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gif" ContentType="image/gif"/>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5.xml" ContentType="application/vnd.openxmlformats-officedocument.drawing+xml"/>
  <Override PartName="/xl/drawings/drawing4.xml" ContentType="application/vnd.openxmlformats-officedocument.drawing+xml"/>
  <Override PartName="/xl/drawings/drawing3.xml" ContentType="application/vnd.openxmlformats-officedocument.drawing+xml"/>
  <Override PartName="/xl/drawings/drawing2.xml" ContentType="application/vnd.openxmlformats-officedocument.drawing+xml"/>
  <Override PartName="/xl/worksheets/sheet1.xml" ContentType="application/vnd.openxmlformats-officedocument.spreadsheetml.worksheet+xml"/>
  <Override PartName="/xl/styles.xml" ContentType="application/vnd.openxmlformats-officedocument.spreadsheetml.styles+xml"/>
  <Override PartName="/xl/theme/theme1.xml" ContentType="application/vnd.openxmlformats-officedocument.theme+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sharedStrings.xml" ContentType="application/vnd.openxmlformats-officedocument.spreadsheetml.sharedStrings+xml"/>
  <Override PartName="/xl/drawings/drawing1.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7" lowestEdited="6" rupBuild="17571"/>
  <workbookPr/>
  <mc:AlternateContent xmlns:mc="http://schemas.openxmlformats.org/markup-compatibility/2006">
    <mc:Choice Requires="x15">
      <x15ac:absPath xmlns:x15ac="http://schemas.microsoft.com/office/spreadsheetml/2010/11/ac" url="C:\Users\smendoza\Documents\SCL-SPH\Datasets\"/>
    </mc:Choice>
  </mc:AlternateContent>
  <bookViews>
    <workbookView xWindow="0" yWindow="0" windowWidth="23040" windowHeight="8160" firstSheet="4" activeTab="9"/>
  </bookViews>
  <sheets>
    <sheet name="Maternal" sheetId="2" r:id="rId1"/>
    <sheet name="Neonatal" sheetId="3" r:id="rId2"/>
    <sheet name="Diarrhea" sheetId="1" r:id="rId3"/>
    <sheet name="No Compl" sheetId="4" r:id="rId4"/>
    <sheet name="Facilities checklist" sheetId="6" r:id="rId5"/>
    <sheet name="Complications_data" sheetId="7" r:id="rId6"/>
    <sheet name="diarrhea_data" sheetId="8" r:id="rId7"/>
    <sheet name="hfq_data" sheetId="9" r:id="rId8"/>
    <sheet name="No compl_data" sheetId="10" r:id="rId9"/>
    <sheet name="No compl_reshaped_data" sheetId="11" r:id="rId10"/>
  </sheets>
  <calcPr calcId="152511"/>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230415" uniqueCount="11144">
  <si>
    <t>Variable Name</t>
  </si>
  <si>
    <t>Data Type</t>
  </si>
  <si>
    <t>Display Type</t>
  </si>
  <si>
    <t>Description</t>
  </si>
  <si>
    <t>MRR_FACILITY_ID</t>
  </si>
  <si>
    <t>integer</t>
  </si>
  <si>
    <t>radioGroup</t>
  </si>
  <si>
    <t>Identificación del centro:</t>
  </si>
  <si>
    <t>No sabe</t>
  </si>
  <si>
    <t>MRR_DATE</t>
  </si>
  <si>
    <t>longText</t>
  </si>
  <si>
    <t>text</t>
  </si>
  <si>
    <t>Fecha:</t>
  </si>
  <si>
    <t>MRR_INTERVW_ID1</t>
  </si>
  <si>
    <t>Identificación 1 del entrevistador</t>
  </si>
  <si>
    <t>MRR_INTERVW_ID2</t>
  </si>
  <si>
    <t>Identificación 2 del entrevistador</t>
  </si>
  <si>
    <t>MRR_TYPE_UNIT</t>
  </si>
  <si>
    <t>Tipo de unidad médica</t>
  </si>
  <si>
    <t>NEO_DIAR_ADM_DATE</t>
  </si>
  <si>
    <t>Identifique en los registros de niños con diarrea en los últimos 2 años. Fecha de ingreso</t>
  </si>
  <si>
    <t>Si:</t>
  </si>
  <si>
    <t>No registrado</t>
  </si>
  <si>
    <t>NEO_DIAR_ADM_DATE.DATE</t>
  </si>
  <si>
    <t>Description of Si:</t>
  </si>
  <si>
    <t>NEO_DIAR_ADM_TIME</t>
  </si>
  <si>
    <t>Identifique en los registros de niños con diarrea en los últimos 2 años. Hora de ingreso</t>
  </si>
  <si>
    <t>Hora:</t>
  </si>
  <si>
    <t>NEO_DIAR_ADM_TIME.SPEC</t>
  </si>
  <si>
    <t>Description of Fecha:</t>
  </si>
  <si>
    <t>NEO_DIAR_GENDER</t>
  </si>
  <si>
    <t>Sexo del bebé</t>
  </si>
  <si>
    <t>Masculino</t>
  </si>
  <si>
    <t>Femenino</t>
  </si>
  <si>
    <t>NEO_DIAR_DIAG</t>
  </si>
  <si>
    <t>Anote el diagnóstico</t>
  </si>
  <si>
    <t>Diarrea aguda sin deshidratación</t>
  </si>
  <si>
    <t>Diarrea aguda con deshidratación</t>
  </si>
  <si>
    <t>Diarrea aguda con deshidratación severa</t>
  </si>
  <si>
    <t>Otro</t>
  </si>
  <si>
    <t>NEO_DIAR_DIAG.SPEC</t>
  </si>
  <si>
    <t>Description of Otro</t>
  </si>
  <si>
    <t>NEO_DIAR_MAN</t>
  </si>
  <si>
    <t>Anote el tratamiento que se prescribió</t>
  </si>
  <si>
    <t>Se dio sales de rehidratación oral</t>
  </si>
  <si>
    <t>Terapia de rehidratación intravenosa</t>
  </si>
  <si>
    <t>Otra</t>
  </si>
  <si>
    <t>NEO_DIAR_MAN.SPEC</t>
  </si>
  <si>
    <t>Description of Otra</t>
  </si>
  <si>
    <t>MRR_DIAR_DIS_DATE</t>
  </si>
  <si>
    <t>Fecha de egreso</t>
  </si>
  <si>
    <t>No aplica</t>
  </si>
  <si>
    <t>MRR_DIAR_DIS_DATE.SPEC</t>
  </si>
  <si>
    <t>MRR_DIAR_DIS_TIME</t>
  </si>
  <si>
    <t>Hora de egreso</t>
  </si>
  <si>
    <t>MRR_DIAR_DIS_TIME.SPEC</t>
  </si>
  <si>
    <t>COMMENT_DIARRHEA</t>
  </si>
  <si>
    <t>comment</t>
  </si>
  <si>
    <t>Escriba comentarios relevantes acerca de esta sección</t>
  </si>
  <si>
    <t>CALCULATEDVARIABLES</t>
  </si>
  <si>
    <t>calculated</t>
  </si>
  <si>
    <t>PRELOADVARIABLES</t>
  </si>
  <si>
    <t>NEO_DIAR_SYMP_OTH1_NAME</t>
  </si>
  <si>
    <t>preload</t>
  </si>
  <si>
    <t>Diarrhea</t>
  </si>
  <si>
    <t>NEO_DIAR_SYMP_OTH2_NAME</t>
  </si>
  <si>
    <t>NEO_DIAR_SYMP_OTH3_NAME</t>
  </si>
  <si>
    <t>NEO_DIAR_SYMP_REG_GEN</t>
  </si>
  <si>
    <t>boolean</t>
  </si>
  <si>
    <t>No</t>
  </si>
  <si>
    <t>Yes</t>
  </si>
  <si>
    <t>NEO_DIAR_SYMP_REG_EYE</t>
  </si>
  <si>
    <t>NEO_DIAR_SYMP_REG_THIR</t>
  </si>
  <si>
    <t>NEO_DIAR_SYMP_REG_SKIN</t>
  </si>
  <si>
    <t>NEO_DIAR_SYMP_REG_OTH1</t>
  </si>
  <si>
    <t>NEO_DIAR_SYMP_REG_OTH2</t>
  </si>
  <si>
    <t>NEO_DIAR_SYMP_REG_OTH3</t>
  </si>
  <si>
    <t>NEO_DIAR_SYMP_RES_GEN</t>
  </si>
  <si>
    <t>Alerta</t>
  </si>
  <si>
    <t>Inquieto o irritable</t>
  </si>
  <si>
    <t>Inconsciente, hipotonico</t>
  </si>
  <si>
    <t>NEO_DIAR_SYMP_RES_EYE</t>
  </si>
  <si>
    <t>Llanto con lagrimas</t>
  </si>
  <si>
    <t>Llanto sin lagrimas</t>
  </si>
  <si>
    <t>NEO_DIAR_SYMP_RES_THIR</t>
  </si>
  <si>
    <t>Normal</t>
  </si>
  <si>
    <t>Aumentada, bebe ansiosamente</t>
  </si>
  <si>
    <t>No puede beber</t>
  </si>
  <si>
    <t>NEO_DIAR_SYMP_RES_SKIN</t>
  </si>
  <si>
    <t>La marca de la presion desaparece lentamente</t>
  </si>
  <si>
    <t>NEO_DIAR_SYMP_RES_OTH1</t>
  </si>
  <si>
    <t>NEO_DIAR_SYMP_RES_OTH2</t>
  </si>
  <si>
    <t>NEO_DIAR_SYMP_RES_OTH3</t>
  </si>
  <si>
    <t>NEO_DIAR_SYMP_DATE_GEN</t>
  </si>
  <si>
    <t>NEO_DIAR_SYMP_DATE_EYE</t>
  </si>
  <si>
    <t>NEO_DIAR_SYMP_DATE_THIR</t>
  </si>
  <si>
    <t>NEO_DIAR_SYMP_DATE_SKIN</t>
  </si>
  <si>
    <t>NEO_DIAR_SYMP_DATE_OTH1</t>
  </si>
  <si>
    <t>NEO_DIAR_SYMP_DATE_OTH2</t>
  </si>
  <si>
    <t>NEO_DIAR_SYMP_DATE_OTH3</t>
  </si>
  <si>
    <t>NEO_DIAR_SYMP_TIME_GEN</t>
  </si>
  <si>
    <t>NEO_DIAR_SYMP_TIME_EYE</t>
  </si>
  <si>
    <t>NEO_DIAR_SYMP_TIME_THIR</t>
  </si>
  <si>
    <t>NEO_DIAR_SYMP_TIME_SKIN</t>
  </si>
  <si>
    <t>NEO_DIAR_SYMP_TIME_OTH1</t>
  </si>
  <si>
    <t>NEO_DIAR_SYMP_TIME_OTH2</t>
  </si>
  <si>
    <t>NEO_DIAR_SYMP_TIME_OTH3</t>
  </si>
  <si>
    <t>NEO_DIAR_CHECK_OTH1_NAME</t>
  </si>
  <si>
    <t>Obstetric Complications</t>
  </si>
  <si>
    <t>NEO_DIAR_CHECK_OTH2_NAME</t>
  </si>
  <si>
    <t>NEO_DIAR_CHECK_OTH3_NAME</t>
  </si>
  <si>
    <t>NEO_DIAR_CHECK_REG_PULS</t>
  </si>
  <si>
    <t>NEO_DIAR_CHECK_REG_CAP</t>
  </si>
  <si>
    <t>NEO_DIAR_CHECK_REG_OTH1</t>
  </si>
  <si>
    <t>NEO_DIAR_CHECK_REG_OTH2</t>
  </si>
  <si>
    <t>NEO_DIAR_CHECK_REG_OTH3</t>
  </si>
  <si>
    <t>NEO_DIAR_CHECK_NUM_PULS</t>
  </si>
  <si>
    <t>NEO_DIAR_CHECK_NUM_CAP</t>
  </si>
  <si>
    <t>NEO_DIAR_CHECK_NUM_OTH1</t>
  </si>
  <si>
    <t>NEO_DIAR_CHECK_NUM_OTH2</t>
  </si>
  <si>
    <t>NEO_DIAR_CHECK_NUM_OTH3</t>
  </si>
  <si>
    <t>NEO_DIAR_CHECK_DATE_PULS</t>
  </si>
  <si>
    <t>NEO_DIAR_CHECK_DATE_CAP</t>
  </si>
  <si>
    <t>NEO_DIAR_CHECK_DATE_OTH1</t>
  </si>
  <si>
    <t>NEO_DIAR_CHECK_DATE_OTH2</t>
  </si>
  <si>
    <t>NEO_DIAR_CHECK_DATE_OTH3</t>
  </si>
  <si>
    <t>NEO_DIAR_CHECK_TIME_PULS</t>
  </si>
  <si>
    <t>NEO_DIAR_CHECK_TIME_CAP</t>
  </si>
  <si>
    <t>NEO_DIAR_CHECK_TIME_OTH1</t>
  </si>
  <si>
    <t>NEO_DIAR_CHECK_TIME_OTH2</t>
  </si>
  <si>
    <t>NEO_DIAR_CHECK_TIME_OTH3</t>
  </si>
  <si>
    <t>NEO_DIAR_HOME_PRES_OTH1_NAME</t>
  </si>
  <si>
    <t>NEO_DIAR_HOME_PRES_OTH2_NAME</t>
  </si>
  <si>
    <t>NEO_DIAR_HOME_PRES_OTH3_NAME</t>
  </si>
  <si>
    <t>NEO_DIAR_HOME_PRES_ORS</t>
  </si>
  <si>
    <t>NEO_DIAR_HOME_PRES_OTH1</t>
  </si>
  <si>
    <t>NEO_DIAR_HOME_PRES_OTH2</t>
  </si>
  <si>
    <t>NEO_DIAR_HOME_PRES_OTH3</t>
  </si>
  <si>
    <t>LOGIN</t>
  </si>
  <si>
    <t>DATSTAT_ALTPID</t>
  </si>
  <si>
    <t>ID:</t>
  </si>
  <si>
    <t>DATSTAT.INTERNAL</t>
  </si>
  <si>
    <t>DATSTAT.SUBMISSIONID</t>
  </si>
  <si>
    <t>longInteger</t>
  </si>
  <si>
    <t>hidden</t>
  </si>
  <si>
    <t>Unique id of this data submission.</t>
  </si>
  <si>
    <t>DATSTAT.SESSIONID</t>
  </si>
  <si>
    <t>Session Id.</t>
  </si>
  <si>
    <t>DATSTAT.VERSION</t>
  </si>
  <si>
    <t>positiveInteger</t>
  </si>
  <si>
    <t>The version of the survey used.</t>
  </si>
  <si>
    <t>DATSTAT.LOCALE</t>
  </si>
  <si>
    <t>The preferred locale of the participant/user.</t>
  </si>
  <si>
    <t>DATSTAT.LANGUAGE</t>
  </si>
  <si>
    <t>The survey language used by this participant.</t>
  </si>
  <si>
    <t>DATSTAT.BROWSER</t>
  </si>
  <si>
    <t>The browser this participant/user used to enter data.</t>
  </si>
  <si>
    <t>DATSTAT.STARTDATETIME</t>
  </si>
  <si>
    <t>dateTime</t>
  </si>
  <si>
    <t>The date and time this participant/user began entering data.</t>
  </si>
  <si>
    <t>DATSTAT.ENDDATETIME</t>
  </si>
  <si>
    <t>The date and time this participant/user finished entering data.</t>
  </si>
  <si>
    <t>DATSTAT.ELAPSEDTIME</t>
  </si>
  <si>
    <t>The total number of minutes it took this participant/user to finish entering data.</t>
  </si>
  <si>
    <t>DATSTAT.SUBMISSIONSTATUS</t>
  </si>
  <si>
    <t>Describes how the data set was submitted.</t>
  </si>
  <si>
    <t>Completed</t>
  </si>
  <si>
    <t>Partial</t>
  </si>
  <si>
    <t>Not started</t>
  </si>
  <si>
    <t>Terminated</t>
  </si>
  <si>
    <t>DATSTAT.LOGINCOUNT</t>
  </si>
  <si>
    <t>Number of times the participant has logged in.</t>
  </si>
  <si>
    <t>DATSTAT.JAVASCRIPT</t>
  </si>
  <si>
    <t>JavaScript enabled?</t>
  </si>
  <si>
    <t>DATSTAT.TIMEPERIOD</t>
  </si>
  <si>
    <t>The time period of this submission.</t>
  </si>
  <si>
    <t>DATSTAT.PCTCOMPLETE</t>
  </si>
  <si>
    <t>Percent complete.</t>
  </si>
  <si>
    <t>DATSTAT.LOGINDATETIME</t>
  </si>
  <si>
    <t>The date and time when this participant last logged in.</t>
  </si>
  <si>
    <t>DATSTAT.UPLOADDATETIME</t>
  </si>
  <si>
    <t>The date and time if and when this submission was uploaded.</t>
  </si>
  <si>
    <t>DATSTAT.UPLOADUSER</t>
  </si>
  <si>
    <t>The name of the user who uploaded this submission.</t>
  </si>
  <si>
    <t>DATSTAT.UPLOADTYPE</t>
  </si>
  <si>
    <t>The type of upload.</t>
  </si>
  <si>
    <t>Remote data collection</t>
  </si>
  <si>
    <t>Imported</t>
  </si>
  <si>
    <t>DATSTAT.NUMPRESENTED</t>
  </si>
  <si>
    <t>Number of questions presented to the participant.</t>
  </si>
  <si>
    <t>DATSTAT.NUMANSWERED</t>
  </si>
  <si>
    <t>Number of questions answered by this participant.</t>
  </si>
  <si>
    <t>DATSTAT.NUMUNANSWERED</t>
  </si>
  <si>
    <t>Number of questions unanswered by this participant.</t>
  </si>
  <si>
    <t>DATSTAT.PCTUNANSWERED</t>
  </si>
  <si>
    <t>Percentage of questions unanswered by this participant.</t>
  </si>
  <si>
    <t>DATSTAT.SITE</t>
  </si>
  <si>
    <t>g</t>
  </si>
  <si>
    <t>Participant site at the time when this survey was started.</t>
  </si>
  <si>
    <t>DATSTAT.INTERVIEWER</t>
  </si>
  <si>
    <t>User that interviewed the participant.</t>
  </si>
  <si>
    <t>DATSTAT.RMSSURVEY</t>
  </si>
  <si>
    <t>RMS Survey.</t>
  </si>
  <si>
    <t>DATSTAT.RMSMILESTONE</t>
  </si>
  <si>
    <t>RMS Milestone.</t>
  </si>
  <si>
    <t>DATSTAT.RMSSTUDYARM</t>
  </si>
  <si>
    <t>RMS Study ARM.</t>
  </si>
  <si>
    <t>DATSTAT.RMSINSTANCE</t>
  </si>
  <si>
    <t>RMS Instance in milestone.</t>
  </si>
  <si>
    <t>DATSTAT.RMSSTUDY</t>
  </si>
  <si>
    <t>RMS Study.</t>
  </si>
  <si>
    <t>Value</t>
  </si>
  <si>
    <t>Label</t>
  </si>
  <si>
    <t>MRR_WOM_DEL_COMP</t>
  </si>
  <si>
    <t>checkAllSummary</t>
  </si>
  <si>
    <t>¿Tuvo la mujer alguna de las siguientes complicaciones?</t>
  </si>
  <si>
    <t>Sepsis</t>
  </si>
  <si>
    <t>Hemorragia</t>
  </si>
  <si>
    <t>Pre-eclampsia severa</t>
  </si>
  <si>
    <t>Eclampsia</t>
  </si>
  <si>
    <t>Ninguna</t>
  </si>
  <si>
    <t>MRR_WOM_DEL_COMP.SEP</t>
  </si>
  <si>
    <t>checkAllItem</t>
  </si>
  <si>
    <t>¿Tuvo la mujer alguna de las siguientes complicaciones? (Sepsis)</t>
  </si>
  <si>
    <t>MRR_WOM_DEL_COMP.HEM</t>
  </si>
  <si>
    <t>¿Tuvo la mujer alguna de las siguientes complicaciones? (Hemorragia)</t>
  </si>
  <si>
    <t>MRR_WOM_DEL_COMP.PRE</t>
  </si>
  <si>
    <t>¿Tuvo la mujer alguna de las siguientes complicaciones? (Pre-eclampsia severa)</t>
  </si>
  <si>
    <t>MRR_WOM_DEL_COMP.ECL</t>
  </si>
  <si>
    <t>¿Tuvo la mujer alguna de las siguientes complicaciones? (Eclampsia)</t>
  </si>
  <si>
    <t>MRR_WOM_DEL_COMP.NO</t>
  </si>
  <si>
    <t>¿Tuvo la mujer alguna de las siguientes complicaciones? (Ninguna)</t>
  </si>
  <si>
    <t>MRR_AGE</t>
  </si>
  <si>
    <t>Edad: -1 = no registrada</t>
  </si>
  <si>
    <t>MRR_LITERACY</t>
  </si>
  <si>
    <t>Alfabetismo:</t>
  </si>
  <si>
    <t>Alfabeta</t>
  </si>
  <si>
    <t>Analfabeta</t>
  </si>
  <si>
    <t>MRR_EDU</t>
  </si>
  <si>
    <t>Educación</t>
  </si>
  <si>
    <t>Primaria</t>
  </si>
  <si>
    <t>Secundaria</t>
  </si>
  <si>
    <t>Preparatoria</t>
  </si>
  <si>
    <t>Universidad</t>
  </si>
  <si>
    <t>MRR_MAR_STAT</t>
  </si>
  <si>
    <t>Estado civil</t>
  </si>
  <si>
    <t>Casada(o)</t>
  </si>
  <si>
    <t>Unión libre</t>
  </si>
  <si>
    <t>Soltera(o)</t>
  </si>
  <si>
    <t>Otro (especificar):</t>
  </si>
  <si>
    <t>MRR_MAR_STAT.SPEC</t>
  </si>
  <si>
    <t>Description of Other (specify):</t>
  </si>
  <si>
    <t>Indique si los siguientes fueron registrados para pacientes: Fecha de admisión</t>
  </si>
  <si>
    <t>Edad gestacional</t>
  </si>
  <si>
    <t>Edad:</t>
  </si>
  <si>
    <t>Description of Edad:</t>
  </si>
  <si>
    <t>Anote si tuvo el bebé alguna de las siguientes complicaciones (marque todas las que apliquen)</t>
  </si>
  <si>
    <t>Asfixia</t>
  </si>
  <si>
    <t>Bajo peso al nacer</t>
  </si>
  <si>
    <t>Prematurez</t>
  </si>
  <si>
    <t>Sin complicaciones</t>
  </si>
  <si>
    <t>Anote si tuvo el bebé alguna de las siguientes complicaciones (marque todas las que apliquen) (Sepsis)</t>
  </si>
  <si>
    <t>Anote si tuvo el bebé alguna de las siguientes complicaciones (marque todas las que apliquen) (Asfixia)</t>
  </si>
  <si>
    <t>Anote si tuvo el bebé alguna de las siguientes complicaciones (marque todas las que apliquen) (Bajo peso al nacer)</t>
  </si>
  <si>
    <t>Anote si tuvo el bebé alguna de las siguientes complicaciones (marque todas las que apliquen) (Prematurez)</t>
  </si>
  <si>
    <t>Anote si tuvo el bebé alguna de las siguientes complicaciones (marque todas las que apliquen) (Otra)</t>
  </si>
  <si>
    <t>Anote si tuvo el bebé alguna de las siguientes complicaciones (marque todas las que apliquen) (Sin complicaciones)</t>
  </si>
  <si>
    <t>WOM_SEP_BASIC_MEDICATIONS</t>
  </si>
  <si>
    <t>¿Se administraron algunos de estos medicamentos al mismo tiempo durante cualquier momento de la hospitalización?</t>
  </si>
  <si>
    <t>Si</t>
  </si>
  <si>
    <t>WOM_SEP_BASIC_DISPOSITION</t>
  </si>
  <si>
    <t>Resultado final de la estancia de la mujer en el hospital:</t>
  </si>
  <si>
    <t>Murió en el hospital</t>
  </si>
  <si>
    <t>Egresó para su casa</t>
  </si>
  <si>
    <t>Transferida a otra unidad médica</t>
  </si>
  <si>
    <t>Egresó contra las indicaciones médicas</t>
  </si>
  <si>
    <t>Desconocido</t>
  </si>
  <si>
    <t>Otra (especificar):</t>
  </si>
  <si>
    <t>WOM_SEP_BASIC_DISPOSITION.SPEC</t>
  </si>
  <si>
    <t>Description of Otra (especificar):</t>
  </si>
  <si>
    <t>WOM_SEP_BASIC_REF_REAS</t>
  </si>
  <si>
    <t>Razón por la que fue referida:</t>
  </si>
  <si>
    <t>Alta temperatura</t>
  </si>
  <si>
    <t>Alta cuenta leucocitaria</t>
  </si>
  <si>
    <t>Sangrado</t>
  </si>
  <si>
    <t>Lochia</t>
  </si>
  <si>
    <t>WOM_SEP_BASIC_REF_REAS.1</t>
  </si>
  <si>
    <t>Razón por la que fue referida: (Alta temperatura)</t>
  </si>
  <si>
    <t>WOM_SEP_BASIC_REF_REAS.2</t>
  </si>
  <si>
    <t>Razón por la que fue referida: (Alta cuenta leucocitaria)</t>
  </si>
  <si>
    <t>WOM_SEP_BASIC_REF_REAS.3</t>
  </si>
  <si>
    <t>Razón por la que fue referida: (Sangrado)</t>
  </si>
  <si>
    <t>WOM_SEP_BASIC_REF_REAS.4</t>
  </si>
  <si>
    <t>Razón por la que fue referida: (Lochia)</t>
  </si>
  <si>
    <t>WOM_SEP_BASIC_REF_REAS.99</t>
  </si>
  <si>
    <t>Razón por la que fue referida: (Otro)</t>
  </si>
  <si>
    <t>WOM_SEP_BASIC_REF_REAS.99.SPEC</t>
  </si>
  <si>
    <t>WOM_SEP_BASIC_REF_REAS.DK</t>
  </si>
  <si>
    <t>Razón por la que fue referida: (No registrado)</t>
  </si>
  <si>
    <t>WOM_SEP_BASIC_DIS_DATE</t>
  </si>
  <si>
    <t>Fecha de egreso/referencia</t>
  </si>
  <si>
    <t>WOM_SEP_BASIC_DIS_DATE.SPEC</t>
  </si>
  <si>
    <t>WOM_SEP_BASIC_DIS_TIME</t>
  </si>
  <si>
    <t>Hora de egreso/referencia</t>
  </si>
  <si>
    <t>WOM_SEP_BASIC_DIS_TIME.SPEC</t>
  </si>
  <si>
    <t>WOM_SEP_BASIC_DEATH_DATE</t>
  </si>
  <si>
    <t>Fecha de defunción</t>
  </si>
  <si>
    <t>WOM_SEP_BASIC_DEATH_DATE.SPEC</t>
  </si>
  <si>
    <t>WOM_SEP_BASIC_DEATH_TIME</t>
  </si>
  <si>
    <t>Hora de defunción</t>
  </si>
  <si>
    <t>WOM_SEP_BASIC_DEATH_TIME.SPEC</t>
  </si>
  <si>
    <t>WOM_SEP_COMP_CAUSE</t>
  </si>
  <si>
    <t>Anote la razón de la sepsis (seleccione todas las que apliquen)</t>
  </si>
  <si>
    <t>Aborto séptico, restos corioplacentarios infectados</t>
  </si>
  <si>
    <t>Perforación uterina</t>
  </si>
  <si>
    <t>Corioamnionitis</t>
  </si>
  <si>
    <t>Abscesos</t>
  </si>
  <si>
    <t>Embarazos ectopicos infectados</t>
  </si>
  <si>
    <t>Pelviperitonitis</t>
  </si>
  <si>
    <t>Desgarro de canal vaginal</t>
  </si>
  <si>
    <t>Episiotomía infectada</t>
  </si>
  <si>
    <t>Otro (especificar)</t>
  </si>
  <si>
    <t>WOM_SEP_COMP_CAUSE.1</t>
  </si>
  <si>
    <t>Anote la razón de la sepsis (seleccione todas las que apliquen) (Aborto séptico, restos corioplacentarios infectados)</t>
  </si>
  <si>
    <t>WOM_SEP_COMP_CAUSE.2</t>
  </si>
  <si>
    <t>Anote la razón de la sepsis (seleccione todas las que apliquen) (Perforación uterina)</t>
  </si>
  <si>
    <t>WOM_SEP_COMP_CAUSE.3</t>
  </si>
  <si>
    <t>Anote la razón de la sepsis (seleccione todas las que apliquen) (Corioamnionitis)</t>
  </si>
  <si>
    <t>WOM_SEP_COMP_CAUSE.5</t>
  </si>
  <si>
    <t>Anote la razón de la sepsis (seleccione todas las que apliquen) (Abscesos)</t>
  </si>
  <si>
    <t>WOM_SEP_COMP_CAUSE.6</t>
  </si>
  <si>
    <t>Anote la razón de la sepsis (seleccione todas las que apliquen) (Embarazos ectopicos infectados)</t>
  </si>
  <si>
    <t>WOM_SEP_COMP_CAUSE.7</t>
  </si>
  <si>
    <t>Anote la razón de la sepsis (seleccione todas las que apliquen) (Pelviperitonitis)</t>
  </si>
  <si>
    <t>WOM_SEP_COMP_CAUSE.8</t>
  </si>
  <si>
    <t>Anote la razón de la sepsis (seleccione todas las que apliquen) (Desgarro de canal vaginal)</t>
  </si>
  <si>
    <t>WOM_SEP_COMP_CAUSE.9</t>
  </si>
  <si>
    <t>Anote la razón de la sepsis (seleccione todas las que apliquen) (Episiotomía infectada)</t>
  </si>
  <si>
    <t>WOM_SEP_COMP_CAUSE.995</t>
  </si>
  <si>
    <t>Anote la razón de la sepsis (seleccione todas las que apliquen) (Otro (especificar))</t>
  </si>
  <si>
    <t>WOM_SEP_COMP_CAUSE.995.SPEC</t>
  </si>
  <si>
    <t>Description of Otro (especificar)</t>
  </si>
  <si>
    <t>WOM_SEP_COMP_CAUSE.DK</t>
  </si>
  <si>
    <t>Anote la razón de la sepsis (seleccione todas las que apliquen) (No registrado)</t>
  </si>
  <si>
    <t>WOM_SEP_COMP_PROCEDURES</t>
  </si>
  <si>
    <t>Anote qué procedimientos se realizaron (seleccione todos los que apliquen)</t>
  </si>
  <si>
    <t>AMEU</t>
  </si>
  <si>
    <t>Revisión de cavidad uterina</t>
  </si>
  <si>
    <t>Parto normal</t>
  </si>
  <si>
    <t>Cesárea</t>
  </si>
  <si>
    <t>Histerectomía</t>
  </si>
  <si>
    <t>Laparotomía</t>
  </si>
  <si>
    <t>Reparación quirúrgica</t>
  </si>
  <si>
    <t>WOM_SEP_COMP_PROCEDURES.1</t>
  </si>
  <si>
    <t>Anote qué procedimientos se realizaron (seleccione todos los que apliquen) (AMEU)</t>
  </si>
  <si>
    <t>WOM_SEP_COMP_PROCEDURES.2</t>
  </si>
  <si>
    <t>Anote qué procedimientos se realizaron (seleccione todos los que apliquen) (Revisión de cavidad uterina)</t>
  </si>
  <si>
    <t>WOM_SEP_COMP_PROCEDURES.3</t>
  </si>
  <si>
    <t>Anote qué procedimientos se realizaron (seleccione todos los que apliquen) (Parto normal)</t>
  </si>
  <si>
    <t>WOM_SEP_COMP_PROCEDURES.4</t>
  </si>
  <si>
    <t>Anote qué procedimientos se realizaron (seleccione todos los que apliquen) (Cesárea)</t>
  </si>
  <si>
    <t>WOM_SEP_COMP_PROCEDURES.5</t>
  </si>
  <si>
    <t>Anote qué procedimientos se realizaron (seleccione todos los que apliquen) (Histerectomía )</t>
  </si>
  <si>
    <t>WOM_SEP_COMP_PROCEDURES.6</t>
  </si>
  <si>
    <t>Anote qué procedimientos se realizaron (seleccione todos los que apliquen) (Laparotomía)</t>
  </si>
  <si>
    <t>WOM_SEP_COMP_PROCEDURES.7</t>
  </si>
  <si>
    <t>Anote qué procedimientos se realizaron (seleccione todos los que apliquen) (Reparación quirúrgica )</t>
  </si>
  <si>
    <t>WOM_SEP_COMP_PROCEDURES.995</t>
  </si>
  <si>
    <t>Anote qué procedimientos se realizaron (seleccione todos los que apliquen) (Otro (especificar))</t>
  </si>
  <si>
    <t>WOM_SEP_COMP_PROCEDURES.995.SPEC</t>
  </si>
  <si>
    <t>WOM_SEP_COMP_PROCEDURES.DK</t>
  </si>
  <si>
    <t>Anote qué procedimientos se realizaron (seleccione todos los que apliquen) (No registrado)</t>
  </si>
  <si>
    <t>WOM_SEP_COMP_MEDICATIONS</t>
  </si>
  <si>
    <t>WOM_SEP_COMP_DISPOSITION</t>
  </si>
  <si>
    <t>WOM_SEP_COMP_DISPOSITION.SPEC</t>
  </si>
  <si>
    <t>WOM_SEP_COMP_REF_REAS</t>
  </si>
  <si>
    <t>WOM_SEP_COMP_REF_REAS.1</t>
  </si>
  <si>
    <t>WOM_SEP_COMP_REF_REAS.2</t>
  </si>
  <si>
    <t>WOM_SEP_COMP_REF_REAS.3</t>
  </si>
  <si>
    <t>WOM_SEP_COMP_REF_REAS.4</t>
  </si>
  <si>
    <t>WOM_SEP_COMP_REF_REAS.99</t>
  </si>
  <si>
    <t>WOM_SEP_COMP_REF_REAS.99.SPEC</t>
  </si>
  <si>
    <t>WOM_SEP_COMP_REF_REAS.DK</t>
  </si>
  <si>
    <t>WOM_SEP_COMP_DIS_DATE</t>
  </si>
  <si>
    <t>WOM_SEP_COMP_DIS_DATE.SPEC</t>
  </si>
  <si>
    <t>WOM_SEP_COMP_DIS_TIME</t>
  </si>
  <si>
    <t>WOM_SEP_COMP_DIS_TIME.SPEC</t>
  </si>
  <si>
    <t>WOM_SEP_COMP_DEATH_DATE</t>
  </si>
  <si>
    <t>WOM_SEP_COMP_DEATH_DATE.SPEC</t>
  </si>
  <si>
    <t>WOM_SEP_COMP_DEATH_TIME</t>
  </si>
  <si>
    <t>WOM_SEP_COMP_DEATH_TIME.SPEC</t>
  </si>
  <si>
    <t>WOM_HEM_BASIC_MEDICATIONS</t>
  </si>
  <si>
    <t>WOM_HEM_BASIC_DISPOSITION</t>
  </si>
  <si>
    <t>WOM_HEM_BASIC_DISPOSITION.SPEC</t>
  </si>
  <si>
    <t>WOM_HEM_BASIC_REF_REAS</t>
  </si>
  <si>
    <t>Baja presión arterial</t>
  </si>
  <si>
    <t>Baja hemoglobina</t>
  </si>
  <si>
    <t>WOM_HEM_BASIC_REF_REAS.1</t>
  </si>
  <si>
    <t>Razón por la que fue referida: (Baja presión arterial)</t>
  </si>
  <si>
    <t>WOM_HEM_BASIC_REF_REAS.2</t>
  </si>
  <si>
    <t>Razón por la que fue referida: (Baja hemoglobina)</t>
  </si>
  <si>
    <t>WOM_HEM_BASIC_REF_REAS.3</t>
  </si>
  <si>
    <t>WOM_HEM_BASIC_REF_REAS.4</t>
  </si>
  <si>
    <t>WOM_HEM_BASIC_REF_REAS.99</t>
  </si>
  <si>
    <t>WOM_HEM_BASIC_REF_REAS.99.SPEC</t>
  </si>
  <si>
    <t>WOM_HEM_BASIC_REF_REAS.DK</t>
  </si>
  <si>
    <t>WOM_HEM_BASIC_DIS_DATE</t>
  </si>
  <si>
    <t>WOM_HEM_BASIC_DIS_DATE.SPEC</t>
  </si>
  <si>
    <t>WOM_HEM_BASIC_DIS_TIME</t>
  </si>
  <si>
    <t>WOM_HEM_BASIC_DIS_TIME.SPEC</t>
  </si>
  <si>
    <t>WOM_HEM_BASIC_DEATH_DATE</t>
  </si>
  <si>
    <t>WOM_HEM_BASIC_DEATH_DATE.SPEC</t>
  </si>
  <si>
    <t>WOM_HEM_BASIC_DEATH_TIME</t>
  </si>
  <si>
    <t>WOM_HEM_BASIC_DEATH_TIME.SPEC</t>
  </si>
  <si>
    <t>WOM_HEM_COMP_CAUSE</t>
  </si>
  <si>
    <t>Anote la razón de la hemorragia (seleccione todas las que apliquen)</t>
  </si>
  <si>
    <t>Aborto complicado</t>
  </si>
  <si>
    <t>Retención de placenta o restos corioplacentarios</t>
  </si>
  <si>
    <t>Placenta previa</t>
  </si>
  <si>
    <t>Desprendimiento prematuro de placenta</t>
  </si>
  <si>
    <t>Ruptura uterina</t>
  </si>
  <si>
    <t>Atonía uterina</t>
  </si>
  <si>
    <t>Embarazo ectópico</t>
  </si>
  <si>
    <t>Desgarros cervicales</t>
  </si>
  <si>
    <t>Desgarros de canal vaginal</t>
  </si>
  <si>
    <t>WOM_HEM_COMP_CAUSE.1</t>
  </si>
  <si>
    <t>Anote la razón de la hemorragia (seleccione todas las que apliquen) (Aborto complicado)</t>
  </si>
  <si>
    <t>WOM_HEM_COMP_CAUSE.2</t>
  </si>
  <si>
    <t>Anote la razón de la hemorragia (seleccione todas las que apliquen) (Retención de placenta o restos corioplacentarios)</t>
  </si>
  <si>
    <t>WOM_HEM_COMP_CAUSE.3</t>
  </si>
  <si>
    <t>Anote la razón de la hemorragia (seleccione todas las que apliquen) (Placenta previa)</t>
  </si>
  <si>
    <t>WOM_HEM_COMP_CAUSE.4</t>
  </si>
  <si>
    <t>Anote la razón de la hemorragia (seleccione todas las que apliquen) (Desprendimiento prematuro de placenta)</t>
  </si>
  <si>
    <t>WOM_HEM_COMP_CAUSE.5</t>
  </si>
  <si>
    <t>Anote la razón de la hemorragia (seleccione todas las que apliquen) (Ruptura uterina)</t>
  </si>
  <si>
    <t>WOM_HEM_COMP_CAUSE.6</t>
  </si>
  <si>
    <t>Anote la razón de la hemorragia (seleccione todas las que apliquen) (Atonía uterina)</t>
  </si>
  <si>
    <t>WOM_HEM_COMP_CAUSE.7</t>
  </si>
  <si>
    <t>Anote la razón de la hemorragia (seleccione todas las que apliquen) (Embarazo ectópico)</t>
  </si>
  <si>
    <t>WOM_HEM_COMP_CAUSE.8</t>
  </si>
  <si>
    <t>Anote la razón de la hemorragia (seleccione todas las que apliquen) (Desgarros cervicales)</t>
  </si>
  <si>
    <t>WOM_HEM_COMP_CAUSE.9</t>
  </si>
  <si>
    <t>Anote la razón de la hemorragia (seleccione todas las que apliquen) (Desgarros de canal vaginal)</t>
  </si>
  <si>
    <t>WOM_HEM_COMP_CAUSE.995</t>
  </si>
  <si>
    <t>Anote la razón de la hemorragia (seleccione todas las que apliquen) (Otro (especificar))</t>
  </si>
  <si>
    <t>WOM_HEM_COMP_CAUSE.995.SPEC</t>
  </si>
  <si>
    <t>WOM_HEM_COMP_CAUSE.DK</t>
  </si>
  <si>
    <t>Anote la razón de la hemorragia (seleccione todas las que apliquen) (No registrado)</t>
  </si>
  <si>
    <t>WOM_HEM_COMP_PROCEDURES</t>
  </si>
  <si>
    <t>Legrado / revisión de cavidad uterina</t>
  </si>
  <si>
    <t>Reparación o sutura</t>
  </si>
  <si>
    <t>WOM_HEM_COMP_PROCEDURES.1</t>
  </si>
  <si>
    <t>WOM_HEM_COMP_PROCEDURES.2</t>
  </si>
  <si>
    <t>Anote qué procedimientos se realizaron (seleccione todos los que apliquen) (Legrado / revisión de cavidad uterina)</t>
  </si>
  <si>
    <t>WOM_HEM_COMP_PROCEDURES.3</t>
  </si>
  <si>
    <t>WOM_HEM_COMP_PROCEDURES.4</t>
  </si>
  <si>
    <t>WOM_HEM_COMP_PROCEDURES.5</t>
  </si>
  <si>
    <t>WOM_HEM_COMP_PROCEDURES.6</t>
  </si>
  <si>
    <t>Anote qué procedimientos se realizaron (seleccione todos los que apliquen) (Reparación o sutura)</t>
  </si>
  <si>
    <t>WOM_HEM_COMP_PROCEDURES.995</t>
  </si>
  <si>
    <t>WOM_HEM_COMP_PROCEDURES.995.SPEC</t>
  </si>
  <si>
    <t>WOM_HEM_COMP_PROCEDURES.DK</t>
  </si>
  <si>
    <t>WOM_HEM_COMP_MEDICATIONS</t>
  </si>
  <si>
    <t>WOM_HEM_COMP_DISPOSITION</t>
  </si>
  <si>
    <t>WOM_HEM_COMP_DISPOSITION.SPEC</t>
  </si>
  <si>
    <t>WOM_HEM_COMP_REF_REAS</t>
  </si>
  <si>
    <t>Baja hemoglobin</t>
  </si>
  <si>
    <t>WOM_HEM_COMP_REF_REAS.1</t>
  </si>
  <si>
    <t>WOM_HEM_COMP_REF_REAS.2</t>
  </si>
  <si>
    <t>Razón por la que fue referida: (Baja hemoglobin)</t>
  </si>
  <si>
    <t>WOM_HEM_COMP_REF_REAS.3</t>
  </si>
  <si>
    <t>WOM_HEM_COMP_REF_REAS.4</t>
  </si>
  <si>
    <t>WOM_HEM_COMP_REF_REAS.99</t>
  </si>
  <si>
    <t>WOM_HEM_COMP_REF_REAS.99.SPEC</t>
  </si>
  <si>
    <t>WOM_HEM_COMP_REF_REAS.DK</t>
  </si>
  <si>
    <t>WOM_HEM_COMP_DIS_DATE</t>
  </si>
  <si>
    <t>WOM_HEM_COMP_DIS_DATE.SPEC</t>
  </si>
  <si>
    <t>WOM_HEM_COMP_DIS_TIME</t>
  </si>
  <si>
    <t>WOM_HEM_COMP_DIS_TIME.SPEC</t>
  </si>
  <si>
    <t>WOM_HEM_COMP_DEATH_DATE</t>
  </si>
  <si>
    <t>WOM_HEM_COMP_DEATH_DATE.SPEC</t>
  </si>
  <si>
    <t>WOM_HEM_COMP_DEATH_TIME</t>
  </si>
  <si>
    <t>WOM_HEM_COMP_DEATH_TIME.SPEC</t>
  </si>
  <si>
    <t>WOM_PRE_BASIC_MEDICATIONS</t>
  </si>
  <si>
    <t>WOM_PRE_BASIC_DISPOSITION</t>
  </si>
  <si>
    <t>WOM_PRE_BASIC_DISPOSITION.SPEC</t>
  </si>
  <si>
    <t>WOM_PRE_BASIC_REF_REAS</t>
  </si>
  <si>
    <t>Presión arterial alta</t>
  </si>
  <si>
    <t>Proteinuria</t>
  </si>
  <si>
    <t>Convulsiones</t>
  </si>
  <si>
    <t>WOM_PRE_BASIC_REF_REAS.1</t>
  </si>
  <si>
    <t>Razón por la que fue referida: (Presión arterial alta)</t>
  </si>
  <si>
    <t>WOM_PRE_BASIC_REF_REAS.2</t>
  </si>
  <si>
    <t>Razón por la que fue referida: (Proteinuria )</t>
  </si>
  <si>
    <t>WOM_PRE_BASIC_REF_REAS.3</t>
  </si>
  <si>
    <t>WOM_PRE_BASIC_REF_REAS.4</t>
  </si>
  <si>
    <t>WOM_PRE_BASIC_REF_REAS.5</t>
  </si>
  <si>
    <t>Razón por la que fue referida: (Convulsiones)</t>
  </si>
  <si>
    <t>WOM_PRE_BASIC_REF_REAS.99</t>
  </si>
  <si>
    <t>WOM_PRE_BASIC_REF_REAS.99.SPEC</t>
  </si>
  <si>
    <t>WOM_PRE_BASIC_REF_REAS.DK</t>
  </si>
  <si>
    <t>WOM_PRE_BASIC_DIS_DATE</t>
  </si>
  <si>
    <t>WOM_PRE_BASIC_DIS_DATE.SPEC</t>
  </si>
  <si>
    <t>WOM_PRE_BASIC_DIS_TIME</t>
  </si>
  <si>
    <t>WOM_PRE_BASIC_DIS_TIME.SPEC</t>
  </si>
  <si>
    <t>WOM_PRE_BASIC_DEATH_DATE</t>
  </si>
  <si>
    <t>WOM_PRE_BASIC_DEATH_DATE.SPEC</t>
  </si>
  <si>
    <t>WOM_PRE_BASIC_DEATH_TIME</t>
  </si>
  <si>
    <t>WOM_PRE_BASIC_DEATH_TIME.SPEC</t>
  </si>
  <si>
    <t>WOM_PRE_COMP_MEDICATIONS</t>
  </si>
  <si>
    <t>WOM_PRE_COMP_RESULT</t>
  </si>
  <si>
    <t>Resultado del embarazo:</t>
  </si>
  <si>
    <t>Parto vaginal</t>
  </si>
  <si>
    <t>WOM_PRE_COMP_RESULT.SPEC</t>
  </si>
  <si>
    <t>WOM_PRE_COMP_DISPOSITION</t>
  </si>
  <si>
    <t>WOM_PRE_COMP_DISPOSITION.SPEC</t>
  </si>
  <si>
    <t>WOM_PRE_COMP_REF_REAS</t>
  </si>
  <si>
    <t>WOM_PRE_COMP_REF_REAS.1</t>
  </si>
  <si>
    <t>WOM_PRE_COMP_REF_REAS.2</t>
  </si>
  <si>
    <t>WOM_PRE_COMP_REF_REAS.3</t>
  </si>
  <si>
    <t>WOM_PRE_COMP_REF_REAS.4</t>
  </si>
  <si>
    <t>WOM_PRE_COMP_REF_REAS.5</t>
  </si>
  <si>
    <t>WOM_PRE_COMP_REF_REAS.99</t>
  </si>
  <si>
    <t>WOM_PRE_COMP_REF_REAS.99.SPEC</t>
  </si>
  <si>
    <t>WOM_PRE_COMP_REF_REAS.DK</t>
  </si>
  <si>
    <t>WOM_PRE_COMP_DIS_DATE</t>
  </si>
  <si>
    <t>WOM_PRE_COMP_DIS_DATE.SPEC</t>
  </si>
  <si>
    <t>WOM_PRE_COMP_DIS_TIME</t>
  </si>
  <si>
    <t>WOM_PRE_COMP_DIS_TIME.SPEC</t>
  </si>
  <si>
    <t>WOM_PRE_COMP_DEATH_DATE</t>
  </si>
  <si>
    <t>WOM_PRE_COMP_DEATH_DATE.SPEC</t>
  </si>
  <si>
    <t>WOM_PRE_COMP_DEATH_TIME</t>
  </si>
  <si>
    <t>WOM_PRE_COMP_DEATH_TIME.SPEC</t>
  </si>
  <si>
    <t>WOM_ECL_BASIC_MEDICATIONS</t>
  </si>
  <si>
    <t>WOM_ECL_BASIC_DISPOSITION</t>
  </si>
  <si>
    <t>WOM_ECL_BASIC_DISPOSITION.SPEC</t>
  </si>
  <si>
    <t>WOM_ECL_BASIC_REF_REAS</t>
  </si>
  <si>
    <t>WOM_ECL_BASIC_REF_REAS.1</t>
  </si>
  <si>
    <t>WOM_ECL_BASIC_REF_REAS.2</t>
  </si>
  <si>
    <t>WOM_ECL_BASIC_REF_REAS.3</t>
  </si>
  <si>
    <t>WOM_ECL_BASIC_REF_REAS.4</t>
  </si>
  <si>
    <t>WOM_ECL_BASIC_REF_REAS.5</t>
  </si>
  <si>
    <t>WOM_ECL_BASIC_REF_REAS.99</t>
  </si>
  <si>
    <t>WOM_ECL_BASIC_REF_REAS.99.SPEC</t>
  </si>
  <si>
    <t>WOM_ECL_BASIC_REF_REAS.DK</t>
  </si>
  <si>
    <t>WOM_ECL_BASIC_DIS_DATE</t>
  </si>
  <si>
    <t>WOM_ECL_BASIC_DIS_DATE.SPEC</t>
  </si>
  <si>
    <t>WOM_ECL_BASIC_DIS_TIME</t>
  </si>
  <si>
    <t>WOM_ECL_BASIC_DIS_TIME.SPEC</t>
  </si>
  <si>
    <t>WOM_ECL_BASIC_DEATH_DATE</t>
  </si>
  <si>
    <t>WOM_ECL_BASIC_DEATH_DATE.SPEC</t>
  </si>
  <si>
    <t>WOM_ECL_BASIC_DEATH_TIME</t>
  </si>
  <si>
    <t>WOM_ECL_BASIC_DEATH_TIME.SPEC</t>
  </si>
  <si>
    <t>WOM_ECL_COMP_MEDICATIONS</t>
  </si>
  <si>
    <t>WOM_ECL_COMP_RESULT</t>
  </si>
  <si>
    <t>WOM_ECL_COMP_RESULT.SPEC</t>
  </si>
  <si>
    <t>WOM_ECL_COMP_DISPOSITION</t>
  </si>
  <si>
    <t>WOM_ECL_COMP_DISPOSITION.SPEC</t>
  </si>
  <si>
    <t>WOM_ECL_COMP_REF_REAS</t>
  </si>
  <si>
    <t>WOM_ECL_COMP_REF_REAS.1</t>
  </si>
  <si>
    <t>WOM_ECL_COMP_REF_REAS.2</t>
  </si>
  <si>
    <t>WOM_ECL_COMP_REF_REAS.3</t>
  </si>
  <si>
    <t>WOM_ECL_COMP_REF_REAS.4</t>
  </si>
  <si>
    <t>WOM_ECL_COMP_REF_REAS.5</t>
  </si>
  <si>
    <t>WOM_ECL_COMP_REF_REAS.99</t>
  </si>
  <si>
    <t>WOM_ECL_COMP_REF_REAS.99.SPEC</t>
  </si>
  <si>
    <t>WOM_ECL_COMP_REF_REAS.DK</t>
  </si>
  <si>
    <t>WOM_ECL_COMP_DIS_DATE</t>
  </si>
  <si>
    <t>WOM_ECL_COMP_DIS_DATE.SPEC</t>
  </si>
  <si>
    <t>WOM_ECL_COMP_DIS_TIME</t>
  </si>
  <si>
    <t>WOM_ECL_COMP_DIS_TIME.SPEC</t>
  </si>
  <si>
    <t>WOM_ECL_COMP_DEATH_DATE</t>
  </si>
  <si>
    <t>WOM_ECL_COMP_DEATH_DATE.SPEC</t>
  </si>
  <si>
    <t>WOM_ECL_COMP_DEATH_TIME</t>
  </si>
  <si>
    <t>WOM_ECL_COMP_DEATH_TIME.SPEC</t>
  </si>
  <si>
    <t>COMMENT_COMPL_MATERNA</t>
  </si>
  <si>
    <t>WOM_SEP_BASIC_CHECK_OTH1_NAME</t>
  </si>
  <si>
    <t>WOM_SEP_BASIC_CHECK_OTH2_NAME</t>
  </si>
  <si>
    <t>WOM_SEP_BASIC_CHECK_OTH3_NAME</t>
  </si>
  <si>
    <t>WOM_SEP_BASIC_CHECK_REG_PULS</t>
  </si>
  <si>
    <t>WOM_SEP_BASIC_CHECK_REG_DIAS</t>
  </si>
  <si>
    <t>WOM_SEP_BASIC_CHECK_REG_SYST</t>
  </si>
  <si>
    <t>WOM_SEP_BASIC_CHECK_REG_RESP</t>
  </si>
  <si>
    <t>WOM_SEP_BASIC_CHECK_REG_TEMP</t>
  </si>
  <si>
    <t>WOM_SEP_BASIC_CHECK_REG_OTH1</t>
  </si>
  <si>
    <t>WOM_SEP_BASIC_CHECK_REG_OTH2</t>
  </si>
  <si>
    <t>WOM_SEP_BASIC_CHECK_REG_OTH3</t>
  </si>
  <si>
    <t>WOM_SEP_BASIC_CHECK_NUM_PULS</t>
  </si>
  <si>
    <t>WOM_SEP_BASIC_CHECK_NUM_DIAS</t>
  </si>
  <si>
    <t>WOM_SEP_BASIC_CHECK_NUM_SYST</t>
  </si>
  <si>
    <t>WOM_SEP_BASIC_CHECK_NUM_RESP</t>
  </si>
  <si>
    <t>WOM_SEP_BASIC_CHECK_NUM_TEMP</t>
  </si>
  <si>
    <t>WOM_SEP_BASIC_CHECK_NUM_OTH1</t>
  </si>
  <si>
    <t>WOM_SEP_BASIC_CHECK_NUM_OTH2</t>
  </si>
  <si>
    <t>WOM_SEP_BASIC_CHECK_NUM_OTH3</t>
  </si>
  <si>
    <t>WOM_SEP_BASIC_CHECK_DATE_PULS</t>
  </si>
  <si>
    <t>WOM_SEP_BASIC_CHECK_DATE_DIAS</t>
  </si>
  <si>
    <t>WOM_SEP_BASIC_CHECK_DATE_SYST</t>
  </si>
  <si>
    <t>WOM_SEP_BASIC_CHECK_DATE_RESP</t>
  </si>
  <si>
    <t>WOM_SEP_BASIC_CHECK_DATE_TEMP</t>
  </si>
  <si>
    <t>WOM_SEP_BASIC_CHECK_DATE_OTH1</t>
  </si>
  <si>
    <t>WOM_SEP_BASIC_CHECK_DATE_OTH2</t>
  </si>
  <si>
    <t>WOM_SEP_BASIC_CHECK_DATE_OTH3</t>
  </si>
  <si>
    <t>WOM_SEP_BASIC_CHECK_TIME_PULS</t>
  </si>
  <si>
    <t>WOM_SEP_BASIC_CHECK_TIME_DIAS</t>
  </si>
  <si>
    <t>WOM_SEP_BASIC_CHECK_TIME_SYST</t>
  </si>
  <si>
    <t>WOM_SEP_BASIC_CHECK_TIME_RESP</t>
  </si>
  <si>
    <t>WOM_SEP_BASIC_CHECK_TIME_TEMP</t>
  </si>
  <si>
    <t>WOM_SEP_BASIC_CHECK_TIME_OTH1</t>
  </si>
  <si>
    <t>WOM_SEP_BASIC_CHECK_TIME_OTH2</t>
  </si>
  <si>
    <t>WOM_SEP_BASIC_CHECK_TIME_OTH3</t>
  </si>
  <si>
    <t>WOM_SEP_BASIC_LAB_OTH1_NAME</t>
  </si>
  <si>
    <t>WOM_SEP_BASIC_LAB_OTH2_NAME</t>
  </si>
  <si>
    <t>WOM_SEP_BASIC_LAB_OTH3_NAME</t>
  </si>
  <si>
    <t>WOM_SEP_BASIC_LAB_REG_LEUC</t>
  </si>
  <si>
    <t>WOM_SEP_BASIC_LAB_REG_OTH1</t>
  </si>
  <si>
    <t>WOM_SEP_BASIC_LAB_REG_OTH2</t>
  </si>
  <si>
    <t>WOM_SEP_BASIC_LAB_REG_OTH3</t>
  </si>
  <si>
    <t>WOM_SEP_BASIC_LAB_NUM_LEUC</t>
  </si>
  <si>
    <t>WOM_SEP_BASIC_LAB_NUM_OTH1</t>
  </si>
  <si>
    <t>WOM_SEP_BASIC_LAB_NUM_OTH2</t>
  </si>
  <si>
    <t>WOM_SEP_BASIC_LAB_NUM_OTH3</t>
  </si>
  <si>
    <t>WOM_SEP_BASIC_LAB_DATE_LEUC</t>
  </si>
  <si>
    <t>WOM_SEP_BASIC_LAB_DATE_OTH1</t>
  </si>
  <si>
    <t>WOM_SEP_BASIC_LAB_DATE_OTH2</t>
  </si>
  <si>
    <t>WOM_SEP_BASIC_LAB_DATE_OTH3</t>
  </si>
  <si>
    <t>WOM_SEP_BASIC_LAB_TIME_LEUC</t>
  </si>
  <si>
    <t>WOM_SEP_BASIC_LAB_TIME_OTH1</t>
  </si>
  <si>
    <t>WOM_SEP_BASIC_LAB_TIME_OTH2</t>
  </si>
  <si>
    <t>WOM_SEP_BASIC_LAB_TIME_OTH3</t>
  </si>
  <si>
    <t>WOM_SEP_BASIC_MED_OAN1_NAME</t>
  </si>
  <si>
    <t>WOM_SEP_BASIC_MED_OAN2_NAME</t>
  </si>
  <si>
    <t>WOM_SEP_BASIC_MED_OAN3_NAME</t>
  </si>
  <si>
    <t>WOM_SEP_BASIC_MED_OME1_NAME</t>
  </si>
  <si>
    <t>WOM_SEP_BASIC_MED_OME2_NAME</t>
  </si>
  <si>
    <t>WOM_SEP_BASIC_MED_OME3_NAME</t>
  </si>
  <si>
    <t>WOM_SEP_BASIC_MED_ADM_AMI</t>
  </si>
  <si>
    <t>WOM_SEP_BASIC_MED_ADM_CLI</t>
  </si>
  <si>
    <t>WOM_SEP_BASIC_MED_ADM_GEN</t>
  </si>
  <si>
    <t>WOM_SEP_BASIC_MED_ADM_AMP</t>
  </si>
  <si>
    <t>WOM_SEP_BASIC_MED_ADM_MET</t>
  </si>
  <si>
    <t>WOM_SEP_BASIC_MED_ADM_OAN1</t>
  </si>
  <si>
    <t>WOM_SEP_BASIC_MED_ADM_OAN2</t>
  </si>
  <si>
    <t>WOM_SEP_BASIC_MED_ADM_OAN3</t>
  </si>
  <si>
    <t>WOM_SEP_BASIC_MED_ADM_OME1</t>
  </si>
  <si>
    <t>WOM_SEP_BASIC_MED_ADM_OME2</t>
  </si>
  <si>
    <t>WOM_SEP_BASIC_MED_ADM_OME3</t>
  </si>
  <si>
    <t>WOM_SEP_BASIC_MED_DOS_AMI</t>
  </si>
  <si>
    <t>WOM_SEP_BASIC_MED_DOS_CLI</t>
  </si>
  <si>
    <t>WOM_SEP_BASIC_MED_DOS_GEN</t>
  </si>
  <si>
    <t>WOM_SEP_BASIC_MED_DOS_AMP</t>
  </si>
  <si>
    <t>WOM_SEP_BASIC_MED_DOS_MET</t>
  </si>
  <si>
    <t>WOM_SEP_BASIC_MED_DOS_OAN1</t>
  </si>
  <si>
    <t>WOM_SEP_BASIC_MED_DOS_OAN2</t>
  </si>
  <si>
    <t>WOM_SEP_BASIC_MED_DOS_OAN3</t>
  </si>
  <si>
    <t>WOM_SEP_BASIC_MED_DOS_OME1</t>
  </si>
  <si>
    <t>WOM_SEP_BASIC_MED_DOS_OME2</t>
  </si>
  <si>
    <t>WOM_SEP_BASIC_MED_DOS_OME3</t>
  </si>
  <si>
    <t>WOM_SEP_BASIC_MED_DATE_AMI</t>
  </si>
  <si>
    <t>WOM_SEP_BASIC_MED_DATE_CLI</t>
  </si>
  <si>
    <t>WOM_SEP_BASIC_MED_DATE_GEN</t>
  </si>
  <si>
    <t>WOM_SEP_BASIC_MED_DATE_AMP</t>
  </si>
  <si>
    <t>WOM_SEP_BASIC_MED_DATE_MET</t>
  </si>
  <si>
    <t>WOM_SEP_BASIC_MED_DATE_OAN1</t>
  </si>
  <si>
    <t>WOM_SEP_BASIC_MED_DATE_OAN2</t>
  </si>
  <si>
    <t>WOM_SEP_BASIC_MED_DATE_OAN3</t>
  </si>
  <si>
    <t>WOM_SEP_BASIC_MED_DATE_OME1</t>
  </si>
  <si>
    <t>WOM_SEP_BASIC_MED_DATE_OME2</t>
  </si>
  <si>
    <t>WOM_SEP_BASIC_MED_DATE_OME3</t>
  </si>
  <si>
    <t>WOM_SEP_BASIC_MED_TIME_AMI</t>
  </si>
  <si>
    <t>WOM_SEP_BASIC_MED_TIME_CLI</t>
  </si>
  <si>
    <t>WOM_SEP_BASIC_MED_TIME_GEN</t>
  </si>
  <si>
    <t>WOM_SEP_BASIC_MED_TIME_AMP</t>
  </si>
  <si>
    <t>WOM_SEP_BASIC_MED_TIME_MET</t>
  </si>
  <si>
    <t>WOM_SEP_BASIC_MED_TIME_OAN1</t>
  </si>
  <si>
    <t>WOM_SEP_BASIC_MED_TIME_OAN2</t>
  </si>
  <si>
    <t>WOM_SEP_BASIC_MED_TIME_OAN3</t>
  </si>
  <si>
    <t>WOM_SEP_BASIC_MED_TIME_OME1</t>
  </si>
  <si>
    <t>WOM_SEP_BASIC_MED_TIME_OME2</t>
  </si>
  <si>
    <t>WOM_SEP_BASIC_MED_TIME_OME3</t>
  </si>
  <si>
    <t>WOM_SEP_COMP_CHECK_OTH1_NAME</t>
  </si>
  <si>
    <t>WOM_SEP_COMP_CHECK_OTH2_NAME</t>
  </si>
  <si>
    <t>WOM_SEP_COMP_CHECK_OTH3_NAME</t>
  </si>
  <si>
    <t>WOM_SEP_COMP_CHECK_REG_PULS</t>
  </si>
  <si>
    <t>WOM_SEP_COMP_CHECK_REG_DIAS</t>
  </si>
  <si>
    <t>WOM_SEP_COMP_CHECK_REG_SYST</t>
  </si>
  <si>
    <t>WOM_SEP_COMP_CHECK_REG_RESP</t>
  </si>
  <si>
    <t>WOM_SEP_COMP_CHECK_REG_TEMP</t>
  </si>
  <si>
    <t>WOM_SEP_COMP_CHECK_REG_OTH1</t>
  </si>
  <si>
    <t>WOM_SEP_COMP_CHECK_REG_OTH2</t>
  </si>
  <si>
    <t>WOM_SEP_COMP_CHECK_REG_OTH3</t>
  </si>
  <si>
    <t>WOM_SEP_COMP_CHECK_NUM_PULS</t>
  </si>
  <si>
    <t>WOM_SEP_COMP_CHECK_NUM_DIAS</t>
  </si>
  <si>
    <t>WOM_SEP_COMP_CHECK_NUM_SYST</t>
  </si>
  <si>
    <t>WOM_SEP_COMP_CHECK_NUM_RESP</t>
  </si>
  <si>
    <t>WOM_SEP_COMP_CHECK_NUM_TEMP</t>
  </si>
  <si>
    <t>WOM_SEP_COMP_CHECK_NUM_OTH1</t>
  </si>
  <si>
    <t>WOM_SEP_COMP_CHECK_NUM_OTH2</t>
  </si>
  <si>
    <t>WOM_SEP_COMP_CHECK_NUM_OTH3</t>
  </si>
  <si>
    <t>WOM_SEP_COMP_CHECK_DATE_PULS</t>
  </si>
  <si>
    <t>WOM_SEP_COMP_CHECK_DATE_DIAS</t>
  </si>
  <si>
    <t>WOM_SEP_COMP_CHECK_DATE_SYST</t>
  </si>
  <si>
    <t>WOM_SEP_COMP_CHECK_DATE_RESP</t>
  </si>
  <si>
    <t>WOM_SEP_COMP_CHECK_DATE_TEMP</t>
  </si>
  <si>
    <t>WOM_SEP_COMP_CHECK_DATE_OTH1</t>
  </si>
  <si>
    <t>WOM_SEP_COMP_CHECK_DATE_OTH2</t>
  </si>
  <si>
    <t>WOM_SEP_COMP_CHECK_DATE_OTH3</t>
  </si>
  <si>
    <t>WOM_SEP_COMP_CHECK_TIME_PULS</t>
  </si>
  <si>
    <t>WOM_SEP_COMP_CHECK_TIME_DIAS</t>
  </si>
  <si>
    <t>WOM_SEP_COMP_CHECK_TIME_SYST</t>
  </si>
  <si>
    <t>WOM_SEP_COMP_CHECK_TIME_RESP</t>
  </si>
  <si>
    <t>WOM_SEP_COMP_CHECK_TIME_TEMP</t>
  </si>
  <si>
    <t>WOM_SEP_COMP_CHECK_TIME_OTH1</t>
  </si>
  <si>
    <t>WOM_SEP_COMP_CHECK_TIME_OTH2</t>
  </si>
  <si>
    <t>WOM_SEP_COMP_CHECK_TIME_OTH3</t>
  </si>
  <si>
    <t>WOM_SEP_COMP_MED_OAN1_NAME</t>
  </si>
  <si>
    <t>WOM_SEP_COMP_MED_OAN2_NAME</t>
  </si>
  <si>
    <t>WOM_SEP_COMP_MED_OAN3_NAME</t>
  </si>
  <si>
    <t>WOM_SEP_COMP_MED_OME1_NAME</t>
  </si>
  <si>
    <t>WOM_SEP_COMP_MED_OME2_NAME</t>
  </si>
  <si>
    <t>WOM_SEP_COMP_MED_OME3_NAME</t>
  </si>
  <si>
    <t>WOM_SEP_COMP_MED_ADM_AMI</t>
  </si>
  <si>
    <t>WOM_SEP_COMP_MED_ADM_CLI</t>
  </si>
  <si>
    <t>WOM_SEP_COMP_MED_ADM_GEN</t>
  </si>
  <si>
    <t>WOM_SEP_COMP_MED_ADM_AMP</t>
  </si>
  <si>
    <t>WOM_SEP_COMP_MED_ADM_MET</t>
  </si>
  <si>
    <t>WOM_SEP_COMP_MED_ADM_OAN1</t>
  </si>
  <si>
    <t>WOM_SEP_COMP_MED_ADM_OAN2</t>
  </si>
  <si>
    <t>WOM_SEP_COMP_MED_ADM_OAN3</t>
  </si>
  <si>
    <t>WOM_SEP_COMP_MED_ADM_OME1</t>
  </si>
  <si>
    <t>WOM_SEP_COMP_MED_ADM_OME2</t>
  </si>
  <si>
    <t>WOM_SEP_COMP_MED_ADM_OME3</t>
  </si>
  <si>
    <t>WOM_SEP_COMP_MED_DOS_AMI</t>
  </si>
  <si>
    <t>WOM_SEP_COMP_MED_DOS_CLI</t>
  </si>
  <si>
    <t>WOM_SEP_COMP_MED_DOS_GEN</t>
  </si>
  <si>
    <t>WOM_SEP_COMP_MED_DOS_AMP</t>
  </si>
  <si>
    <t>WOM_SEP_COMP_MED_DOS_MET</t>
  </si>
  <si>
    <t>WOM_SEP_COMP_MED_DOS_OAN1</t>
  </si>
  <si>
    <t>WOM_SEP_COMP_MED_DOS_OAN2</t>
  </si>
  <si>
    <t>WOM_SEP_COMP_MED_DOS_OAN3</t>
  </si>
  <si>
    <t>WOM_SEP_COMP_MED_DOS_OME1</t>
  </si>
  <si>
    <t>WOM_SEP_COMP_MED_DOS_OME2</t>
  </si>
  <si>
    <t>WOM_SEP_COMP_MED_DOS_OME3</t>
  </si>
  <si>
    <t>WOM_SEP_COMP_MED_DATE_AMI</t>
  </si>
  <si>
    <t>WOM_SEP_COMP_MED_DATE_CLI</t>
  </si>
  <si>
    <t>WOM_SEP_COMP_MED_DATE_GEN</t>
  </si>
  <si>
    <t>WOM_SEP_COMP_MED_DATE_AMP</t>
  </si>
  <si>
    <t>WOM_SEP_COMP_MED_DATE_MET</t>
  </si>
  <si>
    <t>WOM_SEP_COMP_MED_DATE_OAN1</t>
  </si>
  <si>
    <t>WOM_SEP_COMP_MED_DATE_OAN2</t>
  </si>
  <si>
    <t>WOM_SEP_COMP_MED_DATE_OAN3</t>
  </si>
  <si>
    <t>WOM_SEP_COMP_MED_DATE_OME1</t>
  </si>
  <si>
    <t>WOM_SEP_COMP_MED_DATE_OME2</t>
  </si>
  <si>
    <t>WOM_SEP_COMP_MED_DATE_OME3</t>
  </si>
  <si>
    <t>WOM_SEP_COMP_MED_TIME_AMI</t>
  </si>
  <si>
    <t>WOM_SEP_COMP_MED_TIME_CLI</t>
  </si>
  <si>
    <t>WOM_SEP_COMP_MED_TIME_GEN</t>
  </si>
  <si>
    <t>WOM_SEP_COMP_MED_TIME_AMP</t>
  </si>
  <si>
    <t>WOM_SEP_COMP_MED_TIME_MET</t>
  </si>
  <si>
    <t>WOM_SEP_COMP_MED_TIME_OAN1</t>
  </si>
  <si>
    <t>WOM_SEP_COMP_MED_TIME_OAN2</t>
  </si>
  <si>
    <t>WOM_SEP_COMP_MED_TIME_OAN3</t>
  </si>
  <si>
    <t>WOM_SEP_COMP_MED_TIME_OME1</t>
  </si>
  <si>
    <t>WOM_SEP_COMP_MED_TIME_OME2</t>
  </si>
  <si>
    <t>WOM_SEP_COMP_MED_TIME_OME3</t>
  </si>
  <si>
    <t>WOM_HEM_BASIC_CHECK_OTH1_NAME</t>
  </si>
  <si>
    <t>WOM_HEM_BASIC_CHECK_OTH2_NAME</t>
  </si>
  <si>
    <t>WOM_HEM_BASIC_CHECK_OTH3_NAME</t>
  </si>
  <si>
    <t>WOM_HEM_BASIC_CHECK_REG_PULS</t>
  </si>
  <si>
    <t>WOM_HEM_BASIC_CHECK_REG_DIAS</t>
  </si>
  <si>
    <t>WOM_HEM_BASIC_CHECK_REG_SYST</t>
  </si>
  <si>
    <t>WOM_HEM_BASIC_CHECK_REG_RESP</t>
  </si>
  <si>
    <t>WOM_HEM_BASIC_CHECK_REG_TEMP</t>
  </si>
  <si>
    <t>WOM_HEM_BASIC_CHECK_REG_OTH1</t>
  </si>
  <si>
    <t>WOM_HEM_BASIC_CHECK_REG_OTH2</t>
  </si>
  <si>
    <t>WOM_HEM_BASIC_CHECK_REG_OTH3</t>
  </si>
  <si>
    <t>WOM_HEM_BASIC_CHECK_NUM_PULS</t>
  </si>
  <si>
    <t>WOM_HEM_BASIC_CHECK_NUM_DIAS</t>
  </si>
  <si>
    <t>WOM_HEM_BASIC_CHECK_NUM_SYST</t>
  </si>
  <si>
    <t>WOM_HEM_BASIC_CHECK_NUM_RESP</t>
  </si>
  <si>
    <t>WOM_HEM_BASIC_CHECK_NUM_TEMP</t>
  </si>
  <si>
    <t>WOM_HEM_BASIC_CHECK_NUM_OTH1</t>
  </si>
  <si>
    <t>WOM_HEM_BASIC_CHECK_NUM_OTH2</t>
  </si>
  <si>
    <t>WOM_HEM_BASIC_CHECK_NUM_OTH3</t>
  </si>
  <si>
    <t>WOM_HEM_BASIC_CHECK_DATE_PULS</t>
  </si>
  <si>
    <t>WOM_HEM_BASIC_CHECK_DATE_DIAS</t>
  </si>
  <si>
    <t>WOM_HEM_BASIC_CHECK_DATE_SYST</t>
  </si>
  <si>
    <t>WOM_HEM_BASIC_CHECK_DATE_RESP</t>
  </si>
  <si>
    <t>WOM_HEM_BASIC_CHECK_DATE_TEMP</t>
  </si>
  <si>
    <t>WOM_HEM_BASIC_CHECK_DATE_OTH1</t>
  </si>
  <si>
    <t>WOM_HEM_BASIC_CHECK_DATE_OTH2</t>
  </si>
  <si>
    <t>WOM_HEM_BASIC_CHECK_DATE_OTH3</t>
  </si>
  <si>
    <t>WOM_HEM_BASIC_CHECK_TIME_PULS</t>
  </si>
  <si>
    <t>WOM_HEM_BASIC_CHECK_TIME_DIAS</t>
  </si>
  <si>
    <t>WOM_HEM_BASIC_CHECK_TIME_SYST</t>
  </si>
  <si>
    <t>WOM_HEM_BASIC_CHECK_TIME_RESP</t>
  </si>
  <si>
    <t>WOM_HEM_BASIC_CHECK_TIME_TEMP</t>
  </si>
  <si>
    <t>WOM_HEM_BASIC_CHECK_TIME_OTH1</t>
  </si>
  <si>
    <t>WOM_HEM_BASIC_CHECK_TIME_OTH2</t>
  </si>
  <si>
    <t>WOM_HEM_BASIC_CHECK_TIME_OTH3</t>
  </si>
  <si>
    <t>WOM_HEM_BASIC_MED_OUT_NAME</t>
  </si>
  <si>
    <t>WOM_HEM_BASIC_MED_OME1_NAME</t>
  </si>
  <si>
    <t>WOM_HEM_BASIC_MED_OME2_NAME</t>
  </si>
  <si>
    <t>WOM_HEM_BASIC_MED_OME3_NAME</t>
  </si>
  <si>
    <t>WOM_HEM_BASIC_MED_ADM_OXI</t>
  </si>
  <si>
    <t>WOM_HEM_BASIC_MED_ADM_LAC</t>
  </si>
  <si>
    <t>WOM_HEM_BASIC_MED_ADM_GEN</t>
  </si>
  <si>
    <t>WOM_HEM_BASIC_MED_ADM_OUT</t>
  </si>
  <si>
    <t>WOM_HEM_BASIC_MED_ADM_OME1</t>
  </si>
  <si>
    <t>WOM_HEM_BASIC_MED_ADM_OME2</t>
  </si>
  <si>
    <t>WOM_HEM_BASIC_MED_ADM_OME3</t>
  </si>
  <si>
    <t>WOM_HEM_BASIC_MED_DOS_OXI</t>
  </si>
  <si>
    <t>WOM_HEM_BASIC_MED_DOS_LAC</t>
  </si>
  <si>
    <t>WOM_HEM_BASIC_MED_DOS_GEN</t>
  </si>
  <si>
    <t>WOM_HEM_BASIC_MED_DOS_OUT</t>
  </si>
  <si>
    <t>WOM_HEM_BASIC_MED_DOS_OME1</t>
  </si>
  <si>
    <t>WOM_HEM_BASIC_MED_DOS_OME2</t>
  </si>
  <si>
    <t>WOM_HEM_BASIC_MED_DOS_OME3</t>
  </si>
  <si>
    <t>WOM_HEM_BASIC_MED_DATE_OXI</t>
  </si>
  <si>
    <t>WOM_HEM_BASIC_MED_DATE_LAC</t>
  </si>
  <si>
    <t>WOM_HEM_BASIC_MED_DATE_GEN</t>
  </si>
  <si>
    <t>WOM_HEM_BASIC_MED_DATE_OUT</t>
  </si>
  <si>
    <t>WOM_HEM_BASIC_MED_DATE_OME1</t>
  </si>
  <si>
    <t>WOM_HEM_BASIC_MED_DATE_OME2</t>
  </si>
  <si>
    <t>WOM_HEM_BASIC_MED_DATE_OME3</t>
  </si>
  <si>
    <t>WOM_HEM_BASIC_MED_TIME_OXI</t>
  </si>
  <si>
    <t>WOM_HEM_BASIC_MED_TIME_LAC</t>
  </si>
  <si>
    <t>WOM_HEM_BASIC_MED_TIME_GEN</t>
  </si>
  <si>
    <t>WOM_HEM_BASIC_MED_TIME_OUT</t>
  </si>
  <si>
    <t>WOM_HEM_BASIC_MED_TIME_OME1</t>
  </si>
  <si>
    <t>WOM_HEM_BASIC_MED_TIME_OME2</t>
  </si>
  <si>
    <t>WOM_HEM_BASIC_MED_TIME_OME3</t>
  </si>
  <si>
    <t>WOM_HEM_COMP_CHECK_OTH1_NAME</t>
  </si>
  <si>
    <t>WOM_HEM_COMP_CHECK_OTH2_NAME</t>
  </si>
  <si>
    <t>WOM_HEM_COMP_CHECK_OTH3_NAME</t>
  </si>
  <si>
    <t>WOM_HEM_COMP_CHECK_REG_PULS</t>
  </si>
  <si>
    <t>WOM_HEM_COMP_CHECK_REG_DIAS</t>
  </si>
  <si>
    <t>WOM_HEM_COMP_CHECK_REG_SYST</t>
  </si>
  <si>
    <t>WOM_HEM_COMP_CHECK_REG_RESP</t>
  </si>
  <si>
    <t>WOM_HEM_COMP_CHECK_REG_TEMP</t>
  </si>
  <si>
    <t>WOM_HEM_COMP_CHECK_REG_OTH1</t>
  </si>
  <si>
    <t>WOM_HEM_COMP_CHECK_REG_OTH2</t>
  </si>
  <si>
    <t>WOM_HEM_COMP_CHECK_REG_OTH3</t>
  </si>
  <si>
    <t>WOM_HEM_COMP_CHECK_NUM_PULS</t>
  </si>
  <si>
    <t>WOM_HEM_COMP_CHECK_NUM_DIAS</t>
  </si>
  <si>
    <t>WOM_HEM_COMP_CHECK_NUM_SYST</t>
  </si>
  <si>
    <t>WOM_HEM_COMP_CHECK_NUM_RESP</t>
  </si>
  <si>
    <t>WOM_HEM_COMP_CHECK_NUM_TEMP</t>
  </si>
  <si>
    <t>WOM_HEM_COMP_CHECK_NUM_OTH1</t>
  </si>
  <si>
    <t>WOM_HEM_COMP_CHECK_NUM_OTH2</t>
  </si>
  <si>
    <t>WOM_HEM_COMP_CHECK_NUM_OTH3</t>
  </si>
  <si>
    <t>WOM_HEM_COMP_CHECK_DATE_PULS</t>
  </si>
  <si>
    <t>WOM_HEM_COMP_CHECK_DATE_DIAS</t>
  </si>
  <si>
    <t>WOM_HEM_COMP_CHECK_DATE_SYST</t>
  </si>
  <si>
    <t>WOM_HEM_COMP_CHECK_DATE_RESP</t>
  </si>
  <si>
    <t>WOM_HEM_COMP_CHECK_DATE_TEMP</t>
  </si>
  <si>
    <t>WOM_HEM_COMP_CHECK_DATE_OTH1</t>
  </si>
  <si>
    <t>WOM_HEM_COMP_CHECK_DATE_OTH2</t>
  </si>
  <si>
    <t>WOM_HEM_COMP_CHECK_DATE_OTH3</t>
  </si>
  <si>
    <t>WOM_HEM_COMP_CHECK_TIME_PULS</t>
  </si>
  <si>
    <t>WOM_HEM_COMP_CHECK_TIME_DIAS</t>
  </si>
  <si>
    <t>WOM_HEM_COMP_CHECK_TIME_SYST</t>
  </si>
  <si>
    <t>WOM_HEM_COMP_CHECK_TIME_RESP</t>
  </si>
  <si>
    <t>WOM_HEM_COMP_CHECK_TIME_TEMP</t>
  </si>
  <si>
    <t>WOM_HEM_COMP_CHECK_TIME_OTH1</t>
  </si>
  <si>
    <t>WOM_HEM_COMP_CHECK_TIME_OTH2</t>
  </si>
  <si>
    <t>WOM_HEM_COMP_CHECK_TIME_OTH3</t>
  </si>
  <si>
    <t>WOM_HEM_COMP_LAB_OTH1_NAME</t>
  </si>
  <si>
    <t>WOM_HEM_COMP_LAB_OTH2_NAME</t>
  </si>
  <si>
    <t>WOM_HEM_COMP_LAB_OTH3_NAME</t>
  </si>
  <si>
    <t>WOM_HEM_COMP_LAB_REG_PT</t>
  </si>
  <si>
    <t>WOM_HEM_COMP_LAB_REG_PTT</t>
  </si>
  <si>
    <t>WOM_HEM_COMP_LAB_REG_PLAT</t>
  </si>
  <si>
    <t>WOM_HEM_COMP_LAB_REG_HGB</t>
  </si>
  <si>
    <t>WOM_HEM_COMP_LAB_REG_HMT</t>
  </si>
  <si>
    <t>WOM_HEM_COMP_LAB_REG_OTH1</t>
  </si>
  <si>
    <t>WOM_HEM_COMP_LAB_REG_OTH2</t>
  </si>
  <si>
    <t>WOM_HEM_COMP_LAB_REG_OTH3</t>
  </si>
  <si>
    <t>WOM_HEM_COMP_LAB_NUM_PT</t>
  </si>
  <si>
    <t>WOM_HEM_COMP_LAB_NUM_PTT</t>
  </si>
  <si>
    <t>WOM_HEM_COMP_LAB_NUM_PLAT</t>
  </si>
  <si>
    <t>WOM_HEM_COMP_LAB_NUM_HGB</t>
  </si>
  <si>
    <t>WOM_HEM_COMP_LAB_NUM_HMT</t>
  </si>
  <si>
    <t>WOM_HEM_COMP_LAB_NUM_OTH1</t>
  </si>
  <si>
    <t>WOM_HEM_COMP_LAB_NUM_OTH2</t>
  </si>
  <si>
    <t>WOM_HEM_COMP_LAB_NUM_OTH3</t>
  </si>
  <si>
    <t>WOM_HEM_COMP_LAB_DATE_PT</t>
  </si>
  <si>
    <t>WOM_HEM_COMP_LAB_DATE_PTT</t>
  </si>
  <si>
    <t>WOM_HEM_COMP_LAB_DATE_PLAT</t>
  </si>
  <si>
    <t>WOM_HEM_COMP_LAB_DATE_HGB</t>
  </si>
  <si>
    <t>WOM_HEM_COMP_LAB_DATE_HMT</t>
  </si>
  <si>
    <t>WOM_HEM_COMP_LAB_DATE_OTH1</t>
  </si>
  <si>
    <t>WOM_HEM_COMP_LAB_DATE_OTH2</t>
  </si>
  <si>
    <t>WOM_HEM_COMP_LAB_DATE_OTH3</t>
  </si>
  <si>
    <t>WOM_HEM_COMP_LAB_TIME_PT</t>
  </si>
  <si>
    <t>WOM_HEM_COMP_LAB_TIME_PTT</t>
  </si>
  <si>
    <t>WOM_HEM_COMP_LAB_TIME_PLAT</t>
  </si>
  <si>
    <t>WOM_HEM_COMP_LAB_TIME_HGB</t>
  </si>
  <si>
    <t>WOM_HEM_COMP_LAB_TIME_HMT</t>
  </si>
  <si>
    <t>WOM_HEM_COMP_LAB_TIME_OTH1</t>
  </si>
  <si>
    <t>WOM_HEM_COMP_LAB_TIME_OTH2</t>
  </si>
  <si>
    <t>WOM_HEM_COMP_LAB_TIME_OTH3</t>
  </si>
  <si>
    <t>WOM_HEM_COMP_MED_OUT_NAME</t>
  </si>
  <si>
    <t>WOM_HEM_COMP_MED_OME1_NAME</t>
  </si>
  <si>
    <t>WOM_HEM_COMP_MED_OME2_NAME</t>
  </si>
  <si>
    <t>WOM_HEM_COMP_MED_OME3_NAME</t>
  </si>
  <si>
    <t>WOM_HEM_COMP_MED_ADM_OXI</t>
  </si>
  <si>
    <t>WOM_HEM_COMP_MED_ADM_GEN</t>
  </si>
  <si>
    <t>WOM_HEM_COMP_MED_ADM_OUT</t>
  </si>
  <si>
    <t>WOM_HEM_COMP_MED_ADM_OME1</t>
  </si>
  <si>
    <t>WOM_HEM_COMP_MED_ADM_OME2</t>
  </si>
  <si>
    <t>WOM_HEM_COMP_MED_ADM_OME3</t>
  </si>
  <si>
    <t>WOM_HEM_COMP_MED_DOS_OXI</t>
  </si>
  <si>
    <t>WOM_HEM_COMP_MED_DOS_GEN</t>
  </si>
  <si>
    <t>WOM_HEM_COMP_MED_DOS_OUT</t>
  </si>
  <si>
    <t>WOM_HEM_COMP_MED_DOS_OME1</t>
  </si>
  <si>
    <t>WOM_HEM_COMP_MED_DOS_OME2</t>
  </si>
  <si>
    <t>WOM_HEM_COMP_MED_DOS_OME3</t>
  </si>
  <si>
    <t>WOM_HEM_COMP_MED_DATE_OXI</t>
  </si>
  <si>
    <t>WOM_HEM_COMP_MED_DATE_GEN</t>
  </si>
  <si>
    <t>WOM_HEM_COMP_MED_DATE_OUT</t>
  </si>
  <si>
    <t>WOM_HEM_COMP_MED_DATE_OME1</t>
  </si>
  <si>
    <t>WOM_HEM_COMP_MED_DATE_OME2</t>
  </si>
  <si>
    <t>WOM_HEM_COMP_MED_DATE_OME3</t>
  </si>
  <si>
    <t>WOM_HEM_COMP_MED_TIME_OXI</t>
  </si>
  <si>
    <t>WOM_HEM_COMP_MED_TIME_GEN</t>
  </si>
  <si>
    <t>WOM_HEM_COMP_MED_TIME_OUT</t>
  </si>
  <si>
    <t>WOM_HEM_COMP_MED_TIME_OME1</t>
  </si>
  <si>
    <t>WOM_HEM_COMP_MED_TIME_OME2</t>
  </si>
  <si>
    <t>WOM_HEM_COMP_MED_TIME_OME3</t>
  </si>
  <si>
    <t>WOM_PRE_BASIC_CHECK_OTH1_NAME</t>
  </si>
  <si>
    <t>WOM_PRE_BASIC_CHECK_OTH2_NAME</t>
  </si>
  <si>
    <t>WOM_PRE_BASIC_CHECK_OTH3_NAME</t>
  </si>
  <si>
    <t>WOM_PRE_BASIC_CHECK_REG_PULS</t>
  </si>
  <si>
    <t>WOM_PRE_BASIC_CHECK_REG_DIAS</t>
  </si>
  <si>
    <t>WOM_PRE_BASIC_CHECK_REG_SYST</t>
  </si>
  <si>
    <t>WOM_PRE_BASIC_CHECK_REG_RESP</t>
  </si>
  <si>
    <t>WOM_PRE_BASIC_CHECK_REG_TEMP</t>
  </si>
  <si>
    <t>WOM_PRE_BASIC_CHECK_REG_OTH1</t>
  </si>
  <si>
    <t>WOM_PRE_BASIC_CHECK_REG_OTH2</t>
  </si>
  <si>
    <t>WOM_PRE_BASIC_CHECK_REG_OTH3</t>
  </si>
  <si>
    <t>WOM_PRE_BASIC_CHECK_NUM_PULS</t>
  </si>
  <si>
    <t>WOM_PRE_BASIC_CHECK_NUM_DIAS</t>
  </si>
  <si>
    <t>WOM_PRE_BASIC_CHECK_NUM_SYST</t>
  </si>
  <si>
    <t>WOM_PRE_BASIC_CHECK_NUM_RESP</t>
  </si>
  <si>
    <t>WOM_PRE_BASIC_CHECK_NUM_TEMP</t>
  </si>
  <si>
    <t>WOM_PRE_BASIC_CHECK_NUM_OTH1</t>
  </si>
  <si>
    <t>WOM_PRE_BASIC_CHECK_NUM_OTH2</t>
  </si>
  <si>
    <t>WOM_PRE_BASIC_CHECK_NUM_OTH3</t>
  </si>
  <si>
    <t>WOM_PRE_BASIC_CHECK_DATE_PULS</t>
  </si>
  <si>
    <t>WOM_PRE_BASIC_CHECK_DATE_DIAS</t>
  </si>
  <si>
    <t>WOM_PRE_BASIC_CHECK_DATE_SYST</t>
  </si>
  <si>
    <t>WOM_PRE_BASIC_CHECK_DATE_RESP</t>
  </si>
  <si>
    <t>WOM_PRE_BASIC_CHECK_DATE_TEMP</t>
  </si>
  <si>
    <t>WOM_PRE_BASIC_CHECK_DATE_OTH1</t>
  </si>
  <si>
    <t>WOM_PRE_BASIC_CHECK_DATE_OTH2</t>
  </si>
  <si>
    <t>WOM_PRE_BASIC_CHECK_DATE_OTH3</t>
  </si>
  <si>
    <t>WOM_PRE_BASIC_CHECK_TIME_PULS</t>
  </si>
  <si>
    <t>WOM_PRE_BASIC_CHECK_TIME_DIAS</t>
  </si>
  <si>
    <t>WOM_PRE_BASIC_CHECK_TIME_SYST</t>
  </si>
  <si>
    <t>WOM_PRE_BASIC_CHECK_TIME_RESP</t>
  </si>
  <si>
    <t>WOM_PRE_BASIC_CHECK_TIME_TEMP</t>
  </si>
  <si>
    <t>WOM_PRE_BASIC_CHECK_TIME_OTH1</t>
  </si>
  <si>
    <t>WOM_PRE_BASIC_CHECK_TIME_OTH2</t>
  </si>
  <si>
    <t>WOM_PRE_BASIC_CHECK_TIME_OTH3</t>
  </si>
  <si>
    <t>WOM_PRE_BASIC_LAB_OTH1_NAME</t>
  </si>
  <si>
    <t>WOM_PRE_BASIC_LAB_OTH2_NAME</t>
  </si>
  <si>
    <t>WOM_PRE_BASIC_LAB_OTH3_NAME</t>
  </si>
  <si>
    <t>WOM_PRE_BASIC_LAB_REG_PROT</t>
  </si>
  <si>
    <t>WOM_PRE_BASIC_LAB_REG_OTH1</t>
  </si>
  <si>
    <t>WOM_PRE_BASIC_LAB_REG_OTH2</t>
  </si>
  <si>
    <t>WOM_PRE_BASIC_LAB_REG_OTH3</t>
  </si>
  <si>
    <t>WOM_PRE_BASIC_LAB_NEG_PROT</t>
  </si>
  <si>
    <t>WOM_PRE_BASIC_LAB_NEG_OTH1</t>
  </si>
  <si>
    <t>WOM_PRE_BASIC_LAB_NEG_OTH2</t>
  </si>
  <si>
    <t>WOM_PRE_BASIC_LAB_NEG_OTH3</t>
  </si>
  <si>
    <t>WOM_PRE_BASIC_LAB_POS_PROT</t>
  </si>
  <si>
    <t>WOM_PRE_BASIC_LAB_POS_OTH1</t>
  </si>
  <si>
    <t>WOM_PRE_BASIC_LAB_POS_OTH2</t>
  </si>
  <si>
    <t>WOM_PRE_BASIC_LAB_POS_OTH3</t>
  </si>
  <si>
    <t>WOM_PRE_BASIC_LAB_NUM_PROT</t>
  </si>
  <si>
    <t>WOM_PRE_BASIC_LAB_NUM_OTH1</t>
  </si>
  <si>
    <t>WOM_PRE_BASIC_LAB_NUM_OTH2</t>
  </si>
  <si>
    <t>WOM_PRE_BASIC_LAB_NUM_OTH3</t>
  </si>
  <si>
    <t>WOM_PRE_BASIC_LAB_DATE_PROT</t>
  </si>
  <si>
    <t>WOM_PRE_BASIC_LAB_DATE_OTH1</t>
  </si>
  <si>
    <t>WOM_PRE_BASIC_LAB_DATE_OTH2</t>
  </si>
  <si>
    <t>WOM_PRE_BASIC_LAB_DATE_OTH3</t>
  </si>
  <si>
    <t>WOM_PRE_BASIC_LAB_TIME_PROT</t>
  </si>
  <si>
    <t>WOM_PRE_BASIC_LAB_TIME_OTH1</t>
  </si>
  <si>
    <t>WOM_PRE_BASIC_LAB_TIME_OTH2</t>
  </si>
  <si>
    <t>WOM_PRE_BASIC_LAB_TIME_OTH3</t>
  </si>
  <si>
    <t>WOM_PRE_BASIC_MED_OAH_NAME</t>
  </si>
  <si>
    <t>WOM_PRE_BASIC_MED_OME1_NAME</t>
  </si>
  <si>
    <t>WOM_PRE_BASIC_MED_OME2_NAME</t>
  </si>
  <si>
    <t>WOM_PRE_BASIC_MED_OME3_NAME</t>
  </si>
  <si>
    <t>WOM_PRE_BASIC_MED_ADM_MGS</t>
  </si>
  <si>
    <t>WOM_PRE_BASIC_MED_ADM_HID</t>
  </si>
  <si>
    <t>WOM_PRE_BASIC_MED_ADM_NIF</t>
  </si>
  <si>
    <t>WOM_PRE_BASIC_MED_ADM_OAH</t>
  </si>
  <si>
    <t>WOM_PRE_BASIC_MED_ADM_OME1</t>
  </si>
  <si>
    <t>WOM_PRE_BASIC_MED_ADM_OME2</t>
  </si>
  <si>
    <t>WOM_PRE_BASIC_MED_ADM_OME3</t>
  </si>
  <si>
    <t>WOM_PRE_BASIC_MED_DOS_MGS</t>
  </si>
  <si>
    <t>WOM_PRE_BASIC_MED_DOS_HID</t>
  </si>
  <si>
    <t>WOM_PRE_BASIC_MED_DOS_NIF</t>
  </si>
  <si>
    <t>WOM_PRE_BASIC_MED_DOS_OAH</t>
  </si>
  <si>
    <t>WOM_PRE_BASIC_MED_DOS_OME1</t>
  </si>
  <si>
    <t>WOM_PRE_BASIC_MED_DOS_OME2</t>
  </si>
  <si>
    <t>WOM_PRE_BASIC_MED_DOS_OME3</t>
  </si>
  <si>
    <t>WOM_PRE_BASIC_MED_DATE_MGS</t>
  </si>
  <si>
    <t>WOM_PRE_BASIC_MED_DATE_HID</t>
  </si>
  <si>
    <t>WOM_PRE_BASIC_MED_DATE_NIF</t>
  </si>
  <si>
    <t>WOM_PRE_BASIC_MED_DATE_OAH</t>
  </si>
  <si>
    <t>WOM_PRE_BASIC_MED_DATE_OME1</t>
  </si>
  <si>
    <t>WOM_PRE_BASIC_MED_DATE_OME2</t>
  </si>
  <si>
    <t>WOM_PRE_BASIC_MED_DATE_OME3</t>
  </si>
  <si>
    <t>WOM_PRE_BASIC_MED_TIME_MGS</t>
  </si>
  <si>
    <t>WOM_PRE_BASIC_MED_TIME_HID</t>
  </si>
  <si>
    <t>WOM_PRE_BASIC_MED_TIME_NIF</t>
  </si>
  <si>
    <t>WOM_PRE_BASIC_MED_TIME_OAH</t>
  </si>
  <si>
    <t>WOM_PRE_BASIC_MED_TIME_OME1</t>
  </si>
  <si>
    <t>WOM_PRE_BASIC_MED_TIME_OME2</t>
  </si>
  <si>
    <t>WOM_PRE_BASIC_MED_TIME_OME3</t>
  </si>
  <si>
    <t>WOM_PRE_COMP_CHECK_OTH1_NAME</t>
  </si>
  <si>
    <t>WOM_PRE_COMP_CHECK_OTH3_NAME</t>
  </si>
  <si>
    <t>WOM_PRE_COMP_CHECK_OTH4_NAME</t>
  </si>
  <si>
    <t>WOM_PRE_COMP_CHECK_OTH5_NAME</t>
  </si>
  <si>
    <t>WOM_PRE_COMP_CHECK_OTH6_NAME</t>
  </si>
  <si>
    <t>WOM_PRE_COMP_CHECK_REG_PULS</t>
  </si>
  <si>
    <t>WOM_PRE_COMP_CHECK_REG_DIAS</t>
  </si>
  <si>
    <t>WOM_PRE_COMP_CHECK_REG_SYST</t>
  </si>
  <si>
    <t>WOM_PRE_COMP_CHECK_REG_RESP</t>
  </si>
  <si>
    <t>WOM_PRE_COMP_CHECK_REG_TEMP</t>
  </si>
  <si>
    <t>WOM_PRE_COMP_CHECK_REG_OTH1</t>
  </si>
  <si>
    <t>WOM_PRE_COMP_CHECK_REG_OTH3</t>
  </si>
  <si>
    <t>WOM_PRE_COMP_CHECK_REG_OTH4</t>
  </si>
  <si>
    <t>WOM_PRE_COMP_CHECK_REG_OTH5</t>
  </si>
  <si>
    <t>WOM_PRE_COMP_CHECK_REG_OTH6</t>
  </si>
  <si>
    <t>WOM_PRE_COMP_CHECK_NUM_PULS</t>
  </si>
  <si>
    <t>WOM_PRE_COMP_CHECK_NUM_DIAS</t>
  </si>
  <si>
    <t>WOM_PRE_COMP_CHECK_NUM_SYST</t>
  </si>
  <si>
    <t>WOM_PRE_COMP_CHECK_NUM_RESP</t>
  </si>
  <si>
    <t>WOM_PRE_COMP_CHECK_NUM_TEMP</t>
  </si>
  <si>
    <t>WOM_PRE_COMP_CHECK_NUM_OTH1</t>
  </si>
  <si>
    <t>WOM_PRE_COMP_CHECK_NUM_OTH2</t>
  </si>
  <si>
    <t>WOM_PRE_COMP_CHECK_NUM_OTH3</t>
  </si>
  <si>
    <t>WOM_PRE_COMP_CHECK_NUM_OTH4</t>
  </si>
  <si>
    <t>WOM_PRE_COMP_CHECK_NUM_OTH5</t>
  </si>
  <si>
    <t>WOM_PRE_COMP_CHECK_NUM_OTH6</t>
  </si>
  <si>
    <t>WOM_PRE_COMP_CHECK_DATE_PULS</t>
  </si>
  <si>
    <t>WOM_PRE_COMP_CHECK_DATE_DIAS</t>
  </si>
  <si>
    <t>WOM_PRE_COMP_CHECK_DATE_SYST</t>
  </si>
  <si>
    <t>WOM_PRE_COMP_CHECK_DATE_RESP</t>
  </si>
  <si>
    <t>WOM_PRE_COMP_CHECK_DATE_TEMP</t>
  </si>
  <si>
    <t>WOM_PRE_COMP_CHECK_DATE_OTH1</t>
  </si>
  <si>
    <t>WOM_PRE_COMP_CHECK_DATE_OTH3</t>
  </si>
  <si>
    <t>WOM_PRE_COMP_CHECK_DATE_OTH4</t>
  </si>
  <si>
    <t>WOM_PRE_COMP_CHECK_DATE_OTH5</t>
  </si>
  <si>
    <t>WOM_PRE_COMP_CHECK_DATE_OTH6</t>
  </si>
  <si>
    <t>WOM_PRE_COMP_CHECK_TIME_PULS</t>
  </si>
  <si>
    <t>WOM_PRE_COMP_CHECK_TIME_DIAS</t>
  </si>
  <si>
    <t>WOM_PRE_COMP_CHECK_TIME_SYST</t>
  </si>
  <si>
    <t>WOM_PRE_COMP_CHECK_TIME_RESP</t>
  </si>
  <si>
    <t>WOM_PRE_COMP_CHECK_TIME_TEMP</t>
  </si>
  <si>
    <t>WOM_PRE_COMP_CHECK_TIME_OTH1</t>
  </si>
  <si>
    <t>WOM_PRE_COMP_CHECK_TIME_OTH3</t>
  </si>
  <si>
    <t>WOM_PRE_COMP_CHECK_TIME_OTH4</t>
  </si>
  <si>
    <t>WOM_PRE_COMP_CHECK_TIME_OTH5</t>
  </si>
  <si>
    <t>WOM_PRE_COMP_CHECK_TIME_OTH6</t>
  </si>
  <si>
    <t>WOM_PRE_COMP_CHECK_OTH2_NAME</t>
  </si>
  <si>
    <t>WOM_PRE_COMP_CHECK_REG_SEIZ</t>
  </si>
  <si>
    <t>WOM_PRE_COMP_CHECK_REG_REFL</t>
  </si>
  <si>
    <t>WOM_PRE_COMP_CHECK_REG_OLI</t>
  </si>
  <si>
    <t>WOM_PRE_COMP_CHECK_REG_OTH2</t>
  </si>
  <si>
    <t>WOM_PRE_COMP_CHECK_DATE_SEIZ</t>
  </si>
  <si>
    <t>WOM_PRE_COMP_CHECK_DATE_REFL</t>
  </si>
  <si>
    <t>WOM_PRE_COMP_CHECK_DATE_OLI</t>
  </si>
  <si>
    <t>WOM_PRE_COMP_CHECK_DATE_OTH2</t>
  </si>
  <si>
    <t>WOM_PRE_COMP_CHECK_TIME_SEIZ</t>
  </si>
  <si>
    <t>WOM_PRE_COMP_CHECK_TIME_REFL</t>
  </si>
  <si>
    <t>WOM_PRE_COMP_CHECK_TIME_OLI</t>
  </si>
  <si>
    <t>WOM_PRE_COMP_CHECK_TIME_OTH2</t>
  </si>
  <si>
    <t>WOM_PRE_COMP_LAB_OTH1_NAME</t>
  </si>
  <si>
    <t>WOM_PRE_COMP_LAB_OTH2_NAME</t>
  </si>
  <si>
    <t>WOM_PRE_COMP_LAB_OTH3_NAME</t>
  </si>
  <si>
    <t>WOM_PRE_COMP_LAB_OTH4_NAME</t>
  </si>
  <si>
    <t>WOM_PRE_COMP_LAB_OTH5_NAME</t>
  </si>
  <si>
    <t>WOM_PRE_COMP_LAB_OTH6_NAME</t>
  </si>
  <si>
    <t>WOM_PRE_COMP_LAB_REG_PROT</t>
  </si>
  <si>
    <t>WOM_PRE_COMP_LAB_REG_PLAT</t>
  </si>
  <si>
    <t>WOM_PRE_COMP_LAB_REG_ASP</t>
  </si>
  <si>
    <t>WOM_PRE_COMP_LAB_REG_ALA</t>
  </si>
  <si>
    <t>WOM_PRE_COMP_LAB_REG_LAC</t>
  </si>
  <si>
    <t>WOM_PRE_COMP_LAB_REG_OTH1</t>
  </si>
  <si>
    <t>WOM_PRE_COMP_LAB_REG_OTH2</t>
  </si>
  <si>
    <t>WOM_PRE_COMP_LAB_REG_OTH3</t>
  </si>
  <si>
    <t>WOM_PRE_COMP_LAB_REG_OTH4</t>
  </si>
  <si>
    <t>WOM_PRE_COMP_LAB_REG_OTH5</t>
  </si>
  <si>
    <t>WOM_PRE_COMP_LAB_REG_OTH6</t>
  </si>
  <si>
    <t>WOM_PRE_COMP_LAB_NEG_PROT</t>
  </si>
  <si>
    <t>WOM_PRE_COMP_LAB_NEG_OTH4</t>
  </si>
  <si>
    <t>WOM_PRE_COMP_LAB_NEG_OTH5</t>
  </si>
  <si>
    <t>WOM_PRE_COMP_LAB_NEG_OTH6</t>
  </si>
  <si>
    <t>WOM_PRE_COMP_LAB_NUM_PROT</t>
  </si>
  <si>
    <t>WOM_PRE_COMP_LAB_NUM_PLAT</t>
  </si>
  <si>
    <t>WOM_PRE_COMP_LAB_NUM_ASP</t>
  </si>
  <si>
    <t>WOM_PRE_COMP_LAB_NUM_ALA</t>
  </si>
  <si>
    <t>WOM_PRE_COMP_LAB_NUM_LAC</t>
  </si>
  <si>
    <t>WOM_PRE_COMP_LAB_NUM_OTH1</t>
  </si>
  <si>
    <t>WOM_PRE_COMP_LAB_NUM_OTH2</t>
  </si>
  <si>
    <t>WOM_PRE_COMP_LAB_NUM_OTH3</t>
  </si>
  <si>
    <t>WOM_PRE_COMP_LAB_NUM_OTH4</t>
  </si>
  <si>
    <t>WOM_PRE_COMP_LAB_NUM_OTH5</t>
  </si>
  <si>
    <t>WOM_PRE_COMP_LAB_NUM_OTH6</t>
  </si>
  <si>
    <t>WOM_PRE_COMP_LAB_POS_PROT</t>
  </si>
  <si>
    <t>WOM_PRE_COMP_LAB_POS_OTH4</t>
  </si>
  <si>
    <t>WOM_PRE_COMP_LAB_POS_OTH5</t>
  </si>
  <si>
    <t>WOM_PRE_COMP_LAB_POS_OTH6</t>
  </si>
  <si>
    <t>WOM_PRE_COMP_LAB_DATE_PROT</t>
  </si>
  <si>
    <t>WOM_PRE_COMP_LAB_DATE_PLAT</t>
  </si>
  <si>
    <t>WOM_PRE_COMP_LAB_DATE_ASP</t>
  </si>
  <si>
    <t>WOM_PRE_COMP_LAB_DATE_ALA</t>
  </si>
  <si>
    <t>WOM_PRE_COMP_LAB_DATE_LAC</t>
  </si>
  <si>
    <t>WOM_PRE_COMP_LAB_DATE_OTH1</t>
  </si>
  <si>
    <t>WOM_PRE_COMP_LAB_DATE_OTH2</t>
  </si>
  <si>
    <t>WOM_PRE_COMP_LAB_DATE_OTH3</t>
  </si>
  <si>
    <t>WOM_PRE_COMP_LAB_DATE_OTH4</t>
  </si>
  <si>
    <t>WOM_PRE_COMP_LAB_DATE_OTH5</t>
  </si>
  <si>
    <t>WOM_PRE_COMP_LAB_DATE_OTH6</t>
  </si>
  <si>
    <t>WOM_PRE_COMP_LAB_TIME_PROT</t>
  </si>
  <si>
    <t>WOM_PRE_COMP_LAB_TIME_PLAT</t>
  </si>
  <si>
    <t>WOM_PRE_COMP_LAB_TIME_ASP</t>
  </si>
  <si>
    <t>WOM_PRE_COMP_LAB_TIME_ALA</t>
  </si>
  <si>
    <t>WOM_PRE_COMP_LAB_TIME_LAC</t>
  </si>
  <si>
    <t>WOM_PRE_COMP_LAB_TIME_OTH1</t>
  </si>
  <si>
    <t>WOM_PRE_COMP_LAB_TIME_OTH2</t>
  </si>
  <si>
    <t>WOM_PRE_COMP_LAB_TIME_OTH3</t>
  </si>
  <si>
    <t>WOM_PRE_COMP_LAB_TIME_OTH4</t>
  </si>
  <si>
    <t>WOM_PRE_COMP_LAB_TIME_OTH5</t>
  </si>
  <si>
    <t>WOM_PRE_COMP_LAB_TIME_OTH6</t>
  </si>
  <si>
    <t>WOM_PRE_COMP_MED_OAH_NAME</t>
  </si>
  <si>
    <t>WOM_PRE_COMP_MED_OME1_NAME</t>
  </si>
  <si>
    <t>WOM_PRE_COMP_MED_OME2_NAME</t>
  </si>
  <si>
    <t>WOM_PRE_COMP_MED_OME3_NAME</t>
  </si>
  <si>
    <t>WOM_PRE_COMP_MED_ADM_MGS</t>
  </si>
  <si>
    <t>WOM_PRE_COMP_MED_ADM_HID</t>
  </si>
  <si>
    <t>WOM_PRE_COMP_MED_ADM_NIF</t>
  </si>
  <si>
    <t>WOM_PRE_COMP_MED_ADM_BET</t>
  </si>
  <si>
    <t>WOM_PRE_COMP_MED_ADM_DEX</t>
  </si>
  <si>
    <t>WOM_PRE_COMP_MED_ADM_OAH</t>
  </si>
  <si>
    <t>WOM_PRE_COMP_MED_ADM_OME1</t>
  </si>
  <si>
    <t>WOM_PRE_COMP_MED_ADM_OME2</t>
  </si>
  <si>
    <t>WOM_PRE_COMP_MED_ADM_OME3</t>
  </si>
  <si>
    <t>WOM_PRE_COMP_MED_DOS_MGS</t>
  </si>
  <si>
    <t>WOM_PRE_COMP_MED_DOS_HID</t>
  </si>
  <si>
    <t>WOM_PRE_COMP_MED_DOS_NIF</t>
  </si>
  <si>
    <t>WOM_PRE_COMP_MED_DOS_BET</t>
  </si>
  <si>
    <t>WOM_PRE_COMP_MED_DOS_DEX</t>
  </si>
  <si>
    <t>WOM_PRE_COMP_MED_DOS_OAH</t>
  </si>
  <si>
    <t>WOM_PRE_COMP_MED_DOS_OME1</t>
  </si>
  <si>
    <t>WOM_PRE_COMP_MED_DOS_OME2</t>
  </si>
  <si>
    <t>WOM_PRE_COMP_MED_DOS_OME3</t>
  </si>
  <si>
    <t>WOM_PRE_COMP_MED_DATE_MGS</t>
  </si>
  <si>
    <t>WOM_PRE_COMP_MED_DATE_HID</t>
  </si>
  <si>
    <t>WOM_PRE_COMP_MED_DATE_NIF</t>
  </si>
  <si>
    <t>WOM_PRE_COMP_MED_DATE_BET</t>
  </si>
  <si>
    <t>WOM_PRE_COMP_MED_DATE_DEX</t>
  </si>
  <si>
    <t>WOM_PRE_COMP_MED_DATE_OAH</t>
  </si>
  <si>
    <t>WOM_PRE_COMP_MED_DATE_OME1</t>
  </si>
  <si>
    <t>WOM_PRE_COMP_MED_DATE_OME2</t>
  </si>
  <si>
    <t>WOM_PRE_COMP_MED_DATE_OME3</t>
  </si>
  <si>
    <t>WOM_PRE_COMP_MED_TIME_MGS</t>
  </si>
  <si>
    <t>WOM_PRE_COMP_MED_TIME_HID</t>
  </si>
  <si>
    <t>WOM_PRE_COMP_MED_TIME_NIF</t>
  </si>
  <si>
    <t>WOM_PRE_COMP_MED_TIME_BET</t>
  </si>
  <si>
    <t>WOM_PRE_COMP_MED_TIME_DEX</t>
  </si>
  <si>
    <t>WOM_PRE_COMP_MED_TIME_OAH</t>
  </si>
  <si>
    <t>WOM_PRE_COMP_MED_TIME_OME1</t>
  </si>
  <si>
    <t>WOM_PRE_COMP_MED_TIME_OME2</t>
  </si>
  <si>
    <t>WOM_PRE_COMP_MED_TIME_OME3</t>
  </si>
  <si>
    <t>WOM_ECL_BASIC_CHECK_OTH1_NAME</t>
  </si>
  <si>
    <t>WOM_ECL_BASIC_CHECK_OTH2_NAME</t>
  </si>
  <si>
    <t>WOM_ECL_BASIC_CHECK_OTH3_NAME</t>
  </si>
  <si>
    <t>WOM_ECL_BASIC_CHECK_REG_PULS</t>
  </si>
  <si>
    <t>WOM_ECL_BASIC_CHECK_REG_DIAS</t>
  </si>
  <si>
    <t>WOM_ECL_BASIC_CHECK_REG_SYST</t>
  </si>
  <si>
    <t>WOM_ECL_BASIC_CHECK_REG_RESP</t>
  </si>
  <si>
    <t>WOM_ECL_BASIC_CHECK_REG_TEMP</t>
  </si>
  <si>
    <t>WOM_ECL_BASIC_CHECK_REG_OTH1</t>
  </si>
  <si>
    <t>WOM_ECL_BASIC_CHECK_REG_OTH2</t>
  </si>
  <si>
    <t>WOM_ECL_BASIC_CHECK_REG_OTH3</t>
  </si>
  <si>
    <t>WOM_ECL_BASIC_CHECK_NUM_PULS</t>
  </si>
  <si>
    <t>WOM_ECL_BASIC_CHECK_NUM_DIAS</t>
  </si>
  <si>
    <t>WOM_ECL_BASIC_CHECK_NUM_SYST</t>
  </si>
  <si>
    <t>WOM_ECL_BASIC_CHECK_NUM_RESP</t>
  </si>
  <si>
    <t>WOM_ECL_BASIC_CHECK_NUM_TEMP</t>
  </si>
  <si>
    <t>WOM_ECL_BASIC_CHECK_NUM_OTH1</t>
  </si>
  <si>
    <t>WOM_ECL_BASIC_CHECK_NUM_OTH2</t>
  </si>
  <si>
    <t>WOM_ECL_BASIC_CHECK_NUM_OTH3</t>
  </si>
  <si>
    <t>WOM_ECL_BASIC_CHECK_DATE_PULS</t>
  </si>
  <si>
    <t>WOM_ECL_BASIC_CHECK_DATE_DIAS</t>
  </si>
  <si>
    <t>WOM_ECL_BASIC_CHECK_DATE_SYST</t>
  </si>
  <si>
    <t>WOM_ECL_BASIC_CHECK_DATE_RESP</t>
  </si>
  <si>
    <t>WOM_ECL_BASIC_CHECK_DATE_TEMP</t>
  </si>
  <si>
    <t>WOM_ECL_BASIC_CHECK_DATE_OTH1</t>
  </si>
  <si>
    <t>WOM_ECL_BASIC_CHECK_DATE_OTH2</t>
  </si>
  <si>
    <t>WOM_ECL_BASIC_CHECK_DATE_OTH3</t>
  </si>
  <si>
    <t>WOM_ECL_BASIC_CHECK_TIME_PULS</t>
  </si>
  <si>
    <t>WOM_ECL_BASIC_CHECK_TIME_DIAS</t>
  </si>
  <si>
    <t>WOM_ECL_BASIC_CHECK_TIME_SYST</t>
  </si>
  <si>
    <t>WOM_ECL_BASIC_CHECK_TIME_RESP</t>
  </si>
  <si>
    <t>WOM_ECL_BASIC_CHECK_TIME_TEMP</t>
  </si>
  <si>
    <t>WOM_ECL_BASIC_CHECK_TIME_OTH1</t>
  </si>
  <si>
    <t>WOM_ECL_BASIC_CHECK_TIME_OTH2</t>
  </si>
  <si>
    <t>WOM_ECL_BASIC_CHECK_TIME_OTH3</t>
  </si>
  <si>
    <t>WOM_ECL_BASIC_LAB_OTH1_NAME</t>
  </si>
  <si>
    <t>WOM_ECL_BASIC_LAB_OTH2_NAME</t>
  </si>
  <si>
    <t>WOM_ECL_BASIC_LAB_OTH3_NAME</t>
  </si>
  <si>
    <t>WOM_ECL_BASIC_LAB_REG_PROT</t>
  </si>
  <si>
    <t>WOM_ECL_BASIC_LAB_REG_OTH1</t>
  </si>
  <si>
    <t>WOM_ECL_BASIC_LAB_REG_OTH2</t>
  </si>
  <si>
    <t>WOM_ECL_BASIC_LAB_REG_OTH3</t>
  </si>
  <si>
    <t>WOM_ECL_BASIC_LAB_NEG_PROT</t>
  </si>
  <si>
    <t>WOM_ECL_BASIC_LAB_NEG_OTH1</t>
  </si>
  <si>
    <t>WOM_ECL_BASIC_LAB_NEG_OTH2</t>
  </si>
  <si>
    <t>WOM_ECL_BASIC_LAB_NEG_OTH3</t>
  </si>
  <si>
    <t>WOM_ECL_BASIC_LAB_POS_PROT</t>
  </si>
  <si>
    <t>WOM_ECL_BASIC_LAB_POS_OTH1</t>
  </si>
  <si>
    <t>WOM_ECL_BASIC_LAB_POS_OTH2</t>
  </si>
  <si>
    <t>WOM_ECL_BASIC_LAB_POS_OTH3</t>
  </si>
  <si>
    <t>WOM_ECL_BASIC_LAB_NUM_PROT</t>
  </si>
  <si>
    <t>WOM_ECL_BASIC_LAB_NUM_OTH1</t>
  </si>
  <si>
    <t>WOM_ECL_BASIC_LAB_NUM_OTH2</t>
  </si>
  <si>
    <t>WOM_ECL_BASIC_LAB_NUM_OTH3</t>
  </si>
  <si>
    <t>WOM_ECL_BASIC_LAB_DATE_PROT</t>
  </si>
  <si>
    <t>WOM_ECL_BASIC_LAB_DATE_OTH1</t>
  </si>
  <si>
    <t>WOM_ECL_BASIC_LAB_DATE_OTH2</t>
  </si>
  <si>
    <t>WOM_ECL_BASIC_LAB_DATE_OTH3</t>
  </si>
  <si>
    <t>WOM_ECL_BASIC_LAB_TIME_PROT</t>
  </si>
  <si>
    <t>WOM_ECL_BASIC_LAB_TIME_OTH1</t>
  </si>
  <si>
    <t>WOM_ECL_BASIC_LAB_TIME_OTH2</t>
  </si>
  <si>
    <t>WOM_ECL_BASIC_LAB_TIME_OTH3</t>
  </si>
  <si>
    <t>WOM_ECL_BASIC_MED_OAH_NAME</t>
  </si>
  <si>
    <t>WOM_ECL_BASIC_MED_OME1_NAME</t>
  </si>
  <si>
    <t>WOM_ECL_BASIC_MED_OME2_NAME</t>
  </si>
  <si>
    <t>WOM_ECL_BASIC_MED_OME3_NAME</t>
  </si>
  <si>
    <t>WOM_ECL_BASIC_MED_ADM_MGS</t>
  </si>
  <si>
    <t>WOM_ECL_BASIC_MED_ADM_HID</t>
  </si>
  <si>
    <t>WOM_ECL_BASIC_MED_ADM_NIF</t>
  </si>
  <si>
    <t>WOM_ECL_BASIC_MED_ADM_OAH</t>
  </si>
  <si>
    <t>WOM_ECL_BASIC_MED_ADM_OME1</t>
  </si>
  <si>
    <t>WOM_ECL_BASIC_MED_ADM_OME2</t>
  </si>
  <si>
    <t>WOM_ECL_BASIC_MED_ADM_OME3</t>
  </si>
  <si>
    <t>WOM_ECL_BASIC_MED_DOS_MGS</t>
  </si>
  <si>
    <t>WOM_ECL_BASIC_MED_DOS_HID</t>
  </si>
  <si>
    <t>WOM_ECL_BASIC_MED_DOS_NIF</t>
  </si>
  <si>
    <t>WOM_ECL_BASIC_MED_DOS_OAH</t>
  </si>
  <si>
    <t>WOM_ECL_BASIC_MED_DOS_OME1</t>
  </si>
  <si>
    <t>WOM_ECL_BASIC_MED_DOS_OME2</t>
  </si>
  <si>
    <t>WOM_ECL_BASIC_MED_DOS_OME3</t>
  </si>
  <si>
    <t>WOM_ECL_BASIC_MED_DATE_MGS</t>
  </si>
  <si>
    <t>WOM_ECL_BASIC_MED_DATE_HID</t>
  </si>
  <si>
    <t>WOM_ECL_BASIC_MED_DATE_NIF</t>
  </si>
  <si>
    <t>WOM_ECL_BASIC_MED_DATE_OAH</t>
  </si>
  <si>
    <t>WOM_ECL_BASIC_MED_DATE_OME1</t>
  </si>
  <si>
    <t>WOM_ECL_BASIC_MED_DATE_OME2</t>
  </si>
  <si>
    <t>WOM_ECL_BASIC_MED_DATE_OME3</t>
  </si>
  <si>
    <t>WOM_ECL_BASIC_MED_TIME_MGS</t>
  </si>
  <si>
    <t>WOM_ECL_BASIC_MED_TIME_HID</t>
  </si>
  <si>
    <t>WOM_ECL_BASIC_MED_TIME_NIF</t>
  </si>
  <si>
    <t>WOM_ECL_BASIC_MED_TIME_OAH</t>
  </si>
  <si>
    <t>WOM_ECL_BASIC_MED_TIME_OME1</t>
  </si>
  <si>
    <t>WOM_ECL_BASIC_MED_TIME_OME2</t>
  </si>
  <si>
    <t>WOM_ECL_BASIC_MED_TIME_OME3</t>
  </si>
  <si>
    <t>WOM_ECL_COMP_CHECK_OTH1_NAME</t>
  </si>
  <si>
    <t>WOM_ECL_COMP_CHECK_OTH3_NAME</t>
  </si>
  <si>
    <t>WOM_ECL_COMP_CHECK_OTH4_NAME</t>
  </si>
  <si>
    <t>WOM_ECL_COMP_CHECK_OTH5_NAME</t>
  </si>
  <si>
    <t>WOM_ECL_COMP_CHECK_OTH6_NAME</t>
  </si>
  <si>
    <t>WOM_ECL_COMP_CHECK_REG_PULS</t>
  </si>
  <si>
    <t>WOM_ECL_COMP_CHECK_REG_DIAS</t>
  </si>
  <si>
    <t>WOM_ECL_COMP_CHECK_REG_SYST</t>
  </si>
  <si>
    <t>WOM_ECL_COMP_CHECK_REG_RESP</t>
  </si>
  <si>
    <t>WOM_ECL_COMP_CHECK_REG_TEMP</t>
  </si>
  <si>
    <t>WOM_ECL_COMP_CHECK_REG_OTH1</t>
  </si>
  <si>
    <t>WOM_ECL_COMP_CHECK_REG_OTH3</t>
  </si>
  <si>
    <t>WOM_ECL_COMP_CHECK_REG_OTH4</t>
  </si>
  <si>
    <t>WOM_ECL_COMP_CHECK_REG_OTH5</t>
  </si>
  <si>
    <t>WOM_ECL_COMP_CHECK_REG_OTH6</t>
  </si>
  <si>
    <t>WOM_ECL_COMP_CHECK_NUM_PULS</t>
  </si>
  <si>
    <t>WOM_ECL_COMP_CHECK_NUM_DIAS</t>
  </si>
  <si>
    <t>WOM_ECL_COMP_CHECK_NUM_SYST</t>
  </si>
  <si>
    <t>WOM_ECL_COMP_CHECK_NUM_RESP</t>
  </si>
  <si>
    <t>WOM_ECL_COMP_CHECK_NUM_TEMP</t>
  </si>
  <si>
    <t>WOM_ECL_COMP_CHECK_NUM_OTH1</t>
  </si>
  <si>
    <t>WOM_ECL_COMP_CHECK_NUM_OTH2</t>
  </si>
  <si>
    <t>WOM_ECL_COMP_CHECK_NUM_OTH3</t>
  </si>
  <si>
    <t>WOM_ECL_COMP_CHECK_DATE_PULS</t>
  </si>
  <si>
    <t>WOM_ECL_COMP_CHECK_DATE_DIAS</t>
  </si>
  <si>
    <t>WOM_ECL_COMP_CHECK_DATE_SYST</t>
  </si>
  <si>
    <t>WOM_ECL_COMP_CHECK_DATE_RESP</t>
  </si>
  <si>
    <t>WOM_ECL_COMP_CHECK_DATE_TEMP</t>
  </si>
  <si>
    <t>WOM_ECL_COMP_CHECK_DATE_OTH1</t>
  </si>
  <si>
    <t>WOM_ECL_COMP_CHECK_DATE_OTH3</t>
  </si>
  <si>
    <t>WOM_ECL_COMP_CHECK_DATE_OTH4</t>
  </si>
  <si>
    <t>WOM_ECL_COMP_CHECK_DATE_OTH5</t>
  </si>
  <si>
    <t>WOM_ECL_COMP_CHECK_DATE_OTH6</t>
  </si>
  <si>
    <t>WOM_ECL_COMP_CHECK_TIME_PULS</t>
  </si>
  <si>
    <t>WOM_ECL_COMP_CHECK_TIME_DIAS</t>
  </si>
  <si>
    <t>WOM_ECL_COMP_CHECK_TIME_SYST</t>
  </si>
  <si>
    <t>WOM_ECL_COMP_CHECK_TIME_RESP</t>
  </si>
  <si>
    <t>WOM_ECL_COMP_CHECK_TIME_TEMP</t>
  </si>
  <si>
    <t>WOM_ECL_COMP_CHECK_TIME_OTH1</t>
  </si>
  <si>
    <t>WOM_ECL_COMP_CHECK_TIME_OTH3</t>
  </si>
  <si>
    <t>WOM_ECL_COMP_CHECK_TIME_OTH4</t>
  </si>
  <si>
    <t>WOM_ECL_COMP_CHECK_TIME_OTH5</t>
  </si>
  <si>
    <t>WOM_ECL_COMP_CHECK_TIME_OTH6</t>
  </si>
  <si>
    <t>WOM_ECL_COMP_CHECK_OTH2_NAME</t>
  </si>
  <si>
    <t>WOM_ECL_COMP_CHECK_REG_SEIZ</t>
  </si>
  <si>
    <t>WOM_ECL_COMP_CHECK_REG_REFL</t>
  </si>
  <si>
    <t>WOM_ECL_COMP_CHECK_REG_OLI</t>
  </si>
  <si>
    <t>WOM_ECL_COMP_CHECK_REG_OTH2</t>
  </si>
  <si>
    <t>WOM_ECL_COMP_CHECK_DATE_SEIZ</t>
  </si>
  <si>
    <t>WOM_ECL_COMP_CHECK_DATE_REFL</t>
  </si>
  <si>
    <t>WOM_ECL_COMP_CHECK_DATE_OLI</t>
  </si>
  <si>
    <t>WOM_ECL_COMP_CHECK_DATE_OTH2</t>
  </si>
  <si>
    <t>WOM_ECL_COMP_CHECK_TIME_SEIZ</t>
  </si>
  <si>
    <t>WOM_ECL_COMP_CHECK_TIME_REFL</t>
  </si>
  <si>
    <t>WOM_ECL_COMP_CHECK_TIME_OLI</t>
  </si>
  <si>
    <t>WOM_ECL_COMP_CHECK_TIME_OTH2</t>
  </si>
  <si>
    <t>WOM_ECL_COMP_LAB_OTH1_NAME</t>
  </si>
  <si>
    <t>WOM_ECL_COMP_LAB_OTH2_NAME</t>
  </si>
  <si>
    <t>WOM_ECL_COMP_LAB_OTH3_NAME</t>
  </si>
  <si>
    <t>WOM_ECL_COMP_LAB_OTH4_NAME</t>
  </si>
  <si>
    <t>WOM_ECL_COMP_LAB_OTH5_NAME</t>
  </si>
  <si>
    <t>WOM_ECL_COMP_LAB_OTH6_NAME</t>
  </si>
  <si>
    <t>WOM_ECL_COMP_LAB_REG_PROT</t>
  </si>
  <si>
    <t>WOM_ECL_COMP_LAB_REG_PLAT</t>
  </si>
  <si>
    <t>WOM_ECL_COMP_LAB_REG_ASP</t>
  </si>
  <si>
    <t>WOM_ECL_COMP_LAB_REG_ALA</t>
  </si>
  <si>
    <t>WOM_ECL_COMP_LAB_REG_LAC</t>
  </si>
  <si>
    <t>WOM_ECL_COMP_LAB_REG_OTH1</t>
  </si>
  <si>
    <t>WOM_ECL_COMP_LAB_REG_OTH2</t>
  </si>
  <si>
    <t>WOM_ECL_COMP_LAB_REG_OTH3</t>
  </si>
  <si>
    <t>WOM_ECL_COMP_LAB_REG_OTH4</t>
  </si>
  <si>
    <t>WOM_ECL_COMP_LAB_REG_OTH5</t>
  </si>
  <si>
    <t>WOM_ECL_COMP_LAB_REG_OTH6</t>
  </si>
  <si>
    <t>WOM_ECL_COMP_LAB_NEG_PROT</t>
  </si>
  <si>
    <t>WOM_ECL_COMP_LAB_NEG_OTH4</t>
  </si>
  <si>
    <t>WOM_ECL_COMP_LAB_NEG_OTH5</t>
  </si>
  <si>
    <t>WOM_ECL_COMP_LAB_NEG_OTH6</t>
  </si>
  <si>
    <t>WOM_ECL_COMP_LAB_POS_PROT</t>
  </si>
  <si>
    <t>WOM_ECL_COMP_LAB_POS_OTH4</t>
  </si>
  <si>
    <t>WOM_ECL_COMP_LAB_POS_OTH5</t>
  </si>
  <si>
    <t>WOM_ECL_COMP_LAB_POS_OTH6</t>
  </si>
  <si>
    <t>WOM_ECL_COMP_LAB_NUM_PROT</t>
  </si>
  <si>
    <t>WOM_ECL_COMP_LAB_NUM_PLAT</t>
  </si>
  <si>
    <t>WOM_ECL_COMP_LAB_NUM_ASP</t>
  </si>
  <si>
    <t>WOM_ECL_COMP_LAB_NUM_ALA</t>
  </si>
  <si>
    <t>WOM_ECL_COMP_LAB_NUM_LAC</t>
  </si>
  <si>
    <t>WOM_ECL_COMP_LAB_NUM_OTH1</t>
  </si>
  <si>
    <t>WOM_ECL_COMP_LAB_NUM_OTH2</t>
  </si>
  <si>
    <t>WOM_ECL_COMP_LAB_NUM_OTH3</t>
  </si>
  <si>
    <t>WOM_ECL_COMP_LAB_NUM_OTH4</t>
  </si>
  <si>
    <t>WOM_ECL_COMP_LAB_NUM_OTH5</t>
  </si>
  <si>
    <t>WOM_ECL_COMP_LAB_NUM_OTH6</t>
  </si>
  <si>
    <t>WOM_ECL_COMP_LAB_DATE_PROT</t>
  </si>
  <si>
    <t>WOM_ECL_COMP_LAB_DATE_PLAT</t>
  </si>
  <si>
    <t>WOM_ECL_COMP_LAB_DATE_ASP</t>
  </si>
  <si>
    <t>WOM_ECL_COMP_LAB_DATE_ALA</t>
  </si>
  <si>
    <t>WOM_ECL_COMP_LAB_DATE_LAC</t>
  </si>
  <si>
    <t>WOM_ECL_COMP_LAB_DATE_OTH1</t>
  </si>
  <si>
    <t>WOM_ECL_COMP_LAB_DATE_OTH2</t>
  </si>
  <si>
    <t>WOM_ECL_COMP_LAB_DATE_OTH3</t>
  </si>
  <si>
    <t>WOM_ECL_COMP_LAB_DATE_OTH4</t>
  </si>
  <si>
    <t>WOM_ECL_COMP_LAB_DATE_OTH5</t>
  </si>
  <si>
    <t>WOM_ECL_COMP_LAB_DATE_OTH6</t>
  </si>
  <si>
    <t>WOM_ECL_COMP_LAB_TIME_PROT</t>
  </si>
  <si>
    <t>WOM_ECL_COMP_LAB_TIME_PLAT</t>
  </si>
  <si>
    <t>WOM_ECL_COMP_LAB_TIME_ASP</t>
  </si>
  <si>
    <t>WOM_ECL_COMP_LAB_TIME_ALA</t>
  </si>
  <si>
    <t>WOM_ECL_COMP_LAB_TIME_LAC</t>
  </si>
  <si>
    <t>WOM_ECL_COMP_LAB_TIME_OTH1</t>
  </si>
  <si>
    <t>WOM_ECL_COMP_LAB_TIME_OTH2</t>
  </si>
  <si>
    <t>WOM_ECL_COMP_LAB_TIME_OTH3</t>
  </si>
  <si>
    <t>WOM_ECL_COMP_LAB_TIME_OTH4</t>
  </si>
  <si>
    <t>WOM_ECL_COMP_LAB_TIME_OTH5</t>
  </si>
  <si>
    <t>WOM_ECL_COMP_LAB_TIME_OTH6</t>
  </si>
  <si>
    <t>WOM_ECL_COMP_MED_OAH_NAME</t>
  </si>
  <si>
    <t>WOM_ECL_COMP_MED_OME1_NAME</t>
  </si>
  <si>
    <t>WOM_ECL_COMP_MED_OME2_NAME</t>
  </si>
  <si>
    <t>WOM_ECL_COMP_MED_OME3_NAME</t>
  </si>
  <si>
    <t>WOM_ECL_COMP_MED_ADM_MGS</t>
  </si>
  <si>
    <t>WOM_ECL_COMP_MED_ADM_HID</t>
  </si>
  <si>
    <t>WOM_ECL_COMP_MED_ADM_NIF</t>
  </si>
  <si>
    <t>WOM_ECL_COMP_MED_ADM_BET</t>
  </si>
  <si>
    <t>WOM_ECL_COMP_MED_ADM_DEX</t>
  </si>
  <si>
    <t>WOM_ECL_COMP_MED_ADM_OAH</t>
  </si>
  <si>
    <t>WOM_ECL_COMP_MED_ADM_OME1</t>
  </si>
  <si>
    <t>WOM_ECL_COMP_MED_ADM_OME2</t>
  </si>
  <si>
    <t>WOM_ECL_COMP_MED_ADM_OME3</t>
  </si>
  <si>
    <t>WOM_ECL_COMP_MED_DOS_MGS</t>
  </si>
  <si>
    <t>WOM_ECL_COMP_MED_DOS_HID</t>
  </si>
  <si>
    <t>WOM_ECL_COMP_MED_DOS_NIF</t>
  </si>
  <si>
    <t>WOM_ECL_COMP_MED_DOS_BET</t>
  </si>
  <si>
    <t>WOM_ECL_COMP_MED_DOS_DEX</t>
  </si>
  <si>
    <t>WOM_ECL_COMP_MED_DOS_OAH</t>
  </si>
  <si>
    <t>WOM_ECL_COMP_MED_DOS_OME1</t>
  </si>
  <si>
    <t>WOM_ECL_COMP_MED_DOS_OME2</t>
  </si>
  <si>
    <t>WOM_ECL_COMP_MED_DOS_OME3</t>
  </si>
  <si>
    <t>WOM_ECL_COMP_MED_DATE_MGS</t>
  </si>
  <si>
    <t>WOM_ECL_COMP_MED_DATE_HID</t>
  </si>
  <si>
    <t>WOM_ECL_COMP_MED_DATE_NIF</t>
  </si>
  <si>
    <t>WOM_ECL_COMP_MED_DATE_BET</t>
  </si>
  <si>
    <t>WOM_ECL_COMP_MED_DATE_DEX</t>
  </si>
  <si>
    <t>WOM_ECL_COMP_MED_DATE_OAH</t>
  </si>
  <si>
    <t>WOM_ECL_COMP_MED_DATE_OME1</t>
  </si>
  <si>
    <t>WOM_ECL_COMP_MED_DATE_OME2</t>
  </si>
  <si>
    <t>WOM_ECL_COMP_MED_DATE_OME3</t>
  </si>
  <si>
    <t>WOM_ECL_COMP_MED_TIME_MGS</t>
  </si>
  <si>
    <t>WOM_ECL_COMP_MED_TIME_HID</t>
  </si>
  <si>
    <t>WOM_ECL_COMP_MED_TIME_NIF</t>
  </si>
  <si>
    <t>WOM_ECL_COMP_MED_TIME_BET</t>
  </si>
  <si>
    <t>WOM_ECL_COMP_MED_TIME_DEX</t>
  </si>
  <si>
    <t>WOM_ECL_COMP_MED_TIME_OAH</t>
  </si>
  <si>
    <t>WOM_ECL_COMP_MED_TIME_OME1</t>
  </si>
  <si>
    <t>WOM_ECL_COMP_MED_TIME_OME2</t>
  </si>
  <si>
    <t>WOM_ECL_COMP_MED_TIME_OME3</t>
  </si>
  <si>
    <t>es-MX</t>
  </si>
  <si>
    <t>MRR_NEO_COMP</t>
  </si>
  <si>
    <t>Indique si el bebé tuvo alguna de las siguientes complicaciones</t>
  </si>
  <si>
    <t>Asfixia al nacimiento</t>
  </si>
  <si>
    <t>MRR_NEO_COMP.SEP</t>
  </si>
  <si>
    <t>Indique si el bebé tuvo alguna de las siguientes complicaciones (Sepsis)</t>
  </si>
  <si>
    <t>MRR_NEO_COMP.LBW</t>
  </si>
  <si>
    <t>Indique si el bebé tuvo alguna de las siguientes complicaciones (Bajo peso al nacer)</t>
  </si>
  <si>
    <t>MRR_NEO_COMP.ASP</t>
  </si>
  <si>
    <t>Indique si el bebé tuvo alguna de las siguientes complicaciones (Asfixia al nacimiento)</t>
  </si>
  <si>
    <t>MRR_NEO_COMP.PRE</t>
  </si>
  <si>
    <t>Indique si el bebé tuvo alguna de las siguientes complicaciones (Prematurez)</t>
  </si>
  <si>
    <t>MRR_NEO_COMP.NO</t>
  </si>
  <si>
    <t>Indique si el bebé tuvo alguna de las siguientes complicaciones (No)</t>
  </si>
  <si>
    <t>MRR_AGE_BABY</t>
  </si>
  <si>
    <t>Edad del niño</t>
  </si>
  <si>
    <t>Edad en horas:</t>
  </si>
  <si>
    <t>Edad en días:</t>
  </si>
  <si>
    <t>Edad en meses:</t>
  </si>
  <si>
    <t>Edad en años:</t>
  </si>
  <si>
    <t>MRR_AGE_BABY.HR</t>
  </si>
  <si>
    <t>Description of Edad en horas:</t>
  </si>
  <si>
    <t>MRR_AGE_BABY.DAY</t>
  </si>
  <si>
    <t>Description of Edad en días:</t>
  </si>
  <si>
    <t>MRR_AGE_BABY.MON</t>
  </si>
  <si>
    <t>Description of Edad en meses:</t>
  </si>
  <si>
    <t>MRR_AGE_BABY.YR</t>
  </si>
  <si>
    <t>Description of Edad en años:</t>
  </si>
  <si>
    <t>MRR_AGE_MOM</t>
  </si>
  <si>
    <t>Edad de la madre</t>
  </si>
  <si>
    <t>MRR_AGE_MOM.YR</t>
  </si>
  <si>
    <t>MRR_MOM_LITERACY</t>
  </si>
  <si>
    <t>Alfabetismo de la madre</t>
  </si>
  <si>
    <t>MRR_MOM_EDU</t>
  </si>
  <si>
    <t>Educación de la madre</t>
  </si>
  <si>
    <t>MRR_MOM_MAR_STAT</t>
  </si>
  <si>
    <t>Estado civil de la madre</t>
  </si>
  <si>
    <t>Casada</t>
  </si>
  <si>
    <t>Soltera</t>
  </si>
  <si>
    <t>MRR_MOM_MAR_STAT.SPEC</t>
  </si>
  <si>
    <t>NEO_ADM_DATE</t>
  </si>
  <si>
    <t>NEO_ADM_DATE.DATE</t>
  </si>
  <si>
    <t>NEO_ADM_TIME</t>
  </si>
  <si>
    <t>Indique si los siguientes fueron registrados para pacientes Hora de admisión:</t>
  </si>
  <si>
    <t>NEO_ADM_TIME.SPEC</t>
  </si>
  <si>
    <t>NEO_GESTAGE</t>
  </si>
  <si>
    <t>NEO_GESTAGE.SPEC</t>
  </si>
  <si>
    <t>NEO_GENDER</t>
  </si>
  <si>
    <t>Sexo</t>
  </si>
  <si>
    <t>NEO_MOMCOMPL</t>
  </si>
  <si>
    <t>Anote si la madre tuvo alguna de las siguientes complicaciones (marque todas las que apliquen)</t>
  </si>
  <si>
    <t>Pre eclampsia</t>
  </si>
  <si>
    <t>NEO_MOMCOMPL.PRE</t>
  </si>
  <si>
    <t>Anote si la madre tuvo alguna de las siguientes complicaciones (marque todas las que apliquen) (Pre eclampsia)</t>
  </si>
  <si>
    <t>NEO_MOMCOMPL.ECL</t>
  </si>
  <si>
    <t>Anote si la madre tuvo alguna de las siguientes complicaciones (marque todas las que apliquen) (Eclampsia)</t>
  </si>
  <si>
    <t>NEO_MOMCOMPL.SEP</t>
  </si>
  <si>
    <t>Anote si la madre tuvo alguna de las siguientes complicaciones (marque todas las que apliquen) (Sepsis)</t>
  </si>
  <si>
    <t>NEO_MOMCOMPL.HEM</t>
  </si>
  <si>
    <t>Anote si la madre tuvo alguna de las siguientes complicaciones (marque todas las que apliquen) (Hemorragia)</t>
  </si>
  <si>
    <t>NEO_MOMCOMPL.OTH</t>
  </si>
  <si>
    <t>Anote si la madre tuvo alguna de las siguientes complicaciones (marque todas las que apliquen) (Otra)</t>
  </si>
  <si>
    <t>NEO_MOMCOMPL.DK</t>
  </si>
  <si>
    <t>Anote si la madre tuvo alguna de las siguientes complicaciones (marque todas las que apliquen) (Sin complicaciones)</t>
  </si>
  <si>
    <t>NEO_SEP_BASIC_CONSULT</t>
  </si>
  <si>
    <t>¿Fue revisado el bebé por un médico al momento del ingreso?</t>
  </si>
  <si>
    <t>NEO_SEP_BASIC_CONSULT_DATE</t>
  </si>
  <si>
    <t>Fecha de revisión</t>
  </si>
  <si>
    <t>NEO_SEP_BASIC_CONSULT_DATE.SPEC</t>
  </si>
  <si>
    <t>NEO_SEP_BASIC_CONSULT_TIME</t>
  </si>
  <si>
    <t>Hora de revisión</t>
  </si>
  <si>
    <t>NEO_SEP_BASIC_CONSULT_TIME.SPEC</t>
  </si>
  <si>
    <t>NEO_SEP_BASIC_MEDICATIONS</t>
  </si>
  <si>
    <t>Anote si algunos de estos medicamentos se administraron al mismo tiempo durante cualquier momento de la hospitalización</t>
  </si>
  <si>
    <t>NEO_SEP_COMP_CONSULT</t>
  </si>
  <si>
    <t>NEO_SEP_COMP_CONSULT_DATE</t>
  </si>
  <si>
    <t>Fecha</t>
  </si>
  <si>
    <t>NEO_SEP_COMP_CONSULT_DATE.SPEC</t>
  </si>
  <si>
    <t>NEO_SEP_COMP_CONSULT_TIME</t>
  </si>
  <si>
    <t>Hora</t>
  </si>
  <si>
    <t>NEO_SEP_COMP_CONSULT_TIME.SPEC</t>
  </si>
  <si>
    <t>NEO_SEP_COMP_MEDICATIONS</t>
  </si>
  <si>
    <t>NEO_LBW_BASIC_GEST_METHOD</t>
  </si>
  <si>
    <t>Anote el método usado para determinar la edad gestacional (seleccione todos los que apliquen)</t>
  </si>
  <si>
    <t>FUM</t>
  </si>
  <si>
    <t>ECO</t>
  </si>
  <si>
    <t>Test de Ballard</t>
  </si>
  <si>
    <t>Perímetro cefálico</t>
  </si>
  <si>
    <t>NEO_LBW_BASIC_GEST_METHOD.1</t>
  </si>
  <si>
    <t>Anote el método usado para determinar la edad gestacional (seleccione todos los que apliquen) (FUM)</t>
  </si>
  <si>
    <t>NEO_LBW_BASIC_GEST_METHOD.2</t>
  </si>
  <si>
    <t>Anote el método usado para determinar la edad gestacional (seleccione todos los que apliquen) (ECO)</t>
  </si>
  <si>
    <t>NEO_LBW_BASIC_GEST_METHOD.3</t>
  </si>
  <si>
    <t>Anote el método usado para determinar la edad gestacional (seleccione todos los que apliquen) (Test de Ballard)</t>
  </si>
  <si>
    <t>NEO_LBW_BASIC_GEST_METHOD.4</t>
  </si>
  <si>
    <t>Anote el método usado para determinar la edad gestacional (seleccione todos los que apliquen) (Perímetro cefálico )</t>
  </si>
  <si>
    <t>NEO_LBW_BASIC_GEST_METHOD.995</t>
  </si>
  <si>
    <t>Anote el método usado para determinar la edad gestacional (seleccione todos los que apliquen) (Otro)</t>
  </si>
  <si>
    <t>NEO_LBW_BASIC_GEST_METHOD.DK</t>
  </si>
  <si>
    <t>Anote el método usado para determinar la edad gestacional (seleccione todos los que apliquen) (No registrado)</t>
  </si>
  <si>
    <t>NEO_LBW_BASIC_CONSULT</t>
  </si>
  <si>
    <t>¿Fue revisado el bebé por un medico al momento del ingreso?</t>
  </si>
  <si>
    <t>NEO_LBW_BASIC_CONSULT_DATE</t>
  </si>
  <si>
    <t>Fecha de evaluación</t>
  </si>
  <si>
    <t>NEO_LBW_BASIC_CONSULT_DATE.SPEC</t>
  </si>
  <si>
    <t>NEO_LBW_BASIC_CONSULT_TIME</t>
  </si>
  <si>
    <t>Hora de evaluación</t>
  </si>
  <si>
    <t>NEO_LBW_BASIC_CONSULT_TIME.SPEC</t>
  </si>
  <si>
    <t>NEO_LBW_BASIC_PROCEDURES</t>
  </si>
  <si>
    <t>Anote si se hicieron los siguientes procedimientos (seleccione todos los que apliquen)</t>
  </si>
  <si>
    <t>Máscara de oxígeno</t>
  </si>
  <si>
    <t>Oxygen hood</t>
  </si>
  <si>
    <t>Oxygen CAAP</t>
  </si>
  <si>
    <t>Ventilación mecánica</t>
  </si>
  <si>
    <t>Estancia en incubadora</t>
  </si>
  <si>
    <t>NEO_LBW_BASIC_PROCEDURES.1</t>
  </si>
  <si>
    <t>Anote si se hicieron los siguientes procedimientos (seleccione todos los que apliquen) (Máscara de oxígeno)</t>
  </si>
  <si>
    <t>NEO_LBW_BASIC_PROCEDURES.2</t>
  </si>
  <si>
    <t>Anote si se hicieron los siguientes procedimientos (seleccione todos los que apliquen) (Oxygen hood)</t>
  </si>
  <si>
    <t>NEO_LBW_BASIC_PROCEDURES.3</t>
  </si>
  <si>
    <t>Anote si se hicieron los siguientes procedimientos (seleccione todos los que apliquen) (Oxygen CAAP)</t>
  </si>
  <si>
    <t>NEO_LBW_BASIC_PROCEDURES.4</t>
  </si>
  <si>
    <t>Anote si se hicieron los siguientes procedimientos (seleccione todos los que apliquen) (Ventilación mecánica)</t>
  </si>
  <si>
    <t>NEO_LBW_BASIC_PROCEDURES.5</t>
  </si>
  <si>
    <t>Anote si se hicieron los siguientes procedimientos (seleccione todos los que apliquen) (Estancia en incubadora)</t>
  </si>
  <si>
    <t>NEO_LBW_BASIC_PROCEDURES.995</t>
  </si>
  <si>
    <t>Anote si se hicieron los siguientes procedimientos (seleccione todos los que apliquen) (Otro)</t>
  </si>
  <si>
    <t>NEO_LBW_BASIC_PROCEDURES.DK</t>
  </si>
  <si>
    <t>Anote si se hicieron los siguientes procedimientos (seleccione todos los que apliquen) (No registrado)</t>
  </si>
  <si>
    <t>NEO_LBW_BASIC_BABY_FOOD</t>
  </si>
  <si>
    <t>Anote cómo fue alimentado el bebé</t>
  </si>
  <si>
    <t>Alimentación al seno materno</t>
  </si>
  <si>
    <t>Alimentación intravenosa</t>
  </si>
  <si>
    <t>NEO_LBW_COMP_CONSULT</t>
  </si>
  <si>
    <t>NEO_LBW_COMP_CONSULT_DATE</t>
  </si>
  <si>
    <t>NEO_LBW_COMP_CONSULT_DATE.SPEC</t>
  </si>
  <si>
    <t>NEO_LBW_COMP_CONSULT_TIME</t>
  </si>
  <si>
    <t>NEO_LBW_COMP_CONSULT_TIME.SPEC</t>
  </si>
  <si>
    <t>NEO_LBW_COMP_PROCEDURES</t>
  </si>
  <si>
    <t>NEO_LBW_COMP_PROCEDURES.1</t>
  </si>
  <si>
    <t>NEO_LBW_COMP_PROCEDURES.2</t>
  </si>
  <si>
    <t>NEO_LBW_COMP_PROCEDURES.3</t>
  </si>
  <si>
    <t>NEO_LBW_COMP_PROCEDURES.4</t>
  </si>
  <si>
    <t>NEO_LBW_COMP_PROCEDURES.5</t>
  </si>
  <si>
    <t>NEO_LBW_COMP_PROCEDURES.995</t>
  </si>
  <si>
    <t>NEO_LBW_COMP_PROCEDURES.DK</t>
  </si>
  <si>
    <t>NEO_LBW_COMP_BABY_FOOD</t>
  </si>
  <si>
    <t>NEO_PRE_BASIC_GEST_METHOD</t>
  </si>
  <si>
    <t>NEO_PRE_BASIC_GEST_METHOD.1</t>
  </si>
  <si>
    <t>NEO_PRE_BASIC_GEST_METHOD.2</t>
  </si>
  <si>
    <t>NEO_PRE_BASIC_GEST_METHOD.3</t>
  </si>
  <si>
    <t>NEO_PRE_BASIC_GEST_METHOD.4</t>
  </si>
  <si>
    <t>NEO_PRE_BASIC_GEST_METHOD.995</t>
  </si>
  <si>
    <t>NEO_PRE_BASIC_GEST_METHOD.DK</t>
  </si>
  <si>
    <t>NEO_PRE_BASIC_CONSULT</t>
  </si>
  <si>
    <t>NEO_PRE_BASIC_CONSULT_DATE</t>
  </si>
  <si>
    <t>NEO_PRE_BASIC_CONSULT_DATE.SPEC</t>
  </si>
  <si>
    <t>NEO_PRE_BASIC_CONSULT_TIME</t>
  </si>
  <si>
    <t>NEO_PRE_BASIC_CONSULT_TIME.SPEC</t>
  </si>
  <si>
    <t>NEO_PRE_BASIC_PROCEDURES</t>
  </si>
  <si>
    <t>NEO_PRE_BASIC_PROCEDURES.1</t>
  </si>
  <si>
    <t>NEO_PRE_BASIC_PROCEDURES.2</t>
  </si>
  <si>
    <t>NEO_PRE_BASIC_PROCEDURES.3</t>
  </si>
  <si>
    <t>NEO_PRE_BASIC_PROCEDURES.4</t>
  </si>
  <si>
    <t>NEO_PRE_BASIC_PROCEDURES.5</t>
  </si>
  <si>
    <t>NEO_PRE_BASIC_PROCEDURES.995</t>
  </si>
  <si>
    <t>NEO_PRE_BASIC_PROCEDURES.DK</t>
  </si>
  <si>
    <t>NEO_PRE_BASIC_BABY_FOOD</t>
  </si>
  <si>
    <t>NEO_PRE_COMP_CONSULT</t>
  </si>
  <si>
    <t>NEO_PRE_COMP_CONSULT_DATE</t>
  </si>
  <si>
    <t>NEO_PRE_COMP_CONSULT_DATE.SPEC</t>
  </si>
  <si>
    <t>NEO_PRE_COMP_CONSULT_TIME</t>
  </si>
  <si>
    <t>NEO_PRE_COMP_CONSULT_TIME.SPEC</t>
  </si>
  <si>
    <t>NEO_PRE_COMP_PROCEDURES</t>
  </si>
  <si>
    <t>NEO_PRE_COMP_PROCEDURES.1</t>
  </si>
  <si>
    <t>NEO_PRE_COMP_PROCEDURES.2</t>
  </si>
  <si>
    <t>NEO_PRE_COMP_PROCEDURES.3</t>
  </si>
  <si>
    <t>NEO_PRE_COMP_PROCEDURES.4</t>
  </si>
  <si>
    <t>NEO_PRE_COMP_PROCEDURES.5</t>
  </si>
  <si>
    <t>NEO_PRE_COMP_PROCEDURES.995</t>
  </si>
  <si>
    <t>NEO_PRE_COMP_PROCEDURES.DK</t>
  </si>
  <si>
    <t>NEO_PRE_COMP_BABY_FOOD</t>
  </si>
  <si>
    <t>NEO_ASP_BASIC_CONSULT</t>
  </si>
  <si>
    <t>NEO_ASP_BASIC_CONSULT_DATE</t>
  </si>
  <si>
    <t>NEO_ASP_BASIC_CONSULT_DATE.SPEC</t>
  </si>
  <si>
    <t>NEO_ASP_BASIC_CONSULT_TIME</t>
  </si>
  <si>
    <t>NEO_ASP_BASIC_CONSULT_TIME.SPEC</t>
  </si>
  <si>
    <t>NEO_ASP_BASIC_BABY_HAVE</t>
  </si>
  <si>
    <t>Anote si tuvo el bebé los siguientes:</t>
  </si>
  <si>
    <t>Apnea</t>
  </si>
  <si>
    <t>Meconio</t>
  </si>
  <si>
    <t>NEO_ASP_BASIC_BABY_HAVE.SPEC</t>
  </si>
  <si>
    <t>NEO_ASP_BASIC_PROCEDURES</t>
  </si>
  <si>
    <t>Ventilación con presión positive</t>
  </si>
  <si>
    <t>Oxígeno al 100%</t>
  </si>
  <si>
    <t>Succión de secreciones</t>
  </si>
  <si>
    <t>NEO_ASP_BASIC_PROCEDURES.1</t>
  </si>
  <si>
    <t>Anote si se hicieron los siguientes procedimientos (seleccione todos los que apliquen) (Ventilación con presión positive)</t>
  </si>
  <si>
    <t>NEO_ASP_BASIC_PROCEDURES.2</t>
  </si>
  <si>
    <t>Anote si se hicieron los siguientes procedimientos (seleccione todos los que apliquen) (Oxígeno al 100%)</t>
  </si>
  <si>
    <t>NEO_ASP_BASIC_PROCEDURES.3</t>
  </si>
  <si>
    <t>Anote si se hicieron los siguientes procedimientos (seleccione todos los que apliquen) (Succión de secreciones )</t>
  </si>
  <si>
    <t>NEO_ASP_BASIC_PROCEDURES.995</t>
  </si>
  <si>
    <t>NEO_ASP_BASIC_PROCEDURES.DK</t>
  </si>
  <si>
    <t>NEO_ASP_BASIC_MEDICATIONS</t>
  </si>
  <si>
    <t>NEO_ASP_COMP_CONSULT</t>
  </si>
  <si>
    <t>NEO_ASP_COMP_CONSULT_DATE</t>
  </si>
  <si>
    <t>NEO_ASP_COMP_CONSULT_DATE.SPEC</t>
  </si>
  <si>
    <t>NEO_ASP_COMP_CONSULT_TIME</t>
  </si>
  <si>
    <t>NEO_ASP_COMP_CONSULT_TIME.SPEC</t>
  </si>
  <si>
    <t>NEO_ASP_COMP_RADIOGRAPHY</t>
  </si>
  <si>
    <t>Anote si se tomó una radiografía de tórax</t>
  </si>
  <si>
    <t>NEO_ASP_COMP_PROCEDURES</t>
  </si>
  <si>
    <t>NEO_ASP_COMP_PROCEDURES.1</t>
  </si>
  <si>
    <t>NEO_ASP_COMP_PROCEDURES.2</t>
  </si>
  <si>
    <t>NEO_ASP_COMP_PROCEDURES.3</t>
  </si>
  <si>
    <t>NEO_ASP_COMP_PROCEDURES.4</t>
  </si>
  <si>
    <t>NEO_ASP_COMP_PROCEDURES.5</t>
  </si>
  <si>
    <t>NEO_ASP_COMP_PROCEDURES.995</t>
  </si>
  <si>
    <t>NEO_ASP_COMP_PROCEDURES.DK</t>
  </si>
  <si>
    <t>NEO_ASP_COMP_MEDICATIONS</t>
  </si>
  <si>
    <t>NEO_DISPOSITION</t>
  </si>
  <si>
    <t>NEO_DISPOSITION.SPEC</t>
  </si>
  <si>
    <t>NEO_SEP_REF_REAS</t>
  </si>
  <si>
    <t>SEPSIS Razón por la que fue referido el bebé:</t>
  </si>
  <si>
    <t>Hipoglucemia</t>
  </si>
  <si>
    <t>Hiperglicemia</t>
  </si>
  <si>
    <t>NEO_SEP_REF_REAS.TEM_BABY</t>
  </si>
  <si>
    <t>SEPSIS Razón por la que fue referido el bebé: (Alta temperatura)</t>
  </si>
  <si>
    <t>NEO_SEP_REF_REAS.LEU_BABY</t>
  </si>
  <si>
    <t>SEPSIS Razón por la que fue referido el bebé: (Alta cuenta leucocitaria)</t>
  </si>
  <si>
    <t>NEO_SEP_REF_REAS.HIPOGLU_BABY</t>
  </si>
  <si>
    <t>SEPSIS Razón por la que fue referido el bebé: (Hipoglucemia)</t>
  </si>
  <si>
    <t>NEO_SEP_REF_REAS.HIPERGLU</t>
  </si>
  <si>
    <t>SEPSIS Razón por la que fue referido el bebé: (Hiperglicemia)</t>
  </si>
  <si>
    <t>NEO_SEP_REF_REAS.OTRO_BABY</t>
  </si>
  <si>
    <t>SEPSIS Razón por la que fue referido el bebé: (Otro)</t>
  </si>
  <si>
    <t>NEO_SEP_REF_REAS.NO_REG</t>
  </si>
  <si>
    <t>SEPSIS Razón por la que fue referido el bebé: (No registrado)</t>
  </si>
  <si>
    <t>NEO_LBW_REF_REAS</t>
  </si>
  <si>
    <t>BAJO PESO AL NACER Razón por la que fue referido el bebé:</t>
  </si>
  <si>
    <t>Bajo puntaje en la escala de Downes</t>
  </si>
  <si>
    <t>Bajo puntaje en la escala de Silverman</t>
  </si>
  <si>
    <t>Bajo nivel de saturación de oxígeno</t>
  </si>
  <si>
    <t>NEO_LBW_REF_REAS.TEM</t>
  </si>
  <si>
    <t>BAJO PESO AL NACER Razón por la que fue referido el bebé: (Alta temperatura)</t>
  </si>
  <si>
    <t>NEO_LBW_REF_REAS.LEUC</t>
  </si>
  <si>
    <t>BAJO PESO AL NACER Razón por la que fue referido el bebé: (Alta cuenta leucocitaria)</t>
  </si>
  <si>
    <t>NEO_LBW_REF_REAS.HIPOGL</t>
  </si>
  <si>
    <t>BAJO PESO AL NACER Razón por la que fue referido el bebé: (Hipoglucemia)</t>
  </si>
  <si>
    <t>NEO_LBW_REF_REAS.HIPERGL</t>
  </si>
  <si>
    <t>BAJO PESO AL NACER Razón por la que fue referido el bebé: (Hiperglicemia)</t>
  </si>
  <si>
    <t>NEO_LBW_REF_REAS.NACER</t>
  </si>
  <si>
    <t>BAJO PESO AL NACER Razón por la que fue referido el bebé: (Bajo peso al nacer)</t>
  </si>
  <si>
    <t>NEO_LBW_REF_REAS.DOWNES</t>
  </si>
  <si>
    <t>BAJO PESO AL NACER Razón por la que fue referido el bebé: (Bajo puntaje en la escala de Downes)</t>
  </si>
  <si>
    <t>NEO_LBW_REF_REAS.SILVERMAN</t>
  </si>
  <si>
    <t>BAJO PESO AL NACER Razón por la que fue referido el bebé: (Bajo puntaje en la escala de Silverman)</t>
  </si>
  <si>
    <t>NEO_LBW_REF_REAS.OXYGEN</t>
  </si>
  <si>
    <t>BAJO PESO AL NACER Razón por la que fue referido el bebé: (Bajo nivel de saturación de oxígeno)</t>
  </si>
  <si>
    <t>NEO_LBW_REF_REAS.OTRO</t>
  </si>
  <si>
    <t>BAJO PESO AL NACER Razón por la que fue referido el bebé: (Otro)</t>
  </si>
  <si>
    <t>NEO_LBW_REF_REAS.NO_REG</t>
  </si>
  <si>
    <t>BAJO PESO AL NACER Razón por la que fue referido el bebé: (No registrado)</t>
  </si>
  <si>
    <t>NEO_PRE_REF_REAS</t>
  </si>
  <si>
    <t>e</t>
  </si>
  <si>
    <t>NEO_PRE_REF_REAS.TEM</t>
  </si>
  <si>
    <t>e (Alta temperatura)</t>
  </si>
  <si>
    <t>NEO_PRE_REF_REAS.LEUC</t>
  </si>
  <si>
    <t>e (Alta cuenta leucocitaria)</t>
  </si>
  <si>
    <t>NEO_PRE_REF_REAS.HIPOGL</t>
  </si>
  <si>
    <t>e (Hipoglucemia)</t>
  </si>
  <si>
    <t>NEO_PRE_REF_REAS.HIPERGL</t>
  </si>
  <si>
    <t>e (Hiperglicemia)</t>
  </si>
  <si>
    <t>NEO_PRE_REF_REAS.NAC</t>
  </si>
  <si>
    <t>e (Bajo peso al nacer)</t>
  </si>
  <si>
    <t>NEO_PRE_REF_REAS.DOWNES</t>
  </si>
  <si>
    <t>e (Bajo puntaje en la escala de Downes)</t>
  </si>
  <si>
    <t>NEO_PRE_REF_REAS.SILVERMAN</t>
  </si>
  <si>
    <t>e (Bajo puntaje en la escala de Silverman)</t>
  </si>
  <si>
    <t>NEO_PRE_REF_REAS.OXYGEN</t>
  </si>
  <si>
    <t>e (Bajo nivel de saturación de oxígeno)</t>
  </si>
  <si>
    <t>NEO_PRE_REF_REAS.OTRO</t>
  </si>
  <si>
    <t>e (Otro)</t>
  </si>
  <si>
    <t>NEO_PRE_REF_REAS.NO_REG</t>
  </si>
  <si>
    <t>e (No registrado)</t>
  </si>
  <si>
    <t>NEO_ASP_REF_REAS</t>
  </si>
  <si>
    <t>Bajo puntaje APGAR</t>
  </si>
  <si>
    <t>NEO_ASP_REF_REAS.TEM</t>
  </si>
  <si>
    <t>NEO_ASP_REF_REAS.APGAR</t>
  </si>
  <si>
    <t>e (Bajo puntaje APGAR)</t>
  </si>
  <si>
    <t>NEO_ASP_REF_REAS.HIPOGL</t>
  </si>
  <si>
    <t>NEO_ASP_REF_REAS.HIPERGL</t>
  </si>
  <si>
    <t>NEO_ASP_REF_REAS.OTRO</t>
  </si>
  <si>
    <t>NEO_ASP_REF_REAS.NO_REG</t>
  </si>
  <si>
    <t>NEO_REF_HOW</t>
  </si>
  <si>
    <t>Anote cómo fue transferido el bebé (seleccione todas las que apliquen)</t>
  </si>
  <si>
    <t>Incubadora</t>
  </si>
  <si>
    <t>Administración de oxígeno</t>
  </si>
  <si>
    <t>NEO_REF_HOW.1</t>
  </si>
  <si>
    <t>Anote cómo fue transferido el bebé (seleccione todas las que apliquen) (Incubadora)</t>
  </si>
  <si>
    <t>NEO_REF_HOW.2</t>
  </si>
  <si>
    <t>Anote cómo fue transferido el bebé (seleccione todas las que apliquen) (Administración de oxígeno)</t>
  </si>
  <si>
    <t>NEO_REF_HOW.995</t>
  </si>
  <si>
    <t>Anote cómo fue transferido el bebé (seleccione todas las que apliquen) (Otro)</t>
  </si>
  <si>
    <t>NEO_REF_HOW.DK</t>
  </si>
  <si>
    <t>Anote cómo fue transferido el bebé (seleccione todas las que apliquen) (No registrado)</t>
  </si>
  <si>
    <t>NEO_DIS_DATE</t>
  </si>
  <si>
    <t>NEO_DIS_DATE.SPEC</t>
  </si>
  <si>
    <t>NEO_DIS_TIME</t>
  </si>
  <si>
    <t>NEO_DIS_TIME.SPEC</t>
  </si>
  <si>
    <t>NEO_DEATH_DATE</t>
  </si>
  <si>
    <t>NEO_DEATH_DATE.SPEC</t>
  </si>
  <si>
    <t>NEO_DEATH_TIME</t>
  </si>
  <si>
    <t>NEO_DEATH_TIME.SPEC</t>
  </si>
  <si>
    <t>COMMENT_COMPL_NEONATAL</t>
  </si>
  <si>
    <t>TM_SEP_BASIC_CHECK_PULS</t>
  </si>
  <si>
    <t>Time elapsed (in hours)</t>
  </si>
  <si>
    <t>TM_SEP_BASIC_CHECK_RESP</t>
  </si>
  <si>
    <t>TM_SEP_BASIC_CHECK_TEMP</t>
  </si>
  <si>
    <t>TM_SEP_BASIC_CHECK_OTH</t>
  </si>
  <si>
    <t>TM_SEP_BASIC_CHECK_SKIN</t>
  </si>
  <si>
    <t>TM_SEP_BASIC_CHECK_DIST</t>
  </si>
  <si>
    <t>TM_SEP_BASIC_CHECK_ABD</t>
  </si>
  <si>
    <t>TM_SEP_BASIC_CHECK_OTH2</t>
  </si>
  <si>
    <t>TM_SEP_BASIC_LAB_LEUC</t>
  </si>
  <si>
    <t>TM_SEP_BASIC_LAB_NEUT</t>
  </si>
  <si>
    <t>TM_SEP_BASIC_LAB_PLAT</t>
  </si>
  <si>
    <t>TM_SEP_BASIC_LAB_OTH</t>
  </si>
  <si>
    <t>TM_SEP_BASIC_LAB_GLY</t>
  </si>
  <si>
    <t>TM_SEP_BASIC_MED_AMP</t>
  </si>
  <si>
    <t>TM_SEP_BASIC_MED_GEN</t>
  </si>
  <si>
    <t>TM_SEP_BASIC_MED_OAN</t>
  </si>
  <si>
    <t>TM_SEP_BASIC_MED_OME</t>
  </si>
  <si>
    <t>TM_SEP_COMP_CHECK_PULS</t>
  </si>
  <si>
    <t>TM_SEP_COMP_CHECK_RESP</t>
  </si>
  <si>
    <t>TM_SEP_COMP_CHECK_TEMP</t>
  </si>
  <si>
    <t>TM_SEP_COMP_CHECK_OTH</t>
  </si>
  <si>
    <t>TM_SEP_COMP_CHECK_SKIN</t>
  </si>
  <si>
    <t>TM_SEP_COMP_CHECK_OTH2</t>
  </si>
  <si>
    <t>TM_SEP_COMP_LAB_LEUC</t>
  </si>
  <si>
    <t>TM_SEP_COMP_LAB_PROC</t>
  </si>
  <si>
    <t>TM_SEP_COMP_LAB_ERY</t>
  </si>
  <si>
    <t>TM_SEP_COMP_LAB_OTH</t>
  </si>
  <si>
    <t>TM_SEP_COMP_MED_AMP</t>
  </si>
  <si>
    <t>TM_SEP_COMP_MED_GEN</t>
  </si>
  <si>
    <t>TM_SEP_COMP_MED_OAN</t>
  </si>
  <si>
    <t>TM_SEP_COMP_MED_OME</t>
  </si>
  <si>
    <t>TM_LBW_BASIC_CHECK_PULS</t>
  </si>
  <si>
    <t>TM_LBW_BASIC_CHECK_RESP</t>
  </si>
  <si>
    <t>TM_LBW_BASIC_CHECK_TEMP</t>
  </si>
  <si>
    <t>TM_LBW_BASIC_CHECK_HT</t>
  </si>
  <si>
    <t>TM_LBW_BASIC_CHECK_WT</t>
  </si>
  <si>
    <t>TM_LBW_BASIC_CHECK_HEAD</t>
  </si>
  <si>
    <t>TM_LBW_BASIC_CHECK_DOW</t>
  </si>
  <si>
    <t>TM_LBW_BASIC_CHECK_SIL</t>
  </si>
  <si>
    <t>TM_LBW_BASIC_CHECK_OTH</t>
  </si>
  <si>
    <t>TM_LBW_BASIC_CHECK_SKIN</t>
  </si>
  <si>
    <t>TM_LBW_BASIC_CHECK_ABD</t>
  </si>
  <si>
    <t>TM_LBW_BASIC_CHECK_OTH2</t>
  </si>
  <si>
    <t>TM_LBW_BASIC_LAB_GLY</t>
  </si>
  <si>
    <t>TM_LBW_BASIC_LAB_OXY</t>
  </si>
  <si>
    <t>TM_LBW_BASIC_LAB_OTH</t>
  </si>
  <si>
    <t>TM_LBW_COMP_CHECK_PULS</t>
  </si>
  <si>
    <t>TM_LBW_COMP_CHECK_RESP</t>
  </si>
  <si>
    <t>TM_LBW_COMP_CHECK_TEMP</t>
  </si>
  <si>
    <t>TM_LBW_COMP_CHECK_HT</t>
  </si>
  <si>
    <t>TM_LBW_COMP_CHECK_WT</t>
  </si>
  <si>
    <t>TM_LBW_COMP_CHECK_HEAD</t>
  </si>
  <si>
    <t>TM_LBW_COMP_CHECK_DOW</t>
  </si>
  <si>
    <t>TM_LBW_COMP_CHECK_SIL</t>
  </si>
  <si>
    <t>TM_LBW_COMP_CHECK_OTH</t>
  </si>
  <si>
    <t>TM_LBW_COMP_LAB_GLY</t>
  </si>
  <si>
    <t>TM_LBW_COMP_LAB_OXY</t>
  </si>
  <si>
    <t>TM_LBW_COMP_LAB_OTH</t>
  </si>
  <si>
    <t>TM_PRE_BASIC_CHECK_PULS</t>
  </si>
  <si>
    <t>TM_PRE_BASIC_CHECK_RESP</t>
  </si>
  <si>
    <t>TM_PRE_BASIC_CHECK_TEMP</t>
  </si>
  <si>
    <t>TM_PRE_BASIC_CHECK_HT</t>
  </si>
  <si>
    <t>TM_PRE_BASIC_CHECK_WT</t>
  </si>
  <si>
    <t>TM_PRE_BASIC_CHECK_HEAD</t>
  </si>
  <si>
    <t>TM_PRE_BASIC_CHECK_DOW</t>
  </si>
  <si>
    <t>TM_PRE_BASIC_CHECK_SIL</t>
  </si>
  <si>
    <t>TM_PRE_BASIC_CHECK_OTH</t>
  </si>
  <si>
    <t>TM_PRE_BASIC_CHECK_SKIN</t>
  </si>
  <si>
    <t>TM_PRE_BASIC_CHECK_ABD</t>
  </si>
  <si>
    <t>TM_PRE_BASIC_CHECK_OTH2</t>
  </si>
  <si>
    <t>TM_PRE_BASIC_LAB_GLY</t>
  </si>
  <si>
    <t>TM_PRE_BASIC_LAB_OXY</t>
  </si>
  <si>
    <t>TM_PRE_BASIC_LAB_OTH</t>
  </si>
  <si>
    <t>TM_PRE_COMP_CHECK_PULS</t>
  </si>
  <si>
    <t>TM_PRE_COMP_CHECK_RESP</t>
  </si>
  <si>
    <t>TM_PRE_COMP_CHECK_TEMP</t>
  </si>
  <si>
    <t>TM_PRE_COMP_CHECK_HT</t>
  </si>
  <si>
    <t>TM_PRE_COMP_CHECK_WT</t>
  </si>
  <si>
    <t>TM_PRE_COMP_CHECK_HEAD</t>
  </si>
  <si>
    <t>TM_PRE_COMP_CHECK_DOW</t>
  </si>
  <si>
    <t>TM_PRE_COMP_CHECK_SIL</t>
  </si>
  <si>
    <t>TM_PRE_COMP_CHECK_OTH</t>
  </si>
  <si>
    <t>TM_PRE_COMP_LAB_GLY</t>
  </si>
  <si>
    <t>TM_PRE_COMP_LAB_OXY</t>
  </si>
  <si>
    <t>TM_PRE_COMP_LAB_OTH</t>
  </si>
  <si>
    <t>TM_ASP_BASIC_CHECK_PULS</t>
  </si>
  <si>
    <t>TM_ASP_BASIC_CHECK_RESP</t>
  </si>
  <si>
    <t>TM_ASP_BASIC_CHECK_TEMP</t>
  </si>
  <si>
    <t>TM_ASP_BASIC_CHECK_AP1</t>
  </si>
  <si>
    <t>TM_ASP_BASIC_CHECK_AP5</t>
  </si>
  <si>
    <t>TM_ASP_BASIC_CHECK_OTH</t>
  </si>
  <si>
    <t>TM_ASP_BASIC_CHECK_SKIN</t>
  </si>
  <si>
    <t>TM_ASP_BASIC_CHECK_OTH2</t>
  </si>
  <si>
    <t>TM_ASP_BASIC_LAB_GLY</t>
  </si>
  <si>
    <t>TM_ASP_BASIC_LAB_LEU</t>
  </si>
  <si>
    <t>TM_ASP_BASIC_LAB_HEM</t>
  </si>
  <si>
    <t>TM_ASP_BASIC_LAB_PLQ</t>
  </si>
  <si>
    <t>TM_ASP_BASIC_LAB_OTH</t>
  </si>
  <si>
    <t>TM_ASP_BASIC_MED_AMP</t>
  </si>
  <si>
    <t>TM_ASP_BASIC_MED_GEN</t>
  </si>
  <si>
    <t>TM_ASP_BASIC_MED_OAN</t>
  </si>
  <si>
    <t>TM_ASP_BASIC_MED_OME</t>
  </si>
  <si>
    <t>TM_ASP_COMP_CHECK_PULS</t>
  </si>
  <si>
    <t>TM_ASP_COMP_CHECK_RESP</t>
  </si>
  <si>
    <t>TM_ASP_COMP_CHECK_TEMP</t>
  </si>
  <si>
    <t>TM_ASP_COMP_CHECK_DOW</t>
  </si>
  <si>
    <t>TM_ASP_COMP_CHECK_SIL</t>
  </si>
  <si>
    <t>TM_ASP_COMP_CHECK_OTH</t>
  </si>
  <si>
    <t>TM_ASP_COMP_CHECK_SKIN</t>
  </si>
  <si>
    <t>TM_ASP_COMP_CHECK_OTH2</t>
  </si>
  <si>
    <t>TM_ASP_COMP_LAB_GLY</t>
  </si>
  <si>
    <t>TM_ASP_COMP_LAB_OXY</t>
  </si>
  <si>
    <t>TM_ASP_COMP_LAB_LEU</t>
  </si>
  <si>
    <t>TM_ASP_COMP_LAB_PLQ</t>
  </si>
  <si>
    <t>TM_ASP_COMP_LAB_HGB</t>
  </si>
  <si>
    <t>TM_ASP_COMP_LAB_CPRO</t>
  </si>
  <si>
    <t>TM_ASP_COMP_LAB_ERY</t>
  </si>
  <si>
    <t>TM_ASP_COMP_LAB_BL</t>
  </si>
  <si>
    <t>TM_ASP_COMP_LAB_OTH</t>
  </si>
  <si>
    <t>TM_ASP_COMP_MED_AMP</t>
  </si>
  <si>
    <t>TM_ASP_COMP_MED_GEN</t>
  </si>
  <si>
    <t>TM_ASP_COMP_MED_OAN</t>
  </si>
  <si>
    <t>TM_ASP_COMP_MED_OME</t>
  </si>
  <si>
    <t>NEO_SEP_BASIC_CHECK_OTH1_NAME</t>
  </si>
  <si>
    <t>NEO_SEP_BASIC_CHECK_OTH3_NAME</t>
  </si>
  <si>
    <t>NEO_SEP_BASIC_CHECK_OTH4_NAME</t>
  </si>
  <si>
    <t>NEO_SEP_BASIC_CHECK_OTH5_NAME</t>
  </si>
  <si>
    <t>NEO_SEP_BASIC_CHECK_OTH6_NAME</t>
  </si>
  <si>
    <t>NEO_SEP_BASIC_CHECK_REG_PULS</t>
  </si>
  <si>
    <t>NEO_SEP_BASIC_CHECK_REG_RESP</t>
  </si>
  <si>
    <t>NEO_SEP_BASIC_CHECK_REG_TEMP</t>
  </si>
  <si>
    <t>NEO_SEP_BASIC_CHECK_REG_OTH1</t>
  </si>
  <si>
    <t>NEO_SEP_BASIC_CHECK_REG_OTH3</t>
  </si>
  <si>
    <t>NEO_SEP_BASIC_CHECK_REG_OTH4</t>
  </si>
  <si>
    <t>NEO_SEP_BASIC_CHECK_REG_OTH5</t>
  </si>
  <si>
    <t>NEO_SEP_BASIC_CHECK_REG_OTH6</t>
  </si>
  <si>
    <t>NEO_SEP_BASIC_CHECK_NUM_PULS</t>
  </si>
  <si>
    <t>NEO_SEP_BASIC_CHECK_NUM_RESP</t>
  </si>
  <si>
    <t>NEO_SEP_BASIC_CHECK_NUM_TEMP</t>
  </si>
  <si>
    <t>NEO_SEP_BASIC_CHECK_NUM_OTH1</t>
  </si>
  <si>
    <t>NEO_SEP_BASIC_CHECK_NUM_OTH2</t>
  </si>
  <si>
    <t>NEO_SEP_BASIC_CHECK_NUM_OTH3</t>
  </si>
  <si>
    <t>NEO_SEP_BASIC_CHECK_DATE_PULS</t>
  </si>
  <si>
    <t>NEO_SEP_BASIC_CHECK_DATE_RESP</t>
  </si>
  <si>
    <t>NEO_SEP_BASIC_CHECK_DATE_TEMP</t>
  </si>
  <si>
    <t>NEO_SEP_BASIC_CHECK_DATE_OTH1</t>
  </si>
  <si>
    <t>NEO_SEP_BASIC_CHECK_DATE_OTH3</t>
  </si>
  <si>
    <t>NEO_SEP_BASIC_CHECK_DATE_OTH4</t>
  </si>
  <si>
    <t>NEO_SEP_BASIC_CHECK_DATE_OTH5</t>
  </si>
  <si>
    <t>NEO_SEP_BASIC_CHECK_DATE_OTH6</t>
  </si>
  <si>
    <t>NEO_SEP_BASIC_CHECK_TIME_PULS</t>
  </si>
  <si>
    <t>NEO_SEP_BASIC_CHECK_TIME_RESP</t>
  </si>
  <si>
    <t>NEO_SEP_BASIC_CHECK_TIME_TEMP</t>
  </si>
  <si>
    <t>NEO_SEP_BASIC_CHECK_TIME_OTH1</t>
  </si>
  <si>
    <t>NEO_SEP_BASIC_CHECK_TIME_OTH3</t>
  </si>
  <si>
    <t>NEO_SEP_BASIC_CHECK_TIME_OTH4</t>
  </si>
  <si>
    <t>NEO_SEP_BASIC_CHECK_TIME_OTH5</t>
  </si>
  <si>
    <t>NEO_SEP_BASIC_CHECK_TIME_OTH6</t>
  </si>
  <si>
    <t>NEO_SEP_BASIC_CHECK_OTH2_NAME</t>
  </si>
  <si>
    <t>NEO_SEP_BASIC_CHECK_REG_SKIN</t>
  </si>
  <si>
    <t>NEO_SEP_BASIC_CHECK_REG_DIST</t>
  </si>
  <si>
    <t>NEO_SEP_BASIC_CHECK_REG_ABD</t>
  </si>
  <si>
    <t>NEO_SEP_BASIC_CHECK_REG_OTH2</t>
  </si>
  <si>
    <t>NEO_SEP_BASIC_CHECK_DATE_SKIN</t>
  </si>
  <si>
    <t>NEO_SEP_BASIC_CHECK_DATE_DIST</t>
  </si>
  <si>
    <t>NEO_SEP_BASIC_CHECK_DATE_ABD</t>
  </si>
  <si>
    <t>NEO_SEP_BASIC_CHECK_DATE_OTH2</t>
  </si>
  <si>
    <t>NEO_SEP_BASIC_CHECK_TIME_SKIN</t>
  </si>
  <si>
    <t>NEO_SEP_BASIC_CHECK_TIME_DIST</t>
  </si>
  <si>
    <t>NEO_SEP_BASIC_CHECK_TIME_ABD</t>
  </si>
  <si>
    <t>NEO_SEP_BASIC_CHECK_TIME_OTH2</t>
  </si>
  <si>
    <t>NEO_SEP_BASIC_LAB_OTH1_NAME</t>
  </si>
  <si>
    <t>NEO_SEP_BASIC_LAB_OTH2_NAME</t>
  </si>
  <si>
    <t>NEO_SEP_BASIC_LAB_OTH3_NAME</t>
  </si>
  <si>
    <t>NEO_SEP_BASIC_LAB_OTH4_NAME</t>
  </si>
  <si>
    <t>NEO_SEP_BASIC_LAB_OTH5_NAME</t>
  </si>
  <si>
    <t>NEO_SEP_BASIC_LAB_OTH6_NAME</t>
  </si>
  <si>
    <t>NEO_SEP_BASIC_LAB_REG_LEUC</t>
  </si>
  <si>
    <t>NEO_SEP_BASIC_LAB_REG_NEUT</t>
  </si>
  <si>
    <t>NEO_SEP_BASIC_LAB_REG_PLAT</t>
  </si>
  <si>
    <t>NEO_SEP_BASIC_LAB_REG_OTH1</t>
  </si>
  <si>
    <t>NEO_SEP_BASIC_LAB_REG_OTH2</t>
  </si>
  <si>
    <t>NEO_SEP_BASIC_LAB_REG_OTH3</t>
  </si>
  <si>
    <t>NEO_SEP_BASIC_LAB_REG_OTH4</t>
  </si>
  <si>
    <t>NEO_SEP_BASIC_LAB_REG_OTH5</t>
  </si>
  <si>
    <t>NEO_SEP_BASIC_LAB_REG_OTH6</t>
  </si>
  <si>
    <t>NEO_SEP_BASIC_LAB_DATE_LEUC</t>
  </si>
  <si>
    <t>NEO_SEP_BASIC_LAB_DATE_NEUT</t>
  </si>
  <si>
    <t>NEO_SEP_BASIC_LAB_DATE_PLAT</t>
  </si>
  <si>
    <t>NEO_SEP_BASIC_LAB_DATE_OTH1</t>
  </si>
  <si>
    <t>NEO_SEP_BASIC_LAB_DATE_OTH2</t>
  </si>
  <si>
    <t>NEO_SEP_BASIC_LAB_DATE_OTH3</t>
  </si>
  <si>
    <t>NEO_SEP_BASIC_LAB_DATE_OTH4</t>
  </si>
  <si>
    <t>NEO_SEP_BASIC_LAB_DATE_OTH5</t>
  </si>
  <si>
    <t>NEO_SEP_BASIC_LAB_DATE_OTH6</t>
  </si>
  <si>
    <t>NEO_SEP_BASIC_LAB_TIME_LEUC</t>
  </si>
  <si>
    <t>NEO_SEP_BASIC_LAB_TIME_NEUT</t>
  </si>
  <si>
    <t>NEO_SEP_BASIC_LAB_TIME_PLAT</t>
  </si>
  <si>
    <t>NEO_SEP_BASIC_LAB_TIME_OTH1</t>
  </si>
  <si>
    <t>NEO_SEP_BASIC_LAB_TIME_OTH2</t>
  </si>
  <si>
    <t>NEO_SEP_BASIC_LAB_TIME_OTH3</t>
  </si>
  <si>
    <t>NEO_SEP_BASIC_LAB_TIME_OTH4</t>
  </si>
  <si>
    <t>NEO_SEP_BASIC_LAB_TIME_OTH5</t>
  </si>
  <si>
    <t>NEO_SEP_BASIC_LAB_TIME_OTH6</t>
  </si>
  <si>
    <t>NEO_SEP_BASIC_LAB_REG_GLY</t>
  </si>
  <si>
    <t>NEO_SEP_BASIC_LAB_NEG_GLY</t>
  </si>
  <si>
    <t>NEO_SEP_BASIC_LAB_NEG_OTH4</t>
  </si>
  <si>
    <t>NEO_SEP_BASIC_LAB_NEG_OTH5</t>
  </si>
  <si>
    <t>NEO_SEP_BASIC_LAB_NEG_OTH6</t>
  </si>
  <si>
    <t>NEO_SEP_BASIC_LAB_POS_GLY</t>
  </si>
  <si>
    <t>NEO_SEP_BASIC_LAB_POS_OTH4</t>
  </si>
  <si>
    <t>NEO_SEP_BASIC_LAB_POS_OTH5</t>
  </si>
  <si>
    <t>NEO_SEP_BASIC_LAB_POS_OTH6</t>
  </si>
  <si>
    <t>NEO_SEP_BASIC_LAB_NUM_GLY</t>
  </si>
  <si>
    <t>NEO_SEP_BASIC_LAB_NUM_OTH4</t>
  </si>
  <si>
    <t>NEO_SEP_BASIC_LAB_NUM_OTH5</t>
  </si>
  <si>
    <t>NEO_SEP_BASIC_LAB_NUM_OTH6</t>
  </si>
  <si>
    <t>NEO_SEP_BASIC_LAB_DATE_GLY</t>
  </si>
  <si>
    <t>NEO_SEP_BASIC_LAB_TIME_GLY</t>
  </si>
  <si>
    <t>NEO_SEP_BASIC_MED_OAN_NAME</t>
  </si>
  <si>
    <t>NEO_SEP_BASIC_MED_OME1_NAME</t>
  </si>
  <si>
    <t>NEO_SEP_BASIC_MED_OME2_NAME</t>
  </si>
  <si>
    <t>NEO_SEP_BASIC_MED_OME3_NAME</t>
  </si>
  <si>
    <t>NEO_SEP_BASIC_MED_ADM_GEN</t>
  </si>
  <si>
    <t>NEO_SEP_BASIC_MED_ADM_AMP</t>
  </si>
  <si>
    <t>NEO_SEP_BASIC_MED_ADM_OAN</t>
  </si>
  <si>
    <t>NEO_SEP_BASIC_MED_ADM_OME1</t>
  </si>
  <si>
    <t>NEO_SEP_BASIC_MED_ADM_OME2</t>
  </si>
  <si>
    <t>NEO_SEP_BASIC_MED_ADM_OME3</t>
  </si>
  <si>
    <t>NEO_SEP_BASIC_MED_DOS_GEN</t>
  </si>
  <si>
    <t>NEO_SEP_BASIC_MED_DOS_AMP</t>
  </si>
  <si>
    <t>NEO_SEP_BASIC_MED_DOS_OAN</t>
  </si>
  <si>
    <t>NEO_SEP_BASIC_MED_DOS_OME1</t>
  </si>
  <si>
    <t>NEO_SEP_BASIC_MED_DOS_OME2</t>
  </si>
  <si>
    <t>NEO_SEP_BASIC_MED_DOS_OME3</t>
  </si>
  <si>
    <t>NEO_SEP_BASIC_MED_DATE_GEN</t>
  </si>
  <si>
    <t>NEO_SEP_BASIC_MED_DATE_AMP</t>
  </si>
  <si>
    <t>NEO_SEP_BASIC_MED_DATE_OAN</t>
  </si>
  <si>
    <t>NEO_SEP_BASIC_MED_DATE_OME1</t>
  </si>
  <si>
    <t>NEO_SEP_BASIC_MED_DATE_OME2</t>
  </si>
  <si>
    <t>NEO_SEP_BASIC_MED_DATE_OME3</t>
  </si>
  <si>
    <t>NEO_SEP_BASIC_MED_TIME_GEN</t>
  </si>
  <si>
    <t>NEO_SEP_BASIC_MED_TIME_AMP</t>
  </si>
  <si>
    <t>NEO_SEP_BASIC_MED_TIME_OAN</t>
  </si>
  <si>
    <t>NEO_SEP_BASIC_MED_TIME_OME1</t>
  </si>
  <si>
    <t>NEO_SEP_BASIC_MED_TIME_OME2</t>
  </si>
  <si>
    <t>NEO_SEP_BASIC_MED_TIME_OME3</t>
  </si>
  <si>
    <t>NEO_SEP_COMP_CHECK_OTH1_NAME</t>
  </si>
  <si>
    <t>NEO_SEP_COMP_CHECK_OTH3_NAME</t>
  </si>
  <si>
    <t>NEO_SEP_COMP_CHECK_OTH4_NAME</t>
  </si>
  <si>
    <t>NEO_SEP_COMP_CHECK_OTH5_NAME</t>
  </si>
  <si>
    <t>NEO_SEP_COMP_CHECK_OTH6_NAME</t>
  </si>
  <si>
    <t>NEO_SEP_COMP_CHECK_REG_PULS</t>
  </si>
  <si>
    <t>NEO_SEP_COMP_CHECK_REG_RESP</t>
  </si>
  <si>
    <t>NEO_SEP_COMP_CHECK_REG_TEMP</t>
  </si>
  <si>
    <t>NEO_SEP_COMP_CHECK_REG_OTH1</t>
  </si>
  <si>
    <t>NEO_SEP_COMP_CHECK_REG_OTH3</t>
  </si>
  <si>
    <t>NEO_SEP_COMP_CHECK_REG_OTH4</t>
  </si>
  <si>
    <t>NEO_SEP_COMP_CHECK_REG_OTH5</t>
  </si>
  <si>
    <t>NEO_SEP_COMP_CHECK_REG_OTH6</t>
  </si>
  <si>
    <t>NEO_SEP_COMP_CHECK_NUM_PULS</t>
  </si>
  <si>
    <t>NEO_SEP_COMP_CHECK_NUM_RESP</t>
  </si>
  <si>
    <t>NEO_SEP_COMP_CHECK_NUM_TEMP</t>
  </si>
  <si>
    <t>NEO_SEP_COMP_CHECK_NUM_OTH1</t>
  </si>
  <si>
    <t>NEO_SEP_COMP_CHECK_NUM_OTH2</t>
  </si>
  <si>
    <t>NEO_SEP_COMP_CHECK_NUM_OTH3</t>
  </si>
  <si>
    <t>NEO_SEP_COMP_CHECK_DATE_PULS</t>
  </si>
  <si>
    <t>NEO_SEP_COMP_CHECK_DATE_RESP</t>
  </si>
  <si>
    <t>NEO_SEP_COMP_CHECK_DATE_TEMP</t>
  </si>
  <si>
    <t>NEO_SEP_COMP_CHECK_DATE_OTH1</t>
  </si>
  <si>
    <t>NEO_SEP_COMP_CHECK_DATE_OTH3</t>
  </si>
  <si>
    <t>NEO_SEP_COMP_CHECK_DATE_OTH4</t>
  </si>
  <si>
    <t>NEO_SEP_COMP_CHECK_DATE_OTH5</t>
  </si>
  <si>
    <t>NEO_SEP_COMP_CHECK_DATE_OTH6</t>
  </si>
  <si>
    <t>NEO_SEP_COMP_CHECK_TIME_PULS</t>
  </si>
  <si>
    <t>NEO_SEP_COMP_CHECK_TIME_RESP</t>
  </si>
  <si>
    <t>NEO_SEP_COMP_CHECK_TIME_TEMP</t>
  </si>
  <si>
    <t>NEO_SEP_COMP_CHECK_TIME_OTH1</t>
  </si>
  <si>
    <t>NEO_SEP_COMP_CHECK_TIME_OTH3</t>
  </si>
  <si>
    <t>NEO_SEP_COMP_CHECK_TIME_OTH4</t>
  </si>
  <si>
    <t>NEO_SEP_COMP_CHECK_TIME_OTH5</t>
  </si>
  <si>
    <t>NEO_SEP_COMP_CHECK_TIME_OTH6</t>
  </si>
  <si>
    <t>NEO_SEP_COMP_CHECK_OTH2_NAME</t>
  </si>
  <si>
    <t>NEO_SEP_COMP_CHECK_REG_SKIN</t>
  </si>
  <si>
    <t>NEO_SEP_COMP_CHECK_REG_OTH2</t>
  </si>
  <si>
    <t>NEO_SEP_COMP_CHECK_DATE_SKIN</t>
  </si>
  <si>
    <t>NEO_SEP_COMP_CHECK_DATE_OTH2</t>
  </si>
  <si>
    <t>NEO_SEP_COMP_CHECK_TIME_SKIN</t>
  </si>
  <si>
    <t>NEO_SEP_COMP_CHECK_TIME_OTH2</t>
  </si>
  <si>
    <t>NEO_SEP_COMP_LAB_OTH1_NAME</t>
  </si>
  <si>
    <t>NEO_SEP_COMP_LAB_OTH2_NAME</t>
  </si>
  <si>
    <t>NEO_SEP_COMP_LAB_OTH3_NAME</t>
  </si>
  <si>
    <t>NEO_SEP_COMP_LAB_REG_LEUC</t>
  </si>
  <si>
    <t>NEO_SEP_COMP_LAB_REG_MORF</t>
  </si>
  <si>
    <t>NEO_SEP_COMP_LAB_REG_PROC</t>
  </si>
  <si>
    <t>NEO_SEP_COMP_LAB_REG_ERY</t>
  </si>
  <si>
    <t>NEO_SEP_COMP_LAB_REG_OTH1</t>
  </si>
  <si>
    <t>NEO_SEP_COMP_LAB_REG_OTH2</t>
  </si>
  <si>
    <t>NEO_SEP_COMP_LAB_REG_OTH3</t>
  </si>
  <si>
    <t>NEO_SEP_COMP_LAB_NUM_LEUC</t>
  </si>
  <si>
    <t>NEO_SEP_COMP_LAB_NUM_MORF</t>
  </si>
  <si>
    <t>NEO_SEP_COMP_LAB_NUM_PROC</t>
  </si>
  <si>
    <t>NEO_SEP_COMP_LAB_NUM_ERY</t>
  </si>
  <si>
    <t>NEO_SEP_COMP_LAB_NUM_OTH1</t>
  </si>
  <si>
    <t>NEO_SEP_COMP_LAB_NUM_OTH2</t>
  </si>
  <si>
    <t>NEO_SEP_COMP_LAB_NUM_OTH3</t>
  </si>
  <si>
    <t>NEO_SEP_COMP_LAB_DATE_LEUC</t>
  </si>
  <si>
    <t>NEO_SEP_COMP_LAB_DATE_MORF</t>
  </si>
  <si>
    <t>NEO_SEP_COMP_LAB_DATE_PROC</t>
  </si>
  <si>
    <t>NEO_SEP_COMP_LAB_DATE_ERY</t>
  </si>
  <si>
    <t>NEO_SEP_COMP_LAB_DATE_OTH1</t>
  </si>
  <si>
    <t>NEO_SEP_COMP_LAB_DATE_OTH2</t>
  </si>
  <si>
    <t>NEO_SEP_COMP_LAB_DATE_OTH3</t>
  </si>
  <si>
    <t>NEO_SEP_COMP_LAB_TIME_LEUC</t>
  </si>
  <si>
    <t>NEO_SEP_COMP_LAB_TIME_MORF</t>
  </si>
  <si>
    <t>NEO_SEP_COMP_LAB_TIME_PROC</t>
  </si>
  <si>
    <t>NEO_SEP_COMP_LAB_TIME_ERY</t>
  </si>
  <si>
    <t>NEO_SEP_COMP_LAB_TIME_OTH1</t>
  </si>
  <si>
    <t>NEO_SEP_COMP_LAB_TIME_OTH2</t>
  </si>
  <si>
    <t>NEO_SEP_COMP_LAB_TIME_OTH3</t>
  </si>
  <si>
    <t>NEO_SEP_COMP_MED_OAN_NAME</t>
  </si>
  <si>
    <t>NEO_SEP_COMP_MED_OME1_NAME</t>
  </si>
  <si>
    <t>NEO_SEP_COMP_MED_OME2_NAME</t>
  </si>
  <si>
    <t>NEO_SEP_COMP_MED_OME3_NAME</t>
  </si>
  <si>
    <t>NEO_SEP_COMP_MED_ADM_GEN</t>
  </si>
  <si>
    <t>NEO_SEP_COMP_MED_ADM_AMP</t>
  </si>
  <si>
    <t>NEO_SEP_COMP_MED_ADM_OAN</t>
  </si>
  <si>
    <t>NEO_SEP_COMP_MED_ADM_OME1</t>
  </si>
  <si>
    <t>NEO_SEP_COMP_MED_ADM_OME2</t>
  </si>
  <si>
    <t>NEO_SEP_COMP_MED_ADM_OME3</t>
  </si>
  <si>
    <t>NEO_SEP_COMP_MED_DOS_GEN</t>
  </si>
  <si>
    <t>NEO_SEP_COMP_MED_DOS_AMP</t>
  </si>
  <si>
    <t>NEO_SEP_COMP_MED_DOS_OAN</t>
  </si>
  <si>
    <t>NEO_SEP_COMP_MED_DOS_OME1</t>
  </si>
  <si>
    <t>NEO_SEP_COMP_MED_DOS_OME2</t>
  </si>
  <si>
    <t>NEO_SEP_COMP_MED_DOS_OME3</t>
  </si>
  <si>
    <t>NEO_SEP_COMP_MED_DATE_GEN</t>
  </si>
  <si>
    <t>NEO_SEP_COMP_MED_DATE_AMP</t>
  </si>
  <si>
    <t>NEO_SEP_COMP_MED_DATE_OAN</t>
  </si>
  <si>
    <t>NEO_SEP_COMP_MED_DATE_OME1</t>
  </si>
  <si>
    <t>NEO_SEP_COMP_MED_DATE_OME2</t>
  </si>
  <si>
    <t>NEO_SEP_COMP_MED_DATE_OME3</t>
  </si>
  <si>
    <t>NEO_SEP_COMP_MED_TIME_GEN</t>
  </si>
  <si>
    <t>NEO_SEP_COMP_MED_TIME_AMP</t>
  </si>
  <si>
    <t>NEO_SEP_COMP_MED_TIME_OAN</t>
  </si>
  <si>
    <t>NEO_SEP_COMP_MED_TIME_OME1</t>
  </si>
  <si>
    <t>NEO_SEP_COMP_MED_TIME_OME2</t>
  </si>
  <si>
    <t>NEO_SEP_COMP_MED_TIME_OME3</t>
  </si>
  <si>
    <t>NEO_LBW_BASIC_CHECK_OTH1_NAME</t>
  </si>
  <si>
    <t>NEO_LBW_BASIC_CHECK_OTH3_NAME</t>
  </si>
  <si>
    <t>NEO_LBW_BASIC_CHECK_OTH4_NAME</t>
  </si>
  <si>
    <t>NEO_LBW_BASIC_CHECK_OTH5_NAME</t>
  </si>
  <si>
    <t>NEO_LBW_BASIC_CHECK_OTH6_NAME</t>
  </si>
  <si>
    <t>NEO_LBW_BASIC_CHECK_REG_PULS</t>
  </si>
  <si>
    <t>NEO_LBW_BASIC_CHECK_REG_RESP</t>
  </si>
  <si>
    <t>NEO_LBW_BASIC_CHECK_REG_TEMP</t>
  </si>
  <si>
    <t>NEO_LBW_BASIC_CHECK_REG_WT</t>
  </si>
  <si>
    <t>NEO_LBW_BASIC_CHECK_REG_HT</t>
  </si>
  <si>
    <t>NEO_LBW_BASIC_CHECK_REG_HEAD</t>
  </si>
  <si>
    <t>NEO_LBW_BASIC_CHECK_REG_DOW</t>
  </si>
  <si>
    <t>NEO_LBW_BASIC_CHECK_REG_SIL</t>
  </si>
  <si>
    <t>NEO_LBW_BASIC_CHECK_REG_OTH1</t>
  </si>
  <si>
    <t>NEO_LBW_BASIC_CHECK_REG_OTH3</t>
  </si>
  <si>
    <t>NEO_LBW_BASIC_CHECK_REG_OTH4</t>
  </si>
  <si>
    <t>NEO_LBW_BASIC_CHECK_REG_OTH5</t>
  </si>
  <si>
    <t>NEO_LBW_BASIC_CHECK_REG_OTH6</t>
  </si>
  <si>
    <t>NEO_LBW_BASIC_CHECK_NUM_PULS</t>
  </si>
  <si>
    <t>NEO_LBW_BASIC_CHECK_NUM_RESP</t>
  </si>
  <si>
    <t>NEO_LBW_BASIC_CHECK_NUM_TEMP</t>
  </si>
  <si>
    <t>NEO_LBW_BASIC_CHECK_NUM_WT</t>
  </si>
  <si>
    <t>NEO_LBW_BASIC_CHECK_NUM_HT</t>
  </si>
  <si>
    <t>NEO_LBW_BASIC_CHECK_NUM_HEAD</t>
  </si>
  <si>
    <t>NEO_LBW_BASIC_CHECK_NUM_DOW</t>
  </si>
  <si>
    <t>NEO_LBW_BASIC_CHECK_NUM_SIL</t>
  </si>
  <si>
    <t>NEO_LBW_BASIC_CHECK_NUM_OTH1</t>
  </si>
  <si>
    <t>NEO_LBW_BASIC_CHECK_NUM_OTH2</t>
  </si>
  <si>
    <t>NEO_LBW_BASIC_CHECK_NUM_OTH3</t>
  </si>
  <si>
    <t>NEO_LBW_BASIC_CHECK_DATE_PULS</t>
  </si>
  <si>
    <t>NEO_LBW_BASIC_CHECK_DATE_RESP</t>
  </si>
  <si>
    <t>NEO_LBW_BASIC_CHECK_DATE_TEMP</t>
  </si>
  <si>
    <t>NEO_LBW_BASIC_CHECK_DATE_WT</t>
  </si>
  <si>
    <t>NEO_LBW_BASIC_CHECK_DATE_HT</t>
  </si>
  <si>
    <t>NEO_LBW_BASIC_CHECK_DATE_HEAD</t>
  </si>
  <si>
    <t>NEO_LBW_BASIC_CHECK_DATE_DOW</t>
  </si>
  <si>
    <t>NEO_LBW_BASIC_CHECK_DATE_SIL</t>
  </si>
  <si>
    <t>NEO_LBW_BASIC_CHECK_DATE_OTH1</t>
  </si>
  <si>
    <t>NEO_LBW_BASIC_CHECK_DATE_OTH3</t>
  </si>
  <si>
    <t>NEO_LBW_BASIC_CHECK_DATE_OTH4</t>
  </si>
  <si>
    <t>NEO_LBW_BASIC_CHECK_DATE_OTH5</t>
  </si>
  <si>
    <t>NEO_LBW_BASIC_CHECK_DATE_OTH6</t>
  </si>
  <si>
    <t>NEO_LBW_BASIC_CHECK_TIME_PULS</t>
  </si>
  <si>
    <t>NEO_LBW_BASIC_CHECK_TIME_RESP</t>
  </si>
  <si>
    <t>NEO_LBW_BASIC_CHECK_TIME_TEMP</t>
  </si>
  <si>
    <t>NEO_LBW_BASIC_CHECK_TIME_WT</t>
  </si>
  <si>
    <t>NEO_LBW_BASIC_CHECK_TIME_HT</t>
  </si>
  <si>
    <t>NEO_LBW_BASIC_CHECK_TIME_HEAD</t>
  </si>
  <si>
    <t>NEO_LBW_BASIC_CHECK_TIME_SIL</t>
  </si>
  <si>
    <t>NEO_LBW_BASIC_CHECK_TIME_DOW</t>
  </si>
  <si>
    <t>NEO_LBW_BASIC_CHECK_TIME_OTH1</t>
  </si>
  <si>
    <t>NEO_LBW_BASIC_CHECK_TIME_OTH3</t>
  </si>
  <si>
    <t>NEO_LBW_BASIC_CHECK_TIME_OTH4</t>
  </si>
  <si>
    <t>NEO_LBW_BASIC_CHECK_TIME_OTH5</t>
  </si>
  <si>
    <t>NEO_LBW_BASIC_CHECK_TIME_OTH6</t>
  </si>
  <si>
    <t>NEO_LBW_BASIC_CHECK_OTH2_NAME</t>
  </si>
  <si>
    <t>NEO_LBW_BASIC_CHECK_REG_SKIN</t>
  </si>
  <si>
    <t>NEO_LBW_BASIC_CHECK_REG_ABD</t>
  </si>
  <si>
    <t>NEO_LBW_BASIC_CHECK_REG_OTH2</t>
  </si>
  <si>
    <t>NEO_LBW_BASIC_CHECK_DATE_SKIN</t>
  </si>
  <si>
    <t>NEO_LBW_BASIC_CHECK_DATE_ABD</t>
  </si>
  <si>
    <t>NEO_LBW_BASIC_CHECK_DATE_OTH2</t>
  </si>
  <si>
    <t>NEO_LBW_BASIC_CHECK_TIME_SKIN</t>
  </si>
  <si>
    <t>NEO_LBW_BASIC_CHECK_TIME_ABD</t>
  </si>
  <si>
    <t>NEO_LBW_BASIC_CHECK_TIME_OTH2</t>
  </si>
  <si>
    <t>NEO_LBW_BASIC_LAB_OTH1_NAME</t>
  </si>
  <si>
    <t>NEO_LBW_BASIC_LAB_OTH2_NAME</t>
  </si>
  <si>
    <t>NEO_LBW_BASIC_LAB_OTH3_NAME</t>
  </si>
  <si>
    <t>NEO_LBW_BASIC_LAB_OTH4_NAME</t>
  </si>
  <si>
    <t>NEO_LBW_BASIC_LAB_OTH5_NAME</t>
  </si>
  <si>
    <t>NEO_LBW_BASIC_LAB_OTH6_NAME</t>
  </si>
  <si>
    <t>NEO_LBW_BASIC_LAB_REG_GLY</t>
  </si>
  <si>
    <t>NEO_LBW_BASIC_LAB_REG_OXY</t>
  </si>
  <si>
    <t>NEO_LBW_BASIC_LAB_REG_OTH1</t>
  </si>
  <si>
    <t>NEO_LBW_BASIC_LAB_REG_OTH2</t>
  </si>
  <si>
    <t>NEO_LBW_BASIC_LAB_REG_OTH3</t>
  </si>
  <si>
    <t>NEO_LBW_BASIC_LAB_REG_OTH4</t>
  </si>
  <si>
    <t>NEO_LBW_BASIC_LAB_REG_OTH5</t>
  </si>
  <si>
    <t>NEO_LBW_BASIC_LAB_REG_OTH6</t>
  </si>
  <si>
    <t>NEO_LBW_BASIC_LAB_NEG_GLY</t>
  </si>
  <si>
    <t>NEO_LBW_BASIC_LAB_NEG_OTH4</t>
  </si>
  <si>
    <t>NEO_LBW_BASIC_LAB_NEG_OTH5</t>
  </si>
  <si>
    <t>NEO_LBW_BASIC_LAB_NEG_OTH6</t>
  </si>
  <si>
    <t>NEO_LBW_BASIC_LAB_POS_GLY</t>
  </si>
  <si>
    <t>NEO_LBW_BASIC_LAB_POS_OTH4</t>
  </si>
  <si>
    <t>NEO_LBW_BASIC_LAB_POS_OTH5</t>
  </si>
  <si>
    <t>NEO_LBW_BASIC_LAB_POS_OTH6</t>
  </si>
  <si>
    <t>NEO_LBW_BASIC_LAB_NUM_GLY</t>
  </si>
  <si>
    <t>NEO_LBW_BASIC_LAB_NUM_OXY</t>
  </si>
  <si>
    <t>NEO_LBW_BASIC_LAB_NUM_OTH1</t>
  </si>
  <si>
    <t>NEO_LBW_BASIC_LAB_NUM_OTH2</t>
  </si>
  <si>
    <t>NEO_LBW_BASIC_LAB_NUM_OTH3</t>
  </si>
  <si>
    <t>NEO_LBW_BASIC_LAB_NUM_OTH4</t>
  </si>
  <si>
    <t>NEO_LBW_BASIC_LAB_NUM_OTH5</t>
  </si>
  <si>
    <t>NEO_LBW_BASIC_LAB_NUM_OTH6</t>
  </si>
  <si>
    <t>NEO_LBW_BASIC_LAB_DATE_GLY</t>
  </si>
  <si>
    <t>NEO_LBW_BASIC_LAB_DATE_OXY</t>
  </si>
  <si>
    <t>NEO_LBW_BASIC_LAB_DATE_OTH1</t>
  </si>
  <si>
    <t>NEO_LBW_BASIC_LAB_DATE_OTH2</t>
  </si>
  <si>
    <t>NEO_LBW_BASIC_LAB_DATE_OTH3</t>
  </si>
  <si>
    <t>NEO_LBW_BASIC_LAB_DATE_OTH4</t>
  </si>
  <si>
    <t>NEO_LBW_BASIC_LAB_DATE_OTH5</t>
  </si>
  <si>
    <t>NEO_LBW_BASIC_LAB_DATE_OTH6</t>
  </si>
  <si>
    <t>NEO_LBW_BASIC_LAB_TIME_GLY</t>
  </si>
  <si>
    <t>NEO_LBW_BASIC_LAB_TIME_OXY</t>
  </si>
  <si>
    <t>NEO_LBW_BASIC_LAB_TIME_OTH1</t>
  </si>
  <si>
    <t>NEO_LBW_BASIC_LAB_TIME_OTH2</t>
  </si>
  <si>
    <t>NEO_LBW_BASIC_LAB_TIME_OTH3</t>
  </si>
  <si>
    <t>NEO_LBW_BASIC_LAB_TIME_OTH4</t>
  </si>
  <si>
    <t>NEO_LBW_BASIC_LAB_TIME_OTH5</t>
  </si>
  <si>
    <t>NEO_LBW_BASIC_LAB_TIME_OTH6</t>
  </si>
  <si>
    <t>NEO_LBW_COMP_CHECK_OTH1_NAME</t>
  </si>
  <si>
    <t>NEO_LBW_COMP_CHECK_OTH2_NAME</t>
  </si>
  <si>
    <t>NEO_LBW_COMP_CHECK_OTH3_NAME</t>
  </si>
  <si>
    <t>NEO_LBW_COMP_CHECK_REG_PULS</t>
  </si>
  <si>
    <t>NEO_LBW_COMP_CHECK_REG_RESP</t>
  </si>
  <si>
    <t>NEO_LBW_COMP_CHECK_REG_TEMP</t>
  </si>
  <si>
    <t>NEO_LBW_COMP_CHECK_REG_WT</t>
  </si>
  <si>
    <t>NEO_LBW_COMP_CHECK_REG_HT</t>
  </si>
  <si>
    <t>NEO_LBW_COMP_CHECK_REG_HEAD</t>
  </si>
  <si>
    <t>NEO_LBW_COMP_CHECK_REG_DOW</t>
  </si>
  <si>
    <t>NEO_LBW_COMP_CHECK_REG_SIL</t>
  </si>
  <si>
    <t>NEO_LBW_COMP_CHECK_REG_OTH1</t>
  </si>
  <si>
    <t>NEO_LBW_COMP_CHECK_REG_OTH2</t>
  </si>
  <si>
    <t>NEO_LBW_COMP_CHECK_REG_OTH3</t>
  </si>
  <si>
    <t>NEO_LBW_COMP_CHECK_NUM_PULS</t>
  </si>
  <si>
    <t>NEO_LBW_COMP_CHECK_NUM_RESP</t>
  </si>
  <si>
    <t>NEO_LBW_COMP_CHECK_NUM_TEMP</t>
  </si>
  <si>
    <t>NEO_LBW_COMP_CHECK_NUM_WT</t>
  </si>
  <si>
    <t>NEO_LBW_COMP_CHECK_NUM_HT</t>
  </si>
  <si>
    <t>NEO_LBW_COMP_CHECK_NUM_HEAD</t>
  </si>
  <si>
    <t>NEO_LBW_COMP_CHECK_NUM_DOW</t>
  </si>
  <si>
    <t>NEO_LBW_COMP_CHECK_NUM_SIL</t>
  </si>
  <si>
    <t>NEO_LBW_COMP_CHECK_NUM_OTH1</t>
  </si>
  <si>
    <t>NEO_LBW_COMP_CHECK_NUM_OTH2</t>
  </si>
  <si>
    <t>NEO_LBW_COMP_CHECK_NUM_OTH3</t>
  </si>
  <si>
    <t>NEO_LBW_COMP_CHECK_DATE_PULS</t>
  </si>
  <si>
    <t>NEO_LBW_COMP_CHECK_DATE_RESP</t>
  </si>
  <si>
    <t>NEO_LBW_COMP_CHECK_DATE_TEMP</t>
  </si>
  <si>
    <t>NEO_LBW_COMP_CHECK_DATE_WT</t>
  </si>
  <si>
    <t>NEO_LBW_COMP_CHECK_DATE_HT</t>
  </si>
  <si>
    <t>NEO_LBW_COMP_CHECK_DATE_HEAD</t>
  </si>
  <si>
    <t>NEO_LBW_COMP_CHECK_DATE_DOW</t>
  </si>
  <si>
    <t>NEO_LBW_COMP_CHECK_DATE_SIL</t>
  </si>
  <si>
    <t>NEO_LBW_COMP_CHECK_DATE_OTH1</t>
  </si>
  <si>
    <t>NEO_LBW_COMP_CHECK_DATE_OTH2</t>
  </si>
  <si>
    <t>NEO_LBW_COMP_CHECK_DATE_OTH3</t>
  </si>
  <si>
    <t>NEO_LBW_COMP_CHECK_TIME_PULS</t>
  </si>
  <si>
    <t>NEO_LBW_COMP_CHECK_TIME_RESP</t>
  </si>
  <si>
    <t>NEO_LBW_COMP_CHECK_TIME_TEMP</t>
  </si>
  <si>
    <t>NEO_LBW_COMP_CHECK_TIME_WT</t>
  </si>
  <si>
    <t>NEO_LBW_COMP_CHECK_TIME_HT</t>
  </si>
  <si>
    <t>NEO_LBW_COMP_CHECK_TIME_HEAD</t>
  </si>
  <si>
    <t>NEO_LBW_COMP_CHECK_TIME_SIL</t>
  </si>
  <si>
    <t>NEO_LBW_COMP_CHECK_TIME_DOW</t>
  </si>
  <si>
    <t>NEO_LBW_COMP_CHECK_TIME_OTH1</t>
  </si>
  <si>
    <t>NEO_LBW_COMP_CHECK_TIME_OTH2</t>
  </si>
  <si>
    <t>NEO_LBW_COMP_CHECK_TIME_OTH3</t>
  </si>
  <si>
    <t>NEO_LBW_COMP_LAB_OTH1_NAME</t>
  </si>
  <si>
    <t>NEO_LBW_COMP_LAB_OTH2_NAME</t>
  </si>
  <si>
    <t>NEO_LBW_COMP_LAB_OTH3_NAME</t>
  </si>
  <si>
    <t>NEO_LBW_COMP_LAB_OTH4_NAME</t>
  </si>
  <si>
    <t>NEO_LBW_COMP_LAB_OTH5_NAME</t>
  </si>
  <si>
    <t>NEO_LBW_COMP_LAB_OTH6_NAME</t>
  </si>
  <si>
    <t>NEO_LBW_COMP_LAB_REG_GLY</t>
  </si>
  <si>
    <t>NEO_LBW_COMP_LAB_REG_OXY</t>
  </si>
  <si>
    <t>NEO_LBW_COMP_LAB_REG_OTH1</t>
  </si>
  <si>
    <t>NEO_LBW_COMP_LAB_REG_OTH2</t>
  </si>
  <si>
    <t>NEO_LBW_COMP_LAB_REG_OTH3</t>
  </si>
  <si>
    <t>NEO_LBW_COMP_LAB_REG_OTH4</t>
  </si>
  <si>
    <t>NEO_LBW_COMP_LAB_REG_OTH5</t>
  </si>
  <si>
    <t>NEO_LBW_COMP_LAB_REG_OTH6</t>
  </si>
  <si>
    <t>NEO_LBW_COMP_LAB_NEG_GLY</t>
  </si>
  <si>
    <t>NEO_LBW_COMP_LAB_NEG_OTH4</t>
  </si>
  <si>
    <t>NEO_LBW_COMP_LAB_NEG_OTH5</t>
  </si>
  <si>
    <t>NEO_LBW_COMP_LAB_NEG_OTH6</t>
  </si>
  <si>
    <t>NEO_LBW_COMP_LAB_POS_GLY</t>
  </si>
  <si>
    <t>NEO_LBW_COMP_LAB_POS_OTH4</t>
  </si>
  <si>
    <t>NEO_LBW_COMP_LAB_POS_OTH5</t>
  </si>
  <si>
    <t>NEO_LBW_COMP_LAB_POS_OTH6</t>
  </si>
  <si>
    <t>NEO_LBW_COMP_LAB_NUM_GLY</t>
  </si>
  <si>
    <t>NEO_LBW_COMP_LAB_NUM_OXY</t>
  </si>
  <si>
    <t>NEO_LBW_COMP_LAB_NUM_OTH1</t>
  </si>
  <si>
    <t>NEO_LBW_COMP_LAB_NUM_OTH2</t>
  </si>
  <si>
    <t>NEO_LBW_COMP_LAB_NUM_OTH3</t>
  </si>
  <si>
    <t>NEO_LBW_COMP_LAB_NUM_OTH4</t>
  </si>
  <si>
    <t>NEO_LBW_COMP_LAB_NUM_OTH5</t>
  </si>
  <si>
    <t>NEO_LBW_COMP_LAB_NUM_OTH6</t>
  </si>
  <si>
    <t>NEO_LBW_COMP_LAB_DATE_GLY</t>
  </si>
  <si>
    <t>NEO_LBW_COMP_LAB_DATE_OXY</t>
  </si>
  <si>
    <t>NEO_LBW_COMP_LAB_DATE_OTH1</t>
  </si>
  <si>
    <t>NEO_LBW_COMP_LAB_DATE_OTH2</t>
  </si>
  <si>
    <t>NEO_LBW_COMP_LAB_DATE_OTH3</t>
  </si>
  <si>
    <t>NEO_LBW_COMP_LAB_DATE_OTH4</t>
  </si>
  <si>
    <t>NEO_LBW_COMP_LAB_DATE_OTH5</t>
  </si>
  <si>
    <t>NEO_LBW_COMP_LAB_DATE_OTH6</t>
  </si>
  <si>
    <t>NEO_LBW_COMP_LAB_TIME_GLY</t>
  </si>
  <si>
    <t>NEO_LBW_COMP_LAB_TIME_OXY</t>
  </si>
  <si>
    <t>NEO_LBW_COMP_LAB_TIME_OTH1</t>
  </si>
  <si>
    <t>NEO_LBW_COMP_LAB_TIME_OTH2</t>
  </si>
  <si>
    <t>NEO_LBW_COMP_LAB_TIME_OTH3</t>
  </si>
  <si>
    <t>NEO_LBW_COMP_LAB_TIME_OTH4</t>
  </si>
  <si>
    <t>NEO_LBW_COMP_LAB_TIME_OTH5</t>
  </si>
  <si>
    <t>NEO_LBW_COMP_LAB_TIME_OTH6</t>
  </si>
  <si>
    <t>NEO_PRE_BASIC_CHECK_OTH1_NAME</t>
  </si>
  <si>
    <t>NEO_PRE_BASIC_CHECK_OTH3_NAME</t>
  </si>
  <si>
    <t>NEO_PRE_BASIC_CHECK_OTH4_NAME</t>
  </si>
  <si>
    <t>NEO_PRE_BASIC_CHECK_OTH5_NAME</t>
  </si>
  <si>
    <t>NEO_PRE_BASIC_CHECK_OTH6_NAME</t>
  </si>
  <si>
    <t>NEO_PRE_BASIC_CHECK_REG_PULS</t>
  </si>
  <si>
    <t>NEO_PRE_BASIC_CHECK_REG_RESP</t>
  </si>
  <si>
    <t>NEO_PRE_BASIC_CHECK_REG_TEMP</t>
  </si>
  <si>
    <t>NEO_PRE_BASIC_CHECK_REG_WT</t>
  </si>
  <si>
    <t>NEO_PRE_BASIC_CHECK_REG_HT</t>
  </si>
  <si>
    <t>NEO_PRE_BASIC_CHECK_REG_HEAD</t>
  </si>
  <si>
    <t>NEO_PRE_BASIC_CHECK_REG_DOW</t>
  </si>
  <si>
    <t>NEO_PRE_BASIC_CHECK_REG_SIL</t>
  </si>
  <si>
    <t>NEO_PRE_BASIC_CHECK_REG_OTH1</t>
  </si>
  <si>
    <t>NEO_PRE_BASIC_CHECK_REG_OTH3</t>
  </si>
  <si>
    <t>NEO_PRE_BASIC_CHECK_REG_OTH4</t>
  </si>
  <si>
    <t>NEO_PRE_BASIC_CHECK_REG_OTH5</t>
  </si>
  <si>
    <t>NEO_PRE_BASIC_CHECK_REG_OTH6</t>
  </si>
  <si>
    <t>NEO_PRE_BASIC_CHECK_NUM_PULS</t>
  </si>
  <si>
    <t>NEO_PRE_BASIC_CHECK_NUM_RESP</t>
  </si>
  <si>
    <t>NEO_PRE_BASIC_CHECK_NUM_TEMP</t>
  </si>
  <si>
    <t>NEO_PRE_BASIC_CHECK_NUM_WT</t>
  </si>
  <si>
    <t>NEO_PRE_BASIC_CHECK_NUM_HT</t>
  </si>
  <si>
    <t>NEO_PRE_BASIC_CHECK_NUM_HEAD</t>
  </si>
  <si>
    <t>NEO_PRE_BASIC_CHECK_NUM_DOW</t>
  </si>
  <si>
    <t>NEO_PRE_BASIC_CHECK_NUM_SIL</t>
  </si>
  <si>
    <t>NEO_PRE_BASIC_CHECK_NUM_OTH1</t>
  </si>
  <si>
    <t>NEO_PRE_BASIC_CHECK_NUM_OTH2</t>
  </si>
  <si>
    <t>NEO_PRE_BASIC_CHECK_NUM_OTH3</t>
  </si>
  <si>
    <t>NEO_PRE_BASIC_CHECK_DATE_PULS</t>
  </si>
  <si>
    <t>NEO_PRE_BASIC_CHECK_DATE_RESP</t>
  </si>
  <si>
    <t>NEO_PRE_BASIC_CHECK_DATE_TEMP</t>
  </si>
  <si>
    <t>NEO_PRE_BASIC_CHECK_DATE_WT</t>
  </si>
  <si>
    <t>NEO_PRE_BASIC_CHECK_DATE_HT</t>
  </si>
  <si>
    <t>NEO_PRE_BASIC_CHECK_DATE_HEAD</t>
  </si>
  <si>
    <t>NEO_PRE_BASIC_CHECK_DATE_DOW</t>
  </si>
  <si>
    <t>NEO_PRE_BASIC_CHECK_DATE_SIL</t>
  </si>
  <si>
    <t>NEO_PRE_BASIC_CHECK_DATE_OTH1</t>
  </si>
  <si>
    <t>NEO_PRE_BASIC_CHECK_DATE_OTH3</t>
  </si>
  <si>
    <t>NEO_PRE_BASIC_CHECK_DATE_OTH4</t>
  </si>
  <si>
    <t>NEO_PRE_BASIC_CHECK_DATE_OTH5</t>
  </si>
  <si>
    <t>NEO_PRE_BASIC_CHECK_DATE_OTH6</t>
  </si>
  <si>
    <t>NEO_PRE_BASIC_CHECK_TIME_PULS</t>
  </si>
  <si>
    <t>NEO_PRE_BASIC_CHECK_TIME_RESP</t>
  </si>
  <si>
    <t>NEO_PRE_BASIC_CHECK_TIME_TEMP</t>
  </si>
  <si>
    <t>NEO_PRE_BASIC_CHECK_TIME_WT</t>
  </si>
  <si>
    <t>NEO_PRE_BASIC_CHECK_TIME_HT</t>
  </si>
  <si>
    <t>NEO_PRE_BASIC_CHECK_TIME_HEAD</t>
  </si>
  <si>
    <t>NEO_PRE_BASIC_CHECK_TIME_SIL</t>
  </si>
  <si>
    <t>NEO_PRE_BASIC_CHECK_TIME_DOW</t>
  </si>
  <si>
    <t>NEO_PRE_BASIC_CHECK_TIME_OTH1</t>
  </si>
  <si>
    <t>NEO_PRE_BASIC_CHECK_TIME_OTH3</t>
  </si>
  <si>
    <t>NEO_PRE_BASIC_CHECK_TIME_OTH4</t>
  </si>
  <si>
    <t>NEO_PRE_BASIC_CHECK_TIME_OTH5</t>
  </si>
  <si>
    <t>NEO_PRE_BASIC_CHECK_TIME_OTH6</t>
  </si>
  <si>
    <t>NEO_PRE_BASIC_CHECK_OTH2_NAME</t>
  </si>
  <si>
    <t>NEO_PRE_BASIC_CHECK_REG_SKIN</t>
  </si>
  <si>
    <t>NEO_PRE_BASIC_CHECK_REG_ABD</t>
  </si>
  <si>
    <t>NEO_PRE_BASIC_CHECK_REG_OTH2</t>
  </si>
  <si>
    <t>NEO_PRE_BASIC_CHECK_DATE_SKIN</t>
  </si>
  <si>
    <t>NEO_PRE_BASIC_CHECK_DATE_ABD</t>
  </si>
  <si>
    <t>NEO_PRE_BASIC_CHECK_DATE_OTH2</t>
  </si>
  <si>
    <t>NEO_PRE_BASIC_CHECK_TIME_SKIN</t>
  </si>
  <si>
    <t>NEO_PRE_BASIC_CHECK_TIME_ABD</t>
  </si>
  <si>
    <t>NEO_PRE_BASIC_CHECK_TIME_OTH2</t>
  </si>
  <si>
    <t>NEO_PRE_BASIC_LAB_OTH1_NAME</t>
  </si>
  <si>
    <t>NEO_PRE_BASIC_LAB_OTH2_NAME</t>
  </si>
  <si>
    <t>NEO_PRE_BASIC_LAB_OTH3_NAME</t>
  </si>
  <si>
    <t>NEO_PRE_BASIC_LAB_OTH4_NAME</t>
  </si>
  <si>
    <t>NEO_PRE_BASIC_LAB_OTH5_NAME</t>
  </si>
  <si>
    <t>NEO_PRE_BASIC_LAB_OTH6_NAME</t>
  </si>
  <si>
    <t>NEO_PRE_BASIC_LAB_REG_GLY</t>
  </si>
  <si>
    <t>NEO_PRE_BASIC_LAB_REG_OXY</t>
  </si>
  <si>
    <t>NEO_PRE_BASIC_LAB_REG_OTH1</t>
  </si>
  <si>
    <t>NEO_PRE_BASIC_LAB_REG_OTH2</t>
  </si>
  <si>
    <t>NEO_PRE_BASIC_LAB_REG_OTH3</t>
  </si>
  <si>
    <t>NEO_PRE_BASIC_LAB_REG_OTH4</t>
  </si>
  <si>
    <t>NEO_PRE_BASIC_LAB_REG_OTH5</t>
  </si>
  <si>
    <t>NEO_PRE_BASIC_LAB_REG_OTH6</t>
  </si>
  <si>
    <t>NEO_PRE_BASIC_LAB_NEG_GLY</t>
  </si>
  <si>
    <t>NEO_PRE_BASIC_LAB_NEG_OTH4</t>
  </si>
  <si>
    <t>NEO_PRE_BASIC_LAB_NEG_OTH5</t>
  </si>
  <si>
    <t>NEO_PRE_BASIC_LAB_NEG_OTH6</t>
  </si>
  <si>
    <t>NEO_PRE_BASIC_LAB_POS_GLY</t>
  </si>
  <si>
    <t>NEO_PRE_BASIC_LAB_POS_OTH4</t>
  </si>
  <si>
    <t>NEO_PRE_BASIC_LAB_POS_OTH5</t>
  </si>
  <si>
    <t>NEO_PRE_BASIC_LAB_POS_OTH6</t>
  </si>
  <si>
    <t>NEO_PRE_BASIC_LAB_NUM_GLY</t>
  </si>
  <si>
    <t>NEO_PRE_BASIC_LAB_NUM_OXY</t>
  </si>
  <si>
    <t>NEO_PRE_BASIC_LAB_NUM_OTH1</t>
  </si>
  <si>
    <t>NEO_PRE_BASIC_LAB_NUM_OTH2</t>
  </si>
  <si>
    <t>NEO_PRE_BASIC_LAB_NUM_OTH3</t>
  </si>
  <si>
    <t>NEO_PRE_BASIC_LAB_NUM_OTH4</t>
  </si>
  <si>
    <t>NEO_PRE_BASIC_LAB_NUM_OTH5</t>
  </si>
  <si>
    <t>NEO_PRE_BASIC_LAB_NUM_OTH6</t>
  </si>
  <si>
    <t>NEO_PRE_BASIC_LAB_DATE_GLY</t>
  </si>
  <si>
    <t>NEO_PRE_BASIC_LAB_DATE_OXY</t>
  </si>
  <si>
    <t>NEO_PRE_BASIC_LAB_DATE_OTH1</t>
  </si>
  <si>
    <t>NEO_PRE_BASIC_LAB_DATE_OTH2</t>
  </si>
  <si>
    <t>NEO_PRE_BASIC_LAB_DATE_OTH3</t>
  </si>
  <si>
    <t>NEO_PRE_BASIC_LAB_DATE_OTH4</t>
  </si>
  <si>
    <t>NEO_PRE_BASIC_LAB_DATE_OTH5</t>
  </si>
  <si>
    <t>NEO_PRE_BASIC_LAB_DATE_OTH6</t>
  </si>
  <si>
    <t>NEO_PRE_BASIC_LAB_TIME_GLY</t>
  </si>
  <si>
    <t>NEO_PRE_BASIC_LAB_TIME_OXY</t>
  </si>
  <si>
    <t>NEO_PRE_BASIC_LAB_TIME_OTH1</t>
  </si>
  <si>
    <t>NEO_PRE_BASIC_LAB_TIME_OTH2</t>
  </si>
  <si>
    <t>NEO_PRE_BASIC_LAB_TIME_OTH3</t>
  </si>
  <si>
    <t>NEO_PRE_BASIC_LAB_TIME_OTH4</t>
  </si>
  <si>
    <t>NEO_PRE_BASIC_LAB_TIME_OTH5</t>
  </si>
  <si>
    <t>NEO_PRE_BASIC_LAB_TIME_OTH6</t>
  </si>
  <si>
    <t>NEO_PRE_COMP_CHECK_OTH1_NAME</t>
  </si>
  <si>
    <t>NEO_PRE_COMP_CHECK_OTH2_NAME</t>
  </si>
  <si>
    <t>NEO_PRE_COMP_CHECK_OTH3_NAME</t>
  </si>
  <si>
    <t>NEO_PRE_COMP_CHECK_REG_PULS</t>
  </si>
  <si>
    <t>NEO_PRE_COMP_CHECK_REG_RESP</t>
  </si>
  <si>
    <t>NEO_PRE_COMP_CHECK_REG_TEMP</t>
  </si>
  <si>
    <t>NEO_PRE_COMP_CHECK_REG_WT</t>
  </si>
  <si>
    <t>NEO_PRE_COMP_CHECK_REG_HT</t>
  </si>
  <si>
    <t>NEO_PRE_COMP_CHECK_REG_HEAD</t>
  </si>
  <si>
    <t>NEO_PRE_COMP_CHECK_REG_DOW</t>
  </si>
  <si>
    <t>NEO_PRE_COMP_CHECK_REG_SIL</t>
  </si>
  <si>
    <t>NEO_PRE_COMP_CHECK_REG_OTH1</t>
  </si>
  <si>
    <t>NEO_PRE_COMP_CHECK_REG_OTH2</t>
  </si>
  <si>
    <t>NEO_PRE_COMP_CHECK_REG_OTH3</t>
  </si>
  <si>
    <t>NEO_PRE_COMP_CHECK_NUM_PULS</t>
  </si>
  <si>
    <t>NEO_PRE_COMP_CHECK_NUM_RESP</t>
  </si>
  <si>
    <t>NEO_PRE_COMP_CHECK_NUM_TEMP</t>
  </si>
  <si>
    <t>NEO_PRE_COMP_CHECK_NUM_WT</t>
  </si>
  <si>
    <t>NEO_PRE_COMP_CHECK_NUM_HT</t>
  </si>
  <si>
    <t>NEO_PRE_COMP_CHECK_NUM_HEAD</t>
  </si>
  <si>
    <t>NEO_PRE_COMP_CHECK_NUM_DOW</t>
  </si>
  <si>
    <t>NEO_PRE_COMP_CHECK_NUM_SIL</t>
  </si>
  <si>
    <t>NEO_PRE_COMP_CHECK_NUM_OTH1</t>
  </si>
  <si>
    <t>NEO_PRE_COMP_CHECK_NUM_OTH2</t>
  </si>
  <si>
    <t>NEO_PRE_COMP_CHECK_NUM_OTH3</t>
  </si>
  <si>
    <t>NEO_PRE_COMP_CHECK_DATE_PULS</t>
  </si>
  <si>
    <t>NEO_PRE_COMP_CHECK_DATE_RESP</t>
  </si>
  <si>
    <t>NEO_PRE_COMP_CHECK_DATE_TEMP</t>
  </si>
  <si>
    <t>NEO_PRE_COMP_CHECK_DATE_WT</t>
  </si>
  <si>
    <t>NEO_PRE_COMP_CHECK_DATE_HT</t>
  </si>
  <si>
    <t>NEO_PRE_COMP_CHECK_DATE_HEAD</t>
  </si>
  <si>
    <t>NEO_PRE_COMP_CHECK_DATE_DOW</t>
  </si>
  <si>
    <t>NEO_PRE_COMP_CHECK_DATE_SIL</t>
  </si>
  <si>
    <t>NEO_PRE_COMP_CHECK_DATE_OTH1</t>
  </si>
  <si>
    <t>NEO_PRE_COMP_CHECK_DATE_OTH2</t>
  </si>
  <si>
    <t>NEO_PRE_COMP_CHECK_DATE_OTH3</t>
  </si>
  <si>
    <t>NEO_PRE_COMP_CHECK_TIME_PULS</t>
  </si>
  <si>
    <t>NEO_PRE_COMP_CHECK_TIME_RESP</t>
  </si>
  <si>
    <t>NEO_PRE_COMP_CHECK_TIME_TEMP</t>
  </si>
  <si>
    <t>NEO_PRE_COMP_CHECK_TIME_WT</t>
  </si>
  <si>
    <t>NEO_PRE_COMP_CHECK_TIME_HT</t>
  </si>
  <si>
    <t>NEO_PRE_COMP_CHECK_TIME_HEAD</t>
  </si>
  <si>
    <t>NEO_PRE_COMP_CHECK_TIME_SIL</t>
  </si>
  <si>
    <t>NEO_PRE_COMP_CHECK_TIME_DOW</t>
  </si>
  <si>
    <t>NEO_PRE_COMP_CHECK_TIME_OTH1</t>
  </si>
  <si>
    <t>NEO_PRE_COMP_CHECK_TIME_OTH2</t>
  </si>
  <si>
    <t>NEO_PRE_COMP_CHECK_TIME_OTH3</t>
  </si>
  <si>
    <t>NEO_PRE_COMP_LAB_OTH1_NAME</t>
  </si>
  <si>
    <t>NEO_PRE_COMP_LAB_OTH2_NAME</t>
  </si>
  <si>
    <t>NEO_PRE_COMP_LAB_OTH3_NAME</t>
  </si>
  <si>
    <t>NEO_PRE_COMP_LAB_OTH4_NAME</t>
  </si>
  <si>
    <t>NEO_PRE_COMP_LAB_OTH5_NAME</t>
  </si>
  <si>
    <t>NEO_PRE_COMP_LAB_OTH6_NAME</t>
  </si>
  <si>
    <t>NEO_PRE_COMP_LAB_REG_GLY</t>
  </si>
  <si>
    <t>NEO_PRE_COMP_LAB_REG_OXY</t>
  </si>
  <si>
    <t>NEO_PRE_COMP_LAB_REG_OTH1</t>
  </si>
  <si>
    <t>NEO_PRE_COMP_LAB_REG_OTH2</t>
  </si>
  <si>
    <t>NEO_PRE_COMP_LAB_REG_OTH3</t>
  </si>
  <si>
    <t>NEO_PRE_COMP_LAB_REG_OTH4</t>
  </si>
  <si>
    <t>NEO_PRE_COMP_LAB_REG_OTH5</t>
  </si>
  <si>
    <t>NEO_PRE_COMP_LAB_REG_OTH6</t>
  </si>
  <si>
    <t>NEO_PRE_COMP_LAB_NEG_GLY</t>
  </si>
  <si>
    <t>NEO_PRE_COMP_LAB_NEG_OTH4</t>
  </si>
  <si>
    <t>NEO_PRE_COMP_LAB_NEG_OTH5</t>
  </si>
  <si>
    <t>NEO_PRE_COMP_LAB_NEG_OTH6</t>
  </si>
  <si>
    <t>NEO_PRE_COMP_LAB_POS_GLY</t>
  </si>
  <si>
    <t>NEO_PRE_COMP_LAB_POS_OTH4</t>
  </si>
  <si>
    <t>NEO_PRE_COMP_LAB_POS_OTH5</t>
  </si>
  <si>
    <t>NEO_PRE_COMP_LAB_POS_OTH6</t>
  </si>
  <si>
    <t>NEO_PRE_COMP_LAB_NUM_GLY</t>
  </si>
  <si>
    <t>NEO_PRE_COMP_LAB_NUM_OXY</t>
  </si>
  <si>
    <t>NEO_PRE_COMP_LAB_NUM_OTH1</t>
  </si>
  <si>
    <t>NEO_PRE_COMP_LAB_NUM_OTH2</t>
  </si>
  <si>
    <t>NEO_PRE_COMP_LAB_NUM_OTH3</t>
  </si>
  <si>
    <t>NEO_PRE_COMP_LAB_NUM_OTH4</t>
  </si>
  <si>
    <t>NEO_PRE_COMP_LAB_NUM_OTH5</t>
  </si>
  <si>
    <t>NEO_PRE_COMP_LAB_NUM_OTH6</t>
  </si>
  <si>
    <t>NEO_PRE_COMP_LAB_DATE_GLY</t>
  </si>
  <si>
    <t>NEO_PRE_COMP_LAB_DATE_OXY</t>
  </si>
  <si>
    <t>NEO_PRE_COMP_LAB_DATE_OTH1</t>
  </si>
  <si>
    <t>NEO_PRE_COMP_LAB_DATE_OTH2</t>
  </si>
  <si>
    <t>NEO_PRE_COMP_LAB_DATE_OTH3</t>
  </si>
  <si>
    <t>NEO_PRE_COMP_LAB_DATE_OTH4</t>
  </si>
  <si>
    <t>NEO_PRE_COMP_LAB_DATE_OTH5</t>
  </si>
  <si>
    <t>NEO_PRE_COMP_LAB_DATE_OTH6</t>
  </si>
  <si>
    <t>NEO_PRE_COMP_LAB_TIME_GLY</t>
  </si>
  <si>
    <t>NEO_PRE_COMP_LAB_TIME_OXY</t>
  </si>
  <si>
    <t>NEO_PRE_COMP_LAB_TIME_OTH1</t>
  </si>
  <si>
    <t>NEO_PRE_COMP_LAB_TIME_OTH2</t>
  </si>
  <si>
    <t>NEO_PRE_COMP_LAB_TIME_OTH3</t>
  </si>
  <si>
    <t>NEO_PRE_COMP_LAB_TIME_OTH4</t>
  </si>
  <si>
    <t>NEO_PRE_COMP_LAB_TIME_OTH5</t>
  </si>
  <si>
    <t>NEO_PRE_COMP_LAB_TIME_OTH6</t>
  </si>
  <si>
    <t>NEO_ASP_BASIC_CHECK_OTH1_NAME</t>
  </si>
  <si>
    <t>NEO_ASP_BASIC_CHECK_OTH3_NAME</t>
  </si>
  <si>
    <t>NEO_ASP_BASIC_CHECK_OTH4_NAME</t>
  </si>
  <si>
    <t>NEO_ASP_BASIC_CHECK_OTH5_NAME</t>
  </si>
  <si>
    <t>NEO_ASP_BASIC_CHECK_OTH6_NAME</t>
  </si>
  <si>
    <t>NEO_ASP_BASIC_CHECK_REG_PULS</t>
  </si>
  <si>
    <t>NEO_ASP_BASIC_CHECK_REG_RESP</t>
  </si>
  <si>
    <t>NEO_ASP_BASIC_CHECK_REG_TEMP</t>
  </si>
  <si>
    <t>NEO_ASP_BASIC_CHECK_REG_AP1</t>
  </si>
  <si>
    <t>NEO_ASP_BASIC_CHECK_REG_AP5</t>
  </si>
  <si>
    <t>NEO_ASP_BASIC_CHECK_REG_OTH1</t>
  </si>
  <si>
    <t>NEO_ASP_BASIC_CHECK_REG_OTH3</t>
  </si>
  <si>
    <t>NEO_ASP_BASIC_CHECK_REG_OTH4</t>
  </si>
  <si>
    <t>NEO_ASP_BASIC_CHECK_REG_OTH5</t>
  </si>
  <si>
    <t>NEO_ASP_BASIC_CHECK_REG_OTH6</t>
  </si>
  <si>
    <t>NEO_ASP_BASIC_CHECK_NUM_PULS</t>
  </si>
  <si>
    <t>NEO_ASP_BASIC_CHECK_NUM_RESP</t>
  </si>
  <si>
    <t>NEO_ASP_BASIC_CHECK_NUM_TEMP</t>
  </si>
  <si>
    <t>NEO_ASP_BASIC_CHECK_NUM_AP1</t>
  </si>
  <si>
    <t>NEO_ASP_BASIC_CHECK_NUM_AP5</t>
  </si>
  <si>
    <t>NEO_ASP_BASIC_CHECK_NUM_OTH1</t>
  </si>
  <si>
    <t>NEO_ASP_BASIC_CHECK_NUM_OTH2</t>
  </si>
  <si>
    <t>NEO_ASP_BASIC_CHECK_NUM_OTH3</t>
  </si>
  <si>
    <t>NEO_ASP_BASIC_CHECK_DATE_PULS</t>
  </si>
  <si>
    <t>NEO_ASP_BASIC_CHECK_DATE_RESP</t>
  </si>
  <si>
    <t>NEO_ASP_BASIC_CHECK_DATE_TEMP</t>
  </si>
  <si>
    <t>NEO_ASP_BASIC_CHECK_DATE_AP1</t>
  </si>
  <si>
    <t>NEO_ASP_BASIC_CHECK_DATE_AP5</t>
  </si>
  <si>
    <t>NEO_ASP_BASIC_CHECK_DATE_OTH1</t>
  </si>
  <si>
    <t>NEO_ASP_BASIC_CHECK_DATE_OTH3</t>
  </si>
  <si>
    <t>NEO_ASP_BASIC_CHECK_DATE_OTH4</t>
  </si>
  <si>
    <t>NEO_ASP_BASIC_CHECK_DATE_OTH5</t>
  </si>
  <si>
    <t>NEO_ASP_BASIC_CHECK_DATE_OTH6</t>
  </si>
  <si>
    <t>NEO_ASP_BASIC_CHECK_TIME_PULS</t>
  </si>
  <si>
    <t>NEO_ASP_BASIC_CHECK_TIME_RESP</t>
  </si>
  <si>
    <t>NEO_ASP_BASIC_CHECK_TIME_TEMP</t>
  </si>
  <si>
    <t>NEO_ASP_BASIC_CHECK_TIME_AP1</t>
  </si>
  <si>
    <t>NEO_ASP_BASIC_CHECK_TIME_AP5</t>
  </si>
  <si>
    <t>NEO_ASP_BASIC_CHECK_TIME_OTH1</t>
  </si>
  <si>
    <t>NEO_ASP_BASIC_CHECK_TIME_OTH3</t>
  </si>
  <si>
    <t>NEO_ASP_BASIC_CHECK_TIME_OTH4</t>
  </si>
  <si>
    <t>NEO_ASP_BASIC_CHECK_TIME_OTH5</t>
  </si>
  <si>
    <t>NEO_ASP_BASIC_CHECK_TIME_OTH6</t>
  </si>
  <si>
    <t>NEO_ASP_BASIC_CHECK_OTH2_NAME</t>
  </si>
  <si>
    <t>NEO_ASP_BASIC_CHECK_REG_SKIN</t>
  </si>
  <si>
    <t>NEO_ASP_BASIC_CHECK_REG_OTH2</t>
  </si>
  <si>
    <t>NEO_ASP_BASIC_CHECK_DATE_SKIN</t>
  </si>
  <si>
    <t>NEO_ASP_BASIC_CHECK_DATE_OTH2</t>
  </si>
  <si>
    <t>NEO_ASP_BASIC_CHECK_TIME_SKIN</t>
  </si>
  <si>
    <t>NEO_ASP_BASIC_CHECK_TIME_OTH2</t>
  </si>
  <si>
    <t>NEO_ASP_BASIC_LAB_OTH1_NAME</t>
  </si>
  <si>
    <t>NEO_ASP_BASIC_LAB_OTH2_NAME</t>
  </si>
  <si>
    <t>NEO_ASP_BASIC_LAB_OTH3_NAME</t>
  </si>
  <si>
    <t>NEO_ASP_BASIC_LAB_OTH4_NAME</t>
  </si>
  <si>
    <t>NEO_ASP_BASIC_LAB_OTH5_NAME</t>
  </si>
  <si>
    <t>NEO_ASP_BASIC_LAB_OTH6_NAME</t>
  </si>
  <si>
    <t>NEO_ASP_BASIC_LAB_REG_GLY</t>
  </si>
  <si>
    <t>NEO_ASP_BASIC_LAB_REG_LEU</t>
  </si>
  <si>
    <t>NEO_ASP_BASIC_LAB_REG_HEM</t>
  </si>
  <si>
    <t>NEO_ASP_BASIC_LAB_REG_PLQ</t>
  </si>
  <si>
    <t>NEO_ASP_BASIC_LAB_REG_CBC</t>
  </si>
  <si>
    <t>NEO_ASP_BASIC_LAB_REG_OTH1</t>
  </si>
  <si>
    <t>NEO_ASP_BASIC_LAB_REG_OTH2</t>
  </si>
  <si>
    <t>NEO_ASP_BASIC_LAB_REG_OTH3</t>
  </si>
  <si>
    <t>NEO_ASP_BASIC_LAB_REG_OTH4</t>
  </si>
  <si>
    <t>NEO_ASP_BASIC_LAB_REG_OTH5</t>
  </si>
  <si>
    <t>NEO_ASP_BASIC_LAB_REG_OTH6</t>
  </si>
  <si>
    <t>NEO_ASP_BASIC_LAB_NEG_GLY</t>
  </si>
  <si>
    <t>NEO_ASP_BASIC_LAB_NEG_OTH4</t>
  </si>
  <si>
    <t>NEO_ASP_BASIC_LAB_NEG_OTH5</t>
  </si>
  <si>
    <t>NEO_ASP_BASIC_LAB_NEG_OTH6</t>
  </si>
  <si>
    <t>NEO_ASP_BASIC_LAB_POS_GLY</t>
  </si>
  <si>
    <t>NEO_ASP_BASIC_LAB_POS_OTH4</t>
  </si>
  <si>
    <t>NEO_ASP_BASIC_LAB_POS_OTH5</t>
  </si>
  <si>
    <t>NEO_ASP_BASIC_LAB_POS_OTH6</t>
  </si>
  <si>
    <t>NEO_ASP_BASIC_LAB_NUM_GLY</t>
  </si>
  <si>
    <t>NEO_ASP_BASIC_LAB_NUM_LEU</t>
  </si>
  <si>
    <t>NEO_ASP_BASIC_LAB_NUM_HEM</t>
  </si>
  <si>
    <t>NEO_ASP_BASIC_LAB_NUM_PLQ</t>
  </si>
  <si>
    <t>NEO_ASP_BASIC_LAB_NUM_CBC</t>
  </si>
  <si>
    <t>NEO_ASP_BASIC_LAB_NUM_OTH1</t>
  </si>
  <si>
    <t>NEO_ASP_BASIC_LAB_NUM_OTH2</t>
  </si>
  <si>
    <t>NEO_ASP_BASIC_LAB_NUM_OTH3</t>
  </si>
  <si>
    <t>NEO_ASP_BASIC_LAB_NUM_OTH4</t>
  </si>
  <si>
    <t>NEO_ASP_BASIC_LAB_NUM_OTH5</t>
  </si>
  <si>
    <t>NEO_ASP_BASIC_LAB_NUM_OTH6</t>
  </si>
  <si>
    <t>NEO_ASP_BASIC_LAB_DATE_GLY</t>
  </si>
  <si>
    <t>NEO_ASP_BASIC_LAB_DATE_LEU</t>
  </si>
  <si>
    <t>NEO_ASP_BASIC_LAB_DATE_HEM</t>
  </si>
  <si>
    <t>NEO_ASP_BASIC_LAB_DATE_PLQ</t>
  </si>
  <si>
    <t>NEO_ASP_BASIC_LAB_DATE_CBC</t>
  </si>
  <si>
    <t>NEO_ASP_BASIC_LAB_DATE_OTH1</t>
  </si>
  <si>
    <t>NEO_ASP_BASIC_LAB_DATE_OTH2</t>
  </si>
  <si>
    <t>NEO_ASP_BASIC_LAB_DATE_OTH3</t>
  </si>
  <si>
    <t>NEO_ASP_BASIC_LAB_DATE_OTH4</t>
  </si>
  <si>
    <t>NEO_ASP_BASIC_LAB_DATE_OTH5</t>
  </si>
  <si>
    <t>NEO_ASP_BASIC_LAB_DATE_OTH6</t>
  </si>
  <si>
    <t>NEO_ASP_BASIC_LAB_TIME_GLY</t>
  </si>
  <si>
    <t>NEO_ASP_BASIC_LAB_TIME_LEU</t>
  </si>
  <si>
    <t>NEO_ASP_BASIC_LAB_TIME_HEM</t>
  </si>
  <si>
    <t>NEO_ASP_BASIC_LAB_TIME_PLQ</t>
  </si>
  <si>
    <t>NEO_ASP_BASIC_LAB_TIME_CBC</t>
  </si>
  <si>
    <t>NEO_ASP_BASIC_LAB_TIME_OTH1</t>
  </si>
  <si>
    <t>NEO_ASP_BASIC_LAB_TIME_OTH2</t>
  </si>
  <si>
    <t>NEO_ASP_BASIC_LAB_TIME_OTH3</t>
  </si>
  <si>
    <t>NEO_ASP_BASIC_LAB_TIME_OTH4</t>
  </si>
  <si>
    <t>NEO_ASP_BASIC_LAB_TIME_OTH5</t>
  </si>
  <si>
    <t>NEO_ASP_BASIC_LAB_TIME_OTH6</t>
  </si>
  <si>
    <t>NEO_ASP_BASIC_MED_OAN_NAME</t>
  </si>
  <si>
    <t>NEO_ASP_BASIC_MED_OME1_NAME</t>
  </si>
  <si>
    <t>NEO_ASP_BASIC_MED_OME2_NAME</t>
  </si>
  <si>
    <t>NEO_ASP_BASIC_MED_OME3_NAME</t>
  </si>
  <si>
    <t>NEO_ASP_BASIC_MED_ADM_GEN</t>
  </si>
  <si>
    <t>NEO_ASP_BASIC_MED_ADM_AMP</t>
  </si>
  <si>
    <t>NEO_ASP_BASIC_MED_ADM_OAN</t>
  </si>
  <si>
    <t>NEO_ASP_BASIC_MED_ADM_OME1</t>
  </si>
  <si>
    <t>NEO_ASP_BASIC_MED_ADM_OME2</t>
  </si>
  <si>
    <t>NEO_ASP_BASIC_MED_ADM_OME3</t>
  </si>
  <si>
    <t>NEO_ASP_BASIC_MED_DOS_GEN</t>
  </si>
  <si>
    <t>NEO_ASP_BASIC_MED_DOS_AMP</t>
  </si>
  <si>
    <t>NEO_ASP_BASIC_MED_DOS_OAN</t>
  </si>
  <si>
    <t>NEO_ASP_BASIC_MED_DOS_OME1</t>
  </si>
  <si>
    <t>NEO_ASP_BASIC_MED_DOS_OME2</t>
  </si>
  <si>
    <t>NEO_ASP_BASIC_MED_DOS_OME3</t>
  </si>
  <si>
    <t>NEO_ASP_BASIC_MED_DATE_GEN</t>
  </si>
  <si>
    <t>NEO_ASP_BASIC_MED_DATE_AMP</t>
  </si>
  <si>
    <t>NEO_ASP_BASIC_MED_DATE_OAN</t>
  </si>
  <si>
    <t>NEO_ASP_BASIC_MED_DATE_OME1</t>
  </si>
  <si>
    <t>NEO_ASP_BASIC_MED_DATE_OME2</t>
  </si>
  <si>
    <t>NEO_ASP_BASIC_MED_DATE_OME3</t>
  </si>
  <si>
    <t>NEO_ASP_BASIC_MED_TIME_GEN</t>
  </si>
  <si>
    <t>NEO_ASP_BASIC_MED_TIME_AMP</t>
  </si>
  <si>
    <t>NEO_ASP_BASIC_MED_TIME_OAN</t>
  </si>
  <si>
    <t>NEO_ASP_BASIC_MED_TIME_OME1</t>
  </si>
  <si>
    <t>NEO_ASP_BASIC_MED_TIME_OME2</t>
  </si>
  <si>
    <t>NEO_ASP_BASIC_MED_TIME_OME3</t>
  </si>
  <si>
    <t>NEO_ASP_COMP_CHECK_OTH1_NAME</t>
  </si>
  <si>
    <t>NEO_ASP_COMP_CHECK_OTH3_NAME</t>
  </si>
  <si>
    <t>NEO_ASP_COMP_CHECK_OTH4_NAME</t>
  </si>
  <si>
    <t>NEO_ASP_COMP_CHECK_OTH5_NAME</t>
  </si>
  <si>
    <t>NEO_ASP_COMP_CHECK_OTH6_NAME</t>
  </si>
  <si>
    <t>NEO_ASP_COMP_CHECK_REG_PULS</t>
  </si>
  <si>
    <t>NEO_ASP_COMP_CHECK_REG_RESP</t>
  </si>
  <si>
    <t>NEO_ASP_COMP_CHECK_REG_TEMP</t>
  </si>
  <si>
    <t>NEO_ASP_COMP_CHECK_REG_DOW</t>
  </si>
  <si>
    <t>NEO_ASP_COMP_CHECK_REG_SIL</t>
  </si>
  <si>
    <t>NEO_ASP_COMP_CHECK_REG_OTH1</t>
  </si>
  <si>
    <t>NEO_ASP_COMP_CHECK_REG_OTH3</t>
  </si>
  <si>
    <t>NEO_ASP_COMP_CHECK_REG_OTH4</t>
  </si>
  <si>
    <t>NEO_ASP_COMP_CHECK_REG_OTH5</t>
  </si>
  <si>
    <t>NEO_ASP_COMP_CHECK_REG_OTH6</t>
  </si>
  <si>
    <t>NEO_ASP_COMP_CHECK_NUM_PULS</t>
  </si>
  <si>
    <t>NEO_ASP_COMP_CHECK_NUM_RESP</t>
  </si>
  <si>
    <t>NEO_ASP_COMP_CHECK_NUM_TEMP</t>
  </si>
  <si>
    <t>NEO_ASP_COMP_CHECK_NUM_DOW</t>
  </si>
  <si>
    <t>NEO_ASP_COMP_CHECK_NUM_SIL</t>
  </si>
  <si>
    <t>NEO_ASP_COMP_CHECK_NUM_OTH1</t>
  </si>
  <si>
    <t>NEO_ASP_COMP_CHECK_NUM_OTH2</t>
  </si>
  <si>
    <t>NEO_ASP_COMP_CHECK_NUM_OTH3</t>
  </si>
  <si>
    <t>NEO_ASP_COMP_CHECK_DATE_PULS</t>
  </si>
  <si>
    <t>NEO_ASP_COMP_CHECK_DATE_RESP</t>
  </si>
  <si>
    <t>NEO_ASP_COMP_CHECK_DATE_TEMP</t>
  </si>
  <si>
    <t>NEO_ASP_COMP_CHECK_DATE_DOW</t>
  </si>
  <si>
    <t>NEO_ASP_COMP_CHECK_DATE_SIL</t>
  </si>
  <si>
    <t>NEO_ASP_COMP_CHECK_DATE_OTH1</t>
  </si>
  <si>
    <t>NEO_ASP_COMP_CHECK_DATE_OTH3</t>
  </si>
  <si>
    <t>NEO_ASP_COMP_CHECK_DATE_OTH4</t>
  </si>
  <si>
    <t>NEO_ASP_COMP_CHECK_DATE_OTH5</t>
  </si>
  <si>
    <t>NEO_ASP_COMP_CHECK_DATE_OTH6</t>
  </si>
  <si>
    <t>NEO_ASP_COMP_CHECK_TIME_PULS</t>
  </si>
  <si>
    <t>NEO_ASP_COMP_CHECK_TIME_RESP</t>
  </si>
  <si>
    <t>NEO_ASP_COMP_CHECK_TIME_TEMP</t>
  </si>
  <si>
    <t>NEO_ASP_COMP_CHECK_TIME_SIL</t>
  </si>
  <si>
    <t>NEO_ASP_COMP_CHECK_TIME_DOW</t>
  </si>
  <si>
    <t>NEO_ASP_COMP_CHECK_TIME_OTH1</t>
  </si>
  <si>
    <t>NEO_ASP_COMP_CHECK_TIME_OTH3</t>
  </si>
  <si>
    <t>NEO_ASP_COMP_CHECK_TIME_OTH4</t>
  </si>
  <si>
    <t>NEO_ASP_COMP_CHECK_TIME_OTH5</t>
  </si>
  <si>
    <t>NEO_ASP_COMP_CHECK_TIME_OTH6</t>
  </si>
  <si>
    <t>NEO_ASP_COMP_CHECK_OTH2_NAME</t>
  </si>
  <si>
    <t>NEO_ASP_COMP_CHECK_REG_SKIN</t>
  </si>
  <si>
    <t>NEO_ASP_COMP_CHECK_REG_OTH2</t>
  </si>
  <si>
    <t>NEO_ASP_COMP_CHECK_DATE_SKIN</t>
  </si>
  <si>
    <t>NEO_ASP_COMP_CHECK_DATE_OTH2</t>
  </si>
  <si>
    <t>NEO_ASP_COMP_CHECK_TIME_SKIN</t>
  </si>
  <si>
    <t>NEO_ASP_COMP_CHECK_TIME_OTH2</t>
  </si>
  <si>
    <t>NEO_ASP_COMP_LAB_OTH1_NAME</t>
  </si>
  <si>
    <t>NEO_ASP_COMP_LAB_OTH2_NAME</t>
  </si>
  <si>
    <t>NEO_ASP_COMP_LAB_OTH3_NAME</t>
  </si>
  <si>
    <t>NEO_ASP_COMP_LAB_OTH4_NAME</t>
  </si>
  <si>
    <t>NEO_ASP_COMP_LAB_OTH5_NAME</t>
  </si>
  <si>
    <t>NEO_ASP_COMP_LAB_OTH6_NAME</t>
  </si>
  <si>
    <t>NEO_ASP_COMP_LAB_REG_GLY</t>
  </si>
  <si>
    <t>NEO_ASP_COMP_LAB_REG_LEU</t>
  </si>
  <si>
    <t>NEO_ASP_COMP_LAB_REG_PLQ</t>
  </si>
  <si>
    <t>NEO_ASP_COMP_LAB_REG_OXY</t>
  </si>
  <si>
    <t>NEO_ASP_COMP_LAB_REG_CBC</t>
  </si>
  <si>
    <t>NEO_ASP_COMP_LAB_REG_HGB</t>
  </si>
  <si>
    <t>NEO_ASP_COMP_LAB_REG_CPRO</t>
  </si>
  <si>
    <t>NEO_ASP_COMP_LAB_REG_ERY</t>
  </si>
  <si>
    <t>NEO_ASP_COMP_LAB_REG_BL</t>
  </si>
  <si>
    <t>NEO_ASP_COMP_LAB_REG_OTH1</t>
  </si>
  <si>
    <t>NEO_ASP_COMP_LAB_REG_OTH2</t>
  </si>
  <si>
    <t>NEO_ASP_COMP_LAB_REG_OTH3</t>
  </si>
  <si>
    <t>NEO_ASP_COMP_LAB_REG_OTH4</t>
  </si>
  <si>
    <t>NEO_ASP_COMP_LAB_REG_OTH5</t>
  </si>
  <si>
    <t>NEO_ASP_COMP_LAB_REG_OTH6</t>
  </si>
  <si>
    <t>NEO_ASP_COMP_LAB_NEG_GLY</t>
  </si>
  <si>
    <t>NEO_ASP_COMP_LAB_NEG_OTH4</t>
  </si>
  <si>
    <t>NEO_ASP_COMP_LAB_NEG_OTH5</t>
  </si>
  <si>
    <t>NEO_ASP_COMP_LAB_NEG_OTH6</t>
  </si>
  <si>
    <t>NEO_ASP_COMP_LAB_NUM_GLY</t>
  </si>
  <si>
    <t>NEO_ASP_COMP_LAB_NUM_PLQ</t>
  </si>
  <si>
    <t>NEO_ASP_COMP_LAB_NUM_LEU</t>
  </si>
  <si>
    <t>NEO_ASP_COMP_LAB_NUM_OXY</t>
  </si>
  <si>
    <t>NEO_ASP_COMP_LAB_NUM_CBC</t>
  </si>
  <si>
    <t>NEO_ASP_COMP_LAB_NUM_HGB</t>
  </si>
  <si>
    <t>NEO_ASP_COMP_LAB_NUM_CPRO</t>
  </si>
  <si>
    <t>NEO_ASP_COMP_LAB_NUM_ERY</t>
  </si>
  <si>
    <t>NEO_ASP_COMP_LAB_NUM_BL</t>
  </si>
  <si>
    <t>NEO_ASP_COMP_LAB_NUM_OTH1</t>
  </si>
  <si>
    <t>NEO_ASP_COMP_LAB_NUM_OTH2</t>
  </si>
  <si>
    <t>NEO_ASP_COMP_LAB_NUM_OTH3</t>
  </si>
  <si>
    <t>NEO_ASP_COMP_LAB_NUM_OTH4</t>
  </si>
  <si>
    <t>NEO_ASP_COMP_LAB_NUM_OTH5</t>
  </si>
  <si>
    <t>NEO_ASP_COMP_LAB_NUM_OTH6</t>
  </si>
  <si>
    <t>NEO_ASP_COMP_LAB_POS_GLY</t>
  </si>
  <si>
    <t>NEO_ASP_COMP_LAB_POS_OTH4</t>
  </si>
  <si>
    <t>NEO_ASP_COMP_LAB_POS_OTH5</t>
  </si>
  <si>
    <t>NEO_ASP_COMP_LAB_POS_OTH6</t>
  </si>
  <si>
    <t>NEO_ASP_COMP_LAB_DATE_GLY</t>
  </si>
  <si>
    <t>NEO_ASP_COMP_LAB_DATE_PLQ</t>
  </si>
  <si>
    <t>NEO_ASP_COMP_LAB_DATE_LEU</t>
  </si>
  <si>
    <t>NEO_ASP_COMP_LAB_DATE_OXY</t>
  </si>
  <si>
    <t>NEO_ASP_COMP_LAB_DATE_CBC</t>
  </si>
  <si>
    <t>NEO_ASP_COMP_LAB_DATE_HGB</t>
  </si>
  <si>
    <t>NEO_ASP_COMP_LAB_DATE_CPRO</t>
  </si>
  <si>
    <t>NEO_ASP_COMP_LAB_DATE_ERY</t>
  </si>
  <si>
    <t>NEO_ASP_COMP_LAB_DATE_BL</t>
  </si>
  <si>
    <t>NEO_ASP_COMP_LAB_DATE_OTH1</t>
  </si>
  <si>
    <t>NEO_ASP_COMP_LAB_DATE_OTH2</t>
  </si>
  <si>
    <t>NEO_ASP_COMP_LAB_DATE_OTH3</t>
  </si>
  <si>
    <t>NEO_ASP_COMP_LAB_DATE_OTH4</t>
  </si>
  <si>
    <t>NEO_ASP_COMP_LAB_DATE_OTH5</t>
  </si>
  <si>
    <t>NEO_ASP_COMP_LAB_DATE_OTH6</t>
  </si>
  <si>
    <t>NEO_ASP_COMP_LAB_TIME_GLY</t>
  </si>
  <si>
    <t>NEO_ASP_COMP_LAB_TIME_LEU</t>
  </si>
  <si>
    <t>NEO_ASP_COMP_LAB_TIME_PLQ</t>
  </si>
  <si>
    <t>NEO_ASP_COMP_LAB_TIME_OXY</t>
  </si>
  <si>
    <t>NEO_ASP_COMP_LAB_TIME_CBC</t>
  </si>
  <si>
    <t>NEO_ASP_COMP_LAB_TIME_HGB</t>
  </si>
  <si>
    <t>NEO_ASP_COMP_LAB_TIME_CPRO</t>
  </si>
  <si>
    <t>NEO_ASP_COMP_LAB_TIME_ERY</t>
  </si>
  <si>
    <t>NEO_ASP_COMP_LAB_TIME_BL</t>
  </si>
  <si>
    <t>NEO_ASP_COMP_LAB_TIME_OTH1</t>
  </si>
  <si>
    <t>NEO_ASP_COMP_LAB_TIME_OTH2</t>
  </si>
  <si>
    <t>NEO_ASP_COMP_LAB_TIME_OTH3</t>
  </si>
  <si>
    <t>NEO_ASP_COMP_LAB_TIME_OTH4</t>
  </si>
  <si>
    <t>NEO_ASP_COMP_LAB_TIME_OTH5</t>
  </si>
  <si>
    <t>NEO_ASP_COMP_LAB_TIME_OTH6</t>
  </si>
  <si>
    <t>NEO_ASP_COMP_MED_OAN_NAME</t>
  </si>
  <si>
    <t>NEO_ASP_COMP_MED_OME1_NAME</t>
  </si>
  <si>
    <t>NEO_ASP_COMP_MED_OME2_NAME</t>
  </si>
  <si>
    <t>NEO_ASP_COMP_MED_OME3_NAME</t>
  </si>
  <si>
    <t>NEO_ASP_COMP_MED_ADM_GEN</t>
  </si>
  <si>
    <t>NEO_ASP_COMP_MED_ADM_AMP</t>
  </si>
  <si>
    <t>NEO_ASP_COMP_MED_ADM_OAN</t>
  </si>
  <si>
    <t>NEO_ASP_COMP_MED_ADM_OME1</t>
  </si>
  <si>
    <t>NEO_ASP_COMP_MED_ADM_OME2</t>
  </si>
  <si>
    <t>NEO_ASP_COMP_MED_ADM_OME3</t>
  </si>
  <si>
    <t>NEO_ASP_COMP_MED_DOS_GEN</t>
  </si>
  <si>
    <t>NEO_ASP_COMP_MED_DOS_AMP</t>
  </si>
  <si>
    <t>NEO_ASP_COMP_MED_DOS_OAN</t>
  </si>
  <si>
    <t>NEO_ASP_COMP_MED_DOS_OME1</t>
  </si>
  <si>
    <t>NEO_ASP_COMP_MED_DOS_OME2</t>
  </si>
  <si>
    <t>NEO_ASP_COMP_MED_DOS_OME3</t>
  </si>
  <si>
    <t>NEO_ASP_COMP_MED_DATE_GEN</t>
  </si>
  <si>
    <t>NEO_ASP_COMP_MED_DATE_AMP</t>
  </si>
  <si>
    <t>NEO_ASP_COMP_MED_DATE_OAN</t>
  </si>
  <si>
    <t>NEO_ASP_COMP_MED_DATE_OME1</t>
  </si>
  <si>
    <t>NEO_ASP_COMP_MED_DATE_OME2</t>
  </si>
  <si>
    <t>NEO_ASP_COMP_MED_DATE_OME3</t>
  </si>
  <si>
    <t>NEO_ASP_COMP_MED_TIME_GEN</t>
  </si>
  <si>
    <t>NEO_ASP_COMP_MED_TIME_AMP</t>
  </si>
  <si>
    <t>NEO_ASP_COMP_MED_TIME_OAN</t>
  </si>
  <si>
    <t>NEO_ASP_COMP_MED_TIME_OME1</t>
  </si>
  <si>
    <t>NEO_ASP_COMP_MED_TIME_OME2</t>
  </si>
  <si>
    <t>NEO_ASP_COMP_MED_TIME_OME3</t>
  </si>
  <si>
    <t>MRR_RECORDS</t>
  </si>
  <si>
    <t>¿Qué tipo de atención se recibe la mujer en este establecimiento? (SELECCIONE TODAS LAS QUE APLIQUEN)</t>
  </si>
  <si>
    <t>Atención prenatal</t>
  </si>
  <si>
    <t>Atención al nacimiento</t>
  </si>
  <si>
    <t>Atención posparto</t>
  </si>
  <si>
    <t>MRR_RECORDS.ANC</t>
  </si>
  <si>
    <t>¿Qué tipo de atención se recibe la mujer en este establecimiento? (SELECCIONE TODAS LAS QUE APLIQUEN) (Atención prenatal)</t>
  </si>
  <si>
    <t>MRR_RECORDS.DEL</t>
  </si>
  <si>
    <t>¿Qué tipo de atención se recibe la mujer en este establecimiento? (SELECCIONE TODAS LAS QUE APLIQUEN) (Atención al nacimiento)</t>
  </si>
  <si>
    <t>MRR_RECORDS.PPM</t>
  </si>
  <si>
    <t>¿Qué tipo de atención se recibe la mujer en este establecimiento? (SELECCIONE TODAS LAS QUE APLIQUEN) (Atención posparto)</t>
  </si>
  <si>
    <t>MRR_ANC_NUM</t>
  </si>
  <si>
    <t>Revise la sección de atención prenatal del expediente y marque el número de visitas de atención prenatal que tuvo la mujer:</t>
  </si>
  <si>
    <t>Número:</t>
  </si>
  <si>
    <t>MRR_ANC_NUM.SPEC</t>
  </si>
  <si>
    <t>Description of Número:</t>
  </si>
  <si>
    <t>MRR_ANC_LAB_TEST_BG</t>
  </si>
  <si>
    <t>Grupo sanguíneo</t>
  </si>
  <si>
    <t>Sí</t>
  </si>
  <si>
    <t>MRR_ANC_LAB_TEST_RH</t>
  </si>
  <si>
    <t>Factor RH</t>
  </si>
  <si>
    <t>MRR_ANC_LAB_TEST_GLU</t>
  </si>
  <si>
    <t>Glucosa en sangre</t>
  </si>
  <si>
    <t>MRR_ANC_LAB_TEST_HIV</t>
  </si>
  <si>
    <t>Se ordenó prueba de VIH</t>
  </si>
  <si>
    <t>MRR_ANC_LAB_TEST_PLATE</t>
  </si>
  <si>
    <t>Plaquetas</t>
  </si>
  <si>
    <t>MRR_ANC_LAB_TEST_ACIDBL</t>
  </si>
  <si>
    <t>Acido úrico en sangre</t>
  </si>
  <si>
    <t>MRR_ANC_LAB_TEST_ACIDUR</t>
  </si>
  <si>
    <t>Acido úrico en orina</t>
  </si>
  <si>
    <t>MRR_ANC_LAB_TEST_VDRL</t>
  </si>
  <si>
    <t>VDRL</t>
  </si>
  <si>
    <t>MRR_ANC_LAB_TEST_HB</t>
  </si>
  <si>
    <t>Concentración de Hb</t>
  </si>
  <si>
    <t>MRR_ANC_LAB_TEST_URINE</t>
  </si>
  <si>
    <t>Examen general de orina</t>
  </si>
  <si>
    <t>MRR_ANC_TET1</t>
  </si>
  <si>
    <t>1.ra dosis</t>
  </si>
  <si>
    <t>MRR_ANC_TET2</t>
  </si>
  <si>
    <t>2.a dosis</t>
  </si>
  <si>
    <t>MRR_ANC_RUBELLA</t>
  </si>
  <si>
    <t>Se hizo prueba de anticuerpos para rubeola</t>
  </si>
  <si>
    <t>MRR_MENS_DATE</t>
  </si>
  <si>
    <t>Fecha de última menstruación</t>
  </si>
  <si>
    <t>MRR_MENS_DATE.SPEC</t>
  </si>
  <si>
    <t>Description of Date:</t>
  </si>
  <si>
    <t>MRR_ANC_DATE</t>
  </si>
  <si>
    <t>Fecha de primera visita a atención prenatal</t>
  </si>
  <si>
    <t>MRR_ANC_DATE.SPEC</t>
  </si>
  <si>
    <t>MRR_PRE_OUT</t>
  </si>
  <si>
    <t>¿Cuál fue el resultado del embarazo?</t>
  </si>
  <si>
    <t>Nacimiento</t>
  </si>
  <si>
    <t>Aborto</t>
  </si>
  <si>
    <t>Mortinato</t>
  </si>
  <si>
    <t>MRR_PRE_OUT.SPEC</t>
  </si>
  <si>
    <t>MRR_DEL_ADM_DATE</t>
  </si>
  <si>
    <t>Fecha de ingreso</t>
  </si>
  <si>
    <t>MRR_DEL_ADM_DATE.SPEC</t>
  </si>
  <si>
    <t>MRR_DEL_ADM_TIME</t>
  </si>
  <si>
    <t>Hora de ingreso</t>
  </si>
  <si>
    <t>MRR_DEL_ADM_TIME.SPEC</t>
  </si>
  <si>
    <t>MRR_AC_COM_WOR</t>
  </si>
  <si>
    <t>Mujer acompañada por una trabajadora comunitaria para atender el nacimiento en la unidad médica</t>
  </si>
  <si>
    <t>MRR_AC_MIDWIFE</t>
  </si>
  <si>
    <t>Mujer acompañada por una partera para atender el nacimiento en la unidad médica</t>
  </si>
  <si>
    <t>MRR_OXY</t>
  </si>
  <si>
    <t>Forma de administración de la oxitocina:</t>
  </si>
  <si>
    <t>Intramuscular</t>
  </si>
  <si>
    <t>Intravenosa</t>
  </si>
  <si>
    <t>MRR_PAR</t>
  </si>
  <si>
    <t>Partograma</t>
  </si>
  <si>
    <t>Incluido en el expediente y llenado</t>
  </si>
  <si>
    <t>Incluido pero no llenado</t>
  </si>
  <si>
    <t>No incluido</t>
  </si>
  <si>
    <t>poplist</t>
  </si>
  <si>
    <t>MRR_DEL_MODE</t>
  </si>
  <si>
    <t>Tipo de nacimiento</t>
  </si>
  <si>
    <t>Parto con ventosa</t>
  </si>
  <si>
    <t>Parto con forceps</t>
  </si>
  <si>
    <t>Parto vaginal con feto en presentación podálica</t>
  </si>
  <si>
    <t>Cesárea de emergencia</t>
  </si>
  <si>
    <t>Cesárea electiva</t>
  </si>
  <si>
    <t>MRR_DEL_MODE.SPEC</t>
  </si>
  <si>
    <t>MMR_POS_SPEC</t>
  </si>
  <si>
    <t>Persona que dio la atención post-parto para la madre</t>
  </si>
  <si>
    <t>Médico</t>
  </si>
  <si>
    <t>Enfermera</t>
  </si>
  <si>
    <t>Partera</t>
  </si>
  <si>
    <t>Trabajador de salud comunitaria</t>
  </si>
  <si>
    <t>Pasante de servicio social</t>
  </si>
  <si>
    <t>MMR_POS_SPEC.SPEC</t>
  </si>
  <si>
    <t>MRR_POS_TYPE</t>
  </si>
  <si>
    <t>Tipo de nacimiento:</t>
  </si>
  <si>
    <t>Un solo bebé</t>
  </si>
  <si>
    <t>Múltiple</t>
  </si>
  <si>
    <t>MMR_POS_BABY_GEN</t>
  </si>
  <si>
    <t>Sexo del bebé:</t>
  </si>
  <si>
    <t>MMR_NEW_ATT</t>
  </si>
  <si>
    <t>Persona que atendió al recién nacido después del nacimiento</t>
  </si>
  <si>
    <t>Nadie</t>
  </si>
  <si>
    <t>MMR_NEW_ATT.SPEC</t>
  </si>
  <si>
    <t>MRR_APP_FP</t>
  </si>
  <si>
    <t>Recibió la mujer anticoncepción</t>
  </si>
  <si>
    <t>Referida</t>
  </si>
  <si>
    <t>MRR_NAME_FP</t>
  </si>
  <si>
    <t>Método anticonceptivo recibido</t>
  </si>
  <si>
    <t>Condón</t>
  </si>
  <si>
    <t>DIU</t>
  </si>
  <si>
    <t>Píldoras</t>
  </si>
  <si>
    <t>Ligadura de trompas</t>
  </si>
  <si>
    <t>Ritmo</t>
  </si>
  <si>
    <t>MRR_NAME_FP.CON</t>
  </si>
  <si>
    <t>Método anticonceptivo recibido (Condón)</t>
  </si>
  <si>
    <t>MRR_NAME_FP.IUD</t>
  </si>
  <si>
    <t>Método anticonceptivo recibido (DIU)</t>
  </si>
  <si>
    <t>MRR_NAME_FP.OCP</t>
  </si>
  <si>
    <t>Método anticonceptivo recibido (Píldoras)</t>
  </si>
  <si>
    <t>MRR_NAME_FP.TUB</t>
  </si>
  <si>
    <t>Método anticonceptivo recibido (Ligadura de trompas)</t>
  </si>
  <si>
    <t>MRR_NAME_FP.RHY</t>
  </si>
  <si>
    <t>Método anticonceptivo recibido (Ritmo)</t>
  </si>
  <si>
    <t>MRR_NAME_FP.OTH</t>
  </si>
  <si>
    <t>Método anticonceptivo recibido (Otro (especificar):)</t>
  </si>
  <si>
    <t>MRR_NAME_FP.OTH.SPEC</t>
  </si>
  <si>
    <t>MRR_NAME_FP.NR</t>
  </si>
  <si>
    <t>Método anticonceptivo recibido (No registrado)</t>
  </si>
  <si>
    <t>MRR_DISPOSITION</t>
  </si>
  <si>
    <t>MRR_DISPOSITION.SPEC</t>
  </si>
  <si>
    <t>MRR_REF_REAS</t>
  </si>
  <si>
    <t>Complicaciones durante el nacimiento</t>
  </si>
  <si>
    <t>Complicaciones maternas durante el nacimiento</t>
  </si>
  <si>
    <t>Complicaciones neonatales</t>
  </si>
  <si>
    <t>MRR_REF_PL</t>
  </si>
  <si>
    <t>Lugar a donde fue referida:</t>
  </si>
  <si>
    <t>MRR_DIS_DATE</t>
  </si>
  <si>
    <t>MRR_DIS_DATE.SPEC</t>
  </si>
  <si>
    <t>MRR_DIS_TIME</t>
  </si>
  <si>
    <t>MRR_DIS_TIME.SPEC</t>
  </si>
  <si>
    <t>MRR_DEATH_DATE</t>
  </si>
  <si>
    <t>MRR_DEATH_DATE.SPEC</t>
  </si>
  <si>
    <t>MRR_DEATH_TIME</t>
  </si>
  <si>
    <t>MRR_DEATH_TIME.SPEC</t>
  </si>
  <si>
    <t>COMMENT_NO_COMPL</t>
  </si>
  <si>
    <t>TM_MRR_OXY</t>
  </si>
  <si>
    <t>TM_MRR_OTH</t>
  </si>
  <si>
    <t>TM_MRR_DIS_CHECK_BP</t>
  </si>
  <si>
    <t>TM_MRR_DIS_CHECK_TEMP</t>
  </si>
  <si>
    <t>TM_MRR_DIS_CHECK_PULS</t>
  </si>
  <si>
    <t>TM_MRR_DIS_CHECK_RESP</t>
  </si>
  <si>
    <t>TM_MRR_DIS_CHECK_OTH</t>
  </si>
  <si>
    <t>TM_MRR_NEW_CHECK_VITK</t>
  </si>
  <si>
    <t>TM_MRR_NEW_CHECK_CHL</t>
  </si>
  <si>
    <t>TM_MRR_NEW_CHECK_UMB</t>
  </si>
  <si>
    <t>TM_MRR_NEW_CHECK_MALF</t>
  </si>
  <si>
    <t>TM_MRR_NEW_CHECK_SKIN</t>
  </si>
  <si>
    <t>TM_MRR_NEW_CHECK_BCG</t>
  </si>
  <si>
    <t>TM_MRR_NEW_CHECK_APG1</t>
  </si>
  <si>
    <t>TM_MRR_NEW_CHECK_APG5</t>
  </si>
  <si>
    <t>TM_MRR_NEW_CHECK_PULS</t>
  </si>
  <si>
    <t>TM_MRR_NEW_CHECK_RESP</t>
  </si>
  <si>
    <t>TM_MRR_NEW_CHECK_WT</t>
  </si>
  <si>
    <t>TM_MRR_NEW_CHECK_HT</t>
  </si>
  <si>
    <t>TM_MRR_NEW_CHECK_CIRC</t>
  </si>
  <si>
    <t>MRR_ANC_CON_BABY_FHR_1</t>
  </si>
  <si>
    <t>Antenatal care - types of care received</t>
  </si>
  <si>
    <t>Registrado</t>
  </si>
  <si>
    <t>no hay ningún campo en el expediente para registrarlo</t>
  </si>
  <si>
    <t>MRR_ANC_CON_BABY_FM_1</t>
  </si>
  <si>
    <t>MRR_ANC_CON_BABY_FHR_DATE</t>
  </si>
  <si>
    <t>MRR_ANC_CON_BABY_FM_DATE</t>
  </si>
  <si>
    <t>MRR_OXY_ADMIN_OXY</t>
  </si>
  <si>
    <t>Oxytocin</t>
  </si>
  <si>
    <t>MRR_OXY_ADMIN_OTH</t>
  </si>
  <si>
    <t>MRR_OXY_DATE_OXY</t>
  </si>
  <si>
    <t>MRR_OXY_DATE_OTH</t>
  </si>
  <si>
    <t>MRR_OXY_TIME_OXY</t>
  </si>
  <si>
    <t>MRR_OXY_TIME_OTH</t>
  </si>
  <si>
    <t>MRR_POS3_CHECK_OTH1_NAME</t>
  </si>
  <si>
    <t>Postpartum care</t>
  </si>
  <si>
    <t>MRR_POS3_CHECK_OTH2_NAME</t>
  </si>
  <si>
    <t>MRR_POS3_CHECK_OTH3_NAME</t>
  </si>
  <si>
    <t>MRR_POS3_CHECK_DIAS_NUM</t>
  </si>
  <si>
    <t>MRR_POS3_CHECK_SYS_NUM</t>
  </si>
  <si>
    <t>MRR_POS3_CHECK_TEMP_NUM</t>
  </si>
  <si>
    <t>MRR_POS3_CHECK_PULS_NUM</t>
  </si>
  <si>
    <t>MRR_POS3_CHECK_RESP_NUM</t>
  </si>
  <si>
    <t>MRR_POS3_CHECK_UTE_NUM</t>
  </si>
  <si>
    <t>MRR_POS3_CHECK_BLEED_NUM</t>
  </si>
  <si>
    <t>MRR_POS3_CHECK_LOCH_NUM</t>
  </si>
  <si>
    <t>MRR_POS3_CHECK_OTH1_NUM</t>
  </si>
  <si>
    <t>MRR_POS3_CHECK_OTH2_NUM</t>
  </si>
  <si>
    <t>MRR_POS3_CHECK_OTH3_NUM</t>
  </si>
  <si>
    <t>MRR_POS3_CHECK_DIAS_4X1</t>
  </si>
  <si>
    <t>MRR_POS3_CHECK_SYS_4X1</t>
  </si>
  <si>
    <t>MRR_POS3_CHECK_TEMP_4X1</t>
  </si>
  <si>
    <t>MRR_POS3_CHECK_PULS_4X1</t>
  </si>
  <si>
    <t>MRR_POS3_CHECK_RESP_4X1</t>
  </si>
  <si>
    <t>MRR_POS3_CHECK_UTE_4X1</t>
  </si>
  <si>
    <t>MRR_POS3_CHECK_BLEED_4X1</t>
  </si>
  <si>
    <t>MRR_POS3_CHECK_LOCH_4X1</t>
  </si>
  <si>
    <t>MRR_POS3_CHECK_OTH1_4X1</t>
  </si>
  <si>
    <t>MRR_POS3_CHECK_OTH2_4X1</t>
  </si>
  <si>
    <t>MRR_POS3_CHECK_OTH3_4X1</t>
  </si>
  <si>
    <t>MRR_POS3_CHECK_DIAS_2X2</t>
  </si>
  <si>
    <t>MRR_POS3_CHECK_SYS_2X2</t>
  </si>
  <si>
    <t>MRR_POS3_CHECK_TEMP_2X2</t>
  </si>
  <si>
    <t>MRR_POS3_CHECK_PULS_2X2</t>
  </si>
  <si>
    <t>MRR_POS3_CHECK_RESP_2X2</t>
  </si>
  <si>
    <t>MRR_POS3_CHECK_UTE_2X2</t>
  </si>
  <si>
    <t>MRR_POS3_CHECK_BLEED_2X2</t>
  </si>
  <si>
    <t>MRR_POS3_CHECK_LOCH_2X2</t>
  </si>
  <si>
    <t>MRR_POS3_CHECK_OTH1_2X2</t>
  </si>
  <si>
    <t>MRR_POS3_CHECK_OTH2_2X2</t>
  </si>
  <si>
    <t>MRR_POS3_CHECK_OTH3_2X2</t>
  </si>
  <si>
    <t>MRR_POS3_CHECK_DIAS_2X3</t>
  </si>
  <si>
    <t>MRR_POS3_CHECK_SYS_2X3</t>
  </si>
  <si>
    <t>MRR_POS3_CHECK_TEMP_2X3</t>
  </si>
  <si>
    <t>MRR_POS3_CHECK_PULS_2X3</t>
  </si>
  <si>
    <t>MRR_POS3_CHECK_RESP_2X3</t>
  </si>
  <si>
    <t>MRR_POS3_CHECK_UTE_2X3</t>
  </si>
  <si>
    <t>MRR_POS3_CHECK_BLEED_2X3</t>
  </si>
  <si>
    <t>MRR_POS3_CHECK_LOCH_2X3</t>
  </si>
  <si>
    <t>MRR_POS3_CHECK_OTH1_2X3</t>
  </si>
  <si>
    <t>MRR_POS3_CHECK_OTH2_2X3</t>
  </si>
  <si>
    <t>MRR_POS3_CHECK_OTH3_2X3</t>
  </si>
  <si>
    <t>MRR_DIS_CHECK_OTH1_NAME</t>
  </si>
  <si>
    <t>Discharge care</t>
  </si>
  <si>
    <t>MRR_DIS_CHECK_OTH2_NAME</t>
  </si>
  <si>
    <t>MRR_DIS_CHECK_OTH3_NAME</t>
  </si>
  <si>
    <t>MRR_DIS_CHECK_BP_REG</t>
  </si>
  <si>
    <t>MRR_DIS_CHECK_TEMP_REG</t>
  </si>
  <si>
    <t>MRR_DIS_CHECK_PULS_REG</t>
  </si>
  <si>
    <t>MRR_DIS_CHECK_RESP_REG</t>
  </si>
  <si>
    <t>MRR_DIS_CHECK_OTH1_REG</t>
  </si>
  <si>
    <t>MRR_DIS_CHECK_OTH2_REG</t>
  </si>
  <si>
    <t>MRR_DIS_CHECK_OTH3_REG</t>
  </si>
  <si>
    <t>MRR_DIS_CHECK_BP_NUM</t>
  </si>
  <si>
    <t>MRR_DIS_CHECK_TEMP_NUM</t>
  </si>
  <si>
    <t>MRR_DIS_CHECK_PULS_NUM</t>
  </si>
  <si>
    <t>MRR_DIS_CHECK_RESP_NUM</t>
  </si>
  <si>
    <t>MRR_DIS_CHECK_OTH1_NUM</t>
  </si>
  <si>
    <t>MRR_DIS_CHECK_OTH2_NUM</t>
  </si>
  <si>
    <t>MRR_DIS_CHECK_OTH3_NUM</t>
  </si>
  <si>
    <t>MRR_DIS_CHECK_BP_DATE</t>
  </si>
  <si>
    <t>MRR_DIS_CHECK_TEMP_DATE</t>
  </si>
  <si>
    <t>MRR_DIS_CHECK_PULS_DATE</t>
  </si>
  <si>
    <t>MRR_DIS_CHECK_RESP_DATE</t>
  </si>
  <si>
    <t>MRR_DIS_CHECK_OTH1_DATE</t>
  </si>
  <si>
    <t>MRR_DIS_CHECK_OTH2_DATE</t>
  </si>
  <si>
    <t>MRR_DIS_CHECK_OTH3_DATE</t>
  </si>
  <si>
    <t>MRR_DIS_CHECK_BP_TIME</t>
  </si>
  <si>
    <t>MRR_DIS_CHECK_TEMP_TIME</t>
  </si>
  <si>
    <t>MRR_DIS_CHECK_PULS_TIME</t>
  </si>
  <si>
    <t>MRR_DIS_CHECK_RESP_TIME</t>
  </si>
  <si>
    <t>MRR_DIS_CHECK_OTH1_TIME</t>
  </si>
  <si>
    <t>MRR_DIS_CHECK_OTH2_TIME</t>
  </si>
  <si>
    <t>MRR_DIS_CHECK_OTH3_TIME</t>
  </si>
  <si>
    <t>MRR_DIS_CHECK_UTE_REG</t>
  </si>
  <si>
    <t>MRR_DIS_CHECK_BLEED_REG</t>
  </si>
  <si>
    <t>MRR_DIS_CHECK_LOCH_REG</t>
  </si>
  <si>
    <t>MRR_NEW_CHECK_VITK_REG</t>
  </si>
  <si>
    <t>New born baby care</t>
  </si>
  <si>
    <t>Referida a otra unidad médica</t>
  </si>
  <si>
    <t>No registrada</t>
  </si>
  <si>
    <t>MRR_NEW_CHECK_CHL_REG</t>
  </si>
  <si>
    <t>MRR_NEW_CHECK_UMB_REG</t>
  </si>
  <si>
    <t>MRR_NEW_CHECK_MALF_REG</t>
  </si>
  <si>
    <t>MRR_NEW_CHECK_SKIN_REG</t>
  </si>
  <si>
    <t>MRR_NEW_CHECK_BCG_REG</t>
  </si>
  <si>
    <t>MRR_NEW_CHECK_VITK_DATE</t>
  </si>
  <si>
    <t>New Born baby care</t>
  </si>
  <si>
    <t>MRR_NEW_CHECK_CHL_DATE</t>
  </si>
  <si>
    <t>MRR_NEW_CHECK_UMB_DATE</t>
  </si>
  <si>
    <t>MRR_NEW_CHECK_MALF_DATE</t>
  </si>
  <si>
    <t>MRR_NEW_CHECK_SKIN_DATE</t>
  </si>
  <si>
    <t>MRR_NEW_CHECK_BCG_DATE</t>
  </si>
  <si>
    <t>MRR_NEW_CHECK_VITK_TIME</t>
  </si>
  <si>
    <t>MRR_NEW_CHECK_CHL_TIME</t>
  </si>
  <si>
    <t>MRR_NEW_CHECK_UMB_TIME</t>
  </si>
  <si>
    <t>MRR_NEW_CHECK_MALF_TIME</t>
  </si>
  <si>
    <t>MRR_NEW_CHECK_SKIN_TIME</t>
  </si>
  <si>
    <t>MRR_NEW_CHECK_BCG_TIME</t>
  </si>
  <si>
    <t>MRR_NEW_CHECK_APG1_REG</t>
  </si>
  <si>
    <t>MRR_NEW_CHECK_APG5_REG</t>
  </si>
  <si>
    <t>MRR_NEW_CHECK_PULS_REG</t>
  </si>
  <si>
    <t>MRR_NEW_CHECK_RESP_REG</t>
  </si>
  <si>
    <t>MRR_NEW_CHECK_WT_REG</t>
  </si>
  <si>
    <t>MRR_NEW_CHECK_HT_REG</t>
  </si>
  <si>
    <t>MRR_NEW_CHECK_CIRC_REG</t>
  </si>
  <si>
    <t>MRR_NEW_CHECK_APG1_NUM</t>
  </si>
  <si>
    <t>MRR_NEW_CHECK_APG5_NUM</t>
  </si>
  <si>
    <t>MRR_NEW_CHECK_PULS_NUM</t>
  </si>
  <si>
    <t>MRR_NEW_CHECK_RESP_NUM</t>
  </si>
  <si>
    <t>MRR_NEW_CHECK_WT_NUM</t>
  </si>
  <si>
    <t>MRR_NEW_CHECK_HT_NUM</t>
  </si>
  <si>
    <t>MRR_NEW_CHECK_CIRC_NUM</t>
  </si>
  <si>
    <t>MRR_NEW_CHECK_APG1_DATE</t>
  </si>
  <si>
    <t>MRR_NEW_CHECK_APG5_DATE</t>
  </si>
  <si>
    <t>MRR_NEW_CHECK_PULS_DATE</t>
  </si>
  <si>
    <t>MRR_NEW_CHECK_RESP_DATE</t>
  </si>
  <si>
    <t>MRR_NEW_CHECK_WT_DATE</t>
  </si>
  <si>
    <t>MRR_NEW_CHECK_HT_DATE</t>
  </si>
  <si>
    <t>MRR_NEW_CHECK_CIRC_DATE</t>
  </si>
  <si>
    <t>MRR_NEW_CHECK_APG1_TIME</t>
  </si>
  <si>
    <t>MRR_NEW_CHECK_APG5_TIME</t>
  </si>
  <si>
    <t>MRR_NEW_CHECK_PULS_TIME</t>
  </si>
  <si>
    <t>MRR_NEW_CHECK_RESP_TIME</t>
  </si>
  <si>
    <t>MRR_NEW_CHECK_WT_TIME</t>
  </si>
  <si>
    <t>MRR_NEW_CHECK_HT_TIME</t>
  </si>
  <si>
    <t>MRR_NEW_CHECK_CIRC_TIME</t>
  </si>
  <si>
    <t>MRR_ANC_SPE_</t>
  </si>
  <si>
    <t>DATSTAT.MRR_ANC_SPE_.LOOP</t>
  </si>
  <si>
    <t>Loop iteration</t>
  </si>
  <si>
    <t>MRR_ANC_SPE</t>
  </si>
  <si>
    <t>Registre quién dio la atención prenatal</t>
  </si>
  <si>
    <t>Trabajador se salud comunitario</t>
  </si>
  <si>
    <t>MRR_ANC_SPE.SPEC</t>
  </si>
  <si>
    <t>MRR_ANC_CON_</t>
  </si>
  <si>
    <t>DATSTAT.MRR_ANC_CON_.LOOP</t>
  </si>
  <si>
    <t>MRR_ANC_CON_WT</t>
  </si>
  <si>
    <t>Peso</t>
  </si>
  <si>
    <t>MRR_ANC_CON_BP</t>
  </si>
  <si>
    <t>Presión arterial</t>
  </si>
  <si>
    <t>MRR_ANC_CON_FUND</t>
  </si>
  <si>
    <t>Altura uterina</t>
  </si>
  <si>
    <t>MRR_ANC_CON_EDEMA</t>
  </si>
  <si>
    <t>Presencia de edema</t>
  </si>
  <si>
    <t>MRR_ANC_CON_REFL</t>
  </si>
  <si>
    <t>Reflejos</t>
  </si>
  <si>
    <t>MRR_ANC_CON_BABY_</t>
  </si>
  <si>
    <t>DATSTAT.MRR_ANC_CON_BABY_.LOOP</t>
  </si>
  <si>
    <t>MRR_ANC_CON_BABY_FHR</t>
  </si>
  <si>
    <t>Frecuencia cardiaca fetal</t>
  </si>
  <si>
    <t>MRR_ANC_CON_BABY_FM</t>
  </si>
  <si>
    <t>Movimiento fetal</t>
  </si>
  <si>
    <t>FACILITY_ID</t>
  </si>
  <si>
    <t>DATE</t>
  </si>
  <si>
    <t>INTERVW_ID1</t>
  </si>
  <si>
    <t>INTERVW_ID2</t>
  </si>
  <si>
    <t>CONSENT_OBTAINED</t>
  </si>
  <si>
    <t>¿Se obtuvo consentimiento?</t>
  </si>
  <si>
    <t>FAC_TYPE</t>
  </si>
  <si>
    <t>Primera quisiera hacerle algunas preguntas relacionadas con las características generales de este establecimiento. ¿Qué tipo de unidad médica es ésta? (SELECCIONE UNA OPCIÓN):</t>
  </si>
  <si>
    <t>SERV_24_7_Q</t>
  </si>
  <si>
    <t>¿Esta unidad médica ofrece servicios todos los días en los tres turnos, incluyendo fines de semana y días festivos?</t>
  </si>
  <si>
    <t>No contesta</t>
  </si>
  <si>
    <t>PER_24_7</t>
  </si>
  <si>
    <t>¿Tiene médicos disponibles con una llamada telefónica los tres turnos, incluyendo fines de semana y días festivos?</t>
  </si>
  <si>
    <t>Sí, todos los días incluyendo fines de semana y días festivos.</t>
  </si>
  <si>
    <t>Sí, pero solo de lunes a viernes; en fines de semana y días festivos no, o solo ocasionalmente</t>
  </si>
  <si>
    <t>FAC_MOB</t>
  </si>
  <si>
    <t>¿Cuenta esta unidad médica con un equipo médico de visita domiciliar? (SELECCIONE UNA OPCIÓN):</t>
  </si>
  <si>
    <t>REFRNET_REC</t>
  </si>
  <si>
    <t>¿Normalmente reciben pacientes referidos o enviados desde otra unidad médica? (SELECCIONE UNA OPCIÓN):</t>
  </si>
  <si>
    <t>REFRNET_REC_NAME1</t>
  </si>
  <si>
    <t>¿De qué unidades médicas les refieren pacientes? Indague el nombre de la unidad:</t>
  </si>
  <si>
    <t>Otro, especificar</t>
  </si>
  <si>
    <t>Se negó a contestar</t>
  </si>
  <si>
    <t>REFRNET_REC_NAME1.TEXT</t>
  </si>
  <si>
    <t>Description of Otros</t>
  </si>
  <si>
    <t>REFRNET_REC_NAME2</t>
  </si>
  <si>
    <t>REFRNET_REC_NAME2.TEXT</t>
  </si>
  <si>
    <t>REFRNET_REC_NAME3</t>
  </si>
  <si>
    <t>REFRNET_REC_NAME3.TEXT</t>
  </si>
  <si>
    <t>REFRNET_SEND</t>
  </si>
  <si>
    <t>¿Normalmente envían o refieren pacientes a otra unidad médica? (SELECCIONE UNA OPCIÓN):</t>
  </si>
  <si>
    <t>REFRNET_SEND_NAME1</t>
  </si>
  <si>
    <t>¿A qué unidades médicas refieren ustedes pacientes? Indague el nombre de la unidad:</t>
  </si>
  <si>
    <t>REFRNET_SEND_NAME1.TEXT</t>
  </si>
  <si>
    <t>REFRNET_SEND_NAME2</t>
  </si>
  <si>
    <t>REFRNET_SEND_NAME2.TEXT</t>
  </si>
  <si>
    <t>REFRNET_SEND_NAME3</t>
  </si>
  <si>
    <t>REFRNET_SEND_NAME3.TEXT</t>
  </si>
  <si>
    <t>TIME_BLOOD</t>
  </si>
  <si>
    <t>¿A qué distancia les queda el banco de sangre más cercano? Duración:</t>
  </si>
  <si>
    <t>En vehículo:</t>
  </si>
  <si>
    <t>A pie:</t>
  </si>
  <si>
    <t>No se usa el servicio de banco de sangre</t>
  </si>
  <si>
    <t>TIME_BLOOD.VEH_MIN</t>
  </si>
  <si>
    <t>Description of By vehicle:</t>
  </si>
  <si>
    <t>TIME_BLOOD.FT_MIN</t>
  </si>
  <si>
    <t>Description of By foot:</t>
  </si>
  <si>
    <t>AC_SAFE_BLOOD</t>
  </si>
  <si>
    <t>¿Tienen acceso a sangre segura?</t>
  </si>
  <si>
    <t>ELECT</t>
  </si>
  <si>
    <t>¿Tiene esta unidad servicio de luz?</t>
  </si>
  <si>
    <t>ELECT_POWER</t>
  </si>
  <si>
    <t>¿Tiene la energía eléctrica la suficiente potencia para mantener funcionando a todos los equipos de esta unidad?</t>
  </si>
  <si>
    <t>Sí, todos los equipos</t>
  </si>
  <si>
    <t>Solo algunos equipos</t>
  </si>
  <si>
    <t>Ningún equipo</t>
  </si>
  <si>
    <t>ELECT_HRS</t>
  </si>
  <si>
    <t>En un día normal, ¿cuántas horas al día la unidad médica cuenta con energía eléctrica?</t>
  </si>
  <si>
    <t>Todo el tiempo</t>
  </si>
  <si>
    <t>Anote el número de horas</t>
  </si>
  <si>
    <t>No responde</t>
  </si>
  <si>
    <t>ELECT_HRS.NUM</t>
  </si>
  <si>
    <t>Description of No</t>
  </si>
  <si>
    <t>ELECT_DAYS</t>
  </si>
  <si>
    <t>Durante la semana pasada, mientras la unidad médica estuvo abierta (incluyendo la atención de servicio de urgencias) ¿cuántos días se quedó sin electricidad por al menos dos horas?</t>
  </si>
  <si>
    <t>No hubo interrupciones en la energía eléctrica.</t>
  </si>
  <si>
    <t>Número total de días</t>
  </si>
  <si>
    <t>ELECT_DAYS.NUM</t>
  </si>
  <si>
    <t>ELECT_SRC</t>
  </si>
  <si>
    <t>Sírvase indicar todas las fuentes de electricidad para este centro. (SELECCIONE TODAS LAS OPCIONES QUE APLIQUEN):</t>
  </si>
  <si>
    <t>Suministro privado</t>
  </si>
  <si>
    <t>Generador en el centro</t>
  </si>
  <si>
    <t>Generador solar</t>
  </si>
  <si>
    <t>Otra fuente (especifique)</t>
  </si>
  <si>
    <t>ELECT_SRC.1</t>
  </si>
  <si>
    <t>ELECT_SRC.2</t>
  </si>
  <si>
    <t>Sírvase indicar todas las fuentes de electricidad para este centro. (SELECCIONE TODAS LAS OPCIONES QUE APLIQUEN): (Suministro privado)</t>
  </si>
  <si>
    <t>ELECT_SRC.3</t>
  </si>
  <si>
    <t>Sírvase indicar todas las fuentes de electricidad para este centro. (SELECCIONE TODAS LAS OPCIONES QUE APLIQUEN): (Generador en el centro)</t>
  </si>
  <si>
    <t>ELECT_SRC.4</t>
  </si>
  <si>
    <t>Sírvase indicar todas las fuentes de electricidad para este centro. (SELECCIONE TODAS LAS OPCIONES QUE APLIQUEN): (Generador solar)</t>
  </si>
  <si>
    <t>ELECT_SRC.995</t>
  </si>
  <si>
    <t>Sírvase indicar todas las fuentes de electricidad para este centro. (SELECCIONE TODAS LAS OPCIONES QUE APLIQUEN): (Otra fuente (especifique))</t>
  </si>
  <si>
    <t>ELECT_SRC.995.SPEC</t>
  </si>
  <si>
    <t>Description of Other source (specify)</t>
  </si>
  <si>
    <t>ELECT_SRC.-1</t>
  </si>
  <si>
    <t>Sírvase indicar todas las fuentes de electricidad para este centro. (SELECCIONE TODAS LAS OPCIONES QUE APLIQUEN): (No sabe)</t>
  </si>
  <si>
    <t>ELECT_SRC.-2</t>
  </si>
  <si>
    <t>Sírvase indicar todas las fuentes de electricidad para este centro. (SELECCIONE TODAS LAS OPCIONES QUE APLIQUEN): (No contesta)</t>
  </si>
  <si>
    <t>EMER_GEN</t>
  </si>
  <si>
    <t>¿Esta unidad médica cuenta con planta de luz de emergencia?</t>
  </si>
  <si>
    <t>EMER_GEN_WORK</t>
  </si>
  <si>
    <t>¿Funciona la planta de luz de emergencia?</t>
  </si>
  <si>
    <t>EMER_GEN_FUEL</t>
  </si>
  <si>
    <t>¿Cuenta con combustible todo el tiempo para echar a andar la planta de luz de emergencia?</t>
  </si>
  <si>
    <t>FAC_WAT</t>
  </si>
  <si>
    <t>¿Esta unidad médica cuenta con alguna fuente de abastecimiento de agua? (SELECCIONE UNA OPCIÓN):</t>
  </si>
  <si>
    <t>FAC_WAT_SOUR</t>
  </si>
  <si>
    <t>¿De dónde sacan el agua para esta unidad médica? (SELECCIONE TODAS LAS OPCIONES QUE MENCIONE)</t>
  </si>
  <si>
    <t>Agua entubada</t>
  </si>
  <si>
    <t>Pozo publico</t>
  </si>
  <si>
    <t>Pozo protegido dentro de la unidad</t>
  </si>
  <si>
    <t>Pozo no protegido</t>
  </si>
  <si>
    <t>Bomba manual</t>
  </si>
  <si>
    <t>Agua embotellada</t>
  </si>
  <si>
    <t>Camión cisterna o pipa</t>
  </si>
  <si>
    <t>Agua de lluvia</t>
  </si>
  <si>
    <t>Otras</t>
  </si>
  <si>
    <t>FAC_WAT_SOUR.1</t>
  </si>
  <si>
    <t>¿De dónde sacan el agua para esta unidad médica? (SELECCIONE TODAS LAS OPCIONES QUE MENCIONE) (Agua entubada)</t>
  </si>
  <si>
    <t>FAC_WAT_SOUR.2</t>
  </si>
  <si>
    <t>¿De dónde sacan el agua para esta unidad médica? (SELECCIONE TODAS LAS OPCIONES QUE MENCIONE) (Pozo publico)</t>
  </si>
  <si>
    <t>FAC_WAT_SOUR.3</t>
  </si>
  <si>
    <t>¿De dónde sacan el agua para esta unidad médica? (SELECCIONE TODAS LAS OPCIONES QUE MENCIONE) (Pozo protegido dentro de la unidad)</t>
  </si>
  <si>
    <t>FAC_WAT_SOUR.4</t>
  </si>
  <si>
    <t>¿De dónde sacan el agua para esta unidad médica? (SELECCIONE TODAS LAS OPCIONES QUE MENCIONE) (Pozo no protegido)</t>
  </si>
  <si>
    <t>FAC_WAT_SOUR.5</t>
  </si>
  <si>
    <t>¿De dónde sacan el agua para esta unidad médica? (SELECCIONE TODAS LAS OPCIONES QUE MENCIONE) (Bomba manual)</t>
  </si>
  <si>
    <t>FAC_WAT_SOUR.6</t>
  </si>
  <si>
    <t>¿De dónde sacan el agua para esta unidad médica? (SELECCIONE TODAS LAS OPCIONES QUE MENCIONE) (Agua embotellada)</t>
  </si>
  <si>
    <t>FAC_WAT_SOUR.7</t>
  </si>
  <si>
    <t>¿De dónde sacan el agua para esta unidad médica? (SELECCIONE TODAS LAS OPCIONES QUE MENCIONE) (Camión cisterna o pipa)</t>
  </si>
  <si>
    <t>FAC_WAT_SOUR.8</t>
  </si>
  <si>
    <t>¿De dónde sacan el agua para esta unidad médica? (SELECCIONE TODAS LAS OPCIONES QUE MENCIONE) (Agua de lluvia)</t>
  </si>
  <si>
    <t>FAC_WAT_SOUR.995</t>
  </si>
  <si>
    <t>¿De dónde sacan el agua para esta unidad médica? (SELECCIONE TODAS LAS OPCIONES QUE MENCIONE) (Otras)</t>
  </si>
  <si>
    <t>FAC_WAT_SOUR.995.SPEC</t>
  </si>
  <si>
    <t>Description of Otras</t>
  </si>
  <si>
    <t>FAC_WAT_SOUR.DK</t>
  </si>
  <si>
    <t>¿De dónde sacan el agua para esta unidad médica? (SELECCIONE TODAS LAS OPCIONES QUE MENCIONE) (No sabe)</t>
  </si>
  <si>
    <t>FAC_WAT_SOUR.DTR</t>
  </si>
  <si>
    <t>¿De dónde sacan el agua para esta unidad médica? (SELECCIONE TODAS LAS OPCIONES QUE MENCIONE) (No contesta)</t>
  </si>
  <si>
    <t>INTER_ACCES</t>
  </si>
  <si>
    <t>¿Tiene esta unidad conexión a internet?</t>
  </si>
  <si>
    <t>si</t>
  </si>
  <si>
    <t>no</t>
  </si>
  <si>
    <t>no sabe</t>
  </si>
  <si>
    <t>no contesta</t>
  </si>
  <si>
    <t>MET_ROU</t>
  </si>
  <si>
    <t>En esta unidad médica ¿se realizan reuniones internas de rutina para discutir los asuntos administrativos y de gestión de la unidad?</t>
  </si>
  <si>
    <t>MET_ROU_OFTEN</t>
  </si>
  <si>
    <t>¿Qué tan seguido se realizan esas reuniones internas para discutir los asuntos administrativos y de gestión?</t>
  </si>
  <si>
    <t>Mensualmente o más seguido</t>
  </si>
  <si>
    <t>Cada 2-3 meses</t>
  </si>
  <si>
    <t>Cada 4-6 meses</t>
  </si>
  <si>
    <t>Es irregular o bien se realizan menos de una vez cada 6 meses</t>
  </si>
  <si>
    <t>KEEP_REC_ROU</t>
  </si>
  <si>
    <t>¿Se guardan registros o actas de cada reunión de discusión de temas médicos?</t>
  </si>
  <si>
    <t>Sí, cuando es necesario</t>
  </si>
  <si>
    <t>REC_SUB_ROU</t>
  </si>
  <si>
    <t>¿Ante qué autoridad o autoridades presentan ustedes los registros de cada reunión interna en la unidad médica?</t>
  </si>
  <si>
    <t>No las presentan a ninguna autoridad</t>
  </si>
  <si>
    <t>Autoridades municipales</t>
  </si>
  <si>
    <t>Autoridades de salud</t>
  </si>
  <si>
    <t>Otras (especifique)</t>
  </si>
  <si>
    <t>REC_SUB_ROU.SPEC</t>
  </si>
  <si>
    <t>Description of Otras (especifique)</t>
  </si>
  <si>
    <t>MET_MED</t>
  </si>
  <si>
    <t>En esta unidad médica ¿se realizan reuniones internas de rutina para discutir temas médicos?</t>
  </si>
  <si>
    <t>MET_MED_OFTEN</t>
  </si>
  <si>
    <t>¿Qué tan seguido se realizan esas reuniones internas para discutir temas médicos?</t>
  </si>
  <si>
    <t>KEEP_REC_MED</t>
  </si>
  <si>
    <t>REC_SUB_MED</t>
  </si>
  <si>
    <t>¿Ante qué autoridad o autoridades presentan ustedes los registros de las reuniones de discusión de temas médicos?</t>
  </si>
  <si>
    <t>REC_SUB_MED.SPEC</t>
  </si>
  <si>
    <t>HOS_SER</t>
  </si>
  <si>
    <t>¿Tiene esta unidad servicio de hospitalización?</t>
  </si>
  <si>
    <t>FOOD_PAT</t>
  </si>
  <si>
    <t>Ahora me gustaría preguntarle sobre algunos servicios adicionales que en esta unidad médica son proporcionados a los pacientes y sus familiares. ¿Se les proporciona alimentos a los pacientes que son hospitalizados o internados aunque sea por algunas horas? (SOLO APLICA A UNIDADES MÉDICAS QUE CUENTAN CON HOSPITALIZACIÓN O SERVICIO DE URGENCIAS)</t>
  </si>
  <si>
    <t>ACOM_PER_STAY</t>
  </si>
  <si>
    <t>¿Se les brindan facilidades a los familiares de los pacientes para que permanezcan junto a su enfermo o paciente?</t>
  </si>
  <si>
    <t>ACOM_PER_SER</t>
  </si>
  <si>
    <t>¿Qué tipo de facilidades se les brindan a los familiares de los pacientes?</t>
  </si>
  <si>
    <t>Solo alimentos</t>
  </si>
  <si>
    <t>Lugar donde dormir</t>
  </si>
  <si>
    <t>Alimentos y lugar donde dormir</t>
  </si>
  <si>
    <t>Otro (ESPECIFIQUE)</t>
  </si>
  <si>
    <t>ACOM_PER_SER.SPEC</t>
  </si>
  <si>
    <t>Description of Otro (ESPECIFIQUE)</t>
  </si>
  <si>
    <t>TRAIN_STUD</t>
  </si>
  <si>
    <t>¿Reciben a estudiantes u otro personal para entrenamiento en esta unidad?</t>
  </si>
  <si>
    <t>TYPE_TRAIN_STU</t>
  </si>
  <si>
    <t>¿Quiénes vienen a entrenarse? (SELECCIONE TODAS LAS OPCIONES QUE APLIQUEN)</t>
  </si>
  <si>
    <t>Estudiantes de pregrado</t>
  </si>
  <si>
    <t>Internos de pregrado</t>
  </si>
  <si>
    <t>Pasantes de servicio social</t>
  </si>
  <si>
    <t>Residentes de especialidad</t>
  </si>
  <si>
    <t>Estudiantes de enfermería</t>
  </si>
  <si>
    <t>TYPE_TRAIN_STU.1</t>
  </si>
  <si>
    <t>¿Quiénes vienen a entrenarse? (SELECCIONE TODAS LAS OPCIONES QUE APLIQUEN) (Estudiantes de pregrado)</t>
  </si>
  <si>
    <t>TYPE_TRAIN_STU.2</t>
  </si>
  <si>
    <t>¿Quiénes vienen a entrenarse? (SELECCIONE TODAS LAS OPCIONES QUE APLIQUEN) (Internos de pregrado)</t>
  </si>
  <si>
    <t>TYPE_TRAIN_STU.3</t>
  </si>
  <si>
    <t>¿Quiénes vienen a entrenarse? (SELECCIONE TODAS LAS OPCIONES QUE APLIQUEN) (Pasantes de servicio social)</t>
  </si>
  <si>
    <t>TYPE_TRAIN_STU.4</t>
  </si>
  <si>
    <t>¿Quiénes vienen a entrenarse? (SELECCIONE TODAS LAS OPCIONES QUE APLIQUEN) (Residentes de especialidad)</t>
  </si>
  <si>
    <t>TYPE_TRAIN_STU.5</t>
  </si>
  <si>
    <t>¿Quiénes vienen a entrenarse? (SELECCIONE TODAS LAS OPCIONES QUE APLIQUEN) (Estudiantes de enfermería)</t>
  </si>
  <si>
    <t>TYPE_TRAIN_STU.DK</t>
  </si>
  <si>
    <t>¿Quiénes vienen a entrenarse? (SELECCIONE TODAS LAS OPCIONES QUE APLIQUEN) (No sabe)</t>
  </si>
  <si>
    <t>TYPE_TRAIN_STU.DTR</t>
  </si>
  <si>
    <t>¿Quiénes vienen a entrenarse? (SELECCIONE TODAS LAS OPCIONES QUE APLIQUEN) (No contesta)</t>
  </si>
  <si>
    <t>TYPE_TRAIN_STU.NA</t>
  </si>
  <si>
    <t>¿Quiénes vienen a entrenarse? (SELECCIONE TODAS LAS OPCIONES QUE APLIQUEN) (No aplica)</t>
  </si>
  <si>
    <t>ACR_SEG_POP</t>
  </si>
  <si>
    <t>ACR_SEG_POP_COPY</t>
  </si>
  <si>
    <t>Observada</t>
  </si>
  <si>
    <t>No observada</t>
  </si>
  <si>
    <t>Rechazó mostrarla</t>
  </si>
  <si>
    <t>¿Cuándo fue acreditada esta unidad?</t>
  </si>
  <si>
    <t>DD/MM/YYYY</t>
  </si>
  <si>
    <t>ANC_PNC</t>
  </si>
  <si>
    <t>¿Esta unidad médica ofrece servicios de atención prenatal?</t>
  </si>
  <si>
    <t>ANC_DEL</t>
  </si>
  <si>
    <t>¿Quién ofrece los servicios de atención prenatal? (Seleccione todos los que apliquen)</t>
  </si>
  <si>
    <t>Coordinador de salud comunitaria</t>
  </si>
  <si>
    <t>Otro (especifique):</t>
  </si>
  <si>
    <t>ANC_DEL.DOC</t>
  </si>
  <si>
    <t>¿Quién ofrece los servicios de atención prenatal? (Seleccione todos los que apliquen) (Médico)</t>
  </si>
  <si>
    <t>ANC_DEL.NURS</t>
  </si>
  <si>
    <t>¿Quién ofrece los servicios de atención prenatal? (Seleccione todos los que apliquen) (Enfermera)</t>
  </si>
  <si>
    <t>ANC_DEL.MW</t>
  </si>
  <si>
    <t>¿Quién ofrece los servicios de atención prenatal? (Seleccione todos los que apliquen) (Partera)</t>
  </si>
  <si>
    <t>ANC_DEL.COM</t>
  </si>
  <si>
    <t>¿Quién ofrece los servicios de atención prenatal? (Seleccione todos los que apliquen) (Coordinador de salud comunitaria)</t>
  </si>
  <si>
    <t>ANC_DEL.OTH</t>
  </si>
  <si>
    <t>¿Quién ofrece los servicios de atención prenatal? (Seleccione todos los que apliquen) (Otro (especifique):)</t>
  </si>
  <si>
    <t>ANC_DEL.OTH.SPEC</t>
  </si>
  <si>
    <t>ANC_DEL.DK</t>
  </si>
  <si>
    <t>¿Quién ofrece los servicios de atención prenatal? (Seleccione todos los que apliquen) (No sabe)</t>
  </si>
  <si>
    <t>ANC_DEL.DTR</t>
  </si>
  <si>
    <t>¿Quién ofrece los servicios de atención prenatal? (Seleccione todos los que apliquen) (No contesta)</t>
  </si>
  <si>
    <t>CAP_DEL_SER</t>
  </si>
  <si>
    <t>Ahora quisiera preguntarle sobre los servicios de atención del parto y atención del recién nacido ¿Esta unidad médica tiene la capacidad para atender partos eutócicos de manera rutinaria (no de urgencias)?</t>
  </si>
  <si>
    <t>DEL_ATTEN</t>
  </si>
  <si>
    <t>¿Atiende esta unidad partos eutócicos de manera rutinaria (no incluya nacimientos de urgencias)?</t>
  </si>
  <si>
    <t>NORM_DEL_SER</t>
  </si>
  <si>
    <t>¿Se atienden nacimientos en la unidad de salud, en los hogares o en ambos?</t>
  </si>
  <si>
    <t>Sólo en la unidad de salud</t>
  </si>
  <si>
    <t>Sólo en los hogares de las mujeres</t>
  </si>
  <si>
    <t>En la unidad de salud y en los hogares</t>
  </si>
  <si>
    <t>EMER_DEL</t>
  </si>
  <si>
    <t>Aunque esta unidad médica no atiende partos de manera rutinaria, ¿atendió algún parto de urgencia en el último año?</t>
  </si>
  <si>
    <t>DEL_ACCOM</t>
  </si>
  <si>
    <t>¿Alguna persona acompaña a la mujer a la atención de su parto en la unidad médica?</t>
  </si>
  <si>
    <t>DEL_ACCOM_NAME</t>
  </si>
  <si>
    <t>¿Quién acompaña a la mujer?</t>
  </si>
  <si>
    <t>Trabajadora comunitaria de salud</t>
  </si>
  <si>
    <t>DEL_ACCOM_NAME.1</t>
  </si>
  <si>
    <t>¿Quién acompaña a la mujer? (Trabajadora comunitaria de salud)</t>
  </si>
  <si>
    <t>DEL_ACCOM_NAME.2</t>
  </si>
  <si>
    <t>¿Quién acompaña a la mujer? (Partera)</t>
  </si>
  <si>
    <t>DEL_ACCOM_NAME.995</t>
  </si>
  <si>
    <t>DEL_ACCOM_NAME.-1</t>
  </si>
  <si>
    <t>¿Quién acompaña a la mujer? (No sabe)</t>
  </si>
  <si>
    <t>DEL_ACCOM_NAME.-2</t>
  </si>
  <si>
    <t>¿Quién acompaña a la mujer? (No contesta)</t>
  </si>
  <si>
    <t>POST_FIL</t>
  </si>
  <si>
    <t>Ahora me gustaría preguntarle sobre los servicios de atención posnatal que se ofrecen en esta unidad médica ¿Brinda esta unidad servicios de atención postnatal inmediata (dentro de 48 horas)?</t>
  </si>
  <si>
    <t>POST_CARE_MOM</t>
  </si>
  <si>
    <t>¿Quién proporciona la atención posnatal a las mujeres inmediatamente después del parto? (Seleccione todos los que apliquen)</t>
  </si>
  <si>
    <t>Coordinador comunitario de salud</t>
  </si>
  <si>
    <t>POST_CARE_MOM.DOC</t>
  </si>
  <si>
    <t>¿Quién proporciona la atención posnatal a las mujeres inmediatamente después del parto? (Seleccione todos los que apliquen) (Médico)</t>
  </si>
  <si>
    <t>POST_CARE_MOM.NURS</t>
  </si>
  <si>
    <t>¿Quién proporciona la atención posnatal a las mujeres inmediatamente después del parto? (Seleccione todos los que apliquen) (Enfermera)</t>
  </si>
  <si>
    <t>POST_CARE_MOM.MW</t>
  </si>
  <si>
    <t>¿Quién proporciona la atención posnatal a las mujeres inmediatamente después del parto? (Seleccione todos los que apliquen) (Partera)</t>
  </si>
  <si>
    <t>POST_CARE_MOM.COM</t>
  </si>
  <si>
    <t>¿Quién proporciona la atención posnatal a las mujeres inmediatamente después del parto? (Seleccione todos los que apliquen) (Coordinador comunitario de salud)</t>
  </si>
  <si>
    <t>POST_CARE_MOM.OTH</t>
  </si>
  <si>
    <t>¿Quién proporciona la atención posnatal a las mujeres inmediatamente después del parto? (Seleccione todos los que apliquen) (Otro (especifique):)</t>
  </si>
  <si>
    <t>POST_CARE_MOM.OTH.SPEC</t>
  </si>
  <si>
    <t>POST_CARE_MOM.DK</t>
  </si>
  <si>
    <t>¿Quién proporciona la atención posnatal a las mujeres inmediatamente después del parto? (Seleccione todos los que apliquen) (No sabe)</t>
  </si>
  <si>
    <t>POST_CARE_MOM.DTR</t>
  </si>
  <si>
    <t>¿Quién proporciona la atención posnatal a las mujeres inmediatamente después del parto? (Seleccione todos los que apliquen) (No contesta)</t>
  </si>
  <si>
    <t>POST_CARE_NEO</t>
  </si>
  <si>
    <t>¿Quién proporciona el cuidado postnatal para el recién nacido inmediatamente después del parto? (Seleccione todas las que apliquen)</t>
  </si>
  <si>
    <t>POST_CARE_NEO.DOC</t>
  </si>
  <si>
    <t>¿Quién proporciona el cuidado postnatal para el recién nacido inmediatamente después del parto? (Seleccione todas las que apliquen) (Médico)</t>
  </si>
  <si>
    <t>POST_CARE_NEO.NURS</t>
  </si>
  <si>
    <t>¿Quién proporciona el cuidado postnatal para el recién nacido inmediatamente después del parto? (Seleccione todas las que apliquen) (Enfermera)</t>
  </si>
  <si>
    <t>POST_CARE_NEO.MW</t>
  </si>
  <si>
    <t>¿Quién proporciona el cuidado postnatal para el recién nacido inmediatamente después del parto? (Seleccione todas las que apliquen) (Partera)</t>
  </si>
  <si>
    <t>POST_CARE_NEO.COM</t>
  </si>
  <si>
    <t>¿Quién proporciona el cuidado postnatal para el recién nacido inmediatamente después del parto? (Seleccione todas las que apliquen) (Coordinador comunitario de salud)</t>
  </si>
  <si>
    <t>POST_CARE_NEO.OTH</t>
  </si>
  <si>
    <t>¿Quién proporciona el cuidado postnatal para el recién nacido inmediatamente después del parto? (Seleccione todas las que apliquen) (Otro (especifique):)</t>
  </si>
  <si>
    <t>POST_CARE_NEO.OTH.SPEC</t>
  </si>
  <si>
    <t>POST_CARE_NEO.DK</t>
  </si>
  <si>
    <t>¿Quién proporciona el cuidado postnatal para el recién nacido inmediatamente después del parto? (Seleccione todas las que apliquen) (No sabe)</t>
  </si>
  <si>
    <t>POST_CARE_NEO.DTR</t>
  </si>
  <si>
    <t>¿Quién proporciona el cuidado postnatal para el recién nacido inmediatamente después del parto? (Seleccione todas las que apliquen) (No contesta)</t>
  </si>
  <si>
    <t>CHLDSERV</t>
  </si>
  <si>
    <t>Ahora me gustaría preguntarle sobre los servicios de atención a la salud infantil que se ofrecen en esta unidad médica. ¿Esta unidad médica ofrece atención para niños menores de 5 años de edad, ya sea en la clínica, en la comunidad o en la escuela?</t>
  </si>
  <si>
    <t>CHLD_VAC</t>
  </si>
  <si>
    <t>¿Esta unidad médica proporciona servicios de vacunación para niños menores de 5 años de edad?</t>
  </si>
  <si>
    <t>CHLD_VAC_STORAGE</t>
  </si>
  <si>
    <t>¿Esta unidad almacena rutinariamente alguna vacuna, o se recogen todas sus vacunas de otro establecimiento o se las envían cuando se están proporcionando los servicios? [Almacenar vacunas durante 1 ó 2 días solamente para su uso inmediato no se considera como almacenamiento de vacunas]</t>
  </si>
  <si>
    <t>Sí, almacena vacunas</t>
  </si>
  <si>
    <t>No, se recogen de otra unidad médica</t>
  </si>
  <si>
    <t>No, se las envían cuando se proporcionan los servicios</t>
  </si>
  <si>
    <t>Ninguno</t>
  </si>
  <si>
    <t>CHLD_VAC_QUANT</t>
  </si>
  <si>
    <t>¿Esta unidad médica determina la cantidad que necesita de cada vacuna y la pide, o la cantidad de vacuna que reciben es determinada en otra parte?</t>
  </si>
  <si>
    <t>La unidad médica determina qué cantidad de vacuna necesita y la pide.</t>
  </si>
  <si>
    <t>En otro lugar se determina la cantidad de vacunas que se les envían.</t>
  </si>
  <si>
    <t>Ambas, a veces se determina la cantidad en la unidad médica y a veces les envían la cantidad de vacunas de acuerdo con lo que se establece en otra parte.</t>
  </si>
  <si>
    <t>CHLD_VAC_QUANT_DEC</t>
  </si>
  <si>
    <t>¿En esta unidad médica se determina la cantidad de cada vacuna que requieren, de la misma manera para cada tipo de vacuna?</t>
  </si>
  <si>
    <t>Sí, de la misma manera</t>
  </si>
  <si>
    <t>No, es diferente para cada tipo de vacuna.</t>
  </si>
  <si>
    <t>CHILD_VACC_NEED_PENT</t>
  </si>
  <si>
    <t>Pentavalente (Incluye DPT, Influenza B y Hepatitis B)</t>
  </si>
  <si>
    <t>Determina sus propias necesidades y la piden.</t>
  </si>
  <si>
    <t>Las necesidades son determinadas en otro lugar</t>
  </si>
  <si>
    <t>No aplican esa vacuna</t>
  </si>
  <si>
    <t>CHILD_VACC_NEED_PENT.SPEC</t>
  </si>
  <si>
    <t>Description of No se proporcionan servicios</t>
  </si>
  <si>
    <t>CHILD_VACC_NEED_DPT</t>
  </si>
  <si>
    <t>DPT sola, no como parte de la vacuna pentavalente</t>
  </si>
  <si>
    <t>CHILD_VACC_NEED_DPT.SPEC</t>
  </si>
  <si>
    <t>CHILD_VACC_NEED_HEPB</t>
  </si>
  <si>
    <t>Hepatitis B sola, no como parte de la vacuna pentavalente</t>
  </si>
  <si>
    <t>CHILD_VACC_NEED_HEPB.SPEC</t>
  </si>
  <si>
    <t>CHILD_VACC_NEED_HIB</t>
  </si>
  <si>
    <t>Influenza B sola, no como parte de la vacuna pentavalente</t>
  </si>
  <si>
    <t>CHILD_VACC_NEED_HIB.SPEC</t>
  </si>
  <si>
    <t>CHILD_VACC_NEED_POL</t>
  </si>
  <si>
    <t>Polio</t>
  </si>
  <si>
    <t>CHILD_VACC_NEED_POL.SPEC</t>
  </si>
  <si>
    <t>CHILD_VACC_NEED_MEAS</t>
  </si>
  <si>
    <t>Sarampión</t>
  </si>
  <si>
    <t>CHILD_VACC_NEED_MEAS.SPEC</t>
  </si>
  <si>
    <t>CHILD_VACC_NEED_FLU</t>
  </si>
  <si>
    <t>Influenza</t>
  </si>
  <si>
    <t>CHILD_VACC_NEED_FLU.SPEC</t>
  </si>
  <si>
    <t>CHILD_VACC_NEED_ROTA</t>
  </si>
  <si>
    <t>Rotavirus</t>
  </si>
  <si>
    <t>CHILD_VACC_NEED_ROTA.SPEC</t>
  </si>
  <si>
    <t>CHILD_VACC_NEED_PNEUM</t>
  </si>
  <si>
    <t>Conjugado neumocóccico</t>
  </si>
  <si>
    <t>CHILD_VACC_NEED_PNEUM.SPEC</t>
  </si>
  <si>
    <t>CHILD_VACC_NEED_BCG</t>
  </si>
  <si>
    <t>BCG</t>
  </si>
  <si>
    <t>CHILD_VACC_NEED_BCG.SPEC</t>
  </si>
  <si>
    <t>VACC_ORD2</t>
  </si>
  <si>
    <t>¿Cuál de las siguientes opciones describe mejor el sistema de rutina para decidir cuándo pedir vacunas? (LEER LAS OPCIONES Y MARCAR UNA OPCIÓN)</t>
  </si>
  <si>
    <t>Tiempo fijo; cada</t>
  </si>
  <si>
    <t>Pide cuando es necesario</t>
  </si>
  <si>
    <t>Otro (especifique)</t>
  </si>
  <si>
    <t>VACC_ORD2.WK</t>
  </si>
  <si>
    <t>Description of Tiempo fijo</t>
  </si>
  <si>
    <t>VACC_ORD2.SPEC</t>
  </si>
  <si>
    <t>Description of Other (specify)</t>
  </si>
  <si>
    <t>VACCA_SUP_TM2</t>
  </si>
  <si>
    <t>¿En promedio, cuánto tardan en recibir su pedido de vacunas después de que las han solicitado?</t>
  </si>
  <si>
    <t>Número de días</t>
  </si>
  <si>
    <t>Número de semanas</t>
  </si>
  <si>
    <t>VACCA_SUP_TM2.DAY</t>
  </si>
  <si>
    <t>Description of Menos de 4 semanas</t>
  </si>
  <si>
    <t>VACCA_SUP_TM2.WK</t>
  </si>
  <si>
    <t>Description of Entre 4 y 8 semanas</t>
  </si>
  <si>
    <t>VACC_SHRT</t>
  </si>
  <si>
    <t>Si hay escasez de alguna vacuna en particular en el tiempo entre dos pedidos de rutina, ¿Cuál es el procedimiento que más comúnmente utilizan en esta unidad médica para obtenerla? (SELECCIONE TODAS LAS QUE LE INDIQUEN)</t>
  </si>
  <si>
    <t>Se hace un pedido especial</t>
  </si>
  <si>
    <t>La unidad médica la compra</t>
  </si>
  <si>
    <t>El paciente la compra por fuera</t>
  </si>
  <si>
    <t>Esta unidad medica la pide prestada a otra unidad médica</t>
  </si>
  <si>
    <t>No hacen nada, no hay nada qué hacer</t>
  </si>
  <si>
    <t>VACC_SHRT.1</t>
  </si>
  <si>
    <t>Si hay escasez de alguna vacuna en particular en el tiempo entre dos pedidos de rutina, ¿Cuál es el procedimiento que más comúnmente utilizan en esta unidad médica para obtenerla? (SELECCIONE TODAS LAS QUE LE INDIQUEN) (Se hace un pedido especial)</t>
  </si>
  <si>
    <t>VACC_SHRT.2</t>
  </si>
  <si>
    <t>Si hay escasez de alguna vacuna en particular en el tiempo entre dos pedidos de rutina, ¿Cuál es el procedimiento que más comúnmente utilizan en esta unidad médica para obtenerla? (SELECCIONE TODAS LAS QUE LE INDIQUEN) (La unidad médica la compra)</t>
  </si>
  <si>
    <t>VACC_SHRT.3</t>
  </si>
  <si>
    <t>Si hay escasez de alguna vacuna en particular en el tiempo entre dos pedidos de rutina, ¿Cuál es el procedimiento que más comúnmente utilizan en esta unidad médica para obtenerla? (SELECCIONE TODAS LAS QUE LE INDIQUEN) (El paciente la compra por fuera)</t>
  </si>
  <si>
    <t>VACC_SHRT.4</t>
  </si>
  <si>
    <t>Si hay escasez de alguna vacuna en particular en el tiempo entre dos pedidos de rutina, ¿Cuál es el procedimiento que más comúnmente utilizan en esta unidad médica para obtenerla? (SELECCIONE TODAS LAS QUE LE INDIQUEN) (Esta unidad medica la pide prestada a otra unidad médica)</t>
  </si>
  <si>
    <t>VACC_SHRT.5</t>
  </si>
  <si>
    <t>Si hay escasez de alguna vacuna en particular en el tiempo entre dos pedidos de rutina, ¿Cuál es el procedimiento que más comúnmente utilizan en esta unidad médica para obtenerla? (SELECCIONE TODAS LAS QUE LE INDIQUEN) (No hacen nada, no hay nada qué hacer)</t>
  </si>
  <si>
    <t>VACC_SHRT.6</t>
  </si>
  <si>
    <t>Si hay escasez de alguna vacuna en particular en el tiempo entre dos pedidos de rutina, ¿Cuál es el procedimiento que más comúnmente utilizan en esta unidad médica para obtenerla? (SELECCIONE TODAS LAS QUE LE INDIQUEN) (Otro (especifique):)</t>
  </si>
  <si>
    <t>VACC_SHRT.6.SPEC</t>
  </si>
  <si>
    <t>Description of Otro (especifique):</t>
  </si>
  <si>
    <t>VACC_SHRT.DK</t>
  </si>
  <si>
    <t>Si hay escasez de alguna vacuna en particular en el tiempo entre dos pedidos de rutina, ¿Cuál es el procedimiento que más comúnmente utilizan en esta unidad médica para obtenerla? (SELECCIONE TODAS LAS QUE LE INDIQUEN) (No sabe)</t>
  </si>
  <si>
    <t>VACC_SHRT.DTR</t>
  </si>
  <si>
    <t>Si hay escasez de alguna vacuna en particular en el tiempo entre dos pedidos de rutina, ¿Cuál es el procedimiento que más comúnmente utilizan en esta unidad médica para obtenerla? (SELECCIONE TODAS LAS QUE LE INDIQUEN) (No contesta)</t>
  </si>
  <si>
    <t>VACC_ORD4</t>
  </si>
  <si>
    <t>Durante los últimos 6 meses, ¿ha recibido usted la cantidad de vacunas que pidió (o que se supone que habitualmente debe recibir) siempre, casi siempre, o casi nunca?</t>
  </si>
  <si>
    <t>Siempre</t>
  </si>
  <si>
    <t>Casi siempre</t>
  </si>
  <si>
    <t>Casi nunca</t>
  </si>
  <si>
    <t>VACC_SHRT1_PENT</t>
  </si>
  <si>
    <t>VACC_SHRT1_DPT</t>
  </si>
  <si>
    <t>VACC_SHRT1_HEPB</t>
  </si>
  <si>
    <t>VACC_SHRT1_HIB</t>
  </si>
  <si>
    <t>VACC_SHRT1_POL</t>
  </si>
  <si>
    <t>VACC_SHRT1_MEAS</t>
  </si>
  <si>
    <t>VACC_SHRT1_FLU</t>
  </si>
  <si>
    <t>VACC_SHRT1_ROTA</t>
  </si>
  <si>
    <t>VACC_SHRT1_PNEUM</t>
  </si>
  <si>
    <t>VACC_SHRT1_BCG</t>
  </si>
  <si>
    <t>BCG para niños prematuros</t>
  </si>
  <si>
    <t>SHOR_VAC</t>
  </si>
  <si>
    <t>En los últimos 3 meses, ¿en algún momento usted sintió que se iba a quedar sin vacunas?</t>
  </si>
  <si>
    <t>VAC_FRIDGE</t>
  </si>
  <si>
    <t>¿Cuántos refrigeradores tienen para guardar vacunas?</t>
  </si>
  <si>
    <t>Número</t>
  </si>
  <si>
    <t>VAC_FRIDGE.NUM</t>
  </si>
  <si>
    <t>Description of Sí</t>
  </si>
  <si>
    <t>VACC_CARR2</t>
  </si>
  <si>
    <t>Uno</t>
  </si>
  <si>
    <t>Dos o más</t>
  </si>
  <si>
    <t>VACC_CARR3</t>
  </si>
  <si>
    <t>Sí, un juego</t>
  </si>
  <si>
    <t>Sí, dos o más juegos</t>
  </si>
  <si>
    <t>No, se usa hielo comprado</t>
  </si>
  <si>
    <t>FP_AV</t>
  </si>
  <si>
    <t>Ahora quisiera preguntarle sobre los servicios de planificación familiar. ¿Esta unidad médica ofrece servicios de planificación familiar, incluyendo anticonceptivos o asesoramiento sobre métodos naturales de planificación familiar?</t>
  </si>
  <si>
    <t>FP_FAC_COUN</t>
  </si>
  <si>
    <t>¿Esta unidad médica ofrece consejería individual a cada mujer o pareja sobre planificación familiar?</t>
  </si>
  <si>
    <t>FP_GRP_COUN</t>
  </si>
  <si>
    <t>FP_IUD_INSERTION</t>
  </si>
  <si>
    <t>¿Cuenta esta unidad con médico entrenado para colocar dispositivos intrauterinos?</t>
  </si>
  <si>
    <t>FP_VOLUN_STER_FEMALE</t>
  </si>
  <si>
    <t>FP_VOLUN_STER_MALE</t>
  </si>
  <si>
    <t>FP_TYPE_ORAL</t>
  </si>
  <si>
    <t>Píldora anticonceptiva oral combinada</t>
  </si>
  <si>
    <t>Se da asesoramiento y se ofrece el método</t>
  </si>
  <si>
    <t>Se da asesoramiento pero no se ofrece el método (no cuentan con él)</t>
  </si>
  <si>
    <t>No se da asesoramiento, pero sí se ofrece el método</t>
  </si>
  <si>
    <t>No se da asesoramiento ni se ofrece el método</t>
  </si>
  <si>
    <t>FP_TYPE_PROG</t>
  </si>
  <si>
    <t>Píldora sólo de progestina</t>
  </si>
  <si>
    <t>FP_TYPE_COMBINJ</t>
  </si>
  <si>
    <t>Inyectable combinado (con estrógenos) (1 por mes)</t>
  </si>
  <si>
    <t>FP_TYPE_PROGINJ</t>
  </si>
  <si>
    <t>Inyectable sólo de progestina (2 ó 3 por mes) (por ej., Depo o Microgynon)</t>
  </si>
  <si>
    <t>FP_TYPE_MCOND</t>
  </si>
  <si>
    <t>Parche anticonceptivo</t>
  </si>
  <si>
    <t>FP_TYPE_FCOND</t>
  </si>
  <si>
    <t>Preservativo femenino</t>
  </si>
  <si>
    <t>FP_TYPE_IUD</t>
  </si>
  <si>
    <t>Dispositivo intrauterino</t>
  </si>
  <si>
    <t>FP_TYPE_IMPL</t>
  </si>
  <si>
    <t>Implante (6 varillas, 1 varilla, Implanon, Jadelle, Norplant)</t>
  </si>
  <si>
    <t>FP_TYPE_SPERM</t>
  </si>
  <si>
    <t>Espermicidas</t>
  </si>
  <si>
    <t>FP_TYPE_DIAPH</t>
  </si>
  <si>
    <t>Diafragma</t>
  </si>
  <si>
    <t>FP_TYPE_EMERCONTRA</t>
  </si>
  <si>
    <t>Píldora anticonceptiva de emergencia</t>
  </si>
  <si>
    <t>FP_TYPE_VASEC</t>
  </si>
  <si>
    <t>Esterilización masculina / vasectomía</t>
  </si>
  <si>
    <t>FP_TYPE_TUBAL</t>
  </si>
  <si>
    <t>Esterilización femenina/ligadura de trompas</t>
  </si>
  <si>
    <t>FP_TYPE_OTHER</t>
  </si>
  <si>
    <t>Otros</t>
  </si>
  <si>
    <t>FP_NAT_COUN</t>
  </si>
  <si>
    <t>¿Proporcionan asesoría sobre métodos de planificación familiar naturales (ritmo por ejemplo)?</t>
  </si>
  <si>
    <t>FP_CONDOM_COUN</t>
  </si>
  <si>
    <t>¿Se ofrecen o se recomiendan condones masculinos , ya sea que se consideren o no como un método de planificación familiar?</t>
  </si>
  <si>
    <t>Se ofrecen</t>
  </si>
  <si>
    <t>Se recomiendan pero no se ofrecen</t>
  </si>
  <si>
    <t>Se distribuyen, aunque no como un método de planificación familiar</t>
  </si>
  <si>
    <t>No se recomiendan ni se ofrecen</t>
  </si>
  <si>
    <t>FP_CNSL</t>
  </si>
  <si>
    <t>En esta unidad médica ¿El asesoramiento sobre planificación familiar es parte de un programa permanente? (SELECCIONE UNA OPCIÓN)</t>
  </si>
  <si>
    <t>FP_ERCONTRA</t>
  </si>
  <si>
    <t>¿Proporciona esta unidad anticoncepción de emergencia a mujeres que solicitan servicios para prevenir el embarazo después de mantener relaciones sexuales sin protección?</t>
  </si>
  <si>
    <t>Si, se receta y se proporciona</t>
  </si>
  <si>
    <t>Se receta, pero no se proporciona</t>
  </si>
  <si>
    <t>No se receta ni se proporciona</t>
  </si>
  <si>
    <t>FP_PREG_TEST</t>
  </si>
  <si>
    <t>En esta unidad médica, ¿se ofrecen pruebas de embarazo?</t>
  </si>
  <si>
    <t>CONTRA_SUPPLIES</t>
  </si>
  <si>
    <t>Ahora quisiera hacerle algunas preguntas acerca del abasto de métodos anticonceptivos. ¿Esta unidad almacena rutinariamente métodos anticonceptivos, o los recoge de alguna otra unidad u oficina cuando van a ser proporcionados? [Mantener los anticonceptivos 1 ó 2 días para uso inmediato no se considera como almacenamiento de métodos anticonceptivos.]</t>
  </si>
  <si>
    <t>Sí almacena métodos anticonceptivos</t>
  </si>
  <si>
    <t>No, los traen de otra unidad cuando van a ser aplicados</t>
  </si>
  <si>
    <t>CONTRA_SUP_QNT1</t>
  </si>
  <si>
    <t>¿Esta unidad médica determina la cantidad que necesita de métodos anticonceptivos y los pide, o la cantidad de anticonceptivos que reciben es determinada en otra parte?</t>
  </si>
  <si>
    <t>La unidad médica determina qué cantidad de anticonceptivos necesita y la pide.</t>
  </si>
  <si>
    <t>En otro lugar se determina la cantidad de anticonceptivos que se les envían.</t>
  </si>
  <si>
    <t>Ambas, a veces se determina la cantidad en la unidad médica y a veces les envían la cantidad de anticonceptivos de acuerdo con lo que se establece en otra parte.</t>
  </si>
  <si>
    <t>CONT_QUAN</t>
  </si>
  <si>
    <t>¿En esta unidad médica se determina la cantidad de cada método anticonceptivo que requieren, de la misma manera para cada tipo de anticonceptivo?</t>
  </si>
  <si>
    <t>No, es diferente para cada tipo de anticonceptivo.</t>
  </si>
  <si>
    <t>CONTRA_ORD_TYPE_ORAL</t>
  </si>
  <si>
    <t>Pastillas combinadas</t>
  </si>
  <si>
    <t>CONTRA_ORD_TYPE_ORAL.SPEC</t>
  </si>
  <si>
    <t>CONTRA_ORD_TYPE_PROG</t>
  </si>
  <si>
    <t>Pastillas con progestina solamente</t>
  </si>
  <si>
    <t>CONTRA_ORD_TYPE_PROG.SPEC</t>
  </si>
  <si>
    <t>CONTRA_ORD_TYPE_COMBINJ</t>
  </si>
  <si>
    <t>Inyectables combinados (con estrógenos) para un mes</t>
  </si>
  <si>
    <t>CONTRA_ORD_TYPE_COMBINJ.SPEC</t>
  </si>
  <si>
    <t>CONTRA_ORD_TYPE_PROGINJ</t>
  </si>
  <si>
    <t>Inyectables con solamente progestina para 2 o 3 meses (ejem. Depo o Microgynon)</t>
  </si>
  <si>
    <t>CONTRA_ORD_TYPE_PROGINJ.SPEC</t>
  </si>
  <si>
    <t>CONTRA_ORD_TYPE_PATCH</t>
  </si>
  <si>
    <t>CONTRA_ORD_TYPE_PATCH.SPEC</t>
  </si>
  <si>
    <t>CONTRA_ORD_TYPE_MCOND</t>
  </si>
  <si>
    <t>Condón masculino</t>
  </si>
  <si>
    <t>CONTRA_ORD_TYPE_MCOND.SPEC</t>
  </si>
  <si>
    <t>CONTRA_ORD_TYPE_FCOND</t>
  </si>
  <si>
    <t>Condón femenino</t>
  </si>
  <si>
    <t>CONTRA_ORD_TYPE_FCOND.SPEC</t>
  </si>
  <si>
    <t>CONTRA_ORD_TYPE_IUD</t>
  </si>
  <si>
    <t>Dispositivo intrauterino (DIU)</t>
  </si>
  <si>
    <t>CONTRA_ORD_TYPE_IUD.SPEC</t>
  </si>
  <si>
    <t>CONTRA_ORD_TYPE_IMPL</t>
  </si>
  <si>
    <t>CONTRA_ORD_TYPE_IMPL.SPEC</t>
  </si>
  <si>
    <t>CONTRA_ORD_TYPE_SPERM</t>
  </si>
  <si>
    <t>CONTRA_ORD_TYPE_SPERM.SPEC</t>
  </si>
  <si>
    <t>CONTRA_ORD_TYPE_DIAPH</t>
  </si>
  <si>
    <t>CONTRA_ORD_TYPE_DIAPH.SPEC</t>
  </si>
  <si>
    <t>CONTRA_ORD_TYPE_EMERCONTRA</t>
  </si>
  <si>
    <t>Píldoras de emergencia (anticoncepción de emergencia)</t>
  </si>
  <si>
    <t>CONTRA_ORD_TYPE_EMERCONTRA.SPEC</t>
  </si>
  <si>
    <t>CONTRA_ORD_TM</t>
  </si>
  <si>
    <t>¿Cuál de las siguientes opciones describe mejor el sistema de rutina para decidir cuándo pedir métodos anticonceptivos? (LEER LAS OPCIONES Y MARCAR UNA OPCIÓN)</t>
  </si>
  <si>
    <t>Tiempo fijo. Cada</t>
  </si>
  <si>
    <t>Lo define un proveedor externo</t>
  </si>
  <si>
    <t>CONTRA_ORD_TM.NUM</t>
  </si>
  <si>
    <t>Description of Cada</t>
  </si>
  <si>
    <t>CONTRA_ORD_TM.SPEC</t>
  </si>
  <si>
    <t>CONTRA_SUP_TM2</t>
  </si>
  <si>
    <t>¿En promedio, como cuánto tardan en recibir su pedido de métodos anticonceptivos después de que los han solicitado? (SELECCIONE UNA OPCIÓN)</t>
  </si>
  <si>
    <t>CONTRA_SUP_TM2.DAY</t>
  </si>
  <si>
    <t>CONTRA_SUP_TM2.WK</t>
  </si>
  <si>
    <t>CONTRA_SHRT</t>
  </si>
  <si>
    <t>Si hay escasez de algún método anticonceptivo en específico entre los pedidos de rutina, ¿Cuál es el procedimiento que más comúnmente utilizan en esta unidad médica para conseguirlo? (SELECCIONE TODAS LAS QUE LE INDIQUEN)</t>
  </si>
  <si>
    <t>Se pide prestada a otra unidad médica</t>
  </si>
  <si>
    <t>CONTRA_SHRT.1</t>
  </si>
  <si>
    <t>Si hay escasez de algún método anticonceptivo en específico entre los pedidos de rutina, ¿Cuál es el procedimiento que más comúnmente utilizan en esta unidad médica para conseguirlo? (SELECCIONE TODAS LAS QUE LE INDIQUEN) (Se hace un pedido especial)</t>
  </si>
  <si>
    <t>CONTRA_SHRT.2</t>
  </si>
  <si>
    <t>Si hay escasez de algún método anticonceptivo en específico entre los pedidos de rutina, ¿Cuál es el procedimiento que más comúnmente utilizan en esta unidad médica para conseguirlo? (SELECCIONE TODAS LAS QUE LE INDIQUEN) (La unidad médica la compra)</t>
  </si>
  <si>
    <t>CONTRA_SHRT.3</t>
  </si>
  <si>
    <t>Si hay escasez de algún método anticonceptivo en específico entre los pedidos de rutina, ¿Cuál es el procedimiento que más comúnmente utilizan en esta unidad médica para conseguirlo? (SELECCIONE TODAS LAS QUE LE INDIQUEN) (El paciente la compra por fuera)</t>
  </si>
  <si>
    <t>CONTRA_SHRT.4</t>
  </si>
  <si>
    <t>Si hay escasez de algún método anticonceptivo en específico entre los pedidos de rutina, ¿Cuál es el procedimiento que más comúnmente utilizan en esta unidad médica para conseguirlo? (SELECCIONE TODAS LAS QUE LE INDIQUEN) (Se pide prestada a otra unidad médica)</t>
  </si>
  <si>
    <t>CONTRA_SHRT.-1</t>
  </si>
  <si>
    <t>Si hay escasez de algún método anticonceptivo en específico entre los pedidos de rutina, ¿Cuál es el procedimiento que más comúnmente utilizan en esta unidad médica para conseguirlo? (SELECCIONE TODAS LAS QUE LE INDIQUEN) (No sabe)</t>
  </si>
  <si>
    <t>CONTRA_SHRT.-2</t>
  </si>
  <si>
    <t>Si hay escasez de algún método anticonceptivo en específico entre los pedidos de rutina, ¿Cuál es el procedimiento que más comúnmente utilizan en esta unidad médica para conseguirlo? (SELECCIONE TODAS LAS QUE LE INDIQUEN) (No contesta)</t>
  </si>
  <si>
    <t>CONTRA_ORD_RCV</t>
  </si>
  <si>
    <t>Durante los últimos 6 meses, ¿ha recibido usted la cantidad de métodos anticonceptivos que pidió (o que se supone que habitualmente debe recibir) siempre, casi siempre, o casi nunca?</t>
  </si>
  <si>
    <t>CONTRA_SHORT_6MO_ORAL</t>
  </si>
  <si>
    <t>CONTRA_SHORT_6MO_PROG</t>
  </si>
  <si>
    <t>CONTRA_SHORT_6MO_COMBINJ</t>
  </si>
  <si>
    <t>CONTRA_SHORT_6MO_PROGINJ</t>
  </si>
  <si>
    <t>CONTRA_SHORT_6MO_PATCH</t>
  </si>
  <si>
    <t>CONTRA_SHORT_6MO_MCOND</t>
  </si>
  <si>
    <t>CONTRA_SHORT_6MO_FCOND</t>
  </si>
  <si>
    <t>CONTRA_SHORT_6MO_IUD</t>
  </si>
  <si>
    <t>CONTRA_SHORT_6MO_IMPL</t>
  </si>
  <si>
    <t>CONTRA_SHORT_6MO_SPERM</t>
  </si>
  <si>
    <t>CONTRA_SHORT_6MO_DIAPH</t>
  </si>
  <si>
    <t>CONTRA_SHORT_6MO_EMERCONTRA</t>
  </si>
  <si>
    <t>SHOR_CONTRA</t>
  </si>
  <si>
    <t>En los últimos 3 meses, ¿en algún momento usted sintió que se iba a quedar sin métodos anticonceptivos? (SELECCIONE UNA OPCIÓN)</t>
  </si>
  <si>
    <t>PHAR_TYPE</t>
  </si>
  <si>
    <t>Otra (ESPECIFIQUE)</t>
  </si>
  <si>
    <t>No cuentan con farmacia</t>
  </si>
  <si>
    <t>PHAR_TYPE.SPEC</t>
  </si>
  <si>
    <t>Description of Otra (ESPECIFIQUE)</t>
  </si>
  <si>
    <t>MED_SUP_QNT1</t>
  </si>
  <si>
    <t>¿Esta unidad médica determina la cantidad de cada medicamento que necesita y las pide, o la cantidad que recibe de cada medicamento es determinada en otra parte?</t>
  </si>
  <si>
    <t>La unidad médica determina qué cantidad de medicamentos necesita y las pide.</t>
  </si>
  <si>
    <t>En otro lugar se determina la cantidad de medicamentos que se les envían.</t>
  </si>
  <si>
    <t>Ambas, a veces se determina la cantidad en la unidad médica y a veces les envían la cantidad de medicinas de acuerdo con lo que se establece en otra parte.</t>
  </si>
  <si>
    <t>MED_ORD_TM</t>
  </si>
  <si>
    <t>¿Cuál de las siguientes opciones describe mejor el sistema de rutina para decidir cuándo pedir medicamentos? (LEER LAS OPCIONES Y MARCAR UNA OPCIÓN)</t>
  </si>
  <si>
    <t>Proveedor externo</t>
  </si>
  <si>
    <t>MED_ORD_TM.WK</t>
  </si>
  <si>
    <t>MED_ORD_TM.SPEC</t>
  </si>
  <si>
    <t>MED_SUP_TM2</t>
  </si>
  <si>
    <t>¿En promedio, como cuánto tardan en recibir su pedido de medicamentos después de que los han solicitado?</t>
  </si>
  <si>
    <t>MED_SUP_TM2.DAY</t>
  </si>
  <si>
    <t>MED_SUP_TM2.WK</t>
  </si>
  <si>
    <t>MED_SHRT</t>
  </si>
  <si>
    <t>Si hay escasez de algún medicamento específico entre los pedidos de rutina, ¿Cuál es el procedimiento que más comúnmente utilizan para conseguirlo? (SELECCIONE TODAS LAS QUE LE INDIQUEN)</t>
  </si>
  <si>
    <t>Esta unidad medica lo pide prestado a otra unidad médica</t>
  </si>
  <si>
    <t>MED_SHRT.1</t>
  </si>
  <si>
    <t>Si hay escasez de algún medicamento específico entre los pedidos de rutina, ¿Cuál es el procedimiento que más comúnmente utilizan para conseguirlo? (SELECCIONE TODAS LAS QUE LE INDIQUEN) (Se hace un pedido especial)</t>
  </si>
  <si>
    <t>MED_SHRT.2</t>
  </si>
  <si>
    <t>Si hay escasez de algún medicamento específico entre los pedidos de rutina, ¿Cuál es el procedimiento que más comúnmente utilizan para conseguirlo? (SELECCIONE TODAS LAS QUE LE INDIQUEN) (La unidad médica la compra)</t>
  </si>
  <si>
    <t>MED_SHRT.3</t>
  </si>
  <si>
    <t>Si hay escasez de algún medicamento específico entre los pedidos de rutina, ¿Cuál es el procedimiento que más comúnmente utilizan para conseguirlo? (SELECCIONE TODAS LAS QUE LE INDIQUEN) (El paciente la compra por fuera)</t>
  </si>
  <si>
    <t>MED_SHRT.4</t>
  </si>
  <si>
    <t>Si hay escasez de algún medicamento específico entre los pedidos de rutina, ¿Cuál es el procedimiento que más comúnmente utilizan para conseguirlo? (SELECCIONE TODAS LAS QUE LE INDIQUEN) (Esta unidad medica lo pide prestado a otra unidad médica)</t>
  </si>
  <si>
    <t>MED_SHRT.-1</t>
  </si>
  <si>
    <t>Si hay escasez de algún medicamento específico entre los pedidos de rutina, ¿Cuál es el procedimiento que más comúnmente utilizan para conseguirlo? (SELECCIONE TODAS LAS QUE LE INDIQUEN) (No sabe)</t>
  </si>
  <si>
    <t>MED_SHRT.-2</t>
  </si>
  <si>
    <t>Si hay escasez de algún medicamento específico entre los pedidos de rutina, ¿Cuál es el procedimiento que más comúnmente utilizan para conseguirlo? (SELECCIONE TODAS LAS QUE LE INDIQUEN) (No contesta)</t>
  </si>
  <si>
    <t>MED_ORD_RCV</t>
  </si>
  <si>
    <t>Durante los últimos 6 meses, ¿ha recibido usted la cantidad de medicamentos que pidió (o que se supone que habitualmente debe recibir) siempre, casi siempre, o casi nunca?</t>
  </si>
  <si>
    <t>Nunca</t>
  </si>
  <si>
    <t>SHOR_MED</t>
  </si>
  <si>
    <t>En los últimos 3 meses, ¿en algún momento usted sintió que se iban a agotar algunos medicamentos?</t>
  </si>
  <si>
    <t>INFCTRL_SYR_REUSE</t>
  </si>
  <si>
    <t>Ahora me gustaría preguntarle acerca del control de infecciones en esta unidad médica. ¿Se reutilizan las jeringas para aplicar inyecciones o extraer sangre a los pacientes?</t>
  </si>
  <si>
    <t>INFCTRL_SYR_STER</t>
  </si>
  <si>
    <t>Si la respuesta es "Sí", ¿cuál es el método final que se usa más comúnmente para esterilizar las jeringas antes de reutilizarlas? (SELECCIONE TODAS LAS OPCIONES QUE LE INDIQUEN)</t>
  </si>
  <si>
    <t>Esterilización con calor seco</t>
  </si>
  <si>
    <t>Esterilización en autoclave</t>
  </si>
  <si>
    <t>Esterilización mediante hervor</t>
  </si>
  <si>
    <t>Esterilización con vapor</t>
  </si>
  <si>
    <t>Método químico</t>
  </si>
  <si>
    <t>No se esterilizan</t>
  </si>
  <si>
    <t>INFCTRL_SYR_STER.1</t>
  </si>
  <si>
    <t>Si la respuesta es "Sí", ¿cuál es el método final que se usa más comúnmente para esterilizar las jeringas antes de reutilizarlas? (SELECCIONE TODAS LAS OPCIONES QUE LE INDIQUEN) (Esterilización con calor seco)</t>
  </si>
  <si>
    <t>INFCTRL_SYR_STER.2</t>
  </si>
  <si>
    <t>Si la respuesta es "Sí", ¿cuál es el método final que se usa más comúnmente para esterilizar las jeringas antes de reutilizarlas? (SELECCIONE TODAS LAS OPCIONES QUE LE INDIQUEN) (Esterilización en autoclave)</t>
  </si>
  <si>
    <t>INFCTRL_SYR_STER.3</t>
  </si>
  <si>
    <t>Si la respuesta es "Sí", ¿cuál es el método final que se usa más comúnmente para esterilizar las jeringas antes de reutilizarlas? (SELECCIONE TODAS LAS OPCIONES QUE LE INDIQUEN) (Esterilización mediante hervor)</t>
  </si>
  <si>
    <t>INFCTRL_SYR_STER.4</t>
  </si>
  <si>
    <t>Si la respuesta es "Sí", ¿cuál es el método final que se usa más comúnmente para esterilizar las jeringas antes de reutilizarlas? (SELECCIONE TODAS LAS OPCIONES QUE LE INDIQUEN) (Esterilización con vapor)</t>
  </si>
  <si>
    <t>INFCTRL_SYR_STER.5</t>
  </si>
  <si>
    <t>Si la respuesta es "Sí", ¿cuál es el método final que se usa más comúnmente para esterilizar las jeringas antes de reutilizarlas? (SELECCIONE TODAS LAS OPCIONES QUE LE INDIQUEN) (Método químico)</t>
  </si>
  <si>
    <t>INFCTRL_SYR_STER.0</t>
  </si>
  <si>
    <t>Si la respuesta es "Sí", ¿cuál es el método final que se usa más comúnmente para esterilizar las jeringas antes de reutilizarlas? (SELECCIONE TODAS LAS OPCIONES QUE LE INDIQUEN) (No se esterilizan)</t>
  </si>
  <si>
    <t>INFCTRL_SYR_STER.995</t>
  </si>
  <si>
    <t>Si la respuesta es "Sí", ¿cuál es el método final que se usa más comúnmente para esterilizar las jeringas antes de reutilizarlas? (SELECCIONE TODAS LAS OPCIONES QUE LE INDIQUEN) (Otro (ESPECIFIQUE))</t>
  </si>
  <si>
    <t>INFCTRL_SYR_STER.995.SPEC</t>
  </si>
  <si>
    <t>INFCTRL_SYR_STER.-1</t>
  </si>
  <si>
    <t>Si la respuesta es "Sí", ¿cuál es el método final que se usa más comúnmente para esterilizar las jeringas antes de reutilizarlas? (SELECCIONE TODAS LAS OPCIONES QUE LE INDIQUEN) (No sabe)</t>
  </si>
  <si>
    <t>INFCTRL_SYR_STER.-2</t>
  </si>
  <si>
    <t>Si la respuesta es "Sí", ¿cuál es el método final que se usa más comúnmente para esterilizar las jeringas antes de reutilizarlas? (SELECCIONE TODAS LAS OPCIONES QUE LE INDIQUEN) (No contesta)</t>
  </si>
  <si>
    <t>INFCTRL_DECONT</t>
  </si>
  <si>
    <t>¿Qué procedimiento se utiliza para descontaminar y limpiar el equipo antes de ser reutilizado? (SELECCIONE TODAS LAS OPCIONES QUE LE INDIQUEN) [Haga preguntas, si es necesario, para determinar la respuesta correcta.]</t>
  </si>
  <si>
    <t>Sumergir en solución desinfectante y luego frotar con un cepillo con agua y jabón</t>
  </si>
  <si>
    <t>Frotar con un cepillo con agua y jabón y después sumergir en desinfectante</t>
  </si>
  <si>
    <t>Frotar con un cepillo con agua y jabón solamente</t>
  </si>
  <si>
    <t>Sumergir en desinfectante, sin frotar con un cepillo</t>
  </si>
  <si>
    <t>Limpiar con agua y jabón, sin frotar con un cepillo</t>
  </si>
  <si>
    <t>Nunca se reutiliza ningún equipo</t>
  </si>
  <si>
    <t>No descontaminar</t>
  </si>
  <si>
    <t>INFCTRL_DECONT.1</t>
  </si>
  <si>
    <t>¿Qué procedimiento se utiliza para descontaminar y limpiar el equipo antes de ser reutilizado? (SELECCIONE TODAS LAS OPCIONES QUE LE INDIQUEN) [Haga preguntas, si es necesario, para determinar la respuesta correcta.] (Sumergir en solución desinfectante y luego frotar con un cepillo con agua y jabón)</t>
  </si>
  <si>
    <t>INFCTRL_DECONT.2</t>
  </si>
  <si>
    <t>¿Qué procedimiento se utiliza para descontaminar y limpiar el equipo antes de ser reutilizado? (SELECCIONE TODAS LAS OPCIONES QUE LE INDIQUEN) [Haga preguntas, si es necesario, para determinar la respuesta correcta.] (Frotar con un cepillo con agua y jabón y después sumergir en desinfectante)</t>
  </si>
  <si>
    <t>INFCTRL_DECONT.3</t>
  </si>
  <si>
    <t>¿Qué procedimiento se utiliza para descontaminar y limpiar el equipo antes de ser reutilizado? (SELECCIONE TODAS LAS OPCIONES QUE LE INDIQUEN) [Haga preguntas, si es necesario, para determinar la respuesta correcta.] (Frotar con un cepillo con agua y jabón solamente)</t>
  </si>
  <si>
    <t>INFCTRL_DECONT.4</t>
  </si>
  <si>
    <t>¿Qué procedimiento se utiliza para descontaminar y limpiar el equipo antes de ser reutilizado? (SELECCIONE TODAS LAS OPCIONES QUE LE INDIQUEN) [Haga preguntas, si es necesario, para determinar la respuesta correcta.] (Sumergir en desinfectante, sin frotar con un cepillo)</t>
  </si>
  <si>
    <t>INFCTRL_DECONT.5</t>
  </si>
  <si>
    <t>¿Qué procedimiento se utiliza para descontaminar y limpiar el equipo antes de ser reutilizado? (SELECCIONE TODAS LAS OPCIONES QUE LE INDIQUEN) [Haga preguntas, si es necesario, para determinar la respuesta correcta.] (Limpiar con agua y jabón, sin frotar con un cepillo)</t>
  </si>
  <si>
    <t>INFCTRL_DECONT.6</t>
  </si>
  <si>
    <t>¿Qué procedimiento se utiliza para descontaminar y limpiar el equipo antes de ser reutilizado? (SELECCIONE TODAS LAS OPCIONES QUE LE INDIQUEN) [Haga preguntas, si es necesario, para determinar la respuesta correcta.] (Nunca se reutiliza ningún equipo )</t>
  </si>
  <si>
    <t>INFCTRL_DECONT.0</t>
  </si>
  <si>
    <t>¿Qué procedimiento se utiliza para descontaminar y limpiar el equipo antes de ser reutilizado? (SELECCIONE TODAS LAS OPCIONES QUE LE INDIQUEN) [Haga preguntas, si es necesario, para determinar la respuesta correcta.] (No descontaminar)</t>
  </si>
  <si>
    <t>INFCTRL_DECONT.995</t>
  </si>
  <si>
    <t>¿Qué procedimiento se utiliza para descontaminar y limpiar el equipo antes de ser reutilizado? (SELECCIONE TODAS LAS OPCIONES QUE LE INDIQUEN) [Haga preguntas, si es necesario, para determinar la respuesta correcta.] (Otro (ESPECIFIQUE))</t>
  </si>
  <si>
    <t>INFCTRL_DECONT.995.SPEC</t>
  </si>
  <si>
    <t>INFCTRL_DECONT.-1</t>
  </si>
  <si>
    <t>¿Qué procedimiento se utiliza para descontaminar y limpiar el equipo antes de ser reutilizado? (SELECCIONE TODAS LAS OPCIONES QUE LE INDIQUEN) [Haga preguntas, si es necesario, para determinar la respuesta correcta.] (No sabe)</t>
  </si>
  <si>
    <t>INFCTRL_DECONT.-2</t>
  </si>
  <si>
    <t>¿Qué procedimiento se utiliza para descontaminar y limpiar el equipo antes de ser reutilizado? (SELECCIONE TODAS LAS OPCIONES QUE LE INDIQUEN) [Haga preguntas, si es necesario, para determinar la respuesta correcta.] (No contesta)</t>
  </si>
  <si>
    <t>INFCTRL_GUID</t>
  </si>
  <si>
    <t>¿Existe en la unidad médica algún manual sobre cómo descontaminar equipos?</t>
  </si>
  <si>
    <t>AVAI_INCIN</t>
  </si>
  <si>
    <t>¿Cuenta esta unidad médica con incinerador?</t>
  </si>
  <si>
    <t>COM_INCIN</t>
  </si>
  <si>
    <t>¿Esta unidad médica tiene un contrato con otra unidad médica o compañía para desechar los productos biológicos de riesgo?</t>
  </si>
  <si>
    <t>FRE_DIS_COL</t>
  </si>
  <si>
    <t>¿Qué tan seguido los desechos biológicos de riesgo son recogidos o enviados o a esa otra unidad médica o compañía?</t>
  </si>
  <si>
    <t>Número de días en una semana:</t>
  </si>
  <si>
    <t>Número de días en un mes:</t>
  </si>
  <si>
    <t>FRE_DIS_COL.WK</t>
  </si>
  <si>
    <t>Description of Número de días en una semana:</t>
  </si>
  <si>
    <t>FRE_DIS_COL.MON</t>
  </si>
  <si>
    <t>Description of Número de días en un mes:</t>
  </si>
  <si>
    <t>INFCTRL_STER</t>
  </si>
  <si>
    <t>Procesado fuera del establecimiento</t>
  </si>
  <si>
    <t>Nunca se esteriliza el equipo médico</t>
  </si>
  <si>
    <t>INFCTRL_STER.1</t>
  </si>
  <si>
    <t>INFCTRL_STER.2</t>
  </si>
  <si>
    <t>INFCTRL_STER.3</t>
  </si>
  <si>
    <t>INFCTRL_STER.4</t>
  </si>
  <si>
    <t>INFCTRL_STER.5</t>
  </si>
  <si>
    <t>INFCTRL_STER.6</t>
  </si>
  <si>
    <t>INFCTRL_STER.0</t>
  </si>
  <si>
    <t>INFCTRL_STER.995</t>
  </si>
  <si>
    <t>INFCTRL_STER.995.SPEC</t>
  </si>
  <si>
    <t>INFCTRL_STER.-1</t>
  </si>
  <si>
    <t>INFCTRL_STER.-2</t>
  </si>
  <si>
    <t>SHARP_DIS</t>
  </si>
  <si>
    <t>Se queman en un incinerador</t>
  </si>
  <si>
    <t>Se queman a cielo abierto</t>
  </si>
  <si>
    <t>Las tiran sin quemar</t>
  </si>
  <si>
    <t>Las desechan fuera de las instalaciones</t>
  </si>
  <si>
    <t>Nunca tienen desechos de agujas o de objetos punzantes</t>
  </si>
  <si>
    <t>SHARP_DIS.1</t>
  </si>
  <si>
    <t>SHARP_DIS.2</t>
  </si>
  <si>
    <t>SHARP_DIS.3</t>
  </si>
  <si>
    <t>SHARP_DIS.4</t>
  </si>
  <si>
    <t>SHARP_DIS.5</t>
  </si>
  <si>
    <t>SHARP_DIS.995</t>
  </si>
  <si>
    <t>SHARP_DIS.995.SPEC</t>
  </si>
  <si>
    <t>SHARP_DIS.DK</t>
  </si>
  <si>
    <t>SHARP_DIS.DTR</t>
  </si>
  <si>
    <t>BAN_DIS</t>
  </si>
  <si>
    <t>En esta unidad médica ¿Cómo se desechan los productos biológicos de riesgo como vendas y gasas? (ANOTE LAS RESPUESTAS QUE LE INDIQUEN)</t>
  </si>
  <si>
    <t>Nunca tienen desechos de productos biológicos de riesgo como vendas y gasas</t>
  </si>
  <si>
    <t>BAN_DIS.1</t>
  </si>
  <si>
    <t>En esta unidad médica ¿Cómo se desechan los productos biológicos de riesgo como vendas y gasas? (ANOTE LAS RESPUESTAS QUE LE INDIQUEN) (Se queman en un incinerador)</t>
  </si>
  <si>
    <t>BAN_DIS.2</t>
  </si>
  <si>
    <t>En esta unidad médica ¿Cómo se desechan los productos biológicos de riesgo como vendas y gasas? (ANOTE LAS RESPUESTAS QUE LE INDIQUEN) (Se queman a cielo abierto)</t>
  </si>
  <si>
    <t>BAN_DIS.3</t>
  </si>
  <si>
    <t>En esta unidad médica ¿Cómo se desechan los productos biológicos de riesgo como vendas y gasas? (ANOTE LAS RESPUESTAS QUE LE INDIQUEN) (Las tiran sin quemar)</t>
  </si>
  <si>
    <t>BAN_DIS.4</t>
  </si>
  <si>
    <t>En esta unidad médica ¿Cómo se desechan los productos biológicos de riesgo como vendas y gasas? (ANOTE LAS RESPUESTAS QUE LE INDIQUEN) (Las desechan fuera de las instalaciones)</t>
  </si>
  <si>
    <t>BAN_DIS.5</t>
  </si>
  <si>
    <t>En esta unidad médica ¿Cómo se desechan los productos biológicos de riesgo como vendas y gasas? (ANOTE LAS RESPUESTAS QUE LE INDIQUEN) (Nunca tienen desechos de productos biológicos de riesgo como vendas y gasas)</t>
  </si>
  <si>
    <t>BAN_DIS.995</t>
  </si>
  <si>
    <t>En esta unidad médica ¿Cómo se desechan los productos biológicos de riesgo como vendas y gasas? (ANOTE LAS RESPUESTAS QUE LE INDIQUEN) (Otro (ESPECIFIQUE))</t>
  </si>
  <si>
    <t>BAN_DIS.995.SPEC</t>
  </si>
  <si>
    <t>BAN_DIS.DK</t>
  </si>
  <si>
    <t>En esta unidad médica ¿Cómo se desechan los productos biológicos de riesgo como vendas y gasas? (ANOTE LAS RESPUESTAS QUE LE INDIQUEN) (No sabe)</t>
  </si>
  <si>
    <t>BAN_DIS.DTR</t>
  </si>
  <si>
    <t>En esta unidad médica ¿Cómo se desechan los productos biológicos de riesgo como vendas y gasas? (ANOTE LAS RESPUESTAS QUE LE INDIQUEN) (No contesta)</t>
  </si>
  <si>
    <t>BAN_DIS.NA</t>
  </si>
  <si>
    <t>En esta unidad médica ¿Cómo se desechan los productos biológicos de riesgo como vendas y gasas? (ANOTE LAS RESPUESTAS QUE LE INDIQUEN) (No aplica)</t>
  </si>
  <si>
    <t>BIOHAZ_DIS_OF</t>
  </si>
  <si>
    <t>En esta unidad médica ¿Qué tan seguido se desechan los productos biológicos de riesgo?</t>
  </si>
  <si>
    <t>BIOHAZ_DIS_OF.NUM</t>
  </si>
  <si>
    <t>BIOHAZ_DIS_OF.SPEC</t>
  </si>
  <si>
    <t>PER_REP</t>
  </si>
  <si>
    <t>En esta unidad médica, ¿se prepara algún reporte para evaluar su propio desempeño, que no sean los informes que se dan al sistema de información?</t>
  </si>
  <si>
    <t>REP_SEE</t>
  </si>
  <si>
    <t>¿Podría usted por favor mostrarnos una copia del último reporte de evaluación de su propio desempeño?</t>
  </si>
  <si>
    <t>Sí, lo entrega.</t>
  </si>
  <si>
    <t>No desea enseñarlo</t>
  </si>
  <si>
    <t>No lo tiene o no lo encuentra</t>
  </si>
  <si>
    <t>REG_NUM_PREG</t>
  </si>
  <si>
    <t>Número de mujeres embarazadas a las que se ha dado atención prenatal en los últimos 2 años</t>
  </si>
  <si>
    <t>REG_NUM_PREG.SPEC</t>
  </si>
  <si>
    <t>REG_NUM_DEL2</t>
  </si>
  <si>
    <t>Número total de nacimientos atendidos en los últimos 2 años</t>
  </si>
  <si>
    <t>REG_NUM_DEL2.SPEC</t>
  </si>
  <si>
    <t>REG_NUM_CSEC</t>
  </si>
  <si>
    <t>Número total de cesáreas en los últimos 2 años</t>
  </si>
  <si>
    <t>REG_NUM_CSEC.SPEC</t>
  </si>
  <si>
    <t>REG_NUM_DEL1</t>
  </si>
  <si>
    <t>¿Cuántos nacimientos se atendieron en el último año</t>
  </si>
  <si>
    <t>REG_NUM_DEL1.SPEC</t>
  </si>
  <si>
    <t>REG_NUM_MDEAD</t>
  </si>
  <si>
    <t>Cuántas muertes maternas hubo en esta unidad en el último año?</t>
  </si>
  <si>
    <t>REG_NUM_MDEAD.SPEC</t>
  </si>
  <si>
    <t>REG_NUM_NDEAD</t>
  </si>
  <si>
    <t>¿Cuántas muertes neonatales hubo en esta unidad en el último año?</t>
  </si>
  <si>
    <t>REG_NUM_NDEAD.SPEC</t>
  </si>
  <si>
    <t>Rechazó mostrarlo</t>
  </si>
  <si>
    <t>COMMENT_QUEST</t>
  </si>
  <si>
    <t>SELECTION_AREA</t>
  </si>
  <si>
    <t>Seleccione el área en la que llevará a cabo la observación:</t>
  </si>
  <si>
    <t>Consultorios de atención prenatal y postnatal</t>
  </si>
  <si>
    <t>Sala de expulsión</t>
  </si>
  <si>
    <t>Sala de expulsion de emergencia</t>
  </si>
  <si>
    <t>Área de planificacion familiar</t>
  </si>
  <si>
    <t>Área de atención a niños</t>
  </si>
  <si>
    <t>Área de vacunas</t>
  </si>
  <si>
    <t>Área de almacenamiento de vacunas (cadena fría)</t>
  </si>
  <si>
    <t>Área de diagnóstico por imagines</t>
  </si>
  <si>
    <t>Área de disposición de residuos biológico infecciosos</t>
  </si>
  <si>
    <t>Farmacia</t>
  </si>
  <si>
    <t>Laboratorio</t>
  </si>
  <si>
    <t>Condiciones generales de la unidad</t>
  </si>
  <si>
    <t>Al final de la encuesta</t>
  </si>
  <si>
    <t>SURVEY_SUBMIT</t>
  </si>
  <si>
    <t>¿Está usted seguro de que quiere enviar esta encuesta?</t>
  </si>
  <si>
    <t>CL_ANPST_RM</t>
  </si>
  <si>
    <t>Solicite ver las áreas o consultorios en los que se da la atención prenatal y postnatal. Características de las áreas físicas: (SELECCIONE UNA OPCIÓN)</t>
  </si>
  <si>
    <t>Area o consultorio privado, con privacía visual y auditiva</t>
  </si>
  <si>
    <t>Area o consultorio no privado, sin privacía visual ni auditiva</t>
  </si>
  <si>
    <t>Area con privacía visual únicamente</t>
  </si>
  <si>
    <t>Area no privada</t>
  </si>
  <si>
    <t>No se dan estos servicios</t>
  </si>
  <si>
    <t>Rechazó mostrar</t>
  </si>
  <si>
    <t>AVAIL_PRO_1_1</t>
  </si>
  <si>
    <t>Normas nacionales, lineamientos o protocolos de planificación familiar o servicios de salud reproductiva</t>
  </si>
  <si>
    <t>Observado</t>
  </si>
  <si>
    <t>No observado</t>
  </si>
  <si>
    <t>AVAIL_PRO_1_2</t>
  </si>
  <si>
    <t>Otras guías o protocolos de atención prenatal</t>
  </si>
  <si>
    <t>AVAIL_PRO_1_3</t>
  </si>
  <si>
    <t>Otras guías o protocolos de atención post-natal</t>
  </si>
  <si>
    <t>AVAIL_PRO_1_4</t>
  </si>
  <si>
    <t>Materiales impresos sobre consejería en nutrición</t>
  </si>
  <si>
    <t>AVAIL_PRO_2_1</t>
  </si>
  <si>
    <t>Materiales visuales para educación sobre embarazo y atención prenatal</t>
  </si>
  <si>
    <t>AVAIL_PRO_2_2</t>
  </si>
  <si>
    <t>Materiales impresos sobre higiene</t>
  </si>
  <si>
    <t>CLN_ANC_DOC</t>
  </si>
  <si>
    <t>Solicite ver los registros de mujeres en atención prenatal</t>
  </si>
  <si>
    <t>CLN_PNC_DOC</t>
  </si>
  <si>
    <t>Solicite ver los registros de mujeres en atención postparto</t>
  </si>
  <si>
    <t>CL_DEL_RM</t>
  </si>
  <si>
    <t>Solicite ver la sala de expulsión o lugar donde atiende los nacimientos.</t>
  </si>
  <si>
    <t>Área o consultorio privado, con privacía visual y auditiva</t>
  </si>
  <si>
    <t>Área o consultorio no privado, sin privacía visual ni auditiva</t>
  </si>
  <si>
    <t>Área con privacía visual únicamente</t>
  </si>
  <si>
    <t>Área no privada</t>
  </si>
  <si>
    <t>CL_DEL_SABAG</t>
  </si>
  <si>
    <t>Pida ver la maleta (bolso o bulto) para partos de emergencia en el establecimiento.</t>
  </si>
  <si>
    <t>Observados</t>
  </si>
  <si>
    <t>No se observó</t>
  </si>
  <si>
    <t>Se negó a mostrar</t>
  </si>
  <si>
    <t>DEL_ROOM_COND_1</t>
  </si>
  <si>
    <t>Piso: limpio y trapeado, sin mugre o basura</t>
  </si>
  <si>
    <t>DEL_ROOM_COND_2</t>
  </si>
  <si>
    <t>Muebles y sillas limpias y sin mugre o basura</t>
  </si>
  <si>
    <t>DEL_ROOM_COND_3</t>
  </si>
  <si>
    <t>Equipo y estantería limpios</t>
  </si>
  <si>
    <t>DEL_ROOM_COND_4</t>
  </si>
  <si>
    <t>Paredes razonablemente limpias</t>
  </si>
  <si>
    <t>DEL_ROOM_INDIG_POP</t>
  </si>
  <si>
    <t>Sala de expulsión o nacimiento culturalmente adaptada para población indígena</t>
  </si>
  <si>
    <t>DEL_ROOM_BED</t>
  </si>
  <si>
    <t>Cama para parto en posición vertical en sala de nacimiento culturalmente adaptada</t>
  </si>
  <si>
    <t>CL_EM_RM</t>
  </si>
  <si>
    <t>Solicite ver la sala emergencias (SELECCIONE UNA OPCIÓN)</t>
  </si>
  <si>
    <t>CL_FP_RM</t>
  </si>
  <si>
    <t>Pida ver el lugar donde se proporciona la asesoría para planificación familiar y anote lo siguiente. (SELECCIONE UNA OPCIÓN):</t>
  </si>
  <si>
    <t>CONTRA_AV</t>
  </si>
  <si>
    <t>Por favor verifique la existencia de métodos anticonceptivos en esta unidad médica (SELECCIONE UNA OPCIÓN)</t>
  </si>
  <si>
    <t>Sí, en el área de planificación familiar</t>
  </si>
  <si>
    <t>Sí, en la farmacia o en otra área de la unidad médica, pero no en el área de planificación familiar.</t>
  </si>
  <si>
    <t>Sí, están bajo llave, no se tiene acceso fácilmente.</t>
  </si>
  <si>
    <t>CONTRA_STORE</t>
  </si>
  <si>
    <t>Por favor verifique si los métodos anticonceptivos están guardados o almacenados en el mismo lugar que otros medicamentos (SELECCIONE UNA OPCIÓN).</t>
  </si>
  <si>
    <t>CONTRA_SUP_TM1</t>
  </si>
  <si>
    <t>Por favor verifique cuándo fue la última vez que esta unidad médica recibió anticonceptivos, independientemente de que haya sido solicitado por la unidad médica o que hayan llegado como parte de un sistema rutinario de abasto (SELECCIONE UNA OPCIÓN).</t>
  </si>
  <si>
    <t>Dentro de las 4 semanas anteriores</t>
  </si>
  <si>
    <t>Entre 4 y 12 semanas</t>
  </si>
  <si>
    <t>Hace más de 12 semanas</t>
  </si>
  <si>
    <t>No existe un sistema de abasto rutinario</t>
  </si>
  <si>
    <t>FP_AV_REG</t>
  </si>
  <si>
    <t>Si está disponible, pida ver los registros de la información acerca de las pláticas de planificación familiar otorgadas.</t>
  </si>
  <si>
    <t>Otra, especifique:</t>
  </si>
  <si>
    <t>FP_AV_REG.SPEC</t>
  </si>
  <si>
    <t>Description of Otra, especifique:</t>
  </si>
  <si>
    <t>FP_OUT</t>
  </si>
  <si>
    <t>Por favor pregunte sobre el registro de los servicios de planificación familiar que se ofrecen fuera de la unidad médica y verifique cuántos días en un mes se ofrecen este tipo de servicios fuera de la unidad médica. (CONVIERTA SEMANAS Y MESES A DÍAS)(SELECCIONE UNA OPCIÓN)</t>
  </si>
  <si>
    <t>Sí, número de días:</t>
  </si>
  <si>
    <t>No se ofrece el servicio fuera de la unidad médica</t>
  </si>
  <si>
    <t>FP_OUT.NUM</t>
  </si>
  <si>
    <t>Description of Sí, número de días:</t>
  </si>
  <si>
    <t>FAMILY_PLANNING_1</t>
  </si>
  <si>
    <t>Alguna guía o protocolo para planificación familiar</t>
  </si>
  <si>
    <t>FAMILY_PLANNING_2</t>
  </si>
  <si>
    <t>Guía para atención de personas con datos sugerentes de Infecciones de Transmisión Sexual</t>
  </si>
  <si>
    <t>FAMILY_PLANNING_3</t>
  </si>
  <si>
    <t>Otras guías o protocolos para diagnóstico y tratamiento de Infecciones de Transmisión Sexual</t>
  </si>
  <si>
    <t>FP_MATERIALS_1</t>
  </si>
  <si>
    <t>FP_MATERIALS_2</t>
  </si>
  <si>
    <t>Materiales impresos sobre nutrición y alimentación</t>
  </si>
  <si>
    <t>FP_MATERIALS_3</t>
  </si>
  <si>
    <t>Materiales impresos sobre signos y síntomas de alarma en niños</t>
  </si>
  <si>
    <t>FP_MATERIALS_4</t>
  </si>
  <si>
    <t>Materiales impresos sobre crecimiento y desarrollo de los niños</t>
  </si>
  <si>
    <t>FP_MATERIALS_5</t>
  </si>
  <si>
    <t>Materiales impresos sobre lactancia materna</t>
  </si>
  <si>
    <t>FP_MATERIALS_6</t>
  </si>
  <si>
    <t>Posters sobre planificación familiar</t>
  </si>
  <si>
    <t>FP_MATERIALS_7</t>
  </si>
  <si>
    <t>Posters sobre información general sobre Infecciones de Transmisión Sexual o VIH/SIDA</t>
  </si>
  <si>
    <t>CL_CHILD_RM</t>
  </si>
  <si>
    <t>Solicite ver la sala de atención para niños y SELECCIONE UNA DE LAS SIGUIENTES OPCIONES</t>
  </si>
  <si>
    <t>CH_MATERIALS_1_1</t>
  </si>
  <si>
    <t>Materiales impresos sobre signos y síntomas de riesgo en niños</t>
  </si>
  <si>
    <t>CH_MATERIALS_1_2</t>
  </si>
  <si>
    <t>REG_CHL_SER</t>
  </si>
  <si>
    <t>Si está disponible, pida ver los registros donde es anotada la información del servicio de atención a niños (SELECCIONE UNA OPCIÓN).</t>
  </si>
  <si>
    <t>Otro (ESPECIFIQUE):</t>
  </si>
  <si>
    <t>REG_CHL_SER.SPEC</t>
  </si>
  <si>
    <t>Description of Otro (ESPECIFIQUE):</t>
  </si>
  <si>
    <t>CL_IMM_RM</t>
  </si>
  <si>
    <t>Solicite ver la sala o área de vacunación y SELECCIONE UNA DE LAS SIGUIENTES OPCIONES</t>
  </si>
  <si>
    <t>CL_VAC_INJ_TYPE_</t>
  </si>
  <si>
    <t>Pida ver el equipo de inyecciones usado durante las sesiones de vacunación de rutina en esta instalación. Observe también el tipo. (SELECCIONE TODAS LAS OPCIONES APLICABLES )</t>
  </si>
  <si>
    <t>Observado, desechable</t>
  </si>
  <si>
    <t>Observado, esterilizable</t>
  </si>
  <si>
    <t>Observado, autoinutilizable</t>
  </si>
  <si>
    <t>Informado, no visto</t>
  </si>
  <si>
    <t>Observados, otros</t>
  </si>
  <si>
    <t>CL_VAC_INJ_TYPE_.1</t>
  </si>
  <si>
    <t>Pida ver el equipo de inyecciones usado durante las sesiones de vacunación de rutina en esta instalación. Observe también el tipo. (SELECCIONE TODAS LAS OPCIONES APLICABLES ) (Observado, desechable)</t>
  </si>
  <si>
    <t>CL_VAC_INJ_TYPE_.2</t>
  </si>
  <si>
    <t>Pida ver el equipo de inyecciones usado durante las sesiones de vacunación de rutina en esta instalación. Observe también el tipo. (SELECCIONE TODAS LAS OPCIONES APLICABLES ) (Observado, esterilizable)</t>
  </si>
  <si>
    <t>CL_VAC_INJ_TYPE_.3</t>
  </si>
  <si>
    <t>Pida ver el equipo de inyecciones usado durante las sesiones de vacunación de rutina en esta instalación. Observe también el tipo. (SELECCIONE TODAS LAS OPCIONES APLICABLES ) (Observado, autoinutilizable)</t>
  </si>
  <si>
    <t>CL_VAC_INJ_TYPE_.0</t>
  </si>
  <si>
    <t>Pida ver el equipo de inyecciones usado durante las sesiones de vacunación de rutina en esta instalación. Observe también el tipo. (SELECCIONE TODAS LAS OPCIONES APLICABLES ) (Informado, no visto)</t>
  </si>
  <si>
    <t>CL_VAC_INJ_TYPE_.OTH</t>
  </si>
  <si>
    <t>Pida ver el equipo de inyecciones usado durante las sesiones de vacunación de rutina en esta instalación. Observe también el tipo. (SELECCIONE TODAS LAS OPCIONES APLICABLES ) (Observados, otros)</t>
  </si>
  <si>
    <t>CL_VAC_INJ_TYPE_.DTR</t>
  </si>
  <si>
    <t>Pida ver el equipo de inyecciones usado durante las sesiones de vacunación de rutina en esta instalación. Observe también el tipo. (SELECCIONE TODAS LAS OPCIONES APLICABLES ) (Se negó a mostrar)</t>
  </si>
  <si>
    <t>CL_CHILD_VAC_ITEMS_1</t>
  </si>
  <si>
    <t>Esquema nacional de vacunación</t>
  </si>
  <si>
    <t>CL_CHILD_VAC_ITEMS_2</t>
  </si>
  <si>
    <t>Hojas de resumen o registros permanentes para registros de vacunación</t>
  </si>
  <si>
    <t>REG_IMM_SER</t>
  </si>
  <si>
    <t>Pida que le enseñen los registros de información del servicio de vacunación para niños (SELECCIONE UNA OPCIÓN).</t>
  </si>
  <si>
    <t>REG_IMM_SER.SPEC</t>
  </si>
  <si>
    <t>VACC_STR1</t>
  </si>
  <si>
    <t>Por favor verifique si esta unidad médica almacena vacunas, o las vacunas son recogidas de otra unidad médica o son entregadas a la unidad cuando van a ser aplicadas. (Recuerde que guardar vacunas por solo 1-2 días antes de su uso, no es almacenamiento de vacunas) (SELECCIONE UNA OPCIÓN)</t>
  </si>
  <si>
    <t>Sí, se almacenan vacunas en la unidad médica</t>
  </si>
  <si>
    <t>Son recogidas de otra unidad o entregadas inmediatamente antes de su uso.</t>
  </si>
  <si>
    <t>No se almacenan vacunas</t>
  </si>
  <si>
    <t>CL_VAC_CARR</t>
  </si>
  <si>
    <t>Pida para ver las cajas de transporte de vacunas disponibles</t>
  </si>
  <si>
    <t>Observadas, cantidad de cajas vistas:</t>
  </si>
  <si>
    <t>Informadas</t>
  </si>
  <si>
    <t>No vistas</t>
  </si>
  <si>
    <t>CL_VAC_CARR.NUM</t>
  </si>
  <si>
    <t>Description of Observed (record number of carriers)</t>
  </si>
  <si>
    <t>CL_VAC_CARR_ICE</t>
  </si>
  <si>
    <t>Pida ver los paquetes de hielo o gel frío usados en las cajas de transporte de vacunas (juego = cuatro o cinco por caja).</t>
  </si>
  <si>
    <t>Observados, un juego</t>
  </si>
  <si>
    <t>Observados, dos o más juegos</t>
  </si>
  <si>
    <t>No vista</t>
  </si>
  <si>
    <t>REG_SUP_VAC</t>
  </si>
  <si>
    <t>Por favor pida que le enseñen donde se registra el suministro (recepción) de vacunas</t>
  </si>
  <si>
    <t>Registro observado</t>
  </si>
  <si>
    <t>No se proporcionan servicios de vacunación</t>
  </si>
  <si>
    <t>VAC_SUP_TM1</t>
  </si>
  <si>
    <t>Por favor verifique cuándo fue la última vez que la unidad médica recibió suministro de vacunas, independientemente de que hayan sido solicitadas por la unidad médica o que hayan llegado como parte de un sistema rutinario de abasto (SELECCIONE UNA OPCIÓN).</t>
  </si>
  <si>
    <t>Más de 12 semanas</t>
  </si>
  <si>
    <t>No existe un sistema rutinario de abasto</t>
  </si>
  <si>
    <t>DIAGNOSTIC_IMAGING_1_1</t>
  </si>
  <si>
    <t>Ecografía Doppler para detección de latidos fetales</t>
  </si>
  <si>
    <t>Observado, número:</t>
  </si>
  <si>
    <t>Se niega a mostrar</t>
  </si>
  <si>
    <t>DIAGNOSTIC_IMAGING_1_1.NUM</t>
  </si>
  <si>
    <t>Description of Observado, número:</t>
  </si>
  <si>
    <t>DIAGNOSTIC_IMAGING_1_2</t>
  </si>
  <si>
    <t>Rayos X</t>
  </si>
  <si>
    <t>DIAGNOSTIC_IMAGING_1_2.NUM</t>
  </si>
  <si>
    <t>DIAGNOSTIC_IMAGING_1_3</t>
  </si>
  <si>
    <t>Equipo de ultrasonido</t>
  </si>
  <si>
    <t>DIAGNOSTIC_IMAGING_1_3.NUM</t>
  </si>
  <si>
    <t>DIAGNOSTIC_IMAGING_1_4</t>
  </si>
  <si>
    <t>Equipo portátil de ultrasonido</t>
  </si>
  <si>
    <t>DIAGNOSTIC_IMAGING_1_4.NUM</t>
  </si>
  <si>
    <t>DIAGNOSTIC_IMAGING_1_FUNC_1</t>
  </si>
  <si>
    <t>Sí, funciona</t>
  </si>
  <si>
    <t>No funciona</t>
  </si>
  <si>
    <t>DIAGNOSTIC_IMAGING_1_FUNC_2</t>
  </si>
  <si>
    <t>DIAGNOSTIC_IMAGING_1_FUNC_3</t>
  </si>
  <si>
    <t>DIAGNOSTIC_IMAGING_1_FUNC_4</t>
  </si>
  <si>
    <t>WASTE_DIS</t>
  </si>
  <si>
    <t>Por favor pida que le enseñen cómo y dónde se desechan los residuos biológicos peligrosos (SELECCIONE UNA OPCIÓN)</t>
  </si>
  <si>
    <t>REG_WASTE_DIS</t>
  </si>
  <si>
    <t>Pida que le enseñen el registro de información sobre la disposición de residuos biológicos peligrosos (SELECCIONE UNA OPCIÓN)</t>
  </si>
  <si>
    <t>AUTOCLAVES</t>
  </si>
  <si>
    <t>Pida ver los autoclaves.</t>
  </si>
  <si>
    <t>AUTOCLAVES.NUM</t>
  </si>
  <si>
    <t>LAB_ROOM</t>
  </si>
  <si>
    <t>Solicite ver el área en la que se llevan a cabo las tomas de muestra para los análisis de laboratorio e indique las características del área: (SELECCIONE UNA OPCIÓN)</t>
  </si>
  <si>
    <t>Area privada con privacía visual y auditiva</t>
  </si>
  <si>
    <t>Area no privada con privacía visual y auditiva</t>
  </si>
  <si>
    <t>Privacía visual solamente</t>
  </si>
  <si>
    <t>No hay ese servicio</t>
  </si>
  <si>
    <t>C_LAB_REAG_AVAIL_FERRI</t>
  </si>
  <si>
    <t>Ferricianuro de potasio</t>
  </si>
  <si>
    <t>C_LAB_REAG_AVAIL_SULFO</t>
  </si>
  <si>
    <t>Acido sulfosalicílico</t>
  </si>
  <si>
    <t>C_LAB_REAG_AVAIL_PICRIC</t>
  </si>
  <si>
    <t>Acido pícrico</t>
  </si>
  <si>
    <t>C_LAB_REAG_AVAIL_ANTSYPH</t>
  </si>
  <si>
    <t>Antígeno para sífilis</t>
  </si>
  <si>
    <t>C_LAB_REAG_AVAIL_ANTHIV</t>
  </si>
  <si>
    <t>Antígeno para VIH/SIDA</t>
  </si>
  <si>
    <t>C_LAB_REAG_AVAIL_CYAN</t>
  </si>
  <si>
    <t>Cyanmethemoglobina</t>
  </si>
  <si>
    <t>C_LAB_REAG_AVAIL_ANTICOAG</t>
  </si>
  <si>
    <t>Anticoagulantes</t>
  </si>
  <si>
    <t>C_LAB_REAG_AVAIL_BLTYPE</t>
  </si>
  <si>
    <t>Anticuerpos para grupo sanguíneo</t>
  </si>
  <si>
    <t>C_LAB_REAG_AVAIL_RH</t>
  </si>
  <si>
    <t>Anticuerpos factor Rh</t>
  </si>
  <si>
    <t>EMER_GEN_</t>
  </si>
  <si>
    <t>Solicite ver la planta de electricidad de emergencia</t>
  </si>
  <si>
    <t>EMER_WORK</t>
  </si>
  <si>
    <t>¿Funciona la planta de electricidad de emergencia?</t>
  </si>
  <si>
    <t>EMER_FUEL</t>
  </si>
  <si>
    <t>¿Tiene combustible la planta de electricidad de emergencia?</t>
  </si>
  <si>
    <t>COMMENT_CHECKLIST</t>
  </si>
  <si>
    <t>DOCTOR</t>
  </si>
  <si>
    <t>Determining if a doctor is present in the medical facility</t>
  </si>
  <si>
    <t>FRIDGE</t>
  </si>
  <si>
    <t>Total number of cold-chain storage equipment observed</t>
  </si>
  <si>
    <t>SERV_24_7_OTH_NAME</t>
  </si>
  <si>
    <t>Service of personnel</t>
  </si>
  <si>
    <t>SERV_24_7_OME_NAME</t>
  </si>
  <si>
    <t>SERV_24_7_MED_PR</t>
  </si>
  <si>
    <t>SERV_24_7_SURG_PR</t>
  </si>
  <si>
    <t>SERV_24_7_EMT_PR</t>
  </si>
  <si>
    <t>SERV_24_7_RAD_PR</t>
  </si>
  <si>
    <t>SERV_24_7_AMB_PR</t>
  </si>
  <si>
    <t>SERV_24_7_OME_PR</t>
  </si>
  <si>
    <t>SERV_24_7_PED_PR</t>
  </si>
  <si>
    <t>SERV_24_7_DENT_PR</t>
  </si>
  <si>
    <t>SERV_24_7_INT_PR</t>
  </si>
  <si>
    <t>SERV_24_7_GYN_PR</t>
  </si>
  <si>
    <t>SERV_24_7_OSPEC_PR</t>
  </si>
  <si>
    <t>SERV_24_7_ANE_PR</t>
  </si>
  <si>
    <t>SERV_24_7_EST_PR</t>
  </si>
  <si>
    <t>SERV_24_7_PSY_PR</t>
  </si>
  <si>
    <t>SERV_24_7_NUTR_PR</t>
  </si>
  <si>
    <t>SERV_24_7_PHARM_PR</t>
  </si>
  <si>
    <t>SERV_24_7_ENF_PR</t>
  </si>
  <si>
    <t>SERV_24_7_PART_PR</t>
  </si>
  <si>
    <t>SERV_24_7_PROM_PR</t>
  </si>
  <si>
    <t>SERV_24_7_POLI_PR</t>
  </si>
  <si>
    <t>SERV_24_7_OPER_PR</t>
  </si>
  <si>
    <t>SERV_24_7_LAB_PR</t>
  </si>
  <si>
    <t>SERV_24_7_OTH_PR</t>
  </si>
  <si>
    <t>SERV_24_7_MED_PR_NUM</t>
  </si>
  <si>
    <t>SERV_24_7_PED_PR_NUM</t>
  </si>
  <si>
    <t>SERV_24_7_DENT_PR_NUM</t>
  </si>
  <si>
    <t>SERV_24_7_INT_PR_NUM</t>
  </si>
  <si>
    <t>SERV_24_7_SURG_PR_NUM</t>
  </si>
  <si>
    <t>SERV_24_7_EMT_PR_NUM</t>
  </si>
  <si>
    <t>SERV_24_7_RAD_PR_NUM</t>
  </si>
  <si>
    <t>SERV_24_7_AMB_PR_NUM</t>
  </si>
  <si>
    <t>SERV_24_7_OME_PR_NUM</t>
  </si>
  <si>
    <t>SERV_24_7_GYN_PR_NUM</t>
  </si>
  <si>
    <t>SERV_24_7_CIR_PR_NUM</t>
  </si>
  <si>
    <t>SERV_24_7_OSPEC_PR_NUM</t>
  </si>
  <si>
    <t>SERV_24_7_ANE_PR_NUM</t>
  </si>
  <si>
    <t>SERV_24_7_EST_PR_NUM</t>
  </si>
  <si>
    <t>SERV_24_7_PSY_PR_NUM</t>
  </si>
  <si>
    <t>SERV_24_7_NUTR_PR_NUM</t>
  </si>
  <si>
    <t>SERV_24_7_PHARM_PR_NUM</t>
  </si>
  <si>
    <t>SERV_24_7_ENF_PR_NUM</t>
  </si>
  <si>
    <t>SERV_24_7_PART_PR_NUM</t>
  </si>
  <si>
    <t>SERV_24_7_PROM_PR_NUM</t>
  </si>
  <si>
    <t>SERV_24_7_POLI_PR_NUM</t>
  </si>
  <si>
    <t>SERV_24_7_OPER_PR_NUM</t>
  </si>
  <si>
    <t>SERV_24_7_LAB_PR_NUM</t>
  </si>
  <si>
    <t>SERV_24_7_OTH_PR_NUM</t>
  </si>
  <si>
    <t>SERV_24_7_MED_MORN</t>
  </si>
  <si>
    <t>SERV_24_7_PED_MORN</t>
  </si>
  <si>
    <t>SERV_24_7_DENT_MORN</t>
  </si>
  <si>
    <t>SERV_24_7_INT_MORN</t>
  </si>
  <si>
    <t>SERV_24_7_GYN_MORN</t>
  </si>
  <si>
    <t>SERV_24_7_CIR_MORN</t>
  </si>
  <si>
    <t>SERV_24_7_OSPEC_MORN</t>
  </si>
  <si>
    <t>SERV_24_7_ANE_MORN</t>
  </si>
  <si>
    <t>SERV_24_7_EST_MORN</t>
  </si>
  <si>
    <t>SERV_24_7_PSY_MORN</t>
  </si>
  <si>
    <t>SERV_24_7_NUTR_MORN</t>
  </si>
  <si>
    <t>SERV_24_7_PHARM_MORN</t>
  </si>
  <si>
    <t>SERV_24_7_ENF_MORN</t>
  </si>
  <si>
    <t>SERV_24_7_PART_MORN</t>
  </si>
  <si>
    <t>SERV_24_7_PROM_MORN</t>
  </si>
  <si>
    <t>SERV_24_7_POLI_MORN</t>
  </si>
  <si>
    <t>SERV_24_7_OPER_MORN</t>
  </si>
  <si>
    <t>SERV_24_7_LAB_MORN</t>
  </si>
  <si>
    <t>SERV_24_7_OTH_MORN</t>
  </si>
  <si>
    <t>SERV_24_7_MED_EVE</t>
  </si>
  <si>
    <t>SERV_24_7_PED_EVE</t>
  </si>
  <si>
    <t>SERV_24_7_DENT_EVE</t>
  </si>
  <si>
    <t>SERV_24_7_INT_EVE</t>
  </si>
  <si>
    <t>SERV_24_7_GYN_EVE</t>
  </si>
  <si>
    <t>SERV_24_7_CIR_EVE</t>
  </si>
  <si>
    <t>SERV_24_7_OSPEC_EVE</t>
  </si>
  <si>
    <t>SERV_24_7_ANE_EVE</t>
  </si>
  <si>
    <t>SERV_24_7_EST_EVE</t>
  </si>
  <si>
    <t>SERV_24_7_PSY_EVE</t>
  </si>
  <si>
    <t>SERV_24_7_NUTR_EVE</t>
  </si>
  <si>
    <t>SERV_24_7_PHARM_EVE</t>
  </si>
  <si>
    <t>SERV_24_7_ENF_EVE</t>
  </si>
  <si>
    <t>SERV_24_7_PART_EVE</t>
  </si>
  <si>
    <t>SERV_24_7_PROM_EVE</t>
  </si>
  <si>
    <t>SERV_24_7_POLI_EVE</t>
  </si>
  <si>
    <t>SERV_24_7_OPER_EVE</t>
  </si>
  <si>
    <t>SERV_24_7_LAB_EVE</t>
  </si>
  <si>
    <t>SERV_24_7_OTH_EVE</t>
  </si>
  <si>
    <t>SERV_24_7_MED_NI</t>
  </si>
  <si>
    <t>SERV_24_7_PED_NI</t>
  </si>
  <si>
    <t>SERV_24_7_DENT_NI</t>
  </si>
  <si>
    <t>SERV_24_7_INT_NI</t>
  </si>
  <si>
    <t>SERV_24_7_GYN_NI</t>
  </si>
  <si>
    <t>SERV_24_7_CIR_NI</t>
  </si>
  <si>
    <t>SERV_24_7_OSPEC_NI</t>
  </si>
  <si>
    <t>SERV_24_7_ANE_NI</t>
  </si>
  <si>
    <t>SERV_24_7_EST_NI</t>
  </si>
  <si>
    <t>SERV_24_7_PSY_NI</t>
  </si>
  <si>
    <t>SERV_24_7_NUTR_NI</t>
  </si>
  <si>
    <t>SERV_24_7_PHARM_NI</t>
  </si>
  <si>
    <t>SERV_24_7_ENF_NI</t>
  </si>
  <si>
    <t>SERV_24_7_PART_NI</t>
  </si>
  <si>
    <t>SERV_24_7_PROM_NI</t>
  </si>
  <si>
    <t>SERV_24_7_POLI_NI</t>
  </si>
  <si>
    <t>SERV_24_7_OPER_NI</t>
  </si>
  <si>
    <t>SERV_24_7_LAB_NI</t>
  </si>
  <si>
    <t>SERV_24_7_OTH_NI</t>
  </si>
  <si>
    <t>SERV_24_7_MED_SAT</t>
  </si>
  <si>
    <t>SERV_24_7_PED_SAT</t>
  </si>
  <si>
    <t>SERV_24_7_DENT_SAT</t>
  </si>
  <si>
    <t>SERV_24_7_INT_SAT</t>
  </si>
  <si>
    <t>SERV_24_7_GYN_SAT</t>
  </si>
  <si>
    <t>SERV_24_7_CIR_SAT</t>
  </si>
  <si>
    <t>SERV_24_7_OSPEC_SAT</t>
  </si>
  <si>
    <t>SERV_24_7_ANE_SAT</t>
  </si>
  <si>
    <t>SERV_24_7_EST_SAT</t>
  </si>
  <si>
    <t>SERV_24_7_PSY_SAT</t>
  </si>
  <si>
    <t>SERV_24_7_NUTR_SAT</t>
  </si>
  <si>
    <t>SERV_24_7_PHARM_SAT</t>
  </si>
  <si>
    <t>SERV_24_7_ENF_SAT</t>
  </si>
  <si>
    <t>SERV_24_7_PART_SAT</t>
  </si>
  <si>
    <t>SERV_24_7_PROM_SAT</t>
  </si>
  <si>
    <t>SERV_24_7_POLI_SAT</t>
  </si>
  <si>
    <t>SERV_24_7_OPER_SAT</t>
  </si>
  <si>
    <t>SERV_24_7_LAB_SAT</t>
  </si>
  <si>
    <t>SERV_24_7_OTH_SAT</t>
  </si>
  <si>
    <t>SERV_24_7_MED_SUN</t>
  </si>
  <si>
    <t>SERV_24_7_PED_SUN</t>
  </si>
  <si>
    <t>SERV_24_7_DENT_SUN</t>
  </si>
  <si>
    <t>SERV_24_7_INT_SUN</t>
  </si>
  <si>
    <t>SERV_24_7_GYN_SUN</t>
  </si>
  <si>
    <t>SERV_24_7_CIR_SUN</t>
  </si>
  <si>
    <t>SERV_24_7_OSPEC_SUN</t>
  </si>
  <si>
    <t>SERV_24_7_ANE_SUN</t>
  </si>
  <si>
    <t>SERV_24_7_EST_SUN</t>
  </si>
  <si>
    <t>SERV_24_7_PSY_SUN</t>
  </si>
  <si>
    <t>SERV_24_7_NUTR_SUN</t>
  </si>
  <si>
    <t>SERV_24_7_PHARM_SUN</t>
  </si>
  <si>
    <t>SERV_24_7_ENF_SUN</t>
  </si>
  <si>
    <t>SERV_24_7_PART_SUN</t>
  </si>
  <si>
    <t>SERV_24_7_PROM_SUN</t>
  </si>
  <si>
    <t>SERV_24_7_POLI_SUN</t>
  </si>
  <si>
    <t>SERV_24_7_OPER_SUN</t>
  </si>
  <si>
    <t>SERV_24_7_LAB_SUN</t>
  </si>
  <si>
    <t>SERV_24_7_OTH_SUN</t>
  </si>
  <si>
    <t>SERV_24_7_INT_NUM</t>
  </si>
  <si>
    <t>SERV_24_7_GYN_NUM</t>
  </si>
  <si>
    <t>SERV_24_7_SURG_NUM</t>
  </si>
  <si>
    <t>SERV_24_7_ANE_NUM</t>
  </si>
  <si>
    <t>SERV_24_7_EMT_NUM</t>
  </si>
  <si>
    <t>SERV_24_7_RAD_NUM</t>
  </si>
  <si>
    <t>SERV_24_7_AMB_NUM</t>
  </si>
  <si>
    <t>SERV_24_7_OME_NUM</t>
  </si>
  <si>
    <t>SUP_STAFF_AB_OTH_NAME</t>
  </si>
  <si>
    <t>SUP_STAFF_AB_INT_PR</t>
  </si>
  <si>
    <t>SUP_STAFF_AB_GYN_PR</t>
  </si>
  <si>
    <t>SUP_STAFF_AB_SURG_PR</t>
  </si>
  <si>
    <t>SUP_STAFF_AB_ANE_PR</t>
  </si>
  <si>
    <t>SUP_STAFF_AB_EMT_PR</t>
  </si>
  <si>
    <t>SUP_STAFF_AB_RAD_PR</t>
  </si>
  <si>
    <t>SUP_STAFF_AB_AMB_PR</t>
  </si>
  <si>
    <t>SUP_STAFF_AB_OTH_PR</t>
  </si>
  <si>
    <t>SUP_STAFF_AB_INT_PR_NUM</t>
  </si>
  <si>
    <t>SUP_STAFF_AB_GYN_PR_NUM</t>
  </si>
  <si>
    <t>SUP_STAFF_AB_SURG_PR_NUM</t>
  </si>
  <si>
    <t>SUP_STAFF_AB_ANE_PR_NUM</t>
  </si>
  <si>
    <t>SUP_STAFF_AB_EMT_PR_NUM</t>
  </si>
  <si>
    <t>SUP_STAFF_AB_RAD_PR_NUM</t>
  </si>
  <si>
    <t>SUP_STAFF_AB_AMB_PR_NUM</t>
  </si>
  <si>
    <t>SUP_STAFF_AB_OTH_PR_NUM</t>
  </si>
  <si>
    <t>SUP_STAFF_24_OTH_NAME</t>
  </si>
  <si>
    <t>SUP_STAFF_24_INT_PR</t>
  </si>
  <si>
    <t>SUP_STAFF_24_GYN_PR</t>
  </si>
  <si>
    <t>SUP_STAFF_24_SURG_PR</t>
  </si>
  <si>
    <t>SUP_STAFF_24_ANE_PR</t>
  </si>
  <si>
    <t>SUP_STAFF_24_EMT_PR</t>
  </si>
  <si>
    <t>SUP_STAFF_24_RAD_PR</t>
  </si>
  <si>
    <t>SUP_STAFF_24_AMB_PR</t>
  </si>
  <si>
    <t>SUP_STAFF_24_OTH_PR</t>
  </si>
  <si>
    <t>SUP_STAFF_24_INT_PR_NUM</t>
  </si>
  <si>
    <t>SUP_STAFF_24_GYN_PR_NUM</t>
  </si>
  <si>
    <t>SUP_STAFF_24_SURG_PR_NUM</t>
  </si>
  <si>
    <t>SUP_STAFF_24_ANE_PR_NUM</t>
  </si>
  <si>
    <t>SUP_STAFF_24_EMT_PR_NUM</t>
  </si>
  <si>
    <t>SUP_STAFF_24_RAD_PR_NUM</t>
  </si>
  <si>
    <t>SUP_STAFF_24_AMB_PR_NUM</t>
  </si>
  <si>
    <t>SUP_STAFF_24_OTH_PR_NUM</t>
  </si>
  <si>
    <t>SUP_STAFF_24_INT_CALL</t>
  </si>
  <si>
    <t>SUP_STAFF_24_GYN_CALL</t>
  </si>
  <si>
    <t>SUP_STAFF_24_SURG_CALL</t>
  </si>
  <si>
    <t>SUP_STAFF_24_ANE_CALL</t>
  </si>
  <si>
    <t>SUP_STAFF_24_EMT_CALL</t>
  </si>
  <si>
    <t>SUP_STAFF_24_RAD_CALL</t>
  </si>
  <si>
    <t>SUP_STAFF_24_AMB_CALL</t>
  </si>
  <si>
    <t>SUP_STAFF_24_OTH_CALL</t>
  </si>
  <si>
    <t>SUP_STAFF_24_INT_CALL_NUM</t>
  </si>
  <si>
    <t>SUP_STAFF_24_GYN_CALL_NUM</t>
  </si>
  <si>
    <t>SUP_STAFF_24_SURG_CALL_NUM</t>
  </si>
  <si>
    <t>SUP_STAFF_24_ANE_CALL_NUM</t>
  </si>
  <si>
    <t>SUP_STAFF_24_EMT_CALL_NUM</t>
  </si>
  <si>
    <t>SUP_STAFF_24_RAD_CALL_NUM</t>
  </si>
  <si>
    <t>SUP_STAFF_24_AMB_CALL_NUM</t>
  </si>
  <si>
    <t>SUP_STAFF_24_OTH_CALL_NUM</t>
  </si>
  <si>
    <t>SUP_STAFF_MAINT_EQUIP_PR</t>
  </si>
  <si>
    <t>SUP_STAFF_MAINT_BUILD_PR</t>
  </si>
  <si>
    <t>TRA_IM_EVER</t>
  </si>
  <si>
    <t>Course ever been offered</t>
  </si>
  <si>
    <t>TRA_IMCI_EVER</t>
  </si>
  <si>
    <t>TRA_NB_EVER</t>
  </si>
  <si>
    <t>TRA_FP_EVER</t>
  </si>
  <si>
    <t>TRA_CARE_EVER</t>
  </si>
  <si>
    <t>TRA_LABOR_EVER</t>
  </si>
  <si>
    <t>TRA_EMOC_EVER</t>
  </si>
  <si>
    <t>TRA_MAT_EVER</t>
  </si>
  <si>
    <t>TRA_NEO_EVER</t>
  </si>
  <si>
    <t>TRA_IM_3</t>
  </si>
  <si>
    <t>Course offered in last 3 months</t>
  </si>
  <si>
    <t>TRA_IMCI_3</t>
  </si>
  <si>
    <t>TRA_FP_3</t>
  </si>
  <si>
    <t>TRA_NB_3</t>
  </si>
  <si>
    <t>TRA_CARE_3</t>
  </si>
  <si>
    <t>TRA_LABOR_3</t>
  </si>
  <si>
    <t>TRA_EMOC_3</t>
  </si>
  <si>
    <t>TRA_MAT_3</t>
  </si>
  <si>
    <t>TRA_NEO_3</t>
  </si>
  <si>
    <t>TRA_IM_12</t>
  </si>
  <si>
    <t>Course offered in last 12 months</t>
  </si>
  <si>
    <t>TRA_IMCI_12</t>
  </si>
  <si>
    <t>TRA_NB_12</t>
  </si>
  <si>
    <t>TRA_FP_12</t>
  </si>
  <si>
    <t>TRA_CARE_12</t>
  </si>
  <si>
    <t>TRA_LABOR_12</t>
  </si>
  <si>
    <t>TRA_EMOC_12</t>
  </si>
  <si>
    <t>TRA_MAT_12</t>
  </si>
  <si>
    <t>TRA_NEO_12</t>
  </si>
  <si>
    <t>TRA_IM_DUR</t>
  </si>
  <si>
    <t>Training and education</t>
  </si>
  <si>
    <t>TRA_IMCI_DUR</t>
  </si>
  <si>
    <t>TRA_NB_DUR</t>
  </si>
  <si>
    <t>TRA_FP_DUR</t>
  </si>
  <si>
    <t>TRA_CARE_DUR</t>
  </si>
  <si>
    <t>TRA_LABOR_DUR</t>
  </si>
  <si>
    <t>TRA_EMOC_DUR</t>
  </si>
  <si>
    <t>TRA_MAT_DUR</t>
  </si>
  <si>
    <t>TRA_NEO_DUR</t>
  </si>
  <si>
    <t>TRA_IM_TIMES</t>
  </si>
  <si>
    <t>TRA_IMCI_TIMES</t>
  </si>
  <si>
    <t>TRA_NB_TIMES</t>
  </si>
  <si>
    <t>TRA_FP_TIMES</t>
  </si>
  <si>
    <t>TRA_CARE_TIMES</t>
  </si>
  <si>
    <t>TRA_LABOR_TIMES</t>
  </si>
  <si>
    <t>TRA_EMOC_TIMES</t>
  </si>
  <si>
    <t>TRA_MAT_TIMES</t>
  </si>
  <si>
    <t>TRA_NEO_TIMES</t>
  </si>
  <si>
    <t>TRA_IM_TOT</t>
  </si>
  <si>
    <t>TRA_IMCI_TOT</t>
  </si>
  <si>
    <t>TRA_NB_TOT</t>
  </si>
  <si>
    <t>TRA_FP_TOT</t>
  </si>
  <si>
    <t>TRA_CARE_TOT</t>
  </si>
  <si>
    <t>TRA_LABOR_TOT</t>
  </si>
  <si>
    <t>TRA_EMOC_TOT</t>
  </si>
  <si>
    <t>TRA_MAT_TOT</t>
  </si>
  <si>
    <t>TRA_NEO_TOT</t>
  </si>
  <si>
    <t>TRA_IM_WHO</t>
  </si>
  <si>
    <t>Algún medico o personal de la jurisdicción o del ISECH</t>
  </si>
  <si>
    <t>Médico de esta unidad</t>
  </si>
  <si>
    <t>Enfermera de esta unidad</t>
  </si>
  <si>
    <t>TRA_IMCI_WHO</t>
  </si>
  <si>
    <t>TRA_NB_WHO</t>
  </si>
  <si>
    <t>TRA_FP_WHO</t>
  </si>
  <si>
    <t>TRA_CARE_WHO</t>
  </si>
  <si>
    <t>TRA_LABOR_WHO</t>
  </si>
  <si>
    <t>TRA_EMOC_WHO</t>
  </si>
  <si>
    <t>TRA_MAT_WHO</t>
  </si>
  <si>
    <t>TRA_NEO_WHO</t>
  </si>
  <si>
    <t>SPEC_CER_NUM_PED</t>
  </si>
  <si>
    <t>Accreditation and certification</t>
  </si>
  <si>
    <t>SPEC_CER_NUM_GYN</t>
  </si>
  <si>
    <t>SPEC_CER_NUM_SURG</t>
  </si>
  <si>
    <t>SPEC_CER_NUM_ANE</t>
  </si>
  <si>
    <t>REG_PRE_WOM_NUM</t>
  </si>
  <si>
    <t>Registry about subsidies</t>
  </si>
  <si>
    <t>REG_PRE_CHW_NUM</t>
  </si>
  <si>
    <t>REG_PRE_MW_NUM</t>
  </si>
  <si>
    <t>REG_DEL_WOM_NUM</t>
  </si>
  <si>
    <t>REG_DEL_CHW_NUM</t>
  </si>
  <si>
    <t>REG_DEL_MW_NUM</t>
  </si>
  <si>
    <t>REG_POS_WOM_NUM</t>
  </si>
  <si>
    <t>REG_POS_CHW_NUM</t>
  </si>
  <si>
    <t>REG_POS_MW_NUM</t>
  </si>
  <si>
    <t>REG_CHL_WOM_NUM</t>
  </si>
  <si>
    <t>REG_CHL_CHW_NUM</t>
  </si>
  <si>
    <t>REG_CHL_MW_NUM</t>
  </si>
  <si>
    <t>REG_PRE_WOM_OBS</t>
  </si>
  <si>
    <t>No desea mostrar el registro</t>
  </si>
  <si>
    <t>REG_PRE_CHW_OBS</t>
  </si>
  <si>
    <t>REG_PRE_MW_OBS</t>
  </si>
  <si>
    <t>REG_DEL_WOM_OBS</t>
  </si>
  <si>
    <t>REG_DEL_CHW_OBS</t>
  </si>
  <si>
    <t>REG_DEL_MW_OBS</t>
  </si>
  <si>
    <t>REG_POS_WOM_OBS</t>
  </si>
  <si>
    <t>REG_POS_CHW_OBS</t>
  </si>
  <si>
    <t>REG_POS_MW_OBS</t>
  </si>
  <si>
    <t>REG_CHL_WOM_OBS</t>
  </si>
  <si>
    <t>REG_CHL_CHW_OBS</t>
  </si>
  <si>
    <t>REG_CHL_MW_OBS</t>
  </si>
  <si>
    <t>CHW_NUM</t>
  </si>
  <si>
    <t>Number of community health workers</t>
  </si>
  <si>
    <t>MW_NUM</t>
  </si>
  <si>
    <t>Number of midwives</t>
  </si>
  <si>
    <t>OP_TIME_AM</t>
  </si>
  <si>
    <t>Working hours</t>
  </si>
  <si>
    <t>OP_TIME_PM</t>
  </si>
  <si>
    <t>C_ANC_INPUT_AMBN_PRE_SCALE</t>
  </si>
  <si>
    <t>Observation Checklist</t>
  </si>
  <si>
    <t>C_ANC_INPUT_AMBN_PRE_STADI</t>
  </si>
  <si>
    <t>C_ANC_INPUT_AMBN_PRE_GYNTAB</t>
  </si>
  <si>
    <t>C_ANC_INPUT_AMBN_PRE_CLAP</t>
  </si>
  <si>
    <t>C_ANC_INPUT_AMBN_PRE_LAMP</t>
  </si>
  <si>
    <t>C_ANC_INPUT_AMBN_PRE_SPHYG</t>
  </si>
  <si>
    <t>C_ANC_INPUT_AMBN_PRE_STETH</t>
  </si>
  <si>
    <t>C_ANC_INPUT_AMBN_OBS_SCALE</t>
  </si>
  <si>
    <t>C_ANC_INPUT_AMBN_OBS_STADI</t>
  </si>
  <si>
    <t>C_ANC_INPUT_AMBN_OBS_GYNTAB</t>
  </si>
  <si>
    <t>C_ANC_INPUT_AMBN_OBS_CLAP</t>
  </si>
  <si>
    <t>C_ANC_INPUT_AMBN_OBS_LAMP</t>
  </si>
  <si>
    <t>C_ANC_INPUT_AMBN_OBS_SPHYG</t>
  </si>
  <si>
    <t>C_ANC_INPUT_AMBN_OBS_STETH</t>
  </si>
  <si>
    <t>C_ANC_INPUT_AMBN_FUN_SCALE</t>
  </si>
  <si>
    <t>C_ANC_INPUT_AMBN_FUN_STADI</t>
  </si>
  <si>
    <t>C_ANC_INPUT_AMBN_FUN_GYNTAB</t>
  </si>
  <si>
    <t>C_ANC_INPUT_AMBN_FUN_CLAP</t>
  </si>
  <si>
    <t>C_ANC_INPUT_AMBN_FUN_LAMP</t>
  </si>
  <si>
    <t>C_ANC_INPUT_AMBN_FUN_SPHYG</t>
  </si>
  <si>
    <t>C_ANC_INPUT_AMBN_FUN_STETH</t>
  </si>
  <si>
    <t>C_ANC_INPUT_AMB_PRE_SCALE</t>
  </si>
  <si>
    <t>C_ANC_INPUT_AMB_PRE_STADI</t>
  </si>
  <si>
    <t>C_ANC_INPUT_AMB_PRE_GYNTAB</t>
  </si>
  <si>
    <t>C_ANC_INPUT_AMB_PRE_CLAP</t>
  </si>
  <si>
    <t>C_ANC_INPUT_AMB_PRE_LAMP</t>
  </si>
  <si>
    <t>C_ANC_INPUT_AMB_PRE_SPHYG</t>
  </si>
  <si>
    <t>C_ANC_INPUT_AMB_PRE_STETH</t>
  </si>
  <si>
    <t>C_ANC_INPUT_AMB_PRE_IUD</t>
  </si>
  <si>
    <t>C_ANC_INPUT_AMB_OBS_SCALE</t>
  </si>
  <si>
    <t>C_ANC_INPUT_AMB_OBS_STADI</t>
  </si>
  <si>
    <t>C_ANC_INPUT_AMB_OBS_GYNTAB</t>
  </si>
  <si>
    <t>C_ANC_INPUT_AMB_OBS_CLAP</t>
  </si>
  <si>
    <t>C_ANC_INPUT_AMB_OBS_LAMP</t>
  </si>
  <si>
    <t>C_ANC_INPUT_AMB_OBS_SPHYG</t>
  </si>
  <si>
    <t>C_ANC_INPUT_AMB_OBS_STETH</t>
  </si>
  <si>
    <t>C_ANC_INPUT_AMB_OBS_IUD</t>
  </si>
  <si>
    <t>C_ANC_INPUT_AMB_FUN_SCALE</t>
  </si>
  <si>
    <t>C_ANC_INPUT_AMB_FUN_STADI</t>
  </si>
  <si>
    <t>C_ANC_INPUT_AMB_FUN_GYNTAB</t>
  </si>
  <si>
    <t>C_ANC_INPUT_AMB_FUN_CLAP</t>
  </si>
  <si>
    <t>C_ANC_INPUT_AMB_FUN_LAMP</t>
  </si>
  <si>
    <t>C_ANC_INPUT_AMB_FUN_SPHYG</t>
  </si>
  <si>
    <t>C_ANC_INPUT_AMB_FUN_STETH</t>
  </si>
  <si>
    <t>C_ANC_INPUT_AMB_FUN_IUD</t>
  </si>
  <si>
    <t>C_ANC_INPUT_BC_PRE_SCALE</t>
  </si>
  <si>
    <t>C_ANC_INPUT_BC_PRE_STADI</t>
  </si>
  <si>
    <t>C_ANC_INPUT_BC_PRE_GYNTAB</t>
  </si>
  <si>
    <t>C_ANC_INPUT_BC_PRE_CLAP</t>
  </si>
  <si>
    <t>C_ANC_INPUT_BC_PRE_LAMP</t>
  </si>
  <si>
    <t>C_ANC_INPUT_BC_PRE_SPHYG</t>
  </si>
  <si>
    <t>C_ANC_INPUT_BC_PRE_STETH</t>
  </si>
  <si>
    <t>C_ANC_INPUT_BC_PRE_IUD</t>
  </si>
  <si>
    <t>C_ANC_INPUT_BC_OBS_SCALE</t>
  </si>
  <si>
    <t>C_ANC_INPUT_BC_OBS_STADI</t>
  </si>
  <si>
    <t>C_ANC_INPUT_BC_OBS_GYNTAB</t>
  </si>
  <si>
    <t>C_ANC_INPUT_BC_OBS_CLAP</t>
  </si>
  <si>
    <t>C_ANC_INPUT_BC_OBS_LAMP</t>
  </si>
  <si>
    <t>C_ANC_INPUT_BC_OBS_SPHYG</t>
  </si>
  <si>
    <t>C_ANC_INPUT_BC_OBS_STETH</t>
  </si>
  <si>
    <t>C_ANC_INPUT_BC_OBS_IUD</t>
  </si>
  <si>
    <t>C_ANC_INPUT_BC_FUN_SCALE</t>
  </si>
  <si>
    <t>C_ANC_INPUT_BC_FUN_STADI</t>
  </si>
  <si>
    <t>C_ANC_INPUT_BC_FUN_GYNTAB</t>
  </si>
  <si>
    <t>C_ANC_INPUT_BC_FUN_CLAP</t>
  </si>
  <si>
    <t>C_ANC_INPUT_BC_FUN_LAMP</t>
  </si>
  <si>
    <t>C_ANC_INPUT_BC_FUN_SPHYG</t>
  </si>
  <si>
    <t>C_ANC_INPUT_BC_FUN_STETH</t>
  </si>
  <si>
    <t>C_ANC_INPUT_BC_FUN_IUD</t>
  </si>
  <si>
    <t>C_ANC_INPUT_AMBN_PERIMMH</t>
  </si>
  <si>
    <t>C_ANC_INPUT_AMBN_PERIMAT</t>
  </si>
  <si>
    <t>C_ANC_INPUT_AMB_PERIMMH</t>
  </si>
  <si>
    <t>C_ANC_INPUT_AMB_PERIMAT</t>
  </si>
  <si>
    <t>C_ANC_INPUT_BC_PERIMMH</t>
  </si>
  <si>
    <t>C_ANC_INPUT_BC_PERIMAT</t>
  </si>
  <si>
    <t>C_DEL_INPUT_BC_PRE_EQUIP</t>
  </si>
  <si>
    <t>C_DEL_INPUT_BC_PRE_STERILE</t>
  </si>
  <si>
    <t>C_DEL_INPUT_BC_PRE_NASO33</t>
  </si>
  <si>
    <t>C_DEL_INPUT_BC_OBS_EQUIP</t>
  </si>
  <si>
    <t>C_DEL_INPUT_BC_OBS_STERILE</t>
  </si>
  <si>
    <t>C_DEL_INPUT_BC_OBS_NASO33</t>
  </si>
  <si>
    <t>C_DEL_INPUT_BC_FUN_EQUIP</t>
  </si>
  <si>
    <t>C_DEL_INPUT_BC_FUN_STERILE</t>
  </si>
  <si>
    <t>C_DEL_INPUT_BC_FUN_NASO33</t>
  </si>
  <si>
    <t>C_DEL_INPUT_BC_PRE_CATH18</t>
  </si>
  <si>
    <t>C_DEL_INPUT_BC_PRE_CLAMP</t>
  </si>
  <si>
    <t>C_EMG_INPUT_BASIC_PRE_BP</t>
  </si>
  <si>
    <t>C_EMG_INPUT_BASIC_PRE_STETH</t>
  </si>
  <si>
    <t>C_EMG_INPUT_BASIC_PRE_DOPP</t>
  </si>
  <si>
    <t>C_EMG_INPUT_BASIC_PRE_PINARD</t>
  </si>
  <si>
    <t>C_EMG_INPUT_BASIC_PRE_HEATSTER</t>
  </si>
  <si>
    <t>C_EMG_INPUT_BASIC_PRE_AUTO</t>
  </si>
  <si>
    <t>C_EMG_INPUT_BASIC_PRE_OXY</t>
  </si>
  <si>
    <t>C_EMG_INPUT_BASIC_PRE_BAGAD</t>
  </si>
  <si>
    <t>C_EMG_INPUT_BASIC_PRE_BAGNEO</t>
  </si>
  <si>
    <t>C_EMG_INPUT_BASIC_PRE_LARYN</t>
  </si>
  <si>
    <t>C_EMG_INPUT_BASIC_PRE_MVA</t>
  </si>
  <si>
    <t>C_EMG_INPUT_BASIC_OBS_BP</t>
  </si>
  <si>
    <t>C_EMG_INPUT_BASIC_OBS_STETH</t>
  </si>
  <si>
    <t>C_EMG_INPUT_BASIC_OBS_DOPP</t>
  </si>
  <si>
    <t>C_EMG_INPUT_BASIC_OBS_PINARD</t>
  </si>
  <si>
    <t>C_EMG_INPUT_BASIC_OBS_HEATSTER</t>
  </si>
  <si>
    <t>C_EMG_INPUT_BASIC_OBS_AUTO</t>
  </si>
  <si>
    <t>C_EMG_INPUT_BASIC_OBS_OXY</t>
  </si>
  <si>
    <t>C_EMG_INPUT_BASIC_OBS_BAGAD</t>
  </si>
  <si>
    <t>C_EMG_INPUT_BASIC_OBS_BAGNEO</t>
  </si>
  <si>
    <t>C_EMG_INPUT_BASIC_OBS_LARYN</t>
  </si>
  <si>
    <t>C_EMG_INPUT_BASIC_OBS_MVA</t>
  </si>
  <si>
    <t>C_EMG_INPUT_BASIC_FUN_BP</t>
  </si>
  <si>
    <t>C_EMG_INPUT_BASIC_FUN_STETH</t>
  </si>
  <si>
    <t>C_EMG_INPUT_BASIC_FUN_DOPP</t>
  </si>
  <si>
    <t>C_EMG_INPUT_BASIC_FUN_PINARD</t>
  </si>
  <si>
    <t>C_EMG_INPUT_BASIC_FUN_HEATSTER</t>
  </si>
  <si>
    <t>C_EMG_INPUT_BASIC_FUN_AUTO</t>
  </si>
  <si>
    <t>C_EMG_INPUT_BASIC_FUN_OXY</t>
  </si>
  <si>
    <t>C_EMG_INPUT_BASIC_FUN_BAGAD</t>
  </si>
  <si>
    <t>C_EMG_INPUT_BASIC_FUN_BAGNEO</t>
  </si>
  <si>
    <t>C_EMG_INPUT_BASIC_FUN_LARYN</t>
  </si>
  <si>
    <t>C_EMG_INPUT_BASIC_FUN_MVA</t>
  </si>
  <si>
    <t>C_EMG_INPUT_COMP_PRE_BP</t>
  </si>
  <si>
    <t>C_EMG_INPUT_COMP_PRE_STETH</t>
  </si>
  <si>
    <t>C_EMG_INPUT_COMP_PRE_STETHPED</t>
  </si>
  <si>
    <t>C_EMG_INPUT_COMP_PRE_STETHNEO</t>
  </si>
  <si>
    <t>C_EMG_INPUT_COMP_PRE_DOPP</t>
  </si>
  <si>
    <t>C_EMG_INPUT_COMP_PRE_PINARD</t>
  </si>
  <si>
    <t>C_EMG_INPUT_COMP_PRE_HEATSTER</t>
  </si>
  <si>
    <t>C_EMG_INPUT_COMP_PRE_AUTO</t>
  </si>
  <si>
    <t>C_EMG_INPUT_COMP_PRE_OXY</t>
  </si>
  <si>
    <t>C_EMG_INPUT_COMP_PRE_BAGAD</t>
  </si>
  <si>
    <t>C_EMG_INPUT_COMP_PRE_BAGNEO</t>
  </si>
  <si>
    <t>C_EMG_INPUT_COMP_PRE_LARYN</t>
  </si>
  <si>
    <t>C_EMG_INPUT_COMP_PRE_MVA</t>
  </si>
  <si>
    <t>C_EMG_INPUT_COMP_PRE_ANES</t>
  </si>
  <si>
    <t>C_EMG_INPUT_COMP_PRE_CSEC</t>
  </si>
  <si>
    <t>C_EMG_INPUT_COMP_OBS_BP</t>
  </si>
  <si>
    <t>C_EMG_INPUT_COMP_OBS_STETH</t>
  </si>
  <si>
    <t>C_EMG_INPUT_COMP_OBS_STETHPED</t>
  </si>
  <si>
    <t>C_EMG_INPUT_COMP_OBS_STETHNEO</t>
  </si>
  <si>
    <t>C_EMG_INPUT_COMP_OBS_DOPP</t>
  </si>
  <si>
    <t>C_EMG_INPUT_COMP_OBS_PINARD</t>
  </si>
  <si>
    <t>C_EMG_INPUT_COMP_OBS_HEATSTER</t>
  </si>
  <si>
    <t>C_EMG_INPUT_COMP_OBS_AUTO</t>
  </si>
  <si>
    <t>C_EMG_INPUT_COMP_OBS_OXY</t>
  </si>
  <si>
    <t>C_EMG_INPUT_COMP_OBS_BAGAD</t>
  </si>
  <si>
    <t>C_EMG_INPUT_COMP_OBS_BAGNEO</t>
  </si>
  <si>
    <t>C_EMG_INPUT_COMP_OBS_LARYN</t>
  </si>
  <si>
    <t>C_EMG_INPUT_COMP_OBS_MVA</t>
  </si>
  <si>
    <t>C_EMG_INPUT_COMP_OBS_ANES</t>
  </si>
  <si>
    <t>C_EMG_INPUT_COMP_OBS_CSEC</t>
  </si>
  <si>
    <t>C_EMG_INPUT_COMP_FUN_BP</t>
  </si>
  <si>
    <t>C_EMG_INPUT_COMP_FUN_STETH</t>
  </si>
  <si>
    <t>C_EMG_INPUT_COMP_FUN_STETHPED</t>
  </si>
  <si>
    <t>C_EMG_INPUT_COMP_FUN_STETHNEO</t>
  </si>
  <si>
    <t>C_EMG_INPUT_COMP_FUN_DOPP</t>
  </si>
  <si>
    <t>C_EMG_INPUT_COMP_FUN_PINARD</t>
  </si>
  <si>
    <t>C_EMG_INPUT_COMP_FUN_HEATSTER</t>
  </si>
  <si>
    <t>C_EMG_INPUT_COMP_FUN_AUTO</t>
  </si>
  <si>
    <t>C_EMG_INPUT_COMP_FUN_OXY</t>
  </si>
  <si>
    <t>C_EMG_INPUT_COMP_FUN_BAGAD</t>
  </si>
  <si>
    <t>C_EMG_INPUT_COMP_FUN_BAGNEO</t>
  </si>
  <si>
    <t>C_EMG_INPUT_COMP_FUN_LARYN</t>
  </si>
  <si>
    <t>C_EMG_INPUT_COMP_FUN_MVA</t>
  </si>
  <si>
    <t>C_EMG_INPUT_COMP_FUN_ANES</t>
  </si>
  <si>
    <t>C_EMG_INPUT_COMP_FUN_CSEC</t>
  </si>
  <si>
    <t>C_FP_INPUT_BC_PRE_IUD</t>
  </si>
  <si>
    <t>C_FP_INPUT_BC_OBS_IUD</t>
  </si>
  <si>
    <t>C_FP_INPUT_AMB_OTH_NAME</t>
  </si>
  <si>
    <t>C_FP_INPUT_AMB_PRE_MCON</t>
  </si>
  <si>
    <t>C_FP_INPUT_AMB_PRE_FCON</t>
  </si>
  <si>
    <t>C_FP_INPUT_AMB_PRE_OCP</t>
  </si>
  <si>
    <t>C_FP_INPUT_AMB_PRE_OCPPROG</t>
  </si>
  <si>
    <t>C_FP_INPUT_AMB_PRE_INJ</t>
  </si>
  <si>
    <t>C_FP_INPUT_AMB_PRE_INJPROG</t>
  </si>
  <si>
    <t>C_FP_INPUT_AMB_PRE_EMG</t>
  </si>
  <si>
    <t>C_FP_INPUT_AMB_PRE_SPERM</t>
  </si>
  <si>
    <t>C_FP_INPUT_AMB_PRE_DIAPH</t>
  </si>
  <si>
    <t>C_FP_INPUT_AMB_PRE_IUDDEVICE</t>
  </si>
  <si>
    <t>C_FP_INPUT_AMB_PRE_OTH</t>
  </si>
  <si>
    <t>C_FP_INPUT_BC_OTH_NAME</t>
  </si>
  <si>
    <t>C_FP_INPUT_BC_PRE_MCON</t>
  </si>
  <si>
    <t>C_FP_INPUT_BC_PRE_FCON</t>
  </si>
  <si>
    <t>C_FP_INPUT_BC_PRE_OCP</t>
  </si>
  <si>
    <t>C_FP_INPUT_BC_PRE_OCPPROG</t>
  </si>
  <si>
    <t>C_FP_INPUT_BC_PRE_INJ</t>
  </si>
  <si>
    <t>C_FP_INPUT_BC_PRE_INJPROG</t>
  </si>
  <si>
    <t>C_FP_INPUT_BC_PRE_EMG</t>
  </si>
  <si>
    <t>C_FP_INPUT_BC_PRE_SPERM</t>
  </si>
  <si>
    <t>C_FP_INPUT_BC_PRE_DIAPH</t>
  </si>
  <si>
    <t>C_FP_INPUT_BC_PRE_IUDDEVICE</t>
  </si>
  <si>
    <t>C_FP_INPUT_BC_PRE_IMPL</t>
  </si>
  <si>
    <t>C_FP_INPUT_BC_PRE_OTH</t>
  </si>
  <si>
    <t>C_FP_INPUT_AMB_OCPPROG_1MO</t>
  </si>
  <si>
    <t>C_FP_INPUT_AMB_OCPPROG_2MO</t>
  </si>
  <si>
    <t>C_FP_INPUT_AMB_OCPPROG_3MO</t>
  </si>
  <si>
    <t>C_FP_INPUT_AMB_OCP_1MO</t>
  </si>
  <si>
    <t>C_FP_INPUT_AMB_OCP_2MO</t>
  </si>
  <si>
    <t>C_FP_INPUT_AMB_OCP_3MO</t>
  </si>
  <si>
    <t>C_FP_INPUT_AMB_INJPROG_1MO</t>
  </si>
  <si>
    <t>C_FP_INPUT_AMB_INJPROG_2MO</t>
  </si>
  <si>
    <t>C_FP_INPUT_AMB_INJPROG_3MO</t>
  </si>
  <si>
    <t>C_FP_INPUT_AMB_INJ_1MO</t>
  </si>
  <si>
    <t>C_FP_INPUT_AMB_INJ_2MO</t>
  </si>
  <si>
    <t>C_FP_INPUT_AMB_INJ_3MO</t>
  </si>
  <si>
    <t>C_FP_INPUT_AMB_MCON_1MO</t>
  </si>
  <si>
    <t>C_FP_INPUT_AMB_MCON_2MO</t>
  </si>
  <si>
    <t>C_FP_INPUT_AMB_MCON_3MO</t>
  </si>
  <si>
    <t>C_FP_INPUT_BC_OCPPROG_1MO</t>
  </si>
  <si>
    <t>C_FP_INPUT_BC_OCPPROG_2MO</t>
  </si>
  <si>
    <t>C_FP_INPUT_BC_OCPPROG_3MO</t>
  </si>
  <si>
    <t>C_FP_INPUT_BC_OCP_1MO</t>
  </si>
  <si>
    <t>C_FP_INPUT_BC_OCP_2MO</t>
  </si>
  <si>
    <t>C_FP_INPUT_BC_OCP_3MO</t>
  </si>
  <si>
    <t>C_FP_INPUT_BC_INJPROG_1MO</t>
  </si>
  <si>
    <t>C_FP_INPUT_BC_INJPROG_2MO</t>
  </si>
  <si>
    <t>C_FP_INPUT_BC_INJPROG_3MO</t>
  </si>
  <si>
    <t>C_FP_INPUT_BC_INJ_1MO</t>
  </si>
  <si>
    <t>C_FP_INPUT_BC_INJ_2MO</t>
  </si>
  <si>
    <t>C_FP_INPUT_BC_INJ_3MO</t>
  </si>
  <si>
    <t>C_FP_INPUT_BC_MCON_1MO</t>
  </si>
  <si>
    <t>C_FP_INPUT_BC_MCON_2MO</t>
  </si>
  <si>
    <t>C_FP_INPUT_BC_MCON_3MO</t>
  </si>
  <si>
    <t>C_CLD_INPUT_AMBN_PRE_SCALEPED</t>
  </si>
  <si>
    <t>C_CLD_INPUT_AMBN_PRE_SCALECH</t>
  </si>
  <si>
    <t>C_CLD_INPUT_AMBN_PRE_HT</t>
  </si>
  <si>
    <t>C_CLD_INPUT_AMBN_PRE_STETH</t>
  </si>
  <si>
    <t>C_CLD_INPUT_AMBN_OBS_SCALEPED</t>
  </si>
  <si>
    <t>C_CLD_INPUT_AMBN_OBS_SCALECH</t>
  </si>
  <si>
    <t>C_CLD_INPUT_AMBN_OBS_HT</t>
  </si>
  <si>
    <t>C_CLD_INPUT_AMBN_OBS_STETH</t>
  </si>
  <si>
    <t>C_CLD_INPUT_AMBN_FUN_SCALEPED</t>
  </si>
  <si>
    <t>C_CLD_INPUT_AMBN_FUN_SCALECH</t>
  </si>
  <si>
    <t>C_CLD_INPUT_AMBN_FUN_HT</t>
  </si>
  <si>
    <t>C_CLD_INPUT_AMBN_FUN_STETH</t>
  </si>
  <si>
    <t>C_CLD_INPUT_AMB_PRE_SCALEPED</t>
  </si>
  <si>
    <t>C_CLD_INPUT_AMB_PRE_SCALECH</t>
  </si>
  <si>
    <t>C_CLD_INPUT_AMB_PRE_HT</t>
  </si>
  <si>
    <t>C_CLD_INPUT_AMB_PRE_STETH</t>
  </si>
  <si>
    <t>C_CLD_INPUT_AMB_PRE_STETHPED</t>
  </si>
  <si>
    <t>C_CLD_INPUT_AMB_OBS_SCALEPED</t>
  </si>
  <si>
    <t>C_CLD_INPUT_AMB_OBS_SCALECH</t>
  </si>
  <si>
    <t>C_CLD_INPUT_AMB_OBS_HT</t>
  </si>
  <si>
    <t>C_CLD_INPUT_AMB_OBS_STETH</t>
  </si>
  <si>
    <t>C_CLD_INPUT_AMB_OBS_STETHPED</t>
  </si>
  <si>
    <t>C_CLD_INPUT_AMB_FUN_SCALEPED</t>
  </si>
  <si>
    <t>C_CLD_INPUT_AMB_FUN_SCALECH</t>
  </si>
  <si>
    <t>C_CLD_INPUT_AMB_FUN_HT</t>
  </si>
  <si>
    <t>C_CLD_INPUT_AMB_FUN_STETH</t>
  </si>
  <si>
    <t>C_CLD_INPUT_AMB_FUN_STETHPED</t>
  </si>
  <si>
    <t>C_CLD_INPUT_BC_PRE_SCALEPED</t>
  </si>
  <si>
    <t>C_CLD_INPUT_BC_PRE_SCALECH</t>
  </si>
  <si>
    <t>C_CLD_INPUT_BC_PRE_HT</t>
  </si>
  <si>
    <t>C_CLD_INPUT_BC_PRE_BP</t>
  </si>
  <si>
    <t>C_CLD_INPUT_BC_PRE_STETHPED</t>
  </si>
  <si>
    <t>C_CLD_INPUT_BC_PRE_NEGATO</t>
  </si>
  <si>
    <t>C_CLD_INPUT_BC_OBS_SCALEPED</t>
  </si>
  <si>
    <t>C_CLD_INPUT_BC_OBS_SCALECH</t>
  </si>
  <si>
    <t>C_CLD_INPUT_BC_OBS_HT</t>
  </si>
  <si>
    <t>C_CLD_INPUT_BC_OBS_BP</t>
  </si>
  <si>
    <t>C_CLD_INPUT_BC_OBS_STETHPED</t>
  </si>
  <si>
    <t>C_CLD_INPUT_BC_OBS_NEGATO</t>
  </si>
  <si>
    <t>C_CLD_INPUT_BC_FUN_SCALEPED</t>
  </si>
  <si>
    <t>C_CLD_INPUT_BC_FUN_SCALECH</t>
  </si>
  <si>
    <t>C_CLD_INPUT_BC_FUN_HT</t>
  </si>
  <si>
    <t>C_CLD_INPUT_BC_FUN_BP</t>
  </si>
  <si>
    <t>C_CLD_INPUT_BC_FUN_STETHPED</t>
  </si>
  <si>
    <t>C_CLD_INPUT_BC_FUN_NEGATO</t>
  </si>
  <si>
    <t>C_CLD_INPUT_AMBN_TMORAL</t>
  </si>
  <si>
    <t>C_CLD_INPUT_AMBN_GROWTH</t>
  </si>
  <si>
    <t>C_CLD_INPUT_AMB_TMORAL</t>
  </si>
  <si>
    <t>C_CLD_INPUT_AMB_GROWTH</t>
  </si>
  <si>
    <t>C_CLD_INPUT_BC_GROWTH</t>
  </si>
  <si>
    <t>C_CLD_INPUT_AMBN_TMAXIL</t>
  </si>
  <si>
    <t>C_CLD_INPUT_AMB_TMAXIL</t>
  </si>
  <si>
    <t>C_VAC_STR_NUM_EFRIDGE</t>
  </si>
  <si>
    <t>C_VAC_STR_NUM_KFRIDGE</t>
  </si>
  <si>
    <t>C_VAC_STR_NUM_GFRIDGE</t>
  </si>
  <si>
    <t>C_VAC_STR_NUM_SFRIDGE</t>
  </si>
  <si>
    <t>C_VAC_STR_NUM_BOX</t>
  </si>
  <si>
    <t>C_VAC_STR_FUNC_EFRIDGE</t>
  </si>
  <si>
    <t>C_VAC_STR_FUNC_KFRIDGE</t>
  </si>
  <si>
    <t>C_VAC_STR_FUNC_GFRIDGE</t>
  </si>
  <si>
    <t>C_VAC_STR_FUNC_SFRIDGE</t>
  </si>
  <si>
    <t>C_VAC_STR_FUNC_BOX</t>
  </si>
  <si>
    <t>C_VAC_THERM_OTH_NAME</t>
  </si>
  <si>
    <t>C_VAC_THERM_NUM_DIGITAL</t>
  </si>
  <si>
    <t>C_VAC_THERM_NUM_ALCOHOL</t>
  </si>
  <si>
    <t>C_VAC_THERM_NUM_OTH</t>
  </si>
  <si>
    <t>C_VAC_THERM_FUNC_DIGITAL</t>
  </si>
  <si>
    <t>C_VAC_THERM_FUNC_ALCOHOL</t>
  </si>
  <si>
    <t>C_VAC_THERM_FUNC_OTH</t>
  </si>
  <si>
    <t>C_VAC_REG_OBS_PENTA</t>
  </si>
  <si>
    <t>C_VAC_REG_OBS_DPT</t>
  </si>
  <si>
    <t>C_VAC_REG_OBS_HEPB</t>
  </si>
  <si>
    <t>C_VAC_REG_OBS_HIB</t>
  </si>
  <si>
    <t>C_VAC_REG_OBS_POLIO</t>
  </si>
  <si>
    <t>C_VAC_REG_OBS_MMR</t>
  </si>
  <si>
    <t>C_VAC_REG_OBS_FLU</t>
  </si>
  <si>
    <t>C_VAC_REG_OBS_ROTA</t>
  </si>
  <si>
    <t>C_VAC_REG_OBS_PNEU</t>
  </si>
  <si>
    <t>C_VAC_REG_OBS_BCG</t>
  </si>
  <si>
    <t>C_VAC_SUP_BCG_1MO</t>
  </si>
  <si>
    <t>C_VAC_SUP_BCG_2MO</t>
  </si>
  <si>
    <t>C_VAC_SUP_BCG_3MO</t>
  </si>
  <si>
    <t>C_VAC_SUP_MMR_1MO</t>
  </si>
  <si>
    <t>C_VAC_SUP_MMR_2MO</t>
  </si>
  <si>
    <t>C_VAC_SUP_MMR_3MO</t>
  </si>
  <si>
    <t>C_PH_CHECK_AMBN_IRON</t>
  </si>
  <si>
    <t>C_PH_CHECK_AMBN_FOLIC</t>
  </si>
  <si>
    <t>C_PH_CHECK_AMB_IRON</t>
  </si>
  <si>
    <t>C_PH_CHECK_AMB_FOLIC</t>
  </si>
  <si>
    <t>C_PH_CHECK_AMB_AYRE</t>
  </si>
  <si>
    <t>C_PH_CHECK_AMB_PLATEOBJ</t>
  </si>
  <si>
    <t>C_PH_CHECK_AMB_NITRO</t>
  </si>
  <si>
    <t>C_PH_CHECK_BASIC_IRON</t>
  </si>
  <si>
    <t>C_PH_CHECK_BASIC_FOLIC</t>
  </si>
  <si>
    <t>C_PH_CHECK_BASIC_MULTI</t>
  </si>
  <si>
    <t>C_PH_CHECK_BASIC_AYRE</t>
  </si>
  <si>
    <t>C_PH_CHECK_BASIC_PLATEOBJ</t>
  </si>
  <si>
    <t>C_PH_CHECK_BASIC_CEFA500</t>
  </si>
  <si>
    <t>C_PH_CHECK_COMP_IRON</t>
  </si>
  <si>
    <t>C_PH_CHECK_COMP_FOLIC</t>
  </si>
  <si>
    <t>C_PH_CHECK_COMP_MULTI</t>
  </si>
  <si>
    <t>C_PH_CHECK_COMP_AYRE</t>
  </si>
  <si>
    <t>C_PH_CHECK_COMP_PLATEOBJ</t>
  </si>
  <si>
    <t>C_PH_CHECK_COMP_CEFA500</t>
  </si>
  <si>
    <t>C_PH_SUP_AMBN_IRON_1MO</t>
  </si>
  <si>
    <t>C_PH_SUP_AMBN_IRON_2MO</t>
  </si>
  <si>
    <t>C_PH_SUP_AMBN_IRON_3MO</t>
  </si>
  <si>
    <t>C_PH_SUP_AMBN_FOLIC_1MO</t>
  </si>
  <si>
    <t>C_PH_SUP_AMBN_FOLIC_2MO</t>
  </si>
  <si>
    <t>C_PH_SUP_AMBN_FOLIC_3MO</t>
  </si>
  <si>
    <t>C_PH_SUP_AMB_NITRO_1MO</t>
  </si>
  <si>
    <t>C_PH_SUP_AMB_NITRO_2MO</t>
  </si>
  <si>
    <t>C_PH_SUP_AMB_NITRO_3MO</t>
  </si>
  <si>
    <t>C_PH_SUP_BASIC_MULTI_1MO</t>
  </si>
  <si>
    <t>C_PH_SUP_BASIC_MULTI_2MO</t>
  </si>
  <si>
    <t>C_PH_SUP_BASIC_MULTI_3MO</t>
  </si>
  <si>
    <t>C_PH_SUP_BASIC_CEFA500_1MO</t>
  </si>
  <si>
    <t>C_PH_SUP_BASIC_CEFA500_2MO</t>
  </si>
  <si>
    <t>C_PH_SUP_BASIC_CEFA500_3MO</t>
  </si>
  <si>
    <t>C_PH_SUP_COMP_MULTI_1MO</t>
  </si>
  <si>
    <t>C_PH_SUP_COMP_MULTI_2MO</t>
  </si>
  <si>
    <t>C_PH_SUP_COMP_MULTI_3MO</t>
  </si>
  <si>
    <t>C_PH_SUP_COMP_CEFA500_1MO</t>
  </si>
  <si>
    <t>C_PH_SUP_COMP_CEFA500_2MO</t>
  </si>
  <si>
    <t>C_PH_SUP_COMP_CEFA500_3MO</t>
  </si>
  <si>
    <t>C_PH_CHECK_AMBN_ORSPAC</t>
  </si>
  <si>
    <t>C_PH_CHECK_AMBN_ORSENV</t>
  </si>
  <si>
    <t>C_PH_CHECK_AMBN_FERR</t>
  </si>
  <si>
    <t>C_PH_CHECK_AMBN_SULFZINC</t>
  </si>
  <si>
    <t>C_PH_CHECK_AMBN_GLUZINC</t>
  </si>
  <si>
    <t>C_PH_CHECK_AMBN_ALBEN</t>
  </si>
  <si>
    <t>C_PH_CHECK_AMBN_MEBEN</t>
  </si>
  <si>
    <t>C_PH_CHECK_AMB_ORSPAC</t>
  </si>
  <si>
    <t>C_PH_CHECK_AMB_ORSENV</t>
  </si>
  <si>
    <t>C_PH_CHECK_AMB_FERR</t>
  </si>
  <si>
    <t>C_PH_CHECK_AMB_SULFZINC</t>
  </si>
  <si>
    <t>C_PH_CHECK_AMB_GLUZINC</t>
  </si>
  <si>
    <t>C_PH_CHECK_AMB_ALBEN</t>
  </si>
  <si>
    <t>C_PH_CHECK_AMB_MEBEN</t>
  </si>
  <si>
    <t>C_PH_CHECK_AMB_AMOXI</t>
  </si>
  <si>
    <t>C_PH_CHECK_AMB_ERYTH</t>
  </si>
  <si>
    <t>C_PH_CHECK_BASIC_ORSPAC</t>
  </si>
  <si>
    <t>C_PH_CHECK_BASIC_ORSENV</t>
  </si>
  <si>
    <t>C_PH_CHECK_BASIC_FERR</t>
  </si>
  <si>
    <t>C_PH_CHECK_BASIC_SULFZINC</t>
  </si>
  <si>
    <t>C_PH_CHECK_BASIC_GLUZINC</t>
  </si>
  <si>
    <t>C_PH_CHECK_BASIC_ALBEN</t>
  </si>
  <si>
    <t>C_PH_CHECK_BASIC_MEBEN</t>
  </si>
  <si>
    <t>C_PH_CHECK_BASIC_AMOXI</t>
  </si>
  <si>
    <t>C_PH_CHECK_COMP_ORSPAC</t>
  </si>
  <si>
    <t>C_PH_CHECK_COMP_ORSENV</t>
  </si>
  <si>
    <t>C_PH_CHECK_COMP_FERR</t>
  </si>
  <si>
    <t>C_PH_CHECK_COMP_SULFZINC</t>
  </si>
  <si>
    <t>C_PH_CHECK_COMP_GLUZINC</t>
  </si>
  <si>
    <t>C_PH_CHECK_COMP_ALBEN</t>
  </si>
  <si>
    <t>C_PH_CHECK_COMP_MEBEN</t>
  </si>
  <si>
    <t>C_PH_SUP_AMBN_ORS_1MO</t>
  </si>
  <si>
    <t>C_PH_SUP_AMBN_ORS_2MO</t>
  </si>
  <si>
    <t>C_PH_SUP_AMBN_ORS_3MO</t>
  </si>
  <si>
    <t>C_PH_SUP_AMBN_ALBEN_1MO</t>
  </si>
  <si>
    <t>C_PH_SUP_AMBN_ALBEN_2MO</t>
  </si>
  <si>
    <t>C_PH_SUP_AMBN_ALBEN_3MO</t>
  </si>
  <si>
    <t>C_PH_SUP_AMBN_MEBEN_1MO</t>
  </si>
  <si>
    <t>C_PH_SUP_AMBN_MEBEN_2MO</t>
  </si>
  <si>
    <t>C_PH_SUP_AMBN_MEBEN_3MO</t>
  </si>
  <si>
    <t>C_PH_SUP_AMBN_GLUZINC_1MO</t>
  </si>
  <si>
    <t>C_PH_SUP_AMBN_GLUZINC_2MO</t>
  </si>
  <si>
    <t>C_PH_SUP_AMBN_GLUZINC_3MO</t>
  </si>
  <si>
    <t>C_PH_SUP_AMBN_SULFZINC_1MO</t>
  </si>
  <si>
    <t>C_PH_SUP_AMBN_SULFZINC_2MO</t>
  </si>
  <si>
    <t>C_PH_SUP_AMBN_SULFZINC_3MO</t>
  </si>
  <si>
    <t>C_PH_SUP_AMB_ORS_1MO</t>
  </si>
  <si>
    <t>C_PH_SUP_AMB_ORS_2MO</t>
  </si>
  <si>
    <t>C_PH_SUP_AMB_ORS_3MO</t>
  </si>
  <si>
    <t>C_PH_SUP_AMB_ALBEN_1MO</t>
  </si>
  <si>
    <t>C_PH_SUP_AMB_ALBEN_2MO</t>
  </si>
  <si>
    <t>C_PH_SUP_AMB_ALBEN_3MO</t>
  </si>
  <si>
    <t>C_PH_SUP_AMB_MEBEN_1MO</t>
  </si>
  <si>
    <t>C_PH_SUP_AMB_MEBEN_2MO</t>
  </si>
  <si>
    <t>C_PH_SUP_AMB_MEBEN_3MO</t>
  </si>
  <si>
    <t>C_PH_SUP_AMB_GLUZINC_1MO</t>
  </si>
  <si>
    <t>C_PH_SUP_AMB_GLUZINC_2MO</t>
  </si>
  <si>
    <t>C_PH_SUP_AMB_GLUZINC_3MO</t>
  </si>
  <si>
    <t>C_PH_SUP_AMB_SULFZINC_1MO</t>
  </si>
  <si>
    <t>C_PH_SUP_AMB_SULFZINC_2MO</t>
  </si>
  <si>
    <t>C_PH_SUP_AMB_SULFZINC_3MO</t>
  </si>
  <si>
    <t>C_PH_SUP_AMB_ERYTH_1MO</t>
  </si>
  <si>
    <t>C_PH_SUP_AMB_ERYTH_2MO</t>
  </si>
  <si>
    <t>C_PH_SUP_AMB_ERYTH_3MO</t>
  </si>
  <si>
    <t>C_PH_SUP_BASIC_ORS_1MO</t>
  </si>
  <si>
    <t>C_PH_SUP_BASIC_ORS_2MO</t>
  </si>
  <si>
    <t>C_PH_SUP_BASIC_ORS_3MO</t>
  </si>
  <si>
    <t>C_PH_SUP_BASIC_FERR_1MO</t>
  </si>
  <si>
    <t>C_PH_SUP_BASIC_FERR_2MO</t>
  </si>
  <si>
    <t>C_PH_SUP_BASIC_FERR_3MO</t>
  </si>
  <si>
    <t>C_PH_SUP_COMP_ORS_1MO</t>
  </si>
  <si>
    <t>C_PH_SUP_COMP_ORS_2MO</t>
  </si>
  <si>
    <t>C_PH_SUP_COMP_ORS_3MO</t>
  </si>
  <si>
    <t>C_PH_SUP_COMP_SULFZINC_1MO</t>
  </si>
  <si>
    <t>C_PH_SUP_COMP_SULFZINC_2MO</t>
  </si>
  <si>
    <t>C_PH_SUP_COMP_SULFZINC_3MO</t>
  </si>
  <si>
    <t>C_PH_SUP_COMP_GLUZINC_1MO</t>
  </si>
  <si>
    <t>C_PH_SUP_COMP_GLUZINC_2MO</t>
  </si>
  <si>
    <t>C_PH_SUP_COMP_GLUZINC_3MO</t>
  </si>
  <si>
    <t>C_PH_SUP_COMP_ALBEN_1MO</t>
  </si>
  <si>
    <t>C_PH_SUP_COMP_ALBEN_2MO</t>
  </si>
  <si>
    <t>C_PH_SUP_COMP_ALBEN_3MO</t>
  </si>
  <si>
    <t>C_PH_SUP_COMP_MEBEN_1MO</t>
  </si>
  <si>
    <t>C_PH_SUP_COMP_MEBEN_2MO</t>
  </si>
  <si>
    <t>C_PH_SUP_COMP_MEBEN_3MO</t>
  </si>
  <si>
    <t>C_PH_CHECK_BASIC_ERGO</t>
  </si>
  <si>
    <t>C_PH_CHECK_BASIC_OXY</t>
  </si>
  <si>
    <t>C_PH_CHECK_BASIC_DEXA</t>
  </si>
  <si>
    <t>C_PH_CHECK_BASIC_PENICRY</t>
  </si>
  <si>
    <t>C_PH_CHECK_BASIC_GENTA</t>
  </si>
  <si>
    <t>C_PH_CHECK_BASIC_MGS</t>
  </si>
  <si>
    <t>C_PH_CHECK_BASIC_HIDRA</t>
  </si>
  <si>
    <t>C_PH_CHECK_COMP_DEXT</t>
  </si>
  <si>
    <t>C_PH_CHECK_COMP_ERGO</t>
  </si>
  <si>
    <t>C_PH_CHECK_COMP_OXY</t>
  </si>
  <si>
    <t>C_PH_CHECK_COMP_AMOXI</t>
  </si>
  <si>
    <t>C_PH_CHECK_COMP_AMIKA</t>
  </si>
  <si>
    <t>C_PH_CHECK_COMP_PENICRY</t>
  </si>
  <si>
    <t>C_PH_CHECK_COMP_CEFTR</t>
  </si>
  <si>
    <t>C_PH_CHECK_COMP_CLORA</t>
  </si>
  <si>
    <t>C_PH_CHECK_COMP_NIFED</t>
  </si>
  <si>
    <t>C_PH_CHECK_COMP_FURO</t>
  </si>
  <si>
    <t>C_PH_CHECK_COMP_DIAZE</t>
  </si>
  <si>
    <t>C_PH_CHECK_COMP_MGS</t>
  </si>
  <si>
    <t>C_PH_CHECK_COMP_MIDAZO</t>
  </si>
  <si>
    <t>C_PH_CHECK_COMP_SUCCINI</t>
  </si>
  <si>
    <t>C_PH_SUP_BASIC_GENTA_1MO</t>
  </si>
  <si>
    <t>C_PH_SUP_BASIC_GENTA_2MO</t>
  </si>
  <si>
    <t>C_PH_SUP_BASIC_GENTA_3MO</t>
  </si>
  <si>
    <t>C_PH_SUP_BASIC_MGS_1MO</t>
  </si>
  <si>
    <t>C_PH_SUP_BASIC_MGS_2MO</t>
  </si>
  <si>
    <t>C_PH_SUP_BASIC_MGS_3MO</t>
  </si>
  <si>
    <t>C_PH_SUP_BASIC_OXY_1MO</t>
  </si>
  <si>
    <t>C_PH_SUP_BASIC_OXY_2MO</t>
  </si>
  <si>
    <t>C_PH_SUP_BASIC_OXY_3MO</t>
  </si>
  <si>
    <t>C_PH_SUP_COMP_OXY_1MO</t>
  </si>
  <si>
    <t>C_PH_SUP_COMP_OXY_2MO</t>
  </si>
  <si>
    <t>C_PH_SUP_COMP_OXY_3MO</t>
  </si>
  <si>
    <t>C_LAB_CHECK_AMB_SYPH</t>
  </si>
  <si>
    <t>C_LAB_CHECK_AMB_HIV</t>
  </si>
  <si>
    <t>C_LAB_CHECK_AMB_URINEPRO</t>
  </si>
  <si>
    <t>C_LAB_CHECK_AMB_BLGLU</t>
  </si>
  <si>
    <t>C_LAB_CHECK_AMB_HEMO</t>
  </si>
  <si>
    <t>C_LAB_CHECK_AMB_MICROC</t>
  </si>
  <si>
    <t>C_LAB_CHECK_AMB_PREG</t>
  </si>
  <si>
    <t>C_LAB_CHECK_BASIC_SYPH</t>
  </si>
  <si>
    <t>C_LAB_CHECK_BASIC_HIV</t>
  </si>
  <si>
    <t>C_LAB_CHECK_BASIC_URINEPRO</t>
  </si>
  <si>
    <t>C_LAB_CHECK_BASIC_BLGLU</t>
  </si>
  <si>
    <t>C_LAB_CHECK_BASIC_HEMO</t>
  </si>
  <si>
    <t>C_LAB_CHECK_BASIC_MICROC</t>
  </si>
  <si>
    <t>C_LAB_CHECK_BASIC_PREG</t>
  </si>
  <si>
    <t>C_LAB_CHECK_COMP_DFMICRO</t>
  </si>
  <si>
    <t>C_LAB_CHECK_COMP_ENZYME</t>
  </si>
  <si>
    <t>C_LAB_CHECK_COMP_FLUOR</t>
  </si>
  <si>
    <t>C_LAB_CHECK_COMP_URINE</t>
  </si>
  <si>
    <t>C_LAB_CHECK_COMP_GLUCO</t>
  </si>
  <si>
    <t>C_LAB_CHECK_COMP_CELL</t>
  </si>
  <si>
    <t>C_LAB_SUP_AMB_HIV_1MO</t>
  </si>
  <si>
    <t>C_LAB_SUP_AMB_HIV_2MO</t>
  </si>
  <si>
    <t>C_LAB_SUP_AMB_HIV_3MO</t>
  </si>
  <si>
    <t>C_LAB_SUP_BASIC_HIV_1MO</t>
  </si>
  <si>
    <t>C_LAB_SUP_BASIC_HIV_2MO</t>
  </si>
  <si>
    <t>C_LAB_SUP_BASIC_HIV_3MO</t>
  </si>
  <si>
    <t>C_LAB_SUP_ANTICOAG_1MO</t>
  </si>
  <si>
    <t>C_LAB_SUP_ANTICOAG_2MO</t>
  </si>
  <si>
    <t>C_LAB_SUP_ANTICOAG_3MO</t>
  </si>
  <si>
    <t>C_LAB_SUP_RH_1MO</t>
  </si>
  <si>
    <t>C_LAB_SUP_RH_2MO</t>
  </si>
  <si>
    <t>C_LAB_SUP_RH_3MO</t>
  </si>
  <si>
    <t>OP_TIME_SPEC</t>
  </si>
  <si>
    <t>Time</t>
  </si>
  <si>
    <t>Abierto las 24 horas</t>
  </si>
  <si>
    <t>CL_VAC_TEMP</t>
  </si>
  <si>
    <t>Temperature control</t>
  </si>
  <si>
    <t>DATSTAT.CL_VAC_TEMP.LOOP</t>
  </si>
  <si>
    <t>CL_VAC_TEMP1</t>
  </si>
  <si>
    <t>Indique la temperatura dentro del refrigerador o termo frio. Si se usa más de un sistema o equipo de almacenamiento, seleccione aquel donde se almacena la vacuna DPT y la vacuna para Influenza B y verifique la temperatura. (SELECCIONE UNA OPCIÓN)</t>
  </si>
  <si>
    <t>Temperatura en grados centígrados:</t>
  </si>
  <si>
    <t>El termómetro no funciona</t>
  </si>
  <si>
    <t>No hay termómetro</t>
  </si>
  <si>
    <t>CL_VAC_TEMP1.TEMP</t>
  </si>
  <si>
    <t>Description of Temperatura en grados centígrados:</t>
  </si>
  <si>
    <t>CL_VAC_TEMP1.SPEC</t>
  </si>
  <si>
    <t>CL_VAC_TEMP_CHRT</t>
  </si>
  <si>
    <t>Pida ver el cuadro de seguimiento de la temperatura de la cadena de frío. (SELECCIONE UNA OPCIÓN):</t>
  </si>
  <si>
    <t>CL_VAC_TEMP_REC</t>
  </si>
  <si>
    <t>Verifique si se completó el registro de temperatura dos veces por día para cada uno de los últimos 30 días. (SELECCIONE UNA OPCIÓN):</t>
  </si>
  <si>
    <t>Sí, se completó</t>
  </si>
  <si>
    <t>No, no se completó</t>
  </si>
  <si>
    <t>CL_VAC_TEMP_REC_BELOW</t>
  </si>
  <si>
    <t>Revise el registro de temperatura e indique en cuántos días la temperatura estuvo fuera del rango de 2-8 C en los últimos 30 días</t>
  </si>
  <si>
    <t>Número de días:</t>
  </si>
  <si>
    <t>CL_VAC_TEMP_REC_BELOW.DAY</t>
  </si>
  <si>
    <t>Description of Sí, se completó</t>
  </si>
  <si>
    <t>CL_VAC_TEMP_REC_ACT</t>
  </si>
  <si>
    <t>Específicamente, ¿qué se hizo en los días en que la temperatura estuvo fuera del rango de 2-8 C</t>
  </si>
  <si>
    <t>Especificar acción:</t>
  </si>
  <si>
    <t>CL_VAC_TEMP_REC_ACT.SPEC</t>
  </si>
  <si>
    <t>CL_VAC_TEMP_PRT</t>
  </si>
  <si>
    <t>Indique si el refrigerador o caja fría están protegidos de la luz solar directa.</t>
  </si>
  <si>
    <t>Sí, protegidas</t>
  </si>
  <si>
    <t>No protegidas</t>
  </si>
  <si>
    <t>SM2015_MEX_HF_MRR_COMPL_MATERNA_revisado Data Dictionary</t>
  </si>
  <si>
    <t>Identificación del unidad médica:</t>
  </si>
  <si>
    <t>ADOLFO RUIZ CORTÍNEZ / Unidad de Consulta Externa</t>
  </si>
  <si>
    <t>ALDAMA / Unidad de Consulta Externa</t>
  </si>
  <si>
    <t>AMPARO AGUA TINTA / Unidad de Consulta Externa</t>
  </si>
  <si>
    <t>BACHAJÓN / Unidad de Consulta Externa</t>
  </si>
  <si>
    <t>BUENA VISTA SAN JOSÉ NAPILÁ / Unidad de Consulta Externa</t>
  </si>
  <si>
    <t>CANOLLJA / Unidad de Consulta Externa</t>
  </si>
  <si>
    <t>CARAVANA TIPO 0 JUC'NIL / Unidad de Consulta Externa</t>
  </si>
  <si>
    <t>CARAVANA TIPO 0 SAN JOSÉ / Unidad de Consulta Externa</t>
  </si>
  <si>
    <t>CARAVANA TIPO 1 YA'ALTZEMEN / Unidad de Consulta Externa</t>
  </si>
  <si>
    <t>CENTRO DE SALUD MICROREGIONAL CHILOLJA / Unidad de Consulta Externa</t>
  </si>
  <si>
    <t>CENTRO DE SALUD MICROREGIONAL EL MANGO / Unidad de Consulta Externa</t>
  </si>
  <si>
    <t>CENTRO DE SALUD MICROREGIONAL SAN MIGUEL LA SARDINA / Unidad de Consulta Externa</t>
  </si>
  <si>
    <t>CENTRO DE SALUD MICROREGIONAL TZAJALCHÉN / Unidad de Consulta Externa</t>
  </si>
  <si>
    <t>CENTRO DE SALUD MICROREGIONAL YAXALA / Unidad de Consulta Externa</t>
  </si>
  <si>
    <t>CENTRO DE SALUD MICROREGIONAL YIBELJOJ / Unidad de Consulta Externa</t>
  </si>
  <si>
    <t>CESSA SAN LUCAS / Unidad de Consulta Externa</t>
  </si>
  <si>
    <t>CHACAMAX / Unidad de Consulta Externa</t>
  </si>
  <si>
    <t>CHACHALACA / Unidad de Consulta Externa</t>
  </si>
  <si>
    <t>CHANAL / Unidad de Consulta Externa</t>
  </si>
  <si>
    <t>CHENALHÓ / Unidad de Consulta Externa</t>
  </si>
  <si>
    <t>CHILOLJÁ / Unidad de Consulta Externa</t>
  </si>
  <si>
    <t>CHOCOLJAITO / Unidad de Consulta Externa</t>
  </si>
  <si>
    <t>CHULNA / Unidad de Consulta Externa</t>
  </si>
  <si>
    <t>CHUTALILJÁ / Unidad de Consulta Externa</t>
  </si>
  <si>
    <t>CLÍNICA DE LA MUJER PALENQUE / Unidad de Consulta Externa</t>
  </si>
  <si>
    <t>CLÍNICA DE LA MUJER SAN CRISTÓBAL DE LAS CASAS / Unidad de Consulta Externa</t>
  </si>
  <si>
    <t>CRUZ CHOT / Unidad de Consulta Externa</t>
  </si>
  <si>
    <t>EBEN EZER / Unidad de Consulta Externa</t>
  </si>
  <si>
    <t>EL GUANAL / Unidad de Consulta Externa</t>
  </si>
  <si>
    <t>EL PROGRESO / Unidad de Consulta Externa</t>
  </si>
  <si>
    <t>EMBARCADERO APIC - PAC / Unidad de Consulta Externa</t>
  </si>
  <si>
    <t>ESQUIPULAS / Unidad de Consulta Externa</t>
  </si>
  <si>
    <t>FILADELFIA / Unidad de Consulta Externa</t>
  </si>
  <si>
    <t>GUADALUPE VICTORIA / Unidad de Consulta Externa</t>
  </si>
  <si>
    <t>HOSP. BÁSICO COMUNITARIO CHALCHIHUITÁN / Unidad de Hospitalización</t>
  </si>
  <si>
    <t>HOSP. BÁSICO COMUNITARIO TEOPISCA / Unidad de Hospitalización</t>
  </si>
  <si>
    <t>HOSPITAL BÁSICO COMUNITARIO DE LARRAINZAR / Unidad de Hospitalización</t>
  </si>
  <si>
    <t>HOSPITAL BÁSICO COMUNITARIO DE SANTO DOMINGO / Unidad de Hospitalización</t>
  </si>
  <si>
    <t>HOSPITAL BÁSICO COMUNITARIO OXCHUC / Unidad de Hospitalización</t>
  </si>
  <si>
    <t>HOSPITAL BÁSICO COMUNITARIO SAN JUAN CHAMULA / Unidad de Hospitalización</t>
  </si>
  <si>
    <t>HOSPITAL DE LAS CULTURAS / Unidad de Hospitalización</t>
  </si>
  <si>
    <t>HOSPITAL INTEGRAL LAS MARGARITAS / Unidad de Hospitalización</t>
  </si>
  <si>
    <t>ICALUMTIC / Unidad de Consulta Externa</t>
  </si>
  <si>
    <t>IGNACIO ZARAGOZA / Unidad de Consulta Externa</t>
  </si>
  <si>
    <t>JERUSALÉN / Unidad de Consulta Externa</t>
  </si>
  <si>
    <t>LA AURORA / Unidad de Consulta Externa</t>
  </si>
  <si>
    <t>LA LAGUNA / Unidad de Consulta Externa</t>
  </si>
  <si>
    <t>LA PALMA UNO / Unidad de Consulta Externa</t>
  </si>
  <si>
    <t>LAS LIMAS / Unidad de Consulta Externa</t>
  </si>
  <si>
    <t>MESBILJA / Unidad de Consulta Externa</t>
  </si>
  <si>
    <t>NATILTÓN / Unidad de Consulta Externa</t>
  </si>
  <si>
    <t>NUEVA PALESTINA / Unidad de Consulta Externa</t>
  </si>
  <si>
    <t>NUEVA SANTA MARGARITA AGUA AZUL / Unidad de Consulta Externa</t>
  </si>
  <si>
    <t>NUEVO HUIXTÁN / Unidad de Consulta Externa</t>
  </si>
  <si>
    <t>NUEVO VERACRUZ / Unidad de Consulta Externa</t>
  </si>
  <si>
    <t>OCOSINGO / Unidad de Consulta Externa</t>
  </si>
  <si>
    <t>OCOTAL / Unidad de Consulta Externa</t>
  </si>
  <si>
    <t>OXCHUC / Unidad de Consulta Externa</t>
  </si>
  <si>
    <t>PALENQUE / Unidad de Hospitalización</t>
  </si>
  <si>
    <t>PALENQUE / Unidad de Consulta Externa</t>
  </si>
  <si>
    <t>PANTELHÓ / Unidad de Consulta Externa</t>
  </si>
  <si>
    <t>PROGRESO / Unidad de Consulta Externa</t>
  </si>
  <si>
    <t>PUEBLO NUEVO SOLISTAHUACÁN / Unidad de Consulta Externa</t>
  </si>
  <si>
    <t>PUYIPA / Unidad de Consulta Externa</t>
  </si>
  <si>
    <t>RAFAEL RAMÍREZ / Unidad de Consulta Externa</t>
  </si>
  <si>
    <t>RAUDALES MALPASO / Unidad de Consulta Externa</t>
  </si>
  <si>
    <t>SALTO DE AGUA / Unidad de Consulta Externa</t>
  </si>
  <si>
    <t>SAN CRISTÓBAL DE LAS CASAS / Unidad de Hospitalización</t>
  </si>
  <si>
    <t>SAN FRANCISCO / Unidad de Consulta Externa</t>
  </si>
  <si>
    <t>SAN JUAN CANCUC / Unidad de Consulta Externa</t>
  </si>
  <si>
    <t>SAN JUAN CHAMULA / Unidad de Consulta Externa</t>
  </si>
  <si>
    <t>SAN PEDRO LA TEJERÍA / Unidad de Consulta Externa</t>
  </si>
  <si>
    <t>SAN QUINTÍN / Unidad de Consulta Externa</t>
  </si>
  <si>
    <t>SANTA CECILIA EL PEDREGAL / Unidad de Consulta Externa</t>
  </si>
  <si>
    <t>SANTA RITA 1ª SECCIÓN (MICHOL) / Unidad de Consulta Externa</t>
  </si>
  <si>
    <t>SANTIAGO EL PINAR / Unidad de Consulta Externa</t>
  </si>
  <si>
    <t>SIBERIA / Unidad de Consulta Externa</t>
  </si>
  <si>
    <t>SIMOJOVEL / Unidad de Consulta Externa</t>
  </si>
  <si>
    <t>TECPATAN / Unidad de Consulta Externa</t>
  </si>
  <si>
    <t>TENEJAPA / Unidad de Consulta Externa</t>
  </si>
  <si>
    <t>TILA / Unidad de Hospitalización</t>
  </si>
  <si>
    <t>TZAMETAL / Unidad de Consulta Externa</t>
  </si>
  <si>
    <t>VENUSTIANO CARRANZA / Unidad de Consulta Externa</t>
  </si>
  <si>
    <t>XAXAJATIC / Unidad de Consulta Externa</t>
  </si>
  <si>
    <t>YABTECLUM PUEBLO NUEVO / Unidad de Consulta Externa</t>
  </si>
  <si>
    <t>YAJALÓN / Unidad de Hospitalización</t>
  </si>
  <si>
    <t>YAJALÓN / Unidad de Consulta Externa</t>
  </si>
  <si>
    <t>ZACUALPA ECATEPEC / Unidad de Consulta Externa</t>
  </si>
  <si>
    <t>ZINACANTÁN / Unidad de Consulta Externa</t>
  </si>
  <si>
    <t>MRR_FAC_ID</t>
  </si>
  <si>
    <t>Casa de Salud</t>
  </si>
  <si>
    <t>Centro de Salud con hospitalización</t>
  </si>
  <si>
    <t>Centro de Salud con Servicios Ampliados</t>
  </si>
  <si>
    <t>Clínica de Especialidades</t>
  </si>
  <si>
    <t>Centro de Salud Rural de 01 núcleo básico</t>
  </si>
  <si>
    <t>Centro de Salud Rural de 02 núcleos básicos</t>
  </si>
  <si>
    <t>Centro de Salud Rural de 03 o más núcleos básicos</t>
  </si>
  <si>
    <t>Unidad de Especialidades Médicas</t>
  </si>
  <si>
    <t>Unidad móvil</t>
  </si>
  <si>
    <t>Centro de Salud Urbano con 01 núcleo básico</t>
  </si>
  <si>
    <t>Centro de Salud Urbano con 02 núcleos básicos</t>
  </si>
  <si>
    <t>Centro de Salud Urbano con 03 núcleos básicos</t>
  </si>
  <si>
    <t>Centro de Salud Urbano con 04 núcleos básicos</t>
  </si>
  <si>
    <t>Centro de Salud Urbano con 05 núcleos básicos</t>
  </si>
  <si>
    <t>Centro de Salud Urbano con 06 núcleos básicos</t>
  </si>
  <si>
    <t>Centro de Salud Urbano con 07 núcleos básicos</t>
  </si>
  <si>
    <t>Centro de Salud Urbano con 08 núcleos básicos</t>
  </si>
  <si>
    <t>Centro de Salud Urbano con 09 núcleos básicos</t>
  </si>
  <si>
    <t>Centro de Salud Urbano con 10 núcleos básicos</t>
  </si>
  <si>
    <t>Centro de Salud Urbano con 11 núcleos básicos</t>
  </si>
  <si>
    <t>Centro de Salud Urbano con 12 o más núcleos básicos</t>
  </si>
  <si>
    <t>Hospital especializado</t>
  </si>
  <si>
    <t>Hospital general</t>
  </si>
  <si>
    <t>Hospital integral (comunitario)</t>
  </si>
  <si>
    <t>WOM_SEP_ADM_DATE</t>
  </si>
  <si>
    <t>Indique si los siguientes fueron registrados para pacientes con sepsis: Fecha de admisión</t>
  </si>
  <si>
    <t>WOM_SEP_ADM_DATE.DATE</t>
  </si>
  <si>
    <t>WOM_SEP_ADM_TIME</t>
  </si>
  <si>
    <t>Indique si los siguientes fueron registrados para pacientes con sepsis Hora de admisión:</t>
  </si>
  <si>
    <t>WOM_SEP_ADM_TIME.SPEC</t>
  </si>
  <si>
    <t>WOM_SEP_BABYCOMPL</t>
  </si>
  <si>
    <t>WOM_SEP_BABYCOMPL.SEP</t>
  </si>
  <si>
    <t>WOM_SEP_BABYCOMPL.ASP</t>
  </si>
  <si>
    <t>WOM_SEP_BABYCOMPL.LBW</t>
  </si>
  <si>
    <t>WOM_SEP_BABYCOMPL.PRE</t>
  </si>
  <si>
    <t>WOM_SEP_BABYCOMPL.OTH</t>
  </si>
  <si>
    <t>WOM_SEP_BABYCOMPL.DK</t>
  </si>
  <si>
    <t>WOM_HEM_ADM_DATE</t>
  </si>
  <si>
    <t>Indique si los siguientes fueron registrados para pacientes con hemorragia: Fecha de admisión</t>
  </si>
  <si>
    <t>WOM_HEM_ADM_DATE.DATE</t>
  </si>
  <si>
    <t>WOM_HEM_ADM_TIME</t>
  </si>
  <si>
    <t>Indique si los siguientes fueron registrados para pacientes con hemorragia: Hora de admisión:</t>
  </si>
  <si>
    <t>WOM_HEM_ADM_TIME.SPEC</t>
  </si>
  <si>
    <t>WOM_HEM_GESTAGE</t>
  </si>
  <si>
    <t>WOM_HEM_GESTAGE.SPEC</t>
  </si>
  <si>
    <t>WOM_HEM_BABYCOMPL</t>
  </si>
  <si>
    <t>WOM_HEM_BABYCOMPL.SEP</t>
  </si>
  <si>
    <t>WOM_HEM_BABYCOMPL.ASP</t>
  </si>
  <si>
    <t>WOM_HEM_BABYCOMPL.LBW</t>
  </si>
  <si>
    <t>WOM_HEM_BABYCOMPL.PRE</t>
  </si>
  <si>
    <t>WOM_HEM_BABYCOMPL.OTH</t>
  </si>
  <si>
    <t>WOM_HEM_BABYCOMPL.DK</t>
  </si>
  <si>
    <t>WOM_PRE_ADM_DATE</t>
  </si>
  <si>
    <t>Indique si los siguientes fueron registrados para pacientes con pre-eclampsia: Fecha de admisión</t>
  </si>
  <si>
    <t>WOM_PRE_ADM_DATE.DATE</t>
  </si>
  <si>
    <t>WOM_PRE_ADM_TIME</t>
  </si>
  <si>
    <t>Indique si los siguientes fueron registrados para pacientes con pre-eclampsia: Hora de admisión:</t>
  </si>
  <si>
    <t>WOM_PRE_ADM_TIME.SPEC</t>
  </si>
  <si>
    <t>WOM_PRE_GESTAGE</t>
  </si>
  <si>
    <t>WOM_PRE_GESTAGE.SPEC</t>
  </si>
  <si>
    <t>WOM_PRE_BABYCOMPL</t>
  </si>
  <si>
    <t>WOM_PRE_BABYCOMPL.SEP</t>
  </si>
  <si>
    <t>WOM_PRE_BABYCOMPL.ASP</t>
  </si>
  <si>
    <t>WOM_PRE_BABYCOMPL.LBW</t>
  </si>
  <si>
    <t>WOM_PRE_BABYCOMPL.PRE</t>
  </si>
  <si>
    <t>WOM_PRE_BABYCOMPL.OTH</t>
  </si>
  <si>
    <t>WOM_PRE_BABYCOMPL.DK</t>
  </si>
  <si>
    <t>WOM_ECL_ADM_DATE</t>
  </si>
  <si>
    <t>Indique si los siguientes fueron registrados para pacientes con eclampsia: Fecha de admisión</t>
  </si>
  <si>
    <t>WOM_ECL_ADM_DATE.DATE</t>
  </si>
  <si>
    <t>WOM_ECL_ADM_TIME</t>
  </si>
  <si>
    <t>Indique si los siguientes fueron registrados para pacientes con eclampsia: Hora de admisión:</t>
  </si>
  <si>
    <t>WOM_ECL_ADM_TIME.SPEC</t>
  </si>
  <si>
    <t>WOM_ECL_GESTAGE</t>
  </si>
  <si>
    <t>WOM_ECL_GESTAGE.SPEC</t>
  </si>
  <si>
    <t>WOM_ECL_BABYCOMPL</t>
  </si>
  <si>
    <t>WOM_ECL_BABYCOMPL.SEP</t>
  </si>
  <si>
    <t>WOM_ECL_BABYCOMPL.ASP</t>
  </si>
  <si>
    <t>WOM_ECL_BABYCOMPL.LBW</t>
  </si>
  <si>
    <t>WOM_ECL_BABYCOMPL.PRE</t>
  </si>
  <si>
    <t>WOM_ECL_BABYCOMPL.OTH</t>
  </si>
  <si>
    <t>WOM_ECL_BABYCOMPL.DK</t>
  </si>
  <si>
    <t>b8aa8b1b-38d9-4251-85f2-de0a82b0103b</t>
  </si>
  <si>
    <t>ECOSUR13</t>
  </si>
  <si>
    <t>679c8b40-ff1c-4945-a331-d718fb6d3200</t>
  </si>
  <si>
    <t>ECOSUR31</t>
  </si>
  <si>
    <t>5e753a94-d171-4b74-affc-0df01f13d2cc</t>
  </si>
  <si>
    <t>ECOSUR19</t>
  </si>
  <si>
    <t>fe5c132b-c406-4dea-aef9-b29c2457a87d</t>
  </si>
  <si>
    <t>ECOSUR9</t>
  </si>
  <si>
    <t>f78dbdf6-0d73-4e0f-98ee-69221836655a</t>
  </si>
  <si>
    <t>ECOSUR44</t>
  </si>
  <si>
    <t>c8a6d931-372c-447b-b7c6-a75be3ba9ff8</t>
  </si>
  <si>
    <t>ECOSUR48</t>
  </si>
  <si>
    <t>4366ad98-b3eb-4e03-aa0e-8f61d5ae3882</t>
  </si>
  <si>
    <t>ECOSUR25</t>
  </si>
  <si>
    <t>3cb36439-2dc2-4304-9ccc-4ec97357bb48</t>
  </si>
  <si>
    <t>ECOSUR5</t>
  </si>
  <si>
    <t>33ede845-d427-4a13-a7ff-c681b013a64a</t>
  </si>
  <si>
    <t>ECOSUR38</t>
  </si>
  <si>
    <t>121f05e3-6d02-42c0-928b-180162f5fdf4</t>
  </si>
  <si>
    <t>ECOSUR65</t>
  </si>
  <si>
    <t>43059537-f670-4040-a323-bd26310344f1</t>
  </si>
  <si>
    <t>ECOSUR58</t>
  </si>
  <si>
    <t>3eadf2a8-4368-497d-aa5f-af673bd90287</t>
  </si>
  <si>
    <t>ECOSUR15</t>
  </si>
  <si>
    <t>3e590b6f-674a-47ad-bb6d-3967cc2965e5</t>
  </si>
  <si>
    <t>ECOSUR36</t>
  </si>
  <si>
    <t>   System</t>
  </si>
  <si>
    <t>  Published Surveys</t>
  </si>
  <si>
    <t>  Test Surveys</t>
  </si>
  <si>
    <t>   Colombia</t>
  </si>
  <si>
    <t>   DatStat Training</t>
  </si>
  <si>
    <t>   GAVI</t>
  </si>
  <si>
    <t>   INDIA</t>
  </si>
  <si>
    <t>   KSA</t>
  </si>
  <si>
    <t>   Online Surveys</t>
  </si>
  <si>
    <t>   SM2015</t>
  </si>
  <si>
    <t>   BELIZE</t>
  </si>
  <si>
    <t>   SM2015_BLZ_HF_CHECKLIST</t>
  </si>
  <si>
    <t>   SM2015_BLZ_HF_MRR_CHILD_SERVICES</t>
  </si>
  <si>
    <t>   SM2015_BLZ_HF_MRR_COMPL_MATERNA</t>
  </si>
  <si>
    <t>   SM2015_BLZ_HF_MRR_COMPL_MATERNA_pilot</t>
  </si>
  <si>
    <t>   SM2015_BLZ_HF_MRR_COMPL_NEONATAL</t>
  </si>
  <si>
    <t>   SM2015_BLZ_HF_MRR_COMPL_NEONATAL_pilot</t>
  </si>
  <si>
    <t>   SM2015_BLZ_HF_MRR_DEWOR</t>
  </si>
  <si>
    <t>   SM2015_BLZ_HF_MRR_DEWOR_pilot</t>
  </si>
  <si>
    <t>   SM2015_BLZ_HF_MRR_DIARRHEA</t>
  </si>
  <si>
    <t>   SM2015_BLZ_HF_MRR_DIARRHEA_pilot</t>
  </si>
  <si>
    <t>   SM2015_BLZ_HF_MRR_LBW</t>
  </si>
  <si>
    <t>   SM2015_BLZ_HF_MRR_LBW_pilot</t>
  </si>
  <si>
    <t>   SM2015_BLZ_HF_MRR_NO_COMPL</t>
  </si>
  <si>
    <t>   SM2015_BLZ_HF_MRR_NO_COMPL_pilot</t>
  </si>
  <si>
    <t>   SM2015_BLZ_HF_MRR_REP_AGE_FP</t>
  </si>
  <si>
    <t>   SM2015_BLZ_HF_MRR_REP_AGE_FP_pilot</t>
  </si>
  <si>
    <t>   SM2015_BLZ_HF_QUEST_CHECKLIST_PILOT1</t>
  </si>
  <si>
    <t>   SM2015_BLZ_HF_QUESTIONNAIRE</t>
  </si>
  <si>
    <t>   SM2015_BLZ_LQAS_en</t>
  </si>
  <si>
    <t>   SM2015_BLZ_LQAS_PILOT</t>
  </si>
  <si>
    <t>   SM2015_BLZ_LQAS_sp</t>
  </si>
  <si>
    <t>   COSTA RICA</t>
  </si>
  <si>
    <t>   EL SALVADOR</t>
  </si>
  <si>
    <t>   GUATEMALA</t>
  </si>
  <si>
    <t>   HONDURAS</t>
  </si>
  <si>
    <t>   MEXICO</t>
  </si>
  <si>
    <t>   SM2015_MEX_HF_MRR_COMPL_MATERNA_revisado</t>
  </si>
  <si>
    <t>   SM2015_MEX_HF_MRR_COMPL_NEONATAL_revisado</t>
  </si>
  <si>
    <t>   SM2015_MEX_HF_MRR_DIARRHEA_revisado</t>
  </si>
  <si>
    <t>   SM2015_MEX_HF_MRR_NO_COMPL_revisado</t>
  </si>
  <si>
    <t>   SM2015_MEX_HF_QUEST_CHECKLIST_revi</t>
  </si>
  <si>
    <t>   SM2015_MEX_HH_CENSUS</t>
  </si>
  <si>
    <t>   SM2015_MEX_HH_FECHA</t>
  </si>
  <si>
    <t>   SM2015_MEX_HH_QUESTIONNAIRE_MOD1</t>
  </si>
  <si>
    <t>   SM2015_MEX_HH_QUESTIONNAIRE_MOD1-test</t>
  </si>
  <si>
    <t>   SM2015_MEX_HH_QUESTIONNAIRE_MOD2a</t>
  </si>
  <si>
    <t>   SM2015_MEX_HH_QUESTIONNAIRE_MOD2b</t>
  </si>
  <si>
    <t>   SM2015_MEX_HH_QUESTIONNAIRE_MOD2c</t>
  </si>
  <si>
    <t>   SM2015_MEX_HH_QUESTIONNAIRE_MOD3</t>
  </si>
  <si>
    <t>   SM2015_MEX_TEST</t>
  </si>
  <si>
    <t>   NICARAGUA</t>
  </si>
  <si>
    <t>   PANAMA</t>
  </si>
  <si>
    <t>   TEST</t>
  </si>
  <si>
    <t>   UGA VL</t>
  </si>
  <si>
    <t>SM2015_MEX_HF_MRR_COMPL_NEONATAL_revisado Data Dictionary</t>
  </si>
  <si>
    <t>Edad en minutos:</t>
  </si>
  <si>
    <t>MRR_AGE_BABY.MIN</t>
  </si>
  <si>
    <t>Description of Edad en minutos:</t>
  </si>
  <si>
    <t>dfd8d2a7-5f30-474f-9dcd-7f2cd990a08a</t>
  </si>
  <si>
    <t>Erin Palmisano</t>
  </si>
  <si>
    <t>fbc0b67a-04ee-43ba-87ae-c507b3f54ade</t>
  </si>
  <si>
    <t>ECOSUR6</t>
  </si>
  <si>
    <t>SM2015_MEX_HF_MRR_DIARRHEA_revisado Data Dictionary</t>
  </si>
  <si>
    <t>819c064b-7a0c-4c63-9102-94fac3fb00c9</t>
  </si>
  <si>
    <t>ECOSUR7</t>
  </si>
  <si>
    <t>16364147-e181-439a-ade0-f95230df9ffc</t>
  </si>
  <si>
    <t>ECOSUR42</t>
  </si>
  <si>
    <t>135d8d7f-2dcb-4616-900c-fd5836b0f801</t>
  </si>
  <si>
    <t>ECOSUR29</t>
  </si>
  <si>
    <t>SM2015_MEX_HF_MRR_NO_COMPL_revisado Data Dictionary</t>
  </si>
  <si>
    <t>Edad gestacional del niño</t>
  </si>
  <si>
    <t>476140dd-9a00-4c91-bea6-40d1a384de0f</t>
  </si>
  <si>
    <t>Christopher Nájera</t>
  </si>
  <si>
    <t>4238efc2-81e1-42a3-a59d-a7a54b793c3a</t>
  </si>
  <si>
    <t>ECOSUR1</t>
  </si>
  <si>
    <t>SM2015_MEX_HF_QUEST_CHECKLIST_revi Data Dictionary</t>
  </si>
  <si>
    <t>FAC_ID</t>
  </si>
  <si>
    <t>Casa de salud</t>
  </si>
  <si>
    <t>20 DE NOVIEMBRE : Casa de salud</t>
  </si>
  <si>
    <t>ABASOLO : Unidad Médica Rural - Esquema Modificado</t>
  </si>
  <si>
    <t>ADOLFO LÓPEZ MATEOS : Casa de salud</t>
  </si>
  <si>
    <t>ADOLFO LÓPEZ MATEOS : Unidad Médica Rural - Esquema Modificado</t>
  </si>
  <si>
    <t>ADOLFO RUIZ CORTÍNEZ : Casa de salud</t>
  </si>
  <si>
    <t>AGUA BLANCA SERRANÍA : Unidad Médica Rural - Esquema Modificado</t>
  </si>
  <si>
    <t>AGUA CLARA : Casa de salud</t>
  </si>
  <si>
    <t>AGUACATENANGO : Unidad Médica Rural - Esquema Modificado</t>
  </si>
  <si>
    <t>ALÁN-SAC'JÚN : Unidad Médica Rural - Esquema Modificado</t>
  </si>
  <si>
    <t>ALDAMA : Centros de Salud con Servicios Ampliados</t>
  </si>
  <si>
    <t>ALFONSO MOGUEL : Unidad Médica Rural - Esquema Modificado</t>
  </si>
  <si>
    <t>ALFREDO V. BONFIL : Casa de salud</t>
  </si>
  <si>
    <t>ALMACÉN JURISDICCIONAL (OCOSINGO) : Almacenes</t>
  </si>
  <si>
    <t>ALMACÉN JURISDICCIONAL (PALENQUE) : Almacenes</t>
  </si>
  <si>
    <t>ALMACÉN JURISDICCIONAL (SAN CRISTÓBAL DE LAS CASAS) : Almacenes</t>
  </si>
  <si>
    <t>ALTAMIRANO : Hospital Rural</t>
  </si>
  <si>
    <t>ÁLVARO OBREGÓN : Rural de 01 núcleo básico</t>
  </si>
  <si>
    <t>ÁLVARO OBREGÓN : Unidad Médica Rural - Esquema Modificado</t>
  </si>
  <si>
    <t>AMADO NERVO : Unidad Médica Rural - Esquema Modificado</t>
  </si>
  <si>
    <t>AMADOR HERNÁNDEZ : Casa de salud</t>
  </si>
  <si>
    <t>AMADOR HERNÁNDEZ GONZÁLEZ : Unidad Médica Rural - Esquema Modificado</t>
  </si>
  <si>
    <t>AMATÁN : Unidad Médica Rural - Esquema Modificado</t>
  </si>
  <si>
    <t>AMATENANGO DEL VALLE : Unidad Médica Rural - Esquema Modificado</t>
  </si>
  <si>
    <t>AMATITLÁN : Unidad Médica Rural - Esquema Modificado</t>
  </si>
  <si>
    <t>AMÉRICA LIBRE : Casa de salud</t>
  </si>
  <si>
    <t>AMÉRICA LIBRE : Unidad Médica Rural - Esquema Modificado</t>
  </si>
  <si>
    <t>AMPARO AGUA TINTA : Centro de salud con hospitalización</t>
  </si>
  <si>
    <t>ÁNGEL ALBINO CORZO : Casa de salud</t>
  </si>
  <si>
    <t>AQUILES SERDÁN (SANTA LUCÍA) : Unidad Médica Rural - Esquema Modificado</t>
  </si>
  <si>
    <t>AQUILES SERDÁN : Casa de salud</t>
  </si>
  <si>
    <t>ARENAL : Casa de salud</t>
  </si>
  <si>
    <t>ARIMATEA : Casa de salud</t>
  </si>
  <si>
    <t>ARMANDO ZEBADÚA : Casa de salud</t>
  </si>
  <si>
    <t>ARROYO CARRIZAL : Casa de salud</t>
  </si>
  <si>
    <t>ARROYO DELICIAS : Unidad móvil</t>
  </si>
  <si>
    <t>ARROYO GRANDE : Rural de 01 núcleo básico</t>
  </si>
  <si>
    <t>ARROYO PALENQUE : Rural de 01 núcleo básico</t>
  </si>
  <si>
    <t>ASUNCIÓN HUITIUPAN : Casa de salud</t>
  </si>
  <si>
    <t>ATOYAC NAYLUM : Rural de 01 núcleo básico</t>
  </si>
  <si>
    <t>AURORA ERMITA : Casa de salud</t>
  </si>
  <si>
    <t>AURORA ESQUIPULAS : Unidad Médica Rural - Esquema Modificado</t>
  </si>
  <si>
    <t>AURORA GRANDE : Rural de 01 núcleo básico</t>
  </si>
  <si>
    <t>AZTLÁN (RANCHO NUEVO) : Unidad Médica Rural - Esquema Modificado</t>
  </si>
  <si>
    <t>BABILONIA 1A. SECCIÓN : Unidad Médica Rural - Esquema Modificado</t>
  </si>
  <si>
    <t>BACHAJÓN : Rural de 03 núcleos básicos y más</t>
  </si>
  <si>
    <t>BAJ TRANCA : Casa de salud</t>
  </si>
  <si>
    <t>BAJADAS GRANDES : Unidad Médica Rural - Esquema Modificado</t>
  </si>
  <si>
    <t>BAJUCÚ : Unidad Médica Rural - Esquema Modificado</t>
  </si>
  <si>
    <t>BALAXTE : Casa de salud</t>
  </si>
  <si>
    <t>BALUNACO : Rural de 01 núcleo básico</t>
  </si>
  <si>
    <t>BASHEQUÉM : Rural de 01 núcleo básico</t>
  </si>
  <si>
    <t>BAUTISTA CHICO : Unidad Médica Rural - Esquema Modificado</t>
  </si>
  <si>
    <t>BAYALEMHO DOS : Rural de 01 núcleo básico</t>
  </si>
  <si>
    <t>BAZOM : Unidad Médica Rural - Esquema Modificado</t>
  </si>
  <si>
    <t>BELISARIO DOMÍNGUEZ : Rural de 01 núcleo básico</t>
  </si>
  <si>
    <t>BENEMÉRITO DE LAS AMÉRICAS : Hospital Rural</t>
  </si>
  <si>
    <t>BENITO JUÁREZ : Rural de 01 núcleo básico</t>
  </si>
  <si>
    <t>BENITO JUÁREZ : Unidad Médica Rural - Esquema Modificado</t>
  </si>
  <si>
    <t>BENITO JUÁREZ MIRAMAR : Casa de salud</t>
  </si>
  <si>
    <t>BETANIA : Rural de 02 núcleos básicos</t>
  </si>
  <si>
    <t>BIENES COMUNALES LA LAGUNA : Rural de 01 núcleo básico</t>
  </si>
  <si>
    <t>BOCA DE CHAJUL : Rural de 01 núcleo básico</t>
  </si>
  <si>
    <t>BOCHIL : Hospital Rural</t>
  </si>
  <si>
    <t>BUENA VISTA SAN JOSÉ NAPILÁ : Casa de salud</t>
  </si>
  <si>
    <t>BUENAVISTA : Unidad Médica Rural - Esquema Modificado</t>
  </si>
  <si>
    <t>CACAHUATAL : Rural de 02 núcleos básicos</t>
  </si>
  <si>
    <t>CACUALÁ ZOTETIC : Unidad Médica Rural - Esquema Modificado</t>
  </si>
  <si>
    <t>CALLEJÓN : Rural de 01 núcleo básico</t>
  </si>
  <si>
    <t>CALVARIO LAS DELICIAS : Casa de salud</t>
  </si>
  <si>
    <t>CAMPANARIO : Unidad Médica Rural - Esquema Modificado</t>
  </si>
  <si>
    <t>CAMPO ALEGRE : Unidad Médica Rural - Esquema Modificado</t>
  </si>
  <si>
    <t>CAMPO BOLONTINÁ : Casa de salud</t>
  </si>
  <si>
    <t>CANDELARIA : Casa de salud</t>
  </si>
  <si>
    <t>CANOLLJA : Casa de salud</t>
  </si>
  <si>
    <t>CANTEAL : Unidad Médica Rural - Esquema Modificado</t>
  </si>
  <si>
    <t>CANTIOC : Unidad Médica Rural - Esquema Modificado</t>
  </si>
  <si>
    <t>CARAVANA DIGNIFICADA EL EDÉN : Unidad móvil</t>
  </si>
  <si>
    <t>CARAVANA DIGNIFICADA NUEVA GALILEA : Unidad móvil</t>
  </si>
  <si>
    <t>CARAVANA DIGNIFICADA PACVILNA : Unidad móvil</t>
  </si>
  <si>
    <t>CARAVANA DIGNIFICADA PATELNÁ : Unidad móvil</t>
  </si>
  <si>
    <t>CARAVANA DIGNIFICADA TZAJALÁ JERICÓ : Unidad móvil</t>
  </si>
  <si>
    <t>CARAVANA DIGNIFICADA YIBELJOJ : Unidad móvil</t>
  </si>
  <si>
    <t>CARAVANA TIPO 0 ADOLFO RUÍZ CORTÍNEZ : Unidad móvil</t>
  </si>
  <si>
    <t>CARAVANA TIPO 0 BAWITZ TUTZILTIK : Unidad móvil</t>
  </si>
  <si>
    <t>CARAVANA TIPO 0 EL DURAZNAL SANTA FE : Unidad móvil</t>
  </si>
  <si>
    <t>CARAVANA TIPO 0 GUADALUPE MAZANIL : Unidad móvil</t>
  </si>
  <si>
    <t>CARAVANA TIPO 0 JOCOSIC : Unidad móvil</t>
  </si>
  <si>
    <t>CARAVANA TIPO 0 JUC'NIL : Unidad móvil</t>
  </si>
  <si>
    <t>CARAVANA TIPO 0 LA TRINIDAD : Unidad móvil</t>
  </si>
  <si>
    <t>CARAVANA TIPO 0 LOQU'IB-JÁ : Unidad móvil</t>
  </si>
  <si>
    <t>CARAVANA TIPO 0 PARAÍSO CHICOTÁNIL : Unidad móvil</t>
  </si>
  <si>
    <t>CARAVANA TIPO 0 REVOLUCIÓN FIU : Unidad móvil</t>
  </si>
  <si>
    <t>CARAVANA TIPO 0 SAN CARALAMPIO : Unidad móvil</t>
  </si>
  <si>
    <t>CARAVANA TIPO 0 SAN JOAQUIN : Unidad móvil</t>
  </si>
  <si>
    <t>CARAVANA TIPO 0 SAN JOSÉ : Unidad móvil</t>
  </si>
  <si>
    <t>CARAVANA TIPO 0 SEGUNDO TZAJALCHÉN : Unidad móvil</t>
  </si>
  <si>
    <t>CARAVANA TIPO 0 UJCAYIL : Unidad móvil</t>
  </si>
  <si>
    <t>CARAVANA TIPO 0 YOCHIBJÁ : Unidad móvil</t>
  </si>
  <si>
    <t>CARAVANA TIPO 1 BUENAVISTA TENOJIB : Unidad móvil</t>
  </si>
  <si>
    <t>CARAVANA TIPO 1 CHEWAL MUQUENAL : Unidad móvil</t>
  </si>
  <si>
    <t>CARAVANA TIPO 1 YA'ALTZEMEN : Unidad móvil</t>
  </si>
  <si>
    <t>CARAVANA TIPO 2 AZAPAC AMATAL : Unidad móvil</t>
  </si>
  <si>
    <t>CARLOS A. VIDAL : Casa de salud</t>
  </si>
  <si>
    <t>CARMEN XAQUILÁ : Casa de salud</t>
  </si>
  <si>
    <t>CARMEN YALCHUCH : Unidad Médica Rural - Esquema Modificado</t>
  </si>
  <si>
    <t>CARMEN ZACATAL : Unidad Médica Rural - Esquema Modificado</t>
  </si>
  <si>
    <t>CARMITO BUENA VISTA : Unidad móvil</t>
  </si>
  <si>
    <t>CARRIZAL : Casa de salud</t>
  </si>
  <si>
    <t>CARRIZAL : Rural de 01 núcleo básico</t>
  </si>
  <si>
    <t>CASA DE SALUD AGUA AZUL : Casa de salud</t>
  </si>
  <si>
    <t>CENOBIO AGUILAR (LA TRINIDAD) : Unidad Médica Rural - Esquema Modificado</t>
  </si>
  <si>
    <t>CENTRO DE SALUD MICROREGIOAAL SAN GABRIEL : Rural de 01 núcleo básico</t>
  </si>
  <si>
    <t>CENTRO DE SALUD MICROREGIONAL SAN MARTÍIN : Rural de 01 núcleo básico</t>
  </si>
  <si>
    <t>CENTRO DE SALUD MICROREGIONAL ZANEMBOLOM : Rural de 01 núcleo básico</t>
  </si>
  <si>
    <t>CENTRO DE SALUD MICROREGIONAL BAPUZ : Rural de 01 núcleo básico</t>
  </si>
  <si>
    <t>CENTRO DE SALUD MICROREGIONAL BELISARIO DOMÍNGUEZ : Rural de 01 núcleo básico</t>
  </si>
  <si>
    <t>CENTRO DE SALUD MICROREGIONAL BOLONTÓN : Rural de 01 núcleo básico</t>
  </si>
  <si>
    <t>CENTRO DE SALUD MICROREGIONAL CAÑADA GRANDE : Rural de 01 núcleo básico</t>
  </si>
  <si>
    <t>CENTRO DE SALUD MICROREGIONAL CARMEN XAQUILA : Rural de 01 núcleo básico</t>
  </si>
  <si>
    <t>CENTRO DE SALUD MICROREGIONAL CATISHTIC : Rural de 01 núcleo básico</t>
  </si>
  <si>
    <t>CENTRO DE SALUD MICROREGIONAL CERRO JAQUIMA : Rural de 01 núcleo básico</t>
  </si>
  <si>
    <t>CENTRO DE SALUD MICROREGIONAL CHABAN : Rural de 01 núcleo básico</t>
  </si>
  <si>
    <t>CENTRO DE SALUD MICROREGIONAL CHANCOLOM : Rural de 01 núcleo básico</t>
  </si>
  <si>
    <t>CENTRO DE SALUD MICROREGIONAL CHILOLJA : Rural de 01 núcleo básico</t>
  </si>
  <si>
    <t>CENTRO DE SALUD MICROREGIONAL CHIMTIC : Rural de 01 núcleo básico</t>
  </si>
  <si>
    <t>CENTRO DE SALUD MICROREGIONAL CHIXILTÓN : Rural de 01 núcleo básico</t>
  </si>
  <si>
    <t>CENTRO DE SALUD MICROREGIONAL CHULNA : Rural de 01 núcleo básico</t>
  </si>
  <si>
    <t>CENTRO DE SALUD MICROREGIONAL CRUCERO CHICH : Rural de 01 núcleo básico</t>
  </si>
  <si>
    <t>CENTRO DE SALUD MICROREGIONAL EL CARMEN : Rural de 01 núcleo básico</t>
  </si>
  <si>
    <t>CENTRO DE SALUD MICROREGIONAL EL EDEN : Rural de 01 núcleo básico</t>
  </si>
  <si>
    <t>CENTRO DE SALUD MICROREGIONAL EL MANGO : Rural de 01 núcleo básico</t>
  </si>
  <si>
    <t>CENTRO DE SALUD MICROREGIONAL GOLOLTÓN : Rural de 01 núcleo básico</t>
  </si>
  <si>
    <t>CENTRO DE SALUD MICROREGIONAL JOLBON : Rural de 01 núcleo básico</t>
  </si>
  <si>
    <t>CENTRO DE SALUD MICROREGIONAL LA LIBERTAD : Rural de 01 núcleo básico</t>
  </si>
  <si>
    <t>CENTRO DE SALUD MICROREGIONAL LA REFORMA : Rural de 01 núcleo básico</t>
  </si>
  <si>
    <t>CENTRO DE SALUD MICROREGIONAL LAS MINAS : Rural de 01 núcleo básico</t>
  </si>
  <si>
    <t>CENTRO DE SALUD MICROREGIONAL LOS QUINICHEZ : Rural de 01 núcleo básico</t>
  </si>
  <si>
    <t>CENTRO DE SALUD MICROREGIONAL MAJOMUT : Rural de 01 núcleo básico</t>
  </si>
  <si>
    <t>CENTRO DE SALUD MICROREGIONAL MUQUENAL : Rural de 01 núcleo básico</t>
  </si>
  <si>
    <t>CENTRO DE SALUD MICROREGIONAL PAJALTÓN ALTO : Rural de 01 núcleo básico</t>
  </si>
  <si>
    <t>CENTRO DE SALUD MICROREGIONAL PASHTONTICJA : Rural de 01 núcleo básico</t>
  </si>
  <si>
    <t>CENTRO DE SALUD MICROREGIONAL PATELNÁ : Rural de 01 núcleo básico</t>
  </si>
  <si>
    <t>CENTRO DE SALUD MICROREGIONAL PINAR SALINAS : Rural de 01 núcleo básico</t>
  </si>
  <si>
    <t>CENTRO DE SALUD MICROREGIONAL SAN ANDRES PUERTO RICO : Rural de 01 núcleo básico</t>
  </si>
  <si>
    <t>CENTRO DE SALUD MICROREGIONAL SAN JOAQUIN : Rural de 01 núcleo básico</t>
  </si>
  <si>
    <t>CENTRO DE SALUD MICROREGIONAL SAN JOSÉ PLAN OCOTAL : Rural de 01 núcleo básico</t>
  </si>
  <si>
    <t>CENTRO DE SALUD MICROREGIONAL SAN MIGUEL LA SARDINA : Rural de 01 núcleo básico</t>
  </si>
  <si>
    <t>CENTRO DE SALUD MICROREGIONAL SANTA ROSA : Rural de 01 núcleo básico</t>
  </si>
  <si>
    <t>CENTRO DE SALUD MICROREGIONAL SIBERIA : Rural de 01 núcleo básico</t>
  </si>
  <si>
    <t>CENTRO DE SALUD MICROREGIONAL TOLBILJA : Rural de 01 núcleo básico</t>
  </si>
  <si>
    <t>CENTRO DE SALUD MICROREGIONAL TZAJALCHÉN : Rural de 01 núcleo básico</t>
  </si>
  <si>
    <t>CENTRO DE SALUD MICROREGIONAL TZOPILJA : Rural de 01 núcleo básico</t>
  </si>
  <si>
    <t>CENTRO DE SALUD MICROREGIONAL TZULUWITZ : Rural de 01 núcleo básico</t>
  </si>
  <si>
    <t>CENTRO DE SALUD MICROREGIONAL YASHNAIL : Rural de 01 núcleo básico</t>
  </si>
  <si>
    <t>CENTRO DE SALUD MICROREGIONAL YAXALA : Rural de 01 núcleo básico</t>
  </si>
  <si>
    <t>CENTRO DE SALUD MICROREGIONAL YIBELJOJ : Rural de 01 núcleo básico</t>
  </si>
  <si>
    <t>CENTRO DE SALUD MICROREGIONAL YULUBMAX : Rural de 01 núcleo básico</t>
  </si>
  <si>
    <t>CENTRO DE SALUD MICROREGIONAL YUT BASH UNO : Rural de 01 núcleo básico</t>
  </si>
  <si>
    <t>CENTRO DE SALUD MUNICIPAL IXTAPANGAJOYA : Rural de 02 núcleos básicos</t>
  </si>
  <si>
    <t>CENTRO DE SALUD MUNICIPAL SITALÁ : Rural de 02 núcleos básicos</t>
  </si>
  <si>
    <t>CENTRO DE SALUD MUNICIPAL SOLOSUCHIAPA : Rural de 02 núcleos básicos</t>
  </si>
  <si>
    <t>CENTRO DE SALUD RURAL LAGUNA GRANDE : Rural de 01 núcleo básico</t>
  </si>
  <si>
    <t>CENTRO DE SALUD RURAL NUEVA SABANILLA : Rural de 01 núcleo básico</t>
  </si>
  <si>
    <t>CENTRO DE SALUD RURAL VILLA LUZ : Rural de 01 núcleo básico</t>
  </si>
  <si>
    <t>CENTRO VALTIERRA : Casa de salud</t>
  </si>
  <si>
    <t>CERRO DE LAS CAMPANAS : Rural de 01 núcleo básico</t>
  </si>
  <si>
    <t>CERRO JAQUIMA : Casa de salud</t>
  </si>
  <si>
    <t>CERRO MISOPA : Casa de salud</t>
  </si>
  <si>
    <t>CESSA SAN LUCAS : Centros de Salud con Servicios Ampliados</t>
  </si>
  <si>
    <t>CHABÁN : Casa de salud</t>
  </si>
  <si>
    <t>CHABECLUMIL : Unidad móvil</t>
  </si>
  <si>
    <t>CHACAMAX : Casa de salud</t>
  </si>
  <si>
    <t>CHACHALACA : Casa de salud</t>
  </si>
  <si>
    <t>CHACTÉ : Rural de 01 núcleo básico</t>
  </si>
  <si>
    <t>CHACTOJ : Casa de salud</t>
  </si>
  <si>
    <t>CHALAM : Rural de 01 núcleo básico</t>
  </si>
  <si>
    <t>CHALCHIHUITÁN : Unidad Médica Rural - Esquema Modificado</t>
  </si>
  <si>
    <t>CHAMULA : Unidad Médica Rural - Esquema Modificado</t>
  </si>
  <si>
    <t>CHANAL : Centro de salud con hospitalización</t>
  </si>
  <si>
    <t>CHANCALA ZAPOTE : Unidad Médica Rural - Esquema Modificado</t>
  </si>
  <si>
    <t>CHAONIL : Rural de 01 núcleo básico</t>
  </si>
  <si>
    <t>CHAPAYAL GRANDE : Unidad Médica Rural - Esquema Modificado</t>
  </si>
  <si>
    <t>CHAPULTENANGO : Unidad Médica Rural - Esquema Modificado</t>
  </si>
  <si>
    <t>CHAVAJEVAL : Rural de 01 núcleo básico</t>
  </si>
  <si>
    <t>CHAVARICO LAS PALMAS : Rural de 01 núcleo básico</t>
  </si>
  <si>
    <t>CHENALHÓ : Rural de 02 núcleos básicos</t>
  </si>
  <si>
    <t>CHIAPAS : Unidad Médica Rural - Esquema Modificado</t>
  </si>
  <si>
    <t>CHICH 2A. SECCIÓN : Unidad Médica Rural - Esquema Modificado</t>
  </si>
  <si>
    <t>CHICUMTANTIC : Unidad Médica Rural - Esquema Modificado</t>
  </si>
  <si>
    <t>CHIGTÓN : Unidad Médica Rural - Esquema Modificado</t>
  </si>
  <si>
    <t>CHILIMJOVELTIC : Rural de 01 núcleo básico</t>
  </si>
  <si>
    <t>CHILINJOVECTIC : Unidad móvil</t>
  </si>
  <si>
    <t>CHILOLJÁ : Rural de 01 núcleo básico</t>
  </si>
  <si>
    <t>CHILÓN : Rural de 03 núcleos básicos y más</t>
  </si>
  <si>
    <t>CHIMHUCUM : Unidad Médica Rural - Esquema Modificado</t>
  </si>
  <si>
    <t>CHIMIX DOS : Rural de 01 núcleo básico</t>
  </si>
  <si>
    <t>CHIQUINIVALVO : Rural de 01 núcleo básico</t>
  </si>
  <si>
    <t>CHOCOLJAITO : Rural de 01 núcleo básico</t>
  </si>
  <si>
    <t>CHOXILTIC : Casa de salud</t>
  </si>
  <si>
    <t>CHUCHUCRUZ PRIMERA SECCIÓN : Unidad Médica Rural - Esquema Modificado</t>
  </si>
  <si>
    <t>CHULNA : Unidad móvil</t>
  </si>
  <si>
    <t>CHULUM CÁRDENAS : Unidad Médica Rural - Esquema Modificado</t>
  </si>
  <si>
    <t>CHULUM JUÁREZ : Unidad Médica Rural - Esquema Modificado</t>
  </si>
  <si>
    <t>CHUTALILJÁ : Unidad móvil</t>
  </si>
  <si>
    <t>CINTALAPA : Unidad Médica Rural - Esquema Modificado</t>
  </si>
  <si>
    <t>CLAVARIO BAHUITZ : Casa de salud</t>
  </si>
  <si>
    <t>CLÍNICA DE LA MUJER PALENQUE : Clínica de especialidades</t>
  </si>
  <si>
    <t>CLÍNICA DE LA MUJER SAN CRISTÓBAL DE LAS CASAS : Clínica de especialidades</t>
  </si>
  <si>
    <t>COAPILLA : Unidad Médica Rural - Esquema Modificado</t>
  </si>
  <si>
    <t>COL. ADOLFO LÓPEZ MATEOS : Casa de salud</t>
  </si>
  <si>
    <t>COL. EL PORVENIR : Casa de salud</t>
  </si>
  <si>
    <t>COL. LACANDÓN : Casa de salud</t>
  </si>
  <si>
    <t>COLONIA PUEBLA : Rural de 01 núcleo básico</t>
  </si>
  <si>
    <t>CONCEPCIÓN : Casa de salud</t>
  </si>
  <si>
    <t>CONCEPCIÓN BUENAVISTA : Casa de salud</t>
  </si>
  <si>
    <t>CONGREGACION VIRGINIA : Rural de 01 núcleo básico</t>
  </si>
  <si>
    <t>CORAZÓN DE MARÍA : Casa de salud</t>
  </si>
  <si>
    <t>CRUZ CHOT : Casa de salud</t>
  </si>
  <si>
    <t>CRUZ QUEMADA : Casa de salud</t>
  </si>
  <si>
    <t>CRUZ QUEMADA : Unidad Médica Rural - Esquema Modificado</t>
  </si>
  <si>
    <t>CRUZILJA (MEDIA LUNA) : Unidad Médica Rural - Esquema Modificado</t>
  </si>
  <si>
    <t>CRUZTÓN : Unidad móvil</t>
  </si>
  <si>
    <t>CURVA LIQUILWITZ : Rural de 01 núcleo básico</t>
  </si>
  <si>
    <t>CUXULJÁ : Unidad Médica Rural - Esquema Modificado</t>
  </si>
  <si>
    <t>DAMASCO : Unidad Médica Rural - Esquema Modificado</t>
  </si>
  <si>
    <t>DIQUE II (VICENTE GUERRERO) : Unidad móvil</t>
  </si>
  <si>
    <t>DOCTOR SAMUEL LEÓN BRINDIS : Unidad Médica Rural - Esquema Modificado</t>
  </si>
  <si>
    <t>DOLORES : Casa de salud</t>
  </si>
  <si>
    <t>DOLORES LAS PALMAS : Casa de salud</t>
  </si>
  <si>
    <t>DOS ARROYOS 1A. SECCIÓN : Unidad Médica Rural - Esquema Modificado</t>
  </si>
  <si>
    <t>EBEN EZER : Rural de 01 núcleo básico</t>
  </si>
  <si>
    <t>EGIPTO : Unidad Médica Rural - Esquema Modificado</t>
  </si>
  <si>
    <t>EJIDO CONSTITUCIÓN : Rural de 01 núcleo básico</t>
  </si>
  <si>
    <t>EJIDO GRAL. FRANCISCO VILLA : Casa de salud</t>
  </si>
  <si>
    <t>EJIDO NUEVO SAN MIGUEL MITONTIC : Casa de salud</t>
  </si>
  <si>
    <t>EL AZUFRE : Casa de salud</t>
  </si>
  <si>
    <t>EL BEBEDERO : Unidad Médica Rural - Esquema Modificado</t>
  </si>
  <si>
    <t>EL BENEFICIO : Casa de salud</t>
  </si>
  <si>
    <t>EL BOSQUE : Rural de 02 núcleos básicos</t>
  </si>
  <si>
    <t>EL CAMPO : Casa de salud</t>
  </si>
  <si>
    <t>EL CENSO : Casa de salud</t>
  </si>
  <si>
    <t>EL CLAVO : Unidad Médica Rural - Esquema Modificado</t>
  </si>
  <si>
    <t>EL COPAL : Unidad Médica Rural - Esquema Modificado</t>
  </si>
  <si>
    <t>EL CORRALITO : Unidad Médica Rural - Esquema Modificado</t>
  </si>
  <si>
    <t>EL CRUCERO : Unidad Médica Rural - Esquema Modificado</t>
  </si>
  <si>
    <t>EL EDÉN : Casa de salud</t>
  </si>
  <si>
    <t>EL EDÉN : Unidad Médica Rural - Esquema Modificado</t>
  </si>
  <si>
    <t>EL ENCANTO : Casa de salud</t>
  </si>
  <si>
    <t>EL ESTORAQUE : Casa de salud</t>
  </si>
  <si>
    <t>EL GUANAL : Casa de salud</t>
  </si>
  <si>
    <t>EL JARDÍN : Casa de salud</t>
  </si>
  <si>
    <t>EL JARDÍN : Unidad Médica Rural - Esquema Modificado</t>
  </si>
  <si>
    <t>EL LIMAR : Unidad Médica Rural - Esquema Modificado</t>
  </si>
  <si>
    <t>EL LIMÓN : Unidad Médica Rural - Esquema Modificado</t>
  </si>
  <si>
    <t>EL LIMÓN : Unidad móvil</t>
  </si>
  <si>
    <t>EL MANZANILLO : Casa de salud</t>
  </si>
  <si>
    <t>EL MAP : Casa de salud</t>
  </si>
  <si>
    <t>EL MOMON : Unidad Médica Rural - Esquema Modificado</t>
  </si>
  <si>
    <t>EL NARANJO : Rural de 01 núcleo básico</t>
  </si>
  <si>
    <t>EL NARANJO 2A. SECCIÓN : Casa de salud</t>
  </si>
  <si>
    <t>EL NIZ : Rural de 01 núcleo básico</t>
  </si>
  <si>
    <t>EL NOPAL : Unidad Médica Rural - Esquema Modificado</t>
  </si>
  <si>
    <t>EL OCOTAL : Rural de 01 núcleo básico</t>
  </si>
  <si>
    <t>EL PARAÍSO : Rural de 01 núcleo básico</t>
  </si>
  <si>
    <t>EL PARAÍSO : Unidad Médica Rural - Esquema Modificado</t>
  </si>
  <si>
    <t>EL PORVENIR : Unidad Médica Rural - Esquema Modificado</t>
  </si>
  <si>
    <t>EL POZO : Unidad Médica Rural - Esquema Modificado</t>
  </si>
  <si>
    <t>EL PROGRESO : Casa de salud</t>
  </si>
  <si>
    <t>EL PROGRESO : Rural de 01 núcleo básico</t>
  </si>
  <si>
    <t>EL ROBLAR : Unidad Médica Rural - Esquema Modificado</t>
  </si>
  <si>
    <t>EL SIBAL : Unidad Médica Rural - Esquema Modificado</t>
  </si>
  <si>
    <t>EL TORTUGUERO 1A. SECCIÓN : Unidad Médica Rural - Esquema Modificado</t>
  </si>
  <si>
    <t>EL TRIUNFO : Casa de salud</t>
  </si>
  <si>
    <t>EL TRIUNFO : Unidad móvil</t>
  </si>
  <si>
    <t>EL TUMBO : Unidad Médica Rural - Esquema Modificado</t>
  </si>
  <si>
    <t>EL TZAY : Unidad Médica Rural - Esquema Modificado</t>
  </si>
  <si>
    <t>EL ZAPOTAL UNO : Casa de salud</t>
  </si>
  <si>
    <t>EL ZAPOTILLO : Unidad Médica Rural - Esquema Modificado</t>
  </si>
  <si>
    <t>EMBARCADERO APIC - PAC : Unidad móvil</t>
  </si>
  <si>
    <t>EMILIANO ZAPATA : Casa de salud</t>
  </si>
  <si>
    <t>EMILIANO ZAPATA : Rural de 01 núcleo básico</t>
  </si>
  <si>
    <t>EMILIANO ZAPATA : Unidad Médica Rural - Esquema Modificado</t>
  </si>
  <si>
    <t>EMILIANO ZAPATA II : Casa de salud</t>
  </si>
  <si>
    <t>EPALCHÉN : Unidad Médica Rural - Esquema Modificado</t>
  </si>
  <si>
    <t>ESPERANZA DE LOS POBRES : Casa de salud</t>
  </si>
  <si>
    <t>ESPERANZA JOYETA : Unidad Médica Rural - Esquema Modificado</t>
  </si>
  <si>
    <t>ESPERANZA SÉTZER : Casa de salud</t>
  </si>
  <si>
    <t>ESPERANZA TAQUINUKUM : Casa de salud</t>
  </si>
  <si>
    <t>ESPÍRITU SANTO : Casa de salud</t>
  </si>
  <si>
    <t>ESQUIPULAS : Casa de salud</t>
  </si>
  <si>
    <t>FELIPE CARRILLO PUERTO : Unidad Médica Rural - Esquema Modificado</t>
  </si>
  <si>
    <t>FILADELFIA : Casa de salud</t>
  </si>
  <si>
    <t>FLOR DE CACAO : Unidad Médica Rural - Esquema Modificado</t>
  </si>
  <si>
    <t>FLOR DE CAFÉ : Unidad Médica Rural - Esquema Modificado</t>
  </si>
  <si>
    <t>FLOR DE CAFÉ : Unidad móvil</t>
  </si>
  <si>
    <t>FRANCISCO HERNANDEZ : Unidad móvil</t>
  </si>
  <si>
    <t>FRANCISCO I. MADERO : Casa de salud</t>
  </si>
  <si>
    <t>FRANCISCO I. MADERO : Rural de 01 núcleo básico</t>
  </si>
  <si>
    <t>FRANCISCO I. MADERO : Unidad Médica Rural - Esquema Modificado</t>
  </si>
  <si>
    <t>FRANCISCO I. MADERO NORTE : Unidad Médica Rural - Esquema Modificado</t>
  </si>
  <si>
    <t>FRANCISCO SARABIA : Unidad Médica Rural - Esquema Modificado</t>
  </si>
  <si>
    <t>FRANCISCO VILLA : Casa de salud</t>
  </si>
  <si>
    <t>FRANCISCO VILLA : Unidad Médica Rural - Esquema Modificado</t>
  </si>
  <si>
    <t>FRONTERA COROZAL : Rural de 01 núcleo básico</t>
  </si>
  <si>
    <t>FRONTERA MEXIQUITO : Unidad Médica Rural - Esquema Modificado</t>
  </si>
  <si>
    <t>GABRIEL LEYVA VELÁZQUEZ : Rural de 01 núcleo básico</t>
  </si>
  <si>
    <t>GALILEA : Casa de salud</t>
  </si>
  <si>
    <t>GARRIDO CANAVAL (CHAVARRÍA) : Unidad Médica Rural - Esquema Modificado</t>
  </si>
  <si>
    <t>GOLONCHÁN VIEJO : Rural de 01 núcleo básico</t>
  </si>
  <si>
    <t>GOLONTÓN : Unidad móvil</t>
  </si>
  <si>
    <t>GUADALUPE : Unidad Médica Rural - Esquema Modificado</t>
  </si>
  <si>
    <t>GUADALUPE BACJA : Rural de 01 núcleo básico</t>
  </si>
  <si>
    <t>GUADALUPE LAS FLORES : Casa de salud</t>
  </si>
  <si>
    <t>GUADALUPE LOS ALTOS : Unidad Médica Rural - Esquema Modificado</t>
  </si>
  <si>
    <t>GUADALUPE MIRAMAR : Casa de salud</t>
  </si>
  <si>
    <t>GUADALUPE PAXILÁ : Unidad Médica Rural - Esquema Modificado</t>
  </si>
  <si>
    <t>GUADALUPE TEPEYAC : Hospital Rural</t>
  </si>
  <si>
    <t>GUADALUPE VICTORIA : Casa de salud</t>
  </si>
  <si>
    <t>GUADALUPE VICTORIA : Rural de 01 núcleo básico</t>
  </si>
  <si>
    <t>GUADALUPE VÍCTORIA : Unidad Médica Rural - Esquema Modificado</t>
  </si>
  <si>
    <t>GUAQUITEPEC : Unidad Médica Rural - Esquema Modificado</t>
  </si>
  <si>
    <t>GUSTAVO DÍAZ ORDAZ : Rural de 01 núcleo básico</t>
  </si>
  <si>
    <t>HERMENEGILDO GALEANA : Rural de 01 núcleo básico</t>
  </si>
  <si>
    <t>HIDALGO JOSHIL : Unidad Médica Rural - Esquema Modificado</t>
  </si>
  <si>
    <t>HOSP. BÁSICO COMUNITARIO CHALCHIHUITÁN : Hospital integral (Comunitario)</t>
  </si>
  <si>
    <t>HOSP. BÁSICO COMUNITARIO TEOPISCA : Hospital integral (Comunitario)</t>
  </si>
  <si>
    <t>HOSPITAL BÁSICO COMUNITARIO DE LARRAINZAR : Hospital integral (Comunitario)</t>
  </si>
  <si>
    <t>HOSPITAL BÁSICO COMUNITARIO DE SANTO DOMINGO : Hospital integral (Comunitario)</t>
  </si>
  <si>
    <t>HOSPITAL BÁSICO COMUNITARIO OXCHUC : Hospital integral (Comunitario)</t>
  </si>
  <si>
    <t>HOSPITAL BÁSICO COMUNITARIO SAN JUAN CHAMULA : Hospital integral (Comunitario)</t>
  </si>
  <si>
    <t>HOSPITAL DE LAS CULTURAS : Hospital general</t>
  </si>
  <si>
    <t>HOSPITAL INTEGRAL LAS MARGARITAS : Hospital integral (Comunitario)</t>
  </si>
  <si>
    <t>HUANAL : Casa de salud</t>
  </si>
  <si>
    <t>HUANAL : Unidad Médica Rural - Esquema Modificado</t>
  </si>
  <si>
    <t>HUITIUPÁN : Rural de 02 núcleos básicos</t>
  </si>
  <si>
    <t>HUITIUPÁN : Unidad Médica Rural - Esquema Modificado</t>
  </si>
  <si>
    <t>HUIXTÁN : Unidad Médica Rural - Esquema Modificado</t>
  </si>
  <si>
    <t>ICALUMTIC : Rural de 01 núcleo básico</t>
  </si>
  <si>
    <t>ICO : Rural de 01 núcleo básico</t>
  </si>
  <si>
    <t>IGNACIO ALLENDE : Casa de salud</t>
  </si>
  <si>
    <t>IGNACIO ALLENDE : Rural de 01 núcleo básico</t>
  </si>
  <si>
    <t>IGNACIO ZARAGOZA : Rural de 01 núcleo básico</t>
  </si>
  <si>
    <t>IXHUATÁN : Rural de 01 núcleo básico</t>
  </si>
  <si>
    <t>IXHUATÁN : Unidad Médica Rural - Esquema Modificado</t>
  </si>
  <si>
    <t>IXTACOMITÁN : Rural de 02 núcleos básicos</t>
  </si>
  <si>
    <t>IXTAPA : Rural de 02 núcleos básicos</t>
  </si>
  <si>
    <t>IXTAPANGAJOYA : Unidad Médica Rural - Esquema Modificado</t>
  </si>
  <si>
    <t>JALISCO : Rural de 01 núcleo básico</t>
  </si>
  <si>
    <t>JANA 2A. SECCIÓN : Casa de salud</t>
  </si>
  <si>
    <t>JARDÍN DEL NUEVO EDÉN : Casa de salud</t>
  </si>
  <si>
    <t>JERUSALEM : Rural de 01 núcleo básico</t>
  </si>
  <si>
    <t>JERUSALÉN : Casa de salud</t>
  </si>
  <si>
    <t>JERUSALÉN : Unidad Médica Rural - Esquema Modificado</t>
  </si>
  <si>
    <t>JET-JA : Unidad Médica Rural - Esquema Modificado</t>
  </si>
  <si>
    <t>JET-JÁ 2 : Casa de salud</t>
  </si>
  <si>
    <t>JITOTOL : Unidad Médica Rural - Esquema Modificado</t>
  </si>
  <si>
    <t>JOCHAMPAT CARMEN GRANDE : Casa de salud</t>
  </si>
  <si>
    <t>JOCOSIC : Unidad móvil</t>
  </si>
  <si>
    <t>JOIGELITO : Casa de salud</t>
  </si>
  <si>
    <t>JOL ASHUPÁ : Casa de salud</t>
  </si>
  <si>
    <t>JOL CATARRAYA : Unidad móvil</t>
  </si>
  <si>
    <t>JOL HIC´BATIL : Unidad móvil</t>
  </si>
  <si>
    <t>JOLAKIL : Unidad móvil</t>
  </si>
  <si>
    <t>JOLAQUIL : Casa de salud</t>
  </si>
  <si>
    <t>JOLITONTIC : Unidad Médica Rural - Esquema Modificado</t>
  </si>
  <si>
    <t>JOLJA TIONTIEPA : Rural de 01 núcleo básico</t>
  </si>
  <si>
    <t>JOLJAMIL : Unidad Médica Rural - Esquema Modificado</t>
  </si>
  <si>
    <t>JOLNACHOJ : Unidad Médica Rural - Esquema Modificado</t>
  </si>
  <si>
    <t>JOLNAJOLTIC : Casa de salud</t>
  </si>
  <si>
    <t>JOLNISHTIE 1RA. SECCIÓN : Unidad Médica Rural - Esquema Modificado</t>
  </si>
  <si>
    <t>JOLNOPA GUADALUPE : Casa de salud</t>
  </si>
  <si>
    <t>JOLPOKITIOC : Unidad Médica Rural - Esquema Modificado</t>
  </si>
  <si>
    <t>JOL-SACJÚN : Rural de 01 núcleo básico</t>
  </si>
  <si>
    <t>JOLTEALAL : Unidad Médica Rural - Esquema Modificado</t>
  </si>
  <si>
    <t>JOMALHO : Rural de 01 núcleo básico</t>
  </si>
  <si>
    <t>JOMANICHIM : Unidad Médica Rural - Esquema Modificado</t>
  </si>
  <si>
    <t>JOSÉ CASTILLO TIELMAN : Casa de salud</t>
  </si>
  <si>
    <t>JOSÉ CASTILLO TIELMANS : Casa de salud</t>
  </si>
  <si>
    <t>JOSÉ MARÍA MORELOS Y PAVÓN : Casa de salud</t>
  </si>
  <si>
    <t>JOSÉ MARÍA MORELOS Y PAVÓN : Unidad Médica Rural - Esquema Modificado</t>
  </si>
  <si>
    <t>JOSÉ MARÍA PINO SUÁREZ : Casa de salud</t>
  </si>
  <si>
    <t>JOTOLCHÉN : Unidad móvil</t>
  </si>
  <si>
    <t>JOVILTÓN : Unidad Médica Rural - Esquema Modificado</t>
  </si>
  <si>
    <t>JOYBÉ : Casa de salud</t>
  </si>
  <si>
    <t>JUAN DE GRIJALVA : Unidad Médica Rural - Esquema Modificado</t>
  </si>
  <si>
    <t>JUAN SABINES GUTIÉRREZ : Unidad Médica Rural - Esquema Modificado</t>
  </si>
  <si>
    <t>JUNA SABINES VERAPAZ : Rural de 01 núcleo básico</t>
  </si>
  <si>
    <t>JUSTO SIERRA : Rural de 01 núcleo básico</t>
  </si>
  <si>
    <t>LA ARENA : Casa de salud</t>
  </si>
  <si>
    <t>LA AURORA : Casa de salud</t>
  </si>
  <si>
    <t>LA CANDELARIA : Unidad Médica Rural - Esquema Modificado</t>
  </si>
  <si>
    <t>LA CEIBA : Rural de 01 núcleo básico</t>
  </si>
  <si>
    <t>LA COMPETENCIA : Unidad Médica Rural - Esquema Modificado</t>
  </si>
  <si>
    <t>LA CONCORDIA (MONTE GRANDE) : Casa de salud</t>
  </si>
  <si>
    <t>LA CUEVA : Casa de salud</t>
  </si>
  <si>
    <t>LA ESMERALDA : Casa de salud</t>
  </si>
  <si>
    <t>LA ESPERANZA : Unidad Médica Rural - Esquema Modificado</t>
  </si>
  <si>
    <t>LA FORTUNA GALLO GIRO : Unidad Médica Rural - Esquema Modificado</t>
  </si>
  <si>
    <t>LA FRONTERA : Casa de salud</t>
  </si>
  <si>
    <t>LA FRONTERA UNO : Unidad Médica Rural - Esquema Modificado</t>
  </si>
  <si>
    <t>LA GLORIA : Unidad Médica Rural - Esquema Modificado</t>
  </si>
  <si>
    <t>LA GRANDEZA : Casa de salud</t>
  </si>
  <si>
    <t>LA INDEPENDENCIA (LAS PILAS) : Casa de salud</t>
  </si>
  <si>
    <t>LA INDEPENDENCIA : Casa de salud</t>
  </si>
  <si>
    <t>LA LAGUNA : Casa de salud</t>
  </si>
  <si>
    <t>LA LIBERTAD : Unidad Médica Rural - Esquema Modificado</t>
  </si>
  <si>
    <t>LA LIBERTAD : Unidad móvil</t>
  </si>
  <si>
    <t>LA MERCED : Unidad móvil</t>
  </si>
  <si>
    <t>LA NUEVA UNIÓN : Unidad Médica Rural - Esquema Modificado</t>
  </si>
  <si>
    <t>LA PALMA : Casa de salud</t>
  </si>
  <si>
    <t>LA PALMA UNO : Unidad móvil</t>
  </si>
  <si>
    <t>LA PIMIENTA : Unidad Médica Rural - Esquema Modificado</t>
  </si>
  <si>
    <t>LA PROVIDENCIA : Casa de salud</t>
  </si>
  <si>
    <t>LA REFORMA DE OCAMPO : Unidad Médica Rural - Esquema Modificado</t>
  </si>
  <si>
    <t>LA SOLEDAD : Rural de 01 núcleo básico</t>
  </si>
  <si>
    <t>LA TRINIDAD : Rural de 01 núcleo básico</t>
  </si>
  <si>
    <t>LA UNIÓN : Casa de salud</t>
  </si>
  <si>
    <t>LA UNIÓN : Rural de 01 núcleo básico</t>
  </si>
  <si>
    <t>LA VENTANA : Unidad móvil</t>
  </si>
  <si>
    <t>LA VICTORIA : Casa de salud</t>
  </si>
  <si>
    <t>LACANJÁ TZELTAL : Unidad Médica Rural - Esquema Modificado</t>
  </si>
  <si>
    <t>LAJA TENDIDA : Rural de 01 núcleo básico</t>
  </si>
  <si>
    <t>LAS CHAMPAS CANCHANIVALTIC : Casa de salud</t>
  </si>
  <si>
    <t>LAS DELICIAS : Unidad móvil</t>
  </si>
  <si>
    <t>LAS LIMAS : Casa de salud</t>
  </si>
  <si>
    <t>LAS LIMAS : Rural de 01 núcleo básico</t>
  </si>
  <si>
    <t>LAS MARAVILLAS : Unidad Médica Rural - Esquema Modificado</t>
  </si>
  <si>
    <t>LAS MARGARITAS : Urbano de 07 núcleos básicos</t>
  </si>
  <si>
    <t>LAS OLLAS : Unidad Médica Rural - Esquema Modificado</t>
  </si>
  <si>
    <t>LAS PERLAS : Casa de salud</t>
  </si>
  <si>
    <t>LAS TAZAS : Casa de salud</t>
  </si>
  <si>
    <t>LÁZARO CÁRDENAS (LA ESPERANZA) : Casa de salud</t>
  </si>
  <si>
    <t>LÁZARO CÁRDENAS : Rural de 01 núcleo básico</t>
  </si>
  <si>
    <t>LÁZARO CÁRDENAS : Unidad Médica Rural - Esquema Modificado</t>
  </si>
  <si>
    <t>LÁZARO CÁRDENAS : Unidad móvil</t>
  </si>
  <si>
    <t>LÁZARO CÁRDENAS 2 : Unidad Médica Rural - Esquema Modificado</t>
  </si>
  <si>
    <t>LÁZARO CÁRDENAS CHILIL : Rural de 01 núcleo básico</t>
  </si>
  <si>
    <t>LELENCHIG : Rural de 01 núcleo básico</t>
  </si>
  <si>
    <t>LIC. BUENAVISTA MATA SANOS : Rural de 01 núcleo básico</t>
  </si>
  <si>
    <t>LIC. GUSTAVO DÍAZ ORDAZ : Casa de salud</t>
  </si>
  <si>
    <t>LIC. JOSÉ CASTILLO TIELMANS : Unidad Médica Rural - Esquema Modificado</t>
  </si>
  <si>
    <t>LINDA VISTA : Casa de salud</t>
  </si>
  <si>
    <t>LINDAVISTA : Unidad Médica Rural - Esquema Modificado</t>
  </si>
  <si>
    <t>LLANOS MORELOS 1A. SECCIÓN : Casa de salud</t>
  </si>
  <si>
    <t>LOMANTÁN : Casa de salud</t>
  </si>
  <si>
    <t>LOS LOTES : Casa de salud</t>
  </si>
  <si>
    <t>LOS LUCEROS 2A. SECCIÓN : Unidad Médica Rural - Esquema Modificado</t>
  </si>
  <si>
    <t>LOS MANGOS : Casa de salud</t>
  </si>
  <si>
    <t>LOS NARANJOS : Rural de 01 núcleo básico</t>
  </si>
  <si>
    <t>LOS POCITOS : Casa de salud</t>
  </si>
  <si>
    <t>LUCHA CAMPESINA : Casa de salud</t>
  </si>
  <si>
    <t>LUIS ECHEVERRÍA (AGUA BLANCA) : Unidad Médica Rural - Esquema Modificado</t>
  </si>
  <si>
    <t>LUIS ESPINOSA : Unidad Médica Rural - Esquema Modificado</t>
  </si>
  <si>
    <t>LUIS ESPINOZA : Unidad Médica Rural - Esquema Modificado</t>
  </si>
  <si>
    <t>MACEDONIA : Unidad móvil</t>
  </si>
  <si>
    <t>MACVILHO : Rural de 01 núcleo básico</t>
  </si>
  <si>
    <t>MAJASTIC : Unidad Médica Rural - Esquema Modificado</t>
  </si>
  <si>
    <t>MAJOMUT : Rural de 01 núcleo básico</t>
  </si>
  <si>
    <t>MAJOSIK : Unidad Médica Rural - Esquema Modificado</t>
  </si>
  <si>
    <t>MAJUMPEPEN : Rural de 01 núcleo básico</t>
  </si>
  <si>
    <t>MAPIL : Casa de salud</t>
  </si>
  <si>
    <t>MARAVILLA TENEJAPA : Unidad Médica Rural - Esquema Modificado</t>
  </si>
  <si>
    <t>MARAVILLAS : Casa de salud</t>
  </si>
  <si>
    <t>MARCOS E. BECERRA : Unidad móvil</t>
  </si>
  <si>
    <t>MARIANO MATAMOROS : Casa de salud</t>
  </si>
  <si>
    <t>MARISCAL SUBIKUSKI : Unidad Médica Rural - Esquema Modificado</t>
  </si>
  <si>
    <t>MATAMOROS 1A. SECCIÓN : Casa de salud</t>
  </si>
  <si>
    <t>MATZAM : Rural de 01 núcleo básico</t>
  </si>
  <si>
    <t>MAZANILHO : Casa de salud</t>
  </si>
  <si>
    <t>MAZONO : Casa de salud</t>
  </si>
  <si>
    <t>MEONHO : Unidad móvil</t>
  </si>
  <si>
    <t>MEQUEJA : Rural de 01 núcleo básico</t>
  </si>
  <si>
    <t>MESBILJA : Rural de 01 núcleo básico</t>
  </si>
  <si>
    <t>MICRO IX : Microregión</t>
  </si>
  <si>
    <t>MICRO VIII : Microregión</t>
  </si>
  <si>
    <t>MICRO X : Microregión</t>
  </si>
  <si>
    <t>MICRO XII : Microregión</t>
  </si>
  <si>
    <t>MICRO XIII : Microregión</t>
  </si>
  <si>
    <t>MICRO XVI : Microregión</t>
  </si>
  <si>
    <t>MICRO XVII : Microregión</t>
  </si>
  <si>
    <t>MICRO XVIII : Microregión</t>
  </si>
  <si>
    <t>MIGUEL HIDALGO : Casa de salud</t>
  </si>
  <si>
    <t>MIGUEL HIDALGO : Rural de 01 núcleo básico</t>
  </si>
  <si>
    <t>MIGUEL HIDALGO : Unidad Médica Rural - Esquema Modificado</t>
  </si>
  <si>
    <t>MIGUEL HIDALGO Y COSTILLA : Casa de salud</t>
  </si>
  <si>
    <t>MIGUEL UTRILLA (LOS CHORROS) : Unidad Médica Rural - Esquema Modificado</t>
  </si>
  <si>
    <t>MILPOLETA : Unidad Médica Rural - Esquema Modificado</t>
  </si>
  <si>
    <t>MITONTIC : Rural de 01 núcleo básico</t>
  </si>
  <si>
    <t>MITZITÓN : Rural de 01 núcleo básico</t>
  </si>
  <si>
    <t>MONTE OLIVO : Casa de salud</t>
  </si>
  <si>
    <t>MORELIA : Casa de salud</t>
  </si>
  <si>
    <t>MORELIA : Unidad móvil</t>
  </si>
  <si>
    <t>MOYOS : Unidad Médica Rural - Esquema Modificado</t>
  </si>
  <si>
    <t>MUQUENAL : Casa de salud</t>
  </si>
  <si>
    <t>NACHING : Rural de 01 núcleo básico</t>
  </si>
  <si>
    <t>NAHA : Unidad Médica Rural - Esquema Modificado</t>
  </si>
  <si>
    <t>NAHILTÉ 2DA. SECCIÓN : Casa de salud</t>
  </si>
  <si>
    <t>NATILTÓN : Rural de 01 núcleo básico</t>
  </si>
  <si>
    <t>NAVENCHAUC : Rural de 02 núcleos básicos</t>
  </si>
  <si>
    <t>NAZARETH : Rural de 01 núcleo básico</t>
  </si>
  <si>
    <t>NICHÉN : Casa de salud</t>
  </si>
  <si>
    <t>NICHTEEL : Unidad Médica Rural - Esquema Modificado</t>
  </si>
  <si>
    <t>NUEVA ESPERANZA : Unidad Médica Rural - Esquema Modificado</t>
  </si>
  <si>
    <t>NUEVA ESPERANZA 1ª SECCIÓN : Rural de 01 núcleo básico</t>
  </si>
  <si>
    <t>NUEVA ESPERANZA PROGRESISTA : Rural de 01 núcleo básico</t>
  </si>
  <si>
    <t>NUEVA GALILEA : Casa de salud</t>
  </si>
  <si>
    <t>NUEVA LIBERTAD : Casa de salud</t>
  </si>
  <si>
    <t>NUEVA MORELIA : Rural de 01 núcleo básico</t>
  </si>
  <si>
    <t>NUEVA PALESTINA : Centro de salud con hospitalización</t>
  </si>
  <si>
    <t>NUEVA REFORMA : Casa de salud</t>
  </si>
  <si>
    <t>NUEVA SANTA MARGARITA AGUA AZUL : Rural de 01 núcleo básico</t>
  </si>
  <si>
    <t>NUEVO ARGENTINA : Casa de salud</t>
  </si>
  <si>
    <t>NUEVO CANÁN : Unidad Médica Rural - Esquema Modificado</t>
  </si>
  <si>
    <t>NUEVO CENTRO POBLACIÓN ISRAEL : Casa de salud</t>
  </si>
  <si>
    <t>NUEVO DURANGO : Casa de salud</t>
  </si>
  <si>
    <t>NUEVO EDÉN : Unidad móvil</t>
  </si>
  <si>
    <t>NUEVO EMBARCADERO APIC - PAC : Casa de salud</t>
  </si>
  <si>
    <t>NUEVO FRANCISCO LEÓN : Unidad Médica Rural - Esquema Modificado</t>
  </si>
  <si>
    <t>NUEVO HUIXTÁN : Centro de salud con hospitalización</t>
  </si>
  <si>
    <t>NUEVO HUIXTÁN : Unidad Médica Rural - Esquema Modificado</t>
  </si>
  <si>
    <t>NUEVO LEÓN : Unidad Médica Rural - Esquema Modificado</t>
  </si>
  <si>
    <t>NUEVO LIMAR : Rural de 01 núcleo básico</t>
  </si>
  <si>
    <t>NUEVO LINDAVISTA : Casa de salud</t>
  </si>
  <si>
    <t>NUEVO MARISCAL : Casa de salud</t>
  </si>
  <si>
    <t>NUEVO MATZAN : Unidad móvil</t>
  </si>
  <si>
    <t>NUEVO MÉXICO : Unidad Médica Rural - Esquema Modificado</t>
  </si>
  <si>
    <t>NUEVO MONTE LÍBANO : Unidad Médica Rural - Esquema Modificado</t>
  </si>
  <si>
    <t>NUEVO MUNDO * : Rural de 01 núcleo básico</t>
  </si>
  <si>
    <t>NUEVO PINO SUAREZ : Unidad móvil</t>
  </si>
  <si>
    <t>NUEVO SAN ANTONIO : Casa de salud</t>
  </si>
  <si>
    <t>NUEVO SAN JUAN CHAMULA (EL PACAYAL) : Unidad Médica Rural - Esquema Modificado</t>
  </si>
  <si>
    <t>NUEVO SANTO TOMÁS : Unidad Médica Rural - Esquema Modificado</t>
  </si>
  <si>
    <t>NUEVO VERACRUZ : Rural de 01 núcleo básico</t>
  </si>
  <si>
    <t>OCOSINGO : Centro de salud con hospitalización</t>
  </si>
  <si>
    <t>OCOSINGO : Hospital Rural</t>
  </si>
  <si>
    <t>OCOTAL : Casa de salud</t>
  </si>
  <si>
    <t>OCOTAL : Unidad móvil</t>
  </si>
  <si>
    <t>OCOTEPEC : Unidad Médica Rural - Esquema Modificado</t>
  </si>
  <si>
    <t>OCOZOCOAUTLA : Urbano de 02 núcleos básicos</t>
  </si>
  <si>
    <t>OCOZOCOAUTLA DE ESPINOSA : Hospital Rural</t>
  </si>
  <si>
    <t>OCUILAPA DE JUÁREZ : Unidad Médica Rural - Esquema Modificado</t>
  </si>
  <si>
    <t>OFICINA JURISDICCIONAL (OCOSINGO) : Oficinas Administrativas</t>
  </si>
  <si>
    <t>OFICINA JURISDICCIONAL (PALENQUE) : Oficinas Administrativas</t>
  </si>
  <si>
    <t>OFICINA JURISDICCIONAL (SAN CRISTÓBAL DE LAS CASAS) : Oficinas Administrativas</t>
  </si>
  <si>
    <t>OJO DE AGUA : Casa de salud</t>
  </si>
  <si>
    <t>ONILTIC : Rural de 01 núcleo básico</t>
  </si>
  <si>
    <t>OXCHUC : Centro de salud con hospitalización</t>
  </si>
  <si>
    <t>OXINAM : Unidad Médica Rural - Esquema Modificado</t>
  </si>
  <si>
    <t>PACANAM NUEVO : Casa de salud</t>
  </si>
  <si>
    <t>PALENQUE (U.N.E.M.E. CIRUGÍA AMBULATORIA) : Unidad de Especialidades Médicas (UNEMES)</t>
  </si>
  <si>
    <t>PALENQUE (UNEME CAPA) : Unidad de Especialidades Médicas (UNEMES)</t>
  </si>
  <si>
    <t>PALENQUE : Hospital general</t>
  </si>
  <si>
    <t>PALENQUE : Urbano de 09 núcleos básicos</t>
  </si>
  <si>
    <t>PAMAL NAVIL : Rural de 01 núcleo básico</t>
  </si>
  <si>
    <t>PAMALÁ PICOTÉ : Rural de 01 núcleo básico</t>
  </si>
  <si>
    <t>PANTELHÓ : Rural de 01 núcleo básico</t>
  </si>
  <si>
    <t>PANTELHÓ : Unidad Médica Rural - Esquema Modificado</t>
  </si>
  <si>
    <t>PANTEPEC : Unidad Médica Rural - Esquema Modificado</t>
  </si>
  <si>
    <t>PARAÍSO DEL GRIJALVA : Rural de 01 núcleo básico</t>
  </si>
  <si>
    <t>PAREDÓN : Casa de salud</t>
  </si>
  <si>
    <t>PASO CHINAL : Unidad Médica Rural - Esquema Modificado</t>
  </si>
  <si>
    <t>PASTÉ : Unidad Médica Rural - Esquema Modificado</t>
  </si>
  <si>
    <t>PATASTAL : Casa de salud</t>
  </si>
  <si>
    <t>PATIHUITZ : Rural de 01 núcleo básico</t>
  </si>
  <si>
    <t>PECHIQUIL : Unidad Médica Rural - Esquema Modificado</t>
  </si>
  <si>
    <t>PERLA DE ACAPULCO : Casa de salud</t>
  </si>
  <si>
    <t>PETALCINGO : Unidad Médica Rural - Esquema Modificado</t>
  </si>
  <si>
    <t>PICO DE ORO : Unidad Médica Rural - Esquema Modificado</t>
  </si>
  <si>
    <t>PINABETAL : Rural de 01 núcleo básico</t>
  </si>
  <si>
    <t>PIQUINTEEL : Unidad Médica Rural - Esquema Modificado</t>
  </si>
  <si>
    <t>PIZTINGÉN : Unidad móvil</t>
  </si>
  <si>
    <t>PLAN DE AYALA : Unidad Médica Rural - Esquema Modificado</t>
  </si>
  <si>
    <t>PLAN DE SANTO TOMÁS : Unidad Médica Rural - Esquema Modificado</t>
  </si>
  <si>
    <t>PLAN LÁZARO CÁRDENAS : Casa de salud</t>
  </si>
  <si>
    <t>PLÁTANOS : Unidad Médica Rural - Esquema Modificado</t>
  </si>
  <si>
    <t>POMILTIC : Unidad móvil</t>
  </si>
  <si>
    <t>POTLOJA : Unidad móvil</t>
  </si>
  <si>
    <t>PROFR. ROBERTO BARRIOS : Unidad Médica Rural - Esquema Modificado</t>
  </si>
  <si>
    <t>PROGRESO : Casa de salud</t>
  </si>
  <si>
    <t>PUEBLA VIEJO : Unidad Médica Rural - Esquema Modificado</t>
  </si>
  <si>
    <t>PUEBLO NUEVO : Unidad Médica Rural - Esquema Modificado</t>
  </si>
  <si>
    <t>PUEBLO NUEVO SITALA : Unidad Médica Rural - Esquema Modificado</t>
  </si>
  <si>
    <t>PUEBLO NUEVO SOLISTAHUACÁN : Centro de salud con hospitalización</t>
  </si>
  <si>
    <t>PUEBLO NUEVO UNO : Casa de salud</t>
  </si>
  <si>
    <t>PUERTO RICO : Unidad Médica Rural - Esquema Modificado</t>
  </si>
  <si>
    <t>PUNTA BRAVA : Unidad móvil</t>
  </si>
  <si>
    <t>PUYIPA : Casa de salud</t>
  </si>
  <si>
    <t>QUETZALCÓALT : Rural de 01 núcleo básico</t>
  </si>
  <si>
    <t>QUIOICH : Casa de salud</t>
  </si>
  <si>
    <t>QUIRINGUICHARO : Rural de 01 núcleo básico</t>
  </si>
  <si>
    <t>RAFAEL RAMÍREZ : Unidad móvil</t>
  </si>
  <si>
    <t>RAMÓN F. BALBOA : Rural de 01 núcleo básico</t>
  </si>
  <si>
    <t>RAMOS CUBILETE : Rural de 01 núcleo básico</t>
  </si>
  <si>
    <t>RAMOSIL : Casa de salud</t>
  </si>
  <si>
    <t>RANCHO NARVÁEZ : Rural de 01 núcleo básico</t>
  </si>
  <si>
    <t>RAUDALES MALPASO : Centro de salud con hospitalización</t>
  </si>
  <si>
    <t>RAYMUNDO ENRÍQUEZ (VISTA HERMOSA) : Casa de salud</t>
  </si>
  <si>
    <t>RAYÓN : Rural de 01 núcleo básico</t>
  </si>
  <si>
    <t>RAYÓN : Unidad Médica Rural - Esquema Modificado</t>
  </si>
  <si>
    <t>REFORMA AGRARIA (CHINIQUIJA) : Unidad Médica Rural - Esquema Modificado</t>
  </si>
  <si>
    <t>REFORMA Y PLANADA : Rural de 01 núcleo básico</t>
  </si>
  <si>
    <t>RIBERA LLANO GRANDE : Casa de salud</t>
  </si>
  <si>
    <t>RICARDO FLORES MAGÓN : Casa de salud</t>
  </si>
  <si>
    <t>RICARDO FLORES MAGÓN : Unidad Médica Rural - Esquema Modificado</t>
  </si>
  <si>
    <t>RINCÓN CHAMULA : Unidad Médica Rural - Esquema Modificado</t>
  </si>
  <si>
    <t>RÍO CHANCALÁ : Rural de 02 núcleos básicos</t>
  </si>
  <si>
    <t>RÍO COROZAL : Casa de salud</t>
  </si>
  <si>
    <t>RIO EUSEBAS : Unidad Médica Rural - Esquema Modificado</t>
  </si>
  <si>
    <t>RÍO JORDÁN : Rural de 01 núcleo básico</t>
  </si>
  <si>
    <t>RÍO NEGRO : Casa de salud</t>
  </si>
  <si>
    <t>ROBERTO BARRIOS : Rural de 01 núcleo básico</t>
  </si>
  <si>
    <t>ROMERILLO : Rural de 01 núcleo básico</t>
  </si>
  <si>
    <t>RÓMULO CALZADA (LA HERRADURA) : Unidad Médica Rural - Esquema Modificado</t>
  </si>
  <si>
    <t>RUBÉN JARAMILLO : Casa de salud</t>
  </si>
  <si>
    <t>SABANILLA : Rural de 01 núcleo básico</t>
  </si>
  <si>
    <t>SABANILLA : Unidad Médica Rural - Esquema Modificado</t>
  </si>
  <si>
    <t>SACJÚN CUWITZ : Rural de 01 núcleo básico</t>
  </si>
  <si>
    <t>SACLAMANTÓN : Rural de 01 núcleo básico</t>
  </si>
  <si>
    <t>SACTZU : Unidad Médica Rural - Esquema Modificado</t>
  </si>
  <si>
    <t>SALTILLO : Unidad Médica Rural - Esquema Modificado</t>
  </si>
  <si>
    <t>SALTO DE AGUA : Centro de salud con hospitalización</t>
  </si>
  <si>
    <t>SAN ANDRÉS DURAZNAL : Unidad Médica Rural - Esquema Modificado</t>
  </si>
  <si>
    <t>SAN ANDRÉS LARRAINZAR : Rural de 02 núcleos básicos</t>
  </si>
  <si>
    <t>SAN ANDRÉS PUERTO RICO : Unidad móvil</t>
  </si>
  <si>
    <t>SAN ANTONIO : Casa de salud</t>
  </si>
  <si>
    <t>SAN ANTONIO BAWITZ : Casa de salud</t>
  </si>
  <si>
    <t>SAN ANTONIO BULUJIB : Rural de 01 núcleo básico</t>
  </si>
  <si>
    <t>SAN ANTONIO LA SIDRA (31 DE DICIEMBRE) : Casa de salud</t>
  </si>
  <si>
    <t>SAN ANTONIO LAS DELICIAS PAMALA : Casa de salud</t>
  </si>
  <si>
    <t>SAN ANTONIO LAS ROSAS : Casa de salud</t>
  </si>
  <si>
    <t>SAN ANTONIO LOS ALTOS : Unidad móvil</t>
  </si>
  <si>
    <t>SAN ANTONIO LOS BAÑOS : Casa de salud</t>
  </si>
  <si>
    <t>SAN ANTONIO LOS MONTES : Casa de salud</t>
  </si>
  <si>
    <t>SAN ANTONIO TRES PICOS (TRES PICOS MONTAÑA) : Unidad Médica Rural - Esquema Modificado</t>
  </si>
  <si>
    <t>SAN ARTURO LAS FLORES : Casa de salud</t>
  </si>
  <si>
    <t>SAN CARALAMPIO : Unidad Médica Rural - Esquema Modificado</t>
  </si>
  <si>
    <t>SAN CARLOS CORRALITO : Unidad móvil</t>
  </si>
  <si>
    <t>SAN CARLOS DEL RÍO : Casa de salud</t>
  </si>
  <si>
    <t>SAN CAYETANO : Unidad Médica Rural - Esquema Modificado</t>
  </si>
  <si>
    <t>SAN CRISTÓBAL (U.N.E.M.E. CAPA NUEVA VIDA) : Unidad de Especialidades Médicas (UNEMES)</t>
  </si>
  <si>
    <t>SAN CRISTÓBAL (U.N.E.M.E. ENFERMEDADES CRÓNICAS) : Unidad de Especialidades Médicas (UNEMES)</t>
  </si>
  <si>
    <t>SAN CRISTÓBAL DE LAS CASAS : Hospital general</t>
  </si>
  <si>
    <t>SAN CRISTÓBAL DE LAS CASAS, CHIAPAS : Urbano de 12 núcleos básicos y más</t>
  </si>
  <si>
    <t>SAN FELIPE ECATEPEC : Hospital Rural</t>
  </si>
  <si>
    <t>SAN FERNANDO DÍAZ MARITANO : Casa de salud</t>
  </si>
  <si>
    <t>SAN FRANCISCO : Casa de salud</t>
  </si>
  <si>
    <t>SAN FRANCISCO PUJILTIC : Rural de 01 núcleo básico</t>
  </si>
  <si>
    <t>SAN GREGORIO : Unidad Médica Rural - Esquema Modificado</t>
  </si>
  <si>
    <t>SAN GREGORIO LA ESPERANZA : Unidad Médica Rural - Esquema Modificado</t>
  </si>
  <si>
    <t>SAN ISIDRO : Rural de 01 núcleo básico</t>
  </si>
  <si>
    <t>SAN ISIDRO CHICHIHUISTÁN : Unidad móvil</t>
  </si>
  <si>
    <t>SAN ISIDRO LAS BANDERAS : Rural de 01 núcleo básico</t>
  </si>
  <si>
    <t>SAN JACINTO : Unidad Médica Rural - Esquema Modificado</t>
  </si>
  <si>
    <t>SAN JERÓNIMO TULIJÁ : Unidad Médica Rural - Esquema Modificado</t>
  </si>
  <si>
    <t>SAN JOAQUÍN : Casa de salud</t>
  </si>
  <si>
    <t>SAN JOSÉ BOCHTIC : Unidad Médica Rural - Esquema Modificado</t>
  </si>
  <si>
    <t>SAN JOSÉ BUENA VISTA II : Casa de salud</t>
  </si>
  <si>
    <t>SAN JOSÉ BUENAVISTA TERCERO : Unidad móvil</t>
  </si>
  <si>
    <t>SAN JOSÉ CHAPAYAL : Unidad Médica Rural - Esquema Modificado</t>
  </si>
  <si>
    <t>SAN JOSÉ LA REVANCHA : Casa de salud</t>
  </si>
  <si>
    <t>SAN JOSÉ LA SOLEDAD : Casa de salud</t>
  </si>
  <si>
    <t>SAN JOSÉ LAS PALMAS : Casa de salud</t>
  </si>
  <si>
    <t>SAN JOSÉ MASPAC : Rural de 01 núcleo básico</t>
  </si>
  <si>
    <t>SAN JOSÉ PATHUITZ : Unidad Médica Rural - Esquema Modificado</t>
  </si>
  <si>
    <t>SAN JOSÉ PLAN OCOTAL : Casa de salud</t>
  </si>
  <si>
    <t>SAN JOSÉ YASHITINÍN : Unidad Médica Rural - Esquema Modificado</t>
  </si>
  <si>
    <t>SAN JOSÉ ZAPOTAL : Casa de salud</t>
  </si>
  <si>
    <t>SAN JUAN CANCUC : Unidad Médica Rural - Esquema Modificado</t>
  </si>
  <si>
    <t>SAN JUAN CANCUC : Urbano de 01 núcleos básicos</t>
  </si>
  <si>
    <t>SAN JUAN CHANCALAÍTO : Casa de salud</t>
  </si>
  <si>
    <t>SAN JUAN EL AGUAJE : Casa de salud</t>
  </si>
  <si>
    <t>SAN JUAN RÓMULO CALZADA : Rural de 01 núcleo básico</t>
  </si>
  <si>
    <t>SAN JUAN TULIJA (SAN JUAN) : Casa de salud</t>
  </si>
  <si>
    <t>SAN LORENZO : Casa de salud</t>
  </si>
  <si>
    <t>SAN LUCAS : Unidad Médica Rural - Esquema Modificado</t>
  </si>
  <si>
    <t>SAN MARCOS : Casa de salud</t>
  </si>
  <si>
    <t>SAN MARTÍN CHAMIZAL : Rural de 01 núcleo básico</t>
  </si>
  <si>
    <t>SAN MATEO (ANTES SAN FELIPE) : Casa de salud</t>
  </si>
  <si>
    <t>SAN MATEO : Casa de salud</t>
  </si>
  <si>
    <t>SAN MATEO ZAPOTAL : Casa de salud</t>
  </si>
  <si>
    <t>SAN MIGUEL : Casa de salud</t>
  </si>
  <si>
    <t>SAN MIGUEL : Unidad Médica Rural - Esquema Modificado</t>
  </si>
  <si>
    <t>SAN MIGUEL CHIPTIC : Casa de salud</t>
  </si>
  <si>
    <t>SAN PABLO HUACANO : Unidad Médica Rural - Esquema Modificado</t>
  </si>
  <si>
    <t>SAN PEDRO COTZILNAM : Casa de salud</t>
  </si>
  <si>
    <t>SAN PEDRO LA TEJERÍA : Rural de 01 núcleo básico</t>
  </si>
  <si>
    <t>SAN PEDRO NICHTALUCUM : Unidad Médica Rural - Esquema Modificado</t>
  </si>
  <si>
    <t>SAN PEDRO PEDERNAL : Rural de 01 núcleo básico</t>
  </si>
  <si>
    <t>SAN PEDRO SABANA : Rural de 01 núcleo básico</t>
  </si>
  <si>
    <t>SAN PEDRO YUTNIOTIC : Casa de salud</t>
  </si>
  <si>
    <t>SAN QUINTÍN : Centro de salud con hospitalización</t>
  </si>
  <si>
    <t>SAN QUINTÍN : Unidad Médica Rural - Esquema Modificado</t>
  </si>
  <si>
    <t>SAN RAFAEL : Casa de salud</t>
  </si>
  <si>
    <t>SAN VICENTE : Casa de salud</t>
  </si>
  <si>
    <t>SANTA ANA LAS FLORES : Casa de salud</t>
  </si>
  <si>
    <t>SANTA ANITA : Casa de salud</t>
  </si>
  <si>
    <t>SANTA ANITA : Unidad móvil</t>
  </si>
  <si>
    <t>SANTA BÁRBARA : Rural de 01 núcleo básico</t>
  </si>
  <si>
    <t>SANTA CECILIA EL PEDREGAL : Casa de salud</t>
  </si>
  <si>
    <t>SANTA CRUZ NIHO : Casa de salud</t>
  </si>
  <si>
    <t>SANTA ELENA : Rural de 01 núcleo básico</t>
  </si>
  <si>
    <t>SANTA LUCIA : Casa de salud</t>
  </si>
  <si>
    <t>SANTA MARÍA : Casa de salud</t>
  </si>
  <si>
    <t>SANTA MARTHA : Unidad Médica Rural - Esquema Modificado</t>
  </si>
  <si>
    <t>SANTA MARTHA COROZAL : Casa de salud</t>
  </si>
  <si>
    <t>SANTA RITA 1ª SECCIÓN (MICHOL) : Casa de salud</t>
  </si>
  <si>
    <t>SANTA RITA SONORA : Casa de salud</t>
  </si>
  <si>
    <t>SANTA ROSA : Casa de salud</t>
  </si>
  <si>
    <t>SANTIAGO EL PINAR : Centros de Salud con Servicios Ampliados</t>
  </si>
  <si>
    <t>SANTIAGO EL PINAR : Unidad Médica Rural - Esquema Modificado</t>
  </si>
  <si>
    <t>SANTIAGO GUELATAO : Unidad móvil</t>
  </si>
  <si>
    <t>SANTIAGO POJCOL : Unidad Médica Rural - Esquema Modificado</t>
  </si>
  <si>
    <t>SANTO DOMINGO : Casa de salud</t>
  </si>
  <si>
    <t>SANTO DOMINGO : Rural de 01 núcleo básico</t>
  </si>
  <si>
    <t>SANTO DOMINGO : Unidad móvil</t>
  </si>
  <si>
    <t>SANTO DOMINGO LAS PALMAS : Casa de salud</t>
  </si>
  <si>
    <t>SANTO TON : Unidad Médica Rural - Esquema Modificado</t>
  </si>
  <si>
    <t>SATURNINO RÍOS : Rural de 01 núcleo básico</t>
  </si>
  <si>
    <t>SAXCHILBALTÉ : Unidad Médica Rural - Esquema Modificado</t>
  </si>
  <si>
    <t>SHASHIJA : Casa de salud</t>
  </si>
  <si>
    <t>SHISHINTONIL : Rural de 01 núcleo básico</t>
  </si>
  <si>
    <t>SHOCTIC : Unidad Médica Rural - Esquema Modificado</t>
  </si>
  <si>
    <t>SHUCUTÓN : Unidad Médica Rural - Esquema Modificado</t>
  </si>
  <si>
    <t>SHUNUCH : Unidad Médica Rural - Esquema Modificado</t>
  </si>
  <si>
    <t>SIBACA : Unidad Médica Rural - Esquema Modificado</t>
  </si>
  <si>
    <t>SIBACTEL : Unidad Médica Rural - Esquema Modificado</t>
  </si>
  <si>
    <t>SIBANILJÁ POCOLUM : Unidad Médica Rural - Esquema Modificado</t>
  </si>
  <si>
    <t>SIBERIA : Unidad móvil</t>
  </si>
  <si>
    <t>SIMOJOVEL : Centro de salud con hospitalización</t>
  </si>
  <si>
    <t>SITALÁ : Unidad Médica Rural - Esquema Modificado</t>
  </si>
  <si>
    <t>SOLOSUCHIAPA : Unidad Médica Rural - Esquema Modificado</t>
  </si>
  <si>
    <t>SOMBRA CARRIZAL : Unidad Médica Rural - Esquema Modificado</t>
  </si>
  <si>
    <t>SOMBRA GRANDE : Unidad móvil</t>
  </si>
  <si>
    <t>SONORA : Unidad Médica Rural - Esquema Modificado</t>
  </si>
  <si>
    <t>SOYALÓ : Unidad Médica Rural - Esquema Modificado</t>
  </si>
  <si>
    <t>SOYALÓ : Urbano de 06 núcleos básicos</t>
  </si>
  <si>
    <t>SOYATITÁN : Unidad Médica Rural - Esquema Modificado</t>
  </si>
  <si>
    <t>STENLEJSOSTETIC : Rural de 01 núcleo básico</t>
  </si>
  <si>
    <t>SUCLUMPA : Unidad Médica Rural - Esquema Modificado</t>
  </si>
  <si>
    <t>SULUPHUITZ : Casa de salud</t>
  </si>
  <si>
    <t>SUYALHÓ : Unidad Médica Rural - Esquema Modificado</t>
  </si>
  <si>
    <t>TACUBA NUEVA : Unidad Médica Rural - Esquema Modificado</t>
  </si>
  <si>
    <t>TAKIUKUM : Unidad Médica Rural - Esquema Modificado</t>
  </si>
  <si>
    <t>TALONHUITZ : Unidad Médica Rural - Esquema Modificado</t>
  </si>
  <si>
    <t>TANIPERLA : Unidad Médica Rural - Esquema Modificado</t>
  </si>
  <si>
    <t>TAPALAPA : Unidad Médica Rural - Esquema Modificado</t>
  </si>
  <si>
    <t>TECPATAN : Centro de salud con hospitalización</t>
  </si>
  <si>
    <t>TEMÓ : Unidad móvil</t>
  </si>
  <si>
    <t>TENANGO : Unidad Médica Rural - Esquema Modificado</t>
  </si>
  <si>
    <t>TENEJAPA : Rural de 01 núcleo básico</t>
  </si>
  <si>
    <t>TENEJAPA : Unidad Médica Rural - Esquema Modificado</t>
  </si>
  <si>
    <t>TEOPISCA : Urbano de 05 núcleos básicos</t>
  </si>
  <si>
    <t>TIEMOPA : Rural de 01 núcleo básico</t>
  </si>
  <si>
    <t>TIENTIUL GRANDE (1RA. SECCIÓN) : Casa de salud</t>
  </si>
  <si>
    <t>TIERRA BLANCA : Unidad móvil</t>
  </si>
  <si>
    <t>TILA : Hospital integral (Comunitario)</t>
  </si>
  <si>
    <t>TILA : Rural de 01 núcleo básico</t>
  </si>
  <si>
    <t>TILA : Unidad Médica Rural - Esquema Modificado</t>
  </si>
  <si>
    <t>TOLBILJA : Casa de salud</t>
  </si>
  <si>
    <t>TOMÁS GARRIDO CANABAL : Casa de salud</t>
  </si>
  <si>
    <t>TS'AKIBILJOK : Rural de 01 núcleo básico</t>
  </si>
  <si>
    <t>TULAQUIL : Casa de salud</t>
  </si>
  <si>
    <t>TUMBALÁ : Rural de 01 núcleo básico</t>
  </si>
  <si>
    <t>TUXAQUILJÁ : Unidad Médica Rural - Esquema Modificado</t>
  </si>
  <si>
    <t>TZABALHÓ : Unidad móvil</t>
  </si>
  <si>
    <t>TZACUCUM : Casa de salud</t>
  </si>
  <si>
    <t>TZAJALÁ : Unidad Médica Rural - Esquema Modificado</t>
  </si>
  <si>
    <t>TZAJALÁ JERICÓ : Unidad móvil</t>
  </si>
  <si>
    <t>TZAJALCHÉM : Casa de salud</t>
  </si>
  <si>
    <t>TZAJALCHÉN : Rural de 01 núcleo básico</t>
  </si>
  <si>
    <t>TZAJALCHÉN : Unidad Médica Rural - Esquema Modificado</t>
  </si>
  <si>
    <t>TZAMETAL : Unidad móvil</t>
  </si>
  <si>
    <t>TZASIBILTIC : Casa de salud</t>
  </si>
  <si>
    <t>TZONTEALJA : Rural de 01 núcleo básico</t>
  </si>
  <si>
    <t>TZOPILJA : Unidad móvil</t>
  </si>
  <si>
    <t>TZUBET : Casa de salud</t>
  </si>
  <si>
    <t>TZUNÚN : Unidad Médica Rural - Esquema Modificado</t>
  </si>
  <si>
    <t>UBILIO GARCÍA : Unidad Médica Rural - Esquema Modificado</t>
  </si>
  <si>
    <t>UNIÓN VICTORIA : Casa de salud</t>
  </si>
  <si>
    <t>USIPA : Rural de 01 núcleo básico</t>
  </si>
  <si>
    <t>VEINTE DE NOVIEMBRE : Unidad Médica Rural - Esquema Modificado</t>
  </si>
  <si>
    <t>VENUSTIANO CARRANZA : Hospital Rural</t>
  </si>
  <si>
    <t>VENUSTIANO CARRANZA : Rural de 03 núcleos básicos y más</t>
  </si>
  <si>
    <t>VENUSTIANO CARRANZA : Unidad Médica Rural - Esquema Modificado</t>
  </si>
  <si>
    <t>VERACRUZ : Rural de 01 núcleo básico</t>
  </si>
  <si>
    <t>VICENTE GUERRERO (MATAMOROS) : Unidad Médica Rural - Esquema Modificado</t>
  </si>
  <si>
    <t>VICENTE GUERRERO : Rural de 01 núcleo básico</t>
  </si>
  <si>
    <t>VICENTE GUERRERO : Unidad Médica Rural - Esquema Modificado</t>
  </si>
  <si>
    <t>VIEJO VELASCO SUÁREZ : Unidad Médica Rural - Esquema Modificado</t>
  </si>
  <si>
    <t>VILLAFLORES : Casa de salud</t>
  </si>
  <si>
    <t>VISTA HERMOSA : Casa de salud</t>
  </si>
  <si>
    <t>VISTAHERMOSA : Unidad Médica Rural - Esquema Modificado</t>
  </si>
  <si>
    <t>WILIBJÁ : Casa de salud</t>
  </si>
  <si>
    <t>WILLIS 2ª SECCIÓN : Rural de 01 núcleo básico</t>
  </si>
  <si>
    <t>XANIL : Unidad móvil</t>
  </si>
  <si>
    <t>XAXAJATIC : Casa de salud</t>
  </si>
  <si>
    <t>XOTXOTJÁ LAS CANCHAS : Unidad Médica Rural - Esquema Modificado</t>
  </si>
  <si>
    <t>YAALHICHÍN : Unidad Médica Rural - Esquema Modificado</t>
  </si>
  <si>
    <t>YABTECLUM PUEBLO NUEVO : Centro de salud con hospitalización</t>
  </si>
  <si>
    <t>YAJALÓN : Hospital general</t>
  </si>
  <si>
    <t>YAJALÓN : Urbano de 05 núcleos básicos</t>
  </si>
  <si>
    <t>YALCUC : Rural de 01 núcleo básico</t>
  </si>
  <si>
    <t>YALTEM : Unidad Médica Rural - Esquema Modificado</t>
  </si>
  <si>
    <t>YALVANTÉ : Unidad Médica Rural - Esquema Modificado</t>
  </si>
  <si>
    <t>YASHA : Unidad Médica Rural - Esquema Modificado</t>
  </si>
  <si>
    <t>YAXALA : Unidad móvil</t>
  </si>
  <si>
    <t>YAXOQUIMTELA : Rural de 01 núcleo básico</t>
  </si>
  <si>
    <t>YITIC : Unidad Médica Rural - Esquema Modificado</t>
  </si>
  <si>
    <t>YOSHIB : Unidad Médica Rural - Esquema Modificado</t>
  </si>
  <si>
    <t>YULUBMAX : Unidad móvil</t>
  </si>
  <si>
    <t>ZACATONAL DE JUÁREZ : Rural de 01 núcleo básico</t>
  </si>
  <si>
    <t>ZACUALPA ECATEPEC : Casa de salud</t>
  </si>
  <si>
    <t>ZAQUITEL OJO DE AGUA : Casa de salud</t>
  </si>
  <si>
    <t>ZEQUENTIC : Unidad Médica Rural - Esquema Modificado</t>
  </si>
  <si>
    <t>ZINACANTÁN : Centros de Salud con Servicios Ampliados</t>
  </si>
  <si>
    <t>ZINACANTÁN : Unidad Médica Rural - Esquema Modificado</t>
  </si>
  <si>
    <t>No se refiere a otras unidades médicas</t>
  </si>
  <si>
    <t>Suministro de una central (Comisión Federal de Electricidad)</t>
  </si>
  <si>
    <t>Sírvase indicar todas las fuentes de electricidad para este centro. (SELECCIONE TODAS LAS OPCIONES QUE APLIQUEN): (Suministro de una central (Comisión Federal de Electricidad))</t>
  </si>
  <si>
    <t>¿Ha sido acreditada esta unidad por la Secretaría de Salud?</t>
  </si>
  <si>
    <t>Acreditación en trámite</t>
  </si>
  <si>
    <t>¿Podría enseñarme una copia del certificado de acreditación?</t>
  </si>
  <si>
    <t>CER_SEG_POP-DATE</t>
  </si>
  <si>
    <t>CER_SEG_POP-DATE.TEXT</t>
  </si>
  <si>
    <t>CULTURE_ROOM_AMB</t>
  </si>
  <si>
    <t>¿Esta unidad médica realiza acciones para adaptar los servicios a las condiciones socioculturales de las mujeres? Por ejemplo, la unidad cuenta con personal que hable la lengua local además de español, o se entrega a la mujer información en su lengua cuando no habla español</t>
  </si>
  <si>
    <t>CULTURE_ROOM_BS_COM</t>
  </si>
  <si>
    <t>¿Esta unidad médica realiza acciones para adaptar los servicios a las condiciones socioculturales de las mujeres? Por ejemplo, cuenta con personal que hable la lengua local además de español, se permite que la mujer sea acompañada por familiares u otras personas durante el parto, se permite elegir la posición para tener el parto, se le permite a la mujer vestirse como desea o tomar líquidos durante el parto, se le permite caminar durante el trabajo de parto, se le entrega información en su lengua cuando no habla español o se le entrega la placenta si la solicita</t>
  </si>
  <si>
    <t>LANG</t>
  </si>
  <si>
    <t>¿Cuántos miembros del personal de salud de la unidad hablan alguna lengua indígena de la región?</t>
  </si>
  <si>
    <t>LANG.NUM</t>
  </si>
  <si>
    <t>DEL_PRO_BED</t>
  </si>
  <si>
    <t>Parir en una cama</t>
  </si>
  <si>
    <t>DEL_PRO_CHAIR</t>
  </si>
  <si>
    <t>Parir en una silla de parto</t>
  </si>
  <si>
    <t>DEL_PRO_STAND</t>
  </si>
  <si>
    <t>Parir de pie</t>
  </si>
  <si>
    <t>DEL_PRO_KNEES</t>
  </si>
  <si>
    <t>Parir de rodillas</t>
  </si>
  <si>
    <t>DEL_PRO_SQUAT</t>
  </si>
  <si>
    <t>Parir en cuclillas</t>
  </si>
  <si>
    <t>DEL_PRO_SIT</t>
  </si>
  <si>
    <t>Parir sentada</t>
  </si>
  <si>
    <t>DEL_PRO_VERT</t>
  </si>
  <si>
    <t>Parto en una cama vertical</t>
  </si>
  <si>
    <t>¿Quién acompaña a la mujer? (Otro (especificar))</t>
  </si>
  <si>
    <t>En esta unidad médica, ¿cuántos termos frios (pingüinos) de transporte de vacunas tiene disponibles?</t>
  </si>
  <si>
    <t>¿Hay paquetes de hielo para los termos (pingüinos) de transporte de vacunas (cuatro o cinco por caja)?</t>
  </si>
  <si>
    <t>¿Esta unidad médica ofrece consejería grupal a mujeres o parejas sobre planificación familiar?</t>
  </si>
  <si>
    <t>¿Cuenta esta unidad con medico entrenado para realizar esterilización femenina (ligadura de trompas) voluntaria?</t>
  </si>
  <si>
    <t>¿Cuenta esta unidad con medico entrenado para realizar esterilización voluntaria masculina (vasectomía)?</t>
  </si>
  <si>
    <t>Ahora me gustaría preguntarle acerca del sistema que tiene esta unidad médica para abastecerse de medicinas. ¿Qué tipo de farmacia tienen en esta unidad médica? (LEA LAS OPCIONES Y ELIJA UNA OPCIÓN)</t>
  </si>
  <si>
    <t>La farmacia es privada</t>
  </si>
  <si>
    <t>La farmacia es de gobierno</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(Esterilización con calor seco)</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(Esterilización en autoclave)</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(Esterilización mediante hervor)</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(Esterilización con vapor)</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(Método químico )</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(Procesado fuera del establecimiento)</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(Nunca se esteriliza el equipo médico)</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(Otro (ESPECIFIQUE))</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(No sabe)</t>
  </si>
  <si>
    <t>¿Cuál es el método final que se utiliza más comúnmente para desinfectar o esterilizar equipo médico (tal como espejos vaginales, fórceps o instrumentos quirúrgicos) antes de reutilizarlos? [Si se utilizan distintos métodos para distintos tipos de equipos, indique el/los método(s) que se utilizan para los equipos de metal tales como espéculos y fórceps] (SELECCIONE TODAS LAS OPCIONES QUE LE INDIQUEN): (No contesta)</t>
  </si>
  <si>
    <t>En esta unidad médica, ¿Cuál es el procedimiento que utilizan para desechar las cajas con agujas y otros objetos punzantes? (ANOTE LAS RESPUESTAS QUE LE INDIQUEN)</t>
  </si>
  <si>
    <t>En esta unidad médica, ¿Cuál es el procedimiento que utilizan para desechar las cajas con agujas y otros objetos punzantes? (ANOTE LAS RESPUESTAS QUE LE INDIQUEN) (Se queman en un incinerador)</t>
  </si>
  <si>
    <t>En esta unidad médica, ¿Cuál es el procedimiento que utilizan para desechar las cajas con agujas y otros objetos punzantes? (ANOTE LAS RESPUESTAS QUE LE INDIQUEN) (Se queman a cielo abierto)</t>
  </si>
  <si>
    <t>En esta unidad médica, ¿Cuál es el procedimiento que utilizan para desechar las cajas con agujas y otros objetos punzantes? (ANOTE LAS RESPUESTAS QUE LE INDIQUEN) (Las tiran sin quemar)</t>
  </si>
  <si>
    <t>En esta unidad médica, ¿Cuál es el procedimiento que utilizan para desechar las cajas con agujas y otros objetos punzantes? (ANOTE LAS RESPUESTAS QUE LE INDIQUEN) (Las desechan fuera de las instalaciones)</t>
  </si>
  <si>
    <t>En esta unidad médica, ¿Cuál es el procedimiento que utilizan para desechar las cajas con agujas y otros objetos punzantes? (ANOTE LAS RESPUESTAS QUE LE INDIQUEN) (Nunca tienen desechos de agujas o de objetos punzantes)</t>
  </si>
  <si>
    <t>En esta unidad médica, ¿Cuál es el procedimiento que utilizan para desechar las cajas con agujas y otros objetos punzantes? (ANOTE LAS RESPUESTAS QUE LE INDIQUEN) (Otro (ESPECIFIQUE))</t>
  </si>
  <si>
    <t>En esta unidad médica, ¿Cuál es el procedimiento que utilizan para desechar las cajas con agujas y otros objetos punzantes? (ANOTE LAS RESPUESTAS QUE LE INDIQUEN) (No sabe)</t>
  </si>
  <si>
    <t>En esta unidad médica, ¿Cuál es el procedimiento que utilizan para desechar las cajas con agujas y otros objetos punzantes? (ANOTE LAS RESPUESTAS QUE LE INDIQUEN) (No contesta)</t>
  </si>
  <si>
    <t>C_LAB_CHECK_BASIC_DFMICRO</t>
  </si>
  <si>
    <t>Microscopio de campo oscuro</t>
  </si>
  <si>
    <t>C_LAB_CHECK_BASIC_FLUOR</t>
  </si>
  <si>
    <t>Microscopio de fluorescencia</t>
  </si>
  <si>
    <t>C_LAB_CHECK_BASIC_URINE</t>
  </si>
  <si>
    <t>Equipo para análisis de orina</t>
  </si>
  <si>
    <t>C_LAB_CHECK_BASIC_GLUCO</t>
  </si>
  <si>
    <t>Glucómetro</t>
  </si>
  <si>
    <t>C_LAB_CHECK_BASIC_CELL</t>
  </si>
  <si>
    <t>Contador de células automático</t>
  </si>
  <si>
    <t>C_LAB_CHECK_BASIC_ENZYME</t>
  </si>
  <si>
    <t>Equipo para inmunoensayo de enzimas</t>
  </si>
  <si>
    <t>COMMENT_NO_CONSENT</t>
  </si>
  <si>
    <t>C_PH_CHECK_AMBN_MULTI</t>
  </si>
  <si>
    <t>C_PH_CHECK_AMBN_TET</t>
  </si>
  <si>
    <t>C_PH_CHECK_AMB_MULTI</t>
  </si>
  <si>
    <t>C_PH_CHECK_AMB_TET</t>
  </si>
  <si>
    <t>C_PH_CHECK_AMB_AMPI</t>
  </si>
  <si>
    <t>C_PH_CHECK_BASIC_TET</t>
  </si>
  <si>
    <t>C_PH_CHECK_BASIC_NITRO100</t>
  </si>
  <si>
    <t>C_PH_CHECK_COMP_TET</t>
  </si>
  <si>
    <t>C_PH_CHECK_COMP_NITRO100</t>
  </si>
  <si>
    <t>C_PH_SUP_AMBN_TET_1MO</t>
  </si>
  <si>
    <t>C_PH_SUP_AMBN_TET_2MO</t>
  </si>
  <si>
    <t>C_PH_SUP_AMBN_TET_3MO</t>
  </si>
  <si>
    <t>C_PH_SUP_AMBN_MULTI_1MO</t>
  </si>
  <si>
    <t>C_PH_SUP_AMBN_MULTI_2MO</t>
  </si>
  <si>
    <t>C_PH_SUP_AMBN_MULTI_3MO</t>
  </si>
  <si>
    <t>C_PH_SUP_AMB_TET_1MO</t>
  </si>
  <si>
    <t>C_PH_SUP_AMB_TET_2MO</t>
  </si>
  <si>
    <t>C_PH_SUP_AMB_TET_3MO</t>
  </si>
  <si>
    <t>C_PH_SUP_AMB_IRON_1MO</t>
  </si>
  <si>
    <t>C_PH_SUP_AMB_IRON_2MO</t>
  </si>
  <si>
    <t>C_PH_SUP_AMB_IRON_3MO</t>
  </si>
  <si>
    <t>C_PH_SUP_AMB_MULTI_1MO</t>
  </si>
  <si>
    <t>C_PH_SUP_AMB_MULTI_2MO</t>
  </si>
  <si>
    <t>C_PH_SUP_AMB_MULTI_3MO</t>
  </si>
  <si>
    <t>C_PH_SUP_AMB_PENI_1MO</t>
  </si>
  <si>
    <t>C_PH_SUP_AMB_PENI_2MO</t>
  </si>
  <si>
    <t>C_PH_SUP_AMB_PENI_3MO</t>
  </si>
  <si>
    <t>C_PH_SUP_AMB_FOLIC_1MO</t>
  </si>
  <si>
    <t>C_PH_SUP_AMB_FOLIC_2MO</t>
  </si>
  <si>
    <t>C_PH_SUP_AMB_FOLIC_3MO</t>
  </si>
  <si>
    <t>C_PH_SUP_AMB_AMPI_1MO</t>
  </si>
  <si>
    <t>C_PH_SUP_AMB_AMPI_2MO</t>
  </si>
  <si>
    <t>C_PH_SUP_AMB_AMPI_3MO</t>
  </si>
  <si>
    <t>C_PH_SUP_BASIC_TET_1MO</t>
  </si>
  <si>
    <t>C_PH_SUP_BASIC_TET_2MO</t>
  </si>
  <si>
    <t>C_PH_SUP_BASIC_TET_3MO</t>
  </si>
  <si>
    <t>C_PH_SUP_BASIC_IRON_1MO</t>
  </si>
  <si>
    <t>C_PH_SUP_BASIC_IRON_2MO</t>
  </si>
  <si>
    <t>C_PH_SUP_BASIC_IRON_3MO</t>
  </si>
  <si>
    <t>C_PH_SUP_BASIC_FOLIC_1MO</t>
  </si>
  <si>
    <t>C_PH_SUP_BASIC_FOLIC_2MO</t>
  </si>
  <si>
    <t>C_PH_SUP_BASIC_FOLIC_3MO</t>
  </si>
  <si>
    <t>C_PH_SUP_COMP_TET_1MO</t>
  </si>
  <si>
    <t>C_PH_SUP_COMP_TET_2MO</t>
  </si>
  <si>
    <t>C_PH_SUP_COMP_TET_3MO</t>
  </si>
  <si>
    <t>C_PH_SUP_COMP_IRON_1MO</t>
  </si>
  <si>
    <t>C_PH_SUP_COMP_IRON_2MO</t>
  </si>
  <si>
    <t>C_PH_SUP_COMP_IRON_3MO</t>
  </si>
  <si>
    <t>C_PH_SUP_COMP_FOLIC_1MO</t>
  </si>
  <si>
    <t>C_PH_SUP_COMP_FOLIC_2MO</t>
  </si>
  <si>
    <t>C_PH_SUP_COMP_FOLIC_3MO</t>
  </si>
  <si>
    <t>C_PH_CHECK_AMB_ERYTHR</t>
  </si>
  <si>
    <t>C_PH_CHECK_AMB_PENI</t>
  </si>
  <si>
    <t>C_PH_CHECK_BASIC_CLAMP</t>
  </si>
  <si>
    <t>C_PH_CHECK_BASIC_ERGOAMP</t>
  </si>
  <si>
    <t>C_PH_CHECK_BASIC_LODO</t>
  </si>
  <si>
    <t>C_PH_CHECK_BASIC_SYRIN</t>
  </si>
  <si>
    <t>C_PH_CHECK_BASIC_LIDO</t>
  </si>
  <si>
    <t>C_PH_CHECK_BASIC_EPIN</t>
  </si>
  <si>
    <t>C_PH_CHECK_BASIC_HYOBR</t>
  </si>
  <si>
    <t>C_PH_CHECK_BASIC_BUTI</t>
  </si>
  <si>
    <t>C_PH_CHECK_BASIC_RINGLAC</t>
  </si>
  <si>
    <t>C_PH_CHECK_BASIC_HART</t>
  </si>
  <si>
    <t>C_PH_CHECK_BASIC_SALI</t>
  </si>
  <si>
    <t>C_PH_CHECK_BASIC_CHLOR</t>
  </si>
  <si>
    <t>C_PH_CHECK_BASIC_SILVER</t>
  </si>
  <si>
    <t>C_PH_CHECK_BASIC_VITK</t>
  </si>
  <si>
    <t>C_PH_CHECK_COMP_CLAMP</t>
  </si>
  <si>
    <t>C_PH_CHECK_COMP_ERGOAMP</t>
  </si>
  <si>
    <t>C_PH_CHECK_COMP_EPIN</t>
  </si>
  <si>
    <t>C_PH_CHECK_COMP_SILVER</t>
  </si>
  <si>
    <t>C_PH_CHECK_COMP_LODO</t>
  </si>
  <si>
    <t>C_PH_CHECK_COMP_SYRIN</t>
  </si>
  <si>
    <t>C_PH_CHECK_COMP_LIDO</t>
  </si>
  <si>
    <t>C_PH_CHECK_COMP_HYOBR</t>
  </si>
  <si>
    <t>C_PH_CHECK_COMP_BUTI</t>
  </si>
  <si>
    <t>C_PH_CHECK_COMP_RINGLAC</t>
  </si>
  <si>
    <t>C_PH_CHECK_COMP_HART</t>
  </si>
  <si>
    <t>C_PH_CHECK_COMP_SALI</t>
  </si>
  <si>
    <t>C_PH_CHECK_COMP_CHLOR</t>
  </si>
  <si>
    <t>C_PH_CHECK_COMP_VITK</t>
  </si>
  <si>
    <t>C_PH_SUP_BASIC_CLAMP_1MO</t>
  </si>
  <si>
    <t>C_PH_SUP_BASIC_CLAMP_2MO</t>
  </si>
  <si>
    <t>C_PH_SUP_BASIC_CLAMP_3MO</t>
  </si>
  <si>
    <t>C_PH_SUP_BASIC_VITK_1MO</t>
  </si>
  <si>
    <t>C_PH_SUP_BASIC_VITK_2MO</t>
  </si>
  <si>
    <t>C_PH_SUP_BASIC_VITK_3MO</t>
  </si>
  <si>
    <t>C_PH_SUP_COMP_VITK_1MO</t>
  </si>
  <si>
    <t>C_PH_SUP_COMP_VITK_2MO</t>
  </si>
  <si>
    <t>C_PH_SUP_COMP_VITK_3MO</t>
  </si>
  <si>
    <t>C_PH_SUP_COMP_CLAMP_1MO</t>
  </si>
  <si>
    <t>C_PH_SUP_COMP_CLAMP_2MO</t>
  </si>
  <si>
    <t>C_PH_SUP_COMP_CLAMP_3MO</t>
  </si>
  <si>
    <t>C_PH_CHECK_BASIC_BETA</t>
  </si>
  <si>
    <t>C_PH_CHECK_BASIC_4AMPI</t>
  </si>
  <si>
    <t>C_PH_CHECK_COMP_ERGO2</t>
  </si>
  <si>
    <t>C_PH_CHECK_COMP_DEXA</t>
  </si>
  <si>
    <t>C_PH_CHECK_COMP_BETA</t>
  </si>
  <si>
    <t>C_PH_CHECK_COMP_4AMPI</t>
  </si>
  <si>
    <t>C_PH_CHECK_COMP_BENCIL</t>
  </si>
  <si>
    <t>C_PH_CHECK_COMP_METROD</t>
  </si>
  <si>
    <t>C_PH_CHECK_COMP_HIDRA50</t>
  </si>
  <si>
    <t>C_PH_CHECK_COMP_HIDRA20</t>
  </si>
  <si>
    <t>C_PH_CHECK_COMP_SEVO</t>
  </si>
  <si>
    <t>C_PH_SUP_BASIC_DEXA_1MO</t>
  </si>
  <si>
    <t>C_PH_SUP_BASIC_DEXA_2MO</t>
  </si>
  <si>
    <t>C_PH_SUP_BASIC_DEXA_3MO</t>
  </si>
  <si>
    <t>C_PH_SUP_BASIC_BETA_1MO</t>
  </si>
  <si>
    <t>C_PH_SUP_BASIC_BETA_2MO</t>
  </si>
  <si>
    <t>C_PH_SUP_BASIC_BETA_3MO</t>
  </si>
  <si>
    <t>C_PH_SUP_COMP_CEFTR_1MO</t>
  </si>
  <si>
    <t>C_PH_SUP_COMP_CEFTR_2MO</t>
  </si>
  <si>
    <t>C_PH_SUP_COMP_CEFTR_3MO</t>
  </si>
  <si>
    <t>C_PH_SUP_COMP_MGS_1MO</t>
  </si>
  <si>
    <t>C_PH_SUP_COMP_MGS_2MO</t>
  </si>
  <si>
    <t>C_PH_SUP_COMP_MGS_3MO</t>
  </si>
  <si>
    <t>C_PH_SUP_COMP_DIAZE_1MO</t>
  </si>
  <si>
    <t>C_PH_SUP_COMP_DIAZE_2MO</t>
  </si>
  <si>
    <t>C_PH_SUP_COMP_DIAZE_3MO</t>
  </si>
  <si>
    <t>C_PH_SUP_COMP_MIDAZO_1MO</t>
  </si>
  <si>
    <t>C_PH_SUP_COMP_MIDAZO_2MO</t>
  </si>
  <si>
    <t>C_PH_SUP_COMP_MIDAZO_3MO</t>
  </si>
  <si>
    <t>C_PH_CHECK_BASIC_NIFE</t>
  </si>
  <si>
    <t>C_PH_CHECK_BASIC_ERYTHR</t>
  </si>
  <si>
    <t>C_PH_CHECK_BASIC_PENI</t>
  </si>
  <si>
    <t>C_PH_CHECK_COMP_ERYTHR</t>
  </si>
  <si>
    <t>C_PH_CHECK_COMP_PENI</t>
  </si>
  <si>
    <t>C_PH_SUP_BASIC_NIFE_1MO</t>
  </si>
  <si>
    <t>C_PH_SUP_BASIC_NIFE_2MO</t>
  </si>
  <si>
    <t>C_PH_SUP_BASIC_NIFE_3MO</t>
  </si>
  <si>
    <t>CUSTOMID</t>
  </si>
  <si>
    <t>FAC_cone_classification</t>
  </si>
  <si>
    <t>replaced</t>
  </si>
  <si>
    <t>replacement</t>
  </si>
  <si>
    <t>arm</t>
  </si>
  <si>
    <t>MRR_NEO_COMP_SEP</t>
  </si>
  <si>
    <t>MRR_NEO_COMP_LBW</t>
  </si>
  <si>
    <t>MRR_NEO_COMP_ASP</t>
  </si>
  <si>
    <t>MRR_NEO_COMP_PRE</t>
  </si>
  <si>
    <t>MRR_NEO_COMP_NO</t>
  </si>
  <si>
    <t>MRR_AGE_BABY_MIN</t>
  </si>
  <si>
    <t>MRR_AGE_BABY_HR</t>
  </si>
  <si>
    <t>MRR_AGE_BABY_DAY</t>
  </si>
  <si>
    <t>MRR_AGE_BABY_MON</t>
  </si>
  <si>
    <t>MRR_AGE_BABY_YR</t>
  </si>
  <si>
    <t>MRR_AGE_MOM_YR</t>
  </si>
  <si>
    <t>MRR_MOM_MAR_STAT_SPEC</t>
  </si>
  <si>
    <t>NEO_ADM_DATE_DATE</t>
  </si>
  <si>
    <t>NEO_ADM_TIME_SPEC</t>
  </si>
  <si>
    <t>NEO_GESTAGE_SPEC</t>
  </si>
  <si>
    <t>NEO_MOMCOMPL_PRE</t>
  </si>
  <si>
    <t>NEO_MOMCOMPL_ECL</t>
  </si>
  <si>
    <t>NEO_MOMCOMPL_SEP</t>
  </si>
  <si>
    <t>NEO_MOMCOMPL_HEM</t>
  </si>
  <si>
    <t>NEO_MOMCOMPL_OTH</t>
  </si>
  <si>
    <t>NEO_MOMCOMPL_DK</t>
  </si>
  <si>
    <t>NEO_SEP_BASIC_CONSULT_DATE_SPEC</t>
  </si>
  <si>
    <t>NEO_SEP_BASIC_CONSULT_TIME_SPEC</t>
  </si>
  <si>
    <t>NEO_SEP_COMP_CONSULT_DATE_SPEC</t>
  </si>
  <si>
    <t>NEO_SEP_COMP_CONSULT_TIME_SPEC</t>
  </si>
  <si>
    <t>NEO_LBW_BASIC_GEST_METHOD_1</t>
  </si>
  <si>
    <t>NEO_LBW_BASIC_GEST_METHOD_2</t>
  </si>
  <si>
    <t>NEO_LBW_BASIC_GEST_METHOD_3</t>
  </si>
  <si>
    <t>NEO_LBW_BASIC_GEST_METHOD_4</t>
  </si>
  <si>
    <t>NEO_LBW_BASIC_GEST_METHOD_995</t>
  </si>
  <si>
    <t>NEO_LBW_BASIC_GEST_METHOD_DK</t>
  </si>
  <si>
    <t>NEO_LBW_BASIC_CONSULT_DATE_SPEC</t>
  </si>
  <si>
    <t>NEO_LBW_BASIC_CONSULT_TIME_SPEC</t>
  </si>
  <si>
    <t>NEO_LBW_BASIC_PROCEDURES_1</t>
  </si>
  <si>
    <t>NEO_LBW_BASIC_PROCEDURES_2</t>
  </si>
  <si>
    <t>NEO_LBW_BASIC_PROCEDURES_3</t>
  </si>
  <si>
    <t>NEO_LBW_BASIC_PROCEDURES_4</t>
  </si>
  <si>
    <t>NEO_LBW_BASIC_PROCEDURES_5</t>
  </si>
  <si>
    <t>NEO_LBW_BASIC_PROCEDURES_995</t>
  </si>
  <si>
    <t>NEO_LBW_BASIC_PROCEDURES_DK</t>
  </si>
  <si>
    <t>NEO_LBW_COMP_CONSULT_DATE_SPEC</t>
  </si>
  <si>
    <t>NEO_LBW_COMP_CONSULT_TIME_SPEC</t>
  </si>
  <si>
    <t>NEO_LBW_COMP_PROCEDURES_1</t>
  </si>
  <si>
    <t>NEO_LBW_COMP_PROCEDURES_2</t>
  </si>
  <si>
    <t>NEO_LBW_COMP_PROCEDURES_3</t>
  </si>
  <si>
    <t>NEO_LBW_COMP_PROCEDURES_4</t>
  </si>
  <si>
    <t>NEO_LBW_COMP_PROCEDURES_5</t>
  </si>
  <si>
    <t>NEO_LBW_COMP_PROCEDURES_995</t>
  </si>
  <si>
    <t>NEO_LBW_COMP_PROCEDURES_DK</t>
  </si>
  <si>
    <t>NEO_PRE_BASIC_GEST_METHOD_1</t>
  </si>
  <si>
    <t>NEO_PRE_BASIC_GEST_METHOD_2</t>
  </si>
  <si>
    <t>NEO_PRE_BASIC_GEST_METHOD_3</t>
  </si>
  <si>
    <t>NEO_PRE_BASIC_GEST_METHOD_4</t>
  </si>
  <si>
    <t>NEO_PRE_BASIC_GEST_METHOD_995</t>
  </si>
  <si>
    <t>NEO_PRE_BASIC_GEST_METHOD_DK</t>
  </si>
  <si>
    <t>NEO_PRE_BASIC_CONSULT_DATE_SPEC</t>
  </si>
  <si>
    <t>NEO_PRE_BASIC_CONSULT_TIME_SPEC</t>
  </si>
  <si>
    <t>NEO_PRE_BASIC_PROCEDURES_1</t>
  </si>
  <si>
    <t>NEO_PRE_BASIC_PROCEDURES_2</t>
  </si>
  <si>
    <t>NEO_PRE_BASIC_PROCEDURES_3</t>
  </si>
  <si>
    <t>NEO_PRE_BASIC_PROCEDURES_4</t>
  </si>
  <si>
    <t>NEO_PRE_BASIC_PROCEDURES_5</t>
  </si>
  <si>
    <t>NEO_PRE_BASIC_PROCEDURES_995</t>
  </si>
  <si>
    <t>NEO_PRE_BASIC_PROCEDURES_DK</t>
  </si>
  <si>
    <t>NEO_PRE_COMP_CONSULT_DATE_SPEC</t>
  </si>
  <si>
    <t>NEO_PRE_COMP_CONSULT_TIME_SPEC</t>
  </si>
  <si>
    <t>NEO_PRE_COMP_PROCEDURES_1</t>
  </si>
  <si>
    <t>NEO_PRE_COMP_PROCEDURES_2</t>
  </si>
  <si>
    <t>NEO_PRE_COMP_PROCEDURES_3</t>
  </si>
  <si>
    <t>NEO_PRE_COMP_PROCEDURES_4</t>
  </si>
  <si>
    <t>NEO_PRE_COMP_PROCEDURES_5</t>
  </si>
  <si>
    <t>NEO_PRE_COMP_PROCEDURES_995</t>
  </si>
  <si>
    <t>NEO_PRE_COMP_PROCEDURES_DK</t>
  </si>
  <si>
    <t>NEO_ASP_BASIC_CONSULT_DATE_SPEC</t>
  </si>
  <si>
    <t>NEO_ASP_BASIC_CONSULT_TIME_SPEC</t>
  </si>
  <si>
    <t>NEO_ASP_BASIC_BABY_HAVE_SPEC</t>
  </si>
  <si>
    <t>NEO_ASP_BASIC_PROCEDURES_1</t>
  </si>
  <si>
    <t>NEO_ASP_BASIC_PROCEDURES_2</t>
  </si>
  <si>
    <t>NEO_ASP_BASIC_PROCEDURES_3</t>
  </si>
  <si>
    <t>NEO_ASP_BASIC_PROCEDURES_995</t>
  </si>
  <si>
    <t>NEO_ASP_BASIC_PROCEDURES_DK</t>
  </si>
  <si>
    <t>NEO_ASP_COMP_CONSULT_DATE_SPEC</t>
  </si>
  <si>
    <t>NEO_ASP_COMP_CONSULT_TIME_SPEC</t>
  </si>
  <si>
    <t>NEO_ASP_COMP_PROCEDURES_1</t>
  </si>
  <si>
    <t>NEO_ASP_COMP_PROCEDURES_2</t>
  </si>
  <si>
    <t>NEO_ASP_COMP_PROCEDURES_3</t>
  </si>
  <si>
    <t>NEO_ASP_COMP_PROCEDURES_4</t>
  </si>
  <si>
    <t>NEO_ASP_COMP_PROCEDURES_5</t>
  </si>
  <si>
    <t>NEO_ASP_COMP_PROCEDURES_995</t>
  </si>
  <si>
    <t>NEO_ASP_COMP_PROCEDURES_DK</t>
  </si>
  <si>
    <t>NEO_DISPOSITION_SPEC</t>
  </si>
  <si>
    <t>NEO_SEP_REF_REAS_TEM_BABY</t>
  </si>
  <si>
    <t>NEO_SEP_REF_REAS_LEU_BABY</t>
  </si>
  <si>
    <t>NEO_SEP_REF_REAS_HIPOGLU_BABY</t>
  </si>
  <si>
    <t>NEO_SEP_REF_REAS_HIPERGLU</t>
  </si>
  <si>
    <t>NEO_SEP_REF_REAS_OTRO_BABY</t>
  </si>
  <si>
    <t>NEO_SEP_REF_REAS_NO_REG</t>
  </si>
  <si>
    <t>NEO_LBW_REF_REAS_TEM</t>
  </si>
  <si>
    <t>NEO_LBW_REF_REAS_LEUC</t>
  </si>
  <si>
    <t>NEO_LBW_REF_REAS_HIPOGL</t>
  </si>
  <si>
    <t>NEO_LBW_REF_REAS_HIPERGL</t>
  </si>
  <si>
    <t>NEO_LBW_REF_REAS_NACER</t>
  </si>
  <si>
    <t>NEO_LBW_REF_REAS_DOWNES</t>
  </si>
  <si>
    <t>NEO_LBW_REF_REAS_SILVERMAN</t>
  </si>
  <si>
    <t>NEO_LBW_REF_REAS_OXYGEN</t>
  </si>
  <si>
    <t>NEO_LBW_REF_REAS_OTRO</t>
  </si>
  <si>
    <t>NEO_LBW_REF_REAS_NO_REG</t>
  </si>
  <si>
    <t>NEO_PRE_REF_REAS_TEM</t>
  </si>
  <si>
    <t>NEO_PRE_REF_REAS_LEUC</t>
  </si>
  <si>
    <t>NEO_PRE_REF_REAS_HIPOGL</t>
  </si>
  <si>
    <t>NEO_PRE_REF_REAS_HIPERGL</t>
  </si>
  <si>
    <t>NEO_PRE_REF_REAS_NAC</t>
  </si>
  <si>
    <t>NEO_PRE_REF_REAS_DOWNES</t>
  </si>
  <si>
    <t>NEO_PRE_REF_REAS_SILVERMAN</t>
  </si>
  <si>
    <t>NEO_PRE_REF_REAS_OXYGEN</t>
  </si>
  <si>
    <t>NEO_PRE_REF_REAS_OTRO</t>
  </si>
  <si>
    <t>NEO_PRE_REF_REAS_NO_REG</t>
  </si>
  <si>
    <t>NEO_ASP_REF_REAS_TEM</t>
  </si>
  <si>
    <t>NEO_ASP_REF_REAS_APGAR</t>
  </si>
  <si>
    <t>NEO_ASP_REF_REAS_HIPOGL</t>
  </si>
  <si>
    <t>NEO_ASP_REF_REAS_HIPERGL</t>
  </si>
  <si>
    <t>NEO_ASP_REF_REAS_OTRO</t>
  </si>
  <si>
    <t>NEO_ASP_REF_REAS_NO_REG</t>
  </si>
  <si>
    <t>NEO_REF_HOW_1</t>
  </si>
  <si>
    <t>NEO_REF_HOW_2</t>
  </si>
  <si>
    <t>NEO_REF_HOW_995</t>
  </si>
  <si>
    <t>NEO_REF_HOW_DK</t>
  </si>
  <si>
    <t>NEO_DIS_DATE_SPEC</t>
  </si>
  <si>
    <t>NEO_DIS_TIME_SPEC</t>
  </si>
  <si>
    <t>NEO_DEATH_DATE_SPEC</t>
  </si>
  <si>
    <t>NEO_DEATH_TIME_SPEC</t>
  </si>
  <si>
    <t>compl</t>
  </si>
  <si>
    <t>MRR_WOM_DEL_COMP_SEP</t>
  </si>
  <si>
    <t>MRR_WOM_DEL_COMP_HEM</t>
  </si>
  <si>
    <t>MRR_WOM_DEL_COMP_PRE</t>
  </si>
  <si>
    <t>MRR_WOM_DEL_COMP_ECL</t>
  </si>
  <si>
    <t>MRR_WOM_DEL_COMP_NO</t>
  </si>
  <si>
    <t>MRR_MAR_STAT_SPEC</t>
  </si>
  <si>
    <t>WOM_SEP_ADM_DATE_DATE</t>
  </si>
  <si>
    <t>WOM_SEP_ADM_TIME_SPEC</t>
  </si>
  <si>
    <t>WOM_SEP_BABYCOMPL_SEP</t>
  </si>
  <si>
    <t>WOM_SEP_BABYCOMPL_ASP</t>
  </si>
  <si>
    <t>WOM_SEP_BABYCOMPL_LBW</t>
  </si>
  <si>
    <t>WOM_SEP_BABYCOMPL_PRE</t>
  </si>
  <si>
    <t>WOM_SEP_BABYCOMPL_OTH</t>
  </si>
  <si>
    <t>WOM_SEP_BABYCOMPL_DK</t>
  </si>
  <si>
    <t>WOM_SEP_BASIC_DISPOSITION_SPEC</t>
  </si>
  <si>
    <t>WOM_SEP_BASIC_REF_REAS_1</t>
  </si>
  <si>
    <t>WOM_SEP_BASIC_REF_REAS_2</t>
  </si>
  <si>
    <t>WOM_SEP_BASIC_REF_REAS_3</t>
  </si>
  <si>
    <t>WOM_SEP_BASIC_REF_REAS_4</t>
  </si>
  <si>
    <t>WOM_SEP_BASIC_REF_REAS_99</t>
  </si>
  <si>
    <t>WOM_SEP_BASIC_REF_REAS_99_SPEC</t>
  </si>
  <si>
    <t>WOM_SEP_BASIC_REF_REAS_DK</t>
  </si>
  <si>
    <t>WOM_SEP_BASIC_DIS_DATE_SPEC</t>
  </si>
  <si>
    <t>WOM_SEP_BASIC_DIS_TIME_SPEC</t>
  </si>
  <si>
    <t>WOM_SEP_BASIC_DEATH_DATE_SPEC</t>
  </si>
  <si>
    <t>WOM_SEP_BASIC_DEATH_TIME_SPEC</t>
  </si>
  <si>
    <t>WOM_SEP_COMP_CAUSE_1</t>
  </si>
  <si>
    <t>WOM_SEP_COMP_CAUSE_2</t>
  </si>
  <si>
    <t>WOM_SEP_COMP_CAUSE_3</t>
  </si>
  <si>
    <t>WOM_SEP_COMP_CAUSE_5</t>
  </si>
  <si>
    <t>WOM_SEP_COMP_CAUSE_6</t>
  </si>
  <si>
    <t>WOM_SEP_COMP_CAUSE_7</t>
  </si>
  <si>
    <t>WOM_SEP_COMP_CAUSE_8</t>
  </si>
  <si>
    <t>WOM_SEP_COMP_CAUSE_9</t>
  </si>
  <si>
    <t>WOM_SEP_COMP_CAUSE_995</t>
  </si>
  <si>
    <t>WOM_SEP_COMP_CAUSE_995_SPEC</t>
  </si>
  <si>
    <t>WOM_SEP_COMP_CAUSE_DK</t>
  </si>
  <si>
    <t>WOM_SEP_COMP_PROCEDURES_1</t>
  </si>
  <si>
    <t>WOM_SEP_COMP_PROCEDURES_2</t>
  </si>
  <si>
    <t>WOM_SEP_COMP_PROCEDURES_3</t>
  </si>
  <si>
    <t>WOM_SEP_COMP_PROCEDURES_4</t>
  </si>
  <si>
    <t>WOM_SEP_COMP_PROCEDURES_5</t>
  </si>
  <si>
    <t>WOM_SEP_COMP_PROCEDURES_6</t>
  </si>
  <si>
    <t>WOM_SEP_COMP_PROCEDURES_7</t>
  </si>
  <si>
    <t>WOM_SEP_COMP_PROCEDURES_995</t>
  </si>
  <si>
    <t>WOM_SEP_COMP_PROCEDURES_995_SPEC</t>
  </si>
  <si>
    <t>WOM_SEP_COMP_PROCEDURES_DK</t>
  </si>
  <si>
    <t>WOM_SEP_COMP_DISPOSITION_SPEC</t>
  </si>
  <si>
    <t>WOM_SEP_COMP_REF_REAS_1</t>
  </si>
  <si>
    <t>WOM_SEP_COMP_REF_REAS_2</t>
  </si>
  <si>
    <t>WOM_SEP_COMP_REF_REAS_3</t>
  </si>
  <si>
    <t>WOM_SEP_COMP_REF_REAS_4</t>
  </si>
  <si>
    <t>WOM_SEP_COMP_REF_REAS_99</t>
  </si>
  <si>
    <t>WOM_SEP_COMP_REF_REAS_99_SPEC</t>
  </si>
  <si>
    <t>WOM_SEP_COMP_REF_REAS_DK</t>
  </si>
  <si>
    <t>WOM_SEP_COMP_DIS_DATE_SPEC</t>
  </si>
  <si>
    <t>WOM_SEP_COMP_DIS_TIME_SPEC</t>
  </si>
  <si>
    <t>WOM_SEP_COMP_DEATH_DATE_SPEC</t>
  </si>
  <si>
    <t>WOM_SEP_COMP_DEATH_TIME_SPEC</t>
  </si>
  <si>
    <t>WOM_HEM_ADM_DATE_DATE</t>
  </si>
  <si>
    <t>WOM_HEM_ADM_TIME_SPEC</t>
  </si>
  <si>
    <t>WOM_HEM_GESTAGE_SPEC</t>
  </si>
  <si>
    <t>WOM_HEM_BABYCOMPL_SEP</t>
  </si>
  <si>
    <t>WOM_HEM_BABYCOMPL_ASP</t>
  </si>
  <si>
    <t>WOM_HEM_BABYCOMPL_LBW</t>
  </si>
  <si>
    <t>WOM_HEM_BABYCOMPL_PRE</t>
  </si>
  <si>
    <t>WOM_HEM_BABYCOMPL_OTH</t>
  </si>
  <si>
    <t>WOM_HEM_BABYCOMPL_DK</t>
  </si>
  <si>
    <t>WOM_HEM_BASIC_DISPOSITION_SPEC</t>
  </si>
  <si>
    <t>WOM_HEM_BASIC_REF_REAS_1</t>
  </si>
  <si>
    <t>WOM_HEM_BASIC_REF_REAS_2</t>
  </si>
  <si>
    <t>WOM_HEM_BASIC_REF_REAS_3</t>
  </si>
  <si>
    <t>WOM_HEM_BASIC_REF_REAS_4</t>
  </si>
  <si>
    <t>WOM_HEM_BASIC_REF_REAS_99</t>
  </si>
  <si>
    <t>WOM_HEM_BASIC_REF_REAS_99_SPEC</t>
  </si>
  <si>
    <t>WOM_HEM_BASIC_REF_REAS_DK</t>
  </si>
  <si>
    <t>WOM_HEM_BASIC_DIS_DATE_SPEC</t>
  </si>
  <si>
    <t>WOM_HEM_BASIC_DIS_TIME_SPEC</t>
  </si>
  <si>
    <t>WOM_HEM_BASIC_DEATH_DATE_SPEC</t>
  </si>
  <si>
    <t>WOM_HEM_BASIC_DEATH_TIME_SPEC</t>
  </si>
  <si>
    <t>WOM_HEM_COMP_CAUSE_1</t>
  </si>
  <si>
    <t>WOM_HEM_COMP_CAUSE_2</t>
  </si>
  <si>
    <t>WOM_HEM_COMP_CAUSE_3</t>
  </si>
  <si>
    <t>WOM_HEM_COMP_CAUSE_4</t>
  </si>
  <si>
    <t>WOM_HEM_COMP_CAUSE_5</t>
  </si>
  <si>
    <t>WOM_HEM_COMP_CAUSE_6</t>
  </si>
  <si>
    <t>WOM_HEM_COMP_CAUSE_7</t>
  </si>
  <si>
    <t>WOM_HEM_COMP_CAUSE_8</t>
  </si>
  <si>
    <t>WOM_HEM_COMP_CAUSE_9</t>
  </si>
  <si>
    <t>WOM_HEM_COMP_CAUSE_995</t>
  </si>
  <si>
    <t>WOM_HEM_COMP_CAUSE_995_SPEC</t>
  </si>
  <si>
    <t>WOM_HEM_COMP_CAUSE_DK</t>
  </si>
  <si>
    <t>WOM_HEM_COMP_PROCEDURES_1</t>
  </si>
  <si>
    <t>WOM_HEM_COMP_PROCEDURES_2</t>
  </si>
  <si>
    <t>WOM_HEM_COMP_PROCEDURES_3</t>
  </si>
  <si>
    <t>WOM_HEM_COMP_PROCEDURES_4</t>
  </si>
  <si>
    <t>WOM_HEM_COMP_PROCEDURES_5</t>
  </si>
  <si>
    <t>WOM_HEM_COMP_PROCEDURES_6</t>
  </si>
  <si>
    <t>WOM_HEM_COMP_PROCEDURES_995</t>
  </si>
  <si>
    <t>WOM_HEM_COMP_PROCEDURES_995_SPEC</t>
  </si>
  <si>
    <t>WOM_HEM_COMP_PROCEDURES_DK</t>
  </si>
  <si>
    <t>WOM_HEM_COMP_DISPOSITION_SPEC</t>
  </si>
  <si>
    <t>WOM_HEM_COMP_REF_REAS_1</t>
  </si>
  <si>
    <t>WOM_HEM_COMP_REF_REAS_2</t>
  </si>
  <si>
    <t>WOM_HEM_COMP_REF_REAS_3</t>
  </si>
  <si>
    <t>WOM_HEM_COMP_REF_REAS_4</t>
  </si>
  <si>
    <t>WOM_HEM_COMP_REF_REAS_99</t>
  </si>
  <si>
    <t>WOM_HEM_COMP_REF_REAS_99_SPEC</t>
  </si>
  <si>
    <t>WOM_HEM_COMP_REF_REAS_DK</t>
  </si>
  <si>
    <t>WOM_HEM_COMP_DIS_DATE_SPEC</t>
  </si>
  <si>
    <t>WOM_HEM_COMP_DIS_TIME_SPEC</t>
  </si>
  <si>
    <t>WOM_HEM_COMP_DEATH_DATE_SPEC</t>
  </si>
  <si>
    <t>WOM_HEM_COMP_DEATH_TIME_SPEC</t>
  </si>
  <si>
    <t>WOM_PRE_ADM_DATE_DATE</t>
  </si>
  <si>
    <t>WOM_PRE_ADM_TIME_SPEC</t>
  </si>
  <si>
    <t>WOM_PRE_GESTAGE_SPEC</t>
  </si>
  <si>
    <t>WOM_PRE_BABYCOMPL_SEP</t>
  </si>
  <si>
    <t>WOM_PRE_BABYCOMPL_ASP</t>
  </si>
  <si>
    <t>WOM_PRE_BABYCOMPL_LBW</t>
  </si>
  <si>
    <t>WOM_PRE_BABYCOMPL_PRE</t>
  </si>
  <si>
    <t>WOM_PRE_BABYCOMPL_OTH</t>
  </si>
  <si>
    <t>WOM_PRE_BABYCOMPL_DK</t>
  </si>
  <si>
    <t>WOM_PRE_BASIC_DISPOSITION_SPEC</t>
  </si>
  <si>
    <t>WOM_PRE_BASIC_REF_REAS_1</t>
  </si>
  <si>
    <t>WOM_PRE_BASIC_REF_REAS_2</t>
  </si>
  <si>
    <t>WOM_PRE_BASIC_REF_REAS_3</t>
  </si>
  <si>
    <t>WOM_PRE_BASIC_REF_REAS_4</t>
  </si>
  <si>
    <t>WOM_PRE_BASIC_REF_REAS_5</t>
  </si>
  <si>
    <t>WOM_PRE_BASIC_REF_REAS_99</t>
  </si>
  <si>
    <t>WOM_PRE_BASIC_REF_REAS_99_SPEC</t>
  </si>
  <si>
    <t>WOM_PRE_BASIC_REF_REAS_DK</t>
  </si>
  <si>
    <t>WOM_PRE_BASIC_DIS_DATE_SPEC</t>
  </si>
  <si>
    <t>WOM_PRE_BASIC_DIS_TIME_SPEC</t>
  </si>
  <si>
    <t>WOM_PRE_BASIC_DEATH_DATE_SPEC</t>
  </si>
  <si>
    <t>WOM_PRE_BASIC_DEATH_TIME_SPEC</t>
  </si>
  <si>
    <t>WOM_PRE_COMP_RESULT_SPEC</t>
  </si>
  <si>
    <t>WOM_PRE_COMP_DISPOSITION_SPEC</t>
  </si>
  <si>
    <t>WOM_PRE_COMP_REF_REAS_1</t>
  </si>
  <si>
    <t>WOM_PRE_COMP_REF_REAS_2</t>
  </si>
  <si>
    <t>WOM_PRE_COMP_REF_REAS_3</t>
  </si>
  <si>
    <t>WOM_PRE_COMP_REF_REAS_4</t>
  </si>
  <si>
    <t>WOM_PRE_COMP_REF_REAS_5</t>
  </si>
  <si>
    <t>WOM_PRE_COMP_REF_REAS_99</t>
  </si>
  <si>
    <t>WOM_PRE_COMP_REF_REAS_99_SPEC</t>
  </si>
  <si>
    <t>WOM_PRE_COMP_REF_REAS_DK</t>
  </si>
  <si>
    <t>WOM_PRE_COMP_DIS_DATE_SPEC</t>
  </si>
  <si>
    <t>WOM_PRE_COMP_DIS_TIME_SPEC</t>
  </si>
  <si>
    <t>WOM_PRE_COMP_DEATH_DATE_SPEC</t>
  </si>
  <si>
    <t>WOM_PRE_COMP_DEATH_TIME_SPEC</t>
  </si>
  <si>
    <t>WOM_ECL_ADM_DATE_DATE</t>
  </si>
  <si>
    <t>WOM_ECL_ADM_TIME_SPEC</t>
  </si>
  <si>
    <t>WOM_ECL_GESTAGE_SPEC</t>
  </si>
  <si>
    <t>WOM_ECL_BABYCOMPL_SEP</t>
  </si>
  <si>
    <t>WOM_ECL_BABYCOMPL_ASP</t>
  </si>
  <si>
    <t>WOM_ECL_BABYCOMPL_LBW</t>
  </si>
  <si>
    <t>WOM_ECL_BABYCOMPL_PRE</t>
  </si>
  <si>
    <t>WOM_ECL_BABYCOMPL_OTH</t>
  </si>
  <si>
    <t>WOM_ECL_BABYCOMPL_DK</t>
  </si>
  <si>
    <t>WOM_ECL_BASIC_DISPOSITION_SPEC</t>
  </si>
  <si>
    <t>WOM_ECL_BASIC_REF_REAS_1</t>
  </si>
  <si>
    <t>WOM_ECL_BASIC_REF_REAS_2</t>
  </si>
  <si>
    <t>WOM_ECL_BASIC_REF_REAS_3</t>
  </si>
  <si>
    <t>WOM_ECL_BASIC_REF_REAS_4</t>
  </si>
  <si>
    <t>WOM_ECL_BASIC_REF_REAS_5</t>
  </si>
  <si>
    <t>WOM_ECL_BASIC_REF_REAS_99</t>
  </si>
  <si>
    <t>WOM_ECL_BASIC_REF_REAS_99_SPEC</t>
  </si>
  <si>
    <t>WOM_ECL_BASIC_REF_REAS_DK</t>
  </si>
  <si>
    <t>WOM_ECL_BASIC_DIS_DATE_SPEC</t>
  </si>
  <si>
    <t>WOM_ECL_BASIC_DIS_TIME_SPEC</t>
  </si>
  <si>
    <t>WOM_ECL_BASIC_DEATH_DATE_SPEC</t>
  </si>
  <si>
    <t>WOM_ECL_BASIC_DEATH_TIME_SPEC</t>
  </si>
  <si>
    <t>WOM_ECL_COMP_RESULT_SPEC</t>
  </si>
  <si>
    <t>WOM_ECL_COMP_DISPOSITION_SPEC</t>
  </si>
  <si>
    <t>WOM_ECL_COMP_REF_REAS_1</t>
  </si>
  <si>
    <t>WOM_ECL_COMP_REF_REAS_2</t>
  </si>
  <si>
    <t>WOM_ECL_COMP_REF_REAS_3</t>
  </si>
  <si>
    <t>WOM_ECL_COMP_REF_REAS_4</t>
  </si>
  <si>
    <t>WOM_ECL_COMP_REF_REAS_5</t>
  </si>
  <si>
    <t>WOM_ECL_COMP_REF_REAS_99</t>
  </si>
  <si>
    <t>WOM_ECL_COMP_REF_REAS_99_SPEC</t>
  </si>
  <si>
    <t>WOM_ECL_COMP_REF_REAS_DK</t>
  </si>
  <si>
    <t>WOM_ECL_COMP_DIS_DATE_SPEC</t>
  </si>
  <si>
    <t>WOM_ECL_COMP_DIS_TIME_SPEC</t>
  </si>
  <si>
    <t>WOM_ECL_COMP_DEATH_DATE_SPEC</t>
  </si>
  <si>
    <t>WOM_ECL_COMP_DEATH_TIME_SPEC</t>
  </si>
  <si>
    <t>module</t>
  </si>
  <si>
    <t>RECORD_ID</t>
  </si>
  <si>
    <t>iso</t>
  </si>
  <si>
    <t>FACILITY_ID2</t>
  </si>
  <si>
    <t>M03_01</t>
  </si>
  <si>
    <t>basic</t>
  </si>
  <si>
    <t>control</t>
  </si>
  <si>
    <t>18/04/2013</t>
  </si>
  <si>
    <t>ANB60</t>
  </si>
  <si>
    <t>RCG19</t>
  </si>
  <si>
    <t>maternal</t>
  </si>
  <si>
    <t>PRE</t>
  </si>
  <si>
    <t>OTH</t>
  </si>
  <si>
    <t>28/03/2013</t>
  </si>
  <si>
    <t>MRR</t>
  </si>
  <si>
    <t>MEX</t>
  </si>
  <si>
    <t>M03_02</t>
  </si>
  <si>
    <t>EVA25</t>
  </si>
  <si>
    <t>HEM</t>
  </si>
  <si>
    <t>ABORTO INCOMPLETO</t>
  </si>
  <si>
    <t>M03_03</t>
  </si>
  <si>
    <t>RUPTURA DE MEMBRANAS</t>
  </si>
  <si>
    <t>M03_04</t>
  </si>
  <si>
    <t>25/03/2012</t>
  </si>
  <si>
    <t>M03_05</t>
  </si>
  <si>
    <t>IPL99</t>
  </si>
  <si>
    <t>21/11/2011</t>
  </si>
  <si>
    <t>PLAQUETAS</t>
  </si>
  <si>
    <t>M03_06</t>
  </si>
  <si>
    <t>23/03/2012</t>
  </si>
  <si>
    <t>M03_07</t>
  </si>
  <si>
    <t>M03_08</t>
  </si>
  <si>
    <t>SEP,HEM</t>
  </si>
  <si>
    <t>22/03/2012</t>
  </si>
  <si>
    <t>M03_09</t>
  </si>
  <si>
    <t>DK</t>
  </si>
  <si>
    <t>M03_10</t>
  </si>
  <si>
    <t>HEM,PRE</t>
  </si>
  <si>
    <t>RUPTURA DE MEMBRANAS E HIPERTENSION ARTERIAL LEVE</t>
  </si>
  <si>
    <t>RUPTUTRA DE MEMBRANAS E HIRPERTENSION ARTERIAL LEVE</t>
  </si>
  <si>
    <t>TALLA</t>
  </si>
  <si>
    <t>140CM</t>
  </si>
  <si>
    <t>M03_11</t>
  </si>
  <si>
    <t>18/03/2012</t>
  </si>
  <si>
    <t>M03_12</t>
  </si>
  <si>
    <t>M03_13</t>
  </si>
  <si>
    <t>SEP</t>
  </si>
  <si>
    <t>M03_14</t>
  </si>
  <si>
    <t>INFECCION</t>
  </si>
  <si>
    <t>M03_15</t>
  </si>
  <si>
    <t>M03_16</t>
  </si>
  <si>
    <t>M03_17</t>
  </si>
  <si>
    <t>M03_18</t>
  </si>
  <si>
    <t>ANB6O</t>
  </si>
  <si>
    <t>M03_19</t>
  </si>
  <si>
    <t>16/06/2011</t>
  </si>
  <si>
    <t>19/06/2011</t>
  </si>
  <si>
    <t>M03_20</t>
  </si>
  <si>
    <t>13/07/2011</t>
  </si>
  <si>
    <t>M03_21</t>
  </si>
  <si>
    <t>M03_22</t>
  </si>
  <si>
    <t>M03_23</t>
  </si>
  <si>
    <t>21/02/2011</t>
  </si>
  <si>
    <t>22/02/2011</t>
  </si>
  <si>
    <t>M03_24</t>
  </si>
  <si>
    <t>25/01/2011</t>
  </si>
  <si>
    <t>M03_25</t>
  </si>
  <si>
    <t>18/01/2011</t>
  </si>
  <si>
    <t>M03_26</t>
  </si>
  <si>
    <t>M03_27</t>
  </si>
  <si>
    <t>19/12/2010</t>
  </si>
  <si>
    <t>M03_28</t>
  </si>
  <si>
    <t>M03_29</t>
  </si>
  <si>
    <t>29/11/2010</t>
  </si>
  <si>
    <t>30/11/2010</t>
  </si>
  <si>
    <t>M04_01</t>
  </si>
  <si>
    <t>19/04/2013</t>
  </si>
  <si>
    <t>M04_02</t>
  </si>
  <si>
    <t>M04_03</t>
  </si>
  <si>
    <t>M04_04</t>
  </si>
  <si>
    <t>M04_05</t>
  </si>
  <si>
    <t>M04_06</t>
  </si>
  <si>
    <t>17/04/2013</t>
  </si>
  <si>
    <t>PRODUCTO OBITO, MAS SEPSIS</t>
  </si>
  <si>
    <t>PRODUCTO OBITO MAS SEPSIS</t>
  </si>
  <si>
    <t>17/04/2012</t>
  </si>
  <si>
    <t>M04_07</t>
  </si>
  <si>
    <t>31/10/2012</t>
  </si>
  <si>
    <t>M04_08</t>
  </si>
  <si>
    <t>31/12/2012</t>
  </si>
  <si>
    <t>M04_09</t>
  </si>
  <si>
    <t>M04_10</t>
  </si>
  <si>
    <t>19/03/2013</t>
  </si>
  <si>
    <t>GLUCOSA</t>
  </si>
  <si>
    <t>20/03/2013</t>
  </si>
  <si>
    <t>M04_11</t>
  </si>
  <si>
    <t>24/03/2013</t>
  </si>
  <si>
    <t>M04_12</t>
  </si>
  <si>
    <t>30/03/2013</t>
  </si>
  <si>
    <t>M04_13</t>
  </si>
  <si>
    <t>25/03/2013</t>
  </si>
  <si>
    <t>M04_14</t>
  </si>
  <si>
    <t>22/03/2013</t>
  </si>
  <si>
    <t>M04_15</t>
  </si>
  <si>
    <t>25/02/2013</t>
  </si>
  <si>
    <t>27/02/2013</t>
  </si>
  <si>
    <t>M04_16</t>
  </si>
  <si>
    <t>15/02/2013</t>
  </si>
  <si>
    <t>RETENCIÓN PLACENTARIA</t>
  </si>
  <si>
    <t>M04_17</t>
  </si>
  <si>
    <t>M04_18</t>
  </si>
  <si>
    <t>28/01/2013</t>
  </si>
  <si>
    <t>M05_01</t>
  </si>
  <si>
    <t>complete</t>
  </si>
  <si>
    <t>HDR14</t>
  </si>
  <si>
    <t>23/03/2010</t>
  </si>
  <si>
    <t>POR RESULTADO DE BACTERIAS POSITIVAS</t>
  </si>
  <si>
    <t>26/03/2010</t>
  </si>
  <si>
    <t>AMPICILINA</t>
  </si>
  <si>
    <t>1 g</t>
  </si>
  <si>
    <t>24/03/2010</t>
  </si>
  <si>
    <t>M05_02</t>
  </si>
  <si>
    <t>SALIDA DE MATERIAL FETIDO</t>
  </si>
  <si>
    <t>CEFTRIAXONA</t>
  </si>
  <si>
    <t>80 mg</t>
  </si>
  <si>
    <t>M05_03</t>
  </si>
  <si>
    <t>23/11/2011</t>
  </si>
  <si>
    <t>ROPTURA PREMATURA DE MENBRANA</t>
  </si>
  <si>
    <t>,</t>
  </si>
  <si>
    <t>TPT</t>
  </si>
  <si>
    <t>27.7 seg</t>
  </si>
  <si>
    <t>26/11/2011</t>
  </si>
  <si>
    <t>RANITIDINA</t>
  </si>
  <si>
    <t>50 mG</t>
  </si>
  <si>
    <t>1 gr</t>
  </si>
  <si>
    <t>M05_04</t>
  </si>
  <si>
    <t>NO</t>
  </si>
  <si>
    <t>M05_05</t>
  </si>
  <si>
    <t>AMENAZA DE ABORTO</t>
  </si>
  <si>
    <t>PESO</t>
  </si>
  <si>
    <t>PLT</t>
  </si>
  <si>
    <t>MPV</t>
  </si>
  <si>
    <t>BUTILHISCINA</t>
  </si>
  <si>
    <t>INDORRETACINA</t>
  </si>
  <si>
    <t>1 iv</t>
  </si>
  <si>
    <t>1 sup</t>
  </si>
  <si>
    <t>M05_06</t>
  </si>
  <si>
    <t>DOLOR EN HIPOGASTRO</t>
  </si>
  <si>
    <t>TALLA,</t>
  </si>
  <si>
    <t>M05_07</t>
  </si>
  <si>
    <t>SANGRADO TRASVAGINAL</t>
  </si>
  <si>
    <t>ULTRASONIDO</t>
  </si>
  <si>
    <t>20'</t>
  </si>
  <si>
    <t>INDOMETACINA</t>
  </si>
  <si>
    <t>RADITIDINA</t>
  </si>
  <si>
    <t>100 g</t>
  </si>
  <si>
    <t>50 g</t>
  </si>
  <si>
    <t>M05_08</t>
  </si>
  <si>
    <t>M05_09</t>
  </si>
  <si>
    <t>24/01/2010</t>
  </si>
  <si>
    <t>AVORTO EN EVOLUCION</t>
  </si>
  <si>
    <t>SE TRASLADA A OTRO HOSPITAL</t>
  </si>
  <si>
    <t>METOCLORMIADA</t>
  </si>
  <si>
    <t>10 mg</t>
  </si>
  <si>
    <t>50 mg</t>
  </si>
  <si>
    <t>M05_10</t>
  </si>
  <si>
    <t>HEMOGLOBINA</t>
  </si>
  <si>
    <t>ketorolaco</t>
  </si>
  <si>
    <t>30 mg</t>
  </si>
  <si>
    <t>M05_11</t>
  </si>
  <si>
    <t>CGD65</t>
  </si>
  <si>
    <t>27/07/2011</t>
  </si>
  <si>
    <t>,,,</t>
  </si>
  <si>
    <t>M05_12</t>
  </si>
  <si>
    <t>M05_13</t>
  </si>
  <si>
    <t>M05_14</t>
  </si>
  <si>
    <t>21/07/2011</t>
  </si>
  <si>
    <t>ATENCION POR AMENAZA DE ABORTO</t>
  </si>
  <si>
    <t>23/07/2011</t>
  </si>
  <si>
    <t>M05_15</t>
  </si>
  <si>
    <t>ANNB60</t>
  </si>
  <si>
    <t>21/03/2011</t>
  </si>
  <si>
    <t>23/03/2011</t>
  </si>
  <si>
    <t>M05_16</t>
  </si>
  <si>
    <t>M05_17</t>
  </si>
  <si>
    <t>M05_18</t>
  </si>
  <si>
    <t>19/08/2012</t>
  </si>
  <si>
    <t>METOCLOPRAMIDA</t>
  </si>
  <si>
    <t>GENTAMICINA</t>
  </si>
  <si>
    <t>M05_19</t>
  </si>
  <si>
    <t>M05_20</t>
  </si>
  <si>
    <t>18/06/2012</t>
  </si>
  <si>
    <t>19/06/2012</t>
  </si>
  <si>
    <t>M05_21</t>
  </si>
  <si>
    <t>23/01/2010</t>
  </si>
  <si>
    <t>24/01/2013</t>
  </si>
  <si>
    <t>POSTAN</t>
  </si>
  <si>
    <t>500 mg</t>
  </si>
  <si>
    <t>M05_22</t>
  </si>
  <si>
    <t>28/06/2011</t>
  </si>
  <si>
    <t>29/06/2011</t>
  </si>
  <si>
    <t>M05_23</t>
  </si>
  <si>
    <t>M05_24</t>
  </si>
  <si>
    <t>26/01/2012</t>
  </si>
  <si>
    <t>28/01/2012</t>
  </si>
  <si>
    <t>27/01/2012</t>
  </si>
  <si>
    <t>KETOCOROLACO</t>
  </si>
  <si>
    <t>FUFE</t>
  </si>
  <si>
    <t>TABLETA</t>
  </si>
  <si>
    <t>M05_25</t>
  </si>
  <si>
    <t>M05_26</t>
  </si>
  <si>
    <t>23/04/2012</t>
  </si>
  <si>
    <t>24/04/2012</t>
  </si>
  <si>
    <t>METAMIZOL</t>
  </si>
  <si>
    <t>80MG</t>
  </si>
  <si>
    <t>1GR</t>
  </si>
  <si>
    <t>30MG</t>
  </si>
  <si>
    <t>M05_27</t>
  </si>
  <si>
    <t>13/09/2011</t>
  </si>
  <si>
    <t>M05_28</t>
  </si>
  <si>
    <t>AANB60</t>
  </si>
  <si>
    <t>25/05/2012</t>
  </si>
  <si>
    <t>26/05/2012</t>
  </si>
  <si>
    <t>KETOROLACO</t>
  </si>
  <si>
    <t>50 mgs</t>
  </si>
  <si>
    <t>M05_29</t>
  </si>
  <si>
    <t>EROTRIMICINA</t>
  </si>
  <si>
    <t>METODOPRAMIDA</t>
  </si>
  <si>
    <t>20 mg</t>
  </si>
  <si>
    <t>M08_01</t>
  </si>
  <si>
    <t>intervention</t>
  </si>
  <si>
    <t>26/02/2013</t>
  </si>
  <si>
    <t>BRL38</t>
  </si>
  <si>
    <t>GVA44</t>
  </si>
  <si>
    <t>M08_02</t>
  </si>
  <si>
    <t>DVZ79</t>
  </si>
  <si>
    <t>18/05/2010</t>
  </si>
  <si>
    <t>20/05/2010</t>
  </si>
  <si>
    <t>PRACETAMOL</t>
  </si>
  <si>
    <t>ACIDO FOLICO</t>
  </si>
  <si>
    <t>1 TABLETA</t>
  </si>
  <si>
    <t>19/05/2010</t>
  </si>
  <si>
    <t>M08_03</t>
  </si>
  <si>
    <t>16/03/2013</t>
  </si>
  <si>
    <t>1,99</t>
  </si>
  <si>
    <t>TABAJO DE PARTO</t>
  </si>
  <si>
    <t>16/03/2012</t>
  </si>
  <si>
    <t>M08_04</t>
  </si>
  <si>
    <t>16/05/2011</t>
  </si>
  <si>
    <t>M08_05</t>
  </si>
  <si>
    <t>17/05/2010</t>
  </si>
  <si>
    <t>M08_06</t>
  </si>
  <si>
    <t>M08_07</t>
  </si>
  <si>
    <t>15/03/2011</t>
  </si>
  <si>
    <t>M08_08</t>
  </si>
  <si>
    <t>27/04/2011</t>
  </si>
  <si>
    <t>ABORTO SEPTICO</t>
  </si>
  <si>
    <t>M08_09</t>
  </si>
  <si>
    <t>GVVA44</t>
  </si>
  <si>
    <t>M08_10</t>
  </si>
  <si>
    <t>25/05/2011</t>
  </si>
  <si>
    <t>M08_11</t>
  </si>
  <si>
    <t>M08_12</t>
  </si>
  <si>
    <t>TRABAJOB DE PARTO</t>
  </si>
  <si>
    <t>M19_01</t>
  </si>
  <si>
    <t>M19_02</t>
  </si>
  <si>
    <t>M19_03</t>
  </si>
  <si>
    <t>29/01/2013</t>
  </si>
  <si>
    <t>M19_04</t>
  </si>
  <si>
    <t>40 gotas</t>
  </si>
  <si>
    <t>M19_05</t>
  </si>
  <si>
    <t>ARP15</t>
  </si>
  <si>
    <t>18/03/2013</t>
  </si>
  <si>
    <t>M19_06</t>
  </si>
  <si>
    <t>M19_07</t>
  </si>
  <si>
    <t>M19_08</t>
  </si>
  <si>
    <t>25/01/2013</t>
  </si>
  <si>
    <t>M19_09</t>
  </si>
  <si>
    <t>MHM05</t>
  </si>
  <si>
    <t>ABORTO EN EVOLUCION</t>
  </si>
  <si>
    <t>M19_10</t>
  </si>
  <si>
    <t>28/07/2012</t>
  </si>
  <si>
    <t>ABORTO INMINENTE</t>
  </si>
  <si>
    <t>M19_11</t>
  </si>
  <si>
    <t>M19_12</t>
  </si>
  <si>
    <t>M19_13</t>
  </si>
  <si>
    <t>SUFRIMIENTO FETAL AGUDO AMERITA CESAREA</t>
  </si>
  <si>
    <t>M19_14</t>
  </si>
  <si>
    <t>ROPTURA PREMATURA DE MENBRANAS Y AMERITA CESAREA</t>
  </si>
  <si>
    <t>M19_15</t>
  </si>
  <si>
    <t>22/10/2012</t>
  </si>
  <si>
    <t>M19_44</t>
  </si>
  <si>
    <t>31/08/2012</t>
  </si>
  <si>
    <t>POR RETENCION DE RESTOS PLACENTARIOS</t>
  </si>
  <si>
    <t>M23_01</t>
  </si>
  <si>
    <t>24/04/2013</t>
  </si>
  <si>
    <t>,,,,,,,</t>
  </si>
  <si>
    <t>KETOROLOCO</t>
  </si>
  <si>
    <t>1AMPULA</t>
  </si>
  <si>
    <t>M23_02</t>
  </si>
  <si>
    <t>M28_01</t>
  </si>
  <si>
    <t>24/10/2010</t>
  </si>
  <si>
    <t>26/10/2010</t>
  </si>
  <si>
    <t>LEUCOCITOS</t>
  </si>
  <si>
    <t>ERITROCITOS</t>
  </si>
  <si>
    <t>23/10/2010</t>
  </si>
  <si>
    <t>M28_02</t>
  </si>
  <si>
    <t>UREA</t>
  </si>
  <si>
    <t>CREATININA</t>
  </si>
  <si>
    <t>50 MGS</t>
  </si>
  <si>
    <t>100 MGS</t>
  </si>
  <si>
    <t>M28_03</t>
  </si>
  <si>
    <t>TALLA,,TALLA,</t>
  </si>
  <si>
    <t>50 k</t>
  </si>
  <si>
    <t>PH</t>
  </si>
  <si>
    <t>DENSIDAD</t>
  </si>
  <si>
    <t>NEGATIVO</t>
  </si>
  <si>
    <t>3/4 P/C</t>
  </si>
  <si>
    <t>BENTAMETASONA</t>
  </si>
  <si>
    <t>12 mg</t>
  </si>
  <si>
    <t>OVULOS</t>
  </si>
  <si>
    <t>M28_04</t>
  </si>
  <si>
    <t>22/04/2011</t>
  </si>
  <si>
    <t>23/04/2011</t>
  </si>
  <si>
    <t>6-8P/C</t>
  </si>
  <si>
    <t>M28_05</t>
  </si>
  <si>
    <t>29/02/2012</t>
  </si>
  <si>
    <t>INDICMETACINA</t>
  </si>
  <si>
    <t>100 mg</t>
  </si>
  <si>
    <t>M28_06</t>
  </si>
  <si>
    <t>29/11/2011</t>
  </si>
  <si>
    <t>SE HOSPILIZO POR SANGRADO</t>
  </si>
  <si>
    <t>100 mgs</t>
  </si>
  <si>
    <t>30/11/2011</t>
  </si>
  <si>
    <t>M28_07</t>
  </si>
  <si>
    <t>SE CUNDIGESTA EMBARAZO DE 38 SDG X USG</t>
  </si>
  <si>
    <t>SE VALORA POR CONDUCTA NORMAL</t>
  </si>
  <si>
    <t>M28_08</t>
  </si>
  <si>
    <t>MULTIGESTA DE 7 SEMANAS  DE GESTACION  CON AMENAZA DE ABORTO</t>
  </si>
  <si>
    <t>31/08/2011</t>
  </si>
  <si>
    <t>M28_09</t>
  </si>
  <si>
    <t>29/01/2012</t>
  </si>
  <si>
    <t>M28_10</t>
  </si>
  <si>
    <t>HRD14</t>
  </si>
  <si>
    <t>T.P</t>
  </si>
  <si>
    <t>T.T.P</t>
  </si>
  <si>
    <t>M28_11</t>
  </si>
  <si>
    <t>M28_12</t>
  </si>
  <si>
    <t>30 ml</t>
  </si>
  <si>
    <t>M28_13</t>
  </si>
  <si>
    <t>M28_14</t>
  </si>
  <si>
    <t>24/03/2012</t>
  </si>
  <si>
    <t>M28_15</t>
  </si>
  <si>
    <t>27/05/2012</t>
  </si>
  <si>
    <t>HEMOGLIBIA</t>
  </si>
  <si>
    <t>ALBUMINA</t>
  </si>
  <si>
    <t>T.G.P</t>
  </si>
  <si>
    <t>ALFAMETILDOPA</t>
  </si>
  <si>
    <t>500 mgrs</t>
  </si>
  <si>
    <t>M28_16</t>
  </si>
  <si>
    <t>13/05/2010</t>
  </si>
  <si>
    <t>M28_17</t>
  </si>
  <si>
    <t>27/04/2012</t>
  </si>
  <si>
    <t>29/04/2012</t>
  </si>
  <si>
    <t>28/04/2012</t>
  </si>
  <si>
    <t>M28_18</t>
  </si>
  <si>
    <t>18/02/2010</t>
  </si>
  <si>
    <t>20/02/2010</t>
  </si>
  <si>
    <t>5X6</t>
  </si>
  <si>
    <t>M28_19</t>
  </si>
  <si>
    <t>ECL</t>
  </si>
  <si>
    <t>56,7</t>
  </si>
  <si>
    <t>M28_20</t>
  </si>
  <si>
    <t>24/06/2012</t>
  </si>
  <si>
    <t>M28_21</t>
  </si>
  <si>
    <t>17/09/2010</t>
  </si>
  <si>
    <t>M28_22</t>
  </si>
  <si>
    <t>M28_23</t>
  </si>
  <si>
    <t>28/06/2010</t>
  </si>
  <si>
    <t>M28_24</t>
  </si>
  <si>
    <t>M28_25</t>
  </si>
  <si>
    <t>24/11/2010</t>
  </si>
  <si>
    <t>AMPISILINA</t>
  </si>
  <si>
    <t>250 mg</t>
  </si>
  <si>
    <t>M28_26</t>
  </si>
  <si>
    <t>27/12/2013</t>
  </si>
  <si>
    <t>27/12/2010</t>
  </si>
  <si>
    <t>29/12/2010</t>
  </si>
  <si>
    <t>M28_27</t>
  </si>
  <si>
    <t>29/09/2011</t>
  </si>
  <si>
    <t>30/09/2011</t>
  </si>
  <si>
    <t>M28_28</t>
  </si>
  <si>
    <t>25/10/2011</t>
  </si>
  <si>
    <t>27/10/2011</t>
  </si>
  <si>
    <t>++</t>
  </si>
  <si>
    <t>METROCLOPRAMIDA</t>
  </si>
  <si>
    <t>M31_01</t>
  </si>
  <si>
    <t>23/01/2013</t>
  </si>
  <si>
    <t>3,99</t>
  </si>
  <si>
    <t>M31_02</t>
  </si>
  <si>
    <t>DESPRENDIMIENTO DE PLACENTA</t>
  </si>
  <si>
    <t>M31_03</t>
  </si>
  <si>
    <t>POR PRESENTAR FACTORE DE RIESGO</t>
  </si>
  <si>
    <t>M31_04</t>
  </si>
  <si>
    <t>28/12/2012</t>
  </si>
  <si>
    <t>ABORTO EN EVOLUCION.</t>
  </si>
  <si>
    <t>28/12/2013</t>
  </si>
  <si>
    <t>M31_05</t>
  </si>
  <si>
    <t>20/04/2012</t>
  </si>
  <si>
    <t>PARA MANEJO ADECUADO POE ESPECIALIDAD.</t>
  </si>
  <si>
    <t>M31_06</t>
  </si>
  <si>
    <t>M31_07</t>
  </si>
  <si>
    <t>20/08/2012</t>
  </si>
  <si>
    <t>1,3</t>
  </si>
  <si>
    <t>M31_08</t>
  </si>
  <si>
    <t>24/08/2012</t>
  </si>
  <si>
    <t>PARA VALORACION ADECUADA POR GINECOOBSTETRA.</t>
  </si>
  <si>
    <t>M31_09</t>
  </si>
  <si>
    <t>27/08/2012</t>
  </si>
  <si>
    <t>PRESENTA EDEMA DE MIENBROS INFERIORES.</t>
  </si>
  <si>
    <t>M31_10</t>
  </si>
  <si>
    <t>M31_11</t>
  </si>
  <si>
    <t>24/08/2011</t>
  </si>
  <si>
    <t>M31_12</t>
  </si>
  <si>
    <t>RUPTURA PREMATURA DE MEMBRANAS</t>
  </si>
  <si>
    <t>M35_01</t>
  </si>
  <si>
    <t>PLACENTA PREVIA</t>
  </si>
  <si>
    <t>M35_02</t>
  </si>
  <si>
    <t>22/10/2010</t>
  </si>
  <si>
    <t>AMANAZA DE  ABORTO</t>
  </si>
  <si>
    <t>M35_03</t>
  </si>
  <si>
    <t>17/11/2011</t>
  </si>
  <si>
    <t>AMANAZA DE ABORTO</t>
  </si>
  <si>
    <t>56.300 k</t>
  </si>
  <si>
    <t>M35_04</t>
  </si>
  <si>
    <t>M35_05</t>
  </si>
  <si>
    <t>M35_06</t>
  </si>
  <si>
    <t>TP</t>
  </si>
  <si>
    <t>250 MG</t>
  </si>
  <si>
    <t>M35_07</t>
  </si>
  <si>
    <t>24/05/2012</t>
  </si>
  <si>
    <t>M35_08</t>
  </si>
  <si>
    <t>20/05/2012</t>
  </si>
  <si>
    <t>HIDRALAZINA</t>
  </si>
  <si>
    <t>M35_09</t>
  </si>
  <si>
    <t>NISTATINA</t>
  </si>
  <si>
    <t>M35_10</t>
  </si>
  <si>
    <t>M35_11</t>
  </si>
  <si>
    <t>18/06/2010</t>
  </si>
  <si>
    <t>M35_12</t>
  </si>
  <si>
    <t>M35_13</t>
  </si>
  <si>
    <t>SANGRADO TANVAGINAL</t>
  </si>
  <si>
    <t>CEFOTAXIME</t>
  </si>
  <si>
    <t>M35_14</t>
  </si>
  <si>
    <t>ALERTA DE ESTUPOR,SEPTICA</t>
  </si>
  <si>
    <t>M35_15</t>
  </si>
  <si>
    <t>25/04/2012</t>
  </si>
  <si>
    <t>M35_16</t>
  </si>
  <si>
    <t>M35_17</t>
  </si>
  <si>
    <t>23/09/2012</t>
  </si>
  <si>
    <t>M35_18</t>
  </si>
  <si>
    <t>M35_19</t>
  </si>
  <si>
    <t>15/03/2010</t>
  </si>
  <si>
    <t>FUE REMITIDA</t>
  </si>
  <si>
    <t>POR FALTA DE PERDONAL Y LAB.</t>
  </si>
  <si>
    <t>M35_20</t>
  </si>
  <si>
    <t>13/08/2011</t>
  </si>
  <si>
    <t>36,8</t>
  </si>
  <si>
    <t>M35_21</t>
  </si>
  <si>
    <t>M35_22</t>
  </si>
  <si>
    <t>36,5</t>
  </si>
  <si>
    <t>M35_23</t>
  </si>
  <si>
    <t>15/06/2011</t>
  </si>
  <si>
    <t>INDOMETAZINA</t>
  </si>
  <si>
    <t>1 UNIDAD</t>
  </si>
  <si>
    <t>1 DOSIS</t>
  </si>
  <si>
    <t>M35_24</t>
  </si>
  <si>
    <t>19/07/2010</t>
  </si>
  <si>
    <t>M35_25</t>
  </si>
  <si>
    <t>M35_26</t>
  </si>
  <si>
    <t>14/12/2010</t>
  </si>
  <si>
    <t>35,5</t>
  </si>
  <si>
    <t>CEFALAXINA</t>
  </si>
  <si>
    <t>INDOMETASINA</t>
  </si>
  <si>
    <t>SUSPENCION U.R</t>
  </si>
  <si>
    <t>M35_27</t>
  </si>
  <si>
    <t>20/03/2011</t>
  </si>
  <si>
    <t>PARESETAMOL</t>
  </si>
  <si>
    <t>M35_28</t>
  </si>
  <si>
    <t>22/12/2011</t>
  </si>
  <si>
    <t>LDH</t>
  </si>
  <si>
    <t>TGP</t>
  </si>
  <si>
    <t>25 mg</t>
  </si>
  <si>
    <t>M35_29</t>
  </si>
  <si>
    <t>M35_30</t>
  </si>
  <si>
    <t>13/01/2012</t>
  </si>
  <si>
    <t>PARECETAMOL</t>
  </si>
  <si>
    <t>500 mg2</t>
  </si>
  <si>
    <t>M38_01</t>
  </si>
  <si>
    <t>29/06/2010</t>
  </si>
  <si>
    <t>INDIMITACINA</t>
  </si>
  <si>
    <t>M38_02</t>
  </si>
  <si>
    <t>M38_03</t>
  </si>
  <si>
    <t>2,9</t>
  </si>
  <si>
    <t>1GM</t>
  </si>
  <si>
    <t>M38_04</t>
  </si>
  <si>
    <t>M38_05</t>
  </si>
  <si>
    <t>13/02/2010</t>
  </si>
  <si>
    <t>M38_06</t>
  </si>
  <si>
    <t>POR SER DERECHOAVIENTE AL ISTECH</t>
  </si>
  <si>
    <t>UTROGESTAN</t>
  </si>
  <si>
    <t>1 mg</t>
  </si>
  <si>
    <t>200 mg</t>
  </si>
  <si>
    <t>M38_07</t>
  </si>
  <si>
    <t>INTERRUPCION DE SANGRADO</t>
  </si>
  <si>
    <t>OMEPRAZOL</t>
  </si>
  <si>
    <t>40 mg</t>
  </si>
  <si>
    <t>M38_08</t>
  </si>
  <si>
    <t>19/11/2010</t>
  </si>
  <si>
    <t>HEMORRAGEA OBSTETRICA</t>
  </si>
  <si>
    <t>TRANSFUCION</t>
  </si>
  <si>
    <t>METRONIDAZOL</t>
  </si>
  <si>
    <t>M38_09</t>
  </si>
  <si>
    <t>M38_10</t>
  </si>
  <si>
    <t>DACTIL</t>
  </si>
  <si>
    <t>15 mg</t>
  </si>
  <si>
    <t>1 tb</t>
  </si>
  <si>
    <t>M38_11</t>
  </si>
  <si>
    <t>ARP60</t>
  </si>
  <si>
    <t>24/10/2012</t>
  </si>
  <si>
    <t>M38_12</t>
  </si>
  <si>
    <t>23/04/2010</t>
  </si>
  <si>
    <t>ALTA POR MEJORIA</t>
  </si>
  <si>
    <t>DERECHO AVIENTE AL ISTECH</t>
  </si>
  <si>
    <t>+</t>
  </si>
  <si>
    <t>INDOSID</t>
  </si>
  <si>
    <t>TREXEN DUO</t>
  </si>
  <si>
    <t>UTRAGESTON</t>
  </si>
  <si>
    <t>1 grs</t>
  </si>
  <si>
    <t>1 avt</t>
  </si>
  <si>
    <t>M38_13</t>
  </si>
  <si>
    <t>14/08/2012</t>
  </si>
  <si>
    <t>PROTROMBINA</t>
  </si>
  <si>
    <t>PARACETAMOL</t>
  </si>
  <si>
    <t>CEFALEXINA</t>
  </si>
  <si>
    <t>M38_14</t>
  </si>
  <si>
    <t>M38_15</t>
  </si>
  <si>
    <t>M38_16</t>
  </si>
  <si>
    <t>23/05/2010</t>
  </si>
  <si>
    <t>25/05/2010</t>
  </si>
  <si>
    <t>HEMATOCRITO</t>
  </si>
  <si>
    <t>351,OOO</t>
  </si>
  <si>
    <t>24/05/2010</t>
  </si>
  <si>
    <t>M38_17</t>
  </si>
  <si>
    <t>23/08/2010</t>
  </si>
  <si>
    <t>26/08/2010</t>
  </si>
  <si>
    <t>M38_18</t>
  </si>
  <si>
    <t>22/08/2010</t>
  </si>
  <si>
    <t>5 mg</t>
  </si>
  <si>
    <t>M38_19</t>
  </si>
  <si>
    <t>ABN60</t>
  </si>
  <si>
    <t>M38_20</t>
  </si>
  <si>
    <t>19/01/2011</t>
  </si>
  <si>
    <t>24/01/2011</t>
  </si>
  <si>
    <t>23/01/2011</t>
  </si>
  <si>
    <t>M38_21</t>
  </si>
  <si>
    <t>26/01/2010</t>
  </si>
  <si>
    <t>28/01/2010</t>
  </si>
  <si>
    <t>M38_22</t>
  </si>
  <si>
    <t>LEUCCOCITOS</t>
  </si>
  <si>
    <t>4.25 x10</t>
  </si>
  <si>
    <t>M38_23</t>
  </si>
  <si>
    <t>15/12/2010</t>
  </si>
  <si>
    <t>16/12/2010</t>
  </si>
  <si>
    <t>M38_24</t>
  </si>
  <si>
    <t>17/02/2012</t>
  </si>
  <si>
    <t>20/02/2012</t>
  </si>
  <si>
    <t>HIDRALAXINA</t>
  </si>
  <si>
    <t>M38_25</t>
  </si>
  <si>
    <t>T.POTROMBINA</t>
  </si>
  <si>
    <t>M38_26</t>
  </si>
  <si>
    <t>13/05/2011</t>
  </si>
  <si>
    <t>M38_27</t>
  </si>
  <si>
    <t>ETAMIZOL</t>
  </si>
  <si>
    <t>M38_28</t>
  </si>
  <si>
    <t>15´´</t>
  </si>
  <si>
    <t>38´´</t>
  </si>
  <si>
    <t>RANISEN</t>
  </si>
  <si>
    <t>EFOLAXIMA</t>
  </si>
  <si>
    <t>310 mg</t>
  </si>
  <si>
    <t>M38_29</t>
  </si>
  <si>
    <t>SEG</t>
  </si>
  <si>
    <t>M42_01</t>
  </si>
  <si>
    <t>28/09/2011</t>
  </si>
  <si>
    <t>M42_02</t>
  </si>
  <si>
    <t>M42_03</t>
  </si>
  <si>
    <t>M42_04</t>
  </si>
  <si>
    <t>M42_05</t>
  </si>
  <si>
    <t>18/07/2010</t>
  </si>
  <si>
    <t>M42_06</t>
  </si>
  <si>
    <t>20/06/2010</t>
  </si>
  <si>
    <t>M42_07</t>
  </si>
  <si>
    <t>15/07/2010</t>
  </si>
  <si>
    <t>M42_08</t>
  </si>
  <si>
    <t>M42_09</t>
  </si>
  <si>
    <t>28/07/2010</t>
  </si>
  <si>
    <t>M42_10</t>
  </si>
  <si>
    <t>M42_11</t>
  </si>
  <si>
    <t>RBC26</t>
  </si>
  <si>
    <t>M42_12</t>
  </si>
  <si>
    <t>17/01/2011</t>
  </si>
  <si>
    <t>M42_13</t>
  </si>
  <si>
    <t>M42_14</t>
  </si>
  <si>
    <t>M42_15</t>
  </si>
  <si>
    <t>ANMB60</t>
  </si>
  <si>
    <t>26/04/2011</t>
  </si>
  <si>
    <t>M42_16</t>
  </si>
  <si>
    <t>M42_17</t>
  </si>
  <si>
    <t>M42_18</t>
  </si>
  <si>
    <t>M42_19</t>
  </si>
  <si>
    <t>M43_01</t>
  </si>
  <si>
    <t>16/04/2013</t>
  </si>
  <si>
    <t>DACTILO B</t>
  </si>
  <si>
    <t>1 CAPSULA</t>
  </si>
  <si>
    <t>M43_02</t>
  </si>
  <si>
    <t>DACTIL OB</t>
  </si>
  <si>
    <t>REXEN DUO</t>
  </si>
  <si>
    <t>1 OVULO</t>
  </si>
  <si>
    <t>M43_03</t>
  </si>
  <si>
    <t>M43_04</t>
  </si>
  <si>
    <t>21/01/2013</t>
  </si>
  <si>
    <t>M43_05</t>
  </si>
  <si>
    <t>M43_06</t>
  </si>
  <si>
    <t>M43_07</t>
  </si>
  <si>
    <t>FERRANINA FOL</t>
  </si>
  <si>
    <t>M43_08</t>
  </si>
  <si>
    <t>14/10/2012</t>
  </si>
  <si>
    <t>FUMARATO FERROSO</t>
  </si>
  <si>
    <t>1 TABLETA CADA 24 HRS</t>
  </si>
  <si>
    <t>1 TABLETA CADA 2 HRS</t>
  </si>
  <si>
    <t>M43_09</t>
  </si>
  <si>
    <t>M43_10</t>
  </si>
  <si>
    <t>M43_11</t>
  </si>
  <si>
    <t>M43_12</t>
  </si>
  <si>
    <t>15/04/2012</t>
  </si>
  <si>
    <t>16/04/2012</t>
  </si>
  <si>
    <t>15/12/2012</t>
  </si>
  <si>
    <t>METAMISOL SODICO</t>
  </si>
  <si>
    <t>1 GR</t>
  </si>
  <si>
    <t>M43_13</t>
  </si>
  <si>
    <t>M43_14</t>
  </si>
  <si>
    <t>M43_15</t>
  </si>
  <si>
    <t>M43_16</t>
  </si>
  <si>
    <t>M43_17</t>
  </si>
  <si>
    <t>M43_18</t>
  </si>
  <si>
    <t>M44_01</t>
  </si>
  <si>
    <t>JLR85</t>
  </si>
  <si>
    <t>26/08/2011</t>
  </si>
  <si>
    <t>BUTULIOSINA</t>
  </si>
  <si>
    <t>20mg</t>
  </si>
  <si>
    <t>M44_02</t>
  </si>
  <si>
    <t>20/08/2011</t>
  </si>
  <si>
    <t>PARA VALORACION POR GINECOBSTETRA</t>
  </si>
  <si>
    <t>M44_03</t>
  </si>
  <si>
    <t>20/11/2012</t>
  </si>
  <si>
    <t>PARA MANEJO QUIRURGICO</t>
  </si>
  <si>
    <t>M44_04</t>
  </si>
  <si>
    <t>28/08/2011</t>
  </si>
  <si>
    <t>PARA VALORACION POR GINECOBTETRA</t>
  </si>
  <si>
    <t>M44_05</t>
  </si>
  <si>
    <t>M44_07</t>
  </si>
  <si>
    <t>EL PRODUCTO TIENE SUFRIMIENTO FETAL</t>
  </si>
  <si>
    <t>M44_08</t>
  </si>
  <si>
    <t>24/04/2011</t>
  </si>
  <si>
    <t>M44_09</t>
  </si>
  <si>
    <t>M44_10</t>
  </si>
  <si>
    <t>25/06/2012</t>
  </si>
  <si>
    <t>M44_11</t>
  </si>
  <si>
    <t>POR PRESION ALTA</t>
  </si>
  <si>
    <t>M44_12</t>
  </si>
  <si>
    <t>POR AMENSA DE PARTO PRETERMINO</t>
  </si>
  <si>
    <t>M44_13</t>
  </si>
  <si>
    <t>M44_14</t>
  </si>
  <si>
    <t>MPV44</t>
  </si>
  <si>
    <t>M44_15</t>
  </si>
  <si>
    <t>M44_16</t>
  </si>
  <si>
    <t>M44_17</t>
  </si>
  <si>
    <t>FUE REFERIDA EN LA HOSPITAL DE LA MUJER SAN CRISTOBAL DE LAS CASAS, CHIAPAS</t>
  </si>
  <si>
    <t>M44_18</t>
  </si>
  <si>
    <t>14/10/2011</t>
  </si>
  <si>
    <t>FUE REFERIDA AL HOSPITAL DE LA MUJER</t>
  </si>
  <si>
    <t>14/10/2013</t>
  </si>
  <si>
    <t>M44_19</t>
  </si>
  <si>
    <t>M44_20</t>
  </si>
  <si>
    <t>M44_21</t>
  </si>
  <si>
    <t>M44_22</t>
  </si>
  <si>
    <t>SEP,ECL</t>
  </si>
  <si>
    <t>M44_23</t>
  </si>
  <si>
    <t>27/08/2011</t>
  </si>
  <si>
    <t>M45_01</t>
  </si>
  <si>
    <t>26/03/2013</t>
  </si>
  <si>
    <t>LOC29</t>
  </si>
  <si>
    <t>31/01/2012</t>
  </si>
  <si>
    <t>M45_02</t>
  </si>
  <si>
    <t>EPP43</t>
  </si>
  <si>
    <t>17/05/2011</t>
  </si>
  <si>
    <t>SE REFIERE A SEGUNDO NIVEL</t>
  </si>
  <si>
    <t>PARA VALORACION POR GINECOOBSTETRA</t>
  </si>
  <si>
    <t>17/08/2012</t>
  </si>
  <si>
    <t>M45_03</t>
  </si>
  <si>
    <t>DICLOFENACO</t>
  </si>
  <si>
    <t>1g</t>
  </si>
  <si>
    <t>M45_04</t>
  </si>
  <si>
    <t>15/01/2012</t>
  </si>
  <si>
    <t>BUTILHIUCINA</t>
  </si>
  <si>
    <t>15/01/2013</t>
  </si>
  <si>
    <t>M45_05</t>
  </si>
  <si>
    <t>26/06/2012</t>
  </si>
  <si>
    <t>27/06/2012</t>
  </si>
  <si>
    <t>M45_06</t>
  </si>
  <si>
    <t>19/09/2012</t>
  </si>
  <si>
    <t>VITALIDAD FETAL</t>
  </si>
  <si>
    <t>M45_08</t>
  </si>
  <si>
    <t>13/08/2012</t>
  </si>
  <si>
    <t>75mg</t>
  </si>
  <si>
    <t>M45_09</t>
  </si>
  <si>
    <t>QUEDO EN HOSPIALIZACION</t>
  </si>
  <si>
    <t>M45_10</t>
  </si>
  <si>
    <t>28/12/2011</t>
  </si>
  <si>
    <t>M45_11</t>
  </si>
  <si>
    <t>M45_12</t>
  </si>
  <si>
    <t>19/10/2011</t>
  </si>
  <si>
    <t>20/10/2011</t>
  </si>
  <si>
    <t>EXTREMIDADES</t>
  </si>
  <si>
    <t>CON MOVIMIENTOS LIBRES</t>
  </si>
  <si>
    <t>M45_13</t>
  </si>
  <si>
    <t>M49_01</t>
  </si>
  <si>
    <t>19/02/2013</t>
  </si>
  <si>
    <t>M49_02</t>
  </si>
  <si>
    <t>20/02/2013</t>
  </si>
  <si>
    <t>1G</t>
  </si>
  <si>
    <t>30 MG</t>
  </si>
  <si>
    <t>M49_03</t>
  </si>
  <si>
    <t>18/04/2012</t>
  </si>
  <si>
    <t>19/04/2012</t>
  </si>
  <si>
    <t>40MG</t>
  </si>
  <si>
    <t>M49_04</t>
  </si>
  <si>
    <t>REFERIDA PARA REVICIÓN EN EL HOSPITAL DE LA MUJER</t>
  </si>
  <si>
    <t>M49_05</t>
  </si>
  <si>
    <t>21/05/2012</t>
  </si>
  <si>
    <t>KETORILACO</t>
  </si>
  <si>
    <t>M49_06</t>
  </si>
  <si>
    <t>23/05/2012</t>
  </si>
  <si>
    <t>50MG</t>
  </si>
  <si>
    <t>M49_07</t>
  </si>
  <si>
    <t>28/05/2012</t>
  </si>
  <si>
    <t>30/05/2012</t>
  </si>
  <si>
    <t>CLINDAMICINA</t>
  </si>
  <si>
    <t>BUTILHIOSCIANA</t>
  </si>
  <si>
    <t>600MG</t>
  </si>
  <si>
    <t>1AMP</t>
  </si>
  <si>
    <t>M49_08</t>
  </si>
  <si>
    <t>500MG</t>
  </si>
  <si>
    <t>M49_09</t>
  </si>
  <si>
    <t>22/06/2012</t>
  </si>
  <si>
    <t>M49_10</t>
  </si>
  <si>
    <t>M49_11</t>
  </si>
  <si>
    <t>31/07/2012</t>
  </si>
  <si>
    <t>10MG</t>
  </si>
  <si>
    <t>M49_12</t>
  </si>
  <si>
    <t>M49_13</t>
  </si>
  <si>
    <t>16/07/2012</t>
  </si>
  <si>
    <t>16/08/2012</t>
  </si>
  <si>
    <t>M49_14</t>
  </si>
  <si>
    <t>30/08/2012</t>
  </si>
  <si>
    <t>M49_15</t>
  </si>
  <si>
    <t>21/02/2013</t>
  </si>
  <si>
    <t>13/10/2011</t>
  </si>
  <si>
    <t>SINDROME ANEMICO</t>
  </si>
  <si>
    <t>M49_16</t>
  </si>
  <si>
    <t>MOH05</t>
  </si>
  <si>
    <t>METOCLOPAMIDA</t>
  </si>
  <si>
    <t>1AM</t>
  </si>
  <si>
    <t>M49_17</t>
  </si>
  <si>
    <t>30/01/2012</t>
  </si>
  <si>
    <t>M49_18</t>
  </si>
  <si>
    <t>CEFOTAXIMA</t>
  </si>
  <si>
    <t>M49_19</t>
  </si>
  <si>
    <t>60MG</t>
  </si>
  <si>
    <t>3OMG</t>
  </si>
  <si>
    <t>M49_20</t>
  </si>
  <si>
    <t>TRANSFUCION SANGUINEA</t>
  </si>
  <si>
    <t>3MG</t>
  </si>
  <si>
    <t>2MG</t>
  </si>
  <si>
    <t>M49_21</t>
  </si>
  <si>
    <t>16/06/2012</t>
  </si>
  <si>
    <t>OTB</t>
  </si>
  <si>
    <t>39MG</t>
  </si>
  <si>
    <t>M49_22</t>
  </si>
  <si>
    <t>MIZOPROSTOR</t>
  </si>
  <si>
    <t>200MG</t>
  </si>
  <si>
    <t>M49_23</t>
  </si>
  <si>
    <t>25/07/2012</t>
  </si>
  <si>
    <t>ENDOMETRITIS</t>
  </si>
  <si>
    <t>27/07/2012</t>
  </si>
  <si>
    <t>CEFTRAXENA  I.V.</t>
  </si>
  <si>
    <t>1gr</t>
  </si>
  <si>
    <t>M49_24</t>
  </si>
  <si>
    <t>MISOPROSTOL</t>
  </si>
  <si>
    <t>CEFTRIAXINA</t>
  </si>
  <si>
    <t>30mg</t>
  </si>
  <si>
    <t>200mg</t>
  </si>
  <si>
    <t>M49_25</t>
  </si>
  <si>
    <t>METOCLOPLAMIDA</t>
  </si>
  <si>
    <t>10mg</t>
  </si>
  <si>
    <t>M50_01</t>
  </si>
  <si>
    <t>NLH31</t>
  </si>
  <si>
    <t>500 Mg</t>
  </si>
  <si>
    <t>5 Mg</t>
  </si>
  <si>
    <t>M50_02</t>
  </si>
  <si>
    <t>13/12/2012</t>
  </si>
  <si>
    <t>M50_03</t>
  </si>
  <si>
    <t>M53_02</t>
  </si>
  <si>
    <t>29/06/2012</t>
  </si>
  <si>
    <t>50gm</t>
  </si>
  <si>
    <t>75gm</t>
  </si>
  <si>
    <t>M53_03</t>
  </si>
  <si>
    <t>CETOTAXINA I.V.</t>
  </si>
  <si>
    <t>AMIKASINA I.V.</t>
  </si>
  <si>
    <t>500mg</t>
  </si>
  <si>
    <t>M53_04</t>
  </si>
  <si>
    <t>18/01/2012</t>
  </si>
  <si>
    <t>BUTILIOSINA</t>
  </si>
  <si>
    <t>1amp.I.V.</t>
  </si>
  <si>
    <t>M53_05</t>
  </si>
  <si>
    <t>M53_06</t>
  </si>
  <si>
    <t>M53_07</t>
  </si>
  <si>
    <t>M53_08</t>
  </si>
  <si>
    <t>M53_09</t>
  </si>
  <si>
    <t>26/07/2011</t>
  </si>
  <si>
    <t>M53_10</t>
  </si>
  <si>
    <t>18/10/2011</t>
  </si>
  <si>
    <t>M53_11</t>
  </si>
  <si>
    <t>M53_12</t>
  </si>
  <si>
    <t>M53_13</t>
  </si>
  <si>
    <t>M53_14</t>
  </si>
  <si>
    <t>M57_01</t>
  </si>
  <si>
    <t>24/01/2012</t>
  </si>
  <si>
    <t>KETEROLACO</t>
  </si>
  <si>
    <t>METROCLOPLAMIDA</t>
  </si>
  <si>
    <t>1 G.</t>
  </si>
  <si>
    <t>30 MG.</t>
  </si>
  <si>
    <t>10 MG.</t>
  </si>
  <si>
    <t>M57_02</t>
  </si>
  <si>
    <t>AMENAZA DE ABORTO REMITIDO</t>
  </si>
  <si>
    <t>40 MG</t>
  </si>
  <si>
    <t>100MG.</t>
  </si>
  <si>
    <t>M57_03</t>
  </si>
  <si>
    <t>21/02/2009</t>
  </si>
  <si>
    <t>22/02/2009</t>
  </si>
  <si>
    <t>INDOMETECINA</t>
  </si>
  <si>
    <t>100  MG.</t>
  </si>
  <si>
    <t>M57_04</t>
  </si>
  <si>
    <t>20/02/2009</t>
  </si>
  <si>
    <t>DVZ39</t>
  </si>
  <si>
    <t>24/02/2009</t>
  </si>
  <si>
    <t>AMENAZA DE PARTO PRETERMINO EN REMICION</t>
  </si>
  <si>
    <t>25/02/2009</t>
  </si>
  <si>
    <t>METAMETASONA</t>
  </si>
  <si>
    <t>1G.</t>
  </si>
  <si>
    <t>5G.</t>
  </si>
  <si>
    <t>8G.</t>
  </si>
  <si>
    <t>M57_05</t>
  </si>
  <si>
    <t>AMENAZA DE PARTO PRETERMINO + ALTO RIESGO</t>
  </si>
  <si>
    <t>VALORACION POR ESPECIALISTA</t>
  </si>
  <si>
    <t>50 MG</t>
  </si>
  <si>
    <t>SUPOCITORIO</t>
  </si>
  <si>
    <t>M57_06</t>
  </si>
  <si>
    <t>TRASLADO</t>
  </si>
  <si>
    <t>1 G</t>
  </si>
  <si>
    <t>SUPOSITORIO</t>
  </si>
  <si>
    <t>M57_07</t>
  </si>
  <si>
    <t>14/03/2013</t>
  </si>
  <si>
    <t>14/03/2012</t>
  </si>
  <si>
    <t>PRENALINA</t>
  </si>
  <si>
    <t>5 GOTAS</t>
  </si>
  <si>
    <t>200 MG</t>
  </si>
  <si>
    <t>M57_08</t>
  </si>
  <si>
    <t>20/03/2009</t>
  </si>
  <si>
    <t>CEFTREAXONA</t>
  </si>
  <si>
    <t>50 MG.</t>
  </si>
  <si>
    <t>M57_09</t>
  </si>
  <si>
    <t>BRL39</t>
  </si>
  <si>
    <t>500 MG</t>
  </si>
  <si>
    <t>100MG</t>
  </si>
  <si>
    <t>M57_10</t>
  </si>
  <si>
    <t>30.0-43.0</t>
  </si>
  <si>
    <t>1TABLETA</t>
  </si>
  <si>
    <t>M57_11</t>
  </si>
  <si>
    <t>23/08/2011</t>
  </si>
  <si>
    <t>M57_12</t>
  </si>
  <si>
    <t>25 MG.</t>
  </si>
  <si>
    <t>M57_13</t>
  </si>
  <si>
    <t>23/07/2012</t>
  </si>
  <si>
    <t>COLORACION DE LA PIEL</t>
  </si>
  <si>
    <t>TACTO VAGINAL</t>
  </si>
  <si>
    <t>0XITOCINA</t>
  </si>
  <si>
    <t>5 UNI.</t>
  </si>
  <si>
    <t>M57_14</t>
  </si>
  <si>
    <t>M57_15</t>
  </si>
  <si>
    <t>20/07/2012</t>
  </si>
  <si>
    <t>22/07/2012</t>
  </si>
  <si>
    <t>FUMARATO FERROZO</t>
  </si>
  <si>
    <t>200 MG.</t>
  </si>
  <si>
    <t>5 MG.</t>
  </si>
  <si>
    <t>M57_16</t>
  </si>
  <si>
    <t>18/05/2012</t>
  </si>
  <si>
    <t>19/05/2012</t>
  </si>
  <si>
    <t>BUTILIOCINA</t>
  </si>
  <si>
    <t>500 MG.</t>
  </si>
  <si>
    <t>500MG.</t>
  </si>
  <si>
    <t>M57_17</t>
  </si>
  <si>
    <t>21/08/2012</t>
  </si>
  <si>
    <t>21708/2012</t>
  </si>
  <si>
    <t>M57_18</t>
  </si>
  <si>
    <t>25/01/2012</t>
  </si>
  <si>
    <t>M57_19</t>
  </si>
  <si>
    <t>ORCIPRENALINA</t>
  </si>
  <si>
    <t>NITROFURANTOINA</t>
  </si>
  <si>
    <t>0.5 MG</t>
  </si>
  <si>
    <t>M57_20</t>
  </si>
  <si>
    <t>HIDRALACINA</t>
  </si>
  <si>
    <t>SULFATO DE MG</t>
  </si>
  <si>
    <t>5 MG</t>
  </si>
  <si>
    <t>4 GMS</t>
  </si>
  <si>
    <t>M57_45</t>
  </si>
  <si>
    <t>M58_01</t>
  </si>
  <si>
    <t>30/01/2013</t>
  </si>
  <si>
    <t>ERGOTRATE</t>
  </si>
  <si>
    <t>0.2MGS</t>
  </si>
  <si>
    <t>M58_02</t>
  </si>
  <si>
    <t>AMPICILINA  IV</t>
  </si>
  <si>
    <t>1 GR.</t>
  </si>
  <si>
    <t>M58_03</t>
  </si>
  <si>
    <t>22/01/2013</t>
  </si>
  <si>
    <t>M58_04</t>
  </si>
  <si>
    <t>14/01/2013</t>
  </si>
  <si>
    <t>ERGOTRATE AM. IM</t>
  </si>
  <si>
    <t>AMOXICILINA</t>
  </si>
  <si>
    <t>DOSIS UNICA</t>
  </si>
  <si>
    <t>M58_05</t>
  </si>
  <si>
    <t>M58_06</t>
  </si>
  <si>
    <t>M58_07</t>
  </si>
  <si>
    <t>23/10/2012</t>
  </si>
  <si>
    <t>M58_08</t>
  </si>
  <si>
    <t>30/10/2012</t>
  </si>
  <si>
    <t>M58_09</t>
  </si>
  <si>
    <t>M58_10</t>
  </si>
  <si>
    <t>M58_11</t>
  </si>
  <si>
    <t>M58_12</t>
  </si>
  <si>
    <t>29/11/2012</t>
  </si>
  <si>
    <t>M65_01</t>
  </si>
  <si>
    <t>21/05/2011</t>
  </si>
  <si>
    <t>OMEPRASOL</t>
  </si>
  <si>
    <t>HIDRALASINA</t>
  </si>
  <si>
    <t>M65_02</t>
  </si>
  <si>
    <t>M65_03</t>
  </si>
  <si>
    <t>LEGRADO UTERINO O ASPIRACIONMANUALENDOUTERINA</t>
  </si>
  <si>
    <t>36.O</t>
  </si>
  <si>
    <t>LUECOCITOS</t>
  </si>
  <si>
    <t>NEUTROFILOS</t>
  </si>
  <si>
    <t>M65_04</t>
  </si>
  <si>
    <t>CEFALOXACINA</t>
  </si>
  <si>
    <t>M65_05</t>
  </si>
  <si>
    <t>13/11/2011</t>
  </si>
  <si>
    <t>ERGONOVINA</t>
  </si>
  <si>
    <t>M65_06</t>
  </si>
  <si>
    <t>22/08/2012</t>
  </si>
  <si>
    <t>261,40</t>
  </si>
  <si>
    <t>M65_07</t>
  </si>
  <si>
    <t>M65_08</t>
  </si>
  <si>
    <t>ASPIRACION DE RESTOS OVULO PLACENTARIAS</t>
  </si>
  <si>
    <t>29/05/2012</t>
  </si>
  <si>
    <t>M65_09</t>
  </si>
  <si>
    <t>M65_10</t>
  </si>
  <si>
    <t>M65_11</t>
  </si>
  <si>
    <t>SHOK HIPOVOLEMICO</t>
  </si>
  <si>
    <t>M65_12</t>
  </si>
  <si>
    <t>CERVICOVAJINITIS CRONICA</t>
  </si>
  <si>
    <t>59 kg</t>
  </si>
  <si>
    <t>CETODAXINA</t>
  </si>
  <si>
    <t>M65_13</t>
  </si>
  <si>
    <t>28/10/2011</t>
  </si>
  <si>
    <t>M65_14</t>
  </si>
  <si>
    <t>M65_15</t>
  </si>
  <si>
    <t>19/02/2009</t>
  </si>
  <si>
    <t>AMPICILINA IV</t>
  </si>
  <si>
    <t>20/02/2011</t>
  </si>
  <si>
    <t>M65_16</t>
  </si>
  <si>
    <t>M65_17</t>
  </si>
  <si>
    <t>15/07/2011</t>
  </si>
  <si>
    <t>10 MG</t>
  </si>
  <si>
    <t>M65_18</t>
  </si>
  <si>
    <t>15/05/2011</t>
  </si>
  <si>
    <t>18/05/2011</t>
  </si>
  <si>
    <t>M65_19</t>
  </si>
  <si>
    <t>SEPARADA</t>
  </si>
  <si>
    <t>18/03/2011</t>
  </si>
  <si>
    <t>78 Kg</t>
  </si>
  <si>
    <t>MITILDOPA</t>
  </si>
  <si>
    <t>75 G</t>
  </si>
  <si>
    <t>500 G</t>
  </si>
  <si>
    <t>M65_20</t>
  </si>
  <si>
    <t>18/02/2011</t>
  </si>
  <si>
    <t>BASOFILOS</t>
  </si>
  <si>
    <t>LINFOCITOS</t>
  </si>
  <si>
    <t>METROPROLOL</t>
  </si>
  <si>
    <t>1 Gr</t>
  </si>
  <si>
    <t>75 Mg</t>
  </si>
  <si>
    <t>30 Mg</t>
  </si>
  <si>
    <t>19/02/2011</t>
  </si>
  <si>
    <t>M65_21</t>
  </si>
  <si>
    <t>21/12/2011</t>
  </si>
  <si>
    <t>COLESTEROL</t>
  </si>
  <si>
    <t>AXIDO URICO</t>
  </si>
  <si>
    <t>357 mg/dl</t>
  </si>
  <si>
    <t>3.3 mg/dl</t>
  </si>
  <si>
    <t>20/12/2011</t>
  </si>
  <si>
    <t>16/12/2011</t>
  </si>
  <si>
    <t>75 mg</t>
  </si>
  <si>
    <t>M65_22</t>
  </si>
  <si>
    <t>22/11/2011</t>
  </si>
  <si>
    <t>M65_23</t>
  </si>
  <si>
    <t>CEFTIRAXONA</t>
  </si>
  <si>
    <t>M65_24</t>
  </si>
  <si>
    <t>M65_25</t>
  </si>
  <si>
    <t>300 mg</t>
  </si>
  <si>
    <t>M65_26</t>
  </si>
  <si>
    <t>RCB57</t>
  </si>
  <si>
    <t>EXTRACCION MANUAL</t>
  </si>
  <si>
    <t>20/01/2012</t>
  </si>
  <si>
    <t>KETAMICINA</t>
  </si>
  <si>
    <t>MIDAZOLAM</t>
  </si>
  <si>
    <t>M67_01</t>
  </si>
  <si>
    <t>13/08/2013</t>
  </si>
  <si>
    <t>LLENADO CAPILAR</t>
  </si>
  <si>
    <t>3 SUGUNDOS</t>
  </si>
  <si>
    <t>SATURACION</t>
  </si>
  <si>
    <t>TIEMPO DE PROTOMBINA</t>
  </si>
  <si>
    <t>PORSENTAJE DE APROBECHAMI</t>
  </si>
  <si>
    <t>PROTEINAS TOTALES</t>
  </si>
  <si>
    <t>ALOPERIDOL</t>
  </si>
  <si>
    <t>PLASMA EN FRESCO CONGELAD</t>
  </si>
  <si>
    <t>5mg</t>
  </si>
  <si>
    <t>40mg</t>
  </si>
  <si>
    <t>1 PAQUETE</t>
  </si>
  <si>
    <t>M67_02</t>
  </si>
  <si>
    <t>EUTOSICO ATENDIDO POR PARTERA</t>
  </si>
  <si>
    <t>26/01/2011</t>
  </si>
  <si>
    <t>PROPOFOL</t>
  </si>
  <si>
    <t>MIDASOLAM</t>
  </si>
  <si>
    <t>DEXAMETASON</t>
  </si>
  <si>
    <t>59 mg</t>
  </si>
  <si>
    <t>8mg</t>
  </si>
  <si>
    <t>1mg</t>
  </si>
  <si>
    <t>M67_03</t>
  </si>
  <si>
    <t>22/04/2012</t>
  </si>
  <si>
    <t>CREATITININA</t>
  </si>
  <si>
    <t>METAMISOL</t>
  </si>
  <si>
    <t>SEFTRIACCIONA</t>
  </si>
  <si>
    <t>1 FRASCO</t>
  </si>
  <si>
    <t>M67_04</t>
  </si>
  <si>
    <t>DIEZAPAM</t>
  </si>
  <si>
    <t>1 GM</t>
  </si>
  <si>
    <t>M67_05</t>
  </si>
  <si>
    <t>LBW</t>
  </si>
  <si>
    <t>+++</t>
  </si>
  <si>
    <t>M67_06</t>
  </si>
  <si>
    <t>14/02/2012</t>
  </si>
  <si>
    <t>DISTROXIS</t>
  </si>
  <si>
    <t>SAT02</t>
  </si>
  <si>
    <t>SEFTRIACSONA</t>
  </si>
  <si>
    <t>CLONIXINATO DE LISINA</t>
  </si>
  <si>
    <t>DFG</t>
  </si>
  <si>
    <t>1 gm</t>
  </si>
  <si>
    <t>125 mg</t>
  </si>
  <si>
    <t>M67_07</t>
  </si>
  <si>
    <t>15/12/2011</t>
  </si>
  <si>
    <t>13/12/2011</t>
  </si>
  <si>
    <t>DFH</t>
  </si>
  <si>
    <t>TERMISATAN</t>
  </si>
  <si>
    <t>ALFAMETIL DOPA</t>
  </si>
  <si>
    <t>80mg</t>
  </si>
  <si>
    <t>M67_08</t>
  </si>
  <si>
    <t>TGO</t>
  </si>
  <si>
    <t>TPG</t>
  </si>
  <si>
    <t>FA</t>
  </si>
  <si>
    <t>DEXOMETASONA</t>
  </si>
  <si>
    <t>27/10/2012</t>
  </si>
  <si>
    <t>M67_09</t>
  </si>
  <si>
    <t>M67_10</t>
  </si>
  <si>
    <t>23/08/2012</t>
  </si>
  <si>
    <t>VILIS TOTALES</t>
  </si>
  <si>
    <t>METROPLOCRAMIDA</t>
  </si>
  <si>
    <t>VITAMINA K</t>
  </si>
  <si>
    <t>SEXTRIACSONA</t>
  </si>
  <si>
    <t>M67_11</t>
  </si>
  <si>
    <t>30/08/2011</t>
  </si>
  <si>
    <t>29/08/2011</t>
  </si>
  <si>
    <t>LEUCOSITOS</t>
  </si>
  <si>
    <t>GRANULOSO GRUESO</t>
  </si>
  <si>
    <t>30-40</t>
  </si>
  <si>
    <t>SIPROFLOCSACINO</t>
  </si>
  <si>
    <t>METROPLOCLAMIDA</t>
  </si>
  <si>
    <t>ALODIPINO</t>
  </si>
  <si>
    <t>M67_12</t>
  </si>
  <si>
    <t>SEFRIACSONA</t>
  </si>
  <si>
    <t>27/01/2011</t>
  </si>
  <si>
    <t>M67_13</t>
  </si>
  <si>
    <t>PRASOSIN</t>
  </si>
  <si>
    <t>PROSASIN</t>
  </si>
  <si>
    <t>2 mg</t>
  </si>
  <si>
    <t>M67_14</t>
  </si>
  <si>
    <t>CAPTPRIL</t>
  </si>
  <si>
    <t>DIASEPAN</t>
  </si>
  <si>
    <t>M67_15</t>
  </si>
  <si>
    <t>M67_16</t>
  </si>
  <si>
    <t>30/12/2012</t>
  </si>
  <si>
    <t>DERECHO HABIENTE A SEDENA</t>
  </si>
  <si>
    <t>HOMEPRAZOL</t>
  </si>
  <si>
    <t>METOPROLOL</t>
  </si>
  <si>
    <t>M67_17</t>
  </si>
  <si>
    <t>26/12/2011</t>
  </si>
  <si>
    <t>27/12/2012</t>
  </si>
  <si>
    <t>M67_18</t>
  </si>
  <si>
    <t>29/12/2012</t>
  </si>
  <si>
    <t>PRAVASTATINA</t>
  </si>
  <si>
    <t>29/12/2013</t>
  </si>
  <si>
    <t>M67_19</t>
  </si>
  <si>
    <t>M67_20</t>
  </si>
  <si>
    <t>16/02/2011</t>
  </si>
  <si>
    <t>15/02/2011</t>
  </si>
  <si>
    <t>13/02/2011</t>
  </si>
  <si>
    <t>HIDROCORTIZONA</t>
  </si>
  <si>
    <t>100mg</t>
  </si>
  <si>
    <t>17/02/2011</t>
  </si>
  <si>
    <t>M67_21</t>
  </si>
  <si>
    <t>25/02/2011</t>
  </si>
  <si>
    <t>30/01/2011</t>
  </si>
  <si>
    <t>CLORTALIDONA</t>
  </si>
  <si>
    <t>TELMISARTAN</t>
  </si>
  <si>
    <t>M67_22</t>
  </si>
  <si>
    <t>M67_23</t>
  </si>
  <si>
    <t>M67_24</t>
  </si>
  <si>
    <t>M67_25</t>
  </si>
  <si>
    <t>OBITO</t>
  </si>
  <si>
    <t>MANEJO AMBULATORIO</t>
  </si>
  <si>
    <t>M67_27</t>
  </si>
  <si>
    <t>CLONAXINATO DE LISINA</t>
  </si>
  <si>
    <t>M67_28</t>
  </si>
  <si>
    <t>18/07/2012</t>
  </si>
  <si>
    <t>POR INDICACION MEDICA</t>
  </si>
  <si>
    <t>17/07/2011</t>
  </si>
  <si>
    <t>CIPROFLOXACINO</t>
  </si>
  <si>
    <t>PRABASTATINA</t>
  </si>
  <si>
    <t>M67_29</t>
  </si>
  <si>
    <t>RANITINA</t>
  </si>
  <si>
    <t>SEPTRIAXONA</t>
  </si>
  <si>
    <t>CLINDAMISINA</t>
  </si>
  <si>
    <t>600 mg</t>
  </si>
  <si>
    <t>M67_30</t>
  </si>
  <si>
    <t>POR INDICACIONES MEDICAS</t>
  </si>
  <si>
    <t>AMLODIPINO</t>
  </si>
  <si>
    <t>M67_31</t>
  </si>
  <si>
    <t>TRABAJO PROLONGADO DE PARTO</t>
  </si>
  <si>
    <t>M74_01</t>
  </si>
  <si>
    <t>13/03/2013</t>
  </si>
  <si>
    <t>19/08/2011</t>
  </si>
  <si>
    <t>no contaban con energia electrica para mantener a la paciente en observacion</t>
  </si>
  <si>
    <t>M74_02</t>
  </si>
  <si>
    <t>pb. ruptura prematura de menbranas</t>
  </si>
  <si>
    <t>AMPICILINA I.V.</t>
  </si>
  <si>
    <t>M74_03</t>
  </si>
  <si>
    <t>MHM,05</t>
  </si>
  <si>
    <t>M74_04</t>
  </si>
  <si>
    <t>25/11/2011</t>
  </si>
  <si>
    <t>M74_05</t>
  </si>
  <si>
    <t>M74_06</t>
  </si>
  <si>
    <t>M74_07</t>
  </si>
  <si>
    <t>25/08/2013</t>
  </si>
  <si>
    <t>25/08/2012</t>
  </si>
  <si>
    <t>RANITIDINA I.V.</t>
  </si>
  <si>
    <t>TERBULINA</t>
  </si>
  <si>
    <t>50mg</t>
  </si>
  <si>
    <t>M74_08</t>
  </si>
  <si>
    <t>METAMIZOL I.V.</t>
  </si>
  <si>
    <t>1gm</t>
  </si>
  <si>
    <t>M74_09</t>
  </si>
  <si>
    <t>M74_10</t>
  </si>
  <si>
    <t>M74_11</t>
  </si>
  <si>
    <t>M76_01</t>
  </si>
  <si>
    <t>31/07/2011</t>
  </si>
  <si>
    <t>ERGOMETRINA</t>
  </si>
  <si>
    <t>M76_02</t>
  </si>
  <si>
    <t>PRODUCTO OVITADO</t>
  </si>
  <si>
    <t>24/11/2011</t>
  </si>
  <si>
    <t>M76_03</t>
  </si>
  <si>
    <t>31/07/2013</t>
  </si>
  <si>
    <t>PARASETAMOL</t>
  </si>
  <si>
    <t>M76_04</t>
  </si>
  <si>
    <t>PASA A PARTO NORMAL</t>
  </si>
  <si>
    <t>,,,,,,,,,,,,,,,</t>
  </si>
  <si>
    <t>BUTILHIOSCINA</t>
  </si>
  <si>
    <t>M76_05</t>
  </si>
  <si>
    <t>M76_06</t>
  </si>
  <si>
    <t>75 MG</t>
  </si>
  <si>
    <t>M76_07</t>
  </si>
  <si>
    <t>22/01/2012</t>
  </si>
  <si>
    <t>ROPTURA PREMATURA DE MENBRANAS</t>
  </si>
  <si>
    <t>INDUCCION AL PARTO</t>
  </si>
  <si>
    <t>23/01/2012</t>
  </si>
  <si>
    <t>TALLA,,TALLA,,TALLA,,TALLA,</t>
  </si>
  <si>
    <t>64KG</t>
  </si>
  <si>
    <t>145CM</t>
  </si>
  <si>
    <t>BUTILLHIOCINA</t>
  </si>
  <si>
    <t>1 AMP</t>
  </si>
  <si>
    <t>M76_08</t>
  </si>
  <si>
    <t>PASO A SALA DE EXPULSION.</t>
  </si>
  <si>
    <t>M76_09</t>
  </si>
  <si>
    <t>ISISORVIDE</t>
  </si>
  <si>
    <t>BUTIOLHIOSINA</t>
  </si>
  <si>
    <t>OXITOCINA</t>
  </si>
  <si>
    <t>M76_10</t>
  </si>
  <si>
    <t>M76_11</t>
  </si>
  <si>
    <t>M76_12</t>
  </si>
  <si>
    <t>M76_13</t>
  </si>
  <si>
    <t>ABORTO COMPLETO</t>
  </si>
  <si>
    <t>M76_14</t>
  </si>
  <si>
    <t>M76_15</t>
  </si>
  <si>
    <t>M76_16</t>
  </si>
  <si>
    <t>29/03/2011</t>
  </si>
  <si>
    <t>M76_17</t>
  </si>
  <si>
    <t>M76_18</t>
  </si>
  <si>
    <t>M76_19</t>
  </si>
  <si>
    <t>PROBABLE ABORTO</t>
  </si>
  <si>
    <t>M76_20</t>
  </si>
  <si>
    <t>M76_21</t>
  </si>
  <si>
    <t>M76_22</t>
  </si>
  <si>
    <t>22/05/2011</t>
  </si>
  <si>
    <t>AMENAZA PARTO PRETERMINO</t>
  </si>
  <si>
    <t>M76_23</t>
  </si>
  <si>
    <t>M76_24</t>
  </si>
  <si>
    <t>M76_25</t>
  </si>
  <si>
    <t>M76_26</t>
  </si>
  <si>
    <t>M77_01</t>
  </si>
  <si>
    <t>21/03/2013</t>
  </si>
  <si>
    <t>AMPICILIMA</t>
  </si>
  <si>
    <t>M77_02</t>
  </si>
  <si>
    <t>EHA11</t>
  </si>
  <si>
    <t>REFERIDA A OTRA UNIDAD</t>
  </si>
  <si>
    <t>M77_03</t>
  </si>
  <si>
    <t>21/04/2013</t>
  </si>
  <si>
    <t>FBC09</t>
  </si>
  <si>
    <t>17/08/2011</t>
  </si>
  <si>
    <t>Ceftriaxona</t>
  </si>
  <si>
    <t>17/03/2011</t>
  </si>
  <si>
    <t>M77_04</t>
  </si>
  <si>
    <t>PARA CONTROL EN MODULO MATER</t>
  </si>
  <si>
    <t>M77_05</t>
  </si>
  <si>
    <t>AMB60</t>
  </si>
  <si>
    <t>20/01/2013</t>
  </si>
  <si>
    <t>ALFA METIL DOPA</t>
  </si>
  <si>
    <t>M77_07</t>
  </si>
  <si>
    <t>M77_08</t>
  </si>
  <si>
    <t>M77_09</t>
  </si>
  <si>
    <t>16/06/2010</t>
  </si>
  <si>
    <t>M77_10</t>
  </si>
  <si>
    <t>M77_11</t>
  </si>
  <si>
    <t>M77_12</t>
  </si>
  <si>
    <t>M77_13</t>
  </si>
  <si>
    <t>M77_14</t>
  </si>
  <si>
    <t>14/04/2011</t>
  </si>
  <si>
    <t>M77_15</t>
  </si>
  <si>
    <t>13/06/2011</t>
  </si>
  <si>
    <t>M77_16</t>
  </si>
  <si>
    <t>M77_17</t>
  </si>
  <si>
    <t>M77_18</t>
  </si>
  <si>
    <t>M77_19</t>
  </si>
  <si>
    <t>20/06/2011</t>
  </si>
  <si>
    <t>M77_20</t>
  </si>
  <si>
    <t>16/11/2011</t>
  </si>
  <si>
    <t>M80_01</t>
  </si>
  <si>
    <t>23/06/2010</t>
  </si>
  <si>
    <t>M80_02</t>
  </si>
  <si>
    <t>ANB30</t>
  </si>
  <si>
    <t>M80_03</t>
  </si>
  <si>
    <t>16/07/2010</t>
  </si>
  <si>
    <t>M80_04</t>
  </si>
  <si>
    <t>24/08/2010</t>
  </si>
  <si>
    <t>M80_05</t>
  </si>
  <si>
    <t>M80_06</t>
  </si>
  <si>
    <t>25/10/2010</t>
  </si>
  <si>
    <t>M80_07</t>
  </si>
  <si>
    <t>M80_08</t>
  </si>
  <si>
    <t>M80_09</t>
  </si>
  <si>
    <t>M80_10</t>
  </si>
  <si>
    <t>M80_11</t>
  </si>
  <si>
    <t>28/04/2011</t>
  </si>
  <si>
    <t>M80_12</t>
  </si>
  <si>
    <t>M80_13</t>
  </si>
  <si>
    <t>M80_14</t>
  </si>
  <si>
    <t>M80_15</t>
  </si>
  <si>
    <t>NIFEDIPINO ORAL</t>
  </si>
  <si>
    <t>M80_16</t>
  </si>
  <si>
    <t>M82_01</t>
  </si>
  <si>
    <t>M82_02</t>
  </si>
  <si>
    <t>24/07/2012</t>
  </si>
  <si>
    <t>M82_03</t>
  </si>
  <si>
    <t>M82_04</t>
  </si>
  <si>
    <t>30/07/2012</t>
  </si>
  <si>
    <t>M82_05</t>
  </si>
  <si>
    <t>M82_06</t>
  </si>
  <si>
    <t>18/08/2012</t>
  </si>
  <si>
    <t>M82_07</t>
  </si>
  <si>
    <t>M82_08</t>
  </si>
  <si>
    <t>M82_09</t>
  </si>
  <si>
    <t>M82_10</t>
  </si>
  <si>
    <t>M82_11</t>
  </si>
  <si>
    <t>M82_12</t>
  </si>
  <si>
    <t>M82_13</t>
  </si>
  <si>
    <t>M82_14</t>
  </si>
  <si>
    <t>M82_15</t>
  </si>
  <si>
    <t>M82_16</t>
  </si>
  <si>
    <t>M82_17</t>
  </si>
  <si>
    <t>M82_18</t>
  </si>
  <si>
    <t>M82_19</t>
  </si>
  <si>
    <t>M82_20</t>
  </si>
  <si>
    <t>M83_01</t>
  </si>
  <si>
    <t>14/12/2012</t>
  </si>
  <si>
    <t>M83_02</t>
  </si>
  <si>
    <t>24/09/2012</t>
  </si>
  <si>
    <t>26/10/2012</t>
  </si>
  <si>
    <t>19/10/2012</t>
  </si>
  <si>
    <t>M83_03</t>
  </si>
  <si>
    <t>M83_04</t>
  </si>
  <si>
    <t>15/11/2011</t>
  </si>
  <si>
    <t>M83_05</t>
  </si>
  <si>
    <t>M83_06</t>
  </si>
  <si>
    <t>M83_07</t>
  </si>
  <si>
    <t>M83_08</t>
  </si>
  <si>
    <t>M83_09</t>
  </si>
  <si>
    <t>M83_10</t>
  </si>
  <si>
    <t>M83_11</t>
  </si>
  <si>
    <t>M83_12</t>
  </si>
  <si>
    <t>M83_13</t>
  </si>
  <si>
    <t>TQP36</t>
  </si>
  <si>
    <t>16/02/2013</t>
  </si>
  <si>
    <t>1 VR</t>
  </si>
  <si>
    <t>M83_14</t>
  </si>
  <si>
    <t>M83_15</t>
  </si>
  <si>
    <t>M83_16</t>
  </si>
  <si>
    <t>M83_17</t>
  </si>
  <si>
    <t>BUTILHIOSINA</t>
  </si>
  <si>
    <t>M83_18</t>
  </si>
  <si>
    <t>REFERIDA</t>
  </si>
  <si>
    <t>N03_01</t>
  </si>
  <si>
    <t>NAC</t>
  </si>
  <si>
    <t>neonatal</t>
  </si>
  <si>
    <t>N03_02</t>
  </si>
  <si>
    <t>NACER</t>
  </si>
  <si>
    <t>N03_03</t>
  </si>
  <si>
    <t>N03_04</t>
  </si>
  <si>
    <t>NO_REG</t>
  </si>
  <si>
    <t>N03_05</t>
  </si>
  <si>
    <t>ASP</t>
  </si>
  <si>
    <t>OTRO</t>
  </si>
  <si>
    <t>N03_06</t>
  </si>
  <si>
    <t>14/06/2011</t>
  </si>
  <si>
    <t>ASFIXIA</t>
  </si>
  <si>
    <t>N03_07</t>
  </si>
  <si>
    <t>N03_08</t>
  </si>
  <si>
    <t>OTRO_BABY</t>
  </si>
  <si>
    <t>N04_01</t>
  </si>
  <si>
    <t>N04_02</t>
  </si>
  <si>
    <t>2ML</t>
  </si>
  <si>
    <t>N04_03</t>
  </si>
  <si>
    <t>SEP,LBW</t>
  </si>
  <si>
    <t>TEM_BABY</t>
  </si>
  <si>
    <t>TEM,NACER</t>
  </si>
  <si>
    <t>N04_04</t>
  </si>
  <si>
    <t>LBW,PRE</t>
  </si>
  <si>
    <t>N04_05</t>
  </si>
  <si>
    <t>N04_06</t>
  </si>
  <si>
    <t>IPN99</t>
  </si>
  <si>
    <t>N04_07</t>
  </si>
  <si>
    <t>N04_08</t>
  </si>
  <si>
    <t>26/05/2011</t>
  </si>
  <si>
    <t>N04_09</t>
  </si>
  <si>
    <t>N04_10</t>
  </si>
  <si>
    <t>N04_11</t>
  </si>
  <si>
    <t>N04_12</t>
  </si>
  <si>
    <t>N04_13</t>
  </si>
  <si>
    <t>N04_14</t>
  </si>
  <si>
    <t>N04_15</t>
  </si>
  <si>
    <t>N05_01</t>
  </si>
  <si>
    <t>N05_02</t>
  </si>
  <si>
    <t>N05_03</t>
  </si>
  <si>
    <t>N05_04</t>
  </si>
  <si>
    <t>BIIRRUBINA TOTAL</t>
  </si>
  <si>
    <t>46 MG/DL</t>
  </si>
  <si>
    <t>14.7 MG/DL</t>
  </si>
  <si>
    <t>N05_05</t>
  </si>
  <si>
    <t>APGAR</t>
  </si>
  <si>
    <t>TALA</t>
  </si>
  <si>
    <t>3050GM</t>
  </si>
  <si>
    <t>AMIKACINA</t>
  </si>
  <si>
    <t>N05_06</t>
  </si>
  <si>
    <t>N05_07</t>
  </si>
  <si>
    <t>N05_08</t>
  </si>
  <si>
    <t>N05_09</t>
  </si>
  <si>
    <t>N05_10</t>
  </si>
  <si>
    <t>N05_11</t>
  </si>
  <si>
    <t>21/03/2012</t>
  </si>
  <si>
    <t>GLICEMIA CAPILAR</t>
  </si>
  <si>
    <t>98GM/DL</t>
  </si>
  <si>
    <t>N05_12</t>
  </si>
  <si>
    <t>N05_13</t>
  </si>
  <si>
    <t>N05_14</t>
  </si>
  <si>
    <t>N05_15</t>
  </si>
  <si>
    <t>N05_16</t>
  </si>
  <si>
    <t>ANBGO</t>
  </si>
  <si>
    <t>N05_17</t>
  </si>
  <si>
    <t>28/09/2010</t>
  </si>
  <si>
    <t>N05_18</t>
  </si>
  <si>
    <t>28/02/2012</t>
  </si>
  <si>
    <t>N05_19</t>
  </si>
  <si>
    <t>N05_20</t>
  </si>
  <si>
    <t>N05_21</t>
  </si>
  <si>
    <t>28/08/2012</t>
  </si>
  <si>
    <t>N05_22</t>
  </si>
  <si>
    <t>N05_23</t>
  </si>
  <si>
    <t>21/06/2011</t>
  </si>
  <si>
    <t>22/06/2011</t>
  </si>
  <si>
    <t>N05_24</t>
  </si>
  <si>
    <t>N05_25</t>
  </si>
  <si>
    <t>4010gm</t>
  </si>
  <si>
    <t>amikacina</t>
  </si>
  <si>
    <t>N05_26</t>
  </si>
  <si>
    <t>13/02/2012</t>
  </si>
  <si>
    <t>REFERIDO A ESTA UNIDAD</t>
  </si>
  <si>
    <t>359.K/UL</t>
  </si>
  <si>
    <t>GLUCONATO DE CALCIO</t>
  </si>
  <si>
    <t>N05_27</t>
  </si>
  <si>
    <t>N05_28</t>
  </si>
  <si>
    <t>N05_29</t>
  </si>
  <si>
    <t>N05_30</t>
  </si>
  <si>
    <t>N08_01</t>
  </si>
  <si>
    <t>BDRL38</t>
  </si>
  <si>
    <t>N08_02</t>
  </si>
  <si>
    <t>N08_03</t>
  </si>
  <si>
    <t>N08_04</t>
  </si>
  <si>
    <t>N08_05</t>
  </si>
  <si>
    <t>N08_06</t>
  </si>
  <si>
    <t>SUFRIMIENTO FETAL</t>
  </si>
  <si>
    <t>N08_07</t>
  </si>
  <si>
    <t>PARTO PROLONGADO</t>
  </si>
  <si>
    <t>N28_01</t>
  </si>
  <si>
    <t>N28_02</t>
  </si>
  <si>
    <t>N28_03</t>
  </si>
  <si>
    <t>26/09/2010</t>
  </si>
  <si>
    <t>N28_04</t>
  </si>
  <si>
    <t>2,5</t>
  </si>
  <si>
    <t>N28_05</t>
  </si>
  <si>
    <t>AMINOFILINA</t>
  </si>
  <si>
    <t>N28_06</t>
  </si>
  <si>
    <t>19/04/2011</t>
  </si>
  <si>
    <t>20/04/2011</t>
  </si>
  <si>
    <t>N28_07</t>
  </si>
  <si>
    <t>N28_08</t>
  </si>
  <si>
    <t>18/12/2010</t>
  </si>
  <si>
    <t>24/12/2010</t>
  </si>
  <si>
    <t>N28_09</t>
  </si>
  <si>
    <t>N28_10</t>
  </si>
  <si>
    <t>20/11/2010</t>
  </si>
  <si>
    <t>25/11/2010</t>
  </si>
  <si>
    <t>N28_11</t>
  </si>
  <si>
    <t>22/07/2011</t>
  </si>
  <si>
    <t>20/07/2011</t>
  </si>
  <si>
    <t>N28_12</t>
  </si>
  <si>
    <t>16/10/2010</t>
  </si>
  <si>
    <t>19/10/2010</t>
  </si>
  <si>
    <t>N28_13</t>
  </si>
  <si>
    <t>MHM</t>
  </si>
  <si>
    <t>N28_14</t>
  </si>
  <si>
    <t>N28_15</t>
  </si>
  <si>
    <t>27/05/2010</t>
  </si>
  <si>
    <t>N28_16</t>
  </si>
  <si>
    <t>24/03/2011</t>
  </si>
  <si>
    <t>RAITIDINA</t>
  </si>
  <si>
    <t>N28_17</t>
  </si>
  <si>
    <t>20/03/2010</t>
  </si>
  <si>
    <t>21/03/2010</t>
  </si>
  <si>
    <t>N28_18</t>
  </si>
  <si>
    <t>N28_19</t>
  </si>
  <si>
    <t>19/04/2010</t>
  </si>
  <si>
    <t>50CM</t>
  </si>
  <si>
    <t>3650G</t>
  </si>
  <si>
    <t>COPROCULTIVO</t>
  </si>
  <si>
    <t>N28_21</t>
  </si>
  <si>
    <t>N28_22</t>
  </si>
  <si>
    <t>29/12/2009</t>
  </si>
  <si>
    <t>21/01/2010</t>
  </si>
  <si>
    <t>N28_23</t>
  </si>
  <si>
    <t>N28_24</t>
  </si>
  <si>
    <t>19/06/2010</t>
  </si>
  <si>
    <t>N28_25</t>
  </si>
  <si>
    <t>N28_26</t>
  </si>
  <si>
    <t>27/08/2010</t>
  </si>
  <si>
    <t>N28_27</t>
  </si>
  <si>
    <t>N31_01</t>
  </si>
  <si>
    <t>15/04/2013</t>
  </si>
  <si>
    <t>CAPURRO</t>
  </si>
  <si>
    <t>0/0</t>
  </si>
  <si>
    <t>38SDG</t>
  </si>
  <si>
    <t>N31_02</t>
  </si>
  <si>
    <t>14/04/2013</t>
  </si>
  <si>
    <t>N31_03</t>
  </si>
  <si>
    <t>N35_01</t>
  </si>
  <si>
    <t>SEP,PRE</t>
  </si>
  <si>
    <t>N35_02</t>
  </si>
  <si>
    <t>14/10/2010</t>
  </si>
  <si>
    <t>N35_03</t>
  </si>
  <si>
    <t>17/10/2010</t>
  </si>
  <si>
    <t>N35_04</t>
  </si>
  <si>
    <t>N35_05</t>
  </si>
  <si>
    <t>N35_06</t>
  </si>
  <si>
    <t>110-120</t>
  </si>
  <si>
    <t>SILVERMAN</t>
  </si>
  <si>
    <t>DIMETICONA</t>
  </si>
  <si>
    <t>5GOTAS</t>
  </si>
  <si>
    <t>N35_07</t>
  </si>
  <si>
    <t>N35_08</t>
  </si>
  <si>
    <t>13/03/2011</t>
  </si>
  <si>
    <t>APGAR 1"</t>
  </si>
  <si>
    <t>APGAR 5"</t>
  </si>
  <si>
    <t>14/03/2011</t>
  </si>
  <si>
    <t>N35_09</t>
  </si>
  <si>
    <t>N35_10</t>
  </si>
  <si>
    <t>14/09/2011</t>
  </si>
  <si>
    <t>N35_11</t>
  </si>
  <si>
    <t>29/08/2010</t>
  </si>
  <si>
    <t>N35_12</t>
  </si>
  <si>
    <t>N35_13</t>
  </si>
  <si>
    <t>N35_14</t>
  </si>
  <si>
    <t>N35_15</t>
  </si>
  <si>
    <t>N35_16</t>
  </si>
  <si>
    <t>4,5</t>
  </si>
  <si>
    <t>N35_17</t>
  </si>
  <si>
    <t>N35_18</t>
  </si>
  <si>
    <t>N35_19</t>
  </si>
  <si>
    <t>1,5</t>
  </si>
  <si>
    <t>N35_20</t>
  </si>
  <si>
    <t>N35_21</t>
  </si>
  <si>
    <t>N35_22</t>
  </si>
  <si>
    <t>21/09/2010</t>
  </si>
  <si>
    <t>25/09/2010</t>
  </si>
  <si>
    <t>22/09/2010</t>
  </si>
  <si>
    <t>24/09/2010</t>
  </si>
  <si>
    <t>N35_23</t>
  </si>
  <si>
    <t>N35_24</t>
  </si>
  <si>
    <t>16/09/2010</t>
  </si>
  <si>
    <t>N35_25</t>
  </si>
  <si>
    <t>13/04/2012</t>
  </si>
  <si>
    <t>14/04/2012</t>
  </si>
  <si>
    <t>N35_26</t>
  </si>
  <si>
    <t>N35_27</t>
  </si>
  <si>
    <t>N35_28</t>
  </si>
  <si>
    <t>N35_29</t>
  </si>
  <si>
    <t>13/05/2012</t>
  </si>
  <si>
    <t>N35_30</t>
  </si>
  <si>
    <t>N38_01</t>
  </si>
  <si>
    <t>23/07/2010</t>
  </si>
  <si>
    <t>N38_02</t>
  </si>
  <si>
    <t>N38_03</t>
  </si>
  <si>
    <t>18/09/2011</t>
  </si>
  <si>
    <t>20/09/2011</t>
  </si>
  <si>
    <t>24/09/2011</t>
  </si>
  <si>
    <t>ANBROXOL</t>
  </si>
  <si>
    <t>N38_04</t>
  </si>
  <si>
    <t>N38_05</t>
  </si>
  <si>
    <t>N38_06</t>
  </si>
  <si>
    <t>TRASLADO A OTRO HOSPITAL</t>
  </si>
  <si>
    <t>AMBROXOL</t>
  </si>
  <si>
    <t>27/03/2012</t>
  </si>
  <si>
    <t>N38_07</t>
  </si>
  <si>
    <t>CLORAMFENICOL</t>
  </si>
  <si>
    <t>N38_08</t>
  </si>
  <si>
    <t>N38_09</t>
  </si>
  <si>
    <t>28/04/2010</t>
  </si>
  <si>
    <t>TRASLADO DE HOSPITAL</t>
  </si>
  <si>
    <t>22/05/2010</t>
  </si>
  <si>
    <t>29/04/2010</t>
  </si>
  <si>
    <t>N38_10</t>
  </si>
  <si>
    <t>CISAPRIDA</t>
  </si>
  <si>
    <t>N38_11</t>
  </si>
  <si>
    <t>25/07/2011</t>
  </si>
  <si>
    <t>26/07/2012</t>
  </si>
  <si>
    <t>N38_12</t>
  </si>
  <si>
    <t>28/01/2011</t>
  </si>
  <si>
    <t>29/01/2011</t>
  </si>
  <si>
    <t>N38_13</t>
  </si>
  <si>
    <t>N38_14</t>
  </si>
  <si>
    <t>SEP,ASP</t>
  </si>
  <si>
    <t>N38_15</t>
  </si>
  <si>
    <t>N38_16</t>
  </si>
  <si>
    <t>N38_17</t>
  </si>
  <si>
    <t>N38_18</t>
  </si>
  <si>
    <t>30/06/2011</t>
  </si>
  <si>
    <t>N38_19</t>
  </si>
  <si>
    <t>23/06/2012</t>
  </si>
  <si>
    <t>N38_20</t>
  </si>
  <si>
    <t>N38_21</t>
  </si>
  <si>
    <t>N38_22</t>
  </si>
  <si>
    <t>HEM,OTH</t>
  </si>
  <si>
    <t>N38_23</t>
  </si>
  <si>
    <t>N38_24</t>
  </si>
  <si>
    <t>13/12/2010</t>
  </si>
  <si>
    <t>N38_25</t>
  </si>
  <si>
    <t>FUROSEMIDE</t>
  </si>
  <si>
    <t>N38_26</t>
  </si>
  <si>
    <t>N38_27</t>
  </si>
  <si>
    <t>CLORONFENICOL</t>
  </si>
  <si>
    <t>29GOTAS</t>
  </si>
  <si>
    <t>N38_28</t>
  </si>
  <si>
    <t>ASP,PRE</t>
  </si>
  <si>
    <t>AFGAR</t>
  </si>
  <si>
    <t>COPROLO'GICO</t>
  </si>
  <si>
    <t>POSITIVO</t>
  </si>
  <si>
    <t>N38_29</t>
  </si>
  <si>
    <t>N38_30</t>
  </si>
  <si>
    <t>N38_31</t>
  </si>
  <si>
    <t>N38_32</t>
  </si>
  <si>
    <t>18/04/2011</t>
  </si>
  <si>
    <t>N42_01</t>
  </si>
  <si>
    <t>N42_02</t>
  </si>
  <si>
    <t>15/08/2010</t>
  </si>
  <si>
    <t>N42_03</t>
  </si>
  <si>
    <t>16/08/2010</t>
  </si>
  <si>
    <t>N42_04</t>
  </si>
  <si>
    <t>N42_05</t>
  </si>
  <si>
    <t>N42_06</t>
  </si>
  <si>
    <t>N42_07</t>
  </si>
  <si>
    <t>N42_08</t>
  </si>
  <si>
    <t>17/04/2011</t>
  </si>
  <si>
    <t>N42_09</t>
  </si>
  <si>
    <t>N42_10</t>
  </si>
  <si>
    <t>N42_11</t>
  </si>
  <si>
    <t>N42_12</t>
  </si>
  <si>
    <t>N42_13</t>
  </si>
  <si>
    <t>N42_14</t>
  </si>
  <si>
    <t>N42_15</t>
  </si>
  <si>
    <t>N42_16</t>
  </si>
  <si>
    <t>15/09/2012</t>
  </si>
  <si>
    <t>N43_01</t>
  </si>
  <si>
    <t>REFLEJOS</t>
  </si>
  <si>
    <t>N43_02</t>
  </si>
  <si>
    <t>N43_03</t>
  </si>
  <si>
    <t>18/02/2013</t>
  </si>
  <si>
    <t>N43_04</t>
  </si>
  <si>
    <t>PT</t>
  </si>
  <si>
    <t>N43_05</t>
  </si>
  <si>
    <t>18/01/2013</t>
  </si>
  <si>
    <t>N43_06</t>
  </si>
  <si>
    <t>GVA48</t>
  </si>
  <si>
    <t>N43_07</t>
  </si>
  <si>
    <t>N43_08</t>
  </si>
  <si>
    <t>LINFOS</t>
  </si>
  <si>
    <t>HGB</t>
  </si>
  <si>
    <t>N43_09</t>
  </si>
  <si>
    <t>N43_10</t>
  </si>
  <si>
    <t>N43_11</t>
  </si>
  <si>
    <t>PA</t>
  </si>
  <si>
    <t>N43_12</t>
  </si>
  <si>
    <t>CIRCULAR A HOMBRO</t>
  </si>
  <si>
    <t>N43_13</t>
  </si>
  <si>
    <t>30/04/2013</t>
  </si>
  <si>
    <t>N43_14</t>
  </si>
  <si>
    <t>N44_01</t>
  </si>
  <si>
    <t>N44_02</t>
  </si>
  <si>
    <t>21/10/2012</t>
  </si>
  <si>
    <t>N45_01</t>
  </si>
  <si>
    <t>N45_02</t>
  </si>
  <si>
    <t>REFERIDA AL SEGUNDO NIVEL</t>
  </si>
  <si>
    <t>N45_03</t>
  </si>
  <si>
    <t>REFERIDO A SEGUNDO NIVEL</t>
  </si>
  <si>
    <t>N45_04</t>
  </si>
  <si>
    <t>22/09/2012</t>
  </si>
  <si>
    <t>ALTA VOLUNTARIA</t>
  </si>
  <si>
    <t>N45_05</t>
  </si>
  <si>
    <t>CIANOTICO</t>
  </si>
  <si>
    <t>VENTILACION APRESION</t>
  </si>
  <si>
    <t>INSTALACION DE ZONA OROGA</t>
  </si>
  <si>
    <t>CLORAFENICOL</t>
  </si>
  <si>
    <t>VITAMINA A</t>
  </si>
  <si>
    <t>N45_06</t>
  </si>
  <si>
    <t>N45_07</t>
  </si>
  <si>
    <t>MFM70</t>
  </si>
  <si>
    <t>28/05/2011</t>
  </si>
  <si>
    <t>N45_08</t>
  </si>
  <si>
    <t>APGAR7</t>
  </si>
  <si>
    <t>TERRAMICINA</t>
  </si>
  <si>
    <t>N45_09</t>
  </si>
  <si>
    <t>N45_10</t>
  </si>
  <si>
    <t>27/03/2013</t>
  </si>
  <si>
    <t>21/11/2012</t>
  </si>
  <si>
    <t>N49_01</t>
  </si>
  <si>
    <t>19/01/2013</t>
  </si>
  <si>
    <t>15/08/2012</t>
  </si>
  <si>
    <t>FUROCEMIDE</t>
  </si>
  <si>
    <t>AMICACINA</t>
  </si>
  <si>
    <t>N49_02</t>
  </si>
  <si>
    <t>N49_03</t>
  </si>
  <si>
    <t>GVA</t>
  </si>
  <si>
    <t>AMICASINA</t>
  </si>
  <si>
    <t>N49_04</t>
  </si>
  <si>
    <t>N49_05</t>
  </si>
  <si>
    <t>FRECUENCIA CARDIACA</t>
  </si>
  <si>
    <t>29/08/2012</t>
  </si>
  <si>
    <t>N49_06</t>
  </si>
  <si>
    <t>N49_07</t>
  </si>
  <si>
    <t>N49_08</t>
  </si>
  <si>
    <t>27/09/2012</t>
  </si>
  <si>
    <t>RANITIDICA</t>
  </si>
  <si>
    <t>N49_09</t>
  </si>
  <si>
    <t>26/09/2012</t>
  </si>
  <si>
    <t>29/09/2012</t>
  </si>
  <si>
    <t>N49_10</t>
  </si>
  <si>
    <t>25/09/2012</t>
  </si>
  <si>
    <t>30/09/2012</t>
  </si>
  <si>
    <t>N50_01</t>
  </si>
  <si>
    <t>23/12/2012</t>
  </si>
  <si>
    <t>N50_02</t>
  </si>
  <si>
    <t>MECONIO</t>
  </si>
  <si>
    <t>N50_03</t>
  </si>
  <si>
    <t>20/11/2013</t>
  </si>
  <si>
    <t>EMBARAZO GEMELAR UN OBITO</t>
  </si>
  <si>
    <t>23/11/2013</t>
  </si>
  <si>
    <t>13/01/2013</t>
  </si>
  <si>
    <t>13/02/2013</t>
  </si>
  <si>
    <t>N53_01</t>
  </si>
  <si>
    <t>DISNEA</t>
  </si>
  <si>
    <t>1,3,995</t>
  </si>
  <si>
    <t>N53_02</t>
  </si>
  <si>
    <t>N53_03</t>
  </si>
  <si>
    <t>25/08/2011</t>
  </si>
  <si>
    <t>O</t>
  </si>
  <si>
    <t>13/09/2013</t>
  </si>
  <si>
    <t>2, 8</t>
  </si>
  <si>
    <t>N53_04</t>
  </si>
  <si>
    <t>20/03/2012</t>
  </si>
  <si>
    <t>N53_05</t>
  </si>
  <si>
    <t>NO REGISTRADO</t>
  </si>
  <si>
    <t>N53_06</t>
  </si>
  <si>
    <t>N53_07</t>
  </si>
  <si>
    <t>N57_01</t>
  </si>
  <si>
    <t>22/02/2013</t>
  </si>
  <si>
    <t>N57_02</t>
  </si>
  <si>
    <t>N57_03</t>
  </si>
  <si>
    <t>N57_04</t>
  </si>
  <si>
    <t>256, 000</t>
  </si>
  <si>
    <t>ranitidina</t>
  </si>
  <si>
    <t>paracetamol</t>
  </si>
  <si>
    <t>N57_05</t>
  </si>
  <si>
    <t>LBW,ASP,PRE</t>
  </si>
  <si>
    <t>13/04/2011</t>
  </si>
  <si>
    <t>1,4</t>
  </si>
  <si>
    <t>N57_06</t>
  </si>
  <si>
    <t>N57_07</t>
  </si>
  <si>
    <t>CLORANFENICOL</t>
  </si>
  <si>
    <t>N57_08</t>
  </si>
  <si>
    <t>N57_09</t>
  </si>
  <si>
    <t>N57_10</t>
  </si>
  <si>
    <t>N57_11</t>
  </si>
  <si>
    <t>N57_12</t>
  </si>
  <si>
    <t>N57_13</t>
  </si>
  <si>
    <t>N57_14</t>
  </si>
  <si>
    <t>N57_15</t>
  </si>
  <si>
    <t>N57_16</t>
  </si>
  <si>
    <t>N57_17</t>
  </si>
  <si>
    <t>N57_18</t>
  </si>
  <si>
    <t>N57_19</t>
  </si>
  <si>
    <t>23/02/2013</t>
  </si>
  <si>
    <t>glucosa</t>
  </si>
  <si>
    <t>urea</t>
  </si>
  <si>
    <t>creatinina</t>
  </si>
  <si>
    <t>N57_20</t>
  </si>
  <si>
    <t>N57_21</t>
  </si>
  <si>
    <t>N57_22</t>
  </si>
  <si>
    <t>N57_23</t>
  </si>
  <si>
    <t>N57_24</t>
  </si>
  <si>
    <t>N65_01</t>
  </si>
  <si>
    <t>26/10/2011</t>
  </si>
  <si>
    <t>20/11/2011</t>
  </si>
  <si>
    <t>N65_02</t>
  </si>
  <si>
    <t>19/11/2011</t>
  </si>
  <si>
    <t>2,4,5</t>
  </si>
  <si>
    <t>N65_03</t>
  </si>
  <si>
    <t>29/03/2012</t>
  </si>
  <si>
    <t>31/03/2012</t>
  </si>
  <si>
    <t>N65_04</t>
  </si>
  <si>
    <t>CGS65</t>
  </si>
  <si>
    <t>N65_05</t>
  </si>
  <si>
    <t>17/12/2011</t>
  </si>
  <si>
    <t>24/12/2011</t>
  </si>
  <si>
    <t>VANCOMICINA</t>
  </si>
  <si>
    <t>N65_06</t>
  </si>
  <si>
    <t>13/01/2011</t>
  </si>
  <si>
    <t>14/01/2011</t>
  </si>
  <si>
    <t>N65_11</t>
  </si>
  <si>
    <t>N65_12</t>
  </si>
  <si>
    <t>13/07/2012</t>
  </si>
  <si>
    <t>AMIKASINA</t>
  </si>
  <si>
    <t>N65_13</t>
  </si>
  <si>
    <t>17/06/2012</t>
  </si>
  <si>
    <t>21/06/2012</t>
  </si>
  <si>
    <t>N65_14</t>
  </si>
  <si>
    <t>talla</t>
  </si>
  <si>
    <t>2643g</t>
  </si>
  <si>
    <t>50cm</t>
  </si>
  <si>
    <t>LACTATO DESHIDROGENASA</t>
  </si>
  <si>
    <t>27/09/2011</t>
  </si>
  <si>
    <t>CEFOTAXINA</t>
  </si>
  <si>
    <t>N65_15</t>
  </si>
  <si>
    <t>N65_16</t>
  </si>
  <si>
    <t>CEFALEXCINA</t>
  </si>
  <si>
    <t>N65_17</t>
  </si>
  <si>
    <t>20/04/2013</t>
  </si>
  <si>
    <t>21/04/2012</t>
  </si>
  <si>
    <t>N65_18</t>
  </si>
  <si>
    <t>24/08/2013</t>
  </si>
  <si>
    <t>N65_19</t>
  </si>
  <si>
    <t>POSITIVA</t>
  </si>
  <si>
    <t>1826UI/L</t>
  </si>
  <si>
    <t>N65_21</t>
  </si>
  <si>
    <t>N67_01</t>
  </si>
  <si>
    <t>31/04/2013</t>
  </si>
  <si>
    <t>31/01/2011</t>
  </si>
  <si>
    <t>N67_02</t>
  </si>
  <si>
    <t>N67_03</t>
  </si>
  <si>
    <t>19/07/2011</t>
  </si>
  <si>
    <t>N67_04</t>
  </si>
  <si>
    <t>N67_05</t>
  </si>
  <si>
    <t>N67_06</t>
  </si>
  <si>
    <t>N67_07</t>
  </si>
  <si>
    <t>25/06/2011</t>
  </si>
  <si>
    <t>2.500 Kg</t>
  </si>
  <si>
    <t>30/07/2011</t>
  </si>
  <si>
    <t>N67_08</t>
  </si>
  <si>
    <t>30/04/2011</t>
  </si>
  <si>
    <t>AMINOLIFINA</t>
  </si>
  <si>
    <t>N67_09</t>
  </si>
  <si>
    <t>N67_10</t>
  </si>
  <si>
    <t>RONITOINA</t>
  </si>
  <si>
    <t>O.8</t>
  </si>
  <si>
    <t>RONITAINA</t>
  </si>
  <si>
    <t>N67_11</t>
  </si>
  <si>
    <t>AMOKACINA</t>
  </si>
  <si>
    <t>VECURONICO</t>
  </si>
  <si>
    <t>N67_12</t>
  </si>
  <si>
    <t>N67_13</t>
  </si>
  <si>
    <t>NALBUFINA</t>
  </si>
  <si>
    <t>N67_14</t>
  </si>
  <si>
    <t>18/11/2010</t>
  </si>
  <si>
    <t>AMICINA</t>
  </si>
  <si>
    <t>N67_15</t>
  </si>
  <si>
    <t>17/11/2010</t>
  </si>
  <si>
    <t>N67_16</t>
  </si>
  <si>
    <t>28/12/2010</t>
  </si>
  <si>
    <t>24,2</t>
  </si>
  <si>
    <t>N67_17</t>
  </si>
  <si>
    <t>31/12/2010</t>
  </si>
  <si>
    <t>N67_18</t>
  </si>
  <si>
    <t>14/07/2011</t>
  </si>
  <si>
    <t>16/07/2011</t>
  </si>
  <si>
    <t>N67_21</t>
  </si>
  <si>
    <t>Amikacina</t>
  </si>
  <si>
    <t>Ranitidina</t>
  </si>
  <si>
    <t>Midazolam</t>
  </si>
  <si>
    <t>Vecoronia</t>
  </si>
  <si>
    <t>N67_22</t>
  </si>
  <si>
    <t>N67_23</t>
  </si>
  <si>
    <t>N67_24</t>
  </si>
  <si>
    <t>15/10/2011</t>
  </si>
  <si>
    <t>N67_25</t>
  </si>
  <si>
    <t>19/09/2011</t>
  </si>
  <si>
    <t>22/09/2011</t>
  </si>
  <si>
    <t>N67_26</t>
  </si>
  <si>
    <t>N67_27</t>
  </si>
  <si>
    <t>36°C</t>
  </si>
  <si>
    <t>N76_01</t>
  </si>
  <si>
    <t>30/03/2012</t>
  </si>
  <si>
    <t>N76_02</t>
  </si>
  <si>
    <t>N76_03</t>
  </si>
  <si>
    <t>31/05/2012</t>
  </si>
  <si>
    <t>N76_04</t>
  </si>
  <si>
    <t>N76_05</t>
  </si>
  <si>
    <t>N76_06</t>
  </si>
  <si>
    <t>N76_07</t>
  </si>
  <si>
    <t>18/06/2011</t>
  </si>
  <si>
    <t>N76_08</t>
  </si>
  <si>
    <t>N76_09</t>
  </si>
  <si>
    <t>N76_10</t>
  </si>
  <si>
    <t>N76_11</t>
  </si>
  <si>
    <t>N76_12</t>
  </si>
  <si>
    <t>37°C</t>
  </si>
  <si>
    <t>18/06/12</t>
  </si>
  <si>
    <t>N76_13</t>
  </si>
  <si>
    <t>PERIMETRO TORAXICO</t>
  </si>
  <si>
    <t>N76_14</t>
  </si>
  <si>
    <t>N76_15</t>
  </si>
  <si>
    <t>N76_16</t>
  </si>
  <si>
    <t>N76_17</t>
  </si>
  <si>
    <t>N76_18</t>
  </si>
  <si>
    <t>N82_01</t>
  </si>
  <si>
    <t>N82_02</t>
  </si>
  <si>
    <t>N82_03</t>
  </si>
  <si>
    <t>N82_04</t>
  </si>
  <si>
    <t>N82_05</t>
  </si>
  <si>
    <t>N82_06</t>
  </si>
  <si>
    <t>PERDIDA DE TONO MUSCULAR</t>
  </si>
  <si>
    <t>N82_07</t>
  </si>
  <si>
    <t>28/03/2012</t>
  </si>
  <si>
    <t>2,3</t>
  </si>
  <si>
    <t>N82_08</t>
  </si>
  <si>
    <t>N82_09</t>
  </si>
  <si>
    <t>N82_10</t>
  </si>
  <si>
    <t>N82_11</t>
  </si>
  <si>
    <t>N82_12</t>
  </si>
  <si>
    <t>N82_13</t>
  </si>
  <si>
    <t>N83_01</t>
  </si>
  <si>
    <t>N83_02</t>
  </si>
  <si>
    <t>N83_03</t>
  </si>
  <si>
    <t>UN CIRCULAR DE CORDON</t>
  </si>
  <si>
    <t>N83_04</t>
  </si>
  <si>
    <t>N83_05</t>
  </si>
  <si>
    <t>N83_06</t>
  </si>
  <si>
    <t>N83_07</t>
  </si>
  <si>
    <t>N83_08</t>
  </si>
  <si>
    <t>N83_09</t>
  </si>
  <si>
    <t>N83_10</t>
  </si>
  <si>
    <t>N83_11</t>
  </si>
  <si>
    <t>N83_12</t>
  </si>
  <si>
    <t>22/07/2013</t>
  </si>
  <si>
    <t>REFERIDO</t>
  </si>
  <si>
    <t>N83_13</t>
  </si>
  <si>
    <t>N83_14</t>
  </si>
  <si>
    <t>N83_15</t>
  </si>
  <si>
    <t>N83_16</t>
  </si>
  <si>
    <t>EVA 25</t>
  </si>
  <si>
    <t>N83_17</t>
  </si>
  <si>
    <t>N83_18</t>
  </si>
  <si>
    <t>N87_01</t>
  </si>
  <si>
    <t>ambulatory</t>
  </si>
  <si>
    <t>23/03/2013</t>
  </si>
  <si>
    <t>FAC_fon_classification</t>
  </si>
  <si>
    <t>NEO_DIAR_ADM_DATE_DATE</t>
  </si>
  <si>
    <t>NEO_DIAR_ADM_TIME_SPEC</t>
  </si>
  <si>
    <t>NEO_DIAR_DIAG_SPEC</t>
  </si>
  <si>
    <t>NEO_DIAR_MAN_SPEC</t>
  </si>
  <si>
    <t>MRR_DIAR_DIS_DATE_SPEC</t>
  </si>
  <si>
    <t>MRR_DIAR_DIS_TIME_SPEC</t>
  </si>
  <si>
    <t>F02_01</t>
  </si>
  <si>
    <t>Primary obstetric and neonatal functions (level 3)</t>
  </si>
  <si>
    <t>25/04/2013</t>
  </si>
  <si>
    <t>METRONIDAZOL SUSPENCION 4ML CADA 8 HORAS POR 7 DIAS.</t>
  </si>
  <si>
    <t>DESARROLLO PSICOMOTOR</t>
  </si>
  <si>
    <t>CONTRACCION TORACICA</t>
  </si>
  <si>
    <t>ABDOMEN</t>
  </si>
  <si>
    <t>NORMAL</t>
  </si>
  <si>
    <t>PERISTALSIS</t>
  </si>
  <si>
    <t>ABUNDANTES LIQUIDOS</t>
  </si>
  <si>
    <t>diarrhea</t>
  </si>
  <si>
    <t>F101_01</t>
  </si>
  <si>
    <t>23/04/2013</t>
  </si>
  <si>
    <t>F101_02</t>
  </si>
  <si>
    <t>F101_03</t>
  </si>
  <si>
    <t>F101_04</t>
  </si>
  <si>
    <t>F102_01</t>
  </si>
  <si>
    <t>26/04/2013</t>
  </si>
  <si>
    <t>23/11/2012</t>
  </si>
  <si>
    <t>&gt;2 SEGUNDOS</t>
  </si>
  <si>
    <t>TRIMETROPIM SUSPENCION</t>
  </si>
  <si>
    <t>F102_02</t>
  </si>
  <si>
    <t>F102_03</t>
  </si>
  <si>
    <t>METRONIDAZOL SUSPENCION 250MG CADA 8 HORAS POR 5 DIAS</t>
  </si>
  <si>
    <t>DEPRESIBLE</t>
  </si>
  <si>
    <t>F102_04</t>
  </si>
  <si>
    <t>PARACETAMOL 2 GOTAS Y METRONISAZOL SUSPENCION</t>
  </si>
  <si>
    <t>26/02/2012</t>
  </si>
  <si>
    <t>F102_05</t>
  </si>
  <si>
    <t>20/12/2012</t>
  </si>
  <si>
    <t>F102_06</t>
  </si>
  <si>
    <t>PARATAMOL</t>
  </si>
  <si>
    <t>ERITROMICINA</t>
  </si>
  <si>
    <t>F102_07</t>
  </si>
  <si>
    <t>F102_08</t>
  </si>
  <si>
    <t>EL PACIENTE ESTA BIEN HIDRATADO</t>
  </si>
  <si>
    <t>F102_09</t>
  </si>
  <si>
    <t>F102_10</t>
  </si>
  <si>
    <t>F102_11</t>
  </si>
  <si>
    <t>100 X'</t>
  </si>
  <si>
    <t>TRIMETROPIN</t>
  </si>
  <si>
    <t>F102_12</t>
  </si>
  <si>
    <t>TRIMETROPIM</t>
  </si>
  <si>
    <t>F103_01</t>
  </si>
  <si>
    <t>GBA48</t>
  </si>
  <si>
    <t>F103_02</t>
  </si>
  <si>
    <t>F103_03</t>
  </si>
  <si>
    <t>F103_04</t>
  </si>
  <si>
    <t>F103_05</t>
  </si>
  <si>
    <t>F107_01</t>
  </si>
  <si>
    <t>IPL77</t>
  </si>
  <si>
    <t>F107_02</t>
  </si>
  <si>
    <t>F108_01</t>
  </si>
  <si>
    <t>F108_02</t>
  </si>
  <si>
    <t>F108_03</t>
  </si>
  <si>
    <t>F108_04</t>
  </si>
  <si>
    <t>F108_05</t>
  </si>
  <si>
    <t>F108_06</t>
  </si>
  <si>
    <t>F108_07</t>
  </si>
  <si>
    <t>F108_08</t>
  </si>
  <si>
    <t>F108_09</t>
  </si>
  <si>
    <t>F108_10</t>
  </si>
  <si>
    <t>F108_11</t>
  </si>
  <si>
    <t>F108_12</t>
  </si>
  <si>
    <t>F108_13</t>
  </si>
  <si>
    <t>F108_14</t>
  </si>
  <si>
    <t>F109_01</t>
  </si>
  <si>
    <t>F109_02</t>
  </si>
  <si>
    <t>F109_03</t>
  </si>
  <si>
    <t>F109_04</t>
  </si>
  <si>
    <t>F10_01</t>
  </si>
  <si>
    <t>LEG07</t>
  </si>
  <si>
    <t>28/11/2012</t>
  </si>
  <si>
    <t>F10_02</t>
  </si>
  <si>
    <t>F10_03</t>
  </si>
  <si>
    <t>F10_04</t>
  </si>
  <si>
    <t>F10_05</t>
  </si>
  <si>
    <t>F10_06</t>
  </si>
  <si>
    <t>F10_07</t>
  </si>
  <si>
    <t>F10_08</t>
  </si>
  <si>
    <t>F10_09</t>
  </si>
  <si>
    <t>F10_10</t>
  </si>
  <si>
    <t>F110_01</t>
  </si>
  <si>
    <t>13/05/2013</t>
  </si>
  <si>
    <t>F110_02</t>
  </si>
  <si>
    <t>15/03/2013</t>
  </si>
  <si>
    <t>F110_03</t>
  </si>
  <si>
    <t>F110_04</t>
  </si>
  <si>
    <t>F110_05</t>
  </si>
  <si>
    <t>F110_06</t>
  </si>
  <si>
    <t>ALUMINIO, MAGNECIO</t>
  </si>
  <si>
    <t>F110_08</t>
  </si>
  <si>
    <t>F113_01</t>
  </si>
  <si>
    <t>F113_02</t>
  </si>
  <si>
    <t>F113_03</t>
  </si>
  <si>
    <t>F113_04</t>
  </si>
  <si>
    <t>F113_05</t>
  </si>
  <si>
    <t>F113_06</t>
  </si>
  <si>
    <t>F113_07</t>
  </si>
  <si>
    <t>15/02/2012</t>
  </si>
  <si>
    <t>F113_08</t>
  </si>
  <si>
    <t>16/02/2012</t>
  </si>
  <si>
    <t>F113_09</t>
  </si>
  <si>
    <t>F113_10</t>
  </si>
  <si>
    <t>F114_01</t>
  </si>
  <si>
    <t>31/12/2009</t>
  </si>
  <si>
    <t>F114_02</t>
  </si>
  <si>
    <t>15/01/2010</t>
  </si>
  <si>
    <t>F114_03</t>
  </si>
  <si>
    <t>25/11/2012</t>
  </si>
  <si>
    <t>F114_04</t>
  </si>
  <si>
    <t>F114_05</t>
  </si>
  <si>
    <t>F114_06</t>
  </si>
  <si>
    <t>27/07/2010</t>
  </si>
  <si>
    <t>F116_01</t>
  </si>
  <si>
    <t>PLAN A</t>
  </si>
  <si>
    <t>METRONIDAZOL SUP</t>
  </si>
  <si>
    <t>F118_01</t>
  </si>
  <si>
    <t>14/05/2013</t>
  </si>
  <si>
    <t>29/04/2013</t>
  </si>
  <si>
    <t>NAPROXENO</t>
  </si>
  <si>
    <t>F11_01</t>
  </si>
  <si>
    <t>F11_02</t>
  </si>
  <si>
    <t>F11_03</t>
  </si>
  <si>
    <t>F11_04</t>
  </si>
  <si>
    <t>F120_01</t>
  </si>
  <si>
    <t>15/05/2013</t>
  </si>
  <si>
    <t>DRH14</t>
  </si>
  <si>
    <t>F120_02</t>
  </si>
  <si>
    <t>F120_03</t>
  </si>
  <si>
    <t>17/12/2012</t>
  </si>
  <si>
    <t>F120_04</t>
  </si>
  <si>
    <t>F120_05</t>
  </si>
  <si>
    <t>F120_06</t>
  </si>
  <si>
    <t>F120_07</t>
  </si>
  <si>
    <t>F120_08</t>
  </si>
  <si>
    <t>F15_01</t>
  </si>
  <si>
    <t>F15_02</t>
  </si>
  <si>
    <t>13/02/2008</t>
  </si>
  <si>
    <t>F15_03</t>
  </si>
  <si>
    <t>F15_04</t>
  </si>
  <si>
    <t>F17_01</t>
  </si>
  <si>
    <t>19/11/2009</t>
  </si>
  <si>
    <t>20/11/2009</t>
  </si>
  <si>
    <t>120/80</t>
  </si>
  <si>
    <t>17/03/2010</t>
  </si>
  <si>
    <t>F17_02</t>
  </si>
  <si>
    <t>13/05/2009</t>
  </si>
  <si>
    <t>14/05/2009</t>
  </si>
  <si>
    <t>110/80</t>
  </si>
  <si>
    <t>F17_03</t>
  </si>
  <si>
    <t>F17_04</t>
  </si>
  <si>
    <t>F20_01</t>
  </si>
  <si>
    <t>F20_02</t>
  </si>
  <si>
    <t>F20_03</t>
  </si>
  <si>
    <t>F20_04</t>
  </si>
  <si>
    <t>F20_05</t>
  </si>
  <si>
    <t>F20_06</t>
  </si>
  <si>
    <t>F20_07</t>
  </si>
  <si>
    <t>F20_08</t>
  </si>
  <si>
    <t>F20_09</t>
  </si>
  <si>
    <t>F20_10</t>
  </si>
  <si>
    <t>F20_11</t>
  </si>
  <si>
    <t>F20_12</t>
  </si>
  <si>
    <t>F20_13</t>
  </si>
  <si>
    <t>F20_14</t>
  </si>
  <si>
    <t>F20_15</t>
  </si>
  <si>
    <t>F24_01</t>
  </si>
  <si>
    <t>no consent</t>
  </si>
  <si>
    <t>22/05/2013</t>
  </si>
  <si>
    <t>F24_02</t>
  </si>
  <si>
    <t>F24_03</t>
  </si>
  <si>
    <t>F24_04</t>
  </si>
  <si>
    <t>F24_05</t>
  </si>
  <si>
    <t>F24_06</t>
  </si>
  <si>
    <t>F24_07</t>
  </si>
  <si>
    <t>F24_08</t>
  </si>
  <si>
    <t>F25_01</t>
  </si>
  <si>
    <t>24/05/2013</t>
  </si>
  <si>
    <t>LRR71</t>
  </si>
  <si>
    <t>PARASITOSIS INTESTINAL</t>
  </si>
  <si>
    <t>ALBENDAZOL</t>
  </si>
  <si>
    <t>F29_01</t>
  </si>
  <si>
    <t>FRECUENCIA RESPIRATORIA</t>
  </si>
  <si>
    <t>F29_02</t>
  </si>
  <si>
    <t>F30_01</t>
  </si>
  <si>
    <t>F30_02</t>
  </si>
  <si>
    <t>F30_03</t>
  </si>
  <si>
    <t>F30_04</t>
  </si>
  <si>
    <t>F30_05</t>
  </si>
  <si>
    <t>F30_06</t>
  </si>
  <si>
    <t>F30_07</t>
  </si>
  <si>
    <t>F30_08</t>
  </si>
  <si>
    <t>F30_09</t>
  </si>
  <si>
    <t>F30_10</t>
  </si>
  <si>
    <t>F39_01</t>
  </si>
  <si>
    <t>TEMPERATURA</t>
  </si>
  <si>
    <t>2"</t>
  </si>
  <si>
    <t>36"</t>
  </si>
  <si>
    <t>8KLG</t>
  </si>
  <si>
    <t>TRIMETROPIMA</t>
  </si>
  <si>
    <t>F39_02</t>
  </si>
  <si>
    <t>120x"</t>
  </si>
  <si>
    <t>3.5KG</t>
  </si>
  <si>
    <t>52CM</t>
  </si>
  <si>
    <t>38.5 C</t>
  </si>
  <si>
    <t>F39_03</t>
  </si>
  <si>
    <t>28/02/2013</t>
  </si>
  <si>
    <t>98X"</t>
  </si>
  <si>
    <t>28X"</t>
  </si>
  <si>
    <t>OXIDO DE ZINC</t>
  </si>
  <si>
    <t>F39_04</t>
  </si>
  <si>
    <t>36°</t>
  </si>
  <si>
    <t>TRIMETROPRIMA</t>
  </si>
  <si>
    <t>F39_05</t>
  </si>
  <si>
    <t>15/09/2009</t>
  </si>
  <si>
    <t>TEMPARTURA</t>
  </si>
  <si>
    <t>6 kg</t>
  </si>
  <si>
    <t>F39_06</t>
  </si>
  <si>
    <t>F39_07</t>
  </si>
  <si>
    <t>F/R</t>
  </si>
  <si>
    <t>36 °</t>
  </si>
  <si>
    <t>F39_08</t>
  </si>
  <si>
    <t>F39_09</t>
  </si>
  <si>
    <t>F39_10</t>
  </si>
  <si>
    <t>F40_01</t>
  </si>
  <si>
    <t>F40_02</t>
  </si>
  <si>
    <t>17/03/2013</t>
  </si>
  <si>
    <t>F40_03</t>
  </si>
  <si>
    <t>F40_04</t>
  </si>
  <si>
    <t>DRH15</t>
  </si>
  <si>
    <t>F40_05</t>
  </si>
  <si>
    <t>F40_06</t>
  </si>
  <si>
    <t>F46_01</t>
  </si>
  <si>
    <t>22/05/2012</t>
  </si>
  <si>
    <t>F46_02</t>
  </si>
  <si>
    <t>F46_03</t>
  </si>
  <si>
    <t>F46_04</t>
  </si>
  <si>
    <t>F46_05</t>
  </si>
  <si>
    <t>F46_06</t>
  </si>
  <si>
    <t>F55_01</t>
  </si>
  <si>
    <t>F55_02</t>
  </si>
  <si>
    <t>F61_01</t>
  </si>
  <si>
    <t>trimetropin</t>
  </si>
  <si>
    <t>F61_02</t>
  </si>
  <si>
    <t>F61_03</t>
  </si>
  <si>
    <t>F63_01</t>
  </si>
  <si>
    <t>F63_02</t>
  </si>
  <si>
    <t>28/08/2013</t>
  </si>
  <si>
    <t>TMX Y MX</t>
  </si>
  <si>
    <t>METRONIDASOL</t>
  </si>
  <si>
    <t>F63_03</t>
  </si>
  <si>
    <t>F63_04</t>
  </si>
  <si>
    <t>26/04/2012</t>
  </si>
  <si>
    <t>F64_01</t>
  </si>
  <si>
    <t>F64_02</t>
  </si>
  <si>
    <t>CORACION DE PIEL</t>
  </si>
  <si>
    <t>ADECUADA</t>
  </si>
  <si>
    <t>FR</t>
  </si>
  <si>
    <t>TRIMETROPIN CON SULFA</t>
  </si>
  <si>
    <t>F64_03</t>
  </si>
  <si>
    <t>F64_04</t>
  </si>
  <si>
    <t>NARINAS</t>
  </si>
  <si>
    <t>PERMIABLES</t>
  </si>
  <si>
    <t>F64_05</t>
  </si>
  <si>
    <t>TEGUMENTOS</t>
  </si>
  <si>
    <t>LIJERA PALIDES</t>
  </si>
  <si>
    <t>F64_06</t>
  </si>
  <si>
    <t>METRONIDSAZOL SUP.</t>
  </si>
  <si>
    <t>F64_07</t>
  </si>
  <si>
    <t>F64_08</t>
  </si>
  <si>
    <t>F69_01</t>
  </si>
  <si>
    <t>24/06/2006</t>
  </si>
  <si>
    <t>F69_02</t>
  </si>
  <si>
    <t>18/12/2009</t>
  </si>
  <si>
    <t>F69_03</t>
  </si>
  <si>
    <t>JRL85</t>
  </si>
  <si>
    <t>F71_01</t>
  </si>
  <si>
    <t>23/05/2013</t>
  </si>
  <si>
    <t>F71_02</t>
  </si>
  <si>
    <t>F73_01</t>
  </si>
  <si>
    <t>TEMP</t>
  </si>
  <si>
    <t>TRIMETOPRIMA</t>
  </si>
  <si>
    <t>F73_02</t>
  </si>
  <si>
    <t>METRONIDAZOL SUSPENSION</t>
  </si>
  <si>
    <t>PARACETAM0L</t>
  </si>
  <si>
    <t>F73_03</t>
  </si>
  <si>
    <t>19/12/2012</t>
  </si>
  <si>
    <t>COLICOS</t>
  </si>
  <si>
    <t>ESPAVEN</t>
  </si>
  <si>
    <t>F73_04</t>
  </si>
  <si>
    <t>F73_05</t>
  </si>
  <si>
    <t>LORATADINA</t>
  </si>
  <si>
    <t>F75_01</t>
  </si>
  <si>
    <t>F78_01</t>
  </si>
  <si>
    <t>13/03/2012</t>
  </si>
  <si>
    <t>GEPI PARASITARIA</t>
  </si>
  <si>
    <t>F78_02</t>
  </si>
  <si>
    <t>GEPI PROBLEMA DE ORIGEN BACTERIANO</t>
  </si>
  <si>
    <t>TMPSF2</t>
  </si>
  <si>
    <t>F78_03</t>
  </si>
  <si>
    <t>15KG</t>
  </si>
  <si>
    <t>104CM</t>
  </si>
  <si>
    <t>F78_04</t>
  </si>
  <si>
    <t>GEPI VIRAL</t>
  </si>
  <si>
    <t>102X'</t>
  </si>
  <si>
    <t>15.5KG</t>
  </si>
  <si>
    <t>94CM</t>
  </si>
  <si>
    <t>F79_01</t>
  </si>
  <si>
    <t>100 min.</t>
  </si>
  <si>
    <t>2 seg.</t>
  </si>
  <si>
    <t>COMIDA NORMAL</t>
  </si>
  <si>
    <t>F81_01</t>
  </si>
  <si>
    <t>CLOROFERAMINA</t>
  </si>
  <si>
    <t>F81_02</t>
  </si>
  <si>
    <t>F81_03</t>
  </si>
  <si>
    <t>F87_01</t>
  </si>
  <si>
    <t>F87_02</t>
  </si>
  <si>
    <t>18/07/2011</t>
  </si>
  <si>
    <t>SULFATO FERROSO</t>
  </si>
  <si>
    <t>F87_03</t>
  </si>
  <si>
    <t>23/02/2012</t>
  </si>
  <si>
    <t>DIARREA AGUDA</t>
  </si>
  <si>
    <t>F87_04</t>
  </si>
  <si>
    <t>MNM05</t>
  </si>
  <si>
    <t>30/12/2010</t>
  </si>
  <si>
    <t>FRECUENCI RESPIRATORIA</t>
  </si>
  <si>
    <t>F87_05</t>
  </si>
  <si>
    <t>FRECUENCIA RESPRATORIA</t>
  </si>
  <si>
    <t>REMPERATURA</t>
  </si>
  <si>
    <t>VITAMINA A, C Y D</t>
  </si>
  <si>
    <t>F87_06</t>
  </si>
  <si>
    <t>27/02/2012</t>
  </si>
  <si>
    <t>METRONIDAZOL SUSPENCION</t>
  </si>
  <si>
    <t>F87_07</t>
  </si>
  <si>
    <t>14/11/2011</t>
  </si>
  <si>
    <t>TRIMETROPRIMA/SULFA</t>
  </si>
  <si>
    <t>F87_08</t>
  </si>
  <si>
    <t>FRECUENCIA RESPIARTORIA</t>
  </si>
  <si>
    <t>TEMERATURA</t>
  </si>
  <si>
    <t>TRIMETROPRIMA-SULFA</t>
  </si>
  <si>
    <t>F88_01</t>
  </si>
  <si>
    <t>FRECUENCIA REPIRATORIA</t>
  </si>
  <si>
    <t>F90_01</t>
  </si>
  <si>
    <t>2SEG</t>
  </si>
  <si>
    <t>func_fridge</t>
  </si>
  <si>
    <t>CL_VAC_TEMP1_1</t>
  </si>
  <si>
    <t>CL_VAC_TEMP_CHRT_12</t>
  </si>
  <si>
    <t>CL_VAC_TEMP_REC_1</t>
  </si>
  <si>
    <t>CL_VAC_TEMP_REC_BELOW_1</t>
  </si>
  <si>
    <t>CL_VAC_TEMP_REC_ACT_1</t>
  </si>
  <si>
    <t>CL_VAC_TEMP1_2</t>
  </si>
  <si>
    <t>CL_VAC_TEMP_CHRT_2</t>
  </si>
  <si>
    <t>CL_VAC_TEMP_REC_2</t>
  </si>
  <si>
    <t>CL_VAC_TEMP_REC_BELOW_2</t>
  </si>
  <si>
    <t>CL_VAC_TEMP_REC_ACT_2</t>
  </si>
  <si>
    <t>CL_VAC_TEMP1_3</t>
  </si>
  <si>
    <t>CL_VAC_TEMP_CHRT_3</t>
  </si>
  <si>
    <t>CL_VAC_TEMP_REC_3</t>
  </si>
  <si>
    <t>CL_VAC_TEMP_REC_BELOW_3</t>
  </si>
  <si>
    <t>CL_VAC_TEMP_REC_ACT_3</t>
  </si>
  <si>
    <t>FAC_original_selection</t>
  </si>
  <si>
    <t>date</t>
  </si>
  <si>
    <t>TIME_BLOOD_VEH_MIN</t>
  </si>
  <si>
    <t>TIME_BLOOD_FT_MIN</t>
  </si>
  <si>
    <t>elect</t>
  </si>
  <si>
    <t>ELECT_HRS_NUM</t>
  </si>
  <si>
    <t>ELECT_DAYS_NUM</t>
  </si>
  <si>
    <t>ELECT_SRC_1</t>
  </si>
  <si>
    <t>ELECT_SRC_2</t>
  </si>
  <si>
    <t>ELECT_SRC_3</t>
  </si>
  <si>
    <t>ELECT_SRC_4</t>
  </si>
  <si>
    <t>ELECT_SRC_995</t>
  </si>
  <si>
    <t>ELECT_SRC_995_SPEC</t>
  </si>
  <si>
    <t>ELECT_SRC__1</t>
  </si>
  <si>
    <t>ELECT_SRC__2</t>
  </si>
  <si>
    <t>FAC_WAT_SOUR_1</t>
  </si>
  <si>
    <t>FAC_WAT_SOUR_2</t>
  </si>
  <si>
    <t>FAC_WAT_SOUR_3</t>
  </si>
  <si>
    <t>FAC_WAT_SOUR_4</t>
  </si>
  <si>
    <t>FAC_WAT_SOUR_5</t>
  </si>
  <si>
    <t>FAC_WAT_SOUR_6</t>
  </si>
  <si>
    <t>FAC_WAT_SOUR_7</t>
  </si>
  <si>
    <t>FAC_WAT_SOUR_8</t>
  </si>
  <si>
    <t>FAC_WAT_SOUR_995</t>
  </si>
  <si>
    <t>FAC_WAT_SOUR_995_SPEC</t>
  </si>
  <si>
    <t>FAC_WAT_SOUR_DK</t>
  </si>
  <si>
    <t>FAC_WAT_SOUR_DTR</t>
  </si>
  <si>
    <t>REC_SUB_ROU_SPEC</t>
  </si>
  <si>
    <t>REC_SUB_MED_SPEC</t>
  </si>
  <si>
    <t>ACOM_PER_SER_SPEC</t>
  </si>
  <si>
    <t>TYPE_TRAIN_STU_1</t>
  </si>
  <si>
    <t>TYPE_TRAIN_STU_2</t>
  </si>
  <si>
    <t>TYPE_TRAIN_STU_3</t>
  </si>
  <si>
    <t>TYPE_TRAIN_STU_4</t>
  </si>
  <si>
    <t>TYPE_TRAIN_STU_5</t>
  </si>
  <si>
    <t>TYPE_TRAIN_STU_DK</t>
  </si>
  <si>
    <t>TYPE_TRAIN_STU_DTR</t>
  </si>
  <si>
    <t>TYPE_TRAIN_STU_NA</t>
  </si>
  <si>
    <t>CER_SEG_POP_DATE</t>
  </si>
  <si>
    <t>CER_SEG_POP_DATE_TEXT</t>
  </si>
  <si>
    <t>ANC_DEL_DOC</t>
  </si>
  <si>
    <t>ANC_DEL_NURS</t>
  </si>
  <si>
    <t>ANC_DEL_MW</t>
  </si>
  <si>
    <t>ANC_DEL_COM</t>
  </si>
  <si>
    <t>ANC_DEL_OTH</t>
  </si>
  <si>
    <t>ANC_DEL_OTH_SPEC</t>
  </si>
  <si>
    <t>ANC_DEL_DK</t>
  </si>
  <si>
    <t>ANC_DEL_DTR</t>
  </si>
  <si>
    <t>lang</t>
  </si>
  <si>
    <t>LANG_NUM</t>
  </si>
  <si>
    <t>DEL_ACCOM_NAME_1</t>
  </si>
  <si>
    <t>DEL_ACCOM_NAME_2</t>
  </si>
  <si>
    <t>DEL_ACCOM_NAME_995</t>
  </si>
  <si>
    <t>DEL_ACCOM_NAME__1</t>
  </si>
  <si>
    <t>DEL_ACCOM_NAME__2</t>
  </si>
  <si>
    <t>POST_CARE_MOM_DOC</t>
  </si>
  <si>
    <t>POST_CARE_MOM_NURS</t>
  </si>
  <si>
    <t>POST_CARE_MOM_MW</t>
  </si>
  <si>
    <t>POST_CARE_MOM_COM</t>
  </si>
  <si>
    <t>POST_CARE_MOM_OTH</t>
  </si>
  <si>
    <t>POST_CARE_MOM_OTH_SPEC</t>
  </si>
  <si>
    <t>POST_CARE_MOM_DK</t>
  </si>
  <si>
    <t>POST_CARE_MOM_DTR</t>
  </si>
  <si>
    <t>POST_CARE_NEO_DOC</t>
  </si>
  <si>
    <t>POST_CARE_NEO_NURS</t>
  </si>
  <si>
    <t>POST_CARE_NEO_MW</t>
  </si>
  <si>
    <t>POST_CARE_NEO_COM</t>
  </si>
  <si>
    <t>POST_CARE_NEO_OTH</t>
  </si>
  <si>
    <t>POST_CARE_NEO_OTH_SPEC</t>
  </si>
  <si>
    <t>POST_CARE_NEO_DK</t>
  </si>
  <si>
    <t>POST_CARE_NEO_DTR</t>
  </si>
  <si>
    <t>chldserv</t>
  </si>
  <si>
    <t>CHILD_VACC_NEED_PENT_SPEC</t>
  </si>
  <si>
    <t>CHILD_VACC_NEED_DPT_SPEC</t>
  </si>
  <si>
    <t>CHILD_VACC_NEED_HEPB_SPEC</t>
  </si>
  <si>
    <t>CHILD_VACC_NEED_HIB_SPEC</t>
  </si>
  <si>
    <t>CHILD_VACC_NEED_POL_SPEC</t>
  </si>
  <si>
    <t>CHILD_VACC_NEED_MEAS_SPEC</t>
  </si>
  <si>
    <t>CHILD_VACC_NEED_FLU_SPEC</t>
  </si>
  <si>
    <t>CHILD_VACC_NEED_ROTA_SPEC</t>
  </si>
  <si>
    <t>CHILD_VACC_NEED_PNEUM_SPEC</t>
  </si>
  <si>
    <t>CHILD_VACC_NEED_BCG_SPEC</t>
  </si>
  <si>
    <t>VACC_ORD2_WK</t>
  </si>
  <si>
    <t>VACC_ORD2_SPEC</t>
  </si>
  <si>
    <t>VACCA_SUP_TM2_DAY</t>
  </si>
  <si>
    <t>VACCA_SUP_TM2_WK</t>
  </si>
  <si>
    <t>VACC_SHRT_1</t>
  </si>
  <si>
    <t>VACC_SHRT_2</t>
  </si>
  <si>
    <t>VACC_SHRT_3</t>
  </si>
  <si>
    <t>VACC_SHRT_4</t>
  </si>
  <si>
    <t>VACC_SHRT_5</t>
  </si>
  <si>
    <t>VACC_SHRT_6</t>
  </si>
  <si>
    <t>VACC_SHRT_6_SPEC</t>
  </si>
  <si>
    <t>VACC_SHRT_DK</t>
  </si>
  <si>
    <t>VACC_SHRT_DTR</t>
  </si>
  <si>
    <t>VAC_FRIDGE_NUM</t>
  </si>
  <si>
    <t>CONTRA_ORD_TYPE_ORAL_SPEC</t>
  </si>
  <si>
    <t>CONTRA_ORD_TYPE_PROG_SPEC</t>
  </si>
  <si>
    <t>CONTRA_ORD_TYPE_COMBINJ_SPEC</t>
  </si>
  <si>
    <t>CONTRA_ORD_TYPE_PROGINJ_SPEC</t>
  </si>
  <si>
    <t>CONTRA_ORD_TYPE_PATCH_SPEC</t>
  </si>
  <si>
    <t>CONTRA_ORD_TYPE_MCOND_SPEC</t>
  </si>
  <si>
    <t>CONTRA_ORD_TYPE_FCOND_SPEC</t>
  </si>
  <si>
    <t>CONTRA_ORD_TYPE_IUD_SPEC</t>
  </si>
  <si>
    <t>CONTRA_ORD_TYPE_IMPL_SPEC</t>
  </si>
  <si>
    <t>CONTRA_ORD_TYPE_SPERM_SPEC</t>
  </si>
  <si>
    <t>CONTRA_ORD_TYPE_DIAPH_SPEC</t>
  </si>
  <si>
    <t>CONTRA_ORD_TYPE_EMERCONTRA_SPEC</t>
  </si>
  <si>
    <t>CONTRA_ORD_TM_NUM</t>
  </si>
  <si>
    <t>CONTRA_ORD_TM_SPEC</t>
  </si>
  <si>
    <t>CONTRA_SUP_TM2_DAY</t>
  </si>
  <si>
    <t>CONTRA_SUP_TM2_WK</t>
  </si>
  <si>
    <t>CONTRA_SHRT_1</t>
  </si>
  <si>
    <t>CONTRA_SHRT_2</t>
  </si>
  <si>
    <t>CONTRA_SHRT_3</t>
  </si>
  <si>
    <t>CONTRA_SHRT_4</t>
  </si>
  <si>
    <t>CONTRA_SHRT__1</t>
  </si>
  <si>
    <t>CONTRA_SHRT__2</t>
  </si>
  <si>
    <t>PHAR_TYPE_SPEC</t>
  </si>
  <si>
    <t>MED_ORD_TM_WK</t>
  </si>
  <si>
    <t>MED_ORD_TM_SPEC</t>
  </si>
  <si>
    <t>MED_SUP_TM2_DAY</t>
  </si>
  <si>
    <t>MED_SUP_TM2_WK</t>
  </si>
  <si>
    <t>MED_SHRT_1</t>
  </si>
  <si>
    <t>MED_SHRT_2</t>
  </si>
  <si>
    <t>MED_SHRT_3</t>
  </si>
  <si>
    <t>MED_SHRT_4</t>
  </si>
  <si>
    <t>MED_SHRT__1</t>
  </si>
  <si>
    <t>MED_SHRT__2</t>
  </si>
  <si>
    <t>INFCTRL_SYR_STER_1</t>
  </si>
  <si>
    <t>INFCTRL_SYR_STER_2</t>
  </si>
  <si>
    <t>INFCTRL_SYR_STER_3</t>
  </si>
  <si>
    <t>INFCTRL_SYR_STER_4</t>
  </si>
  <si>
    <t>INFCTRL_SYR_STER_5</t>
  </si>
  <si>
    <t>INFCTRL_SYR_STER_0</t>
  </si>
  <si>
    <t>INFCTRL_SYR_STER_995</t>
  </si>
  <si>
    <t>INFCTRL_SYR_STER_995_SPEC</t>
  </si>
  <si>
    <t>INFCTRL_SYR_STER__1</t>
  </si>
  <si>
    <t>INFCTRL_SYR_STER__2</t>
  </si>
  <si>
    <t>INFCTRL_DECONT_1</t>
  </si>
  <si>
    <t>INFCTRL_DECONT_2</t>
  </si>
  <si>
    <t>INFCTRL_DECONT_3</t>
  </si>
  <si>
    <t>INFCTRL_DECONT_4</t>
  </si>
  <si>
    <t>INFCTRL_DECONT_5</t>
  </si>
  <si>
    <t>INFCTRL_DECONT_6</t>
  </si>
  <si>
    <t>INFCTRL_DECONT_0</t>
  </si>
  <si>
    <t>INFCTRL_DECONT_995</t>
  </si>
  <si>
    <t>INFCTRL_DECONT_995_SPEC</t>
  </si>
  <si>
    <t>INFCTRL_DECONT__1</t>
  </si>
  <si>
    <t>INFCTRL_DECONT__2</t>
  </si>
  <si>
    <t>FRE_DIS_COL_WK</t>
  </si>
  <si>
    <t>FRE_DIS_COL_MON</t>
  </si>
  <si>
    <t>INFCTRL_STER_1</t>
  </si>
  <si>
    <t>INFCTRL_STER_2</t>
  </si>
  <si>
    <t>INFCTRL_STER_3</t>
  </si>
  <si>
    <t>INFCTRL_STER_4</t>
  </si>
  <si>
    <t>INFCTRL_STER_5</t>
  </si>
  <si>
    <t>INFCTRL_STER_6</t>
  </si>
  <si>
    <t>INFCTRL_STER_0</t>
  </si>
  <si>
    <t>INFCTRL_STER_995</t>
  </si>
  <si>
    <t>INFCTRL_STER_995_SPEC</t>
  </si>
  <si>
    <t>INFCTRL_STER__1</t>
  </si>
  <si>
    <t>INFCTRL_STER__2</t>
  </si>
  <si>
    <t>SHARP_DIS_1</t>
  </si>
  <si>
    <t>SHARP_DIS_2</t>
  </si>
  <si>
    <t>SHARP_DIS_3</t>
  </si>
  <si>
    <t>SHARP_DIS_4</t>
  </si>
  <si>
    <t>SHARP_DIS_5</t>
  </si>
  <si>
    <t>SHARP_DIS_995</t>
  </si>
  <si>
    <t>SHARP_DIS_995_SPEC</t>
  </si>
  <si>
    <t>SHARP_DIS_DK</t>
  </si>
  <si>
    <t>SHARP_DIS_DTR</t>
  </si>
  <si>
    <t>BAN_DIS_1</t>
  </si>
  <si>
    <t>BAN_DIS_2</t>
  </si>
  <si>
    <t>BAN_DIS_3</t>
  </si>
  <si>
    <t>BAN_DIS_4</t>
  </si>
  <si>
    <t>BAN_DIS_5</t>
  </si>
  <si>
    <t>BAN_DIS_995</t>
  </si>
  <si>
    <t>BAN_DIS_995_SPEC</t>
  </si>
  <si>
    <t>BAN_DIS_DK</t>
  </si>
  <si>
    <t>BAN_DIS_DTR</t>
  </si>
  <si>
    <t>BAN_DIS_NA</t>
  </si>
  <si>
    <t>BIOHAZ_DIS_OF_NUM</t>
  </si>
  <si>
    <t>BIOHAZ_DIS_OF_SPEC</t>
  </si>
  <si>
    <t>REG_NUM_PREG_SPEC</t>
  </si>
  <si>
    <t>REG_NUM_DEL2_SPEC</t>
  </si>
  <si>
    <t>REG_NUM_CSEC_SPEC</t>
  </si>
  <si>
    <t>REG_NUM_DEL1_SPEC</t>
  </si>
  <si>
    <t>REG_NUM_MDEAD_SPEC</t>
  </si>
  <si>
    <t>REG_NUM_NDEAD_SPEC</t>
  </si>
  <si>
    <t>FP_AV_REG_SPEC</t>
  </si>
  <si>
    <t>FP_OUT_NUM</t>
  </si>
  <si>
    <t>REG_CHL_SER_SPEC</t>
  </si>
  <si>
    <t>CL_VAC_INJ_TYPE__1</t>
  </si>
  <si>
    <t>CL_VAC_INJ_TYPE__2</t>
  </si>
  <si>
    <t>CL_VAC_INJ_TYPE__3</t>
  </si>
  <si>
    <t>CL_VAC_INJ_TYPE__0</t>
  </si>
  <si>
    <t>CL_VAC_INJ_TYPE__OTH</t>
  </si>
  <si>
    <t>CL_VAC_INJ_TYPE__DTR</t>
  </si>
  <si>
    <t>REG_IMM_SER_SPEC</t>
  </si>
  <si>
    <t>CL_VAC_CARR_NUM</t>
  </si>
  <si>
    <t>DIAGNOSTIC_IMAGING_1_1_NUM</t>
  </si>
  <si>
    <t>DIAGNOSTIC_IMAGING_1_2_NUM</t>
  </si>
  <si>
    <t>DIAGNOSTIC_IMAGING_1_3_NUM</t>
  </si>
  <si>
    <t>DIAGNOSTIC_IMAGING_1_4_NUM</t>
  </si>
  <si>
    <t>autoclaves</t>
  </si>
  <si>
    <t>AUTOCLAVES_NUM</t>
  </si>
  <si>
    <t>doctor</t>
  </si>
  <si>
    <t>fridge</t>
  </si>
  <si>
    <t>F001</t>
  </si>
  <si>
    <t>Unidad m</t>
  </si>
  <si>
    <t>DOC</t>
  </si>
  <si>
    <t>AUTOCLAVE</t>
  </si>
  <si>
    <t>ALMACENADO</t>
  </si>
  <si>
    <t>No obser</t>
  </si>
  <si>
    <t>ODONTOLOGO</t>
  </si>
  <si>
    <t>HFQ</t>
  </si>
  <si>
    <t>F002</t>
  </si>
  <si>
    <t>Casa de</t>
  </si>
  <si>
    <t>SE ESPERA HASTA QUE ES ENVIADA</t>
  </si>
  <si>
    <t>FARMACIA PRIVADA Y DE GOBIERNO</t>
  </si>
  <si>
    <t>SE MANDAN A ESTERILIZAR</t>
  </si>
  <si>
    <t>ENTERRARLAS</t>
  </si>
  <si>
    <t>CADA AÑO</t>
  </si>
  <si>
    <t>NO CUENTAN CON REGISTRO</t>
  </si>
  <si>
    <t>TAPS</t>
  </si>
  <si>
    <t>F003</t>
  </si>
  <si>
    <t>Basic obstetric and neonatal functions (level 2)</t>
  </si>
  <si>
    <t>Centro d</t>
  </si>
  <si>
    <t>NURS</t>
  </si>
  <si>
    <t>3,4</t>
  </si>
  <si>
    <t>UNA EMPRESA PARTICULAR LOS RECOJE.</t>
  </si>
  <si>
    <t>Observad</t>
  </si>
  <si>
    <t>PSICOLOGO</t>
  </si>
  <si>
    <t>F004</t>
  </si>
  <si>
    <t>1,7</t>
  </si>
  <si>
    <t>3,5</t>
  </si>
  <si>
    <t>DOC,NURS</t>
  </si>
  <si>
    <t>1,3,4</t>
  </si>
  <si>
    <t>2 meses</t>
  </si>
  <si>
    <t>F005</t>
  </si>
  <si>
    <t>Essential obstetric and neonatal functions (level 1)</t>
  </si>
  <si>
    <t>GVA42</t>
  </si>
  <si>
    <t>Hospital</t>
  </si>
  <si>
    <t>PIPAS DEL AYUNTAMIENTO MUNICIPAL DIARIA</t>
  </si>
  <si>
    <t>GINECOLOGO</t>
  </si>
  <si>
    <t>DOC,NURS,OTH</t>
  </si>
  <si>
    <t>MEDICINA PREVENTIVA, TRABAJO SOCIAL.</t>
  </si>
  <si>
    <t>PEDIATRA EN CASO NECESARIO</t>
  </si>
  <si>
    <t>PRIVADA Y SUBROGADA</t>
  </si>
  <si>
    <t>2,3,4</t>
  </si>
  <si>
    <t>1,2</t>
  </si>
  <si>
    <t>EMPRESA QUE RECOLECTA EL RPBI</t>
  </si>
  <si>
    <t>RPBI</t>
  </si>
  <si>
    <t>ODONTOLOGIA</t>
  </si>
  <si>
    <t>F008</t>
  </si>
  <si>
    <t>BRL34</t>
  </si>
  <si>
    <t>F009</t>
  </si>
  <si>
    <t>TANQUE DE RECOLECCION</t>
  </si>
  <si>
    <t>COMITE DE SALUD</t>
  </si>
  <si>
    <t>JURIDICCION</t>
  </si>
  <si>
    <t>COX</t>
  </si>
  <si>
    <t>F010</t>
  </si>
  <si>
    <t>DOC,NURS,MW</t>
  </si>
  <si>
    <t>NO SE REUTILIZA</t>
  </si>
  <si>
    <t>AUXILIAR DE SALUD</t>
  </si>
  <si>
    <t>F011</t>
  </si>
  <si>
    <t>DE MANANTIAL</t>
  </si>
  <si>
    <t>NO UTILIZAN EQUIPOS QUIRURGICOS SOLO DESECHABLES</t>
  </si>
  <si>
    <t>F012</t>
  </si>
  <si>
    <t>EAS30</t>
  </si>
  <si>
    <t>F014</t>
  </si>
  <si>
    <t>NO SE REUTILIZAN</t>
  </si>
  <si>
    <t>LA EMPRESA LOS RECOLECTA</t>
  </si>
  <si>
    <t>CADA 3 MESES</t>
  </si>
  <si>
    <t>F015</t>
  </si>
  <si>
    <t>PROMOTOR DE SALUD</t>
  </si>
  <si>
    <t>NO UTILIZAN EQUIPO ESTERIZABLE</t>
  </si>
  <si>
    <t>LO DESECHAN EN UNA CUEVA.</t>
  </si>
  <si>
    <t>CADA DOS MESES</t>
  </si>
  <si>
    <t>F016</t>
  </si>
  <si>
    <t>SON ENTERRADOS</t>
  </si>
  <si>
    <t>F017</t>
  </si>
  <si>
    <t>F018</t>
  </si>
  <si>
    <t>R.P.B.I.</t>
  </si>
  <si>
    <t>UTILIZAN EQUIPO DESECHABLE</t>
  </si>
  <si>
    <t>LAS RECOJE JURIDICCION</t>
  </si>
  <si>
    <t>P.S.A.</t>
  </si>
  <si>
    <t>ADMINISTRATIVO</t>
  </si>
  <si>
    <t>F019</t>
  </si>
  <si>
    <t>LOS RECOJE PERSONAL DE SECRETARIA</t>
  </si>
  <si>
    <t>F020</t>
  </si>
  <si>
    <t>NO ESTA DISPONIBLE</t>
  </si>
  <si>
    <t>NO LO TIENEN DISPONIBLE</t>
  </si>
  <si>
    <t>NO LO TIENEN DISPONOBLE</t>
  </si>
  <si>
    <t>NO CUENTAN CON ESTE RECURSO</t>
  </si>
  <si>
    <t>NO TIENE MATERIAL</t>
  </si>
  <si>
    <t>NO SE AN UTILIZADO</t>
  </si>
  <si>
    <t>NO AN GENERADO RPBI</t>
  </si>
  <si>
    <t>NO SE AN GENERADO</t>
  </si>
  <si>
    <t>F021</t>
  </si>
  <si>
    <t>ESPERAR EL ABASTO</t>
  </si>
  <si>
    <t>SE ALMACENAN</t>
  </si>
  <si>
    <t>PASANTE DE ENFERMERA</t>
  </si>
  <si>
    <t>F022</t>
  </si>
  <si>
    <t>SURTE EVENTUAL MENTE JURISDICCION</t>
  </si>
  <si>
    <t>EL COMITE DE SALUD SE LO LLEVA Y LO ENTIERRAN</t>
  </si>
  <si>
    <t>NA</t>
  </si>
  <si>
    <t>CADA CUATRO MESES</t>
  </si>
  <si>
    <t>F023</t>
  </si>
  <si>
    <t>15 DIAS</t>
  </si>
  <si>
    <t>GINECOLOGO,ANESTESIOLOGO</t>
  </si>
  <si>
    <t>F024</t>
  </si>
  <si>
    <t>SE COMPRAN GARRRAFONES DE AGUA</t>
  </si>
  <si>
    <t>MAS DE SEIS MESES</t>
  </si>
  <si>
    <t>F025</t>
  </si>
  <si>
    <t>COM</t>
  </si>
  <si>
    <t>SE HIERVE</t>
  </si>
  <si>
    <t>SE ENVIAN A JURISDICCIÓN</t>
  </si>
  <si>
    <t>COCS</t>
  </si>
  <si>
    <t>F026</t>
  </si>
  <si>
    <t>SE ENTIERRAN</t>
  </si>
  <si>
    <t>CASI NO HAY</t>
  </si>
  <si>
    <t>F028</t>
  </si>
  <si>
    <t>Sí, todo</t>
  </si>
  <si>
    <t>POZO PROFUNDO</t>
  </si>
  <si>
    <t>1,2,3,5</t>
  </si>
  <si>
    <t>F029</t>
  </si>
  <si>
    <t>sse las lleva una empresa particular</t>
  </si>
  <si>
    <t>EMPRESA PARTICULAR RPBI</t>
  </si>
  <si>
    <t>0DONTOLOGOGO</t>
  </si>
  <si>
    <t>F030</t>
  </si>
  <si>
    <t>F031</t>
  </si>
  <si>
    <t>CISTERNA</t>
  </si>
  <si>
    <t>QUEDARCE CON EL ENFRMERO</t>
  </si>
  <si>
    <t>PSICOLOGIA:ESTIMULACION TEMPRANA</t>
  </si>
  <si>
    <t>EN ESTE MOMENTO NO EXISTE FARMACIA NI PRIVADA NI DE GOBIERNO</t>
  </si>
  <si>
    <t>SE DESECHAN EN BASURA MUNICIPAL Y ELLOS LA QUEMAN</t>
  </si>
  <si>
    <t>SE DESECHA A BASURA MUNICIPAL</t>
  </si>
  <si>
    <t>ODONTOLOGO, QUIMICO</t>
  </si>
  <si>
    <t>F033</t>
  </si>
  <si>
    <t>ENTERRADO</t>
  </si>
  <si>
    <t>F035</t>
  </si>
  <si>
    <t>CADA MES</t>
  </si>
  <si>
    <t>F036</t>
  </si>
  <si>
    <t>NO SE UTILIZA EQUIPO ESTERILIZABLE.</t>
  </si>
  <si>
    <t>NO HAY RPBI</t>
  </si>
  <si>
    <t>SE ENTIERRA</t>
  </si>
  <si>
    <t>UNA VEZ AL MES</t>
  </si>
  <si>
    <t>ESTA COMENSANDO A LABORAR</t>
  </si>
  <si>
    <t>F038</t>
  </si>
  <si>
    <t>1,2,3,4</t>
  </si>
  <si>
    <t>F039</t>
  </si>
  <si>
    <t>17/12/2007</t>
  </si>
  <si>
    <t>SE LLEVA A OTRA UNIDAD</t>
  </si>
  <si>
    <t>SE LLEVA A OTTRA UNIDAD</t>
  </si>
  <si>
    <t>ODONTOLOGOS</t>
  </si>
  <si>
    <t>F040</t>
  </si>
  <si>
    <t>MENSUAL</t>
  </si>
  <si>
    <t>F042</t>
  </si>
  <si>
    <t>2 MESES</t>
  </si>
  <si>
    <t>SE MANDAN CON RPBI</t>
  </si>
  <si>
    <t>RUTA RPBI</t>
  </si>
  <si>
    <t>F043</t>
  </si>
  <si>
    <t>SUPERVISION</t>
  </si>
  <si>
    <t>1,3,5</t>
  </si>
  <si>
    <t>ANESTESIOLOGO</t>
  </si>
  <si>
    <t>F044</t>
  </si>
  <si>
    <t>SE TRASLADAN A OTRA UNIDAD</t>
  </si>
  <si>
    <t>SE TRASLADA A OTRA UNIDAD</t>
  </si>
  <si>
    <t>SE ALMACENA</t>
  </si>
  <si>
    <t>1,2,3</t>
  </si>
  <si>
    <t>QUIMICO,ODONTOLOGO</t>
  </si>
  <si>
    <t>F045</t>
  </si>
  <si>
    <t>DUERMEN EN SALA DE ESPERA</t>
  </si>
  <si>
    <t>MEDICINA PREVENTIVA</t>
  </si>
  <si>
    <t>NITRIOLOGA.PSICOLOGA,TRABAJO SOCIAL</t>
  </si>
  <si>
    <t>EMPRESA PARTICULAR P.S.A.</t>
  </si>
  <si>
    <t>EMPRESA P.S.A.</t>
  </si>
  <si>
    <t>psicologia,odontologia</t>
  </si>
  <si>
    <t>F046</t>
  </si>
  <si>
    <t>MANANTIAL, SISTERNA</t>
  </si>
  <si>
    <t>F047</t>
  </si>
  <si>
    <t>DEPENDIENTE DE LA ESCUELA</t>
  </si>
  <si>
    <t>DOC,COM</t>
  </si>
  <si>
    <t>NO SE UTILIZA EQUIPO DE NINGÚN TIPO</t>
  </si>
  <si>
    <t>SE SOLICITA EL MATERIAL A OTRA UNIDAD</t>
  </si>
  <si>
    <t>CORDINADOR COMUNITARIO DE</t>
  </si>
  <si>
    <t>F049</t>
  </si>
  <si>
    <t>16/01/2013</t>
  </si>
  <si>
    <t>BRL31</t>
  </si>
  <si>
    <t>Sí, pero</t>
  </si>
  <si>
    <t>1,DTR</t>
  </si>
  <si>
    <t>F050</t>
  </si>
  <si>
    <t>ceye</t>
  </si>
  <si>
    <t>EMPRESA PSA</t>
  </si>
  <si>
    <t>F053</t>
  </si>
  <si>
    <t>F054</t>
  </si>
  <si>
    <t>ESTERILIZADOR EN CECO</t>
  </si>
  <si>
    <t>F055</t>
  </si>
  <si>
    <t>F056</t>
  </si>
  <si>
    <t>DE UNA LAGUNA</t>
  </si>
  <si>
    <t>APOYO AL HOSPITAL DE LA LARRAINZAR</t>
  </si>
  <si>
    <t>SE TRASLADA AL HOSPITAL DE LARRTAINZAR</t>
  </si>
  <si>
    <t>CADA 2 MESES</t>
  </si>
  <si>
    <t>F057</t>
  </si>
  <si>
    <t>No conte</t>
  </si>
  <si>
    <t>DTR</t>
  </si>
  <si>
    <t>F058</t>
  </si>
  <si>
    <t>EN CAMIÓN SISTERNA</t>
  </si>
  <si>
    <t>INTERNAMENTE</t>
  </si>
  <si>
    <t>ESTERILIZACIÓN</t>
  </si>
  <si>
    <t>BASURA MUNISIPAL</t>
  </si>
  <si>
    <t>F060</t>
  </si>
  <si>
    <t>NURS,MW</t>
  </si>
  <si>
    <t>F061</t>
  </si>
  <si>
    <t>SE RECOLECTAN RPBI</t>
  </si>
  <si>
    <t>1 VEZ AL MES</t>
  </si>
  <si>
    <t>F063</t>
  </si>
  <si>
    <t>LE PASA AGUA UN VESINO DE LA UNIDAD</t>
  </si>
  <si>
    <t>15/06/2006</t>
  </si>
  <si>
    <t>COMPANIA PRIVADA.P.S.A.</t>
  </si>
  <si>
    <t>ODONTOLOGIA, PSICOLOGIA</t>
  </si>
  <si>
    <t>F064</t>
  </si>
  <si>
    <t>SE LLEVAN A LA UNIDAD MEDICA DE PANTETHO</t>
  </si>
  <si>
    <t>F065</t>
  </si>
  <si>
    <t>1,2,5</t>
  </si>
  <si>
    <t>2,4</t>
  </si>
  <si>
    <t>GINECOLOGOS</t>
  </si>
  <si>
    <t>F067</t>
  </si>
  <si>
    <t>SE LAS LLEVA EMPRESA PRIVADA</t>
  </si>
  <si>
    <t>ANESTESIOLOGOS</t>
  </si>
  <si>
    <t>F069</t>
  </si>
  <si>
    <t>21/10/2008</t>
  </si>
  <si>
    <t>LAS MANDAN A JURISDICCION</t>
  </si>
  <si>
    <t>F071</t>
  </si>
  <si>
    <t>LOS ESTERILIZA EN OTRAS UNIDADES</t>
  </si>
  <si>
    <t>NO CUENTA CON ELLO PORQUE NO TIENE ENFERMAERA DE VACUNACION</t>
  </si>
  <si>
    <t>F072</t>
  </si>
  <si>
    <t>COMITES DE SALUD Y AUXILIARES DE SALUD</t>
  </si>
  <si>
    <t>CON EL PERSONAL DE SALUD Y POBLACION EN GENERAL</t>
  </si>
  <si>
    <t>ENTIERE</t>
  </si>
  <si>
    <t>LAS ENTIERRAN</t>
  </si>
  <si>
    <t>COMITE COMUNITARIO DE SAL</t>
  </si>
  <si>
    <t>F073</t>
  </si>
  <si>
    <t>PIDEN APOYO A OTRA UNIDAD PARA USAR LA AUTOCLAVE</t>
  </si>
  <si>
    <t>PIDEN APOYO PARA OTRA UNIDAD PARA USO DE LA AUTOCLAVE</t>
  </si>
  <si>
    <t>LAS MANDAN A OTRA UNIDAD</t>
  </si>
  <si>
    <t>F074</t>
  </si>
  <si>
    <t>permaneser con su paciente</t>
  </si>
  <si>
    <t>se llevan a otra unidad medica</t>
  </si>
  <si>
    <t>se lleva a otra unidad medica</t>
  </si>
  <si>
    <t>una vez cada dos meses</t>
  </si>
  <si>
    <t>odontologo, psicologo,1c/</t>
  </si>
  <si>
    <t>F075</t>
  </si>
  <si>
    <t>NO TIENE EQUIPO PARA PROCEDIMIENTOS</t>
  </si>
  <si>
    <t>SE TRANSLADA A OTRA UNIDAD</t>
  </si>
  <si>
    <t>SE TRANSLADA A OTRA UNIDAD PARA SU DESECHO</t>
  </si>
  <si>
    <t>SE TRANSLADAN A OTRA UNIDAD</t>
  </si>
  <si>
    <t>F076</t>
  </si>
  <si>
    <t>F077</t>
  </si>
  <si>
    <t>DIARIO</t>
  </si>
  <si>
    <t>F078</t>
  </si>
  <si>
    <t>F079</t>
  </si>
  <si>
    <t>ESTERILIZACION CON AUTOCLAVE</t>
  </si>
  <si>
    <t>F080</t>
  </si>
  <si>
    <t>AFLUENTE (RIO)</t>
  </si>
  <si>
    <t>NUTRICON, ODONTOLOGIA</t>
  </si>
  <si>
    <t>EMPRESA PRIVADA P.S.A.</t>
  </si>
  <si>
    <t>0D0NTOLOGIA,PSICOLOGIA</t>
  </si>
  <si>
    <t>F081</t>
  </si>
  <si>
    <t>RECOJEN EL RBI</t>
  </si>
  <si>
    <t>F082</t>
  </si>
  <si>
    <t>SEMARNAT</t>
  </si>
  <si>
    <t>QUIMICA</t>
  </si>
  <si>
    <t>F083</t>
  </si>
  <si>
    <t>F084</t>
  </si>
  <si>
    <t>1,3,7</t>
  </si>
  <si>
    <t>30/06/2007</t>
  </si>
  <si>
    <t>empresa particular P.S.A.</t>
  </si>
  <si>
    <t>EMPRESAPARTICULAR P.S.A.</t>
  </si>
  <si>
    <t>cada 2 meses</t>
  </si>
  <si>
    <t>ODONTOLOGIA Y PSICOLOGIA</t>
  </si>
  <si>
    <t>F087</t>
  </si>
  <si>
    <t>F088</t>
  </si>
  <si>
    <t>CADA  SEIS MESES</t>
  </si>
  <si>
    <t>F089</t>
  </si>
  <si>
    <t>F090</t>
  </si>
  <si>
    <t>TANQUE CUBIERTO CON LAMINAS</t>
  </si>
  <si>
    <t>ZONAL</t>
  </si>
  <si>
    <t>1,4,6</t>
  </si>
  <si>
    <t>SE APOYAN DEL IMSS</t>
  </si>
  <si>
    <t>ENPRESA P.S.A.</t>
  </si>
  <si>
    <t>EMPRESA P.S.A</t>
  </si>
  <si>
    <t>F101</t>
  </si>
  <si>
    <t>POLIVALENTE LAS LLEVA A LA JURIDICCION II</t>
  </si>
  <si>
    <t>F102</t>
  </si>
  <si>
    <t>SE ENCAPSULA Y SE ENTIERRA</t>
  </si>
  <si>
    <t>6 MESES</t>
  </si>
  <si>
    <t>F103</t>
  </si>
  <si>
    <t>LAS QUEMAN Y LAS ENTIERRAN</t>
  </si>
  <si>
    <t>F104</t>
  </si>
  <si>
    <t>SE ESTERILIZA</t>
  </si>
  <si>
    <t>F105</t>
  </si>
  <si>
    <t>LA UNIDAD DE SALUD NO CUENTA  EQUIPOS PARA DESCONTAMINAR .</t>
  </si>
  <si>
    <t>LAS QUEMAN  EN LA COMUNIDAD</t>
  </si>
  <si>
    <t>LAS DESECHAS  EN UNA CUEVA</t>
  </si>
  <si>
    <t>F106</t>
  </si>
  <si>
    <t>EMPRESA CONTRATADA.</t>
  </si>
  <si>
    <t>QUIMICOS</t>
  </si>
  <si>
    <t>F107</t>
  </si>
  <si>
    <t>1,OTH</t>
  </si>
  <si>
    <t>F108</t>
  </si>
  <si>
    <t>auxiliar de salud</t>
  </si>
  <si>
    <t>cada 2 semanas</t>
  </si>
  <si>
    <t>F109</t>
  </si>
  <si>
    <t>CISTERNA EL AGUA ES PROPORCIONADO POR LA COMUNIDAD</t>
  </si>
  <si>
    <t>SE ESPERAN HASTA QUE SE LAS PROPORCIONEN</t>
  </si>
  <si>
    <t>CON SOLUCIONES..</t>
  </si>
  <si>
    <t>SE ENTIERRAN EN LA UNIDAD</t>
  </si>
  <si>
    <t>SE TRANSPORTAN A LA UNIDAD DE ROMERILLO</t>
  </si>
  <si>
    <t>F110</t>
  </si>
  <si>
    <t>SE QUEMA</t>
  </si>
  <si>
    <t>F111</t>
  </si>
  <si>
    <t>F112</t>
  </si>
  <si>
    <t>DOC,OTH</t>
  </si>
  <si>
    <t>TECNICO EN SALUD</t>
  </si>
  <si>
    <t>F113</t>
  </si>
  <si>
    <t>F114</t>
  </si>
  <si>
    <t>F115</t>
  </si>
  <si>
    <t>LAS LLEVAN A JURISDICCION</t>
  </si>
  <si>
    <t>F116</t>
  </si>
  <si>
    <t>CON SISTERNAS PROPIAS  DE LA COMUNIDAD</t>
  </si>
  <si>
    <t>SE TRASLADAN A LARRAINZAR</t>
  </si>
  <si>
    <t>F118</t>
  </si>
  <si>
    <t>SISTERNA</t>
  </si>
  <si>
    <t>LAS ENTIERRAN DETRO DELTERRENO DE LA UNIDAD</t>
  </si>
  <si>
    <t>CADA TRES MESES</t>
  </si>
  <si>
    <t>F120</t>
  </si>
  <si>
    <t>LOS TRASLADAN A PICHUCALCO</t>
  </si>
  <si>
    <t>SE LLEVA ALA UNIDAD DE PICHUCALCO</t>
  </si>
  <si>
    <t>MRR_ANC_CON_WT1</t>
  </si>
  <si>
    <t>MRR_ANC_CON_BP1</t>
  </si>
  <si>
    <t>MRR_ANC_CON_FUND1</t>
  </si>
  <si>
    <t>MRR_ANC_CON_EDEMA1</t>
  </si>
  <si>
    <t>MRR_ANC_CON_REFL1</t>
  </si>
  <si>
    <t>MRR_ANC_CON_WT2</t>
  </si>
  <si>
    <t>MRR_ANC_CON_BP2</t>
  </si>
  <si>
    <t>MRR_ANC_CON_FUND2</t>
  </si>
  <si>
    <t>MRR_ANC_CON_EDEMA2</t>
  </si>
  <si>
    <t>MRR_ANC_CON_REFL2</t>
  </si>
  <si>
    <t>MRR_ANC_CON_WT3</t>
  </si>
  <si>
    <t>MRR_ANC_CON_BP3</t>
  </si>
  <si>
    <t>MRR_ANC_CON_FUND3</t>
  </si>
  <si>
    <t>MRR_ANC_CON_EDEMA3</t>
  </si>
  <si>
    <t>MRR_ANC_CON_REFL3</t>
  </si>
  <si>
    <t>MRR_ANC_CON_WT4</t>
  </si>
  <si>
    <t>MRR_ANC_CON_BP4</t>
  </si>
  <si>
    <t>MRR_ANC_CON_FUND4</t>
  </si>
  <si>
    <t>MRR_ANC_CON_EDEMA4</t>
  </si>
  <si>
    <t>MRR_ANC_CON_REFL4</t>
  </si>
  <si>
    <t>MRR_ANC_CON_WT5</t>
  </si>
  <si>
    <t>MRR_ANC_CON_BP5</t>
  </si>
  <si>
    <t>MRR_ANC_CON_FUND5</t>
  </si>
  <si>
    <t>MRR_ANC_CON_EDEMA5</t>
  </si>
  <si>
    <t>MRR_ANC_CON_REFL5</t>
  </si>
  <si>
    <t>MRR_ANC_CON_WT6</t>
  </si>
  <si>
    <t>MRR_ANC_CON_BP6</t>
  </si>
  <si>
    <t>MRR_ANC_CON_FUND6</t>
  </si>
  <si>
    <t>MRR_ANC_CON_EDEMA6</t>
  </si>
  <si>
    <t>MRR_ANC_CON_REFL6</t>
  </si>
  <si>
    <t>MRR_ANC_CON_WT7</t>
  </si>
  <si>
    <t>MRR_ANC_CON_BP7</t>
  </si>
  <si>
    <t>MRR_ANC_CON_FUND7</t>
  </si>
  <si>
    <t>MRR_ANC_CON_EDEMA7</t>
  </si>
  <si>
    <t>MRR_ANC_CON_REFL7</t>
  </si>
  <si>
    <t>MRR_ANC_CON_WT8</t>
  </si>
  <si>
    <t>MRR_ANC_CON_BP8</t>
  </si>
  <si>
    <t>MRR_ANC_CON_FUND8</t>
  </si>
  <si>
    <t>MRR_ANC_CON_EDEMA8</t>
  </si>
  <si>
    <t>MRR_ANC_CON_REFL8</t>
  </si>
  <si>
    <t>MRR_ANC_CON_WT9</t>
  </si>
  <si>
    <t>MRR_ANC_CON_BP9</t>
  </si>
  <si>
    <t>MRR_ANC_CON_FUND9</t>
  </si>
  <si>
    <t>MRR_ANC_CON_EDEMA9</t>
  </si>
  <si>
    <t>MRR_ANC_CON_REFL9</t>
  </si>
  <si>
    <t>MRR_ANC_CON_WT10</t>
  </si>
  <si>
    <t>MRR_ANC_CON_BP10</t>
  </si>
  <si>
    <t>MRR_ANC_CON_FUND10</t>
  </si>
  <si>
    <t>MRR_ANC_CON_EDEMA10</t>
  </si>
  <si>
    <t>MRR_ANC_CON_REFL10</t>
  </si>
  <si>
    <t>MRR_ANC_SPE1</t>
  </si>
  <si>
    <t>MRR_ANC_SPE_SPEC1</t>
  </si>
  <si>
    <t>MRR_ANC_SPE2</t>
  </si>
  <si>
    <t>MRR_ANC_SPE_SPEC2</t>
  </si>
  <si>
    <t>MRR_ANC_SPE3</t>
  </si>
  <si>
    <t>MRR_ANC_SPE_SPEC3</t>
  </si>
  <si>
    <t>MRR_ANC_SPE4</t>
  </si>
  <si>
    <t>MRR_ANC_SPE_SPEC4</t>
  </si>
  <si>
    <t>MRR_ANC_SPE5</t>
  </si>
  <si>
    <t>MRR_ANC_SPE_SPEC5</t>
  </si>
  <si>
    <t>MRR_ANC_SPE6</t>
  </si>
  <si>
    <t>MRR_ANC_SPE_SPEC6</t>
  </si>
  <si>
    <t>MRR_ANC_SPE7</t>
  </si>
  <si>
    <t>MRR_ANC_SPE_SPEC7</t>
  </si>
  <si>
    <t>MRR_ANC_SPE8</t>
  </si>
  <si>
    <t>MRR_ANC_SPE_SPEC8</t>
  </si>
  <si>
    <t>MRR_ANC_SPE9</t>
  </si>
  <si>
    <t>MRR_ANC_SPE_SPEC9</t>
  </si>
  <si>
    <t>MRR_ANC_SPE10</t>
  </si>
  <si>
    <t>MRR_ANC_SPE_SPEC10</t>
  </si>
  <si>
    <t>MRR_RECORDS_ANC</t>
  </si>
  <si>
    <t>MRR_RECORDS_DEL</t>
  </si>
  <si>
    <t>MRR_RECORDS_PPM</t>
  </si>
  <si>
    <t>MRR_ANC_NUM_SPEC</t>
  </si>
  <si>
    <t>MRR_MENS_DATE_SPEC</t>
  </si>
  <si>
    <t>MRR_ANC_DATE_SPEC</t>
  </si>
  <si>
    <t>MRR_PRE_OUT_SPEC</t>
  </si>
  <si>
    <t>MRR_DEL_ADM_DATE_SPEC</t>
  </si>
  <si>
    <t>MRR_DEL_ADM_TIME_SPEC</t>
  </si>
  <si>
    <t>MRR_DEL_MODE_SPEC</t>
  </si>
  <si>
    <t>MMR_POS_SPEC_SPEC</t>
  </si>
  <si>
    <t>MMR_NEW_ATT_SPEC</t>
  </si>
  <si>
    <t>MRR_NAME_FP_CON</t>
  </si>
  <si>
    <t>MRR_NAME_FP_IUD</t>
  </si>
  <si>
    <t>MRR_NAME_FP_OCP</t>
  </si>
  <si>
    <t>MRR_NAME_FP_TUB</t>
  </si>
  <si>
    <t>MRR_NAME_FP_RHY</t>
  </si>
  <si>
    <t>MRR_NAME_FP_OTH</t>
  </si>
  <si>
    <t>MRR_NAME_FP_OTH_SPEC</t>
  </si>
  <si>
    <t>MRR_NAME_FP_NR</t>
  </si>
  <si>
    <t>MRR_DISPOSITION_SPEC</t>
  </si>
  <si>
    <t>MRR_DIS_DATE_SPEC</t>
  </si>
  <si>
    <t>MRR_DIS_TIME_SPEC</t>
  </si>
  <si>
    <t>MRR_DEATH_DATE_SPEC</t>
  </si>
  <si>
    <t>MRR_DEATH_TIME_SPEC</t>
  </si>
  <si>
    <t>F01_01</t>
  </si>
  <si>
    <t>ANC</t>
  </si>
  <si>
    <t>EN CONTROL PRENATAL</t>
  </si>
  <si>
    <t>none</t>
  </si>
  <si>
    <t>F01_02</t>
  </si>
  <si>
    <t>F01_03</t>
  </si>
  <si>
    <t>25/10/2012</t>
  </si>
  <si>
    <t>F01_04</t>
  </si>
  <si>
    <t>23/09/2011</t>
  </si>
  <si>
    <t>F01_05</t>
  </si>
  <si>
    <t>F01_06</t>
  </si>
  <si>
    <t>17/09/2012</t>
  </si>
  <si>
    <t>SIGUE EN CONTROL PRENATAL</t>
  </si>
  <si>
    <t>F01_07</t>
  </si>
  <si>
    <t>F01_08</t>
  </si>
  <si>
    <t>ANC,PPM</t>
  </si>
  <si>
    <t>F01_09</t>
  </si>
  <si>
    <t>15/11/2012</t>
  </si>
  <si>
    <t>F01_10</t>
  </si>
  <si>
    <t>F02_02</t>
  </si>
  <si>
    <t>ANC,DEL</t>
  </si>
  <si>
    <t>15/05/2010</t>
  </si>
  <si>
    <t>21/07/2010</t>
  </si>
  <si>
    <t>F02_03</t>
  </si>
  <si>
    <t>F02_04</t>
  </si>
  <si>
    <t>EN CONTROL PRENATAL.</t>
  </si>
  <si>
    <t>F03_01</t>
  </si>
  <si>
    <t>27/06/2011</t>
  </si>
  <si>
    <t>F03_02</t>
  </si>
  <si>
    <t>23/09/2009</t>
  </si>
  <si>
    <t>F03_03</t>
  </si>
  <si>
    <t>TRANSFERIDA</t>
  </si>
  <si>
    <t>F03_04</t>
  </si>
  <si>
    <t>F03_05</t>
  </si>
  <si>
    <t>F03_06</t>
  </si>
  <si>
    <t>20/10/2012</t>
  </si>
  <si>
    <t>F03_07</t>
  </si>
  <si>
    <t>F03_08</t>
  </si>
  <si>
    <t>F03_09</t>
  </si>
  <si>
    <t>DESCONOCIDO</t>
  </si>
  <si>
    <t>F03_10</t>
  </si>
  <si>
    <t>F03_11</t>
  </si>
  <si>
    <t>PPM</t>
  </si>
  <si>
    <t>F03_12</t>
  </si>
  <si>
    <t>INYECTABLE</t>
  </si>
  <si>
    <t>F03_13</t>
  </si>
  <si>
    <t>18/08/2011</t>
  </si>
  <si>
    <t>F03_14</t>
  </si>
  <si>
    <t>F03_15</t>
  </si>
  <si>
    <t>14/07/2012</t>
  </si>
  <si>
    <t>F03_16</t>
  </si>
  <si>
    <t>F03_17</t>
  </si>
  <si>
    <t>CONTROL PRENATAL</t>
  </si>
  <si>
    <t>HOSPITAL METRNO INFANTIL</t>
  </si>
  <si>
    <t>F03_18</t>
  </si>
  <si>
    <t>F03_19</t>
  </si>
  <si>
    <t>13/08/2010</t>
  </si>
  <si>
    <t>F03_20</t>
  </si>
  <si>
    <t>F03_21</t>
  </si>
  <si>
    <t>F03_22</t>
  </si>
  <si>
    <t>31/03/2011</t>
  </si>
  <si>
    <t>F03_23</t>
  </si>
  <si>
    <t>F03_24</t>
  </si>
  <si>
    <t>ANC,DEL,PPM</t>
  </si>
  <si>
    <t>110/70</t>
  </si>
  <si>
    <t>70KG</t>
  </si>
  <si>
    <t>148CM</t>
  </si>
  <si>
    <t>3400GR</t>
  </si>
  <si>
    <t>F04_01</t>
  </si>
  <si>
    <t>DEL</t>
  </si>
  <si>
    <t>F04_02</t>
  </si>
  <si>
    <t>36.8°</t>
  </si>
  <si>
    <t>78X</t>
  </si>
  <si>
    <t>20X</t>
  </si>
  <si>
    <t>2.970 KG</t>
  </si>
  <si>
    <t>50 CM</t>
  </si>
  <si>
    <t>F04_03</t>
  </si>
  <si>
    <t>100/80</t>
  </si>
  <si>
    <t>F04_04</t>
  </si>
  <si>
    <t>F04_05</t>
  </si>
  <si>
    <t>F04_06</t>
  </si>
  <si>
    <t>F04_07</t>
  </si>
  <si>
    <t>F04_08</t>
  </si>
  <si>
    <t>29/10/2012</t>
  </si>
  <si>
    <t>F04_09</t>
  </si>
  <si>
    <t>F04_10</t>
  </si>
  <si>
    <t>F04_11</t>
  </si>
  <si>
    <t>F04_12</t>
  </si>
  <si>
    <t>F04_13</t>
  </si>
  <si>
    <t>DEL,PPM</t>
  </si>
  <si>
    <t>NR</t>
  </si>
  <si>
    <t>3,100 GRS</t>
  </si>
  <si>
    <t>F04_14</t>
  </si>
  <si>
    <t>F04_15</t>
  </si>
  <si>
    <t>F04_16</t>
  </si>
  <si>
    <t>F04_17</t>
  </si>
  <si>
    <t>F04_18</t>
  </si>
  <si>
    <t>F04_19</t>
  </si>
  <si>
    <t>F04_20</t>
  </si>
  <si>
    <t>F04_21</t>
  </si>
  <si>
    <t>F04_22</t>
  </si>
  <si>
    <t>F04_23</t>
  </si>
  <si>
    <t>F04_24</t>
  </si>
  <si>
    <t>F04_25</t>
  </si>
  <si>
    <t>F04_26</t>
  </si>
  <si>
    <t>F04_27</t>
  </si>
  <si>
    <t>F04_28</t>
  </si>
  <si>
    <t>3.460 KG</t>
  </si>
  <si>
    <t>51 CM</t>
  </si>
  <si>
    <t>F04_29</t>
  </si>
  <si>
    <t>130/80</t>
  </si>
  <si>
    <t>3.5 KG</t>
  </si>
  <si>
    <t>F04_30</t>
  </si>
  <si>
    <t>17/01/2013</t>
  </si>
  <si>
    <t>3.2 KG</t>
  </si>
  <si>
    <t>F04_31</t>
  </si>
  <si>
    <t>F04_32</t>
  </si>
  <si>
    <t>14/09/2012</t>
  </si>
  <si>
    <t>3.150 KG</t>
  </si>
  <si>
    <t>F04_33</t>
  </si>
  <si>
    <t>21/09/2012</t>
  </si>
  <si>
    <t>3 KG</t>
  </si>
  <si>
    <t>F04_34</t>
  </si>
  <si>
    <t>37°</t>
  </si>
  <si>
    <t>24/11/2012</t>
  </si>
  <si>
    <t>3.100 KG</t>
  </si>
  <si>
    <t>48.5 CM</t>
  </si>
  <si>
    <t>F05_01</t>
  </si>
  <si>
    <t>21/02/2012</t>
  </si>
  <si>
    <t>F05_02</t>
  </si>
  <si>
    <t>TUB</t>
  </si>
  <si>
    <t>19/12/2011</t>
  </si>
  <si>
    <t>18/12/2011</t>
  </si>
  <si>
    <t>F05_03</t>
  </si>
  <si>
    <t>F05_04</t>
  </si>
  <si>
    <t>140/80</t>
  </si>
  <si>
    <t>F05_05</t>
  </si>
  <si>
    <t>F05_06</t>
  </si>
  <si>
    <t>F05_07</t>
  </si>
  <si>
    <t>F05_08</t>
  </si>
  <si>
    <t>0-9</t>
  </si>
  <si>
    <t>F05_09</t>
  </si>
  <si>
    <t>100/60</t>
  </si>
  <si>
    <t>F05_10</t>
  </si>
  <si>
    <t>20/05/2011</t>
  </si>
  <si>
    <t>110/60</t>
  </si>
  <si>
    <t>F05_11</t>
  </si>
  <si>
    <t>F05_12</t>
  </si>
  <si>
    <t>23/06/2011</t>
  </si>
  <si>
    <t>26/10/11</t>
  </si>
  <si>
    <t>F05_13</t>
  </si>
  <si>
    <t>17/12/2010</t>
  </si>
  <si>
    <t>F05_14</t>
  </si>
  <si>
    <t>F05_15</t>
  </si>
  <si>
    <t>F05_16</t>
  </si>
  <si>
    <t>OCLUSION TUBARICA BILATERAL</t>
  </si>
  <si>
    <t>F05_17</t>
  </si>
  <si>
    <t>29/05/2013</t>
  </si>
  <si>
    <t>26/05/2013</t>
  </si>
  <si>
    <t>27/05/2013</t>
  </si>
  <si>
    <t>90/60</t>
  </si>
  <si>
    <t>F05_18</t>
  </si>
  <si>
    <t>25/05/2013</t>
  </si>
  <si>
    <t>F05_19</t>
  </si>
  <si>
    <t>F05_20</t>
  </si>
  <si>
    <t>F05_22</t>
  </si>
  <si>
    <t>F05_23</t>
  </si>
  <si>
    <t>F05_24</t>
  </si>
  <si>
    <t>28/04/2013</t>
  </si>
  <si>
    <t>130/70</t>
  </si>
  <si>
    <t>F05_25</t>
  </si>
  <si>
    <t>F05_26</t>
  </si>
  <si>
    <t>111/63</t>
  </si>
  <si>
    <t>F05_30</t>
  </si>
  <si>
    <t>160/100</t>
  </si>
  <si>
    <t>F05_31</t>
  </si>
  <si>
    <t>110/90</t>
  </si>
  <si>
    <t>F05_32</t>
  </si>
  <si>
    <t>F05_33</t>
  </si>
  <si>
    <t>26/03/2012</t>
  </si>
  <si>
    <t>F05_34</t>
  </si>
  <si>
    <t>F05_35</t>
  </si>
  <si>
    <t>29/03/2013</t>
  </si>
  <si>
    <t>120/70</t>
  </si>
  <si>
    <t>F05_36</t>
  </si>
  <si>
    <t>F08_01</t>
  </si>
  <si>
    <t>EN CONTROL</t>
  </si>
  <si>
    <t>F08_02</t>
  </si>
  <si>
    <t>F08_03</t>
  </si>
  <si>
    <t>28/06/2012</t>
  </si>
  <si>
    <t>F08_04</t>
  </si>
  <si>
    <t>F08_05</t>
  </si>
  <si>
    <t>16/11/2012</t>
  </si>
  <si>
    <t>26/11/2012</t>
  </si>
  <si>
    <t>F08_06</t>
  </si>
  <si>
    <t>13/06/2012</t>
  </si>
  <si>
    <t>REFERIDA AL HBC DE OCOSINGO</t>
  </si>
  <si>
    <t>F08_07</t>
  </si>
  <si>
    <t>F08_08</t>
  </si>
  <si>
    <t>F08_09</t>
  </si>
  <si>
    <t>F08_10</t>
  </si>
  <si>
    <t>ENFERMERA PSS</t>
  </si>
  <si>
    <t>F08_11</t>
  </si>
  <si>
    <t>F08_12</t>
  </si>
  <si>
    <t>F08_13</t>
  </si>
  <si>
    <t>F08_14</t>
  </si>
  <si>
    <t>F08_15</t>
  </si>
  <si>
    <t>17/06/2011</t>
  </si>
  <si>
    <t>17/10/2011</t>
  </si>
  <si>
    <t>3.000 KG</t>
  </si>
  <si>
    <t>F08_16</t>
  </si>
  <si>
    <t>100/70</t>
  </si>
  <si>
    <t>F08_17</t>
  </si>
  <si>
    <t>F08_18</t>
  </si>
  <si>
    <t>14/03/2010</t>
  </si>
  <si>
    <t>F08_19</t>
  </si>
  <si>
    <t>F08_44</t>
  </si>
  <si>
    <t>28/05/2013</t>
  </si>
  <si>
    <t>125/80</t>
  </si>
  <si>
    <t>CGR64</t>
  </si>
  <si>
    <t>F101_05</t>
  </si>
  <si>
    <t>20/09/2012</t>
  </si>
  <si>
    <t>F101_06</t>
  </si>
  <si>
    <t>F101_07</t>
  </si>
  <si>
    <t>GVA498</t>
  </si>
  <si>
    <t>F101_08</t>
  </si>
  <si>
    <t>F101_09</t>
  </si>
  <si>
    <t>F101_10</t>
  </si>
  <si>
    <t>SIGUE EN CONTROL</t>
  </si>
  <si>
    <t>ANV60</t>
  </si>
  <si>
    <t>GVA47</t>
  </si>
  <si>
    <t>NO CONCUERDA LA FPP CON EL CONTROL DE CONSULTAS EN EL EXPEDIENTE</t>
  </si>
  <si>
    <t>F103_06</t>
  </si>
  <si>
    <t>F103_07</t>
  </si>
  <si>
    <t>F103_08</t>
  </si>
  <si>
    <t>F103_09</t>
  </si>
  <si>
    <t>F103_10</t>
  </si>
  <si>
    <t>F103_11</t>
  </si>
  <si>
    <t>F103_12</t>
  </si>
  <si>
    <t>F104_01</t>
  </si>
  <si>
    <t>31/01/2013</t>
  </si>
  <si>
    <t>CONTINUA EN CONTROL PRENATAL</t>
  </si>
  <si>
    <t>F104_02</t>
  </si>
  <si>
    <t>F104_03</t>
  </si>
  <si>
    <t>27/01/2013</t>
  </si>
  <si>
    <t>F104_04</t>
  </si>
  <si>
    <t>F104_05</t>
  </si>
  <si>
    <t>CONTINUA EN CONTROL PRENATAL.</t>
  </si>
  <si>
    <t>F104_06</t>
  </si>
  <si>
    <t>F104_07</t>
  </si>
  <si>
    <t>F104_08</t>
  </si>
  <si>
    <t>15/10/2012</t>
  </si>
  <si>
    <t>F104_09</t>
  </si>
  <si>
    <t>F104_10</t>
  </si>
  <si>
    <t>F105_01</t>
  </si>
  <si>
    <t>28/09/2012</t>
  </si>
  <si>
    <t>F105_02</t>
  </si>
  <si>
    <t>F105_03</t>
  </si>
  <si>
    <t>F105_04</t>
  </si>
  <si>
    <t>F105_05</t>
  </si>
  <si>
    <t>F105_06</t>
  </si>
  <si>
    <t>F105_07</t>
  </si>
  <si>
    <t>F105_08</t>
  </si>
  <si>
    <t>F105_09</t>
  </si>
  <si>
    <t>F105_10</t>
  </si>
  <si>
    <t>F106_01</t>
  </si>
  <si>
    <t>F106_02</t>
  </si>
  <si>
    <t>F106_03</t>
  </si>
  <si>
    <t>18/12/2012</t>
  </si>
  <si>
    <t>F106_04</t>
  </si>
  <si>
    <t>19/11/2012</t>
  </si>
  <si>
    <t>F106_05</t>
  </si>
  <si>
    <t>27/09/2013</t>
  </si>
  <si>
    <t>F106_06</t>
  </si>
  <si>
    <t>F106_07</t>
  </si>
  <si>
    <t>F106_08</t>
  </si>
  <si>
    <t>14/01/2012</t>
  </si>
  <si>
    <t>F106_09</t>
  </si>
  <si>
    <t>18/10/2012</t>
  </si>
  <si>
    <t>F106_10</t>
  </si>
  <si>
    <t>F106_11</t>
  </si>
  <si>
    <t>F106_12</t>
  </si>
  <si>
    <t>F106_13</t>
  </si>
  <si>
    <t>F106_14</t>
  </si>
  <si>
    <t>23/08/2013</t>
  </si>
  <si>
    <t>F106_15</t>
  </si>
  <si>
    <t>24/02/2013</t>
  </si>
  <si>
    <t>F106_16</t>
  </si>
  <si>
    <t>28/10/2012</t>
  </si>
  <si>
    <t>F106_17</t>
  </si>
  <si>
    <t>F106_18</t>
  </si>
  <si>
    <t>F106_19</t>
  </si>
  <si>
    <t>F106_20</t>
  </si>
  <si>
    <t>29/09/2013</t>
  </si>
  <si>
    <t>27/11/2012</t>
  </si>
  <si>
    <t>F107_03</t>
  </si>
  <si>
    <t>F107_04</t>
  </si>
  <si>
    <t>18/09/2012</t>
  </si>
  <si>
    <t>14/04/2010</t>
  </si>
  <si>
    <t>22/11/2010</t>
  </si>
  <si>
    <t>25/04/2010</t>
  </si>
  <si>
    <t>MHMO5</t>
  </si>
  <si>
    <t>20/08/2010</t>
  </si>
  <si>
    <t>PACIENTE SIGUE EN CONTROL</t>
  </si>
  <si>
    <t>13/11/2012</t>
  </si>
  <si>
    <t>F109_05</t>
  </si>
  <si>
    <t>PASIENTE SIGUE EN CONTROL</t>
  </si>
  <si>
    <t>F109_06</t>
  </si>
  <si>
    <t>29/07/2012</t>
  </si>
  <si>
    <t>14/11/2012</t>
  </si>
  <si>
    <t>CONTINUA EN COTROL PRENATAL</t>
  </si>
  <si>
    <t>30/06/2012</t>
  </si>
  <si>
    <t>24/02/2012</t>
  </si>
  <si>
    <t>F110_07</t>
  </si>
  <si>
    <t>22/11/2012</t>
  </si>
  <si>
    <t>F110_09</t>
  </si>
  <si>
    <t>F110_10</t>
  </si>
  <si>
    <t>16/09/2012</t>
  </si>
  <si>
    <t>F113_13</t>
  </si>
  <si>
    <t>F113_22</t>
  </si>
  <si>
    <t>23/12/2013</t>
  </si>
  <si>
    <t>F113_24</t>
  </si>
  <si>
    <t>ANB650</t>
  </si>
  <si>
    <t>22/07/2009</t>
  </si>
  <si>
    <t>19/01/2010</t>
  </si>
  <si>
    <t>F114_07</t>
  </si>
  <si>
    <t>F114_08</t>
  </si>
  <si>
    <t>AUN ESTA EN CONTROL PRENATAL</t>
  </si>
  <si>
    <t>F114_09</t>
  </si>
  <si>
    <t>F114_10</t>
  </si>
  <si>
    <t>25/02/2012</t>
  </si>
  <si>
    <t>F114_11</t>
  </si>
  <si>
    <t>F114_12</t>
  </si>
  <si>
    <t>AUN SE ENCUENTRA EN ATENCION PRENATAL</t>
  </si>
  <si>
    <t>F114_13</t>
  </si>
  <si>
    <t>F115_01</t>
  </si>
  <si>
    <t>F115_02</t>
  </si>
  <si>
    <t>F115_03</t>
  </si>
  <si>
    <t>F115_04</t>
  </si>
  <si>
    <t>F115_05</t>
  </si>
  <si>
    <t>F115_06</t>
  </si>
  <si>
    <t>F115_07</t>
  </si>
  <si>
    <t>F115_08</t>
  </si>
  <si>
    <t>F115_09</t>
  </si>
  <si>
    <t>F115_10</t>
  </si>
  <si>
    <t>F116_02</t>
  </si>
  <si>
    <t>F116_03</t>
  </si>
  <si>
    <t>F116_04</t>
  </si>
  <si>
    <t>F116_05</t>
  </si>
  <si>
    <t>F116_06</t>
  </si>
  <si>
    <t>F116_07</t>
  </si>
  <si>
    <t>F116_08</t>
  </si>
  <si>
    <t>17/10/2012</t>
  </si>
  <si>
    <t>F116_09</t>
  </si>
  <si>
    <t>21/12/2012</t>
  </si>
  <si>
    <t>F118_02</t>
  </si>
  <si>
    <t>F118_03</t>
  </si>
  <si>
    <t>F118_04</t>
  </si>
  <si>
    <t>F118_05</t>
  </si>
  <si>
    <t>F118_06</t>
  </si>
  <si>
    <t>F118_07</t>
  </si>
  <si>
    <t>14/02/2013</t>
  </si>
  <si>
    <t>F118_08</t>
  </si>
  <si>
    <t>F118_09</t>
  </si>
  <si>
    <t>F118_10</t>
  </si>
  <si>
    <t>control prenatal</t>
  </si>
  <si>
    <t>F11_05</t>
  </si>
  <si>
    <t>EN CONTROL PRENETAL</t>
  </si>
  <si>
    <t>27/08/2013</t>
  </si>
  <si>
    <t>F120_09</t>
  </si>
  <si>
    <t>F120_10</t>
  </si>
  <si>
    <t>F120_11</t>
  </si>
  <si>
    <t>F120_12</t>
  </si>
  <si>
    <t>F12_01</t>
  </si>
  <si>
    <t>CONTINUA EN ATENCION PRENATAL</t>
  </si>
  <si>
    <t>F12_02</t>
  </si>
  <si>
    <t>16/10/2012</t>
  </si>
  <si>
    <t>F12_03</t>
  </si>
  <si>
    <t>F12_04</t>
  </si>
  <si>
    <t>F12_05</t>
  </si>
  <si>
    <t>F14_01</t>
  </si>
  <si>
    <t>F14_02</t>
  </si>
  <si>
    <t>F14_03</t>
  </si>
  <si>
    <t>F14_04</t>
  </si>
  <si>
    <t>F14_05</t>
  </si>
  <si>
    <t>F14_06</t>
  </si>
  <si>
    <t>CONTINUA EN ATENCION PRENATAL.</t>
  </si>
  <si>
    <t>F14_07</t>
  </si>
  <si>
    <t>F14_08</t>
  </si>
  <si>
    <t>F14_09</t>
  </si>
  <si>
    <t>F14_10</t>
  </si>
  <si>
    <t>15/11/2013</t>
  </si>
  <si>
    <t>24/08/2009</t>
  </si>
  <si>
    <t>20/12/2008</t>
  </si>
  <si>
    <t>28/01/2009</t>
  </si>
  <si>
    <t>29/01/2009</t>
  </si>
  <si>
    <t>F16_01</t>
  </si>
  <si>
    <t>F16_02</t>
  </si>
  <si>
    <t>F16_03</t>
  </si>
  <si>
    <t>F16_04</t>
  </si>
  <si>
    <t>31/10/2011</t>
  </si>
  <si>
    <t>F16_05</t>
  </si>
  <si>
    <t>F16_06</t>
  </si>
  <si>
    <t>F16_07</t>
  </si>
  <si>
    <t>F16_08</t>
  </si>
  <si>
    <t>TECNICO EN SALUD COMUNITARIA</t>
  </si>
  <si>
    <t>F16_09</t>
  </si>
  <si>
    <t>F16_10</t>
  </si>
  <si>
    <t>TENICO EN SALUD COMUNITARIA</t>
  </si>
  <si>
    <t>16/10/2008</t>
  </si>
  <si>
    <t>19/06/2009</t>
  </si>
  <si>
    <t>F17_05</t>
  </si>
  <si>
    <t>F17_06</t>
  </si>
  <si>
    <t>F17_07</t>
  </si>
  <si>
    <t>F17_08</t>
  </si>
  <si>
    <t>19/03/2009</t>
  </si>
  <si>
    <t>F18_01</t>
  </si>
  <si>
    <t>DVZ11</t>
  </si>
  <si>
    <t>F18_02</t>
  </si>
  <si>
    <t>F18_03</t>
  </si>
  <si>
    <t>F18_04</t>
  </si>
  <si>
    <t>F18_05</t>
  </si>
  <si>
    <t>CONTROL PREENATAL</t>
  </si>
  <si>
    <t>F18_06</t>
  </si>
  <si>
    <t>F18_07</t>
  </si>
  <si>
    <t>BRL79</t>
  </si>
  <si>
    <t>F19_01</t>
  </si>
  <si>
    <t>SIGE EN CONTROL PRENATAL</t>
  </si>
  <si>
    <t>F19_02</t>
  </si>
  <si>
    <t>SE ENCUENTRA EN CONTROL PRENATAL</t>
  </si>
  <si>
    <t>F19_03</t>
  </si>
  <si>
    <t>F19_04</t>
  </si>
  <si>
    <t>AU SIGE EN PRENATAL</t>
  </si>
  <si>
    <t>F19_05</t>
  </si>
  <si>
    <t>SIGER EN CONTROL PRENATAL</t>
  </si>
  <si>
    <t>F19_06</t>
  </si>
  <si>
    <t>F19_07</t>
  </si>
  <si>
    <t>F19_08</t>
  </si>
  <si>
    <t>F19_09</t>
  </si>
  <si>
    <t>F19_10</t>
  </si>
  <si>
    <t>F19_11</t>
  </si>
  <si>
    <t>F19_12</t>
  </si>
  <si>
    <t>80/50</t>
  </si>
  <si>
    <t>F19_13</t>
  </si>
  <si>
    <t>F19_14</t>
  </si>
  <si>
    <t>F19_15</t>
  </si>
  <si>
    <t>F19_16</t>
  </si>
  <si>
    <t>80/40</t>
  </si>
  <si>
    <t>F19_17</t>
  </si>
  <si>
    <t>F19_18</t>
  </si>
  <si>
    <t>F19_19</t>
  </si>
  <si>
    <t>F19_20</t>
  </si>
  <si>
    <t>F19_21</t>
  </si>
  <si>
    <t>F19_22</t>
  </si>
  <si>
    <t>F19_23</t>
  </si>
  <si>
    <t>F19_24</t>
  </si>
  <si>
    <t>ATENCION  PRENATAL</t>
  </si>
  <si>
    <t>F19_25</t>
  </si>
  <si>
    <t>ATENCCION PRENATAL</t>
  </si>
  <si>
    <t>F19_26</t>
  </si>
  <si>
    <t>F19_27</t>
  </si>
  <si>
    <t>F19_28</t>
  </si>
  <si>
    <t>F19_29</t>
  </si>
  <si>
    <t>AQTENCION PRENATAL</t>
  </si>
  <si>
    <t>F19_30</t>
  </si>
  <si>
    <t>F19_31</t>
  </si>
  <si>
    <t>F19_32</t>
  </si>
  <si>
    <t>F19_33</t>
  </si>
  <si>
    <t>ATENCION PRENATAL</t>
  </si>
  <si>
    <t>F19_37</t>
  </si>
  <si>
    <t>F19_38</t>
  </si>
  <si>
    <t>F19_39</t>
  </si>
  <si>
    <t>F19_40</t>
  </si>
  <si>
    <t>F19_41</t>
  </si>
  <si>
    <t>SIGUE EN CONTROL PRENATAL.</t>
  </si>
  <si>
    <t>F21_01</t>
  </si>
  <si>
    <t>F21_02</t>
  </si>
  <si>
    <t>AUNSIGUE EN CONTROL PRENATAL</t>
  </si>
  <si>
    <t>F21_03</t>
  </si>
  <si>
    <t>24/12/2012</t>
  </si>
  <si>
    <t>AUN SIGUE EN CONTROL PRENATAL</t>
  </si>
  <si>
    <t>F21_04</t>
  </si>
  <si>
    <t>22/09/2013</t>
  </si>
  <si>
    <t>F21_05</t>
  </si>
  <si>
    <t>26/12/2012</t>
  </si>
  <si>
    <t>F22_01</t>
  </si>
  <si>
    <t>F22_02</t>
  </si>
  <si>
    <t>F22_03</t>
  </si>
  <si>
    <t>F22_04</t>
  </si>
  <si>
    <t>F22_05</t>
  </si>
  <si>
    <t>F22_06</t>
  </si>
  <si>
    <t>F22_07</t>
  </si>
  <si>
    <t>F22_08</t>
  </si>
  <si>
    <t>F22_09</t>
  </si>
  <si>
    <t>F22_10</t>
  </si>
  <si>
    <t>F22_11</t>
  </si>
  <si>
    <t>F22_12</t>
  </si>
  <si>
    <t>F22_13</t>
  </si>
  <si>
    <t>F22_14</t>
  </si>
  <si>
    <t>F22_15</t>
  </si>
  <si>
    <t>17/07/2010</t>
  </si>
  <si>
    <t>F22_16</t>
  </si>
  <si>
    <t>F22_17</t>
  </si>
  <si>
    <t>F22_18</t>
  </si>
  <si>
    <t>F22_19</t>
  </si>
  <si>
    <t>F22_20</t>
  </si>
  <si>
    <t>F22_21</t>
  </si>
  <si>
    <t>F22_22</t>
  </si>
  <si>
    <t>ARAP15</t>
  </si>
  <si>
    <t>MADRE SOLTERA</t>
  </si>
  <si>
    <t>F22_23</t>
  </si>
  <si>
    <t>F22_24</t>
  </si>
  <si>
    <t>CONTROL PRENATAL.</t>
  </si>
  <si>
    <t>F22_25</t>
  </si>
  <si>
    <t>17/11/2012</t>
  </si>
  <si>
    <t>CONTROPL PRENATAL</t>
  </si>
  <si>
    <t>F22_26</t>
  </si>
  <si>
    <t>F22_27</t>
  </si>
  <si>
    <t>F22_28</t>
  </si>
  <si>
    <t>F22_29</t>
  </si>
  <si>
    <t>F22_30</t>
  </si>
  <si>
    <t>15/06/2013</t>
  </si>
  <si>
    <t>F22_31</t>
  </si>
  <si>
    <t>F22_32</t>
  </si>
  <si>
    <t>NO ESPECIFICADO</t>
  </si>
  <si>
    <t>F22_33</t>
  </si>
  <si>
    <t>F22_34</t>
  </si>
  <si>
    <t>F22_35</t>
  </si>
  <si>
    <t>F22_36</t>
  </si>
  <si>
    <t>F22_37</t>
  </si>
  <si>
    <t>F22_38</t>
  </si>
  <si>
    <t>F22_39</t>
  </si>
  <si>
    <t>F22_40</t>
  </si>
  <si>
    <t>F22_41</t>
  </si>
  <si>
    <t>F22_42</t>
  </si>
  <si>
    <t>F22_43</t>
  </si>
  <si>
    <t>F22_44</t>
  </si>
  <si>
    <t>SOLTERA</t>
  </si>
  <si>
    <t>F22_45</t>
  </si>
  <si>
    <t>F22_46</t>
  </si>
  <si>
    <t>SE ENCUENTRA EN CONTROL PRENATAL.</t>
  </si>
  <si>
    <t>F22_47</t>
  </si>
  <si>
    <t>F22_48</t>
  </si>
  <si>
    <t>F22_49</t>
  </si>
  <si>
    <t>F22_50</t>
  </si>
  <si>
    <t>F23_01</t>
  </si>
  <si>
    <t>F23_02</t>
  </si>
  <si>
    <t>F23_03</t>
  </si>
  <si>
    <t>F23_04</t>
  </si>
  <si>
    <t>F23_05</t>
  </si>
  <si>
    <t>F23_06</t>
  </si>
  <si>
    <t>F23_07</t>
  </si>
  <si>
    <t>F23_08</t>
  </si>
  <si>
    <t>F23_09</t>
  </si>
  <si>
    <t>F23_10</t>
  </si>
  <si>
    <t>F23_11</t>
  </si>
  <si>
    <t>24/02/2011</t>
  </si>
  <si>
    <t>23/02/2011</t>
  </si>
  <si>
    <t>F23_116</t>
  </si>
  <si>
    <t>18/02/2012</t>
  </si>
  <si>
    <t>19/02/2012</t>
  </si>
  <si>
    <t>F23_12</t>
  </si>
  <si>
    <t>F23_13</t>
  </si>
  <si>
    <t>36,6</t>
  </si>
  <si>
    <t>F23_14</t>
  </si>
  <si>
    <t>F23_15</t>
  </si>
  <si>
    <t>14/12/2011</t>
  </si>
  <si>
    <t>F23_16</t>
  </si>
  <si>
    <t>13/07/2013</t>
  </si>
  <si>
    <t>F23_17</t>
  </si>
  <si>
    <t>F23_18</t>
  </si>
  <si>
    <t>SIUE EN CONTROL PRENATAL</t>
  </si>
  <si>
    <t>ELG12</t>
  </si>
  <si>
    <t>F25_02</t>
  </si>
  <si>
    <t>F25_03</t>
  </si>
  <si>
    <t>SIGUE ATENCIÓN PRENATAL</t>
  </si>
  <si>
    <t>F25_04</t>
  </si>
  <si>
    <t>F25_05</t>
  </si>
  <si>
    <t>F25_06</t>
  </si>
  <si>
    <t>SIGUE EL CONTROL PRENATAL</t>
  </si>
  <si>
    <t>F25_07</t>
  </si>
  <si>
    <t>20/08/2013</t>
  </si>
  <si>
    <t>F25_08</t>
  </si>
  <si>
    <t>F25_09</t>
  </si>
  <si>
    <t>F25_10</t>
  </si>
  <si>
    <t>F25_11</t>
  </si>
  <si>
    <t>F26_01</t>
  </si>
  <si>
    <t>F26_02</t>
  </si>
  <si>
    <t>F26_03</t>
  </si>
  <si>
    <t>F28_01</t>
  </si>
  <si>
    <t>F28_02</t>
  </si>
  <si>
    <t>28/07/2011</t>
  </si>
  <si>
    <t>F28_03</t>
  </si>
  <si>
    <t>16/10/2011</t>
  </si>
  <si>
    <t>26/09/2011</t>
  </si>
  <si>
    <t>100/50</t>
  </si>
  <si>
    <t>F28_04</t>
  </si>
  <si>
    <t>16/01/2012</t>
  </si>
  <si>
    <t>F28_05</t>
  </si>
  <si>
    <t>F28_06</t>
  </si>
  <si>
    <t>F28_07</t>
  </si>
  <si>
    <t>F28_08</t>
  </si>
  <si>
    <t>F28_09</t>
  </si>
  <si>
    <t>13/08/2009</t>
  </si>
  <si>
    <t>14/09/2009</t>
  </si>
  <si>
    <t>F28_10</t>
  </si>
  <si>
    <t>F28_11</t>
  </si>
  <si>
    <t>27/11/2011</t>
  </si>
  <si>
    <t>F28_12</t>
  </si>
  <si>
    <t>F28_13</t>
  </si>
  <si>
    <t>25/12/2010</t>
  </si>
  <si>
    <t>F28_14</t>
  </si>
  <si>
    <t>14/08/2010</t>
  </si>
  <si>
    <t>130/90</t>
  </si>
  <si>
    <t>F28_15</t>
  </si>
  <si>
    <t>F28_16</t>
  </si>
  <si>
    <t>13/03/2010</t>
  </si>
  <si>
    <t>F28_17</t>
  </si>
  <si>
    <t>20/06/2012</t>
  </si>
  <si>
    <t>F28_18</t>
  </si>
  <si>
    <t>F28_19</t>
  </si>
  <si>
    <t>17/07/2012</t>
  </si>
  <si>
    <t>SIN PLANIFICACION FANILIAR</t>
  </si>
  <si>
    <t>F29_03</t>
  </si>
  <si>
    <t>F29_04</t>
  </si>
  <si>
    <t>F29_05</t>
  </si>
  <si>
    <t>F29_06</t>
  </si>
  <si>
    <t>F29_07</t>
  </si>
  <si>
    <t>ENCONTROL PRENATAL.</t>
  </si>
  <si>
    <t>F29_08</t>
  </si>
  <si>
    <t>F29_09</t>
  </si>
  <si>
    <t>15/06/2012</t>
  </si>
  <si>
    <t>F29_10</t>
  </si>
  <si>
    <t>F31_01</t>
  </si>
  <si>
    <t>F31_02</t>
  </si>
  <si>
    <t>F31_03</t>
  </si>
  <si>
    <t>F31_04</t>
  </si>
  <si>
    <t>F31_05</t>
  </si>
  <si>
    <t>F31_06</t>
  </si>
  <si>
    <t>F31_07</t>
  </si>
  <si>
    <t>F31_08</t>
  </si>
  <si>
    <t>F31_09</t>
  </si>
  <si>
    <t>F31_10</t>
  </si>
  <si>
    <t>ATENCION PRENATAL.</t>
  </si>
  <si>
    <t>F31_11</t>
  </si>
  <si>
    <t>F31_12</t>
  </si>
  <si>
    <t>F31_13</t>
  </si>
  <si>
    <t>F31_14</t>
  </si>
  <si>
    <t>F31_15</t>
  </si>
  <si>
    <t>F31_16</t>
  </si>
  <si>
    <t>F31_17</t>
  </si>
  <si>
    <t>F31_18</t>
  </si>
  <si>
    <t>F31_19</t>
  </si>
  <si>
    <t>F31_20</t>
  </si>
  <si>
    <t>F31_21</t>
  </si>
  <si>
    <t>F31_22</t>
  </si>
  <si>
    <t>15/07/2012</t>
  </si>
  <si>
    <t>30/11/2012</t>
  </si>
  <si>
    <t>F31_23</t>
  </si>
  <si>
    <t>F31_24</t>
  </si>
  <si>
    <t>F31_25</t>
  </si>
  <si>
    <t>F31_26</t>
  </si>
  <si>
    <t>F31_27</t>
  </si>
  <si>
    <t>F31_28</t>
  </si>
  <si>
    <t>F31_29</t>
  </si>
  <si>
    <t>F31_30</t>
  </si>
  <si>
    <t>F31_31</t>
  </si>
  <si>
    <t>F31_32</t>
  </si>
  <si>
    <t>F35_01</t>
  </si>
  <si>
    <t>F35_02</t>
  </si>
  <si>
    <t>F35_03</t>
  </si>
  <si>
    <t>F35_04</t>
  </si>
  <si>
    <t>70/60</t>
  </si>
  <si>
    <t>F35_05</t>
  </si>
  <si>
    <t>F35_06</t>
  </si>
  <si>
    <t>36 C°</t>
  </si>
  <si>
    <t>F35_07</t>
  </si>
  <si>
    <t>CON</t>
  </si>
  <si>
    <t>F35_08</t>
  </si>
  <si>
    <t>F35_09</t>
  </si>
  <si>
    <t>F35_10</t>
  </si>
  <si>
    <t>F35_11</t>
  </si>
  <si>
    <t>F35_12</t>
  </si>
  <si>
    <t>F35_13</t>
  </si>
  <si>
    <t>F35_14</t>
  </si>
  <si>
    <t>21/10/2010</t>
  </si>
  <si>
    <t>F35_15</t>
  </si>
  <si>
    <t>F35_16</t>
  </si>
  <si>
    <t>F35_17</t>
  </si>
  <si>
    <t>25/02/2010</t>
  </si>
  <si>
    <t>F35_18</t>
  </si>
  <si>
    <t>F35_19</t>
  </si>
  <si>
    <t>F35_20</t>
  </si>
  <si>
    <t>F35_21</t>
  </si>
  <si>
    <t>CGD60</t>
  </si>
  <si>
    <t>F35_22</t>
  </si>
  <si>
    <t>120/60</t>
  </si>
  <si>
    <t>F35_23</t>
  </si>
  <si>
    <t>15/09/2011</t>
  </si>
  <si>
    <t>120/75</t>
  </si>
  <si>
    <t>F36_01</t>
  </si>
  <si>
    <t>ARPP15</t>
  </si>
  <si>
    <t>AUN CONTINUA EN CONTROL PRENATAL</t>
  </si>
  <si>
    <t>F36_02</t>
  </si>
  <si>
    <t>F36_03</t>
  </si>
  <si>
    <t>F38_01</t>
  </si>
  <si>
    <t>F38_02</t>
  </si>
  <si>
    <t>F38_03</t>
  </si>
  <si>
    <t>110/50</t>
  </si>
  <si>
    <t>F38_04</t>
  </si>
  <si>
    <t>F38_05</t>
  </si>
  <si>
    <t>F38_06</t>
  </si>
  <si>
    <t>IUD</t>
  </si>
  <si>
    <t>29/07/2010</t>
  </si>
  <si>
    <t>F38_07</t>
  </si>
  <si>
    <t>F38_08</t>
  </si>
  <si>
    <t>DIVORCIADO</t>
  </si>
  <si>
    <t>F38_09</t>
  </si>
  <si>
    <t>F38_10</t>
  </si>
  <si>
    <t>F38_11</t>
  </si>
  <si>
    <t>F38_12</t>
  </si>
  <si>
    <t>F38_13</t>
  </si>
  <si>
    <t>F38_14</t>
  </si>
  <si>
    <t>F38_15</t>
  </si>
  <si>
    <t>F38_16</t>
  </si>
  <si>
    <t>28/11/2010</t>
  </si>
  <si>
    <t>F38_17</t>
  </si>
  <si>
    <t>29/12/2011</t>
  </si>
  <si>
    <t>F38_18</t>
  </si>
  <si>
    <t>20/02/2008</t>
  </si>
  <si>
    <t>F38_19</t>
  </si>
  <si>
    <t>29/03/2010</t>
  </si>
  <si>
    <t>30/03/2010</t>
  </si>
  <si>
    <t>F38_20</t>
  </si>
  <si>
    <t>90/70</t>
  </si>
  <si>
    <t>F38_21</t>
  </si>
  <si>
    <t>140/90</t>
  </si>
  <si>
    <t>F38_22</t>
  </si>
  <si>
    <t>14/02/2010</t>
  </si>
  <si>
    <t>SE ENCUNTRA EN ATENCION PRENATAL</t>
  </si>
  <si>
    <t>DHR14</t>
  </si>
  <si>
    <t>18/11/2012</t>
  </si>
  <si>
    <t>SE ENCUENTRA EN ATENCIONN PRENATAL</t>
  </si>
  <si>
    <t>SE ENCUNTRA EN TENCION PRENATAL</t>
  </si>
  <si>
    <t>SE ENCUNTRA ATENCION PRENATAL</t>
  </si>
  <si>
    <t>F40_07</t>
  </si>
  <si>
    <t>F40_08</t>
  </si>
  <si>
    <t>F40_09</t>
  </si>
  <si>
    <t>F40_10</t>
  </si>
  <si>
    <t>SIGUE EN ATENCION PRENATAL</t>
  </si>
  <si>
    <t>F40_11</t>
  </si>
  <si>
    <t>F40_12</t>
  </si>
  <si>
    <t>F42_01</t>
  </si>
  <si>
    <t>SIGUE ATENCION PRENATAL</t>
  </si>
  <si>
    <t>F42_02</t>
  </si>
  <si>
    <t>16/12/2013</t>
  </si>
  <si>
    <t>F42_03</t>
  </si>
  <si>
    <t>F42_04</t>
  </si>
  <si>
    <t>F42_06</t>
  </si>
  <si>
    <t>F42_07</t>
  </si>
  <si>
    <t>25/12/2012</t>
  </si>
  <si>
    <t>F42_08</t>
  </si>
  <si>
    <t>25/10/2013</t>
  </si>
  <si>
    <t>F42_09</t>
  </si>
  <si>
    <t>F42_10</t>
  </si>
  <si>
    <t>INICIOS DE ATENCION PRENATAL</t>
  </si>
  <si>
    <t>F42_19</t>
  </si>
  <si>
    <t>15/05/2012</t>
  </si>
  <si>
    <t>F42_28</t>
  </si>
  <si>
    <t>122/74</t>
  </si>
  <si>
    <t>F42_29</t>
  </si>
  <si>
    <t>F42_30</t>
  </si>
  <si>
    <t>F42_31</t>
  </si>
  <si>
    <t>128/81</t>
  </si>
  <si>
    <t>F42_32</t>
  </si>
  <si>
    <t>138/91</t>
  </si>
  <si>
    <t>F42_33</t>
  </si>
  <si>
    <t>F42_34</t>
  </si>
  <si>
    <t>F42_38</t>
  </si>
  <si>
    <t>F42_39</t>
  </si>
  <si>
    <t>F43_01</t>
  </si>
  <si>
    <t>EN CONTROL PERINATAL</t>
  </si>
  <si>
    <t>F43_02</t>
  </si>
  <si>
    <t>EN CONTROL  PERINATAL.</t>
  </si>
  <si>
    <t>F43_03</t>
  </si>
  <si>
    <t>F43_04</t>
  </si>
  <si>
    <t>F43_05</t>
  </si>
  <si>
    <t>F43_06</t>
  </si>
  <si>
    <t>F43_07</t>
  </si>
  <si>
    <t>F43_08</t>
  </si>
  <si>
    <t>F43_09</t>
  </si>
  <si>
    <t>13/04/2013</t>
  </si>
  <si>
    <t>MAPV44</t>
  </si>
  <si>
    <t>F43_10</t>
  </si>
  <si>
    <t>F43_11</t>
  </si>
  <si>
    <t>F43_12</t>
  </si>
  <si>
    <t>F43_13</t>
  </si>
  <si>
    <t>F43_14</t>
  </si>
  <si>
    <t>F43_15</t>
  </si>
  <si>
    <t>F43_16</t>
  </si>
  <si>
    <t>REFERIDO A OTRA UNIDAD</t>
  </si>
  <si>
    <t>19/01/2012</t>
  </si>
  <si>
    <t>F43_17</t>
  </si>
  <si>
    <t>REFERIDA A OTRA UNIDAD POR CESAREA</t>
  </si>
  <si>
    <t>F43_18</t>
  </si>
  <si>
    <t>F43_19</t>
  </si>
  <si>
    <t>F43_20</t>
  </si>
  <si>
    <t>F43_21</t>
  </si>
  <si>
    <t>15/11/2010</t>
  </si>
  <si>
    <t>REFERIDA A LA OTRA UNIDAD MEDICA</t>
  </si>
  <si>
    <t>F43_22</t>
  </si>
  <si>
    <t>MPB44</t>
  </si>
  <si>
    <t>F43_23</t>
  </si>
  <si>
    <t>F43_24</t>
  </si>
  <si>
    <t>F43_25</t>
  </si>
  <si>
    <t>F43_26</t>
  </si>
  <si>
    <t>F43_27</t>
  </si>
  <si>
    <t>F44_01</t>
  </si>
  <si>
    <t>EN CONTROL PRERINATAL</t>
  </si>
  <si>
    <t>F44_02</t>
  </si>
  <si>
    <t>F44_03</t>
  </si>
  <si>
    <t>30/12/2013</t>
  </si>
  <si>
    <t>F44_04</t>
  </si>
  <si>
    <t>F44_05</t>
  </si>
  <si>
    <t>F44_06</t>
  </si>
  <si>
    <t>F44_07</t>
  </si>
  <si>
    <t>F44_08</t>
  </si>
  <si>
    <t>F44_09</t>
  </si>
  <si>
    <t>F44_10</t>
  </si>
  <si>
    <t>F44_11</t>
  </si>
  <si>
    <t>ANB66</t>
  </si>
  <si>
    <t>F44_12</t>
  </si>
  <si>
    <t>EN  CONTROL PERINATAL</t>
  </si>
  <si>
    <t>F44_13</t>
  </si>
  <si>
    <t>F44_14</t>
  </si>
  <si>
    <t>F44_15</t>
  </si>
  <si>
    <t>F44_16</t>
  </si>
  <si>
    <t>F44_17</t>
  </si>
  <si>
    <t>F44_18</t>
  </si>
  <si>
    <t>F44_19</t>
  </si>
  <si>
    <t>F44_20</t>
  </si>
  <si>
    <t>13/01/2010</t>
  </si>
  <si>
    <t>F44_21</t>
  </si>
  <si>
    <t>F44_22</t>
  </si>
  <si>
    <t>25/12/2011</t>
  </si>
  <si>
    <t>F44_23</t>
  </si>
  <si>
    <t>F44_24</t>
  </si>
  <si>
    <t>17/02/2013</t>
  </si>
  <si>
    <t>F44_25</t>
  </si>
  <si>
    <t>26/11/2010</t>
  </si>
  <si>
    <t>F44_26</t>
  </si>
  <si>
    <t>F44_27</t>
  </si>
  <si>
    <t>F45_01</t>
  </si>
  <si>
    <t>GLG58</t>
  </si>
  <si>
    <t>7_8</t>
  </si>
  <si>
    <t>F45_02</t>
  </si>
  <si>
    <t>14/02/2011</t>
  </si>
  <si>
    <t>F45_03</t>
  </si>
  <si>
    <t>DMC47</t>
  </si>
  <si>
    <t>F45_04</t>
  </si>
  <si>
    <t>F45_05</t>
  </si>
  <si>
    <t>F45_06</t>
  </si>
  <si>
    <t>F45_07</t>
  </si>
  <si>
    <t>VNJ68</t>
  </si>
  <si>
    <t>F45_08</t>
  </si>
  <si>
    <t>F45_09</t>
  </si>
  <si>
    <t>87X'</t>
  </si>
  <si>
    <t>24X'</t>
  </si>
  <si>
    <t>160X'</t>
  </si>
  <si>
    <t>40X'</t>
  </si>
  <si>
    <t>34CM</t>
  </si>
  <si>
    <t>F45_10</t>
  </si>
  <si>
    <t>22/02/2012</t>
  </si>
  <si>
    <t>F45_11</t>
  </si>
  <si>
    <t>F45_12</t>
  </si>
  <si>
    <t>3150 GRAMOS</t>
  </si>
  <si>
    <t>52 CENTIMETROS</t>
  </si>
  <si>
    <t>F45_13</t>
  </si>
  <si>
    <t>F45_14</t>
  </si>
  <si>
    <t>F45_15</t>
  </si>
  <si>
    <t>F45_16</t>
  </si>
  <si>
    <t>15/07/2013</t>
  </si>
  <si>
    <t>F45_17</t>
  </si>
  <si>
    <t>F45_18</t>
  </si>
  <si>
    <t>F45_19</t>
  </si>
  <si>
    <t>F45_20</t>
  </si>
  <si>
    <t>F45_22</t>
  </si>
  <si>
    <t>20/09/2010</t>
  </si>
  <si>
    <t>INYECTABLES BIMENSUALES</t>
  </si>
  <si>
    <t>F45_23</t>
  </si>
  <si>
    <t>28/07/2009</t>
  </si>
  <si>
    <t>14/10/2009</t>
  </si>
  <si>
    <t>14/06/2012</t>
  </si>
  <si>
    <t>17/05/2012</t>
  </si>
  <si>
    <t>F46_07</t>
  </si>
  <si>
    <t>F47_01</t>
  </si>
  <si>
    <t>F47_02</t>
  </si>
  <si>
    <t>F47_03</t>
  </si>
  <si>
    <t>F47_04</t>
  </si>
  <si>
    <t>F47_05</t>
  </si>
  <si>
    <t>F49_01</t>
  </si>
  <si>
    <t>F49_02</t>
  </si>
  <si>
    <t>F49_03</t>
  </si>
  <si>
    <t>F49_04</t>
  </si>
  <si>
    <t>F49_05</t>
  </si>
  <si>
    <t>F49_06</t>
  </si>
  <si>
    <t>F49_07</t>
  </si>
  <si>
    <t>F49_08</t>
  </si>
  <si>
    <t>F49_09</t>
  </si>
  <si>
    <t>F49_10</t>
  </si>
  <si>
    <t>F49_11</t>
  </si>
  <si>
    <t>F49_12</t>
  </si>
  <si>
    <t>F49_13</t>
  </si>
  <si>
    <t>F49_14</t>
  </si>
  <si>
    <t>F49_15</t>
  </si>
  <si>
    <t>F49_16</t>
  </si>
  <si>
    <t>F49_18</t>
  </si>
  <si>
    <t>F49_19</t>
  </si>
  <si>
    <t>F49_20</t>
  </si>
  <si>
    <t>F49_21</t>
  </si>
  <si>
    <t>D</t>
  </si>
  <si>
    <t>F49_22</t>
  </si>
  <si>
    <t>F49_23</t>
  </si>
  <si>
    <t>B</t>
  </si>
  <si>
    <t>F50_01</t>
  </si>
  <si>
    <t>F50_02</t>
  </si>
  <si>
    <t>F50_03</t>
  </si>
  <si>
    <t>MEDICO PSS</t>
  </si>
  <si>
    <t>F50_04</t>
  </si>
  <si>
    <t>26/08/2012</t>
  </si>
  <si>
    <t>F50_05</t>
  </si>
  <si>
    <t>F50_06</t>
  </si>
  <si>
    <t>F50_07</t>
  </si>
  <si>
    <t>F50_08</t>
  </si>
  <si>
    <t>F50_09</t>
  </si>
  <si>
    <t>F50_10</t>
  </si>
  <si>
    <t>F50_11</t>
  </si>
  <si>
    <t>26/02/2011</t>
  </si>
  <si>
    <t>SI</t>
  </si>
  <si>
    <t>122 X MINUTO</t>
  </si>
  <si>
    <t>35 X MINUTO</t>
  </si>
  <si>
    <t>38 CM</t>
  </si>
  <si>
    <t>F50_12</t>
  </si>
  <si>
    <t>16/09/2011</t>
  </si>
  <si>
    <t>110/60 MMHG</t>
  </si>
  <si>
    <t>36.5°C</t>
  </si>
  <si>
    <t>80 X MINUTO</t>
  </si>
  <si>
    <t>19 X MINUTO</t>
  </si>
  <si>
    <t>140 X MINUTO</t>
  </si>
  <si>
    <t>32 X MINUTO</t>
  </si>
  <si>
    <t>3.300 KG</t>
  </si>
  <si>
    <t>33 CM</t>
  </si>
  <si>
    <t>F50_13</t>
  </si>
  <si>
    <t>2.950 kg</t>
  </si>
  <si>
    <t>48 cm</t>
  </si>
  <si>
    <t>34 cm</t>
  </si>
  <si>
    <t>F50_14</t>
  </si>
  <si>
    <t>38 X MINUTO</t>
  </si>
  <si>
    <t>35 CM.</t>
  </si>
  <si>
    <t>F50_15</t>
  </si>
  <si>
    <t>100/40 MMHG</t>
  </si>
  <si>
    <t>58 X MINUTO</t>
  </si>
  <si>
    <t>22 X MINUTO</t>
  </si>
  <si>
    <t>132 X MINUTO</t>
  </si>
  <si>
    <t>46 X MINUTO</t>
  </si>
  <si>
    <t>3.210 KG</t>
  </si>
  <si>
    <t>54 CM.</t>
  </si>
  <si>
    <t>F50_16</t>
  </si>
  <si>
    <t>110/70 MMHG</t>
  </si>
  <si>
    <t>74 X MINUTO</t>
  </si>
  <si>
    <t>20 X MINUTO</t>
  </si>
  <si>
    <t>128 X MINUTO</t>
  </si>
  <si>
    <t>3.200 KG.</t>
  </si>
  <si>
    <t>43 CM</t>
  </si>
  <si>
    <t>32 CM</t>
  </si>
  <si>
    <t>F50_17</t>
  </si>
  <si>
    <t>23/12/2011</t>
  </si>
  <si>
    <t>80/60</t>
  </si>
  <si>
    <t>F50_18</t>
  </si>
  <si>
    <t>F50_19</t>
  </si>
  <si>
    <t>F50_20</t>
  </si>
  <si>
    <t>F53_01</t>
  </si>
  <si>
    <t>F53_02</t>
  </si>
  <si>
    <t>F53_03</t>
  </si>
  <si>
    <t>30/05/2011</t>
  </si>
  <si>
    <t>F53_04</t>
  </si>
  <si>
    <t>F53_05</t>
  </si>
  <si>
    <t>F53_06</t>
  </si>
  <si>
    <t>F53_07</t>
  </si>
  <si>
    <t>F53_08</t>
  </si>
  <si>
    <t>F53_10</t>
  </si>
  <si>
    <t>F53_11</t>
  </si>
  <si>
    <t>F53_12</t>
  </si>
  <si>
    <t>F53_13</t>
  </si>
  <si>
    <t>F53_14</t>
  </si>
  <si>
    <t>MEDICO PASANTE EN SERVICIO SOCIAL</t>
  </si>
  <si>
    <t>F53_15</t>
  </si>
  <si>
    <t>F53_16</t>
  </si>
  <si>
    <t>F53_17</t>
  </si>
  <si>
    <t>EN ATENCION PRENATAL</t>
  </si>
  <si>
    <t>F53_18</t>
  </si>
  <si>
    <t>F53_19</t>
  </si>
  <si>
    <t>F53_20</t>
  </si>
  <si>
    <t>EN C ONTROL PRENATAL</t>
  </si>
  <si>
    <t>F53_21</t>
  </si>
  <si>
    <t>F53_22</t>
  </si>
  <si>
    <t>F53_23</t>
  </si>
  <si>
    <t>F53_24</t>
  </si>
  <si>
    <t>F53_25</t>
  </si>
  <si>
    <t>F53_26</t>
  </si>
  <si>
    <t>F53_27</t>
  </si>
  <si>
    <t>16/08/2011</t>
  </si>
  <si>
    <t>F53_28</t>
  </si>
  <si>
    <t>F53_29</t>
  </si>
  <si>
    <t>F53_30</t>
  </si>
  <si>
    <t>F53_31</t>
  </si>
  <si>
    <t>19/03/2011</t>
  </si>
  <si>
    <t>F53_32</t>
  </si>
  <si>
    <t>F53_33</t>
  </si>
  <si>
    <t>29/04/2011</t>
  </si>
  <si>
    <t>F53_34</t>
  </si>
  <si>
    <t>F53_35</t>
  </si>
  <si>
    <t>F54_01</t>
  </si>
  <si>
    <t>F54_02</t>
  </si>
  <si>
    <t>F54_03</t>
  </si>
  <si>
    <t>F54_04</t>
  </si>
  <si>
    <t>30/04/2012</t>
  </si>
  <si>
    <t>13/09/2012</t>
  </si>
  <si>
    <t>F55_03</t>
  </si>
  <si>
    <t>F55_04</t>
  </si>
  <si>
    <t>F55_05</t>
  </si>
  <si>
    <t>F55_06</t>
  </si>
  <si>
    <t>F56_01</t>
  </si>
  <si>
    <t>F56_02</t>
  </si>
  <si>
    <t>F56_03</t>
  </si>
  <si>
    <t>F56_04</t>
  </si>
  <si>
    <t>AUXILAR ENFERMERIA</t>
  </si>
  <si>
    <t>30/03/2011</t>
  </si>
  <si>
    <t>F56_05</t>
  </si>
  <si>
    <t>AUXILIAR DE ENFERMERIA</t>
  </si>
  <si>
    <t>F56_06</t>
  </si>
  <si>
    <t>AUXIAR DE ENFERMERIA</t>
  </si>
  <si>
    <t>30/09/2008</t>
  </si>
  <si>
    <t>F56_07</t>
  </si>
  <si>
    <t>F56_08</t>
  </si>
  <si>
    <t>F56_09</t>
  </si>
  <si>
    <t>F56_10</t>
  </si>
  <si>
    <t>F57_01</t>
  </si>
  <si>
    <t>27/11/2010</t>
  </si>
  <si>
    <t>F57_03</t>
  </si>
  <si>
    <t>F57_04</t>
  </si>
  <si>
    <t>F57_05</t>
  </si>
  <si>
    <t>15/06/2010</t>
  </si>
  <si>
    <t>F57_06</t>
  </si>
  <si>
    <t>F57_07</t>
  </si>
  <si>
    <t>F57_08</t>
  </si>
  <si>
    <t>F57_09</t>
  </si>
  <si>
    <t>F57_10</t>
  </si>
  <si>
    <t>18/04/2010</t>
  </si>
  <si>
    <t>F57_11</t>
  </si>
  <si>
    <t>F57_12</t>
  </si>
  <si>
    <t>F57_13</t>
  </si>
  <si>
    <t>F57_14</t>
  </si>
  <si>
    <t>F57_15</t>
  </si>
  <si>
    <t>15/02/2010</t>
  </si>
  <si>
    <t>F57_16</t>
  </si>
  <si>
    <t>F57_17</t>
  </si>
  <si>
    <t>F57_18</t>
  </si>
  <si>
    <t>F57_19</t>
  </si>
  <si>
    <t>23/10/2011</t>
  </si>
  <si>
    <t>F57_20</t>
  </si>
  <si>
    <t>F57_21</t>
  </si>
  <si>
    <t>F57_22</t>
  </si>
  <si>
    <t>F57_23</t>
  </si>
  <si>
    <t>F57_24</t>
  </si>
  <si>
    <t>F57_25</t>
  </si>
  <si>
    <t>F57_26</t>
  </si>
  <si>
    <t>F58_01</t>
  </si>
  <si>
    <t>F58_02</t>
  </si>
  <si>
    <t>F58_03</t>
  </si>
  <si>
    <t>F58_04</t>
  </si>
  <si>
    <t>F58_05</t>
  </si>
  <si>
    <t>F58_06</t>
  </si>
  <si>
    <t>F58_07</t>
  </si>
  <si>
    <t>F58_08</t>
  </si>
  <si>
    <t>F58_09</t>
  </si>
  <si>
    <t>F58_10</t>
  </si>
  <si>
    <t>F58_11</t>
  </si>
  <si>
    <t>154 x minuto</t>
  </si>
  <si>
    <t>54 x minuto</t>
  </si>
  <si>
    <t>3.149 kg</t>
  </si>
  <si>
    <t>50 cm.</t>
  </si>
  <si>
    <t>32 cm,</t>
  </si>
  <si>
    <t>F58_12</t>
  </si>
  <si>
    <t>16/05/2012</t>
  </si>
  <si>
    <t>110/80 MMHG</t>
  </si>
  <si>
    <t>68 X MINUTO</t>
  </si>
  <si>
    <t>48 X MINUTO</t>
  </si>
  <si>
    <t>3.005 KG.</t>
  </si>
  <si>
    <t>48 CM.</t>
  </si>
  <si>
    <t>F58_13</t>
  </si>
  <si>
    <t>36.4°C</t>
  </si>
  <si>
    <t>78 X MINUTO</t>
  </si>
  <si>
    <t>23 X MINUTO</t>
  </si>
  <si>
    <t>130 X MINUTO</t>
  </si>
  <si>
    <t>3.300 KG.</t>
  </si>
  <si>
    <t>49 CM.</t>
  </si>
  <si>
    <t>30.5 CM.</t>
  </si>
  <si>
    <t>F58_14</t>
  </si>
  <si>
    <t>76 X MINUTO</t>
  </si>
  <si>
    <t>18 X MINUTO</t>
  </si>
  <si>
    <t>134 X MINUTO</t>
  </si>
  <si>
    <t>64 X MINUTO</t>
  </si>
  <si>
    <t>2.280 KG</t>
  </si>
  <si>
    <t>F58_15</t>
  </si>
  <si>
    <t>62 X MINUTO</t>
  </si>
  <si>
    <t>160 X MINUTO</t>
  </si>
  <si>
    <t>50 X MINUTO</t>
  </si>
  <si>
    <t>2.810 KG</t>
  </si>
  <si>
    <t>47 CM.</t>
  </si>
  <si>
    <t>32  CM</t>
  </si>
  <si>
    <t>F58_16</t>
  </si>
  <si>
    <t>F58_17</t>
  </si>
  <si>
    <t>F58_18</t>
  </si>
  <si>
    <t>F58_19</t>
  </si>
  <si>
    <t>MHM79</t>
  </si>
  <si>
    <t>F58_20</t>
  </si>
  <si>
    <t>84 X MINUTO</t>
  </si>
  <si>
    <t>152 X MIN UTO</t>
  </si>
  <si>
    <t>F58_21</t>
  </si>
  <si>
    <t>110/79</t>
  </si>
  <si>
    <t>141X MINUTO</t>
  </si>
  <si>
    <t>52 X MINUTO</t>
  </si>
  <si>
    <t>2.985 KG.</t>
  </si>
  <si>
    <t>45 CM</t>
  </si>
  <si>
    <t>F58_22</t>
  </si>
  <si>
    <t>80X MINUTO</t>
  </si>
  <si>
    <t>69 X MINUTO</t>
  </si>
  <si>
    <t>2.995KG</t>
  </si>
  <si>
    <t>48 CM</t>
  </si>
  <si>
    <t>32 CM.</t>
  </si>
  <si>
    <t>F58_23</t>
  </si>
  <si>
    <t>72 X MINUTO</t>
  </si>
  <si>
    <t>30 X MINUTO</t>
  </si>
  <si>
    <t>3.135 KG</t>
  </si>
  <si>
    <t>F58_24</t>
  </si>
  <si>
    <t>140 X MINNUTO</t>
  </si>
  <si>
    <t>3.190 KG</t>
  </si>
  <si>
    <t>36 CM.</t>
  </si>
  <si>
    <t>33 CM.</t>
  </si>
  <si>
    <t>F58_42</t>
  </si>
  <si>
    <t>F58_43</t>
  </si>
  <si>
    <t>F58_44</t>
  </si>
  <si>
    <t>F58_45</t>
  </si>
  <si>
    <t>en control</t>
  </si>
  <si>
    <t>sigue en control</t>
  </si>
  <si>
    <t>F61_04</t>
  </si>
  <si>
    <t>F61_05</t>
  </si>
  <si>
    <t>F63_05</t>
  </si>
  <si>
    <t>F63_06</t>
  </si>
  <si>
    <t>JCL85</t>
  </si>
  <si>
    <t>F64_09</t>
  </si>
  <si>
    <t>F64_10</t>
  </si>
  <si>
    <t>F65_01</t>
  </si>
  <si>
    <t>3.074 kg</t>
  </si>
  <si>
    <t>47 cm</t>
  </si>
  <si>
    <t>33 cm</t>
  </si>
  <si>
    <t>F65_02</t>
  </si>
  <si>
    <t>2.626 kg</t>
  </si>
  <si>
    <t>50 cm</t>
  </si>
  <si>
    <t>32.5 cm</t>
  </si>
  <si>
    <t>F65_03</t>
  </si>
  <si>
    <t>2.547kg</t>
  </si>
  <si>
    <t>47cm</t>
  </si>
  <si>
    <t>31cm</t>
  </si>
  <si>
    <t>F65_04</t>
  </si>
  <si>
    <t>90/50</t>
  </si>
  <si>
    <t>3.462 kg</t>
  </si>
  <si>
    <t>49 cm</t>
  </si>
  <si>
    <t>35 cm</t>
  </si>
  <si>
    <t>F65_05</t>
  </si>
  <si>
    <t>20 RPM</t>
  </si>
  <si>
    <t>2.740 kg</t>
  </si>
  <si>
    <t>F65_06</t>
  </si>
  <si>
    <t>F65_07</t>
  </si>
  <si>
    <t>F65_08</t>
  </si>
  <si>
    <t>F65_09</t>
  </si>
  <si>
    <t>36.5°</t>
  </si>
  <si>
    <t>F65_10</t>
  </si>
  <si>
    <t>97/50</t>
  </si>
  <si>
    <t>F65_11</t>
  </si>
  <si>
    <t>2.673 kg</t>
  </si>
  <si>
    <t>46.5 cm</t>
  </si>
  <si>
    <t>F65_12</t>
  </si>
  <si>
    <t>30/10/2011</t>
  </si>
  <si>
    <t>2.260 KG</t>
  </si>
  <si>
    <t>30.5 CM</t>
  </si>
  <si>
    <t>F65_13</t>
  </si>
  <si>
    <t>27/12/2011</t>
  </si>
  <si>
    <t>49 CM</t>
  </si>
  <si>
    <t>F65_14</t>
  </si>
  <si>
    <t>14/05/2011</t>
  </si>
  <si>
    <t>30°</t>
  </si>
  <si>
    <t>F65_15</t>
  </si>
  <si>
    <t>107/68</t>
  </si>
  <si>
    <t>2.776 KG</t>
  </si>
  <si>
    <t>55 CM</t>
  </si>
  <si>
    <t>F65_16</t>
  </si>
  <si>
    <t>F65_17</t>
  </si>
  <si>
    <t>F65_18</t>
  </si>
  <si>
    <t>F65_19</t>
  </si>
  <si>
    <t>F65_20</t>
  </si>
  <si>
    <t>20/01/2011</t>
  </si>
  <si>
    <t>F65_21</t>
  </si>
  <si>
    <t>F65_57</t>
  </si>
  <si>
    <t>F65_58</t>
  </si>
  <si>
    <t>F65_59</t>
  </si>
  <si>
    <t>22/08/2011</t>
  </si>
  <si>
    <t>F65_60</t>
  </si>
  <si>
    <t>F69_04</t>
  </si>
  <si>
    <t>F69_05</t>
  </si>
  <si>
    <t>F69_06</t>
  </si>
  <si>
    <t>F69_07</t>
  </si>
  <si>
    <t>F69_08</t>
  </si>
  <si>
    <t>F69_09</t>
  </si>
  <si>
    <t>F69_10</t>
  </si>
  <si>
    <t>F69_11</t>
  </si>
  <si>
    <t>F69_12</t>
  </si>
  <si>
    <t>F71_03</t>
  </si>
  <si>
    <t>F71_04</t>
  </si>
  <si>
    <t>F71_05</t>
  </si>
  <si>
    <t>AUN EN CONTROL RENATAL</t>
  </si>
  <si>
    <t>F71_06</t>
  </si>
  <si>
    <t>F71_07</t>
  </si>
  <si>
    <t>F71_08</t>
  </si>
  <si>
    <t>AUN EN CONTROL PRENATAL</t>
  </si>
  <si>
    <t>F71_09</t>
  </si>
  <si>
    <t>F71_10</t>
  </si>
  <si>
    <t>F72_01</t>
  </si>
  <si>
    <t>26/10/2013</t>
  </si>
  <si>
    <t>SIGUE EN CONTRO PRENATAL</t>
  </si>
  <si>
    <t>F72_02</t>
  </si>
  <si>
    <t>F72_03</t>
  </si>
  <si>
    <t>25/11/2013</t>
  </si>
  <si>
    <t>F72_04</t>
  </si>
  <si>
    <t>15/09/2013</t>
  </si>
  <si>
    <t>F72_05</t>
  </si>
  <si>
    <t>F72_06</t>
  </si>
  <si>
    <t>F73_06</t>
  </si>
  <si>
    <t>F73_07</t>
  </si>
  <si>
    <t>F73_08</t>
  </si>
  <si>
    <t>F73_09</t>
  </si>
  <si>
    <t>GAV48</t>
  </si>
  <si>
    <t>F73_10</t>
  </si>
  <si>
    <t>F73_11</t>
  </si>
  <si>
    <t>F74_01</t>
  </si>
  <si>
    <t>28/02/2011</t>
  </si>
  <si>
    <t>F74_02</t>
  </si>
  <si>
    <t>F74_03</t>
  </si>
  <si>
    <t>F74_04</t>
  </si>
  <si>
    <t>F74_05</t>
  </si>
  <si>
    <t>F74_06</t>
  </si>
  <si>
    <t>F74_08</t>
  </si>
  <si>
    <t>F74_09</t>
  </si>
  <si>
    <t>F74_10</t>
  </si>
  <si>
    <t>En control prenatal</t>
  </si>
  <si>
    <t>F74_12</t>
  </si>
  <si>
    <t>Control prenatal</t>
  </si>
  <si>
    <t>F74_13</t>
  </si>
  <si>
    <t>F74_14</t>
  </si>
  <si>
    <t>F74_15</t>
  </si>
  <si>
    <t>F74_16</t>
  </si>
  <si>
    <t>F74_18</t>
  </si>
  <si>
    <t>F74_19</t>
  </si>
  <si>
    <t>F74_20</t>
  </si>
  <si>
    <t>F74_21</t>
  </si>
  <si>
    <t>F74_22</t>
  </si>
  <si>
    <t>F74_23</t>
  </si>
  <si>
    <t>F74_24</t>
  </si>
  <si>
    <t>MVP44</t>
  </si>
  <si>
    <t>CONTINUA EN CONTROL PRRENATAL</t>
  </si>
  <si>
    <t>F74_25</t>
  </si>
  <si>
    <t>F74_26</t>
  </si>
  <si>
    <t>F74_27</t>
  </si>
  <si>
    <t>SIGUE EN CONTROLPRENATAL</t>
  </si>
  <si>
    <t>F74_28</t>
  </si>
  <si>
    <t>F74_29</t>
  </si>
  <si>
    <t>F74_30</t>
  </si>
  <si>
    <t>F74_31</t>
  </si>
  <si>
    <t>F74_32</t>
  </si>
  <si>
    <t>F75_02</t>
  </si>
  <si>
    <t>PARTO ATENDIDA POR PARTERA</t>
  </si>
  <si>
    <t>F75_03</t>
  </si>
  <si>
    <t>SIGUIE EN CONTROL PRENATAL</t>
  </si>
  <si>
    <t>F75_04</t>
  </si>
  <si>
    <t>F75_05</t>
  </si>
  <si>
    <t>F76_01</t>
  </si>
  <si>
    <t>2.660gr</t>
  </si>
  <si>
    <t>48cm</t>
  </si>
  <si>
    <t>F76_02</t>
  </si>
  <si>
    <t>PRESENCIA INFECION VAGINA</t>
  </si>
  <si>
    <t>F76_03</t>
  </si>
  <si>
    <t>3kg</t>
  </si>
  <si>
    <t>32cm</t>
  </si>
  <si>
    <t>F76_04</t>
  </si>
  <si>
    <t>F76_05</t>
  </si>
  <si>
    <t>2.020kg</t>
  </si>
  <si>
    <t>46cm</t>
  </si>
  <si>
    <t>F76_06</t>
  </si>
  <si>
    <t>F76_07</t>
  </si>
  <si>
    <t>F76_08</t>
  </si>
  <si>
    <t>F76_09</t>
  </si>
  <si>
    <t>F76_10</t>
  </si>
  <si>
    <t>F76_11</t>
  </si>
  <si>
    <t>F76_12</t>
  </si>
  <si>
    <t>F76_13</t>
  </si>
  <si>
    <t>INYECCION</t>
  </si>
  <si>
    <t>69 kg</t>
  </si>
  <si>
    <t>2.290 kg</t>
  </si>
  <si>
    <t>52 cm</t>
  </si>
  <si>
    <t>F76_14</t>
  </si>
  <si>
    <t>F76_15</t>
  </si>
  <si>
    <t>F76_16</t>
  </si>
  <si>
    <t>F76_17</t>
  </si>
  <si>
    <t>F76_18</t>
  </si>
  <si>
    <t>MPV60</t>
  </si>
  <si>
    <t>F77_01</t>
  </si>
  <si>
    <t>F77_02</t>
  </si>
  <si>
    <t>F77_03</t>
  </si>
  <si>
    <t>F77_05</t>
  </si>
  <si>
    <t>F77_06</t>
  </si>
  <si>
    <t>F77_07</t>
  </si>
  <si>
    <t>19/03/2012</t>
  </si>
  <si>
    <t>F77_08</t>
  </si>
  <si>
    <t>F77_09</t>
  </si>
  <si>
    <t>F77_10</t>
  </si>
  <si>
    <t>F77_11</t>
  </si>
  <si>
    <t>F77_12</t>
  </si>
  <si>
    <t>F77_14</t>
  </si>
  <si>
    <t>F77_15</t>
  </si>
  <si>
    <t>25/03/2010</t>
  </si>
  <si>
    <t>110/07</t>
  </si>
  <si>
    <t>F77_16</t>
  </si>
  <si>
    <t>27/09/2010</t>
  </si>
  <si>
    <t>3-700</t>
  </si>
  <si>
    <t>F77_18</t>
  </si>
  <si>
    <t>F77_19</t>
  </si>
  <si>
    <t>F77_20</t>
  </si>
  <si>
    <t>F77_21</t>
  </si>
  <si>
    <t>F77_22</t>
  </si>
  <si>
    <t>SIGUE EN CONTROL PRENTAL</t>
  </si>
  <si>
    <t>F77_23</t>
  </si>
  <si>
    <t>F77_24</t>
  </si>
  <si>
    <t>F77_25</t>
  </si>
  <si>
    <t>F77_26</t>
  </si>
  <si>
    <t>F77_27</t>
  </si>
  <si>
    <t>SEXO-SERVIDORA</t>
  </si>
  <si>
    <t>F77_28</t>
  </si>
  <si>
    <t>F77_29</t>
  </si>
  <si>
    <t>15/12/2013</t>
  </si>
  <si>
    <t>F77_30</t>
  </si>
  <si>
    <t>F77_31</t>
  </si>
  <si>
    <t>F77_32</t>
  </si>
  <si>
    <t>F77_33</t>
  </si>
  <si>
    <t>19/07/2012</t>
  </si>
  <si>
    <t>22/04/2013</t>
  </si>
  <si>
    <t>F79_02</t>
  </si>
  <si>
    <t>F79_03</t>
  </si>
  <si>
    <t>F79_04</t>
  </si>
  <si>
    <t>F80_01</t>
  </si>
  <si>
    <t>F80_02</t>
  </si>
  <si>
    <t>F80_03</t>
  </si>
  <si>
    <t>F80_04</t>
  </si>
  <si>
    <t>F80_05</t>
  </si>
  <si>
    <t>F80_06</t>
  </si>
  <si>
    <t>F80_07</t>
  </si>
  <si>
    <t>SIGUE EN CONTROL.</t>
  </si>
  <si>
    <t>F80_08</t>
  </si>
  <si>
    <t>F80_09</t>
  </si>
  <si>
    <t>COMTROL PRENATAL</t>
  </si>
  <si>
    <t>F80_10</t>
  </si>
  <si>
    <t>F80_11</t>
  </si>
  <si>
    <t>F80_12</t>
  </si>
  <si>
    <t>SIGUE EN CONTOL PRENATAL</t>
  </si>
  <si>
    <t>F80_13</t>
  </si>
  <si>
    <t>F80_14</t>
  </si>
  <si>
    <t>F80_15</t>
  </si>
  <si>
    <t>F80_16</t>
  </si>
  <si>
    <t>SIGUE ESTANDO ENCONTROL PRENATAL</t>
  </si>
  <si>
    <t>F80_17</t>
  </si>
  <si>
    <t>F80_18</t>
  </si>
  <si>
    <t>F80_19</t>
  </si>
  <si>
    <t>F80_20</t>
  </si>
  <si>
    <t>F80_21</t>
  </si>
  <si>
    <t>F80_22</t>
  </si>
  <si>
    <t>15/08/2011</t>
  </si>
  <si>
    <t>24/10/2011</t>
  </si>
  <si>
    <t>F80_23</t>
  </si>
  <si>
    <t>F80_24</t>
  </si>
  <si>
    <t>F80_25</t>
  </si>
  <si>
    <t>22/06/2010</t>
  </si>
  <si>
    <t>F80_26</t>
  </si>
  <si>
    <t>F80_27</t>
  </si>
  <si>
    <t>F80_28</t>
  </si>
  <si>
    <t>F80_29</t>
  </si>
  <si>
    <t>F82_01</t>
  </si>
  <si>
    <t>2,600GR</t>
  </si>
  <si>
    <t>F82_02</t>
  </si>
  <si>
    <t>F82_03</t>
  </si>
  <si>
    <t>F82_04</t>
  </si>
  <si>
    <t>F82_05</t>
  </si>
  <si>
    <t>F82_06</t>
  </si>
  <si>
    <t>F82_07</t>
  </si>
  <si>
    <t>F82_08</t>
  </si>
  <si>
    <t>F82_09</t>
  </si>
  <si>
    <t>22/12/2012</t>
  </si>
  <si>
    <t>F82_10</t>
  </si>
  <si>
    <t>F82_11</t>
  </si>
  <si>
    <t>SANGRADO TRASVAGINAL ABUN</t>
  </si>
  <si>
    <t>F82_12</t>
  </si>
  <si>
    <t>F82_13</t>
  </si>
  <si>
    <t>F82_14</t>
  </si>
  <si>
    <t>F82_15</t>
  </si>
  <si>
    <t>123/84</t>
  </si>
  <si>
    <t>F82_16</t>
  </si>
  <si>
    <t>F82_17</t>
  </si>
  <si>
    <t>F82_18</t>
  </si>
  <si>
    <t>F82_19</t>
  </si>
  <si>
    <t>F82_20</t>
  </si>
  <si>
    <t>F82_21</t>
  </si>
  <si>
    <t>F82_22</t>
  </si>
  <si>
    <t>F82_23</t>
  </si>
  <si>
    <t>3,200GR</t>
  </si>
  <si>
    <t>F82_24</t>
  </si>
  <si>
    <t>F82_25</t>
  </si>
  <si>
    <t>2,500GR</t>
  </si>
  <si>
    <t>46CM</t>
  </si>
  <si>
    <t>F82_26</t>
  </si>
  <si>
    <t>EVA</t>
  </si>
  <si>
    <t>F82_27</t>
  </si>
  <si>
    <t>2,300GR</t>
  </si>
  <si>
    <t>F82_28</t>
  </si>
  <si>
    <t>F82_29</t>
  </si>
  <si>
    <t>F82_30</t>
  </si>
  <si>
    <t>F82_31</t>
  </si>
  <si>
    <t>F82_32</t>
  </si>
  <si>
    <t>F82_33</t>
  </si>
  <si>
    <t>120/90</t>
  </si>
  <si>
    <t>F82_34</t>
  </si>
  <si>
    <t>F82_35</t>
  </si>
  <si>
    <t>F82_36</t>
  </si>
  <si>
    <t>F83_01</t>
  </si>
  <si>
    <t>F83_02</t>
  </si>
  <si>
    <t>F83_03</t>
  </si>
  <si>
    <t>F83_04</t>
  </si>
  <si>
    <t>F83_05</t>
  </si>
  <si>
    <t>F83_06</t>
  </si>
  <si>
    <t>F83_07</t>
  </si>
  <si>
    <t>F83_08</t>
  </si>
  <si>
    <t>F83_09</t>
  </si>
  <si>
    <t>F83_10</t>
  </si>
  <si>
    <t>F83_11</t>
  </si>
  <si>
    <t>F83_12</t>
  </si>
  <si>
    <t>F83_13</t>
  </si>
  <si>
    <t>F83_14</t>
  </si>
  <si>
    <t>F83_15</t>
  </si>
  <si>
    <t>INESPECIFICO</t>
  </si>
  <si>
    <t>CONTINUA EN CONTROL  PRENATAL</t>
  </si>
  <si>
    <t>F83_16</t>
  </si>
  <si>
    <t>F83_17</t>
  </si>
  <si>
    <t>F83_18</t>
  </si>
  <si>
    <t>F83_19</t>
  </si>
  <si>
    <t>F83_20</t>
  </si>
  <si>
    <t>F83_21</t>
  </si>
  <si>
    <t>F83_22</t>
  </si>
  <si>
    <t>F83_23</t>
  </si>
  <si>
    <t>F83_24</t>
  </si>
  <si>
    <t>F83_25</t>
  </si>
  <si>
    <t>F83_26</t>
  </si>
  <si>
    <t>F83_27</t>
  </si>
  <si>
    <t>F83_28</t>
  </si>
  <si>
    <t>F83_29</t>
  </si>
  <si>
    <t>F83_30</t>
  </si>
  <si>
    <t>F83_31</t>
  </si>
  <si>
    <t>EN CONTROLPRENATAL</t>
  </si>
  <si>
    <t>F83_32</t>
  </si>
  <si>
    <t>F83_33</t>
  </si>
  <si>
    <t>F83_34</t>
  </si>
  <si>
    <t>F83_35</t>
  </si>
  <si>
    <t>25/07/2013</t>
  </si>
  <si>
    <t>F83_36</t>
  </si>
  <si>
    <t>F83_37</t>
  </si>
  <si>
    <t>F83_38</t>
  </si>
  <si>
    <t>F83_39</t>
  </si>
  <si>
    <t>F83_40</t>
  </si>
  <si>
    <t>F84_01</t>
  </si>
  <si>
    <t>F84_02</t>
  </si>
  <si>
    <t>F84_03</t>
  </si>
  <si>
    <t>F84_04</t>
  </si>
  <si>
    <t>F84_05</t>
  </si>
  <si>
    <t>F84_06</t>
  </si>
  <si>
    <t>F84_07</t>
  </si>
  <si>
    <t>F84_08</t>
  </si>
  <si>
    <t>26/01/2013</t>
  </si>
  <si>
    <t>F84_09</t>
  </si>
  <si>
    <t>EN CONTROL PRENATAL AUN.</t>
  </si>
  <si>
    <t>F84_10</t>
  </si>
  <si>
    <t>F84_11</t>
  </si>
  <si>
    <t>F84_12</t>
  </si>
  <si>
    <t>F84_13</t>
  </si>
  <si>
    <t>F84_18</t>
  </si>
  <si>
    <t>F84_31</t>
  </si>
  <si>
    <t>F84_32</t>
  </si>
  <si>
    <t>F84_33</t>
  </si>
  <si>
    <t>F84_40</t>
  </si>
  <si>
    <t>13/10/2012</t>
  </si>
  <si>
    <t>F84_47</t>
  </si>
  <si>
    <t>ESTA EN CONTROL PRENATAL.</t>
  </si>
  <si>
    <t>F84_50</t>
  </si>
  <si>
    <t>19/10/2013</t>
  </si>
  <si>
    <t>SIGUE EN CONTRL PRENATAL.</t>
  </si>
  <si>
    <t>SUGUE EN CONTROL PRENATAL</t>
  </si>
  <si>
    <t>F87_09</t>
  </si>
  <si>
    <t>F87_10</t>
  </si>
  <si>
    <t>F87_11</t>
  </si>
  <si>
    <t>25/09/2009</t>
  </si>
  <si>
    <t>F87_12</t>
  </si>
  <si>
    <t>F87_13</t>
  </si>
  <si>
    <t>JLR65</t>
  </si>
  <si>
    <t>F87_14</t>
  </si>
  <si>
    <t>F87_15</t>
  </si>
  <si>
    <t>F87_16</t>
  </si>
  <si>
    <t>F87_17</t>
  </si>
  <si>
    <t>F87_18</t>
  </si>
  <si>
    <t>F87_19</t>
  </si>
  <si>
    <t>F87_20</t>
  </si>
  <si>
    <t>F87_21</t>
  </si>
  <si>
    <t>F87_22</t>
  </si>
  <si>
    <t>F87_23</t>
  </si>
  <si>
    <t>F87_24</t>
  </si>
  <si>
    <t>F87_25</t>
  </si>
  <si>
    <t>F87_26</t>
  </si>
  <si>
    <t>F87_27</t>
  </si>
  <si>
    <t>F87_28</t>
  </si>
  <si>
    <t>F87_29</t>
  </si>
  <si>
    <t>F87_30</t>
  </si>
  <si>
    <t>F87_31</t>
  </si>
  <si>
    <t>F87_32</t>
  </si>
  <si>
    <t>F87_33</t>
  </si>
  <si>
    <t>F87_34</t>
  </si>
  <si>
    <t>30/10/2013</t>
  </si>
  <si>
    <t>F87_35</t>
  </si>
  <si>
    <t>F87_36</t>
  </si>
  <si>
    <t>F88_02</t>
  </si>
  <si>
    <t>F88_03</t>
  </si>
  <si>
    <t>F88_04</t>
  </si>
  <si>
    <t>F88_05</t>
  </si>
  <si>
    <t>F88_06</t>
  </si>
  <si>
    <t>F88_07</t>
  </si>
  <si>
    <t>F88_08</t>
  </si>
  <si>
    <t>F88_09</t>
  </si>
  <si>
    <t>F88_10</t>
  </si>
  <si>
    <t>F89_01</t>
  </si>
  <si>
    <t>F89_02</t>
  </si>
  <si>
    <t>F89_03</t>
  </si>
  <si>
    <t>F89_04</t>
  </si>
  <si>
    <t>F89_05</t>
  </si>
  <si>
    <t>F89_06</t>
  </si>
  <si>
    <t>SIGUE EN CONTROL  PRENATAL</t>
  </si>
  <si>
    <t>F89_07</t>
  </si>
  <si>
    <t>31/10/2013</t>
  </si>
  <si>
    <t>F89_08</t>
  </si>
  <si>
    <t>F89_09</t>
  </si>
  <si>
    <t>F89_10</t>
  </si>
  <si>
    <t>F89_11</t>
  </si>
  <si>
    <t>F89_12</t>
  </si>
  <si>
    <t>F89_13</t>
  </si>
  <si>
    <t>F89_14</t>
  </si>
  <si>
    <t>SIGUE ENCONTROL PRENATAL</t>
  </si>
  <si>
    <t>F89_15</t>
  </si>
  <si>
    <t>F89_16</t>
  </si>
  <si>
    <t>F89_17</t>
  </si>
  <si>
    <t>F89_18</t>
  </si>
  <si>
    <t>F89_19</t>
  </si>
  <si>
    <t>F89_20</t>
  </si>
  <si>
    <t>F89_21</t>
  </si>
  <si>
    <t>F89_22</t>
  </si>
  <si>
    <t>F90_04</t>
  </si>
  <si>
    <t>F90_08</t>
  </si>
  <si>
    <t>F90_15</t>
  </si>
  <si>
    <t>EN CONTROL PRENATAL AUN</t>
  </si>
  <si>
    <t>F90_19</t>
  </si>
  <si>
    <t>F90_22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fonts count="7" x14ac:knownFonts="1">
    <font>
      <sz val="11"/>
      <color theme="1"/>
      <name val="Calibri"/>
      <family val="2"/>
      <scheme val="minor"/>
    </font>
    <font>
      <b/>
      <sz val="9"/>
      <color rgb="FFAF2526"/>
      <name val="Arial"/>
      <family val="2"/>
    </font>
    <font>
      <sz val="9"/>
      <color theme="1"/>
      <name val="Arial"/>
      <family val="2"/>
    </font>
    <font>
      <b/>
      <sz val="9"/>
      <color rgb="FFFFFFFF"/>
      <name val="Arial"/>
      <family val="2"/>
    </font>
    <font>
      <sz val="15"/>
      <color rgb="FF000000"/>
      <name val="Arial"/>
      <family val="2"/>
    </font>
    <font>
      <sz val="14"/>
      <color rgb="FF000000"/>
      <name val="Times New Roman"/>
      <family val="1"/>
    </font>
    <font>
      <u/>
      <sz val="11"/>
      <color theme="10"/>
      <name val="Calibri"/>
      <family val="2"/>
      <scheme val="minor"/>
    </font>
  </fonts>
  <fills count="2">
    <fill>
      <patternFill patternType="none"/>
    </fill>
    <fill>
      <patternFill patternType="gray125"/>
    </fill>
  </fills>
  <borders count="16">
    <border>
      <left/>
      <right/>
      <top/>
      <bottom/>
      <diagonal/>
    </border>
    <border>
      <left/>
      <right/>
      <top/>
      <bottom style="medium">
        <color rgb="FFA3C1C9"/>
      </bottom>
      <diagonal/>
    </border>
    <border>
      <left/>
      <right/>
      <top/>
      <bottom style="mediumDashed">
        <color rgb="FF9EA4A6"/>
      </bottom>
      <diagonal/>
    </border>
    <border>
      <left style="medium">
        <color rgb="FFA3C1C9"/>
      </left>
      <right/>
      <top style="medium">
        <color rgb="FFA3C1C9"/>
      </top>
      <bottom style="medium">
        <color rgb="FFA3C1C9"/>
      </bottom>
      <diagonal/>
    </border>
    <border>
      <left/>
      <right/>
      <top style="medium">
        <color rgb="FFA3C1C9"/>
      </top>
      <bottom style="medium">
        <color rgb="FFA3C1C9"/>
      </bottom>
      <diagonal/>
    </border>
    <border>
      <left style="medium">
        <color rgb="FFA3C1C9"/>
      </left>
      <right/>
      <top style="medium">
        <color rgb="FFA3C1C9"/>
      </top>
      <bottom/>
      <diagonal/>
    </border>
    <border>
      <left/>
      <right style="medium">
        <color rgb="FFA3C1C9"/>
      </right>
      <top style="medium">
        <color rgb="FFA3C1C9"/>
      </top>
      <bottom/>
      <diagonal/>
    </border>
    <border>
      <left/>
      <right style="medium">
        <color rgb="FFA3C1C9"/>
      </right>
      <top style="medium">
        <color rgb="FFA3C1C9"/>
      </top>
      <bottom style="medium">
        <color rgb="FFA3C1C9"/>
      </bottom>
      <diagonal/>
    </border>
    <border>
      <left style="medium">
        <color rgb="FFA3C1C9"/>
      </left>
      <right/>
      <top style="medium">
        <color rgb="FFA3C1C9"/>
      </top>
      <bottom style="mediumDashed">
        <color rgb="FF9EA4A6"/>
      </bottom>
      <diagonal/>
    </border>
    <border>
      <left/>
      <right style="medium">
        <color rgb="FFA3C1C9"/>
      </right>
      <top style="medium">
        <color rgb="FFA3C1C9"/>
      </top>
      <bottom style="mediumDashed">
        <color rgb="FF9EA4A6"/>
      </bottom>
      <diagonal/>
    </border>
    <border>
      <left/>
      <right style="medium">
        <color rgb="FFA3C1C9"/>
      </right>
      <top/>
      <bottom/>
      <diagonal/>
    </border>
    <border>
      <left/>
      <right style="medium">
        <color rgb="FFA3C1C9"/>
      </right>
      <top/>
      <bottom style="mediumDashed">
        <color rgb="FF9EA4A6"/>
      </bottom>
      <diagonal/>
    </border>
    <border>
      <left/>
      <right/>
      <top style="mediumDashed">
        <color rgb="FF9EA4A6"/>
      </top>
      <bottom style="mediumDashed">
        <color rgb="FF9EA4A6"/>
      </bottom>
      <diagonal/>
    </border>
    <border>
      <left/>
      <right/>
      <top style="mediumDashed">
        <color rgb="FF9EA4A6"/>
      </top>
      <bottom style="medium">
        <color rgb="FFA3C1C9"/>
      </bottom>
      <diagonal/>
    </border>
    <border>
      <left/>
      <right/>
      <top style="medium">
        <color rgb="FFA3C1C9"/>
      </top>
      <bottom style="mediumDashed">
        <color rgb="FF9EA4A6"/>
      </bottom>
      <diagonal/>
    </border>
    <border>
      <left/>
      <right/>
      <top style="mediumDashed">
        <color rgb="FF9EA4A6"/>
      </top>
      <bottom/>
      <diagonal/>
    </border>
  </borders>
  <cellStyleXfs count="2">
    <xf numFmtId="0" fontId="0" fillId="0" borderId="0"/>
    <xf numFmtId="0" fontId="6" fillId="0" borderId="0" applyNumberFormat="0" applyFill="0" applyBorder="0" applyAlignment="0" applyProtection="0"/>
  </cellStyleXfs>
  <cellXfs count="38">
    <xf numFmtId="0" fontId="0" fillId="0" borderId="0" xfId="0"/>
    <xf numFmtId="0" fontId="2" fillId="0" borderId="3" xfId="0" applyFont="1" applyBorder="1" applyAlignment="1">
      <alignment horizontal="left" vertical="center"/>
    </xf>
    <xf numFmtId="0" fontId="1" fillId="0" borderId="5" xfId="0" applyFont="1" applyBorder="1" applyAlignment="1">
      <alignment horizontal="left" wrapText="1"/>
    </xf>
    <xf numFmtId="0" fontId="1" fillId="0" borderId="6" xfId="0" applyFont="1" applyBorder="1" applyAlignment="1">
      <alignment horizontal="left" wrapText="1"/>
    </xf>
    <xf numFmtId="0" fontId="2" fillId="0" borderId="7" xfId="0" applyFont="1" applyBorder="1" applyAlignment="1">
      <alignment vertical="center" wrapText="1"/>
    </xf>
    <xf numFmtId="0" fontId="2" fillId="0" borderId="8" xfId="0" applyFont="1" applyBorder="1" applyAlignment="1">
      <alignment horizontal="left" vertical="center"/>
    </xf>
    <xf numFmtId="0" fontId="2" fillId="0" borderId="9" xfId="0" applyFont="1" applyBorder="1" applyAlignment="1">
      <alignment vertical="center" wrapText="1"/>
    </xf>
    <xf numFmtId="17" fontId="2" fillId="0" borderId="9" xfId="0" applyNumberFormat="1" applyFont="1" applyBorder="1" applyAlignment="1">
      <alignment vertical="center" wrapText="1"/>
    </xf>
    <xf numFmtId="0" fontId="1" fillId="0" borderId="1" xfId="0" applyFont="1" applyBorder="1" applyAlignment="1">
      <alignment horizontal="left" vertical="center"/>
    </xf>
    <xf numFmtId="0" fontId="2" fillId="0" borderId="0" xfId="0" applyFont="1" applyAlignment="1">
      <alignment vertical="top" wrapText="1"/>
    </xf>
    <xf numFmtId="0" fontId="2" fillId="0" borderId="2" xfId="0" applyFont="1" applyBorder="1" applyAlignment="1">
      <alignment vertical="top" wrapText="1"/>
    </xf>
    <xf numFmtId="11" fontId="2" fillId="0" borderId="3" xfId="0" applyNumberFormat="1" applyFont="1" applyBorder="1" applyAlignment="1">
      <alignment horizontal="left" vertical="center"/>
    </xf>
    <xf numFmtId="11" fontId="2" fillId="0" borderId="8" xfId="0" applyNumberFormat="1" applyFont="1" applyBorder="1" applyAlignment="1">
      <alignment horizontal="left" vertical="center"/>
    </xf>
    <xf numFmtId="0" fontId="5" fillId="0" borderId="0" xfId="0" applyFont="1" applyAlignment="1">
      <alignment vertical="top" wrapText="1"/>
    </xf>
    <xf numFmtId="0" fontId="6" fillId="0" borderId="0" xfId="1" applyAlignment="1">
      <alignment horizontal="left" vertical="center" indent="1"/>
    </xf>
    <xf numFmtId="0" fontId="6" fillId="0" borderId="0" xfId="1" applyAlignment="1">
      <alignment vertical="top" indent="1"/>
    </xf>
    <xf numFmtId="0" fontId="6" fillId="0" borderId="0" xfId="1" applyAlignment="1">
      <alignment horizontal="left" vertical="center" indent="2"/>
    </xf>
    <xf numFmtId="0" fontId="2" fillId="0" borderId="0" xfId="0" applyFont="1" applyAlignment="1">
      <alignment horizontal="right" vertical="top" wrapText="1"/>
    </xf>
    <xf numFmtId="0" fontId="2" fillId="0" borderId="10" xfId="0" applyFont="1" applyBorder="1" applyAlignment="1">
      <alignment horizontal="right" vertical="top" wrapText="1"/>
    </xf>
    <xf numFmtId="0" fontId="2" fillId="0" borderId="2" xfId="0" applyFont="1" applyBorder="1" applyAlignment="1">
      <alignment horizontal="right" vertical="top" wrapText="1"/>
    </xf>
    <xf numFmtId="0" fontId="2" fillId="0" borderId="11" xfId="0" applyFont="1" applyBorder="1" applyAlignment="1">
      <alignment horizontal="right" vertical="top" wrapText="1"/>
    </xf>
    <xf numFmtId="0" fontId="2" fillId="0" borderId="12" xfId="0" applyFont="1" applyBorder="1" applyAlignment="1">
      <alignment vertical="top" wrapText="1"/>
    </xf>
    <xf numFmtId="0" fontId="2" fillId="0" borderId="13" xfId="0" applyFont="1" applyBorder="1" applyAlignment="1">
      <alignment vertical="top" wrapText="1"/>
    </xf>
    <xf numFmtId="0" fontId="3" fillId="0" borderId="15" xfId="0" applyFont="1" applyBorder="1" applyAlignment="1">
      <alignment horizontal="center" vertical="center" wrapText="1"/>
    </xf>
    <xf numFmtId="0" fontId="1" fillId="0" borderId="1" xfId="0" applyFont="1" applyBorder="1" applyAlignment="1">
      <alignment horizontal="left" vertical="center"/>
    </xf>
    <xf numFmtId="0" fontId="2" fillId="0" borderId="14" xfId="0" applyFont="1" applyBorder="1" applyAlignment="1">
      <alignment vertical="top" wrapText="1"/>
    </xf>
    <xf numFmtId="0" fontId="2" fillId="0" borderId="4" xfId="0" applyFont="1" applyBorder="1" applyAlignment="1">
      <alignment vertical="top" wrapText="1"/>
    </xf>
    <xf numFmtId="0" fontId="4" fillId="0" borderId="0" xfId="0" applyFont="1" applyAlignment="1">
      <alignment horizontal="center" vertical="center" wrapText="1"/>
    </xf>
    <xf numFmtId="0" fontId="0" fillId="0" borderId="0" xfId="0" applyAlignment="1">
      <alignment vertical="top" wrapText="1" indent="3"/>
    </xf>
    <xf numFmtId="20" fontId="0" fillId="0" borderId="0" xfId="0" applyNumberFormat="1"/>
    <xf numFmtId="14" fontId="0" fillId="0" borderId="0" xfId="0" applyNumberFormat="1"/>
    <xf numFmtId="3" fontId="0" fillId="0" borderId="0" xfId="0" applyNumberFormat="1"/>
    <xf numFmtId="46" fontId="0" fillId="0" borderId="0" xfId="0" applyNumberFormat="1"/>
    <xf numFmtId="18" fontId="0" fillId="0" borderId="0" xfId="0" applyNumberFormat="1"/>
    <xf numFmtId="10" fontId="0" fillId="0" borderId="0" xfId="0" applyNumberFormat="1"/>
    <xf numFmtId="16" fontId="0" fillId="0" borderId="0" xfId="0" applyNumberFormat="1"/>
    <xf numFmtId="9" fontId="0" fillId="0" borderId="0" xfId="0" applyNumberFormat="1"/>
    <xf numFmtId="17" fontId="0" fillId="0" borderId="0" xfId="0" applyNumberFormat="1"/>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20" Type="http://schemas.openxmlformats.org/officeDocument/2006/relationships/customXml" Target="../customXml/item7.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worksheet" Target="worksheets/sheet9.xml"/></Relationships>
</file>

<file path=xl/drawings/_rels/drawing1.xml.rels><?xml version="1.0" encoding="UTF-8" standalone="yes"?>
<Relationships xmlns="http://schemas.openxmlformats.org/package/2006/relationships"><Relationship Id="rId8" Type="http://schemas.openxmlformats.org/officeDocument/2006/relationships/image" Target="../media/image8.gif"/><Relationship Id="rId3" Type="http://schemas.openxmlformats.org/officeDocument/2006/relationships/image" Target="../media/image3.gif"/><Relationship Id="rId7" Type="http://schemas.openxmlformats.org/officeDocument/2006/relationships/image" Target="../media/image7.gif"/><Relationship Id="rId2" Type="http://schemas.openxmlformats.org/officeDocument/2006/relationships/image" Target="../media/image2.gif"/><Relationship Id="rId1" Type="http://schemas.openxmlformats.org/officeDocument/2006/relationships/image" Target="../media/image1.gif"/><Relationship Id="rId6" Type="http://schemas.openxmlformats.org/officeDocument/2006/relationships/image" Target="../media/image6.gif"/><Relationship Id="rId5" Type="http://schemas.openxmlformats.org/officeDocument/2006/relationships/image" Target="../media/image5.gif"/><Relationship Id="rId4" Type="http://schemas.openxmlformats.org/officeDocument/2006/relationships/image" Target="../media/image4.gif"/></Relationships>
</file>

<file path=xl/drawings/_rels/drawing2.xml.rels><?xml version="1.0" encoding="UTF-8" standalone="yes"?>
<Relationships xmlns="http://schemas.openxmlformats.org/package/2006/relationships"><Relationship Id="rId8" Type="http://schemas.openxmlformats.org/officeDocument/2006/relationships/image" Target="../media/image8.gif"/><Relationship Id="rId3" Type="http://schemas.openxmlformats.org/officeDocument/2006/relationships/image" Target="../media/image3.gif"/><Relationship Id="rId7" Type="http://schemas.openxmlformats.org/officeDocument/2006/relationships/image" Target="../media/image7.gif"/><Relationship Id="rId2" Type="http://schemas.openxmlformats.org/officeDocument/2006/relationships/image" Target="../media/image2.gif"/><Relationship Id="rId1" Type="http://schemas.openxmlformats.org/officeDocument/2006/relationships/image" Target="../media/image1.gif"/><Relationship Id="rId6" Type="http://schemas.openxmlformats.org/officeDocument/2006/relationships/image" Target="../media/image6.gif"/><Relationship Id="rId5" Type="http://schemas.openxmlformats.org/officeDocument/2006/relationships/image" Target="../media/image5.gif"/><Relationship Id="rId4" Type="http://schemas.openxmlformats.org/officeDocument/2006/relationships/image" Target="../media/image4.gif"/></Relationships>
</file>

<file path=xl/drawings/_rels/drawing3.xml.rels><?xml version="1.0" encoding="UTF-8" standalone="yes"?>
<Relationships xmlns="http://schemas.openxmlformats.org/package/2006/relationships"><Relationship Id="rId8" Type="http://schemas.openxmlformats.org/officeDocument/2006/relationships/image" Target="../media/image8.gif"/><Relationship Id="rId3" Type="http://schemas.openxmlformats.org/officeDocument/2006/relationships/image" Target="../media/image3.gif"/><Relationship Id="rId7" Type="http://schemas.openxmlformats.org/officeDocument/2006/relationships/image" Target="../media/image7.gif"/><Relationship Id="rId2" Type="http://schemas.openxmlformats.org/officeDocument/2006/relationships/image" Target="../media/image2.gif"/><Relationship Id="rId1" Type="http://schemas.openxmlformats.org/officeDocument/2006/relationships/image" Target="../media/image1.gif"/><Relationship Id="rId6" Type="http://schemas.openxmlformats.org/officeDocument/2006/relationships/image" Target="../media/image6.gif"/><Relationship Id="rId5" Type="http://schemas.openxmlformats.org/officeDocument/2006/relationships/image" Target="../media/image5.gif"/><Relationship Id="rId4" Type="http://schemas.openxmlformats.org/officeDocument/2006/relationships/image" Target="../media/image4.gif"/></Relationships>
</file>

<file path=xl/drawings/_rels/drawing4.xml.rels><?xml version="1.0" encoding="UTF-8" standalone="yes"?>
<Relationships xmlns="http://schemas.openxmlformats.org/package/2006/relationships"><Relationship Id="rId8" Type="http://schemas.openxmlformats.org/officeDocument/2006/relationships/image" Target="../media/image8.gif"/><Relationship Id="rId3" Type="http://schemas.openxmlformats.org/officeDocument/2006/relationships/image" Target="../media/image3.gif"/><Relationship Id="rId7" Type="http://schemas.openxmlformats.org/officeDocument/2006/relationships/image" Target="../media/image7.gif"/><Relationship Id="rId2" Type="http://schemas.openxmlformats.org/officeDocument/2006/relationships/image" Target="../media/image2.gif"/><Relationship Id="rId1" Type="http://schemas.openxmlformats.org/officeDocument/2006/relationships/image" Target="../media/image1.gif"/><Relationship Id="rId6" Type="http://schemas.openxmlformats.org/officeDocument/2006/relationships/image" Target="../media/image6.gif"/><Relationship Id="rId5" Type="http://schemas.openxmlformats.org/officeDocument/2006/relationships/image" Target="../media/image5.gif"/><Relationship Id="rId4" Type="http://schemas.openxmlformats.org/officeDocument/2006/relationships/image" Target="../media/image4.gif"/></Relationships>
</file>

<file path=xl/drawings/_rels/drawing5.xml.rels><?xml version="1.0" encoding="UTF-8" standalone="yes"?>
<Relationships xmlns="http://schemas.openxmlformats.org/package/2006/relationships"><Relationship Id="rId8" Type="http://schemas.openxmlformats.org/officeDocument/2006/relationships/image" Target="../media/image8.gif"/><Relationship Id="rId3" Type="http://schemas.openxmlformats.org/officeDocument/2006/relationships/image" Target="../media/image3.gif"/><Relationship Id="rId7" Type="http://schemas.openxmlformats.org/officeDocument/2006/relationships/image" Target="../media/image7.gif"/><Relationship Id="rId2" Type="http://schemas.openxmlformats.org/officeDocument/2006/relationships/image" Target="../media/image2.gif"/><Relationship Id="rId1" Type="http://schemas.openxmlformats.org/officeDocument/2006/relationships/image" Target="../media/image1.gif"/><Relationship Id="rId6" Type="http://schemas.openxmlformats.org/officeDocument/2006/relationships/image" Target="../media/image6.gif"/><Relationship Id="rId5" Type="http://schemas.openxmlformats.org/officeDocument/2006/relationships/image" Target="../media/image5.gif"/><Relationship Id="rId4" Type="http://schemas.openxmlformats.org/officeDocument/2006/relationships/image" Target="../media/image4.gif"/></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9525</xdr:colOff>
      <xdr:row>1</xdr:row>
      <xdr:rowOff>9525</xdr:rowOff>
    </xdr:to>
    <xdr:pic>
      <xdr:nvPicPr>
        <xdr:cNvPr id="6" name="Picture 5" descr="https://sultan.ihme.washington.edu/WebUI/DataManager/img/icons/transparent.gif">
          <a:extLst>
            <a:ext uri="{FF2B5EF4-FFF2-40B4-BE49-F238E27FC236}">
              <a16:creationId xmlns:a16="http://schemas.microsoft.com/office/drawing/2014/main" id="{00000000-0008-0000-0000-000006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5000625"/>
          <a:ext cx="9525" cy="95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2652</xdr:row>
      <xdr:rowOff>0</xdr:rowOff>
    </xdr:from>
    <xdr:to>
      <xdr:col>0</xdr:col>
      <xdr:colOff>257175</xdr:colOff>
      <xdr:row>2656</xdr:row>
      <xdr:rowOff>133350</xdr:rowOff>
    </xdr:to>
    <xdr:pic>
      <xdr:nvPicPr>
        <xdr:cNvPr id="7" name="Picture 6" descr="Projects">
          <a:extLst>
            <a:ext uri="{FF2B5EF4-FFF2-40B4-BE49-F238E27FC236}">
              <a16:creationId xmlns:a16="http://schemas.microsoft.com/office/drawing/2014/main" id="{00000000-0008-0000-0000-0000070000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1203712350"/>
          <a:ext cx="257175" cy="9429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2653</xdr:row>
      <xdr:rowOff>0</xdr:rowOff>
    </xdr:from>
    <xdr:to>
      <xdr:col>0</xdr:col>
      <xdr:colOff>152400</xdr:colOff>
      <xdr:row>2653</xdr:row>
      <xdr:rowOff>152400</xdr:rowOff>
    </xdr:to>
    <xdr:pic>
      <xdr:nvPicPr>
        <xdr:cNvPr id="8" name="Picture 7" descr="System">
          <a:extLst>
            <a:ext uri="{FF2B5EF4-FFF2-40B4-BE49-F238E27FC236}">
              <a16:creationId xmlns:a16="http://schemas.microsoft.com/office/drawing/2014/main" id="{00000000-0008-0000-0000-00000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1203950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2654</xdr:row>
      <xdr:rowOff>0</xdr:rowOff>
    </xdr:from>
    <xdr:to>
      <xdr:col>0</xdr:col>
      <xdr:colOff>161925</xdr:colOff>
      <xdr:row>2654</xdr:row>
      <xdr:rowOff>161925</xdr:rowOff>
    </xdr:to>
    <xdr:pic>
      <xdr:nvPicPr>
        <xdr:cNvPr id="9" name="publishedSurvey_13eb171a-e980-4780-ac7c-585f9bf64ef9_pm" descr="https://sultan.ihme.washington.edu/WebUI/DataManager/img/icons/plus.gif">
          <a:extLst>
            <a:ext uri="{FF2B5EF4-FFF2-40B4-BE49-F238E27FC236}">
              <a16:creationId xmlns:a16="http://schemas.microsoft.com/office/drawing/2014/main" id="{00000000-0008-0000-0000-00000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04140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2654</xdr:row>
      <xdr:rowOff>0</xdr:rowOff>
    </xdr:from>
    <xdr:to>
      <xdr:col>0</xdr:col>
      <xdr:colOff>323850</xdr:colOff>
      <xdr:row>2654</xdr:row>
      <xdr:rowOff>152400</xdr:rowOff>
    </xdr:to>
    <xdr:pic>
      <xdr:nvPicPr>
        <xdr:cNvPr id="10" name="publishedSurvey_13eb171a-e980-4780-ac7c-585f9bf64ef9_img" descr="Published Surveys">
          <a:extLst>
            <a:ext uri="{FF2B5EF4-FFF2-40B4-BE49-F238E27FC236}">
              <a16:creationId xmlns:a16="http://schemas.microsoft.com/office/drawing/2014/main" id="{00000000-0008-0000-0000-00000A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1204140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2655</xdr:row>
      <xdr:rowOff>0</xdr:rowOff>
    </xdr:from>
    <xdr:to>
      <xdr:col>0</xdr:col>
      <xdr:colOff>161925</xdr:colOff>
      <xdr:row>2655</xdr:row>
      <xdr:rowOff>161925</xdr:rowOff>
    </xdr:to>
    <xdr:pic>
      <xdr:nvPicPr>
        <xdr:cNvPr id="11" name="testSurvey_13eb171a-e980-4780-ac7c-585f9bf64ef9_pm" descr="https://sultan.ihme.washington.edu/WebUI/DataManager/img/icons/plus.gif">
          <a:extLst>
            <a:ext uri="{FF2B5EF4-FFF2-40B4-BE49-F238E27FC236}">
              <a16:creationId xmlns:a16="http://schemas.microsoft.com/office/drawing/2014/main" id="{00000000-0008-0000-0000-00000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04331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2655</xdr:row>
      <xdr:rowOff>0</xdr:rowOff>
    </xdr:from>
    <xdr:to>
      <xdr:col>0</xdr:col>
      <xdr:colOff>323850</xdr:colOff>
      <xdr:row>2655</xdr:row>
      <xdr:rowOff>152400</xdr:rowOff>
    </xdr:to>
    <xdr:pic>
      <xdr:nvPicPr>
        <xdr:cNvPr id="12" name="testSurvey_13eb171a-e980-4780-ac7c-585f9bf64ef9_img" descr="Test Surveys">
          <a:extLst>
            <a:ext uri="{FF2B5EF4-FFF2-40B4-BE49-F238E27FC236}">
              <a16:creationId xmlns:a16="http://schemas.microsoft.com/office/drawing/2014/main" id="{00000000-0008-0000-0000-00000C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1204331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2656</xdr:row>
      <xdr:rowOff>0</xdr:rowOff>
    </xdr:from>
    <xdr:to>
      <xdr:col>0</xdr:col>
      <xdr:colOff>161925</xdr:colOff>
      <xdr:row>2656</xdr:row>
      <xdr:rowOff>161925</xdr:rowOff>
    </xdr:to>
    <xdr:pic>
      <xdr:nvPicPr>
        <xdr:cNvPr id="13" name="subProject_4b7464e9-43d6-48a5-84e7-43a14be4f4b0_pm" descr="https://sultan.ihme.washington.edu/WebUI/DataManager/img/icons/plus.gif">
          <a:extLst>
            <a:ext uri="{FF2B5EF4-FFF2-40B4-BE49-F238E27FC236}">
              <a16:creationId xmlns:a16="http://schemas.microsoft.com/office/drawing/2014/main" id="{00000000-0008-0000-0000-00000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04521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2656</xdr:row>
      <xdr:rowOff>0</xdr:rowOff>
    </xdr:from>
    <xdr:to>
      <xdr:col>0</xdr:col>
      <xdr:colOff>323850</xdr:colOff>
      <xdr:row>2656</xdr:row>
      <xdr:rowOff>152400</xdr:rowOff>
    </xdr:to>
    <xdr:pic>
      <xdr:nvPicPr>
        <xdr:cNvPr id="14" name="Picture 13" descr="Colombia">
          <a:extLst>
            <a:ext uri="{FF2B5EF4-FFF2-40B4-BE49-F238E27FC236}">
              <a16:creationId xmlns:a16="http://schemas.microsoft.com/office/drawing/2014/main" id="{00000000-0008-0000-0000-00000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04521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2657</xdr:row>
      <xdr:rowOff>0</xdr:rowOff>
    </xdr:from>
    <xdr:to>
      <xdr:col>0</xdr:col>
      <xdr:colOff>161925</xdr:colOff>
      <xdr:row>2657</xdr:row>
      <xdr:rowOff>161925</xdr:rowOff>
    </xdr:to>
    <xdr:pic>
      <xdr:nvPicPr>
        <xdr:cNvPr id="15" name="subProject_11a3ffc5-1778-4a91-bdeb-08128d7cc59e_pm" descr="https://sultan.ihme.washington.edu/WebUI/DataManager/img/icons/plus.gif">
          <a:extLst>
            <a:ext uri="{FF2B5EF4-FFF2-40B4-BE49-F238E27FC236}">
              <a16:creationId xmlns:a16="http://schemas.microsoft.com/office/drawing/2014/main" id="{00000000-0008-0000-0000-00000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04712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2657</xdr:row>
      <xdr:rowOff>0</xdr:rowOff>
    </xdr:from>
    <xdr:to>
      <xdr:col>0</xdr:col>
      <xdr:colOff>323850</xdr:colOff>
      <xdr:row>2657</xdr:row>
      <xdr:rowOff>152400</xdr:rowOff>
    </xdr:to>
    <xdr:pic>
      <xdr:nvPicPr>
        <xdr:cNvPr id="16" name="Picture 15" descr="DatStat Training">
          <a:extLst>
            <a:ext uri="{FF2B5EF4-FFF2-40B4-BE49-F238E27FC236}">
              <a16:creationId xmlns:a16="http://schemas.microsoft.com/office/drawing/2014/main" id="{00000000-0008-0000-0000-00001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04712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2658</xdr:row>
      <xdr:rowOff>0</xdr:rowOff>
    </xdr:from>
    <xdr:to>
      <xdr:col>0</xdr:col>
      <xdr:colOff>161925</xdr:colOff>
      <xdr:row>2658</xdr:row>
      <xdr:rowOff>161925</xdr:rowOff>
    </xdr:to>
    <xdr:pic>
      <xdr:nvPicPr>
        <xdr:cNvPr id="17" name="subProject_5072ae1c-d64e-4441-8eb1-8bd76f4729e0_pm" descr="https://sultan.ihme.washington.edu/WebUI/DataManager/img/icons/plus.gif">
          <a:extLst>
            <a:ext uri="{FF2B5EF4-FFF2-40B4-BE49-F238E27FC236}">
              <a16:creationId xmlns:a16="http://schemas.microsoft.com/office/drawing/2014/main" id="{00000000-0008-0000-0000-00001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04902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2658</xdr:row>
      <xdr:rowOff>0</xdr:rowOff>
    </xdr:from>
    <xdr:to>
      <xdr:col>0</xdr:col>
      <xdr:colOff>323850</xdr:colOff>
      <xdr:row>2658</xdr:row>
      <xdr:rowOff>152400</xdr:rowOff>
    </xdr:to>
    <xdr:pic>
      <xdr:nvPicPr>
        <xdr:cNvPr id="18" name="Picture 17" descr="GAVI">
          <a:extLst>
            <a:ext uri="{FF2B5EF4-FFF2-40B4-BE49-F238E27FC236}">
              <a16:creationId xmlns:a16="http://schemas.microsoft.com/office/drawing/2014/main" id="{00000000-0008-0000-0000-00001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04902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2659</xdr:row>
      <xdr:rowOff>0</xdr:rowOff>
    </xdr:from>
    <xdr:to>
      <xdr:col>0</xdr:col>
      <xdr:colOff>161925</xdr:colOff>
      <xdr:row>2659</xdr:row>
      <xdr:rowOff>161925</xdr:rowOff>
    </xdr:to>
    <xdr:pic>
      <xdr:nvPicPr>
        <xdr:cNvPr id="19" name="subProject_4fe8e3cd-db9c-4a66-8bca-bfa084220710_pm" descr="https://sultan.ihme.washington.edu/WebUI/DataManager/img/icons/plus.gif">
          <a:extLst>
            <a:ext uri="{FF2B5EF4-FFF2-40B4-BE49-F238E27FC236}">
              <a16:creationId xmlns:a16="http://schemas.microsoft.com/office/drawing/2014/main" id="{00000000-0008-0000-0000-00001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05093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2659</xdr:row>
      <xdr:rowOff>0</xdr:rowOff>
    </xdr:from>
    <xdr:to>
      <xdr:col>0</xdr:col>
      <xdr:colOff>323850</xdr:colOff>
      <xdr:row>2659</xdr:row>
      <xdr:rowOff>152400</xdr:rowOff>
    </xdr:to>
    <xdr:pic>
      <xdr:nvPicPr>
        <xdr:cNvPr id="20" name="Picture 19" descr="INDIA">
          <a:extLst>
            <a:ext uri="{FF2B5EF4-FFF2-40B4-BE49-F238E27FC236}">
              <a16:creationId xmlns:a16="http://schemas.microsoft.com/office/drawing/2014/main" id="{00000000-0008-0000-0000-00001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05093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2660</xdr:row>
      <xdr:rowOff>0</xdr:rowOff>
    </xdr:from>
    <xdr:to>
      <xdr:col>0</xdr:col>
      <xdr:colOff>161925</xdr:colOff>
      <xdr:row>2660</xdr:row>
      <xdr:rowOff>161925</xdr:rowOff>
    </xdr:to>
    <xdr:pic>
      <xdr:nvPicPr>
        <xdr:cNvPr id="21" name="subProject_c927db1c-4a63-484c-9711-68674c0574ab_pm" descr="https://sultan.ihme.washington.edu/WebUI/DataManager/img/icons/plus.gif">
          <a:extLst>
            <a:ext uri="{FF2B5EF4-FFF2-40B4-BE49-F238E27FC236}">
              <a16:creationId xmlns:a16="http://schemas.microsoft.com/office/drawing/2014/main" id="{00000000-0008-0000-0000-00001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05283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2660</xdr:row>
      <xdr:rowOff>0</xdr:rowOff>
    </xdr:from>
    <xdr:to>
      <xdr:col>0</xdr:col>
      <xdr:colOff>323850</xdr:colOff>
      <xdr:row>2660</xdr:row>
      <xdr:rowOff>152400</xdr:rowOff>
    </xdr:to>
    <xdr:pic>
      <xdr:nvPicPr>
        <xdr:cNvPr id="22" name="Picture 21" descr="KSA">
          <a:extLst>
            <a:ext uri="{FF2B5EF4-FFF2-40B4-BE49-F238E27FC236}">
              <a16:creationId xmlns:a16="http://schemas.microsoft.com/office/drawing/2014/main" id="{00000000-0008-0000-0000-00001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05283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2661</xdr:row>
      <xdr:rowOff>0</xdr:rowOff>
    </xdr:from>
    <xdr:to>
      <xdr:col>0</xdr:col>
      <xdr:colOff>161925</xdr:colOff>
      <xdr:row>2661</xdr:row>
      <xdr:rowOff>161925</xdr:rowOff>
    </xdr:to>
    <xdr:pic>
      <xdr:nvPicPr>
        <xdr:cNvPr id="23" name="subProject_8cb9e29e-fdf2-4098-99ea-656ee2878807_pm" descr="https://sultan.ihme.washington.edu/WebUI/DataManager/img/icons/plus.gif">
          <a:extLst>
            <a:ext uri="{FF2B5EF4-FFF2-40B4-BE49-F238E27FC236}">
              <a16:creationId xmlns:a16="http://schemas.microsoft.com/office/drawing/2014/main" id="{00000000-0008-0000-0000-00001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05474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2661</xdr:row>
      <xdr:rowOff>0</xdr:rowOff>
    </xdr:from>
    <xdr:to>
      <xdr:col>0</xdr:col>
      <xdr:colOff>323850</xdr:colOff>
      <xdr:row>2661</xdr:row>
      <xdr:rowOff>152400</xdr:rowOff>
    </xdr:to>
    <xdr:pic>
      <xdr:nvPicPr>
        <xdr:cNvPr id="24" name="Picture 23" descr="Online Surveys">
          <a:extLst>
            <a:ext uri="{FF2B5EF4-FFF2-40B4-BE49-F238E27FC236}">
              <a16:creationId xmlns:a16="http://schemas.microsoft.com/office/drawing/2014/main" id="{00000000-0008-0000-0000-00001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05474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2662</xdr:row>
      <xdr:rowOff>0</xdr:rowOff>
    </xdr:from>
    <xdr:to>
      <xdr:col>0</xdr:col>
      <xdr:colOff>161925</xdr:colOff>
      <xdr:row>2662</xdr:row>
      <xdr:rowOff>161925</xdr:rowOff>
    </xdr:to>
    <xdr:pic>
      <xdr:nvPicPr>
        <xdr:cNvPr id="25" name="subProject_715fbe6a-56ac-4c00-b781-84c55ef4c86a_pm" descr="https://sultan.ihme.washington.edu/WebUI/DataManager/img/icons/minus.gif">
          <a:extLst>
            <a:ext uri="{FF2B5EF4-FFF2-40B4-BE49-F238E27FC236}">
              <a16:creationId xmlns:a16="http://schemas.microsoft.com/office/drawing/2014/main" id="{00000000-0008-0000-0000-000019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1205664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2662</xdr:row>
      <xdr:rowOff>0</xdr:rowOff>
    </xdr:from>
    <xdr:to>
      <xdr:col>0</xdr:col>
      <xdr:colOff>323850</xdr:colOff>
      <xdr:row>2662</xdr:row>
      <xdr:rowOff>152400</xdr:rowOff>
    </xdr:to>
    <xdr:pic>
      <xdr:nvPicPr>
        <xdr:cNvPr id="26" name="Picture 25" descr="SM2015">
          <a:extLst>
            <a:ext uri="{FF2B5EF4-FFF2-40B4-BE49-F238E27FC236}">
              <a16:creationId xmlns:a16="http://schemas.microsoft.com/office/drawing/2014/main" id="{00000000-0008-0000-0000-00001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05664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2663</xdr:row>
      <xdr:rowOff>0</xdr:rowOff>
    </xdr:from>
    <xdr:to>
      <xdr:col>0</xdr:col>
      <xdr:colOff>161925</xdr:colOff>
      <xdr:row>2663</xdr:row>
      <xdr:rowOff>161925</xdr:rowOff>
    </xdr:to>
    <xdr:pic>
      <xdr:nvPicPr>
        <xdr:cNvPr id="27" name="subProject_96b8921d-dd32-4244-86d5-a0b58948b193_pm" descr="https://sultan.ihme.washington.edu/WebUI/DataManager/img/icons/minus.gif">
          <a:extLst>
            <a:ext uri="{FF2B5EF4-FFF2-40B4-BE49-F238E27FC236}">
              <a16:creationId xmlns:a16="http://schemas.microsoft.com/office/drawing/2014/main" id="{00000000-0008-0000-0000-00001B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1205855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2663</xdr:row>
      <xdr:rowOff>0</xdr:rowOff>
    </xdr:from>
    <xdr:to>
      <xdr:col>0</xdr:col>
      <xdr:colOff>323850</xdr:colOff>
      <xdr:row>2663</xdr:row>
      <xdr:rowOff>152400</xdr:rowOff>
    </xdr:to>
    <xdr:pic>
      <xdr:nvPicPr>
        <xdr:cNvPr id="28" name="Picture 27" descr="BELIZE">
          <a:extLst>
            <a:ext uri="{FF2B5EF4-FFF2-40B4-BE49-F238E27FC236}">
              <a16:creationId xmlns:a16="http://schemas.microsoft.com/office/drawing/2014/main" id="{00000000-0008-0000-0000-00001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05855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2664</xdr:row>
      <xdr:rowOff>0</xdr:rowOff>
    </xdr:from>
    <xdr:to>
      <xdr:col>0</xdr:col>
      <xdr:colOff>161925</xdr:colOff>
      <xdr:row>2664</xdr:row>
      <xdr:rowOff>161925</xdr:rowOff>
    </xdr:to>
    <xdr:pic>
      <xdr:nvPicPr>
        <xdr:cNvPr id="29" name="publishedSurvey_96b8921d-dd32-4244-86d5-a0b58948b193_pm" descr="https://sultan.ihme.washington.edu/WebUI/DataManager/img/icons/minus.gif">
          <a:extLst>
            <a:ext uri="{FF2B5EF4-FFF2-40B4-BE49-F238E27FC236}">
              <a16:creationId xmlns:a16="http://schemas.microsoft.com/office/drawing/2014/main" id="{00000000-0008-0000-0000-00001D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1206045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2664</xdr:row>
      <xdr:rowOff>0</xdr:rowOff>
    </xdr:from>
    <xdr:to>
      <xdr:col>0</xdr:col>
      <xdr:colOff>323850</xdr:colOff>
      <xdr:row>2664</xdr:row>
      <xdr:rowOff>152400</xdr:rowOff>
    </xdr:to>
    <xdr:pic>
      <xdr:nvPicPr>
        <xdr:cNvPr id="30" name="publishedSurvey_96b8921d-dd32-4244-86d5-a0b58948b193_img" descr="Published Surveys">
          <a:extLst>
            <a:ext uri="{FF2B5EF4-FFF2-40B4-BE49-F238E27FC236}">
              <a16:creationId xmlns:a16="http://schemas.microsoft.com/office/drawing/2014/main" id="{00000000-0008-0000-0000-00001E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1206045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2665</xdr:row>
      <xdr:rowOff>0</xdr:rowOff>
    </xdr:from>
    <xdr:to>
      <xdr:col>0</xdr:col>
      <xdr:colOff>161925</xdr:colOff>
      <xdr:row>2665</xdr:row>
      <xdr:rowOff>161925</xdr:rowOff>
    </xdr:to>
    <xdr:pic>
      <xdr:nvPicPr>
        <xdr:cNvPr id="31" name="Picture 30" descr="https://sultan.ihme.washington.edu/WebUI/DataManager/img/icons/transparent.gif">
          <a:extLst>
            <a:ext uri="{FF2B5EF4-FFF2-40B4-BE49-F238E27FC236}">
              <a16:creationId xmlns:a16="http://schemas.microsoft.com/office/drawing/2014/main" id="{00000000-0008-0000-0000-00001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6236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2665</xdr:row>
      <xdr:rowOff>0</xdr:rowOff>
    </xdr:from>
    <xdr:to>
      <xdr:col>0</xdr:col>
      <xdr:colOff>323850</xdr:colOff>
      <xdr:row>2665</xdr:row>
      <xdr:rowOff>152400</xdr:rowOff>
    </xdr:to>
    <xdr:pic>
      <xdr:nvPicPr>
        <xdr:cNvPr id="32" name="Picture 31" descr="SM2015_BLZ_HF_CHECKLIST">
          <a:extLst>
            <a:ext uri="{FF2B5EF4-FFF2-40B4-BE49-F238E27FC236}">
              <a16:creationId xmlns:a16="http://schemas.microsoft.com/office/drawing/2014/main" id="{00000000-0008-0000-0000-00002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6236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2666</xdr:row>
      <xdr:rowOff>0</xdr:rowOff>
    </xdr:from>
    <xdr:to>
      <xdr:col>0</xdr:col>
      <xdr:colOff>161925</xdr:colOff>
      <xdr:row>2666</xdr:row>
      <xdr:rowOff>161925</xdr:rowOff>
    </xdr:to>
    <xdr:pic>
      <xdr:nvPicPr>
        <xdr:cNvPr id="33" name="Picture 32" descr="https://sultan.ihme.washington.edu/WebUI/DataManager/img/icons/transparent.gif">
          <a:extLst>
            <a:ext uri="{FF2B5EF4-FFF2-40B4-BE49-F238E27FC236}">
              <a16:creationId xmlns:a16="http://schemas.microsoft.com/office/drawing/2014/main" id="{00000000-0008-0000-0000-00002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6426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2666</xdr:row>
      <xdr:rowOff>0</xdr:rowOff>
    </xdr:from>
    <xdr:to>
      <xdr:col>0</xdr:col>
      <xdr:colOff>323850</xdr:colOff>
      <xdr:row>2666</xdr:row>
      <xdr:rowOff>152400</xdr:rowOff>
    </xdr:to>
    <xdr:pic>
      <xdr:nvPicPr>
        <xdr:cNvPr id="34" name="Picture 33" descr="SM2015_BLZ_HF_MRR_CHILD_SERVICES">
          <a:extLst>
            <a:ext uri="{FF2B5EF4-FFF2-40B4-BE49-F238E27FC236}">
              <a16:creationId xmlns:a16="http://schemas.microsoft.com/office/drawing/2014/main" id="{00000000-0008-0000-0000-00002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6426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2667</xdr:row>
      <xdr:rowOff>0</xdr:rowOff>
    </xdr:from>
    <xdr:to>
      <xdr:col>0</xdr:col>
      <xdr:colOff>161925</xdr:colOff>
      <xdr:row>2667</xdr:row>
      <xdr:rowOff>161925</xdr:rowOff>
    </xdr:to>
    <xdr:pic>
      <xdr:nvPicPr>
        <xdr:cNvPr id="35" name="Picture 34" descr="https://sultan.ihme.washington.edu/WebUI/DataManager/img/icons/transparent.gif">
          <a:extLst>
            <a:ext uri="{FF2B5EF4-FFF2-40B4-BE49-F238E27FC236}">
              <a16:creationId xmlns:a16="http://schemas.microsoft.com/office/drawing/2014/main" id="{00000000-0008-0000-0000-00002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6617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2667</xdr:row>
      <xdr:rowOff>0</xdr:rowOff>
    </xdr:from>
    <xdr:to>
      <xdr:col>0</xdr:col>
      <xdr:colOff>323850</xdr:colOff>
      <xdr:row>2667</xdr:row>
      <xdr:rowOff>152400</xdr:rowOff>
    </xdr:to>
    <xdr:pic>
      <xdr:nvPicPr>
        <xdr:cNvPr id="36" name="Picture 35" descr="SM2015_BLZ_HF_MRR_COMPL_MATERNA">
          <a:extLst>
            <a:ext uri="{FF2B5EF4-FFF2-40B4-BE49-F238E27FC236}">
              <a16:creationId xmlns:a16="http://schemas.microsoft.com/office/drawing/2014/main" id="{00000000-0008-0000-0000-00002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6617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2668</xdr:row>
      <xdr:rowOff>0</xdr:rowOff>
    </xdr:from>
    <xdr:to>
      <xdr:col>0</xdr:col>
      <xdr:colOff>161925</xdr:colOff>
      <xdr:row>2668</xdr:row>
      <xdr:rowOff>161925</xdr:rowOff>
    </xdr:to>
    <xdr:pic>
      <xdr:nvPicPr>
        <xdr:cNvPr id="37" name="Picture 36" descr="https://sultan.ihme.washington.edu/WebUI/DataManager/img/icons/transparent.gif">
          <a:extLst>
            <a:ext uri="{FF2B5EF4-FFF2-40B4-BE49-F238E27FC236}">
              <a16:creationId xmlns:a16="http://schemas.microsoft.com/office/drawing/2014/main" id="{00000000-0008-0000-0000-00002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6807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2668</xdr:row>
      <xdr:rowOff>0</xdr:rowOff>
    </xdr:from>
    <xdr:to>
      <xdr:col>0</xdr:col>
      <xdr:colOff>323850</xdr:colOff>
      <xdr:row>2668</xdr:row>
      <xdr:rowOff>152400</xdr:rowOff>
    </xdr:to>
    <xdr:pic>
      <xdr:nvPicPr>
        <xdr:cNvPr id="38" name="Picture 37" descr="SM2015_BLZ_HF_MRR_COMPL_MATERNA_pilot">
          <a:extLst>
            <a:ext uri="{FF2B5EF4-FFF2-40B4-BE49-F238E27FC236}">
              <a16:creationId xmlns:a16="http://schemas.microsoft.com/office/drawing/2014/main" id="{00000000-0008-0000-0000-00002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6807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2669</xdr:row>
      <xdr:rowOff>0</xdr:rowOff>
    </xdr:from>
    <xdr:to>
      <xdr:col>0</xdr:col>
      <xdr:colOff>161925</xdr:colOff>
      <xdr:row>2669</xdr:row>
      <xdr:rowOff>161925</xdr:rowOff>
    </xdr:to>
    <xdr:pic>
      <xdr:nvPicPr>
        <xdr:cNvPr id="39" name="Picture 38" descr="https://sultan.ihme.washington.edu/WebUI/DataManager/img/icons/transparent.gif">
          <a:extLst>
            <a:ext uri="{FF2B5EF4-FFF2-40B4-BE49-F238E27FC236}">
              <a16:creationId xmlns:a16="http://schemas.microsoft.com/office/drawing/2014/main" id="{00000000-0008-0000-0000-00002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6998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2669</xdr:row>
      <xdr:rowOff>0</xdr:rowOff>
    </xdr:from>
    <xdr:to>
      <xdr:col>0</xdr:col>
      <xdr:colOff>323850</xdr:colOff>
      <xdr:row>2669</xdr:row>
      <xdr:rowOff>152400</xdr:rowOff>
    </xdr:to>
    <xdr:pic>
      <xdr:nvPicPr>
        <xdr:cNvPr id="40" name="Picture 39" descr="SM2015_BLZ_HF_MRR_COMPL_NEONATAL">
          <a:extLst>
            <a:ext uri="{FF2B5EF4-FFF2-40B4-BE49-F238E27FC236}">
              <a16:creationId xmlns:a16="http://schemas.microsoft.com/office/drawing/2014/main" id="{00000000-0008-0000-0000-00002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6998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2670</xdr:row>
      <xdr:rowOff>0</xdr:rowOff>
    </xdr:from>
    <xdr:to>
      <xdr:col>0</xdr:col>
      <xdr:colOff>161925</xdr:colOff>
      <xdr:row>2670</xdr:row>
      <xdr:rowOff>161925</xdr:rowOff>
    </xdr:to>
    <xdr:pic>
      <xdr:nvPicPr>
        <xdr:cNvPr id="41" name="Picture 40" descr="https://sultan.ihme.washington.edu/WebUI/DataManager/img/icons/transparent.gif">
          <a:extLst>
            <a:ext uri="{FF2B5EF4-FFF2-40B4-BE49-F238E27FC236}">
              <a16:creationId xmlns:a16="http://schemas.microsoft.com/office/drawing/2014/main" id="{00000000-0008-0000-0000-00002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7188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2670</xdr:row>
      <xdr:rowOff>0</xdr:rowOff>
    </xdr:from>
    <xdr:to>
      <xdr:col>0</xdr:col>
      <xdr:colOff>323850</xdr:colOff>
      <xdr:row>2670</xdr:row>
      <xdr:rowOff>152400</xdr:rowOff>
    </xdr:to>
    <xdr:pic>
      <xdr:nvPicPr>
        <xdr:cNvPr id="42" name="Picture 41" descr="SM2015_BLZ_HF_MRR_COMPL_NEONATAL_pilot">
          <a:extLst>
            <a:ext uri="{FF2B5EF4-FFF2-40B4-BE49-F238E27FC236}">
              <a16:creationId xmlns:a16="http://schemas.microsoft.com/office/drawing/2014/main" id="{00000000-0008-0000-0000-00002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7188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2671</xdr:row>
      <xdr:rowOff>0</xdr:rowOff>
    </xdr:from>
    <xdr:to>
      <xdr:col>0</xdr:col>
      <xdr:colOff>161925</xdr:colOff>
      <xdr:row>2671</xdr:row>
      <xdr:rowOff>161925</xdr:rowOff>
    </xdr:to>
    <xdr:pic>
      <xdr:nvPicPr>
        <xdr:cNvPr id="43" name="Picture 42" descr="https://sultan.ihme.washington.edu/WebUI/DataManager/img/icons/transparent.gif">
          <a:extLst>
            <a:ext uri="{FF2B5EF4-FFF2-40B4-BE49-F238E27FC236}">
              <a16:creationId xmlns:a16="http://schemas.microsoft.com/office/drawing/2014/main" id="{00000000-0008-0000-0000-00002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7379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2671</xdr:row>
      <xdr:rowOff>0</xdr:rowOff>
    </xdr:from>
    <xdr:to>
      <xdr:col>0</xdr:col>
      <xdr:colOff>323850</xdr:colOff>
      <xdr:row>2671</xdr:row>
      <xdr:rowOff>152400</xdr:rowOff>
    </xdr:to>
    <xdr:pic>
      <xdr:nvPicPr>
        <xdr:cNvPr id="44" name="Picture 43" descr="SM2015_BLZ_HF_MRR_DEWOR">
          <a:extLst>
            <a:ext uri="{FF2B5EF4-FFF2-40B4-BE49-F238E27FC236}">
              <a16:creationId xmlns:a16="http://schemas.microsoft.com/office/drawing/2014/main" id="{00000000-0008-0000-0000-00002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7379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2672</xdr:row>
      <xdr:rowOff>0</xdr:rowOff>
    </xdr:from>
    <xdr:to>
      <xdr:col>0</xdr:col>
      <xdr:colOff>161925</xdr:colOff>
      <xdr:row>2672</xdr:row>
      <xdr:rowOff>161925</xdr:rowOff>
    </xdr:to>
    <xdr:pic>
      <xdr:nvPicPr>
        <xdr:cNvPr id="45" name="Picture 44" descr="https://sultan.ihme.washington.edu/WebUI/DataManager/img/icons/transparent.gif">
          <a:extLst>
            <a:ext uri="{FF2B5EF4-FFF2-40B4-BE49-F238E27FC236}">
              <a16:creationId xmlns:a16="http://schemas.microsoft.com/office/drawing/2014/main" id="{00000000-0008-0000-0000-00002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7569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2672</xdr:row>
      <xdr:rowOff>0</xdr:rowOff>
    </xdr:from>
    <xdr:to>
      <xdr:col>0</xdr:col>
      <xdr:colOff>323850</xdr:colOff>
      <xdr:row>2672</xdr:row>
      <xdr:rowOff>152400</xdr:rowOff>
    </xdr:to>
    <xdr:pic>
      <xdr:nvPicPr>
        <xdr:cNvPr id="46" name="Picture 45" descr="SM2015_BLZ_HF_MRR_DEWOR_pilot">
          <a:extLst>
            <a:ext uri="{FF2B5EF4-FFF2-40B4-BE49-F238E27FC236}">
              <a16:creationId xmlns:a16="http://schemas.microsoft.com/office/drawing/2014/main" id="{00000000-0008-0000-0000-00002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7569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2673</xdr:row>
      <xdr:rowOff>0</xdr:rowOff>
    </xdr:from>
    <xdr:to>
      <xdr:col>0</xdr:col>
      <xdr:colOff>161925</xdr:colOff>
      <xdr:row>2673</xdr:row>
      <xdr:rowOff>161925</xdr:rowOff>
    </xdr:to>
    <xdr:pic>
      <xdr:nvPicPr>
        <xdr:cNvPr id="47" name="Picture 46" descr="https://sultan.ihme.washington.edu/WebUI/DataManager/img/icons/transparent.gif">
          <a:extLst>
            <a:ext uri="{FF2B5EF4-FFF2-40B4-BE49-F238E27FC236}">
              <a16:creationId xmlns:a16="http://schemas.microsoft.com/office/drawing/2014/main" id="{00000000-0008-0000-0000-00002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7760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2673</xdr:row>
      <xdr:rowOff>0</xdr:rowOff>
    </xdr:from>
    <xdr:to>
      <xdr:col>0</xdr:col>
      <xdr:colOff>323850</xdr:colOff>
      <xdr:row>2673</xdr:row>
      <xdr:rowOff>152400</xdr:rowOff>
    </xdr:to>
    <xdr:pic>
      <xdr:nvPicPr>
        <xdr:cNvPr id="48" name="Picture 47" descr="SM2015_BLZ_HF_MRR_DIARRHEA">
          <a:extLst>
            <a:ext uri="{FF2B5EF4-FFF2-40B4-BE49-F238E27FC236}">
              <a16:creationId xmlns:a16="http://schemas.microsoft.com/office/drawing/2014/main" id="{00000000-0008-0000-0000-00003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7760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2674</xdr:row>
      <xdr:rowOff>0</xdr:rowOff>
    </xdr:from>
    <xdr:to>
      <xdr:col>0</xdr:col>
      <xdr:colOff>161925</xdr:colOff>
      <xdr:row>2674</xdr:row>
      <xdr:rowOff>161925</xdr:rowOff>
    </xdr:to>
    <xdr:pic>
      <xdr:nvPicPr>
        <xdr:cNvPr id="49" name="Picture 48" descr="https://sultan.ihme.washington.edu/WebUI/DataManager/img/icons/transparent.gif">
          <a:extLst>
            <a:ext uri="{FF2B5EF4-FFF2-40B4-BE49-F238E27FC236}">
              <a16:creationId xmlns:a16="http://schemas.microsoft.com/office/drawing/2014/main" id="{00000000-0008-0000-0000-00003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7950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2674</xdr:row>
      <xdr:rowOff>0</xdr:rowOff>
    </xdr:from>
    <xdr:to>
      <xdr:col>0</xdr:col>
      <xdr:colOff>323850</xdr:colOff>
      <xdr:row>2674</xdr:row>
      <xdr:rowOff>152400</xdr:rowOff>
    </xdr:to>
    <xdr:pic>
      <xdr:nvPicPr>
        <xdr:cNvPr id="50" name="Picture 49" descr="SM2015_BLZ_HF_MRR_DIARRHEA_pilot">
          <a:extLst>
            <a:ext uri="{FF2B5EF4-FFF2-40B4-BE49-F238E27FC236}">
              <a16:creationId xmlns:a16="http://schemas.microsoft.com/office/drawing/2014/main" id="{00000000-0008-0000-0000-00003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7950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2675</xdr:row>
      <xdr:rowOff>0</xdr:rowOff>
    </xdr:from>
    <xdr:to>
      <xdr:col>0</xdr:col>
      <xdr:colOff>161925</xdr:colOff>
      <xdr:row>2675</xdr:row>
      <xdr:rowOff>161925</xdr:rowOff>
    </xdr:to>
    <xdr:pic>
      <xdr:nvPicPr>
        <xdr:cNvPr id="51" name="Picture 50" descr="https://sultan.ihme.washington.edu/WebUI/DataManager/img/icons/transparent.gif">
          <a:extLst>
            <a:ext uri="{FF2B5EF4-FFF2-40B4-BE49-F238E27FC236}">
              <a16:creationId xmlns:a16="http://schemas.microsoft.com/office/drawing/2014/main" id="{00000000-0008-0000-0000-00003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8141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2675</xdr:row>
      <xdr:rowOff>0</xdr:rowOff>
    </xdr:from>
    <xdr:to>
      <xdr:col>0</xdr:col>
      <xdr:colOff>323850</xdr:colOff>
      <xdr:row>2675</xdr:row>
      <xdr:rowOff>152400</xdr:rowOff>
    </xdr:to>
    <xdr:pic>
      <xdr:nvPicPr>
        <xdr:cNvPr id="52" name="Picture 51" descr="SM2015_BLZ_HF_MRR_LBW">
          <a:extLst>
            <a:ext uri="{FF2B5EF4-FFF2-40B4-BE49-F238E27FC236}">
              <a16:creationId xmlns:a16="http://schemas.microsoft.com/office/drawing/2014/main" id="{00000000-0008-0000-0000-00003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8141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2676</xdr:row>
      <xdr:rowOff>0</xdr:rowOff>
    </xdr:from>
    <xdr:to>
      <xdr:col>0</xdr:col>
      <xdr:colOff>161925</xdr:colOff>
      <xdr:row>2676</xdr:row>
      <xdr:rowOff>161925</xdr:rowOff>
    </xdr:to>
    <xdr:pic>
      <xdr:nvPicPr>
        <xdr:cNvPr id="53" name="Picture 52" descr="https://sultan.ihme.washington.edu/WebUI/DataManager/img/icons/transparent.gif">
          <a:extLst>
            <a:ext uri="{FF2B5EF4-FFF2-40B4-BE49-F238E27FC236}">
              <a16:creationId xmlns:a16="http://schemas.microsoft.com/office/drawing/2014/main" id="{00000000-0008-0000-0000-00003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8331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2676</xdr:row>
      <xdr:rowOff>0</xdr:rowOff>
    </xdr:from>
    <xdr:to>
      <xdr:col>0</xdr:col>
      <xdr:colOff>323850</xdr:colOff>
      <xdr:row>2676</xdr:row>
      <xdr:rowOff>152400</xdr:rowOff>
    </xdr:to>
    <xdr:pic>
      <xdr:nvPicPr>
        <xdr:cNvPr id="54" name="Picture 53" descr="SM2015_BLZ_HF_MRR_LBW_pilot">
          <a:extLst>
            <a:ext uri="{FF2B5EF4-FFF2-40B4-BE49-F238E27FC236}">
              <a16:creationId xmlns:a16="http://schemas.microsoft.com/office/drawing/2014/main" id="{00000000-0008-0000-0000-00003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8331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2677</xdr:row>
      <xdr:rowOff>0</xdr:rowOff>
    </xdr:from>
    <xdr:to>
      <xdr:col>0</xdr:col>
      <xdr:colOff>161925</xdr:colOff>
      <xdr:row>2677</xdr:row>
      <xdr:rowOff>161925</xdr:rowOff>
    </xdr:to>
    <xdr:pic>
      <xdr:nvPicPr>
        <xdr:cNvPr id="55" name="Picture 54" descr="https://sultan.ihme.washington.edu/WebUI/DataManager/img/icons/transparent.gif">
          <a:extLst>
            <a:ext uri="{FF2B5EF4-FFF2-40B4-BE49-F238E27FC236}">
              <a16:creationId xmlns:a16="http://schemas.microsoft.com/office/drawing/2014/main" id="{00000000-0008-0000-0000-00003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8522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2677</xdr:row>
      <xdr:rowOff>0</xdr:rowOff>
    </xdr:from>
    <xdr:to>
      <xdr:col>0</xdr:col>
      <xdr:colOff>323850</xdr:colOff>
      <xdr:row>2677</xdr:row>
      <xdr:rowOff>152400</xdr:rowOff>
    </xdr:to>
    <xdr:pic>
      <xdr:nvPicPr>
        <xdr:cNvPr id="56" name="Picture 55" descr="SM2015_BLZ_HF_MRR_NO_COMPL">
          <a:extLst>
            <a:ext uri="{FF2B5EF4-FFF2-40B4-BE49-F238E27FC236}">
              <a16:creationId xmlns:a16="http://schemas.microsoft.com/office/drawing/2014/main" id="{00000000-0008-0000-0000-00003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8522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2678</xdr:row>
      <xdr:rowOff>0</xdr:rowOff>
    </xdr:from>
    <xdr:to>
      <xdr:col>0</xdr:col>
      <xdr:colOff>161925</xdr:colOff>
      <xdr:row>2678</xdr:row>
      <xdr:rowOff>161925</xdr:rowOff>
    </xdr:to>
    <xdr:pic>
      <xdr:nvPicPr>
        <xdr:cNvPr id="57" name="Picture 56" descr="https://sultan.ihme.washington.edu/WebUI/DataManager/img/icons/transparent.gif">
          <a:extLst>
            <a:ext uri="{FF2B5EF4-FFF2-40B4-BE49-F238E27FC236}">
              <a16:creationId xmlns:a16="http://schemas.microsoft.com/office/drawing/2014/main" id="{00000000-0008-0000-0000-00003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8712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2678</xdr:row>
      <xdr:rowOff>0</xdr:rowOff>
    </xdr:from>
    <xdr:to>
      <xdr:col>0</xdr:col>
      <xdr:colOff>323850</xdr:colOff>
      <xdr:row>2678</xdr:row>
      <xdr:rowOff>152400</xdr:rowOff>
    </xdr:to>
    <xdr:pic>
      <xdr:nvPicPr>
        <xdr:cNvPr id="58" name="Picture 57" descr="SM2015_BLZ_HF_MRR_NO_COMPL_pilot">
          <a:extLst>
            <a:ext uri="{FF2B5EF4-FFF2-40B4-BE49-F238E27FC236}">
              <a16:creationId xmlns:a16="http://schemas.microsoft.com/office/drawing/2014/main" id="{00000000-0008-0000-0000-00003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8712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2679</xdr:row>
      <xdr:rowOff>0</xdr:rowOff>
    </xdr:from>
    <xdr:to>
      <xdr:col>0</xdr:col>
      <xdr:colOff>161925</xdr:colOff>
      <xdr:row>2679</xdr:row>
      <xdr:rowOff>161925</xdr:rowOff>
    </xdr:to>
    <xdr:pic>
      <xdr:nvPicPr>
        <xdr:cNvPr id="59" name="Picture 58" descr="https://sultan.ihme.washington.edu/WebUI/DataManager/img/icons/transparent.gif">
          <a:extLst>
            <a:ext uri="{FF2B5EF4-FFF2-40B4-BE49-F238E27FC236}">
              <a16:creationId xmlns:a16="http://schemas.microsoft.com/office/drawing/2014/main" id="{00000000-0008-0000-0000-00003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8903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2679</xdr:row>
      <xdr:rowOff>0</xdr:rowOff>
    </xdr:from>
    <xdr:to>
      <xdr:col>0</xdr:col>
      <xdr:colOff>323850</xdr:colOff>
      <xdr:row>2679</xdr:row>
      <xdr:rowOff>152400</xdr:rowOff>
    </xdr:to>
    <xdr:pic>
      <xdr:nvPicPr>
        <xdr:cNvPr id="60" name="Picture 59" descr="SM2015_BLZ_HF_MRR_REP_AGE_FP">
          <a:extLst>
            <a:ext uri="{FF2B5EF4-FFF2-40B4-BE49-F238E27FC236}">
              <a16:creationId xmlns:a16="http://schemas.microsoft.com/office/drawing/2014/main" id="{00000000-0008-0000-0000-00003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8903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2680</xdr:row>
      <xdr:rowOff>0</xdr:rowOff>
    </xdr:from>
    <xdr:to>
      <xdr:col>0</xdr:col>
      <xdr:colOff>161925</xdr:colOff>
      <xdr:row>2680</xdr:row>
      <xdr:rowOff>161925</xdr:rowOff>
    </xdr:to>
    <xdr:pic>
      <xdr:nvPicPr>
        <xdr:cNvPr id="61" name="Picture 60" descr="https://sultan.ihme.washington.edu/WebUI/DataManager/img/icons/transparent.gif">
          <a:extLst>
            <a:ext uri="{FF2B5EF4-FFF2-40B4-BE49-F238E27FC236}">
              <a16:creationId xmlns:a16="http://schemas.microsoft.com/office/drawing/2014/main" id="{00000000-0008-0000-0000-00003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9093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2680</xdr:row>
      <xdr:rowOff>0</xdr:rowOff>
    </xdr:from>
    <xdr:to>
      <xdr:col>0</xdr:col>
      <xdr:colOff>323850</xdr:colOff>
      <xdr:row>2680</xdr:row>
      <xdr:rowOff>152400</xdr:rowOff>
    </xdr:to>
    <xdr:pic>
      <xdr:nvPicPr>
        <xdr:cNvPr id="62" name="Picture 61" descr="SM2015_BLZ_HF_MRR_REP_AGE_FP_pilot">
          <a:extLst>
            <a:ext uri="{FF2B5EF4-FFF2-40B4-BE49-F238E27FC236}">
              <a16:creationId xmlns:a16="http://schemas.microsoft.com/office/drawing/2014/main" id="{00000000-0008-0000-0000-00003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9093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2681</xdr:row>
      <xdr:rowOff>0</xdr:rowOff>
    </xdr:from>
    <xdr:to>
      <xdr:col>0</xdr:col>
      <xdr:colOff>161925</xdr:colOff>
      <xdr:row>2681</xdr:row>
      <xdr:rowOff>161925</xdr:rowOff>
    </xdr:to>
    <xdr:pic>
      <xdr:nvPicPr>
        <xdr:cNvPr id="63" name="Picture 62" descr="https://sultan.ihme.washington.edu/WebUI/DataManager/img/icons/transparent.gif">
          <a:extLst>
            <a:ext uri="{FF2B5EF4-FFF2-40B4-BE49-F238E27FC236}">
              <a16:creationId xmlns:a16="http://schemas.microsoft.com/office/drawing/2014/main" id="{00000000-0008-0000-0000-00003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9284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2681</xdr:row>
      <xdr:rowOff>0</xdr:rowOff>
    </xdr:from>
    <xdr:to>
      <xdr:col>0</xdr:col>
      <xdr:colOff>323850</xdr:colOff>
      <xdr:row>2681</xdr:row>
      <xdr:rowOff>152400</xdr:rowOff>
    </xdr:to>
    <xdr:pic>
      <xdr:nvPicPr>
        <xdr:cNvPr id="64" name="Picture 63" descr="SM2015_BLZ_HF_QUEST_CHECKLIST_PILOT1">
          <a:extLst>
            <a:ext uri="{FF2B5EF4-FFF2-40B4-BE49-F238E27FC236}">
              <a16:creationId xmlns:a16="http://schemas.microsoft.com/office/drawing/2014/main" id="{00000000-0008-0000-0000-00004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9284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2682</xdr:row>
      <xdr:rowOff>0</xdr:rowOff>
    </xdr:from>
    <xdr:to>
      <xdr:col>0</xdr:col>
      <xdr:colOff>161925</xdr:colOff>
      <xdr:row>2682</xdr:row>
      <xdr:rowOff>161925</xdr:rowOff>
    </xdr:to>
    <xdr:pic>
      <xdr:nvPicPr>
        <xdr:cNvPr id="65" name="Picture 64" descr="https://sultan.ihme.washington.edu/WebUI/DataManager/img/icons/transparent.gif">
          <a:extLst>
            <a:ext uri="{FF2B5EF4-FFF2-40B4-BE49-F238E27FC236}">
              <a16:creationId xmlns:a16="http://schemas.microsoft.com/office/drawing/2014/main" id="{00000000-0008-0000-0000-00004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9474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2682</xdr:row>
      <xdr:rowOff>0</xdr:rowOff>
    </xdr:from>
    <xdr:to>
      <xdr:col>0</xdr:col>
      <xdr:colOff>323850</xdr:colOff>
      <xdr:row>2682</xdr:row>
      <xdr:rowOff>152400</xdr:rowOff>
    </xdr:to>
    <xdr:pic>
      <xdr:nvPicPr>
        <xdr:cNvPr id="66" name="Picture 65" descr="SM2015_BLZ_HF_QUESTIONNAIRE">
          <a:extLst>
            <a:ext uri="{FF2B5EF4-FFF2-40B4-BE49-F238E27FC236}">
              <a16:creationId xmlns:a16="http://schemas.microsoft.com/office/drawing/2014/main" id="{00000000-0008-0000-0000-00004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9474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2683</xdr:row>
      <xdr:rowOff>0</xdr:rowOff>
    </xdr:from>
    <xdr:to>
      <xdr:col>0</xdr:col>
      <xdr:colOff>161925</xdr:colOff>
      <xdr:row>2683</xdr:row>
      <xdr:rowOff>161925</xdr:rowOff>
    </xdr:to>
    <xdr:pic>
      <xdr:nvPicPr>
        <xdr:cNvPr id="67" name="Picture 66" descr="https://sultan.ihme.washington.edu/WebUI/DataManager/img/icons/transparent.gif">
          <a:extLst>
            <a:ext uri="{FF2B5EF4-FFF2-40B4-BE49-F238E27FC236}">
              <a16:creationId xmlns:a16="http://schemas.microsoft.com/office/drawing/2014/main" id="{00000000-0008-0000-0000-00004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9665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2683</xdr:row>
      <xdr:rowOff>0</xdr:rowOff>
    </xdr:from>
    <xdr:to>
      <xdr:col>0</xdr:col>
      <xdr:colOff>323850</xdr:colOff>
      <xdr:row>2683</xdr:row>
      <xdr:rowOff>152400</xdr:rowOff>
    </xdr:to>
    <xdr:pic>
      <xdr:nvPicPr>
        <xdr:cNvPr id="68" name="Picture 67" descr="SM2015_BLZ_LQAS_en">
          <a:extLst>
            <a:ext uri="{FF2B5EF4-FFF2-40B4-BE49-F238E27FC236}">
              <a16:creationId xmlns:a16="http://schemas.microsoft.com/office/drawing/2014/main" id="{00000000-0008-0000-0000-00004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9665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2684</xdr:row>
      <xdr:rowOff>0</xdr:rowOff>
    </xdr:from>
    <xdr:to>
      <xdr:col>0</xdr:col>
      <xdr:colOff>161925</xdr:colOff>
      <xdr:row>2684</xdr:row>
      <xdr:rowOff>161925</xdr:rowOff>
    </xdr:to>
    <xdr:pic>
      <xdr:nvPicPr>
        <xdr:cNvPr id="69" name="Picture 68" descr="https://sultan.ihme.washington.edu/WebUI/DataManager/img/icons/transparent.gif">
          <a:extLst>
            <a:ext uri="{FF2B5EF4-FFF2-40B4-BE49-F238E27FC236}">
              <a16:creationId xmlns:a16="http://schemas.microsoft.com/office/drawing/2014/main" id="{00000000-0008-0000-0000-00004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09855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2684</xdr:row>
      <xdr:rowOff>0</xdr:rowOff>
    </xdr:from>
    <xdr:to>
      <xdr:col>0</xdr:col>
      <xdr:colOff>323850</xdr:colOff>
      <xdr:row>2684</xdr:row>
      <xdr:rowOff>152400</xdr:rowOff>
    </xdr:to>
    <xdr:pic>
      <xdr:nvPicPr>
        <xdr:cNvPr id="70" name="Picture 69" descr="SM2015_BLZ_LQAS_PILOT">
          <a:extLst>
            <a:ext uri="{FF2B5EF4-FFF2-40B4-BE49-F238E27FC236}">
              <a16:creationId xmlns:a16="http://schemas.microsoft.com/office/drawing/2014/main" id="{00000000-0008-0000-0000-00004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09855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2685</xdr:row>
      <xdr:rowOff>0</xdr:rowOff>
    </xdr:from>
    <xdr:to>
      <xdr:col>0</xdr:col>
      <xdr:colOff>161925</xdr:colOff>
      <xdr:row>2685</xdr:row>
      <xdr:rowOff>161925</xdr:rowOff>
    </xdr:to>
    <xdr:pic>
      <xdr:nvPicPr>
        <xdr:cNvPr id="71" name="Picture 70" descr="https://sultan.ihme.washington.edu/WebUI/DataManager/img/icons/transparent.gif">
          <a:extLst>
            <a:ext uri="{FF2B5EF4-FFF2-40B4-BE49-F238E27FC236}">
              <a16:creationId xmlns:a16="http://schemas.microsoft.com/office/drawing/2014/main" id="{00000000-0008-0000-0000-00004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10046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2685</xdr:row>
      <xdr:rowOff>0</xdr:rowOff>
    </xdr:from>
    <xdr:to>
      <xdr:col>0</xdr:col>
      <xdr:colOff>323850</xdr:colOff>
      <xdr:row>2685</xdr:row>
      <xdr:rowOff>152400</xdr:rowOff>
    </xdr:to>
    <xdr:pic>
      <xdr:nvPicPr>
        <xdr:cNvPr id="72" name="Picture 71" descr="SM2015_BLZ_LQAS_sp">
          <a:extLst>
            <a:ext uri="{FF2B5EF4-FFF2-40B4-BE49-F238E27FC236}">
              <a16:creationId xmlns:a16="http://schemas.microsoft.com/office/drawing/2014/main" id="{00000000-0008-0000-0000-00004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0046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2686</xdr:row>
      <xdr:rowOff>0</xdr:rowOff>
    </xdr:from>
    <xdr:to>
      <xdr:col>0</xdr:col>
      <xdr:colOff>161925</xdr:colOff>
      <xdr:row>2686</xdr:row>
      <xdr:rowOff>161925</xdr:rowOff>
    </xdr:to>
    <xdr:pic>
      <xdr:nvPicPr>
        <xdr:cNvPr id="73" name="subProject_1c94bd0b-9c0d-4bfd-9a55-dee689c53a87_pm" descr="https://sultan.ihme.washington.edu/WebUI/DataManager/img/icons/plus.gif">
          <a:extLst>
            <a:ext uri="{FF2B5EF4-FFF2-40B4-BE49-F238E27FC236}">
              <a16:creationId xmlns:a16="http://schemas.microsoft.com/office/drawing/2014/main" id="{00000000-0008-0000-0000-00004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0236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2686</xdr:row>
      <xdr:rowOff>0</xdr:rowOff>
    </xdr:from>
    <xdr:to>
      <xdr:col>0</xdr:col>
      <xdr:colOff>323850</xdr:colOff>
      <xdr:row>2686</xdr:row>
      <xdr:rowOff>152400</xdr:rowOff>
    </xdr:to>
    <xdr:pic>
      <xdr:nvPicPr>
        <xdr:cNvPr id="74" name="Picture 73" descr="COSTA RICA">
          <a:extLst>
            <a:ext uri="{FF2B5EF4-FFF2-40B4-BE49-F238E27FC236}">
              <a16:creationId xmlns:a16="http://schemas.microsoft.com/office/drawing/2014/main" id="{00000000-0008-0000-0000-00004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10236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2687</xdr:row>
      <xdr:rowOff>0</xdr:rowOff>
    </xdr:from>
    <xdr:to>
      <xdr:col>0</xdr:col>
      <xdr:colOff>161925</xdr:colOff>
      <xdr:row>2687</xdr:row>
      <xdr:rowOff>161925</xdr:rowOff>
    </xdr:to>
    <xdr:pic>
      <xdr:nvPicPr>
        <xdr:cNvPr id="75" name="subProject_102adcb5-82f9-4386-93dd-391ea7bcbd0a_pm" descr="https://sultan.ihme.washington.edu/WebUI/DataManager/img/icons/plus.gif">
          <a:extLst>
            <a:ext uri="{FF2B5EF4-FFF2-40B4-BE49-F238E27FC236}">
              <a16:creationId xmlns:a16="http://schemas.microsoft.com/office/drawing/2014/main" id="{00000000-0008-0000-0000-00004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0427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2687</xdr:row>
      <xdr:rowOff>0</xdr:rowOff>
    </xdr:from>
    <xdr:to>
      <xdr:col>0</xdr:col>
      <xdr:colOff>323850</xdr:colOff>
      <xdr:row>2687</xdr:row>
      <xdr:rowOff>152400</xdr:rowOff>
    </xdr:to>
    <xdr:pic>
      <xdr:nvPicPr>
        <xdr:cNvPr id="76" name="Picture 75" descr="EL SALVADOR">
          <a:extLst>
            <a:ext uri="{FF2B5EF4-FFF2-40B4-BE49-F238E27FC236}">
              <a16:creationId xmlns:a16="http://schemas.microsoft.com/office/drawing/2014/main" id="{00000000-0008-0000-0000-00004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10427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2688</xdr:row>
      <xdr:rowOff>0</xdr:rowOff>
    </xdr:from>
    <xdr:to>
      <xdr:col>0</xdr:col>
      <xdr:colOff>161925</xdr:colOff>
      <xdr:row>2688</xdr:row>
      <xdr:rowOff>161925</xdr:rowOff>
    </xdr:to>
    <xdr:pic>
      <xdr:nvPicPr>
        <xdr:cNvPr id="77" name="subProject_26200f51-fd2c-4bbf-b681-b0d2d2e85dcd_pm" descr="https://sultan.ihme.washington.edu/WebUI/DataManager/img/icons/plus.gif">
          <a:extLst>
            <a:ext uri="{FF2B5EF4-FFF2-40B4-BE49-F238E27FC236}">
              <a16:creationId xmlns:a16="http://schemas.microsoft.com/office/drawing/2014/main" id="{00000000-0008-0000-0000-00004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0617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2688</xdr:row>
      <xdr:rowOff>0</xdr:rowOff>
    </xdr:from>
    <xdr:to>
      <xdr:col>0</xdr:col>
      <xdr:colOff>323850</xdr:colOff>
      <xdr:row>2688</xdr:row>
      <xdr:rowOff>152400</xdr:rowOff>
    </xdr:to>
    <xdr:pic>
      <xdr:nvPicPr>
        <xdr:cNvPr id="78" name="Picture 77" descr="GUATEMALA">
          <a:extLst>
            <a:ext uri="{FF2B5EF4-FFF2-40B4-BE49-F238E27FC236}">
              <a16:creationId xmlns:a16="http://schemas.microsoft.com/office/drawing/2014/main" id="{00000000-0008-0000-0000-00004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10617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2689</xdr:row>
      <xdr:rowOff>0</xdr:rowOff>
    </xdr:from>
    <xdr:to>
      <xdr:col>0</xdr:col>
      <xdr:colOff>161925</xdr:colOff>
      <xdr:row>2689</xdr:row>
      <xdr:rowOff>161925</xdr:rowOff>
    </xdr:to>
    <xdr:pic>
      <xdr:nvPicPr>
        <xdr:cNvPr id="79" name="subProject_ef0a6f39-b8d7-4e98-b08e-358cf04b8661_pm" descr="https://sultan.ihme.washington.edu/WebUI/DataManager/img/icons/plus.gif">
          <a:extLst>
            <a:ext uri="{FF2B5EF4-FFF2-40B4-BE49-F238E27FC236}">
              <a16:creationId xmlns:a16="http://schemas.microsoft.com/office/drawing/2014/main" id="{00000000-0008-0000-0000-00004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0808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2689</xdr:row>
      <xdr:rowOff>0</xdr:rowOff>
    </xdr:from>
    <xdr:to>
      <xdr:col>0</xdr:col>
      <xdr:colOff>323850</xdr:colOff>
      <xdr:row>2689</xdr:row>
      <xdr:rowOff>152400</xdr:rowOff>
    </xdr:to>
    <xdr:pic>
      <xdr:nvPicPr>
        <xdr:cNvPr id="80" name="Picture 79" descr="HONDURAS">
          <a:extLst>
            <a:ext uri="{FF2B5EF4-FFF2-40B4-BE49-F238E27FC236}">
              <a16:creationId xmlns:a16="http://schemas.microsoft.com/office/drawing/2014/main" id="{00000000-0008-0000-0000-00005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10808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2690</xdr:row>
      <xdr:rowOff>0</xdr:rowOff>
    </xdr:from>
    <xdr:to>
      <xdr:col>0</xdr:col>
      <xdr:colOff>161925</xdr:colOff>
      <xdr:row>2690</xdr:row>
      <xdr:rowOff>161925</xdr:rowOff>
    </xdr:to>
    <xdr:pic>
      <xdr:nvPicPr>
        <xdr:cNvPr id="81" name="subProject_27e9de30-f72d-421a-96c6-3acb641e7e52_pm" descr="https://sultan.ihme.washington.edu/WebUI/DataManager/img/icons/minus.gif">
          <a:extLst>
            <a:ext uri="{FF2B5EF4-FFF2-40B4-BE49-F238E27FC236}">
              <a16:creationId xmlns:a16="http://schemas.microsoft.com/office/drawing/2014/main" id="{00000000-0008-0000-0000-000051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1210998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2690</xdr:row>
      <xdr:rowOff>0</xdr:rowOff>
    </xdr:from>
    <xdr:to>
      <xdr:col>0</xdr:col>
      <xdr:colOff>323850</xdr:colOff>
      <xdr:row>2690</xdr:row>
      <xdr:rowOff>152400</xdr:rowOff>
    </xdr:to>
    <xdr:pic>
      <xdr:nvPicPr>
        <xdr:cNvPr id="82" name="Picture 81" descr="MEXICO">
          <a:extLst>
            <a:ext uri="{FF2B5EF4-FFF2-40B4-BE49-F238E27FC236}">
              <a16:creationId xmlns:a16="http://schemas.microsoft.com/office/drawing/2014/main" id="{00000000-0008-0000-0000-00005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10998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2691</xdr:row>
      <xdr:rowOff>0</xdr:rowOff>
    </xdr:from>
    <xdr:to>
      <xdr:col>0</xdr:col>
      <xdr:colOff>161925</xdr:colOff>
      <xdr:row>2691</xdr:row>
      <xdr:rowOff>161925</xdr:rowOff>
    </xdr:to>
    <xdr:pic>
      <xdr:nvPicPr>
        <xdr:cNvPr id="83" name="publishedSurvey_27e9de30-f72d-421a-96c6-3acb641e7e52_pm" descr="https://sultan.ihme.washington.edu/WebUI/DataManager/img/icons/minus.gif">
          <a:extLst>
            <a:ext uri="{FF2B5EF4-FFF2-40B4-BE49-F238E27FC236}">
              <a16:creationId xmlns:a16="http://schemas.microsoft.com/office/drawing/2014/main" id="{00000000-0008-0000-0000-000053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1211189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2691</xdr:row>
      <xdr:rowOff>0</xdr:rowOff>
    </xdr:from>
    <xdr:to>
      <xdr:col>0</xdr:col>
      <xdr:colOff>323850</xdr:colOff>
      <xdr:row>2691</xdr:row>
      <xdr:rowOff>152400</xdr:rowOff>
    </xdr:to>
    <xdr:pic>
      <xdr:nvPicPr>
        <xdr:cNvPr id="84" name="publishedSurvey_27e9de30-f72d-421a-96c6-3acb641e7e52_img" descr="Published Surveys">
          <a:extLst>
            <a:ext uri="{FF2B5EF4-FFF2-40B4-BE49-F238E27FC236}">
              <a16:creationId xmlns:a16="http://schemas.microsoft.com/office/drawing/2014/main" id="{00000000-0008-0000-0000-000054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1211189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2692</xdr:row>
      <xdr:rowOff>0</xdr:rowOff>
    </xdr:from>
    <xdr:to>
      <xdr:col>0</xdr:col>
      <xdr:colOff>161925</xdr:colOff>
      <xdr:row>2692</xdr:row>
      <xdr:rowOff>161925</xdr:rowOff>
    </xdr:to>
    <xdr:pic>
      <xdr:nvPicPr>
        <xdr:cNvPr id="85" name="Picture 84" descr="https://sultan.ihme.washington.edu/WebUI/DataManager/img/icons/transparent.gif">
          <a:extLst>
            <a:ext uri="{FF2B5EF4-FFF2-40B4-BE49-F238E27FC236}">
              <a16:creationId xmlns:a16="http://schemas.microsoft.com/office/drawing/2014/main" id="{00000000-0008-0000-0000-00005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11379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2692</xdr:row>
      <xdr:rowOff>0</xdr:rowOff>
    </xdr:from>
    <xdr:to>
      <xdr:col>0</xdr:col>
      <xdr:colOff>323850</xdr:colOff>
      <xdr:row>2692</xdr:row>
      <xdr:rowOff>152400</xdr:rowOff>
    </xdr:to>
    <xdr:pic>
      <xdr:nvPicPr>
        <xdr:cNvPr id="86" name="Picture 85" descr="SM2015_MEX_HF_MRR_COMPL_MATERNA_revisado">
          <a:extLst>
            <a:ext uri="{FF2B5EF4-FFF2-40B4-BE49-F238E27FC236}">
              <a16:creationId xmlns:a16="http://schemas.microsoft.com/office/drawing/2014/main" id="{00000000-0008-0000-0000-00005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1379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2693</xdr:row>
      <xdr:rowOff>0</xdr:rowOff>
    </xdr:from>
    <xdr:to>
      <xdr:col>0</xdr:col>
      <xdr:colOff>161925</xdr:colOff>
      <xdr:row>2693</xdr:row>
      <xdr:rowOff>161925</xdr:rowOff>
    </xdr:to>
    <xdr:pic>
      <xdr:nvPicPr>
        <xdr:cNvPr id="87" name="Picture 86" descr="https://sultan.ihme.washington.edu/WebUI/DataManager/img/icons/transparent.gif">
          <a:extLst>
            <a:ext uri="{FF2B5EF4-FFF2-40B4-BE49-F238E27FC236}">
              <a16:creationId xmlns:a16="http://schemas.microsoft.com/office/drawing/2014/main" id="{00000000-0008-0000-0000-00005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11570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2693</xdr:row>
      <xdr:rowOff>0</xdr:rowOff>
    </xdr:from>
    <xdr:to>
      <xdr:col>0</xdr:col>
      <xdr:colOff>323850</xdr:colOff>
      <xdr:row>2693</xdr:row>
      <xdr:rowOff>152400</xdr:rowOff>
    </xdr:to>
    <xdr:pic>
      <xdr:nvPicPr>
        <xdr:cNvPr id="88" name="Picture 87" descr="SM2015_MEX_HF_MRR_COMPL_NEONATAL_revisado">
          <a:extLst>
            <a:ext uri="{FF2B5EF4-FFF2-40B4-BE49-F238E27FC236}">
              <a16:creationId xmlns:a16="http://schemas.microsoft.com/office/drawing/2014/main" id="{00000000-0008-0000-0000-00005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1570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2694</xdr:row>
      <xdr:rowOff>0</xdr:rowOff>
    </xdr:from>
    <xdr:to>
      <xdr:col>0</xdr:col>
      <xdr:colOff>161925</xdr:colOff>
      <xdr:row>2694</xdr:row>
      <xdr:rowOff>161925</xdr:rowOff>
    </xdr:to>
    <xdr:pic>
      <xdr:nvPicPr>
        <xdr:cNvPr id="89" name="Picture 88" descr="https://sultan.ihme.washington.edu/WebUI/DataManager/img/icons/transparent.gif">
          <a:extLst>
            <a:ext uri="{FF2B5EF4-FFF2-40B4-BE49-F238E27FC236}">
              <a16:creationId xmlns:a16="http://schemas.microsoft.com/office/drawing/2014/main" id="{00000000-0008-0000-0000-00005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11760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2694</xdr:row>
      <xdr:rowOff>0</xdr:rowOff>
    </xdr:from>
    <xdr:to>
      <xdr:col>0</xdr:col>
      <xdr:colOff>323850</xdr:colOff>
      <xdr:row>2694</xdr:row>
      <xdr:rowOff>152400</xdr:rowOff>
    </xdr:to>
    <xdr:pic>
      <xdr:nvPicPr>
        <xdr:cNvPr id="90" name="Picture 89" descr="SM2015_MEX_HF_MRR_DIARRHEA_revisado">
          <a:extLst>
            <a:ext uri="{FF2B5EF4-FFF2-40B4-BE49-F238E27FC236}">
              <a16:creationId xmlns:a16="http://schemas.microsoft.com/office/drawing/2014/main" id="{00000000-0008-0000-0000-00005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1760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2695</xdr:row>
      <xdr:rowOff>0</xdr:rowOff>
    </xdr:from>
    <xdr:to>
      <xdr:col>0</xdr:col>
      <xdr:colOff>161925</xdr:colOff>
      <xdr:row>2695</xdr:row>
      <xdr:rowOff>161925</xdr:rowOff>
    </xdr:to>
    <xdr:pic>
      <xdr:nvPicPr>
        <xdr:cNvPr id="91" name="Picture 90" descr="https://sultan.ihme.washington.edu/WebUI/DataManager/img/icons/transparent.gif">
          <a:extLst>
            <a:ext uri="{FF2B5EF4-FFF2-40B4-BE49-F238E27FC236}">
              <a16:creationId xmlns:a16="http://schemas.microsoft.com/office/drawing/2014/main" id="{00000000-0008-0000-0000-00005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11951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2695</xdr:row>
      <xdr:rowOff>0</xdr:rowOff>
    </xdr:from>
    <xdr:to>
      <xdr:col>0</xdr:col>
      <xdr:colOff>323850</xdr:colOff>
      <xdr:row>2695</xdr:row>
      <xdr:rowOff>152400</xdr:rowOff>
    </xdr:to>
    <xdr:pic>
      <xdr:nvPicPr>
        <xdr:cNvPr id="92" name="Picture 91" descr="SM2015_MEX_HF_MRR_NO_COMPL_revisado">
          <a:extLst>
            <a:ext uri="{FF2B5EF4-FFF2-40B4-BE49-F238E27FC236}">
              <a16:creationId xmlns:a16="http://schemas.microsoft.com/office/drawing/2014/main" id="{00000000-0008-0000-0000-00005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1951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2696</xdr:row>
      <xdr:rowOff>0</xdr:rowOff>
    </xdr:from>
    <xdr:to>
      <xdr:col>0</xdr:col>
      <xdr:colOff>161925</xdr:colOff>
      <xdr:row>2696</xdr:row>
      <xdr:rowOff>161925</xdr:rowOff>
    </xdr:to>
    <xdr:pic>
      <xdr:nvPicPr>
        <xdr:cNvPr id="93" name="Picture 92" descr="https://sultan.ihme.washington.edu/WebUI/DataManager/img/icons/transparent.gif">
          <a:extLst>
            <a:ext uri="{FF2B5EF4-FFF2-40B4-BE49-F238E27FC236}">
              <a16:creationId xmlns:a16="http://schemas.microsoft.com/office/drawing/2014/main" id="{00000000-0008-0000-0000-00005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12141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2696</xdr:row>
      <xdr:rowOff>0</xdr:rowOff>
    </xdr:from>
    <xdr:to>
      <xdr:col>0</xdr:col>
      <xdr:colOff>323850</xdr:colOff>
      <xdr:row>2696</xdr:row>
      <xdr:rowOff>152400</xdr:rowOff>
    </xdr:to>
    <xdr:pic>
      <xdr:nvPicPr>
        <xdr:cNvPr id="94" name="Picture 93" descr="SM2015_MEX_HF_QUEST_CHECKLIST_revi">
          <a:extLst>
            <a:ext uri="{FF2B5EF4-FFF2-40B4-BE49-F238E27FC236}">
              <a16:creationId xmlns:a16="http://schemas.microsoft.com/office/drawing/2014/main" id="{00000000-0008-0000-0000-00005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2141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2697</xdr:row>
      <xdr:rowOff>0</xdr:rowOff>
    </xdr:from>
    <xdr:to>
      <xdr:col>0</xdr:col>
      <xdr:colOff>161925</xdr:colOff>
      <xdr:row>2697</xdr:row>
      <xdr:rowOff>161925</xdr:rowOff>
    </xdr:to>
    <xdr:pic>
      <xdr:nvPicPr>
        <xdr:cNvPr id="95" name="query_2pub_pm" descr="https://sultan.ihme.washington.edu/WebUI/DataManager/img/icons/plus.gif">
          <a:extLst>
            <a:ext uri="{FF2B5EF4-FFF2-40B4-BE49-F238E27FC236}">
              <a16:creationId xmlns:a16="http://schemas.microsoft.com/office/drawing/2014/main" id="{00000000-0008-0000-0000-00005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2332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2697</xdr:row>
      <xdr:rowOff>0</xdr:rowOff>
    </xdr:from>
    <xdr:to>
      <xdr:col>0</xdr:col>
      <xdr:colOff>323850</xdr:colOff>
      <xdr:row>2697</xdr:row>
      <xdr:rowOff>152400</xdr:rowOff>
    </xdr:to>
    <xdr:pic>
      <xdr:nvPicPr>
        <xdr:cNvPr id="96" name="Picture 95" descr="SM2015_MEX_HH_CENSUS">
          <a:extLst>
            <a:ext uri="{FF2B5EF4-FFF2-40B4-BE49-F238E27FC236}">
              <a16:creationId xmlns:a16="http://schemas.microsoft.com/office/drawing/2014/main" id="{00000000-0008-0000-0000-00006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2332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2698</xdr:row>
      <xdr:rowOff>0</xdr:rowOff>
    </xdr:from>
    <xdr:to>
      <xdr:col>0</xdr:col>
      <xdr:colOff>161925</xdr:colOff>
      <xdr:row>2698</xdr:row>
      <xdr:rowOff>161925</xdr:rowOff>
    </xdr:to>
    <xdr:pic>
      <xdr:nvPicPr>
        <xdr:cNvPr id="97" name="query_22pub_pm" descr="https://sultan.ihme.washington.edu/WebUI/DataManager/img/icons/plus.gif">
          <a:extLst>
            <a:ext uri="{FF2B5EF4-FFF2-40B4-BE49-F238E27FC236}">
              <a16:creationId xmlns:a16="http://schemas.microsoft.com/office/drawing/2014/main" id="{00000000-0008-0000-0000-00006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2522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2698</xdr:row>
      <xdr:rowOff>0</xdr:rowOff>
    </xdr:from>
    <xdr:to>
      <xdr:col>0</xdr:col>
      <xdr:colOff>323850</xdr:colOff>
      <xdr:row>2698</xdr:row>
      <xdr:rowOff>152400</xdr:rowOff>
    </xdr:to>
    <xdr:pic>
      <xdr:nvPicPr>
        <xdr:cNvPr id="98" name="Picture 97" descr="SM2015_MEX_HH_FECHA">
          <a:extLst>
            <a:ext uri="{FF2B5EF4-FFF2-40B4-BE49-F238E27FC236}">
              <a16:creationId xmlns:a16="http://schemas.microsoft.com/office/drawing/2014/main" id="{00000000-0008-0000-0000-00006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2522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2699</xdr:row>
      <xdr:rowOff>0</xdr:rowOff>
    </xdr:from>
    <xdr:to>
      <xdr:col>0</xdr:col>
      <xdr:colOff>161925</xdr:colOff>
      <xdr:row>2699</xdr:row>
      <xdr:rowOff>161925</xdr:rowOff>
    </xdr:to>
    <xdr:pic>
      <xdr:nvPicPr>
        <xdr:cNvPr id="99" name="query_11pub_pm" descr="https://sultan.ihme.washington.edu/WebUI/DataManager/img/icons/plus.gif">
          <a:extLst>
            <a:ext uri="{FF2B5EF4-FFF2-40B4-BE49-F238E27FC236}">
              <a16:creationId xmlns:a16="http://schemas.microsoft.com/office/drawing/2014/main" id="{00000000-0008-0000-0000-00006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2713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2699</xdr:row>
      <xdr:rowOff>0</xdr:rowOff>
    </xdr:from>
    <xdr:to>
      <xdr:col>0</xdr:col>
      <xdr:colOff>323850</xdr:colOff>
      <xdr:row>2699</xdr:row>
      <xdr:rowOff>152400</xdr:rowOff>
    </xdr:to>
    <xdr:pic>
      <xdr:nvPicPr>
        <xdr:cNvPr id="100" name="Picture 99" descr="SM2015_MEX_HH_QUESTIONNAIRE_MOD1">
          <a:extLst>
            <a:ext uri="{FF2B5EF4-FFF2-40B4-BE49-F238E27FC236}">
              <a16:creationId xmlns:a16="http://schemas.microsoft.com/office/drawing/2014/main" id="{00000000-0008-0000-0000-00006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2713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2700</xdr:row>
      <xdr:rowOff>0</xdr:rowOff>
    </xdr:from>
    <xdr:to>
      <xdr:col>0</xdr:col>
      <xdr:colOff>161925</xdr:colOff>
      <xdr:row>2700</xdr:row>
      <xdr:rowOff>161925</xdr:rowOff>
    </xdr:to>
    <xdr:pic>
      <xdr:nvPicPr>
        <xdr:cNvPr id="101" name="Picture 100" descr="https://sultan.ihme.washington.edu/WebUI/DataManager/img/icons/transparent.gif">
          <a:extLst>
            <a:ext uri="{FF2B5EF4-FFF2-40B4-BE49-F238E27FC236}">
              <a16:creationId xmlns:a16="http://schemas.microsoft.com/office/drawing/2014/main" id="{00000000-0008-0000-0000-00006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12903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2700</xdr:row>
      <xdr:rowOff>0</xdr:rowOff>
    </xdr:from>
    <xdr:to>
      <xdr:col>0</xdr:col>
      <xdr:colOff>323850</xdr:colOff>
      <xdr:row>2700</xdr:row>
      <xdr:rowOff>152400</xdr:rowOff>
    </xdr:to>
    <xdr:pic>
      <xdr:nvPicPr>
        <xdr:cNvPr id="102" name="Picture 101" descr="SM2015_MEX_HH_QUESTIONNAIRE_MOD1-test">
          <a:extLst>
            <a:ext uri="{FF2B5EF4-FFF2-40B4-BE49-F238E27FC236}">
              <a16:creationId xmlns:a16="http://schemas.microsoft.com/office/drawing/2014/main" id="{00000000-0008-0000-0000-00006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2903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2701</xdr:row>
      <xdr:rowOff>0</xdr:rowOff>
    </xdr:from>
    <xdr:to>
      <xdr:col>0</xdr:col>
      <xdr:colOff>161925</xdr:colOff>
      <xdr:row>2701</xdr:row>
      <xdr:rowOff>161925</xdr:rowOff>
    </xdr:to>
    <xdr:pic>
      <xdr:nvPicPr>
        <xdr:cNvPr id="103" name="query_18pub_pm" descr="https://sultan.ihme.washington.edu/WebUI/DataManager/img/icons/plus.gif">
          <a:extLst>
            <a:ext uri="{FF2B5EF4-FFF2-40B4-BE49-F238E27FC236}">
              <a16:creationId xmlns:a16="http://schemas.microsoft.com/office/drawing/2014/main" id="{00000000-0008-0000-0000-00006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3094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2701</xdr:row>
      <xdr:rowOff>0</xdr:rowOff>
    </xdr:from>
    <xdr:to>
      <xdr:col>0</xdr:col>
      <xdr:colOff>323850</xdr:colOff>
      <xdr:row>2701</xdr:row>
      <xdr:rowOff>152400</xdr:rowOff>
    </xdr:to>
    <xdr:pic>
      <xdr:nvPicPr>
        <xdr:cNvPr id="104" name="Picture 103" descr="SM2015_MEX_HH_QUESTIONNAIRE_MOD2a">
          <a:extLst>
            <a:ext uri="{FF2B5EF4-FFF2-40B4-BE49-F238E27FC236}">
              <a16:creationId xmlns:a16="http://schemas.microsoft.com/office/drawing/2014/main" id="{00000000-0008-0000-0000-00006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3094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2702</xdr:row>
      <xdr:rowOff>0</xdr:rowOff>
    </xdr:from>
    <xdr:to>
      <xdr:col>0</xdr:col>
      <xdr:colOff>161925</xdr:colOff>
      <xdr:row>2702</xdr:row>
      <xdr:rowOff>161925</xdr:rowOff>
    </xdr:to>
    <xdr:pic>
      <xdr:nvPicPr>
        <xdr:cNvPr id="105" name="query_19pub_pm" descr="https://sultan.ihme.washington.edu/WebUI/DataManager/img/icons/plus.gif">
          <a:extLst>
            <a:ext uri="{FF2B5EF4-FFF2-40B4-BE49-F238E27FC236}">
              <a16:creationId xmlns:a16="http://schemas.microsoft.com/office/drawing/2014/main" id="{00000000-0008-0000-0000-00006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3284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2702</xdr:row>
      <xdr:rowOff>0</xdr:rowOff>
    </xdr:from>
    <xdr:to>
      <xdr:col>0</xdr:col>
      <xdr:colOff>323850</xdr:colOff>
      <xdr:row>2702</xdr:row>
      <xdr:rowOff>152400</xdr:rowOff>
    </xdr:to>
    <xdr:pic>
      <xdr:nvPicPr>
        <xdr:cNvPr id="106" name="Picture 105" descr="SM2015_MEX_HH_QUESTIONNAIRE_MOD2b">
          <a:extLst>
            <a:ext uri="{FF2B5EF4-FFF2-40B4-BE49-F238E27FC236}">
              <a16:creationId xmlns:a16="http://schemas.microsoft.com/office/drawing/2014/main" id="{00000000-0008-0000-0000-00006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3284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2703</xdr:row>
      <xdr:rowOff>0</xdr:rowOff>
    </xdr:from>
    <xdr:to>
      <xdr:col>0</xdr:col>
      <xdr:colOff>161925</xdr:colOff>
      <xdr:row>2703</xdr:row>
      <xdr:rowOff>161925</xdr:rowOff>
    </xdr:to>
    <xdr:pic>
      <xdr:nvPicPr>
        <xdr:cNvPr id="107" name="query_20pub_pm" descr="https://sultan.ihme.washington.edu/WebUI/DataManager/img/icons/plus.gif">
          <a:extLst>
            <a:ext uri="{FF2B5EF4-FFF2-40B4-BE49-F238E27FC236}">
              <a16:creationId xmlns:a16="http://schemas.microsoft.com/office/drawing/2014/main" id="{00000000-0008-0000-0000-00006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3475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2703</xdr:row>
      <xdr:rowOff>0</xdr:rowOff>
    </xdr:from>
    <xdr:to>
      <xdr:col>0</xdr:col>
      <xdr:colOff>323850</xdr:colOff>
      <xdr:row>2703</xdr:row>
      <xdr:rowOff>152400</xdr:rowOff>
    </xdr:to>
    <xdr:pic>
      <xdr:nvPicPr>
        <xdr:cNvPr id="108" name="Picture 107" descr="SM2015_MEX_HH_QUESTIONNAIRE_MOD2c">
          <a:extLst>
            <a:ext uri="{FF2B5EF4-FFF2-40B4-BE49-F238E27FC236}">
              <a16:creationId xmlns:a16="http://schemas.microsoft.com/office/drawing/2014/main" id="{00000000-0008-0000-0000-00006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3475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2704</xdr:row>
      <xdr:rowOff>0</xdr:rowOff>
    </xdr:from>
    <xdr:to>
      <xdr:col>0</xdr:col>
      <xdr:colOff>161925</xdr:colOff>
      <xdr:row>2704</xdr:row>
      <xdr:rowOff>161925</xdr:rowOff>
    </xdr:to>
    <xdr:pic>
      <xdr:nvPicPr>
        <xdr:cNvPr id="109" name="query_23pub_pm" descr="https://sultan.ihme.washington.edu/WebUI/DataManager/img/icons/plus.gif">
          <a:extLst>
            <a:ext uri="{FF2B5EF4-FFF2-40B4-BE49-F238E27FC236}">
              <a16:creationId xmlns:a16="http://schemas.microsoft.com/office/drawing/2014/main" id="{00000000-0008-0000-0000-00006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3665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2704</xdr:row>
      <xdr:rowOff>0</xdr:rowOff>
    </xdr:from>
    <xdr:to>
      <xdr:col>0</xdr:col>
      <xdr:colOff>323850</xdr:colOff>
      <xdr:row>2704</xdr:row>
      <xdr:rowOff>152400</xdr:rowOff>
    </xdr:to>
    <xdr:pic>
      <xdr:nvPicPr>
        <xdr:cNvPr id="110" name="Picture 109" descr="SM2015_MEX_HH_QUESTIONNAIRE_MOD3">
          <a:extLst>
            <a:ext uri="{FF2B5EF4-FFF2-40B4-BE49-F238E27FC236}">
              <a16:creationId xmlns:a16="http://schemas.microsoft.com/office/drawing/2014/main" id="{00000000-0008-0000-0000-00006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3665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2705</xdr:row>
      <xdr:rowOff>0</xdr:rowOff>
    </xdr:from>
    <xdr:to>
      <xdr:col>0</xdr:col>
      <xdr:colOff>161925</xdr:colOff>
      <xdr:row>2705</xdr:row>
      <xdr:rowOff>161925</xdr:rowOff>
    </xdr:to>
    <xdr:pic>
      <xdr:nvPicPr>
        <xdr:cNvPr id="111" name="Picture 110" descr="https://sultan.ihme.washington.edu/WebUI/DataManager/img/icons/transparent.gif">
          <a:extLst>
            <a:ext uri="{FF2B5EF4-FFF2-40B4-BE49-F238E27FC236}">
              <a16:creationId xmlns:a16="http://schemas.microsoft.com/office/drawing/2014/main" id="{00000000-0008-0000-0000-00006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213856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2705</xdr:row>
      <xdr:rowOff>0</xdr:rowOff>
    </xdr:from>
    <xdr:to>
      <xdr:col>0</xdr:col>
      <xdr:colOff>323850</xdr:colOff>
      <xdr:row>2705</xdr:row>
      <xdr:rowOff>152400</xdr:rowOff>
    </xdr:to>
    <xdr:pic>
      <xdr:nvPicPr>
        <xdr:cNvPr id="112" name="Picture 111" descr="SM2015_MEX_TEST">
          <a:extLst>
            <a:ext uri="{FF2B5EF4-FFF2-40B4-BE49-F238E27FC236}">
              <a16:creationId xmlns:a16="http://schemas.microsoft.com/office/drawing/2014/main" id="{00000000-0008-0000-0000-00007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1213856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2706</xdr:row>
      <xdr:rowOff>0</xdr:rowOff>
    </xdr:from>
    <xdr:to>
      <xdr:col>0</xdr:col>
      <xdr:colOff>161925</xdr:colOff>
      <xdr:row>2706</xdr:row>
      <xdr:rowOff>161925</xdr:rowOff>
    </xdr:to>
    <xdr:pic>
      <xdr:nvPicPr>
        <xdr:cNvPr id="113" name="testSurvey_27e9de30-f72d-421a-96c6-3acb641e7e52_pm" descr="https://sultan.ihme.washington.edu/WebUI/DataManager/img/icons/plus.gif">
          <a:extLst>
            <a:ext uri="{FF2B5EF4-FFF2-40B4-BE49-F238E27FC236}">
              <a16:creationId xmlns:a16="http://schemas.microsoft.com/office/drawing/2014/main" id="{00000000-0008-0000-0000-00007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4046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2706</xdr:row>
      <xdr:rowOff>0</xdr:rowOff>
    </xdr:from>
    <xdr:to>
      <xdr:col>0</xdr:col>
      <xdr:colOff>323850</xdr:colOff>
      <xdr:row>2706</xdr:row>
      <xdr:rowOff>152400</xdr:rowOff>
    </xdr:to>
    <xdr:pic>
      <xdr:nvPicPr>
        <xdr:cNvPr id="114" name="testSurvey_27e9de30-f72d-421a-96c6-3acb641e7e52_img" descr="Test Surveys">
          <a:extLst>
            <a:ext uri="{FF2B5EF4-FFF2-40B4-BE49-F238E27FC236}">
              <a16:creationId xmlns:a16="http://schemas.microsoft.com/office/drawing/2014/main" id="{00000000-0008-0000-0000-000072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1214046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2707</xdr:row>
      <xdr:rowOff>0</xdr:rowOff>
    </xdr:from>
    <xdr:to>
      <xdr:col>0</xdr:col>
      <xdr:colOff>161925</xdr:colOff>
      <xdr:row>2707</xdr:row>
      <xdr:rowOff>161925</xdr:rowOff>
    </xdr:to>
    <xdr:pic>
      <xdr:nvPicPr>
        <xdr:cNvPr id="115" name="subProject_e1eb2eec-ca0d-4de2-b654-a7f857e95fee_pm" descr="https://sultan.ihme.washington.edu/WebUI/DataManager/img/icons/plus.gif">
          <a:extLst>
            <a:ext uri="{FF2B5EF4-FFF2-40B4-BE49-F238E27FC236}">
              <a16:creationId xmlns:a16="http://schemas.microsoft.com/office/drawing/2014/main" id="{00000000-0008-0000-0000-00007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4237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2707</xdr:row>
      <xdr:rowOff>0</xdr:rowOff>
    </xdr:from>
    <xdr:to>
      <xdr:col>0</xdr:col>
      <xdr:colOff>323850</xdr:colOff>
      <xdr:row>2707</xdr:row>
      <xdr:rowOff>152400</xdr:rowOff>
    </xdr:to>
    <xdr:pic>
      <xdr:nvPicPr>
        <xdr:cNvPr id="116" name="Picture 115" descr="NICARAGUA">
          <a:extLst>
            <a:ext uri="{FF2B5EF4-FFF2-40B4-BE49-F238E27FC236}">
              <a16:creationId xmlns:a16="http://schemas.microsoft.com/office/drawing/2014/main" id="{00000000-0008-0000-0000-00007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14237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2708</xdr:row>
      <xdr:rowOff>0</xdr:rowOff>
    </xdr:from>
    <xdr:to>
      <xdr:col>0</xdr:col>
      <xdr:colOff>161925</xdr:colOff>
      <xdr:row>2708</xdr:row>
      <xdr:rowOff>161925</xdr:rowOff>
    </xdr:to>
    <xdr:pic>
      <xdr:nvPicPr>
        <xdr:cNvPr id="117" name="subProject_d5b2cba5-b054-48c7-a053-e9543e53d150_pm" descr="https://sultan.ihme.washington.edu/WebUI/DataManager/img/icons/plus.gif">
          <a:extLst>
            <a:ext uri="{FF2B5EF4-FFF2-40B4-BE49-F238E27FC236}">
              <a16:creationId xmlns:a16="http://schemas.microsoft.com/office/drawing/2014/main" id="{00000000-0008-0000-0000-00007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4427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2708</xdr:row>
      <xdr:rowOff>0</xdr:rowOff>
    </xdr:from>
    <xdr:to>
      <xdr:col>0</xdr:col>
      <xdr:colOff>323850</xdr:colOff>
      <xdr:row>2708</xdr:row>
      <xdr:rowOff>152400</xdr:rowOff>
    </xdr:to>
    <xdr:pic>
      <xdr:nvPicPr>
        <xdr:cNvPr id="118" name="Picture 117" descr="PANAMA">
          <a:extLst>
            <a:ext uri="{FF2B5EF4-FFF2-40B4-BE49-F238E27FC236}">
              <a16:creationId xmlns:a16="http://schemas.microsoft.com/office/drawing/2014/main" id="{00000000-0008-0000-0000-00007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14427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2709</xdr:row>
      <xdr:rowOff>0</xdr:rowOff>
    </xdr:from>
    <xdr:to>
      <xdr:col>0</xdr:col>
      <xdr:colOff>161925</xdr:colOff>
      <xdr:row>2709</xdr:row>
      <xdr:rowOff>161925</xdr:rowOff>
    </xdr:to>
    <xdr:pic>
      <xdr:nvPicPr>
        <xdr:cNvPr id="119" name="subProject_5d3600aa-c7ad-41ee-bbc3-b56ae3b14c1a_pm" descr="https://sultan.ihme.washington.edu/WebUI/DataManager/img/icons/plus.gif">
          <a:extLst>
            <a:ext uri="{FF2B5EF4-FFF2-40B4-BE49-F238E27FC236}">
              <a16:creationId xmlns:a16="http://schemas.microsoft.com/office/drawing/2014/main" id="{00000000-0008-0000-0000-00007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4618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2709</xdr:row>
      <xdr:rowOff>0</xdr:rowOff>
    </xdr:from>
    <xdr:to>
      <xdr:col>0</xdr:col>
      <xdr:colOff>323850</xdr:colOff>
      <xdr:row>2709</xdr:row>
      <xdr:rowOff>152400</xdr:rowOff>
    </xdr:to>
    <xdr:pic>
      <xdr:nvPicPr>
        <xdr:cNvPr id="120" name="Picture 119" descr="TEST">
          <a:extLst>
            <a:ext uri="{FF2B5EF4-FFF2-40B4-BE49-F238E27FC236}">
              <a16:creationId xmlns:a16="http://schemas.microsoft.com/office/drawing/2014/main" id="{00000000-0008-0000-0000-00007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14618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2710</xdr:row>
      <xdr:rowOff>0</xdr:rowOff>
    </xdr:from>
    <xdr:to>
      <xdr:col>0</xdr:col>
      <xdr:colOff>161925</xdr:colOff>
      <xdr:row>2710</xdr:row>
      <xdr:rowOff>161925</xdr:rowOff>
    </xdr:to>
    <xdr:pic>
      <xdr:nvPicPr>
        <xdr:cNvPr id="121" name="subProject_29038788-e6de-4fb3-96d9-7e30be9c287b_pm" descr="https://sultan.ihme.washington.edu/WebUI/DataManager/img/icons/plus.gif">
          <a:extLst>
            <a:ext uri="{FF2B5EF4-FFF2-40B4-BE49-F238E27FC236}">
              <a16:creationId xmlns:a16="http://schemas.microsoft.com/office/drawing/2014/main" id="{00000000-0008-0000-0000-00007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12148089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2710</xdr:row>
      <xdr:rowOff>0</xdr:rowOff>
    </xdr:from>
    <xdr:to>
      <xdr:col>0</xdr:col>
      <xdr:colOff>323850</xdr:colOff>
      <xdr:row>2710</xdr:row>
      <xdr:rowOff>152400</xdr:rowOff>
    </xdr:to>
    <xdr:pic>
      <xdr:nvPicPr>
        <xdr:cNvPr id="122" name="Picture 121" descr="UGA VL">
          <a:extLst>
            <a:ext uri="{FF2B5EF4-FFF2-40B4-BE49-F238E27FC236}">
              <a16:creationId xmlns:a16="http://schemas.microsoft.com/office/drawing/2014/main" id="{00000000-0008-0000-0000-00007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12148089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9525</xdr:colOff>
      <xdr:row>1</xdr:row>
      <xdr:rowOff>9525</xdr:rowOff>
    </xdr:to>
    <xdr:pic>
      <xdr:nvPicPr>
        <xdr:cNvPr id="6" name="Picture 5" descr="https://sultan.ihme.washington.edu/WebUI/DataManager/img/icons/transparent.gif">
          <a:extLst>
            <a:ext uri="{FF2B5EF4-FFF2-40B4-BE49-F238E27FC236}">
              <a16:creationId xmlns:a16="http://schemas.microsoft.com/office/drawing/2014/main" id="{00000000-0008-0000-0100-000006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3476625"/>
          <a:ext cx="9525" cy="95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2698</xdr:row>
      <xdr:rowOff>0</xdr:rowOff>
    </xdr:from>
    <xdr:to>
      <xdr:col>0</xdr:col>
      <xdr:colOff>257175</xdr:colOff>
      <xdr:row>2702</xdr:row>
      <xdr:rowOff>133350</xdr:rowOff>
    </xdr:to>
    <xdr:pic>
      <xdr:nvPicPr>
        <xdr:cNvPr id="7" name="Picture 6" descr="Projects">
          <a:extLst>
            <a:ext uri="{FF2B5EF4-FFF2-40B4-BE49-F238E27FC236}">
              <a16:creationId xmlns:a16="http://schemas.microsoft.com/office/drawing/2014/main" id="{00000000-0008-0000-0100-0000070000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935307375"/>
          <a:ext cx="257175" cy="9429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2699</xdr:row>
      <xdr:rowOff>0</xdr:rowOff>
    </xdr:from>
    <xdr:to>
      <xdr:col>0</xdr:col>
      <xdr:colOff>152400</xdr:colOff>
      <xdr:row>2699</xdr:row>
      <xdr:rowOff>152400</xdr:rowOff>
    </xdr:to>
    <xdr:pic>
      <xdr:nvPicPr>
        <xdr:cNvPr id="8" name="Picture 7" descr="System">
          <a:extLst>
            <a:ext uri="{FF2B5EF4-FFF2-40B4-BE49-F238E27FC236}">
              <a16:creationId xmlns:a16="http://schemas.microsoft.com/office/drawing/2014/main" id="{00000000-0008-0000-0100-00000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935545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2700</xdr:row>
      <xdr:rowOff>0</xdr:rowOff>
    </xdr:from>
    <xdr:to>
      <xdr:col>0</xdr:col>
      <xdr:colOff>161925</xdr:colOff>
      <xdr:row>2700</xdr:row>
      <xdr:rowOff>161925</xdr:rowOff>
    </xdr:to>
    <xdr:pic>
      <xdr:nvPicPr>
        <xdr:cNvPr id="9" name="publishedSurvey_13eb171a-e980-4780-ac7c-585f9bf64ef9_pm" descr="https://sultan.ihme.washington.edu/WebUI/DataManager/img/icons/plus.gif">
          <a:extLst>
            <a:ext uri="{FF2B5EF4-FFF2-40B4-BE49-F238E27FC236}">
              <a16:creationId xmlns:a16="http://schemas.microsoft.com/office/drawing/2014/main" id="{00000000-0008-0000-0100-00000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5736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2700</xdr:row>
      <xdr:rowOff>0</xdr:rowOff>
    </xdr:from>
    <xdr:to>
      <xdr:col>0</xdr:col>
      <xdr:colOff>323850</xdr:colOff>
      <xdr:row>2700</xdr:row>
      <xdr:rowOff>152400</xdr:rowOff>
    </xdr:to>
    <xdr:pic>
      <xdr:nvPicPr>
        <xdr:cNvPr id="10" name="publishedSurvey_13eb171a-e980-4780-ac7c-585f9bf64ef9_img" descr="Published Surveys">
          <a:extLst>
            <a:ext uri="{FF2B5EF4-FFF2-40B4-BE49-F238E27FC236}">
              <a16:creationId xmlns:a16="http://schemas.microsoft.com/office/drawing/2014/main" id="{00000000-0008-0000-0100-00000A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935736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2701</xdr:row>
      <xdr:rowOff>0</xdr:rowOff>
    </xdr:from>
    <xdr:to>
      <xdr:col>0</xdr:col>
      <xdr:colOff>161925</xdr:colOff>
      <xdr:row>2701</xdr:row>
      <xdr:rowOff>161925</xdr:rowOff>
    </xdr:to>
    <xdr:pic>
      <xdr:nvPicPr>
        <xdr:cNvPr id="11" name="testSurvey_13eb171a-e980-4780-ac7c-585f9bf64ef9_pm" descr="https://sultan.ihme.washington.edu/WebUI/DataManager/img/icons/plus.gif">
          <a:extLst>
            <a:ext uri="{FF2B5EF4-FFF2-40B4-BE49-F238E27FC236}">
              <a16:creationId xmlns:a16="http://schemas.microsoft.com/office/drawing/2014/main" id="{00000000-0008-0000-0100-00000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5926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2701</xdr:row>
      <xdr:rowOff>0</xdr:rowOff>
    </xdr:from>
    <xdr:to>
      <xdr:col>0</xdr:col>
      <xdr:colOff>323850</xdr:colOff>
      <xdr:row>2701</xdr:row>
      <xdr:rowOff>152400</xdr:rowOff>
    </xdr:to>
    <xdr:pic>
      <xdr:nvPicPr>
        <xdr:cNvPr id="12" name="testSurvey_13eb171a-e980-4780-ac7c-585f9bf64ef9_img" descr="Test Surveys">
          <a:extLst>
            <a:ext uri="{FF2B5EF4-FFF2-40B4-BE49-F238E27FC236}">
              <a16:creationId xmlns:a16="http://schemas.microsoft.com/office/drawing/2014/main" id="{00000000-0008-0000-0100-00000C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935926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2702</xdr:row>
      <xdr:rowOff>0</xdr:rowOff>
    </xdr:from>
    <xdr:to>
      <xdr:col>0</xdr:col>
      <xdr:colOff>161925</xdr:colOff>
      <xdr:row>2702</xdr:row>
      <xdr:rowOff>161925</xdr:rowOff>
    </xdr:to>
    <xdr:pic>
      <xdr:nvPicPr>
        <xdr:cNvPr id="13" name="subProject_4b7464e9-43d6-48a5-84e7-43a14be4f4b0_pm" descr="https://sultan.ihme.washington.edu/WebUI/DataManager/img/icons/plus.gif">
          <a:extLst>
            <a:ext uri="{FF2B5EF4-FFF2-40B4-BE49-F238E27FC236}">
              <a16:creationId xmlns:a16="http://schemas.microsoft.com/office/drawing/2014/main" id="{00000000-0008-0000-0100-00000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6117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2702</xdr:row>
      <xdr:rowOff>0</xdr:rowOff>
    </xdr:from>
    <xdr:to>
      <xdr:col>0</xdr:col>
      <xdr:colOff>323850</xdr:colOff>
      <xdr:row>2702</xdr:row>
      <xdr:rowOff>152400</xdr:rowOff>
    </xdr:to>
    <xdr:pic>
      <xdr:nvPicPr>
        <xdr:cNvPr id="14" name="Picture 13" descr="Colombia">
          <a:extLst>
            <a:ext uri="{FF2B5EF4-FFF2-40B4-BE49-F238E27FC236}">
              <a16:creationId xmlns:a16="http://schemas.microsoft.com/office/drawing/2014/main" id="{00000000-0008-0000-0100-00000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6117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2703</xdr:row>
      <xdr:rowOff>0</xdr:rowOff>
    </xdr:from>
    <xdr:to>
      <xdr:col>0</xdr:col>
      <xdr:colOff>161925</xdr:colOff>
      <xdr:row>2703</xdr:row>
      <xdr:rowOff>161925</xdr:rowOff>
    </xdr:to>
    <xdr:pic>
      <xdr:nvPicPr>
        <xdr:cNvPr id="15" name="subProject_11a3ffc5-1778-4a91-bdeb-08128d7cc59e_pm" descr="https://sultan.ihme.washington.edu/WebUI/DataManager/img/icons/plus.gif">
          <a:extLst>
            <a:ext uri="{FF2B5EF4-FFF2-40B4-BE49-F238E27FC236}">
              <a16:creationId xmlns:a16="http://schemas.microsoft.com/office/drawing/2014/main" id="{00000000-0008-0000-0100-00000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6307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2703</xdr:row>
      <xdr:rowOff>0</xdr:rowOff>
    </xdr:from>
    <xdr:to>
      <xdr:col>0</xdr:col>
      <xdr:colOff>323850</xdr:colOff>
      <xdr:row>2703</xdr:row>
      <xdr:rowOff>152400</xdr:rowOff>
    </xdr:to>
    <xdr:pic>
      <xdr:nvPicPr>
        <xdr:cNvPr id="16" name="Picture 15" descr="DatStat Training">
          <a:extLst>
            <a:ext uri="{FF2B5EF4-FFF2-40B4-BE49-F238E27FC236}">
              <a16:creationId xmlns:a16="http://schemas.microsoft.com/office/drawing/2014/main" id="{00000000-0008-0000-0100-00001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6307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2704</xdr:row>
      <xdr:rowOff>0</xdr:rowOff>
    </xdr:from>
    <xdr:to>
      <xdr:col>0</xdr:col>
      <xdr:colOff>161925</xdr:colOff>
      <xdr:row>2704</xdr:row>
      <xdr:rowOff>161925</xdr:rowOff>
    </xdr:to>
    <xdr:pic>
      <xdr:nvPicPr>
        <xdr:cNvPr id="17" name="subProject_5072ae1c-d64e-4441-8eb1-8bd76f4729e0_pm" descr="https://sultan.ihme.washington.edu/WebUI/DataManager/img/icons/plus.gif">
          <a:extLst>
            <a:ext uri="{FF2B5EF4-FFF2-40B4-BE49-F238E27FC236}">
              <a16:creationId xmlns:a16="http://schemas.microsoft.com/office/drawing/2014/main" id="{00000000-0008-0000-0100-00001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6498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2704</xdr:row>
      <xdr:rowOff>0</xdr:rowOff>
    </xdr:from>
    <xdr:to>
      <xdr:col>0</xdr:col>
      <xdr:colOff>323850</xdr:colOff>
      <xdr:row>2704</xdr:row>
      <xdr:rowOff>152400</xdr:rowOff>
    </xdr:to>
    <xdr:pic>
      <xdr:nvPicPr>
        <xdr:cNvPr id="18" name="Picture 17" descr="GAVI">
          <a:extLst>
            <a:ext uri="{FF2B5EF4-FFF2-40B4-BE49-F238E27FC236}">
              <a16:creationId xmlns:a16="http://schemas.microsoft.com/office/drawing/2014/main" id="{00000000-0008-0000-0100-00001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6498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2705</xdr:row>
      <xdr:rowOff>0</xdr:rowOff>
    </xdr:from>
    <xdr:to>
      <xdr:col>0</xdr:col>
      <xdr:colOff>161925</xdr:colOff>
      <xdr:row>2705</xdr:row>
      <xdr:rowOff>161925</xdr:rowOff>
    </xdr:to>
    <xdr:pic>
      <xdr:nvPicPr>
        <xdr:cNvPr id="19" name="subProject_4fe8e3cd-db9c-4a66-8bca-bfa084220710_pm" descr="https://sultan.ihme.washington.edu/WebUI/DataManager/img/icons/plus.gif">
          <a:extLst>
            <a:ext uri="{FF2B5EF4-FFF2-40B4-BE49-F238E27FC236}">
              <a16:creationId xmlns:a16="http://schemas.microsoft.com/office/drawing/2014/main" id="{00000000-0008-0000-0100-00001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6688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2705</xdr:row>
      <xdr:rowOff>0</xdr:rowOff>
    </xdr:from>
    <xdr:to>
      <xdr:col>0</xdr:col>
      <xdr:colOff>323850</xdr:colOff>
      <xdr:row>2705</xdr:row>
      <xdr:rowOff>152400</xdr:rowOff>
    </xdr:to>
    <xdr:pic>
      <xdr:nvPicPr>
        <xdr:cNvPr id="20" name="Picture 19" descr="INDIA">
          <a:extLst>
            <a:ext uri="{FF2B5EF4-FFF2-40B4-BE49-F238E27FC236}">
              <a16:creationId xmlns:a16="http://schemas.microsoft.com/office/drawing/2014/main" id="{00000000-0008-0000-0100-00001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6688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2706</xdr:row>
      <xdr:rowOff>0</xdr:rowOff>
    </xdr:from>
    <xdr:to>
      <xdr:col>0</xdr:col>
      <xdr:colOff>161925</xdr:colOff>
      <xdr:row>2706</xdr:row>
      <xdr:rowOff>161925</xdr:rowOff>
    </xdr:to>
    <xdr:pic>
      <xdr:nvPicPr>
        <xdr:cNvPr id="21" name="subProject_c927db1c-4a63-484c-9711-68674c0574ab_pm" descr="https://sultan.ihme.washington.edu/WebUI/DataManager/img/icons/plus.gif">
          <a:extLst>
            <a:ext uri="{FF2B5EF4-FFF2-40B4-BE49-F238E27FC236}">
              <a16:creationId xmlns:a16="http://schemas.microsoft.com/office/drawing/2014/main" id="{00000000-0008-0000-0100-00001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6879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2706</xdr:row>
      <xdr:rowOff>0</xdr:rowOff>
    </xdr:from>
    <xdr:to>
      <xdr:col>0</xdr:col>
      <xdr:colOff>323850</xdr:colOff>
      <xdr:row>2706</xdr:row>
      <xdr:rowOff>152400</xdr:rowOff>
    </xdr:to>
    <xdr:pic>
      <xdr:nvPicPr>
        <xdr:cNvPr id="22" name="Picture 21" descr="KSA">
          <a:extLst>
            <a:ext uri="{FF2B5EF4-FFF2-40B4-BE49-F238E27FC236}">
              <a16:creationId xmlns:a16="http://schemas.microsoft.com/office/drawing/2014/main" id="{00000000-0008-0000-0100-00001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6879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2707</xdr:row>
      <xdr:rowOff>0</xdr:rowOff>
    </xdr:from>
    <xdr:to>
      <xdr:col>0</xdr:col>
      <xdr:colOff>161925</xdr:colOff>
      <xdr:row>2707</xdr:row>
      <xdr:rowOff>161925</xdr:rowOff>
    </xdr:to>
    <xdr:pic>
      <xdr:nvPicPr>
        <xdr:cNvPr id="23" name="subProject_8cb9e29e-fdf2-4098-99ea-656ee2878807_pm" descr="https://sultan.ihme.washington.edu/WebUI/DataManager/img/icons/plus.gif">
          <a:extLst>
            <a:ext uri="{FF2B5EF4-FFF2-40B4-BE49-F238E27FC236}">
              <a16:creationId xmlns:a16="http://schemas.microsoft.com/office/drawing/2014/main" id="{00000000-0008-0000-0100-00001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7069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2707</xdr:row>
      <xdr:rowOff>0</xdr:rowOff>
    </xdr:from>
    <xdr:to>
      <xdr:col>0</xdr:col>
      <xdr:colOff>323850</xdr:colOff>
      <xdr:row>2707</xdr:row>
      <xdr:rowOff>152400</xdr:rowOff>
    </xdr:to>
    <xdr:pic>
      <xdr:nvPicPr>
        <xdr:cNvPr id="24" name="Picture 23" descr="Online Surveys">
          <a:extLst>
            <a:ext uri="{FF2B5EF4-FFF2-40B4-BE49-F238E27FC236}">
              <a16:creationId xmlns:a16="http://schemas.microsoft.com/office/drawing/2014/main" id="{00000000-0008-0000-0100-00001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7069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2708</xdr:row>
      <xdr:rowOff>0</xdr:rowOff>
    </xdr:from>
    <xdr:to>
      <xdr:col>0</xdr:col>
      <xdr:colOff>161925</xdr:colOff>
      <xdr:row>2708</xdr:row>
      <xdr:rowOff>161925</xdr:rowOff>
    </xdr:to>
    <xdr:pic>
      <xdr:nvPicPr>
        <xdr:cNvPr id="25" name="subProject_715fbe6a-56ac-4c00-b781-84c55ef4c86a_pm" descr="https://sultan.ihme.washington.edu/WebUI/DataManager/img/icons/minus.gif">
          <a:extLst>
            <a:ext uri="{FF2B5EF4-FFF2-40B4-BE49-F238E27FC236}">
              <a16:creationId xmlns:a16="http://schemas.microsoft.com/office/drawing/2014/main" id="{00000000-0008-0000-0100-000019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937260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2708</xdr:row>
      <xdr:rowOff>0</xdr:rowOff>
    </xdr:from>
    <xdr:to>
      <xdr:col>0</xdr:col>
      <xdr:colOff>323850</xdr:colOff>
      <xdr:row>2708</xdr:row>
      <xdr:rowOff>152400</xdr:rowOff>
    </xdr:to>
    <xdr:pic>
      <xdr:nvPicPr>
        <xdr:cNvPr id="26" name="Picture 25" descr="SM2015">
          <a:extLst>
            <a:ext uri="{FF2B5EF4-FFF2-40B4-BE49-F238E27FC236}">
              <a16:creationId xmlns:a16="http://schemas.microsoft.com/office/drawing/2014/main" id="{00000000-0008-0000-0100-00001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7260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2709</xdr:row>
      <xdr:rowOff>0</xdr:rowOff>
    </xdr:from>
    <xdr:to>
      <xdr:col>0</xdr:col>
      <xdr:colOff>161925</xdr:colOff>
      <xdr:row>2709</xdr:row>
      <xdr:rowOff>161925</xdr:rowOff>
    </xdr:to>
    <xdr:pic>
      <xdr:nvPicPr>
        <xdr:cNvPr id="27" name="subProject_96b8921d-dd32-4244-86d5-a0b58948b193_pm" descr="https://sultan.ihme.washington.edu/WebUI/DataManager/img/icons/minus.gif">
          <a:extLst>
            <a:ext uri="{FF2B5EF4-FFF2-40B4-BE49-F238E27FC236}">
              <a16:creationId xmlns:a16="http://schemas.microsoft.com/office/drawing/2014/main" id="{00000000-0008-0000-0100-00001B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937450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2709</xdr:row>
      <xdr:rowOff>0</xdr:rowOff>
    </xdr:from>
    <xdr:to>
      <xdr:col>0</xdr:col>
      <xdr:colOff>323850</xdr:colOff>
      <xdr:row>2709</xdr:row>
      <xdr:rowOff>152400</xdr:rowOff>
    </xdr:to>
    <xdr:pic>
      <xdr:nvPicPr>
        <xdr:cNvPr id="28" name="Picture 27" descr="BELIZE">
          <a:extLst>
            <a:ext uri="{FF2B5EF4-FFF2-40B4-BE49-F238E27FC236}">
              <a16:creationId xmlns:a16="http://schemas.microsoft.com/office/drawing/2014/main" id="{00000000-0008-0000-0100-00001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7450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2710</xdr:row>
      <xdr:rowOff>0</xdr:rowOff>
    </xdr:from>
    <xdr:to>
      <xdr:col>0</xdr:col>
      <xdr:colOff>161925</xdr:colOff>
      <xdr:row>2710</xdr:row>
      <xdr:rowOff>161925</xdr:rowOff>
    </xdr:to>
    <xdr:pic>
      <xdr:nvPicPr>
        <xdr:cNvPr id="29" name="publishedSurvey_96b8921d-dd32-4244-86d5-a0b58948b193_pm" descr="https://sultan.ihme.washington.edu/WebUI/DataManager/img/icons/minus.gif">
          <a:extLst>
            <a:ext uri="{FF2B5EF4-FFF2-40B4-BE49-F238E27FC236}">
              <a16:creationId xmlns:a16="http://schemas.microsoft.com/office/drawing/2014/main" id="{00000000-0008-0000-0100-00001D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937641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2710</xdr:row>
      <xdr:rowOff>0</xdr:rowOff>
    </xdr:from>
    <xdr:to>
      <xdr:col>0</xdr:col>
      <xdr:colOff>323850</xdr:colOff>
      <xdr:row>2710</xdr:row>
      <xdr:rowOff>152400</xdr:rowOff>
    </xdr:to>
    <xdr:pic>
      <xdr:nvPicPr>
        <xdr:cNvPr id="30" name="publishedSurvey_96b8921d-dd32-4244-86d5-a0b58948b193_img" descr="Published Surveys">
          <a:extLst>
            <a:ext uri="{FF2B5EF4-FFF2-40B4-BE49-F238E27FC236}">
              <a16:creationId xmlns:a16="http://schemas.microsoft.com/office/drawing/2014/main" id="{00000000-0008-0000-0100-00001E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937641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2711</xdr:row>
      <xdr:rowOff>0</xdr:rowOff>
    </xdr:from>
    <xdr:to>
      <xdr:col>0</xdr:col>
      <xdr:colOff>161925</xdr:colOff>
      <xdr:row>2711</xdr:row>
      <xdr:rowOff>161925</xdr:rowOff>
    </xdr:to>
    <xdr:pic>
      <xdr:nvPicPr>
        <xdr:cNvPr id="31" name="Picture 30" descr="https://sultan.ihme.washington.edu/WebUI/DataManager/img/icons/transparent.gif">
          <a:extLst>
            <a:ext uri="{FF2B5EF4-FFF2-40B4-BE49-F238E27FC236}">
              <a16:creationId xmlns:a16="http://schemas.microsoft.com/office/drawing/2014/main" id="{00000000-0008-0000-0100-00001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7831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2711</xdr:row>
      <xdr:rowOff>0</xdr:rowOff>
    </xdr:from>
    <xdr:to>
      <xdr:col>0</xdr:col>
      <xdr:colOff>323850</xdr:colOff>
      <xdr:row>2711</xdr:row>
      <xdr:rowOff>152400</xdr:rowOff>
    </xdr:to>
    <xdr:pic>
      <xdr:nvPicPr>
        <xdr:cNvPr id="32" name="Picture 31" descr="SM2015_BLZ_HF_CHECKLIST">
          <a:extLst>
            <a:ext uri="{FF2B5EF4-FFF2-40B4-BE49-F238E27FC236}">
              <a16:creationId xmlns:a16="http://schemas.microsoft.com/office/drawing/2014/main" id="{00000000-0008-0000-0100-00002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7831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2712</xdr:row>
      <xdr:rowOff>0</xdr:rowOff>
    </xdr:from>
    <xdr:to>
      <xdr:col>0</xdr:col>
      <xdr:colOff>161925</xdr:colOff>
      <xdr:row>2712</xdr:row>
      <xdr:rowOff>161925</xdr:rowOff>
    </xdr:to>
    <xdr:pic>
      <xdr:nvPicPr>
        <xdr:cNvPr id="33" name="Picture 32" descr="https://sultan.ihme.washington.edu/WebUI/DataManager/img/icons/transparent.gif">
          <a:extLst>
            <a:ext uri="{FF2B5EF4-FFF2-40B4-BE49-F238E27FC236}">
              <a16:creationId xmlns:a16="http://schemas.microsoft.com/office/drawing/2014/main" id="{00000000-0008-0000-0100-00002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8022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2712</xdr:row>
      <xdr:rowOff>0</xdr:rowOff>
    </xdr:from>
    <xdr:to>
      <xdr:col>0</xdr:col>
      <xdr:colOff>323850</xdr:colOff>
      <xdr:row>2712</xdr:row>
      <xdr:rowOff>152400</xdr:rowOff>
    </xdr:to>
    <xdr:pic>
      <xdr:nvPicPr>
        <xdr:cNvPr id="34" name="Picture 33" descr="SM2015_BLZ_HF_MRR_CHILD_SERVICES">
          <a:extLst>
            <a:ext uri="{FF2B5EF4-FFF2-40B4-BE49-F238E27FC236}">
              <a16:creationId xmlns:a16="http://schemas.microsoft.com/office/drawing/2014/main" id="{00000000-0008-0000-0100-00002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8022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2713</xdr:row>
      <xdr:rowOff>0</xdr:rowOff>
    </xdr:from>
    <xdr:to>
      <xdr:col>0</xdr:col>
      <xdr:colOff>161925</xdr:colOff>
      <xdr:row>2713</xdr:row>
      <xdr:rowOff>161925</xdr:rowOff>
    </xdr:to>
    <xdr:pic>
      <xdr:nvPicPr>
        <xdr:cNvPr id="35" name="Picture 34" descr="https://sultan.ihme.washington.edu/WebUI/DataManager/img/icons/transparent.gif">
          <a:extLst>
            <a:ext uri="{FF2B5EF4-FFF2-40B4-BE49-F238E27FC236}">
              <a16:creationId xmlns:a16="http://schemas.microsoft.com/office/drawing/2014/main" id="{00000000-0008-0000-0100-00002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8212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2713</xdr:row>
      <xdr:rowOff>0</xdr:rowOff>
    </xdr:from>
    <xdr:to>
      <xdr:col>0</xdr:col>
      <xdr:colOff>323850</xdr:colOff>
      <xdr:row>2713</xdr:row>
      <xdr:rowOff>152400</xdr:rowOff>
    </xdr:to>
    <xdr:pic>
      <xdr:nvPicPr>
        <xdr:cNvPr id="36" name="Picture 35" descr="SM2015_BLZ_HF_MRR_COMPL_MATERNA">
          <a:extLst>
            <a:ext uri="{FF2B5EF4-FFF2-40B4-BE49-F238E27FC236}">
              <a16:creationId xmlns:a16="http://schemas.microsoft.com/office/drawing/2014/main" id="{00000000-0008-0000-0100-00002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8212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2714</xdr:row>
      <xdr:rowOff>0</xdr:rowOff>
    </xdr:from>
    <xdr:to>
      <xdr:col>0</xdr:col>
      <xdr:colOff>161925</xdr:colOff>
      <xdr:row>2714</xdr:row>
      <xdr:rowOff>161925</xdr:rowOff>
    </xdr:to>
    <xdr:pic>
      <xdr:nvPicPr>
        <xdr:cNvPr id="37" name="Picture 36" descr="https://sultan.ihme.washington.edu/WebUI/DataManager/img/icons/transparent.gif">
          <a:extLst>
            <a:ext uri="{FF2B5EF4-FFF2-40B4-BE49-F238E27FC236}">
              <a16:creationId xmlns:a16="http://schemas.microsoft.com/office/drawing/2014/main" id="{00000000-0008-0000-0100-00002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8403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2714</xdr:row>
      <xdr:rowOff>0</xdr:rowOff>
    </xdr:from>
    <xdr:to>
      <xdr:col>0</xdr:col>
      <xdr:colOff>323850</xdr:colOff>
      <xdr:row>2714</xdr:row>
      <xdr:rowOff>152400</xdr:rowOff>
    </xdr:to>
    <xdr:pic>
      <xdr:nvPicPr>
        <xdr:cNvPr id="38" name="Picture 37" descr="SM2015_BLZ_HF_MRR_COMPL_MATERNA_pilot">
          <a:extLst>
            <a:ext uri="{FF2B5EF4-FFF2-40B4-BE49-F238E27FC236}">
              <a16:creationId xmlns:a16="http://schemas.microsoft.com/office/drawing/2014/main" id="{00000000-0008-0000-0100-00002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8403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2715</xdr:row>
      <xdr:rowOff>0</xdr:rowOff>
    </xdr:from>
    <xdr:to>
      <xdr:col>0</xdr:col>
      <xdr:colOff>161925</xdr:colOff>
      <xdr:row>2715</xdr:row>
      <xdr:rowOff>161925</xdr:rowOff>
    </xdr:to>
    <xdr:pic>
      <xdr:nvPicPr>
        <xdr:cNvPr id="39" name="Picture 38" descr="https://sultan.ihme.washington.edu/WebUI/DataManager/img/icons/transparent.gif">
          <a:extLst>
            <a:ext uri="{FF2B5EF4-FFF2-40B4-BE49-F238E27FC236}">
              <a16:creationId xmlns:a16="http://schemas.microsoft.com/office/drawing/2014/main" id="{00000000-0008-0000-0100-00002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8593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2715</xdr:row>
      <xdr:rowOff>0</xdr:rowOff>
    </xdr:from>
    <xdr:to>
      <xdr:col>0</xdr:col>
      <xdr:colOff>323850</xdr:colOff>
      <xdr:row>2715</xdr:row>
      <xdr:rowOff>152400</xdr:rowOff>
    </xdr:to>
    <xdr:pic>
      <xdr:nvPicPr>
        <xdr:cNvPr id="40" name="Picture 39" descr="SM2015_BLZ_HF_MRR_COMPL_NEONATAL">
          <a:extLst>
            <a:ext uri="{FF2B5EF4-FFF2-40B4-BE49-F238E27FC236}">
              <a16:creationId xmlns:a16="http://schemas.microsoft.com/office/drawing/2014/main" id="{00000000-0008-0000-0100-00002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8593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2716</xdr:row>
      <xdr:rowOff>0</xdr:rowOff>
    </xdr:from>
    <xdr:to>
      <xdr:col>0</xdr:col>
      <xdr:colOff>161925</xdr:colOff>
      <xdr:row>2716</xdr:row>
      <xdr:rowOff>161925</xdr:rowOff>
    </xdr:to>
    <xdr:pic>
      <xdr:nvPicPr>
        <xdr:cNvPr id="41" name="Picture 40" descr="https://sultan.ihme.washington.edu/WebUI/DataManager/img/icons/transparent.gif">
          <a:extLst>
            <a:ext uri="{FF2B5EF4-FFF2-40B4-BE49-F238E27FC236}">
              <a16:creationId xmlns:a16="http://schemas.microsoft.com/office/drawing/2014/main" id="{00000000-0008-0000-0100-00002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8784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2716</xdr:row>
      <xdr:rowOff>0</xdr:rowOff>
    </xdr:from>
    <xdr:to>
      <xdr:col>0</xdr:col>
      <xdr:colOff>323850</xdr:colOff>
      <xdr:row>2716</xdr:row>
      <xdr:rowOff>152400</xdr:rowOff>
    </xdr:to>
    <xdr:pic>
      <xdr:nvPicPr>
        <xdr:cNvPr id="42" name="Picture 41" descr="SM2015_BLZ_HF_MRR_COMPL_NEONATAL_pilot">
          <a:extLst>
            <a:ext uri="{FF2B5EF4-FFF2-40B4-BE49-F238E27FC236}">
              <a16:creationId xmlns:a16="http://schemas.microsoft.com/office/drawing/2014/main" id="{00000000-0008-0000-0100-00002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8784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2717</xdr:row>
      <xdr:rowOff>0</xdr:rowOff>
    </xdr:from>
    <xdr:to>
      <xdr:col>0</xdr:col>
      <xdr:colOff>161925</xdr:colOff>
      <xdr:row>2717</xdr:row>
      <xdr:rowOff>161925</xdr:rowOff>
    </xdr:to>
    <xdr:pic>
      <xdr:nvPicPr>
        <xdr:cNvPr id="43" name="Picture 42" descr="https://sultan.ihme.washington.edu/WebUI/DataManager/img/icons/transparent.gif">
          <a:extLst>
            <a:ext uri="{FF2B5EF4-FFF2-40B4-BE49-F238E27FC236}">
              <a16:creationId xmlns:a16="http://schemas.microsoft.com/office/drawing/2014/main" id="{00000000-0008-0000-0100-00002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8974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2717</xdr:row>
      <xdr:rowOff>0</xdr:rowOff>
    </xdr:from>
    <xdr:to>
      <xdr:col>0</xdr:col>
      <xdr:colOff>323850</xdr:colOff>
      <xdr:row>2717</xdr:row>
      <xdr:rowOff>152400</xdr:rowOff>
    </xdr:to>
    <xdr:pic>
      <xdr:nvPicPr>
        <xdr:cNvPr id="44" name="Picture 43" descr="SM2015_BLZ_HF_MRR_DEWOR">
          <a:extLst>
            <a:ext uri="{FF2B5EF4-FFF2-40B4-BE49-F238E27FC236}">
              <a16:creationId xmlns:a16="http://schemas.microsoft.com/office/drawing/2014/main" id="{00000000-0008-0000-0100-00002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8974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2718</xdr:row>
      <xdr:rowOff>0</xdr:rowOff>
    </xdr:from>
    <xdr:to>
      <xdr:col>0</xdr:col>
      <xdr:colOff>161925</xdr:colOff>
      <xdr:row>2718</xdr:row>
      <xdr:rowOff>161925</xdr:rowOff>
    </xdr:to>
    <xdr:pic>
      <xdr:nvPicPr>
        <xdr:cNvPr id="45" name="Picture 44" descr="https://sultan.ihme.washington.edu/WebUI/DataManager/img/icons/transparent.gif">
          <a:extLst>
            <a:ext uri="{FF2B5EF4-FFF2-40B4-BE49-F238E27FC236}">
              <a16:creationId xmlns:a16="http://schemas.microsoft.com/office/drawing/2014/main" id="{00000000-0008-0000-0100-00002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9165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2718</xdr:row>
      <xdr:rowOff>0</xdr:rowOff>
    </xdr:from>
    <xdr:to>
      <xdr:col>0</xdr:col>
      <xdr:colOff>323850</xdr:colOff>
      <xdr:row>2718</xdr:row>
      <xdr:rowOff>152400</xdr:rowOff>
    </xdr:to>
    <xdr:pic>
      <xdr:nvPicPr>
        <xdr:cNvPr id="46" name="Picture 45" descr="SM2015_BLZ_HF_MRR_DEWOR_pilot">
          <a:extLst>
            <a:ext uri="{FF2B5EF4-FFF2-40B4-BE49-F238E27FC236}">
              <a16:creationId xmlns:a16="http://schemas.microsoft.com/office/drawing/2014/main" id="{00000000-0008-0000-0100-00002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9165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2719</xdr:row>
      <xdr:rowOff>0</xdr:rowOff>
    </xdr:from>
    <xdr:to>
      <xdr:col>0</xdr:col>
      <xdr:colOff>161925</xdr:colOff>
      <xdr:row>2719</xdr:row>
      <xdr:rowOff>161925</xdr:rowOff>
    </xdr:to>
    <xdr:pic>
      <xdr:nvPicPr>
        <xdr:cNvPr id="47" name="Picture 46" descr="https://sultan.ihme.washington.edu/WebUI/DataManager/img/icons/transparent.gif">
          <a:extLst>
            <a:ext uri="{FF2B5EF4-FFF2-40B4-BE49-F238E27FC236}">
              <a16:creationId xmlns:a16="http://schemas.microsoft.com/office/drawing/2014/main" id="{00000000-0008-0000-0100-00002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9355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2719</xdr:row>
      <xdr:rowOff>0</xdr:rowOff>
    </xdr:from>
    <xdr:to>
      <xdr:col>0</xdr:col>
      <xdr:colOff>323850</xdr:colOff>
      <xdr:row>2719</xdr:row>
      <xdr:rowOff>152400</xdr:rowOff>
    </xdr:to>
    <xdr:pic>
      <xdr:nvPicPr>
        <xdr:cNvPr id="48" name="Picture 47" descr="SM2015_BLZ_HF_MRR_DIARRHEA">
          <a:extLst>
            <a:ext uri="{FF2B5EF4-FFF2-40B4-BE49-F238E27FC236}">
              <a16:creationId xmlns:a16="http://schemas.microsoft.com/office/drawing/2014/main" id="{00000000-0008-0000-0100-00003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9355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2720</xdr:row>
      <xdr:rowOff>0</xdr:rowOff>
    </xdr:from>
    <xdr:to>
      <xdr:col>0</xdr:col>
      <xdr:colOff>161925</xdr:colOff>
      <xdr:row>2720</xdr:row>
      <xdr:rowOff>161925</xdr:rowOff>
    </xdr:to>
    <xdr:pic>
      <xdr:nvPicPr>
        <xdr:cNvPr id="49" name="Picture 48" descr="https://sultan.ihme.washington.edu/WebUI/DataManager/img/icons/transparent.gif">
          <a:extLst>
            <a:ext uri="{FF2B5EF4-FFF2-40B4-BE49-F238E27FC236}">
              <a16:creationId xmlns:a16="http://schemas.microsoft.com/office/drawing/2014/main" id="{00000000-0008-0000-0100-00003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9546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2720</xdr:row>
      <xdr:rowOff>0</xdr:rowOff>
    </xdr:from>
    <xdr:to>
      <xdr:col>0</xdr:col>
      <xdr:colOff>323850</xdr:colOff>
      <xdr:row>2720</xdr:row>
      <xdr:rowOff>152400</xdr:rowOff>
    </xdr:to>
    <xdr:pic>
      <xdr:nvPicPr>
        <xdr:cNvPr id="50" name="Picture 49" descr="SM2015_BLZ_HF_MRR_DIARRHEA_pilot">
          <a:extLst>
            <a:ext uri="{FF2B5EF4-FFF2-40B4-BE49-F238E27FC236}">
              <a16:creationId xmlns:a16="http://schemas.microsoft.com/office/drawing/2014/main" id="{00000000-0008-0000-0100-00003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9546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2721</xdr:row>
      <xdr:rowOff>0</xdr:rowOff>
    </xdr:from>
    <xdr:to>
      <xdr:col>0</xdr:col>
      <xdr:colOff>161925</xdr:colOff>
      <xdr:row>2721</xdr:row>
      <xdr:rowOff>161925</xdr:rowOff>
    </xdr:to>
    <xdr:pic>
      <xdr:nvPicPr>
        <xdr:cNvPr id="51" name="Picture 50" descr="https://sultan.ihme.washington.edu/WebUI/DataManager/img/icons/transparent.gif">
          <a:extLst>
            <a:ext uri="{FF2B5EF4-FFF2-40B4-BE49-F238E27FC236}">
              <a16:creationId xmlns:a16="http://schemas.microsoft.com/office/drawing/2014/main" id="{00000000-0008-0000-0100-00003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9736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2721</xdr:row>
      <xdr:rowOff>0</xdr:rowOff>
    </xdr:from>
    <xdr:to>
      <xdr:col>0</xdr:col>
      <xdr:colOff>323850</xdr:colOff>
      <xdr:row>2721</xdr:row>
      <xdr:rowOff>152400</xdr:rowOff>
    </xdr:to>
    <xdr:pic>
      <xdr:nvPicPr>
        <xdr:cNvPr id="52" name="Picture 51" descr="SM2015_BLZ_HF_MRR_LBW">
          <a:extLst>
            <a:ext uri="{FF2B5EF4-FFF2-40B4-BE49-F238E27FC236}">
              <a16:creationId xmlns:a16="http://schemas.microsoft.com/office/drawing/2014/main" id="{00000000-0008-0000-0100-00003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9736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2722</xdr:row>
      <xdr:rowOff>0</xdr:rowOff>
    </xdr:from>
    <xdr:to>
      <xdr:col>0</xdr:col>
      <xdr:colOff>161925</xdr:colOff>
      <xdr:row>2722</xdr:row>
      <xdr:rowOff>161925</xdr:rowOff>
    </xdr:to>
    <xdr:pic>
      <xdr:nvPicPr>
        <xdr:cNvPr id="53" name="Picture 52" descr="https://sultan.ihme.washington.edu/WebUI/DataManager/img/icons/transparent.gif">
          <a:extLst>
            <a:ext uri="{FF2B5EF4-FFF2-40B4-BE49-F238E27FC236}">
              <a16:creationId xmlns:a16="http://schemas.microsoft.com/office/drawing/2014/main" id="{00000000-0008-0000-0100-00003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39927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2722</xdr:row>
      <xdr:rowOff>0</xdr:rowOff>
    </xdr:from>
    <xdr:to>
      <xdr:col>0</xdr:col>
      <xdr:colOff>323850</xdr:colOff>
      <xdr:row>2722</xdr:row>
      <xdr:rowOff>152400</xdr:rowOff>
    </xdr:to>
    <xdr:pic>
      <xdr:nvPicPr>
        <xdr:cNvPr id="54" name="Picture 53" descr="SM2015_BLZ_HF_MRR_LBW_pilot">
          <a:extLst>
            <a:ext uri="{FF2B5EF4-FFF2-40B4-BE49-F238E27FC236}">
              <a16:creationId xmlns:a16="http://schemas.microsoft.com/office/drawing/2014/main" id="{00000000-0008-0000-0100-00003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39927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2723</xdr:row>
      <xdr:rowOff>0</xdr:rowOff>
    </xdr:from>
    <xdr:to>
      <xdr:col>0</xdr:col>
      <xdr:colOff>161925</xdr:colOff>
      <xdr:row>2723</xdr:row>
      <xdr:rowOff>161925</xdr:rowOff>
    </xdr:to>
    <xdr:pic>
      <xdr:nvPicPr>
        <xdr:cNvPr id="55" name="Picture 54" descr="https://sultan.ihme.washington.edu/WebUI/DataManager/img/icons/transparent.gif">
          <a:extLst>
            <a:ext uri="{FF2B5EF4-FFF2-40B4-BE49-F238E27FC236}">
              <a16:creationId xmlns:a16="http://schemas.microsoft.com/office/drawing/2014/main" id="{00000000-0008-0000-0100-00003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0117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2723</xdr:row>
      <xdr:rowOff>0</xdr:rowOff>
    </xdr:from>
    <xdr:to>
      <xdr:col>0</xdr:col>
      <xdr:colOff>323850</xdr:colOff>
      <xdr:row>2723</xdr:row>
      <xdr:rowOff>152400</xdr:rowOff>
    </xdr:to>
    <xdr:pic>
      <xdr:nvPicPr>
        <xdr:cNvPr id="56" name="Picture 55" descr="SM2015_BLZ_HF_MRR_NO_COMPL">
          <a:extLst>
            <a:ext uri="{FF2B5EF4-FFF2-40B4-BE49-F238E27FC236}">
              <a16:creationId xmlns:a16="http://schemas.microsoft.com/office/drawing/2014/main" id="{00000000-0008-0000-0100-00003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0117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2724</xdr:row>
      <xdr:rowOff>0</xdr:rowOff>
    </xdr:from>
    <xdr:to>
      <xdr:col>0</xdr:col>
      <xdr:colOff>161925</xdr:colOff>
      <xdr:row>2724</xdr:row>
      <xdr:rowOff>161925</xdr:rowOff>
    </xdr:to>
    <xdr:pic>
      <xdr:nvPicPr>
        <xdr:cNvPr id="57" name="Picture 56" descr="https://sultan.ihme.washington.edu/WebUI/DataManager/img/icons/transparent.gif">
          <a:extLst>
            <a:ext uri="{FF2B5EF4-FFF2-40B4-BE49-F238E27FC236}">
              <a16:creationId xmlns:a16="http://schemas.microsoft.com/office/drawing/2014/main" id="{00000000-0008-0000-0100-00003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0308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2724</xdr:row>
      <xdr:rowOff>0</xdr:rowOff>
    </xdr:from>
    <xdr:to>
      <xdr:col>0</xdr:col>
      <xdr:colOff>323850</xdr:colOff>
      <xdr:row>2724</xdr:row>
      <xdr:rowOff>152400</xdr:rowOff>
    </xdr:to>
    <xdr:pic>
      <xdr:nvPicPr>
        <xdr:cNvPr id="58" name="Picture 57" descr="SM2015_BLZ_HF_MRR_NO_COMPL_pilot">
          <a:extLst>
            <a:ext uri="{FF2B5EF4-FFF2-40B4-BE49-F238E27FC236}">
              <a16:creationId xmlns:a16="http://schemas.microsoft.com/office/drawing/2014/main" id="{00000000-0008-0000-0100-00003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0308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2725</xdr:row>
      <xdr:rowOff>0</xdr:rowOff>
    </xdr:from>
    <xdr:to>
      <xdr:col>0</xdr:col>
      <xdr:colOff>161925</xdr:colOff>
      <xdr:row>2725</xdr:row>
      <xdr:rowOff>161925</xdr:rowOff>
    </xdr:to>
    <xdr:pic>
      <xdr:nvPicPr>
        <xdr:cNvPr id="59" name="Picture 58" descr="https://sultan.ihme.washington.edu/WebUI/DataManager/img/icons/transparent.gif">
          <a:extLst>
            <a:ext uri="{FF2B5EF4-FFF2-40B4-BE49-F238E27FC236}">
              <a16:creationId xmlns:a16="http://schemas.microsoft.com/office/drawing/2014/main" id="{00000000-0008-0000-0100-00003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0498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2725</xdr:row>
      <xdr:rowOff>0</xdr:rowOff>
    </xdr:from>
    <xdr:to>
      <xdr:col>0</xdr:col>
      <xdr:colOff>323850</xdr:colOff>
      <xdr:row>2725</xdr:row>
      <xdr:rowOff>152400</xdr:rowOff>
    </xdr:to>
    <xdr:pic>
      <xdr:nvPicPr>
        <xdr:cNvPr id="60" name="Picture 59" descr="SM2015_BLZ_HF_MRR_REP_AGE_FP">
          <a:extLst>
            <a:ext uri="{FF2B5EF4-FFF2-40B4-BE49-F238E27FC236}">
              <a16:creationId xmlns:a16="http://schemas.microsoft.com/office/drawing/2014/main" id="{00000000-0008-0000-0100-00003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0498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2726</xdr:row>
      <xdr:rowOff>0</xdr:rowOff>
    </xdr:from>
    <xdr:to>
      <xdr:col>0</xdr:col>
      <xdr:colOff>161925</xdr:colOff>
      <xdr:row>2726</xdr:row>
      <xdr:rowOff>161925</xdr:rowOff>
    </xdr:to>
    <xdr:pic>
      <xdr:nvPicPr>
        <xdr:cNvPr id="61" name="Picture 60" descr="https://sultan.ihme.washington.edu/WebUI/DataManager/img/icons/transparent.gif">
          <a:extLst>
            <a:ext uri="{FF2B5EF4-FFF2-40B4-BE49-F238E27FC236}">
              <a16:creationId xmlns:a16="http://schemas.microsoft.com/office/drawing/2014/main" id="{00000000-0008-0000-0100-00003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0689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2726</xdr:row>
      <xdr:rowOff>0</xdr:rowOff>
    </xdr:from>
    <xdr:to>
      <xdr:col>0</xdr:col>
      <xdr:colOff>323850</xdr:colOff>
      <xdr:row>2726</xdr:row>
      <xdr:rowOff>152400</xdr:rowOff>
    </xdr:to>
    <xdr:pic>
      <xdr:nvPicPr>
        <xdr:cNvPr id="62" name="Picture 61" descr="SM2015_BLZ_HF_MRR_REP_AGE_FP_pilot">
          <a:extLst>
            <a:ext uri="{FF2B5EF4-FFF2-40B4-BE49-F238E27FC236}">
              <a16:creationId xmlns:a16="http://schemas.microsoft.com/office/drawing/2014/main" id="{00000000-0008-0000-0100-00003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0689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2727</xdr:row>
      <xdr:rowOff>0</xdr:rowOff>
    </xdr:from>
    <xdr:to>
      <xdr:col>0</xdr:col>
      <xdr:colOff>161925</xdr:colOff>
      <xdr:row>2727</xdr:row>
      <xdr:rowOff>161925</xdr:rowOff>
    </xdr:to>
    <xdr:pic>
      <xdr:nvPicPr>
        <xdr:cNvPr id="63" name="Picture 62" descr="https://sultan.ihme.washington.edu/WebUI/DataManager/img/icons/transparent.gif">
          <a:extLst>
            <a:ext uri="{FF2B5EF4-FFF2-40B4-BE49-F238E27FC236}">
              <a16:creationId xmlns:a16="http://schemas.microsoft.com/office/drawing/2014/main" id="{00000000-0008-0000-0100-00003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0879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2727</xdr:row>
      <xdr:rowOff>0</xdr:rowOff>
    </xdr:from>
    <xdr:to>
      <xdr:col>0</xdr:col>
      <xdr:colOff>323850</xdr:colOff>
      <xdr:row>2727</xdr:row>
      <xdr:rowOff>152400</xdr:rowOff>
    </xdr:to>
    <xdr:pic>
      <xdr:nvPicPr>
        <xdr:cNvPr id="64" name="Picture 63" descr="SM2015_BLZ_HF_QUEST_CHECKLIST_PILOT1">
          <a:extLst>
            <a:ext uri="{FF2B5EF4-FFF2-40B4-BE49-F238E27FC236}">
              <a16:creationId xmlns:a16="http://schemas.microsoft.com/office/drawing/2014/main" id="{00000000-0008-0000-0100-00004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0879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2728</xdr:row>
      <xdr:rowOff>0</xdr:rowOff>
    </xdr:from>
    <xdr:to>
      <xdr:col>0</xdr:col>
      <xdr:colOff>161925</xdr:colOff>
      <xdr:row>2728</xdr:row>
      <xdr:rowOff>161925</xdr:rowOff>
    </xdr:to>
    <xdr:pic>
      <xdr:nvPicPr>
        <xdr:cNvPr id="65" name="Picture 64" descr="https://sultan.ihme.washington.edu/WebUI/DataManager/img/icons/transparent.gif">
          <a:extLst>
            <a:ext uri="{FF2B5EF4-FFF2-40B4-BE49-F238E27FC236}">
              <a16:creationId xmlns:a16="http://schemas.microsoft.com/office/drawing/2014/main" id="{00000000-0008-0000-0100-00004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1070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2728</xdr:row>
      <xdr:rowOff>0</xdr:rowOff>
    </xdr:from>
    <xdr:to>
      <xdr:col>0</xdr:col>
      <xdr:colOff>323850</xdr:colOff>
      <xdr:row>2728</xdr:row>
      <xdr:rowOff>152400</xdr:rowOff>
    </xdr:to>
    <xdr:pic>
      <xdr:nvPicPr>
        <xdr:cNvPr id="66" name="Picture 65" descr="SM2015_BLZ_HF_QUESTIONNAIRE">
          <a:extLst>
            <a:ext uri="{FF2B5EF4-FFF2-40B4-BE49-F238E27FC236}">
              <a16:creationId xmlns:a16="http://schemas.microsoft.com/office/drawing/2014/main" id="{00000000-0008-0000-0100-00004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1070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2729</xdr:row>
      <xdr:rowOff>0</xdr:rowOff>
    </xdr:from>
    <xdr:to>
      <xdr:col>0</xdr:col>
      <xdr:colOff>161925</xdr:colOff>
      <xdr:row>2729</xdr:row>
      <xdr:rowOff>161925</xdr:rowOff>
    </xdr:to>
    <xdr:pic>
      <xdr:nvPicPr>
        <xdr:cNvPr id="67" name="Picture 66" descr="https://sultan.ihme.washington.edu/WebUI/DataManager/img/icons/transparent.gif">
          <a:extLst>
            <a:ext uri="{FF2B5EF4-FFF2-40B4-BE49-F238E27FC236}">
              <a16:creationId xmlns:a16="http://schemas.microsoft.com/office/drawing/2014/main" id="{00000000-0008-0000-0100-00004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1260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2729</xdr:row>
      <xdr:rowOff>0</xdr:rowOff>
    </xdr:from>
    <xdr:to>
      <xdr:col>0</xdr:col>
      <xdr:colOff>323850</xdr:colOff>
      <xdr:row>2729</xdr:row>
      <xdr:rowOff>152400</xdr:rowOff>
    </xdr:to>
    <xdr:pic>
      <xdr:nvPicPr>
        <xdr:cNvPr id="68" name="Picture 67" descr="SM2015_BLZ_LQAS_en">
          <a:extLst>
            <a:ext uri="{FF2B5EF4-FFF2-40B4-BE49-F238E27FC236}">
              <a16:creationId xmlns:a16="http://schemas.microsoft.com/office/drawing/2014/main" id="{00000000-0008-0000-0100-00004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1260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2730</xdr:row>
      <xdr:rowOff>0</xdr:rowOff>
    </xdr:from>
    <xdr:to>
      <xdr:col>0</xdr:col>
      <xdr:colOff>161925</xdr:colOff>
      <xdr:row>2730</xdr:row>
      <xdr:rowOff>161925</xdr:rowOff>
    </xdr:to>
    <xdr:pic>
      <xdr:nvPicPr>
        <xdr:cNvPr id="69" name="Picture 68" descr="https://sultan.ihme.washington.edu/WebUI/DataManager/img/icons/transparent.gif">
          <a:extLst>
            <a:ext uri="{FF2B5EF4-FFF2-40B4-BE49-F238E27FC236}">
              <a16:creationId xmlns:a16="http://schemas.microsoft.com/office/drawing/2014/main" id="{00000000-0008-0000-0100-00004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1451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2730</xdr:row>
      <xdr:rowOff>0</xdr:rowOff>
    </xdr:from>
    <xdr:to>
      <xdr:col>0</xdr:col>
      <xdr:colOff>323850</xdr:colOff>
      <xdr:row>2730</xdr:row>
      <xdr:rowOff>152400</xdr:rowOff>
    </xdr:to>
    <xdr:pic>
      <xdr:nvPicPr>
        <xdr:cNvPr id="70" name="Picture 69" descr="SM2015_BLZ_LQAS_PILOT">
          <a:extLst>
            <a:ext uri="{FF2B5EF4-FFF2-40B4-BE49-F238E27FC236}">
              <a16:creationId xmlns:a16="http://schemas.microsoft.com/office/drawing/2014/main" id="{00000000-0008-0000-0100-00004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1451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2731</xdr:row>
      <xdr:rowOff>0</xdr:rowOff>
    </xdr:from>
    <xdr:to>
      <xdr:col>0</xdr:col>
      <xdr:colOff>161925</xdr:colOff>
      <xdr:row>2731</xdr:row>
      <xdr:rowOff>161925</xdr:rowOff>
    </xdr:to>
    <xdr:pic>
      <xdr:nvPicPr>
        <xdr:cNvPr id="71" name="Picture 70" descr="https://sultan.ihme.washington.edu/WebUI/DataManager/img/icons/transparent.gif">
          <a:extLst>
            <a:ext uri="{FF2B5EF4-FFF2-40B4-BE49-F238E27FC236}">
              <a16:creationId xmlns:a16="http://schemas.microsoft.com/office/drawing/2014/main" id="{00000000-0008-0000-0100-00004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1641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2731</xdr:row>
      <xdr:rowOff>0</xdr:rowOff>
    </xdr:from>
    <xdr:to>
      <xdr:col>0</xdr:col>
      <xdr:colOff>323850</xdr:colOff>
      <xdr:row>2731</xdr:row>
      <xdr:rowOff>152400</xdr:rowOff>
    </xdr:to>
    <xdr:pic>
      <xdr:nvPicPr>
        <xdr:cNvPr id="72" name="Picture 71" descr="SM2015_BLZ_LQAS_sp">
          <a:extLst>
            <a:ext uri="{FF2B5EF4-FFF2-40B4-BE49-F238E27FC236}">
              <a16:creationId xmlns:a16="http://schemas.microsoft.com/office/drawing/2014/main" id="{00000000-0008-0000-0100-00004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1641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2732</xdr:row>
      <xdr:rowOff>0</xdr:rowOff>
    </xdr:from>
    <xdr:to>
      <xdr:col>0</xdr:col>
      <xdr:colOff>161925</xdr:colOff>
      <xdr:row>2732</xdr:row>
      <xdr:rowOff>161925</xdr:rowOff>
    </xdr:to>
    <xdr:pic>
      <xdr:nvPicPr>
        <xdr:cNvPr id="73" name="subProject_1c94bd0b-9c0d-4bfd-9a55-dee689c53a87_pm" descr="https://sultan.ihme.washington.edu/WebUI/DataManager/img/icons/plus.gif">
          <a:extLst>
            <a:ext uri="{FF2B5EF4-FFF2-40B4-BE49-F238E27FC236}">
              <a16:creationId xmlns:a16="http://schemas.microsoft.com/office/drawing/2014/main" id="{00000000-0008-0000-0100-00004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1832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2732</xdr:row>
      <xdr:rowOff>0</xdr:rowOff>
    </xdr:from>
    <xdr:to>
      <xdr:col>0</xdr:col>
      <xdr:colOff>323850</xdr:colOff>
      <xdr:row>2732</xdr:row>
      <xdr:rowOff>152400</xdr:rowOff>
    </xdr:to>
    <xdr:pic>
      <xdr:nvPicPr>
        <xdr:cNvPr id="74" name="Picture 73" descr="COSTA RICA">
          <a:extLst>
            <a:ext uri="{FF2B5EF4-FFF2-40B4-BE49-F238E27FC236}">
              <a16:creationId xmlns:a16="http://schemas.microsoft.com/office/drawing/2014/main" id="{00000000-0008-0000-0100-00004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41832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2733</xdr:row>
      <xdr:rowOff>0</xdr:rowOff>
    </xdr:from>
    <xdr:to>
      <xdr:col>0</xdr:col>
      <xdr:colOff>161925</xdr:colOff>
      <xdr:row>2733</xdr:row>
      <xdr:rowOff>161925</xdr:rowOff>
    </xdr:to>
    <xdr:pic>
      <xdr:nvPicPr>
        <xdr:cNvPr id="75" name="subProject_102adcb5-82f9-4386-93dd-391ea7bcbd0a_pm" descr="https://sultan.ihme.washington.edu/WebUI/DataManager/img/icons/plus.gif">
          <a:extLst>
            <a:ext uri="{FF2B5EF4-FFF2-40B4-BE49-F238E27FC236}">
              <a16:creationId xmlns:a16="http://schemas.microsoft.com/office/drawing/2014/main" id="{00000000-0008-0000-0100-00004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2022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2733</xdr:row>
      <xdr:rowOff>0</xdr:rowOff>
    </xdr:from>
    <xdr:to>
      <xdr:col>0</xdr:col>
      <xdr:colOff>323850</xdr:colOff>
      <xdr:row>2733</xdr:row>
      <xdr:rowOff>152400</xdr:rowOff>
    </xdr:to>
    <xdr:pic>
      <xdr:nvPicPr>
        <xdr:cNvPr id="76" name="Picture 75" descr="EL SALVADOR">
          <a:extLst>
            <a:ext uri="{FF2B5EF4-FFF2-40B4-BE49-F238E27FC236}">
              <a16:creationId xmlns:a16="http://schemas.microsoft.com/office/drawing/2014/main" id="{00000000-0008-0000-0100-00004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42022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2734</xdr:row>
      <xdr:rowOff>0</xdr:rowOff>
    </xdr:from>
    <xdr:to>
      <xdr:col>0</xdr:col>
      <xdr:colOff>161925</xdr:colOff>
      <xdr:row>2734</xdr:row>
      <xdr:rowOff>161925</xdr:rowOff>
    </xdr:to>
    <xdr:pic>
      <xdr:nvPicPr>
        <xdr:cNvPr id="77" name="subProject_26200f51-fd2c-4bbf-b681-b0d2d2e85dcd_pm" descr="https://sultan.ihme.washington.edu/WebUI/DataManager/img/icons/plus.gif">
          <a:extLst>
            <a:ext uri="{FF2B5EF4-FFF2-40B4-BE49-F238E27FC236}">
              <a16:creationId xmlns:a16="http://schemas.microsoft.com/office/drawing/2014/main" id="{00000000-0008-0000-0100-00004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2213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2734</xdr:row>
      <xdr:rowOff>0</xdr:rowOff>
    </xdr:from>
    <xdr:to>
      <xdr:col>0</xdr:col>
      <xdr:colOff>323850</xdr:colOff>
      <xdr:row>2734</xdr:row>
      <xdr:rowOff>152400</xdr:rowOff>
    </xdr:to>
    <xdr:pic>
      <xdr:nvPicPr>
        <xdr:cNvPr id="78" name="Picture 77" descr="GUATEMALA">
          <a:extLst>
            <a:ext uri="{FF2B5EF4-FFF2-40B4-BE49-F238E27FC236}">
              <a16:creationId xmlns:a16="http://schemas.microsoft.com/office/drawing/2014/main" id="{00000000-0008-0000-0100-00004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42213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2735</xdr:row>
      <xdr:rowOff>0</xdr:rowOff>
    </xdr:from>
    <xdr:to>
      <xdr:col>0</xdr:col>
      <xdr:colOff>161925</xdr:colOff>
      <xdr:row>2735</xdr:row>
      <xdr:rowOff>161925</xdr:rowOff>
    </xdr:to>
    <xdr:pic>
      <xdr:nvPicPr>
        <xdr:cNvPr id="79" name="subProject_ef0a6f39-b8d7-4e98-b08e-358cf04b8661_pm" descr="https://sultan.ihme.washington.edu/WebUI/DataManager/img/icons/plus.gif">
          <a:extLst>
            <a:ext uri="{FF2B5EF4-FFF2-40B4-BE49-F238E27FC236}">
              <a16:creationId xmlns:a16="http://schemas.microsoft.com/office/drawing/2014/main" id="{00000000-0008-0000-0100-00004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2403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2735</xdr:row>
      <xdr:rowOff>0</xdr:rowOff>
    </xdr:from>
    <xdr:to>
      <xdr:col>0</xdr:col>
      <xdr:colOff>323850</xdr:colOff>
      <xdr:row>2735</xdr:row>
      <xdr:rowOff>152400</xdr:rowOff>
    </xdr:to>
    <xdr:pic>
      <xdr:nvPicPr>
        <xdr:cNvPr id="80" name="Picture 79" descr="HONDURAS">
          <a:extLst>
            <a:ext uri="{FF2B5EF4-FFF2-40B4-BE49-F238E27FC236}">
              <a16:creationId xmlns:a16="http://schemas.microsoft.com/office/drawing/2014/main" id="{00000000-0008-0000-0100-00005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42403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2736</xdr:row>
      <xdr:rowOff>0</xdr:rowOff>
    </xdr:from>
    <xdr:to>
      <xdr:col>0</xdr:col>
      <xdr:colOff>161925</xdr:colOff>
      <xdr:row>2736</xdr:row>
      <xdr:rowOff>161925</xdr:rowOff>
    </xdr:to>
    <xdr:pic>
      <xdr:nvPicPr>
        <xdr:cNvPr id="81" name="subProject_27e9de30-f72d-421a-96c6-3acb641e7e52_pm" descr="https://sultan.ihme.washington.edu/WebUI/DataManager/img/icons/minus.gif">
          <a:extLst>
            <a:ext uri="{FF2B5EF4-FFF2-40B4-BE49-F238E27FC236}">
              <a16:creationId xmlns:a16="http://schemas.microsoft.com/office/drawing/2014/main" id="{00000000-0008-0000-0100-000051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942594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2736</xdr:row>
      <xdr:rowOff>0</xdr:rowOff>
    </xdr:from>
    <xdr:to>
      <xdr:col>0</xdr:col>
      <xdr:colOff>323850</xdr:colOff>
      <xdr:row>2736</xdr:row>
      <xdr:rowOff>152400</xdr:rowOff>
    </xdr:to>
    <xdr:pic>
      <xdr:nvPicPr>
        <xdr:cNvPr id="82" name="Picture 81" descr="MEXICO">
          <a:extLst>
            <a:ext uri="{FF2B5EF4-FFF2-40B4-BE49-F238E27FC236}">
              <a16:creationId xmlns:a16="http://schemas.microsoft.com/office/drawing/2014/main" id="{00000000-0008-0000-0100-00005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42594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2737</xdr:row>
      <xdr:rowOff>0</xdr:rowOff>
    </xdr:from>
    <xdr:to>
      <xdr:col>0</xdr:col>
      <xdr:colOff>161925</xdr:colOff>
      <xdr:row>2737</xdr:row>
      <xdr:rowOff>161925</xdr:rowOff>
    </xdr:to>
    <xdr:pic>
      <xdr:nvPicPr>
        <xdr:cNvPr id="83" name="publishedSurvey_27e9de30-f72d-421a-96c6-3acb641e7e52_pm" descr="https://sultan.ihme.washington.edu/WebUI/DataManager/img/icons/minus.gif">
          <a:extLst>
            <a:ext uri="{FF2B5EF4-FFF2-40B4-BE49-F238E27FC236}">
              <a16:creationId xmlns:a16="http://schemas.microsoft.com/office/drawing/2014/main" id="{00000000-0008-0000-0100-000053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942784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2737</xdr:row>
      <xdr:rowOff>0</xdr:rowOff>
    </xdr:from>
    <xdr:to>
      <xdr:col>0</xdr:col>
      <xdr:colOff>323850</xdr:colOff>
      <xdr:row>2737</xdr:row>
      <xdr:rowOff>152400</xdr:rowOff>
    </xdr:to>
    <xdr:pic>
      <xdr:nvPicPr>
        <xdr:cNvPr id="84" name="publishedSurvey_27e9de30-f72d-421a-96c6-3acb641e7e52_img" descr="Published Surveys">
          <a:extLst>
            <a:ext uri="{FF2B5EF4-FFF2-40B4-BE49-F238E27FC236}">
              <a16:creationId xmlns:a16="http://schemas.microsoft.com/office/drawing/2014/main" id="{00000000-0008-0000-0100-000054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942784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2738</xdr:row>
      <xdr:rowOff>0</xdr:rowOff>
    </xdr:from>
    <xdr:to>
      <xdr:col>0</xdr:col>
      <xdr:colOff>161925</xdr:colOff>
      <xdr:row>2738</xdr:row>
      <xdr:rowOff>161925</xdr:rowOff>
    </xdr:to>
    <xdr:pic>
      <xdr:nvPicPr>
        <xdr:cNvPr id="85" name="Picture 84" descr="https://sultan.ihme.washington.edu/WebUI/DataManager/img/icons/transparent.gif">
          <a:extLst>
            <a:ext uri="{FF2B5EF4-FFF2-40B4-BE49-F238E27FC236}">
              <a16:creationId xmlns:a16="http://schemas.microsoft.com/office/drawing/2014/main" id="{00000000-0008-0000-0100-00005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2975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2738</xdr:row>
      <xdr:rowOff>0</xdr:rowOff>
    </xdr:from>
    <xdr:to>
      <xdr:col>0</xdr:col>
      <xdr:colOff>323850</xdr:colOff>
      <xdr:row>2738</xdr:row>
      <xdr:rowOff>152400</xdr:rowOff>
    </xdr:to>
    <xdr:pic>
      <xdr:nvPicPr>
        <xdr:cNvPr id="86" name="Picture 85" descr="SM2015_MEX_HF_MRR_COMPL_MATERNA_revisado">
          <a:extLst>
            <a:ext uri="{FF2B5EF4-FFF2-40B4-BE49-F238E27FC236}">
              <a16:creationId xmlns:a16="http://schemas.microsoft.com/office/drawing/2014/main" id="{00000000-0008-0000-0100-00005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2975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2739</xdr:row>
      <xdr:rowOff>0</xdr:rowOff>
    </xdr:from>
    <xdr:to>
      <xdr:col>0</xdr:col>
      <xdr:colOff>161925</xdr:colOff>
      <xdr:row>2739</xdr:row>
      <xdr:rowOff>161925</xdr:rowOff>
    </xdr:to>
    <xdr:pic>
      <xdr:nvPicPr>
        <xdr:cNvPr id="87" name="Picture 86" descr="https://sultan.ihme.washington.edu/WebUI/DataManager/img/icons/transparent.gif">
          <a:extLst>
            <a:ext uri="{FF2B5EF4-FFF2-40B4-BE49-F238E27FC236}">
              <a16:creationId xmlns:a16="http://schemas.microsoft.com/office/drawing/2014/main" id="{00000000-0008-0000-0100-00005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3165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2739</xdr:row>
      <xdr:rowOff>0</xdr:rowOff>
    </xdr:from>
    <xdr:to>
      <xdr:col>0</xdr:col>
      <xdr:colOff>323850</xdr:colOff>
      <xdr:row>2739</xdr:row>
      <xdr:rowOff>152400</xdr:rowOff>
    </xdr:to>
    <xdr:pic>
      <xdr:nvPicPr>
        <xdr:cNvPr id="88" name="Picture 87" descr="SM2015_MEX_HF_MRR_COMPL_NEONATAL_revisado">
          <a:extLst>
            <a:ext uri="{FF2B5EF4-FFF2-40B4-BE49-F238E27FC236}">
              <a16:creationId xmlns:a16="http://schemas.microsoft.com/office/drawing/2014/main" id="{00000000-0008-0000-0100-00005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3165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2740</xdr:row>
      <xdr:rowOff>0</xdr:rowOff>
    </xdr:from>
    <xdr:to>
      <xdr:col>0</xdr:col>
      <xdr:colOff>161925</xdr:colOff>
      <xdr:row>2740</xdr:row>
      <xdr:rowOff>161925</xdr:rowOff>
    </xdr:to>
    <xdr:pic>
      <xdr:nvPicPr>
        <xdr:cNvPr id="89" name="Picture 88" descr="https://sultan.ihme.washington.edu/WebUI/DataManager/img/icons/transparent.gif">
          <a:extLst>
            <a:ext uri="{FF2B5EF4-FFF2-40B4-BE49-F238E27FC236}">
              <a16:creationId xmlns:a16="http://schemas.microsoft.com/office/drawing/2014/main" id="{00000000-0008-0000-0100-00005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3356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2740</xdr:row>
      <xdr:rowOff>0</xdr:rowOff>
    </xdr:from>
    <xdr:to>
      <xdr:col>0</xdr:col>
      <xdr:colOff>323850</xdr:colOff>
      <xdr:row>2740</xdr:row>
      <xdr:rowOff>152400</xdr:rowOff>
    </xdr:to>
    <xdr:pic>
      <xdr:nvPicPr>
        <xdr:cNvPr id="90" name="Picture 89" descr="SM2015_MEX_HF_MRR_DIARRHEA_revisado">
          <a:extLst>
            <a:ext uri="{FF2B5EF4-FFF2-40B4-BE49-F238E27FC236}">
              <a16:creationId xmlns:a16="http://schemas.microsoft.com/office/drawing/2014/main" id="{00000000-0008-0000-0100-00005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3356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2741</xdr:row>
      <xdr:rowOff>0</xdr:rowOff>
    </xdr:from>
    <xdr:to>
      <xdr:col>0</xdr:col>
      <xdr:colOff>161925</xdr:colOff>
      <xdr:row>2741</xdr:row>
      <xdr:rowOff>161925</xdr:rowOff>
    </xdr:to>
    <xdr:pic>
      <xdr:nvPicPr>
        <xdr:cNvPr id="91" name="Picture 90" descr="https://sultan.ihme.washington.edu/WebUI/DataManager/img/icons/transparent.gif">
          <a:extLst>
            <a:ext uri="{FF2B5EF4-FFF2-40B4-BE49-F238E27FC236}">
              <a16:creationId xmlns:a16="http://schemas.microsoft.com/office/drawing/2014/main" id="{00000000-0008-0000-0100-00005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3546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2741</xdr:row>
      <xdr:rowOff>0</xdr:rowOff>
    </xdr:from>
    <xdr:to>
      <xdr:col>0</xdr:col>
      <xdr:colOff>323850</xdr:colOff>
      <xdr:row>2741</xdr:row>
      <xdr:rowOff>152400</xdr:rowOff>
    </xdr:to>
    <xdr:pic>
      <xdr:nvPicPr>
        <xdr:cNvPr id="92" name="Picture 91" descr="SM2015_MEX_HF_MRR_NO_COMPL_revisado">
          <a:extLst>
            <a:ext uri="{FF2B5EF4-FFF2-40B4-BE49-F238E27FC236}">
              <a16:creationId xmlns:a16="http://schemas.microsoft.com/office/drawing/2014/main" id="{00000000-0008-0000-0100-00005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3546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2742</xdr:row>
      <xdr:rowOff>0</xdr:rowOff>
    </xdr:from>
    <xdr:to>
      <xdr:col>0</xdr:col>
      <xdr:colOff>161925</xdr:colOff>
      <xdr:row>2742</xdr:row>
      <xdr:rowOff>161925</xdr:rowOff>
    </xdr:to>
    <xdr:pic>
      <xdr:nvPicPr>
        <xdr:cNvPr id="93" name="Picture 92" descr="https://sultan.ihme.washington.edu/WebUI/DataManager/img/icons/transparent.gif">
          <a:extLst>
            <a:ext uri="{FF2B5EF4-FFF2-40B4-BE49-F238E27FC236}">
              <a16:creationId xmlns:a16="http://schemas.microsoft.com/office/drawing/2014/main" id="{00000000-0008-0000-0100-00005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3737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2742</xdr:row>
      <xdr:rowOff>0</xdr:rowOff>
    </xdr:from>
    <xdr:to>
      <xdr:col>0</xdr:col>
      <xdr:colOff>323850</xdr:colOff>
      <xdr:row>2742</xdr:row>
      <xdr:rowOff>152400</xdr:rowOff>
    </xdr:to>
    <xdr:pic>
      <xdr:nvPicPr>
        <xdr:cNvPr id="94" name="Picture 93" descr="SM2015_MEX_HF_QUEST_CHECKLIST_revi">
          <a:extLst>
            <a:ext uri="{FF2B5EF4-FFF2-40B4-BE49-F238E27FC236}">
              <a16:creationId xmlns:a16="http://schemas.microsoft.com/office/drawing/2014/main" id="{00000000-0008-0000-0100-00005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3737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2743</xdr:row>
      <xdr:rowOff>0</xdr:rowOff>
    </xdr:from>
    <xdr:to>
      <xdr:col>0</xdr:col>
      <xdr:colOff>161925</xdr:colOff>
      <xdr:row>2743</xdr:row>
      <xdr:rowOff>161925</xdr:rowOff>
    </xdr:to>
    <xdr:pic>
      <xdr:nvPicPr>
        <xdr:cNvPr id="95" name="query_2pub_pm" descr="https://sultan.ihme.washington.edu/WebUI/DataManager/img/icons/plus.gif">
          <a:extLst>
            <a:ext uri="{FF2B5EF4-FFF2-40B4-BE49-F238E27FC236}">
              <a16:creationId xmlns:a16="http://schemas.microsoft.com/office/drawing/2014/main" id="{00000000-0008-0000-0100-00005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3927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2743</xdr:row>
      <xdr:rowOff>0</xdr:rowOff>
    </xdr:from>
    <xdr:to>
      <xdr:col>0</xdr:col>
      <xdr:colOff>323850</xdr:colOff>
      <xdr:row>2743</xdr:row>
      <xdr:rowOff>152400</xdr:rowOff>
    </xdr:to>
    <xdr:pic>
      <xdr:nvPicPr>
        <xdr:cNvPr id="96" name="Picture 95" descr="SM2015_MEX_HH_CENSUS">
          <a:extLst>
            <a:ext uri="{FF2B5EF4-FFF2-40B4-BE49-F238E27FC236}">
              <a16:creationId xmlns:a16="http://schemas.microsoft.com/office/drawing/2014/main" id="{00000000-0008-0000-0100-00006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3927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2744</xdr:row>
      <xdr:rowOff>0</xdr:rowOff>
    </xdr:from>
    <xdr:to>
      <xdr:col>0</xdr:col>
      <xdr:colOff>161925</xdr:colOff>
      <xdr:row>2744</xdr:row>
      <xdr:rowOff>161925</xdr:rowOff>
    </xdr:to>
    <xdr:pic>
      <xdr:nvPicPr>
        <xdr:cNvPr id="97" name="query_22pub_pm" descr="https://sultan.ihme.washington.edu/WebUI/DataManager/img/icons/plus.gif">
          <a:extLst>
            <a:ext uri="{FF2B5EF4-FFF2-40B4-BE49-F238E27FC236}">
              <a16:creationId xmlns:a16="http://schemas.microsoft.com/office/drawing/2014/main" id="{00000000-0008-0000-0100-00006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4118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2744</xdr:row>
      <xdr:rowOff>0</xdr:rowOff>
    </xdr:from>
    <xdr:to>
      <xdr:col>0</xdr:col>
      <xdr:colOff>323850</xdr:colOff>
      <xdr:row>2744</xdr:row>
      <xdr:rowOff>152400</xdr:rowOff>
    </xdr:to>
    <xdr:pic>
      <xdr:nvPicPr>
        <xdr:cNvPr id="98" name="Picture 97" descr="SM2015_MEX_HH_FECHA">
          <a:extLst>
            <a:ext uri="{FF2B5EF4-FFF2-40B4-BE49-F238E27FC236}">
              <a16:creationId xmlns:a16="http://schemas.microsoft.com/office/drawing/2014/main" id="{00000000-0008-0000-0100-00006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4118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2745</xdr:row>
      <xdr:rowOff>0</xdr:rowOff>
    </xdr:from>
    <xdr:to>
      <xdr:col>0</xdr:col>
      <xdr:colOff>161925</xdr:colOff>
      <xdr:row>2745</xdr:row>
      <xdr:rowOff>161925</xdr:rowOff>
    </xdr:to>
    <xdr:pic>
      <xdr:nvPicPr>
        <xdr:cNvPr id="99" name="query_11pub_pm" descr="https://sultan.ihme.washington.edu/WebUI/DataManager/img/icons/plus.gif">
          <a:extLst>
            <a:ext uri="{FF2B5EF4-FFF2-40B4-BE49-F238E27FC236}">
              <a16:creationId xmlns:a16="http://schemas.microsoft.com/office/drawing/2014/main" id="{00000000-0008-0000-0100-00006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4308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2745</xdr:row>
      <xdr:rowOff>0</xdr:rowOff>
    </xdr:from>
    <xdr:to>
      <xdr:col>0</xdr:col>
      <xdr:colOff>323850</xdr:colOff>
      <xdr:row>2745</xdr:row>
      <xdr:rowOff>152400</xdr:rowOff>
    </xdr:to>
    <xdr:pic>
      <xdr:nvPicPr>
        <xdr:cNvPr id="100" name="Picture 99" descr="SM2015_MEX_HH_QUESTIONNAIRE_MOD1">
          <a:extLst>
            <a:ext uri="{FF2B5EF4-FFF2-40B4-BE49-F238E27FC236}">
              <a16:creationId xmlns:a16="http://schemas.microsoft.com/office/drawing/2014/main" id="{00000000-0008-0000-0100-00006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4308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2746</xdr:row>
      <xdr:rowOff>0</xdr:rowOff>
    </xdr:from>
    <xdr:to>
      <xdr:col>0</xdr:col>
      <xdr:colOff>161925</xdr:colOff>
      <xdr:row>2746</xdr:row>
      <xdr:rowOff>161925</xdr:rowOff>
    </xdr:to>
    <xdr:pic>
      <xdr:nvPicPr>
        <xdr:cNvPr id="101" name="Picture 100" descr="https://sultan.ihme.washington.edu/WebUI/DataManager/img/icons/transparent.gif">
          <a:extLst>
            <a:ext uri="{FF2B5EF4-FFF2-40B4-BE49-F238E27FC236}">
              <a16:creationId xmlns:a16="http://schemas.microsoft.com/office/drawing/2014/main" id="{00000000-0008-0000-0100-00006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4499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2746</xdr:row>
      <xdr:rowOff>0</xdr:rowOff>
    </xdr:from>
    <xdr:to>
      <xdr:col>0</xdr:col>
      <xdr:colOff>323850</xdr:colOff>
      <xdr:row>2746</xdr:row>
      <xdr:rowOff>152400</xdr:rowOff>
    </xdr:to>
    <xdr:pic>
      <xdr:nvPicPr>
        <xdr:cNvPr id="102" name="Picture 101" descr="SM2015_MEX_HH_QUESTIONNAIRE_MOD1-test">
          <a:extLst>
            <a:ext uri="{FF2B5EF4-FFF2-40B4-BE49-F238E27FC236}">
              <a16:creationId xmlns:a16="http://schemas.microsoft.com/office/drawing/2014/main" id="{00000000-0008-0000-0100-00006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4499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2747</xdr:row>
      <xdr:rowOff>0</xdr:rowOff>
    </xdr:from>
    <xdr:to>
      <xdr:col>0</xdr:col>
      <xdr:colOff>161925</xdr:colOff>
      <xdr:row>2747</xdr:row>
      <xdr:rowOff>161925</xdr:rowOff>
    </xdr:to>
    <xdr:pic>
      <xdr:nvPicPr>
        <xdr:cNvPr id="103" name="query_18pub_pm" descr="https://sultan.ihme.washington.edu/WebUI/DataManager/img/icons/plus.gif">
          <a:extLst>
            <a:ext uri="{FF2B5EF4-FFF2-40B4-BE49-F238E27FC236}">
              <a16:creationId xmlns:a16="http://schemas.microsoft.com/office/drawing/2014/main" id="{00000000-0008-0000-0100-00006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4689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2747</xdr:row>
      <xdr:rowOff>0</xdr:rowOff>
    </xdr:from>
    <xdr:to>
      <xdr:col>0</xdr:col>
      <xdr:colOff>323850</xdr:colOff>
      <xdr:row>2747</xdr:row>
      <xdr:rowOff>152400</xdr:rowOff>
    </xdr:to>
    <xdr:pic>
      <xdr:nvPicPr>
        <xdr:cNvPr id="104" name="Picture 103" descr="SM2015_MEX_HH_QUESTIONNAIRE_MOD2a">
          <a:extLst>
            <a:ext uri="{FF2B5EF4-FFF2-40B4-BE49-F238E27FC236}">
              <a16:creationId xmlns:a16="http://schemas.microsoft.com/office/drawing/2014/main" id="{00000000-0008-0000-0100-00006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4689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2748</xdr:row>
      <xdr:rowOff>0</xdr:rowOff>
    </xdr:from>
    <xdr:to>
      <xdr:col>0</xdr:col>
      <xdr:colOff>161925</xdr:colOff>
      <xdr:row>2748</xdr:row>
      <xdr:rowOff>161925</xdr:rowOff>
    </xdr:to>
    <xdr:pic>
      <xdr:nvPicPr>
        <xdr:cNvPr id="105" name="query_19pub_pm" descr="https://sultan.ihme.washington.edu/WebUI/DataManager/img/icons/plus.gif">
          <a:extLst>
            <a:ext uri="{FF2B5EF4-FFF2-40B4-BE49-F238E27FC236}">
              <a16:creationId xmlns:a16="http://schemas.microsoft.com/office/drawing/2014/main" id="{00000000-0008-0000-0100-00006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4880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2748</xdr:row>
      <xdr:rowOff>0</xdr:rowOff>
    </xdr:from>
    <xdr:to>
      <xdr:col>0</xdr:col>
      <xdr:colOff>323850</xdr:colOff>
      <xdr:row>2748</xdr:row>
      <xdr:rowOff>152400</xdr:rowOff>
    </xdr:to>
    <xdr:pic>
      <xdr:nvPicPr>
        <xdr:cNvPr id="106" name="Picture 105" descr="SM2015_MEX_HH_QUESTIONNAIRE_MOD2b">
          <a:extLst>
            <a:ext uri="{FF2B5EF4-FFF2-40B4-BE49-F238E27FC236}">
              <a16:creationId xmlns:a16="http://schemas.microsoft.com/office/drawing/2014/main" id="{00000000-0008-0000-0100-00006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4880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2749</xdr:row>
      <xdr:rowOff>0</xdr:rowOff>
    </xdr:from>
    <xdr:to>
      <xdr:col>0</xdr:col>
      <xdr:colOff>161925</xdr:colOff>
      <xdr:row>2749</xdr:row>
      <xdr:rowOff>161925</xdr:rowOff>
    </xdr:to>
    <xdr:pic>
      <xdr:nvPicPr>
        <xdr:cNvPr id="107" name="query_20pub_pm" descr="https://sultan.ihme.washington.edu/WebUI/DataManager/img/icons/plus.gif">
          <a:extLst>
            <a:ext uri="{FF2B5EF4-FFF2-40B4-BE49-F238E27FC236}">
              <a16:creationId xmlns:a16="http://schemas.microsoft.com/office/drawing/2014/main" id="{00000000-0008-0000-0100-00006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5070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2749</xdr:row>
      <xdr:rowOff>0</xdr:rowOff>
    </xdr:from>
    <xdr:to>
      <xdr:col>0</xdr:col>
      <xdr:colOff>323850</xdr:colOff>
      <xdr:row>2749</xdr:row>
      <xdr:rowOff>152400</xdr:rowOff>
    </xdr:to>
    <xdr:pic>
      <xdr:nvPicPr>
        <xdr:cNvPr id="108" name="Picture 107" descr="SM2015_MEX_HH_QUESTIONNAIRE_MOD2c">
          <a:extLst>
            <a:ext uri="{FF2B5EF4-FFF2-40B4-BE49-F238E27FC236}">
              <a16:creationId xmlns:a16="http://schemas.microsoft.com/office/drawing/2014/main" id="{00000000-0008-0000-0100-00006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5070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2750</xdr:row>
      <xdr:rowOff>0</xdr:rowOff>
    </xdr:from>
    <xdr:to>
      <xdr:col>0</xdr:col>
      <xdr:colOff>161925</xdr:colOff>
      <xdr:row>2750</xdr:row>
      <xdr:rowOff>161925</xdr:rowOff>
    </xdr:to>
    <xdr:pic>
      <xdr:nvPicPr>
        <xdr:cNvPr id="109" name="query_23pub_pm" descr="https://sultan.ihme.washington.edu/WebUI/DataManager/img/icons/plus.gif">
          <a:extLst>
            <a:ext uri="{FF2B5EF4-FFF2-40B4-BE49-F238E27FC236}">
              <a16:creationId xmlns:a16="http://schemas.microsoft.com/office/drawing/2014/main" id="{00000000-0008-0000-0100-00006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5261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2750</xdr:row>
      <xdr:rowOff>0</xdr:rowOff>
    </xdr:from>
    <xdr:to>
      <xdr:col>0</xdr:col>
      <xdr:colOff>323850</xdr:colOff>
      <xdr:row>2750</xdr:row>
      <xdr:rowOff>152400</xdr:rowOff>
    </xdr:to>
    <xdr:pic>
      <xdr:nvPicPr>
        <xdr:cNvPr id="110" name="Picture 109" descr="SM2015_MEX_HH_QUESTIONNAIRE_MOD3">
          <a:extLst>
            <a:ext uri="{FF2B5EF4-FFF2-40B4-BE49-F238E27FC236}">
              <a16:creationId xmlns:a16="http://schemas.microsoft.com/office/drawing/2014/main" id="{00000000-0008-0000-0100-00006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5261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2751</xdr:row>
      <xdr:rowOff>0</xdr:rowOff>
    </xdr:from>
    <xdr:to>
      <xdr:col>0</xdr:col>
      <xdr:colOff>161925</xdr:colOff>
      <xdr:row>2751</xdr:row>
      <xdr:rowOff>161925</xdr:rowOff>
    </xdr:to>
    <xdr:pic>
      <xdr:nvPicPr>
        <xdr:cNvPr id="111" name="Picture 110" descr="https://sultan.ihme.washington.edu/WebUI/DataManager/img/icons/transparent.gif">
          <a:extLst>
            <a:ext uri="{FF2B5EF4-FFF2-40B4-BE49-F238E27FC236}">
              <a16:creationId xmlns:a16="http://schemas.microsoft.com/office/drawing/2014/main" id="{00000000-0008-0000-0100-00006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5451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2751</xdr:row>
      <xdr:rowOff>0</xdr:rowOff>
    </xdr:from>
    <xdr:to>
      <xdr:col>0</xdr:col>
      <xdr:colOff>323850</xdr:colOff>
      <xdr:row>2751</xdr:row>
      <xdr:rowOff>152400</xdr:rowOff>
    </xdr:to>
    <xdr:pic>
      <xdr:nvPicPr>
        <xdr:cNvPr id="112" name="Picture 111" descr="SM2015_MEX_TEST">
          <a:extLst>
            <a:ext uri="{FF2B5EF4-FFF2-40B4-BE49-F238E27FC236}">
              <a16:creationId xmlns:a16="http://schemas.microsoft.com/office/drawing/2014/main" id="{00000000-0008-0000-0100-00007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5451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2752</xdr:row>
      <xdr:rowOff>0</xdr:rowOff>
    </xdr:from>
    <xdr:to>
      <xdr:col>0</xdr:col>
      <xdr:colOff>161925</xdr:colOff>
      <xdr:row>2752</xdr:row>
      <xdr:rowOff>161925</xdr:rowOff>
    </xdr:to>
    <xdr:pic>
      <xdr:nvPicPr>
        <xdr:cNvPr id="113" name="testSurvey_27e9de30-f72d-421a-96c6-3acb641e7e52_pm" descr="https://sultan.ihme.washington.edu/WebUI/DataManager/img/icons/plus.gif">
          <a:extLst>
            <a:ext uri="{FF2B5EF4-FFF2-40B4-BE49-F238E27FC236}">
              <a16:creationId xmlns:a16="http://schemas.microsoft.com/office/drawing/2014/main" id="{00000000-0008-0000-0100-00007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5642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2752</xdr:row>
      <xdr:rowOff>0</xdr:rowOff>
    </xdr:from>
    <xdr:to>
      <xdr:col>0</xdr:col>
      <xdr:colOff>323850</xdr:colOff>
      <xdr:row>2752</xdr:row>
      <xdr:rowOff>152400</xdr:rowOff>
    </xdr:to>
    <xdr:pic>
      <xdr:nvPicPr>
        <xdr:cNvPr id="114" name="testSurvey_27e9de30-f72d-421a-96c6-3acb641e7e52_img" descr="Test Surveys">
          <a:extLst>
            <a:ext uri="{FF2B5EF4-FFF2-40B4-BE49-F238E27FC236}">
              <a16:creationId xmlns:a16="http://schemas.microsoft.com/office/drawing/2014/main" id="{00000000-0008-0000-0100-000072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945642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2753</xdr:row>
      <xdr:rowOff>0</xdr:rowOff>
    </xdr:from>
    <xdr:to>
      <xdr:col>0</xdr:col>
      <xdr:colOff>161925</xdr:colOff>
      <xdr:row>2753</xdr:row>
      <xdr:rowOff>161925</xdr:rowOff>
    </xdr:to>
    <xdr:pic>
      <xdr:nvPicPr>
        <xdr:cNvPr id="115" name="subProject_e1eb2eec-ca0d-4de2-b654-a7f857e95fee_pm" descr="https://sultan.ihme.washington.edu/WebUI/DataManager/img/icons/plus.gif">
          <a:extLst>
            <a:ext uri="{FF2B5EF4-FFF2-40B4-BE49-F238E27FC236}">
              <a16:creationId xmlns:a16="http://schemas.microsoft.com/office/drawing/2014/main" id="{00000000-0008-0000-0100-00007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5832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2753</xdr:row>
      <xdr:rowOff>0</xdr:rowOff>
    </xdr:from>
    <xdr:to>
      <xdr:col>0</xdr:col>
      <xdr:colOff>323850</xdr:colOff>
      <xdr:row>2753</xdr:row>
      <xdr:rowOff>152400</xdr:rowOff>
    </xdr:to>
    <xdr:pic>
      <xdr:nvPicPr>
        <xdr:cNvPr id="116" name="Picture 115" descr="NICARAGUA">
          <a:extLst>
            <a:ext uri="{FF2B5EF4-FFF2-40B4-BE49-F238E27FC236}">
              <a16:creationId xmlns:a16="http://schemas.microsoft.com/office/drawing/2014/main" id="{00000000-0008-0000-0100-00007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45832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2754</xdr:row>
      <xdr:rowOff>0</xdr:rowOff>
    </xdr:from>
    <xdr:to>
      <xdr:col>0</xdr:col>
      <xdr:colOff>161925</xdr:colOff>
      <xdr:row>2754</xdr:row>
      <xdr:rowOff>161925</xdr:rowOff>
    </xdr:to>
    <xdr:pic>
      <xdr:nvPicPr>
        <xdr:cNvPr id="117" name="subProject_d5b2cba5-b054-48c7-a053-e9543e53d150_pm" descr="https://sultan.ihme.washington.edu/WebUI/DataManager/img/icons/plus.gif">
          <a:extLst>
            <a:ext uri="{FF2B5EF4-FFF2-40B4-BE49-F238E27FC236}">
              <a16:creationId xmlns:a16="http://schemas.microsoft.com/office/drawing/2014/main" id="{00000000-0008-0000-0100-00007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6023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2754</xdr:row>
      <xdr:rowOff>0</xdr:rowOff>
    </xdr:from>
    <xdr:to>
      <xdr:col>0</xdr:col>
      <xdr:colOff>323850</xdr:colOff>
      <xdr:row>2754</xdr:row>
      <xdr:rowOff>152400</xdr:rowOff>
    </xdr:to>
    <xdr:pic>
      <xdr:nvPicPr>
        <xdr:cNvPr id="118" name="Picture 117" descr="PANAMA">
          <a:extLst>
            <a:ext uri="{FF2B5EF4-FFF2-40B4-BE49-F238E27FC236}">
              <a16:creationId xmlns:a16="http://schemas.microsoft.com/office/drawing/2014/main" id="{00000000-0008-0000-0100-00007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46023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2755</xdr:row>
      <xdr:rowOff>0</xdr:rowOff>
    </xdr:from>
    <xdr:to>
      <xdr:col>0</xdr:col>
      <xdr:colOff>161925</xdr:colOff>
      <xdr:row>2755</xdr:row>
      <xdr:rowOff>161925</xdr:rowOff>
    </xdr:to>
    <xdr:pic>
      <xdr:nvPicPr>
        <xdr:cNvPr id="119" name="subProject_5d3600aa-c7ad-41ee-bbc3-b56ae3b14c1a_pm" descr="https://sultan.ihme.washington.edu/WebUI/DataManager/img/icons/plus.gif">
          <a:extLst>
            <a:ext uri="{FF2B5EF4-FFF2-40B4-BE49-F238E27FC236}">
              <a16:creationId xmlns:a16="http://schemas.microsoft.com/office/drawing/2014/main" id="{00000000-0008-0000-0100-00007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6213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2755</xdr:row>
      <xdr:rowOff>0</xdr:rowOff>
    </xdr:from>
    <xdr:to>
      <xdr:col>0</xdr:col>
      <xdr:colOff>323850</xdr:colOff>
      <xdr:row>2755</xdr:row>
      <xdr:rowOff>152400</xdr:rowOff>
    </xdr:to>
    <xdr:pic>
      <xdr:nvPicPr>
        <xdr:cNvPr id="120" name="Picture 119" descr="TEST">
          <a:extLst>
            <a:ext uri="{FF2B5EF4-FFF2-40B4-BE49-F238E27FC236}">
              <a16:creationId xmlns:a16="http://schemas.microsoft.com/office/drawing/2014/main" id="{00000000-0008-0000-0100-00007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46213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2756</xdr:row>
      <xdr:rowOff>0</xdr:rowOff>
    </xdr:from>
    <xdr:to>
      <xdr:col>0</xdr:col>
      <xdr:colOff>161925</xdr:colOff>
      <xdr:row>2756</xdr:row>
      <xdr:rowOff>161925</xdr:rowOff>
    </xdr:to>
    <xdr:pic>
      <xdr:nvPicPr>
        <xdr:cNvPr id="121" name="subProject_29038788-e6de-4fb3-96d9-7e30be9c287b_pm" descr="https://sultan.ihme.washington.edu/WebUI/DataManager/img/icons/plus.gif">
          <a:extLst>
            <a:ext uri="{FF2B5EF4-FFF2-40B4-BE49-F238E27FC236}">
              <a16:creationId xmlns:a16="http://schemas.microsoft.com/office/drawing/2014/main" id="{00000000-0008-0000-0100-00007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464040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2756</xdr:row>
      <xdr:rowOff>0</xdr:rowOff>
    </xdr:from>
    <xdr:to>
      <xdr:col>0</xdr:col>
      <xdr:colOff>323850</xdr:colOff>
      <xdr:row>2756</xdr:row>
      <xdr:rowOff>152400</xdr:rowOff>
    </xdr:to>
    <xdr:pic>
      <xdr:nvPicPr>
        <xdr:cNvPr id="122" name="Picture 121" descr="UGA VL">
          <a:extLst>
            <a:ext uri="{FF2B5EF4-FFF2-40B4-BE49-F238E27FC236}">
              <a16:creationId xmlns:a16="http://schemas.microsoft.com/office/drawing/2014/main" id="{00000000-0008-0000-0100-00007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464040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9525</xdr:colOff>
      <xdr:row>1</xdr:row>
      <xdr:rowOff>9525</xdr:rowOff>
    </xdr:to>
    <xdr:pic>
      <xdr:nvPicPr>
        <xdr:cNvPr id="6" name="Picture 5" descr="https://sultan.ihme.washington.edu/WebUI/DataManager/img/icons/transparent.gif">
          <a:extLst>
            <a:ext uri="{FF2B5EF4-FFF2-40B4-BE49-F238E27FC236}">
              <a16:creationId xmlns:a16="http://schemas.microsoft.com/office/drawing/2014/main" id="{00000000-0008-0000-0200-000006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352550"/>
          <a:ext cx="9525" cy="95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358</xdr:row>
      <xdr:rowOff>0</xdr:rowOff>
    </xdr:from>
    <xdr:to>
      <xdr:col>0</xdr:col>
      <xdr:colOff>257175</xdr:colOff>
      <xdr:row>362</xdr:row>
      <xdr:rowOff>133350</xdr:rowOff>
    </xdr:to>
    <xdr:pic>
      <xdr:nvPicPr>
        <xdr:cNvPr id="7" name="Picture 6" descr="Projects">
          <a:extLst>
            <a:ext uri="{FF2B5EF4-FFF2-40B4-BE49-F238E27FC236}">
              <a16:creationId xmlns:a16="http://schemas.microsoft.com/office/drawing/2014/main" id="{00000000-0008-0000-0200-0000070000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86353650"/>
          <a:ext cx="257175" cy="9429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359</xdr:row>
      <xdr:rowOff>0</xdr:rowOff>
    </xdr:from>
    <xdr:to>
      <xdr:col>0</xdr:col>
      <xdr:colOff>152400</xdr:colOff>
      <xdr:row>359</xdr:row>
      <xdr:rowOff>152400</xdr:rowOff>
    </xdr:to>
    <xdr:pic>
      <xdr:nvPicPr>
        <xdr:cNvPr id="8" name="Picture 7" descr="System">
          <a:extLst>
            <a:ext uri="{FF2B5EF4-FFF2-40B4-BE49-F238E27FC236}">
              <a16:creationId xmlns:a16="http://schemas.microsoft.com/office/drawing/2014/main" id="{00000000-0008-0000-0200-00000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865536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360</xdr:row>
      <xdr:rowOff>0</xdr:rowOff>
    </xdr:from>
    <xdr:to>
      <xdr:col>0</xdr:col>
      <xdr:colOff>161925</xdr:colOff>
      <xdr:row>360</xdr:row>
      <xdr:rowOff>161925</xdr:rowOff>
    </xdr:to>
    <xdr:pic>
      <xdr:nvPicPr>
        <xdr:cNvPr id="9" name="publishedSurvey_13eb171a-e980-4780-ac7c-585f9bf64ef9_pm" descr="https://sultan.ihme.washington.edu/WebUI/DataManager/img/icons/plus.gif">
          <a:extLst>
            <a:ext uri="{FF2B5EF4-FFF2-40B4-BE49-F238E27FC236}">
              <a16:creationId xmlns:a16="http://schemas.microsoft.com/office/drawing/2014/main" id="{00000000-0008-0000-0200-00000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867441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360</xdr:row>
      <xdr:rowOff>0</xdr:rowOff>
    </xdr:from>
    <xdr:to>
      <xdr:col>0</xdr:col>
      <xdr:colOff>323850</xdr:colOff>
      <xdr:row>360</xdr:row>
      <xdr:rowOff>152400</xdr:rowOff>
    </xdr:to>
    <xdr:pic>
      <xdr:nvPicPr>
        <xdr:cNvPr id="10" name="publishedSurvey_13eb171a-e980-4780-ac7c-585f9bf64ef9_img" descr="Published Surveys">
          <a:extLst>
            <a:ext uri="{FF2B5EF4-FFF2-40B4-BE49-F238E27FC236}">
              <a16:creationId xmlns:a16="http://schemas.microsoft.com/office/drawing/2014/main" id="{00000000-0008-0000-0200-00000A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867441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361</xdr:row>
      <xdr:rowOff>0</xdr:rowOff>
    </xdr:from>
    <xdr:to>
      <xdr:col>0</xdr:col>
      <xdr:colOff>161925</xdr:colOff>
      <xdr:row>361</xdr:row>
      <xdr:rowOff>161925</xdr:rowOff>
    </xdr:to>
    <xdr:pic>
      <xdr:nvPicPr>
        <xdr:cNvPr id="11" name="testSurvey_13eb171a-e980-4780-ac7c-585f9bf64ef9_pm" descr="https://sultan.ihme.washington.edu/WebUI/DataManager/img/icons/plus.gif">
          <a:extLst>
            <a:ext uri="{FF2B5EF4-FFF2-40B4-BE49-F238E27FC236}">
              <a16:creationId xmlns:a16="http://schemas.microsoft.com/office/drawing/2014/main" id="{00000000-0008-0000-0200-00000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869346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361</xdr:row>
      <xdr:rowOff>0</xdr:rowOff>
    </xdr:from>
    <xdr:to>
      <xdr:col>0</xdr:col>
      <xdr:colOff>323850</xdr:colOff>
      <xdr:row>361</xdr:row>
      <xdr:rowOff>152400</xdr:rowOff>
    </xdr:to>
    <xdr:pic>
      <xdr:nvPicPr>
        <xdr:cNvPr id="12" name="testSurvey_13eb171a-e980-4780-ac7c-585f9bf64ef9_img" descr="Test Surveys">
          <a:extLst>
            <a:ext uri="{FF2B5EF4-FFF2-40B4-BE49-F238E27FC236}">
              <a16:creationId xmlns:a16="http://schemas.microsoft.com/office/drawing/2014/main" id="{00000000-0008-0000-0200-00000C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869346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362</xdr:row>
      <xdr:rowOff>0</xdr:rowOff>
    </xdr:from>
    <xdr:to>
      <xdr:col>0</xdr:col>
      <xdr:colOff>161925</xdr:colOff>
      <xdr:row>362</xdr:row>
      <xdr:rowOff>161925</xdr:rowOff>
    </xdr:to>
    <xdr:pic>
      <xdr:nvPicPr>
        <xdr:cNvPr id="13" name="subProject_4b7464e9-43d6-48a5-84e7-43a14be4f4b0_pm" descr="https://sultan.ihme.washington.edu/WebUI/DataManager/img/icons/plus.gif">
          <a:extLst>
            <a:ext uri="{FF2B5EF4-FFF2-40B4-BE49-F238E27FC236}">
              <a16:creationId xmlns:a16="http://schemas.microsoft.com/office/drawing/2014/main" id="{00000000-0008-0000-0200-00000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871347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362</xdr:row>
      <xdr:rowOff>0</xdr:rowOff>
    </xdr:from>
    <xdr:to>
      <xdr:col>0</xdr:col>
      <xdr:colOff>323850</xdr:colOff>
      <xdr:row>362</xdr:row>
      <xdr:rowOff>152400</xdr:rowOff>
    </xdr:to>
    <xdr:pic>
      <xdr:nvPicPr>
        <xdr:cNvPr id="14" name="Picture 13" descr="Colombia">
          <a:extLst>
            <a:ext uri="{FF2B5EF4-FFF2-40B4-BE49-F238E27FC236}">
              <a16:creationId xmlns:a16="http://schemas.microsoft.com/office/drawing/2014/main" id="{00000000-0008-0000-0200-00000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871347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363</xdr:row>
      <xdr:rowOff>0</xdr:rowOff>
    </xdr:from>
    <xdr:to>
      <xdr:col>0</xdr:col>
      <xdr:colOff>161925</xdr:colOff>
      <xdr:row>363</xdr:row>
      <xdr:rowOff>161925</xdr:rowOff>
    </xdr:to>
    <xdr:pic>
      <xdr:nvPicPr>
        <xdr:cNvPr id="15" name="subProject_11a3ffc5-1778-4a91-bdeb-08128d7cc59e_pm" descr="https://sultan.ihme.washington.edu/WebUI/DataManager/img/icons/plus.gif">
          <a:extLst>
            <a:ext uri="{FF2B5EF4-FFF2-40B4-BE49-F238E27FC236}">
              <a16:creationId xmlns:a16="http://schemas.microsoft.com/office/drawing/2014/main" id="{00000000-0008-0000-0200-00000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873347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363</xdr:row>
      <xdr:rowOff>0</xdr:rowOff>
    </xdr:from>
    <xdr:to>
      <xdr:col>0</xdr:col>
      <xdr:colOff>323850</xdr:colOff>
      <xdr:row>363</xdr:row>
      <xdr:rowOff>152400</xdr:rowOff>
    </xdr:to>
    <xdr:pic>
      <xdr:nvPicPr>
        <xdr:cNvPr id="16" name="Picture 15" descr="DatStat Training">
          <a:extLst>
            <a:ext uri="{FF2B5EF4-FFF2-40B4-BE49-F238E27FC236}">
              <a16:creationId xmlns:a16="http://schemas.microsoft.com/office/drawing/2014/main" id="{00000000-0008-0000-0200-00001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873347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364</xdr:row>
      <xdr:rowOff>0</xdr:rowOff>
    </xdr:from>
    <xdr:to>
      <xdr:col>0</xdr:col>
      <xdr:colOff>161925</xdr:colOff>
      <xdr:row>364</xdr:row>
      <xdr:rowOff>161925</xdr:rowOff>
    </xdr:to>
    <xdr:pic>
      <xdr:nvPicPr>
        <xdr:cNvPr id="17" name="subProject_5072ae1c-d64e-4441-8eb1-8bd76f4729e0_pm" descr="https://sultan.ihme.washington.edu/WebUI/DataManager/img/icons/plus.gif">
          <a:extLst>
            <a:ext uri="{FF2B5EF4-FFF2-40B4-BE49-F238E27FC236}">
              <a16:creationId xmlns:a16="http://schemas.microsoft.com/office/drawing/2014/main" id="{00000000-0008-0000-0200-00001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87534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364</xdr:row>
      <xdr:rowOff>0</xdr:rowOff>
    </xdr:from>
    <xdr:to>
      <xdr:col>0</xdr:col>
      <xdr:colOff>323850</xdr:colOff>
      <xdr:row>364</xdr:row>
      <xdr:rowOff>152400</xdr:rowOff>
    </xdr:to>
    <xdr:pic>
      <xdr:nvPicPr>
        <xdr:cNvPr id="18" name="Picture 17" descr="GAVI">
          <a:extLst>
            <a:ext uri="{FF2B5EF4-FFF2-40B4-BE49-F238E27FC236}">
              <a16:creationId xmlns:a16="http://schemas.microsoft.com/office/drawing/2014/main" id="{00000000-0008-0000-0200-00001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87534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365</xdr:row>
      <xdr:rowOff>0</xdr:rowOff>
    </xdr:from>
    <xdr:to>
      <xdr:col>0</xdr:col>
      <xdr:colOff>161925</xdr:colOff>
      <xdr:row>365</xdr:row>
      <xdr:rowOff>161925</xdr:rowOff>
    </xdr:to>
    <xdr:pic>
      <xdr:nvPicPr>
        <xdr:cNvPr id="19" name="subProject_4fe8e3cd-db9c-4a66-8bca-bfa084220710_pm" descr="https://sultan.ihme.washington.edu/WebUI/DataManager/img/icons/plus.gif">
          <a:extLst>
            <a:ext uri="{FF2B5EF4-FFF2-40B4-BE49-F238E27FC236}">
              <a16:creationId xmlns:a16="http://schemas.microsoft.com/office/drawing/2014/main" id="{00000000-0008-0000-0200-00001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877347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365</xdr:row>
      <xdr:rowOff>0</xdr:rowOff>
    </xdr:from>
    <xdr:to>
      <xdr:col>0</xdr:col>
      <xdr:colOff>323850</xdr:colOff>
      <xdr:row>365</xdr:row>
      <xdr:rowOff>152400</xdr:rowOff>
    </xdr:to>
    <xdr:pic>
      <xdr:nvPicPr>
        <xdr:cNvPr id="20" name="Picture 19" descr="INDIA">
          <a:extLst>
            <a:ext uri="{FF2B5EF4-FFF2-40B4-BE49-F238E27FC236}">
              <a16:creationId xmlns:a16="http://schemas.microsoft.com/office/drawing/2014/main" id="{00000000-0008-0000-0200-00001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877347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366</xdr:row>
      <xdr:rowOff>0</xdr:rowOff>
    </xdr:from>
    <xdr:to>
      <xdr:col>0</xdr:col>
      <xdr:colOff>161925</xdr:colOff>
      <xdr:row>366</xdr:row>
      <xdr:rowOff>161925</xdr:rowOff>
    </xdr:to>
    <xdr:pic>
      <xdr:nvPicPr>
        <xdr:cNvPr id="21" name="subProject_c927db1c-4a63-484c-9711-68674c0574ab_pm" descr="https://sultan.ihme.washington.edu/WebUI/DataManager/img/icons/plus.gif">
          <a:extLst>
            <a:ext uri="{FF2B5EF4-FFF2-40B4-BE49-F238E27FC236}">
              <a16:creationId xmlns:a16="http://schemas.microsoft.com/office/drawing/2014/main" id="{00000000-0008-0000-0200-00001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879348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366</xdr:row>
      <xdr:rowOff>0</xdr:rowOff>
    </xdr:from>
    <xdr:to>
      <xdr:col>0</xdr:col>
      <xdr:colOff>323850</xdr:colOff>
      <xdr:row>366</xdr:row>
      <xdr:rowOff>152400</xdr:rowOff>
    </xdr:to>
    <xdr:pic>
      <xdr:nvPicPr>
        <xdr:cNvPr id="22" name="Picture 21" descr="KSA">
          <a:extLst>
            <a:ext uri="{FF2B5EF4-FFF2-40B4-BE49-F238E27FC236}">
              <a16:creationId xmlns:a16="http://schemas.microsoft.com/office/drawing/2014/main" id="{00000000-0008-0000-0200-00001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879348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367</xdr:row>
      <xdr:rowOff>0</xdr:rowOff>
    </xdr:from>
    <xdr:to>
      <xdr:col>0</xdr:col>
      <xdr:colOff>161925</xdr:colOff>
      <xdr:row>367</xdr:row>
      <xdr:rowOff>161925</xdr:rowOff>
    </xdr:to>
    <xdr:pic>
      <xdr:nvPicPr>
        <xdr:cNvPr id="23" name="subProject_8cb9e29e-fdf2-4098-99ea-656ee2878807_pm" descr="https://sultan.ihme.washington.edu/WebUI/DataManager/img/icons/plus.gif">
          <a:extLst>
            <a:ext uri="{FF2B5EF4-FFF2-40B4-BE49-F238E27FC236}">
              <a16:creationId xmlns:a16="http://schemas.microsoft.com/office/drawing/2014/main" id="{00000000-0008-0000-0200-00001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881253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367</xdr:row>
      <xdr:rowOff>0</xdr:rowOff>
    </xdr:from>
    <xdr:to>
      <xdr:col>0</xdr:col>
      <xdr:colOff>323850</xdr:colOff>
      <xdr:row>367</xdr:row>
      <xdr:rowOff>152400</xdr:rowOff>
    </xdr:to>
    <xdr:pic>
      <xdr:nvPicPr>
        <xdr:cNvPr id="24" name="Picture 23" descr="Online Surveys">
          <a:extLst>
            <a:ext uri="{FF2B5EF4-FFF2-40B4-BE49-F238E27FC236}">
              <a16:creationId xmlns:a16="http://schemas.microsoft.com/office/drawing/2014/main" id="{00000000-0008-0000-0200-00001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881253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368</xdr:row>
      <xdr:rowOff>0</xdr:rowOff>
    </xdr:from>
    <xdr:to>
      <xdr:col>0</xdr:col>
      <xdr:colOff>161925</xdr:colOff>
      <xdr:row>368</xdr:row>
      <xdr:rowOff>161925</xdr:rowOff>
    </xdr:to>
    <xdr:pic>
      <xdr:nvPicPr>
        <xdr:cNvPr id="25" name="subProject_715fbe6a-56ac-4c00-b781-84c55ef4c86a_pm" descr="https://sultan.ihme.washington.edu/WebUI/DataManager/img/icons/minus.gif">
          <a:extLst>
            <a:ext uri="{FF2B5EF4-FFF2-40B4-BE49-F238E27FC236}">
              <a16:creationId xmlns:a16="http://schemas.microsoft.com/office/drawing/2014/main" id="{00000000-0008-0000-0200-000019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883158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368</xdr:row>
      <xdr:rowOff>0</xdr:rowOff>
    </xdr:from>
    <xdr:to>
      <xdr:col>0</xdr:col>
      <xdr:colOff>323850</xdr:colOff>
      <xdr:row>368</xdr:row>
      <xdr:rowOff>152400</xdr:rowOff>
    </xdr:to>
    <xdr:pic>
      <xdr:nvPicPr>
        <xdr:cNvPr id="26" name="Picture 25" descr="SM2015">
          <a:extLst>
            <a:ext uri="{FF2B5EF4-FFF2-40B4-BE49-F238E27FC236}">
              <a16:creationId xmlns:a16="http://schemas.microsoft.com/office/drawing/2014/main" id="{00000000-0008-0000-0200-00001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883158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369</xdr:row>
      <xdr:rowOff>0</xdr:rowOff>
    </xdr:from>
    <xdr:to>
      <xdr:col>0</xdr:col>
      <xdr:colOff>161925</xdr:colOff>
      <xdr:row>369</xdr:row>
      <xdr:rowOff>161925</xdr:rowOff>
    </xdr:to>
    <xdr:pic>
      <xdr:nvPicPr>
        <xdr:cNvPr id="27" name="subProject_96b8921d-dd32-4244-86d5-a0b58948b193_pm" descr="https://sultan.ihme.washington.edu/WebUI/DataManager/img/icons/minus.gif">
          <a:extLst>
            <a:ext uri="{FF2B5EF4-FFF2-40B4-BE49-F238E27FC236}">
              <a16:creationId xmlns:a16="http://schemas.microsoft.com/office/drawing/2014/main" id="{00000000-0008-0000-0200-00001B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885063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369</xdr:row>
      <xdr:rowOff>0</xdr:rowOff>
    </xdr:from>
    <xdr:to>
      <xdr:col>0</xdr:col>
      <xdr:colOff>323850</xdr:colOff>
      <xdr:row>369</xdr:row>
      <xdr:rowOff>152400</xdr:rowOff>
    </xdr:to>
    <xdr:pic>
      <xdr:nvPicPr>
        <xdr:cNvPr id="28" name="Picture 27" descr="BELIZE">
          <a:extLst>
            <a:ext uri="{FF2B5EF4-FFF2-40B4-BE49-F238E27FC236}">
              <a16:creationId xmlns:a16="http://schemas.microsoft.com/office/drawing/2014/main" id="{00000000-0008-0000-0200-00001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885063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370</xdr:row>
      <xdr:rowOff>0</xdr:rowOff>
    </xdr:from>
    <xdr:to>
      <xdr:col>0</xdr:col>
      <xdr:colOff>161925</xdr:colOff>
      <xdr:row>370</xdr:row>
      <xdr:rowOff>161925</xdr:rowOff>
    </xdr:to>
    <xdr:pic>
      <xdr:nvPicPr>
        <xdr:cNvPr id="29" name="publishedSurvey_96b8921d-dd32-4244-86d5-a0b58948b193_pm" descr="https://sultan.ihme.washington.edu/WebUI/DataManager/img/icons/minus.gif">
          <a:extLst>
            <a:ext uri="{FF2B5EF4-FFF2-40B4-BE49-F238E27FC236}">
              <a16:creationId xmlns:a16="http://schemas.microsoft.com/office/drawing/2014/main" id="{00000000-0008-0000-0200-00001D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886968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370</xdr:row>
      <xdr:rowOff>0</xdr:rowOff>
    </xdr:from>
    <xdr:to>
      <xdr:col>0</xdr:col>
      <xdr:colOff>323850</xdr:colOff>
      <xdr:row>370</xdr:row>
      <xdr:rowOff>152400</xdr:rowOff>
    </xdr:to>
    <xdr:pic>
      <xdr:nvPicPr>
        <xdr:cNvPr id="30" name="publishedSurvey_96b8921d-dd32-4244-86d5-a0b58948b193_img" descr="Published Surveys">
          <a:extLst>
            <a:ext uri="{FF2B5EF4-FFF2-40B4-BE49-F238E27FC236}">
              <a16:creationId xmlns:a16="http://schemas.microsoft.com/office/drawing/2014/main" id="{00000000-0008-0000-0200-00001E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886968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371</xdr:row>
      <xdr:rowOff>0</xdr:rowOff>
    </xdr:from>
    <xdr:to>
      <xdr:col>0</xdr:col>
      <xdr:colOff>161925</xdr:colOff>
      <xdr:row>371</xdr:row>
      <xdr:rowOff>161925</xdr:rowOff>
    </xdr:to>
    <xdr:pic>
      <xdr:nvPicPr>
        <xdr:cNvPr id="31" name="Picture 30" descr="https://sultan.ihme.washington.edu/WebUI/DataManager/img/icons/transparent.gif">
          <a:extLst>
            <a:ext uri="{FF2B5EF4-FFF2-40B4-BE49-F238E27FC236}">
              <a16:creationId xmlns:a16="http://schemas.microsoft.com/office/drawing/2014/main" id="{00000000-0008-0000-0200-00001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888873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371</xdr:row>
      <xdr:rowOff>0</xdr:rowOff>
    </xdr:from>
    <xdr:to>
      <xdr:col>0</xdr:col>
      <xdr:colOff>323850</xdr:colOff>
      <xdr:row>371</xdr:row>
      <xdr:rowOff>152400</xdr:rowOff>
    </xdr:to>
    <xdr:pic>
      <xdr:nvPicPr>
        <xdr:cNvPr id="32" name="Picture 31" descr="SM2015_BLZ_HF_CHECKLIST">
          <a:extLst>
            <a:ext uri="{FF2B5EF4-FFF2-40B4-BE49-F238E27FC236}">
              <a16:creationId xmlns:a16="http://schemas.microsoft.com/office/drawing/2014/main" id="{00000000-0008-0000-0200-00002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888873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372</xdr:row>
      <xdr:rowOff>0</xdr:rowOff>
    </xdr:from>
    <xdr:to>
      <xdr:col>0</xdr:col>
      <xdr:colOff>161925</xdr:colOff>
      <xdr:row>372</xdr:row>
      <xdr:rowOff>161925</xdr:rowOff>
    </xdr:to>
    <xdr:pic>
      <xdr:nvPicPr>
        <xdr:cNvPr id="33" name="Picture 32" descr="https://sultan.ihme.washington.edu/WebUI/DataManager/img/icons/transparent.gif">
          <a:extLst>
            <a:ext uri="{FF2B5EF4-FFF2-40B4-BE49-F238E27FC236}">
              <a16:creationId xmlns:a16="http://schemas.microsoft.com/office/drawing/2014/main" id="{00000000-0008-0000-0200-00002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890873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372</xdr:row>
      <xdr:rowOff>0</xdr:rowOff>
    </xdr:from>
    <xdr:to>
      <xdr:col>0</xdr:col>
      <xdr:colOff>323850</xdr:colOff>
      <xdr:row>372</xdr:row>
      <xdr:rowOff>152400</xdr:rowOff>
    </xdr:to>
    <xdr:pic>
      <xdr:nvPicPr>
        <xdr:cNvPr id="34" name="Picture 33" descr="SM2015_BLZ_HF_MRR_CHILD_SERVICES">
          <a:extLst>
            <a:ext uri="{FF2B5EF4-FFF2-40B4-BE49-F238E27FC236}">
              <a16:creationId xmlns:a16="http://schemas.microsoft.com/office/drawing/2014/main" id="{00000000-0008-0000-0200-00002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890873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373</xdr:row>
      <xdr:rowOff>0</xdr:rowOff>
    </xdr:from>
    <xdr:to>
      <xdr:col>0</xdr:col>
      <xdr:colOff>161925</xdr:colOff>
      <xdr:row>373</xdr:row>
      <xdr:rowOff>161925</xdr:rowOff>
    </xdr:to>
    <xdr:pic>
      <xdr:nvPicPr>
        <xdr:cNvPr id="35" name="Picture 34" descr="https://sultan.ihme.washington.edu/WebUI/DataManager/img/icons/transparent.gif">
          <a:extLst>
            <a:ext uri="{FF2B5EF4-FFF2-40B4-BE49-F238E27FC236}">
              <a16:creationId xmlns:a16="http://schemas.microsoft.com/office/drawing/2014/main" id="{00000000-0008-0000-0200-00002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892778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373</xdr:row>
      <xdr:rowOff>0</xdr:rowOff>
    </xdr:from>
    <xdr:to>
      <xdr:col>0</xdr:col>
      <xdr:colOff>323850</xdr:colOff>
      <xdr:row>373</xdr:row>
      <xdr:rowOff>152400</xdr:rowOff>
    </xdr:to>
    <xdr:pic>
      <xdr:nvPicPr>
        <xdr:cNvPr id="36" name="Picture 35" descr="SM2015_BLZ_HF_MRR_COMPL_MATERNA">
          <a:extLst>
            <a:ext uri="{FF2B5EF4-FFF2-40B4-BE49-F238E27FC236}">
              <a16:creationId xmlns:a16="http://schemas.microsoft.com/office/drawing/2014/main" id="{00000000-0008-0000-0200-00002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892778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374</xdr:row>
      <xdr:rowOff>0</xdr:rowOff>
    </xdr:from>
    <xdr:to>
      <xdr:col>0</xdr:col>
      <xdr:colOff>161925</xdr:colOff>
      <xdr:row>374</xdr:row>
      <xdr:rowOff>161925</xdr:rowOff>
    </xdr:to>
    <xdr:pic>
      <xdr:nvPicPr>
        <xdr:cNvPr id="37" name="Picture 36" descr="https://sultan.ihme.washington.edu/WebUI/DataManager/img/icons/transparent.gif">
          <a:extLst>
            <a:ext uri="{FF2B5EF4-FFF2-40B4-BE49-F238E27FC236}">
              <a16:creationId xmlns:a16="http://schemas.microsoft.com/office/drawing/2014/main" id="{00000000-0008-0000-0200-00002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894683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374</xdr:row>
      <xdr:rowOff>0</xdr:rowOff>
    </xdr:from>
    <xdr:to>
      <xdr:col>0</xdr:col>
      <xdr:colOff>323850</xdr:colOff>
      <xdr:row>374</xdr:row>
      <xdr:rowOff>152400</xdr:rowOff>
    </xdr:to>
    <xdr:pic>
      <xdr:nvPicPr>
        <xdr:cNvPr id="38" name="Picture 37" descr="SM2015_BLZ_HF_MRR_COMPL_MATERNA_pilot">
          <a:extLst>
            <a:ext uri="{FF2B5EF4-FFF2-40B4-BE49-F238E27FC236}">
              <a16:creationId xmlns:a16="http://schemas.microsoft.com/office/drawing/2014/main" id="{00000000-0008-0000-0200-00002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894683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375</xdr:row>
      <xdr:rowOff>0</xdr:rowOff>
    </xdr:from>
    <xdr:to>
      <xdr:col>0</xdr:col>
      <xdr:colOff>161925</xdr:colOff>
      <xdr:row>375</xdr:row>
      <xdr:rowOff>161925</xdr:rowOff>
    </xdr:to>
    <xdr:pic>
      <xdr:nvPicPr>
        <xdr:cNvPr id="39" name="Picture 38" descr="https://sultan.ihme.washington.edu/WebUI/DataManager/img/icons/transparent.gif">
          <a:extLst>
            <a:ext uri="{FF2B5EF4-FFF2-40B4-BE49-F238E27FC236}">
              <a16:creationId xmlns:a16="http://schemas.microsoft.com/office/drawing/2014/main" id="{00000000-0008-0000-0200-00002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896588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375</xdr:row>
      <xdr:rowOff>0</xdr:rowOff>
    </xdr:from>
    <xdr:to>
      <xdr:col>0</xdr:col>
      <xdr:colOff>323850</xdr:colOff>
      <xdr:row>375</xdr:row>
      <xdr:rowOff>152400</xdr:rowOff>
    </xdr:to>
    <xdr:pic>
      <xdr:nvPicPr>
        <xdr:cNvPr id="40" name="Picture 39" descr="SM2015_BLZ_HF_MRR_COMPL_NEONATAL">
          <a:extLst>
            <a:ext uri="{FF2B5EF4-FFF2-40B4-BE49-F238E27FC236}">
              <a16:creationId xmlns:a16="http://schemas.microsoft.com/office/drawing/2014/main" id="{00000000-0008-0000-0200-00002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896588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376</xdr:row>
      <xdr:rowOff>0</xdr:rowOff>
    </xdr:from>
    <xdr:to>
      <xdr:col>0</xdr:col>
      <xdr:colOff>161925</xdr:colOff>
      <xdr:row>376</xdr:row>
      <xdr:rowOff>161925</xdr:rowOff>
    </xdr:to>
    <xdr:pic>
      <xdr:nvPicPr>
        <xdr:cNvPr id="41" name="Picture 40" descr="https://sultan.ihme.washington.edu/WebUI/DataManager/img/icons/transparent.gif">
          <a:extLst>
            <a:ext uri="{FF2B5EF4-FFF2-40B4-BE49-F238E27FC236}">
              <a16:creationId xmlns:a16="http://schemas.microsoft.com/office/drawing/2014/main" id="{00000000-0008-0000-0200-00002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898493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376</xdr:row>
      <xdr:rowOff>0</xdr:rowOff>
    </xdr:from>
    <xdr:to>
      <xdr:col>0</xdr:col>
      <xdr:colOff>323850</xdr:colOff>
      <xdr:row>376</xdr:row>
      <xdr:rowOff>152400</xdr:rowOff>
    </xdr:to>
    <xdr:pic>
      <xdr:nvPicPr>
        <xdr:cNvPr id="42" name="Picture 41" descr="SM2015_BLZ_HF_MRR_COMPL_NEONATAL_pilot">
          <a:extLst>
            <a:ext uri="{FF2B5EF4-FFF2-40B4-BE49-F238E27FC236}">
              <a16:creationId xmlns:a16="http://schemas.microsoft.com/office/drawing/2014/main" id="{00000000-0008-0000-0200-00002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898493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377</xdr:row>
      <xdr:rowOff>0</xdr:rowOff>
    </xdr:from>
    <xdr:to>
      <xdr:col>0</xdr:col>
      <xdr:colOff>161925</xdr:colOff>
      <xdr:row>377</xdr:row>
      <xdr:rowOff>161925</xdr:rowOff>
    </xdr:to>
    <xdr:pic>
      <xdr:nvPicPr>
        <xdr:cNvPr id="43" name="Picture 42" descr="https://sultan.ihme.washington.edu/WebUI/DataManager/img/icons/transparent.gif">
          <a:extLst>
            <a:ext uri="{FF2B5EF4-FFF2-40B4-BE49-F238E27FC236}">
              <a16:creationId xmlns:a16="http://schemas.microsoft.com/office/drawing/2014/main" id="{00000000-0008-0000-0200-00002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00398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377</xdr:row>
      <xdr:rowOff>0</xdr:rowOff>
    </xdr:from>
    <xdr:to>
      <xdr:col>0</xdr:col>
      <xdr:colOff>323850</xdr:colOff>
      <xdr:row>377</xdr:row>
      <xdr:rowOff>152400</xdr:rowOff>
    </xdr:to>
    <xdr:pic>
      <xdr:nvPicPr>
        <xdr:cNvPr id="44" name="Picture 43" descr="SM2015_BLZ_HF_MRR_DEWOR">
          <a:extLst>
            <a:ext uri="{FF2B5EF4-FFF2-40B4-BE49-F238E27FC236}">
              <a16:creationId xmlns:a16="http://schemas.microsoft.com/office/drawing/2014/main" id="{00000000-0008-0000-0200-00002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00398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378</xdr:row>
      <xdr:rowOff>0</xdr:rowOff>
    </xdr:from>
    <xdr:to>
      <xdr:col>0</xdr:col>
      <xdr:colOff>161925</xdr:colOff>
      <xdr:row>378</xdr:row>
      <xdr:rowOff>161925</xdr:rowOff>
    </xdr:to>
    <xdr:pic>
      <xdr:nvPicPr>
        <xdr:cNvPr id="45" name="Picture 44" descr="https://sultan.ihme.washington.edu/WebUI/DataManager/img/icons/transparent.gif">
          <a:extLst>
            <a:ext uri="{FF2B5EF4-FFF2-40B4-BE49-F238E27FC236}">
              <a16:creationId xmlns:a16="http://schemas.microsoft.com/office/drawing/2014/main" id="{00000000-0008-0000-0200-00002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02303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378</xdr:row>
      <xdr:rowOff>0</xdr:rowOff>
    </xdr:from>
    <xdr:to>
      <xdr:col>0</xdr:col>
      <xdr:colOff>323850</xdr:colOff>
      <xdr:row>378</xdr:row>
      <xdr:rowOff>152400</xdr:rowOff>
    </xdr:to>
    <xdr:pic>
      <xdr:nvPicPr>
        <xdr:cNvPr id="46" name="Picture 45" descr="SM2015_BLZ_HF_MRR_DEWOR_pilot">
          <a:extLst>
            <a:ext uri="{FF2B5EF4-FFF2-40B4-BE49-F238E27FC236}">
              <a16:creationId xmlns:a16="http://schemas.microsoft.com/office/drawing/2014/main" id="{00000000-0008-0000-0200-00002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02303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379</xdr:row>
      <xdr:rowOff>0</xdr:rowOff>
    </xdr:from>
    <xdr:to>
      <xdr:col>0</xdr:col>
      <xdr:colOff>161925</xdr:colOff>
      <xdr:row>379</xdr:row>
      <xdr:rowOff>161925</xdr:rowOff>
    </xdr:to>
    <xdr:pic>
      <xdr:nvPicPr>
        <xdr:cNvPr id="47" name="Picture 46" descr="https://sultan.ihme.washington.edu/WebUI/DataManager/img/icons/transparent.gif">
          <a:extLst>
            <a:ext uri="{FF2B5EF4-FFF2-40B4-BE49-F238E27FC236}">
              <a16:creationId xmlns:a16="http://schemas.microsoft.com/office/drawing/2014/main" id="{00000000-0008-0000-0200-00002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04208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379</xdr:row>
      <xdr:rowOff>0</xdr:rowOff>
    </xdr:from>
    <xdr:to>
      <xdr:col>0</xdr:col>
      <xdr:colOff>323850</xdr:colOff>
      <xdr:row>379</xdr:row>
      <xdr:rowOff>152400</xdr:rowOff>
    </xdr:to>
    <xdr:pic>
      <xdr:nvPicPr>
        <xdr:cNvPr id="48" name="Picture 47" descr="SM2015_BLZ_HF_MRR_DIARRHEA">
          <a:extLst>
            <a:ext uri="{FF2B5EF4-FFF2-40B4-BE49-F238E27FC236}">
              <a16:creationId xmlns:a16="http://schemas.microsoft.com/office/drawing/2014/main" id="{00000000-0008-0000-0200-00003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04208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380</xdr:row>
      <xdr:rowOff>0</xdr:rowOff>
    </xdr:from>
    <xdr:to>
      <xdr:col>0</xdr:col>
      <xdr:colOff>161925</xdr:colOff>
      <xdr:row>380</xdr:row>
      <xdr:rowOff>161925</xdr:rowOff>
    </xdr:to>
    <xdr:pic>
      <xdr:nvPicPr>
        <xdr:cNvPr id="49" name="Picture 48" descr="https://sultan.ihme.washington.edu/WebUI/DataManager/img/icons/transparent.gif">
          <a:extLst>
            <a:ext uri="{FF2B5EF4-FFF2-40B4-BE49-F238E27FC236}">
              <a16:creationId xmlns:a16="http://schemas.microsoft.com/office/drawing/2014/main" id="{00000000-0008-0000-0200-00003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06113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380</xdr:row>
      <xdr:rowOff>0</xdr:rowOff>
    </xdr:from>
    <xdr:to>
      <xdr:col>0</xdr:col>
      <xdr:colOff>323850</xdr:colOff>
      <xdr:row>380</xdr:row>
      <xdr:rowOff>152400</xdr:rowOff>
    </xdr:to>
    <xdr:pic>
      <xdr:nvPicPr>
        <xdr:cNvPr id="50" name="Picture 49" descr="SM2015_BLZ_HF_MRR_DIARRHEA_pilot">
          <a:extLst>
            <a:ext uri="{FF2B5EF4-FFF2-40B4-BE49-F238E27FC236}">
              <a16:creationId xmlns:a16="http://schemas.microsoft.com/office/drawing/2014/main" id="{00000000-0008-0000-0200-00003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06113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381</xdr:row>
      <xdr:rowOff>0</xdr:rowOff>
    </xdr:from>
    <xdr:to>
      <xdr:col>0</xdr:col>
      <xdr:colOff>161925</xdr:colOff>
      <xdr:row>381</xdr:row>
      <xdr:rowOff>161925</xdr:rowOff>
    </xdr:to>
    <xdr:pic>
      <xdr:nvPicPr>
        <xdr:cNvPr id="51" name="Picture 50" descr="https://sultan.ihme.washington.edu/WebUI/DataManager/img/icons/transparent.gif">
          <a:extLst>
            <a:ext uri="{FF2B5EF4-FFF2-40B4-BE49-F238E27FC236}">
              <a16:creationId xmlns:a16="http://schemas.microsoft.com/office/drawing/2014/main" id="{00000000-0008-0000-0200-00003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08113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381</xdr:row>
      <xdr:rowOff>0</xdr:rowOff>
    </xdr:from>
    <xdr:to>
      <xdr:col>0</xdr:col>
      <xdr:colOff>323850</xdr:colOff>
      <xdr:row>381</xdr:row>
      <xdr:rowOff>152400</xdr:rowOff>
    </xdr:to>
    <xdr:pic>
      <xdr:nvPicPr>
        <xdr:cNvPr id="52" name="Picture 51" descr="SM2015_BLZ_HF_MRR_LBW">
          <a:extLst>
            <a:ext uri="{FF2B5EF4-FFF2-40B4-BE49-F238E27FC236}">
              <a16:creationId xmlns:a16="http://schemas.microsoft.com/office/drawing/2014/main" id="{00000000-0008-0000-0200-00003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08113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382</xdr:row>
      <xdr:rowOff>0</xdr:rowOff>
    </xdr:from>
    <xdr:to>
      <xdr:col>0</xdr:col>
      <xdr:colOff>161925</xdr:colOff>
      <xdr:row>382</xdr:row>
      <xdr:rowOff>161925</xdr:rowOff>
    </xdr:to>
    <xdr:pic>
      <xdr:nvPicPr>
        <xdr:cNvPr id="53" name="Picture 52" descr="https://sultan.ihme.washington.edu/WebUI/DataManager/img/icons/transparent.gif">
          <a:extLst>
            <a:ext uri="{FF2B5EF4-FFF2-40B4-BE49-F238E27FC236}">
              <a16:creationId xmlns:a16="http://schemas.microsoft.com/office/drawing/2014/main" id="{00000000-0008-0000-0200-00003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10113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382</xdr:row>
      <xdr:rowOff>0</xdr:rowOff>
    </xdr:from>
    <xdr:to>
      <xdr:col>0</xdr:col>
      <xdr:colOff>323850</xdr:colOff>
      <xdr:row>382</xdr:row>
      <xdr:rowOff>152400</xdr:rowOff>
    </xdr:to>
    <xdr:pic>
      <xdr:nvPicPr>
        <xdr:cNvPr id="54" name="Picture 53" descr="SM2015_BLZ_HF_MRR_LBW_pilot">
          <a:extLst>
            <a:ext uri="{FF2B5EF4-FFF2-40B4-BE49-F238E27FC236}">
              <a16:creationId xmlns:a16="http://schemas.microsoft.com/office/drawing/2014/main" id="{00000000-0008-0000-0200-00003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10113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383</xdr:row>
      <xdr:rowOff>0</xdr:rowOff>
    </xdr:from>
    <xdr:to>
      <xdr:col>0</xdr:col>
      <xdr:colOff>161925</xdr:colOff>
      <xdr:row>383</xdr:row>
      <xdr:rowOff>161925</xdr:rowOff>
    </xdr:to>
    <xdr:pic>
      <xdr:nvPicPr>
        <xdr:cNvPr id="55" name="Picture 54" descr="https://sultan.ihme.washington.edu/WebUI/DataManager/img/icons/transparent.gif">
          <a:extLst>
            <a:ext uri="{FF2B5EF4-FFF2-40B4-BE49-F238E27FC236}">
              <a16:creationId xmlns:a16="http://schemas.microsoft.com/office/drawing/2014/main" id="{00000000-0008-0000-0200-00003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12114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383</xdr:row>
      <xdr:rowOff>0</xdr:rowOff>
    </xdr:from>
    <xdr:to>
      <xdr:col>0</xdr:col>
      <xdr:colOff>323850</xdr:colOff>
      <xdr:row>383</xdr:row>
      <xdr:rowOff>152400</xdr:rowOff>
    </xdr:to>
    <xdr:pic>
      <xdr:nvPicPr>
        <xdr:cNvPr id="56" name="Picture 55" descr="SM2015_BLZ_HF_MRR_NO_COMPL">
          <a:extLst>
            <a:ext uri="{FF2B5EF4-FFF2-40B4-BE49-F238E27FC236}">
              <a16:creationId xmlns:a16="http://schemas.microsoft.com/office/drawing/2014/main" id="{00000000-0008-0000-0200-00003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12114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384</xdr:row>
      <xdr:rowOff>0</xdr:rowOff>
    </xdr:from>
    <xdr:to>
      <xdr:col>0</xdr:col>
      <xdr:colOff>161925</xdr:colOff>
      <xdr:row>384</xdr:row>
      <xdr:rowOff>161925</xdr:rowOff>
    </xdr:to>
    <xdr:pic>
      <xdr:nvPicPr>
        <xdr:cNvPr id="57" name="Picture 56" descr="https://sultan.ihme.washington.edu/WebUI/DataManager/img/icons/transparent.gif">
          <a:extLst>
            <a:ext uri="{FF2B5EF4-FFF2-40B4-BE49-F238E27FC236}">
              <a16:creationId xmlns:a16="http://schemas.microsoft.com/office/drawing/2014/main" id="{00000000-0008-0000-0200-00003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14019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384</xdr:row>
      <xdr:rowOff>0</xdr:rowOff>
    </xdr:from>
    <xdr:to>
      <xdr:col>0</xdr:col>
      <xdr:colOff>323850</xdr:colOff>
      <xdr:row>384</xdr:row>
      <xdr:rowOff>152400</xdr:rowOff>
    </xdr:to>
    <xdr:pic>
      <xdr:nvPicPr>
        <xdr:cNvPr id="58" name="Picture 57" descr="SM2015_BLZ_HF_MRR_NO_COMPL_pilot">
          <a:extLst>
            <a:ext uri="{FF2B5EF4-FFF2-40B4-BE49-F238E27FC236}">
              <a16:creationId xmlns:a16="http://schemas.microsoft.com/office/drawing/2014/main" id="{00000000-0008-0000-0200-00003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14019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385</xdr:row>
      <xdr:rowOff>0</xdr:rowOff>
    </xdr:from>
    <xdr:to>
      <xdr:col>0</xdr:col>
      <xdr:colOff>161925</xdr:colOff>
      <xdr:row>385</xdr:row>
      <xdr:rowOff>161925</xdr:rowOff>
    </xdr:to>
    <xdr:pic>
      <xdr:nvPicPr>
        <xdr:cNvPr id="59" name="Picture 58" descr="https://sultan.ihme.washington.edu/WebUI/DataManager/img/icons/transparent.gif">
          <a:extLst>
            <a:ext uri="{FF2B5EF4-FFF2-40B4-BE49-F238E27FC236}">
              <a16:creationId xmlns:a16="http://schemas.microsoft.com/office/drawing/2014/main" id="{00000000-0008-0000-0200-00003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15924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385</xdr:row>
      <xdr:rowOff>0</xdr:rowOff>
    </xdr:from>
    <xdr:to>
      <xdr:col>0</xdr:col>
      <xdr:colOff>323850</xdr:colOff>
      <xdr:row>385</xdr:row>
      <xdr:rowOff>152400</xdr:rowOff>
    </xdr:to>
    <xdr:pic>
      <xdr:nvPicPr>
        <xdr:cNvPr id="60" name="Picture 59" descr="SM2015_BLZ_HF_MRR_REP_AGE_FP">
          <a:extLst>
            <a:ext uri="{FF2B5EF4-FFF2-40B4-BE49-F238E27FC236}">
              <a16:creationId xmlns:a16="http://schemas.microsoft.com/office/drawing/2014/main" id="{00000000-0008-0000-0200-00003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15924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386</xdr:row>
      <xdr:rowOff>0</xdr:rowOff>
    </xdr:from>
    <xdr:to>
      <xdr:col>0</xdr:col>
      <xdr:colOff>161925</xdr:colOff>
      <xdr:row>386</xdr:row>
      <xdr:rowOff>161925</xdr:rowOff>
    </xdr:to>
    <xdr:pic>
      <xdr:nvPicPr>
        <xdr:cNvPr id="61" name="Picture 60" descr="https://sultan.ihme.washington.edu/WebUI/DataManager/img/icons/transparent.gif">
          <a:extLst>
            <a:ext uri="{FF2B5EF4-FFF2-40B4-BE49-F238E27FC236}">
              <a16:creationId xmlns:a16="http://schemas.microsoft.com/office/drawing/2014/main" id="{00000000-0008-0000-0200-00003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17829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386</xdr:row>
      <xdr:rowOff>0</xdr:rowOff>
    </xdr:from>
    <xdr:to>
      <xdr:col>0</xdr:col>
      <xdr:colOff>323850</xdr:colOff>
      <xdr:row>386</xdr:row>
      <xdr:rowOff>152400</xdr:rowOff>
    </xdr:to>
    <xdr:pic>
      <xdr:nvPicPr>
        <xdr:cNvPr id="62" name="Picture 61" descr="SM2015_BLZ_HF_MRR_REP_AGE_FP_pilot">
          <a:extLst>
            <a:ext uri="{FF2B5EF4-FFF2-40B4-BE49-F238E27FC236}">
              <a16:creationId xmlns:a16="http://schemas.microsoft.com/office/drawing/2014/main" id="{00000000-0008-0000-0200-00003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17829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387</xdr:row>
      <xdr:rowOff>0</xdr:rowOff>
    </xdr:from>
    <xdr:to>
      <xdr:col>0</xdr:col>
      <xdr:colOff>161925</xdr:colOff>
      <xdr:row>387</xdr:row>
      <xdr:rowOff>161925</xdr:rowOff>
    </xdr:to>
    <xdr:pic>
      <xdr:nvPicPr>
        <xdr:cNvPr id="63" name="Picture 62" descr="https://sultan.ihme.washington.edu/WebUI/DataManager/img/icons/transparent.gif">
          <a:extLst>
            <a:ext uri="{FF2B5EF4-FFF2-40B4-BE49-F238E27FC236}">
              <a16:creationId xmlns:a16="http://schemas.microsoft.com/office/drawing/2014/main" id="{00000000-0008-0000-0200-00003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19734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387</xdr:row>
      <xdr:rowOff>0</xdr:rowOff>
    </xdr:from>
    <xdr:to>
      <xdr:col>0</xdr:col>
      <xdr:colOff>323850</xdr:colOff>
      <xdr:row>387</xdr:row>
      <xdr:rowOff>152400</xdr:rowOff>
    </xdr:to>
    <xdr:pic>
      <xdr:nvPicPr>
        <xdr:cNvPr id="64" name="Picture 63" descr="SM2015_BLZ_HF_QUEST_CHECKLIST_PILOT1">
          <a:extLst>
            <a:ext uri="{FF2B5EF4-FFF2-40B4-BE49-F238E27FC236}">
              <a16:creationId xmlns:a16="http://schemas.microsoft.com/office/drawing/2014/main" id="{00000000-0008-0000-0200-00004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19734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388</xdr:row>
      <xdr:rowOff>0</xdr:rowOff>
    </xdr:from>
    <xdr:to>
      <xdr:col>0</xdr:col>
      <xdr:colOff>161925</xdr:colOff>
      <xdr:row>388</xdr:row>
      <xdr:rowOff>161925</xdr:rowOff>
    </xdr:to>
    <xdr:pic>
      <xdr:nvPicPr>
        <xdr:cNvPr id="65" name="Picture 64" descr="https://sultan.ihme.washington.edu/WebUI/DataManager/img/icons/transparent.gif">
          <a:extLst>
            <a:ext uri="{FF2B5EF4-FFF2-40B4-BE49-F238E27FC236}">
              <a16:creationId xmlns:a16="http://schemas.microsoft.com/office/drawing/2014/main" id="{00000000-0008-0000-0200-00004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21734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388</xdr:row>
      <xdr:rowOff>0</xdr:rowOff>
    </xdr:from>
    <xdr:to>
      <xdr:col>0</xdr:col>
      <xdr:colOff>323850</xdr:colOff>
      <xdr:row>388</xdr:row>
      <xdr:rowOff>152400</xdr:rowOff>
    </xdr:to>
    <xdr:pic>
      <xdr:nvPicPr>
        <xdr:cNvPr id="66" name="Picture 65" descr="SM2015_BLZ_HF_QUESTIONNAIRE">
          <a:extLst>
            <a:ext uri="{FF2B5EF4-FFF2-40B4-BE49-F238E27FC236}">
              <a16:creationId xmlns:a16="http://schemas.microsoft.com/office/drawing/2014/main" id="{00000000-0008-0000-0200-00004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21734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389</xdr:row>
      <xdr:rowOff>0</xdr:rowOff>
    </xdr:from>
    <xdr:to>
      <xdr:col>0</xdr:col>
      <xdr:colOff>161925</xdr:colOff>
      <xdr:row>389</xdr:row>
      <xdr:rowOff>161925</xdr:rowOff>
    </xdr:to>
    <xdr:pic>
      <xdr:nvPicPr>
        <xdr:cNvPr id="67" name="Picture 66" descr="https://sultan.ihme.washington.edu/WebUI/DataManager/img/icons/transparent.gif">
          <a:extLst>
            <a:ext uri="{FF2B5EF4-FFF2-40B4-BE49-F238E27FC236}">
              <a16:creationId xmlns:a16="http://schemas.microsoft.com/office/drawing/2014/main" id="{00000000-0008-0000-0200-00004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23734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389</xdr:row>
      <xdr:rowOff>0</xdr:rowOff>
    </xdr:from>
    <xdr:to>
      <xdr:col>0</xdr:col>
      <xdr:colOff>323850</xdr:colOff>
      <xdr:row>389</xdr:row>
      <xdr:rowOff>152400</xdr:rowOff>
    </xdr:to>
    <xdr:pic>
      <xdr:nvPicPr>
        <xdr:cNvPr id="68" name="Picture 67" descr="SM2015_BLZ_LQAS_en">
          <a:extLst>
            <a:ext uri="{FF2B5EF4-FFF2-40B4-BE49-F238E27FC236}">
              <a16:creationId xmlns:a16="http://schemas.microsoft.com/office/drawing/2014/main" id="{00000000-0008-0000-0200-00004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23734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390</xdr:row>
      <xdr:rowOff>0</xdr:rowOff>
    </xdr:from>
    <xdr:to>
      <xdr:col>0</xdr:col>
      <xdr:colOff>161925</xdr:colOff>
      <xdr:row>390</xdr:row>
      <xdr:rowOff>161925</xdr:rowOff>
    </xdr:to>
    <xdr:pic>
      <xdr:nvPicPr>
        <xdr:cNvPr id="69" name="Picture 68" descr="https://sultan.ihme.washington.edu/WebUI/DataManager/img/icons/transparent.gif">
          <a:extLst>
            <a:ext uri="{FF2B5EF4-FFF2-40B4-BE49-F238E27FC236}">
              <a16:creationId xmlns:a16="http://schemas.microsoft.com/office/drawing/2014/main" id="{00000000-0008-0000-0200-00004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257347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390</xdr:row>
      <xdr:rowOff>0</xdr:rowOff>
    </xdr:from>
    <xdr:to>
      <xdr:col>0</xdr:col>
      <xdr:colOff>323850</xdr:colOff>
      <xdr:row>390</xdr:row>
      <xdr:rowOff>152400</xdr:rowOff>
    </xdr:to>
    <xdr:pic>
      <xdr:nvPicPr>
        <xdr:cNvPr id="70" name="Picture 69" descr="SM2015_BLZ_LQAS_PILOT">
          <a:extLst>
            <a:ext uri="{FF2B5EF4-FFF2-40B4-BE49-F238E27FC236}">
              <a16:creationId xmlns:a16="http://schemas.microsoft.com/office/drawing/2014/main" id="{00000000-0008-0000-0200-00004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257347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391</xdr:row>
      <xdr:rowOff>0</xdr:rowOff>
    </xdr:from>
    <xdr:to>
      <xdr:col>0</xdr:col>
      <xdr:colOff>161925</xdr:colOff>
      <xdr:row>391</xdr:row>
      <xdr:rowOff>161925</xdr:rowOff>
    </xdr:to>
    <xdr:pic>
      <xdr:nvPicPr>
        <xdr:cNvPr id="71" name="Picture 70" descr="https://sultan.ihme.washington.edu/WebUI/DataManager/img/icons/transparent.gif">
          <a:extLst>
            <a:ext uri="{FF2B5EF4-FFF2-40B4-BE49-F238E27FC236}">
              <a16:creationId xmlns:a16="http://schemas.microsoft.com/office/drawing/2014/main" id="{00000000-0008-0000-0200-00004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277350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391</xdr:row>
      <xdr:rowOff>0</xdr:rowOff>
    </xdr:from>
    <xdr:to>
      <xdr:col>0</xdr:col>
      <xdr:colOff>323850</xdr:colOff>
      <xdr:row>391</xdr:row>
      <xdr:rowOff>152400</xdr:rowOff>
    </xdr:to>
    <xdr:pic>
      <xdr:nvPicPr>
        <xdr:cNvPr id="72" name="Picture 71" descr="SM2015_BLZ_LQAS_sp">
          <a:extLst>
            <a:ext uri="{FF2B5EF4-FFF2-40B4-BE49-F238E27FC236}">
              <a16:creationId xmlns:a16="http://schemas.microsoft.com/office/drawing/2014/main" id="{00000000-0008-0000-0200-00004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277350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392</xdr:row>
      <xdr:rowOff>0</xdr:rowOff>
    </xdr:from>
    <xdr:to>
      <xdr:col>0</xdr:col>
      <xdr:colOff>161925</xdr:colOff>
      <xdr:row>392</xdr:row>
      <xdr:rowOff>161925</xdr:rowOff>
    </xdr:to>
    <xdr:pic>
      <xdr:nvPicPr>
        <xdr:cNvPr id="73" name="subProject_1c94bd0b-9c0d-4bfd-9a55-dee689c53a87_pm" descr="https://sultan.ihme.washington.edu/WebUI/DataManager/img/icons/plus.gif">
          <a:extLst>
            <a:ext uri="{FF2B5EF4-FFF2-40B4-BE49-F238E27FC236}">
              <a16:creationId xmlns:a16="http://schemas.microsoft.com/office/drawing/2014/main" id="{00000000-0008-0000-0200-00004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2973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392</xdr:row>
      <xdr:rowOff>0</xdr:rowOff>
    </xdr:from>
    <xdr:to>
      <xdr:col>0</xdr:col>
      <xdr:colOff>323850</xdr:colOff>
      <xdr:row>392</xdr:row>
      <xdr:rowOff>152400</xdr:rowOff>
    </xdr:to>
    <xdr:pic>
      <xdr:nvPicPr>
        <xdr:cNvPr id="74" name="Picture 73" descr="COSTA RICA">
          <a:extLst>
            <a:ext uri="{FF2B5EF4-FFF2-40B4-BE49-F238E27FC236}">
              <a16:creationId xmlns:a16="http://schemas.microsoft.com/office/drawing/2014/main" id="{00000000-0008-0000-0200-00004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2973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393</xdr:row>
      <xdr:rowOff>0</xdr:rowOff>
    </xdr:from>
    <xdr:to>
      <xdr:col>0</xdr:col>
      <xdr:colOff>161925</xdr:colOff>
      <xdr:row>393</xdr:row>
      <xdr:rowOff>161925</xdr:rowOff>
    </xdr:to>
    <xdr:pic>
      <xdr:nvPicPr>
        <xdr:cNvPr id="75" name="subProject_102adcb5-82f9-4386-93dd-391ea7bcbd0a_pm" descr="https://sultan.ihme.washington.edu/WebUI/DataManager/img/icons/plus.gif">
          <a:extLst>
            <a:ext uri="{FF2B5EF4-FFF2-40B4-BE49-F238E27FC236}">
              <a16:creationId xmlns:a16="http://schemas.microsoft.com/office/drawing/2014/main" id="{00000000-0008-0000-0200-00004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164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393</xdr:row>
      <xdr:rowOff>0</xdr:rowOff>
    </xdr:from>
    <xdr:to>
      <xdr:col>0</xdr:col>
      <xdr:colOff>323850</xdr:colOff>
      <xdr:row>393</xdr:row>
      <xdr:rowOff>152400</xdr:rowOff>
    </xdr:to>
    <xdr:pic>
      <xdr:nvPicPr>
        <xdr:cNvPr id="76" name="Picture 75" descr="EL SALVADOR">
          <a:extLst>
            <a:ext uri="{FF2B5EF4-FFF2-40B4-BE49-F238E27FC236}">
              <a16:creationId xmlns:a16="http://schemas.microsoft.com/office/drawing/2014/main" id="{00000000-0008-0000-0200-00004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164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394</xdr:row>
      <xdr:rowOff>0</xdr:rowOff>
    </xdr:from>
    <xdr:to>
      <xdr:col>0</xdr:col>
      <xdr:colOff>161925</xdr:colOff>
      <xdr:row>394</xdr:row>
      <xdr:rowOff>161925</xdr:rowOff>
    </xdr:to>
    <xdr:pic>
      <xdr:nvPicPr>
        <xdr:cNvPr id="77" name="subProject_26200f51-fd2c-4bbf-b681-b0d2d2e85dcd_pm" descr="https://sultan.ihme.washington.edu/WebUI/DataManager/img/icons/plus.gif">
          <a:extLst>
            <a:ext uri="{FF2B5EF4-FFF2-40B4-BE49-F238E27FC236}">
              <a16:creationId xmlns:a16="http://schemas.microsoft.com/office/drawing/2014/main" id="{00000000-0008-0000-0200-00004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354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394</xdr:row>
      <xdr:rowOff>0</xdr:rowOff>
    </xdr:from>
    <xdr:to>
      <xdr:col>0</xdr:col>
      <xdr:colOff>323850</xdr:colOff>
      <xdr:row>394</xdr:row>
      <xdr:rowOff>152400</xdr:rowOff>
    </xdr:to>
    <xdr:pic>
      <xdr:nvPicPr>
        <xdr:cNvPr id="78" name="Picture 77" descr="GUATEMALA">
          <a:extLst>
            <a:ext uri="{FF2B5EF4-FFF2-40B4-BE49-F238E27FC236}">
              <a16:creationId xmlns:a16="http://schemas.microsoft.com/office/drawing/2014/main" id="{00000000-0008-0000-0200-00004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354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395</xdr:row>
      <xdr:rowOff>0</xdr:rowOff>
    </xdr:from>
    <xdr:to>
      <xdr:col>0</xdr:col>
      <xdr:colOff>161925</xdr:colOff>
      <xdr:row>395</xdr:row>
      <xdr:rowOff>161925</xdr:rowOff>
    </xdr:to>
    <xdr:pic>
      <xdr:nvPicPr>
        <xdr:cNvPr id="79" name="subProject_ef0a6f39-b8d7-4e98-b08e-358cf04b8661_pm" descr="https://sultan.ihme.washington.edu/WebUI/DataManager/img/icons/plus.gif">
          <a:extLst>
            <a:ext uri="{FF2B5EF4-FFF2-40B4-BE49-F238E27FC236}">
              <a16:creationId xmlns:a16="http://schemas.microsoft.com/office/drawing/2014/main" id="{00000000-0008-0000-0200-00004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3545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395</xdr:row>
      <xdr:rowOff>0</xdr:rowOff>
    </xdr:from>
    <xdr:to>
      <xdr:col>0</xdr:col>
      <xdr:colOff>323850</xdr:colOff>
      <xdr:row>395</xdr:row>
      <xdr:rowOff>152400</xdr:rowOff>
    </xdr:to>
    <xdr:pic>
      <xdr:nvPicPr>
        <xdr:cNvPr id="80" name="Picture 79" descr="HONDURAS">
          <a:extLst>
            <a:ext uri="{FF2B5EF4-FFF2-40B4-BE49-F238E27FC236}">
              <a16:creationId xmlns:a16="http://schemas.microsoft.com/office/drawing/2014/main" id="{00000000-0008-0000-0200-00005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545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396</xdr:row>
      <xdr:rowOff>0</xdr:rowOff>
    </xdr:from>
    <xdr:to>
      <xdr:col>0</xdr:col>
      <xdr:colOff>161925</xdr:colOff>
      <xdr:row>396</xdr:row>
      <xdr:rowOff>161925</xdr:rowOff>
    </xdr:to>
    <xdr:pic>
      <xdr:nvPicPr>
        <xdr:cNvPr id="81" name="subProject_27e9de30-f72d-421a-96c6-3acb641e7e52_pm" descr="https://sultan.ihme.washington.edu/WebUI/DataManager/img/icons/minus.gif">
          <a:extLst>
            <a:ext uri="{FF2B5EF4-FFF2-40B4-BE49-F238E27FC236}">
              <a16:creationId xmlns:a16="http://schemas.microsoft.com/office/drawing/2014/main" id="{00000000-0008-0000-0200-000051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93735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396</xdr:row>
      <xdr:rowOff>0</xdr:rowOff>
    </xdr:from>
    <xdr:to>
      <xdr:col>0</xdr:col>
      <xdr:colOff>323850</xdr:colOff>
      <xdr:row>396</xdr:row>
      <xdr:rowOff>152400</xdr:rowOff>
    </xdr:to>
    <xdr:pic>
      <xdr:nvPicPr>
        <xdr:cNvPr id="82" name="Picture 81" descr="MEXICO">
          <a:extLst>
            <a:ext uri="{FF2B5EF4-FFF2-40B4-BE49-F238E27FC236}">
              <a16:creationId xmlns:a16="http://schemas.microsoft.com/office/drawing/2014/main" id="{00000000-0008-0000-0200-00005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3735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397</xdr:row>
      <xdr:rowOff>0</xdr:rowOff>
    </xdr:from>
    <xdr:to>
      <xdr:col>0</xdr:col>
      <xdr:colOff>161925</xdr:colOff>
      <xdr:row>397</xdr:row>
      <xdr:rowOff>161925</xdr:rowOff>
    </xdr:to>
    <xdr:pic>
      <xdr:nvPicPr>
        <xdr:cNvPr id="83" name="publishedSurvey_27e9de30-f72d-421a-96c6-3acb641e7e52_pm" descr="https://sultan.ihme.washington.edu/WebUI/DataManager/img/icons/minus.gif">
          <a:extLst>
            <a:ext uri="{FF2B5EF4-FFF2-40B4-BE49-F238E27FC236}">
              <a16:creationId xmlns:a16="http://schemas.microsoft.com/office/drawing/2014/main" id="{00000000-0008-0000-0200-000053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93926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397</xdr:row>
      <xdr:rowOff>0</xdr:rowOff>
    </xdr:from>
    <xdr:to>
      <xdr:col>0</xdr:col>
      <xdr:colOff>323850</xdr:colOff>
      <xdr:row>397</xdr:row>
      <xdr:rowOff>152400</xdr:rowOff>
    </xdr:to>
    <xdr:pic>
      <xdr:nvPicPr>
        <xdr:cNvPr id="84" name="publishedSurvey_27e9de30-f72d-421a-96c6-3acb641e7e52_img" descr="Published Surveys">
          <a:extLst>
            <a:ext uri="{FF2B5EF4-FFF2-40B4-BE49-F238E27FC236}">
              <a16:creationId xmlns:a16="http://schemas.microsoft.com/office/drawing/2014/main" id="{00000000-0008-0000-0200-000054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93926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398</xdr:row>
      <xdr:rowOff>0</xdr:rowOff>
    </xdr:from>
    <xdr:to>
      <xdr:col>0</xdr:col>
      <xdr:colOff>161925</xdr:colOff>
      <xdr:row>398</xdr:row>
      <xdr:rowOff>161925</xdr:rowOff>
    </xdr:to>
    <xdr:pic>
      <xdr:nvPicPr>
        <xdr:cNvPr id="85" name="Picture 84" descr="https://sultan.ihme.washington.edu/WebUI/DataManager/img/icons/transparent.gif">
          <a:extLst>
            <a:ext uri="{FF2B5EF4-FFF2-40B4-BE49-F238E27FC236}">
              <a16:creationId xmlns:a16="http://schemas.microsoft.com/office/drawing/2014/main" id="{00000000-0008-0000-0200-00005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116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398</xdr:row>
      <xdr:rowOff>0</xdr:rowOff>
    </xdr:from>
    <xdr:to>
      <xdr:col>0</xdr:col>
      <xdr:colOff>323850</xdr:colOff>
      <xdr:row>398</xdr:row>
      <xdr:rowOff>152400</xdr:rowOff>
    </xdr:to>
    <xdr:pic>
      <xdr:nvPicPr>
        <xdr:cNvPr id="86" name="Picture 85" descr="SM2015_MEX_HF_MRR_COMPL_MATERNA_revisado">
          <a:extLst>
            <a:ext uri="{FF2B5EF4-FFF2-40B4-BE49-F238E27FC236}">
              <a16:creationId xmlns:a16="http://schemas.microsoft.com/office/drawing/2014/main" id="{00000000-0008-0000-0200-00005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116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399</xdr:row>
      <xdr:rowOff>0</xdr:rowOff>
    </xdr:from>
    <xdr:to>
      <xdr:col>0</xdr:col>
      <xdr:colOff>161925</xdr:colOff>
      <xdr:row>399</xdr:row>
      <xdr:rowOff>161925</xdr:rowOff>
    </xdr:to>
    <xdr:pic>
      <xdr:nvPicPr>
        <xdr:cNvPr id="87" name="Picture 86" descr="https://sultan.ihme.washington.edu/WebUI/DataManager/img/icons/transparent.gif">
          <a:extLst>
            <a:ext uri="{FF2B5EF4-FFF2-40B4-BE49-F238E27FC236}">
              <a16:creationId xmlns:a16="http://schemas.microsoft.com/office/drawing/2014/main" id="{00000000-0008-0000-0200-00005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307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399</xdr:row>
      <xdr:rowOff>0</xdr:rowOff>
    </xdr:from>
    <xdr:to>
      <xdr:col>0</xdr:col>
      <xdr:colOff>323850</xdr:colOff>
      <xdr:row>399</xdr:row>
      <xdr:rowOff>152400</xdr:rowOff>
    </xdr:to>
    <xdr:pic>
      <xdr:nvPicPr>
        <xdr:cNvPr id="88" name="Picture 87" descr="SM2015_MEX_HF_MRR_COMPL_NEONATAL_revisado">
          <a:extLst>
            <a:ext uri="{FF2B5EF4-FFF2-40B4-BE49-F238E27FC236}">
              <a16:creationId xmlns:a16="http://schemas.microsoft.com/office/drawing/2014/main" id="{00000000-0008-0000-0200-00005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307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400</xdr:row>
      <xdr:rowOff>0</xdr:rowOff>
    </xdr:from>
    <xdr:to>
      <xdr:col>0</xdr:col>
      <xdr:colOff>161925</xdr:colOff>
      <xdr:row>400</xdr:row>
      <xdr:rowOff>161925</xdr:rowOff>
    </xdr:to>
    <xdr:pic>
      <xdr:nvPicPr>
        <xdr:cNvPr id="89" name="Picture 88" descr="https://sultan.ihme.washington.edu/WebUI/DataManager/img/icons/transparent.gif">
          <a:extLst>
            <a:ext uri="{FF2B5EF4-FFF2-40B4-BE49-F238E27FC236}">
              <a16:creationId xmlns:a16="http://schemas.microsoft.com/office/drawing/2014/main" id="{00000000-0008-0000-0200-00005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497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400</xdr:row>
      <xdr:rowOff>0</xdr:rowOff>
    </xdr:from>
    <xdr:to>
      <xdr:col>0</xdr:col>
      <xdr:colOff>323850</xdr:colOff>
      <xdr:row>400</xdr:row>
      <xdr:rowOff>152400</xdr:rowOff>
    </xdr:to>
    <xdr:pic>
      <xdr:nvPicPr>
        <xdr:cNvPr id="90" name="Picture 89" descr="SM2015_MEX_HF_MRR_DIARRHEA_revisado">
          <a:extLst>
            <a:ext uri="{FF2B5EF4-FFF2-40B4-BE49-F238E27FC236}">
              <a16:creationId xmlns:a16="http://schemas.microsoft.com/office/drawing/2014/main" id="{00000000-0008-0000-0200-00005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497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401</xdr:row>
      <xdr:rowOff>0</xdr:rowOff>
    </xdr:from>
    <xdr:to>
      <xdr:col>0</xdr:col>
      <xdr:colOff>161925</xdr:colOff>
      <xdr:row>401</xdr:row>
      <xdr:rowOff>161925</xdr:rowOff>
    </xdr:to>
    <xdr:pic>
      <xdr:nvPicPr>
        <xdr:cNvPr id="91" name="Picture 90" descr="https://sultan.ihme.washington.edu/WebUI/DataManager/img/icons/transparent.gif">
          <a:extLst>
            <a:ext uri="{FF2B5EF4-FFF2-40B4-BE49-F238E27FC236}">
              <a16:creationId xmlns:a16="http://schemas.microsoft.com/office/drawing/2014/main" id="{00000000-0008-0000-0200-00005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688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401</xdr:row>
      <xdr:rowOff>0</xdr:rowOff>
    </xdr:from>
    <xdr:to>
      <xdr:col>0</xdr:col>
      <xdr:colOff>323850</xdr:colOff>
      <xdr:row>401</xdr:row>
      <xdr:rowOff>152400</xdr:rowOff>
    </xdr:to>
    <xdr:pic>
      <xdr:nvPicPr>
        <xdr:cNvPr id="92" name="Picture 91" descr="SM2015_MEX_HF_MRR_NO_COMPL_revisado">
          <a:extLst>
            <a:ext uri="{FF2B5EF4-FFF2-40B4-BE49-F238E27FC236}">
              <a16:creationId xmlns:a16="http://schemas.microsoft.com/office/drawing/2014/main" id="{00000000-0008-0000-0200-00005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688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402</xdr:row>
      <xdr:rowOff>0</xdr:rowOff>
    </xdr:from>
    <xdr:to>
      <xdr:col>0</xdr:col>
      <xdr:colOff>161925</xdr:colOff>
      <xdr:row>402</xdr:row>
      <xdr:rowOff>161925</xdr:rowOff>
    </xdr:to>
    <xdr:pic>
      <xdr:nvPicPr>
        <xdr:cNvPr id="93" name="Picture 92" descr="https://sultan.ihme.washington.edu/WebUI/DataManager/img/icons/transparent.gif">
          <a:extLst>
            <a:ext uri="{FF2B5EF4-FFF2-40B4-BE49-F238E27FC236}">
              <a16:creationId xmlns:a16="http://schemas.microsoft.com/office/drawing/2014/main" id="{00000000-0008-0000-0200-00005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4878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402</xdr:row>
      <xdr:rowOff>0</xdr:rowOff>
    </xdr:from>
    <xdr:to>
      <xdr:col>0</xdr:col>
      <xdr:colOff>323850</xdr:colOff>
      <xdr:row>402</xdr:row>
      <xdr:rowOff>152400</xdr:rowOff>
    </xdr:to>
    <xdr:pic>
      <xdr:nvPicPr>
        <xdr:cNvPr id="94" name="Picture 93" descr="SM2015_MEX_HF_QUEST_CHECKLIST_revi">
          <a:extLst>
            <a:ext uri="{FF2B5EF4-FFF2-40B4-BE49-F238E27FC236}">
              <a16:creationId xmlns:a16="http://schemas.microsoft.com/office/drawing/2014/main" id="{00000000-0008-0000-0200-00005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4878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403</xdr:row>
      <xdr:rowOff>0</xdr:rowOff>
    </xdr:from>
    <xdr:to>
      <xdr:col>0</xdr:col>
      <xdr:colOff>161925</xdr:colOff>
      <xdr:row>403</xdr:row>
      <xdr:rowOff>161925</xdr:rowOff>
    </xdr:to>
    <xdr:pic>
      <xdr:nvPicPr>
        <xdr:cNvPr id="95" name="query_2pub_pm" descr="https://sultan.ihme.washington.edu/WebUI/DataManager/img/icons/plus.gif">
          <a:extLst>
            <a:ext uri="{FF2B5EF4-FFF2-40B4-BE49-F238E27FC236}">
              <a16:creationId xmlns:a16="http://schemas.microsoft.com/office/drawing/2014/main" id="{00000000-0008-0000-0200-00005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5069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403</xdr:row>
      <xdr:rowOff>0</xdr:rowOff>
    </xdr:from>
    <xdr:to>
      <xdr:col>0</xdr:col>
      <xdr:colOff>323850</xdr:colOff>
      <xdr:row>403</xdr:row>
      <xdr:rowOff>152400</xdr:rowOff>
    </xdr:to>
    <xdr:pic>
      <xdr:nvPicPr>
        <xdr:cNvPr id="96" name="Picture 95" descr="SM2015_MEX_HH_CENSUS">
          <a:extLst>
            <a:ext uri="{FF2B5EF4-FFF2-40B4-BE49-F238E27FC236}">
              <a16:creationId xmlns:a16="http://schemas.microsoft.com/office/drawing/2014/main" id="{00000000-0008-0000-0200-00006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5069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404</xdr:row>
      <xdr:rowOff>0</xdr:rowOff>
    </xdr:from>
    <xdr:to>
      <xdr:col>0</xdr:col>
      <xdr:colOff>161925</xdr:colOff>
      <xdr:row>404</xdr:row>
      <xdr:rowOff>161925</xdr:rowOff>
    </xdr:to>
    <xdr:pic>
      <xdr:nvPicPr>
        <xdr:cNvPr id="97" name="query_22pub_pm" descr="https://sultan.ihme.washington.edu/WebUI/DataManager/img/icons/plus.gif">
          <a:extLst>
            <a:ext uri="{FF2B5EF4-FFF2-40B4-BE49-F238E27FC236}">
              <a16:creationId xmlns:a16="http://schemas.microsoft.com/office/drawing/2014/main" id="{00000000-0008-0000-0200-00006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5259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404</xdr:row>
      <xdr:rowOff>0</xdr:rowOff>
    </xdr:from>
    <xdr:to>
      <xdr:col>0</xdr:col>
      <xdr:colOff>323850</xdr:colOff>
      <xdr:row>404</xdr:row>
      <xdr:rowOff>152400</xdr:rowOff>
    </xdr:to>
    <xdr:pic>
      <xdr:nvPicPr>
        <xdr:cNvPr id="98" name="Picture 97" descr="SM2015_MEX_HH_FECHA">
          <a:extLst>
            <a:ext uri="{FF2B5EF4-FFF2-40B4-BE49-F238E27FC236}">
              <a16:creationId xmlns:a16="http://schemas.microsoft.com/office/drawing/2014/main" id="{00000000-0008-0000-0200-00006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5259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405</xdr:row>
      <xdr:rowOff>0</xdr:rowOff>
    </xdr:from>
    <xdr:to>
      <xdr:col>0</xdr:col>
      <xdr:colOff>161925</xdr:colOff>
      <xdr:row>405</xdr:row>
      <xdr:rowOff>161925</xdr:rowOff>
    </xdr:to>
    <xdr:pic>
      <xdr:nvPicPr>
        <xdr:cNvPr id="99" name="query_11pub_pm" descr="https://sultan.ihme.washington.edu/WebUI/DataManager/img/icons/plus.gif">
          <a:extLst>
            <a:ext uri="{FF2B5EF4-FFF2-40B4-BE49-F238E27FC236}">
              <a16:creationId xmlns:a16="http://schemas.microsoft.com/office/drawing/2014/main" id="{00000000-0008-0000-0200-00006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5450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405</xdr:row>
      <xdr:rowOff>0</xdr:rowOff>
    </xdr:from>
    <xdr:to>
      <xdr:col>0</xdr:col>
      <xdr:colOff>323850</xdr:colOff>
      <xdr:row>405</xdr:row>
      <xdr:rowOff>152400</xdr:rowOff>
    </xdr:to>
    <xdr:pic>
      <xdr:nvPicPr>
        <xdr:cNvPr id="100" name="Picture 99" descr="SM2015_MEX_HH_QUESTIONNAIRE_MOD1">
          <a:extLst>
            <a:ext uri="{FF2B5EF4-FFF2-40B4-BE49-F238E27FC236}">
              <a16:creationId xmlns:a16="http://schemas.microsoft.com/office/drawing/2014/main" id="{00000000-0008-0000-0200-00006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5450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406</xdr:row>
      <xdr:rowOff>0</xdr:rowOff>
    </xdr:from>
    <xdr:to>
      <xdr:col>0</xdr:col>
      <xdr:colOff>161925</xdr:colOff>
      <xdr:row>406</xdr:row>
      <xdr:rowOff>161925</xdr:rowOff>
    </xdr:to>
    <xdr:pic>
      <xdr:nvPicPr>
        <xdr:cNvPr id="101" name="Picture 100" descr="https://sultan.ihme.washington.edu/WebUI/DataManager/img/icons/transparent.gif">
          <a:extLst>
            <a:ext uri="{FF2B5EF4-FFF2-40B4-BE49-F238E27FC236}">
              <a16:creationId xmlns:a16="http://schemas.microsoft.com/office/drawing/2014/main" id="{00000000-0008-0000-0200-00006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5640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406</xdr:row>
      <xdr:rowOff>0</xdr:rowOff>
    </xdr:from>
    <xdr:to>
      <xdr:col>0</xdr:col>
      <xdr:colOff>323850</xdr:colOff>
      <xdr:row>406</xdr:row>
      <xdr:rowOff>152400</xdr:rowOff>
    </xdr:to>
    <xdr:pic>
      <xdr:nvPicPr>
        <xdr:cNvPr id="102" name="Picture 101" descr="SM2015_MEX_HH_QUESTIONNAIRE_MOD1-test">
          <a:extLst>
            <a:ext uri="{FF2B5EF4-FFF2-40B4-BE49-F238E27FC236}">
              <a16:creationId xmlns:a16="http://schemas.microsoft.com/office/drawing/2014/main" id="{00000000-0008-0000-0200-00006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5640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407</xdr:row>
      <xdr:rowOff>0</xdr:rowOff>
    </xdr:from>
    <xdr:to>
      <xdr:col>0</xdr:col>
      <xdr:colOff>161925</xdr:colOff>
      <xdr:row>407</xdr:row>
      <xdr:rowOff>161925</xdr:rowOff>
    </xdr:to>
    <xdr:pic>
      <xdr:nvPicPr>
        <xdr:cNvPr id="103" name="query_18pub_pm" descr="https://sultan.ihme.washington.edu/WebUI/DataManager/img/icons/plus.gif">
          <a:extLst>
            <a:ext uri="{FF2B5EF4-FFF2-40B4-BE49-F238E27FC236}">
              <a16:creationId xmlns:a16="http://schemas.microsoft.com/office/drawing/2014/main" id="{00000000-0008-0000-0200-00006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5831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407</xdr:row>
      <xdr:rowOff>0</xdr:rowOff>
    </xdr:from>
    <xdr:to>
      <xdr:col>0</xdr:col>
      <xdr:colOff>323850</xdr:colOff>
      <xdr:row>407</xdr:row>
      <xdr:rowOff>152400</xdr:rowOff>
    </xdr:to>
    <xdr:pic>
      <xdr:nvPicPr>
        <xdr:cNvPr id="104" name="Picture 103" descr="SM2015_MEX_HH_QUESTIONNAIRE_MOD2a">
          <a:extLst>
            <a:ext uri="{FF2B5EF4-FFF2-40B4-BE49-F238E27FC236}">
              <a16:creationId xmlns:a16="http://schemas.microsoft.com/office/drawing/2014/main" id="{00000000-0008-0000-0200-00006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5831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408</xdr:row>
      <xdr:rowOff>0</xdr:rowOff>
    </xdr:from>
    <xdr:to>
      <xdr:col>0</xdr:col>
      <xdr:colOff>161925</xdr:colOff>
      <xdr:row>408</xdr:row>
      <xdr:rowOff>161925</xdr:rowOff>
    </xdr:to>
    <xdr:pic>
      <xdr:nvPicPr>
        <xdr:cNvPr id="105" name="query_19pub_pm" descr="https://sultan.ihme.washington.edu/WebUI/DataManager/img/icons/plus.gif">
          <a:extLst>
            <a:ext uri="{FF2B5EF4-FFF2-40B4-BE49-F238E27FC236}">
              <a16:creationId xmlns:a16="http://schemas.microsoft.com/office/drawing/2014/main" id="{00000000-0008-0000-0200-00006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6021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408</xdr:row>
      <xdr:rowOff>0</xdr:rowOff>
    </xdr:from>
    <xdr:to>
      <xdr:col>0</xdr:col>
      <xdr:colOff>323850</xdr:colOff>
      <xdr:row>408</xdr:row>
      <xdr:rowOff>152400</xdr:rowOff>
    </xdr:to>
    <xdr:pic>
      <xdr:nvPicPr>
        <xdr:cNvPr id="106" name="Picture 105" descr="SM2015_MEX_HH_QUESTIONNAIRE_MOD2b">
          <a:extLst>
            <a:ext uri="{FF2B5EF4-FFF2-40B4-BE49-F238E27FC236}">
              <a16:creationId xmlns:a16="http://schemas.microsoft.com/office/drawing/2014/main" id="{00000000-0008-0000-0200-00006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6021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409</xdr:row>
      <xdr:rowOff>0</xdr:rowOff>
    </xdr:from>
    <xdr:to>
      <xdr:col>0</xdr:col>
      <xdr:colOff>161925</xdr:colOff>
      <xdr:row>409</xdr:row>
      <xdr:rowOff>161925</xdr:rowOff>
    </xdr:to>
    <xdr:pic>
      <xdr:nvPicPr>
        <xdr:cNvPr id="107" name="query_20pub_pm" descr="https://sultan.ihme.washington.edu/WebUI/DataManager/img/icons/plus.gif">
          <a:extLst>
            <a:ext uri="{FF2B5EF4-FFF2-40B4-BE49-F238E27FC236}">
              <a16:creationId xmlns:a16="http://schemas.microsoft.com/office/drawing/2014/main" id="{00000000-0008-0000-0200-00006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6212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409</xdr:row>
      <xdr:rowOff>0</xdr:rowOff>
    </xdr:from>
    <xdr:to>
      <xdr:col>0</xdr:col>
      <xdr:colOff>323850</xdr:colOff>
      <xdr:row>409</xdr:row>
      <xdr:rowOff>152400</xdr:rowOff>
    </xdr:to>
    <xdr:pic>
      <xdr:nvPicPr>
        <xdr:cNvPr id="108" name="Picture 107" descr="SM2015_MEX_HH_QUESTIONNAIRE_MOD2c">
          <a:extLst>
            <a:ext uri="{FF2B5EF4-FFF2-40B4-BE49-F238E27FC236}">
              <a16:creationId xmlns:a16="http://schemas.microsoft.com/office/drawing/2014/main" id="{00000000-0008-0000-0200-00006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6212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410</xdr:row>
      <xdr:rowOff>0</xdr:rowOff>
    </xdr:from>
    <xdr:to>
      <xdr:col>0</xdr:col>
      <xdr:colOff>161925</xdr:colOff>
      <xdr:row>410</xdr:row>
      <xdr:rowOff>161925</xdr:rowOff>
    </xdr:to>
    <xdr:pic>
      <xdr:nvPicPr>
        <xdr:cNvPr id="109" name="query_23pub_pm" descr="https://sultan.ihme.washington.edu/WebUI/DataManager/img/icons/plus.gif">
          <a:extLst>
            <a:ext uri="{FF2B5EF4-FFF2-40B4-BE49-F238E27FC236}">
              <a16:creationId xmlns:a16="http://schemas.microsoft.com/office/drawing/2014/main" id="{00000000-0008-0000-0200-00006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6402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410</xdr:row>
      <xdr:rowOff>0</xdr:rowOff>
    </xdr:from>
    <xdr:to>
      <xdr:col>0</xdr:col>
      <xdr:colOff>323850</xdr:colOff>
      <xdr:row>410</xdr:row>
      <xdr:rowOff>152400</xdr:rowOff>
    </xdr:to>
    <xdr:pic>
      <xdr:nvPicPr>
        <xdr:cNvPr id="110" name="Picture 109" descr="SM2015_MEX_HH_QUESTIONNAIRE_MOD3">
          <a:extLst>
            <a:ext uri="{FF2B5EF4-FFF2-40B4-BE49-F238E27FC236}">
              <a16:creationId xmlns:a16="http://schemas.microsoft.com/office/drawing/2014/main" id="{00000000-0008-0000-0200-00006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6402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411</xdr:row>
      <xdr:rowOff>0</xdr:rowOff>
    </xdr:from>
    <xdr:to>
      <xdr:col>0</xdr:col>
      <xdr:colOff>161925</xdr:colOff>
      <xdr:row>411</xdr:row>
      <xdr:rowOff>161925</xdr:rowOff>
    </xdr:to>
    <xdr:pic>
      <xdr:nvPicPr>
        <xdr:cNvPr id="111" name="Picture 110" descr="https://sultan.ihme.washington.edu/WebUI/DataManager/img/icons/transparent.gif">
          <a:extLst>
            <a:ext uri="{FF2B5EF4-FFF2-40B4-BE49-F238E27FC236}">
              <a16:creationId xmlns:a16="http://schemas.microsoft.com/office/drawing/2014/main" id="{00000000-0008-0000-0200-00006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96593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411</xdr:row>
      <xdr:rowOff>0</xdr:rowOff>
    </xdr:from>
    <xdr:to>
      <xdr:col>0</xdr:col>
      <xdr:colOff>323850</xdr:colOff>
      <xdr:row>411</xdr:row>
      <xdr:rowOff>152400</xdr:rowOff>
    </xdr:to>
    <xdr:pic>
      <xdr:nvPicPr>
        <xdr:cNvPr id="112" name="Picture 111" descr="SM2015_MEX_TEST">
          <a:extLst>
            <a:ext uri="{FF2B5EF4-FFF2-40B4-BE49-F238E27FC236}">
              <a16:creationId xmlns:a16="http://schemas.microsoft.com/office/drawing/2014/main" id="{00000000-0008-0000-0200-00007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96593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412</xdr:row>
      <xdr:rowOff>0</xdr:rowOff>
    </xdr:from>
    <xdr:to>
      <xdr:col>0</xdr:col>
      <xdr:colOff>161925</xdr:colOff>
      <xdr:row>412</xdr:row>
      <xdr:rowOff>161925</xdr:rowOff>
    </xdr:to>
    <xdr:pic>
      <xdr:nvPicPr>
        <xdr:cNvPr id="113" name="testSurvey_27e9de30-f72d-421a-96c6-3acb641e7e52_pm" descr="https://sultan.ihme.washington.edu/WebUI/DataManager/img/icons/plus.gif">
          <a:extLst>
            <a:ext uri="{FF2B5EF4-FFF2-40B4-BE49-F238E27FC236}">
              <a16:creationId xmlns:a16="http://schemas.microsoft.com/office/drawing/2014/main" id="{00000000-0008-0000-0200-00007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6783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412</xdr:row>
      <xdr:rowOff>0</xdr:rowOff>
    </xdr:from>
    <xdr:to>
      <xdr:col>0</xdr:col>
      <xdr:colOff>323850</xdr:colOff>
      <xdr:row>412</xdr:row>
      <xdr:rowOff>152400</xdr:rowOff>
    </xdr:to>
    <xdr:pic>
      <xdr:nvPicPr>
        <xdr:cNvPr id="114" name="testSurvey_27e9de30-f72d-421a-96c6-3acb641e7e52_img" descr="Test Surveys">
          <a:extLst>
            <a:ext uri="{FF2B5EF4-FFF2-40B4-BE49-F238E27FC236}">
              <a16:creationId xmlns:a16="http://schemas.microsoft.com/office/drawing/2014/main" id="{00000000-0008-0000-0200-000072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96783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413</xdr:row>
      <xdr:rowOff>0</xdr:rowOff>
    </xdr:from>
    <xdr:to>
      <xdr:col>0</xdr:col>
      <xdr:colOff>161925</xdr:colOff>
      <xdr:row>413</xdr:row>
      <xdr:rowOff>161925</xdr:rowOff>
    </xdr:to>
    <xdr:pic>
      <xdr:nvPicPr>
        <xdr:cNvPr id="115" name="subProject_e1eb2eec-ca0d-4de2-b654-a7f857e95fee_pm" descr="https://sultan.ihme.washington.edu/WebUI/DataManager/img/icons/plus.gif">
          <a:extLst>
            <a:ext uri="{FF2B5EF4-FFF2-40B4-BE49-F238E27FC236}">
              <a16:creationId xmlns:a16="http://schemas.microsoft.com/office/drawing/2014/main" id="{00000000-0008-0000-0200-00007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6974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413</xdr:row>
      <xdr:rowOff>0</xdr:rowOff>
    </xdr:from>
    <xdr:to>
      <xdr:col>0</xdr:col>
      <xdr:colOff>323850</xdr:colOff>
      <xdr:row>413</xdr:row>
      <xdr:rowOff>152400</xdr:rowOff>
    </xdr:to>
    <xdr:pic>
      <xdr:nvPicPr>
        <xdr:cNvPr id="116" name="Picture 115" descr="NICARAGUA">
          <a:extLst>
            <a:ext uri="{FF2B5EF4-FFF2-40B4-BE49-F238E27FC236}">
              <a16:creationId xmlns:a16="http://schemas.microsoft.com/office/drawing/2014/main" id="{00000000-0008-0000-0200-00007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6974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414</xdr:row>
      <xdr:rowOff>0</xdr:rowOff>
    </xdr:from>
    <xdr:to>
      <xdr:col>0</xdr:col>
      <xdr:colOff>161925</xdr:colOff>
      <xdr:row>414</xdr:row>
      <xdr:rowOff>161925</xdr:rowOff>
    </xdr:to>
    <xdr:pic>
      <xdr:nvPicPr>
        <xdr:cNvPr id="117" name="subProject_d5b2cba5-b054-48c7-a053-e9543e53d150_pm" descr="https://sultan.ihme.washington.edu/WebUI/DataManager/img/icons/plus.gif">
          <a:extLst>
            <a:ext uri="{FF2B5EF4-FFF2-40B4-BE49-F238E27FC236}">
              <a16:creationId xmlns:a16="http://schemas.microsoft.com/office/drawing/2014/main" id="{00000000-0008-0000-0200-00007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7164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414</xdr:row>
      <xdr:rowOff>0</xdr:rowOff>
    </xdr:from>
    <xdr:to>
      <xdr:col>0</xdr:col>
      <xdr:colOff>323850</xdr:colOff>
      <xdr:row>414</xdr:row>
      <xdr:rowOff>152400</xdr:rowOff>
    </xdr:to>
    <xdr:pic>
      <xdr:nvPicPr>
        <xdr:cNvPr id="118" name="Picture 117" descr="PANAMA">
          <a:extLst>
            <a:ext uri="{FF2B5EF4-FFF2-40B4-BE49-F238E27FC236}">
              <a16:creationId xmlns:a16="http://schemas.microsoft.com/office/drawing/2014/main" id="{00000000-0008-0000-0200-00007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7164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415</xdr:row>
      <xdr:rowOff>0</xdr:rowOff>
    </xdr:from>
    <xdr:to>
      <xdr:col>0</xdr:col>
      <xdr:colOff>161925</xdr:colOff>
      <xdr:row>415</xdr:row>
      <xdr:rowOff>161925</xdr:rowOff>
    </xdr:to>
    <xdr:pic>
      <xdr:nvPicPr>
        <xdr:cNvPr id="119" name="subProject_5d3600aa-c7ad-41ee-bbc3-b56ae3b14c1a_pm" descr="https://sultan.ihme.washington.edu/WebUI/DataManager/img/icons/plus.gif">
          <a:extLst>
            <a:ext uri="{FF2B5EF4-FFF2-40B4-BE49-F238E27FC236}">
              <a16:creationId xmlns:a16="http://schemas.microsoft.com/office/drawing/2014/main" id="{00000000-0008-0000-0200-00007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7355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415</xdr:row>
      <xdr:rowOff>0</xdr:rowOff>
    </xdr:from>
    <xdr:to>
      <xdr:col>0</xdr:col>
      <xdr:colOff>323850</xdr:colOff>
      <xdr:row>415</xdr:row>
      <xdr:rowOff>152400</xdr:rowOff>
    </xdr:to>
    <xdr:pic>
      <xdr:nvPicPr>
        <xdr:cNvPr id="120" name="Picture 119" descr="TEST">
          <a:extLst>
            <a:ext uri="{FF2B5EF4-FFF2-40B4-BE49-F238E27FC236}">
              <a16:creationId xmlns:a16="http://schemas.microsoft.com/office/drawing/2014/main" id="{00000000-0008-0000-0200-00007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7355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416</xdr:row>
      <xdr:rowOff>0</xdr:rowOff>
    </xdr:from>
    <xdr:to>
      <xdr:col>0</xdr:col>
      <xdr:colOff>161925</xdr:colOff>
      <xdr:row>416</xdr:row>
      <xdr:rowOff>161925</xdr:rowOff>
    </xdr:to>
    <xdr:pic>
      <xdr:nvPicPr>
        <xdr:cNvPr id="121" name="subProject_29038788-e6de-4fb3-96d9-7e30be9c287b_pm" descr="https://sultan.ihme.washington.edu/WebUI/DataManager/img/icons/plus.gif">
          <a:extLst>
            <a:ext uri="{FF2B5EF4-FFF2-40B4-BE49-F238E27FC236}">
              <a16:creationId xmlns:a16="http://schemas.microsoft.com/office/drawing/2014/main" id="{00000000-0008-0000-0200-00007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97545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416</xdr:row>
      <xdr:rowOff>0</xdr:rowOff>
    </xdr:from>
    <xdr:to>
      <xdr:col>0</xdr:col>
      <xdr:colOff>323850</xdr:colOff>
      <xdr:row>416</xdr:row>
      <xdr:rowOff>152400</xdr:rowOff>
    </xdr:to>
    <xdr:pic>
      <xdr:nvPicPr>
        <xdr:cNvPr id="122" name="Picture 121" descr="UGA VL">
          <a:extLst>
            <a:ext uri="{FF2B5EF4-FFF2-40B4-BE49-F238E27FC236}">
              <a16:creationId xmlns:a16="http://schemas.microsoft.com/office/drawing/2014/main" id="{00000000-0008-0000-0200-00007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97545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9525</xdr:colOff>
      <xdr:row>1</xdr:row>
      <xdr:rowOff>9525</xdr:rowOff>
    </xdr:to>
    <xdr:pic>
      <xdr:nvPicPr>
        <xdr:cNvPr id="6" name="Picture 5" descr="https://sultan.ihme.washington.edu/WebUI/DataManager/img/icons/transparent.gif">
          <a:extLst>
            <a:ext uri="{FF2B5EF4-FFF2-40B4-BE49-F238E27FC236}">
              <a16:creationId xmlns:a16="http://schemas.microsoft.com/office/drawing/2014/main" id="{00000000-0008-0000-0300-000006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905000"/>
          <a:ext cx="9525" cy="95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875</xdr:row>
      <xdr:rowOff>0</xdr:rowOff>
    </xdr:from>
    <xdr:to>
      <xdr:col>0</xdr:col>
      <xdr:colOff>257175</xdr:colOff>
      <xdr:row>879</xdr:row>
      <xdr:rowOff>133350</xdr:rowOff>
    </xdr:to>
    <xdr:pic>
      <xdr:nvPicPr>
        <xdr:cNvPr id="7" name="Picture 6" descr="Projects">
          <a:extLst>
            <a:ext uri="{FF2B5EF4-FFF2-40B4-BE49-F238E27FC236}">
              <a16:creationId xmlns:a16="http://schemas.microsoft.com/office/drawing/2014/main" id="{00000000-0008-0000-0300-0000070000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221894400"/>
          <a:ext cx="257175" cy="9429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876</xdr:row>
      <xdr:rowOff>0</xdr:rowOff>
    </xdr:from>
    <xdr:to>
      <xdr:col>0</xdr:col>
      <xdr:colOff>152400</xdr:colOff>
      <xdr:row>876</xdr:row>
      <xdr:rowOff>152400</xdr:rowOff>
    </xdr:to>
    <xdr:pic>
      <xdr:nvPicPr>
        <xdr:cNvPr id="8" name="Picture 7" descr="System">
          <a:extLst>
            <a:ext uri="{FF2B5EF4-FFF2-40B4-BE49-F238E27FC236}">
              <a16:creationId xmlns:a16="http://schemas.microsoft.com/office/drawing/2014/main" id="{00000000-0008-0000-0300-00000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222132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877</xdr:row>
      <xdr:rowOff>0</xdr:rowOff>
    </xdr:from>
    <xdr:to>
      <xdr:col>0</xdr:col>
      <xdr:colOff>161925</xdr:colOff>
      <xdr:row>877</xdr:row>
      <xdr:rowOff>161925</xdr:rowOff>
    </xdr:to>
    <xdr:pic>
      <xdr:nvPicPr>
        <xdr:cNvPr id="9" name="publishedSurvey_13eb171a-e980-4780-ac7c-585f9bf64ef9_pm" descr="https://sultan.ihme.washington.edu/WebUI/DataManager/img/icons/plus.gif">
          <a:extLst>
            <a:ext uri="{FF2B5EF4-FFF2-40B4-BE49-F238E27FC236}">
              <a16:creationId xmlns:a16="http://schemas.microsoft.com/office/drawing/2014/main" id="{00000000-0008-0000-0300-00000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2323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877</xdr:row>
      <xdr:rowOff>0</xdr:rowOff>
    </xdr:from>
    <xdr:to>
      <xdr:col>0</xdr:col>
      <xdr:colOff>323850</xdr:colOff>
      <xdr:row>877</xdr:row>
      <xdr:rowOff>152400</xdr:rowOff>
    </xdr:to>
    <xdr:pic>
      <xdr:nvPicPr>
        <xdr:cNvPr id="10" name="publishedSurvey_13eb171a-e980-4780-ac7c-585f9bf64ef9_img" descr="Published Surveys">
          <a:extLst>
            <a:ext uri="{FF2B5EF4-FFF2-40B4-BE49-F238E27FC236}">
              <a16:creationId xmlns:a16="http://schemas.microsoft.com/office/drawing/2014/main" id="{00000000-0008-0000-0300-00000A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222323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878</xdr:row>
      <xdr:rowOff>0</xdr:rowOff>
    </xdr:from>
    <xdr:to>
      <xdr:col>0</xdr:col>
      <xdr:colOff>161925</xdr:colOff>
      <xdr:row>878</xdr:row>
      <xdr:rowOff>161925</xdr:rowOff>
    </xdr:to>
    <xdr:pic>
      <xdr:nvPicPr>
        <xdr:cNvPr id="11" name="testSurvey_13eb171a-e980-4780-ac7c-585f9bf64ef9_pm" descr="https://sultan.ihme.washington.edu/WebUI/DataManager/img/icons/plus.gif">
          <a:extLst>
            <a:ext uri="{FF2B5EF4-FFF2-40B4-BE49-F238E27FC236}">
              <a16:creationId xmlns:a16="http://schemas.microsoft.com/office/drawing/2014/main" id="{00000000-0008-0000-0300-00000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2513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878</xdr:row>
      <xdr:rowOff>0</xdr:rowOff>
    </xdr:from>
    <xdr:to>
      <xdr:col>0</xdr:col>
      <xdr:colOff>323850</xdr:colOff>
      <xdr:row>878</xdr:row>
      <xdr:rowOff>152400</xdr:rowOff>
    </xdr:to>
    <xdr:pic>
      <xdr:nvPicPr>
        <xdr:cNvPr id="12" name="testSurvey_13eb171a-e980-4780-ac7c-585f9bf64ef9_img" descr="Test Surveys">
          <a:extLst>
            <a:ext uri="{FF2B5EF4-FFF2-40B4-BE49-F238E27FC236}">
              <a16:creationId xmlns:a16="http://schemas.microsoft.com/office/drawing/2014/main" id="{00000000-0008-0000-0300-00000C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222513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879</xdr:row>
      <xdr:rowOff>0</xdr:rowOff>
    </xdr:from>
    <xdr:to>
      <xdr:col>0</xdr:col>
      <xdr:colOff>161925</xdr:colOff>
      <xdr:row>879</xdr:row>
      <xdr:rowOff>161925</xdr:rowOff>
    </xdr:to>
    <xdr:pic>
      <xdr:nvPicPr>
        <xdr:cNvPr id="13" name="subProject_4b7464e9-43d6-48a5-84e7-43a14be4f4b0_pm" descr="https://sultan.ihme.washington.edu/WebUI/DataManager/img/icons/plus.gif">
          <a:extLst>
            <a:ext uri="{FF2B5EF4-FFF2-40B4-BE49-F238E27FC236}">
              <a16:creationId xmlns:a16="http://schemas.microsoft.com/office/drawing/2014/main" id="{00000000-0008-0000-0300-00000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2704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879</xdr:row>
      <xdr:rowOff>0</xdr:rowOff>
    </xdr:from>
    <xdr:to>
      <xdr:col>0</xdr:col>
      <xdr:colOff>323850</xdr:colOff>
      <xdr:row>879</xdr:row>
      <xdr:rowOff>152400</xdr:rowOff>
    </xdr:to>
    <xdr:pic>
      <xdr:nvPicPr>
        <xdr:cNvPr id="14" name="Picture 13" descr="Colombia">
          <a:extLst>
            <a:ext uri="{FF2B5EF4-FFF2-40B4-BE49-F238E27FC236}">
              <a16:creationId xmlns:a16="http://schemas.microsoft.com/office/drawing/2014/main" id="{00000000-0008-0000-0300-00000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2704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880</xdr:row>
      <xdr:rowOff>0</xdr:rowOff>
    </xdr:from>
    <xdr:to>
      <xdr:col>0</xdr:col>
      <xdr:colOff>161925</xdr:colOff>
      <xdr:row>880</xdr:row>
      <xdr:rowOff>161925</xdr:rowOff>
    </xdr:to>
    <xdr:pic>
      <xdr:nvPicPr>
        <xdr:cNvPr id="15" name="subProject_11a3ffc5-1778-4a91-bdeb-08128d7cc59e_pm" descr="https://sultan.ihme.washington.edu/WebUI/DataManager/img/icons/plus.gif">
          <a:extLst>
            <a:ext uri="{FF2B5EF4-FFF2-40B4-BE49-F238E27FC236}">
              <a16:creationId xmlns:a16="http://schemas.microsoft.com/office/drawing/2014/main" id="{00000000-0008-0000-0300-00000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2894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880</xdr:row>
      <xdr:rowOff>0</xdr:rowOff>
    </xdr:from>
    <xdr:to>
      <xdr:col>0</xdr:col>
      <xdr:colOff>323850</xdr:colOff>
      <xdr:row>880</xdr:row>
      <xdr:rowOff>152400</xdr:rowOff>
    </xdr:to>
    <xdr:pic>
      <xdr:nvPicPr>
        <xdr:cNvPr id="16" name="Picture 15" descr="DatStat Training">
          <a:extLst>
            <a:ext uri="{FF2B5EF4-FFF2-40B4-BE49-F238E27FC236}">
              <a16:creationId xmlns:a16="http://schemas.microsoft.com/office/drawing/2014/main" id="{00000000-0008-0000-0300-00001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2894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881</xdr:row>
      <xdr:rowOff>0</xdr:rowOff>
    </xdr:from>
    <xdr:to>
      <xdr:col>0</xdr:col>
      <xdr:colOff>161925</xdr:colOff>
      <xdr:row>881</xdr:row>
      <xdr:rowOff>161925</xdr:rowOff>
    </xdr:to>
    <xdr:pic>
      <xdr:nvPicPr>
        <xdr:cNvPr id="17" name="subProject_5072ae1c-d64e-4441-8eb1-8bd76f4729e0_pm" descr="https://sultan.ihme.washington.edu/WebUI/DataManager/img/icons/plus.gif">
          <a:extLst>
            <a:ext uri="{FF2B5EF4-FFF2-40B4-BE49-F238E27FC236}">
              <a16:creationId xmlns:a16="http://schemas.microsoft.com/office/drawing/2014/main" id="{00000000-0008-0000-0300-00001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3085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881</xdr:row>
      <xdr:rowOff>0</xdr:rowOff>
    </xdr:from>
    <xdr:to>
      <xdr:col>0</xdr:col>
      <xdr:colOff>323850</xdr:colOff>
      <xdr:row>881</xdr:row>
      <xdr:rowOff>152400</xdr:rowOff>
    </xdr:to>
    <xdr:pic>
      <xdr:nvPicPr>
        <xdr:cNvPr id="18" name="Picture 17" descr="GAVI">
          <a:extLst>
            <a:ext uri="{FF2B5EF4-FFF2-40B4-BE49-F238E27FC236}">
              <a16:creationId xmlns:a16="http://schemas.microsoft.com/office/drawing/2014/main" id="{00000000-0008-0000-0300-00001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3085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882</xdr:row>
      <xdr:rowOff>0</xdr:rowOff>
    </xdr:from>
    <xdr:to>
      <xdr:col>0</xdr:col>
      <xdr:colOff>161925</xdr:colOff>
      <xdr:row>882</xdr:row>
      <xdr:rowOff>161925</xdr:rowOff>
    </xdr:to>
    <xdr:pic>
      <xdr:nvPicPr>
        <xdr:cNvPr id="19" name="subProject_4fe8e3cd-db9c-4a66-8bca-bfa084220710_pm" descr="https://sultan.ihme.washington.edu/WebUI/DataManager/img/icons/plus.gif">
          <a:extLst>
            <a:ext uri="{FF2B5EF4-FFF2-40B4-BE49-F238E27FC236}">
              <a16:creationId xmlns:a16="http://schemas.microsoft.com/office/drawing/2014/main" id="{00000000-0008-0000-0300-00001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3275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882</xdr:row>
      <xdr:rowOff>0</xdr:rowOff>
    </xdr:from>
    <xdr:to>
      <xdr:col>0</xdr:col>
      <xdr:colOff>323850</xdr:colOff>
      <xdr:row>882</xdr:row>
      <xdr:rowOff>152400</xdr:rowOff>
    </xdr:to>
    <xdr:pic>
      <xdr:nvPicPr>
        <xdr:cNvPr id="20" name="Picture 19" descr="INDIA">
          <a:extLst>
            <a:ext uri="{FF2B5EF4-FFF2-40B4-BE49-F238E27FC236}">
              <a16:creationId xmlns:a16="http://schemas.microsoft.com/office/drawing/2014/main" id="{00000000-0008-0000-0300-00001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3275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883</xdr:row>
      <xdr:rowOff>0</xdr:rowOff>
    </xdr:from>
    <xdr:to>
      <xdr:col>0</xdr:col>
      <xdr:colOff>161925</xdr:colOff>
      <xdr:row>883</xdr:row>
      <xdr:rowOff>161925</xdr:rowOff>
    </xdr:to>
    <xdr:pic>
      <xdr:nvPicPr>
        <xdr:cNvPr id="21" name="subProject_c927db1c-4a63-484c-9711-68674c0574ab_pm" descr="https://sultan.ihme.washington.edu/WebUI/DataManager/img/icons/plus.gif">
          <a:extLst>
            <a:ext uri="{FF2B5EF4-FFF2-40B4-BE49-F238E27FC236}">
              <a16:creationId xmlns:a16="http://schemas.microsoft.com/office/drawing/2014/main" id="{00000000-0008-0000-0300-00001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3466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883</xdr:row>
      <xdr:rowOff>0</xdr:rowOff>
    </xdr:from>
    <xdr:to>
      <xdr:col>0</xdr:col>
      <xdr:colOff>323850</xdr:colOff>
      <xdr:row>883</xdr:row>
      <xdr:rowOff>152400</xdr:rowOff>
    </xdr:to>
    <xdr:pic>
      <xdr:nvPicPr>
        <xdr:cNvPr id="22" name="Picture 21" descr="KSA">
          <a:extLst>
            <a:ext uri="{FF2B5EF4-FFF2-40B4-BE49-F238E27FC236}">
              <a16:creationId xmlns:a16="http://schemas.microsoft.com/office/drawing/2014/main" id="{00000000-0008-0000-0300-00001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3466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884</xdr:row>
      <xdr:rowOff>0</xdr:rowOff>
    </xdr:from>
    <xdr:to>
      <xdr:col>0</xdr:col>
      <xdr:colOff>161925</xdr:colOff>
      <xdr:row>884</xdr:row>
      <xdr:rowOff>161925</xdr:rowOff>
    </xdr:to>
    <xdr:pic>
      <xdr:nvPicPr>
        <xdr:cNvPr id="23" name="subProject_8cb9e29e-fdf2-4098-99ea-656ee2878807_pm" descr="https://sultan.ihme.washington.edu/WebUI/DataManager/img/icons/plus.gif">
          <a:extLst>
            <a:ext uri="{FF2B5EF4-FFF2-40B4-BE49-F238E27FC236}">
              <a16:creationId xmlns:a16="http://schemas.microsoft.com/office/drawing/2014/main" id="{00000000-0008-0000-0300-00001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3656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884</xdr:row>
      <xdr:rowOff>0</xdr:rowOff>
    </xdr:from>
    <xdr:to>
      <xdr:col>0</xdr:col>
      <xdr:colOff>323850</xdr:colOff>
      <xdr:row>884</xdr:row>
      <xdr:rowOff>152400</xdr:rowOff>
    </xdr:to>
    <xdr:pic>
      <xdr:nvPicPr>
        <xdr:cNvPr id="24" name="Picture 23" descr="Online Surveys">
          <a:extLst>
            <a:ext uri="{FF2B5EF4-FFF2-40B4-BE49-F238E27FC236}">
              <a16:creationId xmlns:a16="http://schemas.microsoft.com/office/drawing/2014/main" id="{00000000-0008-0000-0300-00001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3656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885</xdr:row>
      <xdr:rowOff>0</xdr:rowOff>
    </xdr:from>
    <xdr:to>
      <xdr:col>0</xdr:col>
      <xdr:colOff>161925</xdr:colOff>
      <xdr:row>885</xdr:row>
      <xdr:rowOff>161925</xdr:rowOff>
    </xdr:to>
    <xdr:pic>
      <xdr:nvPicPr>
        <xdr:cNvPr id="25" name="subProject_715fbe6a-56ac-4c00-b781-84c55ef4c86a_pm" descr="https://sultan.ihme.washington.edu/WebUI/DataManager/img/icons/minus.gif">
          <a:extLst>
            <a:ext uri="{FF2B5EF4-FFF2-40B4-BE49-F238E27FC236}">
              <a16:creationId xmlns:a16="http://schemas.microsoft.com/office/drawing/2014/main" id="{00000000-0008-0000-0300-000019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23847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885</xdr:row>
      <xdr:rowOff>0</xdr:rowOff>
    </xdr:from>
    <xdr:to>
      <xdr:col>0</xdr:col>
      <xdr:colOff>323850</xdr:colOff>
      <xdr:row>885</xdr:row>
      <xdr:rowOff>152400</xdr:rowOff>
    </xdr:to>
    <xdr:pic>
      <xdr:nvPicPr>
        <xdr:cNvPr id="26" name="Picture 25" descr="SM2015">
          <a:extLst>
            <a:ext uri="{FF2B5EF4-FFF2-40B4-BE49-F238E27FC236}">
              <a16:creationId xmlns:a16="http://schemas.microsoft.com/office/drawing/2014/main" id="{00000000-0008-0000-0300-00001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3847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886</xdr:row>
      <xdr:rowOff>0</xdr:rowOff>
    </xdr:from>
    <xdr:to>
      <xdr:col>0</xdr:col>
      <xdr:colOff>161925</xdr:colOff>
      <xdr:row>886</xdr:row>
      <xdr:rowOff>161925</xdr:rowOff>
    </xdr:to>
    <xdr:pic>
      <xdr:nvPicPr>
        <xdr:cNvPr id="27" name="subProject_96b8921d-dd32-4244-86d5-a0b58948b193_pm" descr="https://sultan.ihme.washington.edu/WebUI/DataManager/img/icons/minus.gif">
          <a:extLst>
            <a:ext uri="{FF2B5EF4-FFF2-40B4-BE49-F238E27FC236}">
              <a16:creationId xmlns:a16="http://schemas.microsoft.com/office/drawing/2014/main" id="{00000000-0008-0000-0300-00001B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24037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886</xdr:row>
      <xdr:rowOff>0</xdr:rowOff>
    </xdr:from>
    <xdr:to>
      <xdr:col>0</xdr:col>
      <xdr:colOff>323850</xdr:colOff>
      <xdr:row>886</xdr:row>
      <xdr:rowOff>152400</xdr:rowOff>
    </xdr:to>
    <xdr:pic>
      <xdr:nvPicPr>
        <xdr:cNvPr id="28" name="Picture 27" descr="BELIZE">
          <a:extLst>
            <a:ext uri="{FF2B5EF4-FFF2-40B4-BE49-F238E27FC236}">
              <a16:creationId xmlns:a16="http://schemas.microsoft.com/office/drawing/2014/main" id="{00000000-0008-0000-0300-00001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4037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887</xdr:row>
      <xdr:rowOff>0</xdr:rowOff>
    </xdr:from>
    <xdr:to>
      <xdr:col>0</xdr:col>
      <xdr:colOff>161925</xdr:colOff>
      <xdr:row>887</xdr:row>
      <xdr:rowOff>161925</xdr:rowOff>
    </xdr:to>
    <xdr:pic>
      <xdr:nvPicPr>
        <xdr:cNvPr id="29" name="publishedSurvey_96b8921d-dd32-4244-86d5-a0b58948b193_pm" descr="https://sultan.ihme.washington.edu/WebUI/DataManager/img/icons/minus.gif">
          <a:extLst>
            <a:ext uri="{FF2B5EF4-FFF2-40B4-BE49-F238E27FC236}">
              <a16:creationId xmlns:a16="http://schemas.microsoft.com/office/drawing/2014/main" id="{00000000-0008-0000-0300-00001D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24228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887</xdr:row>
      <xdr:rowOff>0</xdr:rowOff>
    </xdr:from>
    <xdr:to>
      <xdr:col>0</xdr:col>
      <xdr:colOff>323850</xdr:colOff>
      <xdr:row>887</xdr:row>
      <xdr:rowOff>152400</xdr:rowOff>
    </xdr:to>
    <xdr:pic>
      <xdr:nvPicPr>
        <xdr:cNvPr id="30" name="publishedSurvey_96b8921d-dd32-4244-86d5-a0b58948b193_img" descr="Published Surveys">
          <a:extLst>
            <a:ext uri="{FF2B5EF4-FFF2-40B4-BE49-F238E27FC236}">
              <a16:creationId xmlns:a16="http://schemas.microsoft.com/office/drawing/2014/main" id="{00000000-0008-0000-0300-00001E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224228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888</xdr:row>
      <xdr:rowOff>0</xdr:rowOff>
    </xdr:from>
    <xdr:to>
      <xdr:col>0</xdr:col>
      <xdr:colOff>161925</xdr:colOff>
      <xdr:row>888</xdr:row>
      <xdr:rowOff>161925</xdr:rowOff>
    </xdr:to>
    <xdr:pic>
      <xdr:nvPicPr>
        <xdr:cNvPr id="31" name="Picture 30" descr="https://sultan.ihme.washington.edu/WebUI/DataManager/img/icons/transparent.gif">
          <a:extLst>
            <a:ext uri="{FF2B5EF4-FFF2-40B4-BE49-F238E27FC236}">
              <a16:creationId xmlns:a16="http://schemas.microsoft.com/office/drawing/2014/main" id="{00000000-0008-0000-0300-00001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4418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888</xdr:row>
      <xdr:rowOff>0</xdr:rowOff>
    </xdr:from>
    <xdr:to>
      <xdr:col>0</xdr:col>
      <xdr:colOff>323850</xdr:colOff>
      <xdr:row>888</xdr:row>
      <xdr:rowOff>152400</xdr:rowOff>
    </xdr:to>
    <xdr:pic>
      <xdr:nvPicPr>
        <xdr:cNvPr id="32" name="Picture 31" descr="SM2015_BLZ_HF_CHECKLIST">
          <a:extLst>
            <a:ext uri="{FF2B5EF4-FFF2-40B4-BE49-F238E27FC236}">
              <a16:creationId xmlns:a16="http://schemas.microsoft.com/office/drawing/2014/main" id="{00000000-0008-0000-0300-00002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4418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889</xdr:row>
      <xdr:rowOff>0</xdr:rowOff>
    </xdr:from>
    <xdr:to>
      <xdr:col>0</xdr:col>
      <xdr:colOff>161925</xdr:colOff>
      <xdr:row>889</xdr:row>
      <xdr:rowOff>161925</xdr:rowOff>
    </xdr:to>
    <xdr:pic>
      <xdr:nvPicPr>
        <xdr:cNvPr id="33" name="Picture 32" descr="https://sultan.ihme.washington.edu/WebUI/DataManager/img/icons/transparent.gif">
          <a:extLst>
            <a:ext uri="{FF2B5EF4-FFF2-40B4-BE49-F238E27FC236}">
              <a16:creationId xmlns:a16="http://schemas.microsoft.com/office/drawing/2014/main" id="{00000000-0008-0000-0300-00002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4609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889</xdr:row>
      <xdr:rowOff>0</xdr:rowOff>
    </xdr:from>
    <xdr:to>
      <xdr:col>0</xdr:col>
      <xdr:colOff>323850</xdr:colOff>
      <xdr:row>889</xdr:row>
      <xdr:rowOff>152400</xdr:rowOff>
    </xdr:to>
    <xdr:pic>
      <xdr:nvPicPr>
        <xdr:cNvPr id="34" name="Picture 33" descr="SM2015_BLZ_HF_MRR_CHILD_SERVICES">
          <a:extLst>
            <a:ext uri="{FF2B5EF4-FFF2-40B4-BE49-F238E27FC236}">
              <a16:creationId xmlns:a16="http://schemas.microsoft.com/office/drawing/2014/main" id="{00000000-0008-0000-0300-00002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4609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890</xdr:row>
      <xdr:rowOff>0</xdr:rowOff>
    </xdr:from>
    <xdr:to>
      <xdr:col>0</xdr:col>
      <xdr:colOff>161925</xdr:colOff>
      <xdr:row>890</xdr:row>
      <xdr:rowOff>161925</xdr:rowOff>
    </xdr:to>
    <xdr:pic>
      <xdr:nvPicPr>
        <xdr:cNvPr id="35" name="Picture 34" descr="https://sultan.ihme.washington.edu/WebUI/DataManager/img/icons/transparent.gif">
          <a:extLst>
            <a:ext uri="{FF2B5EF4-FFF2-40B4-BE49-F238E27FC236}">
              <a16:creationId xmlns:a16="http://schemas.microsoft.com/office/drawing/2014/main" id="{00000000-0008-0000-0300-00002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4799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890</xdr:row>
      <xdr:rowOff>0</xdr:rowOff>
    </xdr:from>
    <xdr:to>
      <xdr:col>0</xdr:col>
      <xdr:colOff>323850</xdr:colOff>
      <xdr:row>890</xdr:row>
      <xdr:rowOff>152400</xdr:rowOff>
    </xdr:to>
    <xdr:pic>
      <xdr:nvPicPr>
        <xdr:cNvPr id="36" name="Picture 35" descr="SM2015_BLZ_HF_MRR_COMPL_MATERNA">
          <a:extLst>
            <a:ext uri="{FF2B5EF4-FFF2-40B4-BE49-F238E27FC236}">
              <a16:creationId xmlns:a16="http://schemas.microsoft.com/office/drawing/2014/main" id="{00000000-0008-0000-0300-00002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4799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891</xdr:row>
      <xdr:rowOff>0</xdr:rowOff>
    </xdr:from>
    <xdr:to>
      <xdr:col>0</xdr:col>
      <xdr:colOff>161925</xdr:colOff>
      <xdr:row>891</xdr:row>
      <xdr:rowOff>161925</xdr:rowOff>
    </xdr:to>
    <xdr:pic>
      <xdr:nvPicPr>
        <xdr:cNvPr id="37" name="Picture 36" descr="https://sultan.ihme.washington.edu/WebUI/DataManager/img/icons/transparent.gif">
          <a:extLst>
            <a:ext uri="{FF2B5EF4-FFF2-40B4-BE49-F238E27FC236}">
              <a16:creationId xmlns:a16="http://schemas.microsoft.com/office/drawing/2014/main" id="{00000000-0008-0000-0300-00002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4990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891</xdr:row>
      <xdr:rowOff>0</xdr:rowOff>
    </xdr:from>
    <xdr:to>
      <xdr:col>0</xdr:col>
      <xdr:colOff>323850</xdr:colOff>
      <xdr:row>891</xdr:row>
      <xdr:rowOff>152400</xdr:rowOff>
    </xdr:to>
    <xdr:pic>
      <xdr:nvPicPr>
        <xdr:cNvPr id="38" name="Picture 37" descr="SM2015_BLZ_HF_MRR_COMPL_MATERNA_pilot">
          <a:extLst>
            <a:ext uri="{FF2B5EF4-FFF2-40B4-BE49-F238E27FC236}">
              <a16:creationId xmlns:a16="http://schemas.microsoft.com/office/drawing/2014/main" id="{00000000-0008-0000-0300-00002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4990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892</xdr:row>
      <xdr:rowOff>0</xdr:rowOff>
    </xdr:from>
    <xdr:to>
      <xdr:col>0</xdr:col>
      <xdr:colOff>161925</xdr:colOff>
      <xdr:row>892</xdr:row>
      <xdr:rowOff>161925</xdr:rowOff>
    </xdr:to>
    <xdr:pic>
      <xdr:nvPicPr>
        <xdr:cNvPr id="39" name="Picture 38" descr="https://sultan.ihme.washington.edu/WebUI/DataManager/img/icons/transparent.gif">
          <a:extLst>
            <a:ext uri="{FF2B5EF4-FFF2-40B4-BE49-F238E27FC236}">
              <a16:creationId xmlns:a16="http://schemas.microsoft.com/office/drawing/2014/main" id="{00000000-0008-0000-0300-00002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5180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892</xdr:row>
      <xdr:rowOff>0</xdr:rowOff>
    </xdr:from>
    <xdr:to>
      <xdr:col>0</xdr:col>
      <xdr:colOff>323850</xdr:colOff>
      <xdr:row>892</xdr:row>
      <xdr:rowOff>152400</xdr:rowOff>
    </xdr:to>
    <xdr:pic>
      <xdr:nvPicPr>
        <xdr:cNvPr id="40" name="Picture 39" descr="SM2015_BLZ_HF_MRR_COMPL_NEONATAL">
          <a:extLst>
            <a:ext uri="{FF2B5EF4-FFF2-40B4-BE49-F238E27FC236}">
              <a16:creationId xmlns:a16="http://schemas.microsoft.com/office/drawing/2014/main" id="{00000000-0008-0000-0300-00002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5180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893</xdr:row>
      <xdr:rowOff>0</xdr:rowOff>
    </xdr:from>
    <xdr:to>
      <xdr:col>0</xdr:col>
      <xdr:colOff>161925</xdr:colOff>
      <xdr:row>893</xdr:row>
      <xdr:rowOff>161925</xdr:rowOff>
    </xdr:to>
    <xdr:pic>
      <xdr:nvPicPr>
        <xdr:cNvPr id="41" name="Picture 40" descr="https://sultan.ihme.washington.edu/WebUI/DataManager/img/icons/transparent.gif">
          <a:extLst>
            <a:ext uri="{FF2B5EF4-FFF2-40B4-BE49-F238E27FC236}">
              <a16:creationId xmlns:a16="http://schemas.microsoft.com/office/drawing/2014/main" id="{00000000-0008-0000-0300-00002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5371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893</xdr:row>
      <xdr:rowOff>0</xdr:rowOff>
    </xdr:from>
    <xdr:to>
      <xdr:col>0</xdr:col>
      <xdr:colOff>323850</xdr:colOff>
      <xdr:row>893</xdr:row>
      <xdr:rowOff>152400</xdr:rowOff>
    </xdr:to>
    <xdr:pic>
      <xdr:nvPicPr>
        <xdr:cNvPr id="42" name="Picture 41" descr="SM2015_BLZ_HF_MRR_COMPL_NEONATAL_pilot">
          <a:extLst>
            <a:ext uri="{FF2B5EF4-FFF2-40B4-BE49-F238E27FC236}">
              <a16:creationId xmlns:a16="http://schemas.microsoft.com/office/drawing/2014/main" id="{00000000-0008-0000-0300-00002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5371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894</xdr:row>
      <xdr:rowOff>0</xdr:rowOff>
    </xdr:from>
    <xdr:to>
      <xdr:col>0</xdr:col>
      <xdr:colOff>161925</xdr:colOff>
      <xdr:row>894</xdr:row>
      <xdr:rowOff>161925</xdr:rowOff>
    </xdr:to>
    <xdr:pic>
      <xdr:nvPicPr>
        <xdr:cNvPr id="43" name="Picture 42" descr="https://sultan.ihme.washington.edu/WebUI/DataManager/img/icons/transparent.gif">
          <a:extLst>
            <a:ext uri="{FF2B5EF4-FFF2-40B4-BE49-F238E27FC236}">
              <a16:creationId xmlns:a16="http://schemas.microsoft.com/office/drawing/2014/main" id="{00000000-0008-0000-0300-00002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5561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894</xdr:row>
      <xdr:rowOff>0</xdr:rowOff>
    </xdr:from>
    <xdr:to>
      <xdr:col>0</xdr:col>
      <xdr:colOff>323850</xdr:colOff>
      <xdr:row>894</xdr:row>
      <xdr:rowOff>152400</xdr:rowOff>
    </xdr:to>
    <xdr:pic>
      <xdr:nvPicPr>
        <xdr:cNvPr id="44" name="Picture 43" descr="SM2015_BLZ_HF_MRR_DEWOR">
          <a:extLst>
            <a:ext uri="{FF2B5EF4-FFF2-40B4-BE49-F238E27FC236}">
              <a16:creationId xmlns:a16="http://schemas.microsoft.com/office/drawing/2014/main" id="{00000000-0008-0000-0300-00002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5561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895</xdr:row>
      <xdr:rowOff>0</xdr:rowOff>
    </xdr:from>
    <xdr:to>
      <xdr:col>0</xdr:col>
      <xdr:colOff>161925</xdr:colOff>
      <xdr:row>895</xdr:row>
      <xdr:rowOff>161925</xdr:rowOff>
    </xdr:to>
    <xdr:pic>
      <xdr:nvPicPr>
        <xdr:cNvPr id="45" name="Picture 44" descr="https://sultan.ihme.washington.edu/WebUI/DataManager/img/icons/transparent.gif">
          <a:extLst>
            <a:ext uri="{FF2B5EF4-FFF2-40B4-BE49-F238E27FC236}">
              <a16:creationId xmlns:a16="http://schemas.microsoft.com/office/drawing/2014/main" id="{00000000-0008-0000-0300-00002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5752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895</xdr:row>
      <xdr:rowOff>0</xdr:rowOff>
    </xdr:from>
    <xdr:to>
      <xdr:col>0</xdr:col>
      <xdr:colOff>323850</xdr:colOff>
      <xdr:row>895</xdr:row>
      <xdr:rowOff>152400</xdr:rowOff>
    </xdr:to>
    <xdr:pic>
      <xdr:nvPicPr>
        <xdr:cNvPr id="46" name="Picture 45" descr="SM2015_BLZ_HF_MRR_DEWOR_pilot">
          <a:extLst>
            <a:ext uri="{FF2B5EF4-FFF2-40B4-BE49-F238E27FC236}">
              <a16:creationId xmlns:a16="http://schemas.microsoft.com/office/drawing/2014/main" id="{00000000-0008-0000-0300-00002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5752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896</xdr:row>
      <xdr:rowOff>0</xdr:rowOff>
    </xdr:from>
    <xdr:to>
      <xdr:col>0</xdr:col>
      <xdr:colOff>161925</xdr:colOff>
      <xdr:row>896</xdr:row>
      <xdr:rowOff>161925</xdr:rowOff>
    </xdr:to>
    <xdr:pic>
      <xdr:nvPicPr>
        <xdr:cNvPr id="47" name="Picture 46" descr="https://sultan.ihme.washington.edu/WebUI/DataManager/img/icons/transparent.gif">
          <a:extLst>
            <a:ext uri="{FF2B5EF4-FFF2-40B4-BE49-F238E27FC236}">
              <a16:creationId xmlns:a16="http://schemas.microsoft.com/office/drawing/2014/main" id="{00000000-0008-0000-0300-00002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5942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896</xdr:row>
      <xdr:rowOff>0</xdr:rowOff>
    </xdr:from>
    <xdr:to>
      <xdr:col>0</xdr:col>
      <xdr:colOff>323850</xdr:colOff>
      <xdr:row>896</xdr:row>
      <xdr:rowOff>152400</xdr:rowOff>
    </xdr:to>
    <xdr:pic>
      <xdr:nvPicPr>
        <xdr:cNvPr id="48" name="Picture 47" descr="SM2015_BLZ_HF_MRR_DIARRHEA">
          <a:extLst>
            <a:ext uri="{FF2B5EF4-FFF2-40B4-BE49-F238E27FC236}">
              <a16:creationId xmlns:a16="http://schemas.microsoft.com/office/drawing/2014/main" id="{00000000-0008-0000-0300-00003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5942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897</xdr:row>
      <xdr:rowOff>0</xdr:rowOff>
    </xdr:from>
    <xdr:to>
      <xdr:col>0</xdr:col>
      <xdr:colOff>161925</xdr:colOff>
      <xdr:row>897</xdr:row>
      <xdr:rowOff>161925</xdr:rowOff>
    </xdr:to>
    <xdr:pic>
      <xdr:nvPicPr>
        <xdr:cNvPr id="49" name="Picture 48" descr="https://sultan.ihme.washington.edu/WebUI/DataManager/img/icons/transparent.gif">
          <a:extLst>
            <a:ext uri="{FF2B5EF4-FFF2-40B4-BE49-F238E27FC236}">
              <a16:creationId xmlns:a16="http://schemas.microsoft.com/office/drawing/2014/main" id="{00000000-0008-0000-0300-00003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6133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897</xdr:row>
      <xdr:rowOff>0</xdr:rowOff>
    </xdr:from>
    <xdr:to>
      <xdr:col>0</xdr:col>
      <xdr:colOff>323850</xdr:colOff>
      <xdr:row>897</xdr:row>
      <xdr:rowOff>152400</xdr:rowOff>
    </xdr:to>
    <xdr:pic>
      <xdr:nvPicPr>
        <xdr:cNvPr id="50" name="Picture 49" descr="SM2015_BLZ_HF_MRR_DIARRHEA_pilot">
          <a:extLst>
            <a:ext uri="{FF2B5EF4-FFF2-40B4-BE49-F238E27FC236}">
              <a16:creationId xmlns:a16="http://schemas.microsoft.com/office/drawing/2014/main" id="{00000000-0008-0000-0300-00003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6133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898</xdr:row>
      <xdr:rowOff>0</xdr:rowOff>
    </xdr:from>
    <xdr:to>
      <xdr:col>0</xdr:col>
      <xdr:colOff>161925</xdr:colOff>
      <xdr:row>898</xdr:row>
      <xdr:rowOff>161925</xdr:rowOff>
    </xdr:to>
    <xdr:pic>
      <xdr:nvPicPr>
        <xdr:cNvPr id="51" name="Picture 50" descr="https://sultan.ihme.washington.edu/WebUI/DataManager/img/icons/transparent.gif">
          <a:extLst>
            <a:ext uri="{FF2B5EF4-FFF2-40B4-BE49-F238E27FC236}">
              <a16:creationId xmlns:a16="http://schemas.microsoft.com/office/drawing/2014/main" id="{00000000-0008-0000-0300-00003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6323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898</xdr:row>
      <xdr:rowOff>0</xdr:rowOff>
    </xdr:from>
    <xdr:to>
      <xdr:col>0</xdr:col>
      <xdr:colOff>323850</xdr:colOff>
      <xdr:row>898</xdr:row>
      <xdr:rowOff>152400</xdr:rowOff>
    </xdr:to>
    <xdr:pic>
      <xdr:nvPicPr>
        <xdr:cNvPr id="52" name="Picture 51" descr="SM2015_BLZ_HF_MRR_LBW">
          <a:extLst>
            <a:ext uri="{FF2B5EF4-FFF2-40B4-BE49-F238E27FC236}">
              <a16:creationId xmlns:a16="http://schemas.microsoft.com/office/drawing/2014/main" id="{00000000-0008-0000-0300-00003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6323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899</xdr:row>
      <xdr:rowOff>0</xdr:rowOff>
    </xdr:from>
    <xdr:to>
      <xdr:col>0</xdr:col>
      <xdr:colOff>161925</xdr:colOff>
      <xdr:row>899</xdr:row>
      <xdr:rowOff>161925</xdr:rowOff>
    </xdr:to>
    <xdr:pic>
      <xdr:nvPicPr>
        <xdr:cNvPr id="53" name="Picture 52" descr="https://sultan.ihme.washington.edu/WebUI/DataManager/img/icons/transparent.gif">
          <a:extLst>
            <a:ext uri="{FF2B5EF4-FFF2-40B4-BE49-F238E27FC236}">
              <a16:creationId xmlns:a16="http://schemas.microsoft.com/office/drawing/2014/main" id="{00000000-0008-0000-0300-00003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6514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899</xdr:row>
      <xdr:rowOff>0</xdr:rowOff>
    </xdr:from>
    <xdr:to>
      <xdr:col>0</xdr:col>
      <xdr:colOff>323850</xdr:colOff>
      <xdr:row>899</xdr:row>
      <xdr:rowOff>152400</xdr:rowOff>
    </xdr:to>
    <xdr:pic>
      <xdr:nvPicPr>
        <xdr:cNvPr id="54" name="Picture 53" descr="SM2015_BLZ_HF_MRR_LBW_pilot">
          <a:extLst>
            <a:ext uri="{FF2B5EF4-FFF2-40B4-BE49-F238E27FC236}">
              <a16:creationId xmlns:a16="http://schemas.microsoft.com/office/drawing/2014/main" id="{00000000-0008-0000-0300-00003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6514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900</xdr:row>
      <xdr:rowOff>0</xdr:rowOff>
    </xdr:from>
    <xdr:to>
      <xdr:col>0</xdr:col>
      <xdr:colOff>161925</xdr:colOff>
      <xdr:row>900</xdr:row>
      <xdr:rowOff>161925</xdr:rowOff>
    </xdr:to>
    <xdr:pic>
      <xdr:nvPicPr>
        <xdr:cNvPr id="55" name="Picture 54" descr="https://sultan.ihme.washington.edu/WebUI/DataManager/img/icons/transparent.gif">
          <a:extLst>
            <a:ext uri="{FF2B5EF4-FFF2-40B4-BE49-F238E27FC236}">
              <a16:creationId xmlns:a16="http://schemas.microsoft.com/office/drawing/2014/main" id="{00000000-0008-0000-0300-00003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6704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900</xdr:row>
      <xdr:rowOff>0</xdr:rowOff>
    </xdr:from>
    <xdr:to>
      <xdr:col>0</xdr:col>
      <xdr:colOff>323850</xdr:colOff>
      <xdr:row>900</xdr:row>
      <xdr:rowOff>152400</xdr:rowOff>
    </xdr:to>
    <xdr:pic>
      <xdr:nvPicPr>
        <xdr:cNvPr id="56" name="Picture 55" descr="SM2015_BLZ_HF_MRR_NO_COMPL">
          <a:extLst>
            <a:ext uri="{FF2B5EF4-FFF2-40B4-BE49-F238E27FC236}">
              <a16:creationId xmlns:a16="http://schemas.microsoft.com/office/drawing/2014/main" id="{00000000-0008-0000-0300-00003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6704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901</xdr:row>
      <xdr:rowOff>0</xdr:rowOff>
    </xdr:from>
    <xdr:to>
      <xdr:col>0</xdr:col>
      <xdr:colOff>161925</xdr:colOff>
      <xdr:row>901</xdr:row>
      <xdr:rowOff>161925</xdr:rowOff>
    </xdr:to>
    <xdr:pic>
      <xdr:nvPicPr>
        <xdr:cNvPr id="57" name="Picture 56" descr="https://sultan.ihme.washington.edu/WebUI/DataManager/img/icons/transparent.gif">
          <a:extLst>
            <a:ext uri="{FF2B5EF4-FFF2-40B4-BE49-F238E27FC236}">
              <a16:creationId xmlns:a16="http://schemas.microsoft.com/office/drawing/2014/main" id="{00000000-0008-0000-0300-00003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6895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901</xdr:row>
      <xdr:rowOff>0</xdr:rowOff>
    </xdr:from>
    <xdr:to>
      <xdr:col>0</xdr:col>
      <xdr:colOff>323850</xdr:colOff>
      <xdr:row>901</xdr:row>
      <xdr:rowOff>152400</xdr:rowOff>
    </xdr:to>
    <xdr:pic>
      <xdr:nvPicPr>
        <xdr:cNvPr id="58" name="Picture 57" descr="SM2015_BLZ_HF_MRR_NO_COMPL_pilot">
          <a:extLst>
            <a:ext uri="{FF2B5EF4-FFF2-40B4-BE49-F238E27FC236}">
              <a16:creationId xmlns:a16="http://schemas.microsoft.com/office/drawing/2014/main" id="{00000000-0008-0000-0300-00003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6895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902</xdr:row>
      <xdr:rowOff>0</xdr:rowOff>
    </xdr:from>
    <xdr:to>
      <xdr:col>0</xdr:col>
      <xdr:colOff>161925</xdr:colOff>
      <xdr:row>902</xdr:row>
      <xdr:rowOff>161925</xdr:rowOff>
    </xdr:to>
    <xdr:pic>
      <xdr:nvPicPr>
        <xdr:cNvPr id="59" name="Picture 58" descr="https://sultan.ihme.washington.edu/WebUI/DataManager/img/icons/transparent.gif">
          <a:extLst>
            <a:ext uri="{FF2B5EF4-FFF2-40B4-BE49-F238E27FC236}">
              <a16:creationId xmlns:a16="http://schemas.microsoft.com/office/drawing/2014/main" id="{00000000-0008-0000-0300-00003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7085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902</xdr:row>
      <xdr:rowOff>0</xdr:rowOff>
    </xdr:from>
    <xdr:to>
      <xdr:col>0</xdr:col>
      <xdr:colOff>323850</xdr:colOff>
      <xdr:row>902</xdr:row>
      <xdr:rowOff>152400</xdr:rowOff>
    </xdr:to>
    <xdr:pic>
      <xdr:nvPicPr>
        <xdr:cNvPr id="60" name="Picture 59" descr="SM2015_BLZ_HF_MRR_REP_AGE_FP">
          <a:extLst>
            <a:ext uri="{FF2B5EF4-FFF2-40B4-BE49-F238E27FC236}">
              <a16:creationId xmlns:a16="http://schemas.microsoft.com/office/drawing/2014/main" id="{00000000-0008-0000-0300-00003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7085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903</xdr:row>
      <xdr:rowOff>0</xdr:rowOff>
    </xdr:from>
    <xdr:to>
      <xdr:col>0</xdr:col>
      <xdr:colOff>161925</xdr:colOff>
      <xdr:row>903</xdr:row>
      <xdr:rowOff>161925</xdr:rowOff>
    </xdr:to>
    <xdr:pic>
      <xdr:nvPicPr>
        <xdr:cNvPr id="61" name="Picture 60" descr="https://sultan.ihme.washington.edu/WebUI/DataManager/img/icons/transparent.gif">
          <a:extLst>
            <a:ext uri="{FF2B5EF4-FFF2-40B4-BE49-F238E27FC236}">
              <a16:creationId xmlns:a16="http://schemas.microsoft.com/office/drawing/2014/main" id="{00000000-0008-0000-0300-00003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7276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903</xdr:row>
      <xdr:rowOff>0</xdr:rowOff>
    </xdr:from>
    <xdr:to>
      <xdr:col>0</xdr:col>
      <xdr:colOff>323850</xdr:colOff>
      <xdr:row>903</xdr:row>
      <xdr:rowOff>152400</xdr:rowOff>
    </xdr:to>
    <xdr:pic>
      <xdr:nvPicPr>
        <xdr:cNvPr id="62" name="Picture 61" descr="SM2015_BLZ_HF_MRR_REP_AGE_FP_pilot">
          <a:extLst>
            <a:ext uri="{FF2B5EF4-FFF2-40B4-BE49-F238E27FC236}">
              <a16:creationId xmlns:a16="http://schemas.microsoft.com/office/drawing/2014/main" id="{00000000-0008-0000-0300-00003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7276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904</xdr:row>
      <xdr:rowOff>0</xdr:rowOff>
    </xdr:from>
    <xdr:to>
      <xdr:col>0</xdr:col>
      <xdr:colOff>161925</xdr:colOff>
      <xdr:row>904</xdr:row>
      <xdr:rowOff>161925</xdr:rowOff>
    </xdr:to>
    <xdr:pic>
      <xdr:nvPicPr>
        <xdr:cNvPr id="63" name="Picture 62" descr="https://sultan.ihme.washington.edu/WebUI/DataManager/img/icons/transparent.gif">
          <a:extLst>
            <a:ext uri="{FF2B5EF4-FFF2-40B4-BE49-F238E27FC236}">
              <a16:creationId xmlns:a16="http://schemas.microsoft.com/office/drawing/2014/main" id="{00000000-0008-0000-0300-00003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7466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904</xdr:row>
      <xdr:rowOff>0</xdr:rowOff>
    </xdr:from>
    <xdr:to>
      <xdr:col>0</xdr:col>
      <xdr:colOff>323850</xdr:colOff>
      <xdr:row>904</xdr:row>
      <xdr:rowOff>152400</xdr:rowOff>
    </xdr:to>
    <xdr:pic>
      <xdr:nvPicPr>
        <xdr:cNvPr id="64" name="Picture 63" descr="SM2015_BLZ_HF_QUEST_CHECKLIST_PILOT1">
          <a:extLst>
            <a:ext uri="{FF2B5EF4-FFF2-40B4-BE49-F238E27FC236}">
              <a16:creationId xmlns:a16="http://schemas.microsoft.com/office/drawing/2014/main" id="{00000000-0008-0000-0300-00004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7466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905</xdr:row>
      <xdr:rowOff>0</xdr:rowOff>
    </xdr:from>
    <xdr:to>
      <xdr:col>0</xdr:col>
      <xdr:colOff>161925</xdr:colOff>
      <xdr:row>905</xdr:row>
      <xdr:rowOff>161925</xdr:rowOff>
    </xdr:to>
    <xdr:pic>
      <xdr:nvPicPr>
        <xdr:cNvPr id="65" name="Picture 64" descr="https://sultan.ihme.washington.edu/WebUI/DataManager/img/icons/transparent.gif">
          <a:extLst>
            <a:ext uri="{FF2B5EF4-FFF2-40B4-BE49-F238E27FC236}">
              <a16:creationId xmlns:a16="http://schemas.microsoft.com/office/drawing/2014/main" id="{00000000-0008-0000-0300-00004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7657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905</xdr:row>
      <xdr:rowOff>0</xdr:rowOff>
    </xdr:from>
    <xdr:to>
      <xdr:col>0</xdr:col>
      <xdr:colOff>323850</xdr:colOff>
      <xdr:row>905</xdr:row>
      <xdr:rowOff>152400</xdr:rowOff>
    </xdr:to>
    <xdr:pic>
      <xdr:nvPicPr>
        <xdr:cNvPr id="66" name="Picture 65" descr="SM2015_BLZ_HF_QUESTIONNAIRE">
          <a:extLst>
            <a:ext uri="{FF2B5EF4-FFF2-40B4-BE49-F238E27FC236}">
              <a16:creationId xmlns:a16="http://schemas.microsoft.com/office/drawing/2014/main" id="{00000000-0008-0000-0300-00004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7657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906</xdr:row>
      <xdr:rowOff>0</xdr:rowOff>
    </xdr:from>
    <xdr:to>
      <xdr:col>0</xdr:col>
      <xdr:colOff>161925</xdr:colOff>
      <xdr:row>906</xdr:row>
      <xdr:rowOff>161925</xdr:rowOff>
    </xdr:to>
    <xdr:pic>
      <xdr:nvPicPr>
        <xdr:cNvPr id="67" name="Picture 66" descr="https://sultan.ihme.washington.edu/WebUI/DataManager/img/icons/transparent.gif">
          <a:extLst>
            <a:ext uri="{FF2B5EF4-FFF2-40B4-BE49-F238E27FC236}">
              <a16:creationId xmlns:a16="http://schemas.microsoft.com/office/drawing/2014/main" id="{00000000-0008-0000-0300-00004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7847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906</xdr:row>
      <xdr:rowOff>0</xdr:rowOff>
    </xdr:from>
    <xdr:to>
      <xdr:col>0</xdr:col>
      <xdr:colOff>323850</xdr:colOff>
      <xdr:row>906</xdr:row>
      <xdr:rowOff>152400</xdr:rowOff>
    </xdr:to>
    <xdr:pic>
      <xdr:nvPicPr>
        <xdr:cNvPr id="68" name="Picture 67" descr="SM2015_BLZ_LQAS_en">
          <a:extLst>
            <a:ext uri="{FF2B5EF4-FFF2-40B4-BE49-F238E27FC236}">
              <a16:creationId xmlns:a16="http://schemas.microsoft.com/office/drawing/2014/main" id="{00000000-0008-0000-0300-00004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7847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907</xdr:row>
      <xdr:rowOff>0</xdr:rowOff>
    </xdr:from>
    <xdr:to>
      <xdr:col>0</xdr:col>
      <xdr:colOff>161925</xdr:colOff>
      <xdr:row>907</xdr:row>
      <xdr:rowOff>161925</xdr:rowOff>
    </xdr:to>
    <xdr:pic>
      <xdr:nvPicPr>
        <xdr:cNvPr id="69" name="Picture 68" descr="https://sultan.ihme.washington.edu/WebUI/DataManager/img/icons/transparent.gif">
          <a:extLst>
            <a:ext uri="{FF2B5EF4-FFF2-40B4-BE49-F238E27FC236}">
              <a16:creationId xmlns:a16="http://schemas.microsoft.com/office/drawing/2014/main" id="{00000000-0008-0000-0300-00004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8038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907</xdr:row>
      <xdr:rowOff>0</xdr:rowOff>
    </xdr:from>
    <xdr:to>
      <xdr:col>0</xdr:col>
      <xdr:colOff>323850</xdr:colOff>
      <xdr:row>907</xdr:row>
      <xdr:rowOff>152400</xdr:rowOff>
    </xdr:to>
    <xdr:pic>
      <xdr:nvPicPr>
        <xdr:cNvPr id="70" name="Picture 69" descr="SM2015_BLZ_LQAS_PILOT">
          <a:extLst>
            <a:ext uri="{FF2B5EF4-FFF2-40B4-BE49-F238E27FC236}">
              <a16:creationId xmlns:a16="http://schemas.microsoft.com/office/drawing/2014/main" id="{00000000-0008-0000-0300-00004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8038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908</xdr:row>
      <xdr:rowOff>0</xdr:rowOff>
    </xdr:from>
    <xdr:to>
      <xdr:col>0</xdr:col>
      <xdr:colOff>161925</xdr:colOff>
      <xdr:row>908</xdr:row>
      <xdr:rowOff>161925</xdr:rowOff>
    </xdr:to>
    <xdr:pic>
      <xdr:nvPicPr>
        <xdr:cNvPr id="71" name="Picture 70" descr="https://sultan.ihme.washington.edu/WebUI/DataManager/img/icons/transparent.gif">
          <a:extLst>
            <a:ext uri="{FF2B5EF4-FFF2-40B4-BE49-F238E27FC236}">
              <a16:creationId xmlns:a16="http://schemas.microsoft.com/office/drawing/2014/main" id="{00000000-0008-0000-0300-00004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8228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908</xdr:row>
      <xdr:rowOff>0</xdr:rowOff>
    </xdr:from>
    <xdr:to>
      <xdr:col>0</xdr:col>
      <xdr:colOff>323850</xdr:colOff>
      <xdr:row>908</xdr:row>
      <xdr:rowOff>152400</xdr:rowOff>
    </xdr:to>
    <xdr:pic>
      <xdr:nvPicPr>
        <xdr:cNvPr id="72" name="Picture 71" descr="SM2015_BLZ_LQAS_sp">
          <a:extLst>
            <a:ext uri="{FF2B5EF4-FFF2-40B4-BE49-F238E27FC236}">
              <a16:creationId xmlns:a16="http://schemas.microsoft.com/office/drawing/2014/main" id="{00000000-0008-0000-0300-00004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8228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909</xdr:row>
      <xdr:rowOff>0</xdr:rowOff>
    </xdr:from>
    <xdr:to>
      <xdr:col>0</xdr:col>
      <xdr:colOff>161925</xdr:colOff>
      <xdr:row>909</xdr:row>
      <xdr:rowOff>161925</xdr:rowOff>
    </xdr:to>
    <xdr:pic>
      <xdr:nvPicPr>
        <xdr:cNvPr id="73" name="subProject_1c94bd0b-9c0d-4bfd-9a55-dee689c53a87_pm" descr="https://sultan.ihme.washington.edu/WebUI/DataManager/img/icons/plus.gif">
          <a:extLst>
            <a:ext uri="{FF2B5EF4-FFF2-40B4-BE49-F238E27FC236}">
              <a16:creationId xmlns:a16="http://schemas.microsoft.com/office/drawing/2014/main" id="{00000000-0008-0000-0300-00004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8419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909</xdr:row>
      <xdr:rowOff>0</xdr:rowOff>
    </xdr:from>
    <xdr:to>
      <xdr:col>0</xdr:col>
      <xdr:colOff>323850</xdr:colOff>
      <xdr:row>909</xdr:row>
      <xdr:rowOff>152400</xdr:rowOff>
    </xdr:to>
    <xdr:pic>
      <xdr:nvPicPr>
        <xdr:cNvPr id="74" name="Picture 73" descr="COSTA RICA">
          <a:extLst>
            <a:ext uri="{FF2B5EF4-FFF2-40B4-BE49-F238E27FC236}">
              <a16:creationId xmlns:a16="http://schemas.microsoft.com/office/drawing/2014/main" id="{00000000-0008-0000-0300-00004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8419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910</xdr:row>
      <xdr:rowOff>0</xdr:rowOff>
    </xdr:from>
    <xdr:to>
      <xdr:col>0</xdr:col>
      <xdr:colOff>161925</xdr:colOff>
      <xdr:row>910</xdr:row>
      <xdr:rowOff>161925</xdr:rowOff>
    </xdr:to>
    <xdr:pic>
      <xdr:nvPicPr>
        <xdr:cNvPr id="75" name="subProject_102adcb5-82f9-4386-93dd-391ea7bcbd0a_pm" descr="https://sultan.ihme.washington.edu/WebUI/DataManager/img/icons/plus.gif">
          <a:extLst>
            <a:ext uri="{FF2B5EF4-FFF2-40B4-BE49-F238E27FC236}">
              <a16:creationId xmlns:a16="http://schemas.microsoft.com/office/drawing/2014/main" id="{00000000-0008-0000-0300-00004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8609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910</xdr:row>
      <xdr:rowOff>0</xdr:rowOff>
    </xdr:from>
    <xdr:to>
      <xdr:col>0</xdr:col>
      <xdr:colOff>323850</xdr:colOff>
      <xdr:row>910</xdr:row>
      <xdr:rowOff>152400</xdr:rowOff>
    </xdr:to>
    <xdr:pic>
      <xdr:nvPicPr>
        <xdr:cNvPr id="76" name="Picture 75" descr="EL SALVADOR">
          <a:extLst>
            <a:ext uri="{FF2B5EF4-FFF2-40B4-BE49-F238E27FC236}">
              <a16:creationId xmlns:a16="http://schemas.microsoft.com/office/drawing/2014/main" id="{00000000-0008-0000-0300-00004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8609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911</xdr:row>
      <xdr:rowOff>0</xdr:rowOff>
    </xdr:from>
    <xdr:to>
      <xdr:col>0</xdr:col>
      <xdr:colOff>161925</xdr:colOff>
      <xdr:row>911</xdr:row>
      <xdr:rowOff>161925</xdr:rowOff>
    </xdr:to>
    <xdr:pic>
      <xdr:nvPicPr>
        <xdr:cNvPr id="77" name="subProject_26200f51-fd2c-4bbf-b681-b0d2d2e85dcd_pm" descr="https://sultan.ihme.washington.edu/WebUI/DataManager/img/icons/plus.gif">
          <a:extLst>
            <a:ext uri="{FF2B5EF4-FFF2-40B4-BE49-F238E27FC236}">
              <a16:creationId xmlns:a16="http://schemas.microsoft.com/office/drawing/2014/main" id="{00000000-0008-0000-0300-00004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8800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911</xdr:row>
      <xdr:rowOff>0</xdr:rowOff>
    </xdr:from>
    <xdr:to>
      <xdr:col>0</xdr:col>
      <xdr:colOff>323850</xdr:colOff>
      <xdr:row>911</xdr:row>
      <xdr:rowOff>152400</xdr:rowOff>
    </xdr:to>
    <xdr:pic>
      <xdr:nvPicPr>
        <xdr:cNvPr id="78" name="Picture 77" descr="GUATEMALA">
          <a:extLst>
            <a:ext uri="{FF2B5EF4-FFF2-40B4-BE49-F238E27FC236}">
              <a16:creationId xmlns:a16="http://schemas.microsoft.com/office/drawing/2014/main" id="{00000000-0008-0000-0300-00004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8800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912</xdr:row>
      <xdr:rowOff>0</xdr:rowOff>
    </xdr:from>
    <xdr:to>
      <xdr:col>0</xdr:col>
      <xdr:colOff>161925</xdr:colOff>
      <xdr:row>912</xdr:row>
      <xdr:rowOff>161925</xdr:rowOff>
    </xdr:to>
    <xdr:pic>
      <xdr:nvPicPr>
        <xdr:cNvPr id="79" name="subProject_ef0a6f39-b8d7-4e98-b08e-358cf04b8661_pm" descr="https://sultan.ihme.washington.edu/WebUI/DataManager/img/icons/plus.gif">
          <a:extLst>
            <a:ext uri="{FF2B5EF4-FFF2-40B4-BE49-F238E27FC236}">
              <a16:creationId xmlns:a16="http://schemas.microsoft.com/office/drawing/2014/main" id="{00000000-0008-0000-0300-00004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28990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912</xdr:row>
      <xdr:rowOff>0</xdr:rowOff>
    </xdr:from>
    <xdr:to>
      <xdr:col>0</xdr:col>
      <xdr:colOff>323850</xdr:colOff>
      <xdr:row>912</xdr:row>
      <xdr:rowOff>152400</xdr:rowOff>
    </xdr:to>
    <xdr:pic>
      <xdr:nvPicPr>
        <xdr:cNvPr id="80" name="Picture 79" descr="HONDURAS">
          <a:extLst>
            <a:ext uri="{FF2B5EF4-FFF2-40B4-BE49-F238E27FC236}">
              <a16:creationId xmlns:a16="http://schemas.microsoft.com/office/drawing/2014/main" id="{00000000-0008-0000-0300-00005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8990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913</xdr:row>
      <xdr:rowOff>0</xdr:rowOff>
    </xdr:from>
    <xdr:to>
      <xdr:col>0</xdr:col>
      <xdr:colOff>161925</xdr:colOff>
      <xdr:row>913</xdr:row>
      <xdr:rowOff>161925</xdr:rowOff>
    </xdr:to>
    <xdr:pic>
      <xdr:nvPicPr>
        <xdr:cNvPr id="81" name="subProject_27e9de30-f72d-421a-96c6-3acb641e7e52_pm" descr="https://sultan.ihme.washington.edu/WebUI/DataManager/img/icons/minus.gif">
          <a:extLst>
            <a:ext uri="{FF2B5EF4-FFF2-40B4-BE49-F238E27FC236}">
              <a16:creationId xmlns:a16="http://schemas.microsoft.com/office/drawing/2014/main" id="{00000000-0008-0000-0300-000051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29181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913</xdr:row>
      <xdr:rowOff>0</xdr:rowOff>
    </xdr:from>
    <xdr:to>
      <xdr:col>0</xdr:col>
      <xdr:colOff>323850</xdr:colOff>
      <xdr:row>913</xdr:row>
      <xdr:rowOff>152400</xdr:rowOff>
    </xdr:to>
    <xdr:pic>
      <xdr:nvPicPr>
        <xdr:cNvPr id="82" name="Picture 81" descr="MEXICO">
          <a:extLst>
            <a:ext uri="{FF2B5EF4-FFF2-40B4-BE49-F238E27FC236}">
              <a16:creationId xmlns:a16="http://schemas.microsoft.com/office/drawing/2014/main" id="{00000000-0008-0000-0300-00005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29181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914</xdr:row>
      <xdr:rowOff>0</xdr:rowOff>
    </xdr:from>
    <xdr:to>
      <xdr:col>0</xdr:col>
      <xdr:colOff>161925</xdr:colOff>
      <xdr:row>914</xdr:row>
      <xdr:rowOff>161925</xdr:rowOff>
    </xdr:to>
    <xdr:pic>
      <xdr:nvPicPr>
        <xdr:cNvPr id="83" name="publishedSurvey_27e9de30-f72d-421a-96c6-3acb641e7e52_pm" descr="https://sultan.ihme.washington.edu/WebUI/DataManager/img/icons/minus.gif">
          <a:extLst>
            <a:ext uri="{FF2B5EF4-FFF2-40B4-BE49-F238E27FC236}">
              <a16:creationId xmlns:a16="http://schemas.microsoft.com/office/drawing/2014/main" id="{00000000-0008-0000-0300-000053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29371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914</xdr:row>
      <xdr:rowOff>0</xdr:rowOff>
    </xdr:from>
    <xdr:to>
      <xdr:col>0</xdr:col>
      <xdr:colOff>323850</xdr:colOff>
      <xdr:row>914</xdr:row>
      <xdr:rowOff>152400</xdr:rowOff>
    </xdr:to>
    <xdr:pic>
      <xdr:nvPicPr>
        <xdr:cNvPr id="84" name="publishedSurvey_27e9de30-f72d-421a-96c6-3acb641e7e52_img" descr="Published Surveys">
          <a:extLst>
            <a:ext uri="{FF2B5EF4-FFF2-40B4-BE49-F238E27FC236}">
              <a16:creationId xmlns:a16="http://schemas.microsoft.com/office/drawing/2014/main" id="{00000000-0008-0000-0300-000054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229371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915</xdr:row>
      <xdr:rowOff>0</xdr:rowOff>
    </xdr:from>
    <xdr:to>
      <xdr:col>0</xdr:col>
      <xdr:colOff>161925</xdr:colOff>
      <xdr:row>915</xdr:row>
      <xdr:rowOff>161925</xdr:rowOff>
    </xdr:to>
    <xdr:pic>
      <xdr:nvPicPr>
        <xdr:cNvPr id="85" name="Picture 84" descr="https://sultan.ihme.washington.edu/WebUI/DataManager/img/icons/transparent.gif">
          <a:extLst>
            <a:ext uri="{FF2B5EF4-FFF2-40B4-BE49-F238E27FC236}">
              <a16:creationId xmlns:a16="http://schemas.microsoft.com/office/drawing/2014/main" id="{00000000-0008-0000-0300-00005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9562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915</xdr:row>
      <xdr:rowOff>0</xdr:rowOff>
    </xdr:from>
    <xdr:to>
      <xdr:col>0</xdr:col>
      <xdr:colOff>323850</xdr:colOff>
      <xdr:row>915</xdr:row>
      <xdr:rowOff>152400</xdr:rowOff>
    </xdr:to>
    <xdr:pic>
      <xdr:nvPicPr>
        <xdr:cNvPr id="86" name="Picture 85" descr="SM2015_MEX_HF_MRR_COMPL_MATERNA_revisado">
          <a:extLst>
            <a:ext uri="{FF2B5EF4-FFF2-40B4-BE49-F238E27FC236}">
              <a16:creationId xmlns:a16="http://schemas.microsoft.com/office/drawing/2014/main" id="{00000000-0008-0000-0300-00005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9562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916</xdr:row>
      <xdr:rowOff>0</xdr:rowOff>
    </xdr:from>
    <xdr:to>
      <xdr:col>0</xdr:col>
      <xdr:colOff>161925</xdr:colOff>
      <xdr:row>916</xdr:row>
      <xdr:rowOff>161925</xdr:rowOff>
    </xdr:to>
    <xdr:pic>
      <xdr:nvPicPr>
        <xdr:cNvPr id="87" name="Picture 86" descr="https://sultan.ihme.washington.edu/WebUI/DataManager/img/icons/transparent.gif">
          <a:extLst>
            <a:ext uri="{FF2B5EF4-FFF2-40B4-BE49-F238E27FC236}">
              <a16:creationId xmlns:a16="http://schemas.microsoft.com/office/drawing/2014/main" id="{00000000-0008-0000-0300-00005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9752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916</xdr:row>
      <xdr:rowOff>0</xdr:rowOff>
    </xdr:from>
    <xdr:to>
      <xdr:col>0</xdr:col>
      <xdr:colOff>323850</xdr:colOff>
      <xdr:row>916</xdr:row>
      <xdr:rowOff>152400</xdr:rowOff>
    </xdr:to>
    <xdr:pic>
      <xdr:nvPicPr>
        <xdr:cNvPr id="88" name="Picture 87" descr="SM2015_MEX_HF_MRR_COMPL_NEONATAL_revisado">
          <a:extLst>
            <a:ext uri="{FF2B5EF4-FFF2-40B4-BE49-F238E27FC236}">
              <a16:creationId xmlns:a16="http://schemas.microsoft.com/office/drawing/2014/main" id="{00000000-0008-0000-0300-00005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9752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917</xdr:row>
      <xdr:rowOff>0</xdr:rowOff>
    </xdr:from>
    <xdr:to>
      <xdr:col>0</xdr:col>
      <xdr:colOff>161925</xdr:colOff>
      <xdr:row>917</xdr:row>
      <xdr:rowOff>161925</xdr:rowOff>
    </xdr:to>
    <xdr:pic>
      <xdr:nvPicPr>
        <xdr:cNvPr id="89" name="Picture 88" descr="https://sultan.ihme.washington.edu/WebUI/DataManager/img/icons/transparent.gif">
          <a:extLst>
            <a:ext uri="{FF2B5EF4-FFF2-40B4-BE49-F238E27FC236}">
              <a16:creationId xmlns:a16="http://schemas.microsoft.com/office/drawing/2014/main" id="{00000000-0008-0000-0300-00005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29943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917</xdr:row>
      <xdr:rowOff>0</xdr:rowOff>
    </xdr:from>
    <xdr:to>
      <xdr:col>0</xdr:col>
      <xdr:colOff>323850</xdr:colOff>
      <xdr:row>917</xdr:row>
      <xdr:rowOff>152400</xdr:rowOff>
    </xdr:to>
    <xdr:pic>
      <xdr:nvPicPr>
        <xdr:cNvPr id="90" name="Picture 89" descr="SM2015_MEX_HF_MRR_DIARRHEA_revisado">
          <a:extLst>
            <a:ext uri="{FF2B5EF4-FFF2-40B4-BE49-F238E27FC236}">
              <a16:creationId xmlns:a16="http://schemas.microsoft.com/office/drawing/2014/main" id="{00000000-0008-0000-0300-00005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29943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918</xdr:row>
      <xdr:rowOff>0</xdr:rowOff>
    </xdr:from>
    <xdr:to>
      <xdr:col>0</xdr:col>
      <xdr:colOff>161925</xdr:colOff>
      <xdr:row>918</xdr:row>
      <xdr:rowOff>161925</xdr:rowOff>
    </xdr:to>
    <xdr:pic>
      <xdr:nvPicPr>
        <xdr:cNvPr id="91" name="Picture 90" descr="https://sultan.ihme.washington.edu/WebUI/DataManager/img/icons/transparent.gif">
          <a:extLst>
            <a:ext uri="{FF2B5EF4-FFF2-40B4-BE49-F238E27FC236}">
              <a16:creationId xmlns:a16="http://schemas.microsoft.com/office/drawing/2014/main" id="{00000000-0008-0000-0300-00005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30133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918</xdr:row>
      <xdr:rowOff>0</xdr:rowOff>
    </xdr:from>
    <xdr:to>
      <xdr:col>0</xdr:col>
      <xdr:colOff>323850</xdr:colOff>
      <xdr:row>918</xdr:row>
      <xdr:rowOff>152400</xdr:rowOff>
    </xdr:to>
    <xdr:pic>
      <xdr:nvPicPr>
        <xdr:cNvPr id="92" name="Picture 91" descr="SM2015_MEX_HF_MRR_NO_COMPL_revisado">
          <a:extLst>
            <a:ext uri="{FF2B5EF4-FFF2-40B4-BE49-F238E27FC236}">
              <a16:creationId xmlns:a16="http://schemas.microsoft.com/office/drawing/2014/main" id="{00000000-0008-0000-0300-00005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0133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919</xdr:row>
      <xdr:rowOff>0</xdr:rowOff>
    </xdr:from>
    <xdr:to>
      <xdr:col>0</xdr:col>
      <xdr:colOff>161925</xdr:colOff>
      <xdr:row>919</xdr:row>
      <xdr:rowOff>161925</xdr:rowOff>
    </xdr:to>
    <xdr:pic>
      <xdr:nvPicPr>
        <xdr:cNvPr id="93" name="Picture 92" descr="https://sultan.ihme.washington.edu/WebUI/DataManager/img/icons/transparent.gif">
          <a:extLst>
            <a:ext uri="{FF2B5EF4-FFF2-40B4-BE49-F238E27FC236}">
              <a16:creationId xmlns:a16="http://schemas.microsoft.com/office/drawing/2014/main" id="{00000000-0008-0000-0300-00005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30324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919</xdr:row>
      <xdr:rowOff>0</xdr:rowOff>
    </xdr:from>
    <xdr:to>
      <xdr:col>0</xdr:col>
      <xdr:colOff>323850</xdr:colOff>
      <xdr:row>919</xdr:row>
      <xdr:rowOff>152400</xdr:rowOff>
    </xdr:to>
    <xdr:pic>
      <xdr:nvPicPr>
        <xdr:cNvPr id="94" name="Picture 93" descr="SM2015_MEX_HF_QUEST_CHECKLIST_revi">
          <a:extLst>
            <a:ext uri="{FF2B5EF4-FFF2-40B4-BE49-F238E27FC236}">
              <a16:creationId xmlns:a16="http://schemas.microsoft.com/office/drawing/2014/main" id="{00000000-0008-0000-0300-00005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0324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920</xdr:row>
      <xdr:rowOff>0</xdr:rowOff>
    </xdr:from>
    <xdr:to>
      <xdr:col>0</xdr:col>
      <xdr:colOff>161925</xdr:colOff>
      <xdr:row>920</xdr:row>
      <xdr:rowOff>161925</xdr:rowOff>
    </xdr:to>
    <xdr:pic>
      <xdr:nvPicPr>
        <xdr:cNvPr id="95" name="query_2pub_pm" descr="https://sultan.ihme.washington.edu/WebUI/DataManager/img/icons/plus.gif">
          <a:extLst>
            <a:ext uri="{FF2B5EF4-FFF2-40B4-BE49-F238E27FC236}">
              <a16:creationId xmlns:a16="http://schemas.microsoft.com/office/drawing/2014/main" id="{00000000-0008-0000-0300-00005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0514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920</xdr:row>
      <xdr:rowOff>0</xdr:rowOff>
    </xdr:from>
    <xdr:to>
      <xdr:col>0</xdr:col>
      <xdr:colOff>323850</xdr:colOff>
      <xdr:row>920</xdr:row>
      <xdr:rowOff>152400</xdr:rowOff>
    </xdr:to>
    <xdr:pic>
      <xdr:nvPicPr>
        <xdr:cNvPr id="96" name="Picture 95" descr="SM2015_MEX_HH_CENSUS">
          <a:extLst>
            <a:ext uri="{FF2B5EF4-FFF2-40B4-BE49-F238E27FC236}">
              <a16:creationId xmlns:a16="http://schemas.microsoft.com/office/drawing/2014/main" id="{00000000-0008-0000-0300-00006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0514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921</xdr:row>
      <xdr:rowOff>0</xdr:rowOff>
    </xdr:from>
    <xdr:to>
      <xdr:col>0</xdr:col>
      <xdr:colOff>161925</xdr:colOff>
      <xdr:row>921</xdr:row>
      <xdr:rowOff>161925</xdr:rowOff>
    </xdr:to>
    <xdr:pic>
      <xdr:nvPicPr>
        <xdr:cNvPr id="97" name="query_22pub_pm" descr="https://sultan.ihme.washington.edu/WebUI/DataManager/img/icons/plus.gif">
          <a:extLst>
            <a:ext uri="{FF2B5EF4-FFF2-40B4-BE49-F238E27FC236}">
              <a16:creationId xmlns:a16="http://schemas.microsoft.com/office/drawing/2014/main" id="{00000000-0008-0000-0300-00006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0705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921</xdr:row>
      <xdr:rowOff>0</xdr:rowOff>
    </xdr:from>
    <xdr:to>
      <xdr:col>0</xdr:col>
      <xdr:colOff>323850</xdr:colOff>
      <xdr:row>921</xdr:row>
      <xdr:rowOff>152400</xdr:rowOff>
    </xdr:to>
    <xdr:pic>
      <xdr:nvPicPr>
        <xdr:cNvPr id="98" name="Picture 97" descr="SM2015_MEX_HH_FECHA">
          <a:extLst>
            <a:ext uri="{FF2B5EF4-FFF2-40B4-BE49-F238E27FC236}">
              <a16:creationId xmlns:a16="http://schemas.microsoft.com/office/drawing/2014/main" id="{00000000-0008-0000-0300-00006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0705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922</xdr:row>
      <xdr:rowOff>0</xdr:rowOff>
    </xdr:from>
    <xdr:to>
      <xdr:col>0</xdr:col>
      <xdr:colOff>161925</xdr:colOff>
      <xdr:row>922</xdr:row>
      <xdr:rowOff>161925</xdr:rowOff>
    </xdr:to>
    <xdr:pic>
      <xdr:nvPicPr>
        <xdr:cNvPr id="99" name="query_11pub_pm" descr="https://sultan.ihme.washington.edu/WebUI/DataManager/img/icons/plus.gif">
          <a:extLst>
            <a:ext uri="{FF2B5EF4-FFF2-40B4-BE49-F238E27FC236}">
              <a16:creationId xmlns:a16="http://schemas.microsoft.com/office/drawing/2014/main" id="{00000000-0008-0000-0300-00006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0895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922</xdr:row>
      <xdr:rowOff>0</xdr:rowOff>
    </xdr:from>
    <xdr:to>
      <xdr:col>0</xdr:col>
      <xdr:colOff>323850</xdr:colOff>
      <xdr:row>922</xdr:row>
      <xdr:rowOff>152400</xdr:rowOff>
    </xdr:to>
    <xdr:pic>
      <xdr:nvPicPr>
        <xdr:cNvPr id="100" name="Picture 99" descr="SM2015_MEX_HH_QUESTIONNAIRE_MOD1">
          <a:extLst>
            <a:ext uri="{FF2B5EF4-FFF2-40B4-BE49-F238E27FC236}">
              <a16:creationId xmlns:a16="http://schemas.microsoft.com/office/drawing/2014/main" id="{00000000-0008-0000-0300-00006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0895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923</xdr:row>
      <xdr:rowOff>0</xdr:rowOff>
    </xdr:from>
    <xdr:to>
      <xdr:col>0</xdr:col>
      <xdr:colOff>161925</xdr:colOff>
      <xdr:row>923</xdr:row>
      <xdr:rowOff>161925</xdr:rowOff>
    </xdr:to>
    <xdr:pic>
      <xdr:nvPicPr>
        <xdr:cNvPr id="101" name="Picture 100" descr="https://sultan.ihme.washington.edu/WebUI/DataManager/img/icons/transparent.gif">
          <a:extLst>
            <a:ext uri="{FF2B5EF4-FFF2-40B4-BE49-F238E27FC236}">
              <a16:creationId xmlns:a16="http://schemas.microsoft.com/office/drawing/2014/main" id="{00000000-0008-0000-0300-00006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31086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923</xdr:row>
      <xdr:rowOff>0</xdr:rowOff>
    </xdr:from>
    <xdr:to>
      <xdr:col>0</xdr:col>
      <xdr:colOff>323850</xdr:colOff>
      <xdr:row>923</xdr:row>
      <xdr:rowOff>152400</xdr:rowOff>
    </xdr:to>
    <xdr:pic>
      <xdr:nvPicPr>
        <xdr:cNvPr id="102" name="Picture 101" descr="SM2015_MEX_HH_QUESTIONNAIRE_MOD1-test">
          <a:extLst>
            <a:ext uri="{FF2B5EF4-FFF2-40B4-BE49-F238E27FC236}">
              <a16:creationId xmlns:a16="http://schemas.microsoft.com/office/drawing/2014/main" id="{00000000-0008-0000-0300-00006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1086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924</xdr:row>
      <xdr:rowOff>0</xdr:rowOff>
    </xdr:from>
    <xdr:to>
      <xdr:col>0</xdr:col>
      <xdr:colOff>161925</xdr:colOff>
      <xdr:row>924</xdr:row>
      <xdr:rowOff>161925</xdr:rowOff>
    </xdr:to>
    <xdr:pic>
      <xdr:nvPicPr>
        <xdr:cNvPr id="103" name="query_18pub_pm" descr="https://sultan.ihme.washington.edu/WebUI/DataManager/img/icons/plus.gif">
          <a:extLst>
            <a:ext uri="{FF2B5EF4-FFF2-40B4-BE49-F238E27FC236}">
              <a16:creationId xmlns:a16="http://schemas.microsoft.com/office/drawing/2014/main" id="{00000000-0008-0000-0300-00006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1276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924</xdr:row>
      <xdr:rowOff>0</xdr:rowOff>
    </xdr:from>
    <xdr:to>
      <xdr:col>0</xdr:col>
      <xdr:colOff>323850</xdr:colOff>
      <xdr:row>924</xdr:row>
      <xdr:rowOff>152400</xdr:rowOff>
    </xdr:to>
    <xdr:pic>
      <xdr:nvPicPr>
        <xdr:cNvPr id="104" name="Picture 103" descr="SM2015_MEX_HH_QUESTIONNAIRE_MOD2a">
          <a:extLst>
            <a:ext uri="{FF2B5EF4-FFF2-40B4-BE49-F238E27FC236}">
              <a16:creationId xmlns:a16="http://schemas.microsoft.com/office/drawing/2014/main" id="{00000000-0008-0000-0300-00006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1276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925</xdr:row>
      <xdr:rowOff>0</xdr:rowOff>
    </xdr:from>
    <xdr:to>
      <xdr:col>0</xdr:col>
      <xdr:colOff>161925</xdr:colOff>
      <xdr:row>925</xdr:row>
      <xdr:rowOff>161925</xdr:rowOff>
    </xdr:to>
    <xdr:pic>
      <xdr:nvPicPr>
        <xdr:cNvPr id="105" name="query_19pub_pm" descr="https://sultan.ihme.washington.edu/WebUI/DataManager/img/icons/plus.gif">
          <a:extLst>
            <a:ext uri="{FF2B5EF4-FFF2-40B4-BE49-F238E27FC236}">
              <a16:creationId xmlns:a16="http://schemas.microsoft.com/office/drawing/2014/main" id="{00000000-0008-0000-0300-00006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1467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925</xdr:row>
      <xdr:rowOff>0</xdr:rowOff>
    </xdr:from>
    <xdr:to>
      <xdr:col>0</xdr:col>
      <xdr:colOff>323850</xdr:colOff>
      <xdr:row>925</xdr:row>
      <xdr:rowOff>152400</xdr:rowOff>
    </xdr:to>
    <xdr:pic>
      <xdr:nvPicPr>
        <xdr:cNvPr id="106" name="Picture 105" descr="SM2015_MEX_HH_QUESTIONNAIRE_MOD2b">
          <a:extLst>
            <a:ext uri="{FF2B5EF4-FFF2-40B4-BE49-F238E27FC236}">
              <a16:creationId xmlns:a16="http://schemas.microsoft.com/office/drawing/2014/main" id="{00000000-0008-0000-0300-00006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1467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926</xdr:row>
      <xdr:rowOff>0</xdr:rowOff>
    </xdr:from>
    <xdr:to>
      <xdr:col>0</xdr:col>
      <xdr:colOff>161925</xdr:colOff>
      <xdr:row>926</xdr:row>
      <xdr:rowOff>161925</xdr:rowOff>
    </xdr:to>
    <xdr:pic>
      <xdr:nvPicPr>
        <xdr:cNvPr id="107" name="query_20pub_pm" descr="https://sultan.ihme.washington.edu/WebUI/DataManager/img/icons/plus.gif">
          <a:extLst>
            <a:ext uri="{FF2B5EF4-FFF2-40B4-BE49-F238E27FC236}">
              <a16:creationId xmlns:a16="http://schemas.microsoft.com/office/drawing/2014/main" id="{00000000-0008-0000-0300-00006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1657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926</xdr:row>
      <xdr:rowOff>0</xdr:rowOff>
    </xdr:from>
    <xdr:to>
      <xdr:col>0</xdr:col>
      <xdr:colOff>323850</xdr:colOff>
      <xdr:row>926</xdr:row>
      <xdr:rowOff>152400</xdr:rowOff>
    </xdr:to>
    <xdr:pic>
      <xdr:nvPicPr>
        <xdr:cNvPr id="108" name="Picture 107" descr="SM2015_MEX_HH_QUESTIONNAIRE_MOD2c">
          <a:extLst>
            <a:ext uri="{FF2B5EF4-FFF2-40B4-BE49-F238E27FC236}">
              <a16:creationId xmlns:a16="http://schemas.microsoft.com/office/drawing/2014/main" id="{00000000-0008-0000-0300-00006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1657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927</xdr:row>
      <xdr:rowOff>0</xdr:rowOff>
    </xdr:from>
    <xdr:to>
      <xdr:col>0</xdr:col>
      <xdr:colOff>161925</xdr:colOff>
      <xdr:row>927</xdr:row>
      <xdr:rowOff>161925</xdr:rowOff>
    </xdr:to>
    <xdr:pic>
      <xdr:nvPicPr>
        <xdr:cNvPr id="109" name="query_23pub_pm" descr="https://sultan.ihme.washington.edu/WebUI/DataManager/img/icons/plus.gif">
          <a:extLst>
            <a:ext uri="{FF2B5EF4-FFF2-40B4-BE49-F238E27FC236}">
              <a16:creationId xmlns:a16="http://schemas.microsoft.com/office/drawing/2014/main" id="{00000000-0008-0000-0300-00006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1848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927</xdr:row>
      <xdr:rowOff>0</xdr:rowOff>
    </xdr:from>
    <xdr:to>
      <xdr:col>0</xdr:col>
      <xdr:colOff>323850</xdr:colOff>
      <xdr:row>927</xdr:row>
      <xdr:rowOff>152400</xdr:rowOff>
    </xdr:to>
    <xdr:pic>
      <xdr:nvPicPr>
        <xdr:cNvPr id="110" name="Picture 109" descr="SM2015_MEX_HH_QUESTIONNAIRE_MOD3">
          <a:extLst>
            <a:ext uri="{FF2B5EF4-FFF2-40B4-BE49-F238E27FC236}">
              <a16:creationId xmlns:a16="http://schemas.microsoft.com/office/drawing/2014/main" id="{00000000-0008-0000-0300-00006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1848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928</xdr:row>
      <xdr:rowOff>0</xdr:rowOff>
    </xdr:from>
    <xdr:to>
      <xdr:col>0</xdr:col>
      <xdr:colOff>161925</xdr:colOff>
      <xdr:row>928</xdr:row>
      <xdr:rowOff>161925</xdr:rowOff>
    </xdr:to>
    <xdr:pic>
      <xdr:nvPicPr>
        <xdr:cNvPr id="111" name="Picture 110" descr="https://sultan.ihme.washington.edu/WebUI/DataManager/img/icons/transparent.gif">
          <a:extLst>
            <a:ext uri="{FF2B5EF4-FFF2-40B4-BE49-F238E27FC236}">
              <a16:creationId xmlns:a16="http://schemas.microsoft.com/office/drawing/2014/main" id="{00000000-0008-0000-0300-00006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32038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928</xdr:row>
      <xdr:rowOff>0</xdr:rowOff>
    </xdr:from>
    <xdr:to>
      <xdr:col>0</xdr:col>
      <xdr:colOff>323850</xdr:colOff>
      <xdr:row>928</xdr:row>
      <xdr:rowOff>152400</xdr:rowOff>
    </xdr:to>
    <xdr:pic>
      <xdr:nvPicPr>
        <xdr:cNvPr id="112" name="Picture 111" descr="SM2015_MEX_TEST">
          <a:extLst>
            <a:ext uri="{FF2B5EF4-FFF2-40B4-BE49-F238E27FC236}">
              <a16:creationId xmlns:a16="http://schemas.microsoft.com/office/drawing/2014/main" id="{00000000-0008-0000-0300-00007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32038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929</xdr:row>
      <xdr:rowOff>0</xdr:rowOff>
    </xdr:from>
    <xdr:to>
      <xdr:col>0</xdr:col>
      <xdr:colOff>161925</xdr:colOff>
      <xdr:row>929</xdr:row>
      <xdr:rowOff>161925</xdr:rowOff>
    </xdr:to>
    <xdr:pic>
      <xdr:nvPicPr>
        <xdr:cNvPr id="113" name="testSurvey_27e9de30-f72d-421a-96c6-3acb641e7e52_pm" descr="https://sultan.ihme.washington.edu/WebUI/DataManager/img/icons/plus.gif">
          <a:extLst>
            <a:ext uri="{FF2B5EF4-FFF2-40B4-BE49-F238E27FC236}">
              <a16:creationId xmlns:a16="http://schemas.microsoft.com/office/drawing/2014/main" id="{00000000-0008-0000-0300-00007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2229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929</xdr:row>
      <xdr:rowOff>0</xdr:rowOff>
    </xdr:from>
    <xdr:to>
      <xdr:col>0</xdr:col>
      <xdr:colOff>323850</xdr:colOff>
      <xdr:row>929</xdr:row>
      <xdr:rowOff>152400</xdr:rowOff>
    </xdr:to>
    <xdr:pic>
      <xdr:nvPicPr>
        <xdr:cNvPr id="114" name="testSurvey_27e9de30-f72d-421a-96c6-3acb641e7e52_img" descr="Test Surveys">
          <a:extLst>
            <a:ext uri="{FF2B5EF4-FFF2-40B4-BE49-F238E27FC236}">
              <a16:creationId xmlns:a16="http://schemas.microsoft.com/office/drawing/2014/main" id="{00000000-0008-0000-0300-000072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232229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930</xdr:row>
      <xdr:rowOff>0</xdr:rowOff>
    </xdr:from>
    <xdr:to>
      <xdr:col>0</xdr:col>
      <xdr:colOff>161925</xdr:colOff>
      <xdr:row>930</xdr:row>
      <xdr:rowOff>161925</xdr:rowOff>
    </xdr:to>
    <xdr:pic>
      <xdr:nvPicPr>
        <xdr:cNvPr id="115" name="subProject_e1eb2eec-ca0d-4de2-b654-a7f857e95fee_pm" descr="https://sultan.ihme.washington.edu/WebUI/DataManager/img/icons/plus.gif">
          <a:extLst>
            <a:ext uri="{FF2B5EF4-FFF2-40B4-BE49-F238E27FC236}">
              <a16:creationId xmlns:a16="http://schemas.microsoft.com/office/drawing/2014/main" id="{00000000-0008-0000-0300-00007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2419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930</xdr:row>
      <xdr:rowOff>0</xdr:rowOff>
    </xdr:from>
    <xdr:to>
      <xdr:col>0</xdr:col>
      <xdr:colOff>323850</xdr:colOff>
      <xdr:row>930</xdr:row>
      <xdr:rowOff>152400</xdr:rowOff>
    </xdr:to>
    <xdr:pic>
      <xdr:nvPicPr>
        <xdr:cNvPr id="116" name="Picture 115" descr="NICARAGUA">
          <a:extLst>
            <a:ext uri="{FF2B5EF4-FFF2-40B4-BE49-F238E27FC236}">
              <a16:creationId xmlns:a16="http://schemas.microsoft.com/office/drawing/2014/main" id="{00000000-0008-0000-0300-00007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32419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931</xdr:row>
      <xdr:rowOff>0</xdr:rowOff>
    </xdr:from>
    <xdr:to>
      <xdr:col>0</xdr:col>
      <xdr:colOff>161925</xdr:colOff>
      <xdr:row>931</xdr:row>
      <xdr:rowOff>161925</xdr:rowOff>
    </xdr:to>
    <xdr:pic>
      <xdr:nvPicPr>
        <xdr:cNvPr id="117" name="subProject_d5b2cba5-b054-48c7-a053-e9543e53d150_pm" descr="https://sultan.ihme.washington.edu/WebUI/DataManager/img/icons/plus.gif">
          <a:extLst>
            <a:ext uri="{FF2B5EF4-FFF2-40B4-BE49-F238E27FC236}">
              <a16:creationId xmlns:a16="http://schemas.microsoft.com/office/drawing/2014/main" id="{00000000-0008-0000-0300-00007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2610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931</xdr:row>
      <xdr:rowOff>0</xdr:rowOff>
    </xdr:from>
    <xdr:to>
      <xdr:col>0</xdr:col>
      <xdr:colOff>323850</xdr:colOff>
      <xdr:row>931</xdr:row>
      <xdr:rowOff>152400</xdr:rowOff>
    </xdr:to>
    <xdr:pic>
      <xdr:nvPicPr>
        <xdr:cNvPr id="118" name="Picture 117" descr="PANAMA">
          <a:extLst>
            <a:ext uri="{FF2B5EF4-FFF2-40B4-BE49-F238E27FC236}">
              <a16:creationId xmlns:a16="http://schemas.microsoft.com/office/drawing/2014/main" id="{00000000-0008-0000-0300-00007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32610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932</xdr:row>
      <xdr:rowOff>0</xdr:rowOff>
    </xdr:from>
    <xdr:to>
      <xdr:col>0</xdr:col>
      <xdr:colOff>161925</xdr:colOff>
      <xdr:row>932</xdr:row>
      <xdr:rowOff>161925</xdr:rowOff>
    </xdr:to>
    <xdr:pic>
      <xdr:nvPicPr>
        <xdr:cNvPr id="119" name="subProject_5d3600aa-c7ad-41ee-bbc3-b56ae3b14c1a_pm" descr="https://sultan.ihme.washington.edu/WebUI/DataManager/img/icons/plus.gif">
          <a:extLst>
            <a:ext uri="{FF2B5EF4-FFF2-40B4-BE49-F238E27FC236}">
              <a16:creationId xmlns:a16="http://schemas.microsoft.com/office/drawing/2014/main" id="{00000000-0008-0000-0300-00007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28005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932</xdr:row>
      <xdr:rowOff>0</xdr:rowOff>
    </xdr:from>
    <xdr:to>
      <xdr:col>0</xdr:col>
      <xdr:colOff>323850</xdr:colOff>
      <xdr:row>932</xdr:row>
      <xdr:rowOff>152400</xdr:rowOff>
    </xdr:to>
    <xdr:pic>
      <xdr:nvPicPr>
        <xdr:cNvPr id="120" name="Picture 119" descr="TEST">
          <a:extLst>
            <a:ext uri="{FF2B5EF4-FFF2-40B4-BE49-F238E27FC236}">
              <a16:creationId xmlns:a16="http://schemas.microsoft.com/office/drawing/2014/main" id="{00000000-0008-0000-0300-00007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328005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933</xdr:row>
      <xdr:rowOff>0</xdr:rowOff>
    </xdr:from>
    <xdr:to>
      <xdr:col>0</xdr:col>
      <xdr:colOff>161925</xdr:colOff>
      <xdr:row>933</xdr:row>
      <xdr:rowOff>161925</xdr:rowOff>
    </xdr:to>
    <xdr:pic>
      <xdr:nvPicPr>
        <xdr:cNvPr id="121" name="subProject_29038788-e6de-4fb3-96d9-7e30be9c287b_pm" descr="https://sultan.ihme.washington.edu/WebUI/DataManager/img/icons/plus.gif">
          <a:extLst>
            <a:ext uri="{FF2B5EF4-FFF2-40B4-BE49-F238E27FC236}">
              <a16:creationId xmlns:a16="http://schemas.microsoft.com/office/drawing/2014/main" id="{00000000-0008-0000-0300-00007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32991025"/>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933</xdr:row>
      <xdr:rowOff>0</xdr:rowOff>
    </xdr:from>
    <xdr:to>
      <xdr:col>0</xdr:col>
      <xdr:colOff>323850</xdr:colOff>
      <xdr:row>933</xdr:row>
      <xdr:rowOff>152400</xdr:rowOff>
    </xdr:to>
    <xdr:pic>
      <xdr:nvPicPr>
        <xdr:cNvPr id="122" name="Picture 121" descr="UGA VL">
          <a:extLst>
            <a:ext uri="{FF2B5EF4-FFF2-40B4-BE49-F238E27FC236}">
              <a16:creationId xmlns:a16="http://schemas.microsoft.com/office/drawing/2014/main" id="{00000000-0008-0000-0300-00007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32991025"/>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9525</xdr:colOff>
      <xdr:row>1</xdr:row>
      <xdr:rowOff>9525</xdr:rowOff>
    </xdr:to>
    <xdr:pic>
      <xdr:nvPicPr>
        <xdr:cNvPr id="6" name="Picture 5" descr="https://sultan.ihme.washington.edu/WebUI/DataManager/img/icons/transparent.gif">
          <a:extLst>
            <a:ext uri="{FF2B5EF4-FFF2-40B4-BE49-F238E27FC236}">
              <a16:creationId xmlns:a16="http://schemas.microsoft.com/office/drawing/2014/main" id="{00000000-0008-0000-0400-000006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1714500"/>
          <a:ext cx="9525" cy="95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10380</xdr:row>
      <xdr:rowOff>0</xdr:rowOff>
    </xdr:from>
    <xdr:to>
      <xdr:col>0</xdr:col>
      <xdr:colOff>257175</xdr:colOff>
      <xdr:row>10384</xdr:row>
      <xdr:rowOff>133350</xdr:rowOff>
    </xdr:to>
    <xdr:pic>
      <xdr:nvPicPr>
        <xdr:cNvPr id="7" name="Picture 6" descr="Projects">
          <a:extLst>
            <a:ext uri="{FF2B5EF4-FFF2-40B4-BE49-F238E27FC236}">
              <a16:creationId xmlns:a16="http://schemas.microsoft.com/office/drawing/2014/main" id="{00000000-0008-0000-0400-0000070000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2898695625"/>
          <a:ext cx="257175" cy="9429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10381</xdr:row>
      <xdr:rowOff>0</xdr:rowOff>
    </xdr:from>
    <xdr:to>
      <xdr:col>0</xdr:col>
      <xdr:colOff>152400</xdr:colOff>
      <xdr:row>10381</xdr:row>
      <xdr:rowOff>152400</xdr:rowOff>
    </xdr:to>
    <xdr:pic>
      <xdr:nvPicPr>
        <xdr:cNvPr id="8" name="Picture 7" descr="System">
          <a:extLst>
            <a:ext uri="{FF2B5EF4-FFF2-40B4-BE49-F238E27FC236}">
              <a16:creationId xmlns:a16="http://schemas.microsoft.com/office/drawing/2014/main" id="{00000000-0008-0000-0400-00000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0" y="2898933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10382</xdr:row>
      <xdr:rowOff>0</xdr:rowOff>
    </xdr:from>
    <xdr:to>
      <xdr:col>0</xdr:col>
      <xdr:colOff>161925</xdr:colOff>
      <xdr:row>10382</xdr:row>
      <xdr:rowOff>161925</xdr:rowOff>
    </xdr:to>
    <xdr:pic>
      <xdr:nvPicPr>
        <xdr:cNvPr id="9" name="publishedSurvey_13eb171a-e980-4780-ac7c-585f9bf64ef9_pm" descr="https://sultan.ihme.washington.edu/WebUI/DataManager/img/icons/plus.gif">
          <a:extLst>
            <a:ext uri="{FF2B5EF4-FFF2-40B4-BE49-F238E27FC236}">
              <a16:creationId xmlns:a16="http://schemas.microsoft.com/office/drawing/2014/main" id="{00000000-0008-0000-0400-00000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899124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10382</xdr:row>
      <xdr:rowOff>0</xdr:rowOff>
    </xdr:from>
    <xdr:to>
      <xdr:col>0</xdr:col>
      <xdr:colOff>323850</xdr:colOff>
      <xdr:row>10382</xdr:row>
      <xdr:rowOff>152400</xdr:rowOff>
    </xdr:to>
    <xdr:pic>
      <xdr:nvPicPr>
        <xdr:cNvPr id="10" name="publishedSurvey_13eb171a-e980-4780-ac7c-585f9bf64ef9_img" descr="Published Surveys">
          <a:extLst>
            <a:ext uri="{FF2B5EF4-FFF2-40B4-BE49-F238E27FC236}">
              <a16:creationId xmlns:a16="http://schemas.microsoft.com/office/drawing/2014/main" id="{00000000-0008-0000-0400-00000A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2899124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10383</xdr:row>
      <xdr:rowOff>0</xdr:rowOff>
    </xdr:from>
    <xdr:to>
      <xdr:col>0</xdr:col>
      <xdr:colOff>161925</xdr:colOff>
      <xdr:row>10383</xdr:row>
      <xdr:rowOff>161925</xdr:rowOff>
    </xdr:to>
    <xdr:pic>
      <xdr:nvPicPr>
        <xdr:cNvPr id="11" name="testSurvey_13eb171a-e980-4780-ac7c-585f9bf64ef9_pm" descr="https://sultan.ihme.washington.edu/WebUI/DataManager/img/icons/plus.gif">
          <a:extLst>
            <a:ext uri="{FF2B5EF4-FFF2-40B4-BE49-F238E27FC236}">
              <a16:creationId xmlns:a16="http://schemas.microsoft.com/office/drawing/2014/main" id="{00000000-0008-0000-0400-00000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899314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10383</xdr:row>
      <xdr:rowOff>0</xdr:rowOff>
    </xdr:from>
    <xdr:to>
      <xdr:col>0</xdr:col>
      <xdr:colOff>323850</xdr:colOff>
      <xdr:row>10383</xdr:row>
      <xdr:rowOff>152400</xdr:rowOff>
    </xdr:to>
    <xdr:pic>
      <xdr:nvPicPr>
        <xdr:cNvPr id="12" name="testSurvey_13eb171a-e980-4780-ac7c-585f9bf64ef9_img" descr="Test Surveys">
          <a:extLst>
            <a:ext uri="{FF2B5EF4-FFF2-40B4-BE49-F238E27FC236}">
              <a16:creationId xmlns:a16="http://schemas.microsoft.com/office/drawing/2014/main" id="{00000000-0008-0000-0400-00000C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2899314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10384</xdr:row>
      <xdr:rowOff>0</xdr:rowOff>
    </xdr:from>
    <xdr:to>
      <xdr:col>0</xdr:col>
      <xdr:colOff>161925</xdr:colOff>
      <xdr:row>10384</xdr:row>
      <xdr:rowOff>161925</xdr:rowOff>
    </xdr:to>
    <xdr:pic>
      <xdr:nvPicPr>
        <xdr:cNvPr id="13" name="subProject_4b7464e9-43d6-48a5-84e7-43a14be4f4b0_pm" descr="https://sultan.ihme.washington.edu/WebUI/DataManager/img/icons/plus.gif">
          <a:extLst>
            <a:ext uri="{FF2B5EF4-FFF2-40B4-BE49-F238E27FC236}">
              <a16:creationId xmlns:a16="http://schemas.microsoft.com/office/drawing/2014/main" id="{00000000-0008-0000-0400-00000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899505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10384</xdr:row>
      <xdr:rowOff>0</xdr:rowOff>
    </xdr:from>
    <xdr:to>
      <xdr:col>0</xdr:col>
      <xdr:colOff>323850</xdr:colOff>
      <xdr:row>10384</xdr:row>
      <xdr:rowOff>152400</xdr:rowOff>
    </xdr:to>
    <xdr:pic>
      <xdr:nvPicPr>
        <xdr:cNvPr id="14" name="Picture 13" descr="Colombia">
          <a:extLst>
            <a:ext uri="{FF2B5EF4-FFF2-40B4-BE49-F238E27FC236}">
              <a16:creationId xmlns:a16="http://schemas.microsoft.com/office/drawing/2014/main" id="{00000000-0008-0000-0400-00000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899505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10385</xdr:row>
      <xdr:rowOff>0</xdr:rowOff>
    </xdr:from>
    <xdr:to>
      <xdr:col>0</xdr:col>
      <xdr:colOff>161925</xdr:colOff>
      <xdr:row>10385</xdr:row>
      <xdr:rowOff>161925</xdr:rowOff>
    </xdr:to>
    <xdr:pic>
      <xdr:nvPicPr>
        <xdr:cNvPr id="15" name="subProject_11a3ffc5-1778-4a91-bdeb-08128d7cc59e_pm" descr="https://sultan.ihme.washington.edu/WebUI/DataManager/img/icons/plus.gif">
          <a:extLst>
            <a:ext uri="{FF2B5EF4-FFF2-40B4-BE49-F238E27FC236}">
              <a16:creationId xmlns:a16="http://schemas.microsoft.com/office/drawing/2014/main" id="{00000000-0008-0000-0400-00000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899695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10385</xdr:row>
      <xdr:rowOff>0</xdr:rowOff>
    </xdr:from>
    <xdr:to>
      <xdr:col>0</xdr:col>
      <xdr:colOff>323850</xdr:colOff>
      <xdr:row>10385</xdr:row>
      <xdr:rowOff>152400</xdr:rowOff>
    </xdr:to>
    <xdr:pic>
      <xdr:nvPicPr>
        <xdr:cNvPr id="16" name="Picture 15" descr="DatStat Training">
          <a:extLst>
            <a:ext uri="{FF2B5EF4-FFF2-40B4-BE49-F238E27FC236}">
              <a16:creationId xmlns:a16="http://schemas.microsoft.com/office/drawing/2014/main" id="{00000000-0008-0000-0400-00001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899695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10386</xdr:row>
      <xdr:rowOff>0</xdr:rowOff>
    </xdr:from>
    <xdr:to>
      <xdr:col>0</xdr:col>
      <xdr:colOff>161925</xdr:colOff>
      <xdr:row>10386</xdr:row>
      <xdr:rowOff>161925</xdr:rowOff>
    </xdr:to>
    <xdr:pic>
      <xdr:nvPicPr>
        <xdr:cNvPr id="17" name="subProject_5072ae1c-d64e-4441-8eb1-8bd76f4729e0_pm" descr="https://sultan.ihme.washington.edu/WebUI/DataManager/img/icons/plus.gif">
          <a:extLst>
            <a:ext uri="{FF2B5EF4-FFF2-40B4-BE49-F238E27FC236}">
              <a16:creationId xmlns:a16="http://schemas.microsoft.com/office/drawing/2014/main" id="{00000000-0008-0000-0400-00001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899886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10386</xdr:row>
      <xdr:rowOff>0</xdr:rowOff>
    </xdr:from>
    <xdr:to>
      <xdr:col>0</xdr:col>
      <xdr:colOff>323850</xdr:colOff>
      <xdr:row>10386</xdr:row>
      <xdr:rowOff>152400</xdr:rowOff>
    </xdr:to>
    <xdr:pic>
      <xdr:nvPicPr>
        <xdr:cNvPr id="18" name="Picture 17" descr="GAVI">
          <a:extLst>
            <a:ext uri="{FF2B5EF4-FFF2-40B4-BE49-F238E27FC236}">
              <a16:creationId xmlns:a16="http://schemas.microsoft.com/office/drawing/2014/main" id="{00000000-0008-0000-0400-00001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899886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10387</xdr:row>
      <xdr:rowOff>0</xdr:rowOff>
    </xdr:from>
    <xdr:to>
      <xdr:col>0</xdr:col>
      <xdr:colOff>161925</xdr:colOff>
      <xdr:row>10387</xdr:row>
      <xdr:rowOff>161925</xdr:rowOff>
    </xdr:to>
    <xdr:pic>
      <xdr:nvPicPr>
        <xdr:cNvPr id="19" name="subProject_4fe8e3cd-db9c-4a66-8bca-bfa084220710_pm" descr="https://sultan.ihme.washington.edu/WebUI/DataManager/img/icons/plus.gif">
          <a:extLst>
            <a:ext uri="{FF2B5EF4-FFF2-40B4-BE49-F238E27FC236}">
              <a16:creationId xmlns:a16="http://schemas.microsoft.com/office/drawing/2014/main" id="{00000000-0008-0000-0400-00001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0076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10387</xdr:row>
      <xdr:rowOff>0</xdr:rowOff>
    </xdr:from>
    <xdr:to>
      <xdr:col>0</xdr:col>
      <xdr:colOff>323850</xdr:colOff>
      <xdr:row>10387</xdr:row>
      <xdr:rowOff>152400</xdr:rowOff>
    </xdr:to>
    <xdr:pic>
      <xdr:nvPicPr>
        <xdr:cNvPr id="20" name="Picture 19" descr="INDIA">
          <a:extLst>
            <a:ext uri="{FF2B5EF4-FFF2-40B4-BE49-F238E27FC236}">
              <a16:creationId xmlns:a16="http://schemas.microsoft.com/office/drawing/2014/main" id="{00000000-0008-0000-0400-00001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0076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10388</xdr:row>
      <xdr:rowOff>0</xdr:rowOff>
    </xdr:from>
    <xdr:to>
      <xdr:col>0</xdr:col>
      <xdr:colOff>161925</xdr:colOff>
      <xdr:row>10388</xdr:row>
      <xdr:rowOff>161925</xdr:rowOff>
    </xdr:to>
    <xdr:pic>
      <xdr:nvPicPr>
        <xdr:cNvPr id="21" name="subProject_c927db1c-4a63-484c-9711-68674c0574ab_pm" descr="https://sultan.ihme.washington.edu/WebUI/DataManager/img/icons/plus.gif">
          <a:extLst>
            <a:ext uri="{FF2B5EF4-FFF2-40B4-BE49-F238E27FC236}">
              <a16:creationId xmlns:a16="http://schemas.microsoft.com/office/drawing/2014/main" id="{00000000-0008-0000-0400-00001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0267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10388</xdr:row>
      <xdr:rowOff>0</xdr:rowOff>
    </xdr:from>
    <xdr:to>
      <xdr:col>0</xdr:col>
      <xdr:colOff>323850</xdr:colOff>
      <xdr:row>10388</xdr:row>
      <xdr:rowOff>152400</xdr:rowOff>
    </xdr:to>
    <xdr:pic>
      <xdr:nvPicPr>
        <xdr:cNvPr id="22" name="Picture 21" descr="KSA">
          <a:extLst>
            <a:ext uri="{FF2B5EF4-FFF2-40B4-BE49-F238E27FC236}">
              <a16:creationId xmlns:a16="http://schemas.microsoft.com/office/drawing/2014/main" id="{00000000-0008-0000-0400-00001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0267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10389</xdr:row>
      <xdr:rowOff>0</xdr:rowOff>
    </xdr:from>
    <xdr:to>
      <xdr:col>0</xdr:col>
      <xdr:colOff>161925</xdr:colOff>
      <xdr:row>10389</xdr:row>
      <xdr:rowOff>161925</xdr:rowOff>
    </xdr:to>
    <xdr:pic>
      <xdr:nvPicPr>
        <xdr:cNvPr id="23" name="subProject_8cb9e29e-fdf2-4098-99ea-656ee2878807_pm" descr="https://sultan.ihme.washington.edu/WebUI/DataManager/img/icons/plus.gif">
          <a:extLst>
            <a:ext uri="{FF2B5EF4-FFF2-40B4-BE49-F238E27FC236}">
              <a16:creationId xmlns:a16="http://schemas.microsoft.com/office/drawing/2014/main" id="{00000000-0008-0000-0400-00001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0457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10389</xdr:row>
      <xdr:rowOff>0</xdr:rowOff>
    </xdr:from>
    <xdr:to>
      <xdr:col>0</xdr:col>
      <xdr:colOff>323850</xdr:colOff>
      <xdr:row>10389</xdr:row>
      <xdr:rowOff>152400</xdr:rowOff>
    </xdr:to>
    <xdr:pic>
      <xdr:nvPicPr>
        <xdr:cNvPr id="24" name="Picture 23" descr="Online Surveys">
          <a:extLst>
            <a:ext uri="{FF2B5EF4-FFF2-40B4-BE49-F238E27FC236}">
              <a16:creationId xmlns:a16="http://schemas.microsoft.com/office/drawing/2014/main" id="{00000000-0008-0000-0400-00001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0457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10390</xdr:row>
      <xdr:rowOff>0</xdr:rowOff>
    </xdr:from>
    <xdr:to>
      <xdr:col>0</xdr:col>
      <xdr:colOff>161925</xdr:colOff>
      <xdr:row>10390</xdr:row>
      <xdr:rowOff>161925</xdr:rowOff>
    </xdr:to>
    <xdr:pic>
      <xdr:nvPicPr>
        <xdr:cNvPr id="25" name="subProject_715fbe6a-56ac-4c00-b781-84c55ef4c86a_pm" descr="https://sultan.ihme.washington.edu/WebUI/DataManager/img/icons/minus.gif">
          <a:extLst>
            <a:ext uri="{FF2B5EF4-FFF2-40B4-BE49-F238E27FC236}">
              <a16:creationId xmlns:a16="http://schemas.microsoft.com/office/drawing/2014/main" id="{00000000-0008-0000-0400-000019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900648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10390</xdr:row>
      <xdr:rowOff>0</xdr:rowOff>
    </xdr:from>
    <xdr:to>
      <xdr:col>0</xdr:col>
      <xdr:colOff>323850</xdr:colOff>
      <xdr:row>10390</xdr:row>
      <xdr:rowOff>152400</xdr:rowOff>
    </xdr:to>
    <xdr:pic>
      <xdr:nvPicPr>
        <xdr:cNvPr id="26" name="Picture 25" descr="SM2015">
          <a:extLst>
            <a:ext uri="{FF2B5EF4-FFF2-40B4-BE49-F238E27FC236}">
              <a16:creationId xmlns:a16="http://schemas.microsoft.com/office/drawing/2014/main" id="{00000000-0008-0000-0400-00001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0648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10391</xdr:row>
      <xdr:rowOff>0</xdr:rowOff>
    </xdr:from>
    <xdr:to>
      <xdr:col>0</xdr:col>
      <xdr:colOff>161925</xdr:colOff>
      <xdr:row>10391</xdr:row>
      <xdr:rowOff>161925</xdr:rowOff>
    </xdr:to>
    <xdr:pic>
      <xdr:nvPicPr>
        <xdr:cNvPr id="27" name="subProject_96b8921d-dd32-4244-86d5-a0b58948b193_pm" descr="https://sultan.ihme.washington.edu/WebUI/DataManager/img/icons/minus.gif">
          <a:extLst>
            <a:ext uri="{FF2B5EF4-FFF2-40B4-BE49-F238E27FC236}">
              <a16:creationId xmlns:a16="http://schemas.microsoft.com/office/drawing/2014/main" id="{00000000-0008-0000-0400-00001B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900838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10391</xdr:row>
      <xdr:rowOff>0</xdr:rowOff>
    </xdr:from>
    <xdr:to>
      <xdr:col>0</xdr:col>
      <xdr:colOff>323850</xdr:colOff>
      <xdr:row>10391</xdr:row>
      <xdr:rowOff>152400</xdr:rowOff>
    </xdr:to>
    <xdr:pic>
      <xdr:nvPicPr>
        <xdr:cNvPr id="28" name="Picture 27" descr="BELIZE">
          <a:extLst>
            <a:ext uri="{FF2B5EF4-FFF2-40B4-BE49-F238E27FC236}">
              <a16:creationId xmlns:a16="http://schemas.microsoft.com/office/drawing/2014/main" id="{00000000-0008-0000-0400-00001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0838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10392</xdr:row>
      <xdr:rowOff>0</xdr:rowOff>
    </xdr:from>
    <xdr:to>
      <xdr:col>0</xdr:col>
      <xdr:colOff>161925</xdr:colOff>
      <xdr:row>10392</xdr:row>
      <xdr:rowOff>161925</xdr:rowOff>
    </xdr:to>
    <xdr:pic>
      <xdr:nvPicPr>
        <xdr:cNvPr id="29" name="publishedSurvey_96b8921d-dd32-4244-86d5-a0b58948b193_pm" descr="https://sultan.ihme.washington.edu/WebUI/DataManager/img/icons/minus.gif">
          <a:extLst>
            <a:ext uri="{FF2B5EF4-FFF2-40B4-BE49-F238E27FC236}">
              <a16:creationId xmlns:a16="http://schemas.microsoft.com/office/drawing/2014/main" id="{00000000-0008-0000-0400-00001D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901029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10392</xdr:row>
      <xdr:rowOff>0</xdr:rowOff>
    </xdr:from>
    <xdr:to>
      <xdr:col>0</xdr:col>
      <xdr:colOff>323850</xdr:colOff>
      <xdr:row>10392</xdr:row>
      <xdr:rowOff>152400</xdr:rowOff>
    </xdr:to>
    <xdr:pic>
      <xdr:nvPicPr>
        <xdr:cNvPr id="30" name="publishedSurvey_96b8921d-dd32-4244-86d5-a0b58948b193_img" descr="Published Surveys">
          <a:extLst>
            <a:ext uri="{FF2B5EF4-FFF2-40B4-BE49-F238E27FC236}">
              <a16:creationId xmlns:a16="http://schemas.microsoft.com/office/drawing/2014/main" id="{00000000-0008-0000-0400-00001E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2901029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10393</xdr:row>
      <xdr:rowOff>0</xdr:rowOff>
    </xdr:from>
    <xdr:to>
      <xdr:col>0</xdr:col>
      <xdr:colOff>161925</xdr:colOff>
      <xdr:row>10393</xdr:row>
      <xdr:rowOff>161925</xdr:rowOff>
    </xdr:to>
    <xdr:pic>
      <xdr:nvPicPr>
        <xdr:cNvPr id="31" name="Picture 30" descr="https://sultan.ihme.washington.edu/WebUI/DataManager/img/icons/transparent.gif">
          <a:extLst>
            <a:ext uri="{FF2B5EF4-FFF2-40B4-BE49-F238E27FC236}">
              <a16:creationId xmlns:a16="http://schemas.microsoft.com/office/drawing/2014/main" id="{00000000-0008-0000-0400-00001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1219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10393</xdr:row>
      <xdr:rowOff>0</xdr:rowOff>
    </xdr:from>
    <xdr:to>
      <xdr:col>0</xdr:col>
      <xdr:colOff>323850</xdr:colOff>
      <xdr:row>10393</xdr:row>
      <xdr:rowOff>152400</xdr:rowOff>
    </xdr:to>
    <xdr:pic>
      <xdr:nvPicPr>
        <xdr:cNvPr id="32" name="Picture 31" descr="SM2015_BLZ_HF_CHECKLIST">
          <a:extLst>
            <a:ext uri="{FF2B5EF4-FFF2-40B4-BE49-F238E27FC236}">
              <a16:creationId xmlns:a16="http://schemas.microsoft.com/office/drawing/2014/main" id="{00000000-0008-0000-0400-00002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1219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10394</xdr:row>
      <xdr:rowOff>0</xdr:rowOff>
    </xdr:from>
    <xdr:to>
      <xdr:col>0</xdr:col>
      <xdr:colOff>161925</xdr:colOff>
      <xdr:row>10394</xdr:row>
      <xdr:rowOff>161925</xdr:rowOff>
    </xdr:to>
    <xdr:pic>
      <xdr:nvPicPr>
        <xdr:cNvPr id="33" name="Picture 32" descr="https://sultan.ihme.washington.edu/WebUI/DataManager/img/icons/transparent.gif">
          <a:extLst>
            <a:ext uri="{FF2B5EF4-FFF2-40B4-BE49-F238E27FC236}">
              <a16:creationId xmlns:a16="http://schemas.microsoft.com/office/drawing/2014/main" id="{00000000-0008-0000-0400-00002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1410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10394</xdr:row>
      <xdr:rowOff>0</xdr:rowOff>
    </xdr:from>
    <xdr:to>
      <xdr:col>0</xdr:col>
      <xdr:colOff>323850</xdr:colOff>
      <xdr:row>10394</xdr:row>
      <xdr:rowOff>152400</xdr:rowOff>
    </xdr:to>
    <xdr:pic>
      <xdr:nvPicPr>
        <xdr:cNvPr id="34" name="Picture 33" descr="SM2015_BLZ_HF_MRR_CHILD_SERVICES">
          <a:extLst>
            <a:ext uri="{FF2B5EF4-FFF2-40B4-BE49-F238E27FC236}">
              <a16:creationId xmlns:a16="http://schemas.microsoft.com/office/drawing/2014/main" id="{00000000-0008-0000-0400-00002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1410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10395</xdr:row>
      <xdr:rowOff>0</xdr:rowOff>
    </xdr:from>
    <xdr:to>
      <xdr:col>0</xdr:col>
      <xdr:colOff>161925</xdr:colOff>
      <xdr:row>10395</xdr:row>
      <xdr:rowOff>161925</xdr:rowOff>
    </xdr:to>
    <xdr:pic>
      <xdr:nvPicPr>
        <xdr:cNvPr id="35" name="Picture 34" descr="https://sultan.ihme.washington.edu/WebUI/DataManager/img/icons/transparent.gif">
          <a:extLst>
            <a:ext uri="{FF2B5EF4-FFF2-40B4-BE49-F238E27FC236}">
              <a16:creationId xmlns:a16="http://schemas.microsoft.com/office/drawing/2014/main" id="{00000000-0008-0000-0400-00002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1600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10395</xdr:row>
      <xdr:rowOff>0</xdr:rowOff>
    </xdr:from>
    <xdr:to>
      <xdr:col>0</xdr:col>
      <xdr:colOff>323850</xdr:colOff>
      <xdr:row>10395</xdr:row>
      <xdr:rowOff>152400</xdr:rowOff>
    </xdr:to>
    <xdr:pic>
      <xdr:nvPicPr>
        <xdr:cNvPr id="36" name="Picture 35" descr="SM2015_BLZ_HF_MRR_COMPL_MATERNA">
          <a:extLst>
            <a:ext uri="{FF2B5EF4-FFF2-40B4-BE49-F238E27FC236}">
              <a16:creationId xmlns:a16="http://schemas.microsoft.com/office/drawing/2014/main" id="{00000000-0008-0000-0400-00002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1600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10396</xdr:row>
      <xdr:rowOff>0</xdr:rowOff>
    </xdr:from>
    <xdr:to>
      <xdr:col>0</xdr:col>
      <xdr:colOff>161925</xdr:colOff>
      <xdr:row>10396</xdr:row>
      <xdr:rowOff>161925</xdr:rowOff>
    </xdr:to>
    <xdr:pic>
      <xdr:nvPicPr>
        <xdr:cNvPr id="37" name="Picture 36" descr="https://sultan.ihme.washington.edu/WebUI/DataManager/img/icons/transparent.gif">
          <a:extLst>
            <a:ext uri="{FF2B5EF4-FFF2-40B4-BE49-F238E27FC236}">
              <a16:creationId xmlns:a16="http://schemas.microsoft.com/office/drawing/2014/main" id="{00000000-0008-0000-0400-00002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1791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10396</xdr:row>
      <xdr:rowOff>0</xdr:rowOff>
    </xdr:from>
    <xdr:to>
      <xdr:col>0</xdr:col>
      <xdr:colOff>323850</xdr:colOff>
      <xdr:row>10396</xdr:row>
      <xdr:rowOff>152400</xdr:rowOff>
    </xdr:to>
    <xdr:pic>
      <xdr:nvPicPr>
        <xdr:cNvPr id="38" name="Picture 37" descr="SM2015_BLZ_HF_MRR_COMPL_MATERNA_pilot">
          <a:extLst>
            <a:ext uri="{FF2B5EF4-FFF2-40B4-BE49-F238E27FC236}">
              <a16:creationId xmlns:a16="http://schemas.microsoft.com/office/drawing/2014/main" id="{00000000-0008-0000-0400-00002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1791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10397</xdr:row>
      <xdr:rowOff>0</xdr:rowOff>
    </xdr:from>
    <xdr:to>
      <xdr:col>0</xdr:col>
      <xdr:colOff>161925</xdr:colOff>
      <xdr:row>10397</xdr:row>
      <xdr:rowOff>161925</xdr:rowOff>
    </xdr:to>
    <xdr:pic>
      <xdr:nvPicPr>
        <xdr:cNvPr id="39" name="Picture 38" descr="https://sultan.ihme.washington.edu/WebUI/DataManager/img/icons/transparent.gif">
          <a:extLst>
            <a:ext uri="{FF2B5EF4-FFF2-40B4-BE49-F238E27FC236}">
              <a16:creationId xmlns:a16="http://schemas.microsoft.com/office/drawing/2014/main" id="{00000000-0008-0000-0400-00002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1981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10397</xdr:row>
      <xdr:rowOff>0</xdr:rowOff>
    </xdr:from>
    <xdr:to>
      <xdr:col>0</xdr:col>
      <xdr:colOff>323850</xdr:colOff>
      <xdr:row>10397</xdr:row>
      <xdr:rowOff>152400</xdr:rowOff>
    </xdr:to>
    <xdr:pic>
      <xdr:nvPicPr>
        <xdr:cNvPr id="40" name="Picture 39" descr="SM2015_BLZ_HF_MRR_COMPL_NEONATAL">
          <a:extLst>
            <a:ext uri="{FF2B5EF4-FFF2-40B4-BE49-F238E27FC236}">
              <a16:creationId xmlns:a16="http://schemas.microsoft.com/office/drawing/2014/main" id="{00000000-0008-0000-0400-00002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1981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10398</xdr:row>
      <xdr:rowOff>0</xdr:rowOff>
    </xdr:from>
    <xdr:to>
      <xdr:col>0</xdr:col>
      <xdr:colOff>161925</xdr:colOff>
      <xdr:row>10398</xdr:row>
      <xdr:rowOff>161925</xdr:rowOff>
    </xdr:to>
    <xdr:pic>
      <xdr:nvPicPr>
        <xdr:cNvPr id="41" name="Picture 40" descr="https://sultan.ihme.washington.edu/WebUI/DataManager/img/icons/transparent.gif">
          <a:extLst>
            <a:ext uri="{FF2B5EF4-FFF2-40B4-BE49-F238E27FC236}">
              <a16:creationId xmlns:a16="http://schemas.microsoft.com/office/drawing/2014/main" id="{00000000-0008-0000-0400-00002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2172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10398</xdr:row>
      <xdr:rowOff>0</xdr:rowOff>
    </xdr:from>
    <xdr:to>
      <xdr:col>0</xdr:col>
      <xdr:colOff>323850</xdr:colOff>
      <xdr:row>10398</xdr:row>
      <xdr:rowOff>152400</xdr:rowOff>
    </xdr:to>
    <xdr:pic>
      <xdr:nvPicPr>
        <xdr:cNvPr id="42" name="Picture 41" descr="SM2015_BLZ_HF_MRR_COMPL_NEONATAL_pilot">
          <a:extLst>
            <a:ext uri="{FF2B5EF4-FFF2-40B4-BE49-F238E27FC236}">
              <a16:creationId xmlns:a16="http://schemas.microsoft.com/office/drawing/2014/main" id="{00000000-0008-0000-0400-00002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2172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10399</xdr:row>
      <xdr:rowOff>0</xdr:rowOff>
    </xdr:from>
    <xdr:to>
      <xdr:col>0</xdr:col>
      <xdr:colOff>161925</xdr:colOff>
      <xdr:row>10399</xdr:row>
      <xdr:rowOff>161925</xdr:rowOff>
    </xdr:to>
    <xdr:pic>
      <xdr:nvPicPr>
        <xdr:cNvPr id="43" name="Picture 42" descr="https://sultan.ihme.washington.edu/WebUI/DataManager/img/icons/transparent.gif">
          <a:extLst>
            <a:ext uri="{FF2B5EF4-FFF2-40B4-BE49-F238E27FC236}">
              <a16:creationId xmlns:a16="http://schemas.microsoft.com/office/drawing/2014/main" id="{00000000-0008-0000-0400-00002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2362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10399</xdr:row>
      <xdr:rowOff>0</xdr:rowOff>
    </xdr:from>
    <xdr:to>
      <xdr:col>0</xdr:col>
      <xdr:colOff>323850</xdr:colOff>
      <xdr:row>10399</xdr:row>
      <xdr:rowOff>152400</xdr:rowOff>
    </xdr:to>
    <xdr:pic>
      <xdr:nvPicPr>
        <xdr:cNvPr id="44" name="Picture 43" descr="SM2015_BLZ_HF_MRR_DEWOR">
          <a:extLst>
            <a:ext uri="{FF2B5EF4-FFF2-40B4-BE49-F238E27FC236}">
              <a16:creationId xmlns:a16="http://schemas.microsoft.com/office/drawing/2014/main" id="{00000000-0008-0000-0400-00002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2362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10400</xdr:row>
      <xdr:rowOff>0</xdr:rowOff>
    </xdr:from>
    <xdr:to>
      <xdr:col>0</xdr:col>
      <xdr:colOff>161925</xdr:colOff>
      <xdr:row>10400</xdr:row>
      <xdr:rowOff>161925</xdr:rowOff>
    </xdr:to>
    <xdr:pic>
      <xdr:nvPicPr>
        <xdr:cNvPr id="45" name="Picture 44" descr="https://sultan.ihme.washington.edu/WebUI/DataManager/img/icons/transparent.gif">
          <a:extLst>
            <a:ext uri="{FF2B5EF4-FFF2-40B4-BE49-F238E27FC236}">
              <a16:creationId xmlns:a16="http://schemas.microsoft.com/office/drawing/2014/main" id="{00000000-0008-0000-0400-00002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2553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10400</xdr:row>
      <xdr:rowOff>0</xdr:rowOff>
    </xdr:from>
    <xdr:to>
      <xdr:col>0</xdr:col>
      <xdr:colOff>323850</xdr:colOff>
      <xdr:row>10400</xdr:row>
      <xdr:rowOff>152400</xdr:rowOff>
    </xdr:to>
    <xdr:pic>
      <xdr:nvPicPr>
        <xdr:cNvPr id="46" name="Picture 45" descr="SM2015_BLZ_HF_MRR_DEWOR_pilot">
          <a:extLst>
            <a:ext uri="{FF2B5EF4-FFF2-40B4-BE49-F238E27FC236}">
              <a16:creationId xmlns:a16="http://schemas.microsoft.com/office/drawing/2014/main" id="{00000000-0008-0000-0400-00002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2553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10401</xdr:row>
      <xdr:rowOff>0</xdr:rowOff>
    </xdr:from>
    <xdr:to>
      <xdr:col>0</xdr:col>
      <xdr:colOff>161925</xdr:colOff>
      <xdr:row>10401</xdr:row>
      <xdr:rowOff>161925</xdr:rowOff>
    </xdr:to>
    <xdr:pic>
      <xdr:nvPicPr>
        <xdr:cNvPr id="47" name="Picture 46" descr="https://sultan.ihme.washington.edu/WebUI/DataManager/img/icons/transparent.gif">
          <a:extLst>
            <a:ext uri="{FF2B5EF4-FFF2-40B4-BE49-F238E27FC236}">
              <a16:creationId xmlns:a16="http://schemas.microsoft.com/office/drawing/2014/main" id="{00000000-0008-0000-0400-00002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2743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10401</xdr:row>
      <xdr:rowOff>0</xdr:rowOff>
    </xdr:from>
    <xdr:to>
      <xdr:col>0</xdr:col>
      <xdr:colOff>323850</xdr:colOff>
      <xdr:row>10401</xdr:row>
      <xdr:rowOff>152400</xdr:rowOff>
    </xdr:to>
    <xdr:pic>
      <xdr:nvPicPr>
        <xdr:cNvPr id="48" name="Picture 47" descr="SM2015_BLZ_HF_MRR_DIARRHEA">
          <a:extLst>
            <a:ext uri="{FF2B5EF4-FFF2-40B4-BE49-F238E27FC236}">
              <a16:creationId xmlns:a16="http://schemas.microsoft.com/office/drawing/2014/main" id="{00000000-0008-0000-0400-00003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2743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10402</xdr:row>
      <xdr:rowOff>0</xdr:rowOff>
    </xdr:from>
    <xdr:to>
      <xdr:col>0</xdr:col>
      <xdr:colOff>161925</xdr:colOff>
      <xdr:row>10402</xdr:row>
      <xdr:rowOff>161925</xdr:rowOff>
    </xdr:to>
    <xdr:pic>
      <xdr:nvPicPr>
        <xdr:cNvPr id="49" name="Picture 48" descr="https://sultan.ihme.washington.edu/WebUI/DataManager/img/icons/transparent.gif">
          <a:extLst>
            <a:ext uri="{FF2B5EF4-FFF2-40B4-BE49-F238E27FC236}">
              <a16:creationId xmlns:a16="http://schemas.microsoft.com/office/drawing/2014/main" id="{00000000-0008-0000-0400-00003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2934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10402</xdr:row>
      <xdr:rowOff>0</xdr:rowOff>
    </xdr:from>
    <xdr:to>
      <xdr:col>0</xdr:col>
      <xdr:colOff>323850</xdr:colOff>
      <xdr:row>10402</xdr:row>
      <xdr:rowOff>152400</xdr:rowOff>
    </xdr:to>
    <xdr:pic>
      <xdr:nvPicPr>
        <xdr:cNvPr id="50" name="Picture 49" descr="SM2015_BLZ_HF_MRR_DIARRHEA_pilot">
          <a:extLst>
            <a:ext uri="{FF2B5EF4-FFF2-40B4-BE49-F238E27FC236}">
              <a16:creationId xmlns:a16="http://schemas.microsoft.com/office/drawing/2014/main" id="{00000000-0008-0000-0400-00003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2934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10403</xdr:row>
      <xdr:rowOff>0</xdr:rowOff>
    </xdr:from>
    <xdr:to>
      <xdr:col>0</xdr:col>
      <xdr:colOff>161925</xdr:colOff>
      <xdr:row>10403</xdr:row>
      <xdr:rowOff>161925</xdr:rowOff>
    </xdr:to>
    <xdr:pic>
      <xdr:nvPicPr>
        <xdr:cNvPr id="51" name="Picture 50" descr="https://sultan.ihme.washington.edu/WebUI/DataManager/img/icons/transparent.gif">
          <a:extLst>
            <a:ext uri="{FF2B5EF4-FFF2-40B4-BE49-F238E27FC236}">
              <a16:creationId xmlns:a16="http://schemas.microsoft.com/office/drawing/2014/main" id="{00000000-0008-0000-0400-00003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3124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10403</xdr:row>
      <xdr:rowOff>0</xdr:rowOff>
    </xdr:from>
    <xdr:to>
      <xdr:col>0</xdr:col>
      <xdr:colOff>323850</xdr:colOff>
      <xdr:row>10403</xdr:row>
      <xdr:rowOff>152400</xdr:rowOff>
    </xdr:to>
    <xdr:pic>
      <xdr:nvPicPr>
        <xdr:cNvPr id="52" name="Picture 51" descr="SM2015_BLZ_HF_MRR_LBW">
          <a:extLst>
            <a:ext uri="{FF2B5EF4-FFF2-40B4-BE49-F238E27FC236}">
              <a16:creationId xmlns:a16="http://schemas.microsoft.com/office/drawing/2014/main" id="{00000000-0008-0000-0400-00003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3124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10404</xdr:row>
      <xdr:rowOff>0</xdr:rowOff>
    </xdr:from>
    <xdr:to>
      <xdr:col>0</xdr:col>
      <xdr:colOff>161925</xdr:colOff>
      <xdr:row>10404</xdr:row>
      <xdr:rowOff>161925</xdr:rowOff>
    </xdr:to>
    <xdr:pic>
      <xdr:nvPicPr>
        <xdr:cNvPr id="53" name="Picture 52" descr="https://sultan.ihme.washington.edu/WebUI/DataManager/img/icons/transparent.gif">
          <a:extLst>
            <a:ext uri="{FF2B5EF4-FFF2-40B4-BE49-F238E27FC236}">
              <a16:creationId xmlns:a16="http://schemas.microsoft.com/office/drawing/2014/main" id="{00000000-0008-0000-0400-00003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3315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10404</xdr:row>
      <xdr:rowOff>0</xdr:rowOff>
    </xdr:from>
    <xdr:to>
      <xdr:col>0</xdr:col>
      <xdr:colOff>323850</xdr:colOff>
      <xdr:row>10404</xdr:row>
      <xdr:rowOff>152400</xdr:rowOff>
    </xdr:to>
    <xdr:pic>
      <xdr:nvPicPr>
        <xdr:cNvPr id="54" name="Picture 53" descr="SM2015_BLZ_HF_MRR_LBW_pilot">
          <a:extLst>
            <a:ext uri="{FF2B5EF4-FFF2-40B4-BE49-F238E27FC236}">
              <a16:creationId xmlns:a16="http://schemas.microsoft.com/office/drawing/2014/main" id="{00000000-0008-0000-0400-00003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3315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10405</xdr:row>
      <xdr:rowOff>0</xdr:rowOff>
    </xdr:from>
    <xdr:to>
      <xdr:col>0</xdr:col>
      <xdr:colOff>161925</xdr:colOff>
      <xdr:row>10405</xdr:row>
      <xdr:rowOff>161925</xdr:rowOff>
    </xdr:to>
    <xdr:pic>
      <xdr:nvPicPr>
        <xdr:cNvPr id="55" name="Picture 54" descr="https://sultan.ihme.washington.edu/WebUI/DataManager/img/icons/transparent.gif">
          <a:extLst>
            <a:ext uri="{FF2B5EF4-FFF2-40B4-BE49-F238E27FC236}">
              <a16:creationId xmlns:a16="http://schemas.microsoft.com/office/drawing/2014/main" id="{00000000-0008-0000-0400-00003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3505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10405</xdr:row>
      <xdr:rowOff>0</xdr:rowOff>
    </xdr:from>
    <xdr:to>
      <xdr:col>0</xdr:col>
      <xdr:colOff>323850</xdr:colOff>
      <xdr:row>10405</xdr:row>
      <xdr:rowOff>152400</xdr:rowOff>
    </xdr:to>
    <xdr:pic>
      <xdr:nvPicPr>
        <xdr:cNvPr id="56" name="Picture 55" descr="SM2015_BLZ_HF_MRR_NO_COMPL">
          <a:extLst>
            <a:ext uri="{FF2B5EF4-FFF2-40B4-BE49-F238E27FC236}">
              <a16:creationId xmlns:a16="http://schemas.microsoft.com/office/drawing/2014/main" id="{00000000-0008-0000-0400-00003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3505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10406</xdr:row>
      <xdr:rowOff>0</xdr:rowOff>
    </xdr:from>
    <xdr:to>
      <xdr:col>0</xdr:col>
      <xdr:colOff>161925</xdr:colOff>
      <xdr:row>10406</xdr:row>
      <xdr:rowOff>161925</xdr:rowOff>
    </xdr:to>
    <xdr:pic>
      <xdr:nvPicPr>
        <xdr:cNvPr id="57" name="Picture 56" descr="https://sultan.ihme.washington.edu/WebUI/DataManager/img/icons/transparent.gif">
          <a:extLst>
            <a:ext uri="{FF2B5EF4-FFF2-40B4-BE49-F238E27FC236}">
              <a16:creationId xmlns:a16="http://schemas.microsoft.com/office/drawing/2014/main" id="{00000000-0008-0000-0400-00003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3696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10406</xdr:row>
      <xdr:rowOff>0</xdr:rowOff>
    </xdr:from>
    <xdr:to>
      <xdr:col>0</xdr:col>
      <xdr:colOff>323850</xdr:colOff>
      <xdr:row>10406</xdr:row>
      <xdr:rowOff>152400</xdr:rowOff>
    </xdr:to>
    <xdr:pic>
      <xdr:nvPicPr>
        <xdr:cNvPr id="58" name="Picture 57" descr="SM2015_BLZ_HF_MRR_NO_COMPL_pilot">
          <a:extLst>
            <a:ext uri="{FF2B5EF4-FFF2-40B4-BE49-F238E27FC236}">
              <a16:creationId xmlns:a16="http://schemas.microsoft.com/office/drawing/2014/main" id="{00000000-0008-0000-0400-00003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3696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10407</xdr:row>
      <xdr:rowOff>0</xdr:rowOff>
    </xdr:from>
    <xdr:to>
      <xdr:col>0</xdr:col>
      <xdr:colOff>161925</xdr:colOff>
      <xdr:row>10407</xdr:row>
      <xdr:rowOff>161925</xdr:rowOff>
    </xdr:to>
    <xdr:pic>
      <xdr:nvPicPr>
        <xdr:cNvPr id="59" name="Picture 58" descr="https://sultan.ihme.washington.edu/WebUI/DataManager/img/icons/transparent.gif">
          <a:extLst>
            <a:ext uri="{FF2B5EF4-FFF2-40B4-BE49-F238E27FC236}">
              <a16:creationId xmlns:a16="http://schemas.microsoft.com/office/drawing/2014/main" id="{00000000-0008-0000-0400-00003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3886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10407</xdr:row>
      <xdr:rowOff>0</xdr:rowOff>
    </xdr:from>
    <xdr:to>
      <xdr:col>0</xdr:col>
      <xdr:colOff>323850</xdr:colOff>
      <xdr:row>10407</xdr:row>
      <xdr:rowOff>152400</xdr:rowOff>
    </xdr:to>
    <xdr:pic>
      <xdr:nvPicPr>
        <xdr:cNvPr id="60" name="Picture 59" descr="SM2015_BLZ_HF_MRR_REP_AGE_FP">
          <a:extLst>
            <a:ext uri="{FF2B5EF4-FFF2-40B4-BE49-F238E27FC236}">
              <a16:creationId xmlns:a16="http://schemas.microsoft.com/office/drawing/2014/main" id="{00000000-0008-0000-0400-00003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3886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10408</xdr:row>
      <xdr:rowOff>0</xdr:rowOff>
    </xdr:from>
    <xdr:to>
      <xdr:col>0</xdr:col>
      <xdr:colOff>161925</xdr:colOff>
      <xdr:row>10408</xdr:row>
      <xdr:rowOff>161925</xdr:rowOff>
    </xdr:to>
    <xdr:pic>
      <xdr:nvPicPr>
        <xdr:cNvPr id="61" name="Picture 60" descr="https://sultan.ihme.washington.edu/WebUI/DataManager/img/icons/transparent.gif">
          <a:extLst>
            <a:ext uri="{FF2B5EF4-FFF2-40B4-BE49-F238E27FC236}">
              <a16:creationId xmlns:a16="http://schemas.microsoft.com/office/drawing/2014/main" id="{00000000-0008-0000-0400-00003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4077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10408</xdr:row>
      <xdr:rowOff>0</xdr:rowOff>
    </xdr:from>
    <xdr:to>
      <xdr:col>0</xdr:col>
      <xdr:colOff>323850</xdr:colOff>
      <xdr:row>10408</xdr:row>
      <xdr:rowOff>152400</xdr:rowOff>
    </xdr:to>
    <xdr:pic>
      <xdr:nvPicPr>
        <xdr:cNvPr id="62" name="Picture 61" descr="SM2015_BLZ_HF_MRR_REP_AGE_FP_pilot">
          <a:extLst>
            <a:ext uri="{FF2B5EF4-FFF2-40B4-BE49-F238E27FC236}">
              <a16:creationId xmlns:a16="http://schemas.microsoft.com/office/drawing/2014/main" id="{00000000-0008-0000-0400-00003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4077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10409</xdr:row>
      <xdr:rowOff>0</xdr:rowOff>
    </xdr:from>
    <xdr:to>
      <xdr:col>0</xdr:col>
      <xdr:colOff>161925</xdr:colOff>
      <xdr:row>10409</xdr:row>
      <xdr:rowOff>161925</xdr:rowOff>
    </xdr:to>
    <xdr:pic>
      <xdr:nvPicPr>
        <xdr:cNvPr id="63" name="Picture 62" descr="https://sultan.ihme.washington.edu/WebUI/DataManager/img/icons/transparent.gif">
          <a:extLst>
            <a:ext uri="{FF2B5EF4-FFF2-40B4-BE49-F238E27FC236}">
              <a16:creationId xmlns:a16="http://schemas.microsoft.com/office/drawing/2014/main" id="{00000000-0008-0000-0400-00003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4267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10409</xdr:row>
      <xdr:rowOff>0</xdr:rowOff>
    </xdr:from>
    <xdr:to>
      <xdr:col>0</xdr:col>
      <xdr:colOff>323850</xdr:colOff>
      <xdr:row>10409</xdr:row>
      <xdr:rowOff>152400</xdr:rowOff>
    </xdr:to>
    <xdr:pic>
      <xdr:nvPicPr>
        <xdr:cNvPr id="64" name="Picture 63" descr="SM2015_BLZ_HF_QUEST_CHECKLIST_PILOT1">
          <a:extLst>
            <a:ext uri="{FF2B5EF4-FFF2-40B4-BE49-F238E27FC236}">
              <a16:creationId xmlns:a16="http://schemas.microsoft.com/office/drawing/2014/main" id="{00000000-0008-0000-0400-00004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4267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10410</xdr:row>
      <xdr:rowOff>0</xdr:rowOff>
    </xdr:from>
    <xdr:to>
      <xdr:col>0</xdr:col>
      <xdr:colOff>161925</xdr:colOff>
      <xdr:row>10410</xdr:row>
      <xdr:rowOff>161925</xdr:rowOff>
    </xdr:to>
    <xdr:pic>
      <xdr:nvPicPr>
        <xdr:cNvPr id="65" name="Picture 64" descr="https://sultan.ihme.washington.edu/WebUI/DataManager/img/icons/transparent.gif">
          <a:extLst>
            <a:ext uri="{FF2B5EF4-FFF2-40B4-BE49-F238E27FC236}">
              <a16:creationId xmlns:a16="http://schemas.microsoft.com/office/drawing/2014/main" id="{00000000-0008-0000-0400-00004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4458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10410</xdr:row>
      <xdr:rowOff>0</xdr:rowOff>
    </xdr:from>
    <xdr:to>
      <xdr:col>0</xdr:col>
      <xdr:colOff>323850</xdr:colOff>
      <xdr:row>10410</xdr:row>
      <xdr:rowOff>152400</xdr:rowOff>
    </xdr:to>
    <xdr:pic>
      <xdr:nvPicPr>
        <xdr:cNvPr id="66" name="Picture 65" descr="SM2015_BLZ_HF_QUESTIONNAIRE">
          <a:extLst>
            <a:ext uri="{FF2B5EF4-FFF2-40B4-BE49-F238E27FC236}">
              <a16:creationId xmlns:a16="http://schemas.microsoft.com/office/drawing/2014/main" id="{00000000-0008-0000-0400-00004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4458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10411</xdr:row>
      <xdr:rowOff>0</xdr:rowOff>
    </xdr:from>
    <xdr:to>
      <xdr:col>0</xdr:col>
      <xdr:colOff>161925</xdr:colOff>
      <xdr:row>10411</xdr:row>
      <xdr:rowOff>161925</xdr:rowOff>
    </xdr:to>
    <xdr:pic>
      <xdr:nvPicPr>
        <xdr:cNvPr id="67" name="Picture 66" descr="https://sultan.ihme.washington.edu/WebUI/DataManager/img/icons/transparent.gif">
          <a:extLst>
            <a:ext uri="{FF2B5EF4-FFF2-40B4-BE49-F238E27FC236}">
              <a16:creationId xmlns:a16="http://schemas.microsoft.com/office/drawing/2014/main" id="{00000000-0008-0000-0400-00004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4648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10411</xdr:row>
      <xdr:rowOff>0</xdr:rowOff>
    </xdr:from>
    <xdr:to>
      <xdr:col>0</xdr:col>
      <xdr:colOff>323850</xdr:colOff>
      <xdr:row>10411</xdr:row>
      <xdr:rowOff>152400</xdr:rowOff>
    </xdr:to>
    <xdr:pic>
      <xdr:nvPicPr>
        <xdr:cNvPr id="68" name="Picture 67" descr="SM2015_BLZ_LQAS_en">
          <a:extLst>
            <a:ext uri="{FF2B5EF4-FFF2-40B4-BE49-F238E27FC236}">
              <a16:creationId xmlns:a16="http://schemas.microsoft.com/office/drawing/2014/main" id="{00000000-0008-0000-0400-00004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4648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10412</xdr:row>
      <xdr:rowOff>0</xdr:rowOff>
    </xdr:from>
    <xdr:to>
      <xdr:col>0</xdr:col>
      <xdr:colOff>161925</xdr:colOff>
      <xdr:row>10412</xdr:row>
      <xdr:rowOff>161925</xdr:rowOff>
    </xdr:to>
    <xdr:pic>
      <xdr:nvPicPr>
        <xdr:cNvPr id="69" name="Picture 68" descr="https://sultan.ihme.washington.edu/WebUI/DataManager/img/icons/transparent.gif">
          <a:extLst>
            <a:ext uri="{FF2B5EF4-FFF2-40B4-BE49-F238E27FC236}">
              <a16:creationId xmlns:a16="http://schemas.microsoft.com/office/drawing/2014/main" id="{00000000-0008-0000-0400-00004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4839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10412</xdr:row>
      <xdr:rowOff>0</xdr:rowOff>
    </xdr:from>
    <xdr:to>
      <xdr:col>0</xdr:col>
      <xdr:colOff>323850</xdr:colOff>
      <xdr:row>10412</xdr:row>
      <xdr:rowOff>152400</xdr:rowOff>
    </xdr:to>
    <xdr:pic>
      <xdr:nvPicPr>
        <xdr:cNvPr id="70" name="Picture 69" descr="SM2015_BLZ_LQAS_PILOT">
          <a:extLst>
            <a:ext uri="{FF2B5EF4-FFF2-40B4-BE49-F238E27FC236}">
              <a16:creationId xmlns:a16="http://schemas.microsoft.com/office/drawing/2014/main" id="{00000000-0008-0000-0400-00004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4839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10413</xdr:row>
      <xdr:rowOff>0</xdr:rowOff>
    </xdr:from>
    <xdr:to>
      <xdr:col>0</xdr:col>
      <xdr:colOff>161925</xdr:colOff>
      <xdr:row>10413</xdr:row>
      <xdr:rowOff>161925</xdr:rowOff>
    </xdr:to>
    <xdr:pic>
      <xdr:nvPicPr>
        <xdr:cNvPr id="71" name="Picture 70" descr="https://sultan.ihme.washington.edu/WebUI/DataManager/img/icons/transparent.gif">
          <a:extLst>
            <a:ext uri="{FF2B5EF4-FFF2-40B4-BE49-F238E27FC236}">
              <a16:creationId xmlns:a16="http://schemas.microsoft.com/office/drawing/2014/main" id="{00000000-0008-0000-0400-00004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5029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10413</xdr:row>
      <xdr:rowOff>0</xdr:rowOff>
    </xdr:from>
    <xdr:to>
      <xdr:col>0</xdr:col>
      <xdr:colOff>323850</xdr:colOff>
      <xdr:row>10413</xdr:row>
      <xdr:rowOff>152400</xdr:rowOff>
    </xdr:to>
    <xdr:pic>
      <xdr:nvPicPr>
        <xdr:cNvPr id="72" name="Picture 71" descr="SM2015_BLZ_LQAS_sp">
          <a:extLst>
            <a:ext uri="{FF2B5EF4-FFF2-40B4-BE49-F238E27FC236}">
              <a16:creationId xmlns:a16="http://schemas.microsoft.com/office/drawing/2014/main" id="{00000000-0008-0000-0400-00004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5029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10414</xdr:row>
      <xdr:rowOff>0</xdr:rowOff>
    </xdr:from>
    <xdr:to>
      <xdr:col>0</xdr:col>
      <xdr:colOff>161925</xdr:colOff>
      <xdr:row>10414</xdr:row>
      <xdr:rowOff>161925</xdr:rowOff>
    </xdr:to>
    <xdr:pic>
      <xdr:nvPicPr>
        <xdr:cNvPr id="73" name="subProject_1c94bd0b-9c0d-4bfd-9a55-dee689c53a87_pm" descr="https://sultan.ihme.washington.edu/WebUI/DataManager/img/icons/plus.gif">
          <a:extLst>
            <a:ext uri="{FF2B5EF4-FFF2-40B4-BE49-F238E27FC236}">
              <a16:creationId xmlns:a16="http://schemas.microsoft.com/office/drawing/2014/main" id="{00000000-0008-0000-0400-00004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5220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10414</xdr:row>
      <xdr:rowOff>0</xdr:rowOff>
    </xdr:from>
    <xdr:to>
      <xdr:col>0</xdr:col>
      <xdr:colOff>323850</xdr:colOff>
      <xdr:row>10414</xdr:row>
      <xdr:rowOff>152400</xdr:rowOff>
    </xdr:to>
    <xdr:pic>
      <xdr:nvPicPr>
        <xdr:cNvPr id="74" name="Picture 73" descr="COSTA RICA">
          <a:extLst>
            <a:ext uri="{FF2B5EF4-FFF2-40B4-BE49-F238E27FC236}">
              <a16:creationId xmlns:a16="http://schemas.microsoft.com/office/drawing/2014/main" id="{00000000-0008-0000-0400-00004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5220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10415</xdr:row>
      <xdr:rowOff>0</xdr:rowOff>
    </xdr:from>
    <xdr:to>
      <xdr:col>0</xdr:col>
      <xdr:colOff>161925</xdr:colOff>
      <xdr:row>10415</xdr:row>
      <xdr:rowOff>161925</xdr:rowOff>
    </xdr:to>
    <xdr:pic>
      <xdr:nvPicPr>
        <xdr:cNvPr id="75" name="subProject_102adcb5-82f9-4386-93dd-391ea7bcbd0a_pm" descr="https://sultan.ihme.washington.edu/WebUI/DataManager/img/icons/plus.gif">
          <a:extLst>
            <a:ext uri="{FF2B5EF4-FFF2-40B4-BE49-F238E27FC236}">
              <a16:creationId xmlns:a16="http://schemas.microsoft.com/office/drawing/2014/main" id="{00000000-0008-0000-0400-00004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5410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10415</xdr:row>
      <xdr:rowOff>0</xdr:rowOff>
    </xdr:from>
    <xdr:to>
      <xdr:col>0</xdr:col>
      <xdr:colOff>323850</xdr:colOff>
      <xdr:row>10415</xdr:row>
      <xdr:rowOff>152400</xdr:rowOff>
    </xdr:to>
    <xdr:pic>
      <xdr:nvPicPr>
        <xdr:cNvPr id="76" name="Picture 75" descr="EL SALVADOR">
          <a:extLst>
            <a:ext uri="{FF2B5EF4-FFF2-40B4-BE49-F238E27FC236}">
              <a16:creationId xmlns:a16="http://schemas.microsoft.com/office/drawing/2014/main" id="{00000000-0008-0000-0400-00004C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5410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10416</xdr:row>
      <xdr:rowOff>0</xdr:rowOff>
    </xdr:from>
    <xdr:to>
      <xdr:col>0</xdr:col>
      <xdr:colOff>161925</xdr:colOff>
      <xdr:row>10416</xdr:row>
      <xdr:rowOff>161925</xdr:rowOff>
    </xdr:to>
    <xdr:pic>
      <xdr:nvPicPr>
        <xdr:cNvPr id="77" name="subProject_26200f51-fd2c-4bbf-b681-b0d2d2e85dcd_pm" descr="https://sultan.ihme.washington.edu/WebUI/DataManager/img/icons/plus.gif">
          <a:extLst>
            <a:ext uri="{FF2B5EF4-FFF2-40B4-BE49-F238E27FC236}">
              <a16:creationId xmlns:a16="http://schemas.microsoft.com/office/drawing/2014/main" id="{00000000-0008-0000-0400-00004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5601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10416</xdr:row>
      <xdr:rowOff>0</xdr:rowOff>
    </xdr:from>
    <xdr:to>
      <xdr:col>0</xdr:col>
      <xdr:colOff>323850</xdr:colOff>
      <xdr:row>10416</xdr:row>
      <xdr:rowOff>152400</xdr:rowOff>
    </xdr:to>
    <xdr:pic>
      <xdr:nvPicPr>
        <xdr:cNvPr id="78" name="Picture 77" descr="GUATEMALA">
          <a:extLst>
            <a:ext uri="{FF2B5EF4-FFF2-40B4-BE49-F238E27FC236}">
              <a16:creationId xmlns:a16="http://schemas.microsoft.com/office/drawing/2014/main" id="{00000000-0008-0000-0400-00004E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5601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10417</xdr:row>
      <xdr:rowOff>0</xdr:rowOff>
    </xdr:from>
    <xdr:to>
      <xdr:col>0</xdr:col>
      <xdr:colOff>161925</xdr:colOff>
      <xdr:row>10417</xdr:row>
      <xdr:rowOff>161925</xdr:rowOff>
    </xdr:to>
    <xdr:pic>
      <xdr:nvPicPr>
        <xdr:cNvPr id="79" name="subProject_ef0a6f39-b8d7-4e98-b08e-358cf04b8661_pm" descr="https://sultan.ihme.washington.edu/WebUI/DataManager/img/icons/plus.gif">
          <a:extLst>
            <a:ext uri="{FF2B5EF4-FFF2-40B4-BE49-F238E27FC236}">
              <a16:creationId xmlns:a16="http://schemas.microsoft.com/office/drawing/2014/main" id="{00000000-0008-0000-0400-00004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5791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10417</xdr:row>
      <xdr:rowOff>0</xdr:rowOff>
    </xdr:from>
    <xdr:to>
      <xdr:col>0</xdr:col>
      <xdr:colOff>323850</xdr:colOff>
      <xdr:row>10417</xdr:row>
      <xdr:rowOff>152400</xdr:rowOff>
    </xdr:to>
    <xdr:pic>
      <xdr:nvPicPr>
        <xdr:cNvPr id="80" name="Picture 79" descr="HONDURAS">
          <a:extLst>
            <a:ext uri="{FF2B5EF4-FFF2-40B4-BE49-F238E27FC236}">
              <a16:creationId xmlns:a16="http://schemas.microsoft.com/office/drawing/2014/main" id="{00000000-0008-0000-0400-000050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5791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10418</xdr:row>
      <xdr:rowOff>0</xdr:rowOff>
    </xdr:from>
    <xdr:to>
      <xdr:col>0</xdr:col>
      <xdr:colOff>161925</xdr:colOff>
      <xdr:row>10418</xdr:row>
      <xdr:rowOff>161925</xdr:rowOff>
    </xdr:to>
    <xdr:pic>
      <xdr:nvPicPr>
        <xdr:cNvPr id="81" name="subProject_27e9de30-f72d-421a-96c6-3acb641e7e52_pm" descr="https://sultan.ihme.washington.edu/WebUI/DataManager/img/icons/minus.gif">
          <a:extLst>
            <a:ext uri="{FF2B5EF4-FFF2-40B4-BE49-F238E27FC236}">
              <a16:creationId xmlns:a16="http://schemas.microsoft.com/office/drawing/2014/main" id="{00000000-0008-0000-0400-000051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905982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10418</xdr:row>
      <xdr:rowOff>0</xdr:rowOff>
    </xdr:from>
    <xdr:to>
      <xdr:col>0</xdr:col>
      <xdr:colOff>323850</xdr:colOff>
      <xdr:row>10418</xdr:row>
      <xdr:rowOff>152400</xdr:rowOff>
    </xdr:to>
    <xdr:pic>
      <xdr:nvPicPr>
        <xdr:cNvPr id="82" name="Picture 81" descr="MEXICO">
          <a:extLst>
            <a:ext uri="{FF2B5EF4-FFF2-40B4-BE49-F238E27FC236}">
              <a16:creationId xmlns:a16="http://schemas.microsoft.com/office/drawing/2014/main" id="{00000000-0008-0000-0400-000052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5982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10419</xdr:row>
      <xdr:rowOff>0</xdr:rowOff>
    </xdr:from>
    <xdr:to>
      <xdr:col>0</xdr:col>
      <xdr:colOff>161925</xdr:colOff>
      <xdr:row>10419</xdr:row>
      <xdr:rowOff>161925</xdr:rowOff>
    </xdr:to>
    <xdr:pic>
      <xdr:nvPicPr>
        <xdr:cNvPr id="83" name="publishedSurvey_27e9de30-f72d-421a-96c6-3acb641e7e52_pm" descr="https://sultan.ihme.washington.edu/WebUI/DataManager/img/icons/minus.gif">
          <a:extLst>
            <a:ext uri="{FF2B5EF4-FFF2-40B4-BE49-F238E27FC236}">
              <a16:creationId xmlns:a16="http://schemas.microsoft.com/office/drawing/2014/main" id="{00000000-0008-0000-0400-000053000000}"/>
            </a:ext>
          </a:extLst>
        </xdr:cNvPr>
        <xdr:cNvPicPr>
          <a:picLocks noChangeAspect="1" noChangeArrowheads="1"/>
        </xdr:cNvPicPr>
      </xdr:nvPicPr>
      <xdr:blipFill>
        <a:blip xmlns:r="http://schemas.openxmlformats.org/officeDocument/2006/relationships" r:embed="rId6">
          <a:extLst>
            <a:ext uri="{28A0092B-C50C-407E-A947-70E740481C1C}">
              <a14:useLocalDpi xmlns:a14="http://schemas.microsoft.com/office/drawing/2010/main" val="0"/>
            </a:ext>
          </a:extLst>
        </a:blip>
        <a:srcRect/>
        <a:stretch>
          <a:fillRect/>
        </a:stretch>
      </xdr:blipFill>
      <xdr:spPr bwMode="auto">
        <a:xfrm>
          <a:off x="0" y="2906172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10419</xdr:row>
      <xdr:rowOff>0</xdr:rowOff>
    </xdr:from>
    <xdr:to>
      <xdr:col>0</xdr:col>
      <xdr:colOff>323850</xdr:colOff>
      <xdr:row>10419</xdr:row>
      <xdr:rowOff>152400</xdr:rowOff>
    </xdr:to>
    <xdr:pic>
      <xdr:nvPicPr>
        <xdr:cNvPr id="84" name="publishedSurvey_27e9de30-f72d-421a-96c6-3acb641e7e52_img" descr="Published Surveys">
          <a:extLst>
            <a:ext uri="{FF2B5EF4-FFF2-40B4-BE49-F238E27FC236}">
              <a16:creationId xmlns:a16="http://schemas.microsoft.com/office/drawing/2014/main" id="{00000000-0008-0000-0400-000054000000}"/>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71450" y="2906172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10420</xdr:row>
      <xdr:rowOff>0</xdr:rowOff>
    </xdr:from>
    <xdr:to>
      <xdr:col>0</xdr:col>
      <xdr:colOff>161925</xdr:colOff>
      <xdr:row>10420</xdr:row>
      <xdr:rowOff>161925</xdr:rowOff>
    </xdr:to>
    <xdr:pic>
      <xdr:nvPicPr>
        <xdr:cNvPr id="85" name="Picture 84" descr="https://sultan.ihme.washington.edu/WebUI/DataManager/img/icons/transparent.gif">
          <a:extLst>
            <a:ext uri="{FF2B5EF4-FFF2-40B4-BE49-F238E27FC236}">
              <a16:creationId xmlns:a16="http://schemas.microsoft.com/office/drawing/2014/main" id="{00000000-0008-0000-0400-00005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6363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10420</xdr:row>
      <xdr:rowOff>0</xdr:rowOff>
    </xdr:from>
    <xdr:to>
      <xdr:col>0</xdr:col>
      <xdr:colOff>323850</xdr:colOff>
      <xdr:row>10420</xdr:row>
      <xdr:rowOff>152400</xdr:rowOff>
    </xdr:to>
    <xdr:pic>
      <xdr:nvPicPr>
        <xdr:cNvPr id="86" name="Picture 85" descr="SM2015_MEX_HF_MRR_COMPL_MATERNA_revisado">
          <a:extLst>
            <a:ext uri="{FF2B5EF4-FFF2-40B4-BE49-F238E27FC236}">
              <a16:creationId xmlns:a16="http://schemas.microsoft.com/office/drawing/2014/main" id="{00000000-0008-0000-0400-00005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6363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10421</xdr:row>
      <xdr:rowOff>0</xdr:rowOff>
    </xdr:from>
    <xdr:to>
      <xdr:col>0</xdr:col>
      <xdr:colOff>161925</xdr:colOff>
      <xdr:row>10421</xdr:row>
      <xdr:rowOff>161925</xdr:rowOff>
    </xdr:to>
    <xdr:pic>
      <xdr:nvPicPr>
        <xdr:cNvPr id="87" name="Picture 86" descr="https://sultan.ihme.washington.edu/WebUI/DataManager/img/icons/transparent.gif">
          <a:extLst>
            <a:ext uri="{FF2B5EF4-FFF2-40B4-BE49-F238E27FC236}">
              <a16:creationId xmlns:a16="http://schemas.microsoft.com/office/drawing/2014/main" id="{00000000-0008-0000-0400-00005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6553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10421</xdr:row>
      <xdr:rowOff>0</xdr:rowOff>
    </xdr:from>
    <xdr:to>
      <xdr:col>0</xdr:col>
      <xdr:colOff>323850</xdr:colOff>
      <xdr:row>10421</xdr:row>
      <xdr:rowOff>152400</xdr:rowOff>
    </xdr:to>
    <xdr:pic>
      <xdr:nvPicPr>
        <xdr:cNvPr id="88" name="Picture 87" descr="SM2015_MEX_HF_MRR_COMPL_NEONATAL_revisado">
          <a:extLst>
            <a:ext uri="{FF2B5EF4-FFF2-40B4-BE49-F238E27FC236}">
              <a16:creationId xmlns:a16="http://schemas.microsoft.com/office/drawing/2014/main" id="{00000000-0008-0000-0400-00005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6553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10422</xdr:row>
      <xdr:rowOff>0</xdr:rowOff>
    </xdr:from>
    <xdr:to>
      <xdr:col>0</xdr:col>
      <xdr:colOff>161925</xdr:colOff>
      <xdr:row>10422</xdr:row>
      <xdr:rowOff>161925</xdr:rowOff>
    </xdr:to>
    <xdr:pic>
      <xdr:nvPicPr>
        <xdr:cNvPr id="89" name="Picture 88" descr="https://sultan.ihme.washington.edu/WebUI/DataManager/img/icons/transparent.gif">
          <a:extLst>
            <a:ext uri="{FF2B5EF4-FFF2-40B4-BE49-F238E27FC236}">
              <a16:creationId xmlns:a16="http://schemas.microsoft.com/office/drawing/2014/main" id="{00000000-0008-0000-0400-00005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6744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10422</xdr:row>
      <xdr:rowOff>0</xdr:rowOff>
    </xdr:from>
    <xdr:to>
      <xdr:col>0</xdr:col>
      <xdr:colOff>323850</xdr:colOff>
      <xdr:row>10422</xdr:row>
      <xdr:rowOff>152400</xdr:rowOff>
    </xdr:to>
    <xdr:pic>
      <xdr:nvPicPr>
        <xdr:cNvPr id="90" name="Picture 89" descr="SM2015_MEX_HF_MRR_DIARRHEA_revisado">
          <a:extLst>
            <a:ext uri="{FF2B5EF4-FFF2-40B4-BE49-F238E27FC236}">
              <a16:creationId xmlns:a16="http://schemas.microsoft.com/office/drawing/2014/main" id="{00000000-0008-0000-0400-00005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6744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10423</xdr:row>
      <xdr:rowOff>0</xdr:rowOff>
    </xdr:from>
    <xdr:to>
      <xdr:col>0</xdr:col>
      <xdr:colOff>161925</xdr:colOff>
      <xdr:row>10423</xdr:row>
      <xdr:rowOff>161925</xdr:rowOff>
    </xdr:to>
    <xdr:pic>
      <xdr:nvPicPr>
        <xdr:cNvPr id="91" name="Picture 90" descr="https://sultan.ihme.washington.edu/WebUI/DataManager/img/icons/transparent.gif">
          <a:extLst>
            <a:ext uri="{FF2B5EF4-FFF2-40B4-BE49-F238E27FC236}">
              <a16:creationId xmlns:a16="http://schemas.microsoft.com/office/drawing/2014/main" id="{00000000-0008-0000-0400-00005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6934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10423</xdr:row>
      <xdr:rowOff>0</xdr:rowOff>
    </xdr:from>
    <xdr:to>
      <xdr:col>0</xdr:col>
      <xdr:colOff>323850</xdr:colOff>
      <xdr:row>10423</xdr:row>
      <xdr:rowOff>152400</xdr:rowOff>
    </xdr:to>
    <xdr:pic>
      <xdr:nvPicPr>
        <xdr:cNvPr id="92" name="Picture 91" descr="SM2015_MEX_HF_MRR_NO_COMPL_revisado">
          <a:extLst>
            <a:ext uri="{FF2B5EF4-FFF2-40B4-BE49-F238E27FC236}">
              <a16:creationId xmlns:a16="http://schemas.microsoft.com/office/drawing/2014/main" id="{00000000-0008-0000-0400-00005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6934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10424</xdr:row>
      <xdr:rowOff>0</xdr:rowOff>
    </xdr:from>
    <xdr:to>
      <xdr:col>0</xdr:col>
      <xdr:colOff>161925</xdr:colOff>
      <xdr:row>10424</xdr:row>
      <xdr:rowOff>161925</xdr:rowOff>
    </xdr:to>
    <xdr:pic>
      <xdr:nvPicPr>
        <xdr:cNvPr id="93" name="Picture 92" descr="https://sultan.ihme.washington.edu/WebUI/DataManager/img/icons/transparent.gif">
          <a:extLst>
            <a:ext uri="{FF2B5EF4-FFF2-40B4-BE49-F238E27FC236}">
              <a16:creationId xmlns:a16="http://schemas.microsoft.com/office/drawing/2014/main" id="{00000000-0008-0000-0400-00005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7125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10424</xdr:row>
      <xdr:rowOff>0</xdr:rowOff>
    </xdr:from>
    <xdr:to>
      <xdr:col>0</xdr:col>
      <xdr:colOff>323850</xdr:colOff>
      <xdr:row>10424</xdr:row>
      <xdr:rowOff>152400</xdr:rowOff>
    </xdr:to>
    <xdr:pic>
      <xdr:nvPicPr>
        <xdr:cNvPr id="94" name="Picture 93" descr="SM2015_MEX_HF_QUEST_CHECKLIST_revi">
          <a:extLst>
            <a:ext uri="{FF2B5EF4-FFF2-40B4-BE49-F238E27FC236}">
              <a16:creationId xmlns:a16="http://schemas.microsoft.com/office/drawing/2014/main" id="{00000000-0008-0000-0400-00005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7125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10425</xdr:row>
      <xdr:rowOff>0</xdr:rowOff>
    </xdr:from>
    <xdr:to>
      <xdr:col>0</xdr:col>
      <xdr:colOff>161925</xdr:colOff>
      <xdr:row>10425</xdr:row>
      <xdr:rowOff>161925</xdr:rowOff>
    </xdr:to>
    <xdr:pic>
      <xdr:nvPicPr>
        <xdr:cNvPr id="95" name="query_2pub_pm" descr="https://sultan.ihme.washington.edu/WebUI/DataManager/img/icons/plus.gif">
          <a:extLst>
            <a:ext uri="{FF2B5EF4-FFF2-40B4-BE49-F238E27FC236}">
              <a16:creationId xmlns:a16="http://schemas.microsoft.com/office/drawing/2014/main" id="{00000000-0008-0000-0400-00005F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7315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10425</xdr:row>
      <xdr:rowOff>0</xdr:rowOff>
    </xdr:from>
    <xdr:to>
      <xdr:col>0</xdr:col>
      <xdr:colOff>323850</xdr:colOff>
      <xdr:row>10425</xdr:row>
      <xdr:rowOff>152400</xdr:rowOff>
    </xdr:to>
    <xdr:pic>
      <xdr:nvPicPr>
        <xdr:cNvPr id="96" name="Picture 95" descr="SM2015_MEX_HH_CENSUS">
          <a:extLst>
            <a:ext uri="{FF2B5EF4-FFF2-40B4-BE49-F238E27FC236}">
              <a16:creationId xmlns:a16="http://schemas.microsoft.com/office/drawing/2014/main" id="{00000000-0008-0000-0400-00006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7315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10426</xdr:row>
      <xdr:rowOff>0</xdr:rowOff>
    </xdr:from>
    <xdr:to>
      <xdr:col>0</xdr:col>
      <xdr:colOff>161925</xdr:colOff>
      <xdr:row>10426</xdr:row>
      <xdr:rowOff>161925</xdr:rowOff>
    </xdr:to>
    <xdr:pic>
      <xdr:nvPicPr>
        <xdr:cNvPr id="97" name="query_22pub_pm" descr="https://sultan.ihme.washington.edu/WebUI/DataManager/img/icons/plus.gif">
          <a:extLst>
            <a:ext uri="{FF2B5EF4-FFF2-40B4-BE49-F238E27FC236}">
              <a16:creationId xmlns:a16="http://schemas.microsoft.com/office/drawing/2014/main" id="{00000000-0008-0000-0400-00006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7506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10426</xdr:row>
      <xdr:rowOff>0</xdr:rowOff>
    </xdr:from>
    <xdr:to>
      <xdr:col>0</xdr:col>
      <xdr:colOff>323850</xdr:colOff>
      <xdr:row>10426</xdr:row>
      <xdr:rowOff>152400</xdr:rowOff>
    </xdr:to>
    <xdr:pic>
      <xdr:nvPicPr>
        <xdr:cNvPr id="98" name="Picture 97" descr="SM2015_MEX_HH_FECHA">
          <a:extLst>
            <a:ext uri="{FF2B5EF4-FFF2-40B4-BE49-F238E27FC236}">
              <a16:creationId xmlns:a16="http://schemas.microsoft.com/office/drawing/2014/main" id="{00000000-0008-0000-0400-000062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7506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10427</xdr:row>
      <xdr:rowOff>0</xdr:rowOff>
    </xdr:from>
    <xdr:to>
      <xdr:col>0</xdr:col>
      <xdr:colOff>161925</xdr:colOff>
      <xdr:row>10427</xdr:row>
      <xdr:rowOff>161925</xdr:rowOff>
    </xdr:to>
    <xdr:pic>
      <xdr:nvPicPr>
        <xdr:cNvPr id="99" name="query_11pub_pm" descr="https://sultan.ihme.washington.edu/WebUI/DataManager/img/icons/plus.gif">
          <a:extLst>
            <a:ext uri="{FF2B5EF4-FFF2-40B4-BE49-F238E27FC236}">
              <a16:creationId xmlns:a16="http://schemas.microsoft.com/office/drawing/2014/main" id="{00000000-0008-0000-0400-00006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7696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10427</xdr:row>
      <xdr:rowOff>0</xdr:rowOff>
    </xdr:from>
    <xdr:to>
      <xdr:col>0</xdr:col>
      <xdr:colOff>323850</xdr:colOff>
      <xdr:row>10427</xdr:row>
      <xdr:rowOff>152400</xdr:rowOff>
    </xdr:to>
    <xdr:pic>
      <xdr:nvPicPr>
        <xdr:cNvPr id="100" name="Picture 99" descr="SM2015_MEX_HH_QUESTIONNAIRE_MOD1">
          <a:extLst>
            <a:ext uri="{FF2B5EF4-FFF2-40B4-BE49-F238E27FC236}">
              <a16:creationId xmlns:a16="http://schemas.microsoft.com/office/drawing/2014/main" id="{00000000-0008-0000-0400-000064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7696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10428</xdr:row>
      <xdr:rowOff>0</xdr:rowOff>
    </xdr:from>
    <xdr:to>
      <xdr:col>0</xdr:col>
      <xdr:colOff>161925</xdr:colOff>
      <xdr:row>10428</xdr:row>
      <xdr:rowOff>161925</xdr:rowOff>
    </xdr:to>
    <xdr:pic>
      <xdr:nvPicPr>
        <xdr:cNvPr id="101" name="Picture 100" descr="https://sultan.ihme.washington.edu/WebUI/DataManager/img/icons/transparent.gif">
          <a:extLst>
            <a:ext uri="{FF2B5EF4-FFF2-40B4-BE49-F238E27FC236}">
              <a16:creationId xmlns:a16="http://schemas.microsoft.com/office/drawing/2014/main" id="{00000000-0008-0000-0400-00006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7887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10428</xdr:row>
      <xdr:rowOff>0</xdr:rowOff>
    </xdr:from>
    <xdr:to>
      <xdr:col>0</xdr:col>
      <xdr:colOff>323850</xdr:colOff>
      <xdr:row>10428</xdr:row>
      <xdr:rowOff>152400</xdr:rowOff>
    </xdr:to>
    <xdr:pic>
      <xdr:nvPicPr>
        <xdr:cNvPr id="102" name="Picture 101" descr="SM2015_MEX_HH_QUESTIONNAIRE_MOD1-test">
          <a:extLst>
            <a:ext uri="{FF2B5EF4-FFF2-40B4-BE49-F238E27FC236}">
              <a16:creationId xmlns:a16="http://schemas.microsoft.com/office/drawing/2014/main" id="{00000000-0008-0000-0400-000066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7887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10429</xdr:row>
      <xdr:rowOff>0</xdr:rowOff>
    </xdr:from>
    <xdr:to>
      <xdr:col>0</xdr:col>
      <xdr:colOff>161925</xdr:colOff>
      <xdr:row>10429</xdr:row>
      <xdr:rowOff>161925</xdr:rowOff>
    </xdr:to>
    <xdr:pic>
      <xdr:nvPicPr>
        <xdr:cNvPr id="103" name="query_18pub_pm" descr="https://sultan.ihme.washington.edu/WebUI/DataManager/img/icons/plus.gif">
          <a:extLst>
            <a:ext uri="{FF2B5EF4-FFF2-40B4-BE49-F238E27FC236}">
              <a16:creationId xmlns:a16="http://schemas.microsoft.com/office/drawing/2014/main" id="{00000000-0008-0000-0400-00006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8077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10429</xdr:row>
      <xdr:rowOff>0</xdr:rowOff>
    </xdr:from>
    <xdr:to>
      <xdr:col>0</xdr:col>
      <xdr:colOff>323850</xdr:colOff>
      <xdr:row>10429</xdr:row>
      <xdr:rowOff>152400</xdr:rowOff>
    </xdr:to>
    <xdr:pic>
      <xdr:nvPicPr>
        <xdr:cNvPr id="104" name="Picture 103" descr="SM2015_MEX_HH_QUESTIONNAIRE_MOD2a">
          <a:extLst>
            <a:ext uri="{FF2B5EF4-FFF2-40B4-BE49-F238E27FC236}">
              <a16:creationId xmlns:a16="http://schemas.microsoft.com/office/drawing/2014/main" id="{00000000-0008-0000-0400-000068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8077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10430</xdr:row>
      <xdr:rowOff>0</xdr:rowOff>
    </xdr:from>
    <xdr:to>
      <xdr:col>0</xdr:col>
      <xdr:colOff>161925</xdr:colOff>
      <xdr:row>10430</xdr:row>
      <xdr:rowOff>161925</xdr:rowOff>
    </xdr:to>
    <xdr:pic>
      <xdr:nvPicPr>
        <xdr:cNvPr id="105" name="query_19pub_pm" descr="https://sultan.ihme.washington.edu/WebUI/DataManager/img/icons/plus.gif">
          <a:extLst>
            <a:ext uri="{FF2B5EF4-FFF2-40B4-BE49-F238E27FC236}">
              <a16:creationId xmlns:a16="http://schemas.microsoft.com/office/drawing/2014/main" id="{00000000-0008-0000-0400-00006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8268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10430</xdr:row>
      <xdr:rowOff>0</xdr:rowOff>
    </xdr:from>
    <xdr:to>
      <xdr:col>0</xdr:col>
      <xdr:colOff>323850</xdr:colOff>
      <xdr:row>10430</xdr:row>
      <xdr:rowOff>152400</xdr:rowOff>
    </xdr:to>
    <xdr:pic>
      <xdr:nvPicPr>
        <xdr:cNvPr id="106" name="Picture 105" descr="SM2015_MEX_HH_QUESTIONNAIRE_MOD2b">
          <a:extLst>
            <a:ext uri="{FF2B5EF4-FFF2-40B4-BE49-F238E27FC236}">
              <a16:creationId xmlns:a16="http://schemas.microsoft.com/office/drawing/2014/main" id="{00000000-0008-0000-0400-00006A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8268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10431</xdr:row>
      <xdr:rowOff>0</xdr:rowOff>
    </xdr:from>
    <xdr:to>
      <xdr:col>0</xdr:col>
      <xdr:colOff>161925</xdr:colOff>
      <xdr:row>10431</xdr:row>
      <xdr:rowOff>161925</xdr:rowOff>
    </xdr:to>
    <xdr:pic>
      <xdr:nvPicPr>
        <xdr:cNvPr id="107" name="query_20pub_pm" descr="https://sultan.ihme.washington.edu/WebUI/DataManager/img/icons/plus.gif">
          <a:extLst>
            <a:ext uri="{FF2B5EF4-FFF2-40B4-BE49-F238E27FC236}">
              <a16:creationId xmlns:a16="http://schemas.microsoft.com/office/drawing/2014/main" id="{00000000-0008-0000-0400-00006B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8458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10431</xdr:row>
      <xdr:rowOff>0</xdr:rowOff>
    </xdr:from>
    <xdr:to>
      <xdr:col>0</xdr:col>
      <xdr:colOff>323850</xdr:colOff>
      <xdr:row>10431</xdr:row>
      <xdr:rowOff>152400</xdr:rowOff>
    </xdr:to>
    <xdr:pic>
      <xdr:nvPicPr>
        <xdr:cNvPr id="108" name="Picture 107" descr="SM2015_MEX_HH_QUESTIONNAIRE_MOD2c">
          <a:extLst>
            <a:ext uri="{FF2B5EF4-FFF2-40B4-BE49-F238E27FC236}">
              <a16:creationId xmlns:a16="http://schemas.microsoft.com/office/drawing/2014/main" id="{00000000-0008-0000-0400-00006C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8458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10432</xdr:row>
      <xdr:rowOff>0</xdr:rowOff>
    </xdr:from>
    <xdr:to>
      <xdr:col>0</xdr:col>
      <xdr:colOff>161925</xdr:colOff>
      <xdr:row>10432</xdr:row>
      <xdr:rowOff>161925</xdr:rowOff>
    </xdr:to>
    <xdr:pic>
      <xdr:nvPicPr>
        <xdr:cNvPr id="109" name="query_23pub_pm" descr="https://sultan.ihme.washington.edu/WebUI/DataManager/img/icons/plus.gif">
          <a:extLst>
            <a:ext uri="{FF2B5EF4-FFF2-40B4-BE49-F238E27FC236}">
              <a16:creationId xmlns:a16="http://schemas.microsoft.com/office/drawing/2014/main" id="{00000000-0008-0000-0400-00006D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8649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10432</xdr:row>
      <xdr:rowOff>0</xdr:rowOff>
    </xdr:from>
    <xdr:to>
      <xdr:col>0</xdr:col>
      <xdr:colOff>323850</xdr:colOff>
      <xdr:row>10432</xdr:row>
      <xdr:rowOff>152400</xdr:rowOff>
    </xdr:to>
    <xdr:pic>
      <xdr:nvPicPr>
        <xdr:cNvPr id="110" name="Picture 109" descr="SM2015_MEX_HH_QUESTIONNAIRE_MOD3">
          <a:extLst>
            <a:ext uri="{FF2B5EF4-FFF2-40B4-BE49-F238E27FC236}">
              <a16:creationId xmlns:a16="http://schemas.microsoft.com/office/drawing/2014/main" id="{00000000-0008-0000-0400-00006E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8649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10433</xdr:row>
      <xdr:rowOff>0</xdr:rowOff>
    </xdr:from>
    <xdr:to>
      <xdr:col>0</xdr:col>
      <xdr:colOff>161925</xdr:colOff>
      <xdr:row>10433</xdr:row>
      <xdr:rowOff>161925</xdr:rowOff>
    </xdr:to>
    <xdr:pic>
      <xdr:nvPicPr>
        <xdr:cNvPr id="111" name="Picture 110" descr="https://sultan.ihme.washington.edu/WebUI/DataManager/img/icons/transparent.gif">
          <a:extLst>
            <a:ext uri="{FF2B5EF4-FFF2-40B4-BE49-F238E27FC236}">
              <a16:creationId xmlns:a16="http://schemas.microsoft.com/office/drawing/2014/main" id="{00000000-0008-0000-0400-00006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2908839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10433</xdr:row>
      <xdr:rowOff>0</xdr:rowOff>
    </xdr:from>
    <xdr:to>
      <xdr:col>0</xdr:col>
      <xdr:colOff>323850</xdr:colOff>
      <xdr:row>10433</xdr:row>
      <xdr:rowOff>152400</xdr:rowOff>
    </xdr:to>
    <xdr:pic>
      <xdr:nvPicPr>
        <xdr:cNvPr id="112" name="Picture 111" descr="SM2015_MEX_TEST">
          <a:extLst>
            <a:ext uri="{FF2B5EF4-FFF2-40B4-BE49-F238E27FC236}">
              <a16:creationId xmlns:a16="http://schemas.microsoft.com/office/drawing/2014/main" id="{00000000-0008-0000-0400-000070000000}"/>
            </a:ext>
          </a:extLst>
        </xdr:cNvPr>
        <xdr:cNvPicPr>
          <a:picLocks noChangeAspect="1" noChangeArrowheads="1"/>
        </xdr:cNvPicPr>
      </xdr:nvPicPr>
      <xdr:blipFill>
        <a:blip xmlns:r="http://schemas.openxmlformats.org/officeDocument/2006/relationships" r:embed="rId8">
          <a:extLst>
            <a:ext uri="{28A0092B-C50C-407E-A947-70E740481C1C}">
              <a14:useLocalDpi xmlns:a14="http://schemas.microsoft.com/office/drawing/2010/main" val="0"/>
            </a:ext>
          </a:extLst>
        </a:blip>
        <a:srcRect/>
        <a:stretch>
          <a:fillRect/>
        </a:stretch>
      </xdr:blipFill>
      <xdr:spPr bwMode="auto">
        <a:xfrm>
          <a:off x="171450" y="2908839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10434</xdr:row>
      <xdr:rowOff>0</xdr:rowOff>
    </xdr:from>
    <xdr:to>
      <xdr:col>0</xdr:col>
      <xdr:colOff>161925</xdr:colOff>
      <xdr:row>10434</xdr:row>
      <xdr:rowOff>161925</xdr:rowOff>
    </xdr:to>
    <xdr:pic>
      <xdr:nvPicPr>
        <xdr:cNvPr id="113" name="testSurvey_27e9de30-f72d-421a-96c6-3acb641e7e52_pm" descr="https://sultan.ihme.washington.edu/WebUI/DataManager/img/icons/plus.gif">
          <a:extLst>
            <a:ext uri="{FF2B5EF4-FFF2-40B4-BE49-F238E27FC236}">
              <a16:creationId xmlns:a16="http://schemas.microsoft.com/office/drawing/2014/main" id="{00000000-0008-0000-0400-000071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9030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10434</xdr:row>
      <xdr:rowOff>0</xdr:rowOff>
    </xdr:from>
    <xdr:to>
      <xdr:col>0</xdr:col>
      <xdr:colOff>323850</xdr:colOff>
      <xdr:row>10434</xdr:row>
      <xdr:rowOff>152400</xdr:rowOff>
    </xdr:to>
    <xdr:pic>
      <xdr:nvPicPr>
        <xdr:cNvPr id="114" name="testSurvey_27e9de30-f72d-421a-96c6-3acb641e7e52_img" descr="Test Surveys">
          <a:extLst>
            <a:ext uri="{FF2B5EF4-FFF2-40B4-BE49-F238E27FC236}">
              <a16:creationId xmlns:a16="http://schemas.microsoft.com/office/drawing/2014/main" id="{00000000-0008-0000-0400-000072000000}"/>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71450" y="2909030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10435</xdr:row>
      <xdr:rowOff>0</xdr:rowOff>
    </xdr:from>
    <xdr:to>
      <xdr:col>0</xdr:col>
      <xdr:colOff>161925</xdr:colOff>
      <xdr:row>10435</xdr:row>
      <xdr:rowOff>161925</xdr:rowOff>
    </xdr:to>
    <xdr:pic>
      <xdr:nvPicPr>
        <xdr:cNvPr id="115" name="subProject_e1eb2eec-ca0d-4de2-b654-a7f857e95fee_pm" descr="https://sultan.ihme.washington.edu/WebUI/DataManager/img/icons/plus.gif">
          <a:extLst>
            <a:ext uri="{FF2B5EF4-FFF2-40B4-BE49-F238E27FC236}">
              <a16:creationId xmlns:a16="http://schemas.microsoft.com/office/drawing/2014/main" id="{00000000-0008-0000-0400-000073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9220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10435</xdr:row>
      <xdr:rowOff>0</xdr:rowOff>
    </xdr:from>
    <xdr:to>
      <xdr:col>0</xdr:col>
      <xdr:colOff>323850</xdr:colOff>
      <xdr:row>10435</xdr:row>
      <xdr:rowOff>152400</xdr:rowOff>
    </xdr:to>
    <xdr:pic>
      <xdr:nvPicPr>
        <xdr:cNvPr id="116" name="Picture 115" descr="NICARAGUA">
          <a:extLst>
            <a:ext uri="{FF2B5EF4-FFF2-40B4-BE49-F238E27FC236}">
              <a16:creationId xmlns:a16="http://schemas.microsoft.com/office/drawing/2014/main" id="{00000000-0008-0000-0400-000074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9220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10436</xdr:row>
      <xdr:rowOff>0</xdr:rowOff>
    </xdr:from>
    <xdr:to>
      <xdr:col>0</xdr:col>
      <xdr:colOff>161925</xdr:colOff>
      <xdr:row>10436</xdr:row>
      <xdr:rowOff>161925</xdr:rowOff>
    </xdr:to>
    <xdr:pic>
      <xdr:nvPicPr>
        <xdr:cNvPr id="117" name="subProject_d5b2cba5-b054-48c7-a053-e9543e53d150_pm" descr="https://sultan.ihme.washington.edu/WebUI/DataManager/img/icons/plus.gif">
          <a:extLst>
            <a:ext uri="{FF2B5EF4-FFF2-40B4-BE49-F238E27FC236}">
              <a16:creationId xmlns:a16="http://schemas.microsoft.com/office/drawing/2014/main" id="{00000000-0008-0000-0400-000075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9411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10436</xdr:row>
      <xdr:rowOff>0</xdr:rowOff>
    </xdr:from>
    <xdr:to>
      <xdr:col>0</xdr:col>
      <xdr:colOff>323850</xdr:colOff>
      <xdr:row>10436</xdr:row>
      <xdr:rowOff>152400</xdr:rowOff>
    </xdr:to>
    <xdr:pic>
      <xdr:nvPicPr>
        <xdr:cNvPr id="118" name="Picture 117" descr="PANAMA">
          <a:extLst>
            <a:ext uri="{FF2B5EF4-FFF2-40B4-BE49-F238E27FC236}">
              <a16:creationId xmlns:a16="http://schemas.microsoft.com/office/drawing/2014/main" id="{00000000-0008-0000-0400-000076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9411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10437</xdr:row>
      <xdr:rowOff>0</xdr:rowOff>
    </xdr:from>
    <xdr:to>
      <xdr:col>0</xdr:col>
      <xdr:colOff>161925</xdr:colOff>
      <xdr:row>10437</xdr:row>
      <xdr:rowOff>161925</xdr:rowOff>
    </xdr:to>
    <xdr:pic>
      <xdr:nvPicPr>
        <xdr:cNvPr id="119" name="subProject_5d3600aa-c7ad-41ee-bbc3-b56ae3b14c1a_pm" descr="https://sultan.ihme.washington.edu/WebUI/DataManager/img/icons/plus.gif">
          <a:extLst>
            <a:ext uri="{FF2B5EF4-FFF2-40B4-BE49-F238E27FC236}">
              <a16:creationId xmlns:a16="http://schemas.microsoft.com/office/drawing/2014/main" id="{00000000-0008-0000-0400-000077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96017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10437</xdr:row>
      <xdr:rowOff>0</xdr:rowOff>
    </xdr:from>
    <xdr:to>
      <xdr:col>0</xdr:col>
      <xdr:colOff>323850</xdr:colOff>
      <xdr:row>10437</xdr:row>
      <xdr:rowOff>152400</xdr:rowOff>
    </xdr:to>
    <xdr:pic>
      <xdr:nvPicPr>
        <xdr:cNvPr id="120" name="Picture 119" descr="TEST">
          <a:extLst>
            <a:ext uri="{FF2B5EF4-FFF2-40B4-BE49-F238E27FC236}">
              <a16:creationId xmlns:a16="http://schemas.microsoft.com/office/drawing/2014/main" id="{00000000-0008-0000-0400-000078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96017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10438</xdr:row>
      <xdr:rowOff>0</xdr:rowOff>
    </xdr:from>
    <xdr:to>
      <xdr:col>0</xdr:col>
      <xdr:colOff>161925</xdr:colOff>
      <xdr:row>10438</xdr:row>
      <xdr:rowOff>161925</xdr:rowOff>
    </xdr:to>
    <xdr:pic>
      <xdr:nvPicPr>
        <xdr:cNvPr id="121" name="subProject_29038788-e6de-4fb3-96d9-7e30be9c287b_pm" descr="https://sultan.ihme.washington.edu/WebUI/DataManager/img/icons/plus.gif">
          <a:extLst>
            <a:ext uri="{FF2B5EF4-FFF2-40B4-BE49-F238E27FC236}">
              <a16:creationId xmlns:a16="http://schemas.microsoft.com/office/drawing/2014/main" id="{00000000-0008-0000-0400-000079000000}"/>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0" y="2909792250"/>
          <a:ext cx="161925" cy="1619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171450</xdr:colOff>
      <xdr:row>10438</xdr:row>
      <xdr:rowOff>0</xdr:rowOff>
    </xdr:from>
    <xdr:to>
      <xdr:col>0</xdr:col>
      <xdr:colOff>323850</xdr:colOff>
      <xdr:row>10438</xdr:row>
      <xdr:rowOff>152400</xdr:rowOff>
    </xdr:to>
    <xdr:pic>
      <xdr:nvPicPr>
        <xdr:cNvPr id="122" name="Picture 121" descr="UGA VL">
          <a:extLst>
            <a:ext uri="{FF2B5EF4-FFF2-40B4-BE49-F238E27FC236}">
              <a16:creationId xmlns:a16="http://schemas.microsoft.com/office/drawing/2014/main" id="{00000000-0008-0000-0400-00007A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1450" y="2909792250"/>
          <a:ext cx="152400" cy="1524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3" Type="http://schemas.openxmlformats.org/officeDocument/2006/relationships/hyperlink" Target="javascript:navSetActiveTab('96b8921d-dd32-4244-86d5-a0b58948b193',%20'surveyTab');navSubmit('survey.aspx',%20'96b8921d-dd32-4244-86d5-a0b58948b193',%20'325',%20'survey');" TargetMode="External"/><Relationship Id="rId18" Type="http://schemas.openxmlformats.org/officeDocument/2006/relationships/hyperlink" Target="javascript:navSetActiveTab('96b8921d-dd32-4244-86d5-a0b58948b193',%20'surveyTab');navSubmit('survey.aspx',%20'96b8921d-dd32-4244-86d5-a0b58948b193',%20'202',%20'survey');" TargetMode="External"/><Relationship Id="rId26" Type="http://schemas.openxmlformats.org/officeDocument/2006/relationships/hyperlink" Target="javascript:navSetActiveTab('96b8921d-dd32-4244-86d5-a0b58948b193',%20'surveyTab');navSubmit('survey.aspx',%20'96b8921d-dd32-4244-86d5-a0b58948b193',%20'204',%20'survey');" TargetMode="External"/><Relationship Id="rId39" Type="http://schemas.openxmlformats.org/officeDocument/2006/relationships/hyperlink" Target="javascript:navSubmit('project.aspx?projectshowfilter=publishedSurvey',%20'27e9de30-f72d-421a-96c6-3acb641e7e52',%20'27e9de30-f72d-421a-96c6-3acb641e7e52',%20'');" TargetMode="External"/><Relationship Id="rId21" Type="http://schemas.openxmlformats.org/officeDocument/2006/relationships/hyperlink" Target="javascript:navSetActiveTab('96b8921d-dd32-4244-86d5-a0b58948b193',%20'surveyTab');navSubmit('survey.aspx',%20'96b8921d-dd32-4244-86d5-a0b58948b193',%20'297',%20'survey');" TargetMode="External"/><Relationship Id="rId34" Type="http://schemas.openxmlformats.org/officeDocument/2006/relationships/hyperlink" Target="javascript:navSubmit('project.aspx',%20'1c94bd0b-9c0d-4bfd-9a55-dee689c53a87',%20'1c94bd0b-9c0d-4bfd-9a55-dee689c53a87',%20'');" TargetMode="External"/><Relationship Id="rId42" Type="http://schemas.openxmlformats.org/officeDocument/2006/relationships/hyperlink" Target="javascript:navSetActiveTab('27e9de30-f72d-421a-96c6-3acb641e7e52',%20'surveyTab');navSubmit('survey.aspx',%20'27e9de30-f72d-421a-96c6-3acb641e7e52',%20'112',%20'survey');" TargetMode="External"/><Relationship Id="rId47" Type="http://schemas.openxmlformats.org/officeDocument/2006/relationships/hyperlink" Target="javascript:navSetActiveTab('27e9de30-f72d-421a-96c6-3acb641e7e52',%20'surveyTab');navSubmit('survey.aspx',%20'27e9de30-f72d-421a-96c6-3acb641e7e52',%20'11',%20'survey');" TargetMode="External"/><Relationship Id="rId50" Type="http://schemas.openxmlformats.org/officeDocument/2006/relationships/hyperlink" Target="javascript:navSetActiveTab('27e9de30-f72d-421a-96c6-3acb641e7e52',%20'surveyTab');navSubmit('survey.aspx',%20'27e9de30-f72d-421a-96c6-3acb641e7e52',%20'19',%20'survey');" TargetMode="External"/><Relationship Id="rId55" Type="http://schemas.openxmlformats.org/officeDocument/2006/relationships/hyperlink" Target="javascript:navSubmit('project.aspx',%20'e1eb2eec-ca0d-4de2-b654-a7f857e95fee',%20'e1eb2eec-ca0d-4de2-b654-a7f857e95fee',%20'');" TargetMode="External"/><Relationship Id="rId7" Type="http://schemas.openxmlformats.org/officeDocument/2006/relationships/hyperlink" Target="javascript:navSubmit('project.aspx',%20'4fe8e3cd-db9c-4a66-8bca-bfa084220710',%20'4fe8e3cd-db9c-4a66-8bca-bfa084220710',%20'');" TargetMode="External"/><Relationship Id="rId12" Type="http://schemas.openxmlformats.org/officeDocument/2006/relationships/hyperlink" Target="javascript:navSubmit('project.aspx?projectshowfilter=publishedSurvey',%20'96b8921d-dd32-4244-86d5-a0b58948b193',%20'96b8921d-dd32-4244-86d5-a0b58948b193',%20'');" TargetMode="External"/><Relationship Id="rId17" Type="http://schemas.openxmlformats.org/officeDocument/2006/relationships/hyperlink" Target="javascript:navSetActiveTab('96b8921d-dd32-4244-86d5-a0b58948b193',%20'surveyTab');navSubmit('survey.aspx',%20'96b8921d-dd32-4244-86d5-a0b58948b193',%20'296',%20'survey');" TargetMode="External"/><Relationship Id="rId25" Type="http://schemas.openxmlformats.org/officeDocument/2006/relationships/hyperlink" Target="javascript:navSetActiveTab('96b8921d-dd32-4244-86d5-a0b58948b193',%20'surveyTab');navSubmit('survey.aspx',%20'96b8921d-dd32-4244-86d5-a0b58948b193',%20'321',%20'survey');" TargetMode="External"/><Relationship Id="rId33" Type="http://schemas.openxmlformats.org/officeDocument/2006/relationships/hyperlink" Target="javascript:navSetActiveTab('96b8921d-dd32-4244-86d5-a0b58948b193',%20'surveyTab');navSubmit('survey.aspx',%20'96b8921d-dd32-4244-86d5-a0b58948b193',%20'335',%20'survey');" TargetMode="External"/><Relationship Id="rId38" Type="http://schemas.openxmlformats.org/officeDocument/2006/relationships/hyperlink" Target="javascript:navSubmit('project.aspx',%20'27e9de30-f72d-421a-96c6-3acb641e7e52',%20'27e9de30-f72d-421a-96c6-3acb641e7e52',%20'');" TargetMode="External"/><Relationship Id="rId46" Type="http://schemas.openxmlformats.org/officeDocument/2006/relationships/hyperlink" Target="javascript:navSetActiveTab('27e9de30-f72d-421a-96c6-3acb641e7e52',%20'surveyTab');navSubmit('survey.aspx',%20'27e9de30-f72d-421a-96c6-3acb641e7e52',%20'22',%20'survey');" TargetMode="External"/><Relationship Id="rId59" Type="http://schemas.openxmlformats.org/officeDocument/2006/relationships/drawing" Target="../drawings/drawing4.xml"/><Relationship Id="rId2" Type="http://schemas.openxmlformats.org/officeDocument/2006/relationships/hyperlink" Target="javascript:navSubmit('project.aspx?projectshowfilter=publishedSurvey',%20'13eb171a-e980-4780-ac7c-585f9bf64ef9',%20'13eb171a-e980-4780-ac7c-585f9bf64ef9',%20'');" TargetMode="External"/><Relationship Id="rId16" Type="http://schemas.openxmlformats.org/officeDocument/2006/relationships/hyperlink" Target="javascript:navSetActiveTab('96b8921d-dd32-4244-86d5-a0b58948b193',%20'surveyTab');navSubmit('survey.aspx',%20'96b8921d-dd32-4244-86d5-a0b58948b193',%20'201',%20'survey');" TargetMode="External"/><Relationship Id="rId20" Type="http://schemas.openxmlformats.org/officeDocument/2006/relationships/hyperlink" Target="javascript:navSetActiveTab('96b8921d-dd32-4244-86d5-a0b58948b193',%20'surveyTab');navSubmit('survey.aspx',%20'96b8921d-dd32-4244-86d5-a0b58948b193',%20'222',%20'survey');" TargetMode="External"/><Relationship Id="rId29" Type="http://schemas.openxmlformats.org/officeDocument/2006/relationships/hyperlink" Target="javascript:navSetActiveTab('96b8921d-dd32-4244-86d5-a0b58948b193',%20'surveyTab');navSubmit('survey.aspx',%20'96b8921d-dd32-4244-86d5-a0b58948b193',%20'224',%20'survey');" TargetMode="External"/><Relationship Id="rId41" Type="http://schemas.openxmlformats.org/officeDocument/2006/relationships/hyperlink" Target="javascript:navSetActiveTab('27e9de30-f72d-421a-96c6-3acb641e7e52',%20'surveyTab');navSubmit('survey.aspx',%20'27e9de30-f72d-421a-96c6-3acb641e7e52',%20'110',%20'survey');" TargetMode="External"/><Relationship Id="rId54" Type="http://schemas.openxmlformats.org/officeDocument/2006/relationships/hyperlink" Target="javascript:navSubmit('project.aspx?projectshowfilter=testSurvey',%20'27e9de30-f72d-421a-96c6-3acb641e7e52',%20'27e9de30-f72d-421a-96c6-3acb641e7e52',%20'');" TargetMode="External"/><Relationship Id="rId1" Type="http://schemas.openxmlformats.org/officeDocument/2006/relationships/hyperlink" Target="javascript:navSubmit('project.aspx',%20'13eb171a-e980-4780-ac7c-585f9bf64ef9',%20'13eb171a-e980-4780-ac7c-585f9bf64ef9',%20'');" TargetMode="External"/><Relationship Id="rId6" Type="http://schemas.openxmlformats.org/officeDocument/2006/relationships/hyperlink" Target="javascript:navSubmit('project.aspx',%20'5072ae1c-d64e-4441-8eb1-8bd76f4729e0',%20'5072ae1c-d64e-4441-8eb1-8bd76f4729e0',%20'');" TargetMode="External"/><Relationship Id="rId11" Type="http://schemas.openxmlformats.org/officeDocument/2006/relationships/hyperlink" Target="javascript:navSubmit('project.aspx',%20'96b8921d-dd32-4244-86d5-a0b58948b193',%20'96b8921d-dd32-4244-86d5-a0b58948b193',%20'');" TargetMode="External"/><Relationship Id="rId24" Type="http://schemas.openxmlformats.org/officeDocument/2006/relationships/hyperlink" Target="javascript:navSetActiveTab('96b8921d-dd32-4244-86d5-a0b58948b193',%20'surveyTab');navSubmit('survey.aspx',%20'96b8921d-dd32-4244-86d5-a0b58948b193',%20'205',%20'survey');" TargetMode="External"/><Relationship Id="rId32" Type="http://schemas.openxmlformats.org/officeDocument/2006/relationships/hyperlink" Target="javascript:navSetActiveTab('96b8921d-dd32-4244-86d5-a0b58948b193',%20'surveyTab');navSubmit('survey.aspx',%20'96b8921d-dd32-4244-86d5-a0b58948b193',%20'275',%20'survey');" TargetMode="External"/><Relationship Id="rId37" Type="http://schemas.openxmlformats.org/officeDocument/2006/relationships/hyperlink" Target="javascript:navSubmit('project.aspx',%20'ef0a6f39-b8d7-4e98-b08e-358cf04b8661',%20'ef0a6f39-b8d7-4e98-b08e-358cf04b8661',%20'');" TargetMode="External"/><Relationship Id="rId40" Type="http://schemas.openxmlformats.org/officeDocument/2006/relationships/hyperlink" Target="javascript:navSetActiveTab('27e9de30-f72d-421a-96c6-3acb641e7e52',%20'surveyTab');navSubmit('survey.aspx',%20'27e9de30-f72d-421a-96c6-3acb641e7e52',%20'109',%20'survey');" TargetMode="External"/><Relationship Id="rId45" Type="http://schemas.openxmlformats.org/officeDocument/2006/relationships/hyperlink" Target="javascript:navSetActiveTab('27e9de30-f72d-421a-96c6-3acb641e7e52',%20'surveyTab');navSubmit('survey.aspx',%20'27e9de30-f72d-421a-96c6-3acb641e7e52',%20'2',%20'survey');" TargetMode="External"/><Relationship Id="rId53" Type="http://schemas.openxmlformats.org/officeDocument/2006/relationships/hyperlink" Target="javascript:navSetActiveTab('27e9de30-f72d-421a-96c6-3acb641e7e52',%20'surveyTab');navSubmit('survey.aspx',%20'27e9de30-f72d-421a-96c6-3acb641e7e52',%20'397',%20'survey');" TargetMode="External"/><Relationship Id="rId58" Type="http://schemas.openxmlformats.org/officeDocument/2006/relationships/hyperlink" Target="javascript:navSubmit('project.aspx',%20'29038788-e6de-4fb3-96d9-7e30be9c287b',%20'29038788-e6de-4fb3-96d9-7e30be9c287b',%20'');" TargetMode="External"/><Relationship Id="rId5" Type="http://schemas.openxmlformats.org/officeDocument/2006/relationships/hyperlink" Target="javascript:navSubmit('project.aspx',%20'11a3ffc5-1778-4a91-bdeb-08128d7cc59e',%20'11a3ffc5-1778-4a91-bdeb-08128d7cc59e',%20'');" TargetMode="External"/><Relationship Id="rId15" Type="http://schemas.openxmlformats.org/officeDocument/2006/relationships/hyperlink" Target="javascript:navSetActiveTab('96b8921d-dd32-4244-86d5-a0b58948b193',%20'surveyTab');navSubmit('survey.aspx',%20'96b8921d-dd32-4244-86d5-a0b58948b193',%20'295',%20'survey');" TargetMode="External"/><Relationship Id="rId23" Type="http://schemas.openxmlformats.org/officeDocument/2006/relationships/hyperlink" Target="javascript:navSetActiveTab('96b8921d-dd32-4244-86d5-a0b58948b193',%20'surveyTab');navSubmit('survey.aspx',%20'96b8921d-dd32-4244-86d5-a0b58948b193',%20'298',%20'survey');" TargetMode="External"/><Relationship Id="rId28" Type="http://schemas.openxmlformats.org/officeDocument/2006/relationships/hyperlink" Target="javascript:navSetActiveTab('96b8921d-dd32-4244-86d5-a0b58948b193',%20'surveyTab');navSubmit('survey.aspx',%20'96b8921d-dd32-4244-86d5-a0b58948b193',%20'223',%20'survey');" TargetMode="External"/><Relationship Id="rId36" Type="http://schemas.openxmlformats.org/officeDocument/2006/relationships/hyperlink" Target="javascript:navSubmit('project.aspx',%20'26200f51-fd2c-4bbf-b681-b0d2d2e85dcd',%20'26200f51-fd2c-4bbf-b681-b0d2d2e85dcd',%20'');" TargetMode="External"/><Relationship Id="rId49" Type="http://schemas.openxmlformats.org/officeDocument/2006/relationships/hyperlink" Target="javascript:navSetActiveTab('27e9de30-f72d-421a-96c6-3acb641e7e52',%20'surveyTab');navSubmit('survey.aspx',%20'27e9de30-f72d-421a-96c6-3acb641e7e52',%20'18',%20'survey');" TargetMode="External"/><Relationship Id="rId57" Type="http://schemas.openxmlformats.org/officeDocument/2006/relationships/hyperlink" Target="javascript:navSubmit('project.aspx',%20'5d3600aa-c7ad-41ee-bbc3-b56ae3b14c1a',%20'5d3600aa-c7ad-41ee-bbc3-b56ae3b14c1a',%20'');" TargetMode="External"/><Relationship Id="rId10" Type="http://schemas.openxmlformats.org/officeDocument/2006/relationships/hyperlink" Target="javascript:navSubmit('project.aspx',%20'715fbe6a-56ac-4c00-b781-84c55ef4c86a',%20'715fbe6a-56ac-4c00-b781-84c55ef4c86a',%20'');" TargetMode="External"/><Relationship Id="rId19" Type="http://schemas.openxmlformats.org/officeDocument/2006/relationships/hyperlink" Target="javascript:navSetActiveTab('96b8921d-dd32-4244-86d5-a0b58948b193',%20'surveyTab');navSubmit('survey.aspx',%20'96b8921d-dd32-4244-86d5-a0b58948b193',%20'311',%20'survey');" TargetMode="External"/><Relationship Id="rId31" Type="http://schemas.openxmlformats.org/officeDocument/2006/relationships/hyperlink" Target="javascript:navSetActiveTab('96b8921d-dd32-4244-86d5-a0b58948b193',%20'surveyTab');navSubmit('survey.aspx',%20'96b8921d-dd32-4244-86d5-a0b58948b193',%20'334',%20'survey');" TargetMode="External"/><Relationship Id="rId44" Type="http://schemas.openxmlformats.org/officeDocument/2006/relationships/hyperlink" Target="javascript:navSetActiveTab('27e9de30-f72d-421a-96c6-3acb641e7e52',%20'surveyTab');navSubmit('survey.aspx',%20'27e9de30-f72d-421a-96c6-3acb641e7e52',%20'179',%20'survey');" TargetMode="External"/><Relationship Id="rId52" Type="http://schemas.openxmlformats.org/officeDocument/2006/relationships/hyperlink" Target="javascript:navSetActiveTab('27e9de30-f72d-421a-96c6-3acb641e7e52',%20'surveyTab');navSubmit('survey.aspx',%20'27e9de30-f72d-421a-96c6-3acb641e7e52',%20'23',%20'survey');" TargetMode="External"/><Relationship Id="rId4" Type="http://schemas.openxmlformats.org/officeDocument/2006/relationships/hyperlink" Target="javascript:navSubmit('project.aspx',%20'4b7464e9-43d6-48a5-84e7-43a14be4f4b0',%20'4b7464e9-43d6-48a5-84e7-43a14be4f4b0',%20'');" TargetMode="External"/><Relationship Id="rId9" Type="http://schemas.openxmlformats.org/officeDocument/2006/relationships/hyperlink" Target="javascript:navSubmit('project.aspx',%20'8cb9e29e-fdf2-4098-99ea-656ee2878807',%20'8cb9e29e-fdf2-4098-99ea-656ee2878807',%20'');" TargetMode="External"/><Relationship Id="rId14" Type="http://schemas.openxmlformats.org/officeDocument/2006/relationships/hyperlink" Target="javascript:navSetActiveTab('96b8921d-dd32-4244-86d5-a0b58948b193',%20'surveyTab');navSubmit('survey.aspx',%20'96b8921d-dd32-4244-86d5-a0b58948b193',%20'313',%20'survey');" TargetMode="External"/><Relationship Id="rId22" Type="http://schemas.openxmlformats.org/officeDocument/2006/relationships/hyperlink" Target="javascript:navSetActiveTab('96b8921d-dd32-4244-86d5-a0b58948b193',%20'surveyTab');navSubmit('survey.aspx',%20'96b8921d-dd32-4244-86d5-a0b58948b193',%20'203',%20'survey');" TargetMode="External"/><Relationship Id="rId27" Type="http://schemas.openxmlformats.org/officeDocument/2006/relationships/hyperlink" Target="javascript:navSetActiveTab('96b8921d-dd32-4244-86d5-a0b58948b193',%20'surveyTab');navSubmit('survey.aspx',%20'96b8921d-dd32-4244-86d5-a0b58948b193',%20'314',%20'survey');" TargetMode="External"/><Relationship Id="rId30" Type="http://schemas.openxmlformats.org/officeDocument/2006/relationships/hyperlink" Target="javascript:navSetActiveTab('96b8921d-dd32-4244-86d5-a0b58948b193',%20'surveyTab');navSubmit('survey.aspx',%20'96b8921d-dd32-4244-86d5-a0b58948b193',%20'323',%20'survey');" TargetMode="External"/><Relationship Id="rId35" Type="http://schemas.openxmlformats.org/officeDocument/2006/relationships/hyperlink" Target="javascript:navSubmit('project.aspx',%20'102adcb5-82f9-4386-93dd-391ea7bcbd0a',%20'102adcb5-82f9-4386-93dd-391ea7bcbd0a',%20'');" TargetMode="External"/><Relationship Id="rId43" Type="http://schemas.openxmlformats.org/officeDocument/2006/relationships/hyperlink" Target="javascript:navSetActiveTab('27e9de30-f72d-421a-96c6-3acb641e7e52',%20'surveyTab');navSubmit('survey.aspx',%20'27e9de30-f72d-421a-96c6-3acb641e7e52',%20'111',%20'survey');" TargetMode="External"/><Relationship Id="rId48" Type="http://schemas.openxmlformats.org/officeDocument/2006/relationships/hyperlink" Target="javascript:navSetActiveTab('27e9de30-f72d-421a-96c6-3acb641e7e52',%20'surveyTab');navSubmit('survey.aspx',%20'27e9de30-f72d-421a-96c6-3acb641e7e52',%20'64',%20'survey');" TargetMode="External"/><Relationship Id="rId56" Type="http://schemas.openxmlformats.org/officeDocument/2006/relationships/hyperlink" Target="javascript:navSubmit('project.aspx',%20'd5b2cba5-b054-48c7-a053-e9543e53d150',%20'd5b2cba5-b054-48c7-a053-e9543e53d150',%20'');" TargetMode="External"/><Relationship Id="rId8" Type="http://schemas.openxmlformats.org/officeDocument/2006/relationships/hyperlink" Target="javascript:navSubmit('project.aspx',%20'c927db1c-4a63-484c-9711-68674c0574ab',%20'c927db1c-4a63-484c-9711-68674c0574ab',%20'');" TargetMode="External"/><Relationship Id="rId51" Type="http://schemas.openxmlformats.org/officeDocument/2006/relationships/hyperlink" Target="javascript:navSetActiveTab('27e9de30-f72d-421a-96c6-3acb641e7e52',%20'surveyTab');navSubmit('survey.aspx',%20'27e9de30-f72d-421a-96c6-3acb641e7e52',%20'20',%20'survey');" TargetMode="External"/><Relationship Id="rId3" Type="http://schemas.openxmlformats.org/officeDocument/2006/relationships/hyperlink" Target="javascript:navSubmit('project.aspx?projectshowfilter=testSurvey',%20'13eb171a-e980-4780-ac7c-585f9bf64ef9',%20'13eb171a-e980-4780-ac7c-585f9bf64ef9',%20'');" TargetMode="Externa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2711"/>
  <sheetViews>
    <sheetView workbookViewId="0">
      <selection activeCell="B2719" sqref="B2719"/>
    </sheetView>
  </sheetViews>
  <sheetFormatPr defaultColWidth="43.33203125" defaultRowHeight="14.4" x14ac:dyDescent="0.3"/>
  <cols>
    <col min="1" max="1" width="38.6640625" bestFit="1" customWidth="1"/>
    <col min="2" max="2" width="12.44140625" bestFit="1" customWidth="1"/>
    <col min="3" max="3" width="15.109375" bestFit="1" customWidth="1"/>
    <col min="4" max="4" width="35.5546875" bestFit="1" customWidth="1"/>
  </cols>
  <sheetData>
    <row r="1" spans="1:5" ht="18.600000000000001" x14ac:dyDescent="0.3">
      <c r="A1" s="27" t="s">
        <v>4965</v>
      </c>
      <c r="B1" s="27"/>
      <c r="C1" s="27"/>
      <c r="D1" s="27"/>
      <c r="E1" s="27"/>
    </row>
    <row r="2" spans="1:5" ht="15" thickBot="1" x14ac:dyDescent="0.35">
      <c r="A2" s="8" t="s">
        <v>0</v>
      </c>
      <c r="B2" s="8" t="s">
        <v>1</v>
      </c>
      <c r="C2" s="8" t="s">
        <v>2</v>
      </c>
      <c r="D2" s="24" t="s">
        <v>3</v>
      </c>
      <c r="E2" s="24"/>
    </row>
    <row r="3" spans="1:5" ht="15" thickBot="1" x14ac:dyDescent="0.35">
      <c r="A3" s="9" t="s">
        <v>4</v>
      </c>
      <c r="B3" s="9" t="s">
        <v>5</v>
      </c>
      <c r="C3" s="9" t="s">
        <v>6</v>
      </c>
      <c r="D3" s="26" t="s">
        <v>4966</v>
      </c>
      <c r="E3" s="26"/>
    </row>
    <row r="4" spans="1:5" ht="15" thickBot="1" x14ac:dyDescent="0.35">
      <c r="A4" s="17"/>
      <c r="B4" s="17"/>
      <c r="C4" s="18"/>
      <c r="D4" s="2" t="s">
        <v>211</v>
      </c>
      <c r="E4" s="3" t="s">
        <v>212</v>
      </c>
    </row>
    <row r="5" spans="1:5" ht="15" thickBot="1" x14ac:dyDescent="0.35">
      <c r="A5" s="17"/>
      <c r="B5" s="17"/>
      <c r="C5" s="18"/>
      <c r="D5" s="1">
        <v>1</v>
      </c>
      <c r="E5" s="4" t="s">
        <v>4967</v>
      </c>
    </row>
    <row r="6" spans="1:5" ht="15" thickBot="1" x14ac:dyDescent="0.35">
      <c r="A6" s="17"/>
      <c r="B6" s="17"/>
      <c r="C6" s="18"/>
      <c r="D6" s="1">
        <v>2</v>
      </c>
      <c r="E6" s="4" t="s">
        <v>4968</v>
      </c>
    </row>
    <row r="7" spans="1:5" ht="15" thickBot="1" x14ac:dyDescent="0.35">
      <c r="A7" s="17"/>
      <c r="B7" s="17"/>
      <c r="C7" s="18"/>
      <c r="D7" s="1">
        <v>3</v>
      </c>
      <c r="E7" s="4" t="s">
        <v>4968</v>
      </c>
    </row>
    <row r="8" spans="1:5" ht="15" thickBot="1" x14ac:dyDescent="0.35">
      <c r="A8" s="17"/>
      <c r="B8" s="17"/>
      <c r="C8" s="18"/>
      <c r="D8" s="1">
        <v>4</v>
      </c>
      <c r="E8" s="4" t="s">
        <v>4969</v>
      </c>
    </row>
    <row r="9" spans="1:5" ht="15" thickBot="1" x14ac:dyDescent="0.35">
      <c r="A9" s="17"/>
      <c r="B9" s="17"/>
      <c r="C9" s="18"/>
      <c r="D9" s="1">
        <v>5</v>
      </c>
      <c r="E9" s="4" t="s">
        <v>4970</v>
      </c>
    </row>
    <row r="10" spans="1:5" ht="23.4" thickBot="1" x14ac:dyDescent="0.35">
      <c r="A10" s="17"/>
      <c r="B10" s="17"/>
      <c r="C10" s="18"/>
      <c r="D10" s="1">
        <v>6</v>
      </c>
      <c r="E10" s="4" t="s">
        <v>4971</v>
      </c>
    </row>
    <row r="11" spans="1:5" ht="15" thickBot="1" x14ac:dyDescent="0.35">
      <c r="A11" s="17"/>
      <c r="B11" s="17"/>
      <c r="C11" s="18"/>
      <c r="D11" s="1">
        <v>7</v>
      </c>
      <c r="E11" s="4" t="s">
        <v>4972</v>
      </c>
    </row>
    <row r="12" spans="1:5" ht="23.4" thickBot="1" x14ac:dyDescent="0.35">
      <c r="A12" s="17"/>
      <c r="B12" s="17"/>
      <c r="C12" s="18"/>
      <c r="D12" s="1">
        <v>8</v>
      </c>
      <c r="E12" s="4" t="s">
        <v>4973</v>
      </c>
    </row>
    <row r="13" spans="1:5" ht="23.4" thickBot="1" x14ac:dyDescent="0.35">
      <c r="A13" s="17"/>
      <c r="B13" s="17"/>
      <c r="C13" s="18"/>
      <c r="D13" s="1">
        <v>9</v>
      </c>
      <c r="E13" s="4" t="s">
        <v>4974</v>
      </c>
    </row>
    <row r="14" spans="1:5" ht="23.4" thickBot="1" x14ac:dyDescent="0.35">
      <c r="A14" s="17"/>
      <c r="B14" s="17"/>
      <c r="C14" s="18"/>
      <c r="D14" s="1">
        <v>10</v>
      </c>
      <c r="E14" s="4" t="s">
        <v>4975</v>
      </c>
    </row>
    <row r="15" spans="1:5" ht="23.4" thickBot="1" x14ac:dyDescent="0.35">
      <c r="A15" s="17"/>
      <c r="B15" s="17"/>
      <c r="C15" s="18"/>
      <c r="D15" s="1">
        <v>11</v>
      </c>
      <c r="E15" s="4" t="s">
        <v>4976</v>
      </c>
    </row>
    <row r="16" spans="1:5" ht="23.4" thickBot="1" x14ac:dyDescent="0.35">
      <c r="A16" s="17"/>
      <c r="B16" s="17"/>
      <c r="C16" s="18"/>
      <c r="D16" s="1">
        <v>12</v>
      </c>
      <c r="E16" s="4" t="s">
        <v>4977</v>
      </c>
    </row>
    <row r="17" spans="1:5" ht="23.4" thickBot="1" x14ac:dyDescent="0.35">
      <c r="A17" s="17"/>
      <c r="B17" s="17"/>
      <c r="C17" s="18"/>
      <c r="D17" s="1">
        <v>13</v>
      </c>
      <c r="E17" s="4" t="s">
        <v>4978</v>
      </c>
    </row>
    <row r="18" spans="1:5" ht="23.4" thickBot="1" x14ac:dyDescent="0.35">
      <c r="A18" s="17"/>
      <c r="B18" s="17"/>
      <c r="C18" s="18"/>
      <c r="D18" s="1">
        <v>14</v>
      </c>
      <c r="E18" s="4" t="s">
        <v>4979</v>
      </c>
    </row>
    <row r="19" spans="1:5" ht="23.4" thickBot="1" x14ac:dyDescent="0.35">
      <c r="A19" s="17"/>
      <c r="B19" s="17"/>
      <c r="C19" s="18"/>
      <c r="D19" s="1">
        <v>15</v>
      </c>
      <c r="E19" s="4" t="s">
        <v>4980</v>
      </c>
    </row>
    <row r="20" spans="1:5" ht="23.4" thickBot="1" x14ac:dyDescent="0.35">
      <c r="A20" s="17"/>
      <c r="B20" s="17"/>
      <c r="C20" s="18"/>
      <c r="D20" s="1">
        <v>16</v>
      </c>
      <c r="E20" s="4" t="s">
        <v>4981</v>
      </c>
    </row>
    <row r="21" spans="1:5" ht="15" thickBot="1" x14ac:dyDescent="0.35">
      <c r="A21" s="17"/>
      <c r="B21" s="17"/>
      <c r="C21" s="18"/>
      <c r="D21" s="1">
        <v>17</v>
      </c>
      <c r="E21" s="4" t="s">
        <v>4982</v>
      </c>
    </row>
    <row r="22" spans="1:5" ht="15" thickBot="1" x14ac:dyDescent="0.35">
      <c r="A22" s="17"/>
      <c r="B22" s="17"/>
      <c r="C22" s="18"/>
      <c r="D22" s="1">
        <v>18</v>
      </c>
      <c r="E22" s="4" t="s">
        <v>4983</v>
      </c>
    </row>
    <row r="23" spans="1:5" ht="15" thickBot="1" x14ac:dyDescent="0.35">
      <c r="A23" s="17"/>
      <c r="B23" s="17"/>
      <c r="C23" s="18"/>
      <c r="D23" s="1">
        <v>19</v>
      </c>
      <c r="E23" s="4" t="s">
        <v>4984</v>
      </c>
    </row>
    <row r="24" spans="1:5" ht="15" thickBot="1" x14ac:dyDescent="0.35">
      <c r="A24" s="17"/>
      <c r="B24" s="17"/>
      <c r="C24" s="18"/>
      <c r="D24" s="1">
        <v>20</v>
      </c>
      <c r="E24" s="4" t="s">
        <v>4985</v>
      </c>
    </row>
    <row r="25" spans="1:5" ht="15" thickBot="1" x14ac:dyDescent="0.35">
      <c r="A25" s="17"/>
      <c r="B25" s="17"/>
      <c r="C25" s="18"/>
      <c r="D25" s="1">
        <v>21</v>
      </c>
      <c r="E25" s="4" t="s">
        <v>4986</v>
      </c>
    </row>
    <row r="26" spans="1:5" ht="15" thickBot="1" x14ac:dyDescent="0.35">
      <c r="A26" s="17"/>
      <c r="B26" s="17"/>
      <c r="C26" s="18"/>
      <c r="D26" s="1">
        <v>22</v>
      </c>
      <c r="E26" s="4" t="s">
        <v>4987</v>
      </c>
    </row>
    <row r="27" spans="1:5" ht="15" thickBot="1" x14ac:dyDescent="0.35">
      <c r="A27" s="17"/>
      <c r="B27" s="17"/>
      <c r="C27" s="18"/>
      <c r="D27" s="1">
        <v>23</v>
      </c>
      <c r="E27" s="4" t="s">
        <v>4988</v>
      </c>
    </row>
    <row r="28" spans="1:5" ht="15" thickBot="1" x14ac:dyDescent="0.35">
      <c r="A28" s="17"/>
      <c r="B28" s="17"/>
      <c r="C28" s="18"/>
      <c r="D28" s="1">
        <v>24</v>
      </c>
      <c r="E28" s="4" t="s">
        <v>4989</v>
      </c>
    </row>
    <row r="29" spans="1:5" ht="15" thickBot="1" x14ac:dyDescent="0.35">
      <c r="A29" s="17"/>
      <c r="B29" s="17"/>
      <c r="C29" s="18"/>
      <c r="D29" s="1">
        <v>25</v>
      </c>
      <c r="E29" s="4" t="s">
        <v>4990</v>
      </c>
    </row>
    <row r="30" spans="1:5" ht="23.4" thickBot="1" x14ac:dyDescent="0.35">
      <c r="A30" s="17"/>
      <c r="B30" s="17"/>
      <c r="C30" s="18"/>
      <c r="D30" s="1">
        <v>26</v>
      </c>
      <c r="E30" s="4" t="s">
        <v>4991</v>
      </c>
    </row>
    <row r="31" spans="1:5" ht="23.4" thickBot="1" x14ac:dyDescent="0.35">
      <c r="A31" s="17"/>
      <c r="B31" s="17"/>
      <c r="C31" s="18"/>
      <c r="D31" s="1">
        <v>27</v>
      </c>
      <c r="E31" s="4" t="s">
        <v>4992</v>
      </c>
    </row>
    <row r="32" spans="1:5" ht="15" thickBot="1" x14ac:dyDescent="0.35">
      <c r="A32" s="17"/>
      <c r="B32" s="17"/>
      <c r="C32" s="18"/>
      <c r="D32" s="1">
        <v>28</v>
      </c>
      <c r="E32" s="4" t="s">
        <v>4993</v>
      </c>
    </row>
    <row r="33" spans="1:5" ht="15" thickBot="1" x14ac:dyDescent="0.35">
      <c r="A33" s="17"/>
      <c r="B33" s="17"/>
      <c r="C33" s="18"/>
      <c r="D33" s="1">
        <v>29</v>
      </c>
      <c r="E33" s="4" t="s">
        <v>4994</v>
      </c>
    </row>
    <row r="34" spans="1:5" ht="15" thickBot="1" x14ac:dyDescent="0.35">
      <c r="A34" s="17"/>
      <c r="B34" s="17"/>
      <c r="C34" s="18"/>
      <c r="D34" s="1">
        <v>30</v>
      </c>
      <c r="E34" s="4" t="s">
        <v>4995</v>
      </c>
    </row>
    <row r="35" spans="1:5" ht="15" thickBot="1" x14ac:dyDescent="0.35">
      <c r="A35" s="17"/>
      <c r="B35" s="17"/>
      <c r="C35" s="18"/>
      <c r="D35" s="1">
        <v>31</v>
      </c>
      <c r="E35" s="4" t="s">
        <v>4996</v>
      </c>
    </row>
    <row r="36" spans="1:5" ht="23.4" thickBot="1" x14ac:dyDescent="0.35">
      <c r="A36" s="17"/>
      <c r="B36" s="17"/>
      <c r="C36" s="18"/>
      <c r="D36" s="1">
        <v>32</v>
      </c>
      <c r="E36" s="4" t="s">
        <v>4997</v>
      </c>
    </row>
    <row r="37" spans="1:5" ht="15" thickBot="1" x14ac:dyDescent="0.35">
      <c r="A37" s="17"/>
      <c r="B37" s="17"/>
      <c r="C37" s="18"/>
      <c r="D37" s="1">
        <v>33</v>
      </c>
      <c r="E37" s="4" t="s">
        <v>4998</v>
      </c>
    </row>
    <row r="38" spans="1:5" ht="15" thickBot="1" x14ac:dyDescent="0.35">
      <c r="A38" s="17"/>
      <c r="B38" s="17"/>
      <c r="C38" s="18"/>
      <c r="D38" s="1">
        <v>34</v>
      </c>
      <c r="E38" s="4" t="s">
        <v>4999</v>
      </c>
    </row>
    <row r="39" spans="1:5" ht="15" thickBot="1" x14ac:dyDescent="0.35">
      <c r="A39" s="17"/>
      <c r="B39" s="17"/>
      <c r="C39" s="18"/>
      <c r="D39" s="1">
        <v>35</v>
      </c>
      <c r="E39" s="4" t="s">
        <v>5000</v>
      </c>
    </row>
    <row r="40" spans="1:5" ht="23.4" thickBot="1" x14ac:dyDescent="0.35">
      <c r="A40" s="17"/>
      <c r="B40" s="17"/>
      <c r="C40" s="18"/>
      <c r="D40" s="1">
        <v>36</v>
      </c>
      <c r="E40" s="4" t="s">
        <v>5001</v>
      </c>
    </row>
    <row r="41" spans="1:5" ht="23.4" thickBot="1" x14ac:dyDescent="0.35">
      <c r="A41" s="17"/>
      <c r="B41" s="17"/>
      <c r="C41" s="18"/>
      <c r="D41" s="1">
        <v>37</v>
      </c>
      <c r="E41" s="4" t="s">
        <v>5002</v>
      </c>
    </row>
    <row r="42" spans="1:5" ht="23.4" thickBot="1" x14ac:dyDescent="0.35">
      <c r="A42" s="17"/>
      <c r="B42" s="17"/>
      <c r="C42" s="18"/>
      <c r="D42" s="1">
        <v>38</v>
      </c>
      <c r="E42" s="4" t="s">
        <v>5003</v>
      </c>
    </row>
    <row r="43" spans="1:5" ht="23.4" thickBot="1" x14ac:dyDescent="0.35">
      <c r="A43" s="17"/>
      <c r="B43" s="17"/>
      <c r="C43" s="18"/>
      <c r="D43" s="1">
        <v>39</v>
      </c>
      <c r="E43" s="4" t="s">
        <v>5004</v>
      </c>
    </row>
    <row r="44" spans="1:5" ht="23.4" thickBot="1" x14ac:dyDescent="0.35">
      <c r="A44" s="17"/>
      <c r="B44" s="17"/>
      <c r="C44" s="18"/>
      <c r="D44" s="1">
        <v>40</v>
      </c>
      <c r="E44" s="4" t="s">
        <v>5005</v>
      </c>
    </row>
    <row r="45" spans="1:5" ht="23.4" thickBot="1" x14ac:dyDescent="0.35">
      <c r="A45" s="17"/>
      <c r="B45" s="17"/>
      <c r="C45" s="18"/>
      <c r="D45" s="1">
        <v>41</v>
      </c>
      <c r="E45" s="4" t="s">
        <v>5006</v>
      </c>
    </row>
    <row r="46" spans="1:5" ht="23.4" thickBot="1" x14ac:dyDescent="0.35">
      <c r="A46" s="17"/>
      <c r="B46" s="17"/>
      <c r="C46" s="18"/>
      <c r="D46" s="1">
        <v>42</v>
      </c>
      <c r="E46" s="4" t="s">
        <v>5007</v>
      </c>
    </row>
    <row r="47" spans="1:5" ht="23.4" thickBot="1" x14ac:dyDescent="0.35">
      <c r="A47" s="17"/>
      <c r="B47" s="17"/>
      <c r="C47" s="18"/>
      <c r="D47" s="1">
        <v>43</v>
      </c>
      <c r="E47" s="4" t="s">
        <v>5008</v>
      </c>
    </row>
    <row r="48" spans="1:5" ht="15" thickBot="1" x14ac:dyDescent="0.35">
      <c r="A48" s="17"/>
      <c r="B48" s="17"/>
      <c r="C48" s="18"/>
      <c r="D48" s="1">
        <v>44</v>
      </c>
      <c r="E48" s="4" t="s">
        <v>5009</v>
      </c>
    </row>
    <row r="49" spans="1:5" ht="15" thickBot="1" x14ac:dyDescent="0.35">
      <c r="A49" s="17"/>
      <c r="B49" s="17"/>
      <c r="C49" s="18"/>
      <c r="D49" s="1">
        <v>45</v>
      </c>
      <c r="E49" s="4" t="s">
        <v>5010</v>
      </c>
    </row>
    <row r="50" spans="1:5" ht="15" thickBot="1" x14ac:dyDescent="0.35">
      <c r="A50" s="17"/>
      <c r="B50" s="17"/>
      <c r="C50" s="18"/>
      <c r="D50" s="1">
        <v>46</v>
      </c>
      <c r="E50" s="4" t="s">
        <v>5011</v>
      </c>
    </row>
    <row r="51" spans="1:5" ht="15" thickBot="1" x14ac:dyDescent="0.35">
      <c r="A51" s="17"/>
      <c r="B51" s="17"/>
      <c r="C51" s="18"/>
      <c r="D51" s="1">
        <v>47</v>
      </c>
      <c r="E51" s="4" t="s">
        <v>5012</v>
      </c>
    </row>
    <row r="52" spans="1:5" ht="15" thickBot="1" x14ac:dyDescent="0.35">
      <c r="A52" s="17"/>
      <c r="B52" s="17"/>
      <c r="C52" s="18"/>
      <c r="D52" s="1">
        <v>48</v>
      </c>
      <c r="E52" s="4" t="s">
        <v>5013</v>
      </c>
    </row>
    <row r="53" spans="1:5" ht="15" thickBot="1" x14ac:dyDescent="0.35">
      <c r="A53" s="17"/>
      <c r="B53" s="17"/>
      <c r="C53" s="18"/>
      <c r="D53" s="1">
        <v>49</v>
      </c>
      <c r="E53" s="4" t="s">
        <v>5014</v>
      </c>
    </row>
    <row r="54" spans="1:5" ht="15" thickBot="1" x14ac:dyDescent="0.35">
      <c r="A54" s="17"/>
      <c r="B54" s="17"/>
      <c r="C54" s="18"/>
      <c r="D54" s="1">
        <v>50</v>
      </c>
      <c r="E54" s="4" t="s">
        <v>5015</v>
      </c>
    </row>
    <row r="55" spans="1:5" ht="15" thickBot="1" x14ac:dyDescent="0.35">
      <c r="A55" s="17"/>
      <c r="B55" s="17"/>
      <c r="C55" s="18"/>
      <c r="D55" s="1">
        <v>51</v>
      </c>
      <c r="E55" s="4" t="s">
        <v>5016</v>
      </c>
    </row>
    <row r="56" spans="1:5" ht="15" thickBot="1" x14ac:dyDescent="0.35">
      <c r="A56" s="17"/>
      <c r="B56" s="17"/>
      <c r="C56" s="18"/>
      <c r="D56" s="1">
        <v>52</v>
      </c>
      <c r="E56" s="4" t="s">
        <v>5017</v>
      </c>
    </row>
    <row r="57" spans="1:5" ht="15" thickBot="1" x14ac:dyDescent="0.35">
      <c r="A57" s="17"/>
      <c r="B57" s="17"/>
      <c r="C57" s="18"/>
      <c r="D57" s="1">
        <v>53</v>
      </c>
      <c r="E57" s="4" t="s">
        <v>5018</v>
      </c>
    </row>
    <row r="58" spans="1:5" ht="23.4" thickBot="1" x14ac:dyDescent="0.35">
      <c r="A58" s="17"/>
      <c r="B58" s="17"/>
      <c r="C58" s="18"/>
      <c r="D58" s="1">
        <v>54</v>
      </c>
      <c r="E58" s="4" t="s">
        <v>5019</v>
      </c>
    </row>
    <row r="59" spans="1:5" ht="15" thickBot="1" x14ac:dyDescent="0.35">
      <c r="A59" s="17"/>
      <c r="B59" s="17"/>
      <c r="C59" s="18"/>
      <c r="D59" s="1">
        <v>55</v>
      </c>
      <c r="E59" s="4" t="s">
        <v>5020</v>
      </c>
    </row>
    <row r="60" spans="1:5" ht="15" thickBot="1" x14ac:dyDescent="0.35">
      <c r="A60" s="17"/>
      <c r="B60" s="17"/>
      <c r="C60" s="18"/>
      <c r="D60" s="1">
        <v>56</v>
      </c>
      <c r="E60" s="4" t="s">
        <v>5021</v>
      </c>
    </row>
    <row r="61" spans="1:5" ht="15" thickBot="1" x14ac:dyDescent="0.35">
      <c r="A61" s="17"/>
      <c r="B61" s="17"/>
      <c r="C61" s="18"/>
      <c r="D61" s="1">
        <v>57</v>
      </c>
      <c r="E61" s="4" t="s">
        <v>5022</v>
      </c>
    </row>
    <row r="62" spans="1:5" ht="15" thickBot="1" x14ac:dyDescent="0.35">
      <c r="A62" s="17"/>
      <c r="B62" s="17"/>
      <c r="C62" s="18"/>
      <c r="D62" s="1">
        <v>58</v>
      </c>
      <c r="E62" s="4" t="s">
        <v>5023</v>
      </c>
    </row>
    <row r="63" spans="1:5" ht="15" thickBot="1" x14ac:dyDescent="0.35">
      <c r="A63" s="17"/>
      <c r="B63" s="17"/>
      <c r="C63" s="18"/>
      <c r="D63" s="1">
        <v>59</v>
      </c>
      <c r="E63" s="4" t="s">
        <v>5024</v>
      </c>
    </row>
    <row r="64" spans="1:5" ht="15" thickBot="1" x14ac:dyDescent="0.35">
      <c r="A64" s="17"/>
      <c r="B64" s="17"/>
      <c r="C64" s="18"/>
      <c r="D64" s="1">
        <v>60</v>
      </c>
      <c r="E64" s="4" t="s">
        <v>5025</v>
      </c>
    </row>
    <row r="65" spans="1:5" ht="15" thickBot="1" x14ac:dyDescent="0.35">
      <c r="A65" s="17"/>
      <c r="B65" s="17"/>
      <c r="C65" s="18"/>
      <c r="D65" s="1">
        <v>61</v>
      </c>
      <c r="E65" s="4" t="s">
        <v>5026</v>
      </c>
    </row>
    <row r="66" spans="1:5" ht="15" thickBot="1" x14ac:dyDescent="0.35">
      <c r="A66" s="17"/>
      <c r="B66" s="17"/>
      <c r="C66" s="18"/>
      <c r="D66" s="1">
        <v>62</v>
      </c>
      <c r="E66" s="4" t="s">
        <v>5027</v>
      </c>
    </row>
    <row r="67" spans="1:5" ht="15" thickBot="1" x14ac:dyDescent="0.35">
      <c r="A67" s="17"/>
      <c r="B67" s="17"/>
      <c r="C67" s="18"/>
      <c r="D67" s="1">
        <v>63</v>
      </c>
      <c r="E67" s="4" t="s">
        <v>5028</v>
      </c>
    </row>
    <row r="68" spans="1:5" ht="23.4" thickBot="1" x14ac:dyDescent="0.35">
      <c r="A68" s="17"/>
      <c r="B68" s="17"/>
      <c r="C68" s="18"/>
      <c r="D68" s="1">
        <v>64</v>
      </c>
      <c r="E68" s="4" t="s">
        <v>5029</v>
      </c>
    </row>
    <row r="69" spans="1:5" ht="15" thickBot="1" x14ac:dyDescent="0.35">
      <c r="A69" s="17"/>
      <c r="B69" s="17"/>
      <c r="C69" s="18"/>
      <c r="D69" s="1">
        <v>65</v>
      </c>
      <c r="E69" s="4" t="s">
        <v>5030</v>
      </c>
    </row>
    <row r="70" spans="1:5" ht="15" thickBot="1" x14ac:dyDescent="0.35">
      <c r="A70" s="17"/>
      <c r="B70" s="17"/>
      <c r="C70" s="18"/>
      <c r="D70" s="1">
        <v>66</v>
      </c>
      <c r="E70" s="4" t="s">
        <v>5031</v>
      </c>
    </row>
    <row r="71" spans="1:5" ht="15" thickBot="1" x14ac:dyDescent="0.35">
      <c r="A71" s="17"/>
      <c r="B71" s="17"/>
      <c r="C71" s="18"/>
      <c r="D71" s="1">
        <v>67</v>
      </c>
      <c r="E71" s="4" t="s">
        <v>5032</v>
      </c>
    </row>
    <row r="72" spans="1:5" ht="15" thickBot="1" x14ac:dyDescent="0.35">
      <c r="A72" s="17"/>
      <c r="B72" s="17"/>
      <c r="C72" s="18"/>
      <c r="D72" s="1">
        <v>68</v>
      </c>
      <c r="E72" s="4" t="s">
        <v>5033</v>
      </c>
    </row>
    <row r="73" spans="1:5" ht="23.4" thickBot="1" x14ac:dyDescent="0.35">
      <c r="A73" s="17"/>
      <c r="B73" s="17"/>
      <c r="C73" s="18"/>
      <c r="D73" s="1">
        <v>69</v>
      </c>
      <c r="E73" s="4" t="s">
        <v>5034</v>
      </c>
    </row>
    <row r="74" spans="1:5" ht="15" thickBot="1" x14ac:dyDescent="0.35">
      <c r="A74" s="17"/>
      <c r="B74" s="17"/>
      <c r="C74" s="18"/>
      <c r="D74" s="1">
        <v>70</v>
      </c>
      <c r="E74" s="4" t="s">
        <v>5035</v>
      </c>
    </row>
    <row r="75" spans="1:5" ht="15" thickBot="1" x14ac:dyDescent="0.35">
      <c r="A75" s="17"/>
      <c r="B75" s="17"/>
      <c r="C75" s="18"/>
      <c r="D75" s="1">
        <v>71</v>
      </c>
      <c r="E75" s="4" t="s">
        <v>5036</v>
      </c>
    </row>
    <row r="76" spans="1:5" ht="15" thickBot="1" x14ac:dyDescent="0.35">
      <c r="A76" s="17"/>
      <c r="B76" s="17"/>
      <c r="C76" s="18"/>
      <c r="D76" s="1">
        <v>72</v>
      </c>
      <c r="E76" s="4" t="s">
        <v>5037</v>
      </c>
    </row>
    <row r="77" spans="1:5" ht="15" thickBot="1" x14ac:dyDescent="0.35">
      <c r="A77" s="17"/>
      <c r="B77" s="17"/>
      <c r="C77" s="18"/>
      <c r="D77" s="1">
        <v>73</v>
      </c>
      <c r="E77" s="4" t="s">
        <v>5038</v>
      </c>
    </row>
    <row r="78" spans="1:5" ht="15" thickBot="1" x14ac:dyDescent="0.35">
      <c r="A78" s="17"/>
      <c r="B78" s="17"/>
      <c r="C78" s="18"/>
      <c r="D78" s="1">
        <v>74</v>
      </c>
      <c r="E78" s="4" t="s">
        <v>5039</v>
      </c>
    </row>
    <row r="79" spans="1:5" ht="23.4" thickBot="1" x14ac:dyDescent="0.35">
      <c r="A79" s="17"/>
      <c r="B79" s="17"/>
      <c r="C79" s="18"/>
      <c r="D79" s="1">
        <v>75</v>
      </c>
      <c r="E79" s="4" t="s">
        <v>5040</v>
      </c>
    </row>
    <row r="80" spans="1:5" ht="23.4" thickBot="1" x14ac:dyDescent="0.35">
      <c r="A80" s="17"/>
      <c r="B80" s="17"/>
      <c r="C80" s="18"/>
      <c r="D80" s="1">
        <v>76</v>
      </c>
      <c r="E80" s="4" t="s">
        <v>5041</v>
      </c>
    </row>
    <row r="81" spans="1:5" ht="15" thickBot="1" x14ac:dyDescent="0.35">
      <c r="A81" s="17"/>
      <c r="B81" s="17"/>
      <c r="C81" s="18"/>
      <c r="D81" s="1">
        <v>77</v>
      </c>
      <c r="E81" s="4" t="s">
        <v>5042</v>
      </c>
    </row>
    <row r="82" spans="1:5" ht="15" thickBot="1" x14ac:dyDescent="0.35">
      <c r="A82" s="17"/>
      <c r="B82" s="17"/>
      <c r="C82" s="18"/>
      <c r="D82" s="1">
        <v>78</v>
      </c>
      <c r="E82" s="4" t="s">
        <v>5043</v>
      </c>
    </row>
    <row r="83" spans="1:5" ht="15" thickBot="1" x14ac:dyDescent="0.35">
      <c r="A83" s="17"/>
      <c r="B83" s="17"/>
      <c r="C83" s="18"/>
      <c r="D83" s="1">
        <v>79</v>
      </c>
      <c r="E83" s="4" t="s">
        <v>5044</v>
      </c>
    </row>
    <row r="84" spans="1:5" ht="15" thickBot="1" x14ac:dyDescent="0.35">
      <c r="A84" s="17"/>
      <c r="B84" s="17"/>
      <c r="C84" s="18"/>
      <c r="D84" s="1">
        <v>80</v>
      </c>
      <c r="E84" s="4" t="s">
        <v>5045</v>
      </c>
    </row>
    <row r="85" spans="1:5" ht="15" thickBot="1" x14ac:dyDescent="0.35">
      <c r="A85" s="17"/>
      <c r="B85" s="17"/>
      <c r="C85" s="18"/>
      <c r="D85" s="1">
        <v>81</v>
      </c>
      <c r="E85" s="4" t="s">
        <v>5046</v>
      </c>
    </row>
    <row r="86" spans="1:5" ht="15" thickBot="1" x14ac:dyDescent="0.35">
      <c r="A86" s="17"/>
      <c r="B86" s="17"/>
      <c r="C86" s="18"/>
      <c r="D86" s="1">
        <v>82</v>
      </c>
      <c r="E86" s="4" t="s">
        <v>5047</v>
      </c>
    </row>
    <row r="87" spans="1:5" ht="15" thickBot="1" x14ac:dyDescent="0.35">
      <c r="A87" s="17"/>
      <c r="B87" s="17"/>
      <c r="C87" s="18"/>
      <c r="D87" s="1">
        <v>83</v>
      </c>
      <c r="E87" s="4" t="s">
        <v>5048</v>
      </c>
    </row>
    <row r="88" spans="1:5" ht="15" thickBot="1" x14ac:dyDescent="0.35">
      <c r="A88" s="17"/>
      <c r="B88" s="17"/>
      <c r="C88" s="18"/>
      <c r="D88" s="1">
        <v>84</v>
      </c>
      <c r="E88" s="4" t="s">
        <v>5049</v>
      </c>
    </row>
    <row r="89" spans="1:5" ht="15" thickBot="1" x14ac:dyDescent="0.35">
      <c r="A89" s="17"/>
      <c r="B89" s="17"/>
      <c r="C89" s="18"/>
      <c r="D89" s="1">
        <v>85</v>
      </c>
      <c r="E89" s="4" t="s">
        <v>5050</v>
      </c>
    </row>
    <row r="90" spans="1:5" ht="23.4" thickBot="1" x14ac:dyDescent="0.35">
      <c r="A90" s="17"/>
      <c r="B90" s="17"/>
      <c r="C90" s="18"/>
      <c r="D90" s="1">
        <v>86</v>
      </c>
      <c r="E90" s="4" t="s">
        <v>5051</v>
      </c>
    </row>
    <row r="91" spans="1:5" ht="15" thickBot="1" x14ac:dyDescent="0.35">
      <c r="A91" s="17"/>
      <c r="B91" s="17"/>
      <c r="C91" s="18"/>
      <c r="D91" s="1">
        <v>87</v>
      </c>
      <c r="E91" s="4" t="s">
        <v>5052</v>
      </c>
    </row>
    <row r="92" spans="1:5" ht="15" thickBot="1" x14ac:dyDescent="0.35">
      <c r="A92" s="17"/>
      <c r="B92" s="17"/>
      <c r="C92" s="18"/>
      <c r="D92" s="1">
        <v>88</v>
      </c>
      <c r="E92" s="4" t="s">
        <v>5053</v>
      </c>
    </row>
    <row r="93" spans="1:5" ht="15" thickBot="1" x14ac:dyDescent="0.35">
      <c r="A93" s="17"/>
      <c r="B93" s="17"/>
      <c r="C93" s="18"/>
      <c r="D93" s="1">
        <v>89</v>
      </c>
      <c r="E93" s="4" t="s">
        <v>5054</v>
      </c>
    </row>
    <row r="94" spans="1:5" ht="15" thickBot="1" x14ac:dyDescent="0.35">
      <c r="A94" s="17"/>
      <c r="B94" s="17"/>
      <c r="C94" s="18"/>
      <c r="D94" s="1">
        <v>90</v>
      </c>
      <c r="E94" s="4" t="s">
        <v>5055</v>
      </c>
    </row>
    <row r="95" spans="1:5" ht="15" thickBot="1" x14ac:dyDescent="0.35">
      <c r="A95" s="19"/>
      <c r="B95" s="19"/>
      <c r="C95" s="20"/>
      <c r="D95" s="5">
        <v>99</v>
      </c>
      <c r="E95" s="6" t="s">
        <v>39</v>
      </c>
    </row>
    <row r="96" spans="1:5" ht="15" thickBot="1" x14ac:dyDescent="0.35">
      <c r="A96" s="10" t="s">
        <v>5056</v>
      </c>
      <c r="B96" s="10" t="s">
        <v>10</v>
      </c>
      <c r="C96" s="10" t="s">
        <v>11</v>
      </c>
      <c r="D96" s="21" t="s">
        <v>4966</v>
      </c>
      <c r="E96" s="21"/>
    </row>
    <row r="97" spans="1:5" ht="15" thickBot="1" x14ac:dyDescent="0.35">
      <c r="A97" s="10" t="s">
        <v>9</v>
      </c>
      <c r="B97" s="10" t="s">
        <v>10</v>
      </c>
      <c r="C97" s="10" t="s">
        <v>11</v>
      </c>
      <c r="D97" s="21" t="s">
        <v>12</v>
      </c>
      <c r="E97" s="21"/>
    </row>
    <row r="98" spans="1:5" ht="15" thickBot="1" x14ac:dyDescent="0.35">
      <c r="A98" s="10" t="s">
        <v>13</v>
      </c>
      <c r="B98" s="10" t="s">
        <v>10</v>
      </c>
      <c r="C98" s="10" t="s">
        <v>11</v>
      </c>
      <c r="D98" s="21" t="s">
        <v>14</v>
      </c>
      <c r="E98" s="21"/>
    </row>
    <row r="99" spans="1:5" ht="15" thickBot="1" x14ac:dyDescent="0.35">
      <c r="A99" s="10" t="s">
        <v>15</v>
      </c>
      <c r="B99" s="10" t="s">
        <v>10</v>
      </c>
      <c r="C99" s="10" t="s">
        <v>11</v>
      </c>
      <c r="D99" s="21" t="s">
        <v>16</v>
      </c>
      <c r="E99" s="21"/>
    </row>
    <row r="100" spans="1:5" ht="15" thickBot="1" x14ac:dyDescent="0.35">
      <c r="A100" s="9" t="s">
        <v>17</v>
      </c>
      <c r="B100" s="9" t="s">
        <v>5</v>
      </c>
      <c r="C100" s="9" t="s">
        <v>6</v>
      </c>
      <c r="D100" s="22" t="s">
        <v>18</v>
      </c>
      <c r="E100" s="22"/>
    </row>
    <row r="101" spans="1:5" ht="15" thickBot="1" x14ac:dyDescent="0.35">
      <c r="A101" s="17"/>
      <c r="B101" s="17"/>
      <c r="C101" s="18"/>
      <c r="D101" s="2" t="s">
        <v>211</v>
      </c>
      <c r="E101" s="3" t="s">
        <v>212</v>
      </c>
    </row>
    <row r="102" spans="1:5" ht="15" thickBot="1" x14ac:dyDescent="0.35">
      <c r="A102" s="17"/>
      <c r="B102" s="17"/>
      <c r="C102" s="18"/>
      <c r="D102" s="1">
        <v>1</v>
      </c>
      <c r="E102" s="4" t="s">
        <v>5057</v>
      </c>
    </row>
    <row r="103" spans="1:5" ht="15" thickBot="1" x14ac:dyDescent="0.35">
      <c r="A103" s="17"/>
      <c r="B103" s="17"/>
      <c r="C103" s="18"/>
      <c r="D103" s="1">
        <v>2</v>
      </c>
      <c r="E103" s="4" t="s">
        <v>5058</v>
      </c>
    </row>
    <row r="104" spans="1:5" ht="15" thickBot="1" x14ac:dyDescent="0.35">
      <c r="A104" s="17"/>
      <c r="B104" s="17"/>
      <c r="C104" s="18"/>
      <c r="D104" s="1">
        <v>3</v>
      </c>
      <c r="E104" s="4" t="s">
        <v>5059</v>
      </c>
    </row>
    <row r="105" spans="1:5" ht="15" thickBot="1" x14ac:dyDescent="0.35">
      <c r="A105" s="17"/>
      <c r="B105" s="17"/>
      <c r="C105" s="18"/>
      <c r="D105" s="1">
        <v>4</v>
      </c>
      <c r="E105" s="4" t="s">
        <v>5060</v>
      </c>
    </row>
    <row r="106" spans="1:5" ht="15" thickBot="1" x14ac:dyDescent="0.35">
      <c r="A106" s="17"/>
      <c r="B106" s="17"/>
      <c r="C106" s="18"/>
      <c r="D106" s="1">
        <v>5</v>
      </c>
      <c r="E106" s="4" t="s">
        <v>5061</v>
      </c>
    </row>
    <row r="107" spans="1:5" ht="15" thickBot="1" x14ac:dyDescent="0.35">
      <c r="A107" s="17"/>
      <c r="B107" s="17"/>
      <c r="C107" s="18"/>
      <c r="D107" s="1">
        <v>6</v>
      </c>
      <c r="E107" s="4" t="s">
        <v>5062</v>
      </c>
    </row>
    <row r="108" spans="1:5" ht="15" thickBot="1" x14ac:dyDescent="0.35">
      <c r="A108" s="17"/>
      <c r="B108" s="17"/>
      <c r="C108" s="18"/>
      <c r="D108" s="1">
        <v>7</v>
      </c>
      <c r="E108" s="4" t="s">
        <v>5063</v>
      </c>
    </row>
    <row r="109" spans="1:5" ht="15" thickBot="1" x14ac:dyDescent="0.35">
      <c r="A109" s="17"/>
      <c r="B109" s="17"/>
      <c r="C109" s="18"/>
      <c r="D109" s="1">
        <v>8</v>
      </c>
      <c r="E109" s="4" t="s">
        <v>5064</v>
      </c>
    </row>
    <row r="110" spans="1:5" ht="15" thickBot="1" x14ac:dyDescent="0.35">
      <c r="A110" s="17"/>
      <c r="B110" s="17"/>
      <c r="C110" s="18"/>
      <c r="D110" s="1">
        <v>9</v>
      </c>
      <c r="E110" s="4" t="s">
        <v>5065</v>
      </c>
    </row>
    <row r="111" spans="1:5" ht="15" thickBot="1" x14ac:dyDescent="0.35">
      <c r="A111" s="17"/>
      <c r="B111" s="17"/>
      <c r="C111" s="18"/>
      <c r="D111" s="1">
        <v>10</v>
      </c>
      <c r="E111" s="4" t="s">
        <v>5066</v>
      </c>
    </row>
    <row r="112" spans="1:5" ht="15" thickBot="1" x14ac:dyDescent="0.35">
      <c r="A112" s="17"/>
      <c r="B112" s="17"/>
      <c r="C112" s="18"/>
      <c r="D112" s="1">
        <v>11</v>
      </c>
      <c r="E112" s="4" t="s">
        <v>5067</v>
      </c>
    </row>
    <row r="113" spans="1:5" ht="15" thickBot="1" x14ac:dyDescent="0.35">
      <c r="A113" s="17"/>
      <c r="B113" s="17"/>
      <c r="C113" s="18"/>
      <c r="D113" s="1">
        <v>12</v>
      </c>
      <c r="E113" s="4" t="s">
        <v>5068</v>
      </c>
    </row>
    <row r="114" spans="1:5" ht="15" thickBot="1" x14ac:dyDescent="0.35">
      <c r="A114" s="17"/>
      <c r="B114" s="17"/>
      <c r="C114" s="18"/>
      <c r="D114" s="1">
        <v>13</v>
      </c>
      <c r="E114" s="4" t="s">
        <v>5069</v>
      </c>
    </row>
    <row r="115" spans="1:5" ht="15" thickBot="1" x14ac:dyDescent="0.35">
      <c r="A115" s="17"/>
      <c r="B115" s="17"/>
      <c r="C115" s="18"/>
      <c r="D115" s="1">
        <v>14</v>
      </c>
      <c r="E115" s="4" t="s">
        <v>5070</v>
      </c>
    </row>
    <row r="116" spans="1:5" ht="15" thickBot="1" x14ac:dyDescent="0.35">
      <c r="A116" s="17"/>
      <c r="B116" s="17"/>
      <c r="C116" s="18"/>
      <c r="D116" s="1">
        <v>15</v>
      </c>
      <c r="E116" s="4" t="s">
        <v>5071</v>
      </c>
    </row>
    <row r="117" spans="1:5" ht="15" thickBot="1" x14ac:dyDescent="0.35">
      <c r="A117" s="17"/>
      <c r="B117" s="17"/>
      <c r="C117" s="18"/>
      <c r="D117" s="1">
        <v>16</v>
      </c>
      <c r="E117" s="4" t="s">
        <v>5072</v>
      </c>
    </row>
    <row r="118" spans="1:5" ht="15" thickBot="1" x14ac:dyDescent="0.35">
      <c r="A118" s="17"/>
      <c r="B118" s="17"/>
      <c r="C118" s="18"/>
      <c r="D118" s="1">
        <v>17</v>
      </c>
      <c r="E118" s="4" t="s">
        <v>5073</v>
      </c>
    </row>
    <row r="119" spans="1:5" ht="15" thickBot="1" x14ac:dyDescent="0.35">
      <c r="A119" s="17"/>
      <c r="B119" s="17"/>
      <c r="C119" s="18"/>
      <c r="D119" s="1">
        <v>18</v>
      </c>
      <c r="E119" s="4" t="s">
        <v>5074</v>
      </c>
    </row>
    <row r="120" spans="1:5" ht="15" thickBot="1" x14ac:dyDescent="0.35">
      <c r="A120" s="17"/>
      <c r="B120" s="17"/>
      <c r="C120" s="18"/>
      <c r="D120" s="1">
        <v>19</v>
      </c>
      <c r="E120" s="4" t="s">
        <v>5075</v>
      </c>
    </row>
    <row r="121" spans="1:5" ht="15" thickBot="1" x14ac:dyDescent="0.35">
      <c r="A121" s="17"/>
      <c r="B121" s="17"/>
      <c r="C121" s="18"/>
      <c r="D121" s="1">
        <v>20</v>
      </c>
      <c r="E121" s="4" t="s">
        <v>5076</v>
      </c>
    </row>
    <row r="122" spans="1:5" ht="15" thickBot="1" x14ac:dyDescent="0.35">
      <c r="A122" s="17"/>
      <c r="B122" s="17"/>
      <c r="C122" s="18"/>
      <c r="D122" s="1">
        <v>21</v>
      </c>
      <c r="E122" s="4" t="s">
        <v>5077</v>
      </c>
    </row>
    <row r="123" spans="1:5" ht="15" thickBot="1" x14ac:dyDescent="0.35">
      <c r="A123" s="17"/>
      <c r="B123" s="17"/>
      <c r="C123" s="18"/>
      <c r="D123" s="1">
        <v>22</v>
      </c>
      <c r="E123" s="4" t="s">
        <v>5078</v>
      </c>
    </row>
    <row r="124" spans="1:5" ht="15" thickBot="1" x14ac:dyDescent="0.35">
      <c r="A124" s="17"/>
      <c r="B124" s="17"/>
      <c r="C124" s="18"/>
      <c r="D124" s="1">
        <v>23</v>
      </c>
      <c r="E124" s="4" t="s">
        <v>5079</v>
      </c>
    </row>
    <row r="125" spans="1:5" ht="15" thickBot="1" x14ac:dyDescent="0.35">
      <c r="A125" s="19"/>
      <c r="B125" s="19"/>
      <c r="C125" s="20"/>
      <c r="D125" s="5">
        <v>24</v>
      </c>
      <c r="E125" s="6" t="s">
        <v>5080</v>
      </c>
    </row>
    <row r="126" spans="1:5" ht="15" thickBot="1" x14ac:dyDescent="0.35">
      <c r="A126" s="9" t="s">
        <v>213</v>
      </c>
      <c r="B126" s="9" t="s">
        <v>10</v>
      </c>
      <c r="C126" s="9" t="s">
        <v>214</v>
      </c>
      <c r="D126" s="22" t="s">
        <v>215</v>
      </c>
      <c r="E126" s="22"/>
    </row>
    <row r="127" spans="1:5" ht="15" thickBot="1" x14ac:dyDescent="0.35">
      <c r="A127" s="17"/>
      <c r="B127" s="17"/>
      <c r="C127" s="18"/>
      <c r="D127" s="2" t="s">
        <v>211</v>
      </c>
      <c r="E127" s="3" t="s">
        <v>212</v>
      </c>
    </row>
    <row r="128" spans="1:5" ht="15" thickBot="1" x14ac:dyDescent="0.35">
      <c r="A128" s="17"/>
      <c r="B128" s="17"/>
      <c r="C128" s="18"/>
      <c r="D128" s="1">
        <v>1</v>
      </c>
      <c r="E128" s="4" t="s">
        <v>216</v>
      </c>
    </row>
    <row r="129" spans="1:5" ht="15" thickBot="1" x14ac:dyDescent="0.35">
      <c r="A129" s="17"/>
      <c r="B129" s="17"/>
      <c r="C129" s="18"/>
      <c r="D129" s="1">
        <v>2</v>
      </c>
      <c r="E129" s="4" t="s">
        <v>217</v>
      </c>
    </row>
    <row r="130" spans="1:5" ht="15" thickBot="1" x14ac:dyDescent="0.35">
      <c r="A130" s="17"/>
      <c r="B130" s="17"/>
      <c r="C130" s="18"/>
      <c r="D130" s="1">
        <v>3</v>
      </c>
      <c r="E130" s="4" t="s">
        <v>218</v>
      </c>
    </row>
    <row r="131" spans="1:5" ht="15" thickBot="1" x14ac:dyDescent="0.35">
      <c r="A131" s="17"/>
      <c r="B131" s="17"/>
      <c r="C131" s="18"/>
      <c r="D131" s="1">
        <v>4</v>
      </c>
      <c r="E131" s="4" t="s">
        <v>219</v>
      </c>
    </row>
    <row r="132" spans="1:5" ht="15" thickBot="1" x14ac:dyDescent="0.35">
      <c r="A132" s="19"/>
      <c r="B132" s="19"/>
      <c r="C132" s="20"/>
      <c r="D132" s="5">
        <v>5</v>
      </c>
      <c r="E132" s="6" t="s">
        <v>220</v>
      </c>
    </row>
    <row r="133" spans="1:5" ht="15" thickBot="1" x14ac:dyDescent="0.35">
      <c r="A133" s="9" t="s">
        <v>221</v>
      </c>
      <c r="B133" s="9" t="s">
        <v>68</v>
      </c>
      <c r="C133" s="9" t="s">
        <v>222</v>
      </c>
      <c r="D133" s="22" t="s">
        <v>223</v>
      </c>
      <c r="E133" s="22"/>
    </row>
    <row r="134" spans="1:5" ht="15" thickBot="1" x14ac:dyDescent="0.35">
      <c r="A134" s="17"/>
      <c r="B134" s="17"/>
      <c r="C134" s="18"/>
      <c r="D134" s="2" t="s">
        <v>211</v>
      </c>
      <c r="E134" s="3" t="s">
        <v>212</v>
      </c>
    </row>
    <row r="135" spans="1:5" ht="15" thickBot="1" x14ac:dyDescent="0.35">
      <c r="A135" s="17"/>
      <c r="B135" s="17"/>
      <c r="C135" s="18"/>
      <c r="D135" s="1">
        <v>0</v>
      </c>
      <c r="E135" s="4" t="s">
        <v>69</v>
      </c>
    </row>
    <row r="136" spans="1:5" ht="15" thickBot="1" x14ac:dyDescent="0.35">
      <c r="A136" s="19"/>
      <c r="B136" s="19"/>
      <c r="C136" s="20"/>
      <c r="D136" s="5">
        <v>1</v>
      </c>
      <c r="E136" s="6" t="s">
        <v>70</v>
      </c>
    </row>
    <row r="137" spans="1:5" ht="15" thickBot="1" x14ac:dyDescent="0.35">
      <c r="A137" s="9" t="s">
        <v>224</v>
      </c>
      <c r="B137" s="9" t="s">
        <v>68</v>
      </c>
      <c r="C137" s="9" t="s">
        <v>222</v>
      </c>
      <c r="D137" s="22" t="s">
        <v>225</v>
      </c>
      <c r="E137" s="22"/>
    </row>
    <row r="138" spans="1:5" ht="15" thickBot="1" x14ac:dyDescent="0.35">
      <c r="A138" s="17"/>
      <c r="B138" s="17"/>
      <c r="C138" s="18"/>
      <c r="D138" s="2" t="s">
        <v>211</v>
      </c>
      <c r="E138" s="3" t="s">
        <v>212</v>
      </c>
    </row>
    <row r="139" spans="1:5" ht="15" thickBot="1" x14ac:dyDescent="0.35">
      <c r="A139" s="17"/>
      <c r="B139" s="17"/>
      <c r="C139" s="18"/>
      <c r="D139" s="1">
        <v>0</v>
      </c>
      <c r="E139" s="4" t="s">
        <v>69</v>
      </c>
    </row>
    <row r="140" spans="1:5" ht="15" thickBot="1" x14ac:dyDescent="0.35">
      <c r="A140" s="19"/>
      <c r="B140" s="19"/>
      <c r="C140" s="20"/>
      <c r="D140" s="5">
        <v>1</v>
      </c>
      <c r="E140" s="6" t="s">
        <v>70</v>
      </c>
    </row>
    <row r="141" spans="1:5" ht="15" thickBot="1" x14ac:dyDescent="0.35">
      <c r="A141" s="9" t="s">
        <v>226</v>
      </c>
      <c r="B141" s="9" t="s">
        <v>68</v>
      </c>
      <c r="C141" s="9" t="s">
        <v>222</v>
      </c>
      <c r="D141" s="22" t="s">
        <v>227</v>
      </c>
      <c r="E141" s="22"/>
    </row>
    <row r="142" spans="1:5" ht="15" thickBot="1" x14ac:dyDescent="0.35">
      <c r="A142" s="17"/>
      <c r="B142" s="17"/>
      <c r="C142" s="18"/>
      <c r="D142" s="2" t="s">
        <v>211</v>
      </c>
      <c r="E142" s="3" t="s">
        <v>212</v>
      </c>
    </row>
    <row r="143" spans="1:5" ht="15" thickBot="1" x14ac:dyDescent="0.35">
      <c r="A143" s="17"/>
      <c r="B143" s="17"/>
      <c r="C143" s="18"/>
      <c r="D143" s="1">
        <v>0</v>
      </c>
      <c r="E143" s="4" t="s">
        <v>69</v>
      </c>
    </row>
    <row r="144" spans="1:5" ht="15" thickBot="1" x14ac:dyDescent="0.35">
      <c r="A144" s="19"/>
      <c r="B144" s="19"/>
      <c r="C144" s="20"/>
      <c r="D144" s="5">
        <v>1</v>
      </c>
      <c r="E144" s="6" t="s">
        <v>70</v>
      </c>
    </row>
    <row r="145" spans="1:5" ht="15" thickBot="1" x14ac:dyDescent="0.35">
      <c r="A145" s="9" t="s">
        <v>228</v>
      </c>
      <c r="B145" s="9" t="s">
        <v>68</v>
      </c>
      <c r="C145" s="9" t="s">
        <v>222</v>
      </c>
      <c r="D145" s="22" t="s">
        <v>229</v>
      </c>
      <c r="E145" s="22"/>
    </row>
    <row r="146" spans="1:5" ht="15" thickBot="1" x14ac:dyDescent="0.35">
      <c r="A146" s="17"/>
      <c r="B146" s="17"/>
      <c r="C146" s="18"/>
      <c r="D146" s="2" t="s">
        <v>211</v>
      </c>
      <c r="E146" s="3" t="s">
        <v>212</v>
      </c>
    </row>
    <row r="147" spans="1:5" ht="15" thickBot="1" x14ac:dyDescent="0.35">
      <c r="A147" s="17"/>
      <c r="B147" s="17"/>
      <c r="C147" s="18"/>
      <c r="D147" s="1">
        <v>0</v>
      </c>
      <c r="E147" s="4" t="s">
        <v>69</v>
      </c>
    </row>
    <row r="148" spans="1:5" ht="15" thickBot="1" x14ac:dyDescent="0.35">
      <c r="A148" s="19"/>
      <c r="B148" s="19"/>
      <c r="C148" s="20"/>
      <c r="D148" s="5">
        <v>1</v>
      </c>
      <c r="E148" s="6" t="s">
        <v>70</v>
      </c>
    </row>
    <row r="149" spans="1:5" ht="15" thickBot="1" x14ac:dyDescent="0.35">
      <c r="A149" s="9" t="s">
        <v>230</v>
      </c>
      <c r="B149" s="9" t="s">
        <v>68</v>
      </c>
      <c r="C149" s="9" t="s">
        <v>222</v>
      </c>
      <c r="D149" s="22" t="s">
        <v>231</v>
      </c>
      <c r="E149" s="22"/>
    </row>
    <row r="150" spans="1:5" ht="15" thickBot="1" x14ac:dyDescent="0.35">
      <c r="A150" s="17"/>
      <c r="B150" s="17"/>
      <c r="C150" s="18"/>
      <c r="D150" s="2" t="s">
        <v>211</v>
      </c>
      <c r="E150" s="3" t="s">
        <v>212</v>
      </c>
    </row>
    <row r="151" spans="1:5" ht="15" thickBot="1" x14ac:dyDescent="0.35">
      <c r="A151" s="17"/>
      <c r="B151" s="17"/>
      <c r="C151" s="18"/>
      <c r="D151" s="1">
        <v>0</v>
      </c>
      <c r="E151" s="4" t="s">
        <v>69</v>
      </c>
    </row>
    <row r="152" spans="1:5" ht="15" thickBot="1" x14ac:dyDescent="0.35">
      <c r="A152" s="19"/>
      <c r="B152" s="19"/>
      <c r="C152" s="20"/>
      <c r="D152" s="5">
        <v>1</v>
      </c>
      <c r="E152" s="6" t="s">
        <v>70</v>
      </c>
    </row>
    <row r="153" spans="1:5" ht="15" thickBot="1" x14ac:dyDescent="0.35">
      <c r="A153" s="10" t="s">
        <v>232</v>
      </c>
      <c r="B153" s="10" t="s">
        <v>5</v>
      </c>
      <c r="C153" s="10" t="s">
        <v>11</v>
      </c>
      <c r="D153" s="21" t="s">
        <v>233</v>
      </c>
      <c r="E153" s="21"/>
    </row>
    <row r="154" spans="1:5" ht="15" thickBot="1" x14ac:dyDescent="0.35">
      <c r="A154" s="9" t="s">
        <v>234</v>
      </c>
      <c r="B154" s="9" t="s">
        <v>5</v>
      </c>
      <c r="C154" s="9" t="s">
        <v>6</v>
      </c>
      <c r="D154" s="22" t="s">
        <v>235</v>
      </c>
      <c r="E154" s="22"/>
    </row>
    <row r="155" spans="1:5" ht="15" thickBot="1" x14ac:dyDescent="0.35">
      <c r="A155" s="17"/>
      <c r="B155" s="17"/>
      <c r="C155" s="18"/>
      <c r="D155" s="2" t="s">
        <v>211</v>
      </c>
      <c r="E155" s="3" t="s">
        <v>212</v>
      </c>
    </row>
    <row r="156" spans="1:5" ht="15" thickBot="1" x14ac:dyDescent="0.35">
      <c r="A156" s="17"/>
      <c r="B156" s="17"/>
      <c r="C156" s="18"/>
      <c r="D156" s="1">
        <v>1</v>
      </c>
      <c r="E156" s="4" t="s">
        <v>236</v>
      </c>
    </row>
    <row r="157" spans="1:5" ht="15" thickBot="1" x14ac:dyDescent="0.35">
      <c r="A157" s="17"/>
      <c r="B157" s="17"/>
      <c r="C157" s="18"/>
      <c r="D157" s="1">
        <v>0</v>
      </c>
      <c r="E157" s="4" t="s">
        <v>237</v>
      </c>
    </row>
    <row r="158" spans="1:5" ht="15" thickBot="1" x14ac:dyDescent="0.35">
      <c r="A158" s="19"/>
      <c r="B158" s="19"/>
      <c r="C158" s="20"/>
      <c r="D158" s="5">
        <v>-1</v>
      </c>
      <c r="E158" s="6" t="s">
        <v>22</v>
      </c>
    </row>
    <row r="159" spans="1:5" ht="15" thickBot="1" x14ac:dyDescent="0.35">
      <c r="A159" s="9" t="s">
        <v>238</v>
      </c>
      <c r="B159" s="9" t="s">
        <v>5</v>
      </c>
      <c r="C159" s="9" t="s">
        <v>6</v>
      </c>
      <c r="D159" s="22" t="s">
        <v>239</v>
      </c>
      <c r="E159" s="22"/>
    </row>
    <row r="160" spans="1:5" ht="15" thickBot="1" x14ac:dyDescent="0.35">
      <c r="A160" s="17"/>
      <c r="B160" s="17"/>
      <c r="C160" s="18"/>
      <c r="D160" s="2" t="s">
        <v>211</v>
      </c>
      <c r="E160" s="3" t="s">
        <v>212</v>
      </c>
    </row>
    <row r="161" spans="1:5" ht="15" thickBot="1" x14ac:dyDescent="0.35">
      <c r="A161" s="17"/>
      <c r="B161" s="17"/>
      <c r="C161" s="18"/>
      <c r="D161" s="1">
        <v>1</v>
      </c>
      <c r="E161" s="4" t="s">
        <v>220</v>
      </c>
    </row>
    <row r="162" spans="1:5" ht="15" thickBot="1" x14ac:dyDescent="0.35">
      <c r="A162" s="17"/>
      <c r="B162" s="17"/>
      <c r="C162" s="18"/>
      <c r="D162" s="1">
        <v>2</v>
      </c>
      <c r="E162" s="4" t="s">
        <v>240</v>
      </c>
    </row>
    <row r="163" spans="1:5" ht="15" thickBot="1" x14ac:dyDescent="0.35">
      <c r="A163" s="17"/>
      <c r="B163" s="17"/>
      <c r="C163" s="18"/>
      <c r="D163" s="1">
        <v>3</v>
      </c>
      <c r="E163" s="4" t="s">
        <v>241</v>
      </c>
    </row>
    <row r="164" spans="1:5" ht="15" thickBot="1" x14ac:dyDescent="0.35">
      <c r="A164" s="17"/>
      <c r="B164" s="17"/>
      <c r="C164" s="18"/>
      <c r="D164" s="1">
        <v>4</v>
      </c>
      <c r="E164" s="4" t="s">
        <v>242</v>
      </c>
    </row>
    <row r="165" spans="1:5" ht="15" thickBot="1" x14ac:dyDescent="0.35">
      <c r="A165" s="17"/>
      <c r="B165" s="17"/>
      <c r="C165" s="18"/>
      <c r="D165" s="1">
        <v>5</v>
      </c>
      <c r="E165" s="4" t="s">
        <v>243</v>
      </c>
    </row>
    <row r="166" spans="1:5" ht="15" thickBot="1" x14ac:dyDescent="0.35">
      <c r="A166" s="19"/>
      <c r="B166" s="19"/>
      <c r="C166" s="20"/>
      <c r="D166" s="5">
        <v>-1</v>
      </c>
      <c r="E166" s="6" t="s">
        <v>22</v>
      </c>
    </row>
    <row r="167" spans="1:5" ht="15" thickBot="1" x14ac:dyDescent="0.35">
      <c r="A167" s="9" t="s">
        <v>244</v>
      </c>
      <c r="B167" s="9" t="s">
        <v>5</v>
      </c>
      <c r="C167" s="9" t="s">
        <v>6</v>
      </c>
      <c r="D167" s="22" t="s">
        <v>245</v>
      </c>
      <c r="E167" s="22"/>
    </row>
    <row r="168" spans="1:5" ht="15" thickBot="1" x14ac:dyDescent="0.35">
      <c r="A168" s="17"/>
      <c r="B168" s="17"/>
      <c r="C168" s="18"/>
      <c r="D168" s="2" t="s">
        <v>211</v>
      </c>
      <c r="E168" s="3" t="s">
        <v>212</v>
      </c>
    </row>
    <row r="169" spans="1:5" ht="15" thickBot="1" x14ac:dyDescent="0.35">
      <c r="A169" s="17"/>
      <c r="B169" s="17"/>
      <c r="C169" s="18"/>
      <c r="D169" s="1">
        <v>1</v>
      </c>
      <c r="E169" s="4" t="s">
        <v>246</v>
      </c>
    </row>
    <row r="170" spans="1:5" ht="15" thickBot="1" x14ac:dyDescent="0.35">
      <c r="A170" s="17"/>
      <c r="B170" s="17"/>
      <c r="C170" s="18"/>
      <c r="D170" s="1">
        <v>2</v>
      </c>
      <c r="E170" s="4" t="s">
        <v>247</v>
      </c>
    </row>
    <row r="171" spans="1:5" ht="15" thickBot="1" x14ac:dyDescent="0.35">
      <c r="A171" s="17"/>
      <c r="B171" s="17"/>
      <c r="C171" s="18"/>
      <c r="D171" s="1">
        <v>3</v>
      </c>
      <c r="E171" s="4" t="s">
        <v>248</v>
      </c>
    </row>
    <row r="172" spans="1:5" ht="15" thickBot="1" x14ac:dyDescent="0.35">
      <c r="A172" s="17"/>
      <c r="B172" s="17"/>
      <c r="C172" s="18"/>
      <c r="D172" s="1">
        <v>4</v>
      </c>
      <c r="E172" s="4" t="s">
        <v>249</v>
      </c>
    </row>
    <row r="173" spans="1:5" ht="15" thickBot="1" x14ac:dyDescent="0.35">
      <c r="A173" s="19"/>
      <c r="B173" s="19"/>
      <c r="C173" s="20"/>
      <c r="D173" s="5">
        <v>-1</v>
      </c>
      <c r="E173" s="6" t="s">
        <v>22</v>
      </c>
    </row>
    <row r="174" spans="1:5" ht="15" thickBot="1" x14ac:dyDescent="0.35">
      <c r="A174" s="10" t="s">
        <v>250</v>
      </c>
      <c r="B174" s="10" t="s">
        <v>10</v>
      </c>
      <c r="C174" s="10" t="s">
        <v>11</v>
      </c>
      <c r="D174" s="21" t="s">
        <v>251</v>
      </c>
      <c r="E174" s="21"/>
    </row>
    <row r="175" spans="1:5" ht="15" thickBot="1" x14ac:dyDescent="0.35">
      <c r="A175" s="9" t="s">
        <v>5081</v>
      </c>
      <c r="B175" s="9" t="s">
        <v>5</v>
      </c>
      <c r="C175" s="9" t="s">
        <v>6</v>
      </c>
      <c r="D175" s="22" t="s">
        <v>5082</v>
      </c>
      <c r="E175" s="22"/>
    </row>
    <row r="176" spans="1:5" ht="15" thickBot="1" x14ac:dyDescent="0.35">
      <c r="A176" s="17"/>
      <c r="B176" s="17"/>
      <c r="C176" s="18"/>
      <c r="D176" s="2" t="s">
        <v>211</v>
      </c>
      <c r="E176" s="3" t="s">
        <v>212</v>
      </c>
    </row>
    <row r="177" spans="1:5" ht="15" thickBot="1" x14ac:dyDescent="0.35">
      <c r="A177" s="17"/>
      <c r="B177" s="17"/>
      <c r="C177" s="18"/>
      <c r="D177" s="1">
        <v>1</v>
      </c>
      <c r="E177" s="4" t="s">
        <v>21</v>
      </c>
    </row>
    <row r="178" spans="1:5" ht="15" thickBot="1" x14ac:dyDescent="0.35">
      <c r="A178" s="19"/>
      <c r="B178" s="19"/>
      <c r="C178" s="20"/>
      <c r="D178" s="5">
        <v>-1</v>
      </c>
      <c r="E178" s="6" t="s">
        <v>22</v>
      </c>
    </row>
    <row r="179" spans="1:5" ht="15" thickBot="1" x14ac:dyDescent="0.35">
      <c r="A179" s="10" t="s">
        <v>5083</v>
      </c>
      <c r="B179" s="10" t="s">
        <v>10</v>
      </c>
      <c r="C179" s="10" t="s">
        <v>11</v>
      </c>
      <c r="D179" s="21" t="s">
        <v>24</v>
      </c>
      <c r="E179" s="21"/>
    </row>
    <row r="180" spans="1:5" ht="15" thickBot="1" x14ac:dyDescent="0.35">
      <c r="A180" s="9" t="s">
        <v>5084</v>
      </c>
      <c r="B180" s="9" t="s">
        <v>5</v>
      </c>
      <c r="C180" s="9" t="s">
        <v>6</v>
      </c>
      <c r="D180" s="22" t="s">
        <v>5085</v>
      </c>
      <c r="E180" s="22"/>
    </row>
    <row r="181" spans="1:5" ht="15" thickBot="1" x14ac:dyDescent="0.35">
      <c r="A181" s="17"/>
      <c r="B181" s="17"/>
      <c r="C181" s="18"/>
      <c r="D181" s="2" t="s">
        <v>211</v>
      </c>
      <c r="E181" s="3" t="s">
        <v>212</v>
      </c>
    </row>
    <row r="182" spans="1:5" ht="15" thickBot="1" x14ac:dyDescent="0.35">
      <c r="A182" s="17"/>
      <c r="B182" s="17"/>
      <c r="C182" s="18"/>
      <c r="D182" s="1">
        <v>1</v>
      </c>
      <c r="E182" s="4" t="s">
        <v>27</v>
      </c>
    </row>
    <row r="183" spans="1:5" ht="15" thickBot="1" x14ac:dyDescent="0.35">
      <c r="A183" s="19"/>
      <c r="B183" s="19"/>
      <c r="C183" s="20"/>
      <c r="D183" s="5">
        <v>-1</v>
      </c>
      <c r="E183" s="6" t="s">
        <v>22</v>
      </c>
    </row>
    <row r="184" spans="1:5" ht="15" thickBot="1" x14ac:dyDescent="0.35">
      <c r="A184" s="10" t="s">
        <v>5086</v>
      </c>
      <c r="B184" s="10" t="s">
        <v>10</v>
      </c>
      <c r="C184" s="10" t="s">
        <v>11</v>
      </c>
      <c r="D184" s="21" t="s">
        <v>29</v>
      </c>
      <c r="E184" s="21"/>
    </row>
    <row r="185" spans="1:5" ht="15" thickBot="1" x14ac:dyDescent="0.35">
      <c r="A185" s="9" t="s">
        <v>5087</v>
      </c>
      <c r="B185" s="9" t="s">
        <v>10</v>
      </c>
      <c r="C185" s="9" t="s">
        <v>214</v>
      </c>
      <c r="D185" s="22" t="s">
        <v>256</v>
      </c>
      <c r="E185" s="22"/>
    </row>
    <row r="186" spans="1:5" ht="15" thickBot="1" x14ac:dyDescent="0.35">
      <c r="A186" s="17"/>
      <c r="B186" s="17"/>
      <c r="C186" s="18"/>
      <c r="D186" s="2" t="s">
        <v>211</v>
      </c>
      <c r="E186" s="3" t="s">
        <v>212</v>
      </c>
    </row>
    <row r="187" spans="1:5" ht="15" thickBot="1" x14ac:dyDescent="0.35">
      <c r="A187" s="17"/>
      <c r="B187" s="17"/>
      <c r="C187" s="18"/>
      <c r="D187" s="1">
        <v>1</v>
      </c>
      <c r="E187" s="4" t="s">
        <v>216</v>
      </c>
    </row>
    <row r="188" spans="1:5" ht="15" thickBot="1" x14ac:dyDescent="0.35">
      <c r="A188" s="17"/>
      <c r="B188" s="17"/>
      <c r="C188" s="18"/>
      <c r="D188" s="1">
        <v>2</v>
      </c>
      <c r="E188" s="4" t="s">
        <v>257</v>
      </c>
    </row>
    <row r="189" spans="1:5" ht="15" thickBot="1" x14ac:dyDescent="0.35">
      <c r="A189" s="17"/>
      <c r="B189" s="17"/>
      <c r="C189" s="18"/>
      <c r="D189" s="1">
        <v>3</v>
      </c>
      <c r="E189" s="4" t="s">
        <v>258</v>
      </c>
    </row>
    <row r="190" spans="1:5" ht="15" thickBot="1" x14ac:dyDescent="0.35">
      <c r="A190" s="17"/>
      <c r="B190" s="17"/>
      <c r="C190" s="18"/>
      <c r="D190" s="1">
        <v>4</v>
      </c>
      <c r="E190" s="4" t="s">
        <v>259</v>
      </c>
    </row>
    <row r="191" spans="1:5" ht="15" thickBot="1" x14ac:dyDescent="0.35">
      <c r="A191" s="17"/>
      <c r="B191" s="17"/>
      <c r="C191" s="18"/>
      <c r="D191" s="1">
        <v>5</v>
      </c>
      <c r="E191" s="4" t="s">
        <v>46</v>
      </c>
    </row>
    <row r="192" spans="1:5" ht="15" thickBot="1" x14ac:dyDescent="0.35">
      <c r="A192" s="19"/>
      <c r="B192" s="19"/>
      <c r="C192" s="20"/>
      <c r="D192" s="5">
        <v>6</v>
      </c>
      <c r="E192" s="6" t="s">
        <v>260</v>
      </c>
    </row>
    <row r="193" spans="1:5" ht="15" thickBot="1" x14ac:dyDescent="0.35">
      <c r="A193" s="9" t="s">
        <v>5088</v>
      </c>
      <c r="B193" s="9" t="s">
        <v>68</v>
      </c>
      <c r="C193" s="9" t="s">
        <v>222</v>
      </c>
      <c r="D193" s="22" t="s">
        <v>261</v>
      </c>
      <c r="E193" s="22"/>
    </row>
    <row r="194" spans="1:5" ht="15" thickBot="1" x14ac:dyDescent="0.35">
      <c r="A194" s="17"/>
      <c r="B194" s="17"/>
      <c r="C194" s="18"/>
      <c r="D194" s="2" t="s">
        <v>211</v>
      </c>
      <c r="E194" s="3" t="s">
        <v>212</v>
      </c>
    </row>
    <row r="195" spans="1:5" ht="15" thickBot="1" x14ac:dyDescent="0.35">
      <c r="A195" s="17"/>
      <c r="B195" s="17"/>
      <c r="C195" s="18"/>
      <c r="D195" s="1">
        <v>0</v>
      </c>
      <c r="E195" s="4" t="s">
        <v>69</v>
      </c>
    </row>
    <row r="196" spans="1:5" ht="15" thickBot="1" x14ac:dyDescent="0.35">
      <c r="A196" s="19"/>
      <c r="B196" s="19"/>
      <c r="C196" s="20"/>
      <c r="D196" s="5">
        <v>1</v>
      </c>
      <c r="E196" s="6" t="s">
        <v>70</v>
      </c>
    </row>
    <row r="197" spans="1:5" ht="15" thickBot="1" x14ac:dyDescent="0.35">
      <c r="A197" s="9" t="s">
        <v>5089</v>
      </c>
      <c r="B197" s="9" t="s">
        <v>68</v>
      </c>
      <c r="C197" s="9" t="s">
        <v>222</v>
      </c>
      <c r="D197" s="22" t="s">
        <v>262</v>
      </c>
      <c r="E197" s="22"/>
    </row>
    <row r="198" spans="1:5" ht="15" thickBot="1" x14ac:dyDescent="0.35">
      <c r="A198" s="17"/>
      <c r="B198" s="17"/>
      <c r="C198" s="18"/>
      <c r="D198" s="2" t="s">
        <v>211</v>
      </c>
      <c r="E198" s="3" t="s">
        <v>212</v>
      </c>
    </row>
    <row r="199" spans="1:5" ht="15" thickBot="1" x14ac:dyDescent="0.35">
      <c r="A199" s="17"/>
      <c r="B199" s="17"/>
      <c r="C199" s="18"/>
      <c r="D199" s="1">
        <v>0</v>
      </c>
      <c r="E199" s="4" t="s">
        <v>69</v>
      </c>
    </row>
    <row r="200" spans="1:5" ht="15" thickBot="1" x14ac:dyDescent="0.35">
      <c r="A200" s="19"/>
      <c r="B200" s="19"/>
      <c r="C200" s="20"/>
      <c r="D200" s="5">
        <v>1</v>
      </c>
      <c r="E200" s="6" t="s">
        <v>70</v>
      </c>
    </row>
    <row r="201" spans="1:5" ht="15" thickBot="1" x14ac:dyDescent="0.35">
      <c r="A201" s="9" t="s">
        <v>5090</v>
      </c>
      <c r="B201" s="9" t="s">
        <v>68</v>
      </c>
      <c r="C201" s="9" t="s">
        <v>222</v>
      </c>
      <c r="D201" s="22" t="s">
        <v>263</v>
      </c>
      <c r="E201" s="22"/>
    </row>
    <row r="202" spans="1:5" ht="15" thickBot="1" x14ac:dyDescent="0.35">
      <c r="A202" s="17"/>
      <c r="B202" s="17"/>
      <c r="C202" s="18"/>
      <c r="D202" s="2" t="s">
        <v>211</v>
      </c>
      <c r="E202" s="3" t="s">
        <v>212</v>
      </c>
    </row>
    <row r="203" spans="1:5" ht="15" thickBot="1" x14ac:dyDescent="0.35">
      <c r="A203" s="17"/>
      <c r="B203" s="17"/>
      <c r="C203" s="18"/>
      <c r="D203" s="1">
        <v>0</v>
      </c>
      <c r="E203" s="4" t="s">
        <v>69</v>
      </c>
    </row>
    <row r="204" spans="1:5" ht="15" thickBot="1" x14ac:dyDescent="0.35">
      <c r="A204" s="19"/>
      <c r="B204" s="19"/>
      <c r="C204" s="20"/>
      <c r="D204" s="5">
        <v>1</v>
      </c>
      <c r="E204" s="6" t="s">
        <v>70</v>
      </c>
    </row>
    <row r="205" spans="1:5" ht="15" thickBot="1" x14ac:dyDescent="0.35">
      <c r="A205" s="9" t="s">
        <v>5091</v>
      </c>
      <c r="B205" s="9" t="s">
        <v>68</v>
      </c>
      <c r="C205" s="9" t="s">
        <v>222</v>
      </c>
      <c r="D205" s="22" t="s">
        <v>264</v>
      </c>
      <c r="E205" s="22"/>
    </row>
    <row r="206" spans="1:5" ht="15" thickBot="1" x14ac:dyDescent="0.35">
      <c r="A206" s="17"/>
      <c r="B206" s="17"/>
      <c r="C206" s="18"/>
      <c r="D206" s="2" t="s">
        <v>211</v>
      </c>
      <c r="E206" s="3" t="s">
        <v>212</v>
      </c>
    </row>
    <row r="207" spans="1:5" ht="15" thickBot="1" x14ac:dyDescent="0.35">
      <c r="A207" s="17"/>
      <c r="B207" s="17"/>
      <c r="C207" s="18"/>
      <c r="D207" s="1">
        <v>0</v>
      </c>
      <c r="E207" s="4" t="s">
        <v>69</v>
      </c>
    </row>
    <row r="208" spans="1:5" ht="15" thickBot="1" x14ac:dyDescent="0.35">
      <c r="A208" s="19"/>
      <c r="B208" s="19"/>
      <c r="C208" s="20"/>
      <c r="D208" s="5">
        <v>1</v>
      </c>
      <c r="E208" s="6" t="s">
        <v>70</v>
      </c>
    </row>
    <row r="209" spans="1:5" ht="15" thickBot="1" x14ac:dyDescent="0.35">
      <c r="A209" s="9" t="s">
        <v>5092</v>
      </c>
      <c r="B209" s="9" t="s">
        <v>68</v>
      </c>
      <c r="C209" s="9" t="s">
        <v>222</v>
      </c>
      <c r="D209" s="22" t="s">
        <v>265</v>
      </c>
      <c r="E209" s="22"/>
    </row>
    <row r="210" spans="1:5" ht="15" thickBot="1" x14ac:dyDescent="0.35">
      <c r="A210" s="17"/>
      <c r="B210" s="17"/>
      <c r="C210" s="18"/>
      <c r="D210" s="2" t="s">
        <v>211</v>
      </c>
      <c r="E210" s="3" t="s">
        <v>212</v>
      </c>
    </row>
    <row r="211" spans="1:5" ht="15" thickBot="1" x14ac:dyDescent="0.35">
      <c r="A211" s="17"/>
      <c r="B211" s="17"/>
      <c r="C211" s="18"/>
      <c r="D211" s="1">
        <v>0</v>
      </c>
      <c r="E211" s="4" t="s">
        <v>69</v>
      </c>
    </row>
    <row r="212" spans="1:5" ht="15" thickBot="1" x14ac:dyDescent="0.35">
      <c r="A212" s="19"/>
      <c r="B212" s="19"/>
      <c r="C212" s="20"/>
      <c r="D212" s="5">
        <v>1</v>
      </c>
      <c r="E212" s="6" t="s">
        <v>70</v>
      </c>
    </row>
    <row r="213" spans="1:5" ht="15" thickBot="1" x14ac:dyDescent="0.35">
      <c r="A213" s="9" t="s">
        <v>5093</v>
      </c>
      <c r="B213" s="9" t="s">
        <v>68</v>
      </c>
      <c r="C213" s="9" t="s">
        <v>222</v>
      </c>
      <c r="D213" s="22" t="s">
        <v>266</v>
      </c>
      <c r="E213" s="22"/>
    </row>
    <row r="214" spans="1:5" ht="15" thickBot="1" x14ac:dyDescent="0.35">
      <c r="A214" s="17"/>
      <c r="B214" s="17"/>
      <c r="C214" s="18"/>
      <c r="D214" s="2" t="s">
        <v>211</v>
      </c>
      <c r="E214" s="3" t="s">
        <v>212</v>
      </c>
    </row>
    <row r="215" spans="1:5" ht="15" thickBot="1" x14ac:dyDescent="0.35">
      <c r="A215" s="17"/>
      <c r="B215" s="17"/>
      <c r="C215" s="18"/>
      <c r="D215" s="1">
        <v>0</v>
      </c>
      <c r="E215" s="4" t="s">
        <v>69</v>
      </c>
    </row>
    <row r="216" spans="1:5" ht="15" thickBot="1" x14ac:dyDescent="0.35">
      <c r="A216" s="19"/>
      <c r="B216" s="19"/>
      <c r="C216" s="20"/>
      <c r="D216" s="5">
        <v>1</v>
      </c>
      <c r="E216" s="6" t="s">
        <v>70</v>
      </c>
    </row>
    <row r="217" spans="1:5" ht="15" thickBot="1" x14ac:dyDescent="0.35">
      <c r="A217" s="9" t="s">
        <v>267</v>
      </c>
      <c r="B217" s="9" t="s">
        <v>5</v>
      </c>
      <c r="C217" s="9" t="s">
        <v>6</v>
      </c>
      <c r="D217" s="22" t="s">
        <v>268</v>
      </c>
      <c r="E217" s="22"/>
    </row>
    <row r="218" spans="1:5" ht="15" thickBot="1" x14ac:dyDescent="0.35">
      <c r="A218" s="17"/>
      <c r="B218" s="17"/>
      <c r="C218" s="18"/>
      <c r="D218" s="2" t="s">
        <v>211</v>
      </c>
      <c r="E218" s="3" t="s">
        <v>212</v>
      </c>
    </row>
    <row r="219" spans="1:5" ht="15" thickBot="1" x14ac:dyDescent="0.35">
      <c r="A219" s="17"/>
      <c r="B219" s="17"/>
      <c r="C219" s="18"/>
      <c r="D219" s="1">
        <v>1</v>
      </c>
      <c r="E219" s="4" t="s">
        <v>269</v>
      </c>
    </row>
    <row r="220" spans="1:5" ht="15" thickBot="1" x14ac:dyDescent="0.35">
      <c r="A220" s="19"/>
      <c r="B220" s="19"/>
      <c r="C220" s="20"/>
      <c r="D220" s="5">
        <v>0</v>
      </c>
      <c r="E220" s="6" t="s">
        <v>69</v>
      </c>
    </row>
    <row r="221" spans="1:5" ht="15" thickBot="1" x14ac:dyDescent="0.35">
      <c r="A221" s="9" t="s">
        <v>270</v>
      </c>
      <c r="B221" s="9" t="s">
        <v>5</v>
      </c>
      <c r="C221" s="9" t="s">
        <v>6</v>
      </c>
      <c r="D221" s="22" t="s">
        <v>271</v>
      </c>
      <c r="E221" s="22"/>
    </row>
    <row r="222" spans="1:5" ht="15" thickBot="1" x14ac:dyDescent="0.35">
      <c r="A222" s="17"/>
      <c r="B222" s="17"/>
      <c r="C222" s="18"/>
      <c r="D222" s="2" t="s">
        <v>211</v>
      </c>
      <c r="E222" s="3" t="s">
        <v>212</v>
      </c>
    </row>
    <row r="223" spans="1:5" ht="15" thickBot="1" x14ac:dyDescent="0.35">
      <c r="A223" s="17"/>
      <c r="B223" s="17"/>
      <c r="C223" s="18"/>
      <c r="D223" s="1">
        <v>1</v>
      </c>
      <c r="E223" s="4" t="s">
        <v>272</v>
      </c>
    </row>
    <row r="224" spans="1:5" ht="15" thickBot="1" x14ac:dyDescent="0.35">
      <c r="A224" s="17"/>
      <c r="B224" s="17"/>
      <c r="C224" s="18"/>
      <c r="D224" s="1">
        <v>2</v>
      </c>
      <c r="E224" s="4" t="s">
        <v>273</v>
      </c>
    </row>
    <row r="225" spans="1:5" ht="15" thickBot="1" x14ac:dyDescent="0.35">
      <c r="A225" s="17"/>
      <c r="B225" s="17"/>
      <c r="C225" s="18"/>
      <c r="D225" s="1">
        <v>3</v>
      </c>
      <c r="E225" s="4" t="s">
        <v>274</v>
      </c>
    </row>
    <row r="226" spans="1:5" ht="15" thickBot="1" x14ac:dyDescent="0.35">
      <c r="A226" s="17"/>
      <c r="B226" s="17"/>
      <c r="C226" s="18"/>
      <c r="D226" s="1">
        <v>4</v>
      </c>
      <c r="E226" s="4" t="s">
        <v>275</v>
      </c>
    </row>
    <row r="227" spans="1:5" ht="15" thickBot="1" x14ac:dyDescent="0.35">
      <c r="A227" s="17"/>
      <c r="B227" s="17"/>
      <c r="C227" s="18"/>
      <c r="D227" s="1">
        <v>5</v>
      </c>
      <c r="E227" s="4" t="s">
        <v>276</v>
      </c>
    </row>
    <row r="228" spans="1:5" ht="15" thickBot="1" x14ac:dyDescent="0.35">
      <c r="A228" s="17"/>
      <c r="B228" s="17"/>
      <c r="C228" s="18"/>
      <c r="D228" s="1">
        <v>995</v>
      </c>
      <c r="E228" s="4" t="s">
        <v>277</v>
      </c>
    </row>
    <row r="229" spans="1:5" ht="15" thickBot="1" x14ac:dyDescent="0.35">
      <c r="A229" s="19"/>
      <c r="B229" s="19"/>
      <c r="C229" s="20"/>
      <c r="D229" s="5">
        <v>-1</v>
      </c>
      <c r="E229" s="6" t="s">
        <v>22</v>
      </c>
    </row>
    <row r="230" spans="1:5" ht="15" thickBot="1" x14ac:dyDescent="0.35">
      <c r="A230" s="10" t="s">
        <v>278</v>
      </c>
      <c r="B230" s="10" t="s">
        <v>10</v>
      </c>
      <c r="C230" s="10" t="s">
        <v>11</v>
      </c>
      <c r="D230" s="21" t="s">
        <v>279</v>
      </c>
      <c r="E230" s="21"/>
    </row>
    <row r="231" spans="1:5" ht="15" thickBot="1" x14ac:dyDescent="0.35">
      <c r="A231" s="9" t="s">
        <v>280</v>
      </c>
      <c r="B231" s="9" t="s">
        <v>10</v>
      </c>
      <c r="C231" s="9" t="s">
        <v>214</v>
      </c>
      <c r="D231" s="22" t="s">
        <v>281</v>
      </c>
      <c r="E231" s="22"/>
    </row>
    <row r="232" spans="1:5" ht="15" thickBot="1" x14ac:dyDescent="0.35">
      <c r="A232" s="17"/>
      <c r="B232" s="17"/>
      <c r="C232" s="18"/>
      <c r="D232" s="2" t="s">
        <v>211</v>
      </c>
      <c r="E232" s="3" t="s">
        <v>212</v>
      </c>
    </row>
    <row r="233" spans="1:5" ht="15" thickBot="1" x14ac:dyDescent="0.35">
      <c r="A233" s="17"/>
      <c r="B233" s="17"/>
      <c r="C233" s="18"/>
      <c r="D233" s="1">
        <v>1</v>
      </c>
      <c r="E233" s="4" t="s">
        <v>282</v>
      </c>
    </row>
    <row r="234" spans="1:5" ht="15" thickBot="1" x14ac:dyDescent="0.35">
      <c r="A234" s="17"/>
      <c r="B234" s="17"/>
      <c r="C234" s="18"/>
      <c r="D234" s="1">
        <v>2</v>
      </c>
      <c r="E234" s="4" t="s">
        <v>283</v>
      </c>
    </row>
    <row r="235" spans="1:5" ht="15" thickBot="1" x14ac:dyDescent="0.35">
      <c r="A235" s="17"/>
      <c r="B235" s="17"/>
      <c r="C235" s="18"/>
      <c r="D235" s="1">
        <v>3</v>
      </c>
      <c r="E235" s="4" t="s">
        <v>284</v>
      </c>
    </row>
    <row r="236" spans="1:5" ht="15" thickBot="1" x14ac:dyDescent="0.35">
      <c r="A236" s="17"/>
      <c r="B236" s="17"/>
      <c r="C236" s="18"/>
      <c r="D236" s="1">
        <v>4</v>
      </c>
      <c r="E236" s="4" t="s">
        <v>285</v>
      </c>
    </row>
    <row r="237" spans="1:5" ht="15" thickBot="1" x14ac:dyDescent="0.35">
      <c r="A237" s="17"/>
      <c r="B237" s="17"/>
      <c r="C237" s="18"/>
      <c r="D237" s="1">
        <v>5</v>
      </c>
      <c r="E237" s="4" t="s">
        <v>39</v>
      </c>
    </row>
    <row r="238" spans="1:5" ht="15" thickBot="1" x14ac:dyDescent="0.35">
      <c r="A238" s="19"/>
      <c r="B238" s="19"/>
      <c r="C238" s="20"/>
      <c r="D238" s="5">
        <v>6</v>
      </c>
      <c r="E238" s="6" t="s">
        <v>22</v>
      </c>
    </row>
    <row r="239" spans="1:5" ht="15" thickBot="1" x14ac:dyDescent="0.35">
      <c r="A239" s="9" t="s">
        <v>286</v>
      </c>
      <c r="B239" s="9" t="s">
        <v>68</v>
      </c>
      <c r="C239" s="9" t="s">
        <v>222</v>
      </c>
      <c r="D239" s="22" t="s">
        <v>287</v>
      </c>
      <c r="E239" s="22"/>
    </row>
    <row r="240" spans="1:5" ht="15" thickBot="1" x14ac:dyDescent="0.35">
      <c r="A240" s="17"/>
      <c r="B240" s="17"/>
      <c r="C240" s="18"/>
      <c r="D240" s="2" t="s">
        <v>211</v>
      </c>
      <c r="E240" s="3" t="s">
        <v>212</v>
      </c>
    </row>
    <row r="241" spans="1:5" ht="15" thickBot="1" x14ac:dyDescent="0.35">
      <c r="A241" s="17"/>
      <c r="B241" s="17"/>
      <c r="C241" s="18"/>
      <c r="D241" s="1">
        <v>0</v>
      </c>
      <c r="E241" s="4" t="s">
        <v>69</v>
      </c>
    </row>
    <row r="242" spans="1:5" ht="15" thickBot="1" x14ac:dyDescent="0.35">
      <c r="A242" s="19"/>
      <c r="B242" s="19"/>
      <c r="C242" s="20"/>
      <c r="D242" s="5">
        <v>1</v>
      </c>
      <c r="E242" s="6" t="s">
        <v>70</v>
      </c>
    </row>
    <row r="243" spans="1:5" ht="15" thickBot="1" x14ac:dyDescent="0.35">
      <c r="A243" s="9" t="s">
        <v>288</v>
      </c>
      <c r="B243" s="9" t="s">
        <v>68</v>
      </c>
      <c r="C243" s="9" t="s">
        <v>222</v>
      </c>
      <c r="D243" s="22" t="s">
        <v>289</v>
      </c>
      <c r="E243" s="22"/>
    </row>
    <row r="244" spans="1:5" ht="15" thickBot="1" x14ac:dyDescent="0.35">
      <c r="A244" s="17"/>
      <c r="B244" s="17"/>
      <c r="C244" s="18"/>
      <c r="D244" s="2" t="s">
        <v>211</v>
      </c>
      <c r="E244" s="3" t="s">
        <v>212</v>
      </c>
    </row>
    <row r="245" spans="1:5" ht="15" thickBot="1" x14ac:dyDescent="0.35">
      <c r="A245" s="17"/>
      <c r="B245" s="17"/>
      <c r="C245" s="18"/>
      <c r="D245" s="1">
        <v>0</v>
      </c>
      <c r="E245" s="4" t="s">
        <v>69</v>
      </c>
    </row>
    <row r="246" spans="1:5" ht="15" thickBot="1" x14ac:dyDescent="0.35">
      <c r="A246" s="19"/>
      <c r="B246" s="19"/>
      <c r="C246" s="20"/>
      <c r="D246" s="5">
        <v>1</v>
      </c>
      <c r="E246" s="6" t="s">
        <v>70</v>
      </c>
    </row>
    <row r="247" spans="1:5" ht="15" thickBot="1" x14ac:dyDescent="0.35">
      <c r="A247" s="9" t="s">
        <v>290</v>
      </c>
      <c r="B247" s="9" t="s">
        <v>68</v>
      </c>
      <c r="C247" s="9" t="s">
        <v>222</v>
      </c>
      <c r="D247" s="22" t="s">
        <v>291</v>
      </c>
      <c r="E247" s="22"/>
    </row>
    <row r="248" spans="1:5" ht="15" thickBot="1" x14ac:dyDescent="0.35">
      <c r="A248" s="17"/>
      <c r="B248" s="17"/>
      <c r="C248" s="18"/>
      <c r="D248" s="2" t="s">
        <v>211</v>
      </c>
      <c r="E248" s="3" t="s">
        <v>212</v>
      </c>
    </row>
    <row r="249" spans="1:5" ht="15" thickBot="1" x14ac:dyDescent="0.35">
      <c r="A249" s="17"/>
      <c r="B249" s="17"/>
      <c r="C249" s="18"/>
      <c r="D249" s="1">
        <v>0</v>
      </c>
      <c r="E249" s="4" t="s">
        <v>69</v>
      </c>
    </row>
    <row r="250" spans="1:5" ht="15" thickBot="1" x14ac:dyDescent="0.35">
      <c r="A250" s="19"/>
      <c r="B250" s="19"/>
      <c r="C250" s="20"/>
      <c r="D250" s="5">
        <v>1</v>
      </c>
      <c r="E250" s="6" t="s">
        <v>70</v>
      </c>
    </row>
    <row r="251" spans="1:5" ht="15" thickBot="1" x14ac:dyDescent="0.35">
      <c r="A251" s="9" t="s">
        <v>292</v>
      </c>
      <c r="B251" s="9" t="s">
        <v>68</v>
      </c>
      <c r="C251" s="9" t="s">
        <v>222</v>
      </c>
      <c r="D251" s="22" t="s">
        <v>293</v>
      </c>
      <c r="E251" s="22"/>
    </row>
    <row r="252" spans="1:5" ht="15" thickBot="1" x14ac:dyDescent="0.35">
      <c r="A252" s="17"/>
      <c r="B252" s="17"/>
      <c r="C252" s="18"/>
      <c r="D252" s="2" t="s">
        <v>211</v>
      </c>
      <c r="E252" s="3" t="s">
        <v>212</v>
      </c>
    </row>
    <row r="253" spans="1:5" ht="15" thickBot="1" x14ac:dyDescent="0.35">
      <c r="A253" s="17"/>
      <c r="B253" s="17"/>
      <c r="C253" s="18"/>
      <c r="D253" s="1">
        <v>0</v>
      </c>
      <c r="E253" s="4" t="s">
        <v>69</v>
      </c>
    </row>
    <row r="254" spans="1:5" ht="15" thickBot="1" x14ac:dyDescent="0.35">
      <c r="A254" s="19"/>
      <c r="B254" s="19"/>
      <c r="C254" s="20"/>
      <c r="D254" s="5">
        <v>1</v>
      </c>
      <c r="E254" s="6" t="s">
        <v>70</v>
      </c>
    </row>
    <row r="255" spans="1:5" ht="15" thickBot="1" x14ac:dyDescent="0.35">
      <c r="A255" s="9" t="s">
        <v>294</v>
      </c>
      <c r="B255" s="9" t="s">
        <v>68</v>
      </c>
      <c r="C255" s="9" t="s">
        <v>222</v>
      </c>
      <c r="D255" s="22" t="s">
        <v>295</v>
      </c>
      <c r="E255" s="22"/>
    </row>
    <row r="256" spans="1:5" ht="15" thickBot="1" x14ac:dyDescent="0.35">
      <c r="A256" s="17"/>
      <c r="B256" s="17"/>
      <c r="C256" s="18"/>
      <c r="D256" s="2" t="s">
        <v>211</v>
      </c>
      <c r="E256" s="3" t="s">
        <v>212</v>
      </c>
    </row>
    <row r="257" spans="1:5" ht="15" thickBot="1" x14ac:dyDescent="0.35">
      <c r="A257" s="17"/>
      <c r="B257" s="17"/>
      <c r="C257" s="18"/>
      <c r="D257" s="1">
        <v>0</v>
      </c>
      <c r="E257" s="4" t="s">
        <v>69</v>
      </c>
    </row>
    <row r="258" spans="1:5" ht="15" thickBot="1" x14ac:dyDescent="0.35">
      <c r="A258" s="19"/>
      <c r="B258" s="19"/>
      <c r="C258" s="20"/>
      <c r="D258" s="5">
        <v>1</v>
      </c>
      <c r="E258" s="6" t="s">
        <v>70</v>
      </c>
    </row>
    <row r="259" spans="1:5" ht="15" thickBot="1" x14ac:dyDescent="0.35">
      <c r="A259" s="10" t="s">
        <v>296</v>
      </c>
      <c r="B259" s="10" t="s">
        <v>10</v>
      </c>
      <c r="C259" s="10" t="s">
        <v>11</v>
      </c>
      <c r="D259" s="21" t="s">
        <v>41</v>
      </c>
      <c r="E259" s="21"/>
    </row>
    <row r="260" spans="1:5" ht="15" thickBot="1" x14ac:dyDescent="0.35">
      <c r="A260" s="9" t="s">
        <v>297</v>
      </c>
      <c r="B260" s="9" t="s">
        <v>68</v>
      </c>
      <c r="C260" s="9" t="s">
        <v>222</v>
      </c>
      <c r="D260" s="22" t="s">
        <v>298</v>
      </c>
      <c r="E260" s="22"/>
    </row>
    <row r="261" spans="1:5" ht="15" thickBot="1" x14ac:dyDescent="0.35">
      <c r="A261" s="17"/>
      <c r="B261" s="17"/>
      <c r="C261" s="18"/>
      <c r="D261" s="2" t="s">
        <v>211</v>
      </c>
      <c r="E261" s="3" t="s">
        <v>212</v>
      </c>
    </row>
    <row r="262" spans="1:5" ht="15" thickBot="1" x14ac:dyDescent="0.35">
      <c r="A262" s="17"/>
      <c r="B262" s="17"/>
      <c r="C262" s="18"/>
      <c r="D262" s="1">
        <v>0</v>
      </c>
      <c r="E262" s="4" t="s">
        <v>69</v>
      </c>
    </row>
    <row r="263" spans="1:5" ht="15" thickBot="1" x14ac:dyDescent="0.35">
      <c r="A263" s="19"/>
      <c r="B263" s="19"/>
      <c r="C263" s="20"/>
      <c r="D263" s="5">
        <v>1</v>
      </c>
      <c r="E263" s="6" t="s">
        <v>70</v>
      </c>
    </row>
    <row r="264" spans="1:5" ht="15" thickBot="1" x14ac:dyDescent="0.35">
      <c r="A264" s="9" t="s">
        <v>299</v>
      </c>
      <c r="B264" s="9" t="s">
        <v>5</v>
      </c>
      <c r="C264" s="9" t="s">
        <v>6</v>
      </c>
      <c r="D264" s="22" t="s">
        <v>300</v>
      </c>
      <c r="E264" s="22"/>
    </row>
    <row r="265" spans="1:5" ht="15" thickBot="1" x14ac:dyDescent="0.35">
      <c r="A265" s="17"/>
      <c r="B265" s="17"/>
      <c r="C265" s="18"/>
      <c r="D265" s="2" t="s">
        <v>211</v>
      </c>
      <c r="E265" s="3" t="s">
        <v>212</v>
      </c>
    </row>
    <row r="266" spans="1:5" ht="15" thickBot="1" x14ac:dyDescent="0.35">
      <c r="A266" s="17"/>
      <c r="B266" s="17"/>
      <c r="C266" s="18"/>
      <c r="D266" s="1">
        <v>1</v>
      </c>
      <c r="E266" s="4" t="s">
        <v>12</v>
      </c>
    </row>
    <row r="267" spans="1:5" ht="15" thickBot="1" x14ac:dyDescent="0.35">
      <c r="A267" s="19"/>
      <c r="B267" s="19"/>
      <c r="C267" s="20"/>
      <c r="D267" s="5">
        <v>-1</v>
      </c>
      <c r="E267" s="6" t="s">
        <v>22</v>
      </c>
    </row>
    <row r="268" spans="1:5" ht="15" thickBot="1" x14ac:dyDescent="0.35">
      <c r="A268" s="10" t="s">
        <v>301</v>
      </c>
      <c r="B268" s="10" t="s">
        <v>10</v>
      </c>
      <c r="C268" s="10" t="s">
        <v>11</v>
      </c>
      <c r="D268" s="21" t="s">
        <v>29</v>
      </c>
      <c r="E268" s="21"/>
    </row>
    <row r="269" spans="1:5" ht="15" thickBot="1" x14ac:dyDescent="0.35">
      <c r="A269" s="9" t="s">
        <v>302</v>
      </c>
      <c r="B269" s="9" t="s">
        <v>5</v>
      </c>
      <c r="C269" s="9" t="s">
        <v>6</v>
      </c>
      <c r="D269" s="22" t="s">
        <v>303</v>
      </c>
      <c r="E269" s="22"/>
    </row>
    <row r="270" spans="1:5" ht="15" thickBot="1" x14ac:dyDescent="0.35">
      <c r="A270" s="17"/>
      <c r="B270" s="17"/>
      <c r="C270" s="18"/>
      <c r="D270" s="2" t="s">
        <v>211</v>
      </c>
      <c r="E270" s="3" t="s">
        <v>212</v>
      </c>
    </row>
    <row r="271" spans="1:5" ht="15" thickBot="1" x14ac:dyDescent="0.35">
      <c r="A271" s="17"/>
      <c r="B271" s="17"/>
      <c r="C271" s="18"/>
      <c r="D271" s="1">
        <v>1</v>
      </c>
      <c r="E271" s="4" t="s">
        <v>27</v>
      </c>
    </row>
    <row r="272" spans="1:5" ht="15" thickBot="1" x14ac:dyDescent="0.35">
      <c r="A272" s="19"/>
      <c r="B272" s="19"/>
      <c r="C272" s="20"/>
      <c r="D272" s="5">
        <v>-1</v>
      </c>
      <c r="E272" s="6" t="s">
        <v>22</v>
      </c>
    </row>
    <row r="273" spans="1:5" ht="15" thickBot="1" x14ac:dyDescent="0.35">
      <c r="A273" s="10" t="s">
        <v>304</v>
      </c>
      <c r="B273" s="10" t="s">
        <v>10</v>
      </c>
      <c r="C273" s="10" t="s">
        <v>11</v>
      </c>
      <c r="D273" s="21" t="s">
        <v>29</v>
      </c>
      <c r="E273" s="21"/>
    </row>
    <row r="274" spans="1:5" ht="15" thickBot="1" x14ac:dyDescent="0.35">
      <c r="A274" s="9" t="s">
        <v>305</v>
      </c>
      <c r="B274" s="9" t="s">
        <v>5</v>
      </c>
      <c r="C274" s="9" t="s">
        <v>6</v>
      </c>
      <c r="D274" s="22" t="s">
        <v>306</v>
      </c>
      <c r="E274" s="22"/>
    </row>
    <row r="275" spans="1:5" ht="15" thickBot="1" x14ac:dyDescent="0.35">
      <c r="A275" s="17"/>
      <c r="B275" s="17"/>
      <c r="C275" s="18"/>
      <c r="D275" s="2" t="s">
        <v>211</v>
      </c>
      <c r="E275" s="3" t="s">
        <v>212</v>
      </c>
    </row>
    <row r="276" spans="1:5" ht="15" thickBot="1" x14ac:dyDescent="0.35">
      <c r="A276" s="17"/>
      <c r="B276" s="17"/>
      <c r="C276" s="18"/>
      <c r="D276" s="1">
        <v>1</v>
      </c>
      <c r="E276" s="4" t="s">
        <v>12</v>
      </c>
    </row>
    <row r="277" spans="1:5" ht="15" thickBot="1" x14ac:dyDescent="0.35">
      <c r="A277" s="19"/>
      <c r="B277" s="19"/>
      <c r="C277" s="20"/>
      <c r="D277" s="5">
        <v>-1</v>
      </c>
      <c r="E277" s="6" t="s">
        <v>22</v>
      </c>
    </row>
    <row r="278" spans="1:5" ht="15" thickBot="1" x14ac:dyDescent="0.35">
      <c r="A278" s="10" t="s">
        <v>307</v>
      </c>
      <c r="B278" s="10" t="s">
        <v>10</v>
      </c>
      <c r="C278" s="10" t="s">
        <v>11</v>
      </c>
      <c r="D278" s="21" t="s">
        <v>29</v>
      </c>
      <c r="E278" s="21"/>
    </row>
    <row r="279" spans="1:5" ht="15" thickBot="1" x14ac:dyDescent="0.35">
      <c r="A279" s="9" t="s">
        <v>308</v>
      </c>
      <c r="B279" s="9" t="s">
        <v>5</v>
      </c>
      <c r="C279" s="9" t="s">
        <v>6</v>
      </c>
      <c r="D279" s="22" t="s">
        <v>309</v>
      </c>
      <c r="E279" s="22"/>
    </row>
    <row r="280" spans="1:5" ht="15" thickBot="1" x14ac:dyDescent="0.35">
      <c r="A280" s="17"/>
      <c r="B280" s="17"/>
      <c r="C280" s="18"/>
      <c r="D280" s="2" t="s">
        <v>211</v>
      </c>
      <c r="E280" s="3" t="s">
        <v>212</v>
      </c>
    </row>
    <row r="281" spans="1:5" ht="15" thickBot="1" x14ac:dyDescent="0.35">
      <c r="A281" s="17"/>
      <c r="B281" s="17"/>
      <c r="C281" s="18"/>
      <c r="D281" s="1">
        <v>1</v>
      </c>
      <c r="E281" s="4" t="s">
        <v>27</v>
      </c>
    </row>
    <row r="282" spans="1:5" ht="15" thickBot="1" x14ac:dyDescent="0.35">
      <c r="A282" s="19"/>
      <c r="B282" s="19"/>
      <c r="C282" s="20"/>
      <c r="D282" s="5">
        <v>-1</v>
      </c>
      <c r="E282" s="6" t="s">
        <v>22</v>
      </c>
    </row>
    <row r="283" spans="1:5" ht="15" thickBot="1" x14ac:dyDescent="0.35">
      <c r="A283" s="10" t="s">
        <v>310</v>
      </c>
      <c r="B283" s="10" t="s">
        <v>10</v>
      </c>
      <c r="C283" s="10" t="s">
        <v>11</v>
      </c>
      <c r="D283" s="21" t="s">
        <v>29</v>
      </c>
      <c r="E283" s="21"/>
    </row>
    <row r="284" spans="1:5" ht="15" thickBot="1" x14ac:dyDescent="0.35">
      <c r="A284" s="9" t="s">
        <v>311</v>
      </c>
      <c r="B284" s="9" t="s">
        <v>10</v>
      </c>
      <c r="C284" s="9" t="s">
        <v>214</v>
      </c>
      <c r="D284" s="22" t="s">
        <v>312</v>
      </c>
      <c r="E284" s="22"/>
    </row>
    <row r="285" spans="1:5" ht="15" thickBot="1" x14ac:dyDescent="0.35">
      <c r="A285" s="17"/>
      <c r="B285" s="17"/>
      <c r="C285" s="18"/>
      <c r="D285" s="2" t="s">
        <v>211</v>
      </c>
      <c r="E285" s="3" t="s">
        <v>212</v>
      </c>
    </row>
    <row r="286" spans="1:5" ht="15" thickBot="1" x14ac:dyDescent="0.35">
      <c r="A286" s="17"/>
      <c r="B286" s="17"/>
      <c r="C286" s="18"/>
      <c r="D286" s="1">
        <v>1</v>
      </c>
      <c r="E286" s="4" t="s">
        <v>313</v>
      </c>
    </row>
    <row r="287" spans="1:5" ht="15" thickBot="1" x14ac:dyDescent="0.35">
      <c r="A287" s="17"/>
      <c r="B287" s="17"/>
      <c r="C287" s="18"/>
      <c r="D287" s="1">
        <v>2</v>
      </c>
      <c r="E287" s="4" t="s">
        <v>314</v>
      </c>
    </row>
    <row r="288" spans="1:5" ht="15" thickBot="1" x14ac:dyDescent="0.35">
      <c r="A288" s="17"/>
      <c r="B288" s="17"/>
      <c r="C288" s="18"/>
      <c r="D288" s="1">
        <v>3</v>
      </c>
      <c r="E288" s="4" t="s">
        <v>315</v>
      </c>
    </row>
    <row r="289" spans="1:5" ht="15" thickBot="1" x14ac:dyDescent="0.35">
      <c r="A289" s="17"/>
      <c r="B289" s="17"/>
      <c r="C289" s="18"/>
      <c r="D289" s="1">
        <v>4</v>
      </c>
      <c r="E289" s="4" t="s">
        <v>316</v>
      </c>
    </row>
    <row r="290" spans="1:5" ht="15" thickBot="1" x14ac:dyDescent="0.35">
      <c r="A290" s="17"/>
      <c r="B290" s="17"/>
      <c r="C290" s="18"/>
      <c r="D290" s="1">
        <v>5</v>
      </c>
      <c r="E290" s="4" t="s">
        <v>317</v>
      </c>
    </row>
    <row r="291" spans="1:5" ht="15" thickBot="1" x14ac:dyDescent="0.35">
      <c r="A291" s="17"/>
      <c r="B291" s="17"/>
      <c r="C291" s="18"/>
      <c r="D291" s="1">
        <v>6</v>
      </c>
      <c r="E291" s="4" t="s">
        <v>318</v>
      </c>
    </row>
    <row r="292" spans="1:5" ht="15" thickBot="1" x14ac:dyDescent="0.35">
      <c r="A292" s="17"/>
      <c r="B292" s="17"/>
      <c r="C292" s="18"/>
      <c r="D292" s="1">
        <v>7</v>
      </c>
      <c r="E292" s="4" t="s">
        <v>319</v>
      </c>
    </row>
    <row r="293" spans="1:5" ht="15" thickBot="1" x14ac:dyDescent="0.35">
      <c r="A293" s="17"/>
      <c r="B293" s="17"/>
      <c r="C293" s="18"/>
      <c r="D293" s="1">
        <v>8</v>
      </c>
      <c r="E293" s="4" t="s">
        <v>320</v>
      </c>
    </row>
    <row r="294" spans="1:5" ht="15" thickBot="1" x14ac:dyDescent="0.35">
      <c r="A294" s="17"/>
      <c r="B294" s="17"/>
      <c r="C294" s="18"/>
      <c r="D294" s="1">
        <v>9</v>
      </c>
      <c r="E294" s="4" t="s">
        <v>321</v>
      </c>
    </row>
    <row r="295" spans="1:5" ht="15" thickBot="1" x14ac:dyDescent="0.35">
      <c r="A295" s="19"/>
      <c r="B295" s="19"/>
      <c r="C295" s="20"/>
      <c r="D295" s="5">
        <v>10</v>
      </c>
      <c r="E295" s="6" t="s">
        <v>22</v>
      </c>
    </row>
    <row r="296" spans="1:5" ht="15" thickBot="1" x14ac:dyDescent="0.35">
      <c r="A296" s="9" t="s">
        <v>322</v>
      </c>
      <c r="B296" s="9" t="s">
        <v>68</v>
      </c>
      <c r="C296" s="9" t="s">
        <v>222</v>
      </c>
      <c r="D296" s="22" t="s">
        <v>323</v>
      </c>
      <c r="E296" s="22"/>
    </row>
    <row r="297" spans="1:5" ht="15" thickBot="1" x14ac:dyDescent="0.35">
      <c r="A297" s="17"/>
      <c r="B297" s="17"/>
      <c r="C297" s="18"/>
      <c r="D297" s="2" t="s">
        <v>211</v>
      </c>
      <c r="E297" s="3" t="s">
        <v>212</v>
      </c>
    </row>
    <row r="298" spans="1:5" ht="15" thickBot="1" x14ac:dyDescent="0.35">
      <c r="A298" s="17"/>
      <c r="B298" s="17"/>
      <c r="C298" s="18"/>
      <c r="D298" s="1">
        <v>0</v>
      </c>
      <c r="E298" s="4" t="s">
        <v>69</v>
      </c>
    </row>
    <row r="299" spans="1:5" ht="15" thickBot="1" x14ac:dyDescent="0.35">
      <c r="A299" s="19"/>
      <c r="B299" s="19"/>
      <c r="C299" s="20"/>
      <c r="D299" s="5">
        <v>1</v>
      </c>
      <c r="E299" s="6" t="s">
        <v>70</v>
      </c>
    </row>
    <row r="300" spans="1:5" ht="15" thickBot="1" x14ac:dyDescent="0.35">
      <c r="A300" s="9" t="s">
        <v>324</v>
      </c>
      <c r="B300" s="9" t="s">
        <v>68</v>
      </c>
      <c r="C300" s="9" t="s">
        <v>222</v>
      </c>
      <c r="D300" s="22" t="s">
        <v>325</v>
      </c>
      <c r="E300" s="22"/>
    </row>
    <row r="301" spans="1:5" ht="15" thickBot="1" x14ac:dyDescent="0.35">
      <c r="A301" s="17"/>
      <c r="B301" s="17"/>
      <c r="C301" s="18"/>
      <c r="D301" s="2" t="s">
        <v>211</v>
      </c>
      <c r="E301" s="3" t="s">
        <v>212</v>
      </c>
    </row>
    <row r="302" spans="1:5" ht="15" thickBot="1" x14ac:dyDescent="0.35">
      <c r="A302" s="17"/>
      <c r="B302" s="17"/>
      <c r="C302" s="18"/>
      <c r="D302" s="1">
        <v>0</v>
      </c>
      <c r="E302" s="4" t="s">
        <v>69</v>
      </c>
    </row>
    <row r="303" spans="1:5" ht="15" thickBot="1" x14ac:dyDescent="0.35">
      <c r="A303" s="19"/>
      <c r="B303" s="19"/>
      <c r="C303" s="20"/>
      <c r="D303" s="5">
        <v>1</v>
      </c>
      <c r="E303" s="6" t="s">
        <v>70</v>
      </c>
    </row>
    <row r="304" spans="1:5" ht="15" thickBot="1" x14ac:dyDescent="0.35">
      <c r="A304" s="9" t="s">
        <v>326</v>
      </c>
      <c r="B304" s="9" t="s">
        <v>68</v>
      </c>
      <c r="C304" s="9" t="s">
        <v>222</v>
      </c>
      <c r="D304" s="22" t="s">
        <v>327</v>
      </c>
      <c r="E304" s="22"/>
    </row>
    <row r="305" spans="1:5" ht="15" thickBot="1" x14ac:dyDescent="0.35">
      <c r="A305" s="17"/>
      <c r="B305" s="17"/>
      <c r="C305" s="18"/>
      <c r="D305" s="2" t="s">
        <v>211</v>
      </c>
      <c r="E305" s="3" t="s">
        <v>212</v>
      </c>
    </row>
    <row r="306" spans="1:5" ht="15" thickBot="1" x14ac:dyDescent="0.35">
      <c r="A306" s="17"/>
      <c r="B306" s="17"/>
      <c r="C306" s="18"/>
      <c r="D306" s="1">
        <v>0</v>
      </c>
      <c r="E306" s="4" t="s">
        <v>69</v>
      </c>
    </row>
    <row r="307" spans="1:5" ht="15" thickBot="1" x14ac:dyDescent="0.35">
      <c r="A307" s="19"/>
      <c r="B307" s="19"/>
      <c r="C307" s="20"/>
      <c r="D307" s="5">
        <v>1</v>
      </c>
      <c r="E307" s="6" t="s">
        <v>70</v>
      </c>
    </row>
    <row r="308" spans="1:5" ht="15" thickBot="1" x14ac:dyDescent="0.35">
      <c r="A308" s="9" t="s">
        <v>328</v>
      </c>
      <c r="B308" s="9" t="s">
        <v>68</v>
      </c>
      <c r="C308" s="9" t="s">
        <v>222</v>
      </c>
      <c r="D308" s="22" t="s">
        <v>329</v>
      </c>
      <c r="E308" s="22"/>
    </row>
    <row r="309" spans="1:5" ht="15" thickBot="1" x14ac:dyDescent="0.35">
      <c r="A309" s="17"/>
      <c r="B309" s="17"/>
      <c r="C309" s="18"/>
      <c r="D309" s="2" t="s">
        <v>211</v>
      </c>
      <c r="E309" s="3" t="s">
        <v>212</v>
      </c>
    </row>
    <row r="310" spans="1:5" ht="15" thickBot="1" x14ac:dyDescent="0.35">
      <c r="A310" s="17"/>
      <c r="B310" s="17"/>
      <c r="C310" s="18"/>
      <c r="D310" s="1">
        <v>0</v>
      </c>
      <c r="E310" s="4" t="s">
        <v>69</v>
      </c>
    </row>
    <row r="311" spans="1:5" ht="15" thickBot="1" x14ac:dyDescent="0.35">
      <c r="A311" s="19"/>
      <c r="B311" s="19"/>
      <c r="C311" s="20"/>
      <c r="D311" s="5">
        <v>1</v>
      </c>
      <c r="E311" s="6" t="s">
        <v>70</v>
      </c>
    </row>
    <row r="312" spans="1:5" ht="15" thickBot="1" x14ac:dyDescent="0.35">
      <c r="A312" s="9" t="s">
        <v>330</v>
      </c>
      <c r="B312" s="9" t="s">
        <v>68</v>
      </c>
      <c r="C312" s="9" t="s">
        <v>222</v>
      </c>
      <c r="D312" s="22" t="s">
        <v>331</v>
      </c>
      <c r="E312" s="22"/>
    </row>
    <row r="313" spans="1:5" ht="15" thickBot="1" x14ac:dyDescent="0.35">
      <c r="A313" s="17"/>
      <c r="B313" s="17"/>
      <c r="C313" s="18"/>
      <c r="D313" s="2" t="s">
        <v>211</v>
      </c>
      <c r="E313" s="3" t="s">
        <v>212</v>
      </c>
    </row>
    <row r="314" spans="1:5" ht="15" thickBot="1" x14ac:dyDescent="0.35">
      <c r="A314" s="17"/>
      <c r="B314" s="17"/>
      <c r="C314" s="18"/>
      <c r="D314" s="1">
        <v>0</v>
      </c>
      <c r="E314" s="4" t="s">
        <v>69</v>
      </c>
    </row>
    <row r="315" spans="1:5" ht="15" thickBot="1" x14ac:dyDescent="0.35">
      <c r="A315" s="19"/>
      <c r="B315" s="19"/>
      <c r="C315" s="20"/>
      <c r="D315" s="5">
        <v>1</v>
      </c>
      <c r="E315" s="6" t="s">
        <v>70</v>
      </c>
    </row>
    <row r="316" spans="1:5" ht="15" thickBot="1" x14ac:dyDescent="0.35">
      <c r="A316" s="9" t="s">
        <v>332</v>
      </c>
      <c r="B316" s="9" t="s">
        <v>68</v>
      </c>
      <c r="C316" s="9" t="s">
        <v>222</v>
      </c>
      <c r="D316" s="22" t="s">
        <v>333</v>
      </c>
      <c r="E316" s="22"/>
    </row>
    <row r="317" spans="1:5" ht="15" thickBot="1" x14ac:dyDescent="0.35">
      <c r="A317" s="17"/>
      <c r="B317" s="17"/>
      <c r="C317" s="18"/>
      <c r="D317" s="2" t="s">
        <v>211</v>
      </c>
      <c r="E317" s="3" t="s">
        <v>212</v>
      </c>
    </row>
    <row r="318" spans="1:5" ht="15" thickBot="1" x14ac:dyDescent="0.35">
      <c r="A318" s="17"/>
      <c r="B318" s="17"/>
      <c r="C318" s="18"/>
      <c r="D318" s="1">
        <v>0</v>
      </c>
      <c r="E318" s="4" t="s">
        <v>69</v>
      </c>
    </row>
    <row r="319" spans="1:5" ht="15" thickBot="1" x14ac:dyDescent="0.35">
      <c r="A319" s="19"/>
      <c r="B319" s="19"/>
      <c r="C319" s="20"/>
      <c r="D319" s="5">
        <v>1</v>
      </c>
      <c r="E319" s="6" t="s">
        <v>70</v>
      </c>
    </row>
    <row r="320" spans="1:5" ht="15" thickBot="1" x14ac:dyDescent="0.35">
      <c r="A320" s="9" t="s">
        <v>334</v>
      </c>
      <c r="B320" s="9" t="s">
        <v>68</v>
      </c>
      <c r="C320" s="9" t="s">
        <v>222</v>
      </c>
      <c r="D320" s="22" t="s">
        <v>335</v>
      </c>
      <c r="E320" s="22"/>
    </row>
    <row r="321" spans="1:5" ht="15" thickBot="1" x14ac:dyDescent="0.35">
      <c r="A321" s="17"/>
      <c r="B321" s="17"/>
      <c r="C321" s="18"/>
      <c r="D321" s="2" t="s">
        <v>211</v>
      </c>
      <c r="E321" s="3" t="s">
        <v>212</v>
      </c>
    </row>
    <row r="322" spans="1:5" ht="15" thickBot="1" x14ac:dyDescent="0.35">
      <c r="A322" s="17"/>
      <c r="B322" s="17"/>
      <c r="C322" s="18"/>
      <c r="D322" s="1">
        <v>0</v>
      </c>
      <c r="E322" s="4" t="s">
        <v>69</v>
      </c>
    </row>
    <row r="323" spans="1:5" ht="15" thickBot="1" x14ac:dyDescent="0.35">
      <c r="A323" s="19"/>
      <c r="B323" s="19"/>
      <c r="C323" s="20"/>
      <c r="D323" s="5">
        <v>1</v>
      </c>
      <c r="E323" s="6" t="s">
        <v>70</v>
      </c>
    </row>
    <row r="324" spans="1:5" ht="15" thickBot="1" x14ac:dyDescent="0.35">
      <c r="A324" s="9" t="s">
        <v>336</v>
      </c>
      <c r="B324" s="9" t="s">
        <v>68</v>
      </c>
      <c r="C324" s="9" t="s">
        <v>222</v>
      </c>
      <c r="D324" s="22" t="s">
        <v>337</v>
      </c>
      <c r="E324" s="22"/>
    </row>
    <row r="325" spans="1:5" ht="15" thickBot="1" x14ac:dyDescent="0.35">
      <c r="A325" s="17"/>
      <c r="B325" s="17"/>
      <c r="C325" s="18"/>
      <c r="D325" s="2" t="s">
        <v>211</v>
      </c>
      <c r="E325" s="3" t="s">
        <v>212</v>
      </c>
    </row>
    <row r="326" spans="1:5" ht="15" thickBot="1" x14ac:dyDescent="0.35">
      <c r="A326" s="17"/>
      <c r="B326" s="17"/>
      <c r="C326" s="18"/>
      <c r="D326" s="1">
        <v>0</v>
      </c>
      <c r="E326" s="4" t="s">
        <v>69</v>
      </c>
    </row>
    <row r="327" spans="1:5" ht="15" thickBot="1" x14ac:dyDescent="0.35">
      <c r="A327" s="19"/>
      <c r="B327" s="19"/>
      <c r="C327" s="20"/>
      <c r="D327" s="5">
        <v>1</v>
      </c>
      <c r="E327" s="6" t="s">
        <v>70</v>
      </c>
    </row>
    <row r="328" spans="1:5" ht="15" thickBot="1" x14ac:dyDescent="0.35">
      <c r="A328" s="9" t="s">
        <v>338</v>
      </c>
      <c r="B328" s="9" t="s">
        <v>68</v>
      </c>
      <c r="C328" s="9" t="s">
        <v>222</v>
      </c>
      <c r="D328" s="22" t="s">
        <v>339</v>
      </c>
      <c r="E328" s="22"/>
    </row>
    <row r="329" spans="1:5" ht="15" thickBot="1" x14ac:dyDescent="0.35">
      <c r="A329" s="17"/>
      <c r="B329" s="17"/>
      <c r="C329" s="18"/>
      <c r="D329" s="2" t="s">
        <v>211</v>
      </c>
      <c r="E329" s="3" t="s">
        <v>212</v>
      </c>
    </row>
    <row r="330" spans="1:5" ht="15" thickBot="1" x14ac:dyDescent="0.35">
      <c r="A330" s="17"/>
      <c r="B330" s="17"/>
      <c r="C330" s="18"/>
      <c r="D330" s="1">
        <v>0</v>
      </c>
      <c r="E330" s="4" t="s">
        <v>69</v>
      </c>
    </row>
    <row r="331" spans="1:5" ht="15" thickBot="1" x14ac:dyDescent="0.35">
      <c r="A331" s="19"/>
      <c r="B331" s="19"/>
      <c r="C331" s="20"/>
      <c r="D331" s="5">
        <v>1</v>
      </c>
      <c r="E331" s="6" t="s">
        <v>70</v>
      </c>
    </row>
    <row r="332" spans="1:5" ht="15" thickBot="1" x14ac:dyDescent="0.35">
      <c r="A332" s="10" t="s">
        <v>340</v>
      </c>
      <c r="B332" s="10" t="s">
        <v>10</v>
      </c>
      <c r="C332" s="10" t="s">
        <v>11</v>
      </c>
      <c r="D332" s="21" t="s">
        <v>341</v>
      </c>
      <c r="E332" s="21"/>
    </row>
    <row r="333" spans="1:5" ht="15" thickBot="1" x14ac:dyDescent="0.35">
      <c r="A333" s="9" t="s">
        <v>342</v>
      </c>
      <c r="B333" s="9" t="s">
        <v>68</v>
      </c>
      <c r="C333" s="9" t="s">
        <v>222</v>
      </c>
      <c r="D333" s="22" t="s">
        <v>343</v>
      </c>
      <c r="E333" s="22"/>
    </row>
    <row r="334" spans="1:5" ht="15" thickBot="1" x14ac:dyDescent="0.35">
      <c r="A334" s="17"/>
      <c r="B334" s="17"/>
      <c r="C334" s="18"/>
      <c r="D334" s="2" t="s">
        <v>211</v>
      </c>
      <c r="E334" s="3" t="s">
        <v>212</v>
      </c>
    </row>
    <row r="335" spans="1:5" ht="15" thickBot="1" x14ac:dyDescent="0.35">
      <c r="A335" s="17"/>
      <c r="B335" s="17"/>
      <c r="C335" s="18"/>
      <c r="D335" s="1">
        <v>0</v>
      </c>
      <c r="E335" s="4" t="s">
        <v>69</v>
      </c>
    </row>
    <row r="336" spans="1:5" ht="15" thickBot="1" x14ac:dyDescent="0.35">
      <c r="A336" s="19"/>
      <c r="B336" s="19"/>
      <c r="C336" s="20"/>
      <c r="D336" s="5">
        <v>1</v>
      </c>
      <c r="E336" s="6" t="s">
        <v>70</v>
      </c>
    </row>
    <row r="337" spans="1:5" ht="15" thickBot="1" x14ac:dyDescent="0.35">
      <c r="A337" s="9" t="s">
        <v>344</v>
      </c>
      <c r="B337" s="9" t="s">
        <v>10</v>
      </c>
      <c r="C337" s="9" t="s">
        <v>214</v>
      </c>
      <c r="D337" s="22" t="s">
        <v>345</v>
      </c>
      <c r="E337" s="22"/>
    </row>
    <row r="338" spans="1:5" ht="15" thickBot="1" x14ac:dyDescent="0.35">
      <c r="A338" s="17"/>
      <c r="B338" s="17"/>
      <c r="C338" s="18"/>
      <c r="D338" s="2" t="s">
        <v>211</v>
      </c>
      <c r="E338" s="3" t="s">
        <v>212</v>
      </c>
    </row>
    <row r="339" spans="1:5" ht="15" thickBot="1" x14ac:dyDescent="0.35">
      <c r="A339" s="17"/>
      <c r="B339" s="17"/>
      <c r="C339" s="18"/>
      <c r="D339" s="1">
        <v>1</v>
      </c>
      <c r="E339" s="4" t="s">
        <v>346</v>
      </c>
    </row>
    <row r="340" spans="1:5" ht="15" thickBot="1" x14ac:dyDescent="0.35">
      <c r="A340" s="17"/>
      <c r="B340" s="17"/>
      <c r="C340" s="18"/>
      <c r="D340" s="1">
        <v>2</v>
      </c>
      <c r="E340" s="4" t="s">
        <v>347</v>
      </c>
    </row>
    <row r="341" spans="1:5" ht="15" thickBot="1" x14ac:dyDescent="0.35">
      <c r="A341" s="17"/>
      <c r="B341" s="17"/>
      <c r="C341" s="18"/>
      <c r="D341" s="1">
        <v>3</v>
      </c>
      <c r="E341" s="4" t="s">
        <v>348</v>
      </c>
    </row>
    <row r="342" spans="1:5" ht="15" thickBot="1" x14ac:dyDescent="0.35">
      <c r="A342" s="17"/>
      <c r="B342" s="17"/>
      <c r="C342" s="18"/>
      <c r="D342" s="1">
        <v>4</v>
      </c>
      <c r="E342" s="4" t="s">
        <v>349</v>
      </c>
    </row>
    <row r="343" spans="1:5" ht="15" thickBot="1" x14ac:dyDescent="0.35">
      <c r="A343" s="17"/>
      <c r="B343" s="17"/>
      <c r="C343" s="18"/>
      <c r="D343" s="1">
        <v>5</v>
      </c>
      <c r="E343" s="4" t="s">
        <v>350</v>
      </c>
    </row>
    <row r="344" spans="1:5" ht="15" thickBot="1" x14ac:dyDescent="0.35">
      <c r="A344" s="17"/>
      <c r="B344" s="17"/>
      <c r="C344" s="18"/>
      <c r="D344" s="1">
        <v>6</v>
      </c>
      <c r="E344" s="4" t="s">
        <v>351</v>
      </c>
    </row>
    <row r="345" spans="1:5" ht="15" thickBot="1" x14ac:dyDescent="0.35">
      <c r="A345" s="17"/>
      <c r="B345" s="17"/>
      <c r="C345" s="18"/>
      <c r="D345" s="1">
        <v>7</v>
      </c>
      <c r="E345" s="4" t="s">
        <v>352</v>
      </c>
    </row>
    <row r="346" spans="1:5" ht="15" thickBot="1" x14ac:dyDescent="0.35">
      <c r="A346" s="17"/>
      <c r="B346" s="17"/>
      <c r="C346" s="18"/>
      <c r="D346" s="1">
        <v>8</v>
      </c>
      <c r="E346" s="4" t="s">
        <v>321</v>
      </c>
    </row>
    <row r="347" spans="1:5" ht="15" thickBot="1" x14ac:dyDescent="0.35">
      <c r="A347" s="19"/>
      <c r="B347" s="19"/>
      <c r="C347" s="20"/>
      <c r="D347" s="5">
        <v>9</v>
      </c>
      <c r="E347" s="6" t="s">
        <v>22</v>
      </c>
    </row>
    <row r="348" spans="1:5" ht="15" thickBot="1" x14ac:dyDescent="0.35">
      <c r="A348" s="9" t="s">
        <v>353</v>
      </c>
      <c r="B348" s="9" t="s">
        <v>68</v>
      </c>
      <c r="C348" s="9" t="s">
        <v>222</v>
      </c>
      <c r="D348" s="22" t="s">
        <v>354</v>
      </c>
      <c r="E348" s="22"/>
    </row>
    <row r="349" spans="1:5" ht="15" thickBot="1" x14ac:dyDescent="0.35">
      <c r="A349" s="17"/>
      <c r="B349" s="17"/>
      <c r="C349" s="18"/>
      <c r="D349" s="2" t="s">
        <v>211</v>
      </c>
      <c r="E349" s="3" t="s">
        <v>212</v>
      </c>
    </row>
    <row r="350" spans="1:5" ht="15" thickBot="1" x14ac:dyDescent="0.35">
      <c r="A350" s="17"/>
      <c r="B350" s="17"/>
      <c r="C350" s="18"/>
      <c r="D350" s="1">
        <v>0</v>
      </c>
      <c r="E350" s="4" t="s">
        <v>69</v>
      </c>
    </row>
    <row r="351" spans="1:5" ht="15" thickBot="1" x14ac:dyDescent="0.35">
      <c r="A351" s="19"/>
      <c r="B351" s="19"/>
      <c r="C351" s="20"/>
      <c r="D351" s="5">
        <v>1</v>
      </c>
      <c r="E351" s="6" t="s">
        <v>70</v>
      </c>
    </row>
    <row r="352" spans="1:5" ht="15" thickBot="1" x14ac:dyDescent="0.35">
      <c r="A352" s="9" t="s">
        <v>355</v>
      </c>
      <c r="B352" s="9" t="s">
        <v>68</v>
      </c>
      <c r="C352" s="9" t="s">
        <v>222</v>
      </c>
      <c r="D352" s="22" t="s">
        <v>356</v>
      </c>
      <c r="E352" s="22"/>
    </row>
    <row r="353" spans="1:5" ht="15" thickBot="1" x14ac:dyDescent="0.35">
      <c r="A353" s="17"/>
      <c r="B353" s="17"/>
      <c r="C353" s="18"/>
      <c r="D353" s="2" t="s">
        <v>211</v>
      </c>
      <c r="E353" s="3" t="s">
        <v>212</v>
      </c>
    </row>
    <row r="354" spans="1:5" ht="15" thickBot="1" x14ac:dyDescent="0.35">
      <c r="A354" s="17"/>
      <c r="B354" s="17"/>
      <c r="C354" s="18"/>
      <c r="D354" s="1">
        <v>0</v>
      </c>
      <c r="E354" s="4" t="s">
        <v>69</v>
      </c>
    </row>
    <row r="355" spans="1:5" ht="15" thickBot="1" x14ac:dyDescent="0.35">
      <c r="A355" s="19"/>
      <c r="B355" s="19"/>
      <c r="C355" s="20"/>
      <c r="D355" s="5">
        <v>1</v>
      </c>
      <c r="E355" s="6" t="s">
        <v>70</v>
      </c>
    </row>
    <row r="356" spans="1:5" ht="15" thickBot="1" x14ac:dyDescent="0.35">
      <c r="A356" s="9" t="s">
        <v>357</v>
      </c>
      <c r="B356" s="9" t="s">
        <v>68</v>
      </c>
      <c r="C356" s="9" t="s">
        <v>222</v>
      </c>
      <c r="D356" s="22" t="s">
        <v>358</v>
      </c>
      <c r="E356" s="22"/>
    </row>
    <row r="357" spans="1:5" ht="15" thickBot="1" x14ac:dyDescent="0.35">
      <c r="A357" s="17"/>
      <c r="B357" s="17"/>
      <c r="C357" s="18"/>
      <c r="D357" s="2" t="s">
        <v>211</v>
      </c>
      <c r="E357" s="3" t="s">
        <v>212</v>
      </c>
    </row>
    <row r="358" spans="1:5" ht="15" thickBot="1" x14ac:dyDescent="0.35">
      <c r="A358" s="17"/>
      <c r="B358" s="17"/>
      <c r="C358" s="18"/>
      <c r="D358" s="1">
        <v>0</v>
      </c>
      <c r="E358" s="4" t="s">
        <v>69</v>
      </c>
    </row>
    <row r="359" spans="1:5" ht="15" thickBot="1" x14ac:dyDescent="0.35">
      <c r="A359" s="19"/>
      <c r="B359" s="19"/>
      <c r="C359" s="20"/>
      <c r="D359" s="5">
        <v>1</v>
      </c>
      <c r="E359" s="6" t="s">
        <v>70</v>
      </c>
    </row>
    <row r="360" spans="1:5" ht="15" thickBot="1" x14ac:dyDescent="0.35">
      <c r="A360" s="9" t="s">
        <v>359</v>
      </c>
      <c r="B360" s="9" t="s">
        <v>68</v>
      </c>
      <c r="C360" s="9" t="s">
        <v>222</v>
      </c>
      <c r="D360" s="22" t="s">
        <v>360</v>
      </c>
      <c r="E360" s="22"/>
    </row>
    <row r="361" spans="1:5" ht="15" thickBot="1" x14ac:dyDescent="0.35">
      <c r="A361" s="17"/>
      <c r="B361" s="17"/>
      <c r="C361" s="18"/>
      <c r="D361" s="2" t="s">
        <v>211</v>
      </c>
      <c r="E361" s="3" t="s">
        <v>212</v>
      </c>
    </row>
    <row r="362" spans="1:5" ht="15" thickBot="1" x14ac:dyDescent="0.35">
      <c r="A362" s="17"/>
      <c r="B362" s="17"/>
      <c r="C362" s="18"/>
      <c r="D362" s="1">
        <v>0</v>
      </c>
      <c r="E362" s="4" t="s">
        <v>69</v>
      </c>
    </row>
    <row r="363" spans="1:5" ht="15" thickBot="1" x14ac:dyDescent="0.35">
      <c r="A363" s="19"/>
      <c r="B363" s="19"/>
      <c r="C363" s="20"/>
      <c r="D363" s="5">
        <v>1</v>
      </c>
      <c r="E363" s="6" t="s">
        <v>70</v>
      </c>
    </row>
    <row r="364" spans="1:5" ht="15" thickBot="1" x14ac:dyDescent="0.35">
      <c r="A364" s="9" t="s">
        <v>361</v>
      </c>
      <c r="B364" s="9" t="s">
        <v>68</v>
      </c>
      <c r="C364" s="9" t="s">
        <v>222</v>
      </c>
      <c r="D364" s="22" t="s">
        <v>362</v>
      </c>
      <c r="E364" s="22"/>
    </row>
    <row r="365" spans="1:5" ht="15" thickBot="1" x14ac:dyDescent="0.35">
      <c r="A365" s="17"/>
      <c r="B365" s="17"/>
      <c r="C365" s="18"/>
      <c r="D365" s="2" t="s">
        <v>211</v>
      </c>
      <c r="E365" s="3" t="s">
        <v>212</v>
      </c>
    </row>
    <row r="366" spans="1:5" ht="15" thickBot="1" x14ac:dyDescent="0.35">
      <c r="A366" s="17"/>
      <c r="B366" s="17"/>
      <c r="C366" s="18"/>
      <c r="D366" s="1">
        <v>0</v>
      </c>
      <c r="E366" s="4" t="s">
        <v>69</v>
      </c>
    </row>
    <row r="367" spans="1:5" ht="15" thickBot="1" x14ac:dyDescent="0.35">
      <c r="A367" s="19"/>
      <c r="B367" s="19"/>
      <c r="C367" s="20"/>
      <c r="D367" s="5">
        <v>1</v>
      </c>
      <c r="E367" s="6" t="s">
        <v>70</v>
      </c>
    </row>
    <row r="368" spans="1:5" ht="15" thickBot="1" x14ac:dyDescent="0.35">
      <c r="A368" s="9" t="s">
        <v>363</v>
      </c>
      <c r="B368" s="9" t="s">
        <v>68</v>
      </c>
      <c r="C368" s="9" t="s">
        <v>222</v>
      </c>
      <c r="D368" s="22" t="s">
        <v>364</v>
      </c>
      <c r="E368" s="22"/>
    </row>
    <row r="369" spans="1:5" ht="15" thickBot="1" x14ac:dyDescent="0.35">
      <c r="A369" s="17"/>
      <c r="B369" s="17"/>
      <c r="C369" s="18"/>
      <c r="D369" s="2" t="s">
        <v>211</v>
      </c>
      <c r="E369" s="3" t="s">
        <v>212</v>
      </c>
    </row>
    <row r="370" spans="1:5" ht="15" thickBot="1" x14ac:dyDescent="0.35">
      <c r="A370" s="17"/>
      <c r="B370" s="17"/>
      <c r="C370" s="18"/>
      <c r="D370" s="1">
        <v>0</v>
      </c>
      <c r="E370" s="4" t="s">
        <v>69</v>
      </c>
    </row>
    <row r="371" spans="1:5" ht="15" thickBot="1" x14ac:dyDescent="0.35">
      <c r="A371" s="19"/>
      <c r="B371" s="19"/>
      <c r="C371" s="20"/>
      <c r="D371" s="5">
        <v>1</v>
      </c>
      <c r="E371" s="6" t="s">
        <v>70</v>
      </c>
    </row>
    <row r="372" spans="1:5" ht="15" thickBot="1" x14ac:dyDescent="0.35">
      <c r="A372" s="9" t="s">
        <v>365</v>
      </c>
      <c r="B372" s="9" t="s">
        <v>68</v>
      </c>
      <c r="C372" s="9" t="s">
        <v>222</v>
      </c>
      <c r="D372" s="22" t="s">
        <v>366</v>
      </c>
      <c r="E372" s="22"/>
    </row>
    <row r="373" spans="1:5" ht="15" thickBot="1" x14ac:dyDescent="0.35">
      <c r="A373" s="17"/>
      <c r="B373" s="17"/>
      <c r="C373" s="18"/>
      <c r="D373" s="2" t="s">
        <v>211</v>
      </c>
      <c r="E373" s="3" t="s">
        <v>212</v>
      </c>
    </row>
    <row r="374" spans="1:5" ht="15" thickBot="1" x14ac:dyDescent="0.35">
      <c r="A374" s="17"/>
      <c r="B374" s="17"/>
      <c r="C374" s="18"/>
      <c r="D374" s="1">
        <v>0</v>
      </c>
      <c r="E374" s="4" t="s">
        <v>69</v>
      </c>
    </row>
    <row r="375" spans="1:5" ht="15" thickBot="1" x14ac:dyDescent="0.35">
      <c r="A375" s="19"/>
      <c r="B375" s="19"/>
      <c r="C375" s="20"/>
      <c r="D375" s="5">
        <v>1</v>
      </c>
      <c r="E375" s="6" t="s">
        <v>70</v>
      </c>
    </row>
    <row r="376" spans="1:5" ht="15" thickBot="1" x14ac:dyDescent="0.35">
      <c r="A376" s="9" t="s">
        <v>367</v>
      </c>
      <c r="B376" s="9" t="s">
        <v>68</v>
      </c>
      <c r="C376" s="9" t="s">
        <v>222</v>
      </c>
      <c r="D376" s="22" t="s">
        <v>368</v>
      </c>
      <c r="E376" s="22"/>
    </row>
    <row r="377" spans="1:5" ht="15" thickBot="1" x14ac:dyDescent="0.35">
      <c r="A377" s="17"/>
      <c r="B377" s="17"/>
      <c r="C377" s="18"/>
      <c r="D377" s="2" t="s">
        <v>211</v>
      </c>
      <c r="E377" s="3" t="s">
        <v>212</v>
      </c>
    </row>
    <row r="378" spans="1:5" ht="15" thickBot="1" x14ac:dyDescent="0.35">
      <c r="A378" s="17"/>
      <c r="B378" s="17"/>
      <c r="C378" s="18"/>
      <c r="D378" s="1">
        <v>0</v>
      </c>
      <c r="E378" s="4" t="s">
        <v>69</v>
      </c>
    </row>
    <row r="379" spans="1:5" ht="15" thickBot="1" x14ac:dyDescent="0.35">
      <c r="A379" s="19"/>
      <c r="B379" s="19"/>
      <c r="C379" s="20"/>
      <c r="D379" s="5">
        <v>1</v>
      </c>
      <c r="E379" s="6" t="s">
        <v>70</v>
      </c>
    </row>
    <row r="380" spans="1:5" ht="15" thickBot="1" x14ac:dyDescent="0.35">
      <c r="A380" s="10" t="s">
        <v>369</v>
      </c>
      <c r="B380" s="10" t="s">
        <v>10</v>
      </c>
      <c r="C380" s="10" t="s">
        <v>11</v>
      </c>
      <c r="D380" s="21" t="s">
        <v>341</v>
      </c>
      <c r="E380" s="21"/>
    </row>
    <row r="381" spans="1:5" ht="15" thickBot="1" x14ac:dyDescent="0.35">
      <c r="A381" s="9" t="s">
        <v>370</v>
      </c>
      <c r="B381" s="9" t="s">
        <v>68</v>
      </c>
      <c r="C381" s="9" t="s">
        <v>222</v>
      </c>
      <c r="D381" s="22" t="s">
        <v>371</v>
      </c>
      <c r="E381" s="22"/>
    </row>
    <row r="382" spans="1:5" ht="15" thickBot="1" x14ac:dyDescent="0.35">
      <c r="A382" s="17"/>
      <c r="B382" s="17"/>
      <c r="C382" s="18"/>
      <c r="D382" s="2" t="s">
        <v>211</v>
      </c>
      <c r="E382" s="3" t="s">
        <v>212</v>
      </c>
    </row>
    <row r="383" spans="1:5" ht="15" thickBot="1" x14ac:dyDescent="0.35">
      <c r="A383" s="17"/>
      <c r="B383" s="17"/>
      <c r="C383" s="18"/>
      <c r="D383" s="1">
        <v>0</v>
      </c>
      <c r="E383" s="4" t="s">
        <v>69</v>
      </c>
    </row>
    <row r="384" spans="1:5" ht="15" thickBot="1" x14ac:dyDescent="0.35">
      <c r="A384" s="19"/>
      <c r="B384" s="19"/>
      <c r="C384" s="20"/>
      <c r="D384" s="5">
        <v>1</v>
      </c>
      <c r="E384" s="6" t="s">
        <v>70</v>
      </c>
    </row>
    <row r="385" spans="1:5" ht="15" thickBot="1" x14ac:dyDescent="0.35">
      <c r="A385" s="9" t="s">
        <v>372</v>
      </c>
      <c r="B385" s="9" t="s">
        <v>5</v>
      </c>
      <c r="C385" s="9" t="s">
        <v>6</v>
      </c>
      <c r="D385" s="22" t="s">
        <v>268</v>
      </c>
      <c r="E385" s="22"/>
    </row>
    <row r="386" spans="1:5" ht="15" thickBot="1" x14ac:dyDescent="0.35">
      <c r="A386" s="17"/>
      <c r="B386" s="17"/>
      <c r="C386" s="18"/>
      <c r="D386" s="2" t="s">
        <v>211</v>
      </c>
      <c r="E386" s="3" t="s">
        <v>212</v>
      </c>
    </row>
    <row r="387" spans="1:5" ht="15" thickBot="1" x14ac:dyDescent="0.35">
      <c r="A387" s="17"/>
      <c r="B387" s="17"/>
      <c r="C387" s="18"/>
      <c r="D387" s="1">
        <v>1</v>
      </c>
      <c r="E387" s="4" t="s">
        <v>269</v>
      </c>
    </row>
    <row r="388" spans="1:5" ht="15" thickBot="1" x14ac:dyDescent="0.35">
      <c r="A388" s="19"/>
      <c r="B388" s="19"/>
      <c r="C388" s="20"/>
      <c r="D388" s="5">
        <v>0</v>
      </c>
      <c r="E388" s="6" t="s">
        <v>69</v>
      </c>
    </row>
    <row r="389" spans="1:5" ht="15" thickBot="1" x14ac:dyDescent="0.35">
      <c r="A389" s="9" t="s">
        <v>373</v>
      </c>
      <c r="B389" s="9" t="s">
        <v>5</v>
      </c>
      <c r="C389" s="9" t="s">
        <v>6</v>
      </c>
      <c r="D389" s="22" t="s">
        <v>271</v>
      </c>
      <c r="E389" s="22"/>
    </row>
    <row r="390" spans="1:5" ht="15" thickBot="1" x14ac:dyDescent="0.35">
      <c r="A390" s="17"/>
      <c r="B390" s="17"/>
      <c r="C390" s="18"/>
      <c r="D390" s="2" t="s">
        <v>211</v>
      </c>
      <c r="E390" s="3" t="s">
        <v>212</v>
      </c>
    </row>
    <row r="391" spans="1:5" ht="15" thickBot="1" x14ac:dyDescent="0.35">
      <c r="A391" s="17"/>
      <c r="B391" s="17"/>
      <c r="C391" s="18"/>
      <c r="D391" s="1">
        <v>1</v>
      </c>
      <c r="E391" s="4" t="s">
        <v>272</v>
      </c>
    </row>
    <row r="392" spans="1:5" ht="15" thickBot="1" x14ac:dyDescent="0.35">
      <c r="A392" s="17"/>
      <c r="B392" s="17"/>
      <c r="C392" s="18"/>
      <c r="D392" s="1">
        <v>2</v>
      </c>
      <c r="E392" s="4" t="s">
        <v>273</v>
      </c>
    </row>
    <row r="393" spans="1:5" ht="15" thickBot="1" x14ac:dyDescent="0.35">
      <c r="A393" s="17"/>
      <c r="B393" s="17"/>
      <c r="C393" s="18"/>
      <c r="D393" s="1">
        <v>3</v>
      </c>
      <c r="E393" s="4" t="s">
        <v>274</v>
      </c>
    </row>
    <row r="394" spans="1:5" ht="15" thickBot="1" x14ac:dyDescent="0.35">
      <c r="A394" s="17"/>
      <c r="B394" s="17"/>
      <c r="C394" s="18"/>
      <c r="D394" s="1">
        <v>4</v>
      </c>
      <c r="E394" s="4" t="s">
        <v>275</v>
      </c>
    </row>
    <row r="395" spans="1:5" ht="15" thickBot="1" x14ac:dyDescent="0.35">
      <c r="A395" s="17"/>
      <c r="B395" s="17"/>
      <c r="C395" s="18"/>
      <c r="D395" s="1">
        <v>5</v>
      </c>
      <c r="E395" s="4" t="s">
        <v>276</v>
      </c>
    </row>
    <row r="396" spans="1:5" ht="15" thickBot="1" x14ac:dyDescent="0.35">
      <c r="A396" s="17"/>
      <c r="B396" s="17"/>
      <c r="C396" s="18"/>
      <c r="D396" s="1">
        <v>995</v>
      </c>
      <c r="E396" s="4" t="s">
        <v>277</v>
      </c>
    </row>
    <row r="397" spans="1:5" ht="15" thickBot="1" x14ac:dyDescent="0.35">
      <c r="A397" s="19"/>
      <c r="B397" s="19"/>
      <c r="C397" s="20"/>
      <c r="D397" s="5">
        <v>-1</v>
      </c>
      <c r="E397" s="6" t="s">
        <v>22</v>
      </c>
    </row>
    <row r="398" spans="1:5" ht="15" thickBot="1" x14ac:dyDescent="0.35">
      <c r="A398" s="10" t="s">
        <v>374</v>
      </c>
      <c r="B398" s="10" t="s">
        <v>10</v>
      </c>
      <c r="C398" s="10" t="s">
        <v>11</v>
      </c>
      <c r="D398" s="21" t="s">
        <v>279</v>
      </c>
      <c r="E398" s="21"/>
    </row>
    <row r="399" spans="1:5" ht="15" thickBot="1" x14ac:dyDescent="0.35">
      <c r="A399" s="9" t="s">
        <v>375</v>
      </c>
      <c r="B399" s="9" t="s">
        <v>10</v>
      </c>
      <c r="C399" s="9" t="s">
        <v>214</v>
      </c>
      <c r="D399" s="22" t="s">
        <v>281</v>
      </c>
      <c r="E399" s="22"/>
    </row>
    <row r="400" spans="1:5" ht="15" thickBot="1" x14ac:dyDescent="0.35">
      <c r="A400" s="17"/>
      <c r="B400" s="17"/>
      <c r="C400" s="18"/>
      <c r="D400" s="2" t="s">
        <v>211</v>
      </c>
      <c r="E400" s="3" t="s">
        <v>212</v>
      </c>
    </row>
    <row r="401" spans="1:5" ht="15" thickBot="1" x14ac:dyDescent="0.35">
      <c r="A401" s="17"/>
      <c r="B401" s="17"/>
      <c r="C401" s="18"/>
      <c r="D401" s="1">
        <v>1</v>
      </c>
      <c r="E401" s="4" t="s">
        <v>282</v>
      </c>
    </row>
    <row r="402" spans="1:5" ht="15" thickBot="1" x14ac:dyDescent="0.35">
      <c r="A402" s="17"/>
      <c r="B402" s="17"/>
      <c r="C402" s="18"/>
      <c r="D402" s="1">
        <v>2</v>
      </c>
      <c r="E402" s="4" t="s">
        <v>283</v>
      </c>
    </row>
    <row r="403" spans="1:5" ht="15" thickBot="1" x14ac:dyDescent="0.35">
      <c r="A403" s="17"/>
      <c r="B403" s="17"/>
      <c r="C403" s="18"/>
      <c r="D403" s="1">
        <v>3</v>
      </c>
      <c r="E403" s="4" t="s">
        <v>284</v>
      </c>
    </row>
    <row r="404" spans="1:5" ht="15" thickBot="1" x14ac:dyDescent="0.35">
      <c r="A404" s="17"/>
      <c r="B404" s="17"/>
      <c r="C404" s="18"/>
      <c r="D404" s="1">
        <v>4</v>
      </c>
      <c r="E404" s="4" t="s">
        <v>285</v>
      </c>
    </row>
    <row r="405" spans="1:5" ht="15" thickBot="1" x14ac:dyDescent="0.35">
      <c r="A405" s="17"/>
      <c r="B405" s="17"/>
      <c r="C405" s="18"/>
      <c r="D405" s="1">
        <v>5</v>
      </c>
      <c r="E405" s="4" t="s">
        <v>39</v>
      </c>
    </row>
    <row r="406" spans="1:5" ht="15" thickBot="1" x14ac:dyDescent="0.35">
      <c r="A406" s="19"/>
      <c r="B406" s="19"/>
      <c r="C406" s="20"/>
      <c r="D406" s="5">
        <v>6</v>
      </c>
      <c r="E406" s="6" t="s">
        <v>22</v>
      </c>
    </row>
    <row r="407" spans="1:5" ht="15" thickBot="1" x14ac:dyDescent="0.35">
      <c r="A407" s="9" t="s">
        <v>376</v>
      </c>
      <c r="B407" s="9" t="s">
        <v>68</v>
      </c>
      <c r="C407" s="9" t="s">
        <v>222</v>
      </c>
      <c r="D407" s="22" t="s">
        <v>287</v>
      </c>
      <c r="E407" s="22"/>
    </row>
    <row r="408" spans="1:5" ht="15" thickBot="1" x14ac:dyDescent="0.35">
      <c r="A408" s="17"/>
      <c r="B408" s="17"/>
      <c r="C408" s="18"/>
      <c r="D408" s="2" t="s">
        <v>211</v>
      </c>
      <c r="E408" s="3" t="s">
        <v>212</v>
      </c>
    </row>
    <row r="409" spans="1:5" ht="15" thickBot="1" x14ac:dyDescent="0.35">
      <c r="A409" s="17"/>
      <c r="B409" s="17"/>
      <c r="C409" s="18"/>
      <c r="D409" s="1">
        <v>0</v>
      </c>
      <c r="E409" s="4" t="s">
        <v>69</v>
      </c>
    </row>
    <row r="410" spans="1:5" ht="15" thickBot="1" x14ac:dyDescent="0.35">
      <c r="A410" s="19"/>
      <c r="B410" s="19"/>
      <c r="C410" s="20"/>
      <c r="D410" s="5">
        <v>1</v>
      </c>
      <c r="E410" s="6" t="s">
        <v>70</v>
      </c>
    </row>
    <row r="411" spans="1:5" ht="15" thickBot="1" x14ac:dyDescent="0.35">
      <c r="A411" s="9" t="s">
        <v>377</v>
      </c>
      <c r="B411" s="9" t="s">
        <v>68</v>
      </c>
      <c r="C411" s="9" t="s">
        <v>222</v>
      </c>
      <c r="D411" s="22" t="s">
        <v>289</v>
      </c>
      <c r="E411" s="22"/>
    </row>
    <row r="412" spans="1:5" ht="15" thickBot="1" x14ac:dyDescent="0.35">
      <c r="A412" s="17"/>
      <c r="B412" s="17"/>
      <c r="C412" s="18"/>
      <c r="D412" s="2" t="s">
        <v>211</v>
      </c>
      <c r="E412" s="3" t="s">
        <v>212</v>
      </c>
    </row>
    <row r="413" spans="1:5" ht="15" thickBot="1" x14ac:dyDescent="0.35">
      <c r="A413" s="17"/>
      <c r="B413" s="17"/>
      <c r="C413" s="18"/>
      <c r="D413" s="1">
        <v>0</v>
      </c>
      <c r="E413" s="4" t="s">
        <v>69</v>
      </c>
    </row>
    <row r="414" spans="1:5" ht="15" thickBot="1" x14ac:dyDescent="0.35">
      <c r="A414" s="19"/>
      <c r="B414" s="19"/>
      <c r="C414" s="20"/>
      <c r="D414" s="5">
        <v>1</v>
      </c>
      <c r="E414" s="6" t="s">
        <v>70</v>
      </c>
    </row>
    <row r="415" spans="1:5" ht="15" thickBot="1" x14ac:dyDescent="0.35">
      <c r="A415" s="9" t="s">
        <v>378</v>
      </c>
      <c r="B415" s="9" t="s">
        <v>68</v>
      </c>
      <c r="C415" s="9" t="s">
        <v>222</v>
      </c>
      <c r="D415" s="22" t="s">
        <v>291</v>
      </c>
      <c r="E415" s="22"/>
    </row>
    <row r="416" spans="1:5" ht="15" thickBot="1" x14ac:dyDescent="0.35">
      <c r="A416" s="17"/>
      <c r="B416" s="17"/>
      <c r="C416" s="18"/>
      <c r="D416" s="2" t="s">
        <v>211</v>
      </c>
      <c r="E416" s="3" t="s">
        <v>212</v>
      </c>
    </row>
    <row r="417" spans="1:5" ht="15" thickBot="1" x14ac:dyDescent="0.35">
      <c r="A417" s="17"/>
      <c r="B417" s="17"/>
      <c r="C417" s="18"/>
      <c r="D417" s="1">
        <v>0</v>
      </c>
      <c r="E417" s="4" t="s">
        <v>69</v>
      </c>
    </row>
    <row r="418" spans="1:5" ht="15" thickBot="1" x14ac:dyDescent="0.35">
      <c r="A418" s="19"/>
      <c r="B418" s="19"/>
      <c r="C418" s="20"/>
      <c r="D418" s="5">
        <v>1</v>
      </c>
      <c r="E418" s="6" t="s">
        <v>70</v>
      </c>
    </row>
    <row r="419" spans="1:5" ht="15" thickBot="1" x14ac:dyDescent="0.35">
      <c r="A419" s="9" t="s">
        <v>379</v>
      </c>
      <c r="B419" s="9" t="s">
        <v>68</v>
      </c>
      <c r="C419" s="9" t="s">
        <v>222</v>
      </c>
      <c r="D419" s="22" t="s">
        <v>293</v>
      </c>
      <c r="E419" s="22"/>
    </row>
    <row r="420" spans="1:5" ht="15" thickBot="1" x14ac:dyDescent="0.35">
      <c r="A420" s="17"/>
      <c r="B420" s="17"/>
      <c r="C420" s="18"/>
      <c r="D420" s="2" t="s">
        <v>211</v>
      </c>
      <c r="E420" s="3" t="s">
        <v>212</v>
      </c>
    </row>
    <row r="421" spans="1:5" ht="15" thickBot="1" x14ac:dyDescent="0.35">
      <c r="A421" s="17"/>
      <c r="B421" s="17"/>
      <c r="C421" s="18"/>
      <c r="D421" s="1">
        <v>0</v>
      </c>
      <c r="E421" s="4" t="s">
        <v>69</v>
      </c>
    </row>
    <row r="422" spans="1:5" ht="15" thickBot="1" x14ac:dyDescent="0.35">
      <c r="A422" s="19"/>
      <c r="B422" s="19"/>
      <c r="C422" s="20"/>
      <c r="D422" s="5">
        <v>1</v>
      </c>
      <c r="E422" s="6" t="s">
        <v>70</v>
      </c>
    </row>
    <row r="423" spans="1:5" ht="15" thickBot="1" x14ac:dyDescent="0.35">
      <c r="A423" s="9" t="s">
        <v>380</v>
      </c>
      <c r="B423" s="9" t="s">
        <v>68</v>
      </c>
      <c r="C423" s="9" t="s">
        <v>222</v>
      </c>
      <c r="D423" s="22" t="s">
        <v>295</v>
      </c>
      <c r="E423" s="22"/>
    </row>
    <row r="424" spans="1:5" ht="15" thickBot="1" x14ac:dyDescent="0.35">
      <c r="A424" s="17"/>
      <c r="B424" s="17"/>
      <c r="C424" s="18"/>
      <c r="D424" s="2" t="s">
        <v>211</v>
      </c>
      <c r="E424" s="3" t="s">
        <v>212</v>
      </c>
    </row>
    <row r="425" spans="1:5" ht="15" thickBot="1" x14ac:dyDescent="0.35">
      <c r="A425" s="17"/>
      <c r="B425" s="17"/>
      <c r="C425" s="18"/>
      <c r="D425" s="1">
        <v>0</v>
      </c>
      <c r="E425" s="4" t="s">
        <v>69</v>
      </c>
    </row>
    <row r="426" spans="1:5" ht="15" thickBot="1" x14ac:dyDescent="0.35">
      <c r="A426" s="19"/>
      <c r="B426" s="19"/>
      <c r="C426" s="20"/>
      <c r="D426" s="5">
        <v>1</v>
      </c>
      <c r="E426" s="6" t="s">
        <v>70</v>
      </c>
    </row>
    <row r="427" spans="1:5" ht="15" thickBot="1" x14ac:dyDescent="0.35">
      <c r="A427" s="10" t="s">
        <v>381</v>
      </c>
      <c r="B427" s="10" t="s">
        <v>10</v>
      </c>
      <c r="C427" s="10" t="s">
        <v>11</v>
      </c>
      <c r="D427" s="21" t="s">
        <v>41</v>
      </c>
      <c r="E427" s="21"/>
    </row>
    <row r="428" spans="1:5" ht="15" thickBot="1" x14ac:dyDescent="0.35">
      <c r="A428" s="9" t="s">
        <v>382</v>
      </c>
      <c r="B428" s="9" t="s">
        <v>68</v>
      </c>
      <c r="C428" s="9" t="s">
        <v>222</v>
      </c>
      <c r="D428" s="22" t="s">
        <v>298</v>
      </c>
      <c r="E428" s="22"/>
    </row>
    <row r="429" spans="1:5" ht="15" thickBot="1" x14ac:dyDescent="0.35">
      <c r="A429" s="17"/>
      <c r="B429" s="17"/>
      <c r="C429" s="18"/>
      <c r="D429" s="2" t="s">
        <v>211</v>
      </c>
      <c r="E429" s="3" t="s">
        <v>212</v>
      </c>
    </row>
    <row r="430" spans="1:5" ht="15" thickBot="1" x14ac:dyDescent="0.35">
      <c r="A430" s="17"/>
      <c r="B430" s="17"/>
      <c r="C430" s="18"/>
      <c r="D430" s="1">
        <v>0</v>
      </c>
      <c r="E430" s="4" t="s">
        <v>69</v>
      </c>
    </row>
    <row r="431" spans="1:5" ht="15" thickBot="1" x14ac:dyDescent="0.35">
      <c r="A431" s="19"/>
      <c r="B431" s="19"/>
      <c r="C431" s="20"/>
      <c r="D431" s="5">
        <v>1</v>
      </c>
      <c r="E431" s="6" t="s">
        <v>70</v>
      </c>
    </row>
    <row r="432" spans="1:5" ht="15" thickBot="1" x14ac:dyDescent="0.35">
      <c r="A432" s="9" t="s">
        <v>383</v>
      </c>
      <c r="B432" s="9" t="s">
        <v>5</v>
      </c>
      <c r="C432" s="9" t="s">
        <v>6</v>
      </c>
      <c r="D432" s="22" t="s">
        <v>300</v>
      </c>
      <c r="E432" s="22"/>
    </row>
    <row r="433" spans="1:5" ht="15" thickBot="1" x14ac:dyDescent="0.35">
      <c r="A433" s="17"/>
      <c r="B433" s="17"/>
      <c r="C433" s="18"/>
      <c r="D433" s="2" t="s">
        <v>211</v>
      </c>
      <c r="E433" s="3" t="s">
        <v>212</v>
      </c>
    </row>
    <row r="434" spans="1:5" ht="15" thickBot="1" x14ac:dyDescent="0.35">
      <c r="A434" s="17"/>
      <c r="B434" s="17"/>
      <c r="C434" s="18"/>
      <c r="D434" s="1">
        <v>1</v>
      </c>
      <c r="E434" s="4" t="s">
        <v>12</v>
      </c>
    </row>
    <row r="435" spans="1:5" ht="15" thickBot="1" x14ac:dyDescent="0.35">
      <c r="A435" s="19"/>
      <c r="B435" s="19"/>
      <c r="C435" s="20"/>
      <c r="D435" s="5">
        <v>-1</v>
      </c>
      <c r="E435" s="6" t="s">
        <v>22</v>
      </c>
    </row>
    <row r="436" spans="1:5" ht="15" thickBot="1" x14ac:dyDescent="0.35">
      <c r="A436" s="10" t="s">
        <v>384</v>
      </c>
      <c r="B436" s="10" t="s">
        <v>10</v>
      </c>
      <c r="C436" s="10" t="s">
        <v>11</v>
      </c>
      <c r="D436" s="21" t="s">
        <v>29</v>
      </c>
      <c r="E436" s="21"/>
    </row>
    <row r="437" spans="1:5" ht="15" thickBot="1" x14ac:dyDescent="0.35">
      <c r="A437" s="9" t="s">
        <v>385</v>
      </c>
      <c r="B437" s="9" t="s">
        <v>5</v>
      </c>
      <c r="C437" s="9" t="s">
        <v>6</v>
      </c>
      <c r="D437" s="22" t="s">
        <v>303</v>
      </c>
      <c r="E437" s="22"/>
    </row>
    <row r="438" spans="1:5" ht="15" thickBot="1" x14ac:dyDescent="0.35">
      <c r="A438" s="17"/>
      <c r="B438" s="17"/>
      <c r="C438" s="18"/>
      <c r="D438" s="2" t="s">
        <v>211</v>
      </c>
      <c r="E438" s="3" t="s">
        <v>212</v>
      </c>
    </row>
    <row r="439" spans="1:5" ht="15" thickBot="1" x14ac:dyDescent="0.35">
      <c r="A439" s="17"/>
      <c r="B439" s="17"/>
      <c r="C439" s="18"/>
      <c r="D439" s="1">
        <v>1</v>
      </c>
      <c r="E439" s="4" t="s">
        <v>27</v>
      </c>
    </row>
    <row r="440" spans="1:5" ht="15" thickBot="1" x14ac:dyDescent="0.35">
      <c r="A440" s="19"/>
      <c r="B440" s="19"/>
      <c r="C440" s="20"/>
      <c r="D440" s="5">
        <v>-1</v>
      </c>
      <c r="E440" s="6" t="s">
        <v>22</v>
      </c>
    </row>
    <row r="441" spans="1:5" ht="15" thickBot="1" x14ac:dyDescent="0.35">
      <c r="A441" s="10" t="s">
        <v>386</v>
      </c>
      <c r="B441" s="10" t="s">
        <v>10</v>
      </c>
      <c r="C441" s="10" t="s">
        <v>11</v>
      </c>
      <c r="D441" s="21" t="s">
        <v>29</v>
      </c>
      <c r="E441" s="21"/>
    </row>
    <row r="442" spans="1:5" ht="15" thickBot="1" x14ac:dyDescent="0.35">
      <c r="A442" s="9" t="s">
        <v>387</v>
      </c>
      <c r="B442" s="9" t="s">
        <v>5</v>
      </c>
      <c r="C442" s="9" t="s">
        <v>6</v>
      </c>
      <c r="D442" s="22" t="s">
        <v>306</v>
      </c>
      <c r="E442" s="22"/>
    </row>
    <row r="443" spans="1:5" ht="15" thickBot="1" x14ac:dyDescent="0.35">
      <c r="A443" s="17"/>
      <c r="B443" s="17"/>
      <c r="C443" s="18"/>
      <c r="D443" s="2" t="s">
        <v>211</v>
      </c>
      <c r="E443" s="3" t="s">
        <v>212</v>
      </c>
    </row>
    <row r="444" spans="1:5" ht="15" thickBot="1" x14ac:dyDescent="0.35">
      <c r="A444" s="17"/>
      <c r="B444" s="17"/>
      <c r="C444" s="18"/>
      <c r="D444" s="1">
        <v>1</v>
      </c>
      <c r="E444" s="4" t="s">
        <v>12</v>
      </c>
    </row>
    <row r="445" spans="1:5" ht="15" thickBot="1" x14ac:dyDescent="0.35">
      <c r="A445" s="19"/>
      <c r="B445" s="19"/>
      <c r="C445" s="20"/>
      <c r="D445" s="5">
        <v>-1</v>
      </c>
      <c r="E445" s="6" t="s">
        <v>22</v>
      </c>
    </row>
    <row r="446" spans="1:5" ht="15" thickBot="1" x14ac:dyDescent="0.35">
      <c r="A446" s="10" t="s">
        <v>388</v>
      </c>
      <c r="B446" s="10" t="s">
        <v>10</v>
      </c>
      <c r="C446" s="10" t="s">
        <v>11</v>
      </c>
      <c r="D446" s="21" t="s">
        <v>29</v>
      </c>
      <c r="E446" s="21"/>
    </row>
    <row r="447" spans="1:5" ht="15" thickBot="1" x14ac:dyDescent="0.35">
      <c r="A447" s="9" t="s">
        <v>389</v>
      </c>
      <c r="B447" s="9" t="s">
        <v>5</v>
      </c>
      <c r="C447" s="9" t="s">
        <v>6</v>
      </c>
      <c r="D447" s="22" t="s">
        <v>309</v>
      </c>
      <c r="E447" s="22"/>
    </row>
    <row r="448" spans="1:5" ht="15" thickBot="1" x14ac:dyDescent="0.35">
      <c r="A448" s="17"/>
      <c r="B448" s="17"/>
      <c r="C448" s="18"/>
      <c r="D448" s="2" t="s">
        <v>211</v>
      </c>
      <c r="E448" s="3" t="s">
        <v>212</v>
      </c>
    </row>
    <row r="449" spans="1:5" ht="15" thickBot="1" x14ac:dyDescent="0.35">
      <c r="A449" s="17"/>
      <c r="B449" s="17"/>
      <c r="C449" s="18"/>
      <c r="D449" s="1">
        <v>1</v>
      </c>
      <c r="E449" s="4" t="s">
        <v>27</v>
      </c>
    </row>
    <row r="450" spans="1:5" ht="15" thickBot="1" x14ac:dyDescent="0.35">
      <c r="A450" s="19"/>
      <c r="B450" s="19"/>
      <c r="C450" s="20"/>
      <c r="D450" s="5">
        <v>-1</v>
      </c>
      <c r="E450" s="6" t="s">
        <v>22</v>
      </c>
    </row>
    <row r="451" spans="1:5" ht="15" thickBot="1" x14ac:dyDescent="0.35">
      <c r="A451" s="10" t="s">
        <v>390</v>
      </c>
      <c r="B451" s="10" t="s">
        <v>10</v>
      </c>
      <c r="C451" s="10" t="s">
        <v>11</v>
      </c>
      <c r="D451" s="21" t="s">
        <v>29</v>
      </c>
      <c r="E451" s="21"/>
    </row>
    <row r="452" spans="1:5" ht="15" thickBot="1" x14ac:dyDescent="0.35">
      <c r="A452" s="9" t="s">
        <v>5094</v>
      </c>
      <c r="B452" s="9" t="s">
        <v>5</v>
      </c>
      <c r="C452" s="9" t="s">
        <v>6</v>
      </c>
      <c r="D452" s="22" t="s">
        <v>5095</v>
      </c>
      <c r="E452" s="22"/>
    </row>
    <row r="453" spans="1:5" ht="15" thickBot="1" x14ac:dyDescent="0.35">
      <c r="A453" s="17"/>
      <c r="B453" s="17"/>
      <c r="C453" s="18"/>
      <c r="D453" s="2" t="s">
        <v>211</v>
      </c>
      <c r="E453" s="3" t="s">
        <v>212</v>
      </c>
    </row>
    <row r="454" spans="1:5" ht="15" thickBot="1" x14ac:dyDescent="0.35">
      <c r="A454" s="17"/>
      <c r="B454" s="17"/>
      <c r="C454" s="18"/>
      <c r="D454" s="1">
        <v>1</v>
      </c>
      <c r="E454" s="4" t="s">
        <v>21</v>
      </c>
    </row>
    <row r="455" spans="1:5" ht="15" thickBot="1" x14ac:dyDescent="0.35">
      <c r="A455" s="19"/>
      <c r="B455" s="19"/>
      <c r="C455" s="20"/>
      <c r="D455" s="5">
        <v>-1</v>
      </c>
      <c r="E455" s="6" t="s">
        <v>22</v>
      </c>
    </row>
    <row r="456" spans="1:5" ht="15" thickBot="1" x14ac:dyDescent="0.35">
      <c r="A456" s="10" t="s">
        <v>5096</v>
      </c>
      <c r="B456" s="10" t="s">
        <v>10</v>
      </c>
      <c r="C456" s="10" t="s">
        <v>11</v>
      </c>
      <c r="D456" s="21" t="s">
        <v>24</v>
      </c>
      <c r="E456" s="21"/>
    </row>
    <row r="457" spans="1:5" ht="15" thickBot="1" x14ac:dyDescent="0.35">
      <c r="A457" s="9" t="s">
        <v>5097</v>
      </c>
      <c r="B457" s="9" t="s">
        <v>5</v>
      </c>
      <c r="C457" s="9" t="s">
        <v>6</v>
      </c>
      <c r="D457" s="22" t="s">
        <v>5098</v>
      </c>
      <c r="E457" s="22"/>
    </row>
    <row r="458" spans="1:5" ht="15" thickBot="1" x14ac:dyDescent="0.35">
      <c r="A458" s="17"/>
      <c r="B458" s="17"/>
      <c r="C458" s="18"/>
      <c r="D458" s="2" t="s">
        <v>211</v>
      </c>
      <c r="E458" s="3" t="s">
        <v>212</v>
      </c>
    </row>
    <row r="459" spans="1:5" ht="15" thickBot="1" x14ac:dyDescent="0.35">
      <c r="A459" s="17"/>
      <c r="B459" s="17"/>
      <c r="C459" s="18"/>
      <c r="D459" s="1">
        <v>1</v>
      </c>
      <c r="E459" s="4" t="s">
        <v>27</v>
      </c>
    </row>
    <row r="460" spans="1:5" ht="15" thickBot="1" x14ac:dyDescent="0.35">
      <c r="A460" s="19"/>
      <c r="B460" s="19"/>
      <c r="C460" s="20"/>
      <c r="D460" s="5">
        <v>-1</v>
      </c>
      <c r="E460" s="6" t="s">
        <v>22</v>
      </c>
    </row>
    <row r="461" spans="1:5" ht="15" thickBot="1" x14ac:dyDescent="0.35">
      <c r="A461" s="10" t="s">
        <v>5099</v>
      </c>
      <c r="B461" s="10" t="s">
        <v>10</v>
      </c>
      <c r="C461" s="10" t="s">
        <v>11</v>
      </c>
      <c r="D461" s="21" t="s">
        <v>29</v>
      </c>
      <c r="E461" s="21"/>
    </row>
    <row r="462" spans="1:5" ht="15" thickBot="1" x14ac:dyDescent="0.35">
      <c r="A462" s="9" t="s">
        <v>5100</v>
      </c>
      <c r="B462" s="9" t="s">
        <v>5</v>
      </c>
      <c r="C462" s="9" t="s">
        <v>6</v>
      </c>
      <c r="D462" s="22" t="s">
        <v>253</v>
      </c>
      <c r="E462" s="22"/>
    </row>
    <row r="463" spans="1:5" ht="15" thickBot="1" x14ac:dyDescent="0.35">
      <c r="A463" s="17"/>
      <c r="B463" s="17"/>
      <c r="C463" s="18"/>
      <c r="D463" s="2" t="s">
        <v>211</v>
      </c>
      <c r="E463" s="3" t="s">
        <v>212</v>
      </c>
    </row>
    <row r="464" spans="1:5" ht="15" thickBot="1" x14ac:dyDescent="0.35">
      <c r="A464" s="17"/>
      <c r="B464" s="17"/>
      <c r="C464" s="18"/>
      <c r="D464" s="1">
        <v>1</v>
      </c>
      <c r="E464" s="4" t="s">
        <v>254</v>
      </c>
    </row>
    <row r="465" spans="1:5" ht="15" thickBot="1" x14ac:dyDescent="0.35">
      <c r="A465" s="19"/>
      <c r="B465" s="19"/>
      <c r="C465" s="20"/>
      <c r="D465" s="5">
        <v>-1</v>
      </c>
      <c r="E465" s="6" t="s">
        <v>22</v>
      </c>
    </row>
    <row r="466" spans="1:5" ht="15" thickBot="1" x14ac:dyDescent="0.35">
      <c r="A466" s="10" t="s">
        <v>5101</v>
      </c>
      <c r="B466" s="10" t="s">
        <v>5</v>
      </c>
      <c r="C466" s="10" t="s">
        <v>11</v>
      </c>
      <c r="D466" s="21" t="s">
        <v>255</v>
      </c>
      <c r="E466" s="21"/>
    </row>
    <row r="467" spans="1:5" ht="15" thickBot="1" x14ac:dyDescent="0.35">
      <c r="A467" s="9" t="s">
        <v>5102</v>
      </c>
      <c r="B467" s="9" t="s">
        <v>10</v>
      </c>
      <c r="C467" s="9" t="s">
        <v>214</v>
      </c>
      <c r="D467" s="22" t="s">
        <v>256</v>
      </c>
      <c r="E467" s="22"/>
    </row>
    <row r="468" spans="1:5" ht="15" thickBot="1" x14ac:dyDescent="0.35">
      <c r="A468" s="17"/>
      <c r="B468" s="17"/>
      <c r="C468" s="18"/>
      <c r="D468" s="2" t="s">
        <v>211</v>
      </c>
      <c r="E468" s="3" t="s">
        <v>212</v>
      </c>
    </row>
    <row r="469" spans="1:5" ht="15" thickBot="1" x14ac:dyDescent="0.35">
      <c r="A469" s="17"/>
      <c r="B469" s="17"/>
      <c r="C469" s="18"/>
      <c r="D469" s="1">
        <v>1</v>
      </c>
      <c r="E469" s="4" t="s">
        <v>216</v>
      </c>
    </row>
    <row r="470" spans="1:5" ht="15" thickBot="1" x14ac:dyDescent="0.35">
      <c r="A470" s="17"/>
      <c r="B470" s="17"/>
      <c r="C470" s="18"/>
      <c r="D470" s="1">
        <v>2</v>
      </c>
      <c r="E470" s="4" t="s">
        <v>257</v>
      </c>
    </row>
    <row r="471" spans="1:5" ht="15" thickBot="1" x14ac:dyDescent="0.35">
      <c r="A471" s="17"/>
      <c r="B471" s="17"/>
      <c r="C471" s="18"/>
      <c r="D471" s="1">
        <v>3</v>
      </c>
      <c r="E471" s="4" t="s">
        <v>258</v>
      </c>
    </row>
    <row r="472" spans="1:5" ht="15" thickBot="1" x14ac:dyDescent="0.35">
      <c r="A472" s="17"/>
      <c r="B472" s="17"/>
      <c r="C472" s="18"/>
      <c r="D472" s="1">
        <v>4</v>
      </c>
      <c r="E472" s="4" t="s">
        <v>259</v>
      </c>
    </row>
    <row r="473" spans="1:5" ht="15" thickBot="1" x14ac:dyDescent="0.35">
      <c r="A473" s="17"/>
      <c r="B473" s="17"/>
      <c r="C473" s="18"/>
      <c r="D473" s="1">
        <v>5</v>
      </c>
      <c r="E473" s="4" t="s">
        <v>46</v>
      </c>
    </row>
    <row r="474" spans="1:5" ht="15" thickBot="1" x14ac:dyDescent="0.35">
      <c r="A474" s="19"/>
      <c r="B474" s="19"/>
      <c r="C474" s="20"/>
      <c r="D474" s="5">
        <v>6</v>
      </c>
      <c r="E474" s="6" t="s">
        <v>260</v>
      </c>
    </row>
    <row r="475" spans="1:5" ht="15" thickBot="1" x14ac:dyDescent="0.35">
      <c r="A475" s="9" t="s">
        <v>5103</v>
      </c>
      <c r="B475" s="9" t="s">
        <v>68</v>
      </c>
      <c r="C475" s="9" t="s">
        <v>222</v>
      </c>
      <c r="D475" s="22" t="s">
        <v>261</v>
      </c>
      <c r="E475" s="22"/>
    </row>
    <row r="476" spans="1:5" ht="15" thickBot="1" x14ac:dyDescent="0.35">
      <c r="A476" s="17"/>
      <c r="B476" s="17"/>
      <c r="C476" s="18"/>
      <c r="D476" s="2" t="s">
        <v>211</v>
      </c>
      <c r="E476" s="3" t="s">
        <v>212</v>
      </c>
    </row>
    <row r="477" spans="1:5" ht="15" thickBot="1" x14ac:dyDescent="0.35">
      <c r="A477" s="17"/>
      <c r="B477" s="17"/>
      <c r="C477" s="18"/>
      <c r="D477" s="1">
        <v>0</v>
      </c>
      <c r="E477" s="4" t="s">
        <v>69</v>
      </c>
    </row>
    <row r="478" spans="1:5" ht="15" thickBot="1" x14ac:dyDescent="0.35">
      <c r="A478" s="19"/>
      <c r="B478" s="19"/>
      <c r="C478" s="20"/>
      <c r="D478" s="5">
        <v>1</v>
      </c>
      <c r="E478" s="6" t="s">
        <v>70</v>
      </c>
    </row>
    <row r="479" spans="1:5" ht="15" thickBot="1" x14ac:dyDescent="0.35">
      <c r="A479" s="9" t="s">
        <v>5104</v>
      </c>
      <c r="B479" s="9" t="s">
        <v>68</v>
      </c>
      <c r="C479" s="9" t="s">
        <v>222</v>
      </c>
      <c r="D479" s="22" t="s">
        <v>262</v>
      </c>
      <c r="E479" s="22"/>
    </row>
    <row r="480" spans="1:5" ht="15" thickBot="1" x14ac:dyDescent="0.35">
      <c r="A480" s="17"/>
      <c r="B480" s="17"/>
      <c r="C480" s="18"/>
      <c r="D480" s="2" t="s">
        <v>211</v>
      </c>
      <c r="E480" s="3" t="s">
        <v>212</v>
      </c>
    </row>
    <row r="481" spans="1:5" ht="15" thickBot="1" x14ac:dyDescent="0.35">
      <c r="A481" s="17"/>
      <c r="B481" s="17"/>
      <c r="C481" s="18"/>
      <c r="D481" s="1">
        <v>0</v>
      </c>
      <c r="E481" s="4" t="s">
        <v>69</v>
      </c>
    </row>
    <row r="482" spans="1:5" ht="15" thickBot="1" x14ac:dyDescent="0.35">
      <c r="A482" s="19"/>
      <c r="B482" s="19"/>
      <c r="C482" s="20"/>
      <c r="D482" s="5">
        <v>1</v>
      </c>
      <c r="E482" s="6" t="s">
        <v>70</v>
      </c>
    </row>
    <row r="483" spans="1:5" ht="15" thickBot="1" x14ac:dyDescent="0.35">
      <c r="A483" s="9" t="s">
        <v>5105</v>
      </c>
      <c r="B483" s="9" t="s">
        <v>68</v>
      </c>
      <c r="C483" s="9" t="s">
        <v>222</v>
      </c>
      <c r="D483" s="22" t="s">
        <v>263</v>
      </c>
      <c r="E483" s="22"/>
    </row>
    <row r="484" spans="1:5" ht="15" thickBot="1" x14ac:dyDescent="0.35">
      <c r="A484" s="17"/>
      <c r="B484" s="17"/>
      <c r="C484" s="18"/>
      <c r="D484" s="2" t="s">
        <v>211</v>
      </c>
      <c r="E484" s="3" t="s">
        <v>212</v>
      </c>
    </row>
    <row r="485" spans="1:5" ht="15" thickBot="1" x14ac:dyDescent="0.35">
      <c r="A485" s="17"/>
      <c r="B485" s="17"/>
      <c r="C485" s="18"/>
      <c r="D485" s="1">
        <v>0</v>
      </c>
      <c r="E485" s="4" t="s">
        <v>69</v>
      </c>
    </row>
    <row r="486" spans="1:5" ht="15" thickBot="1" x14ac:dyDescent="0.35">
      <c r="A486" s="19"/>
      <c r="B486" s="19"/>
      <c r="C486" s="20"/>
      <c r="D486" s="5">
        <v>1</v>
      </c>
      <c r="E486" s="6" t="s">
        <v>70</v>
      </c>
    </row>
    <row r="487" spans="1:5" ht="15" thickBot="1" x14ac:dyDescent="0.35">
      <c r="A487" s="9" t="s">
        <v>5106</v>
      </c>
      <c r="B487" s="9" t="s">
        <v>68</v>
      </c>
      <c r="C487" s="9" t="s">
        <v>222</v>
      </c>
      <c r="D487" s="22" t="s">
        <v>264</v>
      </c>
      <c r="E487" s="22"/>
    </row>
    <row r="488" spans="1:5" ht="15" thickBot="1" x14ac:dyDescent="0.35">
      <c r="A488" s="17"/>
      <c r="B488" s="17"/>
      <c r="C488" s="18"/>
      <c r="D488" s="2" t="s">
        <v>211</v>
      </c>
      <c r="E488" s="3" t="s">
        <v>212</v>
      </c>
    </row>
    <row r="489" spans="1:5" ht="15" thickBot="1" x14ac:dyDescent="0.35">
      <c r="A489" s="17"/>
      <c r="B489" s="17"/>
      <c r="C489" s="18"/>
      <c r="D489" s="1">
        <v>0</v>
      </c>
      <c r="E489" s="4" t="s">
        <v>69</v>
      </c>
    </row>
    <row r="490" spans="1:5" ht="15" thickBot="1" x14ac:dyDescent="0.35">
      <c r="A490" s="19"/>
      <c r="B490" s="19"/>
      <c r="C490" s="20"/>
      <c r="D490" s="5">
        <v>1</v>
      </c>
      <c r="E490" s="6" t="s">
        <v>70</v>
      </c>
    </row>
    <row r="491" spans="1:5" ht="15" thickBot="1" x14ac:dyDescent="0.35">
      <c r="A491" s="9" t="s">
        <v>5107</v>
      </c>
      <c r="B491" s="9" t="s">
        <v>68</v>
      </c>
      <c r="C491" s="9" t="s">
        <v>222</v>
      </c>
      <c r="D491" s="22" t="s">
        <v>265</v>
      </c>
      <c r="E491" s="22"/>
    </row>
    <row r="492" spans="1:5" ht="15" thickBot="1" x14ac:dyDescent="0.35">
      <c r="A492" s="17"/>
      <c r="B492" s="17"/>
      <c r="C492" s="18"/>
      <c r="D492" s="2" t="s">
        <v>211</v>
      </c>
      <c r="E492" s="3" t="s">
        <v>212</v>
      </c>
    </row>
    <row r="493" spans="1:5" ht="15" thickBot="1" x14ac:dyDescent="0.35">
      <c r="A493" s="17"/>
      <c r="B493" s="17"/>
      <c r="C493" s="18"/>
      <c r="D493" s="1">
        <v>0</v>
      </c>
      <c r="E493" s="4" t="s">
        <v>69</v>
      </c>
    </row>
    <row r="494" spans="1:5" ht="15" thickBot="1" x14ac:dyDescent="0.35">
      <c r="A494" s="19"/>
      <c r="B494" s="19"/>
      <c r="C494" s="20"/>
      <c r="D494" s="5">
        <v>1</v>
      </c>
      <c r="E494" s="6" t="s">
        <v>70</v>
      </c>
    </row>
    <row r="495" spans="1:5" ht="15" thickBot="1" x14ac:dyDescent="0.35">
      <c r="A495" s="9" t="s">
        <v>5108</v>
      </c>
      <c r="B495" s="9" t="s">
        <v>68</v>
      </c>
      <c r="C495" s="9" t="s">
        <v>222</v>
      </c>
      <c r="D495" s="22" t="s">
        <v>266</v>
      </c>
      <c r="E495" s="22"/>
    </row>
    <row r="496" spans="1:5" ht="15" thickBot="1" x14ac:dyDescent="0.35">
      <c r="A496" s="17"/>
      <c r="B496" s="17"/>
      <c r="C496" s="18"/>
      <c r="D496" s="2" t="s">
        <v>211</v>
      </c>
      <c r="E496" s="3" t="s">
        <v>212</v>
      </c>
    </row>
    <row r="497" spans="1:5" ht="15" thickBot="1" x14ac:dyDescent="0.35">
      <c r="A497" s="17"/>
      <c r="B497" s="17"/>
      <c r="C497" s="18"/>
      <c r="D497" s="1">
        <v>0</v>
      </c>
      <c r="E497" s="4" t="s">
        <v>69</v>
      </c>
    </row>
    <row r="498" spans="1:5" ht="15" thickBot="1" x14ac:dyDescent="0.35">
      <c r="A498" s="19"/>
      <c r="B498" s="19"/>
      <c r="C498" s="20"/>
      <c r="D498" s="5">
        <v>1</v>
      </c>
      <c r="E498" s="6" t="s">
        <v>70</v>
      </c>
    </row>
    <row r="499" spans="1:5" ht="15" thickBot="1" x14ac:dyDescent="0.35">
      <c r="A499" s="9" t="s">
        <v>391</v>
      </c>
      <c r="B499" s="9" t="s">
        <v>5</v>
      </c>
      <c r="C499" s="9" t="s">
        <v>6</v>
      </c>
      <c r="D499" s="22" t="s">
        <v>268</v>
      </c>
      <c r="E499" s="22"/>
    </row>
    <row r="500" spans="1:5" ht="15" thickBot="1" x14ac:dyDescent="0.35">
      <c r="A500" s="17"/>
      <c r="B500" s="17"/>
      <c r="C500" s="18"/>
      <c r="D500" s="2" t="s">
        <v>211</v>
      </c>
      <c r="E500" s="3" t="s">
        <v>212</v>
      </c>
    </row>
    <row r="501" spans="1:5" ht="15" thickBot="1" x14ac:dyDescent="0.35">
      <c r="A501" s="17"/>
      <c r="B501" s="17"/>
      <c r="C501" s="18"/>
      <c r="D501" s="1">
        <v>1</v>
      </c>
      <c r="E501" s="4" t="s">
        <v>269</v>
      </c>
    </row>
    <row r="502" spans="1:5" ht="15" thickBot="1" x14ac:dyDescent="0.35">
      <c r="A502" s="19"/>
      <c r="B502" s="19"/>
      <c r="C502" s="20"/>
      <c r="D502" s="5">
        <v>0</v>
      </c>
      <c r="E502" s="6" t="s">
        <v>69</v>
      </c>
    </row>
    <row r="503" spans="1:5" ht="15" thickBot="1" x14ac:dyDescent="0.35">
      <c r="A503" s="9" t="s">
        <v>392</v>
      </c>
      <c r="B503" s="9" t="s">
        <v>5</v>
      </c>
      <c r="C503" s="9" t="s">
        <v>6</v>
      </c>
      <c r="D503" s="22" t="s">
        <v>271</v>
      </c>
      <c r="E503" s="22"/>
    </row>
    <row r="504" spans="1:5" ht="15" thickBot="1" x14ac:dyDescent="0.35">
      <c r="A504" s="17"/>
      <c r="B504" s="17"/>
      <c r="C504" s="18"/>
      <c r="D504" s="2" t="s">
        <v>211</v>
      </c>
      <c r="E504" s="3" t="s">
        <v>212</v>
      </c>
    </row>
    <row r="505" spans="1:5" ht="15" thickBot="1" x14ac:dyDescent="0.35">
      <c r="A505" s="17"/>
      <c r="B505" s="17"/>
      <c r="C505" s="18"/>
      <c r="D505" s="1">
        <v>1</v>
      </c>
      <c r="E505" s="4" t="s">
        <v>272</v>
      </c>
    </row>
    <row r="506" spans="1:5" ht="15" thickBot="1" x14ac:dyDescent="0.35">
      <c r="A506" s="17"/>
      <c r="B506" s="17"/>
      <c r="C506" s="18"/>
      <c r="D506" s="1">
        <v>2</v>
      </c>
      <c r="E506" s="4" t="s">
        <v>273</v>
      </c>
    </row>
    <row r="507" spans="1:5" ht="15" thickBot="1" x14ac:dyDescent="0.35">
      <c r="A507" s="17"/>
      <c r="B507" s="17"/>
      <c r="C507" s="18"/>
      <c r="D507" s="1">
        <v>3</v>
      </c>
      <c r="E507" s="4" t="s">
        <v>274</v>
      </c>
    </row>
    <row r="508" spans="1:5" ht="15" thickBot="1" x14ac:dyDescent="0.35">
      <c r="A508" s="17"/>
      <c r="B508" s="17"/>
      <c r="C508" s="18"/>
      <c r="D508" s="1">
        <v>4</v>
      </c>
      <c r="E508" s="4" t="s">
        <v>275</v>
      </c>
    </row>
    <row r="509" spans="1:5" ht="15" thickBot="1" x14ac:dyDescent="0.35">
      <c r="A509" s="17"/>
      <c r="B509" s="17"/>
      <c r="C509" s="18"/>
      <c r="D509" s="1">
        <v>5</v>
      </c>
      <c r="E509" s="4" t="s">
        <v>276</v>
      </c>
    </row>
    <row r="510" spans="1:5" ht="15" thickBot="1" x14ac:dyDescent="0.35">
      <c r="A510" s="17"/>
      <c r="B510" s="17"/>
      <c r="C510" s="18"/>
      <c r="D510" s="1">
        <v>995</v>
      </c>
      <c r="E510" s="4" t="s">
        <v>277</v>
      </c>
    </row>
    <row r="511" spans="1:5" ht="15" thickBot="1" x14ac:dyDescent="0.35">
      <c r="A511" s="19"/>
      <c r="B511" s="19"/>
      <c r="C511" s="20"/>
      <c r="D511" s="5">
        <v>-1</v>
      </c>
      <c r="E511" s="6" t="s">
        <v>22</v>
      </c>
    </row>
    <row r="512" spans="1:5" ht="15" thickBot="1" x14ac:dyDescent="0.35">
      <c r="A512" s="10" t="s">
        <v>393</v>
      </c>
      <c r="B512" s="10" t="s">
        <v>10</v>
      </c>
      <c r="C512" s="10" t="s">
        <v>11</v>
      </c>
      <c r="D512" s="21" t="s">
        <v>279</v>
      </c>
      <c r="E512" s="21"/>
    </row>
    <row r="513" spans="1:5" ht="15" thickBot="1" x14ac:dyDescent="0.35">
      <c r="A513" s="9" t="s">
        <v>394</v>
      </c>
      <c r="B513" s="9" t="s">
        <v>10</v>
      </c>
      <c r="C513" s="9" t="s">
        <v>214</v>
      </c>
      <c r="D513" s="22" t="s">
        <v>281</v>
      </c>
      <c r="E513" s="22"/>
    </row>
    <row r="514" spans="1:5" ht="15" thickBot="1" x14ac:dyDescent="0.35">
      <c r="A514" s="17"/>
      <c r="B514" s="17"/>
      <c r="C514" s="18"/>
      <c r="D514" s="2" t="s">
        <v>211</v>
      </c>
      <c r="E514" s="3" t="s">
        <v>212</v>
      </c>
    </row>
    <row r="515" spans="1:5" ht="15" thickBot="1" x14ac:dyDescent="0.35">
      <c r="A515" s="17"/>
      <c r="B515" s="17"/>
      <c r="C515" s="18"/>
      <c r="D515" s="1">
        <v>1</v>
      </c>
      <c r="E515" s="4" t="s">
        <v>395</v>
      </c>
    </row>
    <row r="516" spans="1:5" ht="15" thickBot="1" x14ac:dyDescent="0.35">
      <c r="A516" s="17"/>
      <c r="B516" s="17"/>
      <c r="C516" s="18"/>
      <c r="D516" s="1">
        <v>2</v>
      </c>
      <c r="E516" s="4" t="s">
        <v>396</v>
      </c>
    </row>
    <row r="517" spans="1:5" ht="15" thickBot="1" x14ac:dyDescent="0.35">
      <c r="A517" s="17"/>
      <c r="B517" s="17"/>
      <c r="C517" s="18"/>
      <c r="D517" s="1">
        <v>3</v>
      </c>
      <c r="E517" s="4" t="s">
        <v>284</v>
      </c>
    </row>
    <row r="518" spans="1:5" ht="15" thickBot="1" x14ac:dyDescent="0.35">
      <c r="A518" s="17"/>
      <c r="B518" s="17"/>
      <c r="C518" s="18"/>
      <c r="D518" s="1">
        <v>4</v>
      </c>
      <c r="E518" s="4" t="s">
        <v>285</v>
      </c>
    </row>
    <row r="519" spans="1:5" ht="15" thickBot="1" x14ac:dyDescent="0.35">
      <c r="A519" s="17"/>
      <c r="B519" s="17"/>
      <c r="C519" s="18"/>
      <c r="D519" s="1">
        <v>5</v>
      </c>
      <c r="E519" s="4" t="s">
        <v>39</v>
      </c>
    </row>
    <row r="520" spans="1:5" ht="15" thickBot="1" x14ac:dyDescent="0.35">
      <c r="A520" s="19"/>
      <c r="B520" s="19"/>
      <c r="C520" s="20"/>
      <c r="D520" s="5">
        <v>6</v>
      </c>
      <c r="E520" s="6" t="s">
        <v>22</v>
      </c>
    </row>
    <row r="521" spans="1:5" ht="15" thickBot="1" x14ac:dyDescent="0.35">
      <c r="A521" s="9" t="s">
        <v>397</v>
      </c>
      <c r="B521" s="9" t="s">
        <v>68</v>
      </c>
      <c r="C521" s="9" t="s">
        <v>222</v>
      </c>
      <c r="D521" s="22" t="s">
        <v>398</v>
      </c>
      <c r="E521" s="22"/>
    </row>
    <row r="522" spans="1:5" ht="15" thickBot="1" x14ac:dyDescent="0.35">
      <c r="A522" s="17"/>
      <c r="B522" s="17"/>
      <c r="C522" s="18"/>
      <c r="D522" s="2" t="s">
        <v>211</v>
      </c>
      <c r="E522" s="3" t="s">
        <v>212</v>
      </c>
    </row>
    <row r="523" spans="1:5" ht="15" thickBot="1" x14ac:dyDescent="0.35">
      <c r="A523" s="17"/>
      <c r="B523" s="17"/>
      <c r="C523" s="18"/>
      <c r="D523" s="1">
        <v>0</v>
      </c>
      <c r="E523" s="4" t="s">
        <v>69</v>
      </c>
    </row>
    <row r="524" spans="1:5" ht="15" thickBot="1" x14ac:dyDescent="0.35">
      <c r="A524" s="19"/>
      <c r="B524" s="19"/>
      <c r="C524" s="20"/>
      <c r="D524" s="5">
        <v>1</v>
      </c>
      <c r="E524" s="6" t="s">
        <v>70</v>
      </c>
    </row>
    <row r="525" spans="1:5" ht="15" thickBot="1" x14ac:dyDescent="0.35">
      <c r="A525" s="9" t="s">
        <v>399</v>
      </c>
      <c r="B525" s="9" t="s">
        <v>68</v>
      </c>
      <c r="C525" s="9" t="s">
        <v>222</v>
      </c>
      <c r="D525" s="22" t="s">
        <v>400</v>
      </c>
      <c r="E525" s="22"/>
    </row>
    <row r="526" spans="1:5" ht="15" thickBot="1" x14ac:dyDescent="0.35">
      <c r="A526" s="17"/>
      <c r="B526" s="17"/>
      <c r="C526" s="18"/>
      <c r="D526" s="2" t="s">
        <v>211</v>
      </c>
      <c r="E526" s="3" t="s">
        <v>212</v>
      </c>
    </row>
    <row r="527" spans="1:5" ht="15" thickBot="1" x14ac:dyDescent="0.35">
      <c r="A527" s="17"/>
      <c r="B527" s="17"/>
      <c r="C527" s="18"/>
      <c r="D527" s="1">
        <v>0</v>
      </c>
      <c r="E527" s="4" t="s">
        <v>69</v>
      </c>
    </row>
    <row r="528" spans="1:5" ht="15" thickBot="1" x14ac:dyDescent="0.35">
      <c r="A528" s="19"/>
      <c r="B528" s="19"/>
      <c r="C528" s="20"/>
      <c r="D528" s="5">
        <v>1</v>
      </c>
      <c r="E528" s="6" t="s">
        <v>70</v>
      </c>
    </row>
    <row r="529" spans="1:5" ht="15" thickBot="1" x14ac:dyDescent="0.35">
      <c r="A529" s="9" t="s">
        <v>401</v>
      </c>
      <c r="B529" s="9" t="s">
        <v>68</v>
      </c>
      <c r="C529" s="9" t="s">
        <v>222</v>
      </c>
      <c r="D529" s="22" t="s">
        <v>291</v>
      </c>
      <c r="E529" s="22"/>
    </row>
    <row r="530" spans="1:5" ht="15" thickBot="1" x14ac:dyDescent="0.35">
      <c r="A530" s="17"/>
      <c r="B530" s="17"/>
      <c r="C530" s="18"/>
      <c r="D530" s="2" t="s">
        <v>211</v>
      </c>
      <c r="E530" s="3" t="s">
        <v>212</v>
      </c>
    </row>
    <row r="531" spans="1:5" ht="15" thickBot="1" x14ac:dyDescent="0.35">
      <c r="A531" s="17"/>
      <c r="B531" s="17"/>
      <c r="C531" s="18"/>
      <c r="D531" s="1">
        <v>0</v>
      </c>
      <c r="E531" s="4" t="s">
        <v>69</v>
      </c>
    </row>
    <row r="532" spans="1:5" ht="15" thickBot="1" x14ac:dyDescent="0.35">
      <c r="A532" s="19"/>
      <c r="B532" s="19"/>
      <c r="C532" s="20"/>
      <c r="D532" s="5">
        <v>1</v>
      </c>
      <c r="E532" s="6" t="s">
        <v>70</v>
      </c>
    </row>
    <row r="533" spans="1:5" ht="15" thickBot="1" x14ac:dyDescent="0.35">
      <c r="A533" s="9" t="s">
        <v>402</v>
      </c>
      <c r="B533" s="9" t="s">
        <v>68</v>
      </c>
      <c r="C533" s="9" t="s">
        <v>222</v>
      </c>
      <c r="D533" s="22" t="s">
        <v>293</v>
      </c>
      <c r="E533" s="22"/>
    </row>
    <row r="534" spans="1:5" ht="15" thickBot="1" x14ac:dyDescent="0.35">
      <c r="A534" s="17"/>
      <c r="B534" s="17"/>
      <c r="C534" s="18"/>
      <c r="D534" s="2" t="s">
        <v>211</v>
      </c>
      <c r="E534" s="3" t="s">
        <v>212</v>
      </c>
    </row>
    <row r="535" spans="1:5" ht="15" thickBot="1" x14ac:dyDescent="0.35">
      <c r="A535" s="17"/>
      <c r="B535" s="17"/>
      <c r="C535" s="18"/>
      <c r="D535" s="1">
        <v>0</v>
      </c>
      <c r="E535" s="4" t="s">
        <v>69</v>
      </c>
    </row>
    <row r="536" spans="1:5" ht="15" thickBot="1" x14ac:dyDescent="0.35">
      <c r="A536" s="19"/>
      <c r="B536" s="19"/>
      <c r="C536" s="20"/>
      <c r="D536" s="5">
        <v>1</v>
      </c>
      <c r="E536" s="6" t="s">
        <v>70</v>
      </c>
    </row>
    <row r="537" spans="1:5" ht="15" thickBot="1" x14ac:dyDescent="0.35">
      <c r="A537" s="9" t="s">
        <v>403</v>
      </c>
      <c r="B537" s="9" t="s">
        <v>68</v>
      </c>
      <c r="C537" s="9" t="s">
        <v>222</v>
      </c>
      <c r="D537" s="22" t="s">
        <v>295</v>
      </c>
      <c r="E537" s="22"/>
    </row>
    <row r="538" spans="1:5" ht="15" thickBot="1" x14ac:dyDescent="0.35">
      <c r="A538" s="17"/>
      <c r="B538" s="17"/>
      <c r="C538" s="18"/>
      <c r="D538" s="2" t="s">
        <v>211</v>
      </c>
      <c r="E538" s="3" t="s">
        <v>212</v>
      </c>
    </row>
    <row r="539" spans="1:5" ht="15" thickBot="1" x14ac:dyDescent="0.35">
      <c r="A539" s="17"/>
      <c r="B539" s="17"/>
      <c r="C539" s="18"/>
      <c r="D539" s="1">
        <v>0</v>
      </c>
      <c r="E539" s="4" t="s">
        <v>69</v>
      </c>
    </row>
    <row r="540" spans="1:5" ht="15" thickBot="1" x14ac:dyDescent="0.35">
      <c r="A540" s="19"/>
      <c r="B540" s="19"/>
      <c r="C540" s="20"/>
      <c r="D540" s="5">
        <v>1</v>
      </c>
      <c r="E540" s="6" t="s">
        <v>70</v>
      </c>
    </row>
    <row r="541" spans="1:5" ht="15" thickBot="1" x14ac:dyDescent="0.35">
      <c r="A541" s="10" t="s">
        <v>404</v>
      </c>
      <c r="B541" s="10" t="s">
        <v>10</v>
      </c>
      <c r="C541" s="10" t="s">
        <v>11</v>
      </c>
      <c r="D541" s="21" t="s">
        <v>41</v>
      </c>
      <c r="E541" s="21"/>
    </row>
    <row r="542" spans="1:5" ht="15" thickBot="1" x14ac:dyDescent="0.35">
      <c r="A542" s="9" t="s">
        <v>405</v>
      </c>
      <c r="B542" s="9" t="s">
        <v>68</v>
      </c>
      <c r="C542" s="9" t="s">
        <v>222</v>
      </c>
      <c r="D542" s="22" t="s">
        <v>298</v>
      </c>
      <c r="E542" s="22"/>
    </row>
    <row r="543" spans="1:5" ht="15" thickBot="1" x14ac:dyDescent="0.35">
      <c r="A543" s="17"/>
      <c r="B543" s="17"/>
      <c r="C543" s="18"/>
      <c r="D543" s="2" t="s">
        <v>211</v>
      </c>
      <c r="E543" s="3" t="s">
        <v>212</v>
      </c>
    </row>
    <row r="544" spans="1:5" ht="15" thickBot="1" x14ac:dyDescent="0.35">
      <c r="A544" s="17"/>
      <c r="B544" s="17"/>
      <c r="C544" s="18"/>
      <c r="D544" s="1">
        <v>0</v>
      </c>
      <c r="E544" s="4" t="s">
        <v>69</v>
      </c>
    </row>
    <row r="545" spans="1:5" ht="15" thickBot="1" x14ac:dyDescent="0.35">
      <c r="A545" s="19"/>
      <c r="B545" s="19"/>
      <c r="C545" s="20"/>
      <c r="D545" s="5">
        <v>1</v>
      </c>
      <c r="E545" s="6" t="s">
        <v>70</v>
      </c>
    </row>
    <row r="546" spans="1:5" ht="15" thickBot="1" x14ac:dyDescent="0.35">
      <c r="A546" s="9" t="s">
        <v>406</v>
      </c>
      <c r="B546" s="9" t="s">
        <v>5</v>
      </c>
      <c r="C546" s="9" t="s">
        <v>6</v>
      </c>
      <c r="D546" s="22" t="s">
        <v>300</v>
      </c>
      <c r="E546" s="22"/>
    </row>
    <row r="547" spans="1:5" ht="15" thickBot="1" x14ac:dyDescent="0.35">
      <c r="A547" s="17"/>
      <c r="B547" s="17"/>
      <c r="C547" s="18"/>
      <c r="D547" s="2" t="s">
        <v>211</v>
      </c>
      <c r="E547" s="3" t="s">
        <v>212</v>
      </c>
    </row>
    <row r="548" spans="1:5" ht="15" thickBot="1" x14ac:dyDescent="0.35">
      <c r="A548" s="17"/>
      <c r="B548" s="17"/>
      <c r="C548" s="18"/>
      <c r="D548" s="1">
        <v>1</v>
      </c>
      <c r="E548" s="4" t="s">
        <v>12</v>
      </c>
    </row>
    <row r="549" spans="1:5" ht="15" thickBot="1" x14ac:dyDescent="0.35">
      <c r="A549" s="19"/>
      <c r="B549" s="19"/>
      <c r="C549" s="20"/>
      <c r="D549" s="5">
        <v>-1</v>
      </c>
      <c r="E549" s="6" t="s">
        <v>22</v>
      </c>
    </row>
    <row r="550" spans="1:5" ht="15" thickBot="1" x14ac:dyDescent="0.35">
      <c r="A550" s="10" t="s">
        <v>407</v>
      </c>
      <c r="B550" s="10" t="s">
        <v>10</v>
      </c>
      <c r="C550" s="10" t="s">
        <v>11</v>
      </c>
      <c r="D550" s="21" t="s">
        <v>29</v>
      </c>
      <c r="E550" s="21"/>
    </row>
    <row r="551" spans="1:5" ht="15" thickBot="1" x14ac:dyDescent="0.35">
      <c r="A551" s="9" t="s">
        <v>408</v>
      </c>
      <c r="B551" s="9" t="s">
        <v>5</v>
      </c>
      <c r="C551" s="9" t="s">
        <v>6</v>
      </c>
      <c r="D551" s="22" t="s">
        <v>303</v>
      </c>
      <c r="E551" s="22"/>
    </row>
    <row r="552" spans="1:5" ht="15" thickBot="1" x14ac:dyDescent="0.35">
      <c r="A552" s="17"/>
      <c r="B552" s="17"/>
      <c r="C552" s="18"/>
      <c r="D552" s="2" t="s">
        <v>211</v>
      </c>
      <c r="E552" s="3" t="s">
        <v>212</v>
      </c>
    </row>
    <row r="553" spans="1:5" ht="15" thickBot="1" x14ac:dyDescent="0.35">
      <c r="A553" s="17"/>
      <c r="B553" s="17"/>
      <c r="C553" s="18"/>
      <c r="D553" s="1">
        <v>1</v>
      </c>
      <c r="E553" s="4" t="s">
        <v>27</v>
      </c>
    </row>
    <row r="554" spans="1:5" ht="15" thickBot="1" x14ac:dyDescent="0.35">
      <c r="A554" s="19"/>
      <c r="B554" s="19"/>
      <c r="C554" s="20"/>
      <c r="D554" s="5">
        <v>-1</v>
      </c>
      <c r="E554" s="6" t="s">
        <v>22</v>
      </c>
    </row>
    <row r="555" spans="1:5" ht="15" thickBot="1" x14ac:dyDescent="0.35">
      <c r="A555" s="10" t="s">
        <v>409</v>
      </c>
      <c r="B555" s="10" t="s">
        <v>10</v>
      </c>
      <c r="C555" s="10" t="s">
        <v>11</v>
      </c>
      <c r="D555" s="21" t="s">
        <v>29</v>
      </c>
      <c r="E555" s="21"/>
    </row>
    <row r="556" spans="1:5" ht="15" thickBot="1" x14ac:dyDescent="0.35">
      <c r="A556" s="9" t="s">
        <v>410</v>
      </c>
      <c r="B556" s="9" t="s">
        <v>5</v>
      </c>
      <c r="C556" s="9" t="s">
        <v>6</v>
      </c>
      <c r="D556" s="22" t="s">
        <v>306</v>
      </c>
      <c r="E556" s="22"/>
    </row>
    <row r="557" spans="1:5" ht="15" thickBot="1" x14ac:dyDescent="0.35">
      <c r="A557" s="17"/>
      <c r="B557" s="17"/>
      <c r="C557" s="18"/>
      <c r="D557" s="2" t="s">
        <v>211</v>
      </c>
      <c r="E557" s="3" t="s">
        <v>212</v>
      </c>
    </row>
    <row r="558" spans="1:5" ht="15" thickBot="1" x14ac:dyDescent="0.35">
      <c r="A558" s="17"/>
      <c r="B558" s="17"/>
      <c r="C558" s="18"/>
      <c r="D558" s="1">
        <v>1</v>
      </c>
      <c r="E558" s="4" t="s">
        <v>12</v>
      </c>
    </row>
    <row r="559" spans="1:5" ht="15" thickBot="1" x14ac:dyDescent="0.35">
      <c r="A559" s="19"/>
      <c r="B559" s="19"/>
      <c r="C559" s="20"/>
      <c r="D559" s="5">
        <v>-1</v>
      </c>
      <c r="E559" s="6" t="s">
        <v>22</v>
      </c>
    </row>
    <row r="560" spans="1:5" ht="15" thickBot="1" x14ac:dyDescent="0.35">
      <c r="A560" s="10" t="s">
        <v>411</v>
      </c>
      <c r="B560" s="10" t="s">
        <v>10</v>
      </c>
      <c r="C560" s="10" t="s">
        <v>11</v>
      </c>
      <c r="D560" s="21" t="s">
        <v>29</v>
      </c>
      <c r="E560" s="21"/>
    </row>
    <row r="561" spans="1:5" ht="15" thickBot="1" x14ac:dyDescent="0.35">
      <c r="A561" s="9" t="s">
        <v>412</v>
      </c>
      <c r="B561" s="9" t="s">
        <v>5</v>
      </c>
      <c r="C561" s="9" t="s">
        <v>6</v>
      </c>
      <c r="D561" s="22" t="s">
        <v>309</v>
      </c>
      <c r="E561" s="22"/>
    </row>
    <row r="562" spans="1:5" ht="15" thickBot="1" x14ac:dyDescent="0.35">
      <c r="A562" s="17"/>
      <c r="B562" s="17"/>
      <c r="C562" s="18"/>
      <c r="D562" s="2" t="s">
        <v>211</v>
      </c>
      <c r="E562" s="3" t="s">
        <v>212</v>
      </c>
    </row>
    <row r="563" spans="1:5" ht="15" thickBot="1" x14ac:dyDescent="0.35">
      <c r="A563" s="17"/>
      <c r="B563" s="17"/>
      <c r="C563" s="18"/>
      <c r="D563" s="1">
        <v>1</v>
      </c>
      <c r="E563" s="4" t="s">
        <v>27</v>
      </c>
    </row>
    <row r="564" spans="1:5" ht="15" thickBot="1" x14ac:dyDescent="0.35">
      <c r="A564" s="19"/>
      <c r="B564" s="19"/>
      <c r="C564" s="20"/>
      <c r="D564" s="5">
        <v>-1</v>
      </c>
      <c r="E564" s="6" t="s">
        <v>22</v>
      </c>
    </row>
    <row r="565" spans="1:5" ht="15" thickBot="1" x14ac:dyDescent="0.35">
      <c r="A565" s="10" t="s">
        <v>413</v>
      </c>
      <c r="B565" s="10" t="s">
        <v>10</v>
      </c>
      <c r="C565" s="10" t="s">
        <v>11</v>
      </c>
      <c r="D565" s="21" t="s">
        <v>29</v>
      </c>
      <c r="E565" s="21"/>
    </row>
    <row r="566" spans="1:5" ht="15" thickBot="1" x14ac:dyDescent="0.35">
      <c r="A566" s="9" t="s">
        <v>414</v>
      </c>
      <c r="B566" s="9" t="s">
        <v>10</v>
      </c>
      <c r="C566" s="9" t="s">
        <v>214</v>
      </c>
      <c r="D566" s="22" t="s">
        <v>415</v>
      </c>
      <c r="E566" s="22"/>
    </row>
    <row r="567" spans="1:5" ht="15" thickBot="1" x14ac:dyDescent="0.35">
      <c r="A567" s="17"/>
      <c r="B567" s="17"/>
      <c r="C567" s="18"/>
      <c r="D567" s="2" t="s">
        <v>211</v>
      </c>
      <c r="E567" s="3" t="s">
        <v>212</v>
      </c>
    </row>
    <row r="568" spans="1:5" ht="15" thickBot="1" x14ac:dyDescent="0.35">
      <c r="A568" s="17"/>
      <c r="B568" s="17"/>
      <c r="C568" s="18"/>
      <c r="D568" s="1">
        <v>1</v>
      </c>
      <c r="E568" s="4" t="s">
        <v>416</v>
      </c>
    </row>
    <row r="569" spans="1:5" ht="15" thickBot="1" x14ac:dyDescent="0.35">
      <c r="A569" s="17"/>
      <c r="B569" s="17"/>
      <c r="C569" s="18"/>
      <c r="D569" s="1">
        <v>2</v>
      </c>
      <c r="E569" s="4" t="s">
        <v>417</v>
      </c>
    </row>
    <row r="570" spans="1:5" ht="15" thickBot="1" x14ac:dyDescent="0.35">
      <c r="A570" s="17"/>
      <c r="B570" s="17"/>
      <c r="C570" s="18"/>
      <c r="D570" s="1">
        <v>3</v>
      </c>
      <c r="E570" s="4" t="s">
        <v>418</v>
      </c>
    </row>
    <row r="571" spans="1:5" ht="15" thickBot="1" x14ac:dyDescent="0.35">
      <c r="A571" s="17"/>
      <c r="B571" s="17"/>
      <c r="C571" s="18"/>
      <c r="D571" s="1">
        <v>4</v>
      </c>
      <c r="E571" s="4" t="s">
        <v>419</v>
      </c>
    </row>
    <row r="572" spans="1:5" ht="15" thickBot="1" x14ac:dyDescent="0.35">
      <c r="A572" s="17"/>
      <c r="B572" s="17"/>
      <c r="C572" s="18"/>
      <c r="D572" s="1">
        <v>5</v>
      </c>
      <c r="E572" s="4" t="s">
        <v>420</v>
      </c>
    </row>
    <row r="573" spans="1:5" ht="15" thickBot="1" x14ac:dyDescent="0.35">
      <c r="A573" s="17"/>
      <c r="B573" s="17"/>
      <c r="C573" s="18"/>
      <c r="D573" s="1">
        <v>6</v>
      </c>
      <c r="E573" s="4" t="s">
        <v>421</v>
      </c>
    </row>
    <row r="574" spans="1:5" ht="15" thickBot="1" x14ac:dyDescent="0.35">
      <c r="A574" s="17"/>
      <c r="B574" s="17"/>
      <c r="C574" s="18"/>
      <c r="D574" s="1">
        <v>7</v>
      </c>
      <c r="E574" s="4" t="s">
        <v>422</v>
      </c>
    </row>
    <row r="575" spans="1:5" ht="15" thickBot="1" x14ac:dyDescent="0.35">
      <c r="A575" s="17"/>
      <c r="B575" s="17"/>
      <c r="C575" s="18"/>
      <c r="D575" s="1">
        <v>8</v>
      </c>
      <c r="E575" s="4" t="s">
        <v>423</v>
      </c>
    </row>
    <row r="576" spans="1:5" ht="15" thickBot="1" x14ac:dyDescent="0.35">
      <c r="A576" s="17"/>
      <c r="B576" s="17"/>
      <c r="C576" s="18"/>
      <c r="D576" s="1">
        <v>9</v>
      </c>
      <c r="E576" s="4" t="s">
        <v>424</v>
      </c>
    </row>
    <row r="577" spans="1:5" ht="15" thickBot="1" x14ac:dyDescent="0.35">
      <c r="A577" s="17"/>
      <c r="B577" s="17"/>
      <c r="C577" s="18"/>
      <c r="D577" s="1">
        <v>10</v>
      </c>
      <c r="E577" s="4" t="s">
        <v>321</v>
      </c>
    </row>
    <row r="578" spans="1:5" ht="15" thickBot="1" x14ac:dyDescent="0.35">
      <c r="A578" s="19"/>
      <c r="B578" s="19"/>
      <c r="C578" s="20"/>
      <c r="D578" s="5">
        <v>11</v>
      </c>
      <c r="E578" s="6" t="s">
        <v>22</v>
      </c>
    </row>
    <row r="579" spans="1:5" ht="15" thickBot="1" x14ac:dyDescent="0.35">
      <c r="A579" s="9" t="s">
        <v>425</v>
      </c>
      <c r="B579" s="9" t="s">
        <v>68</v>
      </c>
      <c r="C579" s="9" t="s">
        <v>222</v>
      </c>
      <c r="D579" s="22" t="s">
        <v>426</v>
      </c>
      <c r="E579" s="22"/>
    </row>
    <row r="580" spans="1:5" ht="15" thickBot="1" x14ac:dyDescent="0.35">
      <c r="A580" s="17"/>
      <c r="B580" s="17"/>
      <c r="C580" s="18"/>
      <c r="D580" s="2" t="s">
        <v>211</v>
      </c>
      <c r="E580" s="3" t="s">
        <v>212</v>
      </c>
    </row>
    <row r="581" spans="1:5" ht="15" thickBot="1" x14ac:dyDescent="0.35">
      <c r="A581" s="17"/>
      <c r="B581" s="17"/>
      <c r="C581" s="18"/>
      <c r="D581" s="1">
        <v>0</v>
      </c>
      <c r="E581" s="4" t="s">
        <v>69</v>
      </c>
    </row>
    <row r="582" spans="1:5" ht="15" thickBot="1" x14ac:dyDescent="0.35">
      <c r="A582" s="19"/>
      <c r="B582" s="19"/>
      <c r="C582" s="20"/>
      <c r="D582" s="5">
        <v>1</v>
      </c>
      <c r="E582" s="6" t="s">
        <v>70</v>
      </c>
    </row>
    <row r="583" spans="1:5" ht="15" thickBot="1" x14ac:dyDescent="0.35">
      <c r="A583" s="9" t="s">
        <v>427</v>
      </c>
      <c r="B583" s="9" t="s">
        <v>68</v>
      </c>
      <c r="C583" s="9" t="s">
        <v>222</v>
      </c>
      <c r="D583" s="22" t="s">
        <v>428</v>
      </c>
      <c r="E583" s="22"/>
    </row>
    <row r="584" spans="1:5" ht="15" thickBot="1" x14ac:dyDescent="0.35">
      <c r="A584" s="17"/>
      <c r="B584" s="17"/>
      <c r="C584" s="18"/>
      <c r="D584" s="2" t="s">
        <v>211</v>
      </c>
      <c r="E584" s="3" t="s">
        <v>212</v>
      </c>
    </row>
    <row r="585" spans="1:5" ht="15" thickBot="1" x14ac:dyDescent="0.35">
      <c r="A585" s="17"/>
      <c r="B585" s="17"/>
      <c r="C585" s="18"/>
      <c r="D585" s="1">
        <v>0</v>
      </c>
      <c r="E585" s="4" t="s">
        <v>69</v>
      </c>
    </row>
    <row r="586" spans="1:5" ht="15" thickBot="1" x14ac:dyDescent="0.35">
      <c r="A586" s="19"/>
      <c r="B586" s="19"/>
      <c r="C586" s="20"/>
      <c r="D586" s="5">
        <v>1</v>
      </c>
      <c r="E586" s="6" t="s">
        <v>70</v>
      </c>
    </row>
    <row r="587" spans="1:5" ht="15" thickBot="1" x14ac:dyDescent="0.35">
      <c r="A587" s="9" t="s">
        <v>429</v>
      </c>
      <c r="B587" s="9" t="s">
        <v>68</v>
      </c>
      <c r="C587" s="9" t="s">
        <v>222</v>
      </c>
      <c r="D587" s="22" t="s">
        <v>430</v>
      </c>
      <c r="E587" s="22"/>
    </row>
    <row r="588" spans="1:5" ht="15" thickBot="1" x14ac:dyDescent="0.35">
      <c r="A588" s="17"/>
      <c r="B588" s="17"/>
      <c r="C588" s="18"/>
      <c r="D588" s="2" t="s">
        <v>211</v>
      </c>
      <c r="E588" s="3" t="s">
        <v>212</v>
      </c>
    </row>
    <row r="589" spans="1:5" ht="15" thickBot="1" x14ac:dyDescent="0.35">
      <c r="A589" s="17"/>
      <c r="B589" s="17"/>
      <c r="C589" s="18"/>
      <c r="D589" s="1">
        <v>0</v>
      </c>
      <c r="E589" s="4" t="s">
        <v>69</v>
      </c>
    </row>
    <row r="590" spans="1:5" ht="15" thickBot="1" x14ac:dyDescent="0.35">
      <c r="A590" s="19"/>
      <c r="B590" s="19"/>
      <c r="C590" s="20"/>
      <c r="D590" s="5">
        <v>1</v>
      </c>
      <c r="E590" s="6" t="s">
        <v>70</v>
      </c>
    </row>
    <row r="591" spans="1:5" ht="15" thickBot="1" x14ac:dyDescent="0.35">
      <c r="A591" s="9" t="s">
        <v>431</v>
      </c>
      <c r="B591" s="9" t="s">
        <v>68</v>
      </c>
      <c r="C591" s="9" t="s">
        <v>222</v>
      </c>
      <c r="D591" s="22" t="s">
        <v>432</v>
      </c>
      <c r="E591" s="22"/>
    </row>
    <row r="592" spans="1:5" ht="15" thickBot="1" x14ac:dyDescent="0.35">
      <c r="A592" s="17"/>
      <c r="B592" s="17"/>
      <c r="C592" s="18"/>
      <c r="D592" s="2" t="s">
        <v>211</v>
      </c>
      <c r="E592" s="3" t="s">
        <v>212</v>
      </c>
    </row>
    <row r="593" spans="1:5" ht="15" thickBot="1" x14ac:dyDescent="0.35">
      <c r="A593" s="17"/>
      <c r="B593" s="17"/>
      <c r="C593" s="18"/>
      <c r="D593" s="1">
        <v>0</v>
      </c>
      <c r="E593" s="4" t="s">
        <v>69</v>
      </c>
    </row>
    <row r="594" spans="1:5" ht="15" thickBot="1" x14ac:dyDescent="0.35">
      <c r="A594" s="19"/>
      <c r="B594" s="19"/>
      <c r="C594" s="20"/>
      <c r="D594" s="5">
        <v>1</v>
      </c>
      <c r="E594" s="6" t="s">
        <v>70</v>
      </c>
    </row>
    <row r="595" spans="1:5" ht="15" thickBot="1" x14ac:dyDescent="0.35">
      <c r="A595" s="9" t="s">
        <v>433</v>
      </c>
      <c r="B595" s="9" t="s">
        <v>68</v>
      </c>
      <c r="C595" s="9" t="s">
        <v>222</v>
      </c>
      <c r="D595" s="22" t="s">
        <v>434</v>
      </c>
      <c r="E595" s="22"/>
    </row>
    <row r="596" spans="1:5" ht="15" thickBot="1" x14ac:dyDescent="0.35">
      <c r="A596" s="17"/>
      <c r="B596" s="17"/>
      <c r="C596" s="18"/>
      <c r="D596" s="2" t="s">
        <v>211</v>
      </c>
      <c r="E596" s="3" t="s">
        <v>212</v>
      </c>
    </row>
    <row r="597" spans="1:5" ht="15" thickBot="1" x14ac:dyDescent="0.35">
      <c r="A597" s="17"/>
      <c r="B597" s="17"/>
      <c r="C597" s="18"/>
      <c r="D597" s="1">
        <v>0</v>
      </c>
      <c r="E597" s="4" t="s">
        <v>69</v>
      </c>
    </row>
    <row r="598" spans="1:5" ht="15" thickBot="1" x14ac:dyDescent="0.35">
      <c r="A598" s="19"/>
      <c r="B598" s="19"/>
      <c r="C598" s="20"/>
      <c r="D598" s="5">
        <v>1</v>
      </c>
      <c r="E598" s="6" t="s">
        <v>70</v>
      </c>
    </row>
    <row r="599" spans="1:5" ht="15" thickBot="1" x14ac:dyDescent="0.35">
      <c r="A599" s="9" t="s">
        <v>435</v>
      </c>
      <c r="B599" s="9" t="s">
        <v>68</v>
      </c>
      <c r="C599" s="9" t="s">
        <v>222</v>
      </c>
      <c r="D599" s="22" t="s">
        <v>436</v>
      </c>
      <c r="E599" s="22"/>
    </row>
    <row r="600" spans="1:5" ht="15" thickBot="1" x14ac:dyDescent="0.35">
      <c r="A600" s="17"/>
      <c r="B600" s="17"/>
      <c r="C600" s="18"/>
      <c r="D600" s="2" t="s">
        <v>211</v>
      </c>
      <c r="E600" s="3" t="s">
        <v>212</v>
      </c>
    </row>
    <row r="601" spans="1:5" ht="15" thickBot="1" x14ac:dyDescent="0.35">
      <c r="A601" s="17"/>
      <c r="B601" s="17"/>
      <c r="C601" s="18"/>
      <c r="D601" s="1">
        <v>0</v>
      </c>
      <c r="E601" s="4" t="s">
        <v>69</v>
      </c>
    </row>
    <row r="602" spans="1:5" ht="15" thickBot="1" x14ac:dyDescent="0.35">
      <c r="A602" s="19"/>
      <c r="B602" s="19"/>
      <c r="C602" s="20"/>
      <c r="D602" s="5">
        <v>1</v>
      </c>
      <c r="E602" s="6" t="s">
        <v>70</v>
      </c>
    </row>
    <row r="603" spans="1:5" ht="15" thickBot="1" x14ac:dyDescent="0.35">
      <c r="A603" s="9" t="s">
        <v>437</v>
      </c>
      <c r="B603" s="9" t="s">
        <v>68</v>
      </c>
      <c r="C603" s="9" t="s">
        <v>222</v>
      </c>
      <c r="D603" s="22" t="s">
        <v>438</v>
      </c>
      <c r="E603" s="22"/>
    </row>
    <row r="604" spans="1:5" ht="15" thickBot="1" x14ac:dyDescent="0.35">
      <c r="A604" s="17"/>
      <c r="B604" s="17"/>
      <c r="C604" s="18"/>
      <c r="D604" s="2" t="s">
        <v>211</v>
      </c>
      <c r="E604" s="3" t="s">
        <v>212</v>
      </c>
    </row>
    <row r="605" spans="1:5" ht="15" thickBot="1" x14ac:dyDescent="0.35">
      <c r="A605" s="17"/>
      <c r="B605" s="17"/>
      <c r="C605" s="18"/>
      <c r="D605" s="1">
        <v>0</v>
      </c>
      <c r="E605" s="4" t="s">
        <v>69</v>
      </c>
    </row>
    <row r="606" spans="1:5" ht="15" thickBot="1" x14ac:dyDescent="0.35">
      <c r="A606" s="19"/>
      <c r="B606" s="19"/>
      <c r="C606" s="20"/>
      <c r="D606" s="5">
        <v>1</v>
      </c>
      <c r="E606" s="6" t="s">
        <v>70</v>
      </c>
    </row>
    <row r="607" spans="1:5" ht="15" thickBot="1" x14ac:dyDescent="0.35">
      <c r="A607" s="9" t="s">
        <v>439</v>
      </c>
      <c r="B607" s="9" t="s">
        <v>68</v>
      </c>
      <c r="C607" s="9" t="s">
        <v>222</v>
      </c>
      <c r="D607" s="22" t="s">
        <v>440</v>
      </c>
      <c r="E607" s="22"/>
    </row>
    <row r="608" spans="1:5" ht="15" thickBot="1" x14ac:dyDescent="0.35">
      <c r="A608" s="17"/>
      <c r="B608" s="17"/>
      <c r="C608" s="18"/>
      <c r="D608" s="2" t="s">
        <v>211</v>
      </c>
      <c r="E608" s="3" t="s">
        <v>212</v>
      </c>
    </row>
    <row r="609" spans="1:5" ht="15" thickBot="1" x14ac:dyDescent="0.35">
      <c r="A609" s="17"/>
      <c r="B609" s="17"/>
      <c r="C609" s="18"/>
      <c r="D609" s="1">
        <v>0</v>
      </c>
      <c r="E609" s="4" t="s">
        <v>69</v>
      </c>
    </row>
    <row r="610" spans="1:5" ht="15" thickBot="1" x14ac:dyDescent="0.35">
      <c r="A610" s="19"/>
      <c r="B610" s="19"/>
      <c r="C610" s="20"/>
      <c r="D610" s="5">
        <v>1</v>
      </c>
      <c r="E610" s="6" t="s">
        <v>70</v>
      </c>
    </row>
    <row r="611" spans="1:5" ht="15" thickBot="1" x14ac:dyDescent="0.35">
      <c r="A611" s="9" t="s">
        <v>441</v>
      </c>
      <c r="B611" s="9" t="s">
        <v>68</v>
      </c>
      <c r="C611" s="9" t="s">
        <v>222</v>
      </c>
      <c r="D611" s="22" t="s">
        <v>442</v>
      </c>
      <c r="E611" s="22"/>
    </row>
    <row r="612" spans="1:5" ht="15" thickBot="1" x14ac:dyDescent="0.35">
      <c r="A612" s="17"/>
      <c r="B612" s="17"/>
      <c r="C612" s="18"/>
      <c r="D612" s="2" t="s">
        <v>211</v>
      </c>
      <c r="E612" s="3" t="s">
        <v>212</v>
      </c>
    </row>
    <row r="613" spans="1:5" ht="15" thickBot="1" x14ac:dyDescent="0.35">
      <c r="A613" s="17"/>
      <c r="B613" s="17"/>
      <c r="C613" s="18"/>
      <c r="D613" s="1">
        <v>0</v>
      </c>
      <c r="E613" s="4" t="s">
        <v>69</v>
      </c>
    </row>
    <row r="614" spans="1:5" ht="15" thickBot="1" x14ac:dyDescent="0.35">
      <c r="A614" s="19"/>
      <c r="B614" s="19"/>
      <c r="C614" s="20"/>
      <c r="D614" s="5">
        <v>1</v>
      </c>
      <c r="E614" s="6" t="s">
        <v>70</v>
      </c>
    </row>
    <row r="615" spans="1:5" ht="15" thickBot="1" x14ac:dyDescent="0.35">
      <c r="A615" s="9" t="s">
        <v>443</v>
      </c>
      <c r="B615" s="9" t="s">
        <v>68</v>
      </c>
      <c r="C615" s="9" t="s">
        <v>222</v>
      </c>
      <c r="D615" s="22" t="s">
        <v>444</v>
      </c>
      <c r="E615" s="22"/>
    </row>
    <row r="616" spans="1:5" ht="15" thickBot="1" x14ac:dyDescent="0.35">
      <c r="A616" s="17"/>
      <c r="B616" s="17"/>
      <c r="C616" s="18"/>
      <c r="D616" s="2" t="s">
        <v>211</v>
      </c>
      <c r="E616" s="3" t="s">
        <v>212</v>
      </c>
    </row>
    <row r="617" spans="1:5" ht="15" thickBot="1" x14ac:dyDescent="0.35">
      <c r="A617" s="17"/>
      <c r="B617" s="17"/>
      <c r="C617" s="18"/>
      <c r="D617" s="1">
        <v>0</v>
      </c>
      <c r="E617" s="4" t="s">
        <v>69</v>
      </c>
    </row>
    <row r="618" spans="1:5" ht="15" thickBot="1" x14ac:dyDescent="0.35">
      <c r="A618" s="19"/>
      <c r="B618" s="19"/>
      <c r="C618" s="20"/>
      <c r="D618" s="5">
        <v>1</v>
      </c>
      <c r="E618" s="6" t="s">
        <v>70</v>
      </c>
    </row>
    <row r="619" spans="1:5" ht="15" thickBot="1" x14ac:dyDescent="0.35">
      <c r="A619" s="10" t="s">
        <v>445</v>
      </c>
      <c r="B619" s="10" t="s">
        <v>10</v>
      </c>
      <c r="C619" s="10" t="s">
        <v>11</v>
      </c>
      <c r="D619" s="21" t="s">
        <v>341</v>
      </c>
      <c r="E619" s="21"/>
    </row>
    <row r="620" spans="1:5" ht="15" thickBot="1" x14ac:dyDescent="0.35">
      <c r="A620" s="9" t="s">
        <v>446</v>
      </c>
      <c r="B620" s="9" t="s">
        <v>68</v>
      </c>
      <c r="C620" s="9" t="s">
        <v>222</v>
      </c>
      <c r="D620" s="22" t="s">
        <v>447</v>
      </c>
      <c r="E620" s="22"/>
    </row>
    <row r="621" spans="1:5" ht="15" thickBot="1" x14ac:dyDescent="0.35">
      <c r="A621" s="17"/>
      <c r="B621" s="17"/>
      <c r="C621" s="18"/>
      <c r="D621" s="2" t="s">
        <v>211</v>
      </c>
      <c r="E621" s="3" t="s">
        <v>212</v>
      </c>
    </row>
    <row r="622" spans="1:5" ht="15" thickBot="1" x14ac:dyDescent="0.35">
      <c r="A622" s="17"/>
      <c r="B622" s="17"/>
      <c r="C622" s="18"/>
      <c r="D622" s="1">
        <v>0</v>
      </c>
      <c r="E622" s="4" t="s">
        <v>69</v>
      </c>
    </row>
    <row r="623" spans="1:5" ht="15" thickBot="1" x14ac:dyDescent="0.35">
      <c r="A623" s="19"/>
      <c r="B623" s="19"/>
      <c r="C623" s="20"/>
      <c r="D623" s="5">
        <v>1</v>
      </c>
      <c r="E623" s="6" t="s">
        <v>70</v>
      </c>
    </row>
    <row r="624" spans="1:5" ht="15" thickBot="1" x14ac:dyDescent="0.35">
      <c r="A624" s="9" t="s">
        <v>448</v>
      </c>
      <c r="B624" s="9" t="s">
        <v>10</v>
      </c>
      <c r="C624" s="9" t="s">
        <v>214</v>
      </c>
      <c r="D624" s="22" t="s">
        <v>345</v>
      </c>
      <c r="E624" s="22"/>
    </row>
    <row r="625" spans="1:5" ht="15" thickBot="1" x14ac:dyDescent="0.35">
      <c r="A625" s="17"/>
      <c r="B625" s="17"/>
      <c r="C625" s="18"/>
      <c r="D625" s="2" t="s">
        <v>211</v>
      </c>
      <c r="E625" s="3" t="s">
        <v>212</v>
      </c>
    </row>
    <row r="626" spans="1:5" ht="15" thickBot="1" x14ac:dyDescent="0.35">
      <c r="A626" s="17"/>
      <c r="B626" s="17"/>
      <c r="C626" s="18"/>
      <c r="D626" s="1">
        <v>1</v>
      </c>
      <c r="E626" s="4" t="s">
        <v>346</v>
      </c>
    </row>
    <row r="627" spans="1:5" ht="15" thickBot="1" x14ac:dyDescent="0.35">
      <c r="A627" s="17"/>
      <c r="B627" s="17"/>
      <c r="C627" s="18"/>
      <c r="D627" s="1">
        <v>2</v>
      </c>
      <c r="E627" s="4" t="s">
        <v>449</v>
      </c>
    </row>
    <row r="628" spans="1:5" ht="15" thickBot="1" x14ac:dyDescent="0.35">
      <c r="A628" s="17"/>
      <c r="B628" s="17"/>
      <c r="C628" s="18"/>
      <c r="D628" s="1">
        <v>3</v>
      </c>
      <c r="E628" s="4" t="s">
        <v>349</v>
      </c>
    </row>
    <row r="629" spans="1:5" ht="15" thickBot="1" x14ac:dyDescent="0.35">
      <c r="A629" s="17"/>
      <c r="B629" s="17"/>
      <c r="C629" s="18"/>
      <c r="D629" s="1">
        <v>4</v>
      </c>
      <c r="E629" s="4" t="s">
        <v>350</v>
      </c>
    </row>
    <row r="630" spans="1:5" ht="15" thickBot="1" x14ac:dyDescent="0.35">
      <c r="A630" s="17"/>
      <c r="B630" s="17"/>
      <c r="C630" s="18"/>
      <c r="D630" s="1">
        <v>5</v>
      </c>
      <c r="E630" s="4" t="s">
        <v>351</v>
      </c>
    </row>
    <row r="631" spans="1:5" ht="15" thickBot="1" x14ac:dyDescent="0.35">
      <c r="A631" s="17"/>
      <c r="B631" s="17"/>
      <c r="C631" s="18"/>
      <c r="D631" s="1">
        <v>6</v>
      </c>
      <c r="E631" s="4" t="s">
        <v>450</v>
      </c>
    </row>
    <row r="632" spans="1:5" ht="15" thickBot="1" x14ac:dyDescent="0.35">
      <c r="A632" s="17"/>
      <c r="B632" s="17"/>
      <c r="C632" s="18"/>
      <c r="D632" s="1">
        <v>7</v>
      </c>
      <c r="E632" s="4" t="s">
        <v>321</v>
      </c>
    </row>
    <row r="633" spans="1:5" ht="15" thickBot="1" x14ac:dyDescent="0.35">
      <c r="A633" s="19"/>
      <c r="B633" s="19"/>
      <c r="C633" s="20"/>
      <c r="D633" s="5">
        <v>8</v>
      </c>
      <c r="E633" s="6" t="s">
        <v>22</v>
      </c>
    </row>
    <row r="634" spans="1:5" ht="15" thickBot="1" x14ac:dyDescent="0.35">
      <c r="A634" s="9" t="s">
        <v>451</v>
      </c>
      <c r="B634" s="9" t="s">
        <v>68</v>
      </c>
      <c r="C634" s="9" t="s">
        <v>222</v>
      </c>
      <c r="D634" s="22" t="s">
        <v>354</v>
      </c>
      <c r="E634" s="22"/>
    </row>
    <row r="635" spans="1:5" ht="15" thickBot="1" x14ac:dyDescent="0.35">
      <c r="A635" s="17"/>
      <c r="B635" s="17"/>
      <c r="C635" s="18"/>
      <c r="D635" s="2" t="s">
        <v>211</v>
      </c>
      <c r="E635" s="3" t="s">
        <v>212</v>
      </c>
    </row>
    <row r="636" spans="1:5" ht="15" thickBot="1" x14ac:dyDescent="0.35">
      <c r="A636" s="17"/>
      <c r="B636" s="17"/>
      <c r="C636" s="18"/>
      <c r="D636" s="1">
        <v>0</v>
      </c>
      <c r="E636" s="4" t="s">
        <v>69</v>
      </c>
    </row>
    <row r="637" spans="1:5" ht="15" thickBot="1" x14ac:dyDescent="0.35">
      <c r="A637" s="19"/>
      <c r="B637" s="19"/>
      <c r="C637" s="20"/>
      <c r="D637" s="5">
        <v>1</v>
      </c>
      <c r="E637" s="6" t="s">
        <v>70</v>
      </c>
    </row>
    <row r="638" spans="1:5" ht="15" thickBot="1" x14ac:dyDescent="0.35">
      <c r="A638" s="9" t="s">
        <v>452</v>
      </c>
      <c r="B638" s="9" t="s">
        <v>68</v>
      </c>
      <c r="C638" s="9" t="s">
        <v>222</v>
      </c>
      <c r="D638" s="22" t="s">
        <v>453</v>
      </c>
      <c r="E638" s="22"/>
    </row>
    <row r="639" spans="1:5" ht="15" thickBot="1" x14ac:dyDescent="0.35">
      <c r="A639" s="17"/>
      <c r="B639" s="17"/>
      <c r="C639" s="18"/>
      <c r="D639" s="2" t="s">
        <v>211</v>
      </c>
      <c r="E639" s="3" t="s">
        <v>212</v>
      </c>
    </row>
    <row r="640" spans="1:5" ht="15" thickBot="1" x14ac:dyDescent="0.35">
      <c r="A640" s="17"/>
      <c r="B640" s="17"/>
      <c r="C640" s="18"/>
      <c r="D640" s="1">
        <v>0</v>
      </c>
      <c r="E640" s="4" t="s">
        <v>69</v>
      </c>
    </row>
    <row r="641" spans="1:5" ht="15" thickBot="1" x14ac:dyDescent="0.35">
      <c r="A641" s="19"/>
      <c r="B641" s="19"/>
      <c r="C641" s="20"/>
      <c r="D641" s="5">
        <v>1</v>
      </c>
      <c r="E641" s="6" t="s">
        <v>70</v>
      </c>
    </row>
    <row r="642" spans="1:5" ht="15" thickBot="1" x14ac:dyDescent="0.35">
      <c r="A642" s="9" t="s">
        <v>454</v>
      </c>
      <c r="B642" s="9" t="s">
        <v>68</v>
      </c>
      <c r="C642" s="9" t="s">
        <v>222</v>
      </c>
      <c r="D642" s="22" t="s">
        <v>360</v>
      </c>
      <c r="E642" s="22"/>
    </row>
    <row r="643" spans="1:5" ht="15" thickBot="1" x14ac:dyDescent="0.35">
      <c r="A643" s="17"/>
      <c r="B643" s="17"/>
      <c r="C643" s="18"/>
      <c r="D643" s="2" t="s">
        <v>211</v>
      </c>
      <c r="E643" s="3" t="s">
        <v>212</v>
      </c>
    </row>
    <row r="644" spans="1:5" ht="15" thickBot="1" x14ac:dyDescent="0.35">
      <c r="A644" s="17"/>
      <c r="B644" s="17"/>
      <c r="C644" s="18"/>
      <c r="D644" s="1">
        <v>0</v>
      </c>
      <c r="E644" s="4" t="s">
        <v>69</v>
      </c>
    </row>
    <row r="645" spans="1:5" ht="15" thickBot="1" x14ac:dyDescent="0.35">
      <c r="A645" s="19"/>
      <c r="B645" s="19"/>
      <c r="C645" s="20"/>
      <c r="D645" s="5">
        <v>1</v>
      </c>
      <c r="E645" s="6" t="s">
        <v>70</v>
      </c>
    </row>
    <row r="646" spans="1:5" ht="15" thickBot="1" x14ac:dyDescent="0.35">
      <c r="A646" s="9" t="s">
        <v>455</v>
      </c>
      <c r="B646" s="9" t="s">
        <v>68</v>
      </c>
      <c r="C646" s="9" t="s">
        <v>222</v>
      </c>
      <c r="D646" s="22" t="s">
        <v>362</v>
      </c>
      <c r="E646" s="22"/>
    </row>
    <row r="647" spans="1:5" ht="15" thickBot="1" x14ac:dyDescent="0.35">
      <c r="A647" s="17"/>
      <c r="B647" s="17"/>
      <c r="C647" s="18"/>
      <c r="D647" s="2" t="s">
        <v>211</v>
      </c>
      <c r="E647" s="3" t="s">
        <v>212</v>
      </c>
    </row>
    <row r="648" spans="1:5" ht="15" thickBot="1" x14ac:dyDescent="0.35">
      <c r="A648" s="17"/>
      <c r="B648" s="17"/>
      <c r="C648" s="18"/>
      <c r="D648" s="1">
        <v>0</v>
      </c>
      <c r="E648" s="4" t="s">
        <v>69</v>
      </c>
    </row>
    <row r="649" spans="1:5" ht="15" thickBot="1" x14ac:dyDescent="0.35">
      <c r="A649" s="19"/>
      <c r="B649" s="19"/>
      <c r="C649" s="20"/>
      <c r="D649" s="5">
        <v>1</v>
      </c>
      <c r="E649" s="6" t="s">
        <v>70</v>
      </c>
    </row>
    <row r="650" spans="1:5" ht="15" thickBot="1" x14ac:dyDescent="0.35">
      <c r="A650" s="9" t="s">
        <v>456</v>
      </c>
      <c r="B650" s="9" t="s">
        <v>68</v>
      </c>
      <c r="C650" s="9" t="s">
        <v>222</v>
      </c>
      <c r="D650" s="22" t="s">
        <v>364</v>
      </c>
      <c r="E650" s="22"/>
    </row>
    <row r="651" spans="1:5" ht="15" thickBot="1" x14ac:dyDescent="0.35">
      <c r="A651" s="17"/>
      <c r="B651" s="17"/>
      <c r="C651" s="18"/>
      <c r="D651" s="2" t="s">
        <v>211</v>
      </c>
      <c r="E651" s="3" t="s">
        <v>212</v>
      </c>
    </row>
    <row r="652" spans="1:5" ht="15" thickBot="1" x14ac:dyDescent="0.35">
      <c r="A652" s="17"/>
      <c r="B652" s="17"/>
      <c r="C652" s="18"/>
      <c r="D652" s="1">
        <v>0</v>
      </c>
      <c r="E652" s="4" t="s">
        <v>69</v>
      </c>
    </row>
    <row r="653" spans="1:5" ht="15" thickBot="1" x14ac:dyDescent="0.35">
      <c r="A653" s="19"/>
      <c r="B653" s="19"/>
      <c r="C653" s="20"/>
      <c r="D653" s="5">
        <v>1</v>
      </c>
      <c r="E653" s="6" t="s">
        <v>70</v>
      </c>
    </row>
    <row r="654" spans="1:5" ht="15" thickBot="1" x14ac:dyDescent="0.35">
      <c r="A654" s="9" t="s">
        <v>457</v>
      </c>
      <c r="B654" s="9" t="s">
        <v>68</v>
      </c>
      <c r="C654" s="9" t="s">
        <v>222</v>
      </c>
      <c r="D654" s="22" t="s">
        <v>458</v>
      </c>
      <c r="E654" s="22"/>
    </row>
    <row r="655" spans="1:5" ht="15" thickBot="1" x14ac:dyDescent="0.35">
      <c r="A655" s="17"/>
      <c r="B655" s="17"/>
      <c r="C655" s="18"/>
      <c r="D655" s="2" t="s">
        <v>211</v>
      </c>
      <c r="E655" s="3" t="s">
        <v>212</v>
      </c>
    </row>
    <row r="656" spans="1:5" ht="15" thickBot="1" x14ac:dyDescent="0.35">
      <c r="A656" s="17"/>
      <c r="B656" s="17"/>
      <c r="C656" s="18"/>
      <c r="D656" s="1">
        <v>0</v>
      </c>
      <c r="E656" s="4" t="s">
        <v>69</v>
      </c>
    </row>
    <row r="657" spans="1:5" ht="15" thickBot="1" x14ac:dyDescent="0.35">
      <c r="A657" s="19"/>
      <c r="B657" s="19"/>
      <c r="C657" s="20"/>
      <c r="D657" s="5">
        <v>1</v>
      </c>
      <c r="E657" s="6" t="s">
        <v>70</v>
      </c>
    </row>
    <row r="658" spans="1:5" ht="15" thickBot="1" x14ac:dyDescent="0.35">
      <c r="A658" s="9" t="s">
        <v>459</v>
      </c>
      <c r="B658" s="9" t="s">
        <v>68</v>
      </c>
      <c r="C658" s="9" t="s">
        <v>222</v>
      </c>
      <c r="D658" s="22" t="s">
        <v>368</v>
      </c>
      <c r="E658" s="22"/>
    </row>
    <row r="659" spans="1:5" ht="15" thickBot="1" x14ac:dyDescent="0.35">
      <c r="A659" s="17"/>
      <c r="B659" s="17"/>
      <c r="C659" s="18"/>
      <c r="D659" s="2" t="s">
        <v>211</v>
      </c>
      <c r="E659" s="3" t="s">
        <v>212</v>
      </c>
    </row>
    <row r="660" spans="1:5" ht="15" thickBot="1" x14ac:dyDescent="0.35">
      <c r="A660" s="17"/>
      <c r="B660" s="17"/>
      <c r="C660" s="18"/>
      <c r="D660" s="1">
        <v>0</v>
      </c>
      <c r="E660" s="4" t="s">
        <v>69</v>
      </c>
    </row>
    <row r="661" spans="1:5" ht="15" thickBot="1" x14ac:dyDescent="0.35">
      <c r="A661" s="19"/>
      <c r="B661" s="19"/>
      <c r="C661" s="20"/>
      <c r="D661" s="5">
        <v>1</v>
      </c>
      <c r="E661" s="6" t="s">
        <v>70</v>
      </c>
    </row>
    <row r="662" spans="1:5" ht="15" thickBot="1" x14ac:dyDescent="0.35">
      <c r="A662" s="10" t="s">
        <v>460</v>
      </c>
      <c r="B662" s="10" t="s">
        <v>10</v>
      </c>
      <c r="C662" s="10" t="s">
        <v>11</v>
      </c>
      <c r="D662" s="21" t="s">
        <v>341</v>
      </c>
      <c r="E662" s="21"/>
    </row>
    <row r="663" spans="1:5" ht="15" thickBot="1" x14ac:dyDescent="0.35">
      <c r="A663" s="9" t="s">
        <v>461</v>
      </c>
      <c r="B663" s="9" t="s">
        <v>68</v>
      </c>
      <c r="C663" s="9" t="s">
        <v>222</v>
      </c>
      <c r="D663" s="22" t="s">
        <v>371</v>
      </c>
      <c r="E663" s="22"/>
    </row>
    <row r="664" spans="1:5" ht="15" thickBot="1" x14ac:dyDescent="0.35">
      <c r="A664" s="17"/>
      <c r="B664" s="17"/>
      <c r="C664" s="18"/>
      <c r="D664" s="2" t="s">
        <v>211</v>
      </c>
      <c r="E664" s="3" t="s">
        <v>212</v>
      </c>
    </row>
    <row r="665" spans="1:5" ht="15" thickBot="1" x14ac:dyDescent="0.35">
      <c r="A665" s="17"/>
      <c r="B665" s="17"/>
      <c r="C665" s="18"/>
      <c r="D665" s="1">
        <v>0</v>
      </c>
      <c r="E665" s="4" t="s">
        <v>69</v>
      </c>
    </row>
    <row r="666" spans="1:5" ht="15" thickBot="1" x14ac:dyDescent="0.35">
      <c r="A666" s="19"/>
      <c r="B666" s="19"/>
      <c r="C666" s="20"/>
      <c r="D666" s="5">
        <v>1</v>
      </c>
      <c r="E666" s="6" t="s">
        <v>70</v>
      </c>
    </row>
    <row r="667" spans="1:5" ht="15" thickBot="1" x14ac:dyDescent="0.35">
      <c r="A667" s="9" t="s">
        <v>462</v>
      </c>
      <c r="B667" s="9" t="s">
        <v>5</v>
      </c>
      <c r="C667" s="9" t="s">
        <v>6</v>
      </c>
      <c r="D667" s="22" t="s">
        <v>268</v>
      </c>
      <c r="E667" s="22"/>
    </row>
    <row r="668" spans="1:5" ht="15" thickBot="1" x14ac:dyDescent="0.35">
      <c r="A668" s="17"/>
      <c r="B668" s="17"/>
      <c r="C668" s="18"/>
      <c r="D668" s="2" t="s">
        <v>211</v>
      </c>
      <c r="E668" s="3" t="s">
        <v>212</v>
      </c>
    </row>
    <row r="669" spans="1:5" ht="15" thickBot="1" x14ac:dyDescent="0.35">
      <c r="A669" s="17"/>
      <c r="B669" s="17"/>
      <c r="C669" s="18"/>
      <c r="D669" s="1">
        <v>1</v>
      </c>
      <c r="E669" s="4" t="s">
        <v>269</v>
      </c>
    </row>
    <row r="670" spans="1:5" ht="15" thickBot="1" x14ac:dyDescent="0.35">
      <c r="A670" s="19"/>
      <c r="B670" s="19"/>
      <c r="C670" s="20"/>
      <c r="D670" s="5">
        <v>0</v>
      </c>
      <c r="E670" s="6" t="s">
        <v>69</v>
      </c>
    </row>
    <row r="671" spans="1:5" ht="15" thickBot="1" x14ac:dyDescent="0.35">
      <c r="A671" s="9" t="s">
        <v>463</v>
      </c>
      <c r="B671" s="9" t="s">
        <v>5</v>
      </c>
      <c r="C671" s="9" t="s">
        <v>6</v>
      </c>
      <c r="D671" s="22" t="s">
        <v>271</v>
      </c>
      <c r="E671" s="22"/>
    </row>
    <row r="672" spans="1:5" ht="15" thickBot="1" x14ac:dyDescent="0.35">
      <c r="A672" s="17"/>
      <c r="B672" s="17"/>
      <c r="C672" s="18"/>
      <c r="D672" s="2" t="s">
        <v>211</v>
      </c>
      <c r="E672" s="3" t="s">
        <v>212</v>
      </c>
    </row>
    <row r="673" spans="1:5" ht="15" thickBot="1" x14ac:dyDescent="0.35">
      <c r="A673" s="17"/>
      <c r="B673" s="17"/>
      <c r="C673" s="18"/>
      <c r="D673" s="1">
        <v>1</v>
      </c>
      <c r="E673" s="4" t="s">
        <v>272</v>
      </c>
    </row>
    <row r="674" spans="1:5" ht="15" thickBot="1" x14ac:dyDescent="0.35">
      <c r="A674" s="17"/>
      <c r="B674" s="17"/>
      <c r="C674" s="18"/>
      <c r="D674" s="1">
        <v>2</v>
      </c>
      <c r="E674" s="4" t="s">
        <v>273</v>
      </c>
    </row>
    <row r="675" spans="1:5" ht="15" thickBot="1" x14ac:dyDescent="0.35">
      <c r="A675" s="17"/>
      <c r="B675" s="17"/>
      <c r="C675" s="18"/>
      <c r="D675" s="1">
        <v>3</v>
      </c>
      <c r="E675" s="4" t="s">
        <v>274</v>
      </c>
    </row>
    <row r="676" spans="1:5" ht="15" thickBot="1" x14ac:dyDescent="0.35">
      <c r="A676" s="17"/>
      <c r="B676" s="17"/>
      <c r="C676" s="18"/>
      <c r="D676" s="1">
        <v>4</v>
      </c>
      <c r="E676" s="4" t="s">
        <v>275</v>
      </c>
    </row>
    <row r="677" spans="1:5" ht="15" thickBot="1" x14ac:dyDescent="0.35">
      <c r="A677" s="17"/>
      <c r="B677" s="17"/>
      <c r="C677" s="18"/>
      <c r="D677" s="1">
        <v>5</v>
      </c>
      <c r="E677" s="4" t="s">
        <v>276</v>
      </c>
    </row>
    <row r="678" spans="1:5" ht="15" thickBot="1" x14ac:dyDescent="0.35">
      <c r="A678" s="17"/>
      <c r="B678" s="17"/>
      <c r="C678" s="18"/>
      <c r="D678" s="1">
        <v>995</v>
      </c>
      <c r="E678" s="4" t="s">
        <v>277</v>
      </c>
    </row>
    <row r="679" spans="1:5" ht="15" thickBot="1" x14ac:dyDescent="0.35">
      <c r="A679" s="19"/>
      <c r="B679" s="19"/>
      <c r="C679" s="20"/>
      <c r="D679" s="5">
        <v>-1</v>
      </c>
      <c r="E679" s="6" t="s">
        <v>22</v>
      </c>
    </row>
    <row r="680" spans="1:5" ht="15" thickBot="1" x14ac:dyDescent="0.35">
      <c r="A680" s="10" t="s">
        <v>464</v>
      </c>
      <c r="B680" s="10" t="s">
        <v>10</v>
      </c>
      <c r="C680" s="10" t="s">
        <v>11</v>
      </c>
      <c r="D680" s="21" t="s">
        <v>279</v>
      </c>
      <c r="E680" s="21"/>
    </row>
    <row r="681" spans="1:5" ht="15" thickBot="1" x14ac:dyDescent="0.35">
      <c r="A681" s="9" t="s">
        <v>465</v>
      </c>
      <c r="B681" s="9" t="s">
        <v>10</v>
      </c>
      <c r="C681" s="9" t="s">
        <v>214</v>
      </c>
      <c r="D681" s="22" t="s">
        <v>281</v>
      </c>
      <c r="E681" s="22"/>
    </row>
    <row r="682" spans="1:5" ht="15" thickBot="1" x14ac:dyDescent="0.35">
      <c r="A682" s="17"/>
      <c r="B682" s="17"/>
      <c r="C682" s="18"/>
      <c r="D682" s="2" t="s">
        <v>211</v>
      </c>
      <c r="E682" s="3" t="s">
        <v>212</v>
      </c>
    </row>
    <row r="683" spans="1:5" ht="15" thickBot="1" x14ac:dyDescent="0.35">
      <c r="A683" s="17"/>
      <c r="B683" s="17"/>
      <c r="C683" s="18"/>
      <c r="D683" s="1">
        <v>1</v>
      </c>
      <c r="E683" s="4" t="s">
        <v>395</v>
      </c>
    </row>
    <row r="684" spans="1:5" ht="15" thickBot="1" x14ac:dyDescent="0.35">
      <c r="A684" s="17"/>
      <c r="B684" s="17"/>
      <c r="C684" s="18"/>
      <c r="D684" s="1">
        <v>2</v>
      </c>
      <c r="E684" s="4" t="s">
        <v>466</v>
      </c>
    </row>
    <row r="685" spans="1:5" ht="15" thickBot="1" x14ac:dyDescent="0.35">
      <c r="A685" s="17"/>
      <c r="B685" s="17"/>
      <c r="C685" s="18"/>
      <c r="D685" s="1">
        <v>3</v>
      </c>
      <c r="E685" s="4" t="s">
        <v>284</v>
      </c>
    </row>
    <row r="686" spans="1:5" ht="15" thickBot="1" x14ac:dyDescent="0.35">
      <c r="A686" s="17"/>
      <c r="B686" s="17"/>
      <c r="C686" s="18"/>
      <c r="D686" s="1">
        <v>4</v>
      </c>
      <c r="E686" s="4" t="s">
        <v>285</v>
      </c>
    </row>
    <row r="687" spans="1:5" ht="15" thickBot="1" x14ac:dyDescent="0.35">
      <c r="A687" s="17"/>
      <c r="B687" s="17"/>
      <c r="C687" s="18"/>
      <c r="D687" s="1">
        <v>5</v>
      </c>
      <c r="E687" s="4" t="s">
        <v>39</v>
      </c>
    </row>
    <row r="688" spans="1:5" ht="15" thickBot="1" x14ac:dyDescent="0.35">
      <c r="A688" s="19"/>
      <c r="B688" s="19"/>
      <c r="C688" s="20"/>
      <c r="D688" s="5">
        <v>6</v>
      </c>
      <c r="E688" s="6" t="s">
        <v>22</v>
      </c>
    </row>
    <row r="689" spans="1:5" ht="15" thickBot="1" x14ac:dyDescent="0.35">
      <c r="A689" s="9" t="s">
        <v>467</v>
      </c>
      <c r="B689" s="9" t="s">
        <v>68</v>
      </c>
      <c r="C689" s="9" t="s">
        <v>222</v>
      </c>
      <c r="D689" s="22" t="s">
        <v>398</v>
      </c>
      <c r="E689" s="22"/>
    </row>
    <row r="690" spans="1:5" ht="15" thickBot="1" x14ac:dyDescent="0.35">
      <c r="A690" s="17"/>
      <c r="B690" s="17"/>
      <c r="C690" s="18"/>
      <c r="D690" s="2" t="s">
        <v>211</v>
      </c>
      <c r="E690" s="3" t="s">
        <v>212</v>
      </c>
    </row>
    <row r="691" spans="1:5" ht="15" thickBot="1" x14ac:dyDescent="0.35">
      <c r="A691" s="17"/>
      <c r="B691" s="17"/>
      <c r="C691" s="18"/>
      <c r="D691" s="1">
        <v>0</v>
      </c>
      <c r="E691" s="4" t="s">
        <v>69</v>
      </c>
    </row>
    <row r="692" spans="1:5" ht="15" thickBot="1" x14ac:dyDescent="0.35">
      <c r="A692" s="19"/>
      <c r="B692" s="19"/>
      <c r="C692" s="20"/>
      <c r="D692" s="5">
        <v>1</v>
      </c>
      <c r="E692" s="6" t="s">
        <v>70</v>
      </c>
    </row>
    <row r="693" spans="1:5" ht="15" thickBot="1" x14ac:dyDescent="0.35">
      <c r="A693" s="9" t="s">
        <v>468</v>
      </c>
      <c r="B693" s="9" t="s">
        <v>68</v>
      </c>
      <c r="C693" s="9" t="s">
        <v>222</v>
      </c>
      <c r="D693" s="22" t="s">
        <v>469</v>
      </c>
      <c r="E693" s="22"/>
    </row>
    <row r="694" spans="1:5" ht="15" thickBot="1" x14ac:dyDescent="0.35">
      <c r="A694" s="17"/>
      <c r="B694" s="17"/>
      <c r="C694" s="18"/>
      <c r="D694" s="2" t="s">
        <v>211</v>
      </c>
      <c r="E694" s="3" t="s">
        <v>212</v>
      </c>
    </row>
    <row r="695" spans="1:5" ht="15" thickBot="1" x14ac:dyDescent="0.35">
      <c r="A695" s="17"/>
      <c r="B695" s="17"/>
      <c r="C695" s="18"/>
      <c r="D695" s="1">
        <v>0</v>
      </c>
      <c r="E695" s="4" t="s">
        <v>69</v>
      </c>
    </row>
    <row r="696" spans="1:5" ht="15" thickBot="1" x14ac:dyDescent="0.35">
      <c r="A696" s="19"/>
      <c r="B696" s="19"/>
      <c r="C696" s="20"/>
      <c r="D696" s="5">
        <v>1</v>
      </c>
      <c r="E696" s="6" t="s">
        <v>70</v>
      </c>
    </row>
    <row r="697" spans="1:5" ht="15" thickBot="1" x14ac:dyDescent="0.35">
      <c r="A697" s="9" t="s">
        <v>470</v>
      </c>
      <c r="B697" s="9" t="s">
        <v>68</v>
      </c>
      <c r="C697" s="9" t="s">
        <v>222</v>
      </c>
      <c r="D697" s="22" t="s">
        <v>291</v>
      </c>
      <c r="E697" s="22"/>
    </row>
    <row r="698" spans="1:5" ht="15" thickBot="1" x14ac:dyDescent="0.35">
      <c r="A698" s="17"/>
      <c r="B698" s="17"/>
      <c r="C698" s="18"/>
      <c r="D698" s="2" t="s">
        <v>211</v>
      </c>
      <c r="E698" s="3" t="s">
        <v>212</v>
      </c>
    </row>
    <row r="699" spans="1:5" ht="15" thickBot="1" x14ac:dyDescent="0.35">
      <c r="A699" s="17"/>
      <c r="B699" s="17"/>
      <c r="C699" s="18"/>
      <c r="D699" s="1">
        <v>0</v>
      </c>
      <c r="E699" s="4" t="s">
        <v>69</v>
      </c>
    </row>
    <row r="700" spans="1:5" ht="15" thickBot="1" x14ac:dyDescent="0.35">
      <c r="A700" s="19"/>
      <c r="B700" s="19"/>
      <c r="C700" s="20"/>
      <c r="D700" s="5">
        <v>1</v>
      </c>
      <c r="E700" s="6" t="s">
        <v>70</v>
      </c>
    </row>
    <row r="701" spans="1:5" ht="15" thickBot="1" x14ac:dyDescent="0.35">
      <c r="A701" s="9" t="s">
        <v>471</v>
      </c>
      <c r="B701" s="9" t="s">
        <v>68</v>
      </c>
      <c r="C701" s="9" t="s">
        <v>222</v>
      </c>
      <c r="D701" s="22" t="s">
        <v>293</v>
      </c>
      <c r="E701" s="22"/>
    </row>
    <row r="702" spans="1:5" ht="15" thickBot="1" x14ac:dyDescent="0.35">
      <c r="A702" s="17"/>
      <c r="B702" s="17"/>
      <c r="C702" s="18"/>
      <c r="D702" s="2" t="s">
        <v>211</v>
      </c>
      <c r="E702" s="3" t="s">
        <v>212</v>
      </c>
    </row>
    <row r="703" spans="1:5" ht="15" thickBot="1" x14ac:dyDescent="0.35">
      <c r="A703" s="17"/>
      <c r="B703" s="17"/>
      <c r="C703" s="18"/>
      <c r="D703" s="1">
        <v>0</v>
      </c>
      <c r="E703" s="4" t="s">
        <v>69</v>
      </c>
    </row>
    <row r="704" spans="1:5" ht="15" thickBot="1" x14ac:dyDescent="0.35">
      <c r="A704" s="19"/>
      <c r="B704" s="19"/>
      <c r="C704" s="20"/>
      <c r="D704" s="5">
        <v>1</v>
      </c>
      <c r="E704" s="6" t="s">
        <v>70</v>
      </c>
    </row>
    <row r="705" spans="1:5" ht="15" thickBot="1" x14ac:dyDescent="0.35">
      <c r="A705" s="9" t="s">
        <v>472</v>
      </c>
      <c r="B705" s="9" t="s">
        <v>68</v>
      </c>
      <c r="C705" s="9" t="s">
        <v>222</v>
      </c>
      <c r="D705" s="22" t="s">
        <v>295</v>
      </c>
      <c r="E705" s="22"/>
    </row>
    <row r="706" spans="1:5" ht="15" thickBot="1" x14ac:dyDescent="0.35">
      <c r="A706" s="17"/>
      <c r="B706" s="17"/>
      <c r="C706" s="18"/>
      <c r="D706" s="2" t="s">
        <v>211</v>
      </c>
      <c r="E706" s="3" t="s">
        <v>212</v>
      </c>
    </row>
    <row r="707" spans="1:5" ht="15" thickBot="1" x14ac:dyDescent="0.35">
      <c r="A707" s="17"/>
      <c r="B707" s="17"/>
      <c r="C707" s="18"/>
      <c r="D707" s="1">
        <v>0</v>
      </c>
      <c r="E707" s="4" t="s">
        <v>69</v>
      </c>
    </row>
    <row r="708" spans="1:5" ht="15" thickBot="1" x14ac:dyDescent="0.35">
      <c r="A708" s="19"/>
      <c r="B708" s="19"/>
      <c r="C708" s="20"/>
      <c r="D708" s="5">
        <v>1</v>
      </c>
      <c r="E708" s="6" t="s">
        <v>70</v>
      </c>
    </row>
    <row r="709" spans="1:5" ht="15" thickBot="1" x14ac:dyDescent="0.35">
      <c r="A709" s="10" t="s">
        <v>473</v>
      </c>
      <c r="B709" s="10" t="s">
        <v>10</v>
      </c>
      <c r="C709" s="10" t="s">
        <v>11</v>
      </c>
      <c r="D709" s="21" t="s">
        <v>41</v>
      </c>
      <c r="E709" s="21"/>
    </row>
    <row r="710" spans="1:5" ht="15" thickBot="1" x14ac:dyDescent="0.35">
      <c r="A710" s="9" t="s">
        <v>474</v>
      </c>
      <c r="B710" s="9" t="s">
        <v>68</v>
      </c>
      <c r="C710" s="9" t="s">
        <v>222</v>
      </c>
      <c r="D710" s="22" t="s">
        <v>298</v>
      </c>
      <c r="E710" s="22"/>
    </row>
    <row r="711" spans="1:5" ht="15" thickBot="1" x14ac:dyDescent="0.35">
      <c r="A711" s="17"/>
      <c r="B711" s="17"/>
      <c r="C711" s="18"/>
      <c r="D711" s="2" t="s">
        <v>211</v>
      </c>
      <c r="E711" s="3" t="s">
        <v>212</v>
      </c>
    </row>
    <row r="712" spans="1:5" ht="15" thickBot="1" x14ac:dyDescent="0.35">
      <c r="A712" s="17"/>
      <c r="B712" s="17"/>
      <c r="C712" s="18"/>
      <c r="D712" s="1">
        <v>0</v>
      </c>
      <c r="E712" s="4" t="s">
        <v>69</v>
      </c>
    </row>
    <row r="713" spans="1:5" ht="15" thickBot="1" x14ac:dyDescent="0.35">
      <c r="A713" s="19"/>
      <c r="B713" s="19"/>
      <c r="C713" s="20"/>
      <c r="D713" s="5">
        <v>1</v>
      </c>
      <c r="E713" s="6" t="s">
        <v>70</v>
      </c>
    </row>
    <row r="714" spans="1:5" ht="15" thickBot="1" x14ac:dyDescent="0.35">
      <c r="A714" s="9" t="s">
        <v>475</v>
      </c>
      <c r="B714" s="9" t="s">
        <v>5</v>
      </c>
      <c r="C714" s="9" t="s">
        <v>6</v>
      </c>
      <c r="D714" s="22" t="s">
        <v>300</v>
      </c>
      <c r="E714" s="22"/>
    </row>
    <row r="715" spans="1:5" ht="15" thickBot="1" x14ac:dyDescent="0.35">
      <c r="A715" s="17"/>
      <c r="B715" s="17"/>
      <c r="C715" s="18"/>
      <c r="D715" s="2" t="s">
        <v>211</v>
      </c>
      <c r="E715" s="3" t="s">
        <v>212</v>
      </c>
    </row>
    <row r="716" spans="1:5" ht="15" thickBot="1" x14ac:dyDescent="0.35">
      <c r="A716" s="17"/>
      <c r="B716" s="17"/>
      <c r="C716" s="18"/>
      <c r="D716" s="1">
        <v>1</v>
      </c>
      <c r="E716" s="4" t="s">
        <v>12</v>
      </c>
    </row>
    <row r="717" spans="1:5" ht="15" thickBot="1" x14ac:dyDescent="0.35">
      <c r="A717" s="19"/>
      <c r="B717" s="19"/>
      <c r="C717" s="20"/>
      <c r="D717" s="5">
        <v>-1</v>
      </c>
      <c r="E717" s="6" t="s">
        <v>22</v>
      </c>
    </row>
    <row r="718" spans="1:5" ht="15" thickBot="1" x14ac:dyDescent="0.35">
      <c r="A718" s="10" t="s">
        <v>476</v>
      </c>
      <c r="B718" s="10" t="s">
        <v>10</v>
      </c>
      <c r="C718" s="10" t="s">
        <v>11</v>
      </c>
      <c r="D718" s="21" t="s">
        <v>29</v>
      </c>
      <c r="E718" s="21"/>
    </row>
    <row r="719" spans="1:5" ht="15" thickBot="1" x14ac:dyDescent="0.35">
      <c r="A719" s="9" t="s">
        <v>477</v>
      </c>
      <c r="B719" s="9" t="s">
        <v>5</v>
      </c>
      <c r="C719" s="9" t="s">
        <v>6</v>
      </c>
      <c r="D719" s="22" t="s">
        <v>303</v>
      </c>
      <c r="E719" s="22"/>
    </row>
    <row r="720" spans="1:5" ht="15" thickBot="1" x14ac:dyDescent="0.35">
      <c r="A720" s="17"/>
      <c r="B720" s="17"/>
      <c r="C720" s="18"/>
      <c r="D720" s="2" t="s">
        <v>211</v>
      </c>
      <c r="E720" s="3" t="s">
        <v>212</v>
      </c>
    </row>
    <row r="721" spans="1:5" ht="15" thickBot="1" x14ac:dyDescent="0.35">
      <c r="A721" s="17"/>
      <c r="B721" s="17"/>
      <c r="C721" s="18"/>
      <c r="D721" s="1">
        <v>1</v>
      </c>
      <c r="E721" s="4" t="s">
        <v>27</v>
      </c>
    </row>
    <row r="722" spans="1:5" ht="15" thickBot="1" x14ac:dyDescent="0.35">
      <c r="A722" s="19"/>
      <c r="B722" s="19"/>
      <c r="C722" s="20"/>
      <c r="D722" s="5">
        <v>-1</v>
      </c>
      <c r="E722" s="6" t="s">
        <v>22</v>
      </c>
    </row>
    <row r="723" spans="1:5" ht="15" thickBot="1" x14ac:dyDescent="0.35">
      <c r="A723" s="10" t="s">
        <v>478</v>
      </c>
      <c r="B723" s="10" t="s">
        <v>10</v>
      </c>
      <c r="C723" s="10" t="s">
        <v>11</v>
      </c>
      <c r="D723" s="21" t="s">
        <v>29</v>
      </c>
      <c r="E723" s="21"/>
    </row>
    <row r="724" spans="1:5" ht="15" thickBot="1" x14ac:dyDescent="0.35">
      <c r="A724" s="9" t="s">
        <v>479</v>
      </c>
      <c r="B724" s="9" t="s">
        <v>5</v>
      </c>
      <c r="C724" s="9" t="s">
        <v>6</v>
      </c>
      <c r="D724" s="22" t="s">
        <v>306</v>
      </c>
      <c r="E724" s="22"/>
    </row>
    <row r="725" spans="1:5" ht="15" thickBot="1" x14ac:dyDescent="0.35">
      <c r="A725" s="17"/>
      <c r="B725" s="17"/>
      <c r="C725" s="18"/>
      <c r="D725" s="2" t="s">
        <v>211</v>
      </c>
      <c r="E725" s="3" t="s">
        <v>212</v>
      </c>
    </row>
    <row r="726" spans="1:5" ht="15" thickBot="1" x14ac:dyDescent="0.35">
      <c r="A726" s="17"/>
      <c r="B726" s="17"/>
      <c r="C726" s="18"/>
      <c r="D726" s="1">
        <v>1</v>
      </c>
      <c r="E726" s="4" t="s">
        <v>12</v>
      </c>
    </row>
    <row r="727" spans="1:5" ht="15" thickBot="1" x14ac:dyDescent="0.35">
      <c r="A727" s="19"/>
      <c r="B727" s="19"/>
      <c r="C727" s="20"/>
      <c r="D727" s="5">
        <v>-1</v>
      </c>
      <c r="E727" s="6" t="s">
        <v>22</v>
      </c>
    </row>
    <row r="728" spans="1:5" ht="15" thickBot="1" x14ac:dyDescent="0.35">
      <c r="A728" s="10" t="s">
        <v>480</v>
      </c>
      <c r="B728" s="10" t="s">
        <v>10</v>
      </c>
      <c r="C728" s="10" t="s">
        <v>11</v>
      </c>
      <c r="D728" s="21" t="s">
        <v>29</v>
      </c>
      <c r="E728" s="21"/>
    </row>
    <row r="729" spans="1:5" ht="15" thickBot="1" x14ac:dyDescent="0.35">
      <c r="A729" s="9" t="s">
        <v>481</v>
      </c>
      <c r="B729" s="9" t="s">
        <v>5</v>
      </c>
      <c r="C729" s="9" t="s">
        <v>6</v>
      </c>
      <c r="D729" s="22" t="s">
        <v>309</v>
      </c>
      <c r="E729" s="22"/>
    </row>
    <row r="730" spans="1:5" ht="15" thickBot="1" x14ac:dyDescent="0.35">
      <c r="A730" s="17"/>
      <c r="B730" s="17"/>
      <c r="C730" s="18"/>
      <c r="D730" s="2" t="s">
        <v>211</v>
      </c>
      <c r="E730" s="3" t="s">
        <v>212</v>
      </c>
    </row>
    <row r="731" spans="1:5" ht="15" thickBot="1" x14ac:dyDescent="0.35">
      <c r="A731" s="17"/>
      <c r="B731" s="17"/>
      <c r="C731" s="18"/>
      <c r="D731" s="1">
        <v>1</v>
      </c>
      <c r="E731" s="4" t="s">
        <v>27</v>
      </c>
    </row>
    <row r="732" spans="1:5" ht="15" thickBot="1" x14ac:dyDescent="0.35">
      <c r="A732" s="19"/>
      <c r="B732" s="19"/>
      <c r="C732" s="20"/>
      <c r="D732" s="5">
        <v>-1</v>
      </c>
      <c r="E732" s="6" t="s">
        <v>22</v>
      </c>
    </row>
    <row r="733" spans="1:5" ht="15" thickBot="1" x14ac:dyDescent="0.35">
      <c r="A733" s="10" t="s">
        <v>482</v>
      </c>
      <c r="B733" s="10" t="s">
        <v>10</v>
      </c>
      <c r="C733" s="10" t="s">
        <v>11</v>
      </c>
      <c r="D733" s="21" t="s">
        <v>29</v>
      </c>
      <c r="E733" s="21"/>
    </row>
    <row r="734" spans="1:5" ht="15" thickBot="1" x14ac:dyDescent="0.35">
      <c r="A734" s="9" t="s">
        <v>5109</v>
      </c>
      <c r="B734" s="9" t="s">
        <v>5</v>
      </c>
      <c r="C734" s="9" t="s">
        <v>6</v>
      </c>
      <c r="D734" s="22" t="s">
        <v>5110</v>
      </c>
      <c r="E734" s="22"/>
    </row>
    <row r="735" spans="1:5" ht="15" thickBot="1" x14ac:dyDescent="0.35">
      <c r="A735" s="17"/>
      <c r="B735" s="17"/>
      <c r="C735" s="18"/>
      <c r="D735" s="2" t="s">
        <v>211</v>
      </c>
      <c r="E735" s="3" t="s">
        <v>212</v>
      </c>
    </row>
    <row r="736" spans="1:5" ht="15" thickBot="1" x14ac:dyDescent="0.35">
      <c r="A736" s="17"/>
      <c r="B736" s="17"/>
      <c r="C736" s="18"/>
      <c r="D736" s="1">
        <v>1</v>
      </c>
      <c r="E736" s="4" t="s">
        <v>21</v>
      </c>
    </row>
    <row r="737" spans="1:5" ht="15" thickBot="1" x14ac:dyDescent="0.35">
      <c r="A737" s="19"/>
      <c r="B737" s="19"/>
      <c r="C737" s="20"/>
      <c r="D737" s="5">
        <v>-1</v>
      </c>
      <c r="E737" s="6" t="s">
        <v>22</v>
      </c>
    </row>
    <row r="738" spans="1:5" ht="15" thickBot="1" x14ac:dyDescent="0.35">
      <c r="A738" s="10" t="s">
        <v>5111</v>
      </c>
      <c r="B738" s="10" t="s">
        <v>10</v>
      </c>
      <c r="C738" s="10" t="s">
        <v>11</v>
      </c>
      <c r="D738" s="21" t="s">
        <v>24</v>
      </c>
      <c r="E738" s="21"/>
    </row>
    <row r="739" spans="1:5" ht="15" thickBot="1" x14ac:dyDescent="0.35">
      <c r="A739" s="9" t="s">
        <v>5112</v>
      </c>
      <c r="B739" s="9" t="s">
        <v>5</v>
      </c>
      <c r="C739" s="9" t="s">
        <v>6</v>
      </c>
      <c r="D739" s="22" t="s">
        <v>5113</v>
      </c>
      <c r="E739" s="22"/>
    </row>
    <row r="740" spans="1:5" ht="15" thickBot="1" x14ac:dyDescent="0.35">
      <c r="A740" s="17"/>
      <c r="B740" s="17"/>
      <c r="C740" s="18"/>
      <c r="D740" s="2" t="s">
        <v>211</v>
      </c>
      <c r="E740" s="3" t="s">
        <v>212</v>
      </c>
    </row>
    <row r="741" spans="1:5" ht="15" thickBot="1" x14ac:dyDescent="0.35">
      <c r="A741" s="17"/>
      <c r="B741" s="17"/>
      <c r="C741" s="18"/>
      <c r="D741" s="1">
        <v>1</v>
      </c>
      <c r="E741" s="4" t="s">
        <v>27</v>
      </c>
    </row>
    <row r="742" spans="1:5" ht="15" thickBot="1" x14ac:dyDescent="0.35">
      <c r="A742" s="19"/>
      <c r="B742" s="19"/>
      <c r="C742" s="20"/>
      <c r="D742" s="5">
        <v>-1</v>
      </c>
      <c r="E742" s="6" t="s">
        <v>22</v>
      </c>
    </row>
    <row r="743" spans="1:5" ht="15" thickBot="1" x14ac:dyDescent="0.35">
      <c r="A743" s="10" t="s">
        <v>5114</v>
      </c>
      <c r="B743" s="10" t="s">
        <v>10</v>
      </c>
      <c r="C743" s="10" t="s">
        <v>11</v>
      </c>
      <c r="D743" s="21" t="s">
        <v>29</v>
      </c>
      <c r="E743" s="21"/>
    </row>
    <row r="744" spans="1:5" ht="15" thickBot="1" x14ac:dyDescent="0.35">
      <c r="A744" s="9" t="s">
        <v>5115</v>
      </c>
      <c r="B744" s="9" t="s">
        <v>5</v>
      </c>
      <c r="C744" s="9" t="s">
        <v>6</v>
      </c>
      <c r="D744" s="22" t="s">
        <v>253</v>
      </c>
      <c r="E744" s="22"/>
    </row>
    <row r="745" spans="1:5" ht="15" thickBot="1" x14ac:dyDescent="0.35">
      <c r="A745" s="17"/>
      <c r="B745" s="17"/>
      <c r="C745" s="18"/>
      <c r="D745" s="2" t="s">
        <v>211</v>
      </c>
      <c r="E745" s="3" t="s">
        <v>212</v>
      </c>
    </row>
    <row r="746" spans="1:5" ht="15" thickBot="1" x14ac:dyDescent="0.35">
      <c r="A746" s="17"/>
      <c r="B746" s="17"/>
      <c r="C746" s="18"/>
      <c r="D746" s="1">
        <v>1</v>
      </c>
      <c r="E746" s="4" t="s">
        <v>254</v>
      </c>
    </row>
    <row r="747" spans="1:5" ht="15" thickBot="1" x14ac:dyDescent="0.35">
      <c r="A747" s="19"/>
      <c r="B747" s="19"/>
      <c r="C747" s="20"/>
      <c r="D747" s="5">
        <v>-1</v>
      </c>
      <c r="E747" s="6" t="s">
        <v>22</v>
      </c>
    </row>
    <row r="748" spans="1:5" ht="15" thickBot="1" x14ac:dyDescent="0.35">
      <c r="A748" s="10" t="s">
        <v>5116</v>
      </c>
      <c r="B748" s="10" t="s">
        <v>5</v>
      </c>
      <c r="C748" s="10" t="s">
        <v>11</v>
      </c>
      <c r="D748" s="21" t="s">
        <v>255</v>
      </c>
      <c r="E748" s="21"/>
    </row>
    <row r="749" spans="1:5" ht="15" thickBot="1" x14ac:dyDescent="0.35">
      <c r="A749" s="9" t="s">
        <v>5117</v>
      </c>
      <c r="B749" s="9" t="s">
        <v>10</v>
      </c>
      <c r="C749" s="9" t="s">
        <v>214</v>
      </c>
      <c r="D749" s="22" t="s">
        <v>256</v>
      </c>
      <c r="E749" s="22"/>
    </row>
    <row r="750" spans="1:5" ht="15" thickBot="1" x14ac:dyDescent="0.35">
      <c r="A750" s="17"/>
      <c r="B750" s="17"/>
      <c r="C750" s="18"/>
      <c r="D750" s="2" t="s">
        <v>211</v>
      </c>
      <c r="E750" s="3" t="s">
        <v>212</v>
      </c>
    </row>
    <row r="751" spans="1:5" ht="15" thickBot="1" x14ac:dyDescent="0.35">
      <c r="A751" s="17"/>
      <c r="B751" s="17"/>
      <c r="C751" s="18"/>
      <c r="D751" s="1">
        <v>1</v>
      </c>
      <c r="E751" s="4" t="s">
        <v>216</v>
      </c>
    </row>
    <row r="752" spans="1:5" ht="15" thickBot="1" x14ac:dyDescent="0.35">
      <c r="A752" s="17"/>
      <c r="B752" s="17"/>
      <c r="C752" s="18"/>
      <c r="D752" s="1">
        <v>2</v>
      </c>
      <c r="E752" s="4" t="s">
        <v>257</v>
      </c>
    </row>
    <row r="753" spans="1:5" ht="15" thickBot="1" x14ac:dyDescent="0.35">
      <c r="A753" s="17"/>
      <c r="B753" s="17"/>
      <c r="C753" s="18"/>
      <c r="D753" s="1">
        <v>3</v>
      </c>
      <c r="E753" s="4" t="s">
        <v>258</v>
      </c>
    </row>
    <row r="754" spans="1:5" ht="15" thickBot="1" x14ac:dyDescent="0.35">
      <c r="A754" s="17"/>
      <c r="B754" s="17"/>
      <c r="C754" s="18"/>
      <c r="D754" s="1">
        <v>4</v>
      </c>
      <c r="E754" s="4" t="s">
        <v>259</v>
      </c>
    </row>
    <row r="755" spans="1:5" ht="15" thickBot="1" x14ac:dyDescent="0.35">
      <c r="A755" s="17"/>
      <c r="B755" s="17"/>
      <c r="C755" s="18"/>
      <c r="D755" s="1">
        <v>5</v>
      </c>
      <c r="E755" s="4" t="s">
        <v>46</v>
      </c>
    </row>
    <row r="756" spans="1:5" ht="15" thickBot="1" x14ac:dyDescent="0.35">
      <c r="A756" s="19"/>
      <c r="B756" s="19"/>
      <c r="C756" s="20"/>
      <c r="D756" s="5">
        <v>6</v>
      </c>
      <c r="E756" s="6" t="s">
        <v>260</v>
      </c>
    </row>
    <row r="757" spans="1:5" ht="15" thickBot="1" x14ac:dyDescent="0.35">
      <c r="A757" s="9" t="s">
        <v>5118</v>
      </c>
      <c r="B757" s="9" t="s">
        <v>68</v>
      </c>
      <c r="C757" s="9" t="s">
        <v>222</v>
      </c>
      <c r="D757" s="22" t="s">
        <v>261</v>
      </c>
      <c r="E757" s="22"/>
    </row>
    <row r="758" spans="1:5" ht="15" thickBot="1" x14ac:dyDescent="0.35">
      <c r="A758" s="17"/>
      <c r="B758" s="17"/>
      <c r="C758" s="18"/>
      <c r="D758" s="2" t="s">
        <v>211</v>
      </c>
      <c r="E758" s="3" t="s">
        <v>212</v>
      </c>
    </row>
    <row r="759" spans="1:5" ht="15" thickBot="1" x14ac:dyDescent="0.35">
      <c r="A759" s="17"/>
      <c r="B759" s="17"/>
      <c r="C759" s="18"/>
      <c r="D759" s="1">
        <v>0</v>
      </c>
      <c r="E759" s="4" t="s">
        <v>69</v>
      </c>
    </row>
    <row r="760" spans="1:5" ht="15" thickBot="1" x14ac:dyDescent="0.35">
      <c r="A760" s="19"/>
      <c r="B760" s="19"/>
      <c r="C760" s="20"/>
      <c r="D760" s="5">
        <v>1</v>
      </c>
      <c r="E760" s="6" t="s">
        <v>70</v>
      </c>
    </row>
    <row r="761" spans="1:5" ht="15" thickBot="1" x14ac:dyDescent="0.35">
      <c r="A761" s="9" t="s">
        <v>5119</v>
      </c>
      <c r="B761" s="9" t="s">
        <v>68</v>
      </c>
      <c r="C761" s="9" t="s">
        <v>222</v>
      </c>
      <c r="D761" s="22" t="s">
        <v>262</v>
      </c>
      <c r="E761" s="22"/>
    </row>
    <row r="762" spans="1:5" ht="15" thickBot="1" x14ac:dyDescent="0.35">
      <c r="A762" s="17"/>
      <c r="B762" s="17"/>
      <c r="C762" s="18"/>
      <c r="D762" s="2" t="s">
        <v>211</v>
      </c>
      <c r="E762" s="3" t="s">
        <v>212</v>
      </c>
    </row>
    <row r="763" spans="1:5" ht="15" thickBot="1" x14ac:dyDescent="0.35">
      <c r="A763" s="17"/>
      <c r="B763" s="17"/>
      <c r="C763" s="18"/>
      <c r="D763" s="1">
        <v>0</v>
      </c>
      <c r="E763" s="4" t="s">
        <v>69</v>
      </c>
    </row>
    <row r="764" spans="1:5" ht="15" thickBot="1" x14ac:dyDescent="0.35">
      <c r="A764" s="19"/>
      <c r="B764" s="19"/>
      <c r="C764" s="20"/>
      <c r="D764" s="5">
        <v>1</v>
      </c>
      <c r="E764" s="6" t="s">
        <v>70</v>
      </c>
    </row>
    <row r="765" spans="1:5" ht="15" thickBot="1" x14ac:dyDescent="0.35">
      <c r="A765" s="9" t="s">
        <v>5120</v>
      </c>
      <c r="B765" s="9" t="s">
        <v>68</v>
      </c>
      <c r="C765" s="9" t="s">
        <v>222</v>
      </c>
      <c r="D765" s="22" t="s">
        <v>263</v>
      </c>
      <c r="E765" s="22"/>
    </row>
    <row r="766" spans="1:5" ht="15" thickBot="1" x14ac:dyDescent="0.35">
      <c r="A766" s="17"/>
      <c r="B766" s="17"/>
      <c r="C766" s="18"/>
      <c r="D766" s="2" t="s">
        <v>211</v>
      </c>
      <c r="E766" s="3" t="s">
        <v>212</v>
      </c>
    </row>
    <row r="767" spans="1:5" ht="15" thickBot="1" x14ac:dyDescent="0.35">
      <c r="A767" s="17"/>
      <c r="B767" s="17"/>
      <c r="C767" s="18"/>
      <c r="D767" s="1">
        <v>0</v>
      </c>
      <c r="E767" s="4" t="s">
        <v>69</v>
      </c>
    </row>
    <row r="768" spans="1:5" ht="15" thickBot="1" x14ac:dyDescent="0.35">
      <c r="A768" s="19"/>
      <c r="B768" s="19"/>
      <c r="C768" s="20"/>
      <c r="D768" s="5">
        <v>1</v>
      </c>
      <c r="E768" s="6" t="s">
        <v>70</v>
      </c>
    </row>
    <row r="769" spans="1:5" ht="15" thickBot="1" x14ac:dyDescent="0.35">
      <c r="A769" s="9" t="s">
        <v>5121</v>
      </c>
      <c r="B769" s="9" t="s">
        <v>68</v>
      </c>
      <c r="C769" s="9" t="s">
        <v>222</v>
      </c>
      <c r="D769" s="22" t="s">
        <v>264</v>
      </c>
      <c r="E769" s="22"/>
    </row>
    <row r="770" spans="1:5" ht="15" thickBot="1" x14ac:dyDescent="0.35">
      <c r="A770" s="17"/>
      <c r="B770" s="17"/>
      <c r="C770" s="18"/>
      <c r="D770" s="2" t="s">
        <v>211</v>
      </c>
      <c r="E770" s="3" t="s">
        <v>212</v>
      </c>
    </row>
    <row r="771" spans="1:5" ht="15" thickBot="1" x14ac:dyDescent="0.35">
      <c r="A771" s="17"/>
      <c r="B771" s="17"/>
      <c r="C771" s="18"/>
      <c r="D771" s="1">
        <v>0</v>
      </c>
      <c r="E771" s="4" t="s">
        <v>69</v>
      </c>
    </row>
    <row r="772" spans="1:5" ht="15" thickBot="1" x14ac:dyDescent="0.35">
      <c r="A772" s="19"/>
      <c r="B772" s="19"/>
      <c r="C772" s="20"/>
      <c r="D772" s="5">
        <v>1</v>
      </c>
      <c r="E772" s="6" t="s">
        <v>70</v>
      </c>
    </row>
    <row r="773" spans="1:5" ht="15" thickBot="1" x14ac:dyDescent="0.35">
      <c r="A773" s="9" t="s">
        <v>5122</v>
      </c>
      <c r="B773" s="9" t="s">
        <v>68</v>
      </c>
      <c r="C773" s="9" t="s">
        <v>222</v>
      </c>
      <c r="D773" s="22" t="s">
        <v>265</v>
      </c>
      <c r="E773" s="22"/>
    </row>
    <row r="774" spans="1:5" ht="15" thickBot="1" x14ac:dyDescent="0.35">
      <c r="A774" s="17"/>
      <c r="B774" s="17"/>
      <c r="C774" s="18"/>
      <c r="D774" s="2" t="s">
        <v>211</v>
      </c>
      <c r="E774" s="3" t="s">
        <v>212</v>
      </c>
    </row>
    <row r="775" spans="1:5" ht="15" thickBot="1" x14ac:dyDescent="0.35">
      <c r="A775" s="17"/>
      <c r="B775" s="17"/>
      <c r="C775" s="18"/>
      <c r="D775" s="1">
        <v>0</v>
      </c>
      <c r="E775" s="4" t="s">
        <v>69</v>
      </c>
    </row>
    <row r="776" spans="1:5" ht="15" thickBot="1" x14ac:dyDescent="0.35">
      <c r="A776" s="19"/>
      <c r="B776" s="19"/>
      <c r="C776" s="20"/>
      <c r="D776" s="5">
        <v>1</v>
      </c>
      <c r="E776" s="6" t="s">
        <v>70</v>
      </c>
    </row>
    <row r="777" spans="1:5" ht="15" thickBot="1" x14ac:dyDescent="0.35">
      <c r="A777" s="9" t="s">
        <v>5123</v>
      </c>
      <c r="B777" s="9" t="s">
        <v>68</v>
      </c>
      <c r="C777" s="9" t="s">
        <v>222</v>
      </c>
      <c r="D777" s="22" t="s">
        <v>266</v>
      </c>
      <c r="E777" s="22"/>
    </row>
    <row r="778" spans="1:5" ht="15" thickBot="1" x14ac:dyDescent="0.35">
      <c r="A778" s="17"/>
      <c r="B778" s="17"/>
      <c r="C778" s="18"/>
      <c r="D778" s="2" t="s">
        <v>211</v>
      </c>
      <c r="E778" s="3" t="s">
        <v>212</v>
      </c>
    </row>
    <row r="779" spans="1:5" ht="15" thickBot="1" x14ac:dyDescent="0.35">
      <c r="A779" s="17"/>
      <c r="B779" s="17"/>
      <c r="C779" s="18"/>
      <c r="D779" s="1">
        <v>0</v>
      </c>
      <c r="E779" s="4" t="s">
        <v>69</v>
      </c>
    </row>
    <row r="780" spans="1:5" ht="15" thickBot="1" x14ac:dyDescent="0.35">
      <c r="A780" s="19"/>
      <c r="B780" s="19"/>
      <c r="C780" s="20"/>
      <c r="D780" s="5">
        <v>1</v>
      </c>
      <c r="E780" s="6" t="s">
        <v>70</v>
      </c>
    </row>
    <row r="781" spans="1:5" ht="15" thickBot="1" x14ac:dyDescent="0.35">
      <c r="A781" s="9" t="s">
        <v>483</v>
      </c>
      <c r="B781" s="9" t="s">
        <v>5</v>
      </c>
      <c r="C781" s="9" t="s">
        <v>6</v>
      </c>
      <c r="D781" s="22" t="s">
        <v>268</v>
      </c>
      <c r="E781" s="22"/>
    </row>
    <row r="782" spans="1:5" ht="15" thickBot="1" x14ac:dyDescent="0.35">
      <c r="A782" s="17"/>
      <c r="B782" s="17"/>
      <c r="C782" s="18"/>
      <c r="D782" s="2" t="s">
        <v>211</v>
      </c>
      <c r="E782" s="3" t="s">
        <v>212</v>
      </c>
    </row>
    <row r="783" spans="1:5" ht="15" thickBot="1" x14ac:dyDescent="0.35">
      <c r="A783" s="17"/>
      <c r="B783" s="17"/>
      <c r="C783" s="18"/>
      <c r="D783" s="1">
        <v>1</v>
      </c>
      <c r="E783" s="4" t="s">
        <v>269</v>
      </c>
    </row>
    <row r="784" spans="1:5" ht="15" thickBot="1" x14ac:dyDescent="0.35">
      <c r="A784" s="19"/>
      <c r="B784" s="19"/>
      <c r="C784" s="20"/>
      <c r="D784" s="5">
        <v>0</v>
      </c>
      <c r="E784" s="6" t="s">
        <v>69</v>
      </c>
    </row>
    <row r="785" spans="1:5" ht="15" thickBot="1" x14ac:dyDescent="0.35">
      <c r="A785" s="9" t="s">
        <v>484</v>
      </c>
      <c r="B785" s="9" t="s">
        <v>5</v>
      </c>
      <c r="C785" s="9" t="s">
        <v>6</v>
      </c>
      <c r="D785" s="22" t="s">
        <v>271</v>
      </c>
      <c r="E785" s="22"/>
    </row>
    <row r="786" spans="1:5" ht="15" thickBot="1" x14ac:dyDescent="0.35">
      <c r="A786" s="17"/>
      <c r="B786" s="17"/>
      <c r="C786" s="18"/>
      <c r="D786" s="2" t="s">
        <v>211</v>
      </c>
      <c r="E786" s="3" t="s">
        <v>212</v>
      </c>
    </row>
    <row r="787" spans="1:5" ht="15" thickBot="1" x14ac:dyDescent="0.35">
      <c r="A787" s="17"/>
      <c r="B787" s="17"/>
      <c r="C787" s="18"/>
      <c r="D787" s="1">
        <v>1</v>
      </c>
      <c r="E787" s="4" t="s">
        <v>272</v>
      </c>
    </row>
    <row r="788" spans="1:5" ht="15" thickBot="1" x14ac:dyDescent="0.35">
      <c r="A788" s="17"/>
      <c r="B788" s="17"/>
      <c r="C788" s="18"/>
      <c r="D788" s="1">
        <v>2</v>
      </c>
      <c r="E788" s="4" t="s">
        <v>273</v>
      </c>
    </row>
    <row r="789" spans="1:5" ht="15" thickBot="1" x14ac:dyDescent="0.35">
      <c r="A789" s="17"/>
      <c r="B789" s="17"/>
      <c r="C789" s="18"/>
      <c r="D789" s="1">
        <v>3</v>
      </c>
      <c r="E789" s="4" t="s">
        <v>274</v>
      </c>
    </row>
    <row r="790" spans="1:5" ht="15" thickBot="1" x14ac:dyDescent="0.35">
      <c r="A790" s="17"/>
      <c r="B790" s="17"/>
      <c r="C790" s="18"/>
      <c r="D790" s="1">
        <v>4</v>
      </c>
      <c r="E790" s="4" t="s">
        <v>275</v>
      </c>
    </row>
    <row r="791" spans="1:5" ht="15" thickBot="1" x14ac:dyDescent="0.35">
      <c r="A791" s="17"/>
      <c r="B791" s="17"/>
      <c r="C791" s="18"/>
      <c r="D791" s="1">
        <v>5</v>
      </c>
      <c r="E791" s="4" t="s">
        <v>276</v>
      </c>
    </row>
    <row r="792" spans="1:5" ht="15" thickBot="1" x14ac:dyDescent="0.35">
      <c r="A792" s="17"/>
      <c r="B792" s="17"/>
      <c r="C792" s="18"/>
      <c r="D792" s="1">
        <v>995</v>
      </c>
      <c r="E792" s="4" t="s">
        <v>277</v>
      </c>
    </row>
    <row r="793" spans="1:5" ht="15" thickBot="1" x14ac:dyDescent="0.35">
      <c r="A793" s="19"/>
      <c r="B793" s="19"/>
      <c r="C793" s="20"/>
      <c r="D793" s="5">
        <v>-1</v>
      </c>
      <c r="E793" s="6" t="s">
        <v>22</v>
      </c>
    </row>
    <row r="794" spans="1:5" ht="15" thickBot="1" x14ac:dyDescent="0.35">
      <c r="A794" s="10" t="s">
        <v>485</v>
      </c>
      <c r="B794" s="10" t="s">
        <v>10</v>
      </c>
      <c r="C794" s="10" t="s">
        <v>11</v>
      </c>
      <c r="D794" s="21" t="s">
        <v>279</v>
      </c>
      <c r="E794" s="21"/>
    </row>
    <row r="795" spans="1:5" ht="15" thickBot="1" x14ac:dyDescent="0.35">
      <c r="A795" s="9" t="s">
        <v>486</v>
      </c>
      <c r="B795" s="9" t="s">
        <v>10</v>
      </c>
      <c r="C795" s="9" t="s">
        <v>214</v>
      </c>
      <c r="D795" s="22" t="s">
        <v>281</v>
      </c>
      <c r="E795" s="22"/>
    </row>
    <row r="796" spans="1:5" ht="15" thickBot="1" x14ac:dyDescent="0.35">
      <c r="A796" s="17"/>
      <c r="B796" s="17"/>
      <c r="C796" s="18"/>
      <c r="D796" s="2" t="s">
        <v>211</v>
      </c>
      <c r="E796" s="3" t="s">
        <v>212</v>
      </c>
    </row>
    <row r="797" spans="1:5" ht="15" thickBot="1" x14ac:dyDescent="0.35">
      <c r="A797" s="17"/>
      <c r="B797" s="17"/>
      <c r="C797" s="18"/>
      <c r="D797" s="1">
        <v>1</v>
      </c>
      <c r="E797" s="4" t="s">
        <v>487</v>
      </c>
    </row>
    <row r="798" spans="1:5" ht="15" thickBot="1" x14ac:dyDescent="0.35">
      <c r="A798" s="17"/>
      <c r="B798" s="17"/>
      <c r="C798" s="18"/>
      <c r="D798" s="1">
        <v>2</v>
      </c>
      <c r="E798" s="4" t="s">
        <v>488</v>
      </c>
    </row>
    <row r="799" spans="1:5" ht="15" thickBot="1" x14ac:dyDescent="0.35">
      <c r="A799" s="17"/>
      <c r="B799" s="17"/>
      <c r="C799" s="18"/>
      <c r="D799" s="1">
        <v>3</v>
      </c>
      <c r="E799" s="4" t="s">
        <v>284</v>
      </c>
    </row>
    <row r="800" spans="1:5" ht="15" thickBot="1" x14ac:dyDescent="0.35">
      <c r="A800" s="17"/>
      <c r="B800" s="17"/>
      <c r="C800" s="18"/>
      <c r="D800" s="1">
        <v>4</v>
      </c>
      <c r="E800" s="4" t="s">
        <v>285</v>
      </c>
    </row>
    <row r="801" spans="1:5" ht="15" thickBot="1" x14ac:dyDescent="0.35">
      <c r="A801" s="17"/>
      <c r="B801" s="17"/>
      <c r="C801" s="18"/>
      <c r="D801" s="1">
        <v>5</v>
      </c>
      <c r="E801" s="4" t="s">
        <v>489</v>
      </c>
    </row>
    <row r="802" spans="1:5" ht="15" thickBot="1" x14ac:dyDescent="0.35">
      <c r="A802" s="17"/>
      <c r="B802" s="17"/>
      <c r="C802" s="18"/>
      <c r="D802" s="1">
        <v>6</v>
      </c>
      <c r="E802" s="4" t="s">
        <v>39</v>
      </c>
    </row>
    <row r="803" spans="1:5" ht="15" thickBot="1" x14ac:dyDescent="0.35">
      <c r="A803" s="19"/>
      <c r="B803" s="19"/>
      <c r="C803" s="20"/>
      <c r="D803" s="5">
        <v>7</v>
      </c>
      <c r="E803" s="6" t="s">
        <v>22</v>
      </c>
    </row>
    <row r="804" spans="1:5" ht="15" thickBot="1" x14ac:dyDescent="0.35">
      <c r="A804" s="9" t="s">
        <v>490</v>
      </c>
      <c r="B804" s="9" t="s">
        <v>68</v>
      </c>
      <c r="C804" s="9" t="s">
        <v>222</v>
      </c>
      <c r="D804" s="22" t="s">
        <v>491</v>
      </c>
      <c r="E804" s="22"/>
    </row>
    <row r="805" spans="1:5" ht="15" thickBot="1" x14ac:dyDescent="0.35">
      <c r="A805" s="17"/>
      <c r="B805" s="17"/>
      <c r="C805" s="18"/>
      <c r="D805" s="2" t="s">
        <v>211</v>
      </c>
      <c r="E805" s="3" t="s">
        <v>212</v>
      </c>
    </row>
    <row r="806" spans="1:5" ht="15" thickBot="1" x14ac:dyDescent="0.35">
      <c r="A806" s="17"/>
      <c r="B806" s="17"/>
      <c r="C806" s="18"/>
      <c r="D806" s="1">
        <v>0</v>
      </c>
      <c r="E806" s="4" t="s">
        <v>69</v>
      </c>
    </row>
    <row r="807" spans="1:5" ht="15" thickBot="1" x14ac:dyDescent="0.35">
      <c r="A807" s="19"/>
      <c r="B807" s="19"/>
      <c r="C807" s="20"/>
      <c r="D807" s="5">
        <v>1</v>
      </c>
      <c r="E807" s="6" t="s">
        <v>70</v>
      </c>
    </row>
    <row r="808" spans="1:5" ht="15" thickBot="1" x14ac:dyDescent="0.35">
      <c r="A808" s="9" t="s">
        <v>492</v>
      </c>
      <c r="B808" s="9" t="s">
        <v>68</v>
      </c>
      <c r="C808" s="9" t="s">
        <v>222</v>
      </c>
      <c r="D808" s="22" t="s">
        <v>493</v>
      </c>
      <c r="E808" s="22"/>
    </row>
    <row r="809" spans="1:5" ht="15" thickBot="1" x14ac:dyDescent="0.35">
      <c r="A809" s="17"/>
      <c r="B809" s="17"/>
      <c r="C809" s="18"/>
      <c r="D809" s="2" t="s">
        <v>211</v>
      </c>
      <c r="E809" s="3" t="s">
        <v>212</v>
      </c>
    </row>
    <row r="810" spans="1:5" ht="15" thickBot="1" x14ac:dyDescent="0.35">
      <c r="A810" s="17"/>
      <c r="B810" s="17"/>
      <c r="C810" s="18"/>
      <c r="D810" s="1">
        <v>0</v>
      </c>
      <c r="E810" s="4" t="s">
        <v>69</v>
      </c>
    </row>
    <row r="811" spans="1:5" ht="15" thickBot="1" x14ac:dyDescent="0.35">
      <c r="A811" s="19"/>
      <c r="B811" s="19"/>
      <c r="C811" s="20"/>
      <c r="D811" s="5">
        <v>1</v>
      </c>
      <c r="E811" s="6" t="s">
        <v>70</v>
      </c>
    </row>
    <row r="812" spans="1:5" ht="15" thickBot="1" x14ac:dyDescent="0.35">
      <c r="A812" s="9" t="s">
        <v>494</v>
      </c>
      <c r="B812" s="9" t="s">
        <v>68</v>
      </c>
      <c r="C812" s="9" t="s">
        <v>222</v>
      </c>
      <c r="D812" s="22" t="s">
        <v>291</v>
      </c>
      <c r="E812" s="22"/>
    </row>
    <row r="813" spans="1:5" ht="15" thickBot="1" x14ac:dyDescent="0.35">
      <c r="A813" s="17"/>
      <c r="B813" s="17"/>
      <c r="C813" s="18"/>
      <c r="D813" s="2" t="s">
        <v>211</v>
      </c>
      <c r="E813" s="3" t="s">
        <v>212</v>
      </c>
    </row>
    <row r="814" spans="1:5" ht="15" thickBot="1" x14ac:dyDescent="0.35">
      <c r="A814" s="17"/>
      <c r="B814" s="17"/>
      <c r="C814" s="18"/>
      <c r="D814" s="1">
        <v>0</v>
      </c>
      <c r="E814" s="4" t="s">
        <v>69</v>
      </c>
    </row>
    <row r="815" spans="1:5" ht="15" thickBot="1" x14ac:dyDescent="0.35">
      <c r="A815" s="19"/>
      <c r="B815" s="19"/>
      <c r="C815" s="20"/>
      <c r="D815" s="5">
        <v>1</v>
      </c>
      <c r="E815" s="6" t="s">
        <v>70</v>
      </c>
    </row>
    <row r="816" spans="1:5" ht="15" thickBot="1" x14ac:dyDescent="0.35">
      <c r="A816" s="9" t="s">
        <v>495</v>
      </c>
      <c r="B816" s="9" t="s">
        <v>68</v>
      </c>
      <c r="C816" s="9" t="s">
        <v>222</v>
      </c>
      <c r="D816" s="22" t="s">
        <v>293</v>
      </c>
      <c r="E816" s="22"/>
    </row>
    <row r="817" spans="1:5" ht="15" thickBot="1" x14ac:dyDescent="0.35">
      <c r="A817" s="17"/>
      <c r="B817" s="17"/>
      <c r="C817" s="18"/>
      <c r="D817" s="2" t="s">
        <v>211</v>
      </c>
      <c r="E817" s="3" t="s">
        <v>212</v>
      </c>
    </row>
    <row r="818" spans="1:5" ht="15" thickBot="1" x14ac:dyDescent="0.35">
      <c r="A818" s="17"/>
      <c r="B818" s="17"/>
      <c r="C818" s="18"/>
      <c r="D818" s="1">
        <v>0</v>
      </c>
      <c r="E818" s="4" t="s">
        <v>69</v>
      </c>
    </row>
    <row r="819" spans="1:5" ht="15" thickBot="1" x14ac:dyDescent="0.35">
      <c r="A819" s="19"/>
      <c r="B819" s="19"/>
      <c r="C819" s="20"/>
      <c r="D819" s="5">
        <v>1</v>
      </c>
      <c r="E819" s="6" t="s">
        <v>70</v>
      </c>
    </row>
    <row r="820" spans="1:5" ht="15" thickBot="1" x14ac:dyDescent="0.35">
      <c r="A820" s="9" t="s">
        <v>496</v>
      </c>
      <c r="B820" s="9" t="s">
        <v>68</v>
      </c>
      <c r="C820" s="9" t="s">
        <v>222</v>
      </c>
      <c r="D820" s="22" t="s">
        <v>497</v>
      </c>
      <c r="E820" s="22"/>
    </row>
    <row r="821" spans="1:5" ht="15" thickBot="1" x14ac:dyDescent="0.35">
      <c r="A821" s="17"/>
      <c r="B821" s="17"/>
      <c r="C821" s="18"/>
      <c r="D821" s="2" t="s">
        <v>211</v>
      </c>
      <c r="E821" s="3" t="s">
        <v>212</v>
      </c>
    </row>
    <row r="822" spans="1:5" ht="15" thickBot="1" x14ac:dyDescent="0.35">
      <c r="A822" s="17"/>
      <c r="B822" s="17"/>
      <c r="C822" s="18"/>
      <c r="D822" s="1">
        <v>0</v>
      </c>
      <c r="E822" s="4" t="s">
        <v>69</v>
      </c>
    </row>
    <row r="823" spans="1:5" ht="15" thickBot="1" x14ac:dyDescent="0.35">
      <c r="A823" s="19"/>
      <c r="B823" s="19"/>
      <c r="C823" s="20"/>
      <c r="D823" s="5">
        <v>1</v>
      </c>
      <c r="E823" s="6" t="s">
        <v>70</v>
      </c>
    </row>
    <row r="824" spans="1:5" ht="15" thickBot="1" x14ac:dyDescent="0.35">
      <c r="A824" s="9" t="s">
        <v>498</v>
      </c>
      <c r="B824" s="9" t="s">
        <v>68</v>
      </c>
      <c r="C824" s="9" t="s">
        <v>222</v>
      </c>
      <c r="D824" s="22" t="s">
        <v>295</v>
      </c>
      <c r="E824" s="22"/>
    </row>
    <row r="825" spans="1:5" ht="15" thickBot="1" x14ac:dyDescent="0.35">
      <c r="A825" s="17"/>
      <c r="B825" s="17"/>
      <c r="C825" s="18"/>
      <c r="D825" s="2" t="s">
        <v>211</v>
      </c>
      <c r="E825" s="3" t="s">
        <v>212</v>
      </c>
    </row>
    <row r="826" spans="1:5" ht="15" thickBot="1" x14ac:dyDescent="0.35">
      <c r="A826" s="17"/>
      <c r="B826" s="17"/>
      <c r="C826" s="18"/>
      <c r="D826" s="1">
        <v>0</v>
      </c>
      <c r="E826" s="4" t="s">
        <v>69</v>
      </c>
    </row>
    <row r="827" spans="1:5" ht="15" thickBot="1" x14ac:dyDescent="0.35">
      <c r="A827" s="19"/>
      <c r="B827" s="19"/>
      <c r="C827" s="20"/>
      <c r="D827" s="5">
        <v>1</v>
      </c>
      <c r="E827" s="6" t="s">
        <v>70</v>
      </c>
    </row>
    <row r="828" spans="1:5" ht="15" thickBot="1" x14ac:dyDescent="0.35">
      <c r="A828" s="10" t="s">
        <v>499</v>
      </c>
      <c r="B828" s="10" t="s">
        <v>10</v>
      </c>
      <c r="C828" s="10" t="s">
        <v>11</v>
      </c>
      <c r="D828" s="21" t="s">
        <v>41</v>
      </c>
      <c r="E828" s="21"/>
    </row>
    <row r="829" spans="1:5" ht="15" thickBot="1" x14ac:dyDescent="0.35">
      <c r="A829" s="9" t="s">
        <v>500</v>
      </c>
      <c r="B829" s="9" t="s">
        <v>68</v>
      </c>
      <c r="C829" s="9" t="s">
        <v>222</v>
      </c>
      <c r="D829" s="22" t="s">
        <v>298</v>
      </c>
      <c r="E829" s="22"/>
    </row>
    <row r="830" spans="1:5" ht="15" thickBot="1" x14ac:dyDescent="0.35">
      <c r="A830" s="17"/>
      <c r="B830" s="17"/>
      <c r="C830" s="18"/>
      <c r="D830" s="2" t="s">
        <v>211</v>
      </c>
      <c r="E830" s="3" t="s">
        <v>212</v>
      </c>
    </row>
    <row r="831" spans="1:5" ht="15" thickBot="1" x14ac:dyDescent="0.35">
      <c r="A831" s="17"/>
      <c r="B831" s="17"/>
      <c r="C831" s="18"/>
      <c r="D831" s="1">
        <v>0</v>
      </c>
      <c r="E831" s="4" t="s">
        <v>69</v>
      </c>
    </row>
    <row r="832" spans="1:5" ht="15" thickBot="1" x14ac:dyDescent="0.35">
      <c r="A832" s="19"/>
      <c r="B832" s="19"/>
      <c r="C832" s="20"/>
      <c r="D832" s="5">
        <v>1</v>
      </c>
      <c r="E832" s="6" t="s">
        <v>70</v>
      </c>
    </row>
    <row r="833" spans="1:5" ht="15" thickBot="1" x14ac:dyDescent="0.35">
      <c r="A833" s="9" t="s">
        <v>501</v>
      </c>
      <c r="B833" s="9" t="s">
        <v>5</v>
      </c>
      <c r="C833" s="9" t="s">
        <v>6</v>
      </c>
      <c r="D833" s="22" t="s">
        <v>300</v>
      </c>
      <c r="E833" s="22"/>
    </row>
    <row r="834" spans="1:5" ht="15" thickBot="1" x14ac:dyDescent="0.35">
      <c r="A834" s="17"/>
      <c r="B834" s="17"/>
      <c r="C834" s="18"/>
      <c r="D834" s="2" t="s">
        <v>211</v>
      </c>
      <c r="E834" s="3" t="s">
        <v>212</v>
      </c>
    </row>
    <row r="835" spans="1:5" ht="15" thickBot="1" x14ac:dyDescent="0.35">
      <c r="A835" s="17"/>
      <c r="B835" s="17"/>
      <c r="C835" s="18"/>
      <c r="D835" s="1">
        <v>1</v>
      </c>
      <c r="E835" s="4" t="s">
        <v>12</v>
      </c>
    </row>
    <row r="836" spans="1:5" ht="15" thickBot="1" x14ac:dyDescent="0.35">
      <c r="A836" s="19"/>
      <c r="B836" s="19"/>
      <c r="C836" s="20"/>
      <c r="D836" s="5">
        <v>-1</v>
      </c>
      <c r="E836" s="6" t="s">
        <v>22</v>
      </c>
    </row>
    <row r="837" spans="1:5" ht="15" thickBot="1" x14ac:dyDescent="0.35">
      <c r="A837" s="10" t="s">
        <v>502</v>
      </c>
      <c r="B837" s="10" t="s">
        <v>10</v>
      </c>
      <c r="C837" s="10" t="s">
        <v>11</v>
      </c>
      <c r="D837" s="21" t="s">
        <v>29</v>
      </c>
      <c r="E837" s="21"/>
    </row>
    <row r="838" spans="1:5" ht="15" thickBot="1" x14ac:dyDescent="0.35">
      <c r="A838" s="9" t="s">
        <v>503</v>
      </c>
      <c r="B838" s="9" t="s">
        <v>5</v>
      </c>
      <c r="C838" s="9" t="s">
        <v>6</v>
      </c>
      <c r="D838" s="22" t="s">
        <v>303</v>
      </c>
      <c r="E838" s="22"/>
    </row>
    <row r="839" spans="1:5" ht="15" thickBot="1" x14ac:dyDescent="0.35">
      <c r="A839" s="17"/>
      <c r="B839" s="17"/>
      <c r="C839" s="18"/>
      <c r="D839" s="2" t="s">
        <v>211</v>
      </c>
      <c r="E839" s="3" t="s">
        <v>212</v>
      </c>
    </row>
    <row r="840" spans="1:5" ht="15" thickBot="1" x14ac:dyDescent="0.35">
      <c r="A840" s="17"/>
      <c r="B840" s="17"/>
      <c r="C840" s="18"/>
      <c r="D840" s="1">
        <v>1</v>
      </c>
      <c r="E840" s="4" t="s">
        <v>27</v>
      </c>
    </row>
    <row r="841" spans="1:5" ht="15" thickBot="1" x14ac:dyDescent="0.35">
      <c r="A841" s="19"/>
      <c r="B841" s="19"/>
      <c r="C841" s="20"/>
      <c r="D841" s="5">
        <v>-1</v>
      </c>
      <c r="E841" s="6" t="s">
        <v>22</v>
      </c>
    </row>
    <row r="842" spans="1:5" ht="15" thickBot="1" x14ac:dyDescent="0.35">
      <c r="A842" s="10" t="s">
        <v>504</v>
      </c>
      <c r="B842" s="10" t="s">
        <v>10</v>
      </c>
      <c r="C842" s="10" t="s">
        <v>11</v>
      </c>
      <c r="D842" s="21" t="s">
        <v>29</v>
      </c>
      <c r="E842" s="21"/>
    </row>
    <row r="843" spans="1:5" ht="15" thickBot="1" x14ac:dyDescent="0.35">
      <c r="A843" s="9" t="s">
        <v>505</v>
      </c>
      <c r="B843" s="9" t="s">
        <v>5</v>
      </c>
      <c r="C843" s="9" t="s">
        <v>6</v>
      </c>
      <c r="D843" s="22" t="s">
        <v>306</v>
      </c>
      <c r="E843" s="22"/>
    </row>
    <row r="844" spans="1:5" ht="15" thickBot="1" x14ac:dyDescent="0.35">
      <c r="A844" s="17"/>
      <c r="B844" s="17"/>
      <c r="C844" s="18"/>
      <c r="D844" s="2" t="s">
        <v>211</v>
      </c>
      <c r="E844" s="3" t="s">
        <v>212</v>
      </c>
    </row>
    <row r="845" spans="1:5" ht="15" thickBot="1" x14ac:dyDescent="0.35">
      <c r="A845" s="17"/>
      <c r="B845" s="17"/>
      <c r="C845" s="18"/>
      <c r="D845" s="1">
        <v>1</v>
      </c>
      <c r="E845" s="4" t="s">
        <v>12</v>
      </c>
    </row>
    <row r="846" spans="1:5" ht="15" thickBot="1" x14ac:dyDescent="0.35">
      <c r="A846" s="19"/>
      <c r="B846" s="19"/>
      <c r="C846" s="20"/>
      <c r="D846" s="5">
        <v>-1</v>
      </c>
      <c r="E846" s="6" t="s">
        <v>22</v>
      </c>
    </row>
    <row r="847" spans="1:5" ht="15" thickBot="1" x14ac:dyDescent="0.35">
      <c r="A847" s="10" t="s">
        <v>506</v>
      </c>
      <c r="B847" s="10" t="s">
        <v>10</v>
      </c>
      <c r="C847" s="10" t="s">
        <v>11</v>
      </c>
      <c r="D847" s="21" t="s">
        <v>29</v>
      </c>
      <c r="E847" s="21"/>
    </row>
    <row r="848" spans="1:5" ht="15" thickBot="1" x14ac:dyDescent="0.35">
      <c r="A848" s="9" t="s">
        <v>507</v>
      </c>
      <c r="B848" s="9" t="s">
        <v>5</v>
      </c>
      <c r="C848" s="9" t="s">
        <v>6</v>
      </c>
      <c r="D848" s="22" t="s">
        <v>309</v>
      </c>
      <c r="E848" s="22"/>
    </row>
    <row r="849" spans="1:5" ht="15" thickBot="1" x14ac:dyDescent="0.35">
      <c r="A849" s="17"/>
      <c r="B849" s="17"/>
      <c r="C849" s="18"/>
      <c r="D849" s="2" t="s">
        <v>211</v>
      </c>
      <c r="E849" s="3" t="s">
        <v>212</v>
      </c>
    </row>
    <row r="850" spans="1:5" ht="15" thickBot="1" x14ac:dyDescent="0.35">
      <c r="A850" s="17"/>
      <c r="B850" s="17"/>
      <c r="C850" s="18"/>
      <c r="D850" s="1">
        <v>1</v>
      </c>
      <c r="E850" s="4" t="s">
        <v>27</v>
      </c>
    </row>
    <row r="851" spans="1:5" ht="15" thickBot="1" x14ac:dyDescent="0.35">
      <c r="A851" s="19"/>
      <c r="B851" s="19"/>
      <c r="C851" s="20"/>
      <c r="D851" s="5">
        <v>-1</v>
      </c>
      <c r="E851" s="6" t="s">
        <v>22</v>
      </c>
    </row>
    <row r="852" spans="1:5" ht="15" thickBot="1" x14ac:dyDescent="0.35">
      <c r="A852" s="10" t="s">
        <v>508</v>
      </c>
      <c r="B852" s="10" t="s">
        <v>10</v>
      </c>
      <c r="C852" s="10" t="s">
        <v>11</v>
      </c>
      <c r="D852" s="21" t="s">
        <v>29</v>
      </c>
      <c r="E852" s="21"/>
    </row>
    <row r="853" spans="1:5" ht="15" thickBot="1" x14ac:dyDescent="0.35">
      <c r="A853" s="9" t="s">
        <v>509</v>
      </c>
      <c r="B853" s="9" t="s">
        <v>5</v>
      </c>
      <c r="C853" s="9" t="s">
        <v>6</v>
      </c>
      <c r="D853" s="22" t="s">
        <v>268</v>
      </c>
      <c r="E853" s="22"/>
    </row>
    <row r="854" spans="1:5" ht="15" thickBot="1" x14ac:dyDescent="0.35">
      <c r="A854" s="17"/>
      <c r="B854" s="17"/>
      <c r="C854" s="18"/>
      <c r="D854" s="2" t="s">
        <v>211</v>
      </c>
      <c r="E854" s="3" t="s">
        <v>212</v>
      </c>
    </row>
    <row r="855" spans="1:5" ht="15" thickBot="1" x14ac:dyDescent="0.35">
      <c r="A855" s="17"/>
      <c r="B855" s="17"/>
      <c r="C855" s="18"/>
      <c r="D855" s="1">
        <v>1</v>
      </c>
      <c r="E855" s="4" t="s">
        <v>269</v>
      </c>
    </row>
    <row r="856" spans="1:5" ht="15" thickBot="1" x14ac:dyDescent="0.35">
      <c r="A856" s="19"/>
      <c r="B856" s="19"/>
      <c r="C856" s="20"/>
      <c r="D856" s="5">
        <v>0</v>
      </c>
      <c r="E856" s="6" t="s">
        <v>69</v>
      </c>
    </row>
    <row r="857" spans="1:5" ht="15" thickBot="1" x14ac:dyDescent="0.35">
      <c r="A857" s="9" t="s">
        <v>510</v>
      </c>
      <c r="B857" s="9" t="s">
        <v>5</v>
      </c>
      <c r="C857" s="9" t="s">
        <v>6</v>
      </c>
      <c r="D857" s="22" t="s">
        <v>511</v>
      </c>
      <c r="E857" s="22"/>
    </row>
    <row r="858" spans="1:5" ht="15" thickBot="1" x14ac:dyDescent="0.35">
      <c r="A858" s="17"/>
      <c r="B858" s="17"/>
      <c r="C858" s="18"/>
      <c r="D858" s="2" t="s">
        <v>211</v>
      </c>
      <c r="E858" s="3" t="s">
        <v>212</v>
      </c>
    </row>
    <row r="859" spans="1:5" ht="15" thickBot="1" x14ac:dyDescent="0.35">
      <c r="A859" s="17"/>
      <c r="B859" s="17"/>
      <c r="C859" s="18"/>
      <c r="D859" s="1">
        <v>1</v>
      </c>
      <c r="E859" s="4" t="s">
        <v>349</v>
      </c>
    </row>
    <row r="860" spans="1:5" ht="15" thickBot="1" x14ac:dyDescent="0.35">
      <c r="A860" s="17"/>
      <c r="B860" s="17"/>
      <c r="C860" s="18"/>
      <c r="D860" s="1">
        <v>2</v>
      </c>
      <c r="E860" s="4" t="s">
        <v>512</v>
      </c>
    </row>
    <row r="861" spans="1:5" ht="15" thickBot="1" x14ac:dyDescent="0.35">
      <c r="A861" s="17"/>
      <c r="B861" s="17"/>
      <c r="C861" s="18"/>
      <c r="D861" s="1">
        <v>995</v>
      </c>
      <c r="E861" s="4" t="s">
        <v>39</v>
      </c>
    </row>
    <row r="862" spans="1:5" ht="15" thickBot="1" x14ac:dyDescent="0.35">
      <c r="A862" s="19"/>
      <c r="B862" s="19"/>
      <c r="C862" s="20"/>
      <c r="D862" s="5">
        <v>-1</v>
      </c>
      <c r="E862" s="6" t="s">
        <v>22</v>
      </c>
    </row>
    <row r="863" spans="1:5" ht="15" thickBot="1" x14ac:dyDescent="0.35">
      <c r="A863" s="10" t="s">
        <v>513</v>
      </c>
      <c r="B863" s="10" t="s">
        <v>10</v>
      </c>
      <c r="C863" s="10" t="s">
        <v>11</v>
      </c>
      <c r="D863" s="21" t="s">
        <v>41</v>
      </c>
      <c r="E863" s="21"/>
    </row>
    <row r="864" spans="1:5" ht="15" thickBot="1" x14ac:dyDescent="0.35">
      <c r="A864" s="9" t="s">
        <v>514</v>
      </c>
      <c r="B864" s="9" t="s">
        <v>5</v>
      </c>
      <c r="C864" s="9" t="s">
        <v>6</v>
      </c>
      <c r="D864" s="22" t="s">
        <v>271</v>
      </c>
      <c r="E864" s="22"/>
    </row>
    <row r="865" spans="1:5" ht="15" thickBot="1" x14ac:dyDescent="0.35">
      <c r="A865" s="17"/>
      <c r="B865" s="17"/>
      <c r="C865" s="18"/>
      <c r="D865" s="2" t="s">
        <v>211</v>
      </c>
      <c r="E865" s="3" t="s">
        <v>212</v>
      </c>
    </row>
    <row r="866" spans="1:5" ht="15" thickBot="1" x14ac:dyDescent="0.35">
      <c r="A866" s="17"/>
      <c r="B866" s="17"/>
      <c r="C866" s="18"/>
      <c r="D866" s="1">
        <v>1</v>
      </c>
      <c r="E866" s="4" t="s">
        <v>272</v>
      </c>
    </row>
    <row r="867" spans="1:5" ht="15" thickBot="1" x14ac:dyDescent="0.35">
      <c r="A867" s="17"/>
      <c r="B867" s="17"/>
      <c r="C867" s="18"/>
      <c r="D867" s="1">
        <v>2</v>
      </c>
      <c r="E867" s="4" t="s">
        <v>273</v>
      </c>
    </row>
    <row r="868" spans="1:5" ht="15" thickBot="1" x14ac:dyDescent="0.35">
      <c r="A868" s="17"/>
      <c r="B868" s="17"/>
      <c r="C868" s="18"/>
      <c r="D868" s="1">
        <v>3</v>
      </c>
      <c r="E868" s="4" t="s">
        <v>274</v>
      </c>
    </row>
    <row r="869" spans="1:5" ht="15" thickBot="1" x14ac:dyDescent="0.35">
      <c r="A869" s="17"/>
      <c r="B869" s="17"/>
      <c r="C869" s="18"/>
      <c r="D869" s="1">
        <v>4</v>
      </c>
      <c r="E869" s="4" t="s">
        <v>275</v>
      </c>
    </row>
    <row r="870" spans="1:5" ht="15" thickBot="1" x14ac:dyDescent="0.35">
      <c r="A870" s="17"/>
      <c r="B870" s="17"/>
      <c r="C870" s="18"/>
      <c r="D870" s="1">
        <v>5</v>
      </c>
      <c r="E870" s="4" t="s">
        <v>276</v>
      </c>
    </row>
    <row r="871" spans="1:5" ht="15" thickBot="1" x14ac:dyDescent="0.35">
      <c r="A871" s="17"/>
      <c r="B871" s="17"/>
      <c r="C871" s="18"/>
      <c r="D871" s="1">
        <v>995</v>
      </c>
      <c r="E871" s="4" t="s">
        <v>277</v>
      </c>
    </row>
    <row r="872" spans="1:5" ht="15" thickBot="1" x14ac:dyDescent="0.35">
      <c r="A872" s="19"/>
      <c r="B872" s="19"/>
      <c r="C872" s="20"/>
      <c r="D872" s="5">
        <v>-1</v>
      </c>
      <c r="E872" s="6" t="s">
        <v>22</v>
      </c>
    </row>
    <row r="873" spans="1:5" ht="15" thickBot="1" x14ac:dyDescent="0.35">
      <c r="A873" s="10" t="s">
        <v>515</v>
      </c>
      <c r="B873" s="10" t="s">
        <v>10</v>
      </c>
      <c r="C873" s="10" t="s">
        <v>11</v>
      </c>
      <c r="D873" s="21" t="s">
        <v>279</v>
      </c>
      <c r="E873" s="21"/>
    </row>
    <row r="874" spans="1:5" ht="15" thickBot="1" x14ac:dyDescent="0.35">
      <c r="A874" s="9" t="s">
        <v>516</v>
      </c>
      <c r="B874" s="9" t="s">
        <v>10</v>
      </c>
      <c r="C874" s="9" t="s">
        <v>214</v>
      </c>
      <c r="D874" s="22" t="s">
        <v>281</v>
      </c>
      <c r="E874" s="22"/>
    </row>
    <row r="875" spans="1:5" ht="15" thickBot="1" x14ac:dyDescent="0.35">
      <c r="A875" s="17"/>
      <c r="B875" s="17"/>
      <c r="C875" s="18"/>
      <c r="D875" s="2" t="s">
        <v>211</v>
      </c>
      <c r="E875" s="3" t="s">
        <v>212</v>
      </c>
    </row>
    <row r="876" spans="1:5" ht="15" thickBot="1" x14ac:dyDescent="0.35">
      <c r="A876" s="17"/>
      <c r="B876" s="17"/>
      <c r="C876" s="18"/>
      <c r="D876" s="1">
        <v>1</v>
      </c>
      <c r="E876" s="4" t="s">
        <v>487</v>
      </c>
    </row>
    <row r="877" spans="1:5" ht="15" thickBot="1" x14ac:dyDescent="0.35">
      <c r="A877" s="17"/>
      <c r="B877" s="17"/>
      <c r="C877" s="18"/>
      <c r="D877" s="1">
        <v>2</v>
      </c>
      <c r="E877" s="4" t="s">
        <v>488</v>
      </c>
    </row>
    <row r="878" spans="1:5" ht="15" thickBot="1" x14ac:dyDescent="0.35">
      <c r="A878" s="17"/>
      <c r="B878" s="17"/>
      <c r="C878" s="18"/>
      <c r="D878" s="1">
        <v>3</v>
      </c>
      <c r="E878" s="4" t="s">
        <v>284</v>
      </c>
    </row>
    <row r="879" spans="1:5" ht="15" thickBot="1" x14ac:dyDescent="0.35">
      <c r="A879" s="17"/>
      <c r="B879" s="17"/>
      <c r="C879" s="18"/>
      <c r="D879" s="1">
        <v>4</v>
      </c>
      <c r="E879" s="4" t="s">
        <v>285</v>
      </c>
    </row>
    <row r="880" spans="1:5" ht="15" thickBot="1" x14ac:dyDescent="0.35">
      <c r="A880" s="17"/>
      <c r="B880" s="17"/>
      <c r="C880" s="18"/>
      <c r="D880" s="1">
        <v>5</v>
      </c>
      <c r="E880" s="4" t="s">
        <v>489</v>
      </c>
    </row>
    <row r="881" spans="1:5" ht="15" thickBot="1" x14ac:dyDescent="0.35">
      <c r="A881" s="17"/>
      <c r="B881" s="17"/>
      <c r="C881" s="18"/>
      <c r="D881" s="1">
        <v>6</v>
      </c>
      <c r="E881" s="4" t="s">
        <v>39</v>
      </c>
    </row>
    <row r="882" spans="1:5" ht="15" thickBot="1" x14ac:dyDescent="0.35">
      <c r="A882" s="19"/>
      <c r="B882" s="19"/>
      <c r="C882" s="20"/>
      <c r="D882" s="5">
        <v>7</v>
      </c>
      <c r="E882" s="6" t="s">
        <v>22</v>
      </c>
    </row>
    <row r="883" spans="1:5" ht="15" thickBot="1" x14ac:dyDescent="0.35">
      <c r="A883" s="9" t="s">
        <v>517</v>
      </c>
      <c r="B883" s="9" t="s">
        <v>68</v>
      </c>
      <c r="C883" s="9" t="s">
        <v>222</v>
      </c>
      <c r="D883" s="22" t="s">
        <v>491</v>
      </c>
      <c r="E883" s="22"/>
    </row>
    <row r="884" spans="1:5" ht="15" thickBot="1" x14ac:dyDescent="0.35">
      <c r="A884" s="17"/>
      <c r="B884" s="17"/>
      <c r="C884" s="18"/>
      <c r="D884" s="2" t="s">
        <v>211</v>
      </c>
      <c r="E884" s="3" t="s">
        <v>212</v>
      </c>
    </row>
    <row r="885" spans="1:5" ht="15" thickBot="1" x14ac:dyDescent="0.35">
      <c r="A885" s="17"/>
      <c r="B885" s="17"/>
      <c r="C885" s="18"/>
      <c r="D885" s="1">
        <v>0</v>
      </c>
      <c r="E885" s="4" t="s">
        <v>69</v>
      </c>
    </row>
    <row r="886" spans="1:5" ht="15" thickBot="1" x14ac:dyDescent="0.35">
      <c r="A886" s="19"/>
      <c r="B886" s="19"/>
      <c r="C886" s="20"/>
      <c r="D886" s="5">
        <v>1</v>
      </c>
      <c r="E886" s="6" t="s">
        <v>70</v>
      </c>
    </row>
    <row r="887" spans="1:5" ht="15" thickBot="1" x14ac:dyDescent="0.35">
      <c r="A887" s="9" t="s">
        <v>518</v>
      </c>
      <c r="B887" s="9" t="s">
        <v>68</v>
      </c>
      <c r="C887" s="9" t="s">
        <v>222</v>
      </c>
      <c r="D887" s="22" t="s">
        <v>493</v>
      </c>
      <c r="E887" s="22"/>
    </row>
    <row r="888" spans="1:5" ht="15" thickBot="1" x14ac:dyDescent="0.35">
      <c r="A888" s="17"/>
      <c r="B888" s="17"/>
      <c r="C888" s="18"/>
      <c r="D888" s="2" t="s">
        <v>211</v>
      </c>
      <c r="E888" s="3" t="s">
        <v>212</v>
      </c>
    </row>
    <row r="889" spans="1:5" ht="15" thickBot="1" x14ac:dyDescent="0.35">
      <c r="A889" s="17"/>
      <c r="B889" s="17"/>
      <c r="C889" s="18"/>
      <c r="D889" s="1">
        <v>0</v>
      </c>
      <c r="E889" s="4" t="s">
        <v>69</v>
      </c>
    </row>
    <row r="890" spans="1:5" ht="15" thickBot="1" x14ac:dyDescent="0.35">
      <c r="A890" s="19"/>
      <c r="B890" s="19"/>
      <c r="C890" s="20"/>
      <c r="D890" s="5">
        <v>1</v>
      </c>
      <c r="E890" s="6" t="s">
        <v>70</v>
      </c>
    </row>
    <row r="891" spans="1:5" ht="15" thickBot="1" x14ac:dyDescent="0.35">
      <c r="A891" s="9" t="s">
        <v>519</v>
      </c>
      <c r="B891" s="9" t="s">
        <v>68</v>
      </c>
      <c r="C891" s="9" t="s">
        <v>222</v>
      </c>
      <c r="D891" s="22" t="s">
        <v>291</v>
      </c>
      <c r="E891" s="22"/>
    </row>
    <row r="892" spans="1:5" ht="15" thickBot="1" x14ac:dyDescent="0.35">
      <c r="A892" s="17"/>
      <c r="B892" s="17"/>
      <c r="C892" s="18"/>
      <c r="D892" s="2" t="s">
        <v>211</v>
      </c>
      <c r="E892" s="3" t="s">
        <v>212</v>
      </c>
    </row>
    <row r="893" spans="1:5" ht="15" thickBot="1" x14ac:dyDescent="0.35">
      <c r="A893" s="17"/>
      <c r="B893" s="17"/>
      <c r="C893" s="18"/>
      <c r="D893" s="1">
        <v>0</v>
      </c>
      <c r="E893" s="4" t="s">
        <v>69</v>
      </c>
    </row>
    <row r="894" spans="1:5" ht="15" thickBot="1" x14ac:dyDescent="0.35">
      <c r="A894" s="19"/>
      <c r="B894" s="19"/>
      <c r="C894" s="20"/>
      <c r="D894" s="5">
        <v>1</v>
      </c>
      <c r="E894" s="6" t="s">
        <v>70</v>
      </c>
    </row>
    <row r="895" spans="1:5" ht="15" thickBot="1" x14ac:dyDescent="0.35">
      <c r="A895" s="9" t="s">
        <v>520</v>
      </c>
      <c r="B895" s="9" t="s">
        <v>68</v>
      </c>
      <c r="C895" s="9" t="s">
        <v>222</v>
      </c>
      <c r="D895" s="22" t="s">
        <v>293</v>
      </c>
      <c r="E895" s="22"/>
    </row>
    <row r="896" spans="1:5" ht="15" thickBot="1" x14ac:dyDescent="0.35">
      <c r="A896" s="17"/>
      <c r="B896" s="17"/>
      <c r="C896" s="18"/>
      <c r="D896" s="2" t="s">
        <v>211</v>
      </c>
      <c r="E896" s="3" t="s">
        <v>212</v>
      </c>
    </row>
    <row r="897" spans="1:5" ht="15" thickBot="1" x14ac:dyDescent="0.35">
      <c r="A897" s="17"/>
      <c r="B897" s="17"/>
      <c r="C897" s="18"/>
      <c r="D897" s="1">
        <v>0</v>
      </c>
      <c r="E897" s="4" t="s">
        <v>69</v>
      </c>
    </row>
    <row r="898" spans="1:5" ht="15" thickBot="1" x14ac:dyDescent="0.35">
      <c r="A898" s="19"/>
      <c r="B898" s="19"/>
      <c r="C898" s="20"/>
      <c r="D898" s="5">
        <v>1</v>
      </c>
      <c r="E898" s="6" t="s">
        <v>70</v>
      </c>
    </row>
    <row r="899" spans="1:5" ht="15" thickBot="1" x14ac:dyDescent="0.35">
      <c r="A899" s="9" t="s">
        <v>521</v>
      </c>
      <c r="B899" s="9" t="s">
        <v>68</v>
      </c>
      <c r="C899" s="9" t="s">
        <v>222</v>
      </c>
      <c r="D899" s="22" t="s">
        <v>497</v>
      </c>
      <c r="E899" s="22"/>
    </row>
    <row r="900" spans="1:5" ht="15" thickBot="1" x14ac:dyDescent="0.35">
      <c r="A900" s="17"/>
      <c r="B900" s="17"/>
      <c r="C900" s="18"/>
      <c r="D900" s="2" t="s">
        <v>211</v>
      </c>
      <c r="E900" s="3" t="s">
        <v>212</v>
      </c>
    </row>
    <row r="901" spans="1:5" ht="15" thickBot="1" x14ac:dyDescent="0.35">
      <c r="A901" s="17"/>
      <c r="B901" s="17"/>
      <c r="C901" s="18"/>
      <c r="D901" s="1">
        <v>0</v>
      </c>
      <c r="E901" s="4" t="s">
        <v>69</v>
      </c>
    </row>
    <row r="902" spans="1:5" ht="15" thickBot="1" x14ac:dyDescent="0.35">
      <c r="A902" s="19"/>
      <c r="B902" s="19"/>
      <c r="C902" s="20"/>
      <c r="D902" s="5">
        <v>1</v>
      </c>
      <c r="E902" s="6" t="s">
        <v>70</v>
      </c>
    </row>
    <row r="903" spans="1:5" ht="15" thickBot="1" x14ac:dyDescent="0.35">
      <c r="A903" s="9" t="s">
        <v>522</v>
      </c>
      <c r="B903" s="9" t="s">
        <v>68</v>
      </c>
      <c r="C903" s="9" t="s">
        <v>222</v>
      </c>
      <c r="D903" s="22" t="s">
        <v>295</v>
      </c>
      <c r="E903" s="22"/>
    </row>
    <row r="904" spans="1:5" ht="15" thickBot="1" x14ac:dyDescent="0.35">
      <c r="A904" s="17"/>
      <c r="B904" s="17"/>
      <c r="C904" s="18"/>
      <c r="D904" s="2" t="s">
        <v>211</v>
      </c>
      <c r="E904" s="3" t="s">
        <v>212</v>
      </c>
    </row>
    <row r="905" spans="1:5" ht="15" thickBot="1" x14ac:dyDescent="0.35">
      <c r="A905" s="17"/>
      <c r="B905" s="17"/>
      <c r="C905" s="18"/>
      <c r="D905" s="1">
        <v>0</v>
      </c>
      <c r="E905" s="4" t="s">
        <v>69</v>
      </c>
    </row>
    <row r="906" spans="1:5" ht="15" thickBot="1" x14ac:dyDescent="0.35">
      <c r="A906" s="19"/>
      <c r="B906" s="19"/>
      <c r="C906" s="20"/>
      <c r="D906" s="5">
        <v>1</v>
      </c>
      <c r="E906" s="6" t="s">
        <v>70</v>
      </c>
    </row>
    <row r="907" spans="1:5" ht="15" thickBot="1" x14ac:dyDescent="0.35">
      <c r="A907" s="10" t="s">
        <v>523</v>
      </c>
      <c r="B907" s="10" t="s">
        <v>10</v>
      </c>
      <c r="C907" s="10" t="s">
        <v>11</v>
      </c>
      <c r="D907" s="21" t="s">
        <v>41</v>
      </c>
      <c r="E907" s="21"/>
    </row>
    <row r="908" spans="1:5" ht="15" thickBot="1" x14ac:dyDescent="0.35">
      <c r="A908" s="9" t="s">
        <v>524</v>
      </c>
      <c r="B908" s="9" t="s">
        <v>68</v>
      </c>
      <c r="C908" s="9" t="s">
        <v>222</v>
      </c>
      <c r="D908" s="22" t="s">
        <v>298</v>
      </c>
      <c r="E908" s="22"/>
    </row>
    <row r="909" spans="1:5" ht="15" thickBot="1" x14ac:dyDescent="0.35">
      <c r="A909" s="17"/>
      <c r="B909" s="17"/>
      <c r="C909" s="18"/>
      <c r="D909" s="2" t="s">
        <v>211</v>
      </c>
      <c r="E909" s="3" t="s">
        <v>212</v>
      </c>
    </row>
    <row r="910" spans="1:5" ht="15" thickBot="1" x14ac:dyDescent="0.35">
      <c r="A910" s="17"/>
      <c r="B910" s="17"/>
      <c r="C910" s="18"/>
      <c r="D910" s="1">
        <v>0</v>
      </c>
      <c r="E910" s="4" t="s">
        <v>69</v>
      </c>
    </row>
    <row r="911" spans="1:5" ht="15" thickBot="1" x14ac:dyDescent="0.35">
      <c r="A911" s="19"/>
      <c r="B911" s="19"/>
      <c r="C911" s="20"/>
      <c r="D911" s="5">
        <v>1</v>
      </c>
      <c r="E911" s="6" t="s">
        <v>70</v>
      </c>
    </row>
    <row r="912" spans="1:5" ht="15" thickBot="1" x14ac:dyDescent="0.35">
      <c r="A912" s="9" t="s">
        <v>525</v>
      </c>
      <c r="B912" s="9" t="s">
        <v>5</v>
      </c>
      <c r="C912" s="9" t="s">
        <v>6</v>
      </c>
      <c r="D912" s="22" t="s">
        <v>300</v>
      </c>
      <c r="E912" s="22"/>
    </row>
    <row r="913" spans="1:5" ht="15" thickBot="1" x14ac:dyDescent="0.35">
      <c r="A913" s="17"/>
      <c r="B913" s="17"/>
      <c r="C913" s="18"/>
      <c r="D913" s="2" t="s">
        <v>211</v>
      </c>
      <c r="E913" s="3" t="s">
        <v>212</v>
      </c>
    </row>
    <row r="914" spans="1:5" ht="15" thickBot="1" x14ac:dyDescent="0.35">
      <c r="A914" s="17"/>
      <c r="B914" s="17"/>
      <c r="C914" s="18"/>
      <c r="D914" s="1">
        <v>1</v>
      </c>
      <c r="E914" s="4" t="s">
        <v>12</v>
      </c>
    </row>
    <row r="915" spans="1:5" ht="15" thickBot="1" x14ac:dyDescent="0.35">
      <c r="A915" s="19"/>
      <c r="B915" s="19"/>
      <c r="C915" s="20"/>
      <c r="D915" s="5">
        <v>-1</v>
      </c>
      <c r="E915" s="6" t="s">
        <v>22</v>
      </c>
    </row>
    <row r="916" spans="1:5" ht="15" thickBot="1" x14ac:dyDescent="0.35">
      <c r="A916" s="10" t="s">
        <v>526</v>
      </c>
      <c r="B916" s="10" t="s">
        <v>10</v>
      </c>
      <c r="C916" s="10" t="s">
        <v>11</v>
      </c>
      <c r="D916" s="21" t="s">
        <v>29</v>
      </c>
      <c r="E916" s="21"/>
    </row>
    <row r="917" spans="1:5" ht="15" thickBot="1" x14ac:dyDescent="0.35">
      <c r="A917" s="9" t="s">
        <v>527</v>
      </c>
      <c r="B917" s="9" t="s">
        <v>5</v>
      </c>
      <c r="C917" s="9" t="s">
        <v>6</v>
      </c>
      <c r="D917" s="22" t="s">
        <v>303</v>
      </c>
      <c r="E917" s="22"/>
    </row>
    <row r="918" spans="1:5" ht="15" thickBot="1" x14ac:dyDescent="0.35">
      <c r="A918" s="17"/>
      <c r="B918" s="17"/>
      <c r="C918" s="18"/>
      <c r="D918" s="2" t="s">
        <v>211</v>
      </c>
      <c r="E918" s="3" t="s">
        <v>212</v>
      </c>
    </row>
    <row r="919" spans="1:5" ht="15" thickBot="1" x14ac:dyDescent="0.35">
      <c r="A919" s="17"/>
      <c r="B919" s="17"/>
      <c r="C919" s="18"/>
      <c r="D919" s="1">
        <v>1</v>
      </c>
      <c r="E919" s="4" t="s">
        <v>27</v>
      </c>
    </row>
    <row r="920" spans="1:5" ht="15" thickBot="1" x14ac:dyDescent="0.35">
      <c r="A920" s="19"/>
      <c r="B920" s="19"/>
      <c r="C920" s="20"/>
      <c r="D920" s="5">
        <v>-1</v>
      </c>
      <c r="E920" s="6" t="s">
        <v>22</v>
      </c>
    </row>
    <row r="921" spans="1:5" ht="15" thickBot="1" x14ac:dyDescent="0.35">
      <c r="A921" s="10" t="s">
        <v>528</v>
      </c>
      <c r="B921" s="10" t="s">
        <v>10</v>
      </c>
      <c r="C921" s="10" t="s">
        <v>11</v>
      </c>
      <c r="D921" s="21" t="s">
        <v>29</v>
      </c>
      <c r="E921" s="21"/>
    </row>
    <row r="922" spans="1:5" ht="15" thickBot="1" x14ac:dyDescent="0.35">
      <c r="A922" s="9" t="s">
        <v>529</v>
      </c>
      <c r="B922" s="9" t="s">
        <v>5</v>
      </c>
      <c r="C922" s="9" t="s">
        <v>6</v>
      </c>
      <c r="D922" s="22" t="s">
        <v>306</v>
      </c>
      <c r="E922" s="22"/>
    </row>
    <row r="923" spans="1:5" ht="15" thickBot="1" x14ac:dyDescent="0.35">
      <c r="A923" s="17"/>
      <c r="B923" s="17"/>
      <c r="C923" s="18"/>
      <c r="D923" s="2" t="s">
        <v>211</v>
      </c>
      <c r="E923" s="3" t="s">
        <v>212</v>
      </c>
    </row>
    <row r="924" spans="1:5" ht="15" thickBot="1" x14ac:dyDescent="0.35">
      <c r="A924" s="17"/>
      <c r="B924" s="17"/>
      <c r="C924" s="18"/>
      <c r="D924" s="1">
        <v>1</v>
      </c>
      <c r="E924" s="4" t="s">
        <v>12</v>
      </c>
    </row>
    <row r="925" spans="1:5" ht="15" thickBot="1" x14ac:dyDescent="0.35">
      <c r="A925" s="19"/>
      <c r="B925" s="19"/>
      <c r="C925" s="20"/>
      <c r="D925" s="5">
        <v>-1</v>
      </c>
      <c r="E925" s="6" t="s">
        <v>22</v>
      </c>
    </row>
    <row r="926" spans="1:5" ht="15" thickBot="1" x14ac:dyDescent="0.35">
      <c r="A926" s="10" t="s">
        <v>530</v>
      </c>
      <c r="B926" s="10" t="s">
        <v>10</v>
      </c>
      <c r="C926" s="10" t="s">
        <v>11</v>
      </c>
      <c r="D926" s="21" t="s">
        <v>29</v>
      </c>
      <c r="E926" s="21"/>
    </row>
    <row r="927" spans="1:5" ht="15" thickBot="1" x14ac:dyDescent="0.35">
      <c r="A927" s="9" t="s">
        <v>531</v>
      </c>
      <c r="B927" s="9" t="s">
        <v>5</v>
      </c>
      <c r="C927" s="9" t="s">
        <v>6</v>
      </c>
      <c r="D927" s="22" t="s">
        <v>309</v>
      </c>
      <c r="E927" s="22"/>
    </row>
    <row r="928" spans="1:5" ht="15" thickBot="1" x14ac:dyDescent="0.35">
      <c r="A928" s="17"/>
      <c r="B928" s="17"/>
      <c r="C928" s="18"/>
      <c r="D928" s="2" t="s">
        <v>211</v>
      </c>
      <c r="E928" s="3" t="s">
        <v>212</v>
      </c>
    </row>
    <row r="929" spans="1:5" ht="15" thickBot="1" x14ac:dyDescent="0.35">
      <c r="A929" s="17"/>
      <c r="B929" s="17"/>
      <c r="C929" s="18"/>
      <c r="D929" s="1">
        <v>1</v>
      </c>
      <c r="E929" s="4" t="s">
        <v>27</v>
      </c>
    </row>
    <row r="930" spans="1:5" ht="15" thickBot="1" x14ac:dyDescent="0.35">
      <c r="A930" s="19"/>
      <c r="B930" s="19"/>
      <c r="C930" s="20"/>
      <c r="D930" s="5">
        <v>-1</v>
      </c>
      <c r="E930" s="6" t="s">
        <v>22</v>
      </c>
    </row>
    <row r="931" spans="1:5" ht="15" thickBot="1" x14ac:dyDescent="0.35">
      <c r="A931" s="10" t="s">
        <v>532</v>
      </c>
      <c r="B931" s="10" t="s">
        <v>10</v>
      </c>
      <c r="C931" s="10" t="s">
        <v>11</v>
      </c>
      <c r="D931" s="21" t="s">
        <v>29</v>
      </c>
      <c r="E931" s="21"/>
    </row>
    <row r="932" spans="1:5" ht="15" thickBot="1" x14ac:dyDescent="0.35">
      <c r="A932" s="9" t="s">
        <v>5124</v>
      </c>
      <c r="B932" s="9" t="s">
        <v>5</v>
      </c>
      <c r="C932" s="9" t="s">
        <v>6</v>
      </c>
      <c r="D932" s="22" t="s">
        <v>5125</v>
      </c>
      <c r="E932" s="22"/>
    </row>
    <row r="933" spans="1:5" ht="15" thickBot="1" x14ac:dyDescent="0.35">
      <c r="A933" s="17"/>
      <c r="B933" s="17"/>
      <c r="C933" s="18"/>
      <c r="D933" s="2" t="s">
        <v>211</v>
      </c>
      <c r="E933" s="3" t="s">
        <v>212</v>
      </c>
    </row>
    <row r="934" spans="1:5" ht="15" thickBot="1" x14ac:dyDescent="0.35">
      <c r="A934" s="17"/>
      <c r="B934" s="17"/>
      <c r="C934" s="18"/>
      <c r="D934" s="1">
        <v>1</v>
      </c>
      <c r="E934" s="4" t="s">
        <v>21</v>
      </c>
    </row>
    <row r="935" spans="1:5" ht="15" thickBot="1" x14ac:dyDescent="0.35">
      <c r="A935" s="19"/>
      <c r="B935" s="19"/>
      <c r="C935" s="20"/>
      <c r="D935" s="5">
        <v>-1</v>
      </c>
      <c r="E935" s="6" t="s">
        <v>22</v>
      </c>
    </row>
    <row r="936" spans="1:5" ht="15" thickBot="1" x14ac:dyDescent="0.35">
      <c r="A936" s="10" t="s">
        <v>5126</v>
      </c>
      <c r="B936" s="10" t="s">
        <v>10</v>
      </c>
      <c r="C936" s="10" t="s">
        <v>11</v>
      </c>
      <c r="D936" s="21" t="s">
        <v>24</v>
      </c>
      <c r="E936" s="21"/>
    </row>
    <row r="937" spans="1:5" ht="15" thickBot="1" x14ac:dyDescent="0.35">
      <c r="A937" s="9" t="s">
        <v>5127</v>
      </c>
      <c r="B937" s="9" t="s">
        <v>5</v>
      </c>
      <c r="C937" s="9" t="s">
        <v>6</v>
      </c>
      <c r="D937" s="22" t="s">
        <v>5128</v>
      </c>
      <c r="E937" s="22"/>
    </row>
    <row r="938" spans="1:5" ht="15" thickBot="1" x14ac:dyDescent="0.35">
      <c r="A938" s="17"/>
      <c r="B938" s="17"/>
      <c r="C938" s="18"/>
      <c r="D938" s="2" t="s">
        <v>211</v>
      </c>
      <c r="E938" s="3" t="s">
        <v>212</v>
      </c>
    </row>
    <row r="939" spans="1:5" ht="15" thickBot="1" x14ac:dyDescent="0.35">
      <c r="A939" s="17"/>
      <c r="B939" s="17"/>
      <c r="C939" s="18"/>
      <c r="D939" s="1">
        <v>1</v>
      </c>
      <c r="E939" s="4" t="s">
        <v>27</v>
      </c>
    </row>
    <row r="940" spans="1:5" ht="15" thickBot="1" x14ac:dyDescent="0.35">
      <c r="A940" s="19"/>
      <c r="B940" s="19"/>
      <c r="C940" s="20"/>
      <c r="D940" s="5">
        <v>-1</v>
      </c>
      <c r="E940" s="6" t="s">
        <v>22</v>
      </c>
    </row>
    <row r="941" spans="1:5" ht="15" thickBot="1" x14ac:dyDescent="0.35">
      <c r="A941" s="10" t="s">
        <v>5129</v>
      </c>
      <c r="B941" s="10" t="s">
        <v>10</v>
      </c>
      <c r="C941" s="10" t="s">
        <v>11</v>
      </c>
      <c r="D941" s="21" t="s">
        <v>29</v>
      </c>
      <c r="E941" s="21"/>
    </row>
    <row r="942" spans="1:5" ht="15" thickBot="1" x14ac:dyDescent="0.35">
      <c r="A942" s="9" t="s">
        <v>5130</v>
      </c>
      <c r="B942" s="9" t="s">
        <v>5</v>
      </c>
      <c r="C942" s="9" t="s">
        <v>6</v>
      </c>
      <c r="D942" s="22" t="s">
        <v>253</v>
      </c>
      <c r="E942" s="22"/>
    </row>
    <row r="943" spans="1:5" ht="15" thickBot="1" x14ac:dyDescent="0.35">
      <c r="A943" s="17"/>
      <c r="B943" s="17"/>
      <c r="C943" s="18"/>
      <c r="D943" s="2" t="s">
        <v>211</v>
      </c>
      <c r="E943" s="3" t="s">
        <v>212</v>
      </c>
    </row>
    <row r="944" spans="1:5" ht="15" thickBot="1" x14ac:dyDescent="0.35">
      <c r="A944" s="17"/>
      <c r="B944" s="17"/>
      <c r="C944" s="18"/>
      <c r="D944" s="1">
        <v>1</v>
      </c>
      <c r="E944" s="4" t="s">
        <v>254</v>
      </c>
    </row>
    <row r="945" spans="1:5" ht="15" thickBot="1" x14ac:dyDescent="0.35">
      <c r="A945" s="19"/>
      <c r="B945" s="19"/>
      <c r="C945" s="20"/>
      <c r="D945" s="5">
        <v>-1</v>
      </c>
      <c r="E945" s="6" t="s">
        <v>22</v>
      </c>
    </row>
    <row r="946" spans="1:5" ht="15" thickBot="1" x14ac:dyDescent="0.35">
      <c r="A946" s="10" t="s">
        <v>5131</v>
      </c>
      <c r="B946" s="10" t="s">
        <v>5</v>
      </c>
      <c r="C946" s="10" t="s">
        <v>11</v>
      </c>
      <c r="D946" s="21" t="s">
        <v>255</v>
      </c>
      <c r="E946" s="21"/>
    </row>
    <row r="947" spans="1:5" ht="15" thickBot="1" x14ac:dyDescent="0.35">
      <c r="A947" s="9" t="s">
        <v>5132</v>
      </c>
      <c r="B947" s="9" t="s">
        <v>10</v>
      </c>
      <c r="C947" s="9" t="s">
        <v>214</v>
      </c>
      <c r="D947" s="22" t="s">
        <v>256</v>
      </c>
      <c r="E947" s="22"/>
    </row>
    <row r="948" spans="1:5" ht="15" thickBot="1" x14ac:dyDescent="0.35">
      <c r="A948" s="17"/>
      <c r="B948" s="17"/>
      <c r="C948" s="18"/>
      <c r="D948" s="2" t="s">
        <v>211</v>
      </c>
      <c r="E948" s="3" t="s">
        <v>212</v>
      </c>
    </row>
    <row r="949" spans="1:5" ht="15" thickBot="1" x14ac:dyDescent="0.35">
      <c r="A949" s="17"/>
      <c r="B949" s="17"/>
      <c r="C949" s="18"/>
      <c r="D949" s="1">
        <v>1</v>
      </c>
      <c r="E949" s="4" t="s">
        <v>216</v>
      </c>
    </row>
    <row r="950" spans="1:5" ht="15" thickBot="1" x14ac:dyDescent="0.35">
      <c r="A950" s="17"/>
      <c r="B950" s="17"/>
      <c r="C950" s="18"/>
      <c r="D950" s="1">
        <v>2</v>
      </c>
      <c r="E950" s="4" t="s">
        <v>257</v>
      </c>
    </row>
    <row r="951" spans="1:5" ht="15" thickBot="1" x14ac:dyDescent="0.35">
      <c r="A951" s="17"/>
      <c r="B951" s="17"/>
      <c r="C951" s="18"/>
      <c r="D951" s="1">
        <v>3</v>
      </c>
      <c r="E951" s="4" t="s">
        <v>258</v>
      </c>
    </row>
    <row r="952" spans="1:5" ht="15" thickBot="1" x14ac:dyDescent="0.35">
      <c r="A952" s="17"/>
      <c r="B952" s="17"/>
      <c r="C952" s="18"/>
      <c r="D952" s="1">
        <v>4</v>
      </c>
      <c r="E952" s="4" t="s">
        <v>259</v>
      </c>
    </row>
    <row r="953" spans="1:5" ht="15" thickBot="1" x14ac:dyDescent="0.35">
      <c r="A953" s="17"/>
      <c r="B953" s="17"/>
      <c r="C953" s="18"/>
      <c r="D953" s="1">
        <v>5</v>
      </c>
      <c r="E953" s="4" t="s">
        <v>46</v>
      </c>
    </row>
    <row r="954" spans="1:5" ht="15" thickBot="1" x14ac:dyDescent="0.35">
      <c r="A954" s="19"/>
      <c r="B954" s="19"/>
      <c r="C954" s="20"/>
      <c r="D954" s="5">
        <v>6</v>
      </c>
      <c r="E954" s="6" t="s">
        <v>260</v>
      </c>
    </row>
    <row r="955" spans="1:5" ht="15" thickBot="1" x14ac:dyDescent="0.35">
      <c r="A955" s="9" t="s">
        <v>5133</v>
      </c>
      <c r="B955" s="9" t="s">
        <v>68</v>
      </c>
      <c r="C955" s="9" t="s">
        <v>222</v>
      </c>
      <c r="D955" s="22" t="s">
        <v>261</v>
      </c>
      <c r="E955" s="22"/>
    </row>
    <row r="956" spans="1:5" ht="15" thickBot="1" x14ac:dyDescent="0.35">
      <c r="A956" s="17"/>
      <c r="B956" s="17"/>
      <c r="C956" s="18"/>
      <c r="D956" s="2" t="s">
        <v>211</v>
      </c>
      <c r="E956" s="3" t="s">
        <v>212</v>
      </c>
    </row>
    <row r="957" spans="1:5" ht="15" thickBot="1" x14ac:dyDescent="0.35">
      <c r="A957" s="17"/>
      <c r="B957" s="17"/>
      <c r="C957" s="18"/>
      <c r="D957" s="1">
        <v>0</v>
      </c>
      <c r="E957" s="4" t="s">
        <v>69</v>
      </c>
    </row>
    <row r="958" spans="1:5" ht="15" thickBot="1" x14ac:dyDescent="0.35">
      <c r="A958" s="19"/>
      <c r="B958" s="19"/>
      <c r="C958" s="20"/>
      <c r="D958" s="5">
        <v>1</v>
      </c>
      <c r="E958" s="6" t="s">
        <v>70</v>
      </c>
    </row>
    <row r="959" spans="1:5" ht="15" thickBot="1" x14ac:dyDescent="0.35">
      <c r="A959" s="9" t="s">
        <v>5134</v>
      </c>
      <c r="B959" s="9" t="s">
        <v>68</v>
      </c>
      <c r="C959" s="9" t="s">
        <v>222</v>
      </c>
      <c r="D959" s="22" t="s">
        <v>262</v>
      </c>
      <c r="E959" s="22"/>
    </row>
    <row r="960" spans="1:5" ht="15" thickBot="1" x14ac:dyDescent="0.35">
      <c r="A960" s="17"/>
      <c r="B960" s="17"/>
      <c r="C960" s="18"/>
      <c r="D960" s="2" t="s">
        <v>211</v>
      </c>
      <c r="E960" s="3" t="s">
        <v>212</v>
      </c>
    </row>
    <row r="961" spans="1:5" ht="15" thickBot="1" x14ac:dyDescent="0.35">
      <c r="A961" s="17"/>
      <c r="B961" s="17"/>
      <c r="C961" s="18"/>
      <c r="D961" s="1">
        <v>0</v>
      </c>
      <c r="E961" s="4" t="s">
        <v>69</v>
      </c>
    </row>
    <row r="962" spans="1:5" ht="15" thickBot="1" x14ac:dyDescent="0.35">
      <c r="A962" s="19"/>
      <c r="B962" s="19"/>
      <c r="C962" s="20"/>
      <c r="D962" s="5">
        <v>1</v>
      </c>
      <c r="E962" s="6" t="s">
        <v>70</v>
      </c>
    </row>
    <row r="963" spans="1:5" ht="15" thickBot="1" x14ac:dyDescent="0.35">
      <c r="A963" s="9" t="s">
        <v>5135</v>
      </c>
      <c r="B963" s="9" t="s">
        <v>68</v>
      </c>
      <c r="C963" s="9" t="s">
        <v>222</v>
      </c>
      <c r="D963" s="22" t="s">
        <v>263</v>
      </c>
      <c r="E963" s="22"/>
    </row>
    <row r="964" spans="1:5" ht="15" thickBot="1" x14ac:dyDescent="0.35">
      <c r="A964" s="17"/>
      <c r="B964" s="17"/>
      <c r="C964" s="18"/>
      <c r="D964" s="2" t="s">
        <v>211</v>
      </c>
      <c r="E964" s="3" t="s">
        <v>212</v>
      </c>
    </row>
    <row r="965" spans="1:5" ht="15" thickBot="1" x14ac:dyDescent="0.35">
      <c r="A965" s="17"/>
      <c r="B965" s="17"/>
      <c r="C965" s="18"/>
      <c r="D965" s="1">
        <v>0</v>
      </c>
      <c r="E965" s="4" t="s">
        <v>69</v>
      </c>
    </row>
    <row r="966" spans="1:5" ht="15" thickBot="1" x14ac:dyDescent="0.35">
      <c r="A966" s="19"/>
      <c r="B966" s="19"/>
      <c r="C966" s="20"/>
      <c r="D966" s="5">
        <v>1</v>
      </c>
      <c r="E966" s="6" t="s">
        <v>70</v>
      </c>
    </row>
    <row r="967" spans="1:5" ht="15" thickBot="1" x14ac:dyDescent="0.35">
      <c r="A967" s="9" t="s">
        <v>5136</v>
      </c>
      <c r="B967" s="9" t="s">
        <v>68</v>
      </c>
      <c r="C967" s="9" t="s">
        <v>222</v>
      </c>
      <c r="D967" s="22" t="s">
        <v>264</v>
      </c>
      <c r="E967" s="22"/>
    </row>
    <row r="968" spans="1:5" ht="15" thickBot="1" x14ac:dyDescent="0.35">
      <c r="A968" s="17"/>
      <c r="B968" s="17"/>
      <c r="C968" s="18"/>
      <c r="D968" s="2" t="s">
        <v>211</v>
      </c>
      <c r="E968" s="3" t="s">
        <v>212</v>
      </c>
    </row>
    <row r="969" spans="1:5" ht="15" thickBot="1" x14ac:dyDescent="0.35">
      <c r="A969" s="17"/>
      <c r="B969" s="17"/>
      <c r="C969" s="18"/>
      <c r="D969" s="1">
        <v>0</v>
      </c>
      <c r="E969" s="4" t="s">
        <v>69</v>
      </c>
    </row>
    <row r="970" spans="1:5" ht="15" thickBot="1" x14ac:dyDescent="0.35">
      <c r="A970" s="19"/>
      <c r="B970" s="19"/>
      <c r="C970" s="20"/>
      <c r="D970" s="5">
        <v>1</v>
      </c>
      <c r="E970" s="6" t="s">
        <v>70</v>
      </c>
    </row>
    <row r="971" spans="1:5" ht="15" thickBot="1" x14ac:dyDescent="0.35">
      <c r="A971" s="9" t="s">
        <v>5137</v>
      </c>
      <c r="B971" s="9" t="s">
        <v>68</v>
      </c>
      <c r="C971" s="9" t="s">
        <v>222</v>
      </c>
      <c r="D971" s="22" t="s">
        <v>265</v>
      </c>
      <c r="E971" s="22"/>
    </row>
    <row r="972" spans="1:5" ht="15" thickBot="1" x14ac:dyDescent="0.35">
      <c r="A972" s="17"/>
      <c r="B972" s="17"/>
      <c r="C972" s="18"/>
      <c r="D972" s="2" t="s">
        <v>211</v>
      </c>
      <c r="E972" s="3" t="s">
        <v>212</v>
      </c>
    </row>
    <row r="973" spans="1:5" ht="15" thickBot="1" x14ac:dyDescent="0.35">
      <c r="A973" s="17"/>
      <c r="B973" s="17"/>
      <c r="C973" s="18"/>
      <c r="D973" s="1">
        <v>0</v>
      </c>
      <c r="E973" s="4" t="s">
        <v>69</v>
      </c>
    </row>
    <row r="974" spans="1:5" ht="15" thickBot="1" x14ac:dyDescent="0.35">
      <c r="A974" s="19"/>
      <c r="B974" s="19"/>
      <c r="C974" s="20"/>
      <c r="D974" s="5">
        <v>1</v>
      </c>
      <c r="E974" s="6" t="s">
        <v>70</v>
      </c>
    </row>
    <row r="975" spans="1:5" ht="15" thickBot="1" x14ac:dyDescent="0.35">
      <c r="A975" s="9" t="s">
        <v>5138</v>
      </c>
      <c r="B975" s="9" t="s">
        <v>68</v>
      </c>
      <c r="C975" s="9" t="s">
        <v>222</v>
      </c>
      <c r="D975" s="22" t="s">
        <v>266</v>
      </c>
      <c r="E975" s="22"/>
    </row>
    <row r="976" spans="1:5" ht="15" thickBot="1" x14ac:dyDescent="0.35">
      <c r="A976" s="17"/>
      <c r="B976" s="17"/>
      <c r="C976" s="18"/>
      <c r="D976" s="2" t="s">
        <v>211</v>
      </c>
      <c r="E976" s="3" t="s">
        <v>212</v>
      </c>
    </row>
    <row r="977" spans="1:5" ht="15" thickBot="1" x14ac:dyDescent="0.35">
      <c r="A977" s="17"/>
      <c r="B977" s="17"/>
      <c r="C977" s="18"/>
      <c r="D977" s="1">
        <v>0</v>
      </c>
      <c r="E977" s="4" t="s">
        <v>69</v>
      </c>
    </row>
    <row r="978" spans="1:5" ht="15" thickBot="1" x14ac:dyDescent="0.35">
      <c r="A978" s="19"/>
      <c r="B978" s="19"/>
      <c r="C978" s="20"/>
      <c r="D978" s="5">
        <v>1</v>
      </c>
      <c r="E978" s="6" t="s">
        <v>70</v>
      </c>
    </row>
    <row r="979" spans="1:5" ht="15" thickBot="1" x14ac:dyDescent="0.35">
      <c r="A979" s="9" t="s">
        <v>533</v>
      </c>
      <c r="B979" s="9" t="s">
        <v>5</v>
      </c>
      <c r="C979" s="9" t="s">
        <v>6</v>
      </c>
      <c r="D979" s="22" t="s">
        <v>268</v>
      </c>
      <c r="E979" s="22"/>
    </row>
    <row r="980" spans="1:5" ht="15" thickBot="1" x14ac:dyDescent="0.35">
      <c r="A980" s="17"/>
      <c r="B980" s="17"/>
      <c r="C980" s="18"/>
      <c r="D980" s="2" t="s">
        <v>211</v>
      </c>
      <c r="E980" s="3" t="s">
        <v>212</v>
      </c>
    </row>
    <row r="981" spans="1:5" ht="15" thickBot="1" x14ac:dyDescent="0.35">
      <c r="A981" s="17"/>
      <c r="B981" s="17"/>
      <c r="C981" s="18"/>
      <c r="D981" s="1">
        <v>1</v>
      </c>
      <c r="E981" s="4" t="s">
        <v>269</v>
      </c>
    </row>
    <row r="982" spans="1:5" ht="15" thickBot="1" x14ac:dyDescent="0.35">
      <c r="A982" s="19"/>
      <c r="B982" s="19"/>
      <c r="C982" s="20"/>
      <c r="D982" s="5">
        <v>0</v>
      </c>
      <c r="E982" s="6" t="s">
        <v>69</v>
      </c>
    </row>
    <row r="983" spans="1:5" ht="15" thickBot="1" x14ac:dyDescent="0.35">
      <c r="A983" s="9" t="s">
        <v>534</v>
      </c>
      <c r="B983" s="9" t="s">
        <v>5</v>
      </c>
      <c r="C983" s="9" t="s">
        <v>6</v>
      </c>
      <c r="D983" s="22" t="s">
        <v>271</v>
      </c>
      <c r="E983" s="22"/>
    </row>
    <row r="984" spans="1:5" ht="15" thickBot="1" x14ac:dyDescent="0.35">
      <c r="A984" s="17"/>
      <c r="B984" s="17"/>
      <c r="C984" s="18"/>
      <c r="D984" s="2" t="s">
        <v>211</v>
      </c>
      <c r="E984" s="3" t="s">
        <v>212</v>
      </c>
    </row>
    <row r="985" spans="1:5" ht="15" thickBot="1" x14ac:dyDescent="0.35">
      <c r="A985" s="17"/>
      <c r="B985" s="17"/>
      <c r="C985" s="18"/>
      <c r="D985" s="1">
        <v>1</v>
      </c>
      <c r="E985" s="4" t="s">
        <v>272</v>
      </c>
    </row>
    <row r="986" spans="1:5" ht="15" thickBot="1" x14ac:dyDescent="0.35">
      <c r="A986" s="17"/>
      <c r="B986" s="17"/>
      <c r="C986" s="18"/>
      <c r="D986" s="1">
        <v>2</v>
      </c>
      <c r="E986" s="4" t="s">
        <v>273</v>
      </c>
    </row>
    <row r="987" spans="1:5" ht="15" thickBot="1" x14ac:dyDescent="0.35">
      <c r="A987" s="17"/>
      <c r="B987" s="17"/>
      <c r="C987" s="18"/>
      <c r="D987" s="1">
        <v>3</v>
      </c>
      <c r="E987" s="4" t="s">
        <v>274</v>
      </c>
    </row>
    <row r="988" spans="1:5" ht="15" thickBot="1" x14ac:dyDescent="0.35">
      <c r="A988" s="17"/>
      <c r="B988" s="17"/>
      <c r="C988" s="18"/>
      <c r="D988" s="1">
        <v>4</v>
      </c>
      <c r="E988" s="4" t="s">
        <v>275</v>
      </c>
    </row>
    <row r="989" spans="1:5" ht="15" thickBot="1" x14ac:dyDescent="0.35">
      <c r="A989" s="17"/>
      <c r="B989" s="17"/>
      <c r="C989" s="18"/>
      <c r="D989" s="1">
        <v>5</v>
      </c>
      <c r="E989" s="4" t="s">
        <v>276</v>
      </c>
    </row>
    <row r="990" spans="1:5" ht="15" thickBot="1" x14ac:dyDescent="0.35">
      <c r="A990" s="17"/>
      <c r="B990" s="17"/>
      <c r="C990" s="18"/>
      <c r="D990" s="1">
        <v>995</v>
      </c>
      <c r="E990" s="4" t="s">
        <v>277</v>
      </c>
    </row>
    <row r="991" spans="1:5" ht="15" thickBot="1" x14ac:dyDescent="0.35">
      <c r="A991" s="19"/>
      <c r="B991" s="19"/>
      <c r="C991" s="20"/>
      <c r="D991" s="5">
        <v>-1</v>
      </c>
      <c r="E991" s="6" t="s">
        <v>22</v>
      </c>
    </row>
    <row r="992" spans="1:5" ht="15" thickBot="1" x14ac:dyDescent="0.35">
      <c r="A992" s="10" t="s">
        <v>535</v>
      </c>
      <c r="B992" s="10" t="s">
        <v>10</v>
      </c>
      <c r="C992" s="10" t="s">
        <v>11</v>
      </c>
      <c r="D992" s="21" t="s">
        <v>279</v>
      </c>
      <c r="E992" s="21"/>
    </row>
    <row r="993" spans="1:5" ht="15" thickBot="1" x14ac:dyDescent="0.35">
      <c r="A993" s="9" t="s">
        <v>536</v>
      </c>
      <c r="B993" s="9" t="s">
        <v>10</v>
      </c>
      <c r="C993" s="9" t="s">
        <v>214</v>
      </c>
      <c r="D993" s="22" t="s">
        <v>281</v>
      </c>
      <c r="E993" s="22"/>
    </row>
    <row r="994" spans="1:5" ht="15" thickBot="1" x14ac:dyDescent="0.35">
      <c r="A994" s="17"/>
      <c r="B994" s="17"/>
      <c r="C994" s="18"/>
      <c r="D994" s="2" t="s">
        <v>211</v>
      </c>
      <c r="E994" s="3" t="s">
        <v>212</v>
      </c>
    </row>
    <row r="995" spans="1:5" ht="15" thickBot="1" x14ac:dyDescent="0.35">
      <c r="A995" s="17"/>
      <c r="B995" s="17"/>
      <c r="C995" s="18"/>
      <c r="D995" s="1">
        <v>1</v>
      </c>
      <c r="E995" s="4" t="s">
        <v>487</v>
      </c>
    </row>
    <row r="996" spans="1:5" ht="15" thickBot="1" x14ac:dyDescent="0.35">
      <c r="A996" s="17"/>
      <c r="B996" s="17"/>
      <c r="C996" s="18"/>
      <c r="D996" s="1">
        <v>2</v>
      </c>
      <c r="E996" s="4" t="s">
        <v>488</v>
      </c>
    </row>
    <row r="997" spans="1:5" ht="15" thickBot="1" x14ac:dyDescent="0.35">
      <c r="A997" s="17"/>
      <c r="B997" s="17"/>
      <c r="C997" s="18"/>
      <c r="D997" s="1">
        <v>3</v>
      </c>
      <c r="E997" s="4" t="s">
        <v>284</v>
      </c>
    </row>
    <row r="998" spans="1:5" ht="15" thickBot="1" x14ac:dyDescent="0.35">
      <c r="A998" s="17"/>
      <c r="B998" s="17"/>
      <c r="C998" s="18"/>
      <c r="D998" s="1">
        <v>4</v>
      </c>
      <c r="E998" s="4" t="s">
        <v>285</v>
      </c>
    </row>
    <row r="999" spans="1:5" ht="15" thickBot="1" x14ac:dyDescent="0.35">
      <c r="A999" s="17"/>
      <c r="B999" s="17"/>
      <c r="C999" s="18"/>
      <c r="D999" s="1">
        <v>5</v>
      </c>
      <c r="E999" s="4" t="s">
        <v>489</v>
      </c>
    </row>
    <row r="1000" spans="1:5" ht="15" thickBot="1" x14ac:dyDescent="0.35">
      <c r="A1000" s="17"/>
      <c r="B1000" s="17"/>
      <c r="C1000" s="18"/>
      <c r="D1000" s="1">
        <v>6</v>
      </c>
      <c r="E1000" s="4" t="s">
        <v>39</v>
      </c>
    </row>
    <row r="1001" spans="1:5" ht="15" thickBot="1" x14ac:dyDescent="0.35">
      <c r="A1001" s="19"/>
      <c r="B1001" s="19"/>
      <c r="C1001" s="20"/>
      <c r="D1001" s="5">
        <v>7</v>
      </c>
      <c r="E1001" s="6" t="s">
        <v>22</v>
      </c>
    </row>
    <row r="1002" spans="1:5" ht="15" thickBot="1" x14ac:dyDescent="0.35">
      <c r="A1002" s="9" t="s">
        <v>537</v>
      </c>
      <c r="B1002" s="9" t="s">
        <v>68</v>
      </c>
      <c r="C1002" s="9" t="s">
        <v>222</v>
      </c>
      <c r="D1002" s="22" t="s">
        <v>491</v>
      </c>
      <c r="E1002" s="22"/>
    </row>
    <row r="1003" spans="1:5" ht="15" thickBot="1" x14ac:dyDescent="0.35">
      <c r="A1003" s="17"/>
      <c r="B1003" s="17"/>
      <c r="C1003" s="18"/>
      <c r="D1003" s="2" t="s">
        <v>211</v>
      </c>
      <c r="E1003" s="3" t="s">
        <v>212</v>
      </c>
    </row>
    <row r="1004" spans="1:5" ht="15" thickBot="1" x14ac:dyDescent="0.35">
      <c r="A1004" s="17"/>
      <c r="B1004" s="17"/>
      <c r="C1004" s="18"/>
      <c r="D1004" s="1">
        <v>0</v>
      </c>
      <c r="E1004" s="4" t="s">
        <v>69</v>
      </c>
    </row>
    <row r="1005" spans="1:5" ht="15" thickBot="1" x14ac:dyDescent="0.35">
      <c r="A1005" s="19"/>
      <c r="B1005" s="19"/>
      <c r="C1005" s="20"/>
      <c r="D1005" s="5">
        <v>1</v>
      </c>
      <c r="E1005" s="6" t="s">
        <v>70</v>
      </c>
    </row>
    <row r="1006" spans="1:5" ht="15" thickBot="1" x14ac:dyDescent="0.35">
      <c r="A1006" s="9" t="s">
        <v>538</v>
      </c>
      <c r="B1006" s="9" t="s">
        <v>68</v>
      </c>
      <c r="C1006" s="9" t="s">
        <v>222</v>
      </c>
      <c r="D1006" s="22" t="s">
        <v>493</v>
      </c>
      <c r="E1006" s="22"/>
    </row>
    <row r="1007" spans="1:5" ht="15" thickBot="1" x14ac:dyDescent="0.35">
      <c r="A1007" s="17"/>
      <c r="B1007" s="17"/>
      <c r="C1007" s="18"/>
      <c r="D1007" s="2" t="s">
        <v>211</v>
      </c>
      <c r="E1007" s="3" t="s">
        <v>212</v>
      </c>
    </row>
    <row r="1008" spans="1:5" ht="15" thickBot="1" x14ac:dyDescent="0.35">
      <c r="A1008" s="17"/>
      <c r="B1008" s="17"/>
      <c r="C1008" s="18"/>
      <c r="D1008" s="1">
        <v>0</v>
      </c>
      <c r="E1008" s="4" t="s">
        <v>69</v>
      </c>
    </row>
    <row r="1009" spans="1:5" ht="15" thickBot="1" x14ac:dyDescent="0.35">
      <c r="A1009" s="19"/>
      <c r="B1009" s="19"/>
      <c r="C1009" s="20"/>
      <c r="D1009" s="5">
        <v>1</v>
      </c>
      <c r="E1009" s="6" t="s">
        <v>70</v>
      </c>
    </row>
    <row r="1010" spans="1:5" ht="15" thickBot="1" x14ac:dyDescent="0.35">
      <c r="A1010" s="9" t="s">
        <v>539</v>
      </c>
      <c r="B1010" s="9" t="s">
        <v>68</v>
      </c>
      <c r="C1010" s="9" t="s">
        <v>222</v>
      </c>
      <c r="D1010" s="22" t="s">
        <v>291</v>
      </c>
      <c r="E1010" s="22"/>
    </row>
    <row r="1011" spans="1:5" ht="15" thickBot="1" x14ac:dyDescent="0.35">
      <c r="A1011" s="17"/>
      <c r="B1011" s="17"/>
      <c r="C1011" s="18"/>
      <c r="D1011" s="2" t="s">
        <v>211</v>
      </c>
      <c r="E1011" s="3" t="s">
        <v>212</v>
      </c>
    </row>
    <row r="1012" spans="1:5" ht="15" thickBot="1" x14ac:dyDescent="0.35">
      <c r="A1012" s="17"/>
      <c r="B1012" s="17"/>
      <c r="C1012" s="18"/>
      <c r="D1012" s="1">
        <v>0</v>
      </c>
      <c r="E1012" s="4" t="s">
        <v>69</v>
      </c>
    </row>
    <row r="1013" spans="1:5" ht="15" thickBot="1" x14ac:dyDescent="0.35">
      <c r="A1013" s="19"/>
      <c r="B1013" s="19"/>
      <c r="C1013" s="20"/>
      <c r="D1013" s="5">
        <v>1</v>
      </c>
      <c r="E1013" s="6" t="s">
        <v>70</v>
      </c>
    </row>
    <row r="1014" spans="1:5" ht="15" thickBot="1" x14ac:dyDescent="0.35">
      <c r="A1014" s="9" t="s">
        <v>540</v>
      </c>
      <c r="B1014" s="9" t="s">
        <v>68</v>
      </c>
      <c r="C1014" s="9" t="s">
        <v>222</v>
      </c>
      <c r="D1014" s="22" t="s">
        <v>293</v>
      </c>
      <c r="E1014" s="22"/>
    </row>
    <row r="1015" spans="1:5" ht="15" thickBot="1" x14ac:dyDescent="0.35">
      <c r="A1015" s="17"/>
      <c r="B1015" s="17"/>
      <c r="C1015" s="18"/>
      <c r="D1015" s="2" t="s">
        <v>211</v>
      </c>
      <c r="E1015" s="3" t="s">
        <v>212</v>
      </c>
    </row>
    <row r="1016" spans="1:5" ht="15" thickBot="1" x14ac:dyDescent="0.35">
      <c r="A1016" s="17"/>
      <c r="B1016" s="17"/>
      <c r="C1016" s="18"/>
      <c r="D1016" s="1">
        <v>0</v>
      </c>
      <c r="E1016" s="4" t="s">
        <v>69</v>
      </c>
    </row>
    <row r="1017" spans="1:5" ht="15" thickBot="1" x14ac:dyDescent="0.35">
      <c r="A1017" s="19"/>
      <c r="B1017" s="19"/>
      <c r="C1017" s="20"/>
      <c r="D1017" s="5">
        <v>1</v>
      </c>
      <c r="E1017" s="6" t="s">
        <v>70</v>
      </c>
    </row>
    <row r="1018" spans="1:5" ht="15" thickBot="1" x14ac:dyDescent="0.35">
      <c r="A1018" s="9" t="s">
        <v>541</v>
      </c>
      <c r="B1018" s="9" t="s">
        <v>68</v>
      </c>
      <c r="C1018" s="9" t="s">
        <v>222</v>
      </c>
      <c r="D1018" s="22" t="s">
        <v>497</v>
      </c>
      <c r="E1018" s="22"/>
    </row>
    <row r="1019" spans="1:5" ht="15" thickBot="1" x14ac:dyDescent="0.35">
      <c r="A1019" s="17"/>
      <c r="B1019" s="17"/>
      <c r="C1019" s="18"/>
      <c r="D1019" s="2" t="s">
        <v>211</v>
      </c>
      <c r="E1019" s="3" t="s">
        <v>212</v>
      </c>
    </row>
    <row r="1020" spans="1:5" ht="15" thickBot="1" x14ac:dyDescent="0.35">
      <c r="A1020" s="17"/>
      <c r="B1020" s="17"/>
      <c r="C1020" s="18"/>
      <c r="D1020" s="1">
        <v>0</v>
      </c>
      <c r="E1020" s="4" t="s">
        <v>69</v>
      </c>
    </row>
    <row r="1021" spans="1:5" ht="15" thickBot="1" x14ac:dyDescent="0.35">
      <c r="A1021" s="19"/>
      <c r="B1021" s="19"/>
      <c r="C1021" s="20"/>
      <c r="D1021" s="5">
        <v>1</v>
      </c>
      <c r="E1021" s="6" t="s">
        <v>70</v>
      </c>
    </row>
    <row r="1022" spans="1:5" ht="15" thickBot="1" x14ac:dyDescent="0.35">
      <c r="A1022" s="9" t="s">
        <v>542</v>
      </c>
      <c r="B1022" s="9" t="s">
        <v>68</v>
      </c>
      <c r="C1022" s="9" t="s">
        <v>222</v>
      </c>
      <c r="D1022" s="22" t="s">
        <v>295</v>
      </c>
      <c r="E1022" s="22"/>
    </row>
    <row r="1023" spans="1:5" ht="15" thickBot="1" x14ac:dyDescent="0.35">
      <c r="A1023" s="17"/>
      <c r="B1023" s="17"/>
      <c r="C1023" s="18"/>
      <c r="D1023" s="2" t="s">
        <v>211</v>
      </c>
      <c r="E1023" s="3" t="s">
        <v>212</v>
      </c>
    </row>
    <row r="1024" spans="1:5" ht="15" thickBot="1" x14ac:dyDescent="0.35">
      <c r="A1024" s="17"/>
      <c r="B1024" s="17"/>
      <c r="C1024" s="18"/>
      <c r="D1024" s="1">
        <v>0</v>
      </c>
      <c r="E1024" s="4" t="s">
        <v>69</v>
      </c>
    </row>
    <row r="1025" spans="1:5" ht="15" thickBot="1" x14ac:dyDescent="0.35">
      <c r="A1025" s="19"/>
      <c r="B1025" s="19"/>
      <c r="C1025" s="20"/>
      <c r="D1025" s="5">
        <v>1</v>
      </c>
      <c r="E1025" s="6" t="s">
        <v>70</v>
      </c>
    </row>
    <row r="1026" spans="1:5" ht="15" thickBot="1" x14ac:dyDescent="0.35">
      <c r="A1026" s="10" t="s">
        <v>543</v>
      </c>
      <c r="B1026" s="10" t="s">
        <v>10</v>
      </c>
      <c r="C1026" s="10" t="s">
        <v>11</v>
      </c>
      <c r="D1026" s="21" t="s">
        <v>41</v>
      </c>
      <c r="E1026" s="21"/>
    </row>
    <row r="1027" spans="1:5" ht="15" thickBot="1" x14ac:dyDescent="0.35">
      <c r="A1027" s="9" t="s">
        <v>544</v>
      </c>
      <c r="B1027" s="9" t="s">
        <v>68</v>
      </c>
      <c r="C1027" s="9" t="s">
        <v>222</v>
      </c>
      <c r="D1027" s="22" t="s">
        <v>298</v>
      </c>
      <c r="E1027" s="22"/>
    </row>
    <row r="1028" spans="1:5" ht="15" thickBot="1" x14ac:dyDescent="0.35">
      <c r="A1028" s="17"/>
      <c r="B1028" s="17"/>
      <c r="C1028" s="18"/>
      <c r="D1028" s="2" t="s">
        <v>211</v>
      </c>
      <c r="E1028" s="3" t="s">
        <v>212</v>
      </c>
    </row>
    <row r="1029" spans="1:5" ht="15" thickBot="1" x14ac:dyDescent="0.35">
      <c r="A1029" s="17"/>
      <c r="B1029" s="17"/>
      <c r="C1029" s="18"/>
      <c r="D1029" s="1">
        <v>0</v>
      </c>
      <c r="E1029" s="4" t="s">
        <v>69</v>
      </c>
    </row>
    <row r="1030" spans="1:5" ht="15" thickBot="1" x14ac:dyDescent="0.35">
      <c r="A1030" s="19"/>
      <c r="B1030" s="19"/>
      <c r="C1030" s="20"/>
      <c r="D1030" s="5">
        <v>1</v>
      </c>
      <c r="E1030" s="6" t="s">
        <v>70</v>
      </c>
    </row>
    <row r="1031" spans="1:5" ht="15" thickBot="1" x14ac:dyDescent="0.35">
      <c r="A1031" s="9" t="s">
        <v>545</v>
      </c>
      <c r="B1031" s="9" t="s">
        <v>5</v>
      </c>
      <c r="C1031" s="9" t="s">
        <v>6</v>
      </c>
      <c r="D1031" s="22" t="s">
        <v>300</v>
      </c>
      <c r="E1031" s="22"/>
    </row>
    <row r="1032" spans="1:5" ht="15" thickBot="1" x14ac:dyDescent="0.35">
      <c r="A1032" s="17"/>
      <c r="B1032" s="17"/>
      <c r="C1032" s="18"/>
      <c r="D1032" s="2" t="s">
        <v>211</v>
      </c>
      <c r="E1032" s="3" t="s">
        <v>212</v>
      </c>
    </row>
    <row r="1033" spans="1:5" ht="15" thickBot="1" x14ac:dyDescent="0.35">
      <c r="A1033" s="17"/>
      <c r="B1033" s="17"/>
      <c r="C1033" s="18"/>
      <c r="D1033" s="1">
        <v>1</v>
      </c>
      <c r="E1033" s="4" t="s">
        <v>12</v>
      </c>
    </row>
    <row r="1034" spans="1:5" ht="15" thickBot="1" x14ac:dyDescent="0.35">
      <c r="A1034" s="19"/>
      <c r="B1034" s="19"/>
      <c r="C1034" s="20"/>
      <c r="D1034" s="5">
        <v>-1</v>
      </c>
      <c r="E1034" s="6" t="s">
        <v>22</v>
      </c>
    </row>
    <row r="1035" spans="1:5" ht="15" thickBot="1" x14ac:dyDescent="0.35">
      <c r="A1035" s="10" t="s">
        <v>546</v>
      </c>
      <c r="B1035" s="10" t="s">
        <v>10</v>
      </c>
      <c r="C1035" s="10" t="s">
        <v>11</v>
      </c>
      <c r="D1035" s="21" t="s">
        <v>29</v>
      </c>
      <c r="E1035" s="21"/>
    </row>
    <row r="1036" spans="1:5" ht="15" thickBot="1" x14ac:dyDescent="0.35">
      <c r="A1036" s="9" t="s">
        <v>547</v>
      </c>
      <c r="B1036" s="9" t="s">
        <v>5</v>
      </c>
      <c r="C1036" s="9" t="s">
        <v>6</v>
      </c>
      <c r="D1036" s="22" t="s">
        <v>303</v>
      </c>
      <c r="E1036" s="22"/>
    </row>
    <row r="1037" spans="1:5" ht="15" thickBot="1" x14ac:dyDescent="0.35">
      <c r="A1037" s="17"/>
      <c r="B1037" s="17"/>
      <c r="C1037" s="18"/>
      <c r="D1037" s="2" t="s">
        <v>211</v>
      </c>
      <c r="E1037" s="3" t="s">
        <v>212</v>
      </c>
    </row>
    <row r="1038" spans="1:5" ht="15" thickBot="1" x14ac:dyDescent="0.35">
      <c r="A1038" s="17"/>
      <c r="B1038" s="17"/>
      <c r="C1038" s="18"/>
      <c r="D1038" s="1">
        <v>1</v>
      </c>
      <c r="E1038" s="4" t="s">
        <v>27</v>
      </c>
    </row>
    <row r="1039" spans="1:5" ht="15" thickBot="1" x14ac:dyDescent="0.35">
      <c r="A1039" s="19"/>
      <c r="B1039" s="19"/>
      <c r="C1039" s="20"/>
      <c r="D1039" s="5">
        <v>-1</v>
      </c>
      <c r="E1039" s="6" t="s">
        <v>22</v>
      </c>
    </row>
    <row r="1040" spans="1:5" ht="15" thickBot="1" x14ac:dyDescent="0.35">
      <c r="A1040" s="10" t="s">
        <v>548</v>
      </c>
      <c r="B1040" s="10" t="s">
        <v>10</v>
      </c>
      <c r="C1040" s="10" t="s">
        <v>11</v>
      </c>
      <c r="D1040" s="21" t="s">
        <v>29</v>
      </c>
      <c r="E1040" s="21"/>
    </row>
    <row r="1041" spans="1:5" ht="15" thickBot="1" x14ac:dyDescent="0.35">
      <c r="A1041" s="9" t="s">
        <v>549</v>
      </c>
      <c r="B1041" s="9" t="s">
        <v>5</v>
      </c>
      <c r="C1041" s="9" t="s">
        <v>6</v>
      </c>
      <c r="D1041" s="22" t="s">
        <v>306</v>
      </c>
      <c r="E1041" s="22"/>
    </row>
    <row r="1042" spans="1:5" ht="15" thickBot="1" x14ac:dyDescent="0.35">
      <c r="A1042" s="17"/>
      <c r="B1042" s="17"/>
      <c r="C1042" s="18"/>
      <c r="D1042" s="2" t="s">
        <v>211</v>
      </c>
      <c r="E1042" s="3" t="s">
        <v>212</v>
      </c>
    </row>
    <row r="1043" spans="1:5" ht="15" thickBot="1" x14ac:dyDescent="0.35">
      <c r="A1043" s="17"/>
      <c r="B1043" s="17"/>
      <c r="C1043" s="18"/>
      <c r="D1043" s="1">
        <v>1</v>
      </c>
      <c r="E1043" s="4" t="s">
        <v>12</v>
      </c>
    </row>
    <row r="1044" spans="1:5" ht="15" thickBot="1" x14ac:dyDescent="0.35">
      <c r="A1044" s="19"/>
      <c r="B1044" s="19"/>
      <c r="C1044" s="20"/>
      <c r="D1044" s="5">
        <v>-1</v>
      </c>
      <c r="E1044" s="6" t="s">
        <v>22</v>
      </c>
    </row>
    <row r="1045" spans="1:5" ht="15" thickBot="1" x14ac:dyDescent="0.35">
      <c r="A1045" s="10" t="s">
        <v>550</v>
      </c>
      <c r="B1045" s="10" t="s">
        <v>10</v>
      </c>
      <c r="C1045" s="10" t="s">
        <v>11</v>
      </c>
      <c r="D1045" s="21" t="s">
        <v>29</v>
      </c>
      <c r="E1045" s="21"/>
    </row>
    <row r="1046" spans="1:5" ht="15" thickBot="1" x14ac:dyDescent="0.35">
      <c r="A1046" s="9" t="s">
        <v>551</v>
      </c>
      <c r="B1046" s="9" t="s">
        <v>5</v>
      </c>
      <c r="C1046" s="9" t="s">
        <v>6</v>
      </c>
      <c r="D1046" s="22" t="s">
        <v>309</v>
      </c>
      <c r="E1046" s="22"/>
    </row>
    <row r="1047" spans="1:5" ht="15" thickBot="1" x14ac:dyDescent="0.35">
      <c r="A1047" s="17"/>
      <c r="B1047" s="17"/>
      <c r="C1047" s="18"/>
      <c r="D1047" s="2" t="s">
        <v>211</v>
      </c>
      <c r="E1047" s="3" t="s">
        <v>212</v>
      </c>
    </row>
    <row r="1048" spans="1:5" ht="15" thickBot="1" x14ac:dyDescent="0.35">
      <c r="A1048" s="17"/>
      <c r="B1048" s="17"/>
      <c r="C1048" s="18"/>
      <c r="D1048" s="1">
        <v>1</v>
      </c>
      <c r="E1048" s="4" t="s">
        <v>27</v>
      </c>
    </row>
    <row r="1049" spans="1:5" ht="15" thickBot="1" x14ac:dyDescent="0.35">
      <c r="A1049" s="19"/>
      <c r="B1049" s="19"/>
      <c r="C1049" s="20"/>
      <c r="D1049" s="5">
        <v>-1</v>
      </c>
      <c r="E1049" s="6" t="s">
        <v>22</v>
      </c>
    </row>
    <row r="1050" spans="1:5" ht="15" thickBot="1" x14ac:dyDescent="0.35">
      <c r="A1050" s="10" t="s">
        <v>552</v>
      </c>
      <c r="B1050" s="10" t="s">
        <v>10</v>
      </c>
      <c r="C1050" s="10" t="s">
        <v>11</v>
      </c>
      <c r="D1050" s="21" t="s">
        <v>29</v>
      </c>
      <c r="E1050" s="21"/>
    </row>
    <row r="1051" spans="1:5" ht="15" thickBot="1" x14ac:dyDescent="0.35">
      <c r="A1051" s="9" t="s">
        <v>553</v>
      </c>
      <c r="B1051" s="9" t="s">
        <v>5</v>
      </c>
      <c r="C1051" s="9" t="s">
        <v>6</v>
      </c>
      <c r="D1051" s="22" t="s">
        <v>268</v>
      </c>
      <c r="E1051" s="22"/>
    </row>
    <row r="1052" spans="1:5" ht="15" thickBot="1" x14ac:dyDescent="0.35">
      <c r="A1052" s="17"/>
      <c r="B1052" s="17"/>
      <c r="C1052" s="18"/>
      <c r="D1052" s="2" t="s">
        <v>211</v>
      </c>
      <c r="E1052" s="3" t="s">
        <v>212</v>
      </c>
    </row>
    <row r="1053" spans="1:5" ht="15" thickBot="1" x14ac:dyDescent="0.35">
      <c r="A1053" s="17"/>
      <c r="B1053" s="17"/>
      <c r="C1053" s="18"/>
      <c r="D1053" s="1">
        <v>1</v>
      </c>
      <c r="E1053" s="4" t="s">
        <v>269</v>
      </c>
    </row>
    <row r="1054" spans="1:5" ht="15" thickBot="1" x14ac:dyDescent="0.35">
      <c r="A1054" s="19"/>
      <c r="B1054" s="19"/>
      <c r="C1054" s="20"/>
      <c r="D1054" s="5">
        <v>0</v>
      </c>
      <c r="E1054" s="6" t="s">
        <v>69</v>
      </c>
    </row>
    <row r="1055" spans="1:5" ht="15" thickBot="1" x14ac:dyDescent="0.35">
      <c r="A1055" s="9" t="s">
        <v>554</v>
      </c>
      <c r="B1055" s="9" t="s">
        <v>5</v>
      </c>
      <c r="C1055" s="9" t="s">
        <v>6</v>
      </c>
      <c r="D1055" s="22" t="s">
        <v>511</v>
      </c>
      <c r="E1055" s="22"/>
    </row>
    <row r="1056" spans="1:5" ht="15" thickBot="1" x14ac:dyDescent="0.35">
      <c r="A1056" s="17"/>
      <c r="B1056" s="17"/>
      <c r="C1056" s="18"/>
      <c r="D1056" s="2" t="s">
        <v>211</v>
      </c>
      <c r="E1056" s="3" t="s">
        <v>212</v>
      </c>
    </row>
    <row r="1057" spans="1:5" ht="15" thickBot="1" x14ac:dyDescent="0.35">
      <c r="A1057" s="17"/>
      <c r="B1057" s="17"/>
      <c r="C1057" s="18"/>
      <c r="D1057" s="1">
        <v>1</v>
      </c>
      <c r="E1057" s="4" t="s">
        <v>349</v>
      </c>
    </row>
    <row r="1058" spans="1:5" ht="15" thickBot="1" x14ac:dyDescent="0.35">
      <c r="A1058" s="17"/>
      <c r="B1058" s="17"/>
      <c r="C1058" s="18"/>
      <c r="D1058" s="1">
        <v>2</v>
      </c>
      <c r="E1058" s="4" t="s">
        <v>512</v>
      </c>
    </row>
    <row r="1059" spans="1:5" ht="15" thickBot="1" x14ac:dyDescent="0.35">
      <c r="A1059" s="17"/>
      <c r="B1059" s="17"/>
      <c r="C1059" s="18"/>
      <c r="D1059" s="1">
        <v>995</v>
      </c>
      <c r="E1059" s="4" t="s">
        <v>39</v>
      </c>
    </row>
    <row r="1060" spans="1:5" ht="15" thickBot="1" x14ac:dyDescent="0.35">
      <c r="A1060" s="19"/>
      <c r="B1060" s="19"/>
      <c r="C1060" s="20"/>
      <c r="D1060" s="5">
        <v>-1</v>
      </c>
      <c r="E1060" s="6" t="s">
        <v>22</v>
      </c>
    </row>
    <row r="1061" spans="1:5" ht="15" thickBot="1" x14ac:dyDescent="0.35">
      <c r="A1061" s="10" t="s">
        <v>555</v>
      </c>
      <c r="B1061" s="10" t="s">
        <v>10</v>
      </c>
      <c r="C1061" s="10" t="s">
        <v>11</v>
      </c>
      <c r="D1061" s="21" t="s">
        <v>41</v>
      </c>
      <c r="E1061" s="21"/>
    </row>
    <row r="1062" spans="1:5" ht="15" thickBot="1" x14ac:dyDescent="0.35">
      <c r="A1062" s="9" t="s">
        <v>556</v>
      </c>
      <c r="B1062" s="9" t="s">
        <v>5</v>
      </c>
      <c r="C1062" s="9" t="s">
        <v>6</v>
      </c>
      <c r="D1062" s="22" t="s">
        <v>271</v>
      </c>
      <c r="E1062" s="22"/>
    </row>
    <row r="1063" spans="1:5" ht="15" thickBot="1" x14ac:dyDescent="0.35">
      <c r="A1063" s="17"/>
      <c r="B1063" s="17"/>
      <c r="C1063" s="18"/>
      <c r="D1063" s="2" t="s">
        <v>211</v>
      </c>
      <c r="E1063" s="3" t="s">
        <v>212</v>
      </c>
    </row>
    <row r="1064" spans="1:5" ht="15" thickBot="1" x14ac:dyDescent="0.35">
      <c r="A1064" s="17"/>
      <c r="B1064" s="17"/>
      <c r="C1064" s="18"/>
      <c r="D1064" s="1">
        <v>1</v>
      </c>
      <c r="E1064" s="4" t="s">
        <v>272</v>
      </c>
    </row>
    <row r="1065" spans="1:5" ht="15" thickBot="1" x14ac:dyDescent="0.35">
      <c r="A1065" s="17"/>
      <c r="B1065" s="17"/>
      <c r="C1065" s="18"/>
      <c r="D1065" s="1">
        <v>2</v>
      </c>
      <c r="E1065" s="4" t="s">
        <v>273</v>
      </c>
    </row>
    <row r="1066" spans="1:5" ht="15" thickBot="1" x14ac:dyDescent="0.35">
      <c r="A1066" s="17"/>
      <c r="B1066" s="17"/>
      <c r="C1066" s="18"/>
      <c r="D1066" s="1">
        <v>3</v>
      </c>
      <c r="E1066" s="4" t="s">
        <v>274</v>
      </c>
    </row>
    <row r="1067" spans="1:5" ht="15" thickBot="1" x14ac:dyDescent="0.35">
      <c r="A1067" s="17"/>
      <c r="B1067" s="17"/>
      <c r="C1067" s="18"/>
      <c r="D1067" s="1">
        <v>4</v>
      </c>
      <c r="E1067" s="4" t="s">
        <v>275</v>
      </c>
    </row>
    <row r="1068" spans="1:5" ht="15" thickBot="1" x14ac:dyDescent="0.35">
      <c r="A1068" s="17"/>
      <c r="B1068" s="17"/>
      <c r="C1068" s="18"/>
      <c r="D1068" s="1">
        <v>5</v>
      </c>
      <c r="E1068" s="4" t="s">
        <v>276</v>
      </c>
    </row>
    <row r="1069" spans="1:5" ht="15" thickBot="1" x14ac:dyDescent="0.35">
      <c r="A1069" s="17"/>
      <c r="B1069" s="17"/>
      <c r="C1069" s="18"/>
      <c r="D1069" s="1">
        <v>995</v>
      </c>
      <c r="E1069" s="4" t="s">
        <v>277</v>
      </c>
    </row>
    <row r="1070" spans="1:5" ht="15" thickBot="1" x14ac:dyDescent="0.35">
      <c r="A1070" s="19"/>
      <c r="B1070" s="19"/>
      <c r="C1070" s="20"/>
      <c r="D1070" s="5">
        <v>-1</v>
      </c>
      <c r="E1070" s="6" t="s">
        <v>22</v>
      </c>
    </row>
    <row r="1071" spans="1:5" ht="15" thickBot="1" x14ac:dyDescent="0.35">
      <c r="A1071" s="10" t="s">
        <v>557</v>
      </c>
      <c r="B1071" s="10" t="s">
        <v>10</v>
      </c>
      <c r="C1071" s="10" t="s">
        <v>11</v>
      </c>
      <c r="D1071" s="21" t="s">
        <v>279</v>
      </c>
      <c r="E1071" s="21"/>
    </row>
    <row r="1072" spans="1:5" ht="15" thickBot="1" x14ac:dyDescent="0.35">
      <c r="A1072" s="9" t="s">
        <v>558</v>
      </c>
      <c r="B1072" s="9" t="s">
        <v>10</v>
      </c>
      <c r="C1072" s="9" t="s">
        <v>214</v>
      </c>
      <c r="D1072" s="22" t="s">
        <v>281</v>
      </c>
      <c r="E1072" s="22"/>
    </row>
    <row r="1073" spans="1:5" ht="15" thickBot="1" x14ac:dyDescent="0.35">
      <c r="A1073" s="17"/>
      <c r="B1073" s="17"/>
      <c r="C1073" s="18"/>
      <c r="D1073" s="2" t="s">
        <v>211</v>
      </c>
      <c r="E1073" s="3" t="s">
        <v>212</v>
      </c>
    </row>
    <row r="1074" spans="1:5" ht="15" thickBot="1" x14ac:dyDescent="0.35">
      <c r="A1074" s="17"/>
      <c r="B1074" s="17"/>
      <c r="C1074" s="18"/>
      <c r="D1074" s="1">
        <v>1</v>
      </c>
      <c r="E1074" s="4" t="s">
        <v>487</v>
      </c>
    </row>
    <row r="1075" spans="1:5" ht="15" thickBot="1" x14ac:dyDescent="0.35">
      <c r="A1075" s="17"/>
      <c r="B1075" s="17"/>
      <c r="C1075" s="18"/>
      <c r="D1075" s="1">
        <v>2</v>
      </c>
      <c r="E1075" s="4" t="s">
        <v>488</v>
      </c>
    </row>
    <row r="1076" spans="1:5" ht="15" thickBot="1" x14ac:dyDescent="0.35">
      <c r="A1076" s="17"/>
      <c r="B1076" s="17"/>
      <c r="C1076" s="18"/>
      <c r="D1076" s="1">
        <v>3</v>
      </c>
      <c r="E1076" s="4" t="s">
        <v>284</v>
      </c>
    </row>
    <row r="1077" spans="1:5" ht="15" thickBot="1" x14ac:dyDescent="0.35">
      <c r="A1077" s="17"/>
      <c r="B1077" s="17"/>
      <c r="C1077" s="18"/>
      <c r="D1077" s="1">
        <v>4</v>
      </c>
      <c r="E1077" s="4" t="s">
        <v>285</v>
      </c>
    </row>
    <row r="1078" spans="1:5" ht="15" thickBot="1" x14ac:dyDescent="0.35">
      <c r="A1078" s="17"/>
      <c r="B1078" s="17"/>
      <c r="C1078" s="18"/>
      <c r="D1078" s="1">
        <v>5</v>
      </c>
      <c r="E1078" s="4" t="s">
        <v>489</v>
      </c>
    </row>
    <row r="1079" spans="1:5" ht="15" thickBot="1" x14ac:dyDescent="0.35">
      <c r="A1079" s="17"/>
      <c r="B1079" s="17"/>
      <c r="C1079" s="18"/>
      <c r="D1079" s="1">
        <v>6</v>
      </c>
      <c r="E1079" s="4" t="s">
        <v>39</v>
      </c>
    </row>
    <row r="1080" spans="1:5" ht="15" thickBot="1" x14ac:dyDescent="0.35">
      <c r="A1080" s="19"/>
      <c r="B1080" s="19"/>
      <c r="C1080" s="20"/>
      <c r="D1080" s="5">
        <v>7</v>
      </c>
      <c r="E1080" s="6" t="s">
        <v>22</v>
      </c>
    </row>
    <row r="1081" spans="1:5" ht="15" thickBot="1" x14ac:dyDescent="0.35">
      <c r="A1081" s="9" t="s">
        <v>559</v>
      </c>
      <c r="B1081" s="9" t="s">
        <v>68</v>
      </c>
      <c r="C1081" s="9" t="s">
        <v>222</v>
      </c>
      <c r="D1081" s="22" t="s">
        <v>491</v>
      </c>
      <c r="E1081" s="22"/>
    </row>
    <row r="1082" spans="1:5" ht="15" thickBot="1" x14ac:dyDescent="0.35">
      <c r="A1082" s="17"/>
      <c r="B1082" s="17"/>
      <c r="C1082" s="18"/>
      <c r="D1082" s="2" t="s">
        <v>211</v>
      </c>
      <c r="E1082" s="3" t="s">
        <v>212</v>
      </c>
    </row>
    <row r="1083" spans="1:5" ht="15" thickBot="1" x14ac:dyDescent="0.35">
      <c r="A1083" s="17"/>
      <c r="B1083" s="17"/>
      <c r="C1083" s="18"/>
      <c r="D1083" s="1">
        <v>0</v>
      </c>
      <c r="E1083" s="4" t="s">
        <v>69</v>
      </c>
    </row>
    <row r="1084" spans="1:5" ht="15" thickBot="1" x14ac:dyDescent="0.35">
      <c r="A1084" s="19"/>
      <c r="B1084" s="19"/>
      <c r="C1084" s="20"/>
      <c r="D1084" s="5">
        <v>1</v>
      </c>
      <c r="E1084" s="6" t="s">
        <v>70</v>
      </c>
    </row>
    <row r="1085" spans="1:5" ht="15" thickBot="1" x14ac:dyDescent="0.35">
      <c r="A1085" s="9" t="s">
        <v>560</v>
      </c>
      <c r="B1085" s="9" t="s">
        <v>68</v>
      </c>
      <c r="C1085" s="9" t="s">
        <v>222</v>
      </c>
      <c r="D1085" s="22" t="s">
        <v>493</v>
      </c>
      <c r="E1085" s="22"/>
    </row>
    <row r="1086" spans="1:5" ht="15" thickBot="1" x14ac:dyDescent="0.35">
      <c r="A1086" s="17"/>
      <c r="B1086" s="17"/>
      <c r="C1086" s="18"/>
      <c r="D1086" s="2" t="s">
        <v>211</v>
      </c>
      <c r="E1086" s="3" t="s">
        <v>212</v>
      </c>
    </row>
    <row r="1087" spans="1:5" ht="15" thickBot="1" x14ac:dyDescent="0.35">
      <c r="A1087" s="17"/>
      <c r="B1087" s="17"/>
      <c r="C1087" s="18"/>
      <c r="D1087" s="1">
        <v>0</v>
      </c>
      <c r="E1087" s="4" t="s">
        <v>69</v>
      </c>
    </row>
    <row r="1088" spans="1:5" ht="15" thickBot="1" x14ac:dyDescent="0.35">
      <c r="A1088" s="19"/>
      <c r="B1088" s="19"/>
      <c r="C1088" s="20"/>
      <c r="D1088" s="5">
        <v>1</v>
      </c>
      <c r="E1088" s="6" t="s">
        <v>70</v>
      </c>
    </row>
    <row r="1089" spans="1:5" ht="15" thickBot="1" x14ac:dyDescent="0.35">
      <c r="A1089" s="9" t="s">
        <v>561</v>
      </c>
      <c r="B1089" s="9" t="s">
        <v>68</v>
      </c>
      <c r="C1089" s="9" t="s">
        <v>222</v>
      </c>
      <c r="D1089" s="22" t="s">
        <v>291</v>
      </c>
      <c r="E1089" s="22"/>
    </row>
    <row r="1090" spans="1:5" ht="15" thickBot="1" x14ac:dyDescent="0.35">
      <c r="A1090" s="17"/>
      <c r="B1090" s="17"/>
      <c r="C1090" s="18"/>
      <c r="D1090" s="2" t="s">
        <v>211</v>
      </c>
      <c r="E1090" s="3" t="s">
        <v>212</v>
      </c>
    </row>
    <row r="1091" spans="1:5" ht="15" thickBot="1" x14ac:dyDescent="0.35">
      <c r="A1091" s="17"/>
      <c r="B1091" s="17"/>
      <c r="C1091" s="18"/>
      <c r="D1091" s="1">
        <v>0</v>
      </c>
      <c r="E1091" s="4" t="s">
        <v>69</v>
      </c>
    </row>
    <row r="1092" spans="1:5" ht="15" thickBot="1" x14ac:dyDescent="0.35">
      <c r="A1092" s="19"/>
      <c r="B1092" s="19"/>
      <c r="C1092" s="20"/>
      <c r="D1092" s="5">
        <v>1</v>
      </c>
      <c r="E1092" s="6" t="s">
        <v>70</v>
      </c>
    </row>
    <row r="1093" spans="1:5" ht="15" thickBot="1" x14ac:dyDescent="0.35">
      <c r="A1093" s="9" t="s">
        <v>562</v>
      </c>
      <c r="B1093" s="9" t="s">
        <v>68</v>
      </c>
      <c r="C1093" s="9" t="s">
        <v>222</v>
      </c>
      <c r="D1093" s="22" t="s">
        <v>293</v>
      </c>
      <c r="E1093" s="22"/>
    </row>
    <row r="1094" spans="1:5" ht="15" thickBot="1" x14ac:dyDescent="0.35">
      <c r="A1094" s="17"/>
      <c r="B1094" s="17"/>
      <c r="C1094" s="18"/>
      <c r="D1094" s="2" t="s">
        <v>211</v>
      </c>
      <c r="E1094" s="3" t="s">
        <v>212</v>
      </c>
    </row>
    <row r="1095" spans="1:5" ht="15" thickBot="1" x14ac:dyDescent="0.35">
      <c r="A1095" s="17"/>
      <c r="B1095" s="17"/>
      <c r="C1095" s="18"/>
      <c r="D1095" s="1">
        <v>0</v>
      </c>
      <c r="E1095" s="4" t="s">
        <v>69</v>
      </c>
    </row>
    <row r="1096" spans="1:5" ht="15" thickBot="1" x14ac:dyDescent="0.35">
      <c r="A1096" s="19"/>
      <c r="B1096" s="19"/>
      <c r="C1096" s="20"/>
      <c r="D1096" s="5">
        <v>1</v>
      </c>
      <c r="E1096" s="6" t="s">
        <v>70</v>
      </c>
    </row>
    <row r="1097" spans="1:5" ht="15" thickBot="1" x14ac:dyDescent="0.35">
      <c r="A1097" s="9" t="s">
        <v>563</v>
      </c>
      <c r="B1097" s="9" t="s">
        <v>68</v>
      </c>
      <c r="C1097" s="9" t="s">
        <v>222</v>
      </c>
      <c r="D1097" s="22" t="s">
        <v>497</v>
      </c>
      <c r="E1097" s="22"/>
    </row>
    <row r="1098" spans="1:5" ht="15" thickBot="1" x14ac:dyDescent="0.35">
      <c r="A1098" s="17"/>
      <c r="B1098" s="17"/>
      <c r="C1098" s="18"/>
      <c r="D1098" s="2" t="s">
        <v>211</v>
      </c>
      <c r="E1098" s="3" t="s">
        <v>212</v>
      </c>
    </row>
    <row r="1099" spans="1:5" ht="15" thickBot="1" x14ac:dyDescent="0.35">
      <c r="A1099" s="17"/>
      <c r="B1099" s="17"/>
      <c r="C1099" s="18"/>
      <c r="D1099" s="1">
        <v>0</v>
      </c>
      <c r="E1099" s="4" t="s">
        <v>69</v>
      </c>
    </row>
    <row r="1100" spans="1:5" ht="15" thickBot="1" x14ac:dyDescent="0.35">
      <c r="A1100" s="19"/>
      <c r="B1100" s="19"/>
      <c r="C1100" s="20"/>
      <c r="D1100" s="5">
        <v>1</v>
      </c>
      <c r="E1100" s="6" t="s">
        <v>70</v>
      </c>
    </row>
    <row r="1101" spans="1:5" ht="15" thickBot="1" x14ac:dyDescent="0.35">
      <c r="A1101" s="9" t="s">
        <v>564</v>
      </c>
      <c r="B1101" s="9" t="s">
        <v>68</v>
      </c>
      <c r="C1101" s="9" t="s">
        <v>222</v>
      </c>
      <c r="D1101" s="22" t="s">
        <v>295</v>
      </c>
      <c r="E1101" s="22"/>
    </row>
    <row r="1102" spans="1:5" ht="15" thickBot="1" x14ac:dyDescent="0.35">
      <c r="A1102" s="17"/>
      <c r="B1102" s="17"/>
      <c r="C1102" s="18"/>
      <c r="D1102" s="2" t="s">
        <v>211</v>
      </c>
      <c r="E1102" s="3" t="s">
        <v>212</v>
      </c>
    </row>
    <row r="1103" spans="1:5" ht="15" thickBot="1" x14ac:dyDescent="0.35">
      <c r="A1103" s="17"/>
      <c r="B1103" s="17"/>
      <c r="C1103" s="18"/>
      <c r="D1103" s="1">
        <v>0</v>
      </c>
      <c r="E1103" s="4" t="s">
        <v>69</v>
      </c>
    </row>
    <row r="1104" spans="1:5" ht="15" thickBot="1" x14ac:dyDescent="0.35">
      <c r="A1104" s="19"/>
      <c r="B1104" s="19"/>
      <c r="C1104" s="20"/>
      <c r="D1104" s="5">
        <v>1</v>
      </c>
      <c r="E1104" s="6" t="s">
        <v>70</v>
      </c>
    </row>
    <row r="1105" spans="1:5" ht="15" thickBot="1" x14ac:dyDescent="0.35">
      <c r="A1105" s="10" t="s">
        <v>565</v>
      </c>
      <c r="B1105" s="10" t="s">
        <v>10</v>
      </c>
      <c r="C1105" s="10" t="s">
        <v>11</v>
      </c>
      <c r="D1105" s="21" t="s">
        <v>41</v>
      </c>
      <c r="E1105" s="21"/>
    </row>
    <row r="1106" spans="1:5" ht="15" thickBot="1" x14ac:dyDescent="0.35">
      <c r="A1106" s="9" t="s">
        <v>566</v>
      </c>
      <c r="B1106" s="9" t="s">
        <v>68</v>
      </c>
      <c r="C1106" s="9" t="s">
        <v>222</v>
      </c>
      <c r="D1106" s="22" t="s">
        <v>298</v>
      </c>
      <c r="E1106" s="22"/>
    </row>
    <row r="1107" spans="1:5" ht="15" thickBot="1" x14ac:dyDescent="0.35">
      <c r="A1107" s="17"/>
      <c r="B1107" s="17"/>
      <c r="C1107" s="18"/>
      <c r="D1107" s="2" t="s">
        <v>211</v>
      </c>
      <c r="E1107" s="3" t="s">
        <v>212</v>
      </c>
    </row>
    <row r="1108" spans="1:5" ht="15" thickBot="1" x14ac:dyDescent="0.35">
      <c r="A1108" s="17"/>
      <c r="B1108" s="17"/>
      <c r="C1108" s="18"/>
      <c r="D1108" s="1">
        <v>0</v>
      </c>
      <c r="E1108" s="4" t="s">
        <v>69</v>
      </c>
    </row>
    <row r="1109" spans="1:5" ht="15" thickBot="1" x14ac:dyDescent="0.35">
      <c r="A1109" s="19"/>
      <c r="B1109" s="19"/>
      <c r="C1109" s="20"/>
      <c r="D1109" s="5">
        <v>1</v>
      </c>
      <c r="E1109" s="6" t="s">
        <v>70</v>
      </c>
    </row>
    <row r="1110" spans="1:5" ht="15" thickBot="1" x14ac:dyDescent="0.35">
      <c r="A1110" s="9" t="s">
        <v>567</v>
      </c>
      <c r="B1110" s="9" t="s">
        <v>5</v>
      </c>
      <c r="C1110" s="9" t="s">
        <v>6</v>
      </c>
      <c r="D1110" s="22" t="s">
        <v>300</v>
      </c>
      <c r="E1110" s="22"/>
    </row>
    <row r="1111" spans="1:5" ht="15" thickBot="1" x14ac:dyDescent="0.35">
      <c r="A1111" s="17"/>
      <c r="B1111" s="17"/>
      <c r="C1111" s="18"/>
      <c r="D1111" s="2" t="s">
        <v>211</v>
      </c>
      <c r="E1111" s="3" t="s">
        <v>212</v>
      </c>
    </row>
    <row r="1112" spans="1:5" ht="15" thickBot="1" x14ac:dyDescent="0.35">
      <c r="A1112" s="17"/>
      <c r="B1112" s="17"/>
      <c r="C1112" s="18"/>
      <c r="D1112" s="1">
        <v>1</v>
      </c>
      <c r="E1112" s="4" t="s">
        <v>12</v>
      </c>
    </row>
    <row r="1113" spans="1:5" ht="15" thickBot="1" x14ac:dyDescent="0.35">
      <c r="A1113" s="19"/>
      <c r="B1113" s="19"/>
      <c r="C1113" s="20"/>
      <c r="D1113" s="5">
        <v>-1</v>
      </c>
      <c r="E1113" s="6" t="s">
        <v>22</v>
      </c>
    </row>
    <row r="1114" spans="1:5" ht="15" thickBot="1" x14ac:dyDescent="0.35">
      <c r="A1114" s="10" t="s">
        <v>568</v>
      </c>
      <c r="B1114" s="10" t="s">
        <v>10</v>
      </c>
      <c r="C1114" s="10" t="s">
        <v>11</v>
      </c>
      <c r="D1114" s="21" t="s">
        <v>29</v>
      </c>
      <c r="E1114" s="21"/>
    </row>
    <row r="1115" spans="1:5" ht="15" thickBot="1" x14ac:dyDescent="0.35">
      <c r="A1115" s="9" t="s">
        <v>569</v>
      </c>
      <c r="B1115" s="9" t="s">
        <v>5</v>
      </c>
      <c r="C1115" s="9" t="s">
        <v>6</v>
      </c>
      <c r="D1115" s="22" t="s">
        <v>303</v>
      </c>
      <c r="E1115" s="22"/>
    </row>
    <row r="1116" spans="1:5" ht="15" thickBot="1" x14ac:dyDescent="0.35">
      <c r="A1116" s="17"/>
      <c r="B1116" s="17"/>
      <c r="C1116" s="18"/>
      <c r="D1116" s="2" t="s">
        <v>211</v>
      </c>
      <c r="E1116" s="3" t="s">
        <v>212</v>
      </c>
    </row>
    <row r="1117" spans="1:5" ht="15" thickBot="1" x14ac:dyDescent="0.35">
      <c r="A1117" s="17"/>
      <c r="B1117" s="17"/>
      <c r="C1117" s="18"/>
      <c r="D1117" s="1">
        <v>1</v>
      </c>
      <c r="E1117" s="4" t="s">
        <v>27</v>
      </c>
    </row>
    <row r="1118" spans="1:5" ht="15" thickBot="1" x14ac:dyDescent="0.35">
      <c r="A1118" s="19"/>
      <c r="B1118" s="19"/>
      <c r="C1118" s="20"/>
      <c r="D1118" s="5">
        <v>-1</v>
      </c>
      <c r="E1118" s="6" t="s">
        <v>22</v>
      </c>
    </row>
    <row r="1119" spans="1:5" ht="15" thickBot="1" x14ac:dyDescent="0.35">
      <c r="A1119" s="10" t="s">
        <v>570</v>
      </c>
      <c r="B1119" s="10" t="s">
        <v>10</v>
      </c>
      <c r="C1119" s="10" t="s">
        <v>11</v>
      </c>
      <c r="D1119" s="21" t="s">
        <v>29</v>
      </c>
      <c r="E1119" s="21"/>
    </row>
    <row r="1120" spans="1:5" ht="15" thickBot="1" x14ac:dyDescent="0.35">
      <c r="A1120" s="9" t="s">
        <v>571</v>
      </c>
      <c r="B1120" s="9" t="s">
        <v>5</v>
      </c>
      <c r="C1120" s="9" t="s">
        <v>6</v>
      </c>
      <c r="D1120" s="22" t="s">
        <v>306</v>
      </c>
      <c r="E1120" s="22"/>
    </row>
    <row r="1121" spans="1:5" ht="15" thickBot="1" x14ac:dyDescent="0.35">
      <c r="A1121" s="17"/>
      <c r="B1121" s="17"/>
      <c r="C1121" s="18"/>
      <c r="D1121" s="2" t="s">
        <v>211</v>
      </c>
      <c r="E1121" s="3" t="s">
        <v>212</v>
      </c>
    </row>
    <row r="1122" spans="1:5" ht="15" thickBot="1" x14ac:dyDescent="0.35">
      <c r="A1122" s="17"/>
      <c r="B1122" s="17"/>
      <c r="C1122" s="18"/>
      <c r="D1122" s="1">
        <v>1</v>
      </c>
      <c r="E1122" s="4" t="s">
        <v>12</v>
      </c>
    </row>
    <row r="1123" spans="1:5" ht="15" thickBot="1" x14ac:dyDescent="0.35">
      <c r="A1123" s="19"/>
      <c r="B1123" s="19"/>
      <c r="C1123" s="20"/>
      <c r="D1123" s="5">
        <v>-1</v>
      </c>
      <c r="E1123" s="6" t="s">
        <v>22</v>
      </c>
    </row>
    <row r="1124" spans="1:5" ht="15" thickBot="1" x14ac:dyDescent="0.35">
      <c r="A1124" s="10" t="s">
        <v>572</v>
      </c>
      <c r="B1124" s="10" t="s">
        <v>10</v>
      </c>
      <c r="C1124" s="10" t="s">
        <v>11</v>
      </c>
      <c r="D1124" s="21" t="s">
        <v>29</v>
      </c>
      <c r="E1124" s="21"/>
    </row>
    <row r="1125" spans="1:5" ht="15" thickBot="1" x14ac:dyDescent="0.35">
      <c r="A1125" s="9" t="s">
        <v>573</v>
      </c>
      <c r="B1125" s="9" t="s">
        <v>5</v>
      </c>
      <c r="C1125" s="9" t="s">
        <v>6</v>
      </c>
      <c r="D1125" s="22" t="s">
        <v>309</v>
      </c>
      <c r="E1125" s="22"/>
    </row>
    <row r="1126" spans="1:5" ht="15" thickBot="1" x14ac:dyDescent="0.35">
      <c r="A1126" s="17"/>
      <c r="B1126" s="17"/>
      <c r="C1126" s="18"/>
      <c r="D1126" s="2" t="s">
        <v>211</v>
      </c>
      <c r="E1126" s="3" t="s">
        <v>212</v>
      </c>
    </row>
    <row r="1127" spans="1:5" ht="15" thickBot="1" x14ac:dyDescent="0.35">
      <c r="A1127" s="17"/>
      <c r="B1127" s="17"/>
      <c r="C1127" s="18"/>
      <c r="D1127" s="1">
        <v>1</v>
      </c>
      <c r="E1127" s="4" t="s">
        <v>27</v>
      </c>
    </row>
    <row r="1128" spans="1:5" ht="15" thickBot="1" x14ac:dyDescent="0.35">
      <c r="A1128" s="19"/>
      <c r="B1128" s="19"/>
      <c r="C1128" s="20"/>
      <c r="D1128" s="5">
        <v>-1</v>
      </c>
      <c r="E1128" s="6" t="s">
        <v>22</v>
      </c>
    </row>
    <row r="1129" spans="1:5" ht="15" thickBot="1" x14ac:dyDescent="0.35">
      <c r="A1129" s="10" t="s">
        <v>574</v>
      </c>
      <c r="B1129" s="10" t="s">
        <v>10</v>
      </c>
      <c r="C1129" s="10" t="s">
        <v>11</v>
      </c>
      <c r="D1129" s="21" t="s">
        <v>29</v>
      </c>
      <c r="E1129" s="21"/>
    </row>
    <row r="1130" spans="1:5" ht="15" thickBot="1" x14ac:dyDescent="0.35">
      <c r="A1130" s="10" t="s">
        <v>575</v>
      </c>
      <c r="B1130" s="10" t="s">
        <v>10</v>
      </c>
      <c r="C1130" s="10" t="s">
        <v>57</v>
      </c>
      <c r="D1130" s="21" t="s">
        <v>58</v>
      </c>
      <c r="E1130" s="21"/>
    </row>
    <row r="1131" spans="1:5" x14ac:dyDescent="0.3">
      <c r="A1131" s="23" t="s">
        <v>61</v>
      </c>
      <c r="B1131" s="23"/>
      <c r="C1131" s="23"/>
      <c r="D1131" s="23"/>
      <c r="E1131" s="23"/>
    </row>
    <row r="1132" spans="1:5" ht="15" thickBot="1" x14ac:dyDescent="0.35">
      <c r="A1132" s="8" t="s">
        <v>0</v>
      </c>
      <c r="B1132" s="8" t="s">
        <v>1</v>
      </c>
      <c r="C1132" s="8" t="s">
        <v>2</v>
      </c>
      <c r="D1132" s="24" t="s">
        <v>3</v>
      </c>
      <c r="E1132" s="24"/>
    </row>
    <row r="1133" spans="1:5" ht="15" thickBot="1" x14ac:dyDescent="0.35">
      <c r="A1133" s="10" t="s">
        <v>576</v>
      </c>
      <c r="B1133" s="10" t="s">
        <v>10</v>
      </c>
      <c r="C1133" s="10" t="s">
        <v>63</v>
      </c>
      <c r="D1133" s="25" t="s">
        <v>108</v>
      </c>
      <c r="E1133" s="25"/>
    </row>
    <row r="1134" spans="1:5" ht="15" thickBot="1" x14ac:dyDescent="0.35">
      <c r="A1134" s="10" t="s">
        <v>577</v>
      </c>
      <c r="B1134" s="10" t="s">
        <v>10</v>
      </c>
      <c r="C1134" s="10" t="s">
        <v>63</v>
      </c>
      <c r="D1134" s="21" t="s">
        <v>108</v>
      </c>
      <c r="E1134" s="21"/>
    </row>
    <row r="1135" spans="1:5" ht="15" thickBot="1" x14ac:dyDescent="0.35">
      <c r="A1135" s="10" t="s">
        <v>578</v>
      </c>
      <c r="B1135" s="10" t="s">
        <v>10</v>
      </c>
      <c r="C1135" s="10" t="s">
        <v>63</v>
      </c>
      <c r="D1135" s="21" t="s">
        <v>108</v>
      </c>
      <c r="E1135" s="21"/>
    </row>
    <row r="1136" spans="1:5" ht="15" thickBot="1" x14ac:dyDescent="0.35">
      <c r="A1136" s="9" t="s">
        <v>579</v>
      </c>
      <c r="B1136" s="9" t="s">
        <v>68</v>
      </c>
      <c r="C1136" s="9" t="s">
        <v>63</v>
      </c>
      <c r="D1136" s="22" t="s">
        <v>108</v>
      </c>
      <c r="E1136" s="22"/>
    </row>
    <row r="1137" spans="1:5" ht="15" thickBot="1" x14ac:dyDescent="0.35">
      <c r="A1137" s="17"/>
      <c r="B1137" s="17"/>
      <c r="C1137" s="18"/>
      <c r="D1137" s="2" t="s">
        <v>211</v>
      </c>
      <c r="E1137" s="3" t="s">
        <v>212</v>
      </c>
    </row>
    <row r="1138" spans="1:5" ht="15" thickBot="1" x14ac:dyDescent="0.35">
      <c r="A1138" s="17"/>
      <c r="B1138" s="17"/>
      <c r="C1138" s="18"/>
      <c r="D1138" s="1">
        <v>0</v>
      </c>
      <c r="E1138" s="4" t="s">
        <v>69</v>
      </c>
    </row>
    <row r="1139" spans="1:5" ht="15" thickBot="1" x14ac:dyDescent="0.35">
      <c r="A1139" s="19"/>
      <c r="B1139" s="19"/>
      <c r="C1139" s="20"/>
      <c r="D1139" s="5">
        <v>1</v>
      </c>
      <c r="E1139" s="6" t="s">
        <v>70</v>
      </c>
    </row>
    <row r="1140" spans="1:5" ht="15" thickBot="1" x14ac:dyDescent="0.35">
      <c r="A1140" s="9" t="s">
        <v>580</v>
      </c>
      <c r="B1140" s="9" t="s">
        <v>68</v>
      </c>
      <c r="C1140" s="9" t="s">
        <v>63</v>
      </c>
      <c r="D1140" s="22" t="s">
        <v>108</v>
      </c>
      <c r="E1140" s="22"/>
    </row>
    <row r="1141" spans="1:5" ht="15" thickBot="1" x14ac:dyDescent="0.35">
      <c r="A1141" s="17"/>
      <c r="B1141" s="17"/>
      <c r="C1141" s="18"/>
      <c r="D1141" s="2" t="s">
        <v>211</v>
      </c>
      <c r="E1141" s="3" t="s">
        <v>212</v>
      </c>
    </row>
    <row r="1142" spans="1:5" ht="15" thickBot="1" x14ac:dyDescent="0.35">
      <c r="A1142" s="17"/>
      <c r="B1142" s="17"/>
      <c r="C1142" s="18"/>
      <c r="D1142" s="1">
        <v>0</v>
      </c>
      <c r="E1142" s="4" t="s">
        <v>69</v>
      </c>
    </row>
    <row r="1143" spans="1:5" ht="15" thickBot="1" x14ac:dyDescent="0.35">
      <c r="A1143" s="19"/>
      <c r="B1143" s="19"/>
      <c r="C1143" s="20"/>
      <c r="D1143" s="5">
        <v>1</v>
      </c>
      <c r="E1143" s="6" t="s">
        <v>70</v>
      </c>
    </row>
    <row r="1144" spans="1:5" ht="15" thickBot="1" x14ac:dyDescent="0.35">
      <c r="A1144" s="9" t="s">
        <v>581</v>
      </c>
      <c r="B1144" s="9" t="s">
        <v>68</v>
      </c>
      <c r="C1144" s="9" t="s">
        <v>63</v>
      </c>
      <c r="D1144" s="22" t="s">
        <v>108</v>
      </c>
      <c r="E1144" s="22"/>
    </row>
    <row r="1145" spans="1:5" ht="15" thickBot="1" x14ac:dyDescent="0.35">
      <c r="A1145" s="17"/>
      <c r="B1145" s="17"/>
      <c r="C1145" s="18"/>
      <c r="D1145" s="2" t="s">
        <v>211</v>
      </c>
      <c r="E1145" s="3" t="s">
        <v>212</v>
      </c>
    </row>
    <row r="1146" spans="1:5" ht="15" thickBot="1" x14ac:dyDescent="0.35">
      <c r="A1146" s="17"/>
      <c r="B1146" s="17"/>
      <c r="C1146" s="18"/>
      <c r="D1146" s="1">
        <v>0</v>
      </c>
      <c r="E1146" s="4" t="s">
        <v>69</v>
      </c>
    </row>
    <row r="1147" spans="1:5" ht="15" thickBot="1" x14ac:dyDescent="0.35">
      <c r="A1147" s="19"/>
      <c r="B1147" s="19"/>
      <c r="C1147" s="20"/>
      <c r="D1147" s="5">
        <v>1</v>
      </c>
      <c r="E1147" s="6" t="s">
        <v>70</v>
      </c>
    </row>
    <row r="1148" spans="1:5" ht="15" thickBot="1" x14ac:dyDescent="0.35">
      <c r="A1148" s="9" t="s">
        <v>582</v>
      </c>
      <c r="B1148" s="9" t="s">
        <v>68</v>
      </c>
      <c r="C1148" s="9" t="s">
        <v>63</v>
      </c>
      <c r="D1148" s="22" t="s">
        <v>108</v>
      </c>
      <c r="E1148" s="22"/>
    </row>
    <row r="1149" spans="1:5" ht="15" thickBot="1" x14ac:dyDescent="0.35">
      <c r="A1149" s="17"/>
      <c r="B1149" s="17"/>
      <c r="C1149" s="18"/>
      <c r="D1149" s="2" t="s">
        <v>211</v>
      </c>
      <c r="E1149" s="3" t="s">
        <v>212</v>
      </c>
    </row>
    <row r="1150" spans="1:5" ht="15" thickBot="1" x14ac:dyDescent="0.35">
      <c r="A1150" s="17"/>
      <c r="B1150" s="17"/>
      <c r="C1150" s="18"/>
      <c r="D1150" s="1">
        <v>0</v>
      </c>
      <c r="E1150" s="4" t="s">
        <v>69</v>
      </c>
    </row>
    <row r="1151" spans="1:5" ht="15" thickBot="1" x14ac:dyDescent="0.35">
      <c r="A1151" s="19"/>
      <c r="B1151" s="19"/>
      <c r="C1151" s="20"/>
      <c r="D1151" s="5">
        <v>1</v>
      </c>
      <c r="E1151" s="6" t="s">
        <v>70</v>
      </c>
    </row>
    <row r="1152" spans="1:5" ht="15" thickBot="1" x14ac:dyDescent="0.35">
      <c r="A1152" s="9" t="s">
        <v>583</v>
      </c>
      <c r="B1152" s="9" t="s">
        <v>68</v>
      </c>
      <c r="C1152" s="9" t="s">
        <v>63</v>
      </c>
      <c r="D1152" s="22" t="s">
        <v>108</v>
      </c>
      <c r="E1152" s="22"/>
    </row>
    <row r="1153" spans="1:5" ht="15" thickBot="1" x14ac:dyDescent="0.35">
      <c r="A1153" s="17"/>
      <c r="B1153" s="17"/>
      <c r="C1153" s="18"/>
      <c r="D1153" s="2" t="s">
        <v>211</v>
      </c>
      <c r="E1153" s="3" t="s">
        <v>212</v>
      </c>
    </row>
    <row r="1154" spans="1:5" ht="15" thickBot="1" x14ac:dyDescent="0.35">
      <c r="A1154" s="17"/>
      <c r="B1154" s="17"/>
      <c r="C1154" s="18"/>
      <c r="D1154" s="1">
        <v>0</v>
      </c>
      <c r="E1154" s="4" t="s">
        <v>69</v>
      </c>
    </row>
    <row r="1155" spans="1:5" ht="15" thickBot="1" x14ac:dyDescent="0.35">
      <c r="A1155" s="19"/>
      <c r="B1155" s="19"/>
      <c r="C1155" s="20"/>
      <c r="D1155" s="5">
        <v>1</v>
      </c>
      <c r="E1155" s="6" t="s">
        <v>70</v>
      </c>
    </row>
    <row r="1156" spans="1:5" ht="15" thickBot="1" x14ac:dyDescent="0.35">
      <c r="A1156" s="9" t="s">
        <v>584</v>
      </c>
      <c r="B1156" s="9" t="s">
        <v>68</v>
      </c>
      <c r="C1156" s="9" t="s">
        <v>63</v>
      </c>
      <c r="D1156" s="22" t="s">
        <v>108</v>
      </c>
      <c r="E1156" s="22"/>
    </row>
    <row r="1157" spans="1:5" ht="15" thickBot="1" x14ac:dyDescent="0.35">
      <c r="A1157" s="17"/>
      <c r="B1157" s="17"/>
      <c r="C1157" s="18"/>
      <c r="D1157" s="2" t="s">
        <v>211</v>
      </c>
      <c r="E1157" s="3" t="s">
        <v>212</v>
      </c>
    </row>
    <row r="1158" spans="1:5" ht="15" thickBot="1" x14ac:dyDescent="0.35">
      <c r="A1158" s="17"/>
      <c r="B1158" s="17"/>
      <c r="C1158" s="18"/>
      <c r="D1158" s="1">
        <v>0</v>
      </c>
      <c r="E1158" s="4" t="s">
        <v>69</v>
      </c>
    </row>
    <row r="1159" spans="1:5" ht="15" thickBot="1" x14ac:dyDescent="0.35">
      <c r="A1159" s="19"/>
      <c r="B1159" s="19"/>
      <c r="C1159" s="20"/>
      <c r="D1159" s="5">
        <v>1</v>
      </c>
      <c r="E1159" s="6" t="s">
        <v>70</v>
      </c>
    </row>
    <row r="1160" spans="1:5" ht="15" thickBot="1" x14ac:dyDescent="0.35">
      <c r="A1160" s="9" t="s">
        <v>585</v>
      </c>
      <c r="B1160" s="9" t="s">
        <v>68</v>
      </c>
      <c r="C1160" s="9" t="s">
        <v>63</v>
      </c>
      <c r="D1160" s="22" t="s">
        <v>108</v>
      </c>
      <c r="E1160" s="22"/>
    </row>
    <row r="1161" spans="1:5" ht="15" thickBot="1" x14ac:dyDescent="0.35">
      <c r="A1161" s="17"/>
      <c r="B1161" s="17"/>
      <c r="C1161" s="18"/>
      <c r="D1161" s="2" t="s">
        <v>211</v>
      </c>
      <c r="E1161" s="3" t="s">
        <v>212</v>
      </c>
    </row>
    <row r="1162" spans="1:5" ht="15" thickBot="1" x14ac:dyDescent="0.35">
      <c r="A1162" s="17"/>
      <c r="B1162" s="17"/>
      <c r="C1162" s="18"/>
      <c r="D1162" s="1">
        <v>0</v>
      </c>
      <c r="E1162" s="4" t="s">
        <v>69</v>
      </c>
    </row>
    <row r="1163" spans="1:5" ht="15" thickBot="1" x14ac:dyDescent="0.35">
      <c r="A1163" s="19"/>
      <c r="B1163" s="19"/>
      <c r="C1163" s="20"/>
      <c r="D1163" s="5">
        <v>1</v>
      </c>
      <c r="E1163" s="6" t="s">
        <v>70</v>
      </c>
    </row>
    <row r="1164" spans="1:5" ht="15" thickBot="1" x14ac:dyDescent="0.35">
      <c r="A1164" s="9" t="s">
        <v>586</v>
      </c>
      <c r="B1164" s="9" t="s">
        <v>68</v>
      </c>
      <c r="C1164" s="9" t="s">
        <v>63</v>
      </c>
      <c r="D1164" s="22" t="s">
        <v>108</v>
      </c>
      <c r="E1164" s="22"/>
    </row>
    <row r="1165" spans="1:5" ht="15" thickBot="1" x14ac:dyDescent="0.35">
      <c r="A1165" s="17"/>
      <c r="B1165" s="17"/>
      <c r="C1165" s="18"/>
      <c r="D1165" s="2" t="s">
        <v>211</v>
      </c>
      <c r="E1165" s="3" t="s">
        <v>212</v>
      </c>
    </row>
    <row r="1166" spans="1:5" ht="15" thickBot="1" x14ac:dyDescent="0.35">
      <c r="A1166" s="17"/>
      <c r="B1166" s="17"/>
      <c r="C1166" s="18"/>
      <c r="D1166" s="1">
        <v>0</v>
      </c>
      <c r="E1166" s="4" t="s">
        <v>69</v>
      </c>
    </row>
    <row r="1167" spans="1:5" ht="15" thickBot="1" x14ac:dyDescent="0.35">
      <c r="A1167" s="19"/>
      <c r="B1167" s="19"/>
      <c r="C1167" s="20"/>
      <c r="D1167" s="5">
        <v>1</v>
      </c>
      <c r="E1167" s="6" t="s">
        <v>70</v>
      </c>
    </row>
    <row r="1168" spans="1:5" ht="15" thickBot="1" x14ac:dyDescent="0.35">
      <c r="A1168" s="10" t="s">
        <v>587</v>
      </c>
      <c r="B1168" s="10" t="s">
        <v>10</v>
      </c>
      <c r="C1168" s="10" t="s">
        <v>63</v>
      </c>
      <c r="D1168" s="21" t="s">
        <v>108</v>
      </c>
      <c r="E1168" s="21"/>
    </row>
    <row r="1169" spans="1:5" ht="15" thickBot="1" x14ac:dyDescent="0.35">
      <c r="A1169" s="10" t="s">
        <v>588</v>
      </c>
      <c r="B1169" s="10" t="s">
        <v>10</v>
      </c>
      <c r="C1169" s="10" t="s">
        <v>63</v>
      </c>
      <c r="D1169" s="21" t="s">
        <v>108</v>
      </c>
      <c r="E1169" s="21"/>
    </row>
    <row r="1170" spans="1:5" ht="15" thickBot="1" x14ac:dyDescent="0.35">
      <c r="A1170" s="10" t="s">
        <v>589</v>
      </c>
      <c r="B1170" s="10" t="s">
        <v>10</v>
      </c>
      <c r="C1170" s="10" t="s">
        <v>63</v>
      </c>
      <c r="D1170" s="21" t="s">
        <v>108</v>
      </c>
      <c r="E1170" s="21"/>
    </row>
    <row r="1171" spans="1:5" ht="15" thickBot="1" x14ac:dyDescent="0.35">
      <c r="A1171" s="10" t="s">
        <v>590</v>
      </c>
      <c r="B1171" s="10" t="s">
        <v>10</v>
      </c>
      <c r="C1171" s="10" t="s">
        <v>63</v>
      </c>
      <c r="D1171" s="21" t="s">
        <v>108</v>
      </c>
      <c r="E1171" s="21"/>
    </row>
    <row r="1172" spans="1:5" ht="15" thickBot="1" x14ac:dyDescent="0.35">
      <c r="A1172" s="10" t="s">
        <v>591</v>
      </c>
      <c r="B1172" s="10" t="s">
        <v>10</v>
      </c>
      <c r="C1172" s="10" t="s">
        <v>63</v>
      </c>
      <c r="D1172" s="21" t="s">
        <v>108</v>
      </c>
      <c r="E1172" s="21"/>
    </row>
    <row r="1173" spans="1:5" ht="15" thickBot="1" x14ac:dyDescent="0.35">
      <c r="A1173" s="10" t="s">
        <v>592</v>
      </c>
      <c r="B1173" s="10" t="s">
        <v>10</v>
      </c>
      <c r="C1173" s="10" t="s">
        <v>63</v>
      </c>
      <c r="D1173" s="21" t="s">
        <v>108</v>
      </c>
      <c r="E1173" s="21"/>
    </row>
    <row r="1174" spans="1:5" ht="15" thickBot="1" x14ac:dyDescent="0.35">
      <c r="A1174" s="10" t="s">
        <v>593</v>
      </c>
      <c r="B1174" s="10" t="s">
        <v>10</v>
      </c>
      <c r="C1174" s="10" t="s">
        <v>63</v>
      </c>
      <c r="D1174" s="21" t="s">
        <v>108</v>
      </c>
      <c r="E1174" s="21"/>
    </row>
    <row r="1175" spans="1:5" ht="15" thickBot="1" x14ac:dyDescent="0.35">
      <c r="A1175" s="10" t="s">
        <v>594</v>
      </c>
      <c r="B1175" s="10" t="s">
        <v>10</v>
      </c>
      <c r="C1175" s="10" t="s">
        <v>63</v>
      </c>
      <c r="D1175" s="21" t="s">
        <v>108</v>
      </c>
      <c r="E1175" s="21"/>
    </row>
    <row r="1176" spans="1:5" ht="15" thickBot="1" x14ac:dyDescent="0.35">
      <c r="A1176" s="10" t="s">
        <v>595</v>
      </c>
      <c r="B1176" s="10" t="s">
        <v>10</v>
      </c>
      <c r="C1176" s="10" t="s">
        <v>63</v>
      </c>
      <c r="D1176" s="21" t="s">
        <v>108</v>
      </c>
      <c r="E1176" s="21"/>
    </row>
    <row r="1177" spans="1:5" ht="15" thickBot="1" x14ac:dyDescent="0.35">
      <c r="A1177" s="10" t="s">
        <v>596</v>
      </c>
      <c r="B1177" s="10" t="s">
        <v>10</v>
      </c>
      <c r="C1177" s="10" t="s">
        <v>63</v>
      </c>
      <c r="D1177" s="21" t="s">
        <v>108</v>
      </c>
      <c r="E1177" s="21"/>
    </row>
    <row r="1178" spans="1:5" ht="15" thickBot="1" x14ac:dyDescent="0.35">
      <c r="A1178" s="10" t="s">
        <v>597</v>
      </c>
      <c r="B1178" s="10" t="s">
        <v>10</v>
      </c>
      <c r="C1178" s="10" t="s">
        <v>63</v>
      </c>
      <c r="D1178" s="21" t="s">
        <v>108</v>
      </c>
      <c r="E1178" s="21"/>
    </row>
    <row r="1179" spans="1:5" ht="15" thickBot="1" x14ac:dyDescent="0.35">
      <c r="A1179" s="10" t="s">
        <v>598</v>
      </c>
      <c r="B1179" s="10" t="s">
        <v>10</v>
      </c>
      <c r="C1179" s="10" t="s">
        <v>63</v>
      </c>
      <c r="D1179" s="21" t="s">
        <v>108</v>
      </c>
      <c r="E1179" s="21"/>
    </row>
    <row r="1180" spans="1:5" ht="15" thickBot="1" x14ac:dyDescent="0.35">
      <c r="A1180" s="10" t="s">
        <v>599</v>
      </c>
      <c r="B1180" s="10" t="s">
        <v>10</v>
      </c>
      <c r="C1180" s="10" t="s">
        <v>63</v>
      </c>
      <c r="D1180" s="21" t="s">
        <v>108</v>
      </c>
      <c r="E1180" s="21"/>
    </row>
    <row r="1181" spans="1:5" ht="15" thickBot="1" x14ac:dyDescent="0.35">
      <c r="A1181" s="10" t="s">
        <v>600</v>
      </c>
      <c r="B1181" s="10" t="s">
        <v>10</v>
      </c>
      <c r="C1181" s="10" t="s">
        <v>63</v>
      </c>
      <c r="D1181" s="21" t="s">
        <v>108</v>
      </c>
      <c r="E1181" s="21"/>
    </row>
    <row r="1182" spans="1:5" ht="15" thickBot="1" x14ac:dyDescent="0.35">
      <c r="A1182" s="10" t="s">
        <v>601</v>
      </c>
      <c r="B1182" s="10" t="s">
        <v>10</v>
      </c>
      <c r="C1182" s="10" t="s">
        <v>63</v>
      </c>
      <c r="D1182" s="21" t="s">
        <v>108</v>
      </c>
      <c r="E1182" s="21"/>
    </row>
    <row r="1183" spans="1:5" ht="15" thickBot="1" x14ac:dyDescent="0.35">
      <c r="A1183" s="10" t="s">
        <v>602</v>
      </c>
      <c r="B1183" s="10" t="s">
        <v>10</v>
      </c>
      <c r="C1183" s="10" t="s">
        <v>63</v>
      </c>
      <c r="D1183" s="21" t="s">
        <v>108</v>
      </c>
      <c r="E1183" s="21"/>
    </row>
    <row r="1184" spans="1:5" ht="15" thickBot="1" x14ac:dyDescent="0.35">
      <c r="A1184" s="10" t="s">
        <v>603</v>
      </c>
      <c r="B1184" s="10" t="s">
        <v>10</v>
      </c>
      <c r="C1184" s="10" t="s">
        <v>63</v>
      </c>
      <c r="D1184" s="21" t="s">
        <v>108</v>
      </c>
      <c r="E1184" s="21"/>
    </row>
    <row r="1185" spans="1:5" ht="15" thickBot="1" x14ac:dyDescent="0.35">
      <c r="A1185" s="10" t="s">
        <v>604</v>
      </c>
      <c r="B1185" s="10" t="s">
        <v>10</v>
      </c>
      <c r="C1185" s="10" t="s">
        <v>63</v>
      </c>
      <c r="D1185" s="21" t="s">
        <v>108</v>
      </c>
      <c r="E1185" s="21"/>
    </row>
    <row r="1186" spans="1:5" ht="15" thickBot="1" x14ac:dyDescent="0.35">
      <c r="A1186" s="10" t="s">
        <v>605</v>
      </c>
      <c r="B1186" s="10" t="s">
        <v>10</v>
      </c>
      <c r="C1186" s="10" t="s">
        <v>63</v>
      </c>
      <c r="D1186" s="21" t="s">
        <v>108</v>
      </c>
      <c r="E1186" s="21"/>
    </row>
    <row r="1187" spans="1:5" ht="15" thickBot="1" x14ac:dyDescent="0.35">
      <c r="A1187" s="10" t="s">
        <v>606</v>
      </c>
      <c r="B1187" s="10" t="s">
        <v>10</v>
      </c>
      <c r="C1187" s="10" t="s">
        <v>63</v>
      </c>
      <c r="D1187" s="21" t="s">
        <v>108</v>
      </c>
      <c r="E1187" s="21"/>
    </row>
    <row r="1188" spans="1:5" ht="15" thickBot="1" x14ac:dyDescent="0.35">
      <c r="A1188" s="10" t="s">
        <v>607</v>
      </c>
      <c r="B1188" s="10" t="s">
        <v>10</v>
      </c>
      <c r="C1188" s="10" t="s">
        <v>63</v>
      </c>
      <c r="D1188" s="21" t="s">
        <v>108</v>
      </c>
      <c r="E1188" s="21"/>
    </row>
    <row r="1189" spans="1:5" ht="15" thickBot="1" x14ac:dyDescent="0.35">
      <c r="A1189" s="10" t="s">
        <v>608</v>
      </c>
      <c r="B1189" s="10" t="s">
        <v>10</v>
      </c>
      <c r="C1189" s="10" t="s">
        <v>63</v>
      </c>
      <c r="D1189" s="21" t="s">
        <v>108</v>
      </c>
      <c r="E1189" s="21"/>
    </row>
    <row r="1190" spans="1:5" ht="15" thickBot="1" x14ac:dyDescent="0.35">
      <c r="A1190" s="10" t="s">
        <v>609</v>
      </c>
      <c r="B1190" s="10" t="s">
        <v>10</v>
      </c>
      <c r="C1190" s="10" t="s">
        <v>63</v>
      </c>
      <c r="D1190" s="21" t="s">
        <v>108</v>
      </c>
      <c r="E1190" s="21"/>
    </row>
    <row r="1191" spans="1:5" ht="15" thickBot="1" x14ac:dyDescent="0.35">
      <c r="A1191" s="10" t="s">
        <v>610</v>
      </c>
      <c r="B1191" s="10" t="s">
        <v>10</v>
      </c>
      <c r="C1191" s="10" t="s">
        <v>63</v>
      </c>
      <c r="D1191" s="21" t="s">
        <v>108</v>
      </c>
      <c r="E1191" s="21"/>
    </row>
    <row r="1192" spans="1:5" ht="15" thickBot="1" x14ac:dyDescent="0.35">
      <c r="A1192" s="10" t="s">
        <v>611</v>
      </c>
      <c r="B1192" s="10" t="s">
        <v>10</v>
      </c>
      <c r="C1192" s="10" t="s">
        <v>63</v>
      </c>
      <c r="D1192" s="21" t="s">
        <v>108</v>
      </c>
      <c r="E1192" s="21"/>
    </row>
    <row r="1193" spans="1:5" ht="15" thickBot="1" x14ac:dyDescent="0.35">
      <c r="A1193" s="10" t="s">
        <v>612</v>
      </c>
      <c r="B1193" s="10" t="s">
        <v>10</v>
      </c>
      <c r="C1193" s="10" t="s">
        <v>63</v>
      </c>
      <c r="D1193" s="21" t="s">
        <v>108</v>
      </c>
      <c r="E1193" s="21"/>
    </row>
    <row r="1194" spans="1:5" ht="15" thickBot="1" x14ac:dyDescent="0.35">
      <c r="A1194" s="10" t="s">
        <v>613</v>
      </c>
      <c r="B1194" s="10" t="s">
        <v>10</v>
      </c>
      <c r="C1194" s="10" t="s">
        <v>63</v>
      </c>
      <c r="D1194" s="21" t="s">
        <v>108</v>
      </c>
      <c r="E1194" s="21"/>
    </row>
    <row r="1195" spans="1:5" ht="15" thickBot="1" x14ac:dyDescent="0.35">
      <c r="A1195" s="9" t="s">
        <v>614</v>
      </c>
      <c r="B1195" s="9" t="s">
        <v>68</v>
      </c>
      <c r="C1195" s="9" t="s">
        <v>63</v>
      </c>
      <c r="D1195" s="22" t="s">
        <v>108</v>
      </c>
      <c r="E1195" s="22"/>
    </row>
    <row r="1196" spans="1:5" ht="15" thickBot="1" x14ac:dyDescent="0.35">
      <c r="A1196" s="17"/>
      <c r="B1196" s="17"/>
      <c r="C1196" s="18"/>
      <c r="D1196" s="2" t="s">
        <v>211</v>
      </c>
      <c r="E1196" s="3" t="s">
        <v>212</v>
      </c>
    </row>
    <row r="1197" spans="1:5" ht="15" thickBot="1" x14ac:dyDescent="0.35">
      <c r="A1197" s="17"/>
      <c r="B1197" s="17"/>
      <c r="C1197" s="18"/>
      <c r="D1197" s="1">
        <v>0</v>
      </c>
      <c r="E1197" s="4" t="s">
        <v>69</v>
      </c>
    </row>
    <row r="1198" spans="1:5" ht="15" thickBot="1" x14ac:dyDescent="0.35">
      <c r="A1198" s="19"/>
      <c r="B1198" s="19"/>
      <c r="C1198" s="20"/>
      <c r="D1198" s="5">
        <v>1</v>
      </c>
      <c r="E1198" s="6" t="s">
        <v>70</v>
      </c>
    </row>
    <row r="1199" spans="1:5" ht="15" thickBot="1" x14ac:dyDescent="0.35">
      <c r="A1199" s="9" t="s">
        <v>615</v>
      </c>
      <c r="B1199" s="9" t="s">
        <v>68</v>
      </c>
      <c r="C1199" s="9" t="s">
        <v>63</v>
      </c>
      <c r="D1199" s="22" t="s">
        <v>108</v>
      </c>
      <c r="E1199" s="22"/>
    </row>
    <row r="1200" spans="1:5" ht="15" thickBot="1" x14ac:dyDescent="0.35">
      <c r="A1200" s="17"/>
      <c r="B1200" s="17"/>
      <c r="C1200" s="18"/>
      <c r="D1200" s="2" t="s">
        <v>211</v>
      </c>
      <c r="E1200" s="3" t="s">
        <v>212</v>
      </c>
    </row>
    <row r="1201" spans="1:5" ht="15" thickBot="1" x14ac:dyDescent="0.35">
      <c r="A1201" s="17"/>
      <c r="B1201" s="17"/>
      <c r="C1201" s="18"/>
      <c r="D1201" s="1">
        <v>0</v>
      </c>
      <c r="E1201" s="4" t="s">
        <v>69</v>
      </c>
    </row>
    <row r="1202" spans="1:5" ht="15" thickBot="1" x14ac:dyDescent="0.35">
      <c r="A1202" s="19"/>
      <c r="B1202" s="19"/>
      <c r="C1202" s="20"/>
      <c r="D1202" s="5">
        <v>1</v>
      </c>
      <c r="E1202" s="6" t="s">
        <v>70</v>
      </c>
    </row>
    <row r="1203" spans="1:5" ht="15" thickBot="1" x14ac:dyDescent="0.35">
      <c r="A1203" s="9" t="s">
        <v>616</v>
      </c>
      <c r="B1203" s="9" t="s">
        <v>68</v>
      </c>
      <c r="C1203" s="9" t="s">
        <v>63</v>
      </c>
      <c r="D1203" s="22" t="s">
        <v>108</v>
      </c>
      <c r="E1203" s="22"/>
    </row>
    <row r="1204" spans="1:5" ht="15" thickBot="1" x14ac:dyDescent="0.35">
      <c r="A1204" s="17"/>
      <c r="B1204" s="17"/>
      <c r="C1204" s="18"/>
      <c r="D1204" s="2" t="s">
        <v>211</v>
      </c>
      <c r="E1204" s="3" t="s">
        <v>212</v>
      </c>
    </row>
    <row r="1205" spans="1:5" ht="15" thickBot="1" x14ac:dyDescent="0.35">
      <c r="A1205" s="17"/>
      <c r="B1205" s="17"/>
      <c r="C1205" s="18"/>
      <c r="D1205" s="1">
        <v>0</v>
      </c>
      <c r="E1205" s="4" t="s">
        <v>69</v>
      </c>
    </row>
    <row r="1206" spans="1:5" ht="15" thickBot="1" x14ac:dyDescent="0.35">
      <c r="A1206" s="19"/>
      <c r="B1206" s="19"/>
      <c r="C1206" s="20"/>
      <c r="D1206" s="5">
        <v>1</v>
      </c>
      <c r="E1206" s="6" t="s">
        <v>70</v>
      </c>
    </row>
    <row r="1207" spans="1:5" ht="15" thickBot="1" x14ac:dyDescent="0.35">
      <c r="A1207" s="9" t="s">
        <v>617</v>
      </c>
      <c r="B1207" s="9" t="s">
        <v>68</v>
      </c>
      <c r="C1207" s="9" t="s">
        <v>63</v>
      </c>
      <c r="D1207" s="22" t="s">
        <v>108</v>
      </c>
      <c r="E1207" s="22"/>
    </row>
    <row r="1208" spans="1:5" ht="15" thickBot="1" x14ac:dyDescent="0.35">
      <c r="A1208" s="17"/>
      <c r="B1208" s="17"/>
      <c r="C1208" s="18"/>
      <c r="D1208" s="2" t="s">
        <v>211</v>
      </c>
      <c r="E1208" s="3" t="s">
        <v>212</v>
      </c>
    </row>
    <row r="1209" spans="1:5" ht="15" thickBot="1" x14ac:dyDescent="0.35">
      <c r="A1209" s="17"/>
      <c r="B1209" s="17"/>
      <c r="C1209" s="18"/>
      <c r="D1209" s="1">
        <v>0</v>
      </c>
      <c r="E1209" s="4" t="s">
        <v>69</v>
      </c>
    </row>
    <row r="1210" spans="1:5" ht="15" thickBot="1" x14ac:dyDescent="0.35">
      <c r="A1210" s="19"/>
      <c r="B1210" s="19"/>
      <c r="C1210" s="20"/>
      <c r="D1210" s="5">
        <v>1</v>
      </c>
      <c r="E1210" s="6" t="s">
        <v>70</v>
      </c>
    </row>
    <row r="1211" spans="1:5" ht="15" thickBot="1" x14ac:dyDescent="0.35">
      <c r="A1211" s="10" t="s">
        <v>618</v>
      </c>
      <c r="B1211" s="10" t="s">
        <v>10</v>
      </c>
      <c r="C1211" s="10" t="s">
        <v>63</v>
      </c>
      <c r="D1211" s="21" t="s">
        <v>108</v>
      </c>
      <c r="E1211" s="21"/>
    </row>
    <row r="1212" spans="1:5" ht="15" thickBot="1" x14ac:dyDescent="0.35">
      <c r="A1212" s="10" t="s">
        <v>619</v>
      </c>
      <c r="B1212" s="10" t="s">
        <v>10</v>
      </c>
      <c r="C1212" s="10" t="s">
        <v>63</v>
      </c>
      <c r="D1212" s="21" t="s">
        <v>108</v>
      </c>
      <c r="E1212" s="21"/>
    </row>
    <row r="1213" spans="1:5" ht="15" thickBot="1" x14ac:dyDescent="0.35">
      <c r="A1213" s="10" t="s">
        <v>620</v>
      </c>
      <c r="B1213" s="10" t="s">
        <v>10</v>
      </c>
      <c r="C1213" s="10" t="s">
        <v>63</v>
      </c>
      <c r="D1213" s="21" t="s">
        <v>108</v>
      </c>
      <c r="E1213" s="21"/>
    </row>
    <row r="1214" spans="1:5" ht="15" thickBot="1" x14ac:dyDescent="0.35">
      <c r="A1214" s="10" t="s">
        <v>621</v>
      </c>
      <c r="B1214" s="10" t="s">
        <v>10</v>
      </c>
      <c r="C1214" s="10" t="s">
        <v>63</v>
      </c>
      <c r="D1214" s="21" t="s">
        <v>108</v>
      </c>
      <c r="E1214" s="21"/>
    </row>
    <row r="1215" spans="1:5" ht="15" thickBot="1" x14ac:dyDescent="0.35">
      <c r="A1215" s="10" t="s">
        <v>622</v>
      </c>
      <c r="B1215" s="10" t="s">
        <v>10</v>
      </c>
      <c r="C1215" s="10" t="s">
        <v>63</v>
      </c>
      <c r="D1215" s="21" t="s">
        <v>108</v>
      </c>
      <c r="E1215" s="21"/>
    </row>
    <row r="1216" spans="1:5" ht="15" thickBot="1" x14ac:dyDescent="0.35">
      <c r="A1216" s="10" t="s">
        <v>623</v>
      </c>
      <c r="B1216" s="10" t="s">
        <v>10</v>
      </c>
      <c r="C1216" s="10" t="s">
        <v>63</v>
      </c>
      <c r="D1216" s="21" t="s">
        <v>108</v>
      </c>
      <c r="E1216" s="21"/>
    </row>
    <row r="1217" spans="1:5" ht="15" thickBot="1" x14ac:dyDescent="0.35">
      <c r="A1217" s="10" t="s">
        <v>624</v>
      </c>
      <c r="B1217" s="10" t="s">
        <v>10</v>
      </c>
      <c r="C1217" s="10" t="s">
        <v>63</v>
      </c>
      <c r="D1217" s="21" t="s">
        <v>108</v>
      </c>
      <c r="E1217" s="21"/>
    </row>
    <row r="1218" spans="1:5" ht="15" thickBot="1" x14ac:dyDescent="0.35">
      <c r="A1218" s="10" t="s">
        <v>625</v>
      </c>
      <c r="B1218" s="10" t="s">
        <v>10</v>
      </c>
      <c r="C1218" s="10" t="s">
        <v>63</v>
      </c>
      <c r="D1218" s="21" t="s">
        <v>108</v>
      </c>
      <c r="E1218" s="21"/>
    </row>
    <row r="1219" spans="1:5" ht="15" thickBot="1" x14ac:dyDescent="0.35">
      <c r="A1219" s="10" t="s">
        <v>626</v>
      </c>
      <c r="B1219" s="10" t="s">
        <v>10</v>
      </c>
      <c r="C1219" s="10" t="s">
        <v>63</v>
      </c>
      <c r="D1219" s="21" t="s">
        <v>108</v>
      </c>
      <c r="E1219" s="21"/>
    </row>
    <row r="1220" spans="1:5" ht="15" thickBot="1" x14ac:dyDescent="0.35">
      <c r="A1220" s="10" t="s">
        <v>627</v>
      </c>
      <c r="B1220" s="10" t="s">
        <v>10</v>
      </c>
      <c r="C1220" s="10" t="s">
        <v>63</v>
      </c>
      <c r="D1220" s="21" t="s">
        <v>108</v>
      </c>
      <c r="E1220" s="21"/>
    </row>
    <row r="1221" spans="1:5" ht="15" thickBot="1" x14ac:dyDescent="0.35">
      <c r="A1221" s="10" t="s">
        <v>628</v>
      </c>
      <c r="B1221" s="10" t="s">
        <v>10</v>
      </c>
      <c r="C1221" s="10" t="s">
        <v>63</v>
      </c>
      <c r="D1221" s="21" t="s">
        <v>108</v>
      </c>
      <c r="E1221" s="21"/>
    </row>
    <row r="1222" spans="1:5" ht="15" thickBot="1" x14ac:dyDescent="0.35">
      <c r="A1222" s="10" t="s">
        <v>629</v>
      </c>
      <c r="B1222" s="10" t="s">
        <v>10</v>
      </c>
      <c r="C1222" s="10" t="s">
        <v>63</v>
      </c>
      <c r="D1222" s="21" t="s">
        <v>108</v>
      </c>
      <c r="E1222" s="21"/>
    </row>
    <row r="1223" spans="1:5" ht="15" thickBot="1" x14ac:dyDescent="0.35">
      <c r="A1223" s="10" t="s">
        <v>630</v>
      </c>
      <c r="B1223" s="10" t="s">
        <v>10</v>
      </c>
      <c r="C1223" s="10" t="s">
        <v>63</v>
      </c>
      <c r="D1223" s="21" t="s">
        <v>108</v>
      </c>
      <c r="E1223" s="21"/>
    </row>
    <row r="1224" spans="1:5" ht="15" thickBot="1" x14ac:dyDescent="0.35">
      <c r="A1224" s="10" t="s">
        <v>631</v>
      </c>
      <c r="B1224" s="10" t="s">
        <v>10</v>
      </c>
      <c r="C1224" s="10" t="s">
        <v>63</v>
      </c>
      <c r="D1224" s="21" t="s">
        <v>108</v>
      </c>
      <c r="E1224" s="21"/>
    </row>
    <row r="1225" spans="1:5" ht="15" thickBot="1" x14ac:dyDescent="0.35">
      <c r="A1225" s="10" t="s">
        <v>632</v>
      </c>
      <c r="B1225" s="10" t="s">
        <v>10</v>
      </c>
      <c r="C1225" s="10" t="s">
        <v>63</v>
      </c>
      <c r="D1225" s="21" t="s">
        <v>108</v>
      </c>
      <c r="E1225" s="21"/>
    </row>
    <row r="1226" spans="1:5" ht="15" thickBot="1" x14ac:dyDescent="0.35">
      <c r="A1226" s="10" t="s">
        <v>633</v>
      </c>
      <c r="B1226" s="10" t="s">
        <v>10</v>
      </c>
      <c r="C1226" s="10" t="s">
        <v>63</v>
      </c>
      <c r="D1226" s="21" t="s">
        <v>108</v>
      </c>
      <c r="E1226" s="21"/>
    </row>
    <row r="1227" spans="1:5" ht="15" thickBot="1" x14ac:dyDescent="0.35">
      <c r="A1227" s="10" t="s">
        <v>634</v>
      </c>
      <c r="B1227" s="10" t="s">
        <v>10</v>
      </c>
      <c r="C1227" s="10" t="s">
        <v>63</v>
      </c>
      <c r="D1227" s="21" t="s">
        <v>108</v>
      </c>
      <c r="E1227" s="21"/>
    </row>
    <row r="1228" spans="1:5" ht="15" thickBot="1" x14ac:dyDescent="0.35">
      <c r="A1228" s="10" t="s">
        <v>635</v>
      </c>
      <c r="B1228" s="10" t="s">
        <v>10</v>
      </c>
      <c r="C1228" s="10" t="s">
        <v>63</v>
      </c>
      <c r="D1228" s="21" t="s">
        <v>108</v>
      </c>
      <c r="E1228" s="21"/>
    </row>
    <row r="1229" spans="1:5" ht="15" thickBot="1" x14ac:dyDescent="0.35">
      <c r="A1229" s="9" t="s">
        <v>636</v>
      </c>
      <c r="B1229" s="9" t="s">
        <v>68</v>
      </c>
      <c r="C1229" s="9" t="s">
        <v>63</v>
      </c>
      <c r="D1229" s="22" t="s">
        <v>108</v>
      </c>
      <c r="E1229" s="22"/>
    </row>
    <row r="1230" spans="1:5" ht="15" thickBot="1" x14ac:dyDescent="0.35">
      <c r="A1230" s="17"/>
      <c r="B1230" s="17"/>
      <c r="C1230" s="18"/>
      <c r="D1230" s="2" t="s">
        <v>211</v>
      </c>
      <c r="E1230" s="3" t="s">
        <v>212</v>
      </c>
    </row>
    <row r="1231" spans="1:5" ht="15" thickBot="1" x14ac:dyDescent="0.35">
      <c r="A1231" s="17"/>
      <c r="B1231" s="17"/>
      <c r="C1231" s="18"/>
      <c r="D1231" s="1">
        <v>0</v>
      </c>
      <c r="E1231" s="4" t="s">
        <v>69</v>
      </c>
    </row>
    <row r="1232" spans="1:5" ht="15" thickBot="1" x14ac:dyDescent="0.35">
      <c r="A1232" s="19"/>
      <c r="B1232" s="19"/>
      <c r="C1232" s="20"/>
      <c r="D1232" s="5">
        <v>1</v>
      </c>
      <c r="E1232" s="6" t="s">
        <v>70</v>
      </c>
    </row>
    <row r="1233" spans="1:5" ht="15" thickBot="1" x14ac:dyDescent="0.35">
      <c r="A1233" s="9" t="s">
        <v>637</v>
      </c>
      <c r="B1233" s="9" t="s">
        <v>68</v>
      </c>
      <c r="C1233" s="9" t="s">
        <v>63</v>
      </c>
      <c r="D1233" s="22" t="s">
        <v>108</v>
      </c>
      <c r="E1233" s="22"/>
    </row>
    <row r="1234" spans="1:5" ht="15" thickBot="1" x14ac:dyDescent="0.35">
      <c r="A1234" s="17"/>
      <c r="B1234" s="17"/>
      <c r="C1234" s="18"/>
      <c r="D1234" s="2" t="s">
        <v>211</v>
      </c>
      <c r="E1234" s="3" t="s">
        <v>212</v>
      </c>
    </row>
    <row r="1235" spans="1:5" ht="15" thickBot="1" x14ac:dyDescent="0.35">
      <c r="A1235" s="17"/>
      <c r="B1235" s="17"/>
      <c r="C1235" s="18"/>
      <c r="D1235" s="1">
        <v>0</v>
      </c>
      <c r="E1235" s="4" t="s">
        <v>69</v>
      </c>
    </row>
    <row r="1236" spans="1:5" ht="15" thickBot="1" x14ac:dyDescent="0.35">
      <c r="A1236" s="19"/>
      <c r="B1236" s="19"/>
      <c r="C1236" s="20"/>
      <c r="D1236" s="5">
        <v>1</v>
      </c>
      <c r="E1236" s="6" t="s">
        <v>70</v>
      </c>
    </row>
    <row r="1237" spans="1:5" ht="15" thickBot="1" x14ac:dyDescent="0.35">
      <c r="A1237" s="9" t="s">
        <v>638</v>
      </c>
      <c r="B1237" s="9" t="s">
        <v>68</v>
      </c>
      <c r="C1237" s="9" t="s">
        <v>63</v>
      </c>
      <c r="D1237" s="22" t="s">
        <v>108</v>
      </c>
      <c r="E1237" s="22"/>
    </row>
    <row r="1238" spans="1:5" ht="15" thickBot="1" x14ac:dyDescent="0.35">
      <c r="A1238" s="17"/>
      <c r="B1238" s="17"/>
      <c r="C1238" s="18"/>
      <c r="D1238" s="2" t="s">
        <v>211</v>
      </c>
      <c r="E1238" s="3" t="s">
        <v>212</v>
      </c>
    </row>
    <row r="1239" spans="1:5" ht="15" thickBot="1" x14ac:dyDescent="0.35">
      <c r="A1239" s="17"/>
      <c r="B1239" s="17"/>
      <c r="C1239" s="18"/>
      <c r="D1239" s="1">
        <v>0</v>
      </c>
      <c r="E1239" s="4" t="s">
        <v>69</v>
      </c>
    </row>
    <row r="1240" spans="1:5" ht="15" thickBot="1" x14ac:dyDescent="0.35">
      <c r="A1240" s="19"/>
      <c r="B1240" s="19"/>
      <c r="C1240" s="20"/>
      <c r="D1240" s="5">
        <v>1</v>
      </c>
      <c r="E1240" s="6" t="s">
        <v>70</v>
      </c>
    </row>
    <row r="1241" spans="1:5" ht="15" thickBot="1" x14ac:dyDescent="0.35">
      <c r="A1241" s="9" t="s">
        <v>639</v>
      </c>
      <c r="B1241" s="9" t="s">
        <v>68</v>
      </c>
      <c r="C1241" s="9" t="s">
        <v>63</v>
      </c>
      <c r="D1241" s="22" t="s">
        <v>108</v>
      </c>
      <c r="E1241" s="22"/>
    </row>
    <row r="1242" spans="1:5" ht="15" thickBot="1" x14ac:dyDescent="0.35">
      <c r="A1242" s="17"/>
      <c r="B1242" s="17"/>
      <c r="C1242" s="18"/>
      <c r="D1242" s="2" t="s">
        <v>211</v>
      </c>
      <c r="E1242" s="3" t="s">
        <v>212</v>
      </c>
    </row>
    <row r="1243" spans="1:5" ht="15" thickBot="1" x14ac:dyDescent="0.35">
      <c r="A1243" s="17"/>
      <c r="B1243" s="17"/>
      <c r="C1243" s="18"/>
      <c r="D1243" s="1">
        <v>0</v>
      </c>
      <c r="E1243" s="4" t="s">
        <v>69</v>
      </c>
    </row>
    <row r="1244" spans="1:5" ht="15" thickBot="1" x14ac:dyDescent="0.35">
      <c r="A1244" s="19"/>
      <c r="B1244" s="19"/>
      <c r="C1244" s="20"/>
      <c r="D1244" s="5">
        <v>1</v>
      </c>
      <c r="E1244" s="6" t="s">
        <v>70</v>
      </c>
    </row>
    <row r="1245" spans="1:5" ht="15" thickBot="1" x14ac:dyDescent="0.35">
      <c r="A1245" s="9" t="s">
        <v>640</v>
      </c>
      <c r="B1245" s="9" t="s">
        <v>68</v>
      </c>
      <c r="C1245" s="9" t="s">
        <v>63</v>
      </c>
      <c r="D1245" s="22" t="s">
        <v>108</v>
      </c>
      <c r="E1245" s="22"/>
    </row>
    <row r="1246" spans="1:5" ht="15" thickBot="1" x14ac:dyDescent="0.35">
      <c r="A1246" s="17"/>
      <c r="B1246" s="17"/>
      <c r="C1246" s="18"/>
      <c r="D1246" s="2" t="s">
        <v>211</v>
      </c>
      <c r="E1246" s="3" t="s">
        <v>212</v>
      </c>
    </row>
    <row r="1247" spans="1:5" ht="15" thickBot="1" x14ac:dyDescent="0.35">
      <c r="A1247" s="17"/>
      <c r="B1247" s="17"/>
      <c r="C1247" s="18"/>
      <c r="D1247" s="1">
        <v>0</v>
      </c>
      <c r="E1247" s="4" t="s">
        <v>69</v>
      </c>
    </row>
    <row r="1248" spans="1:5" ht="15" thickBot="1" x14ac:dyDescent="0.35">
      <c r="A1248" s="19"/>
      <c r="B1248" s="19"/>
      <c r="C1248" s="20"/>
      <c r="D1248" s="5">
        <v>1</v>
      </c>
      <c r="E1248" s="6" t="s">
        <v>70</v>
      </c>
    </row>
    <row r="1249" spans="1:5" ht="15" thickBot="1" x14ac:dyDescent="0.35">
      <c r="A1249" s="9" t="s">
        <v>641</v>
      </c>
      <c r="B1249" s="9" t="s">
        <v>68</v>
      </c>
      <c r="C1249" s="9" t="s">
        <v>63</v>
      </c>
      <c r="D1249" s="22" t="s">
        <v>108</v>
      </c>
      <c r="E1249" s="22"/>
    </row>
    <row r="1250" spans="1:5" ht="15" thickBot="1" x14ac:dyDescent="0.35">
      <c r="A1250" s="17"/>
      <c r="B1250" s="17"/>
      <c r="C1250" s="18"/>
      <c r="D1250" s="2" t="s">
        <v>211</v>
      </c>
      <c r="E1250" s="3" t="s">
        <v>212</v>
      </c>
    </row>
    <row r="1251" spans="1:5" ht="15" thickBot="1" x14ac:dyDescent="0.35">
      <c r="A1251" s="17"/>
      <c r="B1251" s="17"/>
      <c r="C1251" s="18"/>
      <c r="D1251" s="1">
        <v>0</v>
      </c>
      <c r="E1251" s="4" t="s">
        <v>69</v>
      </c>
    </row>
    <row r="1252" spans="1:5" ht="15" thickBot="1" x14ac:dyDescent="0.35">
      <c r="A1252" s="19"/>
      <c r="B1252" s="19"/>
      <c r="C1252" s="20"/>
      <c r="D1252" s="5">
        <v>1</v>
      </c>
      <c r="E1252" s="6" t="s">
        <v>70</v>
      </c>
    </row>
    <row r="1253" spans="1:5" ht="15" thickBot="1" x14ac:dyDescent="0.35">
      <c r="A1253" s="9" t="s">
        <v>642</v>
      </c>
      <c r="B1253" s="9" t="s">
        <v>68</v>
      </c>
      <c r="C1253" s="9" t="s">
        <v>63</v>
      </c>
      <c r="D1253" s="22" t="s">
        <v>108</v>
      </c>
      <c r="E1253" s="22"/>
    </row>
    <row r="1254" spans="1:5" ht="15" thickBot="1" x14ac:dyDescent="0.35">
      <c r="A1254" s="17"/>
      <c r="B1254" s="17"/>
      <c r="C1254" s="18"/>
      <c r="D1254" s="2" t="s">
        <v>211</v>
      </c>
      <c r="E1254" s="3" t="s">
        <v>212</v>
      </c>
    </row>
    <row r="1255" spans="1:5" ht="15" thickBot="1" x14ac:dyDescent="0.35">
      <c r="A1255" s="17"/>
      <c r="B1255" s="17"/>
      <c r="C1255" s="18"/>
      <c r="D1255" s="1">
        <v>0</v>
      </c>
      <c r="E1255" s="4" t="s">
        <v>69</v>
      </c>
    </row>
    <row r="1256" spans="1:5" ht="15" thickBot="1" x14ac:dyDescent="0.35">
      <c r="A1256" s="19"/>
      <c r="B1256" s="19"/>
      <c r="C1256" s="20"/>
      <c r="D1256" s="5">
        <v>1</v>
      </c>
      <c r="E1256" s="6" t="s">
        <v>70</v>
      </c>
    </row>
    <row r="1257" spans="1:5" ht="15" thickBot="1" x14ac:dyDescent="0.35">
      <c r="A1257" s="9" t="s">
        <v>643</v>
      </c>
      <c r="B1257" s="9" t="s">
        <v>68</v>
      </c>
      <c r="C1257" s="9" t="s">
        <v>63</v>
      </c>
      <c r="D1257" s="22" t="s">
        <v>108</v>
      </c>
      <c r="E1257" s="22"/>
    </row>
    <row r="1258" spans="1:5" ht="15" thickBot="1" x14ac:dyDescent="0.35">
      <c r="A1258" s="17"/>
      <c r="B1258" s="17"/>
      <c r="C1258" s="18"/>
      <c r="D1258" s="2" t="s">
        <v>211</v>
      </c>
      <c r="E1258" s="3" t="s">
        <v>212</v>
      </c>
    </row>
    <row r="1259" spans="1:5" ht="15" thickBot="1" x14ac:dyDescent="0.35">
      <c r="A1259" s="17"/>
      <c r="B1259" s="17"/>
      <c r="C1259" s="18"/>
      <c r="D1259" s="1">
        <v>0</v>
      </c>
      <c r="E1259" s="4" t="s">
        <v>69</v>
      </c>
    </row>
    <row r="1260" spans="1:5" ht="15" thickBot="1" x14ac:dyDescent="0.35">
      <c r="A1260" s="19"/>
      <c r="B1260" s="19"/>
      <c r="C1260" s="20"/>
      <c r="D1260" s="5">
        <v>1</v>
      </c>
      <c r="E1260" s="6" t="s">
        <v>70</v>
      </c>
    </row>
    <row r="1261" spans="1:5" ht="15" thickBot="1" x14ac:dyDescent="0.35">
      <c r="A1261" s="9" t="s">
        <v>644</v>
      </c>
      <c r="B1261" s="9" t="s">
        <v>68</v>
      </c>
      <c r="C1261" s="9" t="s">
        <v>63</v>
      </c>
      <c r="D1261" s="22" t="s">
        <v>108</v>
      </c>
      <c r="E1261" s="22"/>
    </row>
    <row r="1262" spans="1:5" ht="15" thickBot="1" x14ac:dyDescent="0.35">
      <c r="A1262" s="17"/>
      <c r="B1262" s="17"/>
      <c r="C1262" s="18"/>
      <c r="D1262" s="2" t="s">
        <v>211</v>
      </c>
      <c r="E1262" s="3" t="s">
        <v>212</v>
      </c>
    </row>
    <row r="1263" spans="1:5" ht="15" thickBot="1" x14ac:dyDescent="0.35">
      <c r="A1263" s="17"/>
      <c r="B1263" s="17"/>
      <c r="C1263" s="18"/>
      <c r="D1263" s="1">
        <v>0</v>
      </c>
      <c r="E1263" s="4" t="s">
        <v>69</v>
      </c>
    </row>
    <row r="1264" spans="1:5" ht="15" thickBot="1" x14ac:dyDescent="0.35">
      <c r="A1264" s="19"/>
      <c r="B1264" s="19"/>
      <c r="C1264" s="20"/>
      <c r="D1264" s="5">
        <v>1</v>
      </c>
      <c r="E1264" s="6" t="s">
        <v>70</v>
      </c>
    </row>
    <row r="1265" spans="1:5" ht="15" thickBot="1" x14ac:dyDescent="0.35">
      <c r="A1265" s="9" t="s">
        <v>645</v>
      </c>
      <c r="B1265" s="9" t="s">
        <v>68</v>
      </c>
      <c r="C1265" s="9" t="s">
        <v>63</v>
      </c>
      <c r="D1265" s="22" t="s">
        <v>108</v>
      </c>
      <c r="E1265" s="22"/>
    </row>
    <row r="1266" spans="1:5" ht="15" thickBot="1" x14ac:dyDescent="0.35">
      <c r="A1266" s="17"/>
      <c r="B1266" s="17"/>
      <c r="C1266" s="18"/>
      <c r="D1266" s="2" t="s">
        <v>211</v>
      </c>
      <c r="E1266" s="3" t="s">
        <v>212</v>
      </c>
    </row>
    <row r="1267" spans="1:5" ht="15" thickBot="1" x14ac:dyDescent="0.35">
      <c r="A1267" s="17"/>
      <c r="B1267" s="17"/>
      <c r="C1267" s="18"/>
      <c r="D1267" s="1">
        <v>0</v>
      </c>
      <c r="E1267" s="4" t="s">
        <v>69</v>
      </c>
    </row>
    <row r="1268" spans="1:5" ht="15" thickBot="1" x14ac:dyDescent="0.35">
      <c r="A1268" s="19"/>
      <c r="B1268" s="19"/>
      <c r="C1268" s="20"/>
      <c r="D1268" s="5">
        <v>1</v>
      </c>
      <c r="E1268" s="6" t="s">
        <v>70</v>
      </c>
    </row>
    <row r="1269" spans="1:5" ht="15" thickBot="1" x14ac:dyDescent="0.35">
      <c r="A1269" s="9" t="s">
        <v>646</v>
      </c>
      <c r="B1269" s="9" t="s">
        <v>68</v>
      </c>
      <c r="C1269" s="9" t="s">
        <v>63</v>
      </c>
      <c r="D1269" s="22" t="s">
        <v>108</v>
      </c>
      <c r="E1269" s="22"/>
    </row>
    <row r="1270" spans="1:5" ht="15" thickBot="1" x14ac:dyDescent="0.35">
      <c r="A1270" s="17"/>
      <c r="B1270" s="17"/>
      <c r="C1270" s="18"/>
      <c r="D1270" s="2" t="s">
        <v>211</v>
      </c>
      <c r="E1270" s="3" t="s">
        <v>212</v>
      </c>
    </row>
    <row r="1271" spans="1:5" ht="15" thickBot="1" x14ac:dyDescent="0.35">
      <c r="A1271" s="17"/>
      <c r="B1271" s="17"/>
      <c r="C1271" s="18"/>
      <c r="D1271" s="1">
        <v>0</v>
      </c>
      <c r="E1271" s="4" t="s">
        <v>69</v>
      </c>
    </row>
    <row r="1272" spans="1:5" ht="15" thickBot="1" x14ac:dyDescent="0.35">
      <c r="A1272" s="19"/>
      <c r="B1272" s="19"/>
      <c r="C1272" s="20"/>
      <c r="D1272" s="5">
        <v>1</v>
      </c>
      <c r="E1272" s="6" t="s">
        <v>70</v>
      </c>
    </row>
    <row r="1273" spans="1:5" ht="15" thickBot="1" x14ac:dyDescent="0.35">
      <c r="A1273" s="10" t="s">
        <v>647</v>
      </c>
      <c r="B1273" s="10" t="s">
        <v>10</v>
      </c>
      <c r="C1273" s="10" t="s">
        <v>63</v>
      </c>
      <c r="D1273" s="21" t="s">
        <v>108</v>
      </c>
      <c r="E1273" s="21"/>
    </row>
    <row r="1274" spans="1:5" ht="15" thickBot="1" x14ac:dyDescent="0.35">
      <c r="A1274" s="10" t="s">
        <v>648</v>
      </c>
      <c r="B1274" s="10" t="s">
        <v>10</v>
      </c>
      <c r="C1274" s="10" t="s">
        <v>63</v>
      </c>
      <c r="D1274" s="21" t="s">
        <v>108</v>
      </c>
      <c r="E1274" s="21"/>
    </row>
    <row r="1275" spans="1:5" ht="15" thickBot="1" x14ac:dyDescent="0.35">
      <c r="A1275" s="10" t="s">
        <v>649</v>
      </c>
      <c r="B1275" s="10" t="s">
        <v>10</v>
      </c>
      <c r="C1275" s="10" t="s">
        <v>63</v>
      </c>
      <c r="D1275" s="21" t="s">
        <v>108</v>
      </c>
      <c r="E1275" s="21"/>
    </row>
    <row r="1276" spans="1:5" ht="15" thickBot="1" x14ac:dyDescent="0.35">
      <c r="A1276" s="10" t="s">
        <v>650</v>
      </c>
      <c r="B1276" s="10" t="s">
        <v>10</v>
      </c>
      <c r="C1276" s="10" t="s">
        <v>63</v>
      </c>
      <c r="D1276" s="21" t="s">
        <v>108</v>
      </c>
      <c r="E1276" s="21"/>
    </row>
    <row r="1277" spans="1:5" ht="15" thickBot="1" x14ac:dyDescent="0.35">
      <c r="A1277" s="10" t="s">
        <v>651</v>
      </c>
      <c r="B1277" s="10" t="s">
        <v>10</v>
      </c>
      <c r="C1277" s="10" t="s">
        <v>63</v>
      </c>
      <c r="D1277" s="21" t="s">
        <v>108</v>
      </c>
      <c r="E1277" s="21"/>
    </row>
    <row r="1278" spans="1:5" ht="15" thickBot="1" x14ac:dyDescent="0.35">
      <c r="A1278" s="10" t="s">
        <v>652</v>
      </c>
      <c r="B1278" s="10" t="s">
        <v>10</v>
      </c>
      <c r="C1278" s="10" t="s">
        <v>63</v>
      </c>
      <c r="D1278" s="21" t="s">
        <v>108</v>
      </c>
      <c r="E1278" s="21"/>
    </row>
    <row r="1279" spans="1:5" ht="15" thickBot="1" x14ac:dyDescent="0.35">
      <c r="A1279" s="10" t="s">
        <v>653</v>
      </c>
      <c r="B1279" s="10" t="s">
        <v>10</v>
      </c>
      <c r="C1279" s="10" t="s">
        <v>63</v>
      </c>
      <c r="D1279" s="21" t="s">
        <v>108</v>
      </c>
      <c r="E1279" s="21"/>
    </row>
    <row r="1280" spans="1:5" ht="15" thickBot="1" x14ac:dyDescent="0.35">
      <c r="A1280" s="10" t="s">
        <v>654</v>
      </c>
      <c r="B1280" s="10" t="s">
        <v>10</v>
      </c>
      <c r="C1280" s="10" t="s">
        <v>63</v>
      </c>
      <c r="D1280" s="21" t="s">
        <v>108</v>
      </c>
      <c r="E1280" s="21"/>
    </row>
    <row r="1281" spans="1:5" ht="15" thickBot="1" x14ac:dyDescent="0.35">
      <c r="A1281" s="10" t="s">
        <v>655</v>
      </c>
      <c r="B1281" s="10" t="s">
        <v>10</v>
      </c>
      <c r="C1281" s="10" t="s">
        <v>63</v>
      </c>
      <c r="D1281" s="21" t="s">
        <v>108</v>
      </c>
      <c r="E1281" s="21"/>
    </row>
    <row r="1282" spans="1:5" ht="15" thickBot="1" x14ac:dyDescent="0.35">
      <c r="A1282" s="10" t="s">
        <v>656</v>
      </c>
      <c r="B1282" s="10" t="s">
        <v>10</v>
      </c>
      <c r="C1282" s="10" t="s">
        <v>63</v>
      </c>
      <c r="D1282" s="21" t="s">
        <v>108</v>
      </c>
      <c r="E1282" s="21"/>
    </row>
    <row r="1283" spans="1:5" ht="15" thickBot="1" x14ac:dyDescent="0.35">
      <c r="A1283" s="10" t="s">
        <v>657</v>
      </c>
      <c r="B1283" s="10" t="s">
        <v>10</v>
      </c>
      <c r="C1283" s="10" t="s">
        <v>63</v>
      </c>
      <c r="D1283" s="21" t="s">
        <v>108</v>
      </c>
      <c r="E1283" s="21"/>
    </row>
    <row r="1284" spans="1:5" ht="15" thickBot="1" x14ac:dyDescent="0.35">
      <c r="A1284" s="10" t="s">
        <v>658</v>
      </c>
      <c r="B1284" s="10" t="s">
        <v>10</v>
      </c>
      <c r="C1284" s="10" t="s">
        <v>63</v>
      </c>
      <c r="D1284" s="21" t="s">
        <v>108</v>
      </c>
      <c r="E1284" s="21"/>
    </row>
    <row r="1285" spans="1:5" ht="15" thickBot="1" x14ac:dyDescent="0.35">
      <c r="A1285" s="10" t="s">
        <v>659</v>
      </c>
      <c r="B1285" s="10" t="s">
        <v>10</v>
      </c>
      <c r="C1285" s="10" t="s">
        <v>63</v>
      </c>
      <c r="D1285" s="21" t="s">
        <v>108</v>
      </c>
      <c r="E1285" s="21"/>
    </row>
    <row r="1286" spans="1:5" ht="15" thickBot="1" x14ac:dyDescent="0.35">
      <c r="A1286" s="10" t="s">
        <v>660</v>
      </c>
      <c r="B1286" s="10" t="s">
        <v>10</v>
      </c>
      <c r="C1286" s="10" t="s">
        <v>63</v>
      </c>
      <c r="D1286" s="21" t="s">
        <v>108</v>
      </c>
      <c r="E1286" s="21"/>
    </row>
    <row r="1287" spans="1:5" ht="15" thickBot="1" x14ac:dyDescent="0.35">
      <c r="A1287" s="10" t="s">
        <v>661</v>
      </c>
      <c r="B1287" s="10" t="s">
        <v>10</v>
      </c>
      <c r="C1287" s="10" t="s">
        <v>63</v>
      </c>
      <c r="D1287" s="21" t="s">
        <v>108</v>
      </c>
      <c r="E1287" s="21"/>
    </row>
    <row r="1288" spans="1:5" ht="15" thickBot="1" x14ac:dyDescent="0.35">
      <c r="A1288" s="10" t="s">
        <v>662</v>
      </c>
      <c r="B1288" s="10" t="s">
        <v>10</v>
      </c>
      <c r="C1288" s="10" t="s">
        <v>63</v>
      </c>
      <c r="D1288" s="21" t="s">
        <v>108</v>
      </c>
      <c r="E1288" s="21"/>
    </row>
    <row r="1289" spans="1:5" ht="15" thickBot="1" x14ac:dyDescent="0.35">
      <c r="A1289" s="10" t="s">
        <v>663</v>
      </c>
      <c r="B1289" s="10" t="s">
        <v>10</v>
      </c>
      <c r="C1289" s="10" t="s">
        <v>63</v>
      </c>
      <c r="D1289" s="21" t="s">
        <v>108</v>
      </c>
      <c r="E1289" s="21"/>
    </row>
    <row r="1290" spans="1:5" ht="15" thickBot="1" x14ac:dyDescent="0.35">
      <c r="A1290" s="10" t="s">
        <v>664</v>
      </c>
      <c r="B1290" s="10" t="s">
        <v>10</v>
      </c>
      <c r="C1290" s="10" t="s">
        <v>63</v>
      </c>
      <c r="D1290" s="21" t="s">
        <v>108</v>
      </c>
      <c r="E1290" s="21"/>
    </row>
    <row r="1291" spans="1:5" ht="15" thickBot="1" x14ac:dyDescent="0.35">
      <c r="A1291" s="10" t="s">
        <v>665</v>
      </c>
      <c r="B1291" s="10" t="s">
        <v>10</v>
      </c>
      <c r="C1291" s="10" t="s">
        <v>63</v>
      </c>
      <c r="D1291" s="21" t="s">
        <v>108</v>
      </c>
      <c r="E1291" s="21"/>
    </row>
    <row r="1292" spans="1:5" ht="15" thickBot="1" x14ac:dyDescent="0.35">
      <c r="A1292" s="10" t="s">
        <v>666</v>
      </c>
      <c r="B1292" s="10" t="s">
        <v>10</v>
      </c>
      <c r="C1292" s="10" t="s">
        <v>63</v>
      </c>
      <c r="D1292" s="21" t="s">
        <v>108</v>
      </c>
      <c r="E1292" s="21"/>
    </row>
    <row r="1293" spans="1:5" ht="15" thickBot="1" x14ac:dyDescent="0.35">
      <c r="A1293" s="10" t="s">
        <v>667</v>
      </c>
      <c r="B1293" s="10" t="s">
        <v>10</v>
      </c>
      <c r="C1293" s="10" t="s">
        <v>63</v>
      </c>
      <c r="D1293" s="21" t="s">
        <v>108</v>
      </c>
      <c r="E1293" s="21"/>
    </row>
    <row r="1294" spans="1:5" ht="15" thickBot="1" x14ac:dyDescent="0.35">
      <c r="A1294" s="10" t="s">
        <v>668</v>
      </c>
      <c r="B1294" s="10" t="s">
        <v>10</v>
      </c>
      <c r="C1294" s="10" t="s">
        <v>63</v>
      </c>
      <c r="D1294" s="21" t="s">
        <v>108</v>
      </c>
      <c r="E1294" s="21"/>
    </row>
    <row r="1295" spans="1:5" ht="15" thickBot="1" x14ac:dyDescent="0.35">
      <c r="A1295" s="10" t="s">
        <v>669</v>
      </c>
      <c r="B1295" s="10" t="s">
        <v>10</v>
      </c>
      <c r="C1295" s="10" t="s">
        <v>63</v>
      </c>
      <c r="D1295" s="21" t="s">
        <v>108</v>
      </c>
      <c r="E1295" s="21"/>
    </row>
    <row r="1296" spans="1:5" ht="15" thickBot="1" x14ac:dyDescent="0.35">
      <c r="A1296" s="10" t="s">
        <v>670</v>
      </c>
      <c r="B1296" s="10" t="s">
        <v>10</v>
      </c>
      <c r="C1296" s="10" t="s">
        <v>63</v>
      </c>
      <c r="D1296" s="21" t="s">
        <v>108</v>
      </c>
      <c r="E1296" s="21"/>
    </row>
    <row r="1297" spans="1:5" ht="15" thickBot="1" x14ac:dyDescent="0.35">
      <c r="A1297" s="10" t="s">
        <v>671</v>
      </c>
      <c r="B1297" s="10" t="s">
        <v>10</v>
      </c>
      <c r="C1297" s="10" t="s">
        <v>63</v>
      </c>
      <c r="D1297" s="21" t="s">
        <v>108</v>
      </c>
      <c r="E1297" s="21"/>
    </row>
    <row r="1298" spans="1:5" ht="15" thickBot="1" x14ac:dyDescent="0.35">
      <c r="A1298" s="10" t="s">
        <v>672</v>
      </c>
      <c r="B1298" s="10" t="s">
        <v>10</v>
      </c>
      <c r="C1298" s="10" t="s">
        <v>63</v>
      </c>
      <c r="D1298" s="21" t="s">
        <v>108</v>
      </c>
      <c r="E1298" s="21"/>
    </row>
    <row r="1299" spans="1:5" ht="15" thickBot="1" x14ac:dyDescent="0.35">
      <c r="A1299" s="10" t="s">
        <v>673</v>
      </c>
      <c r="B1299" s="10" t="s">
        <v>10</v>
      </c>
      <c r="C1299" s="10" t="s">
        <v>63</v>
      </c>
      <c r="D1299" s="21" t="s">
        <v>108</v>
      </c>
      <c r="E1299" s="21"/>
    </row>
    <row r="1300" spans="1:5" ht="15" thickBot="1" x14ac:dyDescent="0.35">
      <c r="A1300" s="10" t="s">
        <v>674</v>
      </c>
      <c r="B1300" s="10" t="s">
        <v>10</v>
      </c>
      <c r="C1300" s="10" t="s">
        <v>63</v>
      </c>
      <c r="D1300" s="21" t="s">
        <v>108</v>
      </c>
      <c r="E1300" s="21"/>
    </row>
    <row r="1301" spans="1:5" ht="15" thickBot="1" x14ac:dyDescent="0.35">
      <c r="A1301" s="10" t="s">
        <v>675</v>
      </c>
      <c r="B1301" s="10" t="s">
        <v>10</v>
      </c>
      <c r="C1301" s="10" t="s">
        <v>63</v>
      </c>
      <c r="D1301" s="21" t="s">
        <v>108</v>
      </c>
      <c r="E1301" s="21"/>
    </row>
    <row r="1302" spans="1:5" ht="15" thickBot="1" x14ac:dyDescent="0.35">
      <c r="A1302" s="10" t="s">
        <v>676</v>
      </c>
      <c r="B1302" s="10" t="s">
        <v>10</v>
      </c>
      <c r="C1302" s="10" t="s">
        <v>63</v>
      </c>
      <c r="D1302" s="21" t="s">
        <v>108</v>
      </c>
      <c r="E1302" s="21"/>
    </row>
    <row r="1303" spans="1:5" ht="15" thickBot="1" x14ac:dyDescent="0.35">
      <c r="A1303" s="10" t="s">
        <v>677</v>
      </c>
      <c r="B1303" s="10" t="s">
        <v>10</v>
      </c>
      <c r="C1303" s="10" t="s">
        <v>63</v>
      </c>
      <c r="D1303" s="21" t="s">
        <v>108</v>
      </c>
      <c r="E1303" s="21"/>
    </row>
    <row r="1304" spans="1:5" ht="15" thickBot="1" x14ac:dyDescent="0.35">
      <c r="A1304" s="10" t="s">
        <v>678</v>
      </c>
      <c r="B1304" s="10" t="s">
        <v>10</v>
      </c>
      <c r="C1304" s="10" t="s">
        <v>63</v>
      </c>
      <c r="D1304" s="21" t="s">
        <v>108</v>
      </c>
      <c r="E1304" s="21"/>
    </row>
    <row r="1305" spans="1:5" ht="15" thickBot="1" x14ac:dyDescent="0.35">
      <c r="A1305" s="10" t="s">
        <v>679</v>
      </c>
      <c r="B1305" s="10" t="s">
        <v>10</v>
      </c>
      <c r="C1305" s="10" t="s">
        <v>63</v>
      </c>
      <c r="D1305" s="21" t="s">
        <v>108</v>
      </c>
      <c r="E1305" s="21"/>
    </row>
    <row r="1306" spans="1:5" ht="15" thickBot="1" x14ac:dyDescent="0.35">
      <c r="A1306" s="10" t="s">
        <v>680</v>
      </c>
      <c r="B1306" s="10" t="s">
        <v>10</v>
      </c>
      <c r="C1306" s="10" t="s">
        <v>63</v>
      </c>
      <c r="D1306" s="21" t="s">
        <v>108</v>
      </c>
      <c r="E1306" s="21"/>
    </row>
    <row r="1307" spans="1:5" ht="15" thickBot="1" x14ac:dyDescent="0.35">
      <c r="A1307" s="10" t="s">
        <v>681</v>
      </c>
      <c r="B1307" s="10" t="s">
        <v>10</v>
      </c>
      <c r="C1307" s="10" t="s">
        <v>63</v>
      </c>
      <c r="D1307" s="21" t="s">
        <v>108</v>
      </c>
      <c r="E1307" s="21"/>
    </row>
    <row r="1308" spans="1:5" ht="15" thickBot="1" x14ac:dyDescent="0.35">
      <c r="A1308" s="10" t="s">
        <v>682</v>
      </c>
      <c r="B1308" s="10" t="s">
        <v>10</v>
      </c>
      <c r="C1308" s="10" t="s">
        <v>63</v>
      </c>
      <c r="D1308" s="21" t="s">
        <v>108</v>
      </c>
      <c r="E1308" s="21"/>
    </row>
    <row r="1309" spans="1:5" ht="15" thickBot="1" x14ac:dyDescent="0.35">
      <c r="A1309" s="9" t="s">
        <v>683</v>
      </c>
      <c r="B1309" s="9" t="s">
        <v>68</v>
      </c>
      <c r="C1309" s="9" t="s">
        <v>63</v>
      </c>
      <c r="D1309" s="22" t="s">
        <v>108</v>
      </c>
      <c r="E1309" s="22"/>
    </row>
    <row r="1310" spans="1:5" ht="15" thickBot="1" x14ac:dyDescent="0.35">
      <c r="A1310" s="17"/>
      <c r="B1310" s="17"/>
      <c r="C1310" s="18"/>
      <c r="D1310" s="2" t="s">
        <v>211</v>
      </c>
      <c r="E1310" s="3" t="s">
        <v>212</v>
      </c>
    </row>
    <row r="1311" spans="1:5" ht="15" thickBot="1" x14ac:dyDescent="0.35">
      <c r="A1311" s="17"/>
      <c r="B1311" s="17"/>
      <c r="C1311" s="18"/>
      <c r="D1311" s="1">
        <v>0</v>
      </c>
      <c r="E1311" s="4" t="s">
        <v>69</v>
      </c>
    </row>
    <row r="1312" spans="1:5" ht="15" thickBot="1" x14ac:dyDescent="0.35">
      <c r="A1312" s="19"/>
      <c r="B1312" s="19"/>
      <c r="C1312" s="20"/>
      <c r="D1312" s="5">
        <v>1</v>
      </c>
      <c r="E1312" s="6" t="s">
        <v>70</v>
      </c>
    </row>
    <row r="1313" spans="1:5" ht="15" thickBot="1" x14ac:dyDescent="0.35">
      <c r="A1313" s="9" t="s">
        <v>684</v>
      </c>
      <c r="B1313" s="9" t="s">
        <v>68</v>
      </c>
      <c r="C1313" s="9" t="s">
        <v>63</v>
      </c>
      <c r="D1313" s="22" t="s">
        <v>108</v>
      </c>
      <c r="E1313" s="22"/>
    </row>
    <row r="1314" spans="1:5" ht="15" thickBot="1" x14ac:dyDescent="0.35">
      <c r="A1314" s="17"/>
      <c r="B1314" s="17"/>
      <c r="C1314" s="18"/>
      <c r="D1314" s="2" t="s">
        <v>211</v>
      </c>
      <c r="E1314" s="3" t="s">
        <v>212</v>
      </c>
    </row>
    <row r="1315" spans="1:5" ht="15" thickBot="1" x14ac:dyDescent="0.35">
      <c r="A1315" s="17"/>
      <c r="B1315" s="17"/>
      <c r="C1315" s="18"/>
      <c r="D1315" s="1">
        <v>0</v>
      </c>
      <c r="E1315" s="4" t="s">
        <v>69</v>
      </c>
    </row>
    <row r="1316" spans="1:5" ht="15" thickBot="1" x14ac:dyDescent="0.35">
      <c r="A1316" s="19"/>
      <c r="B1316" s="19"/>
      <c r="C1316" s="20"/>
      <c r="D1316" s="5">
        <v>1</v>
      </c>
      <c r="E1316" s="6" t="s">
        <v>70</v>
      </c>
    </row>
    <row r="1317" spans="1:5" ht="15" thickBot="1" x14ac:dyDescent="0.35">
      <c r="A1317" s="9" t="s">
        <v>685</v>
      </c>
      <c r="B1317" s="9" t="s">
        <v>68</v>
      </c>
      <c r="C1317" s="9" t="s">
        <v>63</v>
      </c>
      <c r="D1317" s="22" t="s">
        <v>108</v>
      </c>
      <c r="E1317" s="22"/>
    </row>
    <row r="1318" spans="1:5" ht="15" thickBot="1" x14ac:dyDescent="0.35">
      <c r="A1318" s="17"/>
      <c r="B1318" s="17"/>
      <c r="C1318" s="18"/>
      <c r="D1318" s="2" t="s">
        <v>211</v>
      </c>
      <c r="E1318" s="3" t="s">
        <v>212</v>
      </c>
    </row>
    <row r="1319" spans="1:5" ht="15" thickBot="1" x14ac:dyDescent="0.35">
      <c r="A1319" s="17"/>
      <c r="B1319" s="17"/>
      <c r="C1319" s="18"/>
      <c r="D1319" s="1">
        <v>0</v>
      </c>
      <c r="E1319" s="4" t="s">
        <v>69</v>
      </c>
    </row>
    <row r="1320" spans="1:5" ht="15" thickBot="1" x14ac:dyDescent="0.35">
      <c r="A1320" s="19"/>
      <c r="B1320" s="19"/>
      <c r="C1320" s="20"/>
      <c r="D1320" s="5">
        <v>1</v>
      </c>
      <c r="E1320" s="6" t="s">
        <v>70</v>
      </c>
    </row>
    <row r="1321" spans="1:5" ht="15" thickBot="1" x14ac:dyDescent="0.35">
      <c r="A1321" s="9" t="s">
        <v>686</v>
      </c>
      <c r="B1321" s="9" t="s">
        <v>68</v>
      </c>
      <c r="C1321" s="9" t="s">
        <v>63</v>
      </c>
      <c r="D1321" s="22" t="s">
        <v>108</v>
      </c>
      <c r="E1321" s="22"/>
    </row>
    <row r="1322" spans="1:5" ht="15" thickBot="1" x14ac:dyDescent="0.35">
      <c r="A1322" s="17"/>
      <c r="B1322" s="17"/>
      <c r="C1322" s="18"/>
      <c r="D1322" s="2" t="s">
        <v>211</v>
      </c>
      <c r="E1322" s="3" t="s">
        <v>212</v>
      </c>
    </row>
    <row r="1323" spans="1:5" ht="15" thickBot="1" x14ac:dyDescent="0.35">
      <c r="A1323" s="17"/>
      <c r="B1323" s="17"/>
      <c r="C1323" s="18"/>
      <c r="D1323" s="1">
        <v>0</v>
      </c>
      <c r="E1323" s="4" t="s">
        <v>69</v>
      </c>
    </row>
    <row r="1324" spans="1:5" ht="15" thickBot="1" x14ac:dyDescent="0.35">
      <c r="A1324" s="19"/>
      <c r="B1324" s="19"/>
      <c r="C1324" s="20"/>
      <c r="D1324" s="5">
        <v>1</v>
      </c>
      <c r="E1324" s="6" t="s">
        <v>70</v>
      </c>
    </row>
    <row r="1325" spans="1:5" ht="15" thickBot="1" x14ac:dyDescent="0.35">
      <c r="A1325" s="9" t="s">
        <v>687</v>
      </c>
      <c r="B1325" s="9" t="s">
        <v>68</v>
      </c>
      <c r="C1325" s="9" t="s">
        <v>63</v>
      </c>
      <c r="D1325" s="22" t="s">
        <v>108</v>
      </c>
      <c r="E1325" s="22"/>
    </row>
    <row r="1326" spans="1:5" ht="15" thickBot="1" x14ac:dyDescent="0.35">
      <c r="A1326" s="17"/>
      <c r="B1326" s="17"/>
      <c r="C1326" s="18"/>
      <c r="D1326" s="2" t="s">
        <v>211</v>
      </c>
      <c r="E1326" s="3" t="s">
        <v>212</v>
      </c>
    </row>
    <row r="1327" spans="1:5" ht="15" thickBot="1" x14ac:dyDescent="0.35">
      <c r="A1327" s="17"/>
      <c r="B1327" s="17"/>
      <c r="C1327" s="18"/>
      <c r="D1327" s="1">
        <v>0</v>
      </c>
      <c r="E1327" s="4" t="s">
        <v>69</v>
      </c>
    </row>
    <row r="1328" spans="1:5" ht="15" thickBot="1" x14ac:dyDescent="0.35">
      <c r="A1328" s="19"/>
      <c r="B1328" s="19"/>
      <c r="C1328" s="20"/>
      <c r="D1328" s="5">
        <v>1</v>
      </c>
      <c r="E1328" s="6" t="s">
        <v>70</v>
      </c>
    </row>
    <row r="1329" spans="1:5" ht="15" thickBot="1" x14ac:dyDescent="0.35">
      <c r="A1329" s="9" t="s">
        <v>688</v>
      </c>
      <c r="B1329" s="9" t="s">
        <v>68</v>
      </c>
      <c r="C1329" s="9" t="s">
        <v>63</v>
      </c>
      <c r="D1329" s="22" t="s">
        <v>108</v>
      </c>
      <c r="E1329" s="22"/>
    </row>
    <row r="1330" spans="1:5" ht="15" thickBot="1" x14ac:dyDescent="0.35">
      <c r="A1330" s="17"/>
      <c r="B1330" s="17"/>
      <c r="C1330" s="18"/>
      <c r="D1330" s="2" t="s">
        <v>211</v>
      </c>
      <c r="E1330" s="3" t="s">
        <v>212</v>
      </c>
    </row>
    <row r="1331" spans="1:5" ht="15" thickBot="1" x14ac:dyDescent="0.35">
      <c r="A1331" s="17"/>
      <c r="B1331" s="17"/>
      <c r="C1331" s="18"/>
      <c r="D1331" s="1">
        <v>0</v>
      </c>
      <c r="E1331" s="4" t="s">
        <v>69</v>
      </c>
    </row>
    <row r="1332" spans="1:5" ht="15" thickBot="1" x14ac:dyDescent="0.35">
      <c r="A1332" s="19"/>
      <c r="B1332" s="19"/>
      <c r="C1332" s="20"/>
      <c r="D1332" s="5">
        <v>1</v>
      </c>
      <c r="E1332" s="6" t="s">
        <v>70</v>
      </c>
    </row>
    <row r="1333" spans="1:5" ht="15" thickBot="1" x14ac:dyDescent="0.35">
      <c r="A1333" s="9" t="s">
        <v>689</v>
      </c>
      <c r="B1333" s="9" t="s">
        <v>68</v>
      </c>
      <c r="C1333" s="9" t="s">
        <v>63</v>
      </c>
      <c r="D1333" s="22" t="s">
        <v>108</v>
      </c>
      <c r="E1333" s="22"/>
    </row>
    <row r="1334" spans="1:5" ht="15" thickBot="1" x14ac:dyDescent="0.35">
      <c r="A1334" s="17"/>
      <c r="B1334" s="17"/>
      <c r="C1334" s="18"/>
      <c r="D1334" s="2" t="s">
        <v>211</v>
      </c>
      <c r="E1334" s="3" t="s">
        <v>212</v>
      </c>
    </row>
    <row r="1335" spans="1:5" ht="15" thickBot="1" x14ac:dyDescent="0.35">
      <c r="A1335" s="17"/>
      <c r="B1335" s="17"/>
      <c r="C1335" s="18"/>
      <c r="D1335" s="1">
        <v>0</v>
      </c>
      <c r="E1335" s="4" t="s">
        <v>69</v>
      </c>
    </row>
    <row r="1336" spans="1:5" ht="15" thickBot="1" x14ac:dyDescent="0.35">
      <c r="A1336" s="19"/>
      <c r="B1336" s="19"/>
      <c r="C1336" s="20"/>
      <c r="D1336" s="5">
        <v>1</v>
      </c>
      <c r="E1336" s="6" t="s">
        <v>70</v>
      </c>
    </row>
    <row r="1337" spans="1:5" ht="15" thickBot="1" x14ac:dyDescent="0.35">
      <c r="A1337" s="9" t="s">
        <v>690</v>
      </c>
      <c r="B1337" s="9" t="s">
        <v>68</v>
      </c>
      <c r="C1337" s="9" t="s">
        <v>63</v>
      </c>
      <c r="D1337" s="22" t="s">
        <v>108</v>
      </c>
      <c r="E1337" s="22"/>
    </row>
    <row r="1338" spans="1:5" ht="15" thickBot="1" x14ac:dyDescent="0.35">
      <c r="A1338" s="17"/>
      <c r="B1338" s="17"/>
      <c r="C1338" s="18"/>
      <c r="D1338" s="2" t="s">
        <v>211</v>
      </c>
      <c r="E1338" s="3" t="s">
        <v>212</v>
      </c>
    </row>
    <row r="1339" spans="1:5" ht="15" thickBot="1" x14ac:dyDescent="0.35">
      <c r="A1339" s="17"/>
      <c r="B1339" s="17"/>
      <c r="C1339" s="18"/>
      <c r="D1339" s="1">
        <v>0</v>
      </c>
      <c r="E1339" s="4" t="s">
        <v>69</v>
      </c>
    </row>
    <row r="1340" spans="1:5" ht="15" thickBot="1" x14ac:dyDescent="0.35">
      <c r="A1340" s="19"/>
      <c r="B1340" s="19"/>
      <c r="C1340" s="20"/>
      <c r="D1340" s="5">
        <v>1</v>
      </c>
      <c r="E1340" s="6" t="s">
        <v>70</v>
      </c>
    </row>
    <row r="1341" spans="1:5" ht="15" thickBot="1" x14ac:dyDescent="0.35">
      <c r="A1341" s="10" t="s">
        <v>691</v>
      </c>
      <c r="B1341" s="10" t="s">
        <v>10</v>
      </c>
      <c r="C1341" s="10" t="s">
        <v>63</v>
      </c>
      <c r="D1341" s="21" t="s">
        <v>108</v>
      </c>
      <c r="E1341" s="21"/>
    </row>
    <row r="1342" spans="1:5" ht="15" thickBot="1" x14ac:dyDescent="0.35">
      <c r="A1342" s="10" t="s">
        <v>692</v>
      </c>
      <c r="B1342" s="10" t="s">
        <v>10</v>
      </c>
      <c r="C1342" s="10" t="s">
        <v>63</v>
      </c>
      <c r="D1342" s="21" t="s">
        <v>108</v>
      </c>
      <c r="E1342" s="21"/>
    </row>
    <row r="1343" spans="1:5" ht="15" thickBot="1" x14ac:dyDescent="0.35">
      <c r="A1343" s="10" t="s">
        <v>693</v>
      </c>
      <c r="B1343" s="10" t="s">
        <v>10</v>
      </c>
      <c r="C1343" s="10" t="s">
        <v>63</v>
      </c>
      <c r="D1343" s="21" t="s">
        <v>108</v>
      </c>
      <c r="E1343" s="21"/>
    </row>
    <row r="1344" spans="1:5" ht="15" thickBot="1" x14ac:dyDescent="0.35">
      <c r="A1344" s="10" t="s">
        <v>694</v>
      </c>
      <c r="B1344" s="10" t="s">
        <v>10</v>
      </c>
      <c r="C1344" s="10" t="s">
        <v>63</v>
      </c>
      <c r="D1344" s="21" t="s">
        <v>108</v>
      </c>
      <c r="E1344" s="21"/>
    </row>
    <row r="1345" spans="1:5" ht="15" thickBot="1" x14ac:dyDescent="0.35">
      <c r="A1345" s="10" t="s">
        <v>695</v>
      </c>
      <c r="B1345" s="10" t="s">
        <v>10</v>
      </c>
      <c r="C1345" s="10" t="s">
        <v>63</v>
      </c>
      <c r="D1345" s="21" t="s">
        <v>108</v>
      </c>
      <c r="E1345" s="21"/>
    </row>
    <row r="1346" spans="1:5" ht="15" thickBot="1" x14ac:dyDescent="0.35">
      <c r="A1346" s="10" t="s">
        <v>696</v>
      </c>
      <c r="B1346" s="10" t="s">
        <v>10</v>
      </c>
      <c r="C1346" s="10" t="s">
        <v>63</v>
      </c>
      <c r="D1346" s="21" t="s">
        <v>108</v>
      </c>
      <c r="E1346" s="21"/>
    </row>
    <row r="1347" spans="1:5" ht="15" thickBot="1" x14ac:dyDescent="0.35">
      <c r="A1347" s="10" t="s">
        <v>697</v>
      </c>
      <c r="B1347" s="10" t="s">
        <v>10</v>
      </c>
      <c r="C1347" s="10" t="s">
        <v>63</v>
      </c>
      <c r="D1347" s="21" t="s">
        <v>108</v>
      </c>
      <c r="E1347" s="21"/>
    </row>
    <row r="1348" spans="1:5" ht="15" thickBot="1" x14ac:dyDescent="0.35">
      <c r="A1348" s="10" t="s">
        <v>698</v>
      </c>
      <c r="B1348" s="10" t="s">
        <v>10</v>
      </c>
      <c r="C1348" s="10" t="s">
        <v>63</v>
      </c>
      <c r="D1348" s="21" t="s">
        <v>108</v>
      </c>
      <c r="E1348" s="21"/>
    </row>
    <row r="1349" spans="1:5" ht="15" thickBot="1" x14ac:dyDescent="0.35">
      <c r="A1349" s="10" t="s">
        <v>699</v>
      </c>
      <c r="B1349" s="10" t="s">
        <v>10</v>
      </c>
      <c r="C1349" s="10" t="s">
        <v>63</v>
      </c>
      <c r="D1349" s="21" t="s">
        <v>108</v>
      </c>
      <c r="E1349" s="21"/>
    </row>
    <row r="1350" spans="1:5" ht="15" thickBot="1" x14ac:dyDescent="0.35">
      <c r="A1350" s="10" t="s">
        <v>700</v>
      </c>
      <c r="B1350" s="10" t="s">
        <v>10</v>
      </c>
      <c r="C1350" s="10" t="s">
        <v>63</v>
      </c>
      <c r="D1350" s="21" t="s">
        <v>108</v>
      </c>
      <c r="E1350" s="21"/>
    </row>
    <row r="1351" spans="1:5" ht="15" thickBot="1" x14ac:dyDescent="0.35">
      <c r="A1351" s="10" t="s">
        <v>701</v>
      </c>
      <c r="B1351" s="10" t="s">
        <v>10</v>
      </c>
      <c r="C1351" s="10" t="s">
        <v>63</v>
      </c>
      <c r="D1351" s="21" t="s">
        <v>108</v>
      </c>
      <c r="E1351" s="21"/>
    </row>
    <row r="1352" spans="1:5" ht="15" thickBot="1" x14ac:dyDescent="0.35">
      <c r="A1352" s="10" t="s">
        <v>702</v>
      </c>
      <c r="B1352" s="10" t="s">
        <v>10</v>
      </c>
      <c r="C1352" s="10" t="s">
        <v>63</v>
      </c>
      <c r="D1352" s="21" t="s">
        <v>108</v>
      </c>
      <c r="E1352" s="21"/>
    </row>
    <row r="1353" spans="1:5" ht="15" thickBot="1" x14ac:dyDescent="0.35">
      <c r="A1353" s="10" t="s">
        <v>703</v>
      </c>
      <c r="B1353" s="10" t="s">
        <v>10</v>
      </c>
      <c r="C1353" s="10" t="s">
        <v>63</v>
      </c>
      <c r="D1353" s="21" t="s">
        <v>108</v>
      </c>
      <c r="E1353" s="21"/>
    </row>
    <row r="1354" spans="1:5" ht="15" thickBot="1" x14ac:dyDescent="0.35">
      <c r="A1354" s="10" t="s">
        <v>704</v>
      </c>
      <c r="B1354" s="10" t="s">
        <v>10</v>
      </c>
      <c r="C1354" s="10" t="s">
        <v>63</v>
      </c>
      <c r="D1354" s="21" t="s">
        <v>108</v>
      </c>
      <c r="E1354" s="21"/>
    </row>
    <row r="1355" spans="1:5" ht="15" thickBot="1" x14ac:dyDescent="0.35">
      <c r="A1355" s="10" t="s">
        <v>705</v>
      </c>
      <c r="B1355" s="10" t="s">
        <v>10</v>
      </c>
      <c r="C1355" s="10" t="s">
        <v>63</v>
      </c>
      <c r="D1355" s="21" t="s">
        <v>108</v>
      </c>
      <c r="E1355" s="21"/>
    </row>
    <row r="1356" spans="1:5" ht="15" thickBot="1" x14ac:dyDescent="0.35">
      <c r="A1356" s="10" t="s">
        <v>706</v>
      </c>
      <c r="B1356" s="10" t="s">
        <v>10</v>
      </c>
      <c r="C1356" s="10" t="s">
        <v>63</v>
      </c>
      <c r="D1356" s="21" t="s">
        <v>108</v>
      </c>
      <c r="E1356" s="21"/>
    </row>
    <row r="1357" spans="1:5" ht="15" thickBot="1" x14ac:dyDescent="0.35">
      <c r="A1357" s="10" t="s">
        <v>707</v>
      </c>
      <c r="B1357" s="10" t="s">
        <v>10</v>
      </c>
      <c r="C1357" s="10" t="s">
        <v>63</v>
      </c>
      <c r="D1357" s="21" t="s">
        <v>108</v>
      </c>
      <c r="E1357" s="21"/>
    </row>
    <row r="1358" spans="1:5" ht="15" thickBot="1" x14ac:dyDescent="0.35">
      <c r="A1358" s="10" t="s">
        <v>708</v>
      </c>
      <c r="B1358" s="10" t="s">
        <v>10</v>
      </c>
      <c r="C1358" s="10" t="s">
        <v>63</v>
      </c>
      <c r="D1358" s="21" t="s">
        <v>108</v>
      </c>
      <c r="E1358" s="21"/>
    </row>
    <row r="1359" spans="1:5" ht="15" thickBot="1" x14ac:dyDescent="0.35">
      <c r="A1359" s="10" t="s">
        <v>709</v>
      </c>
      <c r="B1359" s="10" t="s">
        <v>10</v>
      </c>
      <c r="C1359" s="10" t="s">
        <v>63</v>
      </c>
      <c r="D1359" s="21" t="s">
        <v>108</v>
      </c>
      <c r="E1359" s="21"/>
    </row>
    <row r="1360" spans="1:5" ht="15" thickBot="1" x14ac:dyDescent="0.35">
      <c r="A1360" s="10" t="s">
        <v>710</v>
      </c>
      <c r="B1360" s="10" t="s">
        <v>10</v>
      </c>
      <c r="C1360" s="10" t="s">
        <v>63</v>
      </c>
      <c r="D1360" s="21" t="s">
        <v>108</v>
      </c>
      <c r="E1360" s="21"/>
    </row>
    <row r="1361" spans="1:5" ht="15" thickBot="1" x14ac:dyDescent="0.35">
      <c r="A1361" s="10" t="s">
        <v>711</v>
      </c>
      <c r="B1361" s="10" t="s">
        <v>10</v>
      </c>
      <c r="C1361" s="10" t="s">
        <v>63</v>
      </c>
      <c r="D1361" s="21" t="s">
        <v>108</v>
      </c>
      <c r="E1361" s="21"/>
    </row>
    <row r="1362" spans="1:5" ht="15" thickBot="1" x14ac:dyDescent="0.35">
      <c r="A1362" s="10" t="s">
        <v>712</v>
      </c>
      <c r="B1362" s="10" t="s">
        <v>10</v>
      </c>
      <c r="C1362" s="10" t="s">
        <v>63</v>
      </c>
      <c r="D1362" s="21" t="s">
        <v>108</v>
      </c>
      <c r="E1362" s="21"/>
    </row>
    <row r="1363" spans="1:5" ht="15" thickBot="1" x14ac:dyDescent="0.35">
      <c r="A1363" s="10" t="s">
        <v>713</v>
      </c>
      <c r="B1363" s="10" t="s">
        <v>10</v>
      </c>
      <c r="C1363" s="10" t="s">
        <v>63</v>
      </c>
      <c r="D1363" s="21" t="s">
        <v>108</v>
      </c>
      <c r="E1363" s="21"/>
    </row>
    <row r="1364" spans="1:5" ht="15" thickBot="1" x14ac:dyDescent="0.35">
      <c r="A1364" s="10" t="s">
        <v>714</v>
      </c>
      <c r="B1364" s="10" t="s">
        <v>10</v>
      </c>
      <c r="C1364" s="10" t="s">
        <v>63</v>
      </c>
      <c r="D1364" s="21" t="s">
        <v>108</v>
      </c>
      <c r="E1364" s="21"/>
    </row>
    <row r="1365" spans="1:5" ht="15" thickBot="1" x14ac:dyDescent="0.35">
      <c r="A1365" s="10" t="s">
        <v>715</v>
      </c>
      <c r="B1365" s="10" t="s">
        <v>10</v>
      </c>
      <c r="C1365" s="10" t="s">
        <v>63</v>
      </c>
      <c r="D1365" s="21" t="s">
        <v>108</v>
      </c>
      <c r="E1365" s="21"/>
    </row>
    <row r="1366" spans="1:5" ht="15" thickBot="1" x14ac:dyDescent="0.35">
      <c r="A1366" s="10" t="s">
        <v>716</v>
      </c>
      <c r="B1366" s="10" t="s">
        <v>10</v>
      </c>
      <c r="C1366" s="10" t="s">
        <v>63</v>
      </c>
      <c r="D1366" s="21" t="s">
        <v>108</v>
      </c>
      <c r="E1366" s="21"/>
    </row>
    <row r="1367" spans="1:5" ht="15" thickBot="1" x14ac:dyDescent="0.35">
      <c r="A1367" s="10" t="s">
        <v>717</v>
      </c>
      <c r="B1367" s="10" t="s">
        <v>10</v>
      </c>
      <c r="C1367" s="10" t="s">
        <v>63</v>
      </c>
      <c r="D1367" s="21" t="s">
        <v>108</v>
      </c>
      <c r="E1367" s="21"/>
    </row>
    <row r="1368" spans="1:5" ht="15" thickBot="1" x14ac:dyDescent="0.35">
      <c r="A1368" s="10" t="s">
        <v>718</v>
      </c>
      <c r="B1368" s="10" t="s">
        <v>10</v>
      </c>
      <c r="C1368" s="10" t="s">
        <v>63</v>
      </c>
      <c r="D1368" s="21" t="s">
        <v>108</v>
      </c>
      <c r="E1368" s="21"/>
    </row>
    <row r="1369" spans="1:5" ht="15" thickBot="1" x14ac:dyDescent="0.35">
      <c r="A1369" s="10" t="s">
        <v>719</v>
      </c>
      <c r="B1369" s="10" t="s">
        <v>10</v>
      </c>
      <c r="C1369" s="10" t="s">
        <v>63</v>
      </c>
      <c r="D1369" s="21" t="s">
        <v>108</v>
      </c>
      <c r="E1369" s="21"/>
    </row>
    <row r="1370" spans="1:5" ht="15" thickBot="1" x14ac:dyDescent="0.35">
      <c r="A1370" s="10" t="s">
        <v>720</v>
      </c>
      <c r="B1370" s="10" t="s">
        <v>10</v>
      </c>
      <c r="C1370" s="10" t="s">
        <v>63</v>
      </c>
      <c r="D1370" s="21" t="s">
        <v>108</v>
      </c>
      <c r="E1370" s="21"/>
    </row>
    <row r="1371" spans="1:5" ht="15" thickBot="1" x14ac:dyDescent="0.35">
      <c r="A1371" s="9" t="s">
        <v>721</v>
      </c>
      <c r="B1371" s="9" t="s">
        <v>68</v>
      </c>
      <c r="C1371" s="9" t="s">
        <v>63</v>
      </c>
      <c r="D1371" s="22" t="s">
        <v>108</v>
      </c>
      <c r="E1371" s="22"/>
    </row>
    <row r="1372" spans="1:5" ht="15" thickBot="1" x14ac:dyDescent="0.35">
      <c r="A1372" s="17"/>
      <c r="B1372" s="17"/>
      <c r="C1372" s="18"/>
      <c r="D1372" s="2" t="s">
        <v>211</v>
      </c>
      <c r="E1372" s="3" t="s">
        <v>212</v>
      </c>
    </row>
    <row r="1373" spans="1:5" ht="15" thickBot="1" x14ac:dyDescent="0.35">
      <c r="A1373" s="17"/>
      <c r="B1373" s="17"/>
      <c r="C1373" s="18"/>
      <c r="D1373" s="1">
        <v>0</v>
      </c>
      <c r="E1373" s="4" t="s">
        <v>69</v>
      </c>
    </row>
    <row r="1374" spans="1:5" ht="15" thickBot="1" x14ac:dyDescent="0.35">
      <c r="A1374" s="19"/>
      <c r="B1374" s="19"/>
      <c r="C1374" s="20"/>
      <c r="D1374" s="5">
        <v>1</v>
      </c>
      <c r="E1374" s="6" t="s">
        <v>70</v>
      </c>
    </row>
    <row r="1375" spans="1:5" ht="15" thickBot="1" x14ac:dyDescent="0.35">
      <c r="A1375" s="9" t="s">
        <v>722</v>
      </c>
      <c r="B1375" s="9" t="s">
        <v>68</v>
      </c>
      <c r="C1375" s="9" t="s">
        <v>63</v>
      </c>
      <c r="D1375" s="22" t="s">
        <v>108</v>
      </c>
      <c r="E1375" s="22"/>
    </row>
    <row r="1376" spans="1:5" ht="15" thickBot="1" x14ac:dyDescent="0.35">
      <c r="A1376" s="17"/>
      <c r="B1376" s="17"/>
      <c r="C1376" s="18"/>
      <c r="D1376" s="2" t="s">
        <v>211</v>
      </c>
      <c r="E1376" s="3" t="s">
        <v>212</v>
      </c>
    </row>
    <row r="1377" spans="1:5" ht="15" thickBot="1" x14ac:dyDescent="0.35">
      <c r="A1377" s="17"/>
      <c r="B1377" s="17"/>
      <c r="C1377" s="18"/>
      <c r="D1377" s="1">
        <v>0</v>
      </c>
      <c r="E1377" s="4" t="s">
        <v>69</v>
      </c>
    </row>
    <row r="1378" spans="1:5" ht="15" thickBot="1" x14ac:dyDescent="0.35">
      <c r="A1378" s="19"/>
      <c r="B1378" s="19"/>
      <c r="C1378" s="20"/>
      <c r="D1378" s="5">
        <v>1</v>
      </c>
      <c r="E1378" s="6" t="s">
        <v>70</v>
      </c>
    </row>
    <row r="1379" spans="1:5" ht="15" thickBot="1" x14ac:dyDescent="0.35">
      <c r="A1379" s="9" t="s">
        <v>723</v>
      </c>
      <c r="B1379" s="9" t="s">
        <v>68</v>
      </c>
      <c r="C1379" s="9" t="s">
        <v>63</v>
      </c>
      <c r="D1379" s="22" t="s">
        <v>108</v>
      </c>
      <c r="E1379" s="22"/>
    </row>
    <row r="1380" spans="1:5" ht="15" thickBot="1" x14ac:dyDescent="0.35">
      <c r="A1380" s="17"/>
      <c r="B1380" s="17"/>
      <c r="C1380" s="18"/>
      <c r="D1380" s="2" t="s">
        <v>211</v>
      </c>
      <c r="E1380" s="3" t="s">
        <v>212</v>
      </c>
    </row>
    <row r="1381" spans="1:5" ht="15" thickBot="1" x14ac:dyDescent="0.35">
      <c r="A1381" s="17"/>
      <c r="B1381" s="17"/>
      <c r="C1381" s="18"/>
      <c r="D1381" s="1">
        <v>0</v>
      </c>
      <c r="E1381" s="4" t="s">
        <v>69</v>
      </c>
    </row>
    <row r="1382" spans="1:5" ht="15" thickBot="1" x14ac:dyDescent="0.35">
      <c r="A1382" s="19"/>
      <c r="B1382" s="19"/>
      <c r="C1382" s="20"/>
      <c r="D1382" s="5">
        <v>1</v>
      </c>
      <c r="E1382" s="6" t="s">
        <v>70</v>
      </c>
    </row>
    <row r="1383" spans="1:5" ht="15" thickBot="1" x14ac:dyDescent="0.35">
      <c r="A1383" s="9" t="s">
        <v>724</v>
      </c>
      <c r="B1383" s="9" t="s">
        <v>68</v>
      </c>
      <c r="C1383" s="9" t="s">
        <v>63</v>
      </c>
      <c r="D1383" s="22" t="s">
        <v>108</v>
      </c>
      <c r="E1383" s="22"/>
    </row>
    <row r="1384" spans="1:5" ht="15" thickBot="1" x14ac:dyDescent="0.35">
      <c r="A1384" s="17"/>
      <c r="B1384" s="17"/>
      <c r="C1384" s="18"/>
      <c r="D1384" s="2" t="s">
        <v>211</v>
      </c>
      <c r="E1384" s="3" t="s">
        <v>212</v>
      </c>
    </row>
    <row r="1385" spans="1:5" ht="15" thickBot="1" x14ac:dyDescent="0.35">
      <c r="A1385" s="17"/>
      <c r="B1385" s="17"/>
      <c r="C1385" s="18"/>
      <c r="D1385" s="1">
        <v>0</v>
      </c>
      <c r="E1385" s="4" t="s">
        <v>69</v>
      </c>
    </row>
    <row r="1386" spans="1:5" ht="15" thickBot="1" x14ac:dyDescent="0.35">
      <c r="A1386" s="19"/>
      <c r="B1386" s="19"/>
      <c r="C1386" s="20"/>
      <c r="D1386" s="5">
        <v>1</v>
      </c>
      <c r="E1386" s="6" t="s">
        <v>70</v>
      </c>
    </row>
    <row r="1387" spans="1:5" ht="15" thickBot="1" x14ac:dyDescent="0.35">
      <c r="A1387" s="9" t="s">
        <v>725</v>
      </c>
      <c r="B1387" s="9" t="s">
        <v>68</v>
      </c>
      <c r="C1387" s="9" t="s">
        <v>63</v>
      </c>
      <c r="D1387" s="22" t="s">
        <v>108</v>
      </c>
      <c r="E1387" s="22"/>
    </row>
    <row r="1388" spans="1:5" ht="15" thickBot="1" x14ac:dyDescent="0.35">
      <c r="A1388" s="17"/>
      <c r="B1388" s="17"/>
      <c r="C1388" s="18"/>
      <c r="D1388" s="2" t="s">
        <v>211</v>
      </c>
      <c r="E1388" s="3" t="s">
        <v>212</v>
      </c>
    </row>
    <row r="1389" spans="1:5" ht="15" thickBot="1" x14ac:dyDescent="0.35">
      <c r="A1389" s="17"/>
      <c r="B1389" s="17"/>
      <c r="C1389" s="18"/>
      <c r="D1389" s="1">
        <v>0</v>
      </c>
      <c r="E1389" s="4" t="s">
        <v>69</v>
      </c>
    </row>
    <row r="1390" spans="1:5" ht="15" thickBot="1" x14ac:dyDescent="0.35">
      <c r="A1390" s="19"/>
      <c r="B1390" s="19"/>
      <c r="C1390" s="20"/>
      <c r="D1390" s="5">
        <v>1</v>
      </c>
      <c r="E1390" s="6" t="s">
        <v>70</v>
      </c>
    </row>
    <row r="1391" spans="1:5" ht="15" thickBot="1" x14ac:dyDescent="0.35">
      <c r="A1391" s="9" t="s">
        <v>726</v>
      </c>
      <c r="B1391" s="9" t="s">
        <v>68</v>
      </c>
      <c r="C1391" s="9" t="s">
        <v>63</v>
      </c>
      <c r="D1391" s="22" t="s">
        <v>108</v>
      </c>
      <c r="E1391" s="22"/>
    </row>
    <row r="1392" spans="1:5" ht="15" thickBot="1" x14ac:dyDescent="0.35">
      <c r="A1392" s="17"/>
      <c r="B1392" s="17"/>
      <c r="C1392" s="18"/>
      <c r="D1392" s="2" t="s">
        <v>211</v>
      </c>
      <c r="E1392" s="3" t="s">
        <v>212</v>
      </c>
    </row>
    <row r="1393" spans="1:5" ht="15" thickBot="1" x14ac:dyDescent="0.35">
      <c r="A1393" s="17"/>
      <c r="B1393" s="17"/>
      <c r="C1393" s="18"/>
      <c r="D1393" s="1">
        <v>0</v>
      </c>
      <c r="E1393" s="4" t="s">
        <v>69</v>
      </c>
    </row>
    <row r="1394" spans="1:5" ht="15" thickBot="1" x14ac:dyDescent="0.35">
      <c r="A1394" s="19"/>
      <c r="B1394" s="19"/>
      <c r="C1394" s="20"/>
      <c r="D1394" s="5">
        <v>1</v>
      </c>
      <c r="E1394" s="6" t="s">
        <v>70</v>
      </c>
    </row>
    <row r="1395" spans="1:5" ht="15" thickBot="1" x14ac:dyDescent="0.35">
      <c r="A1395" s="9" t="s">
        <v>727</v>
      </c>
      <c r="B1395" s="9" t="s">
        <v>68</v>
      </c>
      <c r="C1395" s="9" t="s">
        <v>63</v>
      </c>
      <c r="D1395" s="22" t="s">
        <v>108</v>
      </c>
      <c r="E1395" s="22"/>
    </row>
    <row r="1396" spans="1:5" ht="15" thickBot="1" x14ac:dyDescent="0.35">
      <c r="A1396" s="17"/>
      <c r="B1396" s="17"/>
      <c r="C1396" s="18"/>
      <c r="D1396" s="2" t="s">
        <v>211</v>
      </c>
      <c r="E1396" s="3" t="s">
        <v>212</v>
      </c>
    </row>
    <row r="1397" spans="1:5" ht="15" thickBot="1" x14ac:dyDescent="0.35">
      <c r="A1397" s="17"/>
      <c r="B1397" s="17"/>
      <c r="C1397" s="18"/>
      <c r="D1397" s="1">
        <v>0</v>
      </c>
      <c r="E1397" s="4" t="s">
        <v>69</v>
      </c>
    </row>
    <row r="1398" spans="1:5" ht="15" thickBot="1" x14ac:dyDescent="0.35">
      <c r="A1398" s="19"/>
      <c r="B1398" s="19"/>
      <c r="C1398" s="20"/>
      <c r="D1398" s="5">
        <v>1</v>
      </c>
      <c r="E1398" s="6" t="s">
        <v>70</v>
      </c>
    </row>
    <row r="1399" spans="1:5" ht="15" thickBot="1" x14ac:dyDescent="0.35">
      <c r="A1399" s="9" t="s">
        <v>728</v>
      </c>
      <c r="B1399" s="9" t="s">
        <v>68</v>
      </c>
      <c r="C1399" s="9" t="s">
        <v>63</v>
      </c>
      <c r="D1399" s="22" t="s">
        <v>108</v>
      </c>
      <c r="E1399" s="22"/>
    </row>
    <row r="1400" spans="1:5" ht="15" thickBot="1" x14ac:dyDescent="0.35">
      <c r="A1400" s="17"/>
      <c r="B1400" s="17"/>
      <c r="C1400" s="18"/>
      <c r="D1400" s="2" t="s">
        <v>211</v>
      </c>
      <c r="E1400" s="3" t="s">
        <v>212</v>
      </c>
    </row>
    <row r="1401" spans="1:5" ht="15" thickBot="1" x14ac:dyDescent="0.35">
      <c r="A1401" s="17"/>
      <c r="B1401" s="17"/>
      <c r="C1401" s="18"/>
      <c r="D1401" s="1">
        <v>0</v>
      </c>
      <c r="E1401" s="4" t="s">
        <v>69</v>
      </c>
    </row>
    <row r="1402" spans="1:5" ht="15" thickBot="1" x14ac:dyDescent="0.35">
      <c r="A1402" s="19"/>
      <c r="B1402" s="19"/>
      <c r="C1402" s="20"/>
      <c r="D1402" s="5">
        <v>1</v>
      </c>
      <c r="E1402" s="6" t="s">
        <v>70</v>
      </c>
    </row>
    <row r="1403" spans="1:5" ht="15" thickBot="1" x14ac:dyDescent="0.35">
      <c r="A1403" s="9" t="s">
        <v>729</v>
      </c>
      <c r="B1403" s="9" t="s">
        <v>68</v>
      </c>
      <c r="C1403" s="9" t="s">
        <v>63</v>
      </c>
      <c r="D1403" s="22" t="s">
        <v>108</v>
      </c>
      <c r="E1403" s="22"/>
    </row>
    <row r="1404" spans="1:5" ht="15" thickBot="1" x14ac:dyDescent="0.35">
      <c r="A1404" s="17"/>
      <c r="B1404" s="17"/>
      <c r="C1404" s="18"/>
      <c r="D1404" s="2" t="s">
        <v>211</v>
      </c>
      <c r="E1404" s="3" t="s">
        <v>212</v>
      </c>
    </row>
    <row r="1405" spans="1:5" ht="15" thickBot="1" x14ac:dyDescent="0.35">
      <c r="A1405" s="17"/>
      <c r="B1405" s="17"/>
      <c r="C1405" s="18"/>
      <c r="D1405" s="1">
        <v>0</v>
      </c>
      <c r="E1405" s="4" t="s">
        <v>69</v>
      </c>
    </row>
    <row r="1406" spans="1:5" ht="15" thickBot="1" x14ac:dyDescent="0.35">
      <c r="A1406" s="19"/>
      <c r="B1406" s="19"/>
      <c r="C1406" s="20"/>
      <c r="D1406" s="5">
        <v>1</v>
      </c>
      <c r="E1406" s="6" t="s">
        <v>70</v>
      </c>
    </row>
    <row r="1407" spans="1:5" ht="15" thickBot="1" x14ac:dyDescent="0.35">
      <c r="A1407" s="9" t="s">
        <v>730</v>
      </c>
      <c r="B1407" s="9" t="s">
        <v>68</v>
      </c>
      <c r="C1407" s="9" t="s">
        <v>63</v>
      </c>
      <c r="D1407" s="22" t="s">
        <v>108</v>
      </c>
      <c r="E1407" s="22"/>
    </row>
    <row r="1408" spans="1:5" ht="15" thickBot="1" x14ac:dyDescent="0.35">
      <c r="A1408" s="17"/>
      <c r="B1408" s="17"/>
      <c r="C1408" s="18"/>
      <c r="D1408" s="2" t="s">
        <v>211</v>
      </c>
      <c r="E1408" s="3" t="s">
        <v>212</v>
      </c>
    </row>
    <row r="1409" spans="1:5" ht="15" thickBot="1" x14ac:dyDescent="0.35">
      <c r="A1409" s="17"/>
      <c r="B1409" s="17"/>
      <c r="C1409" s="18"/>
      <c r="D1409" s="1">
        <v>0</v>
      </c>
      <c r="E1409" s="4" t="s">
        <v>69</v>
      </c>
    </row>
    <row r="1410" spans="1:5" ht="15" thickBot="1" x14ac:dyDescent="0.35">
      <c r="A1410" s="19"/>
      <c r="B1410" s="19"/>
      <c r="C1410" s="20"/>
      <c r="D1410" s="5">
        <v>1</v>
      </c>
      <c r="E1410" s="6" t="s">
        <v>70</v>
      </c>
    </row>
    <row r="1411" spans="1:5" ht="15" thickBot="1" x14ac:dyDescent="0.35">
      <c r="A1411" s="9" t="s">
        <v>731</v>
      </c>
      <c r="B1411" s="9" t="s">
        <v>68</v>
      </c>
      <c r="C1411" s="9" t="s">
        <v>63</v>
      </c>
      <c r="D1411" s="22" t="s">
        <v>108</v>
      </c>
      <c r="E1411" s="22"/>
    </row>
    <row r="1412" spans="1:5" ht="15" thickBot="1" x14ac:dyDescent="0.35">
      <c r="A1412" s="17"/>
      <c r="B1412" s="17"/>
      <c r="C1412" s="18"/>
      <c r="D1412" s="2" t="s">
        <v>211</v>
      </c>
      <c r="E1412" s="3" t="s">
        <v>212</v>
      </c>
    </row>
    <row r="1413" spans="1:5" ht="15" thickBot="1" x14ac:dyDescent="0.35">
      <c r="A1413" s="17"/>
      <c r="B1413" s="17"/>
      <c r="C1413" s="18"/>
      <c r="D1413" s="1">
        <v>0</v>
      </c>
      <c r="E1413" s="4" t="s">
        <v>69</v>
      </c>
    </row>
    <row r="1414" spans="1:5" ht="15" thickBot="1" x14ac:dyDescent="0.35">
      <c r="A1414" s="19"/>
      <c r="B1414" s="19"/>
      <c r="C1414" s="20"/>
      <c r="D1414" s="5">
        <v>1</v>
      </c>
      <c r="E1414" s="6" t="s">
        <v>70</v>
      </c>
    </row>
    <row r="1415" spans="1:5" ht="15" thickBot="1" x14ac:dyDescent="0.35">
      <c r="A1415" s="10" t="s">
        <v>732</v>
      </c>
      <c r="B1415" s="10" t="s">
        <v>10</v>
      </c>
      <c r="C1415" s="10" t="s">
        <v>63</v>
      </c>
      <c r="D1415" s="21" t="s">
        <v>108</v>
      </c>
      <c r="E1415" s="21"/>
    </row>
    <row r="1416" spans="1:5" ht="15" thickBot="1" x14ac:dyDescent="0.35">
      <c r="A1416" s="10" t="s">
        <v>733</v>
      </c>
      <c r="B1416" s="10" t="s">
        <v>10</v>
      </c>
      <c r="C1416" s="10" t="s">
        <v>63</v>
      </c>
      <c r="D1416" s="21" t="s">
        <v>108</v>
      </c>
      <c r="E1416" s="21"/>
    </row>
    <row r="1417" spans="1:5" ht="15" thickBot="1" x14ac:dyDescent="0.35">
      <c r="A1417" s="10" t="s">
        <v>734</v>
      </c>
      <c r="B1417" s="10" t="s">
        <v>10</v>
      </c>
      <c r="C1417" s="10" t="s">
        <v>63</v>
      </c>
      <c r="D1417" s="21" t="s">
        <v>108</v>
      </c>
      <c r="E1417" s="21"/>
    </row>
    <row r="1418" spans="1:5" ht="15" thickBot="1" x14ac:dyDescent="0.35">
      <c r="A1418" s="10" t="s">
        <v>735</v>
      </c>
      <c r="B1418" s="10" t="s">
        <v>10</v>
      </c>
      <c r="C1418" s="10" t="s">
        <v>63</v>
      </c>
      <c r="D1418" s="21" t="s">
        <v>108</v>
      </c>
      <c r="E1418" s="21"/>
    </row>
    <row r="1419" spans="1:5" ht="15" thickBot="1" x14ac:dyDescent="0.35">
      <c r="A1419" s="10" t="s">
        <v>736</v>
      </c>
      <c r="B1419" s="10" t="s">
        <v>10</v>
      </c>
      <c r="C1419" s="10" t="s">
        <v>63</v>
      </c>
      <c r="D1419" s="21" t="s">
        <v>108</v>
      </c>
      <c r="E1419" s="21"/>
    </row>
    <row r="1420" spans="1:5" ht="15" thickBot="1" x14ac:dyDescent="0.35">
      <c r="A1420" s="10" t="s">
        <v>737</v>
      </c>
      <c r="B1420" s="10" t="s">
        <v>10</v>
      </c>
      <c r="C1420" s="10" t="s">
        <v>63</v>
      </c>
      <c r="D1420" s="21" t="s">
        <v>108</v>
      </c>
      <c r="E1420" s="21"/>
    </row>
    <row r="1421" spans="1:5" ht="15" thickBot="1" x14ac:dyDescent="0.35">
      <c r="A1421" s="10" t="s">
        <v>738</v>
      </c>
      <c r="B1421" s="10" t="s">
        <v>10</v>
      </c>
      <c r="C1421" s="10" t="s">
        <v>63</v>
      </c>
      <c r="D1421" s="21" t="s">
        <v>108</v>
      </c>
      <c r="E1421" s="21"/>
    </row>
    <row r="1422" spans="1:5" ht="15" thickBot="1" x14ac:dyDescent="0.35">
      <c r="A1422" s="10" t="s">
        <v>739</v>
      </c>
      <c r="B1422" s="10" t="s">
        <v>10</v>
      </c>
      <c r="C1422" s="10" t="s">
        <v>63</v>
      </c>
      <c r="D1422" s="21" t="s">
        <v>108</v>
      </c>
      <c r="E1422" s="21"/>
    </row>
    <row r="1423" spans="1:5" ht="15" thickBot="1" x14ac:dyDescent="0.35">
      <c r="A1423" s="10" t="s">
        <v>740</v>
      </c>
      <c r="B1423" s="10" t="s">
        <v>10</v>
      </c>
      <c r="C1423" s="10" t="s">
        <v>63</v>
      </c>
      <c r="D1423" s="21" t="s">
        <v>108</v>
      </c>
      <c r="E1423" s="21"/>
    </row>
    <row r="1424" spans="1:5" ht="15" thickBot="1" x14ac:dyDescent="0.35">
      <c r="A1424" s="10" t="s">
        <v>741</v>
      </c>
      <c r="B1424" s="10" t="s">
        <v>10</v>
      </c>
      <c r="C1424" s="10" t="s">
        <v>63</v>
      </c>
      <c r="D1424" s="21" t="s">
        <v>108</v>
      </c>
      <c r="E1424" s="21"/>
    </row>
    <row r="1425" spans="1:5" ht="15" thickBot="1" x14ac:dyDescent="0.35">
      <c r="A1425" s="10" t="s">
        <v>742</v>
      </c>
      <c r="B1425" s="10" t="s">
        <v>10</v>
      </c>
      <c r="C1425" s="10" t="s">
        <v>63</v>
      </c>
      <c r="D1425" s="21" t="s">
        <v>108</v>
      </c>
      <c r="E1425" s="21"/>
    </row>
    <row r="1426" spans="1:5" ht="15" thickBot="1" x14ac:dyDescent="0.35">
      <c r="A1426" s="10" t="s">
        <v>743</v>
      </c>
      <c r="B1426" s="10" t="s">
        <v>10</v>
      </c>
      <c r="C1426" s="10" t="s">
        <v>63</v>
      </c>
      <c r="D1426" s="21" t="s">
        <v>108</v>
      </c>
      <c r="E1426" s="21"/>
    </row>
    <row r="1427" spans="1:5" ht="15" thickBot="1" x14ac:dyDescent="0.35">
      <c r="A1427" s="10" t="s">
        <v>744</v>
      </c>
      <c r="B1427" s="10" t="s">
        <v>10</v>
      </c>
      <c r="C1427" s="10" t="s">
        <v>63</v>
      </c>
      <c r="D1427" s="21" t="s">
        <v>108</v>
      </c>
      <c r="E1427" s="21"/>
    </row>
    <row r="1428" spans="1:5" ht="15" thickBot="1" x14ac:dyDescent="0.35">
      <c r="A1428" s="10" t="s">
        <v>745</v>
      </c>
      <c r="B1428" s="10" t="s">
        <v>10</v>
      </c>
      <c r="C1428" s="10" t="s">
        <v>63</v>
      </c>
      <c r="D1428" s="21" t="s">
        <v>108</v>
      </c>
      <c r="E1428" s="21"/>
    </row>
    <row r="1429" spans="1:5" ht="15" thickBot="1" x14ac:dyDescent="0.35">
      <c r="A1429" s="10" t="s">
        <v>746</v>
      </c>
      <c r="B1429" s="10" t="s">
        <v>10</v>
      </c>
      <c r="C1429" s="10" t="s">
        <v>63</v>
      </c>
      <c r="D1429" s="21" t="s">
        <v>108</v>
      </c>
      <c r="E1429" s="21"/>
    </row>
    <row r="1430" spans="1:5" ht="15" thickBot="1" x14ac:dyDescent="0.35">
      <c r="A1430" s="10" t="s">
        <v>747</v>
      </c>
      <c r="B1430" s="10" t="s">
        <v>10</v>
      </c>
      <c r="C1430" s="10" t="s">
        <v>63</v>
      </c>
      <c r="D1430" s="21" t="s">
        <v>108</v>
      </c>
      <c r="E1430" s="21"/>
    </row>
    <row r="1431" spans="1:5" ht="15" thickBot="1" x14ac:dyDescent="0.35">
      <c r="A1431" s="10" t="s">
        <v>748</v>
      </c>
      <c r="B1431" s="10" t="s">
        <v>10</v>
      </c>
      <c r="C1431" s="10" t="s">
        <v>63</v>
      </c>
      <c r="D1431" s="21" t="s">
        <v>108</v>
      </c>
      <c r="E1431" s="21"/>
    </row>
    <row r="1432" spans="1:5" ht="15" thickBot="1" x14ac:dyDescent="0.35">
      <c r="A1432" s="10" t="s">
        <v>749</v>
      </c>
      <c r="B1432" s="10" t="s">
        <v>10</v>
      </c>
      <c r="C1432" s="10" t="s">
        <v>63</v>
      </c>
      <c r="D1432" s="21" t="s">
        <v>108</v>
      </c>
      <c r="E1432" s="21"/>
    </row>
    <row r="1433" spans="1:5" ht="15" thickBot="1" x14ac:dyDescent="0.35">
      <c r="A1433" s="10" t="s">
        <v>750</v>
      </c>
      <c r="B1433" s="10" t="s">
        <v>10</v>
      </c>
      <c r="C1433" s="10" t="s">
        <v>63</v>
      </c>
      <c r="D1433" s="21" t="s">
        <v>108</v>
      </c>
      <c r="E1433" s="21"/>
    </row>
    <row r="1434" spans="1:5" ht="15" thickBot="1" x14ac:dyDescent="0.35">
      <c r="A1434" s="10" t="s">
        <v>751</v>
      </c>
      <c r="B1434" s="10" t="s">
        <v>10</v>
      </c>
      <c r="C1434" s="10" t="s">
        <v>63</v>
      </c>
      <c r="D1434" s="21" t="s">
        <v>108</v>
      </c>
      <c r="E1434" s="21"/>
    </row>
    <row r="1435" spans="1:5" ht="15" thickBot="1" x14ac:dyDescent="0.35">
      <c r="A1435" s="10" t="s">
        <v>752</v>
      </c>
      <c r="B1435" s="10" t="s">
        <v>10</v>
      </c>
      <c r="C1435" s="10" t="s">
        <v>63</v>
      </c>
      <c r="D1435" s="21" t="s">
        <v>108</v>
      </c>
      <c r="E1435" s="21"/>
    </row>
    <row r="1436" spans="1:5" ht="15" thickBot="1" x14ac:dyDescent="0.35">
      <c r="A1436" s="10" t="s">
        <v>753</v>
      </c>
      <c r="B1436" s="10" t="s">
        <v>10</v>
      </c>
      <c r="C1436" s="10" t="s">
        <v>63</v>
      </c>
      <c r="D1436" s="21" t="s">
        <v>108</v>
      </c>
      <c r="E1436" s="21"/>
    </row>
    <row r="1437" spans="1:5" ht="15" thickBot="1" x14ac:dyDescent="0.35">
      <c r="A1437" s="10" t="s">
        <v>754</v>
      </c>
      <c r="B1437" s="10" t="s">
        <v>10</v>
      </c>
      <c r="C1437" s="10" t="s">
        <v>63</v>
      </c>
      <c r="D1437" s="21" t="s">
        <v>108</v>
      </c>
      <c r="E1437" s="21"/>
    </row>
    <row r="1438" spans="1:5" ht="15" thickBot="1" x14ac:dyDescent="0.35">
      <c r="A1438" s="10" t="s">
        <v>755</v>
      </c>
      <c r="B1438" s="10" t="s">
        <v>10</v>
      </c>
      <c r="C1438" s="10" t="s">
        <v>63</v>
      </c>
      <c r="D1438" s="21" t="s">
        <v>108</v>
      </c>
      <c r="E1438" s="21"/>
    </row>
    <row r="1439" spans="1:5" ht="15" thickBot="1" x14ac:dyDescent="0.35">
      <c r="A1439" s="10" t="s">
        <v>756</v>
      </c>
      <c r="B1439" s="10" t="s">
        <v>10</v>
      </c>
      <c r="C1439" s="10" t="s">
        <v>63</v>
      </c>
      <c r="D1439" s="21" t="s">
        <v>108</v>
      </c>
      <c r="E1439" s="21"/>
    </row>
    <row r="1440" spans="1:5" ht="15" thickBot="1" x14ac:dyDescent="0.35">
      <c r="A1440" s="10" t="s">
        <v>757</v>
      </c>
      <c r="B1440" s="10" t="s">
        <v>10</v>
      </c>
      <c r="C1440" s="10" t="s">
        <v>63</v>
      </c>
      <c r="D1440" s="21" t="s">
        <v>108</v>
      </c>
      <c r="E1440" s="21"/>
    </row>
    <row r="1441" spans="1:5" ht="15" thickBot="1" x14ac:dyDescent="0.35">
      <c r="A1441" s="10" t="s">
        <v>758</v>
      </c>
      <c r="B1441" s="10" t="s">
        <v>10</v>
      </c>
      <c r="C1441" s="10" t="s">
        <v>63</v>
      </c>
      <c r="D1441" s="21" t="s">
        <v>108</v>
      </c>
      <c r="E1441" s="21"/>
    </row>
    <row r="1442" spans="1:5" ht="15" thickBot="1" x14ac:dyDescent="0.35">
      <c r="A1442" s="10" t="s">
        <v>759</v>
      </c>
      <c r="B1442" s="10" t="s">
        <v>10</v>
      </c>
      <c r="C1442" s="10" t="s">
        <v>63</v>
      </c>
      <c r="D1442" s="21" t="s">
        <v>108</v>
      </c>
      <c r="E1442" s="21"/>
    </row>
    <row r="1443" spans="1:5" ht="15" thickBot="1" x14ac:dyDescent="0.35">
      <c r="A1443" s="10" t="s">
        <v>760</v>
      </c>
      <c r="B1443" s="10" t="s">
        <v>10</v>
      </c>
      <c r="C1443" s="10" t="s">
        <v>63</v>
      </c>
      <c r="D1443" s="21" t="s">
        <v>108</v>
      </c>
      <c r="E1443" s="21"/>
    </row>
    <row r="1444" spans="1:5" ht="15" thickBot="1" x14ac:dyDescent="0.35">
      <c r="A1444" s="10" t="s">
        <v>761</v>
      </c>
      <c r="B1444" s="10" t="s">
        <v>10</v>
      </c>
      <c r="C1444" s="10" t="s">
        <v>63</v>
      </c>
      <c r="D1444" s="21" t="s">
        <v>108</v>
      </c>
      <c r="E1444" s="21"/>
    </row>
    <row r="1445" spans="1:5" ht="15" thickBot="1" x14ac:dyDescent="0.35">
      <c r="A1445" s="10" t="s">
        <v>762</v>
      </c>
      <c r="B1445" s="10" t="s">
        <v>10</v>
      </c>
      <c r="C1445" s="10" t="s">
        <v>63</v>
      </c>
      <c r="D1445" s="21" t="s">
        <v>108</v>
      </c>
      <c r="E1445" s="21"/>
    </row>
    <row r="1446" spans="1:5" ht="15" thickBot="1" x14ac:dyDescent="0.35">
      <c r="A1446" s="10" t="s">
        <v>763</v>
      </c>
      <c r="B1446" s="10" t="s">
        <v>10</v>
      </c>
      <c r="C1446" s="10" t="s">
        <v>63</v>
      </c>
      <c r="D1446" s="21" t="s">
        <v>108</v>
      </c>
      <c r="E1446" s="21"/>
    </row>
    <row r="1447" spans="1:5" ht="15" thickBot="1" x14ac:dyDescent="0.35">
      <c r="A1447" s="10" t="s">
        <v>764</v>
      </c>
      <c r="B1447" s="10" t="s">
        <v>10</v>
      </c>
      <c r="C1447" s="10" t="s">
        <v>63</v>
      </c>
      <c r="D1447" s="21" t="s">
        <v>108</v>
      </c>
      <c r="E1447" s="21"/>
    </row>
    <row r="1448" spans="1:5" ht="15" thickBot="1" x14ac:dyDescent="0.35">
      <c r="A1448" s="10" t="s">
        <v>765</v>
      </c>
      <c r="B1448" s="10" t="s">
        <v>10</v>
      </c>
      <c r="C1448" s="10" t="s">
        <v>63</v>
      </c>
      <c r="D1448" s="21" t="s">
        <v>108</v>
      </c>
      <c r="E1448" s="21"/>
    </row>
    <row r="1449" spans="1:5" ht="15" thickBot="1" x14ac:dyDescent="0.35">
      <c r="A1449" s="10" t="s">
        <v>766</v>
      </c>
      <c r="B1449" s="10" t="s">
        <v>10</v>
      </c>
      <c r="C1449" s="10" t="s">
        <v>63</v>
      </c>
      <c r="D1449" s="21" t="s">
        <v>108</v>
      </c>
      <c r="E1449" s="21"/>
    </row>
    <row r="1450" spans="1:5" ht="15" thickBot="1" x14ac:dyDescent="0.35">
      <c r="A1450" s="10" t="s">
        <v>767</v>
      </c>
      <c r="B1450" s="10" t="s">
        <v>10</v>
      </c>
      <c r="C1450" s="10" t="s">
        <v>63</v>
      </c>
      <c r="D1450" s="21" t="s">
        <v>108</v>
      </c>
      <c r="E1450" s="21"/>
    </row>
    <row r="1451" spans="1:5" ht="15" thickBot="1" x14ac:dyDescent="0.35">
      <c r="A1451" s="9" t="s">
        <v>768</v>
      </c>
      <c r="B1451" s="9" t="s">
        <v>68</v>
      </c>
      <c r="C1451" s="9" t="s">
        <v>63</v>
      </c>
      <c r="D1451" s="22" t="s">
        <v>108</v>
      </c>
      <c r="E1451" s="22"/>
    </row>
    <row r="1452" spans="1:5" ht="15" thickBot="1" x14ac:dyDescent="0.35">
      <c r="A1452" s="17"/>
      <c r="B1452" s="17"/>
      <c r="C1452" s="18"/>
      <c r="D1452" s="2" t="s">
        <v>211</v>
      </c>
      <c r="E1452" s="3" t="s">
        <v>212</v>
      </c>
    </row>
    <row r="1453" spans="1:5" ht="15" thickBot="1" x14ac:dyDescent="0.35">
      <c r="A1453" s="17"/>
      <c r="B1453" s="17"/>
      <c r="C1453" s="18"/>
      <c r="D1453" s="1">
        <v>0</v>
      </c>
      <c r="E1453" s="4" t="s">
        <v>69</v>
      </c>
    </row>
    <row r="1454" spans="1:5" ht="15" thickBot="1" x14ac:dyDescent="0.35">
      <c r="A1454" s="19"/>
      <c r="B1454" s="19"/>
      <c r="C1454" s="20"/>
      <c r="D1454" s="5">
        <v>1</v>
      </c>
      <c r="E1454" s="6" t="s">
        <v>70</v>
      </c>
    </row>
    <row r="1455" spans="1:5" ht="15" thickBot="1" x14ac:dyDescent="0.35">
      <c r="A1455" s="9" t="s">
        <v>769</v>
      </c>
      <c r="B1455" s="9" t="s">
        <v>68</v>
      </c>
      <c r="C1455" s="9" t="s">
        <v>63</v>
      </c>
      <c r="D1455" s="22" t="s">
        <v>108</v>
      </c>
      <c r="E1455" s="22"/>
    </row>
    <row r="1456" spans="1:5" ht="15" thickBot="1" x14ac:dyDescent="0.35">
      <c r="A1456" s="17"/>
      <c r="B1456" s="17"/>
      <c r="C1456" s="18"/>
      <c r="D1456" s="2" t="s">
        <v>211</v>
      </c>
      <c r="E1456" s="3" t="s">
        <v>212</v>
      </c>
    </row>
    <row r="1457" spans="1:5" ht="15" thickBot="1" x14ac:dyDescent="0.35">
      <c r="A1457" s="17"/>
      <c r="B1457" s="17"/>
      <c r="C1457" s="18"/>
      <c r="D1457" s="1">
        <v>0</v>
      </c>
      <c r="E1457" s="4" t="s">
        <v>69</v>
      </c>
    </row>
    <row r="1458" spans="1:5" ht="15" thickBot="1" x14ac:dyDescent="0.35">
      <c r="A1458" s="19"/>
      <c r="B1458" s="19"/>
      <c r="C1458" s="20"/>
      <c r="D1458" s="5">
        <v>1</v>
      </c>
      <c r="E1458" s="6" t="s">
        <v>70</v>
      </c>
    </row>
    <row r="1459" spans="1:5" ht="15" thickBot="1" x14ac:dyDescent="0.35">
      <c r="A1459" s="9" t="s">
        <v>770</v>
      </c>
      <c r="B1459" s="9" t="s">
        <v>68</v>
      </c>
      <c r="C1459" s="9" t="s">
        <v>63</v>
      </c>
      <c r="D1459" s="22" t="s">
        <v>108</v>
      </c>
      <c r="E1459" s="22"/>
    </row>
    <row r="1460" spans="1:5" ht="15" thickBot="1" x14ac:dyDescent="0.35">
      <c r="A1460" s="17"/>
      <c r="B1460" s="17"/>
      <c r="C1460" s="18"/>
      <c r="D1460" s="2" t="s">
        <v>211</v>
      </c>
      <c r="E1460" s="3" t="s">
        <v>212</v>
      </c>
    </row>
    <row r="1461" spans="1:5" ht="15" thickBot="1" x14ac:dyDescent="0.35">
      <c r="A1461" s="17"/>
      <c r="B1461" s="17"/>
      <c r="C1461" s="18"/>
      <c r="D1461" s="1">
        <v>0</v>
      </c>
      <c r="E1461" s="4" t="s">
        <v>69</v>
      </c>
    </row>
    <row r="1462" spans="1:5" ht="15" thickBot="1" x14ac:dyDescent="0.35">
      <c r="A1462" s="19"/>
      <c r="B1462" s="19"/>
      <c r="C1462" s="20"/>
      <c r="D1462" s="5">
        <v>1</v>
      </c>
      <c r="E1462" s="6" t="s">
        <v>70</v>
      </c>
    </row>
    <row r="1463" spans="1:5" ht="15" thickBot="1" x14ac:dyDescent="0.35">
      <c r="A1463" s="9" t="s">
        <v>771</v>
      </c>
      <c r="B1463" s="9" t="s">
        <v>68</v>
      </c>
      <c r="C1463" s="9" t="s">
        <v>63</v>
      </c>
      <c r="D1463" s="22" t="s">
        <v>108</v>
      </c>
      <c r="E1463" s="22"/>
    </row>
    <row r="1464" spans="1:5" ht="15" thickBot="1" x14ac:dyDescent="0.35">
      <c r="A1464" s="17"/>
      <c r="B1464" s="17"/>
      <c r="C1464" s="18"/>
      <c r="D1464" s="2" t="s">
        <v>211</v>
      </c>
      <c r="E1464" s="3" t="s">
        <v>212</v>
      </c>
    </row>
    <row r="1465" spans="1:5" ht="15" thickBot="1" x14ac:dyDescent="0.35">
      <c r="A1465" s="17"/>
      <c r="B1465" s="17"/>
      <c r="C1465" s="18"/>
      <c r="D1465" s="1">
        <v>0</v>
      </c>
      <c r="E1465" s="4" t="s">
        <v>69</v>
      </c>
    </row>
    <row r="1466" spans="1:5" ht="15" thickBot="1" x14ac:dyDescent="0.35">
      <c r="A1466" s="19"/>
      <c r="B1466" s="19"/>
      <c r="C1466" s="20"/>
      <c r="D1466" s="5">
        <v>1</v>
      </c>
      <c r="E1466" s="6" t="s">
        <v>70</v>
      </c>
    </row>
    <row r="1467" spans="1:5" ht="15" thickBot="1" x14ac:dyDescent="0.35">
      <c r="A1467" s="9" t="s">
        <v>772</v>
      </c>
      <c r="B1467" s="9" t="s">
        <v>68</v>
      </c>
      <c r="C1467" s="9" t="s">
        <v>63</v>
      </c>
      <c r="D1467" s="22" t="s">
        <v>108</v>
      </c>
      <c r="E1467" s="22"/>
    </row>
    <row r="1468" spans="1:5" ht="15" thickBot="1" x14ac:dyDescent="0.35">
      <c r="A1468" s="17"/>
      <c r="B1468" s="17"/>
      <c r="C1468" s="18"/>
      <c r="D1468" s="2" t="s">
        <v>211</v>
      </c>
      <c r="E1468" s="3" t="s">
        <v>212</v>
      </c>
    </row>
    <row r="1469" spans="1:5" ht="15" thickBot="1" x14ac:dyDescent="0.35">
      <c r="A1469" s="17"/>
      <c r="B1469" s="17"/>
      <c r="C1469" s="18"/>
      <c r="D1469" s="1">
        <v>0</v>
      </c>
      <c r="E1469" s="4" t="s">
        <v>69</v>
      </c>
    </row>
    <row r="1470" spans="1:5" ht="15" thickBot="1" x14ac:dyDescent="0.35">
      <c r="A1470" s="19"/>
      <c r="B1470" s="19"/>
      <c r="C1470" s="20"/>
      <c r="D1470" s="5">
        <v>1</v>
      </c>
      <c r="E1470" s="6" t="s">
        <v>70</v>
      </c>
    </row>
    <row r="1471" spans="1:5" ht="15" thickBot="1" x14ac:dyDescent="0.35">
      <c r="A1471" s="9" t="s">
        <v>773</v>
      </c>
      <c r="B1471" s="9" t="s">
        <v>68</v>
      </c>
      <c r="C1471" s="9" t="s">
        <v>63</v>
      </c>
      <c r="D1471" s="22" t="s">
        <v>108</v>
      </c>
      <c r="E1471" s="22"/>
    </row>
    <row r="1472" spans="1:5" ht="15" thickBot="1" x14ac:dyDescent="0.35">
      <c r="A1472" s="17"/>
      <c r="B1472" s="17"/>
      <c r="C1472" s="18"/>
      <c r="D1472" s="2" t="s">
        <v>211</v>
      </c>
      <c r="E1472" s="3" t="s">
        <v>212</v>
      </c>
    </row>
    <row r="1473" spans="1:5" ht="15" thickBot="1" x14ac:dyDescent="0.35">
      <c r="A1473" s="17"/>
      <c r="B1473" s="17"/>
      <c r="C1473" s="18"/>
      <c r="D1473" s="1">
        <v>0</v>
      </c>
      <c r="E1473" s="4" t="s">
        <v>69</v>
      </c>
    </row>
    <row r="1474" spans="1:5" ht="15" thickBot="1" x14ac:dyDescent="0.35">
      <c r="A1474" s="19"/>
      <c r="B1474" s="19"/>
      <c r="C1474" s="20"/>
      <c r="D1474" s="5">
        <v>1</v>
      </c>
      <c r="E1474" s="6" t="s">
        <v>70</v>
      </c>
    </row>
    <row r="1475" spans="1:5" ht="15" thickBot="1" x14ac:dyDescent="0.35">
      <c r="A1475" s="9" t="s">
        <v>774</v>
      </c>
      <c r="B1475" s="9" t="s">
        <v>68</v>
      </c>
      <c r="C1475" s="9" t="s">
        <v>63</v>
      </c>
      <c r="D1475" s="22" t="s">
        <v>108</v>
      </c>
      <c r="E1475" s="22"/>
    </row>
    <row r="1476" spans="1:5" ht="15" thickBot="1" x14ac:dyDescent="0.35">
      <c r="A1476" s="17"/>
      <c r="B1476" s="17"/>
      <c r="C1476" s="18"/>
      <c r="D1476" s="2" t="s">
        <v>211</v>
      </c>
      <c r="E1476" s="3" t="s">
        <v>212</v>
      </c>
    </row>
    <row r="1477" spans="1:5" ht="15" thickBot="1" x14ac:dyDescent="0.35">
      <c r="A1477" s="17"/>
      <c r="B1477" s="17"/>
      <c r="C1477" s="18"/>
      <c r="D1477" s="1">
        <v>0</v>
      </c>
      <c r="E1477" s="4" t="s">
        <v>69</v>
      </c>
    </row>
    <row r="1478" spans="1:5" ht="15" thickBot="1" x14ac:dyDescent="0.35">
      <c r="A1478" s="19"/>
      <c r="B1478" s="19"/>
      <c r="C1478" s="20"/>
      <c r="D1478" s="5">
        <v>1</v>
      </c>
      <c r="E1478" s="6" t="s">
        <v>70</v>
      </c>
    </row>
    <row r="1479" spans="1:5" ht="15" thickBot="1" x14ac:dyDescent="0.35">
      <c r="A1479" s="9" t="s">
        <v>775</v>
      </c>
      <c r="B1479" s="9" t="s">
        <v>68</v>
      </c>
      <c r="C1479" s="9" t="s">
        <v>63</v>
      </c>
      <c r="D1479" s="22" t="s">
        <v>108</v>
      </c>
      <c r="E1479" s="22"/>
    </row>
    <row r="1480" spans="1:5" ht="15" thickBot="1" x14ac:dyDescent="0.35">
      <c r="A1480" s="17"/>
      <c r="B1480" s="17"/>
      <c r="C1480" s="18"/>
      <c r="D1480" s="2" t="s">
        <v>211</v>
      </c>
      <c r="E1480" s="3" t="s">
        <v>212</v>
      </c>
    </row>
    <row r="1481" spans="1:5" ht="15" thickBot="1" x14ac:dyDescent="0.35">
      <c r="A1481" s="17"/>
      <c r="B1481" s="17"/>
      <c r="C1481" s="18"/>
      <c r="D1481" s="1">
        <v>0</v>
      </c>
      <c r="E1481" s="4" t="s">
        <v>69</v>
      </c>
    </row>
    <row r="1482" spans="1:5" ht="15" thickBot="1" x14ac:dyDescent="0.35">
      <c r="A1482" s="19"/>
      <c r="B1482" s="19"/>
      <c r="C1482" s="20"/>
      <c r="D1482" s="5">
        <v>1</v>
      </c>
      <c r="E1482" s="6" t="s">
        <v>70</v>
      </c>
    </row>
    <row r="1483" spans="1:5" ht="15" thickBot="1" x14ac:dyDescent="0.35">
      <c r="A1483" s="10" t="s">
        <v>776</v>
      </c>
      <c r="B1483" s="10" t="s">
        <v>10</v>
      </c>
      <c r="C1483" s="10" t="s">
        <v>63</v>
      </c>
      <c r="D1483" s="21" t="s">
        <v>108</v>
      </c>
      <c r="E1483" s="21"/>
    </row>
    <row r="1484" spans="1:5" ht="15" thickBot="1" x14ac:dyDescent="0.35">
      <c r="A1484" s="10" t="s">
        <v>777</v>
      </c>
      <c r="B1484" s="10" t="s">
        <v>10</v>
      </c>
      <c r="C1484" s="10" t="s">
        <v>63</v>
      </c>
      <c r="D1484" s="21" t="s">
        <v>108</v>
      </c>
      <c r="E1484" s="21"/>
    </row>
    <row r="1485" spans="1:5" ht="15" thickBot="1" x14ac:dyDescent="0.35">
      <c r="A1485" s="10" t="s">
        <v>778</v>
      </c>
      <c r="B1485" s="10" t="s">
        <v>10</v>
      </c>
      <c r="C1485" s="10" t="s">
        <v>63</v>
      </c>
      <c r="D1485" s="21" t="s">
        <v>108</v>
      </c>
      <c r="E1485" s="21"/>
    </row>
    <row r="1486" spans="1:5" ht="15" thickBot="1" x14ac:dyDescent="0.35">
      <c r="A1486" s="10" t="s">
        <v>779</v>
      </c>
      <c r="B1486" s="10" t="s">
        <v>10</v>
      </c>
      <c r="C1486" s="10" t="s">
        <v>63</v>
      </c>
      <c r="D1486" s="21" t="s">
        <v>108</v>
      </c>
      <c r="E1486" s="21"/>
    </row>
    <row r="1487" spans="1:5" ht="15" thickBot="1" x14ac:dyDescent="0.35">
      <c r="A1487" s="10" t="s">
        <v>780</v>
      </c>
      <c r="B1487" s="10" t="s">
        <v>10</v>
      </c>
      <c r="C1487" s="10" t="s">
        <v>63</v>
      </c>
      <c r="D1487" s="21" t="s">
        <v>108</v>
      </c>
      <c r="E1487" s="21"/>
    </row>
    <row r="1488" spans="1:5" ht="15" thickBot="1" x14ac:dyDescent="0.35">
      <c r="A1488" s="10" t="s">
        <v>781</v>
      </c>
      <c r="B1488" s="10" t="s">
        <v>10</v>
      </c>
      <c r="C1488" s="10" t="s">
        <v>63</v>
      </c>
      <c r="D1488" s="21" t="s">
        <v>108</v>
      </c>
      <c r="E1488" s="21"/>
    </row>
    <row r="1489" spans="1:5" ht="15" thickBot="1" x14ac:dyDescent="0.35">
      <c r="A1489" s="10" t="s">
        <v>782</v>
      </c>
      <c r="B1489" s="10" t="s">
        <v>10</v>
      </c>
      <c r="C1489" s="10" t="s">
        <v>63</v>
      </c>
      <c r="D1489" s="21" t="s">
        <v>108</v>
      </c>
      <c r="E1489" s="21"/>
    </row>
    <row r="1490" spans="1:5" ht="15" thickBot="1" x14ac:dyDescent="0.35">
      <c r="A1490" s="10" t="s">
        <v>783</v>
      </c>
      <c r="B1490" s="10" t="s">
        <v>10</v>
      </c>
      <c r="C1490" s="10" t="s">
        <v>63</v>
      </c>
      <c r="D1490" s="21" t="s">
        <v>108</v>
      </c>
      <c r="E1490" s="21"/>
    </row>
    <row r="1491" spans="1:5" ht="15" thickBot="1" x14ac:dyDescent="0.35">
      <c r="A1491" s="10" t="s">
        <v>784</v>
      </c>
      <c r="B1491" s="10" t="s">
        <v>10</v>
      </c>
      <c r="C1491" s="10" t="s">
        <v>63</v>
      </c>
      <c r="D1491" s="21" t="s">
        <v>108</v>
      </c>
      <c r="E1491" s="21"/>
    </row>
    <row r="1492" spans="1:5" ht="15" thickBot="1" x14ac:dyDescent="0.35">
      <c r="A1492" s="10" t="s">
        <v>785</v>
      </c>
      <c r="B1492" s="10" t="s">
        <v>10</v>
      </c>
      <c r="C1492" s="10" t="s">
        <v>63</v>
      </c>
      <c r="D1492" s="21" t="s">
        <v>108</v>
      </c>
      <c r="E1492" s="21"/>
    </row>
    <row r="1493" spans="1:5" ht="15" thickBot="1" x14ac:dyDescent="0.35">
      <c r="A1493" s="10" t="s">
        <v>786</v>
      </c>
      <c r="B1493" s="10" t="s">
        <v>10</v>
      </c>
      <c r="C1493" s="10" t="s">
        <v>63</v>
      </c>
      <c r="D1493" s="21" t="s">
        <v>108</v>
      </c>
      <c r="E1493" s="21"/>
    </row>
    <row r="1494" spans="1:5" ht="15" thickBot="1" x14ac:dyDescent="0.35">
      <c r="A1494" s="10" t="s">
        <v>787</v>
      </c>
      <c r="B1494" s="10" t="s">
        <v>10</v>
      </c>
      <c r="C1494" s="10" t="s">
        <v>63</v>
      </c>
      <c r="D1494" s="21" t="s">
        <v>108</v>
      </c>
      <c r="E1494" s="21"/>
    </row>
    <row r="1495" spans="1:5" ht="15" thickBot="1" x14ac:dyDescent="0.35">
      <c r="A1495" s="10" t="s">
        <v>788</v>
      </c>
      <c r="B1495" s="10" t="s">
        <v>10</v>
      </c>
      <c r="C1495" s="10" t="s">
        <v>63</v>
      </c>
      <c r="D1495" s="21" t="s">
        <v>108</v>
      </c>
      <c r="E1495" s="21"/>
    </row>
    <row r="1496" spans="1:5" ht="15" thickBot="1" x14ac:dyDescent="0.35">
      <c r="A1496" s="10" t="s">
        <v>789</v>
      </c>
      <c r="B1496" s="10" t="s">
        <v>10</v>
      </c>
      <c r="C1496" s="10" t="s">
        <v>63</v>
      </c>
      <c r="D1496" s="21" t="s">
        <v>108</v>
      </c>
      <c r="E1496" s="21"/>
    </row>
    <row r="1497" spans="1:5" ht="15" thickBot="1" x14ac:dyDescent="0.35">
      <c r="A1497" s="10" t="s">
        <v>790</v>
      </c>
      <c r="B1497" s="10" t="s">
        <v>10</v>
      </c>
      <c r="C1497" s="10" t="s">
        <v>63</v>
      </c>
      <c r="D1497" s="21" t="s">
        <v>108</v>
      </c>
      <c r="E1497" s="21"/>
    </row>
    <row r="1498" spans="1:5" ht="15" thickBot="1" x14ac:dyDescent="0.35">
      <c r="A1498" s="10" t="s">
        <v>791</v>
      </c>
      <c r="B1498" s="10" t="s">
        <v>10</v>
      </c>
      <c r="C1498" s="10" t="s">
        <v>63</v>
      </c>
      <c r="D1498" s="21" t="s">
        <v>108</v>
      </c>
      <c r="E1498" s="21"/>
    </row>
    <row r="1499" spans="1:5" ht="15" thickBot="1" x14ac:dyDescent="0.35">
      <c r="A1499" s="10" t="s">
        <v>792</v>
      </c>
      <c r="B1499" s="10" t="s">
        <v>10</v>
      </c>
      <c r="C1499" s="10" t="s">
        <v>63</v>
      </c>
      <c r="D1499" s="21" t="s">
        <v>108</v>
      </c>
      <c r="E1499" s="21"/>
    </row>
    <row r="1500" spans="1:5" ht="15" thickBot="1" x14ac:dyDescent="0.35">
      <c r="A1500" s="10" t="s">
        <v>793</v>
      </c>
      <c r="B1500" s="10" t="s">
        <v>10</v>
      </c>
      <c r="C1500" s="10" t="s">
        <v>63</v>
      </c>
      <c r="D1500" s="21" t="s">
        <v>108</v>
      </c>
      <c r="E1500" s="21"/>
    </row>
    <row r="1501" spans="1:5" ht="15" thickBot="1" x14ac:dyDescent="0.35">
      <c r="A1501" s="10" t="s">
        <v>794</v>
      </c>
      <c r="B1501" s="10" t="s">
        <v>10</v>
      </c>
      <c r="C1501" s="10" t="s">
        <v>63</v>
      </c>
      <c r="D1501" s="21" t="s">
        <v>108</v>
      </c>
      <c r="E1501" s="21"/>
    </row>
    <row r="1502" spans="1:5" ht="15" thickBot="1" x14ac:dyDescent="0.35">
      <c r="A1502" s="10" t="s">
        <v>795</v>
      </c>
      <c r="B1502" s="10" t="s">
        <v>10</v>
      </c>
      <c r="C1502" s="10" t="s">
        <v>63</v>
      </c>
      <c r="D1502" s="21" t="s">
        <v>108</v>
      </c>
      <c r="E1502" s="21"/>
    </row>
    <row r="1503" spans="1:5" ht="15" thickBot="1" x14ac:dyDescent="0.35">
      <c r="A1503" s="10" t="s">
        <v>796</v>
      </c>
      <c r="B1503" s="10" t="s">
        <v>10</v>
      </c>
      <c r="C1503" s="10" t="s">
        <v>63</v>
      </c>
      <c r="D1503" s="21" t="s">
        <v>108</v>
      </c>
      <c r="E1503" s="21"/>
    </row>
    <row r="1504" spans="1:5" ht="15" thickBot="1" x14ac:dyDescent="0.35">
      <c r="A1504" s="10" t="s">
        <v>797</v>
      </c>
      <c r="B1504" s="10" t="s">
        <v>10</v>
      </c>
      <c r="C1504" s="10" t="s">
        <v>63</v>
      </c>
      <c r="D1504" s="21" t="s">
        <v>108</v>
      </c>
      <c r="E1504" s="21"/>
    </row>
    <row r="1505" spans="1:5" ht="15" thickBot="1" x14ac:dyDescent="0.35">
      <c r="A1505" s="10" t="s">
        <v>798</v>
      </c>
      <c r="B1505" s="10" t="s">
        <v>10</v>
      </c>
      <c r="C1505" s="10" t="s">
        <v>63</v>
      </c>
      <c r="D1505" s="21" t="s">
        <v>108</v>
      </c>
      <c r="E1505" s="21"/>
    </row>
    <row r="1506" spans="1:5" ht="15" thickBot="1" x14ac:dyDescent="0.35">
      <c r="A1506" s="10" t="s">
        <v>799</v>
      </c>
      <c r="B1506" s="10" t="s">
        <v>10</v>
      </c>
      <c r="C1506" s="10" t="s">
        <v>63</v>
      </c>
      <c r="D1506" s="21" t="s">
        <v>108</v>
      </c>
      <c r="E1506" s="21"/>
    </row>
    <row r="1507" spans="1:5" ht="15" thickBot="1" x14ac:dyDescent="0.35">
      <c r="A1507" s="10" t="s">
        <v>800</v>
      </c>
      <c r="B1507" s="10" t="s">
        <v>10</v>
      </c>
      <c r="C1507" s="10" t="s">
        <v>63</v>
      </c>
      <c r="D1507" s="21" t="s">
        <v>108</v>
      </c>
      <c r="E1507" s="21"/>
    </row>
    <row r="1508" spans="1:5" ht="15" thickBot="1" x14ac:dyDescent="0.35">
      <c r="A1508" s="10" t="s">
        <v>801</v>
      </c>
      <c r="B1508" s="10" t="s">
        <v>10</v>
      </c>
      <c r="C1508" s="10" t="s">
        <v>63</v>
      </c>
      <c r="D1508" s="21" t="s">
        <v>108</v>
      </c>
      <c r="E1508" s="21"/>
    </row>
    <row r="1509" spans="1:5" ht="15" thickBot="1" x14ac:dyDescent="0.35">
      <c r="A1509" s="10" t="s">
        <v>802</v>
      </c>
      <c r="B1509" s="10" t="s">
        <v>10</v>
      </c>
      <c r="C1509" s="10" t="s">
        <v>63</v>
      </c>
      <c r="D1509" s="21" t="s">
        <v>108</v>
      </c>
      <c r="E1509" s="21"/>
    </row>
    <row r="1510" spans="1:5" ht="15" thickBot="1" x14ac:dyDescent="0.35">
      <c r="A1510" s="10" t="s">
        <v>803</v>
      </c>
      <c r="B1510" s="10" t="s">
        <v>10</v>
      </c>
      <c r="C1510" s="10" t="s">
        <v>63</v>
      </c>
      <c r="D1510" s="21" t="s">
        <v>108</v>
      </c>
      <c r="E1510" s="21"/>
    </row>
    <row r="1511" spans="1:5" ht="15" thickBot="1" x14ac:dyDescent="0.35">
      <c r="A1511" s="9" t="s">
        <v>804</v>
      </c>
      <c r="B1511" s="9" t="s">
        <v>68</v>
      </c>
      <c r="C1511" s="9" t="s">
        <v>63</v>
      </c>
      <c r="D1511" s="22" t="s">
        <v>108</v>
      </c>
      <c r="E1511" s="22"/>
    </row>
    <row r="1512" spans="1:5" ht="15" thickBot="1" x14ac:dyDescent="0.35">
      <c r="A1512" s="17"/>
      <c r="B1512" s="17"/>
      <c r="C1512" s="18"/>
      <c r="D1512" s="2" t="s">
        <v>211</v>
      </c>
      <c r="E1512" s="3" t="s">
        <v>212</v>
      </c>
    </row>
    <row r="1513" spans="1:5" ht="15" thickBot="1" x14ac:dyDescent="0.35">
      <c r="A1513" s="17"/>
      <c r="B1513" s="17"/>
      <c r="C1513" s="18"/>
      <c r="D1513" s="1">
        <v>0</v>
      </c>
      <c r="E1513" s="4" t="s">
        <v>69</v>
      </c>
    </row>
    <row r="1514" spans="1:5" ht="15" thickBot="1" x14ac:dyDescent="0.35">
      <c r="A1514" s="19"/>
      <c r="B1514" s="19"/>
      <c r="C1514" s="20"/>
      <c r="D1514" s="5">
        <v>1</v>
      </c>
      <c r="E1514" s="6" t="s">
        <v>70</v>
      </c>
    </row>
    <row r="1515" spans="1:5" ht="15" thickBot="1" x14ac:dyDescent="0.35">
      <c r="A1515" s="9" t="s">
        <v>805</v>
      </c>
      <c r="B1515" s="9" t="s">
        <v>68</v>
      </c>
      <c r="C1515" s="9" t="s">
        <v>63</v>
      </c>
      <c r="D1515" s="22" t="s">
        <v>108</v>
      </c>
      <c r="E1515" s="22"/>
    </row>
    <row r="1516" spans="1:5" ht="15" thickBot="1" x14ac:dyDescent="0.35">
      <c r="A1516" s="17"/>
      <c r="B1516" s="17"/>
      <c r="C1516" s="18"/>
      <c r="D1516" s="2" t="s">
        <v>211</v>
      </c>
      <c r="E1516" s="3" t="s">
        <v>212</v>
      </c>
    </row>
    <row r="1517" spans="1:5" ht="15" thickBot="1" x14ac:dyDescent="0.35">
      <c r="A1517" s="17"/>
      <c r="B1517" s="17"/>
      <c r="C1517" s="18"/>
      <c r="D1517" s="1">
        <v>0</v>
      </c>
      <c r="E1517" s="4" t="s">
        <v>69</v>
      </c>
    </row>
    <row r="1518" spans="1:5" ht="15" thickBot="1" x14ac:dyDescent="0.35">
      <c r="A1518" s="19"/>
      <c r="B1518" s="19"/>
      <c r="C1518" s="20"/>
      <c r="D1518" s="5">
        <v>1</v>
      </c>
      <c r="E1518" s="6" t="s">
        <v>70</v>
      </c>
    </row>
    <row r="1519" spans="1:5" ht="15" thickBot="1" x14ac:dyDescent="0.35">
      <c r="A1519" s="9" t="s">
        <v>806</v>
      </c>
      <c r="B1519" s="9" t="s">
        <v>68</v>
      </c>
      <c r="C1519" s="9" t="s">
        <v>63</v>
      </c>
      <c r="D1519" s="22" t="s">
        <v>108</v>
      </c>
      <c r="E1519" s="22"/>
    </row>
    <row r="1520" spans="1:5" ht="15" thickBot="1" x14ac:dyDescent="0.35">
      <c r="A1520" s="17"/>
      <c r="B1520" s="17"/>
      <c r="C1520" s="18"/>
      <c r="D1520" s="2" t="s">
        <v>211</v>
      </c>
      <c r="E1520" s="3" t="s">
        <v>212</v>
      </c>
    </row>
    <row r="1521" spans="1:5" ht="15" thickBot="1" x14ac:dyDescent="0.35">
      <c r="A1521" s="17"/>
      <c r="B1521" s="17"/>
      <c r="C1521" s="18"/>
      <c r="D1521" s="1">
        <v>0</v>
      </c>
      <c r="E1521" s="4" t="s">
        <v>69</v>
      </c>
    </row>
    <row r="1522" spans="1:5" ht="15" thickBot="1" x14ac:dyDescent="0.35">
      <c r="A1522" s="19"/>
      <c r="B1522" s="19"/>
      <c r="C1522" s="20"/>
      <c r="D1522" s="5">
        <v>1</v>
      </c>
      <c r="E1522" s="6" t="s">
        <v>70</v>
      </c>
    </row>
    <row r="1523" spans="1:5" ht="15" thickBot="1" x14ac:dyDescent="0.35">
      <c r="A1523" s="9" t="s">
        <v>807</v>
      </c>
      <c r="B1523" s="9" t="s">
        <v>68</v>
      </c>
      <c r="C1523" s="9" t="s">
        <v>63</v>
      </c>
      <c r="D1523" s="22" t="s">
        <v>108</v>
      </c>
      <c r="E1523" s="22"/>
    </row>
    <row r="1524" spans="1:5" ht="15" thickBot="1" x14ac:dyDescent="0.35">
      <c r="A1524" s="17"/>
      <c r="B1524" s="17"/>
      <c r="C1524" s="18"/>
      <c r="D1524" s="2" t="s">
        <v>211</v>
      </c>
      <c r="E1524" s="3" t="s">
        <v>212</v>
      </c>
    </row>
    <row r="1525" spans="1:5" ht="15" thickBot="1" x14ac:dyDescent="0.35">
      <c r="A1525" s="17"/>
      <c r="B1525" s="17"/>
      <c r="C1525" s="18"/>
      <c r="D1525" s="1">
        <v>0</v>
      </c>
      <c r="E1525" s="4" t="s">
        <v>69</v>
      </c>
    </row>
    <row r="1526" spans="1:5" ht="15" thickBot="1" x14ac:dyDescent="0.35">
      <c r="A1526" s="19"/>
      <c r="B1526" s="19"/>
      <c r="C1526" s="20"/>
      <c r="D1526" s="5">
        <v>1</v>
      </c>
      <c r="E1526" s="6" t="s">
        <v>70</v>
      </c>
    </row>
    <row r="1527" spans="1:5" ht="15" thickBot="1" x14ac:dyDescent="0.35">
      <c r="A1527" s="9" t="s">
        <v>808</v>
      </c>
      <c r="B1527" s="9" t="s">
        <v>68</v>
      </c>
      <c r="C1527" s="9" t="s">
        <v>63</v>
      </c>
      <c r="D1527" s="22" t="s">
        <v>108</v>
      </c>
      <c r="E1527" s="22"/>
    </row>
    <row r="1528" spans="1:5" ht="15" thickBot="1" x14ac:dyDescent="0.35">
      <c r="A1528" s="17"/>
      <c r="B1528" s="17"/>
      <c r="C1528" s="18"/>
      <c r="D1528" s="2" t="s">
        <v>211</v>
      </c>
      <c r="E1528" s="3" t="s">
        <v>212</v>
      </c>
    </row>
    <row r="1529" spans="1:5" ht="15" thickBot="1" x14ac:dyDescent="0.35">
      <c r="A1529" s="17"/>
      <c r="B1529" s="17"/>
      <c r="C1529" s="18"/>
      <c r="D1529" s="1">
        <v>0</v>
      </c>
      <c r="E1529" s="4" t="s">
        <v>69</v>
      </c>
    </row>
    <row r="1530" spans="1:5" ht="15" thickBot="1" x14ac:dyDescent="0.35">
      <c r="A1530" s="19"/>
      <c r="B1530" s="19"/>
      <c r="C1530" s="20"/>
      <c r="D1530" s="5">
        <v>1</v>
      </c>
      <c r="E1530" s="6" t="s">
        <v>70</v>
      </c>
    </row>
    <row r="1531" spans="1:5" ht="15" thickBot="1" x14ac:dyDescent="0.35">
      <c r="A1531" s="9" t="s">
        <v>809</v>
      </c>
      <c r="B1531" s="9" t="s">
        <v>68</v>
      </c>
      <c r="C1531" s="9" t="s">
        <v>63</v>
      </c>
      <c r="D1531" s="22" t="s">
        <v>108</v>
      </c>
      <c r="E1531" s="22"/>
    </row>
    <row r="1532" spans="1:5" ht="15" thickBot="1" x14ac:dyDescent="0.35">
      <c r="A1532" s="17"/>
      <c r="B1532" s="17"/>
      <c r="C1532" s="18"/>
      <c r="D1532" s="2" t="s">
        <v>211</v>
      </c>
      <c r="E1532" s="3" t="s">
        <v>212</v>
      </c>
    </row>
    <row r="1533" spans="1:5" ht="15" thickBot="1" x14ac:dyDescent="0.35">
      <c r="A1533" s="17"/>
      <c r="B1533" s="17"/>
      <c r="C1533" s="18"/>
      <c r="D1533" s="1">
        <v>0</v>
      </c>
      <c r="E1533" s="4" t="s">
        <v>69</v>
      </c>
    </row>
    <row r="1534" spans="1:5" ht="15" thickBot="1" x14ac:dyDescent="0.35">
      <c r="A1534" s="19"/>
      <c r="B1534" s="19"/>
      <c r="C1534" s="20"/>
      <c r="D1534" s="5">
        <v>1</v>
      </c>
      <c r="E1534" s="6" t="s">
        <v>70</v>
      </c>
    </row>
    <row r="1535" spans="1:5" ht="15" thickBot="1" x14ac:dyDescent="0.35">
      <c r="A1535" s="9" t="s">
        <v>810</v>
      </c>
      <c r="B1535" s="9" t="s">
        <v>68</v>
      </c>
      <c r="C1535" s="9" t="s">
        <v>63</v>
      </c>
      <c r="D1535" s="22" t="s">
        <v>108</v>
      </c>
      <c r="E1535" s="22"/>
    </row>
    <row r="1536" spans="1:5" ht="15" thickBot="1" x14ac:dyDescent="0.35">
      <c r="A1536" s="17"/>
      <c r="B1536" s="17"/>
      <c r="C1536" s="18"/>
      <c r="D1536" s="2" t="s">
        <v>211</v>
      </c>
      <c r="E1536" s="3" t="s">
        <v>212</v>
      </c>
    </row>
    <row r="1537" spans="1:5" ht="15" thickBot="1" x14ac:dyDescent="0.35">
      <c r="A1537" s="17"/>
      <c r="B1537" s="17"/>
      <c r="C1537" s="18"/>
      <c r="D1537" s="1">
        <v>0</v>
      </c>
      <c r="E1537" s="4" t="s">
        <v>69</v>
      </c>
    </row>
    <row r="1538" spans="1:5" ht="15" thickBot="1" x14ac:dyDescent="0.35">
      <c r="A1538" s="19"/>
      <c r="B1538" s="19"/>
      <c r="C1538" s="20"/>
      <c r="D1538" s="5">
        <v>1</v>
      </c>
      <c r="E1538" s="6" t="s">
        <v>70</v>
      </c>
    </row>
    <row r="1539" spans="1:5" ht="15" thickBot="1" x14ac:dyDescent="0.35">
      <c r="A1539" s="10" t="s">
        <v>811</v>
      </c>
      <c r="B1539" s="10" t="s">
        <v>10</v>
      </c>
      <c r="C1539" s="10" t="s">
        <v>63</v>
      </c>
      <c r="D1539" s="21" t="s">
        <v>108</v>
      </c>
      <c r="E1539" s="21"/>
    </row>
    <row r="1540" spans="1:5" ht="15" thickBot="1" x14ac:dyDescent="0.35">
      <c r="A1540" s="10" t="s">
        <v>812</v>
      </c>
      <c r="B1540" s="10" t="s">
        <v>10</v>
      </c>
      <c r="C1540" s="10" t="s">
        <v>63</v>
      </c>
      <c r="D1540" s="21" t="s">
        <v>108</v>
      </c>
      <c r="E1540" s="21"/>
    </row>
    <row r="1541" spans="1:5" ht="15" thickBot="1" x14ac:dyDescent="0.35">
      <c r="A1541" s="10" t="s">
        <v>813</v>
      </c>
      <c r="B1541" s="10" t="s">
        <v>10</v>
      </c>
      <c r="C1541" s="10" t="s">
        <v>63</v>
      </c>
      <c r="D1541" s="21" t="s">
        <v>108</v>
      </c>
      <c r="E1541" s="21"/>
    </row>
    <row r="1542" spans="1:5" ht="15" thickBot="1" x14ac:dyDescent="0.35">
      <c r="A1542" s="10" t="s">
        <v>814</v>
      </c>
      <c r="B1542" s="10" t="s">
        <v>10</v>
      </c>
      <c r="C1542" s="10" t="s">
        <v>63</v>
      </c>
      <c r="D1542" s="21" t="s">
        <v>108</v>
      </c>
      <c r="E1542" s="21"/>
    </row>
    <row r="1543" spans="1:5" ht="15" thickBot="1" x14ac:dyDescent="0.35">
      <c r="A1543" s="10" t="s">
        <v>815</v>
      </c>
      <c r="B1543" s="10" t="s">
        <v>10</v>
      </c>
      <c r="C1543" s="10" t="s">
        <v>63</v>
      </c>
      <c r="D1543" s="21" t="s">
        <v>108</v>
      </c>
      <c r="E1543" s="21"/>
    </row>
    <row r="1544" spans="1:5" ht="15" thickBot="1" x14ac:dyDescent="0.35">
      <c r="A1544" s="10" t="s">
        <v>816</v>
      </c>
      <c r="B1544" s="10" t="s">
        <v>10</v>
      </c>
      <c r="C1544" s="10" t="s">
        <v>63</v>
      </c>
      <c r="D1544" s="21" t="s">
        <v>108</v>
      </c>
      <c r="E1544" s="21"/>
    </row>
    <row r="1545" spans="1:5" ht="15" thickBot="1" x14ac:dyDescent="0.35">
      <c r="A1545" s="10" t="s">
        <v>817</v>
      </c>
      <c r="B1545" s="10" t="s">
        <v>10</v>
      </c>
      <c r="C1545" s="10" t="s">
        <v>63</v>
      </c>
      <c r="D1545" s="21" t="s">
        <v>108</v>
      </c>
      <c r="E1545" s="21"/>
    </row>
    <row r="1546" spans="1:5" ht="15" thickBot="1" x14ac:dyDescent="0.35">
      <c r="A1546" s="10" t="s">
        <v>818</v>
      </c>
      <c r="B1546" s="10" t="s">
        <v>10</v>
      </c>
      <c r="C1546" s="10" t="s">
        <v>63</v>
      </c>
      <c r="D1546" s="21" t="s">
        <v>108</v>
      </c>
      <c r="E1546" s="21"/>
    </row>
    <row r="1547" spans="1:5" ht="15" thickBot="1" x14ac:dyDescent="0.35">
      <c r="A1547" s="10" t="s">
        <v>819</v>
      </c>
      <c r="B1547" s="10" t="s">
        <v>10</v>
      </c>
      <c r="C1547" s="10" t="s">
        <v>63</v>
      </c>
      <c r="D1547" s="21" t="s">
        <v>108</v>
      </c>
      <c r="E1547" s="21"/>
    </row>
    <row r="1548" spans="1:5" ht="15" thickBot="1" x14ac:dyDescent="0.35">
      <c r="A1548" s="10" t="s">
        <v>820</v>
      </c>
      <c r="B1548" s="10" t="s">
        <v>10</v>
      </c>
      <c r="C1548" s="10" t="s">
        <v>63</v>
      </c>
      <c r="D1548" s="21" t="s">
        <v>108</v>
      </c>
      <c r="E1548" s="21"/>
    </row>
    <row r="1549" spans="1:5" ht="15" thickBot="1" x14ac:dyDescent="0.35">
      <c r="A1549" s="10" t="s">
        <v>821</v>
      </c>
      <c r="B1549" s="10" t="s">
        <v>10</v>
      </c>
      <c r="C1549" s="10" t="s">
        <v>63</v>
      </c>
      <c r="D1549" s="21" t="s">
        <v>108</v>
      </c>
      <c r="E1549" s="21"/>
    </row>
    <row r="1550" spans="1:5" ht="15" thickBot="1" x14ac:dyDescent="0.35">
      <c r="A1550" s="10" t="s">
        <v>822</v>
      </c>
      <c r="B1550" s="10" t="s">
        <v>10</v>
      </c>
      <c r="C1550" s="10" t="s">
        <v>63</v>
      </c>
      <c r="D1550" s="21" t="s">
        <v>108</v>
      </c>
      <c r="E1550" s="21"/>
    </row>
    <row r="1551" spans="1:5" ht="15" thickBot="1" x14ac:dyDescent="0.35">
      <c r="A1551" s="10" t="s">
        <v>823</v>
      </c>
      <c r="B1551" s="10" t="s">
        <v>10</v>
      </c>
      <c r="C1551" s="10" t="s">
        <v>63</v>
      </c>
      <c r="D1551" s="21" t="s">
        <v>108</v>
      </c>
      <c r="E1551" s="21"/>
    </row>
    <row r="1552" spans="1:5" ht="15" thickBot="1" x14ac:dyDescent="0.35">
      <c r="A1552" s="10" t="s">
        <v>824</v>
      </c>
      <c r="B1552" s="10" t="s">
        <v>10</v>
      </c>
      <c r="C1552" s="10" t="s">
        <v>63</v>
      </c>
      <c r="D1552" s="21" t="s">
        <v>108</v>
      </c>
      <c r="E1552" s="21"/>
    </row>
    <row r="1553" spans="1:5" ht="15" thickBot="1" x14ac:dyDescent="0.35">
      <c r="A1553" s="10" t="s">
        <v>825</v>
      </c>
      <c r="B1553" s="10" t="s">
        <v>10</v>
      </c>
      <c r="C1553" s="10" t="s">
        <v>63</v>
      </c>
      <c r="D1553" s="21" t="s">
        <v>108</v>
      </c>
      <c r="E1553" s="21"/>
    </row>
    <row r="1554" spans="1:5" ht="15" thickBot="1" x14ac:dyDescent="0.35">
      <c r="A1554" s="10" t="s">
        <v>826</v>
      </c>
      <c r="B1554" s="10" t="s">
        <v>10</v>
      </c>
      <c r="C1554" s="10" t="s">
        <v>63</v>
      </c>
      <c r="D1554" s="21" t="s">
        <v>108</v>
      </c>
      <c r="E1554" s="21"/>
    </row>
    <row r="1555" spans="1:5" ht="15" thickBot="1" x14ac:dyDescent="0.35">
      <c r="A1555" s="10" t="s">
        <v>827</v>
      </c>
      <c r="B1555" s="10" t="s">
        <v>10</v>
      </c>
      <c r="C1555" s="10" t="s">
        <v>63</v>
      </c>
      <c r="D1555" s="21" t="s">
        <v>108</v>
      </c>
      <c r="E1555" s="21"/>
    </row>
    <row r="1556" spans="1:5" ht="15" thickBot="1" x14ac:dyDescent="0.35">
      <c r="A1556" s="10" t="s">
        <v>828</v>
      </c>
      <c r="B1556" s="10" t="s">
        <v>10</v>
      </c>
      <c r="C1556" s="10" t="s">
        <v>63</v>
      </c>
      <c r="D1556" s="21" t="s">
        <v>108</v>
      </c>
      <c r="E1556" s="21"/>
    </row>
    <row r="1557" spans="1:5" ht="15" thickBot="1" x14ac:dyDescent="0.35">
      <c r="A1557" s="10" t="s">
        <v>829</v>
      </c>
      <c r="B1557" s="10" t="s">
        <v>10</v>
      </c>
      <c r="C1557" s="10" t="s">
        <v>63</v>
      </c>
      <c r="D1557" s="21" t="s">
        <v>108</v>
      </c>
      <c r="E1557" s="21"/>
    </row>
    <row r="1558" spans="1:5" ht="15" thickBot="1" x14ac:dyDescent="0.35">
      <c r="A1558" s="10" t="s">
        <v>830</v>
      </c>
      <c r="B1558" s="10" t="s">
        <v>10</v>
      </c>
      <c r="C1558" s="10" t="s">
        <v>63</v>
      </c>
      <c r="D1558" s="21" t="s">
        <v>108</v>
      </c>
      <c r="E1558" s="21"/>
    </row>
    <row r="1559" spans="1:5" ht="15" thickBot="1" x14ac:dyDescent="0.35">
      <c r="A1559" s="10" t="s">
        <v>831</v>
      </c>
      <c r="B1559" s="10" t="s">
        <v>10</v>
      </c>
      <c r="C1559" s="10" t="s">
        <v>63</v>
      </c>
      <c r="D1559" s="21" t="s">
        <v>108</v>
      </c>
      <c r="E1559" s="21"/>
    </row>
    <row r="1560" spans="1:5" ht="15" thickBot="1" x14ac:dyDescent="0.35">
      <c r="A1560" s="10" t="s">
        <v>832</v>
      </c>
      <c r="B1560" s="10" t="s">
        <v>10</v>
      </c>
      <c r="C1560" s="10" t="s">
        <v>63</v>
      </c>
      <c r="D1560" s="21" t="s">
        <v>108</v>
      </c>
      <c r="E1560" s="21"/>
    </row>
    <row r="1561" spans="1:5" ht="15" thickBot="1" x14ac:dyDescent="0.35">
      <c r="A1561" s="10" t="s">
        <v>833</v>
      </c>
      <c r="B1561" s="10" t="s">
        <v>10</v>
      </c>
      <c r="C1561" s="10" t="s">
        <v>63</v>
      </c>
      <c r="D1561" s="21" t="s">
        <v>108</v>
      </c>
      <c r="E1561" s="21"/>
    </row>
    <row r="1562" spans="1:5" ht="15" thickBot="1" x14ac:dyDescent="0.35">
      <c r="A1562" s="10" t="s">
        <v>834</v>
      </c>
      <c r="B1562" s="10" t="s">
        <v>10</v>
      </c>
      <c r="C1562" s="10" t="s">
        <v>63</v>
      </c>
      <c r="D1562" s="21" t="s">
        <v>108</v>
      </c>
      <c r="E1562" s="21"/>
    </row>
    <row r="1563" spans="1:5" ht="15" thickBot="1" x14ac:dyDescent="0.35">
      <c r="A1563" s="9" t="s">
        <v>835</v>
      </c>
      <c r="B1563" s="9" t="s">
        <v>68</v>
      </c>
      <c r="C1563" s="9" t="s">
        <v>63</v>
      </c>
      <c r="D1563" s="22" t="s">
        <v>108</v>
      </c>
      <c r="E1563" s="22"/>
    </row>
    <row r="1564" spans="1:5" ht="15" thickBot="1" x14ac:dyDescent="0.35">
      <c r="A1564" s="17"/>
      <c r="B1564" s="17"/>
      <c r="C1564" s="18"/>
      <c r="D1564" s="2" t="s">
        <v>211</v>
      </c>
      <c r="E1564" s="3" t="s">
        <v>212</v>
      </c>
    </row>
    <row r="1565" spans="1:5" ht="15" thickBot="1" x14ac:dyDescent="0.35">
      <c r="A1565" s="17"/>
      <c r="B1565" s="17"/>
      <c r="C1565" s="18"/>
      <c r="D1565" s="1">
        <v>0</v>
      </c>
      <c r="E1565" s="4" t="s">
        <v>69</v>
      </c>
    </row>
    <row r="1566" spans="1:5" ht="15" thickBot="1" x14ac:dyDescent="0.35">
      <c r="A1566" s="19"/>
      <c r="B1566" s="19"/>
      <c r="C1566" s="20"/>
      <c r="D1566" s="5">
        <v>1</v>
      </c>
      <c r="E1566" s="6" t="s">
        <v>70</v>
      </c>
    </row>
    <row r="1567" spans="1:5" ht="15" thickBot="1" x14ac:dyDescent="0.35">
      <c r="A1567" s="9" t="s">
        <v>836</v>
      </c>
      <c r="B1567" s="9" t="s">
        <v>68</v>
      </c>
      <c r="C1567" s="9" t="s">
        <v>63</v>
      </c>
      <c r="D1567" s="22" t="s">
        <v>108</v>
      </c>
      <c r="E1567" s="22"/>
    </row>
    <row r="1568" spans="1:5" ht="15" thickBot="1" x14ac:dyDescent="0.35">
      <c r="A1568" s="17"/>
      <c r="B1568" s="17"/>
      <c r="C1568" s="18"/>
      <c r="D1568" s="2" t="s">
        <v>211</v>
      </c>
      <c r="E1568" s="3" t="s">
        <v>212</v>
      </c>
    </row>
    <row r="1569" spans="1:5" ht="15" thickBot="1" x14ac:dyDescent="0.35">
      <c r="A1569" s="17"/>
      <c r="B1569" s="17"/>
      <c r="C1569" s="18"/>
      <c r="D1569" s="1">
        <v>0</v>
      </c>
      <c r="E1569" s="4" t="s">
        <v>69</v>
      </c>
    </row>
    <row r="1570" spans="1:5" ht="15" thickBot="1" x14ac:dyDescent="0.35">
      <c r="A1570" s="19"/>
      <c r="B1570" s="19"/>
      <c r="C1570" s="20"/>
      <c r="D1570" s="5">
        <v>1</v>
      </c>
      <c r="E1570" s="6" t="s">
        <v>70</v>
      </c>
    </row>
    <row r="1571" spans="1:5" ht="15" thickBot="1" x14ac:dyDescent="0.35">
      <c r="A1571" s="9" t="s">
        <v>837</v>
      </c>
      <c r="B1571" s="9" t="s">
        <v>68</v>
      </c>
      <c r="C1571" s="9" t="s">
        <v>63</v>
      </c>
      <c r="D1571" s="22" t="s">
        <v>108</v>
      </c>
      <c r="E1571" s="22"/>
    </row>
    <row r="1572" spans="1:5" ht="15" thickBot="1" x14ac:dyDescent="0.35">
      <c r="A1572" s="17"/>
      <c r="B1572" s="17"/>
      <c r="C1572" s="18"/>
      <c r="D1572" s="2" t="s">
        <v>211</v>
      </c>
      <c r="E1572" s="3" t="s">
        <v>212</v>
      </c>
    </row>
    <row r="1573" spans="1:5" ht="15" thickBot="1" x14ac:dyDescent="0.35">
      <c r="A1573" s="17"/>
      <c r="B1573" s="17"/>
      <c r="C1573" s="18"/>
      <c r="D1573" s="1">
        <v>0</v>
      </c>
      <c r="E1573" s="4" t="s">
        <v>69</v>
      </c>
    </row>
    <row r="1574" spans="1:5" ht="15" thickBot="1" x14ac:dyDescent="0.35">
      <c r="A1574" s="19"/>
      <c r="B1574" s="19"/>
      <c r="C1574" s="20"/>
      <c r="D1574" s="5">
        <v>1</v>
      </c>
      <c r="E1574" s="6" t="s">
        <v>70</v>
      </c>
    </row>
    <row r="1575" spans="1:5" ht="15" thickBot="1" x14ac:dyDescent="0.35">
      <c r="A1575" s="9" t="s">
        <v>838</v>
      </c>
      <c r="B1575" s="9" t="s">
        <v>68</v>
      </c>
      <c r="C1575" s="9" t="s">
        <v>63</v>
      </c>
      <c r="D1575" s="22" t="s">
        <v>108</v>
      </c>
      <c r="E1575" s="22"/>
    </row>
    <row r="1576" spans="1:5" ht="15" thickBot="1" x14ac:dyDescent="0.35">
      <c r="A1576" s="17"/>
      <c r="B1576" s="17"/>
      <c r="C1576" s="18"/>
      <c r="D1576" s="2" t="s">
        <v>211</v>
      </c>
      <c r="E1576" s="3" t="s">
        <v>212</v>
      </c>
    </row>
    <row r="1577" spans="1:5" ht="15" thickBot="1" x14ac:dyDescent="0.35">
      <c r="A1577" s="17"/>
      <c r="B1577" s="17"/>
      <c r="C1577" s="18"/>
      <c r="D1577" s="1">
        <v>0</v>
      </c>
      <c r="E1577" s="4" t="s">
        <v>69</v>
      </c>
    </row>
    <row r="1578" spans="1:5" ht="15" thickBot="1" x14ac:dyDescent="0.35">
      <c r="A1578" s="19"/>
      <c r="B1578" s="19"/>
      <c r="C1578" s="20"/>
      <c r="D1578" s="5">
        <v>1</v>
      </c>
      <c r="E1578" s="6" t="s">
        <v>70</v>
      </c>
    </row>
    <row r="1579" spans="1:5" ht="15" thickBot="1" x14ac:dyDescent="0.35">
      <c r="A1579" s="9" t="s">
        <v>839</v>
      </c>
      <c r="B1579" s="9" t="s">
        <v>68</v>
      </c>
      <c r="C1579" s="9" t="s">
        <v>63</v>
      </c>
      <c r="D1579" s="22" t="s">
        <v>108</v>
      </c>
      <c r="E1579" s="22"/>
    </row>
    <row r="1580" spans="1:5" ht="15" thickBot="1" x14ac:dyDescent="0.35">
      <c r="A1580" s="17"/>
      <c r="B1580" s="17"/>
      <c r="C1580" s="18"/>
      <c r="D1580" s="2" t="s">
        <v>211</v>
      </c>
      <c r="E1580" s="3" t="s">
        <v>212</v>
      </c>
    </row>
    <row r="1581" spans="1:5" ht="15" thickBot="1" x14ac:dyDescent="0.35">
      <c r="A1581" s="17"/>
      <c r="B1581" s="17"/>
      <c r="C1581" s="18"/>
      <c r="D1581" s="1">
        <v>0</v>
      </c>
      <c r="E1581" s="4" t="s">
        <v>69</v>
      </c>
    </row>
    <row r="1582" spans="1:5" ht="15" thickBot="1" x14ac:dyDescent="0.35">
      <c r="A1582" s="19"/>
      <c r="B1582" s="19"/>
      <c r="C1582" s="20"/>
      <c r="D1582" s="5">
        <v>1</v>
      </c>
      <c r="E1582" s="6" t="s">
        <v>70</v>
      </c>
    </row>
    <row r="1583" spans="1:5" ht="15" thickBot="1" x14ac:dyDescent="0.35">
      <c r="A1583" s="9" t="s">
        <v>840</v>
      </c>
      <c r="B1583" s="9" t="s">
        <v>68</v>
      </c>
      <c r="C1583" s="9" t="s">
        <v>63</v>
      </c>
      <c r="D1583" s="22" t="s">
        <v>108</v>
      </c>
      <c r="E1583" s="22"/>
    </row>
    <row r="1584" spans="1:5" ht="15" thickBot="1" x14ac:dyDescent="0.35">
      <c r="A1584" s="17"/>
      <c r="B1584" s="17"/>
      <c r="C1584" s="18"/>
      <c r="D1584" s="2" t="s">
        <v>211</v>
      </c>
      <c r="E1584" s="3" t="s">
        <v>212</v>
      </c>
    </row>
    <row r="1585" spans="1:5" ht="15" thickBot="1" x14ac:dyDescent="0.35">
      <c r="A1585" s="17"/>
      <c r="B1585" s="17"/>
      <c r="C1585" s="18"/>
      <c r="D1585" s="1">
        <v>0</v>
      </c>
      <c r="E1585" s="4" t="s">
        <v>69</v>
      </c>
    </row>
    <row r="1586" spans="1:5" ht="15" thickBot="1" x14ac:dyDescent="0.35">
      <c r="A1586" s="19"/>
      <c r="B1586" s="19"/>
      <c r="C1586" s="20"/>
      <c r="D1586" s="5">
        <v>1</v>
      </c>
      <c r="E1586" s="6" t="s">
        <v>70</v>
      </c>
    </row>
    <row r="1587" spans="1:5" ht="15" thickBot="1" x14ac:dyDescent="0.35">
      <c r="A1587" s="9" t="s">
        <v>841</v>
      </c>
      <c r="B1587" s="9" t="s">
        <v>68</v>
      </c>
      <c r="C1587" s="9" t="s">
        <v>63</v>
      </c>
      <c r="D1587" s="22" t="s">
        <v>108</v>
      </c>
      <c r="E1587" s="22"/>
    </row>
    <row r="1588" spans="1:5" ht="15" thickBot="1" x14ac:dyDescent="0.35">
      <c r="A1588" s="17"/>
      <c r="B1588" s="17"/>
      <c r="C1588" s="18"/>
      <c r="D1588" s="2" t="s">
        <v>211</v>
      </c>
      <c r="E1588" s="3" t="s">
        <v>212</v>
      </c>
    </row>
    <row r="1589" spans="1:5" ht="15" thickBot="1" x14ac:dyDescent="0.35">
      <c r="A1589" s="17"/>
      <c r="B1589" s="17"/>
      <c r="C1589" s="18"/>
      <c r="D1589" s="1">
        <v>0</v>
      </c>
      <c r="E1589" s="4" t="s">
        <v>69</v>
      </c>
    </row>
    <row r="1590" spans="1:5" ht="15" thickBot="1" x14ac:dyDescent="0.35">
      <c r="A1590" s="19"/>
      <c r="B1590" s="19"/>
      <c r="C1590" s="20"/>
      <c r="D1590" s="5">
        <v>1</v>
      </c>
      <c r="E1590" s="6" t="s">
        <v>70</v>
      </c>
    </row>
    <row r="1591" spans="1:5" ht="15" thickBot="1" x14ac:dyDescent="0.35">
      <c r="A1591" s="9" t="s">
        <v>842</v>
      </c>
      <c r="B1591" s="9" t="s">
        <v>68</v>
      </c>
      <c r="C1591" s="9" t="s">
        <v>63</v>
      </c>
      <c r="D1591" s="22" t="s">
        <v>108</v>
      </c>
      <c r="E1591" s="22"/>
    </row>
    <row r="1592" spans="1:5" ht="15" thickBot="1" x14ac:dyDescent="0.35">
      <c r="A1592" s="17"/>
      <c r="B1592" s="17"/>
      <c r="C1592" s="18"/>
      <c r="D1592" s="2" t="s">
        <v>211</v>
      </c>
      <c r="E1592" s="3" t="s">
        <v>212</v>
      </c>
    </row>
    <row r="1593" spans="1:5" ht="15" thickBot="1" x14ac:dyDescent="0.35">
      <c r="A1593" s="17"/>
      <c r="B1593" s="17"/>
      <c r="C1593" s="18"/>
      <c r="D1593" s="1">
        <v>0</v>
      </c>
      <c r="E1593" s="4" t="s">
        <v>69</v>
      </c>
    </row>
    <row r="1594" spans="1:5" ht="15" thickBot="1" x14ac:dyDescent="0.35">
      <c r="A1594" s="19"/>
      <c r="B1594" s="19"/>
      <c r="C1594" s="20"/>
      <c r="D1594" s="5">
        <v>1</v>
      </c>
      <c r="E1594" s="6" t="s">
        <v>70</v>
      </c>
    </row>
    <row r="1595" spans="1:5" ht="15" thickBot="1" x14ac:dyDescent="0.35">
      <c r="A1595" s="10" t="s">
        <v>843</v>
      </c>
      <c r="B1595" s="10" t="s">
        <v>10</v>
      </c>
      <c r="C1595" s="10" t="s">
        <v>63</v>
      </c>
      <c r="D1595" s="21" t="s">
        <v>108</v>
      </c>
      <c r="E1595" s="21"/>
    </row>
    <row r="1596" spans="1:5" ht="15" thickBot="1" x14ac:dyDescent="0.35">
      <c r="A1596" s="10" t="s">
        <v>844</v>
      </c>
      <c r="B1596" s="10" t="s">
        <v>10</v>
      </c>
      <c r="C1596" s="10" t="s">
        <v>63</v>
      </c>
      <c r="D1596" s="21" t="s">
        <v>108</v>
      </c>
      <c r="E1596" s="21"/>
    </row>
    <row r="1597" spans="1:5" ht="15" thickBot="1" x14ac:dyDescent="0.35">
      <c r="A1597" s="10" t="s">
        <v>845</v>
      </c>
      <c r="B1597" s="10" t="s">
        <v>10</v>
      </c>
      <c r="C1597" s="10" t="s">
        <v>63</v>
      </c>
      <c r="D1597" s="21" t="s">
        <v>108</v>
      </c>
      <c r="E1597" s="21"/>
    </row>
    <row r="1598" spans="1:5" ht="15" thickBot="1" x14ac:dyDescent="0.35">
      <c r="A1598" s="10" t="s">
        <v>846</v>
      </c>
      <c r="B1598" s="10" t="s">
        <v>10</v>
      </c>
      <c r="C1598" s="10" t="s">
        <v>63</v>
      </c>
      <c r="D1598" s="21" t="s">
        <v>108</v>
      </c>
      <c r="E1598" s="21"/>
    </row>
    <row r="1599" spans="1:5" ht="15" thickBot="1" x14ac:dyDescent="0.35">
      <c r="A1599" s="10" t="s">
        <v>847</v>
      </c>
      <c r="B1599" s="10" t="s">
        <v>10</v>
      </c>
      <c r="C1599" s="10" t="s">
        <v>63</v>
      </c>
      <c r="D1599" s="21" t="s">
        <v>108</v>
      </c>
      <c r="E1599" s="21"/>
    </row>
    <row r="1600" spans="1:5" ht="15" thickBot="1" x14ac:dyDescent="0.35">
      <c r="A1600" s="10" t="s">
        <v>848</v>
      </c>
      <c r="B1600" s="10" t="s">
        <v>10</v>
      </c>
      <c r="C1600" s="10" t="s">
        <v>63</v>
      </c>
      <c r="D1600" s="21" t="s">
        <v>108</v>
      </c>
      <c r="E1600" s="21"/>
    </row>
    <row r="1601" spans="1:5" ht="15" thickBot="1" x14ac:dyDescent="0.35">
      <c r="A1601" s="10" t="s">
        <v>849</v>
      </c>
      <c r="B1601" s="10" t="s">
        <v>10</v>
      </c>
      <c r="C1601" s="10" t="s">
        <v>63</v>
      </c>
      <c r="D1601" s="21" t="s">
        <v>108</v>
      </c>
      <c r="E1601" s="21"/>
    </row>
    <row r="1602" spans="1:5" ht="15" thickBot="1" x14ac:dyDescent="0.35">
      <c r="A1602" s="10" t="s">
        <v>850</v>
      </c>
      <c r="B1602" s="10" t="s">
        <v>10</v>
      </c>
      <c r="C1602" s="10" t="s">
        <v>63</v>
      </c>
      <c r="D1602" s="21" t="s">
        <v>108</v>
      </c>
      <c r="E1602" s="21"/>
    </row>
    <row r="1603" spans="1:5" ht="15" thickBot="1" x14ac:dyDescent="0.35">
      <c r="A1603" s="10" t="s">
        <v>851</v>
      </c>
      <c r="B1603" s="10" t="s">
        <v>10</v>
      </c>
      <c r="C1603" s="10" t="s">
        <v>63</v>
      </c>
      <c r="D1603" s="21" t="s">
        <v>108</v>
      </c>
      <c r="E1603" s="21"/>
    </row>
    <row r="1604" spans="1:5" ht="15" thickBot="1" x14ac:dyDescent="0.35">
      <c r="A1604" s="10" t="s">
        <v>852</v>
      </c>
      <c r="B1604" s="10" t="s">
        <v>10</v>
      </c>
      <c r="C1604" s="10" t="s">
        <v>63</v>
      </c>
      <c r="D1604" s="21" t="s">
        <v>108</v>
      </c>
      <c r="E1604" s="21"/>
    </row>
    <row r="1605" spans="1:5" ht="15" thickBot="1" x14ac:dyDescent="0.35">
      <c r="A1605" s="10" t="s">
        <v>853</v>
      </c>
      <c r="B1605" s="10" t="s">
        <v>10</v>
      </c>
      <c r="C1605" s="10" t="s">
        <v>63</v>
      </c>
      <c r="D1605" s="21" t="s">
        <v>108</v>
      </c>
      <c r="E1605" s="21"/>
    </row>
    <row r="1606" spans="1:5" ht="15" thickBot="1" x14ac:dyDescent="0.35">
      <c r="A1606" s="10" t="s">
        <v>854</v>
      </c>
      <c r="B1606" s="10" t="s">
        <v>10</v>
      </c>
      <c r="C1606" s="10" t="s">
        <v>63</v>
      </c>
      <c r="D1606" s="21" t="s">
        <v>108</v>
      </c>
      <c r="E1606" s="21"/>
    </row>
    <row r="1607" spans="1:5" ht="15" thickBot="1" x14ac:dyDescent="0.35">
      <c r="A1607" s="10" t="s">
        <v>855</v>
      </c>
      <c r="B1607" s="10" t="s">
        <v>10</v>
      </c>
      <c r="C1607" s="10" t="s">
        <v>63</v>
      </c>
      <c r="D1607" s="21" t="s">
        <v>108</v>
      </c>
      <c r="E1607" s="21"/>
    </row>
    <row r="1608" spans="1:5" ht="15" thickBot="1" x14ac:dyDescent="0.35">
      <c r="A1608" s="10" t="s">
        <v>856</v>
      </c>
      <c r="B1608" s="10" t="s">
        <v>10</v>
      </c>
      <c r="C1608" s="10" t="s">
        <v>63</v>
      </c>
      <c r="D1608" s="21" t="s">
        <v>108</v>
      </c>
      <c r="E1608" s="21"/>
    </row>
    <row r="1609" spans="1:5" ht="15" thickBot="1" x14ac:dyDescent="0.35">
      <c r="A1609" s="10" t="s">
        <v>857</v>
      </c>
      <c r="B1609" s="10" t="s">
        <v>10</v>
      </c>
      <c r="C1609" s="10" t="s">
        <v>63</v>
      </c>
      <c r="D1609" s="21" t="s">
        <v>108</v>
      </c>
      <c r="E1609" s="21"/>
    </row>
    <row r="1610" spans="1:5" ht="15" thickBot="1" x14ac:dyDescent="0.35">
      <c r="A1610" s="10" t="s">
        <v>858</v>
      </c>
      <c r="B1610" s="10" t="s">
        <v>10</v>
      </c>
      <c r="C1610" s="10" t="s">
        <v>63</v>
      </c>
      <c r="D1610" s="21" t="s">
        <v>108</v>
      </c>
      <c r="E1610" s="21"/>
    </row>
    <row r="1611" spans="1:5" ht="15" thickBot="1" x14ac:dyDescent="0.35">
      <c r="A1611" s="10" t="s">
        <v>859</v>
      </c>
      <c r="B1611" s="10" t="s">
        <v>10</v>
      </c>
      <c r="C1611" s="10" t="s">
        <v>63</v>
      </c>
      <c r="D1611" s="21" t="s">
        <v>108</v>
      </c>
      <c r="E1611" s="21"/>
    </row>
    <row r="1612" spans="1:5" ht="15" thickBot="1" x14ac:dyDescent="0.35">
      <c r="A1612" s="10" t="s">
        <v>860</v>
      </c>
      <c r="B1612" s="10" t="s">
        <v>10</v>
      </c>
      <c r="C1612" s="10" t="s">
        <v>63</v>
      </c>
      <c r="D1612" s="21" t="s">
        <v>108</v>
      </c>
      <c r="E1612" s="21"/>
    </row>
    <row r="1613" spans="1:5" ht="15" thickBot="1" x14ac:dyDescent="0.35">
      <c r="A1613" s="10" t="s">
        <v>861</v>
      </c>
      <c r="B1613" s="10" t="s">
        <v>10</v>
      </c>
      <c r="C1613" s="10" t="s">
        <v>63</v>
      </c>
      <c r="D1613" s="21" t="s">
        <v>108</v>
      </c>
      <c r="E1613" s="21"/>
    </row>
    <row r="1614" spans="1:5" ht="15" thickBot="1" x14ac:dyDescent="0.35">
      <c r="A1614" s="10" t="s">
        <v>862</v>
      </c>
      <c r="B1614" s="10" t="s">
        <v>10</v>
      </c>
      <c r="C1614" s="10" t="s">
        <v>63</v>
      </c>
      <c r="D1614" s="21" t="s">
        <v>108</v>
      </c>
      <c r="E1614" s="21"/>
    </row>
    <row r="1615" spans="1:5" ht="15" thickBot="1" x14ac:dyDescent="0.35">
      <c r="A1615" s="10" t="s">
        <v>863</v>
      </c>
      <c r="B1615" s="10" t="s">
        <v>10</v>
      </c>
      <c r="C1615" s="10" t="s">
        <v>63</v>
      </c>
      <c r="D1615" s="21" t="s">
        <v>108</v>
      </c>
      <c r="E1615" s="21"/>
    </row>
    <row r="1616" spans="1:5" ht="15" thickBot="1" x14ac:dyDescent="0.35">
      <c r="A1616" s="10" t="s">
        <v>864</v>
      </c>
      <c r="B1616" s="10" t="s">
        <v>10</v>
      </c>
      <c r="C1616" s="10" t="s">
        <v>63</v>
      </c>
      <c r="D1616" s="21" t="s">
        <v>108</v>
      </c>
      <c r="E1616" s="21"/>
    </row>
    <row r="1617" spans="1:5" ht="15" thickBot="1" x14ac:dyDescent="0.35">
      <c r="A1617" s="10" t="s">
        <v>865</v>
      </c>
      <c r="B1617" s="10" t="s">
        <v>10</v>
      </c>
      <c r="C1617" s="10" t="s">
        <v>63</v>
      </c>
      <c r="D1617" s="21" t="s">
        <v>108</v>
      </c>
      <c r="E1617" s="21"/>
    </row>
    <row r="1618" spans="1:5" ht="15" thickBot="1" x14ac:dyDescent="0.35">
      <c r="A1618" s="10" t="s">
        <v>866</v>
      </c>
      <c r="B1618" s="10" t="s">
        <v>10</v>
      </c>
      <c r="C1618" s="10" t="s">
        <v>63</v>
      </c>
      <c r="D1618" s="21" t="s">
        <v>108</v>
      </c>
      <c r="E1618" s="21"/>
    </row>
    <row r="1619" spans="1:5" ht="15" thickBot="1" x14ac:dyDescent="0.35">
      <c r="A1619" s="10" t="s">
        <v>867</v>
      </c>
      <c r="B1619" s="10" t="s">
        <v>10</v>
      </c>
      <c r="C1619" s="10" t="s">
        <v>63</v>
      </c>
      <c r="D1619" s="21" t="s">
        <v>108</v>
      </c>
      <c r="E1619" s="21"/>
    </row>
    <row r="1620" spans="1:5" ht="15" thickBot="1" x14ac:dyDescent="0.35">
      <c r="A1620" s="10" t="s">
        <v>868</v>
      </c>
      <c r="B1620" s="10" t="s">
        <v>10</v>
      </c>
      <c r="C1620" s="10" t="s">
        <v>63</v>
      </c>
      <c r="D1620" s="21" t="s">
        <v>108</v>
      </c>
      <c r="E1620" s="21"/>
    </row>
    <row r="1621" spans="1:5" ht="15" thickBot="1" x14ac:dyDescent="0.35">
      <c r="A1621" s="10" t="s">
        <v>869</v>
      </c>
      <c r="B1621" s="10" t="s">
        <v>10</v>
      </c>
      <c r="C1621" s="10" t="s">
        <v>63</v>
      </c>
      <c r="D1621" s="21" t="s">
        <v>108</v>
      </c>
      <c r="E1621" s="21"/>
    </row>
    <row r="1622" spans="1:5" ht="15" thickBot="1" x14ac:dyDescent="0.35">
      <c r="A1622" s="9" t="s">
        <v>870</v>
      </c>
      <c r="B1622" s="9" t="s">
        <v>68</v>
      </c>
      <c r="C1622" s="9" t="s">
        <v>63</v>
      </c>
      <c r="D1622" s="22" t="s">
        <v>108</v>
      </c>
      <c r="E1622" s="22"/>
    </row>
    <row r="1623" spans="1:5" ht="15" thickBot="1" x14ac:dyDescent="0.35">
      <c r="A1623" s="17"/>
      <c r="B1623" s="17"/>
      <c r="C1623" s="18"/>
      <c r="D1623" s="2" t="s">
        <v>211</v>
      </c>
      <c r="E1623" s="3" t="s">
        <v>212</v>
      </c>
    </row>
    <row r="1624" spans="1:5" ht="15" thickBot="1" x14ac:dyDescent="0.35">
      <c r="A1624" s="17"/>
      <c r="B1624" s="17"/>
      <c r="C1624" s="18"/>
      <c r="D1624" s="1">
        <v>0</v>
      </c>
      <c r="E1624" s="4" t="s">
        <v>69</v>
      </c>
    </row>
    <row r="1625" spans="1:5" ht="15" thickBot="1" x14ac:dyDescent="0.35">
      <c r="A1625" s="19"/>
      <c r="B1625" s="19"/>
      <c r="C1625" s="20"/>
      <c r="D1625" s="5">
        <v>1</v>
      </c>
      <c r="E1625" s="6" t="s">
        <v>70</v>
      </c>
    </row>
    <row r="1626" spans="1:5" ht="15" thickBot="1" x14ac:dyDescent="0.35">
      <c r="A1626" s="9" t="s">
        <v>871</v>
      </c>
      <c r="B1626" s="9" t="s">
        <v>68</v>
      </c>
      <c r="C1626" s="9" t="s">
        <v>63</v>
      </c>
      <c r="D1626" s="22" t="s">
        <v>108</v>
      </c>
      <c r="E1626" s="22"/>
    </row>
    <row r="1627" spans="1:5" ht="15" thickBot="1" x14ac:dyDescent="0.35">
      <c r="A1627" s="17"/>
      <c r="B1627" s="17"/>
      <c r="C1627" s="18"/>
      <c r="D1627" s="2" t="s">
        <v>211</v>
      </c>
      <c r="E1627" s="3" t="s">
        <v>212</v>
      </c>
    </row>
    <row r="1628" spans="1:5" ht="15" thickBot="1" x14ac:dyDescent="0.35">
      <c r="A1628" s="17"/>
      <c r="B1628" s="17"/>
      <c r="C1628" s="18"/>
      <c r="D1628" s="1">
        <v>0</v>
      </c>
      <c r="E1628" s="4" t="s">
        <v>69</v>
      </c>
    </row>
    <row r="1629" spans="1:5" ht="15" thickBot="1" x14ac:dyDescent="0.35">
      <c r="A1629" s="19"/>
      <c r="B1629" s="19"/>
      <c r="C1629" s="20"/>
      <c r="D1629" s="5">
        <v>1</v>
      </c>
      <c r="E1629" s="6" t="s">
        <v>70</v>
      </c>
    </row>
    <row r="1630" spans="1:5" ht="15" thickBot="1" x14ac:dyDescent="0.35">
      <c r="A1630" s="9" t="s">
        <v>872</v>
      </c>
      <c r="B1630" s="9" t="s">
        <v>68</v>
      </c>
      <c r="C1630" s="9" t="s">
        <v>63</v>
      </c>
      <c r="D1630" s="22" t="s">
        <v>108</v>
      </c>
      <c r="E1630" s="22"/>
    </row>
    <row r="1631" spans="1:5" ht="15" thickBot="1" x14ac:dyDescent="0.35">
      <c r="A1631" s="17"/>
      <c r="B1631" s="17"/>
      <c r="C1631" s="18"/>
      <c r="D1631" s="2" t="s">
        <v>211</v>
      </c>
      <c r="E1631" s="3" t="s">
        <v>212</v>
      </c>
    </row>
    <row r="1632" spans="1:5" ht="15" thickBot="1" x14ac:dyDescent="0.35">
      <c r="A1632" s="17"/>
      <c r="B1632" s="17"/>
      <c r="C1632" s="18"/>
      <c r="D1632" s="1">
        <v>0</v>
      </c>
      <c r="E1632" s="4" t="s">
        <v>69</v>
      </c>
    </row>
    <row r="1633" spans="1:5" ht="15" thickBot="1" x14ac:dyDescent="0.35">
      <c r="A1633" s="19"/>
      <c r="B1633" s="19"/>
      <c r="C1633" s="20"/>
      <c r="D1633" s="5">
        <v>1</v>
      </c>
      <c r="E1633" s="6" t="s">
        <v>70</v>
      </c>
    </row>
    <row r="1634" spans="1:5" ht="15" thickBot="1" x14ac:dyDescent="0.35">
      <c r="A1634" s="9" t="s">
        <v>873</v>
      </c>
      <c r="B1634" s="9" t="s">
        <v>68</v>
      </c>
      <c r="C1634" s="9" t="s">
        <v>63</v>
      </c>
      <c r="D1634" s="22" t="s">
        <v>108</v>
      </c>
      <c r="E1634" s="22"/>
    </row>
    <row r="1635" spans="1:5" ht="15" thickBot="1" x14ac:dyDescent="0.35">
      <c r="A1635" s="17"/>
      <c r="B1635" s="17"/>
      <c r="C1635" s="18"/>
      <c r="D1635" s="2" t="s">
        <v>211</v>
      </c>
      <c r="E1635" s="3" t="s">
        <v>212</v>
      </c>
    </row>
    <row r="1636" spans="1:5" ht="15" thickBot="1" x14ac:dyDescent="0.35">
      <c r="A1636" s="17"/>
      <c r="B1636" s="17"/>
      <c r="C1636" s="18"/>
      <c r="D1636" s="1">
        <v>0</v>
      </c>
      <c r="E1636" s="4" t="s">
        <v>69</v>
      </c>
    </row>
    <row r="1637" spans="1:5" ht="15" thickBot="1" x14ac:dyDescent="0.35">
      <c r="A1637" s="19"/>
      <c r="B1637" s="19"/>
      <c r="C1637" s="20"/>
      <c r="D1637" s="5">
        <v>1</v>
      </c>
      <c r="E1637" s="6" t="s">
        <v>70</v>
      </c>
    </row>
    <row r="1638" spans="1:5" ht="15" thickBot="1" x14ac:dyDescent="0.35">
      <c r="A1638" s="9" t="s">
        <v>874</v>
      </c>
      <c r="B1638" s="9" t="s">
        <v>68</v>
      </c>
      <c r="C1638" s="9" t="s">
        <v>63</v>
      </c>
      <c r="D1638" s="22" t="s">
        <v>108</v>
      </c>
      <c r="E1638" s="22"/>
    </row>
    <row r="1639" spans="1:5" ht="15" thickBot="1" x14ac:dyDescent="0.35">
      <c r="A1639" s="17"/>
      <c r="B1639" s="17"/>
      <c r="C1639" s="18"/>
      <c r="D1639" s="2" t="s">
        <v>211</v>
      </c>
      <c r="E1639" s="3" t="s">
        <v>212</v>
      </c>
    </row>
    <row r="1640" spans="1:5" ht="15" thickBot="1" x14ac:dyDescent="0.35">
      <c r="A1640" s="17"/>
      <c r="B1640" s="17"/>
      <c r="C1640" s="18"/>
      <c r="D1640" s="1">
        <v>0</v>
      </c>
      <c r="E1640" s="4" t="s">
        <v>69</v>
      </c>
    </row>
    <row r="1641" spans="1:5" ht="15" thickBot="1" x14ac:dyDescent="0.35">
      <c r="A1641" s="19"/>
      <c r="B1641" s="19"/>
      <c r="C1641" s="20"/>
      <c r="D1641" s="5">
        <v>1</v>
      </c>
      <c r="E1641" s="6" t="s">
        <v>70</v>
      </c>
    </row>
    <row r="1642" spans="1:5" ht="15" thickBot="1" x14ac:dyDescent="0.35">
      <c r="A1642" s="9" t="s">
        <v>875</v>
      </c>
      <c r="B1642" s="9" t="s">
        <v>68</v>
      </c>
      <c r="C1642" s="9" t="s">
        <v>63</v>
      </c>
      <c r="D1642" s="22" t="s">
        <v>108</v>
      </c>
      <c r="E1642" s="22"/>
    </row>
    <row r="1643" spans="1:5" ht="15" thickBot="1" x14ac:dyDescent="0.35">
      <c r="A1643" s="17"/>
      <c r="B1643" s="17"/>
      <c r="C1643" s="18"/>
      <c r="D1643" s="2" t="s">
        <v>211</v>
      </c>
      <c r="E1643" s="3" t="s">
        <v>212</v>
      </c>
    </row>
    <row r="1644" spans="1:5" ht="15" thickBot="1" x14ac:dyDescent="0.35">
      <c r="A1644" s="17"/>
      <c r="B1644" s="17"/>
      <c r="C1644" s="18"/>
      <c r="D1644" s="1">
        <v>0</v>
      </c>
      <c r="E1644" s="4" t="s">
        <v>69</v>
      </c>
    </row>
    <row r="1645" spans="1:5" ht="15" thickBot="1" x14ac:dyDescent="0.35">
      <c r="A1645" s="19"/>
      <c r="B1645" s="19"/>
      <c r="C1645" s="20"/>
      <c r="D1645" s="5">
        <v>1</v>
      </c>
      <c r="E1645" s="6" t="s">
        <v>70</v>
      </c>
    </row>
    <row r="1646" spans="1:5" ht="15" thickBot="1" x14ac:dyDescent="0.35">
      <c r="A1646" s="9" t="s">
        <v>876</v>
      </c>
      <c r="B1646" s="9" t="s">
        <v>68</v>
      </c>
      <c r="C1646" s="9" t="s">
        <v>63</v>
      </c>
      <c r="D1646" s="22" t="s">
        <v>108</v>
      </c>
      <c r="E1646" s="22"/>
    </row>
    <row r="1647" spans="1:5" ht="15" thickBot="1" x14ac:dyDescent="0.35">
      <c r="A1647" s="17"/>
      <c r="B1647" s="17"/>
      <c r="C1647" s="18"/>
      <c r="D1647" s="2" t="s">
        <v>211</v>
      </c>
      <c r="E1647" s="3" t="s">
        <v>212</v>
      </c>
    </row>
    <row r="1648" spans="1:5" ht="15" thickBot="1" x14ac:dyDescent="0.35">
      <c r="A1648" s="17"/>
      <c r="B1648" s="17"/>
      <c r="C1648" s="18"/>
      <c r="D1648" s="1">
        <v>0</v>
      </c>
      <c r="E1648" s="4" t="s">
        <v>69</v>
      </c>
    </row>
    <row r="1649" spans="1:5" ht="15" thickBot="1" x14ac:dyDescent="0.35">
      <c r="A1649" s="19"/>
      <c r="B1649" s="19"/>
      <c r="C1649" s="20"/>
      <c r="D1649" s="5">
        <v>1</v>
      </c>
      <c r="E1649" s="6" t="s">
        <v>70</v>
      </c>
    </row>
    <row r="1650" spans="1:5" ht="15" thickBot="1" x14ac:dyDescent="0.35">
      <c r="A1650" s="9" t="s">
        <v>877</v>
      </c>
      <c r="B1650" s="9" t="s">
        <v>68</v>
      </c>
      <c r="C1650" s="9" t="s">
        <v>63</v>
      </c>
      <c r="D1650" s="22" t="s">
        <v>108</v>
      </c>
      <c r="E1650" s="22"/>
    </row>
    <row r="1651" spans="1:5" ht="15" thickBot="1" x14ac:dyDescent="0.35">
      <c r="A1651" s="17"/>
      <c r="B1651" s="17"/>
      <c r="C1651" s="18"/>
      <c r="D1651" s="2" t="s">
        <v>211</v>
      </c>
      <c r="E1651" s="3" t="s">
        <v>212</v>
      </c>
    </row>
    <row r="1652" spans="1:5" ht="15" thickBot="1" x14ac:dyDescent="0.35">
      <c r="A1652" s="17"/>
      <c r="B1652" s="17"/>
      <c r="C1652" s="18"/>
      <c r="D1652" s="1">
        <v>0</v>
      </c>
      <c r="E1652" s="4" t="s">
        <v>69</v>
      </c>
    </row>
    <row r="1653" spans="1:5" ht="15" thickBot="1" x14ac:dyDescent="0.35">
      <c r="A1653" s="19"/>
      <c r="B1653" s="19"/>
      <c r="C1653" s="20"/>
      <c r="D1653" s="5">
        <v>1</v>
      </c>
      <c r="E1653" s="6" t="s">
        <v>70</v>
      </c>
    </row>
    <row r="1654" spans="1:5" ht="15" thickBot="1" x14ac:dyDescent="0.35">
      <c r="A1654" s="10" t="s">
        <v>878</v>
      </c>
      <c r="B1654" s="10" t="s">
        <v>10</v>
      </c>
      <c r="C1654" s="10" t="s">
        <v>63</v>
      </c>
      <c r="D1654" s="21" t="s">
        <v>108</v>
      </c>
      <c r="E1654" s="21"/>
    </row>
    <row r="1655" spans="1:5" ht="15" thickBot="1" x14ac:dyDescent="0.35">
      <c r="A1655" s="10" t="s">
        <v>879</v>
      </c>
      <c r="B1655" s="10" t="s">
        <v>10</v>
      </c>
      <c r="C1655" s="10" t="s">
        <v>63</v>
      </c>
      <c r="D1655" s="21" t="s">
        <v>108</v>
      </c>
      <c r="E1655" s="21"/>
    </row>
    <row r="1656" spans="1:5" ht="15" thickBot="1" x14ac:dyDescent="0.35">
      <c r="A1656" s="10" t="s">
        <v>880</v>
      </c>
      <c r="B1656" s="10" t="s">
        <v>10</v>
      </c>
      <c r="C1656" s="10" t="s">
        <v>63</v>
      </c>
      <c r="D1656" s="21" t="s">
        <v>108</v>
      </c>
      <c r="E1656" s="21"/>
    </row>
    <row r="1657" spans="1:5" ht="15" thickBot="1" x14ac:dyDescent="0.35">
      <c r="A1657" s="10" t="s">
        <v>881</v>
      </c>
      <c r="B1657" s="10" t="s">
        <v>10</v>
      </c>
      <c r="C1657" s="10" t="s">
        <v>63</v>
      </c>
      <c r="D1657" s="21" t="s">
        <v>108</v>
      </c>
      <c r="E1657" s="21"/>
    </row>
    <row r="1658" spans="1:5" ht="15" thickBot="1" x14ac:dyDescent="0.35">
      <c r="A1658" s="10" t="s">
        <v>882</v>
      </c>
      <c r="B1658" s="10" t="s">
        <v>10</v>
      </c>
      <c r="C1658" s="10" t="s">
        <v>63</v>
      </c>
      <c r="D1658" s="21" t="s">
        <v>108</v>
      </c>
      <c r="E1658" s="21"/>
    </row>
    <row r="1659" spans="1:5" ht="15" thickBot="1" x14ac:dyDescent="0.35">
      <c r="A1659" s="10" t="s">
        <v>883</v>
      </c>
      <c r="B1659" s="10" t="s">
        <v>10</v>
      </c>
      <c r="C1659" s="10" t="s">
        <v>63</v>
      </c>
      <c r="D1659" s="21" t="s">
        <v>108</v>
      </c>
      <c r="E1659" s="21"/>
    </row>
    <row r="1660" spans="1:5" ht="15" thickBot="1" x14ac:dyDescent="0.35">
      <c r="A1660" s="10" t="s">
        <v>884</v>
      </c>
      <c r="B1660" s="10" t="s">
        <v>10</v>
      </c>
      <c r="C1660" s="10" t="s">
        <v>63</v>
      </c>
      <c r="D1660" s="21" t="s">
        <v>108</v>
      </c>
      <c r="E1660" s="21"/>
    </row>
    <row r="1661" spans="1:5" ht="15" thickBot="1" x14ac:dyDescent="0.35">
      <c r="A1661" s="10" t="s">
        <v>885</v>
      </c>
      <c r="B1661" s="10" t="s">
        <v>10</v>
      </c>
      <c r="C1661" s="10" t="s">
        <v>63</v>
      </c>
      <c r="D1661" s="21" t="s">
        <v>108</v>
      </c>
      <c r="E1661" s="21"/>
    </row>
    <row r="1662" spans="1:5" ht="15" thickBot="1" x14ac:dyDescent="0.35">
      <c r="A1662" s="10" t="s">
        <v>886</v>
      </c>
      <c r="B1662" s="10" t="s">
        <v>10</v>
      </c>
      <c r="C1662" s="10" t="s">
        <v>63</v>
      </c>
      <c r="D1662" s="21" t="s">
        <v>108</v>
      </c>
      <c r="E1662" s="21"/>
    </row>
    <row r="1663" spans="1:5" ht="15" thickBot="1" x14ac:dyDescent="0.35">
      <c r="A1663" s="10" t="s">
        <v>887</v>
      </c>
      <c r="B1663" s="10" t="s">
        <v>10</v>
      </c>
      <c r="C1663" s="10" t="s">
        <v>63</v>
      </c>
      <c r="D1663" s="21" t="s">
        <v>108</v>
      </c>
      <c r="E1663" s="21"/>
    </row>
    <row r="1664" spans="1:5" ht="15" thickBot="1" x14ac:dyDescent="0.35">
      <c r="A1664" s="10" t="s">
        <v>888</v>
      </c>
      <c r="B1664" s="10" t="s">
        <v>10</v>
      </c>
      <c r="C1664" s="10" t="s">
        <v>63</v>
      </c>
      <c r="D1664" s="21" t="s">
        <v>108</v>
      </c>
      <c r="E1664" s="21"/>
    </row>
    <row r="1665" spans="1:5" ht="15" thickBot="1" x14ac:dyDescent="0.35">
      <c r="A1665" s="10" t="s">
        <v>889</v>
      </c>
      <c r="B1665" s="10" t="s">
        <v>10</v>
      </c>
      <c r="C1665" s="10" t="s">
        <v>63</v>
      </c>
      <c r="D1665" s="21" t="s">
        <v>108</v>
      </c>
      <c r="E1665" s="21"/>
    </row>
    <row r="1666" spans="1:5" ht="15" thickBot="1" x14ac:dyDescent="0.35">
      <c r="A1666" s="10" t="s">
        <v>890</v>
      </c>
      <c r="B1666" s="10" t="s">
        <v>10</v>
      </c>
      <c r="C1666" s="10" t="s">
        <v>63</v>
      </c>
      <c r="D1666" s="21" t="s">
        <v>108</v>
      </c>
      <c r="E1666" s="21"/>
    </row>
    <row r="1667" spans="1:5" ht="15" thickBot="1" x14ac:dyDescent="0.35">
      <c r="A1667" s="10" t="s">
        <v>891</v>
      </c>
      <c r="B1667" s="10" t="s">
        <v>10</v>
      </c>
      <c r="C1667" s="10" t="s">
        <v>63</v>
      </c>
      <c r="D1667" s="21" t="s">
        <v>108</v>
      </c>
      <c r="E1667" s="21"/>
    </row>
    <row r="1668" spans="1:5" ht="15" thickBot="1" x14ac:dyDescent="0.35">
      <c r="A1668" s="10" t="s">
        <v>892</v>
      </c>
      <c r="B1668" s="10" t="s">
        <v>10</v>
      </c>
      <c r="C1668" s="10" t="s">
        <v>63</v>
      </c>
      <c r="D1668" s="21" t="s">
        <v>108</v>
      </c>
      <c r="E1668" s="21"/>
    </row>
    <row r="1669" spans="1:5" ht="15" thickBot="1" x14ac:dyDescent="0.35">
      <c r="A1669" s="10" t="s">
        <v>893</v>
      </c>
      <c r="B1669" s="10" t="s">
        <v>10</v>
      </c>
      <c r="C1669" s="10" t="s">
        <v>63</v>
      </c>
      <c r="D1669" s="21" t="s">
        <v>108</v>
      </c>
      <c r="E1669" s="21"/>
    </row>
    <row r="1670" spans="1:5" ht="15" thickBot="1" x14ac:dyDescent="0.35">
      <c r="A1670" s="10" t="s">
        <v>894</v>
      </c>
      <c r="B1670" s="10" t="s">
        <v>10</v>
      </c>
      <c r="C1670" s="10" t="s">
        <v>63</v>
      </c>
      <c r="D1670" s="21" t="s">
        <v>108</v>
      </c>
      <c r="E1670" s="21"/>
    </row>
    <row r="1671" spans="1:5" ht="15" thickBot="1" x14ac:dyDescent="0.35">
      <c r="A1671" s="10" t="s">
        <v>895</v>
      </c>
      <c r="B1671" s="10" t="s">
        <v>10</v>
      </c>
      <c r="C1671" s="10" t="s">
        <v>63</v>
      </c>
      <c r="D1671" s="21" t="s">
        <v>108</v>
      </c>
      <c r="E1671" s="21"/>
    </row>
    <row r="1672" spans="1:5" ht="15" thickBot="1" x14ac:dyDescent="0.35">
      <c r="A1672" s="10" t="s">
        <v>896</v>
      </c>
      <c r="B1672" s="10" t="s">
        <v>10</v>
      </c>
      <c r="C1672" s="10" t="s">
        <v>63</v>
      </c>
      <c r="D1672" s="21" t="s">
        <v>108</v>
      </c>
      <c r="E1672" s="21"/>
    </row>
    <row r="1673" spans="1:5" ht="15" thickBot="1" x14ac:dyDescent="0.35">
      <c r="A1673" s="10" t="s">
        <v>897</v>
      </c>
      <c r="B1673" s="10" t="s">
        <v>10</v>
      </c>
      <c r="C1673" s="10" t="s">
        <v>63</v>
      </c>
      <c r="D1673" s="21" t="s">
        <v>108</v>
      </c>
      <c r="E1673" s="21"/>
    </row>
    <row r="1674" spans="1:5" ht="15" thickBot="1" x14ac:dyDescent="0.35">
      <c r="A1674" s="10" t="s">
        <v>898</v>
      </c>
      <c r="B1674" s="10" t="s">
        <v>10</v>
      </c>
      <c r="C1674" s="10" t="s">
        <v>63</v>
      </c>
      <c r="D1674" s="21" t="s">
        <v>108</v>
      </c>
      <c r="E1674" s="21"/>
    </row>
    <row r="1675" spans="1:5" ht="15" thickBot="1" x14ac:dyDescent="0.35">
      <c r="A1675" s="10" t="s">
        <v>899</v>
      </c>
      <c r="B1675" s="10" t="s">
        <v>10</v>
      </c>
      <c r="C1675" s="10" t="s">
        <v>63</v>
      </c>
      <c r="D1675" s="21" t="s">
        <v>108</v>
      </c>
      <c r="E1675" s="21"/>
    </row>
    <row r="1676" spans="1:5" ht="15" thickBot="1" x14ac:dyDescent="0.35">
      <c r="A1676" s="10" t="s">
        <v>900</v>
      </c>
      <c r="B1676" s="10" t="s">
        <v>10</v>
      </c>
      <c r="C1676" s="10" t="s">
        <v>63</v>
      </c>
      <c r="D1676" s="21" t="s">
        <v>108</v>
      </c>
      <c r="E1676" s="21"/>
    </row>
    <row r="1677" spans="1:5" ht="15" thickBot="1" x14ac:dyDescent="0.35">
      <c r="A1677" s="10" t="s">
        <v>901</v>
      </c>
      <c r="B1677" s="10" t="s">
        <v>10</v>
      </c>
      <c r="C1677" s="10" t="s">
        <v>63</v>
      </c>
      <c r="D1677" s="21" t="s">
        <v>108</v>
      </c>
      <c r="E1677" s="21"/>
    </row>
    <row r="1678" spans="1:5" ht="15" thickBot="1" x14ac:dyDescent="0.35">
      <c r="A1678" s="10" t="s">
        <v>902</v>
      </c>
      <c r="B1678" s="10" t="s">
        <v>10</v>
      </c>
      <c r="C1678" s="10" t="s">
        <v>63</v>
      </c>
      <c r="D1678" s="21" t="s">
        <v>108</v>
      </c>
      <c r="E1678" s="21"/>
    </row>
    <row r="1679" spans="1:5" ht="15" thickBot="1" x14ac:dyDescent="0.35">
      <c r="A1679" s="10" t="s">
        <v>903</v>
      </c>
      <c r="B1679" s="10" t="s">
        <v>10</v>
      </c>
      <c r="C1679" s="10" t="s">
        <v>63</v>
      </c>
      <c r="D1679" s="21" t="s">
        <v>108</v>
      </c>
      <c r="E1679" s="21"/>
    </row>
    <row r="1680" spans="1:5" ht="15" thickBot="1" x14ac:dyDescent="0.35">
      <c r="A1680" s="10" t="s">
        <v>904</v>
      </c>
      <c r="B1680" s="10" t="s">
        <v>10</v>
      </c>
      <c r="C1680" s="10" t="s">
        <v>63</v>
      </c>
      <c r="D1680" s="21" t="s">
        <v>108</v>
      </c>
      <c r="E1680" s="21"/>
    </row>
    <row r="1681" spans="1:5" ht="15" thickBot="1" x14ac:dyDescent="0.35">
      <c r="A1681" s="10" t="s">
        <v>905</v>
      </c>
      <c r="B1681" s="10" t="s">
        <v>10</v>
      </c>
      <c r="C1681" s="10" t="s">
        <v>63</v>
      </c>
      <c r="D1681" s="21" t="s">
        <v>108</v>
      </c>
      <c r="E1681" s="21"/>
    </row>
    <row r="1682" spans="1:5" ht="15" thickBot="1" x14ac:dyDescent="0.35">
      <c r="A1682" s="9" t="s">
        <v>906</v>
      </c>
      <c r="B1682" s="9" t="s">
        <v>68</v>
      </c>
      <c r="C1682" s="9" t="s">
        <v>63</v>
      </c>
      <c r="D1682" s="22" t="s">
        <v>108</v>
      </c>
      <c r="E1682" s="22"/>
    </row>
    <row r="1683" spans="1:5" ht="15" thickBot="1" x14ac:dyDescent="0.35">
      <c r="A1683" s="17"/>
      <c r="B1683" s="17"/>
      <c r="C1683" s="18"/>
      <c r="D1683" s="2" t="s">
        <v>211</v>
      </c>
      <c r="E1683" s="3" t="s">
        <v>212</v>
      </c>
    </row>
    <row r="1684" spans="1:5" ht="15" thickBot="1" x14ac:dyDescent="0.35">
      <c r="A1684" s="17"/>
      <c r="B1684" s="17"/>
      <c r="C1684" s="18"/>
      <c r="D1684" s="1">
        <v>0</v>
      </c>
      <c r="E1684" s="4" t="s">
        <v>69</v>
      </c>
    </row>
    <row r="1685" spans="1:5" ht="15" thickBot="1" x14ac:dyDescent="0.35">
      <c r="A1685" s="19"/>
      <c r="B1685" s="19"/>
      <c r="C1685" s="20"/>
      <c r="D1685" s="5">
        <v>1</v>
      </c>
      <c r="E1685" s="6" t="s">
        <v>70</v>
      </c>
    </row>
    <row r="1686" spans="1:5" ht="15" thickBot="1" x14ac:dyDescent="0.35">
      <c r="A1686" s="9" t="s">
        <v>907</v>
      </c>
      <c r="B1686" s="9" t="s">
        <v>68</v>
      </c>
      <c r="C1686" s="9" t="s">
        <v>63</v>
      </c>
      <c r="D1686" s="22" t="s">
        <v>108</v>
      </c>
      <c r="E1686" s="22"/>
    </row>
    <row r="1687" spans="1:5" ht="15" thickBot="1" x14ac:dyDescent="0.35">
      <c r="A1687" s="17"/>
      <c r="B1687" s="17"/>
      <c r="C1687" s="18"/>
      <c r="D1687" s="2" t="s">
        <v>211</v>
      </c>
      <c r="E1687" s="3" t="s">
        <v>212</v>
      </c>
    </row>
    <row r="1688" spans="1:5" ht="15" thickBot="1" x14ac:dyDescent="0.35">
      <c r="A1688" s="17"/>
      <c r="B1688" s="17"/>
      <c r="C1688" s="18"/>
      <c r="D1688" s="1">
        <v>0</v>
      </c>
      <c r="E1688" s="4" t="s">
        <v>69</v>
      </c>
    </row>
    <row r="1689" spans="1:5" ht="15" thickBot="1" x14ac:dyDescent="0.35">
      <c r="A1689" s="19"/>
      <c r="B1689" s="19"/>
      <c r="C1689" s="20"/>
      <c r="D1689" s="5">
        <v>1</v>
      </c>
      <c r="E1689" s="6" t="s">
        <v>70</v>
      </c>
    </row>
    <row r="1690" spans="1:5" ht="15" thickBot="1" x14ac:dyDescent="0.35">
      <c r="A1690" s="9" t="s">
        <v>908</v>
      </c>
      <c r="B1690" s="9" t="s">
        <v>68</v>
      </c>
      <c r="C1690" s="9" t="s">
        <v>63</v>
      </c>
      <c r="D1690" s="22" t="s">
        <v>108</v>
      </c>
      <c r="E1690" s="22"/>
    </row>
    <row r="1691" spans="1:5" ht="15" thickBot="1" x14ac:dyDescent="0.35">
      <c r="A1691" s="17"/>
      <c r="B1691" s="17"/>
      <c r="C1691" s="18"/>
      <c r="D1691" s="2" t="s">
        <v>211</v>
      </c>
      <c r="E1691" s="3" t="s">
        <v>212</v>
      </c>
    </row>
    <row r="1692" spans="1:5" ht="15" thickBot="1" x14ac:dyDescent="0.35">
      <c r="A1692" s="17"/>
      <c r="B1692" s="17"/>
      <c r="C1692" s="18"/>
      <c r="D1692" s="1">
        <v>0</v>
      </c>
      <c r="E1692" s="4" t="s">
        <v>69</v>
      </c>
    </row>
    <row r="1693" spans="1:5" ht="15" thickBot="1" x14ac:dyDescent="0.35">
      <c r="A1693" s="19"/>
      <c r="B1693" s="19"/>
      <c r="C1693" s="20"/>
      <c r="D1693" s="5">
        <v>1</v>
      </c>
      <c r="E1693" s="6" t="s">
        <v>70</v>
      </c>
    </row>
    <row r="1694" spans="1:5" ht="15" thickBot="1" x14ac:dyDescent="0.35">
      <c r="A1694" s="9" t="s">
        <v>909</v>
      </c>
      <c r="B1694" s="9" t="s">
        <v>68</v>
      </c>
      <c r="C1694" s="9" t="s">
        <v>63</v>
      </c>
      <c r="D1694" s="22" t="s">
        <v>108</v>
      </c>
      <c r="E1694" s="22"/>
    </row>
    <row r="1695" spans="1:5" ht="15" thickBot="1" x14ac:dyDescent="0.35">
      <c r="A1695" s="17"/>
      <c r="B1695" s="17"/>
      <c r="C1695" s="18"/>
      <c r="D1695" s="2" t="s">
        <v>211</v>
      </c>
      <c r="E1695" s="3" t="s">
        <v>212</v>
      </c>
    </row>
    <row r="1696" spans="1:5" ht="15" thickBot="1" x14ac:dyDescent="0.35">
      <c r="A1696" s="17"/>
      <c r="B1696" s="17"/>
      <c r="C1696" s="18"/>
      <c r="D1696" s="1">
        <v>0</v>
      </c>
      <c r="E1696" s="4" t="s">
        <v>69</v>
      </c>
    </row>
    <row r="1697" spans="1:5" ht="15" thickBot="1" x14ac:dyDescent="0.35">
      <c r="A1697" s="19"/>
      <c r="B1697" s="19"/>
      <c r="C1697" s="20"/>
      <c r="D1697" s="5">
        <v>1</v>
      </c>
      <c r="E1697" s="6" t="s">
        <v>70</v>
      </c>
    </row>
    <row r="1698" spans="1:5" ht="15" thickBot="1" x14ac:dyDescent="0.35">
      <c r="A1698" s="9" t="s">
        <v>910</v>
      </c>
      <c r="B1698" s="9" t="s">
        <v>68</v>
      </c>
      <c r="C1698" s="9" t="s">
        <v>63</v>
      </c>
      <c r="D1698" s="22" t="s">
        <v>108</v>
      </c>
      <c r="E1698" s="22"/>
    </row>
    <row r="1699" spans="1:5" ht="15" thickBot="1" x14ac:dyDescent="0.35">
      <c r="A1699" s="17"/>
      <c r="B1699" s="17"/>
      <c r="C1699" s="18"/>
      <c r="D1699" s="2" t="s">
        <v>211</v>
      </c>
      <c r="E1699" s="3" t="s">
        <v>212</v>
      </c>
    </row>
    <row r="1700" spans="1:5" ht="15" thickBot="1" x14ac:dyDescent="0.35">
      <c r="A1700" s="17"/>
      <c r="B1700" s="17"/>
      <c r="C1700" s="18"/>
      <c r="D1700" s="1">
        <v>0</v>
      </c>
      <c r="E1700" s="4" t="s">
        <v>69</v>
      </c>
    </row>
    <row r="1701" spans="1:5" ht="15" thickBot="1" x14ac:dyDescent="0.35">
      <c r="A1701" s="19"/>
      <c r="B1701" s="19"/>
      <c r="C1701" s="20"/>
      <c r="D1701" s="5">
        <v>1</v>
      </c>
      <c r="E1701" s="6" t="s">
        <v>70</v>
      </c>
    </row>
    <row r="1702" spans="1:5" ht="15" thickBot="1" x14ac:dyDescent="0.35">
      <c r="A1702" s="9" t="s">
        <v>911</v>
      </c>
      <c r="B1702" s="9" t="s">
        <v>68</v>
      </c>
      <c r="C1702" s="9" t="s">
        <v>63</v>
      </c>
      <c r="D1702" s="22" t="s">
        <v>108</v>
      </c>
      <c r="E1702" s="22"/>
    </row>
    <row r="1703" spans="1:5" ht="15" thickBot="1" x14ac:dyDescent="0.35">
      <c r="A1703" s="17"/>
      <c r="B1703" s="17"/>
      <c r="C1703" s="18"/>
      <c r="D1703" s="2" t="s">
        <v>211</v>
      </c>
      <c r="E1703" s="3" t="s">
        <v>212</v>
      </c>
    </row>
    <row r="1704" spans="1:5" ht="15" thickBot="1" x14ac:dyDescent="0.35">
      <c r="A1704" s="17"/>
      <c r="B1704" s="17"/>
      <c r="C1704" s="18"/>
      <c r="D1704" s="1">
        <v>0</v>
      </c>
      <c r="E1704" s="4" t="s">
        <v>69</v>
      </c>
    </row>
    <row r="1705" spans="1:5" ht="15" thickBot="1" x14ac:dyDescent="0.35">
      <c r="A1705" s="19"/>
      <c r="B1705" s="19"/>
      <c r="C1705" s="20"/>
      <c r="D1705" s="5">
        <v>1</v>
      </c>
      <c r="E1705" s="6" t="s">
        <v>70</v>
      </c>
    </row>
    <row r="1706" spans="1:5" ht="15" thickBot="1" x14ac:dyDescent="0.35">
      <c r="A1706" s="10" t="s">
        <v>912</v>
      </c>
      <c r="B1706" s="10" t="s">
        <v>10</v>
      </c>
      <c r="C1706" s="10" t="s">
        <v>63</v>
      </c>
      <c r="D1706" s="21" t="s">
        <v>108</v>
      </c>
      <c r="E1706" s="21"/>
    </row>
    <row r="1707" spans="1:5" ht="15" thickBot="1" x14ac:dyDescent="0.35">
      <c r="A1707" s="10" t="s">
        <v>913</v>
      </c>
      <c r="B1707" s="10" t="s">
        <v>10</v>
      </c>
      <c r="C1707" s="10" t="s">
        <v>63</v>
      </c>
      <c r="D1707" s="21" t="s">
        <v>108</v>
      </c>
      <c r="E1707" s="21"/>
    </row>
    <row r="1708" spans="1:5" ht="15" thickBot="1" x14ac:dyDescent="0.35">
      <c r="A1708" s="10" t="s">
        <v>914</v>
      </c>
      <c r="B1708" s="10" t="s">
        <v>10</v>
      </c>
      <c r="C1708" s="10" t="s">
        <v>63</v>
      </c>
      <c r="D1708" s="21" t="s">
        <v>108</v>
      </c>
      <c r="E1708" s="21"/>
    </row>
    <row r="1709" spans="1:5" ht="15" thickBot="1" x14ac:dyDescent="0.35">
      <c r="A1709" s="10" t="s">
        <v>915</v>
      </c>
      <c r="B1709" s="10" t="s">
        <v>10</v>
      </c>
      <c r="C1709" s="10" t="s">
        <v>63</v>
      </c>
      <c r="D1709" s="21" t="s">
        <v>108</v>
      </c>
      <c r="E1709" s="21"/>
    </row>
    <row r="1710" spans="1:5" ht="15" thickBot="1" x14ac:dyDescent="0.35">
      <c r="A1710" s="10" t="s">
        <v>916</v>
      </c>
      <c r="B1710" s="10" t="s">
        <v>10</v>
      </c>
      <c r="C1710" s="10" t="s">
        <v>63</v>
      </c>
      <c r="D1710" s="21" t="s">
        <v>108</v>
      </c>
      <c r="E1710" s="21"/>
    </row>
    <row r="1711" spans="1:5" ht="15" thickBot="1" x14ac:dyDescent="0.35">
      <c r="A1711" s="10" t="s">
        <v>917</v>
      </c>
      <c r="B1711" s="10" t="s">
        <v>10</v>
      </c>
      <c r="C1711" s="10" t="s">
        <v>63</v>
      </c>
      <c r="D1711" s="21" t="s">
        <v>108</v>
      </c>
      <c r="E1711" s="21"/>
    </row>
    <row r="1712" spans="1:5" ht="15" thickBot="1" x14ac:dyDescent="0.35">
      <c r="A1712" s="10" t="s">
        <v>918</v>
      </c>
      <c r="B1712" s="10" t="s">
        <v>10</v>
      </c>
      <c r="C1712" s="10" t="s">
        <v>63</v>
      </c>
      <c r="D1712" s="21" t="s">
        <v>108</v>
      </c>
      <c r="E1712" s="21"/>
    </row>
    <row r="1713" spans="1:5" ht="15" thickBot="1" x14ac:dyDescent="0.35">
      <c r="A1713" s="10" t="s">
        <v>919</v>
      </c>
      <c r="B1713" s="10" t="s">
        <v>10</v>
      </c>
      <c r="C1713" s="10" t="s">
        <v>63</v>
      </c>
      <c r="D1713" s="21" t="s">
        <v>108</v>
      </c>
      <c r="E1713" s="21"/>
    </row>
    <row r="1714" spans="1:5" ht="15" thickBot="1" x14ac:dyDescent="0.35">
      <c r="A1714" s="10" t="s">
        <v>920</v>
      </c>
      <c r="B1714" s="10" t="s">
        <v>10</v>
      </c>
      <c r="C1714" s="10" t="s">
        <v>63</v>
      </c>
      <c r="D1714" s="21" t="s">
        <v>108</v>
      </c>
      <c r="E1714" s="21"/>
    </row>
    <row r="1715" spans="1:5" ht="15" thickBot="1" x14ac:dyDescent="0.35">
      <c r="A1715" s="10" t="s">
        <v>921</v>
      </c>
      <c r="B1715" s="10" t="s">
        <v>10</v>
      </c>
      <c r="C1715" s="10" t="s">
        <v>63</v>
      </c>
      <c r="D1715" s="21" t="s">
        <v>108</v>
      </c>
      <c r="E1715" s="21"/>
    </row>
    <row r="1716" spans="1:5" ht="15" thickBot="1" x14ac:dyDescent="0.35">
      <c r="A1716" s="10" t="s">
        <v>922</v>
      </c>
      <c r="B1716" s="10" t="s">
        <v>10</v>
      </c>
      <c r="C1716" s="10" t="s">
        <v>63</v>
      </c>
      <c r="D1716" s="21" t="s">
        <v>108</v>
      </c>
      <c r="E1716" s="21"/>
    </row>
    <row r="1717" spans="1:5" ht="15" thickBot="1" x14ac:dyDescent="0.35">
      <c r="A1717" s="10" t="s">
        <v>923</v>
      </c>
      <c r="B1717" s="10" t="s">
        <v>10</v>
      </c>
      <c r="C1717" s="10" t="s">
        <v>63</v>
      </c>
      <c r="D1717" s="21" t="s">
        <v>108</v>
      </c>
      <c r="E1717" s="21"/>
    </row>
    <row r="1718" spans="1:5" ht="15" thickBot="1" x14ac:dyDescent="0.35">
      <c r="A1718" s="10" t="s">
        <v>924</v>
      </c>
      <c r="B1718" s="10" t="s">
        <v>10</v>
      </c>
      <c r="C1718" s="10" t="s">
        <v>63</v>
      </c>
      <c r="D1718" s="21" t="s">
        <v>108</v>
      </c>
      <c r="E1718" s="21"/>
    </row>
    <row r="1719" spans="1:5" ht="15" thickBot="1" x14ac:dyDescent="0.35">
      <c r="A1719" s="10" t="s">
        <v>925</v>
      </c>
      <c r="B1719" s="10" t="s">
        <v>10</v>
      </c>
      <c r="C1719" s="10" t="s">
        <v>63</v>
      </c>
      <c r="D1719" s="21" t="s">
        <v>108</v>
      </c>
      <c r="E1719" s="21"/>
    </row>
    <row r="1720" spans="1:5" ht="15" thickBot="1" x14ac:dyDescent="0.35">
      <c r="A1720" s="10" t="s">
        <v>926</v>
      </c>
      <c r="B1720" s="10" t="s">
        <v>10</v>
      </c>
      <c r="C1720" s="10" t="s">
        <v>63</v>
      </c>
      <c r="D1720" s="21" t="s">
        <v>108</v>
      </c>
      <c r="E1720" s="21"/>
    </row>
    <row r="1721" spans="1:5" ht="15" thickBot="1" x14ac:dyDescent="0.35">
      <c r="A1721" s="10" t="s">
        <v>927</v>
      </c>
      <c r="B1721" s="10" t="s">
        <v>10</v>
      </c>
      <c r="C1721" s="10" t="s">
        <v>63</v>
      </c>
      <c r="D1721" s="21" t="s">
        <v>108</v>
      </c>
      <c r="E1721" s="21"/>
    </row>
    <row r="1722" spans="1:5" ht="15" thickBot="1" x14ac:dyDescent="0.35">
      <c r="A1722" s="10" t="s">
        <v>928</v>
      </c>
      <c r="B1722" s="10" t="s">
        <v>10</v>
      </c>
      <c r="C1722" s="10" t="s">
        <v>63</v>
      </c>
      <c r="D1722" s="21" t="s">
        <v>108</v>
      </c>
      <c r="E1722" s="21"/>
    </row>
    <row r="1723" spans="1:5" ht="15" thickBot="1" x14ac:dyDescent="0.35">
      <c r="A1723" s="10" t="s">
        <v>929</v>
      </c>
      <c r="B1723" s="10" t="s">
        <v>10</v>
      </c>
      <c r="C1723" s="10" t="s">
        <v>63</v>
      </c>
      <c r="D1723" s="21" t="s">
        <v>108</v>
      </c>
      <c r="E1723" s="21"/>
    </row>
    <row r="1724" spans="1:5" ht="15" thickBot="1" x14ac:dyDescent="0.35">
      <c r="A1724" s="10" t="s">
        <v>930</v>
      </c>
      <c r="B1724" s="10" t="s">
        <v>10</v>
      </c>
      <c r="C1724" s="10" t="s">
        <v>63</v>
      </c>
      <c r="D1724" s="21" t="s">
        <v>108</v>
      </c>
      <c r="E1724" s="21"/>
    </row>
    <row r="1725" spans="1:5" ht="15" thickBot="1" x14ac:dyDescent="0.35">
      <c r="A1725" s="10" t="s">
        <v>931</v>
      </c>
      <c r="B1725" s="10" t="s">
        <v>10</v>
      </c>
      <c r="C1725" s="10" t="s">
        <v>63</v>
      </c>
      <c r="D1725" s="21" t="s">
        <v>108</v>
      </c>
      <c r="E1725" s="21"/>
    </row>
    <row r="1726" spans="1:5" ht="15" thickBot="1" x14ac:dyDescent="0.35">
      <c r="A1726" s="10" t="s">
        <v>932</v>
      </c>
      <c r="B1726" s="10" t="s">
        <v>10</v>
      </c>
      <c r="C1726" s="10" t="s">
        <v>63</v>
      </c>
      <c r="D1726" s="21" t="s">
        <v>108</v>
      </c>
      <c r="E1726" s="21"/>
    </row>
    <row r="1727" spans="1:5" ht="15" thickBot="1" x14ac:dyDescent="0.35">
      <c r="A1727" s="9" t="s">
        <v>933</v>
      </c>
      <c r="B1727" s="9" t="s">
        <v>68</v>
      </c>
      <c r="C1727" s="9" t="s">
        <v>63</v>
      </c>
      <c r="D1727" s="22" t="s">
        <v>108</v>
      </c>
      <c r="E1727" s="22"/>
    </row>
    <row r="1728" spans="1:5" ht="15" thickBot="1" x14ac:dyDescent="0.35">
      <c r="A1728" s="17"/>
      <c r="B1728" s="17"/>
      <c r="C1728" s="18"/>
      <c r="D1728" s="2" t="s">
        <v>211</v>
      </c>
      <c r="E1728" s="3" t="s">
        <v>212</v>
      </c>
    </row>
    <row r="1729" spans="1:5" ht="15" thickBot="1" x14ac:dyDescent="0.35">
      <c r="A1729" s="17"/>
      <c r="B1729" s="17"/>
      <c r="C1729" s="18"/>
      <c r="D1729" s="1">
        <v>0</v>
      </c>
      <c r="E1729" s="4" t="s">
        <v>69</v>
      </c>
    </row>
    <row r="1730" spans="1:5" ht="15" thickBot="1" x14ac:dyDescent="0.35">
      <c r="A1730" s="19"/>
      <c r="B1730" s="19"/>
      <c r="C1730" s="20"/>
      <c r="D1730" s="5">
        <v>1</v>
      </c>
      <c r="E1730" s="6" t="s">
        <v>70</v>
      </c>
    </row>
    <row r="1731" spans="1:5" ht="15" thickBot="1" x14ac:dyDescent="0.35">
      <c r="A1731" s="9" t="s">
        <v>934</v>
      </c>
      <c r="B1731" s="9" t="s">
        <v>68</v>
      </c>
      <c r="C1731" s="9" t="s">
        <v>63</v>
      </c>
      <c r="D1731" s="22" t="s">
        <v>108</v>
      </c>
      <c r="E1731" s="22"/>
    </row>
    <row r="1732" spans="1:5" ht="15" thickBot="1" x14ac:dyDescent="0.35">
      <c r="A1732" s="17"/>
      <c r="B1732" s="17"/>
      <c r="C1732" s="18"/>
      <c r="D1732" s="2" t="s">
        <v>211</v>
      </c>
      <c r="E1732" s="3" t="s">
        <v>212</v>
      </c>
    </row>
    <row r="1733" spans="1:5" ht="15" thickBot="1" x14ac:dyDescent="0.35">
      <c r="A1733" s="17"/>
      <c r="B1733" s="17"/>
      <c r="C1733" s="18"/>
      <c r="D1733" s="1">
        <v>0</v>
      </c>
      <c r="E1733" s="4" t="s">
        <v>69</v>
      </c>
    </row>
    <row r="1734" spans="1:5" ht="15" thickBot="1" x14ac:dyDescent="0.35">
      <c r="A1734" s="19"/>
      <c r="B1734" s="19"/>
      <c r="C1734" s="20"/>
      <c r="D1734" s="5">
        <v>1</v>
      </c>
      <c r="E1734" s="6" t="s">
        <v>70</v>
      </c>
    </row>
    <row r="1735" spans="1:5" ht="15" thickBot="1" x14ac:dyDescent="0.35">
      <c r="A1735" s="9" t="s">
        <v>935</v>
      </c>
      <c r="B1735" s="9" t="s">
        <v>68</v>
      </c>
      <c r="C1735" s="9" t="s">
        <v>63</v>
      </c>
      <c r="D1735" s="22" t="s">
        <v>108</v>
      </c>
      <c r="E1735" s="22"/>
    </row>
    <row r="1736" spans="1:5" ht="15" thickBot="1" x14ac:dyDescent="0.35">
      <c r="A1736" s="17"/>
      <c r="B1736" s="17"/>
      <c r="C1736" s="18"/>
      <c r="D1736" s="2" t="s">
        <v>211</v>
      </c>
      <c r="E1736" s="3" t="s">
        <v>212</v>
      </c>
    </row>
    <row r="1737" spans="1:5" ht="15" thickBot="1" x14ac:dyDescent="0.35">
      <c r="A1737" s="17"/>
      <c r="B1737" s="17"/>
      <c r="C1737" s="18"/>
      <c r="D1737" s="1">
        <v>0</v>
      </c>
      <c r="E1737" s="4" t="s">
        <v>69</v>
      </c>
    </row>
    <row r="1738" spans="1:5" ht="15" thickBot="1" x14ac:dyDescent="0.35">
      <c r="A1738" s="19"/>
      <c r="B1738" s="19"/>
      <c r="C1738" s="20"/>
      <c r="D1738" s="5">
        <v>1</v>
      </c>
      <c r="E1738" s="6" t="s">
        <v>70</v>
      </c>
    </row>
    <row r="1739" spans="1:5" ht="15" thickBot="1" x14ac:dyDescent="0.35">
      <c r="A1739" s="9" t="s">
        <v>936</v>
      </c>
      <c r="B1739" s="9" t="s">
        <v>68</v>
      </c>
      <c r="C1739" s="9" t="s">
        <v>63</v>
      </c>
      <c r="D1739" s="22" t="s">
        <v>108</v>
      </c>
      <c r="E1739" s="22"/>
    </row>
    <row r="1740" spans="1:5" ht="15" thickBot="1" x14ac:dyDescent="0.35">
      <c r="A1740" s="17"/>
      <c r="B1740" s="17"/>
      <c r="C1740" s="18"/>
      <c r="D1740" s="2" t="s">
        <v>211</v>
      </c>
      <c r="E1740" s="3" t="s">
        <v>212</v>
      </c>
    </row>
    <row r="1741" spans="1:5" ht="15" thickBot="1" x14ac:dyDescent="0.35">
      <c r="A1741" s="17"/>
      <c r="B1741" s="17"/>
      <c r="C1741" s="18"/>
      <c r="D1741" s="1">
        <v>0</v>
      </c>
      <c r="E1741" s="4" t="s">
        <v>69</v>
      </c>
    </row>
    <row r="1742" spans="1:5" ht="15" thickBot="1" x14ac:dyDescent="0.35">
      <c r="A1742" s="19"/>
      <c r="B1742" s="19"/>
      <c r="C1742" s="20"/>
      <c r="D1742" s="5">
        <v>1</v>
      </c>
      <c r="E1742" s="6" t="s">
        <v>70</v>
      </c>
    </row>
    <row r="1743" spans="1:5" ht="15" thickBot="1" x14ac:dyDescent="0.35">
      <c r="A1743" s="9" t="s">
        <v>937</v>
      </c>
      <c r="B1743" s="9" t="s">
        <v>68</v>
      </c>
      <c r="C1743" s="9" t="s">
        <v>63</v>
      </c>
      <c r="D1743" s="22" t="s">
        <v>108</v>
      </c>
      <c r="E1743" s="22"/>
    </row>
    <row r="1744" spans="1:5" ht="15" thickBot="1" x14ac:dyDescent="0.35">
      <c r="A1744" s="17"/>
      <c r="B1744" s="17"/>
      <c r="C1744" s="18"/>
      <c r="D1744" s="2" t="s">
        <v>211</v>
      </c>
      <c r="E1744" s="3" t="s">
        <v>212</v>
      </c>
    </row>
    <row r="1745" spans="1:5" ht="15" thickBot="1" x14ac:dyDescent="0.35">
      <c r="A1745" s="17"/>
      <c r="B1745" s="17"/>
      <c r="C1745" s="18"/>
      <c r="D1745" s="1">
        <v>0</v>
      </c>
      <c r="E1745" s="4" t="s">
        <v>69</v>
      </c>
    </row>
    <row r="1746" spans="1:5" ht="15" thickBot="1" x14ac:dyDescent="0.35">
      <c r="A1746" s="19"/>
      <c r="B1746" s="19"/>
      <c r="C1746" s="20"/>
      <c r="D1746" s="5">
        <v>1</v>
      </c>
      <c r="E1746" s="6" t="s">
        <v>70</v>
      </c>
    </row>
    <row r="1747" spans="1:5" ht="15" thickBot="1" x14ac:dyDescent="0.35">
      <c r="A1747" s="9" t="s">
        <v>938</v>
      </c>
      <c r="B1747" s="9" t="s">
        <v>68</v>
      </c>
      <c r="C1747" s="9" t="s">
        <v>63</v>
      </c>
      <c r="D1747" s="22" t="s">
        <v>108</v>
      </c>
      <c r="E1747" s="22"/>
    </row>
    <row r="1748" spans="1:5" ht="15" thickBot="1" x14ac:dyDescent="0.35">
      <c r="A1748" s="17"/>
      <c r="B1748" s="17"/>
      <c r="C1748" s="18"/>
      <c r="D1748" s="2" t="s">
        <v>211</v>
      </c>
      <c r="E1748" s="3" t="s">
        <v>212</v>
      </c>
    </row>
    <row r="1749" spans="1:5" ht="15" thickBot="1" x14ac:dyDescent="0.35">
      <c r="A1749" s="17"/>
      <c r="B1749" s="17"/>
      <c r="C1749" s="18"/>
      <c r="D1749" s="1">
        <v>0</v>
      </c>
      <c r="E1749" s="4" t="s">
        <v>69</v>
      </c>
    </row>
    <row r="1750" spans="1:5" ht="15" thickBot="1" x14ac:dyDescent="0.35">
      <c r="A1750" s="19"/>
      <c r="B1750" s="19"/>
      <c r="C1750" s="20"/>
      <c r="D1750" s="5">
        <v>1</v>
      </c>
      <c r="E1750" s="6" t="s">
        <v>70</v>
      </c>
    </row>
    <row r="1751" spans="1:5" ht="15" thickBot="1" x14ac:dyDescent="0.35">
      <c r="A1751" s="9" t="s">
        <v>939</v>
      </c>
      <c r="B1751" s="9" t="s">
        <v>68</v>
      </c>
      <c r="C1751" s="9" t="s">
        <v>63</v>
      </c>
      <c r="D1751" s="22" t="s">
        <v>108</v>
      </c>
      <c r="E1751" s="22"/>
    </row>
    <row r="1752" spans="1:5" ht="15" thickBot="1" x14ac:dyDescent="0.35">
      <c r="A1752" s="17"/>
      <c r="B1752" s="17"/>
      <c r="C1752" s="18"/>
      <c r="D1752" s="2" t="s">
        <v>211</v>
      </c>
      <c r="E1752" s="3" t="s">
        <v>212</v>
      </c>
    </row>
    <row r="1753" spans="1:5" ht="15" thickBot="1" x14ac:dyDescent="0.35">
      <c r="A1753" s="17"/>
      <c r="B1753" s="17"/>
      <c r="C1753" s="18"/>
      <c r="D1753" s="1">
        <v>0</v>
      </c>
      <c r="E1753" s="4" t="s">
        <v>69</v>
      </c>
    </row>
    <row r="1754" spans="1:5" ht="15" thickBot="1" x14ac:dyDescent="0.35">
      <c r="A1754" s="19"/>
      <c r="B1754" s="19"/>
      <c r="C1754" s="20"/>
      <c r="D1754" s="5">
        <v>1</v>
      </c>
      <c r="E1754" s="6" t="s">
        <v>70</v>
      </c>
    </row>
    <row r="1755" spans="1:5" ht="15" thickBot="1" x14ac:dyDescent="0.35">
      <c r="A1755" s="9" t="s">
        <v>940</v>
      </c>
      <c r="B1755" s="9" t="s">
        <v>68</v>
      </c>
      <c r="C1755" s="9" t="s">
        <v>63</v>
      </c>
      <c r="D1755" s="22" t="s">
        <v>108</v>
      </c>
      <c r="E1755" s="22"/>
    </row>
    <row r="1756" spans="1:5" ht="15" thickBot="1" x14ac:dyDescent="0.35">
      <c r="A1756" s="17"/>
      <c r="B1756" s="17"/>
      <c r="C1756" s="18"/>
      <c r="D1756" s="2" t="s">
        <v>211</v>
      </c>
      <c r="E1756" s="3" t="s">
        <v>212</v>
      </c>
    </row>
    <row r="1757" spans="1:5" ht="15" thickBot="1" x14ac:dyDescent="0.35">
      <c r="A1757" s="17"/>
      <c r="B1757" s="17"/>
      <c r="C1757" s="18"/>
      <c r="D1757" s="1">
        <v>0</v>
      </c>
      <c r="E1757" s="4" t="s">
        <v>69</v>
      </c>
    </row>
    <row r="1758" spans="1:5" ht="15" thickBot="1" x14ac:dyDescent="0.35">
      <c r="A1758" s="19"/>
      <c r="B1758" s="19"/>
      <c r="C1758" s="20"/>
      <c r="D1758" s="5">
        <v>1</v>
      </c>
      <c r="E1758" s="6" t="s">
        <v>70</v>
      </c>
    </row>
    <row r="1759" spans="1:5" ht="15" thickBot="1" x14ac:dyDescent="0.35">
      <c r="A1759" s="10" t="s">
        <v>941</v>
      </c>
      <c r="B1759" s="10" t="s">
        <v>10</v>
      </c>
      <c r="C1759" s="10" t="s">
        <v>63</v>
      </c>
      <c r="D1759" s="21" t="s">
        <v>108</v>
      </c>
      <c r="E1759" s="21"/>
    </row>
    <row r="1760" spans="1:5" ht="15" thickBot="1" x14ac:dyDescent="0.35">
      <c r="A1760" s="10" t="s">
        <v>942</v>
      </c>
      <c r="B1760" s="10" t="s">
        <v>10</v>
      </c>
      <c r="C1760" s="10" t="s">
        <v>63</v>
      </c>
      <c r="D1760" s="21" t="s">
        <v>108</v>
      </c>
      <c r="E1760" s="21"/>
    </row>
    <row r="1761" spans="1:5" ht="15" thickBot="1" x14ac:dyDescent="0.35">
      <c r="A1761" s="10" t="s">
        <v>943</v>
      </c>
      <c r="B1761" s="10" t="s">
        <v>10</v>
      </c>
      <c r="C1761" s="10" t="s">
        <v>63</v>
      </c>
      <c r="D1761" s="21" t="s">
        <v>108</v>
      </c>
      <c r="E1761" s="21"/>
    </row>
    <row r="1762" spans="1:5" ht="15" thickBot="1" x14ac:dyDescent="0.35">
      <c r="A1762" s="10" t="s">
        <v>944</v>
      </c>
      <c r="B1762" s="10" t="s">
        <v>10</v>
      </c>
      <c r="C1762" s="10" t="s">
        <v>63</v>
      </c>
      <c r="D1762" s="21" t="s">
        <v>108</v>
      </c>
      <c r="E1762" s="21"/>
    </row>
    <row r="1763" spans="1:5" ht="15" thickBot="1" x14ac:dyDescent="0.35">
      <c r="A1763" s="10" t="s">
        <v>945</v>
      </c>
      <c r="B1763" s="10" t="s">
        <v>10</v>
      </c>
      <c r="C1763" s="10" t="s">
        <v>63</v>
      </c>
      <c r="D1763" s="21" t="s">
        <v>108</v>
      </c>
      <c r="E1763" s="21"/>
    </row>
    <row r="1764" spans="1:5" ht="15" thickBot="1" x14ac:dyDescent="0.35">
      <c r="A1764" s="10" t="s">
        <v>946</v>
      </c>
      <c r="B1764" s="10" t="s">
        <v>10</v>
      </c>
      <c r="C1764" s="10" t="s">
        <v>63</v>
      </c>
      <c r="D1764" s="21" t="s">
        <v>108</v>
      </c>
      <c r="E1764" s="21"/>
    </row>
    <row r="1765" spans="1:5" ht="15" thickBot="1" x14ac:dyDescent="0.35">
      <c r="A1765" s="10" t="s">
        <v>947</v>
      </c>
      <c r="B1765" s="10" t="s">
        <v>10</v>
      </c>
      <c r="C1765" s="10" t="s">
        <v>63</v>
      </c>
      <c r="D1765" s="21" t="s">
        <v>108</v>
      </c>
      <c r="E1765" s="21"/>
    </row>
    <row r="1766" spans="1:5" ht="15" thickBot="1" x14ac:dyDescent="0.35">
      <c r="A1766" s="10" t="s">
        <v>948</v>
      </c>
      <c r="B1766" s="10" t="s">
        <v>10</v>
      </c>
      <c r="C1766" s="10" t="s">
        <v>63</v>
      </c>
      <c r="D1766" s="21" t="s">
        <v>108</v>
      </c>
      <c r="E1766" s="21"/>
    </row>
    <row r="1767" spans="1:5" ht="15" thickBot="1" x14ac:dyDescent="0.35">
      <c r="A1767" s="10" t="s">
        <v>949</v>
      </c>
      <c r="B1767" s="10" t="s">
        <v>10</v>
      </c>
      <c r="C1767" s="10" t="s">
        <v>63</v>
      </c>
      <c r="D1767" s="21" t="s">
        <v>108</v>
      </c>
      <c r="E1767" s="21"/>
    </row>
    <row r="1768" spans="1:5" ht="15" thickBot="1" x14ac:dyDescent="0.35">
      <c r="A1768" s="10" t="s">
        <v>950</v>
      </c>
      <c r="B1768" s="10" t="s">
        <v>10</v>
      </c>
      <c r="C1768" s="10" t="s">
        <v>63</v>
      </c>
      <c r="D1768" s="21" t="s">
        <v>108</v>
      </c>
      <c r="E1768" s="21"/>
    </row>
    <row r="1769" spans="1:5" ht="15" thickBot="1" x14ac:dyDescent="0.35">
      <c r="A1769" s="10" t="s">
        <v>951</v>
      </c>
      <c r="B1769" s="10" t="s">
        <v>10</v>
      </c>
      <c r="C1769" s="10" t="s">
        <v>63</v>
      </c>
      <c r="D1769" s="21" t="s">
        <v>108</v>
      </c>
      <c r="E1769" s="21"/>
    </row>
    <row r="1770" spans="1:5" ht="15" thickBot="1" x14ac:dyDescent="0.35">
      <c r="A1770" s="10" t="s">
        <v>952</v>
      </c>
      <c r="B1770" s="10" t="s">
        <v>10</v>
      </c>
      <c r="C1770" s="10" t="s">
        <v>63</v>
      </c>
      <c r="D1770" s="21" t="s">
        <v>108</v>
      </c>
      <c r="E1770" s="21"/>
    </row>
    <row r="1771" spans="1:5" ht="15" thickBot="1" x14ac:dyDescent="0.35">
      <c r="A1771" s="10" t="s">
        <v>953</v>
      </c>
      <c r="B1771" s="10" t="s">
        <v>10</v>
      </c>
      <c r="C1771" s="10" t="s">
        <v>63</v>
      </c>
      <c r="D1771" s="21" t="s">
        <v>108</v>
      </c>
      <c r="E1771" s="21"/>
    </row>
    <row r="1772" spans="1:5" ht="15" thickBot="1" x14ac:dyDescent="0.35">
      <c r="A1772" s="10" t="s">
        <v>954</v>
      </c>
      <c r="B1772" s="10" t="s">
        <v>10</v>
      </c>
      <c r="C1772" s="10" t="s">
        <v>63</v>
      </c>
      <c r="D1772" s="21" t="s">
        <v>108</v>
      </c>
      <c r="E1772" s="21"/>
    </row>
    <row r="1773" spans="1:5" ht="15" thickBot="1" x14ac:dyDescent="0.35">
      <c r="A1773" s="10" t="s">
        <v>955</v>
      </c>
      <c r="B1773" s="10" t="s">
        <v>10</v>
      </c>
      <c r="C1773" s="10" t="s">
        <v>63</v>
      </c>
      <c r="D1773" s="21" t="s">
        <v>108</v>
      </c>
      <c r="E1773" s="21"/>
    </row>
    <row r="1774" spans="1:5" ht="15" thickBot="1" x14ac:dyDescent="0.35">
      <c r="A1774" s="10" t="s">
        <v>956</v>
      </c>
      <c r="B1774" s="10" t="s">
        <v>10</v>
      </c>
      <c r="C1774" s="10" t="s">
        <v>63</v>
      </c>
      <c r="D1774" s="21" t="s">
        <v>108</v>
      </c>
      <c r="E1774" s="21"/>
    </row>
    <row r="1775" spans="1:5" ht="15" thickBot="1" x14ac:dyDescent="0.35">
      <c r="A1775" s="10" t="s">
        <v>957</v>
      </c>
      <c r="B1775" s="10" t="s">
        <v>10</v>
      </c>
      <c r="C1775" s="10" t="s">
        <v>63</v>
      </c>
      <c r="D1775" s="21" t="s">
        <v>108</v>
      </c>
      <c r="E1775" s="21"/>
    </row>
    <row r="1776" spans="1:5" ht="15" thickBot="1" x14ac:dyDescent="0.35">
      <c r="A1776" s="10" t="s">
        <v>958</v>
      </c>
      <c r="B1776" s="10" t="s">
        <v>10</v>
      </c>
      <c r="C1776" s="10" t="s">
        <v>63</v>
      </c>
      <c r="D1776" s="21" t="s">
        <v>108</v>
      </c>
      <c r="E1776" s="21"/>
    </row>
    <row r="1777" spans="1:5" ht="15" thickBot="1" x14ac:dyDescent="0.35">
      <c r="A1777" s="10" t="s">
        <v>959</v>
      </c>
      <c r="B1777" s="10" t="s">
        <v>10</v>
      </c>
      <c r="C1777" s="10" t="s">
        <v>63</v>
      </c>
      <c r="D1777" s="21" t="s">
        <v>108</v>
      </c>
      <c r="E1777" s="21"/>
    </row>
    <row r="1778" spans="1:5" ht="15" thickBot="1" x14ac:dyDescent="0.35">
      <c r="A1778" s="10" t="s">
        <v>960</v>
      </c>
      <c r="B1778" s="10" t="s">
        <v>10</v>
      </c>
      <c r="C1778" s="10" t="s">
        <v>63</v>
      </c>
      <c r="D1778" s="21" t="s">
        <v>108</v>
      </c>
      <c r="E1778" s="21"/>
    </row>
    <row r="1779" spans="1:5" ht="15" thickBot="1" x14ac:dyDescent="0.35">
      <c r="A1779" s="10" t="s">
        <v>961</v>
      </c>
      <c r="B1779" s="10" t="s">
        <v>10</v>
      </c>
      <c r="C1779" s="10" t="s">
        <v>63</v>
      </c>
      <c r="D1779" s="21" t="s">
        <v>108</v>
      </c>
      <c r="E1779" s="21"/>
    </row>
    <row r="1780" spans="1:5" ht="15" thickBot="1" x14ac:dyDescent="0.35">
      <c r="A1780" s="10" t="s">
        <v>962</v>
      </c>
      <c r="B1780" s="10" t="s">
        <v>10</v>
      </c>
      <c r="C1780" s="10" t="s">
        <v>63</v>
      </c>
      <c r="D1780" s="21" t="s">
        <v>108</v>
      </c>
      <c r="E1780" s="21"/>
    </row>
    <row r="1781" spans="1:5" ht="15" thickBot="1" x14ac:dyDescent="0.35">
      <c r="A1781" s="10" t="s">
        <v>963</v>
      </c>
      <c r="B1781" s="10" t="s">
        <v>10</v>
      </c>
      <c r="C1781" s="10" t="s">
        <v>63</v>
      </c>
      <c r="D1781" s="21" t="s">
        <v>108</v>
      </c>
      <c r="E1781" s="21"/>
    </row>
    <row r="1782" spans="1:5" ht="15" thickBot="1" x14ac:dyDescent="0.35">
      <c r="A1782" s="10" t="s">
        <v>964</v>
      </c>
      <c r="B1782" s="10" t="s">
        <v>10</v>
      </c>
      <c r="C1782" s="10" t="s">
        <v>63</v>
      </c>
      <c r="D1782" s="21" t="s">
        <v>108</v>
      </c>
      <c r="E1782" s="21"/>
    </row>
    <row r="1783" spans="1:5" ht="15" thickBot="1" x14ac:dyDescent="0.35">
      <c r="A1783" s="10" t="s">
        <v>965</v>
      </c>
      <c r="B1783" s="10" t="s">
        <v>10</v>
      </c>
      <c r="C1783" s="10" t="s">
        <v>63</v>
      </c>
      <c r="D1783" s="21" t="s">
        <v>108</v>
      </c>
      <c r="E1783" s="21"/>
    </row>
    <row r="1784" spans="1:5" ht="15" thickBot="1" x14ac:dyDescent="0.35">
      <c r="A1784" s="10" t="s">
        <v>966</v>
      </c>
      <c r="B1784" s="10" t="s">
        <v>10</v>
      </c>
      <c r="C1784" s="10" t="s">
        <v>63</v>
      </c>
      <c r="D1784" s="21" t="s">
        <v>108</v>
      </c>
      <c r="E1784" s="21"/>
    </row>
    <row r="1785" spans="1:5" ht="15" thickBot="1" x14ac:dyDescent="0.35">
      <c r="A1785" s="10" t="s">
        <v>967</v>
      </c>
      <c r="B1785" s="10" t="s">
        <v>10</v>
      </c>
      <c r="C1785" s="10" t="s">
        <v>63</v>
      </c>
      <c r="D1785" s="21" t="s">
        <v>108</v>
      </c>
      <c r="E1785" s="21"/>
    </row>
    <row r="1786" spans="1:5" ht="15" thickBot="1" x14ac:dyDescent="0.35">
      <c r="A1786" s="9" t="s">
        <v>968</v>
      </c>
      <c r="B1786" s="9" t="s">
        <v>68</v>
      </c>
      <c r="C1786" s="9" t="s">
        <v>63</v>
      </c>
      <c r="D1786" s="22" t="s">
        <v>108</v>
      </c>
      <c r="E1786" s="22"/>
    </row>
    <row r="1787" spans="1:5" ht="15" thickBot="1" x14ac:dyDescent="0.35">
      <c r="A1787" s="17"/>
      <c r="B1787" s="17"/>
      <c r="C1787" s="18"/>
      <c r="D1787" s="2" t="s">
        <v>211</v>
      </c>
      <c r="E1787" s="3" t="s">
        <v>212</v>
      </c>
    </row>
    <row r="1788" spans="1:5" ht="15" thickBot="1" x14ac:dyDescent="0.35">
      <c r="A1788" s="17"/>
      <c r="B1788" s="17"/>
      <c r="C1788" s="18"/>
      <c r="D1788" s="1">
        <v>0</v>
      </c>
      <c r="E1788" s="4" t="s">
        <v>69</v>
      </c>
    </row>
    <row r="1789" spans="1:5" ht="15" thickBot="1" x14ac:dyDescent="0.35">
      <c r="A1789" s="19"/>
      <c r="B1789" s="19"/>
      <c r="C1789" s="20"/>
      <c r="D1789" s="5">
        <v>1</v>
      </c>
      <c r="E1789" s="6" t="s">
        <v>70</v>
      </c>
    </row>
    <row r="1790" spans="1:5" ht="15" thickBot="1" x14ac:dyDescent="0.35">
      <c r="A1790" s="9" t="s">
        <v>969</v>
      </c>
      <c r="B1790" s="9" t="s">
        <v>68</v>
      </c>
      <c r="C1790" s="9" t="s">
        <v>63</v>
      </c>
      <c r="D1790" s="22" t="s">
        <v>108</v>
      </c>
      <c r="E1790" s="22"/>
    </row>
    <row r="1791" spans="1:5" ht="15" thickBot="1" x14ac:dyDescent="0.35">
      <c r="A1791" s="17"/>
      <c r="B1791" s="17"/>
      <c r="C1791" s="18"/>
      <c r="D1791" s="2" t="s">
        <v>211</v>
      </c>
      <c r="E1791" s="3" t="s">
        <v>212</v>
      </c>
    </row>
    <row r="1792" spans="1:5" ht="15" thickBot="1" x14ac:dyDescent="0.35">
      <c r="A1792" s="17"/>
      <c r="B1792" s="17"/>
      <c r="C1792" s="18"/>
      <c r="D1792" s="1">
        <v>0</v>
      </c>
      <c r="E1792" s="4" t="s">
        <v>69</v>
      </c>
    </row>
    <row r="1793" spans="1:5" ht="15" thickBot="1" x14ac:dyDescent="0.35">
      <c r="A1793" s="19"/>
      <c r="B1793" s="19"/>
      <c r="C1793" s="20"/>
      <c r="D1793" s="5">
        <v>1</v>
      </c>
      <c r="E1793" s="6" t="s">
        <v>70</v>
      </c>
    </row>
    <row r="1794" spans="1:5" ht="15" thickBot="1" x14ac:dyDescent="0.35">
      <c r="A1794" s="9" t="s">
        <v>970</v>
      </c>
      <c r="B1794" s="9" t="s">
        <v>68</v>
      </c>
      <c r="C1794" s="9" t="s">
        <v>63</v>
      </c>
      <c r="D1794" s="22" t="s">
        <v>108</v>
      </c>
      <c r="E1794" s="22"/>
    </row>
    <row r="1795" spans="1:5" ht="15" thickBot="1" x14ac:dyDescent="0.35">
      <c r="A1795" s="17"/>
      <c r="B1795" s="17"/>
      <c r="C1795" s="18"/>
      <c r="D1795" s="2" t="s">
        <v>211</v>
      </c>
      <c r="E1795" s="3" t="s">
        <v>212</v>
      </c>
    </row>
    <row r="1796" spans="1:5" ht="15" thickBot="1" x14ac:dyDescent="0.35">
      <c r="A1796" s="17"/>
      <c r="B1796" s="17"/>
      <c r="C1796" s="18"/>
      <c r="D1796" s="1">
        <v>0</v>
      </c>
      <c r="E1796" s="4" t="s">
        <v>69</v>
      </c>
    </row>
    <row r="1797" spans="1:5" ht="15" thickBot="1" x14ac:dyDescent="0.35">
      <c r="A1797" s="19"/>
      <c r="B1797" s="19"/>
      <c r="C1797" s="20"/>
      <c r="D1797" s="5">
        <v>1</v>
      </c>
      <c r="E1797" s="6" t="s">
        <v>70</v>
      </c>
    </row>
    <row r="1798" spans="1:5" ht="15" thickBot="1" x14ac:dyDescent="0.35">
      <c r="A1798" s="9" t="s">
        <v>971</v>
      </c>
      <c r="B1798" s="9" t="s">
        <v>68</v>
      </c>
      <c r="C1798" s="9" t="s">
        <v>63</v>
      </c>
      <c r="D1798" s="22" t="s">
        <v>108</v>
      </c>
      <c r="E1798" s="22"/>
    </row>
    <row r="1799" spans="1:5" ht="15" thickBot="1" x14ac:dyDescent="0.35">
      <c r="A1799" s="17"/>
      <c r="B1799" s="17"/>
      <c r="C1799" s="18"/>
      <c r="D1799" s="2" t="s">
        <v>211</v>
      </c>
      <c r="E1799" s="3" t="s">
        <v>212</v>
      </c>
    </row>
    <row r="1800" spans="1:5" ht="15" thickBot="1" x14ac:dyDescent="0.35">
      <c r="A1800" s="17"/>
      <c r="B1800" s="17"/>
      <c r="C1800" s="18"/>
      <c r="D1800" s="1">
        <v>0</v>
      </c>
      <c r="E1800" s="4" t="s">
        <v>69</v>
      </c>
    </row>
    <row r="1801" spans="1:5" ht="15" thickBot="1" x14ac:dyDescent="0.35">
      <c r="A1801" s="19"/>
      <c r="B1801" s="19"/>
      <c r="C1801" s="20"/>
      <c r="D1801" s="5">
        <v>1</v>
      </c>
      <c r="E1801" s="6" t="s">
        <v>70</v>
      </c>
    </row>
    <row r="1802" spans="1:5" ht="15" thickBot="1" x14ac:dyDescent="0.35">
      <c r="A1802" s="9" t="s">
        <v>972</v>
      </c>
      <c r="B1802" s="9" t="s">
        <v>68</v>
      </c>
      <c r="C1802" s="9" t="s">
        <v>63</v>
      </c>
      <c r="D1802" s="22" t="s">
        <v>108</v>
      </c>
      <c r="E1802" s="22"/>
    </row>
    <row r="1803" spans="1:5" ht="15" thickBot="1" x14ac:dyDescent="0.35">
      <c r="A1803" s="17"/>
      <c r="B1803" s="17"/>
      <c r="C1803" s="18"/>
      <c r="D1803" s="2" t="s">
        <v>211</v>
      </c>
      <c r="E1803" s="3" t="s">
        <v>212</v>
      </c>
    </row>
    <row r="1804" spans="1:5" ht="15" thickBot="1" x14ac:dyDescent="0.35">
      <c r="A1804" s="17"/>
      <c r="B1804" s="17"/>
      <c r="C1804" s="18"/>
      <c r="D1804" s="1">
        <v>0</v>
      </c>
      <c r="E1804" s="4" t="s">
        <v>69</v>
      </c>
    </row>
    <row r="1805" spans="1:5" ht="15" thickBot="1" x14ac:dyDescent="0.35">
      <c r="A1805" s="19"/>
      <c r="B1805" s="19"/>
      <c r="C1805" s="20"/>
      <c r="D1805" s="5">
        <v>1</v>
      </c>
      <c r="E1805" s="6" t="s">
        <v>70</v>
      </c>
    </row>
    <row r="1806" spans="1:5" ht="15" thickBot="1" x14ac:dyDescent="0.35">
      <c r="A1806" s="9" t="s">
        <v>973</v>
      </c>
      <c r="B1806" s="9" t="s">
        <v>68</v>
      </c>
      <c r="C1806" s="9" t="s">
        <v>63</v>
      </c>
      <c r="D1806" s="22" t="s">
        <v>108</v>
      </c>
      <c r="E1806" s="22"/>
    </row>
    <row r="1807" spans="1:5" ht="15" thickBot="1" x14ac:dyDescent="0.35">
      <c r="A1807" s="17"/>
      <c r="B1807" s="17"/>
      <c r="C1807" s="18"/>
      <c r="D1807" s="2" t="s">
        <v>211</v>
      </c>
      <c r="E1807" s="3" t="s">
        <v>212</v>
      </c>
    </row>
    <row r="1808" spans="1:5" ht="15" thickBot="1" x14ac:dyDescent="0.35">
      <c r="A1808" s="17"/>
      <c r="B1808" s="17"/>
      <c r="C1808" s="18"/>
      <c r="D1808" s="1">
        <v>0</v>
      </c>
      <c r="E1808" s="4" t="s">
        <v>69</v>
      </c>
    </row>
    <row r="1809" spans="1:5" ht="15" thickBot="1" x14ac:dyDescent="0.35">
      <c r="A1809" s="19"/>
      <c r="B1809" s="19"/>
      <c r="C1809" s="20"/>
      <c r="D1809" s="5">
        <v>1</v>
      </c>
      <c r="E1809" s="6" t="s">
        <v>70</v>
      </c>
    </row>
    <row r="1810" spans="1:5" ht="15" thickBot="1" x14ac:dyDescent="0.35">
      <c r="A1810" s="9" t="s">
        <v>974</v>
      </c>
      <c r="B1810" s="9" t="s">
        <v>68</v>
      </c>
      <c r="C1810" s="9" t="s">
        <v>63</v>
      </c>
      <c r="D1810" s="22" t="s">
        <v>108</v>
      </c>
      <c r="E1810" s="22"/>
    </row>
    <row r="1811" spans="1:5" ht="15" thickBot="1" x14ac:dyDescent="0.35">
      <c r="A1811" s="17"/>
      <c r="B1811" s="17"/>
      <c r="C1811" s="18"/>
      <c r="D1811" s="2" t="s">
        <v>211</v>
      </c>
      <c r="E1811" s="3" t="s">
        <v>212</v>
      </c>
    </row>
    <row r="1812" spans="1:5" ht="15" thickBot="1" x14ac:dyDescent="0.35">
      <c r="A1812" s="17"/>
      <c r="B1812" s="17"/>
      <c r="C1812" s="18"/>
      <c r="D1812" s="1">
        <v>0</v>
      </c>
      <c r="E1812" s="4" t="s">
        <v>69</v>
      </c>
    </row>
    <row r="1813" spans="1:5" ht="15" thickBot="1" x14ac:dyDescent="0.35">
      <c r="A1813" s="19"/>
      <c r="B1813" s="19"/>
      <c r="C1813" s="20"/>
      <c r="D1813" s="5">
        <v>1</v>
      </c>
      <c r="E1813" s="6" t="s">
        <v>70</v>
      </c>
    </row>
    <row r="1814" spans="1:5" ht="15" thickBot="1" x14ac:dyDescent="0.35">
      <c r="A1814" s="9" t="s">
        <v>975</v>
      </c>
      <c r="B1814" s="9" t="s">
        <v>68</v>
      </c>
      <c r="C1814" s="9" t="s">
        <v>63</v>
      </c>
      <c r="D1814" s="22" t="s">
        <v>108</v>
      </c>
      <c r="E1814" s="22"/>
    </row>
    <row r="1815" spans="1:5" ht="15" thickBot="1" x14ac:dyDescent="0.35">
      <c r="A1815" s="17"/>
      <c r="B1815" s="17"/>
      <c r="C1815" s="18"/>
      <c r="D1815" s="2" t="s">
        <v>211</v>
      </c>
      <c r="E1815" s="3" t="s">
        <v>212</v>
      </c>
    </row>
    <row r="1816" spans="1:5" ht="15" thickBot="1" x14ac:dyDescent="0.35">
      <c r="A1816" s="17"/>
      <c r="B1816" s="17"/>
      <c r="C1816" s="18"/>
      <c r="D1816" s="1">
        <v>0</v>
      </c>
      <c r="E1816" s="4" t="s">
        <v>69</v>
      </c>
    </row>
    <row r="1817" spans="1:5" ht="15" thickBot="1" x14ac:dyDescent="0.35">
      <c r="A1817" s="19"/>
      <c r="B1817" s="19"/>
      <c r="C1817" s="20"/>
      <c r="D1817" s="5">
        <v>1</v>
      </c>
      <c r="E1817" s="6" t="s">
        <v>70</v>
      </c>
    </row>
    <row r="1818" spans="1:5" ht="15" thickBot="1" x14ac:dyDescent="0.35">
      <c r="A1818" s="10" t="s">
        <v>976</v>
      </c>
      <c r="B1818" s="10" t="s">
        <v>10</v>
      </c>
      <c r="C1818" s="10" t="s">
        <v>63</v>
      </c>
      <c r="D1818" s="21" t="s">
        <v>108</v>
      </c>
      <c r="E1818" s="21"/>
    </row>
    <row r="1819" spans="1:5" ht="15" thickBot="1" x14ac:dyDescent="0.35">
      <c r="A1819" s="10" t="s">
        <v>977</v>
      </c>
      <c r="B1819" s="10" t="s">
        <v>10</v>
      </c>
      <c r="C1819" s="10" t="s">
        <v>63</v>
      </c>
      <c r="D1819" s="21" t="s">
        <v>108</v>
      </c>
      <c r="E1819" s="21"/>
    </row>
    <row r="1820" spans="1:5" ht="15" thickBot="1" x14ac:dyDescent="0.35">
      <c r="A1820" s="10" t="s">
        <v>978</v>
      </c>
      <c r="B1820" s="10" t="s">
        <v>10</v>
      </c>
      <c r="C1820" s="10" t="s">
        <v>63</v>
      </c>
      <c r="D1820" s="21" t="s">
        <v>108</v>
      </c>
      <c r="E1820" s="21"/>
    </row>
    <row r="1821" spans="1:5" ht="15" thickBot="1" x14ac:dyDescent="0.35">
      <c r="A1821" s="10" t="s">
        <v>979</v>
      </c>
      <c r="B1821" s="10" t="s">
        <v>10</v>
      </c>
      <c r="C1821" s="10" t="s">
        <v>63</v>
      </c>
      <c r="D1821" s="21" t="s">
        <v>108</v>
      </c>
      <c r="E1821" s="21"/>
    </row>
    <row r="1822" spans="1:5" ht="15" thickBot="1" x14ac:dyDescent="0.35">
      <c r="A1822" s="10" t="s">
        <v>980</v>
      </c>
      <c r="B1822" s="10" t="s">
        <v>10</v>
      </c>
      <c r="C1822" s="10" t="s">
        <v>63</v>
      </c>
      <c r="D1822" s="21" t="s">
        <v>108</v>
      </c>
      <c r="E1822" s="21"/>
    </row>
    <row r="1823" spans="1:5" ht="15" thickBot="1" x14ac:dyDescent="0.35">
      <c r="A1823" s="10" t="s">
        <v>981</v>
      </c>
      <c r="B1823" s="10" t="s">
        <v>10</v>
      </c>
      <c r="C1823" s="10" t="s">
        <v>63</v>
      </c>
      <c r="D1823" s="21" t="s">
        <v>108</v>
      </c>
      <c r="E1823" s="21"/>
    </row>
    <row r="1824" spans="1:5" ht="15" thickBot="1" x14ac:dyDescent="0.35">
      <c r="A1824" s="10" t="s">
        <v>982</v>
      </c>
      <c r="B1824" s="10" t="s">
        <v>10</v>
      </c>
      <c r="C1824" s="10" t="s">
        <v>63</v>
      </c>
      <c r="D1824" s="21" t="s">
        <v>108</v>
      </c>
      <c r="E1824" s="21"/>
    </row>
    <row r="1825" spans="1:5" ht="15" thickBot="1" x14ac:dyDescent="0.35">
      <c r="A1825" s="10" t="s">
        <v>983</v>
      </c>
      <c r="B1825" s="10" t="s">
        <v>10</v>
      </c>
      <c r="C1825" s="10" t="s">
        <v>63</v>
      </c>
      <c r="D1825" s="21" t="s">
        <v>108</v>
      </c>
      <c r="E1825" s="21"/>
    </row>
    <row r="1826" spans="1:5" ht="15" thickBot="1" x14ac:dyDescent="0.35">
      <c r="A1826" s="10" t="s">
        <v>984</v>
      </c>
      <c r="B1826" s="10" t="s">
        <v>10</v>
      </c>
      <c r="C1826" s="10" t="s">
        <v>63</v>
      </c>
      <c r="D1826" s="21" t="s">
        <v>108</v>
      </c>
      <c r="E1826" s="21"/>
    </row>
    <row r="1827" spans="1:5" ht="15" thickBot="1" x14ac:dyDescent="0.35">
      <c r="A1827" s="10" t="s">
        <v>985</v>
      </c>
      <c r="B1827" s="10" t="s">
        <v>10</v>
      </c>
      <c r="C1827" s="10" t="s">
        <v>63</v>
      </c>
      <c r="D1827" s="21" t="s">
        <v>108</v>
      </c>
      <c r="E1827" s="21"/>
    </row>
    <row r="1828" spans="1:5" ht="15" thickBot="1" x14ac:dyDescent="0.35">
      <c r="A1828" s="10" t="s">
        <v>986</v>
      </c>
      <c r="B1828" s="10" t="s">
        <v>10</v>
      </c>
      <c r="C1828" s="10" t="s">
        <v>63</v>
      </c>
      <c r="D1828" s="21" t="s">
        <v>108</v>
      </c>
      <c r="E1828" s="21"/>
    </row>
    <row r="1829" spans="1:5" ht="15" thickBot="1" x14ac:dyDescent="0.35">
      <c r="A1829" s="10" t="s">
        <v>987</v>
      </c>
      <c r="B1829" s="10" t="s">
        <v>10</v>
      </c>
      <c r="C1829" s="10" t="s">
        <v>63</v>
      </c>
      <c r="D1829" s="21" t="s">
        <v>108</v>
      </c>
      <c r="E1829" s="21"/>
    </row>
    <row r="1830" spans="1:5" ht="15" thickBot="1" x14ac:dyDescent="0.35">
      <c r="A1830" s="10" t="s">
        <v>988</v>
      </c>
      <c r="B1830" s="10" t="s">
        <v>10</v>
      </c>
      <c r="C1830" s="10" t="s">
        <v>63</v>
      </c>
      <c r="D1830" s="21" t="s">
        <v>108</v>
      </c>
      <c r="E1830" s="21"/>
    </row>
    <row r="1831" spans="1:5" ht="15" thickBot="1" x14ac:dyDescent="0.35">
      <c r="A1831" s="10" t="s">
        <v>989</v>
      </c>
      <c r="B1831" s="10" t="s">
        <v>10</v>
      </c>
      <c r="C1831" s="10" t="s">
        <v>63</v>
      </c>
      <c r="D1831" s="21" t="s">
        <v>108</v>
      </c>
      <c r="E1831" s="21"/>
    </row>
    <row r="1832" spans="1:5" ht="15" thickBot="1" x14ac:dyDescent="0.35">
      <c r="A1832" s="10" t="s">
        <v>990</v>
      </c>
      <c r="B1832" s="10" t="s">
        <v>10</v>
      </c>
      <c r="C1832" s="10" t="s">
        <v>63</v>
      </c>
      <c r="D1832" s="21" t="s">
        <v>108</v>
      </c>
      <c r="E1832" s="21"/>
    </row>
    <row r="1833" spans="1:5" ht="15" thickBot="1" x14ac:dyDescent="0.35">
      <c r="A1833" s="10" t="s">
        <v>991</v>
      </c>
      <c r="B1833" s="10" t="s">
        <v>10</v>
      </c>
      <c r="C1833" s="10" t="s">
        <v>63</v>
      </c>
      <c r="D1833" s="21" t="s">
        <v>108</v>
      </c>
      <c r="E1833" s="21"/>
    </row>
    <row r="1834" spans="1:5" ht="15" thickBot="1" x14ac:dyDescent="0.35">
      <c r="A1834" s="10" t="s">
        <v>992</v>
      </c>
      <c r="B1834" s="10" t="s">
        <v>10</v>
      </c>
      <c r="C1834" s="10" t="s">
        <v>63</v>
      </c>
      <c r="D1834" s="21" t="s">
        <v>108</v>
      </c>
      <c r="E1834" s="21"/>
    </row>
    <row r="1835" spans="1:5" ht="15" thickBot="1" x14ac:dyDescent="0.35">
      <c r="A1835" s="10" t="s">
        <v>993</v>
      </c>
      <c r="B1835" s="10" t="s">
        <v>10</v>
      </c>
      <c r="C1835" s="10" t="s">
        <v>63</v>
      </c>
      <c r="D1835" s="21" t="s">
        <v>108</v>
      </c>
      <c r="E1835" s="21"/>
    </row>
    <row r="1836" spans="1:5" ht="15" thickBot="1" x14ac:dyDescent="0.35">
      <c r="A1836" s="10" t="s">
        <v>994</v>
      </c>
      <c r="B1836" s="10" t="s">
        <v>10</v>
      </c>
      <c r="C1836" s="10" t="s">
        <v>63</v>
      </c>
      <c r="D1836" s="21" t="s">
        <v>108</v>
      </c>
      <c r="E1836" s="21"/>
    </row>
    <row r="1837" spans="1:5" ht="15" thickBot="1" x14ac:dyDescent="0.35">
      <c r="A1837" s="10" t="s">
        <v>995</v>
      </c>
      <c r="B1837" s="10" t="s">
        <v>10</v>
      </c>
      <c r="C1837" s="10" t="s">
        <v>63</v>
      </c>
      <c r="D1837" s="21" t="s">
        <v>108</v>
      </c>
      <c r="E1837" s="21"/>
    </row>
    <row r="1838" spans="1:5" ht="15" thickBot="1" x14ac:dyDescent="0.35">
      <c r="A1838" s="9" t="s">
        <v>996</v>
      </c>
      <c r="B1838" s="9" t="s">
        <v>68</v>
      </c>
      <c r="C1838" s="9" t="s">
        <v>63</v>
      </c>
      <c r="D1838" s="22" t="s">
        <v>108</v>
      </c>
      <c r="E1838" s="22"/>
    </row>
    <row r="1839" spans="1:5" ht="15" thickBot="1" x14ac:dyDescent="0.35">
      <c r="A1839" s="17"/>
      <c r="B1839" s="17"/>
      <c r="C1839" s="18"/>
      <c r="D1839" s="2" t="s">
        <v>211</v>
      </c>
      <c r="E1839" s="3" t="s">
        <v>212</v>
      </c>
    </row>
    <row r="1840" spans="1:5" ht="15" thickBot="1" x14ac:dyDescent="0.35">
      <c r="A1840" s="17"/>
      <c r="B1840" s="17"/>
      <c r="C1840" s="18"/>
      <c r="D1840" s="1">
        <v>0</v>
      </c>
      <c r="E1840" s="4" t="s">
        <v>69</v>
      </c>
    </row>
    <row r="1841" spans="1:5" ht="15" thickBot="1" x14ac:dyDescent="0.35">
      <c r="A1841" s="19"/>
      <c r="B1841" s="19"/>
      <c r="C1841" s="20"/>
      <c r="D1841" s="5">
        <v>1</v>
      </c>
      <c r="E1841" s="6" t="s">
        <v>70</v>
      </c>
    </row>
    <row r="1842" spans="1:5" ht="15" thickBot="1" x14ac:dyDescent="0.35">
      <c r="A1842" s="9" t="s">
        <v>997</v>
      </c>
      <c r="B1842" s="9" t="s">
        <v>68</v>
      </c>
      <c r="C1842" s="9" t="s">
        <v>63</v>
      </c>
      <c r="D1842" s="22" t="s">
        <v>108</v>
      </c>
      <c r="E1842" s="22"/>
    </row>
    <row r="1843" spans="1:5" ht="15" thickBot="1" x14ac:dyDescent="0.35">
      <c r="A1843" s="17"/>
      <c r="B1843" s="17"/>
      <c r="C1843" s="18"/>
      <c r="D1843" s="2" t="s">
        <v>211</v>
      </c>
      <c r="E1843" s="3" t="s">
        <v>212</v>
      </c>
    </row>
    <row r="1844" spans="1:5" ht="15" thickBot="1" x14ac:dyDescent="0.35">
      <c r="A1844" s="17"/>
      <c r="B1844" s="17"/>
      <c r="C1844" s="18"/>
      <c r="D1844" s="1">
        <v>0</v>
      </c>
      <c r="E1844" s="4" t="s">
        <v>69</v>
      </c>
    </row>
    <row r="1845" spans="1:5" ht="15" thickBot="1" x14ac:dyDescent="0.35">
      <c r="A1845" s="19"/>
      <c r="B1845" s="19"/>
      <c r="C1845" s="20"/>
      <c r="D1845" s="5">
        <v>1</v>
      </c>
      <c r="E1845" s="6" t="s">
        <v>70</v>
      </c>
    </row>
    <row r="1846" spans="1:5" ht="15" thickBot="1" x14ac:dyDescent="0.35">
      <c r="A1846" s="9" t="s">
        <v>998</v>
      </c>
      <c r="B1846" s="9" t="s">
        <v>68</v>
      </c>
      <c r="C1846" s="9" t="s">
        <v>63</v>
      </c>
      <c r="D1846" s="22" t="s">
        <v>108</v>
      </c>
      <c r="E1846" s="22"/>
    </row>
    <row r="1847" spans="1:5" ht="15" thickBot="1" x14ac:dyDescent="0.35">
      <c r="A1847" s="17"/>
      <c r="B1847" s="17"/>
      <c r="C1847" s="18"/>
      <c r="D1847" s="2" t="s">
        <v>211</v>
      </c>
      <c r="E1847" s="3" t="s">
        <v>212</v>
      </c>
    </row>
    <row r="1848" spans="1:5" ht="15" thickBot="1" x14ac:dyDescent="0.35">
      <c r="A1848" s="17"/>
      <c r="B1848" s="17"/>
      <c r="C1848" s="18"/>
      <c r="D1848" s="1">
        <v>0</v>
      </c>
      <c r="E1848" s="4" t="s">
        <v>69</v>
      </c>
    </row>
    <row r="1849" spans="1:5" ht="15" thickBot="1" x14ac:dyDescent="0.35">
      <c r="A1849" s="19"/>
      <c r="B1849" s="19"/>
      <c r="C1849" s="20"/>
      <c r="D1849" s="5">
        <v>1</v>
      </c>
      <c r="E1849" s="6" t="s">
        <v>70</v>
      </c>
    </row>
    <row r="1850" spans="1:5" ht="15" thickBot="1" x14ac:dyDescent="0.35">
      <c r="A1850" s="9" t="s">
        <v>999</v>
      </c>
      <c r="B1850" s="9" t="s">
        <v>68</v>
      </c>
      <c r="C1850" s="9" t="s">
        <v>63</v>
      </c>
      <c r="D1850" s="22" t="s">
        <v>108</v>
      </c>
      <c r="E1850" s="22"/>
    </row>
    <row r="1851" spans="1:5" ht="15" thickBot="1" x14ac:dyDescent="0.35">
      <c r="A1851" s="17"/>
      <c r="B1851" s="17"/>
      <c r="C1851" s="18"/>
      <c r="D1851" s="2" t="s">
        <v>211</v>
      </c>
      <c r="E1851" s="3" t="s">
        <v>212</v>
      </c>
    </row>
    <row r="1852" spans="1:5" ht="15" thickBot="1" x14ac:dyDescent="0.35">
      <c r="A1852" s="17"/>
      <c r="B1852" s="17"/>
      <c r="C1852" s="18"/>
      <c r="D1852" s="1">
        <v>0</v>
      </c>
      <c r="E1852" s="4" t="s">
        <v>69</v>
      </c>
    </row>
    <row r="1853" spans="1:5" ht="15" thickBot="1" x14ac:dyDescent="0.35">
      <c r="A1853" s="19"/>
      <c r="B1853" s="19"/>
      <c r="C1853" s="20"/>
      <c r="D1853" s="5">
        <v>1</v>
      </c>
      <c r="E1853" s="6" t="s">
        <v>70</v>
      </c>
    </row>
    <row r="1854" spans="1:5" ht="15" thickBot="1" x14ac:dyDescent="0.35">
      <c r="A1854" s="9" t="s">
        <v>1000</v>
      </c>
      <c r="B1854" s="9" t="s">
        <v>68</v>
      </c>
      <c r="C1854" s="9" t="s">
        <v>63</v>
      </c>
      <c r="D1854" s="22" t="s">
        <v>108</v>
      </c>
      <c r="E1854" s="22"/>
    </row>
    <row r="1855" spans="1:5" ht="15" thickBot="1" x14ac:dyDescent="0.35">
      <c r="A1855" s="17"/>
      <c r="B1855" s="17"/>
      <c r="C1855" s="18"/>
      <c r="D1855" s="2" t="s">
        <v>211</v>
      </c>
      <c r="E1855" s="3" t="s">
        <v>212</v>
      </c>
    </row>
    <row r="1856" spans="1:5" ht="15" thickBot="1" x14ac:dyDescent="0.35">
      <c r="A1856" s="17"/>
      <c r="B1856" s="17"/>
      <c r="C1856" s="18"/>
      <c r="D1856" s="1">
        <v>0</v>
      </c>
      <c r="E1856" s="4" t="s">
        <v>69</v>
      </c>
    </row>
    <row r="1857" spans="1:5" ht="15" thickBot="1" x14ac:dyDescent="0.35">
      <c r="A1857" s="19"/>
      <c r="B1857" s="19"/>
      <c r="C1857" s="20"/>
      <c r="D1857" s="5">
        <v>1</v>
      </c>
      <c r="E1857" s="6" t="s">
        <v>70</v>
      </c>
    </row>
    <row r="1858" spans="1:5" ht="15" thickBot="1" x14ac:dyDescent="0.35">
      <c r="A1858" s="9" t="s">
        <v>1001</v>
      </c>
      <c r="B1858" s="9" t="s">
        <v>68</v>
      </c>
      <c r="C1858" s="9" t="s">
        <v>63</v>
      </c>
      <c r="D1858" s="22" t="s">
        <v>108</v>
      </c>
      <c r="E1858" s="22"/>
    </row>
    <row r="1859" spans="1:5" ht="15" thickBot="1" x14ac:dyDescent="0.35">
      <c r="A1859" s="17"/>
      <c r="B1859" s="17"/>
      <c r="C1859" s="18"/>
      <c r="D1859" s="2" t="s">
        <v>211</v>
      </c>
      <c r="E1859" s="3" t="s">
        <v>212</v>
      </c>
    </row>
    <row r="1860" spans="1:5" ht="15" thickBot="1" x14ac:dyDescent="0.35">
      <c r="A1860" s="17"/>
      <c r="B1860" s="17"/>
      <c r="C1860" s="18"/>
      <c r="D1860" s="1">
        <v>0</v>
      </c>
      <c r="E1860" s="4" t="s">
        <v>69</v>
      </c>
    </row>
    <row r="1861" spans="1:5" ht="15" thickBot="1" x14ac:dyDescent="0.35">
      <c r="A1861" s="19"/>
      <c r="B1861" s="19"/>
      <c r="C1861" s="20"/>
      <c r="D1861" s="5">
        <v>1</v>
      </c>
      <c r="E1861" s="6" t="s">
        <v>70</v>
      </c>
    </row>
    <row r="1862" spans="1:5" ht="15" thickBot="1" x14ac:dyDescent="0.35">
      <c r="A1862" s="9" t="s">
        <v>1002</v>
      </c>
      <c r="B1862" s="9" t="s">
        <v>68</v>
      </c>
      <c r="C1862" s="9" t="s">
        <v>63</v>
      </c>
      <c r="D1862" s="22" t="s">
        <v>108</v>
      </c>
      <c r="E1862" s="22"/>
    </row>
    <row r="1863" spans="1:5" ht="15" thickBot="1" x14ac:dyDescent="0.35">
      <c r="A1863" s="17"/>
      <c r="B1863" s="17"/>
      <c r="C1863" s="18"/>
      <c r="D1863" s="2" t="s">
        <v>211</v>
      </c>
      <c r="E1863" s="3" t="s">
        <v>212</v>
      </c>
    </row>
    <row r="1864" spans="1:5" ht="15" thickBot="1" x14ac:dyDescent="0.35">
      <c r="A1864" s="17"/>
      <c r="B1864" s="17"/>
      <c r="C1864" s="18"/>
      <c r="D1864" s="1">
        <v>0</v>
      </c>
      <c r="E1864" s="4" t="s">
        <v>69</v>
      </c>
    </row>
    <row r="1865" spans="1:5" ht="15" thickBot="1" x14ac:dyDescent="0.35">
      <c r="A1865" s="19"/>
      <c r="B1865" s="19"/>
      <c r="C1865" s="20"/>
      <c r="D1865" s="5">
        <v>1</v>
      </c>
      <c r="E1865" s="6" t="s">
        <v>70</v>
      </c>
    </row>
    <row r="1866" spans="1:5" ht="15" thickBot="1" x14ac:dyDescent="0.35">
      <c r="A1866" s="10" t="s">
        <v>1003</v>
      </c>
      <c r="B1866" s="10" t="s">
        <v>10</v>
      </c>
      <c r="C1866" s="10" t="s">
        <v>63</v>
      </c>
      <c r="D1866" s="21" t="s">
        <v>108</v>
      </c>
      <c r="E1866" s="21"/>
    </row>
    <row r="1867" spans="1:5" ht="15" thickBot="1" x14ac:dyDescent="0.35">
      <c r="A1867" s="10" t="s">
        <v>1004</v>
      </c>
      <c r="B1867" s="10" t="s">
        <v>10</v>
      </c>
      <c r="C1867" s="10" t="s">
        <v>63</v>
      </c>
      <c r="D1867" s="21" t="s">
        <v>108</v>
      </c>
      <c r="E1867" s="21"/>
    </row>
    <row r="1868" spans="1:5" ht="15" thickBot="1" x14ac:dyDescent="0.35">
      <c r="A1868" s="10" t="s">
        <v>1005</v>
      </c>
      <c r="B1868" s="10" t="s">
        <v>10</v>
      </c>
      <c r="C1868" s="10" t="s">
        <v>63</v>
      </c>
      <c r="D1868" s="21" t="s">
        <v>108</v>
      </c>
      <c r="E1868" s="21"/>
    </row>
    <row r="1869" spans="1:5" ht="15" thickBot="1" x14ac:dyDescent="0.35">
      <c r="A1869" s="10" t="s">
        <v>1006</v>
      </c>
      <c r="B1869" s="10" t="s">
        <v>10</v>
      </c>
      <c r="C1869" s="10" t="s">
        <v>63</v>
      </c>
      <c r="D1869" s="21" t="s">
        <v>108</v>
      </c>
      <c r="E1869" s="21"/>
    </row>
    <row r="1870" spans="1:5" ht="15" thickBot="1" x14ac:dyDescent="0.35">
      <c r="A1870" s="10" t="s">
        <v>1007</v>
      </c>
      <c r="B1870" s="10" t="s">
        <v>10</v>
      </c>
      <c r="C1870" s="10" t="s">
        <v>63</v>
      </c>
      <c r="D1870" s="21" t="s">
        <v>108</v>
      </c>
      <c r="E1870" s="21"/>
    </row>
    <row r="1871" spans="1:5" ht="15" thickBot="1" x14ac:dyDescent="0.35">
      <c r="A1871" s="10" t="s">
        <v>1008</v>
      </c>
      <c r="B1871" s="10" t="s">
        <v>10</v>
      </c>
      <c r="C1871" s="10" t="s">
        <v>63</v>
      </c>
      <c r="D1871" s="21" t="s">
        <v>108</v>
      </c>
      <c r="E1871" s="21"/>
    </row>
    <row r="1872" spans="1:5" ht="15" thickBot="1" x14ac:dyDescent="0.35">
      <c r="A1872" s="10" t="s">
        <v>1009</v>
      </c>
      <c r="B1872" s="10" t="s">
        <v>10</v>
      </c>
      <c r="C1872" s="10" t="s">
        <v>63</v>
      </c>
      <c r="D1872" s="21" t="s">
        <v>108</v>
      </c>
      <c r="E1872" s="21"/>
    </row>
    <row r="1873" spans="1:5" ht="15" thickBot="1" x14ac:dyDescent="0.35">
      <c r="A1873" s="10" t="s">
        <v>1010</v>
      </c>
      <c r="B1873" s="10" t="s">
        <v>10</v>
      </c>
      <c r="C1873" s="10" t="s">
        <v>63</v>
      </c>
      <c r="D1873" s="21" t="s">
        <v>108</v>
      </c>
      <c r="E1873" s="21"/>
    </row>
    <row r="1874" spans="1:5" ht="15" thickBot="1" x14ac:dyDescent="0.35">
      <c r="A1874" s="10" t="s">
        <v>1011</v>
      </c>
      <c r="B1874" s="10" t="s">
        <v>10</v>
      </c>
      <c r="C1874" s="10" t="s">
        <v>63</v>
      </c>
      <c r="D1874" s="21" t="s">
        <v>108</v>
      </c>
      <c r="E1874" s="21"/>
    </row>
    <row r="1875" spans="1:5" ht="15" thickBot="1" x14ac:dyDescent="0.35">
      <c r="A1875" s="10" t="s">
        <v>1012</v>
      </c>
      <c r="B1875" s="10" t="s">
        <v>10</v>
      </c>
      <c r="C1875" s="10" t="s">
        <v>63</v>
      </c>
      <c r="D1875" s="21" t="s">
        <v>108</v>
      </c>
      <c r="E1875" s="21"/>
    </row>
    <row r="1876" spans="1:5" ht="15" thickBot="1" x14ac:dyDescent="0.35">
      <c r="A1876" s="10" t="s">
        <v>1013</v>
      </c>
      <c r="B1876" s="10" t="s">
        <v>10</v>
      </c>
      <c r="C1876" s="10" t="s">
        <v>63</v>
      </c>
      <c r="D1876" s="21" t="s">
        <v>108</v>
      </c>
      <c r="E1876" s="21"/>
    </row>
    <row r="1877" spans="1:5" ht="15" thickBot="1" x14ac:dyDescent="0.35">
      <c r="A1877" s="10" t="s">
        <v>1014</v>
      </c>
      <c r="B1877" s="10" t="s">
        <v>10</v>
      </c>
      <c r="C1877" s="10" t="s">
        <v>63</v>
      </c>
      <c r="D1877" s="21" t="s">
        <v>108</v>
      </c>
      <c r="E1877" s="21"/>
    </row>
    <row r="1878" spans="1:5" ht="15" thickBot="1" x14ac:dyDescent="0.35">
      <c r="A1878" s="10" t="s">
        <v>1015</v>
      </c>
      <c r="B1878" s="10" t="s">
        <v>10</v>
      </c>
      <c r="C1878" s="10" t="s">
        <v>63</v>
      </c>
      <c r="D1878" s="21" t="s">
        <v>108</v>
      </c>
      <c r="E1878" s="21"/>
    </row>
    <row r="1879" spans="1:5" ht="15" thickBot="1" x14ac:dyDescent="0.35">
      <c r="A1879" s="10" t="s">
        <v>1016</v>
      </c>
      <c r="B1879" s="10" t="s">
        <v>10</v>
      </c>
      <c r="C1879" s="10" t="s">
        <v>63</v>
      </c>
      <c r="D1879" s="21" t="s">
        <v>108</v>
      </c>
      <c r="E1879" s="21"/>
    </row>
    <row r="1880" spans="1:5" ht="15" thickBot="1" x14ac:dyDescent="0.35">
      <c r="A1880" s="10" t="s">
        <v>1017</v>
      </c>
      <c r="B1880" s="10" t="s">
        <v>10</v>
      </c>
      <c r="C1880" s="10" t="s">
        <v>63</v>
      </c>
      <c r="D1880" s="21" t="s">
        <v>108</v>
      </c>
      <c r="E1880" s="21"/>
    </row>
    <row r="1881" spans="1:5" ht="15" thickBot="1" x14ac:dyDescent="0.35">
      <c r="A1881" s="10" t="s">
        <v>1018</v>
      </c>
      <c r="B1881" s="10" t="s">
        <v>10</v>
      </c>
      <c r="C1881" s="10" t="s">
        <v>63</v>
      </c>
      <c r="D1881" s="21" t="s">
        <v>108</v>
      </c>
      <c r="E1881" s="21"/>
    </row>
    <row r="1882" spans="1:5" ht="15" thickBot="1" x14ac:dyDescent="0.35">
      <c r="A1882" s="10" t="s">
        <v>1019</v>
      </c>
      <c r="B1882" s="10" t="s">
        <v>10</v>
      </c>
      <c r="C1882" s="10" t="s">
        <v>63</v>
      </c>
      <c r="D1882" s="21" t="s">
        <v>108</v>
      </c>
      <c r="E1882" s="21"/>
    </row>
    <row r="1883" spans="1:5" ht="15" thickBot="1" x14ac:dyDescent="0.35">
      <c r="A1883" s="10" t="s">
        <v>1020</v>
      </c>
      <c r="B1883" s="10" t="s">
        <v>10</v>
      </c>
      <c r="C1883" s="10" t="s">
        <v>63</v>
      </c>
      <c r="D1883" s="21" t="s">
        <v>108</v>
      </c>
      <c r="E1883" s="21"/>
    </row>
    <row r="1884" spans="1:5" ht="15" thickBot="1" x14ac:dyDescent="0.35">
      <c r="A1884" s="10" t="s">
        <v>1021</v>
      </c>
      <c r="B1884" s="10" t="s">
        <v>10</v>
      </c>
      <c r="C1884" s="10" t="s">
        <v>63</v>
      </c>
      <c r="D1884" s="21" t="s">
        <v>108</v>
      </c>
      <c r="E1884" s="21"/>
    </row>
    <row r="1885" spans="1:5" ht="15" thickBot="1" x14ac:dyDescent="0.35">
      <c r="A1885" s="10" t="s">
        <v>1022</v>
      </c>
      <c r="B1885" s="10" t="s">
        <v>10</v>
      </c>
      <c r="C1885" s="10" t="s">
        <v>63</v>
      </c>
      <c r="D1885" s="21" t="s">
        <v>108</v>
      </c>
      <c r="E1885" s="21"/>
    </row>
    <row r="1886" spans="1:5" ht="15" thickBot="1" x14ac:dyDescent="0.35">
      <c r="A1886" s="10" t="s">
        <v>1023</v>
      </c>
      <c r="B1886" s="10" t="s">
        <v>10</v>
      </c>
      <c r="C1886" s="10" t="s">
        <v>63</v>
      </c>
      <c r="D1886" s="21" t="s">
        <v>108</v>
      </c>
      <c r="E1886" s="21"/>
    </row>
    <row r="1887" spans="1:5" ht="15" thickBot="1" x14ac:dyDescent="0.35">
      <c r="A1887" s="10" t="s">
        <v>1024</v>
      </c>
      <c r="B1887" s="10" t="s">
        <v>10</v>
      </c>
      <c r="C1887" s="10" t="s">
        <v>63</v>
      </c>
      <c r="D1887" s="21" t="s">
        <v>108</v>
      </c>
      <c r="E1887" s="21"/>
    </row>
    <row r="1888" spans="1:5" ht="15" thickBot="1" x14ac:dyDescent="0.35">
      <c r="A1888" s="10" t="s">
        <v>1025</v>
      </c>
      <c r="B1888" s="10" t="s">
        <v>10</v>
      </c>
      <c r="C1888" s="10" t="s">
        <v>63</v>
      </c>
      <c r="D1888" s="21" t="s">
        <v>108</v>
      </c>
      <c r="E1888" s="21"/>
    </row>
    <row r="1889" spans="1:5" ht="15" thickBot="1" x14ac:dyDescent="0.35">
      <c r="A1889" s="10" t="s">
        <v>1026</v>
      </c>
      <c r="B1889" s="10" t="s">
        <v>10</v>
      </c>
      <c r="C1889" s="10" t="s">
        <v>63</v>
      </c>
      <c r="D1889" s="21" t="s">
        <v>108</v>
      </c>
      <c r="E1889" s="21"/>
    </row>
    <row r="1890" spans="1:5" ht="15" thickBot="1" x14ac:dyDescent="0.35">
      <c r="A1890" s="10" t="s">
        <v>1027</v>
      </c>
      <c r="B1890" s="10" t="s">
        <v>10</v>
      </c>
      <c r="C1890" s="10" t="s">
        <v>63</v>
      </c>
      <c r="D1890" s="21" t="s">
        <v>108</v>
      </c>
      <c r="E1890" s="21"/>
    </row>
    <row r="1891" spans="1:5" ht="15" thickBot="1" x14ac:dyDescent="0.35">
      <c r="A1891" s="10" t="s">
        <v>1028</v>
      </c>
      <c r="B1891" s="10" t="s">
        <v>10</v>
      </c>
      <c r="C1891" s="10" t="s">
        <v>63</v>
      </c>
      <c r="D1891" s="21" t="s">
        <v>108</v>
      </c>
      <c r="E1891" s="21"/>
    </row>
    <row r="1892" spans="1:5" ht="15" thickBot="1" x14ac:dyDescent="0.35">
      <c r="A1892" s="9" t="s">
        <v>1029</v>
      </c>
      <c r="B1892" s="9" t="s">
        <v>68</v>
      </c>
      <c r="C1892" s="9" t="s">
        <v>63</v>
      </c>
      <c r="D1892" s="22" t="s">
        <v>108</v>
      </c>
      <c r="E1892" s="22"/>
    </row>
    <row r="1893" spans="1:5" ht="15" thickBot="1" x14ac:dyDescent="0.35">
      <c r="A1893" s="17"/>
      <c r="B1893" s="17"/>
      <c r="C1893" s="18"/>
      <c r="D1893" s="2" t="s">
        <v>211</v>
      </c>
      <c r="E1893" s="3" t="s">
        <v>212</v>
      </c>
    </row>
    <row r="1894" spans="1:5" ht="15" thickBot="1" x14ac:dyDescent="0.35">
      <c r="A1894" s="17"/>
      <c r="B1894" s="17"/>
      <c r="C1894" s="18"/>
      <c r="D1894" s="1">
        <v>0</v>
      </c>
      <c r="E1894" s="4" t="s">
        <v>69</v>
      </c>
    </row>
    <row r="1895" spans="1:5" ht="15" thickBot="1" x14ac:dyDescent="0.35">
      <c r="A1895" s="19"/>
      <c r="B1895" s="19"/>
      <c r="C1895" s="20"/>
      <c r="D1895" s="5">
        <v>1</v>
      </c>
      <c r="E1895" s="6" t="s">
        <v>70</v>
      </c>
    </row>
    <row r="1896" spans="1:5" ht="15" thickBot="1" x14ac:dyDescent="0.35">
      <c r="A1896" s="9" t="s">
        <v>1030</v>
      </c>
      <c r="B1896" s="9" t="s">
        <v>68</v>
      </c>
      <c r="C1896" s="9" t="s">
        <v>63</v>
      </c>
      <c r="D1896" s="22" t="s">
        <v>108</v>
      </c>
      <c r="E1896" s="22"/>
    </row>
    <row r="1897" spans="1:5" ht="15" thickBot="1" x14ac:dyDescent="0.35">
      <c r="A1897" s="17"/>
      <c r="B1897" s="17"/>
      <c r="C1897" s="18"/>
      <c r="D1897" s="2" t="s">
        <v>211</v>
      </c>
      <c r="E1897" s="3" t="s">
        <v>212</v>
      </c>
    </row>
    <row r="1898" spans="1:5" ht="15" thickBot="1" x14ac:dyDescent="0.35">
      <c r="A1898" s="17"/>
      <c r="B1898" s="17"/>
      <c r="C1898" s="18"/>
      <c r="D1898" s="1">
        <v>0</v>
      </c>
      <c r="E1898" s="4" t="s">
        <v>69</v>
      </c>
    </row>
    <row r="1899" spans="1:5" ht="15" thickBot="1" x14ac:dyDescent="0.35">
      <c r="A1899" s="19"/>
      <c r="B1899" s="19"/>
      <c r="C1899" s="20"/>
      <c r="D1899" s="5">
        <v>1</v>
      </c>
      <c r="E1899" s="6" t="s">
        <v>70</v>
      </c>
    </row>
    <row r="1900" spans="1:5" ht="15" thickBot="1" x14ac:dyDescent="0.35">
      <c r="A1900" s="9" t="s">
        <v>1031</v>
      </c>
      <c r="B1900" s="9" t="s">
        <v>68</v>
      </c>
      <c r="C1900" s="9" t="s">
        <v>63</v>
      </c>
      <c r="D1900" s="22" t="s">
        <v>108</v>
      </c>
      <c r="E1900" s="22"/>
    </row>
    <row r="1901" spans="1:5" ht="15" thickBot="1" x14ac:dyDescent="0.35">
      <c r="A1901" s="17"/>
      <c r="B1901" s="17"/>
      <c r="C1901" s="18"/>
      <c r="D1901" s="2" t="s">
        <v>211</v>
      </c>
      <c r="E1901" s="3" t="s">
        <v>212</v>
      </c>
    </row>
    <row r="1902" spans="1:5" ht="15" thickBot="1" x14ac:dyDescent="0.35">
      <c r="A1902" s="17"/>
      <c r="B1902" s="17"/>
      <c r="C1902" s="18"/>
      <c r="D1902" s="1">
        <v>0</v>
      </c>
      <c r="E1902" s="4" t="s">
        <v>69</v>
      </c>
    </row>
    <row r="1903" spans="1:5" ht="15" thickBot="1" x14ac:dyDescent="0.35">
      <c r="A1903" s="19"/>
      <c r="B1903" s="19"/>
      <c r="C1903" s="20"/>
      <c r="D1903" s="5">
        <v>1</v>
      </c>
      <c r="E1903" s="6" t="s">
        <v>70</v>
      </c>
    </row>
    <row r="1904" spans="1:5" ht="15" thickBot="1" x14ac:dyDescent="0.35">
      <c r="A1904" s="9" t="s">
        <v>1032</v>
      </c>
      <c r="B1904" s="9" t="s">
        <v>68</v>
      </c>
      <c r="C1904" s="9" t="s">
        <v>63</v>
      </c>
      <c r="D1904" s="22" t="s">
        <v>108</v>
      </c>
      <c r="E1904" s="22"/>
    </row>
    <row r="1905" spans="1:5" ht="15" thickBot="1" x14ac:dyDescent="0.35">
      <c r="A1905" s="17"/>
      <c r="B1905" s="17"/>
      <c r="C1905" s="18"/>
      <c r="D1905" s="2" t="s">
        <v>211</v>
      </c>
      <c r="E1905" s="3" t="s">
        <v>212</v>
      </c>
    </row>
    <row r="1906" spans="1:5" ht="15" thickBot="1" x14ac:dyDescent="0.35">
      <c r="A1906" s="17"/>
      <c r="B1906" s="17"/>
      <c r="C1906" s="18"/>
      <c r="D1906" s="1">
        <v>0</v>
      </c>
      <c r="E1906" s="4" t="s">
        <v>69</v>
      </c>
    </row>
    <row r="1907" spans="1:5" ht="15" thickBot="1" x14ac:dyDescent="0.35">
      <c r="A1907" s="19"/>
      <c r="B1907" s="19"/>
      <c r="C1907" s="20"/>
      <c r="D1907" s="5">
        <v>1</v>
      </c>
      <c r="E1907" s="6" t="s">
        <v>70</v>
      </c>
    </row>
    <row r="1908" spans="1:5" ht="15" thickBot="1" x14ac:dyDescent="0.35">
      <c r="A1908" s="9" t="s">
        <v>1033</v>
      </c>
      <c r="B1908" s="9" t="s">
        <v>68</v>
      </c>
      <c r="C1908" s="9" t="s">
        <v>63</v>
      </c>
      <c r="D1908" s="22" t="s">
        <v>108</v>
      </c>
      <c r="E1908" s="22"/>
    </row>
    <row r="1909" spans="1:5" ht="15" thickBot="1" x14ac:dyDescent="0.35">
      <c r="A1909" s="17"/>
      <c r="B1909" s="17"/>
      <c r="C1909" s="18"/>
      <c r="D1909" s="2" t="s">
        <v>211</v>
      </c>
      <c r="E1909" s="3" t="s">
        <v>212</v>
      </c>
    </row>
    <row r="1910" spans="1:5" ht="15" thickBot="1" x14ac:dyDescent="0.35">
      <c r="A1910" s="17"/>
      <c r="B1910" s="17"/>
      <c r="C1910" s="18"/>
      <c r="D1910" s="1">
        <v>0</v>
      </c>
      <c r="E1910" s="4" t="s">
        <v>69</v>
      </c>
    </row>
    <row r="1911" spans="1:5" ht="15" thickBot="1" x14ac:dyDescent="0.35">
      <c r="A1911" s="19"/>
      <c r="B1911" s="19"/>
      <c r="C1911" s="20"/>
      <c r="D1911" s="5">
        <v>1</v>
      </c>
      <c r="E1911" s="6" t="s">
        <v>70</v>
      </c>
    </row>
    <row r="1912" spans="1:5" ht="15" thickBot="1" x14ac:dyDescent="0.35">
      <c r="A1912" s="9" t="s">
        <v>1034</v>
      </c>
      <c r="B1912" s="9" t="s">
        <v>68</v>
      </c>
      <c r="C1912" s="9" t="s">
        <v>63</v>
      </c>
      <c r="D1912" s="22" t="s">
        <v>108</v>
      </c>
      <c r="E1912" s="22"/>
    </row>
    <row r="1913" spans="1:5" ht="15" thickBot="1" x14ac:dyDescent="0.35">
      <c r="A1913" s="17"/>
      <c r="B1913" s="17"/>
      <c r="C1913" s="18"/>
      <c r="D1913" s="2" t="s">
        <v>211</v>
      </c>
      <c r="E1913" s="3" t="s">
        <v>212</v>
      </c>
    </row>
    <row r="1914" spans="1:5" ht="15" thickBot="1" x14ac:dyDescent="0.35">
      <c r="A1914" s="17"/>
      <c r="B1914" s="17"/>
      <c r="C1914" s="18"/>
      <c r="D1914" s="1">
        <v>0</v>
      </c>
      <c r="E1914" s="4" t="s">
        <v>69</v>
      </c>
    </row>
    <row r="1915" spans="1:5" ht="15" thickBot="1" x14ac:dyDescent="0.35">
      <c r="A1915" s="19"/>
      <c r="B1915" s="19"/>
      <c r="C1915" s="20"/>
      <c r="D1915" s="5">
        <v>1</v>
      </c>
      <c r="E1915" s="6" t="s">
        <v>70</v>
      </c>
    </row>
    <row r="1916" spans="1:5" ht="15" thickBot="1" x14ac:dyDescent="0.35">
      <c r="A1916" s="9" t="s">
        <v>1035</v>
      </c>
      <c r="B1916" s="9" t="s">
        <v>68</v>
      </c>
      <c r="C1916" s="9" t="s">
        <v>63</v>
      </c>
      <c r="D1916" s="22" t="s">
        <v>108</v>
      </c>
      <c r="E1916" s="22"/>
    </row>
    <row r="1917" spans="1:5" ht="15" thickBot="1" x14ac:dyDescent="0.35">
      <c r="A1917" s="17"/>
      <c r="B1917" s="17"/>
      <c r="C1917" s="18"/>
      <c r="D1917" s="2" t="s">
        <v>211</v>
      </c>
      <c r="E1917" s="3" t="s">
        <v>212</v>
      </c>
    </row>
    <row r="1918" spans="1:5" ht="15" thickBot="1" x14ac:dyDescent="0.35">
      <c r="A1918" s="17"/>
      <c r="B1918" s="17"/>
      <c r="C1918" s="18"/>
      <c r="D1918" s="1">
        <v>0</v>
      </c>
      <c r="E1918" s="4" t="s">
        <v>69</v>
      </c>
    </row>
    <row r="1919" spans="1:5" ht="15" thickBot="1" x14ac:dyDescent="0.35">
      <c r="A1919" s="19"/>
      <c r="B1919" s="19"/>
      <c r="C1919" s="20"/>
      <c r="D1919" s="5">
        <v>1</v>
      </c>
      <c r="E1919" s="6" t="s">
        <v>70</v>
      </c>
    </row>
    <row r="1920" spans="1:5" ht="15" thickBot="1" x14ac:dyDescent="0.35">
      <c r="A1920" s="9" t="s">
        <v>1036</v>
      </c>
      <c r="B1920" s="9" t="s">
        <v>68</v>
      </c>
      <c r="C1920" s="9" t="s">
        <v>63</v>
      </c>
      <c r="D1920" s="22" t="s">
        <v>108</v>
      </c>
      <c r="E1920" s="22"/>
    </row>
    <row r="1921" spans="1:5" ht="15" thickBot="1" x14ac:dyDescent="0.35">
      <c r="A1921" s="17"/>
      <c r="B1921" s="17"/>
      <c r="C1921" s="18"/>
      <c r="D1921" s="2" t="s">
        <v>211</v>
      </c>
      <c r="E1921" s="3" t="s">
        <v>212</v>
      </c>
    </row>
    <row r="1922" spans="1:5" ht="15" thickBot="1" x14ac:dyDescent="0.35">
      <c r="A1922" s="17"/>
      <c r="B1922" s="17"/>
      <c r="C1922" s="18"/>
      <c r="D1922" s="1">
        <v>0</v>
      </c>
      <c r="E1922" s="4" t="s">
        <v>69</v>
      </c>
    </row>
    <row r="1923" spans="1:5" ht="15" thickBot="1" x14ac:dyDescent="0.35">
      <c r="A1923" s="19"/>
      <c r="B1923" s="19"/>
      <c r="C1923" s="20"/>
      <c r="D1923" s="5">
        <v>1</v>
      </c>
      <c r="E1923" s="6" t="s">
        <v>70</v>
      </c>
    </row>
    <row r="1924" spans="1:5" ht="15" thickBot="1" x14ac:dyDescent="0.35">
      <c r="A1924" s="9" t="s">
        <v>1037</v>
      </c>
      <c r="B1924" s="9" t="s">
        <v>68</v>
      </c>
      <c r="C1924" s="9" t="s">
        <v>63</v>
      </c>
      <c r="D1924" s="22" t="s">
        <v>108</v>
      </c>
      <c r="E1924" s="22"/>
    </row>
    <row r="1925" spans="1:5" ht="15" thickBot="1" x14ac:dyDescent="0.35">
      <c r="A1925" s="17"/>
      <c r="B1925" s="17"/>
      <c r="C1925" s="18"/>
      <c r="D1925" s="2" t="s">
        <v>211</v>
      </c>
      <c r="E1925" s="3" t="s">
        <v>212</v>
      </c>
    </row>
    <row r="1926" spans="1:5" ht="15" thickBot="1" x14ac:dyDescent="0.35">
      <c r="A1926" s="17"/>
      <c r="B1926" s="17"/>
      <c r="C1926" s="18"/>
      <c r="D1926" s="1">
        <v>0</v>
      </c>
      <c r="E1926" s="4" t="s">
        <v>69</v>
      </c>
    </row>
    <row r="1927" spans="1:5" ht="15" thickBot="1" x14ac:dyDescent="0.35">
      <c r="A1927" s="19"/>
      <c r="B1927" s="19"/>
      <c r="C1927" s="20"/>
      <c r="D1927" s="5">
        <v>1</v>
      </c>
      <c r="E1927" s="6" t="s">
        <v>70</v>
      </c>
    </row>
    <row r="1928" spans="1:5" ht="15" thickBot="1" x14ac:dyDescent="0.35">
      <c r="A1928" s="9" t="s">
        <v>1038</v>
      </c>
      <c r="B1928" s="9" t="s">
        <v>68</v>
      </c>
      <c r="C1928" s="9" t="s">
        <v>63</v>
      </c>
      <c r="D1928" s="22" t="s">
        <v>108</v>
      </c>
      <c r="E1928" s="22"/>
    </row>
    <row r="1929" spans="1:5" ht="15" thickBot="1" x14ac:dyDescent="0.35">
      <c r="A1929" s="17"/>
      <c r="B1929" s="17"/>
      <c r="C1929" s="18"/>
      <c r="D1929" s="2" t="s">
        <v>211</v>
      </c>
      <c r="E1929" s="3" t="s">
        <v>212</v>
      </c>
    </row>
    <row r="1930" spans="1:5" ht="15" thickBot="1" x14ac:dyDescent="0.35">
      <c r="A1930" s="17"/>
      <c r="B1930" s="17"/>
      <c r="C1930" s="18"/>
      <c r="D1930" s="1">
        <v>0</v>
      </c>
      <c r="E1930" s="4" t="s">
        <v>69</v>
      </c>
    </row>
    <row r="1931" spans="1:5" ht="15" thickBot="1" x14ac:dyDescent="0.35">
      <c r="A1931" s="19"/>
      <c r="B1931" s="19"/>
      <c r="C1931" s="20"/>
      <c r="D1931" s="5">
        <v>1</v>
      </c>
      <c r="E1931" s="6" t="s">
        <v>70</v>
      </c>
    </row>
    <row r="1932" spans="1:5" ht="15" thickBot="1" x14ac:dyDescent="0.35">
      <c r="A1932" s="10" t="s">
        <v>1039</v>
      </c>
      <c r="B1932" s="10" t="s">
        <v>10</v>
      </c>
      <c r="C1932" s="10" t="s">
        <v>63</v>
      </c>
      <c r="D1932" s="21" t="s">
        <v>108</v>
      </c>
      <c r="E1932" s="21"/>
    </row>
    <row r="1933" spans="1:5" ht="15" thickBot="1" x14ac:dyDescent="0.35">
      <c r="A1933" s="10" t="s">
        <v>1040</v>
      </c>
      <c r="B1933" s="10" t="s">
        <v>10</v>
      </c>
      <c r="C1933" s="10" t="s">
        <v>63</v>
      </c>
      <c r="D1933" s="21" t="s">
        <v>108</v>
      </c>
      <c r="E1933" s="21"/>
    </row>
    <row r="1934" spans="1:5" ht="15" thickBot="1" x14ac:dyDescent="0.35">
      <c r="A1934" s="10" t="s">
        <v>1041</v>
      </c>
      <c r="B1934" s="10" t="s">
        <v>10</v>
      </c>
      <c r="C1934" s="10" t="s">
        <v>63</v>
      </c>
      <c r="D1934" s="21" t="s">
        <v>108</v>
      </c>
      <c r="E1934" s="21"/>
    </row>
    <row r="1935" spans="1:5" ht="15" thickBot="1" x14ac:dyDescent="0.35">
      <c r="A1935" s="10" t="s">
        <v>1042</v>
      </c>
      <c r="B1935" s="10" t="s">
        <v>10</v>
      </c>
      <c r="C1935" s="10" t="s">
        <v>63</v>
      </c>
      <c r="D1935" s="21" t="s">
        <v>108</v>
      </c>
      <c r="E1935" s="21"/>
    </row>
    <row r="1936" spans="1:5" ht="15" thickBot="1" x14ac:dyDescent="0.35">
      <c r="A1936" s="10" t="s">
        <v>1043</v>
      </c>
      <c r="B1936" s="10" t="s">
        <v>10</v>
      </c>
      <c r="C1936" s="10" t="s">
        <v>63</v>
      </c>
      <c r="D1936" s="21" t="s">
        <v>108</v>
      </c>
      <c r="E1936" s="21"/>
    </row>
    <row r="1937" spans="1:5" ht="15" thickBot="1" x14ac:dyDescent="0.35">
      <c r="A1937" s="10" t="s">
        <v>1044</v>
      </c>
      <c r="B1937" s="10" t="s">
        <v>10</v>
      </c>
      <c r="C1937" s="10" t="s">
        <v>63</v>
      </c>
      <c r="D1937" s="21" t="s">
        <v>108</v>
      </c>
      <c r="E1937" s="21"/>
    </row>
    <row r="1938" spans="1:5" ht="15" thickBot="1" x14ac:dyDescent="0.35">
      <c r="A1938" s="10" t="s">
        <v>1045</v>
      </c>
      <c r="B1938" s="10" t="s">
        <v>10</v>
      </c>
      <c r="C1938" s="10" t="s">
        <v>63</v>
      </c>
      <c r="D1938" s="21" t="s">
        <v>108</v>
      </c>
      <c r="E1938" s="21"/>
    </row>
    <row r="1939" spans="1:5" ht="15" thickBot="1" x14ac:dyDescent="0.35">
      <c r="A1939" s="10" t="s">
        <v>1046</v>
      </c>
      <c r="B1939" s="10" t="s">
        <v>10</v>
      </c>
      <c r="C1939" s="10" t="s">
        <v>63</v>
      </c>
      <c r="D1939" s="21" t="s">
        <v>108</v>
      </c>
      <c r="E1939" s="21"/>
    </row>
    <row r="1940" spans="1:5" ht="15" thickBot="1" x14ac:dyDescent="0.35">
      <c r="A1940" s="10" t="s">
        <v>1047</v>
      </c>
      <c r="B1940" s="10" t="s">
        <v>10</v>
      </c>
      <c r="C1940" s="10" t="s">
        <v>63</v>
      </c>
      <c r="D1940" s="21" t="s">
        <v>108</v>
      </c>
      <c r="E1940" s="21"/>
    </row>
    <row r="1941" spans="1:5" ht="15" thickBot="1" x14ac:dyDescent="0.35">
      <c r="A1941" s="10" t="s">
        <v>1048</v>
      </c>
      <c r="B1941" s="10" t="s">
        <v>10</v>
      </c>
      <c r="C1941" s="10" t="s">
        <v>63</v>
      </c>
      <c r="D1941" s="21" t="s">
        <v>108</v>
      </c>
      <c r="E1941" s="21"/>
    </row>
    <row r="1942" spans="1:5" ht="15" thickBot="1" x14ac:dyDescent="0.35">
      <c r="A1942" s="10" t="s">
        <v>1049</v>
      </c>
      <c r="B1942" s="10" t="s">
        <v>10</v>
      </c>
      <c r="C1942" s="10" t="s">
        <v>63</v>
      </c>
      <c r="D1942" s="21" t="s">
        <v>108</v>
      </c>
      <c r="E1942" s="21"/>
    </row>
    <row r="1943" spans="1:5" ht="15" thickBot="1" x14ac:dyDescent="0.35">
      <c r="A1943" s="10" t="s">
        <v>1050</v>
      </c>
      <c r="B1943" s="10" t="s">
        <v>10</v>
      </c>
      <c r="C1943" s="10" t="s">
        <v>63</v>
      </c>
      <c r="D1943" s="21" t="s">
        <v>108</v>
      </c>
      <c r="E1943" s="21"/>
    </row>
    <row r="1944" spans="1:5" ht="15" thickBot="1" x14ac:dyDescent="0.35">
      <c r="A1944" s="10" t="s">
        <v>1051</v>
      </c>
      <c r="B1944" s="10" t="s">
        <v>10</v>
      </c>
      <c r="C1944" s="10" t="s">
        <v>63</v>
      </c>
      <c r="D1944" s="21" t="s">
        <v>108</v>
      </c>
      <c r="E1944" s="21"/>
    </row>
    <row r="1945" spans="1:5" ht="15" thickBot="1" x14ac:dyDescent="0.35">
      <c r="A1945" s="10" t="s">
        <v>1052</v>
      </c>
      <c r="B1945" s="10" t="s">
        <v>10</v>
      </c>
      <c r="C1945" s="10" t="s">
        <v>63</v>
      </c>
      <c r="D1945" s="21" t="s">
        <v>108</v>
      </c>
      <c r="E1945" s="21"/>
    </row>
    <row r="1946" spans="1:5" ht="15" thickBot="1" x14ac:dyDescent="0.35">
      <c r="A1946" s="10" t="s">
        <v>1053</v>
      </c>
      <c r="B1946" s="10" t="s">
        <v>10</v>
      </c>
      <c r="C1946" s="10" t="s">
        <v>63</v>
      </c>
      <c r="D1946" s="21" t="s">
        <v>108</v>
      </c>
      <c r="E1946" s="21"/>
    </row>
    <row r="1947" spans="1:5" ht="15" thickBot="1" x14ac:dyDescent="0.35">
      <c r="A1947" s="10" t="s">
        <v>1054</v>
      </c>
      <c r="B1947" s="10" t="s">
        <v>10</v>
      </c>
      <c r="C1947" s="10" t="s">
        <v>63</v>
      </c>
      <c r="D1947" s="21" t="s">
        <v>108</v>
      </c>
      <c r="E1947" s="21"/>
    </row>
    <row r="1948" spans="1:5" ht="15" thickBot="1" x14ac:dyDescent="0.35">
      <c r="A1948" s="10" t="s">
        <v>1055</v>
      </c>
      <c r="B1948" s="10" t="s">
        <v>10</v>
      </c>
      <c r="C1948" s="10" t="s">
        <v>63</v>
      </c>
      <c r="D1948" s="21" t="s">
        <v>108</v>
      </c>
      <c r="E1948" s="21"/>
    </row>
    <row r="1949" spans="1:5" ht="15" thickBot="1" x14ac:dyDescent="0.35">
      <c r="A1949" s="10" t="s">
        <v>1056</v>
      </c>
      <c r="B1949" s="10" t="s">
        <v>10</v>
      </c>
      <c r="C1949" s="10" t="s">
        <v>63</v>
      </c>
      <c r="D1949" s="21" t="s">
        <v>108</v>
      </c>
      <c r="E1949" s="21"/>
    </row>
    <row r="1950" spans="1:5" ht="15" thickBot="1" x14ac:dyDescent="0.35">
      <c r="A1950" s="10" t="s">
        <v>1057</v>
      </c>
      <c r="B1950" s="10" t="s">
        <v>10</v>
      </c>
      <c r="C1950" s="10" t="s">
        <v>63</v>
      </c>
      <c r="D1950" s="21" t="s">
        <v>108</v>
      </c>
      <c r="E1950" s="21"/>
    </row>
    <row r="1951" spans="1:5" ht="15" thickBot="1" x14ac:dyDescent="0.35">
      <c r="A1951" s="10" t="s">
        <v>1058</v>
      </c>
      <c r="B1951" s="10" t="s">
        <v>10</v>
      </c>
      <c r="C1951" s="10" t="s">
        <v>63</v>
      </c>
      <c r="D1951" s="21" t="s">
        <v>108</v>
      </c>
      <c r="E1951" s="21"/>
    </row>
    <row r="1952" spans="1:5" ht="15" thickBot="1" x14ac:dyDescent="0.35">
      <c r="A1952" s="10" t="s">
        <v>1059</v>
      </c>
      <c r="B1952" s="10" t="s">
        <v>10</v>
      </c>
      <c r="C1952" s="10" t="s">
        <v>63</v>
      </c>
      <c r="D1952" s="21" t="s">
        <v>108</v>
      </c>
      <c r="E1952" s="21"/>
    </row>
    <row r="1953" spans="1:5" ht="15" thickBot="1" x14ac:dyDescent="0.35">
      <c r="A1953" s="10" t="s">
        <v>1060</v>
      </c>
      <c r="B1953" s="10" t="s">
        <v>10</v>
      </c>
      <c r="C1953" s="10" t="s">
        <v>63</v>
      </c>
      <c r="D1953" s="21" t="s">
        <v>108</v>
      </c>
      <c r="E1953" s="21"/>
    </row>
    <row r="1954" spans="1:5" ht="15" thickBot="1" x14ac:dyDescent="0.35">
      <c r="A1954" s="10" t="s">
        <v>1061</v>
      </c>
      <c r="B1954" s="10" t="s">
        <v>10</v>
      </c>
      <c r="C1954" s="10" t="s">
        <v>63</v>
      </c>
      <c r="D1954" s="21" t="s">
        <v>108</v>
      </c>
      <c r="E1954" s="21"/>
    </row>
    <row r="1955" spans="1:5" ht="15" thickBot="1" x14ac:dyDescent="0.35">
      <c r="A1955" s="10" t="s">
        <v>1062</v>
      </c>
      <c r="B1955" s="10" t="s">
        <v>10</v>
      </c>
      <c r="C1955" s="10" t="s">
        <v>63</v>
      </c>
      <c r="D1955" s="21" t="s">
        <v>108</v>
      </c>
      <c r="E1955" s="21"/>
    </row>
    <row r="1956" spans="1:5" ht="15" thickBot="1" x14ac:dyDescent="0.35">
      <c r="A1956" s="10" t="s">
        <v>1063</v>
      </c>
      <c r="B1956" s="10" t="s">
        <v>10</v>
      </c>
      <c r="C1956" s="10" t="s">
        <v>63</v>
      </c>
      <c r="D1956" s="21" t="s">
        <v>108</v>
      </c>
      <c r="E1956" s="21"/>
    </row>
    <row r="1957" spans="1:5" ht="15" thickBot="1" x14ac:dyDescent="0.35">
      <c r="A1957" s="10" t="s">
        <v>1064</v>
      </c>
      <c r="B1957" s="10" t="s">
        <v>10</v>
      </c>
      <c r="C1957" s="10" t="s">
        <v>63</v>
      </c>
      <c r="D1957" s="21" t="s">
        <v>108</v>
      </c>
      <c r="E1957" s="21"/>
    </row>
    <row r="1958" spans="1:5" ht="15" thickBot="1" x14ac:dyDescent="0.35">
      <c r="A1958" s="10" t="s">
        <v>1065</v>
      </c>
      <c r="B1958" s="10" t="s">
        <v>10</v>
      </c>
      <c r="C1958" s="10" t="s">
        <v>63</v>
      </c>
      <c r="D1958" s="21" t="s">
        <v>108</v>
      </c>
      <c r="E1958" s="21"/>
    </row>
    <row r="1959" spans="1:5" ht="15" thickBot="1" x14ac:dyDescent="0.35">
      <c r="A1959" s="10" t="s">
        <v>1066</v>
      </c>
      <c r="B1959" s="10" t="s">
        <v>10</v>
      </c>
      <c r="C1959" s="10" t="s">
        <v>63</v>
      </c>
      <c r="D1959" s="21" t="s">
        <v>108</v>
      </c>
      <c r="E1959" s="21"/>
    </row>
    <row r="1960" spans="1:5" ht="15" thickBot="1" x14ac:dyDescent="0.35">
      <c r="A1960" s="10" t="s">
        <v>1067</v>
      </c>
      <c r="B1960" s="10" t="s">
        <v>10</v>
      </c>
      <c r="C1960" s="10" t="s">
        <v>63</v>
      </c>
      <c r="D1960" s="21" t="s">
        <v>108</v>
      </c>
      <c r="E1960" s="21"/>
    </row>
    <row r="1961" spans="1:5" ht="15" thickBot="1" x14ac:dyDescent="0.35">
      <c r="A1961" s="10" t="s">
        <v>1068</v>
      </c>
      <c r="B1961" s="10" t="s">
        <v>10</v>
      </c>
      <c r="C1961" s="10" t="s">
        <v>63</v>
      </c>
      <c r="D1961" s="21" t="s">
        <v>108</v>
      </c>
      <c r="E1961" s="21"/>
    </row>
    <row r="1962" spans="1:5" ht="15" thickBot="1" x14ac:dyDescent="0.35">
      <c r="A1962" s="10" t="s">
        <v>1069</v>
      </c>
      <c r="B1962" s="10" t="s">
        <v>10</v>
      </c>
      <c r="C1962" s="10" t="s">
        <v>63</v>
      </c>
      <c r="D1962" s="21" t="s">
        <v>108</v>
      </c>
      <c r="E1962" s="21"/>
    </row>
    <row r="1963" spans="1:5" ht="15" thickBot="1" x14ac:dyDescent="0.35">
      <c r="A1963" s="10" t="s">
        <v>1070</v>
      </c>
      <c r="B1963" s="10" t="s">
        <v>10</v>
      </c>
      <c r="C1963" s="10" t="s">
        <v>63</v>
      </c>
      <c r="D1963" s="21" t="s">
        <v>108</v>
      </c>
      <c r="E1963" s="21"/>
    </row>
    <row r="1964" spans="1:5" ht="15" thickBot="1" x14ac:dyDescent="0.35">
      <c r="A1964" s="9" t="s">
        <v>1071</v>
      </c>
      <c r="B1964" s="9" t="s">
        <v>68</v>
      </c>
      <c r="C1964" s="9" t="s">
        <v>63</v>
      </c>
      <c r="D1964" s="22" t="s">
        <v>108</v>
      </c>
      <c r="E1964" s="22"/>
    </row>
    <row r="1965" spans="1:5" ht="15" thickBot="1" x14ac:dyDescent="0.35">
      <c r="A1965" s="17"/>
      <c r="B1965" s="17"/>
      <c r="C1965" s="18"/>
      <c r="D1965" s="2" t="s">
        <v>211</v>
      </c>
      <c r="E1965" s="3" t="s">
        <v>212</v>
      </c>
    </row>
    <row r="1966" spans="1:5" ht="15" thickBot="1" x14ac:dyDescent="0.35">
      <c r="A1966" s="17"/>
      <c r="B1966" s="17"/>
      <c r="C1966" s="18"/>
      <c r="D1966" s="1">
        <v>0</v>
      </c>
      <c r="E1966" s="4" t="s">
        <v>69</v>
      </c>
    </row>
    <row r="1967" spans="1:5" ht="15" thickBot="1" x14ac:dyDescent="0.35">
      <c r="A1967" s="19"/>
      <c r="B1967" s="19"/>
      <c r="C1967" s="20"/>
      <c r="D1967" s="5">
        <v>1</v>
      </c>
      <c r="E1967" s="6" t="s">
        <v>70</v>
      </c>
    </row>
    <row r="1968" spans="1:5" ht="15" thickBot="1" x14ac:dyDescent="0.35">
      <c r="A1968" s="9" t="s">
        <v>1072</v>
      </c>
      <c r="B1968" s="9" t="s">
        <v>68</v>
      </c>
      <c r="C1968" s="9" t="s">
        <v>63</v>
      </c>
      <c r="D1968" s="22" t="s">
        <v>108</v>
      </c>
      <c r="E1968" s="22"/>
    </row>
    <row r="1969" spans="1:5" ht="15" thickBot="1" x14ac:dyDescent="0.35">
      <c r="A1969" s="17"/>
      <c r="B1969" s="17"/>
      <c r="C1969" s="18"/>
      <c r="D1969" s="2" t="s">
        <v>211</v>
      </c>
      <c r="E1969" s="3" t="s">
        <v>212</v>
      </c>
    </row>
    <row r="1970" spans="1:5" ht="15" thickBot="1" x14ac:dyDescent="0.35">
      <c r="A1970" s="17"/>
      <c r="B1970" s="17"/>
      <c r="C1970" s="18"/>
      <c r="D1970" s="1">
        <v>0</v>
      </c>
      <c r="E1970" s="4" t="s">
        <v>69</v>
      </c>
    </row>
    <row r="1971" spans="1:5" ht="15" thickBot="1" x14ac:dyDescent="0.35">
      <c r="A1971" s="19"/>
      <c r="B1971" s="19"/>
      <c r="C1971" s="20"/>
      <c r="D1971" s="5">
        <v>1</v>
      </c>
      <c r="E1971" s="6" t="s">
        <v>70</v>
      </c>
    </row>
    <row r="1972" spans="1:5" ht="15" thickBot="1" x14ac:dyDescent="0.35">
      <c r="A1972" s="9" t="s">
        <v>1073</v>
      </c>
      <c r="B1972" s="9" t="s">
        <v>68</v>
      </c>
      <c r="C1972" s="9" t="s">
        <v>63</v>
      </c>
      <c r="D1972" s="22" t="s">
        <v>108</v>
      </c>
      <c r="E1972" s="22"/>
    </row>
    <row r="1973" spans="1:5" ht="15" thickBot="1" x14ac:dyDescent="0.35">
      <c r="A1973" s="17"/>
      <c r="B1973" s="17"/>
      <c r="C1973" s="18"/>
      <c r="D1973" s="2" t="s">
        <v>211</v>
      </c>
      <c r="E1973" s="3" t="s">
        <v>212</v>
      </c>
    </row>
    <row r="1974" spans="1:5" ht="15" thickBot="1" x14ac:dyDescent="0.35">
      <c r="A1974" s="17"/>
      <c r="B1974" s="17"/>
      <c r="C1974" s="18"/>
      <c r="D1974" s="1">
        <v>0</v>
      </c>
      <c r="E1974" s="4" t="s">
        <v>69</v>
      </c>
    </row>
    <row r="1975" spans="1:5" ht="15" thickBot="1" x14ac:dyDescent="0.35">
      <c r="A1975" s="19"/>
      <c r="B1975" s="19"/>
      <c r="C1975" s="20"/>
      <c r="D1975" s="5">
        <v>1</v>
      </c>
      <c r="E1975" s="6" t="s">
        <v>70</v>
      </c>
    </row>
    <row r="1976" spans="1:5" ht="15" thickBot="1" x14ac:dyDescent="0.35">
      <c r="A1976" s="9" t="s">
        <v>1074</v>
      </c>
      <c r="B1976" s="9" t="s">
        <v>68</v>
      </c>
      <c r="C1976" s="9" t="s">
        <v>63</v>
      </c>
      <c r="D1976" s="22" t="s">
        <v>108</v>
      </c>
      <c r="E1976" s="22"/>
    </row>
    <row r="1977" spans="1:5" ht="15" thickBot="1" x14ac:dyDescent="0.35">
      <c r="A1977" s="17"/>
      <c r="B1977" s="17"/>
      <c r="C1977" s="18"/>
      <c r="D1977" s="2" t="s">
        <v>211</v>
      </c>
      <c r="E1977" s="3" t="s">
        <v>212</v>
      </c>
    </row>
    <row r="1978" spans="1:5" ht="15" thickBot="1" x14ac:dyDescent="0.35">
      <c r="A1978" s="17"/>
      <c r="B1978" s="17"/>
      <c r="C1978" s="18"/>
      <c r="D1978" s="1">
        <v>0</v>
      </c>
      <c r="E1978" s="4" t="s">
        <v>69</v>
      </c>
    </row>
    <row r="1979" spans="1:5" ht="15" thickBot="1" x14ac:dyDescent="0.35">
      <c r="A1979" s="19"/>
      <c r="B1979" s="19"/>
      <c r="C1979" s="20"/>
      <c r="D1979" s="5">
        <v>1</v>
      </c>
      <c r="E1979" s="6" t="s">
        <v>70</v>
      </c>
    </row>
    <row r="1980" spans="1:5" ht="15" thickBot="1" x14ac:dyDescent="0.35">
      <c r="A1980" s="10" t="s">
        <v>1075</v>
      </c>
      <c r="B1980" s="10" t="s">
        <v>10</v>
      </c>
      <c r="C1980" s="10" t="s">
        <v>63</v>
      </c>
      <c r="D1980" s="21" t="s">
        <v>108</v>
      </c>
      <c r="E1980" s="21"/>
    </row>
    <row r="1981" spans="1:5" ht="15" thickBot="1" x14ac:dyDescent="0.35">
      <c r="A1981" s="10" t="s">
        <v>1076</v>
      </c>
      <c r="B1981" s="10" t="s">
        <v>10</v>
      </c>
      <c r="C1981" s="10" t="s">
        <v>63</v>
      </c>
      <c r="D1981" s="21" t="s">
        <v>108</v>
      </c>
      <c r="E1981" s="21"/>
    </row>
    <row r="1982" spans="1:5" ht="15" thickBot="1" x14ac:dyDescent="0.35">
      <c r="A1982" s="10" t="s">
        <v>1077</v>
      </c>
      <c r="B1982" s="10" t="s">
        <v>10</v>
      </c>
      <c r="C1982" s="10" t="s">
        <v>63</v>
      </c>
      <c r="D1982" s="21" t="s">
        <v>108</v>
      </c>
      <c r="E1982" s="21"/>
    </row>
    <row r="1983" spans="1:5" ht="15" thickBot="1" x14ac:dyDescent="0.35">
      <c r="A1983" s="10" t="s">
        <v>1078</v>
      </c>
      <c r="B1983" s="10" t="s">
        <v>10</v>
      </c>
      <c r="C1983" s="10" t="s">
        <v>63</v>
      </c>
      <c r="D1983" s="21" t="s">
        <v>108</v>
      </c>
      <c r="E1983" s="21"/>
    </row>
    <row r="1984" spans="1:5" ht="15" thickBot="1" x14ac:dyDescent="0.35">
      <c r="A1984" s="10" t="s">
        <v>1079</v>
      </c>
      <c r="B1984" s="10" t="s">
        <v>10</v>
      </c>
      <c r="C1984" s="10" t="s">
        <v>63</v>
      </c>
      <c r="D1984" s="21" t="s">
        <v>108</v>
      </c>
      <c r="E1984" s="21"/>
    </row>
    <row r="1985" spans="1:5" ht="15" thickBot="1" x14ac:dyDescent="0.35">
      <c r="A1985" s="10" t="s">
        <v>1080</v>
      </c>
      <c r="B1985" s="10" t="s">
        <v>10</v>
      </c>
      <c r="C1985" s="10" t="s">
        <v>63</v>
      </c>
      <c r="D1985" s="21" t="s">
        <v>108</v>
      </c>
      <c r="E1985" s="21"/>
    </row>
    <row r="1986" spans="1:5" ht="15" thickBot="1" x14ac:dyDescent="0.35">
      <c r="A1986" s="10" t="s">
        <v>1081</v>
      </c>
      <c r="B1986" s="10" t="s">
        <v>10</v>
      </c>
      <c r="C1986" s="10" t="s">
        <v>63</v>
      </c>
      <c r="D1986" s="21" t="s">
        <v>108</v>
      </c>
      <c r="E1986" s="21"/>
    </row>
    <row r="1987" spans="1:5" ht="15" thickBot="1" x14ac:dyDescent="0.35">
      <c r="A1987" s="10" t="s">
        <v>1082</v>
      </c>
      <c r="B1987" s="10" t="s">
        <v>10</v>
      </c>
      <c r="C1987" s="10" t="s">
        <v>63</v>
      </c>
      <c r="D1987" s="21" t="s">
        <v>108</v>
      </c>
      <c r="E1987" s="21"/>
    </row>
    <row r="1988" spans="1:5" ht="15" thickBot="1" x14ac:dyDescent="0.35">
      <c r="A1988" s="10" t="s">
        <v>1083</v>
      </c>
      <c r="B1988" s="10" t="s">
        <v>10</v>
      </c>
      <c r="C1988" s="10" t="s">
        <v>63</v>
      </c>
      <c r="D1988" s="21" t="s">
        <v>108</v>
      </c>
      <c r="E1988" s="21"/>
    </row>
    <row r="1989" spans="1:5" ht="15" thickBot="1" x14ac:dyDescent="0.35">
      <c r="A1989" s="10" t="s">
        <v>1084</v>
      </c>
      <c r="B1989" s="10" t="s">
        <v>10</v>
      </c>
      <c r="C1989" s="10" t="s">
        <v>63</v>
      </c>
      <c r="D1989" s="21" t="s">
        <v>108</v>
      </c>
      <c r="E1989" s="21"/>
    </row>
    <row r="1990" spans="1:5" ht="15" thickBot="1" x14ac:dyDescent="0.35">
      <c r="A1990" s="10" t="s">
        <v>1085</v>
      </c>
      <c r="B1990" s="10" t="s">
        <v>10</v>
      </c>
      <c r="C1990" s="10" t="s">
        <v>63</v>
      </c>
      <c r="D1990" s="21" t="s">
        <v>108</v>
      </c>
      <c r="E1990" s="21"/>
    </row>
    <row r="1991" spans="1:5" ht="15" thickBot="1" x14ac:dyDescent="0.35">
      <c r="A1991" s="10" t="s">
        <v>1086</v>
      </c>
      <c r="B1991" s="10" t="s">
        <v>10</v>
      </c>
      <c r="C1991" s="10" t="s">
        <v>63</v>
      </c>
      <c r="D1991" s="21" t="s">
        <v>108</v>
      </c>
      <c r="E1991" s="21"/>
    </row>
    <row r="1992" spans="1:5" ht="15" thickBot="1" x14ac:dyDescent="0.35">
      <c r="A1992" s="10" t="s">
        <v>1087</v>
      </c>
      <c r="B1992" s="10" t="s">
        <v>10</v>
      </c>
      <c r="C1992" s="10" t="s">
        <v>63</v>
      </c>
      <c r="D1992" s="21" t="s">
        <v>108</v>
      </c>
      <c r="E1992" s="21"/>
    </row>
    <row r="1993" spans="1:5" ht="15" thickBot="1" x14ac:dyDescent="0.35">
      <c r="A1993" s="10" t="s">
        <v>1088</v>
      </c>
      <c r="B1993" s="10" t="s">
        <v>10</v>
      </c>
      <c r="C1993" s="10" t="s">
        <v>63</v>
      </c>
      <c r="D1993" s="21" t="s">
        <v>108</v>
      </c>
      <c r="E1993" s="21"/>
    </row>
    <row r="1994" spans="1:5" ht="15" thickBot="1" x14ac:dyDescent="0.35">
      <c r="A1994" s="9" t="s">
        <v>1089</v>
      </c>
      <c r="B1994" s="9" t="s">
        <v>68</v>
      </c>
      <c r="C1994" s="9" t="s">
        <v>63</v>
      </c>
      <c r="D1994" s="22" t="s">
        <v>108</v>
      </c>
      <c r="E1994" s="22"/>
    </row>
    <row r="1995" spans="1:5" ht="15" thickBot="1" x14ac:dyDescent="0.35">
      <c r="A1995" s="17"/>
      <c r="B1995" s="17"/>
      <c r="C1995" s="18"/>
      <c r="D1995" s="2" t="s">
        <v>211</v>
      </c>
      <c r="E1995" s="3" t="s">
        <v>212</v>
      </c>
    </row>
    <row r="1996" spans="1:5" ht="15" thickBot="1" x14ac:dyDescent="0.35">
      <c r="A1996" s="17"/>
      <c r="B1996" s="17"/>
      <c r="C1996" s="18"/>
      <c r="D1996" s="1">
        <v>0</v>
      </c>
      <c r="E1996" s="4" t="s">
        <v>69</v>
      </c>
    </row>
    <row r="1997" spans="1:5" ht="15" thickBot="1" x14ac:dyDescent="0.35">
      <c r="A1997" s="19"/>
      <c r="B1997" s="19"/>
      <c r="C1997" s="20"/>
      <c r="D1997" s="5">
        <v>1</v>
      </c>
      <c r="E1997" s="6" t="s">
        <v>70</v>
      </c>
    </row>
    <row r="1998" spans="1:5" ht="15" thickBot="1" x14ac:dyDescent="0.35">
      <c r="A1998" s="9" t="s">
        <v>1090</v>
      </c>
      <c r="B1998" s="9" t="s">
        <v>68</v>
      </c>
      <c r="C1998" s="9" t="s">
        <v>63</v>
      </c>
      <c r="D1998" s="22" t="s">
        <v>108</v>
      </c>
      <c r="E1998" s="22"/>
    </row>
    <row r="1999" spans="1:5" ht="15" thickBot="1" x14ac:dyDescent="0.35">
      <c r="A1999" s="17"/>
      <c r="B1999" s="17"/>
      <c r="C1999" s="18"/>
      <c r="D1999" s="2" t="s">
        <v>211</v>
      </c>
      <c r="E1999" s="3" t="s">
        <v>212</v>
      </c>
    </row>
    <row r="2000" spans="1:5" ht="15" thickBot="1" x14ac:dyDescent="0.35">
      <c r="A2000" s="17"/>
      <c r="B2000" s="17"/>
      <c r="C2000" s="18"/>
      <c r="D2000" s="1">
        <v>0</v>
      </c>
      <c r="E2000" s="4" t="s">
        <v>69</v>
      </c>
    </row>
    <row r="2001" spans="1:5" ht="15" thickBot="1" x14ac:dyDescent="0.35">
      <c r="A2001" s="19"/>
      <c r="B2001" s="19"/>
      <c r="C2001" s="20"/>
      <c r="D2001" s="5">
        <v>1</v>
      </c>
      <c r="E2001" s="6" t="s">
        <v>70</v>
      </c>
    </row>
    <row r="2002" spans="1:5" ht="15" thickBot="1" x14ac:dyDescent="0.35">
      <c r="A2002" s="9" t="s">
        <v>1091</v>
      </c>
      <c r="B2002" s="9" t="s">
        <v>68</v>
      </c>
      <c r="C2002" s="9" t="s">
        <v>63</v>
      </c>
      <c r="D2002" s="22" t="s">
        <v>108</v>
      </c>
      <c r="E2002" s="22"/>
    </row>
    <row r="2003" spans="1:5" ht="15" thickBot="1" x14ac:dyDescent="0.35">
      <c r="A2003" s="17"/>
      <c r="B2003" s="17"/>
      <c r="C2003" s="18"/>
      <c r="D2003" s="2" t="s">
        <v>211</v>
      </c>
      <c r="E2003" s="3" t="s">
        <v>212</v>
      </c>
    </row>
    <row r="2004" spans="1:5" ht="15" thickBot="1" x14ac:dyDescent="0.35">
      <c r="A2004" s="17"/>
      <c r="B2004" s="17"/>
      <c r="C2004" s="18"/>
      <c r="D2004" s="1">
        <v>0</v>
      </c>
      <c r="E2004" s="4" t="s">
        <v>69</v>
      </c>
    </row>
    <row r="2005" spans="1:5" ht="15" thickBot="1" x14ac:dyDescent="0.35">
      <c r="A2005" s="19"/>
      <c r="B2005" s="19"/>
      <c r="C2005" s="20"/>
      <c r="D2005" s="5">
        <v>1</v>
      </c>
      <c r="E2005" s="6" t="s">
        <v>70</v>
      </c>
    </row>
    <row r="2006" spans="1:5" ht="15" thickBot="1" x14ac:dyDescent="0.35">
      <c r="A2006" s="9" t="s">
        <v>1092</v>
      </c>
      <c r="B2006" s="9" t="s">
        <v>68</v>
      </c>
      <c r="C2006" s="9" t="s">
        <v>63</v>
      </c>
      <c r="D2006" s="22" t="s">
        <v>108</v>
      </c>
      <c r="E2006" s="22"/>
    </row>
    <row r="2007" spans="1:5" ht="15" thickBot="1" x14ac:dyDescent="0.35">
      <c r="A2007" s="17"/>
      <c r="B2007" s="17"/>
      <c r="C2007" s="18"/>
      <c r="D2007" s="2" t="s">
        <v>211</v>
      </c>
      <c r="E2007" s="3" t="s">
        <v>212</v>
      </c>
    </row>
    <row r="2008" spans="1:5" ht="15" thickBot="1" x14ac:dyDescent="0.35">
      <c r="A2008" s="17"/>
      <c r="B2008" s="17"/>
      <c r="C2008" s="18"/>
      <c r="D2008" s="1">
        <v>0</v>
      </c>
      <c r="E2008" s="4" t="s">
        <v>69</v>
      </c>
    </row>
    <row r="2009" spans="1:5" ht="15" thickBot="1" x14ac:dyDescent="0.35">
      <c r="A2009" s="19"/>
      <c r="B2009" s="19"/>
      <c r="C2009" s="20"/>
      <c r="D2009" s="5">
        <v>1</v>
      </c>
      <c r="E2009" s="6" t="s">
        <v>70</v>
      </c>
    </row>
    <row r="2010" spans="1:5" ht="15" thickBot="1" x14ac:dyDescent="0.35">
      <c r="A2010" s="9" t="s">
        <v>1093</v>
      </c>
      <c r="B2010" s="9" t="s">
        <v>68</v>
      </c>
      <c r="C2010" s="9" t="s">
        <v>63</v>
      </c>
      <c r="D2010" s="22" t="s">
        <v>108</v>
      </c>
      <c r="E2010" s="22"/>
    </row>
    <row r="2011" spans="1:5" ht="15" thickBot="1" x14ac:dyDescent="0.35">
      <c r="A2011" s="17"/>
      <c r="B2011" s="17"/>
      <c r="C2011" s="18"/>
      <c r="D2011" s="2" t="s">
        <v>211</v>
      </c>
      <c r="E2011" s="3" t="s">
        <v>212</v>
      </c>
    </row>
    <row r="2012" spans="1:5" ht="15" thickBot="1" x14ac:dyDescent="0.35">
      <c r="A2012" s="17"/>
      <c r="B2012" s="17"/>
      <c r="C2012" s="18"/>
      <c r="D2012" s="1">
        <v>0</v>
      </c>
      <c r="E2012" s="4" t="s">
        <v>69</v>
      </c>
    </row>
    <row r="2013" spans="1:5" ht="15" thickBot="1" x14ac:dyDescent="0.35">
      <c r="A2013" s="19"/>
      <c r="B2013" s="19"/>
      <c r="C2013" s="20"/>
      <c r="D2013" s="5">
        <v>1</v>
      </c>
      <c r="E2013" s="6" t="s">
        <v>70</v>
      </c>
    </row>
    <row r="2014" spans="1:5" ht="15" thickBot="1" x14ac:dyDescent="0.35">
      <c r="A2014" s="9" t="s">
        <v>1094</v>
      </c>
      <c r="B2014" s="9" t="s">
        <v>68</v>
      </c>
      <c r="C2014" s="9" t="s">
        <v>63</v>
      </c>
      <c r="D2014" s="22" t="s">
        <v>108</v>
      </c>
      <c r="E2014" s="22"/>
    </row>
    <row r="2015" spans="1:5" ht="15" thickBot="1" x14ac:dyDescent="0.35">
      <c r="A2015" s="17"/>
      <c r="B2015" s="17"/>
      <c r="C2015" s="18"/>
      <c r="D2015" s="2" t="s">
        <v>211</v>
      </c>
      <c r="E2015" s="3" t="s">
        <v>212</v>
      </c>
    </row>
    <row r="2016" spans="1:5" ht="15" thickBot="1" x14ac:dyDescent="0.35">
      <c r="A2016" s="17"/>
      <c r="B2016" s="17"/>
      <c r="C2016" s="18"/>
      <c r="D2016" s="1">
        <v>0</v>
      </c>
      <c r="E2016" s="4" t="s">
        <v>69</v>
      </c>
    </row>
    <row r="2017" spans="1:5" ht="15" thickBot="1" x14ac:dyDescent="0.35">
      <c r="A2017" s="19"/>
      <c r="B2017" s="19"/>
      <c r="C2017" s="20"/>
      <c r="D2017" s="5">
        <v>1</v>
      </c>
      <c r="E2017" s="6" t="s">
        <v>70</v>
      </c>
    </row>
    <row r="2018" spans="1:5" ht="15" thickBot="1" x14ac:dyDescent="0.35">
      <c r="A2018" s="9" t="s">
        <v>1095</v>
      </c>
      <c r="B2018" s="9" t="s">
        <v>68</v>
      </c>
      <c r="C2018" s="9" t="s">
        <v>63</v>
      </c>
      <c r="D2018" s="22" t="s">
        <v>108</v>
      </c>
      <c r="E2018" s="22"/>
    </row>
    <row r="2019" spans="1:5" ht="15" thickBot="1" x14ac:dyDescent="0.35">
      <c r="A2019" s="17"/>
      <c r="B2019" s="17"/>
      <c r="C2019" s="18"/>
      <c r="D2019" s="2" t="s">
        <v>211</v>
      </c>
      <c r="E2019" s="3" t="s">
        <v>212</v>
      </c>
    </row>
    <row r="2020" spans="1:5" ht="15" thickBot="1" x14ac:dyDescent="0.35">
      <c r="A2020" s="17"/>
      <c r="B2020" s="17"/>
      <c r="C2020" s="18"/>
      <c r="D2020" s="1">
        <v>0</v>
      </c>
      <c r="E2020" s="4" t="s">
        <v>69</v>
      </c>
    </row>
    <row r="2021" spans="1:5" ht="15" thickBot="1" x14ac:dyDescent="0.35">
      <c r="A2021" s="19"/>
      <c r="B2021" s="19"/>
      <c r="C2021" s="20"/>
      <c r="D2021" s="5">
        <v>1</v>
      </c>
      <c r="E2021" s="6" t="s">
        <v>70</v>
      </c>
    </row>
    <row r="2022" spans="1:5" ht="15" thickBot="1" x14ac:dyDescent="0.35">
      <c r="A2022" s="9" t="s">
        <v>1096</v>
      </c>
      <c r="B2022" s="9" t="s">
        <v>68</v>
      </c>
      <c r="C2022" s="9" t="s">
        <v>63</v>
      </c>
      <c r="D2022" s="22" t="s">
        <v>108</v>
      </c>
      <c r="E2022" s="22"/>
    </row>
    <row r="2023" spans="1:5" ht="15" thickBot="1" x14ac:dyDescent="0.35">
      <c r="A2023" s="17"/>
      <c r="B2023" s="17"/>
      <c r="C2023" s="18"/>
      <c r="D2023" s="2" t="s">
        <v>211</v>
      </c>
      <c r="E2023" s="3" t="s">
        <v>212</v>
      </c>
    </row>
    <row r="2024" spans="1:5" ht="15" thickBot="1" x14ac:dyDescent="0.35">
      <c r="A2024" s="17"/>
      <c r="B2024" s="17"/>
      <c r="C2024" s="18"/>
      <c r="D2024" s="1">
        <v>0</v>
      </c>
      <c r="E2024" s="4" t="s">
        <v>69</v>
      </c>
    </row>
    <row r="2025" spans="1:5" ht="15" thickBot="1" x14ac:dyDescent="0.35">
      <c r="A2025" s="19"/>
      <c r="B2025" s="19"/>
      <c r="C2025" s="20"/>
      <c r="D2025" s="5">
        <v>1</v>
      </c>
      <c r="E2025" s="6" t="s">
        <v>70</v>
      </c>
    </row>
    <row r="2026" spans="1:5" ht="15" thickBot="1" x14ac:dyDescent="0.35">
      <c r="A2026" s="9" t="s">
        <v>1097</v>
      </c>
      <c r="B2026" s="9" t="s">
        <v>68</v>
      </c>
      <c r="C2026" s="9" t="s">
        <v>63</v>
      </c>
      <c r="D2026" s="22" t="s">
        <v>108</v>
      </c>
      <c r="E2026" s="22"/>
    </row>
    <row r="2027" spans="1:5" ht="15" thickBot="1" x14ac:dyDescent="0.35">
      <c r="A2027" s="17"/>
      <c r="B2027" s="17"/>
      <c r="C2027" s="18"/>
      <c r="D2027" s="2" t="s">
        <v>211</v>
      </c>
      <c r="E2027" s="3" t="s">
        <v>212</v>
      </c>
    </row>
    <row r="2028" spans="1:5" ht="15" thickBot="1" x14ac:dyDescent="0.35">
      <c r="A2028" s="17"/>
      <c r="B2028" s="17"/>
      <c r="C2028" s="18"/>
      <c r="D2028" s="1">
        <v>0</v>
      </c>
      <c r="E2028" s="4" t="s">
        <v>69</v>
      </c>
    </row>
    <row r="2029" spans="1:5" ht="15" thickBot="1" x14ac:dyDescent="0.35">
      <c r="A2029" s="19"/>
      <c r="B2029" s="19"/>
      <c r="C2029" s="20"/>
      <c r="D2029" s="5">
        <v>1</v>
      </c>
      <c r="E2029" s="6" t="s">
        <v>70</v>
      </c>
    </row>
    <row r="2030" spans="1:5" ht="15" thickBot="1" x14ac:dyDescent="0.35">
      <c r="A2030" s="9" t="s">
        <v>1098</v>
      </c>
      <c r="B2030" s="9" t="s">
        <v>68</v>
      </c>
      <c r="C2030" s="9" t="s">
        <v>63</v>
      </c>
      <c r="D2030" s="22" t="s">
        <v>108</v>
      </c>
      <c r="E2030" s="22"/>
    </row>
    <row r="2031" spans="1:5" ht="15" thickBot="1" x14ac:dyDescent="0.35">
      <c r="A2031" s="17"/>
      <c r="B2031" s="17"/>
      <c r="C2031" s="18"/>
      <c r="D2031" s="2" t="s">
        <v>211</v>
      </c>
      <c r="E2031" s="3" t="s">
        <v>212</v>
      </c>
    </row>
    <row r="2032" spans="1:5" ht="15" thickBot="1" x14ac:dyDescent="0.35">
      <c r="A2032" s="17"/>
      <c r="B2032" s="17"/>
      <c r="C2032" s="18"/>
      <c r="D2032" s="1">
        <v>0</v>
      </c>
      <c r="E2032" s="4" t="s">
        <v>69</v>
      </c>
    </row>
    <row r="2033" spans="1:5" ht="15" thickBot="1" x14ac:dyDescent="0.35">
      <c r="A2033" s="19"/>
      <c r="B2033" s="19"/>
      <c r="C2033" s="20"/>
      <c r="D2033" s="5">
        <v>1</v>
      </c>
      <c r="E2033" s="6" t="s">
        <v>70</v>
      </c>
    </row>
    <row r="2034" spans="1:5" ht="15" thickBot="1" x14ac:dyDescent="0.35">
      <c r="A2034" s="9" t="s">
        <v>1099</v>
      </c>
      <c r="B2034" s="9" t="s">
        <v>68</v>
      </c>
      <c r="C2034" s="9" t="s">
        <v>63</v>
      </c>
      <c r="D2034" s="22" t="s">
        <v>108</v>
      </c>
      <c r="E2034" s="22"/>
    </row>
    <row r="2035" spans="1:5" ht="15" thickBot="1" x14ac:dyDescent="0.35">
      <c r="A2035" s="17"/>
      <c r="B2035" s="17"/>
      <c r="C2035" s="18"/>
      <c r="D2035" s="2" t="s">
        <v>211</v>
      </c>
      <c r="E2035" s="3" t="s">
        <v>212</v>
      </c>
    </row>
    <row r="2036" spans="1:5" ht="15" thickBot="1" x14ac:dyDescent="0.35">
      <c r="A2036" s="17"/>
      <c r="B2036" s="17"/>
      <c r="C2036" s="18"/>
      <c r="D2036" s="1">
        <v>0</v>
      </c>
      <c r="E2036" s="4" t="s">
        <v>69</v>
      </c>
    </row>
    <row r="2037" spans="1:5" ht="15" thickBot="1" x14ac:dyDescent="0.35">
      <c r="A2037" s="19"/>
      <c r="B2037" s="19"/>
      <c r="C2037" s="20"/>
      <c r="D2037" s="5">
        <v>1</v>
      </c>
      <c r="E2037" s="6" t="s">
        <v>70</v>
      </c>
    </row>
    <row r="2038" spans="1:5" ht="15" thickBot="1" x14ac:dyDescent="0.35">
      <c r="A2038" s="9" t="s">
        <v>1100</v>
      </c>
      <c r="B2038" s="9" t="s">
        <v>68</v>
      </c>
      <c r="C2038" s="9" t="s">
        <v>63</v>
      </c>
      <c r="D2038" s="22" t="s">
        <v>108</v>
      </c>
      <c r="E2038" s="22"/>
    </row>
    <row r="2039" spans="1:5" ht="15" thickBot="1" x14ac:dyDescent="0.35">
      <c r="A2039" s="17"/>
      <c r="B2039" s="17"/>
      <c r="C2039" s="18"/>
      <c r="D2039" s="2" t="s">
        <v>211</v>
      </c>
      <c r="E2039" s="3" t="s">
        <v>212</v>
      </c>
    </row>
    <row r="2040" spans="1:5" ht="15" thickBot="1" x14ac:dyDescent="0.35">
      <c r="A2040" s="17"/>
      <c r="B2040" s="17"/>
      <c r="C2040" s="18"/>
      <c r="D2040" s="1">
        <v>0</v>
      </c>
      <c r="E2040" s="4" t="s">
        <v>69</v>
      </c>
    </row>
    <row r="2041" spans="1:5" ht="15" thickBot="1" x14ac:dyDescent="0.35">
      <c r="A2041" s="19"/>
      <c r="B2041" s="19"/>
      <c r="C2041" s="20"/>
      <c r="D2041" s="5">
        <v>1</v>
      </c>
      <c r="E2041" s="6" t="s">
        <v>70</v>
      </c>
    </row>
    <row r="2042" spans="1:5" ht="15" thickBot="1" x14ac:dyDescent="0.35">
      <c r="A2042" s="9" t="s">
        <v>1101</v>
      </c>
      <c r="B2042" s="9" t="s">
        <v>68</v>
      </c>
      <c r="C2042" s="9" t="s">
        <v>63</v>
      </c>
      <c r="D2042" s="22" t="s">
        <v>108</v>
      </c>
      <c r="E2042" s="22"/>
    </row>
    <row r="2043" spans="1:5" ht="15" thickBot="1" x14ac:dyDescent="0.35">
      <c r="A2043" s="17"/>
      <c r="B2043" s="17"/>
      <c r="C2043" s="18"/>
      <c r="D2043" s="2" t="s">
        <v>211</v>
      </c>
      <c r="E2043" s="3" t="s">
        <v>212</v>
      </c>
    </row>
    <row r="2044" spans="1:5" ht="15" thickBot="1" x14ac:dyDescent="0.35">
      <c r="A2044" s="17"/>
      <c r="B2044" s="17"/>
      <c r="C2044" s="18"/>
      <c r="D2044" s="1">
        <v>0</v>
      </c>
      <c r="E2044" s="4" t="s">
        <v>69</v>
      </c>
    </row>
    <row r="2045" spans="1:5" ht="15" thickBot="1" x14ac:dyDescent="0.35">
      <c r="A2045" s="19"/>
      <c r="B2045" s="19"/>
      <c r="C2045" s="20"/>
      <c r="D2045" s="5">
        <v>1</v>
      </c>
      <c r="E2045" s="6" t="s">
        <v>70</v>
      </c>
    </row>
    <row r="2046" spans="1:5" ht="15" thickBot="1" x14ac:dyDescent="0.35">
      <c r="A2046" s="9" t="s">
        <v>1102</v>
      </c>
      <c r="B2046" s="9" t="s">
        <v>68</v>
      </c>
      <c r="C2046" s="9" t="s">
        <v>63</v>
      </c>
      <c r="D2046" s="22" t="s">
        <v>108</v>
      </c>
      <c r="E2046" s="22"/>
    </row>
    <row r="2047" spans="1:5" ht="15" thickBot="1" x14ac:dyDescent="0.35">
      <c r="A2047" s="17"/>
      <c r="B2047" s="17"/>
      <c r="C2047" s="18"/>
      <c r="D2047" s="2" t="s">
        <v>211</v>
      </c>
      <c r="E2047" s="3" t="s">
        <v>212</v>
      </c>
    </row>
    <row r="2048" spans="1:5" ht="15" thickBot="1" x14ac:dyDescent="0.35">
      <c r="A2048" s="17"/>
      <c r="B2048" s="17"/>
      <c r="C2048" s="18"/>
      <c r="D2048" s="1">
        <v>0</v>
      </c>
      <c r="E2048" s="4" t="s">
        <v>69</v>
      </c>
    </row>
    <row r="2049" spans="1:5" ht="15" thickBot="1" x14ac:dyDescent="0.35">
      <c r="A2049" s="19"/>
      <c r="B2049" s="19"/>
      <c r="C2049" s="20"/>
      <c r="D2049" s="5">
        <v>1</v>
      </c>
      <c r="E2049" s="6" t="s">
        <v>70</v>
      </c>
    </row>
    <row r="2050" spans="1:5" ht="15" thickBot="1" x14ac:dyDescent="0.35">
      <c r="A2050" s="9" t="s">
        <v>1103</v>
      </c>
      <c r="B2050" s="9" t="s">
        <v>68</v>
      </c>
      <c r="C2050" s="9" t="s">
        <v>63</v>
      </c>
      <c r="D2050" s="22" t="s">
        <v>108</v>
      </c>
      <c r="E2050" s="22"/>
    </row>
    <row r="2051" spans="1:5" ht="15" thickBot="1" x14ac:dyDescent="0.35">
      <c r="A2051" s="17"/>
      <c r="B2051" s="17"/>
      <c r="C2051" s="18"/>
      <c r="D2051" s="2" t="s">
        <v>211</v>
      </c>
      <c r="E2051" s="3" t="s">
        <v>212</v>
      </c>
    </row>
    <row r="2052" spans="1:5" ht="15" thickBot="1" x14ac:dyDescent="0.35">
      <c r="A2052" s="17"/>
      <c r="B2052" s="17"/>
      <c r="C2052" s="18"/>
      <c r="D2052" s="1">
        <v>0</v>
      </c>
      <c r="E2052" s="4" t="s">
        <v>69</v>
      </c>
    </row>
    <row r="2053" spans="1:5" ht="15" thickBot="1" x14ac:dyDescent="0.35">
      <c r="A2053" s="19"/>
      <c r="B2053" s="19"/>
      <c r="C2053" s="20"/>
      <c r="D2053" s="5">
        <v>1</v>
      </c>
      <c r="E2053" s="6" t="s">
        <v>70</v>
      </c>
    </row>
    <row r="2054" spans="1:5" ht="15" thickBot="1" x14ac:dyDescent="0.35">
      <c r="A2054" s="10" t="s">
        <v>1104</v>
      </c>
      <c r="B2054" s="10" t="s">
        <v>10</v>
      </c>
      <c r="C2054" s="10" t="s">
        <v>63</v>
      </c>
      <c r="D2054" s="21" t="s">
        <v>108</v>
      </c>
      <c r="E2054" s="21"/>
    </row>
    <row r="2055" spans="1:5" ht="15" thickBot="1" x14ac:dyDescent="0.35">
      <c r="A2055" s="10" t="s">
        <v>1105</v>
      </c>
      <c r="B2055" s="10" t="s">
        <v>10</v>
      </c>
      <c r="C2055" s="10" t="s">
        <v>63</v>
      </c>
      <c r="D2055" s="21" t="s">
        <v>108</v>
      </c>
      <c r="E2055" s="21"/>
    </row>
    <row r="2056" spans="1:5" ht="15" thickBot="1" x14ac:dyDescent="0.35">
      <c r="A2056" s="10" t="s">
        <v>1106</v>
      </c>
      <c r="B2056" s="10" t="s">
        <v>10</v>
      </c>
      <c r="C2056" s="10" t="s">
        <v>63</v>
      </c>
      <c r="D2056" s="21" t="s">
        <v>108</v>
      </c>
      <c r="E2056" s="21"/>
    </row>
    <row r="2057" spans="1:5" ht="15" thickBot="1" x14ac:dyDescent="0.35">
      <c r="A2057" s="10" t="s">
        <v>1107</v>
      </c>
      <c r="B2057" s="10" t="s">
        <v>10</v>
      </c>
      <c r="C2057" s="10" t="s">
        <v>63</v>
      </c>
      <c r="D2057" s="21" t="s">
        <v>108</v>
      </c>
      <c r="E2057" s="21"/>
    </row>
    <row r="2058" spans="1:5" ht="15" thickBot="1" x14ac:dyDescent="0.35">
      <c r="A2058" s="10" t="s">
        <v>1108</v>
      </c>
      <c r="B2058" s="10" t="s">
        <v>10</v>
      </c>
      <c r="C2058" s="10" t="s">
        <v>63</v>
      </c>
      <c r="D2058" s="21" t="s">
        <v>108</v>
      </c>
      <c r="E2058" s="21"/>
    </row>
    <row r="2059" spans="1:5" ht="15" thickBot="1" x14ac:dyDescent="0.35">
      <c r="A2059" s="10" t="s">
        <v>1109</v>
      </c>
      <c r="B2059" s="10" t="s">
        <v>10</v>
      </c>
      <c r="C2059" s="10" t="s">
        <v>63</v>
      </c>
      <c r="D2059" s="21" t="s">
        <v>108</v>
      </c>
      <c r="E2059" s="21"/>
    </row>
    <row r="2060" spans="1:5" ht="15" thickBot="1" x14ac:dyDescent="0.35">
      <c r="A2060" s="10" t="s">
        <v>1110</v>
      </c>
      <c r="B2060" s="10" t="s">
        <v>10</v>
      </c>
      <c r="C2060" s="10" t="s">
        <v>63</v>
      </c>
      <c r="D2060" s="21" t="s">
        <v>108</v>
      </c>
      <c r="E2060" s="21"/>
    </row>
    <row r="2061" spans="1:5" ht="15" thickBot="1" x14ac:dyDescent="0.35">
      <c r="A2061" s="10" t="s">
        <v>1111</v>
      </c>
      <c r="B2061" s="10" t="s">
        <v>10</v>
      </c>
      <c r="C2061" s="10" t="s">
        <v>63</v>
      </c>
      <c r="D2061" s="21" t="s">
        <v>108</v>
      </c>
      <c r="E2061" s="21"/>
    </row>
    <row r="2062" spans="1:5" ht="15" thickBot="1" x14ac:dyDescent="0.35">
      <c r="A2062" s="10" t="s">
        <v>1112</v>
      </c>
      <c r="B2062" s="10" t="s">
        <v>10</v>
      </c>
      <c r="C2062" s="10" t="s">
        <v>63</v>
      </c>
      <c r="D2062" s="21" t="s">
        <v>108</v>
      </c>
      <c r="E2062" s="21"/>
    </row>
    <row r="2063" spans="1:5" ht="15" thickBot="1" x14ac:dyDescent="0.35">
      <c r="A2063" s="10" t="s">
        <v>1113</v>
      </c>
      <c r="B2063" s="10" t="s">
        <v>10</v>
      </c>
      <c r="C2063" s="10" t="s">
        <v>63</v>
      </c>
      <c r="D2063" s="21" t="s">
        <v>108</v>
      </c>
      <c r="E2063" s="21"/>
    </row>
    <row r="2064" spans="1:5" ht="15" thickBot="1" x14ac:dyDescent="0.35">
      <c r="A2064" s="10" t="s">
        <v>1114</v>
      </c>
      <c r="B2064" s="10" t="s">
        <v>10</v>
      </c>
      <c r="C2064" s="10" t="s">
        <v>63</v>
      </c>
      <c r="D2064" s="21" t="s">
        <v>108</v>
      </c>
      <c r="E2064" s="21"/>
    </row>
    <row r="2065" spans="1:5" ht="15" thickBot="1" x14ac:dyDescent="0.35">
      <c r="A2065" s="10" t="s">
        <v>1115</v>
      </c>
      <c r="B2065" s="10" t="s">
        <v>10</v>
      </c>
      <c r="C2065" s="10" t="s">
        <v>63</v>
      </c>
      <c r="D2065" s="21" t="s">
        <v>108</v>
      </c>
      <c r="E2065" s="21"/>
    </row>
    <row r="2066" spans="1:5" ht="15" thickBot="1" x14ac:dyDescent="0.35">
      <c r="A2066" s="10" t="s">
        <v>1116</v>
      </c>
      <c r="B2066" s="10" t="s">
        <v>10</v>
      </c>
      <c r="C2066" s="10" t="s">
        <v>63</v>
      </c>
      <c r="D2066" s="21" t="s">
        <v>108</v>
      </c>
      <c r="E2066" s="21"/>
    </row>
    <row r="2067" spans="1:5" ht="15" thickBot="1" x14ac:dyDescent="0.35">
      <c r="A2067" s="10" t="s">
        <v>1117</v>
      </c>
      <c r="B2067" s="10" t="s">
        <v>10</v>
      </c>
      <c r="C2067" s="10" t="s">
        <v>63</v>
      </c>
      <c r="D2067" s="21" t="s">
        <v>108</v>
      </c>
      <c r="E2067" s="21"/>
    </row>
    <row r="2068" spans="1:5" ht="15" thickBot="1" x14ac:dyDescent="0.35">
      <c r="A2068" s="10" t="s">
        <v>1118</v>
      </c>
      <c r="B2068" s="10" t="s">
        <v>10</v>
      </c>
      <c r="C2068" s="10" t="s">
        <v>63</v>
      </c>
      <c r="D2068" s="21" t="s">
        <v>108</v>
      </c>
      <c r="E2068" s="21"/>
    </row>
    <row r="2069" spans="1:5" ht="15" thickBot="1" x14ac:dyDescent="0.35">
      <c r="A2069" s="10" t="s">
        <v>1119</v>
      </c>
      <c r="B2069" s="10" t="s">
        <v>10</v>
      </c>
      <c r="C2069" s="10" t="s">
        <v>63</v>
      </c>
      <c r="D2069" s="21" t="s">
        <v>108</v>
      </c>
      <c r="E2069" s="21"/>
    </row>
    <row r="2070" spans="1:5" ht="15" thickBot="1" x14ac:dyDescent="0.35">
      <c r="A2070" s="10" t="s">
        <v>1120</v>
      </c>
      <c r="B2070" s="10" t="s">
        <v>10</v>
      </c>
      <c r="C2070" s="10" t="s">
        <v>63</v>
      </c>
      <c r="D2070" s="21" t="s">
        <v>108</v>
      </c>
      <c r="E2070" s="21"/>
    </row>
    <row r="2071" spans="1:5" ht="15" thickBot="1" x14ac:dyDescent="0.35">
      <c r="A2071" s="10" t="s">
        <v>1121</v>
      </c>
      <c r="B2071" s="10" t="s">
        <v>10</v>
      </c>
      <c r="C2071" s="10" t="s">
        <v>63</v>
      </c>
      <c r="D2071" s="21" t="s">
        <v>108</v>
      </c>
      <c r="E2071" s="21"/>
    </row>
    <row r="2072" spans="1:5" ht="15" thickBot="1" x14ac:dyDescent="0.35">
      <c r="A2072" s="10" t="s">
        <v>1122</v>
      </c>
      <c r="B2072" s="10" t="s">
        <v>10</v>
      </c>
      <c r="C2072" s="10" t="s">
        <v>63</v>
      </c>
      <c r="D2072" s="21" t="s">
        <v>108</v>
      </c>
      <c r="E2072" s="21"/>
    </row>
    <row r="2073" spans="1:5" ht="15" thickBot="1" x14ac:dyDescent="0.35">
      <c r="A2073" s="10" t="s">
        <v>1123</v>
      </c>
      <c r="B2073" s="10" t="s">
        <v>10</v>
      </c>
      <c r="C2073" s="10" t="s">
        <v>63</v>
      </c>
      <c r="D2073" s="21" t="s">
        <v>108</v>
      </c>
      <c r="E2073" s="21"/>
    </row>
    <row r="2074" spans="1:5" ht="15" thickBot="1" x14ac:dyDescent="0.35">
      <c r="A2074" s="10" t="s">
        <v>1124</v>
      </c>
      <c r="B2074" s="10" t="s">
        <v>10</v>
      </c>
      <c r="C2074" s="10" t="s">
        <v>63</v>
      </c>
      <c r="D2074" s="21" t="s">
        <v>108</v>
      </c>
      <c r="E2074" s="21"/>
    </row>
    <row r="2075" spans="1:5" ht="15" thickBot="1" x14ac:dyDescent="0.35">
      <c r="A2075" s="10" t="s">
        <v>1125</v>
      </c>
      <c r="B2075" s="10" t="s">
        <v>10</v>
      </c>
      <c r="C2075" s="10" t="s">
        <v>63</v>
      </c>
      <c r="D2075" s="21" t="s">
        <v>108</v>
      </c>
      <c r="E2075" s="21"/>
    </row>
    <row r="2076" spans="1:5" ht="15" thickBot="1" x14ac:dyDescent="0.35">
      <c r="A2076" s="10" t="s">
        <v>1126</v>
      </c>
      <c r="B2076" s="10" t="s">
        <v>10</v>
      </c>
      <c r="C2076" s="10" t="s">
        <v>63</v>
      </c>
      <c r="D2076" s="21" t="s">
        <v>108</v>
      </c>
      <c r="E2076" s="21"/>
    </row>
    <row r="2077" spans="1:5" ht="15" thickBot="1" x14ac:dyDescent="0.35">
      <c r="A2077" s="10" t="s">
        <v>1127</v>
      </c>
      <c r="B2077" s="10" t="s">
        <v>10</v>
      </c>
      <c r="C2077" s="10" t="s">
        <v>63</v>
      </c>
      <c r="D2077" s="21" t="s">
        <v>108</v>
      </c>
      <c r="E2077" s="21"/>
    </row>
    <row r="2078" spans="1:5" ht="15" thickBot="1" x14ac:dyDescent="0.35">
      <c r="A2078" s="10" t="s">
        <v>1128</v>
      </c>
      <c r="B2078" s="10" t="s">
        <v>10</v>
      </c>
      <c r="C2078" s="10" t="s">
        <v>63</v>
      </c>
      <c r="D2078" s="21" t="s">
        <v>108</v>
      </c>
      <c r="E2078" s="21"/>
    </row>
    <row r="2079" spans="1:5" ht="15" thickBot="1" x14ac:dyDescent="0.35">
      <c r="A2079" s="10" t="s">
        <v>1129</v>
      </c>
      <c r="B2079" s="10" t="s">
        <v>10</v>
      </c>
      <c r="C2079" s="10" t="s">
        <v>63</v>
      </c>
      <c r="D2079" s="21" t="s">
        <v>108</v>
      </c>
      <c r="E2079" s="21"/>
    </row>
    <row r="2080" spans="1:5" ht="15" thickBot="1" x14ac:dyDescent="0.35">
      <c r="A2080" s="10" t="s">
        <v>1130</v>
      </c>
      <c r="B2080" s="10" t="s">
        <v>10</v>
      </c>
      <c r="C2080" s="10" t="s">
        <v>63</v>
      </c>
      <c r="D2080" s="21" t="s">
        <v>108</v>
      </c>
      <c r="E2080" s="21"/>
    </row>
    <row r="2081" spans="1:5" ht="15" thickBot="1" x14ac:dyDescent="0.35">
      <c r="A2081" s="10" t="s">
        <v>1131</v>
      </c>
      <c r="B2081" s="10" t="s">
        <v>10</v>
      </c>
      <c r="C2081" s="10" t="s">
        <v>63</v>
      </c>
      <c r="D2081" s="21" t="s">
        <v>108</v>
      </c>
      <c r="E2081" s="21"/>
    </row>
    <row r="2082" spans="1:5" ht="15" thickBot="1" x14ac:dyDescent="0.35">
      <c r="A2082" s="10" t="s">
        <v>1132</v>
      </c>
      <c r="B2082" s="10" t="s">
        <v>10</v>
      </c>
      <c r="C2082" s="10" t="s">
        <v>63</v>
      </c>
      <c r="D2082" s="21" t="s">
        <v>108</v>
      </c>
      <c r="E2082" s="21"/>
    </row>
    <row r="2083" spans="1:5" ht="15" thickBot="1" x14ac:dyDescent="0.35">
      <c r="A2083" s="10" t="s">
        <v>1133</v>
      </c>
      <c r="B2083" s="10" t="s">
        <v>10</v>
      </c>
      <c r="C2083" s="10" t="s">
        <v>63</v>
      </c>
      <c r="D2083" s="21" t="s">
        <v>108</v>
      </c>
      <c r="E2083" s="21"/>
    </row>
    <row r="2084" spans="1:5" ht="15" thickBot="1" x14ac:dyDescent="0.35">
      <c r="A2084" s="10" t="s">
        <v>1134</v>
      </c>
      <c r="B2084" s="10" t="s">
        <v>10</v>
      </c>
      <c r="C2084" s="10" t="s">
        <v>63</v>
      </c>
      <c r="D2084" s="21" t="s">
        <v>108</v>
      </c>
      <c r="E2084" s="21"/>
    </row>
    <row r="2085" spans="1:5" ht="15" thickBot="1" x14ac:dyDescent="0.35">
      <c r="A2085" s="10" t="s">
        <v>1135</v>
      </c>
      <c r="B2085" s="10" t="s">
        <v>10</v>
      </c>
      <c r="C2085" s="10" t="s">
        <v>63</v>
      </c>
      <c r="D2085" s="21" t="s">
        <v>108</v>
      </c>
      <c r="E2085" s="21"/>
    </row>
    <row r="2086" spans="1:5" ht="15" thickBot="1" x14ac:dyDescent="0.35">
      <c r="A2086" s="10" t="s">
        <v>1136</v>
      </c>
      <c r="B2086" s="10" t="s">
        <v>10</v>
      </c>
      <c r="C2086" s="10" t="s">
        <v>63</v>
      </c>
      <c r="D2086" s="21" t="s">
        <v>108</v>
      </c>
      <c r="E2086" s="21"/>
    </row>
    <row r="2087" spans="1:5" ht="15" thickBot="1" x14ac:dyDescent="0.35">
      <c r="A2087" s="10" t="s">
        <v>1137</v>
      </c>
      <c r="B2087" s="10" t="s">
        <v>10</v>
      </c>
      <c r="C2087" s="10" t="s">
        <v>63</v>
      </c>
      <c r="D2087" s="21" t="s">
        <v>108</v>
      </c>
      <c r="E2087" s="21"/>
    </row>
    <row r="2088" spans="1:5" ht="15" thickBot="1" x14ac:dyDescent="0.35">
      <c r="A2088" s="10" t="s">
        <v>1138</v>
      </c>
      <c r="B2088" s="10" t="s">
        <v>10</v>
      </c>
      <c r="C2088" s="10" t="s">
        <v>63</v>
      </c>
      <c r="D2088" s="21" t="s">
        <v>108</v>
      </c>
      <c r="E2088" s="21"/>
    </row>
    <row r="2089" spans="1:5" ht="15" thickBot="1" x14ac:dyDescent="0.35">
      <c r="A2089" s="10" t="s">
        <v>1139</v>
      </c>
      <c r="B2089" s="10" t="s">
        <v>10</v>
      </c>
      <c r="C2089" s="10" t="s">
        <v>63</v>
      </c>
      <c r="D2089" s="21" t="s">
        <v>108</v>
      </c>
      <c r="E2089" s="21"/>
    </row>
    <row r="2090" spans="1:5" ht="15" thickBot="1" x14ac:dyDescent="0.35">
      <c r="A2090" s="10" t="s">
        <v>1140</v>
      </c>
      <c r="B2090" s="10" t="s">
        <v>10</v>
      </c>
      <c r="C2090" s="10" t="s">
        <v>63</v>
      </c>
      <c r="D2090" s="21" t="s">
        <v>108</v>
      </c>
      <c r="E2090" s="21"/>
    </row>
    <row r="2091" spans="1:5" ht="15" thickBot="1" x14ac:dyDescent="0.35">
      <c r="A2091" s="10" t="s">
        <v>1141</v>
      </c>
      <c r="B2091" s="10" t="s">
        <v>10</v>
      </c>
      <c r="C2091" s="10" t="s">
        <v>63</v>
      </c>
      <c r="D2091" s="21" t="s">
        <v>108</v>
      </c>
      <c r="E2091" s="21"/>
    </row>
    <row r="2092" spans="1:5" ht="15" thickBot="1" x14ac:dyDescent="0.35">
      <c r="A2092" s="10" t="s">
        <v>1142</v>
      </c>
      <c r="B2092" s="10" t="s">
        <v>10</v>
      </c>
      <c r="C2092" s="10" t="s">
        <v>63</v>
      </c>
      <c r="D2092" s="21" t="s">
        <v>108</v>
      </c>
      <c r="E2092" s="21"/>
    </row>
    <row r="2093" spans="1:5" ht="15" thickBot="1" x14ac:dyDescent="0.35">
      <c r="A2093" s="10" t="s">
        <v>1143</v>
      </c>
      <c r="B2093" s="10" t="s">
        <v>10</v>
      </c>
      <c r="C2093" s="10" t="s">
        <v>63</v>
      </c>
      <c r="D2093" s="21" t="s">
        <v>108</v>
      </c>
      <c r="E2093" s="21"/>
    </row>
    <row r="2094" spans="1:5" ht="15" thickBot="1" x14ac:dyDescent="0.35">
      <c r="A2094" s="10" t="s">
        <v>1144</v>
      </c>
      <c r="B2094" s="10" t="s">
        <v>10</v>
      </c>
      <c r="C2094" s="10" t="s">
        <v>63</v>
      </c>
      <c r="D2094" s="21" t="s">
        <v>108</v>
      </c>
      <c r="E2094" s="21"/>
    </row>
    <row r="2095" spans="1:5" ht="15" thickBot="1" x14ac:dyDescent="0.35">
      <c r="A2095" s="9" t="s">
        <v>1145</v>
      </c>
      <c r="B2095" s="9" t="s">
        <v>68</v>
      </c>
      <c r="C2095" s="9" t="s">
        <v>63</v>
      </c>
      <c r="D2095" s="22" t="s">
        <v>108</v>
      </c>
      <c r="E2095" s="22"/>
    </row>
    <row r="2096" spans="1:5" ht="15" thickBot="1" x14ac:dyDescent="0.35">
      <c r="A2096" s="17"/>
      <c r="B2096" s="17"/>
      <c r="C2096" s="18"/>
      <c r="D2096" s="2" t="s">
        <v>211</v>
      </c>
      <c r="E2096" s="3" t="s">
        <v>212</v>
      </c>
    </row>
    <row r="2097" spans="1:5" ht="15" thickBot="1" x14ac:dyDescent="0.35">
      <c r="A2097" s="17"/>
      <c r="B2097" s="17"/>
      <c r="C2097" s="18"/>
      <c r="D2097" s="1">
        <v>0</v>
      </c>
      <c r="E2097" s="4" t="s">
        <v>69</v>
      </c>
    </row>
    <row r="2098" spans="1:5" ht="15" thickBot="1" x14ac:dyDescent="0.35">
      <c r="A2098" s="19"/>
      <c r="B2098" s="19"/>
      <c r="C2098" s="20"/>
      <c r="D2098" s="5">
        <v>1</v>
      </c>
      <c r="E2098" s="6" t="s">
        <v>70</v>
      </c>
    </row>
    <row r="2099" spans="1:5" ht="15" thickBot="1" x14ac:dyDescent="0.35">
      <c r="A2099" s="9" t="s">
        <v>1146</v>
      </c>
      <c r="B2099" s="9" t="s">
        <v>68</v>
      </c>
      <c r="C2099" s="9" t="s">
        <v>63</v>
      </c>
      <c r="D2099" s="22" t="s">
        <v>108</v>
      </c>
      <c r="E2099" s="22"/>
    </row>
    <row r="2100" spans="1:5" ht="15" thickBot="1" x14ac:dyDescent="0.35">
      <c r="A2100" s="17"/>
      <c r="B2100" s="17"/>
      <c r="C2100" s="18"/>
      <c r="D2100" s="2" t="s">
        <v>211</v>
      </c>
      <c r="E2100" s="3" t="s">
        <v>212</v>
      </c>
    </row>
    <row r="2101" spans="1:5" ht="15" thickBot="1" x14ac:dyDescent="0.35">
      <c r="A2101" s="17"/>
      <c r="B2101" s="17"/>
      <c r="C2101" s="18"/>
      <c r="D2101" s="1">
        <v>0</v>
      </c>
      <c r="E2101" s="4" t="s">
        <v>69</v>
      </c>
    </row>
    <row r="2102" spans="1:5" ht="15" thickBot="1" x14ac:dyDescent="0.35">
      <c r="A2102" s="19"/>
      <c r="B2102" s="19"/>
      <c r="C2102" s="20"/>
      <c r="D2102" s="5">
        <v>1</v>
      </c>
      <c r="E2102" s="6" t="s">
        <v>70</v>
      </c>
    </row>
    <row r="2103" spans="1:5" ht="15" thickBot="1" x14ac:dyDescent="0.35">
      <c r="A2103" s="9" t="s">
        <v>1147</v>
      </c>
      <c r="B2103" s="9" t="s">
        <v>68</v>
      </c>
      <c r="C2103" s="9" t="s">
        <v>63</v>
      </c>
      <c r="D2103" s="22" t="s">
        <v>108</v>
      </c>
      <c r="E2103" s="22"/>
    </row>
    <row r="2104" spans="1:5" ht="15" thickBot="1" x14ac:dyDescent="0.35">
      <c r="A2104" s="17"/>
      <c r="B2104" s="17"/>
      <c r="C2104" s="18"/>
      <c r="D2104" s="2" t="s">
        <v>211</v>
      </c>
      <c r="E2104" s="3" t="s">
        <v>212</v>
      </c>
    </row>
    <row r="2105" spans="1:5" ht="15" thickBot="1" x14ac:dyDescent="0.35">
      <c r="A2105" s="17"/>
      <c r="B2105" s="17"/>
      <c r="C2105" s="18"/>
      <c r="D2105" s="1">
        <v>0</v>
      </c>
      <c r="E2105" s="4" t="s">
        <v>69</v>
      </c>
    </row>
    <row r="2106" spans="1:5" ht="15" thickBot="1" x14ac:dyDescent="0.35">
      <c r="A2106" s="19"/>
      <c r="B2106" s="19"/>
      <c r="C2106" s="20"/>
      <c r="D2106" s="5">
        <v>1</v>
      </c>
      <c r="E2106" s="6" t="s">
        <v>70</v>
      </c>
    </row>
    <row r="2107" spans="1:5" ht="15" thickBot="1" x14ac:dyDescent="0.35">
      <c r="A2107" s="9" t="s">
        <v>1148</v>
      </c>
      <c r="B2107" s="9" t="s">
        <v>68</v>
      </c>
      <c r="C2107" s="9" t="s">
        <v>63</v>
      </c>
      <c r="D2107" s="22" t="s">
        <v>108</v>
      </c>
      <c r="E2107" s="22"/>
    </row>
    <row r="2108" spans="1:5" ht="15" thickBot="1" x14ac:dyDescent="0.35">
      <c r="A2108" s="17"/>
      <c r="B2108" s="17"/>
      <c r="C2108" s="18"/>
      <c r="D2108" s="2" t="s">
        <v>211</v>
      </c>
      <c r="E2108" s="3" t="s">
        <v>212</v>
      </c>
    </row>
    <row r="2109" spans="1:5" ht="15" thickBot="1" x14ac:dyDescent="0.35">
      <c r="A2109" s="17"/>
      <c r="B2109" s="17"/>
      <c r="C2109" s="18"/>
      <c r="D2109" s="1">
        <v>0</v>
      </c>
      <c r="E2109" s="4" t="s">
        <v>69</v>
      </c>
    </row>
    <row r="2110" spans="1:5" ht="15" thickBot="1" x14ac:dyDescent="0.35">
      <c r="A2110" s="19"/>
      <c r="B2110" s="19"/>
      <c r="C2110" s="20"/>
      <c r="D2110" s="5">
        <v>1</v>
      </c>
      <c r="E2110" s="6" t="s">
        <v>70</v>
      </c>
    </row>
    <row r="2111" spans="1:5" ht="15" thickBot="1" x14ac:dyDescent="0.35">
      <c r="A2111" s="9" t="s">
        <v>1149</v>
      </c>
      <c r="B2111" s="9" t="s">
        <v>68</v>
      </c>
      <c r="C2111" s="9" t="s">
        <v>63</v>
      </c>
      <c r="D2111" s="22" t="s">
        <v>108</v>
      </c>
      <c r="E2111" s="22"/>
    </row>
    <row r="2112" spans="1:5" ht="15" thickBot="1" x14ac:dyDescent="0.35">
      <c r="A2112" s="17"/>
      <c r="B2112" s="17"/>
      <c r="C2112" s="18"/>
      <c r="D2112" s="2" t="s">
        <v>211</v>
      </c>
      <c r="E2112" s="3" t="s">
        <v>212</v>
      </c>
    </row>
    <row r="2113" spans="1:5" ht="15" thickBot="1" x14ac:dyDescent="0.35">
      <c r="A2113" s="17"/>
      <c r="B2113" s="17"/>
      <c r="C2113" s="18"/>
      <c r="D2113" s="1">
        <v>0</v>
      </c>
      <c r="E2113" s="4" t="s">
        <v>69</v>
      </c>
    </row>
    <row r="2114" spans="1:5" ht="15" thickBot="1" x14ac:dyDescent="0.35">
      <c r="A2114" s="19"/>
      <c r="B2114" s="19"/>
      <c r="C2114" s="20"/>
      <c r="D2114" s="5">
        <v>1</v>
      </c>
      <c r="E2114" s="6" t="s">
        <v>70</v>
      </c>
    </row>
    <row r="2115" spans="1:5" ht="15" thickBot="1" x14ac:dyDescent="0.35">
      <c r="A2115" s="9" t="s">
        <v>1150</v>
      </c>
      <c r="B2115" s="9" t="s">
        <v>68</v>
      </c>
      <c r="C2115" s="9" t="s">
        <v>63</v>
      </c>
      <c r="D2115" s="22" t="s">
        <v>108</v>
      </c>
      <c r="E2115" s="22"/>
    </row>
    <row r="2116" spans="1:5" ht="15" thickBot="1" x14ac:dyDescent="0.35">
      <c r="A2116" s="17"/>
      <c r="B2116" s="17"/>
      <c r="C2116" s="18"/>
      <c r="D2116" s="2" t="s">
        <v>211</v>
      </c>
      <c r="E2116" s="3" t="s">
        <v>212</v>
      </c>
    </row>
    <row r="2117" spans="1:5" ht="15" thickBot="1" x14ac:dyDescent="0.35">
      <c r="A2117" s="17"/>
      <c r="B2117" s="17"/>
      <c r="C2117" s="18"/>
      <c r="D2117" s="1">
        <v>0</v>
      </c>
      <c r="E2117" s="4" t="s">
        <v>69</v>
      </c>
    </row>
    <row r="2118" spans="1:5" ht="15" thickBot="1" x14ac:dyDescent="0.35">
      <c r="A2118" s="19"/>
      <c r="B2118" s="19"/>
      <c r="C2118" s="20"/>
      <c r="D2118" s="5">
        <v>1</v>
      </c>
      <c r="E2118" s="6" t="s">
        <v>70</v>
      </c>
    </row>
    <row r="2119" spans="1:5" ht="15" thickBot="1" x14ac:dyDescent="0.35">
      <c r="A2119" s="9" t="s">
        <v>1151</v>
      </c>
      <c r="B2119" s="9" t="s">
        <v>68</v>
      </c>
      <c r="C2119" s="9" t="s">
        <v>63</v>
      </c>
      <c r="D2119" s="22" t="s">
        <v>108</v>
      </c>
      <c r="E2119" s="22"/>
    </row>
    <row r="2120" spans="1:5" ht="15" thickBot="1" x14ac:dyDescent="0.35">
      <c r="A2120" s="17"/>
      <c r="B2120" s="17"/>
      <c r="C2120" s="18"/>
      <c r="D2120" s="2" t="s">
        <v>211</v>
      </c>
      <c r="E2120" s="3" t="s">
        <v>212</v>
      </c>
    </row>
    <row r="2121" spans="1:5" ht="15" thickBot="1" x14ac:dyDescent="0.35">
      <c r="A2121" s="17"/>
      <c r="B2121" s="17"/>
      <c r="C2121" s="18"/>
      <c r="D2121" s="1">
        <v>0</v>
      </c>
      <c r="E2121" s="4" t="s">
        <v>69</v>
      </c>
    </row>
    <row r="2122" spans="1:5" ht="15" thickBot="1" x14ac:dyDescent="0.35">
      <c r="A2122" s="19"/>
      <c r="B2122" s="19"/>
      <c r="C2122" s="20"/>
      <c r="D2122" s="5">
        <v>1</v>
      </c>
      <c r="E2122" s="6" t="s">
        <v>70</v>
      </c>
    </row>
    <row r="2123" spans="1:5" ht="15" thickBot="1" x14ac:dyDescent="0.35">
      <c r="A2123" s="9" t="s">
        <v>1152</v>
      </c>
      <c r="B2123" s="9" t="s">
        <v>68</v>
      </c>
      <c r="C2123" s="9" t="s">
        <v>63</v>
      </c>
      <c r="D2123" s="22" t="s">
        <v>108</v>
      </c>
      <c r="E2123" s="22"/>
    </row>
    <row r="2124" spans="1:5" ht="15" thickBot="1" x14ac:dyDescent="0.35">
      <c r="A2124" s="17"/>
      <c r="B2124" s="17"/>
      <c r="C2124" s="18"/>
      <c r="D2124" s="2" t="s">
        <v>211</v>
      </c>
      <c r="E2124" s="3" t="s">
        <v>212</v>
      </c>
    </row>
    <row r="2125" spans="1:5" ht="15" thickBot="1" x14ac:dyDescent="0.35">
      <c r="A2125" s="17"/>
      <c r="B2125" s="17"/>
      <c r="C2125" s="18"/>
      <c r="D2125" s="1">
        <v>0</v>
      </c>
      <c r="E2125" s="4" t="s">
        <v>69</v>
      </c>
    </row>
    <row r="2126" spans="1:5" ht="15" thickBot="1" x14ac:dyDescent="0.35">
      <c r="A2126" s="19"/>
      <c r="B2126" s="19"/>
      <c r="C2126" s="20"/>
      <c r="D2126" s="5">
        <v>1</v>
      </c>
      <c r="E2126" s="6" t="s">
        <v>70</v>
      </c>
    </row>
    <row r="2127" spans="1:5" ht="15" thickBot="1" x14ac:dyDescent="0.35">
      <c r="A2127" s="9" t="s">
        <v>1153</v>
      </c>
      <c r="B2127" s="9" t="s">
        <v>68</v>
      </c>
      <c r="C2127" s="9" t="s">
        <v>63</v>
      </c>
      <c r="D2127" s="22" t="s">
        <v>108</v>
      </c>
      <c r="E2127" s="22"/>
    </row>
    <row r="2128" spans="1:5" ht="15" thickBot="1" x14ac:dyDescent="0.35">
      <c r="A2128" s="17"/>
      <c r="B2128" s="17"/>
      <c r="C2128" s="18"/>
      <c r="D2128" s="2" t="s">
        <v>211</v>
      </c>
      <c r="E2128" s="3" t="s">
        <v>212</v>
      </c>
    </row>
    <row r="2129" spans="1:5" ht="15" thickBot="1" x14ac:dyDescent="0.35">
      <c r="A2129" s="17"/>
      <c r="B2129" s="17"/>
      <c r="C2129" s="18"/>
      <c r="D2129" s="1">
        <v>0</v>
      </c>
      <c r="E2129" s="4" t="s">
        <v>69</v>
      </c>
    </row>
    <row r="2130" spans="1:5" ht="15" thickBot="1" x14ac:dyDescent="0.35">
      <c r="A2130" s="19"/>
      <c r="B2130" s="19"/>
      <c r="C2130" s="20"/>
      <c r="D2130" s="5">
        <v>1</v>
      </c>
      <c r="E2130" s="6" t="s">
        <v>70</v>
      </c>
    </row>
    <row r="2131" spans="1:5" ht="15" thickBot="1" x14ac:dyDescent="0.35">
      <c r="A2131" s="10" t="s">
        <v>1154</v>
      </c>
      <c r="B2131" s="10" t="s">
        <v>10</v>
      </c>
      <c r="C2131" s="10" t="s">
        <v>63</v>
      </c>
      <c r="D2131" s="21" t="s">
        <v>108</v>
      </c>
      <c r="E2131" s="21"/>
    </row>
    <row r="2132" spans="1:5" ht="15" thickBot="1" x14ac:dyDescent="0.35">
      <c r="A2132" s="10" t="s">
        <v>1155</v>
      </c>
      <c r="B2132" s="10" t="s">
        <v>10</v>
      </c>
      <c r="C2132" s="10" t="s">
        <v>63</v>
      </c>
      <c r="D2132" s="21" t="s">
        <v>108</v>
      </c>
      <c r="E2132" s="21"/>
    </row>
    <row r="2133" spans="1:5" ht="15" thickBot="1" x14ac:dyDescent="0.35">
      <c r="A2133" s="10" t="s">
        <v>1156</v>
      </c>
      <c r="B2133" s="10" t="s">
        <v>10</v>
      </c>
      <c r="C2133" s="10" t="s">
        <v>63</v>
      </c>
      <c r="D2133" s="21" t="s">
        <v>108</v>
      </c>
      <c r="E2133" s="21"/>
    </row>
    <row r="2134" spans="1:5" ht="15" thickBot="1" x14ac:dyDescent="0.35">
      <c r="A2134" s="10" t="s">
        <v>1157</v>
      </c>
      <c r="B2134" s="10" t="s">
        <v>10</v>
      </c>
      <c r="C2134" s="10" t="s">
        <v>63</v>
      </c>
      <c r="D2134" s="21" t="s">
        <v>108</v>
      </c>
      <c r="E2134" s="21"/>
    </row>
    <row r="2135" spans="1:5" ht="15" thickBot="1" x14ac:dyDescent="0.35">
      <c r="A2135" s="10" t="s">
        <v>1158</v>
      </c>
      <c r="B2135" s="10" t="s">
        <v>10</v>
      </c>
      <c r="C2135" s="10" t="s">
        <v>63</v>
      </c>
      <c r="D2135" s="21" t="s">
        <v>108</v>
      </c>
      <c r="E2135" s="21"/>
    </row>
    <row r="2136" spans="1:5" ht="15" thickBot="1" x14ac:dyDescent="0.35">
      <c r="A2136" s="10" t="s">
        <v>1159</v>
      </c>
      <c r="B2136" s="10" t="s">
        <v>10</v>
      </c>
      <c r="C2136" s="10" t="s">
        <v>63</v>
      </c>
      <c r="D2136" s="21" t="s">
        <v>108</v>
      </c>
      <c r="E2136" s="21"/>
    </row>
    <row r="2137" spans="1:5" ht="15" thickBot="1" x14ac:dyDescent="0.35">
      <c r="A2137" s="10" t="s">
        <v>1160</v>
      </c>
      <c r="B2137" s="10" t="s">
        <v>10</v>
      </c>
      <c r="C2137" s="10" t="s">
        <v>63</v>
      </c>
      <c r="D2137" s="21" t="s">
        <v>108</v>
      </c>
      <c r="E2137" s="21"/>
    </row>
    <row r="2138" spans="1:5" ht="15" thickBot="1" x14ac:dyDescent="0.35">
      <c r="A2138" s="10" t="s">
        <v>1161</v>
      </c>
      <c r="B2138" s="10" t="s">
        <v>10</v>
      </c>
      <c r="C2138" s="10" t="s">
        <v>63</v>
      </c>
      <c r="D2138" s="21" t="s">
        <v>108</v>
      </c>
      <c r="E2138" s="21"/>
    </row>
    <row r="2139" spans="1:5" ht="15" thickBot="1" x14ac:dyDescent="0.35">
      <c r="A2139" s="10" t="s">
        <v>1162</v>
      </c>
      <c r="B2139" s="10" t="s">
        <v>10</v>
      </c>
      <c r="C2139" s="10" t="s">
        <v>63</v>
      </c>
      <c r="D2139" s="21" t="s">
        <v>108</v>
      </c>
      <c r="E2139" s="21"/>
    </row>
    <row r="2140" spans="1:5" ht="15" thickBot="1" x14ac:dyDescent="0.35">
      <c r="A2140" s="10" t="s">
        <v>1163</v>
      </c>
      <c r="B2140" s="10" t="s">
        <v>10</v>
      </c>
      <c r="C2140" s="10" t="s">
        <v>63</v>
      </c>
      <c r="D2140" s="21" t="s">
        <v>108</v>
      </c>
      <c r="E2140" s="21"/>
    </row>
    <row r="2141" spans="1:5" ht="15" thickBot="1" x14ac:dyDescent="0.35">
      <c r="A2141" s="10" t="s">
        <v>1164</v>
      </c>
      <c r="B2141" s="10" t="s">
        <v>10</v>
      </c>
      <c r="C2141" s="10" t="s">
        <v>63</v>
      </c>
      <c r="D2141" s="21" t="s">
        <v>108</v>
      </c>
      <c r="E2141" s="21"/>
    </row>
    <row r="2142" spans="1:5" ht="15" thickBot="1" x14ac:dyDescent="0.35">
      <c r="A2142" s="10" t="s">
        <v>1165</v>
      </c>
      <c r="B2142" s="10" t="s">
        <v>10</v>
      </c>
      <c r="C2142" s="10" t="s">
        <v>63</v>
      </c>
      <c r="D2142" s="21" t="s">
        <v>108</v>
      </c>
      <c r="E2142" s="21"/>
    </row>
    <row r="2143" spans="1:5" ht="15" thickBot="1" x14ac:dyDescent="0.35">
      <c r="A2143" s="10" t="s">
        <v>1166</v>
      </c>
      <c r="B2143" s="10" t="s">
        <v>10</v>
      </c>
      <c r="C2143" s="10" t="s">
        <v>63</v>
      </c>
      <c r="D2143" s="21" t="s">
        <v>108</v>
      </c>
      <c r="E2143" s="21"/>
    </row>
    <row r="2144" spans="1:5" ht="15" thickBot="1" x14ac:dyDescent="0.35">
      <c r="A2144" s="10" t="s">
        <v>1167</v>
      </c>
      <c r="B2144" s="10" t="s">
        <v>10</v>
      </c>
      <c r="C2144" s="10" t="s">
        <v>63</v>
      </c>
      <c r="D2144" s="21" t="s">
        <v>108</v>
      </c>
      <c r="E2144" s="21"/>
    </row>
    <row r="2145" spans="1:5" ht="15" thickBot="1" x14ac:dyDescent="0.35">
      <c r="A2145" s="10" t="s">
        <v>1168</v>
      </c>
      <c r="B2145" s="10" t="s">
        <v>10</v>
      </c>
      <c r="C2145" s="10" t="s">
        <v>63</v>
      </c>
      <c r="D2145" s="21" t="s">
        <v>108</v>
      </c>
      <c r="E2145" s="21"/>
    </row>
    <row r="2146" spans="1:5" ht="15" thickBot="1" x14ac:dyDescent="0.35">
      <c r="A2146" s="10" t="s">
        <v>1169</v>
      </c>
      <c r="B2146" s="10" t="s">
        <v>10</v>
      </c>
      <c r="C2146" s="10" t="s">
        <v>63</v>
      </c>
      <c r="D2146" s="21" t="s">
        <v>108</v>
      </c>
      <c r="E2146" s="21"/>
    </row>
    <row r="2147" spans="1:5" ht="15" thickBot="1" x14ac:dyDescent="0.35">
      <c r="A2147" s="10" t="s">
        <v>1170</v>
      </c>
      <c r="B2147" s="10" t="s">
        <v>10</v>
      </c>
      <c r="C2147" s="10" t="s">
        <v>63</v>
      </c>
      <c r="D2147" s="21" t="s">
        <v>108</v>
      </c>
      <c r="E2147" s="21"/>
    </row>
    <row r="2148" spans="1:5" ht="15" thickBot="1" x14ac:dyDescent="0.35">
      <c r="A2148" s="10" t="s">
        <v>1171</v>
      </c>
      <c r="B2148" s="10" t="s">
        <v>10</v>
      </c>
      <c r="C2148" s="10" t="s">
        <v>63</v>
      </c>
      <c r="D2148" s="21" t="s">
        <v>108</v>
      </c>
      <c r="E2148" s="21"/>
    </row>
    <row r="2149" spans="1:5" ht="15" thickBot="1" x14ac:dyDescent="0.35">
      <c r="A2149" s="10" t="s">
        <v>1172</v>
      </c>
      <c r="B2149" s="10" t="s">
        <v>10</v>
      </c>
      <c r="C2149" s="10" t="s">
        <v>63</v>
      </c>
      <c r="D2149" s="21" t="s">
        <v>108</v>
      </c>
      <c r="E2149" s="21"/>
    </row>
    <row r="2150" spans="1:5" ht="15" thickBot="1" x14ac:dyDescent="0.35">
      <c r="A2150" s="10" t="s">
        <v>1173</v>
      </c>
      <c r="B2150" s="10" t="s">
        <v>10</v>
      </c>
      <c r="C2150" s="10" t="s">
        <v>63</v>
      </c>
      <c r="D2150" s="21" t="s">
        <v>108</v>
      </c>
      <c r="E2150" s="21"/>
    </row>
    <row r="2151" spans="1:5" ht="15" thickBot="1" x14ac:dyDescent="0.35">
      <c r="A2151" s="10" t="s">
        <v>1174</v>
      </c>
      <c r="B2151" s="10" t="s">
        <v>10</v>
      </c>
      <c r="C2151" s="10" t="s">
        <v>63</v>
      </c>
      <c r="D2151" s="21" t="s">
        <v>108</v>
      </c>
      <c r="E2151" s="21"/>
    </row>
    <row r="2152" spans="1:5" ht="15" thickBot="1" x14ac:dyDescent="0.35">
      <c r="A2152" s="10" t="s">
        <v>1175</v>
      </c>
      <c r="B2152" s="10" t="s">
        <v>10</v>
      </c>
      <c r="C2152" s="10" t="s">
        <v>63</v>
      </c>
      <c r="D2152" s="21" t="s">
        <v>108</v>
      </c>
      <c r="E2152" s="21"/>
    </row>
    <row r="2153" spans="1:5" ht="15" thickBot="1" x14ac:dyDescent="0.35">
      <c r="A2153" s="10" t="s">
        <v>1176</v>
      </c>
      <c r="B2153" s="10" t="s">
        <v>10</v>
      </c>
      <c r="C2153" s="10" t="s">
        <v>63</v>
      </c>
      <c r="D2153" s="21" t="s">
        <v>108</v>
      </c>
      <c r="E2153" s="21"/>
    </row>
    <row r="2154" spans="1:5" ht="15" thickBot="1" x14ac:dyDescent="0.35">
      <c r="A2154" s="10" t="s">
        <v>1177</v>
      </c>
      <c r="B2154" s="10" t="s">
        <v>10</v>
      </c>
      <c r="C2154" s="10" t="s">
        <v>63</v>
      </c>
      <c r="D2154" s="21" t="s">
        <v>108</v>
      </c>
      <c r="E2154" s="21"/>
    </row>
    <row r="2155" spans="1:5" ht="15" thickBot="1" x14ac:dyDescent="0.35">
      <c r="A2155" s="10" t="s">
        <v>1178</v>
      </c>
      <c r="B2155" s="10" t="s">
        <v>10</v>
      </c>
      <c r="C2155" s="10" t="s">
        <v>63</v>
      </c>
      <c r="D2155" s="21" t="s">
        <v>108</v>
      </c>
      <c r="E2155" s="21"/>
    </row>
    <row r="2156" spans="1:5" ht="15" thickBot="1" x14ac:dyDescent="0.35">
      <c r="A2156" s="10" t="s">
        <v>1179</v>
      </c>
      <c r="B2156" s="10" t="s">
        <v>10</v>
      </c>
      <c r="C2156" s="10" t="s">
        <v>63</v>
      </c>
      <c r="D2156" s="21" t="s">
        <v>108</v>
      </c>
      <c r="E2156" s="21"/>
    </row>
    <row r="2157" spans="1:5" ht="15" thickBot="1" x14ac:dyDescent="0.35">
      <c r="A2157" s="10" t="s">
        <v>1180</v>
      </c>
      <c r="B2157" s="10" t="s">
        <v>10</v>
      </c>
      <c r="C2157" s="10" t="s">
        <v>63</v>
      </c>
      <c r="D2157" s="21" t="s">
        <v>108</v>
      </c>
      <c r="E2157" s="21"/>
    </row>
    <row r="2158" spans="1:5" ht="15" thickBot="1" x14ac:dyDescent="0.35">
      <c r="A2158" s="10" t="s">
        <v>1181</v>
      </c>
      <c r="B2158" s="10" t="s">
        <v>10</v>
      </c>
      <c r="C2158" s="10" t="s">
        <v>63</v>
      </c>
      <c r="D2158" s="21" t="s">
        <v>108</v>
      </c>
      <c r="E2158" s="21"/>
    </row>
    <row r="2159" spans="1:5" ht="15" thickBot="1" x14ac:dyDescent="0.35">
      <c r="A2159" s="10" t="s">
        <v>1182</v>
      </c>
      <c r="B2159" s="10" t="s">
        <v>10</v>
      </c>
      <c r="C2159" s="10" t="s">
        <v>63</v>
      </c>
      <c r="D2159" s="21" t="s">
        <v>108</v>
      </c>
      <c r="E2159" s="21"/>
    </row>
    <row r="2160" spans="1:5" ht="15" thickBot="1" x14ac:dyDescent="0.35">
      <c r="A2160" s="10" t="s">
        <v>1183</v>
      </c>
      <c r="B2160" s="10" t="s">
        <v>10</v>
      </c>
      <c r="C2160" s="10" t="s">
        <v>63</v>
      </c>
      <c r="D2160" s="21" t="s">
        <v>108</v>
      </c>
      <c r="E2160" s="21"/>
    </row>
    <row r="2161" spans="1:5" ht="15" thickBot="1" x14ac:dyDescent="0.35">
      <c r="A2161" s="9" t="s">
        <v>1184</v>
      </c>
      <c r="B2161" s="9" t="s">
        <v>68</v>
      </c>
      <c r="C2161" s="9" t="s">
        <v>63</v>
      </c>
      <c r="D2161" s="22" t="s">
        <v>108</v>
      </c>
      <c r="E2161" s="22"/>
    </row>
    <row r="2162" spans="1:5" ht="15" thickBot="1" x14ac:dyDescent="0.35">
      <c r="A2162" s="17"/>
      <c r="B2162" s="17"/>
      <c r="C2162" s="18"/>
      <c r="D2162" s="2" t="s">
        <v>211</v>
      </c>
      <c r="E2162" s="3" t="s">
        <v>212</v>
      </c>
    </row>
    <row r="2163" spans="1:5" ht="15" thickBot="1" x14ac:dyDescent="0.35">
      <c r="A2163" s="17"/>
      <c r="B2163" s="17"/>
      <c r="C2163" s="18"/>
      <c r="D2163" s="1">
        <v>0</v>
      </c>
      <c r="E2163" s="4" t="s">
        <v>69</v>
      </c>
    </row>
    <row r="2164" spans="1:5" ht="15" thickBot="1" x14ac:dyDescent="0.35">
      <c r="A2164" s="19"/>
      <c r="B2164" s="19"/>
      <c r="C2164" s="20"/>
      <c r="D2164" s="5">
        <v>1</v>
      </c>
      <c r="E2164" s="6" t="s">
        <v>70</v>
      </c>
    </row>
    <row r="2165" spans="1:5" ht="15" thickBot="1" x14ac:dyDescent="0.35">
      <c r="A2165" s="9" t="s">
        <v>1185</v>
      </c>
      <c r="B2165" s="9" t="s">
        <v>68</v>
      </c>
      <c r="C2165" s="9" t="s">
        <v>63</v>
      </c>
      <c r="D2165" s="22" t="s">
        <v>108</v>
      </c>
      <c r="E2165" s="22"/>
    </row>
    <row r="2166" spans="1:5" ht="15" thickBot="1" x14ac:dyDescent="0.35">
      <c r="A2166" s="17"/>
      <c r="B2166" s="17"/>
      <c r="C2166" s="18"/>
      <c r="D2166" s="2" t="s">
        <v>211</v>
      </c>
      <c r="E2166" s="3" t="s">
        <v>212</v>
      </c>
    </row>
    <row r="2167" spans="1:5" ht="15" thickBot="1" x14ac:dyDescent="0.35">
      <c r="A2167" s="17"/>
      <c r="B2167" s="17"/>
      <c r="C2167" s="18"/>
      <c r="D2167" s="1">
        <v>0</v>
      </c>
      <c r="E2167" s="4" t="s">
        <v>69</v>
      </c>
    </row>
    <row r="2168" spans="1:5" ht="15" thickBot="1" x14ac:dyDescent="0.35">
      <c r="A2168" s="19"/>
      <c r="B2168" s="19"/>
      <c r="C2168" s="20"/>
      <c r="D2168" s="5">
        <v>1</v>
      </c>
      <c r="E2168" s="6" t="s">
        <v>70</v>
      </c>
    </row>
    <row r="2169" spans="1:5" ht="15" thickBot="1" x14ac:dyDescent="0.35">
      <c r="A2169" s="9" t="s">
        <v>1186</v>
      </c>
      <c r="B2169" s="9" t="s">
        <v>68</v>
      </c>
      <c r="C2169" s="9" t="s">
        <v>63</v>
      </c>
      <c r="D2169" s="22" t="s">
        <v>108</v>
      </c>
      <c r="E2169" s="22"/>
    </row>
    <row r="2170" spans="1:5" ht="15" thickBot="1" x14ac:dyDescent="0.35">
      <c r="A2170" s="17"/>
      <c r="B2170" s="17"/>
      <c r="C2170" s="18"/>
      <c r="D2170" s="2" t="s">
        <v>211</v>
      </c>
      <c r="E2170" s="3" t="s">
        <v>212</v>
      </c>
    </row>
    <row r="2171" spans="1:5" ht="15" thickBot="1" x14ac:dyDescent="0.35">
      <c r="A2171" s="17"/>
      <c r="B2171" s="17"/>
      <c r="C2171" s="18"/>
      <c r="D2171" s="1">
        <v>0</v>
      </c>
      <c r="E2171" s="4" t="s">
        <v>69</v>
      </c>
    </row>
    <row r="2172" spans="1:5" ht="15" thickBot="1" x14ac:dyDescent="0.35">
      <c r="A2172" s="19"/>
      <c r="B2172" s="19"/>
      <c r="C2172" s="20"/>
      <c r="D2172" s="5">
        <v>1</v>
      </c>
      <c r="E2172" s="6" t="s">
        <v>70</v>
      </c>
    </row>
    <row r="2173" spans="1:5" ht="15" thickBot="1" x14ac:dyDescent="0.35">
      <c r="A2173" s="9" t="s">
        <v>1187</v>
      </c>
      <c r="B2173" s="9" t="s">
        <v>68</v>
      </c>
      <c r="C2173" s="9" t="s">
        <v>63</v>
      </c>
      <c r="D2173" s="22" t="s">
        <v>108</v>
      </c>
      <c r="E2173" s="22"/>
    </row>
    <row r="2174" spans="1:5" ht="15" thickBot="1" x14ac:dyDescent="0.35">
      <c r="A2174" s="17"/>
      <c r="B2174" s="17"/>
      <c r="C2174" s="18"/>
      <c r="D2174" s="2" t="s">
        <v>211</v>
      </c>
      <c r="E2174" s="3" t="s">
        <v>212</v>
      </c>
    </row>
    <row r="2175" spans="1:5" ht="15" thickBot="1" x14ac:dyDescent="0.35">
      <c r="A2175" s="17"/>
      <c r="B2175" s="17"/>
      <c r="C2175" s="18"/>
      <c r="D2175" s="1">
        <v>0</v>
      </c>
      <c r="E2175" s="4" t="s">
        <v>69</v>
      </c>
    </row>
    <row r="2176" spans="1:5" ht="15" thickBot="1" x14ac:dyDescent="0.35">
      <c r="A2176" s="19"/>
      <c r="B2176" s="19"/>
      <c r="C2176" s="20"/>
      <c r="D2176" s="5">
        <v>1</v>
      </c>
      <c r="E2176" s="6" t="s">
        <v>70</v>
      </c>
    </row>
    <row r="2177" spans="1:5" ht="15" thickBot="1" x14ac:dyDescent="0.35">
      <c r="A2177" s="9" t="s">
        <v>1188</v>
      </c>
      <c r="B2177" s="9" t="s">
        <v>68</v>
      </c>
      <c r="C2177" s="9" t="s">
        <v>63</v>
      </c>
      <c r="D2177" s="22" t="s">
        <v>108</v>
      </c>
      <c r="E2177" s="22"/>
    </row>
    <row r="2178" spans="1:5" ht="15" thickBot="1" x14ac:dyDescent="0.35">
      <c r="A2178" s="17"/>
      <c r="B2178" s="17"/>
      <c r="C2178" s="18"/>
      <c r="D2178" s="2" t="s">
        <v>211</v>
      </c>
      <c r="E2178" s="3" t="s">
        <v>212</v>
      </c>
    </row>
    <row r="2179" spans="1:5" ht="15" thickBot="1" x14ac:dyDescent="0.35">
      <c r="A2179" s="17"/>
      <c r="B2179" s="17"/>
      <c r="C2179" s="18"/>
      <c r="D2179" s="1">
        <v>0</v>
      </c>
      <c r="E2179" s="4" t="s">
        <v>69</v>
      </c>
    </row>
    <row r="2180" spans="1:5" ht="15" thickBot="1" x14ac:dyDescent="0.35">
      <c r="A2180" s="19"/>
      <c r="B2180" s="19"/>
      <c r="C2180" s="20"/>
      <c r="D2180" s="5">
        <v>1</v>
      </c>
      <c r="E2180" s="6" t="s">
        <v>70</v>
      </c>
    </row>
    <row r="2181" spans="1:5" ht="15" thickBot="1" x14ac:dyDescent="0.35">
      <c r="A2181" s="9" t="s">
        <v>1189</v>
      </c>
      <c r="B2181" s="9" t="s">
        <v>68</v>
      </c>
      <c r="C2181" s="9" t="s">
        <v>63</v>
      </c>
      <c r="D2181" s="22" t="s">
        <v>108</v>
      </c>
      <c r="E2181" s="22"/>
    </row>
    <row r="2182" spans="1:5" ht="15" thickBot="1" x14ac:dyDescent="0.35">
      <c r="A2182" s="17"/>
      <c r="B2182" s="17"/>
      <c r="C2182" s="18"/>
      <c r="D2182" s="2" t="s">
        <v>211</v>
      </c>
      <c r="E2182" s="3" t="s">
        <v>212</v>
      </c>
    </row>
    <row r="2183" spans="1:5" ht="15" thickBot="1" x14ac:dyDescent="0.35">
      <c r="A2183" s="17"/>
      <c r="B2183" s="17"/>
      <c r="C2183" s="18"/>
      <c r="D2183" s="1">
        <v>0</v>
      </c>
      <c r="E2183" s="4" t="s">
        <v>69</v>
      </c>
    </row>
    <row r="2184" spans="1:5" ht="15" thickBot="1" x14ac:dyDescent="0.35">
      <c r="A2184" s="19"/>
      <c r="B2184" s="19"/>
      <c r="C2184" s="20"/>
      <c r="D2184" s="5">
        <v>1</v>
      </c>
      <c r="E2184" s="6" t="s">
        <v>70</v>
      </c>
    </row>
    <row r="2185" spans="1:5" ht="15" thickBot="1" x14ac:dyDescent="0.35">
      <c r="A2185" s="9" t="s">
        <v>1190</v>
      </c>
      <c r="B2185" s="9" t="s">
        <v>68</v>
      </c>
      <c r="C2185" s="9" t="s">
        <v>63</v>
      </c>
      <c r="D2185" s="22" t="s">
        <v>108</v>
      </c>
      <c r="E2185" s="22"/>
    </row>
    <row r="2186" spans="1:5" ht="15" thickBot="1" x14ac:dyDescent="0.35">
      <c r="A2186" s="17"/>
      <c r="B2186" s="17"/>
      <c r="C2186" s="18"/>
      <c r="D2186" s="2" t="s">
        <v>211</v>
      </c>
      <c r="E2186" s="3" t="s">
        <v>212</v>
      </c>
    </row>
    <row r="2187" spans="1:5" ht="15" thickBot="1" x14ac:dyDescent="0.35">
      <c r="A2187" s="17"/>
      <c r="B2187" s="17"/>
      <c r="C2187" s="18"/>
      <c r="D2187" s="1">
        <v>0</v>
      </c>
      <c r="E2187" s="4" t="s">
        <v>69</v>
      </c>
    </row>
    <row r="2188" spans="1:5" ht="15" thickBot="1" x14ac:dyDescent="0.35">
      <c r="A2188" s="19"/>
      <c r="B2188" s="19"/>
      <c r="C2188" s="20"/>
      <c r="D2188" s="5">
        <v>1</v>
      </c>
      <c r="E2188" s="6" t="s">
        <v>70</v>
      </c>
    </row>
    <row r="2189" spans="1:5" ht="15" thickBot="1" x14ac:dyDescent="0.35">
      <c r="A2189" s="9" t="s">
        <v>1191</v>
      </c>
      <c r="B2189" s="9" t="s">
        <v>68</v>
      </c>
      <c r="C2189" s="9" t="s">
        <v>63</v>
      </c>
      <c r="D2189" s="22" t="s">
        <v>108</v>
      </c>
      <c r="E2189" s="22"/>
    </row>
    <row r="2190" spans="1:5" ht="15" thickBot="1" x14ac:dyDescent="0.35">
      <c r="A2190" s="17"/>
      <c r="B2190" s="17"/>
      <c r="C2190" s="18"/>
      <c r="D2190" s="2" t="s">
        <v>211</v>
      </c>
      <c r="E2190" s="3" t="s">
        <v>212</v>
      </c>
    </row>
    <row r="2191" spans="1:5" ht="15" thickBot="1" x14ac:dyDescent="0.35">
      <c r="A2191" s="17"/>
      <c r="B2191" s="17"/>
      <c r="C2191" s="18"/>
      <c r="D2191" s="1">
        <v>0</v>
      </c>
      <c r="E2191" s="4" t="s">
        <v>69</v>
      </c>
    </row>
    <row r="2192" spans="1:5" ht="15" thickBot="1" x14ac:dyDescent="0.35">
      <c r="A2192" s="19"/>
      <c r="B2192" s="19"/>
      <c r="C2192" s="20"/>
      <c r="D2192" s="5">
        <v>1</v>
      </c>
      <c r="E2192" s="6" t="s">
        <v>70</v>
      </c>
    </row>
    <row r="2193" spans="1:5" ht="15" thickBot="1" x14ac:dyDescent="0.35">
      <c r="A2193" s="10" t="s">
        <v>1192</v>
      </c>
      <c r="B2193" s="10" t="s">
        <v>10</v>
      </c>
      <c r="C2193" s="10" t="s">
        <v>63</v>
      </c>
      <c r="D2193" s="21" t="s">
        <v>108</v>
      </c>
      <c r="E2193" s="21"/>
    </row>
    <row r="2194" spans="1:5" ht="15" thickBot="1" x14ac:dyDescent="0.35">
      <c r="A2194" s="10" t="s">
        <v>1193</v>
      </c>
      <c r="B2194" s="10" t="s">
        <v>10</v>
      </c>
      <c r="C2194" s="10" t="s">
        <v>63</v>
      </c>
      <c r="D2194" s="21" t="s">
        <v>108</v>
      </c>
      <c r="E2194" s="21"/>
    </row>
    <row r="2195" spans="1:5" ht="15" thickBot="1" x14ac:dyDescent="0.35">
      <c r="A2195" s="10" t="s">
        <v>1194</v>
      </c>
      <c r="B2195" s="10" t="s">
        <v>10</v>
      </c>
      <c r="C2195" s="10" t="s">
        <v>63</v>
      </c>
      <c r="D2195" s="21" t="s">
        <v>108</v>
      </c>
      <c r="E2195" s="21"/>
    </row>
    <row r="2196" spans="1:5" ht="15" thickBot="1" x14ac:dyDescent="0.35">
      <c r="A2196" s="10" t="s">
        <v>1195</v>
      </c>
      <c r="B2196" s="10" t="s">
        <v>10</v>
      </c>
      <c r="C2196" s="10" t="s">
        <v>63</v>
      </c>
      <c r="D2196" s="21" t="s">
        <v>108</v>
      </c>
      <c r="E2196" s="21"/>
    </row>
    <row r="2197" spans="1:5" ht="15" thickBot="1" x14ac:dyDescent="0.35">
      <c r="A2197" s="10" t="s">
        <v>1196</v>
      </c>
      <c r="B2197" s="10" t="s">
        <v>10</v>
      </c>
      <c r="C2197" s="10" t="s">
        <v>63</v>
      </c>
      <c r="D2197" s="21" t="s">
        <v>108</v>
      </c>
      <c r="E2197" s="21"/>
    </row>
    <row r="2198" spans="1:5" ht="15" thickBot="1" x14ac:dyDescent="0.35">
      <c r="A2198" s="10" t="s">
        <v>1197</v>
      </c>
      <c r="B2198" s="10" t="s">
        <v>10</v>
      </c>
      <c r="C2198" s="10" t="s">
        <v>63</v>
      </c>
      <c r="D2198" s="21" t="s">
        <v>108</v>
      </c>
      <c r="E2198" s="21"/>
    </row>
    <row r="2199" spans="1:5" ht="15" thickBot="1" x14ac:dyDescent="0.35">
      <c r="A2199" s="10" t="s">
        <v>1198</v>
      </c>
      <c r="B2199" s="10" t="s">
        <v>10</v>
      </c>
      <c r="C2199" s="10" t="s">
        <v>63</v>
      </c>
      <c r="D2199" s="21" t="s">
        <v>108</v>
      </c>
      <c r="E2199" s="21"/>
    </row>
    <row r="2200" spans="1:5" ht="15" thickBot="1" x14ac:dyDescent="0.35">
      <c r="A2200" s="10" t="s">
        <v>1199</v>
      </c>
      <c r="B2200" s="10" t="s">
        <v>10</v>
      </c>
      <c r="C2200" s="10" t="s">
        <v>63</v>
      </c>
      <c r="D2200" s="21" t="s">
        <v>108</v>
      </c>
      <c r="E2200" s="21"/>
    </row>
    <row r="2201" spans="1:5" ht="15" thickBot="1" x14ac:dyDescent="0.35">
      <c r="A2201" s="10" t="s">
        <v>1200</v>
      </c>
      <c r="B2201" s="10" t="s">
        <v>10</v>
      </c>
      <c r="C2201" s="10" t="s">
        <v>63</v>
      </c>
      <c r="D2201" s="21" t="s">
        <v>108</v>
      </c>
      <c r="E2201" s="21"/>
    </row>
    <row r="2202" spans="1:5" ht="15" thickBot="1" x14ac:dyDescent="0.35">
      <c r="A2202" s="10" t="s">
        <v>1201</v>
      </c>
      <c r="B2202" s="10" t="s">
        <v>10</v>
      </c>
      <c r="C2202" s="10" t="s">
        <v>63</v>
      </c>
      <c r="D2202" s="21" t="s">
        <v>108</v>
      </c>
      <c r="E2202" s="21"/>
    </row>
    <row r="2203" spans="1:5" ht="15" thickBot="1" x14ac:dyDescent="0.35">
      <c r="A2203" s="10" t="s">
        <v>1202</v>
      </c>
      <c r="B2203" s="10" t="s">
        <v>10</v>
      </c>
      <c r="C2203" s="10" t="s">
        <v>63</v>
      </c>
      <c r="D2203" s="21" t="s">
        <v>108</v>
      </c>
      <c r="E2203" s="21"/>
    </row>
    <row r="2204" spans="1:5" ht="15" thickBot="1" x14ac:dyDescent="0.35">
      <c r="A2204" s="10" t="s">
        <v>1203</v>
      </c>
      <c r="B2204" s="10" t="s">
        <v>10</v>
      </c>
      <c r="C2204" s="10" t="s">
        <v>63</v>
      </c>
      <c r="D2204" s="21" t="s">
        <v>108</v>
      </c>
      <c r="E2204" s="21"/>
    </row>
    <row r="2205" spans="1:5" ht="15" thickBot="1" x14ac:dyDescent="0.35">
      <c r="A2205" s="10" t="s">
        <v>1204</v>
      </c>
      <c r="B2205" s="10" t="s">
        <v>10</v>
      </c>
      <c r="C2205" s="10" t="s">
        <v>63</v>
      </c>
      <c r="D2205" s="21" t="s">
        <v>108</v>
      </c>
      <c r="E2205" s="21"/>
    </row>
    <row r="2206" spans="1:5" ht="15" thickBot="1" x14ac:dyDescent="0.35">
      <c r="A2206" s="10" t="s">
        <v>1205</v>
      </c>
      <c r="B2206" s="10" t="s">
        <v>10</v>
      </c>
      <c r="C2206" s="10" t="s">
        <v>63</v>
      </c>
      <c r="D2206" s="21" t="s">
        <v>108</v>
      </c>
      <c r="E2206" s="21"/>
    </row>
    <row r="2207" spans="1:5" ht="15" thickBot="1" x14ac:dyDescent="0.35">
      <c r="A2207" s="10" t="s">
        <v>1206</v>
      </c>
      <c r="B2207" s="10" t="s">
        <v>10</v>
      </c>
      <c r="C2207" s="10" t="s">
        <v>63</v>
      </c>
      <c r="D2207" s="21" t="s">
        <v>108</v>
      </c>
      <c r="E2207" s="21"/>
    </row>
    <row r="2208" spans="1:5" ht="15" thickBot="1" x14ac:dyDescent="0.35">
      <c r="A2208" s="10" t="s">
        <v>1207</v>
      </c>
      <c r="B2208" s="10" t="s">
        <v>10</v>
      </c>
      <c r="C2208" s="10" t="s">
        <v>63</v>
      </c>
      <c r="D2208" s="21" t="s">
        <v>108</v>
      </c>
      <c r="E2208" s="21"/>
    </row>
    <row r="2209" spans="1:5" ht="15" thickBot="1" x14ac:dyDescent="0.35">
      <c r="A2209" s="10" t="s">
        <v>1208</v>
      </c>
      <c r="B2209" s="10" t="s">
        <v>10</v>
      </c>
      <c r="C2209" s="10" t="s">
        <v>63</v>
      </c>
      <c r="D2209" s="21" t="s">
        <v>108</v>
      </c>
      <c r="E2209" s="21"/>
    </row>
    <row r="2210" spans="1:5" ht="15" thickBot="1" x14ac:dyDescent="0.35">
      <c r="A2210" s="10" t="s">
        <v>1209</v>
      </c>
      <c r="B2210" s="10" t="s">
        <v>10</v>
      </c>
      <c r="C2210" s="10" t="s">
        <v>63</v>
      </c>
      <c r="D2210" s="21" t="s">
        <v>108</v>
      </c>
      <c r="E2210" s="21"/>
    </row>
    <row r="2211" spans="1:5" ht="15" thickBot="1" x14ac:dyDescent="0.35">
      <c r="A2211" s="10" t="s">
        <v>1210</v>
      </c>
      <c r="B2211" s="10" t="s">
        <v>10</v>
      </c>
      <c r="C2211" s="10" t="s">
        <v>63</v>
      </c>
      <c r="D2211" s="21" t="s">
        <v>108</v>
      </c>
      <c r="E2211" s="21"/>
    </row>
    <row r="2212" spans="1:5" ht="15" thickBot="1" x14ac:dyDescent="0.35">
      <c r="A2212" s="10" t="s">
        <v>1211</v>
      </c>
      <c r="B2212" s="10" t="s">
        <v>10</v>
      </c>
      <c r="C2212" s="10" t="s">
        <v>63</v>
      </c>
      <c r="D2212" s="21" t="s">
        <v>108</v>
      </c>
      <c r="E2212" s="21"/>
    </row>
    <row r="2213" spans="1:5" ht="15" thickBot="1" x14ac:dyDescent="0.35">
      <c r="A2213" s="10" t="s">
        <v>1212</v>
      </c>
      <c r="B2213" s="10" t="s">
        <v>10</v>
      </c>
      <c r="C2213" s="10" t="s">
        <v>63</v>
      </c>
      <c r="D2213" s="21" t="s">
        <v>108</v>
      </c>
      <c r="E2213" s="21"/>
    </row>
    <row r="2214" spans="1:5" ht="15" thickBot="1" x14ac:dyDescent="0.35">
      <c r="A2214" s="10" t="s">
        <v>1213</v>
      </c>
      <c r="B2214" s="10" t="s">
        <v>10</v>
      </c>
      <c r="C2214" s="10" t="s">
        <v>63</v>
      </c>
      <c r="D2214" s="21" t="s">
        <v>108</v>
      </c>
      <c r="E2214" s="21"/>
    </row>
    <row r="2215" spans="1:5" ht="15" thickBot="1" x14ac:dyDescent="0.35">
      <c r="A2215" s="10" t="s">
        <v>1214</v>
      </c>
      <c r="B2215" s="10" t="s">
        <v>10</v>
      </c>
      <c r="C2215" s="10" t="s">
        <v>63</v>
      </c>
      <c r="D2215" s="21" t="s">
        <v>108</v>
      </c>
      <c r="E2215" s="21"/>
    </row>
    <row r="2216" spans="1:5" ht="15" thickBot="1" x14ac:dyDescent="0.35">
      <c r="A2216" s="10" t="s">
        <v>1215</v>
      </c>
      <c r="B2216" s="10" t="s">
        <v>10</v>
      </c>
      <c r="C2216" s="10" t="s">
        <v>63</v>
      </c>
      <c r="D2216" s="21" t="s">
        <v>108</v>
      </c>
      <c r="E2216" s="21"/>
    </row>
    <row r="2217" spans="1:5" ht="15" thickBot="1" x14ac:dyDescent="0.35">
      <c r="A2217" s="10" t="s">
        <v>1216</v>
      </c>
      <c r="B2217" s="10" t="s">
        <v>10</v>
      </c>
      <c r="C2217" s="10" t="s">
        <v>63</v>
      </c>
      <c r="D2217" s="21" t="s">
        <v>108</v>
      </c>
      <c r="E2217" s="21"/>
    </row>
    <row r="2218" spans="1:5" ht="15" thickBot="1" x14ac:dyDescent="0.35">
      <c r="A2218" s="10" t="s">
        <v>1217</v>
      </c>
      <c r="B2218" s="10" t="s">
        <v>10</v>
      </c>
      <c r="C2218" s="10" t="s">
        <v>63</v>
      </c>
      <c r="D2218" s="21" t="s">
        <v>108</v>
      </c>
      <c r="E2218" s="21"/>
    </row>
    <row r="2219" spans="1:5" ht="15" thickBot="1" x14ac:dyDescent="0.35">
      <c r="A2219" s="10" t="s">
        <v>1218</v>
      </c>
      <c r="B2219" s="10" t="s">
        <v>10</v>
      </c>
      <c r="C2219" s="10" t="s">
        <v>63</v>
      </c>
      <c r="D2219" s="21" t="s">
        <v>108</v>
      </c>
      <c r="E2219" s="21"/>
    </row>
    <row r="2220" spans="1:5" ht="15" thickBot="1" x14ac:dyDescent="0.35">
      <c r="A2220" s="9" t="s">
        <v>1219</v>
      </c>
      <c r="B2220" s="9" t="s">
        <v>68</v>
      </c>
      <c r="C2220" s="9" t="s">
        <v>63</v>
      </c>
      <c r="D2220" s="22" t="s">
        <v>108</v>
      </c>
      <c r="E2220" s="22"/>
    </row>
    <row r="2221" spans="1:5" ht="15" thickBot="1" x14ac:dyDescent="0.35">
      <c r="A2221" s="17"/>
      <c r="B2221" s="17"/>
      <c r="C2221" s="18"/>
      <c r="D2221" s="2" t="s">
        <v>211</v>
      </c>
      <c r="E2221" s="3" t="s">
        <v>212</v>
      </c>
    </row>
    <row r="2222" spans="1:5" ht="15" thickBot="1" x14ac:dyDescent="0.35">
      <c r="A2222" s="17"/>
      <c r="B2222" s="17"/>
      <c r="C2222" s="18"/>
      <c r="D2222" s="1">
        <v>0</v>
      </c>
      <c r="E2222" s="4" t="s">
        <v>69</v>
      </c>
    </row>
    <row r="2223" spans="1:5" ht="15" thickBot="1" x14ac:dyDescent="0.35">
      <c r="A2223" s="19"/>
      <c r="B2223" s="19"/>
      <c r="C2223" s="20"/>
      <c r="D2223" s="5">
        <v>1</v>
      </c>
      <c r="E2223" s="6" t="s">
        <v>70</v>
      </c>
    </row>
    <row r="2224" spans="1:5" ht="15" thickBot="1" x14ac:dyDescent="0.35">
      <c r="A2224" s="9" t="s">
        <v>1220</v>
      </c>
      <c r="B2224" s="9" t="s">
        <v>68</v>
      </c>
      <c r="C2224" s="9" t="s">
        <v>63</v>
      </c>
      <c r="D2224" s="22" t="s">
        <v>108</v>
      </c>
      <c r="E2224" s="22"/>
    </row>
    <row r="2225" spans="1:5" ht="15" thickBot="1" x14ac:dyDescent="0.35">
      <c r="A2225" s="17"/>
      <c r="B2225" s="17"/>
      <c r="C2225" s="18"/>
      <c r="D2225" s="2" t="s">
        <v>211</v>
      </c>
      <c r="E2225" s="3" t="s">
        <v>212</v>
      </c>
    </row>
    <row r="2226" spans="1:5" ht="15" thickBot="1" x14ac:dyDescent="0.35">
      <c r="A2226" s="17"/>
      <c r="B2226" s="17"/>
      <c r="C2226" s="18"/>
      <c r="D2226" s="1">
        <v>0</v>
      </c>
      <c r="E2226" s="4" t="s">
        <v>69</v>
      </c>
    </row>
    <row r="2227" spans="1:5" ht="15" thickBot="1" x14ac:dyDescent="0.35">
      <c r="A2227" s="19"/>
      <c r="B2227" s="19"/>
      <c r="C2227" s="20"/>
      <c r="D2227" s="5">
        <v>1</v>
      </c>
      <c r="E2227" s="6" t="s">
        <v>70</v>
      </c>
    </row>
    <row r="2228" spans="1:5" ht="15" thickBot="1" x14ac:dyDescent="0.35">
      <c r="A2228" s="9" t="s">
        <v>1221</v>
      </c>
      <c r="B2228" s="9" t="s">
        <v>68</v>
      </c>
      <c r="C2228" s="9" t="s">
        <v>63</v>
      </c>
      <c r="D2228" s="22" t="s">
        <v>108</v>
      </c>
      <c r="E2228" s="22"/>
    </row>
    <row r="2229" spans="1:5" ht="15" thickBot="1" x14ac:dyDescent="0.35">
      <c r="A2229" s="17"/>
      <c r="B2229" s="17"/>
      <c r="C2229" s="18"/>
      <c r="D2229" s="2" t="s">
        <v>211</v>
      </c>
      <c r="E2229" s="3" t="s">
        <v>212</v>
      </c>
    </row>
    <row r="2230" spans="1:5" ht="15" thickBot="1" x14ac:dyDescent="0.35">
      <c r="A2230" s="17"/>
      <c r="B2230" s="17"/>
      <c r="C2230" s="18"/>
      <c r="D2230" s="1">
        <v>0</v>
      </c>
      <c r="E2230" s="4" t="s">
        <v>69</v>
      </c>
    </row>
    <row r="2231" spans="1:5" ht="15" thickBot="1" x14ac:dyDescent="0.35">
      <c r="A2231" s="19"/>
      <c r="B2231" s="19"/>
      <c r="C2231" s="20"/>
      <c r="D2231" s="5">
        <v>1</v>
      </c>
      <c r="E2231" s="6" t="s">
        <v>70</v>
      </c>
    </row>
    <row r="2232" spans="1:5" ht="15" thickBot="1" x14ac:dyDescent="0.35">
      <c r="A2232" s="9" t="s">
        <v>1222</v>
      </c>
      <c r="B2232" s="9" t="s">
        <v>68</v>
      </c>
      <c r="C2232" s="9" t="s">
        <v>63</v>
      </c>
      <c r="D2232" s="22" t="s">
        <v>108</v>
      </c>
      <c r="E2232" s="22"/>
    </row>
    <row r="2233" spans="1:5" ht="15" thickBot="1" x14ac:dyDescent="0.35">
      <c r="A2233" s="17"/>
      <c r="B2233" s="17"/>
      <c r="C2233" s="18"/>
      <c r="D2233" s="2" t="s">
        <v>211</v>
      </c>
      <c r="E2233" s="3" t="s">
        <v>212</v>
      </c>
    </row>
    <row r="2234" spans="1:5" ht="15" thickBot="1" x14ac:dyDescent="0.35">
      <c r="A2234" s="17"/>
      <c r="B2234" s="17"/>
      <c r="C2234" s="18"/>
      <c r="D2234" s="1">
        <v>0</v>
      </c>
      <c r="E2234" s="4" t="s">
        <v>69</v>
      </c>
    </row>
    <row r="2235" spans="1:5" ht="15" thickBot="1" x14ac:dyDescent="0.35">
      <c r="A2235" s="19"/>
      <c r="B2235" s="19"/>
      <c r="C2235" s="20"/>
      <c r="D2235" s="5">
        <v>1</v>
      </c>
      <c r="E2235" s="6" t="s">
        <v>70</v>
      </c>
    </row>
    <row r="2236" spans="1:5" ht="15" thickBot="1" x14ac:dyDescent="0.35">
      <c r="A2236" s="9" t="s">
        <v>1223</v>
      </c>
      <c r="B2236" s="9" t="s">
        <v>68</v>
      </c>
      <c r="C2236" s="9" t="s">
        <v>63</v>
      </c>
      <c r="D2236" s="22" t="s">
        <v>108</v>
      </c>
      <c r="E2236" s="22"/>
    </row>
    <row r="2237" spans="1:5" ht="15" thickBot="1" x14ac:dyDescent="0.35">
      <c r="A2237" s="17"/>
      <c r="B2237" s="17"/>
      <c r="C2237" s="18"/>
      <c r="D2237" s="2" t="s">
        <v>211</v>
      </c>
      <c r="E2237" s="3" t="s">
        <v>212</v>
      </c>
    </row>
    <row r="2238" spans="1:5" ht="15" thickBot="1" x14ac:dyDescent="0.35">
      <c r="A2238" s="17"/>
      <c r="B2238" s="17"/>
      <c r="C2238" s="18"/>
      <c r="D2238" s="1">
        <v>0</v>
      </c>
      <c r="E2238" s="4" t="s">
        <v>69</v>
      </c>
    </row>
    <row r="2239" spans="1:5" ht="15" thickBot="1" x14ac:dyDescent="0.35">
      <c r="A2239" s="19"/>
      <c r="B2239" s="19"/>
      <c r="C2239" s="20"/>
      <c r="D2239" s="5">
        <v>1</v>
      </c>
      <c r="E2239" s="6" t="s">
        <v>70</v>
      </c>
    </row>
    <row r="2240" spans="1:5" ht="15" thickBot="1" x14ac:dyDescent="0.35">
      <c r="A2240" s="9" t="s">
        <v>1224</v>
      </c>
      <c r="B2240" s="9" t="s">
        <v>68</v>
      </c>
      <c r="C2240" s="9" t="s">
        <v>63</v>
      </c>
      <c r="D2240" s="22" t="s">
        <v>108</v>
      </c>
      <c r="E2240" s="22"/>
    </row>
    <row r="2241" spans="1:5" ht="15" thickBot="1" x14ac:dyDescent="0.35">
      <c r="A2241" s="17"/>
      <c r="B2241" s="17"/>
      <c r="C2241" s="18"/>
      <c r="D2241" s="2" t="s">
        <v>211</v>
      </c>
      <c r="E2241" s="3" t="s">
        <v>212</v>
      </c>
    </row>
    <row r="2242" spans="1:5" ht="15" thickBot="1" x14ac:dyDescent="0.35">
      <c r="A2242" s="17"/>
      <c r="B2242" s="17"/>
      <c r="C2242" s="18"/>
      <c r="D2242" s="1">
        <v>0</v>
      </c>
      <c r="E2242" s="4" t="s">
        <v>69</v>
      </c>
    </row>
    <row r="2243" spans="1:5" ht="15" thickBot="1" x14ac:dyDescent="0.35">
      <c r="A2243" s="19"/>
      <c r="B2243" s="19"/>
      <c r="C2243" s="20"/>
      <c r="D2243" s="5">
        <v>1</v>
      </c>
      <c r="E2243" s="6" t="s">
        <v>70</v>
      </c>
    </row>
    <row r="2244" spans="1:5" ht="15" thickBot="1" x14ac:dyDescent="0.35">
      <c r="A2244" s="9" t="s">
        <v>1225</v>
      </c>
      <c r="B2244" s="9" t="s">
        <v>68</v>
      </c>
      <c r="C2244" s="9" t="s">
        <v>63</v>
      </c>
      <c r="D2244" s="22" t="s">
        <v>108</v>
      </c>
      <c r="E2244" s="22"/>
    </row>
    <row r="2245" spans="1:5" ht="15" thickBot="1" x14ac:dyDescent="0.35">
      <c r="A2245" s="17"/>
      <c r="B2245" s="17"/>
      <c r="C2245" s="18"/>
      <c r="D2245" s="2" t="s">
        <v>211</v>
      </c>
      <c r="E2245" s="3" t="s">
        <v>212</v>
      </c>
    </row>
    <row r="2246" spans="1:5" ht="15" thickBot="1" x14ac:dyDescent="0.35">
      <c r="A2246" s="17"/>
      <c r="B2246" s="17"/>
      <c r="C2246" s="18"/>
      <c r="D2246" s="1">
        <v>0</v>
      </c>
      <c r="E2246" s="4" t="s">
        <v>69</v>
      </c>
    </row>
    <row r="2247" spans="1:5" ht="15" thickBot="1" x14ac:dyDescent="0.35">
      <c r="A2247" s="19"/>
      <c r="B2247" s="19"/>
      <c r="C2247" s="20"/>
      <c r="D2247" s="5">
        <v>1</v>
      </c>
      <c r="E2247" s="6" t="s">
        <v>70</v>
      </c>
    </row>
    <row r="2248" spans="1:5" ht="15" thickBot="1" x14ac:dyDescent="0.35">
      <c r="A2248" s="9" t="s">
        <v>1226</v>
      </c>
      <c r="B2248" s="9" t="s">
        <v>68</v>
      </c>
      <c r="C2248" s="9" t="s">
        <v>63</v>
      </c>
      <c r="D2248" s="22" t="s">
        <v>108</v>
      </c>
      <c r="E2248" s="22"/>
    </row>
    <row r="2249" spans="1:5" ht="15" thickBot="1" x14ac:dyDescent="0.35">
      <c r="A2249" s="17"/>
      <c r="B2249" s="17"/>
      <c r="C2249" s="18"/>
      <c r="D2249" s="2" t="s">
        <v>211</v>
      </c>
      <c r="E2249" s="3" t="s">
        <v>212</v>
      </c>
    </row>
    <row r="2250" spans="1:5" ht="15" thickBot="1" x14ac:dyDescent="0.35">
      <c r="A2250" s="17"/>
      <c r="B2250" s="17"/>
      <c r="C2250" s="18"/>
      <c r="D2250" s="1">
        <v>0</v>
      </c>
      <c r="E2250" s="4" t="s">
        <v>69</v>
      </c>
    </row>
    <row r="2251" spans="1:5" ht="15" thickBot="1" x14ac:dyDescent="0.35">
      <c r="A2251" s="19"/>
      <c r="B2251" s="19"/>
      <c r="C2251" s="20"/>
      <c r="D2251" s="5">
        <v>1</v>
      </c>
      <c r="E2251" s="6" t="s">
        <v>70</v>
      </c>
    </row>
    <row r="2252" spans="1:5" ht="15" thickBot="1" x14ac:dyDescent="0.35">
      <c r="A2252" s="10" t="s">
        <v>1227</v>
      </c>
      <c r="B2252" s="10" t="s">
        <v>10</v>
      </c>
      <c r="C2252" s="10" t="s">
        <v>63</v>
      </c>
      <c r="D2252" s="21" t="s">
        <v>108</v>
      </c>
      <c r="E2252" s="21"/>
    </row>
    <row r="2253" spans="1:5" ht="15" thickBot="1" x14ac:dyDescent="0.35">
      <c r="A2253" s="10" t="s">
        <v>1228</v>
      </c>
      <c r="B2253" s="10" t="s">
        <v>10</v>
      </c>
      <c r="C2253" s="10" t="s">
        <v>63</v>
      </c>
      <c r="D2253" s="21" t="s">
        <v>108</v>
      </c>
      <c r="E2253" s="21"/>
    </row>
    <row r="2254" spans="1:5" ht="15" thickBot="1" x14ac:dyDescent="0.35">
      <c r="A2254" s="10" t="s">
        <v>1229</v>
      </c>
      <c r="B2254" s="10" t="s">
        <v>10</v>
      </c>
      <c r="C2254" s="10" t="s">
        <v>63</v>
      </c>
      <c r="D2254" s="21" t="s">
        <v>108</v>
      </c>
      <c r="E2254" s="21"/>
    </row>
    <row r="2255" spans="1:5" ht="15" thickBot="1" x14ac:dyDescent="0.35">
      <c r="A2255" s="10" t="s">
        <v>1230</v>
      </c>
      <c r="B2255" s="10" t="s">
        <v>10</v>
      </c>
      <c r="C2255" s="10" t="s">
        <v>63</v>
      </c>
      <c r="D2255" s="21" t="s">
        <v>108</v>
      </c>
      <c r="E2255" s="21"/>
    </row>
    <row r="2256" spans="1:5" ht="15" thickBot="1" x14ac:dyDescent="0.35">
      <c r="A2256" s="10" t="s">
        <v>1231</v>
      </c>
      <c r="B2256" s="10" t="s">
        <v>10</v>
      </c>
      <c r="C2256" s="10" t="s">
        <v>63</v>
      </c>
      <c r="D2256" s="21" t="s">
        <v>108</v>
      </c>
      <c r="E2256" s="21"/>
    </row>
    <row r="2257" spans="1:5" ht="15" thickBot="1" x14ac:dyDescent="0.35">
      <c r="A2257" s="10" t="s">
        <v>1232</v>
      </c>
      <c r="B2257" s="10" t="s">
        <v>10</v>
      </c>
      <c r="C2257" s="10" t="s">
        <v>63</v>
      </c>
      <c r="D2257" s="21" t="s">
        <v>108</v>
      </c>
      <c r="E2257" s="21"/>
    </row>
    <row r="2258" spans="1:5" ht="15" thickBot="1" x14ac:dyDescent="0.35">
      <c r="A2258" s="10" t="s">
        <v>1233</v>
      </c>
      <c r="B2258" s="10" t="s">
        <v>10</v>
      </c>
      <c r="C2258" s="10" t="s">
        <v>63</v>
      </c>
      <c r="D2258" s="21" t="s">
        <v>108</v>
      </c>
      <c r="E2258" s="21"/>
    </row>
    <row r="2259" spans="1:5" ht="15" thickBot="1" x14ac:dyDescent="0.35">
      <c r="A2259" s="10" t="s">
        <v>1234</v>
      </c>
      <c r="B2259" s="10" t="s">
        <v>10</v>
      </c>
      <c r="C2259" s="10" t="s">
        <v>63</v>
      </c>
      <c r="D2259" s="21" t="s">
        <v>108</v>
      </c>
      <c r="E2259" s="21"/>
    </row>
    <row r="2260" spans="1:5" ht="15" thickBot="1" x14ac:dyDescent="0.35">
      <c r="A2260" s="10" t="s">
        <v>1235</v>
      </c>
      <c r="B2260" s="10" t="s">
        <v>10</v>
      </c>
      <c r="C2260" s="10" t="s">
        <v>63</v>
      </c>
      <c r="D2260" s="21" t="s">
        <v>108</v>
      </c>
      <c r="E2260" s="21"/>
    </row>
    <row r="2261" spans="1:5" ht="15" thickBot="1" x14ac:dyDescent="0.35">
      <c r="A2261" s="10" t="s">
        <v>1236</v>
      </c>
      <c r="B2261" s="10" t="s">
        <v>10</v>
      </c>
      <c r="C2261" s="10" t="s">
        <v>63</v>
      </c>
      <c r="D2261" s="21" t="s">
        <v>108</v>
      </c>
      <c r="E2261" s="21"/>
    </row>
    <row r="2262" spans="1:5" ht="15" thickBot="1" x14ac:dyDescent="0.35">
      <c r="A2262" s="10" t="s">
        <v>1237</v>
      </c>
      <c r="B2262" s="10" t="s">
        <v>10</v>
      </c>
      <c r="C2262" s="10" t="s">
        <v>63</v>
      </c>
      <c r="D2262" s="21" t="s">
        <v>108</v>
      </c>
      <c r="E2262" s="21"/>
    </row>
    <row r="2263" spans="1:5" ht="15" thickBot="1" x14ac:dyDescent="0.35">
      <c r="A2263" s="10" t="s">
        <v>1238</v>
      </c>
      <c r="B2263" s="10" t="s">
        <v>10</v>
      </c>
      <c r="C2263" s="10" t="s">
        <v>63</v>
      </c>
      <c r="D2263" s="21" t="s">
        <v>108</v>
      </c>
      <c r="E2263" s="21"/>
    </row>
    <row r="2264" spans="1:5" ht="15" thickBot="1" x14ac:dyDescent="0.35">
      <c r="A2264" s="10" t="s">
        <v>1239</v>
      </c>
      <c r="B2264" s="10" t="s">
        <v>10</v>
      </c>
      <c r="C2264" s="10" t="s">
        <v>63</v>
      </c>
      <c r="D2264" s="21" t="s">
        <v>108</v>
      </c>
      <c r="E2264" s="21"/>
    </row>
    <row r="2265" spans="1:5" ht="15" thickBot="1" x14ac:dyDescent="0.35">
      <c r="A2265" s="10" t="s">
        <v>1240</v>
      </c>
      <c r="B2265" s="10" t="s">
        <v>10</v>
      </c>
      <c r="C2265" s="10" t="s">
        <v>63</v>
      </c>
      <c r="D2265" s="21" t="s">
        <v>108</v>
      </c>
      <c r="E2265" s="21"/>
    </row>
    <row r="2266" spans="1:5" ht="15" thickBot="1" x14ac:dyDescent="0.35">
      <c r="A2266" s="10" t="s">
        <v>1241</v>
      </c>
      <c r="B2266" s="10" t="s">
        <v>10</v>
      </c>
      <c r="C2266" s="10" t="s">
        <v>63</v>
      </c>
      <c r="D2266" s="21" t="s">
        <v>108</v>
      </c>
      <c r="E2266" s="21"/>
    </row>
    <row r="2267" spans="1:5" ht="15" thickBot="1" x14ac:dyDescent="0.35">
      <c r="A2267" s="10" t="s">
        <v>1242</v>
      </c>
      <c r="B2267" s="10" t="s">
        <v>10</v>
      </c>
      <c r="C2267" s="10" t="s">
        <v>63</v>
      </c>
      <c r="D2267" s="21" t="s">
        <v>108</v>
      </c>
      <c r="E2267" s="21"/>
    </row>
    <row r="2268" spans="1:5" ht="15" thickBot="1" x14ac:dyDescent="0.35">
      <c r="A2268" s="10" t="s">
        <v>1243</v>
      </c>
      <c r="B2268" s="10" t="s">
        <v>10</v>
      </c>
      <c r="C2268" s="10" t="s">
        <v>63</v>
      </c>
      <c r="D2268" s="21" t="s">
        <v>108</v>
      </c>
      <c r="E2268" s="21"/>
    </row>
    <row r="2269" spans="1:5" ht="15" thickBot="1" x14ac:dyDescent="0.35">
      <c r="A2269" s="10" t="s">
        <v>1244</v>
      </c>
      <c r="B2269" s="10" t="s">
        <v>10</v>
      </c>
      <c r="C2269" s="10" t="s">
        <v>63</v>
      </c>
      <c r="D2269" s="21" t="s">
        <v>108</v>
      </c>
      <c r="E2269" s="21"/>
    </row>
    <row r="2270" spans="1:5" ht="15" thickBot="1" x14ac:dyDescent="0.35">
      <c r="A2270" s="10" t="s">
        <v>1245</v>
      </c>
      <c r="B2270" s="10" t="s">
        <v>10</v>
      </c>
      <c r="C2270" s="10" t="s">
        <v>63</v>
      </c>
      <c r="D2270" s="21" t="s">
        <v>108</v>
      </c>
      <c r="E2270" s="21"/>
    </row>
    <row r="2271" spans="1:5" ht="15" thickBot="1" x14ac:dyDescent="0.35">
      <c r="A2271" s="10" t="s">
        <v>1246</v>
      </c>
      <c r="B2271" s="10" t="s">
        <v>10</v>
      </c>
      <c r="C2271" s="10" t="s">
        <v>63</v>
      </c>
      <c r="D2271" s="21" t="s">
        <v>108</v>
      </c>
      <c r="E2271" s="21"/>
    </row>
    <row r="2272" spans="1:5" ht="15" thickBot="1" x14ac:dyDescent="0.35">
      <c r="A2272" s="9" t="s">
        <v>1247</v>
      </c>
      <c r="B2272" s="9" t="s">
        <v>68</v>
      </c>
      <c r="C2272" s="9" t="s">
        <v>63</v>
      </c>
      <c r="D2272" s="22" t="s">
        <v>108</v>
      </c>
      <c r="E2272" s="22"/>
    </row>
    <row r="2273" spans="1:5" ht="15" thickBot="1" x14ac:dyDescent="0.35">
      <c r="A2273" s="17"/>
      <c r="B2273" s="17"/>
      <c r="C2273" s="18"/>
      <c r="D2273" s="2" t="s">
        <v>211</v>
      </c>
      <c r="E2273" s="3" t="s">
        <v>212</v>
      </c>
    </row>
    <row r="2274" spans="1:5" ht="15" thickBot="1" x14ac:dyDescent="0.35">
      <c r="A2274" s="17"/>
      <c r="B2274" s="17"/>
      <c r="C2274" s="18"/>
      <c r="D2274" s="1">
        <v>0</v>
      </c>
      <c r="E2274" s="4" t="s">
        <v>69</v>
      </c>
    </row>
    <row r="2275" spans="1:5" ht="15" thickBot="1" x14ac:dyDescent="0.35">
      <c r="A2275" s="19"/>
      <c r="B2275" s="19"/>
      <c r="C2275" s="20"/>
      <c r="D2275" s="5">
        <v>1</v>
      </c>
      <c r="E2275" s="6" t="s">
        <v>70</v>
      </c>
    </row>
    <row r="2276" spans="1:5" ht="15" thickBot="1" x14ac:dyDescent="0.35">
      <c r="A2276" s="9" t="s">
        <v>1248</v>
      </c>
      <c r="B2276" s="9" t="s">
        <v>68</v>
      </c>
      <c r="C2276" s="9" t="s">
        <v>63</v>
      </c>
      <c r="D2276" s="22" t="s">
        <v>108</v>
      </c>
      <c r="E2276" s="22"/>
    </row>
    <row r="2277" spans="1:5" ht="15" thickBot="1" x14ac:dyDescent="0.35">
      <c r="A2277" s="17"/>
      <c r="B2277" s="17"/>
      <c r="C2277" s="18"/>
      <c r="D2277" s="2" t="s">
        <v>211</v>
      </c>
      <c r="E2277" s="3" t="s">
        <v>212</v>
      </c>
    </row>
    <row r="2278" spans="1:5" ht="15" thickBot="1" x14ac:dyDescent="0.35">
      <c r="A2278" s="17"/>
      <c r="B2278" s="17"/>
      <c r="C2278" s="18"/>
      <c r="D2278" s="1">
        <v>0</v>
      </c>
      <c r="E2278" s="4" t="s">
        <v>69</v>
      </c>
    </row>
    <row r="2279" spans="1:5" ht="15" thickBot="1" x14ac:dyDescent="0.35">
      <c r="A2279" s="19"/>
      <c r="B2279" s="19"/>
      <c r="C2279" s="20"/>
      <c r="D2279" s="5">
        <v>1</v>
      </c>
      <c r="E2279" s="6" t="s">
        <v>70</v>
      </c>
    </row>
    <row r="2280" spans="1:5" ht="15" thickBot="1" x14ac:dyDescent="0.35">
      <c r="A2280" s="9" t="s">
        <v>1249</v>
      </c>
      <c r="B2280" s="9" t="s">
        <v>68</v>
      </c>
      <c r="C2280" s="9" t="s">
        <v>63</v>
      </c>
      <c r="D2280" s="22" t="s">
        <v>108</v>
      </c>
      <c r="E2280" s="22"/>
    </row>
    <row r="2281" spans="1:5" ht="15" thickBot="1" x14ac:dyDescent="0.35">
      <c r="A2281" s="17"/>
      <c r="B2281" s="17"/>
      <c r="C2281" s="18"/>
      <c r="D2281" s="2" t="s">
        <v>211</v>
      </c>
      <c r="E2281" s="3" t="s">
        <v>212</v>
      </c>
    </row>
    <row r="2282" spans="1:5" ht="15" thickBot="1" x14ac:dyDescent="0.35">
      <c r="A2282" s="17"/>
      <c r="B2282" s="17"/>
      <c r="C2282" s="18"/>
      <c r="D2282" s="1">
        <v>0</v>
      </c>
      <c r="E2282" s="4" t="s">
        <v>69</v>
      </c>
    </row>
    <row r="2283" spans="1:5" ht="15" thickBot="1" x14ac:dyDescent="0.35">
      <c r="A2283" s="19"/>
      <c r="B2283" s="19"/>
      <c r="C2283" s="20"/>
      <c r="D2283" s="5">
        <v>1</v>
      </c>
      <c r="E2283" s="6" t="s">
        <v>70</v>
      </c>
    </row>
    <row r="2284" spans="1:5" ht="15" thickBot="1" x14ac:dyDescent="0.35">
      <c r="A2284" s="9" t="s">
        <v>1250</v>
      </c>
      <c r="B2284" s="9" t="s">
        <v>68</v>
      </c>
      <c r="C2284" s="9" t="s">
        <v>63</v>
      </c>
      <c r="D2284" s="22" t="s">
        <v>108</v>
      </c>
      <c r="E2284" s="22"/>
    </row>
    <row r="2285" spans="1:5" ht="15" thickBot="1" x14ac:dyDescent="0.35">
      <c r="A2285" s="17"/>
      <c r="B2285" s="17"/>
      <c r="C2285" s="18"/>
      <c r="D2285" s="2" t="s">
        <v>211</v>
      </c>
      <c r="E2285" s="3" t="s">
        <v>212</v>
      </c>
    </row>
    <row r="2286" spans="1:5" ht="15" thickBot="1" x14ac:dyDescent="0.35">
      <c r="A2286" s="17"/>
      <c r="B2286" s="17"/>
      <c r="C2286" s="18"/>
      <c r="D2286" s="1">
        <v>0</v>
      </c>
      <c r="E2286" s="4" t="s">
        <v>69</v>
      </c>
    </row>
    <row r="2287" spans="1:5" ht="15" thickBot="1" x14ac:dyDescent="0.35">
      <c r="A2287" s="19"/>
      <c r="B2287" s="19"/>
      <c r="C2287" s="20"/>
      <c r="D2287" s="5">
        <v>1</v>
      </c>
      <c r="E2287" s="6" t="s">
        <v>70</v>
      </c>
    </row>
    <row r="2288" spans="1:5" ht="15" thickBot="1" x14ac:dyDescent="0.35">
      <c r="A2288" s="9" t="s">
        <v>1251</v>
      </c>
      <c r="B2288" s="9" t="s">
        <v>68</v>
      </c>
      <c r="C2288" s="9" t="s">
        <v>63</v>
      </c>
      <c r="D2288" s="22" t="s">
        <v>108</v>
      </c>
      <c r="E2288" s="22"/>
    </row>
    <row r="2289" spans="1:5" ht="15" thickBot="1" x14ac:dyDescent="0.35">
      <c r="A2289" s="17"/>
      <c r="B2289" s="17"/>
      <c r="C2289" s="18"/>
      <c r="D2289" s="2" t="s">
        <v>211</v>
      </c>
      <c r="E2289" s="3" t="s">
        <v>212</v>
      </c>
    </row>
    <row r="2290" spans="1:5" ht="15" thickBot="1" x14ac:dyDescent="0.35">
      <c r="A2290" s="17"/>
      <c r="B2290" s="17"/>
      <c r="C2290" s="18"/>
      <c r="D2290" s="1">
        <v>0</v>
      </c>
      <c r="E2290" s="4" t="s">
        <v>69</v>
      </c>
    </row>
    <row r="2291" spans="1:5" ht="15" thickBot="1" x14ac:dyDescent="0.35">
      <c r="A2291" s="19"/>
      <c r="B2291" s="19"/>
      <c r="C2291" s="20"/>
      <c r="D2291" s="5">
        <v>1</v>
      </c>
      <c r="E2291" s="6" t="s">
        <v>70</v>
      </c>
    </row>
    <row r="2292" spans="1:5" ht="15" thickBot="1" x14ac:dyDescent="0.35">
      <c r="A2292" s="9" t="s">
        <v>1252</v>
      </c>
      <c r="B2292" s="9" t="s">
        <v>68</v>
      </c>
      <c r="C2292" s="9" t="s">
        <v>63</v>
      </c>
      <c r="D2292" s="22" t="s">
        <v>108</v>
      </c>
      <c r="E2292" s="22"/>
    </row>
    <row r="2293" spans="1:5" ht="15" thickBot="1" x14ac:dyDescent="0.35">
      <c r="A2293" s="17"/>
      <c r="B2293" s="17"/>
      <c r="C2293" s="18"/>
      <c r="D2293" s="2" t="s">
        <v>211</v>
      </c>
      <c r="E2293" s="3" t="s">
        <v>212</v>
      </c>
    </row>
    <row r="2294" spans="1:5" ht="15" thickBot="1" x14ac:dyDescent="0.35">
      <c r="A2294" s="17"/>
      <c r="B2294" s="17"/>
      <c r="C2294" s="18"/>
      <c r="D2294" s="1">
        <v>0</v>
      </c>
      <c r="E2294" s="4" t="s">
        <v>69</v>
      </c>
    </row>
    <row r="2295" spans="1:5" ht="15" thickBot="1" x14ac:dyDescent="0.35">
      <c r="A2295" s="19"/>
      <c r="B2295" s="19"/>
      <c r="C2295" s="20"/>
      <c r="D2295" s="5">
        <v>1</v>
      </c>
      <c r="E2295" s="6" t="s">
        <v>70</v>
      </c>
    </row>
    <row r="2296" spans="1:5" ht="15" thickBot="1" x14ac:dyDescent="0.35">
      <c r="A2296" s="9" t="s">
        <v>1253</v>
      </c>
      <c r="B2296" s="9" t="s">
        <v>68</v>
      </c>
      <c r="C2296" s="9" t="s">
        <v>63</v>
      </c>
      <c r="D2296" s="22" t="s">
        <v>108</v>
      </c>
      <c r="E2296" s="22"/>
    </row>
    <row r="2297" spans="1:5" ht="15" thickBot="1" x14ac:dyDescent="0.35">
      <c r="A2297" s="17"/>
      <c r="B2297" s="17"/>
      <c r="C2297" s="18"/>
      <c r="D2297" s="2" t="s">
        <v>211</v>
      </c>
      <c r="E2297" s="3" t="s">
        <v>212</v>
      </c>
    </row>
    <row r="2298" spans="1:5" ht="15" thickBot="1" x14ac:dyDescent="0.35">
      <c r="A2298" s="17"/>
      <c r="B2298" s="17"/>
      <c r="C2298" s="18"/>
      <c r="D2298" s="1">
        <v>0</v>
      </c>
      <c r="E2298" s="4" t="s">
        <v>69</v>
      </c>
    </row>
    <row r="2299" spans="1:5" ht="15" thickBot="1" x14ac:dyDescent="0.35">
      <c r="A2299" s="19"/>
      <c r="B2299" s="19"/>
      <c r="C2299" s="20"/>
      <c r="D2299" s="5">
        <v>1</v>
      </c>
      <c r="E2299" s="6" t="s">
        <v>70</v>
      </c>
    </row>
    <row r="2300" spans="1:5" ht="15" thickBot="1" x14ac:dyDescent="0.35">
      <c r="A2300" s="10" t="s">
        <v>1254</v>
      </c>
      <c r="B2300" s="10" t="s">
        <v>10</v>
      </c>
      <c r="C2300" s="10" t="s">
        <v>63</v>
      </c>
      <c r="D2300" s="21" t="s">
        <v>108</v>
      </c>
      <c r="E2300" s="21"/>
    </row>
    <row r="2301" spans="1:5" ht="15" thickBot="1" x14ac:dyDescent="0.35">
      <c r="A2301" s="10" t="s">
        <v>1255</v>
      </c>
      <c r="B2301" s="10" t="s">
        <v>10</v>
      </c>
      <c r="C2301" s="10" t="s">
        <v>63</v>
      </c>
      <c r="D2301" s="21" t="s">
        <v>108</v>
      </c>
      <c r="E2301" s="21"/>
    </row>
    <row r="2302" spans="1:5" ht="15" thickBot="1" x14ac:dyDescent="0.35">
      <c r="A2302" s="10" t="s">
        <v>1256</v>
      </c>
      <c r="B2302" s="10" t="s">
        <v>10</v>
      </c>
      <c r="C2302" s="10" t="s">
        <v>63</v>
      </c>
      <c r="D2302" s="21" t="s">
        <v>108</v>
      </c>
      <c r="E2302" s="21"/>
    </row>
    <row r="2303" spans="1:5" ht="15" thickBot="1" x14ac:dyDescent="0.35">
      <c r="A2303" s="10" t="s">
        <v>1257</v>
      </c>
      <c r="B2303" s="10" t="s">
        <v>10</v>
      </c>
      <c r="C2303" s="10" t="s">
        <v>63</v>
      </c>
      <c r="D2303" s="21" t="s">
        <v>108</v>
      </c>
      <c r="E2303" s="21"/>
    </row>
    <row r="2304" spans="1:5" ht="15" thickBot="1" x14ac:dyDescent="0.35">
      <c r="A2304" s="10" t="s">
        <v>1258</v>
      </c>
      <c r="B2304" s="10" t="s">
        <v>10</v>
      </c>
      <c r="C2304" s="10" t="s">
        <v>63</v>
      </c>
      <c r="D2304" s="21" t="s">
        <v>108</v>
      </c>
      <c r="E2304" s="21"/>
    </row>
    <row r="2305" spans="1:5" ht="15" thickBot="1" x14ac:dyDescent="0.35">
      <c r="A2305" s="10" t="s">
        <v>1259</v>
      </c>
      <c r="B2305" s="10" t="s">
        <v>10</v>
      </c>
      <c r="C2305" s="10" t="s">
        <v>63</v>
      </c>
      <c r="D2305" s="21" t="s">
        <v>108</v>
      </c>
      <c r="E2305" s="21"/>
    </row>
    <row r="2306" spans="1:5" ht="15" thickBot="1" x14ac:dyDescent="0.35">
      <c r="A2306" s="10" t="s">
        <v>1260</v>
      </c>
      <c r="B2306" s="10" t="s">
        <v>10</v>
      </c>
      <c r="C2306" s="10" t="s">
        <v>63</v>
      </c>
      <c r="D2306" s="21" t="s">
        <v>108</v>
      </c>
      <c r="E2306" s="21"/>
    </row>
    <row r="2307" spans="1:5" ht="15" thickBot="1" x14ac:dyDescent="0.35">
      <c r="A2307" s="10" t="s">
        <v>1261</v>
      </c>
      <c r="B2307" s="10" t="s">
        <v>10</v>
      </c>
      <c r="C2307" s="10" t="s">
        <v>63</v>
      </c>
      <c r="D2307" s="21" t="s">
        <v>108</v>
      </c>
      <c r="E2307" s="21"/>
    </row>
    <row r="2308" spans="1:5" ht="15" thickBot="1" x14ac:dyDescent="0.35">
      <c r="A2308" s="10" t="s">
        <v>1262</v>
      </c>
      <c r="B2308" s="10" t="s">
        <v>10</v>
      </c>
      <c r="C2308" s="10" t="s">
        <v>63</v>
      </c>
      <c r="D2308" s="21" t="s">
        <v>108</v>
      </c>
      <c r="E2308" s="21"/>
    </row>
    <row r="2309" spans="1:5" ht="15" thickBot="1" x14ac:dyDescent="0.35">
      <c r="A2309" s="10" t="s">
        <v>1263</v>
      </c>
      <c r="B2309" s="10" t="s">
        <v>10</v>
      </c>
      <c r="C2309" s="10" t="s">
        <v>63</v>
      </c>
      <c r="D2309" s="21" t="s">
        <v>108</v>
      </c>
      <c r="E2309" s="21"/>
    </row>
    <row r="2310" spans="1:5" ht="15" thickBot="1" x14ac:dyDescent="0.35">
      <c r="A2310" s="10" t="s">
        <v>1264</v>
      </c>
      <c r="B2310" s="10" t="s">
        <v>10</v>
      </c>
      <c r="C2310" s="10" t="s">
        <v>63</v>
      </c>
      <c r="D2310" s="21" t="s">
        <v>108</v>
      </c>
      <c r="E2310" s="21"/>
    </row>
    <row r="2311" spans="1:5" ht="15" thickBot="1" x14ac:dyDescent="0.35">
      <c r="A2311" s="10" t="s">
        <v>1265</v>
      </c>
      <c r="B2311" s="10" t="s">
        <v>10</v>
      </c>
      <c r="C2311" s="10" t="s">
        <v>63</v>
      </c>
      <c r="D2311" s="21" t="s">
        <v>108</v>
      </c>
      <c r="E2311" s="21"/>
    </row>
    <row r="2312" spans="1:5" ht="15" thickBot="1" x14ac:dyDescent="0.35">
      <c r="A2312" s="10" t="s">
        <v>1266</v>
      </c>
      <c r="B2312" s="10" t="s">
        <v>10</v>
      </c>
      <c r="C2312" s="10" t="s">
        <v>63</v>
      </c>
      <c r="D2312" s="21" t="s">
        <v>108</v>
      </c>
      <c r="E2312" s="21"/>
    </row>
    <row r="2313" spans="1:5" ht="15" thickBot="1" x14ac:dyDescent="0.35">
      <c r="A2313" s="10" t="s">
        <v>1267</v>
      </c>
      <c r="B2313" s="10" t="s">
        <v>10</v>
      </c>
      <c r="C2313" s="10" t="s">
        <v>63</v>
      </c>
      <c r="D2313" s="21" t="s">
        <v>108</v>
      </c>
      <c r="E2313" s="21"/>
    </row>
    <row r="2314" spans="1:5" ht="15" thickBot="1" x14ac:dyDescent="0.35">
      <c r="A2314" s="10" t="s">
        <v>1268</v>
      </c>
      <c r="B2314" s="10" t="s">
        <v>10</v>
      </c>
      <c r="C2314" s="10" t="s">
        <v>63</v>
      </c>
      <c r="D2314" s="21" t="s">
        <v>108</v>
      </c>
      <c r="E2314" s="21"/>
    </row>
    <row r="2315" spans="1:5" ht="15" thickBot="1" x14ac:dyDescent="0.35">
      <c r="A2315" s="10" t="s">
        <v>1269</v>
      </c>
      <c r="B2315" s="10" t="s">
        <v>10</v>
      </c>
      <c r="C2315" s="10" t="s">
        <v>63</v>
      </c>
      <c r="D2315" s="21" t="s">
        <v>108</v>
      </c>
      <c r="E2315" s="21"/>
    </row>
    <row r="2316" spans="1:5" ht="15" thickBot="1" x14ac:dyDescent="0.35">
      <c r="A2316" s="10" t="s">
        <v>1270</v>
      </c>
      <c r="B2316" s="10" t="s">
        <v>10</v>
      </c>
      <c r="C2316" s="10" t="s">
        <v>63</v>
      </c>
      <c r="D2316" s="21" t="s">
        <v>108</v>
      </c>
      <c r="E2316" s="21"/>
    </row>
    <row r="2317" spans="1:5" ht="15" thickBot="1" x14ac:dyDescent="0.35">
      <c r="A2317" s="10" t="s">
        <v>1271</v>
      </c>
      <c r="B2317" s="10" t="s">
        <v>10</v>
      </c>
      <c r="C2317" s="10" t="s">
        <v>63</v>
      </c>
      <c r="D2317" s="21" t="s">
        <v>108</v>
      </c>
      <c r="E2317" s="21"/>
    </row>
    <row r="2318" spans="1:5" ht="15" thickBot="1" x14ac:dyDescent="0.35">
      <c r="A2318" s="10" t="s">
        <v>1272</v>
      </c>
      <c r="B2318" s="10" t="s">
        <v>10</v>
      </c>
      <c r="C2318" s="10" t="s">
        <v>63</v>
      </c>
      <c r="D2318" s="21" t="s">
        <v>108</v>
      </c>
      <c r="E2318" s="21"/>
    </row>
    <row r="2319" spans="1:5" ht="15" thickBot="1" x14ac:dyDescent="0.35">
      <c r="A2319" s="10" t="s">
        <v>1273</v>
      </c>
      <c r="B2319" s="10" t="s">
        <v>10</v>
      </c>
      <c r="C2319" s="10" t="s">
        <v>63</v>
      </c>
      <c r="D2319" s="21" t="s">
        <v>108</v>
      </c>
      <c r="E2319" s="21"/>
    </row>
    <row r="2320" spans="1:5" ht="15" thickBot="1" x14ac:dyDescent="0.35">
      <c r="A2320" s="10" t="s">
        <v>1274</v>
      </c>
      <c r="B2320" s="10" t="s">
        <v>10</v>
      </c>
      <c r="C2320" s="10" t="s">
        <v>63</v>
      </c>
      <c r="D2320" s="21" t="s">
        <v>108</v>
      </c>
      <c r="E2320" s="21"/>
    </row>
    <row r="2321" spans="1:5" ht="15" thickBot="1" x14ac:dyDescent="0.35">
      <c r="A2321" s="10" t="s">
        <v>1275</v>
      </c>
      <c r="B2321" s="10" t="s">
        <v>10</v>
      </c>
      <c r="C2321" s="10" t="s">
        <v>63</v>
      </c>
      <c r="D2321" s="21" t="s">
        <v>108</v>
      </c>
      <c r="E2321" s="21"/>
    </row>
    <row r="2322" spans="1:5" ht="15" thickBot="1" x14ac:dyDescent="0.35">
      <c r="A2322" s="10" t="s">
        <v>1276</v>
      </c>
      <c r="B2322" s="10" t="s">
        <v>10</v>
      </c>
      <c r="C2322" s="10" t="s">
        <v>63</v>
      </c>
      <c r="D2322" s="21" t="s">
        <v>108</v>
      </c>
      <c r="E2322" s="21"/>
    </row>
    <row r="2323" spans="1:5" ht="15" thickBot="1" x14ac:dyDescent="0.35">
      <c r="A2323" s="10" t="s">
        <v>1277</v>
      </c>
      <c r="B2323" s="10" t="s">
        <v>10</v>
      </c>
      <c r="C2323" s="10" t="s">
        <v>63</v>
      </c>
      <c r="D2323" s="21" t="s">
        <v>108</v>
      </c>
      <c r="E2323" s="21"/>
    </row>
    <row r="2324" spans="1:5" ht="15" thickBot="1" x14ac:dyDescent="0.35">
      <c r="A2324" s="10" t="s">
        <v>1278</v>
      </c>
      <c r="B2324" s="10" t="s">
        <v>10</v>
      </c>
      <c r="C2324" s="10" t="s">
        <v>63</v>
      </c>
      <c r="D2324" s="21" t="s">
        <v>108</v>
      </c>
      <c r="E2324" s="21"/>
    </row>
    <row r="2325" spans="1:5" ht="15" thickBot="1" x14ac:dyDescent="0.35">
      <c r="A2325" s="10" t="s">
        <v>1279</v>
      </c>
      <c r="B2325" s="10" t="s">
        <v>10</v>
      </c>
      <c r="C2325" s="10" t="s">
        <v>63</v>
      </c>
      <c r="D2325" s="21" t="s">
        <v>108</v>
      </c>
      <c r="E2325" s="21"/>
    </row>
    <row r="2326" spans="1:5" ht="15" thickBot="1" x14ac:dyDescent="0.35">
      <c r="A2326" s="9" t="s">
        <v>1280</v>
      </c>
      <c r="B2326" s="9" t="s">
        <v>68</v>
      </c>
      <c r="C2326" s="9" t="s">
        <v>63</v>
      </c>
      <c r="D2326" s="22" t="s">
        <v>108</v>
      </c>
      <c r="E2326" s="22"/>
    </row>
    <row r="2327" spans="1:5" ht="15" thickBot="1" x14ac:dyDescent="0.35">
      <c r="A2327" s="17"/>
      <c r="B2327" s="17"/>
      <c r="C2327" s="18"/>
      <c r="D2327" s="2" t="s">
        <v>211</v>
      </c>
      <c r="E2327" s="3" t="s">
        <v>212</v>
      </c>
    </row>
    <row r="2328" spans="1:5" ht="15" thickBot="1" x14ac:dyDescent="0.35">
      <c r="A2328" s="17"/>
      <c r="B2328" s="17"/>
      <c r="C2328" s="18"/>
      <c r="D2328" s="1">
        <v>0</v>
      </c>
      <c r="E2328" s="4" t="s">
        <v>69</v>
      </c>
    </row>
    <row r="2329" spans="1:5" ht="15" thickBot="1" x14ac:dyDescent="0.35">
      <c r="A2329" s="19"/>
      <c r="B2329" s="19"/>
      <c r="C2329" s="20"/>
      <c r="D2329" s="5">
        <v>1</v>
      </c>
      <c r="E2329" s="6" t="s">
        <v>70</v>
      </c>
    </row>
    <row r="2330" spans="1:5" ht="15" thickBot="1" x14ac:dyDescent="0.35">
      <c r="A2330" s="9" t="s">
        <v>1281</v>
      </c>
      <c r="B2330" s="9" t="s">
        <v>68</v>
      </c>
      <c r="C2330" s="9" t="s">
        <v>63</v>
      </c>
      <c r="D2330" s="22" t="s">
        <v>108</v>
      </c>
      <c r="E2330" s="22"/>
    </row>
    <row r="2331" spans="1:5" ht="15" thickBot="1" x14ac:dyDescent="0.35">
      <c r="A2331" s="17"/>
      <c r="B2331" s="17"/>
      <c r="C2331" s="18"/>
      <c r="D2331" s="2" t="s">
        <v>211</v>
      </c>
      <c r="E2331" s="3" t="s">
        <v>212</v>
      </c>
    </row>
    <row r="2332" spans="1:5" ht="15" thickBot="1" x14ac:dyDescent="0.35">
      <c r="A2332" s="17"/>
      <c r="B2332" s="17"/>
      <c r="C2332" s="18"/>
      <c r="D2332" s="1">
        <v>0</v>
      </c>
      <c r="E2332" s="4" t="s">
        <v>69</v>
      </c>
    </row>
    <row r="2333" spans="1:5" ht="15" thickBot="1" x14ac:dyDescent="0.35">
      <c r="A2333" s="19"/>
      <c r="B2333" s="19"/>
      <c r="C2333" s="20"/>
      <c r="D2333" s="5">
        <v>1</v>
      </c>
      <c r="E2333" s="6" t="s">
        <v>70</v>
      </c>
    </row>
    <row r="2334" spans="1:5" ht="15" thickBot="1" x14ac:dyDescent="0.35">
      <c r="A2334" s="9" t="s">
        <v>1282</v>
      </c>
      <c r="B2334" s="9" t="s">
        <v>68</v>
      </c>
      <c r="C2334" s="9" t="s">
        <v>63</v>
      </c>
      <c r="D2334" s="22" t="s">
        <v>108</v>
      </c>
      <c r="E2334" s="22"/>
    </row>
    <row r="2335" spans="1:5" ht="15" thickBot="1" x14ac:dyDescent="0.35">
      <c r="A2335" s="17"/>
      <c r="B2335" s="17"/>
      <c r="C2335" s="18"/>
      <c r="D2335" s="2" t="s">
        <v>211</v>
      </c>
      <c r="E2335" s="3" t="s">
        <v>212</v>
      </c>
    </row>
    <row r="2336" spans="1:5" ht="15" thickBot="1" x14ac:dyDescent="0.35">
      <c r="A2336" s="17"/>
      <c r="B2336" s="17"/>
      <c r="C2336" s="18"/>
      <c r="D2336" s="1">
        <v>0</v>
      </c>
      <c r="E2336" s="4" t="s">
        <v>69</v>
      </c>
    </row>
    <row r="2337" spans="1:5" ht="15" thickBot="1" x14ac:dyDescent="0.35">
      <c r="A2337" s="19"/>
      <c r="B2337" s="19"/>
      <c r="C2337" s="20"/>
      <c r="D2337" s="5">
        <v>1</v>
      </c>
      <c r="E2337" s="6" t="s">
        <v>70</v>
      </c>
    </row>
    <row r="2338" spans="1:5" ht="15" thickBot="1" x14ac:dyDescent="0.35">
      <c r="A2338" s="9" t="s">
        <v>1283</v>
      </c>
      <c r="B2338" s="9" t="s">
        <v>68</v>
      </c>
      <c r="C2338" s="9" t="s">
        <v>63</v>
      </c>
      <c r="D2338" s="22" t="s">
        <v>108</v>
      </c>
      <c r="E2338" s="22"/>
    </row>
    <row r="2339" spans="1:5" ht="15" thickBot="1" x14ac:dyDescent="0.35">
      <c r="A2339" s="17"/>
      <c r="B2339" s="17"/>
      <c r="C2339" s="18"/>
      <c r="D2339" s="2" t="s">
        <v>211</v>
      </c>
      <c r="E2339" s="3" t="s">
        <v>212</v>
      </c>
    </row>
    <row r="2340" spans="1:5" ht="15" thickBot="1" x14ac:dyDescent="0.35">
      <c r="A2340" s="17"/>
      <c r="B2340" s="17"/>
      <c r="C2340" s="18"/>
      <c r="D2340" s="1">
        <v>0</v>
      </c>
      <c r="E2340" s="4" t="s">
        <v>69</v>
      </c>
    </row>
    <row r="2341" spans="1:5" ht="15" thickBot="1" x14ac:dyDescent="0.35">
      <c r="A2341" s="19"/>
      <c r="B2341" s="19"/>
      <c r="C2341" s="20"/>
      <c r="D2341" s="5">
        <v>1</v>
      </c>
      <c r="E2341" s="6" t="s">
        <v>70</v>
      </c>
    </row>
    <row r="2342" spans="1:5" ht="15" thickBot="1" x14ac:dyDescent="0.35">
      <c r="A2342" s="9" t="s">
        <v>1284</v>
      </c>
      <c r="B2342" s="9" t="s">
        <v>68</v>
      </c>
      <c r="C2342" s="9" t="s">
        <v>63</v>
      </c>
      <c r="D2342" s="22" t="s">
        <v>108</v>
      </c>
      <c r="E2342" s="22"/>
    </row>
    <row r="2343" spans="1:5" ht="15" thickBot="1" x14ac:dyDescent="0.35">
      <c r="A2343" s="17"/>
      <c r="B2343" s="17"/>
      <c r="C2343" s="18"/>
      <c r="D2343" s="2" t="s">
        <v>211</v>
      </c>
      <c r="E2343" s="3" t="s">
        <v>212</v>
      </c>
    </row>
    <row r="2344" spans="1:5" ht="15" thickBot="1" x14ac:dyDescent="0.35">
      <c r="A2344" s="17"/>
      <c r="B2344" s="17"/>
      <c r="C2344" s="18"/>
      <c r="D2344" s="1">
        <v>0</v>
      </c>
      <c r="E2344" s="4" t="s">
        <v>69</v>
      </c>
    </row>
    <row r="2345" spans="1:5" ht="15" thickBot="1" x14ac:dyDescent="0.35">
      <c r="A2345" s="19"/>
      <c r="B2345" s="19"/>
      <c r="C2345" s="20"/>
      <c r="D2345" s="5">
        <v>1</v>
      </c>
      <c r="E2345" s="6" t="s">
        <v>70</v>
      </c>
    </row>
    <row r="2346" spans="1:5" ht="15" thickBot="1" x14ac:dyDescent="0.35">
      <c r="A2346" s="9" t="s">
        <v>1285</v>
      </c>
      <c r="B2346" s="9" t="s">
        <v>68</v>
      </c>
      <c r="C2346" s="9" t="s">
        <v>63</v>
      </c>
      <c r="D2346" s="22" t="s">
        <v>108</v>
      </c>
      <c r="E2346" s="22"/>
    </row>
    <row r="2347" spans="1:5" ht="15" thickBot="1" x14ac:dyDescent="0.35">
      <c r="A2347" s="17"/>
      <c r="B2347" s="17"/>
      <c r="C2347" s="18"/>
      <c r="D2347" s="2" t="s">
        <v>211</v>
      </c>
      <c r="E2347" s="3" t="s">
        <v>212</v>
      </c>
    </row>
    <row r="2348" spans="1:5" ht="15" thickBot="1" x14ac:dyDescent="0.35">
      <c r="A2348" s="17"/>
      <c r="B2348" s="17"/>
      <c r="C2348" s="18"/>
      <c r="D2348" s="1">
        <v>0</v>
      </c>
      <c r="E2348" s="4" t="s">
        <v>69</v>
      </c>
    </row>
    <row r="2349" spans="1:5" ht="15" thickBot="1" x14ac:dyDescent="0.35">
      <c r="A2349" s="19"/>
      <c r="B2349" s="19"/>
      <c r="C2349" s="20"/>
      <c r="D2349" s="5">
        <v>1</v>
      </c>
      <c r="E2349" s="6" t="s">
        <v>70</v>
      </c>
    </row>
    <row r="2350" spans="1:5" ht="15" thickBot="1" x14ac:dyDescent="0.35">
      <c r="A2350" s="9" t="s">
        <v>1286</v>
      </c>
      <c r="B2350" s="9" t="s">
        <v>68</v>
      </c>
      <c r="C2350" s="9" t="s">
        <v>63</v>
      </c>
      <c r="D2350" s="22" t="s">
        <v>108</v>
      </c>
      <c r="E2350" s="22"/>
    </row>
    <row r="2351" spans="1:5" ht="15" thickBot="1" x14ac:dyDescent="0.35">
      <c r="A2351" s="17"/>
      <c r="B2351" s="17"/>
      <c r="C2351" s="18"/>
      <c r="D2351" s="2" t="s">
        <v>211</v>
      </c>
      <c r="E2351" s="3" t="s">
        <v>212</v>
      </c>
    </row>
    <row r="2352" spans="1:5" ht="15" thickBot="1" x14ac:dyDescent="0.35">
      <c r="A2352" s="17"/>
      <c r="B2352" s="17"/>
      <c r="C2352" s="18"/>
      <c r="D2352" s="1">
        <v>0</v>
      </c>
      <c r="E2352" s="4" t="s">
        <v>69</v>
      </c>
    </row>
    <row r="2353" spans="1:5" ht="15" thickBot="1" x14ac:dyDescent="0.35">
      <c r="A2353" s="19"/>
      <c r="B2353" s="19"/>
      <c r="C2353" s="20"/>
      <c r="D2353" s="5">
        <v>1</v>
      </c>
      <c r="E2353" s="6" t="s">
        <v>70</v>
      </c>
    </row>
    <row r="2354" spans="1:5" ht="15" thickBot="1" x14ac:dyDescent="0.35">
      <c r="A2354" s="9" t="s">
        <v>1287</v>
      </c>
      <c r="B2354" s="9" t="s">
        <v>68</v>
      </c>
      <c r="C2354" s="9" t="s">
        <v>63</v>
      </c>
      <c r="D2354" s="22" t="s">
        <v>108</v>
      </c>
      <c r="E2354" s="22"/>
    </row>
    <row r="2355" spans="1:5" ht="15" thickBot="1" x14ac:dyDescent="0.35">
      <c r="A2355" s="17"/>
      <c r="B2355" s="17"/>
      <c r="C2355" s="18"/>
      <c r="D2355" s="2" t="s">
        <v>211</v>
      </c>
      <c r="E2355" s="3" t="s">
        <v>212</v>
      </c>
    </row>
    <row r="2356" spans="1:5" ht="15" thickBot="1" x14ac:dyDescent="0.35">
      <c r="A2356" s="17"/>
      <c r="B2356" s="17"/>
      <c r="C2356" s="18"/>
      <c r="D2356" s="1">
        <v>0</v>
      </c>
      <c r="E2356" s="4" t="s">
        <v>69</v>
      </c>
    </row>
    <row r="2357" spans="1:5" ht="15" thickBot="1" x14ac:dyDescent="0.35">
      <c r="A2357" s="19"/>
      <c r="B2357" s="19"/>
      <c r="C2357" s="20"/>
      <c r="D2357" s="5">
        <v>1</v>
      </c>
      <c r="E2357" s="6" t="s">
        <v>70</v>
      </c>
    </row>
    <row r="2358" spans="1:5" ht="15" thickBot="1" x14ac:dyDescent="0.35">
      <c r="A2358" s="9" t="s">
        <v>1288</v>
      </c>
      <c r="B2358" s="9" t="s">
        <v>68</v>
      </c>
      <c r="C2358" s="9" t="s">
        <v>63</v>
      </c>
      <c r="D2358" s="22" t="s">
        <v>108</v>
      </c>
      <c r="E2358" s="22"/>
    </row>
    <row r="2359" spans="1:5" ht="15" thickBot="1" x14ac:dyDescent="0.35">
      <c r="A2359" s="17"/>
      <c r="B2359" s="17"/>
      <c r="C2359" s="18"/>
      <c r="D2359" s="2" t="s">
        <v>211</v>
      </c>
      <c r="E2359" s="3" t="s">
        <v>212</v>
      </c>
    </row>
    <row r="2360" spans="1:5" ht="15" thickBot="1" x14ac:dyDescent="0.35">
      <c r="A2360" s="17"/>
      <c r="B2360" s="17"/>
      <c r="C2360" s="18"/>
      <c r="D2360" s="1">
        <v>0</v>
      </c>
      <c r="E2360" s="4" t="s">
        <v>69</v>
      </c>
    </row>
    <row r="2361" spans="1:5" ht="15" thickBot="1" x14ac:dyDescent="0.35">
      <c r="A2361" s="19"/>
      <c r="B2361" s="19"/>
      <c r="C2361" s="20"/>
      <c r="D2361" s="5">
        <v>1</v>
      </c>
      <c r="E2361" s="6" t="s">
        <v>70</v>
      </c>
    </row>
    <row r="2362" spans="1:5" ht="15" thickBot="1" x14ac:dyDescent="0.35">
      <c r="A2362" s="9" t="s">
        <v>1289</v>
      </c>
      <c r="B2362" s="9" t="s">
        <v>68</v>
      </c>
      <c r="C2362" s="9" t="s">
        <v>63</v>
      </c>
      <c r="D2362" s="22" t="s">
        <v>108</v>
      </c>
      <c r="E2362" s="22"/>
    </row>
    <row r="2363" spans="1:5" ht="15" thickBot="1" x14ac:dyDescent="0.35">
      <c r="A2363" s="17"/>
      <c r="B2363" s="17"/>
      <c r="C2363" s="18"/>
      <c r="D2363" s="2" t="s">
        <v>211</v>
      </c>
      <c r="E2363" s="3" t="s">
        <v>212</v>
      </c>
    </row>
    <row r="2364" spans="1:5" ht="15" thickBot="1" x14ac:dyDescent="0.35">
      <c r="A2364" s="17"/>
      <c r="B2364" s="17"/>
      <c r="C2364" s="18"/>
      <c r="D2364" s="1">
        <v>0</v>
      </c>
      <c r="E2364" s="4" t="s">
        <v>69</v>
      </c>
    </row>
    <row r="2365" spans="1:5" ht="15" thickBot="1" x14ac:dyDescent="0.35">
      <c r="A2365" s="19"/>
      <c r="B2365" s="19"/>
      <c r="C2365" s="20"/>
      <c r="D2365" s="5">
        <v>1</v>
      </c>
      <c r="E2365" s="6" t="s">
        <v>70</v>
      </c>
    </row>
    <row r="2366" spans="1:5" ht="15" thickBot="1" x14ac:dyDescent="0.35">
      <c r="A2366" s="10" t="s">
        <v>1290</v>
      </c>
      <c r="B2366" s="10" t="s">
        <v>10</v>
      </c>
      <c r="C2366" s="10" t="s">
        <v>63</v>
      </c>
      <c r="D2366" s="21" t="s">
        <v>108</v>
      </c>
      <c r="E2366" s="21"/>
    </row>
    <row r="2367" spans="1:5" ht="15" thickBot="1" x14ac:dyDescent="0.35">
      <c r="A2367" s="10" t="s">
        <v>1291</v>
      </c>
      <c r="B2367" s="10" t="s">
        <v>10</v>
      </c>
      <c r="C2367" s="10" t="s">
        <v>63</v>
      </c>
      <c r="D2367" s="21" t="s">
        <v>108</v>
      </c>
      <c r="E2367" s="21"/>
    </row>
    <row r="2368" spans="1:5" ht="15" thickBot="1" x14ac:dyDescent="0.35">
      <c r="A2368" s="10" t="s">
        <v>1292</v>
      </c>
      <c r="B2368" s="10" t="s">
        <v>10</v>
      </c>
      <c r="C2368" s="10" t="s">
        <v>63</v>
      </c>
      <c r="D2368" s="21" t="s">
        <v>108</v>
      </c>
      <c r="E2368" s="21"/>
    </row>
    <row r="2369" spans="1:5" ht="15" thickBot="1" x14ac:dyDescent="0.35">
      <c r="A2369" s="10" t="s">
        <v>1293</v>
      </c>
      <c r="B2369" s="10" t="s">
        <v>10</v>
      </c>
      <c r="C2369" s="10" t="s">
        <v>63</v>
      </c>
      <c r="D2369" s="21" t="s">
        <v>108</v>
      </c>
      <c r="E2369" s="21"/>
    </row>
    <row r="2370" spans="1:5" ht="15" thickBot="1" x14ac:dyDescent="0.35">
      <c r="A2370" s="10" t="s">
        <v>1294</v>
      </c>
      <c r="B2370" s="10" t="s">
        <v>10</v>
      </c>
      <c r="C2370" s="10" t="s">
        <v>63</v>
      </c>
      <c r="D2370" s="21" t="s">
        <v>108</v>
      </c>
      <c r="E2370" s="21"/>
    </row>
    <row r="2371" spans="1:5" ht="15" thickBot="1" x14ac:dyDescent="0.35">
      <c r="A2371" s="10" t="s">
        <v>1295</v>
      </c>
      <c r="B2371" s="10" t="s">
        <v>10</v>
      </c>
      <c r="C2371" s="10" t="s">
        <v>63</v>
      </c>
      <c r="D2371" s="21" t="s">
        <v>108</v>
      </c>
      <c r="E2371" s="21"/>
    </row>
    <row r="2372" spans="1:5" ht="15" thickBot="1" x14ac:dyDescent="0.35">
      <c r="A2372" s="10" t="s">
        <v>1296</v>
      </c>
      <c r="B2372" s="10" t="s">
        <v>10</v>
      </c>
      <c r="C2372" s="10" t="s">
        <v>63</v>
      </c>
      <c r="D2372" s="21" t="s">
        <v>108</v>
      </c>
      <c r="E2372" s="21"/>
    </row>
    <row r="2373" spans="1:5" ht="15" thickBot="1" x14ac:dyDescent="0.35">
      <c r="A2373" s="10" t="s">
        <v>1297</v>
      </c>
      <c r="B2373" s="10" t="s">
        <v>10</v>
      </c>
      <c r="C2373" s="10" t="s">
        <v>63</v>
      </c>
      <c r="D2373" s="21" t="s">
        <v>108</v>
      </c>
      <c r="E2373" s="21"/>
    </row>
    <row r="2374" spans="1:5" ht="15" thickBot="1" x14ac:dyDescent="0.35">
      <c r="A2374" s="10" t="s">
        <v>1298</v>
      </c>
      <c r="B2374" s="10" t="s">
        <v>10</v>
      </c>
      <c r="C2374" s="10" t="s">
        <v>63</v>
      </c>
      <c r="D2374" s="21" t="s">
        <v>108</v>
      </c>
      <c r="E2374" s="21"/>
    </row>
    <row r="2375" spans="1:5" ht="15" thickBot="1" x14ac:dyDescent="0.35">
      <c r="A2375" s="10" t="s">
        <v>1299</v>
      </c>
      <c r="B2375" s="10" t="s">
        <v>10</v>
      </c>
      <c r="C2375" s="10" t="s">
        <v>63</v>
      </c>
      <c r="D2375" s="21" t="s">
        <v>108</v>
      </c>
      <c r="E2375" s="21"/>
    </row>
    <row r="2376" spans="1:5" ht="15" thickBot="1" x14ac:dyDescent="0.35">
      <c r="A2376" s="10" t="s">
        <v>1300</v>
      </c>
      <c r="B2376" s="10" t="s">
        <v>10</v>
      </c>
      <c r="C2376" s="10" t="s">
        <v>63</v>
      </c>
      <c r="D2376" s="21" t="s">
        <v>108</v>
      </c>
      <c r="E2376" s="21"/>
    </row>
    <row r="2377" spans="1:5" ht="15" thickBot="1" x14ac:dyDescent="0.35">
      <c r="A2377" s="10" t="s">
        <v>1301</v>
      </c>
      <c r="B2377" s="10" t="s">
        <v>10</v>
      </c>
      <c r="C2377" s="10" t="s">
        <v>63</v>
      </c>
      <c r="D2377" s="21" t="s">
        <v>108</v>
      </c>
      <c r="E2377" s="21"/>
    </row>
    <row r="2378" spans="1:5" ht="15" thickBot="1" x14ac:dyDescent="0.35">
      <c r="A2378" s="10" t="s">
        <v>1302</v>
      </c>
      <c r="B2378" s="10" t="s">
        <v>10</v>
      </c>
      <c r="C2378" s="10" t="s">
        <v>63</v>
      </c>
      <c r="D2378" s="21" t="s">
        <v>108</v>
      </c>
      <c r="E2378" s="21"/>
    </row>
    <row r="2379" spans="1:5" ht="15" thickBot="1" x14ac:dyDescent="0.35">
      <c r="A2379" s="10" t="s">
        <v>1303</v>
      </c>
      <c r="B2379" s="10" t="s">
        <v>10</v>
      </c>
      <c r="C2379" s="10" t="s">
        <v>63</v>
      </c>
      <c r="D2379" s="21" t="s">
        <v>108</v>
      </c>
      <c r="E2379" s="21"/>
    </row>
    <row r="2380" spans="1:5" ht="15" thickBot="1" x14ac:dyDescent="0.35">
      <c r="A2380" s="10" t="s">
        <v>1304</v>
      </c>
      <c r="B2380" s="10" t="s">
        <v>10</v>
      </c>
      <c r="C2380" s="10" t="s">
        <v>63</v>
      </c>
      <c r="D2380" s="21" t="s">
        <v>108</v>
      </c>
      <c r="E2380" s="21"/>
    </row>
    <row r="2381" spans="1:5" ht="15" thickBot="1" x14ac:dyDescent="0.35">
      <c r="A2381" s="10" t="s">
        <v>1305</v>
      </c>
      <c r="B2381" s="10" t="s">
        <v>10</v>
      </c>
      <c r="C2381" s="10" t="s">
        <v>63</v>
      </c>
      <c r="D2381" s="21" t="s">
        <v>108</v>
      </c>
      <c r="E2381" s="21"/>
    </row>
    <row r="2382" spans="1:5" ht="15" thickBot="1" x14ac:dyDescent="0.35">
      <c r="A2382" s="10" t="s">
        <v>1306</v>
      </c>
      <c r="B2382" s="10" t="s">
        <v>10</v>
      </c>
      <c r="C2382" s="10" t="s">
        <v>63</v>
      </c>
      <c r="D2382" s="21" t="s">
        <v>108</v>
      </c>
      <c r="E2382" s="21"/>
    </row>
    <row r="2383" spans="1:5" ht="15" thickBot="1" x14ac:dyDescent="0.35">
      <c r="A2383" s="10" t="s">
        <v>1307</v>
      </c>
      <c r="B2383" s="10" t="s">
        <v>10</v>
      </c>
      <c r="C2383" s="10" t="s">
        <v>63</v>
      </c>
      <c r="D2383" s="21" t="s">
        <v>108</v>
      </c>
      <c r="E2383" s="21"/>
    </row>
    <row r="2384" spans="1:5" ht="15" thickBot="1" x14ac:dyDescent="0.35">
      <c r="A2384" s="10" t="s">
        <v>1308</v>
      </c>
      <c r="B2384" s="10" t="s">
        <v>10</v>
      </c>
      <c r="C2384" s="10" t="s">
        <v>63</v>
      </c>
      <c r="D2384" s="21" t="s">
        <v>108</v>
      </c>
      <c r="E2384" s="21"/>
    </row>
    <row r="2385" spans="1:5" ht="15" thickBot="1" x14ac:dyDescent="0.35">
      <c r="A2385" s="10" t="s">
        <v>1309</v>
      </c>
      <c r="B2385" s="10" t="s">
        <v>10</v>
      </c>
      <c r="C2385" s="10" t="s">
        <v>63</v>
      </c>
      <c r="D2385" s="21" t="s">
        <v>108</v>
      </c>
      <c r="E2385" s="21"/>
    </row>
    <row r="2386" spans="1:5" ht="15" thickBot="1" x14ac:dyDescent="0.35">
      <c r="A2386" s="10" t="s">
        <v>1310</v>
      </c>
      <c r="B2386" s="10" t="s">
        <v>10</v>
      </c>
      <c r="C2386" s="10" t="s">
        <v>63</v>
      </c>
      <c r="D2386" s="21" t="s">
        <v>108</v>
      </c>
      <c r="E2386" s="21"/>
    </row>
    <row r="2387" spans="1:5" ht="15" thickBot="1" x14ac:dyDescent="0.35">
      <c r="A2387" s="10" t="s">
        <v>1311</v>
      </c>
      <c r="B2387" s="10" t="s">
        <v>10</v>
      </c>
      <c r="C2387" s="10" t="s">
        <v>63</v>
      </c>
      <c r="D2387" s="21" t="s">
        <v>108</v>
      </c>
      <c r="E2387" s="21"/>
    </row>
    <row r="2388" spans="1:5" ht="15" thickBot="1" x14ac:dyDescent="0.35">
      <c r="A2388" s="10" t="s">
        <v>1312</v>
      </c>
      <c r="B2388" s="10" t="s">
        <v>10</v>
      </c>
      <c r="C2388" s="10" t="s">
        <v>63</v>
      </c>
      <c r="D2388" s="21" t="s">
        <v>108</v>
      </c>
      <c r="E2388" s="21"/>
    </row>
    <row r="2389" spans="1:5" ht="15" thickBot="1" x14ac:dyDescent="0.35">
      <c r="A2389" s="10" t="s">
        <v>1313</v>
      </c>
      <c r="B2389" s="10" t="s">
        <v>10</v>
      </c>
      <c r="C2389" s="10" t="s">
        <v>63</v>
      </c>
      <c r="D2389" s="21" t="s">
        <v>108</v>
      </c>
      <c r="E2389" s="21"/>
    </row>
    <row r="2390" spans="1:5" ht="15" thickBot="1" x14ac:dyDescent="0.35">
      <c r="A2390" s="10" t="s">
        <v>1314</v>
      </c>
      <c r="B2390" s="10" t="s">
        <v>10</v>
      </c>
      <c r="C2390" s="10" t="s">
        <v>63</v>
      </c>
      <c r="D2390" s="21" t="s">
        <v>108</v>
      </c>
      <c r="E2390" s="21"/>
    </row>
    <row r="2391" spans="1:5" ht="15" thickBot="1" x14ac:dyDescent="0.35">
      <c r="A2391" s="10" t="s">
        <v>1315</v>
      </c>
      <c r="B2391" s="10" t="s">
        <v>10</v>
      </c>
      <c r="C2391" s="10" t="s">
        <v>63</v>
      </c>
      <c r="D2391" s="21" t="s">
        <v>108</v>
      </c>
      <c r="E2391" s="21"/>
    </row>
    <row r="2392" spans="1:5" ht="15" thickBot="1" x14ac:dyDescent="0.35">
      <c r="A2392" s="10" t="s">
        <v>1316</v>
      </c>
      <c r="B2392" s="10" t="s">
        <v>10</v>
      </c>
      <c r="C2392" s="10" t="s">
        <v>63</v>
      </c>
      <c r="D2392" s="21" t="s">
        <v>108</v>
      </c>
      <c r="E2392" s="21"/>
    </row>
    <row r="2393" spans="1:5" ht="15" thickBot="1" x14ac:dyDescent="0.35">
      <c r="A2393" s="10" t="s">
        <v>1317</v>
      </c>
      <c r="B2393" s="10" t="s">
        <v>10</v>
      </c>
      <c r="C2393" s="10" t="s">
        <v>63</v>
      </c>
      <c r="D2393" s="21" t="s">
        <v>108</v>
      </c>
      <c r="E2393" s="21"/>
    </row>
    <row r="2394" spans="1:5" ht="15" thickBot="1" x14ac:dyDescent="0.35">
      <c r="A2394" s="10" t="s">
        <v>1318</v>
      </c>
      <c r="B2394" s="10" t="s">
        <v>10</v>
      </c>
      <c r="C2394" s="10" t="s">
        <v>63</v>
      </c>
      <c r="D2394" s="21" t="s">
        <v>108</v>
      </c>
      <c r="E2394" s="21"/>
    </row>
    <row r="2395" spans="1:5" ht="15" thickBot="1" x14ac:dyDescent="0.35">
      <c r="A2395" s="9" t="s">
        <v>1319</v>
      </c>
      <c r="B2395" s="9" t="s">
        <v>68</v>
      </c>
      <c r="C2395" s="9" t="s">
        <v>63</v>
      </c>
      <c r="D2395" s="22" t="s">
        <v>108</v>
      </c>
      <c r="E2395" s="22"/>
    </row>
    <row r="2396" spans="1:5" ht="15" thickBot="1" x14ac:dyDescent="0.35">
      <c r="A2396" s="17"/>
      <c r="B2396" s="17"/>
      <c r="C2396" s="18"/>
      <c r="D2396" s="2" t="s">
        <v>211</v>
      </c>
      <c r="E2396" s="3" t="s">
        <v>212</v>
      </c>
    </row>
    <row r="2397" spans="1:5" ht="15" thickBot="1" x14ac:dyDescent="0.35">
      <c r="A2397" s="17"/>
      <c r="B2397" s="17"/>
      <c r="C2397" s="18"/>
      <c r="D2397" s="1">
        <v>0</v>
      </c>
      <c r="E2397" s="4" t="s">
        <v>69</v>
      </c>
    </row>
    <row r="2398" spans="1:5" ht="15" thickBot="1" x14ac:dyDescent="0.35">
      <c r="A2398" s="19"/>
      <c r="B2398" s="19"/>
      <c r="C2398" s="20"/>
      <c r="D2398" s="5">
        <v>1</v>
      </c>
      <c r="E2398" s="6" t="s">
        <v>70</v>
      </c>
    </row>
    <row r="2399" spans="1:5" ht="15" thickBot="1" x14ac:dyDescent="0.35">
      <c r="A2399" s="9" t="s">
        <v>1320</v>
      </c>
      <c r="B2399" s="9" t="s">
        <v>68</v>
      </c>
      <c r="C2399" s="9" t="s">
        <v>63</v>
      </c>
      <c r="D2399" s="22" t="s">
        <v>108</v>
      </c>
      <c r="E2399" s="22"/>
    </row>
    <row r="2400" spans="1:5" ht="15" thickBot="1" x14ac:dyDescent="0.35">
      <c r="A2400" s="17"/>
      <c r="B2400" s="17"/>
      <c r="C2400" s="18"/>
      <c r="D2400" s="2" t="s">
        <v>211</v>
      </c>
      <c r="E2400" s="3" t="s">
        <v>212</v>
      </c>
    </row>
    <row r="2401" spans="1:5" ht="15" thickBot="1" x14ac:dyDescent="0.35">
      <c r="A2401" s="17"/>
      <c r="B2401" s="17"/>
      <c r="C2401" s="18"/>
      <c r="D2401" s="1">
        <v>0</v>
      </c>
      <c r="E2401" s="4" t="s">
        <v>69</v>
      </c>
    </row>
    <row r="2402" spans="1:5" ht="15" thickBot="1" x14ac:dyDescent="0.35">
      <c r="A2402" s="19"/>
      <c r="B2402" s="19"/>
      <c r="C2402" s="20"/>
      <c r="D2402" s="5">
        <v>1</v>
      </c>
      <c r="E2402" s="6" t="s">
        <v>70</v>
      </c>
    </row>
    <row r="2403" spans="1:5" ht="15" thickBot="1" x14ac:dyDescent="0.35">
      <c r="A2403" s="9" t="s">
        <v>1321</v>
      </c>
      <c r="B2403" s="9" t="s">
        <v>68</v>
      </c>
      <c r="C2403" s="9" t="s">
        <v>63</v>
      </c>
      <c r="D2403" s="22" t="s">
        <v>108</v>
      </c>
      <c r="E2403" s="22"/>
    </row>
    <row r="2404" spans="1:5" ht="15" thickBot="1" x14ac:dyDescent="0.35">
      <c r="A2404" s="17"/>
      <c r="B2404" s="17"/>
      <c r="C2404" s="18"/>
      <c r="D2404" s="2" t="s">
        <v>211</v>
      </c>
      <c r="E2404" s="3" t="s">
        <v>212</v>
      </c>
    </row>
    <row r="2405" spans="1:5" ht="15" thickBot="1" x14ac:dyDescent="0.35">
      <c r="A2405" s="17"/>
      <c r="B2405" s="17"/>
      <c r="C2405" s="18"/>
      <c r="D2405" s="1">
        <v>0</v>
      </c>
      <c r="E2405" s="4" t="s">
        <v>69</v>
      </c>
    </row>
    <row r="2406" spans="1:5" ht="15" thickBot="1" x14ac:dyDescent="0.35">
      <c r="A2406" s="19"/>
      <c r="B2406" s="19"/>
      <c r="C2406" s="20"/>
      <c r="D2406" s="5">
        <v>1</v>
      </c>
      <c r="E2406" s="6" t="s">
        <v>70</v>
      </c>
    </row>
    <row r="2407" spans="1:5" ht="15" thickBot="1" x14ac:dyDescent="0.35">
      <c r="A2407" s="9" t="s">
        <v>1322</v>
      </c>
      <c r="B2407" s="9" t="s">
        <v>68</v>
      </c>
      <c r="C2407" s="9" t="s">
        <v>63</v>
      </c>
      <c r="D2407" s="22" t="s">
        <v>108</v>
      </c>
      <c r="E2407" s="22"/>
    </row>
    <row r="2408" spans="1:5" ht="15" thickBot="1" x14ac:dyDescent="0.35">
      <c r="A2408" s="17"/>
      <c r="B2408" s="17"/>
      <c r="C2408" s="18"/>
      <c r="D2408" s="2" t="s">
        <v>211</v>
      </c>
      <c r="E2408" s="3" t="s">
        <v>212</v>
      </c>
    </row>
    <row r="2409" spans="1:5" ht="15" thickBot="1" x14ac:dyDescent="0.35">
      <c r="A2409" s="17"/>
      <c r="B2409" s="17"/>
      <c r="C2409" s="18"/>
      <c r="D2409" s="1">
        <v>0</v>
      </c>
      <c r="E2409" s="4" t="s">
        <v>69</v>
      </c>
    </row>
    <row r="2410" spans="1:5" ht="15" thickBot="1" x14ac:dyDescent="0.35">
      <c r="A2410" s="19"/>
      <c r="B2410" s="19"/>
      <c r="C2410" s="20"/>
      <c r="D2410" s="5">
        <v>1</v>
      </c>
      <c r="E2410" s="6" t="s">
        <v>70</v>
      </c>
    </row>
    <row r="2411" spans="1:5" ht="15" thickBot="1" x14ac:dyDescent="0.35">
      <c r="A2411" s="10" t="s">
        <v>1323</v>
      </c>
      <c r="B2411" s="10" t="s">
        <v>10</v>
      </c>
      <c r="C2411" s="10" t="s">
        <v>63</v>
      </c>
      <c r="D2411" s="21" t="s">
        <v>108</v>
      </c>
      <c r="E2411" s="21"/>
    </row>
    <row r="2412" spans="1:5" ht="15" thickBot="1" x14ac:dyDescent="0.35">
      <c r="A2412" s="10" t="s">
        <v>1324</v>
      </c>
      <c r="B2412" s="10" t="s">
        <v>10</v>
      </c>
      <c r="C2412" s="10" t="s">
        <v>63</v>
      </c>
      <c r="D2412" s="21" t="s">
        <v>108</v>
      </c>
      <c r="E2412" s="21"/>
    </row>
    <row r="2413" spans="1:5" ht="15" thickBot="1" x14ac:dyDescent="0.35">
      <c r="A2413" s="10" t="s">
        <v>1325</v>
      </c>
      <c r="B2413" s="10" t="s">
        <v>10</v>
      </c>
      <c r="C2413" s="10" t="s">
        <v>63</v>
      </c>
      <c r="D2413" s="21" t="s">
        <v>108</v>
      </c>
      <c r="E2413" s="21"/>
    </row>
    <row r="2414" spans="1:5" ht="15" thickBot="1" x14ac:dyDescent="0.35">
      <c r="A2414" s="10" t="s">
        <v>1326</v>
      </c>
      <c r="B2414" s="10" t="s">
        <v>10</v>
      </c>
      <c r="C2414" s="10" t="s">
        <v>63</v>
      </c>
      <c r="D2414" s="21" t="s">
        <v>108</v>
      </c>
      <c r="E2414" s="21"/>
    </row>
    <row r="2415" spans="1:5" ht="15" thickBot="1" x14ac:dyDescent="0.35">
      <c r="A2415" s="10" t="s">
        <v>1327</v>
      </c>
      <c r="B2415" s="10" t="s">
        <v>10</v>
      </c>
      <c r="C2415" s="10" t="s">
        <v>63</v>
      </c>
      <c r="D2415" s="21" t="s">
        <v>108</v>
      </c>
      <c r="E2415" s="21"/>
    </row>
    <row r="2416" spans="1:5" ht="15" thickBot="1" x14ac:dyDescent="0.35">
      <c r="A2416" s="10" t="s">
        <v>1328</v>
      </c>
      <c r="B2416" s="10" t="s">
        <v>10</v>
      </c>
      <c r="C2416" s="10" t="s">
        <v>63</v>
      </c>
      <c r="D2416" s="21" t="s">
        <v>108</v>
      </c>
      <c r="E2416" s="21"/>
    </row>
    <row r="2417" spans="1:5" ht="15" thickBot="1" x14ac:dyDescent="0.35">
      <c r="A2417" s="10" t="s">
        <v>1329</v>
      </c>
      <c r="B2417" s="10" t="s">
        <v>10</v>
      </c>
      <c r="C2417" s="10" t="s">
        <v>63</v>
      </c>
      <c r="D2417" s="21" t="s">
        <v>108</v>
      </c>
      <c r="E2417" s="21"/>
    </row>
    <row r="2418" spans="1:5" ht="15" thickBot="1" x14ac:dyDescent="0.35">
      <c r="A2418" s="10" t="s">
        <v>1330</v>
      </c>
      <c r="B2418" s="10" t="s">
        <v>10</v>
      </c>
      <c r="C2418" s="10" t="s">
        <v>63</v>
      </c>
      <c r="D2418" s="21" t="s">
        <v>108</v>
      </c>
      <c r="E2418" s="21"/>
    </row>
    <row r="2419" spans="1:5" ht="15" thickBot="1" x14ac:dyDescent="0.35">
      <c r="A2419" s="10" t="s">
        <v>1331</v>
      </c>
      <c r="B2419" s="10" t="s">
        <v>10</v>
      </c>
      <c r="C2419" s="10" t="s">
        <v>63</v>
      </c>
      <c r="D2419" s="21" t="s">
        <v>108</v>
      </c>
      <c r="E2419" s="21"/>
    </row>
    <row r="2420" spans="1:5" ht="15" thickBot="1" x14ac:dyDescent="0.35">
      <c r="A2420" s="10" t="s">
        <v>1332</v>
      </c>
      <c r="B2420" s="10" t="s">
        <v>10</v>
      </c>
      <c r="C2420" s="10" t="s">
        <v>63</v>
      </c>
      <c r="D2420" s="21" t="s">
        <v>108</v>
      </c>
      <c r="E2420" s="21"/>
    </row>
    <row r="2421" spans="1:5" ht="15" thickBot="1" x14ac:dyDescent="0.35">
      <c r="A2421" s="10" t="s">
        <v>1333</v>
      </c>
      <c r="B2421" s="10" t="s">
        <v>10</v>
      </c>
      <c r="C2421" s="10" t="s">
        <v>63</v>
      </c>
      <c r="D2421" s="21" t="s">
        <v>108</v>
      </c>
      <c r="E2421" s="21"/>
    </row>
    <row r="2422" spans="1:5" ht="15" thickBot="1" x14ac:dyDescent="0.35">
      <c r="A2422" s="10" t="s">
        <v>1334</v>
      </c>
      <c r="B2422" s="10" t="s">
        <v>10</v>
      </c>
      <c r="C2422" s="10" t="s">
        <v>63</v>
      </c>
      <c r="D2422" s="21" t="s">
        <v>108</v>
      </c>
      <c r="E2422" s="21"/>
    </row>
    <row r="2423" spans="1:5" ht="15" thickBot="1" x14ac:dyDescent="0.35">
      <c r="A2423" s="10" t="s">
        <v>1335</v>
      </c>
      <c r="B2423" s="10" t="s">
        <v>10</v>
      </c>
      <c r="C2423" s="10" t="s">
        <v>63</v>
      </c>
      <c r="D2423" s="21" t="s">
        <v>108</v>
      </c>
      <c r="E2423" s="21"/>
    </row>
    <row r="2424" spans="1:5" ht="15" thickBot="1" x14ac:dyDescent="0.35">
      <c r="A2424" s="10" t="s">
        <v>1336</v>
      </c>
      <c r="B2424" s="10" t="s">
        <v>10</v>
      </c>
      <c r="C2424" s="10" t="s">
        <v>63</v>
      </c>
      <c r="D2424" s="21" t="s">
        <v>108</v>
      </c>
      <c r="E2424" s="21"/>
    </row>
    <row r="2425" spans="1:5" ht="15" thickBot="1" x14ac:dyDescent="0.35">
      <c r="A2425" s="9" t="s">
        <v>1337</v>
      </c>
      <c r="B2425" s="9" t="s">
        <v>68</v>
      </c>
      <c r="C2425" s="9" t="s">
        <v>63</v>
      </c>
      <c r="D2425" s="22" t="s">
        <v>108</v>
      </c>
      <c r="E2425" s="22"/>
    </row>
    <row r="2426" spans="1:5" ht="15" thickBot="1" x14ac:dyDescent="0.35">
      <c r="A2426" s="17"/>
      <c r="B2426" s="17"/>
      <c r="C2426" s="18"/>
      <c r="D2426" s="2" t="s">
        <v>211</v>
      </c>
      <c r="E2426" s="3" t="s">
        <v>212</v>
      </c>
    </row>
    <row r="2427" spans="1:5" ht="15" thickBot="1" x14ac:dyDescent="0.35">
      <c r="A2427" s="17"/>
      <c r="B2427" s="17"/>
      <c r="C2427" s="18"/>
      <c r="D2427" s="1">
        <v>0</v>
      </c>
      <c r="E2427" s="4" t="s">
        <v>69</v>
      </c>
    </row>
    <row r="2428" spans="1:5" ht="15" thickBot="1" x14ac:dyDescent="0.35">
      <c r="A2428" s="19"/>
      <c r="B2428" s="19"/>
      <c r="C2428" s="20"/>
      <c r="D2428" s="5">
        <v>1</v>
      </c>
      <c r="E2428" s="6" t="s">
        <v>70</v>
      </c>
    </row>
    <row r="2429" spans="1:5" ht="15" thickBot="1" x14ac:dyDescent="0.35">
      <c r="A2429" s="9" t="s">
        <v>1338</v>
      </c>
      <c r="B2429" s="9" t="s">
        <v>68</v>
      </c>
      <c r="C2429" s="9" t="s">
        <v>63</v>
      </c>
      <c r="D2429" s="22" t="s">
        <v>108</v>
      </c>
      <c r="E2429" s="22"/>
    </row>
    <row r="2430" spans="1:5" ht="15" thickBot="1" x14ac:dyDescent="0.35">
      <c r="A2430" s="17"/>
      <c r="B2430" s="17"/>
      <c r="C2430" s="18"/>
      <c r="D2430" s="2" t="s">
        <v>211</v>
      </c>
      <c r="E2430" s="3" t="s">
        <v>212</v>
      </c>
    </row>
    <row r="2431" spans="1:5" ht="15" thickBot="1" x14ac:dyDescent="0.35">
      <c r="A2431" s="17"/>
      <c r="B2431" s="17"/>
      <c r="C2431" s="18"/>
      <c r="D2431" s="1">
        <v>0</v>
      </c>
      <c r="E2431" s="4" t="s">
        <v>69</v>
      </c>
    </row>
    <row r="2432" spans="1:5" ht="15" thickBot="1" x14ac:dyDescent="0.35">
      <c r="A2432" s="19"/>
      <c r="B2432" s="19"/>
      <c r="C2432" s="20"/>
      <c r="D2432" s="5">
        <v>1</v>
      </c>
      <c r="E2432" s="6" t="s">
        <v>70</v>
      </c>
    </row>
    <row r="2433" spans="1:5" ht="15" thickBot="1" x14ac:dyDescent="0.35">
      <c r="A2433" s="9" t="s">
        <v>1339</v>
      </c>
      <c r="B2433" s="9" t="s">
        <v>68</v>
      </c>
      <c r="C2433" s="9" t="s">
        <v>63</v>
      </c>
      <c r="D2433" s="22" t="s">
        <v>108</v>
      </c>
      <c r="E2433" s="22"/>
    </row>
    <row r="2434" spans="1:5" ht="15" thickBot="1" x14ac:dyDescent="0.35">
      <c r="A2434" s="17"/>
      <c r="B2434" s="17"/>
      <c r="C2434" s="18"/>
      <c r="D2434" s="2" t="s">
        <v>211</v>
      </c>
      <c r="E2434" s="3" t="s">
        <v>212</v>
      </c>
    </row>
    <row r="2435" spans="1:5" ht="15" thickBot="1" x14ac:dyDescent="0.35">
      <c r="A2435" s="17"/>
      <c r="B2435" s="17"/>
      <c r="C2435" s="18"/>
      <c r="D2435" s="1">
        <v>0</v>
      </c>
      <c r="E2435" s="4" t="s">
        <v>69</v>
      </c>
    </row>
    <row r="2436" spans="1:5" ht="15" thickBot="1" x14ac:dyDescent="0.35">
      <c r="A2436" s="19"/>
      <c r="B2436" s="19"/>
      <c r="C2436" s="20"/>
      <c r="D2436" s="5">
        <v>1</v>
      </c>
      <c r="E2436" s="6" t="s">
        <v>70</v>
      </c>
    </row>
    <row r="2437" spans="1:5" ht="15" thickBot="1" x14ac:dyDescent="0.35">
      <c r="A2437" s="9" t="s">
        <v>1340</v>
      </c>
      <c r="B2437" s="9" t="s">
        <v>68</v>
      </c>
      <c r="C2437" s="9" t="s">
        <v>63</v>
      </c>
      <c r="D2437" s="22" t="s">
        <v>108</v>
      </c>
      <c r="E2437" s="22"/>
    </row>
    <row r="2438" spans="1:5" ht="15" thickBot="1" x14ac:dyDescent="0.35">
      <c r="A2438" s="17"/>
      <c r="B2438" s="17"/>
      <c r="C2438" s="18"/>
      <c r="D2438" s="2" t="s">
        <v>211</v>
      </c>
      <c r="E2438" s="3" t="s">
        <v>212</v>
      </c>
    </row>
    <row r="2439" spans="1:5" ht="15" thickBot="1" x14ac:dyDescent="0.35">
      <c r="A2439" s="17"/>
      <c r="B2439" s="17"/>
      <c r="C2439" s="18"/>
      <c r="D2439" s="1">
        <v>0</v>
      </c>
      <c r="E2439" s="4" t="s">
        <v>69</v>
      </c>
    </row>
    <row r="2440" spans="1:5" ht="15" thickBot="1" x14ac:dyDescent="0.35">
      <c r="A2440" s="19"/>
      <c r="B2440" s="19"/>
      <c r="C2440" s="20"/>
      <c r="D2440" s="5">
        <v>1</v>
      </c>
      <c r="E2440" s="6" t="s">
        <v>70</v>
      </c>
    </row>
    <row r="2441" spans="1:5" ht="15" thickBot="1" x14ac:dyDescent="0.35">
      <c r="A2441" s="9" t="s">
        <v>1341</v>
      </c>
      <c r="B2441" s="9" t="s">
        <v>68</v>
      </c>
      <c r="C2441" s="9" t="s">
        <v>63</v>
      </c>
      <c r="D2441" s="22" t="s">
        <v>108</v>
      </c>
      <c r="E2441" s="22"/>
    </row>
    <row r="2442" spans="1:5" ht="15" thickBot="1" x14ac:dyDescent="0.35">
      <c r="A2442" s="17"/>
      <c r="B2442" s="17"/>
      <c r="C2442" s="18"/>
      <c r="D2442" s="2" t="s">
        <v>211</v>
      </c>
      <c r="E2442" s="3" t="s">
        <v>212</v>
      </c>
    </row>
    <row r="2443" spans="1:5" ht="15" thickBot="1" x14ac:dyDescent="0.35">
      <c r="A2443" s="17"/>
      <c r="B2443" s="17"/>
      <c r="C2443" s="18"/>
      <c r="D2443" s="1">
        <v>0</v>
      </c>
      <c r="E2443" s="4" t="s">
        <v>69</v>
      </c>
    </row>
    <row r="2444" spans="1:5" ht="15" thickBot="1" x14ac:dyDescent="0.35">
      <c r="A2444" s="19"/>
      <c r="B2444" s="19"/>
      <c r="C2444" s="20"/>
      <c r="D2444" s="5">
        <v>1</v>
      </c>
      <c r="E2444" s="6" t="s">
        <v>70</v>
      </c>
    </row>
    <row r="2445" spans="1:5" ht="15" thickBot="1" x14ac:dyDescent="0.35">
      <c r="A2445" s="9" t="s">
        <v>1342</v>
      </c>
      <c r="B2445" s="9" t="s">
        <v>68</v>
      </c>
      <c r="C2445" s="9" t="s">
        <v>63</v>
      </c>
      <c r="D2445" s="22" t="s">
        <v>108</v>
      </c>
      <c r="E2445" s="22"/>
    </row>
    <row r="2446" spans="1:5" ht="15" thickBot="1" x14ac:dyDescent="0.35">
      <c r="A2446" s="17"/>
      <c r="B2446" s="17"/>
      <c r="C2446" s="18"/>
      <c r="D2446" s="2" t="s">
        <v>211</v>
      </c>
      <c r="E2446" s="3" t="s">
        <v>212</v>
      </c>
    </row>
    <row r="2447" spans="1:5" ht="15" thickBot="1" x14ac:dyDescent="0.35">
      <c r="A2447" s="17"/>
      <c r="B2447" s="17"/>
      <c r="C2447" s="18"/>
      <c r="D2447" s="1">
        <v>0</v>
      </c>
      <c r="E2447" s="4" t="s">
        <v>69</v>
      </c>
    </row>
    <row r="2448" spans="1:5" ht="15" thickBot="1" x14ac:dyDescent="0.35">
      <c r="A2448" s="19"/>
      <c r="B2448" s="19"/>
      <c r="C2448" s="20"/>
      <c r="D2448" s="5">
        <v>1</v>
      </c>
      <c r="E2448" s="6" t="s">
        <v>70</v>
      </c>
    </row>
    <row r="2449" spans="1:5" ht="15" thickBot="1" x14ac:dyDescent="0.35">
      <c r="A2449" s="9" t="s">
        <v>1343</v>
      </c>
      <c r="B2449" s="9" t="s">
        <v>68</v>
      </c>
      <c r="C2449" s="9" t="s">
        <v>63</v>
      </c>
      <c r="D2449" s="22" t="s">
        <v>108</v>
      </c>
      <c r="E2449" s="22"/>
    </row>
    <row r="2450" spans="1:5" ht="15" thickBot="1" x14ac:dyDescent="0.35">
      <c r="A2450" s="17"/>
      <c r="B2450" s="17"/>
      <c r="C2450" s="18"/>
      <c r="D2450" s="2" t="s">
        <v>211</v>
      </c>
      <c r="E2450" s="3" t="s">
        <v>212</v>
      </c>
    </row>
    <row r="2451" spans="1:5" ht="15" thickBot="1" x14ac:dyDescent="0.35">
      <c r="A2451" s="17"/>
      <c r="B2451" s="17"/>
      <c r="C2451" s="18"/>
      <c r="D2451" s="1">
        <v>0</v>
      </c>
      <c r="E2451" s="4" t="s">
        <v>69</v>
      </c>
    </row>
    <row r="2452" spans="1:5" ht="15" thickBot="1" x14ac:dyDescent="0.35">
      <c r="A2452" s="19"/>
      <c r="B2452" s="19"/>
      <c r="C2452" s="20"/>
      <c r="D2452" s="5">
        <v>1</v>
      </c>
      <c r="E2452" s="6" t="s">
        <v>70</v>
      </c>
    </row>
    <row r="2453" spans="1:5" ht="15" thickBot="1" x14ac:dyDescent="0.35">
      <c r="A2453" s="9" t="s">
        <v>1344</v>
      </c>
      <c r="B2453" s="9" t="s">
        <v>68</v>
      </c>
      <c r="C2453" s="9" t="s">
        <v>63</v>
      </c>
      <c r="D2453" s="22" t="s">
        <v>108</v>
      </c>
      <c r="E2453" s="22"/>
    </row>
    <row r="2454" spans="1:5" ht="15" thickBot="1" x14ac:dyDescent="0.35">
      <c r="A2454" s="17"/>
      <c r="B2454" s="17"/>
      <c r="C2454" s="18"/>
      <c r="D2454" s="2" t="s">
        <v>211</v>
      </c>
      <c r="E2454" s="3" t="s">
        <v>212</v>
      </c>
    </row>
    <row r="2455" spans="1:5" ht="15" thickBot="1" x14ac:dyDescent="0.35">
      <c r="A2455" s="17"/>
      <c r="B2455" s="17"/>
      <c r="C2455" s="18"/>
      <c r="D2455" s="1">
        <v>0</v>
      </c>
      <c r="E2455" s="4" t="s">
        <v>69</v>
      </c>
    </row>
    <row r="2456" spans="1:5" ht="15" thickBot="1" x14ac:dyDescent="0.35">
      <c r="A2456" s="19"/>
      <c r="B2456" s="19"/>
      <c r="C2456" s="20"/>
      <c r="D2456" s="5">
        <v>1</v>
      </c>
      <c r="E2456" s="6" t="s">
        <v>70</v>
      </c>
    </row>
    <row r="2457" spans="1:5" ht="15" thickBot="1" x14ac:dyDescent="0.35">
      <c r="A2457" s="9" t="s">
        <v>1345</v>
      </c>
      <c r="B2457" s="9" t="s">
        <v>68</v>
      </c>
      <c r="C2457" s="9" t="s">
        <v>63</v>
      </c>
      <c r="D2457" s="22" t="s">
        <v>108</v>
      </c>
      <c r="E2457" s="22"/>
    </row>
    <row r="2458" spans="1:5" ht="15" thickBot="1" x14ac:dyDescent="0.35">
      <c r="A2458" s="17"/>
      <c r="B2458" s="17"/>
      <c r="C2458" s="18"/>
      <c r="D2458" s="2" t="s">
        <v>211</v>
      </c>
      <c r="E2458" s="3" t="s">
        <v>212</v>
      </c>
    </row>
    <row r="2459" spans="1:5" ht="15" thickBot="1" x14ac:dyDescent="0.35">
      <c r="A2459" s="17"/>
      <c r="B2459" s="17"/>
      <c r="C2459" s="18"/>
      <c r="D2459" s="1">
        <v>0</v>
      </c>
      <c r="E2459" s="4" t="s">
        <v>69</v>
      </c>
    </row>
    <row r="2460" spans="1:5" ht="15" thickBot="1" x14ac:dyDescent="0.35">
      <c r="A2460" s="19"/>
      <c r="B2460" s="19"/>
      <c r="C2460" s="20"/>
      <c r="D2460" s="5">
        <v>1</v>
      </c>
      <c r="E2460" s="6" t="s">
        <v>70</v>
      </c>
    </row>
    <row r="2461" spans="1:5" ht="15" thickBot="1" x14ac:dyDescent="0.35">
      <c r="A2461" s="9" t="s">
        <v>1346</v>
      </c>
      <c r="B2461" s="9" t="s">
        <v>68</v>
      </c>
      <c r="C2461" s="9" t="s">
        <v>63</v>
      </c>
      <c r="D2461" s="22" t="s">
        <v>108</v>
      </c>
      <c r="E2461" s="22"/>
    </row>
    <row r="2462" spans="1:5" ht="15" thickBot="1" x14ac:dyDescent="0.35">
      <c r="A2462" s="17"/>
      <c r="B2462" s="17"/>
      <c r="C2462" s="18"/>
      <c r="D2462" s="2" t="s">
        <v>211</v>
      </c>
      <c r="E2462" s="3" t="s">
        <v>212</v>
      </c>
    </row>
    <row r="2463" spans="1:5" ht="15" thickBot="1" x14ac:dyDescent="0.35">
      <c r="A2463" s="17"/>
      <c r="B2463" s="17"/>
      <c r="C2463" s="18"/>
      <c r="D2463" s="1">
        <v>0</v>
      </c>
      <c r="E2463" s="4" t="s">
        <v>69</v>
      </c>
    </row>
    <row r="2464" spans="1:5" ht="15" thickBot="1" x14ac:dyDescent="0.35">
      <c r="A2464" s="19"/>
      <c r="B2464" s="19"/>
      <c r="C2464" s="20"/>
      <c r="D2464" s="5">
        <v>1</v>
      </c>
      <c r="E2464" s="6" t="s">
        <v>70</v>
      </c>
    </row>
    <row r="2465" spans="1:5" ht="15" thickBot="1" x14ac:dyDescent="0.35">
      <c r="A2465" s="9" t="s">
        <v>1347</v>
      </c>
      <c r="B2465" s="9" t="s">
        <v>68</v>
      </c>
      <c r="C2465" s="9" t="s">
        <v>63</v>
      </c>
      <c r="D2465" s="22" t="s">
        <v>108</v>
      </c>
      <c r="E2465" s="22"/>
    </row>
    <row r="2466" spans="1:5" ht="15" thickBot="1" x14ac:dyDescent="0.35">
      <c r="A2466" s="17"/>
      <c r="B2466" s="17"/>
      <c r="C2466" s="18"/>
      <c r="D2466" s="2" t="s">
        <v>211</v>
      </c>
      <c r="E2466" s="3" t="s">
        <v>212</v>
      </c>
    </row>
    <row r="2467" spans="1:5" ht="15" thickBot="1" x14ac:dyDescent="0.35">
      <c r="A2467" s="17"/>
      <c r="B2467" s="17"/>
      <c r="C2467" s="18"/>
      <c r="D2467" s="1">
        <v>0</v>
      </c>
      <c r="E2467" s="4" t="s">
        <v>69</v>
      </c>
    </row>
    <row r="2468" spans="1:5" ht="15" thickBot="1" x14ac:dyDescent="0.35">
      <c r="A2468" s="19"/>
      <c r="B2468" s="19"/>
      <c r="C2468" s="20"/>
      <c r="D2468" s="5">
        <v>1</v>
      </c>
      <c r="E2468" s="6" t="s">
        <v>70</v>
      </c>
    </row>
    <row r="2469" spans="1:5" ht="15" thickBot="1" x14ac:dyDescent="0.35">
      <c r="A2469" s="9" t="s">
        <v>1348</v>
      </c>
      <c r="B2469" s="9" t="s">
        <v>68</v>
      </c>
      <c r="C2469" s="9" t="s">
        <v>63</v>
      </c>
      <c r="D2469" s="22" t="s">
        <v>108</v>
      </c>
      <c r="E2469" s="22"/>
    </row>
    <row r="2470" spans="1:5" ht="15" thickBot="1" x14ac:dyDescent="0.35">
      <c r="A2470" s="17"/>
      <c r="B2470" s="17"/>
      <c r="C2470" s="18"/>
      <c r="D2470" s="2" t="s">
        <v>211</v>
      </c>
      <c r="E2470" s="3" t="s">
        <v>212</v>
      </c>
    </row>
    <row r="2471" spans="1:5" ht="15" thickBot="1" x14ac:dyDescent="0.35">
      <c r="A2471" s="17"/>
      <c r="B2471" s="17"/>
      <c r="C2471" s="18"/>
      <c r="D2471" s="1">
        <v>0</v>
      </c>
      <c r="E2471" s="4" t="s">
        <v>69</v>
      </c>
    </row>
    <row r="2472" spans="1:5" ht="15" thickBot="1" x14ac:dyDescent="0.35">
      <c r="A2472" s="19"/>
      <c r="B2472" s="19"/>
      <c r="C2472" s="20"/>
      <c r="D2472" s="5">
        <v>1</v>
      </c>
      <c r="E2472" s="6" t="s">
        <v>70</v>
      </c>
    </row>
    <row r="2473" spans="1:5" ht="15" thickBot="1" x14ac:dyDescent="0.35">
      <c r="A2473" s="9" t="s">
        <v>1349</v>
      </c>
      <c r="B2473" s="9" t="s">
        <v>68</v>
      </c>
      <c r="C2473" s="9" t="s">
        <v>63</v>
      </c>
      <c r="D2473" s="22" t="s">
        <v>108</v>
      </c>
      <c r="E2473" s="22"/>
    </row>
    <row r="2474" spans="1:5" ht="15" thickBot="1" x14ac:dyDescent="0.35">
      <c r="A2474" s="17"/>
      <c r="B2474" s="17"/>
      <c r="C2474" s="18"/>
      <c r="D2474" s="2" t="s">
        <v>211</v>
      </c>
      <c r="E2474" s="3" t="s">
        <v>212</v>
      </c>
    </row>
    <row r="2475" spans="1:5" ht="15" thickBot="1" x14ac:dyDescent="0.35">
      <c r="A2475" s="17"/>
      <c r="B2475" s="17"/>
      <c r="C2475" s="18"/>
      <c r="D2475" s="1">
        <v>0</v>
      </c>
      <c r="E2475" s="4" t="s">
        <v>69</v>
      </c>
    </row>
    <row r="2476" spans="1:5" ht="15" thickBot="1" x14ac:dyDescent="0.35">
      <c r="A2476" s="19"/>
      <c r="B2476" s="19"/>
      <c r="C2476" s="20"/>
      <c r="D2476" s="5">
        <v>1</v>
      </c>
      <c r="E2476" s="6" t="s">
        <v>70</v>
      </c>
    </row>
    <row r="2477" spans="1:5" ht="15" thickBot="1" x14ac:dyDescent="0.35">
      <c r="A2477" s="9" t="s">
        <v>1350</v>
      </c>
      <c r="B2477" s="9" t="s">
        <v>68</v>
      </c>
      <c r="C2477" s="9" t="s">
        <v>63</v>
      </c>
      <c r="D2477" s="22" t="s">
        <v>108</v>
      </c>
      <c r="E2477" s="22"/>
    </row>
    <row r="2478" spans="1:5" ht="15" thickBot="1" x14ac:dyDescent="0.35">
      <c r="A2478" s="17"/>
      <c r="B2478" s="17"/>
      <c r="C2478" s="18"/>
      <c r="D2478" s="2" t="s">
        <v>211</v>
      </c>
      <c r="E2478" s="3" t="s">
        <v>212</v>
      </c>
    </row>
    <row r="2479" spans="1:5" ht="15" thickBot="1" x14ac:dyDescent="0.35">
      <c r="A2479" s="17"/>
      <c r="B2479" s="17"/>
      <c r="C2479" s="18"/>
      <c r="D2479" s="1">
        <v>0</v>
      </c>
      <c r="E2479" s="4" t="s">
        <v>69</v>
      </c>
    </row>
    <row r="2480" spans="1:5" ht="15" thickBot="1" x14ac:dyDescent="0.35">
      <c r="A2480" s="19"/>
      <c r="B2480" s="19"/>
      <c r="C2480" s="20"/>
      <c r="D2480" s="5">
        <v>1</v>
      </c>
      <c r="E2480" s="6" t="s">
        <v>70</v>
      </c>
    </row>
    <row r="2481" spans="1:5" ht="15" thickBot="1" x14ac:dyDescent="0.35">
      <c r="A2481" s="9" t="s">
        <v>1351</v>
      </c>
      <c r="B2481" s="9" t="s">
        <v>68</v>
      </c>
      <c r="C2481" s="9" t="s">
        <v>63</v>
      </c>
      <c r="D2481" s="22" t="s">
        <v>108</v>
      </c>
      <c r="E2481" s="22"/>
    </row>
    <row r="2482" spans="1:5" ht="15" thickBot="1" x14ac:dyDescent="0.35">
      <c r="A2482" s="17"/>
      <c r="B2482" s="17"/>
      <c r="C2482" s="18"/>
      <c r="D2482" s="2" t="s">
        <v>211</v>
      </c>
      <c r="E2482" s="3" t="s">
        <v>212</v>
      </c>
    </row>
    <row r="2483" spans="1:5" ht="15" thickBot="1" x14ac:dyDescent="0.35">
      <c r="A2483" s="17"/>
      <c r="B2483" s="17"/>
      <c r="C2483" s="18"/>
      <c r="D2483" s="1">
        <v>0</v>
      </c>
      <c r="E2483" s="4" t="s">
        <v>69</v>
      </c>
    </row>
    <row r="2484" spans="1:5" ht="15" thickBot="1" x14ac:dyDescent="0.35">
      <c r="A2484" s="19"/>
      <c r="B2484" s="19"/>
      <c r="C2484" s="20"/>
      <c r="D2484" s="5">
        <v>1</v>
      </c>
      <c r="E2484" s="6" t="s">
        <v>70</v>
      </c>
    </row>
    <row r="2485" spans="1:5" ht="15" thickBot="1" x14ac:dyDescent="0.35">
      <c r="A2485" s="10" t="s">
        <v>1352</v>
      </c>
      <c r="B2485" s="10" t="s">
        <v>10</v>
      </c>
      <c r="C2485" s="10" t="s">
        <v>63</v>
      </c>
      <c r="D2485" s="21" t="s">
        <v>108</v>
      </c>
      <c r="E2485" s="21"/>
    </row>
    <row r="2486" spans="1:5" ht="15" thickBot="1" x14ac:dyDescent="0.35">
      <c r="A2486" s="10" t="s">
        <v>1353</v>
      </c>
      <c r="B2486" s="10" t="s">
        <v>10</v>
      </c>
      <c r="C2486" s="10" t="s">
        <v>63</v>
      </c>
      <c r="D2486" s="21" t="s">
        <v>108</v>
      </c>
      <c r="E2486" s="21"/>
    </row>
    <row r="2487" spans="1:5" ht="15" thickBot="1" x14ac:dyDescent="0.35">
      <c r="A2487" s="10" t="s">
        <v>1354</v>
      </c>
      <c r="B2487" s="10" t="s">
        <v>10</v>
      </c>
      <c r="C2487" s="10" t="s">
        <v>63</v>
      </c>
      <c r="D2487" s="21" t="s">
        <v>108</v>
      </c>
      <c r="E2487" s="21"/>
    </row>
    <row r="2488" spans="1:5" ht="15" thickBot="1" x14ac:dyDescent="0.35">
      <c r="A2488" s="10" t="s">
        <v>1355</v>
      </c>
      <c r="B2488" s="10" t="s">
        <v>10</v>
      </c>
      <c r="C2488" s="10" t="s">
        <v>63</v>
      </c>
      <c r="D2488" s="21" t="s">
        <v>108</v>
      </c>
      <c r="E2488" s="21"/>
    </row>
    <row r="2489" spans="1:5" ht="15" thickBot="1" x14ac:dyDescent="0.35">
      <c r="A2489" s="10" t="s">
        <v>1356</v>
      </c>
      <c r="B2489" s="10" t="s">
        <v>10</v>
      </c>
      <c r="C2489" s="10" t="s">
        <v>63</v>
      </c>
      <c r="D2489" s="21" t="s">
        <v>108</v>
      </c>
      <c r="E2489" s="21"/>
    </row>
    <row r="2490" spans="1:5" ht="15" thickBot="1" x14ac:dyDescent="0.35">
      <c r="A2490" s="10" t="s">
        <v>1357</v>
      </c>
      <c r="B2490" s="10" t="s">
        <v>10</v>
      </c>
      <c r="C2490" s="10" t="s">
        <v>63</v>
      </c>
      <c r="D2490" s="21" t="s">
        <v>108</v>
      </c>
      <c r="E2490" s="21"/>
    </row>
    <row r="2491" spans="1:5" ht="15" thickBot="1" x14ac:dyDescent="0.35">
      <c r="A2491" s="10" t="s">
        <v>1358</v>
      </c>
      <c r="B2491" s="10" t="s">
        <v>10</v>
      </c>
      <c r="C2491" s="10" t="s">
        <v>63</v>
      </c>
      <c r="D2491" s="21" t="s">
        <v>108</v>
      </c>
      <c r="E2491" s="21"/>
    </row>
    <row r="2492" spans="1:5" ht="15" thickBot="1" x14ac:dyDescent="0.35">
      <c r="A2492" s="10" t="s">
        <v>1359</v>
      </c>
      <c r="B2492" s="10" t="s">
        <v>10</v>
      </c>
      <c r="C2492" s="10" t="s">
        <v>63</v>
      </c>
      <c r="D2492" s="21" t="s">
        <v>108</v>
      </c>
      <c r="E2492" s="21"/>
    </row>
    <row r="2493" spans="1:5" ht="15" thickBot="1" x14ac:dyDescent="0.35">
      <c r="A2493" s="10" t="s">
        <v>1360</v>
      </c>
      <c r="B2493" s="10" t="s">
        <v>10</v>
      </c>
      <c r="C2493" s="10" t="s">
        <v>63</v>
      </c>
      <c r="D2493" s="21" t="s">
        <v>108</v>
      </c>
      <c r="E2493" s="21"/>
    </row>
    <row r="2494" spans="1:5" ht="15" thickBot="1" x14ac:dyDescent="0.35">
      <c r="A2494" s="10" t="s">
        <v>1361</v>
      </c>
      <c r="B2494" s="10" t="s">
        <v>10</v>
      </c>
      <c r="C2494" s="10" t="s">
        <v>63</v>
      </c>
      <c r="D2494" s="21" t="s">
        <v>108</v>
      </c>
      <c r="E2494" s="21"/>
    </row>
    <row r="2495" spans="1:5" ht="15" thickBot="1" x14ac:dyDescent="0.35">
      <c r="A2495" s="10" t="s">
        <v>1362</v>
      </c>
      <c r="B2495" s="10" t="s">
        <v>10</v>
      </c>
      <c r="C2495" s="10" t="s">
        <v>63</v>
      </c>
      <c r="D2495" s="21" t="s">
        <v>108</v>
      </c>
      <c r="E2495" s="21"/>
    </row>
    <row r="2496" spans="1:5" ht="15" thickBot="1" x14ac:dyDescent="0.35">
      <c r="A2496" s="10" t="s">
        <v>1363</v>
      </c>
      <c r="B2496" s="10" t="s">
        <v>10</v>
      </c>
      <c r="C2496" s="10" t="s">
        <v>63</v>
      </c>
      <c r="D2496" s="21" t="s">
        <v>108</v>
      </c>
      <c r="E2496" s="21"/>
    </row>
    <row r="2497" spans="1:5" ht="15" thickBot="1" x14ac:dyDescent="0.35">
      <c r="A2497" s="10" t="s">
        <v>1364</v>
      </c>
      <c r="B2497" s="10" t="s">
        <v>10</v>
      </c>
      <c r="C2497" s="10" t="s">
        <v>63</v>
      </c>
      <c r="D2497" s="21" t="s">
        <v>108</v>
      </c>
      <c r="E2497" s="21"/>
    </row>
    <row r="2498" spans="1:5" ht="15" thickBot="1" x14ac:dyDescent="0.35">
      <c r="A2498" s="10" t="s">
        <v>1365</v>
      </c>
      <c r="B2498" s="10" t="s">
        <v>10</v>
      </c>
      <c r="C2498" s="10" t="s">
        <v>63</v>
      </c>
      <c r="D2498" s="21" t="s">
        <v>108</v>
      </c>
      <c r="E2498" s="21"/>
    </row>
    <row r="2499" spans="1:5" ht="15" thickBot="1" x14ac:dyDescent="0.35">
      <c r="A2499" s="10" t="s">
        <v>1366</v>
      </c>
      <c r="B2499" s="10" t="s">
        <v>10</v>
      </c>
      <c r="C2499" s="10" t="s">
        <v>63</v>
      </c>
      <c r="D2499" s="21" t="s">
        <v>108</v>
      </c>
      <c r="E2499" s="21"/>
    </row>
    <row r="2500" spans="1:5" ht="15" thickBot="1" x14ac:dyDescent="0.35">
      <c r="A2500" s="10" t="s">
        <v>1367</v>
      </c>
      <c r="B2500" s="10" t="s">
        <v>10</v>
      </c>
      <c r="C2500" s="10" t="s">
        <v>63</v>
      </c>
      <c r="D2500" s="21" t="s">
        <v>108</v>
      </c>
      <c r="E2500" s="21"/>
    </row>
    <row r="2501" spans="1:5" ht="15" thickBot="1" x14ac:dyDescent="0.35">
      <c r="A2501" s="10" t="s">
        <v>1368</v>
      </c>
      <c r="B2501" s="10" t="s">
        <v>10</v>
      </c>
      <c r="C2501" s="10" t="s">
        <v>63</v>
      </c>
      <c r="D2501" s="21" t="s">
        <v>108</v>
      </c>
      <c r="E2501" s="21"/>
    </row>
    <row r="2502" spans="1:5" ht="15" thickBot="1" x14ac:dyDescent="0.35">
      <c r="A2502" s="10" t="s">
        <v>1369</v>
      </c>
      <c r="B2502" s="10" t="s">
        <v>10</v>
      </c>
      <c r="C2502" s="10" t="s">
        <v>63</v>
      </c>
      <c r="D2502" s="21" t="s">
        <v>108</v>
      </c>
      <c r="E2502" s="21"/>
    </row>
    <row r="2503" spans="1:5" ht="15" thickBot="1" x14ac:dyDescent="0.35">
      <c r="A2503" s="10" t="s">
        <v>1370</v>
      </c>
      <c r="B2503" s="10" t="s">
        <v>10</v>
      </c>
      <c r="C2503" s="10" t="s">
        <v>63</v>
      </c>
      <c r="D2503" s="21" t="s">
        <v>108</v>
      </c>
      <c r="E2503" s="21"/>
    </row>
    <row r="2504" spans="1:5" ht="15" thickBot="1" x14ac:dyDescent="0.35">
      <c r="A2504" s="10" t="s">
        <v>1371</v>
      </c>
      <c r="B2504" s="10" t="s">
        <v>10</v>
      </c>
      <c r="C2504" s="10" t="s">
        <v>63</v>
      </c>
      <c r="D2504" s="21" t="s">
        <v>108</v>
      </c>
      <c r="E2504" s="21"/>
    </row>
    <row r="2505" spans="1:5" ht="15" thickBot="1" x14ac:dyDescent="0.35">
      <c r="A2505" s="10" t="s">
        <v>1372</v>
      </c>
      <c r="B2505" s="10" t="s">
        <v>10</v>
      </c>
      <c r="C2505" s="10" t="s">
        <v>63</v>
      </c>
      <c r="D2505" s="21" t="s">
        <v>108</v>
      </c>
      <c r="E2505" s="21"/>
    </row>
    <row r="2506" spans="1:5" ht="15" thickBot="1" x14ac:dyDescent="0.35">
      <c r="A2506" s="10" t="s">
        <v>1373</v>
      </c>
      <c r="B2506" s="10" t="s">
        <v>10</v>
      </c>
      <c r="C2506" s="10" t="s">
        <v>63</v>
      </c>
      <c r="D2506" s="21" t="s">
        <v>108</v>
      </c>
      <c r="E2506" s="21"/>
    </row>
    <row r="2507" spans="1:5" ht="15" thickBot="1" x14ac:dyDescent="0.35">
      <c r="A2507" s="10" t="s">
        <v>1374</v>
      </c>
      <c r="B2507" s="10" t="s">
        <v>10</v>
      </c>
      <c r="C2507" s="10" t="s">
        <v>63</v>
      </c>
      <c r="D2507" s="21" t="s">
        <v>108</v>
      </c>
      <c r="E2507" s="21"/>
    </row>
    <row r="2508" spans="1:5" ht="15" thickBot="1" x14ac:dyDescent="0.35">
      <c r="A2508" s="10" t="s">
        <v>1375</v>
      </c>
      <c r="B2508" s="10" t="s">
        <v>10</v>
      </c>
      <c r="C2508" s="10" t="s">
        <v>63</v>
      </c>
      <c r="D2508" s="21" t="s">
        <v>108</v>
      </c>
      <c r="E2508" s="21"/>
    </row>
    <row r="2509" spans="1:5" ht="15" thickBot="1" x14ac:dyDescent="0.35">
      <c r="A2509" s="10" t="s">
        <v>1376</v>
      </c>
      <c r="B2509" s="10" t="s">
        <v>10</v>
      </c>
      <c r="C2509" s="10" t="s">
        <v>63</v>
      </c>
      <c r="D2509" s="21" t="s">
        <v>108</v>
      </c>
      <c r="E2509" s="21"/>
    </row>
    <row r="2510" spans="1:5" ht="15" thickBot="1" x14ac:dyDescent="0.35">
      <c r="A2510" s="10" t="s">
        <v>1377</v>
      </c>
      <c r="B2510" s="10" t="s">
        <v>10</v>
      </c>
      <c r="C2510" s="10" t="s">
        <v>63</v>
      </c>
      <c r="D2510" s="21" t="s">
        <v>108</v>
      </c>
      <c r="E2510" s="21"/>
    </row>
    <row r="2511" spans="1:5" ht="15" thickBot="1" x14ac:dyDescent="0.35">
      <c r="A2511" s="10" t="s">
        <v>1378</v>
      </c>
      <c r="B2511" s="10" t="s">
        <v>10</v>
      </c>
      <c r="C2511" s="10" t="s">
        <v>63</v>
      </c>
      <c r="D2511" s="21" t="s">
        <v>108</v>
      </c>
      <c r="E2511" s="21"/>
    </row>
    <row r="2512" spans="1:5" ht="15" thickBot="1" x14ac:dyDescent="0.35">
      <c r="A2512" s="10" t="s">
        <v>1379</v>
      </c>
      <c r="B2512" s="10" t="s">
        <v>10</v>
      </c>
      <c r="C2512" s="10" t="s">
        <v>63</v>
      </c>
      <c r="D2512" s="21" t="s">
        <v>108</v>
      </c>
      <c r="E2512" s="21"/>
    </row>
    <row r="2513" spans="1:5" ht="15" thickBot="1" x14ac:dyDescent="0.35">
      <c r="A2513" s="10" t="s">
        <v>1380</v>
      </c>
      <c r="B2513" s="10" t="s">
        <v>10</v>
      </c>
      <c r="C2513" s="10" t="s">
        <v>63</v>
      </c>
      <c r="D2513" s="21" t="s">
        <v>108</v>
      </c>
      <c r="E2513" s="21"/>
    </row>
    <row r="2514" spans="1:5" ht="15" thickBot="1" x14ac:dyDescent="0.35">
      <c r="A2514" s="10" t="s">
        <v>1381</v>
      </c>
      <c r="B2514" s="10" t="s">
        <v>10</v>
      </c>
      <c r="C2514" s="10" t="s">
        <v>63</v>
      </c>
      <c r="D2514" s="21" t="s">
        <v>108</v>
      </c>
      <c r="E2514" s="21"/>
    </row>
    <row r="2515" spans="1:5" ht="15" thickBot="1" x14ac:dyDescent="0.35">
      <c r="A2515" s="10" t="s">
        <v>1382</v>
      </c>
      <c r="B2515" s="10" t="s">
        <v>10</v>
      </c>
      <c r="C2515" s="10" t="s">
        <v>63</v>
      </c>
      <c r="D2515" s="21" t="s">
        <v>108</v>
      </c>
      <c r="E2515" s="21"/>
    </row>
    <row r="2516" spans="1:5" ht="15" thickBot="1" x14ac:dyDescent="0.35">
      <c r="A2516" s="10" t="s">
        <v>1383</v>
      </c>
      <c r="B2516" s="10" t="s">
        <v>10</v>
      </c>
      <c r="C2516" s="10" t="s">
        <v>63</v>
      </c>
      <c r="D2516" s="21" t="s">
        <v>108</v>
      </c>
      <c r="E2516" s="21"/>
    </row>
    <row r="2517" spans="1:5" ht="15" thickBot="1" x14ac:dyDescent="0.35">
      <c r="A2517" s="10" t="s">
        <v>1384</v>
      </c>
      <c r="B2517" s="10" t="s">
        <v>10</v>
      </c>
      <c r="C2517" s="10" t="s">
        <v>63</v>
      </c>
      <c r="D2517" s="21" t="s">
        <v>108</v>
      </c>
      <c r="E2517" s="21"/>
    </row>
    <row r="2518" spans="1:5" ht="15" thickBot="1" x14ac:dyDescent="0.35">
      <c r="A2518" s="10" t="s">
        <v>1385</v>
      </c>
      <c r="B2518" s="10" t="s">
        <v>10</v>
      </c>
      <c r="C2518" s="10" t="s">
        <v>63</v>
      </c>
      <c r="D2518" s="21" t="s">
        <v>108</v>
      </c>
      <c r="E2518" s="21"/>
    </row>
    <row r="2519" spans="1:5" ht="15" thickBot="1" x14ac:dyDescent="0.35">
      <c r="A2519" s="10" t="s">
        <v>1386</v>
      </c>
      <c r="B2519" s="10" t="s">
        <v>10</v>
      </c>
      <c r="C2519" s="10" t="s">
        <v>63</v>
      </c>
      <c r="D2519" s="21" t="s">
        <v>108</v>
      </c>
      <c r="E2519" s="21"/>
    </row>
    <row r="2520" spans="1:5" ht="15" thickBot="1" x14ac:dyDescent="0.35">
      <c r="A2520" s="10" t="s">
        <v>1387</v>
      </c>
      <c r="B2520" s="10" t="s">
        <v>10</v>
      </c>
      <c r="C2520" s="10" t="s">
        <v>63</v>
      </c>
      <c r="D2520" s="21" t="s">
        <v>108</v>
      </c>
      <c r="E2520" s="21"/>
    </row>
    <row r="2521" spans="1:5" ht="15" thickBot="1" x14ac:dyDescent="0.35">
      <c r="A2521" s="10" t="s">
        <v>1388</v>
      </c>
      <c r="B2521" s="10" t="s">
        <v>10</v>
      </c>
      <c r="C2521" s="10" t="s">
        <v>63</v>
      </c>
      <c r="D2521" s="21" t="s">
        <v>108</v>
      </c>
      <c r="E2521" s="21"/>
    </row>
    <row r="2522" spans="1:5" ht="15" thickBot="1" x14ac:dyDescent="0.35">
      <c r="A2522" s="10" t="s">
        <v>1389</v>
      </c>
      <c r="B2522" s="10" t="s">
        <v>10</v>
      </c>
      <c r="C2522" s="10" t="s">
        <v>63</v>
      </c>
      <c r="D2522" s="21" t="s">
        <v>108</v>
      </c>
      <c r="E2522" s="21"/>
    </row>
    <row r="2523" spans="1:5" ht="15" thickBot="1" x14ac:dyDescent="0.35">
      <c r="A2523" s="10" t="s">
        <v>1390</v>
      </c>
      <c r="B2523" s="10" t="s">
        <v>10</v>
      </c>
      <c r="C2523" s="10" t="s">
        <v>63</v>
      </c>
      <c r="D2523" s="21" t="s">
        <v>108</v>
      </c>
      <c r="E2523" s="21"/>
    </row>
    <row r="2524" spans="1:5" ht="15" thickBot="1" x14ac:dyDescent="0.35">
      <c r="A2524" s="10" t="s">
        <v>1391</v>
      </c>
      <c r="B2524" s="10" t="s">
        <v>10</v>
      </c>
      <c r="C2524" s="10" t="s">
        <v>63</v>
      </c>
      <c r="D2524" s="21" t="s">
        <v>108</v>
      </c>
      <c r="E2524" s="21"/>
    </row>
    <row r="2525" spans="1:5" ht="15" thickBot="1" x14ac:dyDescent="0.35">
      <c r="A2525" s="10" t="s">
        <v>1392</v>
      </c>
      <c r="B2525" s="10" t="s">
        <v>10</v>
      </c>
      <c r="C2525" s="10" t="s">
        <v>63</v>
      </c>
      <c r="D2525" s="21" t="s">
        <v>108</v>
      </c>
      <c r="E2525" s="21"/>
    </row>
    <row r="2526" spans="1:5" ht="15" thickBot="1" x14ac:dyDescent="0.35">
      <c r="A2526" s="9" t="s">
        <v>1393</v>
      </c>
      <c r="B2526" s="9" t="s">
        <v>68</v>
      </c>
      <c r="C2526" s="9" t="s">
        <v>63</v>
      </c>
      <c r="D2526" s="22" t="s">
        <v>108</v>
      </c>
      <c r="E2526" s="22"/>
    </row>
    <row r="2527" spans="1:5" ht="15" thickBot="1" x14ac:dyDescent="0.35">
      <c r="A2527" s="17"/>
      <c r="B2527" s="17"/>
      <c r="C2527" s="18"/>
      <c r="D2527" s="2" t="s">
        <v>211</v>
      </c>
      <c r="E2527" s="3" t="s">
        <v>212</v>
      </c>
    </row>
    <row r="2528" spans="1:5" ht="15" thickBot="1" x14ac:dyDescent="0.35">
      <c r="A2528" s="17"/>
      <c r="B2528" s="17"/>
      <c r="C2528" s="18"/>
      <c r="D2528" s="1">
        <v>0</v>
      </c>
      <c r="E2528" s="4" t="s">
        <v>69</v>
      </c>
    </row>
    <row r="2529" spans="1:5" ht="15" thickBot="1" x14ac:dyDescent="0.35">
      <c r="A2529" s="19"/>
      <c r="B2529" s="19"/>
      <c r="C2529" s="20"/>
      <c r="D2529" s="5">
        <v>1</v>
      </c>
      <c r="E2529" s="6" t="s">
        <v>70</v>
      </c>
    </row>
    <row r="2530" spans="1:5" ht="15" thickBot="1" x14ac:dyDescent="0.35">
      <c r="A2530" s="9" t="s">
        <v>1394</v>
      </c>
      <c r="B2530" s="9" t="s">
        <v>68</v>
      </c>
      <c r="C2530" s="9" t="s">
        <v>63</v>
      </c>
      <c r="D2530" s="22" t="s">
        <v>108</v>
      </c>
      <c r="E2530" s="22"/>
    </row>
    <row r="2531" spans="1:5" ht="15" thickBot="1" x14ac:dyDescent="0.35">
      <c r="A2531" s="17"/>
      <c r="B2531" s="17"/>
      <c r="C2531" s="18"/>
      <c r="D2531" s="2" t="s">
        <v>211</v>
      </c>
      <c r="E2531" s="3" t="s">
        <v>212</v>
      </c>
    </row>
    <row r="2532" spans="1:5" ht="15" thickBot="1" x14ac:dyDescent="0.35">
      <c r="A2532" s="17"/>
      <c r="B2532" s="17"/>
      <c r="C2532" s="18"/>
      <c r="D2532" s="1">
        <v>0</v>
      </c>
      <c r="E2532" s="4" t="s">
        <v>69</v>
      </c>
    </row>
    <row r="2533" spans="1:5" ht="15" thickBot="1" x14ac:dyDescent="0.35">
      <c r="A2533" s="19"/>
      <c r="B2533" s="19"/>
      <c r="C2533" s="20"/>
      <c r="D2533" s="5">
        <v>1</v>
      </c>
      <c r="E2533" s="6" t="s">
        <v>70</v>
      </c>
    </row>
    <row r="2534" spans="1:5" ht="15" thickBot="1" x14ac:dyDescent="0.35">
      <c r="A2534" s="9" t="s">
        <v>1395</v>
      </c>
      <c r="B2534" s="9" t="s">
        <v>68</v>
      </c>
      <c r="C2534" s="9" t="s">
        <v>63</v>
      </c>
      <c r="D2534" s="22" t="s">
        <v>108</v>
      </c>
      <c r="E2534" s="22"/>
    </row>
    <row r="2535" spans="1:5" ht="15" thickBot="1" x14ac:dyDescent="0.35">
      <c r="A2535" s="17"/>
      <c r="B2535" s="17"/>
      <c r="C2535" s="18"/>
      <c r="D2535" s="2" t="s">
        <v>211</v>
      </c>
      <c r="E2535" s="3" t="s">
        <v>212</v>
      </c>
    </row>
    <row r="2536" spans="1:5" ht="15" thickBot="1" x14ac:dyDescent="0.35">
      <c r="A2536" s="17"/>
      <c r="B2536" s="17"/>
      <c r="C2536" s="18"/>
      <c r="D2536" s="1">
        <v>0</v>
      </c>
      <c r="E2536" s="4" t="s">
        <v>69</v>
      </c>
    </row>
    <row r="2537" spans="1:5" ht="15" thickBot="1" x14ac:dyDescent="0.35">
      <c r="A2537" s="19"/>
      <c r="B2537" s="19"/>
      <c r="C2537" s="20"/>
      <c r="D2537" s="5">
        <v>1</v>
      </c>
      <c r="E2537" s="6" t="s">
        <v>70</v>
      </c>
    </row>
    <row r="2538" spans="1:5" ht="15" thickBot="1" x14ac:dyDescent="0.35">
      <c r="A2538" s="9" t="s">
        <v>1396</v>
      </c>
      <c r="B2538" s="9" t="s">
        <v>68</v>
      </c>
      <c r="C2538" s="9" t="s">
        <v>63</v>
      </c>
      <c r="D2538" s="22" t="s">
        <v>108</v>
      </c>
      <c r="E2538" s="22"/>
    </row>
    <row r="2539" spans="1:5" ht="15" thickBot="1" x14ac:dyDescent="0.35">
      <c r="A2539" s="17"/>
      <c r="B2539" s="17"/>
      <c r="C2539" s="18"/>
      <c r="D2539" s="2" t="s">
        <v>211</v>
      </c>
      <c r="E2539" s="3" t="s">
        <v>212</v>
      </c>
    </row>
    <row r="2540" spans="1:5" ht="15" thickBot="1" x14ac:dyDescent="0.35">
      <c r="A2540" s="17"/>
      <c r="B2540" s="17"/>
      <c r="C2540" s="18"/>
      <c r="D2540" s="1">
        <v>0</v>
      </c>
      <c r="E2540" s="4" t="s">
        <v>69</v>
      </c>
    </row>
    <row r="2541" spans="1:5" ht="15" thickBot="1" x14ac:dyDescent="0.35">
      <c r="A2541" s="19"/>
      <c r="B2541" s="19"/>
      <c r="C2541" s="20"/>
      <c r="D2541" s="5">
        <v>1</v>
      </c>
      <c r="E2541" s="6" t="s">
        <v>70</v>
      </c>
    </row>
    <row r="2542" spans="1:5" ht="15" thickBot="1" x14ac:dyDescent="0.35">
      <c r="A2542" s="9" t="s">
        <v>1397</v>
      </c>
      <c r="B2542" s="9" t="s">
        <v>68</v>
      </c>
      <c r="C2542" s="9" t="s">
        <v>63</v>
      </c>
      <c r="D2542" s="22" t="s">
        <v>108</v>
      </c>
      <c r="E2542" s="22"/>
    </row>
    <row r="2543" spans="1:5" ht="15" thickBot="1" x14ac:dyDescent="0.35">
      <c r="A2543" s="17"/>
      <c r="B2543" s="17"/>
      <c r="C2543" s="18"/>
      <c r="D2543" s="2" t="s">
        <v>211</v>
      </c>
      <c r="E2543" s="3" t="s">
        <v>212</v>
      </c>
    </row>
    <row r="2544" spans="1:5" ht="15" thickBot="1" x14ac:dyDescent="0.35">
      <c r="A2544" s="17"/>
      <c r="B2544" s="17"/>
      <c r="C2544" s="18"/>
      <c r="D2544" s="1">
        <v>0</v>
      </c>
      <c r="E2544" s="4" t="s">
        <v>69</v>
      </c>
    </row>
    <row r="2545" spans="1:5" ht="15" thickBot="1" x14ac:dyDescent="0.35">
      <c r="A2545" s="19"/>
      <c r="B2545" s="19"/>
      <c r="C2545" s="20"/>
      <c r="D2545" s="5">
        <v>1</v>
      </c>
      <c r="E2545" s="6" t="s">
        <v>70</v>
      </c>
    </row>
    <row r="2546" spans="1:5" ht="15" thickBot="1" x14ac:dyDescent="0.35">
      <c r="A2546" s="9" t="s">
        <v>1398</v>
      </c>
      <c r="B2546" s="9" t="s">
        <v>68</v>
      </c>
      <c r="C2546" s="9" t="s">
        <v>63</v>
      </c>
      <c r="D2546" s="22" t="s">
        <v>108</v>
      </c>
      <c r="E2546" s="22"/>
    </row>
    <row r="2547" spans="1:5" ht="15" thickBot="1" x14ac:dyDescent="0.35">
      <c r="A2547" s="17"/>
      <c r="B2547" s="17"/>
      <c r="C2547" s="18"/>
      <c r="D2547" s="2" t="s">
        <v>211</v>
      </c>
      <c r="E2547" s="3" t="s">
        <v>212</v>
      </c>
    </row>
    <row r="2548" spans="1:5" ht="15" thickBot="1" x14ac:dyDescent="0.35">
      <c r="A2548" s="17"/>
      <c r="B2548" s="17"/>
      <c r="C2548" s="18"/>
      <c r="D2548" s="1">
        <v>0</v>
      </c>
      <c r="E2548" s="4" t="s">
        <v>69</v>
      </c>
    </row>
    <row r="2549" spans="1:5" ht="15" thickBot="1" x14ac:dyDescent="0.35">
      <c r="A2549" s="19"/>
      <c r="B2549" s="19"/>
      <c r="C2549" s="20"/>
      <c r="D2549" s="5">
        <v>1</v>
      </c>
      <c r="E2549" s="6" t="s">
        <v>70</v>
      </c>
    </row>
    <row r="2550" spans="1:5" ht="15" thickBot="1" x14ac:dyDescent="0.35">
      <c r="A2550" s="9" t="s">
        <v>1399</v>
      </c>
      <c r="B2550" s="9" t="s">
        <v>68</v>
      </c>
      <c r="C2550" s="9" t="s">
        <v>63</v>
      </c>
      <c r="D2550" s="22" t="s">
        <v>108</v>
      </c>
      <c r="E2550" s="22"/>
    </row>
    <row r="2551" spans="1:5" ht="15" thickBot="1" x14ac:dyDescent="0.35">
      <c r="A2551" s="17"/>
      <c r="B2551" s="17"/>
      <c r="C2551" s="18"/>
      <c r="D2551" s="2" t="s">
        <v>211</v>
      </c>
      <c r="E2551" s="3" t="s">
        <v>212</v>
      </c>
    </row>
    <row r="2552" spans="1:5" ht="15" thickBot="1" x14ac:dyDescent="0.35">
      <c r="A2552" s="17"/>
      <c r="B2552" s="17"/>
      <c r="C2552" s="18"/>
      <c r="D2552" s="1">
        <v>0</v>
      </c>
      <c r="E2552" s="4" t="s">
        <v>69</v>
      </c>
    </row>
    <row r="2553" spans="1:5" ht="15" thickBot="1" x14ac:dyDescent="0.35">
      <c r="A2553" s="19"/>
      <c r="B2553" s="19"/>
      <c r="C2553" s="20"/>
      <c r="D2553" s="5">
        <v>1</v>
      </c>
      <c r="E2553" s="6" t="s">
        <v>70</v>
      </c>
    </row>
    <row r="2554" spans="1:5" ht="15" thickBot="1" x14ac:dyDescent="0.35">
      <c r="A2554" s="9" t="s">
        <v>1400</v>
      </c>
      <c r="B2554" s="9" t="s">
        <v>68</v>
      </c>
      <c r="C2554" s="9" t="s">
        <v>63</v>
      </c>
      <c r="D2554" s="22" t="s">
        <v>108</v>
      </c>
      <c r="E2554" s="22"/>
    </row>
    <row r="2555" spans="1:5" ht="15" thickBot="1" x14ac:dyDescent="0.35">
      <c r="A2555" s="17"/>
      <c r="B2555" s="17"/>
      <c r="C2555" s="18"/>
      <c r="D2555" s="2" t="s">
        <v>211</v>
      </c>
      <c r="E2555" s="3" t="s">
        <v>212</v>
      </c>
    </row>
    <row r="2556" spans="1:5" ht="15" thickBot="1" x14ac:dyDescent="0.35">
      <c r="A2556" s="17"/>
      <c r="B2556" s="17"/>
      <c r="C2556" s="18"/>
      <c r="D2556" s="1">
        <v>0</v>
      </c>
      <c r="E2556" s="4" t="s">
        <v>69</v>
      </c>
    </row>
    <row r="2557" spans="1:5" ht="15" thickBot="1" x14ac:dyDescent="0.35">
      <c r="A2557" s="19"/>
      <c r="B2557" s="19"/>
      <c r="C2557" s="20"/>
      <c r="D2557" s="5">
        <v>1</v>
      </c>
      <c r="E2557" s="6" t="s">
        <v>70</v>
      </c>
    </row>
    <row r="2558" spans="1:5" ht="15" thickBot="1" x14ac:dyDescent="0.35">
      <c r="A2558" s="9" t="s">
        <v>1401</v>
      </c>
      <c r="B2558" s="9" t="s">
        <v>68</v>
      </c>
      <c r="C2558" s="9" t="s">
        <v>63</v>
      </c>
      <c r="D2558" s="22" t="s">
        <v>108</v>
      </c>
      <c r="E2558" s="22"/>
    </row>
    <row r="2559" spans="1:5" ht="15" thickBot="1" x14ac:dyDescent="0.35">
      <c r="A2559" s="17"/>
      <c r="B2559" s="17"/>
      <c r="C2559" s="18"/>
      <c r="D2559" s="2" t="s">
        <v>211</v>
      </c>
      <c r="E2559" s="3" t="s">
        <v>212</v>
      </c>
    </row>
    <row r="2560" spans="1:5" ht="15" thickBot="1" x14ac:dyDescent="0.35">
      <c r="A2560" s="17"/>
      <c r="B2560" s="17"/>
      <c r="C2560" s="18"/>
      <c r="D2560" s="1">
        <v>0</v>
      </c>
      <c r="E2560" s="4" t="s">
        <v>69</v>
      </c>
    </row>
    <row r="2561" spans="1:5" ht="15" thickBot="1" x14ac:dyDescent="0.35">
      <c r="A2561" s="19"/>
      <c r="B2561" s="19"/>
      <c r="C2561" s="20"/>
      <c r="D2561" s="5">
        <v>1</v>
      </c>
      <c r="E2561" s="6" t="s">
        <v>70</v>
      </c>
    </row>
    <row r="2562" spans="1:5" ht="15" thickBot="1" x14ac:dyDescent="0.35">
      <c r="A2562" s="10" t="s">
        <v>1402</v>
      </c>
      <c r="B2562" s="10" t="s">
        <v>10</v>
      </c>
      <c r="C2562" s="10" t="s">
        <v>63</v>
      </c>
      <c r="D2562" s="21" t="s">
        <v>108</v>
      </c>
      <c r="E2562" s="21"/>
    </row>
    <row r="2563" spans="1:5" ht="15" thickBot="1" x14ac:dyDescent="0.35">
      <c r="A2563" s="10" t="s">
        <v>1403</v>
      </c>
      <c r="B2563" s="10" t="s">
        <v>10</v>
      </c>
      <c r="C2563" s="10" t="s">
        <v>63</v>
      </c>
      <c r="D2563" s="21" t="s">
        <v>108</v>
      </c>
      <c r="E2563" s="21"/>
    </row>
    <row r="2564" spans="1:5" ht="15" thickBot="1" x14ac:dyDescent="0.35">
      <c r="A2564" s="10" t="s">
        <v>1404</v>
      </c>
      <c r="B2564" s="10" t="s">
        <v>10</v>
      </c>
      <c r="C2564" s="10" t="s">
        <v>63</v>
      </c>
      <c r="D2564" s="21" t="s">
        <v>108</v>
      </c>
      <c r="E2564" s="21"/>
    </row>
    <row r="2565" spans="1:5" ht="15" thickBot="1" x14ac:dyDescent="0.35">
      <c r="A2565" s="10" t="s">
        <v>1405</v>
      </c>
      <c r="B2565" s="10" t="s">
        <v>10</v>
      </c>
      <c r="C2565" s="10" t="s">
        <v>63</v>
      </c>
      <c r="D2565" s="21" t="s">
        <v>108</v>
      </c>
      <c r="E2565" s="21"/>
    </row>
    <row r="2566" spans="1:5" ht="15" thickBot="1" x14ac:dyDescent="0.35">
      <c r="A2566" s="10" t="s">
        <v>1406</v>
      </c>
      <c r="B2566" s="10" t="s">
        <v>10</v>
      </c>
      <c r="C2566" s="10" t="s">
        <v>63</v>
      </c>
      <c r="D2566" s="21" t="s">
        <v>108</v>
      </c>
      <c r="E2566" s="21"/>
    </row>
    <row r="2567" spans="1:5" ht="15" thickBot="1" x14ac:dyDescent="0.35">
      <c r="A2567" s="10" t="s">
        <v>1407</v>
      </c>
      <c r="B2567" s="10" t="s">
        <v>10</v>
      </c>
      <c r="C2567" s="10" t="s">
        <v>63</v>
      </c>
      <c r="D2567" s="21" t="s">
        <v>108</v>
      </c>
      <c r="E2567" s="21"/>
    </row>
    <row r="2568" spans="1:5" ht="15" thickBot="1" x14ac:dyDescent="0.35">
      <c r="A2568" s="10" t="s">
        <v>1408</v>
      </c>
      <c r="B2568" s="10" t="s">
        <v>10</v>
      </c>
      <c r="C2568" s="10" t="s">
        <v>63</v>
      </c>
      <c r="D2568" s="21" t="s">
        <v>108</v>
      </c>
      <c r="E2568" s="21"/>
    </row>
    <row r="2569" spans="1:5" ht="15" thickBot="1" x14ac:dyDescent="0.35">
      <c r="A2569" s="10" t="s">
        <v>1409</v>
      </c>
      <c r="B2569" s="10" t="s">
        <v>10</v>
      </c>
      <c r="C2569" s="10" t="s">
        <v>63</v>
      </c>
      <c r="D2569" s="21" t="s">
        <v>108</v>
      </c>
      <c r="E2569" s="21"/>
    </row>
    <row r="2570" spans="1:5" ht="15" thickBot="1" x14ac:dyDescent="0.35">
      <c r="A2570" s="10" t="s">
        <v>1410</v>
      </c>
      <c r="B2570" s="10" t="s">
        <v>10</v>
      </c>
      <c r="C2570" s="10" t="s">
        <v>63</v>
      </c>
      <c r="D2570" s="21" t="s">
        <v>108</v>
      </c>
      <c r="E2570" s="21"/>
    </row>
    <row r="2571" spans="1:5" ht="15" thickBot="1" x14ac:dyDescent="0.35">
      <c r="A2571" s="10" t="s">
        <v>1411</v>
      </c>
      <c r="B2571" s="10" t="s">
        <v>10</v>
      </c>
      <c r="C2571" s="10" t="s">
        <v>63</v>
      </c>
      <c r="D2571" s="21" t="s">
        <v>108</v>
      </c>
      <c r="E2571" s="21"/>
    </row>
    <row r="2572" spans="1:5" ht="15" thickBot="1" x14ac:dyDescent="0.35">
      <c r="A2572" s="10" t="s">
        <v>1412</v>
      </c>
      <c r="B2572" s="10" t="s">
        <v>10</v>
      </c>
      <c r="C2572" s="10" t="s">
        <v>63</v>
      </c>
      <c r="D2572" s="21" t="s">
        <v>108</v>
      </c>
      <c r="E2572" s="21"/>
    </row>
    <row r="2573" spans="1:5" ht="15" thickBot="1" x14ac:dyDescent="0.35">
      <c r="A2573" s="10" t="s">
        <v>1413</v>
      </c>
      <c r="B2573" s="10" t="s">
        <v>10</v>
      </c>
      <c r="C2573" s="10" t="s">
        <v>63</v>
      </c>
      <c r="D2573" s="21" t="s">
        <v>108</v>
      </c>
      <c r="E2573" s="21"/>
    </row>
    <row r="2574" spans="1:5" ht="15" thickBot="1" x14ac:dyDescent="0.35">
      <c r="A2574" s="10" t="s">
        <v>1414</v>
      </c>
      <c r="B2574" s="10" t="s">
        <v>10</v>
      </c>
      <c r="C2574" s="10" t="s">
        <v>63</v>
      </c>
      <c r="D2574" s="21" t="s">
        <v>108</v>
      </c>
      <c r="E2574" s="21"/>
    </row>
    <row r="2575" spans="1:5" ht="15" thickBot="1" x14ac:dyDescent="0.35">
      <c r="A2575" s="10" t="s">
        <v>1415</v>
      </c>
      <c r="B2575" s="10" t="s">
        <v>10</v>
      </c>
      <c r="C2575" s="10" t="s">
        <v>63</v>
      </c>
      <c r="D2575" s="21" t="s">
        <v>108</v>
      </c>
      <c r="E2575" s="21"/>
    </row>
    <row r="2576" spans="1:5" ht="15" thickBot="1" x14ac:dyDescent="0.35">
      <c r="A2576" s="10" t="s">
        <v>1416</v>
      </c>
      <c r="B2576" s="10" t="s">
        <v>10</v>
      </c>
      <c r="C2576" s="10" t="s">
        <v>63</v>
      </c>
      <c r="D2576" s="21" t="s">
        <v>108</v>
      </c>
      <c r="E2576" s="21"/>
    </row>
    <row r="2577" spans="1:5" ht="15" thickBot="1" x14ac:dyDescent="0.35">
      <c r="A2577" s="10" t="s">
        <v>1417</v>
      </c>
      <c r="B2577" s="10" t="s">
        <v>10</v>
      </c>
      <c r="C2577" s="10" t="s">
        <v>63</v>
      </c>
      <c r="D2577" s="21" t="s">
        <v>108</v>
      </c>
      <c r="E2577" s="21"/>
    </row>
    <row r="2578" spans="1:5" ht="15" thickBot="1" x14ac:dyDescent="0.35">
      <c r="A2578" s="10" t="s">
        <v>1418</v>
      </c>
      <c r="B2578" s="10" t="s">
        <v>10</v>
      </c>
      <c r="C2578" s="10" t="s">
        <v>63</v>
      </c>
      <c r="D2578" s="21" t="s">
        <v>108</v>
      </c>
      <c r="E2578" s="21"/>
    </row>
    <row r="2579" spans="1:5" ht="15" thickBot="1" x14ac:dyDescent="0.35">
      <c r="A2579" s="10" t="s">
        <v>1419</v>
      </c>
      <c r="B2579" s="10" t="s">
        <v>10</v>
      </c>
      <c r="C2579" s="10" t="s">
        <v>63</v>
      </c>
      <c r="D2579" s="21" t="s">
        <v>108</v>
      </c>
      <c r="E2579" s="21"/>
    </row>
    <row r="2580" spans="1:5" ht="15" thickBot="1" x14ac:dyDescent="0.35">
      <c r="A2580" s="10" t="s">
        <v>1420</v>
      </c>
      <c r="B2580" s="10" t="s">
        <v>10</v>
      </c>
      <c r="C2580" s="10" t="s">
        <v>63</v>
      </c>
      <c r="D2580" s="21" t="s">
        <v>108</v>
      </c>
      <c r="E2580" s="21"/>
    </row>
    <row r="2581" spans="1:5" ht="15" thickBot="1" x14ac:dyDescent="0.35">
      <c r="A2581" s="10" t="s">
        <v>1421</v>
      </c>
      <c r="B2581" s="10" t="s">
        <v>10</v>
      </c>
      <c r="C2581" s="10" t="s">
        <v>63</v>
      </c>
      <c r="D2581" s="21" t="s">
        <v>108</v>
      </c>
      <c r="E2581" s="21"/>
    </row>
    <row r="2582" spans="1:5" ht="15" thickBot="1" x14ac:dyDescent="0.35">
      <c r="A2582" s="10" t="s">
        <v>1422</v>
      </c>
      <c r="B2582" s="10" t="s">
        <v>10</v>
      </c>
      <c r="C2582" s="10" t="s">
        <v>63</v>
      </c>
      <c r="D2582" s="21" t="s">
        <v>108</v>
      </c>
      <c r="E2582" s="21"/>
    </row>
    <row r="2583" spans="1:5" ht="15" thickBot="1" x14ac:dyDescent="0.35">
      <c r="A2583" s="10" t="s">
        <v>1423</v>
      </c>
      <c r="B2583" s="10" t="s">
        <v>10</v>
      </c>
      <c r="C2583" s="10" t="s">
        <v>63</v>
      </c>
      <c r="D2583" s="21" t="s">
        <v>108</v>
      </c>
      <c r="E2583" s="21"/>
    </row>
    <row r="2584" spans="1:5" ht="15" thickBot="1" x14ac:dyDescent="0.35">
      <c r="A2584" s="10" t="s">
        <v>1424</v>
      </c>
      <c r="B2584" s="10" t="s">
        <v>10</v>
      </c>
      <c r="C2584" s="10" t="s">
        <v>63</v>
      </c>
      <c r="D2584" s="21" t="s">
        <v>108</v>
      </c>
      <c r="E2584" s="21"/>
    </row>
    <row r="2585" spans="1:5" ht="15" thickBot="1" x14ac:dyDescent="0.35">
      <c r="A2585" s="10" t="s">
        <v>1425</v>
      </c>
      <c r="B2585" s="10" t="s">
        <v>10</v>
      </c>
      <c r="C2585" s="10" t="s">
        <v>63</v>
      </c>
      <c r="D2585" s="21" t="s">
        <v>108</v>
      </c>
      <c r="E2585" s="21"/>
    </row>
    <row r="2586" spans="1:5" ht="15" thickBot="1" x14ac:dyDescent="0.35">
      <c r="A2586" s="10" t="s">
        <v>1426</v>
      </c>
      <c r="B2586" s="10" t="s">
        <v>10</v>
      </c>
      <c r="C2586" s="10" t="s">
        <v>63</v>
      </c>
      <c r="D2586" s="21" t="s">
        <v>108</v>
      </c>
      <c r="E2586" s="21"/>
    </row>
    <row r="2587" spans="1:5" ht="15" thickBot="1" x14ac:dyDescent="0.35">
      <c r="A2587" s="10" t="s">
        <v>1427</v>
      </c>
      <c r="B2587" s="10" t="s">
        <v>10</v>
      </c>
      <c r="C2587" s="10" t="s">
        <v>63</v>
      </c>
      <c r="D2587" s="21" t="s">
        <v>108</v>
      </c>
      <c r="E2587" s="21"/>
    </row>
    <row r="2588" spans="1:5" ht="15" thickBot="1" x14ac:dyDescent="0.35">
      <c r="A2588" s="10" t="s">
        <v>1428</v>
      </c>
      <c r="B2588" s="10" t="s">
        <v>10</v>
      </c>
      <c r="C2588" s="10" t="s">
        <v>63</v>
      </c>
      <c r="D2588" s="21" t="s">
        <v>108</v>
      </c>
      <c r="E2588" s="21"/>
    </row>
    <row r="2589" spans="1:5" x14ac:dyDescent="0.3">
      <c r="A2589" s="23" t="s">
        <v>138</v>
      </c>
      <c r="B2589" s="23"/>
      <c r="C2589" s="23"/>
      <c r="D2589" s="23"/>
      <c r="E2589" s="23"/>
    </row>
    <row r="2590" spans="1:5" ht="15" thickBot="1" x14ac:dyDescent="0.35">
      <c r="A2590" s="8" t="s">
        <v>0</v>
      </c>
      <c r="B2590" s="8" t="s">
        <v>1</v>
      </c>
      <c r="C2590" s="8" t="s">
        <v>2</v>
      </c>
      <c r="D2590" s="24" t="s">
        <v>3</v>
      </c>
      <c r="E2590" s="24"/>
    </row>
    <row r="2591" spans="1:5" ht="15" thickBot="1" x14ac:dyDescent="0.35">
      <c r="A2591" s="10" t="s">
        <v>139</v>
      </c>
      <c r="B2591" s="10" t="s">
        <v>10</v>
      </c>
      <c r="C2591" s="10" t="s">
        <v>11</v>
      </c>
      <c r="D2591" s="25" t="s">
        <v>140</v>
      </c>
      <c r="E2591" s="25"/>
    </row>
    <row r="2592" spans="1:5" x14ac:dyDescent="0.3">
      <c r="A2592" s="23" t="s">
        <v>141</v>
      </c>
      <c r="B2592" s="23"/>
      <c r="C2592" s="23"/>
      <c r="D2592" s="23"/>
      <c r="E2592" s="23"/>
    </row>
    <row r="2593" spans="1:5" ht="15" thickBot="1" x14ac:dyDescent="0.35">
      <c r="A2593" s="8" t="s">
        <v>0</v>
      </c>
      <c r="B2593" s="8" t="s">
        <v>1</v>
      </c>
      <c r="C2593" s="8" t="s">
        <v>2</v>
      </c>
      <c r="D2593" s="24" t="s">
        <v>3</v>
      </c>
      <c r="E2593" s="24"/>
    </row>
    <row r="2594" spans="1:5" ht="15" thickBot="1" x14ac:dyDescent="0.35">
      <c r="A2594" s="10" t="s">
        <v>142</v>
      </c>
      <c r="B2594" s="10" t="s">
        <v>143</v>
      </c>
      <c r="C2594" s="10" t="s">
        <v>144</v>
      </c>
      <c r="D2594" s="25" t="s">
        <v>145</v>
      </c>
      <c r="E2594" s="25"/>
    </row>
    <row r="2595" spans="1:5" ht="15" thickBot="1" x14ac:dyDescent="0.35">
      <c r="A2595" s="10" t="s">
        <v>146</v>
      </c>
      <c r="B2595" s="10" t="s">
        <v>11</v>
      </c>
      <c r="C2595" s="10" t="s">
        <v>144</v>
      </c>
      <c r="D2595" s="21" t="s">
        <v>147</v>
      </c>
      <c r="E2595" s="21"/>
    </row>
    <row r="2596" spans="1:5" ht="15" thickBot="1" x14ac:dyDescent="0.35">
      <c r="A2596" s="10" t="s">
        <v>148</v>
      </c>
      <c r="B2596" s="10" t="s">
        <v>149</v>
      </c>
      <c r="C2596" s="10" t="s">
        <v>144</v>
      </c>
      <c r="D2596" s="21" t="s">
        <v>150</v>
      </c>
      <c r="E2596" s="21"/>
    </row>
    <row r="2597" spans="1:5" ht="15" thickBot="1" x14ac:dyDescent="0.35">
      <c r="A2597" s="10" t="s">
        <v>151</v>
      </c>
      <c r="B2597" s="10" t="s">
        <v>149</v>
      </c>
      <c r="C2597" s="10" t="s">
        <v>144</v>
      </c>
      <c r="D2597" s="21" t="s">
        <v>152</v>
      </c>
      <c r="E2597" s="21"/>
    </row>
    <row r="2598" spans="1:5" ht="15" thickBot="1" x14ac:dyDescent="0.35">
      <c r="A2598" s="9" t="s">
        <v>153</v>
      </c>
      <c r="B2598" s="9" t="s">
        <v>10</v>
      </c>
      <c r="C2598" s="9" t="s">
        <v>144</v>
      </c>
      <c r="D2598" s="22" t="s">
        <v>154</v>
      </c>
      <c r="E2598" s="22"/>
    </row>
    <row r="2599" spans="1:5" ht="15" thickBot="1" x14ac:dyDescent="0.35">
      <c r="A2599" s="17"/>
      <c r="B2599" s="17"/>
      <c r="C2599" s="18"/>
      <c r="D2599" s="2" t="s">
        <v>211</v>
      </c>
      <c r="E2599" s="3" t="s">
        <v>212</v>
      </c>
    </row>
    <row r="2600" spans="1:5" ht="15" thickBot="1" x14ac:dyDescent="0.35">
      <c r="A2600" s="19"/>
      <c r="B2600" s="19"/>
      <c r="C2600" s="20"/>
      <c r="D2600" s="5" t="s">
        <v>1429</v>
      </c>
      <c r="E2600" s="6" t="s">
        <v>1429</v>
      </c>
    </row>
    <row r="2601" spans="1:5" ht="15" thickBot="1" x14ac:dyDescent="0.35">
      <c r="A2601" s="10" t="s">
        <v>155</v>
      </c>
      <c r="B2601" s="10" t="s">
        <v>10</v>
      </c>
      <c r="C2601" s="10" t="s">
        <v>144</v>
      </c>
      <c r="D2601" s="21" t="s">
        <v>156</v>
      </c>
      <c r="E2601" s="21"/>
    </row>
    <row r="2602" spans="1:5" ht="15" thickBot="1" x14ac:dyDescent="0.35">
      <c r="A2602" s="10" t="s">
        <v>157</v>
      </c>
      <c r="B2602" s="10" t="s">
        <v>158</v>
      </c>
      <c r="C2602" s="10" t="s">
        <v>144</v>
      </c>
      <c r="D2602" s="21" t="s">
        <v>159</v>
      </c>
      <c r="E2602" s="21"/>
    </row>
    <row r="2603" spans="1:5" ht="15" thickBot="1" x14ac:dyDescent="0.35">
      <c r="A2603" s="10" t="s">
        <v>160</v>
      </c>
      <c r="B2603" s="10" t="s">
        <v>158</v>
      </c>
      <c r="C2603" s="10" t="s">
        <v>144</v>
      </c>
      <c r="D2603" s="21" t="s">
        <v>161</v>
      </c>
      <c r="E2603" s="21"/>
    </row>
    <row r="2604" spans="1:5" ht="15" thickBot="1" x14ac:dyDescent="0.35">
      <c r="A2604" s="10" t="s">
        <v>162</v>
      </c>
      <c r="B2604" s="10" t="s">
        <v>5</v>
      </c>
      <c r="C2604" s="10" t="s">
        <v>144</v>
      </c>
      <c r="D2604" s="21" t="s">
        <v>163</v>
      </c>
      <c r="E2604" s="21"/>
    </row>
    <row r="2605" spans="1:5" ht="15" thickBot="1" x14ac:dyDescent="0.35">
      <c r="A2605" s="9" t="s">
        <v>164</v>
      </c>
      <c r="B2605" s="9" t="s">
        <v>149</v>
      </c>
      <c r="C2605" s="9" t="s">
        <v>144</v>
      </c>
      <c r="D2605" s="22" t="s">
        <v>165</v>
      </c>
      <c r="E2605" s="22"/>
    </row>
    <row r="2606" spans="1:5" ht="15" thickBot="1" x14ac:dyDescent="0.35">
      <c r="A2606" s="17"/>
      <c r="B2606" s="17"/>
      <c r="C2606" s="18"/>
      <c r="D2606" s="2" t="s">
        <v>211</v>
      </c>
      <c r="E2606" s="3" t="s">
        <v>212</v>
      </c>
    </row>
    <row r="2607" spans="1:5" ht="15" thickBot="1" x14ac:dyDescent="0.35">
      <c r="A2607" s="17"/>
      <c r="B2607" s="17"/>
      <c r="C2607" s="18"/>
      <c r="D2607" s="1">
        <v>1</v>
      </c>
      <c r="E2607" s="4" t="s">
        <v>166</v>
      </c>
    </row>
    <row r="2608" spans="1:5" ht="15" thickBot="1" x14ac:dyDescent="0.35">
      <c r="A2608" s="17"/>
      <c r="B2608" s="17"/>
      <c r="C2608" s="18"/>
      <c r="D2608" s="1">
        <v>2</v>
      </c>
      <c r="E2608" s="4" t="s">
        <v>167</v>
      </c>
    </row>
    <row r="2609" spans="1:5" ht="15" thickBot="1" x14ac:dyDescent="0.35">
      <c r="A2609" s="17"/>
      <c r="B2609" s="17"/>
      <c r="C2609" s="18"/>
      <c r="D2609" s="1">
        <v>4</v>
      </c>
      <c r="E2609" s="4" t="s">
        <v>168</v>
      </c>
    </row>
    <row r="2610" spans="1:5" ht="15" thickBot="1" x14ac:dyDescent="0.35">
      <c r="A2610" s="19"/>
      <c r="B2610" s="19"/>
      <c r="C2610" s="20"/>
      <c r="D2610" s="5">
        <v>5</v>
      </c>
      <c r="E2610" s="6" t="s">
        <v>169</v>
      </c>
    </row>
    <row r="2611" spans="1:5" ht="15" thickBot="1" x14ac:dyDescent="0.35">
      <c r="A2611" s="10" t="s">
        <v>170</v>
      </c>
      <c r="B2611" s="10" t="s">
        <v>149</v>
      </c>
      <c r="C2611" s="10" t="s">
        <v>144</v>
      </c>
      <c r="D2611" s="21" t="s">
        <v>171</v>
      </c>
      <c r="E2611" s="21"/>
    </row>
    <row r="2612" spans="1:5" ht="15" thickBot="1" x14ac:dyDescent="0.35">
      <c r="A2612" s="9" t="s">
        <v>172</v>
      </c>
      <c r="B2612" s="9" t="s">
        <v>68</v>
      </c>
      <c r="C2612" s="9" t="s">
        <v>144</v>
      </c>
      <c r="D2612" s="22" t="s">
        <v>173</v>
      </c>
      <c r="E2612" s="22"/>
    </row>
    <row r="2613" spans="1:5" ht="15" thickBot="1" x14ac:dyDescent="0.35">
      <c r="A2613" s="17"/>
      <c r="B2613" s="17"/>
      <c r="C2613" s="18"/>
      <c r="D2613" s="2" t="s">
        <v>211</v>
      </c>
      <c r="E2613" s="3" t="s">
        <v>212</v>
      </c>
    </row>
    <row r="2614" spans="1:5" ht="15" thickBot="1" x14ac:dyDescent="0.35">
      <c r="A2614" s="17"/>
      <c r="B2614" s="17"/>
      <c r="C2614" s="18"/>
      <c r="D2614" s="1">
        <v>0</v>
      </c>
      <c r="E2614" s="4" t="s">
        <v>69</v>
      </c>
    </row>
    <row r="2615" spans="1:5" ht="15" thickBot="1" x14ac:dyDescent="0.35">
      <c r="A2615" s="19"/>
      <c r="B2615" s="19"/>
      <c r="C2615" s="20"/>
      <c r="D2615" s="5">
        <v>1</v>
      </c>
      <c r="E2615" s="6" t="s">
        <v>70</v>
      </c>
    </row>
    <row r="2616" spans="1:5" ht="15" thickBot="1" x14ac:dyDescent="0.35">
      <c r="A2616" s="9" t="s">
        <v>174</v>
      </c>
      <c r="B2616" s="9" t="s">
        <v>5</v>
      </c>
      <c r="C2616" s="9" t="s">
        <v>144</v>
      </c>
      <c r="D2616" s="22" t="s">
        <v>175</v>
      </c>
      <c r="E2616" s="22"/>
    </row>
    <row r="2617" spans="1:5" ht="15" thickBot="1" x14ac:dyDescent="0.35">
      <c r="A2617" s="17"/>
      <c r="B2617" s="17"/>
      <c r="C2617" s="18"/>
      <c r="D2617" s="2" t="s">
        <v>211</v>
      </c>
      <c r="E2617" s="3" t="s">
        <v>212</v>
      </c>
    </row>
    <row r="2618" spans="1:5" ht="15" thickBot="1" x14ac:dyDescent="0.35">
      <c r="A2618" s="19"/>
      <c r="B2618" s="19"/>
      <c r="C2618" s="20"/>
      <c r="D2618" s="5">
        <v>1</v>
      </c>
      <c r="E2618" s="7">
        <v>41214</v>
      </c>
    </row>
    <row r="2619" spans="1:5" ht="15" thickBot="1" x14ac:dyDescent="0.35">
      <c r="A2619" s="10" t="s">
        <v>176</v>
      </c>
      <c r="B2619" s="10" t="s">
        <v>149</v>
      </c>
      <c r="C2619" s="10" t="s">
        <v>144</v>
      </c>
      <c r="D2619" s="21" t="s">
        <v>177</v>
      </c>
      <c r="E2619" s="21"/>
    </row>
    <row r="2620" spans="1:5" ht="15" thickBot="1" x14ac:dyDescent="0.35">
      <c r="A2620" s="10" t="s">
        <v>178</v>
      </c>
      <c r="B2620" s="10" t="s">
        <v>158</v>
      </c>
      <c r="C2620" s="10" t="s">
        <v>144</v>
      </c>
      <c r="D2620" s="21" t="s">
        <v>179</v>
      </c>
      <c r="E2620" s="21"/>
    </row>
    <row r="2621" spans="1:5" ht="15" thickBot="1" x14ac:dyDescent="0.35">
      <c r="A2621" s="10" t="s">
        <v>180</v>
      </c>
      <c r="B2621" s="10" t="s">
        <v>158</v>
      </c>
      <c r="C2621" s="10" t="s">
        <v>144</v>
      </c>
      <c r="D2621" s="21" t="s">
        <v>181</v>
      </c>
      <c r="E2621" s="21"/>
    </row>
    <row r="2622" spans="1:5" ht="15" thickBot="1" x14ac:dyDescent="0.35">
      <c r="A2622" s="10" t="s">
        <v>182</v>
      </c>
      <c r="B2622" s="10" t="s">
        <v>10</v>
      </c>
      <c r="C2622" s="10" t="s">
        <v>144</v>
      </c>
      <c r="D2622" s="21" t="s">
        <v>183</v>
      </c>
      <c r="E2622" s="21"/>
    </row>
    <row r="2623" spans="1:5" ht="15" thickBot="1" x14ac:dyDescent="0.35">
      <c r="A2623" s="9" t="s">
        <v>184</v>
      </c>
      <c r="B2623" s="9" t="s">
        <v>5</v>
      </c>
      <c r="C2623" s="9" t="s">
        <v>144</v>
      </c>
      <c r="D2623" s="22" t="s">
        <v>185</v>
      </c>
      <c r="E2623" s="22"/>
    </row>
    <row r="2624" spans="1:5" ht="15" thickBot="1" x14ac:dyDescent="0.35">
      <c r="A2624" s="17"/>
      <c r="B2624" s="17"/>
      <c r="C2624" s="18"/>
      <c r="D2624" s="2" t="s">
        <v>211</v>
      </c>
      <c r="E2624" s="3" t="s">
        <v>212</v>
      </c>
    </row>
    <row r="2625" spans="1:5" ht="15" thickBot="1" x14ac:dyDescent="0.35">
      <c r="A2625" s="17"/>
      <c r="B2625" s="17"/>
      <c r="C2625" s="18"/>
      <c r="D2625" s="1">
        <v>1</v>
      </c>
      <c r="E2625" s="4" t="s">
        <v>186</v>
      </c>
    </row>
    <row r="2626" spans="1:5" ht="15" thickBot="1" x14ac:dyDescent="0.35">
      <c r="A2626" s="19"/>
      <c r="B2626" s="19"/>
      <c r="C2626" s="20"/>
      <c r="D2626" s="5">
        <v>2</v>
      </c>
      <c r="E2626" s="6" t="s">
        <v>187</v>
      </c>
    </row>
    <row r="2627" spans="1:5" ht="15" thickBot="1" x14ac:dyDescent="0.35">
      <c r="A2627" s="10" t="s">
        <v>188</v>
      </c>
      <c r="B2627" s="10" t="s">
        <v>149</v>
      </c>
      <c r="C2627" s="10" t="s">
        <v>144</v>
      </c>
      <c r="D2627" s="21" t="s">
        <v>189</v>
      </c>
      <c r="E2627" s="21"/>
    </row>
    <row r="2628" spans="1:5" ht="15" thickBot="1" x14ac:dyDescent="0.35">
      <c r="A2628" s="10" t="s">
        <v>190</v>
      </c>
      <c r="B2628" s="10" t="s">
        <v>149</v>
      </c>
      <c r="C2628" s="10" t="s">
        <v>144</v>
      </c>
      <c r="D2628" s="21" t="s">
        <v>191</v>
      </c>
      <c r="E2628" s="21"/>
    </row>
    <row r="2629" spans="1:5" ht="15" thickBot="1" x14ac:dyDescent="0.35">
      <c r="A2629" s="10" t="s">
        <v>192</v>
      </c>
      <c r="B2629" s="10" t="s">
        <v>149</v>
      </c>
      <c r="C2629" s="10" t="s">
        <v>144</v>
      </c>
      <c r="D2629" s="21" t="s">
        <v>193</v>
      </c>
      <c r="E2629" s="21"/>
    </row>
    <row r="2630" spans="1:5" ht="15" thickBot="1" x14ac:dyDescent="0.35">
      <c r="A2630" s="10" t="s">
        <v>194</v>
      </c>
      <c r="B2630" s="10" t="s">
        <v>149</v>
      </c>
      <c r="C2630" s="10" t="s">
        <v>144</v>
      </c>
      <c r="D2630" s="21" t="s">
        <v>195</v>
      </c>
      <c r="E2630" s="21"/>
    </row>
    <row r="2631" spans="1:5" ht="15" thickBot="1" x14ac:dyDescent="0.35">
      <c r="A2631" s="10" t="s">
        <v>196</v>
      </c>
      <c r="B2631" s="10" t="s">
        <v>197</v>
      </c>
      <c r="C2631" s="10" t="s">
        <v>144</v>
      </c>
      <c r="D2631" s="21" t="s">
        <v>198</v>
      </c>
      <c r="E2631" s="21"/>
    </row>
    <row r="2632" spans="1:5" ht="15" thickBot="1" x14ac:dyDescent="0.35">
      <c r="A2632" s="9" t="s">
        <v>199</v>
      </c>
      <c r="B2632" s="9" t="s">
        <v>197</v>
      </c>
      <c r="C2632" s="9" t="s">
        <v>144</v>
      </c>
      <c r="D2632" s="22" t="s">
        <v>200</v>
      </c>
      <c r="E2632" s="22"/>
    </row>
    <row r="2633" spans="1:5" ht="15" thickBot="1" x14ac:dyDescent="0.35">
      <c r="A2633" s="17"/>
      <c r="B2633" s="17"/>
      <c r="C2633" s="18"/>
      <c r="D2633" s="2" t="s">
        <v>211</v>
      </c>
      <c r="E2633" s="3" t="s">
        <v>212</v>
      </c>
    </row>
    <row r="2634" spans="1:5" ht="15" thickBot="1" x14ac:dyDescent="0.35">
      <c r="A2634" s="17"/>
      <c r="B2634" s="17"/>
      <c r="C2634" s="18"/>
      <c r="D2634" s="1" t="s">
        <v>5139</v>
      </c>
      <c r="E2634" s="4" t="s">
        <v>5140</v>
      </c>
    </row>
    <row r="2635" spans="1:5" ht="15" thickBot="1" x14ac:dyDescent="0.35">
      <c r="A2635" s="17"/>
      <c r="B2635" s="17"/>
      <c r="C2635" s="18"/>
      <c r="D2635" s="1" t="s">
        <v>5141</v>
      </c>
      <c r="E2635" s="4" t="s">
        <v>5142</v>
      </c>
    </row>
    <row r="2636" spans="1:5" ht="15" thickBot="1" x14ac:dyDescent="0.35">
      <c r="A2636" s="17"/>
      <c r="B2636" s="17"/>
      <c r="C2636" s="18"/>
      <c r="D2636" s="11" t="s">
        <v>5143</v>
      </c>
      <c r="E2636" s="4" t="s">
        <v>5144</v>
      </c>
    </row>
    <row r="2637" spans="1:5" ht="15" thickBot="1" x14ac:dyDescent="0.35">
      <c r="A2637" s="17"/>
      <c r="B2637" s="17"/>
      <c r="C2637" s="18"/>
      <c r="D2637" s="1" t="s">
        <v>5145</v>
      </c>
      <c r="E2637" s="4" t="s">
        <v>5146</v>
      </c>
    </row>
    <row r="2638" spans="1:5" ht="15" thickBot="1" x14ac:dyDescent="0.35">
      <c r="A2638" s="17"/>
      <c r="B2638" s="17"/>
      <c r="C2638" s="18"/>
      <c r="D2638" s="1" t="s">
        <v>5147</v>
      </c>
      <c r="E2638" s="4" t="s">
        <v>5148</v>
      </c>
    </row>
    <row r="2639" spans="1:5" ht="15" thickBot="1" x14ac:dyDescent="0.35">
      <c r="A2639" s="17"/>
      <c r="B2639" s="17"/>
      <c r="C2639" s="18"/>
      <c r="D2639" s="1" t="s">
        <v>5149</v>
      </c>
      <c r="E2639" s="4" t="s">
        <v>5150</v>
      </c>
    </row>
    <row r="2640" spans="1:5" ht="15" thickBot="1" x14ac:dyDescent="0.35">
      <c r="A2640" s="17"/>
      <c r="B2640" s="17"/>
      <c r="C2640" s="18"/>
      <c r="D2640" s="1" t="s">
        <v>5151</v>
      </c>
      <c r="E2640" s="4" t="s">
        <v>5152</v>
      </c>
    </row>
    <row r="2641" spans="1:6" ht="15" thickBot="1" x14ac:dyDescent="0.35">
      <c r="A2641" s="17"/>
      <c r="B2641" s="17"/>
      <c r="C2641" s="18"/>
      <c r="D2641" s="1" t="s">
        <v>5153</v>
      </c>
      <c r="E2641" s="4" t="s">
        <v>5154</v>
      </c>
    </row>
    <row r="2642" spans="1:6" ht="15" thickBot="1" x14ac:dyDescent="0.35">
      <c r="A2642" s="17"/>
      <c r="B2642" s="17"/>
      <c r="C2642" s="18"/>
      <c r="D2642" s="1" t="s">
        <v>5155</v>
      </c>
      <c r="E2642" s="4" t="s">
        <v>5156</v>
      </c>
    </row>
    <row r="2643" spans="1:6" ht="15" thickBot="1" x14ac:dyDescent="0.35">
      <c r="A2643" s="17"/>
      <c r="B2643" s="17"/>
      <c r="C2643" s="18"/>
      <c r="D2643" s="1" t="s">
        <v>5157</v>
      </c>
      <c r="E2643" s="4" t="s">
        <v>5158</v>
      </c>
    </row>
    <row r="2644" spans="1:6" ht="15" thickBot="1" x14ac:dyDescent="0.35">
      <c r="A2644" s="17"/>
      <c r="B2644" s="17"/>
      <c r="C2644" s="18"/>
      <c r="D2644" s="1" t="s">
        <v>5159</v>
      </c>
      <c r="E2644" s="4" t="s">
        <v>5160</v>
      </c>
    </row>
    <row r="2645" spans="1:6" ht="15" thickBot="1" x14ac:dyDescent="0.35">
      <c r="A2645" s="17"/>
      <c r="B2645" s="17"/>
      <c r="C2645" s="18"/>
      <c r="D2645" s="1" t="s">
        <v>5161</v>
      </c>
      <c r="E2645" s="4" t="s">
        <v>5162</v>
      </c>
    </row>
    <row r="2646" spans="1:6" ht="15" thickBot="1" x14ac:dyDescent="0.35">
      <c r="A2646" s="19"/>
      <c r="B2646" s="19"/>
      <c r="C2646" s="20"/>
      <c r="D2646" s="12" t="s">
        <v>5163</v>
      </c>
      <c r="E2646" s="6" t="s">
        <v>5164</v>
      </c>
    </row>
    <row r="2647" spans="1:6" ht="15" thickBot="1" x14ac:dyDescent="0.35">
      <c r="A2647" s="10" t="s">
        <v>201</v>
      </c>
      <c r="B2647" s="10" t="s">
        <v>197</v>
      </c>
      <c r="C2647" s="10" t="s">
        <v>144</v>
      </c>
      <c r="D2647" s="21" t="s">
        <v>202</v>
      </c>
      <c r="E2647" s="21"/>
    </row>
    <row r="2648" spans="1:6" ht="15" thickBot="1" x14ac:dyDescent="0.35">
      <c r="A2648" s="10" t="s">
        <v>203</v>
      </c>
      <c r="B2648" s="10" t="s">
        <v>197</v>
      </c>
      <c r="C2648" s="10" t="s">
        <v>144</v>
      </c>
      <c r="D2648" s="21" t="s">
        <v>204</v>
      </c>
      <c r="E2648" s="21"/>
    </row>
    <row r="2649" spans="1:6" ht="15" thickBot="1" x14ac:dyDescent="0.35">
      <c r="A2649" s="10" t="s">
        <v>205</v>
      </c>
      <c r="B2649" s="10" t="s">
        <v>197</v>
      </c>
      <c r="C2649" s="10" t="s">
        <v>144</v>
      </c>
      <c r="D2649" s="21" t="s">
        <v>206</v>
      </c>
      <c r="E2649" s="21"/>
    </row>
    <row r="2650" spans="1:6" ht="15" thickBot="1" x14ac:dyDescent="0.35">
      <c r="A2650" s="10" t="s">
        <v>207</v>
      </c>
      <c r="B2650" s="10" t="s">
        <v>149</v>
      </c>
      <c r="C2650" s="10" t="s">
        <v>144</v>
      </c>
      <c r="D2650" s="21" t="s">
        <v>208</v>
      </c>
      <c r="E2650" s="21"/>
    </row>
    <row r="2651" spans="1:6" ht="15" thickBot="1" x14ac:dyDescent="0.35">
      <c r="A2651" s="10" t="s">
        <v>209</v>
      </c>
      <c r="B2651" s="10" t="s">
        <v>197</v>
      </c>
      <c r="C2651" s="10" t="s">
        <v>144</v>
      </c>
      <c r="D2651" s="21" t="s">
        <v>210</v>
      </c>
      <c r="E2651" s="21"/>
    </row>
    <row r="2652" spans="1:6" x14ac:dyDescent="0.3">
      <c r="A2652" s="28"/>
      <c r="B2652" s="28"/>
      <c r="C2652" s="28"/>
      <c r="D2652" s="28"/>
      <c r="E2652" s="28"/>
      <c r="F2652" s="28"/>
    </row>
    <row r="2653" spans="1:6" ht="18" x14ac:dyDescent="0.3">
      <c r="A2653" s="13"/>
    </row>
    <row r="2654" spans="1:6" x14ac:dyDescent="0.3">
      <c r="A2654" s="14"/>
    </row>
    <row r="2655" spans="1:6" x14ac:dyDescent="0.3">
      <c r="A2655" s="15"/>
    </row>
    <row r="2656" spans="1:6" x14ac:dyDescent="0.3">
      <c r="A2656" s="15"/>
    </row>
    <row r="2657" spans="1:1" x14ac:dyDescent="0.3">
      <c r="A2657" s="14"/>
    </row>
    <row r="2658" spans="1:1" x14ac:dyDescent="0.3">
      <c r="A2658" s="14"/>
    </row>
    <row r="2659" spans="1:1" x14ac:dyDescent="0.3">
      <c r="A2659" s="14"/>
    </row>
    <row r="2660" spans="1:1" x14ac:dyDescent="0.3">
      <c r="A2660" s="14"/>
    </row>
    <row r="2661" spans="1:1" x14ac:dyDescent="0.3">
      <c r="A2661" s="14"/>
    </row>
    <row r="2662" spans="1:1" x14ac:dyDescent="0.3">
      <c r="A2662" s="14"/>
    </row>
    <row r="2663" spans="1:1" x14ac:dyDescent="0.3">
      <c r="A2663" s="14"/>
    </row>
    <row r="2664" spans="1:1" x14ac:dyDescent="0.3">
      <c r="A2664" s="14"/>
    </row>
    <row r="2665" spans="1:1" x14ac:dyDescent="0.3">
      <c r="A2665" s="15"/>
    </row>
    <row r="2666" spans="1:1" x14ac:dyDescent="0.3">
      <c r="A2666" s="16"/>
    </row>
    <row r="2667" spans="1:1" x14ac:dyDescent="0.3">
      <c r="A2667" s="16"/>
    </row>
    <row r="2668" spans="1:1" x14ac:dyDescent="0.3">
      <c r="A2668" s="16"/>
    </row>
    <row r="2669" spans="1:1" x14ac:dyDescent="0.3">
      <c r="A2669" s="16"/>
    </row>
    <row r="2670" spans="1:1" x14ac:dyDescent="0.3">
      <c r="A2670" s="16"/>
    </row>
    <row r="2671" spans="1:1" x14ac:dyDescent="0.3">
      <c r="A2671" s="16"/>
    </row>
    <row r="2672" spans="1:1" x14ac:dyDescent="0.3">
      <c r="A2672" s="16"/>
    </row>
    <row r="2673" spans="1:1" x14ac:dyDescent="0.3">
      <c r="A2673" s="16"/>
    </row>
    <row r="2674" spans="1:1" x14ac:dyDescent="0.3">
      <c r="A2674" s="16"/>
    </row>
    <row r="2675" spans="1:1" x14ac:dyDescent="0.3">
      <c r="A2675" s="16"/>
    </row>
    <row r="2676" spans="1:1" x14ac:dyDescent="0.3">
      <c r="A2676" s="16"/>
    </row>
    <row r="2677" spans="1:1" x14ac:dyDescent="0.3">
      <c r="A2677" s="16"/>
    </row>
    <row r="2678" spans="1:1" x14ac:dyDescent="0.3">
      <c r="A2678" s="16"/>
    </row>
    <row r="2679" spans="1:1" x14ac:dyDescent="0.3">
      <c r="A2679" s="16"/>
    </row>
    <row r="2680" spans="1:1" x14ac:dyDescent="0.3">
      <c r="A2680" s="16"/>
    </row>
    <row r="2681" spans="1:1" x14ac:dyDescent="0.3">
      <c r="A2681" s="16"/>
    </row>
    <row r="2682" spans="1:1" x14ac:dyDescent="0.3">
      <c r="A2682" s="16"/>
    </row>
    <row r="2683" spans="1:1" x14ac:dyDescent="0.3">
      <c r="A2683" s="16"/>
    </row>
    <row r="2684" spans="1:1" x14ac:dyDescent="0.3">
      <c r="A2684" s="16"/>
    </row>
    <row r="2685" spans="1:1" x14ac:dyDescent="0.3">
      <c r="A2685" s="16"/>
    </row>
    <row r="2686" spans="1:1" x14ac:dyDescent="0.3">
      <c r="A2686" s="16"/>
    </row>
    <row r="2687" spans="1:1" x14ac:dyDescent="0.3">
      <c r="A2687" s="14"/>
    </row>
    <row r="2688" spans="1:1" x14ac:dyDescent="0.3">
      <c r="A2688" s="14"/>
    </row>
    <row r="2689" spans="1:1" x14ac:dyDescent="0.3">
      <c r="A2689" s="14"/>
    </row>
    <row r="2690" spans="1:1" x14ac:dyDescent="0.3">
      <c r="A2690" s="14"/>
    </row>
    <row r="2691" spans="1:1" x14ac:dyDescent="0.3">
      <c r="A2691" s="14"/>
    </row>
    <row r="2692" spans="1:1" x14ac:dyDescent="0.3">
      <c r="A2692" s="15"/>
    </row>
    <row r="2693" spans="1:1" x14ac:dyDescent="0.3">
      <c r="A2693" s="16"/>
    </row>
    <row r="2694" spans="1:1" x14ac:dyDescent="0.3">
      <c r="A2694" s="16"/>
    </row>
    <row r="2695" spans="1:1" x14ac:dyDescent="0.3">
      <c r="A2695" s="16"/>
    </row>
    <row r="2696" spans="1:1" x14ac:dyDescent="0.3">
      <c r="A2696" s="16"/>
    </row>
    <row r="2697" spans="1:1" x14ac:dyDescent="0.3">
      <c r="A2697" s="16"/>
    </row>
    <row r="2698" spans="1:1" x14ac:dyDescent="0.3">
      <c r="A2698" s="16"/>
    </row>
    <row r="2699" spans="1:1" x14ac:dyDescent="0.3">
      <c r="A2699" s="16"/>
    </row>
    <row r="2700" spans="1:1" x14ac:dyDescent="0.3">
      <c r="A2700" s="16"/>
    </row>
    <row r="2701" spans="1:1" x14ac:dyDescent="0.3">
      <c r="A2701" s="16"/>
    </row>
    <row r="2702" spans="1:1" x14ac:dyDescent="0.3">
      <c r="A2702" s="16"/>
    </row>
    <row r="2703" spans="1:1" x14ac:dyDescent="0.3">
      <c r="A2703" s="16"/>
    </row>
    <row r="2704" spans="1:1" x14ac:dyDescent="0.3">
      <c r="A2704" s="16"/>
    </row>
    <row r="2705" spans="1:1" x14ac:dyDescent="0.3">
      <c r="A2705" s="16"/>
    </row>
    <row r="2706" spans="1:1" x14ac:dyDescent="0.3">
      <c r="A2706" s="16"/>
    </row>
    <row r="2707" spans="1:1" x14ac:dyDescent="0.3">
      <c r="A2707" s="15"/>
    </row>
    <row r="2708" spans="1:1" x14ac:dyDescent="0.3">
      <c r="A2708" s="14"/>
    </row>
    <row r="2709" spans="1:1" x14ac:dyDescent="0.3">
      <c r="A2709" s="14"/>
    </row>
    <row r="2710" spans="1:1" x14ac:dyDescent="0.3">
      <c r="A2710" s="14"/>
    </row>
    <row r="2711" spans="1:1" x14ac:dyDescent="0.3">
      <c r="A2711" s="14"/>
    </row>
  </sheetData>
  <mergeCells count="1575">
    <mergeCell ref="A382:C384"/>
    <mergeCell ref="D385:E385"/>
    <mergeCell ref="D337:E337"/>
    <mergeCell ref="A309:C311"/>
    <mergeCell ref="D312:E312"/>
    <mergeCell ref="A313:C315"/>
    <mergeCell ref="D316:E316"/>
    <mergeCell ref="A317:C319"/>
    <mergeCell ref="D320:E320"/>
    <mergeCell ref="A321:C323"/>
    <mergeCell ref="D324:E324"/>
    <mergeCell ref="A325:C327"/>
    <mergeCell ref="D328:E328"/>
    <mergeCell ref="A329:C331"/>
    <mergeCell ref="D333:E333"/>
    <mergeCell ref="A334:C336"/>
    <mergeCell ref="A338:C347"/>
    <mergeCell ref="D348:E348"/>
    <mergeCell ref="D658:E658"/>
    <mergeCell ref="A659:C661"/>
    <mergeCell ref="D662:E662"/>
    <mergeCell ref="D561:E561"/>
    <mergeCell ref="D566:E566"/>
    <mergeCell ref="A600:C602"/>
    <mergeCell ref="D603:E603"/>
    <mergeCell ref="A604:C606"/>
    <mergeCell ref="D607:E607"/>
    <mergeCell ref="A608:C610"/>
    <mergeCell ref="D611:E611"/>
    <mergeCell ref="A612:C614"/>
    <mergeCell ref="D615:E615"/>
    <mergeCell ref="A616:C618"/>
    <mergeCell ref="D499:E499"/>
    <mergeCell ref="A504:C511"/>
    <mergeCell ref="D512:E512"/>
    <mergeCell ref="D513:E513"/>
    <mergeCell ref="A514:C520"/>
    <mergeCell ref="D521:E521"/>
    <mergeCell ref="A522:C524"/>
    <mergeCell ref="D525:E525"/>
    <mergeCell ref="A526:C528"/>
    <mergeCell ref="D529:E529"/>
    <mergeCell ref="D828:E828"/>
    <mergeCell ref="D838:E838"/>
    <mergeCell ref="D847:E847"/>
    <mergeCell ref="D824:E824"/>
    <mergeCell ref="A825:C827"/>
    <mergeCell ref="D749:E749"/>
    <mergeCell ref="D739:E739"/>
    <mergeCell ref="D744:E744"/>
    <mergeCell ref="D729:E729"/>
    <mergeCell ref="D734:E734"/>
    <mergeCell ref="D738:E738"/>
    <mergeCell ref="A740:C742"/>
    <mergeCell ref="D743:E743"/>
    <mergeCell ref="A745:C747"/>
    <mergeCell ref="D748:E748"/>
    <mergeCell ref="A750:C756"/>
    <mergeCell ref="D757:E757"/>
    <mergeCell ref="A758:C760"/>
    <mergeCell ref="D761:E761"/>
    <mergeCell ref="A762:C764"/>
    <mergeCell ref="D765:E765"/>
    <mergeCell ref="A766:C768"/>
    <mergeCell ref="D769:E769"/>
    <mergeCell ref="A770:C772"/>
    <mergeCell ref="D773:E773"/>
    <mergeCell ref="D975:E975"/>
    <mergeCell ref="A976:C978"/>
    <mergeCell ref="A980:C982"/>
    <mergeCell ref="D983:E983"/>
    <mergeCell ref="A984:C991"/>
    <mergeCell ref="D992:E992"/>
    <mergeCell ref="D993:E993"/>
    <mergeCell ref="A994:C1001"/>
    <mergeCell ref="D895:E895"/>
    <mergeCell ref="D891:E891"/>
    <mergeCell ref="A892:C894"/>
    <mergeCell ref="D873:E873"/>
    <mergeCell ref="D874:E874"/>
    <mergeCell ref="A875:C882"/>
    <mergeCell ref="D883:E883"/>
    <mergeCell ref="A884:C886"/>
    <mergeCell ref="D887:E887"/>
    <mergeCell ref="A888:C890"/>
    <mergeCell ref="A896:C898"/>
    <mergeCell ref="D899:E899"/>
    <mergeCell ref="D279:E279"/>
    <mergeCell ref="D274:E274"/>
    <mergeCell ref="A275:C277"/>
    <mergeCell ref="D278:E278"/>
    <mergeCell ref="A280:C282"/>
    <mergeCell ref="D283:E283"/>
    <mergeCell ref="D284:E284"/>
    <mergeCell ref="A285:C295"/>
    <mergeCell ref="D296:E296"/>
    <mergeCell ref="A297:C299"/>
    <mergeCell ref="D300:E300"/>
    <mergeCell ref="A301:C303"/>
    <mergeCell ref="D304:E304"/>
    <mergeCell ref="A305:C307"/>
    <mergeCell ref="D308:E308"/>
    <mergeCell ref="D1046:E1046"/>
    <mergeCell ref="D179:E179"/>
    <mergeCell ref="D1036:E1036"/>
    <mergeCell ref="D1041:E1041"/>
    <mergeCell ref="D1031:E1031"/>
    <mergeCell ref="D1022:E1022"/>
    <mergeCell ref="A1011:C1013"/>
    <mergeCell ref="D1014:E1014"/>
    <mergeCell ref="A1015:C1017"/>
    <mergeCell ref="D332:E332"/>
    <mergeCell ref="D979:E979"/>
    <mergeCell ref="D967:E967"/>
    <mergeCell ref="D959:E959"/>
    <mergeCell ref="A960:C962"/>
    <mergeCell ref="A968:C970"/>
    <mergeCell ref="D971:E971"/>
    <mergeCell ref="A972:C974"/>
    <mergeCell ref="D936:E936"/>
    <mergeCell ref="D937:E937"/>
    <mergeCell ref="A938:C940"/>
    <mergeCell ref="D941:E941"/>
    <mergeCell ref="D942:E942"/>
    <mergeCell ref="A943:C945"/>
    <mergeCell ref="D946:E946"/>
    <mergeCell ref="D947:E947"/>
    <mergeCell ref="A948:C954"/>
    <mergeCell ref="D955:E955"/>
    <mergeCell ref="A956:C958"/>
    <mergeCell ref="D963:E963"/>
    <mergeCell ref="A964:C966"/>
    <mergeCell ref="D931:E931"/>
    <mergeCell ref="D927:E927"/>
    <mergeCell ref="A928:C930"/>
    <mergeCell ref="A530:C532"/>
    <mergeCell ref="D533:E533"/>
    <mergeCell ref="A534:C536"/>
    <mergeCell ref="D537:E537"/>
    <mergeCell ref="A538:C540"/>
    <mergeCell ref="D541:E541"/>
    <mergeCell ref="D542:E542"/>
    <mergeCell ref="A543:C545"/>
    <mergeCell ref="D546:E546"/>
    <mergeCell ref="A547:C549"/>
    <mergeCell ref="D550:E550"/>
    <mergeCell ref="D551:E551"/>
    <mergeCell ref="A552:C554"/>
    <mergeCell ref="D555:E555"/>
    <mergeCell ref="D837:E837"/>
    <mergeCell ref="D816:E816"/>
    <mergeCell ref="D1089:E1089"/>
    <mergeCell ref="D1072:E1072"/>
    <mergeCell ref="A1073:C1080"/>
    <mergeCell ref="D1081:E1081"/>
    <mergeCell ref="A1082:C1084"/>
    <mergeCell ref="D1085:E1085"/>
    <mergeCell ref="A1086:C1088"/>
    <mergeCell ref="D1055:E1055"/>
    <mergeCell ref="A1019:C1021"/>
    <mergeCell ref="D1027:E1027"/>
    <mergeCell ref="A1028:C1030"/>
    <mergeCell ref="D1002:E1002"/>
    <mergeCell ref="A1003:C1005"/>
    <mergeCell ref="D1006:E1006"/>
    <mergeCell ref="A1007:C1009"/>
    <mergeCell ref="D1018:E1018"/>
    <mergeCell ref="D1010:E1010"/>
    <mergeCell ref="D1148:E1148"/>
    <mergeCell ref="A1149:C1151"/>
    <mergeCell ref="D1152:E1152"/>
    <mergeCell ref="A1153:C1155"/>
    <mergeCell ref="D1156:E1156"/>
    <mergeCell ref="A1157:C1159"/>
    <mergeCell ref="D1144:E1144"/>
    <mergeCell ref="D1136:E1136"/>
    <mergeCell ref="D1140:E1140"/>
    <mergeCell ref="A1141:C1143"/>
    <mergeCell ref="A1145:C1147"/>
    <mergeCell ref="D1135:E1135"/>
    <mergeCell ref="D1114:E1114"/>
    <mergeCell ref="D1115:E1115"/>
    <mergeCell ref="A1116:C1118"/>
    <mergeCell ref="D1119:E1119"/>
    <mergeCell ref="D1110:E1110"/>
    <mergeCell ref="A1196:C1198"/>
    <mergeCell ref="D1199:E1199"/>
    <mergeCell ref="A1200:C1202"/>
    <mergeCell ref="D1203:E1203"/>
    <mergeCell ref="D1174:E1174"/>
    <mergeCell ref="D1175:E1175"/>
    <mergeCell ref="D1176:E1176"/>
    <mergeCell ref="D1177:E1177"/>
    <mergeCell ref="D1178:E1178"/>
    <mergeCell ref="D1179:E1179"/>
    <mergeCell ref="D1168:E1168"/>
    <mergeCell ref="D1169:E1169"/>
    <mergeCell ref="D1170:E1170"/>
    <mergeCell ref="D1171:E1171"/>
    <mergeCell ref="D1172:E1172"/>
    <mergeCell ref="D1173:E1173"/>
    <mergeCell ref="D1160:E1160"/>
    <mergeCell ref="A1161:C1163"/>
    <mergeCell ref="D1164:E1164"/>
    <mergeCell ref="A1165:C1167"/>
    <mergeCell ref="D1237:E1237"/>
    <mergeCell ref="D1226:E1226"/>
    <mergeCell ref="D1227:E1227"/>
    <mergeCell ref="D1228:E1228"/>
    <mergeCell ref="D1229:E1229"/>
    <mergeCell ref="D1214:E1214"/>
    <mergeCell ref="D1218:E1218"/>
    <mergeCell ref="D1222:E1222"/>
    <mergeCell ref="D1190:E1190"/>
    <mergeCell ref="D1194:E1194"/>
    <mergeCell ref="D1180:E1180"/>
    <mergeCell ref="D1181:E1181"/>
    <mergeCell ref="D1182:E1182"/>
    <mergeCell ref="D1186:E1186"/>
    <mergeCell ref="D1183:E1183"/>
    <mergeCell ref="D1184:E1184"/>
    <mergeCell ref="D1185:E1185"/>
    <mergeCell ref="D1187:E1187"/>
    <mergeCell ref="D1188:E1188"/>
    <mergeCell ref="D1189:E1189"/>
    <mergeCell ref="D1191:E1191"/>
    <mergeCell ref="D1192:E1192"/>
    <mergeCell ref="D1193:E1193"/>
    <mergeCell ref="D1195:E1195"/>
    <mergeCell ref="D1295:E1295"/>
    <mergeCell ref="D1296:E1296"/>
    <mergeCell ref="D1297:E1297"/>
    <mergeCell ref="D1298:E1298"/>
    <mergeCell ref="D1299:E1299"/>
    <mergeCell ref="D1300:E1300"/>
    <mergeCell ref="D1287:E1287"/>
    <mergeCell ref="D1292:E1292"/>
    <mergeCell ref="D1293:E1293"/>
    <mergeCell ref="D1294:E1294"/>
    <mergeCell ref="D1291:E1291"/>
    <mergeCell ref="D1277:E1277"/>
    <mergeCell ref="D1282:E1282"/>
    <mergeCell ref="D1257:E1257"/>
    <mergeCell ref="A1238:C1240"/>
    <mergeCell ref="D1241:E1241"/>
    <mergeCell ref="A1242:C1244"/>
    <mergeCell ref="D1245:E1245"/>
    <mergeCell ref="A1246:C1248"/>
    <mergeCell ref="D1249:E1249"/>
    <mergeCell ref="A1250:C1252"/>
    <mergeCell ref="D1253:E1253"/>
    <mergeCell ref="A1254:C1256"/>
    <mergeCell ref="A1258:C1260"/>
    <mergeCell ref="D1261:E1261"/>
    <mergeCell ref="A1262:C1264"/>
    <mergeCell ref="D1265:E1265"/>
    <mergeCell ref="A1266:C1268"/>
    <mergeCell ref="D1321:E1321"/>
    <mergeCell ref="A1322:C1324"/>
    <mergeCell ref="D1325:E1325"/>
    <mergeCell ref="A1326:C1328"/>
    <mergeCell ref="D1329:E1329"/>
    <mergeCell ref="A1330:C1332"/>
    <mergeCell ref="D1313:E1313"/>
    <mergeCell ref="D1317:E1317"/>
    <mergeCell ref="A1318:C1320"/>
    <mergeCell ref="D1307:E1307"/>
    <mergeCell ref="D1308:E1308"/>
    <mergeCell ref="D1309:E1309"/>
    <mergeCell ref="A1310:C1312"/>
    <mergeCell ref="A1314:C1316"/>
    <mergeCell ref="D1301:E1301"/>
    <mergeCell ref="D1302:E1302"/>
    <mergeCell ref="D1303:E1303"/>
    <mergeCell ref="D1304:E1304"/>
    <mergeCell ref="D1305:E1305"/>
    <mergeCell ref="D1306:E1306"/>
    <mergeCell ref="D1353:E1353"/>
    <mergeCell ref="D1354:E1354"/>
    <mergeCell ref="D1355:E1355"/>
    <mergeCell ref="D1356:E1356"/>
    <mergeCell ref="D1357:E1357"/>
    <mergeCell ref="D1358:E1358"/>
    <mergeCell ref="D1345:E1345"/>
    <mergeCell ref="D1349:E1349"/>
    <mergeCell ref="D1350:E1350"/>
    <mergeCell ref="D1351:E1351"/>
    <mergeCell ref="D1352:E1352"/>
    <mergeCell ref="D1333:E1333"/>
    <mergeCell ref="A1334:C1336"/>
    <mergeCell ref="D1337:E1337"/>
    <mergeCell ref="A1338:C1340"/>
    <mergeCell ref="D1341:E1341"/>
    <mergeCell ref="D1342:E1342"/>
    <mergeCell ref="D1343:E1343"/>
    <mergeCell ref="D1344:E1344"/>
    <mergeCell ref="D1346:E1346"/>
    <mergeCell ref="D1347:E1347"/>
    <mergeCell ref="D1348:E1348"/>
    <mergeCell ref="A1396:C1398"/>
    <mergeCell ref="D1379:E1379"/>
    <mergeCell ref="A1380:C1382"/>
    <mergeCell ref="D1383:E1383"/>
    <mergeCell ref="A1384:C1386"/>
    <mergeCell ref="D1371:E1371"/>
    <mergeCell ref="D1375:E1375"/>
    <mergeCell ref="D1365:E1365"/>
    <mergeCell ref="D1366:E1366"/>
    <mergeCell ref="D1367:E1367"/>
    <mergeCell ref="D1368:E1368"/>
    <mergeCell ref="D1369:E1369"/>
    <mergeCell ref="D1370:E1370"/>
    <mergeCell ref="D1359:E1359"/>
    <mergeCell ref="D1360:E1360"/>
    <mergeCell ref="D1361:E1361"/>
    <mergeCell ref="D1362:E1362"/>
    <mergeCell ref="D1363:E1363"/>
    <mergeCell ref="D1364:E1364"/>
    <mergeCell ref="A1452:C1454"/>
    <mergeCell ref="D1455:E1455"/>
    <mergeCell ref="A1456:C1458"/>
    <mergeCell ref="A1460:C1462"/>
    <mergeCell ref="D1463:E1463"/>
    <mergeCell ref="A1464:C1466"/>
    <mergeCell ref="D1467:E1467"/>
    <mergeCell ref="A1468:C1470"/>
    <mergeCell ref="D1471:E1471"/>
    <mergeCell ref="D1429:E1429"/>
    <mergeCell ref="D1430:E1430"/>
    <mergeCell ref="D1431:E1431"/>
    <mergeCell ref="D1432:E1432"/>
    <mergeCell ref="D1433:E1433"/>
    <mergeCell ref="D1434:E1434"/>
    <mergeCell ref="D1423:E1423"/>
    <mergeCell ref="D1424:E1424"/>
    <mergeCell ref="D1425:E1425"/>
    <mergeCell ref="D1426:E1426"/>
    <mergeCell ref="D1427:E1427"/>
    <mergeCell ref="D1428:E1428"/>
    <mergeCell ref="D1495:E1495"/>
    <mergeCell ref="D1496:E1496"/>
    <mergeCell ref="D1497:E1497"/>
    <mergeCell ref="D1484:E1484"/>
    <mergeCell ref="D1489:E1489"/>
    <mergeCell ref="D1490:E1490"/>
    <mergeCell ref="D1491:E1491"/>
    <mergeCell ref="D1479:E1479"/>
    <mergeCell ref="D1459:E1459"/>
    <mergeCell ref="D1439:E1439"/>
    <mergeCell ref="D1444:E1444"/>
    <mergeCell ref="D1449:E1449"/>
    <mergeCell ref="D1446:E1446"/>
    <mergeCell ref="D1447:E1447"/>
    <mergeCell ref="D1448:E1448"/>
    <mergeCell ref="D1450:E1450"/>
    <mergeCell ref="D1451:E1451"/>
    <mergeCell ref="D1542:E1542"/>
    <mergeCell ref="D1546:E1546"/>
    <mergeCell ref="D1547:E1547"/>
    <mergeCell ref="D1548:E1548"/>
    <mergeCell ref="D1549:E1549"/>
    <mergeCell ref="A1528:C1530"/>
    <mergeCell ref="D1531:E1531"/>
    <mergeCell ref="A1532:C1534"/>
    <mergeCell ref="D1535:E1535"/>
    <mergeCell ref="A1536:C1538"/>
    <mergeCell ref="D1539:E1539"/>
    <mergeCell ref="D1540:E1540"/>
    <mergeCell ref="D1541:E1541"/>
    <mergeCell ref="D1543:E1543"/>
    <mergeCell ref="D1544:E1544"/>
    <mergeCell ref="D1545:E1545"/>
    <mergeCell ref="D1510:E1510"/>
    <mergeCell ref="D1511:E1511"/>
    <mergeCell ref="D1602:E1602"/>
    <mergeCell ref="D1603:E1603"/>
    <mergeCell ref="D1604:E1604"/>
    <mergeCell ref="D1605:E1605"/>
    <mergeCell ref="D1600:E1600"/>
    <mergeCell ref="D1601:E1601"/>
    <mergeCell ref="D1571:E1571"/>
    <mergeCell ref="D1562:E1562"/>
    <mergeCell ref="D1563:E1563"/>
    <mergeCell ref="D1567:E1567"/>
    <mergeCell ref="D1556:E1556"/>
    <mergeCell ref="D1557:E1557"/>
    <mergeCell ref="D1558:E1558"/>
    <mergeCell ref="D1559:E1559"/>
    <mergeCell ref="D1560:E1560"/>
    <mergeCell ref="D1561:E1561"/>
    <mergeCell ref="D1550:E1550"/>
    <mergeCell ref="D1551:E1551"/>
    <mergeCell ref="D1552:E1552"/>
    <mergeCell ref="D1553:E1553"/>
    <mergeCell ref="D1554:E1554"/>
    <mergeCell ref="D1555:E1555"/>
    <mergeCell ref="A1683:C1685"/>
    <mergeCell ref="A1687:C1689"/>
    <mergeCell ref="D1655:E1655"/>
    <mergeCell ref="D1659:E1659"/>
    <mergeCell ref="D1646:E1646"/>
    <mergeCell ref="D1650:E1650"/>
    <mergeCell ref="D1642:E1642"/>
    <mergeCell ref="D1634:E1634"/>
    <mergeCell ref="D1638:E1638"/>
    <mergeCell ref="D1619:E1619"/>
    <mergeCell ref="D1606:E1606"/>
    <mergeCell ref="D1607:E1607"/>
    <mergeCell ref="D1608:E1608"/>
    <mergeCell ref="D1609:E1609"/>
    <mergeCell ref="D1614:E1614"/>
    <mergeCell ref="D1610:E1610"/>
    <mergeCell ref="D1611:E1611"/>
    <mergeCell ref="D1612:E1612"/>
    <mergeCell ref="D1613:E1613"/>
    <mergeCell ref="D1615:E1615"/>
    <mergeCell ref="D1616:E1616"/>
    <mergeCell ref="D1617:E1617"/>
    <mergeCell ref="D1618:E1618"/>
    <mergeCell ref="D1620:E1620"/>
    <mergeCell ref="D1621:E1621"/>
    <mergeCell ref="D1622:E1622"/>
    <mergeCell ref="A1623:C1625"/>
    <mergeCell ref="D1626:E1626"/>
    <mergeCell ref="A1627:C1629"/>
    <mergeCell ref="D1686:E1686"/>
    <mergeCell ref="D1690:E1690"/>
    <mergeCell ref="D1675:E1675"/>
    <mergeCell ref="D1679:E1679"/>
    <mergeCell ref="D1663:E1663"/>
    <mergeCell ref="D1667:E1667"/>
    <mergeCell ref="D1671:E1671"/>
    <mergeCell ref="D1668:E1668"/>
    <mergeCell ref="D1669:E1669"/>
    <mergeCell ref="D1670:E1670"/>
    <mergeCell ref="D1672:E1672"/>
    <mergeCell ref="D1673:E1673"/>
    <mergeCell ref="D1674:E1674"/>
    <mergeCell ref="D1676:E1676"/>
    <mergeCell ref="D1677:E1677"/>
    <mergeCell ref="D1678:E1678"/>
    <mergeCell ref="D1680:E1680"/>
    <mergeCell ref="D1681:E1681"/>
    <mergeCell ref="D1682:E1682"/>
    <mergeCell ref="D1759:E1759"/>
    <mergeCell ref="D1760:E1760"/>
    <mergeCell ref="D1751:E1751"/>
    <mergeCell ref="D1743:E1743"/>
    <mergeCell ref="D1747:E1747"/>
    <mergeCell ref="D1722:E1722"/>
    <mergeCell ref="D1726:E1726"/>
    <mergeCell ref="D1709:E1709"/>
    <mergeCell ref="D1710:E1710"/>
    <mergeCell ref="D1714:E1714"/>
    <mergeCell ref="D1718:E1718"/>
    <mergeCell ref="A1728:C1730"/>
    <mergeCell ref="D1731:E1731"/>
    <mergeCell ref="A1732:C1734"/>
    <mergeCell ref="D1735:E1735"/>
    <mergeCell ref="A1736:C1738"/>
    <mergeCell ref="D1739:E1739"/>
    <mergeCell ref="A1740:C1742"/>
    <mergeCell ref="A1839:C1841"/>
    <mergeCell ref="D1842:E1842"/>
    <mergeCell ref="D1810:E1810"/>
    <mergeCell ref="D1820:E1820"/>
    <mergeCell ref="D1798:E1798"/>
    <mergeCell ref="A1787:C1789"/>
    <mergeCell ref="D1790:E1790"/>
    <mergeCell ref="A1791:C1793"/>
    <mergeCell ref="D1794:E1794"/>
    <mergeCell ref="A1799:C1801"/>
    <mergeCell ref="D1802:E1802"/>
    <mergeCell ref="A1803:C1805"/>
    <mergeCell ref="D1806:E1806"/>
    <mergeCell ref="A1807:C1809"/>
    <mergeCell ref="A1811:C1813"/>
    <mergeCell ref="D1814:E1814"/>
    <mergeCell ref="A1815:C1817"/>
    <mergeCell ref="D1818:E1818"/>
    <mergeCell ref="D1819:E1819"/>
    <mergeCell ref="D1836:E1836"/>
    <mergeCell ref="D1837:E1837"/>
    <mergeCell ref="D1838:E1838"/>
    <mergeCell ref="D1830:E1830"/>
    <mergeCell ref="D1831:E1831"/>
    <mergeCell ref="D1832:E1832"/>
    <mergeCell ref="D1833:E1833"/>
    <mergeCell ref="D1834:E1834"/>
    <mergeCell ref="D1835:E1835"/>
    <mergeCell ref="D1825:E1825"/>
    <mergeCell ref="D1826:E1826"/>
    <mergeCell ref="D1827:E1827"/>
    <mergeCell ref="D1828:E1828"/>
    <mergeCell ref="D1829:E1829"/>
    <mergeCell ref="D1821:E1821"/>
    <mergeCell ref="D1822:E1822"/>
    <mergeCell ref="D1823:E1823"/>
    <mergeCell ref="D1824:E1824"/>
    <mergeCell ref="D1868:E1868"/>
    <mergeCell ref="D1872:E1872"/>
    <mergeCell ref="D1873:E1873"/>
    <mergeCell ref="D1874:E1874"/>
    <mergeCell ref="D1875:E1875"/>
    <mergeCell ref="A1843:C1845"/>
    <mergeCell ref="D1846:E1846"/>
    <mergeCell ref="A1847:C1849"/>
    <mergeCell ref="D1850:E1850"/>
    <mergeCell ref="A1851:C1853"/>
    <mergeCell ref="D1854:E1854"/>
    <mergeCell ref="A1855:C1857"/>
    <mergeCell ref="D1858:E1858"/>
    <mergeCell ref="A1859:C1861"/>
    <mergeCell ref="D1862:E1862"/>
    <mergeCell ref="A1863:C1865"/>
    <mergeCell ref="D1866:E1866"/>
    <mergeCell ref="D1867:E1867"/>
    <mergeCell ref="D1869:E1869"/>
    <mergeCell ref="D1932:E1932"/>
    <mergeCell ref="D1933:E1933"/>
    <mergeCell ref="A1925:C1927"/>
    <mergeCell ref="D1928:E1928"/>
    <mergeCell ref="A1929:C1931"/>
    <mergeCell ref="D1896:E1896"/>
    <mergeCell ref="D1888:E1888"/>
    <mergeCell ref="D1889:E1889"/>
    <mergeCell ref="D1890:E1890"/>
    <mergeCell ref="D1891:E1891"/>
    <mergeCell ref="D1892:E1892"/>
    <mergeCell ref="D1882:E1882"/>
    <mergeCell ref="D1883:E1883"/>
    <mergeCell ref="D1884:E1884"/>
    <mergeCell ref="D1885:E1885"/>
    <mergeCell ref="D1886:E1886"/>
    <mergeCell ref="D1887:E1887"/>
    <mergeCell ref="D1964:E1964"/>
    <mergeCell ref="A1965:C1967"/>
    <mergeCell ref="D1968:E1968"/>
    <mergeCell ref="A1969:C1971"/>
    <mergeCell ref="D1972:E1972"/>
    <mergeCell ref="D1940:E1940"/>
    <mergeCell ref="D1941:E1941"/>
    <mergeCell ref="D1942:E1942"/>
    <mergeCell ref="D1943:E1943"/>
    <mergeCell ref="D1944:E1944"/>
    <mergeCell ref="D1945:E1945"/>
    <mergeCell ref="D1934:E1934"/>
    <mergeCell ref="D1935:E1935"/>
    <mergeCell ref="D1936:E1936"/>
    <mergeCell ref="D1937:E1937"/>
    <mergeCell ref="D1938:E1938"/>
    <mergeCell ref="D1939:E1939"/>
    <mergeCell ref="D1955:E1955"/>
    <mergeCell ref="D1959:E1959"/>
    <mergeCell ref="D1963:E1963"/>
    <mergeCell ref="D1946:E1946"/>
    <mergeCell ref="D1947:E1947"/>
    <mergeCell ref="D1948:E1948"/>
    <mergeCell ref="D1949:E1949"/>
    <mergeCell ref="D1950:E1950"/>
    <mergeCell ref="D1951:E1951"/>
    <mergeCell ref="D1952:E1952"/>
    <mergeCell ref="D1953:E1953"/>
    <mergeCell ref="D1954:E1954"/>
    <mergeCell ref="D1956:E1956"/>
    <mergeCell ref="D1957:E1957"/>
    <mergeCell ref="D1958:E1958"/>
    <mergeCell ref="D1960:E1960"/>
    <mergeCell ref="D1961:E1961"/>
    <mergeCell ref="D1962:E1962"/>
    <mergeCell ref="D2030:E2030"/>
    <mergeCell ref="D2034:E2034"/>
    <mergeCell ref="D2026:E2026"/>
    <mergeCell ref="D2022:E2022"/>
    <mergeCell ref="A2011:C2013"/>
    <mergeCell ref="D2014:E2014"/>
    <mergeCell ref="A2015:C2017"/>
    <mergeCell ref="D2018:E2018"/>
    <mergeCell ref="A2019:C2021"/>
    <mergeCell ref="A2023:C2025"/>
    <mergeCell ref="A2027:C2029"/>
    <mergeCell ref="A2031:C2033"/>
    <mergeCell ref="D2006:E2006"/>
    <mergeCell ref="D1984:E1984"/>
    <mergeCell ref="D1985:E1985"/>
    <mergeCell ref="D1986:E1986"/>
    <mergeCell ref="D1991:E1991"/>
    <mergeCell ref="D2056:E2056"/>
    <mergeCell ref="D2060:E2060"/>
    <mergeCell ref="D2064:E2064"/>
    <mergeCell ref="D2038:E2038"/>
    <mergeCell ref="A2035:C2037"/>
    <mergeCell ref="A2039:C2041"/>
    <mergeCell ref="D2042:E2042"/>
    <mergeCell ref="A2043:C2045"/>
    <mergeCell ref="D2046:E2046"/>
    <mergeCell ref="A2047:C2049"/>
    <mergeCell ref="D2050:E2050"/>
    <mergeCell ref="A2051:C2053"/>
    <mergeCell ref="D2054:E2054"/>
    <mergeCell ref="D2055:E2055"/>
    <mergeCell ref="D2057:E2057"/>
    <mergeCell ref="D2058:E2058"/>
    <mergeCell ref="D2059:E2059"/>
    <mergeCell ref="D2061:E2061"/>
    <mergeCell ref="D2107:E2107"/>
    <mergeCell ref="D2099:E2099"/>
    <mergeCell ref="D2091:E2091"/>
    <mergeCell ref="D2092:E2092"/>
    <mergeCell ref="D2093:E2093"/>
    <mergeCell ref="D2094:E2094"/>
    <mergeCell ref="D2095:E2095"/>
    <mergeCell ref="D2085:E2085"/>
    <mergeCell ref="D2086:E2086"/>
    <mergeCell ref="D2087:E2087"/>
    <mergeCell ref="D2088:E2088"/>
    <mergeCell ref="D2089:E2089"/>
    <mergeCell ref="D2090:E2090"/>
    <mergeCell ref="D2080:E2080"/>
    <mergeCell ref="D2081:E2081"/>
    <mergeCell ref="D2082:E2082"/>
    <mergeCell ref="D2083:E2083"/>
    <mergeCell ref="D2084:E2084"/>
    <mergeCell ref="D2159:E2159"/>
    <mergeCell ref="D2160:E2160"/>
    <mergeCell ref="D2131:E2131"/>
    <mergeCell ref="D2132:E2132"/>
    <mergeCell ref="D2133:E2133"/>
    <mergeCell ref="D2134:E2134"/>
    <mergeCell ref="D2111:E2111"/>
    <mergeCell ref="A2108:C2110"/>
    <mergeCell ref="A2112:C2114"/>
    <mergeCell ref="D2115:E2115"/>
    <mergeCell ref="A2116:C2118"/>
    <mergeCell ref="D2119:E2119"/>
    <mergeCell ref="A2120:C2122"/>
    <mergeCell ref="D2123:E2123"/>
    <mergeCell ref="A2124:C2126"/>
    <mergeCell ref="D2127:E2127"/>
    <mergeCell ref="A2128:C2130"/>
    <mergeCell ref="D2199:E2199"/>
    <mergeCell ref="D2200:E2200"/>
    <mergeCell ref="D2201:E2201"/>
    <mergeCell ref="D2194:E2194"/>
    <mergeCell ref="D2198:E2198"/>
    <mergeCell ref="D2195:E2195"/>
    <mergeCell ref="D2196:E2196"/>
    <mergeCell ref="D2197:E2197"/>
    <mergeCell ref="D2154:E2154"/>
    <mergeCell ref="D2158:E2158"/>
    <mergeCell ref="D2141:E2141"/>
    <mergeCell ref="D2142:E2142"/>
    <mergeCell ref="D2146:E2146"/>
    <mergeCell ref="D2150:E2150"/>
    <mergeCell ref="D2135:E2135"/>
    <mergeCell ref="D2136:E2136"/>
    <mergeCell ref="D2137:E2137"/>
    <mergeCell ref="D2138:E2138"/>
    <mergeCell ref="D2139:E2139"/>
    <mergeCell ref="D2140:E2140"/>
    <mergeCell ref="D2143:E2143"/>
    <mergeCell ref="D2144:E2144"/>
    <mergeCell ref="D2145:E2145"/>
    <mergeCell ref="D2147:E2147"/>
    <mergeCell ref="D2148:E2148"/>
    <mergeCell ref="D2149:E2149"/>
    <mergeCell ref="D2151:E2151"/>
    <mergeCell ref="D2152:E2152"/>
    <mergeCell ref="D2153:E2153"/>
    <mergeCell ref="D2155:E2155"/>
    <mergeCell ref="D2156:E2156"/>
    <mergeCell ref="D2157:E2157"/>
    <mergeCell ref="D2219:E2219"/>
    <mergeCell ref="D2220:E2220"/>
    <mergeCell ref="D2224:E2224"/>
    <mergeCell ref="D2213:E2213"/>
    <mergeCell ref="D2214:E2214"/>
    <mergeCell ref="D2215:E2215"/>
    <mergeCell ref="D2216:E2216"/>
    <mergeCell ref="D2217:E2217"/>
    <mergeCell ref="D2218:E2218"/>
    <mergeCell ref="D2207:E2207"/>
    <mergeCell ref="D2208:E2208"/>
    <mergeCell ref="D2209:E2209"/>
    <mergeCell ref="D2210:E2210"/>
    <mergeCell ref="D2211:E2211"/>
    <mergeCell ref="D2212:E2212"/>
    <mergeCell ref="D2202:E2202"/>
    <mergeCell ref="D2203:E2203"/>
    <mergeCell ref="D2204:E2204"/>
    <mergeCell ref="D2205:E2205"/>
    <mergeCell ref="D2206:E2206"/>
    <mergeCell ref="D2280:E2280"/>
    <mergeCell ref="D2284:E2284"/>
    <mergeCell ref="D2267:E2267"/>
    <mergeCell ref="D2271:E2271"/>
    <mergeCell ref="D2268:E2268"/>
    <mergeCell ref="D2269:E2269"/>
    <mergeCell ref="D2270:E2270"/>
    <mergeCell ref="D2272:E2272"/>
    <mergeCell ref="A2273:C2275"/>
    <mergeCell ref="D2276:E2276"/>
    <mergeCell ref="A2277:C2279"/>
    <mergeCell ref="A2281:C2283"/>
    <mergeCell ref="A2285:C2287"/>
    <mergeCell ref="A2289:C2291"/>
    <mergeCell ref="D2292:E2292"/>
    <mergeCell ref="D2255:E2255"/>
    <mergeCell ref="D2259:E2259"/>
    <mergeCell ref="D2263:E2263"/>
    <mergeCell ref="D2261:E2261"/>
    <mergeCell ref="D2262:E2262"/>
    <mergeCell ref="D2264:E2264"/>
    <mergeCell ref="D2265:E2265"/>
    <mergeCell ref="D2266:E2266"/>
    <mergeCell ref="D2303:E2303"/>
    <mergeCell ref="D2308:E2308"/>
    <mergeCell ref="A2293:C2295"/>
    <mergeCell ref="D2296:E2296"/>
    <mergeCell ref="A2297:C2299"/>
    <mergeCell ref="D2300:E2300"/>
    <mergeCell ref="D2301:E2301"/>
    <mergeCell ref="D2302:E2302"/>
    <mergeCell ref="D2304:E2304"/>
    <mergeCell ref="D2305:E2305"/>
    <mergeCell ref="D2306:E2306"/>
    <mergeCell ref="D2307:E2307"/>
    <mergeCell ref="D2309:E2309"/>
    <mergeCell ref="D2310:E2310"/>
    <mergeCell ref="D2311:E2311"/>
    <mergeCell ref="D2312:E2312"/>
    <mergeCell ref="D2288:E2288"/>
    <mergeCell ref="D2366:E2366"/>
    <mergeCell ref="D2370:E2370"/>
    <mergeCell ref="D2374:E2374"/>
    <mergeCell ref="D2354:E2354"/>
    <mergeCell ref="A2355:C2357"/>
    <mergeCell ref="D2358:E2358"/>
    <mergeCell ref="A2359:C2361"/>
    <mergeCell ref="D2362:E2362"/>
    <mergeCell ref="A2363:C2365"/>
    <mergeCell ref="D2350:E2350"/>
    <mergeCell ref="D2342:E2342"/>
    <mergeCell ref="D2346:E2346"/>
    <mergeCell ref="D2338:E2338"/>
    <mergeCell ref="D2334:E2334"/>
    <mergeCell ref="D2313:E2313"/>
    <mergeCell ref="D2318:E2318"/>
    <mergeCell ref="D2323:E2323"/>
    <mergeCell ref="D2417:E2417"/>
    <mergeCell ref="D2421:E2421"/>
    <mergeCell ref="D2407:E2407"/>
    <mergeCell ref="D2411:E2411"/>
    <mergeCell ref="D2403:E2403"/>
    <mergeCell ref="D2394:E2394"/>
    <mergeCell ref="D2395:E2395"/>
    <mergeCell ref="D2399:E2399"/>
    <mergeCell ref="D2388:E2388"/>
    <mergeCell ref="D2389:E2389"/>
    <mergeCell ref="D2390:E2390"/>
    <mergeCell ref="D2391:E2391"/>
    <mergeCell ref="D2392:E2392"/>
    <mergeCell ref="D2393:E2393"/>
    <mergeCell ref="D2378:E2378"/>
    <mergeCell ref="D2382:E2382"/>
    <mergeCell ref="D2386:E2386"/>
    <mergeCell ref="D2387:E2387"/>
    <mergeCell ref="D2465:E2465"/>
    <mergeCell ref="A2466:C2468"/>
    <mergeCell ref="D2469:E2469"/>
    <mergeCell ref="A2470:C2472"/>
    <mergeCell ref="D2473:E2473"/>
    <mergeCell ref="D2461:E2461"/>
    <mergeCell ref="A2462:C2464"/>
    <mergeCell ref="D2453:E2453"/>
    <mergeCell ref="D2457:E2457"/>
    <mergeCell ref="D2449:E2449"/>
    <mergeCell ref="A2434:C2436"/>
    <mergeCell ref="D2437:E2437"/>
    <mergeCell ref="A2438:C2440"/>
    <mergeCell ref="D2441:E2441"/>
    <mergeCell ref="A2442:C2444"/>
    <mergeCell ref="D2445:E2445"/>
    <mergeCell ref="D2425:E2425"/>
    <mergeCell ref="A2426:C2428"/>
    <mergeCell ref="D2429:E2429"/>
    <mergeCell ref="A2430:C2432"/>
    <mergeCell ref="D2433:E2433"/>
    <mergeCell ref="D2486:E2486"/>
    <mergeCell ref="D2487:E2487"/>
    <mergeCell ref="D2488:E2488"/>
    <mergeCell ref="D2490:E2490"/>
    <mergeCell ref="D2491:E2491"/>
    <mergeCell ref="D2492:E2492"/>
    <mergeCell ref="D2501:E2501"/>
    <mergeCell ref="D2502:E2502"/>
    <mergeCell ref="D2503:E2503"/>
    <mergeCell ref="D2504:E2504"/>
    <mergeCell ref="D2506:E2506"/>
    <mergeCell ref="D2507:E2507"/>
    <mergeCell ref="D2508:E2508"/>
    <mergeCell ref="D2509:E2509"/>
    <mergeCell ref="A2474:C2476"/>
    <mergeCell ref="D2477:E2477"/>
    <mergeCell ref="A2478:C2480"/>
    <mergeCell ref="D2481:E2481"/>
    <mergeCell ref="A2482:C2484"/>
    <mergeCell ref="D2485:E2485"/>
    <mergeCell ref="D2542:E2542"/>
    <mergeCell ref="D2546:E2546"/>
    <mergeCell ref="D2538:E2538"/>
    <mergeCell ref="D2520:E2520"/>
    <mergeCell ref="D2525:E2525"/>
    <mergeCell ref="D2530:E2530"/>
    <mergeCell ref="A2539:C2541"/>
    <mergeCell ref="A2543:C2545"/>
    <mergeCell ref="D2505:E2505"/>
    <mergeCell ref="D2510:E2510"/>
    <mergeCell ref="D2515:E2515"/>
    <mergeCell ref="D2496:E2496"/>
    <mergeCell ref="D2497:E2497"/>
    <mergeCell ref="D2498:E2498"/>
    <mergeCell ref="D2499:E2499"/>
    <mergeCell ref="D2500:E2500"/>
    <mergeCell ref="D2489:E2489"/>
    <mergeCell ref="D2493:E2493"/>
    <mergeCell ref="D2494:E2494"/>
    <mergeCell ref="D2495:E2495"/>
    <mergeCell ref="D2554:E2554"/>
    <mergeCell ref="A2555:C2557"/>
    <mergeCell ref="D2558:E2558"/>
    <mergeCell ref="A2559:C2561"/>
    <mergeCell ref="D2562:E2562"/>
    <mergeCell ref="D2550:E2550"/>
    <mergeCell ref="A2547:C2549"/>
    <mergeCell ref="A2551:C2553"/>
    <mergeCell ref="D2563:E2563"/>
    <mergeCell ref="D2564:E2564"/>
    <mergeCell ref="D2565:E2565"/>
    <mergeCell ref="D2567:E2567"/>
    <mergeCell ref="D2568:E2568"/>
    <mergeCell ref="D2569:E2569"/>
    <mergeCell ref="D2571:E2571"/>
    <mergeCell ref="D2572:E2572"/>
    <mergeCell ref="D2573:E2573"/>
    <mergeCell ref="D2575:E2575"/>
    <mergeCell ref="D2576:E2576"/>
    <mergeCell ref="D2577:E2577"/>
    <mergeCell ref="D2579:E2579"/>
    <mergeCell ref="D2580:E2580"/>
    <mergeCell ref="D2581:E2581"/>
    <mergeCell ref="D2583:E2583"/>
    <mergeCell ref="D2584:E2584"/>
    <mergeCell ref="D2585:E2585"/>
    <mergeCell ref="D2587:E2587"/>
    <mergeCell ref="D2588:E2588"/>
    <mergeCell ref="D2591:E2591"/>
    <mergeCell ref="D2593:E2593"/>
    <mergeCell ref="A2599:C2600"/>
    <mergeCell ref="D2566:E2566"/>
    <mergeCell ref="D2570:E2570"/>
    <mergeCell ref="D2574:E2574"/>
    <mergeCell ref="A1:E1"/>
    <mergeCell ref="D2647:E2647"/>
    <mergeCell ref="D2648:E2648"/>
    <mergeCell ref="D2649:E2649"/>
    <mergeCell ref="D2650:E2650"/>
    <mergeCell ref="D2651:E2651"/>
    <mergeCell ref="A2652:F2652"/>
    <mergeCell ref="D2631:E2631"/>
    <mergeCell ref="D2621:E2621"/>
    <mergeCell ref="D2622:E2622"/>
    <mergeCell ref="D2623:E2623"/>
    <mergeCell ref="A2624:C2626"/>
    <mergeCell ref="D2627:E2627"/>
    <mergeCell ref="D2616:E2616"/>
    <mergeCell ref="D2619:E2619"/>
    <mergeCell ref="D2620:E2620"/>
    <mergeCell ref="D2611:E2611"/>
    <mergeCell ref="D2612:E2612"/>
    <mergeCell ref="D2603:E2603"/>
    <mergeCell ref="D2604:E2604"/>
    <mergeCell ref="D2605:E2605"/>
    <mergeCell ref="D2597:E2597"/>
    <mergeCell ref="D2598:E2598"/>
    <mergeCell ref="D2601:E2601"/>
    <mergeCell ref="D2602:E2602"/>
    <mergeCell ref="D2590:E2590"/>
    <mergeCell ref="D2594:E2594"/>
    <mergeCell ref="D2595:E2595"/>
    <mergeCell ref="D2596:E2596"/>
    <mergeCell ref="D2578:E2578"/>
    <mergeCell ref="D2582:E2582"/>
    <mergeCell ref="D2586:E2586"/>
    <mergeCell ref="D2:E2"/>
    <mergeCell ref="D3:E3"/>
    <mergeCell ref="A4:C95"/>
    <mergeCell ref="D96:E96"/>
    <mergeCell ref="D97:E97"/>
    <mergeCell ref="D98:E98"/>
    <mergeCell ref="D99:E99"/>
    <mergeCell ref="D100:E100"/>
    <mergeCell ref="A101:C125"/>
    <mergeCell ref="D126:E126"/>
    <mergeCell ref="A127:C132"/>
    <mergeCell ref="D133:E133"/>
    <mergeCell ref="A134:C136"/>
    <mergeCell ref="D137:E137"/>
    <mergeCell ref="A138:C140"/>
    <mergeCell ref="D141:E141"/>
    <mergeCell ref="A142:C144"/>
    <mergeCell ref="D145:E145"/>
    <mergeCell ref="A146:C148"/>
    <mergeCell ref="D149:E149"/>
    <mergeCell ref="A150:C152"/>
    <mergeCell ref="D153:E153"/>
    <mergeCell ref="D154:E154"/>
    <mergeCell ref="A155:C158"/>
    <mergeCell ref="D159:E159"/>
    <mergeCell ref="A160:C166"/>
    <mergeCell ref="D167:E167"/>
    <mergeCell ref="A168:C173"/>
    <mergeCell ref="D174:E174"/>
    <mergeCell ref="D175:E175"/>
    <mergeCell ref="A176:C178"/>
    <mergeCell ref="D180:E180"/>
    <mergeCell ref="A181:C183"/>
    <mergeCell ref="D184:E184"/>
    <mergeCell ref="D185:E185"/>
    <mergeCell ref="A186:C192"/>
    <mergeCell ref="D193:E193"/>
    <mergeCell ref="A194:C196"/>
    <mergeCell ref="D197:E197"/>
    <mergeCell ref="A198:C200"/>
    <mergeCell ref="D201:E201"/>
    <mergeCell ref="A202:C204"/>
    <mergeCell ref="D205:E205"/>
    <mergeCell ref="A206:C208"/>
    <mergeCell ref="D209:E209"/>
    <mergeCell ref="A210:C212"/>
    <mergeCell ref="D213:E213"/>
    <mergeCell ref="A214:C216"/>
    <mergeCell ref="D217:E217"/>
    <mergeCell ref="A218:C220"/>
    <mergeCell ref="D221:E221"/>
    <mergeCell ref="A222:C229"/>
    <mergeCell ref="D230:E230"/>
    <mergeCell ref="D231:E231"/>
    <mergeCell ref="A232:C238"/>
    <mergeCell ref="D239:E239"/>
    <mergeCell ref="A240:C242"/>
    <mergeCell ref="A244:C246"/>
    <mergeCell ref="D247:E247"/>
    <mergeCell ref="A248:C250"/>
    <mergeCell ref="D260:E260"/>
    <mergeCell ref="A261:C263"/>
    <mergeCell ref="D264:E264"/>
    <mergeCell ref="A265:C267"/>
    <mergeCell ref="D268:E268"/>
    <mergeCell ref="D269:E269"/>
    <mergeCell ref="A270:C272"/>
    <mergeCell ref="D273:E273"/>
    <mergeCell ref="D255:E255"/>
    <mergeCell ref="A256:C258"/>
    <mergeCell ref="D259:E259"/>
    <mergeCell ref="D243:E243"/>
    <mergeCell ref="D251:E251"/>
    <mergeCell ref="A252:C254"/>
    <mergeCell ref="A349:C351"/>
    <mergeCell ref="D352:E352"/>
    <mergeCell ref="A353:C355"/>
    <mergeCell ref="D356:E356"/>
    <mergeCell ref="A357:C359"/>
    <mergeCell ref="D360:E360"/>
    <mergeCell ref="A361:C363"/>
    <mergeCell ref="D364:E364"/>
    <mergeCell ref="A365:C367"/>
    <mergeCell ref="D368:E368"/>
    <mergeCell ref="A369:C371"/>
    <mergeCell ref="D372:E372"/>
    <mergeCell ref="A373:C375"/>
    <mergeCell ref="D376:E376"/>
    <mergeCell ref="A377:C379"/>
    <mergeCell ref="D380:E380"/>
    <mergeCell ref="D381:E381"/>
    <mergeCell ref="A386:C388"/>
    <mergeCell ref="D389:E389"/>
    <mergeCell ref="A390:C397"/>
    <mergeCell ref="D398:E398"/>
    <mergeCell ref="D399:E399"/>
    <mergeCell ref="A400:C406"/>
    <mergeCell ref="D407:E407"/>
    <mergeCell ref="A408:C410"/>
    <mergeCell ref="D411:E411"/>
    <mergeCell ref="A412:C414"/>
    <mergeCell ref="D415:E415"/>
    <mergeCell ref="A416:C418"/>
    <mergeCell ref="D419:E419"/>
    <mergeCell ref="A420:C422"/>
    <mergeCell ref="D423:E423"/>
    <mergeCell ref="A424:C426"/>
    <mergeCell ref="D427:E427"/>
    <mergeCell ref="D428:E428"/>
    <mergeCell ref="A429:C431"/>
    <mergeCell ref="D432:E432"/>
    <mergeCell ref="A433:C435"/>
    <mergeCell ref="D436:E436"/>
    <mergeCell ref="D437:E437"/>
    <mergeCell ref="A438:C440"/>
    <mergeCell ref="D441:E441"/>
    <mergeCell ref="D442:E442"/>
    <mergeCell ref="A443:C445"/>
    <mergeCell ref="D446:E446"/>
    <mergeCell ref="A448:C450"/>
    <mergeCell ref="D451:E451"/>
    <mergeCell ref="D452:E452"/>
    <mergeCell ref="A453:C455"/>
    <mergeCell ref="A458:C460"/>
    <mergeCell ref="D461:E461"/>
    <mergeCell ref="D447:E447"/>
    <mergeCell ref="D456:E456"/>
    <mergeCell ref="D457:E457"/>
    <mergeCell ref="D462:E462"/>
    <mergeCell ref="A463:C465"/>
    <mergeCell ref="D466:E466"/>
    <mergeCell ref="D467:E467"/>
    <mergeCell ref="A468:C474"/>
    <mergeCell ref="D475:E475"/>
    <mergeCell ref="A476:C478"/>
    <mergeCell ref="D479:E479"/>
    <mergeCell ref="A480:C482"/>
    <mergeCell ref="D483:E483"/>
    <mergeCell ref="A484:C486"/>
    <mergeCell ref="D487:E487"/>
    <mergeCell ref="A488:C490"/>
    <mergeCell ref="D491:E491"/>
    <mergeCell ref="A492:C494"/>
    <mergeCell ref="A500:C502"/>
    <mergeCell ref="D503:E503"/>
    <mergeCell ref="D495:E495"/>
    <mergeCell ref="A496:C498"/>
    <mergeCell ref="D556:E556"/>
    <mergeCell ref="A557:C559"/>
    <mergeCell ref="D560:E560"/>
    <mergeCell ref="A562:C564"/>
    <mergeCell ref="D565:E565"/>
    <mergeCell ref="A567:C578"/>
    <mergeCell ref="D579:E579"/>
    <mergeCell ref="A580:C582"/>
    <mergeCell ref="D583:E583"/>
    <mergeCell ref="A584:C586"/>
    <mergeCell ref="D587:E587"/>
    <mergeCell ref="A588:C590"/>
    <mergeCell ref="D591:E591"/>
    <mergeCell ref="A592:C594"/>
    <mergeCell ref="D595:E595"/>
    <mergeCell ref="A596:C598"/>
    <mergeCell ref="D599:E599"/>
    <mergeCell ref="D619:E619"/>
    <mergeCell ref="D620:E620"/>
    <mergeCell ref="A621:C623"/>
    <mergeCell ref="D624:E624"/>
    <mergeCell ref="A625:C633"/>
    <mergeCell ref="D634:E634"/>
    <mergeCell ref="A635:C637"/>
    <mergeCell ref="D638:E638"/>
    <mergeCell ref="A639:C641"/>
    <mergeCell ref="D642:E642"/>
    <mergeCell ref="A643:C645"/>
    <mergeCell ref="D646:E646"/>
    <mergeCell ref="A647:C649"/>
    <mergeCell ref="D650:E650"/>
    <mergeCell ref="A651:C653"/>
    <mergeCell ref="D654:E654"/>
    <mergeCell ref="A655:C657"/>
    <mergeCell ref="D663:E663"/>
    <mergeCell ref="A664:C666"/>
    <mergeCell ref="D667:E667"/>
    <mergeCell ref="A668:C670"/>
    <mergeCell ref="D671:E671"/>
    <mergeCell ref="A672:C679"/>
    <mergeCell ref="D680:E680"/>
    <mergeCell ref="D681:E681"/>
    <mergeCell ref="A682:C688"/>
    <mergeCell ref="D689:E689"/>
    <mergeCell ref="A690:C692"/>
    <mergeCell ref="D693:E693"/>
    <mergeCell ref="A694:C696"/>
    <mergeCell ref="D697:E697"/>
    <mergeCell ref="A698:C700"/>
    <mergeCell ref="D701:E701"/>
    <mergeCell ref="A702:C704"/>
    <mergeCell ref="D705:E705"/>
    <mergeCell ref="A706:C708"/>
    <mergeCell ref="D709:E709"/>
    <mergeCell ref="D710:E710"/>
    <mergeCell ref="A711:C713"/>
    <mergeCell ref="D714:E714"/>
    <mergeCell ref="A715:C717"/>
    <mergeCell ref="D718:E718"/>
    <mergeCell ref="D719:E719"/>
    <mergeCell ref="A720:C722"/>
    <mergeCell ref="D723:E723"/>
    <mergeCell ref="D724:E724"/>
    <mergeCell ref="A725:C727"/>
    <mergeCell ref="D728:E728"/>
    <mergeCell ref="A730:C732"/>
    <mergeCell ref="D733:E733"/>
    <mergeCell ref="A735:C737"/>
    <mergeCell ref="A774:C776"/>
    <mergeCell ref="D777:E777"/>
    <mergeCell ref="A778:C780"/>
    <mergeCell ref="D781:E781"/>
    <mergeCell ref="A782:C784"/>
    <mergeCell ref="D785:E785"/>
    <mergeCell ref="A786:C793"/>
    <mergeCell ref="D794:E794"/>
    <mergeCell ref="D795:E795"/>
    <mergeCell ref="A796:C803"/>
    <mergeCell ref="D804:E804"/>
    <mergeCell ref="A805:C807"/>
    <mergeCell ref="D808:E808"/>
    <mergeCell ref="A809:C811"/>
    <mergeCell ref="A817:C819"/>
    <mergeCell ref="D820:E820"/>
    <mergeCell ref="A821:C823"/>
    <mergeCell ref="A813:C815"/>
    <mergeCell ref="D812:E812"/>
    <mergeCell ref="D829:E829"/>
    <mergeCell ref="A830:C832"/>
    <mergeCell ref="D833:E833"/>
    <mergeCell ref="A834:C836"/>
    <mergeCell ref="A839:C841"/>
    <mergeCell ref="D842:E842"/>
    <mergeCell ref="D843:E843"/>
    <mergeCell ref="A844:C846"/>
    <mergeCell ref="D848:E848"/>
    <mergeCell ref="A849:C851"/>
    <mergeCell ref="D852:E852"/>
    <mergeCell ref="D853:E853"/>
    <mergeCell ref="A854:C856"/>
    <mergeCell ref="D857:E857"/>
    <mergeCell ref="A858:C862"/>
    <mergeCell ref="D864:E864"/>
    <mergeCell ref="A865:C872"/>
    <mergeCell ref="D863:E863"/>
    <mergeCell ref="A900:C902"/>
    <mergeCell ref="D903:E903"/>
    <mergeCell ref="A904:C906"/>
    <mergeCell ref="D907:E907"/>
    <mergeCell ref="D908:E908"/>
    <mergeCell ref="A909:C911"/>
    <mergeCell ref="D912:E912"/>
    <mergeCell ref="A913:C915"/>
    <mergeCell ref="D916:E916"/>
    <mergeCell ref="D917:E917"/>
    <mergeCell ref="A918:C920"/>
    <mergeCell ref="D921:E921"/>
    <mergeCell ref="D922:E922"/>
    <mergeCell ref="A923:C925"/>
    <mergeCell ref="D926:E926"/>
    <mergeCell ref="D932:E932"/>
    <mergeCell ref="A933:C935"/>
    <mergeCell ref="A1023:C1025"/>
    <mergeCell ref="D1026:E1026"/>
    <mergeCell ref="A1032:C1034"/>
    <mergeCell ref="D1035:E1035"/>
    <mergeCell ref="A1037:C1039"/>
    <mergeCell ref="D1040:E1040"/>
    <mergeCell ref="A1042:C1044"/>
    <mergeCell ref="D1045:E1045"/>
    <mergeCell ref="A1047:C1049"/>
    <mergeCell ref="D1050:E1050"/>
    <mergeCell ref="D1051:E1051"/>
    <mergeCell ref="A1052:C1054"/>
    <mergeCell ref="A1056:C1060"/>
    <mergeCell ref="D1061:E1061"/>
    <mergeCell ref="D1062:E1062"/>
    <mergeCell ref="A1063:C1070"/>
    <mergeCell ref="D1071:E1071"/>
    <mergeCell ref="A1090:C1092"/>
    <mergeCell ref="A1094:C1096"/>
    <mergeCell ref="A1098:C1100"/>
    <mergeCell ref="A1102:C1104"/>
    <mergeCell ref="A1107:C1109"/>
    <mergeCell ref="A1111:C1113"/>
    <mergeCell ref="D1120:E1120"/>
    <mergeCell ref="A1121:C1123"/>
    <mergeCell ref="D1124:E1124"/>
    <mergeCell ref="D1125:E1125"/>
    <mergeCell ref="A1126:C1128"/>
    <mergeCell ref="D1129:E1129"/>
    <mergeCell ref="D1130:E1130"/>
    <mergeCell ref="D1132:E1132"/>
    <mergeCell ref="D1133:E1133"/>
    <mergeCell ref="D1134:E1134"/>
    <mergeCell ref="A1137:C1139"/>
    <mergeCell ref="D1105:E1105"/>
    <mergeCell ref="D1106:E1106"/>
    <mergeCell ref="D1097:E1097"/>
    <mergeCell ref="D1101:E1101"/>
    <mergeCell ref="D1093:E1093"/>
    <mergeCell ref="A1204:C1206"/>
    <mergeCell ref="D1207:E1207"/>
    <mergeCell ref="A1208:C1210"/>
    <mergeCell ref="D1211:E1211"/>
    <mergeCell ref="D1212:E1212"/>
    <mergeCell ref="D1213:E1213"/>
    <mergeCell ref="D1215:E1215"/>
    <mergeCell ref="D1216:E1216"/>
    <mergeCell ref="D1217:E1217"/>
    <mergeCell ref="D1219:E1219"/>
    <mergeCell ref="D1220:E1220"/>
    <mergeCell ref="D1221:E1221"/>
    <mergeCell ref="D1223:E1223"/>
    <mergeCell ref="D1224:E1224"/>
    <mergeCell ref="D1225:E1225"/>
    <mergeCell ref="A1230:C1232"/>
    <mergeCell ref="A1234:C1236"/>
    <mergeCell ref="D1233:E1233"/>
    <mergeCell ref="D1269:E1269"/>
    <mergeCell ref="A1270:C1272"/>
    <mergeCell ref="D1273:E1273"/>
    <mergeCell ref="D1274:E1274"/>
    <mergeCell ref="D1275:E1275"/>
    <mergeCell ref="D1276:E1276"/>
    <mergeCell ref="D1278:E1278"/>
    <mergeCell ref="D1279:E1279"/>
    <mergeCell ref="D1280:E1280"/>
    <mergeCell ref="D1281:E1281"/>
    <mergeCell ref="D1283:E1283"/>
    <mergeCell ref="D1284:E1284"/>
    <mergeCell ref="D1285:E1285"/>
    <mergeCell ref="D1286:E1286"/>
    <mergeCell ref="D1288:E1288"/>
    <mergeCell ref="D1289:E1289"/>
    <mergeCell ref="D1290:E1290"/>
    <mergeCell ref="A1372:C1374"/>
    <mergeCell ref="A1376:C1378"/>
    <mergeCell ref="D1416:E1416"/>
    <mergeCell ref="D1417:E1417"/>
    <mergeCell ref="D1418:E1418"/>
    <mergeCell ref="D1420:E1420"/>
    <mergeCell ref="D1421:E1421"/>
    <mergeCell ref="D1422:E1422"/>
    <mergeCell ref="D1435:E1435"/>
    <mergeCell ref="D1436:E1436"/>
    <mergeCell ref="D1437:E1437"/>
    <mergeCell ref="D1438:E1438"/>
    <mergeCell ref="D1440:E1440"/>
    <mergeCell ref="D1441:E1441"/>
    <mergeCell ref="D1442:E1442"/>
    <mergeCell ref="D1443:E1443"/>
    <mergeCell ref="D1445:E1445"/>
    <mergeCell ref="D1411:E1411"/>
    <mergeCell ref="A1412:C1414"/>
    <mergeCell ref="D1415:E1415"/>
    <mergeCell ref="D1419:E1419"/>
    <mergeCell ref="D1399:E1399"/>
    <mergeCell ref="A1400:C1402"/>
    <mergeCell ref="D1403:E1403"/>
    <mergeCell ref="A1404:C1406"/>
    <mergeCell ref="D1407:E1407"/>
    <mergeCell ref="A1408:C1410"/>
    <mergeCell ref="D1387:E1387"/>
    <mergeCell ref="A1388:C1390"/>
    <mergeCell ref="D1391:E1391"/>
    <mergeCell ref="A1392:C1394"/>
    <mergeCell ref="D1395:E1395"/>
    <mergeCell ref="A1472:C1474"/>
    <mergeCell ref="D1475:E1475"/>
    <mergeCell ref="A1476:C1478"/>
    <mergeCell ref="A1480:C1482"/>
    <mergeCell ref="D1483:E1483"/>
    <mergeCell ref="D1485:E1485"/>
    <mergeCell ref="D1486:E1486"/>
    <mergeCell ref="D1487:E1487"/>
    <mergeCell ref="D1488:E1488"/>
    <mergeCell ref="A1512:C1514"/>
    <mergeCell ref="D1515:E1515"/>
    <mergeCell ref="A1516:C1518"/>
    <mergeCell ref="D1519:E1519"/>
    <mergeCell ref="A1520:C1522"/>
    <mergeCell ref="D1523:E1523"/>
    <mergeCell ref="A1524:C1526"/>
    <mergeCell ref="D1527:E1527"/>
    <mergeCell ref="D1504:E1504"/>
    <mergeCell ref="D1505:E1505"/>
    <mergeCell ref="D1506:E1506"/>
    <mergeCell ref="D1507:E1507"/>
    <mergeCell ref="D1508:E1508"/>
    <mergeCell ref="D1509:E1509"/>
    <mergeCell ref="D1498:E1498"/>
    <mergeCell ref="D1499:E1499"/>
    <mergeCell ref="D1500:E1500"/>
    <mergeCell ref="D1501:E1501"/>
    <mergeCell ref="D1502:E1502"/>
    <mergeCell ref="D1503:E1503"/>
    <mergeCell ref="D1492:E1492"/>
    <mergeCell ref="D1493:E1493"/>
    <mergeCell ref="D1494:E1494"/>
    <mergeCell ref="A1564:C1566"/>
    <mergeCell ref="A1568:C1570"/>
    <mergeCell ref="A1572:C1574"/>
    <mergeCell ref="D1575:E1575"/>
    <mergeCell ref="A1576:C1578"/>
    <mergeCell ref="D1579:E1579"/>
    <mergeCell ref="A1580:C1582"/>
    <mergeCell ref="D1583:E1583"/>
    <mergeCell ref="A1584:C1586"/>
    <mergeCell ref="D1587:E1587"/>
    <mergeCell ref="A1588:C1590"/>
    <mergeCell ref="D1591:E1591"/>
    <mergeCell ref="A1592:C1594"/>
    <mergeCell ref="D1595:E1595"/>
    <mergeCell ref="D1596:E1596"/>
    <mergeCell ref="D1597:E1597"/>
    <mergeCell ref="D1599:E1599"/>
    <mergeCell ref="D1598:E1598"/>
    <mergeCell ref="D1630:E1630"/>
    <mergeCell ref="A1631:C1633"/>
    <mergeCell ref="A1635:C1637"/>
    <mergeCell ref="A1639:C1641"/>
    <mergeCell ref="A1643:C1645"/>
    <mergeCell ref="A1647:C1649"/>
    <mergeCell ref="A1651:C1653"/>
    <mergeCell ref="D1654:E1654"/>
    <mergeCell ref="D1656:E1656"/>
    <mergeCell ref="D1657:E1657"/>
    <mergeCell ref="D1658:E1658"/>
    <mergeCell ref="D1660:E1660"/>
    <mergeCell ref="D1661:E1661"/>
    <mergeCell ref="D1662:E1662"/>
    <mergeCell ref="D1664:E1664"/>
    <mergeCell ref="D1665:E1665"/>
    <mergeCell ref="D1666:E1666"/>
    <mergeCell ref="A1691:C1693"/>
    <mergeCell ref="A1695:C1697"/>
    <mergeCell ref="A1699:C1701"/>
    <mergeCell ref="A1703:C1705"/>
    <mergeCell ref="D1711:E1711"/>
    <mergeCell ref="D1712:E1712"/>
    <mergeCell ref="D1713:E1713"/>
    <mergeCell ref="D1715:E1715"/>
    <mergeCell ref="D1716:E1716"/>
    <mergeCell ref="D1717:E1717"/>
    <mergeCell ref="D1719:E1719"/>
    <mergeCell ref="D1720:E1720"/>
    <mergeCell ref="D1721:E1721"/>
    <mergeCell ref="D1723:E1723"/>
    <mergeCell ref="D1724:E1724"/>
    <mergeCell ref="D1725:E1725"/>
    <mergeCell ref="D1727:E1727"/>
    <mergeCell ref="D1706:E1706"/>
    <mergeCell ref="D1707:E1707"/>
    <mergeCell ref="D1708:E1708"/>
    <mergeCell ref="D1698:E1698"/>
    <mergeCell ref="D1702:E1702"/>
    <mergeCell ref="D1694:E1694"/>
    <mergeCell ref="A1744:C1746"/>
    <mergeCell ref="A1748:C1750"/>
    <mergeCell ref="A1752:C1754"/>
    <mergeCell ref="A1756:C1758"/>
    <mergeCell ref="D1771:E1771"/>
    <mergeCell ref="D1772:E1772"/>
    <mergeCell ref="D1773:E1773"/>
    <mergeCell ref="D1775:E1775"/>
    <mergeCell ref="D1776:E1776"/>
    <mergeCell ref="D1777:E1777"/>
    <mergeCell ref="D1779:E1779"/>
    <mergeCell ref="D1780:E1780"/>
    <mergeCell ref="D1781:E1781"/>
    <mergeCell ref="D1783:E1783"/>
    <mergeCell ref="D1784:E1784"/>
    <mergeCell ref="D1785:E1785"/>
    <mergeCell ref="A1795:C1797"/>
    <mergeCell ref="D1778:E1778"/>
    <mergeCell ref="D1782:E1782"/>
    <mergeCell ref="D1786:E1786"/>
    <mergeCell ref="D1767:E1767"/>
    <mergeCell ref="D1768:E1768"/>
    <mergeCell ref="D1769:E1769"/>
    <mergeCell ref="D1770:E1770"/>
    <mergeCell ref="D1774:E1774"/>
    <mergeCell ref="D1761:E1761"/>
    <mergeCell ref="D1762:E1762"/>
    <mergeCell ref="D1763:E1763"/>
    <mergeCell ref="D1764:E1764"/>
    <mergeCell ref="D1765:E1765"/>
    <mergeCell ref="D1766:E1766"/>
    <mergeCell ref="D1755:E1755"/>
    <mergeCell ref="D1870:E1870"/>
    <mergeCell ref="D1871:E1871"/>
    <mergeCell ref="A1893:C1895"/>
    <mergeCell ref="A1897:C1899"/>
    <mergeCell ref="D1900:E1900"/>
    <mergeCell ref="A1901:C1903"/>
    <mergeCell ref="D1904:E1904"/>
    <mergeCell ref="A1905:C1907"/>
    <mergeCell ref="D1908:E1908"/>
    <mergeCell ref="A1909:C1911"/>
    <mergeCell ref="D1912:E1912"/>
    <mergeCell ref="A1913:C1915"/>
    <mergeCell ref="D1916:E1916"/>
    <mergeCell ref="A1917:C1919"/>
    <mergeCell ref="D1920:E1920"/>
    <mergeCell ref="A1921:C1923"/>
    <mergeCell ref="D1924:E1924"/>
    <mergeCell ref="D1876:E1876"/>
    <mergeCell ref="D1877:E1877"/>
    <mergeCell ref="D1878:E1878"/>
    <mergeCell ref="D1879:E1879"/>
    <mergeCell ref="D1880:E1880"/>
    <mergeCell ref="D1881:E1881"/>
    <mergeCell ref="A1973:C1975"/>
    <mergeCell ref="D1976:E1976"/>
    <mergeCell ref="A1977:C1979"/>
    <mergeCell ref="D1987:E1987"/>
    <mergeCell ref="D1988:E1988"/>
    <mergeCell ref="D1989:E1989"/>
    <mergeCell ref="D1990:E1990"/>
    <mergeCell ref="D1992:E1992"/>
    <mergeCell ref="D1993:E1993"/>
    <mergeCell ref="D1994:E1994"/>
    <mergeCell ref="A1995:C1997"/>
    <mergeCell ref="D1998:E1998"/>
    <mergeCell ref="A1999:C2001"/>
    <mergeCell ref="D2002:E2002"/>
    <mergeCell ref="A2003:C2005"/>
    <mergeCell ref="A2007:C2009"/>
    <mergeCell ref="D2010:E2010"/>
    <mergeCell ref="D1980:E1980"/>
    <mergeCell ref="D1981:E1981"/>
    <mergeCell ref="D1982:E1982"/>
    <mergeCell ref="D1983:E1983"/>
    <mergeCell ref="D2062:E2062"/>
    <mergeCell ref="D2063:E2063"/>
    <mergeCell ref="D2065:E2065"/>
    <mergeCell ref="D2066:E2066"/>
    <mergeCell ref="D2067:E2067"/>
    <mergeCell ref="D2069:E2069"/>
    <mergeCell ref="D2070:E2070"/>
    <mergeCell ref="D2071:E2071"/>
    <mergeCell ref="D2073:E2073"/>
    <mergeCell ref="D2074:E2074"/>
    <mergeCell ref="D2075:E2075"/>
    <mergeCell ref="D2077:E2077"/>
    <mergeCell ref="D2078:E2078"/>
    <mergeCell ref="D2079:E2079"/>
    <mergeCell ref="A2096:C2098"/>
    <mergeCell ref="A2100:C2102"/>
    <mergeCell ref="A2104:C2106"/>
    <mergeCell ref="D2103:E2103"/>
    <mergeCell ref="D2068:E2068"/>
    <mergeCell ref="D2072:E2072"/>
    <mergeCell ref="D2076:E2076"/>
    <mergeCell ref="D2161:E2161"/>
    <mergeCell ref="A2162:C2164"/>
    <mergeCell ref="D2165:E2165"/>
    <mergeCell ref="A2166:C2168"/>
    <mergeCell ref="D2169:E2169"/>
    <mergeCell ref="A2170:C2172"/>
    <mergeCell ref="D2173:E2173"/>
    <mergeCell ref="A2174:C2176"/>
    <mergeCell ref="D2177:E2177"/>
    <mergeCell ref="A2178:C2180"/>
    <mergeCell ref="D2181:E2181"/>
    <mergeCell ref="A2182:C2184"/>
    <mergeCell ref="D2185:E2185"/>
    <mergeCell ref="A2186:C2188"/>
    <mergeCell ref="D2189:E2189"/>
    <mergeCell ref="A2190:C2192"/>
    <mergeCell ref="D2193:E2193"/>
    <mergeCell ref="A2221:C2223"/>
    <mergeCell ref="A2225:C2227"/>
    <mergeCell ref="A2229:C2231"/>
    <mergeCell ref="A2233:C2235"/>
    <mergeCell ref="A2237:C2239"/>
    <mergeCell ref="A2241:C2243"/>
    <mergeCell ref="D2244:E2244"/>
    <mergeCell ref="A2245:C2247"/>
    <mergeCell ref="D2248:E2248"/>
    <mergeCell ref="A2249:C2251"/>
    <mergeCell ref="D2252:E2252"/>
    <mergeCell ref="D2253:E2253"/>
    <mergeCell ref="D2254:E2254"/>
    <mergeCell ref="D2256:E2256"/>
    <mergeCell ref="D2257:E2257"/>
    <mergeCell ref="D2258:E2258"/>
    <mergeCell ref="D2260:E2260"/>
    <mergeCell ref="D2240:E2240"/>
    <mergeCell ref="D2232:E2232"/>
    <mergeCell ref="D2236:E2236"/>
    <mergeCell ref="D2228:E2228"/>
    <mergeCell ref="D2314:E2314"/>
    <mergeCell ref="D2315:E2315"/>
    <mergeCell ref="D2316:E2316"/>
    <mergeCell ref="D2317:E2317"/>
    <mergeCell ref="D2319:E2319"/>
    <mergeCell ref="D2320:E2320"/>
    <mergeCell ref="D2321:E2321"/>
    <mergeCell ref="D2322:E2322"/>
    <mergeCell ref="D2324:E2324"/>
    <mergeCell ref="D2325:E2325"/>
    <mergeCell ref="D2326:E2326"/>
    <mergeCell ref="A2327:C2329"/>
    <mergeCell ref="D2330:E2330"/>
    <mergeCell ref="A2331:C2333"/>
    <mergeCell ref="A2335:C2337"/>
    <mergeCell ref="A2339:C2341"/>
    <mergeCell ref="A2343:C2345"/>
    <mergeCell ref="D2414:E2414"/>
    <mergeCell ref="D2415:E2415"/>
    <mergeCell ref="D2416:E2416"/>
    <mergeCell ref="D2418:E2418"/>
    <mergeCell ref="D2419:E2419"/>
    <mergeCell ref="D2420:E2420"/>
    <mergeCell ref="D2422:E2422"/>
    <mergeCell ref="D2423:E2423"/>
    <mergeCell ref="D2424:E2424"/>
    <mergeCell ref="A2446:C2448"/>
    <mergeCell ref="A2450:C2452"/>
    <mergeCell ref="A2454:C2456"/>
    <mergeCell ref="A2458:C2460"/>
    <mergeCell ref="A2347:C2349"/>
    <mergeCell ref="A2351:C2353"/>
    <mergeCell ref="D2367:E2367"/>
    <mergeCell ref="D2368:E2368"/>
    <mergeCell ref="D2369:E2369"/>
    <mergeCell ref="D2371:E2371"/>
    <mergeCell ref="D2372:E2372"/>
    <mergeCell ref="D2373:E2373"/>
    <mergeCell ref="D2375:E2375"/>
    <mergeCell ref="D2376:E2376"/>
    <mergeCell ref="D2377:E2377"/>
    <mergeCell ref="D2379:E2379"/>
    <mergeCell ref="D2380:E2380"/>
    <mergeCell ref="D2381:E2381"/>
    <mergeCell ref="D2383:E2383"/>
    <mergeCell ref="D2384:E2384"/>
    <mergeCell ref="D2385:E2385"/>
    <mergeCell ref="D2412:E2412"/>
    <mergeCell ref="D2413:E2413"/>
    <mergeCell ref="A2606:C2610"/>
    <mergeCell ref="A2613:C2615"/>
    <mergeCell ref="A2617:C2618"/>
    <mergeCell ref="D2628:E2628"/>
    <mergeCell ref="D2629:E2629"/>
    <mergeCell ref="D2630:E2630"/>
    <mergeCell ref="D2632:E2632"/>
    <mergeCell ref="A2633:C2646"/>
    <mergeCell ref="A1131:E1131"/>
    <mergeCell ref="A2589:E2589"/>
    <mergeCell ref="A2592:E2592"/>
    <mergeCell ref="D2511:E2511"/>
    <mergeCell ref="D2512:E2512"/>
    <mergeCell ref="D2513:E2513"/>
    <mergeCell ref="D2514:E2514"/>
    <mergeCell ref="D2516:E2516"/>
    <mergeCell ref="D2517:E2517"/>
    <mergeCell ref="D2518:E2518"/>
    <mergeCell ref="D2519:E2519"/>
    <mergeCell ref="D2521:E2521"/>
    <mergeCell ref="D2522:E2522"/>
    <mergeCell ref="D2523:E2523"/>
    <mergeCell ref="D2524:E2524"/>
    <mergeCell ref="D2526:E2526"/>
    <mergeCell ref="A2527:C2529"/>
    <mergeCell ref="A2531:C2533"/>
    <mergeCell ref="D2534:E2534"/>
    <mergeCell ref="A2535:C2537"/>
    <mergeCell ref="A2396:C2398"/>
    <mergeCell ref="A2400:C2402"/>
    <mergeCell ref="A2404:C2406"/>
    <mergeCell ref="A2408:C2410"/>
  </mergeCells>
  <pageMargins left="0.7" right="0.7" top="0.75" bottom="0.75" header="0.3" footer="0.3"/>
  <pageSetup orientation="portrait" horizontalDpi="4294967292" verticalDpi="0" copies="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2757"/>
  <sheetViews>
    <sheetView workbookViewId="0">
      <selection activeCell="A2761" sqref="A2699:A2761"/>
    </sheetView>
  </sheetViews>
  <sheetFormatPr defaultColWidth="38.6640625" defaultRowHeight="14.4" x14ac:dyDescent="0.3"/>
  <cols>
    <col min="1" max="1" width="52.6640625" bestFit="1" customWidth="1"/>
    <col min="2" max="2" width="12.44140625" bestFit="1" customWidth="1"/>
    <col min="3" max="3" width="15.109375" bestFit="1" customWidth="1"/>
    <col min="4" max="4" width="35.5546875" bestFit="1" customWidth="1"/>
  </cols>
  <sheetData>
    <row r="1" spans="1:5" ht="18.600000000000001" x14ac:dyDescent="0.3">
      <c r="A1" s="27" t="s">
        <v>5220</v>
      </c>
      <c r="B1" s="27"/>
      <c r="C1" s="27"/>
      <c r="D1" s="27"/>
      <c r="E1" s="27"/>
    </row>
    <row r="2" spans="1:5" ht="15" thickBot="1" x14ac:dyDescent="0.35">
      <c r="A2" s="8" t="s">
        <v>0</v>
      </c>
      <c r="B2" s="8" t="s">
        <v>1</v>
      </c>
      <c r="C2" s="8" t="s">
        <v>2</v>
      </c>
      <c r="D2" s="24" t="s">
        <v>3</v>
      </c>
      <c r="E2" s="24"/>
    </row>
    <row r="3" spans="1:5" ht="15" thickBot="1" x14ac:dyDescent="0.35">
      <c r="A3" s="9" t="s">
        <v>4</v>
      </c>
      <c r="B3" s="9" t="s">
        <v>5</v>
      </c>
      <c r="C3" s="9" t="s">
        <v>6</v>
      </c>
      <c r="D3" s="26" t="s">
        <v>7</v>
      </c>
      <c r="E3" s="26"/>
    </row>
    <row r="4" spans="1:5" ht="15" thickBot="1" x14ac:dyDescent="0.35">
      <c r="A4" s="17"/>
      <c r="B4" s="17"/>
      <c r="C4" s="18"/>
      <c r="D4" s="2" t="s">
        <v>211</v>
      </c>
      <c r="E4" s="3" t="s">
        <v>212</v>
      </c>
    </row>
    <row r="5" spans="1:5" ht="23.4" thickBot="1" x14ac:dyDescent="0.35">
      <c r="A5" s="17"/>
      <c r="B5" s="17"/>
      <c r="C5" s="18"/>
      <c r="D5" s="1">
        <v>1</v>
      </c>
      <c r="E5" s="4" t="s">
        <v>4967</v>
      </c>
    </row>
    <row r="6" spans="1:5" ht="15" thickBot="1" x14ac:dyDescent="0.35">
      <c r="A6" s="17"/>
      <c r="B6" s="17"/>
      <c r="C6" s="18"/>
      <c r="D6" s="1">
        <v>2</v>
      </c>
      <c r="E6" s="4" t="s">
        <v>4968</v>
      </c>
    </row>
    <row r="7" spans="1:5" ht="15" thickBot="1" x14ac:dyDescent="0.35">
      <c r="A7" s="17"/>
      <c r="B7" s="17"/>
      <c r="C7" s="18"/>
      <c r="D7" s="1">
        <v>3</v>
      </c>
      <c r="E7" s="4" t="s">
        <v>4968</v>
      </c>
    </row>
    <row r="8" spans="1:5" ht="23.4" thickBot="1" x14ac:dyDescent="0.35">
      <c r="A8" s="17"/>
      <c r="B8" s="17"/>
      <c r="C8" s="18"/>
      <c r="D8" s="1">
        <v>4</v>
      </c>
      <c r="E8" s="4" t="s">
        <v>4969</v>
      </c>
    </row>
    <row r="9" spans="1:5" ht="15" thickBot="1" x14ac:dyDescent="0.35">
      <c r="A9" s="17"/>
      <c r="B9" s="17"/>
      <c r="C9" s="18"/>
      <c r="D9" s="1">
        <v>5</v>
      </c>
      <c r="E9" s="4" t="s">
        <v>4970</v>
      </c>
    </row>
    <row r="10" spans="1:5" ht="23.4" thickBot="1" x14ac:dyDescent="0.35">
      <c r="A10" s="17"/>
      <c r="B10" s="17"/>
      <c r="C10" s="18"/>
      <c r="D10" s="1">
        <v>6</v>
      </c>
      <c r="E10" s="4" t="s">
        <v>4971</v>
      </c>
    </row>
    <row r="11" spans="1:5" ht="15" thickBot="1" x14ac:dyDescent="0.35">
      <c r="A11" s="17"/>
      <c r="B11" s="17"/>
      <c r="C11" s="18"/>
      <c r="D11" s="1">
        <v>7</v>
      </c>
      <c r="E11" s="4" t="s">
        <v>4972</v>
      </c>
    </row>
    <row r="12" spans="1:5" ht="23.4" thickBot="1" x14ac:dyDescent="0.35">
      <c r="A12" s="17"/>
      <c r="B12" s="17"/>
      <c r="C12" s="18"/>
      <c r="D12" s="1">
        <v>8</v>
      </c>
      <c r="E12" s="4" t="s">
        <v>4973</v>
      </c>
    </row>
    <row r="13" spans="1:5" ht="23.4" thickBot="1" x14ac:dyDescent="0.35">
      <c r="A13" s="17"/>
      <c r="B13" s="17"/>
      <c r="C13" s="18"/>
      <c r="D13" s="1">
        <v>9</v>
      </c>
      <c r="E13" s="4" t="s">
        <v>4974</v>
      </c>
    </row>
    <row r="14" spans="1:5" ht="23.4" thickBot="1" x14ac:dyDescent="0.35">
      <c r="A14" s="17"/>
      <c r="B14" s="17"/>
      <c r="C14" s="18"/>
      <c r="D14" s="1">
        <v>10</v>
      </c>
      <c r="E14" s="4" t="s">
        <v>4975</v>
      </c>
    </row>
    <row r="15" spans="1:5" ht="23.4" thickBot="1" x14ac:dyDescent="0.35">
      <c r="A15" s="17"/>
      <c r="B15" s="17"/>
      <c r="C15" s="18"/>
      <c r="D15" s="1">
        <v>11</v>
      </c>
      <c r="E15" s="4" t="s">
        <v>4976</v>
      </c>
    </row>
    <row r="16" spans="1:5" ht="23.4" thickBot="1" x14ac:dyDescent="0.35">
      <c r="A16" s="17"/>
      <c r="B16" s="17"/>
      <c r="C16" s="18"/>
      <c r="D16" s="1">
        <v>12</v>
      </c>
      <c r="E16" s="4" t="s">
        <v>4977</v>
      </c>
    </row>
    <row r="17" spans="1:5" ht="23.4" thickBot="1" x14ac:dyDescent="0.35">
      <c r="A17" s="17"/>
      <c r="B17" s="17"/>
      <c r="C17" s="18"/>
      <c r="D17" s="1">
        <v>13</v>
      </c>
      <c r="E17" s="4" t="s">
        <v>4978</v>
      </c>
    </row>
    <row r="18" spans="1:5" ht="23.4" thickBot="1" x14ac:dyDescent="0.35">
      <c r="A18" s="17"/>
      <c r="B18" s="17"/>
      <c r="C18" s="18"/>
      <c r="D18" s="1">
        <v>14</v>
      </c>
      <c r="E18" s="4" t="s">
        <v>4979</v>
      </c>
    </row>
    <row r="19" spans="1:5" ht="23.4" thickBot="1" x14ac:dyDescent="0.35">
      <c r="A19" s="17"/>
      <c r="B19" s="17"/>
      <c r="C19" s="18"/>
      <c r="D19" s="1">
        <v>15</v>
      </c>
      <c r="E19" s="4" t="s">
        <v>4980</v>
      </c>
    </row>
    <row r="20" spans="1:5" ht="23.4" thickBot="1" x14ac:dyDescent="0.35">
      <c r="A20" s="17"/>
      <c r="B20" s="17"/>
      <c r="C20" s="18"/>
      <c r="D20" s="1">
        <v>16</v>
      </c>
      <c r="E20" s="4" t="s">
        <v>4981</v>
      </c>
    </row>
    <row r="21" spans="1:5" ht="15" thickBot="1" x14ac:dyDescent="0.35">
      <c r="A21" s="17"/>
      <c r="B21" s="17"/>
      <c r="C21" s="18"/>
      <c r="D21" s="1">
        <v>17</v>
      </c>
      <c r="E21" s="4" t="s">
        <v>4982</v>
      </c>
    </row>
    <row r="22" spans="1:5" ht="15" thickBot="1" x14ac:dyDescent="0.35">
      <c r="A22" s="17"/>
      <c r="B22" s="17"/>
      <c r="C22" s="18"/>
      <c r="D22" s="1">
        <v>18</v>
      </c>
      <c r="E22" s="4" t="s">
        <v>4983</v>
      </c>
    </row>
    <row r="23" spans="1:5" ht="15" thickBot="1" x14ac:dyDescent="0.35">
      <c r="A23" s="17"/>
      <c r="B23" s="17"/>
      <c r="C23" s="18"/>
      <c r="D23" s="1">
        <v>19</v>
      </c>
      <c r="E23" s="4" t="s">
        <v>4984</v>
      </c>
    </row>
    <row r="24" spans="1:5" ht="15" thickBot="1" x14ac:dyDescent="0.35">
      <c r="A24" s="17"/>
      <c r="B24" s="17"/>
      <c r="C24" s="18"/>
      <c r="D24" s="1">
        <v>20</v>
      </c>
      <c r="E24" s="4" t="s">
        <v>4985</v>
      </c>
    </row>
    <row r="25" spans="1:5" ht="15" thickBot="1" x14ac:dyDescent="0.35">
      <c r="A25" s="17"/>
      <c r="B25" s="17"/>
      <c r="C25" s="18"/>
      <c r="D25" s="1">
        <v>21</v>
      </c>
      <c r="E25" s="4" t="s">
        <v>4986</v>
      </c>
    </row>
    <row r="26" spans="1:5" ht="15" thickBot="1" x14ac:dyDescent="0.35">
      <c r="A26" s="17"/>
      <c r="B26" s="17"/>
      <c r="C26" s="18"/>
      <c r="D26" s="1">
        <v>22</v>
      </c>
      <c r="E26" s="4" t="s">
        <v>4987</v>
      </c>
    </row>
    <row r="27" spans="1:5" ht="15" thickBot="1" x14ac:dyDescent="0.35">
      <c r="A27" s="17"/>
      <c r="B27" s="17"/>
      <c r="C27" s="18"/>
      <c r="D27" s="1">
        <v>23</v>
      </c>
      <c r="E27" s="4" t="s">
        <v>4988</v>
      </c>
    </row>
    <row r="28" spans="1:5" ht="15" thickBot="1" x14ac:dyDescent="0.35">
      <c r="A28" s="17"/>
      <c r="B28" s="17"/>
      <c r="C28" s="18"/>
      <c r="D28" s="1">
        <v>24</v>
      </c>
      <c r="E28" s="4" t="s">
        <v>4989</v>
      </c>
    </row>
    <row r="29" spans="1:5" ht="15" thickBot="1" x14ac:dyDescent="0.35">
      <c r="A29" s="17"/>
      <c r="B29" s="17"/>
      <c r="C29" s="18"/>
      <c r="D29" s="1">
        <v>25</v>
      </c>
      <c r="E29" s="4" t="s">
        <v>4990</v>
      </c>
    </row>
    <row r="30" spans="1:5" ht="23.4" thickBot="1" x14ac:dyDescent="0.35">
      <c r="A30" s="17"/>
      <c r="B30" s="17"/>
      <c r="C30" s="18"/>
      <c r="D30" s="1">
        <v>26</v>
      </c>
      <c r="E30" s="4" t="s">
        <v>4991</v>
      </c>
    </row>
    <row r="31" spans="1:5" ht="23.4" thickBot="1" x14ac:dyDescent="0.35">
      <c r="A31" s="17"/>
      <c r="B31" s="17"/>
      <c r="C31" s="18"/>
      <c r="D31" s="1">
        <v>27</v>
      </c>
      <c r="E31" s="4" t="s">
        <v>4992</v>
      </c>
    </row>
    <row r="32" spans="1:5" ht="15" thickBot="1" x14ac:dyDescent="0.35">
      <c r="A32" s="17"/>
      <c r="B32" s="17"/>
      <c r="C32" s="18"/>
      <c r="D32" s="1">
        <v>28</v>
      </c>
      <c r="E32" s="4" t="s">
        <v>4993</v>
      </c>
    </row>
    <row r="33" spans="1:5" ht="15" thickBot="1" x14ac:dyDescent="0.35">
      <c r="A33" s="17"/>
      <c r="B33" s="17"/>
      <c r="C33" s="18"/>
      <c r="D33" s="1">
        <v>29</v>
      </c>
      <c r="E33" s="4" t="s">
        <v>4994</v>
      </c>
    </row>
    <row r="34" spans="1:5" ht="15" thickBot="1" x14ac:dyDescent="0.35">
      <c r="A34" s="17"/>
      <c r="B34" s="17"/>
      <c r="C34" s="18"/>
      <c r="D34" s="1">
        <v>30</v>
      </c>
      <c r="E34" s="4" t="s">
        <v>4995</v>
      </c>
    </row>
    <row r="35" spans="1:5" ht="15" thickBot="1" x14ac:dyDescent="0.35">
      <c r="A35" s="17"/>
      <c r="B35" s="17"/>
      <c r="C35" s="18"/>
      <c r="D35" s="1">
        <v>31</v>
      </c>
      <c r="E35" s="4" t="s">
        <v>4996</v>
      </c>
    </row>
    <row r="36" spans="1:5" ht="23.4" thickBot="1" x14ac:dyDescent="0.35">
      <c r="A36" s="17"/>
      <c r="B36" s="17"/>
      <c r="C36" s="18"/>
      <c r="D36" s="1">
        <v>32</v>
      </c>
      <c r="E36" s="4" t="s">
        <v>4997</v>
      </c>
    </row>
    <row r="37" spans="1:5" ht="15" thickBot="1" x14ac:dyDescent="0.35">
      <c r="A37" s="17"/>
      <c r="B37" s="17"/>
      <c r="C37" s="18"/>
      <c r="D37" s="1">
        <v>33</v>
      </c>
      <c r="E37" s="4" t="s">
        <v>4998</v>
      </c>
    </row>
    <row r="38" spans="1:5" ht="15" thickBot="1" x14ac:dyDescent="0.35">
      <c r="A38" s="17"/>
      <c r="B38" s="17"/>
      <c r="C38" s="18"/>
      <c r="D38" s="1">
        <v>34</v>
      </c>
      <c r="E38" s="4" t="s">
        <v>4999</v>
      </c>
    </row>
    <row r="39" spans="1:5" ht="23.4" thickBot="1" x14ac:dyDescent="0.35">
      <c r="A39" s="17"/>
      <c r="B39" s="17"/>
      <c r="C39" s="18"/>
      <c r="D39" s="1">
        <v>35</v>
      </c>
      <c r="E39" s="4" t="s">
        <v>5000</v>
      </c>
    </row>
    <row r="40" spans="1:5" ht="23.4" thickBot="1" x14ac:dyDescent="0.35">
      <c r="A40" s="17"/>
      <c r="B40" s="17"/>
      <c r="C40" s="18"/>
      <c r="D40" s="1">
        <v>36</v>
      </c>
      <c r="E40" s="4" t="s">
        <v>5001</v>
      </c>
    </row>
    <row r="41" spans="1:5" ht="23.4" thickBot="1" x14ac:dyDescent="0.35">
      <c r="A41" s="17"/>
      <c r="B41" s="17"/>
      <c r="C41" s="18"/>
      <c r="D41" s="1">
        <v>37</v>
      </c>
      <c r="E41" s="4" t="s">
        <v>5002</v>
      </c>
    </row>
    <row r="42" spans="1:5" ht="23.4" thickBot="1" x14ac:dyDescent="0.35">
      <c r="A42" s="17"/>
      <c r="B42" s="17"/>
      <c r="C42" s="18"/>
      <c r="D42" s="1">
        <v>38</v>
      </c>
      <c r="E42" s="4" t="s">
        <v>5003</v>
      </c>
    </row>
    <row r="43" spans="1:5" ht="23.4" thickBot="1" x14ac:dyDescent="0.35">
      <c r="A43" s="17"/>
      <c r="B43" s="17"/>
      <c r="C43" s="18"/>
      <c r="D43" s="1">
        <v>39</v>
      </c>
      <c r="E43" s="4" t="s">
        <v>5004</v>
      </c>
    </row>
    <row r="44" spans="1:5" ht="23.4" thickBot="1" x14ac:dyDescent="0.35">
      <c r="A44" s="17"/>
      <c r="B44" s="17"/>
      <c r="C44" s="18"/>
      <c r="D44" s="1">
        <v>40</v>
      </c>
      <c r="E44" s="4" t="s">
        <v>5005</v>
      </c>
    </row>
    <row r="45" spans="1:5" ht="23.4" thickBot="1" x14ac:dyDescent="0.35">
      <c r="A45" s="17"/>
      <c r="B45" s="17"/>
      <c r="C45" s="18"/>
      <c r="D45" s="1">
        <v>41</v>
      </c>
      <c r="E45" s="4" t="s">
        <v>5006</v>
      </c>
    </row>
    <row r="46" spans="1:5" ht="23.4" thickBot="1" x14ac:dyDescent="0.35">
      <c r="A46" s="17"/>
      <c r="B46" s="17"/>
      <c r="C46" s="18"/>
      <c r="D46" s="1">
        <v>42</v>
      </c>
      <c r="E46" s="4" t="s">
        <v>5007</v>
      </c>
    </row>
    <row r="47" spans="1:5" ht="23.4" thickBot="1" x14ac:dyDescent="0.35">
      <c r="A47" s="17"/>
      <c r="B47" s="17"/>
      <c r="C47" s="18"/>
      <c r="D47" s="1">
        <v>43</v>
      </c>
      <c r="E47" s="4" t="s">
        <v>5008</v>
      </c>
    </row>
    <row r="48" spans="1:5" ht="15" thickBot="1" x14ac:dyDescent="0.35">
      <c r="A48" s="17"/>
      <c r="B48" s="17"/>
      <c r="C48" s="18"/>
      <c r="D48" s="1">
        <v>44</v>
      </c>
      <c r="E48" s="4" t="s">
        <v>5009</v>
      </c>
    </row>
    <row r="49" spans="1:5" ht="15" thickBot="1" x14ac:dyDescent="0.35">
      <c r="A49" s="17"/>
      <c r="B49" s="17"/>
      <c r="C49" s="18"/>
      <c r="D49" s="1">
        <v>45</v>
      </c>
      <c r="E49" s="4" t="s">
        <v>5010</v>
      </c>
    </row>
    <row r="50" spans="1:5" ht="15" thickBot="1" x14ac:dyDescent="0.35">
      <c r="A50" s="17"/>
      <c r="B50" s="17"/>
      <c r="C50" s="18"/>
      <c r="D50" s="1">
        <v>46</v>
      </c>
      <c r="E50" s="4" t="s">
        <v>5011</v>
      </c>
    </row>
    <row r="51" spans="1:5" ht="15" thickBot="1" x14ac:dyDescent="0.35">
      <c r="A51" s="17"/>
      <c r="B51" s="17"/>
      <c r="C51" s="18"/>
      <c r="D51" s="1">
        <v>47</v>
      </c>
      <c r="E51" s="4" t="s">
        <v>5012</v>
      </c>
    </row>
    <row r="52" spans="1:5" ht="15" thickBot="1" x14ac:dyDescent="0.35">
      <c r="A52" s="17"/>
      <c r="B52" s="17"/>
      <c r="C52" s="18"/>
      <c r="D52" s="1">
        <v>48</v>
      </c>
      <c r="E52" s="4" t="s">
        <v>5013</v>
      </c>
    </row>
    <row r="53" spans="1:5" ht="15" thickBot="1" x14ac:dyDescent="0.35">
      <c r="A53" s="17"/>
      <c r="B53" s="17"/>
      <c r="C53" s="18"/>
      <c r="D53" s="1">
        <v>49</v>
      </c>
      <c r="E53" s="4" t="s">
        <v>5014</v>
      </c>
    </row>
    <row r="54" spans="1:5" ht="15" thickBot="1" x14ac:dyDescent="0.35">
      <c r="A54" s="17"/>
      <c r="B54" s="17"/>
      <c r="C54" s="18"/>
      <c r="D54" s="1">
        <v>50</v>
      </c>
      <c r="E54" s="4" t="s">
        <v>5015</v>
      </c>
    </row>
    <row r="55" spans="1:5" ht="15" thickBot="1" x14ac:dyDescent="0.35">
      <c r="A55" s="17"/>
      <c r="B55" s="17"/>
      <c r="C55" s="18"/>
      <c r="D55" s="1">
        <v>51</v>
      </c>
      <c r="E55" s="4" t="s">
        <v>5016</v>
      </c>
    </row>
    <row r="56" spans="1:5" ht="15" thickBot="1" x14ac:dyDescent="0.35">
      <c r="A56" s="17"/>
      <c r="B56" s="17"/>
      <c r="C56" s="18"/>
      <c r="D56" s="1">
        <v>52</v>
      </c>
      <c r="E56" s="4" t="s">
        <v>5017</v>
      </c>
    </row>
    <row r="57" spans="1:5" ht="15" thickBot="1" x14ac:dyDescent="0.35">
      <c r="A57" s="17"/>
      <c r="B57" s="17"/>
      <c r="C57" s="18"/>
      <c r="D57" s="1">
        <v>53</v>
      </c>
      <c r="E57" s="4" t="s">
        <v>5018</v>
      </c>
    </row>
    <row r="58" spans="1:5" ht="23.4" thickBot="1" x14ac:dyDescent="0.35">
      <c r="A58" s="17"/>
      <c r="B58" s="17"/>
      <c r="C58" s="18"/>
      <c r="D58" s="1">
        <v>54</v>
      </c>
      <c r="E58" s="4" t="s">
        <v>5019</v>
      </c>
    </row>
    <row r="59" spans="1:5" ht="15" thickBot="1" x14ac:dyDescent="0.35">
      <c r="A59" s="17"/>
      <c r="B59" s="17"/>
      <c r="C59" s="18"/>
      <c r="D59" s="1">
        <v>55</v>
      </c>
      <c r="E59" s="4" t="s">
        <v>5020</v>
      </c>
    </row>
    <row r="60" spans="1:5" ht="15" thickBot="1" x14ac:dyDescent="0.35">
      <c r="A60" s="17"/>
      <c r="B60" s="17"/>
      <c r="C60" s="18"/>
      <c r="D60" s="1">
        <v>56</v>
      </c>
      <c r="E60" s="4" t="s">
        <v>5021</v>
      </c>
    </row>
    <row r="61" spans="1:5" ht="15" thickBot="1" x14ac:dyDescent="0.35">
      <c r="A61" s="17"/>
      <c r="B61" s="17"/>
      <c r="C61" s="18"/>
      <c r="D61" s="1">
        <v>57</v>
      </c>
      <c r="E61" s="4" t="s">
        <v>5022</v>
      </c>
    </row>
    <row r="62" spans="1:5" ht="15" thickBot="1" x14ac:dyDescent="0.35">
      <c r="A62" s="17"/>
      <c r="B62" s="17"/>
      <c r="C62" s="18"/>
      <c r="D62" s="1">
        <v>58</v>
      </c>
      <c r="E62" s="4" t="s">
        <v>5023</v>
      </c>
    </row>
    <row r="63" spans="1:5" ht="15" thickBot="1" x14ac:dyDescent="0.35">
      <c r="A63" s="17"/>
      <c r="B63" s="17"/>
      <c r="C63" s="18"/>
      <c r="D63" s="1">
        <v>59</v>
      </c>
      <c r="E63" s="4" t="s">
        <v>5024</v>
      </c>
    </row>
    <row r="64" spans="1:5" ht="15" thickBot="1" x14ac:dyDescent="0.35">
      <c r="A64" s="17"/>
      <c r="B64" s="17"/>
      <c r="C64" s="18"/>
      <c r="D64" s="1">
        <v>60</v>
      </c>
      <c r="E64" s="4" t="s">
        <v>5025</v>
      </c>
    </row>
    <row r="65" spans="1:5" ht="15" thickBot="1" x14ac:dyDescent="0.35">
      <c r="A65" s="17"/>
      <c r="B65" s="17"/>
      <c r="C65" s="18"/>
      <c r="D65" s="1">
        <v>61</v>
      </c>
      <c r="E65" s="4" t="s">
        <v>5026</v>
      </c>
    </row>
    <row r="66" spans="1:5" ht="15" thickBot="1" x14ac:dyDescent="0.35">
      <c r="A66" s="17"/>
      <c r="B66" s="17"/>
      <c r="C66" s="18"/>
      <c r="D66" s="1">
        <v>62</v>
      </c>
      <c r="E66" s="4" t="s">
        <v>5027</v>
      </c>
    </row>
    <row r="67" spans="1:5" ht="15" thickBot="1" x14ac:dyDescent="0.35">
      <c r="A67" s="17"/>
      <c r="B67" s="17"/>
      <c r="C67" s="18"/>
      <c r="D67" s="1">
        <v>63</v>
      </c>
      <c r="E67" s="4" t="s">
        <v>5028</v>
      </c>
    </row>
    <row r="68" spans="1:5" ht="23.4" thickBot="1" x14ac:dyDescent="0.35">
      <c r="A68" s="17"/>
      <c r="B68" s="17"/>
      <c r="C68" s="18"/>
      <c r="D68" s="1">
        <v>64</v>
      </c>
      <c r="E68" s="4" t="s">
        <v>5029</v>
      </c>
    </row>
    <row r="69" spans="1:5" ht="15" thickBot="1" x14ac:dyDescent="0.35">
      <c r="A69" s="17"/>
      <c r="B69" s="17"/>
      <c r="C69" s="18"/>
      <c r="D69" s="1">
        <v>65</v>
      </c>
      <c r="E69" s="4" t="s">
        <v>5030</v>
      </c>
    </row>
    <row r="70" spans="1:5" ht="15" thickBot="1" x14ac:dyDescent="0.35">
      <c r="A70" s="17"/>
      <c r="B70" s="17"/>
      <c r="C70" s="18"/>
      <c r="D70" s="1">
        <v>66</v>
      </c>
      <c r="E70" s="4" t="s">
        <v>5031</v>
      </c>
    </row>
    <row r="71" spans="1:5" ht="23.4" thickBot="1" x14ac:dyDescent="0.35">
      <c r="A71" s="17"/>
      <c r="B71" s="17"/>
      <c r="C71" s="18"/>
      <c r="D71" s="1">
        <v>67</v>
      </c>
      <c r="E71" s="4" t="s">
        <v>5032</v>
      </c>
    </row>
    <row r="72" spans="1:5" ht="15" thickBot="1" x14ac:dyDescent="0.35">
      <c r="A72" s="17"/>
      <c r="B72" s="17"/>
      <c r="C72" s="18"/>
      <c r="D72" s="1">
        <v>68</v>
      </c>
      <c r="E72" s="4" t="s">
        <v>5033</v>
      </c>
    </row>
    <row r="73" spans="1:5" ht="23.4" thickBot="1" x14ac:dyDescent="0.35">
      <c r="A73" s="17"/>
      <c r="B73" s="17"/>
      <c r="C73" s="18"/>
      <c r="D73" s="1">
        <v>69</v>
      </c>
      <c r="E73" s="4" t="s">
        <v>5034</v>
      </c>
    </row>
    <row r="74" spans="1:5" ht="15" thickBot="1" x14ac:dyDescent="0.35">
      <c r="A74" s="17"/>
      <c r="B74" s="17"/>
      <c r="C74" s="18"/>
      <c r="D74" s="1">
        <v>70</v>
      </c>
      <c r="E74" s="4" t="s">
        <v>5035</v>
      </c>
    </row>
    <row r="75" spans="1:5" ht="15" thickBot="1" x14ac:dyDescent="0.35">
      <c r="A75" s="17"/>
      <c r="B75" s="17"/>
      <c r="C75" s="18"/>
      <c r="D75" s="1">
        <v>71</v>
      </c>
      <c r="E75" s="4" t="s">
        <v>5036</v>
      </c>
    </row>
    <row r="76" spans="1:5" ht="15" thickBot="1" x14ac:dyDescent="0.35">
      <c r="A76" s="17"/>
      <c r="B76" s="17"/>
      <c r="C76" s="18"/>
      <c r="D76" s="1">
        <v>72</v>
      </c>
      <c r="E76" s="4" t="s">
        <v>5037</v>
      </c>
    </row>
    <row r="77" spans="1:5" ht="23.4" thickBot="1" x14ac:dyDescent="0.35">
      <c r="A77" s="17"/>
      <c r="B77" s="17"/>
      <c r="C77" s="18"/>
      <c r="D77" s="1">
        <v>73</v>
      </c>
      <c r="E77" s="4" t="s">
        <v>5038</v>
      </c>
    </row>
    <row r="78" spans="1:5" ht="15" thickBot="1" x14ac:dyDescent="0.35">
      <c r="A78" s="17"/>
      <c r="B78" s="17"/>
      <c r="C78" s="18"/>
      <c r="D78" s="1">
        <v>74</v>
      </c>
      <c r="E78" s="4" t="s">
        <v>5039</v>
      </c>
    </row>
    <row r="79" spans="1:5" ht="23.4" thickBot="1" x14ac:dyDescent="0.35">
      <c r="A79" s="17"/>
      <c r="B79" s="17"/>
      <c r="C79" s="18"/>
      <c r="D79" s="1">
        <v>75</v>
      </c>
      <c r="E79" s="4" t="s">
        <v>5040</v>
      </c>
    </row>
    <row r="80" spans="1:5" ht="23.4" thickBot="1" x14ac:dyDescent="0.35">
      <c r="A80" s="17"/>
      <c r="B80" s="17"/>
      <c r="C80" s="18"/>
      <c r="D80" s="1">
        <v>76</v>
      </c>
      <c r="E80" s="4" t="s">
        <v>5041</v>
      </c>
    </row>
    <row r="81" spans="1:5" ht="23.4" thickBot="1" x14ac:dyDescent="0.35">
      <c r="A81" s="17"/>
      <c r="B81" s="17"/>
      <c r="C81" s="18"/>
      <c r="D81" s="1">
        <v>77</v>
      </c>
      <c r="E81" s="4" t="s">
        <v>5042</v>
      </c>
    </row>
    <row r="82" spans="1:5" ht="15" thickBot="1" x14ac:dyDescent="0.35">
      <c r="A82" s="17"/>
      <c r="B82" s="17"/>
      <c r="C82" s="18"/>
      <c r="D82" s="1">
        <v>78</v>
      </c>
      <c r="E82" s="4" t="s">
        <v>5043</v>
      </c>
    </row>
    <row r="83" spans="1:5" ht="15" thickBot="1" x14ac:dyDescent="0.35">
      <c r="A83" s="17"/>
      <c r="B83" s="17"/>
      <c r="C83" s="18"/>
      <c r="D83" s="1">
        <v>79</v>
      </c>
      <c r="E83" s="4" t="s">
        <v>5044</v>
      </c>
    </row>
    <row r="84" spans="1:5" ht="15" thickBot="1" x14ac:dyDescent="0.35">
      <c r="A84" s="17"/>
      <c r="B84" s="17"/>
      <c r="C84" s="18"/>
      <c r="D84" s="1">
        <v>80</v>
      </c>
      <c r="E84" s="4" t="s">
        <v>5045</v>
      </c>
    </row>
    <row r="85" spans="1:5" ht="15" thickBot="1" x14ac:dyDescent="0.35">
      <c r="A85" s="17"/>
      <c r="B85" s="17"/>
      <c r="C85" s="18"/>
      <c r="D85" s="1">
        <v>81</v>
      </c>
      <c r="E85" s="4" t="s">
        <v>5046</v>
      </c>
    </row>
    <row r="86" spans="1:5" ht="15" thickBot="1" x14ac:dyDescent="0.35">
      <c r="A86" s="17"/>
      <c r="B86" s="17"/>
      <c r="C86" s="18"/>
      <c r="D86" s="1">
        <v>82</v>
      </c>
      <c r="E86" s="4" t="s">
        <v>5047</v>
      </c>
    </row>
    <row r="87" spans="1:5" ht="15" thickBot="1" x14ac:dyDescent="0.35">
      <c r="A87" s="17"/>
      <c r="B87" s="17"/>
      <c r="C87" s="18"/>
      <c r="D87" s="1">
        <v>83</v>
      </c>
      <c r="E87" s="4" t="s">
        <v>5048</v>
      </c>
    </row>
    <row r="88" spans="1:5" ht="23.4" thickBot="1" x14ac:dyDescent="0.35">
      <c r="A88" s="17"/>
      <c r="B88" s="17"/>
      <c r="C88" s="18"/>
      <c r="D88" s="1">
        <v>84</v>
      </c>
      <c r="E88" s="4" t="s">
        <v>5049</v>
      </c>
    </row>
    <row r="89" spans="1:5" ht="15" thickBot="1" x14ac:dyDescent="0.35">
      <c r="A89" s="17"/>
      <c r="B89" s="17"/>
      <c r="C89" s="18"/>
      <c r="D89" s="1">
        <v>85</v>
      </c>
      <c r="E89" s="4" t="s">
        <v>5050</v>
      </c>
    </row>
    <row r="90" spans="1:5" ht="23.4" thickBot="1" x14ac:dyDescent="0.35">
      <c r="A90" s="17"/>
      <c r="B90" s="17"/>
      <c r="C90" s="18"/>
      <c r="D90" s="1">
        <v>86</v>
      </c>
      <c r="E90" s="4" t="s">
        <v>5051</v>
      </c>
    </row>
    <row r="91" spans="1:5" ht="15" thickBot="1" x14ac:dyDescent="0.35">
      <c r="A91" s="17"/>
      <c r="B91" s="17"/>
      <c r="C91" s="18"/>
      <c r="D91" s="1">
        <v>87</v>
      </c>
      <c r="E91" s="4" t="s">
        <v>5052</v>
      </c>
    </row>
    <row r="92" spans="1:5" ht="15" thickBot="1" x14ac:dyDescent="0.35">
      <c r="A92" s="17"/>
      <c r="B92" s="17"/>
      <c r="C92" s="18"/>
      <c r="D92" s="1">
        <v>88</v>
      </c>
      <c r="E92" s="4" t="s">
        <v>5053</v>
      </c>
    </row>
    <row r="93" spans="1:5" ht="23.4" thickBot="1" x14ac:dyDescent="0.35">
      <c r="A93" s="17"/>
      <c r="B93" s="17"/>
      <c r="C93" s="18"/>
      <c r="D93" s="1">
        <v>89</v>
      </c>
      <c r="E93" s="4" t="s">
        <v>5054</v>
      </c>
    </row>
    <row r="94" spans="1:5" ht="15" thickBot="1" x14ac:dyDescent="0.35">
      <c r="A94" s="17"/>
      <c r="B94" s="17"/>
      <c r="C94" s="18"/>
      <c r="D94" s="1">
        <v>90</v>
      </c>
      <c r="E94" s="4" t="s">
        <v>5055</v>
      </c>
    </row>
    <row r="95" spans="1:5" ht="15" thickBot="1" x14ac:dyDescent="0.35">
      <c r="A95" s="19"/>
      <c r="B95" s="19"/>
      <c r="C95" s="20"/>
      <c r="D95" s="5">
        <v>99</v>
      </c>
      <c r="E95" s="6" t="s">
        <v>39</v>
      </c>
    </row>
    <row r="96" spans="1:5" ht="15" thickBot="1" x14ac:dyDescent="0.35">
      <c r="A96" s="10" t="s">
        <v>5056</v>
      </c>
      <c r="B96" s="10" t="s">
        <v>10</v>
      </c>
      <c r="C96" s="10" t="s">
        <v>11</v>
      </c>
      <c r="D96" s="21" t="s">
        <v>4966</v>
      </c>
      <c r="E96" s="21"/>
    </row>
    <row r="97" spans="1:5" ht="15" thickBot="1" x14ac:dyDescent="0.35">
      <c r="A97" s="10" t="s">
        <v>9</v>
      </c>
      <c r="B97" s="10" t="s">
        <v>10</v>
      </c>
      <c r="C97" s="10" t="s">
        <v>11</v>
      </c>
      <c r="D97" s="21" t="s">
        <v>12</v>
      </c>
      <c r="E97" s="21"/>
    </row>
    <row r="98" spans="1:5" ht="15" thickBot="1" x14ac:dyDescent="0.35">
      <c r="A98" s="10" t="s">
        <v>13</v>
      </c>
      <c r="B98" s="10" t="s">
        <v>10</v>
      </c>
      <c r="C98" s="10" t="s">
        <v>11</v>
      </c>
      <c r="D98" s="21" t="s">
        <v>14</v>
      </c>
      <c r="E98" s="21"/>
    </row>
    <row r="99" spans="1:5" ht="15" thickBot="1" x14ac:dyDescent="0.35">
      <c r="A99" s="10" t="s">
        <v>15</v>
      </c>
      <c r="B99" s="10" t="s">
        <v>10</v>
      </c>
      <c r="C99" s="10" t="s">
        <v>11</v>
      </c>
      <c r="D99" s="21" t="s">
        <v>16</v>
      </c>
      <c r="E99" s="21"/>
    </row>
    <row r="100" spans="1:5" ht="15" thickBot="1" x14ac:dyDescent="0.35">
      <c r="A100" s="9" t="s">
        <v>17</v>
      </c>
      <c r="B100" s="9" t="s">
        <v>5</v>
      </c>
      <c r="C100" s="9" t="s">
        <v>6</v>
      </c>
      <c r="D100" s="22" t="s">
        <v>18</v>
      </c>
      <c r="E100" s="22"/>
    </row>
    <row r="101" spans="1:5" ht="15" thickBot="1" x14ac:dyDescent="0.35">
      <c r="A101" s="17"/>
      <c r="B101" s="17"/>
      <c r="C101" s="18"/>
      <c r="D101" s="2" t="s">
        <v>211</v>
      </c>
      <c r="E101" s="3" t="s">
        <v>212</v>
      </c>
    </row>
    <row r="102" spans="1:5" ht="15" thickBot="1" x14ac:dyDescent="0.35">
      <c r="A102" s="17"/>
      <c r="B102" s="17"/>
      <c r="C102" s="18"/>
      <c r="D102" s="1">
        <v>1</v>
      </c>
      <c r="E102" s="4" t="s">
        <v>5057</v>
      </c>
    </row>
    <row r="103" spans="1:5" ht="15" thickBot="1" x14ac:dyDescent="0.35">
      <c r="A103" s="17"/>
      <c r="B103" s="17"/>
      <c r="C103" s="18"/>
      <c r="D103" s="1">
        <v>2</v>
      </c>
      <c r="E103" s="4" t="s">
        <v>5058</v>
      </c>
    </row>
    <row r="104" spans="1:5" ht="15" thickBot="1" x14ac:dyDescent="0.35">
      <c r="A104" s="17"/>
      <c r="B104" s="17"/>
      <c r="C104" s="18"/>
      <c r="D104" s="1">
        <v>3</v>
      </c>
      <c r="E104" s="4" t="s">
        <v>5059</v>
      </c>
    </row>
    <row r="105" spans="1:5" ht="15" thickBot="1" x14ac:dyDescent="0.35">
      <c r="A105" s="17"/>
      <c r="B105" s="17"/>
      <c r="C105" s="18"/>
      <c r="D105" s="1">
        <v>4</v>
      </c>
      <c r="E105" s="4" t="s">
        <v>5060</v>
      </c>
    </row>
    <row r="106" spans="1:5" ht="15" thickBot="1" x14ac:dyDescent="0.35">
      <c r="A106" s="17"/>
      <c r="B106" s="17"/>
      <c r="C106" s="18"/>
      <c r="D106" s="1">
        <v>5</v>
      </c>
      <c r="E106" s="4" t="s">
        <v>5061</v>
      </c>
    </row>
    <row r="107" spans="1:5" ht="15" thickBot="1" x14ac:dyDescent="0.35">
      <c r="A107" s="17"/>
      <c r="B107" s="17"/>
      <c r="C107" s="18"/>
      <c r="D107" s="1">
        <v>6</v>
      </c>
      <c r="E107" s="4" t="s">
        <v>5062</v>
      </c>
    </row>
    <row r="108" spans="1:5" ht="23.4" thickBot="1" x14ac:dyDescent="0.35">
      <c r="A108" s="17"/>
      <c r="B108" s="17"/>
      <c r="C108" s="18"/>
      <c r="D108" s="1">
        <v>7</v>
      </c>
      <c r="E108" s="4" t="s">
        <v>5063</v>
      </c>
    </row>
    <row r="109" spans="1:5" ht="15" thickBot="1" x14ac:dyDescent="0.35">
      <c r="A109" s="17"/>
      <c r="B109" s="17"/>
      <c r="C109" s="18"/>
      <c r="D109" s="1">
        <v>8</v>
      </c>
      <c r="E109" s="4" t="s">
        <v>5064</v>
      </c>
    </row>
    <row r="110" spans="1:5" ht="15" thickBot="1" x14ac:dyDescent="0.35">
      <c r="A110" s="17"/>
      <c r="B110" s="17"/>
      <c r="C110" s="18"/>
      <c r="D110" s="1">
        <v>9</v>
      </c>
      <c r="E110" s="4" t="s">
        <v>5065</v>
      </c>
    </row>
    <row r="111" spans="1:5" ht="15" thickBot="1" x14ac:dyDescent="0.35">
      <c r="A111" s="17"/>
      <c r="B111" s="17"/>
      <c r="C111" s="18"/>
      <c r="D111" s="1">
        <v>10</v>
      </c>
      <c r="E111" s="4" t="s">
        <v>5066</v>
      </c>
    </row>
    <row r="112" spans="1:5" ht="15" thickBot="1" x14ac:dyDescent="0.35">
      <c r="A112" s="17"/>
      <c r="B112" s="17"/>
      <c r="C112" s="18"/>
      <c r="D112" s="1">
        <v>11</v>
      </c>
      <c r="E112" s="4" t="s">
        <v>5067</v>
      </c>
    </row>
    <row r="113" spans="1:5" ht="15" thickBot="1" x14ac:dyDescent="0.35">
      <c r="A113" s="17"/>
      <c r="B113" s="17"/>
      <c r="C113" s="18"/>
      <c r="D113" s="1">
        <v>12</v>
      </c>
      <c r="E113" s="4" t="s">
        <v>5068</v>
      </c>
    </row>
    <row r="114" spans="1:5" ht="15" thickBot="1" x14ac:dyDescent="0.35">
      <c r="A114" s="17"/>
      <c r="B114" s="17"/>
      <c r="C114" s="18"/>
      <c r="D114" s="1">
        <v>13</v>
      </c>
      <c r="E114" s="4" t="s">
        <v>5069</v>
      </c>
    </row>
    <row r="115" spans="1:5" ht="15" thickBot="1" x14ac:dyDescent="0.35">
      <c r="A115" s="17"/>
      <c r="B115" s="17"/>
      <c r="C115" s="18"/>
      <c r="D115" s="1">
        <v>14</v>
      </c>
      <c r="E115" s="4" t="s">
        <v>5070</v>
      </c>
    </row>
    <row r="116" spans="1:5" ht="15" thickBot="1" x14ac:dyDescent="0.35">
      <c r="A116" s="17"/>
      <c r="B116" s="17"/>
      <c r="C116" s="18"/>
      <c r="D116" s="1">
        <v>15</v>
      </c>
      <c r="E116" s="4" t="s">
        <v>5071</v>
      </c>
    </row>
    <row r="117" spans="1:5" ht="15" thickBot="1" x14ac:dyDescent="0.35">
      <c r="A117" s="17"/>
      <c r="B117" s="17"/>
      <c r="C117" s="18"/>
      <c r="D117" s="1">
        <v>16</v>
      </c>
      <c r="E117" s="4" t="s">
        <v>5072</v>
      </c>
    </row>
    <row r="118" spans="1:5" ht="15" thickBot="1" x14ac:dyDescent="0.35">
      <c r="A118" s="17"/>
      <c r="B118" s="17"/>
      <c r="C118" s="18"/>
      <c r="D118" s="1">
        <v>17</v>
      </c>
      <c r="E118" s="4" t="s">
        <v>5073</v>
      </c>
    </row>
    <row r="119" spans="1:5" ht="15" thickBot="1" x14ac:dyDescent="0.35">
      <c r="A119" s="17"/>
      <c r="B119" s="17"/>
      <c r="C119" s="18"/>
      <c r="D119" s="1">
        <v>18</v>
      </c>
      <c r="E119" s="4" t="s">
        <v>5074</v>
      </c>
    </row>
    <row r="120" spans="1:5" ht="15" thickBot="1" x14ac:dyDescent="0.35">
      <c r="A120" s="17"/>
      <c r="B120" s="17"/>
      <c r="C120" s="18"/>
      <c r="D120" s="1">
        <v>19</v>
      </c>
      <c r="E120" s="4" t="s">
        <v>5075</v>
      </c>
    </row>
    <row r="121" spans="1:5" ht="15" thickBot="1" x14ac:dyDescent="0.35">
      <c r="A121" s="17"/>
      <c r="B121" s="17"/>
      <c r="C121" s="18"/>
      <c r="D121" s="1">
        <v>20</v>
      </c>
      <c r="E121" s="4" t="s">
        <v>5076</v>
      </c>
    </row>
    <row r="122" spans="1:5" ht="23.4" thickBot="1" x14ac:dyDescent="0.35">
      <c r="A122" s="17"/>
      <c r="B122" s="17"/>
      <c r="C122" s="18"/>
      <c r="D122" s="1">
        <v>21</v>
      </c>
      <c r="E122" s="4" t="s">
        <v>5077</v>
      </c>
    </row>
    <row r="123" spans="1:5" ht="15" thickBot="1" x14ac:dyDescent="0.35">
      <c r="A123" s="17"/>
      <c r="B123" s="17"/>
      <c r="C123" s="18"/>
      <c r="D123" s="1">
        <v>22</v>
      </c>
      <c r="E123" s="4" t="s">
        <v>5078</v>
      </c>
    </row>
    <row r="124" spans="1:5" ht="15" thickBot="1" x14ac:dyDescent="0.35">
      <c r="A124" s="17"/>
      <c r="B124" s="17"/>
      <c r="C124" s="18"/>
      <c r="D124" s="1">
        <v>23</v>
      </c>
      <c r="E124" s="4" t="s">
        <v>5079</v>
      </c>
    </row>
    <row r="125" spans="1:5" ht="15" thickBot="1" x14ac:dyDescent="0.35">
      <c r="A125" s="19"/>
      <c r="B125" s="19"/>
      <c r="C125" s="20"/>
      <c r="D125" s="5">
        <v>24</v>
      </c>
      <c r="E125" s="6" t="s">
        <v>5080</v>
      </c>
    </row>
    <row r="126" spans="1:5" ht="15" thickBot="1" x14ac:dyDescent="0.35">
      <c r="A126" s="9" t="s">
        <v>1430</v>
      </c>
      <c r="B126" s="9" t="s">
        <v>10</v>
      </c>
      <c r="C126" s="9" t="s">
        <v>214</v>
      </c>
      <c r="D126" s="22" t="s">
        <v>1431</v>
      </c>
      <c r="E126" s="22"/>
    </row>
    <row r="127" spans="1:5" ht="15" thickBot="1" x14ac:dyDescent="0.35">
      <c r="A127" s="17"/>
      <c r="B127" s="17"/>
      <c r="C127" s="18"/>
      <c r="D127" s="2" t="s">
        <v>211</v>
      </c>
      <c r="E127" s="3" t="s">
        <v>212</v>
      </c>
    </row>
    <row r="128" spans="1:5" ht="15" thickBot="1" x14ac:dyDescent="0.35">
      <c r="A128" s="17"/>
      <c r="B128" s="17"/>
      <c r="C128" s="18"/>
      <c r="D128" s="1">
        <v>1</v>
      </c>
      <c r="E128" s="4" t="s">
        <v>216</v>
      </c>
    </row>
    <row r="129" spans="1:5" ht="15" thickBot="1" x14ac:dyDescent="0.35">
      <c r="A129" s="17"/>
      <c r="B129" s="17"/>
      <c r="C129" s="18"/>
      <c r="D129" s="1">
        <v>2</v>
      </c>
      <c r="E129" s="4" t="s">
        <v>258</v>
      </c>
    </row>
    <row r="130" spans="1:5" ht="15" thickBot="1" x14ac:dyDescent="0.35">
      <c r="A130" s="17"/>
      <c r="B130" s="17"/>
      <c r="C130" s="18"/>
      <c r="D130" s="1">
        <v>3</v>
      </c>
      <c r="E130" s="4" t="s">
        <v>1432</v>
      </c>
    </row>
    <row r="131" spans="1:5" ht="15" thickBot="1" x14ac:dyDescent="0.35">
      <c r="A131" s="17"/>
      <c r="B131" s="17"/>
      <c r="C131" s="18"/>
      <c r="D131" s="1">
        <v>4</v>
      </c>
      <c r="E131" s="4" t="s">
        <v>259</v>
      </c>
    </row>
    <row r="132" spans="1:5" ht="15" thickBot="1" x14ac:dyDescent="0.35">
      <c r="A132" s="19"/>
      <c r="B132" s="19"/>
      <c r="C132" s="20"/>
      <c r="D132" s="5">
        <v>5</v>
      </c>
      <c r="E132" s="6" t="s">
        <v>69</v>
      </c>
    </row>
    <row r="133" spans="1:5" ht="15" thickBot="1" x14ac:dyDescent="0.35">
      <c r="A133" s="9" t="s">
        <v>1433</v>
      </c>
      <c r="B133" s="9" t="s">
        <v>68</v>
      </c>
      <c r="C133" s="9" t="s">
        <v>222</v>
      </c>
      <c r="D133" s="22" t="s">
        <v>1434</v>
      </c>
      <c r="E133" s="22"/>
    </row>
    <row r="134" spans="1:5" ht="15" thickBot="1" x14ac:dyDescent="0.35">
      <c r="A134" s="17"/>
      <c r="B134" s="17"/>
      <c r="C134" s="18"/>
      <c r="D134" s="2" t="s">
        <v>211</v>
      </c>
      <c r="E134" s="3" t="s">
        <v>212</v>
      </c>
    </row>
    <row r="135" spans="1:5" ht="15" thickBot="1" x14ac:dyDescent="0.35">
      <c r="A135" s="17"/>
      <c r="B135" s="17"/>
      <c r="C135" s="18"/>
      <c r="D135" s="1">
        <v>0</v>
      </c>
      <c r="E135" s="4" t="s">
        <v>69</v>
      </c>
    </row>
    <row r="136" spans="1:5" ht="15" thickBot="1" x14ac:dyDescent="0.35">
      <c r="A136" s="19"/>
      <c r="B136" s="19"/>
      <c r="C136" s="20"/>
      <c r="D136" s="5">
        <v>1</v>
      </c>
      <c r="E136" s="6" t="s">
        <v>70</v>
      </c>
    </row>
    <row r="137" spans="1:5" ht="15" thickBot="1" x14ac:dyDescent="0.35">
      <c r="A137" s="9" t="s">
        <v>1435</v>
      </c>
      <c r="B137" s="9" t="s">
        <v>68</v>
      </c>
      <c r="C137" s="9" t="s">
        <v>222</v>
      </c>
      <c r="D137" s="22" t="s">
        <v>1436</v>
      </c>
      <c r="E137" s="22"/>
    </row>
    <row r="138" spans="1:5" ht="15" thickBot="1" x14ac:dyDescent="0.35">
      <c r="A138" s="17"/>
      <c r="B138" s="17"/>
      <c r="C138" s="18"/>
      <c r="D138" s="2" t="s">
        <v>211</v>
      </c>
      <c r="E138" s="3" t="s">
        <v>212</v>
      </c>
    </row>
    <row r="139" spans="1:5" ht="15" thickBot="1" x14ac:dyDescent="0.35">
      <c r="A139" s="17"/>
      <c r="B139" s="17"/>
      <c r="C139" s="18"/>
      <c r="D139" s="1">
        <v>0</v>
      </c>
      <c r="E139" s="4" t="s">
        <v>69</v>
      </c>
    </row>
    <row r="140" spans="1:5" ht="15" thickBot="1" x14ac:dyDescent="0.35">
      <c r="A140" s="19"/>
      <c r="B140" s="19"/>
      <c r="C140" s="20"/>
      <c r="D140" s="5">
        <v>1</v>
      </c>
      <c r="E140" s="6" t="s">
        <v>70</v>
      </c>
    </row>
    <row r="141" spans="1:5" ht="15" thickBot="1" x14ac:dyDescent="0.35">
      <c r="A141" s="9" t="s">
        <v>1437</v>
      </c>
      <c r="B141" s="9" t="s">
        <v>68</v>
      </c>
      <c r="C141" s="9" t="s">
        <v>222</v>
      </c>
      <c r="D141" s="22" t="s">
        <v>1438</v>
      </c>
      <c r="E141" s="22"/>
    </row>
    <row r="142" spans="1:5" ht="15" thickBot="1" x14ac:dyDescent="0.35">
      <c r="A142" s="17"/>
      <c r="B142" s="17"/>
      <c r="C142" s="18"/>
      <c r="D142" s="2" t="s">
        <v>211</v>
      </c>
      <c r="E142" s="3" t="s">
        <v>212</v>
      </c>
    </row>
    <row r="143" spans="1:5" ht="15" thickBot="1" x14ac:dyDescent="0.35">
      <c r="A143" s="17"/>
      <c r="B143" s="17"/>
      <c r="C143" s="18"/>
      <c r="D143" s="1">
        <v>0</v>
      </c>
      <c r="E143" s="4" t="s">
        <v>69</v>
      </c>
    </row>
    <row r="144" spans="1:5" ht="15" thickBot="1" x14ac:dyDescent="0.35">
      <c r="A144" s="19"/>
      <c r="B144" s="19"/>
      <c r="C144" s="20"/>
      <c r="D144" s="5">
        <v>1</v>
      </c>
      <c r="E144" s="6" t="s">
        <v>70</v>
      </c>
    </row>
    <row r="145" spans="1:5" ht="15" thickBot="1" x14ac:dyDescent="0.35">
      <c r="A145" s="9" t="s">
        <v>1439</v>
      </c>
      <c r="B145" s="9" t="s">
        <v>68</v>
      </c>
      <c r="C145" s="9" t="s">
        <v>222</v>
      </c>
      <c r="D145" s="22" t="s">
        <v>1440</v>
      </c>
      <c r="E145" s="22"/>
    </row>
    <row r="146" spans="1:5" ht="15" thickBot="1" x14ac:dyDescent="0.35">
      <c r="A146" s="17"/>
      <c r="B146" s="17"/>
      <c r="C146" s="18"/>
      <c r="D146" s="2" t="s">
        <v>211</v>
      </c>
      <c r="E146" s="3" t="s">
        <v>212</v>
      </c>
    </row>
    <row r="147" spans="1:5" ht="15" thickBot="1" x14ac:dyDescent="0.35">
      <c r="A147" s="17"/>
      <c r="B147" s="17"/>
      <c r="C147" s="18"/>
      <c r="D147" s="1">
        <v>0</v>
      </c>
      <c r="E147" s="4" t="s">
        <v>69</v>
      </c>
    </row>
    <row r="148" spans="1:5" ht="15" thickBot="1" x14ac:dyDescent="0.35">
      <c r="A148" s="19"/>
      <c r="B148" s="19"/>
      <c r="C148" s="20"/>
      <c r="D148" s="5">
        <v>1</v>
      </c>
      <c r="E148" s="6" t="s">
        <v>70</v>
      </c>
    </row>
    <row r="149" spans="1:5" ht="15" thickBot="1" x14ac:dyDescent="0.35">
      <c r="A149" s="9" t="s">
        <v>1441</v>
      </c>
      <c r="B149" s="9" t="s">
        <v>68</v>
      </c>
      <c r="C149" s="9" t="s">
        <v>222</v>
      </c>
      <c r="D149" s="22" t="s">
        <v>1442</v>
      </c>
      <c r="E149" s="22"/>
    </row>
    <row r="150" spans="1:5" ht="15" thickBot="1" x14ac:dyDescent="0.35">
      <c r="A150" s="17"/>
      <c r="B150" s="17"/>
      <c r="C150" s="18"/>
      <c r="D150" s="2" t="s">
        <v>211</v>
      </c>
      <c r="E150" s="3" t="s">
        <v>212</v>
      </c>
    </row>
    <row r="151" spans="1:5" ht="15" thickBot="1" x14ac:dyDescent="0.35">
      <c r="A151" s="17"/>
      <c r="B151" s="17"/>
      <c r="C151" s="18"/>
      <c r="D151" s="1">
        <v>0</v>
      </c>
      <c r="E151" s="4" t="s">
        <v>69</v>
      </c>
    </row>
    <row r="152" spans="1:5" ht="15" thickBot="1" x14ac:dyDescent="0.35">
      <c r="A152" s="19"/>
      <c r="B152" s="19"/>
      <c r="C152" s="20"/>
      <c r="D152" s="5">
        <v>1</v>
      </c>
      <c r="E152" s="6" t="s">
        <v>70</v>
      </c>
    </row>
    <row r="153" spans="1:5" ht="15" thickBot="1" x14ac:dyDescent="0.35">
      <c r="A153" s="9" t="s">
        <v>1443</v>
      </c>
      <c r="B153" s="9" t="s">
        <v>5</v>
      </c>
      <c r="C153" s="9" t="s">
        <v>6</v>
      </c>
      <c r="D153" s="22" t="s">
        <v>1444</v>
      </c>
      <c r="E153" s="22"/>
    </row>
    <row r="154" spans="1:5" ht="15" thickBot="1" x14ac:dyDescent="0.35">
      <c r="A154" s="17"/>
      <c r="B154" s="17"/>
      <c r="C154" s="18"/>
      <c r="D154" s="2" t="s">
        <v>211</v>
      </c>
      <c r="E154" s="3" t="s">
        <v>212</v>
      </c>
    </row>
    <row r="155" spans="1:5" ht="15" thickBot="1" x14ac:dyDescent="0.35">
      <c r="A155" s="17"/>
      <c r="B155" s="17"/>
      <c r="C155" s="18"/>
      <c r="D155" s="1">
        <v>4</v>
      </c>
      <c r="E155" s="4" t="s">
        <v>5221</v>
      </c>
    </row>
    <row r="156" spans="1:5" ht="15" thickBot="1" x14ac:dyDescent="0.35">
      <c r="A156" s="17"/>
      <c r="B156" s="17"/>
      <c r="C156" s="18"/>
      <c r="D156" s="1">
        <v>0</v>
      </c>
      <c r="E156" s="4" t="s">
        <v>1445</v>
      </c>
    </row>
    <row r="157" spans="1:5" ht="15" thickBot="1" x14ac:dyDescent="0.35">
      <c r="A157" s="17"/>
      <c r="B157" s="17"/>
      <c r="C157" s="18"/>
      <c r="D157" s="1">
        <v>1</v>
      </c>
      <c r="E157" s="4" t="s">
        <v>1446</v>
      </c>
    </row>
    <row r="158" spans="1:5" ht="15" thickBot="1" x14ac:dyDescent="0.35">
      <c r="A158" s="17"/>
      <c r="B158" s="17"/>
      <c r="C158" s="18"/>
      <c r="D158" s="1">
        <v>2</v>
      </c>
      <c r="E158" s="4" t="s">
        <v>1447</v>
      </c>
    </row>
    <row r="159" spans="1:5" ht="15" thickBot="1" x14ac:dyDescent="0.35">
      <c r="A159" s="17"/>
      <c r="B159" s="17"/>
      <c r="C159" s="18"/>
      <c r="D159" s="1">
        <v>3</v>
      </c>
      <c r="E159" s="4" t="s">
        <v>1448</v>
      </c>
    </row>
    <row r="160" spans="1:5" ht="15" thickBot="1" x14ac:dyDescent="0.35">
      <c r="A160" s="19"/>
      <c r="B160" s="19"/>
      <c r="C160" s="20"/>
      <c r="D160" s="5">
        <v>-1</v>
      </c>
      <c r="E160" s="6" t="s">
        <v>22</v>
      </c>
    </row>
    <row r="161" spans="1:5" ht="15" thickBot="1" x14ac:dyDescent="0.35">
      <c r="A161" s="10" t="s">
        <v>5222</v>
      </c>
      <c r="B161" s="10" t="s">
        <v>5</v>
      </c>
      <c r="C161" s="10" t="s">
        <v>11</v>
      </c>
      <c r="D161" s="21" t="s">
        <v>5223</v>
      </c>
      <c r="E161" s="21"/>
    </row>
    <row r="162" spans="1:5" ht="15" thickBot="1" x14ac:dyDescent="0.35">
      <c r="A162" s="10" t="s">
        <v>1449</v>
      </c>
      <c r="B162" s="10" t="s">
        <v>5</v>
      </c>
      <c r="C162" s="10" t="s">
        <v>11</v>
      </c>
      <c r="D162" s="21" t="s">
        <v>1450</v>
      </c>
      <c r="E162" s="21"/>
    </row>
    <row r="163" spans="1:5" ht="15" thickBot="1" x14ac:dyDescent="0.35">
      <c r="A163" s="10" t="s">
        <v>1451</v>
      </c>
      <c r="B163" s="10" t="s">
        <v>5</v>
      </c>
      <c r="C163" s="10" t="s">
        <v>11</v>
      </c>
      <c r="D163" s="21" t="s">
        <v>1452</v>
      </c>
      <c r="E163" s="21"/>
    </row>
    <row r="164" spans="1:5" ht="15" thickBot="1" x14ac:dyDescent="0.35">
      <c r="A164" s="10" t="s">
        <v>1453</v>
      </c>
      <c r="B164" s="10" t="s">
        <v>5</v>
      </c>
      <c r="C164" s="10" t="s">
        <v>11</v>
      </c>
      <c r="D164" s="21" t="s">
        <v>1454</v>
      </c>
      <c r="E164" s="21"/>
    </row>
    <row r="165" spans="1:5" ht="15" thickBot="1" x14ac:dyDescent="0.35">
      <c r="A165" s="10" t="s">
        <v>1455</v>
      </c>
      <c r="B165" s="10" t="s">
        <v>5</v>
      </c>
      <c r="C165" s="10" t="s">
        <v>11</v>
      </c>
      <c r="D165" s="21" t="s">
        <v>1456</v>
      </c>
      <c r="E165" s="21"/>
    </row>
    <row r="166" spans="1:5" ht="15" thickBot="1" x14ac:dyDescent="0.35">
      <c r="A166" s="9" t="s">
        <v>1457</v>
      </c>
      <c r="B166" s="9" t="s">
        <v>5</v>
      </c>
      <c r="C166" s="9" t="s">
        <v>6</v>
      </c>
      <c r="D166" s="22" t="s">
        <v>1458</v>
      </c>
      <c r="E166" s="22"/>
    </row>
    <row r="167" spans="1:5" ht="15" thickBot="1" x14ac:dyDescent="0.35">
      <c r="A167" s="17"/>
      <c r="B167" s="17"/>
      <c r="C167" s="18"/>
      <c r="D167" s="2" t="s">
        <v>211</v>
      </c>
      <c r="E167" s="3" t="s">
        <v>212</v>
      </c>
    </row>
    <row r="168" spans="1:5" ht="15" thickBot="1" x14ac:dyDescent="0.35">
      <c r="A168" s="17"/>
      <c r="B168" s="17"/>
      <c r="C168" s="18"/>
      <c r="D168" s="1">
        <v>1</v>
      </c>
      <c r="E168" s="4" t="s">
        <v>254</v>
      </c>
    </row>
    <row r="169" spans="1:5" ht="15" thickBot="1" x14ac:dyDescent="0.35">
      <c r="A169" s="19"/>
      <c r="B169" s="19"/>
      <c r="C169" s="20"/>
      <c r="D169" s="5">
        <v>-1</v>
      </c>
      <c r="E169" s="6" t="s">
        <v>22</v>
      </c>
    </row>
    <row r="170" spans="1:5" ht="15" thickBot="1" x14ac:dyDescent="0.35">
      <c r="A170" s="10" t="s">
        <v>1459</v>
      </c>
      <c r="B170" s="10" t="s">
        <v>5</v>
      </c>
      <c r="C170" s="10" t="s">
        <v>11</v>
      </c>
      <c r="D170" s="21" t="s">
        <v>1456</v>
      </c>
      <c r="E170" s="21"/>
    </row>
    <row r="171" spans="1:5" ht="15" thickBot="1" x14ac:dyDescent="0.35">
      <c r="A171" s="9" t="s">
        <v>1460</v>
      </c>
      <c r="B171" s="9" t="s">
        <v>5</v>
      </c>
      <c r="C171" s="9" t="s">
        <v>6</v>
      </c>
      <c r="D171" s="22" t="s">
        <v>1461</v>
      </c>
      <c r="E171" s="22"/>
    </row>
    <row r="172" spans="1:5" ht="15" thickBot="1" x14ac:dyDescent="0.35">
      <c r="A172" s="17"/>
      <c r="B172" s="17"/>
      <c r="C172" s="18"/>
      <c r="D172" s="2" t="s">
        <v>211</v>
      </c>
      <c r="E172" s="3" t="s">
        <v>212</v>
      </c>
    </row>
    <row r="173" spans="1:5" ht="15" thickBot="1" x14ac:dyDescent="0.35">
      <c r="A173" s="17"/>
      <c r="B173" s="17"/>
      <c r="C173" s="18"/>
      <c r="D173" s="1">
        <v>1</v>
      </c>
      <c r="E173" s="4" t="s">
        <v>236</v>
      </c>
    </row>
    <row r="174" spans="1:5" ht="15" thickBot="1" x14ac:dyDescent="0.35">
      <c r="A174" s="17"/>
      <c r="B174" s="17"/>
      <c r="C174" s="18"/>
      <c r="D174" s="1">
        <v>0</v>
      </c>
      <c r="E174" s="4" t="s">
        <v>237</v>
      </c>
    </row>
    <row r="175" spans="1:5" ht="15" thickBot="1" x14ac:dyDescent="0.35">
      <c r="A175" s="19"/>
      <c r="B175" s="19"/>
      <c r="C175" s="20"/>
      <c r="D175" s="5">
        <v>-1</v>
      </c>
      <c r="E175" s="6" t="s">
        <v>22</v>
      </c>
    </row>
    <row r="176" spans="1:5" ht="15" thickBot="1" x14ac:dyDescent="0.35">
      <c r="A176" s="9" t="s">
        <v>1462</v>
      </c>
      <c r="B176" s="9" t="s">
        <v>5</v>
      </c>
      <c r="C176" s="9" t="s">
        <v>6</v>
      </c>
      <c r="D176" s="22" t="s">
        <v>1463</v>
      </c>
      <c r="E176" s="22"/>
    </row>
    <row r="177" spans="1:5" ht="15" thickBot="1" x14ac:dyDescent="0.35">
      <c r="A177" s="17"/>
      <c r="B177" s="17"/>
      <c r="C177" s="18"/>
      <c r="D177" s="2" t="s">
        <v>211</v>
      </c>
      <c r="E177" s="3" t="s">
        <v>212</v>
      </c>
    </row>
    <row r="178" spans="1:5" ht="15" thickBot="1" x14ac:dyDescent="0.35">
      <c r="A178" s="17"/>
      <c r="B178" s="17"/>
      <c r="C178" s="18"/>
      <c r="D178" s="1">
        <v>1</v>
      </c>
      <c r="E178" s="4" t="s">
        <v>220</v>
      </c>
    </row>
    <row r="179" spans="1:5" ht="15" thickBot="1" x14ac:dyDescent="0.35">
      <c r="A179" s="17"/>
      <c r="B179" s="17"/>
      <c r="C179" s="18"/>
      <c r="D179" s="1">
        <v>2</v>
      </c>
      <c r="E179" s="4" t="s">
        <v>240</v>
      </c>
    </row>
    <row r="180" spans="1:5" ht="15" thickBot="1" x14ac:dyDescent="0.35">
      <c r="A180" s="17"/>
      <c r="B180" s="17"/>
      <c r="C180" s="18"/>
      <c r="D180" s="1">
        <v>3</v>
      </c>
      <c r="E180" s="4" t="s">
        <v>241</v>
      </c>
    </row>
    <row r="181" spans="1:5" ht="15" thickBot="1" x14ac:dyDescent="0.35">
      <c r="A181" s="17"/>
      <c r="B181" s="17"/>
      <c r="C181" s="18"/>
      <c r="D181" s="1">
        <v>4</v>
      </c>
      <c r="E181" s="4" t="s">
        <v>242</v>
      </c>
    </row>
    <row r="182" spans="1:5" ht="15" thickBot="1" x14ac:dyDescent="0.35">
      <c r="A182" s="17"/>
      <c r="B182" s="17"/>
      <c r="C182" s="18"/>
      <c r="D182" s="1">
        <v>5</v>
      </c>
      <c r="E182" s="4" t="s">
        <v>243</v>
      </c>
    </row>
    <row r="183" spans="1:5" ht="15" thickBot="1" x14ac:dyDescent="0.35">
      <c r="A183" s="19"/>
      <c r="B183" s="19"/>
      <c r="C183" s="20"/>
      <c r="D183" s="5">
        <v>-1</v>
      </c>
      <c r="E183" s="6" t="s">
        <v>22</v>
      </c>
    </row>
    <row r="184" spans="1:5" ht="15" thickBot="1" x14ac:dyDescent="0.35">
      <c r="A184" s="9" t="s">
        <v>1464</v>
      </c>
      <c r="B184" s="9" t="s">
        <v>5</v>
      </c>
      <c r="C184" s="9" t="s">
        <v>6</v>
      </c>
      <c r="D184" s="22" t="s">
        <v>1465</v>
      </c>
      <c r="E184" s="22"/>
    </row>
    <row r="185" spans="1:5" ht="15" thickBot="1" x14ac:dyDescent="0.35">
      <c r="A185" s="17"/>
      <c r="B185" s="17"/>
      <c r="C185" s="18"/>
      <c r="D185" s="2" t="s">
        <v>211</v>
      </c>
      <c r="E185" s="3" t="s">
        <v>212</v>
      </c>
    </row>
    <row r="186" spans="1:5" ht="15" thickBot="1" x14ac:dyDescent="0.35">
      <c r="A186" s="17"/>
      <c r="B186" s="17"/>
      <c r="C186" s="18"/>
      <c r="D186" s="1">
        <v>1</v>
      </c>
      <c r="E186" s="4" t="s">
        <v>1466</v>
      </c>
    </row>
    <row r="187" spans="1:5" ht="15" thickBot="1" x14ac:dyDescent="0.35">
      <c r="A187" s="17"/>
      <c r="B187" s="17"/>
      <c r="C187" s="18"/>
      <c r="D187" s="1">
        <v>2</v>
      </c>
      <c r="E187" s="4" t="s">
        <v>247</v>
      </c>
    </row>
    <row r="188" spans="1:5" ht="15" thickBot="1" x14ac:dyDescent="0.35">
      <c r="A188" s="17"/>
      <c r="B188" s="17"/>
      <c r="C188" s="18"/>
      <c r="D188" s="1">
        <v>3</v>
      </c>
      <c r="E188" s="4" t="s">
        <v>1467</v>
      </c>
    </row>
    <row r="189" spans="1:5" ht="15" thickBot="1" x14ac:dyDescent="0.35">
      <c r="A189" s="17"/>
      <c r="B189" s="17"/>
      <c r="C189" s="18"/>
      <c r="D189" s="1">
        <v>4</v>
      </c>
      <c r="E189" s="4" t="s">
        <v>249</v>
      </c>
    </row>
    <row r="190" spans="1:5" ht="15" thickBot="1" x14ac:dyDescent="0.35">
      <c r="A190" s="19"/>
      <c r="B190" s="19"/>
      <c r="C190" s="20"/>
      <c r="D190" s="5">
        <v>-1</v>
      </c>
      <c r="E190" s="6" t="s">
        <v>22</v>
      </c>
    </row>
    <row r="191" spans="1:5" ht="15" thickBot="1" x14ac:dyDescent="0.35">
      <c r="A191" s="10" t="s">
        <v>1468</v>
      </c>
      <c r="B191" s="10" t="s">
        <v>10</v>
      </c>
      <c r="C191" s="10" t="s">
        <v>11</v>
      </c>
      <c r="D191" s="21" t="s">
        <v>251</v>
      </c>
      <c r="E191" s="21"/>
    </row>
    <row r="192" spans="1:5" ht="15" thickBot="1" x14ac:dyDescent="0.35">
      <c r="A192" s="9" t="s">
        <v>1469</v>
      </c>
      <c r="B192" s="9" t="s">
        <v>5</v>
      </c>
      <c r="C192" s="9" t="s">
        <v>6</v>
      </c>
      <c r="D192" s="22" t="s">
        <v>252</v>
      </c>
      <c r="E192" s="22"/>
    </row>
    <row r="193" spans="1:5" ht="15" thickBot="1" x14ac:dyDescent="0.35">
      <c r="A193" s="17"/>
      <c r="B193" s="17"/>
      <c r="C193" s="18"/>
      <c r="D193" s="2" t="s">
        <v>211</v>
      </c>
      <c r="E193" s="3" t="s">
        <v>212</v>
      </c>
    </row>
    <row r="194" spans="1:5" ht="15" thickBot="1" x14ac:dyDescent="0.35">
      <c r="A194" s="17"/>
      <c r="B194" s="17"/>
      <c r="C194" s="18"/>
      <c r="D194" s="1">
        <v>1</v>
      </c>
      <c r="E194" s="4" t="s">
        <v>21</v>
      </c>
    </row>
    <row r="195" spans="1:5" ht="15" thickBot="1" x14ac:dyDescent="0.35">
      <c r="A195" s="19"/>
      <c r="B195" s="19"/>
      <c r="C195" s="20"/>
      <c r="D195" s="5">
        <v>-1</v>
      </c>
      <c r="E195" s="6" t="s">
        <v>22</v>
      </c>
    </row>
    <row r="196" spans="1:5" ht="15" thickBot="1" x14ac:dyDescent="0.35">
      <c r="A196" s="10" t="s">
        <v>1470</v>
      </c>
      <c r="B196" s="10" t="s">
        <v>10</v>
      </c>
      <c r="C196" s="10" t="s">
        <v>11</v>
      </c>
      <c r="D196" s="21" t="s">
        <v>24</v>
      </c>
      <c r="E196" s="21"/>
    </row>
    <row r="197" spans="1:5" ht="15" thickBot="1" x14ac:dyDescent="0.35">
      <c r="A197" s="9" t="s">
        <v>1471</v>
      </c>
      <c r="B197" s="9" t="s">
        <v>5</v>
      </c>
      <c r="C197" s="9" t="s">
        <v>6</v>
      </c>
      <c r="D197" s="22" t="s">
        <v>1472</v>
      </c>
      <c r="E197" s="22"/>
    </row>
    <row r="198" spans="1:5" ht="15" thickBot="1" x14ac:dyDescent="0.35">
      <c r="A198" s="17"/>
      <c r="B198" s="17"/>
      <c r="C198" s="18"/>
      <c r="D198" s="2" t="s">
        <v>211</v>
      </c>
      <c r="E198" s="3" t="s">
        <v>212</v>
      </c>
    </row>
    <row r="199" spans="1:5" ht="15" thickBot="1" x14ac:dyDescent="0.35">
      <c r="A199" s="17"/>
      <c r="B199" s="17"/>
      <c r="C199" s="18"/>
      <c r="D199" s="1">
        <v>1</v>
      </c>
      <c r="E199" s="4" t="s">
        <v>27</v>
      </c>
    </row>
    <row r="200" spans="1:5" ht="15" thickBot="1" x14ac:dyDescent="0.35">
      <c r="A200" s="19"/>
      <c r="B200" s="19"/>
      <c r="C200" s="20"/>
      <c r="D200" s="5">
        <v>-1</v>
      </c>
      <c r="E200" s="6" t="s">
        <v>22</v>
      </c>
    </row>
    <row r="201" spans="1:5" ht="15" thickBot="1" x14ac:dyDescent="0.35">
      <c r="A201" s="10" t="s">
        <v>1473</v>
      </c>
      <c r="B201" s="10" t="s">
        <v>10</v>
      </c>
      <c r="C201" s="10" t="s">
        <v>11</v>
      </c>
      <c r="D201" s="21" t="s">
        <v>29</v>
      </c>
      <c r="E201" s="21"/>
    </row>
    <row r="202" spans="1:5" ht="15" thickBot="1" x14ac:dyDescent="0.35">
      <c r="A202" s="9" t="s">
        <v>1474</v>
      </c>
      <c r="B202" s="9" t="s">
        <v>5</v>
      </c>
      <c r="C202" s="9" t="s">
        <v>6</v>
      </c>
      <c r="D202" s="22" t="s">
        <v>253</v>
      </c>
      <c r="E202" s="22"/>
    </row>
    <row r="203" spans="1:5" ht="15" thickBot="1" x14ac:dyDescent="0.35">
      <c r="A203" s="17"/>
      <c r="B203" s="17"/>
      <c r="C203" s="18"/>
      <c r="D203" s="2" t="s">
        <v>211</v>
      </c>
      <c r="E203" s="3" t="s">
        <v>212</v>
      </c>
    </row>
    <row r="204" spans="1:5" ht="15" thickBot="1" x14ac:dyDescent="0.35">
      <c r="A204" s="17"/>
      <c r="B204" s="17"/>
      <c r="C204" s="18"/>
      <c r="D204" s="1">
        <v>1</v>
      </c>
      <c r="E204" s="4" t="s">
        <v>254</v>
      </c>
    </row>
    <row r="205" spans="1:5" ht="15" thickBot="1" x14ac:dyDescent="0.35">
      <c r="A205" s="19"/>
      <c r="B205" s="19"/>
      <c r="C205" s="20"/>
      <c r="D205" s="5">
        <v>-1</v>
      </c>
      <c r="E205" s="6" t="s">
        <v>22</v>
      </c>
    </row>
    <row r="206" spans="1:5" ht="15" thickBot="1" x14ac:dyDescent="0.35">
      <c r="A206" s="10" t="s">
        <v>1475</v>
      </c>
      <c r="B206" s="10" t="s">
        <v>5</v>
      </c>
      <c r="C206" s="10" t="s">
        <v>11</v>
      </c>
      <c r="D206" s="21" t="s">
        <v>255</v>
      </c>
      <c r="E206" s="21"/>
    </row>
    <row r="207" spans="1:5" ht="15" thickBot="1" x14ac:dyDescent="0.35">
      <c r="A207" s="9" t="s">
        <v>1476</v>
      </c>
      <c r="B207" s="9" t="s">
        <v>5</v>
      </c>
      <c r="C207" s="9" t="s">
        <v>6</v>
      </c>
      <c r="D207" s="22" t="s">
        <v>1477</v>
      </c>
      <c r="E207" s="22"/>
    </row>
    <row r="208" spans="1:5" ht="15" thickBot="1" x14ac:dyDescent="0.35">
      <c r="A208" s="17"/>
      <c r="B208" s="17"/>
      <c r="C208" s="18"/>
      <c r="D208" s="2" t="s">
        <v>211</v>
      </c>
      <c r="E208" s="3" t="s">
        <v>212</v>
      </c>
    </row>
    <row r="209" spans="1:5" ht="15" thickBot="1" x14ac:dyDescent="0.35">
      <c r="A209" s="17"/>
      <c r="B209" s="17"/>
      <c r="C209" s="18"/>
      <c r="D209" s="1">
        <v>1</v>
      </c>
      <c r="E209" s="4" t="s">
        <v>32</v>
      </c>
    </row>
    <row r="210" spans="1:5" ht="15" thickBot="1" x14ac:dyDescent="0.35">
      <c r="A210" s="17"/>
      <c r="B210" s="17"/>
      <c r="C210" s="18"/>
      <c r="D210" s="1">
        <v>2</v>
      </c>
      <c r="E210" s="4" t="s">
        <v>33</v>
      </c>
    </row>
    <row r="211" spans="1:5" ht="15" thickBot="1" x14ac:dyDescent="0.35">
      <c r="A211" s="19"/>
      <c r="B211" s="19"/>
      <c r="C211" s="20"/>
      <c r="D211" s="5">
        <v>-1</v>
      </c>
      <c r="E211" s="6" t="s">
        <v>22</v>
      </c>
    </row>
    <row r="212" spans="1:5" ht="15" thickBot="1" x14ac:dyDescent="0.35">
      <c r="A212" s="9" t="s">
        <v>1478</v>
      </c>
      <c r="B212" s="9" t="s">
        <v>10</v>
      </c>
      <c r="C212" s="9" t="s">
        <v>214</v>
      </c>
      <c r="D212" s="22" t="s">
        <v>1479</v>
      </c>
      <c r="E212" s="22"/>
    </row>
    <row r="213" spans="1:5" ht="15" thickBot="1" x14ac:dyDescent="0.35">
      <c r="A213" s="17"/>
      <c r="B213" s="17"/>
      <c r="C213" s="18"/>
      <c r="D213" s="2" t="s">
        <v>211</v>
      </c>
      <c r="E213" s="3" t="s">
        <v>212</v>
      </c>
    </row>
    <row r="214" spans="1:5" ht="15" thickBot="1" x14ac:dyDescent="0.35">
      <c r="A214" s="17"/>
      <c r="B214" s="17"/>
      <c r="C214" s="18"/>
      <c r="D214" s="1">
        <v>1</v>
      </c>
      <c r="E214" s="4" t="s">
        <v>1480</v>
      </c>
    </row>
    <row r="215" spans="1:5" ht="15" thickBot="1" x14ac:dyDescent="0.35">
      <c r="A215" s="17"/>
      <c r="B215" s="17"/>
      <c r="C215" s="18"/>
      <c r="D215" s="1">
        <v>2</v>
      </c>
      <c r="E215" s="4" t="s">
        <v>219</v>
      </c>
    </row>
    <row r="216" spans="1:5" ht="15" thickBot="1" x14ac:dyDescent="0.35">
      <c r="A216" s="17"/>
      <c r="B216" s="17"/>
      <c r="C216" s="18"/>
      <c r="D216" s="1">
        <v>3</v>
      </c>
      <c r="E216" s="4" t="s">
        <v>216</v>
      </c>
    </row>
    <row r="217" spans="1:5" ht="15" thickBot="1" x14ac:dyDescent="0.35">
      <c r="A217" s="17"/>
      <c r="B217" s="17"/>
      <c r="C217" s="18"/>
      <c r="D217" s="1">
        <v>4</v>
      </c>
      <c r="E217" s="4" t="s">
        <v>217</v>
      </c>
    </row>
    <row r="218" spans="1:5" ht="15" thickBot="1" x14ac:dyDescent="0.35">
      <c r="A218" s="17"/>
      <c r="B218" s="17"/>
      <c r="C218" s="18"/>
      <c r="D218" s="1">
        <v>5</v>
      </c>
      <c r="E218" s="4" t="s">
        <v>46</v>
      </c>
    </row>
    <row r="219" spans="1:5" ht="15" thickBot="1" x14ac:dyDescent="0.35">
      <c r="A219" s="19"/>
      <c r="B219" s="19"/>
      <c r="C219" s="20"/>
      <c r="D219" s="5">
        <v>6</v>
      </c>
      <c r="E219" s="6" t="s">
        <v>260</v>
      </c>
    </row>
    <row r="220" spans="1:5" ht="15" thickBot="1" x14ac:dyDescent="0.35">
      <c r="A220" s="9" t="s">
        <v>1481</v>
      </c>
      <c r="B220" s="9" t="s">
        <v>68</v>
      </c>
      <c r="C220" s="9" t="s">
        <v>222</v>
      </c>
      <c r="D220" s="22" t="s">
        <v>1482</v>
      </c>
      <c r="E220" s="22"/>
    </row>
    <row r="221" spans="1:5" ht="15" thickBot="1" x14ac:dyDescent="0.35">
      <c r="A221" s="17"/>
      <c r="B221" s="17"/>
      <c r="C221" s="18"/>
      <c r="D221" s="2" t="s">
        <v>211</v>
      </c>
      <c r="E221" s="3" t="s">
        <v>212</v>
      </c>
    </row>
    <row r="222" spans="1:5" ht="15" thickBot="1" x14ac:dyDescent="0.35">
      <c r="A222" s="17"/>
      <c r="B222" s="17"/>
      <c r="C222" s="18"/>
      <c r="D222" s="1">
        <v>0</v>
      </c>
      <c r="E222" s="4" t="s">
        <v>69</v>
      </c>
    </row>
    <row r="223" spans="1:5" ht="15" thickBot="1" x14ac:dyDescent="0.35">
      <c r="A223" s="19"/>
      <c r="B223" s="19"/>
      <c r="C223" s="20"/>
      <c r="D223" s="5">
        <v>1</v>
      </c>
      <c r="E223" s="6" t="s">
        <v>70</v>
      </c>
    </row>
    <row r="224" spans="1:5" ht="15" thickBot="1" x14ac:dyDescent="0.35">
      <c r="A224" s="9" t="s">
        <v>1483</v>
      </c>
      <c r="B224" s="9" t="s">
        <v>68</v>
      </c>
      <c r="C224" s="9" t="s">
        <v>222</v>
      </c>
      <c r="D224" s="22" t="s">
        <v>1484</v>
      </c>
      <c r="E224" s="22"/>
    </row>
    <row r="225" spans="1:5" ht="15" thickBot="1" x14ac:dyDescent="0.35">
      <c r="A225" s="17"/>
      <c r="B225" s="17"/>
      <c r="C225" s="18"/>
      <c r="D225" s="2" t="s">
        <v>211</v>
      </c>
      <c r="E225" s="3" t="s">
        <v>212</v>
      </c>
    </row>
    <row r="226" spans="1:5" ht="15" thickBot="1" x14ac:dyDescent="0.35">
      <c r="A226" s="17"/>
      <c r="B226" s="17"/>
      <c r="C226" s="18"/>
      <c r="D226" s="1">
        <v>0</v>
      </c>
      <c r="E226" s="4" t="s">
        <v>69</v>
      </c>
    </row>
    <row r="227" spans="1:5" ht="15" thickBot="1" x14ac:dyDescent="0.35">
      <c r="A227" s="19"/>
      <c r="B227" s="19"/>
      <c r="C227" s="20"/>
      <c r="D227" s="5">
        <v>1</v>
      </c>
      <c r="E227" s="6" t="s">
        <v>70</v>
      </c>
    </row>
    <row r="228" spans="1:5" ht="15" thickBot="1" x14ac:dyDescent="0.35">
      <c r="A228" s="9" t="s">
        <v>1485</v>
      </c>
      <c r="B228" s="9" t="s">
        <v>68</v>
      </c>
      <c r="C228" s="9" t="s">
        <v>222</v>
      </c>
      <c r="D228" s="22" t="s">
        <v>1486</v>
      </c>
      <c r="E228" s="22"/>
    </row>
    <row r="229" spans="1:5" ht="15" thickBot="1" x14ac:dyDescent="0.35">
      <c r="A229" s="17"/>
      <c r="B229" s="17"/>
      <c r="C229" s="18"/>
      <c r="D229" s="2" t="s">
        <v>211</v>
      </c>
      <c r="E229" s="3" t="s">
        <v>212</v>
      </c>
    </row>
    <row r="230" spans="1:5" ht="15" thickBot="1" x14ac:dyDescent="0.35">
      <c r="A230" s="17"/>
      <c r="B230" s="17"/>
      <c r="C230" s="18"/>
      <c r="D230" s="1">
        <v>0</v>
      </c>
      <c r="E230" s="4" t="s">
        <v>69</v>
      </c>
    </row>
    <row r="231" spans="1:5" ht="15" thickBot="1" x14ac:dyDescent="0.35">
      <c r="A231" s="19"/>
      <c r="B231" s="19"/>
      <c r="C231" s="20"/>
      <c r="D231" s="5">
        <v>1</v>
      </c>
      <c r="E231" s="6" t="s">
        <v>70</v>
      </c>
    </row>
    <row r="232" spans="1:5" ht="15" thickBot="1" x14ac:dyDescent="0.35">
      <c r="A232" s="9" t="s">
        <v>1487</v>
      </c>
      <c r="B232" s="9" t="s">
        <v>68</v>
      </c>
      <c r="C232" s="9" t="s">
        <v>222</v>
      </c>
      <c r="D232" s="22" t="s">
        <v>1488</v>
      </c>
      <c r="E232" s="22"/>
    </row>
    <row r="233" spans="1:5" ht="15" thickBot="1" x14ac:dyDescent="0.35">
      <c r="A233" s="17"/>
      <c r="B233" s="17"/>
      <c r="C233" s="18"/>
      <c r="D233" s="2" t="s">
        <v>211</v>
      </c>
      <c r="E233" s="3" t="s">
        <v>212</v>
      </c>
    </row>
    <row r="234" spans="1:5" ht="15" thickBot="1" x14ac:dyDescent="0.35">
      <c r="A234" s="17"/>
      <c r="B234" s="17"/>
      <c r="C234" s="18"/>
      <c r="D234" s="1">
        <v>0</v>
      </c>
      <c r="E234" s="4" t="s">
        <v>69</v>
      </c>
    </row>
    <row r="235" spans="1:5" ht="15" thickBot="1" x14ac:dyDescent="0.35">
      <c r="A235" s="19"/>
      <c r="B235" s="19"/>
      <c r="C235" s="20"/>
      <c r="D235" s="5">
        <v>1</v>
      </c>
      <c r="E235" s="6" t="s">
        <v>70</v>
      </c>
    </row>
    <row r="236" spans="1:5" ht="15" thickBot="1" x14ac:dyDescent="0.35">
      <c r="A236" s="9" t="s">
        <v>1489</v>
      </c>
      <c r="B236" s="9" t="s">
        <v>68</v>
      </c>
      <c r="C236" s="9" t="s">
        <v>222</v>
      </c>
      <c r="D236" s="22" t="s">
        <v>1490</v>
      </c>
      <c r="E236" s="22"/>
    </row>
    <row r="237" spans="1:5" ht="15" thickBot="1" x14ac:dyDescent="0.35">
      <c r="A237" s="17"/>
      <c r="B237" s="17"/>
      <c r="C237" s="18"/>
      <c r="D237" s="2" t="s">
        <v>211</v>
      </c>
      <c r="E237" s="3" t="s">
        <v>212</v>
      </c>
    </row>
    <row r="238" spans="1:5" ht="15" thickBot="1" x14ac:dyDescent="0.35">
      <c r="A238" s="17"/>
      <c r="B238" s="17"/>
      <c r="C238" s="18"/>
      <c r="D238" s="1">
        <v>0</v>
      </c>
      <c r="E238" s="4" t="s">
        <v>69</v>
      </c>
    </row>
    <row r="239" spans="1:5" ht="15" thickBot="1" x14ac:dyDescent="0.35">
      <c r="A239" s="19"/>
      <c r="B239" s="19"/>
      <c r="C239" s="20"/>
      <c r="D239" s="5">
        <v>1</v>
      </c>
      <c r="E239" s="6" t="s">
        <v>70</v>
      </c>
    </row>
    <row r="240" spans="1:5" ht="15" thickBot="1" x14ac:dyDescent="0.35">
      <c r="A240" s="9" t="s">
        <v>1491</v>
      </c>
      <c r="B240" s="9" t="s">
        <v>68</v>
      </c>
      <c r="C240" s="9" t="s">
        <v>222</v>
      </c>
      <c r="D240" s="22" t="s">
        <v>1492</v>
      </c>
      <c r="E240" s="22"/>
    </row>
    <row r="241" spans="1:5" ht="15" thickBot="1" x14ac:dyDescent="0.35">
      <c r="A241" s="17"/>
      <c r="B241" s="17"/>
      <c r="C241" s="18"/>
      <c r="D241" s="2" t="s">
        <v>211</v>
      </c>
      <c r="E241" s="3" t="s">
        <v>212</v>
      </c>
    </row>
    <row r="242" spans="1:5" ht="15" thickBot="1" x14ac:dyDescent="0.35">
      <c r="A242" s="17"/>
      <c r="B242" s="17"/>
      <c r="C242" s="18"/>
      <c r="D242" s="1">
        <v>0</v>
      </c>
      <c r="E242" s="4" t="s">
        <v>69</v>
      </c>
    </row>
    <row r="243" spans="1:5" ht="15" thickBot="1" x14ac:dyDescent="0.35">
      <c r="A243" s="19"/>
      <c r="B243" s="19"/>
      <c r="C243" s="20"/>
      <c r="D243" s="5">
        <v>1</v>
      </c>
      <c r="E243" s="6" t="s">
        <v>70</v>
      </c>
    </row>
    <row r="244" spans="1:5" ht="15" thickBot="1" x14ac:dyDescent="0.35">
      <c r="A244" s="9" t="s">
        <v>1493</v>
      </c>
      <c r="B244" s="9" t="s">
        <v>5</v>
      </c>
      <c r="C244" s="9" t="s">
        <v>6</v>
      </c>
      <c r="D244" s="22" t="s">
        <v>1494</v>
      </c>
      <c r="E244" s="22"/>
    </row>
    <row r="245" spans="1:5" ht="15" thickBot="1" x14ac:dyDescent="0.35">
      <c r="A245" s="17"/>
      <c r="B245" s="17"/>
      <c r="C245" s="18"/>
      <c r="D245" s="2" t="s">
        <v>211</v>
      </c>
      <c r="E245" s="3" t="s">
        <v>212</v>
      </c>
    </row>
    <row r="246" spans="1:5" ht="15" thickBot="1" x14ac:dyDescent="0.35">
      <c r="A246" s="17"/>
      <c r="B246" s="17"/>
      <c r="C246" s="18"/>
      <c r="D246" s="1">
        <v>1</v>
      </c>
      <c r="E246" s="4" t="s">
        <v>269</v>
      </c>
    </row>
    <row r="247" spans="1:5" ht="15" thickBot="1" x14ac:dyDescent="0.35">
      <c r="A247" s="19"/>
      <c r="B247" s="19"/>
      <c r="C247" s="20"/>
      <c r="D247" s="5">
        <v>0</v>
      </c>
      <c r="E247" s="6" t="s">
        <v>69</v>
      </c>
    </row>
    <row r="248" spans="1:5" ht="15" thickBot="1" x14ac:dyDescent="0.35">
      <c r="A248" s="9" t="s">
        <v>1495</v>
      </c>
      <c r="B248" s="9" t="s">
        <v>5</v>
      </c>
      <c r="C248" s="9" t="s">
        <v>6</v>
      </c>
      <c r="D248" s="22" t="s">
        <v>1496</v>
      </c>
      <c r="E248" s="22"/>
    </row>
    <row r="249" spans="1:5" ht="15" thickBot="1" x14ac:dyDescent="0.35">
      <c r="A249" s="17"/>
      <c r="B249" s="17"/>
      <c r="C249" s="18"/>
      <c r="D249" s="2" t="s">
        <v>211</v>
      </c>
      <c r="E249" s="3" t="s">
        <v>212</v>
      </c>
    </row>
    <row r="250" spans="1:5" ht="15" thickBot="1" x14ac:dyDescent="0.35">
      <c r="A250" s="17"/>
      <c r="B250" s="17"/>
      <c r="C250" s="18"/>
      <c r="D250" s="1">
        <v>1</v>
      </c>
      <c r="E250" s="4" t="s">
        <v>12</v>
      </c>
    </row>
    <row r="251" spans="1:5" ht="15" thickBot="1" x14ac:dyDescent="0.35">
      <c r="A251" s="19"/>
      <c r="B251" s="19"/>
      <c r="C251" s="20"/>
      <c r="D251" s="5">
        <v>-1</v>
      </c>
      <c r="E251" s="6" t="s">
        <v>22</v>
      </c>
    </row>
    <row r="252" spans="1:5" ht="15" thickBot="1" x14ac:dyDescent="0.35">
      <c r="A252" s="10" t="s">
        <v>1497</v>
      </c>
      <c r="B252" s="10" t="s">
        <v>10</v>
      </c>
      <c r="C252" s="10" t="s">
        <v>11</v>
      </c>
      <c r="D252" s="21" t="s">
        <v>29</v>
      </c>
      <c r="E252" s="21"/>
    </row>
    <row r="253" spans="1:5" ht="15" thickBot="1" x14ac:dyDescent="0.35">
      <c r="A253" s="9" t="s">
        <v>1498</v>
      </c>
      <c r="B253" s="9" t="s">
        <v>5</v>
      </c>
      <c r="C253" s="9" t="s">
        <v>6</v>
      </c>
      <c r="D253" s="22" t="s">
        <v>1499</v>
      </c>
      <c r="E253" s="22"/>
    </row>
    <row r="254" spans="1:5" ht="15" thickBot="1" x14ac:dyDescent="0.35">
      <c r="A254" s="17"/>
      <c r="B254" s="17"/>
      <c r="C254" s="18"/>
      <c r="D254" s="2" t="s">
        <v>211</v>
      </c>
      <c r="E254" s="3" t="s">
        <v>212</v>
      </c>
    </row>
    <row r="255" spans="1:5" ht="15" thickBot="1" x14ac:dyDescent="0.35">
      <c r="A255" s="17"/>
      <c r="B255" s="17"/>
      <c r="C255" s="18"/>
      <c r="D255" s="1">
        <v>1</v>
      </c>
      <c r="E255" s="4" t="s">
        <v>27</v>
      </c>
    </row>
    <row r="256" spans="1:5" ht="15" thickBot="1" x14ac:dyDescent="0.35">
      <c r="A256" s="19"/>
      <c r="B256" s="19"/>
      <c r="C256" s="20"/>
      <c r="D256" s="5">
        <v>-1</v>
      </c>
      <c r="E256" s="6" t="s">
        <v>22</v>
      </c>
    </row>
    <row r="257" spans="1:5" ht="15" thickBot="1" x14ac:dyDescent="0.35">
      <c r="A257" s="10" t="s">
        <v>1500</v>
      </c>
      <c r="B257" s="10" t="s">
        <v>10</v>
      </c>
      <c r="C257" s="10" t="s">
        <v>11</v>
      </c>
      <c r="D257" s="21" t="s">
        <v>29</v>
      </c>
      <c r="E257" s="21"/>
    </row>
    <row r="258" spans="1:5" ht="15" thickBot="1" x14ac:dyDescent="0.35">
      <c r="A258" s="9" t="s">
        <v>1501</v>
      </c>
      <c r="B258" s="9" t="s">
        <v>5</v>
      </c>
      <c r="C258" s="9" t="s">
        <v>6</v>
      </c>
      <c r="D258" s="22" t="s">
        <v>1502</v>
      </c>
      <c r="E258" s="22"/>
    </row>
    <row r="259" spans="1:5" ht="15" thickBot="1" x14ac:dyDescent="0.35">
      <c r="A259" s="17"/>
      <c r="B259" s="17"/>
      <c r="C259" s="18"/>
      <c r="D259" s="2" t="s">
        <v>211</v>
      </c>
      <c r="E259" s="3" t="s">
        <v>212</v>
      </c>
    </row>
    <row r="260" spans="1:5" ht="15" thickBot="1" x14ac:dyDescent="0.35">
      <c r="A260" s="17"/>
      <c r="B260" s="17"/>
      <c r="C260" s="18"/>
      <c r="D260" s="1">
        <v>1</v>
      </c>
      <c r="E260" s="4" t="s">
        <v>269</v>
      </c>
    </row>
    <row r="261" spans="1:5" ht="15" thickBot="1" x14ac:dyDescent="0.35">
      <c r="A261" s="19"/>
      <c r="B261" s="19"/>
      <c r="C261" s="20"/>
      <c r="D261" s="5">
        <v>0</v>
      </c>
      <c r="E261" s="6" t="s">
        <v>69</v>
      </c>
    </row>
    <row r="262" spans="1:5" ht="15" thickBot="1" x14ac:dyDescent="0.35">
      <c r="A262" s="9" t="s">
        <v>1503</v>
      </c>
      <c r="B262" s="9" t="s">
        <v>5</v>
      </c>
      <c r="C262" s="9" t="s">
        <v>6</v>
      </c>
      <c r="D262" s="22" t="s">
        <v>1494</v>
      </c>
      <c r="E262" s="22"/>
    </row>
    <row r="263" spans="1:5" ht="15" thickBot="1" x14ac:dyDescent="0.35">
      <c r="A263" s="17"/>
      <c r="B263" s="17"/>
      <c r="C263" s="18"/>
      <c r="D263" s="2" t="s">
        <v>211</v>
      </c>
      <c r="E263" s="3" t="s">
        <v>212</v>
      </c>
    </row>
    <row r="264" spans="1:5" ht="15" thickBot="1" x14ac:dyDescent="0.35">
      <c r="A264" s="17"/>
      <c r="B264" s="17"/>
      <c r="C264" s="18"/>
      <c r="D264" s="1">
        <v>1</v>
      </c>
      <c r="E264" s="4" t="s">
        <v>269</v>
      </c>
    </row>
    <row r="265" spans="1:5" ht="15" thickBot="1" x14ac:dyDescent="0.35">
      <c r="A265" s="17"/>
      <c r="B265" s="17"/>
      <c r="C265" s="18"/>
      <c r="D265" s="1">
        <v>0</v>
      </c>
      <c r="E265" s="4" t="s">
        <v>69</v>
      </c>
    </row>
    <row r="266" spans="1:5" ht="15" thickBot="1" x14ac:dyDescent="0.35">
      <c r="A266" s="19"/>
      <c r="B266" s="19"/>
      <c r="C266" s="20"/>
      <c r="D266" s="5">
        <v>-1</v>
      </c>
      <c r="E266" s="6" t="s">
        <v>22</v>
      </c>
    </row>
    <row r="267" spans="1:5" ht="15" thickBot="1" x14ac:dyDescent="0.35">
      <c r="A267" s="9" t="s">
        <v>1504</v>
      </c>
      <c r="B267" s="9" t="s">
        <v>5</v>
      </c>
      <c r="C267" s="9" t="s">
        <v>6</v>
      </c>
      <c r="D267" s="22" t="s">
        <v>1505</v>
      </c>
      <c r="E267" s="22"/>
    </row>
    <row r="268" spans="1:5" ht="15" thickBot="1" x14ac:dyDescent="0.35">
      <c r="A268" s="17"/>
      <c r="B268" s="17"/>
      <c r="C268" s="18"/>
      <c r="D268" s="2" t="s">
        <v>211</v>
      </c>
      <c r="E268" s="3" t="s">
        <v>212</v>
      </c>
    </row>
    <row r="269" spans="1:5" ht="15" thickBot="1" x14ac:dyDescent="0.35">
      <c r="A269" s="17"/>
      <c r="B269" s="17"/>
      <c r="C269" s="18"/>
      <c r="D269" s="1">
        <v>1</v>
      </c>
      <c r="E269" s="4" t="s">
        <v>12</v>
      </c>
    </row>
    <row r="270" spans="1:5" ht="15" thickBot="1" x14ac:dyDescent="0.35">
      <c r="A270" s="19"/>
      <c r="B270" s="19"/>
      <c r="C270" s="20"/>
      <c r="D270" s="5">
        <v>-1</v>
      </c>
      <c r="E270" s="6" t="s">
        <v>22</v>
      </c>
    </row>
    <row r="271" spans="1:5" ht="15" thickBot="1" x14ac:dyDescent="0.35">
      <c r="A271" s="10" t="s">
        <v>1506</v>
      </c>
      <c r="B271" s="10" t="s">
        <v>10</v>
      </c>
      <c r="C271" s="10" t="s">
        <v>11</v>
      </c>
      <c r="D271" s="21" t="s">
        <v>29</v>
      </c>
      <c r="E271" s="21"/>
    </row>
    <row r="272" spans="1:5" ht="15" thickBot="1" x14ac:dyDescent="0.35">
      <c r="A272" s="9" t="s">
        <v>1507</v>
      </c>
      <c r="B272" s="9" t="s">
        <v>5</v>
      </c>
      <c r="C272" s="9" t="s">
        <v>6</v>
      </c>
      <c r="D272" s="22" t="s">
        <v>1508</v>
      </c>
      <c r="E272" s="22"/>
    </row>
    <row r="273" spans="1:5" ht="15" thickBot="1" x14ac:dyDescent="0.35">
      <c r="A273" s="17"/>
      <c r="B273" s="17"/>
      <c r="C273" s="18"/>
      <c r="D273" s="2" t="s">
        <v>211</v>
      </c>
      <c r="E273" s="3" t="s">
        <v>212</v>
      </c>
    </row>
    <row r="274" spans="1:5" ht="15" thickBot="1" x14ac:dyDescent="0.35">
      <c r="A274" s="17"/>
      <c r="B274" s="17"/>
      <c r="C274" s="18"/>
      <c r="D274" s="1">
        <v>1</v>
      </c>
      <c r="E274" s="4" t="s">
        <v>27</v>
      </c>
    </row>
    <row r="275" spans="1:5" ht="15" thickBot="1" x14ac:dyDescent="0.35">
      <c r="A275" s="19"/>
      <c r="B275" s="19"/>
      <c r="C275" s="20"/>
      <c r="D275" s="5">
        <v>-1</v>
      </c>
      <c r="E275" s="6" t="s">
        <v>22</v>
      </c>
    </row>
    <row r="276" spans="1:5" ht="15" thickBot="1" x14ac:dyDescent="0.35">
      <c r="A276" s="10" t="s">
        <v>1509</v>
      </c>
      <c r="B276" s="10" t="s">
        <v>10</v>
      </c>
      <c r="C276" s="10" t="s">
        <v>11</v>
      </c>
      <c r="D276" s="21" t="s">
        <v>29</v>
      </c>
      <c r="E276" s="21"/>
    </row>
    <row r="277" spans="1:5" ht="15" thickBot="1" x14ac:dyDescent="0.35">
      <c r="A277" s="9" t="s">
        <v>1510</v>
      </c>
      <c r="B277" s="9" t="s">
        <v>5</v>
      </c>
      <c r="C277" s="9" t="s">
        <v>6</v>
      </c>
      <c r="D277" s="22" t="s">
        <v>1502</v>
      </c>
      <c r="E277" s="22"/>
    </row>
    <row r="278" spans="1:5" ht="15" thickBot="1" x14ac:dyDescent="0.35">
      <c r="A278" s="17"/>
      <c r="B278" s="17"/>
      <c r="C278" s="18"/>
      <c r="D278" s="2" t="s">
        <v>211</v>
      </c>
      <c r="E278" s="3" t="s">
        <v>212</v>
      </c>
    </row>
    <row r="279" spans="1:5" ht="15" thickBot="1" x14ac:dyDescent="0.35">
      <c r="A279" s="17"/>
      <c r="B279" s="17"/>
      <c r="C279" s="18"/>
      <c r="D279" s="1">
        <v>1</v>
      </c>
      <c r="E279" s="4" t="s">
        <v>269</v>
      </c>
    </row>
    <row r="280" spans="1:5" ht="15" thickBot="1" x14ac:dyDescent="0.35">
      <c r="A280" s="19"/>
      <c r="B280" s="19"/>
      <c r="C280" s="20"/>
      <c r="D280" s="5">
        <v>0</v>
      </c>
      <c r="E280" s="6" t="s">
        <v>69</v>
      </c>
    </row>
    <row r="281" spans="1:5" ht="15" thickBot="1" x14ac:dyDescent="0.35">
      <c r="A281" s="9" t="s">
        <v>1511</v>
      </c>
      <c r="B281" s="9" t="s">
        <v>10</v>
      </c>
      <c r="C281" s="9" t="s">
        <v>214</v>
      </c>
      <c r="D281" s="22" t="s">
        <v>1512</v>
      </c>
      <c r="E281" s="22"/>
    </row>
    <row r="282" spans="1:5" ht="15" thickBot="1" x14ac:dyDescent="0.35">
      <c r="A282" s="17"/>
      <c r="B282" s="17"/>
      <c r="C282" s="18"/>
      <c r="D282" s="2" t="s">
        <v>211</v>
      </c>
      <c r="E282" s="3" t="s">
        <v>212</v>
      </c>
    </row>
    <row r="283" spans="1:5" ht="15" thickBot="1" x14ac:dyDescent="0.35">
      <c r="A283" s="17"/>
      <c r="B283" s="17"/>
      <c r="C283" s="18"/>
      <c r="D283" s="1">
        <v>1</v>
      </c>
      <c r="E283" s="4" t="s">
        <v>1513</v>
      </c>
    </row>
    <row r="284" spans="1:5" ht="15" thickBot="1" x14ac:dyDescent="0.35">
      <c r="A284" s="17"/>
      <c r="B284" s="17"/>
      <c r="C284" s="18"/>
      <c r="D284" s="1">
        <v>2</v>
      </c>
      <c r="E284" s="4" t="s">
        <v>1514</v>
      </c>
    </row>
    <row r="285" spans="1:5" ht="15" thickBot="1" x14ac:dyDescent="0.35">
      <c r="A285" s="17"/>
      <c r="B285" s="17"/>
      <c r="C285" s="18"/>
      <c r="D285" s="1">
        <v>3</v>
      </c>
      <c r="E285" s="4" t="s">
        <v>1515</v>
      </c>
    </row>
    <row r="286" spans="1:5" ht="15" thickBot="1" x14ac:dyDescent="0.35">
      <c r="A286" s="17"/>
      <c r="B286" s="17"/>
      <c r="C286" s="18"/>
      <c r="D286" s="1">
        <v>4</v>
      </c>
      <c r="E286" s="4" t="s">
        <v>1516</v>
      </c>
    </row>
    <row r="287" spans="1:5" ht="15" thickBot="1" x14ac:dyDescent="0.35">
      <c r="A287" s="17"/>
      <c r="B287" s="17"/>
      <c r="C287" s="18"/>
      <c r="D287" s="1">
        <v>5</v>
      </c>
      <c r="E287" s="4" t="s">
        <v>39</v>
      </c>
    </row>
    <row r="288" spans="1:5" ht="15" thickBot="1" x14ac:dyDescent="0.35">
      <c r="A288" s="19"/>
      <c r="B288" s="19"/>
      <c r="C288" s="20"/>
      <c r="D288" s="5">
        <v>6</v>
      </c>
      <c r="E288" s="6" t="s">
        <v>22</v>
      </c>
    </row>
    <row r="289" spans="1:5" ht="15" thickBot="1" x14ac:dyDescent="0.35">
      <c r="A289" s="9" t="s">
        <v>1517</v>
      </c>
      <c r="B289" s="9" t="s">
        <v>68</v>
      </c>
      <c r="C289" s="9" t="s">
        <v>222</v>
      </c>
      <c r="D289" s="22" t="s">
        <v>1518</v>
      </c>
      <c r="E289" s="22"/>
    </row>
    <row r="290" spans="1:5" ht="15" thickBot="1" x14ac:dyDescent="0.35">
      <c r="A290" s="17"/>
      <c r="B290" s="17"/>
      <c r="C290" s="18"/>
      <c r="D290" s="2" t="s">
        <v>211</v>
      </c>
      <c r="E290" s="3" t="s">
        <v>212</v>
      </c>
    </row>
    <row r="291" spans="1:5" ht="15" thickBot="1" x14ac:dyDescent="0.35">
      <c r="A291" s="17"/>
      <c r="B291" s="17"/>
      <c r="C291" s="18"/>
      <c r="D291" s="1">
        <v>0</v>
      </c>
      <c r="E291" s="4" t="s">
        <v>69</v>
      </c>
    </row>
    <row r="292" spans="1:5" ht="15" thickBot="1" x14ac:dyDescent="0.35">
      <c r="A292" s="19"/>
      <c r="B292" s="19"/>
      <c r="C292" s="20"/>
      <c r="D292" s="5">
        <v>1</v>
      </c>
      <c r="E292" s="6" t="s">
        <v>70</v>
      </c>
    </row>
    <row r="293" spans="1:5" ht="15" thickBot="1" x14ac:dyDescent="0.35">
      <c r="A293" s="9" t="s">
        <v>1519</v>
      </c>
      <c r="B293" s="9" t="s">
        <v>68</v>
      </c>
      <c r="C293" s="9" t="s">
        <v>222</v>
      </c>
      <c r="D293" s="22" t="s">
        <v>1520</v>
      </c>
      <c r="E293" s="22"/>
    </row>
    <row r="294" spans="1:5" ht="15" thickBot="1" x14ac:dyDescent="0.35">
      <c r="A294" s="17"/>
      <c r="B294" s="17"/>
      <c r="C294" s="18"/>
      <c r="D294" s="2" t="s">
        <v>211</v>
      </c>
      <c r="E294" s="3" t="s">
        <v>212</v>
      </c>
    </row>
    <row r="295" spans="1:5" ht="15" thickBot="1" x14ac:dyDescent="0.35">
      <c r="A295" s="17"/>
      <c r="B295" s="17"/>
      <c r="C295" s="18"/>
      <c r="D295" s="1">
        <v>0</v>
      </c>
      <c r="E295" s="4" t="s">
        <v>69</v>
      </c>
    </row>
    <row r="296" spans="1:5" ht="15" thickBot="1" x14ac:dyDescent="0.35">
      <c r="A296" s="19"/>
      <c r="B296" s="19"/>
      <c r="C296" s="20"/>
      <c r="D296" s="5">
        <v>1</v>
      </c>
      <c r="E296" s="6" t="s">
        <v>70</v>
      </c>
    </row>
    <row r="297" spans="1:5" ht="15" thickBot="1" x14ac:dyDescent="0.35">
      <c r="A297" s="9" t="s">
        <v>1521</v>
      </c>
      <c r="B297" s="9" t="s">
        <v>68</v>
      </c>
      <c r="C297" s="9" t="s">
        <v>222</v>
      </c>
      <c r="D297" s="22" t="s">
        <v>1522</v>
      </c>
      <c r="E297" s="22"/>
    </row>
    <row r="298" spans="1:5" ht="15" thickBot="1" x14ac:dyDescent="0.35">
      <c r="A298" s="17"/>
      <c r="B298" s="17"/>
      <c r="C298" s="18"/>
      <c r="D298" s="2" t="s">
        <v>211</v>
      </c>
      <c r="E298" s="3" t="s">
        <v>212</v>
      </c>
    </row>
    <row r="299" spans="1:5" ht="15" thickBot="1" x14ac:dyDescent="0.35">
      <c r="A299" s="17"/>
      <c r="B299" s="17"/>
      <c r="C299" s="18"/>
      <c r="D299" s="1">
        <v>0</v>
      </c>
      <c r="E299" s="4" t="s">
        <v>69</v>
      </c>
    </row>
    <row r="300" spans="1:5" ht="15" thickBot="1" x14ac:dyDescent="0.35">
      <c r="A300" s="19"/>
      <c r="B300" s="19"/>
      <c r="C300" s="20"/>
      <c r="D300" s="5">
        <v>1</v>
      </c>
      <c r="E300" s="6" t="s">
        <v>70</v>
      </c>
    </row>
    <row r="301" spans="1:5" ht="15" thickBot="1" x14ac:dyDescent="0.35">
      <c r="A301" s="9" t="s">
        <v>1523</v>
      </c>
      <c r="B301" s="9" t="s">
        <v>68</v>
      </c>
      <c r="C301" s="9" t="s">
        <v>222</v>
      </c>
      <c r="D301" s="22" t="s">
        <v>1524</v>
      </c>
      <c r="E301" s="22"/>
    </row>
    <row r="302" spans="1:5" ht="15" thickBot="1" x14ac:dyDescent="0.35">
      <c r="A302" s="17"/>
      <c r="B302" s="17"/>
      <c r="C302" s="18"/>
      <c r="D302" s="2" t="s">
        <v>211</v>
      </c>
      <c r="E302" s="3" t="s">
        <v>212</v>
      </c>
    </row>
    <row r="303" spans="1:5" ht="15" thickBot="1" x14ac:dyDescent="0.35">
      <c r="A303" s="17"/>
      <c r="B303" s="17"/>
      <c r="C303" s="18"/>
      <c r="D303" s="1">
        <v>0</v>
      </c>
      <c r="E303" s="4" t="s">
        <v>69</v>
      </c>
    </row>
    <row r="304" spans="1:5" ht="15" thickBot="1" x14ac:dyDescent="0.35">
      <c r="A304" s="19"/>
      <c r="B304" s="19"/>
      <c r="C304" s="20"/>
      <c r="D304" s="5">
        <v>1</v>
      </c>
      <c r="E304" s="6" t="s">
        <v>70</v>
      </c>
    </row>
    <row r="305" spans="1:5" ht="15" thickBot="1" x14ac:dyDescent="0.35">
      <c r="A305" s="9" t="s">
        <v>1525</v>
      </c>
      <c r="B305" s="9" t="s">
        <v>68</v>
      </c>
      <c r="C305" s="9" t="s">
        <v>222</v>
      </c>
      <c r="D305" s="22" t="s">
        <v>1526</v>
      </c>
      <c r="E305" s="22"/>
    </row>
    <row r="306" spans="1:5" ht="15" thickBot="1" x14ac:dyDescent="0.35">
      <c r="A306" s="17"/>
      <c r="B306" s="17"/>
      <c r="C306" s="18"/>
      <c r="D306" s="2" t="s">
        <v>211</v>
      </c>
      <c r="E306" s="3" t="s">
        <v>212</v>
      </c>
    </row>
    <row r="307" spans="1:5" ht="15" thickBot="1" x14ac:dyDescent="0.35">
      <c r="A307" s="17"/>
      <c r="B307" s="17"/>
      <c r="C307" s="18"/>
      <c r="D307" s="1">
        <v>0</v>
      </c>
      <c r="E307" s="4" t="s">
        <v>69</v>
      </c>
    </row>
    <row r="308" spans="1:5" ht="15" thickBot="1" x14ac:dyDescent="0.35">
      <c r="A308" s="19"/>
      <c r="B308" s="19"/>
      <c r="C308" s="20"/>
      <c r="D308" s="5">
        <v>1</v>
      </c>
      <c r="E308" s="6" t="s">
        <v>70</v>
      </c>
    </row>
    <row r="309" spans="1:5" ht="15" thickBot="1" x14ac:dyDescent="0.35">
      <c r="A309" s="9" t="s">
        <v>1527</v>
      </c>
      <c r="B309" s="9" t="s">
        <v>68</v>
      </c>
      <c r="C309" s="9" t="s">
        <v>222</v>
      </c>
      <c r="D309" s="22" t="s">
        <v>1528</v>
      </c>
      <c r="E309" s="22"/>
    </row>
    <row r="310" spans="1:5" ht="15" thickBot="1" x14ac:dyDescent="0.35">
      <c r="A310" s="17"/>
      <c r="B310" s="17"/>
      <c r="C310" s="18"/>
      <c r="D310" s="2" t="s">
        <v>211</v>
      </c>
      <c r="E310" s="3" t="s">
        <v>212</v>
      </c>
    </row>
    <row r="311" spans="1:5" ht="15" thickBot="1" x14ac:dyDescent="0.35">
      <c r="A311" s="17"/>
      <c r="B311" s="17"/>
      <c r="C311" s="18"/>
      <c r="D311" s="1">
        <v>0</v>
      </c>
      <c r="E311" s="4" t="s">
        <v>69</v>
      </c>
    </row>
    <row r="312" spans="1:5" ht="15" thickBot="1" x14ac:dyDescent="0.35">
      <c r="A312" s="19"/>
      <c r="B312" s="19"/>
      <c r="C312" s="20"/>
      <c r="D312" s="5">
        <v>1</v>
      </c>
      <c r="E312" s="6" t="s">
        <v>70</v>
      </c>
    </row>
    <row r="313" spans="1:5" ht="15" thickBot="1" x14ac:dyDescent="0.35">
      <c r="A313" s="9" t="s">
        <v>1529</v>
      </c>
      <c r="B313" s="9" t="s">
        <v>5</v>
      </c>
      <c r="C313" s="9" t="s">
        <v>6</v>
      </c>
      <c r="D313" s="22" t="s">
        <v>1530</v>
      </c>
      <c r="E313" s="22"/>
    </row>
    <row r="314" spans="1:5" ht="15" thickBot="1" x14ac:dyDescent="0.35">
      <c r="A314" s="17"/>
      <c r="B314" s="17"/>
      <c r="C314" s="18"/>
      <c r="D314" s="2" t="s">
        <v>211</v>
      </c>
      <c r="E314" s="3" t="s">
        <v>212</v>
      </c>
    </row>
    <row r="315" spans="1:5" ht="15" thickBot="1" x14ac:dyDescent="0.35">
      <c r="A315" s="17"/>
      <c r="B315" s="17"/>
      <c r="C315" s="18"/>
      <c r="D315" s="1">
        <v>1</v>
      </c>
      <c r="E315" s="4" t="s">
        <v>269</v>
      </c>
    </row>
    <row r="316" spans="1:5" ht="15" thickBot="1" x14ac:dyDescent="0.35">
      <c r="A316" s="19"/>
      <c r="B316" s="19"/>
      <c r="C316" s="20"/>
      <c r="D316" s="5">
        <v>0</v>
      </c>
      <c r="E316" s="6" t="s">
        <v>69</v>
      </c>
    </row>
    <row r="317" spans="1:5" ht="15" thickBot="1" x14ac:dyDescent="0.35">
      <c r="A317" s="9" t="s">
        <v>1531</v>
      </c>
      <c r="B317" s="9" t="s">
        <v>5</v>
      </c>
      <c r="C317" s="9" t="s">
        <v>6</v>
      </c>
      <c r="D317" s="22" t="s">
        <v>1532</v>
      </c>
      <c r="E317" s="22"/>
    </row>
    <row r="318" spans="1:5" ht="15" thickBot="1" x14ac:dyDescent="0.35">
      <c r="A318" s="17"/>
      <c r="B318" s="17"/>
      <c r="C318" s="18"/>
      <c r="D318" s="2" t="s">
        <v>211</v>
      </c>
      <c r="E318" s="3" t="s">
        <v>212</v>
      </c>
    </row>
    <row r="319" spans="1:5" ht="15" thickBot="1" x14ac:dyDescent="0.35">
      <c r="A319" s="17"/>
      <c r="B319" s="17"/>
      <c r="C319" s="18"/>
      <c r="D319" s="1">
        <v>1</v>
      </c>
      <c r="E319" s="4" t="s">
        <v>12</v>
      </c>
    </row>
    <row r="320" spans="1:5" ht="15" thickBot="1" x14ac:dyDescent="0.35">
      <c r="A320" s="19"/>
      <c r="B320" s="19"/>
      <c r="C320" s="20"/>
      <c r="D320" s="5">
        <v>-1</v>
      </c>
      <c r="E320" s="6" t="s">
        <v>22</v>
      </c>
    </row>
    <row r="321" spans="1:5" ht="15" thickBot="1" x14ac:dyDescent="0.35">
      <c r="A321" s="10" t="s">
        <v>1533</v>
      </c>
      <c r="B321" s="10" t="s">
        <v>10</v>
      </c>
      <c r="C321" s="10" t="s">
        <v>11</v>
      </c>
      <c r="D321" s="21" t="s">
        <v>29</v>
      </c>
      <c r="E321" s="21"/>
    </row>
    <row r="322" spans="1:5" ht="15" thickBot="1" x14ac:dyDescent="0.35">
      <c r="A322" s="9" t="s">
        <v>1534</v>
      </c>
      <c r="B322" s="9" t="s">
        <v>5</v>
      </c>
      <c r="C322" s="9" t="s">
        <v>6</v>
      </c>
      <c r="D322" s="22" t="s">
        <v>1535</v>
      </c>
      <c r="E322" s="22"/>
    </row>
    <row r="323" spans="1:5" ht="15" thickBot="1" x14ac:dyDescent="0.35">
      <c r="A323" s="17"/>
      <c r="B323" s="17"/>
      <c r="C323" s="18"/>
      <c r="D323" s="2" t="s">
        <v>211</v>
      </c>
      <c r="E323" s="3" t="s">
        <v>212</v>
      </c>
    </row>
    <row r="324" spans="1:5" ht="15" thickBot="1" x14ac:dyDescent="0.35">
      <c r="A324" s="17"/>
      <c r="B324" s="17"/>
      <c r="C324" s="18"/>
      <c r="D324" s="1">
        <v>1</v>
      </c>
      <c r="E324" s="4" t="s">
        <v>27</v>
      </c>
    </row>
    <row r="325" spans="1:5" ht="15" thickBot="1" x14ac:dyDescent="0.35">
      <c r="A325" s="19"/>
      <c r="B325" s="19"/>
      <c r="C325" s="20"/>
      <c r="D325" s="5">
        <v>-1</v>
      </c>
      <c r="E325" s="6" t="s">
        <v>22</v>
      </c>
    </row>
    <row r="326" spans="1:5" ht="15" thickBot="1" x14ac:dyDescent="0.35">
      <c r="A326" s="10" t="s">
        <v>1536</v>
      </c>
      <c r="B326" s="10" t="s">
        <v>10</v>
      </c>
      <c r="C326" s="10" t="s">
        <v>11</v>
      </c>
      <c r="D326" s="21" t="s">
        <v>29</v>
      </c>
      <c r="E326" s="21"/>
    </row>
    <row r="327" spans="1:5" ht="15" thickBot="1" x14ac:dyDescent="0.35">
      <c r="A327" s="9" t="s">
        <v>1537</v>
      </c>
      <c r="B327" s="9" t="s">
        <v>10</v>
      </c>
      <c r="C327" s="9" t="s">
        <v>214</v>
      </c>
      <c r="D327" s="22" t="s">
        <v>1538</v>
      </c>
      <c r="E327" s="22"/>
    </row>
    <row r="328" spans="1:5" ht="15" thickBot="1" x14ac:dyDescent="0.35">
      <c r="A328" s="17"/>
      <c r="B328" s="17"/>
      <c r="C328" s="18"/>
      <c r="D328" s="2" t="s">
        <v>211</v>
      </c>
      <c r="E328" s="3" t="s">
        <v>212</v>
      </c>
    </row>
    <row r="329" spans="1:5" ht="15" thickBot="1" x14ac:dyDescent="0.35">
      <c r="A329" s="17"/>
      <c r="B329" s="17"/>
      <c r="C329" s="18"/>
      <c r="D329" s="1">
        <v>1</v>
      </c>
      <c r="E329" s="4" t="s">
        <v>1539</v>
      </c>
    </row>
    <row r="330" spans="1:5" ht="15" thickBot="1" x14ac:dyDescent="0.35">
      <c r="A330" s="17"/>
      <c r="B330" s="17"/>
      <c r="C330" s="18"/>
      <c r="D330" s="1">
        <v>2</v>
      </c>
      <c r="E330" s="4" t="s">
        <v>1540</v>
      </c>
    </row>
    <row r="331" spans="1:5" ht="15" thickBot="1" x14ac:dyDescent="0.35">
      <c r="A331" s="17"/>
      <c r="B331" s="17"/>
      <c r="C331" s="18"/>
      <c r="D331" s="1">
        <v>3</v>
      </c>
      <c r="E331" s="4" t="s">
        <v>1541</v>
      </c>
    </row>
    <row r="332" spans="1:5" ht="15" thickBot="1" x14ac:dyDescent="0.35">
      <c r="A332" s="17"/>
      <c r="B332" s="17"/>
      <c r="C332" s="18"/>
      <c r="D332" s="1">
        <v>4</v>
      </c>
      <c r="E332" s="4" t="s">
        <v>1542</v>
      </c>
    </row>
    <row r="333" spans="1:5" ht="15" thickBot="1" x14ac:dyDescent="0.35">
      <c r="A333" s="17"/>
      <c r="B333" s="17"/>
      <c r="C333" s="18"/>
      <c r="D333" s="1">
        <v>5</v>
      </c>
      <c r="E333" s="4" t="s">
        <v>1543</v>
      </c>
    </row>
    <row r="334" spans="1:5" ht="15" thickBot="1" x14ac:dyDescent="0.35">
      <c r="A334" s="17"/>
      <c r="B334" s="17"/>
      <c r="C334" s="18"/>
      <c r="D334" s="1">
        <v>6</v>
      </c>
      <c r="E334" s="4" t="s">
        <v>39</v>
      </c>
    </row>
    <row r="335" spans="1:5" ht="15" thickBot="1" x14ac:dyDescent="0.35">
      <c r="A335" s="19"/>
      <c r="B335" s="19"/>
      <c r="C335" s="20"/>
      <c r="D335" s="5">
        <v>7</v>
      </c>
      <c r="E335" s="6" t="s">
        <v>22</v>
      </c>
    </row>
    <row r="336" spans="1:5" ht="15" thickBot="1" x14ac:dyDescent="0.35">
      <c r="A336" s="9" t="s">
        <v>1544</v>
      </c>
      <c r="B336" s="9" t="s">
        <v>68</v>
      </c>
      <c r="C336" s="9" t="s">
        <v>222</v>
      </c>
      <c r="D336" s="22" t="s">
        <v>1545</v>
      </c>
      <c r="E336" s="22"/>
    </row>
    <row r="337" spans="1:5" ht="15" thickBot="1" x14ac:dyDescent="0.35">
      <c r="A337" s="17"/>
      <c r="B337" s="17"/>
      <c r="C337" s="18"/>
      <c r="D337" s="2" t="s">
        <v>211</v>
      </c>
      <c r="E337" s="3" t="s">
        <v>212</v>
      </c>
    </row>
    <row r="338" spans="1:5" ht="15" thickBot="1" x14ac:dyDescent="0.35">
      <c r="A338" s="17"/>
      <c r="B338" s="17"/>
      <c r="C338" s="18"/>
      <c r="D338" s="1">
        <v>0</v>
      </c>
      <c r="E338" s="4" t="s">
        <v>69</v>
      </c>
    </row>
    <row r="339" spans="1:5" ht="15" thickBot="1" x14ac:dyDescent="0.35">
      <c r="A339" s="19"/>
      <c r="B339" s="19"/>
      <c r="C339" s="20"/>
      <c r="D339" s="5">
        <v>1</v>
      </c>
      <c r="E339" s="6" t="s">
        <v>70</v>
      </c>
    </row>
    <row r="340" spans="1:5" ht="15" thickBot="1" x14ac:dyDescent="0.35">
      <c r="A340" s="9" t="s">
        <v>1546</v>
      </c>
      <c r="B340" s="9" t="s">
        <v>68</v>
      </c>
      <c r="C340" s="9" t="s">
        <v>222</v>
      </c>
      <c r="D340" s="22" t="s">
        <v>1547</v>
      </c>
      <c r="E340" s="22"/>
    </row>
    <row r="341" spans="1:5" ht="15" thickBot="1" x14ac:dyDescent="0.35">
      <c r="A341" s="17"/>
      <c r="B341" s="17"/>
      <c r="C341" s="18"/>
      <c r="D341" s="2" t="s">
        <v>211</v>
      </c>
      <c r="E341" s="3" t="s">
        <v>212</v>
      </c>
    </row>
    <row r="342" spans="1:5" ht="15" thickBot="1" x14ac:dyDescent="0.35">
      <c r="A342" s="17"/>
      <c r="B342" s="17"/>
      <c r="C342" s="18"/>
      <c r="D342" s="1">
        <v>0</v>
      </c>
      <c r="E342" s="4" t="s">
        <v>69</v>
      </c>
    </row>
    <row r="343" spans="1:5" ht="15" thickBot="1" x14ac:dyDescent="0.35">
      <c r="A343" s="19"/>
      <c r="B343" s="19"/>
      <c r="C343" s="20"/>
      <c r="D343" s="5">
        <v>1</v>
      </c>
      <c r="E343" s="6" t="s">
        <v>70</v>
      </c>
    </row>
    <row r="344" spans="1:5" ht="15" thickBot="1" x14ac:dyDescent="0.35">
      <c r="A344" s="9" t="s">
        <v>1548</v>
      </c>
      <c r="B344" s="9" t="s">
        <v>68</v>
      </c>
      <c r="C344" s="9" t="s">
        <v>222</v>
      </c>
      <c r="D344" s="22" t="s">
        <v>1549</v>
      </c>
      <c r="E344" s="22"/>
    </row>
    <row r="345" spans="1:5" ht="15" thickBot="1" x14ac:dyDescent="0.35">
      <c r="A345" s="17"/>
      <c r="B345" s="17"/>
      <c r="C345" s="18"/>
      <c r="D345" s="2" t="s">
        <v>211</v>
      </c>
      <c r="E345" s="3" t="s">
        <v>212</v>
      </c>
    </row>
    <row r="346" spans="1:5" ht="15" thickBot="1" x14ac:dyDescent="0.35">
      <c r="A346" s="17"/>
      <c r="B346" s="17"/>
      <c r="C346" s="18"/>
      <c r="D346" s="1">
        <v>0</v>
      </c>
      <c r="E346" s="4" t="s">
        <v>69</v>
      </c>
    </row>
    <row r="347" spans="1:5" ht="15" thickBot="1" x14ac:dyDescent="0.35">
      <c r="A347" s="19"/>
      <c r="B347" s="19"/>
      <c r="C347" s="20"/>
      <c r="D347" s="5">
        <v>1</v>
      </c>
      <c r="E347" s="6" t="s">
        <v>70</v>
      </c>
    </row>
    <row r="348" spans="1:5" ht="15" thickBot="1" x14ac:dyDescent="0.35">
      <c r="A348" s="9" t="s">
        <v>1550</v>
      </c>
      <c r="B348" s="9" t="s">
        <v>68</v>
      </c>
      <c r="C348" s="9" t="s">
        <v>222</v>
      </c>
      <c r="D348" s="22" t="s">
        <v>1551</v>
      </c>
      <c r="E348" s="22"/>
    </row>
    <row r="349" spans="1:5" ht="15" thickBot="1" x14ac:dyDescent="0.35">
      <c r="A349" s="17"/>
      <c r="B349" s="17"/>
      <c r="C349" s="18"/>
      <c r="D349" s="2" t="s">
        <v>211</v>
      </c>
      <c r="E349" s="3" t="s">
        <v>212</v>
      </c>
    </row>
    <row r="350" spans="1:5" ht="15" thickBot="1" x14ac:dyDescent="0.35">
      <c r="A350" s="17"/>
      <c r="B350" s="17"/>
      <c r="C350" s="18"/>
      <c r="D350" s="1">
        <v>0</v>
      </c>
      <c r="E350" s="4" t="s">
        <v>69</v>
      </c>
    </row>
    <row r="351" spans="1:5" ht="15" thickBot="1" x14ac:dyDescent="0.35">
      <c r="A351" s="19"/>
      <c r="B351" s="19"/>
      <c r="C351" s="20"/>
      <c r="D351" s="5">
        <v>1</v>
      </c>
      <c r="E351" s="6" t="s">
        <v>70</v>
      </c>
    </row>
    <row r="352" spans="1:5" ht="15" thickBot="1" x14ac:dyDescent="0.35">
      <c r="A352" s="9" t="s">
        <v>1552</v>
      </c>
      <c r="B352" s="9" t="s">
        <v>68</v>
      </c>
      <c r="C352" s="9" t="s">
        <v>222</v>
      </c>
      <c r="D352" s="22" t="s">
        <v>1553</v>
      </c>
      <c r="E352" s="22"/>
    </row>
    <row r="353" spans="1:5" ht="15" thickBot="1" x14ac:dyDescent="0.35">
      <c r="A353" s="17"/>
      <c r="B353" s="17"/>
      <c r="C353" s="18"/>
      <c r="D353" s="2" t="s">
        <v>211</v>
      </c>
      <c r="E353" s="3" t="s">
        <v>212</v>
      </c>
    </row>
    <row r="354" spans="1:5" ht="15" thickBot="1" x14ac:dyDescent="0.35">
      <c r="A354" s="17"/>
      <c r="B354" s="17"/>
      <c r="C354" s="18"/>
      <c r="D354" s="1">
        <v>0</v>
      </c>
      <c r="E354" s="4" t="s">
        <v>69</v>
      </c>
    </row>
    <row r="355" spans="1:5" ht="15" thickBot="1" x14ac:dyDescent="0.35">
      <c r="A355" s="19"/>
      <c r="B355" s="19"/>
      <c r="C355" s="20"/>
      <c r="D355" s="5">
        <v>1</v>
      </c>
      <c r="E355" s="6" t="s">
        <v>70</v>
      </c>
    </row>
    <row r="356" spans="1:5" ht="15" thickBot="1" x14ac:dyDescent="0.35">
      <c r="A356" s="9" t="s">
        <v>1554</v>
      </c>
      <c r="B356" s="9" t="s">
        <v>68</v>
      </c>
      <c r="C356" s="9" t="s">
        <v>222</v>
      </c>
      <c r="D356" s="22" t="s">
        <v>1555</v>
      </c>
      <c r="E356" s="22"/>
    </row>
    <row r="357" spans="1:5" ht="15" thickBot="1" x14ac:dyDescent="0.35">
      <c r="A357" s="17"/>
      <c r="B357" s="17"/>
      <c r="C357" s="18"/>
      <c r="D357" s="2" t="s">
        <v>211</v>
      </c>
      <c r="E357" s="3" t="s">
        <v>212</v>
      </c>
    </row>
    <row r="358" spans="1:5" ht="15" thickBot="1" x14ac:dyDescent="0.35">
      <c r="A358" s="17"/>
      <c r="B358" s="17"/>
      <c r="C358" s="18"/>
      <c r="D358" s="1">
        <v>0</v>
      </c>
      <c r="E358" s="4" t="s">
        <v>69</v>
      </c>
    </row>
    <row r="359" spans="1:5" ht="15" thickBot="1" x14ac:dyDescent="0.35">
      <c r="A359" s="19"/>
      <c r="B359" s="19"/>
      <c r="C359" s="20"/>
      <c r="D359" s="5">
        <v>1</v>
      </c>
      <c r="E359" s="6" t="s">
        <v>70</v>
      </c>
    </row>
    <row r="360" spans="1:5" ht="15" thickBot="1" x14ac:dyDescent="0.35">
      <c r="A360" s="9" t="s">
        <v>1556</v>
      </c>
      <c r="B360" s="9" t="s">
        <v>68</v>
      </c>
      <c r="C360" s="9" t="s">
        <v>222</v>
      </c>
      <c r="D360" s="22" t="s">
        <v>1557</v>
      </c>
      <c r="E360" s="22"/>
    </row>
    <row r="361" spans="1:5" ht="15" thickBot="1" x14ac:dyDescent="0.35">
      <c r="A361" s="17"/>
      <c r="B361" s="17"/>
      <c r="C361" s="18"/>
      <c r="D361" s="2" t="s">
        <v>211</v>
      </c>
      <c r="E361" s="3" t="s">
        <v>212</v>
      </c>
    </row>
    <row r="362" spans="1:5" ht="15" thickBot="1" x14ac:dyDescent="0.35">
      <c r="A362" s="17"/>
      <c r="B362" s="17"/>
      <c r="C362" s="18"/>
      <c r="D362" s="1">
        <v>0</v>
      </c>
      <c r="E362" s="4" t="s">
        <v>69</v>
      </c>
    </row>
    <row r="363" spans="1:5" ht="15" thickBot="1" x14ac:dyDescent="0.35">
      <c r="A363" s="19"/>
      <c r="B363" s="19"/>
      <c r="C363" s="20"/>
      <c r="D363" s="5">
        <v>1</v>
      </c>
      <c r="E363" s="6" t="s">
        <v>70</v>
      </c>
    </row>
    <row r="364" spans="1:5" ht="15" thickBot="1" x14ac:dyDescent="0.35">
      <c r="A364" s="9" t="s">
        <v>1558</v>
      </c>
      <c r="B364" s="9" t="s">
        <v>5</v>
      </c>
      <c r="C364" s="9" t="s">
        <v>6</v>
      </c>
      <c r="D364" s="22" t="s">
        <v>1559</v>
      </c>
      <c r="E364" s="22"/>
    </row>
    <row r="365" spans="1:5" ht="15" thickBot="1" x14ac:dyDescent="0.35">
      <c r="A365" s="17"/>
      <c r="B365" s="17"/>
      <c r="C365" s="18"/>
      <c r="D365" s="2" t="s">
        <v>211</v>
      </c>
      <c r="E365" s="3" t="s">
        <v>212</v>
      </c>
    </row>
    <row r="366" spans="1:5" ht="15" thickBot="1" x14ac:dyDescent="0.35">
      <c r="A366" s="17"/>
      <c r="B366" s="17"/>
      <c r="C366" s="18"/>
      <c r="D366" s="1">
        <v>1</v>
      </c>
      <c r="E366" s="4" t="s">
        <v>1560</v>
      </c>
    </row>
    <row r="367" spans="1:5" ht="15" thickBot="1" x14ac:dyDescent="0.35">
      <c r="A367" s="17"/>
      <c r="B367" s="17"/>
      <c r="C367" s="18"/>
      <c r="D367" s="1">
        <v>2</v>
      </c>
      <c r="E367" s="4" t="s">
        <v>1561</v>
      </c>
    </row>
    <row r="368" spans="1:5" ht="15" thickBot="1" x14ac:dyDescent="0.35">
      <c r="A368" s="17"/>
      <c r="B368" s="17"/>
      <c r="C368" s="18"/>
      <c r="D368" s="1">
        <v>995</v>
      </c>
      <c r="E368" s="4" t="s">
        <v>39</v>
      </c>
    </row>
    <row r="369" spans="1:5" ht="15" thickBot="1" x14ac:dyDescent="0.35">
      <c r="A369" s="19"/>
      <c r="B369" s="19"/>
      <c r="C369" s="20"/>
      <c r="D369" s="5">
        <v>-1</v>
      </c>
      <c r="E369" s="6" t="s">
        <v>22</v>
      </c>
    </row>
    <row r="370" spans="1:5" ht="15" thickBot="1" x14ac:dyDescent="0.35">
      <c r="A370" s="9" t="s">
        <v>1562</v>
      </c>
      <c r="B370" s="9" t="s">
        <v>5</v>
      </c>
      <c r="C370" s="9" t="s">
        <v>6</v>
      </c>
      <c r="D370" s="22" t="s">
        <v>1530</v>
      </c>
      <c r="E370" s="22"/>
    </row>
    <row r="371" spans="1:5" ht="15" thickBot="1" x14ac:dyDescent="0.35">
      <c r="A371" s="17"/>
      <c r="B371" s="17"/>
      <c r="C371" s="18"/>
      <c r="D371" s="2" t="s">
        <v>211</v>
      </c>
      <c r="E371" s="3" t="s">
        <v>212</v>
      </c>
    </row>
    <row r="372" spans="1:5" ht="15" thickBot="1" x14ac:dyDescent="0.35">
      <c r="A372" s="17"/>
      <c r="B372" s="17"/>
      <c r="C372" s="18"/>
      <c r="D372" s="1">
        <v>1</v>
      </c>
      <c r="E372" s="4" t="s">
        <v>269</v>
      </c>
    </row>
    <row r="373" spans="1:5" ht="15" thickBot="1" x14ac:dyDescent="0.35">
      <c r="A373" s="19"/>
      <c r="B373" s="19"/>
      <c r="C373" s="20"/>
      <c r="D373" s="5">
        <v>0</v>
      </c>
      <c r="E373" s="6" t="s">
        <v>69</v>
      </c>
    </row>
    <row r="374" spans="1:5" ht="15" thickBot="1" x14ac:dyDescent="0.35">
      <c r="A374" s="9" t="s">
        <v>1563</v>
      </c>
      <c r="B374" s="9" t="s">
        <v>5</v>
      </c>
      <c r="C374" s="9" t="s">
        <v>6</v>
      </c>
      <c r="D374" s="22" t="s">
        <v>1532</v>
      </c>
      <c r="E374" s="22"/>
    </row>
    <row r="375" spans="1:5" ht="15" thickBot="1" x14ac:dyDescent="0.35">
      <c r="A375" s="17"/>
      <c r="B375" s="17"/>
      <c r="C375" s="18"/>
      <c r="D375" s="2" t="s">
        <v>211</v>
      </c>
      <c r="E375" s="3" t="s">
        <v>212</v>
      </c>
    </row>
    <row r="376" spans="1:5" ht="15" thickBot="1" x14ac:dyDescent="0.35">
      <c r="A376" s="17"/>
      <c r="B376" s="17"/>
      <c r="C376" s="18"/>
      <c r="D376" s="1">
        <v>1</v>
      </c>
      <c r="E376" s="4" t="s">
        <v>12</v>
      </c>
    </row>
    <row r="377" spans="1:5" ht="15" thickBot="1" x14ac:dyDescent="0.35">
      <c r="A377" s="19"/>
      <c r="B377" s="19"/>
      <c r="C377" s="20"/>
      <c r="D377" s="5">
        <v>-1</v>
      </c>
      <c r="E377" s="6" t="s">
        <v>22</v>
      </c>
    </row>
    <row r="378" spans="1:5" ht="15" thickBot="1" x14ac:dyDescent="0.35">
      <c r="A378" s="10" t="s">
        <v>1564</v>
      </c>
      <c r="B378" s="10" t="s">
        <v>10</v>
      </c>
      <c r="C378" s="10" t="s">
        <v>11</v>
      </c>
      <c r="D378" s="21" t="s">
        <v>29</v>
      </c>
      <c r="E378" s="21"/>
    </row>
    <row r="379" spans="1:5" ht="15" thickBot="1" x14ac:dyDescent="0.35">
      <c r="A379" s="9" t="s">
        <v>1565</v>
      </c>
      <c r="B379" s="9" t="s">
        <v>5</v>
      </c>
      <c r="C379" s="9" t="s">
        <v>6</v>
      </c>
      <c r="D379" s="22" t="s">
        <v>1535</v>
      </c>
      <c r="E379" s="22"/>
    </row>
    <row r="380" spans="1:5" ht="15" thickBot="1" x14ac:dyDescent="0.35">
      <c r="A380" s="17"/>
      <c r="B380" s="17"/>
      <c r="C380" s="18"/>
      <c r="D380" s="2" t="s">
        <v>211</v>
      </c>
      <c r="E380" s="3" t="s">
        <v>212</v>
      </c>
    </row>
    <row r="381" spans="1:5" ht="15" thickBot="1" x14ac:dyDescent="0.35">
      <c r="A381" s="17"/>
      <c r="B381" s="17"/>
      <c r="C381" s="18"/>
      <c r="D381" s="1">
        <v>1</v>
      </c>
      <c r="E381" s="4" t="s">
        <v>27</v>
      </c>
    </row>
    <row r="382" spans="1:5" ht="15" thickBot="1" x14ac:dyDescent="0.35">
      <c r="A382" s="19"/>
      <c r="B382" s="19"/>
      <c r="C382" s="20"/>
      <c r="D382" s="5">
        <v>-1</v>
      </c>
      <c r="E382" s="6" t="s">
        <v>22</v>
      </c>
    </row>
    <row r="383" spans="1:5" ht="15" thickBot="1" x14ac:dyDescent="0.35">
      <c r="A383" s="10" t="s">
        <v>1566</v>
      </c>
      <c r="B383" s="10" t="s">
        <v>10</v>
      </c>
      <c r="C383" s="10" t="s">
        <v>11</v>
      </c>
      <c r="D383" s="21" t="s">
        <v>29</v>
      </c>
      <c r="E383" s="21"/>
    </row>
    <row r="384" spans="1:5" ht="15" thickBot="1" x14ac:dyDescent="0.35">
      <c r="A384" s="9" t="s">
        <v>1567</v>
      </c>
      <c r="B384" s="9" t="s">
        <v>10</v>
      </c>
      <c r="C384" s="9" t="s">
        <v>214</v>
      </c>
      <c r="D384" s="22" t="s">
        <v>1538</v>
      </c>
      <c r="E384" s="22"/>
    </row>
    <row r="385" spans="1:5" ht="15" thickBot="1" x14ac:dyDescent="0.35">
      <c r="A385" s="17"/>
      <c r="B385" s="17"/>
      <c r="C385" s="18"/>
      <c r="D385" s="2" t="s">
        <v>211</v>
      </c>
      <c r="E385" s="3" t="s">
        <v>212</v>
      </c>
    </row>
    <row r="386" spans="1:5" ht="15" thickBot="1" x14ac:dyDescent="0.35">
      <c r="A386" s="17"/>
      <c r="B386" s="17"/>
      <c r="C386" s="18"/>
      <c r="D386" s="1">
        <v>1</v>
      </c>
      <c r="E386" s="4" t="s">
        <v>1539</v>
      </c>
    </row>
    <row r="387" spans="1:5" ht="15" thickBot="1" x14ac:dyDescent="0.35">
      <c r="A387" s="17"/>
      <c r="B387" s="17"/>
      <c r="C387" s="18"/>
      <c r="D387" s="1">
        <v>2</v>
      </c>
      <c r="E387" s="4" t="s">
        <v>1540</v>
      </c>
    </row>
    <row r="388" spans="1:5" ht="15" thickBot="1" x14ac:dyDescent="0.35">
      <c r="A388" s="17"/>
      <c r="B388" s="17"/>
      <c r="C388" s="18"/>
      <c r="D388" s="1">
        <v>3</v>
      </c>
      <c r="E388" s="4" t="s">
        <v>1541</v>
      </c>
    </row>
    <row r="389" spans="1:5" ht="15" thickBot="1" x14ac:dyDescent="0.35">
      <c r="A389" s="17"/>
      <c r="B389" s="17"/>
      <c r="C389" s="18"/>
      <c r="D389" s="1">
        <v>4</v>
      </c>
      <c r="E389" s="4" t="s">
        <v>1542</v>
      </c>
    </row>
    <row r="390" spans="1:5" ht="15" thickBot="1" x14ac:dyDescent="0.35">
      <c r="A390" s="17"/>
      <c r="B390" s="17"/>
      <c r="C390" s="18"/>
      <c r="D390" s="1">
        <v>5</v>
      </c>
      <c r="E390" s="4" t="s">
        <v>1543</v>
      </c>
    </row>
    <row r="391" spans="1:5" ht="15" thickBot="1" x14ac:dyDescent="0.35">
      <c r="A391" s="17"/>
      <c r="B391" s="17"/>
      <c r="C391" s="18"/>
      <c r="D391" s="1">
        <v>6</v>
      </c>
      <c r="E391" s="4" t="s">
        <v>39</v>
      </c>
    </row>
    <row r="392" spans="1:5" ht="15" thickBot="1" x14ac:dyDescent="0.35">
      <c r="A392" s="19"/>
      <c r="B392" s="19"/>
      <c r="C392" s="20"/>
      <c r="D392" s="5">
        <v>7</v>
      </c>
      <c r="E392" s="6" t="s">
        <v>22</v>
      </c>
    </row>
    <row r="393" spans="1:5" ht="15" thickBot="1" x14ac:dyDescent="0.35">
      <c r="A393" s="9" t="s">
        <v>1568</v>
      </c>
      <c r="B393" s="9" t="s">
        <v>68</v>
      </c>
      <c r="C393" s="9" t="s">
        <v>222</v>
      </c>
      <c r="D393" s="22" t="s">
        <v>1545</v>
      </c>
      <c r="E393" s="22"/>
    </row>
    <row r="394" spans="1:5" ht="15" thickBot="1" x14ac:dyDescent="0.35">
      <c r="A394" s="17"/>
      <c r="B394" s="17"/>
      <c r="C394" s="18"/>
      <c r="D394" s="2" t="s">
        <v>211</v>
      </c>
      <c r="E394" s="3" t="s">
        <v>212</v>
      </c>
    </row>
    <row r="395" spans="1:5" ht="15" thickBot="1" x14ac:dyDescent="0.35">
      <c r="A395" s="17"/>
      <c r="B395" s="17"/>
      <c r="C395" s="18"/>
      <c r="D395" s="1">
        <v>0</v>
      </c>
      <c r="E395" s="4" t="s">
        <v>69</v>
      </c>
    </row>
    <row r="396" spans="1:5" ht="15" thickBot="1" x14ac:dyDescent="0.35">
      <c r="A396" s="19"/>
      <c r="B396" s="19"/>
      <c r="C396" s="20"/>
      <c r="D396" s="5">
        <v>1</v>
      </c>
      <c r="E396" s="6" t="s">
        <v>70</v>
      </c>
    </row>
    <row r="397" spans="1:5" ht="15" thickBot="1" x14ac:dyDescent="0.35">
      <c r="A397" s="9" t="s">
        <v>1569</v>
      </c>
      <c r="B397" s="9" t="s">
        <v>68</v>
      </c>
      <c r="C397" s="9" t="s">
        <v>222</v>
      </c>
      <c r="D397" s="22" t="s">
        <v>1547</v>
      </c>
      <c r="E397" s="22"/>
    </row>
    <row r="398" spans="1:5" ht="15" thickBot="1" x14ac:dyDescent="0.35">
      <c r="A398" s="17"/>
      <c r="B398" s="17"/>
      <c r="C398" s="18"/>
      <c r="D398" s="2" t="s">
        <v>211</v>
      </c>
      <c r="E398" s="3" t="s">
        <v>212</v>
      </c>
    </row>
    <row r="399" spans="1:5" ht="15" thickBot="1" x14ac:dyDescent="0.35">
      <c r="A399" s="17"/>
      <c r="B399" s="17"/>
      <c r="C399" s="18"/>
      <c r="D399" s="1">
        <v>0</v>
      </c>
      <c r="E399" s="4" t="s">
        <v>69</v>
      </c>
    </row>
    <row r="400" spans="1:5" ht="15" thickBot="1" x14ac:dyDescent="0.35">
      <c r="A400" s="19"/>
      <c r="B400" s="19"/>
      <c r="C400" s="20"/>
      <c r="D400" s="5">
        <v>1</v>
      </c>
      <c r="E400" s="6" t="s">
        <v>70</v>
      </c>
    </row>
    <row r="401" spans="1:5" ht="15" thickBot="1" x14ac:dyDescent="0.35">
      <c r="A401" s="9" t="s">
        <v>1570</v>
      </c>
      <c r="B401" s="9" t="s">
        <v>68</v>
      </c>
      <c r="C401" s="9" t="s">
        <v>222</v>
      </c>
      <c r="D401" s="22" t="s">
        <v>1549</v>
      </c>
      <c r="E401" s="22"/>
    </row>
    <row r="402" spans="1:5" ht="15" thickBot="1" x14ac:dyDescent="0.35">
      <c r="A402" s="17"/>
      <c r="B402" s="17"/>
      <c r="C402" s="18"/>
      <c r="D402" s="2" t="s">
        <v>211</v>
      </c>
      <c r="E402" s="3" t="s">
        <v>212</v>
      </c>
    </row>
    <row r="403" spans="1:5" ht="15" thickBot="1" x14ac:dyDescent="0.35">
      <c r="A403" s="17"/>
      <c r="B403" s="17"/>
      <c r="C403" s="18"/>
      <c r="D403" s="1">
        <v>0</v>
      </c>
      <c r="E403" s="4" t="s">
        <v>69</v>
      </c>
    </row>
    <row r="404" spans="1:5" ht="15" thickBot="1" x14ac:dyDescent="0.35">
      <c r="A404" s="19"/>
      <c r="B404" s="19"/>
      <c r="C404" s="20"/>
      <c r="D404" s="5">
        <v>1</v>
      </c>
      <c r="E404" s="6" t="s">
        <v>70</v>
      </c>
    </row>
    <row r="405" spans="1:5" ht="15" thickBot="1" x14ac:dyDescent="0.35">
      <c r="A405" s="9" t="s">
        <v>1571</v>
      </c>
      <c r="B405" s="9" t="s">
        <v>68</v>
      </c>
      <c r="C405" s="9" t="s">
        <v>222</v>
      </c>
      <c r="D405" s="22" t="s">
        <v>1551</v>
      </c>
      <c r="E405" s="22"/>
    </row>
    <row r="406" spans="1:5" ht="15" thickBot="1" x14ac:dyDescent="0.35">
      <c r="A406" s="17"/>
      <c r="B406" s="17"/>
      <c r="C406" s="18"/>
      <c r="D406" s="2" t="s">
        <v>211</v>
      </c>
      <c r="E406" s="3" t="s">
        <v>212</v>
      </c>
    </row>
    <row r="407" spans="1:5" ht="15" thickBot="1" x14ac:dyDescent="0.35">
      <c r="A407" s="17"/>
      <c r="B407" s="17"/>
      <c r="C407" s="18"/>
      <c r="D407" s="1">
        <v>0</v>
      </c>
      <c r="E407" s="4" t="s">
        <v>69</v>
      </c>
    </row>
    <row r="408" spans="1:5" ht="15" thickBot="1" x14ac:dyDescent="0.35">
      <c r="A408" s="19"/>
      <c r="B408" s="19"/>
      <c r="C408" s="20"/>
      <c r="D408" s="5">
        <v>1</v>
      </c>
      <c r="E408" s="6" t="s">
        <v>70</v>
      </c>
    </row>
    <row r="409" spans="1:5" ht="15" thickBot="1" x14ac:dyDescent="0.35">
      <c r="A409" s="9" t="s">
        <v>1572</v>
      </c>
      <c r="B409" s="9" t="s">
        <v>68</v>
      </c>
      <c r="C409" s="9" t="s">
        <v>222</v>
      </c>
      <c r="D409" s="22" t="s">
        <v>1553</v>
      </c>
      <c r="E409" s="22"/>
    </row>
    <row r="410" spans="1:5" ht="15" thickBot="1" x14ac:dyDescent="0.35">
      <c r="A410" s="17"/>
      <c r="B410" s="17"/>
      <c r="C410" s="18"/>
      <c r="D410" s="2" t="s">
        <v>211</v>
      </c>
      <c r="E410" s="3" t="s">
        <v>212</v>
      </c>
    </row>
    <row r="411" spans="1:5" ht="15" thickBot="1" x14ac:dyDescent="0.35">
      <c r="A411" s="17"/>
      <c r="B411" s="17"/>
      <c r="C411" s="18"/>
      <c r="D411" s="1">
        <v>0</v>
      </c>
      <c r="E411" s="4" t="s">
        <v>69</v>
      </c>
    </row>
    <row r="412" spans="1:5" ht="15" thickBot="1" x14ac:dyDescent="0.35">
      <c r="A412" s="19"/>
      <c r="B412" s="19"/>
      <c r="C412" s="20"/>
      <c r="D412" s="5">
        <v>1</v>
      </c>
      <c r="E412" s="6" t="s">
        <v>70</v>
      </c>
    </row>
    <row r="413" spans="1:5" ht="15" thickBot="1" x14ac:dyDescent="0.35">
      <c r="A413" s="9" t="s">
        <v>1573</v>
      </c>
      <c r="B413" s="9" t="s">
        <v>68</v>
      </c>
      <c r="C413" s="9" t="s">
        <v>222</v>
      </c>
      <c r="D413" s="22" t="s">
        <v>1555</v>
      </c>
      <c r="E413" s="22"/>
    </row>
    <row r="414" spans="1:5" ht="15" thickBot="1" x14ac:dyDescent="0.35">
      <c r="A414" s="17"/>
      <c r="B414" s="17"/>
      <c r="C414" s="18"/>
      <c r="D414" s="2" t="s">
        <v>211</v>
      </c>
      <c r="E414" s="3" t="s">
        <v>212</v>
      </c>
    </row>
    <row r="415" spans="1:5" ht="15" thickBot="1" x14ac:dyDescent="0.35">
      <c r="A415" s="17"/>
      <c r="B415" s="17"/>
      <c r="C415" s="18"/>
      <c r="D415" s="1">
        <v>0</v>
      </c>
      <c r="E415" s="4" t="s">
        <v>69</v>
      </c>
    </row>
    <row r="416" spans="1:5" ht="15" thickBot="1" x14ac:dyDescent="0.35">
      <c r="A416" s="19"/>
      <c r="B416" s="19"/>
      <c r="C416" s="20"/>
      <c r="D416" s="5">
        <v>1</v>
      </c>
      <c r="E416" s="6" t="s">
        <v>70</v>
      </c>
    </row>
    <row r="417" spans="1:5" ht="15" thickBot="1" x14ac:dyDescent="0.35">
      <c r="A417" s="9" t="s">
        <v>1574</v>
      </c>
      <c r="B417" s="9" t="s">
        <v>68</v>
      </c>
      <c r="C417" s="9" t="s">
        <v>222</v>
      </c>
      <c r="D417" s="22" t="s">
        <v>1557</v>
      </c>
      <c r="E417" s="22"/>
    </row>
    <row r="418" spans="1:5" ht="15" thickBot="1" x14ac:dyDescent="0.35">
      <c r="A418" s="17"/>
      <c r="B418" s="17"/>
      <c r="C418" s="18"/>
      <c r="D418" s="2" t="s">
        <v>211</v>
      </c>
      <c r="E418" s="3" t="s">
        <v>212</v>
      </c>
    </row>
    <row r="419" spans="1:5" ht="15" thickBot="1" x14ac:dyDescent="0.35">
      <c r="A419" s="17"/>
      <c r="B419" s="17"/>
      <c r="C419" s="18"/>
      <c r="D419" s="1">
        <v>0</v>
      </c>
      <c r="E419" s="4" t="s">
        <v>69</v>
      </c>
    </row>
    <row r="420" spans="1:5" ht="15" thickBot="1" x14ac:dyDescent="0.35">
      <c r="A420" s="19"/>
      <c r="B420" s="19"/>
      <c r="C420" s="20"/>
      <c r="D420" s="5">
        <v>1</v>
      </c>
      <c r="E420" s="6" t="s">
        <v>70</v>
      </c>
    </row>
    <row r="421" spans="1:5" ht="15" thickBot="1" x14ac:dyDescent="0.35">
      <c r="A421" s="9" t="s">
        <v>1575</v>
      </c>
      <c r="B421" s="9" t="s">
        <v>5</v>
      </c>
      <c r="C421" s="9" t="s">
        <v>6</v>
      </c>
      <c r="D421" s="22" t="s">
        <v>1559</v>
      </c>
      <c r="E421" s="22"/>
    </row>
    <row r="422" spans="1:5" ht="15" thickBot="1" x14ac:dyDescent="0.35">
      <c r="A422" s="17"/>
      <c r="B422" s="17"/>
      <c r="C422" s="18"/>
      <c r="D422" s="2" t="s">
        <v>211</v>
      </c>
      <c r="E422" s="3" t="s">
        <v>212</v>
      </c>
    </row>
    <row r="423" spans="1:5" ht="15" thickBot="1" x14ac:dyDescent="0.35">
      <c r="A423" s="17"/>
      <c r="B423" s="17"/>
      <c r="C423" s="18"/>
      <c r="D423" s="1">
        <v>1</v>
      </c>
      <c r="E423" s="4" t="s">
        <v>1560</v>
      </c>
    </row>
    <row r="424" spans="1:5" ht="15" thickBot="1" x14ac:dyDescent="0.35">
      <c r="A424" s="17"/>
      <c r="B424" s="17"/>
      <c r="C424" s="18"/>
      <c r="D424" s="1">
        <v>2</v>
      </c>
      <c r="E424" s="4" t="s">
        <v>1561</v>
      </c>
    </row>
    <row r="425" spans="1:5" ht="15" thickBot="1" x14ac:dyDescent="0.35">
      <c r="A425" s="17"/>
      <c r="B425" s="17"/>
      <c r="C425" s="18"/>
      <c r="D425" s="1">
        <v>995</v>
      </c>
      <c r="E425" s="4" t="s">
        <v>39</v>
      </c>
    </row>
    <row r="426" spans="1:5" ht="15" thickBot="1" x14ac:dyDescent="0.35">
      <c r="A426" s="19"/>
      <c r="B426" s="19"/>
      <c r="C426" s="20"/>
      <c r="D426" s="5">
        <v>-1</v>
      </c>
      <c r="E426" s="6" t="s">
        <v>22</v>
      </c>
    </row>
    <row r="427" spans="1:5" ht="15" thickBot="1" x14ac:dyDescent="0.35">
      <c r="A427" s="9" t="s">
        <v>1576</v>
      </c>
      <c r="B427" s="9" t="s">
        <v>10</v>
      </c>
      <c r="C427" s="9" t="s">
        <v>214</v>
      </c>
      <c r="D427" s="22" t="s">
        <v>1512</v>
      </c>
      <c r="E427" s="22"/>
    </row>
    <row r="428" spans="1:5" ht="15" thickBot="1" x14ac:dyDescent="0.35">
      <c r="A428" s="17"/>
      <c r="B428" s="17"/>
      <c r="C428" s="18"/>
      <c r="D428" s="2" t="s">
        <v>211</v>
      </c>
      <c r="E428" s="3" t="s">
        <v>212</v>
      </c>
    </row>
    <row r="429" spans="1:5" ht="15" thickBot="1" x14ac:dyDescent="0.35">
      <c r="A429" s="17"/>
      <c r="B429" s="17"/>
      <c r="C429" s="18"/>
      <c r="D429" s="1">
        <v>1</v>
      </c>
      <c r="E429" s="4" t="s">
        <v>1513</v>
      </c>
    </row>
    <row r="430" spans="1:5" ht="15" thickBot="1" x14ac:dyDescent="0.35">
      <c r="A430" s="17"/>
      <c r="B430" s="17"/>
      <c r="C430" s="18"/>
      <c r="D430" s="1">
        <v>2</v>
      </c>
      <c r="E430" s="4" t="s">
        <v>1514</v>
      </c>
    </row>
    <row r="431" spans="1:5" ht="15" thickBot="1" x14ac:dyDescent="0.35">
      <c r="A431" s="17"/>
      <c r="B431" s="17"/>
      <c r="C431" s="18"/>
      <c r="D431" s="1">
        <v>3</v>
      </c>
      <c r="E431" s="4" t="s">
        <v>1515</v>
      </c>
    </row>
    <row r="432" spans="1:5" ht="15" thickBot="1" x14ac:dyDescent="0.35">
      <c r="A432" s="17"/>
      <c r="B432" s="17"/>
      <c r="C432" s="18"/>
      <c r="D432" s="1">
        <v>4</v>
      </c>
      <c r="E432" s="4" t="s">
        <v>1516</v>
      </c>
    </row>
    <row r="433" spans="1:5" ht="15" thickBot="1" x14ac:dyDescent="0.35">
      <c r="A433" s="17"/>
      <c r="B433" s="17"/>
      <c r="C433" s="18"/>
      <c r="D433" s="1">
        <v>5</v>
      </c>
      <c r="E433" s="4" t="s">
        <v>39</v>
      </c>
    </row>
    <row r="434" spans="1:5" ht="15" thickBot="1" x14ac:dyDescent="0.35">
      <c r="A434" s="19"/>
      <c r="B434" s="19"/>
      <c r="C434" s="20"/>
      <c r="D434" s="5">
        <v>6</v>
      </c>
      <c r="E434" s="6" t="s">
        <v>22</v>
      </c>
    </row>
    <row r="435" spans="1:5" ht="15" thickBot="1" x14ac:dyDescent="0.35">
      <c r="A435" s="9" t="s">
        <v>1577</v>
      </c>
      <c r="B435" s="9" t="s">
        <v>68</v>
      </c>
      <c r="C435" s="9" t="s">
        <v>222</v>
      </c>
      <c r="D435" s="22" t="s">
        <v>1518</v>
      </c>
      <c r="E435" s="22"/>
    </row>
    <row r="436" spans="1:5" ht="15" thickBot="1" x14ac:dyDescent="0.35">
      <c r="A436" s="17"/>
      <c r="B436" s="17"/>
      <c r="C436" s="18"/>
      <c r="D436" s="2" t="s">
        <v>211</v>
      </c>
      <c r="E436" s="3" t="s">
        <v>212</v>
      </c>
    </row>
    <row r="437" spans="1:5" ht="15" thickBot="1" x14ac:dyDescent="0.35">
      <c r="A437" s="17"/>
      <c r="B437" s="17"/>
      <c r="C437" s="18"/>
      <c r="D437" s="1">
        <v>0</v>
      </c>
      <c r="E437" s="4" t="s">
        <v>69</v>
      </c>
    </row>
    <row r="438" spans="1:5" ht="15" thickBot="1" x14ac:dyDescent="0.35">
      <c r="A438" s="19"/>
      <c r="B438" s="19"/>
      <c r="C438" s="20"/>
      <c r="D438" s="5">
        <v>1</v>
      </c>
      <c r="E438" s="6" t="s">
        <v>70</v>
      </c>
    </row>
    <row r="439" spans="1:5" ht="15" thickBot="1" x14ac:dyDescent="0.35">
      <c r="A439" s="9" t="s">
        <v>1578</v>
      </c>
      <c r="B439" s="9" t="s">
        <v>68</v>
      </c>
      <c r="C439" s="9" t="s">
        <v>222</v>
      </c>
      <c r="D439" s="22" t="s">
        <v>1520</v>
      </c>
      <c r="E439" s="22"/>
    </row>
    <row r="440" spans="1:5" ht="15" thickBot="1" x14ac:dyDescent="0.35">
      <c r="A440" s="17"/>
      <c r="B440" s="17"/>
      <c r="C440" s="18"/>
      <c r="D440" s="2" t="s">
        <v>211</v>
      </c>
      <c r="E440" s="3" t="s">
        <v>212</v>
      </c>
    </row>
    <row r="441" spans="1:5" ht="15" thickBot="1" x14ac:dyDescent="0.35">
      <c r="A441" s="17"/>
      <c r="B441" s="17"/>
      <c r="C441" s="18"/>
      <c r="D441" s="1">
        <v>0</v>
      </c>
      <c r="E441" s="4" t="s">
        <v>69</v>
      </c>
    </row>
    <row r="442" spans="1:5" ht="15" thickBot="1" x14ac:dyDescent="0.35">
      <c r="A442" s="19"/>
      <c r="B442" s="19"/>
      <c r="C442" s="20"/>
      <c r="D442" s="5">
        <v>1</v>
      </c>
      <c r="E442" s="6" t="s">
        <v>70</v>
      </c>
    </row>
    <row r="443" spans="1:5" ht="15" thickBot="1" x14ac:dyDescent="0.35">
      <c r="A443" s="9" t="s">
        <v>1579</v>
      </c>
      <c r="B443" s="9" t="s">
        <v>68</v>
      </c>
      <c r="C443" s="9" t="s">
        <v>222</v>
      </c>
      <c r="D443" s="22" t="s">
        <v>1522</v>
      </c>
      <c r="E443" s="22"/>
    </row>
    <row r="444" spans="1:5" ht="15" thickBot="1" x14ac:dyDescent="0.35">
      <c r="A444" s="17"/>
      <c r="B444" s="17"/>
      <c r="C444" s="18"/>
      <c r="D444" s="2" t="s">
        <v>211</v>
      </c>
      <c r="E444" s="3" t="s">
        <v>212</v>
      </c>
    </row>
    <row r="445" spans="1:5" ht="15" thickBot="1" x14ac:dyDescent="0.35">
      <c r="A445" s="17"/>
      <c r="B445" s="17"/>
      <c r="C445" s="18"/>
      <c r="D445" s="1">
        <v>0</v>
      </c>
      <c r="E445" s="4" t="s">
        <v>69</v>
      </c>
    </row>
    <row r="446" spans="1:5" ht="15" thickBot="1" x14ac:dyDescent="0.35">
      <c r="A446" s="19"/>
      <c r="B446" s="19"/>
      <c r="C446" s="20"/>
      <c r="D446" s="5">
        <v>1</v>
      </c>
      <c r="E446" s="6" t="s">
        <v>70</v>
      </c>
    </row>
    <row r="447" spans="1:5" ht="15" thickBot="1" x14ac:dyDescent="0.35">
      <c r="A447" s="9" t="s">
        <v>1580</v>
      </c>
      <c r="B447" s="9" t="s">
        <v>68</v>
      </c>
      <c r="C447" s="9" t="s">
        <v>222</v>
      </c>
      <c r="D447" s="22" t="s">
        <v>1524</v>
      </c>
      <c r="E447" s="22"/>
    </row>
    <row r="448" spans="1:5" ht="15" thickBot="1" x14ac:dyDescent="0.35">
      <c r="A448" s="17"/>
      <c r="B448" s="17"/>
      <c r="C448" s="18"/>
      <c r="D448" s="2" t="s">
        <v>211</v>
      </c>
      <c r="E448" s="3" t="s">
        <v>212</v>
      </c>
    </row>
    <row r="449" spans="1:5" ht="15" thickBot="1" x14ac:dyDescent="0.35">
      <c r="A449" s="17"/>
      <c r="B449" s="17"/>
      <c r="C449" s="18"/>
      <c r="D449" s="1">
        <v>0</v>
      </c>
      <c r="E449" s="4" t="s">
        <v>69</v>
      </c>
    </row>
    <row r="450" spans="1:5" ht="15" thickBot="1" x14ac:dyDescent="0.35">
      <c r="A450" s="19"/>
      <c r="B450" s="19"/>
      <c r="C450" s="20"/>
      <c r="D450" s="5">
        <v>1</v>
      </c>
      <c r="E450" s="6" t="s">
        <v>70</v>
      </c>
    </row>
    <row r="451" spans="1:5" ht="15" thickBot="1" x14ac:dyDescent="0.35">
      <c r="A451" s="9" t="s">
        <v>1581</v>
      </c>
      <c r="B451" s="9" t="s">
        <v>68</v>
      </c>
      <c r="C451" s="9" t="s">
        <v>222</v>
      </c>
      <c r="D451" s="22" t="s">
        <v>1526</v>
      </c>
      <c r="E451" s="22"/>
    </row>
    <row r="452" spans="1:5" ht="15" thickBot="1" x14ac:dyDescent="0.35">
      <c r="A452" s="17"/>
      <c r="B452" s="17"/>
      <c r="C452" s="18"/>
      <c r="D452" s="2" t="s">
        <v>211</v>
      </c>
      <c r="E452" s="3" t="s">
        <v>212</v>
      </c>
    </row>
    <row r="453" spans="1:5" ht="15" thickBot="1" x14ac:dyDescent="0.35">
      <c r="A453" s="17"/>
      <c r="B453" s="17"/>
      <c r="C453" s="18"/>
      <c r="D453" s="1">
        <v>0</v>
      </c>
      <c r="E453" s="4" t="s">
        <v>69</v>
      </c>
    </row>
    <row r="454" spans="1:5" ht="15" thickBot="1" x14ac:dyDescent="0.35">
      <c r="A454" s="19"/>
      <c r="B454" s="19"/>
      <c r="C454" s="20"/>
      <c r="D454" s="5">
        <v>1</v>
      </c>
      <c r="E454" s="6" t="s">
        <v>70</v>
      </c>
    </row>
    <row r="455" spans="1:5" ht="15" thickBot="1" x14ac:dyDescent="0.35">
      <c r="A455" s="9" t="s">
        <v>1582</v>
      </c>
      <c r="B455" s="9" t="s">
        <v>68</v>
      </c>
      <c r="C455" s="9" t="s">
        <v>222</v>
      </c>
      <c r="D455" s="22" t="s">
        <v>1528</v>
      </c>
      <c r="E455" s="22"/>
    </row>
    <row r="456" spans="1:5" ht="15" thickBot="1" x14ac:dyDescent="0.35">
      <c r="A456" s="17"/>
      <c r="B456" s="17"/>
      <c r="C456" s="18"/>
      <c r="D456" s="2" t="s">
        <v>211</v>
      </c>
      <c r="E456" s="3" t="s">
        <v>212</v>
      </c>
    </row>
    <row r="457" spans="1:5" ht="15" thickBot="1" x14ac:dyDescent="0.35">
      <c r="A457" s="17"/>
      <c r="B457" s="17"/>
      <c r="C457" s="18"/>
      <c r="D457" s="1">
        <v>0</v>
      </c>
      <c r="E457" s="4" t="s">
        <v>69</v>
      </c>
    </row>
    <row r="458" spans="1:5" ht="15" thickBot="1" x14ac:dyDescent="0.35">
      <c r="A458" s="19"/>
      <c r="B458" s="19"/>
      <c r="C458" s="20"/>
      <c r="D458" s="5">
        <v>1</v>
      </c>
      <c r="E458" s="6" t="s">
        <v>70</v>
      </c>
    </row>
    <row r="459" spans="1:5" ht="15" thickBot="1" x14ac:dyDescent="0.35">
      <c r="A459" s="9" t="s">
        <v>1583</v>
      </c>
      <c r="B459" s="9" t="s">
        <v>5</v>
      </c>
      <c r="C459" s="9" t="s">
        <v>6</v>
      </c>
      <c r="D459" s="22" t="s">
        <v>1530</v>
      </c>
      <c r="E459" s="22"/>
    </row>
    <row r="460" spans="1:5" ht="15" thickBot="1" x14ac:dyDescent="0.35">
      <c r="A460" s="17"/>
      <c r="B460" s="17"/>
      <c r="C460" s="18"/>
      <c r="D460" s="2" t="s">
        <v>211</v>
      </c>
      <c r="E460" s="3" t="s">
        <v>212</v>
      </c>
    </row>
    <row r="461" spans="1:5" ht="15" thickBot="1" x14ac:dyDescent="0.35">
      <c r="A461" s="17"/>
      <c r="B461" s="17"/>
      <c r="C461" s="18"/>
      <c r="D461" s="1">
        <v>1</v>
      </c>
      <c r="E461" s="4" t="s">
        <v>269</v>
      </c>
    </row>
    <row r="462" spans="1:5" ht="15" thickBot="1" x14ac:dyDescent="0.35">
      <c r="A462" s="17"/>
      <c r="B462" s="17"/>
      <c r="C462" s="18"/>
      <c r="D462" s="1">
        <v>0</v>
      </c>
      <c r="E462" s="4" t="s">
        <v>69</v>
      </c>
    </row>
    <row r="463" spans="1:5" ht="15" thickBot="1" x14ac:dyDescent="0.35">
      <c r="A463" s="19"/>
      <c r="B463" s="19"/>
      <c r="C463" s="20"/>
      <c r="D463" s="5">
        <v>-1</v>
      </c>
      <c r="E463" s="6" t="s">
        <v>22</v>
      </c>
    </row>
    <row r="464" spans="1:5" ht="15" thickBot="1" x14ac:dyDescent="0.35">
      <c r="A464" s="9" t="s">
        <v>1584</v>
      </c>
      <c r="B464" s="9" t="s">
        <v>5</v>
      </c>
      <c r="C464" s="9" t="s">
        <v>6</v>
      </c>
      <c r="D464" s="22" t="s">
        <v>1532</v>
      </c>
      <c r="E464" s="22"/>
    </row>
    <row r="465" spans="1:5" ht="15" thickBot="1" x14ac:dyDescent="0.35">
      <c r="A465" s="17"/>
      <c r="B465" s="17"/>
      <c r="C465" s="18"/>
      <c r="D465" s="2" t="s">
        <v>211</v>
      </c>
      <c r="E465" s="3" t="s">
        <v>212</v>
      </c>
    </row>
    <row r="466" spans="1:5" ht="15" thickBot="1" x14ac:dyDescent="0.35">
      <c r="A466" s="17"/>
      <c r="B466" s="17"/>
      <c r="C466" s="18"/>
      <c r="D466" s="1">
        <v>1</v>
      </c>
      <c r="E466" s="4" t="s">
        <v>12</v>
      </c>
    </row>
    <row r="467" spans="1:5" ht="15" thickBot="1" x14ac:dyDescent="0.35">
      <c r="A467" s="19"/>
      <c r="B467" s="19"/>
      <c r="C467" s="20"/>
      <c r="D467" s="5">
        <v>-1</v>
      </c>
      <c r="E467" s="6" t="s">
        <v>22</v>
      </c>
    </row>
    <row r="468" spans="1:5" ht="15" thickBot="1" x14ac:dyDescent="0.35">
      <c r="A468" s="10" t="s">
        <v>1585</v>
      </c>
      <c r="B468" s="10" t="s">
        <v>10</v>
      </c>
      <c r="C468" s="10" t="s">
        <v>11</v>
      </c>
      <c r="D468" s="21" t="s">
        <v>29</v>
      </c>
      <c r="E468" s="21"/>
    </row>
    <row r="469" spans="1:5" ht="15" thickBot="1" x14ac:dyDescent="0.35">
      <c r="A469" s="9" t="s">
        <v>1586</v>
      </c>
      <c r="B469" s="9" t="s">
        <v>5</v>
      </c>
      <c r="C469" s="9" t="s">
        <v>6</v>
      </c>
      <c r="D469" s="22" t="s">
        <v>1535</v>
      </c>
      <c r="E469" s="22"/>
    </row>
    <row r="470" spans="1:5" ht="15" thickBot="1" x14ac:dyDescent="0.35">
      <c r="A470" s="17"/>
      <c r="B470" s="17"/>
      <c r="C470" s="18"/>
      <c r="D470" s="2" t="s">
        <v>211</v>
      </c>
      <c r="E470" s="3" t="s">
        <v>212</v>
      </c>
    </row>
    <row r="471" spans="1:5" ht="15" thickBot="1" x14ac:dyDescent="0.35">
      <c r="A471" s="17"/>
      <c r="B471" s="17"/>
      <c r="C471" s="18"/>
      <c r="D471" s="1">
        <v>1</v>
      </c>
      <c r="E471" s="4" t="s">
        <v>27</v>
      </c>
    </row>
    <row r="472" spans="1:5" ht="15" thickBot="1" x14ac:dyDescent="0.35">
      <c r="A472" s="19"/>
      <c r="B472" s="19"/>
      <c r="C472" s="20"/>
      <c r="D472" s="5">
        <v>-1</v>
      </c>
      <c r="E472" s="6" t="s">
        <v>22</v>
      </c>
    </row>
    <row r="473" spans="1:5" ht="15" thickBot="1" x14ac:dyDescent="0.35">
      <c r="A473" s="10" t="s">
        <v>1587</v>
      </c>
      <c r="B473" s="10" t="s">
        <v>10</v>
      </c>
      <c r="C473" s="10" t="s">
        <v>11</v>
      </c>
      <c r="D473" s="21" t="s">
        <v>29</v>
      </c>
      <c r="E473" s="21"/>
    </row>
    <row r="474" spans="1:5" ht="15" thickBot="1" x14ac:dyDescent="0.35">
      <c r="A474" s="9" t="s">
        <v>1588</v>
      </c>
      <c r="B474" s="9" t="s">
        <v>10</v>
      </c>
      <c r="C474" s="9" t="s">
        <v>214</v>
      </c>
      <c r="D474" s="22" t="s">
        <v>1538</v>
      </c>
      <c r="E474" s="22"/>
    </row>
    <row r="475" spans="1:5" ht="15" thickBot="1" x14ac:dyDescent="0.35">
      <c r="A475" s="17"/>
      <c r="B475" s="17"/>
      <c r="C475" s="18"/>
      <c r="D475" s="2" t="s">
        <v>211</v>
      </c>
      <c r="E475" s="3" t="s">
        <v>212</v>
      </c>
    </row>
    <row r="476" spans="1:5" ht="15" thickBot="1" x14ac:dyDescent="0.35">
      <c r="A476" s="17"/>
      <c r="B476" s="17"/>
      <c r="C476" s="18"/>
      <c r="D476" s="1">
        <v>1</v>
      </c>
      <c r="E476" s="4" t="s">
        <v>1539</v>
      </c>
    </row>
    <row r="477" spans="1:5" ht="15" thickBot="1" x14ac:dyDescent="0.35">
      <c r="A477" s="17"/>
      <c r="B477" s="17"/>
      <c r="C477" s="18"/>
      <c r="D477" s="1">
        <v>2</v>
      </c>
      <c r="E477" s="4" t="s">
        <v>1540</v>
      </c>
    </row>
    <row r="478" spans="1:5" ht="15" thickBot="1" x14ac:dyDescent="0.35">
      <c r="A478" s="17"/>
      <c r="B478" s="17"/>
      <c r="C478" s="18"/>
      <c r="D478" s="1">
        <v>3</v>
      </c>
      <c r="E478" s="4" t="s">
        <v>1541</v>
      </c>
    </row>
    <row r="479" spans="1:5" ht="15" thickBot="1" x14ac:dyDescent="0.35">
      <c r="A479" s="17"/>
      <c r="B479" s="17"/>
      <c r="C479" s="18"/>
      <c r="D479" s="1">
        <v>4</v>
      </c>
      <c r="E479" s="4" t="s">
        <v>1542</v>
      </c>
    </row>
    <row r="480" spans="1:5" ht="15" thickBot="1" x14ac:dyDescent="0.35">
      <c r="A480" s="17"/>
      <c r="B480" s="17"/>
      <c r="C480" s="18"/>
      <c r="D480" s="1">
        <v>5</v>
      </c>
      <c r="E480" s="4" t="s">
        <v>1543</v>
      </c>
    </row>
    <row r="481" spans="1:5" ht="15" thickBot="1" x14ac:dyDescent="0.35">
      <c r="A481" s="17"/>
      <c r="B481" s="17"/>
      <c r="C481" s="18"/>
      <c r="D481" s="1">
        <v>6</v>
      </c>
      <c r="E481" s="4" t="s">
        <v>39</v>
      </c>
    </row>
    <row r="482" spans="1:5" ht="15" thickBot="1" x14ac:dyDescent="0.35">
      <c r="A482" s="19"/>
      <c r="B482" s="19"/>
      <c r="C482" s="20"/>
      <c r="D482" s="5">
        <v>7</v>
      </c>
      <c r="E482" s="6" t="s">
        <v>22</v>
      </c>
    </row>
    <row r="483" spans="1:5" ht="15" thickBot="1" x14ac:dyDescent="0.35">
      <c r="A483" s="9" t="s">
        <v>1589</v>
      </c>
      <c r="B483" s="9" t="s">
        <v>68</v>
      </c>
      <c r="C483" s="9" t="s">
        <v>222</v>
      </c>
      <c r="D483" s="22" t="s">
        <v>1545</v>
      </c>
      <c r="E483" s="22"/>
    </row>
    <row r="484" spans="1:5" ht="15" thickBot="1" x14ac:dyDescent="0.35">
      <c r="A484" s="17"/>
      <c r="B484" s="17"/>
      <c r="C484" s="18"/>
      <c r="D484" s="2" t="s">
        <v>211</v>
      </c>
      <c r="E484" s="3" t="s">
        <v>212</v>
      </c>
    </row>
    <row r="485" spans="1:5" ht="15" thickBot="1" x14ac:dyDescent="0.35">
      <c r="A485" s="17"/>
      <c r="B485" s="17"/>
      <c r="C485" s="18"/>
      <c r="D485" s="1">
        <v>0</v>
      </c>
      <c r="E485" s="4" t="s">
        <v>69</v>
      </c>
    </row>
    <row r="486" spans="1:5" ht="15" thickBot="1" x14ac:dyDescent="0.35">
      <c r="A486" s="19"/>
      <c r="B486" s="19"/>
      <c r="C486" s="20"/>
      <c r="D486" s="5">
        <v>1</v>
      </c>
      <c r="E486" s="6" t="s">
        <v>70</v>
      </c>
    </row>
    <row r="487" spans="1:5" ht="15" thickBot="1" x14ac:dyDescent="0.35">
      <c r="A487" s="9" t="s">
        <v>1590</v>
      </c>
      <c r="B487" s="9" t="s">
        <v>68</v>
      </c>
      <c r="C487" s="9" t="s">
        <v>222</v>
      </c>
      <c r="D487" s="22" t="s">
        <v>1547</v>
      </c>
      <c r="E487" s="22"/>
    </row>
    <row r="488" spans="1:5" ht="15" thickBot="1" x14ac:dyDescent="0.35">
      <c r="A488" s="17"/>
      <c r="B488" s="17"/>
      <c r="C488" s="18"/>
      <c r="D488" s="2" t="s">
        <v>211</v>
      </c>
      <c r="E488" s="3" t="s">
        <v>212</v>
      </c>
    </row>
    <row r="489" spans="1:5" ht="15" thickBot="1" x14ac:dyDescent="0.35">
      <c r="A489" s="17"/>
      <c r="B489" s="17"/>
      <c r="C489" s="18"/>
      <c r="D489" s="1">
        <v>0</v>
      </c>
      <c r="E489" s="4" t="s">
        <v>69</v>
      </c>
    </row>
    <row r="490" spans="1:5" ht="15" thickBot="1" x14ac:dyDescent="0.35">
      <c r="A490" s="19"/>
      <c r="B490" s="19"/>
      <c r="C490" s="20"/>
      <c r="D490" s="5">
        <v>1</v>
      </c>
      <c r="E490" s="6" t="s">
        <v>70</v>
      </c>
    </row>
    <row r="491" spans="1:5" ht="15" thickBot="1" x14ac:dyDescent="0.35">
      <c r="A491" s="9" t="s">
        <v>1591</v>
      </c>
      <c r="B491" s="9" t="s">
        <v>68</v>
      </c>
      <c r="C491" s="9" t="s">
        <v>222</v>
      </c>
      <c r="D491" s="22" t="s">
        <v>1549</v>
      </c>
      <c r="E491" s="22"/>
    </row>
    <row r="492" spans="1:5" ht="15" thickBot="1" x14ac:dyDescent="0.35">
      <c r="A492" s="17"/>
      <c r="B492" s="17"/>
      <c r="C492" s="18"/>
      <c r="D492" s="2" t="s">
        <v>211</v>
      </c>
      <c r="E492" s="3" t="s">
        <v>212</v>
      </c>
    </row>
    <row r="493" spans="1:5" ht="15" thickBot="1" x14ac:dyDescent="0.35">
      <c r="A493" s="17"/>
      <c r="B493" s="17"/>
      <c r="C493" s="18"/>
      <c r="D493" s="1">
        <v>0</v>
      </c>
      <c r="E493" s="4" t="s">
        <v>69</v>
      </c>
    </row>
    <row r="494" spans="1:5" ht="15" thickBot="1" x14ac:dyDescent="0.35">
      <c r="A494" s="19"/>
      <c r="B494" s="19"/>
      <c r="C494" s="20"/>
      <c r="D494" s="5">
        <v>1</v>
      </c>
      <c r="E494" s="6" t="s">
        <v>70</v>
      </c>
    </row>
    <row r="495" spans="1:5" ht="15" thickBot="1" x14ac:dyDescent="0.35">
      <c r="A495" s="9" t="s">
        <v>1592</v>
      </c>
      <c r="B495" s="9" t="s">
        <v>68</v>
      </c>
      <c r="C495" s="9" t="s">
        <v>222</v>
      </c>
      <c r="D495" s="22" t="s">
        <v>1551</v>
      </c>
      <c r="E495" s="22"/>
    </row>
    <row r="496" spans="1:5" ht="15" thickBot="1" x14ac:dyDescent="0.35">
      <c r="A496" s="17"/>
      <c r="B496" s="17"/>
      <c r="C496" s="18"/>
      <c r="D496" s="2" t="s">
        <v>211</v>
      </c>
      <c r="E496" s="3" t="s">
        <v>212</v>
      </c>
    </row>
    <row r="497" spans="1:5" ht="15" thickBot="1" x14ac:dyDescent="0.35">
      <c r="A497" s="17"/>
      <c r="B497" s="17"/>
      <c r="C497" s="18"/>
      <c r="D497" s="1">
        <v>0</v>
      </c>
      <c r="E497" s="4" t="s">
        <v>69</v>
      </c>
    </row>
    <row r="498" spans="1:5" ht="15" thickBot="1" x14ac:dyDescent="0.35">
      <c r="A498" s="19"/>
      <c r="B498" s="19"/>
      <c r="C498" s="20"/>
      <c r="D498" s="5">
        <v>1</v>
      </c>
      <c r="E498" s="6" t="s">
        <v>70</v>
      </c>
    </row>
    <row r="499" spans="1:5" ht="15" thickBot="1" x14ac:dyDescent="0.35">
      <c r="A499" s="9" t="s">
        <v>1593</v>
      </c>
      <c r="B499" s="9" t="s">
        <v>68</v>
      </c>
      <c r="C499" s="9" t="s">
        <v>222</v>
      </c>
      <c r="D499" s="22" t="s">
        <v>1553</v>
      </c>
      <c r="E499" s="22"/>
    </row>
    <row r="500" spans="1:5" ht="15" thickBot="1" x14ac:dyDescent="0.35">
      <c r="A500" s="17"/>
      <c r="B500" s="17"/>
      <c r="C500" s="18"/>
      <c r="D500" s="2" t="s">
        <v>211</v>
      </c>
      <c r="E500" s="3" t="s">
        <v>212</v>
      </c>
    </row>
    <row r="501" spans="1:5" ht="15" thickBot="1" x14ac:dyDescent="0.35">
      <c r="A501" s="17"/>
      <c r="B501" s="17"/>
      <c r="C501" s="18"/>
      <c r="D501" s="1">
        <v>0</v>
      </c>
      <c r="E501" s="4" t="s">
        <v>69</v>
      </c>
    </row>
    <row r="502" spans="1:5" ht="15" thickBot="1" x14ac:dyDescent="0.35">
      <c r="A502" s="19"/>
      <c r="B502" s="19"/>
      <c r="C502" s="20"/>
      <c r="D502" s="5">
        <v>1</v>
      </c>
      <c r="E502" s="6" t="s">
        <v>70</v>
      </c>
    </row>
    <row r="503" spans="1:5" ht="15" thickBot="1" x14ac:dyDescent="0.35">
      <c r="A503" s="9" t="s">
        <v>1594</v>
      </c>
      <c r="B503" s="9" t="s">
        <v>68</v>
      </c>
      <c r="C503" s="9" t="s">
        <v>222</v>
      </c>
      <c r="D503" s="22" t="s">
        <v>1555</v>
      </c>
      <c r="E503" s="22"/>
    </row>
    <row r="504" spans="1:5" ht="15" thickBot="1" x14ac:dyDescent="0.35">
      <c r="A504" s="17"/>
      <c r="B504" s="17"/>
      <c r="C504" s="18"/>
      <c r="D504" s="2" t="s">
        <v>211</v>
      </c>
      <c r="E504" s="3" t="s">
        <v>212</v>
      </c>
    </row>
    <row r="505" spans="1:5" ht="15" thickBot="1" x14ac:dyDescent="0.35">
      <c r="A505" s="17"/>
      <c r="B505" s="17"/>
      <c r="C505" s="18"/>
      <c r="D505" s="1">
        <v>0</v>
      </c>
      <c r="E505" s="4" t="s">
        <v>69</v>
      </c>
    </row>
    <row r="506" spans="1:5" ht="15" thickBot="1" x14ac:dyDescent="0.35">
      <c r="A506" s="19"/>
      <c r="B506" s="19"/>
      <c r="C506" s="20"/>
      <c r="D506" s="5">
        <v>1</v>
      </c>
      <c r="E506" s="6" t="s">
        <v>70</v>
      </c>
    </row>
    <row r="507" spans="1:5" ht="15" thickBot="1" x14ac:dyDescent="0.35">
      <c r="A507" s="9" t="s">
        <v>1595</v>
      </c>
      <c r="B507" s="9" t="s">
        <v>68</v>
      </c>
      <c r="C507" s="9" t="s">
        <v>222</v>
      </c>
      <c r="D507" s="22" t="s">
        <v>1557</v>
      </c>
      <c r="E507" s="22"/>
    </row>
    <row r="508" spans="1:5" ht="15" thickBot="1" x14ac:dyDescent="0.35">
      <c r="A508" s="17"/>
      <c r="B508" s="17"/>
      <c r="C508" s="18"/>
      <c r="D508" s="2" t="s">
        <v>211</v>
      </c>
      <c r="E508" s="3" t="s">
        <v>212</v>
      </c>
    </row>
    <row r="509" spans="1:5" ht="15" thickBot="1" x14ac:dyDescent="0.35">
      <c r="A509" s="17"/>
      <c r="B509" s="17"/>
      <c r="C509" s="18"/>
      <c r="D509" s="1">
        <v>0</v>
      </c>
      <c r="E509" s="4" t="s">
        <v>69</v>
      </c>
    </row>
    <row r="510" spans="1:5" ht="15" thickBot="1" x14ac:dyDescent="0.35">
      <c r="A510" s="19"/>
      <c r="B510" s="19"/>
      <c r="C510" s="20"/>
      <c r="D510" s="5">
        <v>1</v>
      </c>
      <c r="E510" s="6" t="s">
        <v>70</v>
      </c>
    </row>
    <row r="511" spans="1:5" ht="15" thickBot="1" x14ac:dyDescent="0.35">
      <c r="A511" s="9" t="s">
        <v>1596</v>
      </c>
      <c r="B511" s="9" t="s">
        <v>5</v>
      </c>
      <c r="C511" s="9" t="s">
        <v>6</v>
      </c>
      <c r="D511" s="22" t="s">
        <v>1559</v>
      </c>
      <c r="E511" s="22"/>
    </row>
    <row r="512" spans="1:5" ht="15" thickBot="1" x14ac:dyDescent="0.35">
      <c r="A512" s="17"/>
      <c r="B512" s="17"/>
      <c r="C512" s="18"/>
      <c r="D512" s="2" t="s">
        <v>211</v>
      </c>
      <c r="E512" s="3" t="s">
        <v>212</v>
      </c>
    </row>
    <row r="513" spans="1:5" ht="15" thickBot="1" x14ac:dyDescent="0.35">
      <c r="A513" s="17"/>
      <c r="B513" s="17"/>
      <c r="C513" s="18"/>
      <c r="D513" s="1">
        <v>1</v>
      </c>
      <c r="E513" s="4" t="s">
        <v>1560</v>
      </c>
    </row>
    <row r="514" spans="1:5" ht="15" thickBot="1" x14ac:dyDescent="0.35">
      <c r="A514" s="17"/>
      <c r="B514" s="17"/>
      <c r="C514" s="18"/>
      <c r="D514" s="1">
        <v>2</v>
      </c>
      <c r="E514" s="4" t="s">
        <v>1561</v>
      </c>
    </row>
    <row r="515" spans="1:5" ht="15" thickBot="1" x14ac:dyDescent="0.35">
      <c r="A515" s="17"/>
      <c r="B515" s="17"/>
      <c r="C515" s="18"/>
      <c r="D515" s="1">
        <v>995</v>
      </c>
      <c r="E515" s="4" t="s">
        <v>39</v>
      </c>
    </row>
    <row r="516" spans="1:5" ht="15" thickBot="1" x14ac:dyDescent="0.35">
      <c r="A516" s="19"/>
      <c r="B516" s="19"/>
      <c r="C516" s="20"/>
      <c r="D516" s="5">
        <v>-1</v>
      </c>
      <c r="E516" s="6" t="s">
        <v>22</v>
      </c>
    </row>
    <row r="517" spans="1:5" ht="15" thickBot="1" x14ac:dyDescent="0.35">
      <c r="A517" s="9" t="s">
        <v>1597</v>
      </c>
      <c r="B517" s="9" t="s">
        <v>5</v>
      </c>
      <c r="C517" s="9" t="s">
        <v>6</v>
      </c>
      <c r="D517" s="22" t="s">
        <v>1530</v>
      </c>
      <c r="E517" s="22"/>
    </row>
    <row r="518" spans="1:5" ht="15" thickBot="1" x14ac:dyDescent="0.35">
      <c r="A518" s="17"/>
      <c r="B518" s="17"/>
      <c r="C518" s="18"/>
      <c r="D518" s="2" t="s">
        <v>211</v>
      </c>
      <c r="E518" s="3" t="s">
        <v>212</v>
      </c>
    </row>
    <row r="519" spans="1:5" ht="15" thickBot="1" x14ac:dyDescent="0.35">
      <c r="A519" s="17"/>
      <c r="B519" s="17"/>
      <c r="C519" s="18"/>
      <c r="D519" s="1">
        <v>1</v>
      </c>
      <c r="E519" s="4" t="s">
        <v>269</v>
      </c>
    </row>
    <row r="520" spans="1:5" ht="15" thickBot="1" x14ac:dyDescent="0.35">
      <c r="A520" s="19"/>
      <c r="B520" s="19"/>
      <c r="C520" s="20"/>
      <c r="D520" s="5">
        <v>0</v>
      </c>
      <c r="E520" s="6" t="s">
        <v>69</v>
      </c>
    </row>
    <row r="521" spans="1:5" ht="15" thickBot="1" x14ac:dyDescent="0.35">
      <c r="A521" s="9" t="s">
        <v>1598</v>
      </c>
      <c r="B521" s="9" t="s">
        <v>5</v>
      </c>
      <c r="C521" s="9" t="s">
        <v>6</v>
      </c>
      <c r="D521" s="22" t="s">
        <v>1532</v>
      </c>
      <c r="E521" s="22"/>
    </row>
    <row r="522" spans="1:5" ht="15" thickBot="1" x14ac:dyDescent="0.35">
      <c r="A522" s="17"/>
      <c r="B522" s="17"/>
      <c r="C522" s="18"/>
      <c r="D522" s="2" t="s">
        <v>211</v>
      </c>
      <c r="E522" s="3" t="s">
        <v>212</v>
      </c>
    </row>
    <row r="523" spans="1:5" ht="15" thickBot="1" x14ac:dyDescent="0.35">
      <c r="A523" s="17"/>
      <c r="B523" s="17"/>
      <c r="C523" s="18"/>
      <c r="D523" s="1">
        <v>1</v>
      </c>
      <c r="E523" s="4" t="s">
        <v>12</v>
      </c>
    </row>
    <row r="524" spans="1:5" ht="15" thickBot="1" x14ac:dyDescent="0.35">
      <c r="A524" s="19"/>
      <c r="B524" s="19"/>
      <c r="C524" s="20"/>
      <c r="D524" s="5">
        <v>-1</v>
      </c>
      <c r="E524" s="6" t="s">
        <v>22</v>
      </c>
    </row>
    <row r="525" spans="1:5" ht="15" thickBot="1" x14ac:dyDescent="0.35">
      <c r="A525" s="10" t="s">
        <v>1599</v>
      </c>
      <c r="B525" s="10" t="s">
        <v>10</v>
      </c>
      <c r="C525" s="10" t="s">
        <v>11</v>
      </c>
      <c r="D525" s="21" t="s">
        <v>29</v>
      </c>
      <c r="E525" s="21"/>
    </row>
    <row r="526" spans="1:5" ht="15" thickBot="1" x14ac:dyDescent="0.35">
      <c r="A526" s="9" t="s">
        <v>1600</v>
      </c>
      <c r="B526" s="9" t="s">
        <v>5</v>
      </c>
      <c r="C526" s="9" t="s">
        <v>6</v>
      </c>
      <c r="D526" s="22" t="s">
        <v>1535</v>
      </c>
      <c r="E526" s="22"/>
    </row>
    <row r="527" spans="1:5" ht="15" thickBot="1" x14ac:dyDescent="0.35">
      <c r="A527" s="17"/>
      <c r="B527" s="17"/>
      <c r="C527" s="18"/>
      <c r="D527" s="2" t="s">
        <v>211</v>
      </c>
      <c r="E527" s="3" t="s">
        <v>212</v>
      </c>
    </row>
    <row r="528" spans="1:5" ht="15" thickBot="1" x14ac:dyDescent="0.35">
      <c r="A528" s="17"/>
      <c r="B528" s="17"/>
      <c r="C528" s="18"/>
      <c r="D528" s="1">
        <v>1</v>
      </c>
      <c r="E528" s="4" t="s">
        <v>27</v>
      </c>
    </row>
    <row r="529" spans="1:5" ht="15" thickBot="1" x14ac:dyDescent="0.35">
      <c r="A529" s="19"/>
      <c r="B529" s="19"/>
      <c r="C529" s="20"/>
      <c r="D529" s="5">
        <v>-1</v>
      </c>
      <c r="E529" s="6" t="s">
        <v>22</v>
      </c>
    </row>
    <row r="530" spans="1:5" ht="15" thickBot="1" x14ac:dyDescent="0.35">
      <c r="A530" s="10" t="s">
        <v>1601</v>
      </c>
      <c r="B530" s="10" t="s">
        <v>10</v>
      </c>
      <c r="C530" s="10" t="s">
        <v>11</v>
      </c>
      <c r="D530" s="21" t="s">
        <v>29</v>
      </c>
      <c r="E530" s="21"/>
    </row>
    <row r="531" spans="1:5" ht="15" thickBot="1" x14ac:dyDescent="0.35">
      <c r="A531" s="9" t="s">
        <v>1602</v>
      </c>
      <c r="B531" s="9" t="s">
        <v>10</v>
      </c>
      <c r="C531" s="9" t="s">
        <v>214</v>
      </c>
      <c r="D531" s="22" t="s">
        <v>1538</v>
      </c>
      <c r="E531" s="22"/>
    </row>
    <row r="532" spans="1:5" ht="15" thickBot="1" x14ac:dyDescent="0.35">
      <c r="A532" s="17"/>
      <c r="B532" s="17"/>
      <c r="C532" s="18"/>
      <c r="D532" s="2" t="s">
        <v>211</v>
      </c>
      <c r="E532" s="3" t="s">
        <v>212</v>
      </c>
    </row>
    <row r="533" spans="1:5" ht="15" thickBot="1" x14ac:dyDescent="0.35">
      <c r="A533" s="17"/>
      <c r="B533" s="17"/>
      <c r="C533" s="18"/>
      <c r="D533" s="1">
        <v>1</v>
      </c>
      <c r="E533" s="4" t="s">
        <v>1539</v>
      </c>
    </row>
    <row r="534" spans="1:5" ht="15" thickBot="1" x14ac:dyDescent="0.35">
      <c r="A534" s="17"/>
      <c r="B534" s="17"/>
      <c r="C534" s="18"/>
      <c r="D534" s="1">
        <v>2</v>
      </c>
      <c r="E534" s="4" t="s">
        <v>1540</v>
      </c>
    </row>
    <row r="535" spans="1:5" ht="15" thickBot="1" x14ac:dyDescent="0.35">
      <c r="A535" s="17"/>
      <c r="B535" s="17"/>
      <c r="C535" s="18"/>
      <c r="D535" s="1">
        <v>3</v>
      </c>
      <c r="E535" s="4" t="s">
        <v>1541</v>
      </c>
    </row>
    <row r="536" spans="1:5" ht="15" thickBot="1" x14ac:dyDescent="0.35">
      <c r="A536" s="17"/>
      <c r="B536" s="17"/>
      <c r="C536" s="18"/>
      <c r="D536" s="1">
        <v>4</v>
      </c>
      <c r="E536" s="4" t="s">
        <v>1542</v>
      </c>
    </row>
    <row r="537" spans="1:5" ht="15" thickBot="1" x14ac:dyDescent="0.35">
      <c r="A537" s="17"/>
      <c r="B537" s="17"/>
      <c r="C537" s="18"/>
      <c r="D537" s="1">
        <v>5</v>
      </c>
      <c r="E537" s="4" t="s">
        <v>1543</v>
      </c>
    </row>
    <row r="538" spans="1:5" ht="15" thickBot="1" x14ac:dyDescent="0.35">
      <c r="A538" s="17"/>
      <c r="B538" s="17"/>
      <c r="C538" s="18"/>
      <c r="D538" s="1">
        <v>6</v>
      </c>
      <c r="E538" s="4" t="s">
        <v>39</v>
      </c>
    </row>
    <row r="539" spans="1:5" ht="15" thickBot="1" x14ac:dyDescent="0.35">
      <c r="A539" s="19"/>
      <c r="B539" s="19"/>
      <c r="C539" s="20"/>
      <c r="D539" s="5">
        <v>7</v>
      </c>
      <c r="E539" s="6" t="s">
        <v>22</v>
      </c>
    </row>
    <row r="540" spans="1:5" ht="15" thickBot="1" x14ac:dyDescent="0.35">
      <c r="A540" s="9" t="s">
        <v>1603</v>
      </c>
      <c r="B540" s="9" t="s">
        <v>68</v>
      </c>
      <c r="C540" s="9" t="s">
        <v>222</v>
      </c>
      <c r="D540" s="22" t="s">
        <v>1545</v>
      </c>
      <c r="E540" s="22"/>
    </row>
    <row r="541" spans="1:5" ht="15" thickBot="1" x14ac:dyDescent="0.35">
      <c r="A541" s="17"/>
      <c r="B541" s="17"/>
      <c r="C541" s="18"/>
      <c r="D541" s="2" t="s">
        <v>211</v>
      </c>
      <c r="E541" s="3" t="s">
        <v>212</v>
      </c>
    </row>
    <row r="542" spans="1:5" ht="15" thickBot="1" x14ac:dyDescent="0.35">
      <c r="A542" s="17"/>
      <c r="B542" s="17"/>
      <c r="C542" s="18"/>
      <c r="D542" s="1">
        <v>0</v>
      </c>
      <c r="E542" s="4" t="s">
        <v>69</v>
      </c>
    </row>
    <row r="543" spans="1:5" ht="15" thickBot="1" x14ac:dyDescent="0.35">
      <c r="A543" s="19"/>
      <c r="B543" s="19"/>
      <c r="C543" s="20"/>
      <c r="D543" s="5">
        <v>1</v>
      </c>
      <c r="E543" s="6" t="s">
        <v>70</v>
      </c>
    </row>
    <row r="544" spans="1:5" ht="15" thickBot="1" x14ac:dyDescent="0.35">
      <c r="A544" s="9" t="s">
        <v>1604</v>
      </c>
      <c r="B544" s="9" t="s">
        <v>68</v>
      </c>
      <c r="C544" s="9" t="s">
        <v>222</v>
      </c>
      <c r="D544" s="22" t="s">
        <v>1547</v>
      </c>
      <c r="E544" s="22"/>
    </row>
    <row r="545" spans="1:5" ht="15" thickBot="1" x14ac:dyDescent="0.35">
      <c r="A545" s="17"/>
      <c r="B545" s="17"/>
      <c r="C545" s="18"/>
      <c r="D545" s="2" t="s">
        <v>211</v>
      </c>
      <c r="E545" s="3" t="s">
        <v>212</v>
      </c>
    </row>
    <row r="546" spans="1:5" ht="15" thickBot="1" x14ac:dyDescent="0.35">
      <c r="A546" s="17"/>
      <c r="B546" s="17"/>
      <c r="C546" s="18"/>
      <c r="D546" s="1">
        <v>0</v>
      </c>
      <c r="E546" s="4" t="s">
        <v>69</v>
      </c>
    </row>
    <row r="547" spans="1:5" ht="15" thickBot="1" x14ac:dyDescent="0.35">
      <c r="A547" s="19"/>
      <c r="B547" s="19"/>
      <c r="C547" s="20"/>
      <c r="D547" s="5">
        <v>1</v>
      </c>
      <c r="E547" s="6" t="s">
        <v>70</v>
      </c>
    </row>
    <row r="548" spans="1:5" ht="15" thickBot="1" x14ac:dyDescent="0.35">
      <c r="A548" s="9" t="s">
        <v>1605</v>
      </c>
      <c r="B548" s="9" t="s">
        <v>68</v>
      </c>
      <c r="C548" s="9" t="s">
        <v>222</v>
      </c>
      <c r="D548" s="22" t="s">
        <v>1549</v>
      </c>
      <c r="E548" s="22"/>
    </row>
    <row r="549" spans="1:5" ht="15" thickBot="1" x14ac:dyDescent="0.35">
      <c r="A549" s="17"/>
      <c r="B549" s="17"/>
      <c r="C549" s="18"/>
      <c r="D549" s="2" t="s">
        <v>211</v>
      </c>
      <c r="E549" s="3" t="s">
        <v>212</v>
      </c>
    </row>
    <row r="550" spans="1:5" ht="15" thickBot="1" x14ac:dyDescent="0.35">
      <c r="A550" s="17"/>
      <c r="B550" s="17"/>
      <c r="C550" s="18"/>
      <c r="D550" s="1">
        <v>0</v>
      </c>
      <c r="E550" s="4" t="s">
        <v>69</v>
      </c>
    </row>
    <row r="551" spans="1:5" ht="15" thickBot="1" x14ac:dyDescent="0.35">
      <c r="A551" s="19"/>
      <c r="B551" s="19"/>
      <c r="C551" s="20"/>
      <c r="D551" s="5">
        <v>1</v>
      </c>
      <c r="E551" s="6" t="s">
        <v>70</v>
      </c>
    </row>
    <row r="552" spans="1:5" ht="15" thickBot="1" x14ac:dyDescent="0.35">
      <c r="A552" s="9" t="s">
        <v>1606</v>
      </c>
      <c r="B552" s="9" t="s">
        <v>68</v>
      </c>
      <c r="C552" s="9" t="s">
        <v>222</v>
      </c>
      <c r="D552" s="22" t="s">
        <v>1551</v>
      </c>
      <c r="E552" s="22"/>
    </row>
    <row r="553" spans="1:5" ht="15" thickBot="1" x14ac:dyDescent="0.35">
      <c r="A553" s="17"/>
      <c r="B553" s="17"/>
      <c r="C553" s="18"/>
      <c r="D553" s="2" t="s">
        <v>211</v>
      </c>
      <c r="E553" s="3" t="s">
        <v>212</v>
      </c>
    </row>
    <row r="554" spans="1:5" ht="15" thickBot="1" x14ac:dyDescent="0.35">
      <c r="A554" s="17"/>
      <c r="B554" s="17"/>
      <c r="C554" s="18"/>
      <c r="D554" s="1">
        <v>0</v>
      </c>
      <c r="E554" s="4" t="s">
        <v>69</v>
      </c>
    </row>
    <row r="555" spans="1:5" ht="15" thickBot="1" x14ac:dyDescent="0.35">
      <c r="A555" s="19"/>
      <c r="B555" s="19"/>
      <c r="C555" s="20"/>
      <c r="D555" s="5">
        <v>1</v>
      </c>
      <c r="E555" s="6" t="s">
        <v>70</v>
      </c>
    </row>
    <row r="556" spans="1:5" ht="15" thickBot="1" x14ac:dyDescent="0.35">
      <c r="A556" s="9" t="s">
        <v>1607</v>
      </c>
      <c r="B556" s="9" t="s">
        <v>68</v>
      </c>
      <c r="C556" s="9" t="s">
        <v>222</v>
      </c>
      <c r="D556" s="22" t="s">
        <v>1553</v>
      </c>
      <c r="E556" s="22"/>
    </row>
    <row r="557" spans="1:5" ht="15" thickBot="1" x14ac:dyDescent="0.35">
      <c r="A557" s="17"/>
      <c r="B557" s="17"/>
      <c r="C557" s="18"/>
      <c r="D557" s="2" t="s">
        <v>211</v>
      </c>
      <c r="E557" s="3" t="s">
        <v>212</v>
      </c>
    </row>
    <row r="558" spans="1:5" ht="15" thickBot="1" x14ac:dyDescent="0.35">
      <c r="A558" s="17"/>
      <c r="B558" s="17"/>
      <c r="C558" s="18"/>
      <c r="D558" s="1">
        <v>0</v>
      </c>
      <c r="E558" s="4" t="s">
        <v>69</v>
      </c>
    </row>
    <row r="559" spans="1:5" ht="15" thickBot="1" x14ac:dyDescent="0.35">
      <c r="A559" s="19"/>
      <c r="B559" s="19"/>
      <c r="C559" s="20"/>
      <c r="D559" s="5">
        <v>1</v>
      </c>
      <c r="E559" s="6" t="s">
        <v>70</v>
      </c>
    </row>
    <row r="560" spans="1:5" ht="15" thickBot="1" x14ac:dyDescent="0.35">
      <c r="A560" s="9" t="s">
        <v>1608</v>
      </c>
      <c r="B560" s="9" t="s">
        <v>68</v>
      </c>
      <c r="C560" s="9" t="s">
        <v>222</v>
      </c>
      <c r="D560" s="22" t="s">
        <v>1555</v>
      </c>
      <c r="E560" s="22"/>
    </row>
    <row r="561" spans="1:5" ht="15" thickBot="1" x14ac:dyDescent="0.35">
      <c r="A561" s="17"/>
      <c r="B561" s="17"/>
      <c r="C561" s="18"/>
      <c r="D561" s="2" t="s">
        <v>211</v>
      </c>
      <c r="E561" s="3" t="s">
        <v>212</v>
      </c>
    </row>
    <row r="562" spans="1:5" ht="15" thickBot="1" x14ac:dyDescent="0.35">
      <c r="A562" s="17"/>
      <c r="B562" s="17"/>
      <c r="C562" s="18"/>
      <c r="D562" s="1">
        <v>0</v>
      </c>
      <c r="E562" s="4" t="s">
        <v>69</v>
      </c>
    </row>
    <row r="563" spans="1:5" ht="15" thickBot="1" x14ac:dyDescent="0.35">
      <c r="A563" s="19"/>
      <c r="B563" s="19"/>
      <c r="C563" s="20"/>
      <c r="D563" s="5">
        <v>1</v>
      </c>
      <c r="E563" s="6" t="s">
        <v>70</v>
      </c>
    </row>
    <row r="564" spans="1:5" ht="15" thickBot="1" x14ac:dyDescent="0.35">
      <c r="A564" s="9" t="s">
        <v>1609</v>
      </c>
      <c r="B564" s="9" t="s">
        <v>68</v>
      </c>
      <c r="C564" s="9" t="s">
        <v>222</v>
      </c>
      <c r="D564" s="22" t="s">
        <v>1557</v>
      </c>
      <c r="E564" s="22"/>
    </row>
    <row r="565" spans="1:5" ht="15" thickBot="1" x14ac:dyDescent="0.35">
      <c r="A565" s="17"/>
      <c r="B565" s="17"/>
      <c r="C565" s="18"/>
      <c r="D565" s="2" t="s">
        <v>211</v>
      </c>
      <c r="E565" s="3" t="s">
        <v>212</v>
      </c>
    </row>
    <row r="566" spans="1:5" ht="15" thickBot="1" x14ac:dyDescent="0.35">
      <c r="A566" s="17"/>
      <c r="B566" s="17"/>
      <c r="C566" s="18"/>
      <c r="D566" s="1">
        <v>0</v>
      </c>
      <c r="E566" s="4" t="s">
        <v>69</v>
      </c>
    </row>
    <row r="567" spans="1:5" ht="15" thickBot="1" x14ac:dyDescent="0.35">
      <c r="A567" s="19"/>
      <c r="B567" s="19"/>
      <c r="C567" s="20"/>
      <c r="D567" s="5">
        <v>1</v>
      </c>
      <c r="E567" s="6" t="s">
        <v>70</v>
      </c>
    </row>
    <row r="568" spans="1:5" ht="15" thickBot="1" x14ac:dyDescent="0.35">
      <c r="A568" s="9" t="s">
        <v>1610</v>
      </c>
      <c r="B568" s="9" t="s">
        <v>5</v>
      </c>
      <c r="C568" s="9" t="s">
        <v>6</v>
      </c>
      <c r="D568" s="22" t="s">
        <v>1559</v>
      </c>
      <c r="E568" s="22"/>
    </row>
    <row r="569" spans="1:5" ht="15" thickBot="1" x14ac:dyDescent="0.35">
      <c r="A569" s="17"/>
      <c r="B569" s="17"/>
      <c r="C569" s="18"/>
      <c r="D569" s="2" t="s">
        <v>211</v>
      </c>
      <c r="E569" s="3" t="s">
        <v>212</v>
      </c>
    </row>
    <row r="570" spans="1:5" ht="15" thickBot="1" x14ac:dyDescent="0.35">
      <c r="A570" s="17"/>
      <c r="B570" s="17"/>
      <c r="C570" s="18"/>
      <c r="D570" s="1">
        <v>1</v>
      </c>
      <c r="E570" s="4" t="s">
        <v>1560</v>
      </c>
    </row>
    <row r="571" spans="1:5" ht="15" thickBot="1" x14ac:dyDescent="0.35">
      <c r="A571" s="17"/>
      <c r="B571" s="17"/>
      <c r="C571" s="18"/>
      <c r="D571" s="1">
        <v>2</v>
      </c>
      <c r="E571" s="4" t="s">
        <v>1561</v>
      </c>
    </row>
    <row r="572" spans="1:5" ht="15" thickBot="1" x14ac:dyDescent="0.35">
      <c r="A572" s="17"/>
      <c r="B572" s="17"/>
      <c r="C572" s="18"/>
      <c r="D572" s="1">
        <v>995</v>
      </c>
      <c r="E572" s="4" t="s">
        <v>39</v>
      </c>
    </row>
    <row r="573" spans="1:5" ht="15" thickBot="1" x14ac:dyDescent="0.35">
      <c r="A573" s="19"/>
      <c r="B573" s="19"/>
      <c r="C573" s="20"/>
      <c r="D573" s="5">
        <v>-1</v>
      </c>
      <c r="E573" s="6" t="s">
        <v>22</v>
      </c>
    </row>
    <row r="574" spans="1:5" ht="15" thickBot="1" x14ac:dyDescent="0.35">
      <c r="A574" s="9" t="s">
        <v>1611</v>
      </c>
      <c r="B574" s="9" t="s">
        <v>5</v>
      </c>
      <c r="C574" s="9" t="s">
        <v>6</v>
      </c>
      <c r="D574" s="22" t="s">
        <v>1530</v>
      </c>
      <c r="E574" s="22"/>
    </row>
    <row r="575" spans="1:5" ht="15" thickBot="1" x14ac:dyDescent="0.35">
      <c r="A575" s="17"/>
      <c r="B575" s="17"/>
      <c r="C575" s="18"/>
      <c r="D575" s="2" t="s">
        <v>211</v>
      </c>
      <c r="E575" s="3" t="s">
        <v>212</v>
      </c>
    </row>
    <row r="576" spans="1:5" ht="15" thickBot="1" x14ac:dyDescent="0.35">
      <c r="A576" s="17"/>
      <c r="B576" s="17"/>
      <c r="C576" s="18"/>
      <c r="D576" s="1">
        <v>1</v>
      </c>
      <c r="E576" s="4" t="s">
        <v>269</v>
      </c>
    </row>
    <row r="577" spans="1:5" ht="15" thickBot="1" x14ac:dyDescent="0.35">
      <c r="A577" s="19"/>
      <c r="B577" s="19"/>
      <c r="C577" s="20"/>
      <c r="D577" s="5">
        <v>0</v>
      </c>
      <c r="E577" s="6" t="s">
        <v>69</v>
      </c>
    </row>
    <row r="578" spans="1:5" ht="15" thickBot="1" x14ac:dyDescent="0.35">
      <c r="A578" s="9" t="s">
        <v>1612</v>
      </c>
      <c r="B578" s="9" t="s">
        <v>5</v>
      </c>
      <c r="C578" s="9" t="s">
        <v>6</v>
      </c>
      <c r="D578" s="22" t="s">
        <v>1532</v>
      </c>
      <c r="E578" s="22"/>
    </row>
    <row r="579" spans="1:5" ht="15" thickBot="1" x14ac:dyDescent="0.35">
      <c r="A579" s="17"/>
      <c r="B579" s="17"/>
      <c r="C579" s="18"/>
      <c r="D579" s="2" t="s">
        <v>211</v>
      </c>
      <c r="E579" s="3" t="s">
        <v>212</v>
      </c>
    </row>
    <row r="580" spans="1:5" ht="15" thickBot="1" x14ac:dyDescent="0.35">
      <c r="A580" s="17"/>
      <c r="B580" s="17"/>
      <c r="C580" s="18"/>
      <c r="D580" s="1">
        <v>1</v>
      </c>
      <c r="E580" s="4" t="s">
        <v>12</v>
      </c>
    </row>
    <row r="581" spans="1:5" ht="15" thickBot="1" x14ac:dyDescent="0.35">
      <c r="A581" s="19"/>
      <c r="B581" s="19"/>
      <c r="C581" s="20"/>
      <c r="D581" s="5">
        <v>-1</v>
      </c>
      <c r="E581" s="6" t="s">
        <v>22</v>
      </c>
    </row>
    <row r="582" spans="1:5" ht="15" thickBot="1" x14ac:dyDescent="0.35">
      <c r="A582" s="10" t="s">
        <v>1613</v>
      </c>
      <c r="B582" s="10" t="s">
        <v>10</v>
      </c>
      <c r="C582" s="10" t="s">
        <v>11</v>
      </c>
      <c r="D582" s="21" t="s">
        <v>29</v>
      </c>
      <c r="E582" s="21"/>
    </row>
    <row r="583" spans="1:5" ht="15" thickBot="1" x14ac:dyDescent="0.35">
      <c r="A583" s="9" t="s">
        <v>1614</v>
      </c>
      <c r="B583" s="9" t="s">
        <v>5</v>
      </c>
      <c r="C583" s="9" t="s">
        <v>6</v>
      </c>
      <c r="D583" s="22" t="s">
        <v>1535</v>
      </c>
      <c r="E583" s="22"/>
    </row>
    <row r="584" spans="1:5" ht="15" thickBot="1" x14ac:dyDescent="0.35">
      <c r="A584" s="17"/>
      <c r="B584" s="17"/>
      <c r="C584" s="18"/>
      <c r="D584" s="2" t="s">
        <v>211</v>
      </c>
      <c r="E584" s="3" t="s">
        <v>212</v>
      </c>
    </row>
    <row r="585" spans="1:5" ht="15" thickBot="1" x14ac:dyDescent="0.35">
      <c r="A585" s="17"/>
      <c r="B585" s="17"/>
      <c r="C585" s="18"/>
      <c r="D585" s="1">
        <v>1</v>
      </c>
      <c r="E585" s="4" t="s">
        <v>27</v>
      </c>
    </row>
    <row r="586" spans="1:5" ht="15" thickBot="1" x14ac:dyDescent="0.35">
      <c r="A586" s="19"/>
      <c r="B586" s="19"/>
      <c r="C586" s="20"/>
      <c r="D586" s="5">
        <v>-1</v>
      </c>
      <c r="E586" s="6" t="s">
        <v>22</v>
      </c>
    </row>
    <row r="587" spans="1:5" ht="15" thickBot="1" x14ac:dyDescent="0.35">
      <c r="A587" s="10" t="s">
        <v>1615</v>
      </c>
      <c r="B587" s="10" t="s">
        <v>10</v>
      </c>
      <c r="C587" s="10" t="s">
        <v>11</v>
      </c>
      <c r="D587" s="21" t="s">
        <v>29</v>
      </c>
      <c r="E587" s="21"/>
    </row>
    <row r="588" spans="1:5" ht="15" thickBot="1" x14ac:dyDescent="0.35">
      <c r="A588" s="9" t="s">
        <v>1616</v>
      </c>
      <c r="B588" s="9" t="s">
        <v>5</v>
      </c>
      <c r="C588" s="9" t="s">
        <v>6</v>
      </c>
      <c r="D588" s="22" t="s">
        <v>1617</v>
      </c>
      <c r="E588" s="22"/>
    </row>
    <row r="589" spans="1:5" ht="15" thickBot="1" x14ac:dyDescent="0.35">
      <c r="A589" s="17"/>
      <c r="B589" s="17"/>
      <c r="C589" s="18"/>
      <c r="D589" s="2" t="s">
        <v>211</v>
      </c>
      <c r="E589" s="3" t="s">
        <v>212</v>
      </c>
    </row>
    <row r="590" spans="1:5" ht="15" thickBot="1" x14ac:dyDescent="0.35">
      <c r="A590" s="17"/>
      <c r="B590" s="17"/>
      <c r="C590" s="18"/>
      <c r="D590" s="1">
        <v>1</v>
      </c>
      <c r="E590" s="4" t="s">
        <v>1618</v>
      </c>
    </row>
    <row r="591" spans="1:5" ht="15" thickBot="1" x14ac:dyDescent="0.35">
      <c r="A591" s="17"/>
      <c r="B591" s="17"/>
      <c r="C591" s="18"/>
      <c r="D591" s="1">
        <v>2</v>
      </c>
      <c r="E591" s="4" t="s">
        <v>1619</v>
      </c>
    </row>
    <row r="592" spans="1:5" ht="15" thickBot="1" x14ac:dyDescent="0.35">
      <c r="A592" s="17"/>
      <c r="B592" s="17"/>
      <c r="C592" s="18"/>
      <c r="D592" s="1">
        <v>995</v>
      </c>
      <c r="E592" s="4" t="s">
        <v>321</v>
      </c>
    </row>
    <row r="593" spans="1:5" ht="15" thickBot="1" x14ac:dyDescent="0.35">
      <c r="A593" s="19"/>
      <c r="B593" s="19"/>
      <c r="C593" s="20"/>
      <c r="D593" s="5">
        <v>-1</v>
      </c>
      <c r="E593" s="6" t="s">
        <v>22</v>
      </c>
    </row>
    <row r="594" spans="1:5" ht="15" thickBot="1" x14ac:dyDescent="0.35">
      <c r="A594" s="10" t="s">
        <v>1620</v>
      </c>
      <c r="B594" s="10" t="s">
        <v>10</v>
      </c>
      <c r="C594" s="10" t="s">
        <v>11</v>
      </c>
      <c r="D594" s="21" t="s">
        <v>41</v>
      </c>
      <c r="E594" s="21"/>
    </row>
    <row r="595" spans="1:5" ht="15" thickBot="1" x14ac:dyDescent="0.35">
      <c r="A595" s="9" t="s">
        <v>1621</v>
      </c>
      <c r="B595" s="9" t="s">
        <v>10</v>
      </c>
      <c r="C595" s="9" t="s">
        <v>214</v>
      </c>
      <c r="D595" s="22" t="s">
        <v>1538</v>
      </c>
      <c r="E595" s="22"/>
    </row>
    <row r="596" spans="1:5" ht="15" thickBot="1" x14ac:dyDescent="0.35">
      <c r="A596" s="17"/>
      <c r="B596" s="17"/>
      <c r="C596" s="18"/>
      <c r="D596" s="2" t="s">
        <v>211</v>
      </c>
      <c r="E596" s="3" t="s">
        <v>212</v>
      </c>
    </row>
    <row r="597" spans="1:5" ht="15" thickBot="1" x14ac:dyDescent="0.35">
      <c r="A597" s="17"/>
      <c r="B597" s="17"/>
      <c r="C597" s="18"/>
      <c r="D597" s="1">
        <v>1</v>
      </c>
      <c r="E597" s="4" t="s">
        <v>1622</v>
      </c>
    </row>
    <row r="598" spans="1:5" ht="15" thickBot="1" x14ac:dyDescent="0.35">
      <c r="A598" s="17"/>
      <c r="B598" s="17"/>
      <c r="C598" s="18"/>
      <c r="D598" s="1">
        <v>2</v>
      </c>
      <c r="E598" s="4" t="s">
        <v>1623</v>
      </c>
    </row>
    <row r="599" spans="1:5" ht="15" thickBot="1" x14ac:dyDescent="0.35">
      <c r="A599" s="17"/>
      <c r="B599" s="17"/>
      <c r="C599" s="18"/>
      <c r="D599" s="1">
        <v>3</v>
      </c>
      <c r="E599" s="4" t="s">
        <v>1624</v>
      </c>
    </row>
    <row r="600" spans="1:5" ht="15" thickBot="1" x14ac:dyDescent="0.35">
      <c r="A600" s="17"/>
      <c r="B600" s="17"/>
      <c r="C600" s="18"/>
      <c r="D600" s="1">
        <v>4</v>
      </c>
      <c r="E600" s="4" t="s">
        <v>39</v>
      </c>
    </row>
    <row r="601" spans="1:5" ht="15" thickBot="1" x14ac:dyDescent="0.35">
      <c r="A601" s="19"/>
      <c r="B601" s="19"/>
      <c r="C601" s="20"/>
      <c r="D601" s="5">
        <v>5</v>
      </c>
      <c r="E601" s="6" t="s">
        <v>22</v>
      </c>
    </row>
    <row r="602" spans="1:5" ht="15" thickBot="1" x14ac:dyDescent="0.35">
      <c r="A602" s="9" t="s">
        <v>1625</v>
      </c>
      <c r="B602" s="9" t="s">
        <v>68</v>
      </c>
      <c r="C602" s="9" t="s">
        <v>222</v>
      </c>
      <c r="D602" s="22" t="s">
        <v>1626</v>
      </c>
      <c r="E602" s="22"/>
    </row>
    <row r="603" spans="1:5" ht="15" thickBot="1" x14ac:dyDescent="0.35">
      <c r="A603" s="17"/>
      <c r="B603" s="17"/>
      <c r="C603" s="18"/>
      <c r="D603" s="2" t="s">
        <v>211</v>
      </c>
      <c r="E603" s="3" t="s">
        <v>212</v>
      </c>
    </row>
    <row r="604" spans="1:5" ht="15" thickBot="1" x14ac:dyDescent="0.35">
      <c r="A604" s="17"/>
      <c r="B604" s="17"/>
      <c r="C604" s="18"/>
      <c r="D604" s="1">
        <v>0</v>
      </c>
      <c r="E604" s="4" t="s">
        <v>69</v>
      </c>
    </row>
    <row r="605" spans="1:5" ht="15" thickBot="1" x14ac:dyDescent="0.35">
      <c r="A605" s="19"/>
      <c r="B605" s="19"/>
      <c r="C605" s="20"/>
      <c r="D605" s="5">
        <v>1</v>
      </c>
      <c r="E605" s="6" t="s">
        <v>70</v>
      </c>
    </row>
    <row r="606" spans="1:5" ht="15" thickBot="1" x14ac:dyDescent="0.35">
      <c r="A606" s="9" t="s">
        <v>1627</v>
      </c>
      <c r="B606" s="9" t="s">
        <v>68</v>
      </c>
      <c r="C606" s="9" t="s">
        <v>222</v>
      </c>
      <c r="D606" s="22" t="s">
        <v>1628</v>
      </c>
      <c r="E606" s="22"/>
    </row>
    <row r="607" spans="1:5" ht="15" thickBot="1" x14ac:dyDescent="0.35">
      <c r="A607" s="17"/>
      <c r="B607" s="17"/>
      <c r="C607" s="18"/>
      <c r="D607" s="2" t="s">
        <v>211</v>
      </c>
      <c r="E607" s="3" t="s">
        <v>212</v>
      </c>
    </row>
    <row r="608" spans="1:5" ht="15" thickBot="1" x14ac:dyDescent="0.35">
      <c r="A608" s="17"/>
      <c r="B608" s="17"/>
      <c r="C608" s="18"/>
      <c r="D608" s="1">
        <v>0</v>
      </c>
      <c r="E608" s="4" t="s">
        <v>69</v>
      </c>
    </row>
    <row r="609" spans="1:5" ht="15" thickBot="1" x14ac:dyDescent="0.35">
      <c r="A609" s="19"/>
      <c r="B609" s="19"/>
      <c r="C609" s="20"/>
      <c r="D609" s="5">
        <v>1</v>
      </c>
      <c r="E609" s="6" t="s">
        <v>70</v>
      </c>
    </row>
    <row r="610" spans="1:5" ht="15" thickBot="1" x14ac:dyDescent="0.35">
      <c r="A610" s="9" t="s">
        <v>1629</v>
      </c>
      <c r="B610" s="9" t="s">
        <v>68</v>
      </c>
      <c r="C610" s="9" t="s">
        <v>222</v>
      </c>
      <c r="D610" s="22" t="s">
        <v>1630</v>
      </c>
      <c r="E610" s="22"/>
    </row>
    <row r="611" spans="1:5" ht="15" thickBot="1" x14ac:dyDescent="0.35">
      <c r="A611" s="17"/>
      <c r="B611" s="17"/>
      <c r="C611" s="18"/>
      <c r="D611" s="2" t="s">
        <v>211</v>
      </c>
      <c r="E611" s="3" t="s">
        <v>212</v>
      </c>
    </row>
    <row r="612" spans="1:5" ht="15" thickBot="1" x14ac:dyDescent="0.35">
      <c r="A612" s="17"/>
      <c r="B612" s="17"/>
      <c r="C612" s="18"/>
      <c r="D612" s="1">
        <v>0</v>
      </c>
      <c r="E612" s="4" t="s">
        <v>69</v>
      </c>
    </row>
    <row r="613" spans="1:5" ht="15" thickBot="1" x14ac:dyDescent="0.35">
      <c r="A613" s="19"/>
      <c r="B613" s="19"/>
      <c r="C613" s="20"/>
      <c r="D613" s="5">
        <v>1</v>
      </c>
      <c r="E613" s="6" t="s">
        <v>70</v>
      </c>
    </row>
    <row r="614" spans="1:5" ht="15" thickBot="1" x14ac:dyDescent="0.35">
      <c r="A614" s="9" t="s">
        <v>1631</v>
      </c>
      <c r="B614" s="9" t="s">
        <v>68</v>
      </c>
      <c r="C614" s="9" t="s">
        <v>222</v>
      </c>
      <c r="D614" s="22" t="s">
        <v>1555</v>
      </c>
      <c r="E614" s="22"/>
    </row>
    <row r="615" spans="1:5" ht="15" thickBot="1" x14ac:dyDescent="0.35">
      <c r="A615" s="17"/>
      <c r="B615" s="17"/>
      <c r="C615" s="18"/>
      <c r="D615" s="2" t="s">
        <v>211</v>
      </c>
      <c r="E615" s="3" t="s">
        <v>212</v>
      </c>
    </row>
    <row r="616" spans="1:5" ht="15" thickBot="1" x14ac:dyDescent="0.35">
      <c r="A616" s="17"/>
      <c r="B616" s="17"/>
      <c r="C616" s="18"/>
      <c r="D616" s="1">
        <v>0</v>
      </c>
      <c r="E616" s="4" t="s">
        <v>69</v>
      </c>
    </row>
    <row r="617" spans="1:5" ht="15" thickBot="1" x14ac:dyDescent="0.35">
      <c r="A617" s="19"/>
      <c r="B617" s="19"/>
      <c r="C617" s="20"/>
      <c r="D617" s="5">
        <v>1</v>
      </c>
      <c r="E617" s="6" t="s">
        <v>70</v>
      </c>
    </row>
    <row r="618" spans="1:5" ht="15" thickBot="1" x14ac:dyDescent="0.35">
      <c r="A618" s="9" t="s">
        <v>1632</v>
      </c>
      <c r="B618" s="9" t="s">
        <v>68</v>
      </c>
      <c r="C618" s="9" t="s">
        <v>222</v>
      </c>
      <c r="D618" s="22" t="s">
        <v>1557</v>
      </c>
      <c r="E618" s="22"/>
    </row>
    <row r="619" spans="1:5" ht="15" thickBot="1" x14ac:dyDescent="0.35">
      <c r="A619" s="17"/>
      <c r="B619" s="17"/>
      <c r="C619" s="18"/>
      <c r="D619" s="2" t="s">
        <v>211</v>
      </c>
      <c r="E619" s="3" t="s">
        <v>212</v>
      </c>
    </row>
    <row r="620" spans="1:5" ht="15" thickBot="1" x14ac:dyDescent="0.35">
      <c r="A620" s="17"/>
      <c r="B620" s="17"/>
      <c r="C620" s="18"/>
      <c r="D620" s="1">
        <v>0</v>
      </c>
      <c r="E620" s="4" t="s">
        <v>69</v>
      </c>
    </row>
    <row r="621" spans="1:5" ht="15" thickBot="1" x14ac:dyDescent="0.35">
      <c r="A621" s="19"/>
      <c r="B621" s="19"/>
      <c r="C621" s="20"/>
      <c r="D621" s="5">
        <v>1</v>
      </c>
      <c r="E621" s="6" t="s">
        <v>70</v>
      </c>
    </row>
    <row r="622" spans="1:5" ht="15" thickBot="1" x14ac:dyDescent="0.35">
      <c r="A622" s="9" t="s">
        <v>1633</v>
      </c>
      <c r="B622" s="9" t="s">
        <v>5</v>
      </c>
      <c r="C622" s="9" t="s">
        <v>6</v>
      </c>
      <c r="D622" s="22" t="s">
        <v>1502</v>
      </c>
      <c r="E622" s="22"/>
    </row>
    <row r="623" spans="1:5" ht="15" thickBot="1" x14ac:dyDescent="0.35">
      <c r="A623" s="17"/>
      <c r="B623" s="17"/>
      <c r="C623" s="18"/>
      <c r="D623" s="2" t="s">
        <v>211</v>
      </c>
      <c r="E623" s="3" t="s">
        <v>212</v>
      </c>
    </row>
    <row r="624" spans="1:5" ht="15" thickBot="1" x14ac:dyDescent="0.35">
      <c r="A624" s="17"/>
      <c r="B624" s="17"/>
      <c r="C624" s="18"/>
      <c r="D624" s="1">
        <v>1</v>
      </c>
      <c r="E624" s="4" t="s">
        <v>269</v>
      </c>
    </row>
    <row r="625" spans="1:5" ht="15" thickBot="1" x14ac:dyDescent="0.35">
      <c r="A625" s="19"/>
      <c r="B625" s="19"/>
      <c r="C625" s="20"/>
      <c r="D625" s="5">
        <v>0</v>
      </c>
      <c r="E625" s="6" t="s">
        <v>69</v>
      </c>
    </row>
    <row r="626" spans="1:5" ht="15" thickBot="1" x14ac:dyDescent="0.35">
      <c r="A626" s="9" t="s">
        <v>1634</v>
      </c>
      <c r="B626" s="9" t="s">
        <v>5</v>
      </c>
      <c r="C626" s="9" t="s">
        <v>6</v>
      </c>
      <c r="D626" s="22" t="s">
        <v>1530</v>
      </c>
      <c r="E626" s="22"/>
    </row>
    <row r="627" spans="1:5" ht="15" thickBot="1" x14ac:dyDescent="0.35">
      <c r="A627" s="17"/>
      <c r="B627" s="17"/>
      <c r="C627" s="18"/>
      <c r="D627" s="2" t="s">
        <v>211</v>
      </c>
      <c r="E627" s="3" t="s">
        <v>212</v>
      </c>
    </row>
    <row r="628" spans="1:5" ht="15" thickBot="1" x14ac:dyDescent="0.35">
      <c r="A628" s="17"/>
      <c r="B628" s="17"/>
      <c r="C628" s="18"/>
      <c r="D628" s="1">
        <v>1</v>
      </c>
      <c r="E628" s="4" t="s">
        <v>269</v>
      </c>
    </row>
    <row r="629" spans="1:5" ht="15" thickBot="1" x14ac:dyDescent="0.35">
      <c r="A629" s="19"/>
      <c r="B629" s="19"/>
      <c r="C629" s="20"/>
      <c r="D629" s="5">
        <v>0</v>
      </c>
      <c r="E629" s="6" t="s">
        <v>69</v>
      </c>
    </row>
    <row r="630" spans="1:5" ht="15" thickBot="1" x14ac:dyDescent="0.35">
      <c r="A630" s="9" t="s">
        <v>1635</v>
      </c>
      <c r="B630" s="9" t="s">
        <v>5</v>
      </c>
      <c r="C630" s="9" t="s">
        <v>6</v>
      </c>
      <c r="D630" s="22" t="s">
        <v>1532</v>
      </c>
      <c r="E630" s="22"/>
    </row>
    <row r="631" spans="1:5" ht="15" thickBot="1" x14ac:dyDescent="0.35">
      <c r="A631" s="17"/>
      <c r="B631" s="17"/>
      <c r="C631" s="18"/>
      <c r="D631" s="2" t="s">
        <v>211</v>
      </c>
      <c r="E631" s="3" t="s">
        <v>212</v>
      </c>
    </row>
    <row r="632" spans="1:5" ht="15" thickBot="1" x14ac:dyDescent="0.35">
      <c r="A632" s="17"/>
      <c r="B632" s="17"/>
      <c r="C632" s="18"/>
      <c r="D632" s="1">
        <v>1</v>
      </c>
      <c r="E632" s="4" t="s">
        <v>12</v>
      </c>
    </row>
    <row r="633" spans="1:5" ht="15" thickBot="1" x14ac:dyDescent="0.35">
      <c r="A633" s="19"/>
      <c r="B633" s="19"/>
      <c r="C633" s="20"/>
      <c r="D633" s="5">
        <v>-1</v>
      </c>
      <c r="E633" s="6" t="s">
        <v>22</v>
      </c>
    </row>
    <row r="634" spans="1:5" ht="15" thickBot="1" x14ac:dyDescent="0.35">
      <c r="A634" s="10" t="s">
        <v>1636</v>
      </c>
      <c r="B634" s="10" t="s">
        <v>10</v>
      </c>
      <c r="C634" s="10" t="s">
        <v>11</v>
      </c>
      <c r="D634" s="21" t="s">
        <v>29</v>
      </c>
      <c r="E634" s="21"/>
    </row>
    <row r="635" spans="1:5" ht="15" thickBot="1" x14ac:dyDescent="0.35">
      <c r="A635" s="9" t="s">
        <v>1637</v>
      </c>
      <c r="B635" s="9" t="s">
        <v>5</v>
      </c>
      <c r="C635" s="9" t="s">
        <v>6</v>
      </c>
      <c r="D635" s="22" t="s">
        <v>1535</v>
      </c>
      <c r="E635" s="22"/>
    </row>
    <row r="636" spans="1:5" ht="15" thickBot="1" x14ac:dyDescent="0.35">
      <c r="A636" s="17"/>
      <c r="B636" s="17"/>
      <c r="C636" s="18"/>
      <c r="D636" s="2" t="s">
        <v>211</v>
      </c>
      <c r="E636" s="3" t="s">
        <v>212</v>
      </c>
    </row>
    <row r="637" spans="1:5" ht="15" thickBot="1" x14ac:dyDescent="0.35">
      <c r="A637" s="17"/>
      <c r="B637" s="17"/>
      <c r="C637" s="18"/>
      <c r="D637" s="1">
        <v>1</v>
      </c>
      <c r="E637" s="4" t="s">
        <v>27</v>
      </c>
    </row>
    <row r="638" spans="1:5" ht="15" thickBot="1" x14ac:dyDescent="0.35">
      <c r="A638" s="19"/>
      <c r="B638" s="19"/>
      <c r="C638" s="20"/>
      <c r="D638" s="5">
        <v>-1</v>
      </c>
      <c r="E638" s="6" t="s">
        <v>22</v>
      </c>
    </row>
    <row r="639" spans="1:5" ht="15" thickBot="1" x14ac:dyDescent="0.35">
      <c r="A639" s="10" t="s">
        <v>1638</v>
      </c>
      <c r="B639" s="10" t="s">
        <v>10</v>
      </c>
      <c r="C639" s="10" t="s">
        <v>11</v>
      </c>
      <c r="D639" s="21" t="s">
        <v>29</v>
      </c>
      <c r="E639" s="21"/>
    </row>
    <row r="640" spans="1:5" ht="15" thickBot="1" x14ac:dyDescent="0.35">
      <c r="A640" s="9" t="s">
        <v>1639</v>
      </c>
      <c r="B640" s="9" t="s">
        <v>5</v>
      </c>
      <c r="C640" s="9" t="s">
        <v>6</v>
      </c>
      <c r="D640" s="22" t="s">
        <v>1640</v>
      </c>
      <c r="E640" s="22"/>
    </row>
    <row r="641" spans="1:5" ht="15" thickBot="1" x14ac:dyDescent="0.35">
      <c r="A641" s="17"/>
      <c r="B641" s="17"/>
      <c r="C641" s="18"/>
      <c r="D641" s="2" t="s">
        <v>211</v>
      </c>
      <c r="E641" s="3" t="s">
        <v>212</v>
      </c>
    </row>
    <row r="642" spans="1:5" ht="15" thickBot="1" x14ac:dyDescent="0.35">
      <c r="A642" s="17"/>
      <c r="B642" s="17"/>
      <c r="C642" s="18"/>
      <c r="D642" s="1">
        <v>1</v>
      </c>
      <c r="E642" s="4" t="s">
        <v>269</v>
      </c>
    </row>
    <row r="643" spans="1:5" ht="15" thickBot="1" x14ac:dyDescent="0.35">
      <c r="A643" s="19"/>
      <c r="B643" s="19"/>
      <c r="C643" s="20"/>
      <c r="D643" s="5">
        <v>0</v>
      </c>
      <c r="E643" s="6" t="s">
        <v>69</v>
      </c>
    </row>
    <row r="644" spans="1:5" ht="15" thickBot="1" x14ac:dyDescent="0.35">
      <c r="A644" s="9" t="s">
        <v>1641</v>
      </c>
      <c r="B644" s="9" t="s">
        <v>10</v>
      </c>
      <c r="C644" s="9" t="s">
        <v>214</v>
      </c>
      <c r="D644" s="22" t="s">
        <v>1538</v>
      </c>
      <c r="E644" s="22"/>
    </row>
    <row r="645" spans="1:5" ht="15" thickBot="1" x14ac:dyDescent="0.35">
      <c r="A645" s="17"/>
      <c r="B645" s="17"/>
      <c r="C645" s="18"/>
      <c r="D645" s="2" t="s">
        <v>211</v>
      </c>
      <c r="E645" s="3" t="s">
        <v>212</v>
      </c>
    </row>
    <row r="646" spans="1:5" ht="15" thickBot="1" x14ac:dyDescent="0.35">
      <c r="A646" s="17"/>
      <c r="B646" s="17"/>
      <c r="C646" s="18"/>
      <c r="D646" s="1">
        <v>1</v>
      </c>
      <c r="E646" s="4" t="s">
        <v>1539</v>
      </c>
    </row>
    <row r="647" spans="1:5" ht="15" thickBot="1" x14ac:dyDescent="0.35">
      <c r="A647" s="17"/>
      <c r="B647" s="17"/>
      <c r="C647" s="18"/>
      <c r="D647" s="1">
        <v>2</v>
      </c>
      <c r="E647" s="4" t="s">
        <v>1540</v>
      </c>
    </row>
    <row r="648" spans="1:5" ht="15" thickBot="1" x14ac:dyDescent="0.35">
      <c r="A648" s="17"/>
      <c r="B648" s="17"/>
      <c r="C648" s="18"/>
      <c r="D648" s="1">
        <v>3</v>
      </c>
      <c r="E648" s="4" t="s">
        <v>1541</v>
      </c>
    </row>
    <row r="649" spans="1:5" ht="15" thickBot="1" x14ac:dyDescent="0.35">
      <c r="A649" s="17"/>
      <c r="B649" s="17"/>
      <c r="C649" s="18"/>
      <c r="D649" s="1">
        <v>4</v>
      </c>
      <c r="E649" s="4" t="s">
        <v>1542</v>
      </c>
    </row>
    <row r="650" spans="1:5" ht="15" thickBot="1" x14ac:dyDescent="0.35">
      <c r="A650" s="17"/>
      <c r="B650" s="17"/>
      <c r="C650" s="18"/>
      <c r="D650" s="1">
        <v>5</v>
      </c>
      <c r="E650" s="4" t="s">
        <v>1543</v>
      </c>
    </row>
    <row r="651" spans="1:5" ht="15" thickBot="1" x14ac:dyDescent="0.35">
      <c r="A651" s="17"/>
      <c r="B651" s="17"/>
      <c r="C651" s="18"/>
      <c r="D651" s="1">
        <v>6</v>
      </c>
      <c r="E651" s="4" t="s">
        <v>39</v>
      </c>
    </row>
    <row r="652" spans="1:5" ht="15" thickBot="1" x14ac:dyDescent="0.35">
      <c r="A652" s="19"/>
      <c r="B652" s="19"/>
      <c r="C652" s="20"/>
      <c r="D652" s="5">
        <v>7</v>
      </c>
      <c r="E652" s="6" t="s">
        <v>22</v>
      </c>
    </row>
    <row r="653" spans="1:5" ht="15" thickBot="1" x14ac:dyDescent="0.35">
      <c r="A653" s="9" t="s">
        <v>1642</v>
      </c>
      <c r="B653" s="9" t="s">
        <v>68</v>
      </c>
      <c r="C653" s="9" t="s">
        <v>222</v>
      </c>
      <c r="D653" s="22" t="s">
        <v>1545</v>
      </c>
      <c r="E653" s="22"/>
    </row>
    <row r="654" spans="1:5" ht="15" thickBot="1" x14ac:dyDescent="0.35">
      <c r="A654" s="17"/>
      <c r="B654" s="17"/>
      <c r="C654" s="18"/>
      <c r="D654" s="2" t="s">
        <v>211</v>
      </c>
      <c r="E654" s="3" t="s">
        <v>212</v>
      </c>
    </row>
    <row r="655" spans="1:5" ht="15" thickBot="1" x14ac:dyDescent="0.35">
      <c r="A655" s="17"/>
      <c r="B655" s="17"/>
      <c r="C655" s="18"/>
      <c r="D655" s="1">
        <v>0</v>
      </c>
      <c r="E655" s="4" t="s">
        <v>69</v>
      </c>
    </row>
    <row r="656" spans="1:5" ht="15" thickBot="1" x14ac:dyDescent="0.35">
      <c r="A656" s="19"/>
      <c r="B656" s="19"/>
      <c r="C656" s="20"/>
      <c r="D656" s="5">
        <v>1</v>
      </c>
      <c r="E656" s="6" t="s">
        <v>70</v>
      </c>
    </row>
    <row r="657" spans="1:5" ht="15" thickBot="1" x14ac:dyDescent="0.35">
      <c r="A657" s="9" t="s">
        <v>1643</v>
      </c>
      <c r="B657" s="9" t="s">
        <v>68</v>
      </c>
      <c r="C657" s="9" t="s">
        <v>222</v>
      </c>
      <c r="D657" s="22" t="s">
        <v>1547</v>
      </c>
      <c r="E657" s="22"/>
    </row>
    <row r="658" spans="1:5" ht="15" thickBot="1" x14ac:dyDescent="0.35">
      <c r="A658" s="17"/>
      <c r="B658" s="17"/>
      <c r="C658" s="18"/>
      <c r="D658" s="2" t="s">
        <v>211</v>
      </c>
      <c r="E658" s="3" t="s">
        <v>212</v>
      </c>
    </row>
    <row r="659" spans="1:5" ht="15" thickBot="1" x14ac:dyDescent="0.35">
      <c r="A659" s="17"/>
      <c r="B659" s="17"/>
      <c r="C659" s="18"/>
      <c r="D659" s="1">
        <v>0</v>
      </c>
      <c r="E659" s="4" t="s">
        <v>69</v>
      </c>
    </row>
    <row r="660" spans="1:5" ht="15" thickBot="1" x14ac:dyDescent="0.35">
      <c r="A660" s="19"/>
      <c r="B660" s="19"/>
      <c r="C660" s="20"/>
      <c r="D660" s="5">
        <v>1</v>
      </c>
      <c r="E660" s="6" t="s">
        <v>70</v>
      </c>
    </row>
    <row r="661" spans="1:5" ht="15" thickBot="1" x14ac:dyDescent="0.35">
      <c r="A661" s="9" t="s">
        <v>1644</v>
      </c>
      <c r="B661" s="9" t="s">
        <v>68</v>
      </c>
      <c r="C661" s="9" t="s">
        <v>222</v>
      </c>
      <c r="D661" s="22" t="s">
        <v>1549</v>
      </c>
      <c r="E661" s="22"/>
    </row>
    <row r="662" spans="1:5" ht="15" thickBot="1" x14ac:dyDescent="0.35">
      <c r="A662" s="17"/>
      <c r="B662" s="17"/>
      <c r="C662" s="18"/>
      <c r="D662" s="2" t="s">
        <v>211</v>
      </c>
      <c r="E662" s="3" t="s">
        <v>212</v>
      </c>
    </row>
    <row r="663" spans="1:5" ht="15" thickBot="1" x14ac:dyDescent="0.35">
      <c r="A663" s="17"/>
      <c r="B663" s="17"/>
      <c r="C663" s="18"/>
      <c r="D663" s="1">
        <v>0</v>
      </c>
      <c r="E663" s="4" t="s">
        <v>69</v>
      </c>
    </row>
    <row r="664" spans="1:5" ht="15" thickBot="1" x14ac:dyDescent="0.35">
      <c r="A664" s="19"/>
      <c r="B664" s="19"/>
      <c r="C664" s="20"/>
      <c r="D664" s="5">
        <v>1</v>
      </c>
      <c r="E664" s="6" t="s">
        <v>70</v>
      </c>
    </row>
    <row r="665" spans="1:5" ht="15" thickBot="1" x14ac:dyDescent="0.35">
      <c r="A665" s="9" t="s">
        <v>1645</v>
      </c>
      <c r="B665" s="9" t="s">
        <v>68</v>
      </c>
      <c r="C665" s="9" t="s">
        <v>222</v>
      </c>
      <c r="D665" s="22" t="s">
        <v>1551</v>
      </c>
      <c r="E665" s="22"/>
    </row>
    <row r="666" spans="1:5" ht="15" thickBot="1" x14ac:dyDescent="0.35">
      <c r="A666" s="17"/>
      <c r="B666" s="17"/>
      <c r="C666" s="18"/>
      <c r="D666" s="2" t="s">
        <v>211</v>
      </c>
      <c r="E666" s="3" t="s">
        <v>212</v>
      </c>
    </row>
    <row r="667" spans="1:5" ht="15" thickBot="1" x14ac:dyDescent="0.35">
      <c r="A667" s="17"/>
      <c r="B667" s="17"/>
      <c r="C667" s="18"/>
      <c r="D667" s="1">
        <v>0</v>
      </c>
      <c r="E667" s="4" t="s">
        <v>69</v>
      </c>
    </row>
    <row r="668" spans="1:5" ht="15" thickBot="1" x14ac:dyDescent="0.35">
      <c r="A668" s="19"/>
      <c r="B668" s="19"/>
      <c r="C668" s="20"/>
      <c r="D668" s="5">
        <v>1</v>
      </c>
      <c r="E668" s="6" t="s">
        <v>70</v>
      </c>
    </row>
    <row r="669" spans="1:5" ht="15" thickBot="1" x14ac:dyDescent="0.35">
      <c r="A669" s="9" t="s">
        <v>1646</v>
      </c>
      <c r="B669" s="9" t="s">
        <v>68</v>
      </c>
      <c r="C669" s="9" t="s">
        <v>222</v>
      </c>
      <c r="D669" s="22" t="s">
        <v>1553</v>
      </c>
      <c r="E669" s="22"/>
    </row>
    <row r="670" spans="1:5" ht="15" thickBot="1" x14ac:dyDescent="0.35">
      <c r="A670" s="17"/>
      <c r="B670" s="17"/>
      <c r="C670" s="18"/>
      <c r="D670" s="2" t="s">
        <v>211</v>
      </c>
      <c r="E670" s="3" t="s">
        <v>212</v>
      </c>
    </row>
    <row r="671" spans="1:5" ht="15" thickBot="1" x14ac:dyDescent="0.35">
      <c r="A671" s="17"/>
      <c r="B671" s="17"/>
      <c r="C671" s="18"/>
      <c r="D671" s="1">
        <v>0</v>
      </c>
      <c r="E671" s="4" t="s">
        <v>69</v>
      </c>
    </row>
    <row r="672" spans="1:5" ht="15" thickBot="1" x14ac:dyDescent="0.35">
      <c r="A672" s="19"/>
      <c r="B672" s="19"/>
      <c r="C672" s="20"/>
      <c r="D672" s="5">
        <v>1</v>
      </c>
      <c r="E672" s="6" t="s">
        <v>70</v>
      </c>
    </row>
    <row r="673" spans="1:5" ht="15" thickBot="1" x14ac:dyDescent="0.35">
      <c r="A673" s="9" t="s">
        <v>1647</v>
      </c>
      <c r="B673" s="9" t="s">
        <v>68</v>
      </c>
      <c r="C673" s="9" t="s">
        <v>222</v>
      </c>
      <c r="D673" s="22" t="s">
        <v>1555</v>
      </c>
      <c r="E673" s="22"/>
    </row>
    <row r="674" spans="1:5" ht="15" thickBot="1" x14ac:dyDescent="0.35">
      <c r="A674" s="17"/>
      <c r="B674" s="17"/>
      <c r="C674" s="18"/>
      <c r="D674" s="2" t="s">
        <v>211</v>
      </c>
      <c r="E674" s="3" t="s">
        <v>212</v>
      </c>
    </row>
    <row r="675" spans="1:5" ht="15" thickBot="1" x14ac:dyDescent="0.35">
      <c r="A675" s="17"/>
      <c r="B675" s="17"/>
      <c r="C675" s="18"/>
      <c r="D675" s="1">
        <v>0</v>
      </c>
      <c r="E675" s="4" t="s">
        <v>69</v>
      </c>
    </row>
    <row r="676" spans="1:5" ht="15" thickBot="1" x14ac:dyDescent="0.35">
      <c r="A676" s="19"/>
      <c r="B676" s="19"/>
      <c r="C676" s="20"/>
      <c r="D676" s="5">
        <v>1</v>
      </c>
      <c r="E676" s="6" t="s">
        <v>70</v>
      </c>
    </row>
    <row r="677" spans="1:5" ht="15" thickBot="1" x14ac:dyDescent="0.35">
      <c r="A677" s="9" t="s">
        <v>1648</v>
      </c>
      <c r="B677" s="9" t="s">
        <v>68</v>
      </c>
      <c r="C677" s="9" t="s">
        <v>222</v>
      </c>
      <c r="D677" s="22" t="s">
        <v>1557</v>
      </c>
      <c r="E677" s="22"/>
    </row>
    <row r="678" spans="1:5" ht="15" thickBot="1" x14ac:dyDescent="0.35">
      <c r="A678" s="17"/>
      <c r="B678" s="17"/>
      <c r="C678" s="18"/>
      <c r="D678" s="2" t="s">
        <v>211</v>
      </c>
      <c r="E678" s="3" t="s">
        <v>212</v>
      </c>
    </row>
    <row r="679" spans="1:5" ht="15" thickBot="1" x14ac:dyDescent="0.35">
      <c r="A679" s="17"/>
      <c r="B679" s="17"/>
      <c r="C679" s="18"/>
      <c r="D679" s="1">
        <v>0</v>
      </c>
      <c r="E679" s="4" t="s">
        <v>69</v>
      </c>
    </row>
    <row r="680" spans="1:5" ht="15" thickBot="1" x14ac:dyDescent="0.35">
      <c r="A680" s="19"/>
      <c r="B680" s="19"/>
      <c r="C680" s="20"/>
      <c r="D680" s="5">
        <v>1</v>
      </c>
      <c r="E680" s="6" t="s">
        <v>70</v>
      </c>
    </row>
    <row r="681" spans="1:5" ht="15" thickBot="1" x14ac:dyDescent="0.35">
      <c r="A681" s="9" t="s">
        <v>1649</v>
      </c>
      <c r="B681" s="9" t="s">
        <v>5</v>
      </c>
      <c r="C681" s="9" t="s">
        <v>6</v>
      </c>
      <c r="D681" s="22" t="s">
        <v>1502</v>
      </c>
      <c r="E681" s="22"/>
    </row>
    <row r="682" spans="1:5" ht="15" thickBot="1" x14ac:dyDescent="0.35">
      <c r="A682" s="17"/>
      <c r="B682" s="17"/>
      <c r="C682" s="18"/>
      <c r="D682" s="2" t="s">
        <v>211</v>
      </c>
      <c r="E682" s="3" t="s">
        <v>212</v>
      </c>
    </row>
    <row r="683" spans="1:5" ht="15" thickBot="1" x14ac:dyDescent="0.35">
      <c r="A683" s="17"/>
      <c r="B683" s="17"/>
      <c r="C683" s="18"/>
      <c r="D683" s="1">
        <v>1</v>
      </c>
      <c r="E683" s="4" t="s">
        <v>269</v>
      </c>
    </row>
    <row r="684" spans="1:5" ht="15" thickBot="1" x14ac:dyDescent="0.35">
      <c r="A684" s="19"/>
      <c r="B684" s="19"/>
      <c r="C684" s="20"/>
      <c r="D684" s="5">
        <v>0</v>
      </c>
      <c r="E684" s="6" t="s">
        <v>69</v>
      </c>
    </row>
    <row r="685" spans="1:5" ht="15" thickBot="1" x14ac:dyDescent="0.35">
      <c r="A685" s="9" t="s">
        <v>1650</v>
      </c>
      <c r="B685" s="9" t="s">
        <v>5</v>
      </c>
      <c r="C685" s="9" t="s">
        <v>6</v>
      </c>
      <c r="D685" s="22" t="s">
        <v>271</v>
      </c>
      <c r="E685" s="22"/>
    </row>
    <row r="686" spans="1:5" ht="15" thickBot="1" x14ac:dyDescent="0.35">
      <c r="A686" s="17"/>
      <c r="B686" s="17"/>
      <c r="C686" s="18"/>
      <c r="D686" s="2" t="s">
        <v>211</v>
      </c>
      <c r="E686" s="3" t="s">
        <v>212</v>
      </c>
    </row>
    <row r="687" spans="1:5" ht="15" thickBot="1" x14ac:dyDescent="0.35">
      <c r="A687" s="17"/>
      <c r="B687" s="17"/>
      <c r="C687" s="18"/>
      <c r="D687" s="1">
        <v>1</v>
      </c>
      <c r="E687" s="4" t="s">
        <v>272</v>
      </c>
    </row>
    <row r="688" spans="1:5" ht="15" thickBot="1" x14ac:dyDescent="0.35">
      <c r="A688" s="17"/>
      <c r="B688" s="17"/>
      <c r="C688" s="18"/>
      <c r="D688" s="1">
        <v>2</v>
      </c>
      <c r="E688" s="4" t="s">
        <v>273</v>
      </c>
    </row>
    <row r="689" spans="1:5" ht="15" thickBot="1" x14ac:dyDescent="0.35">
      <c r="A689" s="17"/>
      <c r="B689" s="17"/>
      <c r="C689" s="18"/>
      <c r="D689" s="1">
        <v>3</v>
      </c>
      <c r="E689" s="4" t="s">
        <v>274</v>
      </c>
    </row>
    <row r="690" spans="1:5" ht="15" thickBot="1" x14ac:dyDescent="0.35">
      <c r="A690" s="17"/>
      <c r="B690" s="17"/>
      <c r="C690" s="18"/>
      <c r="D690" s="1">
        <v>4</v>
      </c>
      <c r="E690" s="4" t="s">
        <v>275</v>
      </c>
    </row>
    <row r="691" spans="1:5" ht="15" thickBot="1" x14ac:dyDescent="0.35">
      <c r="A691" s="17"/>
      <c r="B691" s="17"/>
      <c r="C691" s="18"/>
      <c r="D691" s="1">
        <v>5</v>
      </c>
      <c r="E691" s="4" t="s">
        <v>276</v>
      </c>
    </row>
    <row r="692" spans="1:5" ht="15" thickBot="1" x14ac:dyDescent="0.35">
      <c r="A692" s="17"/>
      <c r="B692" s="17"/>
      <c r="C692" s="18"/>
      <c r="D692" s="1">
        <v>995</v>
      </c>
      <c r="E692" s="4" t="s">
        <v>277</v>
      </c>
    </row>
    <row r="693" spans="1:5" ht="15" thickBot="1" x14ac:dyDescent="0.35">
      <c r="A693" s="19"/>
      <c r="B693" s="19"/>
      <c r="C693" s="20"/>
      <c r="D693" s="5">
        <v>-1</v>
      </c>
      <c r="E693" s="6" t="s">
        <v>22</v>
      </c>
    </row>
    <row r="694" spans="1:5" ht="15" thickBot="1" x14ac:dyDescent="0.35">
      <c r="A694" s="10" t="s">
        <v>1651</v>
      </c>
      <c r="B694" s="10" t="s">
        <v>10</v>
      </c>
      <c r="C694" s="10" t="s">
        <v>11</v>
      </c>
      <c r="D694" s="21" t="s">
        <v>279</v>
      </c>
      <c r="E694" s="21"/>
    </row>
    <row r="695" spans="1:5" ht="15" thickBot="1" x14ac:dyDescent="0.35">
      <c r="A695" s="9" t="s">
        <v>1652</v>
      </c>
      <c r="B695" s="9" t="s">
        <v>10</v>
      </c>
      <c r="C695" s="9" t="s">
        <v>214</v>
      </c>
      <c r="D695" s="22" t="s">
        <v>1653</v>
      </c>
      <c r="E695" s="22"/>
    </row>
    <row r="696" spans="1:5" ht="15" thickBot="1" x14ac:dyDescent="0.35">
      <c r="A696" s="17"/>
      <c r="B696" s="17"/>
      <c r="C696" s="18"/>
      <c r="D696" s="2" t="s">
        <v>211</v>
      </c>
      <c r="E696" s="3" t="s">
        <v>212</v>
      </c>
    </row>
    <row r="697" spans="1:5" ht="15" thickBot="1" x14ac:dyDescent="0.35">
      <c r="A697" s="17"/>
      <c r="B697" s="17"/>
      <c r="C697" s="18"/>
      <c r="D697" s="1">
        <v>1</v>
      </c>
      <c r="E697" s="4" t="s">
        <v>282</v>
      </c>
    </row>
    <row r="698" spans="1:5" ht="15" thickBot="1" x14ac:dyDescent="0.35">
      <c r="A698" s="17"/>
      <c r="B698" s="17"/>
      <c r="C698" s="18"/>
      <c r="D698" s="1">
        <v>2</v>
      </c>
      <c r="E698" s="4" t="s">
        <v>283</v>
      </c>
    </row>
    <row r="699" spans="1:5" ht="15" thickBot="1" x14ac:dyDescent="0.35">
      <c r="A699" s="17"/>
      <c r="B699" s="17"/>
      <c r="C699" s="18"/>
      <c r="D699" s="1">
        <v>3</v>
      </c>
      <c r="E699" s="4" t="s">
        <v>1654</v>
      </c>
    </row>
    <row r="700" spans="1:5" ht="15" thickBot="1" x14ac:dyDescent="0.35">
      <c r="A700" s="17"/>
      <c r="B700" s="17"/>
      <c r="C700" s="18"/>
      <c r="D700" s="1">
        <v>4</v>
      </c>
      <c r="E700" s="4" t="s">
        <v>1655</v>
      </c>
    </row>
    <row r="701" spans="1:5" ht="15" thickBot="1" x14ac:dyDescent="0.35">
      <c r="A701" s="17"/>
      <c r="B701" s="17"/>
      <c r="C701" s="18"/>
      <c r="D701" s="1">
        <v>5</v>
      </c>
      <c r="E701" s="4" t="s">
        <v>39</v>
      </c>
    </row>
    <row r="702" spans="1:5" ht="15" thickBot="1" x14ac:dyDescent="0.35">
      <c r="A702" s="19"/>
      <c r="B702" s="19"/>
      <c r="C702" s="20"/>
      <c r="D702" s="5">
        <v>6</v>
      </c>
      <c r="E702" s="6" t="s">
        <v>22</v>
      </c>
    </row>
    <row r="703" spans="1:5" ht="15" thickBot="1" x14ac:dyDescent="0.35">
      <c r="A703" s="9" t="s">
        <v>1656</v>
      </c>
      <c r="B703" s="9" t="s">
        <v>68</v>
      </c>
      <c r="C703" s="9" t="s">
        <v>222</v>
      </c>
      <c r="D703" s="22" t="s">
        <v>1657</v>
      </c>
      <c r="E703" s="22"/>
    </row>
    <row r="704" spans="1:5" ht="15" thickBot="1" x14ac:dyDescent="0.35">
      <c r="A704" s="17"/>
      <c r="B704" s="17"/>
      <c r="C704" s="18"/>
      <c r="D704" s="2" t="s">
        <v>211</v>
      </c>
      <c r="E704" s="3" t="s">
        <v>212</v>
      </c>
    </row>
    <row r="705" spans="1:5" ht="15" thickBot="1" x14ac:dyDescent="0.35">
      <c r="A705" s="17"/>
      <c r="B705" s="17"/>
      <c r="C705" s="18"/>
      <c r="D705" s="1">
        <v>0</v>
      </c>
      <c r="E705" s="4" t="s">
        <v>69</v>
      </c>
    </row>
    <row r="706" spans="1:5" ht="15" thickBot="1" x14ac:dyDescent="0.35">
      <c r="A706" s="19"/>
      <c r="B706" s="19"/>
      <c r="C706" s="20"/>
      <c r="D706" s="5">
        <v>1</v>
      </c>
      <c r="E706" s="6" t="s">
        <v>70</v>
      </c>
    </row>
    <row r="707" spans="1:5" ht="15" thickBot="1" x14ac:dyDescent="0.35">
      <c r="A707" s="9" t="s">
        <v>1658</v>
      </c>
      <c r="B707" s="9" t="s">
        <v>68</v>
      </c>
      <c r="C707" s="9" t="s">
        <v>222</v>
      </c>
      <c r="D707" s="22" t="s">
        <v>1659</v>
      </c>
      <c r="E707" s="22"/>
    </row>
    <row r="708" spans="1:5" ht="15" thickBot="1" x14ac:dyDescent="0.35">
      <c r="A708" s="17"/>
      <c r="B708" s="17"/>
      <c r="C708" s="18"/>
      <c r="D708" s="2" t="s">
        <v>211</v>
      </c>
      <c r="E708" s="3" t="s">
        <v>212</v>
      </c>
    </row>
    <row r="709" spans="1:5" ht="15" thickBot="1" x14ac:dyDescent="0.35">
      <c r="A709" s="17"/>
      <c r="B709" s="17"/>
      <c r="C709" s="18"/>
      <c r="D709" s="1">
        <v>0</v>
      </c>
      <c r="E709" s="4" t="s">
        <v>69</v>
      </c>
    </row>
    <row r="710" spans="1:5" ht="15" thickBot="1" x14ac:dyDescent="0.35">
      <c r="A710" s="19"/>
      <c r="B710" s="19"/>
      <c r="C710" s="20"/>
      <c r="D710" s="5">
        <v>1</v>
      </c>
      <c r="E710" s="6" t="s">
        <v>70</v>
      </c>
    </row>
    <row r="711" spans="1:5" ht="15" thickBot="1" x14ac:dyDescent="0.35">
      <c r="A711" s="9" t="s">
        <v>1660</v>
      </c>
      <c r="B711" s="9" t="s">
        <v>68</v>
      </c>
      <c r="C711" s="9" t="s">
        <v>222</v>
      </c>
      <c r="D711" s="22" t="s">
        <v>1661</v>
      </c>
      <c r="E711" s="22"/>
    </row>
    <row r="712" spans="1:5" ht="15" thickBot="1" x14ac:dyDescent="0.35">
      <c r="A712" s="17"/>
      <c r="B712" s="17"/>
      <c r="C712" s="18"/>
      <c r="D712" s="2" t="s">
        <v>211</v>
      </c>
      <c r="E712" s="3" t="s">
        <v>212</v>
      </c>
    </row>
    <row r="713" spans="1:5" ht="15" thickBot="1" x14ac:dyDescent="0.35">
      <c r="A713" s="17"/>
      <c r="B713" s="17"/>
      <c r="C713" s="18"/>
      <c r="D713" s="1">
        <v>0</v>
      </c>
      <c r="E713" s="4" t="s">
        <v>69</v>
      </c>
    </row>
    <row r="714" spans="1:5" ht="15" thickBot="1" x14ac:dyDescent="0.35">
      <c r="A714" s="19"/>
      <c r="B714" s="19"/>
      <c r="C714" s="20"/>
      <c r="D714" s="5">
        <v>1</v>
      </c>
      <c r="E714" s="6" t="s">
        <v>70</v>
      </c>
    </row>
    <row r="715" spans="1:5" ht="15" thickBot="1" x14ac:dyDescent="0.35">
      <c r="A715" s="9" t="s">
        <v>1662</v>
      </c>
      <c r="B715" s="9" t="s">
        <v>68</v>
      </c>
      <c r="C715" s="9" t="s">
        <v>222</v>
      </c>
      <c r="D715" s="22" t="s">
        <v>1663</v>
      </c>
      <c r="E715" s="22"/>
    </row>
    <row r="716" spans="1:5" ht="15" thickBot="1" x14ac:dyDescent="0.35">
      <c r="A716" s="17"/>
      <c r="B716" s="17"/>
      <c r="C716" s="18"/>
      <c r="D716" s="2" t="s">
        <v>211</v>
      </c>
      <c r="E716" s="3" t="s">
        <v>212</v>
      </c>
    </row>
    <row r="717" spans="1:5" ht="15" thickBot="1" x14ac:dyDescent="0.35">
      <c r="A717" s="17"/>
      <c r="B717" s="17"/>
      <c r="C717" s="18"/>
      <c r="D717" s="1">
        <v>0</v>
      </c>
      <c r="E717" s="4" t="s">
        <v>69</v>
      </c>
    </row>
    <row r="718" spans="1:5" ht="15" thickBot="1" x14ac:dyDescent="0.35">
      <c r="A718" s="19"/>
      <c r="B718" s="19"/>
      <c r="C718" s="20"/>
      <c r="D718" s="5">
        <v>1</v>
      </c>
      <c r="E718" s="6" t="s">
        <v>70</v>
      </c>
    </row>
    <row r="719" spans="1:5" ht="15" thickBot="1" x14ac:dyDescent="0.35">
      <c r="A719" s="9" t="s">
        <v>1664</v>
      </c>
      <c r="B719" s="9" t="s">
        <v>68</v>
      </c>
      <c r="C719" s="9" t="s">
        <v>222</v>
      </c>
      <c r="D719" s="22" t="s">
        <v>1665</v>
      </c>
      <c r="E719" s="22"/>
    </row>
    <row r="720" spans="1:5" ht="15" thickBot="1" x14ac:dyDescent="0.35">
      <c r="A720" s="17"/>
      <c r="B720" s="17"/>
      <c r="C720" s="18"/>
      <c r="D720" s="2" t="s">
        <v>211</v>
      </c>
      <c r="E720" s="3" t="s">
        <v>212</v>
      </c>
    </row>
    <row r="721" spans="1:5" ht="15" thickBot="1" x14ac:dyDescent="0.35">
      <c r="A721" s="17"/>
      <c r="B721" s="17"/>
      <c r="C721" s="18"/>
      <c r="D721" s="1">
        <v>0</v>
      </c>
      <c r="E721" s="4" t="s">
        <v>69</v>
      </c>
    </row>
    <row r="722" spans="1:5" ht="15" thickBot="1" x14ac:dyDescent="0.35">
      <c r="A722" s="19"/>
      <c r="B722" s="19"/>
      <c r="C722" s="20"/>
      <c r="D722" s="5">
        <v>1</v>
      </c>
      <c r="E722" s="6" t="s">
        <v>70</v>
      </c>
    </row>
    <row r="723" spans="1:5" ht="15" thickBot="1" x14ac:dyDescent="0.35">
      <c r="A723" s="9" t="s">
        <v>1666</v>
      </c>
      <c r="B723" s="9" t="s">
        <v>68</v>
      </c>
      <c r="C723" s="9" t="s">
        <v>222</v>
      </c>
      <c r="D723" s="22" t="s">
        <v>1667</v>
      </c>
      <c r="E723" s="22"/>
    </row>
    <row r="724" spans="1:5" ht="15" thickBot="1" x14ac:dyDescent="0.35">
      <c r="A724" s="17"/>
      <c r="B724" s="17"/>
      <c r="C724" s="18"/>
      <c r="D724" s="2" t="s">
        <v>211</v>
      </c>
      <c r="E724" s="3" t="s">
        <v>212</v>
      </c>
    </row>
    <row r="725" spans="1:5" ht="15" thickBot="1" x14ac:dyDescent="0.35">
      <c r="A725" s="17"/>
      <c r="B725" s="17"/>
      <c r="C725" s="18"/>
      <c r="D725" s="1">
        <v>0</v>
      </c>
      <c r="E725" s="4" t="s">
        <v>69</v>
      </c>
    </row>
    <row r="726" spans="1:5" ht="15" thickBot="1" x14ac:dyDescent="0.35">
      <c r="A726" s="19"/>
      <c r="B726" s="19"/>
      <c r="C726" s="20"/>
      <c r="D726" s="5">
        <v>1</v>
      </c>
      <c r="E726" s="6" t="s">
        <v>70</v>
      </c>
    </row>
    <row r="727" spans="1:5" ht="15" thickBot="1" x14ac:dyDescent="0.35">
      <c r="A727" s="9" t="s">
        <v>1668</v>
      </c>
      <c r="B727" s="9" t="s">
        <v>10</v>
      </c>
      <c r="C727" s="9" t="s">
        <v>214</v>
      </c>
      <c r="D727" s="22" t="s">
        <v>1669</v>
      </c>
      <c r="E727" s="22"/>
    </row>
    <row r="728" spans="1:5" ht="15" thickBot="1" x14ac:dyDescent="0.35">
      <c r="A728" s="17"/>
      <c r="B728" s="17"/>
      <c r="C728" s="18"/>
      <c r="D728" s="2" t="s">
        <v>211</v>
      </c>
      <c r="E728" s="3" t="s">
        <v>212</v>
      </c>
    </row>
    <row r="729" spans="1:5" ht="15" thickBot="1" x14ac:dyDescent="0.35">
      <c r="A729" s="17"/>
      <c r="B729" s="17"/>
      <c r="C729" s="18"/>
      <c r="D729" s="1">
        <v>1</v>
      </c>
      <c r="E729" s="4" t="s">
        <v>282</v>
      </c>
    </row>
    <row r="730" spans="1:5" ht="15" thickBot="1" x14ac:dyDescent="0.35">
      <c r="A730" s="17"/>
      <c r="B730" s="17"/>
      <c r="C730" s="18"/>
      <c r="D730" s="1">
        <v>2</v>
      </c>
      <c r="E730" s="4" t="s">
        <v>283</v>
      </c>
    </row>
    <row r="731" spans="1:5" ht="15" thickBot="1" x14ac:dyDescent="0.35">
      <c r="A731" s="17"/>
      <c r="B731" s="17"/>
      <c r="C731" s="18"/>
      <c r="D731" s="1">
        <v>3</v>
      </c>
      <c r="E731" s="4" t="s">
        <v>1654</v>
      </c>
    </row>
    <row r="732" spans="1:5" ht="15" thickBot="1" x14ac:dyDescent="0.35">
      <c r="A732" s="17"/>
      <c r="B732" s="17"/>
      <c r="C732" s="18"/>
      <c r="D732" s="1">
        <v>4</v>
      </c>
      <c r="E732" s="4" t="s">
        <v>1655</v>
      </c>
    </row>
    <row r="733" spans="1:5" ht="15" thickBot="1" x14ac:dyDescent="0.35">
      <c r="A733" s="17"/>
      <c r="B733" s="17"/>
      <c r="C733" s="18"/>
      <c r="D733" s="1">
        <v>5</v>
      </c>
      <c r="E733" s="4" t="s">
        <v>258</v>
      </c>
    </row>
    <row r="734" spans="1:5" ht="15" thickBot="1" x14ac:dyDescent="0.35">
      <c r="A734" s="17"/>
      <c r="B734" s="17"/>
      <c r="C734" s="18"/>
      <c r="D734" s="1">
        <v>6</v>
      </c>
      <c r="E734" s="4" t="s">
        <v>1670</v>
      </c>
    </row>
    <row r="735" spans="1:5" ht="15" thickBot="1" x14ac:dyDescent="0.35">
      <c r="A735" s="17"/>
      <c r="B735" s="17"/>
      <c r="C735" s="18"/>
      <c r="D735" s="1">
        <v>7</v>
      </c>
      <c r="E735" s="4" t="s">
        <v>1671</v>
      </c>
    </row>
    <row r="736" spans="1:5" ht="15" thickBot="1" x14ac:dyDescent="0.35">
      <c r="A736" s="17"/>
      <c r="B736" s="17"/>
      <c r="C736" s="18"/>
      <c r="D736" s="1">
        <v>8</v>
      </c>
      <c r="E736" s="4" t="s">
        <v>1672</v>
      </c>
    </row>
    <row r="737" spans="1:5" ht="15" thickBot="1" x14ac:dyDescent="0.35">
      <c r="A737" s="17"/>
      <c r="B737" s="17"/>
      <c r="C737" s="18"/>
      <c r="D737" s="1">
        <v>9</v>
      </c>
      <c r="E737" s="4" t="s">
        <v>39</v>
      </c>
    </row>
    <row r="738" spans="1:5" ht="15" thickBot="1" x14ac:dyDescent="0.35">
      <c r="A738" s="19"/>
      <c r="B738" s="19"/>
      <c r="C738" s="20"/>
      <c r="D738" s="5">
        <v>10</v>
      </c>
      <c r="E738" s="6" t="s">
        <v>22</v>
      </c>
    </row>
    <row r="739" spans="1:5" ht="15" thickBot="1" x14ac:dyDescent="0.35">
      <c r="A739" s="9" t="s">
        <v>1673</v>
      </c>
      <c r="B739" s="9" t="s">
        <v>68</v>
      </c>
      <c r="C739" s="9" t="s">
        <v>222</v>
      </c>
      <c r="D739" s="22" t="s">
        <v>1674</v>
      </c>
      <c r="E739" s="22"/>
    </row>
    <row r="740" spans="1:5" ht="15" thickBot="1" x14ac:dyDescent="0.35">
      <c r="A740" s="17"/>
      <c r="B740" s="17"/>
      <c r="C740" s="18"/>
      <c r="D740" s="2" t="s">
        <v>211</v>
      </c>
      <c r="E740" s="3" t="s">
        <v>212</v>
      </c>
    </row>
    <row r="741" spans="1:5" ht="15" thickBot="1" x14ac:dyDescent="0.35">
      <c r="A741" s="17"/>
      <c r="B741" s="17"/>
      <c r="C741" s="18"/>
      <c r="D741" s="1">
        <v>0</v>
      </c>
      <c r="E741" s="4" t="s">
        <v>69</v>
      </c>
    </row>
    <row r="742" spans="1:5" ht="15" thickBot="1" x14ac:dyDescent="0.35">
      <c r="A742" s="19"/>
      <c r="B742" s="19"/>
      <c r="C742" s="20"/>
      <c r="D742" s="5">
        <v>1</v>
      </c>
      <c r="E742" s="6" t="s">
        <v>70</v>
      </c>
    </row>
    <row r="743" spans="1:5" ht="15" thickBot="1" x14ac:dyDescent="0.35">
      <c r="A743" s="9" t="s">
        <v>1675</v>
      </c>
      <c r="B743" s="9" t="s">
        <v>68</v>
      </c>
      <c r="C743" s="9" t="s">
        <v>222</v>
      </c>
      <c r="D743" s="22" t="s">
        <v>1676</v>
      </c>
      <c r="E743" s="22"/>
    </row>
    <row r="744" spans="1:5" ht="15" thickBot="1" x14ac:dyDescent="0.35">
      <c r="A744" s="17"/>
      <c r="B744" s="17"/>
      <c r="C744" s="18"/>
      <c r="D744" s="2" t="s">
        <v>211</v>
      </c>
      <c r="E744" s="3" t="s">
        <v>212</v>
      </c>
    </row>
    <row r="745" spans="1:5" ht="15" thickBot="1" x14ac:dyDescent="0.35">
      <c r="A745" s="17"/>
      <c r="B745" s="17"/>
      <c r="C745" s="18"/>
      <c r="D745" s="1">
        <v>0</v>
      </c>
      <c r="E745" s="4" t="s">
        <v>69</v>
      </c>
    </row>
    <row r="746" spans="1:5" ht="15" thickBot="1" x14ac:dyDescent="0.35">
      <c r="A746" s="19"/>
      <c r="B746" s="19"/>
      <c r="C746" s="20"/>
      <c r="D746" s="5">
        <v>1</v>
      </c>
      <c r="E746" s="6" t="s">
        <v>70</v>
      </c>
    </row>
    <row r="747" spans="1:5" ht="15" thickBot="1" x14ac:dyDescent="0.35">
      <c r="A747" s="9" t="s">
        <v>1677</v>
      </c>
      <c r="B747" s="9" t="s">
        <v>68</v>
      </c>
      <c r="C747" s="9" t="s">
        <v>222</v>
      </c>
      <c r="D747" s="22" t="s">
        <v>1678</v>
      </c>
      <c r="E747" s="22"/>
    </row>
    <row r="748" spans="1:5" ht="15" thickBot="1" x14ac:dyDescent="0.35">
      <c r="A748" s="17"/>
      <c r="B748" s="17"/>
      <c r="C748" s="18"/>
      <c r="D748" s="2" t="s">
        <v>211</v>
      </c>
      <c r="E748" s="3" t="s">
        <v>212</v>
      </c>
    </row>
    <row r="749" spans="1:5" ht="15" thickBot="1" x14ac:dyDescent="0.35">
      <c r="A749" s="17"/>
      <c r="B749" s="17"/>
      <c r="C749" s="18"/>
      <c r="D749" s="1">
        <v>0</v>
      </c>
      <c r="E749" s="4" t="s">
        <v>69</v>
      </c>
    </row>
    <row r="750" spans="1:5" ht="15" thickBot="1" x14ac:dyDescent="0.35">
      <c r="A750" s="19"/>
      <c r="B750" s="19"/>
      <c r="C750" s="20"/>
      <c r="D750" s="5">
        <v>1</v>
      </c>
      <c r="E750" s="6" t="s">
        <v>70</v>
      </c>
    </row>
    <row r="751" spans="1:5" ht="15" thickBot="1" x14ac:dyDescent="0.35">
      <c r="A751" s="9" t="s">
        <v>1679</v>
      </c>
      <c r="B751" s="9" t="s">
        <v>68</v>
      </c>
      <c r="C751" s="9" t="s">
        <v>222</v>
      </c>
      <c r="D751" s="22" t="s">
        <v>1680</v>
      </c>
      <c r="E751" s="22"/>
    </row>
    <row r="752" spans="1:5" ht="15" thickBot="1" x14ac:dyDescent="0.35">
      <c r="A752" s="17"/>
      <c r="B752" s="17"/>
      <c r="C752" s="18"/>
      <c r="D752" s="2" t="s">
        <v>211</v>
      </c>
      <c r="E752" s="3" t="s">
        <v>212</v>
      </c>
    </row>
    <row r="753" spans="1:5" ht="15" thickBot="1" x14ac:dyDescent="0.35">
      <c r="A753" s="17"/>
      <c r="B753" s="17"/>
      <c r="C753" s="18"/>
      <c r="D753" s="1">
        <v>0</v>
      </c>
      <c r="E753" s="4" t="s">
        <v>69</v>
      </c>
    </row>
    <row r="754" spans="1:5" ht="15" thickBot="1" x14ac:dyDescent="0.35">
      <c r="A754" s="19"/>
      <c r="B754" s="19"/>
      <c r="C754" s="20"/>
      <c r="D754" s="5">
        <v>1</v>
      </c>
      <c r="E754" s="6" t="s">
        <v>70</v>
      </c>
    </row>
    <row r="755" spans="1:5" ht="15" thickBot="1" x14ac:dyDescent="0.35">
      <c r="A755" s="9" t="s">
        <v>1681</v>
      </c>
      <c r="B755" s="9" t="s">
        <v>68</v>
      </c>
      <c r="C755" s="9" t="s">
        <v>222</v>
      </c>
      <c r="D755" s="22" t="s">
        <v>1682</v>
      </c>
      <c r="E755" s="22"/>
    </row>
    <row r="756" spans="1:5" ht="15" thickBot="1" x14ac:dyDescent="0.35">
      <c r="A756" s="17"/>
      <c r="B756" s="17"/>
      <c r="C756" s="18"/>
      <c r="D756" s="2" t="s">
        <v>211</v>
      </c>
      <c r="E756" s="3" t="s">
        <v>212</v>
      </c>
    </row>
    <row r="757" spans="1:5" ht="15" thickBot="1" x14ac:dyDescent="0.35">
      <c r="A757" s="17"/>
      <c r="B757" s="17"/>
      <c r="C757" s="18"/>
      <c r="D757" s="1">
        <v>0</v>
      </c>
      <c r="E757" s="4" t="s">
        <v>69</v>
      </c>
    </row>
    <row r="758" spans="1:5" ht="15" thickBot="1" x14ac:dyDescent="0.35">
      <c r="A758" s="19"/>
      <c r="B758" s="19"/>
      <c r="C758" s="20"/>
      <c r="D758" s="5">
        <v>1</v>
      </c>
      <c r="E758" s="6" t="s">
        <v>70</v>
      </c>
    </row>
    <row r="759" spans="1:5" ht="15" thickBot="1" x14ac:dyDescent="0.35">
      <c r="A759" s="9" t="s">
        <v>1683</v>
      </c>
      <c r="B759" s="9" t="s">
        <v>68</v>
      </c>
      <c r="C759" s="9" t="s">
        <v>222</v>
      </c>
      <c r="D759" s="22" t="s">
        <v>1684</v>
      </c>
      <c r="E759" s="22"/>
    </row>
    <row r="760" spans="1:5" ht="15" thickBot="1" x14ac:dyDescent="0.35">
      <c r="A760" s="17"/>
      <c r="B760" s="17"/>
      <c r="C760" s="18"/>
      <c r="D760" s="2" t="s">
        <v>211</v>
      </c>
      <c r="E760" s="3" t="s">
        <v>212</v>
      </c>
    </row>
    <row r="761" spans="1:5" ht="15" thickBot="1" x14ac:dyDescent="0.35">
      <c r="A761" s="17"/>
      <c r="B761" s="17"/>
      <c r="C761" s="18"/>
      <c r="D761" s="1">
        <v>0</v>
      </c>
      <c r="E761" s="4" t="s">
        <v>69</v>
      </c>
    </row>
    <row r="762" spans="1:5" ht="15" thickBot="1" x14ac:dyDescent="0.35">
      <c r="A762" s="19"/>
      <c r="B762" s="19"/>
      <c r="C762" s="20"/>
      <c r="D762" s="5">
        <v>1</v>
      </c>
      <c r="E762" s="6" t="s">
        <v>70</v>
      </c>
    </row>
    <row r="763" spans="1:5" ht="15" thickBot="1" x14ac:dyDescent="0.35">
      <c r="A763" s="9" t="s">
        <v>1685</v>
      </c>
      <c r="B763" s="9" t="s">
        <v>68</v>
      </c>
      <c r="C763" s="9" t="s">
        <v>222</v>
      </c>
      <c r="D763" s="22" t="s">
        <v>1686</v>
      </c>
      <c r="E763" s="22"/>
    </row>
    <row r="764" spans="1:5" ht="15" thickBot="1" x14ac:dyDescent="0.35">
      <c r="A764" s="17"/>
      <c r="B764" s="17"/>
      <c r="C764" s="18"/>
      <c r="D764" s="2" t="s">
        <v>211</v>
      </c>
      <c r="E764" s="3" t="s">
        <v>212</v>
      </c>
    </row>
    <row r="765" spans="1:5" ht="15" thickBot="1" x14ac:dyDescent="0.35">
      <c r="A765" s="17"/>
      <c r="B765" s="17"/>
      <c r="C765" s="18"/>
      <c r="D765" s="1">
        <v>0</v>
      </c>
      <c r="E765" s="4" t="s">
        <v>69</v>
      </c>
    </row>
    <row r="766" spans="1:5" ht="15" thickBot="1" x14ac:dyDescent="0.35">
      <c r="A766" s="19"/>
      <c r="B766" s="19"/>
      <c r="C766" s="20"/>
      <c r="D766" s="5">
        <v>1</v>
      </c>
      <c r="E766" s="6" t="s">
        <v>70</v>
      </c>
    </row>
    <row r="767" spans="1:5" ht="15" thickBot="1" x14ac:dyDescent="0.35">
      <c r="A767" s="9" t="s">
        <v>1687</v>
      </c>
      <c r="B767" s="9" t="s">
        <v>68</v>
      </c>
      <c r="C767" s="9" t="s">
        <v>222</v>
      </c>
      <c r="D767" s="22" t="s">
        <v>1688</v>
      </c>
      <c r="E767" s="22"/>
    </row>
    <row r="768" spans="1:5" ht="15" thickBot="1" x14ac:dyDescent="0.35">
      <c r="A768" s="17"/>
      <c r="B768" s="17"/>
      <c r="C768" s="18"/>
      <c r="D768" s="2" t="s">
        <v>211</v>
      </c>
      <c r="E768" s="3" t="s">
        <v>212</v>
      </c>
    </row>
    <row r="769" spans="1:5" ht="15" thickBot="1" x14ac:dyDescent="0.35">
      <c r="A769" s="17"/>
      <c r="B769" s="17"/>
      <c r="C769" s="18"/>
      <c r="D769" s="1">
        <v>0</v>
      </c>
      <c r="E769" s="4" t="s">
        <v>69</v>
      </c>
    </row>
    <row r="770" spans="1:5" ht="15" thickBot="1" x14ac:dyDescent="0.35">
      <c r="A770" s="19"/>
      <c r="B770" s="19"/>
      <c r="C770" s="20"/>
      <c r="D770" s="5">
        <v>1</v>
      </c>
      <c r="E770" s="6" t="s">
        <v>70</v>
      </c>
    </row>
    <row r="771" spans="1:5" ht="15" thickBot="1" x14ac:dyDescent="0.35">
      <c r="A771" s="9" t="s">
        <v>1689</v>
      </c>
      <c r="B771" s="9" t="s">
        <v>68</v>
      </c>
      <c r="C771" s="9" t="s">
        <v>222</v>
      </c>
      <c r="D771" s="22" t="s">
        <v>1690</v>
      </c>
      <c r="E771" s="22"/>
    </row>
    <row r="772" spans="1:5" ht="15" thickBot="1" x14ac:dyDescent="0.35">
      <c r="A772" s="17"/>
      <c r="B772" s="17"/>
      <c r="C772" s="18"/>
      <c r="D772" s="2" t="s">
        <v>211</v>
      </c>
      <c r="E772" s="3" t="s">
        <v>212</v>
      </c>
    </row>
    <row r="773" spans="1:5" ht="15" thickBot="1" x14ac:dyDescent="0.35">
      <c r="A773" s="17"/>
      <c r="B773" s="17"/>
      <c r="C773" s="18"/>
      <c r="D773" s="1">
        <v>0</v>
      </c>
      <c r="E773" s="4" t="s">
        <v>69</v>
      </c>
    </row>
    <row r="774" spans="1:5" ht="15" thickBot="1" x14ac:dyDescent="0.35">
      <c r="A774" s="19"/>
      <c r="B774" s="19"/>
      <c r="C774" s="20"/>
      <c r="D774" s="5">
        <v>1</v>
      </c>
      <c r="E774" s="6" t="s">
        <v>70</v>
      </c>
    </row>
    <row r="775" spans="1:5" ht="15" thickBot="1" x14ac:dyDescent="0.35">
      <c r="A775" s="9" t="s">
        <v>1691</v>
      </c>
      <c r="B775" s="9" t="s">
        <v>68</v>
      </c>
      <c r="C775" s="9" t="s">
        <v>222</v>
      </c>
      <c r="D775" s="22" t="s">
        <v>1692</v>
      </c>
      <c r="E775" s="22"/>
    </row>
    <row r="776" spans="1:5" ht="15" thickBot="1" x14ac:dyDescent="0.35">
      <c r="A776" s="17"/>
      <c r="B776" s="17"/>
      <c r="C776" s="18"/>
      <c r="D776" s="2" t="s">
        <v>211</v>
      </c>
      <c r="E776" s="3" t="s">
        <v>212</v>
      </c>
    </row>
    <row r="777" spans="1:5" ht="15" thickBot="1" x14ac:dyDescent="0.35">
      <c r="A777" s="17"/>
      <c r="B777" s="17"/>
      <c r="C777" s="18"/>
      <c r="D777" s="1">
        <v>0</v>
      </c>
      <c r="E777" s="4" t="s">
        <v>69</v>
      </c>
    </row>
    <row r="778" spans="1:5" ht="15" thickBot="1" x14ac:dyDescent="0.35">
      <c r="A778" s="19"/>
      <c r="B778" s="19"/>
      <c r="C778" s="20"/>
      <c r="D778" s="5">
        <v>1</v>
      </c>
      <c r="E778" s="6" t="s">
        <v>70</v>
      </c>
    </row>
    <row r="779" spans="1:5" ht="15" thickBot="1" x14ac:dyDescent="0.35">
      <c r="A779" s="9" t="s">
        <v>1693</v>
      </c>
      <c r="B779" s="9" t="s">
        <v>10</v>
      </c>
      <c r="C779" s="9" t="s">
        <v>214</v>
      </c>
      <c r="D779" s="22" t="s">
        <v>1694</v>
      </c>
      <c r="E779" s="22"/>
    </row>
    <row r="780" spans="1:5" ht="15" thickBot="1" x14ac:dyDescent="0.35">
      <c r="A780" s="17"/>
      <c r="B780" s="17"/>
      <c r="C780" s="18"/>
      <c r="D780" s="2" t="s">
        <v>211</v>
      </c>
      <c r="E780" s="3" t="s">
        <v>212</v>
      </c>
    </row>
    <row r="781" spans="1:5" ht="15" thickBot="1" x14ac:dyDescent="0.35">
      <c r="A781" s="17"/>
      <c r="B781" s="17"/>
      <c r="C781" s="18"/>
      <c r="D781" s="1">
        <v>1</v>
      </c>
      <c r="E781" s="4" t="s">
        <v>282</v>
      </c>
    </row>
    <row r="782" spans="1:5" ht="15" thickBot="1" x14ac:dyDescent="0.35">
      <c r="A782" s="17"/>
      <c r="B782" s="17"/>
      <c r="C782" s="18"/>
      <c r="D782" s="1">
        <v>2</v>
      </c>
      <c r="E782" s="4" t="s">
        <v>283</v>
      </c>
    </row>
    <row r="783" spans="1:5" ht="15" thickBot="1" x14ac:dyDescent="0.35">
      <c r="A783" s="17"/>
      <c r="B783" s="17"/>
      <c r="C783" s="18"/>
      <c r="D783" s="1">
        <v>3</v>
      </c>
      <c r="E783" s="4" t="s">
        <v>1654</v>
      </c>
    </row>
    <row r="784" spans="1:5" ht="15" thickBot="1" x14ac:dyDescent="0.35">
      <c r="A784" s="17"/>
      <c r="B784" s="17"/>
      <c r="C784" s="18"/>
      <c r="D784" s="1">
        <v>4</v>
      </c>
      <c r="E784" s="4" t="s">
        <v>1655</v>
      </c>
    </row>
    <row r="785" spans="1:5" ht="15" thickBot="1" x14ac:dyDescent="0.35">
      <c r="A785" s="17"/>
      <c r="B785" s="17"/>
      <c r="C785" s="18"/>
      <c r="D785" s="1">
        <v>5</v>
      </c>
      <c r="E785" s="4" t="s">
        <v>258</v>
      </c>
    </row>
    <row r="786" spans="1:5" ht="15" thickBot="1" x14ac:dyDescent="0.35">
      <c r="A786" s="17"/>
      <c r="B786" s="17"/>
      <c r="C786" s="18"/>
      <c r="D786" s="1">
        <v>6</v>
      </c>
      <c r="E786" s="4" t="s">
        <v>1670</v>
      </c>
    </row>
    <row r="787" spans="1:5" ht="15" thickBot="1" x14ac:dyDescent="0.35">
      <c r="A787" s="17"/>
      <c r="B787" s="17"/>
      <c r="C787" s="18"/>
      <c r="D787" s="1">
        <v>7</v>
      </c>
      <c r="E787" s="4" t="s">
        <v>1671</v>
      </c>
    </row>
    <row r="788" spans="1:5" ht="15" thickBot="1" x14ac:dyDescent="0.35">
      <c r="A788" s="17"/>
      <c r="B788" s="17"/>
      <c r="C788" s="18"/>
      <c r="D788" s="1">
        <v>8</v>
      </c>
      <c r="E788" s="4" t="s">
        <v>1672</v>
      </c>
    </row>
    <row r="789" spans="1:5" ht="15" thickBot="1" x14ac:dyDescent="0.35">
      <c r="A789" s="17"/>
      <c r="B789" s="17"/>
      <c r="C789" s="18"/>
      <c r="D789" s="1">
        <v>9</v>
      </c>
      <c r="E789" s="4" t="s">
        <v>39</v>
      </c>
    </row>
    <row r="790" spans="1:5" ht="15" thickBot="1" x14ac:dyDescent="0.35">
      <c r="A790" s="19"/>
      <c r="B790" s="19"/>
      <c r="C790" s="20"/>
      <c r="D790" s="5">
        <v>10</v>
      </c>
      <c r="E790" s="6" t="s">
        <v>22</v>
      </c>
    </row>
    <row r="791" spans="1:5" ht="15" thickBot="1" x14ac:dyDescent="0.35">
      <c r="A791" s="9" t="s">
        <v>1695</v>
      </c>
      <c r="B791" s="9" t="s">
        <v>68</v>
      </c>
      <c r="C791" s="9" t="s">
        <v>222</v>
      </c>
      <c r="D791" s="22" t="s">
        <v>1696</v>
      </c>
      <c r="E791" s="22"/>
    </row>
    <row r="792" spans="1:5" ht="15" thickBot="1" x14ac:dyDescent="0.35">
      <c r="A792" s="17"/>
      <c r="B792" s="17"/>
      <c r="C792" s="18"/>
      <c r="D792" s="2" t="s">
        <v>211</v>
      </c>
      <c r="E792" s="3" t="s">
        <v>212</v>
      </c>
    </row>
    <row r="793" spans="1:5" ht="15" thickBot="1" x14ac:dyDescent="0.35">
      <c r="A793" s="17"/>
      <c r="B793" s="17"/>
      <c r="C793" s="18"/>
      <c r="D793" s="1">
        <v>0</v>
      </c>
      <c r="E793" s="4" t="s">
        <v>69</v>
      </c>
    </row>
    <row r="794" spans="1:5" ht="15" thickBot="1" x14ac:dyDescent="0.35">
      <c r="A794" s="19"/>
      <c r="B794" s="19"/>
      <c r="C794" s="20"/>
      <c r="D794" s="5">
        <v>1</v>
      </c>
      <c r="E794" s="6" t="s">
        <v>70</v>
      </c>
    </row>
    <row r="795" spans="1:5" ht="15" thickBot="1" x14ac:dyDescent="0.35">
      <c r="A795" s="9" t="s">
        <v>1697</v>
      </c>
      <c r="B795" s="9" t="s">
        <v>68</v>
      </c>
      <c r="C795" s="9" t="s">
        <v>222</v>
      </c>
      <c r="D795" s="22" t="s">
        <v>1698</v>
      </c>
      <c r="E795" s="22"/>
    </row>
    <row r="796" spans="1:5" ht="15" thickBot="1" x14ac:dyDescent="0.35">
      <c r="A796" s="17"/>
      <c r="B796" s="17"/>
      <c r="C796" s="18"/>
      <c r="D796" s="2" t="s">
        <v>211</v>
      </c>
      <c r="E796" s="3" t="s">
        <v>212</v>
      </c>
    </row>
    <row r="797" spans="1:5" ht="15" thickBot="1" x14ac:dyDescent="0.35">
      <c r="A797" s="17"/>
      <c r="B797" s="17"/>
      <c r="C797" s="18"/>
      <c r="D797" s="1">
        <v>0</v>
      </c>
      <c r="E797" s="4" t="s">
        <v>69</v>
      </c>
    </row>
    <row r="798" spans="1:5" ht="15" thickBot="1" x14ac:dyDescent="0.35">
      <c r="A798" s="19"/>
      <c r="B798" s="19"/>
      <c r="C798" s="20"/>
      <c r="D798" s="5">
        <v>1</v>
      </c>
      <c r="E798" s="6" t="s">
        <v>70</v>
      </c>
    </row>
    <row r="799" spans="1:5" ht="15" thickBot="1" x14ac:dyDescent="0.35">
      <c r="A799" s="9" t="s">
        <v>1699</v>
      </c>
      <c r="B799" s="9" t="s">
        <v>68</v>
      </c>
      <c r="C799" s="9" t="s">
        <v>222</v>
      </c>
      <c r="D799" s="22" t="s">
        <v>1700</v>
      </c>
      <c r="E799" s="22"/>
    </row>
    <row r="800" spans="1:5" ht="15" thickBot="1" x14ac:dyDescent="0.35">
      <c r="A800" s="17"/>
      <c r="B800" s="17"/>
      <c r="C800" s="18"/>
      <c r="D800" s="2" t="s">
        <v>211</v>
      </c>
      <c r="E800" s="3" t="s">
        <v>212</v>
      </c>
    </row>
    <row r="801" spans="1:5" ht="15" thickBot="1" x14ac:dyDescent="0.35">
      <c r="A801" s="17"/>
      <c r="B801" s="17"/>
      <c r="C801" s="18"/>
      <c r="D801" s="1">
        <v>0</v>
      </c>
      <c r="E801" s="4" t="s">
        <v>69</v>
      </c>
    </row>
    <row r="802" spans="1:5" ht="15" thickBot="1" x14ac:dyDescent="0.35">
      <c r="A802" s="19"/>
      <c r="B802" s="19"/>
      <c r="C802" s="20"/>
      <c r="D802" s="5">
        <v>1</v>
      </c>
      <c r="E802" s="6" t="s">
        <v>70</v>
      </c>
    </row>
    <row r="803" spans="1:5" ht="15" thickBot="1" x14ac:dyDescent="0.35">
      <c r="A803" s="9" t="s">
        <v>1701</v>
      </c>
      <c r="B803" s="9" t="s">
        <v>68</v>
      </c>
      <c r="C803" s="9" t="s">
        <v>222</v>
      </c>
      <c r="D803" s="22" t="s">
        <v>1702</v>
      </c>
      <c r="E803" s="22"/>
    </row>
    <row r="804" spans="1:5" ht="15" thickBot="1" x14ac:dyDescent="0.35">
      <c r="A804" s="17"/>
      <c r="B804" s="17"/>
      <c r="C804" s="18"/>
      <c r="D804" s="2" t="s">
        <v>211</v>
      </c>
      <c r="E804" s="3" t="s">
        <v>212</v>
      </c>
    </row>
    <row r="805" spans="1:5" ht="15" thickBot="1" x14ac:dyDescent="0.35">
      <c r="A805" s="17"/>
      <c r="B805" s="17"/>
      <c r="C805" s="18"/>
      <c r="D805" s="1">
        <v>0</v>
      </c>
      <c r="E805" s="4" t="s">
        <v>69</v>
      </c>
    </row>
    <row r="806" spans="1:5" ht="15" thickBot="1" x14ac:dyDescent="0.35">
      <c r="A806" s="19"/>
      <c r="B806" s="19"/>
      <c r="C806" s="20"/>
      <c r="D806" s="5">
        <v>1</v>
      </c>
      <c r="E806" s="6" t="s">
        <v>70</v>
      </c>
    </row>
    <row r="807" spans="1:5" ht="15" thickBot="1" x14ac:dyDescent="0.35">
      <c r="A807" s="9" t="s">
        <v>1703</v>
      </c>
      <c r="B807" s="9" t="s">
        <v>68</v>
      </c>
      <c r="C807" s="9" t="s">
        <v>222</v>
      </c>
      <c r="D807" s="22" t="s">
        <v>1704</v>
      </c>
      <c r="E807" s="22"/>
    </row>
    <row r="808" spans="1:5" ht="15" thickBot="1" x14ac:dyDescent="0.35">
      <c r="A808" s="17"/>
      <c r="B808" s="17"/>
      <c r="C808" s="18"/>
      <c r="D808" s="2" t="s">
        <v>211</v>
      </c>
      <c r="E808" s="3" t="s">
        <v>212</v>
      </c>
    </row>
    <row r="809" spans="1:5" ht="15" thickBot="1" x14ac:dyDescent="0.35">
      <c r="A809" s="17"/>
      <c r="B809" s="17"/>
      <c r="C809" s="18"/>
      <c r="D809" s="1">
        <v>0</v>
      </c>
      <c r="E809" s="4" t="s">
        <v>69</v>
      </c>
    </row>
    <row r="810" spans="1:5" ht="15" thickBot="1" x14ac:dyDescent="0.35">
      <c r="A810" s="19"/>
      <c r="B810" s="19"/>
      <c r="C810" s="20"/>
      <c r="D810" s="5">
        <v>1</v>
      </c>
      <c r="E810" s="6" t="s">
        <v>70</v>
      </c>
    </row>
    <row r="811" spans="1:5" ht="15" thickBot="1" x14ac:dyDescent="0.35">
      <c r="A811" s="9" t="s">
        <v>1705</v>
      </c>
      <c r="B811" s="9" t="s">
        <v>68</v>
      </c>
      <c r="C811" s="9" t="s">
        <v>222</v>
      </c>
      <c r="D811" s="22" t="s">
        <v>1706</v>
      </c>
      <c r="E811" s="22"/>
    </row>
    <row r="812" spans="1:5" ht="15" thickBot="1" x14ac:dyDescent="0.35">
      <c r="A812" s="17"/>
      <c r="B812" s="17"/>
      <c r="C812" s="18"/>
      <c r="D812" s="2" t="s">
        <v>211</v>
      </c>
      <c r="E812" s="3" t="s">
        <v>212</v>
      </c>
    </row>
    <row r="813" spans="1:5" ht="15" thickBot="1" x14ac:dyDescent="0.35">
      <c r="A813" s="17"/>
      <c r="B813" s="17"/>
      <c r="C813" s="18"/>
      <c r="D813" s="1">
        <v>0</v>
      </c>
      <c r="E813" s="4" t="s">
        <v>69</v>
      </c>
    </row>
    <row r="814" spans="1:5" ht="15" thickBot="1" x14ac:dyDescent="0.35">
      <c r="A814" s="19"/>
      <c r="B814" s="19"/>
      <c r="C814" s="20"/>
      <c r="D814" s="5">
        <v>1</v>
      </c>
      <c r="E814" s="6" t="s">
        <v>70</v>
      </c>
    </row>
    <row r="815" spans="1:5" ht="15" thickBot="1" x14ac:dyDescent="0.35">
      <c r="A815" s="9" t="s">
        <v>1707</v>
      </c>
      <c r="B815" s="9" t="s">
        <v>68</v>
      </c>
      <c r="C815" s="9" t="s">
        <v>222</v>
      </c>
      <c r="D815" s="22" t="s">
        <v>1708</v>
      </c>
      <c r="E815" s="22"/>
    </row>
    <row r="816" spans="1:5" ht="15" thickBot="1" x14ac:dyDescent="0.35">
      <c r="A816" s="17"/>
      <c r="B816" s="17"/>
      <c r="C816" s="18"/>
      <c r="D816" s="2" t="s">
        <v>211</v>
      </c>
      <c r="E816" s="3" t="s">
        <v>212</v>
      </c>
    </row>
    <row r="817" spans="1:5" ht="15" thickBot="1" x14ac:dyDescent="0.35">
      <c r="A817" s="17"/>
      <c r="B817" s="17"/>
      <c r="C817" s="18"/>
      <c r="D817" s="1">
        <v>0</v>
      </c>
      <c r="E817" s="4" t="s">
        <v>69</v>
      </c>
    </row>
    <row r="818" spans="1:5" ht="15" thickBot="1" x14ac:dyDescent="0.35">
      <c r="A818" s="19"/>
      <c r="B818" s="19"/>
      <c r="C818" s="20"/>
      <c r="D818" s="5">
        <v>1</v>
      </c>
      <c r="E818" s="6" t="s">
        <v>70</v>
      </c>
    </row>
    <row r="819" spans="1:5" ht="15" thickBot="1" x14ac:dyDescent="0.35">
      <c r="A819" s="9" t="s">
        <v>1709</v>
      </c>
      <c r="B819" s="9" t="s">
        <v>68</v>
      </c>
      <c r="C819" s="9" t="s">
        <v>222</v>
      </c>
      <c r="D819" s="22" t="s">
        <v>1710</v>
      </c>
      <c r="E819" s="22"/>
    </row>
    <row r="820" spans="1:5" ht="15" thickBot="1" x14ac:dyDescent="0.35">
      <c r="A820" s="17"/>
      <c r="B820" s="17"/>
      <c r="C820" s="18"/>
      <c r="D820" s="2" t="s">
        <v>211</v>
      </c>
      <c r="E820" s="3" t="s">
        <v>212</v>
      </c>
    </row>
    <row r="821" spans="1:5" ht="15" thickBot="1" x14ac:dyDescent="0.35">
      <c r="A821" s="17"/>
      <c r="B821" s="17"/>
      <c r="C821" s="18"/>
      <c r="D821" s="1">
        <v>0</v>
      </c>
      <c r="E821" s="4" t="s">
        <v>69</v>
      </c>
    </row>
    <row r="822" spans="1:5" ht="15" thickBot="1" x14ac:dyDescent="0.35">
      <c r="A822" s="19"/>
      <c r="B822" s="19"/>
      <c r="C822" s="20"/>
      <c r="D822" s="5">
        <v>1</v>
      </c>
      <c r="E822" s="6" t="s">
        <v>70</v>
      </c>
    </row>
    <row r="823" spans="1:5" ht="15" thickBot="1" x14ac:dyDescent="0.35">
      <c r="A823" s="9" t="s">
        <v>1711</v>
      </c>
      <c r="B823" s="9" t="s">
        <v>68</v>
      </c>
      <c r="C823" s="9" t="s">
        <v>222</v>
      </c>
      <c r="D823" s="22" t="s">
        <v>1712</v>
      </c>
      <c r="E823" s="22"/>
    </row>
    <row r="824" spans="1:5" ht="15" thickBot="1" x14ac:dyDescent="0.35">
      <c r="A824" s="17"/>
      <c r="B824" s="17"/>
      <c r="C824" s="18"/>
      <c r="D824" s="2" t="s">
        <v>211</v>
      </c>
      <c r="E824" s="3" t="s">
        <v>212</v>
      </c>
    </row>
    <row r="825" spans="1:5" ht="15" thickBot="1" x14ac:dyDescent="0.35">
      <c r="A825" s="17"/>
      <c r="B825" s="17"/>
      <c r="C825" s="18"/>
      <c r="D825" s="1">
        <v>0</v>
      </c>
      <c r="E825" s="4" t="s">
        <v>69</v>
      </c>
    </row>
    <row r="826" spans="1:5" ht="15" thickBot="1" x14ac:dyDescent="0.35">
      <c r="A826" s="19"/>
      <c r="B826" s="19"/>
      <c r="C826" s="20"/>
      <c r="D826" s="5">
        <v>1</v>
      </c>
      <c r="E826" s="6" t="s">
        <v>70</v>
      </c>
    </row>
    <row r="827" spans="1:5" ht="15" thickBot="1" x14ac:dyDescent="0.35">
      <c r="A827" s="9" t="s">
        <v>1713</v>
      </c>
      <c r="B827" s="9" t="s">
        <v>68</v>
      </c>
      <c r="C827" s="9" t="s">
        <v>222</v>
      </c>
      <c r="D827" s="22" t="s">
        <v>1714</v>
      </c>
      <c r="E827" s="22"/>
    </row>
    <row r="828" spans="1:5" ht="15" thickBot="1" x14ac:dyDescent="0.35">
      <c r="A828" s="17"/>
      <c r="B828" s="17"/>
      <c r="C828" s="18"/>
      <c r="D828" s="2" t="s">
        <v>211</v>
      </c>
      <c r="E828" s="3" t="s">
        <v>212</v>
      </c>
    </row>
    <row r="829" spans="1:5" ht="15" thickBot="1" x14ac:dyDescent="0.35">
      <c r="A829" s="17"/>
      <c r="B829" s="17"/>
      <c r="C829" s="18"/>
      <c r="D829" s="1">
        <v>0</v>
      </c>
      <c r="E829" s="4" t="s">
        <v>69</v>
      </c>
    </row>
    <row r="830" spans="1:5" ht="15" thickBot="1" x14ac:dyDescent="0.35">
      <c r="A830" s="19"/>
      <c r="B830" s="19"/>
      <c r="C830" s="20"/>
      <c r="D830" s="5">
        <v>1</v>
      </c>
      <c r="E830" s="6" t="s">
        <v>70</v>
      </c>
    </row>
    <row r="831" spans="1:5" ht="15" thickBot="1" x14ac:dyDescent="0.35">
      <c r="A831" s="9" t="s">
        <v>1715</v>
      </c>
      <c r="B831" s="9" t="s">
        <v>10</v>
      </c>
      <c r="C831" s="9" t="s">
        <v>214</v>
      </c>
      <c r="D831" s="22" t="s">
        <v>1694</v>
      </c>
      <c r="E831" s="22"/>
    </row>
    <row r="832" spans="1:5" ht="15" thickBot="1" x14ac:dyDescent="0.35">
      <c r="A832" s="17"/>
      <c r="B832" s="17"/>
      <c r="C832" s="18"/>
      <c r="D832" s="2" t="s">
        <v>211</v>
      </c>
      <c r="E832" s="3" t="s">
        <v>212</v>
      </c>
    </row>
    <row r="833" spans="1:5" ht="15" thickBot="1" x14ac:dyDescent="0.35">
      <c r="A833" s="17"/>
      <c r="B833" s="17"/>
      <c r="C833" s="18"/>
      <c r="D833" s="1">
        <v>1</v>
      </c>
      <c r="E833" s="4" t="s">
        <v>282</v>
      </c>
    </row>
    <row r="834" spans="1:5" ht="15" thickBot="1" x14ac:dyDescent="0.35">
      <c r="A834" s="17"/>
      <c r="B834" s="17"/>
      <c r="C834" s="18"/>
      <c r="D834" s="1">
        <v>2</v>
      </c>
      <c r="E834" s="4" t="s">
        <v>1716</v>
      </c>
    </row>
    <row r="835" spans="1:5" ht="15" thickBot="1" x14ac:dyDescent="0.35">
      <c r="A835" s="17"/>
      <c r="B835" s="17"/>
      <c r="C835" s="18"/>
      <c r="D835" s="1">
        <v>3</v>
      </c>
      <c r="E835" s="4" t="s">
        <v>1654</v>
      </c>
    </row>
    <row r="836" spans="1:5" ht="15" thickBot="1" x14ac:dyDescent="0.35">
      <c r="A836" s="17"/>
      <c r="B836" s="17"/>
      <c r="C836" s="18"/>
      <c r="D836" s="1">
        <v>4</v>
      </c>
      <c r="E836" s="4" t="s">
        <v>1655</v>
      </c>
    </row>
    <row r="837" spans="1:5" ht="15" thickBot="1" x14ac:dyDescent="0.35">
      <c r="A837" s="17"/>
      <c r="B837" s="17"/>
      <c r="C837" s="18"/>
      <c r="D837" s="1">
        <v>5</v>
      </c>
      <c r="E837" s="4" t="s">
        <v>39</v>
      </c>
    </row>
    <row r="838" spans="1:5" ht="15" thickBot="1" x14ac:dyDescent="0.35">
      <c r="A838" s="19"/>
      <c r="B838" s="19"/>
      <c r="C838" s="20"/>
      <c r="D838" s="5">
        <v>6</v>
      </c>
      <c r="E838" s="6" t="s">
        <v>22</v>
      </c>
    </row>
    <row r="839" spans="1:5" ht="15" thickBot="1" x14ac:dyDescent="0.35">
      <c r="A839" s="9" t="s">
        <v>1717</v>
      </c>
      <c r="B839" s="9" t="s">
        <v>68</v>
      </c>
      <c r="C839" s="9" t="s">
        <v>222</v>
      </c>
      <c r="D839" s="22" t="s">
        <v>1696</v>
      </c>
      <c r="E839" s="22"/>
    </row>
    <row r="840" spans="1:5" ht="15" thickBot="1" x14ac:dyDescent="0.35">
      <c r="A840" s="17"/>
      <c r="B840" s="17"/>
      <c r="C840" s="18"/>
      <c r="D840" s="2" t="s">
        <v>211</v>
      </c>
      <c r="E840" s="3" t="s">
        <v>212</v>
      </c>
    </row>
    <row r="841" spans="1:5" ht="15" thickBot="1" x14ac:dyDescent="0.35">
      <c r="A841" s="17"/>
      <c r="B841" s="17"/>
      <c r="C841" s="18"/>
      <c r="D841" s="1">
        <v>0</v>
      </c>
      <c r="E841" s="4" t="s">
        <v>69</v>
      </c>
    </row>
    <row r="842" spans="1:5" ht="15" thickBot="1" x14ac:dyDescent="0.35">
      <c r="A842" s="19"/>
      <c r="B842" s="19"/>
      <c r="C842" s="20"/>
      <c r="D842" s="5">
        <v>1</v>
      </c>
      <c r="E842" s="6" t="s">
        <v>70</v>
      </c>
    </row>
    <row r="843" spans="1:5" ht="15" thickBot="1" x14ac:dyDescent="0.35">
      <c r="A843" s="9" t="s">
        <v>1718</v>
      </c>
      <c r="B843" s="9" t="s">
        <v>68</v>
      </c>
      <c r="C843" s="9" t="s">
        <v>222</v>
      </c>
      <c r="D843" s="22" t="s">
        <v>1719</v>
      </c>
      <c r="E843" s="22"/>
    </row>
    <row r="844" spans="1:5" ht="15" thickBot="1" x14ac:dyDescent="0.35">
      <c r="A844" s="17"/>
      <c r="B844" s="17"/>
      <c r="C844" s="18"/>
      <c r="D844" s="2" t="s">
        <v>211</v>
      </c>
      <c r="E844" s="3" t="s">
        <v>212</v>
      </c>
    </row>
    <row r="845" spans="1:5" ht="15" thickBot="1" x14ac:dyDescent="0.35">
      <c r="A845" s="17"/>
      <c r="B845" s="17"/>
      <c r="C845" s="18"/>
      <c r="D845" s="1">
        <v>0</v>
      </c>
      <c r="E845" s="4" t="s">
        <v>69</v>
      </c>
    </row>
    <row r="846" spans="1:5" ht="15" thickBot="1" x14ac:dyDescent="0.35">
      <c r="A846" s="19"/>
      <c r="B846" s="19"/>
      <c r="C846" s="20"/>
      <c r="D846" s="5">
        <v>1</v>
      </c>
      <c r="E846" s="6" t="s">
        <v>70</v>
      </c>
    </row>
    <row r="847" spans="1:5" ht="15" thickBot="1" x14ac:dyDescent="0.35">
      <c r="A847" s="9" t="s">
        <v>1720</v>
      </c>
      <c r="B847" s="9" t="s">
        <v>68</v>
      </c>
      <c r="C847" s="9" t="s">
        <v>222</v>
      </c>
      <c r="D847" s="22" t="s">
        <v>1700</v>
      </c>
      <c r="E847" s="22"/>
    </row>
    <row r="848" spans="1:5" ht="15" thickBot="1" x14ac:dyDescent="0.35">
      <c r="A848" s="17"/>
      <c r="B848" s="17"/>
      <c r="C848" s="18"/>
      <c r="D848" s="2" t="s">
        <v>211</v>
      </c>
      <c r="E848" s="3" t="s">
        <v>212</v>
      </c>
    </row>
    <row r="849" spans="1:5" ht="15" thickBot="1" x14ac:dyDescent="0.35">
      <c r="A849" s="17"/>
      <c r="B849" s="17"/>
      <c r="C849" s="18"/>
      <c r="D849" s="1">
        <v>0</v>
      </c>
      <c r="E849" s="4" t="s">
        <v>69</v>
      </c>
    </row>
    <row r="850" spans="1:5" ht="15" thickBot="1" x14ac:dyDescent="0.35">
      <c r="A850" s="19"/>
      <c r="B850" s="19"/>
      <c r="C850" s="20"/>
      <c r="D850" s="5">
        <v>1</v>
      </c>
      <c r="E850" s="6" t="s">
        <v>70</v>
      </c>
    </row>
    <row r="851" spans="1:5" ht="15" thickBot="1" x14ac:dyDescent="0.35">
      <c r="A851" s="9" t="s">
        <v>1721</v>
      </c>
      <c r="B851" s="9" t="s">
        <v>68</v>
      </c>
      <c r="C851" s="9" t="s">
        <v>222</v>
      </c>
      <c r="D851" s="22" t="s">
        <v>1702</v>
      </c>
      <c r="E851" s="22"/>
    </row>
    <row r="852" spans="1:5" ht="15" thickBot="1" x14ac:dyDescent="0.35">
      <c r="A852" s="17"/>
      <c r="B852" s="17"/>
      <c r="C852" s="18"/>
      <c r="D852" s="2" t="s">
        <v>211</v>
      </c>
      <c r="E852" s="3" t="s">
        <v>212</v>
      </c>
    </row>
    <row r="853" spans="1:5" ht="15" thickBot="1" x14ac:dyDescent="0.35">
      <c r="A853" s="17"/>
      <c r="B853" s="17"/>
      <c r="C853" s="18"/>
      <c r="D853" s="1">
        <v>0</v>
      </c>
      <c r="E853" s="4" t="s">
        <v>69</v>
      </c>
    </row>
    <row r="854" spans="1:5" ht="15" thickBot="1" x14ac:dyDescent="0.35">
      <c r="A854" s="19"/>
      <c r="B854" s="19"/>
      <c r="C854" s="20"/>
      <c r="D854" s="5">
        <v>1</v>
      </c>
      <c r="E854" s="6" t="s">
        <v>70</v>
      </c>
    </row>
    <row r="855" spans="1:5" ht="15" thickBot="1" x14ac:dyDescent="0.35">
      <c r="A855" s="9" t="s">
        <v>1722</v>
      </c>
      <c r="B855" s="9" t="s">
        <v>68</v>
      </c>
      <c r="C855" s="9" t="s">
        <v>222</v>
      </c>
      <c r="D855" s="22" t="s">
        <v>1712</v>
      </c>
      <c r="E855" s="22"/>
    </row>
    <row r="856" spans="1:5" ht="15" thickBot="1" x14ac:dyDescent="0.35">
      <c r="A856" s="17"/>
      <c r="B856" s="17"/>
      <c r="C856" s="18"/>
      <c r="D856" s="2" t="s">
        <v>211</v>
      </c>
      <c r="E856" s="3" t="s">
        <v>212</v>
      </c>
    </row>
    <row r="857" spans="1:5" ht="15" thickBot="1" x14ac:dyDescent="0.35">
      <c r="A857" s="17"/>
      <c r="B857" s="17"/>
      <c r="C857" s="18"/>
      <c r="D857" s="1">
        <v>0</v>
      </c>
      <c r="E857" s="4" t="s">
        <v>69</v>
      </c>
    </row>
    <row r="858" spans="1:5" ht="15" thickBot="1" x14ac:dyDescent="0.35">
      <c r="A858" s="19"/>
      <c r="B858" s="19"/>
      <c r="C858" s="20"/>
      <c r="D858" s="5">
        <v>1</v>
      </c>
      <c r="E858" s="6" t="s">
        <v>70</v>
      </c>
    </row>
    <row r="859" spans="1:5" ht="15" thickBot="1" x14ac:dyDescent="0.35">
      <c r="A859" s="9" t="s">
        <v>1723</v>
      </c>
      <c r="B859" s="9" t="s">
        <v>68</v>
      </c>
      <c r="C859" s="9" t="s">
        <v>222</v>
      </c>
      <c r="D859" s="22" t="s">
        <v>1714</v>
      </c>
      <c r="E859" s="22"/>
    </row>
    <row r="860" spans="1:5" ht="15" thickBot="1" x14ac:dyDescent="0.35">
      <c r="A860" s="17"/>
      <c r="B860" s="17"/>
      <c r="C860" s="18"/>
      <c r="D860" s="2" t="s">
        <v>211</v>
      </c>
      <c r="E860" s="3" t="s">
        <v>212</v>
      </c>
    </row>
    <row r="861" spans="1:5" ht="15" thickBot="1" x14ac:dyDescent="0.35">
      <c r="A861" s="17"/>
      <c r="B861" s="17"/>
      <c r="C861" s="18"/>
      <c r="D861" s="1">
        <v>0</v>
      </c>
      <c r="E861" s="4" t="s">
        <v>69</v>
      </c>
    </row>
    <row r="862" spans="1:5" ht="15" thickBot="1" x14ac:dyDescent="0.35">
      <c r="A862" s="19"/>
      <c r="B862" s="19"/>
      <c r="C862" s="20"/>
      <c r="D862" s="5">
        <v>1</v>
      </c>
      <c r="E862" s="6" t="s">
        <v>70</v>
      </c>
    </row>
    <row r="863" spans="1:5" ht="15" thickBot="1" x14ac:dyDescent="0.35">
      <c r="A863" s="9" t="s">
        <v>1724</v>
      </c>
      <c r="B863" s="9" t="s">
        <v>10</v>
      </c>
      <c r="C863" s="9" t="s">
        <v>214</v>
      </c>
      <c r="D863" s="22" t="s">
        <v>1725</v>
      </c>
      <c r="E863" s="22"/>
    </row>
    <row r="864" spans="1:5" ht="15" thickBot="1" x14ac:dyDescent="0.35">
      <c r="A864" s="17"/>
      <c r="B864" s="17"/>
      <c r="C864" s="18"/>
      <c r="D864" s="2" t="s">
        <v>211</v>
      </c>
      <c r="E864" s="3" t="s">
        <v>212</v>
      </c>
    </row>
    <row r="865" spans="1:5" ht="15" thickBot="1" x14ac:dyDescent="0.35">
      <c r="A865" s="17"/>
      <c r="B865" s="17"/>
      <c r="C865" s="18"/>
      <c r="D865" s="1">
        <v>1</v>
      </c>
      <c r="E865" s="4" t="s">
        <v>1726</v>
      </c>
    </row>
    <row r="866" spans="1:5" ht="15" thickBot="1" x14ac:dyDescent="0.35">
      <c r="A866" s="17"/>
      <c r="B866" s="17"/>
      <c r="C866" s="18"/>
      <c r="D866" s="1">
        <v>2</v>
      </c>
      <c r="E866" s="4" t="s">
        <v>1727</v>
      </c>
    </row>
    <row r="867" spans="1:5" ht="15" thickBot="1" x14ac:dyDescent="0.35">
      <c r="A867" s="17"/>
      <c r="B867" s="17"/>
      <c r="C867" s="18"/>
      <c r="D867" s="1">
        <v>3</v>
      </c>
      <c r="E867" s="4" t="s">
        <v>39</v>
      </c>
    </row>
    <row r="868" spans="1:5" ht="15" thickBot="1" x14ac:dyDescent="0.35">
      <c r="A868" s="19"/>
      <c r="B868" s="19"/>
      <c r="C868" s="20"/>
      <c r="D868" s="5">
        <v>4</v>
      </c>
      <c r="E868" s="6" t="s">
        <v>22</v>
      </c>
    </row>
    <row r="869" spans="1:5" ht="15" thickBot="1" x14ac:dyDescent="0.35">
      <c r="A869" s="9" t="s">
        <v>1728</v>
      </c>
      <c r="B869" s="9" t="s">
        <v>68</v>
      </c>
      <c r="C869" s="9" t="s">
        <v>222</v>
      </c>
      <c r="D869" s="22" t="s">
        <v>1729</v>
      </c>
      <c r="E869" s="22"/>
    </row>
    <row r="870" spans="1:5" ht="15" thickBot="1" x14ac:dyDescent="0.35">
      <c r="A870" s="17"/>
      <c r="B870" s="17"/>
      <c r="C870" s="18"/>
      <c r="D870" s="2" t="s">
        <v>211</v>
      </c>
      <c r="E870" s="3" t="s">
        <v>212</v>
      </c>
    </row>
    <row r="871" spans="1:5" ht="15" thickBot="1" x14ac:dyDescent="0.35">
      <c r="A871" s="17"/>
      <c r="B871" s="17"/>
      <c r="C871" s="18"/>
      <c r="D871" s="1">
        <v>0</v>
      </c>
      <c r="E871" s="4" t="s">
        <v>69</v>
      </c>
    </row>
    <row r="872" spans="1:5" ht="15" thickBot="1" x14ac:dyDescent="0.35">
      <c r="A872" s="19"/>
      <c r="B872" s="19"/>
      <c r="C872" s="20"/>
      <c r="D872" s="5">
        <v>1</v>
      </c>
      <c r="E872" s="6" t="s">
        <v>70</v>
      </c>
    </row>
    <row r="873" spans="1:5" ht="15" thickBot="1" x14ac:dyDescent="0.35">
      <c r="A873" s="9" t="s">
        <v>1730</v>
      </c>
      <c r="B873" s="9" t="s">
        <v>68</v>
      </c>
      <c r="C873" s="9" t="s">
        <v>222</v>
      </c>
      <c r="D873" s="22" t="s">
        <v>1731</v>
      </c>
      <c r="E873" s="22"/>
    </row>
    <row r="874" spans="1:5" ht="15" thickBot="1" x14ac:dyDescent="0.35">
      <c r="A874" s="17"/>
      <c r="B874" s="17"/>
      <c r="C874" s="18"/>
      <c r="D874" s="2" t="s">
        <v>211</v>
      </c>
      <c r="E874" s="3" t="s">
        <v>212</v>
      </c>
    </row>
    <row r="875" spans="1:5" ht="15" thickBot="1" x14ac:dyDescent="0.35">
      <c r="A875" s="17"/>
      <c r="B875" s="17"/>
      <c r="C875" s="18"/>
      <c r="D875" s="1">
        <v>0</v>
      </c>
      <c r="E875" s="4" t="s">
        <v>69</v>
      </c>
    </row>
    <row r="876" spans="1:5" ht="15" thickBot="1" x14ac:dyDescent="0.35">
      <c r="A876" s="19"/>
      <c r="B876" s="19"/>
      <c r="C876" s="20"/>
      <c r="D876" s="5">
        <v>1</v>
      </c>
      <c r="E876" s="6" t="s">
        <v>70</v>
      </c>
    </row>
    <row r="877" spans="1:5" ht="15" thickBot="1" x14ac:dyDescent="0.35">
      <c r="A877" s="9" t="s">
        <v>1732</v>
      </c>
      <c r="B877" s="9" t="s">
        <v>68</v>
      </c>
      <c r="C877" s="9" t="s">
        <v>222</v>
      </c>
      <c r="D877" s="22" t="s">
        <v>1733</v>
      </c>
      <c r="E877" s="22"/>
    </row>
    <row r="878" spans="1:5" ht="15" thickBot="1" x14ac:dyDescent="0.35">
      <c r="A878" s="17"/>
      <c r="B878" s="17"/>
      <c r="C878" s="18"/>
      <c r="D878" s="2" t="s">
        <v>211</v>
      </c>
      <c r="E878" s="3" t="s">
        <v>212</v>
      </c>
    </row>
    <row r="879" spans="1:5" ht="15" thickBot="1" x14ac:dyDescent="0.35">
      <c r="A879" s="17"/>
      <c r="B879" s="17"/>
      <c r="C879" s="18"/>
      <c r="D879" s="1">
        <v>0</v>
      </c>
      <c r="E879" s="4" t="s">
        <v>69</v>
      </c>
    </row>
    <row r="880" spans="1:5" ht="15" thickBot="1" x14ac:dyDescent="0.35">
      <c r="A880" s="19"/>
      <c r="B880" s="19"/>
      <c r="C880" s="20"/>
      <c r="D880" s="5">
        <v>1</v>
      </c>
      <c r="E880" s="6" t="s">
        <v>70</v>
      </c>
    </row>
    <row r="881" spans="1:5" ht="15" thickBot="1" x14ac:dyDescent="0.35">
      <c r="A881" s="9" t="s">
        <v>1734</v>
      </c>
      <c r="B881" s="9" t="s">
        <v>68</v>
      </c>
      <c r="C881" s="9" t="s">
        <v>222</v>
      </c>
      <c r="D881" s="22" t="s">
        <v>1735</v>
      </c>
      <c r="E881" s="22"/>
    </row>
    <row r="882" spans="1:5" ht="15" thickBot="1" x14ac:dyDescent="0.35">
      <c r="A882" s="17"/>
      <c r="B882" s="17"/>
      <c r="C882" s="18"/>
      <c r="D882" s="2" t="s">
        <v>211</v>
      </c>
      <c r="E882" s="3" t="s">
        <v>212</v>
      </c>
    </row>
    <row r="883" spans="1:5" ht="15" thickBot="1" x14ac:dyDescent="0.35">
      <c r="A883" s="17"/>
      <c r="B883" s="17"/>
      <c r="C883" s="18"/>
      <c r="D883" s="1">
        <v>0</v>
      </c>
      <c r="E883" s="4" t="s">
        <v>69</v>
      </c>
    </row>
    <row r="884" spans="1:5" ht="15" thickBot="1" x14ac:dyDescent="0.35">
      <c r="A884" s="19"/>
      <c r="B884" s="19"/>
      <c r="C884" s="20"/>
      <c r="D884" s="5">
        <v>1</v>
      </c>
      <c r="E884" s="6" t="s">
        <v>70</v>
      </c>
    </row>
    <row r="885" spans="1:5" ht="15" thickBot="1" x14ac:dyDescent="0.35">
      <c r="A885" s="9" t="s">
        <v>1736</v>
      </c>
      <c r="B885" s="9" t="s">
        <v>5</v>
      </c>
      <c r="C885" s="9" t="s">
        <v>6</v>
      </c>
      <c r="D885" s="22" t="s">
        <v>300</v>
      </c>
      <c r="E885" s="22"/>
    </row>
    <row r="886" spans="1:5" ht="15" thickBot="1" x14ac:dyDescent="0.35">
      <c r="A886" s="17"/>
      <c r="B886" s="17"/>
      <c r="C886" s="18"/>
      <c r="D886" s="2" t="s">
        <v>211</v>
      </c>
      <c r="E886" s="3" t="s">
        <v>212</v>
      </c>
    </row>
    <row r="887" spans="1:5" ht="15" thickBot="1" x14ac:dyDescent="0.35">
      <c r="A887" s="17"/>
      <c r="B887" s="17"/>
      <c r="C887" s="18"/>
      <c r="D887" s="1">
        <v>1</v>
      </c>
      <c r="E887" s="4" t="s">
        <v>12</v>
      </c>
    </row>
    <row r="888" spans="1:5" ht="15" thickBot="1" x14ac:dyDescent="0.35">
      <c r="A888" s="19"/>
      <c r="B888" s="19"/>
      <c r="C888" s="20"/>
      <c r="D888" s="5">
        <v>-1</v>
      </c>
      <c r="E888" s="6" t="s">
        <v>22</v>
      </c>
    </row>
    <row r="889" spans="1:5" ht="15" thickBot="1" x14ac:dyDescent="0.35">
      <c r="A889" s="10" t="s">
        <v>1737</v>
      </c>
      <c r="B889" s="10" t="s">
        <v>10</v>
      </c>
      <c r="C889" s="10" t="s">
        <v>11</v>
      </c>
      <c r="D889" s="21" t="s">
        <v>29</v>
      </c>
      <c r="E889" s="21"/>
    </row>
    <row r="890" spans="1:5" ht="15" thickBot="1" x14ac:dyDescent="0.35">
      <c r="A890" s="9" t="s">
        <v>1738</v>
      </c>
      <c r="B890" s="9" t="s">
        <v>5</v>
      </c>
      <c r="C890" s="9" t="s">
        <v>6</v>
      </c>
      <c r="D890" s="22" t="s">
        <v>303</v>
      </c>
      <c r="E890" s="22"/>
    </row>
    <row r="891" spans="1:5" ht="15" thickBot="1" x14ac:dyDescent="0.35">
      <c r="A891" s="17"/>
      <c r="B891" s="17"/>
      <c r="C891" s="18"/>
      <c r="D891" s="2" t="s">
        <v>211</v>
      </c>
      <c r="E891" s="3" t="s">
        <v>212</v>
      </c>
    </row>
    <row r="892" spans="1:5" ht="15" thickBot="1" x14ac:dyDescent="0.35">
      <c r="A892" s="17"/>
      <c r="B892" s="17"/>
      <c r="C892" s="18"/>
      <c r="D892" s="1">
        <v>1</v>
      </c>
      <c r="E892" s="4" t="s">
        <v>27</v>
      </c>
    </row>
    <row r="893" spans="1:5" ht="15" thickBot="1" x14ac:dyDescent="0.35">
      <c r="A893" s="19"/>
      <c r="B893" s="19"/>
      <c r="C893" s="20"/>
      <c r="D893" s="5">
        <v>-1</v>
      </c>
      <c r="E893" s="6" t="s">
        <v>22</v>
      </c>
    </row>
    <row r="894" spans="1:5" ht="15" thickBot="1" x14ac:dyDescent="0.35">
      <c r="A894" s="10" t="s">
        <v>1739</v>
      </c>
      <c r="B894" s="10" t="s">
        <v>10</v>
      </c>
      <c r="C894" s="10" t="s">
        <v>11</v>
      </c>
      <c r="D894" s="21" t="s">
        <v>29</v>
      </c>
      <c r="E894" s="21"/>
    </row>
    <row r="895" spans="1:5" ht="15" thickBot="1" x14ac:dyDescent="0.35">
      <c r="A895" s="9" t="s">
        <v>1740</v>
      </c>
      <c r="B895" s="9" t="s">
        <v>5</v>
      </c>
      <c r="C895" s="9" t="s">
        <v>6</v>
      </c>
      <c r="D895" s="22" t="s">
        <v>306</v>
      </c>
      <c r="E895" s="22"/>
    </row>
    <row r="896" spans="1:5" ht="15" thickBot="1" x14ac:dyDescent="0.35">
      <c r="A896" s="17"/>
      <c r="B896" s="17"/>
      <c r="C896" s="18"/>
      <c r="D896" s="2" t="s">
        <v>211</v>
      </c>
      <c r="E896" s="3" t="s">
        <v>212</v>
      </c>
    </row>
    <row r="897" spans="1:5" ht="15" thickBot="1" x14ac:dyDescent="0.35">
      <c r="A897" s="17"/>
      <c r="B897" s="17"/>
      <c r="C897" s="18"/>
      <c r="D897" s="1">
        <v>1</v>
      </c>
      <c r="E897" s="4" t="s">
        <v>12</v>
      </c>
    </row>
    <row r="898" spans="1:5" ht="15" thickBot="1" x14ac:dyDescent="0.35">
      <c r="A898" s="19"/>
      <c r="B898" s="19"/>
      <c r="C898" s="20"/>
      <c r="D898" s="5">
        <v>-1</v>
      </c>
      <c r="E898" s="6" t="s">
        <v>22</v>
      </c>
    </row>
    <row r="899" spans="1:5" ht="15" thickBot="1" x14ac:dyDescent="0.35">
      <c r="A899" s="10" t="s">
        <v>1741</v>
      </c>
      <c r="B899" s="10" t="s">
        <v>10</v>
      </c>
      <c r="C899" s="10" t="s">
        <v>11</v>
      </c>
      <c r="D899" s="21" t="s">
        <v>29</v>
      </c>
      <c r="E899" s="21"/>
    </row>
    <row r="900" spans="1:5" ht="15" thickBot="1" x14ac:dyDescent="0.35">
      <c r="A900" s="9" t="s">
        <v>1742</v>
      </c>
      <c r="B900" s="9" t="s">
        <v>5</v>
      </c>
      <c r="C900" s="9" t="s">
        <v>6</v>
      </c>
      <c r="D900" s="22" t="s">
        <v>309</v>
      </c>
      <c r="E900" s="22"/>
    </row>
    <row r="901" spans="1:5" ht="15" thickBot="1" x14ac:dyDescent="0.35">
      <c r="A901" s="17"/>
      <c r="B901" s="17"/>
      <c r="C901" s="18"/>
      <c r="D901" s="2" t="s">
        <v>211</v>
      </c>
      <c r="E901" s="3" t="s">
        <v>212</v>
      </c>
    </row>
    <row r="902" spans="1:5" ht="15" thickBot="1" x14ac:dyDescent="0.35">
      <c r="A902" s="17"/>
      <c r="B902" s="17"/>
      <c r="C902" s="18"/>
      <c r="D902" s="1">
        <v>1</v>
      </c>
      <c r="E902" s="4" t="s">
        <v>27</v>
      </c>
    </row>
    <row r="903" spans="1:5" ht="15" thickBot="1" x14ac:dyDescent="0.35">
      <c r="A903" s="19"/>
      <c r="B903" s="19"/>
      <c r="C903" s="20"/>
      <c r="D903" s="5">
        <v>-1</v>
      </c>
      <c r="E903" s="6" t="s">
        <v>22</v>
      </c>
    </row>
    <row r="904" spans="1:5" ht="15" thickBot="1" x14ac:dyDescent="0.35">
      <c r="A904" s="10" t="s">
        <v>1743</v>
      </c>
      <c r="B904" s="10" t="s">
        <v>10</v>
      </c>
      <c r="C904" s="10" t="s">
        <v>11</v>
      </c>
      <c r="D904" s="21" t="s">
        <v>29</v>
      </c>
      <c r="E904" s="21"/>
    </row>
    <row r="905" spans="1:5" ht="15" thickBot="1" x14ac:dyDescent="0.35">
      <c r="A905" s="10" t="s">
        <v>1744</v>
      </c>
      <c r="B905" s="10" t="s">
        <v>10</v>
      </c>
      <c r="C905" s="10" t="s">
        <v>57</v>
      </c>
      <c r="D905" s="21" t="s">
        <v>58</v>
      </c>
      <c r="E905" s="21"/>
    </row>
    <row r="906" spans="1:5" x14ac:dyDescent="0.3">
      <c r="A906" s="23" t="s">
        <v>59</v>
      </c>
      <c r="B906" s="23"/>
      <c r="C906" s="23"/>
      <c r="D906" s="23"/>
      <c r="E906" s="23"/>
    </row>
    <row r="907" spans="1:5" ht="15" thickBot="1" x14ac:dyDescent="0.35">
      <c r="A907" s="8" t="s">
        <v>0</v>
      </c>
      <c r="B907" s="8" t="s">
        <v>1</v>
      </c>
      <c r="C907" s="8" t="s">
        <v>2</v>
      </c>
      <c r="D907" s="24" t="s">
        <v>3</v>
      </c>
      <c r="E907" s="24"/>
    </row>
    <row r="908" spans="1:5" ht="15" thickBot="1" x14ac:dyDescent="0.35">
      <c r="A908" s="10" t="s">
        <v>1745</v>
      </c>
      <c r="B908" s="10" t="s">
        <v>5</v>
      </c>
      <c r="C908" s="10" t="s">
        <v>60</v>
      </c>
      <c r="D908" s="25" t="s">
        <v>1746</v>
      </c>
      <c r="E908" s="25"/>
    </row>
    <row r="909" spans="1:5" ht="15" thickBot="1" x14ac:dyDescent="0.35">
      <c r="A909" s="10" t="s">
        <v>1747</v>
      </c>
      <c r="B909" s="10" t="s">
        <v>5</v>
      </c>
      <c r="C909" s="10" t="s">
        <v>60</v>
      </c>
      <c r="D909" s="21" t="s">
        <v>1746</v>
      </c>
      <c r="E909" s="21"/>
    </row>
    <row r="910" spans="1:5" ht="15" thickBot="1" x14ac:dyDescent="0.35">
      <c r="A910" s="10" t="s">
        <v>1748</v>
      </c>
      <c r="B910" s="10" t="s">
        <v>5</v>
      </c>
      <c r="C910" s="10" t="s">
        <v>60</v>
      </c>
      <c r="D910" s="21" t="s">
        <v>1746</v>
      </c>
      <c r="E910" s="21"/>
    </row>
    <row r="911" spans="1:5" ht="15" thickBot="1" x14ac:dyDescent="0.35">
      <c r="A911" s="10" t="s">
        <v>1749</v>
      </c>
      <c r="B911" s="10" t="s">
        <v>5</v>
      </c>
      <c r="C911" s="10" t="s">
        <v>60</v>
      </c>
      <c r="D911" s="21" t="s">
        <v>1746</v>
      </c>
      <c r="E911" s="21"/>
    </row>
    <row r="912" spans="1:5" ht="15" thickBot="1" x14ac:dyDescent="0.35">
      <c r="A912" s="10" t="s">
        <v>1750</v>
      </c>
      <c r="B912" s="10" t="s">
        <v>5</v>
      </c>
      <c r="C912" s="10" t="s">
        <v>60</v>
      </c>
      <c r="D912" s="21" t="s">
        <v>1746</v>
      </c>
      <c r="E912" s="21"/>
    </row>
    <row r="913" spans="1:5" ht="15" thickBot="1" x14ac:dyDescent="0.35">
      <c r="A913" s="10" t="s">
        <v>1751</v>
      </c>
      <c r="B913" s="10" t="s">
        <v>5</v>
      </c>
      <c r="C913" s="10" t="s">
        <v>60</v>
      </c>
      <c r="D913" s="21" t="s">
        <v>1746</v>
      </c>
      <c r="E913" s="21"/>
    </row>
    <row r="914" spans="1:5" ht="15" thickBot="1" x14ac:dyDescent="0.35">
      <c r="A914" s="10" t="s">
        <v>1752</v>
      </c>
      <c r="B914" s="10" t="s">
        <v>5</v>
      </c>
      <c r="C914" s="10" t="s">
        <v>60</v>
      </c>
      <c r="D914" s="21" t="s">
        <v>1746</v>
      </c>
      <c r="E914" s="21"/>
    </row>
    <row r="915" spans="1:5" ht="15" thickBot="1" x14ac:dyDescent="0.35">
      <c r="A915" s="10" t="s">
        <v>1753</v>
      </c>
      <c r="B915" s="10" t="s">
        <v>5</v>
      </c>
      <c r="C915" s="10" t="s">
        <v>60</v>
      </c>
      <c r="D915" s="21" t="s">
        <v>1746</v>
      </c>
      <c r="E915" s="21"/>
    </row>
    <row r="916" spans="1:5" ht="15" thickBot="1" x14ac:dyDescent="0.35">
      <c r="A916" s="10" t="s">
        <v>1754</v>
      </c>
      <c r="B916" s="10" t="s">
        <v>5</v>
      </c>
      <c r="C916" s="10" t="s">
        <v>60</v>
      </c>
      <c r="D916" s="21" t="s">
        <v>1746</v>
      </c>
      <c r="E916" s="21"/>
    </row>
    <row r="917" spans="1:5" ht="15" thickBot="1" x14ac:dyDescent="0.35">
      <c r="A917" s="10" t="s">
        <v>1755</v>
      </c>
      <c r="B917" s="10" t="s">
        <v>5</v>
      </c>
      <c r="C917" s="10" t="s">
        <v>60</v>
      </c>
      <c r="D917" s="21" t="s">
        <v>1746</v>
      </c>
      <c r="E917" s="21"/>
    </row>
    <row r="918" spans="1:5" ht="15" thickBot="1" x14ac:dyDescent="0.35">
      <c r="A918" s="10" t="s">
        <v>1756</v>
      </c>
      <c r="B918" s="10" t="s">
        <v>5</v>
      </c>
      <c r="C918" s="10" t="s">
        <v>60</v>
      </c>
      <c r="D918" s="21" t="s">
        <v>1746</v>
      </c>
      <c r="E918" s="21"/>
    </row>
    <row r="919" spans="1:5" ht="15" thickBot="1" x14ac:dyDescent="0.35">
      <c r="A919" s="10" t="s">
        <v>1757</v>
      </c>
      <c r="B919" s="10" t="s">
        <v>5</v>
      </c>
      <c r="C919" s="10" t="s">
        <v>60</v>
      </c>
      <c r="D919" s="21" t="s">
        <v>1746</v>
      </c>
      <c r="E919" s="21"/>
    </row>
    <row r="920" spans="1:5" ht="15" thickBot="1" x14ac:dyDescent="0.35">
      <c r="A920" s="10" t="s">
        <v>1758</v>
      </c>
      <c r="B920" s="10" t="s">
        <v>5</v>
      </c>
      <c r="C920" s="10" t="s">
        <v>60</v>
      </c>
      <c r="D920" s="21" t="s">
        <v>1746</v>
      </c>
      <c r="E920" s="21"/>
    </row>
    <row r="921" spans="1:5" ht="15" thickBot="1" x14ac:dyDescent="0.35">
      <c r="A921" s="10" t="s">
        <v>1759</v>
      </c>
      <c r="B921" s="10" t="s">
        <v>5</v>
      </c>
      <c r="C921" s="10" t="s">
        <v>60</v>
      </c>
      <c r="D921" s="21" t="s">
        <v>1746</v>
      </c>
      <c r="E921" s="21"/>
    </row>
    <row r="922" spans="1:5" ht="15" thickBot="1" x14ac:dyDescent="0.35">
      <c r="A922" s="10" t="s">
        <v>1760</v>
      </c>
      <c r="B922" s="10" t="s">
        <v>5</v>
      </c>
      <c r="C922" s="10" t="s">
        <v>60</v>
      </c>
      <c r="D922" s="21" t="s">
        <v>1746</v>
      </c>
      <c r="E922" s="21"/>
    </row>
    <row r="923" spans="1:5" ht="15" thickBot="1" x14ac:dyDescent="0.35">
      <c r="A923" s="10" t="s">
        <v>1761</v>
      </c>
      <c r="B923" s="10" t="s">
        <v>5</v>
      </c>
      <c r="C923" s="10" t="s">
        <v>60</v>
      </c>
      <c r="D923" s="21" t="s">
        <v>1746</v>
      </c>
      <c r="E923" s="21"/>
    </row>
    <row r="924" spans="1:5" ht="15" thickBot="1" x14ac:dyDescent="0.35">
      <c r="A924" s="10" t="s">
        <v>1762</v>
      </c>
      <c r="B924" s="10" t="s">
        <v>5</v>
      </c>
      <c r="C924" s="10" t="s">
        <v>60</v>
      </c>
      <c r="D924" s="21" t="s">
        <v>1746</v>
      </c>
      <c r="E924" s="21"/>
    </row>
    <row r="925" spans="1:5" ht="15" thickBot="1" x14ac:dyDescent="0.35">
      <c r="A925" s="10" t="s">
        <v>1763</v>
      </c>
      <c r="B925" s="10" t="s">
        <v>5</v>
      </c>
      <c r="C925" s="10" t="s">
        <v>60</v>
      </c>
      <c r="D925" s="21" t="s">
        <v>1746</v>
      </c>
      <c r="E925" s="21"/>
    </row>
    <row r="926" spans="1:5" ht="15" thickBot="1" x14ac:dyDescent="0.35">
      <c r="A926" s="10" t="s">
        <v>1764</v>
      </c>
      <c r="B926" s="10" t="s">
        <v>5</v>
      </c>
      <c r="C926" s="10" t="s">
        <v>60</v>
      </c>
      <c r="D926" s="21" t="s">
        <v>1746</v>
      </c>
      <c r="E926" s="21"/>
    </row>
    <row r="927" spans="1:5" ht="15" thickBot="1" x14ac:dyDescent="0.35">
      <c r="A927" s="10" t="s">
        <v>1765</v>
      </c>
      <c r="B927" s="10" t="s">
        <v>5</v>
      </c>
      <c r="C927" s="10" t="s">
        <v>60</v>
      </c>
      <c r="D927" s="21" t="s">
        <v>1746</v>
      </c>
      <c r="E927" s="21"/>
    </row>
    <row r="928" spans="1:5" ht="15" thickBot="1" x14ac:dyDescent="0.35">
      <c r="A928" s="10" t="s">
        <v>1766</v>
      </c>
      <c r="B928" s="10" t="s">
        <v>5</v>
      </c>
      <c r="C928" s="10" t="s">
        <v>60</v>
      </c>
      <c r="D928" s="21" t="s">
        <v>1746</v>
      </c>
      <c r="E928" s="21"/>
    </row>
    <row r="929" spans="1:5" ht="15" thickBot="1" x14ac:dyDescent="0.35">
      <c r="A929" s="10" t="s">
        <v>1767</v>
      </c>
      <c r="B929" s="10" t="s">
        <v>5</v>
      </c>
      <c r="C929" s="10" t="s">
        <v>60</v>
      </c>
      <c r="D929" s="21" t="s">
        <v>1746</v>
      </c>
      <c r="E929" s="21"/>
    </row>
    <row r="930" spans="1:5" ht="15" thickBot="1" x14ac:dyDescent="0.35">
      <c r="A930" s="10" t="s">
        <v>1768</v>
      </c>
      <c r="B930" s="10" t="s">
        <v>5</v>
      </c>
      <c r="C930" s="10" t="s">
        <v>60</v>
      </c>
      <c r="D930" s="21" t="s">
        <v>1746</v>
      </c>
      <c r="E930" s="21"/>
    </row>
    <row r="931" spans="1:5" ht="15" thickBot="1" x14ac:dyDescent="0.35">
      <c r="A931" s="10" t="s">
        <v>1769</v>
      </c>
      <c r="B931" s="10" t="s">
        <v>5</v>
      </c>
      <c r="C931" s="10" t="s">
        <v>60</v>
      </c>
      <c r="D931" s="21" t="s">
        <v>1746</v>
      </c>
      <c r="E931" s="21"/>
    </row>
    <row r="932" spans="1:5" ht="15" thickBot="1" x14ac:dyDescent="0.35">
      <c r="A932" s="10" t="s">
        <v>1770</v>
      </c>
      <c r="B932" s="10" t="s">
        <v>5</v>
      </c>
      <c r="C932" s="10" t="s">
        <v>60</v>
      </c>
      <c r="D932" s="21" t="s">
        <v>1746</v>
      </c>
      <c r="E932" s="21"/>
    </row>
    <row r="933" spans="1:5" ht="15" thickBot="1" x14ac:dyDescent="0.35">
      <c r="A933" s="10" t="s">
        <v>1771</v>
      </c>
      <c r="B933" s="10" t="s">
        <v>5</v>
      </c>
      <c r="C933" s="10" t="s">
        <v>60</v>
      </c>
      <c r="D933" s="21" t="s">
        <v>1746</v>
      </c>
      <c r="E933" s="21"/>
    </row>
    <row r="934" spans="1:5" ht="15" thickBot="1" x14ac:dyDescent="0.35">
      <c r="A934" s="10" t="s">
        <v>1772</v>
      </c>
      <c r="B934" s="10" t="s">
        <v>5</v>
      </c>
      <c r="C934" s="10" t="s">
        <v>60</v>
      </c>
      <c r="D934" s="21" t="s">
        <v>1746</v>
      </c>
      <c r="E934" s="21"/>
    </row>
    <row r="935" spans="1:5" ht="15" thickBot="1" x14ac:dyDescent="0.35">
      <c r="A935" s="10" t="s">
        <v>1773</v>
      </c>
      <c r="B935" s="10" t="s">
        <v>5</v>
      </c>
      <c r="C935" s="10" t="s">
        <v>60</v>
      </c>
      <c r="D935" s="21" t="s">
        <v>1746</v>
      </c>
      <c r="E935" s="21"/>
    </row>
    <row r="936" spans="1:5" ht="15" thickBot="1" x14ac:dyDescent="0.35">
      <c r="A936" s="10" t="s">
        <v>1774</v>
      </c>
      <c r="B936" s="10" t="s">
        <v>5</v>
      </c>
      <c r="C936" s="10" t="s">
        <v>60</v>
      </c>
      <c r="D936" s="21" t="s">
        <v>1746</v>
      </c>
      <c r="E936" s="21"/>
    </row>
    <row r="937" spans="1:5" ht="15" thickBot="1" x14ac:dyDescent="0.35">
      <c r="A937" s="10" t="s">
        <v>1775</v>
      </c>
      <c r="B937" s="10" t="s">
        <v>5</v>
      </c>
      <c r="C937" s="10" t="s">
        <v>60</v>
      </c>
      <c r="D937" s="21" t="s">
        <v>1746</v>
      </c>
      <c r="E937" s="21"/>
    </row>
    <row r="938" spans="1:5" ht="15" thickBot="1" x14ac:dyDescent="0.35">
      <c r="A938" s="10" t="s">
        <v>1776</v>
      </c>
      <c r="B938" s="10" t="s">
        <v>5</v>
      </c>
      <c r="C938" s="10" t="s">
        <v>60</v>
      </c>
      <c r="D938" s="21" t="s">
        <v>1746</v>
      </c>
      <c r="E938" s="21"/>
    </row>
    <row r="939" spans="1:5" ht="15" thickBot="1" x14ac:dyDescent="0.35">
      <c r="A939" s="10" t="s">
        <v>1777</v>
      </c>
      <c r="B939" s="10" t="s">
        <v>5</v>
      </c>
      <c r="C939" s="10" t="s">
        <v>60</v>
      </c>
      <c r="D939" s="21" t="s">
        <v>1746</v>
      </c>
      <c r="E939" s="21"/>
    </row>
    <row r="940" spans="1:5" ht="15" thickBot="1" x14ac:dyDescent="0.35">
      <c r="A940" s="10" t="s">
        <v>1778</v>
      </c>
      <c r="B940" s="10" t="s">
        <v>5</v>
      </c>
      <c r="C940" s="10" t="s">
        <v>60</v>
      </c>
      <c r="D940" s="21" t="s">
        <v>1746</v>
      </c>
      <c r="E940" s="21"/>
    </row>
    <row r="941" spans="1:5" ht="15" thickBot="1" x14ac:dyDescent="0.35">
      <c r="A941" s="10" t="s">
        <v>1779</v>
      </c>
      <c r="B941" s="10" t="s">
        <v>5</v>
      </c>
      <c r="C941" s="10" t="s">
        <v>60</v>
      </c>
      <c r="D941" s="21" t="s">
        <v>1746</v>
      </c>
      <c r="E941" s="21"/>
    </row>
    <row r="942" spans="1:5" ht="15" thickBot="1" x14ac:dyDescent="0.35">
      <c r="A942" s="10" t="s">
        <v>1780</v>
      </c>
      <c r="B942" s="10" t="s">
        <v>5</v>
      </c>
      <c r="C942" s="10" t="s">
        <v>60</v>
      </c>
      <c r="D942" s="21" t="s">
        <v>1746</v>
      </c>
      <c r="E942" s="21"/>
    </row>
    <row r="943" spans="1:5" ht="15" thickBot="1" x14ac:dyDescent="0.35">
      <c r="A943" s="10" t="s">
        <v>1781</v>
      </c>
      <c r="B943" s="10" t="s">
        <v>5</v>
      </c>
      <c r="C943" s="10" t="s">
        <v>60</v>
      </c>
      <c r="D943" s="21" t="s">
        <v>1746</v>
      </c>
      <c r="E943" s="21"/>
    </row>
    <row r="944" spans="1:5" ht="15" thickBot="1" x14ac:dyDescent="0.35">
      <c r="A944" s="10" t="s">
        <v>1782</v>
      </c>
      <c r="B944" s="10" t="s">
        <v>5</v>
      </c>
      <c r="C944" s="10" t="s">
        <v>60</v>
      </c>
      <c r="D944" s="21" t="s">
        <v>1746</v>
      </c>
      <c r="E944" s="21"/>
    </row>
    <row r="945" spans="1:5" ht="15" thickBot="1" x14ac:dyDescent="0.35">
      <c r="A945" s="10" t="s">
        <v>1783</v>
      </c>
      <c r="B945" s="10" t="s">
        <v>5</v>
      </c>
      <c r="C945" s="10" t="s">
        <v>60</v>
      </c>
      <c r="D945" s="21" t="s">
        <v>1746</v>
      </c>
      <c r="E945" s="21"/>
    </row>
    <row r="946" spans="1:5" ht="15" thickBot="1" x14ac:dyDescent="0.35">
      <c r="A946" s="10" t="s">
        <v>1784</v>
      </c>
      <c r="B946" s="10" t="s">
        <v>5</v>
      </c>
      <c r="C946" s="10" t="s">
        <v>60</v>
      </c>
      <c r="D946" s="21" t="s">
        <v>1746</v>
      </c>
      <c r="E946" s="21"/>
    </row>
    <row r="947" spans="1:5" ht="15" thickBot="1" x14ac:dyDescent="0.35">
      <c r="A947" s="10" t="s">
        <v>1785</v>
      </c>
      <c r="B947" s="10" t="s">
        <v>5</v>
      </c>
      <c r="C947" s="10" t="s">
        <v>60</v>
      </c>
      <c r="D947" s="21" t="s">
        <v>1746</v>
      </c>
      <c r="E947" s="21"/>
    </row>
    <row r="948" spans="1:5" ht="15" thickBot="1" x14ac:dyDescent="0.35">
      <c r="A948" s="10" t="s">
        <v>1786</v>
      </c>
      <c r="B948" s="10" t="s">
        <v>5</v>
      </c>
      <c r="C948" s="10" t="s">
        <v>60</v>
      </c>
      <c r="D948" s="21" t="s">
        <v>1746</v>
      </c>
      <c r="E948" s="21"/>
    </row>
    <row r="949" spans="1:5" ht="15" thickBot="1" x14ac:dyDescent="0.35">
      <c r="A949" s="10" t="s">
        <v>1787</v>
      </c>
      <c r="B949" s="10" t="s">
        <v>5</v>
      </c>
      <c r="C949" s="10" t="s">
        <v>60</v>
      </c>
      <c r="D949" s="21" t="s">
        <v>1746</v>
      </c>
      <c r="E949" s="21"/>
    </row>
    <row r="950" spans="1:5" ht="15" thickBot="1" x14ac:dyDescent="0.35">
      <c r="A950" s="10" t="s">
        <v>1788</v>
      </c>
      <c r="B950" s="10" t="s">
        <v>5</v>
      </c>
      <c r="C950" s="10" t="s">
        <v>60</v>
      </c>
      <c r="D950" s="21" t="s">
        <v>1746</v>
      </c>
      <c r="E950" s="21"/>
    </row>
    <row r="951" spans="1:5" ht="15" thickBot="1" x14ac:dyDescent="0.35">
      <c r="A951" s="10" t="s">
        <v>1789</v>
      </c>
      <c r="B951" s="10" t="s">
        <v>5</v>
      </c>
      <c r="C951" s="10" t="s">
        <v>60</v>
      </c>
      <c r="D951" s="21" t="s">
        <v>1746</v>
      </c>
      <c r="E951" s="21"/>
    </row>
    <row r="952" spans="1:5" ht="15" thickBot="1" x14ac:dyDescent="0.35">
      <c r="A952" s="10" t="s">
        <v>1790</v>
      </c>
      <c r="B952" s="10" t="s">
        <v>5</v>
      </c>
      <c r="C952" s="10" t="s">
        <v>60</v>
      </c>
      <c r="D952" s="21" t="s">
        <v>1746</v>
      </c>
      <c r="E952" s="21"/>
    </row>
    <row r="953" spans="1:5" ht="15" thickBot="1" x14ac:dyDescent="0.35">
      <c r="A953" s="10" t="s">
        <v>1791</v>
      </c>
      <c r="B953" s="10" t="s">
        <v>5</v>
      </c>
      <c r="C953" s="10" t="s">
        <v>60</v>
      </c>
      <c r="D953" s="21" t="s">
        <v>1746</v>
      </c>
      <c r="E953" s="21"/>
    </row>
    <row r="954" spans="1:5" ht="15" thickBot="1" x14ac:dyDescent="0.35">
      <c r="A954" s="10" t="s">
        <v>1792</v>
      </c>
      <c r="B954" s="10" t="s">
        <v>5</v>
      </c>
      <c r="C954" s="10" t="s">
        <v>60</v>
      </c>
      <c r="D954" s="21" t="s">
        <v>1746</v>
      </c>
      <c r="E954" s="21"/>
    </row>
    <row r="955" spans="1:5" ht="15" thickBot="1" x14ac:dyDescent="0.35">
      <c r="A955" s="10" t="s">
        <v>1793</v>
      </c>
      <c r="B955" s="10" t="s">
        <v>5</v>
      </c>
      <c r="C955" s="10" t="s">
        <v>60</v>
      </c>
      <c r="D955" s="21" t="s">
        <v>1746</v>
      </c>
      <c r="E955" s="21"/>
    </row>
    <row r="956" spans="1:5" ht="15" thickBot="1" x14ac:dyDescent="0.35">
      <c r="A956" s="10" t="s">
        <v>1794</v>
      </c>
      <c r="B956" s="10" t="s">
        <v>5</v>
      </c>
      <c r="C956" s="10" t="s">
        <v>60</v>
      </c>
      <c r="D956" s="21" t="s">
        <v>1746</v>
      </c>
      <c r="E956" s="21"/>
    </row>
    <row r="957" spans="1:5" ht="15" thickBot="1" x14ac:dyDescent="0.35">
      <c r="A957" s="10" t="s">
        <v>1795</v>
      </c>
      <c r="B957" s="10" t="s">
        <v>5</v>
      </c>
      <c r="C957" s="10" t="s">
        <v>60</v>
      </c>
      <c r="D957" s="21" t="s">
        <v>1746</v>
      </c>
      <c r="E957" s="21"/>
    </row>
    <row r="958" spans="1:5" ht="15" thickBot="1" x14ac:dyDescent="0.35">
      <c r="A958" s="10" t="s">
        <v>1796</v>
      </c>
      <c r="B958" s="10" t="s">
        <v>5</v>
      </c>
      <c r="C958" s="10" t="s">
        <v>60</v>
      </c>
      <c r="D958" s="21" t="s">
        <v>1746</v>
      </c>
      <c r="E958" s="21"/>
    </row>
    <row r="959" spans="1:5" ht="15" thickBot="1" x14ac:dyDescent="0.35">
      <c r="A959" s="10" t="s">
        <v>1797</v>
      </c>
      <c r="B959" s="10" t="s">
        <v>5</v>
      </c>
      <c r="C959" s="10" t="s">
        <v>60</v>
      </c>
      <c r="D959" s="21" t="s">
        <v>1746</v>
      </c>
      <c r="E959" s="21"/>
    </row>
    <row r="960" spans="1:5" ht="15" thickBot="1" x14ac:dyDescent="0.35">
      <c r="A960" s="10" t="s">
        <v>1798</v>
      </c>
      <c r="B960" s="10" t="s">
        <v>5</v>
      </c>
      <c r="C960" s="10" t="s">
        <v>60</v>
      </c>
      <c r="D960" s="21" t="s">
        <v>1746</v>
      </c>
      <c r="E960" s="21"/>
    </row>
    <row r="961" spans="1:5" ht="15" thickBot="1" x14ac:dyDescent="0.35">
      <c r="A961" s="10" t="s">
        <v>1799</v>
      </c>
      <c r="B961" s="10" t="s">
        <v>5</v>
      </c>
      <c r="C961" s="10" t="s">
        <v>60</v>
      </c>
      <c r="D961" s="21" t="s">
        <v>1746</v>
      </c>
      <c r="E961" s="21"/>
    </row>
    <row r="962" spans="1:5" ht="15" thickBot="1" x14ac:dyDescent="0.35">
      <c r="A962" s="10" t="s">
        <v>1800</v>
      </c>
      <c r="B962" s="10" t="s">
        <v>5</v>
      </c>
      <c r="C962" s="10" t="s">
        <v>60</v>
      </c>
      <c r="D962" s="21" t="s">
        <v>1746</v>
      </c>
      <c r="E962" s="21"/>
    </row>
    <row r="963" spans="1:5" ht="15" thickBot="1" x14ac:dyDescent="0.35">
      <c r="A963" s="10" t="s">
        <v>1801</v>
      </c>
      <c r="B963" s="10" t="s">
        <v>5</v>
      </c>
      <c r="C963" s="10" t="s">
        <v>60</v>
      </c>
      <c r="D963" s="21" t="s">
        <v>1746</v>
      </c>
      <c r="E963" s="21"/>
    </row>
    <row r="964" spans="1:5" ht="15" thickBot="1" x14ac:dyDescent="0.35">
      <c r="A964" s="10" t="s">
        <v>1802</v>
      </c>
      <c r="B964" s="10" t="s">
        <v>5</v>
      </c>
      <c r="C964" s="10" t="s">
        <v>60</v>
      </c>
      <c r="D964" s="21" t="s">
        <v>1746</v>
      </c>
      <c r="E964" s="21"/>
    </row>
    <row r="965" spans="1:5" ht="15" thickBot="1" x14ac:dyDescent="0.35">
      <c r="A965" s="10" t="s">
        <v>1803</v>
      </c>
      <c r="B965" s="10" t="s">
        <v>5</v>
      </c>
      <c r="C965" s="10" t="s">
        <v>60</v>
      </c>
      <c r="D965" s="21" t="s">
        <v>1746</v>
      </c>
      <c r="E965" s="21"/>
    </row>
    <row r="966" spans="1:5" ht="15" thickBot="1" x14ac:dyDescent="0.35">
      <c r="A966" s="10" t="s">
        <v>1804</v>
      </c>
      <c r="B966" s="10" t="s">
        <v>5</v>
      </c>
      <c r="C966" s="10" t="s">
        <v>60</v>
      </c>
      <c r="D966" s="21" t="s">
        <v>1746</v>
      </c>
      <c r="E966" s="21"/>
    </row>
    <row r="967" spans="1:5" ht="15" thickBot="1" x14ac:dyDescent="0.35">
      <c r="A967" s="10" t="s">
        <v>1805</v>
      </c>
      <c r="B967" s="10" t="s">
        <v>5</v>
      </c>
      <c r="C967" s="10" t="s">
        <v>60</v>
      </c>
      <c r="D967" s="21" t="s">
        <v>1746</v>
      </c>
      <c r="E967" s="21"/>
    </row>
    <row r="968" spans="1:5" ht="15" thickBot="1" x14ac:dyDescent="0.35">
      <c r="A968" s="10" t="s">
        <v>1806</v>
      </c>
      <c r="B968" s="10" t="s">
        <v>5</v>
      </c>
      <c r="C968" s="10" t="s">
        <v>60</v>
      </c>
      <c r="D968" s="21" t="s">
        <v>1746</v>
      </c>
      <c r="E968" s="21"/>
    </row>
    <row r="969" spans="1:5" ht="15" thickBot="1" x14ac:dyDescent="0.35">
      <c r="A969" s="10" t="s">
        <v>1807</v>
      </c>
      <c r="B969" s="10" t="s">
        <v>5</v>
      </c>
      <c r="C969" s="10" t="s">
        <v>60</v>
      </c>
      <c r="D969" s="21" t="s">
        <v>1746</v>
      </c>
      <c r="E969" s="21"/>
    </row>
    <row r="970" spans="1:5" ht="15" thickBot="1" x14ac:dyDescent="0.35">
      <c r="A970" s="10" t="s">
        <v>1808</v>
      </c>
      <c r="B970" s="10" t="s">
        <v>5</v>
      </c>
      <c r="C970" s="10" t="s">
        <v>60</v>
      </c>
      <c r="D970" s="21" t="s">
        <v>1746</v>
      </c>
      <c r="E970" s="21"/>
    </row>
    <row r="971" spans="1:5" ht="15" thickBot="1" x14ac:dyDescent="0.35">
      <c r="A971" s="10" t="s">
        <v>1809</v>
      </c>
      <c r="B971" s="10" t="s">
        <v>5</v>
      </c>
      <c r="C971" s="10" t="s">
        <v>60</v>
      </c>
      <c r="D971" s="21" t="s">
        <v>1746</v>
      </c>
      <c r="E971" s="21"/>
    </row>
    <row r="972" spans="1:5" ht="15" thickBot="1" x14ac:dyDescent="0.35">
      <c r="A972" s="10" t="s">
        <v>1810</v>
      </c>
      <c r="B972" s="10" t="s">
        <v>5</v>
      </c>
      <c r="C972" s="10" t="s">
        <v>60</v>
      </c>
      <c r="D972" s="21" t="s">
        <v>1746</v>
      </c>
      <c r="E972" s="21"/>
    </row>
    <row r="973" spans="1:5" ht="15" thickBot="1" x14ac:dyDescent="0.35">
      <c r="A973" s="10" t="s">
        <v>1811</v>
      </c>
      <c r="B973" s="10" t="s">
        <v>5</v>
      </c>
      <c r="C973" s="10" t="s">
        <v>60</v>
      </c>
      <c r="D973" s="21" t="s">
        <v>1746</v>
      </c>
      <c r="E973" s="21"/>
    </row>
    <row r="974" spans="1:5" ht="15" thickBot="1" x14ac:dyDescent="0.35">
      <c r="A974" s="10" t="s">
        <v>1812</v>
      </c>
      <c r="B974" s="10" t="s">
        <v>5</v>
      </c>
      <c r="C974" s="10" t="s">
        <v>60</v>
      </c>
      <c r="D974" s="21" t="s">
        <v>1746</v>
      </c>
      <c r="E974" s="21"/>
    </row>
    <row r="975" spans="1:5" ht="15" thickBot="1" x14ac:dyDescent="0.35">
      <c r="A975" s="10" t="s">
        <v>1813</v>
      </c>
      <c r="B975" s="10" t="s">
        <v>5</v>
      </c>
      <c r="C975" s="10" t="s">
        <v>60</v>
      </c>
      <c r="D975" s="21" t="s">
        <v>1746</v>
      </c>
      <c r="E975" s="21"/>
    </row>
    <row r="976" spans="1:5" ht="15" thickBot="1" x14ac:dyDescent="0.35">
      <c r="A976" s="10" t="s">
        <v>1814</v>
      </c>
      <c r="B976" s="10" t="s">
        <v>5</v>
      </c>
      <c r="C976" s="10" t="s">
        <v>60</v>
      </c>
      <c r="D976" s="21" t="s">
        <v>1746</v>
      </c>
      <c r="E976" s="21"/>
    </row>
    <row r="977" spans="1:5" ht="15" thickBot="1" x14ac:dyDescent="0.35">
      <c r="A977" s="10" t="s">
        <v>1815</v>
      </c>
      <c r="B977" s="10" t="s">
        <v>5</v>
      </c>
      <c r="C977" s="10" t="s">
        <v>60</v>
      </c>
      <c r="D977" s="21" t="s">
        <v>1746</v>
      </c>
      <c r="E977" s="21"/>
    </row>
    <row r="978" spans="1:5" ht="15" thickBot="1" x14ac:dyDescent="0.35">
      <c r="A978" s="10" t="s">
        <v>1816</v>
      </c>
      <c r="B978" s="10" t="s">
        <v>5</v>
      </c>
      <c r="C978" s="10" t="s">
        <v>60</v>
      </c>
      <c r="D978" s="21" t="s">
        <v>1746</v>
      </c>
      <c r="E978" s="21"/>
    </row>
    <row r="979" spans="1:5" ht="15" thickBot="1" x14ac:dyDescent="0.35">
      <c r="A979" s="10" t="s">
        <v>1817</v>
      </c>
      <c r="B979" s="10" t="s">
        <v>5</v>
      </c>
      <c r="C979" s="10" t="s">
        <v>60</v>
      </c>
      <c r="D979" s="21" t="s">
        <v>1746</v>
      </c>
      <c r="E979" s="21"/>
    </row>
    <row r="980" spans="1:5" ht="15" thickBot="1" x14ac:dyDescent="0.35">
      <c r="A980" s="10" t="s">
        <v>1818</v>
      </c>
      <c r="B980" s="10" t="s">
        <v>5</v>
      </c>
      <c r="C980" s="10" t="s">
        <v>60</v>
      </c>
      <c r="D980" s="21" t="s">
        <v>1746</v>
      </c>
      <c r="E980" s="21"/>
    </row>
    <row r="981" spans="1:5" ht="15" thickBot="1" x14ac:dyDescent="0.35">
      <c r="A981" s="10" t="s">
        <v>1819</v>
      </c>
      <c r="B981" s="10" t="s">
        <v>5</v>
      </c>
      <c r="C981" s="10" t="s">
        <v>60</v>
      </c>
      <c r="D981" s="21" t="s">
        <v>1746</v>
      </c>
      <c r="E981" s="21"/>
    </row>
    <row r="982" spans="1:5" ht="15" thickBot="1" x14ac:dyDescent="0.35">
      <c r="A982" s="10" t="s">
        <v>1820</v>
      </c>
      <c r="B982" s="10" t="s">
        <v>5</v>
      </c>
      <c r="C982" s="10" t="s">
        <v>60</v>
      </c>
      <c r="D982" s="21" t="s">
        <v>1746</v>
      </c>
      <c r="E982" s="21"/>
    </row>
    <row r="983" spans="1:5" ht="15" thickBot="1" x14ac:dyDescent="0.35">
      <c r="A983" s="10" t="s">
        <v>1821</v>
      </c>
      <c r="B983" s="10" t="s">
        <v>5</v>
      </c>
      <c r="C983" s="10" t="s">
        <v>60</v>
      </c>
      <c r="D983" s="21" t="s">
        <v>1746</v>
      </c>
      <c r="E983" s="21"/>
    </row>
    <row r="984" spans="1:5" ht="15" thickBot="1" x14ac:dyDescent="0.35">
      <c r="A984" s="10" t="s">
        <v>1822</v>
      </c>
      <c r="B984" s="10" t="s">
        <v>5</v>
      </c>
      <c r="C984" s="10" t="s">
        <v>60</v>
      </c>
      <c r="D984" s="21" t="s">
        <v>1746</v>
      </c>
      <c r="E984" s="21"/>
    </row>
    <row r="985" spans="1:5" ht="15" thickBot="1" x14ac:dyDescent="0.35">
      <c r="A985" s="10" t="s">
        <v>1823</v>
      </c>
      <c r="B985" s="10" t="s">
        <v>5</v>
      </c>
      <c r="C985" s="10" t="s">
        <v>60</v>
      </c>
      <c r="D985" s="21" t="s">
        <v>1746</v>
      </c>
      <c r="E985" s="21"/>
    </row>
    <row r="986" spans="1:5" ht="15" thickBot="1" x14ac:dyDescent="0.35">
      <c r="A986" s="10" t="s">
        <v>1824</v>
      </c>
      <c r="B986" s="10" t="s">
        <v>5</v>
      </c>
      <c r="C986" s="10" t="s">
        <v>60</v>
      </c>
      <c r="D986" s="21" t="s">
        <v>1746</v>
      </c>
      <c r="E986" s="21"/>
    </row>
    <row r="987" spans="1:5" ht="15" thickBot="1" x14ac:dyDescent="0.35">
      <c r="A987" s="10" t="s">
        <v>1825</v>
      </c>
      <c r="B987" s="10" t="s">
        <v>5</v>
      </c>
      <c r="C987" s="10" t="s">
        <v>60</v>
      </c>
      <c r="D987" s="21" t="s">
        <v>1746</v>
      </c>
      <c r="E987" s="21"/>
    </row>
    <row r="988" spans="1:5" ht="15" thickBot="1" x14ac:dyDescent="0.35">
      <c r="A988" s="10" t="s">
        <v>1826</v>
      </c>
      <c r="B988" s="10" t="s">
        <v>5</v>
      </c>
      <c r="C988" s="10" t="s">
        <v>60</v>
      </c>
      <c r="D988" s="21" t="s">
        <v>1746</v>
      </c>
      <c r="E988" s="21"/>
    </row>
    <row r="989" spans="1:5" ht="15" thickBot="1" x14ac:dyDescent="0.35">
      <c r="A989" s="10" t="s">
        <v>1827</v>
      </c>
      <c r="B989" s="10" t="s">
        <v>5</v>
      </c>
      <c r="C989" s="10" t="s">
        <v>60</v>
      </c>
      <c r="D989" s="21" t="s">
        <v>1746</v>
      </c>
      <c r="E989" s="21"/>
    </row>
    <row r="990" spans="1:5" ht="15" thickBot="1" x14ac:dyDescent="0.35">
      <c r="A990" s="10" t="s">
        <v>1828</v>
      </c>
      <c r="B990" s="10" t="s">
        <v>5</v>
      </c>
      <c r="C990" s="10" t="s">
        <v>60</v>
      </c>
      <c r="D990" s="21" t="s">
        <v>1746</v>
      </c>
      <c r="E990" s="21"/>
    </row>
    <row r="991" spans="1:5" ht="15" thickBot="1" x14ac:dyDescent="0.35">
      <c r="A991" s="10" t="s">
        <v>1829</v>
      </c>
      <c r="B991" s="10" t="s">
        <v>5</v>
      </c>
      <c r="C991" s="10" t="s">
        <v>60</v>
      </c>
      <c r="D991" s="21" t="s">
        <v>1746</v>
      </c>
      <c r="E991" s="21"/>
    </row>
    <row r="992" spans="1:5" ht="15" thickBot="1" x14ac:dyDescent="0.35">
      <c r="A992" s="10" t="s">
        <v>1830</v>
      </c>
      <c r="B992" s="10" t="s">
        <v>5</v>
      </c>
      <c r="C992" s="10" t="s">
        <v>60</v>
      </c>
      <c r="D992" s="21" t="s">
        <v>1746</v>
      </c>
      <c r="E992" s="21"/>
    </row>
    <row r="993" spans="1:5" ht="15" thickBot="1" x14ac:dyDescent="0.35">
      <c r="A993" s="10" t="s">
        <v>1831</v>
      </c>
      <c r="B993" s="10" t="s">
        <v>5</v>
      </c>
      <c r="C993" s="10" t="s">
        <v>60</v>
      </c>
      <c r="D993" s="21" t="s">
        <v>1746</v>
      </c>
      <c r="E993" s="21"/>
    </row>
    <row r="994" spans="1:5" ht="15" thickBot="1" x14ac:dyDescent="0.35">
      <c r="A994" s="10" t="s">
        <v>1832</v>
      </c>
      <c r="B994" s="10" t="s">
        <v>5</v>
      </c>
      <c r="C994" s="10" t="s">
        <v>60</v>
      </c>
      <c r="D994" s="21" t="s">
        <v>1746</v>
      </c>
      <c r="E994" s="21"/>
    </row>
    <row r="995" spans="1:5" ht="15" thickBot="1" x14ac:dyDescent="0.35">
      <c r="A995" s="10" t="s">
        <v>1833</v>
      </c>
      <c r="B995" s="10" t="s">
        <v>5</v>
      </c>
      <c r="C995" s="10" t="s">
        <v>60</v>
      </c>
      <c r="D995" s="21" t="s">
        <v>1746</v>
      </c>
      <c r="E995" s="21"/>
    </row>
    <row r="996" spans="1:5" ht="15" thickBot="1" x14ac:dyDescent="0.35">
      <c r="A996" s="10" t="s">
        <v>1834</v>
      </c>
      <c r="B996" s="10" t="s">
        <v>5</v>
      </c>
      <c r="C996" s="10" t="s">
        <v>60</v>
      </c>
      <c r="D996" s="21" t="s">
        <v>1746</v>
      </c>
      <c r="E996" s="21"/>
    </row>
    <row r="997" spans="1:5" ht="15" thickBot="1" x14ac:dyDescent="0.35">
      <c r="A997" s="10" t="s">
        <v>1835</v>
      </c>
      <c r="B997" s="10" t="s">
        <v>5</v>
      </c>
      <c r="C997" s="10" t="s">
        <v>60</v>
      </c>
      <c r="D997" s="21" t="s">
        <v>1746</v>
      </c>
      <c r="E997" s="21"/>
    </row>
    <row r="998" spans="1:5" ht="15" thickBot="1" x14ac:dyDescent="0.35">
      <c r="A998" s="10" t="s">
        <v>1836</v>
      </c>
      <c r="B998" s="10" t="s">
        <v>5</v>
      </c>
      <c r="C998" s="10" t="s">
        <v>60</v>
      </c>
      <c r="D998" s="21" t="s">
        <v>1746</v>
      </c>
      <c r="E998" s="21"/>
    </row>
    <row r="999" spans="1:5" ht="15" thickBot="1" x14ac:dyDescent="0.35">
      <c r="A999" s="10" t="s">
        <v>1837</v>
      </c>
      <c r="B999" s="10" t="s">
        <v>5</v>
      </c>
      <c r="C999" s="10" t="s">
        <v>60</v>
      </c>
      <c r="D999" s="21" t="s">
        <v>1746</v>
      </c>
      <c r="E999" s="21"/>
    </row>
    <row r="1000" spans="1:5" ht="15" thickBot="1" x14ac:dyDescent="0.35">
      <c r="A1000" s="10" t="s">
        <v>1838</v>
      </c>
      <c r="B1000" s="10" t="s">
        <v>5</v>
      </c>
      <c r="C1000" s="10" t="s">
        <v>60</v>
      </c>
      <c r="D1000" s="21" t="s">
        <v>1746</v>
      </c>
      <c r="E1000" s="21"/>
    </row>
    <row r="1001" spans="1:5" ht="15" thickBot="1" x14ac:dyDescent="0.35">
      <c r="A1001" s="10" t="s">
        <v>1839</v>
      </c>
      <c r="B1001" s="10" t="s">
        <v>5</v>
      </c>
      <c r="C1001" s="10" t="s">
        <v>60</v>
      </c>
      <c r="D1001" s="21" t="s">
        <v>1746</v>
      </c>
      <c r="E1001" s="21"/>
    </row>
    <row r="1002" spans="1:5" ht="15" thickBot="1" x14ac:dyDescent="0.35">
      <c r="A1002" s="10" t="s">
        <v>1840</v>
      </c>
      <c r="B1002" s="10" t="s">
        <v>5</v>
      </c>
      <c r="C1002" s="10" t="s">
        <v>60</v>
      </c>
      <c r="D1002" s="21" t="s">
        <v>1746</v>
      </c>
      <c r="E1002" s="21"/>
    </row>
    <row r="1003" spans="1:5" ht="15" thickBot="1" x14ac:dyDescent="0.35">
      <c r="A1003" s="10" t="s">
        <v>1841</v>
      </c>
      <c r="B1003" s="10" t="s">
        <v>5</v>
      </c>
      <c r="C1003" s="10" t="s">
        <v>60</v>
      </c>
      <c r="D1003" s="21" t="s">
        <v>1746</v>
      </c>
      <c r="E1003" s="21"/>
    </row>
    <row r="1004" spans="1:5" ht="15" thickBot="1" x14ac:dyDescent="0.35">
      <c r="A1004" s="10" t="s">
        <v>1842</v>
      </c>
      <c r="B1004" s="10" t="s">
        <v>5</v>
      </c>
      <c r="C1004" s="10" t="s">
        <v>60</v>
      </c>
      <c r="D1004" s="21" t="s">
        <v>1746</v>
      </c>
      <c r="E1004" s="21"/>
    </row>
    <row r="1005" spans="1:5" ht="15" thickBot="1" x14ac:dyDescent="0.35">
      <c r="A1005" s="10" t="s">
        <v>1843</v>
      </c>
      <c r="B1005" s="10" t="s">
        <v>5</v>
      </c>
      <c r="C1005" s="10" t="s">
        <v>60</v>
      </c>
      <c r="D1005" s="21" t="s">
        <v>1746</v>
      </c>
      <c r="E1005" s="21"/>
    </row>
    <row r="1006" spans="1:5" ht="15" thickBot="1" x14ac:dyDescent="0.35">
      <c r="A1006" s="10" t="s">
        <v>1844</v>
      </c>
      <c r="B1006" s="10" t="s">
        <v>5</v>
      </c>
      <c r="C1006" s="10" t="s">
        <v>60</v>
      </c>
      <c r="D1006" s="21" t="s">
        <v>1746</v>
      </c>
      <c r="E1006" s="21"/>
    </row>
    <row r="1007" spans="1:5" ht="15" thickBot="1" x14ac:dyDescent="0.35">
      <c r="A1007" s="10" t="s">
        <v>1845</v>
      </c>
      <c r="B1007" s="10" t="s">
        <v>5</v>
      </c>
      <c r="C1007" s="10" t="s">
        <v>60</v>
      </c>
      <c r="D1007" s="21" t="s">
        <v>1746</v>
      </c>
      <c r="E1007" s="21"/>
    </row>
    <row r="1008" spans="1:5" ht="15" thickBot="1" x14ac:dyDescent="0.35">
      <c r="A1008" s="10" t="s">
        <v>1846</v>
      </c>
      <c r="B1008" s="10" t="s">
        <v>5</v>
      </c>
      <c r="C1008" s="10" t="s">
        <v>60</v>
      </c>
      <c r="D1008" s="21" t="s">
        <v>1746</v>
      </c>
      <c r="E1008" s="21"/>
    </row>
    <row r="1009" spans="1:5" ht="15" thickBot="1" x14ac:dyDescent="0.35">
      <c r="A1009" s="10" t="s">
        <v>1847</v>
      </c>
      <c r="B1009" s="10" t="s">
        <v>5</v>
      </c>
      <c r="C1009" s="10" t="s">
        <v>60</v>
      </c>
      <c r="D1009" s="21" t="s">
        <v>1746</v>
      </c>
      <c r="E1009" s="21"/>
    </row>
    <row r="1010" spans="1:5" ht="15" thickBot="1" x14ac:dyDescent="0.35">
      <c r="A1010" s="10" t="s">
        <v>1848</v>
      </c>
      <c r="B1010" s="10" t="s">
        <v>5</v>
      </c>
      <c r="C1010" s="10" t="s">
        <v>60</v>
      </c>
      <c r="D1010" s="21" t="s">
        <v>1746</v>
      </c>
      <c r="E1010" s="21"/>
    </row>
    <row r="1011" spans="1:5" ht="15" thickBot="1" x14ac:dyDescent="0.35">
      <c r="A1011" s="10" t="s">
        <v>1849</v>
      </c>
      <c r="B1011" s="10" t="s">
        <v>5</v>
      </c>
      <c r="C1011" s="10" t="s">
        <v>60</v>
      </c>
      <c r="D1011" s="21" t="s">
        <v>1746</v>
      </c>
      <c r="E1011" s="21"/>
    </row>
    <row r="1012" spans="1:5" ht="15" thickBot="1" x14ac:dyDescent="0.35">
      <c r="A1012" s="10" t="s">
        <v>1850</v>
      </c>
      <c r="B1012" s="10" t="s">
        <v>5</v>
      </c>
      <c r="C1012" s="10" t="s">
        <v>60</v>
      </c>
      <c r="D1012" s="21" t="s">
        <v>1746</v>
      </c>
      <c r="E1012" s="21"/>
    </row>
    <row r="1013" spans="1:5" ht="15" thickBot="1" x14ac:dyDescent="0.35">
      <c r="A1013" s="10" t="s">
        <v>1851</v>
      </c>
      <c r="B1013" s="10" t="s">
        <v>5</v>
      </c>
      <c r="C1013" s="10" t="s">
        <v>60</v>
      </c>
      <c r="D1013" s="21" t="s">
        <v>1746</v>
      </c>
      <c r="E1013" s="21"/>
    </row>
    <row r="1014" spans="1:5" ht="15" thickBot="1" x14ac:dyDescent="0.35">
      <c r="A1014" s="10" t="s">
        <v>1852</v>
      </c>
      <c r="B1014" s="10" t="s">
        <v>5</v>
      </c>
      <c r="C1014" s="10" t="s">
        <v>60</v>
      </c>
      <c r="D1014" s="21" t="s">
        <v>1746</v>
      </c>
      <c r="E1014" s="21"/>
    </row>
    <row r="1015" spans="1:5" ht="15" thickBot="1" x14ac:dyDescent="0.35">
      <c r="A1015" s="10" t="s">
        <v>1853</v>
      </c>
      <c r="B1015" s="10" t="s">
        <v>5</v>
      </c>
      <c r="C1015" s="10" t="s">
        <v>60</v>
      </c>
      <c r="D1015" s="21" t="s">
        <v>1746</v>
      </c>
      <c r="E1015" s="21"/>
    </row>
    <row r="1016" spans="1:5" ht="15" thickBot="1" x14ac:dyDescent="0.35">
      <c r="A1016" s="10" t="s">
        <v>1854</v>
      </c>
      <c r="B1016" s="10" t="s">
        <v>5</v>
      </c>
      <c r="C1016" s="10" t="s">
        <v>60</v>
      </c>
      <c r="D1016" s="21" t="s">
        <v>1746</v>
      </c>
      <c r="E1016" s="21"/>
    </row>
    <row r="1017" spans="1:5" ht="15" thickBot="1" x14ac:dyDescent="0.35">
      <c r="A1017" s="10" t="s">
        <v>1855</v>
      </c>
      <c r="B1017" s="10" t="s">
        <v>5</v>
      </c>
      <c r="C1017" s="10" t="s">
        <v>60</v>
      </c>
      <c r="D1017" s="21" t="s">
        <v>1746</v>
      </c>
      <c r="E1017" s="21"/>
    </row>
    <row r="1018" spans="1:5" ht="15" thickBot="1" x14ac:dyDescent="0.35">
      <c r="A1018" s="10" t="s">
        <v>1856</v>
      </c>
      <c r="B1018" s="10" t="s">
        <v>5</v>
      </c>
      <c r="C1018" s="10" t="s">
        <v>60</v>
      </c>
      <c r="D1018" s="21" t="s">
        <v>1746</v>
      </c>
      <c r="E1018" s="21"/>
    </row>
    <row r="1019" spans="1:5" ht="15" thickBot="1" x14ac:dyDescent="0.35">
      <c r="A1019" s="10" t="s">
        <v>1857</v>
      </c>
      <c r="B1019" s="10" t="s">
        <v>5</v>
      </c>
      <c r="C1019" s="10" t="s">
        <v>60</v>
      </c>
      <c r="D1019" s="21" t="s">
        <v>1746</v>
      </c>
      <c r="E1019" s="21"/>
    </row>
    <row r="1020" spans="1:5" ht="15" thickBot="1" x14ac:dyDescent="0.35">
      <c r="A1020" s="10" t="s">
        <v>1858</v>
      </c>
      <c r="B1020" s="10" t="s">
        <v>5</v>
      </c>
      <c r="C1020" s="10" t="s">
        <v>60</v>
      </c>
      <c r="D1020" s="21" t="s">
        <v>1746</v>
      </c>
      <c r="E1020" s="21"/>
    </row>
    <row r="1021" spans="1:5" ht="15" thickBot="1" x14ac:dyDescent="0.35">
      <c r="A1021" s="10" t="s">
        <v>1859</v>
      </c>
      <c r="B1021" s="10" t="s">
        <v>5</v>
      </c>
      <c r="C1021" s="10" t="s">
        <v>60</v>
      </c>
      <c r="D1021" s="21" t="s">
        <v>1746</v>
      </c>
      <c r="E1021" s="21"/>
    </row>
    <row r="1022" spans="1:5" ht="15" thickBot="1" x14ac:dyDescent="0.35">
      <c r="A1022" s="10" t="s">
        <v>1860</v>
      </c>
      <c r="B1022" s="10" t="s">
        <v>5</v>
      </c>
      <c r="C1022" s="10" t="s">
        <v>60</v>
      </c>
      <c r="D1022" s="21" t="s">
        <v>1746</v>
      </c>
      <c r="E1022" s="21"/>
    </row>
    <row r="1023" spans="1:5" ht="15" thickBot="1" x14ac:dyDescent="0.35">
      <c r="A1023" s="10" t="s">
        <v>1861</v>
      </c>
      <c r="B1023" s="10" t="s">
        <v>5</v>
      </c>
      <c r="C1023" s="10" t="s">
        <v>60</v>
      </c>
      <c r="D1023" s="21" t="s">
        <v>1746</v>
      </c>
      <c r="E1023" s="21"/>
    </row>
    <row r="1024" spans="1:5" ht="15" thickBot="1" x14ac:dyDescent="0.35">
      <c r="A1024" s="10" t="s">
        <v>1862</v>
      </c>
      <c r="B1024" s="10" t="s">
        <v>5</v>
      </c>
      <c r="C1024" s="10" t="s">
        <v>60</v>
      </c>
      <c r="D1024" s="21" t="s">
        <v>1746</v>
      </c>
      <c r="E1024" s="21"/>
    </row>
    <row r="1025" spans="1:5" ht="15" thickBot="1" x14ac:dyDescent="0.35">
      <c r="A1025" s="10" t="s">
        <v>1863</v>
      </c>
      <c r="B1025" s="10" t="s">
        <v>5</v>
      </c>
      <c r="C1025" s="10" t="s">
        <v>60</v>
      </c>
      <c r="D1025" s="21" t="s">
        <v>1746</v>
      </c>
      <c r="E1025" s="21"/>
    </row>
    <row r="1026" spans="1:5" ht="15" thickBot="1" x14ac:dyDescent="0.35">
      <c r="A1026" s="10" t="s">
        <v>1864</v>
      </c>
      <c r="B1026" s="10" t="s">
        <v>5</v>
      </c>
      <c r="C1026" s="10" t="s">
        <v>60</v>
      </c>
      <c r="D1026" s="21" t="s">
        <v>1746</v>
      </c>
      <c r="E1026" s="21"/>
    </row>
    <row r="1027" spans="1:5" ht="15" thickBot="1" x14ac:dyDescent="0.35">
      <c r="A1027" s="10" t="s">
        <v>1865</v>
      </c>
      <c r="B1027" s="10" t="s">
        <v>5</v>
      </c>
      <c r="C1027" s="10" t="s">
        <v>60</v>
      </c>
      <c r="D1027" s="21" t="s">
        <v>1746</v>
      </c>
      <c r="E1027" s="21"/>
    </row>
    <row r="1028" spans="1:5" ht="15" thickBot="1" x14ac:dyDescent="0.35">
      <c r="A1028" s="10" t="s">
        <v>1866</v>
      </c>
      <c r="B1028" s="10" t="s">
        <v>5</v>
      </c>
      <c r="C1028" s="10" t="s">
        <v>60</v>
      </c>
      <c r="D1028" s="21" t="s">
        <v>1746</v>
      </c>
      <c r="E1028" s="21"/>
    </row>
    <row r="1029" spans="1:5" ht="15" thickBot="1" x14ac:dyDescent="0.35">
      <c r="A1029" s="10" t="s">
        <v>1867</v>
      </c>
      <c r="B1029" s="10" t="s">
        <v>5</v>
      </c>
      <c r="C1029" s="10" t="s">
        <v>60</v>
      </c>
      <c r="D1029" s="21" t="s">
        <v>1746</v>
      </c>
      <c r="E1029" s="21"/>
    </row>
    <row r="1030" spans="1:5" ht="15" thickBot="1" x14ac:dyDescent="0.35">
      <c r="A1030" s="10" t="s">
        <v>1868</v>
      </c>
      <c r="B1030" s="10" t="s">
        <v>5</v>
      </c>
      <c r="C1030" s="10" t="s">
        <v>60</v>
      </c>
      <c r="D1030" s="21" t="s">
        <v>1746</v>
      </c>
      <c r="E1030" s="21"/>
    </row>
    <row r="1031" spans="1:5" x14ac:dyDescent="0.3">
      <c r="A1031" s="23" t="s">
        <v>61</v>
      </c>
      <c r="B1031" s="23"/>
      <c r="C1031" s="23"/>
      <c r="D1031" s="23"/>
      <c r="E1031" s="23"/>
    </row>
    <row r="1032" spans="1:5" ht="15" thickBot="1" x14ac:dyDescent="0.35">
      <c r="A1032" s="8" t="s">
        <v>0</v>
      </c>
      <c r="B1032" s="8" t="s">
        <v>1</v>
      </c>
      <c r="C1032" s="8" t="s">
        <v>2</v>
      </c>
      <c r="D1032" s="24" t="s">
        <v>3</v>
      </c>
      <c r="E1032" s="24"/>
    </row>
    <row r="1033" spans="1:5" ht="15" thickBot="1" x14ac:dyDescent="0.35">
      <c r="A1033" s="10" t="s">
        <v>1869</v>
      </c>
      <c r="B1033" s="10" t="s">
        <v>10</v>
      </c>
      <c r="C1033" s="10" t="s">
        <v>63</v>
      </c>
      <c r="D1033" s="25" t="s">
        <v>108</v>
      </c>
      <c r="E1033" s="25"/>
    </row>
    <row r="1034" spans="1:5" ht="15" thickBot="1" x14ac:dyDescent="0.35">
      <c r="A1034" s="10" t="s">
        <v>1870</v>
      </c>
      <c r="B1034" s="10" t="s">
        <v>10</v>
      </c>
      <c r="C1034" s="10" t="s">
        <v>63</v>
      </c>
      <c r="D1034" s="21" t="s">
        <v>108</v>
      </c>
      <c r="E1034" s="21"/>
    </row>
    <row r="1035" spans="1:5" ht="15" thickBot="1" x14ac:dyDescent="0.35">
      <c r="A1035" s="10" t="s">
        <v>1871</v>
      </c>
      <c r="B1035" s="10" t="s">
        <v>10</v>
      </c>
      <c r="C1035" s="10" t="s">
        <v>63</v>
      </c>
      <c r="D1035" s="21" t="s">
        <v>108</v>
      </c>
      <c r="E1035" s="21"/>
    </row>
    <row r="1036" spans="1:5" ht="15" thickBot="1" x14ac:dyDescent="0.35">
      <c r="A1036" s="10" t="s">
        <v>1872</v>
      </c>
      <c r="B1036" s="10" t="s">
        <v>10</v>
      </c>
      <c r="C1036" s="10" t="s">
        <v>63</v>
      </c>
      <c r="D1036" s="21" t="s">
        <v>108</v>
      </c>
      <c r="E1036" s="21"/>
    </row>
    <row r="1037" spans="1:5" ht="15" thickBot="1" x14ac:dyDescent="0.35">
      <c r="A1037" s="10" t="s">
        <v>1873</v>
      </c>
      <c r="B1037" s="10" t="s">
        <v>10</v>
      </c>
      <c r="C1037" s="10" t="s">
        <v>63</v>
      </c>
      <c r="D1037" s="21" t="s">
        <v>108</v>
      </c>
      <c r="E1037" s="21"/>
    </row>
    <row r="1038" spans="1:5" ht="15" thickBot="1" x14ac:dyDescent="0.35">
      <c r="A1038" s="9" t="s">
        <v>1874</v>
      </c>
      <c r="B1038" s="9" t="s">
        <v>68</v>
      </c>
      <c r="C1038" s="9" t="s">
        <v>63</v>
      </c>
      <c r="D1038" s="22" t="s">
        <v>108</v>
      </c>
      <c r="E1038" s="22"/>
    </row>
    <row r="1039" spans="1:5" ht="15" thickBot="1" x14ac:dyDescent="0.35">
      <c r="A1039" s="17"/>
      <c r="B1039" s="17"/>
      <c r="C1039" s="18"/>
      <c r="D1039" s="2" t="s">
        <v>211</v>
      </c>
      <c r="E1039" s="3" t="s">
        <v>212</v>
      </c>
    </row>
    <row r="1040" spans="1:5" ht="15" thickBot="1" x14ac:dyDescent="0.35">
      <c r="A1040" s="17"/>
      <c r="B1040" s="17"/>
      <c r="C1040" s="18"/>
      <c r="D1040" s="1">
        <v>0</v>
      </c>
      <c r="E1040" s="4" t="s">
        <v>69</v>
      </c>
    </row>
    <row r="1041" spans="1:5" ht="15" thickBot="1" x14ac:dyDescent="0.35">
      <c r="A1041" s="19"/>
      <c r="B1041" s="19"/>
      <c r="C1041" s="20"/>
      <c r="D1041" s="5">
        <v>1</v>
      </c>
      <c r="E1041" s="6" t="s">
        <v>70</v>
      </c>
    </row>
    <row r="1042" spans="1:5" ht="15" thickBot="1" x14ac:dyDescent="0.35">
      <c r="A1042" s="9" t="s">
        <v>1875</v>
      </c>
      <c r="B1042" s="9" t="s">
        <v>68</v>
      </c>
      <c r="C1042" s="9" t="s">
        <v>63</v>
      </c>
      <c r="D1042" s="22" t="s">
        <v>108</v>
      </c>
      <c r="E1042" s="22"/>
    </row>
    <row r="1043" spans="1:5" ht="15" thickBot="1" x14ac:dyDescent="0.35">
      <c r="A1043" s="17"/>
      <c r="B1043" s="17"/>
      <c r="C1043" s="18"/>
      <c r="D1043" s="2" t="s">
        <v>211</v>
      </c>
      <c r="E1043" s="3" t="s">
        <v>212</v>
      </c>
    </row>
    <row r="1044" spans="1:5" ht="15" thickBot="1" x14ac:dyDescent="0.35">
      <c r="A1044" s="17"/>
      <c r="B1044" s="17"/>
      <c r="C1044" s="18"/>
      <c r="D1044" s="1">
        <v>0</v>
      </c>
      <c r="E1044" s="4" t="s">
        <v>69</v>
      </c>
    </row>
    <row r="1045" spans="1:5" ht="15" thickBot="1" x14ac:dyDescent="0.35">
      <c r="A1045" s="19"/>
      <c r="B1045" s="19"/>
      <c r="C1045" s="20"/>
      <c r="D1045" s="5">
        <v>1</v>
      </c>
      <c r="E1045" s="6" t="s">
        <v>70</v>
      </c>
    </row>
    <row r="1046" spans="1:5" ht="15" thickBot="1" x14ac:dyDescent="0.35">
      <c r="A1046" s="9" t="s">
        <v>1876</v>
      </c>
      <c r="B1046" s="9" t="s">
        <v>68</v>
      </c>
      <c r="C1046" s="9" t="s">
        <v>63</v>
      </c>
      <c r="D1046" s="22" t="s">
        <v>108</v>
      </c>
      <c r="E1046" s="22"/>
    </row>
    <row r="1047" spans="1:5" ht="15" thickBot="1" x14ac:dyDescent="0.35">
      <c r="A1047" s="17"/>
      <c r="B1047" s="17"/>
      <c r="C1047" s="18"/>
      <c r="D1047" s="2" t="s">
        <v>211</v>
      </c>
      <c r="E1047" s="3" t="s">
        <v>212</v>
      </c>
    </row>
    <row r="1048" spans="1:5" ht="15" thickBot="1" x14ac:dyDescent="0.35">
      <c r="A1048" s="17"/>
      <c r="B1048" s="17"/>
      <c r="C1048" s="18"/>
      <c r="D1048" s="1">
        <v>0</v>
      </c>
      <c r="E1048" s="4" t="s">
        <v>69</v>
      </c>
    </row>
    <row r="1049" spans="1:5" ht="15" thickBot="1" x14ac:dyDescent="0.35">
      <c r="A1049" s="19"/>
      <c r="B1049" s="19"/>
      <c r="C1049" s="20"/>
      <c r="D1049" s="5">
        <v>1</v>
      </c>
      <c r="E1049" s="6" t="s">
        <v>70</v>
      </c>
    </row>
    <row r="1050" spans="1:5" ht="15" thickBot="1" x14ac:dyDescent="0.35">
      <c r="A1050" s="9" t="s">
        <v>1877</v>
      </c>
      <c r="B1050" s="9" t="s">
        <v>68</v>
      </c>
      <c r="C1050" s="9" t="s">
        <v>63</v>
      </c>
      <c r="D1050" s="22" t="s">
        <v>108</v>
      </c>
      <c r="E1050" s="22"/>
    </row>
    <row r="1051" spans="1:5" ht="15" thickBot="1" x14ac:dyDescent="0.35">
      <c r="A1051" s="17"/>
      <c r="B1051" s="17"/>
      <c r="C1051" s="18"/>
      <c r="D1051" s="2" t="s">
        <v>211</v>
      </c>
      <c r="E1051" s="3" t="s">
        <v>212</v>
      </c>
    </row>
    <row r="1052" spans="1:5" ht="15" thickBot="1" x14ac:dyDescent="0.35">
      <c r="A1052" s="17"/>
      <c r="B1052" s="17"/>
      <c r="C1052" s="18"/>
      <c r="D1052" s="1">
        <v>0</v>
      </c>
      <c r="E1052" s="4" t="s">
        <v>69</v>
      </c>
    </row>
    <row r="1053" spans="1:5" ht="15" thickBot="1" x14ac:dyDescent="0.35">
      <c r="A1053" s="19"/>
      <c r="B1053" s="19"/>
      <c r="C1053" s="20"/>
      <c r="D1053" s="5">
        <v>1</v>
      </c>
      <c r="E1053" s="6" t="s">
        <v>70</v>
      </c>
    </row>
    <row r="1054" spans="1:5" ht="15" thickBot="1" x14ac:dyDescent="0.35">
      <c r="A1054" s="9" t="s">
        <v>1878</v>
      </c>
      <c r="B1054" s="9" t="s">
        <v>68</v>
      </c>
      <c r="C1054" s="9" t="s">
        <v>63</v>
      </c>
      <c r="D1054" s="22" t="s">
        <v>108</v>
      </c>
      <c r="E1054" s="22"/>
    </row>
    <row r="1055" spans="1:5" ht="15" thickBot="1" x14ac:dyDescent="0.35">
      <c r="A1055" s="17"/>
      <c r="B1055" s="17"/>
      <c r="C1055" s="18"/>
      <c r="D1055" s="2" t="s">
        <v>211</v>
      </c>
      <c r="E1055" s="3" t="s">
        <v>212</v>
      </c>
    </row>
    <row r="1056" spans="1:5" ht="15" thickBot="1" x14ac:dyDescent="0.35">
      <c r="A1056" s="17"/>
      <c r="B1056" s="17"/>
      <c r="C1056" s="18"/>
      <c r="D1056" s="1">
        <v>0</v>
      </c>
      <c r="E1056" s="4" t="s">
        <v>69</v>
      </c>
    </row>
    <row r="1057" spans="1:5" ht="15" thickBot="1" x14ac:dyDescent="0.35">
      <c r="A1057" s="19"/>
      <c r="B1057" s="19"/>
      <c r="C1057" s="20"/>
      <c r="D1057" s="5">
        <v>1</v>
      </c>
      <c r="E1057" s="6" t="s">
        <v>70</v>
      </c>
    </row>
    <row r="1058" spans="1:5" ht="15" thickBot="1" x14ac:dyDescent="0.35">
      <c r="A1058" s="9" t="s">
        <v>1879</v>
      </c>
      <c r="B1058" s="9" t="s">
        <v>68</v>
      </c>
      <c r="C1058" s="9" t="s">
        <v>63</v>
      </c>
      <c r="D1058" s="22" t="s">
        <v>108</v>
      </c>
      <c r="E1058" s="22"/>
    </row>
    <row r="1059" spans="1:5" ht="15" thickBot="1" x14ac:dyDescent="0.35">
      <c r="A1059" s="17"/>
      <c r="B1059" s="17"/>
      <c r="C1059" s="18"/>
      <c r="D1059" s="2" t="s">
        <v>211</v>
      </c>
      <c r="E1059" s="3" t="s">
        <v>212</v>
      </c>
    </row>
    <row r="1060" spans="1:5" ht="15" thickBot="1" x14ac:dyDescent="0.35">
      <c r="A1060" s="17"/>
      <c r="B1060" s="17"/>
      <c r="C1060" s="18"/>
      <c r="D1060" s="1">
        <v>0</v>
      </c>
      <c r="E1060" s="4" t="s">
        <v>69</v>
      </c>
    </row>
    <row r="1061" spans="1:5" ht="15" thickBot="1" x14ac:dyDescent="0.35">
      <c r="A1061" s="19"/>
      <c r="B1061" s="19"/>
      <c r="C1061" s="20"/>
      <c r="D1061" s="5">
        <v>1</v>
      </c>
      <c r="E1061" s="6" t="s">
        <v>70</v>
      </c>
    </row>
    <row r="1062" spans="1:5" ht="15" thickBot="1" x14ac:dyDescent="0.35">
      <c r="A1062" s="9" t="s">
        <v>1880</v>
      </c>
      <c r="B1062" s="9" t="s">
        <v>68</v>
      </c>
      <c r="C1062" s="9" t="s">
        <v>63</v>
      </c>
      <c r="D1062" s="22" t="s">
        <v>108</v>
      </c>
      <c r="E1062" s="22"/>
    </row>
    <row r="1063" spans="1:5" ht="15" thickBot="1" x14ac:dyDescent="0.35">
      <c r="A1063" s="17"/>
      <c r="B1063" s="17"/>
      <c r="C1063" s="18"/>
      <c r="D1063" s="2" t="s">
        <v>211</v>
      </c>
      <c r="E1063" s="3" t="s">
        <v>212</v>
      </c>
    </row>
    <row r="1064" spans="1:5" ht="15" thickBot="1" x14ac:dyDescent="0.35">
      <c r="A1064" s="17"/>
      <c r="B1064" s="17"/>
      <c r="C1064" s="18"/>
      <c r="D1064" s="1">
        <v>0</v>
      </c>
      <c r="E1064" s="4" t="s">
        <v>69</v>
      </c>
    </row>
    <row r="1065" spans="1:5" ht="15" thickBot="1" x14ac:dyDescent="0.35">
      <c r="A1065" s="19"/>
      <c r="B1065" s="19"/>
      <c r="C1065" s="20"/>
      <c r="D1065" s="5">
        <v>1</v>
      </c>
      <c r="E1065" s="6" t="s">
        <v>70</v>
      </c>
    </row>
    <row r="1066" spans="1:5" ht="15" thickBot="1" x14ac:dyDescent="0.35">
      <c r="A1066" s="9" t="s">
        <v>1881</v>
      </c>
      <c r="B1066" s="9" t="s">
        <v>68</v>
      </c>
      <c r="C1066" s="9" t="s">
        <v>63</v>
      </c>
      <c r="D1066" s="22" t="s">
        <v>108</v>
      </c>
      <c r="E1066" s="22"/>
    </row>
    <row r="1067" spans="1:5" ht="15" thickBot="1" x14ac:dyDescent="0.35">
      <c r="A1067" s="17"/>
      <c r="B1067" s="17"/>
      <c r="C1067" s="18"/>
      <c r="D1067" s="2" t="s">
        <v>211</v>
      </c>
      <c r="E1067" s="3" t="s">
        <v>212</v>
      </c>
    </row>
    <row r="1068" spans="1:5" ht="15" thickBot="1" x14ac:dyDescent="0.35">
      <c r="A1068" s="17"/>
      <c r="B1068" s="17"/>
      <c r="C1068" s="18"/>
      <c r="D1068" s="1">
        <v>0</v>
      </c>
      <c r="E1068" s="4" t="s">
        <v>69</v>
      </c>
    </row>
    <row r="1069" spans="1:5" ht="15" thickBot="1" x14ac:dyDescent="0.35">
      <c r="A1069" s="19"/>
      <c r="B1069" s="19"/>
      <c r="C1069" s="20"/>
      <c r="D1069" s="5">
        <v>1</v>
      </c>
      <c r="E1069" s="6" t="s">
        <v>70</v>
      </c>
    </row>
    <row r="1070" spans="1:5" ht="15" thickBot="1" x14ac:dyDescent="0.35">
      <c r="A1070" s="10" t="s">
        <v>1882</v>
      </c>
      <c r="B1070" s="10" t="s">
        <v>10</v>
      </c>
      <c r="C1070" s="10" t="s">
        <v>63</v>
      </c>
      <c r="D1070" s="21" t="s">
        <v>108</v>
      </c>
      <c r="E1070" s="21"/>
    </row>
    <row r="1071" spans="1:5" ht="15" thickBot="1" x14ac:dyDescent="0.35">
      <c r="A1071" s="10" t="s">
        <v>1883</v>
      </c>
      <c r="B1071" s="10" t="s">
        <v>10</v>
      </c>
      <c r="C1071" s="10" t="s">
        <v>63</v>
      </c>
      <c r="D1071" s="21" t="s">
        <v>108</v>
      </c>
      <c r="E1071" s="21"/>
    </row>
    <row r="1072" spans="1:5" ht="15" thickBot="1" x14ac:dyDescent="0.35">
      <c r="A1072" s="10" t="s">
        <v>1884</v>
      </c>
      <c r="B1072" s="10" t="s">
        <v>10</v>
      </c>
      <c r="C1072" s="10" t="s">
        <v>63</v>
      </c>
      <c r="D1072" s="21" t="s">
        <v>108</v>
      </c>
      <c r="E1072" s="21"/>
    </row>
    <row r="1073" spans="1:5" ht="15" thickBot="1" x14ac:dyDescent="0.35">
      <c r="A1073" s="10" t="s">
        <v>1885</v>
      </c>
      <c r="B1073" s="10" t="s">
        <v>10</v>
      </c>
      <c r="C1073" s="10" t="s">
        <v>63</v>
      </c>
      <c r="D1073" s="21" t="s">
        <v>108</v>
      </c>
      <c r="E1073" s="21"/>
    </row>
    <row r="1074" spans="1:5" ht="15" thickBot="1" x14ac:dyDescent="0.35">
      <c r="A1074" s="10" t="s">
        <v>1886</v>
      </c>
      <c r="B1074" s="10" t="s">
        <v>10</v>
      </c>
      <c r="C1074" s="10" t="s">
        <v>63</v>
      </c>
      <c r="D1074" s="21" t="s">
        <v>108</v>
      </c>
      <c r="E1074" s="21"/>
    </row>
    <row r="1075" spans="1:5" ht="15" thickBot="1" x14ac:dyDescent="0.35">
      <c r="A1075" s="10" t="s">
        <v>1887</v>
      </c>
      <c r="B1075" s="10" t="s">
        <v>10</v>
      </c>
      <c r="C1075" s="10" t="s">
        <v>63</v>
      </c>
      <c r="D1075" s="21" t="s">
        <v>108</v>
      </c>
      <c r="E1075" s="21"/>
    </row>
    <row r="1076" spans="1:5" ht="15" thickBot="1" x14ac:dyDescent="0.35">
      <c r="A1076" s="10" t="s">
        <v>1888</v>
      </c>
      <c r="B1076" s="10" t="s">
        <v>10</v>
      </c>
      <c r="C1076" s="10" t="s">
        <v>63</v>
      </c>
      <c r="D1076" s="21" t="s">
        <v>108</v>
      </c>
      <c r="E1076" s="21"/>
    </row>
    <row r="1077" spans="1:5" ht="15" thickBot="1" x14ac:dyDescent="0.35">
      <c r="A1077" s="10" t="s">
        <v>1889</v>
      </c>
      <c r="B1077" s="10" t="s">
        <v>10</v>
      </c>
      <c r="C1077" s="10" t="s">
        <v>63</v>
      </c>
      <c r="D1077" s="21" t="s">
        <v>108</v>
      </c>
      <c r="E1077" s="21"/>
    </row>
    <row r="1078" spans="1:5" ht="15" thickBot="1" x14ac:dyDescent="0.35">
      <c r="A1078" s="10" t="s">
        <v>1890</v>
      </c>
      <c r="B1078" s="10" t="s">
        <v>10</v>
      </c>
      <c r="C1078" s="10" t="s">
        <v>63</v>
      </c>
      <c r="D1078" s="21" t="s">
        <v>108</v>
      </c>
      <c r="E1078" s="21"/>
    </row>
    <row r="1079" spans="1:5" ht="15" thickBot="1" x14ac:dyDescent="0.35">
      <c r="A1079" s="10" t="s">
        <v>1891</v>
      </c>
      <c r="B1079" s="10" t="s">
        <v>10</v>
      </c>
      <c r="C1079" s="10" t="s">
        <v>63</v>
      </c>
      <c r="D1079" s="21" t="s">
        <v>108</v>
      </c>
      <c r="E1079" s="21"/>
    </row>
    <row r="1080" spans="1:5" ht="15" thickBot="1" x14ac:dyDescent="0.35">
      <c r="A1080" s="10" t="s">
        <v>1892</v>
      </c>
      <c r="B1080" s="10" t="s">
        <v>10</v>
      </c>
      <c r="C1080" s="10" t="s">
        <v>63</v>
      </c>
      <c r="D1080" s="21" t="s">
        <v>108</v>
      </c>
      <c r="E1080" s="21"/>
    </row>
    <row r="1081" spans="1:5" ht="15" thickBot="1" x14ac:dyDescent="0.35">
      <c r="A1081" s="10" t="s">
        <v>1893</v>
      </c>
      <c r="B1081" s="10" t="s">
        <v>10</v>
      </c>
      <c r="C1081" s="10" t="s">
        <v>63</v>
      </c>
      <c r="D1081" s="21" t="s">
        <v>108</v>
      </c>
      <c r="E1081" s="21"/>
    </row>
    <row r="1082" spans="1:5" ht="15" thickBot="1" x14ac:dyDescent="0.35">
      <c r="A1082" s="10" t="s">
        <v>1894</v>
      </c>
      <c r="B1082" s="10" t="s">
        <v>10</v>
      </c>
      <c r="C1082" s="10" t="s">
        <v>63</v>
      </c>
      <c r="D1082" s="21" t="s">
        <v>108</v>
      </c>
      <c r="E1082" s="21"/>
    </row>
    <row r="1083" spans="1:5" ht="15" thickBot="1" x14ac:dyDescent="0.35">
      <c r="A1083" s="10" t="s">
        <v>1895</v>
      </c>
      <c r="B1083" s="10" t="s">
        <v>10</v>
      </c>
      <c r="C1083" s="10" t="s">
        <v>63</v>
      </c>
      <c r="D1083" s="21" t="s">
        <v>108</v>
      </c>
      <c r="E1083" s="21"/>
    </row>
    <row r="1084" spans="1:5" ht="15" thickBot="1" x14ac:dyDescent="0.35">
      <c r="A1084" s="10" t="s">
        <v>1896</v>
      </c>
      <c r="B1084" s="10" t="s">
        <v>10</v>
      </c>
      <c r="C1084" s="10" t="s">
        <v>63</v>
      </c>
      <c r="D1084" s="21" t="s">
        <v>108</v>
      </c>
      <c r="E1084" s="21"/>
    </row>
    <row r="1085" spans="1:5" ht="15" thickBot="1" x14ac:dyDescent="0.35">
      <c r="A1085" s="10" t="s">
        <v>1897</v>
      </c>
      <c r="B1085" s="10" t="s">
        <v>10</v>
      </c>
      <c r="C1085" s="10" t="s">
        <v>63</v>
      </c>
      <c r="D1085" s="21" t="s">
        <v>108</v>
      </c>
      <c r="E1085" s="21"/>
    </row>
    <row r="1086" spans="1:5" ht="15" thickBot="1" x14ac:dyDescent="0.35">
      <c r="A1086" s="10" t="s">
        <v>1898</v>
      </c>
      <c r="B1086" s="10" t="s">
        <v>10</v>
      </c>
      <c r="C1086" s="10" t="s">
        <v>63</v>
      </c>
      <c r="D1086" s="21" t="s">
        <v>108</v>
      </c>
      <c r="E1086" s="21"/>
    </row>
    <row r="1087" spans="1:5" ht="15" thickBot="1" x14ac:dyDescent="0.35">
      <c r="A1087" s="10" t="s">
        <v>1899</v>
      </c>
      <c r="B1087" s="10" t="s">
        <v>10</v>
      </c>
      <c r="C1087" s="10" t="s">
        <v>63</v>
      </c>
      <c r="D1087" s="21" t="s">
        <v>108</v>
      </c>
      <c r="E1087" s="21"/>
    </row>
    <row r="1088" spans="1:5" ht="15" thickBot="1" x14ac:dyDescent="0.35">
      <c r="A1088" s="10" t="s">
        <v>1900</v>
      </c>
      <c r="B1088" s="10" t="s">
        <v>10</v>
      </c>
      <c r="C1088" s="10" t="s">
        <v>63</v>
      </c>
      <c r="D1088" s="21" t="s">
        <v>108</v>
      </c>
      <c r="E1088" s="21"/>
    </row>
    <row r="1089" spans="1:5" ht="15" thickBot="1" x14ac:dyDescent="0.35">
      <c r="A1089" s="10" t="s">
        <v>1901</v>
      </c>
      <c r="B1089" s="10" t="s">
        <v>10</v>
      </c>
      <c r="C1089" s="10" t="s">
        <v>63</v>
      </c>
      <c r="D1089" s="21" t="s">
        <v>108</v>
      </c>
      <c r="E1089" s="21"/>
    </row>
    <row r="1090" spans="1:5" ht="15" thickBot="1" x14ac:dyDescent="0.35">
      <c r="A1090" s="10" t="s">
        <v>1902</v>
      </c>
      <c r="B1090" s="10" t="s">
        <v>10</v>
      </c>
      <c r="C1090" s="10" t="s">
        <v>63</v>
      </c>
      <c r="D1090" s="21" t="s">
        <v>108</v>
      </c>
      <c r="E1090" s="21"/>
    </row>
    <row r="1091" spans="1:5" ht="15" thickBot="1" x14ac:dyDescent="0.35">
      <c r="A1091" s="10" t="s">
        <v>1903</v>
      </c>
      <c r="B1091" s="10" t="s">
        <v>10</v>
      </c>
      <c r="C1091" s="10" t="s">
        <v>63</v>
      </c>
      <c r="D1091" s="21" t="s">
        <v>108</v>
      </c>
      <c r="E1091" s="21"/>
    </row>
    <row r="1092" spans="1:5" ht="15" thickBot="1" x14ac:dyDescent="0.35">
      <c r="A1092" s="10" t="s">
        <v>1904</v>
      </c>
      <c r="B1092" s="10" t="s">
        <v>10</v>
      </c>
      <c r="C1092" s="10" t="s">
        <v>63</v>
      </c>
      <c r="D1092" s="21" t="s">
        <v>108</v>
      </c>
      <c r="E1092" s="21"/>
    </row>
    <row r="1093" spans="1:5" ht="15" thickBot="1" x14ac:dyDescent="0.35">
      <c r="A1093" s="9" t="s">
        <v>1905</v>
      </c>
      <c r="B1093" s="9" t="s">
        <v>68</v>
      </c>
      <c r="C1093" s="9" t="s">
        <v>63</v>
      </c>
      <c r="D1093" s="22" t="s">
        <v>108</v>
      </c>
      <c r="E1093" s="22"/>
    </row>
    <row r="1094" spans="1:5" ht="15" thickBot="1" x14ac:dyDescent="0.35">
      <c r="A1094" s="17"/>
      <c r="B1094" s="17"/>
      <c r="C1094" s="18"/>
      <c r="D1094" s="2" t="s">
        <v>211</v>
      </c>
      <c r="E1094" s="3" t="s">
        <v>212</v>
      </c>
    </row>
    <row r="1095" spans="1:5" ht="15" thickBot="1" x14ac:dyDescent="0.35">
      <c r="A1095" s="17"/>
      <c r="B1095" s="17"/>
      <c r="C1095" s="18"/>
      <c r="D1095" s="1">
        <v>0</v>
      </c>
      <c r="E1095" s="4" t="s">
        <v>69</v>
      </c>
    </row>
    <row r="1096" spans="1:5" ht="15" thickBot="1" x14ac:dyDescent="0.35">
      <c r="A1096" s="19"/>
      <c r="B1096" s="19"/>
      <c r="C1096" s="20"/>
      <c r="D1096" s="5">
        <v>1</v>
      </c>
      <c r="E1096" s="6" t="s">
        <v>70</v>
      </c>
    </row>
    <row r="1097" spans="1:5" ht="15" thickBot="1" x14ac:dyDescent="0.35">
      <c r="A1097" s="9" t="s">
        <v>1906</v>
      </c>
      <c r="B1097" s="9" t="s">
        <v>68</v>
      </c>
      <c r="C1097" s="9" t="s">
        <v>63</v>
      </c>
      <c r="D1097" s="22" t="s">
        <v>108</v>
      </c>
      <c r="E1097" s="22"/>
    </row>
    <row r="1098" spans="1:5" ht="15" thickBot="1" x14ac:dyDescent="0.35">
      <c r="A1098" s="17"/>
      <c r="B1098" s="17"/>
      <c r="C1098" s="18"/>
      <c r="D1098" s="2" t="s">
        <v>211</v>
      </c>
      <c r="E1098" s="3" t="s">
        <v>212</v>
      </c>
    </row>
    <row r="1099" spans="1:5" ht="15" thickBot="1" x14ac:dyDescent="0.35">
      <c r="A1099" s="17"/>
      <c r="B1099" s="17"/>
      <c r="C1099" s="18"/>
      <c r="D1099" s="1">
        <v>0</v>
      </c>
      <c r="E1099" s="4" t="s">
        <v>69</v>
      </c>
    </row>
    <row r="1100" spans="1:5" ht="15" thickBot="1" x14ac:dyDescent="0.35">
      <c r="A1100" s="19"/>
      <c r="B1100" s="19"/>
      <c r="C1100" s="20"/>
      <c r="D1100" s="5">
        <v>1</v>
      </c>
      <c r="E1100" s="6" t="s">
        <v>70</v>
      </c>
    </row>
    <row r="1101" spans="1:5" ht="15" thickBot="1" x14ac:dyDescent="0.35">
      <c r="A1101" s="9" t="s">
        <v>1907</v>
      </c>
      <c r="B1101" s="9" t="s">
        <v>68</v>
      </c>
      <c r="C1101" s="9" t="s">
        <v>63</v>
      </c>
      <c r="D1101" s="22" t="s">
        <v>108</v>
      </c>
      <c r="E1101" s="22"/>
    </row>
    <row r="1102" spans="1:5" ht="15" thickBot="1" x14ac:dyDescent="0.35">
      <c r="A1102" s="17"/>
      <c r="B1102" s="17"/>
      <c r="C1102" s="18"/>
      <c r="D1102" s="2" t="s">
        <v>211</v>
      </c>
      <c r="E1102" s="3" t="s">
        <v>212</v>
      </c>
    </row>
    <row r="1103" spans="1:5" ht="15" thickBot="1" x14ac:dyDescent="0.35">
      <c r="A1103" s="17"/>
      <c r="B1103" s="17"/>
      <c r="C1103" s="18"/>
      <c r="D1103" s="1">
        <v>0</v>
      </c>
      <c r="E1103" s="4" t="s">
        <v>69</v>
      </c>
    </row>
    <row r="1104" spans="1:5" ht="15" thickBot="1" x14ac:dyDescent="0.35">
      <c r="A1104" s="19"/>
      <c r="B1104" s="19"/>
      <c r="C1104" s="20"/>
      <c r="D1104" s="5">
        <v>1</v>
      </c>
      <c r="E1104" s="6" t="s">
        <v>70</v>
      </c>
    </row>
    <row r="1105" spans="1:5" ht="15" thickBot="1" x14ac:dyDescent="0.35">
      <c r="A1105" s="9" t="s">
        <v>1908</v>
      </c>
      <c r="B1105" s="9" t="s">
        <v>68</v>
      </c>
      <c r="C1105" s="9" t="s">
        <v>63</v>
      </c>
      <c r="D1105" s="22" t="s">
        <v>108</v>
      </c>
      <c r="E1105" s="22"/>
    </row>
    <row r="1106" spans="1:5" ht="15" thickBot="1" x14ac:dyDescent="0.35">
      <c r="A1106" s="17"/>
      <c r="B1106" s="17"/>
      <c r="C1106" s="18"/>
      <c r="D1106" s="2" t="s">
        <v>211</v>
      </c>
      <c r="E1106" s="3" t="s">
        <v>212</v>
      </c>
    </row>
    <row r="1107" spans="1:5" ht="15" thickBot="1" x14ac:dyDescent="0.35">
      <c r="A1107" s="17"/>
      <c r="B1107" s="17"/>
      <c r="C1107" s="18"/>
      <c r="D1107" s="1">
        <v>0</v>
      </c>
      <c r="E1107" s="4" t="s">
        <v>69</v>
      </c>
    </row>
    <row r="1108" spans="1:5" ht="15" thickBot="1" x14ac:dyDescent="0.35">
      <c r="A1108" s="19"/>
      <c r="B1108" s="19"/>
      <c r="C1108" s="20"/>
      <c r="D1108" s="5">
        <v>1</v>
      </c>
      <c r="E1108" s="6" t="s">
        <v>70</v>
      </c>
    </row>
    <row r="1109" spans="1:5" ht="15" thickBot="1" x14ac:dyDescent="0.35">
      <c r="A1109" s="10" t="s">
        <v>1909</v>
      </c>
      <c r="B1109" s="10" t="s">
        <v>10</v>
      </c>
      <c r="C1109" s="10" t="s">
        <v>63</v>
      </c>
      <c r="D1109" s="21" t="s">
        <v>108</v>
      </c>
      <c r="E1109" s="21"/>
    </row>
    <row r="1110" spans="1:5" ht="15" thickBot="1" x14ac:dyDescent="0.35">
      <c r="A1110" s="10" t="s">
        <v>1910</v>
      </c>
      <c r="B1110" s="10" t="s">
        <v>10</v>
      </c>
      <c r="C1110" s="10" t="s">
        <v>63</v>
      </c>
      <c r="D1110" s="21" t="s">
        <v>108</v>
      </c>
      <c r="E1110" s="21"/>
    </row>
    <row r="1111" spans="1:5" ht="15" thickBot="1" x14ac:dyDescent="0.35">
      <c r="A1111" s="10" t="s">
        <v>1911</v>
      </c>
      <c r="B1111" s="10" t="s">
        <v>10</v>
      </c>
      <c r="C1111" s="10" t="s">
        <v>63</v>
      </c>
      <c r="D1111" s="21" t="s">
        <v>108</v>
      </c>
      <c r="E1111" s="21"/>
    </row>
    <row r="1112" spans="1:5" ht="15" thickBot="1" x14ac:dyDescent="0.35">
      <c r="A1112" s="10" t="s">
        <v>1912</v>
      </c>
      <c r="B1112" s="10" t="s">
        <v>10</v>
      </c>
      <c r="C1112" s="10" t="s">
        <v>63</v>
      </c>
      <c r="D1112" s="21" t="s">
        <v>108</v>
      </c>
      <c r="E1112" s="21"/>
    </row>
    <row r="1113" spans="1:5" ht="15" thickBot="1" x14ac:dyDescent="0.35">
      <c r="A1113" s="10" t="s">
        <v>1913</v>
      </c>
      <c r="B1113" s="10" t="s">
        <v>10</v>
      </c>
      <c r="C1113" s="10" t="s">
        <v>63</v>
      </c>
      <c r="D1113" s="21" t="s">
        <v>108</v>
      </c>
      <c r="E1113" s="21"/>
    </row>
    <row r="1114" spans="1:5" ht="15" thickBot="1" x14ac:dyDescent="0.35">
      <c r="A1114" s="10" t="s">
        <v>1914</v>
      </c>
      <c r="B1114" s="10" t="s">
        <v>10</v>
      </c>
      <c r="C1114" s="10" t="s">
        <v>63</v>
      </c>
      <c r="D1114" s="21" t="s">
        <v>108</v>
      </c>
      <c r="E1114" s="21"/>
    </row>
    <row r="1115" spans="1:5" ht="15" thickBot="1" x14ac:dyDescent="0.35">
      <c r="A1115" s="10" t="s">
        <v>1915</v>
      </c>
      <c r="B1115" s="10" t="s">
        <v>10</v>
      </c>
      <c r="C1115" s="10" t="s">
        <v>63</v>
      </c>
      <c r="D1115" s="21" t="s">
        <v>108</v>
      </c>
      <c r="E1115" s="21"/>
    </row>
    <row r="1116" spans="1:5" ht="15" thickBot="1" x14ac:dyDescent="0.35">
      <c r="A1116" s="10" t="s">
        <v>1916</v>
      </c>
      <c r="B1116" s="10" t="s">
        <v>10</v>
      </c>
      <c r="C1116" s="10" t="s">
        <v>63</v>
      </c>
      <c r="D1116" s="21" t="s">
        <v>108</v>
      </c>
      <c r="E1116" s="21"/>
    </row>
    <row r="1117" spans="1:5" ht="15" thickBot="1" x14ac:dyDescent="0.35">
      <c r="A1117" s="10" t="s">
        <v>1917</v>
      </c>
      <c r="B1117" s="10" t="s">
        <v>10</v>
      </c>
      <c r="C1117" s="10" t="s">
        <v>63</v>
      </c>
      <c r="D1117" s="21" t="s">
        <v>108</v>
      </c>
      <c r="E1117" s="21"/>
    </row>
    <row r="1118" spans="1:5" ht="15" thickBot="1" x14ac:dyDescent="0.35">
      <c r="A1118" s="10" t="s">
        <v>1918</v>
      </c>
      <c r="B1118" s="10" t="s">
        <v>10</v>
      </c>
      <c r="C1118" s="10" t="s">
        <v>63</v>
      </c>
      <c r="D1118" s="21" t="s">
        <v>108</v>
      </c>
      <c r="E1118" s="21"/>
    </row>
    <row r="1119" spans="1:5" ht="15" thickBot="1" x14ac:dyDescent="0.35">
      <c r="A1119" s="10" t="s">
        <v>1919</v>
      </c>
      <c r="B1119" s="10" t="s">
        <v>10</v>
      </c>
      <c r="C1119" s="10" t="s">
        <v>63</v>
      </c>
      <c r="D1119" s="21" t="s">
        <v>108</v>
      </c>
      <c r="E1119" s="21"/>
    </row>
    <row r="1120" spans="1:5" ht="15" thickBot="1" x14ac:dyDescent="0.35">
      <c r="A1120" s="10" t="s">
        <v>1920</v>
      </c>
      <c r="B1120" s="10" t="s">
        <v>10</v>
      </c>
      <c r="C1120" s="10" t="s">
        <v>63</v>
      </c>
      <c r="D1120" s="21" t="s">
        <v>108</v>
      </c>
      <c r="E1120" s="21"/>
    </row>
    <row r="1121" spans="1:5" ht="15" thickBot="1" x14ac:dyDescent="0.35">
      <c r="A1121" s="10" t="s">
        <v>1921</v>
      </c>
      <c r="B1121" s="10" t="s">
        <v>10</v>
      </c>
      <c r="C1121" s="10" t="s">
        <v>63</v>
      </c>
      <c r="D1121" s="21" t="s">
        <v>108</v>
      </c>
      <c r="E1121" s="21"/>
    </row>
    <row r="1122" spans="1:5" ht="15" thickBot="1" x14ac:dyDescent="0.35">
      <c r="A1122" s="10" t="s">
        <v>1922</v>
      </c>
      <c r="B1122" s="10" t="s">
        <v>10</v>
      </c>
      <c r="C1122" s="10" t="s">
        <v>63</v>
      </c>
      <c r="D1122" s="21" t="s">
        <v>108</v>
      </c>
      <c r="E1122" s="21"/>
    </row>
    <row r="1123" spans="1:5" ht="15" thickBot="1" x14ac:dyDescent="0.35">
      <c r="A1123" s="9" t="s">
        <v>1923</v>
      </c>
      <c r="B1123" s="9" t="s">
        <v>68</v>
      </c>
      <c r="C1123" s="9" t="s">
        <v>63</v>
      </c>
      <c r="D1123" s="22" t="s">
        <v>108</v>
      </c>
      <c r="E1123" s="22"/>
    </row>
    <row r="1124" spans="1:5" ht="15" thickBot="1" x14ac:dyDescent="0.35">
      <c r="A1124" s="17"/>
      <c r="B1124" s="17"/>
      <c r="C1124" s="18"/>
      <c r="D1124" s="2" t="s">
        <v>211</v>
      </c>
      <c r="E1124" s="3" t="s">
        <v>212</v>
      </c>
    </row>
    <row r="1125" spans="1:5" ht="15" thickBot="1" x14ac:dyDescent="0.35">
      <c r="A1125" s="17"/>
      <c r="B1125" s="17"/>
      <c r="C1125" s="18"/>
      <c r="D1125" s="1">
        <v>0</v>
      </c>
      <c r="E1125" s="4" t="s">
        <v>69</v>
      </c>
    </row>
    <row r="1126" spans="1:5" ht="15" thickBot="1" x14ac:dyDescent="0.35">
      <c r="A1126" s="19"/>
      <c r="B1126" s="19"/>
      <c r="C1126" s="20"/>
      <c r="D1126" s="5">
        <v>1</v>
      </c>
      <c r="E1126" s="6" t="s">
        <v>70</v>
      </c>
    </row>
    <row r="1127" spans="1:5" ht="15" thickBot="1" x14ac:dyDescent="0.35">
      <c r="A1127" s="9" t="s">
        <v>1924</v>
      </c>
      <c r="B1127" s="9" t="s">
        <v>68</v>
      </c>
      <c r="C1127" s="9" t="s">
        <v>63</v>
      </c>
      <c r="D1127" s="22" t="s">
        <v>108</v>
      </c>
      <c r="E1127" s="22"/>
    </row>
    <row r="1128" spans="1:5" ht="15" thickBot="1" x14ac:dyDescent="0.35">
      <c r="A1128" s="17"/>
      <c r="B1128" s="17"/>
      <c r="C1128" s="18"/>
      <c r="D1128" s="2" t="s">
        <v>211</v>
      </c>
      <c r="E1128" s="3" t="s">
        <v>212</v>
      </c>
    </row>
    <row r="1129" spans="1:5" ht="15" thickBot="1" x14ac:dyDescent="0.35">
      <c r="A1129" s="17"/>
      <c r="B1129" s="17"/>
      <c r="C1129" s="18"/>
      <c r="D1129" s="1">
        <v>0</v>
      </c>
      <c r="E1129" s="4" t="s">
        <v>69</v>
      </c>
    </row>
    <row r="1130" spans="1:5" ht="15" thickBot="1" x14ac:dyDescent="0.35">
      <c r="A1130" s="19"/>
      <c r="B1130" s="19"/>
      <c r="C1130" s="20"/>
      <c r="D1130" s="5">
        <v>1</v>
      </c>
      <c r="E1130" s="6" t="s">
        <v>70</v>
      </c>
    </row>
    <row r="1131" spans="1:5" ht="15" thickBot="1" x14ac:dyDescent="0.35">
      <c r="A1131" s="9" t="s">
        <v>1925</v>
      </c>
      <c r="B1131" s="9" t="s">
        <v>68</v>
      </c>
      <c r="C1131" s="9" t="s">
        <v>63</v>
      </c>
      <c r="D1131" s="22" t="s">
        <v>108</v>
      </c>
      <c r="E1131" s="22"/>
    </row>
    <row r="1132" spans="1:5" ht="15" thickBot="1" x14ac:dyDescent="0.35">
      <c r="A1132" s="17"/>
      <c r="B1132" s="17"/>
      <c r="C1132" s="18"/>
      <c r="D1132" s="2" t="s">
        <v>211</v>
      </c>
      <c r="E1132" s="3" t="s">
        <v>212</v>
      </c>
    </row>
    <row r="1133" spans="1:5" ht="15" thickBot="1" x14ac:dyDescent="0.35">
      <c r="A1133" s="17"/>
      <c r="B1133" s="17"/>
      <c r="C1133" s="18"/>
      <c r="D1133" s="1">
        <v>0</v>
      </c>
      <c r="E1133" s="4" t="s">
        <v>69</v>
      </c>
    </row>
    <row r="1134" spans="1:5" ht="15" thickBot="1" x14ac:dyDescent="0.35">
      <c r="A1134" s="19"/>
      <c r="B1134" s="19"/>
      <c r="C1134" s="20"/>
      <c r="D1134" s="5">
        <v>1</v>
      </c>
      <c r="E1134" s="6" t="s">
        <v>70</v>
      </c>
    </row>
    <row r="1135" spans="1:5" ht="15" thickBot="1" x14ac:dyDescent="0.35">
      <c r="A1135" s="9" t="s">
        <v>1926</v>
      </c>
      <c r="B1135" s="9" t="s">
        <v>68</v>
      </c>
      <c r="C1135" s="9" t="s">
        <v>63</v>
      </c>
      <c r="D1135" s="22" t="s">
        <v>108</v>
      </c>
      <c r="E1135" s="22"/>
    </row>
    <row r="1136" spans="1:5" ht="15" thickBot="1" x14ac:dyDescent="0.35">
      <c r="A1136" s="17"/>
      <c r="B1136" s="17"/>
      <c r="C1136" s="18"/>
      <c r="D1136" s="2" t="s">
        <v>211</v>
      </c>
      <c r="E1136" s="3" t="s">
        <v>212</v>
      </c>
    </row>
    <row r="1137" spans="1:5" ht="15" thickBot="1" x14ac:dyDescent="0.35">
      <c r="A1137" s="17"/>
      <c r="B1137" s="17"/>
      <c r="C1137" s="18"/>
      <c r="D1137" s="1">
        <v>0</v>
      </c>
      <c r="E1137" s="4" t="s">
        <v>69</v>
      </c>
    </row>
    <row r="1138" spans="1:5" ht="15" thickBot="1" x14ac:dyDescent="0.35">
      <c r="A1138" s="19"/>
      <c r="B1138" s="19"/>
      <c r="C1138" s="20"/>
      <c r="D1138" s="5">
        <v>1</v>
      </c>
      <c r="E1138" s="6" t="s">
        <v>70</v>
      </c>
    </row>
    <row r="1139" spans="1:5" ht="15" thickBot="1" x14ac:dyDescent="0.35">
      <c r="A1139" s="9" t="s">
        <v>1927</v>
      </c>
      <c r="B1139" s="9" t="s">
        <v>68</v>
      </c>
      <c r="C1139" s="9" t="s">
        <v>63</v>
      </c>
      <c r="D1139" s="22" t="s">
        <v>108</v>
      </c>
      <c r="E1139" s="22"/>
    </row>
    <row r="1140" spans="1:5" ht="15" thickBot="1" x14ac:dyDescent="0.35">
      <c r="A1140" s="17"/>
      <c r="B1140" s="17"/>
      <c r="C1140" s="18"/>
      <c r="D1140" s="2" t="s">
        <v>211</v>
      </c>
      <c r="E1140" s="3" t="s">
        <v>212</v>
      </c>
    </row>
    <row r="1141" spans="1:5" ht="15" thickBot="1" x14ac:dyDescent="0.35">
      <c r="A1141" s="17"/>
      <c r="B1141" s="17"/>
      <c r="C1141" s="18"/>
      <c r="D1141" s="1">
        <v>0</v>
      </c>
      <c r="E1141" s="4" t="s">
        <v>69</v>
      </c>
    </row>
    <row r="1142" spans="1:5" ht="15" thickBot="1" x14ac:dyDescent="0.35">
      <c r="A1142" s="19"/>
      <c r="B1142" s="19"/>
      <c r="C1142" s="20"/>
      <c r="D1142" s="5">
        <v>1</v>
      </c>
      <c r="E1142" s="6" t="s">
        <v>70</v>
      </c>
    </row>
    <row r="1143" spans="1:5" ht="15" thickBot="1" x14ac:dyDescent="0.35">
      <c r="A1143" s="9" t="s">
        <v>1928</v>
      </c>
      <c r="B1143" s="9" t="s">
        <v>68</v>
      </c>
      <c r="C1143" s="9" t="s">
        <v>63</v>
      </c>
      <c r="D1143" s="22" t="s">
        <v>108</v>
      </c>
      <c r="E1143" s="22"/>
    </row>
    <row r="1144" spans="1:5" ht="15" thickBot="1" x14ac:dyDescent="0.35">
      <c r="A1144" s="17"/>
      <c r="B1144" s="17"/>
      <c r="C1144" s="18"/>
      <c r="D1144" s="2" t="s">
        <v>211</v>
      </c>
      <c r="E1144" s="3" t="s">
        <v>212</v>
      </c>
    </row>
    <row r="1145" spans="1:5" ht="15" thickBot="1" x14ac:dyDescent="0.35">
      <c r="A1145" s="17"/>
      <c r="B1145" s="17"/>
      <c r="C1145" s="18"/>
      <c r="D1145" s="1">
        <v>0</v>
      </c>
      <c r="E1145" s="4" t="s">
        <v>69</v>
      </c>
    </row>
    <row r="1146" spans="1:5" ht="15" thickBot="1" x14ac:dyDescent="0.35">
      <c r="A1146" s="19"/>
      <c r="B1146" s="19"/>
      <c r="C1146" s="20"/>
      <c r="D1146" s="5">
        <v>1</v>
      </c>
      <c r="E1146" s="6" t="s">
        <v>70</v>
      </c>
    </row>
    <row r="1147" spans="1:5" ht="15" thickBot="1" x14ac:dyDescent="0.35">
      <c r="A1147" s="9" t="s">
        <v>1929</v>
      </c>
      <c r="B1147" s="9" t="s">
        <v>68</v>
      </c>
      <c r="C1147" s="9" t="s">
        <v>63</v>
      </c>
      <c r="D1147" s="22" t="s">
        <v>108</v>
      </c>
      <c r="E1147" s="22"/>
    </row>
    <row r="1148" spans="1:5" ht="15" thickBot="1" x14ac:dyDescent="0.35">
      <c r="A1148" s="17"/>
      <c r="B1148" s="17"/>
      <c r="C1148" s="18"/>
      <c r="D1148" s="2" t="s">
        <v>211</v>
      </c>
      <c r="E1148" s="3" t="s">
        <v>212</v>
      </c>
    </row>
    <row r="1149" spans="1:5" ht="15" thickBot="1" x14ac:dyDescent="0.35">
      <c r="A1149" s="17"/>
      <c r="B1149" s="17"/>
      <c r="C1149" s="18"/>
      <c r="D1149" s="1">
        <v>0</v>
      </c>
      <c r="E1149" s="4" t="s">
        <v>69</v>
      </c>
    </row>
    <row r="1150" spans="1:5" ht="15" thickBot="1" x14ac:dyDescent="0.35">
      <c r="A1150" s="19"/>
      <c r="B1150" s="19"/>
      <c r="C1150" s="20"/>
      <c r="D1150" s="5">
        <v>1</v>
      </c>
      <c r="E1150" s="6" t="s">
        <v>70</v>
      </c>
    </row>
    <row r="1151" spans="1:5" ht="15" thickBot="1" x14ac:dyDescent="0.35">
      <c r="A1151" s="9" t="s">
        <v>1930</v>
      </c>
      <c r="B1151" s="9" t="s">
        <v>68</v>
      </c>
      <c r="C1151" s="9" t="s">
        <v>63</v>
      </c>
      <c r="D1151" s="22" t="s">
        <v>108</v>
      </c>
      <c r="E1151" s="22"/>
    </row>
    <row r="1152" spans="1:5" ht="15" thickBot="1" x14ac:dyDescent="0.35">
      <c r="A1152" s="17"/>
      <c r="B1152" s="17"/>
      <c r="C1152" s="18"/>
      <c r="D1152" s="2" t="s">
        <v>211</v>
      </c>
      <c r="E1152" s="3" t="s">
        <v>212</v>
      </c>
    </row>
    <row r="1153" spans="1:5" ht="15" thickBot="1" x14ac:dyDescent="0.35">
      <c r="A1153" s="17"/>
      <c r="B1153" s="17"/>
      <c r="C1153" s="18"/>
      <c r="D1153" s="1">
        <v>0</v>
      </c>
      <c r="E1153" s="4" t="s">
        <v>69</v>
      </c>
    </row>
    <row r="1154" spans="1:5" ht="15" thickBot="1" x14ac:dyDescent="0.35">
      <c r="A1154" s="19"/>
      <c r="B1154" s="19"/>
      <c r="C1154" s="20"/>
      <c r="D1154" s="5">
        <v>1</v>
      </c>
      <c r="E1154" s="6" t="s">
        <v>70</v>
      </c>
    </row>
    <row r="1155" spans="1:5" ht="15" thickBot="1" x14ac:dyDescent="0.35">
      <c r="A1155" s="9" t="s">
        <v>1931</v>
      </c>
      <c r="B1155" s="9" t="s">
        <v>68</v>
      </c>
      <c r="C1155" s="9" t="s">
        <v>63</v>
      </c>
      <c r="D1155" s="22" t="s">
        <v>108</v>
      </c>
      <c r="E1155" s="22"/>
    </row>
    <row r="1156" spans="1:5" ht="15" thickBot="1" x14ac:dyDescent="0.35">
      <c r="A1156" s="17"/>
      <c r="B1156" s="17"/>
      <c r="C1156" s="18"/>
      <c r="D1156" s="2" t="s">
        <v>211</v>
      </c>
      <c r="E1156" s="3" t="s">
        <v>212</v>
      </c>
    </row>
    <row r="1157" spans="1:5" ht="15" thickBot="1" x14ac:dyDescent="0.35">
      <c r="A1157" s="17"/>
      <c r="B1157" s="17"/>
      <c r="C1157" s="18"/>
      <c r="D1157" s="1">
        <v>0</v>
      </c>
      <c r="E1157" s="4" t="s">
        <v>69</v>
      </c>
    </row>
    <row r="1158" spans="1:5" ht="15" thickBot="1" x14ac:dyDescent="0.35">
      <c r="A1158" s="19"/>
      <c r="B1158" s="19"/>
      <c r="C1158" s="20"/>
      <c r="D1158" s="5">
        <v>1</v>
      </c>
      <c r="E1158" s="6" t="s">
        <v>70</v>
      </c>
    </row>
    <row r="1159" spans="1:5" ht="15" thickBot="1" x14ac:dyDescent="0.35">
      <c r="A1159" s="10" t="s">
        <v>1932</v>
      </c>
      <c r="B1159" s="10" t="s">
        <v>10</v>
      </c>
      <c r="C1159" s="10" t="s">
        <v>63</v>
      </c>
      <c r="D1159" s="21" t="s">
        <v>108</v>
      </c>
      <c r="E1159" s="21"/>
    </row>
    <row r="1160" spans="1:5" ht="15" thickBot="1" x14ac:dyDescent="0.35">
      <c r="A1160" s="10" t="s">
        <v>1933</v>
      </c>
      <c r="B1160" s="10" t="s">
        <v>10</v>
      </c>
      <c r="C1160" s="10" t="s">
        <v>63</v>
      </c>
      <c r="D1160" s="21" t="s">
        <v>108</v>
      </c>
      <c r="E1160" s="21"/>
    </row>
    <row r="1161" spans="1:5" ht="15" thickBot="1" x14ac:dyDescent="0.35">
      <c r="A1161" s="10" t="s">
        <v>1934</v>
      </c>
      <c r="B1161" s="10" t="s">
        <v>10</v>
      </c>
      <c r="C1161" s="10" t="s">
        <v>63</v>
      </c>
      <c r="D1161" s="21" t="s">
        <v>108</v>
      </c>
      <c r="E1161" s="21"/>
    </row>
    <row r="1162" spans="1:5" ht="15" thickBot="1" x14ac:dyDescent="0.35">
      <c r="A1162" s="10" t="s">
        <v>1935</v>
      </c>
      <c r="B1162" s="10" t="s">
        <v>10</v>
      </c>
      <c r="C1162" s="10" t="s">
        <v>63</v>
      </c>
      <c r="D1162" s="21" t="s">
        <v>108</v>
      </c>
      <c r="E1162" s="21"/>
    </row>
    <row r="1163" spans="1:5" ht="15" thickBot="1" x14ac:dyDescent="0.35">
      <c r="A1163" s="10" t="s">
        <v>1936</v>
      </c>
      <c r="B1163" s="10" t="s">
        <v>10</v>
      </c>
      <c r="C1163" s="10" t="s">
        <v>63</v>
      </c>
      <c r="D1163" s="21" t="s">
        <v>108</v>
      </c>
      <c r="E1163" s="21"/>
    </row>
    <row r="1164" spans="1:5" ht="15" thickBot="1" x14ac:dyDescent="0.35">
      <c r="A1164" s="10" t="s">
        <v>1937</v>
      </c>
      <c r="B1164" s="10" t="s">
        <v>10</v>
      </c>
      <c r="C1164" s="10" t="s">
        <v>63</v>
      </c>
      <c r="D1164" s="21" t="s">
        <v>108</v>
      </c>
      <c r="E1164" s="21"/>
    </row>
    <row r="1165" spans="1:5" ht="15" thickBot="1" x14ac:dyDescent="0.35">
      <c r="A1165" s="10" t="s">
        <v>1938</v>
      </c>
      <c r="B1165" s="10" t="s">
        <v>10</v>
      </c>
      <c r="C1165" s="10" t="s">
        <v>63</v>
      </c>
      <c r="D1165" s="21" t="s">
        <v>108</v>
      </c>
      <c r="E1165" s="21"/>
    </row>
    <row r="1166" spans="1:5" ht="15" thickBot="1" x14ac:dyDescent="0.35">
      <c r="A1166" s="10" t="s">
        <v>1939</v>
      </c>
      <c r="B1166" s="10" t="s">
        <v>10</v>
      </c>
      <c r="C1166" s="10" t="s">
        <v>63</v>
      </c>
      <c r="D1166" s="21" t="s">
        <v>108</v>
      </c>
      <c r="E1166" s="21"/>
    </row>
    <row r="1167" spans="1:5" ht="15" thickBot="1" x14ac:dyDescent="0.35">
      <c r="A1167" s="10" t="s">
        <v>1940</v>
      </c>
      <c r="B1167" s="10" t="s">
        <v>10</v>
      </c>
      <c r="C1167" s="10" t="s">
        <v>63</v>
      </c>
      <c r="D1167" s="21" t="s">
        <v>108</v>
      </c>
      <c r="E1167" s="21"/>
    </row>
    <row r="1168" spans="1:5" ht="15" thickBot="1" x14ac:dyDescent="0.35">
      <c r="A1168" s="10" t="s">
        <v>1941</v>
      </c>
      <c r="B1168" s="10" t="s">
        <v>10</v>
      </c>
      <c r="C1168" s="10" t="s">
        <v>63</v>
      </c>
      <c r="D1168" s="21" t="s">
        <v>108</v>
      </c>
      <c r="E1168" s="21"/>
    </row>
    <row r="1169" spans="1:5" ht="15" thickBot="1" x14ac:dyDescent="0.35">
      <c r="A1169" s="10" t="s">
        <v>1942</v>
      </c>
      <c r="B1169" s="10" t="s">
        <v>10</v>
      </c>
      <c r="C1169" s="10" t="s">
        <v>63</v>
      </c>
      <c r="D1169" s="21" t="s">
        <v>108</v>
      </c>
      <c r="E1169" s="21"/>
    </row>
    <row r="1170" spans="1:5" ht="15" thickBot="1" x14ac:dyDescent="0.35">
      <c r="A1170" s="10" t="s">
        <v>1943</v>
      </c>
      <c r="B1170" s="10" t="s">
        <v>10</v>
      </c>
      <c r="C1170" s="10" t="s">
        <v>63</v>
      </c>
      <c r="D1170" s="21" t="s">
        <v>108</v>
      </c>
      <c r="E1170" s="21"/>
    </row>
    <row r="1171" spans="1:5" ht="15" thickBot="1" x14ac:dyDescent="0.35">
      <c r="A1171" s="10" t="s">
        <v>1944</v>
      </c>
      <c r="B1171" s="10" t="s">
        <v>10</v>
      </c>
      <c r="C1171" s="10" t="s">
        <v>63</v>
      </c>
      <c r="D1171" s="21" t="s">
        <v>108</v>
      </c>
      <c r="E1171" s="21"/>
    </row>
    <row r="1172" spans="1:5" ht="15" thickBot="1" x14ac:dyDescent="0.35">
      <c r="A1172" s="10" t="s">
        <v>1945</v>
      </c>
      <c r="B1172" s="10" t="s">
        <v>10</v>
      </c>
      <c r="C1172" s="10" t="s">
        <v>63</v>
      </c>
      <c r="D1172" s="21" t="s">
        <v>108</v>
      </c>
      <c r="E1172" s="21"/>
    </row>
    <row r="1173" spans="1:5" ht="15" thickBot="1" x14ac:dyDescent="0.35">
      <c r="A1173" s="10" t="s">
        <v>1946</v>
      </c>
      <c r="B1173" s="10" t="s">
        <v>10</v>
      </c>
      <c r="C1173" s="10" t="s">
        <v>63</v>
      </c>
      <c r="D1173" s="21" t="s">
        <v>108</v>
      </c>
      <c r="E1173" s="21"/>
    </row>
    <row r="1174" spans="1:5" ht="15" thickBot="1" x14ac:dyDescent="0.35">
      <c r="A1174" s="10" t="s">
        <v>1947</v>
      </c>
      <c r="B1174" s="10" t="s">
        <v>10</v>
      </c>
      <c r="C1174" s="10" t="s">
        <v>63</v>
      </c>
      <c r="D1174" s="21" t="s">
        <v>108</v>
      </c>
      <c r="E1174" s="21"/>
    </row>
    <row r="1175" spans="1:5" ht="15" thickBot="1" x14ac:dyDescent="0.35">
      <c r="A1175" s="10" t="s">
        <v>1948</v>
      </c>
      <c r="B1175" s="10" t="s">
        <v>10</v>
      </c>
      <c r="C1175" s="10" t="s">
        <v>63</v>
      </c>
      <c r="D1175" s="21" t="s">
        <v>108</v>
      </c>
      <c r="E1175" s="21"/>
    </row>
    <row r="1176" spans="1:5" ht="15" thickBot="1" x14ac:dyDescent="0.35">
      <c r="A1176" s="10" t="s">
        <v>1949</v>
      </c>
      <c r="B1176" s="10" t="s">
        <v>10</v>
      </c>
      <c r="C1176" s="10" t="s">
        <v>63</v>
      </c>
      <c r="D1176" s="21" t="s">
        <v>108</v>
      </c>
      <c r="E1176" s="21"/>
    </row>
    <row r="1177" spans="1:5" ht="15" thickBot="1" x14ac:dyDescent="0.35">
      <c r="A1177" s="9" t="s">
        <v>1950</v>
      </c>
      <c r="B1177" s="9" t="s">
        <v>68</v>
      </c>
      <c r="C1177" s="9" t="s">
        <v>63</v>
      </c>
      <c r="D1177" s="22" t="s">
        <v>108</v>
      </c>
      <c r="E1177" s="22"/>
    </row>
    <row r="1178" spans="1:5" ht="15" thickBot="1" x14ac:dyDescent="0.35">
      <c r="A1178" s="17"/>
      <c r="B1178" s="17"/>
      <c r="C1178" s="18"/>
      <c r="D1178" s="2" t="s">
        <v>211</v>
      </c>
      <c r="E1178" s="3" t="s">
        <v>212</v>
      </c>
    </row>
    <row r="1179" spans="1:5" ht="15" thickBot="1" x14ac:dyDescent="0.35">
      <c r="A1179" s="17"/>
      <c r="B1179" s="17"/>
      <c r="C1179" s="18"/>
      <c r="D1179" s="1">
        <v>0</v>
      </c>
      <c r="E1179" s="4" t="s">
        <v>69</v>
      </c>
    </row>
    <row r="1180" spans="1:5" ht="15" thickBot="1" x14ac:dyDescent="0.35">
      <c r="A1180" s="19"/>
      <c r="B1180" s="19"/>
      <c r="C1180" s="20"/>
      <c r="D1180" s="5">
        <v>1</v>
      </c>
      <c r="E1180" s="6" t="s">
        <v>70</v>
      </c>
    </row>
    <row r="1181" spans="1:5" ht="15" thickBot="1" x14ac:dyDescent="0.35">
      <c r="A1181" s="9" t="s">
        <v>1951</v>
      </c>
      <c r="B1181" s="9" t="s">
        <v>68</v>
      </c>
      <c r="C1181" s="9" t="s">
        <v>63</v>
      </c>
      <c r="D1181" s="22" t="s">
        <v>108</v>
      </c>
      <c r="E1181" s="22"/>
    </row>
    <row r="1182" spans="1:5" ht="15" thickBot="1" x14ac:dyDescent="0.35">
      <c r="A1182" s="17"/>
      <c r="B1182" s="17"/>
      <c r="C1182" s="18"/>
      <c r="D1182" s="2" t="s">
        <v>211</v>
      </c>
      <c r="E1182" s="3" t="s">
        <v>212</v>
      </c>
    </row>
    <row r="1183" spans="1:5" ht="15" thickBot="1" x14ac:dyDescent="0.35">
      <c r="A1183" s="17"/>
      <c r="B1183" s="17"/>
      <c r="C1183" s="18"/>
      <c r="D1183" s="1">
        <v>0</v>
      </c>
      <c r="E1183" s="4" t="s">
        <v>69</v>
      </c>
    </row>
    <row r="1184" spans="1:5" ht="15" thickBot="1" x14ac:dyDescent="0.35">
      <c r="A1184" s="19"/>
      <c r="B1184" s="19"/>
      <c r="C1184" s="20"/>
      <c r="D1184" s="5">
        <v>1</v>
      </c>
      <c r="E1184" s="6" t="s">
        <v>70</v>
      </c>
    </row>
    <row r="1185" spans="1:5" ht="15" thickBot="1" x14ac:dyDescent="0.35">
      <c r="A1185" s="9" t="s">
        <v>1952</v>
      </c>
      <c r="B1185" s="9" t="s">
        <v>68</v>
      </c>
      <c r="C1185" s="9" t="s">
        <v>63</v>
      </c>
      <c r="D1185" s="22" t="s">
        <v>108</v>
      </c>
      <c r="E1185" s="22"/>
    </row>
    <row r="1186" spans="1:5" ht="15" thickBot="1" x14ac:dyDescent="0.35">
      <c r="A1186" s="17"/>
      <c r="B1186" s="17"/>
      <c r="C1186" s="18"/>
      <c r="D1186" s="2" t="s">
        <v>211</v>
      </c>
      <c r="E1186" s="3" t="s">
        <v>212</v>
      </c>
    </row>
    <row r="1187" spans="1:5" ht="15" thickBot="1" x14ac:dyDescent="0.35">
      <c r="A1187" s="17"/>
      <c r="B1187" s="17"/>
      <c r="C1187" s="18"/>
      <c r="D1187" s="1">
        <v>0</v>
      </c>
      <c r="E1187" s="4" t="s">
        <v>69</v>
      </c>
    </row>
    <row r="1188" spans="1:5" ht="15" thickBot="1" x14ac:dyDescent="0.35">
      <c r="A1188" s="19"/>
      <c r="B1188" s="19"/>
      <c r="C1188" s="20"/>
      <c r="D1188" s="5">
        <v>1</v>
      </c>
      <c r="E1188" s="6" t="s">
        <v>70</v>
      </c>
    </row>
    <row r="1189" spans="1:5" ht="15" thickBot="1" x14ac:dyDescent="0.35">
      <c r="A1189" s="9" t="s">
        <v>1953</v>
      </c>
      <c r="B1189" s="9" t="s">
        <v>68</v>
      </c>
      <c r="C1189" s="9" t="s">
        <v>63</v>
      </c>
      <c r="D1189" s="22" t="s">
        <v>108</v>
      </c>
      <c r="E1189" s="22"/>
    </row>
    <row r="1190" spans="1:5" ht="15" thickBot="1" x14ac:dyDescent="0.35">
      <c r="A1190" s="17"/>
      <c r="B1190" s="17"/>
      <c r="C1190" s="18"/>
      <c r="D1190" s="2" t="s">
        <v>211</v>
      </c>
      <c r="E1190" s="3" t="s">
        <v>212</v>
      </c>
    </row>
    <row r="1191" spans="1:5" ht="15" thickBot="1" x14ac:dyDescent="0.35">
      <c r="A1191" s="17"/>
      <c r="B1191" s="17"/>
      <c r="C1191" s="18"/>
      <c r="D1191" s="1">
        <v>0</v>
      </c>
      <c r="E1191" s="4" t="s">
        <v>69</v>
      </c>
    </row>
    <row r="1192" spans="1:5" ht="15" thickBot="1" x14ac:dyDescent="0.35">
      <c r="A1192" s="19"/>
      <c r="B1192" s="19"/>
      <c r="C1192" s="20"/>
      <c r="D1192" s="5">
        <v>1</v>
      </c>
      <c r="E1192" s="6" t="s">
        <v>70</v>
      </c>
    </row>
    <row r="1193" spans="1:5" ht="15" thickBot="1" x14ac:dyDescent="0.35">
      <c r="A1193" s="9" t="s">
        <v>1954</v>
      </c>
      <c r="B1193" s="9" t="s">
        <v>68</v>
      </c>
      <c r="C1193" s="9" t="s">
        <v>63</v>
      </c>
      <c r="D1193" s="22" t="s">
        <v>108</v>
      </c>
      <c r="E1193" s="22"/>
    </row>
    <row r="1194" spans="1:5" ht="15" thickBot="1" x14ac:dyDescent="0.35">
      <c r="A1194" s="17"/>
      <c r="B1194" s="17"/>
      <c r="C1194" s="18"/>
      <c r="D1194" s="2" t="s">
        <v>211</v>
      </c>
      <c r="E1194" s="3" t="s">
        <v>212</v>
      </c>
    </row>
    <row r="1195" spans="1:5" ht="15" thickBot="1" x14ac:dyDescent="0.35">
      <c r="A1195" s="17"/>
      <c r="B1195" s="17"/>
      <c r="C1195" s="18"/>
      <c r="D1195" s="1">
        <v>0</v>
      </c>
      <c r="E1195" s="4" t="s">
        <v>69</v>
      </c>
    </row>
    <row r="1196" spans="1:5" ht="15" thickBot="1" x14ac:dyDescent="0.35">
      <c r="A1196" s="19"/>
      <c r="B1196" s="19"/>
      <c r="C1196" s="20"/>
      <c r="D1196" s="5">
        <v>1</v>
      </c>
      <c r="E1196" s="6" t="s">
        <v>70</v>
      </c>
    </row>
    <row r="1197" spans="1:5" ht="15" thickBot="1" x14ac:dyDescent="0.35">
      <c r="A1197" s="10" t="s">
        <v>1955</v>
      </c>
      <c r="B1197" s="10" t="s">
        <v>10</v>
      </c>
      <c r="C1197" s="10" t="s">
        <v>63</v>
      </c>
      <c r="D1197" s="21" t="s">
        <v>108</v>
      </c>
      <c r="E1197" s="21"/>
    </row>
    <row r="1198" spans="1:5" ht="15" thickBot="1" x14ac:dyDescent="0.35">
      <c r="A1198" s="10" t="s">
        <v>1956</v>
      </c>
      <c r="B1198" s="10" t="s">
        <v>10</v>
      </c>
      <c r="C1198" s="10" t="s">
        <v>63</v>
      </c>
      <c r="D1198" s="21" t="s">
        <v>108</v>
      </c>
      <c r="E1198" s="21"/>
    </row>
    <row r="1199" spans="1:5" ht="15" thickBot="1" x14ac:dyDescent="0.35">
      <c r="A1199" s="10" t="s">
        <v>1957</v>
      </c>
      <c r="B1199" s="10" t="s">
        <v>10</v>
      </c>
      <c r="C1199" s="10" t="s">
        <v>63</v>
      </c>
      <c r="D1199" s="21" t="s">
        <v>108</v>
      </c>
      <c r="E1199" s="21"/>
    </row>
    <row r="1200" spans="1:5" ht="15" thickBot="1" x14ac:dyDescent="0.35">
      <c r="A1200" s="10" t="s">
        <v>1958</v>
      </c>
      <c r="B1200" s="10" t="s">
        <v>10</v>
      </c>
      <c r="C1200" s="10" t="s">
        <v>63</v>
      </c>
      <c r="D1200" s="21" t="s">
        <v>108</v>
      </c>
      <c r="E1200" s="21"/>
    </row>
    <row r="1201" spans="1:5" ht="15" thickBot="1" x14ac:dyDescent="0.35">
      <c r="A1201" s="10" t="s">
        <v>1959</v>
      </c>
      <c r="B1201" s="10" t="s">
        <v>10</v>
      </c>
      <c r="C1201" s="10" t="s">
        <v>63</v>
      </c>
      <c r="D1201" s="21" t="s">
        <v>108</v>
      </c>
      <c r="E1201" s="21"/>
    </row>
    <row r="1202" spans="1:5" ht="15" thickBot="1" x14ac:dyDescent="0.35">
      <c r="A1202" s="10" t="s">
        <v>1960</v>
      </c>
      <c r="B1202" s="10" t="s">
        <v>10</v>
      </c>
      <c r="C1202" s="10" t="s">
        <v>63</v>
      </c>
      <c r="D1202" s="21" t="s">
        <v>108</v>
      </c>
      <c r="E1202" s="21"/>
    </row>
    <row r="1203" spans="1:5" ht="15" thickBot="1" x14ac:dyDescent="0.35">
      <c r="A1203" s="10" t="s">
        <v>1961</v>
      </c>
      <c r="B1203" s="10" t="s">
        <v>10</v>
      </c>
      <c r="C1203" s="10" t="s">
        <v>63</v>
      </c>
      <c r="D1203" s="21" t="s">
        <v>108</v>
      </c>
      <c r="E1203" s="21"/>
    </row>
    <row r="1204" spans="1:5" ht="15" thickBot="1" x14ac:dyDescent="0.35">
      <c r="A1204" s="10" t="s">
        <v>1962</v>
      </c>
      <c r="B1204" s="10" t="s">
        <v>10</v>
      </c>
      <c r="C1204" s="10" t="s">
        <v>63</v>
      </c>
      <c r="D1204" s="21" t="s">
        <v>108</v>
      </c>
      <c r="E1204" s="21"/>
    </row>
    <row r="1205" spans="1:5" ht="15" thickBot="1" x14ac:dyDescent="0.35">
      <c r="A1205" s="10" t="s">
        <v>1963</v>
      </c>
      <c r="B1205" s="10" t="s">
        <v>10</v>
      </c>
      <c r="C1205" s="10" t="s">
        <v>63</v>
      </c>
      <c r="D1205" s="21" t="s">
        <v>108</v>
      </c>
      <c r="E1205" s="21"/>
    </row>
    <row r="1206" spans="1:5" ht="15" thickBot="1" x14ac:dyDescent="0.35">
      <c r="A1206" s="10" t="s">
        <v>1964</v>
      </c>
      <c r="B1206" s="10" t="s">
        <v>10</v>
      </c>
      <c r="C1206" s="10" t="s">
        <v>63</v>
      </c>
      <c r="D1206" s="21" t="s">
        <v>108</v>
      </c>
      <c r="E1206" s="21"/>
    </row>
    <row r="1207" spans="1:5" ht="15" thickBot="1" x14ac:dyDescent="0.35">
      <c r="A1207" s="10" t="s">
        <v>1965</v>
      </c>
      <c r="B1207" s="10" t="s">
        <v>10</v>
      </c>
      <c r="C1207" s="10" t="s">
        <v>63</v>
      </c>
      <c r="D1207" s="21" t="s">
        <v>108</v>
      </c>
      <c r="E1207" s="21"/>
    </row>
    <row r="1208" spans="1:5" ht="15" thickBot="1" x14ac:dyDescent="0.35">
      <c r="A1208" s="10" t="s">
        <v>1966</v>
      </c>
      <c r="B1208" s="10" t="s">
        <v>10</v>
      </c>
      <c r="C1208" s="10" t="s">
        <v>63</v>
      </c>
      <c r="D1208" s="21" t="s">
        <v>108</v>
      </c>
      <c r="E1208" s="21"/>
    </row>
    <row r="1209" spans="1:5" ht="15" thickBot="1" x14ac:dyDescent="0.35">
      <c r="A1209" s="10" t="s">
        <v>1967</v>
      </c>
      <c r="B1209" s="10" t="s">
        <v>10</v>
      </c>
      <c r="C1209" s="10" t="s">
        <v>63</v>
      </c>
      <c r="D1209" s="21" t="s">
        <v>108</v>
      </c>
      <c r="E1209" s="21"/>
    </row>
    <row r="1210" spans="1:5" ht="15" thickBot="1" x14ac:dyDescent="0.35">
      <c r="A1210" s="10" t="s">
        <v>1968</v>
      </c>
      <c r="B1210" s="10" t="s">
        <v>10</v>
      </c>
      <c r="C1210" s="10" t="s">
        <v>63</v>
      </c>
      <c r="D1210" s="21" t="s">
        <v>108</v>
      </c>
      <c r="E1210" s="21"/>
    </row>
    <row r="1211" spans="1:5" ht="15" thickBot="1" x14ac:dyDescent="0.35">
      <c r="A1211" s="9" t="s">
        <v>1969</v>
      </c>
      <c r="B1211" s="9" t="s">
        <v>68</v>
      </c>
      <c r="C1211" s="9" t="s">
        <v>63</v>
      </c>
      <c r="D1211" s="22" t="s">
        <v>108</v>
      </c>
      <c r="E1211" s="22"/>
    </row>
    <row r="1212" spans="1:5" ht="15" thickBot="1" x14ac:dyDescent="0.35">
      <c r="A1212" s="17"/>
      <c r="B1212" s="17"/>
      <c r="C1212" s="18"/>
      <c r="D1212" s="2" t="s">
        <v>211</v>
      </c>
      <c r="E1212" s="3" t="s">
        <v>212</v>
      </c>
    </row>
    <row r="1213" spans="1:5" ht="15" thickBot="1" x14ac:dyDescent="0.35">
      <c r="A1213" s="17"/>
      <c r="B1213" s="17"/>
      <c r="C1213" s="18"/>
      <c r="D1213" s="1">
        <v>0</v>
      </c>
      <c r="E1213" s="4" t="s">
        <v>69</v>
      </c>
    </row>
    <row r="1214" spans="1:5" ht="15" thickBot="1" x14ac:dyDescent="0.35">
      <c r="A1214" s="19"/>
      <c r="B1214" s="19"/>
      <c r="C1214" s="20"/>
      <c r="D1214" s="5">
        <v>1</v>
      </c>
      <c r="E1214" s="6" t="s">
        <v>70</v>
      </c>
    </row>
    <row r="1215" spans="1:5" ht="15" thickBot="1" x14ac:dyDescent="0.35">
      <c r="A1215" s="9" t="s">
        <v>1970</v>
      </c>
      <c r="B1215" s="9" t="s">
        <v>68</v>
      </c>
      <c r="C1215" s="9" t="s">
        <v>63</v>
      </c>
      <c r="D1215" s="22" t="s">
        <v>108</v>
      </c>
      <c r="E1215" s="22"/>
    </row>
    <row r="1216" spans="1:5" ht="15" thickBot="1" x14ac:dyDescent="0.35">
      <c r="A1216" s="17"/>
      <c r="B1216" s="17"/>
      <c r="C1216" s="18"/>
      <c r="D1216" s="2" t="s">
        <v>211</v>
      </c>
      <c r="E1216" s="3" t="s">
        <v>212</v>
      </c>
    </row>
    <row r="1217" spans="1:5" ht="15" thickBot="1" x14ac:dyDescent="0.35">
      <c r="A1217" s="17"/>
      <c r="B1217" s="17"/>
      <c r="C1217" s="18"/>
      <c r="D1217" s="1">
        <v>0</v>
      </c>
      <c r="E1217" s="4" t="s">
        <v>69</v>
      </c>
    </row>
    <row r="1218" spans="1:5" ht="15" thickBot="1" x14ac:dyDescent="0.35">
      <c r="A1218" s="19"/>
      <c r="B1218" s="19"/>
      <c r="C1218" s="20"/>
      <c r="D1218" s="5">
        <v>1</v>
      </c>
      <c r="E1218" s="6" t="s">
        <v>70</v>
      </c>
    </row>
    <row r="1219" spans="1:5" ht="15" thickBot="1" x14ac:dyDescent="0.35">
      <c r="A1219" s="9" t="s">
        <v>1971</v>
      </c>
      <c r="B1219" s="9" t="s">
        <v>68</v>
      </c>
      <c r="C1219" s="9" t="s">
        <v>63</v>
      </c>
      <c r="D1219" s="22" t="s">
        <v>108</v>
      </c>
      <c r="E1219" s="22"/>
    </row>
    <row r="1220" spans="1:5" ht="15" thickBot="1" x14ac:dyDescent="0.35">
      <c r="A1220" s="17"/>
      <c r="B1220" s="17"/>
      <c r="C1220" s="18"/>
      <c r="D1220" s="2" t="s">
        <v>211</v>
      </c>
      <c r="E1220" s="3" t="s">
        <v>212</v>
      </c>
    </row>
    <row r="1221" spans="1:5" ht="15" thickBot="1" x14ac:dyDescent="0.35">
      <c r="A1221" s="17"/>
      <c r="B1221" s="17"/>
      <c r="C1221" s="18"/>
      <c r="D1221" s="1">
        <v>0</v>
      </c>
      <c r="E1221" s="4" t="s">
        <v>69</v>
      </c>
    </row>
    <row r="1222" spans="1:5" ht="15" thickBot="1" x14ac:dyDescent="0.35">
      <c r="A1222" s="19"/>
      <c r="B1222" s="19"/>
      <c r="C1222" s="20"/>
      <c r="D1222" s="5">
        <v>1</v>
      </c>
      <c r="E1222" s="6" t="s">
        <v>70</v>
      </c>
    </row>
    <row r="1223" spans="1:5" ht="15" thickBot="1" x14ac:dyDescent="0.35">
      <c r="A1223" s="9" t="s">
        <v>1972</v>
      </c>
      <c r="B1223" s="9" t="s">
        <v>68</v>
      </c>
      <c r="C1223" s="9" t="s">
        <v>63</v>
      </c>
      <c r="D1223" s="22" t="s">
        <v>108</v>
      </c>
      <c r="E1223" s="22"/>
    </row>
    <row r="1224" spans="1:5" ht="15" thickBot="1" x14ac:dyDescent="0.35">
      <c r="A1224" s="17"/>
      <c r="B1224" s="17"/>
      <c r="C1224" s="18"/>
      <c r="D1224" s="2" t="s">
        <v>211</v>
      </c>
      <c r="E1224" s="3" t="s">
        <v>212</v>
      </c>
    </row>
    <row r="1225" spans="1:5" ht="15" thickBot="1" x14ac:dyDescent="0.35">
      <c r="A1225" s="17"/>
      <c r="B1225" s="17"/>
      <c r="C1225" s="18"/>
      <c r="D1225" s="1">
        <v>0</v>
      </c>
      <c r="E1225" s="4" t="s">
        <v>69</v>
      </c>
    </row>
    <row r="1226" spans="1:5" ht="15" thickBot="1" x14ac:dyDescent="0.35">
      <c r="A1226" s="19"/>
      <c r="B1226" s="19"/>
      <c r="C1226" s="20"/>
      <c r="D1226" s="5">
        <v>1</v>
      </c>
      <c r="E1226" s="6" t="s">
        <v>70</v>
      </c>
    </row>
    <row r="1227" spans="1:5" ht="15" thickBot="1" x14ac:dyDescent="0.35">
      <c r="A1227" s="9" t="s">
        <v>1973</v>
      </c>
      <c r="B1227" s="9" t="s">
        <v>68</v>
      </c>
      <c r="C1227" s="9" t="s">
        <v>63</v>
      </c>
      <c r="D1227" s="22" t="s">
        <v>108</v>
      </c>
      <c r="E1227" s="22"/>
    </row>
    <row r="1228" spans="1:5" ht="15" thickBot="1" x14ac:dyDescent="0.35">
      <c r="A1228" s="17"/>
      <c r="B1228" s="17"/>
      <c r="C1228" s="18"/>
      <c r="D1228" s="2" t="s">
        <v>211</v>
      </c>
      <c r="E1228" s="3" t="s">
        <v>212</v>
      </c>
    </row>
    <row r="1229" spans="1:5" ht="15" thickBot="1" x14ac:dyDescent="0.35">
      <c r="A1229" s="17"/>
      <c r="B1229" s="17"/>
      <c r="C1229" s="18"/>
      <c r="D1229" s="1">
        <v>0</v>
      </c>
      <c r="E1229" s="4" t="s">
        <v>69</v>
      </c>
    </row>
    <row r="1230" spans="1:5" ht="15" thickBot="1" x14ac:dyDescent="0.35">
      <c r="A1230" s="19"/>
      <c r="B1230" s="19"/>
      <c r="C1230" s="20"/>
      <c r="D1230" s="5">
        <v>1</v>
      </c>
      <c r="E1230" s="6" t="s">
        <v>70</v>
      </c>
    </row>
    <row r="1231" spans="1:5" ht="15" thickBot="1" x14ac:dyDescent="0.35">
      <c r="A1231" s="9" t="s">
        <v>1974</v>
      </c>
      <c r="B1231" s="9" t="s">
        <v>68</v>
      </c>
      <c r="C1231" s="9" t="s">
        <v>63</v>
      </c>
      <c r="D1231" s="22" t="s">
        <v>108</v>
      </c>
      <c r="E1231" s="22"/>
    </row>
    <row r="1232" spans="1:5" ht="15" thickBot="1" x14ac:dyDescent="0.35">
      <c r="A1232" s="17"/>
      <c r="B1232" s="17"/>
      <c r="C1232" s="18"/>
      <c r="D1232" s="2" t="s">
        <v>211</v>
      </c>
      <c r="E1232" s="3" t="s">
        <v>212</v>
      </c>
    </row>
    <row r="1233" spans="1:5" ht="15" thickBot="1" x14ac:dyDescent="0.35">
      <c r="A1233" s="17"/>
      <c r="B1233" s="17"/>
      <c r="C1233" s="18"/>
      <c r="D1233" s="1">
        <v>0</v>
      </c>
      <c r="E1233" s="4" t="s">
        <v>69</v>
      </c>
    </row>
    <row r="1234" spans="1:5" ht="15" thickBot="1" x14ac:dyDescent="0.35">
      <c r="A1234" s="19"/>
      <c r="B1234" s="19"/>
      <c r="C1234" s="20"/>
      <c r="D1234" s="5">
        <v>1</v>
      </c>
      <c r="E1234" s="6" t="s">
        <v>70</v>
      </c>
    </row>
    <row r="1235" spans="1:5" ht="15" thickBot="1" x14ac:dyDescent="0.35">
      <c r="A1235" s="10" t="s">
        <v>1975</v>
      </c>
      <c r="B1235" s="10" t="s">
        <v>10</v>
      </c>
      <c r="C1235" s="10" t="s">
        <v>63</v>
      </c>
      <c r="D1235" s="21" t="s">
        <v>108</v>
      </c>
      <c r="E1235" s="21"/>
    </row>
    <row r="1236" spans="1:5" ht="15" thickBot="1" x14ac:dyDescent="0.35">
      <c r="A1236" s="10" t="s">
        <v>1976</v>
      </c>
      <c r="B1236" s="10" t="s">
        <v>10</v>
      </c>
      <c r="C1236" s="10" t="s">
        <v>63</v>
      </c>
      <c r="D1236" s="21" t="s">
        <v>108</v>
      </c>
      <c r="E1236" s="21"/>
    </row>
    <row r="1237" spans="1:5" ht="15" thickBot="1" x14ac:dyDescent="0.35">
      <c r="A1237" s="10" t="s">
        <v>1977</v>
      </c>
      <c r="B1237" s="10" t="s">
        <v>10</v>
      </c>
      <c r="C1237" s="10" t="s">
        <v>63</v>
      </c>
      <c r="D1237" s="21" t="s">
        <v>108</v>
      </c>
      <c r="E1237" s="21"/>
    </row>
    <row r="1238" spans="1:5" ht="15" thickBot="1" x14ac:dyDescent="0.35">
      <c r="A1238" s="10" t="s">
        <v>1978</v>
      </c>
      <c r="B1238" s="10" t="s">
        <v>10</v>
      </c>
      <c r="C1238" s="10" t="s">
        <v>63</v>
      </c>
      <c r="D1238" s="21" t="s">
        <v>108</v>
      </c>
      <c r="E1238" s="21"/>
    </row>
    <row r="1239" spans="1:5" ht="15" thickBot="1" x14ac:dyDescent="0.35">
      <c r="A1239" s="10" t="s">
        <v>1979</v>
      </c>
      <c r="B1239" s="10" t="s">
        <v>10</v>
      </c>
      <c r="C1239" s="10" t="s">
        <v>63</v>
      </c>
      <c r="D1239" s="21" t="s">
        <v>108</v>
      </c>
      <c r="E1239" s="21"/>
    </row>
    <row r="1240" spans="1:5" ht="15" thickBot="1" x14ac:dyDescent="0.35">
      <c r="A1240" s="10" t="s">
        <v>1980</v>
      </c>
      <c r="B1240" s="10" t="s">
        <v>10</v>
      </c>
      <c r="C1240" s="10" t="s">
        <v>63</v>
      </c>
      <c r="D1240" s="21" t="s">
        <v>108</v>
      </c>
      <c r="E1240" s="21"/>
    </row>
    <row r="1241" spans="1:5" ht="15" thickBot="1" x14ac:dyDescent="0.35">
      <c r="A1241" s="10" t="s">
        <v>1981</v>
      </c>
      <c r="B1241" s="10" t="s">
        <v>10</v>
      </c>
      <c r="C1241" s="10" t="s">
        <v>63</v>
      </c>
      <c r="D1241" s="21" t="s">
        <v>108</v>
      </c>
      <c r="E1241" s="21"/>
    </row>
    <row r="1242" spans="1:5" ht="15" thickBot="1" x14ac:dyDescent="0.35">
      <c r="A1242" s="10" t="s">
        <v>1982</v>
      </c>
      <c r="B1242" s="10" t="s">
        <v>10</v>
      </c>
      <c r="C1242" s="10" t="s">
        <v>63</v>
      </c>
      <c r="D1242" s="21" t="s">
        <v>108</v>
      </c>
      <c r="E1242" s="21"/>
    </row>
    <row r="1243" spans="1:5" ht="15" thickBot="1" x14ac:dyDescent="0.35">
      <c r="A1243" s="10" t="s">
        <v>1983</v>
      </c>
      <c r="B1243" s="10" t="s">
        <v>10</v>
      </c>
      <c r="C1243" s="10" t="s">
        <v>63</v>
      </c>
      <c r="D1243" s="21" t="s">
        <v>108</v>
      </c>
      <c r="E1243" s="21"/>
    </row>
    <row r="1244" spans="1:5" ht="15" thickBot="1" x14ac:dyDescent="0.35">
      <c r="A1244" s="10" t="s">
        <v>1984</v>
      </c>
      <c r="B1244" s="10" t="s">
        <v>10</v>
      </c>
      <c r="C1244" s="10" t="s">
        <v>63</v>
      </c>
      <c r="D1244" s="21" t="s">
        <v>108</v>
      </c>
      <c r="E1244" s="21"/>
    </row>
    <row r="1245" spans="1:5" ht="15" thickBot="1" x14ac:dyDescent="0.35">
      <c r="A1245" s="10" t="s">
        <v>1985</v>
      </c>
      <c r="B1245" s="10" t="s">
        <v>10</v>
      </c>
      <c r="C1245" s="10" t="s">
        <v>63</v>
      </c>
      <c r="D1245" s="21" t="s">
        <v>108</v>
      </c>
      <c r="E1245" s="21"/>
    </row>
    <row r="1246" spans="1:5" ht="15" thickBot="1" x14ac:dyDescent="0.35">
      <c r="A1246" s="10" t="s">
        <v>1986</v>
      </c>
      <c r="B1246" s="10" t="s">
        <v>10</v>
      </c>
      <c r="C1246" s="10" t="s">
        <v>63</v>
      </c>
      <c r="D1246" s="21" t="s">
        <v>108</v>
      </c>
      <c r="E1246" s="21"/>
    </row>
    <row r="1247" spans="1:5" ht="15" thickBot="1" x14ac:dyDescent="0.35">
      <c r="A1247" s="10" t="s">
        <v>1987</v>
      </c>
      <c r="B1247" s="10" t="s">
        <v>10</v>
      </c>
      <c r="C1247" s="10" t="s">
        <v>63</v>
      </c>
      <c r="D1247" s="21" t="s">
        <v>108</v>
      </c>
      <c r="E1247" s="21"/>
    </row>
    <row r="1248" spans="1:5" ht="15" thickBot="1" x14ac:dyDescent="0.35">
      <c r="A1248" s="10" t="s">
        <v>1988</v>
      </c>
      <c r="B1248" s="10" t="s">
        <v>10</v>
      </c>
      <c r="C1248" s="10" t="s">
        <v>63</v>
      </c>
      <c r="D1248" s="21" t="s">
        <v>108</v>
      </c>
      <c r="E1248" s="21"/>
    </row>
    <row r="1249" spans="1:5" ht="15" thickBot="1" x14ac:dyDescent="0.35">
      <c r="A1249" s="10" t="s">
        <v>1989</v>
      </c>
      <c r="B1249" s="10" t="s">
        <v>10</v>
      </c>
      <c r="C1249" s="10" t="s">
        <v>63</v>
      </c>
      <c r="D1249" s="21" t="s">
        <v>108</v>
      </c>
      <c r="E1249" s="21"/>
    </row>
    <row r="1250" spans="1:5" ht="15" thickBot="1" x14ac:dyDescent="0.35">
      <c r="A1250" s="10" t="s">
        <v>1990</v>
      </c>
      <c r="B1250" s="10" t="s">
        <v>10</v>
      </c>
      <c r="C1250" s="10" t="s">
        <v>63</v>
      </c>
      <c r="D1250" s="21" t="s">
        <v>108</v>
      </c>
      <c r="E1250" s="21"/>
    </row>
    <row r="1251" spans="1:5" ht="15" thickBot="1" x14ac:dyDescent="0.35">
      <c r="A1251" s="10" t="s">
        <v>1991</v>
      </c>
      <c r="B1251" s="10" t="s">
        <v>10</v>
      </c>
      <c r="C1251" s="10" t="s">
        <v>63</v>
      </c>
      <c r="D1251" s="21" t="s">
        <v>108</v>
      </c>
      <c r="E1251" s="21"/>
    </row>
    <row r="1252" spans="1:5" ht="15" thickBot="1" x14ac:dyDescent="0.35">
      <c r="A1252" s="10" t="s">
        <v>1992</v>
      </c>
      <c r="B1252" s="10" t="s">
        <v>10</v>
      </c>
      <c r="C1252" s="10" t="s">
        <v>63</v>
      </c>
      <c r="D1252" s="21" t="s">
        <v>108</v>
      </c>
      <c r="E1252" s="21"/>
    </row>
    <row r="1253" spans="1:5" ht="15" thickBot="1" x14ac:dyDescent="0.35">
      <c r="A1253" s="10" t="s">
        <v>1993</v>
      </c>
      <c r="B1253" s="10" t="s">
        <v>10</v>
      </c>
      <c r="C1253" s="10" t="s">
        <v>63</v>
      </c>
      <c r="D1253" s="21" t="s">
        <v>108</v>
      </c>
      <c r="E1253" s="21"/>
    </row>
    <row r="1254" spans="1:5" ht="15" thickBot="1" x14ac:dyDescent="0.35">
      <c r="A1254" s="10" t="s">
        <v>1994</v>
      </c>
      <c r="B1254" s="10" t="s">
        <v>10</v>
      </c>
      <c r="C1254" s="10" t="s">
        <v>63</v>
      </c>
      <c r="D1254" s="21" t="s">
        <v>108</v>
      </c>
      <c r="E1254" s="21"/>
    </row>
    <row r="1255" spans="1:5" ht="15" thickBot="1" x14ac:dyDescent="0.35">
      <c r="A1255" s="10" t="s">
        <v>1995</v>
      </c>
      <c r="B1255" s="10" t="s">
        <v>10</v>
      </c>
      <c r="C1255" s="10" t="s">
        <v>63</v>
      </c>
      <c r="D1255" s="21" t="s">
        <v>108</v>
      </c>
      <c r="E1255" s="21"/>
    </row>
    <row r="1256" spans="1:5" ht="15" thickBot="1" x14ac:dyDescent="0.35">
      <c r="A1256" s="10" t="s">
        <v>1996</v>
      </c>
      <c r="B1256" s="10" t="s">
        <v>10</v>
      </c>
      <c r="C1256" s="10" t="s">
        <v>63</v>
      </c>
      <c r="D1256" s="21" t="s">
        <v>108</v>
      </c>
      <c r="E1256" s="21"/>
    </row>
    <row r="1257" spans="1:5" ht="15" thickBot="1" x14ac:dyDescent="0.35">
      <c r="A1257" s="10" t="s">
        <v>1997</v>
      </c>
      <c r="B1257" s="10" t="s">
        <v>10</v>
      </c>
      <c r="C1257" s="10" t="s">
        <v>63</v>
      </c>
      <c r="D1257" s="21" t="s">
        <v>108</v>
      </c>
      <c r="E1257" s="21"/>
    </row>
    <row r="1258" spans="1:5" ht="15" thickBot="1" x14ac:dyDescent="0.35">
      <c r="A1258" s="9" t="s">
        <v>1998</v>
      </c>
      <c r="B1258" s="9" t="s">
        <v>68</v>
      </c>
      <c r="C1258" s="9" t="s">
        <v>63</v>
      </c>
      <c r="D1258" s="22" t="s">
        <v>108</v>
      </c>
      <c r="E1258" s="22"/>
    </row>
    <row r="1259" spans="1:5" ht="15" thickBot="1" x14ac:dyDescent="0.35">
      <c r="A1259" s="17"/>
      <c r="B1259" s="17"/>
      <c r="C1259" s="18"/>
      <c r="D1259" s="2" t="s">
        <v>211</v>
      </c>
      <c r="E1259" s="3" t="s">
        <v>212</v>
      </c>
    </row>
    <row r="1260" spans="1:5" ht="15" thickBot="1" x14ac:dyDescent="0.35">
      <c r="A1260" s="17"/>
      <c r="B1260" s="17"/>
      <c r="C1260" s="18"/>
      <c r="D1260" s="1">
        <v>0</v>
      </c>
      <c r="E1260" s="4" t="s">
        <v>69</v>
      </c>
    </row>
    <row r="1261" spans="1:5" ht="15" thickBot="1" x14ac:dyDescent="0.35">
      <c r="A1261" s="19"/>
      <c r="B1261" s="19"/>
      <c r="C1261" s="20"/>
      <c r="D1261" s="5">
        <v>1</v>
      </c>
      <c r="E1261" s="6" t="s">
        <v>70</v>
      </c>
    </row>
    <row r="1262" spans="1:5" ht="15" thickBot="1" x14ac:dyDescent="0.35">
      <c r="A1262" s="9" t="s">
        <v>1999</v>
      </c>
      <c r="B1262" s="9" t="s">
        <v>68</v>
      </c>
      <c r="C1262" s="9" t="s">
        <v>63</v>
      </c>
      <c r="D1262" s="22" t="s">
        <v>108</v>
      </c>
      <c r="E1262" s="22"/>
    </row>
    <row r="1263" spans="1:5" ht="15" thickBot="1" x14ac:dyDescent="0.35">
      <c r="A1263" s="17"/>
      <c r="B1263" s="17"/>
      <c r="C1263" s="18"/>
      <c r="D1263" s="2" t="s">
        <v>211</v>
      </c>
      <c r="E1263" s="3" t="s">
        <v>212</v>
      </c>
    </row>
    <row r="1264" spans="1:5" ht="15" thickBot="1" x14ac:dyDescent="0.35">
      <c r="A1264" s="17"/>
      <c r="B1264" s="17"/>
      <c r="C1264" s="18"/>
      <c r="D1264" s="1">
        <v>0</v>
      </c>
      <c r="E1264" s="4" t="s">
        <v>69</v>
      </c>
    </row>
    <row r="1265" spans="1:5" ht="15" thickBot="1" x14ac:dyDescent="0.35">
      <c r="A1265" s="19"/>
      <c r="B1265" s="19"/>
      <c r="C1265" s="20"/>
      <c r="D1265" s="5">
        <v>1</v>
      </c>
      <c r="E1265" s="6" t="s">
        <v>70</v>
      </c>
    </row>
    <row r="1266" spans="1:5" ht="15" thickBot="1" x14ac:dyDescent="0.35">
      <c r="A1266" s="9" t="s">
        <v>2000</v>
      </c>
      <c r="B1266" s="9" t="s">
        <v>68</v>
      </c>
      <c r="C1266" s="9" t="s">
        <v>63</v>
      </c>
      <c r="D1266" s="22" t="s">
        <v>108</v>
      </c>
      <c r="E1266" s="22"/>
    </row>
    <row r="1267" spans="1:5" ht="15" thickBot="1" x14ac:dyDescent="0.35">
      <c r="A1267" s="17"/>
      <c r="B1267" s="17"/>
      <c r="C1267" s="18"/>
      <c r="D1267" s="2" t="s">
        <v>211</v>
      </c>
      <c r="E1267" s="3" t="s">
        <v>212</v>
      </c>
    </row>
    <row r="1268" spans="1:5" ht="15" thickBot="1" x14ac:dyDescent="0.35">
      <c r="A1268" s="17"/>
      <c r="B1268" s="17"/>
      <c r="C1268" s="18"/>
      <c r="D1268" s="1">
        <v>0</v>
      </c>
      <c r="E1268" s="4" t="s">
        <v>69</v>
      </c>
    </row>
    <row r="1269" spans="1:5" ht="15" thickBot="1" x14ac:dyDescent="0.35">
      <c r="A1269" s="19"/>
      <c r="B1269" s="19"/>
      <c r="C1269" s="20"/>
      <c r="D1269" s="5">
        <v>1</v>
      </c>
      <c r="E1269" s="6" t="s">
        <v>70</v>
      </c>
    </row>
    <row r="1270" spans="1:5" ht="15" thickBot="1" x14ac:dyDescent="0.35">
      <c r="A1270" s="9" t="s">
        <v>2001</v>
      </c>
      <c r="B1270" s="9" t="s">
        <v>68</v>
      </c>
      <c r="C1270" s="9" t="s">
        <v>63</v>
      </c>
      <c r="D1270" s="22" t="s">
        <v>108</v>
      </c>
      <c r="E1270" s="22"/>
    </row>
    <row r="1271" spans="1:5" ht="15" thickBot="1" x14ac:dyDescent="0.35">
      <c r="A1271" s="17"/>
      <c r="B1271" s="17"/>
      <c r="C1271" s="18"/>
      <c r="D1271" s="2" t="s">
        <v>211</v>
      </c>
      <c r="E1271" s="3" t="s">
        <v>212</v>
      </c>
    </row>
    <row r="1272" spans="1:5" ht="15" thickBot="1" x14ac:dyDescent="0.35">
      <c r="A1272" s="17"/>
      <c r="B1272" s="17"/>
      <c r="C1272" s="18"/>
      <c r="D1272" s="1">
        <v>0</v>
      </c>
      <c r="E1272" s="4" t="s">
        <v>69</v>
      </c>
    </row>
    <row r="1273" spans="1:5" ht="15" thickBot="1" x14ac:dyDescent="0.35">
      <c r="A1273" s="19"/>
      <c r="B1273" s="19"/>
      <c r="C1273" s="20"/>
      <c r="D1273" s="5">
        <v>1</v>
      </c>
      <c r="E1273" s="6" t="s">
        <v>70</v>
      </c>
    </row>
    <row r="1274" spans="1:5" ht="15" thickBot="1" x14ac:dyDescent="0.35">
      <c r="A1274" s="9" t="s">
        <v>2002</v>
      </c>
      <c r="B1274" s="9" t="s">
        <v>68</v>
      </c>
      <c r="C1274" s="9" t="s">
        <v>63</v>
      </c>
      <c r="D1274" s="22" t="s">
        <v>108</v>
      </c>
      <c r="E1274" s="22"/>
    </row>
    <row r="1275" spans="1:5" ht="15" thickBot="1" x14ac:dyDescent="0.35">
      <c r="A1275" s="17"/>
      <c r="B1275" s="17"/>
      <c r="C1275" s="18"/>
      <c r="D1275" s="2" t="s">
        <v>211</v>
      </c>
      <c r="E1275" s="3" t="s">
        <v>212</v>
      </c>
    </row>
    <row r="1276" spans="1:5" ht="15" thickBot="1" x14ac:dyDescent="0.35">
      <c r="A1276" s="17"/>
      <c r="B1276" s="17"/>
      <c r="C1276" s="18"/>
      <c r="D1276" s="1">
        <v>0</v>
      </c>
      <c r="E1276" s="4" t="s">
        <v>69</v>
      </c>
    </row>
    <row r="1277" spans="1:5" ht="15" thickBot="1" x14ac:dyDescent="0.35">
      <c r="A1277" s="19"/>
      <c r="B1277" s="19"/>
      <c r="C1277" s="20"/>
      <c r="D1277" s="5">
        <v>1</v>
      </c>
      <c r="E1277" s="6" t="s">
        <v>70</v>
      </c>
    </row>
    <row r="1278" spans="1:5" ht="15" thickBot="1" x14ac:dyDescent="0.35">
      <c r="A1278" s="9" t="s">
        <v>2003</v>
      </c>
      <c r="B1278" s="9" t="s">
        <v>68</v>
      </c>
      <c r="C1278" s="9" t="s">
        <v>63</v>
      </c>
      <c r="D1278" s="22" t="s">
        <v>108</v>
      </c>
      <c r="E1278" s="22"/>
    </row>
    <row r="1279" spans="1:5" ht="15" thickBot="1" x14ac:dyDescent="0.35">
      <c r="A1279" s="17"/>
      <c r="B1279" s="17"/>
      <c r="C1279" s="18"/>
      <c r="D1279" s="2" t="s">
        <v>211</v>
      </c>
      <c r="E1279" s="3" t="s">
        <v>212</v>
      </c>
    </row>
    <row r="1280" spans="1:5" ht="15" thickBot="1" x14ac:dyDescent="0.35">
      <c r="A1280" s="17"/>
      <c r="B1280" s="17"/>
      <c r="C1280" s="18"/>
      <c r="D1280" s="1">
        <v>0</v>
      </c>
      <c r="E1280" s="4" t="s">
        <v>69</v>
      </c>
    </row>
    <row r="1281" spans="1:5" ht="15" thickBot="1" x14ac:dyDescent="0.35">
      <c r="A1281" s="19"/>
      <c r="B1281" s="19"/>
      <c r="C1281" s="20"/>
      <c r="D1281" s="5">
        <v>1</v>
      </c>
      <c r="E1281" s="6" t="s">
        <v>70</v>
      </c>
    </row>
    <row r="1282" spans="1:5" ht="15" thickBot="1" x14ac:dyDescent="0.35">
      <c r="A1282" s="9" t="s">
        <v>2004</v>
      </c>
      <c r="B1282" s="9" t="s">
        <v>68</v>
      </c>
      <c r="C1282" s="9" t="s">
        <v>63</v>
      </c>
      <c r="D1282" s="22" t="s">
        <v>108</v>
      </c>
      <c r="E1282" s="22"/>
    </row>
    <row r="1283" spans="1:5" ht="15" thickBot="1" x14ac:dyDescent="0.35">
      <c r="A1283" s="17"/>
      <c r="B1283" s="17"/>
      <c r="C1283" s="18"/>
      <c r="D1283" s="2" t="s">
        <v>211</v>
      </c>
      <c r="E1283" s="3" t="s">
        <v>212</v>
      </c>
    </row>
    <row r="1284" spans="1:5" ht="15" thickBot="1" x14ac:dyDescent="0.35">
      <c r="A1284" s="17"/>
      <c r="B1284" s="17"/>
      <c r="C1284" s="18"/>
      <c r="D1284" s="1">
        <v>0</v>
      </c>
      <c r="E1284" s="4" t="s">
        <v>69</v>
      </c>
    </row>
    <row r="1285" spans="1:5" ht="15" thickBot="1" x14ac:dyDescent="0.35">
      <c r="A1285" s="19"/>
      <c r="B1285" s="19"/>
      <c r="C1285" s="20"/>
      <c r="D1285" s="5">
        <v>1</v>
      </c>
      <c r="E1285" s="6" t="s">
        <v>70</v>
      </c>
    </row>
    <row r="1286" spans="1:5" ht="15" thickBot="1" x14ac:dyDescent="0.35">
      <c r="A1286" s="9" t="s">
        <v>2005</v>
      </c>
      <c r="B1286" s="9" t="s">
        <v>68</v>
      </c>
      <c r="C1286" s="9" t="s">
        <v>63</v>
      </c>
      <c r="D1286" s="22" t="s">
        <v>108</v>
      </c>
      <c r="E1286" s="22"/>
    </row>
    <row r="1287" spans="1:5" ht="15" thickBot="1" x14ac:dyDescent="0.35">
      <c r="A1287" s="17"/>
      <c r="B1287" s="17"/>
      <c r="C1287" s="18"/>
      <c r="D1287" s="2" t="s">
        <v>211</v>
      </c>
      <c r="E1287" s="3" t="s">
        <v>212</v>
      </c>
    </row>
    <row r="1288" spans="1:5" ht="15" thickBot="1" x14ac:dyDescent="0.35">
      <c r="A1288" s="17"/>
      <c r="B1288" s="17"/>
      <c r="C1288" s="18"/>
      <c r="D1288" s="1">
        <v>0</v>
      </c>
      <c r="E1288" s="4" t="s">
        <v>69</v>
      </c>
    </row>
    <row r="1289" spans="1:5" ht="15" thickBot="1" x14ac:dyDescent="0.35">
      <c r="A1289" s="19"/>
      <c r="B1289" s="19"/>
      <c r="C1289" s="20"/>
      <c r="D1289" s="5">
        <v>1</v>
      </c>
      <c r="E1289" s="6" t="s">
        <v>70</v>
      </c>
    </row>
    <row r="1290" spans="1:5" ht="15" thickBot="1" x14ac:dyDescent="0.35">
      <c r="A1290" s="10" t="s">
        <v>2006</v>
      </c>
      <c r="B1290" s="10" t="s">
        <v>10</v>
      </c>
      <c r="C1290" s="10" t="s">
        <v>63</v>
      </c>
      <c r="D1290" s="21" t="s">
        <v>108</v>
      </c>
      <c r="E1290" s="21"/>
    </row>
    <row r="1291" spans="1:5" ht="15" thickBot="1" x14ac:dyDescent="0.35">
      <c r="A1291" s="10" t="s">
        <v>2007</v>
      </c>
      <c r="B1291" s="10" t="s">
        <v>10</v>
      </c>
      <c r="C1291" s="10" t="s">
        <v>63</v>
      </c>
      <c r="D1291" s="21" t="s">
        <v>108</v>
      </c>
      <c r="E1291" s="21"/>
    </row>
    <row r="1292" spans="1:5" ht="15" thickBot="1" x14ac:dyDescent="0.35">
      <c r="A1292" s="10" t="s">
        <v>2008</v>
      </c>
      <c r="B1292" s="10" t="s">
        <v>10</v>
      </c>
      <c r="C1292" s="10" t="s">
        <v>63</v>
      </c>
      <c r="D1292" s="21" t="s">
        <v>108</v>
      </c>
      <c r="E1292" s="21"/>
    </row>
    <row r="1293" spans="1:5" ht="15" thickBot="1" x14ac:dyDescent="0.35">
      <c r="A1293" s="10" t="s">
        <v>2009</v>
      </c>
      <c r="B1293" s="10" t="s">
        <v>10</v>
      </c>
      <c r="C1293" s="10" t="s">
        <v>63</v>
      </c>
      <c r="D1293" s="21" t="s">
        <v>108</v>
      </c>
      <c r="E1293" s="21"/>
    </row>
    <row r="1294" spans="1:5" ht="15" thickBot="1" x14ac:dyDescent="0.35">
      <c r="A1294" s="10" t="s">
        <v>2010</v>
      </c>
      <c r="B1294" s="10" t="s">
        <v>10</v>
      </c>
      <c r="C1294" s="10" t="s">
        <v>63</v>
      </c>
      <c r="D1294" s="21" t="s">
        <v>108</v>
      </c>
      <c r="E1294" s="21"/>
    </row>
    <row r="1295" spans="1:5" ht="15" thickBot="1" x14ac:dyDescent="0.35">
      <c r="A1295" s="10" t="s">
        <v>2011</v>
      </c>
      <c r="B1295" s="10" t="s">
        <v>10</v>
      </c>
      <c r="C1295" s="10" t="s">
        <v>63</v>
      </c>
      <c r="D1295" s="21" t="s">
        <v>108</v>
      </c>
      <c r="E1295" s="21"/>
    </row>
    <row r="1296" spans="1:5" ht="15" thickBot="1" x14ac:dyDescent="0.35">
      <c r="A1296" s="10" t="s">
        <v>2012</v>
      </c>
      <c r="B1296" s="10" t="s">
        <v>10</v>
      </c>
      <c r="C1296" s="10" t="s">
        <v>63</v>
      </c>
      <c r="D1296" s="21" t="s">
        <v>108</v>
      </c>
      <c r="E1296" s="21"/>
    </row>
    <row r="1297" spans="1:5" ht="15" thickBot="1" x14ac:dyDescent="0.35">
      <c r="A1297" s="10" t="s">
        <v>2013</v>
      </c>
      <c r="B1297" s="10" t="s">
        <v>10</v>
      </c>
      <c r="C1297" s="10" t="s">
        <v>63</v>
      </c>
      <c r="D1297" s="21" t="s">
        <v>108</v>
      </c>
      <c r="E1297" s="21"/>
    </row>
    <row r="1298" spans="1:5" ht="15" thickBot="1" x14ac:dyDescent="0.35">
      <c r="A1298" s="10" t="s">
        <v>2014</v>
      </c>
      <c r="B1298" s="10" t="s">
        <v>10</v>
      </c>
      <c r="C1298" s="10" t="s">
        <v>63</v>
      </c>
      <c r="D1298" s="21" t="s">
        <v>108</v>
      </c>
      <c r="E1298" s="21"/>
    </row>
    <row r="1299" spans="1:5" ht="15" thickBot="1" x14ac:dyDescent="0.35">
      <c r="A1299" s="10" t="s">
        <v>2015</v>
      </c>
      <c r="B1299" s="10" t="s">
        <v>10</v>
      </c>
      <c r="C1299" s="10" t="s">
        <v>63</v>
      </c>
      <c r="D1299" s="21" t="s">
        <v>108</v>
      </c>
      <c r="E1299" s="21"/>
    </row>
    <row r="1300" spans="1:5" ht="15" thickBot="1" x14ac:dyDescent="0.35">
      <c r="A1300" s="10" t="s">
        <v>2016</v>
      </c>
      <c r="B1300" s="10" t="s">
        <v>10</v>
      </c>
      <c r="C1300" s="10" t="s">
        <v>63</v>
      </c>
      <c r="D1300" s="21" t="s">
        <v>108</v>
      </c>
      <c r="E1300" s="21"/>
    </row>
    <row r="1301" spans="1:5" ht="15" thickBot="1" x14ac:dyDescent="0.35">
      <c r="A1301" s="10" t="s">
        <v>2017</v>
      </c>
      <c r="B1301" s="10" t="s">
        <v>10</v>
      </c>
      <c r="C1301" s="10" t="s">
        <v>63</v>
      </c>
      <c r="D1301" s="21" t="s">
        <v>108</v>
      </c>
      <c r="E1301" s="21"/>
    </row>
    <row r="1302" spans="1:5" ht="15" thickBot="1" x14ac:dyDescent="0.35">
      <c r="A1302" s="10" t="s">
        <v>2018</v>
      </c>
      <c r="B1302" s="10" t="s">
        <v>10</v>
      </c>
      <c r="C1302" s="10" t="s">
        <v>63</v>
      </c>
      <c r="D1302" s="21" t="s">
        <v>108</v>
      </c>
      <c r="E1302" s="21"/>
    </row>
    <row r="1303" spans="1:5" ht="15" thickBot="1" x14ac:dyDescent="0.35">
      <c r="A1303" s="10" t="s">
        <v>2019</v>
      </c>
      <c r="B1303" s="10" t="s">
        <v>10</v>
      </c>
      <c r="C1303" s="10" t="s">
        <v>63</v>
      </c>
      <c r="D1303" s="21" t="s">
        <v>108</v>
      </c>
      <c r="E1303" s="21"/>
    </row>
    <row r="1304" spans="1:5" ht="15" thickBot="1" x14ac:dyDescent="0.35">
      <c r="A1304" s="10" t="s">
        <v>2020</v>
      </c>
      <c r="B1304" s="10" t="s">
        <v>10</v>
      </c>
      <c r="C1304" s="10" t="s">
        <v>63</v>
      </c>
      <c r="D1304" s="21" t="s">
        <v>108</v>
      </c>
      <c r="E1304" s="21"/>
    </row>
    <row r="1305" spans="1:5" ht="15" thickBot="1" x14ac:dyDescent="0.35">
      <c r="A1305" s="10" t="s">
        <v>2021</v>
      </c>
      <c r="B1305" s="10" t="s">
        <v>10</v>
      </c>
      <c r="C1305" s="10" t="s">
        <v>63</v>
      </c>
      <c r="D1305" s="21" t="s">
        <v>108</v>
      </c>
      <c r="E1305" s="21"/>
    </row>
    <row r="1306" spans="1:5" ht="15" thickBot="1" x14ac:dyDescent="0.35">
      <c r="A1306" s="10" t="s">
        <v>2022</v>
      </c>
      <c r="B1306" s="10" t="s">
        <v>10</v>
      </c>
      <c r="C1306" s="10" t="s">
        <v>63</v>
      </c>
      <c r="D1306" s="21" t="s">
        <v>108</v>
      </c>
      <c r="E1306" s="21"/>
    </row>
    <row r="1307" spans="1:5" ht="15" thickBot="1" x14ac:dyDescent="0.35">
      <c r="A1307" s="10" t="s">
        <v>2023</v>
      </c>
      <c r="B1307" s="10" t="s">
        <v>10</v>
      </c>
      <c r="C1307" s="10" t="s">
        <v>63</v>
      </c>
      <c r="D1307" s="21" t="s">
        <v>108</v>
      </c>
      <c r="E1307" s="21"/>
    </row>
    <row r="1308" spans="1:5" ht="15" thickBot="1" x14ac:dyDescent="0.35">
      <c r="A1308" s="10" t="s">
        <v>2024</v>
      </c>
      <c r="B1308" s="10" t="s">
        <v>10</v>
      </c>
      <c r="C1308" s="10" t="s">
        <v>63</v>
      </c>
      <c r="D1308" s="21" t="s">
        <v>108</v>
      </c>
      <c r="E1308" s="21"/>
    </row>
    <row r="1309" spans="1:5" ht="15" thickBot="1" x14ac:dyDescent="0.35">
      <c r="A1309" s="10" t="s">
        <v>2025</v>
      </c>
      <c r="B1309" s="10" t="s">
        <v>10</v>
      </c>
      <c r="C1309" s="10" t="s">
        <v>63</v>
      </c>
      <c r="D1309" s="21" t="s">
        <v>108</v>
      </c>
      <c r="E1309" s="21"/>
    </row>
    <row r="1310" spans="1:5" ht="15" thickBot="1" x14ac:dyDescent="0.35">
      <c r="A1310" s="10" t="s">
        <v>2026</v>
      </c>
      <c r="B1310" s="10" t="s">
        <v>10</v>
      </c>
      <c r="C1310" s="10" t="s">
        <v>63</v>
      </c>
      <c r="D1310" s="21" t="s">
        <v>108</v>
      </c>
      <c r="E1310" s="21"/>
    </row>
    <row r="1311" spans="1:5" ht="15" thickBot="1" x14ac:dyDescent="0.35">
      <c r="A1311" s="10" t="s">
        <v>2027</v>
      </c>
      <c r="B1311" s="10" t="s">
        <v>10</v>
      </c>
      <c r="C1311" s="10" t="s">
        <v>63</v>
      </c>
      <c r="D1311" s="21" t="s">
        <v>108</v>
      </c>
      <c r="E1311" s="21"/>
    </row>
    <row r="1312" spans="1:5" ht="15" thickBot="1" x14ac:dyDescent="0.35">
      <c r="A1312" s="10" t="s">
        <v>2028</v>
      </c>
      <c r="B1312" s="10" t="s">
        <v>10</v>
      </c>
      <c r="C1312" s="10" t="s">
        <v>63</v>
      </c>
      <c r="D1312" s="21" t="s">
        <v>108</v>
      </c>
      <c r="E1312" s="21"/>
    </row>
    <row r="1313" spans="1:5" ht="15" thickBot="1" x14ac:dyDescent="0.35">
      <c r="A1313" s="9" t="s">
        <v>2029</v>
      </c>
      <c r="B1313" s="9" t="s">
        <v>68</v>
      </c>
      <c r="C1313" s="9" t="s">
        <v>63</v>
      </c>
      <c r="D1313" s="22" t="s">
        <v>108</v>
      </c>
      <c r="E1313" s="22"/>
    </row>
    <row r="1314" spans="1:5" ht="15" thickBot="1" x14ac:dyDescent="0.35">
      <c r="A1314" s="17"/>
      <c r="B1314" s="17"/>
      <c r="C1314" s="18"/>
      <c r="D1314" s="2" t="s">
        <v>211</v>
      </c>
      <c r="E1314" s="3" t="s">
        <v>212</v>
      </c>
    </row>
    <row r="1315" spans="1:5" ht="15" thickBot="1" x14ac:dyDescent="0.35">
      <c r="A1315" s="17"/>
      <c r="B1315" s="17"/>
      <c r="C1315" s="18"/>
      <c r="D1315" s="1">
        <v>0</v>
      </c>
      <c r="E1315" s="4" t="s">
        <v>69</v>
      </c>
    </row>
    <row r="1316" spans="1:5" ht="15" thickBot="1" x14ac:dyDescent="0.35">
      <c r="A1316" s="19"/>
      <c r="B1316" s="19"/>
      <c r="C1316" s="20"/>
      <c r="D1316" s="5">
        <v>1</v>
      </c>
      <c r="E1316" s="6" t="s">
        <v>70</v>
      </c>
    </row>
    <row r="1317" spans="1:5" ht="15" thickBot="1" x14ac:dyDescent="0.35">
      <c r="A1317" s="9" t="s">
        <v>2030</v>
      </c>
      <c r="B1317" s="9" t="s">
        <v>68</v>
      </c>
      <c r="C1317" s="9" t="s">
        <v>63</v>
      </c>
      <c r="D1317" s="22" t="s">
        <v>108</v>
      </c>
      <c r="E1317" s="22"/>
    </row>
    <row r="1318" spans="1:5" ht="15" thickBot="1" x14ac:dyDescent="0.35">
      <c r="A1318" s="17"/>
      <c r="B1318" s="17"/>
      <c r="C1318" s="18"/>
      <c r="D1318" s="2" t="s">
        <v>211</v>
      </c>
      <c r="E1318" s="3" t="s">
        <v>212</v>
      </c>
    </row>
    <row r="1319" spans="1:5" ht="15" thickBot="1" x14ac:dyDescent="0.35">
      <c r="A1319" s="17"/>
      <c r="B1319" s="17"/>
      <c r="C1319" s="18"/>
      <c r="D1319" s="1">
        <v>0</v>
      </c>
      <c r="E1319" s="4" t="s">
        <v>69</v>
      </c>
    </row>
    <row r="1320" spans="1:5" ht="15" thickBot="1" x14ac:dyDescent="0.35">
      <c r="A1320" s="19"/>
      <c r="B1320" s="19"/>
      <c r="C1320" s="20"/>
      <c r="D1320" s="5">
        <v>1</v>
      </c>
      <c r="E1320" s="6" t="s">
        <v>70</v>
      </c>
    </row>
    <row r="1321" spans="1:5" ht="15" thickBot="1" x14ac:dyDescent="0.35">
      <c r="A1321" s="10" t="s">
        <v>2031</v>
      </c>
      <c r="B1321" s="10" t="s">
        <v>10</v>
      </c>
      <c r="C1321" s="10" t="s">
        <v>63</v>
      </c>
      <c r="D1321" s="21" t="s">
        <v>108</v>
      </c>
      <c r="E1321" s="21"/>
    </row>
    <row r="1322" spans="1:5" ht="15" thickBot="1" x14ac:dyDescent="0.35">
      <c r="A1322" s="10" t="s">
        <v>2032</v>
      </c>
      <c r="B1322" s="10" t="s">
        <v>10</v>
      </c>
      <c r="C1322" s="10" t="s">
        <v>63</v>
      </c>
      <c r="D1322" s="21" t="s">
        <v>108</v>
      </c>
      <c r="E1322" s="21"/>
    </row>
    <row r="1323" spans="1:5" ht="15" thickBot="1" x14ac:dyDescent="0.35">
      <c r="A1323" s="10" t="s">
        <v>2033</v>
      </c>
      <c r="B1323" s="10" t="s">
        <v>10</v>
      </c>
      <c r="C1323" s="10" t="s">
        <v>63</v>
      </c>
      <c r="D1323" s="21" t="s">
        <v>108</v>
      </c>
      <c r="E1323" s="21"/>
    </row>
    <row r="1324" spans="1:5" ht="15" thickBot="1" x14ac:dyDescent="0.35">
      <c r="A1324" s="10" t="s">
        <v>2034</v>
      </c>
      <c r="B1324" s="10" t="s">
        <v>10</v>
      </c>
      <c r="C1324" s="10" t="s">
        <v>63</v>
      </c>
      <c r="D1324" s="21" t="s">
        <v>108</v>
      </c>
      <c r="E1324" s="21"/>
    </row>
    <row r="1325" spans="1:5" ht="15" thickBot="1" x14ac:dyDescent="0.35">
      <c r="A1325" s="10" t="s">
        <v>2035</v>
      </c>
      <c r="B1325" s="10" t="s">
        <v>10</v>
      </c>
      <c r="C1325" s="10" t="s">
        <v>63</v>
      </c>
      <c r="D1325" s="21" t="s">
        <v>108</v>
      </c>
      <c r="E1325" s="21"/>
    </row>
    <row r="1326" spans="1:5" ht="15" thickBot="1" x14ac:dyDescent="0.35">
      <c r="A1326" s="10" t="s">
        <v>2036</v>
      </c>
      <c r="B1326" s="10" t="s">
        <v>10</v>
      </c>
      <c r="C1326" s="10" t="s">
        <v>63</v>
      </c>
      <c r="D1326" s="21" t="s">
        <v>108</v>
      </c>
      <c r="E1326" s="21"/>
    </row>
    <row r="1327" spans="1:5" ht="15" thickBot="1" x14ac:dyDescent="0.35">
      <c r="A1327" s="10" t="s">
        <v>2037</v>
      </c>
      <c r="B1327" s="10" t="s">
        <v>10</v>
      </c>
      <c r="C1327" s="10" t="s">
        <v>63</v>
      </c>
      <c r="D1327" s="21" t="s">
        <v>108</v>
      </c>
      <c r="E1327" s="21"/>
    </row>
    <row r="1328" spans="1:5" ht="15" thickBot="1" x14ac:dyDescent="0.35">
      <c r="A1328" s="9" t="s">
        <v>2038</v>
      </c>
      <c r="B1328" s="9" t="s">
        <v>68</v>
      </c>
      <c r="C1328" s="9" t="s">
        <v>63</v>
      </c>
      <c r="D1328" s="22" t="s">
        <v>108</v>
      </c>
      <c r="E1328" s="22"/>
    </row>
    <row r="1329" spans="1:5" ht="15" thickBot="1" x14ac:dyDescent="0.35">
      <c r="A1329" s="17"/>
      <c r="B1329" s="17"/>
      <c r="C1329" s="18"/>
      <c r="D1329" s="2" t="s">
        <v>211</v>
      </c>
      <c r="E1329" s="3" t="s">
        <v>212</v>
      </c>
    </row>
    <row r="1330" spans="1:5" ht="15" thickBot="1" x14ac:dyDescent="0.35">
      <c r="A1330" s="17"/>
      <c r="B1330" s="17"/>
      <c r="C1330" s="18"/>
      <c r="D1330" s="1">
        <v>0</v>
      </c>
      <c r="E1330" s="4" t="s">
        <v>69</v>
      </c>
    </row>
    <row r="1331" spans="1:5" ht="15" thickBot="1" x14ac:dyDescent="0.35">
      <c r="A1331" s="19"/>
      <c r="B1331" s="19"/>
      <c r="C1331" s="20"/>
      <c r="D1331" s="5">
        <v>1</v>
      </c>
      <c r="E1331" s="6" t="s">
        <v>70</v>
      </c>
    </row>
    <row r="1332" spans="1:5" ht="15" thickBot="1" x14ac:dyDescent="0.35">
      <c r="A1332" s="9" t="s">
        <v>2039</v>
      </c>
      <c r="B1332" s="9" t="s">
        <v>68</v>
      </c>
      <c r="C1332" s="9" t="s">
        <v>63</v>
      </c>
      <c r="D1332" s="22" t="s">
        <v>108</v>
      </c>
      <c r="E1332" s="22"/>
    </row>
    <row r="1333" spans="1:5" ht="15" thickBot="1" x14ac:dyDescent="0.35">
      <c r="A1333" s="17"/>
      <c r="B1333" s="17"/>
      <c r="C1333" s="18"/>
      <c r="D1333" s="2" t="s">
        <v>211</v>
      </c>
      <c r="E1333" s="3" t="s">
        <v>212</v>
      </c>
    </row>
    <row r="1334" spans="1:5" ht="15" thickBot="1" x14ac:dyDescent="0.35">
      <c r="A1334" s="17"/>
      <c r="B1334" s="17"/>
      <c r="C1334" s="18"/>
      <c r="D1334" s="1">
        <v>0</v>
      </c>
      <c r="E1334" s="4" t="s">
        <v>69</v>
      </c>
    </row>
    <row r="1335" spans="1:5" ht="15" thickBot="1" x14ac:dyDescent="0.35">
      <c r="A1335" s="19"/>
      <c r="B1335" s="19"/>
      <c r="C1335" s="20"/>
      <c r="D1335" s="5">
        <v>1</v>
      </c>
      <c r="E1335" s="6" t="s">
        <v>70</v>
      </c>
    </row>
    <row r="1336" spans="1:5" ht="15" thickBot="1" x14ac:dyDescent="0.35">
      <c r="A1336" s="9" t="s">
        <v>2040</v>
      </c>
      <c r="B1336" s="9" t="s">
        <v>68</v>
      </c>
      <c r="C1336" s="9" t="s">
        <v>63</v>
      </c>
      <c r="D1336" s="22" t="s">
        <v>108</v>
      </c>
      <c r="E1336" s="22"/>
    </row>
    <row r="1337" spans="1:5" ht="15" thickBot="1" x14ac:dyDescent="0.35">
      <c r="A1337" s="17"/>
      <c r="B1337" s="17"/>
      <c r="C1337" s="18"/>
      <c r="D1337" s="2" t="s">
        <v>211</v>
      </c>
      <c r="E1337" s="3" t="s">
        <v>212</v>
      </c>
    </row>
    <row r="1338" spans="1:5" ht="15" thickBot="1" x14ac:dyDescent="0.35">
      <c r="A1338" s="17"/>
      <c r="B1338" s="17"/>
      <c r="C1338" s="18"/>
      <c r="D1338" s="1">
        <v>0</v>
      </c>
      <c r="E1338" s="4" t="s">
        <v>69</v>
      </c>
    </row>
    <row r="1339" spans="1:5" ht="15" thickBot="1" x14ac:dyDescent="0.35">
      <c r="A1339" s="19"/>
      <c r="B1339" s="19"/>
      <c r="C1339" s="20"/>
      <c r="D1339" s="5">
        <v>1</v>
      </c>
      <c r="E1339" s="6" t="s">
        <v>70</v>
      </c>
    </row>
    <row r="1340" spans="1:5" ht="15" thickBot="1" x14ac:dyDescent="0.35">
      <c r="A1340" s="9" t="s">
        <v>2041</v>
      </c>
      <c r="B1340" s="9" t="s">
        <v>68</v>
      </c>
      <c r="C1340" s="9" t="s">
        <v>63</v>
      </c>
      <c r="D1340" s="22" t="s">
        <v>108</v>
      </c>
      <c r="E1340" s="22"/>
    </row>
    <row r="1341" spans="1:5" ht="15" thickBot="1" x14ac:dyDescent="0.35">
      <c r="A1341" s="17"/>
      <c r="B1341" s="17"/>
      <c r="C1341" s="18"/>
      <c r="D1341" s="2" t="s">
        <v>211</v>
      </c>
      <c r="E1341" s="3" t="s">
        <v>212</v>
      </c>
    </row>
    <row r="1342" spans="1:5" ht="15" thickBot="1" x14ac:dyDescent="0.35">
      <c r="A1342" s="17"/>
      <c r="B1342" s="17"/>
      <c r="C1342" s="18"/>
      <c r="D1342" s="1">
        <v>0</v>
      </c>
      <c r="E1342" s="4" t="s">
        <v>69</v>
      </c>
    </row>
    <row r="1343" spans="1:5" ht="15" thickBot="1" x14ac:dyDescent="0.35">
      <c r="A1343" s="19"/>
      <c r="B1343" s="19"/>
      <c r="C1343" s="20"/>
      <c r="D1343" s="5">
        <v>1</v>
      </c>
      <c r="E1343" s="6" t="s">
        <v>70</v>
      </c>
    </row>
    <row r="1344" spans="1:5" ht="15" thickBot="1" x14ac:dyDescent="0.35">
      <c r="A1344" s="9" t="s">
        <v>2042</v>
      </c>
      <c r="B1344" s="9" t="s">
        <v>68</v>
      </c>
      <c r="C1344" s="9" t="s">
        <v>63</v>
      </c>
      <c r="D1344" s="22" t="s">
        <v>108</v>
      </c>
      <c r="E1344" s="22"/>
    </row>
    <row r="1345" spans="1:5" ht="15" thickBot="1" x14ac:dyDescent="0.35">
      <c r="A1345" s="17"/>
      <c r="B1345" s="17"/>
      <c r="C1345" s="18"/>
      <c r="D1345" s="2" t="s">
        <v>211</v>
      </c>
      <c r="E1345" s="3" t="s">
        <v>212</v>
      </c>
    </row>
    <row r="1346" spans="1:5" ht="15" thickBot="1" x14ac:dyDescent="0.35">
      <c r="A1346" s="17"/>
      <c r="B1346" s="17"/>
      <c r="C1346" s="18"/>
      <c r="D1346" s="1">
        <v>0</v>
      </c>
      <c r="E1346" s="4" t="s">
        <v>69</v>
      </c>
    </row>
    <row r="1347" spans="1:5" ht="15" thickBot="1" x14ac:dyDescent="0.35">
      <c r="A1347" s="19"/>
      <c r="B1347" s="19"/>
      <c r="C1347" s="20"/>
      <c r="D1347" s="5">
        <v>1</v>
      </c>
      <c r="E1347" s="6" t="s">
        <v>70</v>
      </c>
    </row>
    <row r="1348" spans="1:5" ht="15" thickBot="1" x14ac:dyDescent="0.35">
      <c r="A1348" s="9" t="s">
        <v>2043</v>
      </c>
      <c r="B1348" s="9" t="s">
        <v>68</v>
      </c>
      <c r="C1348" s="9" t="s">
        <v>63</v>
      </c>
      <c r="D1348" s="22" t="s">
        <v>108</v>
      </c>
      <c r="E1348" s="22"/>
    </row>
    <row r="1349" spans="1:5" ht="15" thickBot="1" x14ac:dyDescent="0.35">
      <c r="A1349" s="17"/>
      <c r="B1349" s="17"/>
      <c r="C1349" s="18"/>
      <c r="D1349" s="2" t="s">
        <v>211</v>
      </c>
      <c r="E1349" s="3" t="s">
        <v>212</v>
      </c>
    </row>
    <row r="1350" spans="1:5" ht="15" thickBot="1" x14ac:dyDescent="0.35">
      <c r="A1350" s="17"/>
      <c r="B1350" s="17"/>
      <c r="C1350" s="18"/>
      <c r="D1350" s="1">
        <v>0</v>
      </c>
      <c r="E1350" s="4" t="s">
        <v>69</v>
      </c>
    </row>
    <row r="1351" spans="1:5" ht="15" thickBot="1" x14ac:dyDescent="0.35">
      <c r="A1351" s="19"/>
      <c r="B1351" s="19"/>
      <c r="C1351" s="20"/>
      <c r="D1351" s="5">
        <v>1</v>
      </c>
      <c r="E1351" s="6" t="s">
        <v>70</v>
      </c>
    </row>
    <row r="1352" spans="1:5" ht="15" thickBot="1" x14ac:dyDescent="0.35">
      <c r="A1352" s="9" t="s">
        <v>2044</v>
      </c>
      <c r="B1352" s="9" t="s">
        <v>68</v>
      </c>
      <c r="C1352" s="9" t="s">
        <v>63</v>
      </c>
      <c r="D1352" s="22" t="s">
        <v>108</v>
      </c>
      <c r="E1352" s="22"/>
    </row>
    <row r="1353" spans="1:5" ht="15" thickBot="1" x14ac:dyDescent="0.35">
      <c r="A1353" s="17"/>
      <c r="B1353" s="17"/>
      <c r="C1353" s="18"/>
      <c r="D1353" s="2" t="s">
        <v>211</v>
      </c>
      <c r="E1353" s="3" t="s">
        <v>212</v>
      </c>
    </row>
    <row r="1354" spans="1:5" ht="15" thickBot="1" x14ac:dyDescent="0.35">
      <c r="A1354" s="17"/>
      <c r="B1354" s="17"/>
      <c r="C1354" s="18"/>
      <c r="D1354" s="1">
        <v>0</v>
      </c>
      <c r="E1354" s="4" t="s">
        <v>69</v>
      </c>
    </row>
    <row r="1355" spans="1:5" ht="15" thickBot="1" x14ac:dyDescent="0.35">
      <c r="A1355" s="19"/>
      <c r="B1355" s="19"/>
      <c r="C1355" s="20"/>
      <c r="D1355" s="5">
        <v>1</v>
      </c>
      <c r="E1355" s="6" t="s">
        <v>70</v>
      </c>
    </row>
    <row r="1356" spans="1:5" ht="15" thickBot="1" x14ac:dyDescent="0.35">
      <c r="A1356" s="10" t="s">
        <v>2045</v>
      </c>
      <c r="B1356" s="10" t="s">
        <v>10</v>
      </c>
      <c r="C1356" s="10" t="s">
        <v>63</v>
      </c>
      <c r="D1356" s="21" t="s">
        <v>108</v>
      </c>
      <c r="E1356" s="21"/>
    </row>
    <row r="1357" spans="1:5" ht="15" thickBot="1" x14ac:dyDescent="0.35">
      <c r="A1357" s="10" t="s">
        <v>2046</v>
      </c>
      <c r="B1357" s="10" t="s">
        <v>10</v>
      </c>
      <c r="C1357" s="10" t="s">
        <v>63</v>
      </c>
      <c r="D1357" s="21" t="s">
        <v>108</v>
      </c>
      <c r="E1357" s="21"/>
    </row>
    <row r="1358" spans="1:5" ht="15" thickBot="1" x14ac:dyDescent="0.35">
      <c r="A1358" s="10" t="s">
        <v>2047</v>
      </c>
      <c r="B1358" s="10" t="s">
        <v>10</v>
      </c>
      <c r="C1358" s="10" t="s">
        <v>63</v>
      </c>
      <c r="D1358" s="21" t="s">
        <v>108</v>
      </c>
      <c r="E1358" s="21"/>
    </row>
    <row r="1359" spans="1:5" ht="15" thickBot="1" x14ac:dyDescent="0.35">
      <c r="A1359" s="10" t="s">
        <v>2048</v>
      </c>
      <c r="B1359" s="10" t="s">
        <v>10</v>
      </c>
      <c r="C1359" s="10" t="s">
        <v>63</v>
      </c>
      <c r="D1359" s="21" t="s">
        <v>108</v>
      </c>
      <c r="E1359" s="21"/>
    </row>
    <row r="1360" spans="1:5" ht="15" thickBot="1" x14ac:dyDescent="0.35">
      <c r="A1360" s="10" t="s">
        <v>2049</v>
      </c>
      <c r="B1360" s="10" t="s">
        <v>10</v>
      </c>
      <c r="C1360" s="10" t="s">
        <v>63</v>
      </c>
      <c r="D1360" s="21" t="s">
        <v>108</v>
      </c>
      <c r="E1360" s="21"/>
    </row>
    <row r="1361" spans="1:5" ht="15" thickBot="1" x14ac:dyDescent="0.35">
      <c r="A1361" s="10" t="s">
        <v>2050</v>
      </c>
      <c r="B1361" s="10" t="s">
        <v>10</v>
      </c>
      <c r="C1361" s="10" t="s">
        <v>63</v>
      </c>
      <c r="D1361" s="21" t="s">
        <v>108</v>
      </c>
      <c r="E1361" s="21"/>
    </row>
    <row r="1362" spans="1:5" ht="15" thickBot="1" x14ac:dyDescent="0.35">
      <c r="A1362" s="10" t="s">
        <v>2051</v>
      </c>
      <c r="B1362" s="10" t="s">
        <v>10</v>
      </c>
      <c r="C1362" s="10" t="s">
        <v>63</v>
      </c>
      <c r="D1362" s="21" t="s">
        <v>108</v>
      </c>
      <c r="E1362" s="21"/>
    </row>
    <row r="1363" spans="1:5" ht="15" thickBot="1" x14ac:dyDescent="0.35">
      <c r="A1363" s="10" t="s">
        <v>2052</v>
      </c>
      <c r="B1363" s="10" t="s">
        <v>10</v>
      </c>
      <c r="C1363" s="10" t="s">
        <v>63</v>
      </c>
      <c r="D1363" s="21" t="s">
        <v>108</v>
      </c>
      <c r="E1363" s="21"/>
    </row>
    <row r="1364" spans="1:5" ht="15" thickBot="1" x14ac:dyDescent="0.35">
      <c r="A1364" s="10" t="s">
        <v>2053</v>
      </c>
      <c r="B1364" s="10" t="s">
        <v>10</v>
      </c>
      <c r="C1364" s="10" t="s">
        <v>63</v>
      </c>
      <c r="D1364" s="21" t="s">
        <v>108</v>
      </c>
      <c r="E1364" s="21"/>
    </row>
    <row r="1365" spans="1:5" ht="15" thickBot="1" x14ac:dyDescent="0.35">
      <c r="A1365" s="10" t="s">
        <v>2054</v>
      </c>
      <c r="B1365" s="10" t="s">
        <v>10</v>
      </c>
      <c r="C1365" s="10" t="s">
        <v>63</v>
      </c>
      <c r="D1365" s="21" t="s">
        <v>108</v>
      </c>
      <c r="E1365" s="21"/>
    </row>
    <row r="1366" spans="1:5" ht="15" thickBot="1" x14ac:dyDescent="0.35">
      <c r="A1366" s="10" t="s">
        <v>2055</v>
      </c>
      <c r="B1366" s="10" t="s">
        <v>10</v>
      </c>
      <c r="C1366" s="10" t="s">
        <v>63</v>
      </c>
      <c r="D1366" s="21" t="s">
        <v>108</v>
      </c>
      <c r="E1366" s="21"/>
    </row>
    <row r="1367" spans="1:5" ht="15" thickBot="1" x14ac:dyDescent="0.35">
      <c r="A1367" s="10" t="s">
        <v>2056</v>
      </c>
      <c r="B1367" s="10" t="s">
        <v>10</v>
      </c>
      <c r="C1367" s="10" t="s">
        <v>63</v>
      </c>
      <c r="D1367" s="21" t="s">
        <v>108</v>
      </c>
      <c r="E1367" s="21"/>
    </row>
    <row r="1368" spans="1:5" ht="15" thickBot="1" x14ac:dyDescent="0.35">
      <c r="A1368" s="10" t="s">
        <v>2057</v>
      </c>
      <c r="B1368" s="10" t="s">
        <v>10</v>
      </c>
      <c r="C1368" s="10" t="s">
        <v>63</v>
      </c>
      <c r="D1368" s="21" t="s">
        <v>108</v>
      </c>
      <c r="E1368" s="21"/>
    </row>
    <row r="1369" spans="1:5" ht="15" thickBot="1" x14ac:dyDescent="0.35">
      <c r="A1369" s="10" t="s">
        <v>2058</v>
      </c>
      <c r="B1369" s="10" t="s">
        <v>10</v>
      </c>
      <c r="C1369" s="10" t="s">
        <v>63</v>
      </c>
      <c r="D1369" s="21" t="s">
        <v>108</v>
      </c>
      <c r="E1369" s="21"/>
    </row>
    <row r="1370" spans="1:5" ht="15" thickBot="1" x14ac:dyDescent="0.35">
      <c r="A1370" s="10" t="s">
        <v>2059</v>
      </c>
      <c r="B1370" s="10" t="s">
        <v>10</v>
      </c>
      <c r="C1370" s="10" t="s">
        <v>63</v>
      </c>
      <c r="D1370" s="21" t="s">
        <v>108</v>
      </c>
      <c r="E1370" s="21"/>
    </row>
    <row r="1371" spans="1:5" ht="15" thickBot="1" x14ac:dyDescent="0.35">
      <c r="A1371" s="10" t="s">
        <v>2060</v>
      </c>
      <c r="B1371" s="10" t="s">
        <v>10</v>
      </c>
      <c r="C1371" s="10" t="s">
        <v>63</v>
      </c>
      <c r="D1371" s="21" t="s">
        <v>108</v>
      </c>
      <c r="E1371" s="21"/>
    </row>
    <row r="1372" spans="1:5" ht="15" thickBot="1" x14ac:dyDescent="0.35">
      <c r="A1372" s="10" t="s">
        <v>2061</v>
      </c>
      <c r="B1372" s="10" t="s">
        <v>10</v>
      </c>
      <c r="C1372" s="10" t="s">
        <v>63</v>
      </c>
      <c r="D1372" s="21" t="s">
        <v>108</v>
      </c>
      <c r="E1372" s="21"/>
    </row>
    <row r="1373" spans="1:5" ht="15" thickBot="1" x14ac:dyDescent="0.35">
      <c r="A1373" s="10" t="s">
        <v>2062</v>
      </c>
      <c r="B1373" s="10" t="s">
        <v>10</v>
      </c>
      <c r="C1373" s="10" t="s">
        <v>63</v>
      </c>
      <c r="D1373" s="21" t="s">
        <v>108</v>
      </c>
      <c r="E1373" s="21"/>
    </row>
    <row r="1374" spans="1:5" ht="15" thickBot="1" x14ac:dyDescent="0.35">
      <c r="A1374" s="10" t="s">
        <v>2063</v>
      </c>
      <c r="B1374" s="10" t="s">
        <v>10</v>
      </c>
      <c r="C1374" s="10" t="s">
        <v>63</v>
      </c>
      <c r="D1374" s="21" t="s">
        <v>108</v>
      </c>
      <c r="E1374" s="21"/>
    </row>
    <row r="1375" spans="1:5" ht="15" thickBot="1" x14ac:dyDescent="0.35">
      <c r="A1375" s="10" t="s">
        <v>2064</v>
      </c>
      <c r="B1375" s="10" t="s">
        <v>10</v>
      </c>
      <c r="C1375" s="10" t="s">
        <v>63</v>
      </c>
      <c r="D1375" s="21" t="s">
        <v>108</v>
      </c>
      <c r="E1375" s="21"/>
    </row>
    <row r="1376" spans="1:5" ht="15" thickBot="1" x14ac:dyDescent="0.35">
      <c r="A1376" s="10" t="s">
        <v>2065</v>
      </c>
      <c r="B1376" s="10" t="s">
        <v>10</v>
      </c>
      <c r="C1376" s="10" t="s">
        <v>63</v>
      </c>
      <c r="D1376" s="21" t="s">
        <v>108</v>
      </c>
      <c r="E1376" s="21"/>
    </row>
    <row r="1377" spans="1:5" ht="15" thickBot="1" x14ac:dyDescent="0.35">
      <c r="A1377" s="10" t="s">
        <v>2066</v>
      </c>
      <c r="B1377" s="10" t="s">
        <v>10</v>
      </c>
      <c r="C1377" s="10" t="s">
        <v>63</v>
      </c>
      <c r="D1377" s="21" t="s">
        <v>108</v>
      </c>
      <c r="E1377" s="21"/>
    </row>
    <row r="1378" spans="1:5" ht="15" thickBot="1" x14ac:dyDescent="0.35">
      <c r="A1378" s="10" t="s">
        <v>2067</v>
      </c>
      <c r="B1378" s="10" t="s">
        <v>10</v>
      </c>
      <c r="C1378" s="10" t="s">
        <v>63</v>
      </c>
      <c r="D1378" s="21" t="s">
        <v>108</v>
      </c>
      <c r="E1378" s="21"/>
    </row>
    <row r="1379" spans="1:5" ht="15" thickBot="1" x14ac:dyDescent="0.35">
      <c r="A1379" s="10" t="s">
        <v>2068</v>
      </c>
      <c r="B1379" s="10" t="s">
        <v>10</v>
      </c>
      <c r="C1379" s="10" t="s">
        <v>63</v>
      </c>
      <c r="D1379" s="21" t="s">
        <v>108</v>
      </c>
      <c r="E1379" s="21"/>
    </row>
    <row r="1380" spans="1:5" ht="15" thickBot="1" x14ac:dyDescent="0.35">
      <c r="A1380" s="10" t="s">
        <v>2069</v>
      </c>
      <c r="B1380" s="10" t="s">
        <v>10</v>
      </c>
      <c r="C1380" s="10" t="s">
        <v>63</v>
      </c>
      <c r="D1380" s="21" t="s">
        <v>108</v>
      </c>
      <c r="E1380" s="21"/>
    </row>
    <row r="1381" spans="1:5" ht="15" thickBot="1" x14ac:dyDescent="0.35">
      <c r="A1381" s="9" t="s">
        <v>2070</v>
      </c>
      <c r="B1381" s="9" t="s">
        <v>68</v>
      </c>
      <c r="C1381" s="9" t="s">
        <v>63</v>
      </c>
      <c r="D1381" s="22" t="s">
        <v>108</v>
      </c>
      <c r="E1381" s="22"/>
    </row>
    <row r="1382" spans="1:5" ht="15" thickBot="1" x14ac:dyDescent="0.35">
      <c r="A1382" s="17"/>
      <c r="B1382" s="17"/>
      <c r="C1382" s="18"/>
      <c r="D1382" s="2" t="s">
        <v>211</v>
      </c>
      <c r="E1382" s="3" t="s">
        <v>212</v>
      </c>
    </row>
    <row r="1383" spans="1:5" ht="15" thickBot="1" x14ac:dyDescent="0.35">
      <c r="A1383" s="17"/>
      <c r="B1383" s="17"/>
      <c r="C1383" s="18"/>
      <c r="D1383" s="1">
        <v>0</v>
      </c>
      <c r="E1383" s="4" t="s">
        <v>69</v>
      </c>
    </row>
    <row r="1384" spans="1:5" ht="15" thickBot="1" x14ac:dyDescent="0.35">
      <c r="A1384" s="19"/>
      <c r="B1384" s="19"/>
      <c r="C1384" s="20"/>
      <c r="D1384" s="5">
        <v>1</v>
      </c>
      <c r="E1384" s="6" t="s">
        <v>70</v>
      </c>
    </row>
    <row r="1385" spans="1:5" ht="15" thickBot="1" x14ac:dyDescent="0.35">
      <c r="A1385" s="9" t="s">
        <v>2071</v>
      </c>
      <c r="B1385" s="9" t="s">
        <v>68</v>
      </c>
      <c r="C1385" s="9" t="s">
        <v>63</v>
      </c>
      <c r="D1385" s="22" t="s">
        <v>108</v>
      </c>
      <c r="E1385" s="22"/>
    </row>
    <row r="1386" spans="1:5" ht="15" thickBot="1" x14ac:dyDescent="0.35">
      <c r="A1386" s="17"/>
      <c r="B1386" s="17"/>
      <c r="C1386" s="18"/>
      <c r="D1386" s="2" t="s">
        <v>211</v>
      </c>
      <c r="E1386" s="3" t="s">
        <v>212</v>
      </c>
    </row>
    <row r="1387" spans="1:5" ht="15" thickBot="1" x14ac:dyDescent="0.35">
      <c r="A1387" s="17"/>
      <c r="B1387" s="17"/>
      <c r="C1387" s="18"/>
      <c r="D1387" s="1">
        <v>0</v>
      </c>
      <c r="E1387" s="4" t="s">
        <v>69</v>
      </c>
    </row>
    <row r="1388" spans="1:5" ht="15" thickBot="1" x14ac:dyDescent="0.35">
      <c r="A1388" s="19"/>
      <c r="B1388" s="19"/>
      <c r="C1388" s="20"/>
      <c r="D1388" s="5">
        <v>1</v>
      </c>
      <c r="E1388" s="6" t="s">
        <v>70</v>
      </c>
    </row>
    <row r="1389" spans="1:5" ht="15" thickBot="1" x14ac:dyDescent="0.35">
      <c r="A1389" s="9" t="s">
        <v>2072</v>
      </c>
      <c r="B1389" s="9" t="s">
        <v>68</v>
      </c>
      <c r="C1389" s="9" t="s">
        <v>63</v>
      </c>
      <c r="D1389" s="22" t="s">
        <v>108</v>
      </c>
      <c r="E1389" s="22"/>
    </row>
    <row r="1390" spans="1:5" ht="15" thickBot="1" x14ac:dyDescent="0.35">
      <c r="A1390" s="17"/>
      <c r="B1390" s="17"/>
      <c r="C1390" s="18"/>
      <c r="D1390" s="2" t="s">
        <v>211</v>
      </c>
      <c r="E1390" s="3" t="s">
        <v>212</v>
      </c>
    </row>
    <row r="1391" spans="1:5" ht="15" thickBot="1" x14ac:dyDescent="0.35">
      <c r="A1391" s="17"/>
      <c r="B1391" s="17"/>
      <c r="C1391" s="18"/>
      <c r="D1391" s="1">
        <v>0</v>
      </c>
      <c r="E1391" s="4" t="s">
        <v>69</v>
      </c>
    </row>
    <row r="1392" spans="1:5" ht="15" thickBot="1" x14ac:dyDescent="0.35">
      <c r="A1392" s="19"/>
      <c r="B1392" s="19"/>
      <c r="C1392" s="20"/>
      <c r="D1392" s="5">
        <v>1</v>
      </c>
      <c r="E1392" s="6" t="s">
        <v>70</v>
      </c>
    </row>
    <row r="1393" spans="1:5" ht="15" thickBot="1" x14ac:dyDescent="0.35">
      <c r="A1393" s="9" t="s">
        <v>2073</v>
      </c>
      <c r="B1393" s="9" t="s">
        <v>68</v>
      </c>
      <c r="C1393" s="9" t="s">
        <v>63</v>
      </c>
      <c r="D1393" s="22" t="s">
        <v>108</v>
      </c>
      <c r="E1393" s="22"/>
    </row>
    <row r="1394" spans="1:5" ht="15" thickBot="1" x14ac:dyDescent="0.35">
      <c r="A1394" s="17"/>
      <c r="B1394" s="17"/>
      <c r="C1394" s="18"/>
      <c r="D1394" s="2" t="s">
        <v>211</v>
      </c>
      <c r="E1394" s="3" t="s">
        <v>212</v>
      </c>
    </row>
    <row r="1395" spans="1:5" ht="15" thickBot="1" x14ac:dyDescent="0.35">
      <c r="A1395" s="17"/>
      <c r="B1395" s="17"/>
      <c r="C1395" s="18"/>
      <c r="D1395" s="1">
        <v>0</v>
      </c>
      <c r="E1395" s="4" t="s">
        <v>69</v>
      </c>
    </row>
    <row r="1396" spans="1:5" ht="15" thickBot="1" x14ac:dyDescent="0.35">
      <c r="A1396" s="19"/>
      <c r="B1396" s="19"/>
      <c r="C1396" s="20"/>
      <c r="D1396" s="5">
        <v>1</v>
      </c>
      <c r="E1396" s="6" t="s">
        <v>70</v>
      </c>
    </row>
    <row r="1397" spans="1:5" ht="15" thickBot="1" x14ac:dyDescent="0.35">
      <c r="A1397" s="9" t="s">
        <v>2074</v>
      </c>
      <c r="B1397" s="9" t="s">
        <v>68</v>
      </c>
      <c r="C1397" s="9" t="s">
        <v>63</v>
      </c>
      <c r="D1397" s="22" t="s">
        <v>108</v>
      </c>
      <c r="E1397" s="22"/>
    </row>
    <row r="1398" spans="1:5" ht="15" thickBot="1" x14ac:dyDescent="0.35">
      <c r="A1398" s="17"/>
      <c r="B1398" s="17"/>
      <c r="C1398" s="18"/>
      <c r="D1398" s="2" t="s">
        <v>211</v>
      </c>
      <c r="E1398" s="3" t="s">
        <v>212</v>
      </c>
    </row>
    <row r="1399" spans="1:5" ht="15" thickBot="1" x14ac:dyDescent="0.35">
      <c r="A1399" s="17"/>
      <c r="B1399" s="17"/>
      <c r="C1399" s="18"/>
      <c r="D1399" s="1">
        <v>0</v>
      </c>
      <c r="E1399" s="4" t="s">
        <v>69</v>
      </c>
    </row>
    <row r="1400" spans="1:5" ht="15" thickBot="1" x14ac:dyDescent="0.35">
      <c r="A1400" s="19"/>
      <c r="B1400" s="19"/>
      <c r="C1400" s="20"/>
      <c r="D1400" s="5">
        <v>1</v>
      </c>
      <c r="E1400" s="6" t="s">
        <v>70</v>
      </c>
    </row>
    <row r="1401" spans="1:5" ht="15" thickBot="1" x14ac:dyDescent="0.35">
      <c r="A1401" s="9" t="s">
        <v>2075</v>
      </c>
      <c r="B1401" s="9" t="s">
        <v>68</v>
      </c>
      <c r="C1401" s="9" t="s">
        <v>63</v>
      </c>
      <c r="D1401" s="22" t="s">
        <v>108</v>
      </c>
      <c r="E1401" s="22"/>
    </row>
    <row r="1402" spans="1:5" ht="15" thickBot="1" x14ac:dyDescent="0.35">
      <c r="A1402" s="17"/>
      <c r="B1402" s="17"/>
      <c r="C1402" s="18"/>
      <c r="D1402" s="2" t="s">
        <v>211</v>
      </c>
      <c r="E1402" s="3" t="s">
        <v>212</v>
      </c>
    </row>
    <row r="1403" spans="1:5" ht="15" thickBot="1" x14ac:dyDescent="0.35">
      <c r="A1403" s="17"/>
      <c r="B1403" s="17"/>
      <c r="C1403" s="18"/>
      <c r="D1403" s="1">
        <v>0</v>
      </c>
      <c r="E1403" s="4" t="s">
        <v>69</v>
      </c>
    </row>
    <row r="1404" spans="1:5" ht="15" thickBot="1" x14ac:dyDescent="0.35">
      <c r="A1404" s="19"/>
      <c r="B1404" s="19"/>
      <c r="C1404" s="20"/>
      <c r="D1404" s="5">
        <v>1</v>
      </c>
      <c r="E1404" s="6" t="s">
        <v>70</v>
      </c>
    </row>
    <row r="1405" spans="1:5" ht="15" thickBot="1" x14ac:dyDescent="0.35">
      <c r="A1405" s="10" t="s">
        <v>2076</v>
      </c>
      <c r="B1405" s="10" t="s">
        <v>10</v>
      </c>
      <c r="C1405" s="10" t="s">
        <v>63</v>
      </c>
      <c r="D1405" s="21" t="s">
        <v>108</v>
      </c>
      <c r="E1405" s="21"/>
    </row>
    <row r="1406" spans="1:5" ht="15" thickBot="1" x14ac:dyDescent="0.35">
      <c r="A1406" s="10" t="s">
        <v>2077</v>
      </c>
      <c r="B1406" s="10" t="s">
        <v>10</v>
      </c>
      <c r="C1406" s="10" t="s">
        <v>63</v>
      </c>
      <c r="D1406" s="21" t="s">
        <v>108</v>
      </c>
      <c r="E1406" s="21"/>
    </row>
    <row r="1407" spans="1:5" ht="15" thickBot="1" x14ac:dyDescent="0.35">
      <c r="A1407" s="10" t="s">
        <v>2078</v>
      </c>
      <c r="B1407" s="10" t="s">
        <v>10</v>
      </c>
      <c r="C1407" s="10" t="s">
        <v>63</v>
      </c>
      <c r="D1407" s="21" t="s">
        <v>108</v>
      </c>
      <c r="E1407" s="21"/>
    </row>
    <row r="1408" spans="1:5" ht="15" thickBot="1" x14ac:dyDescent="0.35">
      <c r="A1408" s="10" t="s">
        <v>2079</v>
      </c>
      <c r="B1408" s="10" t="s">
        <v>10</v>
      </c>
      <c r="C1408" s="10" t="s">
        <v>63</v>
      </c>
      <c r="D1408" s="21" t="s">
        <v>108</v>
      </c>
      <c r="E1408" s="21"/>
    </row>
    <row r="1409" spans="1:5" ht="15" thickBot="1" x14ac:dyDescent="0.35">
      <c r="A1409" s="10" t="s">
        <v>2080</v>
      </c>
      <c r="B1409" s="10" t="s">
        <v>10</v>
      </c>
      <c r="C1409" s="10" t="s">
        <v>63</v>
      </c>
      <c r="D1409" s="21" t="s">
        <v>108</v>
      </c>
      <c r="E1409" s="21"/>
    </row>
    <row r="1410" spans="1:5" ht="15" thickBot="1" x14ac:dyDescent="0.35">
      <c r="A1410" s="10" t="s">
        <v>2081</v>
      </c>
      <c r="B1410" s="10" t="s">
        <v>10</v>
      </c>
      <c r="C1410" s="10" t="s">
        <v>63</v>
      </c>
      <c r="D1410" s="21" t="s">
        <v>108</v>
      </c>
      <c r="E1410" s="21"/>
    </row>
    <row r="1411" spans="1:5" ht="15" thickBot="1" x14ac:dyDescent="0.35">
      <c r="A1411" s="10" t="s">
        <v>2082</v>
      </c>
      <c r="B1411" s="10" t="s">
        <v>10</v>
      </c>
      <c r="C1411" s="10" t="s">
        <v>63</v>
      </c>
      <c r="D1411" s="21" t="s">
        <v>108</v>
      </c>
      <c r="E1411" s="21"/>
    </row>
    <row r="1412" spans="1:5" ht="15" thickBot="1" x14ac:dyDescent="0.35">
      <c r="A1412" s="10" t="s">
        <v>2083</v>
      </c>
      <c r="B1412" s="10" t="s">
        <v>10</v>
      </c>
      <c r="C1412" s="10" t="s">
        <v>63</v>
      </c>
      <c r="D1412" s="21" t="s">
        <v>108</v>
      </c>
      <c r="E1412" s="21"/>
    </row>
    <row r="1413" spans="1:5" ht="15" thickBot="1" x14ac:dyDescent="0.35">
      <c r="A1413" s="10" t="s">
        <v>2084</v>
      </c>
      <c r="B1413" s="10" t="s">
        <v>10</v>
      </c>
      <c r="C1413" s="10" t="s">
        <v>63</v>
      </c>
      <c r="D1413" s="21" t="s">
        <v>108</v>
      </c>
      <c r="E1413" s="21"/>
    </row>
    <row r="1414" spans="1:5" ht="15" thickBot="1" x14ac:dyDescent="0.35">
      <c r="A1414" s="10" t="s">
        <v>2085</v>
      </c>
      <c r="B1414" s="10" t="s">
        <v>10</v>
      </c>
      <c r="C1414" s="10" t="s">
        <v>63</v>
      </c>
      <c r="D1414" s="21" t="s">
        <v>108</v>
      </c>
      <c r="E1414" s="21"/>
    </row>
    <row r="1415" spans="1:5" ht="15" thickBot="1" x14ac:dyDescent="0.35">
      <c r="A1415" s="10" t="s">
        <v>2086</v>
      </c>
      <c r="B1415" s="10" t="s">
        <v>10</v>
      </c>
      <c r="C1415" s="10" t="s">
        <v>63</v>
      </c>
      <c r="D1415" s="21" t="s">
        <v>108</v>
      </c>
      <c r="E1415" s="21"/>
    </row>
    <row r="1416" spans="1:5" ht="15" thickBot="1" x14ac:dyDescent="0.35">
      <c r="A1416" s="10" t="s">
        <v>2087</v>
      </c>
      <c r="B1416" s="10" t="s">
        <v>10</v>
      </c>
      <c r="C1416" s="10" t="s">
        <v>63</v>
      </c>
      <c r="D1416" s="21" t="s">
        <v>108</v>
      </c>
      <c r="E1416" s="21"/>
    </row>
    <row r="1417" spans="1:5" ht="15" thickBot="1" x14ac:dyDescent="0.35">
      <c r="A1417" s="10" t="s">
        <v>2088</v>
      </c>
      <c r="B1417" s="10" t="s">
        <v>10</v>
      </c>
      <c r="C1417" s="10" t="s">
        <v>63</v>
      </c>
      <c r="D1417" s="21" t="s">
        <v>108</v>
      </c>
      <c r="E1417" s="21"/>
    </row>
    <row r="1418" spans="1:5" ht="15" thickBot="1" x14ac:dyDescent="0.35">
      <c r="A1418" s="10" t="s">
        <v>2089</v>
      </c>
      <c r="B1418" s="10" t="s">
        <v>10</v>
      </c>
      <c r="C1418" s="10" t="s">
        <v>63</v>
      </c>
      <c r="D1418" s="21" t="s">
        <v>108</v>
      </c>
      <c r="E1418" s="21"/>
    </row>
    <row r="1419" spans="1:5" ht="15" thickBot="1" x14ac:dyDescent="0.35">
      <c r="A1419" s="10" t="s">
        <v>2090</v>
      </c>
      <c r="B1419" s="10" t="s">
        <v>10</v>
      </c>
      <c r="C1419" s="10" t="s">
        <v>63</v>
      </c>
      <c r="D1419" s="21" t="s">
        <v>108</v>
      </c>
      <c r="E1419" s="21"/>
    </row>
    <row r="1420" spans="1:5" ht="15" thickBot="1" x14ac:dyDescent="0.35">
      <c r="A1420" s="10" t="s">
        <v>2091</v>
      </c>
      <c r="B1420" s="10" t="s">
        <v>10</v>
      </c>
      <c r="C1420" s="10" t="s">
        <v>63</v>
      </c>
      <c r="D1420" s="21" t="s">
        <v>108</v>
      </c>
      <c r="E1420" s="21"/>
    </row>
    <row r="1421" spans="1:5" ht="15" thickBot="1" x14ac:dyDescent="0.35">
      <c r="A1421" s="10" t="s">
        <v>2092</v>
      </c>
      <c r="B1421" s="10" t="s">
        <v>10</v>
      </c>
      <c r="C1421" s="10" t="s">
        <v>63</v>
      </c>
      <c r="D1421" s="21" t="s">
        <v>108</v>
      </c>
      <c r="E1421" s="21"/>
    </row>
    <row r="1422" spans="1:5" ht="15" thickBot="1" x14ac:dyDescent="0.35">
      <c r="A1422" s="10" t="s">
        <v>2093</v>
      </c>
      <c r="B1422" s="10" t="s">
        <v>10</v>
      </c>
      <c r="C1422" s="10" t="s">
        <v>63</v>
      </c>
      <c r="D1422" s="21" t="s">
        <v>108</v>
      </c>
      <c r="E1422" s="21"/>
    </row>
    <row r="1423" spans="1:5" ht="15" thickBot="1" x14ac:dyDescent="0.35">
      <c r="A1423" s="10" t="s">
        <v>2094</v>
      </c>
      <c r="B1423" s="10" t="s">
        <v>10</v>
      </c>
      <c r="C1423" s="10" t="s">
        <v>63</v>
      </c>
      <c r="D1423" s="21" t="s">
        <v>108</v>
      </c>
      <c r="E1423" s="21"/>
    </row>
    <row r="1424" spans="1:5" ht="15" thickBot="1" x14ac:dyDescent="0.35">
      <c r="A1424" s="10" t="s">
        <v>2095</v>
      </c>
      <c r="B1424" s="10" t="s">
        <v>10</v>
      </c>
      <c r="C1424" s="10" t="s">
        <v>63</v>
      </c>
      <c r="D1424" s="21" t="s">
        <v>108</v>
      </c>
      <c r="E1424" s="21"/>
    </row>
    <row r="1425" spans="1:5" ht="15" thickBot="1" x14ac:dyDescent="0.35">
      <c r="A1425" s="10" t="s">
        <v>2096</v>
      </c>
      <c r="B1425" s="10" t="s">
        <v>10</v>
      </c>
      <c r="C1425" s="10" t="s">
        <v>63</v>
      </c>
      <c r="D1425" s="21" t="s">
        <v>108</v>
      </c>
      <c r="E1425" s="21"/>
    </row>
    <row r="1426" spans="1:5" ht="15" thickBot="1" x14ac:dyDescent="0.35">
      <c r="A1426" s="10" t="s">
        <v>2097</v>
      </c>
      <c r="B1426" s="10" t="s">
        <v>10</v>
      </c>
      <c r="C1426" s="10" t="s">
        <v>63</v>
      </c>
      <c r="D1426" s="21" t="s">
        <v>108</v>
      </c>
      <c r="E1426" s="21"/>
    </row>
    <row r="1427" spans="1:5" ht="15" thickBot="1" x14ac:dyDescent="0.35">
      <c r="A1427" s="10" t="s">
        <v>2098</v>
      </c>
      <c r="B1427" s="10" t="s">
        <v>10</v>
      </c>
      <c r="C1427" s="10" t="s">
        <v>63</v>
      </c>
      <c r="D1427" s="21" t="s">
        <v>108</v>
      </c>
      <c r="E1427" s="21"/>
    </row>
    <row r="1428" spans="1:5" ht="15" thickBot="1" x14ac:dyDescent="0.35">
      <c r="A1428" s="9" t="s">
        <v>2099</v>
      </c>
      <c r="B1428" s="9" t="s">
        <v>68</v>
      </c>
      <c r="C1428" s="9" t="s">
        <v>63</v>
      </c>
      <c r="D1428" s="22" t="s">
        <v>108</v>
      </c>
      <c r="E1428" s="22"/>
    </row>
    <row r="1429" spans="1:5" ht="15" thickBot="1" x14ac:dyDescent="0.35">
      <c r="A1429" s="17"/>
      <c r="B1429" s="17"/>
      <c r="C1429" s="18"/>
      <c r="D1429" s="2" t="s">
        <v>211</v>
      </c>
      <c r="E1429" s="3" t="s">
        <v>212</v>
      </c>
    </row>
    <row r="1430" spans="1:5" ht="15" thickBot="1" x14ac:dyDescent="0.35">
      <c r="A1430" s="17"/>
      <c r="B1430" s="17"/>
      <c r="C1430" s="18"/>
      <c r="D1430" s="1">
        <v>0</v>
      </c>
      <c r="E1430" s="4" t="s">
        <v>69</v>
      </c>
    </row>
    <row r="1431" spans="1:5" ht="15" thickBot="1" x14ac:dyDescent="0.35">
      <c r="A1431" s="19"/>
      <c r="B1431" s="19"/>
      <c r="C1431" s="20"/>
      <c r="D1431" s="5">
        <v>1</v>
      </c>
      <c r="E1431" s="6" t="s">
        <v>70</v>
      </c>
    </row>
    <row r="1432" spans="1:5" ht="15" thickBot="1" x14ac:dyDescent="0.35">
      <c r="A1432" s="9" t="s">
        <v>2100</v>
      </c>
      <c r="B1432" s="9" t="s">
        <v>68</v>
      </c>
      <c r="C1432" s="9" t="s">
        <v>63</v>
      </c>
      <c r="D1432" s="22" t="s">
        <v>108</v>
      </c>
      <c r="E1432" s="22"/>
    </row>
    <row r="1433" spans="1:5" ht="15" thickBot="1" x14ac:dyDescent="0.35">
      <c r="A1433" s="17"/>
      <c r="B1433" s="17"/>
      <c r="C1433" s="18"/>
      <c r="D1433" s="2" t="s">
        <v>211</v>
      </c>
      <c r="E1433" s="3" t="s">
        <v>212</v>
      </c>
    </row>
    <row r="1434" spans="1:5" ht="15" thickBot="1" x14ac:dyDescent="0.35">
      <c r="A1434" s="17"/>
      <c r="B1434" s="17"/>
      <c r="C1434" s="18"/>
      <c r="D1434" s="1">
        <v>0</v>
      </c>
      <c r="E1434" s="4" t="s">
        <v>69</v>
      </c>
    </row>
    <row r="1435" spans="1:5" ht="15" thickBot="1" x14ac:dyDescent="0.35">
      <c r="A1435" s="19"/>
      <c r="B1435" s="19"/>
      <c r="C1435" s="20"/>
      <c r="D1435" s="5">
        <v>1</v>
      </c>
      <c r="E1435" s="6" t="s">
        <v>70</v>
      </c>
    </row>
    <row r="1436" spans="1:5" ht="15" thickBot="1" x14ac:dyDescent="0.35">
      <c r="A1436" s="9" t="s">
        <v>2101</v>
      </c>
      <c r="B1436" s="9" t="s">
        <v>68</v>
      </c>
      <c r="C1436" s="9" t="s">
        <v>63</v>
      </c>
      <c r="D1436" s="22" t="s">
        <v>108</v>
      </c>
      <c r="E1436" s="22"/>
    </row>
    <row r="1437" spans="1:5" ht="15" thickBot="1" x14ac:dyDescent="0.35">
      <c r="A1437" s="17"/>
      <c r="B1437" s="17"/>
      <c r="C1437" s="18"/>
      <c r="D1437" s="2" t="s">
        <v>211</v>
      </c>
      <c r="E1437" s="3" t="s">
        <v>212</v>
      </c>
    </row>
    <row r="1438" spans="1:5" ht="15" thickBot="1" x14ac:dyDescent="0.35">
      <c r="A1438" s="17"/>
      <c r="B1438" s="17"/>
      <c r="C1438" s="18"/>
      <c r="D1438" s="1">
        <v>0</v>
      </c>
      <c r="E1438" s="4" t="s">
        <v>69</v>
      </c>
    </row>
    <row r="1439" spans="1:5" ht="15" thickBot="1" x14ac:dyDescent="0.35">
      <c r="A1439" s="19"/>
      <c r="B1439" s="19"/>
      <c r="C1439" s="20"/>
      <c r="D1439" s="5">
        <v>1</v>
      </c>
      <c r="E1439" s="6" t="s">
        <v>70</v>
      </c>
    </row>
    <row r="1440" spans="1:5" ht="15" thickBot="1" x14ac:dyDescent="0.35">
      <c r="A1440" s="9" t="s">
        <v>2102</v>
      </c>
      <c r="B1440" s="9" t="s">
        <v>68</v>
      </c>
      <c r="C1440" s="9" t="s">
        <v>63</v>
      </c>
      <c r="D1440" s="22" t="s">
        <v>108</v>
      </c>
      <c r="E1440" s="22"/>
    </row>
    <row r="1441" spans="1:5" ht="15" thickBot="1" x14ac:dyDescent="0.35">
      <c r="A1441" s="17"/>
      <c r="B1441" s="17"/>
      <c r="C1441" s="18"/>
      <c r="D1441" s="2" t="s">
        <v>211</v>
      </c>
      <c r="E1441" s="3" t="s">
        <v>212</v>
      </c>
    </row>
    <row r="1442" spans="1:5" ht="15" thickBot="1" x14ac:dyDescent="0.35">
      <c r="A1442" s="17"/>
      <c r="B1442" s="17"/>
      <c r="C1442" s="18"/>
      <c r="D1442" s="1">
        <v>0</v>
      </c>
      <c r="E1442" s="4" t="s">
        <v>69</v>
      </c>
    </row>
    <row r="1443" spans="1:5" ht="15" thickBot="1" x14ac:dyDescent="0.35">
      <c r="A1443" s="19"/>
      <c r="B1443" s="19"/>
      <c r="C1443" s="20"/>
      <c r="D1443" s="5">
        <v>1</v>
      </c>
      <c r="E1443" s="6" t="s">
        <v>70</v>
      </c>
    </row>
    <row r="1444" spans="1:5" ht="15" thickBot="1" x14ac:dyDescent="0.35">
      <c r="A1444" s="9" t="s">
        <v>2103</v>
      </c>
      <c r="B1444" s="9" t="s">
        <v>68</v>
      </c>
      <c r="C1444" s="9" t="s">
        <v>63</v>
      </c>
      <c r="D1444" s="22" t="s">
        <v>108</v>
      </c>
      <c r="E1444" s="22"/>
    </row>
    <row r="1445" spans="1:5" ht="15" thickBot="1" x14ac:dyDescent="0.35">
      <c r="A1445" s="17"/>
      <c r="B1445" s="17"/>
      <c r="C1445" s="18"/>
      <c r="D1445" s="2" t="s">
        <v>211</v>
      </c>
      <c r="E1445" s="3" t="s">
        <v>212</v>
      </c>
    </row>
    <row r="1446" spans="1:5" ht="15" thickBot="1" x14ac:dyDescent="0.35">
      <c r="A1446" s="17"/>
      <c r="B1446" s="17"/>
      <c r="C1446" s="18"/>
      <c r="D1446" s="1">
        <v>0</v>
      </c>
      <c r="E1446" s="4" t="s">
        <v>69</v>
      </c>
    </row>
    <row r="1447" spans="1:5" ht="15" thickBot="1" x14ac:dyDescent="0.35">
      <c r="A1447" s="19"/>
      <c r="B1447" s="19"/>
      <c r="C1447" s="20"/>
      <c r="D1447" s="5">
        <v>1</v>
      </c>
      <c r="E1447" s="6" t="s">
        <v>70</v>
      </c>
    </row>
    <row r="1448" spans="1:5" ht="15" thickBot="1" x14ac:dyDescent="0.35">
      <c r="A1448" s="9" t="s">
        <v>2104</v>
      </c>
      <c r="B1448" s="9" t="s">
        <v>68</v>
      </c>
      <c r="C1448" s="9" t="s">
        <v>63</v>
      </c>
      <c r="D1448" s="22" t="s">
        <v>108</v>
      </c>
      <c r="E1448" s="22"/>
    </row>
    <row r="1449" spans="1:5" ht="15" thickBot="1" x14ac:dyDescent="0.35">
      <c r="A1449" s="17"/>
      <c r="B1449" s="17"/>
      <c r="C1449" s="18"/>
      <c r="D1449" s="2" t="s">
        <v>211</v>
      </c>
      <c r="E1449" s="3" t="s">
        <v>212</v>
      </c>
    </row>
    <row r="1450" spans="1:5" ht="15" thickBot="1" x14ac:dyDescent="0.35">
      <c r="A1450" s="17"/>
      <c r="B1450" s="17"/>
      <c r="C1450" s="18"/>
      <c r="D1450" s="1">
        <v>0</v>
      </c>
      <c r="E1450" s="4" t="s">
        <v>69</v>
      </c>
    </row>
    <row r="1451" spans="1:5" ht="15" thickBot="1" x14ac:dyDescent="0.35">
      <c r="A1451" s="19"/>
      <c r="B1451" s="19"/>
      <c r="C1451" s="20"/>
      <c r="D1451" s="5">
        <v>1</v>
      </c>
      <c r="E1451" s="6" t="s">
        <v>70</v>
      </c>
    </row>
    <row r="1452" spans="1:5" ht="15" thickBot="1" x14ac:dyDescent="0.35">
      <c r="A1452" s="9" t="s">
        <v>2105</v>
      </c>
      <c r="B1452" s="9" t="s">
        <v>68</v>
      </c>
      <c r="C1452" s="9" t="s">
        <v>63</v>
      </c>
      <c r="D1452" s="22" t="s">
        <v>108</v>
      </c>
      <c r="E1452" s="22"/>
    </row>
    <row r="1453" spans="1:5" ht="15" thickBot="1" x14ac:dyDescent="0.35">
      <c r="A1453" s="17"/>
      <c r="B1453" s="17"/>
      <c r="C1453" s="18"/>
      <c r="D1453" s="2" t="s">
        <v>211</v>
      </c>
      <c r="E1453" s="3" t="s">
        <v>212</v>
      </c>
    </row>
    <row r="1454" spans="1:5" ht="15" thickBot="1" x14ac:dyDescent="0.35">
      <c r="A1454" s="17"/>
      <c r="B1454" s="17"/>
      <c r="C1454" s="18"/>
      <c r="D1454" s="1">
        <v>0</v>
      </c>
      <c r="E1454" s="4" t="s">
        <v>69</v>
      </c>
    </row>
    <row r="1455" spans="1:5" ht="15" thickBot="1" x14ac:dyDescent="0.35">
      <c r="A1455" s="19"/>
      <c r="B1455" s="19"/>
      <c r="C1455" s="20"/>
      <c r="D1455" s="5">
        <v>1</v>
      </c>
      <c r="E1455" s="6" t="s">
        <v>70</v>
      </c>
    </row>
    <row r="1456" spans="1:5" ht="15" thickBot="1" x14ac:dyDescent="0.35">
      <c r="A1456" s="9" t="s">
        <v>2106</v>
      </c>
      <c r="B1456" s="9" t="s">
        <v>68</v>
      </c>
      <c r="C1456" s="9" t="s">
        <v>63</v>
      </c>
      <c r="D1456" s="22" t="s">
        <v>108</v>
      </c>
      <c r="E1456" s="22"/>
    </row>
    <row r="1457" spans="1:5" ht="15" thickBot="1" x14ac:dyDescent="0.35">
      <c r="A1457" s="17"/>
      <c r="B1457" s="17"/>
      <c r="C1457" s="18"/>
      <c r="D1457" s="2" t="s">
        <v>211</v>
      </c>
      <c r="E1457" s="3" t="s">
        <v>212</v>
      </c>
    </row>
    <row r="1458" spans="1:5" ht="15" thickBot="1" x14ac:dyDescent="0.35">
      <c r="A1458" s="17"/>
      <c r="B1458" s="17"/>
      <c r="C1458" s="18"/>
      <c r="D1458" s="1">
        <v>0</v>
      </c>
      <c r="E1458" s="4" t="s">
        <v>69</v>
      </c>
    </row>
    <row r="1459" spans="1:5" ht="15" thickBot="1" x14ac:dyDescent="0.35">
      <c r="A1459" s="19"/>
      <c r="B1459" s="19"/>
      <c r="C1459" s="20"/>
      <c r="D1459" s="5">
        <v>1</v>
      </c>
      <c r="E1459" s="6" t="s">
        <v>70</v>
      </c>
    </row>
    <row r="1460" spans="1:5" ht="15" thickBot="1" x14ac:dyDescent="0.35">
      <c r="A1460" s="9" t="s">
        <v>2107</v>
      </c>
      <c r="B1460" s="9" t="s">
        <v>68</v>
      </c>
      <c r="C1460" s="9" t="s">
        <v>63</v>
      </c>
      <c r="D1460" s="22" t="s">
        <v>108</v>
      </c>
      <c r="E1460" s="22"/>
    </row>
    <row r="1461" spans="1:5" ht="15" thickBot="1" x14ac:dyDescent="0.35">
      <c r="A1461" s="17"/>
      <c r="B1461" s="17"/>
      <c r="C1461" s="18"/>
      <c r="D1461" s="2" t="s">
        <v>211</v>
      </c>
      <c r="E1461" s="3" t="s">
        <v>212</v>
      </c>
    </row>
    <row r="1462" spans="1:5" ht="15" thickBot="1" x14ac:dyDescent="0.35">
      <c r="A1462" s="17"/>
      <c r="B1462" s="17"/>
      <c r="C1462" s="18"/>
      <c r="D1462" s="1">
        <v>0</v>
      </c>
      <c r="E1462" s="4" t="s">
        <v>69</v>
      </c>
    </row>
    <row r="1463" spans="1:5" ht="15" thickBot="1" x14ac:dyDescent="0.35">
      <c r="A1463" s="19"/>
      <c r="B1463" s="19"/>
      <c r="C1463" s="20"/>
      <c r="D1463" s="5">
        <v>1</v>
      </c>
      <c r="E1463" s="6" t="s">
        <v>70</v>
      </c>
    </row>
    <row r="1464" spans="1:5" ht="15" thickBot="1" x14ac:dyDescent="0.35">
      <c r="A1464" s="9" t="s">
        <v>2108</v>
      </c>
      <c r="B1464" s="9" t="s">
        <v>68</v>
      </c>
      <c r="C1464" s="9" t="s">
        <v>63</v>
      </c>
      <c r="D1464" s="22" t="s">
        <v>108</v>
      </c>
      <c r="E1464" s="22"/>
    </row>
    <row r="1465" spans="1:5" ht="15" thickBot="1" x14ac:dyDescent="0.35">
      <c r="A1465" s="17"/>
      <c r="B1465" s="17"/>
      <c r="C1465" s="18"/>
      <c r="D1465" s="2" t="s">
        <v>211</v>
      </c>
      <c r="E1465" s="3" t="s">
        <v>212</v>
      </c>
    </row>
    <row r="1466" spans="1:5" ht="15" thickBot="1" x14ac:dyDescent="0.35">
      <c r="A1466" s="17"/>
      <c r="B1466" s="17"/>
      <c r="C1466" s="18"/>
      <c r="D1466" s="1">
        <v>0</v>
      </c>
      <c r="E1466" s="4" t="s">
        <v>69</v>
      </c>
    </row>
    <row r="1467" spans="1:5" ht="15" thickBot="1" x14ac:dyDescent="0.35">
      <c r="A1467" s="19"/>
      <c r="B1467" s="19"/>
      <c r="C1467" s="20"/>
      <c r="D1467" s="5">
        <v>1</v>
      </c>
      <c r="E1467" s="6" t="s">
        <v>70</v>
      </c>
    </row>
    <row r="1468" spans="1:5" ht="15" thickBot="1" x14ac:dyDescent="0.35">
      <c r="A1468" s="9" t="s">
        <v>2109</v>
      </c>
      <c r="B1468" s="9" t="s">
        <v>68</v>
      </c>
      <c r="C1468" s="9" t="s">
        <v>63</v>
      </c>
      <c r="D1468" s="22" t="s">
        <v>108</v>
      </c>
      <c r="E1468" s="22"/>
    </row>
    <row r="1469" spans="1:5" ht="15" thickBot="1" x14ac:dyDescent="0.35">
      <c r="A1469" s="17"/>
      <c r="B1469" s="17"/>
      <c r="C1469" s="18"/>
      <c r="D1469" s="2" t="s">
        <v>211</v>
      </c>
      <c r="E1469" s="3" t="s">
        <v>212</v>
      </c>
    </row>
    <row r="1470" spans="1:5" ht="15" thickBot="1" x14ac:dyDescent="0.35">
      <c r="A1470" s="17"/>
      <c r="B1470" s="17"/>
      <c r="C1470" s="18"/>
      <c r="D1470" s="1">
        <v>0</v>
      </c>
      <c r="E1470" s="4" t="s">
        <v>69</v>
      </c>
    </row>
    <row r="1471" spans="1:5" ht="15" thickBot="1" x14ac:dyDescent="0.35">
      <c r="A1471" s="19"/>
      <c r="B1471" s="19"/>
      <c r="C1471" s="20"/>
      <c r="D1471" s="5">
        <v>1</v>
      </c>
      <c r="E1471" s="6" t="s">
        <v>70</v>
      </c>
    </row>
    <row r="1472" spans="1:5" ht="15" thickBot="1" x14ac:dyDescent="0.35">
      <c r="A1472" s="9" t="s">
        <v>2110</v>
      </c>
      <c r="B1472" s="9" t="s">
        <v>68</v>
      </c>
      <c r="C1472" s="9" t="s">
        <v>63</v>
      </c>
      <c r="D1472" s="22" t="s">
        <v>108</v>
      </c>
      <c r="E1472" s="22"/>
    </row>
    <row r="1473" spans="1:5" ht="15" thickBot="1" x14ac:dyDescent="0.35">
      <c r="A1473" s="17"/>
      <c r="B1473" s="17"/>
      <c r="C1473" s="18"/>
      <c r="D1473" s="2" t="s">
        <v>211</v>
      </c>
      <c r="E1473" s="3" t="s">
        <v>212</v>
      </c>
    </row>
    <row r="1474" spans="1:5" ht="15" thickBot="1" x14ac:dyDescent="0.35">
      <c r="A1474" s="17"/>
      <c r="B1474" s="17"/>
      <c r="C1474" s="18"/>
      <c r="D1474" s="1">
        <v>0</v>
      </c>
      <c r="E1474" s="4" t="s">
        <v>69</v>
      </c>
    </row>
    <row r="1475" spans="1:5" ht="15" thickBot="1" x14ac:dyDescent="0.35">
      <c r="A1475" s="19"/>
      <c r="B1475" s="19"/>
      <c r="C1475" s="20"/>
      <c r="D1475" s="5">
        <v>1</v>
      </c>
      <c r="E1475" s="6" t="s">
        <v>70</v>
      </c>
    </row>
    <row r="1476" spans="1:5" ht="15" thickBot="1" x14ac:dyDescent="0.35">
      <c r="A1476" s="9" t="s">
        <v>2111</v>
      </c>
      <c r="B1476" s="9" t="s">
        <v>68</v>
      </c>
      <c r="C1476" s="9" t="s">
        <v>63</v>
      </c>
      <c r="D1476" s="22" t="s">
        <v>108</v>
      </c>
      <c r="E1476" s="22"/>
    </row>
    <row r="1477" spans="1:5" ht="15" thickBot="1" x14ac:dyDescent="0.35">
      <c r="A1477" s="17"/>
      <c r="B1477" s="17"/>
      <c r="C1477" s="18"/>
      <c r="D1477" s="2" t="s">
        <v>211</v>
      </c>
      <c r="E1477" s="3" t="s">
        <v>212</v>
      </c>
    </row>
    <row r="1478" spans="1:5" ht="15" thickBot="1" x14ac:dyDescent="0.35">
      <c r="A1478" s="17"/>
      <c r="B1478" s="17"/>
      <c r="C1478" s="18"/>
      <c r="D1478" s="1">
        <v>0</v>
      </c>
      <c r="E1478" s="4" t="s">
        <v>69</v>
      </c>
    </row>
    <row r="1479" spans="1:5" ht="15" thickBot="1" x14ac:dyDescent="0.35">
      <c r="A1479" s="19"/>
      <c r="B1479" s="19"/>
      <c r="C1479" s="20"/>
      <c r="D1479" s="5">
        <v>1</v>
      </c>
      <c r="E1479" s="6" t="s">
        <v>70</v>
      </c>
    </row>
    <row r="1480" spans="1:5" ht="15" thickBot="1" x14ac:dyDescent="0.35">
      <c r="A1480" s="10" t="s">
        <v>2112</v>
      </c>
      <c r="B1480" s="10" t="s">
        <v>10</v>
      </c>
      <c r="C1480" s="10" t="s">
        <v>63</v>
      </c>
      <c r="D1480" s="21" t="s">
        <v>108</v>
      </c>
      <c r="E1480" s="21"/>
    </row>
    <row r="1481" spans="1:5" ht="15" thickBot="1" x14ac:dyDescent="0.35">
      <c r="A1481" s="10" t="s">
        <v>2113</v>
      </c>
      <c r="B1481" s="10" t="s">
        <v>10</v>
      </c>
      <c r="C1481" s="10" t="s">
        <v>63</v>
      </c>
      <c r="D1481" s="21" t="s">
        <v>108</v>
      </c>
      <c r="E1481" s="21"/>
    </row>
    <row r="1482" spans="1:5" ht="15" thickBot="1" x14ac:dyDescent="0.35">
      <c r="A1482" s="10" t="s">
        <v>2114</v>
      </c>
      <c r="B1482" s="10" t="s">
        <v>10</v>
      </c>
      <c r="C1482" s="10" t="s">
        <v>63</v>
      </c>
      <c r="D1482" s="21" t="s">
        <v>108</v>
      </c>
      <c r="E1482" s="21"/>
    </row>
    <row r="1483" spans="1:5" ht="15" thickBot="1" x14ac:dyDescent="0.35">
      <c r="A1483" s="10" t="s">
        <v>2115</v>
      </c>
      <c r="B1483" s="10" t="s">
        <v>10</v>
      </c>
      <c r="C1483" s="10" t="s">
        <v>63</v>
      </c>
      <c r="D1483" s="21" t="s">
        <v>108</v>
      </c>
      <c r="E1483" s="21"/>
    </row>
    <row r="1484" spans="1:5" ht="15" thickBot="1" x14ac:dyDescent="0.35">
      <c r="A1484" s="10" t="s">
        <v>2116</v>
      </c>
      <c r="B1484" s="10" t="s">
        <v>10</v>
      </c>
      <c r="C1484" s="10" t="s">
        <v>63</v>
      </c>
      <c r="D1484" s="21" t="s">
        <v>108</v>
      </c>
      <c r="E1484" s="21"/>
    </row>
    <row r="1485" spans="1:5" ht="15" thickBot="1" x14ac:dyDescent="0.35">
      <c r="A1485" s="10" t="s">
        <v>2117</v>
      </c>
      <c r="B1485" s="10" t="s">
        <v>10</v>
      </c>
      <c r="C1485" s="10" t="s">
        <v>63</v>
      </c>
      <c r="D1485" s="21" t="s">
        <v>108</v>
      </c>
      <c r="E1485" s="21"/>
    </row>
    <row r="1486" spans="1:5" ht="15" thickBot="1" x14ac:dyDescent="0.35">
      <c r="A1486" s="10" t="s">
        <v>2118</v>
      </c>
      <c r="B1486" s="10" t="s">
        <v>10</v>
      </c>
      <c r="C1486" s="10" t="s">
        <v>63</v>
      </c>
      <c r="D1486" s="21" t="s">
        <v>108</v>
      </c>
      <c r="E1486" s="21"/>
    </row>
    <row r="1487" spans="1:5" ht="15" thickBot="1" x14ac:dyDescent="0.35">
      <c r="A1487" s="10" t="s">
        <v>2119</v>
      </c>
      <c r="B1487" s="10" t="s">
        <v>10</v>
      </c>
      <c r="C1487" s="10" t="s">
        <v>63</v>
      </c>
      <c r="D1487" s="21" t="s">
        <v>108</v>
      </c>
      <c r="E1487" s="21"/>
    </row>
    <row r="1488" spans="1:5" ht="15" thickBot="1" x14ac:dyDescent="0.35">
      <c r="A1488" s="10" t="s">
        <v>2120</v>
      </c>
      <c r="B1488" s="10" t="s">
        <v>10</v>
      </c>
      <c r="C1488" s="10" t="s">
        <v>63</v>
      </c>
      <c r="D1488" s="21" t="s">
        <v>108</v>
      </c>
      <c r="E1488" s="21"/>
    </row>
    <row r="1489" spans="1:5" ht="15" thickBot="1" x14ac:dyDescent="0.35">
      <c r="A1489" s="10" t="s">
        <v>2121</v>
      </c>
      <c r="B1489" s="10" t="s">
        <v>10</v>
      </c>
      <c r="C1489" s="10" t="s">
        <v>63</v>
      </c>
      <c r="D1489" s="21" t="s">
        <v>108</v>
      </c>
      <c r="E1489" s="21"/>
    </row>
    <row r="1490" spans="1:5" ht="15" thickBot="1" x14ac:dyDescent="0.35">
      <c r="A1490" s="10" t="s">
        <v>2122</v>
      </c>
      <c r="B1490" s="10" t="s">
        <v>10</v>
      </c>
      <c r="C1490" s="10" t="s">
        <v>63</v>
      </c>
      <c r="D1490" s="21" t="s">
        <v>108</v>
      </c>
      <c r="E1490" s="21"/>
    </row>
    <row r="1491" spans="1:5" ht="15" thickBot="1" x14ac:dyDescent="0.35">
      <c r="A1491" s="10" t="s">
        <v>2123</v>
      </c>
      <c r="B1491" s="10" t="s">
        <v>10</v>
      </c>
      <c r="C1491" s="10" t="s">
        <v>63</v>
      </c>
      <c r="D1491" s="21" t="s">
        <v>108</v>
      </c>
      <c r="E1491" s="21"/>
    </row>
    <row r="1492" spans="1:5" ht="15" thickBot="1" x14ac:dyDescent="0.35">
      <c r="A1492" s="10" t="s">
        <v>2124</v>
      </c>
      <c r="B1492" s="10" t="s">
        <v>10</v>
      </c>
      <c r="C1492" s="10" t="s">
        <v>63</v>
      </c>
      <c r="D1492" s="21" t="s">
        <v>108</v>
      </c>
      <c r="E1492" s="21"/>
    </row>
    <row r="1493" spans="1:5" ht="15" thickBot="1" x14ac:dyDescent="0.35">
      <c r="A1493" s="10" t="s">
        <v>2125</v>
      </c>
      <c r="B1493" s="10" t="s">
        <v>10</v>
      </c>
      <c r="C1493" s="10" t="s">
        <v>63</v>
      </c>
      <c r="D1493" s="21" t="s">
        <v>108</v>
      </c>
      <c r="E1493" s="21"/>
    </row>
    <row r="1494" spans="1:5" ht="15" thickBot="1" x14ac:dyDescent="0.35">
      <c r="A1494" s="10" t="s">
        <v>2126</v>
      </c>
      <c r="B1494" s="10" t="s">
        <v>10</v>
      </c>
      <c r="C1494" s="10" t="s">
        <v>63</v>
      </c>
      <c r="D1494" s="21" t="s">
        <v>108</v>
      </c>
      <c r="E1494" s="21"/>
    </row>
    <row r="1495" spans="1:5" ht="15" thickBot="1" x14ac:dyDescent="0.35">
      <c r="A1495" s="10" t="s">
        <v>2127</v>
      </c>
      <c r="B1495" s="10" t="s">
        <v>10</v>
      </c>
      <c r="C1495" s="10" t="s">
        <v>63</v>
      </c>
      <c r="D1495" s="21" t="s">
        <v>108</v>
      </c>
      <c r="E1495" s="21"/>
    </row>
    <row r="1496" spans="1:5" ht="15" thickBot="1" x14ac:dyDescent="0.35">
      <c r="A1496" s="10" t="s">
        <v>2128</v>
      </c>
      <c r="B1496" s="10" t="s">
        <v>10</v>
      </c>
      <c r="C1496" s="10" t="s">
        <v>63</v>
      </c>
      <c r="D1496" s="21" t="s">
        <v>108</v>
      </c>
      <c r="E1496" s="21"/>
    </row>
    <row r="1497" spans="1:5" ht="15" thickBot="1" x14ac:dyDescent="0.35">
      <c r="A1497" s="10" t="s">
        <v>2129</v>
      </c>
      <c r="B1497" s="10" t="s">
        <v>10</v>
      </c>
      <c r="C1497" s="10" t="s">
        <v>63</v>
      </c>
      <c r="D1497" s="21" t="s">
        <v>108</v>
      </c>
      <c r="E1497" s="21"/>
    </row>
    <row r="1498" spans="1:5" ht="15" thickBot="1" x14ac:dyDescent="0.35">
      <c r="A1498" s="10" t="s">
        <v>2130</v>
      </c>
      <c r="B1498" s="10" t="s">
        <v>10</v>
      </c>
      <c r="C1498" s="10" t="s">
        <v>63</v>
      </c>
      <c r="D1498" s="21" t="s">
        <v>108</v>
      </c>
      <c r="E1498" s="21"/>
    </row>
    <row r="1499" spans="1:5" ht="15" thickBot="1" x14ac:dyDescent="0.35">
      <c r="A1499" s="10" t="s">
        <v>2131</v>
      </c>
      <c r="B1499" s="10" t="s">
        <v>10</v>
      </c>
      <c r="C1499" s="10" t="s">
        <v>63</v>
      </c>
      <c r="D1499" s="21" t="s">
        <v>108</v>
      </c>
      <c r="E1499" s="21"/>
    </row>
    <row r="1500" spans="1:5" ht="15" thickBot="1" x14ac:dyDescent="0.35">
      <c r="A1500" s="10" t="s">
        <v>2132</v>
      </c>
      <c r="B1500" s="10" t="s">
        <v>10</v>
      </c>
      <c r="C1500" s="10" t="s">
        <v>63</v>
      </c>
      <c r="D1500" s="21" t="s">
        <v>108</v>
      </c>
      <c r="E1500" s="21"/>
    </row>
    <row r="1501" spans="1:5" ht="15" thickBot="1" x14ac:dyDescent="0.35">
      <c r="A1501" s="10" t="s">
        <v>2133</v>
      </c>
      <c r="B1501" s="10" t="s">
        <v>10</v>
      </c>
      <c r="C1501" s="10" t="s">
        <v>63</v>
      </c>
      <c r="D1501" s="21" t="s">
        <v>108</v>
      </c>
      <c r="E1501" s="21"/>
    </row>
    <row r="1502" spans="1:5" ht="15" thickBot="1" x14ac:dyDescent="0.35">
      <c r="A1502" s="10" t="s">
        <v>2134</v>
      </c>
      <c r="B1502" s="10" t="s">
        <v>10</v>
      </c>
      <c r="C1502" s="10" t="s">
        <v>63</v>
      </c>
      <c r="D1502" s="21" t="s">
        <v>108</v>
      </c>
      <c r="E1502" s="21"/>
    </row>
    <row r="1503" spans="1:5" ht="15" thickBot="1" x14ac:dyDescent="0.35">
      <c r="A1503" s="10" t="s">
        <v>2135</v>
      </c>
      <c r="B1503" s="10" t="s">
        <v>10</v>
      </c>
      <c r="C1503" s="10" t="s">
        <v>63</v>
      </c>
      <c r="D1503" s="21" t="s">
        <v>108</v>
      </c>
      <c r="E1503" s="21"/>
    </row>
    <row r="1504" spans="1:5" ht="15" thickBot="1" x14ac:dyDescent="0.35">
      <c r="A1504" s="10" t="s">
        <v>2136</v>
      </c>
      <c r="B1504" s="10" t="s">
        <v>10</v>
      </c>
      <c r="C1504" s="10" t="s">
        <v>63</v>
      </c>
      <c r="D1504" s="21" t="s">
        <v>108</v>
      </c>
      <c r="E1504" s="21"/>
    </row>
    <row r="1505" spans="1:5" ht="15" thickBot="1" x14ac:dyDescent="0.35">
      <c r="A1505" s="10" t="s">
        <v>2137</v>
      </c>
      <c r="B1505" s="10" t="s">
        <v>10</v>
      </c>
      <c r="C1505" s="10" t="s">
        <v>63</v>
      </c>
      <c r="D1505" s="21" t="s">
        <v>108</v>
      </c>
      <c r="E1505" s="21"/>
    </row>
    <row r="1506" spans="1:5" ht="15" thickBot="1" x14ac:dyDescent="0.35">
      <c r="A1506" s="10" t="s">
        <v>2138</v>
      </c>
      <c r="B1506" s="10" t="s">
        <v>10</v>
      </c>
      <c r="C1506" s="10" t="s">
        <v>63</v>
      </c>
      <c r="D1506" s="21" t="s">
        <v>108</v>
      </c>
      <c r="E1506" s="21"/>
    </row>
    <row r="1507" spans="1:5" ht="15" thickBot="1" x14ac:dyDescent="0.35">
      <c r="A1507" s="10" t="s">
        <v>2139</v>
      </c>
      <c r="B1507" s="10" t="s">
        <v>10</v>
      </c>
      <c r="C1507" s="10" t="s">
        <v>63</v>
      </c>
      <c r="D1507" s="21" t="s">
        <v>108</v>
      </c>
      <c r="E1507" s="21"/>
    </row>
    <row r="1508" spans="1:5" ht="15" thickBot="1" x14ac:dyDescent="0.35">
      <c r="A1508" s="10" t="s">
        <v>2140</v>
      </c>
      <c r="B1508" s="10" t="s">
        <v>10</v>
      </c>
      <c r="C1508" s="10" t="s">
        <v>63</v>
      </c>
      <c r="D1508" s="21" t="s">
        <v>108</v>
      </c>
      <c r="E1508" s="21"/>
    </row>
    <row r="1509" spans="1:5" ht="15" thickBot="1" x14ac:dyDescent="0.35">
      <c r="A1509" s="10" t="s">
        <v>2141</v>
      </c>
      <c r="B1509" s="10" t="s">
        <v>10</v>
      </c>
      <c r="C1509" s="10" t="s">
        <v>63</v>
      </c>
      <c r="D1509" s="21" t="s">
        <v>108</v>
      </c>
      <c r="E1509" s="21"/>
    </row>
    <row r="1510" spans="1:5" ht="15" thickBot="1" x14ac:dyDescent="0.35">
      <c r="A1510" s="10" t="s">
        <v>2142</v>
      </c>
      <c r="B1510" s="10" t="s">
        <v>10</v>
      </c>
      <c r="C1510" s="10" t="s">
        <v>63</v>
      </c>
      <c r="D1510" s="21" t="s">
        <v>108</v>
      </c>
      <c r="E1510" s="21"/>
    </row>
    <row r="1511" spans="1:5" ht="15" thickBot="1" x14ac:dyDescent="0.35">
      <c r="A1511" s="10" t="s">
        <v>2143</v>
      </c>
      <c r="B1511" s="10" t="s">
        <v>10</v>
      </c>
      <c r="C1511" s="10" t="s">
        <v>63</v>
      </c>
      <c r="D1511" s="21" t="s">
        <v>108</v>
      </c>
      <c r="E1511" s="21"/>
    </row>
    <row r="1512" spans="1:5" ht="15" thickBot="1" x14ac:dyDescent="0.35">
      <c r="A1512" s="10" t="s">
        <v>2144</v>
      </c>
      <c r="B1512" s="10" t="s">
        <v>10</v>
      </c>
      <c r="C1512" s="10" t="s">
        <v>63</v>
      </c>
      <c r="D1512" s="21" t="s">
        <v>108</v>
      </c>
      <c r="E1512" s="21"/>
    </row>
    <row r="1513" spans="1:5" ht="15" thickBot="1" x14ac:dyDescent="0.35">
      <c r="A1513" s="10" t="s">
        <v>2145</v>
      </c>
      <c r="B1513" s="10" t="s">
        <v>10</v>
      </c>
      <c r="C1513" s="10" t="s">
        <v>63</v>
      </c>
      <c r="D1513" s="21" t="s">
        <v>108</v>
      </c>
      <c r="E1513" s="21"/>
    </row>
    <row r="1514" spans="1:5" ht="15" thickBot="1" x14ac:dyDescent="0.35">
      <c r="A1514" s="10" t="s">
        <v>2146</v>
      </c>
      <c r="B1514" s="10" t="s">
        <v>10</v>
      </c>
      <c r="C1514" s="10" t="s">
        <v>63</v>
      </c>
      <c r="D1514" s="21" t="s">
        <v>108</v>
      </c>
      <c r="E1514" s="21"/>
    </row>
    <row r="1515" spans="1:5" ht="15" thickBot="1" x14ac:dyDescent="0.35">
      <c r="A1515" s="10" t="s">
        <v>2147</v>
      </c>
      <c r="B1515" s="10" t="s">
        <v>10</v>
      </c>
      <c r="C1515" s="10" t="s">
        <v>63</v>
      </c>
      <c r="D1515" s="21" t="s">
        <v>108</v>
      </c>
      <c r="E1515" s="21"/>
    </row>
    <row r="1516" spans="1:5" ht="15" thickBot="1" x14ac:dyDescent="0.35">
      <c r="A1516" s="10" t="s">
        <v>2148</v>
      </c>
      <c r="B1516" s="10" t="s">
        <v>10</v>
      </c>
      <c r="C1516" s="10" t="s">
        <v>63</v>
      </c>
      <c r="D1516" s="21" t="s">
        <v>108</v>
      </c>
      <c r="E1516" s="21"/>
    </row>
    <row r="1517" spans="1:5" ht="15" thickBot="1" x14ac:dyDescent="0.35">
      <c r="A1517" s="10" t="s">
        <v>2149</v>
      </c>
      <c r="B1517" s="10" t="s">
        <v>10</v>
      </c>
      <c r="C1517" s="10" t="s">
        <v>63</v>
      </c>
      <c r="D1517" s="21" t="s">
        <v>108</v>
      </c>
      <c r="E1517" s="21"/>
    </row>
    <row r="1518" spans="1:5" ht="15" thickBot="1" x14ac:dyDescent="0.35">
      <c r="A1518" s="9" t="s">
        <v>2150</v>
      </c>
      <c r="B1518" s="9" t="s">
        <v>68</v>
      </c>
      <c r="C1518" s="9" t="s">
        <v>63</v>
      </c>
      <c r="D1518" s="22" t="s">
        <v>108</v>
      </c>
      <c r="E1518" s="22"/>
    </row>
    <row r="1519" spans="1:5" ht="15" thickBot="1" x14ac:dyDescent="0.35">
      <c r="A1519" s="17"/>
      <c r="B1519" s="17"/>
      <c r="C1519" s="18"/>
      <c r="D1519" s="2" t="s">
        <v>211</v>
      </c>
      <c r="E1519" s="3" t="s">
        <v>212</v>
      </c>
    </row>
    <row r="1520" spans="1:5" ht="15" thickBot="1" x14ac:dyDescent="0.35">
      <c r="A1520" s="17"/>
      <c r="B1520" s="17"/>
      <c r="C1520" s="18"/>
      <c r="D1520" s="1">
        <v>0</v>
      </c>
      <c r="E1520" s="4" t="s">
        <v>69</v>
      </c>
    </row>
    <row r="1521" spans="1:5" ht="15" thickBot="1" x14ac:dyDescent="0.35">
      <c r="A1521" s="19"/>
      <c r="B1521" s="19"/>
      <c r="C1521" s="20"/>
      <c r="D1521" s="5">
        <v>1</v>
      </c>
      <c r="E1521" s="6" t="s">
        <v>70</v>
      </c>
    </row>
    <row r="1522" spans="1:5" ht="15" thickBot="1" x14ac:dyDescent="0.35">
      <c r="A1522" s="9" t="s">
        <v>2151</v>
      </c>
      <c r="B1522" s="9" t="s">
        <v>68</v>
      </c>
      <c r="C1522" s="9" t="s">
        <v>63</v>
      </c>
      <c r="D1522" s="22" t="s">
        <v>108</v>
      </c>
      <c r="E1522" s="22"/>
    </row>
    <row r="1523" spans="1:5" ht="15" thickBot="1" x14ac:dyDescent="0.35">
      <c r="A1523" s="17"/>
      <c r="B1523" s="17"/>
      <c r="C1523" s="18"/>
      <c r="D1523" s="2" t="s">
        <v>211</v>
      </c>
      <c r="E1523" s="3" t="s">
        <v>212</v>
      </c>
    </row>
    <row r="1524" spans="1:5" ht="15" thickBot="1" x14ac:dyDescent="0.35">
      <c r="A1524" s="17"/>
      <c r="B1524" s="17"/>
      <c r="C1524" s="18"/>
      <c r="D1524" s="1">
        <v>0</v>
      </c>
      <c r="E1524" s="4" t="s">
        <v>69</v>
      </c>
    </row>
    <row r="1525" spans="1:5" ht="15" thickBot="1" x14ac:dyDescent="0.35">
      <c r="A1525" s="19"/>
      <c r="B1525" s="19"/>
      <c r="C1525" s="20"/>
      <c r="D1525" s="5">
        <v>1</v>
      </c>
      <c r="E1525" s="6" t="s">
        <v>70</v>
      </c>
    </row>
    <row r="1526" spans="1:5" ht="15" thickBot="1" x14ac:dyDescent="0.35">
      <c r="A1526" s="9" t="s">
        <v>2152</v>
      </c>
      <c r="B1526" s="9" t="s">
        <v>68</v>
      </c>
      <c r="C1526" s="9" t="s">
        <v>63</v>
      </c>
      <c r="D1526" s="22" t="s">
        <v>108</v>
      </c>
      <c r="E1526" s="22"/>
    </row>
    <row r="1527" spans="1:5" ht="15" thickBot="1" x14ac:dyDescent="0.35">
      <c r="A1527" s="17"/>
      <c r="B1527" s="17"/>
      <c r="C1527" s="18"/>
      <c r="D1527" s="2" t="s">
        <v>211</v>
      </c>
      <c r="E1527" s="3" t="s">
        <v>212</v>
      </c>
    </row>
    <row r="1528" spans="1:5" ht="15" thickBot="1" x14ac:dyDescent="0.35">
      <c r="A1528" s="17"/>
      <c r="B1528" s="17"/>
      <c r="C1528" s="18"/>
      <c r="D1528" s="1">
        <v>0</v>
      </c>
      <c r="E1528" s="4" t="s">
        <v>69</v>
      </c>
    </row>
    <row r="1529" spans="1:5" ht="15" thickBot="1" x14ac:dyDescent="0.35">
      <c r="A1529" s="19"/>
      <c r="B1529" s="19"/>
      <c r="C1529" s="20"/>
      <c r="D1529" s="5">
        <v>1</v>
      </c>
      <c r="E1529" s="6" t="s">
        <v>70</v>
      </c>
    </row>
    <row r="1530" spans="1:5" ht="15" thickBot="1" x14ac:dyDescent="0.35">
      <c r="A1530" s="10" t="s">
        <v>2153</v>
      </c>
      <c r="B1530" s="10" t="s">
        <v>10</v>
      </c>
      <c r="C1530" s="10" t="s">
        <v>63</v>
      </c>
      <c r="D1530" s="21" t="s">
        <v>108</v>
      </c>
      <c r="E1530" s="21"/>
    </row>
    <row r="1531" spans="1:5" ht="15" thickBot="1" x14ac:dyDescent="0.35">
      <c r="A1531" s="10" t="s">
        <v>2154</v>
      </c>
      <c r="B1531" s="10" t="s">
        <v>10</v>
      </c>
      <c r="C1531" s="10" t="s">
        <v>63</v>
      </c>
      <c r="D1531" s="21" t="s">
        <v>108</v>
      </c>
      <c r="E1531" s="21"/>
    </row>
    <row r="1532" spans="1:5" ht="15" thickBot="1" x14ac:dyDescent="0.35">
      <c r="A1532" s="10" t="s">
        <v>2155</v>
      </c>
      <c r="B1532" s="10" t="s">
        <v>10</v>
      </c>
      <c r="C1532" s="10" t="s">
        <v>63</v>
      </c>
      <c r="D1532" s="21" t="s">
        <v>108</v>
      </c>
      <c r="E1532" s="21"/>
    </row>
    <row r="1533" spans="1:5" ht="15" thickBot="1" x14ac:dyDescent="0.35">
      <c r="A1533" s="10" t="s">
        <v>2156</v>
      </c>
      <c r="B1533" s="10" t="s">
        <v>10</v>
      </c>
      <c r="C1533" s="10" t="s">
        <v>63</v>
      </c>
      <c r="D1533" s="21" t="s">
        <v>108</v>
      </c>
      <c r="E1533" s="21"/>
    </row>
    <row r="1534" spans="1:5" ht="15" thickBot="1" x14ac:dyDescent="0.35">
      <c r="A1534" s="10" t="s">
        <v>2157</v>
      </c>
      <c r="B1534" s="10" t="s">
        <v>10</v>
      </c>
      <c r="C1534" s="10" t="s">
        <v>63</v>
      </c>
      <c r="D1534" s="21" t="s">
        <v>108</v>
      </c>
      <c r="E1534" s="21"/>
    </row>
    <row r="1535" spans="1:5" ht="15" thickBot="1" x14ac:dyDescent="0.35">
      <c r="A1535" s="10" t="s">
        <v>2158</v>
      </c>
      <c r="B1535" s="10" t="s">
        <v>10</v>
      </c>
      <c r="C1535" s="10" t="s">
        <v>63</v>
      </c>
      <c r="D1535" s="21" t="s">
        <v>108</v>
      </c>
      <c r="E1535" s="21"/>
    </row>
    <row r="1536" spans="1:5" ht="15" thickBot="1" x14ac:dyDescent="0.35">
      <c r="A1536" s="10" t="s">
        <v>2159</v>
      </c>
      <c r="B1536" s="10" t="s">
        <v>10</v>
      </c>
      <c r="C1536" s="10" t="s">
        <v>63</v>
      </c>
      <c r="D1536" s="21" t="s">
        <v>108</v>
      </c>
      <c r="E1536" s="21"/>
    </row>
    <row r="1537" spans="1:5" ht="15" thickBot="1" x14ac:dyDescent="0.35">
      <c r="A1537" s="10" t="s">
        <v>2160</v>
      </c>
      <c r="B1537" s="10" t="s">
        <v>10</v>
      </c>
      <c r="C1537" s="10" t="s">
        <v>63</v>
      </c>
      <c r="D1537" s="21" t="s">
        <v>108</v>
      </c>
      <c r="E1537" s="21"/>
    </row>
    <row r="1538" spans="1:5" ht="15" thickBot="1" x14ac:dyDescent="0.35">
      <c r="A1538" s="10" t="s">
        <v>2161</v>
      </c>
      <c r="B1538" s="10" t="s">
        <v>10</v>
      </c>
      <c r="C1538" s="10" t="s">
        <v>63</v>
      </c>
      <c r="D1538" s="21" t="s">
        <v>108</v>
      </c>
      <c r="E1538" s="21"/>
    </row>
    <row r="1539" spans="1:5" ht="15" thickBot="1" x14ac:dyDescent="0.35">
      <c r="A1539" s="10" t="s">
        <v>2162</v>
      </c>
      <c r="B1539" s="10" t="s">
        <v>10</v>
      </c>
      <c r="C1539" s="10" t="s">
        <v>63</v>
      </c>
      <c r="D1539" s="21" t="s">
        <v>108</v>
      </c>
      <c r="E1539" s="21"/>
    </row>
    <row r="1540" spans="1:5" ht="15" thickBot="1" x14ac:dyDescent="0.35">
      <c r="A1540" s="10" t="s">
        <v>2163</v>
      </c>
      <c r="B1540" s="10" t="s">
        <v>10</v>
      </c>
      <c r="C1540" s="10" t="s">
        <v>63</v>
      </c>
      <c r="D1540" s="21" t="s">
        <v>108</v>
      </c>
      <c r="E1540" s="21"/>
    </row>
    <row r="1541" spans="1:5" ht="15" thickBot="1" x14ac:dyDescent="0.35">
      <c r="A1541" s="10" t="s">
        <v>2164</v>
      </c>
      <c r="B1541" s="10" t="s">
        <v>10</v>
      </c>
      <c r="C1541" s="10" t="s">
        <v>63</v>
      </c>
      <c r="D1541" s="21" t="s">
        <v>108</v>
      </c>
      <c r="E1541" s="21"/>
    </row>
    <row r="1542" spans="1:5" ht="15" thickBot="1" x14ac:dyDescent="0.35">
      <c r="A1542" s="9" t="s">
        <v>2165</v>
      </c>
      <c r="B1542" s="9" t="s">
        <v>68</v>
      </c>
      <c r="C1542" s="9" t="s">
        <v>63</v>
      </c>
      <c r="D1542" s="22" t="s">
        <v>108</v>
      </c>
      <c r="E1542" s="22"/>
    </row>
    <row r="1543" spans="1:5" ht="15" thickBot="1" x14ac:dyDescent="0.35">
      <c r="A1543" s="17"/>
      <c r="B1543" s="17"/>
      <c r="C1543" s="18"/>
      <c r="D1543" s="2" t="s">
        <v>211</v>
      </c>
      <c r="E1543" s="3" t="s">
        <v>212</v>
      </c>
    </row>
    <row r="1544" spans="1:5" ht="15" thickBot="1" x14ac:dyDescent="0.35">
      <c r="A1544" s="17"/>
      <c r="B1544" s="17"/>
      <c r="C1544" s="18"/>
      <c r="D1544" s="1">
        <v>0</v>
      </c>
      <c r="E1544" s="4" t="s">
        <v>69</v>
      </c>
    </row>
    <row r="1545" spans="1:5" ht="15" thickBot="1" x14ac:dyDescent="0.35">
      <c r="A1545" s="19"/>
      <c r="B1545" s="19"/>
      <c r="C1545" s="20"/>
      <c r="D1545" s="5">
        <v>1</v>
      </c>
      <c r="E1545" s="6" t="s">
        <v>70</v>
      </c>
    </row>
    <row r="1546" spans="1:5" ht="15" thickBot="1" x14ac:dyDescent="0.35">
      <c r="A1546" s="9" t="s">
        <v>2166</v>
      </c>
      <c r="B1546" s="9" t="s">
        <v>68</v>
      </c>
      <c r="C1546" s="9" t="s">
        <v>63</v>
      </c>
      <c r="D1546" s="22" t="s">
        <v>108</v>
      </c>
      <c r="E1546" s="22"/>
    </row>
    <row r="1547" spans="1:5" ht="15" thickBot="1" x14ac:dyDescent="0.35">
      <c r="A1547" s="17"/>
      <c r="B1547" s="17"/>
      <c r="C1547" s="18"/>
      <c r="D1547" s="2" t="s">
        <v>211</v>
      </c>
      <c r="E1547" s="3" t="s">
        <v>212</v>
      </c>
    </row>
    <row r="1548" spans="1:5" ht="15" thickBot="1" x14ac:dyDescent="0.35">
      <c r="A1548" s="17"/>
      <c r="B1548" s="17"/>
      <c r="C1548" s="18"/>
      <c r="D1548" s="1">
        <v>0</v>
      </c>
      <c r="E1548" s="4" t="s">
        <v>69</v>
      </c>
    </row>
    <row r="1549" spans="1:5" ht="15" thickBot="1" x14ac:dyDescent="0.35">
      <c r="A1549" s="19"/>
      <c r="B1549" s="19"/>
      <c r="C1549" s="20"/>
      <c r="D1549" s="5">
        <v>1</v>
      </c>
      <c r="E1549" s="6" t="s">
        <v>70</v>
      </c>
    </row>
    <row r="1550" spans="1:5" ht="15" thickBot="1" x14ac:dyDescent="0.35">
      <c r="A1550" s="9" t="s">
        <v>2167</v>
      </c>
      <c r="B1550" s="9" t="s">
        <v>68</v>
      </c>
      <c r="C1550" s="9" t="s">
        <v>63</v>
      </c>
      <c r="D1550" s="22" t="s">
        <v>108</v>
      </c>
      <c r="E1550" s="22"/>
    </row>
    <row r="1551" spans="1:5" ht="15" thickBot="1" x14ac:dyDescent="0.35">
      <c r="A1551" s="17"/>
      <c r="B1551" s="17"/>
      <c r="C1551" s="18"/>
      <c r="D1551" s="2" t="s">
        <v>211</v>
      </c>
      <c r="E1551" s="3" t="s">
        <v>212</v>
      </c>
    </row>
    <row r="1552" spans="1:5" ht="15" thickBot="1" x14ac:dyDescent="0.35">
      <c r="A1552" s="17"/>
      <c r="B1552" s="17"/>
      <c r="C1552" s="18"/>
      <c r="D1552" s="1">
        <v>0</v>
      </c>
      <c r="E1552" s="4" t="s">
        <v>69</v>
      </c>
    </row>
    <row r="1553" spans="1:5" ht="15" thickBot="1" x14ac:dyDescent="0.35">
      <c r="A1553" s="19"/>
      <c r="B1553" s="19"/>
      <c r="C1553" s="20"/>
      <c r="D1553" s="5">
        <v>1</v>
      </c>
      <c r="E1553" s="6" t="s">
        <v>70</v>
      </c>
    </row>
    <row r="1554" spans="1:5" ht="15" thickBot="1" x14ac:dyDescent="0.35">
      <c r="A1554" s="9" t="s">
        <v>2168</v>
      </c>
      <c r="B1554" s="9" t="s">
        <v>68</v>
      </c>
      <c r="C1554" s="9" t="s">
        <v>63</v>
      </c>
      <c r="D1554" s="22" t="s">
        <v>108</v>
      </c>
      <c r="E1554" s="22"/>
    </row>
    <row r="1555" spans="1:5" ht="15" thickBot="1" x14ac:dyDescent="0.35">
      <c r="A1555" s="17"/>
      <c r="B1555" s="17"/>
      <c r="C1555" s="18"/>
      <c r="D1555" s="2" t="s">
        <v>211</v>
      </c>
      <c r="E1555" s="3" t="s">
        <v>212</v>
      </c>
    </row>
    <row r="1556" spans="1:5" ht="15" thickBot="1" x14ac:dyDescent="0.35">
      <c r="A1556" s="17"/>
      <c r="B1556" s="17"/>
      <c r="C1556" s="18"/>
      <c r="D1556" s="1">
        <v>0</v>
      </c>
      <c r="E1556" s="4" t="s">
        <v>69</v>
      </c>
    </row>
    <row r="1557" spans="1:5" ht="15" thickBot="1" x14ac:dyDescent="0.35">
      <c r="A1557" s="19"/>
      <c r="B1557" s="19"/>
      <c r="C1557" s="20"/>
      <c r="D1557" s="5">
        <v>1</v>
      </c>
      <c r="E1557" s="6" t="s">
        <v>70</v>
      </c>
    </row>
    <row r="1558" spans="1:5" ht="15" thickBot="1" x14ac:dyDescent="0.35">
      <c r="A1558" s="9" t="s">
        <v>2169</v>
      </c>
      <c r="B1558" s="9" t="s">
        <v>68</v>
      </c>
      <c r="C1558" s="9" t="s">
        <v>63</v>
      </c>
      <c r="D1558" s="22" t="s">
        <v>108</v>
      </c>
      <c r="E1558" s="22"/>
    </row>
    <row r="1559" spans="1:5" ht="15" thickBot="1" x14ac:dyDescent="0.35">
      <c r="A1559" s="17"/>
      <c r="B1559" s="17"/>
      <c r="C1559" s="18"/>
      <c r="D1559" s="2" t="s">
        <v>211</v>
      </c>
      <c r="E1559" s="3" t="s">
        <v>212</v>
      </c>
    </row>
    <row r="1560" spans="1:5" ht="15" thickBot="1" x14ac:dyDescent="0.35">
      <c r="A1560" s="17"/>
      <c r="B1560" s="17"/>
      <c r="C1560" s="18"/>
      <c r="D1560" s="1">
        <v>0</v>
      </c>
      <c r="E1560" s="4" t="s">
        <v>69</v>
      </c>
    </row>
    <row r="1561" spans="1:5" ht="15" thickBot="1" x14ac:dyDescent="0.35">
      <c r="A1561" s="19"/>
      <c r="B1561" s="19"/>
      <c r="C1561" s="20"/>
      <c r="D1561" s="5">
        <v>1</v>
      </c>
      <c r="E1561" s="6" t="s">
        <v>70</v>
      </c>
    </row>
    <row r="1562" spans="1:5" ht="15" thickBot="1" x14ac:dyDescent="0.35">
      <c r="A1562" s="9" t="s">
        <v>2170</v>
      </c>
      <c r="B1562" s="9" t="s">
        <v>68</v>
      </c>
      <c r="C1562" s="9" t="s">
        <v>63</v>
      </c>
      <c r="D1562" s="22" t="s">
        <v>108</v>
      </c>
      <c r="E1562" s="22"/>
    </row>
    <row r="1563" spans="1:5" ht="15" thickBot="1" x14ac:dyDescent="0.35">
      <c r="A1563" s="17"/>
      <c r="B1563" s="17"/>
      <c r="C1563" s="18"/>
      <c r="D1563" s="2" t="s">
        <v>211</v>
      </c>
      <c r="E1563" s="3" t="s">
        <v>212</v>
      </c>
    </row>
    <row r="1564" spans="1:5" ht="15" thickBot="1" x14ac:dyDescent="0.35">
      <c r="A1564" s="17"/>
      <c r="B1564" s="17"/>
      <c r="C1564" s="18"/>
      <c r="D1564" s="1">
        <v>0</v>
      </c>
      <c r="E1564" s="4" t="s">
        <v>69</v>
      </c>
    </row>
    <row r="1565" spans="1:5" ht="15" thickBot="1" x14ac:dyDescent="0.35">
      <c r="A1565" s="19"/>
      <c r="B1565" s="19"/>
      <c r="C1565" s="20"/>
      <c r="D1565" s="5">
        <v>1</v>
      </c>
      <c r="E1565" s="6" t="s">
        <v>70</v>
      </c>
    </row>
    <row r="1566" spans="1:5" ht="15" thickBot="1" x14ac:dyDescent="0.35">
      <c r="A1566" s="9" t="s">
        <v>2171</v>
      </c>
      <c r="B1566" s="9" t="s">
        <v>68</v>
      </c>
      <c r="C1566" s="9" t="s">
        <v>63</v>
      </c>
      <c r="D1566" s="22" t="s">
        <v>108</v>
      </c>
      <c r="E1566" s="22"/>
    </row>
    <row r="1567" spans="1:5" ht="15" thickBot="1" x14ac:dyDescent="0.35">
      <c r="A1567" s="17"/>
      <c r="B1567" s="17"/>
      <c r="C1567" s="18"/>
      <c r="D1567" s="2" t="s">
        <v>211</v>
      </c>
      <c r="E1567" s="3" t="s">
        <v>212</v>
      </c>
    </row>
    <row r="1568" spans="1:5" ht="15" thickBot="1" x14ac:dyDescent="0.35">
      <c r="A1568" s="17"/>
      <c r="B1568" s="17"/>
      <c r="C1568" s="18"/>
      <c r="D1568" s="1">
        <v>0</v>
      </c>
      <c r="E1568" s="4" t="s">
        <v>69</v>
      </c>
    </row>
    <row r="1569" spans="1:5" ht="15" thickBot="1" x14ac:dyDescent="0.35">
      <c r="A1569" s="19"/>
      <c r="B1569" s="19"/>
      <c r="C1569" s="20"/>
      <c r="D1569" s="5">
        <v>1</v>
      </c>
      <c r="E1569" s="6" t="s">
        <v>70</v>
      </c>
    </row>
    <row r="1570" spans="1:5" ht="15" thickBot="1" x14ac:dyDescent="0.35">
      <c r="A1570" s="9" t="s">
        <v>2172</v>
      </c>
      <c r="B1570" s="9" t="s">
        <v>68</v>
      </c>
      <c r="C1570" s="9" t="s">
        <v>63</v>
      </c>
      <c r="D1570" s="22" t="s">
        <v>108</v>
      </c>
      <c r="E1570" s="22"/>
    </row>
    <row r="1571" spans="1:5" ht="15" thickBot="1" x14ac:dyDescent="0.35">
      <c r="A1571" s="17"/>
      <c r="B1571" s="17"/>
      <c r="C1571" s="18"/>
      <c r="D1571" s="2" t="s">
        <v>211</v>
      </c>
      <c r="E1571" s="3" t="s">
        <v>212</v>
      </c>
    </row>
    <row r="1572" spans="1:5" ht="15" thickBot="1" x14ac:dyDescent="0.35">
      <c r="A1572" s="17"/>
      <c r="B1572" s="17"/>
      <c r="C1572" s="18"/>
      <c r="D1572" s="1">
        <v>0</v>
      </c>
      <c r="E1572" s="4" t="s">
        <v>69</v>
      </c>
    </row>
    <row r="1573" spans="1:5" ht="15" thickBot="1" x14ac:dyDescent="0.35">
      <c r="A1573" s="19"/>
      <c r="B1573" s="19"/>
      <c r="C1573" s="20"/>
      <c r="D1573" s="5">
        <v>1</v>
      </c>
      <c r="E1573" s="6" t="s">
        <v>70</v>
      </c>
    </row>
    <row r="1574" spans="1:5" ht="15" thickBot="1" x14ac:dyDescent="0.35">
      <c r="A1574" s="9" t="s">
        <v>2173</v>
      </c>
      <c r="B1574" s="9" t="s">
        <v>68</v>
      </c>
      <c r="C1574" s="9" t="s">
        <v>63</v>
      </c>
      <c r="D1574" s="22" t="s">
        <v>108</v>
      </c>
      <c r="E1574" s="22"/>
    </row>
    <row r="1575" spans="1:5" ht="15" thickBot="1" x14ac:dyDescent="0.35">
      <c r="A1575" s="17"/>
      <c r="B1575" s="17"/>
      <c r="C1575" s="18"/>
      <c r="D1575" s="2" t="s">
        <v>211</v>
      </c>
      <c r="E1575" s="3" t="s">
        <v>212</v>
      </c>
    </row>
    <row r="1576" spans="1:5" ht="15" thickBot="1" x14ac:dyDescent="0.35">
      <c r="A1576" s="17"/>
      <c r="B1576" s="17"/>
      <c r="C1576" s="18"/>
      <c r="D1576" s="1">
        <v>0</v>
      </c>
      <c r="E1576" s="4" t="s">
        <v>69</v>
      </c>
    </row>
    <row r="1577" spans="1:5" ht="15" thickBot="1" x14ac:dyDescent="0.35">
      <c r="A1577" s="19"/>
      <c r="B1577" s="19"/>
      <c r="C1577" s="20"/>
      <c r="D1577" s="5">
        <v>1</v>
      </c>
      <c r="E1577" s="6" t="s">
        <v>70</v>
      </c>
    </row>
    <row r="1578" spans="1:5" ht="15" thickBot="1" x14ac:dyDescent="0.35">
      <c r="A1578" s="9" t="s">
        <v>2174</v>
      </c>
      <c r="B1578" s="9" t="s">
        <v>68</v>
      </c>
      <c r="C1578" s="9" t="s">
        <v>63</v>
      </c>
      <c r="D1578" s="22" t="s">
        <v>108</v>
      </c>
      <c r="E1578" s="22"/>
    </row>
    <row r="1579" spans="1:5" ht="15" thickBot="1" x14ac:dyDescent="0.35">
      <c r="A1579" s="17"/>
      <c r="B1579" s="17"/>
      <c r="C1579" s="18"/>
      <c r="D1579" s="2" t="s">
        <v>211</v>
      </c>
      <c r="E1579" s="3" t="s">
        <v>212</v>
      </c>
    </row>
    <row r="1580" spans="1:5" ht="15" thickBot="1" x14ac:dyDescent="0.35">
      <c r="A1580" s="17"/>
      <c r="B1580" s="17"/>
      <c r="C1580" s="18"/>
      <c r="D1580" s="1">
        <v>0</v>
      </c>
      <c r="E1580" s="4" t="s">
        <v>69</v>
      </c>
    </row>
    <row r="1581" spans="1:5" ht="15" thickBot="1" x14ac:dyDescent="0.35">
      <c r="A1581" s="19"/>
      <c r="B1581" s="19"/>
      <c r="C1581" s="20"/>
      <c r="D1581" s="5">
        <v>1</v>
      </c>
      <c r="E1581" s="6" t="s">
        <v>70</v>
      </c>
    </row>
    <row r="1582" spans="1:5" ht="15" thickBot="1" x14ac:dyDescent="0.35">
      <c r="A1582" s="9" t="s">
        <v>2175</v>
      </c>
      <c r="B1582" s="9" t="s">
        <v>68</v>
      </c>
      <c r="C1582" s="9" t="s">
        <v>63</v>
      </c>
      <c r="D1582" s="22" t="s">
        <v>108</v>
      </c>
      <c r="E1582" s="22"/>
    </row>
    <row r="1583" spans="1:5" ht="15" thickBot="1" x14ac:dyDescent="0.35">
      <c r="A1583" s="17"/>
      <c r="B1583" s="17"/>
      <c r="C1583" s="18"/>
      <c r="D1583" s="2" t="s">
        <v>211</v>
      </c>
      <c r="E1583" s="3" t="s">
        <v>212</v>
      </c>
    </row>
    <row r="1584" spans="1:5" ht="15" thickBot="1" x14ac:dyDescent="0.35">
      <c r="A1584" s="17"/>
      <c r="B1584" s="17"/>
      <c r="C1584" s="18"/>
      <c r="D1584" s="1">
        <v>0</v>
      </c>
      <c r="E1584" s="4" t="s">
        <v>69</v>
      </c>
    </row>
    <row r="1585" spans="1:5" ht="15" thickBot="1" x14ac:dyDescent="0.35">
      <c r="A1585" s="19"/>
      <c r="B1585" s="19"/>
      <c r="C1585" s="20"/>
      <c r="D1585" s="5">
        <v>1</v>
      </c>
      <c r="E1585" s="6" t="s">
        <v>70</v>
      </c>
    </row>
    <row r="1586" spans="1:5" ht="15" thickBot="1" x14ac:dyDescent="0.35">
      <c r="A1586" s="9" t="s">
        <v>2176</v>
      </c>
      <c r="B1586" s="9" t="s">
        <v>68</v>
      </c>
      <c r="C1586" s="9" t="s">
        <v>63</v>
      </c>
      <c r="D1586" s="22" t="s">
        <v>108</v>
      </c>
      <c r="E1586" s="22"/>
    </row>
    <row r="1587" spans="1:5" ht="15" thickBot="1" x14ac:dyDescent="0.35">
      <c r="A1587" s="17"/>
      <c r="B1587" s="17"/>
      <c r="C1587" s="18"/>
      <c r="D1587" s="2" t="s">
        <v>211</v>
      </c>
      <c r="E1587" s="3" t="s">
        <v>212</v>
      </c>
    </row>
    <row r="1588" spans="1:5" ht="15" thickBot="1" x14ac:dyDescent="0.35">
      <c r="A1588" s="17"/>
      <c r="B1588" s="17"/>
      <c r="C1588" s="18"/>
      <c r="D1588" s="1">
        <v>0</v>
      </c>
      <c r="E1588" s="4" t="s">
        <v>69</v>
      </c>
    </row>
    <row r="1589" spans="1:5" ht="15" thickBot="1" x14ac:dyDescent="0.35">
      <c r="A1589" s="19"/>
      <c r="B1589" s="19"/>
      <c r="C1589" s="20"/>
      <c r="D1589" s="5">
        <v>1</v>
      </c>
      <c r="E1589" s="6" t="s">
        <v>70</v>
      </c>
    </row>
    <row r="1590" spans="1:5" ht="15" thickBot="1" x14ac:dyDescent="0.35">
      <c r="A1590" s="10" t="s">
        <v>2177</v>
      </c>
      <c r="B1590" s="10" t="s">
        <v>10</v>
      </c>
      <c r="C1590" s="10" t="s">
        <v>63</v>
      </c>
      <c r="D1590" s="21" t="s">
        <v>108</v>
      </c>
      <c r="E1590" s="21"/>
    </row>
    <row r="1591" spans="1:5" ht="15" thickBot="1" x14ac:dyDescent="0.35">
      <c r="A1591" s="10" t="s">
        <v>2178</v>
      </c>
      <c r="B1591" s="10" t="s">
        <v>10</v>
      </c>
      <c r="C1591" s="10" t="s">
        <v>63</v>
      </c>
      <c r="D1591" s="21" t="s">
        <v>108</v>
      </c>
      <c r="E1591" s="21"/>
    </row>
    <row r="1592" spans="1:5" ht="15" thickBot="1" x14ac:dyDescent="0.35">
      <c r="A1592" s="10" t="s">
        <v>2179</v>
      </c>
      <c r="B1592" s="10" t="s">
        <v>10</v>
      </c>
      <c r="C1592" s="10" t="s">
        <v>63</v>
      </c>
      <c r="D1592" s="21" t="s">
        <v>108</v>
      </c>
      <c r="E1592" s="21"/>
    </row>
    <row r="1593" spans="1:5" ht="15" thickBot="1" x14ac:dyDescent="0.35">
      <c r="A1593" s="10" t="s">
        <v>2180</v>
      </c>
      <c r="B1593" s="10" t="s">
        <v>10</v>
      </c>
      <c r="C1593" s="10" t="s">
        <v>63</v>
      </c>
      <c r="D1593" s="21" t="s">
        <v>108</v>
      </c>
      <c r="E1593" s="21"/>
    </row>
    <row r="1594" spans="1:5" ht="15" thickBot="1" x14ac:dyDescent="0.35">
      <c r="A1594" s="10" t="s">
        <v>2181</v>
      </c>
      <c r="B1594" s="10" t="s">
        <v>10</v>
      </c>
      <c r="C1594" s="10" t="s">
        <v>63</v>
      </c>
      <c r="D1594" s="21" t="s">
        <v>108</v>
      </c>
      <c r="E1594" s="21"/>
    </row>
    <row r="1595" spans="1:5" ht="15" thickBot="1" x14ac:dyDescent="0.35">
      <c r="A1595" s="10" t="s">
        <v>2182</v>
      </c>
      <c r="B1595" s="10" t="s">
        <v>10</v>
      </c>
      <c r="C1595" s="10" t="s">
        <v>63</v>
      </c>
      <c r="D1595" s="21" t="s">
        <v>108</v>
      </c>
      <c r="E1595" s="21"/>
    </row>
    <row r="1596" spans="1:5" ht="15" thickBot="1" x14ac:dyDescent="0.35">
      <c r="A1596" s="10" t="s">
        <v>2183</v>
      </c>
      <c r="B1596" s="10" t="s">
        <v>10</v>
      </c>
      <c r="C1596" s="10" t="s">
        <v>63</v>
      </c>
      <c r="D1596" s="21" t="s">
        <v>108</v>
      </c>
      <c r="E1596" s="21"/>
    </row>
    <row r="1597" spans="1:5" ht="15" thickBot="1" x14ac:dyDescent="0.35">
      <c r="A1597" s="10" t="s">
        <v>2184</v>
      </c>
      <c r="B1597" s="10" t="s">
        <v>10</v>
      </c>
      <c r="C1597" s="10" t="s">
        <v>63</v>
      </c>
      <c r="D1597" s="21" t="s">
        <v>108</v>
      </c>
      <c r="E1597" s="21"/>
    </row>
    <row r="1598" spans="1:5" ht="15" thickBot="1" x14ac:dyDescent="0.35">
      <c r="A1598" s="10" t="s">
        <v>2185</v>
      </c>
      <c r="B1598" s="10" t="s">
        <v>10</v>
      </c>
      <c r="C1598" s="10" t="s">
        <v>63</v>
      </c>
      <c r="D1598" s="21" t="s">
        <v>108</v>
      </c>
      <c r="E1598" s="21"/>
    </row>
    <row r="1599" spans="1:5" ht="15" thickBot="1" x14ac:dyDescent="0.35">
      <c r="A1599" s="10" t="s">
        <v>2186</v>
      </c>
      <c r="B1599" s="10" t="s">
        <v>10</v>
      </c>
      <c r="C1599" s="10" t="s">
        <v>63</v>
      </c>
      <c r="D1599" s="21" t="s">
        <v>108</v>
      </c>
      <c r="E1599" s="21"/>
    </row>
    <row r="1600" spans="1:5" ht="15" thickBot="1" x14ac:dyDescent="0.35">
      <c r="A1600" s="10" t="s">
        <v>2187</v>
      </c>
      <c r="B1600" s="10" t="s">
        <v>10</v>
      </c>
      <c r="C1600" s="10" t="s">
        <v>63</v>
      </c>
      <c r="D1600" s="21" t="s">
        <v>108</v>
      </c>
      <c r="E1600" s="21"/>
    </row>
    <row r="1601" spans="1:5" ht="15" thickBot="1" x14ac:dyDescent="0.35">
      <c r="A1601" s="10" t="s">
        <v>2188</v>
      </c>
      <c r="B1601" s="10" t="s">
        <v>10</v>
      </c>
      <c r="C1601" s="10" t="s">
        <v>63</v>
      </c>
      <c r="D1601" s="21" t="s">
        <v>108</v>
      </c>
      <c r="E1601" s="21"/>
    </row>
    <row r="1602" spans="1:5" ht="15" thickBot="1" x14ac:dyDescent="0.35">
      <c r="A1602" s="10" t="s">
        <v>2189</v>
      </c>
      <c r="B1602" s="10" t="s">
        <v>10</v>
      </c>
      <c r="C1602" s="10" t="s">
        <v>63</v>
      </c>
      <c r="D1602" s="21" t="s">
        <v>108</v>
      </c>
      <c r="E1602" s="21"/>
    </row>
    <row r="1603" spans="1:5" ht="15" thickBot="1" x14ac:dyDescent="0.35">
      <c r="A1603" s="10" t="s">
        <v>2190</v>
      </c>
      <c r="B1603" s="10" t="s">
        <v>10</v>
      </c>
      <c r="C1603" s="10" t="s">
        <v>63</v>
      </c>
      <c r="D1603" s="21" t="s">
        <v>108</v>
      </c>
      <c r="E1603" s="21"/>
    </row>
    <row r="1604" spans="1:5" ht="15" thickBot="1" x14ac:dyDescent="0.35">
      <c r="A1604" s="10" t="s">
        <v>2191</v>
      </c>
      <c r="B1604" s="10" t="s">
        <v>10</v>
      </c>
      <c r="C1604" s="10" t="s">
        <v>63</v>
      </c>
      <c r="D1604" s="21" t="s">
        <v>108</v>
      </c>
      <c r="E1604" s="21"/>
    </row>
    <row r="1605" spans="1:5" ht="15" thickBot="1" x14ac:dyDescent="0.35">
      <c r="A1605" s="10" t="s">
        <v>2192</v>
      </c>
      <c r="B1605" s="10" t="s">
        <v>10</v>
      </c>
      <c r="C1605" s="10" t="s">
        <v>63</v>
      </c>
      <c r="D1605" s="21" t="s">
        <v>108</v>
      </c>
      <c r="E1605" s="21"/>
    </row>
    <row r="1606" spans="1:5" ht="15" thickBot="1" x14ac:dyDescent="0.35">
      <c r="A1606" s="10" t="s">
        <v>2193</v>
      </c>
      <c r="B1606" s="10" t="s">
        <v>10</v>
      </c>
      <c r="C1606" s="10" t="s">
        <v>63</v>
      </c>
      <c r="D1606" s="21" t="s">
        <v>108</v>
      </c>
      <c r="E1606" s="21"/>
    </row>
    <row r="1607" spans="1:5" ht="15" thickBot="1" x14ac:dyDescent="0.35">
      <c r="A1607" s="10" t="s">
        <v>2194</v>
      </c>
      <c r="B1607" s="10" t="s">
        <v>10</v>
      </c>
      <c r="C1607" s="10" t="s">
        <v>63</v>
      </c>
      <c r="D1607" s="21" t="s">
        <v>108</v>
      </c>
      <c r="E1607" s="21"/>
    </row>
    <row r="1608" spans="1:5" ht="15" thickBot="1" x14ac:dyDescent="0.35">
      <c r="A1608" s="10" t="s">
        <v>2195</v>
      </c>
      <c r="B1608" s="10" t="s">
        <v>10</v>
      </c>
      <c r="C1608" s="10" t="s">
        <v>63</v>
      </c>
      <c r="D1608" s="21" t="s">
        <v>108</v>
      </c>
      <c r="E1608" s="21"/>
    </row>
    <row r="1609" spans="1:5" ht="15" thickBot="1" x14ac:dyDescent="0.35">
      <c r="A1609" s="10" t="s">
        <v>2196</v>
      </c>
      <c r="B1609" s="10" t="s">
        <v>10</v>
      </c>
      <c r="C1609" s="10" t="s">
        <v>63</v>
      </c>
      <c r="D1609" s="21" t="s">
        <v>108</v>
      </c>
      <c r="E1609" s="21"/>
    </row>
    <row r="1610" spans="1:5" ht="15" thickBot="1" x14ac:dyDescent="0.35">
      <c r="A1610" s="10" t="s">
        <v>2197</v>
      </c>
      <c r="B1610" s="10" t="s">
        <v>10</v>
      </c>
      <c r="C1610" s="10" t="s">
        <v>63</v>
      </c>
      <c r="D1610" s="21" t="s">
        <v>108</v>
      </c>
      <c r="E1610" s="21"/>
    </row>
    <row r="1611" spans="1:5" ht="15" thickBot="1" x14ac:dyDescent="0.35">
      <c r="A1611" s="10" t="s">
        <v>2198</v>
      </c>
      <c r="B1611" s="10" t="s">
        <v>10</v>
      </c>
      <c r="C1611" s="10" t="s">
        <v>63</v>
      </c>
      <c r="D1611" s="21" t="s">
        <v>108</v>
      </c>
      <c r="E1611" s="21"/>
    </row>
    <row r="1612" spans="1:5" ht="15" thickBot="1" x14ac:dyDescent="0.35">
      <c r="A1612" s="10" t="s">
        <v>2199</v>
      </c>
      <c r="B1612" s="10" t="s">
        <v>10</v>
      </c>
      <c r="C1612" s="10" t="s">
        <v>63</v>
      </c>
      <c r="D1612" s="21" t="s">
        <v>108</v>
      </c>
      <c r="E1612" s="21"/>
    </row>
    <row r="1613" spans="1:5" ht="15" thickBot="1" x14ac:dyDescent="0.35">
      <c r="A1613" s="10" t="s">
        <v>2200</v>
      </c>
      <c r="B1613" s="10" t="s">
        <v>10</v>
      </c>
      <c r="C1613" s="10" t="s">
        <v>63</v>
      </c>
      <c r="D1613" s="21" t="s">
        <v>108</v>
      </c>
      <c r="E1613" s="21"/>
    </row>
    <row r="1614" spans="1:5" ht="15" thickBot="1" x14ac:dyDescent="0.35">
      <c r="A1614" s="10" t="s">
        <v>2201</v>
      </c>
      <c r="B1614" s="10" t="s">
        <v>10</v>
      </c>
      <c r="C1614" s="10" t="s">
        <v>63</v>
      </c>
      <c r="D1614" s="21" t="s">
        <v>108</v>
      </c>
      <c r="E1614" s="21"/>
    </row>
    <row r="1615" spans="1:5" ht="15" thickBot="1" x14ac:dyDescent="0.35">
      <c r="A1615" s="10" t="s">
        <v>2202</v>
      </c>
      <c r="B1615" s="10" t="s">
        <v>10</v>
      </c>
      <c r="C1615" s="10" t="s">
        <v>63</v>
      </c>
      <c r="D1615" s="21" t="s">
        <v>108</v>
      </c>
      <c r="E1615" s="21"/>
    </row>
    <row r="1616" spans="1:5" ht="15" thickBot="1" x14ac:dyDescent="0.35">
      <c r="A1616" s="10" t="s">
        <v>2203</v>
      </c>
      <c r="B1616" s="10" t="s">
        <v>10</v>
      </c>
      <c r="C1616" s="10" t="s">
        <v>63</v>
      </c>
      <c r="D1616" s="21" t="s">
        <v>108</v>
      </c>
      <c r="E1616" s="21"/>
    </row>
    <row r="1617" spans="1:5" ht="15" thickBot="1" x14ac:dyDescent="0.35">
      <c r="A1617" s="10" t="s">
        <v>2204</v>
      </c>
      <c r="B1617" s="10" t="s">
        <v>10</v>
      </c>
      <c r="C1617" s="10" t="s">
        <v>63</v>
      </c>
      <c r="D1617" s="21" t="s">
        <v>108</v>
      </c>
      <c r="E1617" s="21"/>
    </row>
    <row r="1618" spans="1:5" ht="15" thickBot="1" x14ac:dyDescent="0.35">
      <c r="A1618" s="10" t="s">
        <v>2205</v>
      </c>
      <c r="B1618" s="10" t="s">
        <v>10</v>
      </c>
      <c r="C1618" s="10" t="s">
        <v>63</v>
      </c>
      <c r="D1618" s="21" t="s">
        <v>108</v>
      </c>
      <c r="E1618" s="21"/>
    </row>
    <row r="1619" spans="1:5" ht="15" thickBot="1" x14ac:dyDescent="0.35">
      <c r="A1619" s="10" t="s">
        <v>2206</v>
      </c>
      <c r="B1619" s="10" t="s">
        <v>10</v>
      </c>
      <c r="C1619" s="10" t="s">
        <v>63</v>
      </c>
      <c r="D1619" s="21" t="s">
        <v>108</v>
      </c>
      <c r="E1619" s="21"/>
    </row>
    <row r="1620" spans="1:5" ht="15" thickBot="1" x14ac:dyDescent="0.35">
      <c r="A1620" s="10" t="s">
        <v>2207</v>
      </c>
      <c r="B1620" s="10" t="s">
        <v>10</v>
      </c>
      <c r="C1620" s="10" t="s">
        <v>63</v>
      </c>
      <c r="D1620" s="21" t="s">
        <v>108</v>
      </c>
      <c r="E1620" s="21"/>
    </row>
    <row r="1621" spans="1:5" ht="15" thickBot="1" x14ac:dyDescent="0.35">
      <c r="A1621" s="9" t="s">
        <v>2208</v>
      </c>
      <c r="B1621" s="9" t="s">
        <v>68</v>
      </c>
      <c r="C1621" s="9" t="s">
        <v>63</v>
      </c>
      <c r="D1621" s="22" t="s">
        <v>108</v>
      </c>
      <c r="E1621" s="22"/>
    </row>
    <row r="1622" spans="1:5" ht="15" thickBot="1" x14ac:dyDescent="0.35">
      <c r="A1622" s="17"/>
      <c r="B1622" s="17"/>
      <c r="C1622" s="18"/>
      <c r="D1622" s="2" t="s">
        <v>211</v>
      </c>
      <c r="E1622" s="3" t="s">
        <v>212</v>
      </c>
    </row>
    <row r="1623" spans="1:5" ht="15" thickBot="1" x14ac:dyDescent="0.35">
      <c r="A1623" s="17"/>
      <c r="B1623" s="17"/>
      <c r="C1623" s="18"/>
      <c r="D1623" s="1">
        <v>0</v>
      </c>
      <c r="E1623" s="4" t="s">
        <v>69</v>
      </c>
    </row>
    <row r="1624" spans="1:5" ht="15" thickBot="1" x14ac:dyDescent="0.35">
      <c r="A1624" s="19"/>
      <c r="B1624" s="19"/>
      <c r="C1624" s="20"/>
      <c r="D1624" s="5">
        <v>1</v>
      </c>
      <c r="E1624" s="6" t="s">
        <v>70</v>
      </c>
    </row>
    <row r="1625" spans="1:5" ht="15" thickBot="1" x14ac:dyDescent="0.35">
      <c r="A1625" s="9" t="s">
        <v>2209</v>
      </c>
      <c r="B1625" s="9" t="s">
        <v>68</v>
      </c>
      <c r="C1625" s="9" t="s">
        <v>63</v>
      </c>
      <c r="D1625" s="22" t="s">
        <v>108</v>
      </c>
      <c r="E1625" s="22"/>
    </row>
    <row r="1626" spans="1:5" ht="15" thickBot="1" x14ac:dyDescent="0.35">
      <c r="A1626" s="17"/>
      <c r="B1626" s="17"/>
      <c r="C1626" s="18"/>
      <c r="D1626" s="2" t="s">
        <v>211</v>
      </c>
      <c r="E1626" s="3" t="s">
        <v>212</v>
      </c>
    </row>
    <row r="1627" spans="1:5" ht="15" thickBot="1" x14ac:dyDescent="0.35">
      <c r="A1627" s="17"/>
      <c r="B1627" s="17"/>
      <c r="C1627" s="18"/>
      <c r="D1627" s="1">
        <v>0</v>
      </c>
      <c r="E1627" s="4" t="s">
        <v>69</v>
      </c>
    </row>
    <row r="1628" spans="1:5" ht="15" thickBot="1" x14ac:dyDescent="0.35">
      <c r="A1628" s="19"/>
      <c r="B1628" s="19"/>
      <c r="C1628" s="20"/>
      <c r="D1628" s="5">
        <v>1</v>
      </c>
      <c r="E1628" s="6" t="s">
        <v>70</v>
      </c>
    </row>
    <row r="1629" spans="1:5" ht="15" thickBot="1" x14ac:dyDescent="0.35">
      <c r="A1629" s="9" t="s">
        <v>2210</v>
      </c>
      <c r="B1629" s="9" t="s">
        <v>68</v>
      </c>
      <c r="C1629" s="9" t="s">
        <v>63</v>
      </c>
      <c r="D1629" s="22" t="s">
        <v>108</v>
      </c>
      <c r="E1629" s="22"/>
    </row>
    <row r="1630" spans="1:5" ht="15" thickBot="1" x14ac:dyDescent="0.35">
      <c r="A1630" s="17"/>
      <c r="B1630" s="17"/>
      <c r="C1630" s="18"/>
      <c r="D1630" s="2" t="s">
        <v>211</v>
      </c>
      <c r="E1630" s="3" t="s">
        <v>212</v>
      </c>
    </row>
    <row r="1631" spans="1:5" ht="15" thickBot="1" x14ac:dyDescent="0.35">
      <c r="A1631" s="17"/>
      <c r="B1631" s="17"/>
      <c r="C1631" s="18"/>
      <c r="D1631" s="1">
        <v>0</v>
      </c>
      <c r="E1631" s="4" t="s">
        <v>69</v>
      </c>
    </row>
    <row r="1632" spans="1:5" ht="15" thickBot="1" x14ac:dyDescent="0.35">
      <c r="A1632" s="19"/>
      <c r="B1632" s="19"/>
      <c r="C1632" s="20"/>
      <c r="D1632" s="5">
        <v>1</v>
      </c>
      <c r="E1632" s="6" t="s">
        <v>70</v>
      </c>
    </row>
    <row r="1633" spans="1:5" ht="15" thickBot="1" x14ac:dyDescent="0.35">
      <c r="A1633" s="9" t="s">
        <v>2211</v>
      </c>
      <c r="B1633" s="9" t="s">
        <v>68</v>
      </c>
      <c r="C1633" s="9" t="s">
        <v>63</v>
      </c>
      <c r="D1633" s="22" t="s">
        <v>108</v>
      </c>
      <c r="E1633" s="22"/>
    </row>
    <row r="1634" spans="1:5" ht="15" thickBot="1" x14ac:dyDescent="0.35">
      <c r="A1634" s="17"/>
      <c r="B1634" s="17"/>
      <c r="C1634" s="18"/>
      <c r="D1634" s="2" t="s">
        <v>211</v>
      </c>
      <c r="E1634" s="3" t="s">
        <v>212</v>
      </c>
    </row>
    <row r="1635" spans="1:5" ht="15" thickBot="1" x14ac:dyDescent="0.35">
      <c r="A1635" s="17"/>
      <c r="B1635" s="17"/>
      <c r="C1635" s="18"/>
      <c r="D1635" s="1">
        <v>0</v>
      </c>
      <c r="E1635" s="4" t="s">
        <v>69</v>
      </c>
    </row>
    <row r="1636" spans="1:5" ht="15" thickBot="1" x14ac:dyDescent="0.35">
      <c r="A1636" s="19"/>
      <c r="B1636" s="19"/>
      <c r="C1636" s="20"/>
      <c r="D1636" s="5">
        <v>1</v>
      </c>
      <c r="E1636" s="6" t="s">
        <v>70</v>
      </c>
    </row>
    <row r="1637" spans="1:5" ht="15" thickBot="1" x14ac:dyDescent="0.35">
      <c r="A1637" s="9" t="s">
        <v>2212</v>
      </c>
      <c r="B1637" s="9" t="s">
        <v>68</v>
      </c>
      <c r="C1637" s="9" t="s">
        <v>63</v>
      </c>
      <c r="D1637" s="22" t="s">
        <v>108</v>
      </c>
      <c r="E1637" s="22"/>
    </row>
    <row r="1638" spans="1:5" ht="15" thickBot="1" x14ac:dyDescent="0.35">
      <c r="A1638" s="17"/>
      <c r="B1638" s="17"/>
      <c r="C1638" s="18"/>
      <c r="D1638" s="2" t="s">
        <v>211</v>
      </c>
      <c r="E1638" s="3" t="s">
        <v>212</v>
      </c>
    </row>
    <row r="1639" spans="1:5" ht="15" thickBot="1" x14ac:dyDescent="0.35">
      <c r="A1639" s="17"/>
      <c r="B1639" s="17"/>
      <c r="C1639" s="18"/>
      <c r="D1639" s="1">
        <v>0</v>
      </c>
      <c r="E1639" s="4" t="s">
        <v>69</v>
      </c>
    </row>
    <row r="1640" spans="1:5" ht="15" thickBot="1" x14ac:dyDescent="0.35">
      <c r="A1640" s="19"/>
      <c r="B1640" s="19"/>
      <c r="C1640" s="20"/>
      <c r="D1640" s="5">
        <v>1</v>
      </c>
      <c r="E1640" s="6" t="s">
        <v>70</v>
      </c>
    </row>
    <row r="1641" spans="1:5" ht="15" thickBot="1" x14ac:dyDescent="0.35">
      <c r="A1641" s="9" t="s">
        <v>2213</v>
      </c>
      <c r="B1641" s="9" t="s">
        <v>68</v>
      </c>
      <c r="C1641" s="9" t="s">
        <v>63</v>
      </c>
      <c r="D1641" s="22" t="s">
        <v>108</v>
      </c>
      <c r="E1641" s="22"/>
    </row>
    <row r="1642" spans="1:5" ht="15" thickBot="1" x14ac:dyDescent="0.35">
      <c r="A1642" s="17"/>
      <c r="B1642" s="17"/>
      <c r="C1642" s="18"/>
      <c r="D1642" s="2" t="s">
        <v>211</v>
      </c>
      <c r="E1642" s="3" t="s">
        <v>212</v>
      </c>
    </row>
    <row r="1643" spans="1:5" ht="15" thickBot="1" x14ac:dyDescent="0.35">
      <c r="A1643" s="17"/>
      <c r="B1643" s="17"/>
      <c r="C1643" s="18"/>
      <c r="D1643" s="1">
        <v>0</v>
      </c>
      <c r="E1643" s="4" t="s">
        <v>69</v>
      </c>
    </row>
    <row r="1644" spans="1:5" ht="15" thickBot="1" x14ac:dyDescent="0.35">
      <c r="A1644" s="19"/>
      <c r="B1644" s="19"/>
      <c r="C1644" s="20"/>
      <c r="D1644" s="5">
        <v>1</v>
      </c>
      <c r="E1644" s="6" t="s">
        <v>70</v>
      </c>
    </row>
    <row r="1645" spans="1:5" ht="15" thickBot="1" x14ac:dyDescent="0.35">
      <c r="A1645" s="9" t="s">
        <v>2214</v>
      </c>
      <c r="B1645" s="9" t="s">
        <v>68</v>
      </c>
      <c r="C1645" s="9" t="s">
        <v>63</v>
      </c>
      <c r="D1645" s="22" t="s">
        <v>108</v>
      </c>
      <c r="E1645" s="22"/>
    </row>
    <row r="1646" spans="1:5" ht="15" thickBot="1" x14ac:dyDescent="0.35">
      <c r="A1646" s="17"/>
      <c r="B1646" s="17"/>
      <c r="C1646" s="18"/>
      <c r="D1646" s="2" t="s">
        <v>211</v>
      </c>
      <c r="E1646" s="3" t="s">
        <v>212</v>
      </c>
    </row>
    <row r="1647" spans="1:5" ht="15" thickBot="1" x14ac:dyDescent="0.35">
      <c r="A1647" s="17"/>
      <c r="B1647" s="17"/>
      <c r="C1647" s="18"/>
      <c r="D1647" s="1">
        <v>0</v>
      </c>
      <c r="E1647" s="4" t="s">
        <v>69</v>
      </c>
    </row>
    <row r="1648" spans="1:5" ht="15" thickBot="1" x14ac:dyDescent="0.35">
      <c r="A1648" s="19"/>
      <c r="B1648" s="19"/>
      <c r="C1648" s="20"/>
      <c r="D1648" s="5">
        <v>1</v>
      </c>
      <c r="E1648" s="6" t="s">
        <v>70</v>
      </c>
    </row>
    <row r="1649" spans="1:5" ht="15" thickBot="1" x14ac:dyDescent="0.35">
      <c r="A1649" s="9" t="s">
        <v>2215</v>
      </c>
      <c r="B1649" s="9" t="s">
        <v>68</v>
      </c>
      <c r="C1649" s="9" t="s">
        <v>63</v>
      </c>
      <c r="D1649" s="22" t="s">
        <v>108</v>
      </c>
      <c r="E1649" s="22"/>
    </row>
    <row r="1650" spans="1:5" ht="15" thickBot="1" x14ac:dyDescent="0.35">
      <c r="A1650" s="17"/>
      <c r="B1650" s="17"/>
      <c r="C1650" s="18"/>
      <c r="D1650" s="2" t="s">
        <v>211</v>
      </c>
      <c r="E1650" s="3" t="s">
        <v>212</v>
      </c>
    </row>
    <row r="1651" spans="1:5" ht="15" thickBot="1" x14ac:dyDescent="0.35">
      <c r="A1651" s="17"/>
      <c r="B1651" s="17"/>
      <c r="C1651" s="18"/>
      <c r="D1651" s="1">
        <v>0</v>
      </c>
      <c r="E1651" s="4" t="s">
        <v>69</v>
      </c>
    </row>
    <row r="1652" spans="1:5" ht="15" thickBot="1" x14ac:dyDescent="0.35">
      <c r="A1652" s="19"/>
      <c r="B1652" s="19"/>
      <c r="C1652" s="20"/>
      <c r="D1652" s="5">
        <v>1</v>
      </c>
      <c r="E1652" s="6" t="s">
        <v>70</v>
      </c>
    </row>
    <row r="1653" spans="1:5" ht="15" thickBot="1" x14ac:dyDescent="0.35">
      <c r="A1653" s="9" t="s">
        <v>2216</v>
      </c>
      <c r="B1653" s="9" t="s">
        <v>68</v>
      </c>
      <c r="C1653" s="9" t="s">
        <v>63</v>
      </c>
      <c r="D1653" s="22" t="s">
        <v>108</v>
      </c>
      <c r="E1653" s="22"/>
    </row>
    <row r="1654" spans="1:5" ht="15" thickBot="1" x14ac:dyDescent="0.35">
      <c r="A1654" s="17"/>
      <c r="B1654" s="17"/>
      <c r="C1654" s="18"/>
      <c r="D1654" s="2" t="s">
        <v>211</v>
      </c>
      <c r="E1654" s="3" t="s">
        <v>212</v>
      </c>
    </row>
    <row r="1655" spans="1:5" ht="15" thickBot="1" x14ac:dyDescent="0.35">
      <c r="A1655" s="17"/>
      <c r="B1655" s="17"/>
      <c r="C1655" s="18"/>
      <c r="D1655" s="1">
        <v>0</v>
      </c>
      <c r="E1655" s="4" t="s">
        <v>69</v>
      </c>
    </row>
    <row r="1656" spans="1:5" ht="15" thickBot="1" x14ac:dyDescent="0.35">
      <c r="A1656" s="19"/>
      <c r="B1656" s="19"/>
      <c r="C1656" s="20"/>
      <c r="D1656" s="5">
        <v>1</v>
      </c>
      <c r="E1656" s="6" t="s">
        <v>70</v>
      </c>
    </row>
    <row r="1657" spans="1:5" ht="15" thickBot="1" x14ac:dyDescent="0.35">
      <c r="A1657" s="9" t="s">
        <v>2217</v>
      </c>
      <c r="B1657" s="9" t="s">
        <v>68</v>
      </c>
      <c r="C1657" s="9" t="s">
        <v>63</v>
      </c>
      <c r="D1657" s="22" t="s">
        <v>108</v>
      </c>
      <c r="E1657" s="22"/>
    </row>
    <row r="1658" spans="1:5" ht="15" thickBot="1" x14ac:dyDescent="0.35">
      <c r="A1658" s="17"/>
      <c r="B1658" s="17"/>
      <c r="C1658" s="18"/>
      <c r="D1658" s="2" t="s">
        <v>211</v>
      </c>
      <c r="E1658" s="3" t="s">
        <v>212</v>
      </c>
    </row>
    <row r="1659" spans="1:5" ht="15" thickBot="1" x14ac:dyDescent="0.35">
      <c r="A1659" s="17"/>
      <c r="B1659" s="17"/>
      <c r="C1659" s="18"/>
      <c r="D1659" s="1">
        <v>0</v>
      </c>
      <c r="E1659" s="4" t="s">
        <v>69</v>
      </c>
    </row>
    <row r="1660" spans="1:5" ht="15" thickBot="1" x14ac:dyDescent="0.35">
      <c r="A1660" s="19"/>
      <c r="B1660" s="19"/>
      <c r="C1660" s="20"/>
      <c r="D1660" s="5">
        <v>1</v>
      </c>
      <c r="E1660" s="6" t="s">
        <v>70</v>
      </c>
    </row>
    <row r="1661" spans="1:5" ht="15" thickBot="1" x14ac:dyDescent="0.35">
      <c r="A1661" s="9" t="s">
        <v>2218</v>
      </c>
      <c r="B1661" s="9" t="s">
        <v>68</v>
      </c>
      <c r="C1661" s="9" t="s">
        <v>63</v>
      </c>
      <c r="D1661" s="22" t="s">
        <v>108</v>
      </c>
      <c r="E1661" s="22"/>
    </row>
    <row r="1662" spans="1:5" ht="15" thickBot="1" x14ac:dyDescent="0.35">
      <c r="A1662" s="17"/>
      <c r="B1662" s="17"/>
      <c r="C1662" s="18"/>
      <c r="D1662" s="2" t="s">
        <v>211</v>
      </c>
      <c r="E1662" s="3" t="s">
        <v>212</v>
      </c>
    </row>
    <row r="1663" spans="1:5" ht="15" thickBot="1" x14ac:dyDescent="0.35">
      <c r="A1663" s="17"/>
      <c r="B1663" s="17"/>
      <c r="C1663" s="18"/>
      <c r="D1663" s="1">
        <v>0</v>
      </c>
      <c r="E1663" s="4" t="s">
        <v>69</v>
      </c>
    </row>
    <row r="1664" spans="1:5" ht="15" thickBot="1" x14ac:dyDescent="0.35">
      <c r="A1664" s="19"/>
      <c r="B1664" s="19"/>
      <c r="C1664" s="20"/>
      <c r="D1664" s="5">
        <v>1</v>
      </c>
      <c r="E1664" s="6" t="s">
        <v>70</v>
      </c>
    </row>
    <row r="1665" spans="1:5" ht="15" thickBot="1" x14ac:dyDescent="0.35">
      <c r="A1665" s="10" t="s">
        <v>2219</v>
      </c>
      <c r="B1665" s="10" t="s">
        <v>10</v>
      </c>
      <c r="C1665" s="10" t="s">
        <v>63</v>
      </c>
      <c r="D1665" s="21" t="s">
        <v>108</v>
      </c>
      <c r="E1665" s="21"/>
    </row>
    <row r="1666" spans="1:5" ht="15" thickBot="1" x14ac:dyDescent="0.35">
      <c r="A1666" s="10" t="s">
        <v>2220</v>
      </c>
      <c r="B1666" s="10" t="s">
        <v>10</v>
      </c>
      <c r="C1666" s="10" t="s">
        <v>63</v>
      </c>
      <c r="D1666" s="21" t="s">
        <v>108</v>
      </c>
      <c r="E1666" s="21"/>
    </row>
    <row r="1667" spans="1:5" ht="15" thickBot="1" x14ac:dyDescent="0.35">
      <c r="A1667" s="10" t="s">
        <v>2221</v>
      </c>
      <c r="B1667" s="10" t="s">
        <v>10</v>
      </c>
      <c r="C1667" s="10" t="s">
        <v>63</v>
      </c>
      <c r="D1667" s="21" t="s">
        <v>108</v>
      </c>
      <c r="E1667" s="21"/>
    </row>
    <row r="1668" spans="1:5" ht="15" thickBot="1" x14ac:dyDescent="0.35">
      <c r="A1668" s="10" t="s">
        <v>2222</v>
      </c>
      <c r="B1668" s="10" t="s">
        <v>10</v>
      </c>
      <c r="C1668" s="10" t="s">
        <v>63</v>
      </c>
      <c r="D1668" s="21" t="s">
        <v>108</v>
      </c>
      <c r="E1668" s="21"/>
    </row>
    <row r="1669" spans="1:5" ht="15" thickBot="1" x14ac:dyDescent="0.35">
      <c r="A1669" s="10" t="s">
        <v>2223</v>
      </c>
      <c r="B1669" s="10" t="s">
        <v>10</v>
      </c>
      <c r="C1669" s="10" t="s">
        <v>63</v>
      </c>
      <c r="D1669" s="21" t="s">
        <v>108</v>
      </c>
      <c r="E1669" s="21"/>
    </row>
    <row r="1670" spans="1:5" ht="15" thickBot="1" x14ac:dyDescent="0.35">
      <c r="A1670" s="10" t="s">
        <v>2224</v>
      </c>
      <c r="B1670" s="10" t="s">
        <v>10</v>
      </c>
      <c r="C1670" s="10" t="s">
        <v>63</v>
      </c>
      <c r="D1670" s="21" t="s">
        <v>108</v>
      </c>
      <c r="E1670" s="21"/>
    </row>
    <row r="1671" spans="1:5" ht="15" thickBot="1" x14ac:dyDescent="0.35">
      <c r="A1671" s="10" t="s">
        <v>2225</v>
      </c>
      <c r="B1671" s="10" t="s">
        <v>10</v>
      </c>
      <c r="C1671" s="10" t="s">
        <v>63</v>
      </c>
      <c r="D1671" s="21" t="s">
        <v>108</v>
      </c>
      <c r="E1671" s="21"/>
    </row>
    <row r="1672" spans="1:5" ht="15" thickBot="1" x14ac:dyDescent="0.35">
      <c r="A1672" s="10" t="s">
        <v>2226</v>
      </c>
      <c r="B1672" s="10" t="s">
        <v>10</v>
      </c>
      <c r="C1672" s="10" t="s">
        <v>63</v>
      </c>
      <c r="D1672" s="21" t="s">
        <v>108</v>
      </c>
      <c r="E1672" s="21"/>
    </row>
    <row r="1673" spans="1:5" ht="15" thickBot="1" x14ac:dyDescent="0.35">
      <c r="A1673" s="10" t="s">
        <v>2227</v>
      </c>
      <c r="B1673" s="10" t="s">
        <v>10</v>
      </c>
      <c r="C1673" s="10" t="s">
        <v>63</v>
      </c>
      <c r="D1673" s="21" t="s">
        <v>108</v>
      </c>
      <c r="E1673" s="21"/>
    </row>
    <row r="1674" spans="1:5" ht="15" thickBot="1" x14ac:dyDescent="0.35">
      <c r="A1674" s="10" t="s">
        <v>2228</v>
      </c>
      <c r="B1674" s="10" t="s">
        <v>10</v>
      </c>
      <c r="C1674" s="10" t="s">
        <v>63</v>
      </c>
      <c r="D1674" s="21" t="s">
        <v>108</v>
      </c>
      <c r="E1674" s="21"/>
    </row>
    <row r="1675" spans="1:5" ht="15" thickBot="1" x14ac:dyDescent="0.35">
      <c r="A1675" s="10" t="s">
        <v>2229</v>
      </c>
      <c r="B1675" s="10" t="s">
        <v>10</v>
      </c>
      <c r="C1675" s="10" t="s">
        <v>63</v>
      </c>
      <c r="D1675" s="21" t="s">
        <v>108</v>
      </c>
      <c r="E1675" s="21"/>
    </row>
    <row r="1676" spans="1:5" ht="15" thickBot="1" x14ac:dyDescent="0.35">
      <c r="A1676" s="10" t="s">
        <v>2230</v>
      </c>
      <c r="B1676" s="10" t="s">
        <v>10</v>
      </c>
      <c r="C1676" s="10" t="s">
        <v>63</v>
      </c>
      <c r="D1676" s="21" t="s">
        <v>108</v>
      </c>
      <c r="E1676" s="21"/>
    </row>
    <row r="1677" spans="1:5" ht="15" thickBot="1" x14ac:dyDescent="0.35">
      <c r="A1677" s="10" t="s">
        <v>2231</v>
      </c>
      <c r="B1677" s="10" t="s">
        <v>10</v>
      </c>
      <c r="C1677" s="10" t="s">
        <v>63</v>
      </c>
      <c r="D1677" s="21" t="s">
        <v>108</v>
      </c>
      <c r="E1677" s="21"/>
    </row>
    <row r="1678" spans="1:5" ht="15" thickBot="1" x14ac:dyDescent="0.35">
      <c r="A1678" s="10" t="s">
        <v>2232</v>
      </c>
      <c r="B1678" s="10" t="s">
        <v>10</v>
      </c>
      <c r="C1678" s="10" t="s">
        <v>63</v>
      </c>
      <c r="D1678" s="21" t="s">
        <v>108</v>
      </c>
      <c r="E1678" s="21"/>
    </row>
    <row r="1679" spans="1:5" ht="15" thickBot="1" x14ac:dyDescent="0.35">
      <c r="A1679" s="10" t="s">
        <v>2233</v>
      </c>
      <c r="B1679" s="10" t="s">
        <v>10</v>
      </c>
      <c r="C1679" s="10" t="s">
        <v>63</v>
      </c>
      <c r="D1679" s="21" t="s">
        <v>108</v>
      </c>
      <c r="E1679" s="21"/>
    </row>
    <row r="1680" spans="1:5" ht="15" thickBot="1" x14ac:dyDescent="0.35">
      <c r="A1680" s="10" t="s">
        <v>2234</v>
      </c>
      <c r="B1680" s="10" t="s">
        <v>10</v>
      </c>
      <c r="C1680" s="10" t="s">
        <v>63</v>
      </c>
      <c r="D1680" s="21" t="s">
        <v>108</v>
      </c>
      <c r="E1680" s="21"/>
    </row>
    <row r="1681" spans="1:5" ht="15" thickBot="1" x14ac:dyDescent="0.35">
      <c r="A1681" s="10" t="s">
        <v>2235</v>
      </c>
      <c r="B1681" s="10" t="s">
        <v>10</v>
      </c>
      <c r="C1681" s="10" t="s">
        <v>63</v>
      </c>
      <c r="D1681" s="21" t="s">
        <v>108</v>
      </c>
      <c r="E1681" s="21"/>
    </row>
    <row r="1682" spans="1:5" ht="15" thickBot="1" x14ac:dyDescent="0.35">
      <c r="A1682" s="10" t="s">
        <v>2236</v>
      </c>
      <c r="B1682" s="10" t="s">
        <v>10</v>
      </c>
      <c r="C1682" s="10" t="s">
        <v>63</v>
      </c>
      <c r="D1682" s="21" t="s">
        <v>108</v>
      </c>
      <c r="E1682" s="21"/>
    </row>
    <row r="1683" spans="1:5" ht="15" thickBot="1" x14ac:dyDescent="0.35">
      <c r="A1683" s="10" t="s">
        <v>2237</v>
      </c>
      <c r="B1683" s="10" t="s">
        <v>10</v>
      </c>
      <c r="C1683" s="10" t="s">
        <v>63</v>
      </c>
      <c r="D1683" s="21" t="s">
        <v>108</v>
      </c>
      <c r="E1683" s="21"/>
    </row>
    <row r="1684" spans="1:5" ht="15" thickBot="1" x14ac:dyDescent="0.35">
      <c r="A1684" s="10" t="s">
        <v>2238</v>
      </c>
      <c r="B1684" s="10" t="s">
        <v>10</v>
      </c>
      <c r="C1684" s="10" t="s">
        <v>63</v>
      </c>
      <c r="D1684" s="21" t="s">
        <v>108</v>
      </c>
      <c r="E1684" s="21"/>
    </row>
    <row r="1685" spans="1:5" ht="15" thickBot="1" x14ac:dyDescent="0.35">
      <c r="A1685" s="10" t="s">
        <v>2239</v>
      </c>
      <c r="B1685" s="10" t="s">
        <v>10</v>
      </c>
      <c r="C1685" s="10" t="s">
        <v>63</v>
      </c>
      <c r="D1685" s="21" t="s">
        <v>108</v>
      </c>
      <c r="E1685" s="21"/>
    </row>
    <row r="1686" spans="1:5" ht="15" thickBot="1" x14ac:dyDescent="0.35">
      <c r="A1686" s="10" t="s">
        <v>2240</v>
      </c>
      <c r="B1686" s="10" t="s">
        <v>10</v>
      </c>
      <c r="C1686" s="10" t="s">
        <v>63</v>
      </c>
      <c r="D1686" s="21" t="s">
        <v>108</v>
      </c>
      <c r="E1686" s="21"/>
    </row>
    <row r="1687" spans="1:5" ht="15" thickBot="1" x14ac:dyDescent="0.35">
      <c r="A1687" s="10" t="s">
        <v>2241</v>
      </c>
      <c r="B1687" s="10" t="s">
        <v>10</v>
      </c>
      <c r="C1687" s="10" t="s">
        <v>63</v>
      </c>
      <c r="D1687" s="21" t="s">
        <v>108</v>
      </c>
      <c r="E1687" s="21"/>
    </row>
    <row r="1688" spans="1:5" ht="15" thickBot="1" x14ac:dyDescent="0.35">
      <c r="A1688" s="10" t="s">
        <v>2242</v>
      </c>
      <c r="B1688" s="10" t="s">
        <v>10</v>
      </c>
      <c r="C1688" s="10" t="s">
        <v>63</v>
      </c>
      <c r="D1688" s="21" t="s">
        <v>108</v>
      </c>
      <c r="E1688" s="21"/>
    </row>
    <row r="1689" spans="1:5" ht="15" thickBot="1" x14ac:dyDescent="0.35">
      <c r="A1689" s="10" t="s">
        <v>2243</v>
      </c>
      <c r="B1689" s="10" t="s">
        <v>10</v>
      </c>
      <c r="C1689" s="10" t="s">
        <v>63</v>
      </c>
      <c r="D1689" s="21" t="s">
        <v>108</v>
      </c>
      <c r="E1689" s="21"/>
    </row>
    <row r="1690" spans="1:5" ht="15" thickBot="1" x14ac:dyDescent="0.35">
      <c r="A1690" s="10" t="s">
        <v>2244</v>
      </c>
      <c r="B1690" s="10" t="s">
        <v>10</v>
      </c>
      <c r="C1690" s="10" t="s">
        <v>63</v>
      </c>
      <c r="D1690" s="21" t="s">
        <v>108</v>
      </c>
      <c r="E1690" s="21"/>
    </row>
    <row r="1691" spans="1:5" ht="15" thickBot="1" x14ac:dyDescent="0.35">
      <c r="A1691" s="10" t="s">
        <v>2245</v>
      </c>
      <c r="B1691" s="10" t="s">
        <v>10</v>
      </c>
      <c r="C1691" s="10" t="s">
        <v>63</v>
      </c>
      <c r="D1691" s="21" t="s">
        <v>108</v>
      </c>
      <c r="E1691" s="21"/>
    </row>
    <row r="1692" spans="1:5" ht="15" thickBot="1" x14ac:dyDescent="0.35">
      <c r="A1692" s="10" t="s">
        <v>2246</v>
      </c>
      <c r="B1692" s="10" t="s">
        <v>10</v>
      </c>
      <c r="C1692" s="10" t="s">
        <v>63</v>
      </c>
      <c r="D1692" s="21" t="s">
        <v>108</v>
      </c>
      <c r="E1692" s="21"/>
    </row>
    <row r="1693" spans="1:5" ht="15" thickBot="1" x14ac:dyDescent="0.35">
      <c r="A1693" s="10" t="s">
        <v>2247</v>
      </c>
      <c r="B1693" s="10" t="s">
        <v>10</v>
      </c>
      <c r="C1693" s="10" t="s">
        <v>63</v>
      </c>
      <c r="D1693" s="21" t="s">
        <v>108</v>
      </c>
      <c r="E1693" s="21"/>
    </row>
    <row r="1694" spans="1:5" ht="15" thickBot="1" x14ac:dyDescent="0.35">
      <c r="A1694" s="10" t="s">
        <v>2248</v>
      </c>
      <c r="B1694" s="10" t="s">
        <v>10</v>
      </c>
      <c r="C1694" s="10" t="s">
        <v>63</v>
      </c>
      <c r="D1694" s="21" t="s">
        <v>108</v>
      </c>
      <c r="E1694" s="21"/>
    </row>
    <row r="1695" spans="1:5" ht="15" thickBot="1" x14ac:dyDescent="0.35">
      <c r="A1695" s="10" t="s">
        <v>2249</v>
      </c>
      <c r="B1695" s="10" t="s">
        <v>10</v>
      </c>
      <c r="C1695" s="10" t="s">
        <v>63</v>
      </c>
      <c r="D1695" s="21" t="s">
        <v>108</v>
      </c>
      <c r="E1695" s="21"/>
    </row>
    <row r="1696" spans="1:5" ht="15" thickBot="1" x14ac:dyDescent="0.35">
      <c r="A1696" s="10" t="s">
        <v>2250</v>
      </c>
      <c r="B1696" s="10" t="s">
        <v>10</v>
      </c>
      <c r="C1696" s="10" t="s">
        <v>63</v>
      </c>
      <c r="D1696" s="21" t="s">
        <v>108</v>
      </c>
      <c r="E1696" s="21"/>
    </row>
    <row r="1697" spans="1:5" ht="15" thickBot="1" x14ac:dyDescent="0.35">
      <c r="A1697" s="10" t="s">
        <v>2251</v>
      </c>
      <c r="B1697" s="10" t="s">
        <v>10</v>
      </c>
      <c r="C1697" s="10" t="s">
        <v>63</v>
      </c>
      <c r="D1697" s="21" t="s">
        <v>108</v>
      </c>
      <c r="E1697" s="21"/>
    </row>
    <row r="1698" spans="1:5" ht="15" thickBot="1" x14ac:dyDescent="0.35">
      <c r="A1698" s="10" t="s">
        <v>2252</v>
      </c>
      <c r="B1698" s="10" t="s">
        <v>10</v>
      </c>
      <c r="C1698" s="10" t="s">
        <v>63</v>
      </c>
      <c r="D1698" s="21" t="s">
        <v>108</v>
      </c>
      <c r="E1698" s="21"/>
    </row>
    <row r="1699" spans="1:5" ht="15" thickBot="1" x14ac:dyDescent="0.35">
      <c r="A1699" s="10" t="s">
        <v>2253</v>
      </c>
      <c r="B1699" s="10" t="s">
        <v>10</v>
      </c>
      <c r="C1699" s="10" t="s">
        <v>63</v>
      </c>
      <c r="D1699" s="21" t="s">
        <v>108</v>
      </c>
      <c r="E1699" s="21"/>
    </row>
    <row r="1700" spans="1:5" ht="15" thickBot="1" x14ac:dyDescent="0.35">
      <c r="A1700" s="10" t="s">
        <v>2254</v>
      </c>
      <c r="B1700" s="10" t="s">
        <v>10</v>
      </c>
      <c r="C1700" s="10" t="s">
        <v>63</v>
      </c>
      <c r="D1700" s="21" t="s">
        <v>108</v>
      </c>
      <c r="E1700" s="21"/>
    </row>
    <row r="1701" spans="1:5" ht="15" thickBot="1" x14ac:dyDescent="0.35">
      <c r="A1701" s="10" t="s">
        <v>2255</v>
      </c>
      <c r="B1701" s="10" t="s">
        <v>10</v>
      </c>
      <c r="C1701" s="10" t="s">
        <v>63</v>
      </c>
      <c r="D1701" s="21" t="s">
        <v>108</v>
      </c>
      <c r="E1701" s="21"/>
    </row>
    <row r="1702" spans="1:5" ht="15" thickBot="1" x14ac:dyDescent="0.35">
      <c r="A1702" s="10" t="s">
        <v>2256</v>
      </c>
      <c r="B1702" s="10" t="s">
        <v>10</v>
      </c>
      <c r="C1702" s="10" t="s">
        <v>63</v>
      </c>
      <c r="D1702" s="21" t="s">
        <v>108</v>
      </c>
      <c r="E1702" s="21"/>
    </row>
    <row r="1703" spans="1:5" ht="15" thickBot="1" x14ac:dyDescent="0.35">
      <c r="A1703" s="10" t="s">
        <v>2257</v>
      </c>
      <c r="B1703" s="10" t="s">
        <v>10</v>
      </c>
      <c r="C1703" s="10" t="s">
        <v>63</v>
      </c>
      <c r="D1703" s="21" t="s">
        <v>108</v>
      </c>
      <c r="E1703" s="21"/>
    </row>
    <row r="1704" spans="1:5" ht="15" thickBot="1" x14ac:dyDescent="0.35">
      <c r="A1704" s="9" t="s">
        <v>2258</v>
      </c>
      <c r="B1704" s="9" t="s">
        <v>68</v>
      </c>
      <c r="C1704" s="9" t="s">
        <v>63</v>
      </c>
      <c r="D1704" s="22" t="s">
        <v>108</v>
      </c>
      <c r="E1704" s="22"/>
    </row>
    <row r="1705" spans="1:5" ht="15" thickBot="1" x14ac:dyDescent="0.35">
      <c r="A1705" s="17"/>
      <c r="B1705" s="17"/>
      <c r="C1705" s="18"/>
      <c r="D1705" s="2" t="s">
        <v>211</v>
      </c>
      <c r="E1705" s="3" t="s">
        <v>212</v>
      </c>
    </row>
    <row r="1706" spans="1:5" ht="15" thickBot="1" x14ac:dyDescent="0.35">
      <c r="A1706" s="17"/>
      <c r="B1706" s="17"/>
      <c r="C1706" s="18"/>
      <c r="D1706" s="1">
        <v>0</v>
      </c>
      <c r="E1706" s="4" t="s">
        <v>69</v>
      </c>
    </row>
    <row r="1707" spans="1:5" ht="15" thickBot="1" x14ac:dyDescent="0.35">
      <c r="A1707" s="19"/>
      <c r="B1707" s="19"/>
      <c r="C1707" s="20"/>
      <c r="D1707" s="5">
        <v>1</v>
      </c>
      <c r="E1707" s="6" t="s">
        <v>70</v>
      </c>
    </row>
    <row r="1708" spans="1:5" ht="15" thickBot="1" x14ac:dyDescent="0.35">
      <c r="A1708" s="9" t="s">
        <v>2259</v>
      </c>
      <c r="B1708" s="9" t="s">
        <v>68</v>
      </c>
      <c r="C1708" s="9" t="s">
        <v>63</v>
      </c>
      <c r="D1708" s="22" t="s">
        <v>108</v>
      </c>
      <c r="E1708" s="22"/>
    </row>
    <row r="1709" spans="1:5" ht="15" thickBot="1" x14ac:dyDescent="0.35">
      <c r="A1709" s="17"/>
      <c r="B1709" s="17"/>
      <c r="C1709" s="18"/>
      <c r="D1709" s="2" t="s">
        <v>211</v>
      </c>
      <c r="E1709" s="3" t="s">
        <v>212</v>
      </c>
    </row>
    <row r="1710" spans="1:5" ht="15" thickBot="1" x14ac:dyDescent="0.35">
      <c r="A1710" s="17"/>
      <c r="B1710" s="17"/>
      <c r="C1710" s="18"/>
      <c r="D1710" s="1">
        <v>0</v>
      </c>
      <c r="E1710" s="4" t="s">
        <v>69</v>
      </c>
    </row>
    <row r="1711" spans="1:5" ht="15" thickBot="1" x14ac:dyDescent="0.35">
      <c r="A1711" s="19"/>
      <c r="B1711" s="19"/>
      <c r="C1711" s="20"/>
      <c r="D1711" s="5">
        <v>1</v>
      </c>
      <c r="E1711" s="6" t="s">
        <v>70</v>
      </c>
    </row>
    <row r="1712" spans="1:5" ht="15" thickBot="1" x14ac:dyDescent="0.35">
      <c r="A1712" s="9" t="s">
        <v>2260</v>
      </c>
      <c r="B1712" s="9" t="s">
        <v>68</v>
      </c>
      <c r="C1712" s="9" t="s">
        <v>63</v>
      </c>
      <c r="D1712" s="22" t="s">
        <v>108</v>
      </c>
      <c r="E1712" s="22"/>
    </row>
    <row r="1713" spans="1:5" ht="15" thickBot="1" x14ac:dyDescent="0.35">
      <c r="A1713" s="17"/>
      <c r="B1713" s="17"/>
      <c r="C1713" s="18"/>
      <c r="D1713" s="2" t="s">
        <v>211</v>
      </c>
      <c r="E1713" s="3" t="s">
        <v>212</v>
      </c>
    </row>
    <row r="1714" spans="1:5" ht="15" thickBot="1" x14ac:dyDescent="0.35">
      <c r="A1714" s="17"/>
      <c r="B1714" s="17"/>
      <c r="C1714" s="18"/>
      <c r="D1714" s="1">
        <v>0</v>
      </c>
      <c r="E1714" s="4" t="s">
        <v>69</v>
      </c>
    </row>
    <row r="1715" spans="1:5" ht="15" thickBot="1" x14ac:dyDescent="0.35">
      <c r="A1715" s="19"/>
      <c r="B1715" s="19"/>
      <c r="C1715" s="20"/>
      <c r="D1715" s="5">
        <v>1</v>
      </c>
      <c r="E1715" s="6" t="s">
        <v>70</v>
      </c>
    </row>
    <row r="1716" spans="1:5" ht="15" thickBot="1" x14ac:dyDescent="0.35">
      <c r="A1716" s="9" t="s">
        <v>2261</v>
      </c>
      <c r="B1716" s="9" t="s">
        <v>68</v>
      </c>
      <c r="C1716" s="9" t="s">
        <v>63</v>
      </c>
      <c r="D1716" s="22" t="s">
        <v>108</v>
      </c>
      <c r="E1716" s="22"/>
    </row>
    <row r="1717" spans="1:5" ht="15" thickBot="1" x14ac:dyDescent="0.35">
      <c r="A1717" s="17"/>
      <c r="B1717" s="17"/>
      <c r="C1717" s="18"/>
      <c r="D1717" s="2" t="s">
        <v>211</v>
      </c>
      <c r="E1717" s="3" t="s">
        <v>212</v>
      </c>
    </row>
    <row r="1718" spans="1:5" ht="15" thickBot="1" x14ac:dyDescent="0.35">
      <c r="A1718" s="17"/>
      <c r="B1718" s="17"/>
      <c r="C1718" s="18"/>
      <c r="D1718" s="1">
        <v>0</v>
      </c>
      <c r="E1718" s="4" t="s">
        <v>69</v>
      </c>
    </row>
    <row r="1719" spans="1:5" ht="15" thickBot="1" x14ac:dyDescent="0.35">
      <c r="A1719" s="19"/>
      <c r="B1719" s="19"/>
      <c r="C1719" s="20"/>
      <c r="D1719" s="5">
        <v>1</v>
      </c>
      <c r="E1719" s="6" t="s">
        <v>70</v>
      </c>
    </row>
    <row r="1720" spans="1:5" ht="15" thickBot="1" x14ac:dyDescent="0.35">
      <c r="A1720" s="9" t="s">
        <v>2262</v>
      </c>
      <c r="B1720" s="9" t="s">
        <v>68</v>
      </c>
      <c r="C1720" s="9" t="s">
        <v>63</v>
      </c>
      <c r="D1720" s="22" t="s">
        <v>108</v>
      </c>
      <c r="E1720" s="22"/>
    </row>
    <row r="1721" spans="1:5" ht="15" thickBot="1" x14ac:dyDescent="0.35">
      <c r="A1721" s="17"/>
      <c r="B1721" s="17"/>
      <c r="C1721" s="18"/>
      <c r="D1721" s="2" t="s">
        <v>211</v>
      </c>
      <c r="E1721" s="3" t="s">
        <v>212</v>
      </c>
    </row>
    <row r="1722" spans="1:5" ht="15" thickBot="1" x14ac:dyDescent="0.35">
      <c r="A1722" s="17"/>
      <c r="B1722" s="17"/>
      <c r="C1722" s="18"/>
      <c r="D1722" s="1">
        <v>0</v>
      </c>
      <c r="E1722" s="4" t="s">
        <v>69</v>
      </c>
    </row>
    <row r="1723" spans="1:5" ht="15" thickBot="1" x14ac:dyDescent="0.35">
      <c r="A1723" s="19"/>
      <c r="B1723" s="19"/>
      <c r="C1723" s="20"/>
      <c r="D1723" s="5">
        <v>1</v>
      </c>
      <c r="E1723" s="6" t="s">
        <v>70</v>
      </c>
    </row>
    <row r="1724" spans="1:5" ht="15" thickBot="1" x14ac:dyDescent="0.35">
      <c r="A1724" s="9" t="s">
        <v>2263</v>
      </c>
      <c r="B1724" s="9" t="s">
        <v>68</v>
      </c>
      <c r="C1724" s="9" t="s">
        <v>63</v>
      </c>
      <c r="D1724" s="22" t="s">
        <v>108</v>
      </c>
      <c r="E1724" s="22"/>
    </row>
    <row r="1725" spans="1:5" ht="15" thickBot="1" x14ac:dyDescent="0.35">
      <c r="A1725" s="17"/>
      <c r="B1725" s="17"/>
      <c r="C1725" s="18"/>
      <c r="D1725" s="2" t="s">
        <v>211</v>
      </c>
      <c r="E1725" s="3" t="s">
        <v>212</v>
      </c>
    </row>
    <row r="1726" spans="1:5" ht="15" thickBot="1" x14ac:dyDescent="0.35">
      <c r="A1726" s="17"/>
      <c r="B1726" s="17"/>
      <c r="C1726" s="18"/>
      <c r="D1726" s="1">
        <v>0</v>
      </c>
      <c r="E1726" s="4" t="s">
        <v>69</v>
      </c>
    </row>
    <row r="1727" spans="1:5" ht="15" thickBot="1" x14ac:dyDescent="0.35">
      <c r="A1727" s="19"/>
      <c r="B1727" s="19"/>
      <c r="C1727" s="20"/>
      <c r="D1727" s="5">
        <v>1</v>
      </c>
      <c r="E1727" s="6" t="s">
        <v>70</v>
      </c>
    </row>
    <row r="1728" spans="1:5" ht="15" thickBot="1" x14ac:dyDescent="0.35">
      <c r="A1728" s="9" t="s">
        <v>2264</v>
      </c>
      <c r="B1728" s="9" t="s">
        <v>68</v>
      </c>
      <c r="C1728" s="9" t="s">
        <v>63</v>
      </c>
      <c r="D1728" s="22" t="s">
        <v>108</v>
      </c>
      <c r="E1728" s="22"/>
    </row>
    <row r="1729" spans="1:5" ht="15" thickBot="1" x14ac:dyDescent="0.35">
      <c r="A1729" s="17"/>
      <c r="B1729" s="17"/>
      <c r="C1729" s="18"/>
      <c r="D1729" s="2" t="s">
        <v>211</v>
      </c>
      <c r="E1729" s="3" t="s">
        <v>212</v>
      </c>
    </row>
    <row r="1730" spans="1:5" ht="15" thickBot="1" x14ac:dyDescent="0.35">
      <c r="A1730" s="17"/>
      <c r="B1730" s="17"/>
      <c r="C1730" s="18"/>
      <c r="D1730" s="1">
        <v>0</v>
      </c>
      <c r="E1730" s="4" t="s">
        <v>69</v>
      </c>
    </row>
    <row r="1731" spans="1:5" ht="15" thickBot="1" x14ac:dyDescent="0.35">
      <c r="A1731" s="19"/>
      <c r="B1731" s="19"/>
      <c r="C1731" s="20"/>
      <c r="D1731" s="5">
        <v>1</v>
      </c>
      <c r="E1731" s="6" t="s">
        <v>70</v>
      </c>
    </row>
    <row r="1732" spans="1:5" ht="15" thickBot="1" x14ac:dyDescent="0.35">
      <c r="A1732" s="9" t="s">
        <v>2265</v>
      </c>
      <c r="B1732" s="9" t="s">
        <v>68</v>
      </c>
      <c r="C1732" s="9" t="s">
        <v>63</v>
      </c>
      <c r="D1732" s="22" t="s">
        <v>108</v>
      </c>
      <c r="E1732" s="22"/>
    </row>
    <row r="1733" spans="1:5" ht="15" thickBot="1" x14ac:dyDescent="0.35">
      <c r="A1733" s="17"/>
      <c r="B1733" s="17"/>
      <c r="C1733" s="18"/>
      <c r="D1733" s="2" t="s">
        <v>211</v>
      </c>
      <c r="E1733" s="3" t="s">
        <v>212</v>
      </c>
    </row>
    <row r="1734" spans="1:5" ht="15" thickBot="1" x14ac:dyDescent="0.35">
      <c r="A1734" s="17"/>
      <c r="B1734" s="17"/>
      <c r="C1734" s="18"/>
      <c r="D1734" s="1">
        <v>0</v>
      </c>
      <c r="E1734" s="4" t="s">
        <v>69</v>
      </c>
    </row>
    <row r="1735" spans="1:5" ht="15" thickBot="1" x14ac:dyDescent="0.35">
      <c r="A1735" s="19"/>
      <c r="B1735" s="19"/>
      <c r="C1735" s="20"/>
      <c r="D1735" s="5">
        <v>1</v>
      </c>
      <c r="E1735" s="6" t="s">
        <v>70</v>
      </c>
    </row>
    <row r="1736" spans="1:5" ht="15" thickBot="1" x14ac:dyDescent="0.35">
      <c r="A1736" s="9" t="s">
        <v>2266</v>
      </c>
      <c r="B1736" s="9" t="s">
        <v>68</v>
      </c>
      <c r="C1736" s="9" t="s">
        <v>63</v>
      </c>
      <c r="D1736" s="22" t="s">
        <v>108</v>
      </c>
      <c r="E1736" s="22"/>
    </row>
    <row r="1737" spans="1:5" ht="15" thickBot="1" x14ac:dyDescent="0.35">
      <c r="A1737" s="17"/>
      <c r="B1737" s="17"/>
      <c r="C1737" s="18"/>
      <c r="D1737" s="2" t="s">
        <v>211</v>
      </c>
      <c r="E1737" s="3" t="s">
        <v>212</v>
      </c>
    </row>
    <row r="1738" spans="1:5" ht="15" thickBot="1" x14ac:dyDescent="0.35">
      <c r="A1738" s="17"/>
      <c r="B1738" s="17"/>
      <c r="C1738" s="18"/>
      <c r="D1738" s="1">
        <v>0</v>
      </c>
      <c r="E1738" s="4" t="s">
        <v>69</v>
      </c>
    </row>
    <row r="1739" spans="1:5" ht="15" thickBot="1" x14ac:dyDescent="0.35">
      <c r="A1739" s="19"/>
      <c r="B1739" s="19"/>
      <c r="C1739" s="20"/>
      <c r="D1739" s="5">
        <v>1</v>
      </c>
      <c r="E1739" s="6" t="s">
        <v>70</v>
      </c>
    </row>
    <row r="1740" spans="1:5" ht="15" thickBot="1" x14ac:dyDescent="0.35">
      <c r="A1740" s="9" t="s">
        <v>2267</v>
      </c>
      <c r="B1740" s="9" t="s">
        <v>68</v>
      </c>
      <c r="C1740" s="9" t="s">
        <v>63</v>
      </c>
      <c r="D1740" s="22" t="s">
        <v>108</v>
      </c>
      <c r="E1740" s="22"/>
    </row>
    <row r="1741" spans="1:5" ht="15" thickBot="1" x14ac:dyDescent="0.35">
      <c r="A1741" s="17"/>
      <c r="B1741" s="17"/>
      <c r="C1741" s="18"/>
      <c r="D1741" s="2" t="s">
        <v>211</v>
      </c>
      <c r="E1741" s="3" t="s">
        <v>212</v>
      </c>
    </row>
    <row r="1742" spans="1:5" ht="15" thickBot="1" x14ac:dyDescent="0.35">
      <c r="A1742" s="17"/>
      <c r="B1742" s="17"/>
      <c r="C1742" s="18"/>
      <c r="D1742" s="1">
        <v>0</v>
      </c>
      <c r="E1742" s="4" t="s">
        <v>69</v>
      </c>
    </row>
    <row r="1743" spans="1:5" ht="15" thickBot="1" x14ac:dyDescent="0.35">
      <c r="A1743" s="19"/>
      <c r="B1743" s="19"/>
      <c r="C1743" s="20"/>
      <c r="D1743" s="5">
        <v>1</v>
      </c>
      <c r="E1743" s="6" t="s">
        <v>70</v>
      </c>
    </row>
    <row r="1744" spans="1:5" ht="15" thickBot="1" x14ac:dyDescent="0.35">
      <c r="A1744" s="9" t="s">
        <v>2268</v>
      </c>
      <c r="B1744" s="9" t="s">
        <v>68</v>
      </c>
      <c r="C1744" s="9" t="s">
        <v>63</v>
      </c>
      <c r="D1744" s="22" t="s">
        <v>108</v>
      </c>
      <c r="E1744" s="22"/>
    </row>
    <row r="1745" spans="1:5" ht="15" thickBot="1" x14ac:dyDescent="0.35">
      <c r="A1745" s="17"/>
      <c r="B1745" s="17"/>
      <c r="C1745" s="18"/>
      <c r="D1745" s="2" t="s">
        <v>211</v>
      </c>
      <c r="E1745" s="3" t="s">
        <v>212</v>
      </c>
    </row>
    <row r="1746" spans="1:5" ht="15" thickBot="1" x14ac:dyDescent="0.35">
      <c r="A1746" s="17"/>
      <c r="B1746" s="17"/>
      <c r="C1746" s="18"/>
      <c r="D1746" s="1">
        <v>0</v>
      </c>
      <c r="E1746" s="4" t="s">
        <v>69</v>
      </c>
    </row>
    <row r="1747" spans="1:5" ht="15" thickBot="1" x14ac:dyDescent="0.35">
      <c r="A1747" s="19"/>
      <c r="B1747" s="19"/>
      <c r="C1747" s="20"/>
      <c r="D1747" s="5">
        <v>1</v>
      </c>
      <c r="E1747" s="6" t="s">
        <v>70</v>
      </c>
    </row>
    <row r="1748" spans="1:5" ht="15" thickBot="1" x14ac:dyDescent="0.35">
      <c r="A1748" s="9" t="s">
        <v>2269</v>
      </c>
      <c r="B1748" s="9" t="s">
        <v>68</v>
      </c>
      <c r="C1748" s="9" t="s">
        <v>63</v>
      </c>
      <c r="D1748" s="22" t="s">
        <v>108</v>
      </c>
      <c r="E1748" s="22"/>
    </row>
    <row r="1749" spans="1:5" ht="15" thickBot="1" x14ac:dyDescent="0.35">
      <c r="A1749" s="17"/>
      <c r="B1749" s="17"/>
      <c r="C1749" s="18"/>
      <c r="D1749" s="2" t="s">
        <v>211</v>
      </c>
      <c r="E1749" s="3" t="s">
        <v>212</v>
      </c>
    </row>
    <row r="1750" spans="1:5" ht="15" thickBot="1" x14ac:dyDescent="0.35">
      <c r="A1750" s="17"/>
      <c r="B1750" s="17"/>
      <c r="C1750" s="18"/>
      <c r="D1750" s="1">
        <v>0</v>
      </c>
      <c r="E1750" s="4" t="s">
        <v>69</v>
      </c>
    </row>
    <row r="1751" spans="1:5" ht="15" thickBot="1" x14ac:dyDescent="0.35">
      <c r="A1751" s="19"/>
      <c r="B1751" s="19"/>
      <c r="C1751" s="20"/>
      <c r="D1751" s="5">
        <v>1</v>
      </c>
      <c r="E1751" s="6" t="s">
        <v>70</v>
      </c>
    </row>
    <row r="1752" spans="1:5" ht="15" thickBot="1" x14ac:dyDescent="0.35">
      <c r="A1752" s="10" t="s">
        <v>2270</v>
      </c>
      <c r="B1752" s="10" t="s">
        <v>10</v>
      </c>
      <c r="C1752" s="10" t="s">
        <v>63</v>
      </c>
      <c r="D1752" s="21" t="s">
        <v>108</v>
      </c>
      <c r="E1752" s="21"/>
    </row>
    <row r="1753" spans="1:5" ht="15" thickBot="1" x14ac:dyDescent="0.35">
      <c r="A1753" s="10" t="s">
        <v>2271</v>
      </c>
      <c r="B1753" s="10" t="s">
        <v>10</v>
      </c>
      <c r="C1753" s="10" t="s">
        <v>63</v>
      </c>
      <c r="D1753" s="21" t="s">
        <v>108</v>
      </c>
      <c r="E1753" s="21"/>
    </row>
    <row r="1754" spans="1:5" ht="15" thickBot="1" x14ac:dyDescent="0.35">
      <c r="A1754" s="10" t="s">
        <v>2272</v>
      </c>
      <c r="B1754" s="10" t="s">
        <v>10</v>
      </c>
      <c r="C1754" s="10" t="s">
        <v>63</v>
      </c>
      <c r="D1754" s="21" t="s">
        <v>108</v>
      </c>
      <c r="E1754" s="21"/>
    </row>
    <row r="1755" spans="1:5" ht="15" thickBot="1" x14ac:dyDescent="0.35">
      <c r="A1755" s="10" t="s">
        <v>2273</v>
      </c>
      <c r="B1755" s="10" t="s">
        <v>10</v>
      </c>
      <c r="C1755" s="10" t="s">
        <v>63</v>
      </c>
      <c r="D1755" s="21" t="s">
        <v>108</v>
      </c>
      <c r="E1755" s="21"/>
    </row>
    <row r="1756" spans="1:5" ht="15" thickBot="1" x14ac:dyDescent="0.35">
      <c r="A1756" s="10" t="s">
        <v>2274</v>
      </c>
      <c r="B1756" s="10" t="s">
        <v>10</v>
      </c>
      <c r="C1756" s="10" t="s">
        <v>63</v>
      </c>
      <c r="D1756" s="21" t="s">
        <v>108</v>
      </c>
      <c r="E1756" s="21"/>
    </row>
    <row r="1757" spans="1:5" ht="15" thickBot="1" x14ac:dyDescent="0.35">
      <c r="A1757" s="10" t="s">
        <v>2275</v>
      </c>
      <c r="B1757" s="10" t="s">
        <v>10</v>
      </c>
      <c r="C1757" s="10" t="s">
        <v>63</v>
      </c>
      <c r="D1757" s="21" t="s">
        <v>108</v>
      </c>
      <c r="E1757" s="21"/>
    </row>
    <row r="1758" spans="1:5" ht="15" thickBot="1" x14ac:dyDescent="0.35">
      <c r="A1758" s="10" t="s">
        <v>2276</v>
      </c>
      <c r="B1758" s="10" t="s">
        <v>10</v>
      </c>
      <c r="C1758" s="10" t="s">
        <v>63</v>
      </c>
      <c r="D1758" s="21" t="s">
        <v>108</v>
      </c>
      <c r="E1758" s="21"/>
    </row>
    <row r="1759" spans="1:5" ht="15" thickBot="1" x14ac:dyDescent="0.35">
      <c r="A1759" s="10" t="s">
        <v>2277</v>
      </c>
      <c r="B1759" s="10" t="s">
        <v>10</v>
      </c>
      <c r="C1759" s="10" t="s">
        <v>63</v>
      </c>
      <c r="D1759" s="21" t="s">
        <v>108</v>
      </c>
      <c r="E1759" s="21"/>
    </row>
    <row r="1760" spans="1:5" ht="15" thickBot="1" x14ac:dyDescent="0.35">
      <c r="A1760" s="10" t="s">
        <v>2278</v>
      </c>
      <c r="B1760" s="10" t="s">
        <v>10</v>
      </c>
      <c r="C1760" s="10" t="s">
        <v>63</v>
      </c>
      <c r="D1760" s="21" t="s">
        <v>108</v>
      </c>
      <c r="E1760" s="21"/>
    </row>
    <row r="1761" spans="1:5" ht="15" thickBot="1" x14ac:dyDescent="0.35">
      <c r="A1761" s="10" t="s">
        <v>2279</v>
      </c>
      <c r="B1761" s="10" t="s">
        <v>10</v>
      </c>
      <c r="C1761" s="10" t="s">
        <v>63</v>
      </c>
      <c r="D1761" s="21" t="s">
        <v>108</v>
      </c>
      <c r="E1761" s="21"/>
    </row>
    <row r="1762" spans="1:5" ht="15" thickBot="1" x14ac:dyDescent="0.35">
      <c r="A1762" s="10" t="s">
        <v>2280</v>
      </c>
      <c r="B1762" s="10" t="s">
        <v>10</v>
      </c>
      <c r="C1762" s="10" t="s">
        <v>63</v>
      </c>
      <c r="D1762" s="21" t="s">
        <v>108</v>
      </c>
      <c r="E1762" s="21"/>
    </row>
    <row r="1763" spans="1:5" ht="15" thickBot="1" x14ac:dyDescent="0.35">
      <c r="A1763" s="10" t="s">
        <v>2281</v>
      </c>
      <c r="B1763" s="10" t="s">
        <v>10</v>
      </c>
      <c r="C1763" s="10" t="s">
        <v>63</v>
      </c>
      <c r="D1763" s="21" t="s">
        <v>108</v>
      </c>
      <c r="E1763" s="21"/>
    </row>
    <row r="1764" spans="1:5" ht="15" thickBot="1" x14ac:dyDescent="0.35">
      <c r="A1764" s="10" t="s">
        <v>2282</v>
      </c>
      <c r="B1764" s="10" t="s">
        <v>10</v>
      </c>
      <c r="C1764" s="10" t="s">
        <v>63</v>
      </c>
      <c r="D1764" s="21" t="s">
        <v>108</v>
      </c>
      <c r="E1764" s="21"/>
    </row>
    <row r="1765" spans="1:5" ht="15" thickBot="1" x14ac:dyDescent="0.35">
      <c r="A1765" s="10" t="s">
        <v>2283</v>
      </c>
      <c r="B1765" s="10" t="s">
        <v>10</v>
      </c>
      <c r="C1765" s="10" t="s">
        <v>63</v>
      </c>
      <c r="D1765" s="21" t="s">
        <v>108</v>
      </c>
      <c r="E1765" s="21"/>
    </row>
    <row r="1766" spans="1:5" ht="15" thickBot="1" x14ac:dyDescent="0.35">
      <c r="A1766" s="10" t="s">
        <v>2284</v>
      </c>
      <c r="B1766" s="10" t="s">
        <v>10</v>
      </c>
      <c r="C1766" s="10" t="s">
        <v>63</v>
      </c>
      <c r="D1766" s="21" t="s">
        <v>108</v>
      </c>
      <c r="E1766" s="21"/>
    </row>
    <row r="1767" spans="1:5" ht="15" thickBot="1" x14ac:dyDescent="0.35">
      <c r="A1767" s="10" t="s">
        <v>2285</v>
      </c>
      <c r="B1767" s="10" t="s">
        <v>10</v>
      </c>
      <c r="C1767" s="10" t="s">
        <v>63</v>
      </c>
      <c r="D1767" s="21" t="s">
        <v>108</v>
      </c>
      <c r="E1767" s="21"/>
    </row>
    <row r="1768" spans="1:5" ht="15" thickBot="1" x14ac:dyDescent="0.35">
      <c r="A1768" s="10" t="s">
        <v>2286</v>
      </c>
      <c r="B1768" s="10" t="s">
        <v>10</v>
      </c>
      <c r="C1768" s="10" t="s">
        <v>63</v>
      </c>
      <c r="D1768" s="21" t="s">
        <v>108</v>
      </c>
      <c r="E1768" s="21"/>
    </row>
    <row r="1769" spans="1:5" ht="15" thickBot="1" x14ac:dyDescent="0.35">
      <c r="A1769" s="10" t="s">
        <v>2287</v>
      </c>
      <c r="B1769" s="10" t="s">
        <v>10</v>
      </c>
      <c r="C1769" s="10" t="s">
        <v>63</v>
      </c>
      <c r="D1769" s="21" t="s">
        <v>108</v>
      </c>
      <c r="E1769" s="21"/>
    </row>
    <row r="1770" spans="1:5" ht="15" thickBot="1" x14ac:dyDescent="0.35">
      <c r="A1770" s="10" t="s">
        <v>2288</v>
      </c>
      <c r="B1770" s="10" t="s">
        <v>10</v>
      </c>
      <c r="C1770" s="10" t="s">
        <v>63</v>
      </c>
      <c r="D1770" s="21" t="s">
        <v>108</v>
      </c>
      <c r="E1770" s="21"/>
    </row>
    <row r="1771" spans="1:5" ht="15" thickBot="1" x14ac:dyDescent="0.35">
      <c r="A1771" s="10" t="s">
        <v>2289</v>
      </c>
      <c r="B1771" s="10" t="s">
        <v>10</v>
      </c>
      <c r="C1771" s="10" t="s">
        <v>63</v>
      </c>
      <c r="D1771" s="21" t="s">
        <v>108</v>
      </c>
      <c r="E1771" s="21"/>
    </row>
    <row r="1772" spans="1:5" ht="15" thickBot="1" x14ac:dyDescent="0.35">
      <c r="A1772" s="10" t="s">
        <v>2290</v>
      </c>
      <c r="B1772" s="10" t="s">
        <v>10</v>
      </c>
      <c r="C1772" s="10" t="s">
        <v>63</v>
      </c>
      <c r="D1772" s="21" t="s">
        <v>108</v>
      </c>
      <c r="E1772" s="21"/>
    </row>
    <row r="1773" spans="1:5" ht="15" thickBot="1" x14ac:dyDescent="0.35">
      <c r="A1773" s="10" t="s">
        <v>2291</v>
      </c>
      <c r="B1773" s="10" t="s">
        <v>10</v>
      </c>
      <c r="C1773" s="10" t="s">
        <v>63</v>
      </c>
      <c r="D1773" s="21" t="s">
        <v>108</v>
      </c>
      <c r="E1773" s="21"/>
    </row>
    <row r="1774" spans="1:5" ht="15" thickBot="1" x14ac:dyDescent="0.35">
      <c r="A1774" s="10" t="s">
        <v>2292</v>
      </c>
      <c r="B1774" s="10" t="s">
        <v>10</v>
      </c>
      <c r="C1774" s="10" t="s">
        <v>63</v>
      </c>
      <c r="D1774" s="21" t="s">
        <v>108</v>
      </c>
      <c r="E1774" s="21"/>
    </row>
    <row r="1775" spans="1:5" ht="15" thickBot="1" x14ac:dyDescent="0.35">
      <c r="A1775" s="10" t="s">
        <v>2293</v>
      </c>
      <c r="B1775" s="10" t="s">
        <v>10</v>
      </c>
      <c r="C1775" s="10" t="s">
        <v>63</v>
      </c>
      <c r="D1775" s="21" t="s">
        <v>108</v>
      </c>
      <c r="E1775" s="21"/>
    </row>
    <row r="1776" spans="1:5" ht="15" thickBot="1" x14ac:dyDescent="0.35">
      <c r="A1776" s="10" t="s">
        <v>2294</v>
      </c>
      <c r="B1776" s="10" t="s">
        <v>10</v>
      </c>
      <c r="C1776" s="10" t="s">
        <v>63</v>
      </c>
      <c r="D1776" s="21" t="s">
        <v>108</v>
      </c>
      <c r="E1776" s="21"/>
    </row>
    <row r="1777" spans="1:5" ht="15" thickBot="1" x14ac:dyDescent="0.35">
      <c r="A1777" s="10" t="s">
        <v>2295</v>
      </c>
      <c r="B1777" s="10" t="s">
        <v>10</v>
      </c>
      <c r="C1777" s="10" t="s">
        <v>63</v>
      </c>
      <c r="D1777" s="21" t="s">
        <v>108</v>
      </c>
      <c r="E1777" s="21"/>
    </row>
    <row r="1778" spans="1:5" ht="15" thickBot="1" x14ac:dyDescent="0.35">
      <c r="A1778" s="10" t="s">
        <v>2296</v>
      </c>
      <c r="B1778" s="10" t="s">
        <v>10</v>
      </c>
      <c r="C1778" s="10" t="s">
        <v>63</v>
      </c>
      <c r="D1778" s="21" t="s">
        <v>108</v>
      </c>
      <c r="E1778" s="21"/>
    </row>
    <row r="1779" spans="1:5" ht="15" thickBot="1" x14ac:dyDescent="0.35">
      <c r="A1779" s="10" t="s">
        <v>2297</v>
      </c>
      <c r="B1779" s="10" t="s">
        <v>10</v>
      </c>
      <c r="C1779" s="10" t="s">
        <v>63</v>
      </c>
      <c r="D1779" s="21" t="s">
        <v>108</v>
      </c>
      <c r="E1779" s="21"/>
    </row>
    <row r="1780" spans="1:5" ht="15" thickBot="1" x14ac:dyDescent="0.35">
      <c r="A1780" s="10" t="s">
        <v>2298</v>
      </c>
      <c r="B1780" s="10" t="s">
        <v>10</v>
      </c>
      <c r="C1780" s="10" t="s">
        <v>63</v>
      </c>
      <c r="D1780" s="21" t="s">
        <v>108</v>
      </c>
      <c r="E1780" s="21"/>
    </row>
    <row r="1781" spans="1:5" ht="15" thickBot="1" x14ac:dyDescent="0.35">
      <c r="A1781" s="10" t="s">
        <v>2299</v>
      </c>
      <c r="B1781" s="10" t="s">
        <v>10</v>
      </c>
      <c r="C1781" s="10" t="s">
        <v>63</v>
      </c>
      <c r="D1781" s="21" t="s">
        <v>108</v>
      </c>
      <c r="E1781" s="21"/>
    </row>
    <row r="1782" spans="1:5" ht="15" thickBot="1" x14ac:dyDescent="0.35">
      <c r="A1782" s="10" t="s">
        <v>2300</v>
      </c>
      <c r="B1782" s="10" t="s">
        <v>10</v>
      </c>
      <c r="C1782" s="10" t="s">
        <v>63</v>
      </c>
      <c r="D1782" s="21" t="s">
        <v>108</v>
      </c>
      <c r="E1782" s="21"/>
    </row>
    <row r="1783" spans="1:5" ht="15" thickBot="1" x14ac:dyDescent="0.35">
      <c r="A1783" s="10" t="s">
        <v>2301</v>
      </c>
      <c r="B1783" s="10" t="s">
        <v>10</v>
      </c>
      <c r="C1783" s="10" t="s">
        <v>63</v>
      </c>
      <c r="D1783" s="21" t="s">
        <v>108</v>
      </c>
      <c r="E1783" s="21"/>
    </row>
    <row r="1784" spans="1:5" ht="15" thickBot="1" x14ac:dyDescent="0.35">
      <c r="A1784" s="10" t="s">
        <v>2302</v>
      </c>
      <c r="B1784" s="10" t="s">
        <v>10</v>
      </c>
      <c r="C1784" s="10" t="s">
        <v>63</v>
      </c>
      <c r="D1784" s="21" t="s">
        <v>108</v>
      </c>
      <c r="E1784" s="21"/>
    </row>
    <row r="1785" spans="1:5" ht="15" thickBot="1" x14ac:dyDescent="0.35">
      <c r="A1785" s="9" t="s">
        <v>2303</v>
      </c>
      <c r="B1785" s="9" t="s">
        <v>68</v>
      </c>
      <c r="C1785" s="9" t="s">
        <v>63</v>
      </c>
      <c r="D1785" s="22" t="s">
        <v>108</v>
      </c>
      <c r="E1785" s="22"/>
    </row>
    <row r="1786" spans="1:5" ht="15" thickBot="1" x14ac:dyDescent="0.35">
      <c r="A1786" s="17"/>
      <c r="B1786" s="17"/>
      <c r="C1786" s="18"/>
      <c r="D1786" s="2" t="s">
        <v>211</v>
      </c>
      <c r="E1786" s="3" t="s">
        <v>212</v>
      </c>
    </row>
    <row r="1787" spans="1:5" ht="15" thickBot="1" x14ac:dyDescent="0.35">
      <c r="A1787" s="17"/>
      <c r="B1787" s="17"/>
      <c r="C1787" s="18"/>
      <c r="D1787" s="1">
        <v>0</v>
      </c>
      <c r="E1787" s="4" t="s">
        <v>69</v>
      </c>
    </row>
    <row r="1788" spans="1:5" ht="15" thickBot="1" x14ac:dyDescent="0.35">
      <c r="A1788" s="19"/>
      <c r="B1788" s="19"/>
      <c r="C1788" s="20"/>
      <c r="D1788" s="5">
        <v>1</v>
      </c>
      <c r="E1788" s="6" t="s">
        <v>70</v>
      </c>
    </row>
    <row r="1789" spans="1:5" ht="15" thickBot="1" x14ac:dyDescent="0.35">
      <c r="A1789" s="9" t="s">
        <v>2304</v>
      </c>
      <c r="B1789" s="9" t="s">
        <v>68</v>
      </c>
      <c r="C1789" s="9" t="s">
        <v>63</v>
      </c>
      <c r="D1789" s="22" t="s">
        <v>108</v>
      </c>
      <c r="E1789" s="22"/>
    </row>
    <row r="1790" spans="1:5" ht="15" thickBot="1" x14ac:dyDescent="0.35">
      <c r="A1790" s="17"/>
      <c r="B1790" s="17"/>
      <c r="C1790" s="18"/>
      <c r="D1790" s="2" t="s">
        <v>211</v>
      </c>
      <c r="E1790" s="3" t="s">
        <v>212</v>
      </c>
    </row>
    <row r="1791" spans="1:5" ht="15" thickBot="1" x14ac:dyDescent="0.35">
      <c r="A1791" s="17"/>
      <c r="B1791" s="17"/>
      <c r="C1791" s="18"/>
      <c r="D1791" s="1">
        <v>0</v>
      </c>
      <c r="E1791" s="4" t="s">
        <v>69</v>
      </c>
    </row>
    <row r="1792" spans="1:5" ht="15" thickBot="1" x14ac:dyDescent="0.35">
      <c r="A1792" s="19"/>
      <c r="B1792" s="19"/>
      <c r="C1792" s="20"/>
      <c r="D1792" s="5">
        <v>1</v>
      </c>
      <c r="E1792" s="6" t="s">
        <v>70</v>
      </c>
    </row>
    <row r="1793" spans="1:5" ht="15" thickBot="1" x14ac:dyDescent="0.35">
      <c r="A1793" s="9" t="s">
        <v>2305</v>
      </c>
      <c r="B1793" s="9" t="s">
        <v>68</v>
      </c>
      <c r="C1793" s="9" t="s">
        <v>63</v>
      </c>
      <c r="D1793" s="22" t="s">
        <v>108</v>
      </c>
      <c r="E1793" s="22"/>
    </row>
    <row r="1794" spans="1:5" ht="15" thickBot="1" x14ac:dyDescent="0.35">
      <c r="A1794" s="17"/>
      <c r="B1794" s="17"/>
      <c r="C1794" s="18"/>
      <c r="D1794" s="2" t="s">
        <v>211</v>
      </c>
      <c r="E1794" s="3" t="s">
        <v>212</v>
      </c>
    </row>
    <row r="1795" spans="1:5" ht="15" thickBot="1" x14ac:dyDescent="0.35">
      <c r="A1795" s="17"/>
      <c r="B1795" s="17"/>
      <c r="C1795" s="18"/>
      <c r="D1795" s="1">
        <v>0</v>
      </c>
      <c r="E1795" s="4" t="s">
        <v>69</v>
      </c>
    </row>
    <row r="1796" spans="1:5" ht="15" thickBot="1" x14ac:dyDescent="0.35">
      <c r="A1796" s="19"/>
      <c r="B1796" s="19"/>
      <c r="C1796" s="20"/>
      <c r="D1796" s="5">
        <v>1</v>
      </c>
      <c r="E1796" s="6" t="s">
        <v>70</v>
      </c>
    </row>
    <row r="1797" spans="1:5" ht="15" thickBot="1" x14ac:dyDescent="0.35">
      <c r="A1797" s="9" t="s">
        <v>2306</v>
      </c>
      <c r="B1797" s="9" t="s">
        <v>68</v>
      </c>
      <c r="C1797" s="9" t="s">
        <v>63</v>
      </c>
      <c r="D1797" s="22" t="s">
        <v>108</v>
      </c>
      <c r="E1797" s="22"/>
    </row>
    <row r="1798" spans="1:5" ht="15" thickBot="1" x14ac:dyDescent="0.35">
      <c r="A1798" s="17"/>
      <c r="B1798" s="17"/>
      <c r="C1798" s="18"/>
      <c r="D1798" s="2" t="s">
        <v>211</v>
      </c>
      <c r="E1798" s="3" t="s">
        <v>212</v>
      </c>
    </row>
    <row r="1799" spans="1:5" ht="15" thickBot="1" x14ac:dyDescent="0.35">
      <c r="A1799" s="17"/>
      <c r="B1799" s="17"/>
      <c r="C1799" s="18"/>
      <c r="D1799" s="1">
        <v>0</v>
      </c>
      <c r="E1799" s="4" t="s">
        <v>69</v>
      </c>
    </row>
    <row r="1800" spans="1:5" ht="15" thickBot="1" x14ac:dyDescent="0.35">
      <c r="A1800" s="19"/>
      <c r="B1800" s="19"/>
      <c r="C1800" s="20"/>
      <c r="D1800" s="5">
        <v>1</v>
      </c>
      <c r="E1800" s="6" t="s">
        <v>70</v>
      </c>
    </row>
    <row r="1801" spans="1:5" ht="15" thickBot="1" x14ac:dyDescent="0.35">
      <c r="A1801" s="9" t="s">
        <v>2307</v>
      </c>
      <c r="B1801" s="9" t="s">
        <v>68</v>
      </c>
      <c r="C1801" s="9" t="s">
        <v>63</v>
      </c>
      <c r="D1801" s="22" t="s">
        <v>108</v>
      </c>
      <c r="E1801" s="22"/>
    </row>
    <row r="1802" spans="1:5" ht="15" thickBot="1" x14ac:dyDescent="0.35">
      <c r="A1802" s="17"/>
      <c r="B1802" s="17"/>
      <c r="C1802" s="18"/>
      <c r="D1802" s="2" t="s">
        <v>211</v>
      </c>
      <c r="E1802" s="3" t="s">
        <v>212</v>
      </c>
    </row>
    <row r="1803" spans="1:5" ht="15" thickBot="1" x14ac:dyDescent="0.35">
      <c r="A1803" s="17"/>
      <c r="B1803" s="17"/>
      <c r="C1803" s="18"/>
      <c r="D1803" s="1">
        <v>0</v>
      </c>
      <c r="E1803" s="4" t="s">
        <v>69</v>
      </c>
    </row>
    <row r="1804" spans="1:5" ht="15" thickBot="1" x14ac:dyDescent="0.35">
      <c r="A1804" s="19"/>
      <c r="B1804" s="19"/>
      <c r="C1804" s="20"/>
      <c r="D1804" s="5">
        <v>1</v>
      </c>
      <c r="E1804" s="6" t="s">
        <v>70</v>
      </c>
    </row>
    <row r="1805" spans="1:5" ht="15" thickBot="1" x14ac:dyDescent="0.35">
      <c r="A1805" s="9" t="s">
        <v>2308</v>
      </c>
      <c r="B1805" s="9" t="s">
        <v>68</v>
      </c>
      <c r="C1805" s="9" t="s">
        <v>63</v>
      </c>
      <c r="D1805" s="22" t="s">
        <v>108</v>
      </c>
      <c r="E1805" s="22"/>
    </row>
    <row r="1806" spans="1:5" ht="15" thickBot="1" x14ac:dyDescent="0.35">
      <c r="A1806" s="17"/>
      <c r="B1806" s="17"/>
      <c r="C1806" s="18"/>
      <c r="D1806" s="2" t="s">
        <v>211</v>
      </c>
      <c r="E1806" s="3" t="s">
        <v>212</v>
      </c>
    </row>
    <row r="1807" spans="1:5" ht="15" thickBot="1" x14ac:dyDescent="0.35">
      <c r="A1807" s="17"/>
      <c r="B1807" s="17"/>
      <c r="C1807" s="18"/>
      <c r="D1807" s="1">
        <v>0</v>
      </c>
      <c r="E1807" s="4" t="s">
        <v>69</v>
      </c>
    </row>
    <row r="1808" spans="1:5" ht="15" thickBot="1" x14ac:dyDescent="0.35">
      <c r="A1808" s="19"/>
      <c r="B1808" s="19"/>
      <c r="C1808" s="20"/>
      <c r="D1808" s="5">
        <v>1</v>
      </c>
      <c r="E1808" s="6" t="s">
        <v>70</v>
      </c>
    </row>
    <row r="1809" spans="1:5" ht="15" thickBot="1" x14ac:dyDescent="0.35">
      <c r="A1809" s="9" t="s">
        <v>2309</v>
      </c>
      <c r="B1809" s="9" t="s">
        <v>68</v>
      </c>
      <c r="C1809" s="9" t="s">
        <v>63</v>
      </c>
      <c r="D1809" s="22" t="s">
        <v>108</v>
      </c>
      <c r="E1809" s="22"/>
    </row>
    <row r="1810" spans="1:5" ht="15" thickBot="1" x14ac:dyDescent="0.35">
      <c r="A1810" s="17"/>
      <c r="B1810" s="17"/>
      <c r="C1810" s="18"/>
      <c r="D1810" s="2" t="s">
        <v>211</v>
      </c>
      <c r="E1810" s="3" t="s">
        <v>212</v>
      </c>
    </row>
    <row r="1811" spans="1:5" ht="15" thickBot="1" x14ac:dyDescent="0.35">
      <c r="A1811" s="17"/>
      <c r="B1811" s="17"/>
      <c r="C1811" s="18"/>
      <c r="D1811" s="1">
        <v>0</v>
      </c>
      <c r="E1811" s="4" t="s">
        <v>69</v>
      </c>
    </row>
    <row r="1812" spans="1:5" ht="15" thickBot="1" x14ac:dyDescent="0.35">
      <c r="A1812" s="19"/>
      <c r="B1812" s="19"/>
      <c r="C1812" s="20"/>
      <c r="D1812" s="5">
        <v>1</v>
      </c>
      <c r="E1812" s="6" t="s">
        <v>70</v>
      </c>
    </row>
    <row r="1813" spans="1:5" ht="15" thickBot="1" x14ac:dyDescent="0.35">
      <c r="A1813" s="9" t="s">
        <v>2310</v>
      </c>
      <c r="B1813" s="9" t="s">
        <v>68</v>
      </c>
      <c r="C1813" s="9" t="s">
        <v>63</v>
      </c>
      <c r="D1813" s="22" t="s">
        <v>108</v>
      </c>
      <c r="E1813" s="22"/>
    </row>
    <row r="1814" spans="1:5" ht="15" thickBot="1" x14ac:dyDescent="0.35">
      <c r="A1814" s="17"/>
      <c r="B1814" s="17"/>
      <c r="C1814" s="18"/>
      <c r="D1814" s="2" t="s">
        <v>211</v>
      </c>
      <c r="E1814" s="3" t="s">
        <v>212</v>
      </c>
    </row>
    <row r="1815" spans="1:5" ht="15" thickBot="1" x14ac:dyDescent="0.35">
      <c r="A1815" s="17"/>
      <c r="B1815" s="17"/>
      <c r="C1815" s="18"/>
      <c r="D1815" s="1">
        <v>0</v>
      </c>
      <c r="E1815" s="4" t="s">
        <v>69</v>
      </c>
    </row>
    <row r="1816" spans="1:5" ht="15" thickBot="1" x14ac:dyDescent="0.35">
      <c r="A1816" s="19"/>
      <c r="B1816" s="19"/>
      <c r="C1816" s="20"/>
      <c r="D1816" s="5">
        <v>1</v>
      </c>
      <c r="E1816" s="6" t="s">
        <v>70</v>
      </c>
    </row>
    <row r="1817" spans="1:5" ht="15" thickBot="1" x14ac:dyDescent="0.35">
      <c r="A1817" s="9" t="s">
        <v>2311</v>
      </c>
      <c r="B1817" s="9" t="s">
        <v>68</v>
      </c>
      <c r="C1817" s="9" t="s">
        <v>63</v>
      </c>
      <c r="D1817" s="22" t="s">
        <v>108</v>
      </c>
      <c r="E1817" s="22"/>
    </row>
    <row r="1818" spans="1:5" ht="15" thickBot="1" x14ac:dyDescent="0.35">
      <c r="A1818" s="17"/>
      <c r="B1818" s="17"/>
      <c r="C1818" s="18"/>
      <c r="D1818" s="2" t="s">
        <v>211</v>
      </c>
      <c r="E1818" s="3" t="s">
        <v>212</v>
      </c>
    </row>
    <row r="1819" spans="1:5" ht="15" thickBot="1" x14ac:dyDescent="0.35">
      <c r="A1819" s="17"/>
      <c r="B1819" s="17"/>
      <c r="C1819" s="18"/>
      <c r="D1819" s="1">
        <v>0</v>
      </c>
      <c r="E1819" s="4" t="s">
        <v>69</v>
      </c>
    </row>
    <row r="1820" spans="1:5" ht="15" thickBot="1" x14ac:dyDescent="0.35">
      <c r="A1820" s="19"/>
      <c r="B1820" s="19"/>
      <c r="C1820" s="20"/>
      <c r="D1820" s="5">
        <v>1</v>
      </c>
      <c r="E1820" s="6" t="s">
        <v>70</v>
      </c>
    </row>
    <row r="1821" spans="1:5" ht="15" thickBot="1" x14ac:dyDescent="0.35">
      <c r="A1821" s="9" t="s">
        <v>2312</v>
      </c>
      <c r="B1821" s="9" t="s">
        <v>68</v>
      </c>
      <c r="C1821" s="9" t="s">
        <v>63</v>
      </c>
      <c r="D1821" s="22" t="s">
        <v>108</v>
      </c>
      <c r="E1821" s="22"/>
    </row>
    <row r="1822" spans="1:5" ht="15" thickBot="1" x14ac:dyDescent="0.35">
      <c r="A1822" s="17"/>
      <c r="B1822" s="17"/>
      <c r="C1822" s="18"/>
      <c r="D1822" s="2" t="s">
        <v>211</v>
      </c>
      <c r="E1822" s="3" t="s">
        <v>212</v>
      </c>
    </row>
    <row r="1823" spans="1:5" ht="15" thickBot="1" x14ac:dyDescent="0.35">
      <c r="A1823" s="17"/>
      <c r="B1823" s="17"/>
      <c r="C1823" s="18"/>
      <c r="D1823" s="1">
        <v>0</v>
      </c>
      <c r="E1823" s="4" t="s">
        <v>69</v>
      </c>
    </row>
    <row r="1824" spans="1:5" ht="15" thickBot="1" x14ac:dyDescent="0.35">
      <c r="A1824" s="19"/>
      <c r="B1824" s="19"/>
      <c r="C1824" s="20"/>
      <c r="D1824" s="5">
        <v>1</v>
      </c>
      <c r="E1824" s="6" t="s">
        <v>70</v>
      </c>
    </row>
    <row r="1825" spans="1:5" ht="15" thickBot="1" x14ac:dyDescent="0.35">
      <c r="A1825" s="9" t="s">
        <v>2313</v>
      </c>
      <c r="B1825" s="9" t="s">
        <v>68</v>
      </c>
      <c r="C1825" s="9" t="s">
        <v>63</v>
      </c>
      <c r="D1825" s="22" t="s">
        <v>108</v>
      </c>
      <c r="E1825" s="22"/>
    </row>
    <row r="1826" spans="1:5" ht="15" thickBot="1" x14ac:dyDescent="0.35">
      <c r="A1826" s="17"/>
      <c r="B1826" s="17"/>
      <c r="C1826" s="18"/>
      <c r="D1826" s="2" t="s">
        <v>211</v>
      </c>
      <c r="E1826" s="3" t="s">
        <v>212</v>
      </c>
    </row>
    <row r="1827" spans="1:5" ht="15" thickBot="1" x14ac:dyDescent="0.35">
      <c r="A1827" s="17"/>
      <c r="B1827" s="17"/>
      <c r="C1827" s="18"/>
      <c r="D1827" s="1">
        <v>0</v>
      </c>
      <c r="E1827" s="4" t="s">
        <v>69</v>
      </c>
    </row>
    <row r="1828" spans="1:5" ht="15" thickBot="1" x14ac:dyDescent="0.35">
      <c r="A1828" s="19"/>
      <c r="B1828" s="19"/>
      <c r="C1828" s="20"/>
      <c r="D1828" s="5">
        <v>1</v>
      </c>
      <c r="E1828" s="6" t="s">
        <v>70</v>
      </c>
    </row>
    <row r="1829" spans="1:5" ht="15" thickBot="1" x14ac:dyDescent="0.35">
      <c r="A1829" s="9" t="s">
        <v>2314</v>
      </c>
      <c r="B1829" s="9" t="s">
        <v>68</v>
      </c>
      <c r="C1829" s="9" t="s">
        <v>63</v>
      </c>
      <c r="D1829" s="22" t="s">
        <v>108</v>
      </c>
      <c r="E1829" s="22"/>
    </row>
    <row r="1830" spans="1:5" ht="15" thickBot="1" x14ac:dyDescent="0.35">
      <c r="A1830" s="17"/>
      <c r="B1830" s="17"/>
      <c r="C1830" s="18"/>
      <c r="D1830" s="2" t="s">
        <v>211</v>
      </c>
      <c r="E1830" s="3" t="s">
        <v>212</v>
      </c>
    </row>
    <row r="1831" spans="1:5" ht="15" thickBot="1" x14ac:dyDescent="0.35">
      <c r="A1831" s="17"/>
      <c r="B1831" s="17"/>
      <c r="C1831" s="18"/>
      <c r="D1831" s="1">
        <v>0</v>
      </c>
      <c r="E1831" s="4" t="s">
        <v>69</v>
      </c>
    </row>
    <row r="1832" spans="1:5" ht="15" thickBot="1" x14ac:dyDescent="0.35">
      <c r="A1832" s="19"/>
      <c r="B1832" s="19"/>
      <c r="C1832" s="20"/>
      <c r="D1832" s="5">
        <v>1</v>
      </c>
      <c r="E1832" s="6" t="s">
        <v>70</v>
      </c>
    </row>
    <row r="1833" spans="1:5" ht="15" thickBot="1" x14ac:dyDescent="0.35">
      <c r="A1833" s="9" t="s">
        <v>2315</v>
      </c>
      <c r="B1833" s="9" t="s">
        <v>68</v>
      </c>
      <c r="C1833" s="9" t="s">
        <v>63</v>
      </c>
      <c r="D1833" s="22" t="s">
        <v>108</v>
      </c>
      <c r="E1833" s="22"/>
    </row>
    <row r="1834" spans="1:5" ht="15" thickBot="1" x14ac:dyDescent="0.35">
      <c r="A1834" s="17"/>
      <c r="B1834" s="17"/>
      <c r="C1834" s="18"/>
      <c r="D1834" s="2" t="s">
        <v>211</v>
      </c>
      <c r="E1834" s="3" t="s">
        <v>212</v>
      </c>
    </row>
    <row r="1835" spans="1:5" ht="15" thickBot="1" x14ac:dyDescent="0.35">
      <c r="A1835" s="17"/>
      <c r="B1835" s="17"/>
      <c r="C1835" s="18"/>
      <c r="D1835" s="1">
        <v>0</v>
      </c>
      <c r="E1835" s="4" t="s">
        <v>69</v>
      </c>
    </row>
    <row r="1836" spans="1:5" ht="15" thickBot="1" x14ac:dyDescent="0.35">
      <c r="A1836" s="19"/>
      <c r="B1836" s="19"/>
      <c r="C1836" s="20"/>
      <c r="D1836" s="5">
        <v>1</v>
      </c>
      <c r="E1836" s="6" t="s">
        <v>70</v>
      </c>
    </row>
    <row r="1837" spans="1:5" ht="15" thickBot="1" x14ac:dyDescent="0.35">
      <c r="A1837" s="10" t="s">
        <v>2316</v>
      </c>
      <c r="B1837" s="10" t="s">
        <v>10</v>
      </c>
      <c r="C1837" s="10" t="s">
        <v>63</v>
      </c>
      <c r="D1837" s="21" t="s">
        <v>108</v>
      </c>
      <c r="E1837" s="21"/>
    </row>
    <row r="1838" spans="1:5" ht="15" thickBot="1" x14ac:dyDescent="0.35">
      <c r="A1838" s="10" t="s">
        <v>2317</v>
      </c>
      <c r="B1838" s="10" t="s">
        <v>10</v>
      </c>
      <c r="C1838" s="10" t="s">
        <v>63</v>
      </c>
      <c r="D1838" s="21" t="s">
        <v>108</v>
      </c>
      <c r="E1838" s="21"/>
    </row>
    <row r="1839" spans="1:5" ht="15" thickBot="1" x14ac:dyDescent="0.35">
      <c r="A1839" s="10" t="s">
        <v>2318</v>
      </c>
      <c r="B1839" s="10" t="s">
        <v>10</v>
      </c>
      <c r="C1839" s="10" t="s">
        <v>63</v>
      </c>
      <c r="D1839" s="21" t="s">
        <v>108</v>
      </c>
      <c r="E1839" s="21"/>
    </row>
    <row r="1840" spans="1:5" ht="15" thickBot="1" x14ac:dyDescent="0.35">
      <c r="A1840" s="10" t="s">
        <v>2319</v>
      </c>
      <c r="B1840" s="10" t="s">
        <v>10</v>
      </c>
      <c r="C1840" s="10" t="s">
        <v>63</v>
      </c>
      <c r="D1840" s="21" t="s">
        <v>108</v>
      </c>
      <c r="E1840" s="21"/>
    </row>
    <row r="1841" spans="1:5" ht="15" thickBot="1" x14ac:dyDescent="0.35">
      <c r="A1841" s="10" t="s">
        <v>2320</v>
      </c>
      <c r="B1841" s="10" t="s">
        <v>10</v>
      </c>
      <c r="C1841" s="10" t="s">
        <v>63</v>
      </c>
      <c r="D1841" s="21" t="s">
        <v>108</v>
      </c>
      <c r="E1841" s="21"/>
    </row>
    <row r="1842" spans="1:5" ht="15" thickBot="1" x14ac:dyDescent="0.35">
      <c r="A1842" s="10" t="s">
        <v>2321</v>
      </c>
      <c r="B1842" s="10" t="s">
        <v>10</v>
      </c>
      <c r="C1842" s="10" t="s">
        <v>63</v>
      </c>
      <c r="D1842" s="21" t="s">
        <v>108</v>
      </c>
      <c r="E1842" s="21"/>
    </row>
    <row r="1843" spans="1:5" ht="15" thickBot="1" x14ac:dyDescent="0.35">
      <c r="A1843" s="10" t="s">
        <v>2322</v>
      </c>
      <c r="B1843" s="10" t="s">
        <v>10</v>
      </c>
      <c r="C1843" s="10" t="s">
        <v>63</v>
      </c>
      <c r="D1843" s="21" t="s">
        <v>108</v>
      </c>
      <c r="E1843" s="21"/>
    </row>
    <row r="1844" spans="1:5" ht="15" thickBot="1" x14ac:dyDescent="0.35">
      <c r="A1844" s="10" t="s">
        <v>2323</v>
      </c>
      <c r="B1844" s="10" t="s">
        <v>10</v>
      </c>
      <c r="C1844" s="10" t="s">
        <v>63</v>
      </c>
      <c r="D1844" s="21" t="s">
        <v>108</v>
      </c>
      <c r="E1844" s="21"/>
    </row>
    <row r="1845" spans="1:5" ht="15" thickBot="1" x14ac:dyDescent="0.35">
      <c r="A1845" s="10" t="s">
        <v>2324</v>
      </c>
      <c r="B1845" s="10" t="s">
        <v>10</v>
      </c>
      <c r="C1845" s="10" t="s">
        <v>63</v>
      </c>
      <c r="D1845" s="21" t="s">
        <v>108</v>
      </c>
      <c r="E1845" s="21"/>
    </row>
    <row r="1846" spans="1:5" ht="15" thickBot="1" x14ac:dyDescent="0.35">
      <c r="A1846" s="10" t="s">
        <v>2325</v>
      </c>
      <c r="B1846" s="10" t="s">
        <v>10</v>
      </c>
      <c r="C1846" s="10" t="s">
        <v>63</v>
      </c>
      <c r="D1846" s="21" t="s">
        <v>108</v>
      </c>
      <c r="E1846" s="21"/>
    </row>
    <row r="1847" spans="1:5" ht="15" thickBot="1" x14ac:dyDescent="0.35">
      <c r="A1847" s="10" t="s">
        <v>2326</v>
      </c>
      <c r="B1847" s="10" t="s">
        <v>10</v>
      </c>
      <c r="C1847" s="10" t="s">
        <v>63</v>
      </c>
      <c r="D1847" s="21" t="s">
        <v>108</v>
      </c>
      <c r="E1847" s="21"/>
    </row>
    <row r="1848" spans="1:5" ht="15" thickBot="1" x14ac:dyDescent="0.35">
      <c r="A1848" s="10" t="s">
        <v>2327</v>
      </c>
      <c r="B1848" s="10" t="s">
        <v>10</v>
      </c>
      <c r="C1848" s="10" t="s">
        <v>63</v>
      </c>
      <c r="D1848" s="21" t="s">
        <v>108</v>
      </c>
      <c r="E1848" s="21"/>
    </row>
    <row r="1849" spans="1:5" ht="15" thickBot="1" x14ac:dyDescent="0.35">
      <c r="A1849" s="10" t="s">
        <v>2328</v>
      </c>
      <c r="B1849" s="10" t="s">
        <v>10</v>
      </c>
      <c r="C1849" s="10" t="s">
        <v>63</v>
      </c>
      <c r="D1849" s="21" t="s">
        <v>108</v>
      </c>
      <c r="E1849" s="21"/>
    </row>
    <row r="1850" spans="1:5" ht="15" thickBot="1" x14ac:dyDescent="0.35">
      <c r="A1850" s="10" t="s">
        <v>2329</v>
      </c>
      <c r="B1850" s="10" t="s">
        <v>10</v>
      </c>
      <c r="C1850" s="10" t="s">
        <v>63</v>
      </c>
      <c r="D1850" s="21" t="s">
        <v>108</v>
      </c>
      <c r="E1850" s="21"/>
    </row>
    <row r="1851" spans="1:5" ht="15" thickBot="1" x14ac:dyDescent="0.35">
      <c r="A1851" s="10" t="s">
        <v>2330</v>
      </c>
      <c r="B1851" s="10" t="s">
        <v>10</v>
      </c>
      <c r="C1851" s="10" t="s">
        <v>63</v>
      </c>
      <c r="D1851" s="21" t="s">
        <v>108</v>
      </c>
      <c r="E1851" s="21"/>
    </row>
    <row r="1852" spans="1:5" ht="15" thickBot="1" x14ac:dyDescent="0.35">
      <c r="A1852" s="10" t="s">
        <v>2331</v>
      </c>
      <c r="B1852" s="10" t="s">
        <v>10</v>
      </c>
      <c r="C1852" s="10" t="s">
        <v>63</v>
      </c>
      <c r="D1852" s="21" t="s">
        <v>108</v>
      </c>
      <c r="E1852" s="21"/>
    </row>
    <row r="1853" spans="1:5" ht="15" thickBot="1" x14ac:dyDescent="0.35">
      <c r="A1853" s="10" t="s">
        <v>2332</v>
      </c>
      <c r="B1853" s="10" t="s">
        <v>10</v>
      </c>
      <c r="C1853" s="10" t="s">
        <v>63</v>
      </c>
      <c r="D1853" s="21" t="s">
        <v>108</v>
      </c>
      <c r="E1853" s="21"/>
    </row>
    <row r="1854" spans="1:5" ht="15" thickBot="1" x14ac:dyDescent="0.35">
      <c r="A1854" s="10" t="s">
        <v>2333</v>
      </c>
      <c r="B1854" s="10" t="s">
        <v>10</v>
      </c>
      <c r="C1854" s="10" t="s">
        <v>63</v>
      </c>
      <c r="D1854" s="21" t="s">
        <v>108</v>
      </c>
      <c r="E1854" s="21"/>
    </row>
    <row r="1855" spans="1:5" ht="15" thickBot="1" x14ac:dyDescent="0.35">
      <c r="A1855" s="10" t="s">
        <v>2334</v>
      </c>
      <c r="B1855" s="10" t="s">
        <v>10</v>
      </c>
      <c r="C1855" s="10" t="s">
        <v>63</v>
      </c>
      <c r="D1855" s="21" t="s">
        <v>108</v>
      </c>
      <c r="E1855" s="21"/>
    </row>
    <row r="1856" spans="1:5" ht="15" thickBot="1" x14ac:dyDescent="0.35">
      <c r="A1856" s="10" t="s">
        <v>2335</v>
      </c>
      <c r="B1856" s="10" t="s">
        <v>10</v>
      </c>
      <c r="C1856" s="10" t="s">
        <v>63</v>
      </c>
      <c r="D1856" s="21" t="s">
        <v>108</v>
      </c>
      <c r="E1856" s="21"/>
    </row>
    <row r="1857" spans="1:5" ht="15" thickBot="1" x14ac:dyDescent="0.35">
      <c r="A1857" s="10" t="s">
        <v>2336</v>
      </c>
      <c r="B1857" s="10" t="s">
        <v>10</v>
      </c>
      <c r="C1857" s="10" t="s">
        <v>63</v>
      </c>
      <c r="D1857" s="21" t="s">
        <v>108</v>
      </c>
      <c r="E1857" s="21"/>
    </row>
    <row r="1858" spans="1:5" ht="15" thickBot="1" x14ac:dyDescent="0.35">
      <c r="A1858" s="10" t="s">
        <v>2337</v>
      </c>
      <c r="B1858" s="10" t="s">
        <v>10</v>
      </c>
      <c r="C1858" s="10" t="s">
        <v>63</v>
      </c>
      <c r="D1858" s="21" t="s">
        <v>108</v>
      </c>
      <c r="E1858" s="21"/>
    </row>
    <row r="1859" spans="1:5" ht="15" thickBot="1" x14ac:dyDescent="0.35">
      <c r="A1859" s="10" t="s">
        <v>2338</v>
      </c>
      <c r="B1859" s="10" t="s">
        <v>10</v>
      </c>
      <c r="C1859" s="10" t="s">
        <v>63</v>
      </c>
      <c r="D1859" s="21" t="s">
        <v>108</v>
      </c>
      <c r="E1859" s="21"/>
    </row>
    <row r="1860" spans="1:5" ht="15" thickBot="1" x14ac:dyDescent="0.35">
      <c r="A1860" s="10" t="s">
        <v>2339</v>
      </c>
      <c r="B1860" s="10" t="s">
        <v>10</v>
      </c>
      <c r="C1860" s="10" t="s">
        <v>63</v>
      </c>
      <c r="D1860" s="21" t="s">
        <v>108</v>
      </c>
      <c r="E1860" s="21"/>
    </row>
    <row r="1861" spans="1:5" ht="15" thickBot="1" x14ac:dyDescent="0.35">
      <c r="A1861" s="10" t="s">
        <v>2340</v>
      </c>
      <c r="B1861" s="10" t="s">
        <v>10</v>
      </c>
      <c r="C1861" s="10" t="s">
        <v>63</v>
      </c>
      <c r="D1861" s="21" t="s">
        <v>108</v>
      </c>
      <c r="E1861" s="21"/>
    </row>
    <row r="1862" spans="1:5" ht="15" thickBot="1" x14ac:dyDescent="0.35">
      <c r="A1862" s="10" t="s">
        <v>2341</v>
      </c>
      <c r="B1862" s="10" t="s">
        <v>10</v>
      </c>
      <c r="C1862" s="10" t="s">
        <v>63</v>
      </c>
      <c r="D1862" s="21" t="s">
        <v>108</v>
      </c>
      <c r="E1862" s="21"/>
    </row>
    <row r="1863" spans="1:5" ht="15" thickBot="1" x14ac:dyDescent="0.35">
      <c r="A1863" s="10" t="s">
        <v>2342</v>
      </c>
      <c r="B1863" s="10" t="s">
        <v>10</v>
      </c>
      <c r="C1863" s="10" t="s">
        <v>63</v>
      </c>
      <c r="D1863" s="21" t="s">
        <v>108</v>
      </c>
      <c r="E1863" s="21"/>
    </row>
    <row r="1864" spans="1:5" ht="15" thickBot="1" x14ac:dyDescent="0.35">
      <c r="A1864" s="10" t="s">
        <v>2343</v>
      </c>
      <c r="B1864" s="10" t="s">
        <v>10</v>
      </c>
      <c r="C1864" s="10" t="s">
        <v>63</v>
      </c>
      <c r="D1864" s="21" t="s">
        <v>108</v>
      </c>
      <c r="E1864" s="21"/>
    </row>
    <row r="1865" spans="1:5" ht="15" thickBot="1" x14ac:dyDescent="0.35">
      <c r="A1865" s="10" t="s">
        <v>2344</v>
      </c>
      <c r="B1865" s="10" t="s">
        <v>10</v>
      </c>
      <c r="C1865" s="10" t="s">
        <v>63</v>
      </c>
      <c r="D1865" s="21" t="s">
        <v>108</v>
      </c>
      <c r="E1865" s="21"/>
    </row>
    <row r="1866" spans="1:5" ht="15" thickBot="1" x14ac:dyDescent="0.35">
      <c r="A1866" s="10" t="s">
        <v>2345</v>
      </c>
      <c r="B1866" s="10" t="s">
        <v>10</v>
      </c>
      <c r="C1866" s="10" t="s">
        <v>63</v>
      </c>
      <c r="D1866" s="21" t="s">
        <v>108</v>
      </c>
      <c r="E1866" s="21"/>
    </row>
    <row r="1867" spans="1:5" ht="15" thickBot="1" x14ac:dyDescent="0.35">
      <c r="A1867" s="10" t="s">
        <v>2346</v>
      </c>
      <c r="B1867" s="10" t="s">
        <v>10</v>
      </c>
      <c r="C1867" s="10" t="s">
        <v>63</v>
      </c>
      <c r="D1867" s="21" t="s">
        <v>108</v>
      </c>
      <c r="E1867" s="21"/>
    </row>
    <row r="1868" spans="1:5" ht="15" thickBot="1" x14ac:dyDescent="0.35">
      <c r="A1868" s="10" t="s">
        <v>2347</v>
      </c>
      <c r="B1868" s="10" t="s">
        <v>10</v>
      </c>
      <c r="C1868" s="10" t="s">
        <v>63</v>
      </c>
      <c r="D1868" s="21" t="s">
        <v>108</v>
      </c>
      <c r="E1868" s="21"/>
    </row>
    <row r="1869" spans="1:5" ht="15" thickBot="1" x14ac:dyDescent="0.35">
      <c r="A1869" s="10" t="s">
        <v>2348</v>
      </c>
      <c r="B1869" s="10" t="s">
        <v>10</v>
      </c>
      <c r="C1869" s="10" t="s">
        <v>63</v>
      </c>
      <c r="D1869" s="21" t="s">
        <v>108</v>
      </c>
      <c r="E1869" s="21"/>
    </row>
    <row r="1870" spans="1:5" ht="15" thickBot="1" x14ac:dyDescent="0.35">
      <c r="A1870" s="10" t="s">
        <v>2349</v>
      </c>
      <c r="B1870" s="10" t="s">
        <v>10</v>
      </c>
      <c r="C1870" s="10" t="s">
        <v>63</v>
      </c>
      <c r="D1870" s="21" t="s">
        <v>108</v>
      </c>
      <c r="E1870" s="21"/>
    </row>
    <row r="1871" spans="1:5" ht="15" thickBot="1" x14ac:dyDescent="0.35">
      <c r="A1871" s="10" t="s">
        <v>2350</v>
      </c>
      <c r="B1871" s="10" t="s">
        <v>10</v>
      </c>
      <c r="C1871" s="10" t="s">
        <v>63</v>
      </c>
      <c r="D1871" s="21" t="s">
        <v>108</v>
      </c>
      <c r="E1871" s="21"/>
    </row>
    <row r="1872" spans="1:5" ht="15" thickBot="1" x14ac:dyDescent="0.35">
      <c r="A1872" s="10" t="s">
        <v>2351</v>
      </c>
      <c r="B1872" s="10" t="s">
        <v>10</v>
      </c>
      <c r="C1872" s="10" t="s">
        <v>63</v>
      </c>
      <c r="D1872" s="21" t="s">
        <v>108</v>
      </c>
      <c r="E1872" s="21"/>
    </row>
    <row r="1873" spans="1:5" ht="15" thickBot="1" x14ac:dyDescent="0.35">
      <c r="A1873" s="10" t="s">
        <v>2352</v>
      </c>
      <c r="B1873" s="10" t="s">
        <v>10</v>
      </c>
      <c r="C1873" s="10" t="s">
        <v>63</v>
      </c>
      <c r="D1873" s="21" t="s">
        <v>108</v>
      </c>
      <c r="E1873" s="21"/>
    </row>
    <row r="1874" spans="1:5" ht="15" thickBot="1" x14ac:dyDescent="0.35">
      <c r="A1874" s="10" t="s">
        <v>2353</v>
      </c>
      <c r="B1874" s="10" t="s">
        <v>10</v>
      </c>
      <c r="C1874" s="10" t="s">
        <v>63</v>
      </c>
      <c r="D1874" s="21" t="s">
        <v>108</v>
      </c>
      <c r="E1874" s="21"/>
    </row>
    <row r="1875" spans="1:5" ht="15" thickBot="1" x14ac:dyDescent="0.35">
      <c r="A1875" s="9" t="s">
        <v>2354</v>
      </c>
      <c r="B1875" s="9" t="s">
        <v>68</v>
      </c>
      <c r="C1875" s="9" t="s">
        <v>63</v>
      </c>
      <c r="D1875" s="22" t="s">
        <v>108</v>
      </c>
      <c r="E1875" s="22"/>
    </row>
    <row r="1876" spans="1:5" ht="15" thickBot="1" x14ac:dyDescent="0.35">
      <c r="A1876" s="17"/>
      <c r="B1876" s="17"/>
      <c r="C1876" s="18"/>
      <c r="D1876" s="2" t="s">
        <v>211</v>
      </c>
      <c r="E1876" s="3" t="s">
        <v>212</v>
      </c>
    </row>
    <row r="1877" spans="1:5" ht="15" thickBot="1" x14ac:dyDescent="0.35">
      <c r="A1877" s="17"/>
      <c r="B1877" s="17"/>
      <c r="C1877" s="18"/>
      <c r="D1877" s="1">
        <v>0</v>
      </c>
      <c r="E1877" s="4" t="s">
        <v>69</v>
      </c>
    </row>
    <row r="1878" spans="1:5" ht="15" thickBot="1" x14ac:dyDescent="0.35">
      <c r="A1878" s="19"/>
      <c r="B1878" s="19"/>
      <c r="C1878" s="20"/>
      <c r="D1878" s="5">
        <v>1</v>
      </c>
      <c r="E1878" s="6" t="s">
        <v>70</v>
      </c>
    </row>
    <row r="1879" spans="1:5" ht="15" thickBot="1" x14ac:dyDescent="0.35">
      <c r="A1879" s="9" t="s">
        <v>2355</v>
      </c>
      <c r="B1879" s="9" t="s">
        <v>68</v>
      </c>
      <c r="C1879" s="9" t="s">
        <v>63</v>
      </c>
      <c r="D1879" s="22" t="s">
        <v>108</v>
      </c>
      <c r="E1879" s="22"/>
    </row>
    <row r="1880" spans="1:5" ht="15" thickBot="1" x14ac:dyDescent="0.35">
      <c r="A1880" s="17"/>
      <c r="B1880" s="17"/>
      <c r="C1880" s="18"/>
      <c r="D1880" s="2" t="s">
        <v>211</v>
      </c>
      <c r="E1880" s="3" t="s">
        <v>212</v>
      </c>
    </row>
    <row r="1881" spans="1:5" ht="15" thickBot="1" x14ac:dyDescent="0.35">
      <c r="A1881" s="17"/>
      <c r="B1881" s="17"/>
      <c r="C1881" s="18"/>
      <c r="D1881" s="1">
        <v>0</v>
      </c>
      <c r="E1881" s="4" t="s">
        <v>69</v>
      </c>
    </row>
    <row r="1882" spans="1:5" ht="15" thickBot="1" x14ac:dyDescent="0.35">
      <c r="A1882" s="19"/>
      <c r="B1882" s="19"/>
      <c r="C1882" s="20"/>
      <c r="D1882" s="5">
        <v>1</v>
      </c>
      <c r="E1882" s="6" t="s">
        <v>70</v>
      </c>
    </row>
    <row r="1883" spans="1:5" ht="15" thickBot="1" x14ac:dyDescent="0.35">
      <c r="A1883" s="9" t="s">
        <v>2356</v>
      </c>
      <c r="B1883" s="9" t="s">
        <v>68</v>
      </c>
      <c r="C1883" s="9" t="s">
        <v>63</v>
      </c>
      <c r="D1883" s="22" t="s">
        <v>108</v>
      </c>
      <c r="E1883" s="22"/>
    </row>
    <row r="1884" spans="1:5" ht="15" thickBot="1" x14ac:dyDescent="0.35">
      <c r="A1884" s="17"/>
      <c r="B1884" s="17"/>
      <c r="C1884" s="18"/>
      <c r="D1884" s="2" t="s">
        <v>211</v>
      </c>
      <c r="E1884" s="3" t="s">
        <v>212</v>
      </c>
    </row>
    <row r="1885" spans="1:5" ht="15" thickBot="1" x14ac:dyDescent="0.35">
      <c r="A1885" s="17"/>
      <c r="B1885" s="17"/>
      <c r="C1885" s="18"/>
      <c r="D1885" s="1">
        <v>0</v>
      </c>
      <c r="E1885" s="4" t="s">
        <v>69</v>
      </c>
    </row>
    <row r="1886" spans="1:5" ht="15" thickBot="1" x14ac:dyDescent="0.35">
      <c r="A1886" s="19"/>
      <c r="B1886" s="19"/>
      <c r="C1886" s="20"/>
      <c r="D1886" s="5">
        <v>1</v>
      </c>
      <c r="E1886" s="6" t="s">
        <v>70</v>
      </c>
    </row>
    <row r="1887" spans="1:5" ht="15" thickBot="1" x14ac:dyDescent="0.35">
      <c r="A1887" s="10" t="s">
        <v>2357</v>
      </c>
      <c r="B1887" s="10" t="s">
        <v>10</v>
      </c>
      <c r="C1887" s="10" t="s">
        <v>63</v>
      </c>
      <c r="D1887" s="21" t="s">
        <v>108</v>
      </c>
      <c r="E1887" s="21"/>
    </row>
    <row r="1888" spans="1:5" ht="15" thickBot="1" x14ac:dyDescent="0.35">
      <c r="A1888" s="10" t="s">
        <v>2358</v>
      </c>
      <c r="B1888" s="10" t="s">
        <v>10</v>
      </c>
      <c r="C1888" s="10" t="s">
        <v>63</v>
      </c>
      <c r="D1888" s="21" t="s">
        <v>108</v>
      </c>
      <c r="E1888" s="21"/>
    </row>
    <row r="1889" spans="1:5" ht="15" thickBot="1" x14ac:dyDescent="0.35">
      <c r="A1889" s="10" t="s">
        <v>2359</v>
      </c>
      <c r="B1889" s="10" t="s">
        <v>10</v>
      </c>
      <c r="C1889" s="10" t="s">
        <v>63</v>
      </c>
      <c r="D1889" s="21" t="s">
        <v>108</v>
      </c>
      <c r="E1889" s="21"/>
    </row>
    <row r="1890" spans="1:5" ht="15" thickBot="1" x14ac:dyDescent="0.35">
      <c r="A1890" s="10" t="s">
        <v>2360</v>
      </c>
      <c r="B1890" s="10" t="s">
        <v>10</v>
      </c>
      <c r="C1890" s="10" t="s">
        <v>63</v>
      </c>
      <c r="D1890" s="21" t="s">
        <v>108</v>
      </c>
      <c r="E1890" s="21"/>
    </row>
    <row r="1891" spans="1:5" ht="15" thickBot="1" x14ac:dyDescent="0.35">
      <c r="A1891" s="10" t="s">
        <v>2361</v>
      </c>
      <c r="B1891" s="10" t="s">
        <v>10</v>
      </c>
      <c r="C1891" s="10" t="s">
        <v>63</v>
      </c>
      <c r="D1891" s="21" t="s">
        <v>108</v>
      </c>
      <c r="E1891" s="21"/>
    </row>
    <row r="1892" spans="1:5" ht="15" thickBot="1" x14ac:dyDescent="0.35">
      <c r="A1892" s="10" t="s">
        <v>2362</v>
      </c>
      <c r="B1892" s="10" t="s">
        <v>10</v>
      </c>
      <c r="C1892" s="10" t="s">
        <v>63</v>
      </c>
      <c r="D1892" s="21" t="s">
        <v>108</v>
      </c>
      <c r="E1892" s="21"/>
    </row>
    <row r="1893" spans="1:5" ht="15" thickBot="1" x14ac:dyDescent="0.35">
      <c r="A1893" s="10" t="s">
        <v>2363</v>
      </c>
      <c r="B1893" s="10" t="s">
        <v>10</v>
      </c>
      <c r="C1893" s="10" t="s">
        <v>63</v>
      </c>
      <c r="D1893" s="21" t="s">
        <v>108</v>
      </c>
      <c r="E1893" s="21"/>
    </row>
    <row r="1894" spans="1:5" ht="15" thickBot="1" x14ac:dyDescent="0.35">
      <c r="A1894" s="10" t="s">
        <v>2364</v>
      </c>
      <c r="B1894" s="10" t="s">
        <v>10</v>
      </c>
      <c r="C1894" s="10" t="s">
        <v>63</v>
      </c>
      <c r="D1894" s="21" t="s">
        <v>108</v>
      </c>
      <c r="E1894" s="21"/>
    </row>
    <row r="1895" spans="1:5" ht="15" thickBot="1" x14ac:dyDescent="0.35">
      <c r="A1895" s="10" t="s">
        <v>2365</v>
      </c>
      <c r="B1895" s="10" t="s">
        <v>10</v>
      </c>
      <c r="C1895" s="10" t="s">
        <v>63</v>
      </c>
      <c r="D1895" s="21" t="s">
        <v>108</v>
      </c>
      <c r="E1895" s="21"/>
    </row>
    <row r="1896" spans="1:5" ht="15" thickBot="1" x14ac:dyDescent="0.35">
      <c r="A1896" s="10" t="s">
        <v>2366</v>
      </c>
      <c r="B1896" s="10" t="s">
        <v>10</v>
      </c>
      <c r="C1896" s="10" t="s">
        <v>63</v>
      </c>
      <c r="D1896" s="21" t="s">
        <v>108</v>
      </c>
      <c r="E1896" s="21"/>
    </row>
    <row r="1897" spans="1:5" ht="15" thickBot="1" x14ac:dyDescent="0.35">
      <c r="A1897" s="10" t="s">
        <v>2367</v>
      </c>
      <c r="B1897" s="10" t="s">
        <v>10</v>
      </c>
      <c r="C1897" s="10" t="s">
        <v>63</v>
      </c>
      <c r="D1897" s="21" t="s">
        <v>108</v>
      </c>
      <c r="E1897" s="21"/>
    </row>
    <row r="1898" spans="1:5" ht="15" thickBot="1" x14ac:dyDescent="0.35">
      <c r="A1898" s="10" t="s">
        <v>2368</v>
      </c>
      <c r="B1898" s="10" t="s">
        <v>10</v>
      </c>
      <c r="C1898" s="10" t="s">
        <v>63</v>
      </c>
      <c r="D1898" s="21" t="s">
        <v>108</v>
      </c>
      <c r="E1898" s="21"/>
    </row>
    <row r="1899" spans="1:5" ht="15" thickBot="1" x14ac:dyDescent="0.35">
      <c r="A1899" s="9" t="s">
        <v>2369</v>
      </c>
      <c r="B1899" s="9" t="s">
        <v>68</v>
      </c>
      <c r="C1899" s="9" t="s">
        <v>63</v>
      </c>
      <c r="D1899" s="22" t="s">
        <v>108</v>
      </c>
      <c r="E1899" s="22"/>
    </row>
    <row r="1900" spans="1:5" ht="15" thickBot="1" x14ac:dyDescent="0.35">
      <c r="A1900" s="17"/>
      <c r="B1900" s="17"/>
      <c r="C1900" s="18"/>
      <c r="D1900" s="2" t="s">
        <v>211</v>
      </c>
      <c r="E1900" s="3" t="s">
        <v>212</v>
      </c>
    </row>
    <row r="1901" spans="1:5" ht="15" thickBot="1" x14ac:dyDescent="0.35">
      <c r="A1901" s="17"/>
      <c r="B1901" s="17"/>
      <c r="C1901" s="18"/>
      <c r="D1901" s="1">
        <v>0</v>
      </c>
      <c r="E1901" s="4" t="s">
        <v>69</v>
      </c>
    </row>
    <row r="1902" spans="1:5" ht="15" thickBot="1" x14ac:dyDescent="0.35">
      <c r="A1902" s="19"/>
      <c r="B1902" s="19"/>
      <c r="C1902" s="20"/>
      <c r="D1902" s="5">
        <v>1</v>
      </c>
      <c r="E1902" s="6" t="s">
        <v>70</v>
      </c>
    </row>
    <row r="1903" spans="1:5" ht="15" thickBot="1" x14ac:dyDescent="0.35">
      <c r="A1903" s="9" t="s">
        <v>2370</v>
      </c>
      <c r="B1903" s="9" t="s">
        <v>68</v>
      </c>
      <c r="C1903" s="9" t="s">
        <v>63</v>
      </c>
      <c r="D1903" s="22" t="s">
        <v>108</v>
      </c>
      <c r="E1903" s="22"/>
    </row>
    <row r="1904" spans="1:5" ht="15" thickBot="1" x14ac:dyDescent="0.35">
      <c r="A1904" s="17"/>
      <c r="B1904" s="17"/>
      <c r="C1904" s="18"/>
      <c r="D1904" s="2" t="s">
        <v>211</v>
      </c>
      <c r="E1904" s="3" t="s">
        <v>212</v>
      </c>
    </row>
    <row r="1905" spans="1:5" ht="15" thickBot="1" x14ac:dyDescent="0.35">
      <c r="A1905" s="17"/>
      <c r="B1905" s="17"/>
      <c r="C1905" s="18"/>
      <c r="D1905" s="1">
        <v>0</v>
      </c>
      <c r="E1905" s="4" t="s">
        <v>69</v>
      </c>
    </row>
    <row r="1906" spans="1:5" ht="15" thickBot="1" x14ac:dyDescent="0.35">
      <c r="A1906" s="19"/>
      <c r="B1906" s="19"/>
      <c r="C1906" s="20"/>
      <c r="D1906" s="5">
        <v>1</v>
      </c>
      <c r="E1906" s="6" t="s">
        <v>70</v>
      </c>
    </row>
    <row r="1907" spans="1:5" ht="15" thickBot="1" x14ac:dyDescent="0.35">
      <c r="A1907" s="9" t="s">
        <v>2371</v>
      </c>
      <c r="B1907" s="9" t="s">
        <v>68</v>
      </c>
      <c r="C1907" s="9" t="s">
        <v>63</v>
      </c>
      <c r="D1907" s="22" t="s">
        <v>108</v>
      </c>
      <c r="E1907" s="22"/>
    </row>
    <row r="1908" spans="1:5" ht="15" thickBot="1" x14ac:dyDescent="0.35">
      <c r="A1908" s="17"/>
      <c r="B1908" s="17"/>
      <c r="C1908" s="18"/>
      <c r="D1908" s="2" t="s">
        <v>211</v>
      </c>
      <c r="E1908" s="3" t="s">
        <v>212</v>
      </c>
    </row>
    <row r="1909" spans="1:5" ht="15" thickBot="1" x14ac:dyDescent="0.35">
      <c r="A1909" s="17"/>
      <c r="B1909" s="17"/>
      <c r="C1909" s="18"/>
      <c r="D1909" s="1">
        <v>0</v>
      </c>
      <c r="E1909" s="4" t="s">
        <v>69</v>
      </c>
    </row>
    <row r="1910" spans="1:5" ht="15" thickBot="1" x14ac:dyDescent="0.35">
      <c r="A1910" s="19"/>
      <c r="B1910" s="19"/>
      <c r="C1910" s="20"/>
      <c r="D1910" s="5">
        <v>1</v>
      </c>
      <c r="E1910" s="6" t="s">
        <v>70</v>
      </c>
    </row>
    <row r="1911" spans="1:5" ht="15" thickBot="1" x14ac:dyDescent="0.35">
      <c r="A1911" s="9" t="s">
        <v>2372</v>
      </c>
      <c r="B1911" s="9" t="s">
        <v>68</v>
      </c>
      <c r="C1911" s="9" t="s">
        <v>63</v>
      </c>
      <c r="D1911" s="22" t="s">
        <v>108</v>
      </c>
      <c r="E1911" s="22"/>
    </row>
    <row r="1912" spans="1:5" ht="15" thickBot="1" x14ac:dyDescent="0.35">
      <c r="A1912" s="17"/>
      <c r="B1912" s="17"/>
      <c r="C1912" s="18"/>
      <c r="D1912" s="2" t="s">
        <v>211</v>
      </c>
      <c r="E1912" s="3" t="s">
        <v>212</v>
      </c>
    </row>
    <row r="1913" spans="1:5" ht="15" thickBot="1" x14ac:dyDescent="0.35">
      <c r="A1913" s="17"/>
      <c r="B1913" s="17"/>
      <c r="C1913" s="18"/>
      <c r="D1913" s="1">
        <v>0</v>
      </c>
      <c r="E1913" s="4" t="s">
        <v>69</v>
      </c>
    </row>
    <row r="1914" spans="1:5" ht="15" thickBot="1" x14ac:dyDescent="0.35">
      <c r="A1914" s="19"/>
      <c r="B1914" s="19"/>
      <c r="C1914" s="20"/>
      <c r="D1914" s="5">
        <v>1</v>
      </c>
      <c r="E1914" s="6" t="s">
        <v>70</v>
      </c>
    </row>
    <row r="1915" spans="1:5" ht="15" thickBot="1" x14ac:dyDescent="0.35">
      <c r="A1915" s="9" t="s">
        <v>2373</v>
      </c>
      <c r="B1915" s="9" t="s">
        <v>68</v>
      </c>
      <c r="C1915" s="9" t="s">
        <v>63</v>
      </c>
      <c r="D1915" s="22" t="s">
        <v>108</v>
      </c>
      <c r="E1915" s="22"/>
    </row>
    <row r="1916" spans="1:5" ht="15" thickBot="1" x14ac:dyDescent="0.35">
      <c r="A1916" s="17"/>
      <c r="B1916" s="17"/>
      <c r="C1916" s="18"/>
      <c r="D1916" s="2" t="s">
        <v>211</v>
      </c>
      <c r="E1916" s="3" t="s">
        <v>212</v>
      </c>
    </row>
    <row r="1917" spans="1:5" ht="15" thickBot="1" x14ac:dyDescent="0.35">
      <c r="A1917" s="17"/>
      <c r="B1917" s="17"/>
      <c r="C1917" s="18"/>
      <c r="D1917" s="1">
        <v>0</v>
      </c>
      <c r="E1917" s="4" t="s">
        <v>69</v>
      </c>
    </row>
    <row r="1918" spans="1:5" ht="15" thickBot="1" x14ac:dyDescent="0.35">
      <c r="A1918" s="19"/>
      <c r="B1918" s="19"/>
      <c r="C1918" s="20"/>
      <c r="D1918" s="5">
        <v>1</v>
      </c>
      <c r="E1918" s="6" t="s">
        <v>70</v>
      </c>
    </row>
    <row r="1919" spans="1:5" ht="15" thickBot="1" x14ac:dyDescent="0.35">
      <c r="A1919" s="9" t="s">
        <v>2374</v>
      </c>
      <c r="B1919" s="9" t="s">
        <v>68</v>
      </c>
      <c r="C1919" s="9" t="s">
        <v>63</v>
      </c>
      <c r="D1919" s="22" t="s">
        <v>108</v>
      </c>
      <c r="E1919" s="22"/>
    </row>
    <row r="1920" spans="1:5" ht="15" thickBot="1" x14ac:dyDescent="0.35">
      <c r="A1920" s="17"/>
      <c r="B1920" s="17"/>
      <c r="C1920" s="18"/>
      <c r="D1920" s="2" t="s">
        <v>211</v>
      </c>
      <c r="E1920" s="3" t="s">
        <v>212</v>
      </c>
    </row>
    <row r="1921" spans="1:5" ht="15" thickBot="1" x14ac:dyDescent="0.35">
      <c r="A1921" s="17"/>
      <c r="B1921" s="17"/>
      <c r="C1921" s="18"/>
      <c r="D1921" s="1">
        <v>0</v>
      </c>
      <c r="E1921" s="4" t="s">
        <v>69</v>
      </c>
    </row>
    <row r="1922" spans="1:5" ht="15" thickBot="1" x14ac:dyDescent="0.35">
      <c r="A1922" s="19"/>
      <c r="B1922" s="19"/>
      <c r="C1922" s="20"/>
      <c r="D1922" s="5">
        <v>1</v>
      </c>
      <c r="E1922" s="6" t="s">
        <v>70</v>
      </c>
    </row>
    <row r="1923" spans="1:5" ht="15" thickBot="1" x14ac:dyDescent="0.35">
      <c r="A1923" s="9" t="s">
        <v>2375</v>
      </c>
      <c r="B1923" s="9" t="s">
        <v>68</v>
      </c>
      <c r="C1923" s="9" t="s">
        <v>63</v>
      </c>
      <c r="D1923" s="22" t="s">
        <v>108</v>
      </c>
      <c r="E1923" s="22"/>
    </row>
    <row r="1924" spans="1:5" ht="15" thickBot="1" x14ac:dyDescent="0.35">
      <c r="A1924" s="17"/>
      <c r="B1924" s="17"/>
      <c r="C1924" s="18"/>
      <c r="D1924" s="2" t="s">
        <v>211</v>
      </c>
      <c r="E1924" s="3" t="s">
        <v>212</v>
      </c>
    </row>
    <row r="1925" spans="1:5" ht="15" thickBot="1" x14ac:dyDescent="0.35">
      <c r="A1925" s="17"/>
      <c r="B1925" s="17"/>
      <c r="C1925" s="18"/>
      <c r="D1925" s="1">
        <v>0</v>
      </c>
      <c r="E1925" s="4" t="s">
        <v>69</v>
      </c>
    </row>
    <row r="1926" spans="1:5" ht="15" thickBot="1" x14ac:dyDescent="0.35">
      <c r="A1926" s="19"/>
      <c r="B1926" s="19"/>
      <c r="C1926" s="20"/>
      <c r="D1926" s="5">
        <v>1</v>
      </c>
      <c r="E1926" s="6" t="s">
        <v>70</v>
      </c>
    </row>
    <row r="1927" spans="1:5" ht="15" thickBot="1" x14ac:dyDescent="0.35">
      <c r="A1927" s="9" t="s">
        <v>2376</v>
      </c>
      <c r="B1927" s="9" t="s">
        <v>68</v>
      </c>
      <c r="C1927" s="9" t="s">
        <v>63</v>
      </c>
      <c r="D1927" s="22" t="s">
        <v>108</v>
      </c>
      <c r="E1927" s="22"/>
    </row>
    <row r="1928" spans="1:5" ht="15" thickBot="1" x14ac:dyDescent="0.35">
      <c r="A1928" s="17"/>
      <c r="B1928" s="17"/>
      <c r="C1928" s="18"/>
      <c r="D1928" s="2" t="s">
        <v>211</v>
      </c>
      <c r="E1928" s="3" t="s">
        <v>212</v>
      </c>
    </row>
    <row r="1929" spans="1:5" ht="15" thickBot="1" x14ac:dyDescent="0.35">
      <c r="A1929" s="17"/>
      <c r="B1929" s="17"/>
      <c r="C1929" s="18"/>
      <c r="D1929" s="1">
        <v>0</v>
      </c>
      <c r="E1929" s="4" t="s">
        <v>69</v>
      </c>
    </row>
    <row r="1930" spans="1:5" ht="15" thickBot="1" x14ac:dyDescent="0.35">
      <c r="A1930" s="19"/>
      <c r="B1930" s="19"/>
      <c r="C1930" s="20"/>
      <c r="D1930" s="5">
        <v>1</v>
      </c>
      <c r="E1930" s="6" t="s">
        <v>70</v>
      </c>
    </row>
    <row r="1931" spans="1:5" ht="15" thickBot="1" x14ac:dyDescent="0.35">
      <c r="A1931" s="9" t="s">
        <v>2377</v>
      </c>
      <c r="B1931" s="9" t="s">
        <v>68</v>
      </c>
      <c r="C1931" s="9" t="s">
        <v>63</v>
      </c>
      <c r="D1931" s="22" t="s">
        <v>108</v>
      </c>
      <c r="E1931" s="22"/>
    </row>
    <row r="1932" spans="1:5" ht="15" thickBot="1" x14ac:dyDescent="0.35">
      <c r="A1932" s="17"/>
      <c r="B1932" s="17"/>
      <c r="C1932" s="18"/>
      <c r="D1932" s="2" t="s">
        <v>211</v>
      </c>
      <c r="E1932" s="3" t="s">
        <v>212</v>
      </c>
    </row>
    <row r="1933" spans="1:5" ht="15" thickBot="1" x14ac:dyDescent="0.35">
      <c r="A1933" s="17"/>
      <c r="B1933" s="17"/>
      <c r="C1933" s="18"/>
      <c r="D1933" s="1">
        <v>0</v>
      </c>
      <c r="E1933" s="4" t="s">
        <v>69</v>
      </c>
    </row>
    <row r="1934" spans="1:5" ht="15" thickBot="1" x14ac:dyDescent="0.35">
      <c r="A1934" s="19"/>
      <c r="B1934" s="19"/>
      <c r="C1934" s="20"/>
      <c r="D1934" s="5">
        <v>1</v>
      </c>
      <c r="E1934" s="6" t="s">
        <v>70</v>
      </c>
    </row>
    <row r="1935" spans="1:5" ht="15" thickBot="1" x14ac:dyDescent="0.35">
      <c r="A1935" s="9" t="s">
        <v>2378</v>
      </c>
      <c r="B1935" s="9" t="s">
        <v>68</v>
      </c>
      <c r="C1935" s="9" t="s">
        <v>63</v>
      </c>
      <c r="D1935" s="22" t="s">
        <v>108</v>
      </c>
      <c r="E1935" s="22"/>
    </row>
    <row r="1936" spans="1:5" ht="15" thickBot="1" x14ac:dyDescent="0.35">
      <c r="A1936" s="17"/>
      <c r="B1936" s="17"/>
      <c r="C1936" s="18"/>
      <c r="D1936" s="2" t="s">
        <v>211</v>
      </c>
      <c r="E1936" s="3" t="s">
        <v>212</v>
      </c>
    </row>
    <row r="1937" spans="1:5" ht="15" thickBot="1" x14ac:dyDescent="0.35">
      <c r="A1937" s="17"/>
      <c r="B1937" s="17"/>
      <c r="C1937" s="18"/>
      <c r="D1937" s="1">
        <v>0</v>
      </c>
      <c r="E1937" s="4" t="s">
        <v>69</v>
      </c>
    </row>
    <row r="1938" spans="1:5" ht="15" thickBot="1" x14ac:dyDescent="0.35">
      <c r="A1938" s="19"/>
      <c r="B1938" s="19"/>
      <c r="C1938" s="20"/>
      <c r="D1938" s="5">
        <v>1</v>
      </c>
      <c r="E1938" s="6" t="s">
        <v>70</v>
      </c>
    </row>
    <row r="1939" spans="1:5" ht="15" thickBot="1" x14ac:dyDescent="0.35">
      <c r="A1939" s="9" t="s">
        <v>2379</v>
      </c>
      <c r="B1939" s="9" t="s">
        <v>68</v>
      </c>
      <c r="C1939" s="9" t="s">
        <v>63</v>
      </c>
      <c r="D1939" s="22" t="s">
        <v>108</v>
      </c>
      <c r="E1939" s="22"/>
    </row>
    <row r="1940" spans="1:5" ht="15" thickBot="1" x14ac:dyDescent="0.35">
      <c r="A1940" s="17"/>
      <c r="B1940" s="17"/>
      <c r="C1940" s="18"/>
      <c r="D1940" s="2" t="s">
        <v>211</v>
      </c>
      <c r="E1940" s="3" t="s">
        <v>212</v>
      </c>
    </row>
    <row r="1941" spans="1:5" ht="15" thickBot="1" x14ac:dyDescent="0.35">
      <c r="A1941" s="17"/>
      <c r="B1941" s="17"/>
      <c r="C1941" s="18"/>
      <c r="D1941" s="1">
        <v>0</v>
      </c>
      <c r="E1941" s="4" t="s">
        <v>69</v>
      </c>
    </row>
    <row r="1942" spans="1:5" ht="15" thickBot="1" x14ac:dyDescent="0.35">
      <c r="A1942" s="19"/>
      <c r="B1942" s="19"/>
      <c r="C1942" s="20"/>
      <c r="D1942" s="5">
        <v>1</v>
      </c>
      <c r="E1942" s="6" t="s">
        <v>70</v>
      </c>
    </row>
    <row r="1943" spans="1:5" ht="15" thickBot="1" x14ac:dyDescent="0.35">
      <c r="A1943" s="9" t="s">
        <v>2380</v>
      </c>
      <c r="B1943" s="9" t="s">
        <v>68</v>
      </c>
      <c r="C1943" s="9" t="s">
        <v>63</v>
      </c>
      <c r="D1943" s="22" t="s">
        <v>108</v>
      </c>
      <c r="E1943" s="22"/>
    </row>
    <row r="1944" spans="1:5" ht="15" thickBot="1" x14ac:dyDescent="0.35">
      <c r="A1944" s="17"/>
      <c r="B1944" s="17"/>
      <c r="C1944" s="18"/>
      <c r="D1944" s="2" t="s">
        <v>211</v>
      </c>
      <c r="E1944" s="3" t="s">
        <v>212</v>
      </c>
    </row>
    <row r="1945" spans="1:5" ht="15" thickBot="1" x14ac:dyDescent="0.35">
      <c r="A1945" s="17"/>
      <c r="B1945" s="17"/>
      <c r="C1945" s="18"/>
      <c r="D1945" s="1">
        <v>0</v>
      </c>
      <c r="E1945" s="4" t="s">
        <v>69</v>
      </c>
    </row>
    <row r="1946" spans="1:5" ht="15" thickBot="1" x14ac:dyDescent="0.35">
      <c r="A1946" s="19"/>
      <c r="B1946" s="19"/>
      <c r="C1946" s="20"/>
      <c r="D1946" s="5">
        <v>1</v>
      </c>
      <c r="E1946" s="6" t="s">
        <v>70</v>
      </c>
    </row>
    <row r="1947" spans="1:5" ht="15" thickBot="1" x14ac:dyDescent="0.35">
      <c r="A1947" s="10" t="s">
        <v>2381</v>
      </c>
      <c r="B1947" s="10" t="s">
        <v>10</v>
      </c>
      <c r="C1947" s="10" t="s">
        <v>63</v>
      </c>
      <c r="D1947" s="21" t="s">
        <v>108</v>
      </c>
      <c r="E1947" s="21"/>
    </row>
    <row r="1948" spans="1:5" ht="15" thickBot="1" x14ac:dyDescent="0.35">
      <c r="A1948" s="10" t="s">
        <v>2382</v>
      </c>
      <c r="B1948" s="10" t="s">
        <v>10</v>
      </c>
      <c r="C1948" s="10" t="s">
        <v>63</v>
      </c>
      <c r="D1948" s="21" t="s">
        <v>108</v>
      </c>
      <c r="E1948" s="21"/>
    </row>
    <row r="1949" spans="1:5" ht="15" thickBot="1" x14ac:dyDescent="0.35">
      <c r="A1949" s="10" t="s">
        <v>2383</v>
      </c>
      <c r="B1949" s="10" t="s">
        <v>10</v>
      </c>
      <c r="C1949" s="10" t="s">
        <v>63</v>
      </c>
      <c r="D1949" s="21" t="s">
        <v>108</v>
      </c>
      <c r="E1949" s="21"/>
    </row>
    <row r="1950" spans="1:5" ht="15" thickBot="1" x14ac:dyDescent="0.35">
      <c r="A1950" s="10" t="s">
        <v>2384</v>
      </c>
      <c r="B1950" s="10" t="s">
        <v>10</v>
      </c>
      <c r="C1950" s="10" t="s">
        <v>63</v>
      </c>
      <c r="D1950" s="21" t="s">
        <v>108</v>
      </c>
      <c r="E1950" s="21"/>
    </row>
    <row r="1951" spans="1:5" ht="15" thickBot="1" x14ac:dyDescent="0.35">
      <c r="A1951" s="10" t="s">
        <v>2385</v>
      </c>
      <c r="B1951" s="10" t="s">
        <v>10</v>
      </c>
      <c r="C1951" s="10" t="s">
        <v>63</v>
      </c>
      <c r="D1951" s="21" t="s">
        <v>108</v>
      </c>
      <c r="E1951" s="21"/>
    </row>
    <row r="1952" spans="1:5" ht="15" thickBot="1" x14ac:dyDescent="0.35">
      <c r="A1952" s="10" t="s">
        <v>2386</v>
      </c>
      <c r="B1952" s="10" t="s">
        <v>10</v>
      </c>
      <c r="C1952" s="10" t="s">
        <v>63</v>
      </c>
      <c r="D1952" s="21" t="s">
        <v>108</v>
      </c>
      <c r="E1952" s="21"/>
    </row>
    <row r="1953" spans="1:5" ht="15" thickBot="1" x14ac:dyDescent="0.35">
      <c r="A1953" s="10" t="s">
        <v>2387</v>
      </c>
      <c r="B1953" s="10" t="s">
        <v>10</v>
      </c>
      <c r="C1953" s="10" t="s">
        <v>63</v>
      </c>
      <c r="D1953" s="21" t="s">
        <v>108</v>
      </c>
      <c r="E1953" s="21"/>
    </row>
    <row r="1954" spans="1:5" ht="15" thickBot="1" x14ac:dyDescent="0.35">
      <c r="A1954" s="10" t="s">
        <v>2388</v>
      </c>
      <c r="B1954" s="10" t="s">
        <v>10</v>
      </c>
      <c r="C1954" s="10" t="s">
        <v>63</v>
      </c>
      <c r="D1954" s="21" t="s">
        <v>108</v>
      </c>
      <c r="E1954" s="21"/>
    </row>
    <row r="1955" spans="1:5" ht="15" thickBot="1" x14ac:dyDescent="0.35">
      <c r="A1955" s="10" t="s">
        <v>2389</v>
      </c>
      <c r="B1955" s="10" t="s">
        <v>10</v>
      </c>
      <c r="C1955" s="10" t="s">
        <v>63</v>
      </c>
      <c r="D1955" s="21" t="s">
        <v>108</v>
      </c>
      <c r="E1955" s="21"/>
    </row>
    <row r="1956" spans="1:5" ht="15" thickBot="1" x14ac:dyDescent="0.35">
      <c r="A1956" s="10" t="s">
        <v>2390</v>
      </c>
      <c r="B1956" s="10" t="s">
        <v>10</v>
      </c>
      <c r="C1956" s="10" t="s">
        <v>63</v>
      </c>
      <c r="D1956" s="21" t="s">
        <v>108</v>
      </c>
      <c r="E1956" s="21"/>
    </row>
    <row r="1957" spans="1:5" ht="15" thickBot="1" x14ac:dyDescent="0.35">
      <c r="A1957" s="10" t="s">
        <v>2391</v>
      </c>
      <c r="B1957" s="10" t="s">
        <v>10</v>
      </c>
      <c r="C1957" s="10" t="s">
        <v>63</v>
      </c>
      <c r="D1957" s="21" t="s">
        <v>108</v>
      </c>
      <c r="E1957" s="21"/>
    </row>
    <row r="1958" spans="1:5" ht="15" thickBot="1" x14ac:dyDescent="0.35">
      <c r="A1958" s="10" t="s">
        <v>2392</v>
      </c>
      <c r="B1958" s="10" t="s">
        <v>10</v>
      </c>
      <c r="C1958" s="10" t="s">
        <v>63</v>
      </c>
      <c r="D1958" s="21" t="s">
        <v>108</v>
      </c>
      <c r="E1958" s="21"/>
    </row>
    <row r="1959" spans="1:5" ht="15" thickBot="1" x14ac:dyDescent="0.35">
      <c r="A1959" s="10" t="s">
        <v>2393</v>
      </c>
      <c r="B1959" s="10" t="s">
        <v>10</v>
      </c>
      <c r="C1959" s="10" t="s">
        <v>63</v>
      </c>
      <c r="D1959" s="21" t="s">
        <v>108</v>
      </c>
      <c r="E1959" s="21"/>
    </row>
    <row r="1960" spans="1:5" ht="15" thickBot="1" x14ac:dyDescent="0.35">
      <c r="A1960" s="10" t="s">
        <v>2394</v>
      </c>
      <c r="B1960" s="10" t="s">
        <v>10</v>
      </c>
      <c r="C1960" s="10" t="s">
        <v>63</v>
      </c>
      <c r="D1960" s="21" t="s">
        <v>108</v>
      </c>
      <c r="E1960" s="21"/>
    </row>
    <row r="1961" spans="1:5" ht="15" thickBot="1" x14ac:dyDescent="0.35">
      <c r="A1961" s="10" t="s">
        <v>2395</v>
      </c>
      <c r="B1961" s="10" t="s">
        <v>10</v>
      </c>
      <c r="C1961" s="10" t="s">
        <v>63</v>
      </c>
      <c r="D1961" s="21" t="s">
        <v>108</v>
      </c>
      <c r="E1961" s="21"/>
    </row>
    <row r="1962" spans="1:5" ht="15" thickBot="1" x14ac:dyDescent="0.35">
      <c r="A1962" s="10" t="s">
        <v>2396</v>
      </c>
      <c r="B1962" s="10" t="s">
        <v>10</v>
      </c>
      <c r="C1962" s="10" t="s">
        <v>63</v>
      </c>
      <c r="D1962" s="21" t="s">
        <v>108</v>
      </c>
      <c r="E1962" s="21"/>
    </row>
    <row r="1963" spans="1:5" ht="15" thickBot="1" x14ac:dyDescent="0.35">
      <c r="A1963" s="10" t="s">
        <v>2397</v>
      </c>
      <c r="B1963" s="10" t="s">
        <v>10</v>
      </c>
      <c r="C1963" s="10" t="s">
        <v>63</v>
      </c>
      <c r="D1963" s="21" t="s">
        <v>108</v>
      </c>
      <c r="E1963" s="21"/>
    </row>
    <row r="1964" spans="1:5" ht="15" thickBot="1" x14ac:dyDescent="0.35">
      <c r="A1964" s="10" t="s">
        <v>2398</v>
      </c>
      <c r="B1964" s="10" t="s">
        <v>10</v>
      </c>
      <c r="C1964" s="10" t="s">
        <v>63</v>
      </c>
      <c r="D1964" s="21" t="s">
        <v>108</v>
      </c>
      <c r="E1964" s="21"/>
    </row>
    <row r="1965" spans="1:5" ht="15" thickBot="1" x14ac:dyDescent="0.35">
      <c r="A1965" s="10" t="s">
        <v>2399</v>
      </c>
      <c r="B1965" s="10" t="s">
        <v>10</v>
      </c>
      <c r="C1965" s="10" t="s">
        <v>63</v>
      </c>
      <c r="D1965" s="21" t="s">
        <v>108</v>
      </c>
      <c r="E1965" s="21"/>
    </row>
    <row r="1966" spans="1:5" ht="15" thickBot="1" x14ac:dyDescent="0.35">
      <c r="A1966" s="10" t="s">
        <v>2400</v>
      </c>
      <c r="B1966" s="10" t="s">
        <v>10</v>
      </c>
      <c r="C1966" s="10" t="s">
        <v>63</v>
      </c>
      <c r="D1966" s="21" t="s">
        <v>108</v>
      </c>
      <c r="E1966" s="21"/>
    </row>
    <row r="1967" spans="1:5" ht="15" thickBot="1" x14ac:dyDescent="0.35">
      <c r="A1967" s="10" t="s">
        <v>2401</v>
      </c>
      <c r="B1967" s="10" t="s">
        <v>10</v>
      </c>
      <c r="C1967" s="10" t="s">
        <v>63</v>
      </c>
      <c r="D1967" s="21" t="s">
        <v>108</v>
      </c>
      <c r="E1967" s="21"/>
    </row>
    <row r="1968" spans="1:5" ht="15" thickBot="1" x14ac:dyDescent="0.35">
      <c r="A1968" s="10" t="s">
        <v>2402</v>
      </c>
      <c r="B1968" s="10" t="s">
        <v>10</v>
      </c>
      <c r="C1968" s="10" t="s">
        <v>63</v>
      </c>
      <c r="D1968" s="21" t="s">
        <v>108</v>
      </c>
      <c r="E1968" s="21"/>
    </row>
    <row r="1969" spans="1:5" ht="15" thickBot="1" x14ac:dyDescent="0.35">
      <c r="A1969" s="10" t="s">
        <v>2403</v>
      </c>
      <c r="B1969" s="10" t="s">
        <v>10</v>
      </c>
      <c r="C1969" s="10" t="s">
        <v>63</v>
      </c>
      <c r="D1969" s="21" t="s">
        <v>108</v>
      </c>
      <c r="E1969" s="21"/>
    </row>
    <row r="1970" spans="1:5" ht="15" thickBot="1" x14ac:dyDescent="0.35">
      <c r="A1970" s="10" t="s">
        <v>2404</v>
      </c>
      <c r="B1970" s="10" t="s">
        <v>10</v>
      </c>
      <c r="C1970" s="10" t="s">
        <v>63</v>
      </c>
      <c r="D1970" s="21" t="s">
        <v>108</v>
      </c>
      <c r="E1970" s="21"/>
    </row>
    <row r="1971" spans="1:5" ht="15" thickBot="1" x14ac:dyDescent="0.35">
      <c r="A1971" s="10" t="s">
        <v>2405</v>
      </c>
      <c r="B1971" s="10" t="s">
        <v>10</v>
      </c>
      <c r="C1971" s="10" t="s">
        <v>63</v>
      </c>
      <c r="D1971" s="21" t="s">
        <v>108</v>
      </c>
      <c r="E1971" s="21"/>
    </row>
    <row r="1972" spans="1:5" ht="15" thickBot="1" x14ac:dyDescent="0.35">
      <c r="A1972" s="10" t="s">
        <v>2406</v>
      </c>
      <c r="B1972" s="10" t="s">
        <v>10</v>
      </c>
      <c r="C1972" s="10" t="s">
        <v>63</v>
      </c>
      <c r="D1972" s="21" t="s">
        <v>108</v>
      </c>
      <c r="E1972" s="21"/>
    </row>
    <row r="1973" spans="1:5" ht="15" thickBot="1" x14ac:dyDescent="0.35">
      <c r="A1973" s="10" t="s">
        <v>2407</v>
      </c>
      <c r="B1973" s="10" t="s">
        <v>10</v>
      </c>
      <c r="C1973" s="10" t="s">
        <v>63</v>
      </c>
      <c r="D1973" s="21" t="s">
        <v>108</v>
      </c>
      <c r="E1973" s="21"/>
    </row>
    <row r="1974" spans="1:5" ht="15" thickBot="1" x14ac:dyDescent="0.35">
      <c r="A1974" s="10" t="s">
        <v>2408</v>
      </c>
      <c r="B1974" s="10" t="s">
        <v>10</v>
      </c>
      <c r="C1974" s="10" t="s">
        <v>63</v>
      </c>
      <c r="D1974" s="21" t="s">
        <v>108</v>
      </c>
      <c r="E1974" s="21"/>
    </row>
    <row r="1975" spans="1:5" ht="15" thickBot="1" x14ac:dyDescent="0.35">
      <c r="A1975" s="10" t="s">
        <v>2409</v>
      </c>
      <c r="B1975" s="10" t="s">
        <v>10</v>
      </c>
      <c r="C1975" s="10" t="s">
        <v>63</v>
      </c>
      <c r="D1975" s="21" t="s">
        <v>108</v>
      </c>
      <c r="E1975" s="21"/>
    </row>
    <row r="1976" spans="1:5" ht="15" thickBot="1" x14ac:dyDescent="0.35">
      <c r="A1976" s="10" t="s">
        <v>2410</v>
      </c>
      <c r="B1976" s="10" t="s">
        <v>10</v>
      </c>
      <c r="C1976" s="10" t="s">
        <v>63</v>
      </c>
      <c r="D1976" s="21" t="s">
        <v>108</v>
      </c>
      <c r="E1976" s="21"/>
    </row>
    <row r="1977" spans="1:5" ht="15" thickBot="1" x14ac:dyDescent="0.35">
      <c r="A1977" s="10" t="s">
        <v>2411</v>
      </c>
      <c r="B1977" s="10" t="s">
        <v>10</v>
      </c>
      <c r="C1977" s="10" t="s">
        <v>63</v>
      </c>
      <c r="D1977" s="21" t="s">
        <v>108</v>
      </c>
      <c r="E1977" s="21"/>
    </row>
    <row r="1978" spans="1:5" ht="15" thickBot="1" x14ac:dyDescent="0.35">
      <c r="A1978" s="9" t="s">
        <v>2412</v>
      </c>
      <c r="B1978" s="9" t="s">
        <v>68</v>
      </c>
      <c r="C1978" s="9" t="s">
        <v>63</v>
      </c>
      <c r="D1978" s="22" t="s">
        <v>108</v>
      </c>
      <c r="E1978" s="22"/>
    </row>
    <row r="1979" spans="1:5" ht="15" thickBot="1" x14ac:dyDescent="0.35">
      <c r="A1979" s="17"/>
      <c r="B1979" s="17"/>
      <c r="C1979" s="18"/>
      <c r="D1979" s="2" t="s">
        <v>211</v>
      </c>
      <c r="E1979" s="3" t="s">
        <v>212</v>
      </c>
    </row>
    <row r="1980" spans="1:5" ht="15" thickBot="1" x14ac:dyDescent="0.35">
      <c r="A1980" s="17"/>
      <c r="B1980" s="17"/>
      <c r="C1980" s="18"/>
      <c r="D1980" s="1">
        <v>0</v>
      </c>
      <c r="E1980" s="4" t="s">
        <v>69</v>
      </c>
    </row>
    <row r="1981" spans="1:5" ht="15" thickBot="1" x14ac:dyDescent="0.35">
      <c r="A1981" s="19"/>
      <c r="B1981" s="19"/>
      <c r="C1981" s="20"/>
      <c r="D1981" s="5">
        <v>1</v>
      </c>
      <c r="E1981" s="6" t="s">
        <v>70</v>
      </c>
    </row>
    <row r="1982" spans="1:5" ht="15" thickBot="1" x14ac:dyDescent="0.35">
      <c r="A1982" s="9" t="s">
        <v>2413</v>
      </c>
      <c r="B1982" s="9" t="s">
        <v>68</v>
      </c>
      <c r="C1982" s="9" t="s">
        <v>63</v>
      </c>
      <c r="D1982" s="22" t="s">
        <v>108</v>
      </c>
      <c r="E1982" s="22"/>
    </row>
    <row r="1983" spans="1:5" ht="15" thickBot="1" x14ac:dyDescent="0.35">
      <c r="A1983" s="17"/>
      <c r="B1983" s="17"/>
      <c r="C1983" s="18"/>
      <c r="D1983" s="2" t="s">
        <v>211</v>
      </c>
      <c r="E1983" s="3" t="s">
        <v>212</v>
      </c>
    </row>
    <row r="1984" spans="1:5" ht="15" thickBot="1" x14ac:dyDescent="0.35">
      <c r="A1984" s="17"/>
      <c r="B1984" s="17"/>
      <c r="C1984" s="18"/>
      <c r="D1984" s="1">
        <v>0</v>
      </c>
      <c r="E1984" s="4" t="s">
        <v>69</v>
      </c>
    </row>
    <row r="1985" spans="1:5" ht="15" thickBot="1" x14ac:dyDescent="0.35">
      <c r="A1985" s="19"/>
      <c r="B1985" s="19"/>
      <c r="C1985" s="20"/>
      <c r="D1985" s="5">
        <v>1</v>
      </c>
      <c r="E1985" s="6" t="s">
        <v>70</v>
      </c>
    </row>
    <row r="1986" spans="1:5" ht="15" thickBot="1" x14ac:dyDescent="0.35">
      <c r="A1986" s="9" t="s">
        <v>2414</v>
      </c>
      <c r="B1986" s="9" t="s">
        <v>68</v>
      </c>
      <c r="C1986" s="9" t="s">
        <v>63</v>
      </c>
      <c r="D1986" s="22" t="s">
        <v>108</v>
      </c>
      <c r="E1986" s="22"/>
    </row>
    <row r="1987" spans="1:5" ht="15" thickBot="1" x14ac:dyDescent="0.35">
      <c r="A1987" s="17"/>
      <c r="B1987" s="17"/>
      <c r="C1987" s="18"/>
      <c r="D1987" s="2" t="s">
        <v>211</v>
      </c>
      <c r="E1987" s="3" t="s">
        <v>212</v>
      </c>
    </row>
    <row r="1988" spans="1:5" ht="15" thickBot="1" x14ac:dyDescent="0.35">
      <c r="A1988" s="17"/>
      <c r="B1988" s="17"/>
      <c r="C1988" s="18"/>
      <c r="D1988" s="1">
        <v>0</v>
      </c>
      <c r="E1988" s="4" t="s">
        <v>69</v>
      </c>
    </row>
    <row r="1989" spans="1:5" ht="15" thickBot="1" x14ac:dyDescent="0.35">
      <c r="A1989" s="19"/>
      <c r="B1989" s="19"/>
      <c r="C1989" s="20"/>
      <c r="D1989" s="5">
        <v>1</v>
      </c>
      <c r="E1989" s="6" t="s">
        <v>70</v>
      </c>
    </row>
    <row r="1990" spans="1:5" ht="15" thickBot="1" x14ac:dyDescent="0.35">
      <c r="A1990" s="9" t="s">
        <v>2415</v>
      </c>
      <c r="B1990" s="9" t="s">
        <v>68</v>
      </c>
      <c r="C1990" s="9" t="s">
        <v>63</v>
      </c>
      <c r="D1990" s="22" t="s">
        <v>108</v>
      </c>
      <c r="E1990" s="22"/>
    </row>
    <row r="1991" spans="1:5" ht="15" thickBot="1" x14ac:dyDescent="0.35">
      <c r="A1991" s="17"/>
      <c r="B1991" s="17"/>
      <c r="C1991" s="18"/>
      <c r="D1991" s="2" t="s">
        <v>211</v>
      </c>
      <c r="E1991" s="3" t="s">
        <v>212</v>
      </c>
    </row>
    <row r="1992" spans="1:5" ht="15" thickBot="1" x14ac:dyDescent="0.35">
      <c r="A1992" s="17"/>
      <c r="B1992" s="17"/>
      <c r="C1992" s="18"/>
      <c r="D1992" s="1">
        <v>0</v>
      </c>
      <c r="E1992" s="4" t="s">
        <v>69</v>
      </c>
    </row>
    <row r="1993" spans="1:5" ht="15" thickBot="1" x14ac:dyDescent="0.35">
      <c r="A1993" s="19"/>
      <c r="B1993" s="19"/>
      <c r="C1993" s="20"/>
      <c r="D1993" s="5">
        <v>1</v>
      </c>
      <c r="E1993" s="6" t="s">
        <v>70</v>
      </c>
    </row>
    <row r="1994" spans="1:5" ht="15" thickBot="1" x14ac:dyDescent="0.35">
      <c r="A1994" s="9" t="s">
        <v>2416</v>
      </c>
      <c r="B1994" s="9" t="s">
        <v>68</v>
      </c>
      <c r="C1994" s="9" t="s">
        <v>63</v>
      </c>
      <c r="D1994" s="22" t="s">
        <v>108</v>
      </c>
      <c r="E1994" s="22"/>
    </row>
    <row r="1995" spans="1:5" ht="15" thickBot="1" x14ac:dyDescent="0.35">
      <c r="A1995" s="17"/>
      <c r="B1995" s="17"/>
      <c r="C1995" s="18"/>
      <c r="D1995" s="2" t="s">
        <v>211</v>
      </c>
      <c r="E1995" s="3" t="s">
        <v>212</v>
      </c>
    </row>
    <row r="1996" spans="1:5" ht="15" thickBot="1" x14ac:dyDescent="0.35">
      <c r="A1996" s="17"/>
      <c r="B1996" s="17"/>
      <c r="C1996" s="18"/>
      <c r="D1996" s="1">
        <v>0</v>
      </c>
      <c r="E1996" s="4" t="s">
        <v>69</v>
      </c>
    </row>
    <row r="1997" spans="1:5" ht="15" thickBot="1" x14ac:dyDescent="0.35">
      <c r="A1997" s="19"/>
      <c r="B1997" s="19"/>
      <c r="C1997" s="20"/>
      <c r="D1997" s="5">
        <v>1</v>
      </c>
      <c r="E1997" s="6" t="s">
        <v>70</v>
      </c>
    </row>
    <row r="1998" spans="1:5" ht="15" thickBot="1" x14ac:dyDescent="0.35">
      <c r="A1998" s="9" t="s">
        <v>2417</v>
      </c>
      <c r="B1998" s="9" t="s">
        <v>68</v>
      </c>
      <c r="C1998" s="9" t="s">
        <v>63</v>
      </c>
      <c r="D1998" s="22" t="s">
        <v>108</v>
      </c>
      <c r="E1998" s="22"/>
    </row>
    <row r="1999" spans="1:5" ht="15" thickBot="1" x14ac:dyDescent="0.35">
      <c r="A1999" s="17"/>
      <c r="B1999" s="17"/>
      <c r="C1999" s="18"/>
      <c r="D1999" s="2" t="s">
        <v>211</v>
      </c>
      <c r="E1999" s="3" t="s">
        <v>212</v>
      </c>
    </row>
    <row r="2000" spans="1:5" ht="15" thickBot="1" x14ac:dyDescent="0.35">
      <c r="A2000" s="17"/>
      <c r="B2000" s="17"/>
      <c r="C2000" s="18"/>
      <c r="D2000" s="1">
        <v>0</v>
      </c>
      <c r="E2000" s="4" t="s">
        <v>69</v>
      </c>
    </row>
    <row r="2001" spans="1:5" ht="15" thickBot="1" x14ac:dyDescent="0.35">
      <c r="A2001" s="19"/>
      <c r="B2001" s="19"/>
      <c r="C2001" s="20"/>
      <c r="D2001" s="5">
        <v>1</v>
      </c>
      <c r="E2001" s="6" t="s">
        <v>70</v>
      </c>
    </row>
    <row r="2002" spans="1:5" ht="15" thickBot="1" x14ac:dyDescent="0.35">
      <c r="A2002" s="9" t="s">
        <v>2418</v>
      </c>
      <c r="B2002" s="9" t="s">
        <v>68</v>
      </c>
      <c r="C2002" s="9" t="s">
        <v>63</v>
      </c>
      <c r="D2002" s="22" t="s">
        <v>108</v>
      </c>
      <c r="E2002" s="22"/>
    </row>
    <row r="2003" spans="1:5" ht="15" thickBot="1" x14ac:dyDescent="0.35">
      <c r="A2003" s="17"/>
      <c r="B2003" s="17"/>
      <c r="C2003" s="18"/>
      <c r="D2003" s="2" t="s">
        <v>211</v>
      </c>
      <c r="E2003" s="3" t="s">
        <v>212</v>
      </c>
    </row>
    <row r="2004" spans="1:5" ht="15" thickBot="1" x14ac:dyDescent="0.35">
      <c r="A2004" s="17"/>
      <c r="B2004" s="17"/>
      <c r="C2004" s="18"/>
      <c r="D2004" s="1">
        <v>0</v>
      </c>
      <c r="E2004" s="4" t="s">
        <v>69</v>
      </c>
    </row>
    <row r="2005" spans="1:5" ht="15" thickBot="1" x14ac:dyDescent="0.35">
      <c r="A2005" s="19"/>
      <c r="B2005" s="19"/>
      <c r="C2005" s="20"/>
      <c r="D2005" s="5">
        <v>1</v>
      </c>
      <c r="E2005" s="6" t="s">
        <v>70</v>
      </c>
    </row>
    <row r="2006" spans="1:5" ht="15" thickBot="1" x14ac:dyDescent="0.35">
      <c r="A2006" s="9" t="s">
        <v>2419</v>
      </c>
      <c r="B2006" s="9" t="s">
        <v>68</v>
      </c>
      <c r="C2006" s="9" t="s">
        <v>63</v>
      </c>
      <c r="D2006" s="22" t="s">
        <v>108</v>
      </c>
      <c r="E2006" s="22"/>
    </row>
    <row r="2007" spans="1:5" ht="15" thickBot="1" x14ac:dyDescent="0.35">
      <c r="A2007" s="17"/>
      <c r="B2007" s="17"/>
      <c r="C2007" s="18"/>
      <c r="D2007" s="2" t="s">
        <v>211</v>
      </c>
      <c r="E2007" s="3" t="s">
        <v>212</v>
      </c>
    </row>
    <row r="2008" spans="1:5" ht="15" thickBot="1" x14ac:dyDescent="0.35">
      <c r="A2008" s="17"/>
      <c r="B2008" s="17"/>
      <c r="C2008" s="18"/>
      <c r="D2008" s="1">
        <v>0</v>
      </c>
      <c r="E2008" s="4" t="s">
        <v>69</v>
      </c>
    </row>
    <row r="2009" spans="1:5" ht="15" thickBot="1" x14ac:dyDescent="0.35">
      <c r="A2009" s="19"/>
      <c r="B2009" s="19"/>
      <c r="C2009" s="20"/>
      <c r="D2009" s="5">
        <v>1</v>
      </c>
      <c r="E2009" s="6" t="s">
        <v>70</v>
      </c>
    </row>
    <row r="2010" spans="1:5" ht="15" thickBot="1" x14ac:dyDescent="0.35">
      <c r="A2010" s="9" t="s">
        <v>2420</v>
      </c>
      <c r="B2010" s="9" t="s">
        <v>68</v>
      </c>
      <c r="C2010" s="9" t="s">
        <v>63</v>
      </c>
      <c r="D2010" s="22" t="s">
        <v>108</v>
      </c>
      <c r="E2010" s="22"/>
    </row>
    <row r="2011" spans="1:5" ht="15" thickBot="1" x14ac:dyDescent="0.35">
      <c r="A2011" s="17"/>
      <c r="B2011" s="17"/>
      <c r="C2011" s="18"/>
      <c r="D2011" s="2" t="s">
        <v>211</v>
      </c>
      <c r="E2011" s="3" t="s">
        <v>212</v>
      </c>
    </row>
    <row r="2012" spans="1:5" ht="15" thickBot="1" x14ac:dyDescent="0.35">
      <c r="A2012" s="17"/>
      <c r="B2012" s="17"/>
      <c r="C2012" s="18"/>
      <c r="D2012" s="1">
        <v>0</v>
      </c>
      <c r="E2012" s="4" t="s">
        <v>69</v>
      </c>
    </row>
    <row r="2013" spans="1:5" ht="15" thickBot="1" x14ac:dyDescent="0.35">
      <c r="A2013" s="19"/>
      <c r="B2013" s="19"/>
      <c r="C2013" s="20"/>
      <c r="D2013" s="5">
        <v>1</v>
      </c>
      <c r="E2013" s="6" t="s">
        <v>70</v>
      </c>
    </row>
    <row r="2014" spans="1:5" ht="15" thickBot="1" x14ac:dyDescent="0.35">
      <c r="A2014" s="9" t="s">
        <v>2421</v>
      </c>
      <c r="B2014" s="9" t="s">
        <v>68</v>
      </c>
      <c r="C2014" s="9" t="s">
        <v>63</v>
      </c>
      <c r="D2014" s="22" t="s">
        <v>108</v>
      </c>
      <c r="E2014" s="22"/>
    </row>
    <row r="2015" spans="1:5" ht="15" thickBot="1" x14ac:dyDescent="0.35">
      <c r="A2015" s="17"/>
      <c r="B2015" s="17"/>
      <c r="C2015" s="18"/>
      <c r="D2015" s="2" t="s">
        <v>211</v>
      </c>
      <c r="E2015" s="3" t="s">
        <v>212</v>
      </c>
    </row>
    <row r="2016" spans="1:5" ht="15" thickBot="1" x14ac:dyDescent="0.35">
      <c r="A2016" s="17"/>
      <c r="B2016" s="17"/>
      <c r="C2016" s="18"/>
      <c r="D2016" s="1">
        <v>0</v>
      </c>
      <c r="E2016" s="4" t="s">
        <v>69</v>
      </c>
    </row>
    <row r="2017" spans="1:5" ht="15" thickBot="1" x14ac:dyDescent="0.35">
      <c r="A2017" s="19"/>
      <c r="B2017" s="19"/>
      <c r="C2017" s="20"/>
      <c r="D2017" s="5">
        <v>1</v>
      </c>
      <c r="E2017" s="6" t="s">
        <v>70</v>
      </c>
    </row>
    <row r="2018" spans="1:5" ht="15" thickBot="1" x14ac:dyDescent="0.35">
      <c r="A2018" s="9" t="s">
        <v>2422</v>
      </c>
      <c r="B2018" s="9" t="s">
        <v>68</v>
      </c>
      <c r="C2018" s="9" t="s">
        <v>63</v>
      </c>
      <c r="D2018" s="22" t="s">
        <v>108</v>
      </c>
      <c r="E2018" s="22"/>
    </row>
    <row r="2019" spans="1:5" ht="15" thickBot="1" x14ac:dyDescent="0.35">
      <c r="A2019" s="17"/>
      <c r="B2019" s="17"/>
      <c r="C2019" s="18"/>
      <c r="D2019" s="2" t="s">
        <v>211</v>
      </c>
      <c r="E2019" s="3" t="s">
        <v>212</v>
      </c>
    </row>
    <row r="2020" spans="1:5" ht="15" thickBot="1" x14ac:dyDescent="0.35">
      <c r="A2020" s="17"/>
      <c r="B2020" s="17"/>
      <c r="C2020" s="18"/>
      <c r="D2020" s="1">
        <v>0</v>
      </c>
      <c r="E2020" s="4" t="s">
        <v>69</v>
      </c>
    </row>
    <row r="2021" spans="1:5" ht="15" thickBot="1" x14ac:dyDescent="0.35">
      <c r="A2021" s="19"/>
      <c r="B2021" s="19"/>
      <c r="C2021" s="20"/>
      <c r="D2021" s="5">
        <v>1</v>
      </c>
      <c r="E2021" s="6" t="s">
        <v>70</v>
      </c>
    </row>
    <row r="2022" spans="1:5" ht="15" thickBot="1" x14ac:dyDescent="0.35">
      <c r="A2022" s="10" t="s">
        <v>2423</v>
      </c>
      <c r="B2022" s="10" t="s">
        <v>10</v>
      </c>
      <c r="C2022" s="10" t="s">
        <v>63</v>
      </c>
      <c r="D2022" s="21" t="s">
        <v>108</v>
      </c>
      <c r="E2022" s="21"/>
    </row>
    <row r="2023" spans="1:5" ht="15" thickBot="1" x14ac:dyDescent="0.35">
      <c r="A2023" s="10" t="s">
        <v>2424</v>
      </c>
      <c r="B2023" s="10" t="s">
        <v>10</v>
      </c>
      <c r="C2023" s="10" t="s">
        <v>63</v>
      </c>
      <c r="D2023" s="21" t="s">
        <v>108</v>
      </c>
      <c r="E2023" s="21"/>
    </row>
    <row r="2024" spans="1:5" ht="15" thickBot="1" x14ac:dyDescent="0.35">
      <c r="A2024" s="10" t="s">
        <v>2425</v>
      </c>
      <c r="B2024" s="10" t="s">
        <v>10</v>
      </c>
      <c r="C2024" s="10" t="s">
        <v>63</v>
      </c>
      <c r="D2024" s="21" t="s">
        <v>108</v>
      </c>
      <c r="E2024" s="21"/>
    </row>
    <row r="2025" spans="1:5" ht="15" thickBot="1" x14ac:dyDescent="0.35">
      <c r="A2025" s="10" t="s">
        <v>2426</v>
      </c>
      <c r="B2025" s="10" t="s">
        <v>10</v>
      </c>
      <c r="C2025" s="10" t="s">
        <v>63</v>
      </c>
      <c r="D2025" s="21" t="s">
        <v>108</v>
      </c>
      <c r="E2025" s="21"/>
    </row>
    <row r="2026" spans="1:5" ht="15" thickBot="1" x14ac:dyDescent="0.35">
      <c r="A2026" s="10" t="s">
        <v>2427</v>
      </c>
      <c r="B2026" s="10" t="s">
        <v>10</v>
      </c>
      <c r="C2026" s="10" t="s">
        <v>63</v>
      </c>
      <c r="D2026" s="21" t="s">
        <v>108</v>
      </c>
      <c r="E2026" s="21"/>
    </row>
    <row r="2027" spans="1:5" ht="15" thickBot="1" x14ac:dyDescent="0.35">
      <c r="A2027" s="10" t="s">
        <v>2428</v>
      </c>
      <c r="B2027" s="10" t="s">
        <v>10</v>
      </c>
      <c r="C2027" s="10" t="s">
        <v>63</v>
      </c>
      <c r="D2027" s="21" t="s">
        <v>108</v>
      </c>
      <c r="E2027" s="21"/>
    </row>
    <row r="2028" spans="1:5" ht="15" thickBot="1" x14ac:dyDescent="0.35">
      <c r="A2028" s="10" t="s">
        <v>2429</v>
      </c>
      <c r="B2028" s="10" t="s">
        <v>10</v>
      </c>
      <c r="C2028" s="10" t="s">
        <v>63</v>
      </c>
      <c r="D2028" s="21" t="s">
        <v>108</v>
      </c>
      <c r="E2028" s="21"/>
    </row>
    <row r="2029" spans="1:5" ht="15" thickBot="1" x14ac:dyDescent="0.35">
      <c r="A2029" s="10" t="s">
        <v>2430</v>
      </c>
      <c r="B2029" s="10" t="s">
        <v>10</v>
      </c>
      <c r="C2029" s="10" t="s">
        <v>63</v>
      </c>
      <c r="D2029" s="21" t="s">
        <v>108</v>
      </c>
      <c r="E2029" s="21"/>
    </row>
    <row r="2030" spans="1:5" ht="15" thickBot="1" x14ac:dyDescent="0.35">
      <c r="A2030" s="10" t="s">
        <v>2431</v>
      </c>
      <c r="B2030" s="10" t="s">
        <v>10</v>
      </c>
      <c r="C2030" s="10" t="s">
        <v>63</v>
      </c>
      <c r="D2030" s="21" t="s">
        <v>108</v>
      </c>
      <c r="E2030" s="21"/>
    </row>
    <row r="2031" spans="1:5" ht="15" thickBot="1" x14ac:dyDescent="0.35">
      <c r="A2031" s="10" t="s">
        <v>2432</v>
      </c>
      <c r="B2031" s="10" t="s">
        <v>10</v>
      </c>
      <c r="C2031" s="10" t="s">
        <v>63</v>
      </c>
      <c r="D2031" s="21" t="s">
        <v>108</v>
      </c>
      <c r="E2031" s="21"/>
    </row>
    <row r="2032" spans="1:5" ht="15" thickBot="1" x14ac:dyDescent="0.35">
      <c r="A2032" s="10" t="s">
        <v>2433</v>
      </c>
      <c r="B2032" s="10" t="s">
        <v>10</v>
      </c>
      <c r="C2032" s="10" t="s">
        <v>63</v>
      </c>
      <c r="D2032" s="21" t="s">
        <v>108</v>
      </c>
      <c r="E2032" s="21"/>
    </row>
    <row r="2033" spans="1:5" ht="15" thickBot="1" x14ac:dyDescent="0.35">
      <c r="A2033" s="10" t="s">
        <v>2434</v>
      </c>
      <c r="B2033" s="10" t="s">
        <v>10</v>
      </c>
      <c r="C2033" s="10" t="s">
        <v>63</v>
      </c>
      <c r="D2033" s="21" t="s">
        <v>108</v>
      </c>
      <c r="E2033" s="21"/>
    </row>
    <row r="2034" spans="1:5" ht="15" thickBot="1" x14ac:dyDescent="0.35">
      <c r="A2034" s="10" t="s">
        <v>2435</v>
      </c>
      <c r="B2034" s="10" t="s">
        <v>10</v>
      </c>
      <c r="C2034" s="10" t="s">
        <v>63</v>
      </c>
      <c r="D2034" s="21" t="s">
        <v>108</v>
      </c>
      <c r="E2034" s="21"/>
    </row>
    <row r="2035" spans="1:5" ht="15" thickBot="1" x14ac:dyDescent="0.35">
      <c r="A2035" s="10" t="s">
        <v>2436</v>
      </c>
      <c r="B2035" s="10" t="s">
        <v>10</v>
      </c>
      <c r="C2035" s="10" t="s">
        <v>63</v>
      </c>
      <c r="D2035" s="21" t="s">
        <v>108</v>
      </c>
      <c r="E2035" s="21"/>
    </row>
    <row r="2036" spans="1:5" ht="15" thickBot="1" x14ac:dyDescent="0.35">
      <c r="A2036" s="10" t="s">
        <v>2437</v>
      </c>
      <c r="B2036" s="10" t="s">
        <v>10</v>
      </c>
      <c r="C2036" s="10" t="s">
        <v>63</v>
      </c>
      <c r="D2036" s="21" t="s">
        <v>108</v>
      </c>
      <c r="E2036" s="21"/>
    </row>
    <row r="2037" spans="1:5" ht="15" thickBot="1" x14ac:dyDescent="0.35">
      <c r="A2037" s="10" t="s">
        <v>2438</v>
      </c>
      <c r="B2037" s="10" t="s">
        <v>10</v>
      </c>
      <c r="C2037" s="10" t="s">
        <v>63</v>
      </c>
      <c r="D2037" s="21" t="s">
        <v>108</v>
      </c>
      <c r="E2037" s="21"/>
    </row>
    <row r="2038" spans="1:5" ht="15" thickBot="1" x14ac:dyDescent="0.35">
      <c r="A2038" s="10" t="s">
        <v>2439</v>
      </c>
      <c r="B2038" s="10" t="s">
        <v>10</v>
      </c>
      <c r="C2038" s="10" t="s">
        <v>63</v>
      </c>
      <c r="D2038" s="21" t="s">
        <v>108</v>
      </c>
      <c r="E2038" s="21"/>
    </row>
    <row r="2039" spans="1:5" ht="15" thickBot="1" x14ac:dyDescent="0.35">
      <c r="A2039" s="10" t="s">
        <v>2440</v>
      </c>
      <c r="B2039" s="10" t="s">
        <v>10</v>
      </c>
      <c r="C2039" s="10" t="s">
        <v>63</v>
      </c>
      <c r="D2039" s="21" t="s">
        <v>108</v>
      </c>
      <c r="E2039" s="21"/>
    </row>
    <row r="2040" spans="1:5" ht="15" thickBot="1" x14ac:dyDescent="0.35">
      <c r="A2040" s="10" t="s">
        <v>2441</v>
      </c>
      <c r="B2040" s="10" t="s">
        <v>10</v>
      </c>
      <c r="C2040" s="10" t="s">
        <v>63</v>
      </c>
      <c r="D2040" s="21" t="s">
        <v>108</v>
      </c>
      <c r="E2040" s="21"/>
    </row>
    <row r="2041" spans="1:5" ht="15" thickBot="1" x14ac:dyDescent="0.35">
      <c r="A2041" s="10" t="s">
        <v>2442</v>
      </c>
      <c r="B2041" s="10" t="s">
        <v>10</v>
      </c>
      <c r="C2041" s="10" t="s">
        <v>63</v>
      </c>
      <c r="D2041" s="21" t="s">
        <v>108</v>
      </c>
      <c r="E2041" s="21"/>
    </row>
    <row r="2042" spans="1:5" ht="15" thickBot="1" x14ac:dyDescent="0.35">
      <c r="A2042" s="10" t="s">
        <v>2443</v>
      </c>
      <c r="B2042" s="10" t="s">
        <v>10</v>
      </c>
      <c r="C2042" s="10" t="s">
        <v>63</v>
      </c>
      <c r="D2042" s="21" t="s">
        <v>108</v>
      </c>
      <c r="E2042" s="21"/>
    </row>
    <row r="2043" spans="1:5" ht="15" thickBot="1" x14ac:dyDescent="0.35">
      <c r="A2043" s="10" t="s">
        <v>2444</v>
      </c>
      <c r="B2043" s="10" t="s">
        <v>10</v>
      </c>
      <c r="C2043" s="10" t="s">
        <v>63</v>
      </c>
      <c r="D2043" s="21" t="s">
        <v>108</v>
      </c>
      <c r="E2043" s="21"/>
    </row>
    <row r="2044" spans="1:5" ht="15" thickBot="1" x14ac:dyDescent="0.35">
      <c r="A2044" s="10" t="s">
        <v>2445</v>
      </c>
      <c r="B2044" s="10" t="s">
        <v>10</v>
      </c>
      <c r="C2044" s="10" t="s">
        <v>63</v>
      </c>
      <c r="D2044" s="21" t="s">
        <v>108</v>
      </c>
      <c r="E2044" s="21"/>
    </row>
    <row r="2045" spans="1:5" ht="15" thickBot="1" x14ac:dyDescent="0.35">
      <c r="A2045" s="10" t="s">
        <v>2446</v>
      </c>
      <c r="B2045" s="10" t="s">
        <v>10</v>
      </c>
      <c r="C2045" s="10" t="s">
        <v>63</v>
      </c>
      <c r="D2045" s="21" t="s">
        <v>108</v>
      </c>
      <c r="E2045" s="21"/>
    </row>
    <row r="2046" spans="1:5" ht="15" thickBot="1" x14ac:dyDescent="0.35">
      <c r="A2046" s="10" t="s">
        <v>2447</v>
      </c>
      <c r="B2046" s="10" t="s">
        <v>10</v>
      </c>
      <c r="C2046" s="10" t="s">
        <v>63</v>
      </c>
      <c r="D2046" s="21" t="s">
        <v>108</v>
      </c>
      <c r="E2046" s="21"/>
    </row>
    <row r="2047" spans="1:5" ht="15" thickBot="1" x14ac:dyDescent="0.35">
      <c r="A2047" s="10" t="s">
        <v>2448</v>
      </c>
      <c r="B2047" s="10" t="s">
        <v>10</v>
      </c>
      <c r="C2047" s="10" t="s">
        <v>63</v>
      </c>
      <c r="D2047" s="21" t="s">
        <v>108</v>
      </c>
      <c r="E2047" s="21"/>
    </row>
    <row r="2048" spans="1:5" ht="15" thickBot="1" x14ac:dyDescent="0.35">
      <c r="A2048" s="10" t="s">
        <v>2449</v>
      </c>
      <c r="B2048" s="10" t="s">
        <v>10</v>
      </c>
      <c r="C2048" s="10" t="s">
        <v>63</v>
      </c>
      <c r="D2048" s="21" t="s">
        <v>108</v>
      </c>
      <c r="E2048" s="21"/>
    </row>
    <row r="2049" spans="1:5" ht="15" thickBot="1" x14ac:dyDescent="0.35">
      <c r="A2049" s="10" t="s">
        <v>2450</v>
      </c>
      <c r="B2049" s="10" t="s">
        <v>10</v>
      </c>
      <c r="C2049" s="10" t="s">
        <v>63</v>
      </c>
      <c r="D2049" s="21" t="s">
        <v>108</v>
      </c>
      <c r="E2049" s="21"/>
    </row>
    <row r="2050" spans="1:5" ht="15" thickBot="1" x14ac:dyDescent="0.35">
      <c r="A2050" s="10" t="s">
        <v>2451</v>
      </c>
      <c r="B2050" s="10" t="s">
        <v>10</v>
      </c>
      <c r="C2050" s="10" t="s">
        <v>63</v>
      </c>
      <c r="D2050" s="21" t="s">
        <v>108</v>
      </c>
      <c r="E2050" s="21"/>
    </row>
    <row r="2051" spans="1:5" ht="15" thickBot="1" x14ac:dyDescent="0.35">
      <c r="A2051" s="10" t="s">
        <v>2452</v>
      </c>
      <c r="B2051" s="10" t="s">
        <v>10</v>
      </c>
      <c r="C2051" s="10" t="s">
        <v>63</v>
      </c>
      <c r="D2051" s="21" t="s">
        <v>108</v>
      </c>
      <c r="E2051" s="21"/>
    </row>
    <row r="2052" spans="1:5" ht="15" thickBot="1" x14ac:dyDescent="0.35">
      <c r="A2052" s="10" t="s">
        <v>2453</v>
      </c>
      <c r="B2052" s="10" t="s">
        <v>10</v>
      </c>
      <c r="C2052" s="10" t="s">
        <v>63</v>
      </c>
      <c r="D2052" s="21" t="s">
        <v>108</v>
      </c>
      <c r="E2052" s="21"/>
    </row>
    <row r="2053" spans="1:5" ht="15" thickBot="1" x14ac:dyDescent="0.35">
      <c r="A2053" s="10" t="s">
        <v>2454</v>
      </c>
      <c r="B2053" s="10" t="s">
        <v>10</v>
      </c>
      <c r="C2053" s="10" t="s">
        <v>63</v>
      </c>
      <c r="D2053" s="21" t="s">
        <v>108</v>
      </c>
      <c r="E2053" s="21"/>
    </row>
    <row r="2054" spans="1:5" ht="15" thickBot="1" x14ac:dyDescent="0.35">
      <c r="A2054" s="10" t="s">
        <v>2455</v>
      </c>
      <c r="B2054" s="10" t="s">
        <v>10</v>
      </c>
      <c r="C2054" s="10" t="s">
        <v>63</v>
      </c>
      <c r="D2054" s="21" t="s">
        <v>108</v>
      </c>
      <c r="E2054" s="21"/>
    </row>
    <row r="2055" spans="1:5" ht="15" thickBot="1" x14ac:dyDescent="0.35">
      <c r="A2055" s="10" t="s">
        <v>2456</v>
      </c>
      <c r="B2055" s="10" t="s">
        <v>10</v>
      </c>
      <c r="C2055" s="10" t="s">
        <v>63</v>
      </c>
      <c r="D2055" s="21" t="s">
        <v>108</v>
      </c>
      <c r="E2055" s="21"/>
    </row>
    <row r="2056" spans="1:5" ht="15" thickBot="1" x14ac:dyDescent="0.35">
      <c r="A2056" s="10" t="s">
        <v>2457</v>
      </c>
      <c r="B2056" s="10" t="s">
        <v>10</v>
      </c>
      <c r="C2056" s="10" t="s">
        <v>63</v>
      </c>
      <c r="D2056" s="21" t="s">
        <v>108</v>
      </c>
      <c r="E2056" s="21"/>
    </row>
    <row r="2057" spans="1:5" ht="15" thickBot="1" x14ac:dyDescent="0.35">
      <c r="A2057" s="10" t="s">
        <v>2458</v>
      </c>
      <c r="B2057" s="10" t="s">
        <v>10</v>
      </c>
      <c r="C2057" s="10" t="s">
        <v>63</v>
      </c>
      <c r="D2057" s="21" t="s">
        <v>108</v>
      </c>
      <c r="E2057" s="21"/>
    </row>
    <row r="2058" spans="1:5" ht="15" thickBot="1" x14ac:dyDescent="0.35">
      <c r="A2058" s="10" t="s">
        <v>2459</v>
      </c>
      <c r="B2058" s="10" t="s">
        <v>10</v>
      </c>
      <c r="C2058" s="10" t="s">
        <v>63</v>
      </c>
      <c r="D2058" s="21" t="s">
        <v>108</v>
      </c>
      <c r="E2058" s="21"/>
    </row>
    <row r="2059" spans="1:5" ht="15" thickBot="1" x14ac:dyDescent="0.35">
      <c r="A2059" s="10" t="s">
        <v>2460</v>
      </c>
      <c r="B2059" s="10" t="s">
        <v>10</v>
      </c>
      <c r="C2059" s="10" t="s">
        <v>63</v>
      </c>
      <c r="D2059" s="21" t="s">
        <v>108</v>
      </c>
      <c r="E2059" s="21"/>
    </row>
    <row r="2060" spans="1:5" ht="15" thickBot="1" x14ac:dyDescent="0.35">
      <c r="A2060" s="10" t="s">
        <v>2461</v>
      </c>
      <c r="B2060" s="10" t="s">
        <v>10</v>
      </c>
      <c r="C2060" s="10" t="s">
        <v>63</v>
      </c>
      <c r="D2060" s="21" t="s">
        <v>108</v>
      </c>
      <c r="E2060" s="21"/>
    </row>
    <row r="2061" spans="1:5" ht="15" thickBot="1" x14ac:dyDescent="0.35">
      <c r="A2061" s="9" t="s">
        <v>2462</v>
      </c>
      <c r="B2061" s="9" t="s">
        <v>68</v>
      </c>
      <c r="C2061" s="9" t="s">
        <v>63</v>
      </c>
      <c r="D2061" s="22" t="s">
        <v>108</v>
      </c>
      <c r="E2061" s="22"/>
    </row>
    <row r="2062" spans="1:5" ht="15" thickBot="1" x14ac:dyDescent="0.35">
      <c r="A2062" s="17"/>
      <c r="B2062" s="17"/>
      <c r="C2062" s="18"/>
      <c r="D2062" s="2" t="s">
        <v>211</v>
      </c>
      <c r="E2062" s="3" t="s">
        <v>212</v>
      </c>
    </row>
    <row r="2063" spans="1:5" ht="15" thickBot="1" x14ac:dyDescent="0.35">
      <c r="A2063" s="17"/>
      <c r="B2063" s="17"/>
      <c r="C2063" s="18"/>
      <c r="D2063" s="1">
        <v>0</v>
      </c>
      <c r="E2063" s="4" t="s">
        <v>69</v>
      </c>
    </row>
    <row r="2064" spans="1:5" ht="15" thickBot="1" x14ac:dyDescent="0.35">
      <c r="A2064" s="19"/>
      <c r="B2064" s="19"/>
      <c r="C2064" s="20"/>
      <c r="D2064" s="5">
        <v>1</v>
      </c>
      <c r="E2064" s="6" t="s">
        <v>70</v>
      </c>
    </row>
    <row r="2065" spans="1:5" ht="15" thickBot="1" x14ac:dyDescent="0.35">
      <c r="A2065" s="9" t="s">
        <v>2463</v>
      </c>
      <c r="B2065" s="9" t="s">
        <v>68</v>
      </c>
      <c r="C2065" s="9" t="s">
        <v>63</v>
      </c>
      <c r="D2065" s="22" t="s">
        <v>108</v>
      </c>
      <c r="E2065" s="22"/>
    </row>
    <row r="2066" spans="1:5" ht="15" thickBot="1" x14ac:dyDescent="0.35">
      <c r="A2066" s="17"/>
      <c r="B2066" s="17"/>
      <c r="C2066" s="18"/>
      <c r="D2066" s="2" t="s">
        <v>211</v>
      </c>
      <c r="E2066" s="3" t="s">
        <v>212</v>
      </c>
    </row>
    <row r="2067" spans="1:5" ht="15" thickBot="1" x14ac:dyDescent="0.35">
      <c r="A2067" s="17"/>
      <c r="B2067" s="17"/>
      <c r="C2067" s="18"/>
      <c r="D2067" s="1">
        <v>0</v>
      </c>
      <c r="E2067" s="4" t="s">
        <v>69</v>
      </c>
    </row>
    <row r="2068" spans="1:5" ht="15" thickBot="1" x14ac:dyDescent="0.35">
      <c r="A2068" s="19"/>
      <c r="B2068" s="19"/>
      <c r="C2068" s="20"/>
      <c r="D2068" s="5">
        <v>1</v>
      </c>
      <c r="E2068" s="6" t="s">
        <v>70</v>
      </c>
    </row>
    <row r="2069" spans="1:5" ht="15" thickBot="1" x14ac:dyDescent="0.35">
      <c r="A2069" s="9" t="s">
        <v>2464</v>
      </c>
      <c r="B2069" s="9" t="s">
        <v>68</v>
      </c>
      <c r="C2069" s="9" t="s">
        <v>63</v>
      </c>
      <c r="D2069" s="22" t="s">
        <v>108</v>
      </c>
      <c r="E2069" s="22"/>
    </row>
    <row r="2070" spans="1:5" ht="15" thickBot="1" x14ac:dyDescent="0.35">
      <c r="A2070" s="17"/>
      <c r="B2070" s="17"/>
      <c r="C2070" s="18"/>
      <c r="D2070" s="2" t="s">
        <v>211</v>
      </c>
      <c r="E2070" s="3" t="s">
        <v>212</v>
      </c>
    </row>
    <row r="2071" spans="1:5" ht="15" thickBot="1" x14ac:dyDescent="0.35">
      <c r="A2071" s="17"/>
      <c r="B2071" s="17"/>
      <c r="C2071" s="18"/>
      <c r="D2071" s="1">
        <v>0</v>
      </c>
      <c r="E2071" s="4" t="s">
        <v>69</v>
      </c>
    </row>
    <row r="2072" spans="1:5" ht="15" thickBot="1" x14ac:dyDescent="0.35">
      <c r="A2072" s="19"/>
      <c r="B2072" s="19"/>
      <c r="C2072" s="20"/>
      <c r="D2072" s="5">
        <v>1</v>
      </c>
      <c r="E2072" s="6" t="s">
        <v>70</v>
      </c>
    </row>
    <row r="2073" spans="1:5" ht="15" thickBot="1" x14ac:dyDescent="0.35">
      <c r="A2073" s="9" t="s">
        <v>2465</v>
      </c>
      <c r="B2073" s="9" t="s">
        <v>68</v>
      </c>
      <c r="C2073" s="9" t="s">
        <v>63</v>
      </c>
      <c r="D2073" s="22" t="s">
        <v>108</v>
      </c>
      <c r="E2073" s="22"/>
    </row>
    <row r="2074" spans="1:5" ht="15" thickBot="1" x14ac:dyDescent="0.35">
      <c r="A2074" s="17"/>
      <c r="B2074" s="17"/>
      <c r="C2074" s="18"/>
      <c r="D2074" s="2" t="s">
        <v>211</v>
      </c>
      <c r="E2074" s="3" t="s">
        <v>212</v>
      </c>
    </row>
    <row r="2075" spans="1:5" ht="15" thickBot="1" x14ac:dyDescent="0.35">
      <c r="A2075" s="17"/>
      <c r="B2075" s="17"/>
      <c r="C2075" s="18"/>
      <c r="D2075" s="1">
        <v>0</v>
      </c>
      <c r="E2075" s="4" t="s">
        <v>69</v>
      </c>
    </row>
    <row r="2076" spans="1:5" ht="15" thickBot="1" x14ac:dyDescent="0.35">
      <c r="A2076" s="19"/>
      <c r="B2076" s="19"/>
      <c r="C2076" s="20"/>
      <c r="D2076" s="5">
        <v>1</v>
      </c>
      <c r="E2076" s="6" t="s">
        <v>70</v>
      </c>
    </row>
    <row r="2077" spans="1:5" ht="15" thickBot="1" x14ac:dyDescent="0.35">
      <c r="A2077" s="9" t="s">
        <v>2466</v>
      </c>
      <c r="B2077" s="9" t="s">
        <v>68</v>
      </c>
      <c r="C2077" s="9" t="s">
        <v>63</v>
      </c>
      <c r="D2077" s="22" t="s">
        <v>108</v>
      </c>
      <c r="E2077" s="22"/>
    </row>
    <row r="2078" spans="1:5" ht="15" thickBot="1" x14ac:dyDescent="0.35">
      <c r="A2078" s="17"/>
      <c r="B2078" s="17"/>
      <c r="C2078" s="18"/>
      <c r="D2078" s="2" t="s">
        <v>211</v>
      </c>
      <c r="E2078" s="3" t="s">
        <v>212</v>
      </c>
    </row>
    <row r="2079" spans="1:5" ht="15" thickBot="1" x14ac:dyDescent="0.35">
      <c r="A2079" s="17"/>
      <c r="B2079" s="17"/>
      <c r="C2079" s="18"/>
      <c r="D2079" s="1">
        <v>0</v>
      </c>
      <c r="E2079" s="4" t="s">
        <v>69</v>
      </c>
    </row>
    <row r="2080" spans="1:5" ht="15" thickBot="1" x14ac:dyDescent="0.35">
      <c r="A2080" s="19"/>
      <c r="B2080" s="19"/>
      <c r="C2080" s="20"/>
      <c r="D2080" s="5">
        <v>1</v>
      </c>
      <c r="E2080" s="6" t="s">
        <v>70</v>
      </c>
    </row>
    <row r="2081" spans="1:5" ht="15" thickBot="1" x14ac:dyDescent="0.35">
      <c r="A2081" s="9" t="s">
        <v>2467</v>
      </c>
      <c r="B2081" s="9" t="s">
        <v>68</v>
      </c>
      <c r="C2081" s="9" t="s">
        <v>63</v>
      </c>
      <c r="D2081" s="22" t="s">
        <v>108</v>
      </c>
      <c r="E2081" s="22"/>
    </row>
    <row r="2082" spans="1:5" ht="15" thickBot="1" x14ac:dyDescent="0.35">
      <c r="A2082" s="17"/>
      <c r="B2082" s="17"/>
      <c r="C2082" s="18"/>
      <c r="D2082" s="2" t="s">
        <v>211</v>
      </c>
      <c r="E2082" s="3" t="s">
        <v>212</v>
      </c>
    </row>
    <row r="2083" spans="1:5" ht="15" thickBot="1" x14ac:dyDescent="0.35">
      <c r="A2083" s="17"/>
      <c r="B2083" s="17"/>
      <c r="C2083" s="18"/>
      <c r="D2083" s="1">
        <v>0</v>
      </c>
      <c r="E2083" s="4" t="s">
        <v>69</v>
      </c>
    </row>
    <row r="2084" spans="1:5" ht="15" thickBot="1" x14ac:dyDescent="0.35">
      <c r="A2084" s="19"/>
      <c r="B2084" s="19"/>
      <c r="C2084" s="20"/>
      <c r="D2084" s="5">
        <v>1</v>
      </c>
      <c r="E2084" s="6" t="s">
        <v>70</v>
      </c>
    </row>
    <row r="2085" spans="1:5" ht="15" thickBot="1" x14ac:dyDescent="0.35">
      <c r="A2085" s="9" t="s">
        <v>2468</v>
      </c>
      <c r="B2085" s="9" t="s">
        <v>68</v>
      </c>
      <c r="C2085" s="9" t="s">
        <v>63</v>
      </c>
      <c r="D2085" s="22" t="s">
        <v>108</v>
      </c>
      <c r="E2085" s="22"/>
    </row>
    <row r="2086" spans="1:5" ht="15" thickBot="1" x14ac:dyDescent="0.35">
      <c r="A2086" s="17"/>
      <c r="B2086" s="17"/>
      <c r="C2086" s="18"/>
      <c r="D2086" s="2" t="s">
        <v>211</v>
      </c>
      <c r="E2086" s="3" t="s">
        <v>212</v>
      </c>
    </row>
    <row r="2087" spans="1:5" ht="15" thickBot="1" x14ac:dyDescent="0.35">
      <c r="A2087" s="17"/>
      <c r="B2087" s="17"/>
      <c r="C2087" s="18"/>
      <c r="D2087" s="1">
        <v>0</v>
      </c>
      <c r="E2087" s="4" t="s">
        <v>69</v>
      </c>
    </row>
    <row r="2088" spans="1:5" ht="15" thickBot="1" x14ac:dyDescent="0.35">
      <c r="A2088" s="19"/>
      <c r="B2088" s="19"/>
      <c r="C2088" s="20"/>
      <c r="D2088" s="5">
        <v>1</v>
      </c>
      <c r="E2088" s="6" t="s">
        <v>70</v>
      </c>
    </row>
    <row r="2089" spans="1:5" ht="15" thickBot="1" x14ac:dyDescent="0.35">
      <c r="A2089" s="9" t="s">
        <v>2469</v>
      </c>
      <c r="B2089" s="9" t="s">
        <v>68</v>
      </c>
      <c r="C2089" s="9" t="s">
        <v>63</v>
      </c>
      <c r="D2089" s="22" t="s">
        <v>108</v>
      </c>
      <c r="E2089" s="22"/>
    </row>
    <row r="2090" spans="1:5" ht="15" thickBot="1" x14ac:dyDescent="0.35">
      <c r="A2090" s="17"/>
      <c r="B2090" s="17"/>
      <c r="C2090" s="18"/>
      <c r="D2090" s="2" t="s">
        <v>211</v>
      </c>
      <c r="E2090" s="3" t="s">
        <v>212</v>
      </c>
    </row>
    <row r="2091" spans="1:5" ht="15" thickBot="1" x14ac:dyDescent="0.35">
      <c r="A2091" s="17"/>
      <c r="B2091" s="17"/>
      <c r="C2091" s="18"/>
      <c r="D2091" s="1">
        <v>0</v>
      </c>
      <c r="E2091" s="4" t="s">
        <v>69</v>
      </c>
    </row>
    <row r="2092" spans="1:5" ht="15" thickBot="1" x14ac:dyDescent="0.35">
      <c r="A2092" s="19"/>
      <c r="B2092" s="19"/>
      <c r="C2092" s="20"/>
      <c r="D2092" s="5">
        <v>1</v>
      </c>
      <c r="E2092" s="6" t="s">
        <v>70</v>
      </c>
    </row>
    <row r="2093" spans="1:5" ht="15" thickBot="1" x14ac:dyDescent="0.35">
      <c r="A2093" s="9" t="s">
        <v>2470</v>
      </c>
      <c r="B2093" s="9" t="s">
        <v>68</v>
      </c>
      <c r="C2093" s="9" t="s">
        <v>63</v>
      </c>
      <c r="D2093" s="22" t="s">
        <v>108</v>
      </c>
      <c r="E2093" s="22"/>
    </row>
    <row r="2094" spans="1:5" ht="15" thickBot="1" x14ac:dyDescent="0.35">
      <c r="A2094" s="17"/>
      <c r="B2094" s="17"/>
      <c r="C2094" s="18"/>
      <c r="D2094" s="2" t="s">
        <v>211</v>
      </c>
      <c r="E2094" s="3" t="s">
        <v>212</v>
      </c>
    </row>
    <row r="2095" spans="1:5" ht="15" thickBot="1" x14ac:dyDescent="0.35">
      <c r="A2095" s="17"/>
      <c r="B2095" s="17"/>
      <c r="C2095" s="18"/>
      <c r="D2095" s="1">
        <v>0</v>
      </c>
      <c r="E2095" s="4" t="s">
        <v>69</v>
      </c>
    </row>
    <row r="2096" spans="1:5" ht="15" thickBot="1" x14ac:dyDescent="0.35">
      <c r="A2096" s="19"/>
      <c r="B2096" s="19"/>
      <c r="C2096" s="20"/>
      <c r="D2096" s="5">
        <v>1</v>
      </c>
      <c r="E2096" s="6" t="s">
        <v>70</v>
      </c>
    </row>
    <row r="2097" spans="1:5" ht="15" thickBot="1" x14ac:dyDescent="0.35">
      <c r="A2097" s="9" t="s">
        <v>2471</v>
      </c>
      <c r="B2097" s="9" t="s">
        <v>68</v>
      </c>
      <c r="C2097" s="9" t="s">
        <v>63</v>
      </c>
      <c r="D2097" s="22" t="s">
        <v>108</v>
      </c>
      <c r="E2097" s="22"/>
    </row>
    <row r="2098" spans="1:5" ht="15" thickBot="1" x14ac:dyDescent="0.35">
      <c r="A2098" s="17"/>
      <c r="B2098" s="17"/>
      <c r="C2098" s="18"/>
      <c r="D2098" s="2" t="s">
        <v>211</v>
      </c>
      <c r="E2098" s="3" t="s">
        <v>212</v>
      </c>
    </row>
    <row r="2099" spans="1:5" ht="15" thickBot="1" x14ac:dyDescent="0.35">
      <c r="A2099" s="17"/>
      <c r="B2099" s="17"/>
      <c r="C2099" s="18"/>
      <c r="D2099" s="1">
        <v>0</v>
      </c>
      <c r="E2099" s="4" t="s">
        <v>69</v>
      </c>
    </row>
    <row r="2100" spans="1:5" ht="15" thickBot="1" x14ac:dyDescent="0.35">
      <c r="A2100" s="19"/>
      <c r="B2100" s="19"/>
      <c r="C2100" s="20"/>
      <c r="D2100" s="5">
        <v>1</v>
      </c>
      <c r="E2100" s="6" t="s">
        <v>70</v>
      </c>
    </row>
    <row r="2101" spans="1:5" ht="15" thickBot="1" x14ac:dyDescent="0.35">
      <c r="A2101" s="9" t="s">
        <v>2472</v>
      </c>
      <c r="B2101" s="9" t="s">
        <v>68</v>
      </c>
      <c r="C2101" s="9" t="s">
        <v>63</v>
      </c>
      <c r="D2101" s="22" t="s">
        <v>108</v>
      </c>
      <c r="E2101" s="22"/>
    </row>
    <row r="2102" spans="1:5" ht="15" thickBot="1" x14ac:dyDescent="0.35">
      <c r="A2102" s="17"/>
      <c r="B2102" s="17"/>
      <c r="C2102" s="18"/>
      <c r="D2102" s="2" t="s">
        <v>211</v>
      </c>
      <c r="E2102" s="3" t="s">
        <v>212</v>
      </c>
    </row>
    <row r="2103" spans="1:5" ht="15" thickBot="1" x14ac:dyDescent="0.35">
      <c r="A2103" s="17"/>
      <c r="B2103" s="17"/>
      <c r="C2103" s="18"/>
      <c r="D2103" s="1">
        <v>0</v>
      </c>
      <c r="E2103" s="4" t="s">
        <v>69</v>
      </c>
    </row>
    <row r="2104" spans="1:5" ht="15" thickBot="1" x14ac:dyDescent="0.35">
      <c r="A2104" s="19"/>
      <c r="B2104" s="19"/>
      <c r="C2104" s="20"/>
      <c r="D2104" s="5">
        <v>1</v>
      </c>
      <c r="E2104" s="6" t="s">
        <v>70</v>
      </c>
    </row>
    <row r="2105" spans="1:5" ht="15" thickBot="1" x14ac:dyDescent="0.35">
      <c r="A2105" s="9" t="s">
        <v>2473</v>
      </c>
      <c r="B2105" s="9" t="s">
        <v>68</v>
      </c>
      <c r="C2105" s="9" t="s">
        <v>63</v>
      </c>
      <c r="D2105" s="22" t="s">
        <v>108</v>
      </c>
      <c r="E2105" s="22"/>
    </row>
    <row r="2106" spans="1:5" ht="15" thickBot="1" x14ac:dyDescent="0.35">
      <c r="A2106" s="17"/>
      <c r="B2106" s="17"/>
      <c r="C2106" s="18"/>
      <c r="D2106" s="2" t="s">
        <v>211</v>
      </c>
      <c r="E2106" s="3" t="s">
        <v>212</v>
      </c>
    </row>
    <row r="2107" spans="1:5" ht="15" thickBot="1" x14ac:dyDescent="0.35">
      <c r="A2107" s="17"/>
      <c r="B2107" s="17"/>
      <c r="C2107" s="18"/>
      <c r="D2107" s="1">
        <v>0</v>
      </c>
      <c r="E2107" s="4" t="s">
        <v>69</v>
      </c>
    </row>
    <row r="2108" spans="1:5" ht="15" thickBot="1" x14ac:dyDescent="0.35">
      <c r="A2108" s="19"/>
      <c r="B2108" s="19"/>
      <c r="C2108" s="20"/>
      <c r="D2108" s="5">
        <v>1</v>
      </c>
      <c r="E2108" s="6" t="s">
        <v>70</v>
      </c>
    </row>
    <row r="2109" spans="1:5" ht="15" thickBot="1" x14ac:dyDescent="0.35">
      <c r="A2109" s="10" t="s">
        <v>2474</v>
      </c>
      <c r="B2109" s="10" t="s">
        <v>10</v>
      </c>
      <c r="C2109" s="10" t="s">
        <v>63</v>
      </c>
      <c r="D2109" s="21" t="s">
        <v>108</v>
      </c>
      <c r="E2109" s="21"/>
    </row>
    <row r="2110" spans="1:5" ht="15" thickBot="1" x14ac:dyDescent="0.35">
      <c r="A2110" s="10" t="s">
        <v>2475</v>
      </c>
      <c r="B2110" s="10" t="s">
        <v>10</v>
      </c>
      <c r="C2110" s="10" t="s">
        <v>63</v>
      </c>
      <c r="D2110" s="21" t="s">
        <v>108</v>
      </c>
      <c r="E2110" s="21"/>
    </row>
    <row r="2111" spans="1:5" ht="15" thickBot="1" x14ac:dyDescent="0.35">
      <c r="A2111" s="10" t="s">
        <v>2476</v>
      </c>
      <c r="B2111" s="10" t="s">
        <v>10</v>
      </c>
      <c r="C2111" s="10" t="s">
        <v>63</v>
      </c>
      <c r="D2111" s="21" t="s">
        <v>108</v>
      </c>
      <c r="E2111" s="21"/>
    </row>
    <row r="2112" spans="1:5" ht="15" thickBot="1" x14ac:dyDescent="0.35">
      <c r="A2112" s="10" t="s">
        <v>2477</v>
      </c>
      <c r="B2112" s="10" t="s">
        <v>10</v>
      </c>
      <c r="C2112" s="10" t="s">
        <v>63</v>
      </c>
      <c r="D2112" s="21" t="s">
        <v>108</v>
      </c>
      <c r="E2112" s="21"/>
    </row>
    <row r="2113" spans="1:5" ht="15" thickBot="1" x14ac:dyDescent="0.35">
      <c r="A2113" s="10" t="s">
        <v>2478</v>
      </c>
      <c r="B2113" s="10" t="s">
        <v>10</v>
      </c>
      <c r="C2113" s="10" t="s">
        <v>63</v>
      </c>
      <c r="D2113" s="21" t="s">
        <v>108</v>
      </c>
      <c r="E2113" s="21"/>
    </row>
    <row r="2114" spans="1:5" ht="15" thickBot="1" x14ac:dyDescent="0.35">
      <c r="A2114" s="10" t="s">
        <v>2479</v>
      </c>
      <c r="B2114" s="10" t="s">
        <v>10</v>
      </c>
      <c r="C2114" s="10" t="s">
        <v>63</v>
      </c>
      <c r="D2114" s="21" t="s">
        <v>108</v>
      </c>
      <c r="E2114" s="21"/>
    </row>
    <row r="2115" spans="1:5" ht="15" thickBot="1" x14ac:dyDescent="0.35">
      <c r="A2115" s="10" t="s">
        <v>2480</v>
      </c>
      <c r="B2115" s="10" t="s">
        <v>10</v>
      </c>
      <c r="C2115" s="10" t="s">
        <v>63</v>
      </c>
      <c r="D2115" s="21" t="s">
        <v>108</v>
      </c>
      <c r="E2115" s="21"/>
    </row>
    <row r="2116" spans="1:5" ht="15" thickBot="1" x14ac:dyDescent="0.35">
      <c r="A2116" s="10" t="s">
        <v>2481</v>
      </c>
      <c r="B2116" s="10" t="s">
        <v>10</v>
      </c>
      <c r="C2116" s="10" t="s">
        <v>63</v>
      </c>
      <c r="D2116" s="21" t="s">
        <v>108</v>
      </c>
      <c r="E2116" s="21"/>
    </row>
    <row r="2117" spans="1:5" ht="15" thickBot="1" x14ac:dyDescent="0.35">
      <c r="A2117" s="10" t="s">
        <v>2482</v>
      </c>
      <c r="B2117" s="10" t="s">
        <v>10</v>
      </c>
      <c r="C2117" s="10" t="s">
        <v>63</v>
      </c>
      <c r="D2117" s="21" t="s">
        <v>108</v>
      </c>
      <c r="E2117" s="21"/>
    </row>
    <row r="2118" spans="1:5" ht="15" thickBot="1" x14ac:dyDescent="0.35">
      <c r="A2118" s="10" t="s">
        <v>2483</v>
      </c>
      <c r="B2118" s="10" t="s">
        <v>10</v>
      </c>
      <c r="C2118" s="10" t="s">
        <v>63</v>
      </c>
      <c r="D2118" s="21" t="s">
        <v>108</v>
      </c>
      <c r="E2118" s="21"/>
    </row>
    <row r="2119" spans="1:5" ht="15" thickBot="1" x14ac:dyDescent="0.35">
      <c r="A2119" s="10" t="s">
        <v>2484</v>
      </c>
      <c r="B2119" s="10" t="s">
        <v>10</v>
      </c>
      <c r="C2119" s="10" t="s">
        <v>63</v>
      </c>
      <c r="D2119" s="21" t="s">
        <v>108</v>
      </c>
      <c r="E2119" s="21"/>
    </row>
    <row r="2120" spans="1:5" ht="15" thickBot="1" x14ac:dyDescent="0.35">
      <c r="A2120" s="10" t="s">
        <v>2485</v>
      </c>
      <c r="B2120" s="10" t="s">
        <v>10</v>
      </c>
      <c r="C2120" s="10" t="s">
        <v>63</v>
      </c>
      <c r="D2120" s="21" t="s">
        <v>108</v>
      </c>
      <c r="E2120" s="21"/>
    </row>
    <row r="2121" spans="1:5" ht="15" thickBot="1" x14ac:dyDescent="0.35">
      <c r="A2121" s="10" t="s">
        <v>2486</v>
      </c>
      <c r="B2121" s="10" t="s">
        <v>10</v>
      </c>
      <c r="C2121" s="10" t="s">
        <v>63</v>
      </c>
      <c r="D2121" s="21" t="s">
        <v>108</v>
      </c>
      <c r="E2121" s="21"/>
    </row>
    <row r="2122" spans="1:5" ht="15" thickBot="1" x14ac:dyDescent="0.35">
      <c r="A2122" s="10" t="s">
        <v>2487</v>
      </c>
      <c r="B2122" s="10" t="s">
        <v>10</v>
      </c>
      <c r="C2122" s="10" t="s">
        <v>63</v>
      </c>
      <c r="D2122" s="21" t="s">
        <v>108</v>
      </c>
      <c r="E2122" s="21"/>
    </row>
    <row r="2123" spans="1:5" ht="15" thickBot="1" x14ac:dyDescent="0.35">
      <c r="A2123" s="10" t="s">
        <v>2488</v>
      </c>
      <c r="B2123" s="10" t="s">
        <v>10</v>
      </c>
      <c r="C2123" s="10" t="s">
        <v>63</v>
      </c>
      <c r="D2123" s="21" t="s">
        <v>108</v>
      </c>
      <c r="E2123" s="21"/>
    </row>
    <row r="2124" spans="1:5" ht="15" thickBot="1" x14ac:dyDescent="0.35">
      <c r="A2124" s="10" t="s">
        <v>2489</v>
      </c>
      <c r="B2124" s="10" t="s">
        <v>10</v>
      </c>
      <c r="C2124" s="10" t="s">
        <v>63</v>
      </c>
      <c r="D2124" s="21" t="s">
        <v>108</v>
      </c>
      <c r="E2124" s="21"/>
    </row>
    <row r="2125" spans="1:5" ht="15" thickBot="1" x14ac:dyDescent="0.35">
      <c r="A2125" s="10" t="s">
        <v>2490</v>
      </c>
      <c r="B2125" s="10" t="s">
        <v>10</v>
      </c>
      <c r="C2125" s="10" t="s">
        <v>63</v>
      </c>
      <c r="D2125" s="21" t="s">
        <v>108</v>
      </c>
      <c r="E2125" s="21"/>
    </row>
    <row r="2126" spans="1:5" ht="15" thickBot="1" x14ac:dyDescent="0.35">
      <c r="A2126" s="10" t="s">
        <v>2491</v>
      </c>
      <c r="B2126" s="10" t="s">
        <v>10</v>
      </c>
      <c r="C2126" s="10" t="s">
        <v>63</v>
      </c>
      <c r="D2126" s="21" t="s">
        <v>108</v>
      </c>
      <c r="E2126" s="21"/>
    </row>
    <row r="2127" spans="1:5" ht="15" thickBot="1" x14ac:dyDescent="0.35">
      <c r="A2127" s="10" t="s">
        <v>2492</v>
      </c>
      <c r="B2127" s="10" t="s">
        <v>10</v>
      </c>
      <c r="C2127" s="10" t="s">
        <v>63</v>
      </c>
      <c r="D2127" s="21" t="s">
        <v>108</v>
      </c>
      <c r="E2127" s="21"/>
    </row>
    <row r="2128" spans="1:5" ht="15" thickBot="1" x14ac:dyDescent="0.35">
      <c r="A2128" s="10" t="s">
        <v>2493</v>
      </c>
      <c r="B2128" s="10" t="s">
        <v>10</v>
      </c>
      <c r="C2128" s="10" t="s">
        <v>63</v>
      </c>
      <c r="D2128" s="21" t="s">
        <v>108</v>
      </c>
      <c r="E2128" s="21"/>
    </row>
    <row r="2129" spans="1:5" ht="15" thickBot="1" x14ac:dyDescent="0.35">
      <c r="A2129" s="10" t="s">
        <v>2494</v>
      </c>
      <c r="B2129" s="10" t="s">
        <v>10</v>
      </c>
      <c r="C2129" s="10" t="s">
        <v>63</v>
      </c>
      <c r="D2129" s="21" t="s">
        <v>108</v>
      </c>
      <c r="E2129" s="21"/>
    </row>
    <row r="2130" spans="1:5" ht="15" thickBot="1" x14ac:dyDescent="0.35">
      <c r="A2130" s="10" t="s">
        <v>2495</v>
      </c>
      <c r="B2130" s="10" t="s">
        <v>10</v>
      </c>
      <c r="C2130" s="10" t="s">
        <v>63</v>
      </c>
      <c r="D2130" s="21" t="s">
        <v>108</v>
      </c>
      <c r="E2130" s="21"/>
    </row>
    <row r="2131" spans="1:5" ht="15" thickBot="1" x14ac:dyDescent="0.35">
      <c r="A2131" s="10" t="s">
        <v>2496</v>
      </c>
      <c r="B2131" s="10" t="s">
        <v>10</v>
      </c>
      <c r="C2131" s="10" t="s">
        <v>63</v>
      </c>
      <c r="D2131" s="21" t="s">
        <v>108</v>
      </c>
      <c r="E2131" s="21"/>
    </row>
    <row r="2132" spans="1:5" ht="15" thickBot="1" x14ac:dyDescent="0.35">
      <c r="A2132" s="10" t="s">
        <v>2497</v>
      </c>
      <c r="B2132" s="10" t="s">
        <v>10</v>
      </c>
      <c r="C2132" s="10" t="s">
        <v>63</v>
      </c>
      <c r="D2132" s="21" t="s">
        <v>108</v>
      </c>
      <c r="E2132" s="21"/>
    </row>
    <row r="2133" spans="1:5" ht="15" thickBot="1" x14ac:dyDescent="0.35">
      <c r="A2133" s="10" t="s">
        <v>2498</v>
      </c>
      <c r="B2133" s="10" t="s">
        <v>10</v>
      </c>
      <c r="C2133" s="10" t="s">
        <v>63</v>
      </c>
      <c r="D2133" s="21" t="s">
        <v>108</v>
      </c>
      <c r="E2133" s="21"/>
    </row>
    <row r="2134" spans="1:5" ht="15" thickBot="1" x14ac:dyDescent="0.35">
      <c r="A2134" s="10" t="s">
        <v>2499</v>
      </c>
      <c r="B2134" s="10" t="s">
        <v>10</v>
      </c>
      <c r="C2134" s="10" t="s">
        <v>63</v>
      </c>
      <c r="D2134" s="21" t="s">
        <v>108</v>
      </c>
      <c r="E2134" s="21"/>
    </row>
    <row r="2135" spans="1:5" ht="15" thickBot="1" x14ac:dyDescent="0.35">
      <c r="A2135" s="10" t="s">
        <v>2500</v>
      </c>
      <c r="B2135" s="10" t="s">
        <v>10</v>
      </c>
      <c r="C2135" s="10" t="s">
        <v>63</v>
      </c>
      <c r="D2135" s="21" t="s">
        <v>108</v>
      </c>
      <c r="E2135" s="21"/>
    </row>
    <row r="2136" spans="1:5" ht="15" thickBot="1" x14ac:dyDescent="0.35">
      <c r="A2136" s="10" t="s">
        <v>2501</v>
      </c>
      <c r="B2136" s="10" t="s">
        <v>10</v>
      </c>
      <c r="C2136" s="10" t="s">
        <v>63</v>
      </c>
      <c r="D2136" s="21" t="s">
        <v>108</v>
      </c>
      <c r="E2136" s="21"/>
    </row>
    <row r="2137" spans="1:5" ht="15" thickBot="1" x14ac:dyDescent="0.35">
      <c r="A2137" s="10" t="s">
        <v>2502</v>
      </c>
      <c r="B2137" s="10" t="s">
        <v>10</v>
      </c>
      <c r="C2137" s="10" t="s">
        <v>63</v>
      </c>
      <c r="D2137" s="21" t="s">
        <v>108</v>
      </c>
      <c r="E2137" s="21"/>
    </row>
    <row r="2138" spans="1:5" ht="15" thickBot="1" x14ac:dyDescent="0.35">
      <c r="A2138" s="10" t="s">
        <v>2503</v>
      </c>
      <c r="B2138" s="10" t="s">
        <v>10</v>
      </c>
      <c r="C2138" s="10" t="s">
        <v>63</v>
      </c>
      <c r="D2138" s="21" t="s">
        <v>108</v>
      </c>
      <c r="E2138" s="21"/>
    </row>
    <row r="2139" spans="1:5" ht="15" thickBot="1" x14ac:dyDescent="0.35">
      <c r="A2139" s="10" t="s">
        <v>2504</v>
      </c>
      <c r="B2139" s="10" t="s">
        <v>10</v>
      </c>
      <c r="C2139" s="10" t="s">
        <v>63</v>
      </c>
      <c r="D2139" s="21" t="s">
        <v>108</v>
      </c>
      <c r="E2139" s="21"/>
    </row>
    <row r="2140" spans="1:5" ht="15" thickBot="1" x14ac:dyDescent="0.35">
      <c r="A2140" s="10" t="s">
        <v>2505</v>
      </c>
      <c r="B2140" s="10" t="s">
        <v>10</v>
      </c>
      <c r="C2140" s="10" t="s">
        <v>63</v>
      </c>
      <c r="D2140" s="21" t="s">
        <v>108</v>
      </c>
      <c r="E2140" s="21"/>
    </row>
    <row r="2141" spans="1:5" ht="15" thickBot="1" x14ac:dyDescent="0.35">
      <c r="A2141" s="10" t="s">
        <v>2506</v>
      </c>
      <c r="B2141" s="10" t="s">
        <v>10</v>
      </c>
      <c r="C2141" s="10" t="s">
        <v>63</v>
      </c>
      <c r="D2141" s="21" t="s">
        <v>108</v>
      </c>
      <c r="E2141" s="21"/>
    </row>
    <row r="2142" spans="1:5" ht="15" thickBot="1" x14ac:dyDescent="0.35">
      <c r="A2142" s="9" t="s">
        <v>2507</v>
      </c>
      <c r="B2142" s="9" t="s">
        <v>68</v>
      </c>
      <c r="C2142" s="9" t="s">
        <v>63</v>
      </c>
      <c r="D2142" s="22" t="s">
        <v>108</v>
      </c>
      <c r="E2142" s="22"/>
    </row>
    <row r="2143" spans="1:5" ht="15" thickBot="1" x14ac:dyDescent="0.35">
      <c r="A2143" s="17"/>
      <c r="B2143" s="17"/>
      <c r="C2143" s="18"/>
      <c r="D2143" s="2" t="s">
        <v>211</v>
      </c>
      <c r="E2143" s="3" t="s">
        <v>212</v>
      </c>
    </row>
    <row r="2144" spans="1:5" ht="15" thickBot="1" x14ac:dyDescent="0.35">
      <c r="A2144" s="17"/>
      <c r="B2144" s="17"/>
      <c r="C2144" s="18"/>
      <c r="D2144" s="1">
        <v>0</v>
      </c>
      <c r="E2144" s="4" t="s">
        <v>69</v>
      </c>
    </row>
    <row r="2145" spans="1:5" ht="15" thickBot="1" x14ac:dyDescent="0.35">
      <c r="A2145" s="19"/>
      <c r="B2145" s="19"/>
      <c r="C2145" s="20"/>
      <c r="D2145" s="5">
        <v>1</v>
      </c>
      <c r="E2145" s="6" t="s">
        <v>70</v>
      </c>
    </row>
    <row r="2146" spans="1:5" ht="15" thickBot="1" x14ac:dyDescent="0.35">
      <c r="A2146" s="9" t="s">
        <v>2508</v>
      </c>
      <c r="B2146" s="9" t="s">
        <v>68</v>
      </c>
      <c r="C2146" s="9" t="s">
        <v>63</v>
      </c>
      <c r="D2146" s="22" t="s">
        <v>108</v>
      </c>
      <c r="E2146" s="22"/>
    </row>
    <row r="2147" spans="1:5" ht="15" thickBot="1" x14ac:dyDescent="0.35">
      <c r="A2147" s="17"/>
      <c r="B2147" s="17"/>
      <c r="C2147" s="18"/>
      <c r="D2147" s="2" t="s">
        <v>211</v>
      </c>
      <c r="E2147" s="3" t="s">
        <v>212</v>
      </c>
    </row>
    <row r="2148" spans="1:5" ht="15" thickBot="1" x14ac:dyDescent="0.35">
      <c r="A2148" s="17"/>
      <c r="B2148" s="17"/>
      <c r="C2148" s="18"/>
      <c r="D2148" s="1">
        <v>0</v>
      </c>
      <c r="E2148" s="4" t="s">
        <v>69</v>
      </c>
    </row>
    <row r="2149" spans="1:5" ht="15" thickBot="1" x14ac:dyDescent="0.35">
      <c r="A2149" s="19"/>
      <c r="B2149" s="19"/>
      <c r="C2149" s="20"/>
      <c r="D2149" s="5">
        <v>1</v>
      </c>
      <c r="E2149" s="6" t="s">
        <v>70</v>
      </c>
    </row>
    <row r="2150" spans="1:5" ht="15" thickBot="1" x14ac:dyDescent="0.35">
      <c r="A2150" s="9" t="s">
        <v>2509</v>
      </c>
      <c r="B2150" s="9" t="s">
        <v>68</v>
      </c>
      <c r="C2150" s="9" t="s">
        <v>63</v>
      </c>
      <c r="D2150" s="22" t="s">
        <v>108</v>
      </c>
      <c r="E2150" s="22"/>
    </row>
    <row r="2151" spans="1:5" ht="15" thickBot="1" x14ac:dyDescent="0.35">
      <c r="A2151" s="17"/>
      <c r="B2151" s="17"/>
      <c r="C2151" s="18"/>
      <c r="D2151" s="2" t="s">
        <v>211</v>
      </c>
      <c r="E2151" s="3" t="s">
        <v>212</v>
      </c>
    </row>
    <row r="2152" spans="1:5" ht="15" thickBot="1" x14ac:dyDescent="0.35">
      <c r="A2152" s="17"/>
      <c r="B2152" s="17"/>
      <c r="C2152" s="18"/>
      <c r="D2152" s="1">
        <v>0</v>
      </c>
      <c r="E2152" s="4" t="s">
        <v>69</v>
      </c>
    </row>
    <row r="2153" spans="1:5" ht="15" thickBot="1" x14ac:dyDescent="0.35">
      <c r="A2153" s="19"/>
      <c r="B2153" s="19"/>
      <c r="C2153" s="20"/>
      <c r="D2153" s="5">
        <v>1</v>
      </c>
      <c r="E2153" s="6" t="s">
        <v>70</v>
      </c>
    </row>
    <row r="2154" spans="1:5" ht="15" thickBot="1" x14ac:dyDescent="0.35">
      <c r="A2154" s="9" t="s">
        <v>2510</v>
      </c>
      <c r="B2154" s="9" t="s">
        <v>68</v>
      </c>
      <c r="C2154" s="9" t="s">
        <v>63</v>
      </c>
      <c r="D2154" s="22" t="s">
        <v>108</v>
      </c>
      <c r="E2154" s="22"/>
    </row>
    <row r="2155" spans="1:5" ht="15" thickBot="1" x14ac:dyDescent="0.35">
      <c r="A2155" s="17"/>
      <c r="B2155" s="17"/>
      <c r="C2155" s="18"/>
      <c r="D2155" s="2" t="s">
        <v>211</v>
      </c>
      <c r="E2155" s="3" t="s">
        <v>212</v>
      </c>
    </row>
    <row r="2156" spans="1:5" ht="15" thickBot="1" x14ac:dyDescent="0.35">
      <c r="A2156" s="17"/>
      <c r="B2156" s="17"/>
      <c r="C2156" s="18"/>
      <c r="D2156" s="1">
        <v>0</v>
      </c>
      <c r="E2156" s="4" t="s">
        <v>69</v>
      </c>
    </row>
    <row r="2157" spans="1:5" ht="15" thickBot="1" x14ac:dyDescent="0.35">
      <c r="A2157" s="19"/>
      <c r="B2157" s="19"/>
      <c r="C2157" s="20"/>
      <c r="D2157" s="5">
        <v>1</v>
      </c>
      <c r="E2157" s="6" t="s">
        <v>70</v>
      </c>
    </row>
    <row r="2158" spans="1:5" ht="15" thickBot="1" x14ac:dyDescent="0.35">
      <c r="A2158" s="9" t="s">
        <v>2511</v>
      </c>
      <c r="B2158" s="9" t="s">
        <v>68</v>
      </c>
      <c r="C2158" s="9" t="s">
        <v>63</v>
      </c>
      <c r="D2158" s="22" t="s">
        <v>108</v>
      </c>
      <c r="E2158" s="22"/>
    </row>
    <row r="2159" spans="1:5" ht="15" thickBot="1" x14ac:dyDescent="0.35">
      <c r="A2159" s="17"/>
      <c r="B2159" s="17"/>
      <c r="C2159" s="18"/>
      <c r="D2159" s="2" t="s">
        <v>211</v>
      </c>
      <c r="E2159" s="3" t="s">
        <v>212</v>
      </c>
    </row>
    <row r="2160" spans="1:5" ht="15" thickBot="1" x14ac:dyDescent="0.35">
      <c r="A2160" s="17"/>
      <c r="B2160" s="17"/>
      <c r="C2160" s="18"/>
      <c r="D2160" s="1">
        <v>0</v>
      </c>
      <c r="E2160" s="4" t="s">
        <v>69</v>
      </c>
    </row>
    <row r="2161" spans="1:5" ht="15" thickBot="1" x14ac:dyDescent="0.35">
      <c r="A2161" s="19"/>
      <c r="B2161" s="19"/>
      <c r="C2161" s="20"/>
      <c r="D2161" s="5">
        <v>1</v>
      </c>
      <c r="E2161" s="6" t="s">
        <v>70</v>
      </c>
    </row>
    <row r="2162" spans="1:5" ht="15" thickBot="1" x14ac:dyDescent="0.35">
      <c r="A2162" s="9" t="s">
        <v>2512</v>
      </c>
      <c r="B2162" s="9" t="s">
        <v>68</v>
      </c>
      <c r="C2162" s="9" t="s">
        <v>63</v>
      </c>
      <c r="D2162" s="22" t="s">
        <v>108</v>
      </c>
      <c r="E2162" s="22"/>
    </row>
    <row r="2163" spans="1:5" ht="15" thickBot="1" x14ac:dyDescent="0.35">
      <c r="A2163" s="17"/>
      <c r="B2163" s="17"/>
      <c r="C2163" s="18"/>
      <c r="D2163" s="2" t="s">
        <v>211</v>
      </c>
      <c r="E2163" s="3" t="s">
        <v>212</v>
      </c>
    </row>
    <row r="2164" spans="1:5" ht="15" thickBot="1" x14ac:dyDescent="0.35">
      <c r="A2164" s="17"/>
      <c r="B2164" s="17"/>
      <c r="C2164" s="18"/>
      <c r="D2164" s="1">
        <v>0</v>
      </c>
      <c r="E2164" s="4" t="s">
        <v>69</v>
      </c>
    </row>
    <row r="2165" spans="1:5" ht="15" thickBot="1" x14ac:dyDescent="0.35">
      <c r="A2165" s="19"/>
      <c r="B2165" s="19"/>
      <c r="C2165" s="20"/>
      <c r="D2165" s="5">
        <v>1</v>
      </c>
      <c r="E2165" s="6" t="s">
        <v>70</v>
      </c>
    </row>
    <row r="2166" spans="1:5" ht="15" thickBot="1" x14ac:dyDescent="0.35">
      <c r="A2166" s="9" t="s">
        <v>2513</v>
      </c>
      <c r="B2166" s="9" t="s">
        <v>68</v>
      </c>
      <c r="C2166" s="9" t="s">
        <v>63</v>
      </c>
      <c r="D2166" s="22" t="s">
        <v>108</v>
      </c>
      <c r="E2166" s="22"/>
    </row>
    <row r="2167" spans="1:5" ht="15" thickBot="1" x14ac:dyDescent="0.35">
      <c r="A2167" s="17"/>
      <c r="B2167" s="17"/>
      <c r="C2167" s="18"/>
      <c r="D2167" s="2" t="s">
        <v>211</v>
      </c>
      <c r="E2167" s="3" t="s">
        <v>212</v>
      </c>
    </row>
    <row r="2168" spans="1:5" ht="15" thickBot="1" x14ac:dyDescent="0.35">
      <c r="A2168" s="17"/>
      <c r="B2168" s="17"/>
      <c r="C2168" s="18"/>
      <c r="D2168" s="1">
        <v>0</v>
      </c>
      <c r="E2168" s="4" t="s">
        <v>69</v>
      </c>
    </row>
    <row r="2169" spans="1:5" ht="15" thickBot="1" x14ac:dyDescent="0.35">
      <c r="A2169" s="19"/>
      <c r="B2169" s="19"/>
      <c r="C2169" s="20"/>
      <c r="D2169" s="5">
        <v>1</v>
      </c>
      <c r="E2169" s="6" t="s">
        <v>70</v>
      </c>
    </row>
    <row r="2170" spans="1:5" ht="15" thickBot="1" x14ac:dyDescent="0.35">
      <c r="A2170" s="9" t="s">
        <v>2514</v>
      </c>
      <c r="B2170" s="9" t="s">
        <v>68</v>
      </c>
      <c r="C2170" s="9" t="s">
        <v>63</v>
      </c>
      <c r="D2170" s="22" t="s">
        <v>108</v>
      </c>
      <c r="E2170" s="22"/>
    </row>
    <row r="2171" spans="1:5" ht="15" thickBot="1" x14ac:dyDescent="0.35">
      <c r="A2171" s="17"/>
      <c r="B2171" s="17"/>
      <c r="C2171" s="18"/>
      <c r="D2171" s="2" t="s">
        <v>211</v>
      </c>
      <c r="E2171" s="3" t="s">
        <v>212</v>
      </c>
    </row>
    <row r="2172" spans="1:5" ht="15" thickBot="1" x14ac:dyDescent="0.35">
      <c r="A2172" s="17"/>
      <c r="B2172" s="17"/>
      <c r="C2172" s="18"/>
      <c r="D2172" s="1">
        <v>0</v>
      </c>
      <c r="E2172" s="4" t="s">
        <v>69</v>
      </c>
    </row>
    <row r="2173" spans="1:5" ht="15" thickBot="1" x14ac:dyDescent="0.35">
      <c r="A2173" s="19"/>
      <c r="B2173" s="19"/>
      <c r="C2173" s="20"/>
      <c r="D2173" s="5">
        <v>1</v>
      </c>
      <c r="E2173" s="6" t="s">
        <v>70</v>
      </c>
    </row>
    <row r="2174" spans="1:5" ht="15" thickBot="1" x14ac:dyDescent="0.35">
      <c r="A2174" s="9" t="s">
        <v>2515</v>
      </c>
      <c r="B2174" s="9" t="s">
        <v>68</v>
      </c>
      <c r="C2174" s="9" t="s">
        <v>63</v>
      </c>
      <c r="D2174" s="22" t="s">
        <v>108</v>
      </c>
      <c r="E2174" s="22"/>
    </row>
    <row r="2175" spans="1:5" ht="15" thickBot="1" x14ac:dyDescent="0.35">
      <c r="A2175" s="17"/>
      <c r="B2175" s="17"/>
      <c r="C2175" s="18"/>
      <c r="D2175" s="2" t="s">
        <v>211</v>
      </c>
      <c r="E2175" s="3" t="s">
        <v>212</v>
      </c>
    </row>
    <row r="2176" spans="1:5" ht="15" thickBot="1" x14ac:dyDescent="0.35">
      <c r="A2176" s="17"/>
      <c r="B2176" s="17"/>
      <c r="C2176" s="18"/>
      <c r="D2176" s="1">
        <v>0</v>
      </c>
      <c r="E2176" s="4" t="s">
        <v>69</v>
      </c>
    </row>
    <row r="2177" spans="1:5" ht="15" thickBot="1" x14ac:dyDescent="0.35">
      <c r="A2177" s="19"/>
      <c r="B2177" s="19"/>
      <c r="C2177" s="20"/>
      <c r="D2177" s="5">
        <v>1</v>
      </c>
      <c r="E2177" s="6" t="s">
        <v>70</v>
      </c>
    </row>
    <row r="2178" spans="1:5" ht="15" thickBot="1" x14ac:dyDescent="0.35">
      <c r="A2178" s="9" t="s">
        <v>2516</v>
      </c>
      <c r="B2178" s="9" t="s">
        <v>68</v>
      </c>
      <c r="C2178" s="9" t="s">
        <v>63</v>
      </c>
      <c r="D2178" s="22" t="s">
        <v>108</v>
      </c>
      <c r="E2178" s="22"/>
    </row>
    <row r="2179" spans="1:5" ht="15" thickBot="1" x14ac:dyDescent="0.35">
      <c r="A2179" s="17"/>
      <c r="B2179" s="17"/>
      <c r="C2179" s="18"/>
      <c r="D2179" s="2" t="s">
        <v>211</v>
      </c>
      <c r="E2179" s="3" t="s">
        <v>212</v>
      </c>
    </row>
    <row r="2180" spans="1:5" ht="15" thickBot="1" x14ac:dyDescent="0.35">
      <c r="A2180" s="17"/>
      <c r="B2180" s="17"/>
      <c r="C2180" s="18"/>
      <c r="D2180" s="1">
        <v>0</v>
      </c>
      <c r="E2180" s="4" t="s">
        <v>69</v>
      </c>
    </row>
    <row r="2181" spans="1:5" ht="15" thickBot="1" x14ac:dyDescent="0.35">
      <c r="A2181" s="19"/>
      <c r="B2181" s="19"/>
      <c r="C2181" s="20"/>
      <c r="D2181" s="5">
        <v>1</v>
      </c>
      <c r="E2181" s="6" t="s">
        <v>70</v>
      </c>
    </row>
    <row r="2182" spans="1:5" ht="15" thickBot="1" x14ac:dyDescent="0.35">
      <c r="A2182" s="10" t="s">
        <v>2517</v>
      </c>
      <c r="B2182" s="10" t="s">
        <v>10</v>
      </c>
      <c r="C2182" s="10" t="s">
        <v>63</v>
      </c>
      <c r="D2182" s="21" t="s">
        <v>108</v>
      </c>
      <c r="E2182" s="21"/>
    </row>
    <row r="2183" spans="1:5" ht="15" thickBot="1" x14ac:dyDescent="0.35">
      <c r="A2183" s="10" t="s">
        <v>2518</v>
      </c>
      <c r="B2183" s="10" t="s">
        <v>10</v>
      </c>
      <c r="C2183" s="10" t="s">
        <v>63</v>
      </c>
      <c r="D2183" s="21" t="s">
        <v>108</v>
      </c>
      <c r="E2183" s="21"/>
    </row>
    <row r="2184" spans="1:5" ht="15" thickBot="1" x14ac:dyDescent="0.35">
      <c r="A2184" s="10" t="s">
        <v>2519</v>
      </c>
      <c r="B2184" s="10" t="s">
        <v>10</v>
      </c>
      <c r="C2184" s="10" t="s">
        <v>63</v>
      </c>
      <c r="D2184" s="21" t="s">
        <v>108</v>
      </c>
      <c r="E2184" s="21"/>
    </row>
    <row r="2185" spans="1:5" ht="15" thickBot="1" x14ac:dyDescent="0.35">
      <c r="A2185" s="10" t="s">
        <v>2520</v>
      </c>
      <c r="B2185" s="10" t="s">
        <v>10</v>
      </c>
      <c r="C2185" s="10" t="s">
        <v>63</v>
      </c>
      <c r="D2185" s="21" t="s">
        <v>108</v>
      </c>
      <c r="E2185" s="21"/>
    </row>
    <row r="2186" spans="1:5" ht="15" thickBot="1" x14ac:dyDescent="0.35">
      <c r="A2186" s="10" t="s">
        <v>2521</v>
      </c>
      <c r="B2186" s="10" t="s">
        <v>10</v>
      </c>
      <c r="C2186" s="10" t="s">
        <v>63</v>
      </c>
      <c r="D2186" s="21" t="s">
        <v>108</v>
      </c>
      <c r="E2186" s="21"/>
    </row>
    <row r="2187" spans="1:5" ht="15" thickBot="1" x14ac:dyDescent="0.35">
      <c r="A2187" s="10" t="s">
        <v>2522</v>
      </c>
      <c r="B2187" s="10" t="s">
        <v>10</v>
      </c>
      <c r="C2187" s="10" t="s">
        <v>63</v>
      </c>
      <c r="D2187" s="21" t="s">
        <v>108</v>
      </c>
      <c r="E2187" s="21"/>
    </row>
    <row r="2188" spans="1:5" ht="15" thickBot="1" x14ac:dyDescent="0.35">
      <c r="A2188" s="10" t="s">
        <v>2523</v>
      </c>
      <c r="B2188" s="10" t="s">
        <v>10</v>
      </c>
      <c r="C2188" s="10" t="s">
        <v>63</v>
      </c>
      <c r="D2188" s="21" t="s">
        <v>108</v>
      </c>
      <c r="E2188" s="21"/>
    </row>
    <row r="2189" spans="1:5" ht="15" thickBot="1" x14ac:dyDescent="0.35">
      <c r="A2189" s="10" t="s">
        <v>2524</v>
      </c>
      <c r="B2189" s="10" t="s">
        <v>10</v>
      </c>
      <c r="C2189" s="10" t="s">
        <v>63</v>
      </c>
      <c r="D2189" s="21" t="s">
        <v>108</v>
      </c>
      <c r="E2189" s="21"/>
    </row>
    <row r="2190" spans="1:5" ht="15" thickBot="1" x14ac:dyDescent="0.35">
      <c r="A2190" s="10" t="s">
        <v>2525</v>
      </c>
      <c r="B2190" s="10" t="s">
        <v>10</v>
      </c>
      <c r="C2190" s="10" t="s">
        <v>63</v>
      </c>
      <c r="D2190" s="21" t="s">
        <v>108</v>
      </c>
      <c r="E2190" s="21"/>
    </row>
    <row r="2191" spans="1:5" ht="15" thickBot="1" x14ac:dyDescent="0.35">
      <c r="A2191" s="10" t="s">
        <v>2526</v>
      </c>
      <c r="B2191" s="10" t="s">
        <v>10</v>
      </c>
      <c r="C2191" s="10" t="s">
        <v>63</v>
      </c>
      <c r="D2191" s="21" t="s">
        <v>108</v>
      </c>
      <c r="E2191" s="21"/>
    </row>
    <row r="2192" spans="1:5" ht="15" thickBot="1" x14ac:dyDescent="0.35">
      <c r="A2192" s="10" t="s">
        <v>2527</v>
      </c>
      <c r="B2192" s="10" t="s">
        <v>10</v>
      </c>
      <c r="C2192" s="10" t="s">
        <v>63</v>
      </c>
      <c r="D2192" s="21" t="s">
        <v>108</v>
      </c>
      <c r="E2192" s="21"/>
    </row>
    <row r="2193" spans="1:5" ht="15" thickBot="1" x14ac:dyDescent="0.35">
      <c r="A2193" s="10" t="s">
        <v>2528</v>
      </c>
      <c r="B2193" s="10" t="s">
        <v>10</v>
      </c>
      <c r="C2193" s="10" t="s">
        <v>63</v>
      </c>
      <c r="D2193" s="21" t="s">
        <v>108</v>
      </c>
      <c r="E2193" s="21"/>
    </row>
    <row r="2194" spans="1:5" ht="15" thickBot="1" x14ac:dyDescent="0.35">
      <c r="A2194" s="10" t="s">
        <v>2529</v>
      </c>
      <c r="B2194" s="10" t="s">
        <v>10</v>
      </c>
      <c r="C2194" s="10" t="s">
        <v>63</v>
      </c>
      <c r="D2194" s="21" t="s">
        <v>108</v>
      </c>
      <c r="E2194" s="21"/>
    </row>
    <row r="2195" spans="1:5" ht="15" thickBot="1" x14ac:dyDescent="0.35">
      <c r="A2195" s="10" t="s">
        <v>2530</v>
      </c>
      <c r="B2195" s="10" t="s">
        <v>10</v>
      </c>
      <c r="C2195" s="10" t="s">
        <v>63</v>
      </c>
      <c r="D2195" s="21" t="s">
        <v>108</v>
      </c>
      <c r="E2195" s="21"/>
    </row>
    <row r="2196" spans="1:5" ht="15" thickBot="1" x14ac:dyDescent="0.35">
      <c r="A2196" s="10" t="s">
        <v>2531</v>
      </c>
      <c r="B2196" s="10" t="s">
        <v>10</v>
      </c>
      <c r="C2196" s="10" t="s">
        <v>63</v>
      </c>
      <c r="D2196" s="21" t="s">
        <v>108</v>
      </c>
      <c r="E2196" s="21"/>
    </row>
    <row r="2197" spans="1:5" ht="15" thickBot="1" x14ac:dyDescent="0.35">
      <c r="A2197" s="10" t="s">
        <v>2532</v>
      </c>
      <c r="B2197" s="10" t="s">
        <v>10</v>
      </c>
      <c r="C2197" s="10" t="s">
        <v>63</v>
      </c>
      <c r="D2197" s="21" t="s">
        <v>108</v>
      </c>
      <c r="E2197" s="21"/>
    </row>
    <row r="2198" spans="1:5" ht="15" thickBot="1" x14ac:dyDescent="0.35">
      <c r="A2198" s="10" t="s">
        <v>2533</v>
      </c>
      <c r="B2198" s="10" t="s">
        <v>10</v>
      </c>
      <c r="C2198" s="10" t="s">
        <v>63</v>
      </c>
      <c r="D2198" s="21" t="s">
        <v>108</v>
      </c>
      <c r="E2198" s="21"/>
    </row>
    <row r="2199" spans="1:5" ht="15" thickBot="1" x14ac:dyDescent="0.35">
      <c r="A2199" s="10" t="s">
        <v>2534</v>
      </c>
      <c r="B2199" s="10" t="s">
        <v>10</v>
      </c>
      <c r="C2199" s="10" t="s">
        <v>63</v>
      </c>
      <c r="D2199" s="21" t="s">
        <v>108</v>
      </c>
      <c r="E2199" s="21"/>
    </row>
    <row r="2200" spans="1:5" ht="15" thickBot="1" x14ac:dyDescent="0.35">
      <c r="A2200" s="10" t="s">
        <v>2535</v>
      </c>
      <c r="B2200" s="10" t="s">
        <v>10</v>
      </c>
      <c r="C2200" s="10" t="s">
        <v>63</v>
      </c>
      <c r="D2200" s="21" t="s">
        <v>108</v>
      </c>
      <c r="E2200" s="21"/>
    </row>
    <row r="2201" spans="1:5" ht="15" thickBot="1" x14ac:dyDescent="0.35">
      <c r="A2201" s="10" t="s">
        <v>2536</v>
      </c>
      <c r="B2201" s="10" t="s">
        <v>10</v>
      </c>
      <c r="C2201" s="10" t="s">
        <v>63</v>
      </c>
      <c r="D2201" s="21" t="s">
        <v>108</v>
      </c>
      <c r="E2201" s="21"/>
    </row>
    <row r="2202" spans="1:5" ht="15" thickBot="1" x14ac:dyDescent="0.35">
      <c r="A2202" s="10" t="s">
        <v>2537</v>
      </c>
      <c r="B2202" s="10" t="s">
        <v>10</v>
      </c>
      <c r="C2202" s="10" t="s">
        <v>63</v>
      </c>
      <c r="D2202" s="21" t="s">
        <v>108</v>
      </c>
      <c r="E2202" s="21"/>
    </row>
    <row r="2203" spans="1:5" ht="15" thickBot="1" x14ac:dyDescent="0.35">
      <c r="A2203" s="10" t="s">
        <v>2538</v>
      </c>
      <c r="B2203" s="10" t="s">
        <v>10</v>
      </c>
      <c r="C2203" s="10" t="s">
        <v>63</v>
      </c>
      <c r="D2203" s="21" t="s">
        <v>108</v>
      </c>
      <c r="E2203" s="21"/>
    </row>
    <row r="2204" spans="1:5" ht="15" thickBot="1" x14ac:dyDescent="0.35">
      <c r="A2204" s="10" t="s">
        <v>2539</v>
      </c>
      <c r="B2204" s="10" t="s">
        <v>10</v>
      </c>
      <c r="C2204" s="10" t="s">
        <v>63</v>
      </c>
      <c r="D2204" s="21" t="s">
        <v>108</v>
      </c>
      <c r="E2204" s="21"/>
    </row>
    <row r="2205" spans="1:5" ht="15" thickBot="1" x14ac:dyDescent="0.35">
      <c r="A2205" s="10" t="s">
        <v>2540</v>
      </c>
      <c r="B2205" s="10" t="s">
        <v>10</v>
      </c>
      <c r="C2205" s="10" t="s">
        <v>63</v>
      </c>
      <c r="D2205" s="21" t="s">
        <v>108</v>
      </c>
      <c r="E2205" s="21"/>
    </row>
    <row r="2206" spans="1:5" ht="15" thickBot="1" x14ac:dyDescent="0.35">
      <c r="A2206" s="10" t="s">
        <v>2541</v>
      </c>
      <c r="B2206" s="10" t="s">
        <v>10</v>
      </c>
      <c r="C2206" s="10" t="s">
        <v>63</v>
      </c>
      <c r="D2206" s="21" t="s">
        <v>108</v>
      </c>
      <c r="E2206" s="21"/>
    </row>
    <row r="2207" spans="1:5" ht="15" thickBot="1" x14ac:dyDescent="0.35">
      <c r="A2207" s="10" t="s">
        <v>2542</v>
      </c>
      <c r="B2207" s="10" t="s">
        <v>10</v>
      </c>
      <c r="C2207" s="10" t="s">
        <v>63</v>
      </c>
      <c r="D2207" s="21" t="s">
        <v>108</v>
      </c>
      <c r="E2207" s="21"/>
    </row>
    <row r="2208" spans="1:5" ht="15" thickBot="1" x14ac:dyDescent="0.35">
      <c r="A2208" s="10" t="s">
        <v>2543</v>
      </c>
      <c r="B2208" s="10" t="s">
        <v>10</v>
      </c>
      <c r="C2208" s="10" t="s">
        <v>63</v>
      </c>
      <c r="D2208" s="21" t="s">
        <v>108</v>
      </c>
      <c r="E2208" s="21"/>
    </row>
    <row r="2209" spans="1:5" ht="15" thickBot="1" x14ac:dyDescent="0.35">
      <c r="A2209" s="10" t="s">
        <v>2544</v>
      </c>
      <c r="B2209" s="10" t="s">
        <v>10</v>
      </c>
      <c r="C2209" s="10" t="s">
        <v>63</v>
      </c>
      <c r="D2209" s="21" t="s">
        <v>108</v>
      </c>
      <c r="E2209" s="21"/>
    </row>
    <row r="2210" spans="1:5" ht="15" thickBot="1" x14ac:dyDescent="0.35">
      <c r="A2210" s="10" t="s">
        <v>2545</v>
      </c>
      <c r="B2210" s="10" t="s">
        <v>10</v>
      </c>
      <c r="C2210" s="10" t="s">
        <v>63</v>
      </c>
      <c r="D2210" s="21" t="s">
        <v>108</v>
      </c>
      <c r="E2210" s="21"/>
    </row>
    <row r="2211" spans="1:5" ht="15" thickBot="1" x14ac:dyDescent="0.35">
      <c r="A2211" s="9" t="s">
        <v>2546</v>
      </c>
      <c r="B2211" s="9" t="s">
        <v>68</v>
      </c>
      <c r="C2211" s="9" t="s">
        <v>63</v>
      </c>
      <c r="D2211" s="22" t="s">
        <v>108</v>
      </c>
      <c r="E2211" s="22"/>
    </row>
    <row r="2212" spans="1:5" ht="15" thickBot="1" x14ac:dyDescent="0.35">
      <c r="A2212" s="17"/>
      <c r="B2212" s="17"/>
      <c r="C2212" s="18"/>
      <c r="D2212" s="2" t="s">
        <v>211</v>
      </c>
      <c r="E2212" s="3" t="s">
        <v>212</v>
      </c>
    </row>
    <row r="2213" spans="1:5" ht="15" thickBot="1" x14ac:dyDescent="0.35">
      <c r="A2213" s="17"/>
      <c r="B2213" s="17"/>
      <c r="C2213" s="18"/>
      <c r="D2213" s="1">
        <v>0</v>
      </c>
      <c r="E2213" s="4" t="s">
        <v>69</v>
      </c>
    </row>
    <row r="2214" spans="1:5" ht="15" thickBot="1" x14ac:dyDescent="0.35">
      <c r="A2214" s="19"/>
      <c r="B2214" s="19"/>
      <c r="C2214" s="20"/>
      <c r="D2214" s="5">
        <v>1</v>
      </c>
      <c r="E2214" s="6" t="s">
        <v>70</v>
      </c>
    </row>
    <row r="2215" spans="1:5" ht="15" thickBot="1" x14ac:dyDescent="0.35">
      <c r="A2215" s="9" t="s">
        <v>2547</v>
      </c>
      <c r="B2215" s="9" t="s">
        <v>68</v>
      </c>
      <c r="C2215" s="9" t="s">
        <v>63</v>
      </c>
      <c r="D2215" s="22" t="s">
        <v>108</v>
      </c>
      <c r="E2215" s="22"/>
    </row>
    <row r="2216" spans="1:5" ht="15" thickBot="1" x14ac:dyDescent="0.35">
      <c r="A2216" s="17"/>
      <c r="B2216" s="17"/>
      <c r="C2216" s="18"/>
      <c r="D2216" s="2" t="s">
        <v>211</v>
      </c>
      <c r="E2216" s="3" t="s">
        <v>212</v>
      </c>
    </row>
    <row r="2217" spans="1:5" ht="15" thickBot="1" x14ac:dyDescent="0.35">
      <c r="A2217" s="17"/>
      <c r="B2217" s="17"/>
      <c r="C2217" s="18"/>
      <c r="D2217" s="1">
        <v>0</v>
      </c>
      <c r="E2217" s="4" t="s">
        <v>69</v>
      </c>
    </row>
    <row r="2218" spans="1:5" ht="15" thickBot="1" x14ac:dyDescent="0.35">
      <c r="A2218" s="19"/>
      <c r="B2218" s="19"/>
      <c r="C2218" s="20"/>
      <c r="D2218" s="5">
        <v>1</v>
      </c>
      <c r="E2218" s="6" t="s">
        <v>70</v>
      </c>
    </row>
    <row r="2219" spans="1:5" ht="15" thickBot="1" x14ac:dyDescent="0.35">
      <c r="A2219" s="10" t="s">
        <v>2548</v>
      </c>
      <c r="B2219" s="10" t="s">
        <v>10</v>
      </c>
      <c r="C2219" s="10" t="s">
        <v>63</v>
      </c>
      <c r="D2219" s="21" t="s">
        <v>108</v>
      </c>
      <c r="E2219" s="21"/>
    </row>
    <row r="2220" spans="1:5" ht="15" thickBot="1" x14ac:dyDescent="0.35">
      <c r="A2220" s="10" t="s">
        <v>2549</v>
      </c>
      <c r="B2220" s="10" t="s">
        <v>10</v>
      </c>
      <c r="C2220" s="10" t="s">
        <v>63</v>
      </c>
      <c r="D2220" s="21" t="s">
        <v>108</v>
      </c>
      <c r="E2220" s="21"/>
    </row>
    <row r="2221" spans="1:5" ht="15" thickBot="1" x14ac:dyDescent="0.35">
      <c r="A2221" s="10" t="s">
        <v>2550</v>
      </c>
      <c r="B2221" s="10" t="s">
        <v>10</v>
      </c>
      <c r="C2221" s="10" t="s">
        <v>63</v>
      </c>
      <c r="D2221" s="21" t="s">
        <v>108</v>
      </c>
      <c r="E2221" s="21"/>
    </row>
    <row r="2222" spans="1:5" ht="15" thickBot="1" x14ac:dyDescent="0.35">
      <c r="A2222" s="10" t="s">
        <v>2551</v>
      </c>
      <c r="B2222" s="10" t="s">
        <v>10</v>
      </c>
      <c r="C2222" s="10" t="s">
        <v>63</v>
      </c>
      <c r="D2222" s="21" t="s">
        <v>108</v>
      </c>
      <c r="E2222" s="21"/>
    </row>
    <row r="2223" spans="1:5" ht="15" thickBot="1" x14ac:dyDescent="0.35">
      <c r="A2223" s="10" t="s">
        <v>2552</v>
      </c>
      <c r="B2223" s="10" t="s">
        <v>10</v>
      </c>
      <c r="C2223" s="10" t="s">
        <v>63</v>
      </c>
      <c r="D2223" s="21" t="s">
        <v>108</v>
      </c>
      <c r="E2223" s="21"/>
    </row>
    <row r="2224" spans="1:5" ht="15" thickBot="1" x14ac:dyDescent="0.35">
      <c r="A2224" s="10" t="s">
        <v>2553</v>
      </c>
      <c r="B2224" s="10" t="s">
        <v>10</v>
      </c>
      <c r="C2224" s="10" t="s">
        <v>63</v>
      </c>
      <c r="D2224" s="21" t="s">
        <v>108</v>
      </c>
      <c r="E2224" s="21"/>
    </row>
    <row r="2225" spans="1:5" ht="15" thickBot="1" x14ac:dyDescent="0.35">
      <c r="A2225" s="10" t="s">
        <v>2554</v>
      </c>
      <c r="B2225" s="10" t="s">
        <v>10</v>
      </c>
      <c r="C2225" s="10" t="s">
        <v>63</v>
      </c>
      <c r="D2225" s="21" t="s">
        <v>108</v>
      </c>
      <c r="E2225" s="21"/>
    </row>
    <row r="2226" spans="1:5" ht="15" thickBot="1" x14ac:dyDescent="0.35">
      <c r="A2226" s="10" t="s">
        <v>2555</v>
      </c>
      <c r="B2226" s="10" t="s">
        <v>10</v>
      </c>
      <c r="C2226" s="10" t="s">
        <v>63</v>
      </c>
      <c r="D2226" s="21" t="s">
        <v>108</v>
      </c>
      <c r="E2226" s="21"/>
    </row>
    <row r="2227" spans="1:5" ht="15" thickBot="1" x14ac:dyDescent="0.35">
      <c r="A2227" s="10" t="s">
        <v>2556</v>
      </c>
      <c r="B2227" s="10" t="s">
        <v>10</v>
      </c>
      <c r="C2227" s="10" t="s">
        <v>63</v>
      </c>
      <c r="D2227" s="21" t="s">
        <v>108</v>
      </c>
      <c r="E2227" s="21"/>
    </row>
    <row r="2228" spans="1:5" ht="15" thickBot="1" x14ac:dyDescent="0.35">
      <c r="A2228" s="10" t="s">
        <v>2557</v>
      </c>
      <c r="B2228" s="10" t="s">
        <v>10</v>
      </c>
      <c r="C2228" s="10" t="s">
        <v>63</v>
      </c>
      <c r="D2228" s="21" t="s">
        <v>108</v>
      </c>
      <c r="E2228" s="21"/>
    </row>
    <row r="2229" spans="1:5" ht="15" thickBot="1" x14ac:dyDescent="0.35">
      <c r="A2229" s="9" t="s">
        <v>2558</v>
      </c>
      <c r="B2229" s="9" t="s">
        <v>68</v>
      </c>
      <c r="C2229" s="9" t="s">
        <v>63</v>
      </c>
      <c r="D2229" s="22" t="s">
        <v>108</v>
      </c>
      <c r="E2229" s="22"/>
    </row>
    <row r="2230" spans="1:5" ht="15" thickBot="1" x14ac:dyDescent="0.35">
      <c r="A2230" s="17"/>
      <c r="B2230" s="17"/>
      <c r="C2230" s="18"/>
      <c r="D2230" s="2" t="s">
        <v>211</v>
      </c>
      <c r="E2230" s="3" t="s">
        <v>212</v>
      </c>
    </row>
    <row r="2231" spans="1:5" ht="15" thickBot="1" x14ac:dyDescent="0.35">
      <c r="A2231" s="17"/>
      <c r="B2231" s="17"/>
      <c r="C2231" s="18"/>
      <c r="D2231" s="1">
        <v>0</v>
      </c>
      <c r="E2231" s="4" t="s">
        <v>69</v>
      </c>
    </row>
    <row r="2232" spans="1:5" ht="15" thickBot="1" x14ac:dyDescent="0.35">
      <c r="A2232" s="19"/>
      <c r="B2232" s="19"/>
      <c r="C2232" s="20"/>
      <c r="D2232" s="5">
        <v>1</v>
      </c>
      <c r="E2232" s="6" t="s">
        <v>70</v>
      </c>
    </row>
    <row r="2233" spans="1:5" ht="15" thickBot="1" x14ac:dyDescent="0.35">
      <c r="A2233" s="9" t="s">
        <v>2559</v>
      </c>
      <c r="B2233" s="9" t="s">
        <v>68</v>
      </c>
      <c r="C2233" s="9" t="s">
        <v>63</v>
      </c>
      <c r="D2233" s="22" t="s">
        <v>108</v>
      </c>
      <c r="E2233" s="22"/>
    </row>
    <row r="2234" spans="1:5" ht="15" thickBot="1" x14ac:dyDescent="0.35">
      <c r="A2234" s="17"/>
      <c r="B2234" s="17"/>
      <c r="C2234" s="18"/>
      <c r="D2234" s="2" t="s">
        <v>211</v>
      </c>
      <c r="E2234" s="3" t="s">
        <v>212</v>
      </c>
    </row>
    <row r="2235" spans="1:5" ht="15" thickBot="1" x14ac:dyDescent="0.35">
      <c r="A2235" s="17"/>
      <c r="B2235" s="17"/>
      <c r="C2235" s="18"/>
      <c r="D2235" s="1">
        <v>0</v>
      </c>
      <c r="E2235" s="4" t="s">
        <v>69</v>
      </c>
    </row>
    <row r="2236" spans="1:5" ht="15" thickBot="1" x14ac:dyDescent="0.35">
      <c r="A2236" s="19"/>
      <c r="B2236" s="19"/>
      <c r="C2236" s="20"/>
      <c r="D2236" s="5">
        <v>1</v>
      </c>
      <c r="E2236" s="6" t="s">
        <v>70</v>
      </c>
    </row>
    <row r="2237" spans="1:5" ht="15" thickBot="1" x14ac:dyDescent="0.35">
      <c r="A2237" s="9" t="s">
        <v>2560</v>
      </c>
      <c r="B2237" s="9" t="s">
        <v>68</v>
      </c>
      <c r="C2237" s="9" t="s">
        <v>63</v>
      </c>
      <c r="D2237" s="22" t="s">
        <v>108</v>
      </c>
      <c r="E2237" s="22"/>
    </row>
    <row r="2238" spans="1:5" ht="15" thickBot="1" x14ac:dyDescent="0.35">
      <c r="A2238" s="17"/>
      <c r="B2238" s="17"/>
      <c r="C2238" s="18"/>
      <c r="D2238" s="2" t="s">
        <v>211</v>
      </c>
      <c r="E2238" s="3" t="s">
        <v>212</v>
      </c>
    </row>
    <row r="2239" spans="1:5" ht="15" thickBot="1" x14ac:dyDescent="0.35">
      <c r="A2239" s="17"/>
      <c r="B2239" s="17"/>
      <c r="C2239" s="18"/>
      <c r="D2239" s="1">
        <v>0</v>
      </c>
      <c r="E2239" s="4" t="s">
        <v>69</v>
      </c>
    </row>
    <row r="2240" spans="1:5" ht="15" thickBot="1" x14ac:dyDescent="0.35">
      <c r="A2240" s="19"/>
      <c r="B2240" s="19"/>
      <c r="C2240" s="20"/>
      <c r="D2240" s="5">
        <v>1</v>
      </c>
      <c r="E2240" s="6" t="s">
        <v>70</v>
      </c>
    </row>
    <row r="2241" spans="1:5" ht="15" thickBot="1" x14ac:dyDescent="0.35">
      <c r="A2241" s="9" t="s">
        <v>2561</v>
      </c>
      <c r="B2241" s="9" t="s">
        <v>68</v>
      </c>
      <c r="C2241" s="9" t="s">
        <v>63</v>
      </c>
      <c r="D2241" s="22" t="s">
        <v>108</v>
      </c>
      <c r="E2241" s="22"/>
    </row>
    <row r="2242" spans="1:5" ht="15" thickBot="1" x14ac:dyDescent="0.35">
      <c r="A2242" s="17"/>
      <c r="B2242" s="17"/>
      <c r="C2242" s="18"/>
      <c r="D2242" s="2" t="s">
        <v>211</v>
      </c>
      <c r="E2242" s="3" t="s">
        <v>212</v>
      </c>
    </row>
    <row r="2243" spans="1:5" ht="15" thickBot="1" x14ac:dyDescent="0.35">
      <c r="A2243" s="17"/>
      <c r="B2243" s="17"/>
      <c r="C2243" s="18"/>
      <c r="D2243" s="1">
        <v>0</v>
      </c>
      <c r="E2243" s="4" t="s">
        <v>69</v>
      </c>
    </row>
    <row r="2244" spans="1:5" ht="15" thickBot="1" x14ac:dyDescent="0.35">
      <c r="A2244" s="19"/>
      <c r="B2244" s="19"/>
      <c r="C2244" s="20"/>
      <c r="D2244" s="5">
        <v>1</v>
      </c>
      <c r="E2244" s="6" t="s">
        <v>70</v>
      </c>
    </row>
    <row r="2245" spans="1:5" ht="15" thickBot="1" x14ac:dyDescent="0.35">
      <c r="A2245" s="9" t="s">
        <v>2562</v>
      </c>
      <c r="B2245" s="9" t="s">
        <v>68</v>
      </c>
      <c r="C2245" s="9" t="s">
        <v>63</v>
      </c>
      <c r="D2245" s="22" t="s">
        <v>108</v>
      </c>
      <c r="E2245" s="22"/>
    </row>
    <row r="2246" spans="1:5" ht="15" thickBot="1" x14ac:dyDescent="0.35">
      <c r="A2246" s="17"/>
      <c r="B2246" s="17"/>
      <c r="C2246" s="18"/>
      <c r="D2246" s="2" t="s">
        <v>211</v>
      </c>
      <c r="E2246" s="3" t="s">
        <v>212</v>
      </c>
    </row>
    <row r="2247" spans="1:5" ht="15" thickBot="1" x14ac:dyDescent="0.35">
      <c r="A2247" s="17"/>
      <c r="B2247" s="17"/>
      <c r="C2247" s="18"/>
      <c r="D2247" s="1">
        <v>0</v>
      </c>
      <c r="E2247" s="4" t="s">
        <v>69</v>
      </c>
    </row>
    <row r="2248" spans="1:5" ht="15" thickBot="1" x14ac:dyDescent="0.35">
      <c r="A2248" s="19"/>
      <c r="B2248" s="19"/>
      <c r="C2248" s="20"/>
      <c r="D2248" s="5">
        <v>1</v>
      </c>
      <c r="E2248" s="6" t="s">
        <v>70</v>
      </c>
    </row>
    <row r="2249" spans="1:5" ht="15" thickBot="1" x14ac:dyDescent="0.35">
      <c r="A2249" s="9" t="s">
        <v>2563</v>
      </c>
      <c r="B2249" s="9" t="s">
        <v>68</v>
      </c>
      <c r="C2249" s="9" t="s">
        <v>63</v>
      </c>
      <c r="D2249" s="22" t="s">
        <v>108</v>
      </c>
      <c r="E2249" s="22"/>
    </row>
    <row r="2250" spans="1:5" ht="15" thickBot="1" x14ac:dyDescent="0.35">
      <c r="A2250" s="17"/>
      <c r="B2250" s="17"/>
      <c r="C2250" s="18"/>
      <c r="D2250" s="2" t="s">
        <v>211</v>
      </c>
      <c r="E2250" s="3" t="s">
        <v>212</v>
      </c>
    </row>
    <row r="2251" spans="1:5" ht="15" thickBot="1" x14ac:dyDescent="0.35">
      <c r="A2251" s="17"/>
      <c r="B2251" s="17"/>
      <c r="C2251" s="18"/>
      <c r="D2251" s="1">
        <v>0</v>
      </c>
      <c r="E2251" s="4" t="s">
        <v>69</v>
      </c>
    </row>
    <row r="2252" spans="1:5" ht="15" thickBot="1" x14ac:dyDescent="0.35">
      <c r="A2252" s="19"/>
      <c r="B2252" s="19"/>
      <c r="C2252" s="20"/>
      <c r="D2252" s="5">
        <v>1</v>
      </c>
      <c r="E2252" s="6" t="s">
        <v>70</v>
      </c>
    </row>
    <row r="2253" spans="1:5" ht="15" thickBot="1" x14ac:dyDescent="0.35">
      <c r="A2253" s="9" t="s">
        <v>2564</v>
      </c>
      <c r="B2253" s="9" t="s">
        <v>68</v>
      </c>
      <c r="C2253" s="9" t="s">
        <v>63</v>
      </c>
      <c r="D2253" s="22" t="s">
        <v>108</v>
      </c>
      <c r="E2253" s="22"/>
    </row>
    <row r="2254" spans="1:5" ht="15" thickBot="1" x14ac:dyDescent="0.35">
      <c r="A2254" s="17"/>
      <c r="B2254" s="17"/>
      <c r="C2254" s="18"/>
      <c r="D2254" s="2" t="s">
        <v>211</v>
      </c>
      <c r="E2254" s="3" t="s">
        <v>212</v>
      </c>
    </row>
    <row r="2255" spans="1:5" ht="15" thickBot="1" x14ac:dyDescent="0.35">
      <c r="A2255" s="17"/>
      <c r="B2255" s="17"/>
      <c r="C2255" s="18"/>
      <c r="D2255" s="1">
        <v>0</v>
      </c>
      <c r="E2255" s="4" t="s">
        <v>69</v>
      </c>
    </row>
    <row r="2256" spans="1:5" ht="15" thickBot="1" x14ac:dyDescent="0.35">
      <c r="A2256" s="19"/>
      <c r="B2256" s="19"/>
      <c r="C2256" s="20"/>
      <c r="D2256" s="5">
        <v>1</v>
      </c>
      <c r="E2256" s="6" t="s">
        <v>70</v>
      </c>
    </row>
    <row r="2257" spans="1:5" ht="15" thickBot="1" x14ac:dyDescent="0.35">
      <c r="A2257" s="9" t="s">
        <v>2565</v>
      </c>
      <c r="B2257" s="9" t="s">
        <v>68</v>
      </c>
      <c r="C2257" s="9" t="s">
        <v>63</v>
      </c>
      <c r="D2257" s="22" t="s">
        <v>108</v>
      </c>
      <c r="E2257" s="22"/>
    </row>
    <row r="2258" spans="1:5" ht="15" thickBot="1" x14ac:dyDescent="0.35">
      <c r="A2258" s="17"/>
      <c r="B2258" s="17"/>
      <c r="C2258" s="18"/>
      <c r="D2258" s="2" t="s">
        <v>211</v>
      </c>
      <c r="E2258" s="3" t="s">
        <v>212</v>
      </c>
    </row>
    <row r="2259" spans="1:5" ht="15" thickBot="1" x14ac:dyDescent="0.35">
      <c r="A2259" s="17"/>
      <c r="B2259" s="17"/>
      <c r="C2259" s="18"/>
      <c r="D2259" s="1">
        <v>0</v>
      </c>
      <c r="E2259" s="4" t="s">
        <v>69</v>
      </c>
    </row>
    <row r="2260" spans="1:5" ht="15" thickBot="1" x14ac:dyDescent="0.35">
      <c r="A2260" s="19"/>
      <c r="B2260" s="19"/>
      <c r="C2260" s="20"/>
      <c r="D2260" s="5">
        <v>1</v>
      </c>
      <c r="E2260" s="6" t="s">
        <v>70</v>
      </c>
    </row>
    <row r="2261" spans="1:5" ht="15" thickBot="1" x14ac:dyDescent="0.35">
      <c r="A2261" s="9" t="s">
        <v>2566</v>
      </c>
      <c r="B2261" s="9" t="s">
        <v>68</v>
      </c>
      <c r="C2261" s="9" t="s">
        <v>63</v>
      </c>
      <c r="D2261" s="22" t="s">
        <v>108</v>
      </c>
      <c r="E2261" s="22"/>
    </row>
    <row r="2262" spans="1:5" ht="15" thickBot="1" x14ac:dyDescent="0.35">
      <c r="A2262" s="17"/>
      <c r="B2262" s="17"/>
      <c r="C2262" s="18"/>
      <c r="D2262" s="2" t="s">
        <v>211</v>
      </c>
      <c r="E2262" s="3" t="s">
        <v>212</v>
      </c>
    </row>
    <row r="2263" spans="1:5" ht="15" thickBot="1" x14ac:dyDescent="0.35">
      <c r="A2263" s="17"/>
      <c r="B2263" s="17"/>
      <c r="C2263" s="18"/>
      <c r="D2263" s="1">
        <v>0</v>
      </c>
      <c r="E2263" s="4" t="s">
        <v>69</v>
      </c>
    </row>
    <row r="2264" spans="1:5" ht="15" thickBot="1" x14ac:dyDescent="0.35">
      <c r="A2264" s="19"/>
      <c r="B2264" s="19"/>
      <c r="C2264" s="20"/>
      <c r="D2264" s="5">
        <v>1</v>
      </c>
      <c r="E2264" s="6" t="s">
        <v>70</v>
      </c>
    </row>
    <row r="2265" spans="1:5" ht="15" thickBot="1" x14ac:dyDescent="0.35">
      <c r="A2265" s="9" t="s">
        <v>2567</v>
      </c>
      <c r="B2265" s="9" t="s">
        <v>68</v>
      </c>
      <c r="C2265" s="9" t="s">
        <v>63</v>
      </c>
      <c r="D2265" s="22" t="s">
        <v>108</v>
      </c>
      <c r="E2265" s="22"/>
    </row>
    <row r="2266" spans="1:5" ht="15" thickBot="1" x14ac:dyDescent="0.35">
      <c r="A2266" s="17"/>
      <c r="B2266" s="17"/>
      <c r="C2266" s="18"/>
      <c r="D2266" s="2" t="s">
        <v>211</v>
      </c>
      <c r="E2266" s="3" t="s">
        <v>212</v>
      </c>
    </row>
    <row r="2267" spans="1:5" ht="15" thickBot="1" x14ac:dyDescent="0.35">
      <c r="A2267" s="17"/>
      <c r="B2267" s="17"/>
      <c r="C2267" s="18"/>
      <c r="D2267" s="1">
        <v>0</v>
      </c>
      <c r="E2267" s="4" t="s">
        <v>69</v>
      </c>
    </row>
    <row r="2268" spans="1:5" ht="15" thickBot="1" x14ac:dyDescent="0.35">
      <c r="A2268" s="19"/>
      <c r="B2268" s="19"/>
      <c r="C2268" s="20"/>
      <c r="D2268" s="5">
        <v>1</v>
      </c>
      <c r="E2268" s="6" t="s">
        <v>70</v>
      </c>
    </row>
    <row r="2269" spans="1:5" ht="15" thickBot="1" x14ac:dyDescent="0.35">
      <c r="A2269" s="9" t="s">
        <v>2568</v>
      </c>
      <c r="B2269" s="9" t="s">
        <v>68</v>
      </c>
      <c r="C2269" s="9" t="s">
        <v>63</v>
      </c>
      <c r="D2269" s="22" t="s">
        <v>108</v>
      </c>
      <c r="E2269" s="22"/>
    </row>
    <row r="2270" spans="1:5" ht="15" thickBot="1" x14ac:dyDescent="0.35">
      <c r="A2270" s="17"/>
      <c r="B2270" s="17"/>
      <c r="C2270" s="18"/>
      <c r="D2270" s="2" t="s">
        <v>211</v>
      </c>
      <c r="E2270" s="3" t="s">
        <v>212</v>
      </c>
    </row>
    <row r="2271" spans="1:5" ht="15" thickBot="1" x14ac:dyDescent="0.35">
      <c r="A2271" s="17"/>
      <c r="B2271" s="17"/>
      <c r="C2271" s="18"/>
      <c r="D2271" s="1">
        <v>0</v>
      </c>
      <c r="E2271" s="4" t="s">
        <v>69</v>
      </c>
    </row>
    <row r="2272" spans="1:5" ht="15" thickBot="1" x14ac:dyDescent="0.35">
      <c r="A2272" s="19"/>
      <c r="B2272" s="19"/>
      <c r="C2272" s="20"/>
      <c r="D2272" s="5">
        <v>1</v>
      </c>
      <c r="E2272" s="6" t="s">
        <v>70</v>
      </c>
    </row>
    <row r="2273" spans="1:5" ht="15" thickBot="1" x14ac:dyDescent="0.35">
      <c r="A2273" s="9" t="s">
        <v>2569</v>
      </c>
      <c r="B2273" s="9" t="s">
        <v>68</v>
      </c>
      <c r="C2273" s="9" t="s">
        <v>63</v>
      </c>
      <c r="D2273" s="22" t="s">
        <v>108</v>
      </c>
      <c r="E2273" s="22"/>
    </row>
    <row r="2274" spans="1:5" ht="15" thickBot="1" x14ac:dyDescent="0.35">
      <c r="A2274" s="17"/>
      <c r="B2274" s="17"/>
      <c r="C2274" s="18"/>
      <c r="D2274" s="2" t="s">
        <v>211</v>
      </c>
      <c r="E2274" s="3" t="s">
        <v>212</v>
      </c>
    </row>
    <row r="2275" spans="1:5" ht="15" thickBot="1" x14ac:dyDescent="0.35">
      <c r="A2275" s="17"/>
      <c r="B2275" s="17"/>
      <c r="C2275" s="18"/>
      <c r="D2275" s="1">
        <v>0</v>
      </c>
      <c r="E2275" s="4" t="s">
        <v>69</v>
      </c>
    </row>
    <row r="2276" spans="1:5" ht="15" thickBot="1" x14ac:dyDescent="0.35">
      <c r="A2276" s="19"/>
      <c r="B2276" s="19"/>
      <c r="C2276" s="20"/>
      <c r="D2276" s="5">
        <v>1</v>
      </c>
      <c r="E2276" s="6" t="s">
        <v>70</v>
      </c>
    </row>
    <row r="2277" spans="1:5" ht="15" thickBot="1" x14ac:dyDescent="0.35">
      <c r="A2277" s="9" t="s">
        <v>2570</v>
      </c>
      <c r="B2277" s="9" t="s">
        <v>68</v>
      </c>
      <c r="C2277" s="9" t="s">
        <v>63</v>
      </c>
      <c r="D2277" s="22" t="s">
        <v>108</v>
      </c>
      <c r="E2277" s="22"/>
    </row>
    <row r="2278" spans="1:5" ht="15" thickBot="1" x14ac:dyDescent="0.35">
      <c r="A2278" s="17"/>
      <c r="B2278" s="17"/>
      <c r="C2278" s="18"/>
      <c r="D2278" s="2" t="s">
        <v>211</v>
      </c>
      <c r="E2278" s="3" t="s">
        <v>212</v>
      </c>
    </row>
    <row r="2279" spans="1:5" ht="15" thickBot="1" x14ac:dyDescent="0.35">
      <c r="A2279" s="17"/>
      <c r="B2279" s="17"/>
      <c r="C2279" s="18"/>
      <c r="D2279" s="1">
        <v>0</v>
      </c>
      <c r="E2279" s="4" t="s">
        <v>69</v>
      </c>
    </row>
    <row r="2280" spans="1:5" ht="15" thickBot="1" x14ac:dyDescent="0.35">
      <c r="A2280" s="19"/>
      <c r="B2280" s="19"/>
      <c r="C2280" s="20"/>
      <c r="D2280" s="5">
        <v>1</v>
      </c>
      <c r="E2280" s="6" t="s">
        <v>70</v>
      </c>
    </row>
    <row r="2281" spans="1:5" ht="15" thickBot="1" x14ac:dyDescent="0.35">
      <c r="A2281" s="9" t="s">
        <v>2571</v>
      </c>
      <c r="B2281" s="9" t="s">
        <v>68</v>
      </c>
      <c r="C2281" s="9" t="s">
        <v>63</v>
      </c>
      <c r="D2281" s="22" t="s">
        <v>108</v>
      </c>
      <c r="E2281" s="22"/>
    </row>
    <row r="2282" spans="1:5" ht="15" thickBot="1" x14ac:dyDescent="0.35">
      <c r="A2282" s="17"/>
      <c r="B2282" s="17"/>
      <c r="C2282" s="18"/>
      <c r="D2282" s="2" t="s">
        <v>211</v>
      </c>
      <c r="E2282" s="3" t="s">
        <v>212</v>
      </c>
    </row>
    <row r="2283" spans="1:5" ht="15" thickBot="1" x14ac:dyDescent="0.35">
      <c r="A2283" s="17"/>
      <c r="B2283" s="17"/>
      <c r="C2283" s="18"/>
      <c r="D2283" s="1">
        <v>0</v>
      </c>
      <c r="E2283" s="4" t="s">
        <v>69</v>
      </c>
    </row>
    <row r="2284" spans="1:5" ht="15" thickBot="1" x14ac:dyDescent="0.35">
      <c r="A2284" s="19"/>
      <c r="B2284" s="19"/>
      <c r="C2284" s="20"/>
      <c r="D2284" s="5">
        <v>1</v>
      </c>
      <c r="E2284" s="6" t="s">
        <v>70</v>
      </c>
    </row>
    <row r="2285" spans="1:5" ht="15" thickBot="1" x14ac:dyDescent="0.35">
      <c r="A2285" s="9" t="s">
        <v>2572</v>
      </c>
      <c r="B2285" s="9" t="s">
        <v>68</v>
      </c>
      <c r="C2285" s="9" t="s">
        <v>63</v>
      </c>
      <c r="D2285" s="22" t="s">
        <v>108</v>
      </c>
      <c r="E2285" s="22"/>
    </row>
    <row r="2286" spans="1:5" ht="15" thickBot="1" x14ac:dyDescent="0.35">
      <c r="A2286" s="17"/>
      <c r="B2286" s="17"/>
      <c r="C2286" s="18"/>
      <c r="D2286" s="2" t="s">
        <v>211</v>
      </c>
      <c r="E2286" s="3" t="s">
        <v>212</v>
      </c>
    </row>
    <row r="2287" spans="1:5" ht="15" thickBot="1" x14ac:dyDescent="0.35">
      <c r="A2287" s="17"/>
      <c r="B2287" s="17"/>
      <c r="C2287" s="18"/>
      <c r="D2287" s="1">
        <v>0</v>
      </c>
      <c r="E2287" s="4" t="s">
        <v>69</v>
      </c>
    </row>
    <row r="2288" spans="1:5" ht="15" thickBot="1" x14ac:dyDescent="0.35">
      <c r="A2288" s="19"/>
      <c r="B2288" s="19"/>
      <c r="C2288" s="20"/>
      <c r="D2288" s="5">
        <v>1</v>
      </c>
      <c r="E2288" s="6" t="s">
        <v>70</v>
      </c>
    </row>
    <row r="2289" spans="1:5" ht="15" thickBot="1" x14ac:dyDescent="0.35">
      <c r="A2289" s="10" t="s">
        <v>2573</v>
      </c>
      <c r="B2289" s="10" t="s">
        <v>10</v>
      </c>
      <c r="C2289" s="10" t="s">
        <v>63</v>
      </c>
      <c r="D2289" s="21" t="s">
        <v>108</v>
      </c>
      <c r="E2289" s="21"/>
    </row>
    <row r="2290" spans="1:5" ht="15" thickBot="1" x14ac:dyDescent="0.35">
      <c r="A2290" s="10" t="s">
        <v>2574</v>
      </c>
      <c r="B2290" s="10" t="s">
        <v>10</v>
      </c>
      <c r="C2290" s="10" t="s">
        <v>63</v>
      </c>
      <c r="D2290" s="21" t="s">
        <v>108</v>
      </c>
      <c r="E2290" s="21"/>
    </row>
    <row r="2291" spans="1:5" ht="15" thickBot="1" x14ac:dyDescent="0.35">
      <c r="A2291" s="10" t="s">
        <v>2575</v>
      </c>
      <c r="B2291" s="10" t="s">
        <v>10</v>
      </c>
      <c r="C2291" s="10" t="s">
        <v>63</v>
      </c>
      <c r="D2291" s="21" t="s">
        <v>108</v>
      </c>
      <c r="E2291" s="21"/>
    </row>
    <row r="2292" spans="1:5" ht="15" thickBot="1" x14ac:dyDescent="0.35">
      <c r="A2292" s="10" t="s">
        <v>2576</v>
      </c>
      <c r="B2292" s="10" t="s">
        <v>10</v>
      </c>
      <c r="C2292" s="10" t="s">
        <v>63</v>
      </c>
      <c r="D2292" s="21" t="s">
        <v>108</v>
      </c>
      <c r="E2292" s="21"/>
    </row>
    <row r="2293" spans="1:5" ht="15" thickBot="1" x14ac:dyDescent="0.35">
      <c r="A2293" s="10" t="s">
        <v>2577</v>
      </c>
      <c r="B2293" s="10" t="s">
        <v>10</v>
      </c>
      <c r="C2293" s="10" t="s">
        <v>63</v>
      </c>
      <c r="D2293" s="21" t="s">
        <v>108</v>
      </c>
      <c r="E2293" s="21"/>
    </row>
    <row r="2294" spans="1:5" ht="15" thickBot="1" x14ac:dyDescent="0.35">
      <c r="A2294" s="10" t="s">
        <v>2579</v>
      </c>
      <c r="B2294" s="10" t="s">
        <v>10</v>
      </c>
      <c r="C2294" s="10" t="s">
        <v>63</v>
      </c>
      <c r="D2294" s="21" t="s">
        <v>108</v>
      </c>
      <c r="E2294" s="21"/>
    </row>
    <row r="2295" spans="1:5" ht="15" thickBot="1" x14ac:dyDescent="0.35">
      <c r="A2295" s="10" t="s">
        <v>2580</v>
      </c>
      <c r="B2295" s="10" t="s">
        <v>10</v>
      </c>
      <c r="C2295" s="10" t="s">
        <v>63</v>
      </c>
      <c r="D2295" s="21" t="s">
        <v>108</v>
      </c>
      <c r="E2295" s="21"/>
    </row>
    <row r="2296" spans="1:5" ht="15" thickBot="1" x14ac:dyDescent="0.35">
      <c r="A2296" s="10" t="s">
        <v>2578</v>
      </c>
      <c r="B2296" s="10" t="s">
        <v>10</v>
      </c>
      <c r="C2296" s="10" t="s">
        <v>63</v>
      </c>
      <c r="D2296" s="21" t="s">
        <v>108</v>
      </c>
      <c r="E2296" s="21"/>
    </row>
    <row r="2297" spans="1:5" ht="15" thickBot="1" x14ac:dyDescent="0.35">
      <c r="A2297" s="10" t="s">
        <v>2581</v>
      </c>
      <c r="B2297" s="10" t="s">
        <v>10</v>
      </c>
      <c r="C2297" s="10" t="s">
        <v>63</v>
      </c>
      <c r="D2297" s="21" t="s">
        <v>108</v>
      </c>
      <c r="E2297" s="21"/>
    </row>
    <row r="2298" spans="1:5" ht="15" thickBot="1" x14ac:dyDescent="0.35">
      <c r="A2298" s="10" t="s">
        <v>2582</v>
      </c>
      <c r="B2298" s="10" t="s">
        <v>10</v>
      </c>
      <c r="C2298" s="10" t="s">
        <v>63</v>
      </c>
      <c r="D2298" s="21" t="s">
        <v>108</v>
      </c>
      <c r="E2298" s="21"/>
    </row>
    <row r="2299" spans="1:5" ht="15" thickBot="1" x14ac:dyDescent="0.35">
      <c r="A2299" s="10" t="s">
        <v>2583</v>
      </c>
      <c r="B2299" s="10" t="s">
        <v>10</v>
      </c>
      <c r="C2299" s="10" t="s">
        <v>63</v>
      </c>
      <c r="D2299" s="21" t="s">
        <v>108</v>
      </c>
      <c r="E2299" s="21"/>
    </row>
    <row r="2300" spans="1:5" ht="15" thickBot="1" x14ac:dyDescent="0.35">
      <c r="A2300" s="10" t="s">
        <v>2584</v>
      </c>
      <c r="B2300" s="10" t="s">
        <v>10</v>
      </c>
      <c r="C2300" s="10" t="s">
        <v>63</v>
      </c>
      <c r="D2300" s="21" t="s">
        <v>108</v>
      </c>
      <c r="E2300" s="21"/>
    </row>
    <row r="2301" spans="1:5" ht="15" thickBot="1" x14ac:dyDescent="0.35">
      <c r="A2301" s="10" t="s">
        <v>2585</v>
      </c>
      <c r="B2301" s="10" t="s">
        <v>10</v>
      </c>
      <c r="C2301" s="10" t="s">
        <v>63</v>
      </c>
      <c r="D2301" s="21" t="s">
        <v>108</v>
      </c>
      <c r="E2301" s="21"/>
    </row>
    <row r="2302" spans="1:5" ht="15" thickBot="1" x14ac:dyDescent="0.35">
      <c r="A2302" s="10" t="s">
        <v>2586</v>
      </c>
      <c r="B2302" s="10" t="s">
        <v>10</v>
      </c>
      <c r="C2302" s="10" t="s">
        <v>63</v>
      </c>
      <c r="D2302" s="21" t="s">
        <v>108</v>
      </c>
      <c r="E2302" s="21"/>
    </row>
    <row r="2303" spans="1:5" ht="15" thickBot="1" x14ac:dyDescent="0.35">
      <c r="A2303" s="10" t="s">
        <v>2587</v>
      </c>
      <c r="B2303" s="10" t="s">
        <v>10</v>
      </c>
      <c r="C2303" s="10" t="s">
        <v>63</v>
      </c>
      <c r="D2303" s="21" t="s">
        <v>108</v>
      </c>
      <c r="E2303" s="21"/>
    </row>
    <row r="2304" spans="1:5" ht="15" thickBot="1" x14ac:dyDescent="0.35">
      <c r="A2304" s="10" t="s">
        <v>2588</v>
      </c>
      <c r="B2304" s="10" t="s">
        <v>10</v>
      </c>
      <c r="C2304" s="10" t="s">
        <v>63</v>
      </c>
      <c r="D2304" s="21" t="s">
        <v>108</v>
      </c>
      <c r="E2304" s="21"/>
    </row>
    <row r="2305" spans="1:5" ht="15" thickBot="1" x14ac:dyDescent="0.35">
      <c r="A2305" s="10" t="s">
        <v>2590</v>
      </c>
      <c r="B2305" s="10" t="s">
        <v>10</v>
      </c>
      <c r="C2305" s="10" t="s">
        <v>63</v>
      </c>
      <c r="D2305" s="21" t="s">
        <v>108</v>
      </c>
      <c r="E2305" s="21"/>
    </row>
    <row r="2306" spans="1:5" ht="15" thickBot="1" x14ac:dyDescent="0.35">
      <c r="A2306" s="10" t="s">
        <v>2591</v>
      </c>
      <c r="B2306" s="10" t="s">
        <v>10</v>
      </c>
      <c r="C2306" s="10" t="s">
        <v>63</v>
      </c>
      <c r="D2306" s="21" t="s">
        <v>108</v>
      </c>
      <c r="E2306" s="21"/>
    </row>
    <row r="2307" spans="1:5" ht="15" thickBot="1" x14ac:dyDescent="0.35">
      <c r="A2307" s="10" t="s">
        <v>2589</v>
      </c>
      <c r="B2307" s="10" t="s">
        <v>10</v>
      </c>
      <c r="C2307" s="10" t="s">
        <v>63</v>
      </c>
      <c r="D2307" s="21" t="s">
        <v>108</v>
      </c>
      <c r="E2307" s="21"/>
    </row>
    <row r="2308" spans="1:5" ht="15" thickBot="1" x14ac:dyDescent="0.35">
      <c r="A2308" s="10" t="s">
        <v>2592</v>
      </c>
      <c r="B2308" s="10" t="s">
        <v>10</v>
      </c>
      <c r="C2308" s="10" t="s">
        <v>63</v>
      </c>
      <c r="D2308" s="21" t="s">
        <v>108</v>
      </c>
      <c r="E2308" s="21"/>
    </row>
    <row r="2309" spans="1:5" ht="15" thickBot="1" x14ac:dyDescent="0.35">
      <c r="A2309" s="10" t="s">
        <v>2593</v>
      </c>
      <c r="B2309" s="10" t="s">
        <v>10</v>
      </c>
      <c r="C2309" s="10" t="s">
        <v>63</v>
      </c>
      <c r="D2309" s="21" t="s">
        <v>108</v>
      </c>
      <c r="E2309" s="21"/>
    </row>
    <row r="2310" spans="1:5" ht="15" thickBot="1" x14ac:dyDescent="0.35">
      <c r="A2310" s="10" t="s">
        <v>2594</v>
      </c>
      <c r="B2310" s="10" t="s">
        <v>10</v>
      </c>
      <c r="C2310" s="10" t="s">
        <v>63</v>
      </c>
      <c r="D2310" s="21" t="s">
        <v>108</v>
      </c>
      <c r="E2310" s="21"/>
    </row>
    <row r="2311" spans="1:5" ht="15" thickBot="1" x14ac:dyDescent="0.35">
      <c r="A2311" s="10" t="s">
        <v>2595</v>
      </c>
      <c r="B2311" s="10" t="s">
        <v>10</v>
      </c>
      <c r="C2311" s="10" t="s">
        <v>63</v>
      </c>
      <c r="D2311" s="21" t="s">
        <v>108</v>
      </c>
      <c r="E2311" s="21"/>
    </row>
    <row r="2312" spans="1:5" ht="15" thickBot="1" x14ac:dyDescent="0.35">
      <c r="A2312" s="10" t="s">
        <v>2596</v>
      </c>
      <c r="B2312" s="10" t="s">
        <v>10</v>
      </c>
      <c r="C2312" s="10" t="s">
        <v>63</v>
      </c>
      <c r="D2312" s="21" t="s">
        <v>108</v>
      </c>
      <c r="E2312" s="21"/>
    </row>
    <row r="2313" spans="1:5" ht="15" thickBot="1" x14ac:dyDescent="0.35">
      <c r="A2313" s="10" t="s">
        <v>2597</v>
      </c>
      <c r="B2313" s="10" t="s">
        <v>10</v>
      </c>
      <c r="C2313" s="10" t="s">
        <v>63</v>
      </c>
      <c r="D2313" s="21" t="s">
        <v>108</v>
      </c>
      <c r="E2313" s="21"/>
    </row>
    <row r="2314" spans="1:5" ht="15" thickBot="1" x14ac:dyDescent="0.35">
      <c r="A2314" s="10" t="s">
        <v>2598</v>
      </c>
      <c r="B2314" s="10" t="s">
        <v>10</v>
      </c>
      <c r="C2314" s="10" t="s">
        <v>63</v>
      </c>
      <c r="D2314" s="21" t="s">
        <v>108</v>
      </c>
      <c r="E2314" s="21"/>
    </row>
    <row r="2315" spans="1:5" ht="15" thickBot="1" x14ac:dyDescent="0.35">
      <c r="A2315" s="10" t="s">
        <v>2599</v>
      </c>
      <c r="B2315" s="10" t="s">
        <v>10</v>
      </c>
      <c r="C2315" s="10" t="s">
        <v>63</v>
      </c>
      <c r="D2315" s="21" t="s">
        <v>108</v>
      </c>
      <c r="E2315" s="21"/>
    </row>
    <row r="2316" spans="1:5" ht="15" thickBot="1" x14ac:dyDescent="0.35">
      <c r="A2316" s="10" t="s">
        <v>2600</v>
      </c>
      <c r="B2316" s="10" t="s">
        <v>10</v>
      </c>
      <c r="C2316" s="10" t="s">
        <v>63</v>
      </c>
      <c r="D2316" s="21" t="s">
        <v>108</v>
      </c>
      <c r="E2316" s="21"/>
    </row>
    <row r="2317" spans="1:5" ht="15" thickBot="1" x14ac:dyDescent="0.35">
      <c r="A2317" s="10" t="s">
        <v>2603</v>
      </c>
      <c r="B2317" s="10" t="s">
        <v>10</v>
      </c>
      <c r="C2317" s="10" t="s">
        <v>63</v>
      </c>
      <c r="D2317" s="21" t="s">
        <v>108</v>
      </c>
      <c r="E2317" s="21"/>
    </row>
    <row r="2318" spans="1:5" ht="15" thickBot="1" x14ac:dyDescent="0.35">
      <c r="A2318" s="10" t="s">
        <v>2601</v>
      </c>
      <c r="B2318" s="10" t="s">
        <v>10</v>
      </c>
      <c r="C2318" s="10" t="s">
        <v>63</v>
      </c>
      <c r="D2318" s="21" t="s">
        <v>108</v>
      </c>
      <c r="E2318" s="21"/>
    </row>
    <row r="2319" spans="1:5" ht="15" thickBot="1" x14ac:dyDescent="0.35">
      <c r="A2319" s="10" t="s">
        <v>2602</v>
      </c>
      <c r="B2319" s="10" t="s">
        <v>10</v>
      </c>
      <c r="C2319" s="10" t="s">
        <v>63</v>
      </c>
      <c r="D2319" s="21" t="s">
        <v>108</v>
      </c>
      <c r="E2319" s="21"/>
    </row>
    <row r="2320" spans="1:5" ht="15" thickBot="1" x14ac:dyDescent="0.35">
      <c r="A2320" s="10" t="s">
        <v>2604</v>
      </c>
      <c r="B2320" s="10" t="s">
        <v>10</v>
      </c>
      <c r="C2320" s="10" t="s">
        <v>63</v>
      </c>
      <c r="D2320" s="21" t="s">
        <v>108</v>
      </c>
      <c r="E2320" s="21"/>
    </row>
    <row r="2321" spans="1:5" ht="15" thickBot="1" x14ac:dyDescent="0.35">
      <c r="A2321" s="10" t="s">
        <v>2605</v>
      </c>
      <c r="B2321" s="10" t="s">
        <v>10</v>
      </c>
      <c r="C2321" s="10" t="s">
        <v>63</v>
      </c>
      <c r="D2321" s="21" t="s">
        <v>108</v>
      </c>
      <c r="E2321" s="21"/>
    </row>
    <row r="2322" spans="1:5" ht="15" thickBot="1" x14ac:dyDescent="0.35">
      <c r="A2322" s="10" t="s">
        <v>2606</v>
      </c>
      <c r="B2322" s="10" t="s">
        <v>10</v>
      </c>
      <c r="C2322" s="10" t="s">
        <v>63</v>
      </c>
      <c r="D2322" s="21" t="s">
        <v>108</v>
      </c>
      <c r="E2322" s="21"/>
    </row>
    <row r="2323" spans="1:5" ht="15" thickBot="1" x14ac:dyDescent="0.35">
      <c r="A2323" s="10" t="s">
        <v>2607</v>
      </c>
      <c r="B2323" s="10" t="s">
        <v>10</v>
      </c>
      <c r="C2323" s="10" t="s">
        <v>63</v>
      </c>
      <c r="D2323" s="21" t="s">
        <v>108</v>
      </c>
      <c r="E2323" s="21"/>
    </row>
    <row r="2324" spans="1:5" ht="15" thickBot="1" x14ac:dyDescent="0.35">
      <c r="A2324" s="10" t="s">
        <v>2608</v>
      </c>
      <c r="B2324" s="10" t="s">
        <v>10</v>
      </c>
      <c r="C2324" s="10" t="s">
        <v>63</v>
      </c>
      <c r="D2324" s="21" t="s">
        <v>108</v>
      </c>
      <c r="E2324" s="21"/>
    </row>
    <row r="2325" spans="1:5" ht="15" thickBot="1" x14ac:dyDescent="0.35">
      <c r="A2325" s="10" t="s">
        <v>2609</v>
      </c>
      <c r="B2325" s="10" t="s">
        <v>10</v>
      </c>
      <c r="C2325" s="10" t="s">
        <v>63</v>
      </c>
      <c r="D2325" s="21" t="s">
        <v>108</v>
      </c>
      <c r="E2325" s="21"/>
    </row>
    <row r="2326" spans="1:5" ht="15" thickBot="1" x14ac:dyDescent="0.35">
      <c r="A2326" s="10" t="s">
        <v>2610</v>
      </c>
      <c r="B2326" s="10" t="s">
        <v>10</v>
      </c>
      <c r="C2326" s="10" t="s">
        <v>63</v>
      </c>
      <c r="D2326" s="21" t="s">
        <v>108</v>
      </c>
      <c r="E2326" s="21"/>
    </row>
    <row r="2327" spans="1:5" ht="15" thickBot="1" x14ac:dyDescent="0.35">
      <c r="A2327" s="10" t="s">
        <v>2611</v>
      </c>
      <c r="B2327" s="10" t="s">
        <v>10</v>
      </c>
      <c r="C2327" s="10" t="s">
        <v>63</v>
      </c>
      <c r="D2327" s="21" t="s">
        <v>108</v>
      </c>
      <c r="E2327" s="21"/>
    </row>
    <row r="2328" spans="1:5" ht="15" thickBot="1" x14ac:dyDescent="0.35">
      <c r="A2328" s="10" t="s">
        <v>2612</v>
      </c>
      <c r="B2328" s="10" t="s">
        <v>10</v>
      </c>
      <c r="C2328" s="10" t="s">
        <v>63</v>
      </c>
      <c r="D2328" s="21" t="s">
        <v>108</v>
      </c>
      <c r="E2328" s="21"/>
    </row>
    <row r="2329" spans="1:5" ht="15" thickBot="1" x14ac:dyDescent="0.35">
      <c r="A2329" s="10" t="s">
        <v>2613</v>
      </c>
      <c r="B2329" s="10" t="s">
        <v>10</v>
      </c>
      <c r="C2329" s="10" t="s">
        <v>63</v>
      </c>
      <c r="D2329" s="21" t="s">
        <v>108</v>
      </c>
      <c r="E2329" s="21"/>
    </row>
    <row r="2330" spans="1:5" ht="15" thickBot="1" x14ac:dyDescent="0.35">
      <c r="A2330" s="9" t="s">
        <v>2614</v>
      </c>
      <c r="B2330" s="9" t="s">
        <v>68</v>
      </c>
      <c r="C2330" s="9" t="s">
        <v>63</v>
      </c>
      <c r="D2330" s="22" t="s">
        <v>108</v>
      </c>
      <c r="E2330" s="22"/>
    </row>
    <row r="2331" spans="1:5" ht="15" thickBot="1" x14ac:dyDescent="0.35">
      <c r="A2331" s="17"/>
      <c r="B2331" s="17"/>
      <c r="C2331" s="18"/>
      <c r="D2331" s="2" t="s">
        <v>211</v>
      </c>
      <c r="E2331" s="3" t="s">
        <v>212</v>
      </c>
    </row>
    <row r="2332" spans="1:5" ht="15" thickBot="1" x14ac:dyDescent="0.35">
      <c r="A2332" s="17"/>
      <c r="B2332" s="17"/>
      <c r="C2332" s="18"/>
      <c r="D2332" s="1">
        <v>0</v>
      </c>
      <c r="E2332" s="4" t="s">
        <v>69</v>
      </c>
    </row>
    <row r="2333" spans="1:5" ht="15" thickBot="1" x14ac:dyDescent="0.35">
      <c r="A2333" s="19"/>
      <c r="B2333" s="19"/>
      <c r="C2333" s="20"/>
      <c r="D2333" s="5">
        <v>1</v>
      </c>
      <c r="E2333" s="6" t="s">
        <v>70</v>
      </c>
    </row>
    <row r="2334" spans="1:5" ht="15" thickBot="1" x14ac:dyDescent="0.35">
      <c r="A2334" s="9" t="s">
        <v>2615</v>
      </c>
      <c r="B2334" s="9" t="s">
        <v>68</v>
      </c>
      <c r="C2334" s="9" t="s">
        <v>63</v>
      </c>
      <c r="D2334" s="22" t="s">
        <v>108</v>
      </c>
      <c r="E2334" s="22"/>
    </row>
    <row r="2335" spans="1:5" ht="15" thickBot="1" x14ac:dyDescent="0.35">
      <c r="A2335" s="17"/>
      <c r="B2335" s="17"/>
      <c r="C2335" s="18"/>
      <c r="D2335" s="2" t="s">
        <v>211</v>
      </c>
      <c r="E2335" s="3" t="s">
        <v>212</v>
      </c>
    </row>
    <row r="2336" spans="1:5" ht="15" thickBot="1" x14ac:dyDescent="0.35">
      <c r="A2336" s="17"/>
      <c r="B2336" s="17"/>
      <c r="C2336" s="18"/>
      <c r="D2336" s="1">
        <v>0</v>
      </c>
      <c r="E2336" s="4" t="s">
        <v>69</v>
      </c>
    </row>
    <row r="2337" spans="1:5" ht="15" thickBot="1" x14ac:dyDescent="0.35">
      <c r="A2337" s="19"/>
      <c r="B2337" s="19"/>
      <c r="C2337" s="20"/>
      <c r="D2337" s="5">
        <v>1</v>
      </c>
      <c r="E2337" s="6" t="s">
        <v>70</v>
      </c>
    </row>
    <row r="2338" spans="1:5" ht="15" thickBot="1" x14ac:dyDescent="0.35">
      <c r="A2338" s="9" t="s">
        <v>2616</v>
      </c>
      <c r="B2338" s="9" t="s">
        <v>68</v>
      </c>
      <c r="C2338" s="9" t="s">
        <v>63</v>
      </c>
      <c r="D2338" s="22" t="s">
        <v>108</v>
      </c>
      <c r="E2338" s="22"/>
    </row>
    <row r="2339" spans="1:5" ht="15" thickBot="1" x14ac:dyDescent="0.35">
      <c r="A2339" s="17"/>
      <c r="B2339" s="17"/>
      <c r="C2339" s="18"/>
      <c r="D2339" s="2" t="s">
        <v>211</v>
      </c>
      <c r="E2339" s="3" t="s">
        <v>212</v>
      </c>
    </row>
    <row r="2340" spans="1:5" ht="15" thickBot="1" x14ac:dyDescent="0.35">
      <c r="A2340" s="17"/>
      <c r="B2340" s="17"/>
      <c r="C2340" s="18"/>
      <c r="D2340" s="1">
        <v>0</v>
      </c>
      <c r="E2340" s="4" t="s">
        <v>69</v>
      </c>
    </row>
    <row r="2341" spans="1:5" ht="15" thickBot="1" x14ac:dyDescent="0.35">
      <c r="A2341" s="19"/>
      <c r="B2341" s="19"/>
      <c r="C2341" s="20"/>
      <c r="D2341" s="5">
        <v>1</v>
      </c>
      <c r="E2341" s="6" t="s">
        <v>70</v>
      </c>
    </row>
    <row r="2342" spans="1:5" ht="15" thickBot="1" x14ac:dyDescent="0.35">
      <c r="A2342" s="9" t="s">
        <v>2617</v>
      </c>
      <c r="B2342" s="9" t="s">
        <v>68</v>
      </c>
      <c r="C2342" s="9" t="s">
        <v>63</v>
      </c>
      <c r="D2342" s="22" t="s">
        <v>108</v>
      </c>
      <c r="E2342" s="22"/>
    </row>
    <row r="2343" spans="1:5" ht="15" thickBot="1" x14ac:dyDescent="0.35">
      <c r="A2343" s="17"/>
      <c r="B2343" s="17"/>
      <c r="C2343" s="18"/>
      <c r="D2343" s="2" t="s">
        <v>211</v>
      </c>
      <c r="E2343" s="3" t="s">
        <v>212</v>
      </c>
    </row>
    <row r="2344" spans="1:5" ht="15" thickBot="1" x14ac:dyDescent="0.35">
      <c r="A2344" s="17"/>
      <c r="B2344" s="17"/>
      <c r="C2344" s="18"/>
      <c r="D2344" s="1">
        <v>0</v>
      </c>
      <c r="E2344" s="4" t="s">
        <v>69</v>
      </c>
    </row>
    <row r="2345" spans="1:5" ht="15" thickBot="1" x14ac:dyDescent="0.35">
      <c r="A2345" s="19"/>
      <c r="B2345" s="19"/>
      <c r="C2345" s="20"/>
      <c r="D2345" s="5">
        <v>1</v>
      </c>
      <c r="E2345" s="6" t="s">
        <v>70</v>
      </c>
    </row>
    <row r="2346" spans="1:5" ht="15" thickBot="1" x14ac:dyDescent="0.35">
      <c r="A2346" s="9" t="s">
        <v>2618</v>
      </c>
      <c r="B2346" s="9" t="s">
        <v>68</v>
      </c>
      <c r="C2346" s="9" t="s">
        <v>63</v>
      </c>
      <c r="D2346" s="22" t="s">
        <v>108</v>
      </c>
      <c r="E2346" s="22"/>
    </row>
    <row r="2347" spans="1:5" ht="15" thickBot="1" x14ac:dyDescent="0.35">
      <c r="A2347" s="17"/>
      <c r="B2347" s="17"/>
      <c r="C2347" s="18"/>
      <c r="D2347" s="2" t="s">
        <v>211</v>
      </c>
      <c r="E2347" s="3" t="s">
        <v>212</v>
      </c>
    </row>
    <row r="2348" spans="1:5" ht="15" thickBot="1" x14ac:dyDescent="0.35">
      <c r="A2348" s="17"/>
      <c r="B2348" s="17"/>
      <c r="C2348" s="18"/>
      <c r="D2348" s="1">
        <v>0</v>
      </c>
      <c r="E2348" s="4" t="s">
        <v>69</v>
      </c>
    </row>
    <row r="2349" spans="1:5" ht="15" thickBot="1" x14ac:dyDescent="0.35">
      <c r="A2349" s="19"/>
      <c r="B2349" s="19"/>
      <c r="C2349" s="20"/>
      <c r="D2349" s="5">
        <v>1</v>
      </c>
      <c r="E2349" s="6" t="s">
        <v>70</v>
      </c>
    </row>
    <row r="2350" spans="1:5" ht="15" thickBot="1" x14ac:dyDescent="0.35">
      <c r="A2350" s="9" t="s">
        <v>2619</v>
      </c>
      <c r="B2350" s="9" t="s">
        <v>68</v>
      </c>
      <c r="C2350" s="9" t="s">
        <v>63</v>
      </c>
      <c r="D2350" s="22" t="s">
        <v>108</v>
      </c>
      <c r="E2350" s="22"/>
    </row>
    <row r="2351" spans="1:5" ht="15" thickBot="1" x14ac:dyDescent="0.35">
      <c r="A2351" s="17"/>
      <c r="B2351" s="17"/>
      <c r="C2351" s="18"/>
      <c r="D2351" s="2" t="s">
        <v>211</v>
      </c>
      <c r="E2351" s="3" t="s">
        <v>212</v>
      </c>
    </row>
    <row r="2352" spans="1:5" ht="15" thickBot="1" x14ac:dyDescent="0.35">
      <c r="A2352" s="17"/>
      <c r="B2352" s="17"/>
      <c r="C2352" s="18"/>
      <c r="D2352" s="1">
        <v>0</v>
      </c>
      <c r="E2352" s="4" t="s">
        <v>69</v>
      </c>
    </row>
    <row r="2353" spans="1:5" ht="15" thickBot="1" x14ac:dyDescent="0.35">
      <c r="A2353" s="19"/>
      <c r="B2353" s="19"/>
      <c r="C2353" s="20"/>
      <c r="D2353" s="5">
        <v>1</v>
      </c>
      <c r="E2353" s="6" t="s">
        <v>70</v>
      </c>
    </row>
    <row r="2354" spans="1:5" ht="15" thickBot="1" x14ac:dyDescent="0.35">
      <c r="A2354" s="10" t="s">
        <v>2620</v>
      </c>
      <c r="B2354" s="10" t="s">
        <v>10</v>
      </c>
      <c r="C2354" s="10" t="s">
        <v>63</v>
      </c>
      <c r="D2354" s="21" t="s">
        <v>108</v>
      </c>
      <c r="E2354" s="21"/>
    </row>
    <row r="2355" spans="1:5" ht="15" thickBot="1" x14ac:dyDescent="0.35">
      <c r="A2355" s="10" t="s">
        <v>2621</v>
      </c>
      <c r="B2355" s="10" t="s">
        <v>10</v>
      </c>
      <c r="C2355" s="10" t="s">
        <v>63</v>
      </c>
      <c r="D2355" s="21" t="s">
        <v>108</v>
      </c>
      <c r="E2355" s="21"/>
    </row>
    <row r="2356" spans="1:5" ht="15" thickBot="1" x14ac:dyDescent="0.35">
      <c r="A2356" s="10" t="s">
        <v>2622</v>
      </c>
      <c r="B2356" s="10" t="s">
        <v>10</v>
      </c>
      <c r="C2356" s="10" t="s">
        <v>63</v>
      </c>
      <c r="D2356" s="21" t="s">
        <v>108</v>
      </c>
      <c r="E2356" s="21"/>
    </row>
    <row r="2357" spans="1:5" ht="15" thickBot="1" x14ac:dyDescent="0.35">
      <c r="A2357" s="10" t="s">
        <v>2623</v>
      </c>
      <c r="B2357" s="10" t="s">
        <v>10</v>
      </c>
      <c r="C2357" s="10" t="s">
        <v>63</v>
      </c>
      <c r="D2357" s="21" t="s">
        <v>108</v>
      </c>
      <c r="E2357" s="21"/>
    </row>
    <row r="2358" spans="1:5" ht="15" thickBot="1" x14ac:dyDescent="0.35">
      <c r="A2358" s="10" t="s">
        <v>2624</v>
      </c>
      <c r="B2358" s="10" t="s">
        <v>10</v>
      </c>
      <c r="C2358" s="10" t="s">
        <v>63</v>
      </c>
      <c r="D2358" s="21" t="s">
        <v>108</v>
      </c>
      <c r="E2358" s="21"/>
    </row>
    <row r="2359" spans="1:5" ht="15" thickBot="1" x14ac:dyDescent="0.35">
      <c r="A2359" s="10" t="s">
        <v>2625</v>
      </c>
      <c r="B2359" s="10" t="s">
        <v>10</v>
      </c>
      <c r="C2359" s="10" t="s">
        <v>63</v>
      </c>
      <c r="D2359" s="21" t="s">
        <v>108</v>
      </c>
      <c r="E2359" s="21"/>
    </row>
    <row r="2360" spans="1:5" ht="15" thickBot="1" x14ac:dyDescent="0.35">
      <c r="A2360" s="10" t="s">
        <v>2626</v>
      </c>
      <c r="B2360" s="10" t="s">
        <v>10</v>
      </c>
      <c r="C2360" s="10" t="s">
        <v>63</v>
      </c>
      <c r="D2360" s="21" t="s">
        <v>108</v>
      </c>
      <c r="E2360" s="21"/>
    </row>
    <row r="2361" spans="1:5" ht="15" thickBot="1" x14ac:dyDescent="0.35">
      <c r="A2361" s="10" t="s">
        <v>2627</v>
      </c>
      <c r="B2361" s="10" t="s">
        <v>10</v>
      </c>
      <c r="C2361" s="10" t="s">
        <v>63</v>
      </c>
      <c r="D2361" s="21" t="s">
        <v>108</v>
      </c>
      <c r="E2361" s="21"/>
    </row>
    <row r="2362" spans="1:5" ht="15" thickBot="1" x14ac:dyDescent="0.35">
      <c r="A2362" s="10" t="s">
        <v>2628</v>
      </c>
      <c r="B2362" s="10" t="s">
        <v>10</v>
      </c>
      <c r="C2362" s="10" t="s">
        <v>63</v>
      </c>
      <c r="D2362" s="21" t="s">
        <v>108</v>
      </c>
      <c r="E2362" s="21"/>
    </row>
    <row r="2363" spans="1:5" ht="15" thickBot="1" x14ac:dyDescent="0.35">
      <c r="A2363" s="10" t="s">
        <v>2629</v>
      </c>
      <c r="B2363" s="10" t="s">
        <v>10</v>
      </c>
      <c r="C2363" s="10" t="s">
        <v>63</v>
      </c>
      <c r="D2363" s="21" t="s">
        <v>108</v>
      </c>
      <c r="E2363" s="21"/>
    </row>
    <row r="2364" spans="1:5" ht="15" thickBot="1" x14ac:dyDescent="0.35">
      <c r="A2364" s="10" t="s">
        <v>2630</v>
      </c>
      <c r="B2364" s="10" t="s">
        <v>10</v>
      </c>
      <c r="C2364" s="10" t="s">
        <v>63</v>
      </c>
      <c r="D2364" s="21" t="s">
        <v>108</v>
      </c>
      <c r="E2364" s="21"/>
    </row>
    <row r="2365" spans="1:5" ht="15" thickBot="1" x14ac:dyDescent="0.35">
      <c r="A2365" s="10" t="s">
        <v>2631</v>
      </c>
      <c r="B2365" s="10" t="s">
        <v>10</v>
      </c>
      <c r="C2365" s="10" t="s">
        <v>63</v>
      </c>
      <c r="D2365" s="21" t="s">
        <v>108</v>
      </c>
      <c r="E2365" s="21"/>
    </row>
    <row r="2366" spans="1:5" ht="15" thickBot="1" x14ac:dyDescent="0.35">
      <c r="A2366" s="10" t="s">
        <v>2632</v>
      </c>
      <c r="B2366" s="10" t="s">
        <v>10</v>
      </c>
      <c r="C2366" s="10" t="s">
        <v>63</v>
      </c>
      <c r="D2366" s="21" t="s">
        <v>108</v>
      </c>
      <c r="E2366" s="21"/>
    </row>
    <row r="2367" spans="1:5" ht="15" thickBot="1" x14ac:dyDescent="0.35">
      <c r="A2367" s="10" t="s">
        <v>2633</v>
      </c>
      <c r="B2367" s="10" t="s">
        <v>10</v>
      </c>
      <c r="C2367" s="10" t="s">
        <v>63</v>
      </c>
      <c r="D2367" s="21" t="s">
        <v>108</v>
      </c>
      <c r="E2367" s="21"/>
    </row>
    <row r="2368" spans="1:5" ht="15" thickBot="1" x14ac:dyDescent="0.35">
      <c r="A2368" s="10" t="s">
        <v>2634</v>
      </c>
      <c r="B2368" s="10" t="s">
        <v>10</v>
      </c>
      <c r="C2368" s="10" t="s">
        <v>63</v>
      </c>
      <c r="D2368" s="21" t="s">
        <v>108</v>
      </c>
      <c r="E2368" s="21"/>
    </row>
    <row r="2369" spans="1:5" ht="15" thickBot="1" x14ac:dyDescent="0.35">
      <c r="A2369" s="10" t="s">
        <v>2635</v>
      </c>
      <c r="B2369" s="10" t="s">
        <v>10</v>
      </c>
      <c r="C2369" s="10" t="s">
        <v>63</v>
      </c>
      <c r="D2369" s="21" t="s">
        <v>108</v>
      </c>
      <c r="E2369" s="21"/>
    </row>
    <row r="2370" spans="1:5" ht="15" thickBot="1" x14ac:dyDescent="0.35">
      <c r="A2370" s="10" t="s">
        <v>2636</v>
      </c>
      <c r="B2370" s="10" t="s">
        <v>10</v>
      </c>
      <c r="C2370" s="10" t="s">
        <v>63</v>
      </c>
      <c r="D2370" s="21" t="s">
        <v>108</v>
      </c>
      <c r="E2370" s="21"/>
    </row>
    <row r="2371" spans="1:5" ht="15" thickBot="1" x14ac:dyDescent="0.35">
      <c r="A2371" s="10" t="s">
        <v>2637</v>
      </c>
      <c r="B2371" s="10" t="s">
        <v>10</v>
      </c>
      <c r="C2371" s="10" t="s">
        <v>63</v>
      </c>
      <c r="D2371" s="21" t="s">
        <v>108</v>
      </c>
      <c r="E2371" s="21"/>
    </row>
    <row r="2372" spans="1:5" ht="15" thickBot="1" x14ac:dyDescent="0.35">
      <c r="A2372" s="10" t="s">
        <v>2638</v>
      </c>
      <c r="B2372" s="10" t="s">
        <v>10</v>
      </c>
      <c r="C2372" s="10" t="s">
        <v>63</v>
      </c>
      <c r="D2372" s="21" t="s">
        <v>108</v>
      </c>
      <c r="E2372" s="21"/>
    </row>
    <row r="2373" spans="1:5" ht="15" thickBot="1" x14ac:dyDescent="0.35">
      <c r="A2373" s="10" t="s">
        <v>2639</v>
      </c>
      <c r="B2373" s="10" t="s">
        <v>10</v>
      </c>
      <c r="C2373" s="10" t="s">
        <v>63</v>
      </c>
      <c r="D2373" s="21" t="s">
        <v>108</v>
      </c>
      <c r="E2373" s="21"/>
    </row>
    <row r="2374" spans="1:5" ht="15" thickBot="1" x14ac:dyDescent="0.35">
      <c r="A2374" s="10" t="s">
        <v>2640</v>
      </c>
      <c r="B2374" s="10" t="s">
        <v>10</v>
      </c>
      <c r="C2374" s="10" t="s">
        <v>63</v>
      </c>
      <c r="D2374" s="21" t="s">
        <v>108</v>
      </c>
      <c r="E2374" s="21"/>
    </row>
    <row r="2375" spans="1:5" ht="15" thickBot="1" x14ac:dyDescent="0.35">
      <c r="A2375" s="10" t="s">
        <v>2641</v>
      </c>
      <c r="B2375" s="10" t="s">
        <v>10</v>
      </c>
      <c r="C2375" s="10" t="s">
        <v>63</v>
      </c>
      <c r="D2375" s="21" t="s">
        <v>108</v>
      </c>
      <c r="E2375" s="21"/>
    </row>
    <row r="2376" spans="1:5" ht="15" thickBot="1" x14ac:dyDescent="0.35">
      <c r="A2376" s="10" t="s">
        <v>2642</v>
      </c>
      <c r="B2376" s="10" t="s">
        <v>10</v>
      </c>
      <c r="C2376" s="10" t="s">
        <v>63</v>
      </c>
      <c r="D2376" s="21" t="s">
        <v>108</v>
      </c>
      <c r="E2376" s="21"/>
    </row>
    <row r="2377" spans="1:5" ht="15" thickBot="1" x14ac:dyDescent="0.35">
      <c r="A2377" s="9" t="s">
        <v>2643</v>
      </c>
      <c r="B2377" s="9" t="s">
        <v>68</v>
      </c>
      <c r="C2377" s="9" t="s">
        <v>63</v>
      </c>
      <c r="D2377" s="22" t="s">
        <v>108</v>
      </c>
      <c r="E2377" s="22"/>
    </row>
    <row r="2378" spans="1:5" ht="15" thickBot="1" x14ac:dyDescent="0.35">
      <c r="A2378" s="17"/>
      <c r="B2378" s="17"/>
      <c r="C2378" s="18"/>
      <c r="D2378" s="2" t="s">
        <v>211</v>
      </c>
      <c r="E2378" s="3" t="s">
        <v>212</v>
      </c>
    </row>
    <row r="2379" spans="1:5" ht="15" thickBot="1" x14ac:dyDescent="0.35">
      <c r="A2379" s="17"/>
      <c r="B2379" s="17"/>
      <c r="C2379" s="18"/>
      <c r="D2379" s="1">
        <v>0</v>
      </c>
      <c r="E2379" s="4" t="s">
        <v>69</v>
      </c>
    </row>
    <row r="2380" spans="1:5" ht="15" thickBot="1" x14ac:dyDescent="0.35">
      <c r="A2380" s="19"/>
      <c r="B2380" s="19"/>
      <c r="C2380" s="20"/>
      <c r="D2380" s="5">
        <v>1</v>
      </c>
      <c r="E2380" s="6" t="s">
        <v>70</v>
      </c>
    </row>
    <row r="2381" spans="1:5" ht="15" thickBot="1" x14ac:dyDescent="0.35">
      <c r="A2381" s="9" t="s">
        <v>2644</v>
      </c>
      <c r="B2381" s="9" t="s">
        <v>68</v>
      </c>
      <c r="C2381" s="9" t="s">
        <v>63</v>
      </c>
      <c r="D2381" s="22" t="s">
        <v>108</v>
      </c>
      <c r="E2381" s="22"/>
    </row>
    <row r="2382" spans="1:5" ht="15" thickBot="1" x14ac:dyDescent="0.35">
      <c r="A2382" s="17"/>
      <c r="B2382" s="17"/>
      <c r="C2382" s="18"/>
      <c r="D2382" s="2" t="s">
        <v>211</v>
      </c>
      <c r="E2382" s="3" t="s">
        <v>212</v>
      </c>
    </row>
    <row r="2383" spans="1:5" ht="15" thickBot="1" x14ac:dyDescent="0.35">
      <c r="A2383" s="17"/>
      <c r="B2383" s="17"/>
      <c r="C2383" s="18"/>
      <c r="D2383" s="1">
        <v>0</v>
      </c>
      <c r="E2383" s="4" t="s">
        <v>69</v>
      </c>
    </row>
    <row r="2384" spans="1:5" ht="15" thickBot="1" x14ac:dyDescent="0.35">
      <c r="A2384" s="19"/>
      <c r="B2384" s="19"/>
      <c r="C2384" s="20"/>
      <c r="D2384" s="5">
        <v>1</v>
      </c>
      <c r="E2384" s="6" t="s">
        <v>70</v>
      </c>
    </row>
    <row r="2385" spans="1:5" ht="15" thickBot="1" x14ac:dyDescent="0.35">
      <c r="A2385" s="9" t="s">
        <v>2645</v>
      </c>
      <c r="B2385" s="9" t="s">
        <v>68</v>
      </c>
      <c r="C2385" s="9" t="s">
        <v>63</v>
      </c>
      <c r="D2385" s="22" t="s">
        <v>108</v>
      </c>
      <c r="E2385" s="22"/>
    </row>
    <row r="2386" spans="1:5" ht="15" thickBot="1" x14ac:dyDescent="0.35">
      <c r="A2386" s="17"/>
      <c r="B2386" s="17"/>
      <c r="C2386" s="18"/>
      <c r="D2386" s="2" t="s">
        <v>211</v>
      </c>
      <c r="E2386" s="3" t="s">
        <v>212</v>
      </c>
    </row>
    <row r="2387" spans="1:5" ht="15" thickBot="1" x14ac:dyDescent="0.35">
      <c r="A2387" s="17"/>
      <c r="B2387" s="17"/>
      <c r="C2387" s="18"/>
      <c r="D2387" s="1">
        <v>0</v>
      </c>
      <c r="E2387" s="4" t="s">
        <v>69</v>
      </c>
    </row>
    <row r="2388" spans="1:5" ht="15" thickBot="1" x14ac:dyDescent="0.35">
      <c r="A2388" s="19"/>
      <c r="B2388" s="19"/>
      <c r="C2388" s="20"/>
      <c r="D2388" s="5">
        <v>1</v>
      </c>
      <c r="E2388" s="6" t="s">
        <v>70</v>
      </c>
    </row>
    <row r="2389" spans="1:5" ht="15" thickBot="1" x14ac:dyDescent="0.35">
      <c r="A2389" s="9" t="s">
        <v>2646</v>
      </c>
      <c r="B2389" s="9" t="s">
        <v>68</v>
      </c>
      <c r="C2389" s="9" t="s">
        <v>63</v>
      </c>
      <c r="D2389" s="22" t="s">
        <v>108</v>
      </c>
      <c r="E2389" s="22"/>
    </row>
    <row r="2390" spans="1:5" ht="15" thickBot="1" x14ac:dyDescent="0.35">
      <c r="A2390" s="17"/>
      <c r="B2390" s="17"/>
      <c r="C2390" s="18"/>
      <c r="D2390" s="2" t="s">
        <v>211</v>
      </c>
      <c r="E2390" s="3" t="s">
        <v>212</v>
      </c>
    </row>
    <row r="2391" spans="1:5" ht="15" thickBot="1" x14ac:dyDescent="0.35">
      <c r="A2391" s="17"/>
      <c r="B2391" s="17"/>
      <c r="C2391" s="18"/>
      <c r="D2391" s="1">
        <v>0</v>
      </c>
      <c r="E2391" s="4" t="s">
        <v>69</v>
      </c>
    </row>
    <row r="2392" spans="1:5" ht="15" thickBot="1" x14ac:dyDescent="0.35">
      <c r="A2392" s="19"/>
      <c r="B2392" s="19"/>
      <c r="C2392" s="20"/>
      <c r="D2392" s="5">
        <v>1</v>
      </c>
      <c r="E2392" s="6" t="s">
        <v>70</v>
      </c>
    </row>
    <row r="2393" spans="1:5" ht="15" thickBot="1" x14ac:dyDescent="0.35">
      <c r="A2393" s="9" t="s">
        <v>2647</v>
      </c>
      <c r="B2393" s="9" t="s">
        <v>68</v>
      </c>
      <c r="C2393" s="9" t="s">
        <v>63</v>
      </c>
      <c r="D2393" s="22" t="s">
        <v>108</v>
      </c>
      <c r="E2393" s="22"/>
    </row>
    <row r="2394" spans="1:5" ht="15" thickBot="1" x14ac:dyDescent="0.35">
      <c r="A2394" s="17"/>
      <c r="B2394" s="17"/>
      <c r="C2394" s="18"/>
      <c r="D2394" s="2" t="s">
        <v>211</v>
      </c>
      <c r="E2394" s="3" t="s">
        <v>212</v>
      </c>
    </row>
    <row r="2395" spans="1:5" ht="15" thickBot="1" x14ac:dyDescent="0.35">
      <c r="A2395" s="17"/>
      <c r="B2395" s="17"/>
      <c r="C2395" s="18"/>
      <c r="D2395" s="1">
        <v>0</v>
      </c>
      <c r="E2395" s="4" t="s">
        <v>69</v>
      </c>
    </row>
    <row r="2396" spans="1:5" ht="15" thickBot="1" x14ac:dyDescent="0.35">
      <c r="A2396" s="19"/>
      <c r="B2396" s="19"/>
      <c r="C2396" s="20"/>
      <c r="D2396" s="5">
        <v>1</v>
      </c>
      <c r="E2396" s="6" t="s">
        <v>70</v>
      </c>
    </row>
    <row r="2397" spans="1:5" ht="15" thickBot="1" x14ac:dyDescent="0.35">
      <c r="A2397" s="9" t="s">
        <v>2648</v>
      </c>
      <c r="B2397" s="9" t="s">
        <v>68</v>
      </c>
      <c r="C2397" s="9" t="s">
        <v>63</v>
      </c>
      <c r="D2397" s="22" t="s">
        <v>108</v>
      </c>
      <c r="E2397" s="22"/>
    </row>
    <row r="2398" spans="1:5" ht="15" thickBot="1" x14ac:dyDescent="0.35">
      <c r="A2398" s="17"/>
      <c r="B2398" s="17"/>
      <c r="C2398" s="18"/>
      <c r="D2398" s="2" t="s">
        <v>211</v>
      </c>
      <c r="E2398" s="3" t="s">
        <v>212</v>
      </c>
    </row>
    <row r="2399" spans="1:5" ht="15" thickBot="1" x14ac:dyDescent="0.35">
      <c r="A2399" s="17"/>
      <c r="B2399" s="17"/>
      <c r="C2399" s="18"/>
      <c r="D2399" s="1">
        <v>0</v>
      </c>
      <c r="E2399" s="4" t="s">
        <v>69</v>
      </c>
    </row>
    <row r="2400" spans="1:5" ht="15" thickBot="1" x14ac:dyDescent="0.35">
      <c r="A2400" s="19"/>
      <c r="B2400" s="19"/>
      <c r="C2400" s="20"/>
      <c r="D2400" s="5">
        <v>1</v>
      </c>
      <c r="E2400" s="6" t="s">
        <v>70</v>
      </c>
    </row>
    <row r="2401" spans="1:5" ht="15" thickBot="1" x14ac:dyDescent="0.35">
      <c r="A2401" s="9" t="s">
        <v>2649</v>
      </c>
      <c r="B2401" s="9" t="s">
        <v>68</v>
      </c>
      <c r="C2401" s="9" t="s">
        <v>63</v>
      </c>
      <c r="D2401" s="22" t="s">
        <v>108</v>
      </c>
      <c r="E2401" s="22"/>
    </row>
    <row r="2402" spans="1:5" ht="15" thickBot="1" x14ac:dyDescent="0.35">
      <c r="A2402" s="17"/>
      <c r="B2402" s="17"/>
      <c r="C2402" s="18"/>
      <c r="D2402" s="2" t="s">
        <v>211</v>
      </c>
      <c r="E2402" s="3" t="s">
        <v>212</v>
      </c>
    </row>
    <row r="2403" spans="1:5" ht="15" thickBot="1" x14ac:dyDescent="0.35">
      <c r="A2403" s="17"/>
      <c r="B2403" s="17"/>
      <c r="C2403" s="18"/>
      <c r="D2403" s="1">
        <v>0</v>
      </c>
      <c r="E2403" s="4" t="s">
        <v>69</v>
      </c>
    </row>
    <row r="2404" spans="1:5" ht="15" thickBot="1" x14ac:dyDescent="0.35">
      <c r="A2404" s="19"/>
      <c r="B2404" s="19"/>
      <c r="C2404" s="20"/>
      <c r="D2404" s="5">
        <v>1</v>
      </c>
      <c r="E2404" s="6" t="s">
        <v>70</v>
      </c>
    </row>
    <row r="2405" spans="1:5" ht="15" thickBot="1" x14ac:dyDescent="0.35">
      <c r="A2405" s="9" t="s">
        <v>2650</v>
      </c>
      <c r="B2405" s="9" t="s">
        <v>68</v>
      </c>
      <c r="C2405" s="9" t="s">
        <v>63</v>
      </c>
      <c r="D2405" s="22" t="s">
        <v>108</v>
      </c>
      <c r="E2405" s="22"/>
    </row>
    <row r="2406" spans="1:5" ht="15" thickBot="1" x14ac:dyDescent="0.35">
      <c r="A2406" s="17"/>
      <c r="B2406" s="17"/>
      <c r="C2406" s="18"/>
      <c r="D2406" s="2" t="s">
        <v>211</v>
      </c>
      <c r="E2406" s="3" t="s">
        <v>212</v>
      </c>
    </row>
    <row r="2407" spans="1:5" ht="15" thickBot="1" x14ac:dyDescent="0.35">
      <c r="A2407" s="17"/>
      <c r="B2407" s="17"/>
      <c r="C2407" s="18"/>
      <c r="D2407" s="1">
        <v>0</v>
      </c>
      <c r="E2407" s="4" t="s">
        <v>69</v>
      </c>
    </row>
    <row r="2408" spans="1:5" ht="15" thickBot="1" x14ac:dyDescent="0.35">
      <c r="A2408" s="19"/>
      <c r="B2408" s="19"/>
      <c r="C2408" s="20"/>
      <c r="D2408" s="5">
        <v>1</v>
      </c>
      <c r="E2408" s="6" t="s">
        <v>70</v>
      </c>
    </row>
    <row r="2409" spans="1:5" ht="15" thickBot="1" x14ac:dyDescent="0.35">
      <c r="A2409" s="9" t="s">
        <v>2651</v>
      </c>
      <c r="B2409" s="9" t="s">
        <v>68</v>
      </c>
      <c r="C2409" s="9" t="s">
        <v>63</v>
      </c>
      <c r="D2409" s="22" t="s">
        <v>108</v>
      </c>
      <c r="E2409" s="22"/>
    </row>
    <row r="2410" spans="1:5" ht="15" thickBot="1" x14ac:dyDescent="0.35">
      <c r="A2410" s="17"/>
      <c r="B2410" s="17"/>
      <c r="C2410" s="18"/>
      <c r="D2410" s="2" t="s">
        <v>211</v>
      </c>
      <c r="E2410" s="3" t="s">
        <v>212</v>
      </c>
    </row>
    <row r="2411" spans="1:5" ht="15" thickBot="1" x14ac:dyDescent="0.35">
      <c r="A2411" s="17"/>
      <c r="B2411" s="17"/>
      <c r="C2411" s="18"/>
      <c r="D2411" s="1">
        <v>0</v>
      </c>
      <c r="E2411" s="4" t="s">
        <v>69</v>
      </c>
    </row>
    <row r="2412" spans="1:5" ht="15" thickBot="1" x14ac:dyDescent="0.35">
      <c r="A2412" s="19"/>
      <c r="B2412" s="19"/>
      <c r="C2412" s="20"/>
      <c r="D2412" s="5">
        <v>1</v>
      </c>
      <c r="E2412" s="6" t="s">
        <v>70</v>
      </c>
    </row>
    <row r="2413" spans="1:5" ht="15" thickBot="1" x14ac:dyDescent="0.35">
      <c r="A2413" s="9" t="s">
        <v>2652</v>
      </c>
      <c r="B2413" s="9" t="s">
        <v>68</v>
      </c>
      <c r="C2413" s="9" t="s">
        <v>63</v>
      </c>
      <c r="D2413" s="22" t="s">
        <v>108</v>
      </c>
      <c r="E2413" s="22"/>
    </row>
    <row r="2414" spans="1:5" ht="15" thickBot="1" x14ac:dyDescent="0.35">
      <c r="A2414" s="17"/>
      <c r="B2414" s="17"/>
      <c r="C2414" s="18"/>
      <c r="D2414" s="2" t="s">
        <v>211</v>
      </c>
      <c r="E2414" s="3" t="s">
        <v>212</v>
      </c>
    </row>
    <row r="2415" spans="1:5" ht="15" thickBot="1" x14ac:dyDescent="0.35">
      <c r="A2415" s="17"/>
      <c r="B2415" s="17"/>
      <c r="C2415" s="18"/>
      <c r="D2415" s="1">
        <v>0</v>
      </c>
      <c r="E2415" s="4" t="s">
        <v>69</v>
      </c>
    </row>
    <row r="2416" spans="1:5" ht="15" thickBot="1" x14ac:dyDescent="0.35">
      <c r="A2416" s="19"/>
      <c r="B2416" s="19"/>
      <c r="C2416" s="20"/>
      <c r="D2416" s="5">
        <v>1</v>
      </c>
      <c r="E2416" s="6" t="s">
        <v>70</v>
      </c>
    </row>
    <row r="2417" spans="1:5" ht="15" thickBot="1" x14ac:dyDescent="0.35">
      <c r="A2417" s="10" t="s">
        <v>2653</v>
      </c>
      <c r="B2417" s="10" t="s">
        <v>10</v>
      </c>
      <c r="C2417" s="10" t="s">
        <v>63</v>
      </c>
      <c r="D2417" s="21" t="s">
        <v>108</v>
      </c>
      <c r="E2417" s="21"/>
    </row>
    <row r="2418" spans="1:5" ht="15" thickBot="1" x14ac:dyDescent="0.35">
      <c r="A2418" s="10" t="s">
        <v>2654</v>
      </c>
      <c r="B2418" s="10" t="s">
        <v>10</v>
      </c>
      <c r="C2418" s="10" t="s">
        <v>63</v>
      </c>
      <c r="D2418" s="21" t="s">
        <v>108</v>
      </c>
      <c r="E2418" s="21"/>
    </row>
    <row r="2419" spans="1:5" ht="15" thickBot="1" x14ac:dyDescent="0.35">
      <c r="A2419" s="10" t="s">
        <v>2655</v>
      </c>
      <c r="B2419" s="10" t="s">
        <v>10</v>
      </c>
      <c r="C2419" s="10" t="s">
        <v>63</v>
      </c>
      <c r="D2419" s="21" t="s">
        <v>108</v>
      </c>
      <c r="E2419" s="21"/>
    </row>
    <row r="2420" spans="1:5" ht="15" thickBot="1" x14ac:dyDescent="0.35">
      <c r="A2420" s="10" t="s">
        <v>2656</v>
      </c>
      <c r="B2420" s="10" t="s">
        <v>10</v>
      </c>
      <c r="C2420" s="10" t="s">
        <v>63</v>
      </c>
      <c r="D2420" s="21" t="s">
        <v>108</v>
      </c>
      <c r="E2420" s="21"/>
    </row>
    <row r="2421" spans="1:5" ht="15" thickBot="1" x14ac:dyDescent="0.35">
      <c r="A2421" s="10" t="s">
        <v>2657</v>
      </c>
      <c r="B2421" s="10" t="s">
        <v>10</v>
      </c>
      <c r="C2421" s="10" t="s">
        <v>63</v>
      </c>
      <c r="D2421" s="21" t="s">
        <v>108</v>
      </c>
      <c r="E2421" s="21"/>
    </row>
    <row r="2422" spans="1:5" ht="15" thickBot="1" x14ac:dyDescent="0.35">
      <c r="A2422" s="10" t="s">
        <v>2658</v>
      </c>
      <c r="B2422" s="10" t="s">
        <v>10</v>
      </c>
      <c r="C2422" s="10" t="s">
        <v>63</v>
      </c>
      <c r="D2422" s="21" t="s">
        <v>108</v>
      </c>
      <c r="E2422" s="21"/>
    </row>
    <row r="2423" spans="1:5" ht="15" thickBot="1" x14ac:dyDescent="0.35">
      <c r="A2423" s="10" t="s">
        <v>2659</v>
      </c>
      <c r="B2423" s="10" t="s">
        <v>10</v>
      </c>
      <c r="C2423" s="10" t="s">
        <v>63</v>
      </c>
      <c r="D2423" s="21" t="s">
        <v>108</v>
      </c>
      <c r="E2423" s="21"/>
    </row>
    <row r="2424" spans="1:5" ht="15" thickBot="1" x14ac:dyDescent="0.35">
      <c r="A2424" s="10" t="s">
        <v>2660</v>
      </c>
      <c r="B2424" s="10" t="s">
        <v>10</v>
      </c>
      <c r="C2424" s="10" t="s">
        <v>63</v>
      </c>
      <c r="D2424" s="21" t="s">
        <v>108</v>
      </c>
      <c r="E2424" s="21"/>
    </row>
    <row r="2425" spans="1:5" ht="15" thickBot="1" x14ac:dyDescent="0.35">
      <c r="A2425" s="10" t="s">
        <v>2661</v>
      </c>
      <c r="B2425" s="10" t="s">
        <v>10</v>
      </c>
      <c r="C2425" s="10" t="s">
        <v>63</v>
      </c>
      <c r="D2425" s="21" t="s">
        <v>108</v>
      </c>
      <c r="E2425" s="21"/>
    </row>
    <row r="2426" spans="1:5" ht="15" thickBot="1" x14ac:dyDescent="0.35">
      <c r="A2426" s="10" t="s">
        <v>2662</v>
      </c>
      <c r="B2426" s="10" t="s">
        <v>10</v>
      </c>
      <c r="C2426" s="10" t="s">
        <v>63</v>
      </c>
      <c r="D2426" s="21" t="s">
        <v>108</v>
      </c>
      <c r="E2426" s="21"/>
    </row>
    <row r="2427" spans="1:5" ht="15" thickBot="1" x14ac:dyDescent="0.35">
      <c r="A2427" s="10" t="s">
        <v>2663</v>
      </c>
      <c r="B2427" s="10" t="s">
        <v>10</v>
      </c>
      <c r="C2427" s="10" t="s">
        <v>63</v>
      </c>
      <c r="D2427" s="21" t="s">
        <v>108</v>
      </c>
      <c r="E2427" s="21"/>
    </row>
    <row r="2428" spans="1:5" ht="15" thickBot="1" x14ac:dyDescent="0.35">
      <c r="A2428" s="10" t="s">
        <v>2664</v>
      </c>
      <c r="B2428" s="10" t="s">
        <v>10</v>
      </c>
      <c r="C2428" s="10" t="s">
        <v>63</v>
      </c>
      <c r="D2428" s="21" t="s">
        <v>108</v>
      </c>
      <c r="E2428" s="21"/>
    </row>
    <row r="2429" spans="1:5" ht="15" thickBot="1" x14ac:dyDescent="0.35">
      <c r="A2429" s="10" t="s">
        <v>2665</v>
      </c>
      <c r="B2429" s="10" t="s">
        <v>10</v>
      </c>
      <c r="C2429" s="10" t="s">
        <v>63</v>
      </c>
      <c r="D2429" s="21" t="s">
        <v>108</v>
      </c>
      <c r="E2429" s="21"/>
    </row>
    <row r="2430" spans="1:5" ht="15" thickBot="1" x14ac:dyDescent="0.35">
      <c r="A2430" s="10" t="s">
        <v>2666</v>
      </c>
      <c r="B2430" s="10" t="s">
        <v>10</v>
      </c>
      <c r="C2430" s="10" t="s">
        <v>63</v>
      </c>
      <c r="D2430" s="21" t="s">
        <v>108</v>
      </c>
      <c r="E2430" s="21"/>
    </row>
    <row r="2431" spans="1:5" ht="15" thickBot="1" x14ac:dyDescent="0.35">
      <c r="A2431" s="10" t="s">
        <v>2667</v>
      </c>
      <c r="B2431" s="10" t="s">
        <v>10</v>
      </c>
      <c r="C2431" s="10" t="s">
        <v>63</v>
      </c>
      <c r="D2431" s="21" t="s">
        <v>108</v>
      </c>
      <c r="E2431" s="21"/>
    </row>
    <row r="2432" spans="1:5" ht="15" thickBot="1" x14ac:dyDescent="0.35">
      <c r="A2432" s="10" t="s">
        <v>2668</v>
      </c>
      <c r="B2432" s="10" t="s">
        <v>10</v>
      </c>
      <c r="C2432" s="10" t="s">
        <v>63</v>
      </c>
      <c r="D2432" s="21" t="s">
        <v>108</v>
      </c>
      <c r="E2432" s="21"/>
    </row>
    <row r="2433" spans="1:5" ht="15" thickBot="1" x14ac:dyDescent="0.35">
      <c r="A2433" s="10" t="s">
        <v>2669</v>
      </c>
      <c r="B2433" s="10" t="s">
        <v>10</v>
      </c>
      <c r="C2433" s="10" t="s">
        <v>63</v>
      </c>
      <c r="D2433" s="21" t="s">
        <v>108</v>
      </c>
      <c r="E2433" s="21"/>
    </row>
    <row r="2434" spans="1:5" ht="15" thickBot="1" x14ac:dyDescent="0.35">
      <c r="A2434" s="10" t="s">
        <v>2670</v>
      </c>
      <c r="B2434" s="10" t="s">
        <v>10</v>
      </c>
      <c r="C2434" s="10" t="s">
        <v>63</v>
      </c>
      <c r="D2434" s="21" t="s">
        <v>108</v>
      </c>
      <c r="E2434" s="21"/>
    </row>
    <row r="2435" spans="1:5" ht="15" thickBot="1" x14ac:dyDescent="0.35">
      <c r="A2435" s="10" t="s">
        <v>2671</v>
      </c>
      <c r="B2435" s="10" t="s">
        <v>10</v>
      </c>
      <c r="C2435" s="10" t="s">
        <v>63</v>
      </c>
      <c r="D2435" s="21" t="s">
        <v>108</v>
      </c>
      <c r="E2435" s="21"/>
    </row>
    <row r="2436" spans="1:5" ht="15" thickBot="1" x14ac:dyDescent="0.35">
      <c r="A2436" s="10" t="s">
        <v>2672</v>
      </c>
      <c r="B2436" s="10" t="s">
        <v>10</v>
      </c>
      <c r="C2436" s="10" t="s">
        <v>63</v>
      </c>
      <c r="D2436" s="21" t="s">
        <v>108</v>
      </c>
      <c r="E2436" s="21"/>
    </row>
    <row r="2437" spans="1:5" ht="15" thickBot="1" x14ac:dyDescent="0.35">
      <c r="A2437" s="10" t="s">
        <v>2673</v>
      </c>
      <c r="B2437" s="10" t="s">
        <v>10</v>
      </c>
      <c r="C2437" s="10" t="s">
        <v>63</v>
      </c>
      <c r="D2437" s="21" t="s">
        <v>108</v>
      </c>
      <c r="E2437" s="21"/>
    </row>
    <row r="2438" spans="1:5" ht="15" thickBot="1" x14ac:dyDescent="0.35">
      <c r="A2438" s="10" t="s">
        <v>2674</v>
      </c>
      <c r="B2438" s="10" t="s">
        <v>10</v>
      </c>
      <c r="C2438" s="10" t="s">
        <v>63</v>
      </c>
      <c r="D2438" s="21" t="s">
        <v>108</v>
      </c>
      <c r="E2438" s="21"/>
    </row>
    <row r="2439" spans="1:5" ht="15" thickBot="1" x14ac:dyDescent="0.35">
      <c r="A2439" s="10" t="s">
        <v>2675</v>
      </c>
      <c r="B2439" s="10" t="s">
        <v>10</v>
      </c>
      <c r="C2439" s="10" t="s">
        <v>63</v>
      </c>
      <c r="D2439" s="21" t="s">
        <v>108</v>
      </c>
      <c r="E2439" s="21"/>
    </row>
    <row r="2440" spans="1:5" ht="15" thickBot="1" x14ac:dyDescent="0.35">
      <c r="A2440" s="10" t="s">
        <v>2676</v>
      </c>
      <c r="B2440" s="10" t="s">
        <v>10</v>
      </c>
      <c r="C2440" s="10" t="s">
        <v>63</v>
      </c>
      <c r="D2440" s="21" t="s">
        <v>108</v>
      </c>
      <c r="E2440" s="21"/>
    </row>
    <row r="2441" spans="1:5" ht="15" thickBot="1" x14ac:dyDescent="0.35">
      <c r="A2441" s="10" t="s">
        <v>2677</v>
      </c>
      <c r="B2441" s="10" t="s">
        <v>10</v>
      </c>
      <c r="C2441" s="10" t="s">
        <v>63</v>
      </c>
      <c r="D2441" s="21" t="s">
        <v>108</v>
      </c>
      <c r="E2441" s="21"/>
    </row>
    <row r="2442" spans="1:5" ht="15" thickBot="1" x14ac:dyDescent="0.35">
      <c r="A2442" s="10" t="s">
        <v>2678</v>
      </c>
      <c r="B2442" s="10" t="s">
        <v>10</v>
      </c>
      <c r="C2442" s="10" t="s">
        <v>63</v>
      </c>
      <c r="D2442" s="21" t="s">
        <v>108</v>
      </c>
      <c r="E2442" s="21"/>
    </row>
    <row r="2443" spans="1:5" ht="15" thickBot="1" x14ac:dyDescent="0.35">
      <c r="A2443" s="10" t="s">
        <v>2679</v>
      </c>
      <c r="B2443" s="10" t="s">
        <v>10</v>
      </c>
      <c r="C2443" s="10" t="s">
        <v>63</v>
      </c>
      <c r="D2443" s="21" t="s">
        <v>108</v>
      </c>
      <c r="E2443" s="21"/>
    </row>
    <row r="2444" spans="1:5" ht="15" thickBot="1" x14ac:dyDescent="0.35">
      <c r="A2444" s="10" t="s">
        <v>2680</v>
      </c>
      <c r="B2444" s="10" t="s">
        <v>10</v>
      </c>
      <c r="C2444" s="10" t="s">
        <v>63</v>
      </c>
      <c r="D2444" s="21" t="s">
        <v>108</v>
      </c>
      <c r="E2444" s="21"/>
    </row>
    <row r="2445" spans="1:5" ht="15" thickBot="1" x14ac:dyDescent="0.35">
      <c r="A2445" s="10" t="s">
        <v>2681</v>
      </c>
      <c r="B2445" s="10" t="s">
        <v>10</v>
      </c>
      <c r="C2445" s="10" t="s">
        <v>63</v>
      </c>
      <c r="D2445" s="21" t="s">
        <v>108</v>
      </c>
      <c r="E2445" s="21"/>
    </row>
    <row r="2446" spans="1:5" ht="15" thickBot="1" x14ac:dyDescent="0.35">
      <c r="A2446" s="9" t="s">
        <v>2682</v>
      </c>
      <c r="B2446" s="9" t="s">
        <v>68</v>
      </c>
      <c r="C2446" s="9" t="s">
        <v>63</v>
      </c>
      <c r="D2446" s="22" t="s">
        <v>108</v>
      </c>
      <c r="E2446" s="22"/>
    </row>
    <row r="2447" spans="1:5" ht="15" thickBot="1" x14ac:dyDescent="0.35">
      <c r="A2447" s="17"/>
      <c r="B2447" s="17"/>
      <c r="C2447" s="18"/>
      <c r="D2447" s="2" t="s">
        <v>211</v>
      </c>
      <c r="E2447" s="3" t="s">
        <v>212</v>
      </c>
    </row>
    <row r="2448" spans="1:5" ht="15" thickBot="1" x14ac:dyDescent="0.35">
      <c r="A2448" s="17"/>
      <c r="B2448" s="17"/>
      <c r="C2448" s="18"/>
      <c r="D2448" s="1">
        <v>0</v>
      </c>
      <c r="E2448" s="4" t="s">
        <v>69</v>
      </c>
    </row>
    <row r="2449" spans="1:5" ht="15" thickBot="1" x14ac:dyDescent="0.35">
      <c r="A2449" s="19"/>
      <c r="B2449" s="19"/>
      <c r="C2449" s="20"/>
      <c r="D2449" s="5">
        <v>1</v>
      </c>
      <c r="E2449" s="6" t="s">
        <v>70</v>
      </c>
    </row>
    <row r="2450" spans="1:5" ht="15" thickBot="1" x14ac:dyDescent="0.35">
      <c r="A2450" s="9" t="s">
        <v>2683</v>
      </c>
      <c r="B2450" s="9" t="s">
        <v>68</v>
      </c>
      <c r="C2450" s="9" t="s">
        <v>63</v>
      </c>
      <c r="D2450" s="22" t="s">
        <v>108</v>
      </c>
      <c r="E2450" s="22"/>
    </row>
    <row r="2451" spans="1:5" ht="15" thickBot="1" x14ac:dyDescent="0.35">
      <c r="A2451" s="17"/>
      <c r="B2451" s="17"/>
      <c r="C2451" s="18"/>
      <c r="D2451" s="2" t="s">
        <v>211</v>
      </c>
      <c r="E2451" s="3" t="s">
        <v>212</v>
      </c>
    </row>
    <row r="2452" spans="1:5" ht="15" thickBot="1" x14ac:dyDescent="0.35">
      <c r="A2452" s="17"/>
      <c r="B2452" s="17"/>
      <c r="C2452" s="18"/>
      <c r="D2452" s="1">
        <v>0</v>
      </c>
      <c r="E2452" s="4" t="s">
        <v>69</v>
      </c>
    </row>
    <row r="2453" spans="1:5" ht="15" thickBot="1" x14ac:dyDescent="0.35">
      <c r="A2453" s="19"/>
      <c r="B2453" s="19"/>
      <c r="C2453" s="20"/>
      <c r="D2453" s="5">
        <v>1</v>
      </c>
      <c r="E2453" s="6" t="s">
        <v>70</v>
      </c>
    </row>
    <row r="2454" spans="1:5" ht="15" thickBot="1" x14ac:dyDescent="0.35">
      <c r="A2454" s="10" t="s">
        <v>2684</v>
      </c>
      <c r="B2454" s="10" t="s">
        <v>10</v>
      </c>
      <c r="C2454" s="10" t="s">
        <v>63</v>
      </c>
      <c r="D2454" s="21" t="s">
        <v>108</v>
      </c>
      <c r="E2454" s="21"/>
    </row>
    <row r="2455" spans="1:5" ht="15" thickBot="1" x14ac:dyDescent="0.35">
      <c r="A2455" s="10" t="s">
        <v>2685</v>
      </c>
      <c r="B2455" s="10" t="s">
        <v>10</v>
      </c>
      <c r="C2455" s="10" t="s">
        <v>63</v>
      </c>
      <c r="D2455" s="21" t="s">
        <v>108</v>
      </c>
      <c r="E2455" s="21"/>
    </row>
    <row r="2456" spans="1:5" ht="15" thickBot="1" x14ac:dyDescent="0.35">
      <c r="A2456" s="10" t="s">
        <v>2686</v>
      </c>
      <c r="B2456" s="10" t="s">
        <v>10</v>
      </c>
      <c r="C2456" s="10" t="s">
        <v>63</v>
      </c>
      <c r="D2456" s="21" t="s">
        <v>108</v>
      </c>
      <c r="E2456" s="21"/>
    </row>
    <row r="2457" spans="1:5" ht="15" thickBot="1" x14ac:dyDescent="0.35">
      <c r="A2457" s="10" t="s">
        <v>2687</v>
      </c>
      <c r="B2457" s="10" t="s">
        <v>10</v>
      </c>
      <c r="C2457" s="10" t="s">
        <v>63</v>
      </c>
      <c r="D2457" s="21" t="s">
        <v>108</v>
      </c>
      <c r="E2457" s="21"/>
    </row>
    <row r="2458" spans="1:5" ht="15" thickBot="1" x14ac:dyDescent="0.35">
      <c r="A2458" s="10" t="s">
        <v>2688</v>
      </c>
      <c r="B2458" s="10" t="s">
        <v>10</v>
      </c>
      <c r="C2458" s="10" t="s">
        <v>63</v>
      </c>
      <c r="D2458" s="21" t="s">
        <v>108</v>
      </c>
      <c r="E2458" s="21"/>
    </row>
    <row r="2459" spans="1:5" ht="15" thickBot="1" x14ac:dyDescent="0.35">
      <c r="A2459" s="10" t="s">
        <v>2689</v>
      </c>
      <c r="B2459" s="10" t="s">
        <v>10</v>
      </c>
      <c r="C2459" s="10" t="s">
        <v>63</v>
      </c>
      <c r="D2459" s="21" t="s">
        <v>108</v>
      </c>
      <c r="E2459" s="21"/>
    </row>
    <row r="2460" spans="1:5" ht="15" thickBot="1" x14ac:dyDescent="0.35">
      <c r="A2460" s="10" t="s">
        <v>2690</v>
      </c>
      <c r="B2460" s="10" t="s">
        <v>10</v>
      </c>
      <c r="C2460" s="10" t="s">
        <v>63</v>
      </c>
      <c r="D2460" s="21" t="s">
        <v>108</v>
      </c>
      <c r="E2460" s="21"/>
    </row>
    <row r="2461" spans="1:5" ht="15" thickBot="1" x14ac:dyDescent="0.35">
      <c r="A2461" s="10" t="s">
        <v>2691</v>
      </c>
      <c r="B2461" s="10" t="s">
        <v>10</v>
      </c>
      <c r="C2461" s="10" t="s">
        <v>63</v>
      </c>
      <c r="D2461" s="21" t="s">
        <v>108</v>
      </c>
      <c r="E2461" s="21"/>
    </row>
    <row r="2462" spans="1:5" ht="15" thickBot="1" x14ac:dyDescent="0.35">
      <c r="A2462" s="10" t="s">
        <v>2692</v>
      </c>
      <c r="B2462" s="10" t="s">
        <v>10</v>
      </c>
      <c r="C2462" s="10" t="s">
        <v>63</v>
      </c>
      <c r="D2462" s="21" t="s">
        <v>108</v>
      </c>
      <c r="E2462" s="21"/>
    </row>
    <row r="2463" spans="1:5" ht="15" thickBot="1" x14ac:dyDescent="0.35">
      <c r="A2463" s="10" t="s">
        <v>2693</v>
      </c>
      <c r="B2463" s="10" t="s">
        <v>10</v>
      </c>
      <c r="C2463" s="10" t="s">
        <v>63</v>
      </c>
      <c r="D2463" s="21" t="s">
        <v>108</v>
      </c>
      <c r="E2463" s="21"/>
    </row>
    <row r="2464" spans="1:5" ht="15" thickBot="1" x14ac:dyDescent="0.35">
      <c r="A2464" s="9" t="s">
        <v>2694</v>
      </c>
      <c r="B2464" s="9" t="s">
        <v>68</v>
      </c>
      <c r="C2464" s="9" t="s">
        <v>63</v>
      </c>
      <c r="D2464" s="22" t="s">
        <v>108</v>
      </c>
      <c r="E2464" s="22"/>
    </row>
    <row r="2465" spans="1:5" ht="15" thickBot="1" x14ac:dyDescent="0.35">
      <c r="A2465" s="17"/>
      <c r="B2465" s="17"/>
      <c r="C2465" s="18"/>
      <c r="D2465" s="2" t="s">
        <v>211</v>
      </c>
      <c r="E2465" s="3" t="s">
        <v>212</v>
      </c>
    </row>
    <row r="2466" spans="1:5" ht="15" thickBot="1" x14ac:dyDescent="0.35">
      <c r="A2466" s="17"/>
      <c r="B2466" s="17"/>
      <c r="C2466" s="18"/>
      <c r="D2466" s="1">
        <v>0</v>
      </c>
      <c r="E2466" s="4" t="s">
        <v>69</v>
      </c>
    </row>
    <row r="2467" spans="1:5" ht="15" thickBot="1" x14ac:dyDescent="0.35">
      <c r="A2467" s="19"/>
      <c r="B2467" s="19"/>
      <c r="C2467" s="20"/>
      <c r="D2467" s="5">
        <v>1</v>
      </c>
      <c r="E2467" s="6" t="s">
        <v>70</v>
      </c>
    </row>
    <row r="2468" spans="1:5" ht="15" thickBot="1" x14ac:dyDescent="0.35">
      <c r="A2468" s="9" t="s">
        <v>2695</v>
      </c>
      <c r="B2468" s="9" t="s">
        <v>68</v>
      </c>
      <c r="C2468" s="9" t="s">
        <v>63</v>
      </c>
      <c r="D2468" s="22" t="s">
        <v>108</v>
      </c>
      <c r="E2468" s="22"/>
    </row>
    <row r="2469" spans="1:5" ht="15" thickBot="1" x14ac:dyDescent="0.35">
      <c r="A2469" s="17"/>
      <c r="B2469" s="17"/>
      <c r="C2469" s="18"/>
      <c r="D2469" s="2" t="s">
        <v>211</v>
      </c>
      <c r="E2469" s="3" t="s">
        <v>212</v>
      </c>
    </row>
    <row r="2470" spans="1:5" ht="15" thickBot="1" x14ac:dyDescent="0.35">
      <c r="A2470" s="17"/>
      <c r="B2470" s="17"/>
      <c r="C2470" s="18"/>
      <c r="D2470" s="1">
        <v>0</v>
      </c>
      <c r="E2470" s="4" t="s">
        <v>69</v>
      </c>
    </row>
    <row r="2471" spans="1:5" ht="15" thickBot="1" x14ac:dyDescent="0.35">
      <c r="A2471" s="19"/>
      <c r="B2471" s="19"/>
      <c r="C2471" s="20"/>
      <c r="D2471" s="5">
        <v>1</v>
      </c>
      <c r="E2471" s="6" t="s">
        <v>70</v>
      </c>
    </row>
    <row r="2472" spans="1:5" ht="15" thickBot="1" x14ac:dyDescent="0.35">
      <c r="A2472" s="9" t="s">
        <v>2696</v>
      </c>
      <c r="B2472" s="9" t="s">
        <v>68</v>
      </c>
      <c r="C2472" s="9" t="s">
        <v>63</v>
      </c>
      <c r="D2472" s="22" t="s">
        <v>108</v>
      </c>
      <c r="E2472" s="22"/>
    </row>
    <row r="2473" spans="1:5" ht="15" thickBot="1" x14ac:dyDescent="0.35">
      <c r="A2473" s="17"/>
      <c r="B2473" s="17"/>
      <c r="C2473" s="18"/>
      <c r="D2473" s="2" t="s">
        <v>211</v>
      </c>
      <c r="E2473" s="3" t="s">
        <v>212</v>
      </c>
    </row>
    <row r="2474" spans="1:5" ht="15" thickBot="1" x14ac:dyDescent="0.35">
      <c r="A2474" s="17"/>
      <c r="B2474" s="17"/>
      <c r="C2474" s="18"/>
      <c r="D2474" s="1">
        <v>0</v>
      </c>
      <c r="E2474" s="4" t="s">
        <v>69</v>
      </c>
    </row>
    <row r="2475" spans="1:5" ht="15" thickBot="1" x14ac:dyDescent="0.35">
      <c r="A2475" s="19"/>
      <c r="B2475" s="19"/>
      <c r="C2475" s="20"/>
      <c r="D2475" s="5">
        <v>1</v>
      </c>
      <c r="E2475" s="6" t="s">
        <v>70</v>
      </c>
    </row>
    <row r="2476" spans="1:5" ht="15" thickBot="1" x14ac:dyDescent="0.35">
      <c r="A2476" s="9" t="s">
        <v>2697</v>
      </c>
      <c r="B2476" s="9" t="s">
        <v>68</v>
      </c>
      <c r="C2476" s="9" t="s">
        <v>63</v>
      </c>
      <c r="D2476" s="22" t="s">
        <v>108</v>
      </c>
      <c r="E2476" s="22"/>
    </row>
    <row r="2477" spans="1:5" ht="15" thickBot="1" x14ac:dyDescent="0.35">
      <c r="A2477" s="17"/>
      <c r="B2477" s="17"/>
      <c r="C2477" s="18"/>
      <c r="D2477" s="2" t="s">
        <v>211</v>
      </c>
      <c r="E2477" s="3" t="s">
        <v>212</v>
      </c>
    </row>
    <row r="2478" spans="1:5" ht="15" thickBot="1" x14ac:dyDescent="0.35">
      <c r="A2478" s="17"/>
      <c r="B2478" s="17"/>
      <c r="C2478" s="18"/>
      <c r="D2478" s="1">
        <v>0</v>
      </c>
      <c r="E2478" s="4" t="s">
        <v>69</v>
      </c>
    </row>
    <row r="2479" spans="1:5" ht="15" thickBot="1" x14ac:dyDescent="0.35">
      <c r="A2479" s="19"/>
      <c r="B2479" s="19"/>
      <c r="C2479" s="20"/>
      <c r="D2479" s="5">
        <v>1</v>
      </c>
      <c r="E2479" s="6" t="s">
        <v>70</v>
      </c>
    </row>
    <row r="2480" spans="1:5" ht="15" thickBot="1" x14ac:dyDescent="0.35">
      <c r="A2480" s="9" t="s">
        <v>2698</v>
      </c>
      <c r="B2480" s="9" t="s">
        <v>68</v>
      </c>
      <c r="C2480" s="9" t="s">
        <v>63</v>
      </c>
      <c r="D2480" s="22" t="s">
        <v>108</v>
      </c>
      <c r="E2480" s="22"/>
    </row>
    <row r="2481" spans="1:5" ht="15" thickBot="1" x14ac:dyDescent="0.35">
      <c r="A2481" s="17"/>
      <c r="B2481" s="17"/>
      <c r="C2481" s="18"/>
      <c r="D2481" s="2" t="s">
        <v>211</v>
      </c>
      <c r="E2481" s="3" t="s">
        <v>212</v>
      </c>
    </row>
    <row r="2482" spans="1:5" ht="15" thickBot="1" x14ac:dyDescent="0.35">
      <c r="A2482" s="17"/>
      <c r="B2482" s="17"/>
      <c r="C2482" s="18"/>
      <c r="D2482" s="1">
        <v>0</v>
      </c>
      <c r="E2482" s="4" t="s">
        <v>69</v>
      </c>
    </row>
    <row r="2483" spans="1:5" ht="15" thickBot="1" x14ac:dyDescent="0.35">
      <c r="A2483" s="19"/>
      <c r="B2483" s="19"/>
      <c r="C2483" s="20"/>
      <c r="D2483" s="5">
        <v>1</v>
      </c>
      <c r="E2483" s="6" t="s">
        <v>70</v>
      </c>
    </row>
    <row r="2484" spans="1:5" ht="15" thickBot="1" x14ac:dyDescent="0.35">
      <c r="A2484" s="9" t="s">
        <v>2699</v>
      </c>
      <c r="B2484" s="9" t="s">
        <v>68</v>
      </c>
      <c r="C2484" s="9" t="s">
        <v>63</v>
      </c>
      <c r="D2484" s="22" t="s">
        <v>108</v>
      </c>
      <c r="E2484" s="22"/>
    </row>
    <row r="2485" spans="1:5" ht="15" thickBot="1" x14ac:dyDescent="0.35">
      <c r="A2485" s="17"/>
      <c r="B2485" s="17"/>
      <c r="C2485" s="18"/>
      <c r="D2485" s="2" t="s">
        <v>211</v>
      </c>
      <c r="E2485" s="3" t="s">
        <v>212</v>
      </c>
    </row>
    <row r="2486" spans="1:5" ht="15" thickBot="1" x14ac:dyDescent="0.35">
      <c r="A2486" s="17"/>
      <c r="B2486" s="17"/>
      <c r="C2486" s="18"/>
      <c r="D2486" s="1">
        <v>0</v>
      </c>
      <c r="E2486" s="4" t="s">
        <v>69</v>
      </c>
    </row>
    <row r="2487" spans="1:5" ht="15" thickBot="1" x14ac:dyDescent="0.35">
      <c r="A2487" s="19"/>
      <c r="B2487" s="19"/>
      <c r="C2487" s="20"/>
      <c r="D2487" s="5">
        <v>1</v>
      </c>
      <c r="E2487" s="6" t="s">
        <v>70</v>
      </c>
    </row>
    <row r="2488" spans="1:5" ht="15" thickBot="1" x14ac:dyDescent="0.35">
      <c r="A2488" s="9" t="s">
        <v>2700</v>
      </c>
      <c r="B2488" s="9" t="s">
        <v>68</v>
      </c>
      <c r="C2488" s="9" t="s">
        <v>63</v>
      </c>
      <c r="D2488" s="22" t="s">
        <v>108</v>
      </c>
      <c r="E2488" s="22"/>
    </row>
    <row r="2489" spans="1:5" ht="15" thickBot="1" x14ac:dyDescent="0.35">
      <c r="A2489" s="17"/>
      <c r="B2489" s="17"/>
      <c r="C2489" s="18"/>
      <c r="D2489" s="2" t="s">
        <v>211</v>
      </c>
      <c r="E2489" s="3" t="s">
        <v>212</v>
      </c>
    </row>
    <row r="2490" spans="1:5" ht="15" thickBot="1" x14ac:dyDescent="0.35">
      <c r="A2490" s="17"/>
      <c r="B2490" s="17"/>
      <c r="C2490" s="18"/>
      <c r="D2490" s="1">
        <v>0</v>
      </c>
      <c r="E2490" s="4" t="s">
        <v>69</v>
      </c>
    </row>
    <row r="2491" spans="1:5" ht="15" thickBot="1" x14ac:dyDescent="0.35">
      <c r="A2491" s="19"/>
      <c r="B2491" s="19"/>
      <c r="C2491" s="20"/>
      <c r="D2491" s="5">
        <v>1</v>
      </c>
      <c r="E2491" s="6" t="s">
        <v>70</v>
      </c>
    </row>
    <row r="2492" spans="1:5" ht="15" thickBot="1" x14ac:dyDescent="0.35">
      <c r="A2492" s="9" t="s">
        <v>2701</v>
      </c>
      <c r="B2492" s="9" t="s">
        <v>68</v>
      </c>
      <c r="C2492" s="9" t="s">
        <v>63</v>
      </c>
      <c r="D2492" s="22" t="s">
        <v>108</v>
      </c>
      <c r="E2492" s="22"/>
    </row>
    <row r="2493" spans="1:5" ht="15" thickBot="1" x14ac:dyDescent="0.35">
      <c r="A2493" s="17"/>
      <c r="B2493" s="17"/>
      <c r="C2493" s="18"/>
      <c r="D2493" s="2" t="s">
        <v>211</v>
      </c>
      <c r="E2493" s="3" t="s">
        <v>212</v>
      </c>
    </row>
    <row r="2494" spans="1:5" ht="15" thickBot="1" x14ac:dyDescent="0.35">
      <c r="A2494" s="17"/>
      <c r="B2494" s="17"/>
      <c r="C2494" s="18"/>
      <c r="D2494" s="1">
        <v>0</v>
      </c>
      <c r="E2494" s="4" t="s">
        <v>69</v>
      </c>
    </row>
    <row r="2495" spans="1:5" ht="15" thickBot="1" x14ac:dyDescent="0.35">
      <c r="A2495" s="19"/>
      <c r="B2495" s="19"/>
      <c r="C2495" s="20"/>
      <c r="D2495" s="5">
        <v>1</v>
      </c>
      <c r="E2495" s="6" t="s">
        <v>70</v>
      </c>
    </row>
    <row r="2496" spans="1:5" ht="15" thickBot="1" x14ac:dyDescent="0.35">
      <c r="A2496" s="9" t="s">
        <v>2702</v>
      </c>
      <c r="B2496" s="9" t="s">
        <v>68</v>
      </c>
      <c r="C2496" s="9" t="s">
        <v>63</v>
      </c>
      <c r="D2496" s="22" t="s">
        <v>108</v>
      </c>
      <c r="E2496" s="22"/>
    </row>
    <row r="2497" spans="1:5" ht="15" thickBot="1" x14ac:dyDescent="0.35">
      <c r="A2497" s="17"/>
      <c r="B2497" s="17"/>
      <c r="C2497" s="18"/>
      <c r="D2497" s="2" t="s">
        <v>211</v>
      </c>
      <c r="E2497" s="3" t="s">
        <v>212</v>
      </c>
    </row>
    <row r="2498" spans="1:5" ht="15" thickBot="1" x14ac:dyDescent="0.35">
      <c r="A2498" s="17"/>
      <c r="B2498" s="17"/>
      <c r="C2498" s="18"/>
      <c r="D2498" s="1">
        <v>0</v>
      </c>
      <c r="E2498" s="4" t="s">
        <v>69</v>
      </c>
    </row>
    <row r="2499" spans="1:5" ht="15" thickBot="1" x14ac:dyDescent="0.35">
      <c r="A2499" s="19"/>
      <c r="B2499" s="19"/>
      <c r="C2499" s="20"/>
      <c r="D2499" s="5">
        <v>1</v>
      </c>
      <c r="E2499" s="6" t="s">
        <v>70</v>
      </c>
    </row>
    <row r="2500" spans="1:5" ht="15" thickBot="1" x14ac:dyDescent="0.35">
      <c r="A2500" s="9" t="s">
        <v>2703</v>
      </c>
      <c r="B2500" s="9" t="s">
        <v>68</v>
      </c>
      <c r="C2500" s="9" t="s">
        <v>63</v>
      </c>
      <c r="D2500" s="22" t="s">
        <v>108</v>
      </c>
      <c r="E2500" s="22"/>
    </row>
    <row r="2501" spans="1:5" ht="15" thickBot="1" x14ac:dyDescent="0.35">
      <c r="A2501" s="17"/>
      <c r="B2501" s="17"/>
      <c r="C2501" s="18"/>
      <c r="D2501" s="2" t="s">
        <v>211</v>
      </c>
      <c r="E2501" s="3" t="s">
        <v>212</v>
      </c>
    </row>
    <row r="2502" spans="1:5" ht="15" thickBot="1" x14ac:dyDescent="0.35">
      <c r="A2502" s="17"/>
      <c r="B2502" s="17"/>
      <c r="C2502" s="18"/>
      <c r="D2502" s="1">
        <v>0</v>
      </c>
      <c r="E2502" s="4" t="s">
        <v>69</v>
      </c>
    </row>
    <row r="2503" spans="1:5" ht="15" thickBot="1" x14ac:dyDescent="0.35">
      <c r="A2503" s="19"/>
      <c r="B2503" s="19"/>
      <c r="C2503" s="20"/>
      <c r="D2503" s="5">
        <v>1</v>
      </c>
      <c r="E2503" s="6" t="s">
        <v>70</v>
      </c>
    </row>
    <row r="2504" spans="1:5" ht="15" thickBot="1" x14ac:dyDescent="0.35">
      <c r="A2504" s="9" t="s">
        <v>2704</v>
      </c>
      <c r="B2504" s="9" t="s">
        <v>68</v>
      </c>
      <c r="C2504" s="9" t="s">
        <v>63</v>
      </c>
      <c r="D2504" s="22" t="s">
        <v>108</v>
      </c>
      <c r="E2504" s="22"/>
    </row>
    <row r="2505" spans="1:5" ht="15" thickBot="1" x14ac:dyDescent="0.35">
      <c r="A2505" s="17"/>
      <c r="B2505" s="17"/>
      <c r="C2505" s="18"/>
      <c r="D2505" s="2" t="s">
        <v>211</v>
      </c>
      <c r="E2505" s="3" t="s">
        <v>212</v>
      </c>
    </row>
    <row r="2506" spans="1:5" ht="15" thickBot="1" x14ac:dyDescent="0.35">
      <c r="A2506" s="17"/>
      <c r="B2506" s="17"/>
      <c r="C2506" s="18"/>
      <c r="D2506" s="1">
        <v>0</v>
      </c>
      <c r="E2506" s="4" t="s">
        <v>69</v>
      </c>
    </row>
    <row r="2507" spans="1:5" ht="15" thickBot="1" x14ac:dyDescent="0.35">
      <c r="A2507" s="19"/>
      <c r="B2507" s="19"/>
      <c r="C2507" s="20"/>
      <c r="D2507" s="5">
        <v>1</v>
      </c>
      <c r="E2507" s="6" t="s">
        <v>70</v>
      </c>
    </row>
    <row r="2508" spans="1:5" ht="15" thickBot="1" x14ac:dyDescent="0.35">
      <c r="A2508" s="9" t="s">
        <v>2705</v>
      </c>
      <c r="B2508" s="9" t="s">
        <v>68</v>
      </c>
      <c r="C2508" s="9" t="s">
        <v>63</v>
      </c>
      <c r="D2508" s="22" t="s">
        <v>108</v>
      </c>
      <c r="E2508" s="22"/>
    </row>
    <row r="2509" spans="1:5" ht="15" thickBot="1" x14ac:dyDescent="0.35">
      <c r="A2509" s="17"/>
      <c r="B2509" s="17"/>
      <c r="C2509" s="18"/>
      <c r="D2509" s="2" t="s">
        <v>211</v>
      </c>
      <c r="E2509" s="3" t="s">
        <v>212</v>
      </c>
    </row>
    <row r="2510" spans="1:5" ht="15" thickBot="1" x14ac:dyDescent="0.35">
      <c r="A2510" s="17"/>
      <c r="B2510" s="17"/>
      <c r="C2510" s="18"/>
      <c r="D2510" s="1">
        <v>0</v>
      </c>
      <c r="E2510" s="4" t="s">
        <v>69</v>
      </c>
    </row>
    <row r="2511" spans="1:5" ht="15" thickBot="1" x14ac:dyDescent="0.35">
      <c r="A2511" s="19"/>
      <c r="B2511" s="19"/>
      <c r="C2511" s="20"/>
      <c r="D2511" s="5">
        <v>1</v>
      </c>
      <c r="E2511" s="6" t="s">
        <v>70</v>
      </c>
    </row>
    <row r="2512" spans="1:5" ht="15" thickBot="1" x14ac:dyDescent="0.35">
      <c r="A2512" s="9" t="s">
        <v>2706</v>
      </c>
      <c r="B2512" s="9" t="s">
        <v>68</v>
      </c>
      <c r="C2512" s="9" t="s">
        <v>63</v>
      </c>
      <c r="D2512" s="22" t="s">
        <v>108</v>
      </c>
      <c r="E2512" s="22"/>
    </row>
    <row r="2513" spans="1:5" ht="15" thickBot="1" x14ac:dyDescent="0.35">
      <c r="A2513" s="17"/>
      <c r="B2513" s="17"/>
      <c r="C2513" s="18"/>
      <c r="D2513" s="2" t="s">
        <v>211</v>
      </c>
      <c r="E2513" s="3" t="s">
        <v>212</v>
      </c>
    </row>
    <row r="2514" spans="1:5" ht="15" thickBot="1" x14ac:dyDescent="0.35">
      <c r="A2514" s="17"/>
      <c r="B2514" s="17"/>
      <c r="C2514" s="18"/>
      <c r="D2514" s="1">
        <v>0</v>
      </c>
      <c r="E2514" s="4" t="s">
        <v>69</v>
      </c>
    </row>
    <row r="2515" spans="1:5" ht="15" thickBot="1" x14ac:dyDescent="0.35">
      <c r="A2515" s="19"/>
      <c r="B2515" s="19"/>
      <c r="C2515" s="20"/>
      <c r="D2515" s="5">
        <v>1</v>
      </c>
      <c r="E2515" s="6" t="s">
        <v>70</v>
      </c>
    </row>
    <row r="2516" spans="1:5" ht="15" thickBot="1" x14ac:dyDescent="0.35">
      <c r="A2516" s="9" t="s">
        <v>2707</v>
      </c>
      <c r="B2516" s="9" t="s">
        <v>68</v>
      </c>
      <c r="C2516" s="9" t="s">
        <v>63</v>
      </c>
      <c r="D2516" s="22" t="s">
        <v>108</v>
      </c>
      <c r="E2516" s="22"/>
    </row>
    <row r="2517" spans="1:5" ht="15" thickBot="1" x14ac:dyDescent="0.35">
      <c r="A2517" s="17"/>
      <c r="B2517" s="17"/>
      <c r="C2517" s="18"/>
      <c r="D2517" s="2" t="s">
        <v>211</v>
      </c>
      <c r="E2517" s="3" t="s">
        <v>212</v>
      </c>
    </row>
    <row r="2518" spans="1:5" ht="15" thickBot="1" x14ac:dyDescent="0.35">
      <c r="A2518" s="17"/>
      <c r="B2518" s="17"/>
      <c r="C2518" s="18"/>
      <c r="D2518" s="1">
        <v>0</v>
      </c>
      <c r="E2518" s="4" t="s">
        <v>69</v>
      </c>
    </row>
    <row r="2519" spans="1:5" ht="15" thickBot="1" x14ac:dyDescent="0.35">
      <c r="A2519" s="19"/>
      <c r="B2519" s="19"/>
      <c r="C2519" s="20"/>
      <c r="D2519" s="5">
        <v>1</v>
      </c>
      <c r="E2519" s="6" t="s">
        <v>70</v>
      </c>
    </row>
    <row r="2520" spans="1:5" ht="15" thickBot="1" x14ac:dyDescent="0.35">
      <c r="A2520" s="9" t="s">
        <v>2708</v>
      </c>
      <c r="B2520" s="9" t="s">
        <v>68</v>
      </c>
      <c r="C2520" s="9" t="s">
        <v>63</v>
      </c>
      <c r="D2520" s="22" t="s">
        <v>108</v>
      </c>
      <c r="E2520" s="22"/>
    </row>
    <row r="2521" spans="1:5" ht="15" thickBot="1" x14ac:dyDescent="0.35">
      <c r="A2521" s="17"/>
      <c r="B2521" s="17"/>
      <c r="C2521" s="18"/>
      <c r="D2521" s="2" t="s">
        <v>211</v>
      </c>
      <c r="E2521" s="3" t="s">
        <v>212</v>
      </c>
    </row>
    <row r="2522" spans="1:5" ht="15" thickBot="1" x14ac:dyDescent="0.35">
      <c r="A2522" s="17"/>
      <c r="B2522" s="17"/>
      <c r="C2522" s="18"/>
      <c r="D2522" s="1">
        <v>0</v>
      </c>
      <c r="E2522" s="4" t="s">
        <v>69</v>
      </c>
    </row>
    <row r="2523" spans="1:5" ht="15" thickBot="1" x14ac:dyDescent="0.35">
      <c r="A2523" s="19"/>
      <c r="B2523" s="19"/>
      <c r="C2523" s="20"/>
      <c r="D2523" s="5">
        <v>1</v>
      </c>
      <c r="E2523" s="6" t="s">
        <v>70</v>
      </c>
    </row>
    <row r="2524" spans="1:5" ht="15" thickBot="1" x14ac:dyDescent="0.35">
      <c r="A2524" s="9" t="s">
        <v>2709</v>
      </c>
      <c r="B2524" s="9" t="s">
        <v>68</v>
      </c>
      <c r="C2524" s="9" t="s">
        <v>63</v>
      </c>
      <c r="D2524" s="22" t="s">
        <v>108</v>
      </c>
      <c r="E2524" s="22"/>
    </row>
    <row r="2525" spans="1:5" ht="15" thickBot="1" x14ac:dyDescent="0.35">
      <c r="A2525" s="17"/>
      <c r="B2525" s="17"/>
      <c r="C2525" s="18"/>
      <c r="D2525" s="2" t="s">
        <v>211</v>
      </c>
      <c r="E2525" s="3" t="s">
        <v>212</v>
      </c>
    </row>
    <row r="2526" spans="1:5" ht="15" thickBot="1" x14ac:dyDescent="0.35">
      <c r="A2526" s="17"/>
      <c r="B2526" s="17"/>
      <c r="C2526" s="18"/>
      <c r="D2526" s="1">
        <v>0</v>
      </c>
      <c r="E2526" s="4" t="s">
        <v>69</v>
      </c>
    </row>
    <row r="2527" spans="1:5" ht="15" thickBot="1" x14ac:dyDescent="0.35">
      <c r="A2527" s="19"/>
      <c r="B2527" s="19"/>
      <c r="C2527" s="20"/>
      <c r="D2527" s="5">
        <v>1</v>
      </c>
      <c r="E2527" s="6" t="s">
        <v>70</v>
      </c>
    </row>
    <row r="2528" spans="1:5" ht="15" thickBot="1" x14ac:dyDescent="0.35">
      <c r="A2528" s="9" t="s">
        <v>2710</v>
      </c>
      <c r="B2528" s="9" t="s">
        <v>68</v>
      </c>
      <c r="C2528" s="9" t="s">
        <v>63</v>
      </c>
      <c r="D2528" s="22" t="s">
        <v>108</v>
      </c>
      <c r="E2528" s="22"/>
    </row>
    <row r="2529" spans="1:5" ht="15" thickBot="1" x14ac:dyDescent="0.35">
      <c r="A2529" s="17"/>
      <c r="B2529" s="17"/>
      <c r="C2529" s="18"/>
      <c r="D2529" s="2" t="s">
        <v>211</v>
      </c>
      <c r="E2529" s="3" t="s">
        <v>212</v>
      </c>
    </row>
    <row r="2530" spans="1:5" ht="15" thickBot="1" x14ac:dyDescent="0.35">
      <c r="A2530" s="17"/>
      <c r="B2530" s="17"/>
      <c r="C2530" s="18"/>
      <c r="D2530" s="1">
        <v>0</v>
      </c>
      <c r="E2530" s="4" t="s">
        <v>69</v>
      </c>
    </row>
    <row r="2531" spans="1:5" ht="15" thickBot="1" x14ac:dyDescent="0.35">
      <c r="A2531" s="19"/>
      <c r="B2531" s="19"/>
      <c r="C2531" s="20"/>
      <c r="D2531" s="5">
        <v>1</v>
      </c>
      <c r="E2531" s="6" t="s">
        <v>70</v>
      </c>
    </row>
    <row r="2532" spans="1:5" ht="15" thickBot="1" x14ac:dyDescent="0.35">
      <c r="A2532" s="9" t="s">
        <v>2711</v>
      </c>
      <c r="B2532" s="9" t="s">
        <v>68</v>
      </c>
      <c r="C2532" s="9" t="s">
        <v>63</v>
      </c>
      <c r="D2532" s="22" t="s">
        <v>108</v>
      </c>
      <c r="E2532" s="22"/>
    </row>
    <row r="2533" spans="1:5" ht="15" thickBot="1" x14ac:dyDescent="0.35">
      <c r="A2533" s="17"/>
      <c r="B2533" s="17"/>
      <c r="C2533" s="18"/>
      <c r="D2533" s="2" t="s">
        <v>211</v>
      </c>
      <c r="E2533" s="3" t="s">
        <v>212</v>
      </c>
    </row>
    <row r="2534" spans="1:5" ht="15" thickBot="1" x14ac:dyDescent="0.35">
      <c r="A2534" s="17"/>
      <c r="B2534" s="17"/>
      <c r="C2534" s="18"/>
      <c r="D2534" s="1">
        <v>0</v>
      </c>
      <c r="E2534" s="4" t="s">
        <v>69</v>
      </c>
    </row>
    <row r="2535" spans="1:5" ht="15" thickBot="1" x14ac:dyDescent="0.35">
      <c r="A2535" s="19"/>
      <c r="B2535" s="19"/>
      <c r="C2535" s="20"/>
      <c r="D2535" s="5">
        <v>1</v>
      </c>
      <c r="E2535" s="6" t="s">
        <v>70</v>
      </c>
    </row>
    <row r="2536" spans="1:5" ht="15" thickBot="1" x14ac:dyDescent="0.35">
      <c r="A2536" s="9" t="s">
        <v>2712</v>
      </c>
      <c r="B2536" s="9" t="s">
        <v>68</v>
      </c>
      <c r="C2536" s="9" t="s">
        <v>63</v>
      </c>
      <c r="D2536" s="22" t="s">
        <v>108</v>
      </c>
      <c r="E2536" s="22"/>
    </row>
    <row r="2537" spans="1:5" ht="15" thickBot="1" x14ac:dyDescent="0.35">
      <c r="A2537" s="17"/>
      <c r="B2537" s="17"/>
      <c r="C2537" s="18"/>
      <c r="D2537" s="2" t="s">
        <v>211</v>
      </c>
      <c r="E2537" s="3" t="s">
        <v>212</v>
      </c>
    </row>
    <row r="2538" spans="1:5" ht="15" thickBot="1" x14ac:dyDescent="0.35">
      <c r="A2538" s="17"/>
      <c r="B2538" s="17"/>
      <c r="C2538" s="18"/>
      <c r="D2538" s="1">
        <v>0</v>
      </c>
      <c r="E2538" s="4" t="s">
        <v>69</v>
      </c>
    </row>
    <row r="2539" spans="1:5" ht="15" thickBot="1" x14ac:dyDescent="0.35">
      <c r="A2539" s="19"/>
      <c r="B2539" s="19"/>
      <c r="C2539" s="20"/>
      <c r="D2539" s="5">
        <v>1</v>
      </c>
      <c r="E2539" s="6" t="s">
        <v>70</v>
      </c>
    </row>
    <row r="2540" spans="1:5" ht="15" thickBot="1" x14ac:dyDescent="0.35">
      <c r="A2540" s="10" t="s">
        <v>2713</v>
      </c>
      <c r="B2540" s="10" t="s">
        <v>10</v>
      </c>
      <c r="C2540" s="10" t="s">
        <v>63</v>
      </c>
      <c r="D2540" s="21" t="s">
        <v>108</v>
      </c>
      <c r="E2540" s="21"/>
    </row>
    <row r="2541" spans="1:5" ht="15" thickBot="1" x14ac:dyDescent="0.35">
      <c r="A2541" s="10" t="s">
        <v>2714</v>
      </c>
      <c r="B2541" s="10" t="s">
        <v>10</v>
      </c>
      <c r="C2541" s="10" t="s">
        <v>63</v>
      </c>
      <c r="D2541" s="21" t="s">
        <v>108</v>
      </c>
      <c r="E2541" s="21"/>
    </row>
    <row r="2542" spans="1:5" ht="15" thickBot="1" x14ac:dyDescent="0.35">
      <c r="A2542" s="10" t="s">
        <v>2715</v>
      </c>
      <c r="B2542" s="10" t="s">
        <v>10</v>
      </c>
      <c r="C2542" s="10" t="s">
        <v>63</v>
      </c>
      <c r="D2542" s="21" t="s">
        <v>108</v>
      </c>
      <c r="E2542" s="21"/>
    </row>
    <row r="2543" spans="1:5" ht="15" thickBot="1" x14ac:dyDescent="0.35">
      <c r="A2543" s="10" t="s">
        <v>2716</v>
      </c>
      <c r="B2543" s="10" t="s">
        <v>10</v>
      </c>
      <c r="C2543" s="10" t="s">
        <v>63</v>
      </c>
      <c r="D2543" s="21" t="s">
        <v>108</v>
      </c>
      <c r="E2543" s="21"/>
    </row>
    <row r="2544" spans="1:5" ht="15" thickBot="1" x14ac:dyDescent="0.35">
      <c r="A2544" s="10" t="s">
        <v>2717</v>
      </c>
      <c r="B2544" s="10" t="s">
        <v>10</v>
      </c>
      <c r="C2544" s="10" t="s">
        <v>63</v>
      </c>
      <c r="D2544" s="21" t="s">
        <v>108</v>
      </c>
      <c r="E2544" s="21"/>
    </row>
    <row r="2545" spans="1:5" ht="15" thickBot="1" x14ac:dyDescent="0.35">
      <c r="A2545" s="10" t="s">
        <v>2718</v>
      </c>
      <c r="B2545" s="10" t="s">
        <v>10</v>
      </c>
      <c r="C2545" s="10" t="s">
        <v>63</v>
      </c>
      <c r="D2545" s="21" t="s">
        <v>108</v>
      </c>
      <c r="E2545" s="21"/>
    </row>
    <row r="2546" spans="1:5" ht="15" thickBot="1" x14ac:dyDescent="0.35">
      <c r="A2546" s="10" t="s">
        <v>2719</v>
      </c>
      <c r="B2546" s="10" t="s">
        <v>10</v>
      </c>
      <c r="C2546" s="10" t="s">
        <v>63</v>
      </c>
      <c r="D2546" s="21" t="s">
        <v>108</v>
      </c>
      <c r="E2546" s="21"/>
    </row>
    <row r="2547" spans="1:5" ht="15" thickBot="1" x14ac:dyDescent="0.35">
      <c r="A2547" s="10" t="s">
        <v>2720</v>
      </c>
      <c r="B2547" s="10" t="s">
        <v>10</v>
      </c>
      <c r="C2547" s="10" t="s">
        <v>63</v>
      </c>
      <c r="D2547" s="21" t="s">
        <v>108</v>
      </c>
      <c r="E2547" s="21"/>
    </row>
    <row r="2548" spans="1:5" ht="15" thickBot="1" x14ac:dyDescent="0.35">
      <c r="A2548" s="10" t="s">
        <v>2721</v>
      </c>
      <c r="B2548" s="10" t="s">
        <v>10</v>
      </c>
      <c r="C2548" s="10" t="s">
        <v>63</v>
      </c>
      <c r="D2548" s="21" t="s">
        <v>108</v>
      </c>
      <c r="E2548" s="21"/>
    </row>
    <row r="2549" spans="1:5" ht="15" thickBot="1" x14ac:dyDescent="0.35">
      <c r="A2549" s="10" t="s">
        <v>2722</v>
      </c>
      <c r="B2549" s="10" t="s">
        <v>10</v>
      </c>
      <c r="C2549" s="10" t="s">
        <v>63</v>
      </c>
      <c r="D2549" s="21" t="s">
        <v>108</v>
      </c>
      <c r="E2549" s="21"/>
    </row>
    <row r="2550" spans="1:5" ht="15" thickBot="1" x14ac:dyDescent="0.35">
      <c r="A2550" s="10" t="s">
        <v>2723</v>
      </c>
      <c r="B2550" s="10" t="s">
        <v>10</v>
      </c>
      <c r="C2550" s="10" t="s">
        <v>63</v>
      </c>
      <c r="D2550" s="21" t="s">
        <v>108</v>
      </c>
      <c r="E2550" s="21"/>
    </row>
    <row r="2551" spans="1:5" ht="15" thickBot="1" x14ac:dyDescent="0.35">
      <c r="A2551" s="10" t="s">
        <v>2724</v>
      </c>
      <c r="B2551" s="10" t="s">
        <v>10</v>
      </c>
      <c r="C2551" s="10" t="s">
        <v>63</v>
      </c>
      <c r="D2551" s="21" t="s">
        <v>108</v>
      </c>
      <c r="E2551" s="21"/>
    </row>
    <row r="2552" spans="1:5" ht="15" thickBot="1" x14ac:dyDescent="0.35">
      <c r="A2552" s="10" t="s">
        <v>2725</v>
      </c>
      <c r="B2552" s="10" t="s">
        <v>10</v>
      </c>
      <c r="C2552" s="10" t="s">
        <v>63</v>
      </c>
      <c r="D2552" s="21" t="s">
        <v>108</v>
      </c>
      <c r="E2552" s="21"/>
    </row>
    <row r="2553" spans="1:5" ht="15" thickBot="1" x14ac:dyDescent="0.35">
      <c r="A2553" s="10" t="s">
        <v>2726</v>
      </c>
      <c r="B2553" s="10" t="s">
        <v>10</v>
      </c>
      <c r="C2553" s="10" t="s">
        <v>63</v>
      </c>
      <c r="D2553" s="21" t="s">
        <v>108</v>
      </c>
      <c r="E2553" s="21"/>
    </row>
    <row r="2554" spans="1:5" ht="15" thickBot="1" x14ac:dyDescent="0.35">
      <c r="A2554" s="10" t="s">
        <v>2727</v>
      </c>
      <c r="B2554" s="10" t="s">
        <v>10</v>
      </c>
      <c r="C2554" s="10" t="s">
        <v>63</v>
      </c>
      <c r="D2554" s="21" t="s">
        <v>108</v>
      </c>
      <c r="E2554" s="21"/>
    </row>
    <row r="2555" spans="1:5" ht="15" thickBot="1" x14ac:dyDescent="0.35">
      <c r="A2555" s="10" t="s">
        <v>2728</v>
      </c>
      <c r="B2555" s="10" t="s">
        <v>10</v>
      </c>
      <c r="C2555" s="10" t="s">
        <v>63</v>
      </c>
      <c r="D2555" s="21" t="s">
        <v>108</v>
      </c>
      <c r="E2555" s="21"/>
    </row>
    <row r="2556" spans="1:5" ht="15" thickBot="1" x14ac:dyDescent="0.35">
      <c r="A2556" s="10" t="s">
        <v>2729</v>
      </c>
      <c r="B2556" s="10" t="s">
        <v>10</v>
      </c>
      <c r="C2556" s="10" t="s">
        <v>63</v>
      </c>
      <c r="D2556" s="21" t="s">
        <v>108</v>
      </c>
      <c r="E2556" s="21"/>
    </row>
    <row r="2557" spans="1:5" ht="15" thickBot="1" x14ac:dyDescent="0.35">
      <c r="A2557" s="10" t="s">
        <v>2730</v>
      </c>
      <c r="B2557" s="10" t="s">
        <v>10</v>
      </c>
      <c r="C2557" s="10" t="s">
        <v>63</v>
      </c>
      <c r="D2557" s="21" t="s">
        <v>108</v>
      </c>
      <c r="E2557" s="21"/>
    </row>
    <row r="2558" spans="1:5" ht="15" thickBot="1" x14ac:dyDescent="0.35">
      <c r="A2558" s="10" t="s">
        <v>2731</v>
      </c>
      <c r="B2558" s="10" t="s">
        <v>10</v>
      </c>
      <c r="C2558" s="10" t="s">
        <v>63</v>
      </c>
      <c r="D2558" s="21" t="s">
        <v>108</v>
      </c>
      <c r="E2558" s="21"/>
    </row>
    <row r="2559" spans="1:5" ht="15" thickBot="1" x14ac:dyDescent="0.35">
      <c r="A2559" s="10" t="s">
        <v>2732</v>
      </c>
      <c r="B2559" s="10" t="s">
        <v>10</v>
      </c>
      <c r="C2559" s="10" t="s">
        <v>63</v>
      </c>
      <c r="D2559" s="21" t="s">
        <v>108</v>
      </c>
      <c r="E2559" s="21"/>
    </row>
    <row r="2560" spans="1:5" ht="15" thickBot="1" x14ac:dyDescent="0.35">
      <c r="A2560" s="10" t="s">
        <v>2733</v>
      </c>
      <c r="B2560" s="10" t="s">
        <v>10</v>
      </c>
      <c r="C2560" s="10" t="s">
        <v>63</v>
      </c>
      <c r="D2560" s="21" t="s">
        <v>108</v>
      </c>
      <c r="E2560" s="21"/>
    </row>
    <row r="2561" spans="1:5" ht="15" thickBot="1" x14ac:dyDescent="0.35">
      <c r="A2561" s="10" t="s">
        <v>2734</v>
      </c>
      <c r="B2561" s="10" t="s">
        <v>10</v>
      </c>
      <c r="C2561" s="10" t="s">
        <v>63</v>
      </c>
      <c r="D2561" s="21" t="s">
        <v>108</v>
      </c>
      <c r="E2561" s="21"/>
    </row>
    <row r="2562" spans="1:5" ht="15" thickBot="1" x14ac:dyDescent="0.35">
      <c r="A2562" s="10" t="s">
        <v>2735</v>
      </c>
      <c r="B2562" s="10" t="s">
        <v>10</v>
      </c>
      <c r="C2562" s="10" t="s">
        <v>63</v>
      </c>
      <c r="D2562" s="21" t="s">
        <v>108</v>
      </c>
      <c r="E2562" s="21"/>
    </row>
    <row r="2563" spans="1:5" ht="15" thickBot="1" x14ac:dyDescent="0.35">
      <c r="A2563" s="10" t="s">
        <v>2736</v>
      </c>
      <c r="B2563" s="10" t="s">
        <v>10</v>
      </c>
      <c r="C2563" s="10" t="s">
        <v>63</v>
      </c>
      <c r="D2563" s="21" t="s">
        <v>108</v>
      </c>
      <c r="E2563" s="21"/>
    </row>
    <row r="2564" spans="1:5" ht="15" thickBot="1" x14ac:dyDescent="0.35">
      <c r="A2564" s="10" t="s">
        <v>2737</v>
      </c>
      <c r="B2564" s="10" t="s">
        <v>10</v>
      </c>
      <c r="C2564" s="10" t="s">
        <v>63</v>
      </c>
      <c r="D2564" s="21" t="s">
        <v>108</v>
      </c>
      <c r="E2564" s="21"/>
    </row>
    <row r="2565" spans="1:5" ht="15" thickBot="1" x14ac:dyDescent="0.35">
      <c r="A2565" s="10" t="s">
        <v>2738</v>
      </c>
      <c r="B2565" s="10" t="s">
        <v>10</v>
      </c>
      <c r="C2565" s="10" t="s">
        <v>63</v>
      </c>
      <c r="D2565" s="21" t="s">
        <v>108</v>
      </c>
      <c r="E2565" s="21"/>
    </row>
    <row r="2566" spans="1:5" ht="15" thickBot="1" x14ac:dyDescent="0.35">
      <c r="A2566" s="10" t="s">
        <v>2739</v>
      </c>
      <c r="B2566" s="10" t="s">
        <v>10</v>
      </c>
      <c r="C2566" s="10" t="s">
        <v>63</v>
      </c>
      <c r="D2566" s="21" t="s">
        <v>108</v>
      </c>
      <c r="E2566" s="21"/>
    </row>
    <row r="2567" spans="1:5" ht="15" thickBot="1" x14ac:dyDescent="0.35">
      <c r="A2567" s="10" t="s">
        <v>2740</v>
      </c>
      <c r="B2567" s="10" t="s">
        <v>10</v>
      </c>
      <c r="C2567" s="10" t="s">
        <v>63</v>
      </c>
      <c r="D2567" s="21" t="s">
        <v>108</v>
      </c>
      <c r="E2567" s="21"/>
    </row>
    <row r="2568" spans="1:5" ht="15" thickBot="1" x14ac:dyDescent="0.35">
      <c r="A2568" s="10" t="s">
        <v>2741</v>
      </c>
      <c r="B2568" s="10" t="s">
        <v>10</v>
      </c>
      <c r="C2568" s="10" t="s">
        <v>63</v>
      </c>
      <c r="D2568" s="21" t="s">
        <v>108</v>
      </c>
      <c r="E2568" s="21"/>
    </row>
    <row r="2569" spans="1:5" ht="15" thickBot="1" x14ac:dyDescent="0.35">
      <c r="A2569" s="10" t="s">
        <v>2742</v>
      </c>
      <c r="B2569" s="10" t="s">
        <v>10</v>
      </c>
      <c r="C2569" s="10" t="s">
        <v>63</v>
      </c>
      <c r="D2569" s="21" t="s">
        <v>108</v>
      </c>
      <c r="E2569" s="21"/>
    </row>
    <row r="2570" spans="1:5" ht="15" thickBot="1" x14ac:dyDescent="0.35">
      <c r="A2570" s="10" t="s">
        <v>2743</v>
      </c>
      <c r="B2570" s="10" t="s">
        <v>10</v>
      </c>
      <c r="C2570" s="10" t="s">
        <v>63</v>
      </c>
      <c r="D2570" s="21" t="s">
        <v>108</v>
      </c>
      <c r="E2570" s="21"/>
    </row>
    <row r="2571" spans="1:5" ht="15" thickBot="1" x14ac:dyDescent="0.35">
      <c r="A2571" s="10" t="s">
        <v>2744</v>
      </c>
      <c r="B2571" s="10" t="s">
        <v>10</v>
      </c>
      <c r="C2571" s="10" t="s">
        <v>63</v>
      </c>
      <c r="D2571" s="21" t="s">
        <v>108</v>
      </c>
      <c r="E2571" s="21"/>
    </row>
    <row r="2572" spans="1:5" ht="15" thickBot="1" x14ac:dyDescent="0.35">
      <c r="A2572" s="10" t="s">
        <v>2745</v>
      </c>
      <c r="B2572" s="10" t="s">
        <v>10</v>
      </c>
      <c r="C2572" s="10" t="s">
        <v>63</v>
      </c>
      <c r="D2572" s="21" t="s">
        <v>108</v>
      </c>
      <c r="E2572" s="21"/>
    </row>
    <row r="2573" spans="1:5" ht="15" thickBot="1" x14ac:dyDescent="0.35">
      <c r="A2573" s="10" t="s">
        <v>2746</v>
      </c>
      <c r="B2573" s="10" t="s">
        <v>10</v>
      </c>
      <c r="C2573" s="10" t="s">
        <v>63</v>
      </c>
      <c r="D2573" s="21" t="s">
        <v>108</v>
      </c>
      <c r="E2573" s="21"/>
    </row>
    <row r="2574" spans="1:5" ht="15" thickBot="1" x14ac:dyDescent="0.35">
      <c r="A2574" s="10" t="s">
        <v>2747</v>
      </c>
      <c r="B2574" s="10" t="s">
        <v>10</v>
      </c>
      <c r="C2574" s="10" t="s">
        <v>63</v>
      </c>
      <c r="D2574" s="21" t="s">
        <v>108</v>
      </c>
      <c r="E2574" s="21"/>
    </row>
    <row r="2575" spans="1:5" ht="15" thickBot="1" x14ac:dyDescent="0.35">
      <c r="A2575" s="10" t="s">
        <v>2748</v>
      </c>
      <c r="B2575" s="10" t="s">
        <v>10</v>
      </c>
      <c r="C2575" s="10" t="s">
        <v>63</v>
      </c>
      <c r="D2575" s="21" t="s">
        <v>108</v>
      </c>
      <c r="E2575" s="21"/>
    </row>
    <row r="2576" spans="1:5" ht="15" thickBot="1" x14ac:dyDescent="0.35">
      <c r="A2576" s="10" t="s">
        <v>2749</v>
      </c>
      <c r="B2576" s="10" t="s">
        <v>10</v>
      </c>
      <c r="C2576" s="10" t="s">
        <v>63</v>
      </c>
      <c r="D2576" s="21" t="s">
        <v>108</v>
      </c>
      <c r="E2576" s="21"/>
    </row>
    <row r="2577" spans="1:5" ht="15" thickBot="1" x14ac:dyDescent="0.35">
      <c r="A2577" s="10" t="s">
        <v>2750</v>
      </c>
      <c r="B2577" s="10" t="s">
        <v>10</v>
      </c>
      <c r="C2577" s="10" t="s">
        <v>63</v>
      </c>
      <c r="D2577" s="21" t="s">
        <v>108</v>
      </c>
      <c r="E2577" s="21"/>
    </row>
    <row r="2578" spans="1:5" ht="15" thickBot="1" x14ac:dyDescent="0.35">
      <c r="A2578" s="10" t="s">
        <v>2751</v>
      </c>
      <c r="B2578" s="10" t="s">
        <v>10</v>
      </c>
      <c r="C2578" s="10" t="s">
        <v>63</v>
      </c>
      <c r="D2578" s="21" t="s">
        <v>108</v>
      </c>
      <c r="E2578" s="21"/>
    </row>
    <row r="2579" spans="1:5" ht="15" thickBot="1" x14ac:dyDescent="0.35">
      <c r="A2579" s="10" t="s">
        <v>2752</v>
      </c>
      <c r="B2579" s="10" t="s">
        <v>10</v>
      </c>
      <c r="C2579" s="10" t="s">
        <v>63</v>
      </c>
      <c r="D2579" s="21" t="s">
        <v>108</v>
      </c>
      <c r="E2579" s="21"/>
    </row>
    <row r="2580" spans="1:5" ht="15" thickBot="1" x14ac:dyDescent="0.35">
      <c r="A2580" s="10" t="s">
        <v>2753</v>
      </c>
      <c r="B2580" s="10" t="s">
        <v>10</v>
      </c>
      <c r="C2580" s="10" t="s">
        <v>63</v>
      </c>
      <c r="D2580" s="21" t="s">
        <v>108</v>
      </c>
      <c r="E2580" s="21"/>
    </row>
    <row r="2581" spans="1:5" ht="15" thickBot="1" x14ac:dyDescent="0.35">
      <c r="A2581" s="10" t="s">
        <v>2754</v>
      </c>
      <c r="B2581" s="10" t="s">
        <v>10</v>
      </c>
      <c r="C2581" s="10" t="s">
        <v>63</v>
      </c>
      <c r="D2581" s="21" t="s">
        <v>108</v>
      </c>
      <c r="E2581" s="21"/>
    </row>
    <row r="2582" spans="1:5" ht="15" thickBot="1" x14ac:dyDescent="0.35">
      <c r="A2582" s="10" t="s">
        <v>2755</v>
      </c>
      <c r="B2582" s="10" t="s">
        <v>10</v>
      </c>
      <c r="C2582" s="10" t="s">
        <v>63</v>
      </c>
      <c r="D2582" s="21" t="s">
        <v>108</v>
      </c>
      <c r="E2582" s="21"/>
    </row>
    <row r="2583" spans="1:5" ht="15" thickBot="1" x14ac:dyDescent="0.35">
      <c r="A2583" s="10" t="s">
        <v>2756</v>
      </c>
      <c r="B2583" s="10" t="s">
        <v>10</v>
      </c>
      <c r="C2583" s="10" t="s">
        <v>63</v>
      </c>
      <c r="D2583" s="21" t="s">
        <v>108</v>
      </c>
      <c r="E2583" s="21"/>
    </row>
    <row r="2584" spans="1:5" ht="15" thickBot="1" x14ac:dyDescent="0.35">
      <c r="A2584" s="10" t="s">
        <v>2757</v>
      </c>
      <c r="B2584" s="10" t="s">
        <v>10</v>
      </c>
      <c r="C2584" s="10" t="s">
        <v>63</v>
      </c>
      <c r="D2584" s="21" t="s">
        <v>108</v>
      </c>
      <c r="E2584" s="21"/>
    </row>
    <row r="2585" spans="1:5" ht="15" thickBot="1" x14ac:dyDescent="0.35">
      <c r="A2585" s="10" t="s">
        <v>2758</v>
      </c>
      <c r="B2585" s="10" t="s">
        <v>10</v>
      </c>
      <c r="C2585" s="10" t="s">
        <v>63</v>
      </c>
      <c r="D2585" s="21" t="s">
        <v>108</v>
      </c>
      <c r="E2585" s="21"/>
    </row>
    <row r="2586" spans="1:5" ht="15" thickBot="1" x14ac:dyDescent="0.35">
      <c r="A2586" s="10" t="s">
        <v>2759</v>
      </c>
      <c r="B2586" s="10" t="s">
        <v>10</v>
      </c>
      <c r="C2586" s="10" t="s">
        <v>63</v>
      </c>
      <c r="D2586" s="21" t="s">
        <v>108</v>
      </c>
      <c r="E2586" s="21"/>
    </row>
    <row r="2587" spans="1:5" ht="15" thickBot="1" x14ac:dyDescent="0.35">
      <c r="A2587" s="10" t="s">
        <v>2760</v>
      </c>
      <c r="B2587" s="10" t="s">
        <v>10</v>
      </c>
      <c r="C2587" s="10" t="s">
        <v>63</v>
      </c>
      <c r="D2587" s="21" t="s">
        <v>108</v>
      </c>
      <c r="E2587" s="21"/>
    </row>
    <row r="2588" spans="1:5" ht="15" thickBot="1" x14ac:dyDescent="0.35">
      <c r="A2588" s="10" t="s">
        <v>2761</v>
      </c>
      <c r="B2588" s="10" t="s">
        <v>10</v>
      </c>
      <c r="C2588" s="10" t="s">
        <v>63</v>
      </c>
      <c r="D2588" s="21" t="s">
        <v>108</v>
      </c>
      <c r="E2588" s="21"/>
    </row>
    <row r="2589" spans="1:5" ht="15" thickBot="1" x14ac:dyDescent="0.35">
      <c r="A2589" s="10" t="s">
        <v>2762</v>
      </c>
      <c r="B2589" s="10" t="s">
        <v>10</v>
      </c>
      <c r="C2589" s="10" t="s">
        <v>63</v>
      </c>
      <c r="D2589" s="21" t="s">
        <v>108</v>
      </c>
      <c r="E2589" s="21"/>
    </row>
    <row r="2590" spans="1:5" ht="15" thickBot="1" x14ac:dyDescent="0.35">
      <c r="A2590" s="10" t="s">
        <v>2763</v>
      </c>
      <c r="B2590" s="10" t="s">
        <v>10</v>
      </c>
      <c r="C2590" s="10" t="s">
        <v>63</v>
      </c>
      <c r="D2590" s="21" t="s">
        <v>108</v>
      </c>
      <c r="E2590" s="21"/>
    </row>
    <row r="2591" spans="1:5" ht="15" thickBot="1" x14ac:dyDescent="0.35">
      <c r="A2591" s="10" t="s">
        <v>2764</v>
      </c>
      <c r="B2591" s="10" t="s">
        <v>10</v>
      </c>
      <c r="C2591" s="10" t="s">
        <v>63</v>
      </c>
      <c r="D2591" s="21" t="s">
        <v>108</v>
      </c>
      <c r="E2591" s="21"/>
    </row>
    <row r="2592" spans="1:5" ht="15" thickBot="1" x14ac:dyDescent="0.35">
      <c r="A2592" s="10" t="s">
        <v>2765</v>
      </c>
      <c r="B2592" s="10" t="s">
        <v>10</v>
      </c>
      <c r="C2592" s="10" t="s">
        <v>63</v>
      </c>
      <c r="D2592" s="21" t="s">
        <v>108</v>
      </c>
      <c r="E2592" s="21"/>
    </row>
    <row r="2593" spans="1:5" ht="15" thickBot="1" x14ac:dyDescent="0.35">
      <c r="A2593" s="9" t="s">
        <v>2766</v>
      </c>
      <c r="B2593" s="9" t="s">
        <v>68</v>
      </c>
      <c r="C2593" s="9" t="s">
        <v>63</v>
      </c>
      <c r="D2593" s="22" t="s">
        <v>108</v>
      </c>
      <c r="E2593" s="22"/>
    </row>
    <row r="2594" spans="1:5" ht="15" thickBot="1" x14ac:dyDescent="0.35">
      <c r="A2594" s="17"/>
      <c r="B2594" s="17"/>
      <c r="C2594" s="18"/>
      <c r="D2594" s="2" t="s">
        <v>211</v>
      </c>
      <c r="E2594" s="3" t="s">
        <v>212</v>
      </c>
    </row>
    <row r="2595" spans="1:5" ht="15" thickBot="1" x14ac:dyDescent="0.35">
      <c r="A2595" s="17"/>
      <c r="B2595" s="17"/>
      <c r="C2595" s="18"/>
      <c r="D2595" s="1">
        <v>0</v>
      </c>
      <c r="E2595" s="4" t="s">
        <v>69</v>
      </c>
    </row>
    <row r="2596" spans="1:5" ht="15" thickBot="1" x14ac:dyDescent="0.35">
      <c r="A2596" s="19"/>
      <c r="B2596" s="19"/>
      <c r="C2596" s="20"/>
      <c r="D2596" s="5">
        <v>1</v>
      </c>
      <c r="E2596" s="6" t="s">
        <v>70</v>
      </c>
    </row>
    <row r="2597" spans="1:5" ht="15" thickBot="1" x14ac:dyDescent="0.35">
      <c r="A2597" s="9" t="s">
        <v>2767</v>
      </c>
      <c r="B2597" s="9" t="s">
        <v>68</v>
      </c>
      <c r="C2597" s="9" t="s">
        <v>63</v>
      </c>
      <c r="D2597" s="22" t="s">
        <v>108</v>
      </c>
      <c r="E2597" s="22"/>
    </row>
    <row r="2598" spans="1:5" ht="15" thickBot="1" x14ac:dyDescent="0.35">
      <c r="A2598" s="17"/>
      <c r="B2598" s="17"/>
      <c r="C2598" s="18"/>
      <c r="D2598" s="2" t="s">
        <v>211</v>
      </c>
      <c r="E2598" s="3" t="s">
        <v>212</v>
      </c>
    </row>
    <row r="2599" spans="1:5" ht="15" thickBot="1" x14ac:dyDescent="0.35">
      <c r="A2599" s="17"/>
      <c r="B2599" s="17"/>
      <c r="C2599" s="18"/>
      <c r="D2599" s="1">
        <v>0</v>
      </c>
      <c r="E2599" s="4" t="s">
        <v>69</v>
      </c>
    </row>
    <row r="2600" spans="1:5" ht="15" thickBot="1" x14ac:dyDescent="0.35">
      <c r="A2600" s="19"/>
      <c r="B2600" s="19"/>
      <c r="C2600" s="20"/>
      <c r="D2600" s="5">
        <v>1</v>
      </c>
      <c r="E2600" s="6" t="s">
        <v>70</v>
      </c>
    </row>
    <row r="2601" spans="1:5" ht="15" thickBot="1" x14ac:dyDescent="0.35">
      <c r="A2601" s="9" t="s">
        <v>2768</v>
      </c>
      <c r="B2601" s="9" t="s">
        <v>68</v>
      </c>
      <c r="C2601" s="9" t="s">
        <v>63</v>
      </c>
      <c r="D2601" s="22" t="s">
        <v>108</v>
      </c>
      <c r="E2601" s="22"/>
    </row>
    <row r="2602" spans="1:5" ht="15" thickBot="1" x14ac:dyDescent="0.35">
      <c r="A2602" s="17"/>
      <c r="B2602" s="17"/>
      <c r="C2602" s="18"/>
      <c r="D2602" s="2" t="s">
        <v>211</v>
      </c>
      <c r="E2602" s="3" t="s">
        <v>212</v>
      </c>
    </row>
    <row r="2603" spans="1:5" ht="15" thickBot="1" x14ac:dyDescent="0.35">
      <c r="A2603" s="17"/>
      <c r="B2603" s="17"/>
      <c r="C2603" s="18"/>
      <c r="D2603" s="1">
        <v>0</v>
      </c>
      <c r="E2603" s="4" t="s">
        <v>69</v>
      </c>
    </row>
    <row r="2604" spans="1:5" ht="15" thickBot="1" x14ac:dyDescent="0.35">
      <c r="A2604" s="19"/>
      <c r="B2604" s="19"/>
      <c r="C2604" s="20"/>
      <c r="D2604" s="5">
        <v>1</v>
      </c>
      <c r="E2604" s="6" t="s">
        <v>70</v>
      </c>
    </row>
    <row r="2605" spans="1:5" ht="15" thickBot="1" x14ac:dyDescent="0.35">
      <c r="A2605" s="9" t="s">
        <v>2769</v>
      </c>
      <c r="B2605" s="9" t="s">
        <v>68</v>
      </c>
      <c r="C2605" s="9" t="s">
        <v>63</v>
      </c>
      <c r="D2605" s="22" t="s">
        <v>108</v>
      </c>
      <c r="E2605" s="22"/>
    </row>
    <row r="2606" spans="1:5" ht="15" thickBot="1" x14ac:dyDescent="0.35">
      <c r="A2606" s="17"/>
      <c r="B2606" s="17"/>
      <c r="C2606" s="18"/>
      <c r="D2606" s="2" t="s">
        <v>211</v>
      </c>
      <c r="E2606" s="3" t="s">
        <v>212</v>
      </c>
    </row>
    <row r="2607" spans="1:5" ht="15" thickBot="1" x14ac:dyDescent="0.35">
      <c r="A2607" s="17"/>
      <c r="B2607" s="17"/>
      <c r="C2607" s="18"/>
      <c r="D2607" s="1">
        <v>0</v>
      </c>
      <c r="E2607" s="4" t="s">
        <v>69</v>
      </c>
    </row>
    <row r="2608" spans="1:5" ht="15" thickBot="1" x14ac:dyDescent="0.35">
      <c r="A2608" s="19"/>
      <c r="B2608" s="19"/>
      <c r="C2608" s="20"/>
      <c r="D2608" s="5">
        <v>1</v>
      </c>
      <c r="E2608" s="6" t="s">
        <v>70</v>
      </c>
    </row>
    <row r="2609" spans="1:5" ht="15" thickBot="1" x14ac:dyDescent="0.35">
      <c r="A2609" s="9" t="s">
        <v>2770</v>
      </c>
      <c r="B2609" s="9" t="s">
        <v>68</v>
      </c>
      <c r="C2609" s="9" t="s">
        <v>63</v>
      </c>
      <c r="D2609" s="22" t="s">
        <v>108</v>
      </c>
      <c r="E2609" s="22"/>
    </row>
    <row r="2610" spans="1:5" ht="15" thickBot="1" x14ac:dyDescent="0.35">
      <c r="A2610" s="17"/>
      <c r="B2610" s="17"/>
      <c r="C2610" s="18"/>
      <c r="D2610" s="2" t="s">
        <v>211</v>
      </c>
      <c r="E2610" s="3" t="s">
        <v>212</v>
      </c>
    </row>
    <row r="2611" spans="1:5" ht="15" thickBot="1" x14ac:dyDescent="0.35">
      <c r="A2611" s="17"/>
      <c r="B2611" s="17"/>
      <c r="C2611" s="18"/>
      <c r="D2611" s="1">
        <v>0</v>
      </c>
      <c r="E2611" s="4" t="s">
        <v>69</v>
      </c>
    </row>
    <row r="2612" spans="1:5" ht="15" thickBot="1" x14ac:dyDescent="0.35">
      <c r="A2612" s="19"/>
      <c r="B2612" s="19"/>
      <c r="C2612" s="20"/>
      <c r="D2612" s="5">
        <v>1</v>
      </c>
      <c r="E2612" s="6" t="s">
        <v>70</v>
      </c>
    </row>
    <row r="2613" spans="1:5" ht="15" thickBot="1" x14ac:dyDescent="0.35">
      <c r="A2613" s="9" t="s">
        <v>2771</v>
      </c>
      <c r="B2613" s="9" t="s">
        <v>68</v>
      </c>
      <c r="C2613" s="9" t="s">
        <v>63</v>
      </c>
      <c r="D2613" s="22" t="s">
        <v>108</v>
      </c>
      <c r="E2613" s="22"/>
    </row>
    <row r="2614" spans="1:5" ht="15" thickBot="1" x14ac:dyDescent="0.35">
      <c r="A2614" s="17"/>
      <c r="B2614" s="17"/>
      <c r="C2614" s="18"/>
      <c r="D2614" s="2" t="s">
        <v>211</v>
      </c>
      <c r="E2614" s="3" t="s">
        <v>212</v>
      </c>
    </row>
    <row r="2615" spans="1:5" ht="15" thickBot="1" x14ac:dyDescent="0.35">
      <c r="A2615" s="17"/>
      <c r="B2615" s="17"/>
      <c r="C2615" s="18"/>
      <c r="D2615" s="1">
        <v>0</v>
      </c>
      <c r="E2615" s="4" t="s">
        <v>69</v>
      </c>
    </row>
    <row r="2616" spans="1:5" ht="15" thickBot="1" x14ac:dyDescent="0.35">
      <c r="A2616" s="19"/>
      <c r="B2616" s="19"/>
      <c r="C2616" s="20"/>
      <c r="D2616" s="5">
        <v>1</v>
      </c>
      <c r="E2616" s="6" t="s">
        <v>70</v>
      </c>
    </row>
    <row r="2617" spans="1:5" ht="15" thickBot="1" x14ac:dyDescent="0.35">
      <c r="A2617" s="10" t="s">
        <v>2772</v>
      </c>
      <c r="B2617" s="10" t="s">
        <v>10</v>
      </c>
      <c r="C2617" s="10" t="s">
        <v>63</v>
      </c>
      <c r="D2617" s="21" t="s">
        <v>108</v>
      </c>
      <c r="E2617" s="21"/>
    </row>
    <row r="2618" spans="1:5" ht="15" thickBot="1" x14ac:dyDescent="0.35">
      <c r="A2618" s="10" t="s">
        <v>2773</v>
      </c>
      <c r="B2618" s="10" t="s">
        <v>10</v>
      </c>
      <c r="C2618" s="10" t="s">
        <v>63</v>
      </c>
      <c r="D2618" s="21" t="s">
        <v>108</v>
      </c>
      <c r="E2618" s="21"/>
    </row>
    <row r="2619" spans="1:5" ht="15" thickBot="1" x14ac:dyDescent="0.35">
      <c r="A2619" s="10" t="s">
        <v>2774</v>
      </c>
      <c r="B2619" s="10" t="s">
        <v>10</v>
      </c>
      <c r="C2619" s="10" t="s">
        <v>63</v>
      </c>
      <c r="D2619" s="21" t="s">
        <v>108</v>
      </c>
      <c r="E2619" s="21"/>
    </row>
    <row r="2620" spans="1:5" ht="15" thickBot="1" x14ac:dyDescent="0.35">
      <c r="A2620" s="10" t="s">
        <v>2775</v>
      </c>
      <c r="B2620" s="10" t="s">
        <v>10</v>
      </c>
      <c r="C2620" s="10" t="s">
        <v>63</v>
      </c>
      <c r="D2620" s="21" t="s">
        <v>108</v>
      </c>
      <c r="E2620" s="21"/>
    </row>
    <row r="2621" spans="1:5" ht="15" thickBot="1" x14ac:dyDescent="0.35">
      <c r="A2621" s="10" t="s">
        <v>2776</v>
      </c>
      <c r="B2621" s="10" t="s">
        <v>10</v>
      </c>
      <c r="C2621" s="10" t="s">
        <v>63</v>
      </c>
      <c r="D2621" s="21" t="s">
        <v>108</v>
      </c>
      <c r="E2621" s="21"/>
    </row>
    <row r="2622" spans="1:5" ht="15" thickBot="1" x14ac:dyDescent="0.35">
      <c r="A2622" s="10" t="s">
        <v>2777</v>
      </c>
      <c r="B2622" s="10" t="s">
        <v>10</v>
      </c>
      <c r="C2622" s="10" t="s">
        <v>63</v>
      </c>
      <c r="D2622" s="21" t="s">
        <v>108</v>
      </c>
      <c r="E2622" s="21"/>
    </row>
    <row r="2623" spans="1:5" ht="15" thickBot="1" x14ac:dyDescent="0.35">
      <c r="A2623" s="10" t="s">
        <v>2778</v>
      </c>
      <c r="B2623" s="10" t="s">
        <v>10</v>
      </c>
      <c r="C2623" s="10" t="s">
        <v>63</v>
      </c>
      <c r="D2623" s="21" t="s">
        <v>108</v>
      </c>
      <c r="E2623" s="21"/>
    </row>
    <row r="2624" spans="1:5" ht="15" thickBot="1" x14ac:dyDescent="0.35">
      <c r="A2624" s="10" t="s">
        <v>2779</v>
      </c>
      <c r="B2624" s="10" t="s">
        <v>10</v>
      </c>
      <c r="C2624" s="10" t="s">
        <v>63</v>
      </c>
      <c r="D2624" s="21" t="s">
        <v>108</v>
      </c>
      <c r="E2624" s="21"/>
    </row>
    <row r="2625" spans="1:5" ht="15" thickBot="1" x14ac:dyDescent="0.35">
      <c r="A2625" s="10" t="s">
        <v>2780</v>
      </c>
      <c r="B2625" s="10" t="s">
        <v>10</v>
      </c>
      <c r="C2625" s="10" t="s">
        <v>63</v>
      </c>
      <c r="D2625" s="21" t="s">
        <v>108</v>
      </c>
      <c r="E2625" s="21"/>
    </row>
    <row r="2626" spans="1:5" ht="15" thickBot="1" x14ac:dyDescent="0.35">
      <c r="A2626" s="10" t="s">
        <v>2781</v>
      </c>
      <c r="B2626" s="10" t="s">
        <v>10</v>
      </c>
      <c r="C2626" s="10" t="s">
        <v>63</v>
      </c>
      <c r="D2626" s="21" t="s">
        <v>108</v>
      </c>
      <c r="E2626" s="21"/>
    </row>
    <row r="2627" spans="1:5" ht="15" thickBot="1" x14ac:dyDescent="0.35">
      <c r="A2627" s="10" t="s">
        <v>2782</v>
      </c>
      <c r="B2627" s="10" t="s">
        <v>10</v>
      </c>
      <c r="C2627" s="10" t="s">
        <v>63</v>
      </c>
      <c r="D2627" s="21" t="s">
        <v>108</v>
      </c>
      <c r="E2627" s="21"/>
    </row>
    <row r="2628" spans="1:5" ht="15" thickBot="1" x14ac:dyDescent="0.35">
      <c r="A2628" s="10" t="s">
        <v>2783</v>
      </c>
      <c r="B2628" s="10" t="s">
        <v>10</v>
      </c>
      <c r="C2628" s="10" t="s">
        <v>63</v>
      </c>
      <c r="D2628" s="21" t="s">
        <v>108</v>
      </c>
      <c r="E2628" s="21"/>
    </row>
    <row r="2629" spans="1:5" ht="15" thickBot="1" x14ac:dyDescent="0.35">
      <c r="A2629" s="10" t="s">
        <v>2784</v>
      </c>
      <c r="B2629" s="10" t="s">
        <v>10</v>
      </c>
      <c r="C2629" s="10" t="s">
        <v>63</v>
      </c>
      <c r="D2629" s="21" t="s">
        <v>108</v>
      </c>
      <c r="E2629" s="21"/>
    </row>
    <row r="2630" spans="1:5" ht="15" thickBot="1" x14ac:dyDescent="0.35">
      <c r="A2630" s="10" t="s">
        <v>2785</v>
      </c>
      <c r="B2630" s="10" t="s">
        <v>10</v>
      </c>
      <c r="C2630" s="10" t="s">
        <v>63</v>
      </c>
      <c r="D2630" s="21" t="s">
        <v>108</v>
      </c>
      <c r="E2630" s="21"/>
    </row>
    <row r="2631" spans="1:5" ht="15" thickBot="1" x14ac:dyDescent="0.35">
      <c r="A2631" s="10" t="s">
        <v>2786</v>
      </c>
      <c r="B2631" s="10" t="s">
        <v>10</v>
      </c>
      <c r="C2631" s="10" t="s">
        <v>63</v>
      </c>
      <c r="D2631" s="21" t="s">
        <v>108</v>
      </c>
      <c r="E2631" s="21"/>
    </row>
    <row r="2632" spans="1:5" ht="15" thickBot="1" x14ac:dyDescent="0.35">
      <c r="A2632" s="10" t="s">
        <v>2787</v>
      </c>
      <c r="B2632" s="10" t="s">
        <v>10</v>
      </c>
      <c r="C2632" s="10" t="s">
        <v>63</v>
      </c>
      <c r="D2632" s="21" t="s">
        <v>108</v>
      </c>
      <c r="E2632" s="21"/>
    </row>
    <row r="2633" spans="1:5" ht="15" thickBot="1" x14ac:dyDescent="0.35">
      <c r="A2633" s="10" t="s">
        <v>2788</v>
      </c>
      <c r="B2633" s="10" t="s">
        <v>10</v>
      </c>
      <c r="C2633" s="10" t="s">
        <v>63</v>
      </c>
      <c r="D2633" s="21" t="s">
        <v>108</v>
      </c>
      <c r="E2633" s="21"/>
    </row>
    <row r="2634" spans="1:5" ht="15" thickBot="1" x14ac:dyDescent="0.35">
      <c r="A2634" s="10" t="s">
        <v>2789</v>
      </c>
      <c r="B2634" s="10" t="s">
        <v>10</v>
      </c>
      <c r="C2634" s="10" t="s">
        <v>63</v>
      </c>
      <c r="D2634" s="21" t="s">
        <v>108</v>
      </c>
      <c r="E2634" s="21"/>
    </row>
    <row r="2635" spans="1:5" x14ac:dyDescent="0.3">
      <c r="A2635" s="23" t="s">
        <v>138</v>
      </c>
      <c r="B2635" s="23"/>
      <c r="C2635" s="23"/>
      <c r="D2635" s="23"/>
      <c r="E2635" s="23"/>
    </row>
    <row r="2636" spans="1:5" ht="15" thickBot="1" x14ac:dyDescent="0.35">
      <c r="A2636" s="8" t="s">
        <v>0</v>
      </c>
      <c r="B2636" s="8" t="s">
        <v>1</v>
      </c>
      <c r="C2636" s="8" t="s">
        <v>2</v>
      </c>
      <c r="D2636" s="24" t="s">
        <v>3</v>
      </c>
      <c r="E2636" s="24"/>
    </row>
    <row r="2637" spans="1:5" ht="15" thickBot="1" x14ac:dyDescent="0.35">
      <c r="A2637" s="10" t="s">
        <v>139</v>
      </c>
      <c r="B2637" s="10" t="s">
        <v>10</v>
      </c>
      <c r="C2637" s="10" t="s">
        <v>11</v>
      </c>
      <c r="D2637" s="25" t="s">
        <v>140</v>
      </c>
      <c r="E2637" s="25"/>
    </row>
    <row r="2638" spans="1:5" x14ac:dyDescent="0.3">
      <c r="A2638" s="23" t="s">
        <v>141</v>
      </c>
      <c r="B2638" s="23"/>
      <c r="C2638" s="23"/>
      <c r="D2638" s="23"/>
      <c r="E2638" s="23"/>
    </row>
    <row r="2639" spans="1:5" ht="15" thickBot="1" x14ac:dyDescent="0.35">
      <c r="A2639" s="8" t="s">
        <v>0</v>
      </c>
      <c r="B2639" s="8" t="s">
        <v>1</v>
      </c>
      <c r="C2639" s="8" t="s">
        <v>2</v>
      </c>
      <c r="D2639" s="24" t="s">
        <v>3</v>
      </c>
      <c r="E2639" s="24"/>
    </row>
    <row r="2640" spans="1:5" ht="15" thickBot="1" x14ac:dyDescent="0.35">
      <c r="A2640" s="10" t="s">
        <v>142</v>
      </c>
      <c r="B2640" s="10" t="s">
        <v>143</v>
      </c>
      <c r="C2640" s="10" t="s">
        <v>144</v>
      </c>
      <c r="D2640" s="25" t="s">
        <v>145</v>
      </c>
      <c r="E2640" s="25"/>
    </row>
    <row r="2641" spans="1:5" ht="15" thickBot="1" x14ac:dyDescent="0.35">
      <c r="A2641" s="10" t="s">
        <v>146</v>
      </c>
      <c r="B2641" s="10" t="s">
        <v>11</v>
      </c>
      <c r="C2641" s="10" t="s">
        <v>144</v>
      </c>
      <c r="D2641" s="21" t="s">
        <v>147</v>
      </c>
      <c r="E2641" s="21"/>
    </row>
    <row r="2642" spans="1:5" ht="15" thickBot="1" x14ac:dyDescent="0.35">
      <c r="A2642" s="10" t="s">
        <v>148</v>
      </c>
      <c r="B2642" s="10" t="s">
        <v>149</v>
      </c>
      <c r="C2642" s="10" t="s">
        <v>144</v>
      </c>
      <c r="D2642" s="21" t="s">
        <v>150</v>
      </c>
      <c r="E2642" s="21"/>
    </row>
    <row r="2643" spans="1:5" ht="15" thickBot="1" x14ac:dyDescent="0.35">
      <c r="A2643" s="10" t="s">
        <v>151</v>
      </c>
      <c r="B2643" s="10" t="s">
        <v>149</v>
      </c>
      <c r="C2643" s="10" t="s">
        <v>144</v>
      </c>
      <c r="D2643" s="21" t="s">
        <v>152</v>
      </c>
      <c r="E2643" s="21"/>
    </row>
    <row r="2644" spans="1:5" ht="15" thickBot="1" x14ac:dyDescent="0.35">
      <c r="A2644" s="9" t="s">
        <v>153</v>
      </c>
      <c r="B2644" s="9" t="s">
        <v>10</v>
      </c>
      <c r="C2644" s="9" t="s">
        <v>144</v>
      </c>
      <c r="D2644" s="22" t="s">
        <v>154</v>
      </c>
      <c r="E2644" s="22"/>
    </row>
    <row r="2645" spans="1:5" ht="15" thickBot="1" x14ac:dyDescent="0.35">
      <c r="A2645" s="17"/>
      <c r="B2645" s="17"/>
      <c r="C2645" s="18"/>
      <c r="D2645" s="2" t="s">
        <v>211</v>
      </c>
      <c r="E2645" s="3" t="s">
        <v>212</v>
      </c>
    </row>
    <row r="2646" spans="1:5" ht="15" thickBot="1" x14ac:dyDescent="0.35">
      <c r="A2646" s="19"/>
      <c r="B2646" s="19"/>
      <c r="C2646" s="20"/>
      <c r="D2646" s="5" t="s">
        <v>1429</v>
      </c>
      <c r="E2646" s="6" t="s">
        <v>1429</v>
      </c>
    </row>
    <row r="2647" spans="1:5" ht="15" thickBot="1" x14ac:dyDescent="0.35">
      <c r="A2647" s="10" t="s">
        <v>155</v>
      </c>
      <c r="B2647" s="10" t="s">
        <v>10</v>
      </c>
      <c r="C2647" s="10" t="s">
        <v>144</v>
      </c>
      <c r="D2647" s="21" t="s">
        <v>156</v>
      </c>
      <c r="E2647" s="21"/>
    </row>
    <row r="2648" spans="1:5" ht="15" thickBot="1" x14ac:dyDescent="0.35">
      <c r="A2648" s="10" t="s">
        <v>157</v>
      </c>
      <c r="B2648" s="10" t="s">
        <v>158</v>
      </c>
      <c r="C2648" s="10" t="s">
        <v>144</v>
      </c>
      <c r="D2648" s="21" t="s">
        <v>159</v>
      </c>
      <c r="E2648" s="21"/>
    </row>
    <row r="2649" spans="1:5" ht="15" thickBot="1" x14ac:dyDescent="0.35">
      <c r="A2649" s="10" t="s">
        <v>160</v>
      </c>
      <c r="B2649" s="10" t="s">
        <v>158</v>
      </c>
      <c r="C2649" s="10" t="s">
        <v>144</v>
      </c>
      <c r="D2649" s="21" t="s">
        <v>161</v>
      </c>
      <c r="E2649" s="21"/>
    </row>
    <row r="2650" spans="1:5" ht="15" thickBot="1" x14ac:dyDescent="0.35">
      <c r="A2650" s="10" t="s">
        <v>162</v>
      </c>
      <c r="B2650" s="10" t="s">
        <v>5</v>
      </c>
      <c r="C2650" s="10" t="s">
        <v>144</v>
      </c>
      <c r="D2650" s="21" t="s">
        <v>163</v>
      </c>
      <c r="E2650" s="21"/>
    </row>
    <row r="2651" spans="1:5" ht="15" thickBot="1" x14ac:dyDescent="0.35">
      <c r="A2651" s="9" t="s">
        <v>164</v>
      </c>
      <c r="B2651" s="9" t="s">
        <v>149</v>
      </c>
      <c r="C2651" s="9" t="s">
        <v>144</v>
      </c>
      <c r="D2651" s="22" t="s">
        <v>165</v>
      </c>
      <c r="E2651" s="22"/>
    </row>
    <row r="2652" spans="1:5" ht="15" thickBot="1" x14ac:dyDescent="0.35">
      <c r="A2652" s="17"/>
      <c r="B2652" s="17"/>
      <c r="C2652" s="18"/>
      <c r="D2652" s="2" t="s">
        <v>211</v>
      </c>
      <c r="E2652" s="3" t="s">
        <v>212</v>
      </c>
    </row>
    <row r="2653" spans="1:5" ht="15" thickBot="1" x14ac:dyDescent="0.35">
      <c r="A2653" s="17"/>
      <c r="B2653" s="17"/>
      <c r="C2653" s="18"/>
      <c r="D2653" s="1">
        <v>1</v>
      </c>
      <c r="E2653" s="4" t="s">
        <v>166</v>
      </c>
    </row>
    <row r="2654" spans="1:5" ht="15" thickBot="1" x14ac:dyDescent="0.35">
      <c r="A2654" s="17"/>
      <c r="B2654" s="17"/>
      <c r="C2654" s="18"/>
      <c r="D2654" s="1">
        <v>2</v>
      </c>
      <c r="E2654" s="4" t="s">
        <v>167</v>
      </c>
    </row>
    <row r="2655" spans="1:5" ht="15" thickBot="1" x14ac:dyDescent="0.35">
      <c r="A2655" s="17"/>
      <c r="B2655" s="17"/>
      <c r="C2655" s="18"/>
      <c r="D2655" s="1">
        <v>4</v>
      </c>
      <c r="E2655" s="4" t="s">
        <v>168</v>
      </c>
    </row>
    <row r="2656" spans="1:5" ht="15" thickBot="1" x14ac:dyDescent="0.35">
      <c r="A2656" s="19"/>
      <c r="B2656" s="19"/>
      <c r="C2656" s="20"/>
      <c r="D2656" s="5">
        <v>5</v>
      </c>
      <c r="E2656" s="6" t="s">
        <v>169</v>
      </c>
    </row>
    <row r="2657" spans="1:5" ht="15" thickBot="1" x14ac:dyDescent="0.35">
      <c r="A2657" s="10" t="s">
        <v>170</v>
      </c>
      <c r="B2657" s="10" t="s">
        <v>149</v>
      </c>
      <c r="C2657" s="10" t="s">
        <v>144</v>
      </c>
      <c r="D2657" s="21" t="s">
        <v>171</v>
      </c>
      <c r="E2657" s="21"/>
    </row>
    <row r="2658" spans="1:5" ht="15" thickBot="1" x14ac:dyDescent="0.35">
      <c r="A2658" s="9" t="s">
        <v>172</v>
      </c>
      <c r="B2658" s="9" t="s">
        <v>68</v>
      </c>
      <c r="C2658" s="9" t="s">
        <v>144</v>
      </c>
      <c r="D2658" s="22" t="s">
        <v>173</v>
      </c>
      <c r="E2658" s="22"/>
    </row>
    <row r="2659" spans="1:5" ht="15" thickBot="1" x14ac:dyDescent="0.35">
      <c r="A2659" s="17"/>
      <c r="B2659" s="17"/>
      <c r="C2659" s="18"/>
      <c r="D2659" s="2" t="s">
        <v>211</v>
      </c>
      <c r="E2659" s="3" t="s">
        <v>212</v>
      </c>
    </row>
    <row r="2660" spans="1:5" ht="15" thickBot="1" x14ac:dyDescent="0.35">
      <c r="A2660" s="17"/>
      <c r="B2660" s="17"/>
      <c r="C2660" s="18"/>
      <c r="D2660" s="1">
        <v>0</v>
      </c>
      <c r="E2660" s="4" t="s">
        <v>69</v>
      </c>
    </row>
    <row r="2661" spans="1:5" ht="15" thickBot="1" x14ac:dyDescent="0.35">
      <c r="A2661" s="19"/>
      <c r="B2661" s="19"/>
      <c r="C2661" s="20"/>
      <c r="D2661" s="5">
        <v>1</v>
      </c>
      <c r="E2661" s="6" t="s">
        <v>70</v>
      </c>
    </row>
    <row r="2662" spans="1:5" ht="15" thickBot="1" x14ac:dyDescent="0.35">
      <c r="A2662" s="9" t="s">
        <v>174</v>
      </c>
      <c r="B2662" s="9" t="s">
        <v>5</v>
      </c>
      <c r="C2662" s="9" t="s">
        <v>144</v>
      </c>
      <c r="D2662" s="22" t="s">
        <v>175</v>
      </c>
      <c r="E2662" s="22"/>
    </row>
    <row r="2663" spans="1:5" ht="15" thickBot="1" x14ac:dyDescent="0.35">
      <c r="A2663" s="17"/>
      <c r="B2663" s="17"/>
      <c r="C2663" s="18"/>
      <c r="D2663" s="2" t="s">
        <v>211</v>
      </c>
      <c r="E2663" s="3" t="s">
        <v>212</v>
      </c>
    </row>
    <row r="2664" spans="1:5" ht="15" thickBot="1" x14ac:dyDescent="0.35">
      <c r="A2664" s="19"/>
      <c r="B2664" s="19"/>
      <c r="C2664" s="20"/>
      <c r="D2664" s="5">
        <v>1</v>
      </c>
      <c r="E2664" s="7">
        <v>41214</v>
      </c>
    </row>
    <row r="2665" spans="1:5" ht="15" thickBot="1" x14ac:dyDescent="0.35">
      <c r="A2665" s="10" t="s">
        <v>176</v>
      </c>
      <c r="B2665" s="10" t="s">
        <v>149</v>
      </c>
      <c r="C2665" s="10" t="s">
        <v>144</v>
      </c>
      <c r="D2665" s="21" t="s">
        <v>177</v>
      </c>
      <c r="E2665" s="21"/>
    </row>
    <row r="2666" spans="1:5" ht="15" thickBot="1" x14ac:dyDescent="0.35">
      <c r="A2666" s="10" t="s">
        <v>178</v>
      </c>
      <c r="B2666" s="10" t="s">
        <v>158</v>
      </c>
      <c r="C2666" s="10" t="s">
        <v>144</v>
      </c>
      <c r="D2666" s="21" t="s">
        <v>179</v>
      </c>
      <c r="E2666" s="21"/>
    </row>
    <row r="2667" spans="1:5" ht="15" thickBot="1" x14ac:dyDescent="0.35">
      <c r="A2667" s="10" t="s">
        <v>180</v>
      </c>
      <c r="B2667" s="10" t="s">
        <v>158</v>
      </c>
      <c r="C2667" s="10" t="s">
        <v>144</v>
      </c>
      <c r="D2667" s="21" t="s">
        <v>181</v>
      </c>
      <c r="E2667" s="21"/>
    </row>
    <row r="2668" spans="1:5" ht="15" thickBot="1" x14ac:dyDescent="0.35">
      <c r="A2668" s="10" t="s">
        <v>182</v>
      </c>
      <c r="B2668" s="10" t="s">
        <v>10</v>
      </c>
      <c r="C2668" s="10" t="s">
        <v>144</v>
      </c>
      <c r="D2668" s="21" t="s">
        <v>183</v>
      </c>
      <c r="E2668" s="21"/>
    </row>
    <row r="2669" spans="1:5" ht="15" thickBot="1" x14ac:dyDescent="0.35">
      <c r="A2669" s="9" t="s">
        <v>184</v>
      </c>
      <c r="B2669" s="9" t="s">
        <v>5</v>
      </c>
      <c r="C2669" s="9" t="s">
        <v>144</v>
      </c>
      <c r="D2669" s="22" t="s">
        <v>185</v>
      </c>
      <c r="E2669" s="22"/>
    </row>
    <row r="2670" spans="1:5" ht="15" thickBot="1" x14ac:dyDescent="0.35">
      <c r="A2670" s="17"/>
      <c r="B2670" s="17"/>
      <c r="C2670" s="18"/>
      <c r="D2670" s="2" t="s">
        <v>211</v>
      </c>
      <c r="E2670" s="3" t="s">
        <v>212</v>
      </c>
    </row>
    <row r="2671" spans="1:5" ht="15" thickBot="1" x14ac:dyDescent="0.35">
      <c r="A2671" s="17"/>
      <c r="B2671" s="17"/>
      <c r="C2671" s="18"/>
      <c r="D2671" s="1">
        <v>1</v>
      </c>
      <c r="E2671" s="4" t="s">
        <v>186</v>
      </c>
    </row>
    <row r="2672" spans="1:5" ht="15" thickBot="1" x14ac:dyDescent="0.35">
      <c r="A2672" s="19"/>
      <c r="B2672" s="19"/>
      <c r="C2672" s="20"/>
      <c r="D2672" s="5">
        <v>2</v>
      </c>
      <c r="E2672" s="6" t="s">
        <v>187</v>
      </c>
    </row>
    <row r="2673" spans="1:5" ht="15" thickBot="1" x14ac:dyDescent="0.35">
      <c r="A2673" s="10" t="s">
        <v>188</v>
      </c>
      <c r="B2673" s="10" t="s">
        <v>149</v>
      </c>
      <c r="C2673" s="10" t="s">
        <v>144</v>
      </c>
      <c r="D2673" s="21" t="s">
        <v>189</v>
      </c>
      <c r="E2673" s="21"/>
    </row>
    <row r="2674" spans="1:5" ht="15" thickBot="1" x14ac:dyDescent="0.35">
      <c r="A2674" s="10" t="s">
        <v>190</v>
      </c>
      <c r="B2674" s="10" t="s">
        <v>149</v>
      </c>
      <c r="C2674" s="10" t="s">
        <v>144</v>
      </c>
      <c r="D2674" s="21" t="s">
        <v>191</v>
      </c>
      <c r="E2674" s="21"/>
    </row>
    <row r="2675" spans="1:5" ht="15" thickBot="1" x14ac:dyDescent="0.35">
      <c r="A2675" s="10" t="s">
        <v>192</v>
      </c>
      <c r="B2675" s="10" t="s">
        <v>149</v>
      </c>
      <c r="C2675" s="10" t="s">
        <v>144</v>
      </c>
      <c r="D2675" s="21" t="s">
        <v>193</v>
      </c>
      <c r="E2675" s="21"/>
    </row>
    <row r="2676" spans="1:5" ht="15" thickBot="1" x14ac:dyDescent="0.35">
      <c r="A2676" s="10" t="s">
        <v>194</v>
      </c>
      <c r="B2676" s="10" t="s">
        <v>149</v>
      </c>
      <c r="C2676" s="10" t="s">
        <v>144</v>
      </c>
      <c r="D2676" s="21" t="s">
        <v>195</v>
      </c>
      <c r="E2676" s="21"/>
    </row>
    <row r="2677" spans="1:5" ht="15" thickBot="1" x14ac:dyDescent="0.35">
      <c r="A2677" s="10" t="s">
        <v>196</v>
      </c>
      <c r="B2677" s="10" t="s">
        <v>197</v>
      </c>
      <c r="C2677" s="10" t="s">
        <v>144</v>
      </c>
      <c r="D2677" s="21" t="s">
        <v>198</v>
      </c>
      <c r="E2677" s="21"/>
    </row>
    <row r="2678" spans="1:5" ht="15" thickBot="1" x14ac:dyDescent="0.35">
      <c r="A2678" s="9" t="s">
        <v>199</v>
      </c>
      <c r="B2678" s="9" t="s">
        <v>197</v>
      </c>
      <c r="C2678" s="9" t="s">
        <v>144</v>
      </c>
      <c r="D2678" s="22" t="s">
        <v>200</v>
      </c>
      <c r="E2678" s="22"/>
    </row>
    <row r="2679" spans="1:5" ht="15" thickBot="1" x14ac:dyDescent="0.35">
      <c r="A2679" s="17"/>
      <c r="B2679" s="17"/>
      <c r="C2679" s="18"/>
      <c r="D2679" s="2" t="s">
        <v>211</v>
      </c>
      <c r="E2679" s="3" t="s">
        <v>212</v>
      </c>
    </row>
    <row r="2680" spans="1:5" ht="15" thickBot="1" x14ac:dyDescent="0.35">
      <c r="A2680" s="17"/>
      <c r="B2680" s="17"/>
      <c r="C2680" s="18"/>
      <c r="D2680" s="1" t="s">
        <v>5224</v>
      </c>
      <c r="E2680" s="4" t="s">
        <v>5225</v>
      </c>
    </row>
    <row r="2681" spans="1:5" ht="15" thickBot="1" x14ac:dyDescent="0.35">
      <c r="A2681" s="17"/>
      <c r="B2681" s="17"/>
      <c r="C2681" s="18"/>
      <c r="D2681" s="1" t="s">
        <v>5139</v>
      </c>
      <c r="E2681" s="4" t="s">
        <v>5140</v>
      </c>
    </row>
    <row r="2682" spans="1:5" ht="15" thickBot="1" x14ac:dyDescent="0.35">
      <c r="A2682" s="17"/>
      <c r="B2682" s="17"/>
      <c r="C2682" s="18"/>
      <c r="D2682" s="11" t="s">
        <v>5143</v>
      </c>
      <c r="E2682" s="4" t="s">
        <v>5144</v>
      </c>
    </row>
    <row r="2683" spans="1:5" ht="15" thickBot="1" x14ac:dyDescent="0.35">
      <c r="A2683" s="17"/>
      <c r="B2683" s="17"/>
      <c r="C2683" s="18"/>
      <c r="D2683" s="1" t="s">
        <v>5145</v>
      </c>
      <c r="E2683" s="4" t="s">
        <v>5146</v>
      </c>
    </row>
    <row r="2684" spans="1:5" ht="15" thickBot="1" x14ac:dyDescent="0.35">
      <c r="A2684" s="17"/>
      <c r="B2684" s="17"/>
      <c r="C2684" s="18"/>
      <c r="D2684" s="1" t="s">
        <v>5226</v>
      </c>
      <c r="E2684" s="4" t="s">
        <v>5227</v>
      </c>
    </row>
    <row r="2685" spans="1:5" ht="15" thickBot="1" x14ac:dyDescent="0.35">
      <c r="A2685" s="17"/>
      <c r="B2685" s="17"/>
      <c r="C2685" s="18"/>
      <c r="D2685" s="1" t="s">
        <v>5147</v>
      </c>
      <c r="E2685" s="4" t="s">
        <v>5148</v>
      </c>
    </row>
    <row r="2686" spans="1:5" ht="15" thickBot="1" x14ac:dyDescent="0.35">
      <c r="A2686" s="17"/>
      <c r="B2686" s="17"/>
      <c r="C2686" s="18"/>
      <c r="D2686" s="1" t="s">
        <v>5151</v>
      </c>
      <c r="E2686" s="4" t="s">
        <v>5152</v>
      </c>
    </row>
    <row r="2687" spans="1:5" ht="15" thickBot="1" x14ac:dyDescent="0.35">
      <c r="A2687" s="17"/>
      <c r="B2687" s="17"/>
      <c r="C2687" s="18"/>
      <c r="D2687" s="1" t="s">
        <v>5153</v>
      </c>
      <c r="E2687" s="4" t="s">
        <v>5154</v>
      </c>
    </row>
    <row r="2688" spans="1:5" ht="15" thickBot="1" x14ac:dyDescent="0.35">
      <c r="A2688" s="17"/>
      <c r="B2688" s="17"/>
      <c r="C2688" s="18"/>
      <c r="D2688" s="1" t="s">
        <v>5155</v>
      </c>
      <c r="E2688" s="4" t="s">
        <v>5156</v>
      </c>
    </row>
    <row r="2689" spans="1:6" ht="15" thickBot="1" x14ac:dyDescent="0.35">
      <c r="A2689" s="17"/>
      <c r="B2689" s="17"/>
      <c r="C2689" s="18"/>
      <c r="D2689" s="1" t="s">
        <v>5157</v>
      </c>
      <c r="E2689" s="4" t="s">
        <v>5158</v>
      </c>
    </row>
    <row r="2690" spans="1:6" ht="15" thickBot="1" x14ac:dyDescent="0.35">
      <c r="A2690" s="17"/>
      <c r="B2690" s="17"/>
      <c r="C2690" s="18"/>
      <c r="D2690" s="1" t="s">
        <v>5159</v>
      </c>
      <c r="E2690" s="4" t="s">
        <v>5160</v>
      </c>
    </row>
    <row r="2691" spans="1:6" ht="15" thickBot="1" x14ac:dyDescent="0.35">
      <c r="A2691" s="17"/>
      <c r="B2691" s="17"/>
      <c r="C2691" s="18"/>
      <c r="D2691" s="1" t="s">
        <v>5161</v>
      </c>
      <c r="E2691" s="4" t="s">
        <v>5162</v>
      </c>
    </row>
    <row r="2692" spans="1:6" ht="15" thickBot="1" x14ac:dyDescent="0.35">
      <c r="A2692" s="19"/>
      <c r="B2692" s="19"/>
      <c r="C2692" s="20"/>
      <c r="D2692" s="12" t="s">
        <v>5163</v>
      </c>
      <c r="E2692" s="6" t="s">
        <v>5164</v>
      </c>
    </row>
    <row r="2693" spans="1:6" ht="15" thickBot="1" x14ac:dyDescent="0.35">
      <c r="A2693" s="10" t="s">
        <v>201</v>
      </c>
      <c r="B2693" s="10" t="s">
        <v>197</v>
      </c>
      <c r="C2693" s="10" t="s">
        <v>144</v>
      </c>
      <c r="D2693" s="21" t="s">
        <v>202</v>
      </c>
      <c r="E2693" s="21"/>
    </row>
    <row r="2694" spans="1:6" ht="15" thickBot="1" x14ac:dyDescent="0.35">
      <c r="A2694" s="10" t="s">
        <v>203</v>
      </c>
      <c r="B2694" s="10" t="s">
        <v>197</v>
      </c>
      <c r="C2694" s="10" t="s">
        <v>144</v>
      </c>
      <c r="D2694" s="21" t="s">
        <v>204</v>
      </c>
      <c r="E2694" s="21"/>
    </row>
    <row r="2695" spans="1:6" ht="15" thickBot="1" x14ac:dyDescent="0.35">
      <c r="A2695" s="10" t="s">
        <v>205</v>
      </c>
      <c r="B2695" s="10" t="s">
        <v>197</v>
      </c>
      <c r="C2695" s="10" t="s">
        <v>144</v>
      </c>
      <c r="D2695" s="21" t="s">
        <v>206</v>
      </c>
      <c r="E2695" s="21"/>
    </row>
    <row r="2696" spans="1:6" ht="15" thickBot="1" x14ac:dyDescent="0.35">
      <c r="A2696" s="10" t="s">
        <v>207</v>
      </c>
      <c r="B2696" s="10" t="s">
        <v>149</v>
      </c>
      <c r="C2696" s="10" t="s">
        <v>144</v>
      </c>
      <c r="D2696" s="21" t="s">
        <v>208</v>
      </c>
      <c r="E2696" s="21"/>
    </row>
    <row r="2697" spans="1:6" ht="15" thickBot="1" x14ac:dyDescent="0.35">
      <c r="A2697" s="10" t="s">
        <v>209</v>
      </c>
      <c r="B2697" s="10" t="s">
        <v>197</v>
      </c>
      <c r="C2697" s="10" t="s">
        <v>144</v>
      </c>
      <c r="D2697" s="21" t="s">
        <v>210</v>
      </c>
      <c r="E2697" s="21"/>
    </row>
    <row r="2698" spans="1:6" x14ac:dyDescent="0.3">
      <c r="A2698" s="28"/>
      <c r="B2698" s="28"/>
      <c r="C2698" s="28"/>
      <c r="D2698" s="28"/>
      <c r="E2698" s="28"/>
      <c r="F2698" s="28"/>
    </row>
    <row r="2699" spans="1:6" ht="18" x14ac:dyDescent="0.3">
      <c r="A2699" s="13"/>
    </row>
    <row r="2700" spans="1:6" x14ac:dyDescent="0.3">
      <c r="A2700" s="14"/>
    </row>
    <row r="2701" spans="1:6" x14ac:dyDescent="0.3">
      <c r="A2701" s="15"/>
    </row>
    <row r="2702" spans="1:6" x14ac:dyDescent="0.3">
      <c r="A2702" s="15"/>
    </row>
    <row r="2703" spans="1:6" x14ac:dyDescent="0.3">
      <c r="A2703" s="14"/>
    </row>
    <row r="2704" spans="1:6" x14ac:dyDescent="0.3">
      <c r="A2704" s="14"/>
    </row>
    <row r="2705" spans="1:1" x14ac:dyDescent="0.3">
      <c r="A2705" s="14"/>
    </row>
    <row r="2706" spans="1:1" x14ac:dyDescent="0.3">
      <c r="A2706" s="14"/>
    </row>
    <row r="2707" spans="1:1" x14ac:dyDescent="0.3">
      <c r="A2707" s="14"/>
    </row>
    <row r="2708" spans="1:1" x14ac:dyDescent="0.3">
      <c r="A2708" s="14"/>
    </row>
    <row r="2709" spans="1:1" x14ac:dyDescent="0.3">
      <c r="A2709" s="14"/>
    </row>
    <row r="2710" spans="1:1" x14ac:dyDescent="0.3">
      <c r="A2710" s="14"/>
    </row>
    <row r="2711" spans="1:1" x14ac:dyDescent="0.3">
      <c r="A2711" s="15"/>
    </row>
    <row r="2712" spans="1:1" x14ac:dyDescent="0.3">
      <c r="A2712" s="16"/>
    </row>
    <row r="2713" spans="1:1" x14ac:dyDescent="0.3">
      <c r="A2713" s="16"/>
    </row>
    <row r="2714" spans="1:1" x14ac:dyDescent="0.3">
      <c r="A2714" s="16"/>
    </row>
    <row r="2715" spans="1:1" x14ac:dyDescent="0.3">
      <c r="A2715" s="16"/>
    </row>
    <row r="2716" spans="1:1" x14ac:dyDescent="0.3">
      <c r="A2716" s="16"/>
    </row>
    <row r="2717" spans="1:1" x14ac:dyDescent="0.3">
      <c r="A2717" s="16"/>
    </row>
    <row r="2718" spans="1:1" x14ac:dyDescent="0.3">
      <c r="A2718" s="16"/>
    </row>
    <row r="2719" spans="1:1" x14ac:dyDescent="0.3">
      <c r="A2719" s="16"/>
    </row>
    <row r="2720" spans="1:1" x14ac:dyDescent="0.3">
      <c r="A2720" s="16"/>
    </row>
    <row r="2721" spans="1:1" x14ac:dyDescent="0.3">
      <c r="A2721" s="16"/>
    </row>
    <row r="2722" spans="1:1" x14ac:dyDescent="0.3">
      <c r="A2722" s="16"/>
    </row>
    <row r="2723" spans="1:1" x14ac:dyDescent="0.3">
      <c r="A2723" s="16"/>
    </row>
    <row r="2724" spans="1:1" x14ac:dyDescent="0.3">
      <c r="A2724" s="16"/>
    </row>
    <row r="2725" spans="1:1" x14ac:dyDescent="0.3">
      <c r="A2725" s="16"/>
    </row>
    <row r="2726" spans="1:1" x14ac:dyDescent="0.3">
      <c r="A2726" s="16"/>
    </row>
    <row r="2727" spans="1:1" x14ac:dyDescent="0.3">
      <c r="A2727" s="16"/>
    </row>
    <row r="2728" spans="1:1" x14ac:dyDescent="0.3">
      <c r="A2728" s="16"/>
    </row>
    <row r="2729" spans="1:1" x14ac:dyDescent="0.3">
      <c r="A2729" s="16"/>
    </row>
    <row r="2730" spans="1:1" x14ac:dyDescent="0.3">
      <c r="A2730" s="16"/>
    </row>
    <row r="2731" spans="1:1" x14ac:dyDescent="0.3">
      <c r="A2731" s="16"/>
    </row>
    <row r="2732" spans="1:1" x14ac:dyDescent="0.3">
      <c r="A2732" s="16"/>
    </row>
    <row r="2733" spans="1:1" x14ac:dyDescent="0.3">
      <c r="A2733" s="14"/>
    </row>
    <row r="2734" spans="1:1" x14ac:dyDescent="0.3">
      <c r="A2734" s="14"/>
    </row>
    <row r="2735" spans="1:1" x14ac:dyDescent="0.3">
      <c r="A2735" s="14"/>
    </row>
    <row r="2736" spans="1:1" x14ac:dyDescent="0.3">
      <c r="A2736" s="14"/>
    </row>
    <row r="2737" spans="1:1" x14ac:dyDescent="0.3">
      <c r="A2737" s="14"/>
    </row>
    <row r="2738" spans="1:1" x14ac:dyDescent="0.3">
      <c r="A2738" s="15"/>
    </row>
    <row r="2739" spans="1:1" x14ac:dyDescent="0.3">
      <c r="A2739" s="16"/>
    </row>
    <row r="2740" spans="1:1" x14ac:dyDescent="0.3">
      <c r="A2740" s="16"/>
    </row>
    <row r="2741" spans="1:1" x14ac:dyDescent="0.3">
      <c r="A2741" s="16"/>
    </row>
    <row r="2742" spans="1:1" x14ac:dyDescent="0.3">
      <c r="A2742" s="16"/>
    </row>
    <row r="2743" spans="1:1" x14ac:dyDescent="0.3">
      <c r="A2743" s="16"/>
    </row>
    <row r="2744" spans="1:1" x14ac:dyDescent="0.3">
      <c r="A2744" s="16"/>
    </row>
    <row r="2745" spans="1:1" x14ac:dyDescent="0.3">
      <c r="A2745" s="16"/>
    </row>
    <row r="2746" spans="1:1" x14ac:dyDescent="0.3">
      <c r="A2746" s="16"/>
    </row>
    <row r="2747" spans="1:1" x14ac:dyDescent="0.3">
      <c r="A2747" s="16"/>
    </row>
    <row r="2748" spans="1:1" x14ac:dyDescent="0.3">
      <c r="A2748" s="16"/>
    </row>
    <row r="2749" spans="1:1" x14ac:dyDescent="0.3">
      <c r="A2749" s="16"/>
    </row>
    <row r="2750" spans="1:1" x14ac:dyDescent="0.3">
      <c r="A2750" s="16"/>
    </row>
    <row r="2751" spans="1:1" x14ac:dyDescent="0.3">
      <c r="A2751" s="16"/>
    </row>
    <row r="2752" spans="1:1" x14ac:dyDescent="0.3">
      <c r="A2752" s="16"/>
    </row>
    <row r="2753" spans="1:1" x14ac:dyDescent="0.3">
      <c r="A2753" s="15"/>
    </row>
    <row r="2754" spans="1:1" x14ac:dyDescent="0.3">
      <c r="A2754" s="14"/>
    </row>
    <row r="2755" spans="1:1" x14ac:dyDescent="0.3">
      <c r="A2755" s="14"/>
    </row>
    <row r="2756" spans="1:1" x14ac:dyDescent="0.3">
      <c r="A2756" s="14"/>
    </row>
    <row r="2757" spans="1:1" x14ac:dyDescent="0.3">
      <c r="A2757" s="14"/>
    </row>
  </sheetData>
  <mergeCells count="1683">
    <mergeCell ref="D248:E248"/>
    <mergeCell ref="A249:C251"/>
    <mergeCell ref="D252:E252"/>
    <mergeCell ref="A245:C247"/>
    <mergeCell ref="D170:E170"/>
    <mergeCell ref="D171:E171"/>
    <mergeCell ref="D202:E202"/>
    <mergeCell ref="A203:C205"/>
    <mergeCell ref="D206:E206"/>
    <mergeCell ref="D2:E2"/>
    <mergeCell ref="D3:E3"/>
    <mergeCell ref="A4:C95"/>
    <mergeCell ref="D96:E96"/>
    <mergeCell ref="D97:E97"/>
    <mergeCell ref="D98:E98"/>
    <mergeCell ref="D99:E99"/>
    <mergeCell ref="D100:E100"/>
    <mergeCell ref="A323:C325"/>
    <mergeCell ref="D271:E271"/>
    <mergeCell ref="D253:E253"/>
    <mergeCell ref="A254:C256"/>
    <mergeCell ref="D257:E257"/>
    <mergeCell ref="D258:E258"/>
    <mergeCell ref="A259:C261"/>
    <mergeCell ref="D262:E262"/>
    <mergeCell ref="A263:C266"/>
    <mergeCell ref="D267:E267"/>
    <mergeCell ref="A268:C270"/>
    <mergeCell ref="D272:E272"/>
    <mergeCell ref="A273:C275"/>
    <mergeCell ref="D276:E276"/>
    <mergeCell ref="D277:E277"/>
    <mergeCell ref="A278:C280"/>
    <mergeCell ref="D281:E281"/>
    <mergeCell ref="A282:C288"/>
    <mergeCell ref="D289:E289"/>
    <mergeCell ref="D322:E322"/>
    <mergeCell ref="D309:E309"/>
    <mergeCell ref="A310:C312"/>
    <mergeCell ref="D313:E313"/>
    <mergeCell ref="A290:C292"/>
    <mergeCell ref="D293:E293"/>
    <mergeCell ref="A294:C296"/>
    <mergeCell ref="D297:E297"/>
    <mergeCell ref="A298:C300"/>
    <mergeCell ref="D301:E301"/>
    <mergeCell ref="A302:C304"/>
    <mergeCell ref="D305:E305"/>
    <mergeCell ref="A306:C308"/>
    <mergeCell ref="A314:C316"/>
    <mergeCell ref="D317:E317"/>
    <mergeCell ref="A318:C320"/>
    <mergeCell ref="D321:E321"/>
    <mergeCell ref="D435:E435"/>
    <mergeCell ref="D421:E421"/>
    <mergeCell ref="A402:C404"/>
    <mergeCell ref="D405:E405"/>
    <mergeCell ref="A406:C408"/>
    <mergeCell ref="D409:E409"/>
    <mergeCell ref="A410:C412"/>
    <mergeCell ref="D413:E413"/>
    <mergeCell ref="A414:C416"/>
    <mergeCell ref="D417:E417"/>
    <mergeCell ref="A418:C420"/>
    <mergeCell ref="A422:C426"/>
    <mergeCell ref="D427:E427"/>
    <mergeCell ref="A428:C434"/>
    <mergeCell ref="A436:C438"/>
    <mergeCell ref="D439:E439"/>
    <mergeCell ref="D378:E378"/>
    <mergeCell ref="A398:C400"/>
    <mergeCell ref="D401:E401"/>
    <mergeCell ref="D487:E487"/>
    <mergeCell ref="A488:C490"/>
    <mergeCell ref="D491:E491"/>
    <mergeCell ref="A492:C494"/>
    <mergeCell ref="D495:E495"/>
    <mergeCell ref="A496:C498"/>
    <mergeCell ref="D499:E499"/>
    <mergeCell ref="A500:C502"/>
    <mergeCell ref="D503:E503"/>
    <mergeCell ref="A504:C506"/>
    <mergeCell ref="D507:E507"/>
    <mergeCell ref="A508:C510"/>
    <mergeCell ref="D511:E511"/>
    <mergeCell ref="A512:C516"/>
    <mergeCell ref="D464:E464"/>
    <mergeCell ref="A465:C467"/>
    <mergeCell ref="D468:E468"/>
    <mergeCell ref="A484:C486"/>
    <mergeCell ref="D582:E582"/>
    <mergeCell ref="D568:E568"/>
    <mergeCell ref="A561:C563"/>
    <mergeCell ref="D564:E564"/>
    <mergeCell ref="A565:C567"/>
    <mergeCell ref="A569:C573"/>
    <mergeCell ref="D574:E574"/>
    <mergeCell ref="A575:C577"/>
    <mergeCell ref="D578:E578"/>
    <mergeCell ref="A579:C581"/>
    <mergeCell ref="D583:E583"/>
    <mergeCell ref="A584:C586"/>
    <mergeCell ref="D587:E587"/>
    <mergeCell ref="D588:E588"/>
    <mergeCell ref="A589:C593"/>
    <mergeCell ref="D594:E594"/>
    <mergeCell ref="D525:E525"/>
    <mergeCell ref="D556:E556"/>
    <mergeCell ref="A557:C559"/>
    <mergeCell ref="D560:E560"/>
    <mergeCell ref="D657:E657"/>
    <mergeCell ref="A658:C660"/>
    <mergeCell ref="D661:E661"/>
    <mergeCell ref="A662:C664"/>
    <mergeCell ref="D665:E665"/>
    <mergeCell ref="A666:C668"/>
    <mergeCell ref="D653:E653"/>
    <mergeCell ref="A654:C656"/>
    <mergeCell ref="D640:E640"/>
    <mergeCell ref="A641:C643"/>
    <mergeCell ref="D644:E644"/>
    <mergeCell ref="A645:C652"/>
    <mergeCell ref="D634:E634"/>
    <mergeCell ref="D639:E639"/>
    <mergeCell ref="D635:E635"/>
    <mergeCell ref="A636:C638"/>
    <mergeCell ref="D595:E595"/>
    <mergeCell ref="D695:E695"/>
    <mergeCell ref="D681:E681"/>
    <mergeCell ref="A682:C684"/>
    <mergeCell ref="D685:E685"/>
    <mergeCell ref="A686:C693"/>
    <mergeCell ref="D694:E694"/>
    <mergeCell ref="A696:C702"/>
    <mergeCell ref="D703:E703"/>
    <mergeCell ref="A704:C706"/>
    <mergeCell ref="D707:E707"/>
    <mergeCell ref="A708:C710"/>
    <mergeCell ref="D711:E711"/>
    <mergeCell ref="A712:C714"/>
    <mergeCell ref="D715:E715"/>
    <mergeCell ref="A716:C718"/>
    <mergeCell ref="D719:E719"/>
    <mergeCell ref="D669:E669"/>
    <mergeCell ref="A670:C672"/>
    <mergeCell ref="D673:E673"/>
    <mergeCell ref="A674:C676"/>
    <mergeCell ref="D677:E677"/>
    <mergeCell ref="A678:C680"/>
    <mergeCell ref="D799:E799"/>
    <mergeCell ref="A800:C802"/>
    <mergeCell ref="D803:E803"/>
    <mergeCell ref="A804:C806"/>
    <mergeCell ref="A720:C722"/>
    <mergeCell ref="D723:E723"/>
    <mergeCell ref="A724:C726"/>
    <mergeCell ref="D727:E727"/>
    <mergeCell ref="A728:C738"/>
    <mergeCell ref="D739:E739"/>
    <mergeCell ref="A740:C742"/>
    <mergeCell ref="D743:E743"/>
    <mergeCell ref="A744:C746"/>
    <mergeCell ref="D747:E747"/>
    <mergeCell ref="A748:C750"/>
    <mergeCell ref="D751:E751"/>
    <mergeCell ref="A752:C754"/>
    <mergeCell ref="D755:E755"/>
    <mergeCell ref="D915:E915"/>
    <mergeCell ref="D890:E890"/>
    <mergeCell ref="A874:C876"/>
    <mergeCell ref="D877:E877"/>
    <mergeCell ref="A878:C880"/>
    <mergeCell ref="D881:E881"/>
    <mergeCell ref="A882:C884"/>
    <mergeCell ref="D885:E885"/>
    <mergeCell ref="A886:C888"/>
    <mergeCell ref="D889:E889"/>
    <mergeCell ref="D807:E807"/>
    <mergeCell ref="A808:C810"/>
    <mergeCell ref="D811:E811"/>
    <mergeCell ref="A812:C814"/>
    <mergeCell ref="D815:E815"/>
    <mergeCell ref="A816:C818"/>
    <mergeCell ref="D819:E819"/>
    <mergeCell ref="A820:C822"/>
    <mergeCell ref="D823:E823"/>
    <mergeCell ref="A824:C826"/>
    <mergeCell ref="D827:E827"/>
    <mergeCell ref="A828:C830"/>
    <mergeCell ref="D831:E831"/>
    <mergeCell ref="A832:C838"/>
    <mergeCell ref="D910:E910"/>
    <mergeCell ref="D914:E914"/>
    <mergeCell ref="A891:C893"/>
    <mergeCell ref="D894:E894"/>
    <mergeCell ref="D895:E895"/>
    <mergeCell ref="A896:C898"/>
    <mergeCell ref="D899:E899"/>
    <mergeCell ref="D900:E900"/>
    <mergeCell ref="A901:C903"/>
    <mergeCell ref="D904:E904"/>
    <mergeCell ref="D905:E905"/>
    <mergeCell ref="D907:E907"/>
    <mergeCell ref="D908:E908"/>
    <mergeCell ref="D909:E909"/>
    <mergeCell ref="D911:E911"/>
    <mergeCell ref="D912:E912"/>
    <mergeCell ref="D913:E913"/>
    <mergeCell ref="D951:E951"/>
    <mergeCell ref="D955:E955"/>
    <mergeCell ref="D956:E956"/>
    <mergeCell ref="D1084:E1084"/>
    <mergeCell ref="D1085:E1085"/>
    <mergeCell ref="D941:E941"/>
    <mergeCell ref="D945:E945"/>
    <mergeCell ref="D946:E946"/>
    <mergeCell ref="D950:E950"/>
    <mergeCell ref="D932:E932"/>
    <mergeCell ref="D936:E936"/>
    <mergeCell ref="D940:E940"/>
    <mergeCell ref="D938:E938"/>
    <mergeCell ref="D939:E939"/>
    <mergeCell ref="D942:E942"/>
    <mergeCell ref="D943:E943"/>
    <mergeCell ref="D944:E944"/>
    <mergeCell ref="D947:E947"/>
    <mergeCell ref="D948:E948"/>
    <mergeCell ref="D949:E949"/>
    <mergeCell ref="D952:E952"/>
    <mergeCell ref="D953:E953"/>
    <mergeCell ref="D954:E954"/>
    <mergeCell ref="D957:E957"/>
    <mergeCell ref="D958:E958"/>
    <mergeCell ref="D959:E959"/>
    <mergeCell ref="D1135:E1135"/>
    <mergeCell ref="D1127:E1127"/>
    <mergeCell ref="D1131:E1131"/>
    <mergeCell ref="D1118:E1118"/>
    <mergeCell ref="D1122:E1122"/>
    <mergeCell ref="D1123:E1123"/>
    <mergeCell ref="D1119:E1119"/>
    <mergeCell ref="D1120:E1120"/>
    <mergeCell ref="D1121:E1121"/>
    <mergeCell ref="A1124:C1126"/>
    <mergeCell ref="A1128:C1130"/>
    <mergeCell ref="A1132:C1134"/>
    <mergeCell ref="D1110:E1110"/>
    <mergeCell ref="D1114:E1114"/>
    <mergeCell ref="D1086:E1086"/>
    <mergeCell ref="D1087:E1087"/>
    <mergeCell ref="D1088:E1088"/>
    <mergeCell ref="D1089:E1089"/>
    <mergeCell ref="D1090:E1090"/>
    <mergeCell ref="D1112:E1112"/>
    <mergeCell ref="D1113:E1113"/>
    <mergeCell ref="D1115:E1115"/>
    <mergeCell ref="D1116:E1116"/>
    <mergeCell ref="D1117:E1117"/>
    <mergeCell ref="D1185:E1185"/>
    <mergeCell ref="D1161:E1161"/>
    <mergeCell ref="D1162:E1162"/>
    <mergeCell ref="D1163:E1163"/>
    <mergeCell ref="D1139:E1139"/>
    <mergeCell ref="D1143:E1143"/>
    <mergeCell ref="A1136:C1138"/>
    <mergeCell ref="A1140:C1142"/>
    <mergeCell ref="A1144:C1146"/>
    <mergeCell ref="D1147:E1147"/>
    <mergeCell ref="A1148:C1150"/>
    <mergeCell ref="D1151:E1151"/>
    <mergeCell ref="A1152:C1154"/>
    <mergeCell ref="D1155:E1155"/>
    <mergeCell ref="A1156:C1158"/>
    <mergeCell ref="D1159:E1159"/>
    <mergeCell ref="D1160:E1160"/>
    <mergeCell ref="D1170:E1170"/>
    <mergeCell ref="D1171:E1171"/>
    <mergeCell ref="D1172:E1172"/>
    <mergeCell ref="D1173:E1173"/>
    <mergeCell ref="D1174:E1174"/>
    <mergeCell ref="D1175:E1175"/>
    <mergeCell ref="D1164:E1164"/>
    <mergeCell ref="D1165:E1165"/>
    <mergeCell ref="D1166:E1166"/>
    <mergeCell ref="D1167:E1167"/>
    <mergeCell ref="D1168:E1168"/>
    <mergeCell ref="D1169:E1169"/>
    <mergeCell ref="D1176:E1176"/>
    <mergeCell ref="D1177:E1177"/>
    <mergeCell ref="A1178:C1180"/>
    <mergeCell ref="D1181:E1181"/>
    <mergeCell ref="A1182:C1184"/>
    <mergeCell ref="D1203:E1203"/>
    <mergeCell ref="D1207:E1207"/>
    <mergeCell ref="D1211:E1211"/>
    <mergeCell ref="D1199:E1199"/>
    <mergeCell ref="A1186:C1188"/>
    <mergeCell ref="D1189:E1189"/>
    <mergeCell ref="A1190:C1192"/>
    <mergeCell ref="D1193:E1193"/>
    <mergeCell ref="A1194:C1196"/>
    <mergeCell ref="D1197:E1197"/>
    <mergeCell ref="D1198:E1198"/>
    <mergeCell ref="D1200:E1200"/>
    <mergeCell ref="D1201:E1201"/>
    <mergeCell ref="D1202:E1202"/>
    <mergeCell ref="D1204:E1204"/>
    <mergeCell ref="D1205:E1205"/>
    <mergeCell ref="D1206:E1206"/>
    <mergeCell ref="D1208:E1208"/>
    <mergeCell ref="D1258:E1258"/>
    <mergeCell ref="D1262:E1262"/>
    <mergeCell ref="D1252:E1252"/>
    <mergeCell ref="D1253:E1253"/>
    <mergeCell ref="D1254:E1254"/>
    <mergeCell ref="D1255:E1255"/>
    <mergeCell ref="D1256:E1256"/>
    <mergeCell ref="D1257:E1257"/>
    <mergeCell ref="D1245:E1245"/>
    <mergeCell ref="D1249:E1249"/>
    <mergeCell ref="D1250:E1250"/>
    <mergeCell ref="D1251:E1251"/>
    <mergeCell ref="D1246:E1246"/>
    <mergeCell ref="D1247:E1247"/>
    <mergeCell ref="D1248:E1248"/>
    <mergeCell ref="A1259:C1261"/>
    <mergeCell ref="D1237:E1237"/>
    <mergeCell ref="D1241:E1241"/>
    <mergeCell ref="D1290:E1290"/>
    <mergeCell ref="D1291:E1291"/>
    <mergeCell ref="D1292:E1292"/>
    <mergeCell ref="D1293:E1293"/>
    <mergeCell ref="A1263:C1265"/>
    <mergeCell ref="D1266:E1266"/>
    <mergeCell ref="A1267:C1269"/>
    <mergeCell ref="D1270:E1270"/>
    <mergeCell ref="A1271:C1273"/>
    <mergeCell ref="D1274:E1274"/>
    <mergeCell ref="A1275:C1277"/>
    <mergeCell ref="D1278:E1278"/>
    <mergeCell ref="A1279:C1281"/>
    <mergeCell ref="D1282:E1282"/>
    <mergeCell ref="A1283:C1285"/>
    <mergeCell ref="D1286:E1286"/>
    <mergeCell ref="A1287:C1289"/>
    <mergeCell ref="D1298:E1298"/>
    <mergeCell ref="D1303:E1303"/>
    <mergeCell ref="D1308:E1308"/>
    <mergeCell ref="D1294:E1294"/>
    <mergeCell ref="D1295:E1295"/>
    <mergeCell ref="D1296:E1296"/>
    <mergeCell ref="D1297:E1297"/>
    <mergeCell ref="D1299:E1299"/>
    <mergeCell ref="D1300:E1300"/>
    <mergeCell ref="D1301:E1301"/>
    <mergeCell ref="D1302:E1302"/>
    <mergeCell ref="D1304:E1304"/>
    <mergeCell ref="D1305:E1305"/>
    <mergeCell ref="D1306:E1306"/>
    <mergeCell ref="D1307:E1307"/>
    <mergeCell ref="D1309:E1309"/>
    <mergeCell ref="D1310:E1310"/>
    <mergeCell ref="D1366:E1366"/>
    <mergeCell ref="D1367:E1367"/>
    <mergeCell ref="D1369:E1369"/>
    <mergeCell ref="D1370:E1370"/>
    <mergeCell ref="D1371:E1371"/>
    <mergeCell ref="D1344:E1344"/>
    <mergeCell ref="A1345:C1347"/>
    <mergeCell ref="D1348:E1348"/>
    <mergeCell ref="A1349:C1351"/>
    <mergeCell ref="D1352:E1352"/>
    <mergeCell ref="A1353:C1355"/>
    <mergeCell ref="D1336:E1336"/>
    <mergeCell ref="D1340:E1340"/>
    <mergeCell ref="A1341:C1343"/>
    <mergeCell ref="D1332:E1332"/>
    <mergeCell ref="D1324:E1324"/>
    <mergeCell ref="D1325:E1325"/>
    <mergeCell ref="D1326:E1326"/>
    <mergeCell ref="D1327:E1327"/>
    <mergeCell ref="D1328:E1328"/>
    <mergeCell ref="A1382:C1384"/>
    <mergeCell ref="A1386:C1388"/>
    <mergeCell ref="A1390:C1392"/>
    <mergeCell ref="A1394:C1396"/>
    <mergeCell ref="D1397:E1397"/>
    <mergeCell ref="A1398:C1400"/>
    <mergeCell ref="D1401:E1401"/>
    <mergeCell ref="D1376:E1376"/>
    <mergeCell ref="D1377:E1377"/>
    <mergeCell ref="D1378:E1378"/>
    <mergeCell ref="D1379:E1379"/>
    <mergeCell ref="D1380:E1380"/>
    <mergeCell ref="D1381:E1381"/>
    <mergeCell ref="D1368:E1368"/>
    <mergeCell ref="D1372:E1372"/>
    <mergeCell ref="D1373:E1373"/>
    <mergeCell ref="D1374:E1374"/>
    <mergeCell ref="D1375:E1375"/>
    <mergeCell ref="A1402:C1404"/>
    <mergeCell ref="D1411:E1411"/>
    <mergeCell ref="D1412:E1412"/>
    <mergeCell ref="D1413:E1413"/>
    <mergeCell ref="D1415:E1415"/>
    <mergeCell ref="D1416:E1416"/>
    <mergeCell ref="D1417:E1417"/>
    <mergeCell ref="D1419:E1419"/>
    <mergeCell ref="D1420:E1420"/>
    <mergeCell ref="D1421:E1421"/>
    <mergeCell ref="D1423:E1423"/>
    <mergeCell ref="D1424:E1424"/>
    <mergeCell ref="D1425:E1425"/>
    <mergeCell ref="D1427:E1427"/>
    <mergeCell ref="D1389:E1389"/>
    <mergeCell ref="D1393:E1393"/>
    <mergeCell ref="D1385:E1385"/>
    <mergeCell ref="A1473:C1475"/>
    <mergeCell ref="D1476:E1476"/>
    <mergeCell ref="A1477:C1479"/>
    <mergeCell ref="D1448:E1448"/>
    <mergeCell ref="D1452:E1452"/>
    <mergeCell ref="D1444:E1444"/>
    <mergeCell ref="D1440:E1440"/>
    <mergeCell ref="D1422:E1422"/>
    <mergeCell ref="D1426:E1426"/>
    <mergeCell ref="D1410:E1410"/>
    <mergeCell ref="D1414:E1414"/>
    <mergeCell ref="D1418:E1418"/>
    <mergeCell ref="D1405:E1405"/>
    <mergeCell ref="D1406:E1406"/>
    <mergeCell ref="D1407:E1407"/>
    <mergeCell ref="D1408:E1408"/>
    <mergeCell ref="D1409:E1409"/>
    <mergeCell ref="D1503:E1503"/>
    <mergeCell ref="D1508:E1508"/>
    <mergeCell ref="D1513:E1513"/>
    <mergeCell ref="D1490:E1490"/>
    <mergeCell ref="D1491:E1491"/>
    <mergeCell ref="D1492:E1492"/>
    <mergeCell ref="D1493:E1493"/>
    <mergeCell ref="D1498:E1498"/>
    <mergeCell ref="D1483:E1483"/>
    <mergeCell ref="D1487:E1487"/>
    <mergeCell ref="D1488:E1488"/>
    <mergeCell ref="D1489:E1489"/>
    <mergeCell ref="D1480:E1480"/>
    <mergeCell ref="D1481:E1481"/>
    <mergeCell ref="D1482:E1482"/>
    <mergeCell ref="D1484:E1484"/>
    <mergeCell ref="D1485:E1485"/>
    <mergeCell ref="D1486:E1486"/>
    <mergeCell ref="D1494:E1494"/>
    <mergeCell ref="D1495:E1495"/>
    <mergeCell ref="D1496:E1496"/>
    <mergeCell ref="D1497:E1497"/>
    <mergeCell ref="D1499:E1499"/>
    <mergeCell ref="D1500:E1500"/>
    <mergeCell ref="D1501:E1501"/>
    <mergeCell ref="D1502:E1502"/>
    <mergeCell ref="D1603:E1603"/>
    <mergeCell ref="D1604:E1604"/>
    <mergeCell ref="D1605:E1605"/>
    <mergeCell ref="D1594:E1594"/>
    <mergeCell ref="D1595:E1595"/>
    <mergeCell ref="D1596:E1596"/>
    <mergeCell ref="D1597:E1597"/>
    <mergeCell ref="D1598:E1598"/>
    <mergeCell ref="D1599:E1599"/>
    <mergeCell ref="D1592:E1592"/>
    <mergeCell ref="D1593:E1593"/>
    <mergeCell ref="D1538:E1538"/>
    <mergeCell ref="D1539:E1539"/>
    <mergeCell ref="D1540:E1540"/>
    <mergeCell ref="D1542:E1542"/>
    <mergeCell ref="A1543:C1545"/>
    <mergeCell ref="D1546:E1546"/>
    <mergeCell ref="A1547:C1549"/>
    <mergeCell ref="D1550:E1550"/>
    <mergeCell ref="A1551:C1553"/>
    <mergeCell ref="D1554:E1554"/>
    <mergeCell ref="A1555:C1557"/>
    <mergeCell ref="D1558:E1558"/>
    <mergeCell ref="A1559:C1561"/>
    <mergeCell ref="D1562:E1562"/>
    <mergeCell ref="A1563:C1565"/>
    <mergeCell ref="D1566:E1566"/>
    <mergeCell ref="A1567:C1569"/>
    <mergeCell ref="D1649:E1649"/>
    <mergeCell ref="D1653:E1653"/>
    <mergeCell ref="D1645:E1645"/>
    <mergeCell ref="A1642:C1644"/>
    <mergeCell ref="A1646:C1648"/>
    <mergeCell ref="A1650:C1652"/>
    <mergeCell ref="A1654:C1656"/>
    <mergeCell ref="D1657:E1657"/>
    <mergeCell ref="A1658:C1660"/>
    <mergeCell ref="D1661:E1661"/>
    <mergeCell ref="A1662:C1664"/>
    <mergeCell ref="D1665:E1665"/>
    <mergeCell ref="D1625:E1625"/>
    <mergeCell ref="D1629:E1629"/>
    <mergeCell ref="D1618:E1618"/>
    <mergeCell ref="D1619:E1619"/>
    <mergeCell ref="D1620:E1620"/>
    <mergeCell ref="D1621:E1621"/>
    <mergeCell ref="D1637:E1637"/>
    <mergeCell ref="A1638:C1640"/>
    <mergeCell ref="D1641:E1641"/>
    <mergeCell ref="D1678:E1678"/>
    <mergeCell ref="D1682:E1682"/>
    <mergeCell ref="D1686:E1686"/>
    <mergeCell ref="D1666:E1666"/>
    <mergeCell ref="D1670:E1670"/>
    <mergeCell ref="D1674:E1674"/>
    <mergeCell ref="D1667:E1667"/>
    <mergeCell ref="D1668:E1668"/>
    <mergeCell ref="D1669:E1669"/>
    <mergeCell ref="D1671:E1671"/>
    <mergeCell ref="D1672:E1672"/>
    <mergeCell ref="D1673:E1673"/>
    <mergeCell ref="D1675:E1675"/>
    <mergeCell ref="D1676:E1676"/>
    <mergeCell ref="D1677:E1677"/>
    <mergeCell ref="D1679:E1679"/>
    <mergeCell ref="D1680:E1680"/>
    <mergeCell ref="D1681:E1681"/>
    <mergeCell ref="D1683:E1683"/>
    <mergeCell ref="D1684:E1684"/>
    <mergeCell ref="D1732:E1732"/>
    <mergeCell ref="D1728:E1728"/>
    <mergeCell ref="D1720:E1720"/>
    <mergeCell ref="D1724:E1724"/>
    <mergeCell ref="A1721:C1723"/>
    <mergeCell ref="A1725:C1727"/>
    <mergeCell ref="A1729:C1731"/>
    <mergeCell ref="A1733:C1735"/>
    <mergeCell ref="D1736:E1736"/>
    <mergeCell ref="A1737:C1739"/>
    <mergeCell ref="D1740:E1740"/>
    <mergeCell ref="D1716:E1716"/>
    <mergeCell ref="D1708:E1708"/>
    <mergeCell ref="D1712:E1712"/>
    <mergeCell ref="D1702:E1702"/>
    <mergeCell ref="D1703:E1703"/>
    <mergeCell ref="D1704:E1704"/>
    <mergeCell ref="D1777:E1777"/>
    <mergeCell ref="D1757:E1757"/>
    <mergeCell ref="D1761:E1761"/>
    <mergeCell ref="D1765:E1765"/>
    <mergeCell ref="D1753:E1753"/>
    <mergeCell ref="A1741:C1743"/>
    <mergeCell ref="D1744:E1744"/>
    <mergeCell ref="A1745:C1747"/>
    <mergeCell ref="D1748:E1748"/>
    <mergeCell ref="A1749:C1751"/>
    <mergeCell ref="D1752:E1752"/>
    <mergeCell ref="D1754:E1754"/>
    <mergeCell ref="D1755:E1755"/>
    <mergeCell ref="D1756:E1756"/>
    <mergeCell ref="D1758:E1758"/>
    <mergeCell ref="D1759:E1759"/>
    <mergeCell ref="D1760:E1760"/>
    <mergeCell ref="D1762:E1762"/>
    <mergeCell ref="D1763:E1763"/>
    <mergeCell ref="D1840:E1840"/>
    <mergeCell ref="D1844:E1844"/>
    <mergeCell ref="A1814:C1816"/>
    <mergeCell ref="D1817:E1817"/>
    <mergeCell ref="A1818:C1820"/>
    <mergeCell ref="D1821:E1821"/>
    <mergeCell ref="A1822:C1824"/>
    <mergeCell ref="D1825:E1825"/>
    <mergeCell ref="A1826:C1828"/>
    <mergeCell ref="D1829:E1829"/>
    <mergeCell ref="A1830:C1832"/>
    <mergeCell ref="D1833:E1833"/>
    <mergeCell ref="A1834:C1836"/>
    <mergeCell ref="D1837:E1837"/>
    <mergeCell ref="D1838:E1838"/>
    <mergeCell ref="D1839:E1839"/>
    <mergeCell ref="D1809:E1809"/>
    <mergeCell ref="D1813:E1813"/>
    <mergeCell ref="D1874:E1874"/>
    <mergeCell ref="D1875:E1875"/>
    <mergeCell ref="D1879:E1879"/>
    <mergeCell ref="D1868:E1868"/>
    <mergeCell ref="D1869:E1869"/>
    <mergeCell ref="D1870:E1870"/>
    <mergeCell ref="D1871:E1871"/>
    <mergeCell ref="D1872:E1872"/>
    <mergeCell ref="D1873:E1873"/>
    <mergeCell ref="D1860:E1860"/>
    <mergeCell ref="D1864:E1864"/>
    <mergeCell ref="D1865:E1865"/>
    <mergeCell ref="D1866:E1866"/>
    <mergeCell ref="D1867:E1867"/>
    <mergeCell ref="D1848:E1848"/>
    <mergeCell ref="D1852:E1852"/>
    <mergeCell ref="D1856:E1856"/>
    <mergeCell ref="D1863:E1863"/>
    <mergeCell ref="D1949:E1949"/>
    <mergeCell ref="D1950:E1950"/>
    <mergeCell ref="D1951:E1951"/>
    <mergeCell ref="D1952:E1952"/>
    <mergeCell ref="D1953:E1953"/>
    <mergeCell ref="A1924:C1926"/>
    <mergeCell ref="D1927:E1927"/>
    <mergeCell ref="A1928:C1930"/>
    <mergeCell ref="D1931:E1931"/>
    <mergeCell ref="A1932:C1934"/>
    <mergeCell ref="D1935:E1935"/>
    <mergeCell ref="A1936:C1938"/>
    <mergeCell ref="D1939:E1939"/>
    <mergeCell ref="A1940:C1942"/>
    <mergeCell ref="D1943:E1943"/>
    <mergeCell ref="A1944:C1946"/>
    <mergeCell ref="D1947:E1947"/>
    <mergeCell ref="D1948:E1948"/>
    <mergeCell ref="D1966:E1966"/>
    <mergeCell ref="D1967:E1967"/>
    <mergeCell ref="D1968:E1968"/>
    <mergeCell ref="D1969:E1969"/>
    <mergeCell ref="D1970:E1970"/>
    <mergeCell ref="D1971:E1971"/>
    <mergeCell ref="D1960:E1960"/>
    <mergeCell ref="D1961:E1961"/>
    <mergeCell ref="D1962:E1962"/>
    <mergeCell ref="D1963:E1963"/>
    <mergeCell ref="D1964:E1964"/>
    <mergeCell ref="D1965:E1965"/>
    <mergeCell ref="D1954:E1954"/>
    <mergeCell ref="D1955:E1955"/>
    <mergeCell ref="D1956:E1956"/>
    <mergeCell ref="D1957:E1957"/>
    <mergeCell ref="D1958:E1958"/>
    <mergeCell ref="D1959:E1959"/>
    <mergeCell ref="D2010:E2010"/>
    <mergeCell ref="D2002:E2002"/>
    <mergeCell ref="D2006:E2006"/>
    <mergeCell ref="A1991:C1993"/>
    <mergeCell ref="D1994:E1994"/>
    <mergeCell ref="A1995:C1997"/>
    <mergeCell ref="D1998:E1998"/>
    <mergeCell ref="A1999:C2001"/>
    <mergeCell ref="A2003:C2005"/>
    <mergeCell ref="A2007:C2009"/>
    <mergeCell ref="A2011:C2013"/>
    <mergeCell ref="D2014:E2014"/>
    <mergeCell ref="D1986:E1986"/>
    <mergeCell ref="D1978:E1978"/>
    <mergeCell ref="D1982:E1982"/>
    <mergeCell ref="D1972:E1972"/>
    <mergeCell ref="D1973:E1973"/>
    <mergeCell ref="D1974:E1974"/>
    <mergeCell ref="D1975:E1975"/>
    <mergeCell ref="D1976:E1976"/>
    <mergeCell ref="D1977:E1977"/>
    <mergeCell ref="A1979:C1981"/>
    <mergeCell ref="A1983:C1985"/>
    <mergeCell ref="A1987:C1989"/>
    <mergeCell ref="D1990:E1990"/>
    <mergeCell ref="D2031:E2031"/>
    <mergeCell ref="D2035:E2035"/>
    <mergeCell ref="D2039:E2039"/>
    <mergeCell ref="D2023:E2023"/>
    <mergeCell ref="D2027:E2027"/>
    <mergeCell ref="A2015:C2017"/>
    <mergeCell ref="D2018:E2018"/>
    <mergeCell ref="A2019:C2021"/>
    <mergeCell ref="D2022:E2022"/>
    <mergeCell ref="D2024:E2024"/>
    <mergeCell ref="D2025:E2025"/>
    <mergeCell ref="D2026:E2026"/>
    <mergeCell ref="D2028:E2028"/>
    <mergeCell ref="D2029:E2029"/>
    <mergeCell ref="D2030:E2030"/>
    <mergeCell ref="D2032:E2032"/>
    <mergeCell ref="D2033:E2033"/>
    <mergeCell ref="D2034:E2034"/>
    <mergeCell ref="D2036:E2036"/>
    <mergeCell ref="D2089:E2089"/>
    <mergeCell ref="D2081:E2081"/>
    <mergeCell ref="D2085:E2085"/>
    <mergeCell ref="D2077:E2077"/>
    <mergeCell ref="A2074:C2076"/>
    <mergeCell ref="A2078:C2080"/>
    <mergeCell ref="A2082:C2084"/>
    <mergeCell ref="A2086:C2088"/>
    <mergeCell ref="A2090:C2092"/>
    <mergeCell ref="D2093:E2093"/>
    <mergeCell ref="D2069:E2069"/>
    <mergeCell ref="D2073:E2073"/>
    <mergeCell ref="D2065:E2065"/>
    <mergeCell ref="D2055:E2055"/>
    <mergeCell ref="D2059:E2059"/>
    <mergeCell ref="D2060:E2060"/>
    <mergeCell ref="D2061:E2061"/>
    <mergeCell ref="A2062:C2064"/>
    <mergeCell ref="A2066:C2068"/>
    <mergeCell ref="A2070:C2072"/>
    <mergeCell ref="D2118:E2118"/>
    <mergeCell ref="D2122:E2122"/>
    <mergeCell ref="D2126:E2126"/>
    <mergeCell ref="D2110:E2110"/>
    <mergeCell ref="D2114:E2114"/>
    <mergeCell ref="A2094:C2096"/>
    <mergeCell ref="D2097:E2097"/>
    <mergeCell ref="A2098:C2100"/>
    <mergeCell ref="D2101:E2101"/>
    <mergeCell ref="A2102:C2104"/>
    <mergeCell ref="D2105:E2105"/>
    <mergeCell ref="A2106:C2108"/>
    <mergeCell ref="D2109:E2109"/>
    <mergeCell ref="D2111:E2111"/>
    <mergeCell ref="D2112:E2112"/>
    <mergeCell ref="D2113:E2113"/>
    <mergeCell ref="D2115:E2115"/>
    <mergeCell ref="D2116:E2116"/>
    <mergeCell ref="D2117:E2117"/>
    <mergeCell ref="D2197:E2197"/>
    <mergeCell ref="D2185:E2185"/>
    <mergeCell ref="D2170:E2170"/>
    <mergeCell ref="D2195:E2195"/>
    <mergeCell ref="D2196:E2196"/>
    <mergeCell ref="D2162:E2162"/>
    <mergeCell ref="D2166:E2166"/>
    <mergeCell ref="D2158:E2158"/>
    <mergeCell ref="D2150:E2150"/>
    <mergeCell ref="D2154:E2154"/>
    <mergeCell ref="D2146:E2146"/>
    <mergeCell ref="D2138:E2138"/>
    <mergeCell ref="D2139:E2139"/>
    <mergeCell ref="D2140:E2140"/>
    <mergeCell ref="D2141:E2141"/>
    <mergeCell ref="D2142:E2142"/>
    <mergeCell ref="D2130:E2130"/>
    <mergeCell ref="D2134:E2134"/>
    <mergeCell ref="D2135:E2135"/>
    <mergeCell ref="D2136:E2136"/>
    <mergeCell ref="D2137:E2137"/>
    <mergeCell ref="D2201:E2201"/>
    <mergeCell ref="D2205:E2205"/>
    <mergeCell ref="D2209:E2209"/>
    <mergeCell ref="D2198:E2198"/>
    <mergeCell ref="D2199:E2199"/>
    <mergeCell ref="D2200:E2200"/>
    <mergeCell ref="D2202:E2202"/>
    <mergeCell ref="D2203:E2203"/>
    <mergeCell ref="D2204:E2204"/>
    <mergeCell ref="D2206:E2206"/>
    <mergeCell ref="D2207:E2207"/>
    <mergeCell ref="D2208:E2208"/>
    <mergeCell ref="D2210:E2210"/>
    <mergeCell ref="D2211:E2211"/>
    <mergeCell ref="A2212:C2214"/>
    <mergeCell ref="D2215:E2215"/>
    <mergeCell ref="A2216:C2218"/>
    <mergeCell ref="D2290:E2290"/>
    <mergeCell ref="D2294:E2294"/>
    <mergeCell ref="D2295:E2295"/>
    <mergeCell ref="A2274:C2276"/>
    <mergeCell ref="D2277:E2277"/>
    <mergeCell ref="A2278:C2280"/>
    <mergeCell ref="D2281:E2281"/>
    <mergeCell ref="A2282:C2284"/>
    <mergeCell ref="D2285:E2285"/>
    <mergeCell ref="A2286:C2288"/>
    <mergeCell ref="D2289:E2289"/>
    <mergeCell ref="D2291:E2291"/>
    <mergeCell ref="D2292:E2292"/>
    <mergeCell ref="D2293:E2293"/>
    <mergeCell ref="D2253:E2253"/>
    <mergeCell ref="D2249:E2249"/>
    <mergeCell ref="D2273:E2273"/>
    <mergeCell ref="D2308:E2308"/>
    <mergeCell ref="D2309:E2309"/>
    <mergeCell ref="D2310:E2310"/>
    <mergeCell ref="D2311:E2311"/>
    <mergeCell ref="D2312:E2312"/>
    <mergeCell ref="D2313:E2313"/>
    <mergeCell ref="D2302:E2302"/>
    <mergeCell ref="D2303:E2303"/>
    <mergeCell ref="D2304:E2304"/>
    <mergeCell ref="D2305:E2305"/>
    <mergeCell ref="D2306:E2306"/>
    <mergeCell ref="D2307:E2307"/>
    <mergeCell ref="D2296:E2296"/>
    <mergeCell ref="D2297:E2297"/>
    <mergeCell ref="D2298:E2298"/>
    <mergeCell ref="D2299:E2299"/>
    <mergeCell ref="D2300:E2300"/>
    <mergeCell ref="D2301:E2301"/>
    <mergeCell ref="D2338:E2338"/>
    <mergeCell ref="D2334:E2334"/>
    <mergeCell ref="D2320:E2320"/>
    <mergeCell ref="D2321:E2321"/>
    <mergeCell ref="D2322:E2322"/>
    <mergeCell ref="D2323:E2323"/>
    <mergeCell ref="D2327:E2327"/>
    <mergeCell ref="D2324:E2324"/>
    <mergeCell ref="D2325:E2325"/>
    <mergeCell ref="D2326:E2326"/>
    <mergeCell ref="D2328:E2328"/>
    <mergeCell ref="D2329:E2329"/>
    <mergeCell ref="D2330:E2330"/>
    <mergeCell ref="A2331:C2333"/>
    <mergeCell ref="A2335:C2337"/>
    <mergeCell ref="A2339:C2341"/>
    <mergeCell ref="D2314:E2314"/>
    <mergeCell ref="D2315:E2315"/>
    <mergeCell ref="D2316:E2316"/>
    <mergeCell ref="D2317:E2317"/>
    <mergeCell ref="D2318:E2318"/>
    <mergeCell ref="D2319:E2319"/>
    <mergeCell ref="A2378:C2380"/>
    <mergeCell ref="D2381:E2381"/>
    <mergeCell ref="A2382:C2384"/>
    <mergeCell ref="D2385:E2385"/>
    <mergeCell ref="A2386:C2388"/>
    <mergeCell ref="D2389:E2389"/>
    <mergeCell ref="D2369:E2369"/>
    <mergeCell ref="D2373:E2373"/>
    <mergeCell ref="D2377:E2377"/>
    <mergeCell ref="D2357:E2357"/>
    <mergeCell ref="D2361:E2361"/>
    <mergeCell ref="D2365:E2365"/>
    <mergeCell ref="D2342:E2342"/>
    <mergeCell ref="A2343:C2345"/>
    <mergeCell ref="D2346:E2346"/>
    <mergeCell ref="A2347:C2349"/>
    <mergeCell ref="D2350:E2350"/>
    <mergeCell ref="A2351:C2353"/>
    <mergeCell ref="D2354:E2354"/>
    <mergeCell ref="D2355:E2355"/>
    <mergeCell ref="D2356:E2356"/>
    <mergeCell ref="D2358:E2358"/>
    <mergeCell ref="D2359:E2359"/>
    <mergeCell ref="D2360:E2360"/>
    <mergeCell ref="D2362:E2362"/>
    <mergeCell ref="D2363:E2363"/>
    <mergeCell ref="D2420:E2420"/>
    <mergeCell ref="D2421:E2421"/>
    <mergeCell ref="D2422:E2422"/>
    <mergeCell ref="D2423:E2423"/>
    <mergeCell ref="D2424:E2424"/>
    <mergeCell ref="D2425:E2425"/>
    <mergeCell ref="D2417:E2417"/>
    <mergeCell ref="D2418:E2418"/>
    <mergeCell ref="D2419:E2419"/>
    <mergeCell ref="D2409:E2409"/>
    <mergeCell ref="D2413:E2413"/>
    <mergeCell ref="D2405:E2405"/>
    <mergeCell ref="A2390:C2392"/>
    <mergeCell ref="D2393:E2393"/>
    <mergeCell ref="A2394:C2396"/>
    <mergeCell ref="D2397:E2397"/>
    <mergeCell ref="A2398:C2400"/>
    <mergeCell ref="D2401:E2401"/>
    <mergeCell ref="A2473:C2475"/>
    <mergeCell ref="D2476:E2476"/>
    <mergeCell ref="D2438:E2438"/>
    <mergeCell ref="D2439:E2439"/>
    <mergeCell ref="D2440:E2440"/>
    <mergeCell ref="D2441:E2441"/>
    <mergeCell ref="D2442:E2442"/>
    <mergeCell ref="D2432:E2432"/>
    <mergeCell ref="D2433:E2433"/>
    <mergeCell ref="D2434:E2434"/>
    <mergeCell ref="D2435:E2435"/>
    <mergeCell ref="D2436:E2436"/>
    <mergeCell ref="D2437:E2437"/>
    <mergeCell ref="D2426:E2426"/>
    <mergeCell ref="D2427:E2427"/>
    <mergeCell ref="D2428:E2428"/>
    <mergeCell ref="D2429:E2429"/>
    <mergeCell ref="D2430:E2430"/>
    <mergeCell ref="D2431:E2431"/>
    <mergeCell ref="D2468:E2468"/>
    <mergeCell ref="D2472:E2472"/>
    <mergeCell ref="D2458:E2458"/>
    <mergeCell ref="D2462:E2462"/>
    <mergeCell ref="D2446:E2446"/>
    <mergeCell ref="A2447:C2449"/>
    <mergeCell ref="D2450:E2450"/>
    <mergeCell ref="A2451:C2453"/>
    <mergeCell ref="D2454:E2454"/>
    <mergeCell ref="D2455:E2455"/>
    <mergeCell ref="D2456:E2456"/>
    <mergeCell ref="D2457:E2457"/>
    <mergeCell ref="D2459:E2459"/>
    <mergeCell ref="D2460:E2460"/>
    <mergeCell ref="D2461:E2461"/>
    <mergeCell ref="D2463:E2463"/>
    <mergeCell ref="D2464:E2464"/>
    <mergeCell ref="A2465:C2467"/>
    <mergeCell ref="A2469:C2471"/>
    <mergeCell ref="D2516:E2516"/>
    <mergeCell ref="D2512:E2512"/>
    <mergeCell ref="A2509:C2511"/>
    <mergeCell ref="A2513:C2515"/>
    <mergeCell ref="A2517:C2519"/>
    <mergeCell ref="D2520:E2520"/>
    <mergeCell ref="A2521:C2523"/>
    <mergeCell ref="D2524:E2524"/>
    <mergeCell ref="A2525:C2527"/>
    <mergeCell ref="D2528:E2528"/>
    <mergeCell ref="A2529:C2531"/>
    <mergeCell ref="D2532:E2532"/>
    <mergeCell ref="A2533:C2535"/>
    <mergeCell ref="D2504:E2504"/>
    <mergeCell ref="D2508:E2508"/>
    <mergeCell ref="D2492:E2492"/>
    <mergeCell ref="A2477:C2479"/>
    <mergeCell ref="D2480:E2480"/>
    <mergeCell ref="A2481:C2483"/>
    <mergeCell ref="D2484:E2484"/>
    <mergeCell ref="A2485:C2487"/>
    <mergeCell ref="D2488:E2488"/>
    <mergeCell ref="A2489:C2491"/>
    <mergeCell ref="A2493:C2495"/>
    <mergeCell ref="D2496:E2496"/>
    <mergeCell ref="A2497:C2499"/>
    <mergeCell ref="D2500:E2500"/>
    <mergeCell ref="A2501:C2503"/>
    <mergeCell ref="A2505:C2507"/>
    <mergeCell ref="D2568:E2568"/>
    <mergeCell ref="D2569:E2569"/>
    <mergeCell ref="D2570:E2570"/>
    <mergeCell ref="D2571:E2571"/>
    <mergeCell ref="D2560:E2560"/>
    <mergeCell ref="D2561:E2561"/>
    <mergeCell ref="D2562:E2562"/>
    <mergeCell ref="D2563:E2563"/>
    <mergeCell ref="D2564:E2564"/>
    <mergeCell ref="D2565:E2565"/>
    <mergeCell ref="D2551:E2551"/>
    <mergeCell ref="D2555:E2555"/>
    <mergeCell ref="D2559:E2559"/>
    <mergeCell ref="D2543:E2543"/>
    <mergeCell ref="D2547:E2547"/>
    <mergeCell ref="D2536:E2536"/>
    <mergeCell ref="A2537:C2539"/>
    <mergeCell ref="D2540:E2540"/>
    <mergeCell ref="D2541:E2541"/>
    <mergeCell ref="D2542:E2542"/>
    <mergeCell ref="D2544:E2544"/>
    <mergeCell ref="D2545:E2545"/>
    <mergeCell ref="D2546:E2546"/>
    <mergeCell ref="D2548:E2548"/>
    <mergeCell ref="D2549:E2549"/>
    <mergeCell ref="D2550:E2550"/>
    <mergeCell ref="D2552:E2552"/>
    <mergeCell ref="D2553:E2553"/>
    <mergeCell ref="D2554:E2554"/>
    <mergeCell ref="D2631:E2631"/>
    <mergeCell ref="D2632:E2632"/>
    <mergeCell ref="D2633:E2633"/>
    <mergeCell ref="D2636:E2636"/>
    <mergeCell ref="D2637:E2637"/>
    <mergeCell ref="D2639:E2639"/>
    <mergeCell ref="D2601:E2601"/>
    <mergeCell ref="D2605:E2605"/>
    <mergeCell ref="D2592:E2592"/>
    <mergeCell ref="D2597:E2597"/>
    <mergeCell ref="D2584:E2584"/>
    <mergeCell ref="D2585:E2585"/>
    <mergeCell ref="D2586:E2586"/>
    <mergeCell ref="D2587:E2587"/>
    <mergeCell ref="D2588:E2588"/>
    <mergeCell ref="D2578:E2578"/>
    <mergeCell ref="D2579:E2579"/>
    <mergeCell ref="D2580:E2580"/>
    <mergeCell ref="D2581:E2581"/>
    <mergeCell ref="D2582:E2582"/>
    <mergeCell ref="D2583:E2583"/>
    <mergeCell ref="A1:E1"/>
    <mergeCell ref="D2693:E2693"/>
    <mergeCell ref="D2694:E2694"/>
    <mergeCell ref="D2695:E2695"/>
    <mergeCell ref="D2696:E2696"/>
    <mergeCell ref="D2697:E2697"/>
    <mergeCell ref="D2678:E2678"/>
    <mergeCell ref="A2679:C2692"/>
    <mergeCell ref="D2666:E2666"/>
    <mergeCell ref="D2674:E2674"/>
    <mergeCell ref="D2658:E2658"/>
    <mergeCell ref="A2659:C2661"/>
    <mergeCell ref="D2662:E2662"/>
    <mergeCell ref="D2642:E2642"/>
    <mergeCell ref="D2650:E2650"/>
    <mergeCell ref="D2673:E2673"/>
    <mergeCell ref="D2675:E2675"/>
    <mergeCell ref="D2676:E2676"/>
    <mergeCell ref="D2677:E2677"/>
    <mergeCell ref="D2630:E2630"/>
    <mergeCell ref="D2634:E2634"/>
    <mergeCell ref="D2618:E2618"/>
    <mergeCell ref="D2622:E2622"/>
    <mergeCell ref="D2626:E2626"/>
    <mergeCell ref="D2620:E2620"/>
    <mergeCell ref="D2621:E2621"/>
    <mergeCell ref="D2623:E2623"/>
    <mergeCell ref="D2624:E2624"/>
    <mergeCell ref="D2625:E2625"/>
    <mergeCell ref="D2627:E2627"/>
    <mergeCell ref="D2628:E2628"/>
    <mergeCell ref="D2629:E2629"/>
    <mergeCell ref="A101:C125"/>
    <mergeCell ref="D126:E126"/>
    <mergeCell ref="A127:C132"/>
    <mergeCell ref="D133:E133"/>
    <mergeCell ref="A134:C136"/>
    <mergeCell ref="D137:E137"/>
    <mergeCell ref="A138:C140"/>
    <mergeCell ref="D141:E141"/>
    <mergeCell ref="A142:C144"/>
    <mergeCell ref="D145:E145"/>
    <mergeCell ref="A146:C148"/>
    <mergeCell ref="D149:E149"/>
    <mergeCell ref="A150:C152"/>
    <mergeCell ref="D153:E153"/>
    <mergeCell ref="A154:C160"/>
    <mergeCell ref="D161:E161"/>
    <mergeCell ref="D162:E162"/>
    <mergeCell ref="D163:E163"/>
    <mergeCell ref="D164:E164"/>
    <mergeCell ref="D165:E165"/>
    <mergeCell ref="D166:E166"/>
    <mergeCell ref="A167:C169"/>
    <mergeCell ref="A172:C175"/>
    <mergeCell ref="D176:E176"/>
    <mergeCell ref="A177:C183"/>
    <mergeCell ref="D184:E184"/>
    <mergeCell ref="A185:C190"/>
    <mergeCell ref="D191:E191"/>
    <mergeCell ref="D192:E192"/>
    <mergeCell ref="A193:C195"/>
    <mergeCell ref="D196:E196"/>
    <mergeCell ref="D197:E197"/>
    <mergeCell ref="A198:C200"/>
    <mergeCell ref="D201:E201"/>
    <mergeCell ref="D207:E207"/>
    <mergeCell ref="A208:C211"/>
    <mergeCell ref="D212:E212"/>
    <mergeCell ref="A213:C219"/>
    <mergeCell ref="D220:E220"/>
    <mergeCell ref="A221:C223"/>
    <mergeCell ref="D224:E224"/>
    <mergeCell ref="A225:C227"/>
    <mergeCell ref="D228:E228"/>
    <mergeCell ref="A229:C231"/>
    <mergeCell ref="D232:E232"/>
    <mergeCell ref="A233:C235"/>
    <mergeCell ref="D236:E236"/>
    <mergeCell ref="A237:C239"/>
    <mergeCell ref="D240:E240"/>
    <mergeCell ref="A241:C243"/>
    <mergeCell ref="D244:E244"/>
    <mergeCell ref="D326:E326"/>
    <mergeCell ref="A328:C335"/>
    <mergeCell ref="D336:E336"/>
    <mergeCell ref="A337:C339"/>
    <mergeCell ref="A365:C369"/>
    <mergeCell ref="D370:E370"/>
    <mergeCell ref="A371:C373"/>
    <mergeCell ref="D374:E374"/>
    <mergeCell ref="A375:C377"/>
    <mergeCell ref="D379:E379"/>
    <mergeCell ref="A380:C382"/>
    <mergeCell ref="D383:E383"/>
    <mergeCell ref="D384:E384"/>
    <mergeCell ref="A385:C392"/>
    <mergeCell ref="D393:E393"/>
    <mergeCell ref="A394:C396"/>
    <mergeCell ref="D397:E397"/>
    <mergeCell ref="A353:C355"/>
    <mergeCell ref="D356:E356"/>
    <mergeCell ref="A357:C359"/>
    <mergeCell ref="D360:E360"/>
    <mergeCell ref="A361:C363"/>
    <mergeCell ref="D364:E364"/>
    <mergeCell ref="A341:C343"/>
    <mergeCell ref="D344:E344"/>
    <mergeCell ref="A345:C347"/>
    <mergeCell ref="D348:E348"/>
    <mergeCell ref="A349:C351"/>
    <mergeCell ref="D352:E352"/>
    <mergeCell ref="D327:E327"/>
    <mergeCell ref="D340:E340"/>
    <mergeCell ref="A440:C442"/>
    <mergeCell ref="D443:E443"/>
    <mergeCell ref="A444:C446"/>
    <mergeCell ref="D447:E447"/>
    <mergeCell ref="A448:C450"/>
    <mergeCell ref="D451:E451"/>
    <mergeCell ref="A452:C454"/>
    <mergeCell ref="D455:E455"/>
    <mergeCell ref="A456:C458"/>
    <mergeCell ref="D459:E459"/>
    <mergeCell ref="A460:C463"/>
    <mergeCell ref="D469:E469"/>
    <mergeCell ref="A470:C472"/>
    <mergeCell ref="D473:E473"/>
    <mergeCell ref="D474:E474"/>
    <mergeCell ref="A475:C482"/>
    <mergeCell ref="D483:E483"/>
    <mergeCell ref="D517:E517"/>
    <mergeCell ref="A518:C520"/>
    <mergeCell ref="D521:E521"/>
    <mergeCell ref="A522:C524"/>
    <mergeCell ref="D526:E526"/>
    <mergeCell ref="A527:C529"/>
    <mergeCell ref="D530:E530"/>
    <mergeCell ref="D531:E531"/>
    <mergeCell ref="A532:C539"/>
    <mergeCell ref="D540:E540"/>
    <mergeCell ref="A541:C543"/>
    <mergeCell ref="D544:E544"/>
    <mergeCell ref="A545:C547"/>
    <mergeCell ref="D548:E548"/>
    <mergeCell ref="A549:C551"/>
    <mergeCell ref="D552:E552"/>
    <mergeCell ref="A553:C555"/>
    <mergeCell ref="A596:C601"/>
    <mergeCell ref="D602:E602"/>
    <mergeCell ref="A603:C605"/>
    <mergeCell ref="D606:E606"/>
    <mergeCell ref="A607:C609"/>
    <mergeCell ref="D610:E610"/>
    <mergeCell ref="A611:C613"/>
    <mergeCell ref="D614:E614"/>
    <mergeCell ref="A615:C617"/>
    <mergeCell ref="D618:E618"/>
    <mergeCell ref="A619:C621"/>
    <mergeCell ref="D622:E622"/>
    <mergeCell ref="A623:C625"/>
    <mergeCell ref="D626:E626"/>
    <mergeCell ref="A627:C629"/>
    <mergeCell ref="D630:E630"/>
    <mergeCell ref="A631:C633"/>
    <mergeCell ref="A756:C758"/>
    <mergeCell ref="D759:E759"/>
    <mergeCell ref="A760:C762"/>
    <mergeCell ref="D763:E763"/>
    <mergeCell ref="A764:C766"/>
    <mergeCell ref="D767:E767"/>
    <mergeCell ref="A768:C770"/>
    <mergeCell ref="D771:E771"/>
    <mergeCell ref="A772:C774"/>
    <mergeCell ref="D775:E775"/>
    <mergeCell ref="A776:C778"/>
    <mergeCell ref="D779:E779"/>
    <mergeCell ref="A780:C790"/>
    <mergeCell ref="D791:E791"/>
    <mergeCell ref="A792:C794"/>
    <mergeCell ref="D795:E795"/>
    <mergeCell ref="A796:C798"/>
    <mergeCell ref="D839:E839"/>
    <mergeCell ref="A840:C842"/>
    <mergeCell ref="D843:E843"/>
    <mergeCell ref="A844:C846"/>
    <mergeCell ref="D847:E847"/>
    <mergeCell ref="A848:C850"/>
    <mergeCell ref="D851:E851"/>
    <mergeCell ref="A852:C854"/>
    <mergeCell ref="D855:E855"/>
    <mergeCell ref="A856:C858"/>
    <mergeCell ref="D859:E859"/>
    <mergeCell ref="A860:C862"/>
    <mergeCell ref="D863:E863"/>
    <mergeCell ref="A864:C868"/>
    <mergeCell ref="D869:E869"/>
    <mergeCell ref="A870:C872"/>
    <mergeCell ref="D873:E873"/>
    <mergeCell ref="D916:E916"/>
    <mergeCell ref="D917:E917"/>
    <mergeCell ref="D918:E918"/>
    <mergeCell ref="D919:E919"/>
    <mergeCell ref="D921:E921"/>
    <mergeCell ref="D922:E922"/>
    <mergeCell ref="D923:E923"/>
    <mergeCell ref="D925:E925"/>
    <mergeCell ref="D926:E926"/>
    <mergeCell ref="D927:E927"/>
    <mergeCell ref="D929:E929"/>
    <mergeCell ref="D930:E930"/>
    <mergeCell ref="D931:E931"/>
    <mergeCell ref="D933:E933"/>
    <mergeCell ref="D934:E934"/>
    <mergeCell ref="D935:E935"/>
    <mergeCell ref="D937:E937"/>
    <mergeCell ref="D920:E920"/>
    <mergeCell ref="D924:E924"/>
    <mergeCell ref="D928:E928"/>
    <mergeCell ref="D960:E960"/>
    <mergeCell ref="D961:E961"/>
    <mergeCell ref="D962:E962"/>
    <mergeCell ref="D963:E963"/>
    <mergeCell ref="D964:E964"/>
    <mergeCell ref="D965:E965"/>
    <mergeCell ref="D966:E966"/>
    <mergeCell ref="D967:E967"/>
    <mergeCell ref="D968:E968"/>
    <mergeCell ref="D969:E969"/>
    <mergeCell ref="D970:E970"/>
    <mergeCell ref="D971:E971"/>
    <mergeCell ref="D972:E972"/>
    <mergeCell ref="D973:E973"/>
    <mergeCell ref="D974:E974"/>
    <mergeCell ref="D975:E975"/>
    <mergeCell ref="D976:E976"/>
    <mergeCell ref="D977:E977"/>
    <mergeCell ref="D978:E978"/>
    <mergeCell ref="D979:E979"/>
    <mergeCell ref="D980:E980"/>
    <mergeCell ref="D981:E981"/>
    <mergeCell ref="D982:E982"/>
    <mergeCell ref="D983:E983"/>
    <mergeCell ref="D984:E984"/>
    <mergeCell ref="D985:E985"/>
    <mergeCell ref="D986:E986"/>
    <mergeCell ref="D987:E987"/>
    <mergeCell ref="D988:E988"/>
    <mergeCell ref="D989:E989"/>
    <mergeCell ref="D990:E990"/>
    <mergeCell ref="D991:E991"/>
    <mergeCell ref="D992:E992"/>
    <mergeCell ref="D993:E993"/>
    <mergeCell ref="D994:E994"/>
    <mergeCell ref="D995:E995"/>
    <mergeCell ref="D996:E996"/>
    <mergeCell ref="D997:E997"/>
    <mergeCell ref="D998:E998"/>
    <mergeCell ref="D999:E999"/>
    <mergeCell ref="D1000:E1000"/>
    <mergeCell ref="D1001:E1001"/>
    <mergeCell ref="D1002:E1002"/>
    <mergeCell ref="D1003:E1003"/>
    <mergeCell ref="D1004:E1004"/>
    <mergeCell ref="D1005:E1005"/>
    <mergeCell ref="D1006:E1006"/>
    <mergeCell ref="D1007:E1007"/>
    <mergeCell ref="D1008:E1008"/>
    <mergeCell ref="D1009:E1009"/>
    <mergeCell ref="D1010:E1010"/>
    <mergeCell ref="D1011:E1011"/>
    <mergeCell ref="D1012:E1012"/>
    <mergeCell ref="D1013:E1013"/>
    <mergeCell ref="D1014:E1014"/>
    <mergeCell ref="D1015:E1015"/>
    <mergeCell ref="D1016:E1016"/>
    <mergeCell ref="D1017:E1017"/>
    <mergeCell ref="D1018:E1018"/>
    <mergeCell ref="D1019:E1019"/>
    <mergeCell ref="D1020:E1020"/>
    <mergeCell ref="D1021:E1021"/>
    <mergeCell ref="D1022:E1022"/>
    <mergeCell ref="D1023:E1023"/>
    <mergeCell ref="D1024:E1024"/>
    <mergeCell ref="D1025:E1025"/>
    <mergeCell ref="D1026:E1026"/>
    <mergeCell ref="D1027:E1027"/>
    <mergeCell ref="D1028:E1028"/>
    <mergeCell ref="D1029:E1029"/>
    <mergeCell ref="D1030:E1030"/>
    <mergeCell ref="D1032:E1032"/>
    <mergeCell ref="D1033:E1033"/>
    <mergeCell ref="D1034:E1034"/>
    <mergeCell ref="D1035:E1035"/>
    <mergeCell ref="D1036:E1036"/>
    <mergeCell ref="D1037:E1037"/>
    <mergeCell ref="D1038:E1038"/>
    <mergeCell ref="A1039:C1041"/>
    <mergeCell ref="D1042:E1042"/>
    <mergeCell ref="A1043:C1045"/>
    <mergeCell ref="D1046:E1046"/>
    <mergeCell ref="A1047:C1049"/>
    <mergeCell ref="D1050:E1050"/>
    <mergeCell ref="A1051:C1053"/>
    <mergeCell ref="D1054:E1054"/>
    <mergeCell ref="A1055:C1057"/>
    <mergeCell ref="D1058:E1058"/>
    <mergeCell ref="A1059:C1061"/>
    <mergeCell ref="D1062:E1062"/>
    <mergeCell ref="A1063:C1065"/>
    <mergeCell ref="D1066:E1066"/>
    <mergeCell ref="A1067:C1069"/>
    <mergeCell ref="D1070:E1070"/>
    <mergeCell ref="D1071:E1071"/>
    <mergeCell ref="D1072:E1072"/>
    <mergeCell ref="D1073:E1073"/>
    <mergeCell ref="D1074:E1074"/>
    <mergeCell ref="D1075:E1075"/>
    <mergeCell ref="D1076:E1076"/>
    <mergeCell ref="D1077:E1077"/>
    <mergeCell ref="D1078:E1078"/>
    <mergeCell ref="D1079:E1079"/>
    <mergeCell ref="D1080:E1080"/>
    <mergeCell ref="D1081:E1081"/>
    <mergeCell ref="D1082:E1082"/>
    <mergeCell ref="D1083:E1083"/>
    <mergeCell ref="D1091:E1091"/>
    <mergeCell ref="D1092:E1092"/>
    <mergeCell ref="D1093:E1093"/>
    <mergeCell ref="A1094:C1096"/>
    <mergeCell ref="D1097:E1097"/>
    <mergeCell ref="A1098:C1100"/>
    <mergeCell ref="D1101:E1101"/>
    <mergeCell ref="A1102:C1104"/>
    <mergeCell ref="D1105:E1105"/>
    <mergeCell ref="A1106:C1108"/>
    <mergeCell ref="D1109:E1109"/>
    <mergeCell ref="D1111:E1111"/>
    <mergeCell ref="D1209:E1209"/>
    <mergeCell ref="D1210:E1210"/>
    <mergeCell ref="A1212:C1214"/>
    <mergeCell ref="A1216:C1218"/>
    <mergeCell ref="A1220:C1222"/>
    <mergeCell ref="A1224:C1226"/>
    <mergeCell ref="A1228:C1230"/>
    <mergeCell ref="D1231:E1231"/>
    <mergeCell ref="A1232:C1234"/>
    <mergeCell ref="D1235:E1235"/>
    <mergeCell ref="D1236:E1236"/>
    <mergeCell ref="D1238:E1238"/>
    <mergeCell ref="D1239:E1239"/>
    <mergeCell ref="D1240:E1240"/>
    <mergeCell ref="D1242:E1242"/>
    <mergeCell ref="D1243:E1243"/>
    <mergeCell ref="D1244:E1244"/>
    <mergeCell ref="D1227:E1227"/>
    <mergeCell ref="D1219:E1219"/>
    <mergeCell ref="D1223:E1223"/>
    <mergeCell ref="D1215:E1215"/>
    <mergeCell ref="D1311:E1311"/>
    <mergeCell ref="D1312:E1312"/>
    <mergeCell ref="A1314:C1316"/>
    <mergeCell ref="D1317:E1317"/>
    <mergeCell ref="A1318:C1320"/>
    <mergeCell ref="D1321:E1321"/>
    <mergeCell ref="D1322:E1322"/>
    <mergeCell ref="A1329:C1331"/>
    <mergeCell ref="A1333:C1335"/>
    <mergeCell ref="A1337:C1339"/>
    <mergeCell ref="D1357:E1357"/>
    <mergeCell ref="D1358:E1358"/>
    <mergeCell ref="D1359:E1359"/>
    <mergeCell ref="D1361:E1361"/>
    <mergeCell ref="D1362:E1362"/>
    <mergeCell ref="D1363:E1363"/>
    <mergeCell ref="D1365:E1365"/>
    <mergeCell ref="D1356:E1356"/>
    <mergeCell ref="D1360:E1360"/>
    <mergeCell ref="D1364:E1364"/>
    <mergeCell ref="D1313:E1313"/>
    <mergeCell ref="D1323:E1323"/>
    <mergeCell ref="D1428:E1428"/>
    <mergeCell ref="A1429:C1431"/>
    <mergeCell ref="D1432:E1432"/>
    <mergeCell ref="A1433:C1435"/>
    <mergeCell ref="D1436:E1436"/>
    <mergeCell ref="A1437:C1439"/>
    <mergeCell ref="A1441:C1443"/>
    <mergeCell ref="A1445:C1447"/>
    <mergeCell ref="A1449:C1451"/>
    <mergeCell ref="A1453:C1455"/>
    <mergeCell ref="A1457:C1459"/>
    <mergeCell ref="A1461:C1463"/>
    <mergeCell ref="D1464:E1464"/>
    <mergeCell ref="A1465:C1467"/>
    <mergeCell ref="D1468:E1468"/>
    <mergeCell ref="A1469:C1471"/>
    <mergeCell ref="D1472:E1472"/>
    <mergeCell ref="D1460:E1460"/>
    <mergeCell ref="D1456:E1456"/>
    <mergeCell ref="D1504:E1504"/>
    <mergeCell ref="D1505:E1505"/>
    <mergeCell ref="D1506:E1506"/>
    <mergeCell ref="D1507:E1507"/>
    <mergeCell ref="D1509:E1509"/>
    <mergeCell ref="D1510:E1510"/>
    <mergeCell ref="D1511:E1511"/>
    <mergeCell ref="D1512:E1512"/>
    <mergeCell ref="D1514:E1514"/>
    <mergeCell ref="D1515:E1515"/>
    <mergeCell ref="D1516:E1516"/>
    <mergeCell ref="D1517:E1517"/>
    <mergeCell ref="A1519:C1521"/>
    <mergeCell ref="D1522:E1522"/>
    <mergeCell ref="A1523:C1525"/>
    <mergeCell ref="A1527:C1529"/>
    <mergeCell ref="D1541:E1541"/>
    <mergeCell ref="D1532:E1532"/>
    <mergeCell ref="D1533:E1533"/>
    <mergeCell ref="D1534:E1534"/>
    <mergeCell ref="D1535:E1535"/>
    <mergeCell ref="D1536:E1536"/>
    <mergeCell ref="D1537:E1537"/>
    <mergeCell ref="D1526:E1526"/>
    <mergeCell ref="D1530:E1530"/>
    <mergeCell ref="D1531:E1531"/>
    <mergeCell ref="D1518:E1518"/>
    <mergeCell ref="D1570:E1570"/>
    <mergeCell ref="A1571:C1573"/>
    <mergeCell ref="D1574:E1574"/>
    <mergeCell ref="A1575:C1577"/>
    <mergeCell ref="D1578:E1578"/>
    <mergeCell ref="A1579:C1581"/>
    <mergeCell ref="D1582:E1582"/>
    <mergeCell ref="A1583:C1585"/>
    <mergeCell ref="D1586:E1586"/>
    <mergeCell ref="A1587:C1589"/>
    <mergeCell ref="D1590:E1590"/>
    <mergeCell ref="D1591:E1591"/>
    <mergeCell ref="A1622:C1624"/>
    <mergeCell ref="A1626:C1628"/>
    <mergeCell ref="A1630:C1632"/>
    <mergeCell ref="D1633:E1633"/>
    <mergeCell ref="A1634:C1636"/>
    <mergeCell ref="D1612:E1612"/>
    <mergeCell ref="D1613:E1613"/>
    <mergeCell ref="D1614:E1614"/>
    <mergeCell ref="D1615:E1615"/>
    <mergeCell ref="D1616:E1616"/>
    <mergeCell ref="D1617:E1617"/>
    <mergeCell ref="D1606:E1606"/>
    <mergeCell ref="D1607:E1607"/>
    <mergeCell ref="D1608:E1608"/>
    <mergeCell ref="D1609:E1609"/>
    <mergeCell ref="D1610:E1610"/>
    <mergeCell ref="D1611:E1611"/>
    <mergeCell ref="D1600:E1600"/>
    <mergeCell ref="D1601:E1601"/>
    <mergeCell ref="D1602:E1602"/>
    <mergeCell ref="D1685:E1685"/>
    <mergeCell ref="D1687:E1687"/>
    <mergeCell ref="D1688:E1688"/>
    <mergeCell ref="D1689:E1689"/>
    <mergeCell ref="D1691:E1691"/>
    <mergeCell ref="D1692:E1692"/>
    <mergeCell ref="D1693:E1693"/>
    <mergeCell ref="D1695:E1695"/>
    <mergeCell ref="D1696:E1696"/>
    <mergeCell ref="D1697:E1697"/>
    <mergeCell ref="D1699:E1699"/>
    <mergeCell ref="D1700:E1700"/>
    <mergeCell ref="D1701:E1701"/>
    <mergeCell ref="A1705:C1707"/>
    <mergeCell ref="A1709:C1711"/>
    <mergeCell ref="A1713:C1715"/>
    <mergeCell ref="A1717:C1719"/>
    <mergeCell ref="D1690:E1690"/>
    <mergeCell ref="D1694:E1694"/>
    <mergeCell ref="D1698:E1698"/>
    <mergeCell ref="D1764:E1764"/>
    <mergeCell ref="D1766:E1766"/>
    <mergeCell ref="D1767:E1767"/>
    <mergeCell ref="D1768:E1768"/>
    <mergeCell ref="D1770:E1770"/>
    <mergeCell ref="D1771:E1771"/>
    <mergeCell ref="D1772:E1772"/>
    <mergeCell ref="D1774:E1774"/>
    <mergeCell ref="D1775:E1775"/>
    <mergeCell ref="D1776:E1776"/>
    <mergeCell ref="A1786:C1788"/>
    <mergeCell ref="A1790:C1792"/>
    <mergeCell ref="A1794:C1796"/>
    <mergeCell ref="A1798:C1800"/>
    <mergeCell ref="A1802:C1804"/>
    <mergeCell ref="A1806:C1808"/>
    <mergeCell ref="A1810:C1812"/>
    <mergeCell ref="D1805:E1805"/>
    <mergeCell ref="D1797:E1797"/>
    <mergeCell ref="D1801:E1801"/>
    <mergeCell ref="D1793:E1793"/>
    <mergeCell ref="D1784:E1784"/>
    <mergeCell ref="D1785:E1785"/>
    <mergeCell ref="D1789:E1789"/>
    <mergeCell ref="D1778:E1778"/>
    <mergeCell ref="D1779:E1779"/>
    <mergeCell ref="D1780:E1780"/>
    <mergeCell ref="D1781:E1781"/>
    <mergeCell ref="D1782:E1782"/>
    <mergeCell ref="D1783:E1783"/>
    <mergeCell ref="D1769:E1769"/>
    <mergeCell ref="D1773:E1773"/>
    <mergeCell ref="D1841:E1841"/>
    <mergeCell ref="D1842:E1842"/>
    <mergeCell ref="D1843:E1843"/>
    <mergeCell ref="D1845:E1845"/>
    <mergeCell ref="D1846:E1846"/>
    <mergeCell ref="D1847:E1847"/>
    <mergeCell ref="D1849:E1849"/>
    <mergeCell ref="D1850:E1850"/>
    <mergeCell ref="D1851:E1851"/>
    <mergeCell ref="D1853:E1853"/>
    <mergeCell ref="D1854:E1854"/>
    <mergeCell ref="D1855:E1855"/>
    <mergeCell ref="D1857:E1857"/>
    <mergeCell ref="D1858:E1858"/>
    <mergeCell ref="D1859:E1859"/>
    <mergeCell ref="D1861:E1861"/>
    <mergeCell ref="D1862:E1862"/>
    <mergeCell ref="A1876:C1878"/>
    <mergeCell ref="A1880:C1882"/>
    <mergeCell ref="A1884:C1886"/>
    <mergeCell ref="D1898:E1898"/>
    <mergeCell ref="D1899:E1899"/>
    <mergeCell ref="A1900:C1902"/>
    <mergeCell ref="D1903:E1903"/>
    <mergeCell ref="A1904:C1906"/>
    <mergeCell ref="D1907:E1907"/>
    <mergeCell ref="A1908:C1910"/>
    <mergeCell ref="D1911:E1911"/>
    <mergeCell ref="A1912:C1914"/>
    <mergeCell ref="D1915:E1915"/>
    <mergeCell ref="A1916:C1918"/>
    <mergeCell ref="D1919:E1919"/>
    <mergeCell ref="A1920:C1922"/>
    <mergeCell ref="D1923:E1923"/>
    <mergeCell ref="D1892:E1892"/>
    <mergeCell ref="D1893:E1893"/>
    <mergeCell ref="D1894:E1894"/>
    <mergeCell ref="D1895:E1895"/>
    <mergeCell ref="D1896:E1896"/>
    <mergeCell ref="D1897:E1897"/>
    <mergeCell ref="D1887:E1887"/>
    <mergeCell ref="D1888:E1888"/>
    <mergeCell ref="D1889:E1889"/>
    <mergeCell ref="D1890:E1890"/>
    <mergeCell ref="D1891:E1891"/>
    <mergeCell ref="D1883:E1883"/>
    <mergeCell ref="D2037:E2037"/>
    <mergeCell ref="D2038:E2038"/>
    <mergeCell ref="D2040:E2040"/>
    <mergeCell ref="D2041:E2041"/>
    <mergeCell ref="D2042:E2042"/>
    <mergeCell ref="D2044:E2044"/>
    <mergeCell ref="D2045:E2045"/>
    <mergeCell ref="D2046:E2046"/>
    <mergeCell ref="D2048:E2048"/>
    <mergeCell ref="D2049:E2049"/>
    <mergeCell ref="D2050:E2050"/>
    <mergeCell ref="D2052:E2052"/>
    <mergeCell ref="D2053:E2053"/>
    <mergeCell ref="D2054:E2054"/>
    <mergeCell ref="D2056:E2056"/>
    <mergeCell ref="D2057:E2057"/>
    <mergeCell ref="D2058:E2058"/>
    <mergeCell ref="D2043:E2043"/>
    <mergeCell ref="D2047:E2047"/>
    <mergeCell ref="D2051:E2051"/>
    <mergeCell ref="D2119:E2119"/>
    <mergeCell ref="D2120:E2120"/>
    <mergeCell ref="D2121:E2121"/>
    <mergeCell ref="D2123:E2123"/>
    <mergeCell ref="D2124:E2124"/>
    <mergeCell ref="D2125:E2125"/>
    <mergeCell ref="D2127:E2127"/>
    <mergeCell ref="D2128:E2128"/>
    <mergeCell ref="D2129:E2129"/>
    <mergeCell ref="D2131:E2131"/>
    <mergeCell ref="D2132:E2132"/>
    <mergeCell ref="D2133:E2133"/>
    <mergeCell ref="A2143:C2145"/>
    <mergeCell ref="A2147:C2149"/>
    <mergeCell ref="A2151:C2153"/>
    <mergeCell ref="A2155:C2157"/>
    <mergeCell ref="A2159:C2161"/>
    <mergeCell ref="A2163:C2165"/>
    <mergeCell ref="A2167:C2169"/>
    <mergeCell ref="A2171:C2173"/>
    <mergeCell ref="D2174:E2174"/>
    <mergeCell ref="A2175:C2177"/>
    <mergeCell ref="D2178:E2178"/>
    <mergeCell ref="A2179:C2181"/>
    <mergeCell ref="D2182:E2182"/>
    <mergeCell ref="D2183:E2183"/>
    <mergeCell ref="D2184:E2184"/>
    <mergeCell ref="D2186:E2186"/>
    <mergeCell ref="D2187:E2187"/>
    <mergeCell ref="D2188:E2188"/>
    <mergeCell ref="D2190:E2190"/>
    <mergeCell ref="D2191:E2191"/>
    <mergeCell ref="D2192:E2192"/>
    <mergeCell ref="D2194:E2194"/>
    <mergeCell ref="D2189:E2189"/>
    <mergeCell ref="D2193:E2193"/>
    <mergeCell ref="D2219:E2219"/>
    <mergeCell ref="D2220:E2220"/>
    <mergeCell ref="A2230:C2232"/>
    <mergeCell ref="A2234:C2236"/>
    <mergeCell ref="A2238:C2240"/>
    <mergeCell ref="A2242:C2244"/>
    <mergeCell ref="A2246:C2248"/>
    <mergeCell ref="A2250:C2252"/>
    <mergeCell ref="A2254:C2256"/>
    <mergeCell ref="D2257:E2257"/>
    <mergeCell ref="A2258:C2260"/>
    <mergeCell ref="D2261:E2261"/>
    <mergeCell ref="A2262:C2264"/>
    <mergeCell ref="D2265:E2265"/>
    <mergeCell ref="A2266:C2268"/>
    <mergeCell ref="D2269:E2269"/>
    <mergeCell ref="A2270:C2272"/>
    <mergeCell ref="D2241:E2241"/>
    <mergeCell ref="D2245:E2245"/>
    <mergeCell ref="D2237:E2237"/>
    <mergeCell ref="D2228:E2228"/>
    <mergeCell ref="D2229:E2229"/>
    <mergeCell ref="D2233:E2233"/>
    <mergeCell ref="D2222:E2222"/>
    <mergeCell ref="D2223:E2223"/>
    <mergeCell ref="D2224:E2224"/>
    <mergeCell ref="D2225:E2225"/>
    <mergeCell ref="D2226:E2226"/>
    <mergeCell ref="D2227:E2227"/>
    <mergeCell ref="D2221:E2221"/>
    <mergeCell ref="A2606:C2608"/>
    <mergeCell ref="D2609:E2609"/>
    <mergeCell ref="A2610:C2612"/>
    <mergeCell ref="D2613:E2613"/>
    <mergeCell ref="A2614:C2616"/>
    <mergeCell ref="D2617:E2617"/>
    <mergeCell ref="D2619:E2619"/>
    <mergeCell ref="D2364:E2364"/>
    <mergeCell ref="D2366:E2366"/>
    <mergeCell ref="D2367:E2367"/>
    <mergeCell ref="D2368:E2368"/>
    <mergeCell ref="D2370:E2370"/>
    <mergeCell ref="D2371:E2371"/>
    <mergeCell ref="D2372:E2372"/>
    <mergeCell ref="D2374:E2374"/>
    <mergeCell ref="D2375:E2375"/>
    <mergeCell ref="D2376:E2376"/>
    <mergeCell ref="A2402:C2404"/>
    <mergeCell ref="A2406:C2408"/>
    <mergeCell ref="A2410:C2412"/>
    <mergeCell ref="A2414:C2416"/>
    <mergeCell ref="D2443:E2443"/>
    <mergeCell ref="D2444:E2444"/>
    <mergeCell ref="D2445:E2445"/>
    <mergeCell ref="D2572:E2572"/>
    <mergeCell ref="D2573:E2573"/>
    <mergeCell ref="D2574:E2574"/>
    <mergeCell ref="D2575:E2575"/>
    <mergeCell ref="D2576:E2576"/>
    <mergeCell ref="D2577:E2577"/>
    <mergeCell ref="D2566:E2566"/>
    <mergeCell ref="D2567:E2567"/>
    <mergeCell ref="A906:E906"/>
    <mergeCell ref="A1031:E1031"/>
    <mergeCell ref="A2635:E2635"/>
    <mergeCell ref="A2638:E2638"/>
    <mergeCell ref="A2698:F2698"/>
    <mergeCell ref="D2640:E2640"/>
    <mergeCell ref="D2641:E2641"/>
    <mergeCell ref="D2643:E2643"/>
    <mergeCell ref="D2644:E2644"/>
    <mergeCell ref="A2645:C2646"/>
    <mergeCell ref="D2647:E2647"/>
    <mergeCell ref="D2648:E2648"/>
    <mergeCell ref="D2649:E2649"/>
    <mergeCell ref="D2651:E2651"/>
    <mergeCell ref="A2652:C2656"/>
    <mergeCell ref="D2657:E2657"/>
    <mergeCell ref="A2663:C2664"/>
    <mergeCell ref="D2665:E2665"/>
    <mergeCell ref="D2667:E2667"/>
    <mergeCell ref="D2668:E2668"/>
    <mergeCell ref="D2669:E2669"/>
    <mergeCell ref="A2670:C2672"/>
    <mergeCell ref="D2556:E2556"/>
    <mergeCell ref="D2557:E2557"/>
    <mergeCell ref="D2558:E2558"/>
    <mergeCell ref="D2589:E2589"/>
    <mergeCell ref="D2590:E2590"/>
    <mergeCell ref="D2591:E2591"/>
    <mergeCell ref="D2593:E2593"/>
    <mergeCell ref="A2594:C2596"/>
    <mergeCell ref="A2598:C2600"/>
    <mergeCell ref="A2602:C260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417"/>
  <sheetViews>
    <sheetView workbookViewId="0">
      <selection activeCell="A421" sqref="A360:A421"/>
    </sheetView>
  </sheetViews>
  <sheetFormatPr defaultColWidth="39.6640625" defaultRowHeight="14.4" x14ac:dyDescent="0.3"/>
  <cols>
    <col min="1" max="1" width="52.6640625" bestFit="1" customWidth="1"/>
    <col min="2" max="2" width="12.44140625" bestFit="1" customWidth="1"/>
    <col min="3" max="3" width="11.109375" bestFit="1" customWidth="1"/>
    <col min="4" max="4" width="35.5546875" bestFit="1" customWidth="1"/>
    <col min="5" max="5" width="39.5546875" bestFit="1" customWidth="1"/>
  </cols>
  <sheetData>
    <row r="1" spans="1:5" ht="18.600000000000001" x14ac:dyDescent="0.3">
      <c r="A1" s="27" t="s">
        <v>5228</v>
      </c>
      <c r="B1" s="27"/>
      <c r="C1" s="27"/>
      <c r="D1" s="27"/>
      <c r="E1" s="27"/>
    </row>
    <row r="2" spans="1:5" ht="15" thickBot="1" x14ac:dyDescent="0.35">
      <c r="A2" s="8" t="s">
        <v>0</v>
      </c>
      <c r="B2" s="8" t="s">
        <v>1</v>
      </c>
      <c r="C2" s="8" t="s">
        <v>2</v>
      </c>
      <c r="D2" s="24" t="s">
        <v>3</v>
      </c>
      <c r="E2" s="24"/>
    </row>
    <row r="3" spans="1:5" ht="15" thickBot="1" x14ac:dyDescent="0.35">
      <c r="A3" s="9" t="s">
        <v>4</v>
      </c>
      <c r="B3" s="9" t="s">
        <v>5</v>
      </c>
      <c r="C3" s="9" t="s">
        <v>6</v>
      </c>
      <c r="D3" s="26" t="s">
        <v>7</v>
      </c>
      <c r="E3" s="26"/>
    </row>
    <row r="4" spans="1:5" ht="15" thickBot="1" x14ac:dyDescent="0.35">
      <c r="A4" s="17"/>
      <c r="B4" s="17"/>
      <c r="C4" s="18"/>
      <c r="D4" s="2" t="s">
        <v>211</v>
      </c>
      <c r="E4" s="3" t="s">
        <v>212</v>
      </c>
    </row>
    <row r="5" spans="1:5" ht="23.4" thickBot="1" x14ac:dyDescent="0.35">
      <c r="A5" s="17"/>
      <c r="B5" s="17"/>
      <c r="C5" s="18"/>
      <c r="D5" s="1">
        <v>1</v>
      </c>
      <c r="E5" s="4" t="s">
        <v>4967</v>
      </c>
    </row>
    <row r="6" spans="1:5" ht="15" thickBot="1" x14ac:dyDescent="0.35">
      <c r="A6" s="17"/>
      <c r="B6" s="17"/>
      <c r="C6" s="18"/>
      <c r="D6" s="1">
        <v>2</v>
      </c>
      <c r="E6" s="4" t="s">
        <v>4968</v>
      </c>
    </row>
    <row r="7" spans="1:5" ht="15" thickBot="1" x14ac:dyDescent="0.35">
      <c r="A7" s="17"/>
      <c r="B7" s="17"/>
      <c r="C7" s="18"/>
      <c r="D7" s="1">
        <v>3</v>
      </c>
      <c r="E7" s="4" t="s">
        <v>4968</v>
      </c>
    </row>
    <row r="8" spans="1:5" ht="15" thickBot="1" x14ac:dyDescent="0.35">
      <c r="A8" s="17"/>
      <c r="B8" s="17"/>
      <c r="C8" s="18"/>
      <c r="D8" s="1">
        <v>4</v>
      </c>
      <c r="E8" s="4" t="s">
        <v>4969</v>
      </c>
    </row>
    <row r="9" spans="1:5" ht="15" thickBot="1" x14ac:dyDescent="0.35">
      <c r="A9" s="17"/>
      <c r="B9" s="17"/>
      <c r="C9" s="18"/>
      <c r="D9" s="1">
        <v>5</v>
      </c>
      <c r="E9" s="4" t="s">
        <v>4970</v>
      </c>
    </row>
    <row r="10" spans="1:5" ht="23.4" thickBot="1" x14ac:dyDescent="0.35">
      <c r="A10" s="17"/>
      <c r="B10" s="17"/>
      <c r="C10" s="18"/>
      <c r="D10" s="1">
        <v>6</v>
      </c>
      <c r="E10" s="4" t="s">
        <v>4971</v>
      </c>
    </row>
    <row r="11" spans="1:5" ht="15" thickBot="1" x14ac:dyDescent="0.35">
      <c r="A11" s="17"/>
      <c r="B11" s="17"/>
      <c r="C11" s="18"/>
      <c r="D11" s="1">
        <v>7</v>
      </c>
      <c r="E11" s="4" t="s">
        <v>4972</v>
      </c>
    </row>
    <row r="12" spans="1:5" ht="23.4" thickBot="1" x14ac:dyDescent="0.35">
      <c r="A12" s="17"/>
      <c r="B12" s="17"/>
      <c r="C12" s="18"/>
      <c r="D12" s="1">
        <v>8</v>
      </c>
      <c r="E12" s="4" t="s">
        <v>4973</v>
      </c>
    </row>
    <row r="13" spans="1:5" ht="23.4" thickBot="1" x14ac:dyDescent="0.35">
      <c r="A13" s="17"/>
      <c r="B13" s="17"/>
      <c r="C13" s="18"/>
      <c r="D13" s="1">
        <v>9</v>
      </c>
      <c r="E13" s="4" t="s">
        <v>4974</v>
      </c>
    </row>
    <row r="14" spans="1:5" ht="23.4" thickBot="1" x14ac:dyDescent="0.35">
      <c r="A14" s="17"/>
      <c r="B14" s="17"/>
      <c r="C14" s="18"/>
      <c r="D14" s="1">
        <v>10</v>
      </c>
      <c r="E14" s="4" t="s">
        <v>4975</v>
      </c>
    </row>
    <row r="15" spans="1:5" ht="23.4" thickBot="1" x14ac:dyDescent="0.35">
      <c r="A15" s="17"/>
      <c r="B15" s="17"/>
      <c r="C15" s="18"/>
      <c r="D15" s="1">
        <v>11</v>
      </c>
      <c r="E15" s="4" t="s">
        <v>4976</v>
      </c>
    </row>
    <row r="16" spans="1:5" ht="23.4" thickBot="1" x14ac:dyDescent="0.35">
      <c r="A16" s="17"/>
      <c r="B16" s="17"/>
      <c r="C16" s="18"/>
      <c r="D16" s="1">
        <v>12</v>
      </c>
      <c r="E16" s="4" t="s">
        <v>4977</v>
      </c>
    </row>
    <row r="17" spans="1:5" ht="23.4" thickBot="1" x14ac:dyDescent="0.35">
      <c r="A17" s="17"/>
      <c r="B17" s="17"/>
      <c r="C17" s="18"/>
      <c r="D17" s="1">
        <v>13</v>
      </c>
      <c r="E17" s="4" t="s">
        <v>4978</v>
      </c>
    </row>
    <row r="18" spans="1:5" ht="23.4" thickBot="1" x14ac:dyDescent="0.35">
      <c r="A18" s="17"/>
      <c r="B18" s="17"/>
      <c r="C18" s="18"/>
      <c r="D18" s="1">
        <v>14</v>
      </c>
      <c r="E18" s="4" t="s">
        <v>4979</v>
      </c>
    </row>
    <row r="19" spans="1:5" ht="23.4" thickBot="1" x14ac:dyDescent="0.35">
      <c r="A19" s="17"/>
      <c r="B19" s="17"/>
      <c r="C19" s="18"/>
      <c r="D19" s="1">
        <v>15</v>
      </c>
      <c r="E19" s="4" t="s">
        <v>4980</v>
      </c>
    </row>
    <row r="20" spans="1:5" ht="23.4" thickBot="1" x14ac:dyDescent="0.35">
      <c r="A20" s="17"/>
      <c r="B20" s="17"/>
      <c r="C20" s="18"/>
      <c r="D20" s="1">
        <v>16</v>
      </c>
      <c r="E20" s="4" t="s">
        <v>4981</v>
      </c>
    </row>
    <row r="21" spans="1:5" ht="15" thickBot="1" x14ac:dyDescent="0.35">
      <c r="A21" s="17"/>
      <c r="B21" s="17"/>
      <c r="C21" s="18"/>
      <c r="D21" s="1">
        <v>17</v>
      </c>
      <c r="E21" s="4" t="s">
        <v>4982</v>
      </c>
    </row>
    <row r="22" spans="1:5" ht="15" thickBot="1" x14ac:dyDescent="0.35">
      <c r="A22" s="17"/>
      <c r="B22" s="17"/>
      <c r="C22" s="18"/>
      <c r="D22" s="1">
        <v>18</v>
      </c>
      <c r="E22" s="4" t="s">
        <v>4983</v>
      </c>
    </row>
    <row r="23" spans="1:5" ht="15" thickBot="1" x14ac:dyDescent="0.35">
      <c r="A23" s="17"/>
      <c r="B23" s="17"/>
      <c r="C23" s="18"/>
      <c r="D23" s="1">
        <v>19</v>
      </c>
      <c r="E23" s="4" t="s">
        <v>4984</v>
      </c>
    </row>
    <row r="24" spans="1:5" ht="15" thickBot="1" x14ac:dyDescent="0.35">
      <c r="A24" s="17"/>
      <c r="B24" s="17"/>
      <c r="C24" s="18"/>
      <c r="D24" s="1">
        <v>20</v>
      </c>
      <c r="E24" s="4" t="s">
        <v>4985</v>
      </c>
    </row>
    <row r="25" spans="1:5" ht="15" thickBot="1" x14ac:dyDescent="0.35">
      <c r="A25" s="17"/>
      <c r="B25" s="17"/>
      <c r="C25" s="18"/>
      <c r="D25" s="1">
        <v>21</v>
      </c>
      <c r="E25" s="4" t="s">
        <v>4986</v>
      </c>
    </row>
    <row r="26" spans="1:5" ht="15" thickBot="1" x14ac:dyDescent="0.35">
      <c r="A26" s="17"/>
      <c r="B26" s="17"/>
      <c r="C26" s="18"/>
      <c r="D26" s="1">
        <v>22</v>
      </c>
      <c r="E26" s="4" t="s">
        <v>4987</v>
      </c>
    </row>
    <row r="27" spans="1:5" ht="15" thickBot="1" x14ac:dyDescent="0.35">
      <c r="A27" s="17"/>
      <c r="B27" s="17"/>
      <c r="C27" s="18"/>
      <c r="D27" s="1">
        <v>23</v>
      </c>
      <c r="E27" s="4" t="s">
        <v>4988</v>
      </c>
    </row>
    <row r="28" spans="1:5" ht="15" thickBot="1" x14ac:dyDescent="0.35">
      <c r="A28" s="17"/>
      <c r="B28" s="17"/>
      <c r="C28" s="18"/>
      <c r="D28" s="1">
        <v>24</v>
      </c>
      <c r="E28" s="4" t="s">
        <v>4989</v>
      </c>
    </row>
    <row r="29" spans="1:5" ht="15" thickBot="1" x14ac:dyDescent="0.35">
      <c r="A29" s="17"/>
      <c r="B29" s="17"/>
      <c r="C29" s="18"/>
      <c r="D29" s="1">
        <v>25</v>
      </c>
      <c r="E29" s="4" t="s">
        <v>4990</v>
      </c>
    </row>
    <row r="30" spans="1:5" ht="23.4" thickBot="1" x14ac:dyDescent="0.35">
      <c r="A30" s="17"/>
      <c r="B30" s="17"/>
      <c r="C30" s="18"/>
      <c r="D30" s="1">
        <v>26</v>
      </c>
      <c r="E30" s="4" t="s">
        <v>4991</v>
      </c>
    </row>
    <row r="31" spans="1:5" ht="23.4" thickBot="1" x14ac:dyDescent="0.35">
      <c r="A31" s="17"/>
      <c r="B31" s="17"/>
      <c r="C31" s="18"/>
      <c r="D31" s="1">
        <v>27</v>
      </c>
      <c r="E31" s="4" t="s">
        <v>4992</v>
      </c>
    </row>
    <row r="32" spans="1:5" ht="15" thickBot="1" x14ac:dyDescent="0.35">
      <c r="A32" s="17"/>
      <c r="B32" s="17"/>
      <c r="C32" s="18"/>
      <c r="D32" s="1">
        <v>28</v>
      </c>
      <c r="E32" s="4" t="s">
        <v>4993</v>
      </c>
    </row>
    <row r="33" spans="1:5" ht="15" thickBot="1" x14ac:dyDescent="0.35">
      <c r="A33" s="17"/>
      <c r="B33" s="17"/>
      <c r="C33" s="18"/>
      <c r="D33" s="1">
        <v>29</v>
      </c>
      <c r="E33" s="4" t="s">
        <v>4994</v>
      </c>
    </row>
    <row r="34" spans="1:5" ht="15" thickBot="1" x14ac:dyDescent="0.35">
      <c r="A34" s="17"/>
      <c r="B34" s="17"/>
      <c r="C34" s="18"/>
      <c r="D34" s="1">
        <v>30</v>
      </c>
      <c r="E34" s="4" t="s">
        <v>4995</v>
      </c>
    </row>
    <row r="35" spans="1:5" ht="15" thickBot="1" x14ac:dyDescent="0.35">
      <c r="A35" s="17"/>
      <c r="B35" s="17"/>
      <c r="C35" s="18"/>
      <c r="D35" s="1">
        <v>31</v>
      </c>
      <c r="E35" s="4" t="s">
        <v>4996</v>
      </c>
    </row>
    <row r="36" spans="1:5" ht="23.4" thickBot="1" x14ac:dyDescent="0.35">
      <c r="A36" s="17"/>
      <c r="B36" s="17"/>
      <c r="C36" s="18"/>
      <c r="D36" s="1">
        <v>32</v>
      </c>
      <c r="E36" s="4" t="s">
        <v>4997</v>
      </c>
    </row>
    <row r="37" spans="1:5" ht="15" thickBot="1" x14ac:dyDescent="0.35">
      <c r="A37" s="17"/>
      <c r="B37" s="17"/>
      <c r="C37" s="18"/>
      <c r="D37" s="1">
        <v>33</v>
      </c>
      <c r="E37" s="4" t="s">
        <v>4998</v>
      </c>
    </row>
    <row r="38" spans="1:5" ht="15" thickBot="1" x14ac:dyDescent="0.35">
      <c r="A38" s="17"/>
      <c r="B38" s="17"/>
      <c r="C38" s="18"/>
      <c r="D38" s="1">
        <v>34</v>
      </c>
      <c r="E38" s="4" t="s">
        <v>4999</v>
      </c>
    </row>
    <row r="39" spans="1:5" ht="23.4" thickBot="1" x14ac:dyDescent="0.35">
      <c r="A39" s="17"/>
      <c r="B39" s="17"/>
      <c r="C39" s="18"/>
      <c r="D39" s="1">
        <v>35</v>
      </c>
      <c r="E39" s="4" t="s">
        <v>5000</v>
      </c>
    </row>
    <row r="40" spans="1:5" ht="23.4" thickBot="1" x14ac:dyDescent="0.35">
      <c r="A40" s="17"/>
      <c r="B40" s="17"/>
      <c r="C40" s="18"/>
      <c r="D40" s="1">
        <v>36</v>
      </c>
      <c r="E40" s="4" t="s">
        <v>5001</v>
      </c>
    </row>
    <row r="41" spans="1:5" ht="23.4" thickBot="1" x14ac:dyDescent="0.35">
      <c r="A41" s="17"/>
      <c r="B41" s="17"/>
      <c r="C41" s="18"/>
      <c r="D41" s="1">
        <v>37</v>
      </c>
      <c r="E41" s="4" t="s">
        <v>5002</v>
      </c>
    </row>
    <row r="42" spans="1:5" ht="23.4" thickBot="1" x14ac:dyDescent="0.35">
      <c r="A42" s="17"/>
      <c r="B42" s="17"/>
      <c r="C42" s="18"/>
      <c r="D42" s="1">
        <v>38</v>
      </c>
      <c r="E42" s="4" t="s">
        <v>5003</v>
      </c>
    </row>
    <row r="43" spans="1:5" ht="23.4" thickBot="1" x14ac:dyDescent="0.35">
      <c r="A43" s="17"/>
      <c r="B43" s="17"/>
      <c r="C43" s="18"/>
      <c r="D43" s="1">
        <v>39</v>
      </c>
      <c r="E43" s="4" t="s">
        <v>5004</v>
      </c>
    </row>
    <row r="44" spans="1:5" ht="23.4" thickBot="1" x14ac:dyDescent="0.35">
      <c r="A44" s="17"/>
      <c r="B44" s="17"/>
      <c r="C44" s="18"/>
      <c r="D44" s="1">
        <v>40</v>
      </c>
      <c r="E44" s="4" t="s">
        <v>5005</v>
      </c>
    </row>
    <row r="45" spans="1:5" ht="23.4" thickBot="1" x14ac:dyDescent="0.35">
      <c r="A45" s="17"/>
      <c r="B45" s="17"/>
      <c r="C45" s="18"/>
      <c r="D45" s="1">
        <v>41</v>
      </c>
      <c r="E45" s="4" t="s">
        <v>5006</v>
      </c>
    </row>
    <row r="46" spans="1:5" ht="23.4" thickBot="1" x14ac:dyDescent="0.35">
      <c r="A46" s="17"/>
      <c r="B46" s="17"/>
      <c r="C46" s="18"/>
      <c r="D46" s="1">
        <v>42</v>
      </c>
      <c r="E46" s="4" t="s">
        <v>5007</v>
      </c>
    </row>
    <row r="47" spans="1:5" ht="23.4" thickBot="1" x14ac:dyDescent="0.35">
      <c r="A47" s="17"/>
      <c r="B47" s="17"/>
      <c r="C47" s="18"/>
      <c r="D47" s="1">
        <v>43</v>
      </c>
      <c r="E47" s="4" t="s">
        <v>5008</v>
      </c>
    </row>
    <row r="48" spans="1:5" ht="15" thickBot="1" x14ac:dyDescent="0.35">
      <c r="A48" s="17"/>
      <c r="B48" s="17"/>
      <c r="C48" s="18"/>
      <c r="D48" s="1">
        <v>44</v>
      </c>
      <c r="E48" s="4" t="s">
        <v>5009</v>
      </c>
    </row>
    <row r="49" spans="1:5" ht="15" thickBot="1" x14ac:dyDescent="0.35">
      <c r="A49" s="17"/>
      <c r="B49" s="17"/>
      <c r="C49" s="18"/>
      <c r="D49" s="1">
        <v>45</v>
      </c>
      <c r="E49" s="4" t="s">
        <v>5010</v>
      </c>
    </row>
    <row r="50" spans="1:5" ht="15" thickBot="1" x14ac:dyDescent="0.35">
      <c r="A50" s="17"/>
      <c r="B50" s="17"/>
      <c r="C50" s="18"/>
      <c r="D50" s="1">
        <v>46</v>
      </c>
      <c r="E50" s="4" t="s">
        <v>5011</v>
      </c>
    </row>
    <row r="51" spans="1:5" ht="15" thickBot="1" x14ac:dyDescent="0.35">
      <c r="A51" s="17"/>
      <c r="B51" s="17"/>
      <c r="C51" s="18"/>
      <c r="D51" s="1">
        <v>47</v>
      </c>
      <c r="E51" s="4" t="s">
        <v>5012</v>
      </c>
    </row>
    <row r="52" spans="1:5" ht="15" thickBot="1" x14ac:dyDescent="0.35">
      <c r="A52" s="17"/>
      <c r="B52" s="17"/>
      <c r="C52" s="18"/>
      <c r="D52" s="1">
        <v>48</v>
      </c>
      <c r="E52" s="4" t="s">
        <v>5013</v>
      </c>
    </row>
    <row r="53" spans="1:5" ht="15" thickBot="1" x14ac:dyDescent="0.35">
      <c r="A53" s="17"/>
      <c r="B53" s="17"/>
      <c r="C53" s="18"/>
      <c r="D53" s="1">
        <v>49</v>
      </c>
      <c r="E53" s="4" t="s">
        <v>5014</v>
      </c>
    </row>
    <row r="54" spans="1:5" ht="15" thickBot="1" x14ac:dyDescent="0.35">
      <c r="A54" s="17"/>
      <c r="B54" s="17"/>
      <c r="C54" s="18"/>
      <c r="D54" s="1">
        <v>50</v>
      </c>
      <c r="E54" s="4" t="s">
        <v>5015</v>
      </c>
    </row>
    <row r="55" spans="1:5" ht="15" thickBot="1" x14ac:dyDescent="0.35">
      <c r="A55" s="17"/>
      <c r="B55" s="17"/>
      <c r="C55" s="18"/>
      <c r="D55" s="1">
        <v>51</v>
      </c>
      <c r="E55" s="4" t="s">
        <v>5016</v>
      </c>
    </row>
    <row r="56" spans="1:5" ht="15" thickBot="1" x14ac:dyDescent="0.35">
      <c r="A56" s="17"/>
      <c r="B56" s="17"/>
      <c r="C56" s="18"/>
      <c r="D56" s="1">
        <v>52</v>
      </c>
      <c r="E56" s="4" t="s">
        <v>5017</v>
      </c>
    </row>
    <row r="57" spans="1:5" ht="15" thickBot="1" x14ac:dyDescent="0.35">
      <c r="A57" s="17"/>
      <c r="B57" s="17"/>
      <c r="C57" s="18"/>
      <c r="D57" s="1">
        <v>53</v>
      </c>
      <c r="E57" s="4" t="s">
        <v>5018</v>
      </c>
    </row>
    <row r="58" spans="1:5" ht="23.4" thickBot="1" x14ac:dyDescent="0.35">
      <c r="A58" s="17"/>
      <c r="B58" s="17"/>
      <c r="C58" s="18"/>
      <c r="D58" s="1">
        <v>54</v>
      </c>
      <c r="E58" s="4" t="s">
        <v>5019</v>
      </c>
    </row>
    <row r="59" spans="1:5" ht="15" thickBot="1" x14ac:dyDescent="0.35">
      <c r="A59" s="17"/>
      <c r="B59" s="17"/>
      <c r="C59" s="18"/>
      <c r="D59" s="1">
        <v>55</v>
      </c>
      <c r="E59" s="4" t="s">
        <v>5020</v>
      </c>
    </row>
    <row r="60" spans="1:5" ht="15" thickBot="1" x14ac:dyDescent="0.35">
      <c r="A60" s="17"/>
      <c r="B60" s="17"/>
      <c r="C60" s="18"/>
      <c r="D60" s="1">
        <v>56</v>
      </c>
      <c r="E60" s="4" t="s">
        <v>5021</v>
      </c>
    </row>
    <row r="61" spans="1:5" ht="15" thickBot="1" x14ac:dyDescent="0.35">
      <c r="A61" s="17"/>
      <c r="B61" s="17"/>
      <c r="C61" s="18"/>
      <c r="D61" s="1">
        <v>57</v>
      </c>
      <c r="E61" s="4" t="s">
        <v>5022</v>
      </c>
    </row>
    <row r="62" spans="1:5" ht="15" thickBot="1" x14ac:dyDescent="0.35">
      <c r="A62" s="17"/>
      <c r="B62" s="17"/>
      <c r="C62" s="18"/>
      <c r="D62" s="1">
        <v>58</v>
      </c>
      <c r="E62" s="4" t="s">
        <v>5023</v>
      </c>
    </row>
    <row r="63" spans="1:5" ht="15" thickBot="1" x14ac:dyDescent="0.35">
      <c r="A63" s="17"/>
      <c r="B63" s="17"/>
      <c r="C63" s="18"/>
      <c r="D63" s="1">
        <v>59</v>
      </c>
      <c r="E63" s="4" t="s">
        <v>5024</v>
      </c>
    </row>
    <row r="64" spans="1:5" ht="15" thickBot="1" x14ac:dyDescent="0.35">
      <c r="A64" s="17"/>
      <c r="B64" s="17"/>
      <c r="C64" s="18"/>
      <c r="D64" s="1">
        <v>60</v>
      </c>
      <c r="E64" s="4" t="s">
        <v>5025</v>
      </c>
    </row>
    <row r="65" spans="1:5" ht="15" thickBot="1" x14ac:dyDescent="0.35">
      <c r="A65" s="17"/>
      <c r="B65" s="17"/>
      <c r="C65" s="18"/>
      <c r="D65" s="1">
        <v>61</v>
      </c>
      <c r="E65" s="4" t="s">
        <v>5026</v>
      </c>
    </row>
    <row r="66" spans="1:5" ht="15" thickBot="1" x14ac:dyDescent="0.35">
      <c r="A66" s="17"/>
      <c r="B66" s="17"/>
      <c r="C66" s="18"/>
      <c r="D66" s="1">
        <v>62</v>
      </c>
      <c r="E66" s="4" t="s">
        <v>5027</v>
      </c>
    </row>
    <row r="67" spans="1:5" ht="15" thickBot="1" x14ac:dyDescent="0.35">
      <c r="A67" s="17"/>
      <c r="B67" s="17"/>
      <c r="C67" s="18"/>
      <c r="D67" s="1">
        <v>63</v>
      </c>
      <c r="E67" s="4" t="s">
        <v>5028</v>
      </c>
    </row>
    <row r="68" spans="1:5" ht="23.4" thickBot="1" x14ac:dyDescent="0.35">
      <c r="A68" s="17"/>
      <c r="B68" s="17"/>
      <c r="C68" s="18"/>
      <c r="D68" s="1">
        <v>64</v>
      </c>
      <c r="E68" s="4" t="s">
        <v>5029</v>
      </c>
    </row>
    <row r="69" spans="1:5" ht="15" thickBot="1" x14ac:dyDescent="0.35">
      <c r="A69" s="17"/>
      <c r="B69" s="17"/>
      <c r="C69" s="18"/>
      <c r="D69" s="1">
        <v>65</v>
      </c>
      <c r="E69" s="4" t="s">
        <v>5030</v>
      </c>
    </row>
    <row r="70" spans="1:5" ht="15" thickBot="1" x14ac:dyDescent="0.35">
      <c r="A70" s="17"/>
      <c r="B70" s="17"/>
      <c r="C70" s="18"/>
      <c r="D70" s="1">
        <v>66</v>
      </c>
      <c r="E70" s="4" t="s">
        <v>5031</v>
      </c>
    </row>
    <row r="71" spans="1:5" ht="23.4" thickBot="1" x14ac:dyDescent="0.35">
      <c r="A71" s="17"/>
      <c r="B71" s="17"/>
      <c r="C71" s="18"/>
      <c r="D71" s="1">
        <v>67</v>
      </c>
      <c r="E71" s="4" t="s">
        <v>5032</v>
      </c>
    </row>
    <row r="72" spans="1:5" ht="15" thickBot="1" x14ac:dyDescent="0.35">
      <c r="A72" s="17"/>
      <c r="B72" s="17"/>
      <c r="C72" s="18"/>
      <c r="D72" s="1">
        <v>68</v>
      </c>
      <c r="E72" s="4" t="s">
        <v>5033</v>
      </c>
    </row>
    <row r="73" spans="1:5" ht="23.4" thickBot="1" x14ac:dyDescent="0.35">
      <c r="A73" s="17"/>
      <c r="B73" s="17"/>
      <c r="C73" s="18"/>
      <c r="D73" s="1">
        <v>69</v>
      </c>
      <c r="E73" s="4" t="s">
        <v>5034</v>
      </c>
    </row>
    <row r="74" spans="1:5" ht="15" thickBot="1" x14ac:dyDescent="0.35">
      <c r="A74" s="17"/>
      <c r="B74" s="17"/>
      <c r="C74" s="18"/>
      <c r="D74" s="1">
        <v>70</v>
      </c>
      <c r="E74" s="4" t="s">
        <v>5035</v>
      </c>
    </row>
    <row r="75" spans="1:5" ht="15" thickBot="1" x14ac:dyDescent="0.35">
      <c r="A75" s="17"/>
      <c r="B75" s="17"/>
      <c r="C75" s="18"/>
      <c r="D75" s="1">
        <v>71</v>
      </c>
      <c r="E75" s="4" t="s">
        <v>5036</v>
      </c>
    </row>
    <row r="76" spans="1:5" ht="15" thickBot="1" x14ac:dyDescent="0.35">
      <c r="A76" s="17"/>
      <c r="B76" s="17"/>
      <c r="C76" s="18"/>
      <c r="D76" s="1">
        <v>72</v>
      </c>
      <c r="E76" s="4" t="s">
        <v>5037</v>
      </c>
    </row>
    <row r="77" spans="1:5" ht="23.4" thickBot="1" x14ac:dyDescent="0.35">
      <c r="A77" s="17"/>
      <c r="B77" s="17"/>
      <c r="C77" s="18"/>
      <c r="D77" s="1">
        <v>73</v>
      </c>
      <c r="E77" s="4" t="s">
        <v>5038</v>
      </c>
    </row>
    <row r="78" spans="1:5" ht="15" thickBot="1" x14ac:dyDescent="0.35">
      <c r="A78" s="17"/>
      <c r="B78" s="17"/>
      <c r="C78" s="18"/>
      <c r="D78" s="1">
        <v>74</v>
      </c>
      <c r="E78" s="4" t="s">
        <v>5039</v>
      </c>
    </row>
    <row r="79" spans="1:5" ht="23.4" thickBot="1" x14ac:dyDescent="0.35">
      <c r="A79" s="17"/>
      <c r="B79" s="17"/>
      <c r="C79" s="18"/>
      <c r="D79" s="1">
        <v>75</v>
      </c>
      <c r="E79" s="4" t="s">
        <v>5040</v>
      </c>
    </row>
    <row r="80" spans="1:5" ht="23.4" thickBot="1" x14ac:dyDescent="0.35">
      <c r="A80" s="17"/>
      <c r="B80" s="17"/>
      <c r="C80" s="18"/>
      <c r="D80" s="1">
        <v>76</v>
      </c>
      <c r="E80" s="4" t="s">
        <v>5041</v>
      </c>
    </row>
    <row r="81" spans="1:5" ht="15" thickBot="1" x14ac:dyDescent="0.35">
      <c r="A81" s="17"/>
      <c r="B81" s="17"/>
      <c r="C81" s="18"/>
      <c r="D81" s="1">
        <v>77</v>
      </c>
      <c r="E81" s="4" t="s">
        <v>5042</v>
      </c>
    </row>
    <row r="82" spans="1:5" ht="15" thickBot="1" x14ac:dyDescent="0.35">
      <c r="A82" s="17"/>
      <c r="B82" s="17"/>
      <c r="C82" s="18"/>
      <c r="D82" s="1">
        <v>78</v>
      </c>
      <c r="E82" s="4" t="s">
        <v>5043</v>
      </c>
    </row>
    <row r="83" spans="1:5" ht="15" thickBot="1" x14ac:dyDescent="0.35">
      <c r="A83" s="17"/>
      <c r="B83" s="17"/>
      <c r="C83" s="18"/>
      <c r="D83" s="1">
        <v>79</v>
      </c>
      <c r="E83" s="4" t="s">
        <v>5044</v>
      </c>
    </row>
    <row r="84" spans="1:5" ht="15" thickBot="1" x14ac:dyDescent="0.35">
      <c r="A84" s="17"/>
      <c r="B84" s="17"/>
      <c r="C84" s="18"/>
      <c r="D84" s="1">
        <v>80</v>
      </c>
      <c r="E84" s="4" t="s">
        <v>5045</v>
      </c>
    </row>
    <row r="85" spans="1:5" ht="15" thickBot="1" x14ac:dyDescent="0.35">
      <c r="A85" s="17"/>
      <c r="B85" s="17"/>
      <c r="C85" s="18"/>
      <c r="D85" s="1">
        <v>81</v>
      </c>
      <c r="E85" s="4" t="s">
        <v>5046</v>
      </c>
    </row>
    <row r="86" spans="1:5" ht="15" thickBot="1" x14ac:dyDescent="0.35">
      <c r="A86" s="17"/>
      <c r="B86" s="17"/>
      <c r="C86" s="18"/>
      <c r="D86" s="1">
        <v>82</v>
      </c>
      <c r="E86" s="4" t="s">
        <v>5047</v>
      </c>
    </row>
    <row r="87" spans="1:5" ht="15" thickBot="1" x14ac:dyDescent="0.35">
      <c r="A87" s="17"/>
      <c r="B87" s="17"/>
      <c r="C87" s="18"/>
      <c r="D87" s="1">
        <v>83</v>
      </c>
      <c r="E87" s="4" t="s">
        <v>5048</v>
      </c>
    </row>
    <row r="88" spans="1:5" ht="23.4" thickBot="1" x14ac:dyDescent="0.35">
      <c r="A88" s="17"/>
      <c r="B88" s="17"/>
      <c r="C88" s="18"/>
      <c r="D88" s="1">
        <v>84</v>
      </c>
      <c r="E88" s="4" t="s">
        <v>5049</v>
      </c>
    </row>
    <row r="89" spans="1:5" ht="15" thickBot="1" x14ac:dyDescent="0.35">
      <c r="A89" s="17"/>
      <c r="B89" s="17"/>
      <c r="C89" s="18"/>
      <c r="D89" s="1">
        <v>85</v>
      </c>
      <c r="E89" s="4" t="s">
        <v>5050</v>
      </c>
    </row>
    <row r="90" spans="1:5" ht="23.4" thickBot="1" x14ac:dyDescent="0.35">
      <c r="A90" s="17"/>
      <c r="B90" s="17"/>
      <c r="C90" s="18"/>
      <c r="D90" s="1">
        <v>86</v>
      </c>
      <c r="E90" s="4" t="s">
        <v>5051</v>
      </c>
    </row>
    <row r="91" spans="1:5" ht="15" thickBot="1" x14ac:dyDescent="0.35">
      <c r="A91" s="17"/>
      <c r="B91" s="17"/>
      <c r="C91" s="18"/>
      <c r="D91" s="1">
        <v>87</v>
      </c>
      <c r="E91" s="4" t="s">
        <v>5052</v>
      </c>
    </row>
    <row r="92" spans="1:5" ht="15" thickBot="1" x14ac:dyDescent="0.35">
      <c r="A92" s="17"/>
      <c r="B92" s="17"/>
      <c r="C92" s="18"/>
      <c r="D92" s="1">
        <v>88</v>
      </c>
      <c r="E92" s="4" t="s">
        <v>5053</v>
      </c>
    </row>
    <row r="93" spans="1:5" ht="23.4" thickBot="1" x14ac:dyDescent="0.35">
      <c r="A93" s="17"/>
      <c r="B93" s="17"/>
      <c r="C93" s="18"/>
      <c r="D93" s="1">
        <v>89</v>
      </c>
      <c r="E93" s="4" t="s">
        <v>5054</v>
      </c>
    </row>
    <row r="94" spans="1:5" ht="15" thickBot="1" x14ac:dyDescent="0.35">
      <c r="A94" s="17"/>
      <c r="B94" s="17"/>
      <c r="C94" s="18"/>
      <c r="D94" s="1">
        <v>90</v>
      </c>
      <c r="E94" s="4" t="s">
        <v>5055</v>
      </c>
    </row>
    <row r="95" spans="1:5" ht="15" thickBot="1" x14ac:dyDescent="0.35">
      <c r="A95" s="19"/>
      <c r="B95" s="19"/>
      <c r="C95" s="20"/>
      <c r="D95" s="5">
        <v>99</v>
      </c>
      <c r="E95" s="6" t="s">
        <v>39</v>
      </c>
    </row>
    <row r="96" spans="1:5" ht="15" thickBot="1" x14ac:dyDescent="0.35">
      <c r="A96" s="10" t="s">
        <v>5056</v>
      </c>
      <c r="B96" s="10" t="s">
        <v>10</v>
      </c>
      <c r="C96" s="10" t="s">
        <v>11</v>
      </c>
      <c r="D96" s="21" t="s">
        <v>4966</v>
      </c>
      <c r="E96" s="21"/>
    </row>
    <row r="97" spans="1:5" ht="15" thickBot="1" x14ac:dyDescent="0.35">
      <c r="A97" s="10" t="s">
        <v>9</v>
      </c>
      <c r="B97" s="10" t="s">
        <v>10</v>
      </c>
      <c r="C97" s="10" t="s">
        <v>11</v>
      </c>
      <c r="D97" s="21" t="s">
        <v>12</v>
      </c>
      <c r="E97" s="21"/>
    </row>
    <row r="98" spans="1:5" ht="15" thickBot="1" x14ac:dyDescent="0.35">
      <c r="A98" s="10" t="s">
        <v>13</v>
      </c>
      <c r="B98" s="10" t="s">
        <v>10</v>
      </c>
      <c r="C98" s="10" t="s">
        <v>11</v>
      </c>
      <c r="D98" s="21" t="s">
        <v>14</v>
      </c>
      <c r="E98" s="21"/>
    </row>
    <row r="99" spans="1:5" ht="15" thickBot="1" x14ac:dyDescent="0.35">
      <c r="A99" s="10" t="s">
        <v>15</v>
      </c>
      <c r="B99" s="10" t="s">
        <v>10</v>
      </c>
      <c r="C99" s="10" t="s">
        <v>11</v>
      </c>
      <c r="D99" s="21" t="s">
        <v>16</v>
      </c>
      <c r="E99" s="21"/>
    </row>
    <row r="100" spans="1:5" ht="15" thickBot="1" x14ac:dyDescent="0.35">
      <c r="A100" s="9" t="s">
        <v>17</v>
      </c>
      <c r="B100" s="9" t="s">
        <v>5</v>
      </c>
      <c r="C100" s="9" t="s">
        <v>6</v>
      </c>
      <c r="D100" s="22" t="s">
        <v>18</v>
      </c>
      <c r="E100" s="22"/>
    </row>
    <row r="101" spans="1:5" ht="15" thickBot="1" x14ac:dyDescent="0.35">
      <c r="A101" s="17"/>
      <c r="B101" s="17"/>
      <c r="C101" s="18"/>
      <c r="D101" s="2" t="s">
        <v>211</v>
      </c>
      <c r="E101" s="3" t="s">
        <v>212</v>
      </c>
    </row>
    <row r="102" spans="1:5" ht="15" thickBot="1" x14ac:dyDescent="0.35">
      <c r="A102" s="17"/>
      <c r="B102" s="17"/>
      <c r="C102" s="18"/>
      <c r="D102" s="1">
        <v>1</v>
      </c>
      <c r="E102" s="4" t="s">
        <v>5057</v>
      </c>
    </row>
    <row r="103" spans="1:5" ht="15" thickBot="1" x14ac:dyDescent="0.35">
      <c r="A103" s="17"/>
      <c r="B103" s="17"/>
      <c r="C103" s="18"/>
      <c r="D103" s="1">
        <v>2</v>
      </c>
      <c r="E103" s="4" t="s">
        <v>5058</v>
      </c>
    </row>
    <row r="104" spans="1:5" ht="15" thickBot="1" x14ac:dyDescent="0.35">
      <c r="A104" s="17"/>
      <c r="B104" s="17"/>
      <c r="C104" s="18"/>
      <c r="D104" s="1">
        <v>3</v>
      </c>
      <c r="E104" s="4" t="s">
        <v>5059</v>
      </c>
    </row>
    <row r="105" spans="1:5" ht="15" thickBot="1" x14ac:dyDescent="0.35">
      <c r="A105" s="17"/>
      <c r="B105" s="17"/>
      <c r="C105" s="18"/>
      <c r="D105" s="1">
        <v>4</v>
      </c>
      <c r="E105" s="4" t="s">
        <v>5060</v>
      </c>
    </row>
    <row r="106" spans="1:5" ht="15" thickBot="1" x14ac:dyDescent="0.35">
      <c r="A106" s="17"/>
      <c r="B106" s="17"/>
      <c r="C106" s="18"/>
      <c r="D106" s="1">
        <v>5</v>
      </c>
      <c r="E106" s="4" t="s">
        <v>5061</v>
      </c>
    </row>
    <row r="107" spans="1:5" ht="15" thickBot="1" x14ac:dyDescent="0.35">
      <c r="A107" s="17"/>
      <c r="B107" s="17"/>
      <c r="C107" s="18"/>
      <c r="D107" s="1">
        <v>6</v>
      </c>
      <c r="E107" s="4" t="s">
        <v>5062</v>
      </c>
    </row>
    <row r="108" spans="1:5" ht="15" thickBot="1" x14ac:dyDescent="0.35">
      <c r="A108" s="17"/>
      <c r="B108" s="17"/>
      <c r="C108" s="18"/>
      <c r="D108" s="1">
        <v>7</v>
      </c>
      <c r="E108" s="4" t="s">
        <v>5063</v>
      </c>
    </row>
    <row r="109" spans="1:5" ht="15" thickBot="1" x14ac:dyDescent="0.35">
      <c r="A109" s="17"/>
      <c r="B109" s="17"/>
      <c r="C109" s="18"/>
      <c r="D109" s="1">
        <v>8</v>
      </c>
      <c r="E109" s="4" t="s">
        <v>5064</v>
      </c>
    </row>
    <row r="110" spans="1:5" ht="15" thickBot="1" x14ac:dyDescent="0.35">
      <c r="A110" s="17"/>
      <c r="B110" s="17"/>
      <c r="C110" s="18"/>
      <c r="D110" s="1">
        <v>9</v>
      </c>
      <c r="E110" s="4" t="s">
        <v>5065</v>
      </c>
    </row>
    <row r="111" spans="1:5" ht="15" thickBot="1" x14ac:dyDescent="0.35">
      <c r="A111" s="17"/>
      <c r="B111" s="17"/>
      <c r="C111" s="18"/>
      <c r="D111" s="1">
        <v>10</v>
      </c>
      <c r="E111" s="4" t="s">
        <v>5066</v>
      </c>
    </row>
    <row r="112" spans="1:5" ht="15" thickBot="1" x14ac:dyDescent="0.35">
      <c r="A112" s="17"/>
      <c r="B112" s="17"/>
      <c r="C112" s="18"/>
      <c r="D112" s="1">
        <v>11</v>
      </c>
      <c r="E112" s="4" t="s">
        <v>5067</v>
      </c>
    </row>
    <row r="113" spans="1:5" ht="15" thickBot="1" x14ac:dyDescent="0.35">
      <c r="A113" s="17"/>
      <c r="B113" s="17"/>
      <c r="C113" s="18"/>
      <c r="D113" s="1">
        <v>12</v>
      </c>
      <c r="E113" s="4" t="s">
        <v>5068</v>
      </c>
    </row>
    <row r="114" spans="1:5" ht="15" thickBot="1" x14ac:dyDescent="0.35">
      <c r="A114" s="17"/>
      <c r="B114" s="17"/>
      <c r="C114" s="18"/>
      <c r="D114" s="1">
        <v>13</v>
      </c>
      <c r="E114" s="4" t="s">
        <v>5069</v>
      </c>
    </row>
    <row r="115" spans="1:5" ht="15" thickBot="1" x14ac:dyDescent="0.35">
      <c r="A115" s="17"/>
      <c r="B115" s="17"/>
      <c r="C115" s="18"/>
      <c r="D115" s="1">
        <v>14</v>
      </c>
      <c r="E115" s="4" t="s">
        <v>5070</v>
      </c>
    </row>
    <row r="116" spans="1:5" ht="15" thickBot="1" x14ac:dyDescent="0.35">
      <c r="A116" s="17"/>
      <c r="B116" s="17"/>
      <c r="C116" s="18"/>
      <c r="D116" s="1">
        <v>15</v>
      </c>
      <c r="E116" s="4" t="s">
        <v>5071</v>
      </c>
    </row>
    <row r="117" spans="1:5" ht="15" thickBot="1" x14ac:dyDescent="0.35">
      <c r="A117" s="17"/>
      <c r="B117" s="17"/>
      <c r="C117" s="18"/>
      <c r="D117" s="1">
        <v>16</v>
      </c>
      <c r="E117" s="4" t="s">
        <v>5072</v>
      </c>
    </row>
    <row r="118" spans="1:5" ht="15" thickBot="1" x14ac:dyDescent="0.35">
      <c r="A118" s="17"/>
      <c r="B118" s="17"/>
      <c r="C118" s="18"/>
      <c r="D118" s="1">
        <v>17</v>
      </c>
      <c r="E118" s="4" t="s">
        <v>5073</v>
      </c>
    </row>
    <row r="119" spans="1:5" ht="15" thickBot="1" x14ac:dyDescent="0.35">
      <c r="A119" s="17"/>
      <c r="B119" s="17"/>
      <c r="C119" s="18"/>
      <c r="D119" s="1">
        <v>18</v>
      </c>
      <c r="E119" s="4" t="s">
        <v>5074</v>
      </c>
    </row>
    <row r="120" spans="1:5" ht="15" thickBot="1" x14ac:dyDescent="0.35">
      <c r="A120" s="17"/>
      <c r="B120" s="17"/>
      <c r="C120" s="18"/>
      <c r="D120" s="1">
        <v>19</v>
      </c>
      <c r="E120" s="4" t="s">
        <v>5075</v>
      </c>
    </row>
    <row r="121" spans="1:5" ht="15" thickBot="1" x14ac:dyDescent="0.35">
      <c r="A121" s="17"/>
      <c r="B121" s="17"/>
      <c r="C121" s="18"/>
      <c r="D121" s="1">
        <v>20</v>
      </c>
      <c r="E121" s="4" t="s">
        <v>5076</v>
      </c>
    </row>
    <row r="122" spans="1:5" ht="23.4" thickBot="1" x14ac:dyDescent="0.35">
      <c r="A122" s="17"/>
      <c r="B122" s="17"/>
      <c r="C122" s="18"/>
      <c r="D122" s="1">
        <v>21</v>
      </c>
      <c r="E122" s="4" t="s">
        <v>5077</v>
      </c>
    </row>
    <row r="123" spans="1:5" ht="15" thickBot="1" x14ac:dyDescent="0.35">
      <c r="A123" s="17"/>
      <c r="B123" s="17"/>
      <c r="C123" s="18"/>
      <c r="D123" s="1">
        <v>22</v>
      </c>
      <c r="E123" s="4" t="s">
        <v>5078</v>
      </c>
    </row>
    <row r="124" spans="1:5" ht="15" thickBot="1" x14ac:dyDescent="0.35">
      <c r="A124" s="17"/>
      <c r="B124" s="17"/>
      <c r="C124" s="18"/>
      <c r="D124" s="1">
        <v>23</v>
      </c>
      <c r="E124" s="4" t="s">
        <v>5079</v>
      </c>
    </row>
    <row r="125" spans="1:5" ht="15" thickBot="1" x14ac:dyDescent="0.35">
      <c r="A125" s="19"/>
      <c r="B125" s="19"/>
      <c r="C125" s="20"/>
      <c r="D125" s="5">
        <v>24</v>
      </c>
      <c r="E125" s="6" t="s">
        <v>5080</v>
      </c>
    </row>
    <row r="126" spans="1:5" ht="15" thickBot="1" x14ac:dyDescent="0.35">
      <c r="A126" s="9" t="s">
        <v>19</v>
      </c>
      <c r="B126" s="9" t="s">
        <v>5</v>
      </c>
      <c r="C126" s="9" t="s">
        <v>6</v>
      </c>
      <c r="D126" s="22" t="s">
        <v>20</v>
      </c>
      <c r="E126" s="22"/>
    </row>
    <row r="127" spans="1:5" ht="15" thickBot="1" x14ac:dyDescent="0.35">
      <c r="A127" s="17"/>
      <c r="B127" s="17"/>
      <c r="C127" s="18"/>
      <c r="D127" s="2" t="s">
        <v>211</v>
      </c>
      <c r="E127" s="3" t="s">
        <v>212</v>
      </c>
    </row>
    <row r="128" spans="1:5" ht="15" thickBot="1" x14ac:dyDescent="0.35">
      <c r="A128" s="17"/>
      <c r="B128" s="17"/>
      <c r="C128" s="18"/>
      <c r="D128" s="1">
        <v>1</v>
      </c>
      <c r="E128" s="4" t="s">
        <v>21</v>
      </c>
    </row>
    <row r="129" spans="1:5" ht="15" thickBot="1" x14ac:dyDescent="0.35">
      <c r="A129" s="19"/>
      <c r="B129" s="19"/>
      <c r="C129" s="20"/>
      <c r="D129" s="5">
        <v>-1</v>
      </c>
      <c r="E129" s="6" t="s">
        <v>22</v>
      </c>
    </row>
    <row r="130" spans="1:5" ht="15" thickBot="1" x14ac:dyDescent="0.35">
      <c r="A130" s="10" t="s">
        <v>23</v>
      </c>
      <c r="B130" s="10" t="s">
        <v>10</v>
      </c>
      <c r="C130" s="10" t="s">
        <v>11</v>
      </c>
      <c r="D130" s="21" t="s">
        <v>24</v>
      </c>
      <c r="E130" s="21"/>
    </row>
    <row r="131" spans="1:5" ht="15" thickBot="1" x14ac:dyDescent="0.35">
      <c r="A131" s="9" t="s">
        <v>25</v>
      </c>
      <c r="B131" s="9" t="s">
        <v>5</v>
      </c>
      <c r="C131" s="9" t="s">
        <v>6</v>
      </c>
      <c r="D131" s="22" t="s">
        <v>26</v>
      </c>
      <c r="E131" s="22"/>
    </row>
    <row r="132" spans="1:5" ht="15" thickBot="1" x14ac:dyDescent="0.35">
      <c r="A132" s="17"/>
      <c r="B132" s="17"/>
      <c r="C132" s="18"/>
      <c r="D132" s="2" t="s">
        <v>211</v>
      </c>
      <c r="E132" s="3" t="s">
        <v>212</v>
      </c>
    </row>
    <row r="133" spans="1:5" ht="15" thickBot="1" x14ac:dyDescent="0.35">
      <c r="A133" s="17"/>
      <c r="B133" s="17"/>
      <c r="C133" s="18"/>
      <c r="D133" s="1">
        <v>1</v>
      </c>
      <c r="E133" s="4" t="s">
        <v>27</v>
      </c>
    </row>
    <row r="134" spans="1:5" ht="15" thickBot="1" x14ac:dyDescent="0.35">
      <c r="A134" s="19"/>
      <c r="B134" s="19"/>
      <c r="C134" s="20"/>
      <c r="D134" s="5">
        <v>-1</v>
      </c>
      <c r="E134" s="6" t="s">
        <v>22</v>
      </c>
    </row>
    <row r="135" spans="1:5" ht="15" thickBot="1" x14ac:dyDescent="0.35">
      <c r="A135" s="10" t="s">
        <v>28</v>
      </c>
      <c r="B135" s="10" t="s">
        <v>10</v>
      </c>
      <c r="C135" s="10" t="s">
        <v>11</v>
      </c>
      <c r="D135" s="21" t="s">
        <v>29</v>
      </c>
      <c r="E135" s="21"/>
    </row>
    <row r="136" spans="1:5" ht="15" thickBot="1" x14ac:dyDescent="0.35">
      <c r="A136" s="9" t="s">
        <v>30</v>
      </c>
      <c r="B136" s="9" t="s">
        <v>5</v>
      </c>
      <c r="C136" s="9" t="s">
        <v>6</v>
      </c>
      <c r="D136" s="22" t="s">
        <v>31</v>
      </c>
      <c r="E136" s="22"/>
    </row>
    <row r="137" spans="1:5" ht="15" thickBot="1" x14ac:dyDescent="0.35">
      <c r="A137" s="17"/>
      <c r="B137" s="17"/>
      <c r="C137" s="18"/>
      <c r="D137" s="2" t="s">
        <v>211</v>
      </c>
      <c r="E137" s="3" t="s">
        <v>212</v>
      </c>
    </row>
    <row r="138" spans="1:5" ht="15" thickBot="1" x14ac:dyDescent="0.35">
      <c r="A138" s="17"/>
      <c r="B138" s="17"/>
      <c r="C138" s="18"/>
      <c r="D138" s="1">
        <v>1</v>
      </c>
      <c r="E138" s="4" t="s">
        <v>32</v>
      </c>
    </row>
    <row r="139" spans="1:5" ht="15" thickBot="1" x14ac:dyDescent="0.35">
      <c r="A139" s="17"/>
      <c r="B139" s="17"/>
      <c r="C139" s="18"/>
      <c r="D139" s="1">
        <v>2</v>
      </c>
      <c r="E139" s="4" t="s">
        <v>33</v>
      </c>
    </row>
    <row r="140" spans="1:5" ht="15" thickBot="1" x14ac:dyDescent="0.35">
      <c r="A140" s="19"/>
      <c r="B140" s="19"/>
      <c r="C140" s="20"/>
      <c r="D140" s="5">
        <v>-1</v>
      </c>
      <c r="E140" s="6" t="s">
        <v>22</v>
      </c>
    </row>
    <row r="141" spans="1:5" ht="15" thickBot="1" x14ac:dyDescent="0.35">
      <c r="A141" s="9" t="s">
        <v>34</v>
      </c>
      <c r="B141" s="9" t="s">
        <v>5</v>
      </c>
      <c r="C141" s="9" t="s">
        <v>6</v>
      </c>
      <c r="D141" s="22" t="s">
        <v>35</v>
      </c>
      <c r="E141" s="22"/>
    </row>
    <row r="142" spans="1:5" ht="15" thickBot="1" x14ac:dyDescent="0.35">
      <c r="A142" s="17"/>
      <c r="B142" s="17"/>
      <c r="C142" s="18"/>
      <c r="D142" s="2" t="s">
        <v>211</v>
      </c>
      <c r="E142" s="3" t="s">
        <v>212</v>
      </c>
    </row>
    <row r="143" spans="1:5" ht="15" thickBot="1" x14ac:dyDescent="0.35">
      <c r="A143" s="17"/>
      <c r="B143" s="17"/>
      <c r="C143" s="18"/>
      <c r="D143" s="1">
        <v>1</v>
      </c>
      <c r="E143" s="4" t="s">
        <v>36</v>
      </c>
    </row>
    <row r="144" spans="1:5" ht="15" thickBot="1" x14ac:dyDescent="0.35">
      <c r="A144" s="17"/>
      <c r="B144" s="17"/>
      <c r="C144" s="18"/>
      <c r="D144" s="1">
        <v>2</v>
      </c>
      <c r="E144" s="4" t="s">
        <v>37</v>
      </c>
    </row>
    <row r="145" spans="1:5" ht="15" thickBot="1" x14ac:dyDescent="0.35">
      <c r="A145" s="17"/>
      <c r="B145" s="17"/>
      <c r="C145" s="18"/>
      <c r="D145" s="1">
        <v>3</v>
      </c>
      <c r="E145" s="4" t="s">
        <v>38</v>
      </c>
    </row>
    <row r="146" spans="1:5" ht="15" thickBot="1" x14ac:dyDescent="0.35">
      <c r="A146" s="17"/>
      <c r="B146" s="17"/>
      <c r="C146" s="18"/>
      <c r="D146" s="1">
        <v>995</v>
      </c>
      <c r="E146" s="4" t="s">
        <v>39</v>
      </c>
    </row>
    <row r="147" spans="1:5" ht="15" thickBot="1" x14ac:dyDescent="0.35">
      <c r="A147" s="19"/>
      <c r="B147" s="19"/>
      <c r="C147" s="20"/>
      <c r="D147" s="5">
        <v>-1</v>
      </c>
      <c r="E147" s="6" t="s">
        <v>22</v>
      </c>
    </row>
    <row r="148" spans="1:5" ht="15" thickBot="1" x14ac:dyDescent="0.35">
      <c r="A148" s="10" t="s">
        <v>40</v>
      </c>
      <c r="B148" s="10" t="s">
        <v>10</v>
      </c>
      <c r="C148" s="10" t="s">
        <v>11</v>
      </c>
      <c r="D148" s="21" t="s">
        <v>41</v>
      </c>
      <c r="E148" s="21"/>
    </row>
    <row r="149" spans="1:5" ht="15" thickBot="1" x14ac:dyDescent="0.35">
      <c r="A149" s="9" t="s">
        <v>42</v>
      </c>
      <c r="B149" s="9" t="s">
        <v>5</v>
      </c>
      <c r="C149" s="9" t="s">
        <v>6</v>
      </c>
      <c r="D149" s="22" t="s">
        <v>43</v>
      </c>
      <c r="E149" s="22"/>
    </row>
    <row r="150" spans="1:5" ht="15" thickBot="1" x14ac:dyDescent="0.35">
      <c r="A150" s="17"/>
      <c r="B150" s="17"/>
      <c r="C150" s="18"/>
      <c r="D150" s="2" t="s">
        <v>211</v>
      </c>
      <c r="E150" s="3" t="s">
        <v>212</v>
      </c>
    </row>
    <row r="151" spans="1:5" ht="15" thickBot="1" x14ac:dyDescent="0.35">
      <c r="A151" s="17"/>
      <c r="B151" s="17"/>
      <c r="C151" s="18"/>
      <c r="D151" s="1">
        <v>1</v>
      </c>
      <c r="E151" s="4" t="s">
        <v>44</v>
      </c>
    </row>
    <row r="152" spans="1:5" ht="15" thickBot="1" x14ac:dyDescent="0.35">
      <c r="A152" s="17"/>
      <c r="B152" s="17"/>
      <c r="C152" s="18"/>
      <c r="D152" s="1">
        <v>2</v>
      </c>
      <c r="E152" s="4" t="s">
        <v>45</v>
      </c>
    </row>
    <row r="153" spans="1:5" ht="15" thickBot="1" x14ac:dyDescent="0.35">
      <c r="A153" s="17"/>
      <c r="B153" s="17"/>
      <c r="C153" s="18"/>
      <c r="D153" s="1">
        <v>995</v>
      </c>
      <c r="E153" s="4" t="s">
        <v>46</v>
      </c>
    </row>
    <row r="154" spans="1:5" ht="15" thickBot="1" x14ac:dyDescent="0.35">
      <c r="A154" s="19"/>
      <c r="B154" s="19"/>
      <c r="C154" s="20"/>
      <c r="D154" s="5">
        <v>-1</v>
      </c>
      <c r="E154" s="6" t="s">
        <v>22</v>
      </c>
    </row>
    <row r="155" spans="1:5" ht="15" thickBot="1" x14ac:dyDescent="0.35">
      <c r="A155" s="10" t="s">
        <v>47</v>
      </c>
      <c r="B155" s="10" t="s">
        <v>10</v>
      </c>
      <c r="C155" s="10" t="s">
        <v>11</v>
      </c>
      <c r="D155" s="21" t="s">
        <v>48</v>
      </c>
      <c r="E155" s="21"/>
    </row>
    <row r="156" spans="1:5" ht="15" thickBot="1" x14ac:dyDescent="0.35">
      <c r="A156" s="9" t="s">
        <v>49</v>
      </c>
      <c r="B156" s="9" t="s">
        <v>5</v>
      </c>
      <c r="C156" s="9" t="s">
        <v>6</v>
      </c>
      <c r="D156" s="22" t="s">
        <v>50</v>
      </c>
      <c r="E156" s="22"/>
    </row>
    <row r="157" spans="1:5" ht="15" thickBot="1" x14ac:dyDescent="0.35">
      <c r="A157" s="17"/>
      <c r="B157" s="17"/>
      <c r="C157" s="18"/>
      <c r="D157" s="2" t="s">
        <v>211</v>
      </c>
      <c r="E157" s="3" t="s">
        <v>212</v>
      </c>
    </row>
    <row r="158" spans="1:5" ht="15" thickBot="1" x14ac:dyDescent="0.35">
      <c r="A158" s="17"/>
      <c r="B158" s="17"/>
      <c r="C158" s="18"/>
      <c r="D158" s="1">
        <v>1</v>
      </c>
      <c r="E158" s="4" t="s">
        <v>12</v>
      </c>
    </row>
    <row r="159" spans="1:5" ht="15" thickBot="1" x14ac:dyDescent="0.35">
      <c r="A159" s="17"/>
      <c r="B159" s="17"/>
      <c r="C159" s="18"/>
      <c r="D159" s="1">
        <v>-1</v>
      </c>
      <c r="E159" s="4" t="s">
        <v>22</v>
      </c>
    </row>
    <row r="160" spans="1:5" ht="15" thickBot="1" x14ac:dyDescent="0.35">
      <c r="A160" s="19"/>
      <c r="B160" s="19"/>
      <c r="C160" s="20"/>
      <c r="D160" s="5">
        <v>-3</v>
      </c>
      <c r="E160" s="6" t="s">
        <v>51</v>
      </c>
    </row>
    <row r="161" spans="1:5" ht="15" thickBot="1" x14ac:dyDescent="0.35">
      <c r="A161" s="10" t="s">
        <v>52</v>
      </c>
      <c r="B161" s="10" t="s">
        <v>10</v>
      </c>
      <c r="C161" s="10" t="s">
        <v>11</v>
      </c>
      <c r="D161" s="21" t="s">
        <v>29</v>
      </c>
      <c r="E161" s="21"/>
    </row>
    <row r="162" spans="1:5" ht="15" thickBot="1" x14ac:dyDescent="0.35">
      <c r="A162" s="9" t="s">
        <v>53</v>
      </c>
      <c r="B162" s="9" t="s">
        <v>5</v>
      </c>
      <c r="C162" s="9" t="s">
        <v>6</v>
      </c>
      <c r="D162" s="22" t="s">
        <v>54</v>
      </c>
      <c r="E162" s="22"/>
    </row>
    <row r="163" spans="1:5" ht="15" thickBot="1" x14ac:dyDescent="0.35">
      <c r="A163" s="17"/>
      <c r="B163" s="17"/>
      <c r="C163" s="18"/>
      <c r="D163" s="2" t="s">
        <v>211</v>
      </c>
      <c r="E163" s="3" t="s">
        <v>212</v>
      </c>
    </row>
    <row r="164" spans="1:5" ht="15" thickBot="1" x14ac:dyDescent="0.35">
      <c r="A164" s="17"/>
      <c r="B164" s="17"/>
      <c r="C164" s="18"/>
      <c r="D164" s="1">
        <v>1</v>
      </c>
      <c r="E164" s="4" t="s">
        <v>27</v>
      </c>
    </row>
    <row r="165" spans="1:5" ht="15" thickBot="1" x14ac:dyDescent="0.35">
      <c r="A165" s="17"/>
      <c r="B165" s="17"/>
      <c r="C165" s="18"/>
      <c r="D165" s="1">
        <v>-1</v>
      </c>
      <c r="E165" s="4" t="s">
        <v>22</v>
      </c>
    </row>
    <row r="166" spans="1:5" ht="15" thickBot="1" x14ac:dyDescent="0.35">
      <c r="A166" s="19"/>
      <c r="B166" s="19"/>
      <c r="C166" s="20"/>
      <c r="D166" s="5">
        <v>-3</v>
      </c>
      <c r="E166" s="6" t="s">
        <v>51</v>
      </c>
    </row>
    <row r="167" spans="1:5" ht="15" thickBot="1" x14ac:dyDescent="0.35">
      <c r="A167" s="10" t="s">
        <v>55</v>
      </c>
      <c r="B167" s="10" t="s">
        <v>10</v>
      </c>
      <c r="C167" s="10" t="s">
        <v>11</v>
      </c>
      <c r="D167" s="21" t="s">
        <v>29</v>
      </c>
      <c r="E167" s="21"/>
    </row>
    <row r="168" spans="1:5" ht="15" thickBot="1" x14ac:dyDescent="0.35">
      <c r="A168" s="10" t="s">
        <v>56</v>
      </c>
      <c r="B168" s="10" t="s">
        <v>10</v>
      </c>
      <c r="C168" s="10" t="s">
        <v>57</v>
      </c>
      <c r="D168" s="21" t="s">
        <v>58</v>
      </c>
      <c r="E168" s="21"/>
    </row>
    <row r="169" spans="1:5" x14ac:dyDescent="0.3">
      <c r="A169" s="23" t="s">
        <v>61</v>
      </c>
      <c r="B169" s="23"/>
      <c r="C169" s="23"/>
      <c r="D169" s="23"/>
      <c r="E169" s="23"/>
    </row>
    <row r="170" spans="1:5" ht="15" thickBot="1" x14ac:dyDescent="0.35">
      <c r="A170" s="8" t="s">
        <v>0</v>
      </c>
      <c r="B170" s="8" t="s">
        <v>1</v>
      </c>
      <c r="C170" s="8" t="s">
        <v>2</v>
      </c>
      <c r="D170" s="24" t="s">
        <v>3</v>
      </c>
      <c r="E170" s="24"/>
    </row>
    <row r="171" spans="1:5" ht="15" thickBot="1" x14ac:dyDescent="0.35">
      <c r="A171" s="10" t="s">
        <v>62</v>
      </c>
      <c r="B171" s="10" t="s">
        <v>10</v>
      </c>
      <c r="C171" s="10" t="s">
        <v>63</v>
      </c>
      <c r="D171" s="25" t="s">
        <v>64</v>
      </c>
      <c r="E171" s="25"/>
    </row>
    <row r="172" spans="1:5" ht="15" thickBot="1" x14ac:dyDescent="0.35">
      <c r="A172" s="10" t="s">
        <v>65</v>
      </c>
      <c r="B172" s="10" t="s">
        <v>10</v>
      </c>
      <c r="C172" s="10" t="s">
        <v>63</v>
      </c>
      <c r="D172" s="21" t="s">
        <v>64</v>
      </c>
      <c r="E172" s="21"/>
    </row>
    <row r="173" spans="1:5" ht="15" thickBot="1" x14ac:dyDescent="0.35">
      <c r="A173" s="10" t="s">
        <v>66</v>
      </c>
      <c r="B173" s="10" t="s">
        <v>10</v>
      </c>
      <c r="C173" s="10" t="s">
        <v>63</v>
      </c>
      <c r="D173" s="21" t="s">
        <v>64</v>
      </c>
      <c r="E173" s="21"/>
    </row>
    <row r="174" spans="1:5" ht="15" thickBot="1" x14ac:dyDescent="0.35">
      <c r="A174" s="9" t="s">
        <v>67</v>
      </c>
      <c r="B174" s="9" t="s">
        <v>68</v>
      </c>
      <c r="C174" s="9" t="s">
        <v>63</v>
      </c>
      <c r="D174" s="22" t="s">
        <v>64</v>
      </c>
      <c r="E174" s="22"/>
    </row>
    <row r="175" spans="1:5" ht="15" thickBot="1" x14ac:dyDescent="0.35">
      <c r="A175" s="17"/>
      <c r="B175" s="17"/>
      <c r="C175" s="18"/>
      <c r="D175" s="2" t="s">
        <v>211</v>
      </c>
      <c r="E175" s="3" t="s">
        <v>212</v>
      </c>
    </row>
    <row r="176" spans="1:5" ht="15" thickBot="1" x14ac:dyDescent="0.35">
      <c r="A176" s="17"/>
      <c r="B176" s="17"/>
      <c r="C176" s="18"/>
      <c r="D176" s="1">
        <v>0</v>
      </c>
      <c r="E176" s="4" t="s">
        <v>69</v>
      </c>
    </row>
    <row r="177" spans="1:5" ht="15" thickBot="1" x14ac:dyDescent="0.35">
      <c r="A177" s="19"/>
      <c r="B177" s="19"/>
      <c r="C177" s="20"/>
      <c r="D177" s="5">
        <v>1</v>
      </c>
      <c r="E177" s="6" t="s">
        <v>70</v>
      </c>
    </row>
    <row r="178" spans="1:5" ht="15" thickBot="1" x14ac:dyDescent="0.35">
      <c r="A178" s="9" t="s">
        <v>71</v>
      </c>
      <c r="B178" s="9" t="s">
        <v>68</v>
      </c>
      <c r="C178" s="9" t="s">
        <v>63</v>
      </c>
      <c r="D178" s="22" t="s">
        <v>64</v>
      </c>
      <c r="E178" s="22"/>
    </row>
    <row r="179" spans="1:5" ht="15" thickBot="1" x14ac:dyDescent="0.35">
      <c r="A179" s="17"/>
      <c r="B179" s="17"/>
      <c r="C179" s="18"/>
      <c r="D179" s="2" t="s">
        <v>211</v>
      </c>
      <c r="E179" s="3" t="s">
        <v>212</v>
      </c>
    </row>
    <row r="180" spans="1:5" ht="15" thickBot="1" x14ac:dyDescent="0.35">
      <c r="A180" s="17"/>
      <c r="B180" s="17"/>
      <c r="C180" s="18"/>
      <c r="D180" s="1">
        <v>0</v>
      </c>
      <c r="E180" s="4" t="s">
        <v>69</v>
      </c>
    </row>
    <row r="181" spans="1:5" ht="15" thickBot="1" x14ac:dyDescent="0.35">
      <c r="A181" s="19"/>
      <c r="B181" s="19"/>
      <c r="C181" s="20"/>
      <c r="D181" s="5">
        <v>1</v>
      </c>
      <c r="E181" s="6" t="s">
        <v>70</v>
      </c>
    </row>
    <row r="182" spans="1:5" ht="15" thickBot="1" x14ac:dyDescent="0.35">
      <c r="A182" s="9" t="s">
        <v>72</v>
      </c>
      <c r="B182" s="9" t="s">
        <v>68</v>
      </c>
      <c r="C182" s="9" t="s">
        <v>63</v>
      </c>
      <c r="D182" s="22" t="s">
        <v>64</v>
      </c>
      <c r="E182" s="22"/>
    </row>
    <row r="183" spans="1:5" ht="15" thickBot="1" x14ac:dyDescent="0.35">
      <c r="A183" s="17"/>
      <c r="B183" s="17"/>
      <c r="C183" s="18"/>
      <c r="D183" s="2" t="s">
        <v>211</v>
      </c>
      <c r="E183" s="3" t="s">
        <v>212</v>
      </c>
    </row>
    <row r="184" spans="1:5" ht="15" thickBot="1" x14ac:dyDescent="0.35">
      <c r="A184" s="17"/>
      <c r="B184" s="17"/>
      <c r="C184" s="18"/>
      <c r="D184" s="1">
        <v>0</v>
      </c>
      <c r="E184" s="4" t="s">
        <v>69</v>
      </c>
    </row>
    <row r="185" spans="1:5" ht="15" thickBot="1" x14ac:dyDescent="0.35">
      <c r="A185" s="19"/>
      <c r="B185" s="19"/>
      <c r="C185" s="20"/>
      <c r="D185" s="5">
        <v>1</v>
      </c>
      <c r="E185" s="6" t="s">
        <v>70</v>
      </c>
    </row>
    <row r="186" spans="1:5" ht="15" thickBot="1" x14ac:dyDescent="0.35">
      <c r="A186" s="9" t="s">
        <v>73</v>
      </c>
      <c r="B186" s="9" t="s">
        <v>68</v>
      </c>
      <c r="C186" s="9" t="s">
        <v>63</v>
      </c>
      <c r="D186" s="22" t="s">
        <v>64</v>
      </c>
      <c r="E186" s="22"/>
    </row>
    <row r="187" spans="1:5" ht="15" thickBot="1" x14ac:dyDescent="0.35">
      <c r="A187" s="17"/>
      <c r="B187" s="17"/>
      <c r="C187" s="18"/>
      <c r="D187" s="2" t="s">
        <v>211</v>
      </c>
      <c r="E187" s="3" t="s">
        <v>212</v>
      </c>
    </row>
    <row r="188" spans="1:5" ht="15" thickBot="1" x14ac:dyDescent="0.35">
      <c r="A188" s="17"/>
      <c r="B188" s="17"/>
      <c r="C188" s="18"/>
      <c r="D188" s="1">
        <v>0</v>
      </c>
      <c r="E188" s="4" t="s">
        <v>69</v>
      </c>
    </row>
    <row r="189" spans="1:5" ht="15" thickBot="1" x14ac:dyDescent="0.35">
      <c r="A189" s="19"/>
      <c r="B189" s="19"/>
      <c r="C189" s="20"/>
      <c r="D189" s="5">
        <v>1</v>
      </c>
      <c r="E189" s="6" t="s">
        <v>70</v>
      </c>
    </row>
    <row r="190" spans="1:5" ht="15" thickBot="1" x14ac:dyDescent="0.35">
      <c r="A190" s="9" t="s">
        <v>74</v>
      </c>
      <c r="B190" s="9" t="s">
        <v>68</v>
      </c>
      <c r="C190" s="9" t="s">
        <v>63</v>
      </c>
      <c r="D190" s="22" t="s">
        <v>64</v>
      </c>
      <c r="E190" s="22"/>
    </row>
    <row r="191" spans="1:5" ht="15" thickBot="1" x14ac:dyDescent="0.35">
      <c r="A191" s="17"/>
      <c r="B191" s="17"/>
      <c r="C191" s="18"/>
      <c r="D191" s="2" t="s">
        <v>211</v>
      </c>
      <c r="E191" s="3" t="s">
        <v>212</v>
      </c>
    </row>
    <row r="192" spans="1:5" ht="15" thickBot="1" x14ac:dyDescent="0.35">
      <c r="A192" s="17"/>
      <c r="B192" s="17"/>
      <c r="C192" s="18"/>
      <c r="D192" s="1">
        <v>0</v>
      </c>
      <c r="E192" s="4" t="s">
        <v>69</v>
      </c>
    </row>
    <row r="193" spans="1:5" ht="15" thickBot="1" x14ac:dyDescent="0.35">
      <c r="A193" s="19"/>
      <c r="B193" s="19"/>
      <c r="C193" s="20"/>
      <c r="D193" s="5">
        <v>1</v>
      </c>
      <c r="E193" s="6" t="s">
        <v>70</v>
      </c>
    </row>
    <row r="194" spans="1:5" ht="15" thickBot="1" x14ac:dyDescent="0.35">
      <c r="A194" s="9" t="s">
        <v>75</v>
      </c>
      <c r="B194" s="9" t="s">
        <v>68</v>
      </c>
      <c r="C194" s="9" t="s">
        <v>63</v>
      </c>
      <c r="D194" s="22" t="s">
        <v>64</v>
      </c>
      <c r="E194" s="22"/>
    </row>
    <row r="195" spans="1:5" ht="15" thickBot="1" x14ac:dyDescent="0.35">
      <c r="A195" s="17"/>
      <c r="B195" s="17"/>
      <c r="C195" s="18"/>
      <c r="D195" s="2" t="s">
        <v>211</v>
      </c>
      <c r="E195" s="3" t="s">
        <v>212</v>
      </c>
    </row>
    <row r="196" spans="1:5" ht="15" thickBot="1" x14ac:dyDescent="0.35">
      <c r="A196" s="17"/>
      <c r="B196" s="17"/>
      <c r="C196" s="18"/>
      <c r="D196" s="1">
        <v>0</v>
      </c>
      <c r="E196" s="4" t="s">
        <v>69</v>
      </c>
    </row>
    <row r="197" spans="1:5" ht="15" thickBot="1" x14ac:dyDescent="0.35">
      <c r="A197" s="19"/>
      <c r="B197" s="19"/>
      <c r="C197" s="20"/>
      <c r="D197" s="5">
        <v>1</v>
      </c>
      <c r="E197" s="6" t="s">
        <v>70</v>
      </c>
    </row>
    <row r="198" spans="1:5" ht="15" thickBot="1" x14ac:dyDescent="0.35">
      <c r="A198" s="9" t="s">
        <v>76</v>
      </c>
      <c r="B198" s="9" t="s">
        <v>68</v>
      </c>
      <c r="C198" s="9" t="s">
        <v>63</v>
      </c>
      <c r="D198" s="22" t="s">
        <v>64</v>
      </c>
      <c r="E198" s="22"/>
    </row>
    <row r="199" spans="1:5" ht="15" thickBot="1" x14ac:dyDescent="0.35">
      <c r="A199" s="17"/>
      <c r="B199" s="17"/>
      <c r="C199" s="18"/>
      <c r="D199" s="2" t="s">
        <v>211</v>
      </c>
      <c r="E199" s="3" t="s">
        <v>212</v>
      </c>
    </row>
    <row r="200" spans="1:5" ht="15" thickBot="1" x14ac:dyDescent="0.35">
      <c r="A200" s="17"/>
      <c r="B200" s="17"/>
      <c r="C200" s="18"/>
      <c r="D200" s="1">
        <v>0</v>
      </c>
      <c r="E200" s="4" t="s">
        <v>69</v>
      </c>
    </row>
    <row r="201" spans="1:5" ht="15" thickBot="1" x14ac:dyDescent="0.35">
      <c r="A201" s="19"/>
      <c r="B201" s="19"/>
      <c r="C201" s="20"/>
      <c r="D201" s="5">
        <v>1</v>
      </c>
      <c r="E201" s="6" t="s">
        <v>70</v>
      </c>
    </row>
    <row r="202" spans="1:5" ht="15" thickBot="1" x14ac:dyDescent="0.35">
      <c r="A202" s="9" t="s">
        <v>77</v>
      </c>
      <c r="B202" s="9" t="s">
        <v>5</v>
      </c>
      <c r="C202" s="9" t="s">
        <v>63</v>
      </c>
      <c r="D202" s="22" t="s">
        <v>64</v>
      </c>
      <c r="E202" s="22"/>
    </row>
    <row r="203" spans="1:5" ht="15" thickBot="1" x14ac:dyDescent="0.35">
      <c r="A203" s="17"/>
      <c r="B203" s="17"/>
      <c r="C203" s="18"/>
      <c r="D203" s="2" t="s">
        <v>211</v>
      </c>
      <c r="E203" s="3" t="s">
        <v>212</v>
      </c>
    </row>
    <row r="204" spans="1:5" ht="15" thickBot="1" x14ac:dyDescent="0.35">
      <c r="A204" s="17"/>
      <c r="B204" s="17"/>
      <c r="C204" s="18"/>
      <c r="D204" s="1">
        <v>1</v>
      </c>
      <c r="E204" s="4" t="s">
        <v>78</v>
      </c>
    </row>
    <row r="205" spans="1:5" ht="15" thickBot="1" x14ac:dyDescent="0.35">
      <c r="A205" s="17"/>
      <c r="B205" s="17"/>
      <c r="C205" s="18"/>
      <c r="D205" s="1">
        <v>2</v>
      </c>
      <c r="E205" s="4" t="s">
        <v>79</v>
      </c>
    </row>
    <row r="206" spans="1:5" ht="15" thickBot="1" x14ac:dyDescent="0.35">
      <c r="A206" s="19"/>
      <c r="B206" s="19"/>
      <c r="C206" s="20"/>
      <c r="D206" s="5">
        <v>3</v>
      </c>
      <c r="E206" s="6" t="s">
        <v>80</v>
      </c>
    </row>
    <row r="207" spans="1:5" ht="15" thickBot="1" x14ac:dyDescent="0.35">
      <c r="A207" s="9" t="s">
        <v>81</v>
      </c>
      <c r="B207" s="9" t="s">
        <v>5</v>
      </c>
      <c r="C207" s="9" t="s">
        <v>63</v>
      </c>
      <c r="D207" s="22" t="s">
        <v>64</v>
      </c>
      <c r="E207" s="22"/>
    </row>
    <row r="208" spans="1:5" ht="15" thickBot="1" x14ac:dyDescent="0.35">
      <c r="A208" s="17"/>
      <c r="B208" s="17"/>
      <c r="C208" s="18"/>
      <c r="D208" s="2" t="s">
        <v>211</v>
      </c>
      <c r="E208" s="3" t="s">
        <v>212</v>
      </c>
    </row>
    <row r="209" spans="1:5" ht="15" thickBot="1" x14ac:dyDescent="0.35">
      <c r="A209" s="17"/>
      <c r="B209" s="17"/>
      <c r="C209" s="18"/>
      <c r="D209" s="1">
        <v>1</v>
      </c>
      <c r="E209" s="4" t="s">
        <v>82</v>
      </c>
    </row>
    <row r="210" spans="1:5" ht="15" thickBot="1" x14ac:dyDescent="0.35">
      <c r="A210" s="19"/>
      <c r="B210" s="19"/>
      <c r="C210" s="20"/>
      <c r="D210" s="5">
        <v>2</v>
      </c>
      <c r="E210" s="6" t="s">
        <v>83</v>
      </c>
    </row>
    <row r="211" spans="1:5" ht="15" thickBot="1" x14ac:dyDescent="0.35">
      <c r="A211" s="9" t="s">
        <v>84</v>
      </c>
      <c r="B211" s="9" t="s">
        <v>5</v>
      </c>
      <c r="C211" s="9" t="s">
        <v>63</v>
      </c>
      <c r="D211" s="22" t="s">
        <v>64</v>
      </c>
      <c r="E211" s="22"/>
    </row>
    <row r="212" spans="1:5" ht="15" thickBot="1" x14ac:dyDescent="0.35">
      <c r="A212" s="17"/>
      <c r="B212" s="17"/>
      <c r="C212" s="18"/>
      <c r="D212" s="2" t="s">
        <v>211</v>
      </c>
      <c r="E212" s="3" t="s">
        <v>212</v>
      </c>
    </row>
    <row r="213" spans="1:5" ht="15" thickBot="1" x14ac:dyDescent="0.35">
      <c r="A213" s="17"/>
      <c r="B213" s="17"/>
      <c r="C213" s="18"/>
      <c r="D213" s="1">
        <v>1</v>
      </c>
      <c r="E213" s="4" t="s">
        <v>85</v>
      </c>
    </row>
    <row r="214" spans="1:5" ht="15" thickBot="1" x14ac:dyDescent="0.35">
      <c r="A214" s="17"/>
      <c r="B214" s="17"/>
      <c r="C214" s="18"/>
      <c r="D214" s="1">
        <v>2</v>
      </c>
      <c r="E214" s="4" t="s">
        <v>86</v>
      </c>
    </row>
    <row r="215" spans="1:5" ht="15" thickBot="1" x14ac:dyDescent="0.35">
      <c r="A215" s="19"/>
      <c r="B215" s="19"/>
      <c r="C215" s="20"/>
      <c r="D215" s="5">
        <v>3</v>
      </c>
      <c r="E215" s="6" t="s">
        <v>87</v>
      </c>
    </row>
    <row r="216" spans="1:5" ht="15" thickBot="1" x14ac:dyDescent="0.35">
      <c r="A216" s="9" t="s">
        <v>88</v>
      </c>
      <c r="B216" s="9" t="s">
        <v>5</v>
      </c>
      <c r="C216" s="9" t="s">
        <v>63</v>
      </c>
      <c r="D216" s="22" t="s">
        <v>64</v>
      </c>
      <c r="E216" s="22"/>
    </row>
    <row r="217" spans="1:5" ht="15" thickBot="1" x14ac:dyDescent="0.35">
      <c r="A217" s="17"/>
      <c r="B217" s="17"/>
      <c r="C217" s="18"/>
      <c r="D217" s="2" t="s">
        <v>211</v>
      </c>
      <c r="E217" s="3" t="s">
        <v>212</v>
      </c>
    </row>
    <row r="218" spans="1:5" ht="15" thickBot="1" x14ac:dyDescent="0.35">
      <c r="A218" s="17"/>
      <c r="B218" s="17"/>
      <c r="C218" s="18"/>
      <c r="D218" s="1">
        <v>1</v>
      </c>
      <c r="E218" s="4" t="s">
        <v>85</v>
      </c>
    </row>
    <row r="219" spans="1:5" ht="15" thickBot="1" x14ac:dyDescent="0.35">
      <c r="A219" s="19"/>
      <c r="B219" s="19"/>
      <c r="C219" s="20"/>
      <c r="D219" s="5">
        <v>2</v>
      </c>
      <c r="E219" s="6" t="s">
        <v>89</v>
      </c>
    </row>
    <row r="220" spans="1:5" ht="15" thickBot="1" x14ac:dyDescent="0.35">
      <c r="A220" s="10" t="s">
        <v>90</v>
      </c>
      <c r="B220" s="10" t="s">
        <v>10</v>
      </c>
      <c r="C220" s="10" t="s">
        <v>63</v>
      </c>
      <c r="D220" s="21" t="s">
        <v>64</v>
      </c>
      <c r="E220" s="21"/>
    </row>
    <row r="221" spans="1:5" ht="15" thickBot="1" x14ac:dyDescent="0.35">
      <c r="A221" s="10" t="s">
        <v>91</v>
      </c>
      <c r="B221" s="10" t="s">
        <v>10</v>
      </c>
      <c r="C221" s="10" t="s">
        <v>63</v>
      </c>
      <c r="D221" s="21" t="s">
        <v>64</v>
      </c>
      <c r="E221" s="21"/>
    </row>
    <row r="222" spans="1:5" ht="15" thickBot="1" x14ac:dyDescent="0.35">
      <c r="A222" s="10" t="s">
        <v>92</v>
      </c>
      <c r="B222" s="10" t="s">
        <v>10</v>
      </c>
      <c r="C222" s="10" t="s">
        <v>63</v>
      </c>
      <c r="D222" s="21" t="s">
        <v>64</v>
      </c>
      <c r="E222" s="21"/>
    </row>
    <row r="223" spans="1:5" ht="15" thickBot="1" x14ac:dyDescent="0.35">
      <c r="A223" s="10" t="s">
        <v>93</v>
      </c>
      <c r="B223" s="10" t="s">
        <v>10</v>
      </c>
      <c r="C223" s="10" t="s">
        <v>63</v>
      </c>
      <c r="D223" s="21" t="s">
        <v>64</v>
      </c>
      <c r="E223" s="21"/>
    </row>
    <row r="224" spans="1:5" ht="15" thickBot="1" x14ac:dyDescent="0.35">
      <c r="A224" s="10" t="s">
        <v>94</v>
      </c>
      <c r="B224" s="10" t="s">
        <v>10</v>
      </c>
      <c r="C224" s="10" t="s">
        <v>63</v>
      </c>
      <c r="D224" s="21" t="s">
        <v>64</v>
      </c>
      <c r="E224" s="21"/>
    </row>
    <row r="225" spans="1:5" ht="15" thickBot="1" x14ac:dyDescent="0.35">
      <c r="A225" s="10" t="s">
        <v>95</v>
      </c>
      <c r="B225" s="10" t="s">
        <v>10</v>
      </c>
      <c r="C225" s="10" t="s">
        <v>63</v>
      </c>
      <c r="D225" s="21" t="s">
        <v>64</v>
      </c>
      <c r="E225" s="21"/>
    </row>
    <row r="226" spans="1:5" ht="15" thickBot="1" x14ac:dyDescent="0.35">
      <c r="A226" s="10" t="s">
        <v>96</v>
      </c>
      <c r="B226" s="10" t="s">
        <v>10</v>
      </c>
      <c r="C226" s="10" t="s">
        <v>63</v>
      </c>
      <c r="D226" s="21" t="s">
        <v>64</v>
      </c>
      <c r="E226" s="21"/>
    </row>
    <row r="227" spans="1:5" ht="15" thickBot="1" x14ac:dyDescent="0.35">
      <c r="A227" s="10" t="s">
        <v>97</v>
      </c>
      <c r="B227" s="10" t="s">
        <v>10</v>
      </c>
      <c r="C227" s="10" t="s">
        <v>63</v>
      </c>
      <c r="D227" s="21" t="s">
        <v>64</v>
      </c>
      <c r="E227" s="21"/>
    </row>
    <row r="228" spans="1:5" ht="15" thickBot="1" x14ac:dyDescent="0.35">
      <c r="A228" s="10" t="s">
        <v>98</v>
      </c>
      <c r="B228" s="10" t="s">
        <v>10</v>
      </c>
      <c r="C228" s="10" t="s">
        <v>63</v>
      </c>
      <c r="D228" s="21" t="s">
        <v>64</v>
      </c>
      <c r="E228" s="21"/>
    </row>
    <row r="229" spans="1:5" ht="15" thickBot="1" x14ac:dyDescent="0.35">
      <c r="A229" s="10" t="s">
        <v>99</v>
      </c>
      <c r="B229" s="10" t="s">
        <v>10</v>
      </c>
      <c r="C229" s="10" t="s">
        <v>63</v>
      </c>
      <c r="D229" s="21" t="s">
        <v>64</v>
      </c>
      <c r="E229" s="21"/>
    </row>
    <row r="230" spans="1:5" ht="15" thickBot="1" x14ac:dyDescent="0.35">
      <c r="A230" s="10" t="s">
        <v>100</v>
      </c>
      <c r="B230" s="10" t="s">
        <v>10</v>
      </c>
      <c r="C230" s="10" t="s">
        <v>63</v>
      </c>
      <c r="D230" s="21" t="s">
        <v>64</v>
      </c>
      <c r="E230" s="21"/>
    </row>
    <row r="231" spans="1:5" ht="15" thickBot="1" x14ac:dyDescent="0.35">
      <c r="A231" s="10" t="s">
        <v>101</v>
      </c>
      <c r="B231" s="10" t="s">
        <v>10</v>
      </c>
      <c r="C231" s="10" t="s">
        <v>63</v>
      </c>
      <c r="D231" s="21" t="s">
        <v>64</v>
      </c>
      <c r="E231" s="21"/>
    </row>
    <row r="232" spans="1:5" ht="15" thickBot="1" x14ac:dyDescent="0.35">
      <c r="A232" s="10" t="s">
        <v>102</v>
      </c>
      <c r="B232" s="10" t="s">
        <v>10</v>
      </c>
      <c r="C232" s="10" t="s">
        <v>63</v>
      </c>
      <c r="D232" s="21" t="s">
        <v>64</v>
      </c>
      <c r="E232" s="21"/>
    </row>
    <row r="233" spans="1:5" ht="15" thickBot="1" x14ac:dyDescent="0.35">
      <c r="A233" s="10" t="s">
        <v>103</v>
      </c>
      <c r="B233" s="10" t="s">
        <v>10</v>
      </c>
      <c r="C233" s="10" t="s">
        <v>63</v>
      </c>
      <c r="D233" s="21" t="s">
        <v>64</v>
      </c>
      <c r="E233" s="21"/>
    </row>
    <row r="234" spans="1:5" ht="15" thickBot="1" x14ac:dyDescent="0.35">
      <c r="A234" s="10" t="s">
        <v>104</v>
      </c>
      <c r="B234" s="10" t="s">
        <v>10</v>
      </c>
      <c r="C234" s="10" t="s">
        <v>63</v>
      </c>
      <c r="D234" s="21" t="s">
        <v>64</v>
      </c>
      <c r="E234" s="21"/>
    </row>
    <row r="235" spans="1:5" ht="15" thickBot="1" x14ac:dyDescent="0.35">
      <c r="A235" s="10" t="s">
        <v>105</v>
      </c>
      <c r="B235" s="10" t="s">
        <v>10</v>
      </c>
      <c r="C235" s="10" t="s">
        <v>63</v>
      </c>
      <c r="D235" s="21" t="s">
        <v>64</v>
      </c>
      <c r="E235" s="21"/>
    </row>
    <row r="236" spans="1:5" ht="15" thickBot="1" x14ac:dyDescent="0.35">
      <c r="A236" s="10" t="s">
        <v>106</v>
      </c>
      <c r="B236" s="10" t="s">
        <v>10</v>
      </c>
      <c r="C236" s="10" t="s">
        <v>63</v>
      </c>
      <c r="D236" s="21" t="s">
        <v>64</v>
      </c>
      <c r="E236" s="21"/>
    </row>
    <row r="237" spans="1:5" ht="15" thickBot="1" x14ac:dyDescent="0.35">
      <c r="A237" s="10" t="s">
        <v>107</v>
      </c>
      <c r="B237" s="10" t="s">
        <v>10</v>
      </c>
      <c r="C237" s="10" t="s">
        <v>63</v>
      </c>
      <c r="D237" s="21" t="s">
        <v>108</v>
      </c>
      <c r="E237" s="21"/>
    </row>
    <row r="238" spans="1:5" ht="15" thickBot="1" x14ac:dyDescent="0.35">
      <c r="A238" s="10" t="s">
        <v>109</v>
      </c>
      <c r="B238" s="10" t="s">
        <v>10</v>
      </c>
      <c r="C238" s="10" t="s">
        <v>63</v>
      </c>
      <c r="D238" s="21" t="s">
        <v>108</v>
      </c>
      <c r="E238" s="21"/>
    </row>
    <row r="239" spans="1:5" ht="15" thickBot="1" x14ac:dyDescent="0.35">
      <c r="A239" s="10" t="s">
        <v>110</v>
      </c>
      <c r="B239" s="10" t="s">
        <v>10</v>
      </c>
      <c r="C239" s="10" t="s">
        <v>63</v>
      </c>
      <c r="D239" s="21" t="s">
        <v>108</v>
      </c>
      <c r="E239" s="21"/>
    </row>
    <row r="240" spans="1:5" ht="15" thickBot="1" x14ac:dyDescent="0.35">
      <c r="A240" s="9" t="s">
        <v>111</v>
      </c>
      <c r="B240" s="9" t="s">
        <v>68</v>
      </c>
      <c r="C240" s="9" t="s">
        <v>63</v>
      </c>
      <c r="D240" s="22" t="s">
        <v>108</v>
      </c>
      <c r="E240" s="22"/>
    </row>
    <row r="241" spans="1:5" ht="15" thickBot="1" x14ac:dyDescent="0.35">
      <c r="A241" s="17"/>
      <c r="B241" s="17"/>
      <c r="C241" s="18"/>
      <c r="D241" s="2" t="s">
        <v>211</v>
      </c>
      <c r="E241" s="3" t="s">
        <v>212</v>
      </c>
    </row>
    <row r="242" spans="1:5" ht="15" thickBot="1" x14ac:dyDescent="0.35">
      <c r="A242" s="17"/>
      <c r="B242" s="17"/>
      <c r="C242" s="18"/>
      <c r="D242" s="1">
        <v>0</v>
      </c>
      <c r="E242" s="4" t="s">
        <v>69</v>
      </c>
    </row>
    <row r="243" spans="1:5" ht="15" thickBot="1" x14ac:dyDescent="0.35">
      <c r="A243" s="19"/>
      <c r="B243" s="19"/>
      <c r="C243" s="20"/>
      <c r="D243" s="5">
        <v>1</v>
      </c>
      <c r="E243" s="6" t="s">
        <v>70</v>
      </c>
    </row>
    <row r="244" spans="1:5" ht="15" thickBot="1" x14ac:dyDescent="0.35">
      <c r="A244" s="9" t="s">
        <v>112</v>
      </c>
      <c r="B244" s="9" t="s">
        <v>68</v>
      </c>
      <c r="C244" s="9" t="s">
        <v>63</v>
      </c>
      <c r="D244" s="22" t="s">
        <v>108</v>
      </c>
      <c r="E244" s="22"/>
    </row>
    <row r="245" spans="1:5" ht="15" thickBot="1" x14ac:dyDescent="0.35">
      <c r="A245" s="17"/>
      <c r="B245" s="17"/>
      <c r="C245" s="18"/>
      <c r="D245" s="2" t="s">
        <v>211</v>
      </c>
      <c r="E245" s="3" t="s">
        <v>212</v>
      </c>
    </row>
    <row r="246" spans="1:5" ht="15" thickBot="1" x14ac:dyDescent="0.35">
      <c r="A246" s="17"/>
      <c r="B246" s="17"/>
      <c r="C246" s="18"/>
      <c r="D246" s="1">
        <v>0</v>
      </c>
      <c r="E246" s="4" t="s">
        <v>69</v>
      </c>
    </row>
    <row r="247" spans="1:5" ht="15" thickBot="1" x14ac:dyDescent="0.35">
      <c r="A247" s="19"/>
      <c r="B247" s="19"/>
      <c r="C247" s="20"/>
      <c r="D247" s="5">
        <v>1</v>
      </c>
      <c r="E247" s="6" t="s">
        <v>70</v>
      </c>
    </row>
    <row r="248" spans="1:5" ht="15" thickBot="1" x14ac:dyDescent="0.35">
      <c r="A248" s="9" t="s">
        <v>113</v>
      </c>
      <c r="B248" s="9" t="s">
        <v>68</v>
      </c>
      <c r="C248" s="9" t="s">
        <v>63</v>
      </c>
      <c r="D248" s="22" t="s">
        <v>108</v>
      </c>
      <c r="E248" s="22"/>
    </row>
    <row r="249" spans="1:5" ht="15" thickBot="1" x14ac:dyDescent="0.35">
      <c r="A249" s="17"/>
      <c r="B249" s="17"/>
      <c r="C249" s="18"/>
      <c r="D249" s="2" t="s">
        <v>211</v>
      </c>
      <c r="E249" s="3" t="s">
        <v>212</v>
      </c>
    </row>
    <row r="250" spans="1:5" ht="15" thickBot="1" x14ac:dyDescent="0.35">
      <c r="A250" s="17"/>
      <c r="B250" s="17"/>
      <c r="C250" s="18"/>
      <c r="D250" s="1">
        <v>0</v>
      </c>
      <c r="E250" s="4" t="s">
        <v>69</v>
      </c>
    </row>
    <row r="251" spans="1:5" ht="15" thickBot="1" x14ac:dyDescent="0.35">
      <c r="A251" s="19"/>
      <c r="B251" s="19"/>
      <c r="C251" s="20"/>
      <c r="D251" s="5">
        <v>1</v>
      </c>
      <c r="E251" s="6" t="s">
        <v>70</v>
      </c>
    </row>
    <row r="252" spans="1:5" ht="15" thickBot="1" x14ac:dyDescent="0.35">
      <c r="A252" s="9" t="s">
        <v>114</v>
      </c>
      <c r="B252" s="9" t="s">
        <v>68</v>
      </c>
      <c r="C252" s="9" t="s">
        <v>63</v>
      </c>
      <c r="D252" s="22" t="s">
        <v>108</v>
      </c>
      <c r="E252" s="22"/>
    </row>
    <row r="253" spans="1:5" ht="15" thickBot="1" x14ac:dyDescent="0.35">
      <c r="A253" s="17"/>
      <c r="B253" s="17"/>
      <c r="C253" s="18"/>
      <c r="D253" s="2" t="s">
        <v>211</v>
      </c>
      <c r="E253" s="3" t="s">
        <v>212</v>
      </c>
    </row>
    <row r="254" spans="1:5" ht="15" thickBot="1" x14ac:dyDescent="0.35">
      <c r="A254" s="17"/>
      <c r="B254" s="17"/>
      <c r="C254" s="18"/>
      <c r="D254" s="1">
        <v>0</v>
      </c>
      <c r="E254" s="4" t="s">
        <v>69</v>
      </c>
    </row>
    <row r="255" spans="1:5" ht="15" thickBot="1" x14ac:dyDescent="0.35">
      <c r="A255" s="19"/>
      <c r="B255" s="19"/>
      <c r="C255" s="20"/>
      <c r="D255" s="5">
        <v>1</v>
      </c>
      <c r="E255" s="6" t="s">
        <v>70</v>
      </c>
    </row>
    <row r="256" spans="1:5" ht="15" thickBot="1" x14ac:dyDescent="0.35">
      <c r="A256" s="9" t="s">
        <v>115</v>
      </c>
      <c r="B256" s="9" t="s">
        <v>68</v>
      </c>
      <c r="C256" s="9" t="s">
        <v>63</v>
      </c>
      <c r="D256" s="22" t="s">
        <v>108</v>
      </c>
      <c r="E256" s="22"/>
    </row>
    <row r="257" spans="1:5" ht="15" thickBot="1" x14ac:dyDescent="0.35">
      <c r="A257" s="17"/>
      <c r="B257" s="17"/>
      <c r="C257" s="18"/>
      <c r="D257" s="2" t="s">
        <v>211</v>
      </c>
      <c r="E257" s="3" t="s">
        <v>212</v>
      </c>
    </row>
    <row r="258" spans="1:5" ht="15" thickBot="1" x14ac:dyDescent="0.35">
      <c r="A258" s="17"/>
      <c r="B258" s="17"/>
      <c r="C258" s="18"/>
      <c r="D258" s="1">
        <v>0</v>
      </c>
      <c r="E258" s="4" t="s">
        <v>69</v>
      </c>
    </row>
    <row r="259" spans="1:5" ht="15" thickBot="1" x14ac:dyDescent="0.35">
      <c r="A259" s="19"/>
      <c r="B259" s="19"/>
      <c r="C259" s="20"/>
      <c r="D259" s="5">
        <v>1</v>
      </c>
      <c r="E259" s="6" t="s">
        <v>70</v>
      </c>
    </row>
    <row r="260" spans="1:5" ht="15" thickBot="1" x14ac:dyDescent="0.35">
      <c r="A260" s="10" t="s">
        <v>116</v>
      </c>
      <c r="B260" s="10" t="s">
        <v>10</v>
      </c>
      <c r="C260" s="10" t="s">
        <v>63</v>
      </c>
      <c r="D260" s="21" t="s">
        <v>108</v>
      </c>
      <c r="E260" s="21"/>
    </row>
    <row r="261" spans="1:5" ht="15" thickBot="1" x14ac:dyDescent="0.35">
      <c r="A261" s="10" t="s">
        <v>117</v>
      </c>
      <c r="B261" s="10" t="s">
        <v>10</v>
      </c>
      <c r="C261" s="10" t="s">
        <v>63</v>
      </c>
      <c r="D261" s="21" t="s">
        <v>108</v>
      </c>
      <c r="E261" s="21"/>
    </row>
    <row r="262" spans="1:5" ht="15" thickBot="1" x14ac:dyDescent="0.35">
      <c r="A262" s="10" t="s">
        <v>118</v>
      </c>
      <c r="B262" s="10" t="s">
        <v>10</v>
      </c>
      <c r="C262" s="10" t="s">
        <v>63</v>
      </c>
      <c r="D262" s="21" t="s">
        <v>108</v>
      </c>
      <c r="E262" s="21"/>
    </row>
    <row r="263" spans="1:5" ht="15" thickBot="1" x14ac:dyDescent="0.35">
      <c r="A263" s="10" t="s">
        <v>119</v>
      </c>
      <c r="B263" s="10" t="s">
        <v>10</v>
      </c>
      <c r="C263" s="10" t="s">
        <v>63</v>
      </c>
      <c r="D263" s="21" t="s">
        <v>108</v>
      </c>
      <c r="E263" s="21"/>
    </row>
    <row r="264" spans="1:5" ht="15" thickBot="1" x14ac:dyDescent="0.35">
      <c r="A264" s="10" t="s">
        <v>120</v>
      </c>
      <c r="B264" s="10" t="s">
        <v>10</v>
      </c>
      <c r="C264" s="10" t="s">
        <v>63</v>
      </c>
      <c r="D264" s="21" t="s">
        <v>108</v>
      </c>
      <c r="E264" s="21"/>
    </row>
    <row r="265" spans="1:5" ht="15" thickBot="1" x14ac:dyDescent="0.35">
      <c r="A265" s="10" t="s">
        <v>121</v>
      </c>
      <c r="B265" s="10" t="s">
        <v>10</v>
      </c>
      <c r="C265" s="10" t="s">
        <v>63</v>
      </c>
      <c r="D265" s="21" t="s">
        <v>108</v>
      </c>
      <c r="E265" s="21"/>
    </row>
    <row r="266" spans="1:5" ht="15" thickBot="1" x14ac:dyDescent="0.35">
      <c r="A266" s="10" t="s">
        <v>122</v>
      </c>
      <c r="B266" s="10" t="s">
        <v>10</v>
      </c>
      <c r="C266" s="10" t="s">
        <v>63</v>
      </c>
      <c r="D266" s="21" t="s">
        <v>108</v>
      </c>
      <c r="E266" s="21"/>
    </row>
    <row r="267" spans="1:5" ht="15" thickBot="1" x14ac:dyDescent="0.35">
      <c r="A267" s="10" t="s">
        <v>123</v>
      </c>
      <c r="B267" s="10" t="s">
        <v>10</v>
      </c>
      <c r="C267" s="10" t="s">
        <v>63</v>
      </c>
      <c r="D267" s="21" t="s">
        <v>108</v>
      </c>
      <c r="E267" s="21"/>
    </row>
    <row r="268" spans="1:5" ht="15" thickBot="1" x14ac:dyDescent="0.35">
      <c r="A268" s="10" t="s">
        <v>124</v>
      </c>
      <c r="B268" s="10" t="s">
        <v>10</v>
      </c>
      <c r="C268" s="10" t="s">
        <v>63</v>
      </c>
      <c r="D268" s="21" t="s">
        <v>108</v>
      </c>
      <c r="E268" s="21"/>
    </row>
    <row r="269" spans="1:5" ht="15" thickBot="1" x14ac:dyDescent="0.35">
      <c r="A269" s="10" t="s">
        <v>125</v>
      </c>
      <c r="B269" s="10" t="s">
        <v>10</v>
      </c>
      <c r="C269" s="10" t="s">
        <v>63</v>
      </c>
      <c r="D269" s="21" t="s">
        <v>108</v>
      </c>
      <c r="E269" s="21"/>
    </row>
    <row r="270" spans="1:5" ht="15" thickBot="1" x14ac:dyDescent="0.35">
      <c r="A270" s="10" t="s">
        <v>126</v>
      </c>
      <c r="B270" s="10" t="s">
        <v>10</v>
      </c>
      <c r="C270" s="10" t="s">
        <v>63</v>
      </c>
      <c r="D270" s="21" t="s">
        <v>108</v>
      </c>
      <c r="E270" s="21"/>
    </row>
    <row r="271" spans="1:5" ht="15" thickBot="1" x14ac:dyDescent="0.35">
      <c r="A271" s="10" t="s">
        <v>127</v>
      </c>
      <c r="B271" s="10" t="s">
        <v>10</v>
      </c>
      <c r="C271" s="10" t="s">
        <v>63</v>
      </c>
      <c r="D271" s="21" t="s">
        <v>108</v>
      </c>
      <c r="E271" s="21"/>
    </row>
    <row r="272" spans="1:5" ht="15" thickBot="1" x14ac:dyDescent="0.35">
      <c r="A272" s="10" t="s">
        <v>128</v>
      </c>
      <c r="B272" s="10" t="s">
        <v>10</v>
      </c>
      <c r="C272" s="10" t="s">
        <v>63</v>
      </c>
      <c r="D272" s="21" t="s">
        <v>108</v>
      </c>
      <c r="E272" s="21"/>
    </row>
    <row r="273" spans="1:5" ht="15" thickBot="1" x14ac:dyDescent="0.35">
      <c r="A273" s="10" t="s">
        <v>129</v>
      </c>
      <c r="B273" s="10" t="s">
        <v>10</v>
      </c>
      <c r="C273" s="10" t="s">
        <v>63</v>
      </c>
      <c r="D273" s="21" t="s">
        <v>108</v>
      </c>
      <c r="E273" s="21"/>
    </row>
    <row r="274" spans="1:5" ht="15" thickBot="1" x14ac:dyDescent="0.35">
      <c r="A274" s="10" t="s">
        <v>130</v>
      </c>
      <c r="B274" s="10" t="s">
        <v>10</v>
      </c>
      <c r="C274" s="10" t="s">
        <v>63</v>
      </c>
      <c r="D274" s="21" t="s">
        <v>108</v>
      </c>
      <c r="E274" s="21"/>
    </row>
    <row r="275" spans="1:5" ht="15" thickBot="1" x14ac:dyDescent="0.35">
      <c r="A275" s="10" t="s">
        <v>131</v>
      </c>
      <c r="B275" s="10" t="s">
        <v>10</v>
      </c>
      <c r="C275" s="10" t="s">
        <v>63</v>
      </c>
      <c r="D275" s="21" t="s">
        <v>64</v>
      </c>
      <c r="E275" s="21"/>
    </row>
    <row r="276" spans="1:5" ht="15" thickBot="1" x14ac:dyDescent="0.35">
      <c r="A276" s="10" t="s">
        <v>132</v>
      </c>
      <c r="B276" s="10" t="s">
        <v>10</v>
      </c>
      <c r="C276" s="10" t="s">
        <v>63</v>
      </c>
      <c r="D276" s="21" t="s">
        <v>64</v>
      </c>
      <c r="E276" s="21"/>
    </row>
    <row r="277" spans="1:5" ht="15" thickBot="1" x14ac:dyDescent="0.35">
      <c r="A277" s="10" t="s">
        <v>133</v>
      </c>
      <c r="B277" s="10" t="s">
        <v>10</v>
      </c>
      <c r="C277" s="10" t="s">
        <v>63</v>
      </c>
      <c r="D277" s="21" t="s">
        <v>64</v>
      </c>
      <c r="E277" s="21"/>
    </row>
    <row r="278" spans="1:5" ht="15" thickBot="1" x14ac:dyDescent="0.35">
      <c r="A278" s="9" t="s">
        <v>134</v>
      </c>
      <c r="B278" s="9" t="s">
        <v>68</v>
      </c>
      <c r="C278" s="9" t="s">
        <v>63</v>
      </c>
      <c r="D278" s="22" t="s">
        <v>64</v>
      </c>
      <c r="E278" s="22"/>
    </row>
    <row r="279" spans="1:5" ht="15" thickBot="1" x14ac:dyDescent="0.35">
      <c r="A279" s="17"/>
      <c r="B279" s="17"/>
      <c r="C279" s="18"/>
      <c r="D279" s="2" t="s">
        <v>211</v>
      </c>
      <c r="E279" s="3" t="s">
        <v>212</v>
      </c>
    </row>
    <row r="280" spans="1:5" ht="15" thickBot="1" x14ac:dyDescent="0.35">
      <c r="A280" s="17"/>
      <c r="B280" s="17"/>
      <c r="C280" s="18"/>
      <c r="D280" s="1">
        <v>0</v>
      </c>
      <c r="E280" s="4" t="s">
        <v>69</v>
      </c>
    </row>
    <row r="281" spans="1:5" ht="15" thickBot="1" x14ac:dyDescent="0.35">
      <c r="A281" s="19"/>
      <c r="B281" s="19"/>
      <c r="C281" s="20"/>
      <c r="D281" s="5">
        <v>1</v>
      </c>
      <c r="E281" s="6" t="s">
        <v>70</v>
      </c>
    </row>
    <row r="282" spans="1:5" ht="15" thickBot="1" x14ac:dyDescent="0.35">
      <c r="A282" s="9" t="s">
        <v>135</v>
      </c>
      <c r="B282" s="9" t="s">
        <v>68</v>
      </c>
      <c r="C282" s="9" t="s">
        <v>63</v>
      </c>
      <c r="D282" s="22" t="s">
        <v>64</v>
      </c>
      <c r="E282" s="22"/>
    </row>
    <row r="283" spans="1:5" ht="15" thickBot="1" x14ac:dyDescent="0.35">
      <c r="A283" s="17"/>
      <c r="B283" s="17"/>
      <c r="C283" s="18"/>
      <c r="D283" s="2" t="s">
        <v>211</v>
      </c>
      <c r="E283" s="3" t="s">
        <v>212</v>
      </c>
    </row>
    <row r="284" spans="1:5" ht="15" thickBot="1" x14ac:dyDescent="0.35">
      <c r="A284" s="17"/>
      <c r="B284" s="17"/>
      <c r="C284" s="18"/>
      <c r="D284" s="1">
        <v>0</v>
      </c>
      <c r="E284" s="4" t="s">
        <v>69</v>
      </c>
    </row>
    <row r="285" spans="1:5" ht="15" thickBot="1" x14ac:dyDescent="0.35">
      <c r="A285" s="19"/>
      <c r="B285" s="19"/>
      <c r="C285" s="20"/>
      <c r="D285" s="5">
        <v>1</v>
      </c>
      <c r="E285" s="6" t="s">
        <v>70</v>
      </c>
    </row>
    <row r="286" spans="1:5" ht="15" thickBot="1" x14ac:dyDescent="0.35">
      <c r="A286" s="9" t="s">
        <v>136</v>
      </c>
      <c r="B286" s="9" t="s">
        <v>68</v>
      </c>
      <c r="C286" s="9" t="s">
        <v>63</v>
      </c>
      <c r="D286" s="22" t="s">
        <v>64</v>
      </c>
      <c r="E286" s="22"/>
    </row>
    <row r="287" spans="1:5" ht="15" thickBot="1" x14ac:dyDescent="0.35">
      <c r="A287" s="17"/>
      <c r="B287" s="17"/>
      <c r="C287" s="18"/>
      <c r="D287" s="2" t="s">
        <v>211</v>
      </c>
      <c r="E287" s="3" t="s">
        <v>212</v>
      </c>
    </row>
    <row r="288" spans="1:5" ht="15" thickBot="1" x14ac:dyDescent="0.35">
      <c r="A288" s="17"/>
      <c r="B288" s="17"/>
      <c r="C288" s="18"/>
      <c r="D288" s="1">
        <v>0</v>
      </c>
      <c r="E288" s="4" t="s">
        <v>69</v>
      </c>
    </row>
    <row r="289" spans="1:5" ht="15" thickBot="1" x14ac:dyDescent="0.35">
      <c r="A289" s="19"/>
      <c r="B289" s="19"/>
      <c r="C289" s="20"/>
      <c r="D289" s="5">
        <v>1</v>
      </c>
      <c r="E289" s="6" t="s">
        <v>70</v>
      </c>
    </row>
    <row r="290" spans="1:5" ht="15" thickBot="1" x14ac:dyDescent="0.35">
      <c r="A290" s="9" t="s">
        <v>137</v>
      </c>
      <c r="B290" s="9" t="s">
        <v>68</v>
      </c>
      <c r="C290" s="9" t="s">
        <v>63</v>
      </c>
      <c r="D290" s="22" t="s">
        <v>64</v>
      </c>
      <c r="E290" s="22"/>
    </row>
    <row r="291" spans="1:5" ht="15" thickBot="1" x14ac:dyDescent="0.35">
      <c r="A291" s="17"/>
      <c r="B291" s="17"/>
      <c r="C291" s="18"/>
      <c r="D291" s="2" t="s">
        <v>211</v>
      </c>
      <c r="E291" s="3" t="s">
        <v>212</v>
      </c>
    </row>
    <row r="292" spans="1:5" ht="15" thickBot="1" x14ac:dyDescent="0.35">
      <c r="A292" s="17"/>
      <c r="B292" s="17"/>
      <c r="C292" s="18"/>
      <c r="D292" s="1">
        <v>0</v>
      </c>
      <c r="E292" s="4" t="s">
        <v>69</v>
      </c>
    </row>
    <row r="293" spans="1:5" ht="15" thickBot="1" x14ac:dyDescent="0.35">
      <c r="A293" s="19"/>
      <c r="B293" s="19"/>
      <c r="C293" s="20"/>
      <c r="D293" s="5">
        <v>1</v>
      </c>
      <c r="E293" s="6" t="s">
        <v>70</v>
      </c>
    </row>
    <row r="294" spans="1:5" x14ac:dyDescent="0.3">
      <c r="A294" s="23" t="s">
        <v>138</v>
      </c>
      <c r="B294" s="23"/>
      <c r="C294" s="23"/>
      <c r="D294" s="23"/>
      <c r="E294" s="23"/>
    </row>
    <row r="295" spans="1:5" ht="15" thickBot="1" x14ac:dyDescent="0.35">
      <c r="A295" s="8" t="s">
        <v>0</v>
      </c>
      <c r="B295" s="8" t="s">
        <v>1</v>
      </c>
      <c r="C295" s="8" t="s">
        <v>2</v>
      </c>
      <c r="D295" s="24" t="s">
        <v>3</v>
      </c>
      <c r="E295" s="24"/>
    </row>
    <row r="296" spans="1:5" ht="15" thickBot="1" x14ac:dyDescent="0.35">
      <c r="A296" s="10" t="s">
        <v>139</v>
      </c>
      <c r="B296" s="10" t="s">
        <v>10</v>
      </c>
      <c r="C296" s="10" t="s">
        <v>11</v>
      </c>
      <c r="D296" s="25" t="s">
        <v>140</v>
      </c>
      <c r="E296" s="25"/>
    </row>
    <row r="297" spans="1:5" x14ac:dyDescent="0.3">
      <c r="A297" s="23" t="s">
        <v>141</v>
      </c>
      <c r="B297" s="23"/>
      <c r="C297" s="23"/>
      <c r="D297" s="23"/>
      <c r="E297" s="23"/>
    </row>
    <row r="298" spans="1:5" ht="15" thickBot="1" x14ac:dyDescent="0.35">
      <c r="A298" s="8" t="s">
        <v>0</v>
      </c>
      <c r="B298" s="8" t="s">
        <v>1</v>
      </c>
      <c r="C298" s="8" t="s">
        <v>2</v>
      </c>
      <c r="D298" s="24" t="s">
        <v>3</v>
      </c>
      <c r="E298" s="24"/>
    </row>
    <row r="299" spans="1:5" ht="15" thickBot="1" x14ac:dyDescent="0.35">
      <c r="A299" s="10" t="s">
        <v>142</v>
      </c>
      <c r="B299" s="10" t="s">
        <v>143</v>
      </c>
      <c r="C299" s="10" t="s">
        <v>144</v>
      </c>
      <c r="D299" s="25" t="s">
        <v>145</v>
      </c>
      <c r="E299" s="25"/>
    </row>
    <row r="300" spans="1:5" ht="15" thickBot="1" x14ac:dyDescent="0.35">
      <c r="A300" s="10" t="s">
        <v>146</v>
      </c>
      <c r="B300" s="10" t="s">
        <v>11</v>
      </c>
      <c r="C300" s="10" t="s">
        <v>144</v>
      </c>
      <c r="D300" s="21" t="s">
        <v>147</v>
      </c>
      <c r="E300" s="21"/>
    </row>
    <row r="301" spans="1:5" ht="15" thickBot="1" x14ac:dyDescent="0.35">
      <c r="A301" s="10" t="s">
        <v>148</v>
      </c>
      <c r="B301" s="10" t="s">
        <v>149</v>
      </c>
      <c r="C301" s="10" t="s">
        <v>144</v>
      </c>
      <c r="D301" s="21" t="s">
        <v>150</v>
      </c>
      <c r="E301" s="21"/>
    </row>
    <row r="302" spans="1:5" ht="15" thickBot="1" x14ac:dyDescent="0.35">
      <c r="A302" s="10" t="s">
        <v>151</v>
      </c>
      <c r="B302" s="10" t="s">
        <v>149</v>
      </c>
      <c r="C302" s="10" t="s">
        <v>144</v>
      </c>
      <c r="D302" s="21" t="s">
        <v>152</v>
      </c>
      <c r="E302" s="21"/>
    </row>
    <row r="303" spans="1:5" ht="15" thickBot="1" x14ac:dyDescent="0.35">
      <c r="A303" s="9" t="s">
        <v>153</v>
      </c>
      <c r="B303" s="9" t="s">
        <v>10</v>
      </c>
      <c r="C303" s="9" t="s">
        <v>144</v>
      </c>
      <c r="D303" s="22" t="s">
        <v>154</v>
      </c>
      <c r="E303" s="22"/>
    </row>
    <row r="304" spans="1:5" ht="15" thickBot="1" x14ac:dyDescent="0.35">
      <c r="A304" s="17"/>
      <c r="B304" s="17"/>
      <c r="C304" s="18"/>
      <c r="D304" s="2" t="s">
        <v>211</v>
      </c>
      <c r="E304" s="3" t="s">
        <v>212</v>
      </c>
    </row>
    <row r="305" spans="1:5" ht="15" thickBot="1" x14ac:dyDescent="0.35">
      <c r="A305" s="19"/>
      <c r="B305" s="19"/>
      <c r="C305" s="20"/>
      <c r="D305" s="5" t="s">
        <v>1429</v>
      </c>
      <c r="E305" s="6" t="s">
        <v>1429</v>
      </c>
    </row>
    <row r="306" spans="1:5" ht="15" thickBot="1" x14ac:dyDescent="0.35">
      <c r="A306" s="10" t="s">
        <v>155</v>
      </c>
      <c r="B306" s="10" t="s">
        <v>10</v>
      </c>
      <c r="C306" s="10" t="s">
        <v>144</v>
      </c>
      <c r="D306" s="21" t="s">
        <v>156</v>
      </c>
      <c r="E306" s="21"/>
    </row>
    <row r="307" spans="1:5" ht="15" thickBot="1" x14ac:dyDescent="0.35">
      <c r="A307" s="10" t="s">
        <v>157</v>
      </c>
      <c r="B307" s="10" t="s">
        <v>158</v>
      </c>
      <c r="C307" s="10" t="s">
        <v>144</v>
      </c>
      <c r="D307" s="21" t="s">
        <v>159</v>
      </c>
      <c r="E307" s="21"/>
    </row>
    <row r="308" spans="1:5" ht="15" thickBot="1" x14ac:dyDescent="0.35">
      <c r="A308" s="10" t="s">
        <v>160</v>
      </c>
      <c r="B308" s="10" t="s">
        <v>158</v>
      </c>
      <c r="C308" s="10" t="s">
        <v>144</v>
      </c>
      <c r="D308" s="21" t="s">
        <v>161</v>
      </c>
      <c r="E308" s="21"/>
    </row>
    <row r="309" spans="1:5" ht="15" thickBot="1" x14ac:dyDescent="0.35">
      <c r="A309" s="10" t="s">
        <v>162</v>
      </c>
      <c r="B309" s="10" t="s">
        <v>5</v>
      </c>
      <c r="C309" s="10" t="s">
        <v>144</v>
      </c>
      <c r="D309" s="21" t="s">
        <v>163</v>
      </c>
      <c r="E309" s="21"/>
    </row>
    <row r="310" spans="1:5" ht="15" thickBot="1" x14ac:dyDescent="0.35">
      <c r="A310" s="9" t="s">
        <v>164</v>
      </c>
      <c r="B310" s="9" t="s">
        <v>149</v>
      </c>
      <c r="C310" s="9" t="s">
        <v>144</v>
      </c>
      <c r="D310" s="22" t="s">
        <v>165</v>
      </c>
      <c r="E310" s="22"/>
    </row>
    <row r="311" spans="1:5" ht="15" thickBot="1" x14ac:dyDescent="0.35">
      <c r="A311" s="17"/>
      <c r="B311" s="17"/>
      <c r="C311" s="18"/>
      <c r="D311" s="2" t="s">
        <v>211</v>
      </c>
      <c r="E311" s="3" t="s">
        <v>212</v>
      </c>
    </row>
    <row r="312" spans="1:5" ht="15" thickBot="1" x14ac:dyDescent="0.35">
      <c r="A312" s="17"/>
      <c r="B312" s="17"/>
      <c r="C312" s="18"/>
      <c r="D312" s="1">
        <v>1</v>
      </c>
      <c r="E312" s="4" t="s">
        <v>166</v>
      </c>
    </row>
    <row r="313" spans="1:5" ht="15" thickBot="1" x14ac:dyDescent="0.35">
      <c r="A313" s="17"/>
      <c r="B313" s="17"/>
      <c r="C313" s="18"/>
      <c r="D313" s="1">
        <v>2</v>
      </c>
      <c r="E313" s="4" t="s">
        <v>167</v>
      </c>
    </row>
    <row r="314" spans="1:5" ht="15" thickBot="1" x14ac:dyDescent="0.35">
      <c r="A314" s="17"/>
      <c r="B314" s="17"/>
      <c r="C314" s="18"/>
      <c r="D314" s="1">
        <v>4</v>
      </c>
      <c r="E314" s="4" t="s">
        <v>168</v>
      </c>
    </row>
    <row r="315" spans="1:5" ht="15" thickBot="1" x14ac:dyDescent="0.35">
      <c r="A315" s="19"/>
      <c r="B315" s="19"/>
      <c r="C315" s="20"/>
      <c r="D315" s="5">
        <v>5</v>
      </c>
      <c r="E315" s="6" t="s">
        <v>169</v>
      </c>
    </row>
    <row r="316" spans="1:5" ht="15" thickBot="1" x14ac:dyDescent="0.35">
      <c r="A316" s="10" t="s">
        <v>170</v>
      </c>
      <c r="B316" s="10" t="s">
        <v>149</v>
      </c>
      <c r="C316" s="10" t="s">
        <v>144</v>
      </c>
      <c r="D316" s="21" t="s">
        <v>171</v>
      </c>
      <c r="E316" s="21"/>
    </row>
    <row r="317" spans="1:5" ht="15" thickBot="1" x14ac:dyDescent="0.35">
      <c r="A317" s="9" t="s">
        <v>172</v>
      </c>
      <c r="B317" s="9" t="s">
        <v>68</v>
      </c>
      <c r="C317" s="9" t="s">
        <v>144</v>
      </c>
      <c r="D317" s="22" t="s">
        <v>173</v>
      </c>
      <c r="E317" s="22"/>
    </row>
    <row r="318" spans="1:5" ht="15" thickBot="1" x14ac:dyDescent="0.35">
      <c r="A318" s="17"/>
      <c r="B318" s="17"/>
      <c r="C318" s="18"/>
      <c r="D318" s="2" t="s">
        <v>211</v>
      </c>
      <c r="E318" s="3" t="s">
        <v>212</v>
      </c>
    </row>
    <row r="319" spans="1:5" ht="15" thickBot="1" x14ac:dyDescent="0.35">
      <c r="A319" s="17"/>
      <c r="B319" s="17"/>
      <c r="C319" s="18"/>
      <c r="D319" s="1">
        <v>0</v>
      </c>
      <c r="E319" s="4" t="s">
        <v>69</v>
      </c>
    </row>
    <row r="320" spans="1:5" ht="15" thickBot="1" x14ac:dyDescent="0.35">
      <c r="A320" s="19"/>
      <c r="B320" s="19"/>
      <c r="C320" s="20"/>
      <c r="D320" s="5">
        <v>1</v>
      </c>
      <c r="E320" s="6" t="s">
        <v>70</v>
      </c>
    </row>
    <row r="321" spans="1:5" ht="15" thickBot="1" x14ac:dyDescent="0.35">
      <c r="A321" s="9" t="s">
        <v>174</v>
      </c>
      <c r="B321" s="9" t="s">
        <v>5</v>
      </c>
      <c r="C321" s="9" t="s">
        <v>144</v>
      </c>
      <c r="D321" s="22" t="s">
        <v>175</v>
      </c>
      <c r="E321" s="22"/>
    </row>
    <row r="322" spans="1:5" ht="15" thickBot="1" x14ac:dyDescent="0.35">
      <c r="A322" s="17"/>
      <c r="B322" s="17"/>
      <c r="C322" s="18"/>
      <c r="D322" s="2" t="s">
        <v>211</v>
      </c>
      <c r="E322" s="3" t="s">
        <v>212</v>
      </c>
    </row>
    <row r="323" spans="1:5" ht="15" thickBot="1" x14ac:dyDescent="0.35">
      <c r="A323" s="19"/>
      <c r="B323" s="19"/>
      <c r="C323" s="20"/>
      <c r="D323" s="5">
        <v>1</v>
      </c>
      <c r="E323" s="7">
        <v>41214</v>
      </c>
    </row>
    <row r="324" spans="1:5" ht="15" thickBot="1" x14ac:dyDescent="0.35">
      <c r="A324" s="10" t="s">
        <v>176</v>
      </c>
      <c r="B324" s="10" t="s">
        <v>149</v>
      </c>
      <c r="C324" s="10" t="s">
        <v>144</v>
      </c>
      <c r="D324" s="21" t="s">
        <v>177</v>
      </c>
      <c r="E324" s="21"/>
    </row>
    <row r="325" spans="1:5" ht="15" thickBot="1" x14ac:dyDescent="0.35">
      <c r="A325" s="10" t="s">
        <v>178</v>
      </c>
      <c r="B325" s="10" t="s">
        <v>158</v>
      </c>
      <c r="C325" s="10" t="s">
        <v>144</v>
      </c>
      <c r="D325" s="21" t="s">
        <v>179</v>
      </c>
      <c r="E325" s="21"/>
    </row>
    <row r="326" spans="1:5" ht="15" thickBot="1" x14ac:dyDescent="0.35">
      <c r="A326" s="10" t="s">
        <v>180</v>
      </c>
      <c r="B326" s="10" t="s">
        <v>158</v>
      </c>
      <c r="C326" s="10" t="s">
        <v>144</v>
      </c>
      <c r="D326" s="21" t="s">
        <v>181</v>
      </c>
      <c r="E326" s="21"/>
    </row>
    <row r="327" spans="1:5" ht="15" thickBot="1" x14ac:dyDescent="0.35">
      <c r="A327" s="10" t="s">
        <v>182</v>
      </c>
      <c r="B327" s="10" t="s">
        <v>10</v>
      </c>
      <c r="C327" s="10" t="s">
        <v>144</v>
      </c>
      <c r="D327" s="21" t="s">
        <v>183</v>
      </c>
      <c r="E327" s="21"/>
    </row>
    <row r="328" spans="1:5" ht="15" thickBot="1" x14ac:dyDescent="0.35">
      <c r="A328" s="9" t="s">
        <v>184</v>
      </c>
      <c r="B328" s="9" t="s">
        <v>5</v>
      </c>
      <c r="C328" s="9" t="s">
        <v>144</v>
      </c>
      <c r="D328" s="22" t="s">
        <v>185</v>
      </c>
      <c r="E328" s="22"/>
    </row>
    <row r="329" spans="1:5" ht="15" thickBot="1" x14ac:dyDescent="0.35">
      <c r="A329" s="17"/>
      <c r="B329" s="17"/>
      <c r="C329" s="18"/>
      <c r="D329" s="2" t="s">
        <v>211</v>
      </c>
      <c r="E329" s="3" t="s">
        <v>212</v>
      </c>
    </row>
    <row r="330" spans="1:5" ht="15" thickBot="1" x14ac:dyDescent="0.35">
      <c r="A330" s="17"/>
      <c r="B330" s="17"/>
      <c r="C330" s="18"/>
      <c r="D330" s="1">
        <v>1</v>
      </c>
      <c r="E330" s="4" t="s">
        <v>186</v>
      </c>
    </row>
    <row r="331" spans="1:5" ht="15" thickBot="1" x14ac:dyDescent="0.35">
      <c r="A331" s="19"/>
      <c r="B331" s="19"/>
      <c r="C331" s="20"/>
      <c r="D331" s="5">
        <v>2</v>
      </c>
      <c r="E331" s="6" t="s">
        <v>187</v>
      </c>
    </row>
    <row r="332" spans="1:5" ht="15" thickBot="1" x14ac:dyDescent="0.35">
      <c r="A332" s="10" t="s">
        <v>188</v>
      </c>
      <c r="B332" s="10" t="s">
        <v>149</v>
      </c>
      <c r="C332" s="10" t="s">
        <v>144</v>
      </c>
      <c r="D332" s="21" t="s">
        <v>189</v>
      </c>
      <c r="E332" s="21"/>
    </row>
    <row r="333" spans="1:5" ht="15" thickBot="1" x14ac:dyDescent="0.35">
      <c r="A333" s="10" t="s">
        <v>190</v>
      </c>
      <c r="B333" s="10" t="s">
        <v>149</v>
      </c>
      <c r="C333" s="10" t="s">
        <v>144</v>
      </c>
      <c r="D333" s="21" t="s">
        <v>191</v>
      </c>
      <c r="E333" s="21"/>
    </row>
    <row r="334" spans="1:5" ht="15" thickBot="1" x14ac:dyDescent="0.35">
      <c r="A334" s="10" t="s">
        <v>192</v>
      </c>
      <c r="B334" s="10" t="s">
        <v>149</v>
      </c>
      <c r="C334" s="10" t="s">
        <v>144</v>
      </c>
      <c r="D334" s="21" t="s">
        <v>193</v>
      </c>
      <c r="E334" s="21"/>
    </row>
    <row r="335" spans="1:5" ht="15" thickBot="1" x14ac:dyDescent="0.35">
      <c r="A335" s="10" t="s">
        <v>194</v>
      </c>
      <c r="B335" s="10" t="s">
        <v>149</v>
      </c>
      <c r="C335" s="10" t="s">
        <v>144</v>
      </c>
      <c r="D335" s="21" t="s">
        <v>195</v>
      </c>
      <c r="E335" s="21"/>
    </row>
    <row r="336" spans="1:5" ht="15" thickBot="1" x14ac:dyDescent="0.35">
      <c r="A336" s="10" t="s">
        <v>196</v>
      </c>
      <c r="B336" s="10" t="s">
        <v>197</v>
      </c>
      <c r="C336" s="10" t="s">
        <v>144</v>
      </c>
      <c r="D336" s="21" t="s">
        <v>198</v>
      </c>
      <c r="E336" s="21"/>
    </row>
    <row r="337" spans="1:5" ht="15" thickBot="1" x14ac:dyDescent="0.35">
      <c r="A337" s="9" t="s">
        <v>199</v>
      </c>
      <c r="B337" s="9" t="s">
        <v>197</v>
      </c>
      <c r="C337" s="9" t="s">
        <v>144</v>
      </c>
      <c r="D337" s="22" t="s">
        <v>200</v>
      </c>
      <c r="E337" s="22"/>
    </row>
    <row r="338" spans="1:5" ht="15" thickBot="1" x14ac:dyDescent="0.35">
      <c r="A338" s="17"/>
      <c r="B338" s="17"/>
      <c r="C338" s="18"/>
      <c r="D338" s="2" t="s">
        <v>211</v>
      </c>
      <c r="E338" s="3" t="s">
        <v>212</v>
      </c>
    </row>
    <row r="339" spans="1:5" ht="15" thickBot="1" x14ac:dyDescent="0.35">
      <c r="A339" s="17"/>
      <c r="B339" s="17"/>
      <c r="C339" s="18"/>
      <c r="D339" s="11" t="s">
        <v>5143</v>
      </c>
      <c r="E339" s="4" t="s">
        <v>5144</v>
      </c>
    </row>
    <row r="340" spans="1:5" ht="15" thickBot="1" x14ac:dyDescent="0.35">
      <c r="A340" s="17"/>
      <c r="B340" s="17"/>
      <c r="C340" s="18"/>
      <c r="D340" s="1" t="s">
        <v>5151</v>
      </c>
      <c r="E340" s="4" t="s">
        <v>5152</v>
      </c>
    </row>
    <row r="341" spans="1:5" ht="15" thickBot="1" x14ac:dyDescent="0.35">
      <c r="A341" s="17"/>
      <c r="B341" s="17"/>
      <c r="C341" s="18"/>
      <c r="D341" s="1" t="s">
        <v>5159</v>
      </c>
      <c r="E341" s="4" t="s">
        <v>5160</v>
      </c>
    </row>
    <row r="342" spans="1:5" ht="15" thickBot="1" x14ac:dyDescent="0.35">
      <c r="A342" s="17"/>
      <c r="B342" s="17"/>
      <c r="C342" s="18"/>
      <c r="D342" s="1" t="s">
        <v>5229</v>
      </c>
      <c r="E342" s="4" t="s">
        <v>5230</v>
      </c>
    </row>
    <row r="343" spans="1:5" ht="15" thickBot="1" x14ac:dyDescent="0.35">
      <c r="A343" s="17"/>
      <c r="B343" s="17"/>
      <c r="C343" s="18"/>
      <c r="D343" s="1" t="s">
        <v>5145</v>
      </c>
      <c r="E343" s="4" t="s">
        <v>5146</v>
      </c>
    </row>
    <row r="344" spans="1:5" ht="15" thickBot="1" x14ac:dyDescent="0.35">
      <c r="A344" s="17"/>
      <c r="B344" s="17"/>
      <c r="C344" s="18"/>
      <c r="D344" s="1" t="s">
        <v>5147</v>
      </c>
      <c r="E344" s="4" t="s">
        <v>5148</v>
      </c>
    </row>
    <row r="345" spans="1:5" ht="15" thickBot="1" x14ac:dyDescent="0.35">
      <c r="A345" s="17"/>
      <c r="B345" s="17"/>
      <c r="C345" s="18"/>
      <c r="D345" s="1" t="s">
        <v>5139</v>
      </c>
      <c r="E345" s="4" t="s">
        <v>5140</v>
      </c>
    </row>
    <row r="346" spans="1:5" ht="15" thickBot="1" x14ac:dyDescent="0.35">
      <c r="A346" s="17"/>
      <c r="B346" s="17"/>
      <c r="C346" s="18"/>
      <c r="D346" s="1" t="s">
        <v>5231</v>
      </c>
      <c r="E346" s="4" t="s">
        <v>5232</v>
      </c>
    </row>
    <row r="347" spans="1:5" ht="15" thickBot="1" x14ac:dyDescent="0.35">
      <c r="A347" s="17"/>
      <c r="B347" s="17"/>
      <c r="C347" s="18"/>
      <c r="D347" s="1" t="s">
        <v>5233</v>
      </c>
      <c r="E347" s="4" t="s">
        <v>5234</v>
      </c>
    </row>
    <row r="348" spans="1:5" ht="15" thickBot="1" x14ac:dyDescent="0.35">
      <c r="A348" s="17"/>
      <c r="B348" s="17"/>
      <c r="C348" s="18"/>
      <c r="D348" s="1" t="s">
        <v>5157</v>
      </c>
      <c r="E348" s="4" t="s">
        <v>5158</v>
      </c>
    </row>
    <row r="349" spans="1:5" ht="15" thickBot="1" x14ac:dyDescent="0.35">
      <c r="A349" s="17"/>
      <c r="B349" s="17"/>
      <c r="C349" s="18"/>
      <c r="D349" s="1" t="s">
        <v>5155</v>
      </c>
      <c r="E349" s="4" t="s">
        <v>5156</v>
      </c>
    </row>
    <row r="350" spans="1:5" ht="15" thickBot="1" x14ac:dyDescent="0.35">
      <c r="A350" s="17"/>
      <c r="B350" s="17"/>
      <c r="C350" s="18"/>
      <c r="D350" s="1" t="s">
        <v>5161</v>
      </c>
      <c r="E350" s="4" t="s">
        <v>5162</v>
      </c>
    </row>
    <row r="351" spans="1:5" ht="15" thickBot="1" x14ac:dyDescent="0.35">
      <c r="A351" s="17"/>
      <c r="B351" s="17"/>
      <c r="C351" s="18"/>
      <c r="D351" s="11" t="s">
        <v>5163</v>
      </c>
      <c r="E351" s="4" t="s">
        <v>5164</v>
      </c>
    </row>
    <row r="352" spans="1:5" ht="15" thickBot="1" x14ac:dyDescent="0.35">
      <c r="A352" s="19"/>
      <c r="B352" s="19"/>
      <c r="C352" s="20"/>
      <c r="D352" s="5" t="s">
        <v>5153</v>
      </c>
      <c r="E352" s="6" t="s">
        <v>5154</v>
      </c>
    </row>
    <row r="353" spans="1:6" ht="15" thickBot="1" x14ac:dyDescent="0.35">
      <c r="A353" s="10" t="s">
        <v>201</v>
      </c>
      <c r="B353" s="10" t="s">
        <v>197</v>
      </c>
      <c r="C353" s="10" t="s">
        <v>144</v>
      </c>
      <c r="D353" s="21" t="s">
        <v>202</v>
      </c>
      <c r="E353" s="21"/>
    </row>
    <row r="354" spans="1:6" ht="15" thickBot="1" x14ac:dyDescent="0.35">
      <c r="A354" s="10" t="s">
        <v>203</v>
      </c>
      <c r="B354" s="10" t="s">
        <v>197</v>
      </c>
      <c r="C354" s="10" t="s">
        <v>144</v>
      </c>
      <c r="D354" s="21" t="s">
        <v>204</v>
      </c>
      <c r="E354" s="21"/>
    </row>
    <row r="355" spans="1:6" ht="15" thickBot="1" x14ac:dyDescent="0.35">
      <c r="A355" s="10" t="s">
        <v>205</v>
      </c>
      <c r="B355" s="10" t="s">
        <v>197</v>
      </c>
      <c r="C355" s="10" t="s">
        <v>144</v>
      </c>
      <c r="D355" s="21" t="s">
        <v>206</v>
      </c>
      <c r="E355" s="21"/>
    </row>
    <row r="356" spans="1:6" ht="15" thickBot="1" x14ac:dyDescent="0.35">
      <c r="A356" s="10" t="s">
        <v>207</v>
      </c>
      <c r="B356" s="10" t="s">
        <v>149</v>
      </c>
      <c r="C356" s="10" t="s">
        <v>144</v>
      </c>
      <c r="D356" s="21" t="s">
        <v>208</v>
      </c>
      <c r="E356" s="21"/>
    </row>
    <row r="357" spans="1:6" ht="15" thickBot="1" x14ac:dyDescent="0.35">
      <c r="A357" s="10" t="s">
        <v>209</v>
      </c>
      <c r="B357" s="10" t="s">
        <v>197</v>
      </c>
      <c r="C357" s="10" t="s">
        <v>144</v>
      </c>
      <c r="D357" s="21" t="s">
        <v>210</v>
      </c>
      <c r="E357" s="21"/>
    </row>
    <row r="358" spans="1:6" x14ac:dyDescent="0.3">
      <c r="A358" s="28"/>
      <c r="B358" s="28"/>
      <c r="C358" s="28"/>
      <c r="D358" s="28"/>
      <c r="E358" s="28"/>
      <c r="F358" s="28"/>
    </row>
    <row r="359" spans="1:6" ht="18" x14ac:dyDescent="0.3">
      <c r="A359" s="13"/>
    </row>
    <row r="360" spans="1:6" x14ac:dyDescent="0.3">
      <c r="A360" s="14"/>
    </row>
    <row r="361" spans="1:6" x14ac:dyDescent="0.3">
      <c r="A361" s="15"/>
    </row>
    <row r="362" spans="1:6" x14ac:dyDescent="0.3">
      <c r="A362" s="15"/>
    </row>
    <row r="363" spans="1:6" x14ac:dyDescent="0.3">
      <c r="A363" s="14"/>
    </row>
    <row r="364" spans="1:6" x14ac:dyDescent="0.3">
      <c r="A364" s="14"/>
    </row>
    <row r="365" spans="1:6" x14ac:dyDescent="0.3">
      <c r="A365" s="14"/>
    </row>
    <row r="366" spans="1:6" x14ac:dyDescent="0.3">
      <c r="A366" s="14"/>
    </row>
    <row r="367" spans="1:6" x14ac:dyDescent="0.3">
      <c r="A367" s="14"/>
    </row>
    <row r="368" spans="1:6" x14ac:dyDescent="0.3">
      <c r="A368" s="14"/>
    </row>
    <row r="369" spans="1:1" x14ac:dyDescent="0.3">
      <c r="A369" s="14"/>
    </row>
    <row r="370" spans="1:1" x14ac:dyDescent="0.3">
      <c r="A370" s="14"/>
    </row>
    <row r="371" spans="1:1" x14ac:dyDescent="0.3">
      <c r="A371" s="15"/>
    </row>
    <row r="372" spans="1:1" x14ac:dyDescent="0.3">
      <c r="A372" s="16"/>
    </row>
    <row r="373" spans="1:1" x14ac:dyDescent="0.3">
      <c r="A373" s="16"/>
    </row>
    <row r="374" spans="1:1" x14ac:dyDescent="0.3">
      <c r="A374" s="16"/>
    </row>
    <row r="375" spans="1:1" x14ac:dyDescent="0.3">
      <c r="A375" s="16"/>
    </row>
    <row r="376" spans="1:1" x14ac:dyDescent="0.3">
      <c r="A376" s="16"/>
    </row>
    <row r="377" spans="1:1" x14ac:dyDescent="0.3">
      <c r="A377" s="16"/>
    </row>
    <row r="378" spans="1:1" x14ac:dyDescent="0.3">
      <c r="A378" s="16"/>
    </row>
    <row r="379" spans="1:1" x14ac:dyDescent="0.3">
      <c r="A379" s="16"/>
    </row>
    <row r="380" spans="1:1" x14ac:dyDescent="0.3">
      <c r="A380" s="16"/>
    </row>
    <row r="381" spans="1:1" x14ac:dyDescent="0.3">
      <c r="A381" s="16"/>
    </row>
    <row r="382" spans="1:1" x14ac:dyDescent="0.3">
      <c r="A382" s="16"/>
    </row>
    <row r="383" spans="1:1" x14ac:dyDescent="0.3">
      <c r="A383" s="16"/>
    </row>
    <row r="384" spans="1:1" x14ac:dyDescent="0.3">
      <c r="A384" s="16"/>
    </row>
    <row r="385" spans="1:1" x14ac:dyDescent="0.3">
      <c r="A385" s="16"/>
    </row>
    <row r="386" spans="1:1" x14ac:dyDescent="0.3">
      <c r="A386" s="16"/>
    </row>
    <row r="387" spans="1:1" x14ac:dyDescent="0.3">
      <c r="A387" s="16"/>
    </row>
    <row r="388" spans="1:1" x14ac:dyDescent="0.3">
      <c r="A388" s="16"/>
    </row>
    <row r="389" spans="1:1" x14ac:dyDescent="0.3">
      <c r="A389" s="16"/>
    </row>
    <row r="390" spans="1:1" x14ac:dyDescent="0.3">
      <c r="A390" s="16"/>
    </row>
    <row r="391" spans="1:1" x14ac:dyDescent="0.3">
      <c r="A391" s="16"/>
    </row>
    <row r="392" spans="1:1" x14ac:dyDescent="0.3">
      <c r="A392" s="16"/>
    </row>
    <row r="393" spans="1:1" x14ac:dyDescent="0.3">
      <c r="A393" s="14"/>
    </row>
    <row r="394" spans="1:1" x14ac:dyDescent="0.3">
      <c r="A394" s="14"/>
    </row>
    <row r="395" spans="1:1" x14ac:dyDescent="0.3">
      <c r="A395" s="14"/>
    </row>
    <row r="396" spans="1:1" x14ac:dyDescent="0.3">
      <c r="A396" s="14"/>
    </row>
    <row r="397" spans="1:1" x14ac:dyDescent="0.3">
      <c r="A397" s="14"/>
    </row>
    <row r="398" spans="1:1" x14ac:dyDescent="0.3">
      <c r="A398" s="15"/>
    </row>
    <row r="399" spans="1:1" x14ac:dyDescent="0.3">
      <c r="A399" s="16"/>
    </row>
    <row r="400" spans="1:1" x14ac:dyDescent="0.3">
      <c r="A400" s="16"/>
    </row>
    <row r="401" spans="1:1" x14ac:dyDescent="0.3">
      <c r="A401" s="16"/>
    </row>
    <row r="402" spans="1:1" x14ac:dyDescent="0.3">
      <c r="A402" s="16"/>
    </row>
    <row r="403" spans="1:1" x14ac:dyDescent="0.3">
      <c r="A403" s="16"/>
    </row>
    <row r="404" spans="1:1" x14ac:dyDescent="0.3">
      <c r="A404" s="16"/>
    </row>
    <row r="405" spans="1:1" x14ac:dyDescent="0.3">
      <c r="A405" s="16"/>
    </row>
    <row r="406" spans="1:1" x14ac:dyDescent="0.3">
      <c r="A406" s="16"/>
    </row>
    <row r="407" spans="1:1" x14ac:dyDescent="0.3">
      <c r="A407" s="16"/>
    </row>
    <row r="408" spans="1:1" x14ac:dyDescent="0.3">
      <c r="A408" s="16"/>
    </row>
    <row r="409" spans="1:1" x14ac:dyDescent="0.3">
      <c r="A409" s="16"/>
    </row>
    <row r="410" spans="1:1" x14ac:dyDescent="0.3">
      <c r="A410" s="16"/>
    </row>
    <row r="411" spans="1:1" x14ac:dyDescent="0.3">
      <c r="A411" s="16"/>
    </row>
    <row r="412" spans="1:1" x14ac:dyDescent="0.3">
      <c r="A412" s="16"/>
    </row>
    <row r="413" spans="1:1" x14ac:dyDescent="0.3">
      <c r="A413" s="15"/>
    </row>
    <row r="414" spans="1:1" x14ac:dyDescent="0.3">
      <c r="A414" s="14"/>
    </row>
    <row r="415" spans="1:1" x14ac:dyDescent="0.3">
      <c r="A415" s="14"/>
    </row>
    <row r="416" spans="1:1" x14ac:dyDescent="0.3">
      <c r="A416" s="14"/>
    </row>
    <row r="417" spans="1:1" x14ac:dyDescent="0.3">
      <c r="A417" s="14"/>
    </row>
  </sheetData>
  <mergeCells count="155">
    <mergeCell ref="D282:E282"/>
    <mergeCell ref="D317:E317"/>
    <mergeCell ref="D226:E226"/>
    <mergeCell ref="D2:E2"/>
    <mergeCell ref="D3:E3"/>
    <mergeCell ref="D130:E130"/>
    <mergeCell ref="D131:E131"/>
    <mergeCell ref="D155:E155"/>
    <mergeCell ref="D156:E156"/>
    <mergeCell ref="D222:E222"/>
    <mergeCell ref="D223:E223"/>
    <mergeCell ref="D224:E224"/>
    <mergeCell ref="D225:E225"/>
    <mergeCell ref="D231:E231"/>
    <mergeCell ref="D232:E232"/>
    <mergeCell ref="D233:E233"/>
    <mergeCell ref="A1:E1"/>
    <mergeCell ref="D170:E170"/>
    <mergeCell ref="D354:E354"/>
    <mergeCell ref="D355:E355"/>
    <mergeCell ref="D356:E356"/>
    <mergeCell ref="D325:E325"/>
    <mergeCell ref="D326:E326"/>
    <mergeCell ref="D295:E295"/>
    <mergeCell ref="D296:E296"/>
    <mergeCell ref="D300:E300"/>
    <mergeCell ref="D308:E308"/>
    <mergeCell ref="D316:E316"/>
    <mergeCell ref="D333:E333"/>
    <mergeCell ref="D334:E334"/>
    <mergeCell ref="D327:E327"/>
    <mergeCell ref="D328:E328"/>
    <mergeCell ref="D227:E227"/>
    <mergeCell ref="D228:E228"/>
    <mergeCell ref="D229:E229"/>
    <mergeCell ref="D230:E230"/>
    <mergeCell ref="D324:E324"/>
    <mergeCell ref="D234:E234"/>
    <mergeCell ref="D238:E238"/>
    <mergeCell ref="D272:E272"/>
    <mergeCell ref="A338:C352"/>
    <mergeCell ref="D353:E353"/>
    <mergeCell ref="A358:F358"/>
    <mergeCell ref="D194:E194"/>
    <mergeCell ref="D221:E221"/>
    <mergeCell ref="D220:E220"/>
    <mergeCell ref="D202:E202"/>
    <mergeCell ref="A199:C201"/>
    <mergeCell ref="A203:C206"/>
    <mergeCell ref="D207:E207"/>
    <mergeCell ref="A208:C210"/>
    <mergeCell ref="D211:E211"/>
    <mergeCell ref="A212:C215"/>
    <mergeCell ref="D216:E216"/>
    <mergeCell ref="A217:C219"/>
    <mergeCell ref="D357:E357"/>
    <mergeCell ref="D276:E276"/>
    <mergeCell ref="D263:E263"/>
    <mergeCell ref="D286:E286"/>
    <mergeCell ref="D290:E290"/>
    <mergeCell ref="D277:E277"/>
    <mergeCell ref="D278:E278"/>
    <mergeCell ref="D267:E267"/>
    <mergeCell ref="A249:C251"/>
    <mergeCell ref="A4:C95"/>
    <mergeCell ref="D96:E96"/>
    <mergeCell ref="D97:E97"/>
    <mergeCell ref="D98:E98"/>
    <mergeCell ref="D99:E99"/>
    <mergeCell ref="D100:E100"/>
    <mergeCell ref="A101:C125"/>
    <mergeCell ref="D126:E126"/>
    <mergeCell ref="A127:C129"/>
    <mergeCell ref="A132:C134"/>
    <mergeCell ref="D135:E135"/>
    <mergeCell ref="D136:E136"/>
    <mergeCell ref="A137:C140"/>
    <mergeCell ref="D141:E141"/>
    <mergeCell ref="A142:C147"/>
    <mergeCell ref="D148:E148"/>
    <mergeCell ref="D149:E149"/>
    <mergeCell ref="A150:C154"/>
    <mergeCell ref="A157:C160"/>
    <mergeCell ref="D161:E161"/>
    <mergeCell ref="D162:E162"/>
    <mergeCell ref="A163:C166"/>
    <mergeCell ref="D167:E167"/>
    <mergeCell ref="D168:E168"/>
    <mergeCell ref="D174:E174"/>
    <mergeCell ref="A175:C177"/>
    <mergeCell ref="D178:E178"/>
    <mergeCell ref="D171:E171"/>
    <mergeCell ref="D172:E172"/>
    <mergeCell ref="D173:E173"/>
    <mergeCell ref="A179:C181"/>
    <mergeCell ref="D182:E182"/>
    <mergeCell ref="A183:C185"/>
    <mergeCell ref="D186:E186"/>
    <mergeCell ref="A187:C189"/>
    <mergeCell ref="D190:E190"/>
    <mergeCell ref="A191:C193"/>
    <mergeCell ref="A195:C197"/>
    <mergeCell ref="D198:E198"/>
    <mergeCell ref="D265:E265"/>
    <mergeCell ref="D266:E266"/>
    <mergeCell ref="D268:E268"/>
    <mergeCell ref="D235:E235"/>
    <mergeCell ref="D236:E236"/>
    <mergeCell ref="D237:E237"/>
    <mergeCell ref="D239:E239"/>
    <mergeCell ref="D240:E240"/>
    <mergeCell ref="A241:C243"/>
    <mergeCell ref="D244:E244"/>
    <mergeCell ref="A245:C247"/>
    <mergeCell ref="D248:E248"/>
    <mergeCell ref="D252:E252"/>
    <mergeCell ref="A253:C255"/>
    <mergeCell ref="D335:E335"/>
    <mergeCell ref="D336:E336"/>
    <mergeCell ref="D337:E337"/>
    <mergeCell ref="A291:C293"/>
    <mergeCell ref="D298:E298"/>
    <mergeCell ref="D299:E299"/>
    <mergeCell ref="D301:E301"/>
    <mergeCell ref="D302:E302"/>
    <mergeCell ref="D303:E303"/>
    <mergeCell ref="A304:C305"/>
    <mergeCell ref="D306:E306"/>
    <mergeCell ref="D307:E307"/>
    <mergeCell ref="D332:E332"/>
    <mergeCell ref="D321:E321"/>
    <mergeCell ref="A169:E169"/>
    <mergeCell ref="A294:E294"/>
    <mergeCell ref="A297:E297"/>
    <mergeCell ref="D309:E309"/>
    <mergeCell ref="D310:E310"/>
    <mergeCell ref="A311:C315"/>
    <mergeCell ref="A318:C320"/>
    <mergeCell ref="A322:C323"/>
    <mergeCell ref="A329:C331"/>
    <mergeCell ref="D269:E269"/>
    <mergeCell ref="D270:E270"/>
    <mergeCell ref="D271:E271"/>
    <mergeCell ref="D273:E273"/>
    <mergeCell ref="D274:E274"/>
    <mergeCell ref="D275:E275"/>
    <mergeCell ref="A279:C281"/>
    <mergeCell ref="A283:C285"/>
    <mergeCell ref="A287:C289"/>
    <mergeCell ref="D256:E256"/>
    <mergeCell ref="A257:C259"/>
    <mergeCell ref="D260:E260"/>
    <mergeCell ref="D261:E261"/>
    <mergeCell ref="D262:E262"/>
    <mergeCell ref="D264:E264"/>
  </mergeCells>
  <pageMargins left="0.7" right="0.7" top="0.75" bottom="0.75" header="0.3" footer="0.3"/>
  <pageSetup orientation="portrait" horizontalDpi="4294967292" verticalDpi="0" copies="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934"/>
  <sheetViews>
    <sheetView workbookViewId="0">
      <selection activeCell="F6" sqref="A1:XFD1048576"/>
    </sheetView>
  </sheetViews>
  <sheetFormatPr defaultColWidth="22.6640625" defaultRowHeight="14.4" x14ac:dyDescent="0.3"/>
  <cols>
    <col min="1" max="1" width="52.6640625" bestFit="1" customWidth="1"/>
    <col min="2" max="2" width="12.44140625" bestFit="1" customWidth="1"/>
    <col min="3" max="3" width="15.109375" bestFit="1" customWidth="1"/>
    <col min="4" max="4" width="35.5546875" bestFit="1" customWidth="1"/>
    <col min="5" max="5" width="52" bestFit="1" customWidth="1"/>
  </cols>
  <sheetData>
    <row r="1" spans="1:5" ht="18.600000000000001" x14ac:dyDescent="0.3">
      <c r="A1" s="27" t="s">
        <v>5235</v>
      </c>
      <c r="B1" s="27"/>
      <c r="C1" s="27"/>
      <c r="D1" s="27"/>
      <c r="E1" s="27"/>
    </row>
    <row r="2" spans="1:5" ht="15" thickBot="1" x14ac:dyDescent="0.35">
      <c r="A2" s="8" t="s">
        <v>0</v>
      </c>
      <c r="B2" s="8" t="s">
        <v>1</v>
      </c>
      <c r="C2" s="8" t="s">
        <v>2</v>
      </c>
      <c r="D2" s="24" t="s">
        <v>3</v>
      </c>
      <c r="E2" s="24"/>
    </row>
    <row r="3" spans="1:5" ht="15" thickBot="1" x14ac:dyDescent="0.35">
      <c r="A3" s="9" t="s">
        <v>4</v>
      </c>
      <c r="B3" s="9" t="s">
        <v>5</v>
      </c>
      <c r="C3" s="9" t="s">
        <v>6</v>
      </c>
      <c r="D3" s="26" t="s">
        <v>7</v>
      </c>
      <c r="E3" s="26"/>
    </row>
    <row r="4" spans="1:5" ht="15" thickBot="1" x14ac:dyDescent="0.35">
      <c r="A4" s="17"/>
      <c r="B4" s="17"/>
      <c r="C4" s="18"/>
      <c r="D4" s="2" t="s">
        <v>211</v>
      </c>
      <c r="E4" s="3" t="s">
        <v>212</v>
      </c>
    </row>
    <row r="5" spans="1:5" ht="15" thickBot="1" x14ac:dyDescent="0.35">
      <c r="A5" s="17"/>
      <c r="B5" s="17"/>
      <c r="C5" s="18"/>
      <c r="D5" s="1">
        <v>1</v>
      </c>
      <c r="E5" s="4" t="s">
        <v>4967</v>
      </c>
    </row>
    <row r="6" spans="1:5" ht="15" thickBot="1" x14ac:dyDescent="0.35">
      <c r="A6" s="17"/>
      <c r="B6" s="17"/>
      <c r="C6" s="18"/>
      <c r="D6" s="1">
        <v>2</v>
      </c>
      <c r="E6" s="4" t="s">
        <v>4968</v>
      </c>
    </row>
    <row r="7" spans="1:5" ht="15" thickBot="1" x14ac:dyDescent="0.35">
      <c r="A7" s="17"/>
      <c r="B7" s="17"/>
      <c r="C7" s="18"/>
      <c r="D7" s="1">
        <v>3</v>
      </c>
      <c r="E7" s="4" t="s">
        <v>4968</v>
      </c>
    </row>
    <row r="8" spans="1:5" ht="15" thickBot="1" x14ac:dyDescent="0.35">
      <c r="A8" s="17"/>
      <c r="B8" s="17"/>
      <c r="C8" s="18"/>
      <c r="D8" s="1">
        <v>4</v>
      </c>
      <c r="E8" s="4" t="s">
        <v>4969</v>
      </c>
    </row>
    <row r="9" spans="1:5" ht="15" thickBot="1" x14ac:dyDescent="0.35">
      <c r="A9" s="17"/>
      <c r="B9" s="17"/>
      <c r="C9" s="18"/>
      <c r="D9" s="1">
        <v>5</v>
      </c>
      <c r="E9" s="4" t="s">
        <v>4970</v>
      </c>
    </row>
    <row r="10" spans="1:5" ht="15" thickBot="1" x14ac:dyDescent="0.35">
      <c r="A10" s="17"/>
      <c r="B10" s="17"/>
      <c r="C10" s="18"/>
      <c r="D10" s="1">
        <v>6</v>
      </c>
      <c r="E10" s="4" t="s">
        <v>4971</v>
      </c>
    </row>
    <row r="11" spans="1:5" ht="15" thickBot="1" x14ac:dyDescent="0.35">
      <c r="A11" s="17"/>
      <c r="B11" s="17"/>
      <c r="C11" s="18"/>
      <c r="D11" s="1">
        <v>7</v>
      </c>
      <c r="E11" s="4" t="s">
        <v>4972</v>
      </c>
    </row>
    <row r="12" spans="1:5" ht="15" thickBot="1" x14ac:dyDescent="0.35">
      <c r="A12" s="17"/>
      <c r="B12" s="17"/>
      <c r="C12" s="18"/>
      <c r="D12" s="1">
        <v>8</v>
      </c>
      <c r="E12" s="4" t="s">
        <v>4973</v>
      </c>
    </row>
    <row r="13" spans="1:5" ht="15" thickBot="1" x14ac:dyDescent="0.35">
      <c r="A13" s="17"/>
      <c r="B13" s="17"/>
      <c r="C13" s="18"/>
      <c r="D13" s="1">
        <v>9</v>
      </c>
      <c r="E13" s="4" t="s">
        <v>4974</v>
      </c>
    </row>
    <row r="14" spans="1:5" ht="15" thickBot="1" x14ac:dyDescent="0.35">
      <c r="A14" s="17"/>
      <c r="B14" s="17"/>
      <c r="C14" s="18"/>
      <c r="D14" s="1">
        <v>10</v>
      </c>
      <c r="E14" s="4" t="s">
        <v>4975</v>
      </c>
    </row>
    <row r="15" spans="1:5" ht="23.4" thickBot="1" x14ac:dyDescent="0.35">
      <c r="A15" s="17"/>
      <c r="B15" s="17"/>
      <c r="C15" s="18"/>
      <c r="D15" s="1">
        <v>11</v>
      </c>
      <c r="E15" s="4" t="s">
        <v>4976</v>
      </c>
    </row>
    <row r="16" spans="1:5" ht="23.4" thickBot="1" x14ac:dyDescent="0.35">
      <c r="A16" s="17"/>
      <c r="B16" s="17"/>
      <c r="C16" s="18"/>
      <c r="D16" s="1">
        <v>12</v>
      </c>
      <c r="E16" s="4" t="s">
        <v>4977</v>
      </c>
    </row>
    <row r="17" spans="1:5" ht="23.4" thickBot="1" x14ac:dyDescent="0.35">
      <c r="A17" s="17"/>
      <c r="B17" s="17"/>
      <c r="C17" s="18"/>
      <c r="D17" s="1">
        <v>13</v>
      </c>
      <c r="E17" s="4" t="s">
        <v>4978</v>
      </c>
    </row>
    <row r="18" spans="1:5" ht="23.4" thickBot="1" x14ac:dyDescent="0.35">
      <c r="A18" s="17"/>
      <c r="B18" s="17"/>
      <c r="C18" s="18"/>
      <c r="D18" s="1">
        <v>14</v>
      </c>
      <c r="E18" s="4" t="s">
        <v>4979</v>
      </c>
    </row>
    <row r="19" spans="1:5" ht="23.4" thickBot="1" x14ac:dyDescent="0.35">
      <c r="A19" s="17"/>
      <c r="B19" s="17"/>
      <c r="C19" s="18"/>
      <c r="D19" s="1">
        <v>15</v>
      </c>
      <c r="E19" s="4" t="s">
        <v>4980</v>
      </c>
    </row>
    <row r="20" spans="1:5" ht="23.4" thickBot="1" x14ac:dyDescent="0.35">
      <c r="A20" s="17"/>
      <c r="B20" s="17"/>
      <c r="C20" s="18"/>
      <c r="D20" s="1">
        <v>16</v>
      </c>
      <c r="E20" s="4" t="s">
        <v>4981</v>
      </c>
    </row>
    <row r="21" spans="1:5" ht="15" thickBot="1" x14ac:dyDescent="0.35">
      <c r="A21" s="17"/>
      <c r="B21" s="17"/>
      <c r="C21" s="18"/>
      <c r="D21" s="1">
        <v>17</v>
      </c>
      <c r="E21" s="4" t="s">
        <v>4982</v>
      </c>
    </row>
    <row r="22" spans="1:5" ht="15" thickBot="1" x14ac:dyDescent="0.35">
      <c r="A22" s="17"/>
      <c r="B22" s="17"/>
      <c r="C22" s="18"/>
      <c r="D22" s="1">
        <v>18</v>
      </c>
      <c r="E22" s="4" t="s">
        <v>4983</v>
      </c>
    </row>
    <row r="23" spans="1:5" ht="15" thickBot="1" x14ac:dyDescent="0.35">
      <c r="A23" s="17"/>
      <c r="B23" s="17"/>
      <c r="C23" s="18"/>
      <c r="D23" s="1">
        <v>19</v>
      </c>
      <c r="E23" s="4" t="s">
        <v>4984</v>
      </c>
    </row>
    <row r="24" spans="1:5" ht="15" thickBot="1" x14ac:dyDescent="0.35">
      <c r="A24" s="17"/>
      <c r="B24" s="17"/>
      <c r="C24" s="18"/>
      <c r="D24" s="1">
        <v>20</v>
      </c>
      <c r="E24" s="4" t="s">
        <v>4985</v>
      </c>
    </row>
    <row r="25" spans="1:5" ht="15" thickBot="1" x14ac:dyDescent="0.35">
      <c r="A25" s="17"/>
      <c r="B25" s="17"/>
      <c r="C25" s="18"/>
      <c r="D25" s="1">
        <v>21</v>
      </c>
      <c r="E25" s="4" t="s">
        <v>4986</v>
      </c>
    </row>
    <row r="26" spans="1:5" ht="15" thickBot="1" x14ac:dyDescent="0.35">
      <c r="A26" s="17"/>
      <c r="B26" s="17"/>
      <c r="C26" s="18"/>
      <c r="D26" s="1">
        <v>22</v>
      </c>
      <c r="E26" s="4" t="s">
        <v>4987</v>
      </c>
    </row>
    <row r="27" spans="1:5" ht="15" thickBot="1" x14ac:dyDescent="0.35">
      <c r="A27" s="17"/>
      <c r="B27" s="17"/>
      <c r="C27" s="18"/>
      <c r="D27" s="1">
        <v>23</v>
      </c>
      <c r="E27" s="4" t="s">
        <v>4988</v>
      </c>
    </row>
    <row r="28" spans="1:5" ht="15" thickBot="1" x14ac:dyDescent="0.35">
      <c r="A28" s="17"/>
      <c r="B28" s="17"/>
      <c r="C28" s="18"/>
      <c r="D28" s="1">
        <v>24</v>
      </c>
      <c r="E28" s="4" t="s">
        <v>4989</v>
      </c>
    </row>
    <row r="29" spans="1:5" ht="15" thickBot="1" x14ac:dyDescent="0.35">
      <c r="A29" s="17"/>
      <c r="B29" s="17"/>
      <c r="C29" s="18"/>
      <c r="D29" s="1">
        <v>25</v>
      </c>
      <c r="E29" s="4" t="s">
        <v>4990</v>
      </c>
    </row>
    <row r="30" spans="1:5" ht="15" thickBot="1" x14ac:dyDescent="0.35">
      <c r="A30" s="17"/>
      <c r="B30" s="17"/>
      <c r="C30" s="18"/>
      <c r="D30" s="1">
        <v>26</v>
      </c>
      <c r="E30" s="4" t="s">
        <v>4991</v>
      </c>
    </row>
    <row r="31" spans="1:5" ht="23.4" thickBot="1" x14ac:dyDescent="0.35">
      <c r="A31" s="17"/>
      <c r="B31" s="17"/>
      <c r="C31" s="18"/>
      <c r="D31" s="1">
        <v>27</v>
      </c>
      <c r="E31" s="4" t="s">
        <v>4992</v>
      </c>
    </row>
    <row r="32" spans="1:5" ht="15" thickBot="1" x14ac:dyDescent="0.35">
      <c r="A32" s="17"/>
      <c r="B32" s="17"/>
      <c r="C32" s="18"/>
      <c r="D32" s="1">
        <v>28</v>
      </c>
      <c r="E32" s="4" t="s">
        <v>4993</v>
      </c>
    </row>
    <row r="33" spans="1:5" ht="15" thickBot="1" x14ac:dyDescent="0.35">
      <c r="A33" s="17"/>
      <c r="B33" s="17"/>
      <c r="C33" s="18"/>
      <c r="D33" s="1">
        <v>29</v>
      </c>
      <c r="E33" s="4" t="s">
        <v>4994</v>
      </c>
    </row>
    <row r="34" spans="1:5" ht="15" thickBot="1" x14ac:dyDescent="0.35">
      <c r="A34" s="17"/>
      <c r="B34" s="17"/>
      <c r="C34" s="18"/>
      <c r="D34" s="1">
        <v>30</v>
      </c>
      <c r="E34" s="4" t="s">
        <v>4995</v>
      </c>
    </row>
    <row r="35" spans="1:5" ht="15" thickBot="1" x14ac:dyDescent="0.35">
      <c r="A35" s="17"/>
      <c r="B35" s="17"/>
      <c r="C35" s="18"/>
      <c r="D35" s="1">
        <v>31</v>
      </c>
      <c r="E35" s="4" t="s">
        <v>4996</v>
      </c>
    </row>
    <row r="36" spans="1:5" ht="15" thickBot="1" x14ac:dyDescent="0.35">
      <c r="A36" s="17"/>
      <c r="B36" s="17"/>
      <c r="C36" s="18"/>
      <c r="D36" s="1">
        <v>32</v>
      </c>
      <c r="E36" s="4" t="s">
        <v>4997</v>
      </c>
    </row>
    <row r="37" spans="1:5" ht="15" thickBot="1" x14ac:dyDescent="0.35">
      <c r="A37" s="17"/>
      <c r="B37" s="17"/>
      <c r="C37" s="18"/>
      <c r="D37" s="1">
        <v>33</v>
      </c>
      <c r="E37" s="4" t="s">
        <v>4998</v>
      </c>
    </row>
    <row r="38" spans="1:5" ht="15" thickBot="1" x14ac:dyDescent="0.35">
      <c r="A38" s="17"/>
      <c r="B38" s="17"/>
      <c r="C38" s="18"/>
      <c r="D38" s="1">
        <v>34</v>
      </c>
      <c r="E38" s="4" t="s">
        <v>4999</v>
      </c>
    </row>
    <row r="39" spans="1:5" ht="15" thickBot="1" x14ac:dyDescent="0.35">
      <c r="A39" s="17"/>
      <c r="B39" s="17"/>
      <c r="C39" s="18"/>
      <c r="D39" s="1">
        <v>35</v>
      </c>
      <c r="E39" s="4" t="s">
        <v>5000</v>
      </c>
    </row>
    <row r="40" spans="1:5" ht="23.4" thickBot="1" x14ac:dyDescent="0.35">
      <c r="A40" s="17"/>
      <c r="B40" s="17"/>
      <c r="C40" s="18"/>
      <c r="D40" s="1">
        <v>36</v>
      </c>
      <c r="E40" s="4" t="s">
        <v>5001</v>
      </c>
    </row>
    <row r="41" spans="1:5" ht="23.4" thickBot="1" x14ac:dyDescent="0.35">
      <c r="A41" s="17"/>
      <c r="B41" s="17"/>
      <c r="C41" s="18"/>
      <c r="D41" s="1">
        <v>37</v>
      </c>
      <c r="E41" s="4" t="s">
        <v>5002</v>
      </c>
    </row>
    <row r="42" spans="1:5" ht="23.4" thickBot="1" x14ac:dyDescent="0.35">
      <c r="A42" s="17"/>
      <c r="B42" s="17"/>
      <c r="C42" s="18"/>
      <c r="D42" s="1">
        <v>38</v>
      </c>
      <c r="E42" s="4" t="s">
        <v>5003</v>
      </c>
    </row>
    <row r="43" spans="1:5" ht="23.4" thickBot="1" x14ac:dyDescent="0.35">
      <c r="A43" s="17"/>
      <c r="B43" s="17"/>
      <c r="C43" s="18"/>
      <c r="D43" s="1">
        <v>39</v>
      </c>
      <c r="E43" s="4" t="s">
        <v>5004</v>
      </c>
    </row>
    <row r="44" spans="1:5" ht="23.4" thickBot="1" x14ac:dyDescent="0.35">
      <c r="A44" s="17"/>
      <c r="B44" s="17"/>
      <c r="C44" s="18"/>
      <c r="D44" s="1">
        <v>40</v>
      </c>
      <c r="E44" s="4" t="s">
        <v>5005</v>
      </c>
    </row>
    <row r="45" spans="1:5" ht="23.4" thickBot="1" x14ac:dyDescent="0.35">
      <c r="A45" s="17"/>
      <c r="B45" s="17"/>
      <c r="C45" s="18"/>
      <c r="D45" s="1">
        <v>41</v>
      </c>
      <c r="E45" s="4" t="s">
        <v>5006</v>
      </c>
    </row>
    <row r="46" spans="1:5" ht="15" thickBot="1" x14ac:dyDescent="0.35">
      <c r="A46" s="17"/>
      <c r="B46" s="17"/>
      <c r="C46" s="18"/>
      <c r="D46" s="1">
        <v>42</v>
      </c>
      <c r="E46" s="4" t="s">
        <v>5007</v>
      </c>
    </row>
    <row r="47" spans="1:5" ht="23.4" thickBot="1" x14ac:dyDescent="0.35">
      <c r="A47" s="17"/>
      <c r="B47" s="17"/>
      <c r="C47" s="18"/>
      <c r="D47" s="1">
        <v>43</v>
      </c>
      <c r="E47" s="4" t="s">
        <v>5008</v>
      </c>
    </row>
    <row r="48" spans="1:5" ht="15" thickBot="1" x14ac:dyDescent="0.35">
      <c r="A48" s="17"/>
      <c r="B48" s="17"/>
      <c r="C48" s="18"/>
      <c r="D48" s="1">
        <v>44</v>
      </c>
      <c r="E48" s="4" t="s">
        <v>5009</v>
      </c>
    </row>
    <row r="49" spans="1:5" ht="15" thickBot="1" x14ac:dyDescent="0.35">
      <c r="A49" s="17"/>
      <c r="B49" s="17"/>
      <c r="C49" s="18"/>
      <c r="D49" s="1">
        <v>45</v>
      </c>
      <c r="E49" s="4" t="s">
        <v>5010</v>
      </c>
    </row>
    <row r="50" spans="1:5" ht="15" thickBot="1" x14ac:dyDescent="0.35">
      <c r="A50" s="17"/>
      <c r="B50" s="17"/>
      <c r="C50" s="18"/>
      <c r="D50" s="1">
        <v>46</v>
      </c>
      <c r="E50" s="4" t="s">
        <v>5011</v>
      </c>
    </row>
    <row r="51" spans="1:5" ht="15" thickBot="1" x14ac:dyDescent="0.35">
      <c r="A51" s="17"/>
      <c r="B51" s="17"/>
      <c r="C51" s="18"/>
      <c r="D51" s="1">
        <v>47</v>
      </c>
      <c r="E51" s="4" t="s">
        <v>5012</v>
      </c>
    </row>
    <row r="52" spans="1:5" ht="15" thickBot="1" x14ac:dyDescent="0.35">
      <c r="A52" s="17"/>
      <c r="B52" s="17"/>
      <c r="C52" s="18"/>
      <c r="D52" s="1">
        <v>48</v>
      </c>
      <c r="E52" s="4" t="s">
        <v>5013</v>
      </c>
    </row>
    <row r="53" spans="1:5" ht="15" thickBot="1" x14ac:dyDescent="0.35">
      <c r="A53" s="17"/>
      <c r="B53" s="17"/>
      <c r="C53" s="18"/>
      <c r="D53" s="1">
        <v>49</v>
      </c>
      <c r="E53" s="4" t="s">
        <v>5014</v>
      </c>
    </row>
    <row r="54" spans="1:5" ht="15" thickBot="1" x14ac:dyDescent="0.35">
      <c r="A54" s="17"/>
      <c r="B54" s="17"/>
      <c r="C54" s="18"/>
      <c r="D54" s="1">
        <v>50</v>
      </c>
      <c r="E54" s="4" t="s">
        <v>5015</v>
      </c>
    </row>
    <row r="55" spans="1:5" ht="15" thickBot="1" x14ac:dyDescent="0.35">
      <c r="A55" s="17"/>
      <c r="B55" s="17"/>
      <c r="C55" s="18"/>
      <c r="D55" s="1">
        <v>51</v>
      </c>
      <c r="E55" s="4" t="s">
        <v>5016</v>
      </c>
    </row>
    <row r="56" spans="1:5" ht="15" thickBot="1" x14ac:dyDescent="0.35">
      <c r="A56" s="17"/>
      <c r="B56" s="17"/>
      <c r="C56" s="18"/>
      <c r="D56" s="1">
        <v>52</v>
      </c>
      <c r="E56" s="4" t="s">
        <v>5017</v>
      </c>
    </row>
    <row r="57" spans="1:5" ht="15" thickBot="1" x14ac:dyDescent="0.35">
      <c r="A57" s="17"/>
      <c r="B57" s="17"/>
      <c r="C57" s="18"/>
      <c r="D57" s="1">
        <v>53</v>
      </c>
      <c r="E57" s="4" t="s">
        <v>5018</v>
      </c>
    </row>
    <row r="58" spans="1:5" ht="23.4" thickBot="1" x14ac:dyDescent="0.35">
      <c r="A58" s="17"/>
      <c r="B58" s="17"/>
      <c r="C58" s="18"/>
      <c r="D58" s="1">
        <v>54</v>
      </c>
      <c r="E58" s="4" t="s">
        <v>5019</v>
      </c>
    </row>
    <row r="59" spans="1:5" ht="15" thickBot="1" x14ac:dyDescent="0.35">
      <c r="A59" s="17"/>
      <c r="B59" s="17"/>
      <c r="C59" s="18"/>
      <c r="D59" s="1">
        <v>55</v>
      </c>
      <c r="E59" s="4" t="s">
        <v>5020</v>
      </c>
    </row>
    <row r="60" spans="1:5" ht="15" thickBot="1" x14ac:dyDescent="0.35">
      <c r="A60" s="17"/>
      <c r="B60" s="17"/>
      <c r="C60" s="18"/>
      <c r="D60" s="1">
        <v>56</v>
      </c>
      <c r="E60" s="4" t="s">
        <v>5021</v>
      </c>
    </row>
    <row r="61" spans="1:5" ht="15" thickBot="1" x14ac:dyDescent="0.35">
      <c r="A61" s="17"/>
      <c r="B61" s="17"/>
      <c r="C61" s="18"/>
      <c r="D61" s="1">
        <v>57</v>
      </c>
      <c r="E61" s="4" t="s">
        <v>5022</v>
      </c>
    </row>
    <row r="62" spans="1:5" ht="15" thickBot="1" x14ac:dyDescent="0.35">
      <c r="A62" s="17"/>
      <c r="B62" s="17"/>
      <c r="C62" s="18"/>
      <c r="D62" s="1">
        <v>58</v>
      </c>
      <c r="E62" s="4" t="s">
        <v>5023</v>
      </c>
    </row>
    <row r="63" spans="1:5" ht="15" thickBot="1" x14ac:dyDescent="0.35">
      <c r="A63" s="17"/>
      <c r="B63" s="17"/>
      <c r="C63" s="18"/>
      <c r="D63" s="1">
        <v>59</v>
      </c>
      <c r="E63" s="4" t="s">
        <v>5024</v>
      </c>
    </row>
    <row r="64" spans="1:5" ht="15" thickBot="1" x14ac:dyDescent="0.35">
      <c r="A64" s="17"/>
      <c r="B64" s="17"/>
      <c r="C64" s="18"/>
      <c r="D64" s="1">
        <v>60</v>
      </c>
      <c r="E64" s="4" t="s">
        <v>5025</v>
      </c>
    </row>
    <row r="65" spans="1:5" ht="15" thickBot="1" x14ac:dyDescent="0.35">
      <c r="A65" s="17"/>
      <c r="B65" s="17"/>
      <c r="C65" s="18"/>
      <c r="D65" s="1">
        <v>61</v>
      </c>
      <c r="E65" s="4" t="s">
        <v>5026</v>
      </c>
    </row>
    <row r="66" spans="1:5" ht="15" thickBot="1" x14ac:dyDescent="0.35">
      <c r="A66" s="17"/>
      <c r="B66" s="17"/>
      <c r="C66" s="18"/>
      <c r="D66" s="1">
        <v>62</v>
      </c>
      <c r="E66" s="4" t="s">
        <v>5027</v>
      </c>
    </row>
    <row r="67" spans="1:5" ht="15" thickBot="1" x14ac:dyDescent="0.35">
      <c r="A67" s="17"/>
      <c r="B67" s="17"/>
      <c r="C67" s="18"/>
      <c r="D67" s="1">
        <v>63</v>
      </c>
      <c r="E67" s="4" t="s">
        <v>5028</v>
      </c>
    </row>
    <row r="68" spans="1:5" ht="15" thickBot="1" x14ac:dyDescent="0.35">
      <c r="A68" s="17"/>
      <c r="B68" s="17"/>
      <c r="C68" s="18"/>
      <c r="D68" s="1">
        <v>64</v>
      </c>
      <c r="E68" s="4" t="s">
        <v>5029</v>
      </c>
    </row>
    <row r="69" spans="1:5" ht="15" thickBot="1" x14ac:dyDescent="0.35">
      <c r="A69" s="17"/>
      <c r="B69" s="17"/>
      <c r="C69" s="18"/>
      <c r="D69" s="1">
        <v>65</v>
      </c>
      <c r="E69" s="4" t="s">
        <v>5030</v>
      </c>
    </row>
    <row r="70" spans="1:5" ht="15" thickBot="1" x14ac:dyDescent="0.35">
      <c r="A70" s="17"/>
      <c r="B70" s="17"/>
      <c r="C70" s="18"/>
      <c r="D70" s="1">
        <v>66</v>
      </c>
      <c r="E70" s="4" t="s">
        <v>5031</v>
      </c>
    </row>
    <row r="71" spans="1:5" ht="15" thickBot="1" x14ac:dyDescent="0.35">
      <c r="A71" s="17"/>
      <c r="B71" s="17"/>
      <c r="C71" s="18"/>
      <c r="D71" s="1">
        <v>67</v>
      </c>
      <c r="E71" s="4" t="s">
        <v>5032</v>
      </c>
    </row>
    <row r="72" spans="1:5" ht="15" thickBot="1" x14ac:dyDescent="0.35">
      <c r="A72" s="17"/>
      <c r="B72" s="17"/>
      <c r="C72" s="18"/>
      <c r="D72" s="1">
        <v>68</v>
      </c>
      <c r="E72" s="4" t="s">
        <v>5033</v>
      </c>
    </row>
    <row r="73" spans="1:5" ht="15" thickBot="1" x14ac:dyDescent="0.35">
      <c r="A73" s="17"/>
      <c r="B73" s="17"/>
      <c r="C73" s="18"/>
      <c r="D73" s="1">
        <v>69</v>
      </c>
      <c r="E73" s="4" t="s">
        <v>5034</v>
      </c>
    </row>
    <row r="74" spans="1:5" ht="15" thickBot="1" x14ac:dyDescent="0.35">
      <c r="A74" s="17"/>
      <c r="B74" s="17"/>
      <c r="C74" s="18"/>
      <c r="D74" s="1">
        <v>70</v>
      </c>
      <c r="E74" s="4" t="s">
        <v>5035</v>
      </c>
    </row>
    <row r="75" spans="1:5" ht="15" thickBot="1" x14ac:dyDescent="0.35">
      <c r="A75" s="17"/>
      <c r="B75" s="17"/>
      <c r="C75" s="18"/>
      <c r="D75" s="1">
        <v>71</v>
      </c>
      <c r="E75" s="4" t="s">
        <v>5036</v>
      </c>
    </row>
    <row r="76" spans="1:5" ht="15" thickBot="1" x14ac:dyDescent="0.35">
      <c r="A76" s="17"/>
      <c r="B76" s="17"/>
      <c r="C76" s="18"/>
      <c r="D76" s="1">
        <v>72</v>
      </c>
      <c r="E76" s="4" t="s">
        <v>5037</v>
      </c>
    </row>
    <row r="77" spans="1:5" ht="15" thickBot="1" x14ac:dyDescent="0.35">
      <c r="A77" s="17"/>
      <c r="B77" s="17"/>
      <c r="C77" s="18"/>
      <c r="D77" s="1">
        <v>73</v>
      </c>
      <c r="E77" s="4" t="s">
        <v>5038</v>
      </c>
    </row>
    <row r="78" spans="1:5" ht="15" thickBot="1" x14ac:dyDescent="0.35">
      <c r="A78" s="17"/>
      <c r="B78" s="17"/>
      <c r="C78" s="18"/>
      <c r="D78" s="1">
        <v>74</v>
      </c>
      <c r="E78" s="4" t="s">
        <v>5039</v>
      </c>
    </row>
    <row r="79" spans="1:5" ht="15" thickBot="1" x14ac:dyDescent="0.35">
      <c r="A79" s="17"/>
      <c r="B79" s="17"/>
      <c r="C79" s="18"/>
      <c r="D79" s="1">
        <v>75</v>
      </c>
      <c r="E79" s="4" t="s">
        <v>5040</v>
      </c>
    </row>
    <row r="80" spans="1:5" ht="15" thickBot="1" x14ac:dyDescent="0.35">
      <c r="A80" s="17"/>
      <c r="B80" s="17"/>
      <c r="C80" s="18"/>
      <c r="D80" s="1">
        <v>76</v>
      </c>
      <c r="E80" s="4" t="s">
        <v>5041</v>
      </c>
    </row>
    <row r="81" spans="1:5" ht="15" thickBot="1" x14ac:dyDescent="0.35">
      <c r="A81" s="17"/>
      <c r="B81" s="17"/>
      <c r="C81" s="18"/>
      <c r="D81" s="1">
        <v>77</v>
      </c>
      <c r="E81" s="4" t="s">
        <v>5042</v>
      </c>
    </row>
    <row r="82" spans="1:5" ht="15" thickBot="1" x14ac:dyDescent="0.35">
      <c r="A82" s="17"/>
      <c r="B82" s="17"/>
      <c r="C82" s="18"/>
      <c r="D82" s="1">
        <v>78</v>
      </c>
      <c r="E82" s="4" t="s">
        <v>5043</v>
      </c>
    </row>
    <row r="83" spans="1:5" ht="15" thickBot="1" x14ac:dyDescent="0.35">
      <c r="A83" s="17"/>
      <c r="B83" s="17"/>
      <c r="C83" s="18"/>
      <c r="D83" s="1">
        <v>79</v>
      </c>
      <c r="E83" s="4" t="s">
        <v>5044</v>
      </c>
    </row>
    <row r="84" spans="1:5" ht="15" thickBot="1" x14ac:dyDescent="0.35">
      <c r="A84" s="17"/>
      <c r="B84" s="17"/>
      <c r="C84" s="18"/>
      <c r="D84" s="1">
        <v>80</v>
      </c>
      <c r="E84" s="4" t="s">
        <v>5045</v>
      </c>
    </row>
    <row r="85" spans="1:5" ht="15" thickBot="1" x14ac:dyDescent="0.35">
      <c r="A85" s="17"/>
      <c r="B85" s="17"/>
      <c r="C85" s="18"/>
      <c r="D85" s="1">
        <v>81</v>
      </c>
      <c r="E85" s="4" t="s">
        <v>5046</v>
      </c>
    </row>
    <row r="86" spans="1:5" ht="15" thickBot="1" x14ac:dyDescent="0.35">
      <c r="A86" s="17"/>
      <c r="B86" s="17"/>
      <c r="C86" s="18"/>
      <c r="D86" s="1">
        <v>82</v>
      </c>
      <c r="E86" s="4" t="s">
        <v>5047</v>
      </c>
    </row>
    <row r="87" spans="1:5" ht="15" thickBot="1" x14ac:dyDescent="0.35">
      <c r="A87" s="17"/>
      <c r="B87" s="17"/>
      <c r="C87" s="18"/>
      <c r="D87" s="1">
        <v>83</v>
      </c>
      <c r="E87" s="4" t="s">
        <v>5048</v>
      </c>
    </row>
    <row r="88" spans="1:5" ht="15" thickBot="1" x14ac:dyDescent="0.35">
      <c r="A88" s="17"/>
      <c r="B88" s="17"/>
      <c r="C88" s="18"/>
      <c r="D88" s="1">
        <v>84</v>
      </c>
      <c r="E88" s="4" t="s">
        <v>5049</v>
      </c>
    </row>
    <row r="89" spans="1:5" ht="15" thickBot="1" x14ac:dyDescent="0.35">
      <c r="A89" s="17"/>
      <c r="B89" s="17"/>
      <c r="C89" s="18"/>
      <c r="D89" s="1">
        <v>85</v>
      </c>
      <c r="E89" s="4" t="s">
        <v>5050</v>
      </c>
    </row>
    <row r="90" spans="1:5" ht="15" thickBot="1" x14ac:dyDescent="0.35">
      <c r="A90" s="17"/>
      <c r="B90" s="17"/>
      <c r="C90" s="18"/>
      <c r="D90" s="1">
        <v>86</v>
      </c>
      <c r="E90" s="4" t="s">
        <v>5051</v>
      </c>
    </row>
    <row r="91" spans="1:5" ht="15" thickBot="1" x14ac:dyDescent="0.35">
      <c r="A91" s="17"/>
      <c r="B91" s="17"/>
      <c r="C91" s="18"/>
      <c r="D91" s="1">
        <v>87</v>
      </c>
      <c r="E91" s="4" t="s">
        <v>5052</v>
      </c>
    </row>
    <row r="92" spans="1:5" ht="15" thickBot="1" x14ac:dyDescent="0.35">
      <c r="A92" s="17"/>
      <c r="B92" s="17"/>
      <c r="C92" s="18"/>
      <c r="D92" s="1">
        <v>88</v>
      </c>
      <c r="E92" s="4" t="s">
        <v>5053</v>
      </c>
    </row>
    <row r="93" spans="1:5" ht="15" thickBot="1" x14ac:dyDescent="0.35">
      <c r="A93" s="17"/>
      <c r="B93" s="17"/>
      <c r="C93" s="18"/>
      <c r="D93" s="1">
        <v>89</v>
      </c>
      <c r="E93" s="4" t="s">
        <v>5054</v>
      </c>
    </row>
    <row r="94" spans="1:5" ht="15" thickBot="1" x14ac:dyDescent="0.35">
      <c r="A94" s="17"/>
      <c r="B94" s="17"/>
      <c r="C94" s="18"/>
      <c r="D94" s="1">
        <v>90</v>
      </c>
      <c r="E94" s="4" t="s">
        <v>5055</v>
      </c>
    </row>
    <row r="95" spans="1:5" ht="15" thickBot="1" x14ac:dyDescent="0.35">
      <c r="A95" s="19"/>
      <c r="B95" s="19"/>
      <c r="C95" s="20"/>
      <c r="D95" s="5">
        <v>99</v>
      </c>
      <c r="E95" s="6" t="s">
        <v>39</v>
      </c>
    </row>
    <row r="96" spans="1:5" ht="15" thickBot="1" x14ac:dyDescent="0.35">
      <c r="A96" s="10" t="s">
        <v>5056</v>
      </c>
      <c r="B96" s="10" t="s">
        <v>10</v>
      </c>
      <c r="C96" s="10" t="s">
        <v>11</v>
      </c>
      <c r="D96" s="21" t="s">
        <v>4966</v>
      </c>
      <c r="E96" s="21"/>
    </row>
    <row r="97" spans="1:5" ht="15" thickBot="1" x14ac:dyDescent="0.35">
      <c r="A97" s="10" t="s">
        <v>9</v>
      </c>
      <c r="B97" s="10" t="s">
        <v>10</v>
      </c>
      <c r="C97" s="10" t="s">
        <v>11</v>
      </c>
      <c r="D97" s="21" t="s">
        <v>12</v>
      </c>
      <c r="E97" s="21"/>
    </row>
    <row r="98" spans="1:5" ht="15" thickBot="1" x14ac:dyDescent="0.35">
      <c r="A98" s="10" t="s">
        <v>13</v>
      </c>
      <c r="B98" s="10" t="s">
        <v>10</v>
      </c>
      <c r="C98" s="10" t="s">
        <v>11</v>
      </c>
      <c r="D98" s="21" t="s">
        <v>14</v>
      </c>
      <c r="E98" s="21"/>
    </row>
    <row r="99" spans="1:5" ht="15" thickBot="1" x14ac:dyDescent="0.35">
      <c r="A99" s="10" t="s">
        <v>15</v>
      </c>
      <c r="B99" s="10" t="s">
        <v>10</v>
      </c>
      <c r="C99" s="10" t="s">
        <v>11</v>
      </c>
      <c r="D99" s="21" t="s">
        <v>16</v>
      </c>
      <c r="E99" s="21"/>
    </row>
    <row r="100" spans="1:5" ht="15" thickBot="1" x14ac:dyDescent="0.35">
      <c r="A100" s="9" t="s">
        <v>17</v>
      </c>
      <c r="B100" s="9" t="s">
        <v>5</v>
      </c>
      <c r="C100" s="9" t="s">
        <v>6</v>
      </c>
      <c r="D100" s="22" t="s">
        <v>18</v>
      </c>
      <c r="E100" s="22"/>
    </row>
    <row r="101" spans="1:5" ht="15" thickBot="1" x14ac:dyDescent="0.35">
      <c r="A101" s="17"/>
      <c r="B101" s="17"/>
      <c r="C101" s="18"/>
      <c r="D101" s="2" t="s">
        <v>211</v>
      </c>
      <c r="E101" s="3" t="s">
        <v>212</v>
      </c>
    </row>
    <row r="102" spans="1:5" ht="15" thickBot="1" x14ac:dyDescent="0.35">
      <c r="A102" s="17"/>
      <c r="B102" s="17"/>
      <c r="C102" s="18"/>
      <c r="D102" s="1">
        <v>1</v>
      </c>
      <c r="E102" s="4" t="s">
        <v>5057</v>
      </c>
    </row>
    <row r="103" spans="1:5" ht="15" thickBot="1" x14ac:dyDescent="0.35">
      <c r="A103" s="17"/>
      <c r="B103" s="17"/>
      <c r="C103" s="18"/>
      <c r="D103" s="1">
        <v>2</v>
      </c>
      <c r="E103" s="4" t="s">
        <v>5058</v>
      </c>
    </row>
    <row r="104" spans="1:5" ht="15" thickBot="1" x14ac:dyDescent="0.35">
      <c r="A104" s="17"/>
      <c r="B104" s="17"/>
      <c r="C104" s="18"/>
      <c r="D104" s="1">
        <v>3</v>
      </c>
      <c r="E104" s="4" t="s">
        <v>5059</v>
      </c>
    </row>
    <row r="105" spans="1:5" ht="15" thickBot="1" x14ac:dyDescent="0.35">
      <c r="A105" s="17"/>
      <c r="B105" s="17"/>
      <c r="C105" s="18"/>
      <c r="D105" s="1">
        <v>4</v>
      </c>
      <c r="E105" s="4" t="s">
        <v>5060</v>
      </c>
    </row>
    <row r="106" spans="1:5" ht="15" thickBot="1" x14ac:dyDescent="0.35">
      <c r="A106" s="17"/>
      <c r="B106" s="17"/>
      <c r="C106" s="18"/>
      <c r="D106" s="1">
        <v>5</v>
      </c>
      <c r="E106" s="4" t="s">
        <v>5061</v>
      </c>
    </row>
    <row r="107" spans="1:5" ht="15" thickBot="1" x14ac:dyDescent="0.35">
      <c r="A107" s="17"/>
      <c r="B107" s="17"/>
      <c r="C107" s="18"/>
      <c r="D107" s="1">
        <v>6</v>
      </c>
      <c r="E107" s="4" t="s">
        <v>5062</v>
      </c>
    </row>
    <row r="108" spans="1:5" ht="15" thickBot="1" x14ac:dyDescent="0.35">
      <c r="A108" s="17"/>
      <c r="B108" s="17"/>
      <c r="C108" s="18"/>
      <c r="D108" s="1">
        <v>7</v>
      </c>
      <c r="E108" s="4" t="s">
        <v>5063</v>
      </c>
    </row>
    <row r="109" spans="1:5" ht="15" thickBot="1" x14ac:dyDescent="0.35">
      <c r="A109" s="17"/>
      <c r="B109" s="17"/>
      <c r="C109" s="18"/>
      <c r="D109" s="1">
        <v>8</v>
      </c>
      <c r="E109" s="4" t="s">
        <v>5064</v>
      </c>
    </row>
    <row r="110" spans="1:5" ht="15" thickBot="1" x14ac:dyDescent="0.35">
      <c r="A110" s="17"/>
      <c r="B110" s="17"/>
      <c r="C110" s="18"/>
      <c r="D110" s="1">
        <v>9</v>
      </c>
      <c r="E110" s="4" t="s">
        <v>5065</v>
      </c>
    </row>
    <row r="111" spans="1:5" ht="15" thickBot="1" x14ac:dyDescent="0.35">
      <c r="A111" s="17"/>
      <c r="B111" s="17"/>
      <c r="C111" s="18"/>
      <c r="D111" s="1">
        <v>10</v>
      </c>
      <c r="E111" s="4" t="s">
        <v>5066</v>
      </c>
    </row>
    <row r="112" spans="1:5" ht="15" thickBot="1" x14ac:dyDescent="0.35">
      <c r="A112" s="17"/>
      <c r="B112" s="17"/>
      <c r="C112" s="18"/>
      <c r="D112" s="1">
        <v>11</v>
      </c>
      <c r="E112" s="4" t="s">
        <v>5067</v>
      </c>
    </row>
    <row r="113" spans="1:5" ht="15" thickBot="1" x14ac:dyDescent="0.35">
      <c r="A113" s="17"/>
      <c r="B113" s="17"/>
      <c r="C113" s="18"/>
      <c r="D113" s="1">
        <v>12</v>
      </c>
      <c r="E113" s="4" t="s">
        <v>5068</v>
      </c>
    </row>
    <row r="114" spans="1:5" ht="15" thickBot="1" x14ac:dyDescent="0.35">
      <c r="A114" s="17"/>
      <c r="B114" s="17"/>
      <c r="C114" s="18"/>
      <c r="D114" s="1">
        <v>13</v>
      </c>
      <c r="E114" s="4" t="s">
        <v>5069</v>
      </c>
    </row>
    <row r="115" spans="1:5" ht="15" thickBot="1" x14ac:dyDescent="0.35">
      <c r="A115" s="17"/>
      <c r="B115" s="17"/>
      <c r="C115" s="18"/>
      <c r="D115" s="1">
        <v>14</v>
      </c>
      <c r="E115" s="4" t="s">
        <v>5070</v>
      </c>
    </row>
    <row r="116" spans="1:5" ht="15" thickBot="1" x14ac:dyDescent="0.35">
      <c r="A116" s="17"/>
      <c r="B116" s="17"/>
      <c r="C116" s="18"/>
      <c r="D116" s="1">
        <v>15</v>
      </c>
      <c r="E116" s="4" t="s">
        <v>5071</v>
      </c>
    </row>
    <row r="117" spans="1:5" ht="15" thickBot="1" x14ac:dyDescent="0.35">
      <c r="A117" s="17"/>
      <c r="B117" s="17"/>
      <c r="C117" s="18"/>
      <c r="D117" s="1">
        <v>16</v>
      </c>
      <c r="E117" s="4" t="s">
        <v>5072</v>
      </c>
    </row>
    <row r="118" spans="1:5" ht="15" thickBot="1" x14ac:dyDescent="0.35">
      <c r="A118" s="17"/>
      <c r="B118" s="17"/>
      <c r="C118" s="18"/>
      <c r="D118" s="1">
        <v>17</v>
      </c>
      <c r="E118" s="4" t="s">
        <v>5073</v>
      </c>
    </row>
    <row r="119" spans="1:5" ht="15" thickBot="1" x14ac:dyDescent="0.35">
      <c r="A119" s="17"/>
      <c r="B119" s="17"/>
      <c r="C119" s="18"/>
      <c r="D119" s="1">
        <v>18</v>
      </c>
      <c r="E119" s="4" t="s">
        <v>5074</v>
      </c>
    </row>
    <row r="120" spans="1:5" ht="15" thickBot="1" x14ac:dyDescent="0.35">
      <c r="A120" s="17"/>
      <c r="B120" s="17"/>
      <c r="C120" s="18"/>
      <c r="D120" s="1">
        <v>19</v>
      </c>
      <c r="E120" s="4" t="s">
        <v>5075</v>
      </c>
    </row>
    <row r="121" spans="1:5" ht="15" thickBot="1" x14ac:dyDescent="0.35">
      <c r="A121" s="17"/>
      <c r="B121" s="17"/>
      <c r="C121" s="18"/>
      <c r="D121" s="1">
        <v>20</v>
      </c>
      <c r="E121" s="4" t="s">
        <v>5076</v>
      </c>
    </row>
    <row r="122" spans="1:5" ht="15" thickBot="1" x14ac:dyDescent="0.35">
      <c r="A122" s="17"/>
      <c r="B122" s="17"/>
      <c r="C122" s="18"/>
      <c r="D122" s="1">
        <v>21</v>
      </c>
      <c r="E122" s="4" t="s">
        <v>5077</v>
      </c>
    </row>
    <row r="123" spans="1:5" ht="15" thickBot="1" x14ac:dyDescent="0.35">
      <c r="A123" s="17"/>
      <c r="B123" s="17"/>
      <c r="C123" s="18"/>
      <c r="D123" s="1">
        <v>22</v>
      </c>
      <c r="E123" s="4" t="s">
        <v>5078</v>
      </c>
    </row>
    <row r="124" spans="1:5" ht="15" thickBot="1" x14ac:dyDescent="0.35">
      <c r="A124" s="17"/>
      <c r="B124" s="17"/>
      <c r="C124" s="18"/>
      <c r="D124" s="1">
        <v>23</v>
      </c>
      <c r="E124" s="4" t="s">
        <v>5079</v>
      </c>
    </row>
    <row r="125" spans="1:5" ht="15" thickBot="1" x14ac:dyDescent="0.35">
      <c r="A125" s="19"/>
      <c r="B125" s="19"/>
      <c r="C125" s="20"/>
      <c r="D125" s="5">
        <v>24</v>
      </c>
      <c r="E125" s="6" t="s">
        <v>5080</v>
      </c>
    </row>
    <row r="126" spans="1:5" ht="15" thickBot="1" x14ac:dyDescent="0.35">
      <c r="A126" s="10" t="s">
        <v>232</v>
      </c>
      <c r="B126" s="10" t="s">
        <v>5</v>
      </c>
      <c r="C126" s="10" t="s">
        <v>11</v>
      </c>
      <c r="D126" s="21" t="s">
        <v>233</v>
      </c>
      <c r="E126" s="21"/>
    </row>
    <row r="127" spans="1:5" ht="15" thickBot="1" x14ac:dyDescent="0.35">
      <c r="A127" s="9" t="s">
        <v>234</v>
      </c>
      <c r="B127" s="9" t="s">
        <v>5</v>
      </c>
      <c r="C127" s="9" t="s">
        <v>6</v>
      </c>
      <c r="D127" s="22" t="s">
        <v>235</v>
      </c>
      <c r="E127" s="22"/>
    </row>
    <row r="128" spans="1:5" ht="15" thickBot="1" x14ac:dyDescent="0.35">
      <c r="A128" s="17"/>
      <c r="B128" s="17"/>
      <c r="C128" s="18"/>
      <c r="D128" s="2" t="s">
        <v>211</v>
      </c>
      <c r="E128" s="3" t="s">
        <v>212</v>
      </c>
    </row>
    <row r="129" spans="1:5" ht="15" thickBot="1" x14ac:dyDescent="0.35">
      <c r="A129" s="17"/>
      <c r="B129" s="17"/>
      <c r="C129" s="18"/>
      <c r="D129" s="1">
        <v>1</v>
      </c>
      <c r="E129" s="4" t="s">
        <v>236</v>
      </c>
    </row>
    <row r="130" spans="1:5" ht="15" thickBot="1" x14ac:dyDescent="0.35">
      <c r="A130" s="17"/>
      <c r="B130" s="17"/>
      <c r="C130" s="18"/>
      <c r="D130" s="1">
        <v>0</v>
      </c>
      <c r="E130" s="4" t="s">
        <v>237</v>
      </c>
    </row>
    <row r="131" spans="1:5" ht="15" thickBot="1" x14ac:dyDescent="0.35">
      <c r="A131" s="19"/>
      <c r="B131" s="19"/>
      <c r="C131" s="20"/>
      <c r="D131" s="5">
        <v>-1</v>
      </c>
      <c r="E131" s="6" t="s">
        <v>22</v>
      </c>
    </row>
    <row r="132" spans="1:5" ht="15" thickBot="1" x14ac:dyDescent="0.35">
      <c r="A132" s="9" t="s">
        <v>238</v>
      </c>
      <c r="B132" s="9" t="s">
        <v>5</v>
      </c>
      <c r="C132" s="9" t="s">
        <v>6</v>
      </c>
      <c r="D132" s="22" t="s">
        <v>239</v>
      </c>
      <c r="E132" s="22"/>
    </row>
    <row r="133" spans="1:5" ht="15" thickBot="1" x14ac:dyDescent="0.35">
      <c r="A133" s="17"/>
      <c r="B133" s="17"/>
      <c r="C133" s="18"/>
      <c r="D133" s="2" t="s">
        <v>211</v>
      </c>
      <c r="E133" s="3" t="s">
        <v>212</v>
      </c>
    </row>
    <row r="134" spans="1:5" ht="15" thickBot="1" x14ac:dyDescent="0.35">
      <c r="A134" s="17"/>
      <c r="B134" s="17"/>
      <c r="C134" s="18"/>
      <c r="D134" s="1">
        <v>1</v>
      </c>
      <c r="E134" s="4" t="s">
        <v>220</v>
      </c>
    </row>
    <row r="135" spans="1:5" ht="15" thickBot="1" x14ac:dyDescent="0.35">
      <c r="A135" s="17"/>
      <c r="B135" s="17"/>
      <c r="C135" s="18"/>
      <c r="D135" s="1">
        <v>2</v>
      </c>
      <c r="E135" s="4" t="s">
        <v>240</v>
      </c>
    </row>
    <row r="136" spans="1:5" ht="15" thickBot="1" x14ac:dyDescent="0.35">
      <c r="A136" s="17"/>
      <c r="B136" s="17"/>
      <c r="C136" s="18"/>
      <c r="D136" s="1">
        <v>3</v>
      </c>
      <c r="E136" s="4" t="s">
        <v>241</v>
      </c>
    </row>
    <row r="137" spans="1:5" ht="15" thickBot="1" x14ac:dyDescent="0.35">
      <c r="A137" s="17"/>
      <c r="B137" s="17"/>
      <c r="C137" s="18"/>
      <c r="D137" s="1">
        <v>4</v>
      </c>
      <c r="E137" s="4" t="s">
        <v>242</v>
      </c>
    </row>
    <row r="138" spans="1:5" ht="15" thickBot="1" x14ac:dyDescent="0.35">
      <c r="A138" s="17"/>
      <c r="B138" s="17"/>
      <c r="C138" s="18"/>
      <c r="D138" s="1">
        <v>5</v>
      </c>
      <c r="E138" s="4" t="s">
        <v>243</v>
      </c>
    </row>
    <row r="139" spans="1:5" ht="15" thickBot="1" x14ac:dyDescent="0.35">
      <c r="A139" s="19"/>
      <c r="B139" s="19"/>
      <c r="C139" s="20"/>
      <c r="D139" s="5">
        <v>-1</v>
      </c>
      <c r="E139" s="6" t="s">
        <v>22</v>
      </c>
    </row>
    <row r="140" spans="1:5" ht="15" thickBot="1" x14ac:dyDescent="0.35">
      <c r="A140" s="9" t="s">
        <v>244</v>
      </c>
      <c r="B140" s="9" t="s">
        <v>5</v>
      </c>
      <c r="C140" s="9" t="s">
        <v>6</v>
      </c>
      <c r="D140" s="22" t="s">
        <v>245</v>
      </c>
      <c r="E140" s="22"/>
    </row>
    <row r="141" spans="1:5" ht="15" thickBot="1" x14ac:dyDescent="0.35">
      <c r="A141" s="17"/>
      <c r="B141" s="17"/>
      <c r="C141" s="18"/>
      <c r="D141" s="2" t="s">
        <v>211</v>
      </c>
      <c r="E141" s="3" t="s">
        <v>212</v>
      </c>
    </row>
    <row r="142" spans="1:5" ht="15" thickBot="1" x14ac:dyDescent="0.35">
      <c r="A142" s="17"/>
      <c r="B142" s="17"/>
      <c r="C142" s="18"/>
      <c r="D142" s="1">
        <v>1</v>
      </c>
      <c r="E142" s="4" t="s">
        <v>246</v>
      </c>
    </row>
    <row r="143" spans="1:5" ht="15" thickBot="1" x14ac:dyDescent="0.35">
      <c r="A143" s="17"/>
      <c r="B143" s="17"/>
      <c r="C143" s="18"/>
      <c r="D143" s="1">
        <v>2</v>
      </c>
      <c r="E143" s="4" t="s">
        <v>247</v>
      </c>
    </row>
    <row r="144" spans="1:5" ht="15" thickBot="1" x14ac:dyDescent="0.35">
      <c r="A144" s="17"/>
      <c r="B144" s="17"/>
      <c r="C144" s="18"/>
      <c r="D144" s="1">
        <v>3</v>
      </c>
      <c r="E144" s="4" t="s">
        <v>248</v>
      </c>
    </row>
    <row r="145" spans="1:5" ht="15" thickBot="1" x14ac:dyDescent="0.35">
      <c r="A145" s="17"/>
      <c r="B145" s="17"/>
      <c r="C145" s="18"/>
      <c r="D145" s="1">
        <v>4</v>
      </c>
      <c r="E145" s="4" t="s">
        <v>249</v>
      </c>
    </row>
    <row r="146" spans="1:5" ht="15" thickBot="1" x14ac:dyDescent="0.35">
      <c r="A146" s="19"/>
      <c r="B146" s="19"/>
      <c r="C146" s="20"/>
      <c r="D146" s="5">
        <v>-1</v>
      </c>
      <c r="E146" s="6" t="s">
        <v>22</v>
      </c>
    </row>
    <row r="147" spans="1:5" ht="15" thickBot="1" x14ac:dyDescent="0.35">
      <c r="A147" s="10" t="s">
        <v>250</v>
      </c>
      <c r="B147" s="10" t="s">
        <v>10</v>
      </c>
      <c r="C147" s="10" t="s">
        <v>11</v>
      </c>
      <c r="D147" s="21" t="s">
        <v>251</v>
      </c>
      <c r="E147" s="21"/>
    </row>
    <row r="148" spans="1:5" ht="15" thickBot="1" x14ac:dyDescent="0.35">
      <c r="A148" s="9" t="s">
        <v>2790</v>
      </c>
      <c r="B148" s="9" t="s">
        <v>10</v>
      </c>
      <c r="C148" s="9" t="s">
        <v>214</v>
      </c>
      <c r="D148" s="22" t="s">
        <v>2791</v>
      </c>
      <c r="E148" s="22"/>
    </row>
    <row r="149" spans="1:5" ht="15" thickBot="1" x14ac:dyDescent="0.35">
      <c r="A149" s="17"/>
      <c r="B149" s="17"/>
      <c r="C149" s="18"/>
      <c r="D149" s="2" t="s">
        <v>211</v>
      </c>
      <c r="E149" s="3" t="s">
        <v>212</v>
      </c>
    </row>
    <row r="150" spans="1:5" ht="15" thickBot="1" x14ac:dyDescent="0.35">
      <c r="A150" s="17"/>
      <c r="B150" s="17"/>
      <c r="C150" s="18"/>
      <c r="D150" s="1">
        <v>1</v>
      </c>
      <c r="E150" s="4" t="s">
        <v>2792</v>
      </c>
    </row>
    <row r="151" spans="1:5" ht="15" thickBot="1" x14ac:dyDescent="0.35">
      <c r="A151" s="17"/>
      <c r="B151" s="17"/>
      <c r="C151" s="18"/>
      <c r="D151" s="1">
        <v>2</v>
      </c>
      <c r="E151" s="4" t="s">
        <v>2793</v>
      </c>
    </row>
    <row r="152" spans="1:5" ht="15" thickBot="1" x14ac:dyDescent="0.35">
      <c r="A152" s="19"/>
      <c r="B152" s="19"/>
      <c r="C152" s="20"/>
      <c r="D152" s="5">
        <v>3</v>
      </c>
      <c r="E152" s="6" t="s">
        <v>2794</v>
      </c>
    </row>
    <row r="153" spans="1:5" ht="15" thickBot="1" x14ac:dyDescent="0.35">
      <c r="A153" s="9" t="s">
        <v>2795</v>
      </c>
      <c r="B153" s="9" t="s">
        <v>68</v>
      </c>
      <c r="C153" s="9" t="s">
        <v>222</v>
      </c>
      <c r="D153" s="22" t="s">
        <v>2796</v>
      </c>
      <c r="E153" s="22"/>
    </row>
    <row r="154" spans="1:5" ht="15" thickBot="1" x14ac:dyDescent="0.35">
      <c r="A154" s="17"/>
      <c r="B154" s="17"/>
      <c r="C154" s="18"/>
      <c r="D154" s="2" t="s">
        <v>211</v>
      </c>
      <c r="E154" s="3" t="s">
        <v>212</v>
      </c>
    </row>
    <row r="155" spans="1:5" ht="15" thickBot="1" x14ac:dyDescent="0.35">
      <c r="A155" s="17"/>
      <c r="B155" s="17"/>
      <c r="C155" s="18"/>
      <c r="D155" s="1">
        <v>0</v>
      </c>
      <c r="E155" s="4" t="s">
        <v>69</v>
      </c>
    </row>
    <row r="156" spans="1:5" ht="15" thickBot="1" x14ac:dyDescent="0.35">
      <c r="A156" s="19"/>
      <c r="B156" s="19"/>
      <c r="C156" s="20"/>
      <c r="D156" s="5">
        <v>1</v>
      </c>
      <c r="E156" s="6" t="s">
        <v>70</v>
      </c>
    </row>
    <row r="157" spans="1:5" ht="15" thickBot="1" x14ac:dyDescent="0.35">
      <c r="A157" s="9" t="s">
        <v>2797</v>
      </c>
      <c r="B157" s="9" t="s">
        <v>68</v>
      </c>
      <c r="C157" s="9" t="s">
        <v>222</v>
      </c>
      <c r="D157" s="22" t="s">
        <v>2798</v>
      </c>
      <c r="E157" s="22"/>
    </row>
    <row r="158" spans="1:5" ht="15" thickBot="1" x14ac:dyDescent="0.35">
      <c r="A158" s="17"/>
      <c r="B158" s="17"/>
      <c r="C158" s="18"/>
      <c r="D158" s="2" t="s">
        <v>211</v>
      </c>
      <c r="E158" s="3" t="s">
        <v>212</v>
      </c>
    </row>
    <row r="159" spans="1:5" ht="15" thickBot="1" x14ac:dyDescent="0.35">
      <c r="A159" s="17"/>
      <c r="B159" s="17"/>
      <c r="C159" s="18"/>
      <c r="D159" s="1">
        <v>0</v>
      </c>
      <c r="E159" s="4" t="s">
        <v>69</v>
      </c>
    </row>
    <row r="160" spans="1:5" ht="15" thickBot="1" x14ac:dyDescent="0.35">
      <c r="A160" s="19"/>
      <c r="B160" s="19"/>
      <c r="C160" s="20"/>
      <c r="D160" s="5">
        <v>1</v>
      </c>
      <c r="E160" s="6" t="s">
        <v>70</v>
      </c>
    </row>
    <row r="161" spans="1:5" ht="15" thickBot="1" x14ac:dyDescent="0.35">
      <c r="A161" s="9" t="s">
        <v>2799</v>
      </c>
      <c r="B161" s="9" t="s">
        <v>68</v>
      </c>
      <c r="C161" s="9" t="s">
        <v>222</v>
      </c>
      <c r="D161" s="22" t="s">
        <v>2800</v>
      </c>
      <c r="E161" s="22"/>
    </row>
    <row r="162" spans="1:5" ht="15" thickBot="1" x14ac:dyDescent="0.35">
      <c r="A162" s="17"/>
      <c r="B162" s="17"/>
      <c r="C162" s="18"/>
      <c r="D162" s="2" t="s">
        <v>211</v>
      </c>
      <c r="E162" s="3" t="s">
        <v>212</v>
      </c>
    </row>
    <row r="163" spans="1:5" ht="15" thickBot="1" x14ac:dyDescent="0.35">
      <c r="A163" s="17"/>
      <c r="B163" s="17"/>
      <c r="C163" s="18"/>
      <c r="D163" s="1">
        <v>0</v>
      </c>
      <c r="E163" s="4" t="s">
        <v>69</v>
      </c>
    </row>
    <row r="164" spans="1:5" ht="15" thickBot="1" x14ac:dyDescent="0.35">
      <c r="A164" s="19"/>
      <c r="B164" s="19"/>
      <c r="C164" s="20"/>
      <c r="D164" s="5">
        <v>1</v>
      </c>
      <c r="E164" s="6" t="s">
        <v>70</v>
      </c>
    </row>
    <row r="165" spans="1:5" ht="15" thickBot="1" x14ac:dyDescent="0.35">
      <c r="A165" s="9" t="s">
        <v>2801</v>
      </c>
      <c r="B165" s="9" t="s">
        <v>5</v>
      </c>
      <c r="C165" s="9" t="s">
        <v>6</v>
      </c>
      <c r="D165" s="22" t="s">
        <v>2802</v>
      </c>
      <c r="E165" s="22"/>
    </row>
    <row r="166" spans="1:5" ht="15" thickBot="1" x14ac:dyDescent="0.35">
      <c r="A166" s="17"/>
      <c r="B166" s="17"/>
      <c r="C166" s="18"/>
      <c r="D166" s="2" t="s">
        <v>211</v>
      </c>
      <c r="E166" s="3" t="s">
        <v>212</v>
      </c>
    </row>
    <row r="167" spans="1:5" ht="15" thickBot="1" x14ac:dyDescent="0.35">
      <c r="A167" s="17"/>
      <c r="B167" s="17"/>
      <c r="C167" s="18"/>
      <c r="D167" s="1">
        <v>1</v>
      </c>
      <c r="E167" s="4" t="s">
        <v>2803</v>
      </c>
    </row>
    <row r="168" spans="1:5" ht="15" thickBot="1" x14ac:dyDescent="0.35">
      <c r="A168" s="19"/>
      <c r="B168" s="19"/>
      <c r="C168" s="20"/>
      <c r="D168" s="5">
        <v>-1</v>
      </c>
      <c r="E168" s="6" t="s">
        <v>22</v>
      </c>
    </row>
    <row r="169" spans="1:5" ht="15" thickBot="1" x14ac:dyDescent="0.35">
      <c r="A169" s="10" t="s">
        <v>2804</v>
      </c>
      <c r="B169" s="10" t="s">
        <v>5</v>
      </c>
      <c r="C169" s="10" t="s">
        <v>11</v>
      </c>
      <c r="D169" s="21" t="s">
        <v>2805</v>
      </c>
      <c r="E169" s="21"/>
    </row>
    <row r="170" spans="1:5" ht="15" thickBot="1" x14ac:dyDescent="0.35">
      <c r="A170" s="9" t="s">
        <v>1474</v>
      </c>
      <c r="B170" s="9" t="s">
        <v>5</v>
      </c>
      <c r="C170" s="9" t="s">
        <v>6</v>
      </c>
      <c r="D170" s="22" t="s">
        <v>5236</v>
      </c>
      <c r="E170" s="22"/>
    </row>
    <row r="171" spans="1:5" ht="15" thickBot="1" x14ac:dyDescent="0.35">
      <c r="A171" s="17"/>
      <c r="B171" s="17"/>
      <c r="C171" s="18"/>
      <c r="D171" s="2" t="s">
        <v>211</v>
      </c>
      <c r="E171" s="3" t="s">
        <v>212</v>
      </c>
    </row>
    <row r="172" spans="1:5" ht="15" thickBot="1" x14ac:dyDescent="0.35">
      <c r="A172" s="17"/>
      <c r="B172" s="17"/>
      <c r="C172" s="18"/>
      <c r="D172" s="1">
        <v>1</v>
      </c>
      <c r="E172" s="4" t="s">
        <v>254</v>
      </c>
    </row>
    <row r="173" spans="1:5" ht="15" thickBot="1" x14ac:dyDescent="0.35">
      <c r="A173" s="19"/>
      <c r="B173" s="19"/>
      <c r="C173" s="20"/>
      <c r="D173" s="5">
        <v>-1</v>
      </c>
      <c r="E173" s="6" t="s">
        <v>22</v>
      </c>
    </row>
    <row r="174" spans="1:5" ht="15" thickBot="1" x14ac:dyDescent="0.35">
      <c r="A174" s="10" t="s">
        <v>1475</v>
      </c>
      <c r="B174" s="10" t="s">
        <v>5</v>
      </c>
      <c r="C174" s="10" t="s">
        <v>11</v>
      </c>
      <c r="D174" s="21" t="s">
        <v>255</v>
      </c>
      <c r="E174" s="21"/>
    </row>
    <row r="175" spans="1:5" ht="15" thickBot="1" x14ac:dyDescent="0.35">
      <c r="A175" s="9" t="s">
        <v>2806</v>
      </c>
      <c r="B175" s="9" t="s">
        <v>5</v>
      </c>
      <c r="C175" s="9" t="s">
        <v>6</v>
      </c>
      <c r="D175" s="22" t="s">
        <v>2807</v>
      </c>
      <c r="E175" s="22"/>
    </row>
    <row r="176" spans="1:5" ht="15" thickBot="1" x14ac:dyDescent="0.35">
      <c r="A176" s="17"/>
      <c r="B176" s="17"/>
      <c r="C176" s="18"/>
      <c r="D176" s="2" t="s">
        <v>211</v>
      </c>
      <c r="E176" s="3" t="s">
        <v>212</v>
      </c>
    </row>
    <row r="177" spans="1:5" ht="15" thickBot="1" x14ac:dyDescent="0.35">
      <c r="A177" s="17"/>
      <c r="B177" s="17"/>
      <c r="C177" s="18"/>
      <c r="D177" s="1">
        <v>1</v>
      </c>
      <c r="E177" s="4" t="s">
        <v>2808</v>
      </c>
    </row>
    <row r="178" spans="1:5" ht="15" thickBot="1" x14ac:dyDescent="0.35">
      <c r="A178" s="19"/>
      <c r="B178" s="19"/>
      <c r="C178" s="20"/>
      <c r="D178" s="5">
        <v>0</v>
      </c>
      <c r="E178" s="6" t="s">
        <v>69</v>
      </c>
    </row>
    <row r="179" spans="1:5" ht="15" thickBot="1" x14ac:dyDescent="0.35">
      <c r="A179" s="9" t="s">
        <v>2809</v>
      </c>
      <c r="B179" s="9" t="s">
        <v>5</v>
      </c>
      <c r="C179" s="9" t="s">
        <v>6</v>
      </c>
      <c r="D179" s="22" t="s">
        <v>2810</v>
      </c>
      <c r="E179" s="22"/>
    </row>
    <row r="180" spans="1:5" ht="15" thickBot="1" x14ac:dyDescent="0.35">
      <c r="A180" s="17"/>
      <c r="B180" s="17"/>
      <c r="C180" s="18"/>
      <c r="D180" s="2" t="s">
        <v>211</v>
      </c>
      <c r="E180" s="3" t="s">
        <v>212</v>
      </c>
    </row>
    <row r="181" spans="1:5" ht="15" thickBot="1" x14ac:dyDescent="0.35">
      <c r="A181" s="17"/>
      <c r="B181" s="17"/>
      <c r="C181" s="18"/>
      <c r="D181" s="1">
        <v>1</v>
      </c>
      <c r="E181" s="4" t="s">
        <v>2808</v>
      </c>
    </row>
    <row r="182" spans="1:5" ht="15" thickBot="1" x14ac:dyDescent="0.35">
      <c r="A182" s="19"/>
      <c r="B182" s="19"/>
      <c r="C182" s="20"/>
      <c r="D182" s="5">
        <v>0</v>
      </c>
      <c r="E182" s="6" t="s">
        <v>69</v>
      </c>
    </row>
    <row r="183" spans="1:5" ht="15" thickBot="1" x14ac:dyDescent="0.35">
      <c r="A183" s="9" t="s">
        <v>2811</v>
      </c>
      <c r="B183" s="9" t="s">
        <v>5</v>
      </c>
      <c r="C183" s="9" t="s">
        <v>6</v>
      </c>
      <c r="D183" s="22" t="s">
        <v>2812</v>
      </c>
      <c r="E183" s="22"/>
    </row>
    <row r="184" spans="1:5" ht="15" thickBot="1" x14ac:dyDescent="0.35">
      <c r="A184" s="17"/>
      <c r="B184" s="17"/>
      <c r="C184" s="18"/>
      <c r="D184" s="2" t="s">
        <v>211</v>
      </c>
      <c r="E184" s="3" t="s">
        <v>212</v>
      </c>
    </row>
    <row r="185" spans="1:5" ht="15" thickBot="1" x14ac:dyDescent="0.35">
      <c r="A185" s="17"/>
      <c r="B185" s="17"/>
      <c r="C185" s="18"/>
      <c r="D185" s="1">
        <v>1</v>
      </c>
      <c r="E185" s="4" t="s">
        <v>2808</v>
      </c>
    </row>
    <row r="186" spans="1:5" ht="15" thickBot="1" x14ac:dyDescent="0.35">
      <c r="A186" s="19"/>
      <c r="B186" s="19"/>
      <c r="C186" s="20"/>
      <c r="D186" s="5">
        <v>0</v>
      </c>
      <c r="E186" s="6" t="s">
        <v>69</v>
      </c>
    </row>
    <row r="187" spans="1:5" ht="15" thickBot="1" x14ac:dyDescent="0.35">
      <c r="A187" s="9" t="s">
        <v>2813</v>
      </c>
      <c r="B187" s="9" t="s">
        <v>5</v>
      </c>
      <c r="C187" s="9" t="s">
        <v>6</v>
      </c>
      <c r="D187" s="22" t="s">
        <v>2814</v>
      </c>
      <c r="E187" s="22"/>
    </row>
    <row r="188" spans="1:5" ht="15" thickBot="1" x14ac:dyDescent="0.35">
      <c r="A188" s="17"/>
      <c r="B188" s="17"/>
      <c r="C188" s="18"/>
      <c r="D188" s="2" t="s">
        <v>211</v>
      </c>
      <c r="E188" s="3" t="s">
        <v>212</v>
      </c>
    </row>
    <row r="189" spans="1:5" ht="15" thickBot="1" x14ac:dyDescent="0.35">
      <c r="A189" s="17"/>
      <c r="B189" s="17"/>
      <c r="C189" s="18"/>
      <c r="D189" s="1">
        <v>1</v>
      </c>
      <c r="E189" s="4" t="s">
        <v>2808</v>
      </c>
    </row>
    <row r="190" spans="1:5" ht="15" thickBot="1" x14ac:dyDescent="0.35">
      <c r="A190" s="19"/>
      <c r="B190" s="19"/>
      <c r="C190" s="20"/>
      <c r="D190" s="5">
        <v>0</v>
      </c>
      <c r="E190" s="6" t="s">
        <v>69</v>
      </c>
    </row>
    <row r="191" spans="1:5" ht="15" thickBot="1" x14ac:dyDescent="0.35">
      <c r="A191" s="9" t="s">
        <v>2815</v>
      </c>
      <c r="B191" s="9" t="s">
        <v>5</v>
      </c>
      <c r="C191" s="9" t="s">
        <v>6</v>
      </c>
      <c r="D191" s="22" t="s">
        <v>2816</v>
      </c>
      <c r="E191" s="22"/>
    </row>
    <row r="192" spans="1:5" ht="15" thickBot="1" x14ac:dyDescent="0.35">
      <c r="A192" s="17"/>
      <c r="B192" s="17"/>
      <c r="C192" s="18"/>
      <c r="D192" s="2" t="s">
        <v>211</v>
      </c>
      <c r="E192" s="3" t="s">
        <v>212</v>
      </c>
    </row>
    <row r="193" spans="1:5" ht="15" thickBot="1" x14ac:dyDescent="0.35">
      <c r="A193" s="17"/>
      <c r="B193" s="17"/>
      <c r="C193" s="18"/>
      <c r="D193" s="1">
        <v>1</v>
      </c>
      <c r="E193" s="4" t="s">
        <v>2808</v>
      </c>
    </row>
    <row r="194" spans="1:5" ht="15" thickBot="1" x14ac:dyDescent="0.35">
      <c r="A194" s="19"/>
      <c r="B194" s="19"/>
      <c r="C194" s="20"/>
      <c r="D194" s="5">
        <v>0</v>
      </c>
      <c r="E194" s="6" t="s">
        <v>69</v>
      </c>
    </row>
    <row r="195" spans="1:5" ht="15" thickBot="1" x14ac:dyDescent="0.35">
      <c r="A195" s="9" t="s">
        <v>2817</v>
      </c>
      <c r="B195" s="9" t="s">
        <v>5</v>
      </c>
      <c r="C195" s="9" t="s">
        <v>6</v>
      </c>
      <c r="D195" s="22" t="s">
        <v>2818</v>
      </c>
      <c r="E195" s="22"/>
    </row>
    <row r="196" spans="1:5" ht="15" thickBot="1" x14ac:dyDescent="0.35">
      <c r="A196" s="17"/>
      <c r="B196" s="17"/>
      <c r="C196" s="18"/>
      <c r="D196" s="2" t="s">
        <v>211</v>
      </c>
      <c r="E196" s="3" t="s">
        <v>212</v>
      </c>
    </row>
    <row r="197" spans="1:5" ht="15" thickBot="1" x14ac:dyDescent="0.35">
      <c r="A197" s="17"/>
      <c r="B197" s="17"/>
      <c r="C197" s="18"/>
      <c r="D197" s="1">
        <v>1</v>
      </c>
      <c r="E197" s="4" t="s">
        <v>2808</v>
      </c>
    </row>
    <row r="198" spans="1:5" ht="15" thickBot="1" x14ac:dyDescent="0.35">
      <c r="A198" s="19"/>
      <c r="B198" s="19"/>
      <c r="C198" s="20"/>
      <c r="D198" s="5">
        <v>0</v>
      </c>
      <c r="E198" s="6" t="s">
        <v>69</v>
      </c>
    </row>
    <row r="199" spans="1:5" ht="15" thickBot="1" x14ac:dyDescent="0.35">
      <c r="A199" s="9" t="s">
        <v>2819</v>
      </c>
      <c r="B199" s="9" t="s">
        <v>5</v>
      </c>
      <c r="C199" s="9" t="s">
        <v>6</v>
      </c>
      <c r="D199" s="22" t="s">
        <v>2820</v>
      </c>
      <c r="E199" s="22"/>
    </row>
    <row r="200" spans="1:5" ht="15" thickBot="1" x14ac:dyDescent="0.35">
      <c r="A200" s="17"/>
      <c r="B200" s="17"/>
      <c r="C200" s="18"/>
      <c r="D200" s="2" t="s">
        <v>211</v>
      </c>
      <c r="E200" s="3" t="s">
        <v>212</v>
      </c>
    </row>
    <row r="201" spans="1:5" ht="15" thickBot="1" x14ac:dyDescent="0.35">
      <c r="A201" s="17"/>
      <c r="B201" s="17"/>
      <c r="C201" s="18"/>
      <c r="D201" s="1">
        <v>1</v>
      </c>
      <c r="E201" s="4" t="s">
        <v>2808</v>
      </c>
    </row>
    <row r="202" spans="1:5" ht="15" thickBot="1" x14ac:dyDescent="0.35">
      <c r="A202" s="19"/>
      <c r="B202" s="19"/>
      <c r="C202" s="20"/>
      <c r="D202" s="5">
        <v>0</v>
      </c>
      <c r="E202" s="6" t="s">
        <v>69</v>
      </c>
    </row>
    <row r="203" spans="1:5" ht="15" thickBot="1" x14ac:dyDescent="0.35">
      <c r="A203" s="9" t="s">
        <v>2821</v>
      </c>
      <c r="B203" s="9" t="s">
        <v>5</v>
      </c>
      <c r="C203" s="9" t="s">
        <v>6</v>
      </c>
      <c r="D203" s="22" t="s">
        <v>2822</v>
      </c>
      <c r="E203" s="22"/>
    </row>
    <row r="204" spans="1:5" ht="15" thickBot="1" x14ac:dyDescent="0.35">
      <c r="A204" s="17"/>
      <c r="B204" s="17"/>
      <c r="C204" s="18"/>
      <c r="D204" s="2" t="s">
        <v>211</v>
      </c>
      <c r="E204" s="3" t="s">
        <v>212</v>
      </c>
    </row>
    <row r="205" spans="1:5" ht="15" thickBot="1" x14ac:dyDescent="0.35">
      <c r="A205" s="17"/>
      <c r="B205" s="17"/>
      <c r="C205" s="18"/>
      <c r="D205" s="1">
        <v>1</v>
      </c>
      <c r="E205" s="4" t="s">
        <v>2808</v>
      </c>
    </row>
    <row r="206" spans="1:5" ht="15" thickBot="1" x14ac:dyDescent="0.35">
      <c r="A206" s="19"/>
      <c r="B206" s="19"/>
      <c r="C206" s="20"/>
      <c r="D206" s="5">
        <v>0</v>
      </c>
      <c r="E206" s="6" t="s">
        <v>69</v>
      </c>
    </row>
    <row r="207" spans="1:5" ht="15" thickBot="1" x14ac:dyDescent="0.35">
      <c r="A207" s="9" t="s">
        <v>2823</v>
      </c>
      <c r="B207" s="9" t="s">
        <v>5</v>
      </c>
      <c r="C207" s="9" t="s">
        <v>6</v>
      </c>
      <c r="D207" s="22" t="s">
        <v>2824</v>
      </c>
      <c r="E207" s="22"/>
    </row>
    <row r="208" spans="1:5" ht="15" thickBot="1" x14ac:dyDescent="0.35">
      <c r="A208" s="17"/>
      <c r="B208" s="17"/>
      <c r="C208" s="18"/>
      <c r="D208" s="2" t="s">
        <v>211</v>
      </c>
      <c r="E208" s="3" t="s">
        <v>212</v>
      </c>
    </row>
    <row r="209" spans="1:5" ht="15" thickBot="1" x14ac:dyDescent="0.35">
      <c r="A209" s="17"/>
      <c r="B209" s="17"/>
      <c r="C209" s="18"/>
      <c r="D209" s="1">
        <v>1</v>
      </c>
      <c r="E209" s="4" t="s">
        <v>2808</v>
      </c>
    </row>
    <row r="210" spans="1:5" ht="15" thickBot="1" x14ac:dyDescent="0.35">
      <c r="A210" s="19"/>
      <c r="B210" s="19"/>
      <c r="C210" s="20"/>
      <c r="D210" s="5">
        <v>0</v>
      </c>
      <c r="E210" s="6" t="s">
        <v>69</v>
      </c>
    </row>
    <row r="211" spans="1:5" ht="15" thickBot="1" x14ac:dyDescent="0.35">
      <c r="A211" s="9" t="s">
        <v>2825</v>
      </c>
      <c r="B211" s="9" t="s">
        <v>5</v>
      </c>
      <c r="C211" s="9" t="s">
        <v>6</v>
      </c>
      <c r="D211" s="22" t="s">
        <v>2826</v>
      </c>
      <c r="E211" s="22"/>
    </row>
    <row r="212" spans="1:5" ht="15" thickBot="1" x14ac:dyDescent="0.35">
      <c r="A212" s="17"/>
      <c r="B212" s="17"/>
      <c r="C212" s="18"/>
      <c r="D212" s="2" t="s">
        <v>211</v>
      </c>
      <c r="E212" s="3" t="s">
        <v>212</v>
      </c>
    </row>
    <row r="213" spans="1:5" ht="15" thickBot="1" x14ac:dyDescent="0.35">
      <c r="A213" s="17"/>
      <c r="B213" s="17"/>
      <c r="C213" s="18"/>
      <c r="D213" s="1">
        <v>1</v>
      </c>
      <c r="E213" s="4" t="s">
        <v>2808</v>
      </c>
    </row>
    <row r="214" spans="1:5" ht="15" thickBot="1" x14ac:dyDescent="0.35">
      <c r="A214" s="19"/>
      <c r="B214" s="19"/>
      <c r="C214" s="20"/>
      <c r="D214" s="5">
        <v>0</v>
      </c>
      <c r="E214" s="6" t="s">
        <v>69</v>
      </c>
    </row>
    <row r="215" spans="1:5" ht="15" thickBot="1" x14ac:dyDescent="0.35">
      <c r="A215" s="9" t="s">
        <v>2827</v>
      </c>
      <c r="B215" s="9" t="s">
        <v>5</v>
      </c>
      <c r="C215" s="9" t="s">
        <v>6</v>
      </c>
      <c r="D215" s="22" t="s">
        <v>2828</v>
      </c>
      <c r="E215" s="22"/>
    </row>
    <row r="216" spans="1:5" ht="15" thickBot="1" x14ac:dyDescent="0.35">
      <c r="A216" s="17"/>
      <c r="B216" s="17"/>
      <c r="C216" s="18"/>
      <c r="D216" s="2" t="s">
        <v>211</v>
      </c>
      <c r="E216" s="3" t="s">
        <v>212</v>
      </c>
    </row>
    <row r="217" spans="1:5" ht="15" thickBot="1" x14ac:dyDescent="0.35">
      <c r="A217" s="17"/>
      <c r="B217" s="17"/>
      <c r="C217" s="18"/>
      <c r="D217" s="1">
        <v>1</v>
      </c>
      <c r="E217" s="4" t="s">
        <v>2808</v>
      </c>
    </row>
    <row r="218" spans="1:5" ht="15" thickBot="1" x14ac:dyDescent="0.35">
      <c r="A218" s="19"/>
      <c r="B218" s="19"/>
      <c r="C218" s="20"/>
      <c r="D218" s="5">
        <v>0</v>
      </c>
      <c r="E218" s="6" t="s">
        <v>69</v>
      </c>
    </row>
    <row r="219" spans="1:5" ht="15" thickBot="1" x14ac:dyDescent="0.35">
      <c r="A219" s="9" t="s">
        <v>2829</v>
      </c>
      <c r="B219" s="9" t="s">
        <v>5</v>
      </c>
      <c r="C219" s="9" t="s">
        <v>6</v>
      </c>
      <c r="D219" s="22" t="s">
        <v>2830</v>
      </c>
      <c r="E219" s="22"/>
    </row>
    <row r="220" spans="1:5" ht="15" thickBot="1" x14ac:dyDescent="0.35">
      <c r="A220" s="17"/>
      <c r="B220" s="17"/>
      <c r="C220" s="18"/>
      <c r="D220" s="2" t="s">
        <v>211</v>
      </c>
      <c r="E220" s="3" t="s">
        <v>212</v>
      </c>
    </row>
    <row r="221" spans="1:5" ht="15" thickBot="1" x14ac:dyDescent="0.35">
      <c r="A221" s="17"/>
      <c r="B221" s="17"/>
      <c r="C221" s="18"/>
      <c r="D221" s="1">
        <v>1</v>
      </c>
      <c r="E221" s="4" t="s">
        <v>2808</v>
      </c>
    </row>
    <row r="222" spans="1:5" ht="15" thickBot="1" x14ac:dyDescent="0.35">
      <c r="A222" s="19"/>
      <c r="B222" s="19"/>
      <c r="C222" s="20"/>
      <c r="D222" s="5">
        <v>0</v>
      </c>
      <c r="E222" s="6" t="s">
        <v>69</v>
      </c>
    </row>
    <row r="223" spans="1:5" ht="15" thickBot="1" x14ac:dyDescent="0.35">
      <c r="A223" s="9" t="s">
        <v>2831</v>
      </c>
      <c r="B223" s="9" t="s">
        <v>5</v>
      </c>
      <c r="C223" s="9" t="s">
        <v>6</v>
      </c>
      <c r="D223" s="22" t="s">
        <v>2832</v>
      </c>
      <c r="E223" s="22"/>
    </row>
    <row r="224" spans="1:5" ht="15" thickBot="1" x14ac:dyDescent="0.35">
      <c r="A224" s="17"/>
      <c r="B224" s="17"/>
      <c r="C224" s="18"/>
      <c r="D224" s="2" t="s">
        <v>211</v>
      </c>
      <c r="E224" s="3" t="s">
        <v>212</v>
      </c>
    </row>
    <row r="225" spans="1:5" ht="15" thickBot="1" x14ac:dyDescent="0.35">
      <c r="A225" s="17"/>
      <c r="B225" s="17"/>
      <c r="C225" s="18"/>
      <c r="D225" s="1">
        <v>1</v>
      </c>
      <c r="E225" s="4" t="s">
        <v>2808</v>
      </c>
    </row>
    <row r="226" spans="1:5" ht="15" thickBot="1" x14ac:dyDescent="0.35">
      <c r="A226" s="17"/>
      <c r="B226" s="17"/>
      <c r="C226" s="18"/>
      <c r="D226" s="1">
        <v>0</v>
      </c>
      <c r="E226" s="4" t="s">
        <v>69</v>
      </c>
    </row>
    <row r="227" spans="1:5" ht="15" thickBot="1" x14ac:dyDescent="0.35">
      <c r="A227" s="19"/>
      <c r="B227" s="19"/>
      <c r="C227" s="20"/>
      <c r="D227" s="5">
        <v>-1</v>
      </c>
      <c r="E227" s="6" t="s">
        <v>22</v>
      </c>
    </row>
    <row r="228" spans="1:5" ht="15" thickBot="1" x14ac:dyDescent="0.35">
      <c r="A228" s="9" t="s">
        <v>2833</v>
      </c>
      <c r="B228" s="9" t="s">
        <v>5</v>
      </c>
      <c r="C228" s="9" t="s">
        <v>6</v>
      </c>
      <c r="D228" s="22" t="s">
        <v>2834</v>
      </c>
      <c r="E228" s="22"/>
    </row>
    <row r="229" spans="1:5" ht="15" thickBot="1" x14ac:dyDescent="0.35">
      <c r="A229" s="17"/>
      <c r="B229" s="17"/>
      <c r="C229" s="18"/>
      <c r="D229" s="2" t="s">
        <v>211</v>
      </c>
      <c r="E229" s="3" t="s">
        <v>212</v>
      </c>
    </row>
    <row r="230" spans="1:5" ht="15" thickBot="1" x14ac:dyDescent="0.35">
      <c r="A230" s="17"/>
      <c r="B230" s="17"/>
      <c r="C230" s="18"/>
      <c r="D230" s="1">
        <v>1</v>
      </c>
      <c r="E230" s="4" t="s">
        <v>12</v>
      </c>
    </row>
    <row r="231" spans="1:5" ht="15" thickBot="1" x14ac:dyDescent="0.35">
      <c r="A231" s="19"/>
      <c r="B231" s="19"/>
      <c r="C231" s="20"/>
      <c r="D231" s="5">
        <v>-1</v>
      </c>
      <c r="E231" s="6" t="s">
        <v>22</v>
      </c>
    </row>
    <row r="232" spans="1:5" ht="15" thickBot="1" x14ac:dyDescent="0.35">
      <c r="A232" s="10" t="s">
        <v>2835</v>
      </c>
      <c r="B232" s="10" t="s">
        <v>10</v>
      </c>
      <c r="C232" s="10" t="s">
        <v>11</v>
      </c>
      <c r="D232" s="21" t="s">
        <v>2836</v>
      </c>
      <c r="E232" s="21"/>
    </row>
    <row r="233" spans="1:5" ht="15" thickBot="1" x14ac:dyDescent="0.35">
      <c r="A233" s="9" t="s">
        <v>2837</v>
      </c>
      <c r="B233" s="9" t="s">
        <v>5</v>
      </c>
      <c r="C233" s="9" t="s">
        <v>6</v>
      </c>
      <c r="D233" s="22" t="s">
        <v>2838</v>
      </c>
      <c r="E233" s="22"/>
    </row>
    <row r="234" spans="1:5" ht="15" thickBot="1" x14ac:dyDescent="0.35">
      <c r="A234" s="17"/>
      <c r="B234" s="17"/>
      <c r="C234" s="18"/>
      <c r="D234" s="2" t="s">
        <v>211</v>
      </c>
      <c r="E234" s="3" t="s">
        <v>212</v>
      </c>
    </row>
    <row r="235" spans="1:5" ht="15" thickBot="1" x14ac:dyDescent="0.35">
      <c r="A235" s="17"/>
      <c r="B235" s="17"/>
      <c r="C235" s="18"/>
      <c r="D235" s="1">
        <v>1</v>
      </c>
      <c r="E235" s="4" t="s">
        <v>12</v>
      </c>
    </row>
    <row r="236" spans="1:5" ht="15" thickBot="1" x14ac:dyDescent="0.35">
      <c r="A236" s="19"/>
      <c r="B236" s="19"/>
      <c r="C236" s="20"/>
      <c r="D236" s="5">
        <v>-1</v>
      </c>
      <c r="E236" s="6" t="s">
        <v>22</v>
      </c>
    </row>
    <row r="237" spans="1:5" ht="15" thickBot="1" x14ac:dyDescent="0.35">
      <c r="A237" s="10" t="s">
        <v>2839</v>
      </c>
      <c r="B237" s="10" t="s">
        <v>10</v>
      </c>
      <c r="C237" s="10" t="s">
        <v>11</v>
      </c>
      <c r="D237" s="21" t="s">
        <v>2836</v>
      </c>
      <c r="E237" s="21"/>
    </row>
    <row r="238" spans="1:5" ht="15" thickBot="1" x14ac:dyDescent="0.35">
      <c r="A238" s="9" t="s">
        <v>2840</v>
      </c>
      <c r="B238" s="9" t="s">
        <v>5</v>
      </c>
      <c r="C238" s="9" t="s">
        <v>6</v>
      </c>
      <c r="D238" s="22" t="s">
        <v>2841</v>
      </c>
      <c r="E238" s="22"/>
    </row>
    <row r="239" spans="1:5" ht="15" thickBot="1" x14ac:dyDescent="0.35">
      <c r="A239" s="17"/>
      <c r="B239" s="17"/>
      <c r="C239" s="18"/>
      <c r="D239" s="2" t="s">
        <v>211</v>
      </c>
      <c r="E239" s="3" t="s">
        <v>212</v>
      </c>
    </row>
    <row r="240" spans="1:5" ht="15" thickBot="1" x14ac:dyDescent="0.35">
      <c r="A240" s="17"/>
      <c r="B240" s="17"/>
      <c r="C240" s="18"/>
      <c r="D240" s="1">
        <v>1</v>
      </c>
      <c r="E240" s="4" t="s">
        <v>2842</v>
      </c>
    </row>
    <row r="241" spans="1:5" ht="15" thickBot="1" x14ac:dyDescent="0.35">
      <c r="A241" s="17"/>
      <c r="B241" s="17"/>
      <c r="C241" s="18"/>
      <c r="D241" s="1">
        <v>2</v>
      </c>
      <c r="E241" s="4" t="s">
        <v>2843</v>
      </c>
    </row>
    <row r="242" spans="1:5" ht="15" thickBot="1" x14ac:dyDescent="0.35">
      <c r="A242" s="17"/>
      <c r="B242" s="17"/>
      <c r="C242" s="18"/>
      <c r="D242" s="1">
        <v>3</v>
      </c>
      <c r="E242" s="4" t="s">
        <v>2844</v>
      </c>
    </row>
    <row r="243" spans="1:5" ht="15" thickBot="1" x14ac:dyDescent="0.35">
      <c r="A243" s="17"/>
      <c r="B243" s="17"/>
      <c r="C243" s="18"/>
      <c r="D243" s="1">
        <v>995</v>
      </c>
      <c r="E243" s="4" t="s">
        <v>249</v>
      </c>
    </row>
    <row r="244" spans="1:5" ht="15" thickBot="1" x14ac:dyDescent="0.35">
      <c r="A244" s="19"/>
      <c r="B244" s="19"/>
      <c r="C244" s="20"/>
      <c r="D244" s="5">
        <v>-1</v>
      </c>
      <c r="E244" s="6" t="s">
        <v>22</v>
      </c>
    </row>
    <row r="245" spans="1:5" ht="15" thickBot="1" x14ac:dyDescent="0.35">
      <c r="A245" s="10" t="s">
        <v>2845</v>
      </c>
      <c r="B245" s="10" t="s">
        <v>10</v>
      </c>
      <c r="C245" s="10" t="s">
        <v>11</v>
      </c>
      <c r="D245" s="21" t="s">
        <v>251</v>
      </c>
      <c r="E245" s="21"/>
    </row>
    <row r="246" spans="1:5" ht="15" thickBot="1" x14ac:dyDescent="0.35">
      <c r="A246" s="9" t="s">
        <v>2846</v>
      </c>
      <c r="B246" s="9" t="s">
        <v>5</v>
      </c>
      <c r="C246" s="9" t="s">
        <v>6</v>
      </c>
      <c r="D246" s="22" t="s">
        <v>2847</v>
      </c>
      <c r="E246" s="22"/>
    </row>
    <row r="247" spans="1:5" ht="15" thickBot="1" x14ac:dyDescent="0.35">
      <c r="A247" s="17"/>
      <c r="B247" s="17"/>
      <c r="C247" s="18"/>
      <c r="D247" s="2" t="s">
        <v>211</v>
      </c>
      <c r="E247" s="3" t="s">
        <v>212</v>
      </c>
    </row>
    <row r="248" spans="1:5" ht="15" thickBot="1" x14ac:dyDescent="0.35">
      <c r="A248" s="17"/>
      <c r="B248" s="17"/>
      <c r="C248" s="18"/>
      <c r="D248" s="1">
        <v>1</v>
      </c>
      <c r="E248" s="4" t="s">
        <v>12</v>
      </c>
    </row>
    <row r="249" spans="1:5" ht="15" thickBot="1" x14ac:dyDescent="0.35">
      <c r="A249" s="19"/>
      <c r="B249" s="19"/>
      <c r="C249" s="20"/>
      <c r="D249" s="5">
        <v>-1</v>
      </c>
      <c r="E249" s="6" t="s">
        <v>22</v>
      </c>
    </row>
    <row r="250" spans="1:5" ht="15" thickBot="1" x14ac:dyDescent="0.35">
      <c r="A250" s="10" t="s">
        <v>2848</v>
      </c>
      <c r="B250" s="10" t="s">
        <v>10</v>
      </c>
      <c r="C250" s="10" t="s">
        <v>11</v>
      </c>
      <c r="D250" s="21" t="s">
        <v>29</v>
      </c>
      <c r="E250" s="21"/>
    </row>
    <row r="251" spans="1:5" ht="15" thickBot="1" x14ac:dyDescent="0.35">
      <c r="A251" s="9" t="s">
        <v>2849</v>
      </c>
      <c r="B251" s="9" t="s">
        <v>5</v>
      </c>
      <c r="C251" s="9" t="s">
        <v>6</v>
      </c>
      <c r="D251" s="22" t="s">
        <v>2850</v>
      </c>
      <c r="E251" s="22"/>
    </row>
    <row r="252" spans="1:5" ht="15" thickBot="1" x14ac:dyDescent="0.35">
      <c r="A252" s="17"/>
      <c r="B252" s="17"/>
      <c r="C252" s="18"/>
      <c r="D252" s="2" t="s">
        <v>211</v>
      </c>
      <c r="E252" s="3" t="s">
        <v>212</v>
      </c>
    </row>
    <row r="253" spans="1:5" ht="15" thickBot="1" x14ac:dyDescent="0.35">
      <c r="A253" s="17"/>
      <c r="B253" s="17"/>
      <c r="C253" s="18"/>
      <c r="D253" s="1">
        <v>1</v>
      </c>
      <c r="E253" s="4" t="s">
        <v>27</v>
      </c>
    </row>
    <row r="254" spans="1:5" ht="15" thickBot="1" x14ac:dyDescent="0.35">
      <c r="A254" s="19"/>
      <c r="B254" s="19"/>
      <c r="C254" s="20"/>
      <c r="D254" s="5">
        <v>-1</v>
      </c>
      <c r="E254" s="6" t="s">
        <v>22</v>
      </c>
    </row>
    <row r="255" spans="1:5" ht="15" thickBot="1" x14ac:dyDescent="0.35">
      <c r="A255" s="10" t="s">
        <v>2851</v>
      </c>
      <c r="B255" s="10" t="s">
        <v>10</v>
      </c>
      <c r="C255" s="10" t="s">
        <v>11</v>
      </c>
      <c r="D255" s="21" t="s">
        <v>29</v>
      </c>
      <c r="E255" s="21"/>
    </row>
    <row r="256" spans="1:5" ht="15" thickBot="1" x14ac:dyDescent="0.35">
      <c r="A256" s="9" t="s">
        <v>2852</v>
      </c>
      <c r="B256" s="9" t="s">
        <v>5</v>
      </c>
      <c r="C256" s="9" t="s">
        <v>6</v>
      </c>
      <c r="D256" s="22" t="s">
        <v>2853</v>
      </c>
      <c r="E256" s="22"/>
    </row>
    <row r="257" spans="1:5" ht="15" thickBot="1" x14ac:dyDescent="0.35">
      <c r="A257" s="17"/>
      <c r="B257" s="17"/>
      <c r="C257" s="18"/>
      <c r="D257" s="2" t="s">
        <v>211</v>
      </c>
      <c r="E257" s="3" t="s">
        <v>212</v>
      </c>
    </row>
    <row r="258" spans="1:5" ht="15" thickBot="1" x14ac:dyDescent="0.35">
      <c r="A258" s="17"/>
      <c r="B258" s="17"/>
      <c r="C258" s="18"/>
      <c r="D258" s="1">
        <v>1</v>
      </c>
      <c r="E258" s="4" t="s">
        <v>2808</v>
      </c>
    </row>
    <row r="259" spans="1:5" ht="15" thickBot="1" x14ac:dyDescent="0.35">
      <c r="A259" s="17"/>
      <c r="B259" s="17"/>
      <c r="C259" s="18"/>
      <c r="D259" s="1">
        <v>0</v>
      </c>
      <c r="E259" s="4" t="s">
        <v>69</v>
      </c>
    </row>
    <row r="260" spans="1:5" ht="15" thickBot="1" x14ac:dyDescent="0.35">
      <c r="A260" s="19"/>
      <c r="B260" s="19"/>
      <c r="C260" s="20"/>
      <c r="D260" s="5">
        <v>-1</v>
      </c>
      <c r="E260" s="6" t="s">
        <v>22</v>
      </c>
    </row>
    <row r="261" spans="1:5" ht="15" thickBot="1" x14ac:dyDescent="0.35">
      <c r="A261" s="9" t="s">
        <v>2854</v>
      </c>
      <c r="B261" s="9" t="s">
        <v>5</v>
      </c>
      <c r="C261" s="9" t="s">
        <v>6</v>
      </c>
      <c r="D261" s="22" t="s">
        <v>2855</v>
      </c>
      <c r="E261" s="22"/>
    </row>
    <row r="262" spans="1:5" ht="15" thickBot="1" x14ac:dyDescent="0.35">
      <c r="A262" s="17"/>
      <c r="B262" s="17"/>
      <c r="C262" s="18"/>
      <c r="D262" s="2" t="s">
        <v>211</v>
      </c>
      <c r="E262" s="3" t="s">
        <v>212</v>
      </c>
    </row>
    <row r="263" spans="1:5" ht="15" thickBot="1" x14ac:dyDescent="0.35">
      <c r="A263" s="17"/>
      <c r="B263" s="17"/>
      <c r="C263" s="18"/>
      <c r="D263" s="1">
        <v>1</v>
      </c>
      <c r="E263" s="4" t="s">
        <v>2808</v>
      </c>
    </row>
    <row r="264" spans="1:5" ht="15" thickBot="1" x14ac:dyDescent="0.35">
      <c r="A264" s="17"/>
      <c r="B264" s="17"/>
      <c r="C264" s="18"/>
      <c r="D264" s="1">
        <v>0</v>
      </c>
      <c r="E264" s="4" t="s">
        <v>69</v>
      </c>
    </row>
    <row r="265" spans="1:5" ht="15" thickBot="1" x14ac:dyDescent="0.35">
      <c r="A265" s="19"/>
      <c r="B265" s="19"/>
      <c r="C265" s="20"/>
      <c r="D265" s="5">
        <v>-1</v>
      </c>
      <c r="E265" s="6" t="s">
        <v>22</v>
      </c>
    </row>
    <row r="266" spans="1:5" ht="15" thickBot="1" x14ac:dyDescent="0.35">
      <c r="A266" s="9" t="s">
        <v>2856</v>
      </c>
      <c r="B266" s="9" t="s">
        <v>5</v>
      </c>
      <c r="C266" s="9" t="s">
        <v>6</v>
      </c>
      <c r="D266" s="22" t="s">
        <v>2857</v>
      </c>
      <c r="E266" s="22"/>
    </row>
    <row r="267" spans="1:5" ht="15" thickBot="1" x14ac:dyDescent="0.35">
      <c r="A267" s="17"/>
      <c r="B267" s="17"/>
      <c r="C267" s="18"/>
      <c r="D267" s="2" t="s">
        <v>211</v>
      </c>
      <c r="E267" s="3" t="s">
        <v>212</v>
      </c>
    </row>
    <row r="268" spans="1:5" ht="15" thickBot="1" x14ac:dyDescent="0.35">
      <c r="A268" s="17"/>
      <c r="B268" s="17"/>
      <c r="C268" s="18"/>
      <c r="D268" s="1">
        <v>1</v>
      </c>
      <c r="E268" s="4" t="s">
        <v>2858</v>
      </c>
    </row>
    <row r="269" spans="1:5" ht="15" thickBot="1" x14ac:dyDescent="0.35">
      <c r="A269" s="17"/>
      <c r="B269" s="17"/>
      <c r="C269" s="18"/>
      <c r="D269" s="1">
        <v>2</v>
      </c>
      <c r="E269" s="4" t="s">
        <v>2859</v>
      </c>
    </row>
    <row r="270" spans="1:5" ht="15" thickBot="1" x14ac:dyDescent="0.35">
      <c r="A270" s="19"/>
      <c r="B270" s="19"/>
      <c r="C270" s="20"/>
      <c r="D270" s="5">
        <v>-1</v>
      </c>
      <c r="E270" s="6" t="s">
        <v>22</v>
      </c>
    </row>
    <row r="271" spans="1:5" ht="15" thickBot="1" x14ac:dyDescent="0.35">
      <c r="A271" s="9" t="s">
        <v>2860</v>
      </c>
      <c r="B271" s="9" t="s">
        <v>5</v>
      </c>
      <c r="C271" s="9" t="s">
        <v>6</v>
      </c>
      <c r="D271" s="22" t="s">
        <v>2861</v>
      </c>
      <c r="E271" s="22"/>
    </row>
    <row r="272" spans="1:5" ht="15" thickBot="1" x14ac:dyDescent="0.35">
      <c r="A272" s="17"/>
      <c r="B272" s="17"/>
      <c r="C272" s="18"/>
      <c r="D272" s="2" t="s">
        <v>211</v>
      </c>
      <c r="E272" s="3" t="s">
        <v>212</v>
      </c>
    </row>
    <row r="273" spans="1:5" ht="15" thickBot="1" x14ac:dyDescent="0.35">
      <c r="A273" s="17"/>
      <c r="B273" s="17"/>
      <c r="C273" s="18"/>
      <c r="D273" s="1">
        <v>1</v>
      </c>
      <c r="E273" s="4" t="s">
        <v>2862</v>
      </c>
    </row>
    <row r="274" spans="1:5" ht="15" thickBot="1" x14ac:dyDescent="0.35">
      <c r="A274" s="17"/>
      <c r="B274" s="17"/>
      <c r="C274" s="18"/>
      <c r="D274" s="1">
        <v>2</v>
      </c>
      <c r="E274" s="4" t="s">
        <v>2863</v>
      </c>
    </row>
    <row r="275" spans="1:5" ht="15" thickBot="1" x14ac:dyDescent="0.35">
      <c r="A275" s="19"/>
      <c r="B275" s="19"/>
      <c r="C275" s="20"/>
      <c r="D275" s="5">
        <v>-1</v>
      </c>
      <c r="E275" s="6" t="s">
        <v>2864</v>
      </c>
    </row>
    <row r="276" spans="1:5" ht="15" thickBot="1" x14ac:dyDescent="0.35">
      <c r="A276" s="9" t="s">
        <v>2866</v>
      </c>
      <c r="B276" s="9" t="s">
        <v>5</v>
      </c>
      <c r="C276" s="9" t="s">
        <v>6</v>
      </c>
      <c r="D276" s="22" t="s">
        <v>2867</v>
      </c>
      <c r="E276" s="22"/>
    </row>
    <row r="277" spans="1:5" ht="15" thickBot="1" x14ac:dyDescent="0.35">
      <c r="A277" s="17"/>
      <c r="B277" s="17"/>
      <c r="C277" s="18"/>
      <c r="D277" s="2" t="s">
        <v>211</v>
      </c>
      <c r="E277" s="3" t="s">
        <v>212</v>
      </c>
    </row>
    <row r="278" spans="1:5" ht="15" thickBot="1" x14ac:dyDescent="0.35">
      <c r="A278" s="17"/>
      <c r="B278" s="17"/>
      <c r="C278" s="18"/>
      <c r="D278" s="1">
        <v>1</v>
      </c>
      <c r="E278" s="4" t="s">
        <v>512</v>
      </c>
    </row>
    <row r="279" spans="1:5" ht="15" thickBot="1" x14ac:dyDescent="0.35">
      <c r="A279" s="17"/>
      <c r="B279" s="17"/>
      <c r="C279" s="18"/>
      <c r="D279" s="1">
        <v>2</v>
      </c>
      <c r="E279" s="4" t="s">
        <v>2868</v>
      </c>
    </row>
    <row r="280" spans="1:5" ht="15" thickBot="1" x14ac:dyDescent="0.35">
      <c r="A280" s="17"/>
      <c r="B280" s="17"/>
      <c r="C280" s="18"/>
      <c r="D280" s="1">
        <v>3</v>
      </c>
      <c r="E280" s="4" t="s">
        <v>2869</v>
      </c>
    </row>
    <row r="281" spans="1:5" ht="15" thickBot="1" x14ac:dyDescent="0.35">
      <c r="A281" s="17"/>
      <c r="B281" s="17"/>
      <c r="C281" s="18"/>
      <c r="D281" s="1">
        <v>4</v>
      </c>
      <c r="E281" s="4" t="s">
        <v>2870</v>
      </c>
    </row>
    <row r="282" spans="1:5" ht="15" thickBot="1" x14ac:dyDescent="0.35">
      <c r="A282" s="17"/>
      <c r="B282" s="17"/>
      <c r="C282" s="18"/>
      <c r="D282" s="1">
        <v>5</v>
      </c>
      <c r="E282" s="4" t="s">
        <v>2871</v>
      </c>
    </row>
    <row r="283" spans="1:5" ht="15" thickBot="1" x14ac:dyDescent="0.35">
      <c r="A283" s="17"/>
      <c r="B283" s="17"/>
      <c r="C283" s="18"/>
      <c r="D283" s="1">
        <v>6</v>
      </c>
      <c r="E283" s="4" t="s">
        <v>2872</v>
      </c>
    </row>
    <row r="284" spans="1:5" ht="15" thickBot="1" x14ac:dyDescent="0.35">
      <c r="A284" s="17"/>
      <c r="B284" s="17"/>
      <c r="C284" s="18"/>
      <c r="D284" s="1">
        <v>7</v>
      </c>
      <c r="E284" s="4" t="s">
        <v>249</v>
      </c>
    </row>
    <row r="285" spans="1:5" ht="15" thickBot="1" x14ac:dyDescent="0.35">
      <c r="A285" s="19"/>
      <c r="B285" s="19"/>
      <c r="C285" s="20"/>
      <c r="D285" s="5">
        <v>-1</v>
      </c>
      <c r="E285" s="6" t="s">
        <v>22</v>
      </c>
    </row>
    <row r="286" spans="1:5" ht="15" thickBot="1" x14ac:dyDescent="0.35">
      <c r="A286" s="10" t="s">
        <v>2873</v>
      </c>
      <c r="B286" s="10" t="s">
        <v>10</v>
      </c>
      <c r="C286" s="10" t="s">
        <v>11</v>
      </c>
      <c r="D286" s="21" t="s">
        <v>251</v>
      </c>
      <c r="E286" s="21"/>
    </row>
    <row r="287" spans="1:5" ht="15" thickBot="1" x14ac:dyDescent="0.35">
      <c r="A287" s="9" t="s">
        <v>2874</v>
      </c>
      <c r="B287" s="9" t="s">
        <v>5</v>
      </c>
      <c r="C287" s="9" t="s">
        <v>6</v>
      </c>
      <c r="D287" s="22" t="s">
        <v>2875</v>
      </c>
      <c r="E287" s="22"/>
    </row>
    <row r="288" spans="1:5" ht="15" thickBot="1" x14ac:dyDescent="0.35">
      <c r="A288" s="17"/>
      <c r="B288" s="17"/>
      <c r="C288" s="18"/>
      <c r="D288" s="2" t="s">
        <v>211</v>
      </c>
      <c r="E288" s="3" t="s">
        <v>212</v>
      </c>
    </row>
    <row r="289" spans="1:5" ht="15" thickBot="1" x14ac:dyDescent="0.35">
      <c r="A289" s="17"/>
      <c r="B289" s="17"/>
      <c r="C289" s="18"/>
      <c r="D289" s="1">
        <v>1</v>
      </c>
      <c r="E289" s="4" t="s">
        <v>2876</v>
      </c>
    </row>
    <row r="290" spans="1:5" ht="15" thickBot="1" x14ac:dyDescent="0.35">
      <c r="A290" s="17"/>
      <c r="B290" s="17"/>
      <c r="C290" s="18"/>
      <c r="D290" s="1">
        <v>2</v>
      </c>
      <c r="E290" s="4" t="s">
        <v>2877</v>
      </c>
    </row>
    <row r="291" spans="1:5" ht="15" thickBot="1" x14ac:dyDescent="0.35">
      <c r="A291" s="17"/>
      <c r="B291" s="17"/>
      <c r="C291" s="18"/>
      <c r="D291" s="1">
        <v>3</v>
      </c>
      <c r="E291" s="4" t="s">
        <v>2878</v>
      </c>
    </row>
    <row r="292" spans="1:5" ht="15" thickBot="1" x14ac:dyDescent="0.35">
      <c r="A292" s="17"/>
      <c r="B292" s="17"/>
      <c r="C292" s="18"/>
      <c r="D292" s="1">
        <v>4</v>
      </c>
      <c r="E292" s="4" t="s">
        <v>2879</v>
      </c>
    </row>
    <row r="293" spans="1:5" ht="15" thickBot="1" x14ac:dyDescent="0.35">
      <c r="A293" s="17"/>
      <c r="B293" s="17"/>
      <c r="C293" s="18"/>
      <c r="D293" s="1">
        <v>5</v>
      </c>
      <c r="E293" s="4" t="s">
        <v>2880</v>
      </c>
    </row>
    <row r="294" spans="1:5" ht="15" thickBot="1" x14ac:dyDescent="0.35">
      <c r="A294" s="17"/>
      <c r="B294" s="17"/>
      <c r="C294" s="18"/>
      <c r="D294" s="1">
        <v>995</v>
      </c>
      <c r="E294" s="4" t="s">
        <v>249</v>
      </c>
    </row>
    <row r="295" spans="1:5" ht="15" thickBot="1" x14ac:dyDescent="0.35">
      <c r="A295" s="19"/>
      <c r="B295" s="19"/>
      <c r="C295" s="20"/>
      <c r="D295" s="5">
        <v>-1</v>
      </c>
      <c r="E295" s="6" t="s">
        <v>22</v>
      </c>
    </row>
    <row r="296" spans="1:5" ht="15" thickBot="1" x14ac:dyDescent="0.35">
      <c r="A296" s="10" t="s">
        <v>2881</v>
      </c>
      <c r="B296" s="10" t="s">
        <v>10</v>
      </c>
      <c r="C296" s="10" t="s">
        <v>11</v>
      </c>
      <c r="D296" s="21" t="s">
        <v>251</v>
      </c>
      <c r="E296" s="21"/>
    </row>
    <row r="297" spans="1:5" ht="15" thickBot="1" x14ac:dyDescent="0.35">
      <c r="A297" s="9" t="s">
        <v>2882</v>
      </c>
      <c r="B297" s="9" t="s">
        <v>5</v>
      </c>
      <c r="C297" s="9" t="s">
        <v>6</v>
      </c>
      <c r="D297" s="22" t="s">
        <v>2883</v>
      </c>
      <c r="E297" s="22"/>
    </row>
    <row r="298" spans="1:5" ht="15" thickBot="1" x14ac:dyDescent="0.35">
      <c r="A298" s="17"/>
      <c r="B298" s="17"/>
      <c r="C298" s="18"/>
      <c r="D298" s="2" t="s">
        <v>211</v>
      </c>
      <c r="E298" s="3" t="s">
        <v>212</v>
      </c>
    </row>
    <row r="299" spans="1:5" ht="15" thickBot="1" x14ac:dyDescent="0.35">
      <c r="A299" s="17"/>
      <c r="B299" s="17"/>
      <c r="C299" s="18"/>
      <c r="D299" s="1">
        <v>1</v>
      </c>
      <c r="E299" s="4" t="s">
        <v>2884</v>
      </c>
    </row>
    <row r="300" spans="1:5" ht="15" thickBot="1" x14ac:dyDescent="0.35">
      <c r="A300" s="17"/>
      <c r="B300" s="17"/>
      <c r="C300" s="18"/>
      <c r="D300" s="1">
        <v>2</v>
      </c>
      <c r="E300" s="4" t="s">
        <v>2885</v>
      </c>
    </row>
    <row r="301" spans="1:5" ht="15" thickBot="1" x14ac:dyDescent="0.35">
      <c r="A301" s="19"/>
      <c r="B301" s="19"/>
      <c r="C301" s="20"/>
      <c r="D301" s="5">
        <v>0</v>
      </c>
      <c r="E301" s="6" t="s">
        <v>22</v>
      </c>
    </row>
    <row r="302" spans="1:5" ht="15" thickBot="1" x14ac:dyDescent="0.35">
      <c r="A302" s="9" t="s">
        <v>2886</v>
      </c>
      <c r="B302" s="9" t="s">
        <v>5</v>
      </c>
      <c r="C302" s="9" t="s">
        <v>6</v>
      </c>
      <c r="D302" s="22" t="s">
        <v>2887</v>
      </c>
      <c r="E302" s="22"/>
    </row>
    <row r="303" spans="1:5" ht="15" thickBot="1" x14ac:dyDescent="0.35">
      <c r="A303" s="17"/>
      <c r="B303" s="17"/>
      <c r="C303" s="18"/>
      <c r="D303" s="2" t="s">
        <v>211</v>
      </c>
      <c r="E303" s="3" t="s">
        <v>212</v>
      </c>
    </row>
    <row r="304" spans="1:5" ht="15" thickBot="1" x14ac:dyDescent="0.35">
      <c r="A304" s="17"/>
      <c r="B304" s="17"/>
      <c r="C304" s="18"/>
      <c r="D304" s="1">
        <v>1</v>
      </c>
      <c r="E304" s="4" t="s">
        <v>32</v>
      </c>
    </row>
    <row r="305" spans="1:5" ht="15" thickBot="1" x14ac:dyDescent="0.35">
      <c r="A305" s="17"/>
      <c r="B305" s="17"/>
      <c r="C305" s="18"/>
      <c r="D305" s="1">
        <v>2</v>
      </c>
      <c r="E305" s="4" t="s">
        <v>33</v>
      </c>
    </row>
    <row r="306" spans="1:5" ht="15" thickBot="1" x14ac:dyDescent="0.35">
      <c r="A306" s="19"/>
      <c r="B306" s="19"/>
      <c r="C306" s="20"/>
      <c r="D306" s="5">
        <v>0</v>
      </c>
      <c r="E306" s="6" t="s">
        <v>22</v>
      </c>
    </row>
    <row r="307" spans="1:5" ht="15" thickBot="1" x14ac:dyDescent="0.35">
      <c r="A307" s="9" t="s">
        <v>2888</v>
      </c>
      <c r="B307" s="9" t="s">
        <v>5</v>
      </c>
      <c r="C307" s="9" t="s">
        <v>6</v>
      </c>
      <c r="D307" s="22" t="s">
        <v>2889</v>
      </c>
      <c r="E307" s="22"/>
    </row>
    <row r="308" spans="1:5" ht="15" thickBot="1" x14ac:dyDescent="0.35">
      <c r="A308" s="17"/>
      <c r="B308" s="17"/>
      <c r="C308" s="18"/>
      <c r="D308" s="2" t="s">
        <v>211</v>
      </c>
      <c r="E308" s="3" t="s">
        <v>212</v>
      </c>
    </row>
    <row r="309" spans="1:5" ht="15" thickBot="1" x14ac:dyDescent="0.35">
      <c r="A309" s="17"/>
      <c r="B309" s="17"/>
      <c r="C309" s="18"/>
      <c r="D309" s="1">
        <v>1</v>
      </c>
      <c r="E309" s="4" t="s">
        <v>2876</v>
      </c>
    </row>
    <row r="310" spans="1:5" ht="15" thickBot="1" x14ac:dyDescent="0.35">
      <c r="A310" s="17"/>
      <c r="B310" s="17"/>
      <c r="C310" s="18"/>
      <c r="D310" s="1">
        <v>2</v>
      </c>
      <c r="E310" s="4" t="s">
        <v>2877</v>
      </c>
    </row>
    <row r="311" spans="1:5" ht="15" thickBot="1" x14ac:dyDescent="0.35">
      <c r="A311" s="17"/>
      <c r="B311" s="17"/>
      <c r="C311" s="18"/>
      <c r="D311" s="1">
        <v>3</v>
      </c>
      <c r="E311" s="4" t="s">
        <v>2878</v>
      </c>
    </row>
    <row r="312" spans="1:5" ht="15" thickBot="1" x14ac:dyDescent="0.35">
      <c r="A312" s="17"/>
      <c r="B312" s="17"/>
      <c r="C312" s="18"/>
      <c r="D312" s="1">
        <v>4</v>
      </c>
      <c r="E312" s="4" t="s">
        <v>2880</v>
      </c>
    </row>
    <row r="313" spans="1:5" ht="15" thickBot="1" x14ac:dyDescent="0.35">
      <c r="A313" s="17"/>
      <c r="B313" s="17"/>
      <c r="C313" s="18"/>
      <c r="D313" s="1">
        <v>0</v>
      </c>
      <c r="E313" s="4" t="s">
        <v>2890</v>
      </c>
    </row>
    <row r="314" spans="1:5" ht="15" thickBot="1" x14ac:dyDescent="0.35">
      <c r="A314" s="17"/>
      <c r="B314" s="17"/>
      <c r="C314" s="18"/>
      <c r="D314" s="1">
        <v>995</v>
      </c>
      <c r="E314" s="4" t="s">
        <v>249</v>
      </c>
    </row>
    <row r="315" spans="1:5" ht="15" thickBot="1" x14ac:dyDescent="0.35">
      <c r="A315" s="19"/>
      <c r="B315" s="19"/>
      <c r="C315" s="20"/>
      <c r="D315" s="5">
        <v>-1</v>
      </c>
      <c r="E315" s="6" t="s">
        <v>22</v>
      </c>
    </row>
    <row r="316" spans="1:5" ht="15" thickBot="1" x14ac:dyDescent="0.35">
      <c r="A316" s="10" t="s">
        <v>2891</v>
      </c>
      <c r="B316" s="10" t="s">
        <v>10</v>
      </c>
      <c r="C316" s="10" t="s">
        <v>11</v>
      </c>
      <c r="D316" s="21" t="s">
        <v>251</v>
      </c>
      <c r="E316" s="21"/>
    </row>
    <row r="317" spans="1:5" ht="15" thickBot="1" x14ac:dyDescent="0.35">
      <c r="A317" s="9" t="s">
        <v>2892</v>
      </c>
      <c r="B317" s="9" t="s">
        <v>5</v>
      </c>
      <c r="C317" s="9" t="s">
        <v>6</v>
      </c>
      <c r="D317" s="22" t="s">
        <v>2893</v>
      </c>
      <c r="E317" s="22"/>
    </row>
    <row r="318" spans="1:5" ht="15" thickBot="1" x14ac:dyDescent="0.35">
      <c r="A318" s="17"/>
      <c r="B318" s="17"/>
      <c r="C318" s="18"/>
      <c r="D318" s="2" t="s">
        <v>211</v>
      </c>
      <c r="E318" s="3" t="s">
        <v>212</v>
      </c>
    </row>
    <row r="319" spans="1:5" ht="15" thickBot="1" x14ac:dyDescent="0.35">
      <c r="A319" s="17"/>
      <c r="B319" s="17"/>
      <c r="C319" s="18"/>
      <c r="D319" s="1">
        <v>1</v>
      </c>
      <c r="E319" s="4" t="s">
        <v>2808</v>
      </c>
    </row>
    <row r="320" spans="1:5" ht="15" thickBot="1" x14ac:dyDescent="0.35">
      <c r="A320" s="17"/>
      <c r="B320" s="17"/>
      <c r="C320" s="18"/>
      <c r="D320" s="1">
        <v>2</v>
      </c>
      <c r="E320" s="4" t="s">
        <v>69</v>
      </c>
    </row>
    <row r="321" spans="1:5" ht="15" thickBot="1" x14ac:dyDescent="0.35">
      <c r="A321" s="17"/>
      <c r="B321" s="17"/>
      <c r="C321" s="18"/>
      <c r="D321" s="1">
        <v>3</v>
      </c>
      <c r="E321" s="4" t="s">
        <v>2894</v>
      </c>
    </row>
    <row r="322" spans="1:5" ht="15" thickBot="1" x14ac:dyDescent="0.35">
      <c r="A322" s="19"/>
      <c r="B322" s="19"/>
      <c r="C322" s="20"/>
      <c r="D322" s="5">
        <v>-1</v>
      </c>
      <c r="E322" s="6" t="s">
        <v>22</v>
      </c>
    </row>
    <row r="323" spans="1:5" ht="15" thickBot="1" x14ac:dyDescent="0.35">
      <c r="A323" s="9" t="s">
        <v>2895</v>
      </c>
      <c r="B323" s="9" t="s">
        <v>10</v>
      </c>
      <c r="C323" s="9" t="s">
        <v>214</v>
      </c>
      <c r="D323" s="22" t="s">
        <v>2896</v>
      </c>
      <c r="E323" s="22"/>
    </row>
    <row r="324" spans="1:5" ht="15" thickBot="1" x14ac:dyDescent="0.35">
      <c r="A324" s="17"/>
      <c r="B324" s="17"/>
      <c r="C324" s="18"/>
      <c r="D324" s="2" t="s">
        <v>211</v>
      </c>
      <c r="E324" s="3" t="s">
        <v>212</v>
      </c>
    </row>
    <row r="325" spans="1:5" ht="15" thickBot="1" x14ac:dyDescent="0.35">
      <c r="A325" s="17"/>
      <c r="B325" s="17"/>
      <c r="C325" s="18"/>
      <c r="D325" s="1">
        <v>1</v>
      </c>
      <c r="E325" s="4" t="s">
        <v>2897</v>
      </c>
    </row>
    <row r="326" spans="1:5" ht="15" thickBot="1" x14ac:dyDescent="0.35">
      <c r="A326" s="17"/>
      <c r="B326" s="17"/>
      <c r="C326" s="18"/>
      <c r="D326" s="1">
        <v>2</v>
      </c>
      <c r="E326" s="4" t="s">
        <v>2898</v>
      </c>
    </row>
    <row r="327" spans="1:5" ht="15" thickBot="1" x14ac:dyDescent="0.35">
      <c r="A327" s="17"/>
      <c r="B327" s="17"/>
      <c r="C327" s="18"/>
      <c r="D327" s="1">
        <v>3</v>
      </c>
      <c r="E327" s="4" t="s">
        <v>2899</v>
      </c>
    </row>
    <row r="328" spans="1:5" ht="15" thickBot="1" x14ac:dyDescent="0.35">
      <c r="A328" s="17"/>
      <c r="B328" s="17"/>
      <c r="C328" s="18"/>
      <c r="D328" s="1">
        <v>4</v>
      </c>
      <c r="E328" s="4" t="s">
        <v>2900</v>
      </c>
    </row>
    <row r="329" spans="1:5" ht="15" thickBot="1" x14ac:dyDescent="0.35">
      <c r="A329" s="17"/>
      <c r="B329" s="17"/>
      <c r="C329" s="18"/>
      <c r="D329" s="1">
        <v>5</v>
      </c>
      <c r="E329" s="4" t="s">
        <v>2901</v>
      </c>
    </row>
    <row r="330" spans="1:5" ht="15" thickBot="1" x14ac:dyDescent="0.35">
      <c r="A330" s="17"/>
      <c r="B330" s="17"/>
      <c r="C330" s="18"/>
      <c r="D330" s="1">
        <v>6</v>
      </c>
      <c r="E330" s="4" t="s">
        <v>249</v>
      </c>
    </row>
    <row r="331" spans="1:5" ht="15" thickBot="1" x14ac:dyDescent="0.35">
      <c r="A331" s="19"/>
      <c r="B331" s="19"/>
      <c r="C331" s="20"/>
      <c r="D331" s="5">
        <v>7</v>
      </c>
      <c r="E331" s="6" t="s">
        <v>22</v>
      </c>
    </row>
    <row r="332" spans="1:5" ht="15" thickBot="1" x14ac:dyDescent="0.35">
      <c r="A332" s="9" t="s">
        <v>2902</v>
      </c>
      <c r="B332" s="9" t="s">
        <v>68</v>
      </c>
      <c r="C332" s="9" t="s">
        <v>222</v>
      </c>
      <c r="D332" s="22" t="s">
        <v>2903</v>
      </c>
      <c r="E332" s="22"/>
    </row>
    <row r="333" spans="1:5" ht="15" thickBot="1" x14ac:dyDescent="0.35">
      <c r="A333" s="17"/>
      <c r="B333" s="17"/>
      <c r="C333" s="18"/>
      <c r="D333" s="2" t="s">
        <v>211</v>
      </c>
      <c r="E333" s="3" t="s">
        <v>212</v>
      </c>
    </row>
    <row r="334" spans="1:5" ht="15" thickBot="1" x14ac:dyDescent="0.35">
      <c r="A334" s="17"/>
      <c r="B334" s="17"/>
      <c r="C334" s="18"/>
      <c r="D334" s="1">
        <v>0</v>
      </c>
      <c r="E334" s="4" t="s">
        <v>69</v>
      </c>
    </row>
    <row r="335" spans="1:5" ht="15" thickBot="1" x14ac:dyDescent="0.35">
      <c r="A335" s="19"/>
      <c r="B335" s="19"/>
      <c r="C335" s="20"/>
      <c r="D335" s="5">
        <v>1</v>
      </c>
      <c r="E335" s="6" t="s">
        <v>70</v>
      </c>
    </row>
    <row r="336" spans="1:5" ht="15" thickBot="1" x14ac:dyDescent="0.35">
      <c r="A336" s="9" t="s">
        <v>2904</v>
      </c>
      <c r="B336" s="9" t="s">
        <v>68</v>
      </c>
      <c r="C336" s="9" t="s">
        <v>222</v>
      </c>
      <c r="D336" s="22" t="s">
        <v>2905</v>
      </c>
      <c r="E336" s="22"/>
    </row>
    <row r="337" spans="1:5" ht="15" thickBot="1" x14ac:dyDescent="0.35">
      <c r="A337" s="17"/>
      <c r="B337" s="17"/>
      <c r="C337" s="18"/>
      <c r="D337" s="2" t="s">
        <v>211</v>
      </c>
      <c r="E337" s="3" t="s">
        <v>212</v>
      </c>
    </row>
    <row r="338" spans="1:5" ht="15" thickBot="1" x14ac:dyDescent="0.35">
      <c r="A338" s="17"/>
      <c r="B338" s="17"/>
      <c r="C338" s="18"/>
      <c r="D338" s="1">
        <v>0</v>
      </c>
      <c r="E338" s="4" t="s">
        <v>69</v>
      </c>
    </row>
    <row r="339" spans="1:5" ht="15" thickBot="1" x14ac:dyDescent="0.35">
      <c r="A339" s="19"/>
      <c r="B339" s="19"/>
      <c r="C339" s="20"/>
      <c r="D339" s="5">
        <v>1</v>
      </c>
      <c r="E339" s="6" t="s">
        <v>70</v>
      </c>
    </row>
    <row r="340" spans="1:5" ht="15" thickBot="1" x14ac:dyDescent="0.35">
      <c r="A340" s="9" t="s">
        <v>2906</v>
      </c>
      <c r="B340" s="9" t="s">
        <v>68</v>
      </c>
      <c r="C340" s="9" t="s">
        <v>222</v>
      </c>
      <c r="D340" s="22" t="s">
        <v>2907</v>
      </c>
      <c r="E340" s="22"/>
    </row>
    <row r="341" spans="1:5" ht="15" thickBot="1" x14ac:dyDescent="0.35">
      <c r="A341" s="17"/>
      <c r="B341" s="17"/>
      <c r="C341" s="18"/>
      <c r="D341" s="2" t="s">
        <v>211</v>
      </c>
      <c r="E341" s="3" t="s">
        <v>212</v>
      </c>
    </row>
    <row r="342" spans="1:5" ht="15" thickBot="1" x14ac:dyDescent="0.35">
      <c r="A342" s="17"/>
      <c r="B342" s="17"/>
      <c r="C342" s="18"/>
      <c r="D342" s="1">
        <v>0</v>
      </c>
      <c r="E342" s="4" t="s">
        <v>69</v>
      </c>
    </row>
    <row r="343" spans="1:5" ht="15" thickBot="1" x14ac:dyDescent="0.35">
      <c r="A343" s="19"/>
      <c r="B343" s="19"/>
      <c r="C343" s="20"/>
      <c r="D343" s="5">
        <v>1</v>
      </c>
      <c r="E343" s="6" t="s">
        <v>70</v>
      </c>
    </row>
    <row r="344" spans="1:5" ht="15" thickBot="1" x14ac:dyDescent="0.35">
      <c r="A344" s="9" t="s">
        <v>2908</v>
      </c>
      <c r="B344" s="9" t="s">
        <v>68</v>
      </c>
      <c r="C344" s="9" t="s">
        <v>222</v>
      </c>
      <c r="D344" s="22" t="s">
        <v>2909</v>
      </c>
      <c r="E344" s="22"/>
    </row>
    <row r="345" spans="1:5" ht="15" thickBot="1" x14ac:dyDescent="0.35">
      <c r="A345" s="17"/>
      <c r="B345" s="17"/>
      <c r="C345" s="18"/>
      <c r="D345" s="2" t="s">
        <v>211</v>
      </c>
      <c r="E345" s="3" t="s">
        <v>212</v>
      </c>
    </row>
    <row r="346" spans="1:5" ht="15" thickBot="1" x14ac:dyDescent="0.35">
      <c r="A346" s="17"/>
      <c r="B346" s="17"/>
      <c r="C346" s="18"/>
      <c r="D346" s="1">
        <v>0</v>
      </c>
      <c r="E346" s="4" t="s">
        <v>69</v>
      </c>
    </row>
    <row r="347" spans="1:5" ht="15" thickBot="1" x14ac:dyDescent="0.35">
      <c r="A347" s="19"/>
      <c r="B347" s="19"/>
      <c r="C347" s="20"/>
      <c r="D347" s="5">
        <v>1</v>
      </c>
      <c r="E347" s="6" t="s">
        <v>70</v>
      </c>
    </row>
    <row r="348" spans="1:5" ht="15" thickBot="1" x14ac:dyDescent="0.35">
      <c r="A348" s="9" t="s">
        <v>2910</v>
      </c>
      <c r="B348" s="9" t="s">
        <v>68</v>
      </c>
      <c r="C348" s="9" t="s">
        <v>222</v>
      </c>
      <c r="D348" s="22" t="s">
        <v>2911</v>
      </c>
      <c r="E348" s="22"/>
    </row>
    <row r="349" spans="1:5" ht="15" thickBot="1" x14ac:dyDescent="0.35">
      <c r="A349" s="17"/>
      <c r="B349" s="17"/>
      <c r="C349" s="18"/>
      <c r="D349" s="2" t="s">
        <v>211</v>
      </c>
      <c r="E349" s="3" t="s">
        <v>212</v>
      </c>
    </row>
    <row r="350" spans="1:5" ht="15" thickBot="1" x14ac:dyDescent="0.35">
      <c r="A350" s="17"/>
      <c r="B350" s="17"/>
      <c r="C350" s="18"/>
      <c r="D350" s="1">
        <v>0</v>
      </c>
      <c r="E350" s="4" t="s">
        <v>69</v>
      </c>
    </row>
    <row r="351" spans="1:5" ht="15" thickBot="1" x14ac:dyDescent="0.35">
      <c r="A351" s="19"/>
      <c r="B351" s="19"/>
      <c r="C351" s="20"/>
      <c r="D351" s="5">
        <v>1</v>
      </c>
      <c r="E351" s="6" t="s">
        <v>70</v>
      </c>
    </row>
    <row r="352" spans="1:5" ht="15" thickBot="1" x14ac:dyDescent="0.35">
      <c r="A352" s="9" t="s">
        <v>2912</v>
      </c>
      <c r="B352" s="9" t="s">
        <v>68</v>
      </c>
      <c r="C352" s="9" t="s">
        <v>222</v>
      </c>
      <c r="D352" s="22" t="s">
        <v>2913</v>
      </c>
      <c r="E352" s="22"/>
    </row>
    <row r="353" spans="1:5" ht="15" thickBot="1" x14ac:dyDescent="0.35">
      <c r="A353" s="17"/>
      <c r="B353" s="17"/>
      <c r="C353" s="18"/>
      <c r="D353" s="2" t="s">
        <v>211</v>
      </c>
      <c r="E353" s="3" t="s">
        <v>212</v>
      </c>
    </row>
    <row r="354" spans="1:5" ht="15" thickBot="1" x14ac:dyDescent="0.35">
      <c r="A354" s="17"/>
      <c r="B354" s="17"/>
      <c r="C354" s="18"/>
      <c r="D354" s="1">
        <v>0</v>
      </c>
      <c r="E354" s="4" t="s">
        <v>69</v>
      </c>
    </row>
    <row r="355" spans="1:5" ht="15" thickBot="1" x14ac:dyDescent="0.35">
      <c r="A355" s="19"/>
      <c r="B355" s="19"/>
      <c r="C355" s="20"/>
      <c r="D355" s="5">
        <v>1</v>
      </c>
      <c r="E355" s="6" t="s">
        <v>70</v>
      </c>
    </row>
    <row r="356" spans="1:5" ht="15" thickBot="1" x14ac:dyDescent="0.35">
      <c r="A356" s="10" t="s">
        <v>2914</v>
      </c>
      <c r="B356" s="10" t="s">
        <v>10</v>
      </c>
      <c r="C356" s="10" t="s">
        <v>11</v>
      </c>
      <c r="D356" s="21" t="s">
        <v>251</v>
      </c>
      <c r="E356" s="21"/>
    </row>
    <row r="357" spans="1:5" ht="15" thickBot="1" x14ac:dyDescent="0.35">
      <c r="A357" s="9" t="s">
        <v>2915</v>
      </c>
      <c r="B357" s="9" t="s">
        <v>68</v>
      </c>
      <c r="C357" s="9" t="s">
        <v>222</v>
      </c>
      <c r="D357" s="22" t="s">
        <v>2916</v>
      </c>
      <c r="E357" s="22"/>
    </row>
    <row r="358" spans="1:5" ht="15" thickBot="1" x14ac:dyDescent="0.35">
      <c r="A358" s="17"/>
      <c r="B358" s="17"/>
      <c r="C358" s="18"/>
      <c r="D358" s="2" t="s">
        <v>211</v>
      </c>
      <c r="E358" s="3" t="s">
        <v>212</v>
      </c>
    </row>
    <row r="359" spans="1:5" ht="15" thickBot="1" x14ac:dyDescent="0.35">
      <c r="A359" s="17"/>
      <c r="B359" s="17"/>
      <c r="C359" s="18"/>
      <c r="D359" s="1">
        <v>0</v>
      </c>
      <c r="E359" s="4" t="s">
        <v>69</v>
      </c>
    </row>
    <row r="360" spans="1:5" ht="15" thickBot="1" x14ac:dyDescent="0.35">
      <c r="A360" s="19"/>
      <c r="B360" s="19"/>
      <c r="C360" s="20"/>
      <c r="D360" s="5">
        <v>1</v>
      </c>
      <c r="E360" s="6" t="s">
        <v>70</v>
      </c>
    </row>
    <row r="361" spans="1:5" ht="15" thickBot="1" x14ac:dyDescent="0.35">
      <c r="A361" s="9" t="s">
        <v>2917</v>
      </c>
      <c r="B361" s="9" t="s">
        <v>5</v>
      </c>
      <c r="C361" s="9" t="s">
        <v>6</v>
      </c>
      <c r="D361" s="22" t="s">
        <v>271</v>
      </c>
      <c r="E361" s="22"/>
    </row>
    <row r="362" spans="1:5" ht="15" thickBot="1" x14ac:dyDescent="0.35">
      <c r="A362" s="17"/>
      <c r="B362" s="17"/>
      <c r="C362" s="18"/>
      <c r="D362" s="2" t="s">
        <v>211</v>
      </c>
      <c r="E362" s="3" t="s">
        <v>212</v>
      </c>
    </row>
    <row r="363" spans="1:5" ht="15" thickBot="1" x14ac:dyDescent="0.35">
      <c r="A363" s="17"/>
      <c r="B363" s="17"/>
      <c r="C363" s="18"/>
      <c r="D363" s="1">
        <v>1</v>
      </c>
      <c r="E363" s="4" t="s">
        <v>272</v>
      </c>
    </row>
    <row r="364" spans="1:5" ht="15" thickBot="1" x14ac:dyDescent="0.35">
      <c r="A364" s="17"/>
      <c r="B364" s="17"/>
      <c r="C364" s="18"/>
      <c r="D364" s="1">
        <v>2</v>
      </c>
      <c r="E364" s="4" t="s">
        <v>273</v>
      </c>
    </row>
    <row r="365" spans="1:5" ht="15" thickBot="1" x14ac:dyDescent="0.35">
      <c r="A365" s="17"/>
      <c r="B365" s="17"/>
      <c r="C365" s="18"/>
      <c r="D365" s="1">
        <v>3</v>
      </c>
      <c r="E365" s="4" t="s">
        <v>274</v>
      </c>
    </row>
    <row r="366" spans="1:5" ht="15" thickBot="1" x14ac:dyDescent="0.35">
      <c r="A366" s="17"/>
      <c r="B366" s="17"/>
      <c r="C366" s="18"/>
      <c r="D366" s="1">
        <v>4</v>
      </c>
      <c r="E366" s="4" t="s">
        <v>275</v>
      </c>
    </row>
    <row r="367" spans="1:5" ht="15" thickBot="1" x14ac:dyDescent="0.35">
      <c r="A367" s="17"/>
      <c r="B367" s="17"/>
      <c r="C367" s="18"/>
      <c r="D367" s="1">
        <v>5</v>
      </c>
      <c r="E367" s="4" t="s">
        <v>276</v>
      </c>
    </row>
    <row r="368" spans="1:5" ht="15" thickBot="1" x14ac:dyDescent="0.35">
      <c r="A368" s="17"/>
      <c r="B368" s="17"/>
      <c r="C368" s="18"/>
      <c r="D368" s="1">
        <v>995</v>
      </c>
      <c r="E368" s="4" t="s">
        <v>277</v>
      </c>
    </row>
    <row r="369" spans="1:5" ht="15" thickBot="1" x14ac:dyDescent="0.35">
      <c r="A369" s="19"/>
      <c r="B369" s="19"/>
      <c r="C369" s="20"/>
      <c r="D369" s="5">
        <v>-1</v>
      </c>
      <c r="E369" s="6" t="s">
        <v>22</v>
      </c>
    </row>
    <row r="370" spans="1:5" ht="15" thickBot="1" x14ac:dyDescent="0.35">
      <c r="A370" s="10" t="s">
        <v>2918</v>
      </c>
      <c r="B370" s="10" t="s">
        <v>10</v>
      </c>
      <c r="C370" s="10" t="s">
        <v>11</v>
      </c>
      <c r="D370" s="21" t="s">
        <v>279</v>
      </c>
      <c r="E370" s="21"/>
    </row>
    <row r="371" spans="1:5" ht="15" thickBot="1" x14ac:dyDescent="0.35">
      <c r="A371" s="9" t="s">
        <v>2919</v>
      </c>
      <c r="B371" s="9" t="s">
        <v>5</v>
      </c>
      <c r="C371" s="9" t="s">
        <v>6</v>
      </c>
      <c r="D371" s="22" t="s">
        <v>281</v>
      </c>
      <c r="E371" s="22"/>
    </row>
    <row r="372" spans="1:5" ht="15" thickBot="1" x14ac:dyDescent="0.35">
      <c r="A372" s="17"/>
      <c r="B372" s="17"/>
      <c r="C372" s="18"/>
      <c r="D372" s="2" t="s">
        <v>211</v>
      </c>
      <c r="E372" s="3" t="s">
        <v>212</v>
      </c>
    </row>
    <row r="373" spans="1:5" ht="15" thickBot="1" x14ac:dyDescent="0.35">
      <c r="A373" s="17"/>
      <c r="B373" s="17"/>
      <c r="C373" s="18"/>
      <c r="D373" s="1">
        <v>1</v>
      </c>
      <c r="E373" s="4" t="s">
        <v>2920</v>
      </c>
    </row>
    <row r="374" spans="1:5" ht="15" thickBot="1" x14ac:dyDescent="0.35">
      <c r="A374" s="17"/>
      <c r="B374" s="17"/>
      <c r="C374" s="18"/>
      <c r="D374" s="1">
        <v>2</v>
      </c>
      <c r="E374" s="4" t="s">
        <v>2921</v>
      </c>
    </row>
    <row r="375" spans="1:5" ht="15" thickBot="1" x14ac:dyDescent="0.35">
      <c r="A375" s="17"/>
      <c r="B375" s="17"/>
      <c r="C375" s="18"/>
      <c r="D375" s="1">
        <v>3</v>
      </c>
      <c r="E375" s="4" t="s">
        <v>2922</v>
      </c>
    </row>
    <row r="376" spans="1:5" ht="15" thickBot="1" x14ac:dyDescent="0.35">
      <c r="A376" s="17"/>
      <c r="B376" s="17"/>
      <c r="C376" s="18"/>
      <c r="D376" s="1">
        <v>995</v>
      </c>
      <c r="E376" s="4" t="s">
        <v>39</v>
      </c>
    </row>
    <row r="377" spans="1:5" ht="15" thickBot="1" x14ac:dyDescent="0.35">
      <c r="A377" s="19"/>
      <c r="B377" s="19"/>
      <c r="C377" s="20"/>
      <c r="D377" s="5">
        <v>-1</v>
      </c>
      <c r="E377" s="6" t="s">
        <v>22</v>
      </c>
    </row>
    <row r="378" spans="1:5" ht="15" thickBot="1" x14ac:dyDescent="0.35">
      <c r="A378" s="10" t="s">
        <v>2923</v>
      </c>
      <c r="B378" s="10" t="s">
        <v>10</v>
      </c>
      <c r="C378" s="10" t="s">
        <v>11</v>
      </c>
      <c r="D378" s="21" t="s">
        <v>2924</v>
      </c>
      <c r="E378" s="21"/>
    </row>
    <row r="379" spans="1:5" ht="15" thickBot="1" x14ac:dyDescent="0.35">
      <c r="A379" s="9" t="s">
        <v>2925</v>
      </c>
      <c r="B379" s="9" t="s">
        <v>5</v>
      </c>
      <c r="C379" s="9" t="s">
        <v>6</v>
      </c>
      <c r="D379" s="22" t="s">
        <v>300</v>
      </c>
      <c r="E379" s="22"/>
    </row>
    <row r="380" spans="1:5" ht="15" thickBot="1" x14ac:dyDescent="0.35">
      <c r="A380" s="17"/>
      <c r="B380" s="17"/>
      <c r="C380" s="18"/>
      <c r="D380" s="2" t="s">
        <v>211</v>
      </c>
      <c r="E380" s="3" t="s">
        <v>212</v>
      </c>
    </row>
    <row r="381" spans="1:5" ht="15" thickBot="1" x14ac:dyDescent="0.35">
      <c r="A381" s="17"/>
      <c r="B381" s="17"/>
      <c r="C381" s="18"/>
      <c r="D381" s="1">
        <v>1</v>
      </c>
      <c r="E381" s="4" t="s">
        <v>12</v>
      </c>
    </row>
    <row r="382" spans="1:5" ht="15" thickBot="1" x14ac:dyDescent="0.35">
      <c r="A382" s="19"/>
      <c r="B382" s="19"/>
      <c r="C382" s="20"/>
      <c r="D382" s="5">
        <v>-1</v>
      </c>
      <c r="E382" s="6" t="s">
        <v>22</v>
      </c>
    </row>
    <row r="383" spans="1:5" ht="15" thickBot="1" x14ac:dyDescent="0.35">
      <c r="A383" s="10" t="s">
        <v>2926</v>
      </c>
      <c r="B383" s="10" t="s">
        <v>10</v>
      </c>
      <c r="C383" s="10" t="s">
        <v>11</v>
      </c>
      <c r="D383" s="21" t="s">
        <v>29</v>
      </c>
      <c r="E383" s="21"/>
    </row>
    <row r="384" spans="1:5" ht="15" thickBot="1" x14ac:dyDescent="0.35">
      <c r="A384" s="9" t="s">
        <v>2927</v>
      </c>
      <c r="B384" s="9" t="s">
        <v>5</v>
      </c>
      <c r="C384" s="9" t="s">
        <v>6</v>
      </c>
      <c r="D384" s="22" t="s">
        <v>303</v>
      </c>
      <c r="E384" s="22"/>
    </row>
    <row r="385" spans="1:5" ht="15" thickBot="1" x14ac:dyDescent="0.35">
      <c r="A385" s="17"/>
      <c r="B385" s="17"/>
      <c r="C385" s="18"/>
      <c r="D385" s="2" t="s">
        <v>211</v>
      </c>
      <c r="E385" s="3" t="s">
        <v>212</v>
      </c>
    </row>
    <row r="386" spans="1:5" ht="15" thickBot="1" x14ac:dyDescent="0.35">
      <c r="A386" s="17"/>
      <c r="B386" s="17"/>
      <c r="C386" s="18"/>
      <c r="D386" s="1">
        <v>1</v>
      </c>
      <c r="E386" s="4" t="s">
        <v>27</v>
      </c>
    </row>
    <row r="387" spans="1:5" ht="15" thickBot="1" x14ac:dyDescent="0.35">
      <c r="A387" s="19"/>
      <c r="B387" s="19"/>
      <c r="C387" s="20"/>
      <c r="D387" s="5">
        <v>-1</v>
      </c>
      <c r="E387" s="6" t="s">
        <v>22</v>
      </c>
    </row>
    <row r="388" spans="1:5" ht="15" thickBot="1" x14ac:dyDescent="0.35">
      <c r="A388" s="10" t="s">
        <v>2928</v>
      </c>
      <c r="B388" s="10" t="s">
        <v>10</v>
      </c>
      <c r="C388" s="10" t="s">
        <v>11</v>
      </c>
      <c r="D388" s="21" t="s">
        <v>29</v>
      </c>
      <c r="E388" s="21"/>
    </row>
    <row r="389" spans="1:5" ht="15" thickBot="1" x14ac:dyDescent="0.35">
      <c r="A389" s="9" t="s">
        <v>2929</v>
      </c>
      <c r="B389" s="9" t="s">
        <v>5</v>
      </c>
      <c r="C389" s="9" t="s">
        <v>6</v>
      </c>
      <c r="D389" s="22" t="s">
        <v>306</v>
      </c>
      <c r="E389" s="22"/>
    </row>
    <row r="390" spans="1:5" ht="15" thickBot="1" x14ac:dyDescent="0.35">
      <c r="A390" s="17"/>
      <c r="B390" s="17"/>
      <c r="C390" s="18"/>
      <c r="D390" s="2" t="s">
        <v>211</v>
      </c>
      <c r="E390" s="3" t="s">
        <v>212</v>
      </c>
    </row>
    <row r="391" spans="1:5" ht="15" thickBot="1" x14ac:dyDescent="0.35">
      <c r="A391" s="17"/>
      <c r="B391" s="17"/>
      <c r="C391" s="18"/>
      <c r="D391" s="1">
        <v>1</v>
      </c>
      <c r="E391" s="4" t="s">
        <v>12</v>
      </c>
    </row>
    <row r="392" spans="1:5" ht="15" thickBot="1" x14ac:dyDescent="0.35">
      <c r="A392" s="19"/>
      <c r="B392" s="19"/>
      <c r="C392" s="20"/>
      <c r="D392" s="5">
        <v>-1</v>
      </c>
      <c r="E392" s="6" t="s">
        <v>22</v>
      </c>
    </row>
    <row r="393" spans="1:5" ht="15" thickBot="1" x14ac:dyDescent="0.35">
      <c r="A393" s="10" t="s">
        <v>2930</v>
      </c>
      <c r="B393" s="10" t="s">
        <v>10</v>
      </c>
      <c r="C393" s="10" t="s">
        <v>11</v>
      </c>
      <c r="D393" s="21" t="s">
        <v>29</v>
      </c>
      <c r="E393" s="21"/>
    </row>
    <row r="394" spans="1:5" ht="15" thickBot="1" x14ac:dyDescent="0.35">
      <c r="A394" s="9" t="s">
        <v>2931</v>
      </c>
      <c r="B394" s="9" t="s">
        <v>5</v>
      </c>
      <c r="C394" s="9" t="s">
        <v>6</v>
      </c>
      <c r="D394" s="22" t="s">
        <v>309</v>
      </c>
      <c r="E394" s="22"/>
    </row>
    <row r="395" spans="1:5" ht="15" thickBot="1" x14ac:dyDescent="0.35">
      <c r="A395" s="17"/>
      <c r="B395" s="17"/>
      <c r="C395" s="18"/>
      <c r="D395" s="2" t="s">
        <v>211</v>
      </c>
      <c r="E395" s="3" t="s">
        <v>212</v>
      </c>
    </row>
    <row r="396" spans="1:5" ht="15" thickBot="1" x14ac:dyDescent="0.35">
      <c r="A396" s="17"/>
      <c r="B396" s="17"/>
      <c r="C396" s="18"/>
      <c r="D396" s="1">
        <v>1</v>
      </c>
      <c r="E396" s="4" t="s">
        <v>27</v>
      </c>
    </row>
    <row r="397" spans="1:5" ht="15" thickBot="1" x14ac:dyDescent="0.35">
      <c r="A397" s="19"/>
      <c r="B397" s="19"/>
      <c r="C397" s="20"/>
      <c r="D397" s="5">
        <v>-1</v>
      </c>
      <c r="E397" s="6" t="s">
        <v>22</v>
      </c>
    </row>
    <row r="398" spans="1:5" ht="15" thickBot="1" x14ac:dyDescent="0.35">
      <c r="A398" s="10" t="s">
        <v>2932</v>
      </c>
      <c r="B398" s="10" t="s">
        <v>10</v>
      </c>
      <c r="C398" s="10" t="s">
        <v>11</v>
      </c>
      <c r="D398" s="21" t="s">
        <v>29</v>
      </c>
      <c r="E398" s="21"/>
    </row>
    <row r="399" spans="1:5" ht="15" thickBot="1" x14ac:dyDescent="0.35">
      <c r="A399" s="10" t="s">
        <v>2933</v>
      </c>
      <c r="B399" s="10" t="s">
        <v>10</v>
      </c>
      <c r="C399" s="10" t="s">
        <v>57</v>
      </c>
      <c r="D399" s="21" t="s">
        <v>58</v>
      </c>
      <c r="E399" s="21"/>
    </row>
    <row r="400" spans="1:5" x14ac:dyDescent="0.3">
      <c r="A400" s="23" t="s">
        <v>59</v>
      </c>
      <c r="B400" s="23"/>
      <c r="C400" s="23"/>
      <c r="D400" s="23"/>
      <c r="E400" s="23"/>
    </row>
    <row r="401" spans="1:5" ht="15" thickBot="1" x14ac:dyDescent="0.35">
      <c r="A401" s="8" t="s">
        <v>0</v>
      </c>
      <c r="B401" s="8" t="s">
        <v>1</v>
      </c>
      <c r="C401" s="8" t="s">
        <v>2</v>
      </c>
      <c r="D401" s="24" t="s">
        <v>3</v>
      </c>
      <c r="E401" s="24"/>
    </row>
    <row r="402" spans="1:5" ht="15" thickBot="1" x14ac:dyDescent="0.35">
      <c r="A402" s="10" t="s">
        <v>2934</v>
      </c>
      <c r="B402" s="10" t="s">
        <v>5</v>
      </c>
      <c r="C402" s="10" t="s">
        <v>60</v>
      </c>
      <c r="D402" s="25" t="s">
        <v>1746</v>
      </c>
      <c r="E402" s="25"/>
    </row>
    <row r="403" spans="1:5" ht="15" thickBot="1" x14ac:dyDescent="0.35">
      <c r="A403" s="10" t="s">
        <v>2935</v>
      </c>
      <c r="B403" s="10" t="s">
        <v>5</v>
      </c>
      <c r="C403" s="10" t="s">
        <v>60</v>
      </c>
      <c r="D403" s="21" t="s">
        <v>1746</v>
      </c>
      <c r="E403" s="21"/>
    </row>
    <row r="404" spans="1:5" ht="15" thickBot="1" x14ac:dyDescent="0.35">
      <c r="A404" s="10" t="s">
        <v>2936</v>
      </c>
      <c r="B404" s="10" t="s">
        <v>5</v>
      </c>
      <c r="C404" s="10" t="s">
        <v>60</v>
      </c>
      <c r="D404" s="21" t="s">
        <v>1746</v>
      </c>
      <c r="E404" s="21"/>
    </row>
    <row r="405" spans="1:5" ht="15" thickBot="1" x14ac:dyDescent="0.35">
      <c r="A405" s="10" t="s">
        <v>2937</v>
      </c>
      <c r="B405" s="10" t="s">
        <v>5</v>
      </c>
      <c r="C405" s="10" t="s">
        <v>60</v>
      </c>
      <c r="D405" s="21" t="s">
        <v>1746</v>
      </c>
      <c r="E405" s="21"/>
    </row>
    <row r="406" spans="1:5" ht="15" thickBot="1" x14ac:dyDescent="0.35">
      <c r="A406" s="10" t="s">
        <v>2938</v>
      </c>
      <c r="B406" s="10" t="s">
        <v>5</v>
      </c>
      <c r="C406" s="10" t="s">
        <v>60</v>
      </c>
      <c r="D406" s="21" t="s">
        <v>1746</v>
      </c>
      <c r="E406" s="21"/>
    </row>
    <row r="407" spans="1:5" ht="15" thickBot="1" x14ac:dyDescent="0.35">
      <c r="A407" s="10" t="s">
        <v>2939</v>
      </c>
      <c r="B407" s="10" t="s">
        <v>5</v>
      </c>
      <c r="C407" s="10" t="s">
        <v>60</v>
      </c>
      <c r="D407" s="21" t="s">
        <v>1746</v>
      </c>
      <c r="E407" s="21"/>
    </row>
    <row r="408" spans="1:5" ht="15" thickBot="1" x14ac:dyDescent="0.35">
      <c r="A408" s="10" t="s">
        <v>2940</v>
      </c>
      <c r="B408" s="10" t="s">
        <v>5</v>
      </c>
      <c r="C408" s="10" t="s">
        <v>60</v>
      </c>
      <c r="D408" s="21" t="s">
        <v>1746</v>
      </c>
      <c r="E408" s="21"/>
    </row>
    <row r="409" spans="1:5" ht="15" thickBot="1" x14ac:dyDescent="0.35">
      <c r="A409" s="10" t="s">
        <v>2941</v>
      </c>
      <c r="B409" s="10" t="s">
        <v>5</v>
      </c>
      <c r="C409" s="10" t="s">
        <v>60</v>
      </c>
      <c r="D409" s="21" t="s">
        <v>1746</v>
      </c>
      <c r="E409" s="21"/>
    </row>
    <row r="410" spans="1:5" ht="15" thickBot="1" x14ac:dyDescent="0.35">
      <c r="A410" s="10" t="s">
        <v>2942</v>
      </c>
      <c r="B410" s="10" t="s">
        <v>5</v>
      </c>
      <c r="C410" s="10" t="s">
        <v>60</v>
      </c>
      <c r="D410" s="21" t="s">
        <v>1746</v>
      </c>
      <c r="E410" s="21"/>
    </row>
    <row r="411" spans="1:5" ht="15" thickBot="1" x14ac:dyDescent="0.35">
      <c r="A411" s="10" t="s">
        <v>2943</v>
      </c>
      <c r="B411" s="10" t="s">
        <v>5</v>
      </c>
      <c r="C411" s="10" t="s">
        <v>60</v>
      </c>
      <c r="D411" s="21" t="s">
        <v>1746</v>
      </c>
      <c r="E411" s="21"/>
    </row>
    <row r="412" spans="1:5" ht="15" thickBot="1" x14ac:dyDescent="0.35">
      <c r="A412" s="10" t="s">
        <v>2944</v>
      </c>
      <c r="B412" s="10" t="s">
        <v>5</v>
      </c>
      <c r="C412" s="10" t="s">
        <v>60</v>
      </c>
      <c r="D412" s="21" t="s">
        <v>1746</v>
      </c>
      <c r="E412" s="21"/>
    </row>
    <row r="413" spans="1:5" ht="15" thickBot="1" x14ac:dyDescent="0.35">
      <c r="A413" s="10" t="s">
        <v>2945</v>
      </c>
      <c r="B413" s="10" t="s">
        <v>5</v>
      </c>
      <c r="C413" s="10" t="s">
        <v>60</v>
      </c>
      <c r="D413" s="21" t="s">
        <v>1746</v>
      </c>
      <c r="E413" s="21"/>
    </row>
    <row r="414" spans="1:5" ht="15" thickBot="1" x14ac:dyDescent="0.35">
      <c r="A414" s="10" t="s">
        <v>2946</v>
      </c>
      <c r="B414" s="10" t="s">
        <v>5</v>
      </c>
      <c r="C414" s="10" t="s">
        <v>60</v>
      </c>
      <c r="D414" s="21" t="s">
        <v>1746</v>
      </c>
      <c r="E414" s="21"/>
    </row>
    <row r="415" spans="1:5" ht="15" thickBot="1" x14ac:dyDescent="0.35">
      <c r="A415" s="10" t="s">
        <v>2947</v>
      </c>
      <c r="B415" s="10" t="s">
        <v>5</v>
      </c>
      <c r="C415" s="10" t="s">
        <v>60</v>
      </c>
      <c r="D415" s="21" t="s">
        <v>1746</v>
      </c>
      <c r="E415" s="21"/>
    </row>
    <row r="416" spans="1:5" ht="15" thickBot="1" x14ac:dyDescent="0.35">
      <c r="A416" s="10" t="s">
        <v>2948</v>
      </c>
      <c r="B416" s="10" t="s">
        <v>5</v>
      </c>
      <c r="C416" s="10" t="s">
        <v>60</v>
      </c>
      <c r="D416" s="21" t="s">
        <v>1746</v>
      </c>
      <c r="E416" s="21"/>
    </row>
    <row r="417" spans="1:5" ht="15" thickBot="1" x14ac:dyDescent="0.35">
      <c r="A417" s="10" t="s">
        <v>2949</v>
      </c>
      <c r="B417" s="10" t="s">
        <v>5</v>
      </c>
      <c r="C417" s="10" t="s">
        <v>60</v>
      </c>
      <c r="D417" s="21" t="s">
        <v>1746</v>
      </c>
      <c r="E417" s="21"/>
    </row>
    <row r="418" spans="1:5" ht="15" thickBot="1" x14ac:dyDescent="0.35">
      <c r="A418" s="10" t="s">
        <v>2950</v>
      </c>
      <c r="B418" s="10" t="s">
        <v>5</v>
      </c>
      <c r="C418" s="10" t="s">
        <v>60</v>
      </c>
      <c r="D418" s="21" t="s">
        <v>1746</v>
      </c>
      <c r="E418" s="21"/>
    </row>
    <row r="419" spans="1:5" ht="15" thickBot="1" x14ac:dyDescent="0.35">
      <c r="A419" s="10" t="s">
        <v>2951</v>
      </c>
      <c r="B419" s="10" t="s">
        <v>5</v>
      </c>
      <c r="C419" s="10" t="s">
        <v>60</v>
      </c>
      <c r="D419" s="21" t="s">
        <v>1746</v>
      </c>
      <c r="E419" s="21"/>
    </row>
    <row r="420" spans="1:5" ht="15" thickBot="1" x14ac:dyDescent="0.35">
      <c r="A420" s="10" t="s">
        <v>2952</v>
      </c>
      <c r="B420" s="10" t="s">
        <v>5</v>
      </c>
      <c r="C420" s="10" t="s">
        <v>60</v>
      </c>
      <c r="D420" s="21" t="s">
        <v>1746</v>
      </c>
      <c r="E420" s="21"/>
    </row>
    <row r="421" spans="1:5" ht="15" thickBot="1" x14ac:dyDescent="0.35">
      <c r="A421" s="10" t="s">
        <v>2953</v>
      </c>
      <c r="B421" s="10" t="s">
        <v>5</v>
      </c>
      <c r="C421" s="10" t="s">
        <v>60</v>
      </c>
      <c r="D421" s="21" t="s">
        <v>1746</v>
      </c>
      <c r="E421" s="21"/>
    </row>
    <row r="422" spans="1:5" x14ac:dyDescent="0.3">
      <c r="A422" s="23" t="s">
        <v>61</v>
      </c>
      <c r="B422" s="23"/>
      <c r="C422" s="23"/>
      <c r="D422" s="23"/>
      <c r="E422" s="23"/>
    </row>
    <row r="423" spans="1:5" ht="15" thickBot="1" x14ac:dyDescent="0.35">
      <c r="A423" s="8" t="s">
        <v>0</v>
      </c>
      <c r="B423" s="8" t="s">
        <v>1</v>
      </c>
      <c r="C423" s="8" t="s">
        <v>2</v>
      </c>
      <c r="D423" s="24" t="s">
        <v>3</v>
      </c>
      <c r="E423" s="24"/>
    </row>
    <row r="424" spans="1:5" ht="15" thickBot="1" x14ac:dyDescent="0.35">
      <c r="A424" s="9" t="s">
        <v>2954</v>
      </c>
      <c r="B424" s="9" t="s">
        <v>5</v>
      </c>
      <c r="C424" s="9" t="s">
        <v>63</v>
      </c>
      <c r="D424" s="26" t="s">
        <v>2955</v>
      </c>
      <c r="E424" s="26"/>
    </row>
    <row r="425" spans="1:5" ht="15" thickBot="1" x14ac:dyDescent="0.35">
      <c r="A425" s="17"/>
      <c r="B425" s="17"/>
      <c r="C425" s="18"/>
      <c r="D425" s="2" t="s">
        <v>211</v>
      </c>
      <c r="E425" s="3" t="s">
        <v>212</v>
      </c>
    </row>
    <row r="426" spans="1:5" ht="15" thickBot="1" x14ac:dyDescent="0.35">
      <c r="A426" s="17"/>
      <c r="B426" s="17"/>
      <c r="C426" s="18"/>
      <c r="D426" s="1">
        <v>1</v>
      </c>
      <c r="E426" s="4" t="s">
        <v>2956</v>
      </c>
    </row>
    <row r="427" spans="1:5" ht="15" thickBot="1" x14ac:dyDescent="0.35">
      <c r="A427" s="17"/>
      <c r="B427" s="17"/>
      <c r="C427" s="18"/>
      <c r="D427" s="1">
        <v>0</v>
      </c>
      <c r="E427" s="4" t="s">
        <v>22</v>
      </c>
    </row>
    <row r="428" spans="1:5" ht="15" thickBot="1" x14ac:dyDescent="0.35">
      <c r="A428" s="19"/>
      <c r="B428" s="19"/>
      <c r="C428" s="20"/>
      <c r="D428" s="5">
        <v>-2</v>
      </c>
      <c r="E428" s="6" t="s">
        <v>2957</v>
      </c>
    </row>
    <row r="429" spans="1:5" ht="15" thickBot="1" x14ac:dyDescent="0.35">
      <c r="A429" s="9" t="s">
        <v>2958</v>
      </c>
      <c r="B429" s="9" t="s">
        <v>5</v>
      </c>
      <c r="C429" s="9" t="s">
        <v>63</v>
      </c>
      <c r="D429" s="22" t="s">
        <v>2955</v>
      </c>
      <c r="E429" s="22"/>
    </row>
    <row r="430" spans="1:5" ht="15" thickBot="1" x14ac:dyDescent="0.35">
      <c r="A430" s="17"/>
      <c r="B430" s="17"/>
      <c r="C430" s="18"/>
      <c r="D430" s="2" t="s">
        <v>211</v>
      </c>
      <c r="E430" s="3" t="s">
        <v>212</v>
      </c>
    </row>
    <row r="431" spans="1:5" ht="15" thickBot="1" x14ac:dyDescent="0.35">
      <c r="A431" s="17"/>
      <c r="B431" s="17"/>
      <c r="C431" s="18"/>
      <c r="D431" s="1">
        <v>1</v>
      </c>
      <c r="E431" s="4" t="s">
        <v>2956</v>
      </c>
    </row>
    <row r="432" spans="1:5" ht="15" thickBot="1" x14ac:dyDescent="0.35">
      <c r="A432" s="17"/>
      <c r="B432" s="17"/>
      <c r="C432" s="18"/>
      <c r="D432" s="1">
        <v>0</v>
      </c>
      <c r="E432" s="4" t="s">
        <v>22</v>
      </c>
    </row>
    <row r="433" spans="1:5" ht="15" thickBot="1" x14ac:dyDescent="0.35">
      <c r="A433" s="19"/>
      <c r="B433" s="19"/>
      <c r="C433" s="20"/>
      <c r="D433" s="5">
        <v>-2</v>
      </c>
      <c r="E433" s="6" t="s">
        <v>2957</v>
      </c>
    </row>
    <row r="434" spans="1:5" ht="15" thickBot="1" x14ac:dyDescent="0.35">
      <c r="A434" s="10" t="s">
        <v>2959</v>
      </c>
      <c r="B434" s="10" t="s">
        <v>10</v>
      </c>
      <c r="C434" s="10" t="s">
        <v>63</v>
      </c>
      <c r="D434" s="21" t="s">
        <v>2955</v>
      </c>
      <c r="E434" s="21"/>
    </row>
    <row r="435" spans="1:5" ht="15" thickBot="1" x14ac:dyDescent="0.35">
      <c r="A435" s="10" t="s">
        <v>2960</v>
      </c>
      <c r="B435" s="10" t="s">
        <v>10</v>
      </c>
      <c r="C435" s="10" t="s">
        <v>63</v>
      </c>
      <c r="D435" s="21" t="s">
        <v>2955</v>
      </c>
      <c r="E435" s="21"/>
    </row>
    <row r="436" spans="1:5" ht="15" thickBot="1" x14ac:dyDescent="0.35">
      <c r="A436" s="9" t="s">
        <v>2961</v>
      </c>
      <c r="B436" s="9" t="s">
        <v>68</v>
      </c>
      <c r="C436" s="9" t="s">
        <v>63</v>
      </c>
      <c r="D436" s="22" t="s">
        <v>2962</v>
      </c>
      <c r="E436" s="22"/>
    </row>
    <row r="437" spans="1:5" ht="15" thickBot="1" x14ac:dyDescent="0.35">
      <c r="A437" s="17"/>
      <c r="B437" s="17"/>
      <c r="C437" s="18"/>
      <c r="D437" s="2" t="s">
        <v>211</v>
      </c>
      <c r="E437" s="3" t="s">
        <v>212</v>
      </c>
    </row>
    <row r="438" spans="1:5" ht="15" thickBot="1" x14ac:dyDescent="0.35">
      <c r="A438" s="17"/>
      <c r="B438" s="17"/>
      <c r="C438" s="18"/>
      <c r="D438" s="1">
        <v>0</v>
      </c>
      <c r="E438" s="4" t="s">
        <v>69</v>
      </c>
    </row>
    <row r="439" spans="1:5" ht="15" thickBot="1" x14ac:dyDescent="0.35">
      <c r="A439" s="19"/>
      <c r="B439" s="19"/>
      <c r="C439" s="20"/>
      <c r="D439" s="5">
        <v>1</v>
      </c>
      <c r="E439" s="6" t="s">
        <v>70</v>
      </c>
    </row>
    <row r="440" spans="1:5" ht="15" thickBot="1" x14ac:dyDescent="0.35">
      <c r="A440" s="9" t="s">
        <v>2963</v>
      </c>
      <c r="B440" s="9" t="s">
        <v>68</v>
      </c>
      <c r="C440" s="9" t="s">
        <v>63</v>
      </c>
      <c r="D440" s="22" t="s">
        <v>2962</v>
      </c>
      <c r="E440" s="22"/>
    </row>
    <row r="441" spans="1:5" ht="15" thickBot="1" x14ac:dyDescent="0.35">
      <c r="A441" s="17"/>
      <c r="B441" s="17"/>
      <c r="C441" s="18"/>
      <c r="D441" s="2" t="s">
        <v>211</v>
      </c>
      <c r="E441" s="3" t="s">
        <v>212</v>
      </c>
    </row>
    <row r="442" spans="1:5" ht="15" thickBot="1" x14ac:dyDescent="0.35">
      <c r="A442" s="17"/>
      <c r="B442" s="17"/>
      <c r="C442" s="18"/>
      <c r="D442" s="1">
        <v>0</v>
      </c>
      <c r="E442" s="4" t="s">
        <v>69</v>
      </c>
    </row>
    <row r="443" spans="1:5" ht="15" thickBot="1" x14ac:dyDescent="0.35">
      <c r="A443" s="19"/>
      <c r="B443" s="19"/>
      <c r="C443" s="20"/>
      <c r="D443" s="5">
        <v>1</v>
      </c>
      <c r="E443" s="6" t="s">
        <v>70</v>
      </c>
    </row>
    <row r="444" spans="1:5" ht="15" thickBot="1" x14ac:dyDescent="0.35">
      <c r="A444" s="10" t="s">
        <v>2964</v>
      </c>
      <c r="B444" s="10" t="s">
        <v>10</v>
      </c>
      <c r="C444" s="10" t="s">
        <v>63</v>
      </c>
      <c r="D444" s="21" t="s">
        <v>2962</v>
      </c>
      <c r="E444" s="21"/>
    </row>
    <row r="445" spans="1:5" ht="15" thickBot="1" x14ac:dyDescent="0.35">
      <c r="A445" s="10" t="s">
        <v>2965</v>
      </c>
      <c r="B445" s="10" t="s">
        <v>10</v>
      </c>
      <c r="C445" s="10" t="s">
        <v>63</v>
      </c>
      <c r="D445" s="21" t="s">
        <v>2962</v>
      </c>
      <c r="E445" s="21"/>
    </row>
    <row r="446" spans="1:5" ht="15" thickBot="1" x14ac:dyDescent="0.35">
      <c r="A446" s="10" t="s">
        <v>2966</v>
      </c>
      <c r="B446" s="10" t="s">
        <v>10</v>
      </c>
      <c r="C446" s="10" t="s">
        <v>63</v>
      </c>
      <c r="D446" s="21" t="s">
        <v>2962</v>
      </c>
      <c r="E446" s="21"/>
    </row>
    <row r="447" spans="1:5" ht="15" thickBot="1" x14ac:dyDescent="0.35">
      <c r="A447" s="10" t="s">
        <v>2967</v>
      </c>
      <c r="B447" s="10" t="s">
        <v>10</v>
      </c>
      <c r="C447" s="10" t="s">
        <v>63</v>
      </c>
      <c r="D447" s="21" t="s">
        <v>2962</v>
      </c>
      <c r="E447" s="21"/>
    </row>
    <row r="448" spans="1:5" ht="15" thickBot="1" x14ac:dyDescent="0.35">
      <c r="A448" s="10" t="s">
        <v>2968</v>
      </c>
      <c r="B448" s="10" t="s">
        <v>10</v>
      </c>
      <c r="C448" s="10" t="s">
        <v>63</v>
      </c>
      <c r="D448" s="21" t="s">
        <v>2969</v>
      </c>
      <c r="E448" s="21"/>
    </row>
    <row r="449" spans="1:5" ht="15" thickBot="1" x14ac:dyDescent="0.35">
      <c r="A449" s="10" t="s">
        <v>2970</v>
      </c>
      <c r="B449" s="10" t="s">
        <v>10</v>
      </c>
      <c r="C449" s="10" t="s">
        <v>63</v>
      </c>
      <c r="D449" s="21" t="s">
        <v>2969</v>
      </c>
      <c r="E449" s="21"/>
    </row>
    <row r="450" spans="1:5" ht="15" thickBot="1" x14ac:dyDescent="0.35">
      <c r="A450" s="10" t="s">
        <v>2971</v>
      </c>
      <c r="B450" s="10" t="s">
        <v>10</v>
      </c>
      <c r="C450" s="10" t="s">
        <v>63</v>
      </c>
      <c r="D450" s="21" t="s">
        <v>2969</v>
      </c>
      <c r="E450" s="21"/>
    </row>
    <row r="451" spans="1:5" ht="15" thickBot="1" x14ac:dyDescent="0.35">
      <c r="A451" s="10" t="s">
        <v>2972</v>
      </c>
      <c r="B451" s="10" t="s">
        <v>10</v>
      </c>
      <c r="C451" s="10" t="s">
        <v>63</v>
      </c>
      <c r="D451" s="21" t="s">
        <v>2969</v>
      </c>
      <c r="E451" s="21"/>
    </row>
    <row r="452" spans="1:5" ht="15" thickBot="1" x14ac:dyDescent="0.35">
      <c r="A452" s="10" t="s">
        <v>2973</v>
      </c>
      <c r="B452" s="10" t="s">
        <v>10</v>
      </c>
      <c r="C452" s="10" t="s">
        <v>63</v>
      </c>
      <c r="D452" s="21" t="s">
        <v>2969</v>
      </c>
      <c r="E452" s="21"/>
    </row>
    <row r="453" spans="1:5" ht="15" thickBot="1" x14ac:dyDescent="0.35">
      <c r="A453" s="10" t="s">
        <v>2974</v>
      </c>
      <c r="B453" s="10" t="s">
        <v>10</v>
      </c>
      <c r="C453" s="10" t="s">
        <v>63</v>
      </c>
      <c r="D453" s="21" t="s">
        <v>2969</v>
      </c>
      <c r="E453" s="21"/>
    </row>
    <row r="454" spans="1:5" ht="15" thickBot="1" x14ac:dyDescent="0.35">
      <c r="A454" s="10" t="s">
        <v>2975</v>
      </c>
      <c r="B454" s="10" t="s">
        <v>10</v>
      </c>
      <c r="C454" s="10" t="s">
        <v>63</v>
      </c>
      <c r="D454" s="21" t="s">
        <v>2969</v>
      </c>
      <c r="E454" s="21"/>
    </row>
    <row r="455" spans="1:5" ht="15" thickBot="1" x14ac:dyDescent="0.35">
      <c r="A455" s="10" t="s">
        <v>2976</v>
      </c>
      <c r="B455" s="10" t="s">
        <v>10</v>
      </c>
      <c r="C455" s="10" t="s">
        <v>63</v>
      </c>
      <c r="D455" s="21" t="s">
        <v>2969</v>
      </c>
      <c r="E455" s="21"/>
    </row>
    <row r="456" spans="1:5" ht="15" thickBot="1" x14ac:dyDescent="0.35">
      <c r="A456" s="10" t="s">
        <v>2977</v>
      </c>
      <c r="B456" s="10" t="s">
        <v>10</v>
      </c>
      <c r="C456" s="10" t="s">
        <v>63</v>
      </c>
      <c r="D456" s="21" t="s">
        <v>2969</v>
      </c>
      <c r="E456" s="21"/>
    </row>
    <row r="457" spans="1:5" ht="15" thickBot="1" x14ac:dyDescent="0.35">
      <c r="A457" s="10" t="s">
        <v>2978</v>
      </c>
      <c r="B457" s="10" t="s">
        <v>10</v>
      </c>
      <c r="C457" s="10" t="s">
        <v>63</v>
      </c>
      <c r="D457" s="21" t="s">
        <v>2969</v>
      </c>
      <c r="E457" s="21"/>
    </row>
    <row r="458" spans="1:5" ht="15" thickBot="1" x14ac:dyDescent="0.35">
      <c r="A458" s="10" t="s">
        <v>2979</v>
      </c>
      <c r="B458" s="10" t="s">
        <v>10</v>
      </c>
      <c r="C458" s="10" t="s">
        <v>63</v>
      </c>
      <c r="D458" s="21" t="s">
        <v>2969</v>
      </c>
      <c r="E458" s="21"/>
    </row>
    <row r="459" spans="1:5" ht="15" thickBot="1" x14ac:dyDescent="0.35">
      <c r="A459" s="10" t="s">
        <v>2980</v>
      </c>
      <c r="B459" s="10" t="s">
        <v>10</v>
      </c>
      <c r="C459" s="10" t="s">
        <v>63</v>
      </c>
      <c r="D459" s="21" t="s">
        <v>2969</v>
      </c>
      <c r="E459" s="21"/>
    </row>
    <row r="460" spans="1:5" ht="15" thickBot="1" x14ac:dyDescent="0.35">
      <c r="A460" s="10" t="s">
        <v>2981</v>
      </c>
      <c r="B460" s="10" t="s">
        <v>10</v>
      </c>
      <c r="C460" s="10" t="s">
        <v>63</v>
      </c>
      <c r="D460" s="21" t="s">
        <v>2969</v>
      </c>
      <c r="E460" s="21"/>
    </row>
    <row r="461" spans="1:5" ht="15" thickBot="1" x14ac:dyDescent="0.35">
      <c r="A461" s="10" t="s">
        <v>2982</v>
      </c>
      <c r="B461" s="10" t="s">
        <v>10</v>
      </c>
      <c r="C461" s="10" t="s">
        <v>63</v>
      </c>
      <c r="D461" s="21" t="s">
        <v>2969</v>
      </c>
      <c r="E461" s="21"/>
    </row>
    <row r="462" spans="1:5" ht="15" thickBot="1" x14ac:dyDescent="0.35">
      <c r="A462" s="9" t="s">
        <v>2983</v>
      </c>
      <c r="B462" s="9" t="s">
        <v>68</v>
      </c>
      <c r="C462" s="9" t="s">
        <v>63</v>
      </c>
      <c r="D462" s="22" t="s">
        <v>2969</v>
      </c>
      <c r="E462" s="22"/>
    </row>
    <row r="463" spans="1:5" ht="15" thickBot="1" x14ac:dyDescent="0.35">
      <c r="A463" s="17"/>
      <c r="B463" s="17"/>
      <c r="C463" s="18"/>
      <c r="D463" s="2" t="s">
        <v>211</v>
      </c>
      <c r="E463" s="3" t="s">
        <v>212</v>
      </c>
    </row>
    <row r="464" spans="1:5" ht="15" thickBot="1" x14ac:dyDescent="0.35">
      <c r="A464" s="17"/>
      <c r="B464" s="17"/>
      <c r="C464" s="18"/>
      <c r="D464" s="1">
        <v>0</v>
      </c>
      <c r="E464" s="4" t="s">
        <v>69</v>
      </c>
    </row>
    <row r="465" spans="1:5" ht="15" thickBot="1" x14ac:dyDescent="0.35">
      <c r="A465" s="19"/>
      <c r="B465" s="19"/>
      <c r="C465" s="20"/>
      <c r="D465" s="5">
        <v>1</v>
      </c>
      <c r="E465" s="6" t="s">
        <v>70</v>
      </c>
    </row>
    <row r="466" spans="1:5" ht="15" thickBot="1" x14ac:dyDescent="0.35">
      <c r="A466" s="9" t="s">
        <v>2984</v>
      </c>
      <c r="B466" s="9" t="s">
        <v>68</v>
      </c>
      <c r="C466" s="9" t="s">
        <v>63</v>
      </c>
      <c r="D466" s="22" t="s">
        <v>2969</v>
      </c>
      <c r="E466" s="22"/>
    </row>
    <row r="467" spans="1:5" ht="15" thickBot="1" x14ac:dyDescent="0.35">
      <c r="A467" s="17"/>
      <c r="B467" s="17"/>
      <c r="C467" s="18"/>
      <c r="D467" s="2" t="s">
        <v>211</v>
      </c>
      <c r="E467" s="3" t="s">
        <v>212</v>
      </c>
    </row>
    <row r="468" spans="1:5" ht="15" thickBot="1" x14ac:dyDescent="0.35">
      <c r="A468" s="17"/>
      <c r="B468" s="17"/>
      <c r="C468" s="18"/>
      <c r="D468" s="1">
        <v>0</v>
      </c>
      <c r="E468" s="4" t="s">
        <v>69</v>
      </c>
    </row>
    <row r="469" spans="1:5" ht="15" thickBot="1" x14ac:dyDescent="0.35">
      <c r="A469" s="19"/>
      <c r="B469" s="19"/>
      <c r="C469" s="20"/>
      <c r="D469" s="5">
        <v>1</v>
      </c>
      <c r="E469" s="6" t="s">
        <v>70</v>
      </c>
    </row>
    <row r="470" spans="1:5" ht="15" thickBot="1" x14ac:dyDescent="0.35">
      <c r="A470" s="9" t="s">
        <v>2985</v>
      </c>
      <c r="B470" s="9" t="s">
        <v>68</v>
      </c>
      <c r="C470" s="9" t="s">
        <v>63</v>
      </c>
      <c r="D470" s="22" t="s">
        <v>2969</v>
      </c>
      <c r="E470" s="22"/>
    </row>
    <row r="471" spans="1:5" ht="15" thickBot="1" x14ac:dyDescent="0.35">
      <c r="A471" s="17"/>
      <c r="B471" s="17"/>
      <c r="C471" s="18"/>
      <c r="D471" s="2" t="s">
        <v>211</v>
      </c>
      <c r="E471" s="3" t="s">
        <v>212</v>
      </c>
    </row>
    <row r="472" spans="1:5" ht="15" thickBot="1" x14ac:dyDescent="0.35">
      <c r="A472" s="17"/>
      <c r="B472" s="17"/>
      <c r="C472" s="18"/>
      <c r="D472" s="1">
        <v>0</v>
      </c>
      <c r="E472" s="4" t="s">
        <v>69</v>
      </c>
    </row>
    <row r="473" spans="1:5" ht="15" thickBot="1" x14ac:dyDescent="0.35">
      <c r="A473" s="19"/>
      <c r="B473" s="19"/>
      <c r="C473" s="20"/>
      <c r="D473" s="5">
        <v>1</v>
      </c>
      <c r="E473" s="6" t="s">
        <v>70</v>
      </c>
    </row>
    <row r="474" spans="1:5" ht="15" thickBot="1" x14ac:dyDescent="0.35">
      <c r="A474" s="9" t="s">
        <v>2986</v>
      </c>
      <c r="B474" s="9" t="s">
        <v>68</v>
      </c>
      <c r="C474" s="9" t="s">
        <v>63</v>
      </c>
      <c r="D474" s="22" t="s">
        <v>2969</v>
      </c>
      <c r="E474" s="22"/>
    </row>
    <row r="475" spans="1:5" ht="15" thickBot="1" x14ac:dyDescent="0.35">
      <c r="A475" s="17"/>
      <c r="B475" s="17"/>
      <c r="C475" s="18"/>
      <c r="D475" s="2" t="s">
        <v>211</v>
      </c>
      <c r="E475" s="3" t="s">
        <v>212</v>
      </c>
    </row>
    <row r="476" spans="1:5" ht="15" thickBot="1" x14ac:dyDescent="0.35">
      <c r="A476" s="17"/>
      <c r="B476" s="17"/>
      <c r="C476" s="18"/>
      <c r="D476" s="1">
        <v>0</v>
      </c>
      <c r="E476" s="4" t="s">
        <v>69</v>
      </c>
    </row>
    <row r="477" spans="1:5" ht="15" thickBot="1" x14ac:dyDescent="0.35">
      <c r="A477" s="19"/>
      <c r="B477" s="19"/>
      <c r="C477" s="20"/>
      <c r="D477" s="5">
        <v>1</v>
      </c>
      <c r="E477" s="6" t="s">
        <v>70</v>
      </c>
    </row>
    <row r="478" spans="1:5" ht="15" thickBot="1" x14ac:dyDescent="0.35">
      <c r="A478" s="9" t="s">
        <v>2987</v>
      </c>
      <c r="B478" s="9" t="s">
        <v>68</v>
      </c>
      <c r="C478" s="9" t="s">
        <v>63</v>
      </c>
      <c r="D478" s="22" t="s">
        <v>2969</v>
      </c>
      <c r="E478" s="22"/>
    </row>
    <row r="479" spans="1:5" ht="15" thickBot="1" x14ac:dyDescent="0.35">
      <c r="A479" s="17"/>
      <c r="B479" s="17"/>
      <c r="C479" s="18"/>
      <c r="D479" s="2" t="s">
        <v>211</v>
      </c>
      <c r="E479" s="3" t="s">
        <v>212</v>
      </c>
    </row>
    <row r="480" spans="1:5" ht="15" thickBot="1" x14ac:dyDescent="0.35">
      <c r="A480" s="17"/>
      <c r="B480" s="17"/>
      <c r="C480" s="18"/>
      <c r="D480" s="1">
        <v>0</v>
      </c>
      <c r="E480" s="4" t="s">
        <v>69</v>
      </c>
    </row>
    <row r="481" spans="1:5" ht="15" thickBot="1" x14ac:dyDescent="0.35">
      <c r="A481" s="19"/>
      <c r="B481" s="19"/>
      <c r="C481" s="20"/>
      <c r="D481" s="5">
        <v>1</v>
      </c>
      <c r="E481" s="6" t="s">
        <v>70</v>
      </c>
    </row>
    <row r="482" spans="1:5" ht="15" thickBot="1" x14ac:dyDescent="0.35">
      <c r="A482" s="9" t="s">
        <v>2988</v>
      </c>
      <c r="B482" s="9" t="s">
        <v>68</v>
      </c>
      <c r="C482" s="9" t="s">
        <v>63</v>
      </c>
      <c r="D482" s="22" t="s">
        <v>2969</v>
      </c>
      <c r="E482" s="22"/>
    </row>
    <row r="483" spans="1:5" ht="15" thickBot="1" x14ac:dyDescent="0.35">
      <c r="A483" s="17"/>
      <c r="B483" s="17"/>
      <c r="C483" s="18"/>
      <c r="D483" s="2" t="s">
        <v>211</v>
      </c>
      <c r="E483" s="3" t="s">
        <v>212</v>
      </c>
    </row>
    <row r="484" spans="1:5" ht="15" thickBot="1" x14ac:dyDescent="0.35">
      <c r="A484" s="17"/>
      <c r="B484" s="17"/>
      <c r="C484" s="18"/>
      <c r="D484" s="1">
        <v>0</v>
      </c>
      <c r="E484" s="4" t="s">
        <v>69</v>
      </c>
    </row>
    <row r="485" spans="1:5" ht="15" thickBot="1" x14ac:dyDescent="0.35">
      <c r="A485" s="19"/>
      <c r="B485" s="19"/>
      <c r="C485" s="20"/>
      <c r="D485" s="5">
        <v>1</v>
      </c>
      <c r="E485" s="6" t="s">
        <v>70</v>
      </c>
    </row>
    <row r="486" spans="1:5" ht="15" thickBot="1" x14ac:dyDescent="0.35">
      <c r="A486" s="9" t="s">
        <v>2989</v>
      </c>
      <c r="B486" s="9" t="s">
        <v>68</v>
      </c>
      <c r="C486" s="9" t="s">
        <v>63</v>
      </c>
      <c r="D486" s="22" t="s">
        <v>2969</v>
      </c>
      <c r="E486" s="22"/>
    </row>
    <row r="487" spans="1:5" ht="15" thickBot="1" x14ac:dyDescent="0.35">
      <c r="A487" s="17"/>
      <c r="B487" s="17"/>
      <c r="C487" s="18"/>
      <c r="D487" s="2" t="s">
        <v>211</v>
      </c>
      <c r="E487" s="3" t="s">
        <v>212</v>
      </c>
    </row>
    <row r="488" spans="1:5" ht="15" thickBot="1" x14ac:dyDescent="0.35">
      <c r="A488" s="17"/>
      <c r="B488" s="17"/>
      <c r="C488" s="18"/>
      <c r="D488" s="1">
        <v>0</v>
      </c>
      <c r="E488" s="4" t="s">
        <v>69</v>
      </c>
    </row>
    <row r="489" spans="1:5" ht="15" thickBot="1" x14ac:dyDescent="0.35">
      <c r="A489" s="19"/>
      <c r="B489" s="19"/>
      <c r="C489" s="20"/>
      <c r="D489" s="5">
        <v>1</v>
      </c>
      <c r="E489" s="6" t="s">
        <v>70</v>
      </c>
    </row>
    <row r="490" spans="1:5" ht="15" thickBot="1" x14ac:dyDescent="0.35">
      <c r="A490" s="9" t="s">
        <v>2990</v>
      </c>
      <c r="B490" s="9" t="s">
        <v>68</v>
      </c>
      <c r="C490" s="9" t="s">
        <v>63</v>
      </c>
      <c r="D490" s="22" t="s">
        <v>2969</v>
      </c>
      <c r="E490" s="22"/>
    </row>
    <row r="491" spans="1:5" ht="15" thickBot="1" x14ac:dyDescent="0.35">
      <c r="A491" s="17"/>
      <c r="B491" s="17"/>
      <c r="C491" s="18"/>
      <c r="D491" s="2" t="s">
        <v>211</v>
      </c>
      <c r="E491" s="3" t="s">
        <v>212</v>
      </c>
    </row>
    <row r="492" spans="1:5" ht="15" thickBot="1" x14ac:dyDescent="0.35">
      <c r="A492" s="17"/>
      <c r="B492" s="17"/>
      <c r="C492" s="18"/>
      <c r="D492" s="1">
        <v>0</v>
      </c>
      <c r="E492" s="4" t="s">
        <v>69</v>
      </c>
    </row>
    <row r="493" spans="1:5" ht="15" thickBot="1" x14ac:dyDescent="0.35">
      <c r="A493" s="19"/>
      <c r="B493" s="19"/>
      <c r="C493" s="20"/>
      <c r="D493" s="5">
        <v>1</v>
      </c>
      <c r="E493" s="6" t="s">
        <v>70</v>
      </c>
    </row>
    <row r="494" spans="1:5" ht="15" thickBot="1" x14ac:dyDescent="0.35">
      <c r="A494" s="9" t="s">
        <v>2991</v>
      </c>
      <c r="B494" s="9" t="s">
        <v>68</v>
      </c>
      <c r="C494" s="9" t="s">
        <v>63</v>
      </c>
      <c r="D494" s="22" t="s">
        <v>2969</v>
      </c>
      <c r="E494" s="22"/>
    </row>
    <row r="495" spans="1:5" ht="15" thickBot="1" x14ac:dyDescent="0.35">
      <c r="A495" s="17"/>
      <c r="B495" s="17"/>
      <c r="C495" s="18"/>
      <c r="D495" s="2" t="s">
        <v>211</v>
      </c>
      <c r="E495" s="3" t="s">
        <v>212</v>
      </c>
    </row>
    <row r="496" spans="1:5" ht="15" thickBot="1" x14ac:dyDescent="0.35">
      <c r="A496" s="17"/>
      <c r="B496" s="17"/>
      <c r="C496" s="18"/>
      <c r="D496" s="1">
        <v>0</v>
      </c>
      <c r="E496" s="4" t="s">
        <v>69</v>
      </c>
    </row>
    <row r="497" spans="1:5" ht="15" thickBot="1" x14ac:dyDescent="0.35">
      <c r="A497" s="19"/>
      <c r="B497" s="19"/>
      <c r="C497" s="20"/>
      <c r="D497" s="5">
        <v>1</v>
      </c>
      <c r="E497" s="6" t="s">
        <v>70</v>
      </c>
    </row>
    <row r="498" spans="1:5" ht="15" thickBot="1" x14ac:dyDescent="0.35">
      <c r="A498" s="9" t="s">
        <v>2992</v>
      </c>
      <c r="B498" s="9" t="s">
        <v>68</v>
      </c>
      <c r="C498" s="9" t="s">
        <v>63</v>
      </c>
      <c r="D498" s="22" t="s">
        <v>2969</v>
      </c>
      <c r="E498" s="22"/>
    </row>
    <row r="499" spans="1:5" ht="15" thickBot="1" x14ac:dyDescent="0.35">
      <c r="A499" s="17"/>
      <c r="B499" s="17"/>
      <c r="C499" s="18"/>
      <c r="D499" s="2" t="s">
        <v>211</v>
      </c>
      <c r="E499" s="3" t="s">
        <v>212</v>
      </c>
    </row>
    <row r="500" spans="1:5" ht="15" thickBot="1" x14ac:dyDescent="0.35">
      <c r="A500" s="17"/>
      <c r="B500" s="17"/>
      <c r="C500" s="18"/>
      <c r="D500" s="1">
        <v>0</v>
      </c>
      <c r="E500" s="4" t="s">
        <v>69</v>
      </c>
    </row>
    <row r="501" spans="1:5" ht="15" thickBot="1" x14ac:dyDescent="0.35">
      <c r="A501" s="19"/>
      <c r="B501" s="19"/>
      <c r="C501" s="20"/>
      <c r="D501" s="5">
        <v>1</v>
      </c>
      <c r="E501" s="6" t="s">
        <v>70</v>
      </c>
    </row>
    <row r="502" spans="1:5" ht="15" thickBot="1" x14ac:dyDescent="0.35">
      <c r="A502" s="9" t="s">
        <v>2993</v>
      </c>
      <c r="B502" s="9" t="s">
        <v>68</v>
      </c>
      <c r="C502" s="9" t="s">
        <v>63</v>
      </c>
      <c r="D502" s="22" t="s">
        <v>2969</v>
      </c>
      <c r="E502" s="22"/>
    </row>
    <row r="503" spans="1:5" ht="15" thickBot="1" x14ac:dyDescent="0.35">
      <c r="A503" s="17"/>
      <c r="B503" s="17"/>
      <c r="C503" s="18"/>
      <c r="D503" s="2" t="s">
        <v>211</v>
      </c>
      <c r="E503" s="3" t="s">
        <v>212</v>
      </c>
    </row>
    <row r="504" spans="1:5" ht="15" thickBot="1" x14ac:dyDescent="0.35">
      <c r="A504" s="17"/>
      <c r="B504" s="17"/>
      <c r="C504" s="18"/>
      <c r="D504" s="1">
        <v>0</v>
      </c>
      <c r="E504" s="4" t="s">
        <v>69</v>
      </c>
    </row>
    <row r="505" spans="1:5" ht="15" thickBot="1" x14ac:dyDescent="0.35">
      <c r="A505" s="19"/>
      <c r="B505" s="19"/>
      <c r="C505" s="20"/>
      <c r="D505" s="5">
        <v>1</v>
      </c>
      <c r="E505" s="6" t="s">
        <v>70</v>
      </c>
    </row>
    <row r="506" spans="1:5" ht="15" thickBot="1" x14ac:dyDescent="0.35">
      <c r="A506" s="9" t="s">
        <v>2994</v>
      </c>
      <c r="B506" s="9" t="s">
        <v>68</v>
      </c>
      <c r="C506" s="9" t="s">
        <v>63</v>
      </c>
      <c r="D506" s="22" t="s">
        <v>2969</v>
      </c>
      <c r="E506" s="22"/>
    </row>
    <row r="507" spans="1:5" ht="15" thickBot="1" x14ac:dyDescent="0.35">
      <c r="A507" s="17"/>
      <c r="B507" s="17"/>
      <c r="C507" s="18"/>
      <c r="D507" s="2" t="s">
        <v>211</v>
      </c>
      <c r="E507" s="3" t="s">
        <v>212</v>
      </c>
    </row>
    <row r="508" spans="1:5" ht="15" thickBot="1" x14ac:dyDescent="0.35">
      <c r="A508" s="17"/>
      <c r="B508" s="17"/>
      <c r="C508" s="18"/>
      <c r="D508" s="1">
        <v>0</v>
      </c>
      <c r="E508" s="4" t="s">
        <v>69</v>
      </c>
    </row>
    <row r="509" spans="1:5" ht="15" thickBot="1" x14ac:dyDescent="0.35">
      <c r="A509" s="19"/>
      <c r="B509" s="19"/>
      <c r="C509" s="20"/>
      <c r="D509" s="5">
        <v>1</v>
      </c>
      <c r="E509" s="6" t="s">
        <v>70</v>
      </c>
    </row>
    <row r="510" spans="1:5" ht="15" thickBot="1" x14ac:dyDescent="0.35">
      <c r="A510" s="9" t="s">
        <v>2995</v>
      </c>
      <c r="B510" s="9" t="s">
        <v>68</v>
      </c>
      <c r="C510" s="9" t="s">
        <v>63</v>
      </c>
      <c r="D510" s="22" t="s">
        <v>2969</v>
      </c>
      <c r="E510" s="22"/>
    </row>
    <row r="511" spans="1:5" ht="15" thickBot="1" x14ac:dyDescent="0.35">
      <c r="A511" s="17"/>
      <c r="B511" s="17"/>
      <c r="C511" s="18"/>
      <c r="D511" s="2" t="s">
        <v>211</v>
      </c>
      <c r="E511" s="3" t="s">
        <v>212</v>
      </c>
    </row>
    <row r="512" spans="1:5" ht="15" thickBot="1" x14ac:dyDescent="0.35">
      <c r="A512" s="17"/>
      <c r="B512" s="17"/>
      <c r="C512" s="18"/>
      <c r="D512" s="1">
        <v>0</v>
      </c>
      <c r="E512" s="4" t="s">
        <v>69</v>
      </c>
    </row>
    <row r="513" spans="1:5" ht="15" thickBot="1" x14ac:dyDescent="0.35">
      <c r="A513" s="19"/>
      <c r="B513" s="19"/>
      <c r="C513" s="20"/>
      <c r="D513" s="5">
        <v>1</v>
      </c>
      <c r="E513" s="6" t="s">
        <v>70</v>
      </c>
    </row>
    <row r="514" spans="1:5" ht="15" thickBot="1" x14ac:dyDescent="0.35">
      <c r="A514" s="9" t="s">
        <v>2996</v>
      </c>
      <c r="B514" s="9" t="s">
        <v>68</v>
      </c>
      <c r="C514" s="9" t="s">
        <v>63</v>
      </c>
      <c r="D514" s="22" t="s">
        <v>2969</v>
      </c>
      <c r="E514" s="22"/>
    </row>
    <row r="515" spans="1:5" ht="15" thickBot="1" x14ac:dyDescent="0.35">
      <c r="A515" s="17"/>
      <c r="B515" s="17"/>
      <c r="C515" s="18"/>
      <c r="D515" s="2" t="s">
        <v>211</v>
      </c>
      <c r="E515" s="3" t="s">
        <v>212</v>
      </c>
    </row>
    <row r="516" spans="1:5" ht="15" thickBot="1" x14ac:dyDescent="0.35">
      <c r="A516" s="17"/>
      <c r="B516" s="17"/>
      <c r="C516" s="18"/>
      <c r="D516" s="1">
        <v>0</v>
      </c>
      <c r="E516" s="4" t="s">
        <v>69</v>
      </c>
    </row>
    <row r="517" spans="1:5" ht="15" thickBot="1" x14ac:dyDescent="0.35">
      <c r="A517" s="19"/>
      <c r="B517" s="19"/>
      <c r="C517" s="20"/>
      <c r="D517" s="5">
        <v>1</v>
      </c>
      <c r="E517" s="6" t="s">
        <v>70</v>
      </c>
    </row>
    <row r="518" spans="1:5" ht="15" thickBot="1" x14ac:dyDescent="0.35">
      <c r="A518" s="9" t="s">
        <v>2997</v>
      </c>
      <c r="B518" s="9" t="s">
        <v>68</v>
      </c>
      <c r="C518" s="9" t="s">
        <v>63</v>
      </c>
      <c r="D518" s="22" t="s">
        <v>2969</v>
      </c>
      <c r="E518" s="22"/>
    </row>
    <row r="519" spans="1:5" ht="15" thickBot="1" x14ac:dyDescent="0.35">
      <c r="A519" s="17"/>
      <c r="B519" s="17"/>
      <c r="C519" s="18"/>
      <c r="D519" s="2" t="s">
        <v>211</v>
      </c>
      <c r="E519" s="3" t="s">
        <v>212</v>
      </c>
    </row>
    <row r="520" spans="1:5" ht="15" thickBot="1" x14ac:dyDescent="0.35">
      <c r="A520" s="17"/>
      <c r="B520" s="17"/>
      <c r="C520" s="18"/>
      <c r="D520" s="1">
        <v>0</v>
      </c>
      <c r="E520" s="4" t="s">
        <v>69</v>
      </c>
    </row>
    <row r="521" spans="1:5" ht="15" thickBot="1" x14ac:dyDescent="0.35">
      <c r="A521" s="19"/>
      <c r="B521" s="19"/>
      <c r="C521" s="20"/>
      <c r="D521" s="5">
        <v>1</v>
      </c>
      <c r="E521" s="6" t="s">
        <v>70</v>
      </c>
    </row>
    <row r="522" spans="1:5" ht="15" thickBot="1" x14ac:dyDescent="0.35">
      <c r="A522" s="9" t="s">
        <v>2998</v>
      </c>
      <c r="B522" s="9" t="s">
        <v>68</v>
      </c>
      <c r="C522" s="9" t="s">
        <v>63</v>
      </c>
      <c r="D522" s="22" t="s">
        <v>2969</v>
      </c>
      <c r="E522" s="22"/>
    </row>
    <row r="523" spans="1:5" ht="15" thickBot="1" x14ac:dyDescent="0.35">
      <c r="A523" s="17"/>
      <c r="B523" s="17"/>
      <c r="C523" s="18"/>
      <c r="D523" s="2" t="s">
        <v>211</v>
      </c>
      <c r="E523" s="3" t="s">
        <v>212</v>
      </c>
    </row>
    <row r="524" spans="1:5" ht="15" thickBot="1" x14ac:dyDescent="0.35">
      <c r="A524" s="17"/>
      <c r="B524" s="17"/>
      <c r="C524" s="18"/>
      <c r="D524" s="1">
        <v>0</v>
      </c>
      <c r="E524" s="4" t="s">
        <v>69</v>
      </c>
    </row>
    <row r="525" spans="1:5" ht="15" thickBot="1" x14ac:dyDescent="0.35">
      <c r="A525" s="19"/>
      <c r="B525" s="19"/>
      <c r="C525" s="20"/>
      <c r="D525" s="5">
        <v>1</v>
      </c>
      <c r="E525" s="6" t="s">
        <v>70</v>
      </c>
    </row>
    <row r="526" spans="1:5" ht="15" thickBot="1" x14ac:dyDescent="0.35">
      <c r="A526" s="9" t="s">
        <v>2999</v>
      </c>
      <c r="B526" s="9" t="s">
        <v>68</v>
      </c>
      <c r="C526" s="9" t="s">
        <v>63</v>
      </c>
      <c r="D526" s="22" t="s">
        <v>2969</v>
      </c>
      <c r="E526" s="22"/>
    </row>
    <row r="527" spans="1:5" ht="15" thickBot="1" x14ac:dyDescent="0.35">
      <c r="A527" s="17"/>
      <c r="B527" s="17"/>
      <c r="C527" s="18"/>
      <c r="D527" s="2" t="s">
        <v>211</v>
      </c>
      <c r="E527" s="3" t="s">
        <v>212</v>
      </c>
    </row>
    <row r="528" spans="1:5" ht="15" thickBot="1" x14ac:dyDescent="0.35">
      <c r="A528" s="17"/>
      <c r="B528" s="17"/>
      <c r="C528" s="18"/>
      <c r="D528" s="1">
        <v>0</v>
      </c>
      <c r="E528" s="4" t="s">
        <v>69</v>
      </c>
    </row>
    <row r="529" spans="1:5" ht="15" thickBot="1" x14ac:dyDescent="0.35">
      <c r="A529" s="19"/>
      <c r="B529" s="19"/>
      <c r="C529" s="20"/>
      <c r="D529" s="5">
        <v>1</v>
      </c>
      <c r="E529" s="6" t="s">
        <v>70</v>
      </c>
    </row>
    <row r="530" spans="1:5" ht="15" thickBot="1" x14ac:dyDescent="0.35">
      <c r="A530" s="9" t="s">
        <v>3000</v>
      </c>
      <c r="B530" s="9" t="s">
        <v>68</v>
      </c>
      <c r="C530" s="9" t="s">
        <v>63</v>
      </c>
      <c r="D530" s="22" t="s">
        <v>2969</v>
      </c>
      <c r="E530" s="22"/>
    </row>
    <row r="531" spans="1:5" ht="15" thickBot="1" x14ac:dyDescent="0.35">
      <c r="A531" s="17"/>
      <c r="B531" s="17"/>
      <c r="C531" s="18"/>
      <c r="D531" s="2" t="s">
        <v>211</v>
      </c>
      <c r="E531" s="3" t="s">
        <v>212</v>
      </c>
    </row>
    <row r="532" spans="1:5" ht="15" thickBot="1" x14ac:dyDescent="0.35">
      <c r="A532" s="17"/>
      <c r="B532" s="17"/>
      <c r="C532" s="18"/>
      <c r="D532" s="1">
        <v>0</v>
      </c>
      <c r="E532" s="4" t="s">
        <v>69</v>
      </c>
    </row>
    <row r="533" spans="1:5" ht="15" thickBot="1" x14ac:dyDescent="0.35">
      <c r="A533" s="19"/>
      <c r="B533" s="19"/>
      <c r="C533" s="20"/>
      <c r="D533" s="5">
        <v>1</v>
      </c>
      <c r="E533" s="6" t="s">
        <v>70</v>
      </c>
    </row>
    <row r="534" spans="1:5" ht="15" thickBot="1" x14ac:dyDescent="0.35">
      <c r="A534" s="9" t="s">
        <v>3001</v>
      </c>
      <c r="B534" s="9" t="s">
        <v>68</v>
      </c>
      <c r="C534" s="9" t="s">
        <v>63</v>
      </c>
      <c r="D534" s="22" t="s">
        <v>2969</v>
      </c>
      <c r="E534" s="22"/>
    </row>
    <row r="535" spans="1:5" ht="15" thickBot="1" x14ac:dyDescent="0.35">
      <c r="A535" s="17"/>
      <c r="B535" s="17"/>
      <c r="C535" s="18"/>
      <c r="D535" s="2" t="s">
        <v>211</v>
      </c>
      <c r="E535" s="3" t="s">
        <v>212</v>
      </c>
    </row>
    <row r="536" spans="1:5" ht="15" thickBot="1" x14ac:dyDescent="0.35">
      <c r="A536" s="17"/>
      <c r="B536" s="17"/>
      <c r="C536" s="18"/>
      <c r="D536" s="1">
        <v>0</v>
      </c>
      <c r="E536" s="4" t="s">
        <v>69</v>
      </c>
    </row>
    <row r="537" spans="1:5" ht="15" thickBot="1" x14ac:dyDescent="0.35">
      <c r="A537" s="19"/>
      <c r="B537" s="19"/>
      <c r="C537" s="20"/>
      <c r="D537" s="5">
        <v>1</v>
      </c>
      <c r="E537" s="6" t="s">
        <v>70</v>
      </c>
    </row>
    <row r="538" spans="1:5" ht="15" thickBot="1" x14ac:dyDescent="0.35">
      <c r="A538" s="9" t="s">
        <v>3002</v>
      </c>
      <c r="B538" s="9" t="s">
        <v>68</v>
      </c>
      <c r="C538" s="9" t="s">
        <v>63</v>
      </c>
      <c r="D538" s="22" t="s">
        <v>2969</v>
      </c>
      <c r="E538" s="22"/>
    </row>
    <row r="539" spans="1:5" ht="15" thickBot="1" x14ac:dyDescent="0.35">
      <c r="A539" s="17"/>
      <c r="B539" s="17"/>
      <c r="C539" s="18"/>
      <c r="D539" s="2" t="s">
        <v>211</v>
      </c>
      <c r="E539" s="3" t="s">
        <v>212</v>
      </c>
    </row>
    <row r="540" spans="1:5" ht="15" thickBot="1" x14ac:dyDescent="0.35">
      <c r="A540" s="17"/>
      <c r="B540" s="17"/>
      <c r="C540" s="18"/>
      <c r="D540" s="1">
        <v>0</v>
      </c>
      <c r="E540" s="4" t="s">
        <v>69</v>
      </c>
    </row>
    <row r="541" spans="1:5" ht="15" thickBot="1" x14ac:dyDescent="0.35">
      <c r="A541" s="19"/>
      <c r="B541" s="19"/>
      <c r="C541" s="20"/>
      <c r="D541" s="5">
        <v>1</v>
      </c>
      <c r="E541" s="6" t="s">
        <v>70</v>
      </c>
    </row>
    <row r="542" spans="1:5" ht="15" thickBot="1" x14ac:dyDescent="0.35">
      <c r="A542" s="9" t="s">
        <v>3003</v>
      </c>
      <c r="B542" s="9" t="s">
        <v>68</v>
      </c>
      <c r="C542" s="9" t="s">
        <v>63</v>
      </c>
      <c r="D542" s="22" t="s">
        <v>2969</v>
      </c>
      <c r="E542" s="22"/>
    </row>
    <row r="543" spans="1:5" ht="15" thickBot="1" x14ac:dyDescent="0.35">
      <c r="A543" s="17"/>
      <c r="B543" s="17"/>
      <c r="C543" s="18"/>
      <c r="D543" s="2" t="s">
        <v>211</v>
      </c>
      <c r="E543" s="3" t="s">
        <v>212</v>
      </c>
    </row>
    <row r="544" spans="1:5" ht="15" thickBot="1" x14ac:dyDescent="0.35">
      <c r="A544" s="17"/>
      <c r="B544" s="17"/>
      <c r="C544" s="18"/>
      <c r="D544" s="1">
        <v>0</v>
      </c>
      <c r="E544" s="4" t="s">
        <v>69</v>
      </c>
    </row>
    <row r="545" spans="1:5" ht="15" thickBot="1" x14ac:dyDescent="0.35">
      <c r="A545" s="19"/>
      <c r="B545" s="19"/>
      <c r="C545" s="20"/>
      <c r="D545" s="5">
        <v>1</v>
      </c>
      <c r="E545" s="6" t="s">
        <v>70</v>
      </c>
    </row>
    <row r="546" spans="1:5" ht="15" thickBot="1" x14ac:dyDescent="0.35">
      <c r="A546" s="9" t="s">
        <v>3004</v>
      </c>
      <c r="B546" s="9" t="s">
        <v>68</v>
      </c>
      <c r="C546" s="9" t="s">
        <v>63</v>
      </c>
      <c r="D546" s="22" t="s">
        <v>2969</v>
      </c>
      <c r="E546" s="22"/>
    </row>
    <row r="547" spans="1:5" ht="15" thickBot="1" x14ac:dyDescent="0.35">
      <c r="A547" s="17"/>
      <c r="B547" s="17"/>
      <c r="C547" s="18"/>
      <c r="D547" s="2" t="s">
        <v>211</v>
      </c>
      <c r="E547" s="3" t="s">
        <v>212</v>
      </c>
    </row>
    <row r="548" spans="1:5" ht="15" thickBot="1" x14ac:dyDescent="0.35">
      <c r="A548" s="17"/>
      <c r="B548" s="17"/>
      <c r="C548" s="18"/>
      <c r="D548" s="1">
        <v>0</v>
      </c>
      <c r="E548" s="4" t="s">
        <v>69</v>
      </c>
    </row>
    <row r="549" spans="1:5" ht="15" thickBot="1" x14ac:dyDescent="0.35">
      <c r="A549" s="19"/>
      <c r="B549" s="19"/>
      <c r="C549" s="20"/>
      <c r="D549" s="5">
        <v>1</v>
      </c>
      <c r="E549" s="6" t="s">
        <v>70</v>
      </c>
    </row>
    <row r="550" spans="1:5" ht="15" thickBot="1" x14ac:dyDescent="0.35">
      <c r="A550" s="9" t="s">
        <v>3005</v>
      </c>
      <c r="B550" s="9" t="s">
        <v>68</v>
      </c>
      <c r="C550" s="9" t="s">
        <v>63</v>
      </c>
      <c r="D550" s="22" t="s">
        <v>2969</v>
      </c>
      <c r="E550" s="22"/>
    </row>
    <row r="551" spans="1:5" ht="15" thickBot="1" x14ac:dyDescent="0.35">
      <c r="A551" s="17"/>
      <c r="B551" s="17"/>
      <c r="C551" s="18"/>
      <c r="D551" s="2" t="s">
        <v>211</v>
      </c>
      <c r="E551" s="3" t="s">
        <v>212</v>
      </c>
    </row>
    <row r="552" spans="1:5" ht="15" thickBot="1" x14ac:dyDescent="0.35">
      <c r="A552" s="17"/>
      <c r="B552" s="17"/>
      <c r="C552" s="18"/>
      <c r="D552" s="1">
        <v>0</v>
      </c>
      <c r="E552" s="4" t="s">
        <v>69</v>
      </c>
    </row>
    <row r="553" spans="1:5" ht="15" thickBot="1" x14ac:dyDescent="0.35">
      <c r="A553" s="19"/>
      <c r="B553" s="19"/>
      <c r="C553" s="20"/>
      <c r="D553" s="5">
        <v>1</v>
      </c>
      <c r="E553" s="6" t="s">
        <v>70</v>
      </c>
    </row>
    <row r="554" spans="1:5" ht="15" thickBot="1" x14ac:dyDescent="0.35">
      <c r="A554" s="9" t="s">
        <v>3006</v>
      </c>
      <c r="B554" s="9" t="s">
        <v>68</v>
      </c>
      <c r="C554" s="9" t="s">
        <v>63</v>
      </c>
      <c r="D554" s="22" t="s">
        <v>2969</v>
      </c>
      <c r="E554" s="22"/>
    </row>
    <row r="555" spans="1:5" ht="15" thickBot="1" x14ac:dyDescent="0.35">
      <c r="A555" s="17"/>
      <c r="B555" s="17"/>
      <c r="C555" s="18"/>
      <c r="D555" s="2" t="s">
        <v>211</v>
      </c>
      <c r="E555" s="3" t="s">
        <v>212</v>
      </c>
    </row>
    <row r="556" spans="1:5" ht="15" thickBot="1" x14ac:dyDescent="0.35">
      <c r="A556" s="17"/>
      <c r="B556" s="17"/>
      <c r="C556" s="18"/>
      <c r="D556" s="1">
        <v>0</v>
      </c>
      <c r="E556" s="4" t="s">
        <v>69</v>
      </c>
    </row>
    <row r="557" spans="1:5" ht="15" thickBot="1" x14ac:dyDescent="0.35">
      <c r="A557" s="19"/>
      <c r="B557" s="19"/>
      <c r="C557" s="20"/>
      <c r="D557" s="5">
        <v>1</v>
      </c>
      <c r="E557" s="6" t="s">
        <v>70</v>
      </c>
    </row>
    <row r="558" spans="1:5" ht="15" thickBot="1" x14ac:dyDescent="0.35">
      <c r="A558" s="9" t="s">
        <v>3007</v>
      </c>
      <c r="B558" s="9" t="s">
        <v>68</v>
      </c>
      <c r="C558" s="9" t="s">
        <v>63</v>
      </c>
      <c r="D558" s="22" t="s">
        <v>2969</v>
      </c>
      <c r="E558" s="22"/>
    </row>
    <row r="559" spans="1:5" ht="15" thickBot="1" x14ac:dyDescent="0.35">
      <c r="A559" s="17"/>
      <c r="B559" s="17"/>
      <c r="C559" s="18"/>
      <c r="D559" s="2" t="s">
        <v>211</v>
      </c>
      <c r="E559" s="3" t="s">
        <v>212</v>
      </c>
    </row>
    <row r="560" spans="1:5" ht="15" thickBot="1" x14ac:dyDescent="0.35">
      <c r="A560" s="17"/>
      <c r="B560" s="17"/>
      <c r="C560" s="18"/>
      <c r="D560" s="1">
        <v>0</v>
      </c>
      <c r="E560" s="4" t="s">
        <v>69</v>
      </c>
    </row>
    <row r="561" spans="1:5" ht="15" thickBot="1" x14ac:dyDescent="0.35">
      <c r="A561" s="19"/>
      <c r="B561" s="19"/>
      <c r="C561" s="20"/>
      <c r="D561" s="5">
        <v>1</v>
      </c>
      <c r="E561" s="6" t="s">
        <v>70</v>
      </c>
    </row>
    <row r="562" spans="1:5" ht="15" thickBot="1" x14ac:dyDescent="0.35">
      <c r="A562" s="9" t="s">
        <v>3008</v>
      </c>
      <c r="B562" s="9" t="s">
        <v>68</v>
      </c>
      <c r="C562" s="9" t="s">
        <v>63</v>
      </c>
      <c r="D562" s="22" t="s">
        <v>2969</v>
      </c>
      <c r="E562" s="22"/>
    </row>
    <row r="563" spans="1:5" ht="15" thickBot="1" x14ac:dyDescent="0.35">
      <c r="A563" s="17"/>
      <c r="B563" s="17"/>
      <c r="C563" s="18"/>
      <c r="D563" s="2" t="s">
        <v>211</v>
      </c>
      <c r="E563" s="3" t="s">
        <v>212</v>
      </c>
    </row>
    <row r="564" spans="1:5" ht="15" thickBot="1" x14ac:dyDescent="0.35">
      <c r="A564" s="17"/>
      <c r="B564" s="17"/>
      <c r="C564" s="18"/>
      <c r="D564" s="1">
        <v>0</v>
      </c>
      <c r="E564" s="4" t="s">
        <v>69</v>
      </c>
    </row>
    <row r="565" spans="1:5" ht="15" thickBot="1" x14ac:dyDescent="0.35">
      <c r="A565" s="19"/>
      <c r="B565" s="19"/>
      <c r="C565" s="20"/>
      <c r="D565" s="5">
        <v>1</v>
      </c>
      <c r="E565" s="6" t="s">
        <v>70</v>
      </c>
    </row>
    <row r="566" spans="1:5" ht="15" thickBot="1" x14ac:dyDescent="0.35">
      <c r="A566" s="9" t="s">
        <v>3009</v>
      </c>
      <c r="B566" s="9" t="s">
        <v>68</v>
      </c>
      <c r="C566" s="9" t="s">
        <v>63</v>
      </c>
      <c r="D566" s="22" t="s">
        <v>2969</v>
      </c>
      <c r="E566" s="22"/>
    </row>
    <row r="567" spans="1:5" ht="15" thickBot="1" x14ac:dyDescent="0.35">
      <c r="A567" s="17"/>
      <c r="B567" s="17"/>
      <c r="C567" s="18"/>
      <c r="D567" s="2" t="s">
        <v>211</v>
      </c>
      <c r="E567" s="3" t="s">
        <v>212</v>
      </c>
    </row>
    <row r="568" spans="1:5" ht="15" thickBot="1" x14ac:dyDescent="0.35">
      <c r="A568" s="17"/>
      <c r="B568" s="17"/>
      <c r="C568" s="18"/>
      <c r="D568" s="1">
        <v>0</v>
      </c>
      <c r="E568" s="4" t="s">
        <v>69</v>
      </c>
    </row>
    <row r="569" spans="1:5" ht="15" thickBot="1" x14ac:dyDescent="0.35">
      <c r="A569" s="19"/>
      <c r="B569" s="19"/>
      <c r="C569" s="20"/>
      <c r="D569" s="5">
        <v>1</v>
      </c>
      <c r="E569" s="6" t="s">
        <v>70</v>
      </c>
    </row>
    <row r="570" spans="1:5" ht="15" thickBot="1" x14ac:dyDescent="0.35">
      <c r="A570" s="9" t="s">
        <v>3010</v>
      </c>
      <c r="B570" s="9" t="s">
        <v>68</v>
      </c>
      <c r="C570" s="9" t="s">
        <v>63</v>
      </c>
      <c r="D570" s="22" t="s">
        <v>2969</v>
      </c>
      <c r="E570" s="22"/>
    </row>
    <row r="571" spans="1:5" ht="15" thickBot="1" x14ac:dyDescent="0.35">
      <c r="A571" s="17"/>
      <c r="B571" s="17"/>
      <c r="C571" s="18"/>
      <c r="D571" s="2" t="s">
        <v>211</v>
      </c>
      <c r="E571" s="3" t="s">
        <v>212</v>
      </c>
    </row>
    <row r="572" spans="1:5" ht="15" thickBot="1" x14ac:dyDescent="0.35">
      <c r="A572" s="17"/>
      <c r="B572" s="17"/>
      <c r="C572" s="18"/>
      <c r="D572" s="1">
        <v>0</v>
      </c>
      <c r="E572" s="4" t="s">
        <v>69</v>
      </c>
    </row>
    <row r="573" spans="1:5" ht="15" thickBot="1" x14ac:dyDescent="0.35">
      <c r="A573" s="19"/>
      <c r="B573" s="19"/>
      <c r="C573" s="20"/>
      <c r="D573" s="5">
        <v>1</v>
      </c>
      <c r="E573" s="6" t="s">
        <v>70</v>
      </c>
    </row>
    <row r="574" spans="1:5" ht="15" thickBot="1" x14ac:dyDescent="0.35">
      <c r="A574" s="9" t="s">
        <v>3011</v>
      </c>
      <c r="B574" s="9" t="s">
        <v>68</v>
      </c>
      <c r="C574" s="9" t="s">
        <v>63</v>
      </c>
      <c r="D574" s="22" t="s">
        <v>2969</v>
      </c>
      <c r="E574" s="22"/>
    </row>
    <row r="575" spans="1:5" ht="15" thickBot="1" x14ac:dyDescent="0.35">
      <c r="A575" s="17"/>
      <c r="B575" s="17"/>
      <c r="C575" s="18"/>
      <c r="D575" s="2" t="s">
        <v>211</v>
      </c>
      <c r="E575" s="3" t="s">
        <v>212</v>
      </c>
    </row>
    <row r="576" spans="1:5" ht="15" thickBot="1" x14ac:dyDescent="0.35">
      <c r="A576" s="17"/>
      <c r="B576" s="17"/>
      <c r="C576" s="18"/>
      <c r="D576" s="1">
        <v>0</v>
      </c>
      <c r="E576" s="4" t="s">
        <v>69</v>
      </c>
    </row>
    <row r="577" spans="1:5" ht="15" thickBot="1" x14ac:dyDescent="0.35">
      <c r="A577" s="19"/>
      <c r="B577" s="19"/>
      <c r="C577" s="20"/>
      <c r="D577" s="5">
        <v>1</v>
      </c>
      <c r="E577" s="6" t="s">
        <v>70</v>
      </c>
    </row>
    <row r="578" spans="1:5" ht="15" thickBot="1" x14ac:dyDescent="0.35">
      <c r="A578" s="9" t="s">
        <v>3012</v>
      </c>
      <c r="B578" s="9" t="s">
        <v>68</v>
      </c>
      <c r="C578" s="9" t="s">
        <v>63</v>
      </c>
      <c r="D578" s="22" t="s">
        <v>2969</v>
      </c>
      <c r="E578" s="22"/>
    </row>
    <row r="579" spans="1:5" ht="15" thickBot="1" x14ac:dyDescent="0.35">
      <c r="A579" s="17"/>
      <c r="B579" s="17"/>
      <c r="C579" s="18"/>
      <c r="D579" s="2" t="s">
        <v>211</v>
      </c>
      <c r="E579" s="3" t="s">
        <v>212</v>
      </c>
    </row>
    <row r="580" spans="1:5" ht="15" thickBot="1" x14ac:dyDescent="0.35">
      <c r="A580" s="17"/>
      <c r="B580" s="17"/>
      <c r="C580" s="18"/>
      <c r="D580" s="1">
        <v>0</v>
      </c>
      <c r="E580" s="4" t="s">
        <v>69</v>
      </c>
    </row>
    <row r="581" spans="1:5" ht="15" thickBot="1" x14ac:dyDescent="0.35">
      <c r="A581" s="19"/>
      <c r="B581" s="19"/>
      <c r="C581" s="20"/>
      <c r="D581" s="5">
        <v>1</v>
      </c>
      <c r="E581" s="6" t="s">
        <v>70</v>
      </c>
    </row>
    <row r="582" spans="1:5" ht="15" thickBot="1" x14ac:dyDescent="0.35">
      <c r="A582" s="9" t="s">
        <v>3013</v>
      </c>
      <c r="B582" s="9" t="s">
        <v>68</v>
      </c>
      <c r="C582" s="9" t="s">
        <v>63</v>
      </c>
      <c r="D582" s="22" t="s">
        <v>2969</v>
      </c>
      <c r="E582" s="22"/>
    </row>
    <row r="583" spans="1:5" ht="15" thickBot="1" x14ac:dyDescent="0.35">
      <c r="A583" s="17"/>
      <c r="B583" s="17"/>
      <c r="C583" s="18"/>
      <c r="D583" s="2" t="s">
        <v>211</v>
      </c>
      <c r="E583" s="3" t="s">
        <v>212</v>
      </c>
    </row>
    <row r="584" spans="1:5" ht="15" thickBot="1" x14ac:dyDescent="0.35">
      <c r="A584" s="17"/>
      <c r="B584" s="17"/>
      <c r="C584" s="18"/>
      <c r="D584" s="1">
        <v>0</v>
      </c>
      <c r="E584" s="4" t="s">
        <v>69</v>
      </c>
    </row>
    <row r="585" spans="1:5" ht="15" thickBot="1" x14ac:dyDescent="0.35">
      <c r="A585" s="19"/>
      <c r="B585" s="19"/>
      <c r="C585" s="20"/>
      <c r="D585" s="5">
        <v>1</v>
      </c>
      <c r="E585" s="6" t="s">
        <v>70</v>
      </c>
    </row>
    <row r="586" spans="1:5" ht="15" thickBot="1" x14ac:dyDescent="0.35">
      <c r="A586" s="9" t="s">
        <v>3014</v>
      </c>
      <c r="B586" s="9" t="s">
        <v>68</v>
      </c>
      <c r="C586" s="9" t="s">
        <v>63</v>
      </c>
      <c r="D586" s="22" t="s">
        <v>2969</v>
      </c>
      <c r="E586" s="22"/>
    </row>
    <row r="587" spans="1:5" ht="15" thickBot="1" x14ac:dyDescent="0.35">
      <c r="A587" s="17"/>
      <c r="B587" s="17"/>
      <c r="C587" s="18"/>
      <c r="D587" s="2" t="s">
        <v>211</v>
      </c>
      <c r="E587" s="3" t="s">
        <v>212</v>
      </c>
    </row>
    <row r="588" spans="1:5" ht="15" thickBot="1" x14ac:dyDescent="0.35">
      <c r="A588" s="17"/>
      <c r="B588" s="17"/>
      <c r="C588" s="18"/>
      <c r="D588" s="1">
        <v>0</v>
      </c>
      <c r="E588" s="4" t="s">
        <v>69</v>
      </c>
    </row>
    <row r="589" spans="1:5" ht="15" thickBot="1" x14ac:dyDescent="0.35">
      <c r="A589" s="19"/>
      <c r="B589" s="19"/>
      <c r="C589" s="20"/>
      <c r="D589" s="5">
        <v>1</v>
      </c>
      <c r="E589" s="6" t="s">
        <v>70</v>
      </c>
    </row>
    <row r="590" spans="1:5" ht="15" thickBot="1" x14ac:dyDescent="0.35">
      <c r="A590" s="9" t="s">
        <v>3015</v>
      </c>
      <c r="B590" s="9" t="s">
        <v>68</v>
      </c>
      <c r="C590" s="9" t="s">
        <v>63</v>
      </c>
      <c r="D590" s="22" t="s">
        <v>2969</v>
      </c>
      <c r="E590" s="22"/>
    </row>
    <row r="591" spans="1:5" ht="15" thickBot="1" x14ac:dyDescent="0.35">
      <c r="A591" s="17"/>
      <c r="B591" s="17"/>
      <c r="C591" s="18"/>
      <c r="D591" s="2" t="s">
        <v>211</v>
      </c>
      <c r="E591" s="3" t="s">
        <v>212</v>
      </c>
    </row>
    <row r="592" spans="1:5" ht="15" thickBot="1" x14ac:dyDescent="0.35">
      <c r="A592" s="17"/>
      <c r="B592" s="17"/>
      <c r="C592" s="18"/>
      <c r="D592" s="1">
        <v>0</v>
      </c>
      <c r="E592" s="4" t="s">
        <v>69</v>
      </c>
    </row>
    <row r="593" spans="1:5" ht="15" thickBot="1" x14ac:dyDescent="0.35">
      <c r="A593" s="19"/>
      <c r="B593" s="19"/>
      <c r="C593" s="20"/>
      <c r="D593" s="5">
        <v>1</v>
      </c>
      <c r="E593" s="6" t="s">
        <v>70</v>
      </c>
    </row>
    <row r="594" spans="1:5" ht="15" thickBot="1" x14ac:dyDescent="0.35">
      <c r="A594" s="10" t="s">
        <v>3016</v>
      </c>
      <c r="B594" s="10" t="s">
        <v>10</v>
      </c>
      <c r="C594" s="10" t="s">
        <v>63</v>
      </c>
      <c r="D594" s="21" t="s">
        <v>3017</v>
      </c>
      <c r="E594" s="21"/>
    </row>
    <row r="595" spans="1:5" ht="15" thickBot="1" x14ac:dyDescent="0.35">
      <c r="A595" s="10" t="s">
        <v>3018</v>
      </c>
      <c r="B595" s="10" t="s">
        <v>10</v>
      </c>
      <c r="C595" s="10" t="s">
        <v>63</v>
      </c>
      <c r="D595" s="21" t="s">
        <v>3017</v>
      </c>
      <c r="E595" s="21"/>
    </row>
    <row r="596" spans="1:5" ht="15" thickBot="1" x14ac:dyDescent="0.35">
      <c r="A596" s="10" t="s">
        <v>3019</v>
      </c>
      <c r="B596" s="10" t="s">
        <v>10</v>
      </c>
      <c r="C596" s="10" t="s">
        <v>63</v>
      </c>
      <c r="D596" s="21" t="s">
        <v>3017</v>
      </c>
      <c r="E596" s="21"/>
    </row>
    <row r="597" spans="1:5" ht="15" thickBot="1" x14ac:dyDescent="0.35">
      <c r="A597" s="9" t="s">
        <v>3020</v>
      </c>
      <c r="B597" s="9" t="s">
        <v>68</v>
      </c>
      <c r="C597" s="9" t="s">
        <v>63</v>
      </c>
      <c r="D597" s="22" t="s">
        <v>3017</v>
      </c>
      <c r="E597" s="22"/>
    </row>
    <row r="598" spans="1:5" ht="15" thickBot="1" x14ac:dyDescent="0.35">
      <c r="A598" s="17"/>
      <c r="B598" s="17"/>
      <c r="C598" s="18"/>
      <c r="D598" s="2" t="s">
        <v>211</v>
      </c>
      <c r="E598" s="3" t="s">
        <v>212</v>
      </c>
    </row>
    <row r="599" spans="1:5" ht="15" thickBot="1" x14ac:dyDescent="0.35">
      <c r="A599" s="17"/>
      <c r="B599" s="17"/>
      <c r="C599" s="18"/>
      <c r="D599" s="1">
        <v>0</v>
      </c>
      <c r="E599" s="4" t="s">
        <v>69</v>
      </c>
    </row>
    <row r="600" spans="1:5" ht="15" thickBot="1" x14ac:dyDescent="0.35">
      <c r="A600" s="19"/>
      <c r="B600" s="19"/>
      <c r="C600" s="20"/>
      <c r="D600" s="5">
        <v>1</v>
      </c>
      <c r="E600" s="6" t="s">
        <v>70</v>
      </c>
    </row>
    <row r="601" spans="1:5" ht="15" thickBot="1" x14ac:dyDescent="0.35">
      <c r="A601" s="9" t="s">
        <v>3021</v>
      </c>
      <c r="B601" s="9" t="s">
        <v>68</v>
      </c>
      <c r="C601" s="9" t="s">
        <v>63</v>
      </c>
      <c r="D601" s="22" t="s">
        <v>3017</v>
      </c>
      <c r="E601" s="22"/>
    </row>
    <row r="602" spans="1:5" ht="15" thickBot="1" x14ac:dyDescent="0.35">
      <c r="A602" s="17"/>
      <c r="B602" s="17"/>
      <c r="C602" s="18"/>
      <c r="D602" s="2" t="s">
        <v>211</v>
      </c>
      <c r="E602" s="3" t="s">
        <v>212</v>
      </c>
    </row>
    <row r="603" spans="1:5" ht="15" thickBot="1" x14ac:dyDescent="0.35">
      <c r="A603" s="17"/>
      <c r="B603" s="17"/>
      <c r="C603" s="18"/>
      <c r="D603" s="1">
        <v>0</v>
      </c>
      <c r="E603" s="4" t="s">
        <v>69</v>
      </c>
    </row>
    <row r="604" spans="1:5" ht="15" thickBot="1" x14ac:dyDescent="0.35">
      <c r="A604" s="19"/>
      <c r="B604" s="19"/>
      <c r="C604" s="20"/>
      <c r="D604" s="5">
        <v>1</v>
      </c>
      <c r="E604" s="6" t="s">
        <v>70</v>
      </c>
    </row>
    <row r="605" spans="1:5" ht="15" thickBot="1" x14ac:dyDescent="0.35">
      <c r="A605" s="9" t="s">
        <v>3022</v>
      </c>
      <c r="B605" s="9" t="s">
        <v>68</v>
      </c>
      <c r="C605" s="9" t="s">
        <v>63</v>
      </c>
      <c r="D605" s="22" t="s">
        <v>3017</v>
      </c>
      <c r="E605" s="22"/>
    </row>
    <row r="606" spans="1:5" ht="15" thickBot="1" x14ac:dyDescent="0.35">
      <c r="A606" s="17"/>
      <c r="B606" s="17"/>
      <c r="C606" s="18"/>
      <c r="D606" s="2" t="s">
        <v>211</v>
      </c>
      <c r="E606" s="3" t="s">
        <v>212</v>
      </c>
    </row>
    <row r="607" spans="1:5" ht="15" thickBot="1" x14ac:dyDescent="0.35">
      <c r="A607" s="17"/>
      <c r="B607" s="17"/>
      <c r="C607" s="18"/>
      <c r="D607" s="1">
        <v>0</v>
      </c>
      <c r="E607" s="4" t="s">
        <v>69</v>
      </c>
    </row>
    <row r="608" spans="1:5" ht="15" thickBot="1" x14ac:dyDescent="0.35">
      <c r="A608" s="19"/>
      <c r="B608" s="19"/>
      <c r="C608" s="20"/>
      <c r="D608" s="5">
        <v>1</v>
      </c>
      <c r="E608" s="6" t="s">
        <v>70</v>
      </c>
    </row>
    <row r="609" spans="1:5" ht="15" thickBot="1" x14ac:dyDescent="0.35">
      <c r="A609" s="9" t="s">
        <v>3023</v>
      </c>
      <c r="B609" s="9" t="s">
        <v>68</v>
      </c>
      <c r="C609" s="9" t="s">
        <v>63</v>
      </c>
      <c r="D609" s="22" t="s">
        <v>3017</v>
      </c>
      <c r="E609" s="22"/>
    </row>
    <row r="610" spans="1:5" ht="15" thickBot="1" x14ac:dyDescent="0.35">
      <c r="A610" s="17"/>
      <c r="B610" s="17"/>
      <c r="C610" s="18"/>
      <c r="D610" s="2" t="s">
        <v>211</v>
      </c>
      <c r="E610" s="3" t="s">
        <v>212</v>
      </c>
    </row>
    <row r="611" spans="1:5" ht="15" thickBot="1" x14ac:dyDescent="0.35">
      <c r="A611" s="17"/>
      <c r="B611" s="17"/>
      <c r="C611" s="18"/>
      <c r="D611" s="1">
        <v>0</v>
      </c>
      <c r="E611" s="4" t="s">
        <v>69</v>
      </c>
    </row>
    <row r="612" spans="1:5" ht="15" thickBot="1" x14ac:dyDescent="0.35">
      <c r="A612" s="19"/>
      <c r="B612" s="19"/>
      <c r="C612" s="20"/>
      <c r="D612" s="5">
        <v>1</v>
      </c>
      <c r="E612" s="6" t="s">
        <v>70</v>
      </c>
    </row>
    <row r="613" spans="1:5" ht="15" thickBot="1" x14ac:dyDescent="0.35">
      <c r="A613" s="9" t="s">
        <v>3024</v>
      </c>
      <c r="B613" s="9" t="s">
        <v>68</v>
      </c>
      <c r="C613" s="9" t="s">
        <v>63</v>
      </c>
      <c r="D613" s="22" t="s">
        <v>3017</v>
      </c>
      <c r="E613" s="22"/>
    </row>
    <row r="614" spans="1:5" ht="15" thickBot="1" x14ac:dyDescent="0.35">
      <c r="A614" s="17"/>
      <c r="B614" s="17"/>
      <c r="C614" s="18"/>
      <c r="D614" s="2" t="s">
        <v>211</v>
      </c>
      <c r="E614" s="3" t="s">
        <v>212</v>
      </c>
    </row>
    <row r="615" spans="1:5" ht="15" thickBot="1" x14ac:dyDescent="0.35">
      <c r="A615" s="17"/>
      <c r="B615" s="17"/>
      <c r="C615" s="18"/>
      <c r="D615" s="1">
        <v>0</v>
      </c>
      <c r="E615" s="4" t="s">
        <v>69</v>
      </c>
    </row>
    <row r="616" spans="1:5" ht="15" thickBot="1" x14ac:dyDescent="0.35">
      <c r="A616" s="19"/>
      <c r="B616" s="19"/>
      <c r="C616" s="20"/>
      <c r="D616" s="5">
        <v>1</v>
      </c>
      <c r="E616" s="6" t="s">
        <v>70</v>
      </c>
    </row>
    <row r="617" spans="1:5" ht="15" thickBot="1" x14ac:dyDescent="0.35">
      <c r="A617" s="9" t="s">
        <v>3025</v>
      </c>
      <c r="B617" s="9" t="s">
        <v>68</v>
      </c>
      <c r="C617" s="9" t="s">
        <v>63</v>
      </c>
      <c r="D617" s="22" t="s">
        <v>3017</v>
      </c>
      <c r="E617" s="22"/>
    </row>
    <row r="618" spans="1:5" ht="15" thickBot="1" x14ac:dyDescent="0.35">
      <c r="A618" s="17"/>
      <c r="B618" s="17"/>
      <c r="C618" s="18"/>
      <c r="D618" s="2" t="s">
        <v>211</v>
      </c>
      <c r="E618" s="3" t="s">
        <v>212</v>
      </c>
    </row>
    <row r="619" spans="1:5" ht="15" thickBot="1" x14ac:dyDescent="0.35">
      <c r="A619" s="17"/>
      <c r="B619" s="17"/>
      <c r="C619" s="18"/>
      <c r="D619" s="1">
        <v>0</v>
      </c>
      <c r="E619" s="4" t="s">
        <v>69</v>
      </c>
    </row>
    <row r="620" spans="1:5" ht="15" thickBot="1" x14ac:dyDescent="0.35">
      <c r="A620" s="19"/>
      <c r="B620" s="19"/>
      <c r="C620" s="20"/>
      <c r="D620" s="5">
        <v>1</v>
      </c>
      <c r="E620" s="6" t="s">
        <v>70</v>
      </c>
    </row>
    <row r="621" spans="1:5" ht="15" thickBot="1" x14ac:dyDescent="0.35">
      <c r="A621" s="9" t="s">
        <v>3026</v>
      </c>
      <c r="B621" s="9" t="s">
        <v>68</v>
      </c>
      <c r="C621" s="9" t="s">
        <v>63</v>
      </c>
      <c r="D621" s="22" t="s">
        <v>3017</v>
      </c>
      <c r="E621" s="22"/>
    </row>
    <row r="622" spans="1:5" ht="15" thickBot="1" x14ac:dyDescent="0.35">
      <c r="A622" s="17"/>
      <c r="B622" s="17"/>
      <c r="C622" s="18"/>
      <c r="D622" s="2" t="s">
        <v>211</v>
      </c>
      <c r="E622" s="3" t="s">
        <v>212</v>
      </c>
    </row>
    <row r="623" spans="1:5" ht="15" thickBot="1" x14ac:dyDescent="0.35">
      <c r="A623" s="17"/>
      <c r="B623" s="17"/>
      <c r="C623" s="18"/>
      <c r="D623" s="1">
        <v>0</v>
      </c>
      <c r="E623" s="4" t="s">
        <v>69</v>
      </c>
    </row>
    <row r="624" spans="1:5" ht="15" thickBot="1" x14ac:dyDescent="0.35">
      <c r="A624" s="19"/>
      <c r="B624" s="19"/>
      <c r="C624" s="20"/>
      <c r="D624" s="5">
        <v>1</v>
      </c>
      <c r="E624" s="6" t="s">
        <v>70</v>
      </c>
    </row>
    <row r="625" spans="1:5" ht="15" thickBot="1" x14ac:dyDescent="0.35">
      <c r="A625" s="10" t="s">
        <v>3027</v>
      </c>
      <c r="B625" s="10" t="s">
        <v>10</v>
      </c>
      <c r="C625" s="10" t="s">
        <v>63</v>
      </c>
      <c r="D625" s="21" t="s">
        <v>3017</v>
      </c>
      <c r="E625" s="21"/>
    </row>
    <row r="626" spans="1:5" ht="15" thickBot="1" x14ac:dyDescent="0.35">
      <c r="A626" s="10" t="s">
        <v>3028</v>
      </c>
      <c r="B626" s="10" t="s">
        <v>10</v>
      </c>
      <c r="C626" s="10" t="s">
        <v>63</v>
      </c>
      <c r="D626" s="21" t="s">
        <v>3017</v>
      </c>
      <c r="E626" s="21"/>
    </row>
    <row r="627" spans="1:5" ht="15" thickBot="1" x14ac:dyDescent="0.35">
      <c r="A627" s="10" t="s">
        <v>3029</v>
      </c>
      <c r="B627" s="10" t="s">
        <v>10</v>
      </c>
      <c r="C627" s="10" t="s">
        <v>63</v>
      </c>
      <c r="D627" s="21" t="s">
        <v>3017</v>
      </c>
      <c r="E627" s="21"/>
    </row>
    <row r="628" spans="1:5" ht="15" thickBot="1" x14ac:dyDescent="0.35">
      <c r="A628" s="10" t="s">
        <v>3030</v>
      </c>
      <c r="B628" s="10" t="s">
        <v>10</v>
      </c>
      <c r="C628" s="10" t="s">
        <v>63</v>
      </c>
      <c r="D628" s="21" t="s">
        <v>3017</v>
      </c>
      <c r="E628" s="21"/>
    </row>
    <row r="629" spans="1:5" ht="15" thickBot="1" x14ac:dyDescent="0.35">
      <c r="A629" s="10" t="s">
        <v>3031</v>
      </c>
      <c r="B629" s="10" t="s">
        <v>10</v>
      </c>
      <c r="C629" s="10" t="s">
        <v>63</v>
      </c>
      <c r="D629" s="21" t="s">
        <v>3017</v>
      </c>
      <c r="E629" s="21"/>
    </row>
    <row r="630" spans="1:5" ht="15" thickBot="1" x14ac:dyDescent="0.35">
      <c r="A630" s="10" t="s">
        <v>3032</v>
      </c>
      <c r="B630" s="10" t="s">
        <v>10</v>
      </c>
      <c r="C630" s="10" t="s">
        <v>63</v>
      </c>
      <c r="D630" s="21" t="s">
        <v>3017</v>
      </c>
      <c r="E630" s="21"/>
    </row>
    <row r="631" spans="1:5" ht="15" thickBot="1" x14ac:dyDescent="0.35">
      <c r="A631" s="10" t="s">
        <v>3033</v>
      </c>
      <c r="B631" s="10" t="s">
        <v>10</v>
      </c>
      <c r="C631" s="10" t="s">
        <v>63</v>
      </c>
      <c r="D631" s="21" t="s">
        <v>3017</v>
      </c>
      <c r="E631" s="21"/>
    </row>
    <row r="632" spans="1:5" ht="15" thickBot="1" x14ac:dyDescent="0.35">
      <c r="A632" s="10" t="s">
        <v>3034</v>
      </c>
      <c r="B632" s="10" t="s">
        <v>10</v>
      </c>
      <c r="C632" s="10" t="s">
        <v>63</v>
      </c>
      <c r="D632" s="21" t="s">
        <v>3017</v>
      </c>
      <c r="E632" s="21"/>
    </row>
    <row r="633" spans="1:5" ht="15" thickBot="1" x14ac:dyDescent="0.35">
      <c r="A633" s="10" t="s">
        <v>3035</v>
      </c>
      <c r="B633" s="10" t="s">
        <v>10</v>
      </c>
      <c r="C633" s="10" t="s">
        <v>63</v>
      </c>
      <c r="D633" s="21" t="s">
        <v>3017</v>
      </c>
      <c r="E633" s="21"/>
    </row>
    <row r="634" spans="1:5" ht="15" thickBot="1" x14ac:dyDescent="0.35">
      <c r="A634" s="10" t="s">
        <v>3036</v>
      </c>
      <c r="B634" s="10" t="s">
        <v>10</v>
      </c>
      <c r="C634" s="10" t="s">
        <v>63</v>
      </c>
      <c r="D634" s="21" t="s">
        <v>3017</v>
      </c>
      <c r="E634" s="21"/>
    </row>
    <row r="635" spans="1:5" ht="15" thickBot="1" x14ac:dyDescent="0.35">
      <c r="A635" s="10" t="s">
        <v>3037</v>
      </c>
      <c r="B635" s="10" t="s">
        <v>10</v>
      </c>
      <c r="C635" s="10" t="s">
        <v>63</v>
      </c>
      <c r="D635" s="21" t="s">
        <v>3017</v>
      </c>
      <c r="E635" s="21"/>
    </row>
    <row r="636" spans="1:5" ht="15" thickBot="1" x14ac:dyDescent="0.35">
      <c r="A636" s="10" t="s">
        <v>3038</v>
      </c>
      <c r="B636" s="10" t="s">
        <v>10</v>
      </c>
      <c r="C636" s="10" t="s">
        <v>63</v>
      </c>
      <c r="D636" s="21" t="s">
        <v>3017</v>
      </c>
      <c r="E636" s="21"/>
    </row>
    <row r="637" spans="1:5" ht="15" thickBot="1" x14ac:dyDescent="0.35">
      <c r="A637" s="10" t="s">
        <v>3039</v>
      </c>
      <c r="B637" s="10" t="s">
        <v>10</v>
      </c>
      <c r="C637" s="10" t="s">
        <v>63</v>
      </c>
      <c r="D637" s="21" t="s">
        <v>3017</v>
      </c>
      <c r="E637" s="21"/>
    </row>
    <row r="638" spans="1:5" ht="15" thickBot="1" x14ac:dyDescent="0.35">
      <c r="A638" s="10" t="s">
        <v>3040</v>
      </c>
      <c r="B638" s="10" t="s">
        <v>10</v>
      </c>
      <c r="C638" s="10" t="s">
        <v>63</v>
      </c>
      <c r="D638" s="21" t="s">
        <v>3017</v>
      </c>
      <c r="E638" s="21"/>
    </row>
    <row r="639" spans="1:5" ht="15" thickBot="1" x14ac:dyDescent="0.35">
      <c r="A639" s="10" t="s">
        <v>3041</v>
      </c>
      <c r="B639" s="10" t="s">
        <v>10</v>
      </c>
      <c r="C639" s="10" t="s">
        <v>63</v>
      </c>
      <c r="D639" s="21" t="s">
        <v>3017</v>
      </c>
      <c r="E639" s="21"/>
    </row>
    <row r="640" spans="1:5" ht="15" thickBot="1" x14ac:dyDescent="0.35">
      <c r="A640" s="10" t="s">
        <v>3042</v>
      </c>
      <c r="B640" s="10" t="s">
        <v>10</v>
      </c>
      <c r="C640" s="10" t="s">
        <v>63</v>
      </c>
      <c r="D640" s="21" t="s">
        <v>3017</v>
      </c>
      <c r="E640" s="21"/>
    </row>
    <row r="641" spans="1:5" ht="15" thickBot="1" x14ac:dyDescent="0.35">
      <c r="A641" s="10" t="s">
        <v>3043</v>
      </c>
      <c r="B641" s="10" t="s">
        <v>10</v>
      </c>
      <c r="C641" s="10" t="s">
        <v>63</v>
      </c>
      <c r="D641" s="21" t="s">
        <v>3017</v>
      </c>
      <c r="E641" s="21"/>
    </row>
    <row r="642" spans="1:5" ht="15" thickBot="1" x14ac:dyDescent="0.35">
      <c r="A642" s="10" t="s">
        <v>3044</v>
      </c>
      <c r="B642" s="10" t="s">
        <v>10</v>
      </c>
      <c r="C642" s="10" t="s">
        <v>63</v>
      </c>
      <c r="D642" s="21" t="s">
        <v>3017</v>
      </c>
      <c r="E642" s="21"/>
    </row>
    <row r="643" spans="1:5" ht="15" thickBot="1" x14ac:dyDescent="0.35">
      <c r="A643" s="10" t="s">
        <v>3045</v>
      </c>
      <c r="B643" s="10" t="s">
        <v>10</v>
      </c>
      <c r="C643" s="10" t="s">
        <v>63</v>
      </c>
      <c r="D643" s="21" t="s">
        <v>3017</v>
      </c>
      <c r="E643" s="21"/>
    </row>
    <row r="644" spans="1:5" ht="15" thickBot="1" x14ac:dyDescent="0.35">
      <c r="A644" s="10" t="s">
        <v>3046</v>
      </c>
      <c r="B644" s="10" t="s">
        <v>10</v>
      </c>
      <c r="C644" s="10" t="s">
        <v>63</v>
      </c>
      <c r="D644" s="21" t="s">
        <v>3017</v>
      </c>
      <c r="E644" s="21"/>
    </row>
    <row r="645" spans="1:5" ht="15" thickBot="1" x14ac:dyDescent="0.35">
      <c r="A645" s="10" t="s">
        <v>3047</v>
      </c>
      <c r="B645" s="10" t="s">
        <v>10</v>
      </c>
      <c r="C645" s="10" t="s">
        <v>63</v>
      </c>
      <c r="D645" s="21" t="s">
        <v>3017</v>
      </c>
      <c r="E645" s="21"/>
    </row>
    <row r="646" spans="1:5" ht="15" thickBot="1" x14ac:dyDescent="0.35">
      <c r="A646" s="9" t="s">
        <v>3048</v>
      </c>
      <c r="B646" s="9" t="s">
        <v>68</v>
      </c>
      <c r="C646" s="9" t="s">
        <v>63</v>
      </c>
      <c r="D646" s="22" t="s">
        <v>3017</v>
      </c>
      <c r="E646" s="22"/>
    </row>
    <row r="647" spans="1:5" ht="15" thickBot="1" x14ac:dyDescent="0.35">
      <c r="A647" s="17"/>
      <c r="B647" s="17"/>
      <c r="C647" s="18"/>
      <c r="D647" s="2" t="s">
        <v>211</v>
      </c>
      <c r="E647" s="3" t="s">
        <v>212</v>
      </c>
    </row>
    <row r="648" spans="1:5" ht="15" thickBot="1" x14ac:dyDescent="0.35">
      <c r="A648" s="17"/>
      <c r="B648" s="17"/>
      <c r="C648" s="18"/>
      <c r="D648" s="1">
        <v>0</v>
      </c>
      <c r="E648" s="4" t="s">
        <v>69</v>
      </c>
    </row>
    <row r="649" spans="1:5" ht="15" thickBot="1" x14ac:dyDescent="0.35">
      <c r="A649" s="19"/>
      <c r="B649" s="19"/>
      <c r="C649" s="20"/>
      <c r="D649" s="5">
        <v>1</v>
      </c>
      <c r="E649" s="6" t="s">
        <v>70</v>
      </c>
    </row>
    <row r="650" spans="1:5" ht="15" thickBot="1" x14ac:dyDescent="0.35">
      <c r="A650" s="9" t="s">
        <v>3049</v>
      </c>
      <c r="B650" s="9" t="s">
        <v>68</v>
      </c>
      <c r="C650" s="9" t="s">
        <v>63</v>
      </c>
      <c r="D650" s="22" t="s">
        <v>3017</v>
      </c>
      <c r="E650" s="22"/>
    </row>
    <row r="651" spans="1:5" ht="15" thickBot="1" x14ac:dyDescent="0.35">
      <c r="A651" s="17"/>
      <c r="B651" s="17"/>
      <c r="C651" s="18"/>
      <c r="D651" s="2" t="s">
        <v>211</v>
      </c>
      <c r="E651" s="3" t="s">
        <v>212</v>
      </c>
    </row>
    <row r="652" spans="1:5" ht="15" thickBot="1" x14ac:dyDescent="0.35">
      <c r="A652" s="17"/>
      <c r="B652" s="17"/>
      <c r="C652" s="18"/>
      <c r="D652" s="1">
        <v>0</v>
      </c>
      <c r="E652" s="4" t="s">
        <v>69</v>
      </c>
    </row>
    <row r="653" spans="1:5" ht="15" thickBot="1" x14ac:dyDescent="0.35">
      <c r="A653" s="19"/>
      <c r="B653" s="19"/>
      <c r="C653" s="20"/>
      <c r="D653" s="5">
        <v>1</v>
      </c>
      <c r="E653" s="6" t="s">
        <v>70</v>
      </c>
    </row>
    <row r="654" spans="1:5" ht="15" thickBot="1" x14ac:dyDescent="0.35">
      <c r="A654" s="9" t="s">
        <v>3050</v>
      </c>
      <c r="B654" s="9" t="s">
        <v>68</v>
      </c>
      <c r="C654" s="9" t="s">
        <v>63</v>
      </c>
      <c r="D654" s="22" t="s">
        <v>3017</v>
      </c>
      <c r="E654" s="22"/>
    </row>
    <row r="655" spans="1:5" ht="15" thickBot="1" x14ac:dyDescent="0.35">
      <c r="A655" s="17"/>
      <c r="B655" s="17"/>
      <c r="C655" s="18"/>
      <c r="D655" s="2" t="s">
        <v>211</v>
      </c>
      <c r="E655" s="3" t="s">
        <v>212</v>
      </c>
    </row>
    <row r="656" spans="1:5" ht="15" thickBot="1" x14ac:dyDescent="0.35">
      <c r="A656" s="17"/>
      <c r="B656" s="17"/>
      <c r="C656" s="18"/>
      <c r="D656" s="1">
        <v>0</v>
      </c>
      <c r="E656" s="4" t="s">
        <v>69</v>
      </c>
    </row>
    <row r="657" spans="1:5" ht="15" thickBot="1" x14ac:dyDescent="0.35">
      <c r="A657" s="19"/>
      <c r="B657" s="19"/>
      <c r="C657" s="20"/>
      <c r="D657" s="5">
        <v>1</v>
      </c>
      <c r="E657" s="6" t="s">
        <v>70</v>
      </c>
    </row>
    <row r="658" spans="1:5" ht="15" thickBot="1" x14ac:dyDescent="0.35">
      <c r="A658" s="9" t="s">
        <v>3051</v>
      </c>
      <c r="B658" s="9" t="s">
        <v>5</v>
      </c>
      <c r="C658" s="9" t="s">
        <v>63</v>
      </c>
      <c r="D658" s="22" t="s">
        <v>3052</v>
      </c>
      <c r="E658" s="22"/>
    </row>
    <row r="659" spans="1:5" ht="15" thickBot="1" x14ac:dyDescent="0.35">
      <c r="A659" s="17"/>
      <c r="B659" s="17"/>
      <c r="C659" s="18"/>
      <c r="D659" s="2" t="s">
        <v>211</v>
      </c>
      <c r="E659" s="3" t="s">
        <v>212</v>
      </c>
    </row>
    <row r="660" spans="1:5" ht="15" thickBot="1" x14ac:dyDescent="0.35">
      <c r="A660" s="17"/>
      <c r="B660" s="17"/>
      <c r="C660" s="18"/>
      <c r="D660" s="1">
        <v>1</v>
      </c>
      <c r="E660" s="4" t="s">
        <v>269</v>
      </c>
    </row>
    <row r="661" spans="1:5" ht="15" thickBot="1" x14ac:dyDescent="0.35">
      <c r="A661" s="17"/>
      <c r="B661" s="17"/>
      <c r="C661" s="18"/>
      <c r="D661" s="1">
        <v>0</v>
      </c>
      <c r="E661" s="4" t="s">
        <v>69</v>
      </c>
    </row>
    <row r="662" spans="1:5" ht="15" thickBot="1" x14ac:dyDescent="0.35">
      <c r="A662" s="17"/>
      <c r="B662" s="17"/>
      <c r="C662" s="18"/>
      <c r="D662" s="1">
        <v>3</v>
      </c>
      <c r="E662" s="4" t="s">
        <v>3053</v>
      </c>
    </row>
    <row r="663" spans="1:5" ht="15" thickBot="1" x14ac:dyDescent="0.35">
      <c r="A663" s="19"/>
      <c r="B663" s="19"/>
      <c r="C663" s="20"/>
      <c r="D663" s="5">
        <v>-1</v>
      </c>
      <c r="E663" s="6" t="s">
        <v>3054</v>
      </c>
    </row>
    <row r="664" spans="1:5" ht="15" thickBot="1" x14ac:dyDescent="0.35">
      <c r="A664" s="9" t="s">
        <v>3055</v>
      </c>
      <c r="B664" s="9" t="s">
        <v>5</v>
      </c>
      <c r="C664" s="9" t="s">
        <v>63</v>
      </c>
      <c r="D664" s="22" t="s">
        <v>3052</v>
      </c>
      <c r="E664" s="22"/>
    </row>
    <row r="665" spans="1:5" ht="15" thickBot="1" x14ac:dyDescent="0.35">
      <c r="A665" s="17"/>
      <c r="B665" s="17"/>
      <c r="C665" s="18"/>
      <c r="D665" s="2" t="s">
        <v>211</v>
      </c>
      <c r="E665" s="3" t="s">
        <v>212</v>
      </c>
    </row>
    <row r="666" spans="1:5" ht="15" thickBot="1" x14ac:dyDescent="0.35">
      <c r="A666" s="17"/>
      <c r="B666" s="17"/>
      <c r="C666" s="18"/>
      <c r="D666" s="1">
        <v>1</v>
      </c>
      <c r="E666" s="4" t="s">
        <v>269</v>
      </c>
    </row>
    <row r="667" spans="1:5" ht="15" thickBot="1" x14ac:dyDescent="0.35">
      <c r="A667" s="17"/>
      <c r="B667" s="17"/>
      <c r="C667" s="18"/>
      <c r="D667" s="1">
        <v>0</v>
      </c>
      <c r="E667" s="4" t="s">
        <v>69</v>
      </c>
    </row>
    <row r="668" spans="1:5" ht="15" thickBot="1" x14ac:dyDescent="0.35">
      <c r="A668" s="17"/>
      <c r="B668" s="17"/>
      <c r="C668" s="18"/>
      <c r="D668" s="1">
        <v>3</v>
      </c>
      <c r="E668" s="4" t="s">
        <v>3053</v>
      </c>
    </row>
    <row r="669" spans="1:5" ht="15" thickBot="1" x14ac:dyDescent="0.35">
      <c r="A669" s="19"/>
      <c r="B669" s="19"/>
      <c r="C669" s="20"/>
      <c r="D669" s="5">
        <v>-1</v>
      </c>
      <c r="E669" s="6" t="s">
        <v>3054</v>
      </c>
    </row>
    <row r="670" spans="1:5" ht="15" thickBot="1" x14ac:dyDescent="0.35">
      <c r="A670" s="9" t="s">
        <v>3056</v>
      </c>
      <c r="B670" s="9" t="s">
        <v>5</v>
      </c>
      <c r="C670" s="9" t="s">
        <v>63</v>
      </c>
      <c r="D670" s="22" t="s">
        <v>3052</v>
      </c>
      <c r="E670" s="22"/>
    </row>
    <row r="671" spans="1:5" ht="15" thickBot="1" x14ac:dyDescent="0.35">
      <c r="A671" s="17"/>
      <c r="B671" s="17"/>
      <c r="C671" s="18"/>
      <c r="D671" s="2" t="s">
        <v>211</v>
      </c>
      <c r="E671" s="3" t="s">
        <v>212</v>
      </c>
    </row>
    <row r="672" spans="1:5" ht="15" thickBot="1" x14ac:dyDescent="0.35">
      <c r="A672" s="17"/>
      <c r="B672" s="17"/>
      <c r="C672" s="18"/>
      <c r="D672" s="1">
        <v>1</v>
      </c>
      <c r="E672" s="4" t="s">
        <v>269</v>
      </c>
    </row>
    <row r="673" spans="1:5" ht="15" thickBot="1" x14ac:dyDescent="0.35">
      <c r="A673" s="17"/>
      <c r="B673" s="17"/>
      <c r="C673" s="18"/>
      <c r="D673" s="1">
        <v>0</v>
      </c>
      <c r="E673" s="4" t="s">
        <v>69</v>
      </c>
    </row>
    <row r="674" spans="1:5" ht="15" thickBot="1" x14ac:dyDescent="0.35">
      <c r="A674" s="17"/>
      <c r="B674" s="17"/>
      <c r="C674" s="18"/>
      <c r="D674" s="1">
        <v>3</v>
      </c>
      <c r="E674" s="4" t="s">
        <v>3053</v>
      </c>
    </row>
    <row r="675" spans="1:5" ht="15" thickBot="1" x14ac:dyDescent="0.35">
      <c r="A675" s="19"/>
      <c r="B675" s="19"/>
      <c r="C675" s="20"/>
      <c r="D675" s="5">
        <v>-1</v>
      </c>
      <c r="E675" s="6" t="s">
        <v>3054</v>
      </c>
    </row>
    <row r="676" spans="1:5" ht="15" thickBot="1" x14ac:dyDescent="0.35">
      <c r="A676" s="9" t="s">
        <v>3057</v>
      </c>
      <c r="B676" s="9" t="s">
        <v>5</v>
      </c>
      <c r="C676" s="9" t="s">
        <v>63</v>
      </c>
      <c r="D676" s="22" t="s">
        <v>3052</v>
      </c>
      <c r="E676" s="22"/>
    </row>
    <row r="677" spans="1:5" ht="15" thickBot="1" x14ac:dyDescent="0.35">
      <c r="A677" s="17"/>
      <c r="B677" s="17"/>
      <c r="C677" s="18"/>
      <c r="D677" s="2" t="s">
        <v>211</v>
      </c>
      <c r="E677" s="3" t="s">
        <v>212</v>
      </c>
    </row>
    <row r="678" spans="1:5" ht="15" thickBot="1" x14ac:dyDescent="0.35">
      <c r="A678" s="17"/>
      <c r="B678" s="17"/>
      <c r="C678" s="18"/>
      <c r="D678" s="1">
        <v>1</v>
      </c>
      <c r="E678" s="4" t="s">
        <v>269</v>
      </c>
    </row>
    <row r="679" spans="1:5" ht="15" thickBot="1" x14ac:dyDescent="0.35">
      <c r="A679" s="17"/>
      <c r="B679" s="17"/>
      <c r="C679" s="18"/>
      <c r="D679" s="1">
        <v>0</v>
      </c>
      <c r="E679" s="4" t="s">
        <v>69</v>
      </c>
    </row>
    <row r="680" spans="1:5" ht="15" thickBot="1" x14ac:dyDescent="0.35">
      <c r="A680" s="17"/>
      <c r="B680" s="17"/>
      <c r="C680" s="18"/>
      <c r="D680" s="1">
        <v>3</v>
      </c>
      <c r="E680" s="4" t="s">
        <v>3053</v>
      </c>
    </row>
    <row r="681" spans="1:5" ht="15" thickBot="1" x14ac:dyDescent="0.35">
      <c r="A681" s="19"/>
      <c r="B681" s="19"/>
      <c r="C681" s="20"/>
      <c r="D681" s="5">
        <v>-1</v>
      </c>
      <c r="E681" s="6" t="s">
        <v>3054</v>
      </c>
    </row>
    <row r="682" spans="1:5" ht="15" thickBot="1" x14ac:dyDescent="0.35">
      <c r="A682" s="9" t="s">
        <v>3058</v>
      </c>
      <c r="B682" s="9" t="s">
        <v>5</v>
      </c>
      <c r="C682" s="9" t="s">
        <v>63</v>
      </c>
      <c r="D682" s="22" t="s">
        <v>3052</v>
      </c>
      <c r="E682" s="22"/>
    </row>
    <row r="683" spans="1:5" ht="15" thickBot="1" x14ac:dyDescent="0.35">
      <c r="A683" s="17"/>
      <c r="B683" s="17"/>
      <c r="C683" s="18"/>
      <c r="D683" s="2" t="s">
        <v>211</v>
      </c>
      <c r="E683" s="3" t="s">
        <v>212</v>
      </c>
    </row>
    <row r="684" spans="1:5" ht="15" thickBot="1" x14ac:dyDescent="0.35">
      <c r="A684" s="17"/>
      <c r="B684" s="17"/>
      <c r="C684" s="18"/>
      <c r="D684" s="1">
        <v>1</v>
      </c>
      <c r="E684" s="4" t="s">
        <v>269</v>
      </c>
    </row>
    <row r="685" spans="1:5" ht="15" thickBot="1" x14ac:dyDescent="0.35">
      <c r="A685" s="17"/>
      <c r="B685" s="17"/>
      <c r="C685" s="18"/>
      <c r="D685" s="1">
        <v>0</v>
      </c>
      <c r="E685" s="4" t="s">
        <v>69</v>
      </c>
    </row>
    <row r="686" spans="1:5" ht="15" thickBot="1" x14ac:dyDescent="0.35">
      <c r="A686" s="17"/>
      <c r="B686" s="17"/>
      <c r="C686" s="18"/>
      <c r="D686" s="1">
        <v>3</v>
      </c>
      <c r="E686" s="4" t="s">
        <v>3053</v>
      </c>
    </row>
    <row r="687" spans="1:5" ht="15" thickBot="1" x14ac:dyDescent="0.35">
      <c r="A687" s="19"/>
      <c r="B687" s="19"/>
      <c r="C687" s="20"/>
      <c r="D687" s="5">
        <v>-1</v>
      </c>
      <c r="E687" s="6" t="s">
        <v>3054</v>
      </c>
    </row>
    <row r="688" spans="1:5" ht="15" thickBot="1" x14ac:dyDescent="0.35">
      <c r="A688" s="9" t="s">
        <v>3059</v>
      </c>
      <c r="B688" s="9" t="s">
        <v>5</v>
      </c>
      <c r="C688" s="9" t="s">
        <v>63</v>
      </c>
      <c r="D688" s="22" t="s">
        <v>3052</v>
      </c>
      <c r="E688" s="22"/>
    </row>
    <row r="689" spans="1:5" ht="15" thickBot="1" x14ac:dyDescent="0.35">
      <c r="A689" s="17"/>
      <c r="B689" s="17"/>
      <c r="C689" s="18"/>
      <c r="D689" s="2" t="s">
        <v>211</v>
      </c>
      <c r="E689" s="3" t="s">
        <v>212</v>
      </c>
    </row>
    <row r="690" spans="1:5" ht="15" thickBot="1" x14ac:dyDescent="0.35">
      <c r="A690" s="17"/>
      <c r="B690" s="17"/>
      <c r="C690" s="18"/>
      <c r="D690" s="1">
        <v>1</v>
      </c>
      <c r="E690" s="4" t="s">
        <v>269</v>
      </c>
    </row>
    <row r="691" spans="1:5" ht="15" thickBot="1" x14ac:dyDescent="0.35">
      <c r="A691" s="17"/>
      <c r="B691" s="17"/>
      <c r="C691" s="18"/>
      <c r="D691" s="1">
        <v>0</v>
      </c>
      <c r="E691" s="4" t="s">
        <v>69</v>
      </c>
    </row>
    <row r="692" spans="1:5" ht="15" thickBot="1" x14ac:dyDescent="0.35">
      <c r="A692" s="17"/>
      <c r="B692" s="17"/>
      <c r="C692" s="18"/>
      <c r="D692" s="1">
        <v>3</v>
      </c>
      <c r="E692" s="4" t="s">
        <v>3053</v>
      </c>
    </row>
    <row r="693" spans="1:5" ht="15" thickBot="1" x14ac:dyDescent="0.35">
      <c r="A693" s="19"/>
      <c r="B693" s="19"/>
      <c r="C693" s="20"/>
      <c r="D693" s="5">
        <v>-1</v>
      </c>
      <c r="E693" s="6" t="s">
        <v>3054</v>
      </c>
    </row>
    <row r="694" spans="1:5" ht="15" thickBot="1" x14ac:dyDescent="0.35">
      <c r="A694" s="10" t="s">
        <v>3060</v>
      </c>
      <c r="B694" s="10" t="s">
        <v>10</v>
      </c>
      <c r="C694" s="10" t="s">
        <v>63</v>
      </c>
      <c r="D694" s="21" t="s">
        <v>3061</v>
      </c>
      <c r="E694" s="21"/>
    </row>
    <row r="695" spans="1:5" ht="15" thickBot="1" x14ac:dyDescent="0.35">
      <c r="A695" s="10" t="s">
        <v>3062</v>
      </c>
      <c r="B695" s="10" t="s">
        <v>10</v>
      </c>
      <c r="C695" s="10" t="s">
        <v>63</v>
      </c>
      <c r="D695" s="21" t="s">
        <v>3061</v>
      </c>
      <c r="E695" s="21"/>
    </row>
    <row r="696" spans="1:5" ht="15" thickBot="1" x14ac:dyDescent="0.35">
      <c r="A696" s="10" t="s">
        <v>3063</v>
      </c>
      <c r="B696" s="10" t="s">
        <v>10</v>
      </c>
      <c r="C696" s="10" t="s">
        <v>63</v>
      </c>
      <c r="D696" s="21" t="s">
        <v>3061</v>
      </c>
      <c r="E696" s="21"/>
    </row>
    <row r="697" spans="1:5" ht="15" thickBot="1" x14ac:dyDescent="0.35">
      <c r="A697" s="10" t="s">
        <v>3064</v>
      </c>
      <c r="B697" s="10" t="s">
        <v>10</v>
      </c>
      <c r="C697" s="10" t="s">
        <v>63</v>
      </c>
      <c r="D697" s="21" t="s">
        <v>3061</v>
      </c>
      <c r="E697" s="21"/>
    </row>
    <row r="698" spans="1:5" ht="15" thickBot="1" x14ac:dyDescent="0.35">
      <c r="A698" s="10" t="s">
        <v>3065</v>
      </c>
      <c r="B698" s="10" t="s">
        <v>10</v>
      </c>
      <c r="C698" s="10" t="s">
        <v>63</v>
      </c>
      <c r="D698" s="21" t="s">
        <v>3061</v>
      </c>
      <c r="E698" s="21"/>
    </row>
    <row r="699" spans="1:5" ht="15" thickBot="1" x14ac:dyDescent="0.35">
      <c r="A699" s="10" t="s">
        <v>3066</v>
      </c>
      <c r="B699" s="10" t="s">
        <v>10</v>
      </c>
      <c r="C699" s="10" t="s">
        <v>63</v>
      </c>
      <c r="D699" s="21" t="s">
        <v>3061</v>
      </c>
      <c r="E699" s="21"/>
    </row>
    <row r="700" spans="1:5" ht="15" thickBot="1" x14ac:dyDescent="0.35">
      <c r="A700" s="10" t="s">
        <v>3067</v>
      </c>
      <c r="B700" s="10" t="s">
        <v>10</v>
      </c>
      <c r="C700" s="10" t="s">
        <v>63</v>
      </c>
      <c r="D700" s="21" t="s">
        <v>3061</v>
      </c>
      <c r="E700" s="21"/>
    </row>
    <row r="701" spans="1:5" ht="15" thickBot="1" x14ac:dyDescent="0.35">
      <c r="A701" s="10" t="s">
        <v>3068</v>
      </c>
      <c r="B701" s="10" t="s">
        <v>10</v>
      </c>
      <c r="C701" s="10" t="s">
        <v>63</v>
      </c>
      <c r="D701" s="21" t="s">
        <v>3061</v>
      </c>
      <c r="E701" s="21"/>
    </row>
    <row r="702" spans="1:5" ht="15" thickBot="1" x14ac:dyDescent="0.35">
      <c r="A702" s="10" t="s">
        <v>3069</v>
      </c>
      <c r="B702" s="10" t="s">
        <v>10</v>
      </c>
      <c r="C702" s="10" t="s">
        <v>63</v>
      </c>
      <c r="D702" s="21" t="s">
        <v>3061</v>
      </c>
      <c r="E702" s="21"/>
    </row>
    <row r="703" spans="1:5" ht="15" thickBot="1" x14ac:dyDescent="0.35">
      <c r="A703" s="10" t="s">
        <v>3070</v>
      </c>
      <c r="B703" s="10" t="s">
        <v>10</v>
      </c>
      <c r="C703" s="10" t="s">
        <v>63</v>
      </c>
      <c r="D703" s="21" t="s">
        <v>3061</v>
      </c>
      <c r="E703" s="21"/>
    </row>
    <row r="704" spans="1:5" ht="15" thickBot="1" x14ac:dyDescent="0.35">
      <c r="A704" s="10" t="s">
        <v>3071</v>
      </c>
      <c r="B704" s="10" t="s">
        <v>10</v>
      </c>
      <c r="C704" s="10" t="s">
        <v>63</v>
      </c>
      <c r="D704" s="21" t="s">
        <v>3061</v>
      </c>
      <c r="E704" s="21"/>
    </row>
    <row r="705" spans="1:5" ht="15" thickBot="1" x14ac:dyDescent="0.35">
      <c r="A705" s="10" t="s">
        <v>3072</v>
      </c>
      <c r="B705" s="10" t="s">
        <v>10</v>
      </c>
      <c r="C705" s="10" t="s">
        <v>63</v>
      </c>
      <c r="D705" s="21" t="s">
        <v>3061</v>
      </c>
      <c r="E705" s="21"/>
    </row>
    <row r="706" spans="1:5" ht="15" thickBot="1" x14ac:dyDescent="0.35">
      <c r="A706" s="9" t="s">
        <v>3073</v>
      </c>
      <c r="B706" s="9" t="s">
        <v>68</v>
      </c>
      <c r="C706" s="9" t="s">
        <v>63</v>
      </c>
      <c r="D706" s="22" t="s">
        <v>3052</v>
      </c>
      <c r="E706" s="22"/>
    </row>
    <row r="707" spans="1:5" ht="15" thickBot="1" x14ac:dyDescent="0.35">
      <c r="A707" s="17"/>
      <c r="B707" s="17"/>
      <c r="C707" s="18"/>
      <c r="D707" s="2" t="s">
        <v>211</v>
      </c>
      <c r="E707" s="3" t="s">
        <v>212</v>
      </c>
    </row>
    <row r="708" spans="1:5" ht="15" thickBot="1" x14ac:dyDescent="0.35">
      <c r="A708" s="17"/>
      <c r="B708" s="17"/>
      <c r="C708" s="18"/>
      <c r="D708" s="1">
        <v>0</v>
      </c>
      <c r="E708" s="4" t="s">
        <v>69</v>
      </c>
    </row>
    <row r="709" spans="1:5" ht="15" thickBot="1" x14ac:dyDescent="0.35">
      <c r="A709" s="19"/>
      <c r="B709" s="19"/>
      <c r="C709" s="20"/>
      <c r="D709" s="5">
        <v>1</v>
      </c>
      <c r="E709" s="6" t="s">
        <v>70</v>
      </c>
    </row>
    <row r="710" spans="1:5" ht="15" thickBot="1" x14ac:dyDescent="0.35">
      <c r="A710" s="9" t="s">
        <v>3074</v>
      </c>
      <c r="B710" s="9" t="s">
        <v>68</v>
      </c>
      <c r="C710" s="9" t="s">
        <v>63</v>
      </c>
      <c r="D710" s="22" t="s">
        <v>3052</v>
      </c>
      <c r="E710" s="22"/>
    </row>
    <row r="711" spans="1:5" ht="15" thickBot="1" x14ac:dyDescent="0.35">
      <c r="A711" s="17"/>
      <c r="B711" s="17"/>
      <c r="C711" s="18"/>
      <c r="D711" s="2" t="s">
        <v>211</v>
      </c>
      <c r="E711" s="3" t="s">
        <v>212</v>
      </c>
    </row>
    <row r="712" spans="1:5" ht="15" thickBot="1" x14ac:dyDescent="0.35">
      <c r="A712" s="17"/>
      <c r="B712" s="17"/>
      <c r="C712" s="18"/>
      <c r="D712" s="1">
        <v>0</v>
      </c>
      <c r="E712" s="4" t="s">
        <v>69</v>
      </c>
    </row>
    <row r="713" spans="1:5" ht="15" thickBot="1" x14ac:dyDescent="0.35">
      <c r="A713" s="19"/>
      <c r="B713" s="19"/>
      <c r="C713" s="20"/>
      <c r="D713" s="5">
        <v>1</v>
      </c>
      <c r="E713" s="6" t="s">
        <v>70</v>
      </c>
    </row>
    <row r="714" spans="1:5" ht="15" thickBot="1" x14ac:dyDescent="0.35">
      <c r="A714" s="9" t="s">
        <v>3075</v>
      </c>
      <c r="B714" s="9" t="s">
        <v>68</v>
      </c>
      <c r="C714" s="9" t="s">
        <v>63</v>
      </c>
      <c r="D714" s="22" t="s">
        <v>3052</v>
      </c>
      <c r="E714" s="22"/>
    </row>
    <row r="715" spans="1:5" ht="15" thickBot="1" x14ac:dyDescent="0.35">
      <c r="A715" s="17"/>
      <c r="B715" s="17"/>
      <c r="C715" s="18"/>
      <c r="D715" s="2" t="s">
        <v>211</v>
      </c>
      <c r="E715" s="3" t="s">
        <v>212</v>
      </c>
    </row>
    <row r="716" spans="1:5" ht="15" thickBot="1" x14ac:dyDescent="0.35">
      <c r="A716" s="17"/>
      <c r="B716" s="17"/>
      <c r="C716" s="18"/>
      <c r="D716" s="1">
        <v>0</v>
      </c>
      <c r="E716" s="4" t="s">
        <v>69</v>
      </c>
    </row>
    <row r="717" spans="1:5" ht="15" thickBot="1" x14ac:dyDescent="0.35">
      <c r="A717" s="19"/>
      <c r="B717" s="19"/>
      <c r="C717" s="20"/>
      <c r="D717" s="5">
        <v>1</v>
      </c>
      <c r="E717" s="6" t="s">
        <v>70</v>
      </c>
    </row>
    <row r="718" spans="1:5" ht="15" thickBot="1" x14ac:dyDescent="0.35">
      <c r="A718" s="9" t="s">
        <v>3076</v>
      </c>
      <c r="B718" s="9" t="s">
        <v>68</v>
      </c>
      <c r="C718" s="9" t="s">
        <v>63</v>
      </c>
      <c r="D718" s="22" t="s">
        <v>3052</v>
      </c>
      <c r="E718" s="22"/>
    </row>
    <row r="719" spans="1:5" ht="15" thickBot="1" x14ac:dyDescent="0.35">
      <c r="A719" s="17"/>
      <c r="B719" s="17"/>
      <c r="C719" s="18"/>
      <c r="D719" s="2" t="s">
        <v>211</v>
      </c>
      <c r="E719" s="3" t="s">
        <v>212</v>
      </c>
    </row>
    <row r="720" spans="1:5" ht="15" thickBot="1" x14ac:dyDescent="0.35">
      <c r="A720" s="17"/>
      <c r="B720" s="17"/>
      <c r="C720" s="18"/>
      <c r="D720" s="1">
        <v>0</v>
      </c>
      <c r="E720" s="4" t="s">
        <v>69</v>
      </c>
    </row>
    <row r="721" spans="1:5" ht="15" thickBot="1" x14ac:dyDescent="0.35">
      <c r="A721" s="19"/>
      <c r="B721" s="19"/>
      <c r="C721" s="20"/>
      <c r="D721" s="5">
        <v>1</v>
      </c>
      <c r="E721" s="6" t="s">
        <v>70</v>
      </c>
    </row>
    <row r="722" spans="1:5" ht="15" thickBot="1" x14ac:dyDescent="0.35">
      <c r="A722" s="9" t="s">
        <v>3077</v>
      </c>
      <c r="B722" s="9" t="s">
        <v>68</v>
      </c>
      <c r="C722" s="9" t="s">
        <v>63</v>
      </c>
      <c r="D722" s="22" t="s">
        <v>3052</v>
      </c>
      <c r="E722" s="22"/>
    </row>
    <row r="723" spans="1:5" ht="15" thickBot="1" x14ac:dyDescent="0.35">
      <c r="A723" s="17"/>
      <c r="B723" s="17"/>
      <c r="C723" s="18"/>
      <c r="D723" s="2" t="s">
        <v>211</v>
      </c>
      <c r="E723" s="3" t="s">
        <v>212</v>
      </c>
    </row>
    <row r="724" spans="1:5" ht="15" thickBot="1" x14ac:dyDescent="0.35">
      <c r="A724" s="17"/>
      <c r="B724" s="17"/>
      <c r="C724" s="18"/>
      <c r="D724" s="1">
        <v>0</v>
      </c>
      <c r="E724" s="4" t="s">
        <v>69</v>
      </c>
    </row>
    <row r="725" spans="1:5" ht="15" thickBot="1" x14ac:dyDescent="0.35">
      <c r="A725" s="19"/>
      <c r="B725" s="19"/>
      <c r="C725" s="20"/>
      <c r="D725" s="5">
        <v>1</v>
      </c>
      <c r="E725" s="6" t="s">
        <v>70</v>
      </c>
    </row>
    <row r="726" spans="1:5" ht="15" thickBot="1" x14ac:dyDescent="0.35">
      <c r="A726" s="9" t="s">
        <v>3078</v>
      </c>
      <c r="B726" s="9" t="s">
        <v>68</v>
      </c>
      <c r="C726" s="9" t="s">
        <v>63</v>
      </c>
      <c r="D726" s="22" t="s">
        <v>3052</v>
      </c>
      <c r="E726" s="22"/>
    </row>
    <row r="727" spans="1:5" ht="15" thickBot="1" x14ac:dyDescent="0.35">
      <c r="A727" s="17"/>
      <c r="B727" s="17"/>
      <c r="C727" s="18"/>
      <c r="D727" s="2" t="s">
        <v>211</v>
      </c>
      <c r="E727" s="3" t="s">
        <v>212</v>
      </c>
    </row>
    <row r="728" spans="1:5" ht="15" thickBot="1" x14ac:dyDescent="0.35">
      <c r="A728" s="17"/>
      <c r="B728" s="17"/>
      <c r="C728" s="18"/>
      <c r="D728" s="1">
        <v>0</v>
      </c>
      <c r="E728" s="4" t="s">
        <v>69</v>
      </c>
    </row>
    <row r="729" spans="1:5" ht="15" thickBot="1" x14ac:dyDescent="0.35">
      <c r="A729" s="19"/>
      <c r="B729" s="19"/>
      <c r="C729" s="20"/>
      <c r="D729" s="5">
        <v>1</v>
      </c>
      <c r="E729" s="6" t="s">
        <v>70</v>
      </c>
    </row>
    <row r="730" spans="1:5" ht="15" thickBot="1" x14ac:dyDescent="0.35">
      <c r="A730" s="9" t="s">
        <v>3079</v>
      </c>
      <c r="B730" s="9" t="s">
        <v>68</v>
      </c>
      <c r="C730" s="9" t="s">
        <v>63</v>
      </c>
      <c r="D730" s="22" t="s">
        <v>3052</v>
      </c>
      <c r="E730" s="22"/>
    </row>
    <row r="731" spans="1:5" ht="15" thickBot="1" x14ac:dyDescent="0.35">
      <c r="A731" s="17"/>
      <c r="B731" s="17"/>
      <c r="C731" s="18"/>
      <c r="D731" s="2" t="s">
        <v>211</v>
      </c>
      <c r="E731" s="3" t="s">
        <v>212</v>
      </c>
    </row>
    <row r="732" spans="1:5" ht="15" thickBot="1" x14ac:dyDescent="0.35">
      <c r="A732" s="17"/>
      <c r="B732" s="17"/>
      <c r="C732" s="18"/>
      <c r="D732" s="1">
        <v>0</v>
      </c>
      <c r="E732" s="4" t="s">
        <v>69</v>
      </c>
    </row>
    <row r="733" spans="1:5" ht="15" thickBot="1" x14ac:dyDescent="0.35">
      <c r="A733" s="19"/>
      <c r="B733" s="19"/>
      <c r="C733" s="20"/>
      <c r="D733" s="5">
        <v>1</v>
      </c>
      <c r="E733" s="6" t="s">
        <v>70</v>
      </c>
    </row>
    <row r="734" spans="1:5" ht="15" thickBot="1" x14ac:dyDescent="0.35">
      <c r="A734" s="10" t="s">
        <v>3080</v>
      </c>
      <c r="B734" s="10" t="s">
        <v>10</v>
      </c>
      <c r="C734" s="10" t="s">
        <v>63</v>
      </c>
      <c r="D734" s="21" t="s">
        <v>3052</v>
      </c>
      <c r="E734" s="21"/>
    </row>
    <row r="735" spans="1:5" ht="15" thickBot="1" x14ac:dyDescent="0.35">
      <c r="A735" s="10" t="s">
        <v>3081</v>
      </c>
      <c r="B735" s="10" t="s">
        <v>10</v>
      </c>
      <c r="C735" s="10" t="s">
        <v>63</v>
      </c>
      <c r="D735" s="21" t="s">
        <v>3052</v>
      </c>
      <c r="E735" s="21"/>
    </row>
    <row r="736" spans="1:5" ht="15" thickBot="1" x14ac:dyDescent="0.35">
      <c r="A736" s="10" t="s">
        <v>3082</v>
      </c>
      <c r="B736" s="10" t="s">
        <v>10</v>
      </c>
      <c r="C736" s="10" t="s">
        <v>63</v>
      </c>
      <c r="D736" s="21" t="s">
        <v>3052</v>
      </c>
      <c r="E736" s="21"/>
    </row>
    <row r="737" spans="1:5" ht="15" thickBot="1" x14ac:dyDescent="0.35">
      <c r="A737" s="10" t="s">
        <v>3083</v>
      </c>
      <c r="B737" s="10" t="s">
        <v>10</v>
      </c>
      <c r="C737" s="10" t="s">
        <v>63</v>
      </c>
      <c r="D737" s="21" t="s">
        <v>3052</v>
      </c>
      <c r="E737" s="21"/>
    </row>
    <row r="738" spans="1:5" ht="15" thickBot="1" x14ac:dyDescent="0.35">
      <c r="A738" s="10" t="s">
        <v>3084</v>
      </c>
      <c r="B738" s="10" t="s">
        <v>10</v>
      </c>
      <c r="C738" s="10" t="s">
        <v>63</v>
      </c>
      <c r="D738" s="21" t="s">
        <v>3052</v>
      </c>
      <c r="E738" s="21"/>
    </row>
    <row r="739" spans="1:5" ht="15" thickBot="1" x14ac:dyDescent="0.35">
      <c r="A739" s="10" t="s">
        <v>3085</v>
      </c>
      <c r="B739" s="10" t="s">
        <v>10</v>
      </c>
      <c r="C739" s="10" t="s">
        <v>63</v>
      </c>
      <c r="D739" s="21" t="s">
        <v>3052</v>
      </c>
      <c r="E739" s="21"/>
    </row>
    <row r="740" spans="1:5" ht="15" thickBot="1" x14ac:dyDescent="0.35">
      <c r="A740" s="10" t="s">
        <v>3086</v>
      </c>
      <c r="B740" s="10" t="s">
        <v>10</v>
      </c>
      <c r="C740" s="10" t="s">
        <v>63</v>
      </c>
      <c r="D740" s="21" t="s">
        <v>3052</v>
      </c>
      <c r="E740" s="21"/>
    </row>
    <row r="741" spans="1:5" ht="15" thickBot="1" x14ac:dyDescent="0.35">
      <c r="A741" s="10" t="s">
        <v>3087</v>
      </c>
      <c r="B741" s="10" t="s">
        <v>10</v>
      </c>
      <c r="C741" s="10" t="s">
        <v>63</v>
      </c>
      <c r="D741" s="21" t="s">
        <v>3052</v>
      </c>
      <c r="E741" s="21"/>
    </row>
    <row r="742" spans="1:5" ht="15" thickBot="1" x14ac:dyDescent="0.35">
      <c r="A742" s="10" t="s">
        <v>3088</v>
      </c>
      <c r="B742" s="10" t="s">
        <v>10</v>
      </c>
      <c r="C742" s="10" t="s">
        <v>63</v>
      </c>
      <c r="D742" s="21" t="s">
        <v>3052</v>
      </c>
      <c r="E742" s="21"/>
    </row>
    <row r="743" spans="1:5" ht="15" thickBot="1" x14ac:dyDescent="0.35">
      <c r="A743" s="10" t="s">
        <v>3089</v>
      </c>
      <c r="B743" s="10" t="s">
        <v>10</v>
      </c>
      <c r="C743" s="10" t="s">
        <v>63</v>
      </c>
      <c r="D743" s="21" t="s">
        <v>3052</v>
      </c>
      <c r="E743" s="21"/>
    </row>
    <row r="744" spans="1:5" ht="15" thickBot="1" x14ac:dyDescent="0.35">
      <c r="A744" s="10" t="s">
        <v>3090</v>
      </c>
      <c r="B744" s="10" t="s">
        <v>10</v>
      </c>
      <c r="C744" s="10" t="s">
        <v>63</v>
      </c>
      <c r="D744" s="21" t="s">
        <v>3052</v>
      </c>
      <c r="E744" s="21"/>
    </row>
    <row r="745" spans="1:5" ht="15" thickBot="1" x14ac:dyDescent="0.35">
      <c r="A745" s="10" t="s">
        <v>3091</v>
      </c>
      <c r="B745" s="10" t="s">
        <v>10</v>
      </c>
      <c r="C745" s="10" t="s">
        <v>63</v>
      </c>
      <c r="D745" s="21" t="s">
        <v>3052</v>
      </c>
      <c r="E745" s="21"/>
    </row>
    <row r="746" spans="1:5" ht="15" thickBot="1" x14ac:dyDescent="0.35">
      <c r="A746" s="10" t="s">
        <v>3092</v>
      </c>
      <c r="B746" s="10" t="s">
        <v>10</v>
      </c>
      <c r="C746" s="10" t="s">
        <v>63</v>
      </c>
      <c r="D746" s="21" t="s">
        <v>3052</v>
      </c>
      <c r="E746" s="21"/>
    </row>
    <row r="747" spans="1:5" ht="15" thickBot="1" x14ac:dyDescent="0.35">
      <c r="A747" s="10" t="s">
        <v>3093</v>
      </c>
      <c r="B747" s="10" t="s">
        <v>10</v>
      </c>
      <c r="C747" s="10" t="s">
        <v>63</v>
      </c>
      <c r="D747" s="21" t="s">
        <v>3052</v>
      </c>
      <c r="E747" s="21"/>
    </row>
    <row r="748" spans="1:5" ht="15" thickBot="1" x14ac:dyDescent="0.35">
      <c r="A748" s="10" t="s">
        <v>3094</v>
      </c>
      <c r="B748" s="10" t="s">
        <v>10</v>
      </c>
      <c r="C748" s="10" t="s">
        <v>63</v>
      </c>
      <c r="D748" s="21" t="s">
        <v>3052</v>
      </c>
      <c r="E748" s="21"/>
    </row>
    <row r="749" spans="1:5" ht="15" thickBot="1" x14ac:dyDescent="0.35">
      <c r="A749" s="10" t="s">
        <v>3095</v>
      </c>
      <c r="B749" s="10" t="s">
        <v>10</v>
      </c>
      <c r="C749" s="10" t="s">
        <v>63</v>
      </c>
      <c r="D749" s="21" t="s">
        <v>3052</v>
      </c>
      <c r="E749" s="21"/>
    </row>
    <row r="750" spans="1:5" ht="15" thickBot="1" x14ac:dyDescent="0.35">
      <c r="A750" s="10" t="s">
        <v>3096</v>
      </c>
      <c r="B750" s="10" t="s">
        <v>10</v>
      </c>
      <c r="C750" s="10" t="s">
        <v>63</v>
      </c>
      <c r="D750" s="21" t="s">
        <v>3052</v>
      </c>
      <c r="E750" s="21"/>
    </row>
    <row r="751" spans="1:5" ht="15" thickBot="1" x14ac:dyDescent="0.35">
      <c r="A751" s="10" t="s">
        <v>3097</v>
      </c>
      <c r="B751" s="10" t="s">
        <v>10</v>
      </c>
      <c r="C751" s="10" t="s">
        <v>63</v>
      </c>
      <c r="D751" s="21" t="s">
        <v>3052</v>
      </c>
      <c r="E751" s="21"/>
    </row>
    <row r="752" spans="1:5" ht="15" thickBot="1" x14ac:dyDescent="0.35">
      <c r="A752" s="10" t="s">
        <v>3098</v>
      </c>
      <c r="B752" s="10" t="s">
        <v>10</v>
      </c>
      <c r="C752" s="10" t="s">
        <v>63</v>
      </c>
      <c r="D752" s="21" t="s">
        <v>3052</v>
      </c>
      <c r="E752" s="21"/>
    </row>
    <row r="753" spans="1:5" ht="15" thickBot="1" x14ac:dyDescent="0.35">
      <c r="A753" s="10" t="s">
        <v>3099</v>
      </c>
      <c r="B753" s="10" t="s">
        <v>10</v>
      </c>
      <c r="C753" s="10" t="s">
        <v>63</v>
      </c>
      <c r="D753" s="21" t="s">
        <v>3052</v>
      </c>
      <c r="E753" s="21"/>
    </row>
    <row r="754" spans="1:5" ht="15" thickBot="1" x14ac:dyDescent="0.35">
      <c r="A754" s="10" t="s">
        <v>3100</v>
      </c>
      <c r="B754" s="10" t="s">
        <v>10</v>
      </c>
      <c r="C754" s="10" t="s">
        <v>63</v>
      </c>
      <c r="D754" s="21" t="s">
        <v>3052</v>
      </c>
      <c r="E754" s="21"/>
    </row>
    <row r="755" spans="1:5" x14ac:dyDescent="0.3">
      <c r="A755" s="23" t="s">
        <v>138</v>
      </c>
      <c r="B755" s="23"/>
      <c r="C755" s="23"/>
      <c r="D755" s="23"/>
      <c r="E755" s="23"/>
    </row>
    <row r="756" spans="1:5" ht="15" thickBot="1" x14ac:dyDescent="0.35">
      <c r="A756" s="8" t="s">
        <v>0</v>
      </c>
      <c r="B756" s="8" t="s">
        <v>1</v>
      </c>
      <c r="C756" s="8" t="s">
        <v>2</v>
      </c>
      <c r="D756" s="24" t="s">
        <v>3</v>
      </c>
      <c r="E756" s="24"/>
    </row>
    <row r="757" spans="1:5" ht="15" thickBot="1" x14ac:dyDescent="0.35">
      <c r="A757" s="10" t="s">
        <v>139</v>
      </c>
      <c r="B757" s="10" t="s">
        <v>10</v>
      </c>
      <c r="C757" s="10" t="s">
        <v>11</v>
      </c>
      <c r="D757" s="25" t="s">
        <v>140</v>
      </c>
      <c r="E757" s="25"/>
    </row>
    <row r="758" spans="1:5" x14ac:dyDescent="0.3">
      <c r="A758" s="23" t="s">
        <v>3101</v>
      </c>
      <c r="B758" s="23"/>
      <c r="C758" s="23"/>
      <c r="D758" s="23"/>
      <c r="E758" s="23"/>
    </row>
    <row r="759" spans="1:5" ht="15" thickBot="1" x14ac:dyDescent="0.35">
      <c r="A759" s="8" t="s">
        <v>0</v>
      </c>
      <c r="B759" s="8" t="s">
        <v>1</v>
      </c>
      <c r="C759" s="8" t="s">
        <v>2</v>
      </c>
      <c r="D759" s="24" t="s">
        <v>3</v>
      </c>
      <c r="E759" s="24"/>
    </row>
    <row r="760" spans="1:5" ht="15" thickBot="1" x14ac:dyDescent="0.35">
      <c r="A760" s="10" t="s">
        <v>3101</v>
      </c>
      <c r="B760" s="10" t="s">
        <v>5</v>
      </c>
      <c r="C760" s="10" t="s">
        <v>144</v>
      </c>
      <c r="D760" s="25" t="s">
        <v>3101</v>
      </c>
      <c r="E760" s="25"/>
    </row>
    <row r="761" spans="1:5" ht="15" thickBot="1" x14ac:dyDescent="0.35">
      <c r="A761" s="10" t="s">
        <v>3102</v>
      </c>
      <c r="B761" s="10" t="s">
        <v>5</v>
      </c>
      <c r="C761" s="10" t="s">
        <v>144</v>
      </c>
      <c r="D761" s="21" t="s">
        <v>3103</v>
      </c>
      <c r="E761" s="21"/>
    </row>
    <row r="762" spans="1:5" ht="15" thickBot="1" x14ac:dyDescent="0.35">
      <c r="A762" s="9" t="s">
        <v>3104</v>
      </c>
      <c r="B762" s="9" t="s">
        <v>5</v>
      </c>
      <c r="C762" s="9" t="s">
        <v>6</v>
      </c>
      <c r="D762" s="22" t="s">
        <v>3105</v>
      </c>
      <c r="E762" s="22"/>
    </row>
    <row r="763" spans="1:5" ht="15" thickBot="1" x14ac:dyDescent="0.35">
      <c r="A763" s="17"/>
      <c r="B763" s="17"/>
      <c r="C763" s="18"/>
      <c r="D763" s="2" t="s">
        <v>211</v>
      </c>
      <c r="E763" s="3" t="s">
        <v>212</v>
      </c>
    </row>
    <row r="764" spans="1:5" ht="15" thickBot="1" x14ac:dyDescent="0.35">
      <c r="A764" s="17"/>
      <c r="B764" s="17"/>
      <c r="C764" s="18"/>
      <c r="D764" s="1">
        <v>1</v>
      </c>
      <c r="E764" s="4" t="s">
        <v>2876</v>
      </c>
    </row>
    <row r="765" spans="1:5" ht="15" thickBot="1" x14ac:dyDescent="0.35">
      <c r="A765" s="17"/>
      <c r="B765" s="17"/>
      <c r="C765" s="18"/>
      <c r="D765" s="1">
        <v>2</v>
      </c>
      <c r="E765" s="4" t="s">
        <v>2877</v>
      </c>
    </row>
    <row r="766" spans="1:5" ht="15" thickBot="1" x14ac:dyDescent="0.35">
      <c r="A766" s="17"/>
      <c r="B766" s="17"/>
      <c r="C766" s="18"/>
      <c r="D766" s="1">
        <v>3</v>
      </c>
      <c r="E766" s="4" t="s">
        <v>2878</v>
      </c>
    </row>
    <row r="767" spans="1:5" ht="15" thickBot="1" x14ac:dyDescent="0.35">
      <c r="A767" s="17"/>
      <c r="B767" s="17"/>
      <c r="C767" s="18"/>
      <c r="D767" s="1">
        <v>4</v>
      </c>
      <c r="E767" s="4" t="s">
        <v>3106</v>
      </c>
    </row>
    <row r="768" spans="1:5" ht="15" thickBot="1" x14ac:dyDescent="0.35">
      <c r="A768" s="17"/>
      <c r="B768" s="17"/>
      <c r="C768" s="18"/>
      <c r="D768" s="1">
        <v>5</v>
      </c>
      <c r="E768" s="4" t="s">
        <v>2880</v>
      </c>
    </row>
    <row r="769" spans="1:5" ht="15" thickBot="1" x14ac:dyDescent="0.35">
      <c r="A769" s="17"/>
      <c r="B769" s="17"/>
      <c r="C769" s="18"/>
      <c r="D769" s="1">
        <v>995</v>
      </c>
      <c r="E769" s="4" t="s">
        <v>321</v>
      </c>
    </row>
    <row r="770" spans="1:5" ht="15" thickBot="1" x14ac:dyDescent="0.35">
      <c r="A770" s="19"/>
      <c r="B770" s="19"/>
      <c r="C770" s="20"/>
      <c r="D770" s="5">
        <v>-1</v>
      </c>
      <c r="E770" s="6" t="s">
        <v>22</v>
      </c>
    </row>
    <row r="771" spans="1:5" ht="15" thickBot="1" x14ac:dyDescent="0.35">
      <c r="A771" s="10" t="s">
        <v>3107</v>
      </c>
      <c r="B771" s="10" t="s">
        <v>10</v>
      </c>
      <c r="C771" s="10" t="s">
        <v>11</v>
      </c>
      <c r="D771" s="21" t="s">
        <v>341</v>
      </c>
      <c r="E771" s="21"/>
    </row>
    <row r="772" spans="1:5" x14ac:dyDescent="0.3">
      <c r="A772" s="23" t="s">
        <v>3108</v>
      </c>
      <c r="B772" s="23"/>
      <c r="C772" s="23"/>
      <c r="D772" s="23"/>
      <c r="E772" s="23"/>
    </row>
    <row r="773" spans="1:5" ht="15" thickBot="1" x14ac:dyDescent="0.35">
      <c r="A773" s="8" t="s">
        <v>0</v>
      </c>
      <c r="B773" s="8" t="s">
        <v>1</v>
      </c>
      <c r="C773" s="8" t="s">
        <v>2</v>
      </c>
      <c r="D773" s="24" t="s">
        <v>3</v>
      </c>
      <c r="E773" s="24"/>
    </row>
    <row r="774" spans="1:5" ht="15" thickBot="1" x14ac:dyDescent="0.35">
      <c r="A774" s="10" t="s">
        <v>3108</v>
      </c>
      <c r="B774" s="10" t="s">
        <v>5</v>
      </c>
      <c r="C774" s="10" t="s">
        <v>144</v>
      </c>
      <c r="D774" s="25" t="s">
        <v>3108</v>
      </c>
      <c r="E774" s="25"/>
    </row>
    <row r="775" spans="1:5" ht="15" thickBot="1" x14ac:dyDescent="0.35">
      <c r="A775" s="10" t="s">
        <v>3109</v>
      </c>
      <c r="B775" s="10" t="s">
        <v>5</v>
      </c>
      <c r="C775" s="10" t="s">
        <v>144</v>
      </c>
      <c r="D775" s="21" t="s">
        <v>3103</v>
      </c>
      <c r="E775" s="21"/>
    </row>
    <row r="776" spans="1:5" ht="15" thickBot="1" x14ac:dyDescent="0.35">
      <c r="A776" s="9" t="s">
        <v>3110</v>
      </c>
      <c r="B776" s="9" t="s">
        <v>5</v>
      </c>
      <c r="C776" s="9" t="s">
        <v>6</v>
      </c>
      <c r="D776" s="22" t="s">
        <v>3111</v>
      </c>
      <c r="E776" s="22"/>
    </row>
    <row r="777" spans="1:5" ht="15" thickBot="1" x14ac:dyDescent="0.35">
      <c r="A777" s="17"/>
      <c r="B777" s="17"/>
      <c r="C777" s="18"/>
      <c r="D777" s="2" t="s">
        <v>211</v>
      </c>
      <c r="E777" s="3" t="s">
        <v>212</v>
      </c>
    </row>
    <row r="778" spans="1:5" ht="15" thickBot="1" x14ac:dyDescent="0.35">
      <c r="A778" s="17"/>
      <c r="B778" s="17"/>
      <c r="C778" s="18"/>
      <c r="D778" s="1">
        <v>1</v>
      </c>
      <c r="E778" s="4" t="s">
        <v>2956</v>
      </c>
    </row>
    <row r="779" spans="1:5" ht="15" thickBot="1" x14ac:dyDescent="0.35">
      <c r="A779" s="19"/>
      <c r="B779" s="19"/>
      <c r="C779" s="20"/>
      <c r="D779" s="5">
        <v>0</v>
      </c>
      <c r="E779" s="6" t="s">
        <v>22</v>
      </c>
    </row>
    <row r="780" spans="1:5" ht="15" thickBot="1" x14ac:dyDescent="0.35">
      <c r="A780" s="9" t="s">
        <v>3112</v>
      </c>
      <c r="B780" s="9" t="s">
        <v>5</v>
      </c>
      <c r="C780" s="9" t="s">
        <v>6</v>
      </c>
      <c r="D780" s="22" t="s">
        <v>3113</v>
      </c>
      <c r="E780" s="22"/>
    </row>
    <row r="781" spans="1:5" ht="15" thickBot="1" x14ac:dyDescent="0.35">
      <c r="A781" s="17"/>
      <c r="B781" s="17"/>
      <c r="C781" s="18"/>
      <c r="D781" s="2" t="s">
        <v>211</v>
      </c>
      <c r="E781" s="3" t="s">
        <v>212</v>
      </c>
    </row>
    <row r="782" spans="1:5" ht="15" thickBot="1" x14ac:dyDescent="0.35">
      <c r="A782" s="17"/>
      <c r="B782" s="17"/>
      <c r="C782" s="18"/>
      <c r="D782" s="1">
        <v>1</v>
      </c>
      <c r="E782" s="4" t="s">
        <v>2956</v>
      </c>
    </row>
    <row r="783" spans="1:5" ht="15" thickBot="1" x14ac:dyDescent="0.35">
      <c r="A783" s="19"/>
      <c r="B783" s="19"/>
      <c r="C783" s="20"/>
      <c r="D783" s="5">
        <v>0</v>
      </c>
      <c r="E783" s="6" t="s">
        <v>22</v>
      </c>
    </row>
    <row r="784" spans="1:5" ht="15" thickBot="1" x14ac:dyDescent="0.35">
      <c r="A784" s="9" t="s">
        <v>3114</v>
      </c>
      <c r="B784" s="9" t="s">
        <v>5</v>
      </c>
      <c r="C784" s="9" t="s">
        <v>6</v>
      </c>
      <c r="D784" s="22" t="s">
        <v>3115</v>
      </c>
      <c r="E784" s="22"/>
    </row>
    <row r="785" spans="1:5" ht="15" thickBot="1" x14ac:dyDescent="0.35">
      <c r="A785" s="17"/>
      <c r="B785" s="17"/>
      <c r="C785" s="18"/>
      <c r="D785" s="2" t="s">
        <v>211</v>
      </c>
      <c r="E785" s="3" t="s">
        <v>212</v>
      </c>
    </row>
    <row r="786" spans="1:5" ht="15" thickBot="1" x14ac:dyDescent="0.35">
      <c r="A786" s="17"/>
      <c r="B786" s="17"/>
      <c r="C786" s="18"/>
      <c r="D786" s="1">
        <v>1</v>
      </c>
      <c r="E786" s="4" t="s">
        <v>2956</v>
      </c>
    </row>
    <row r="787" spans="1:5" ht="15" thickBot="1" x14ac:dyDescent="0.35">
      <c r="A787" s="19"/>
      <c r="B787" s="19"/>
      <c r="C787" s="20"/>
      <c r="D787" s="5">
        <v>0</v>
      </c>
      <c r="E787" s="6" t="s">
        <v>22</v>
      </c>
    </row>
    <row r="788" spans="1:5" ht="15" thickBot="1" x14ac:dyDescent="0.35">
      <c r="A788" s="9" t="s">
        <v>3116</v>
      </c>
      <c r="B788" s="9" t="s">
        <v>5</v>
      </c>
      <c r="C788" s="9" t="s">
        <v>6</v>
      </c>
      <c r="D788" s="22" t="s">
        <v>3117</v>
      </c>
      <c r="E788" s="22"/>
    </row>
    <row r="789" spans="1:5" ht="15" thickBot="1" x14ac:dyDescent="0.35">
      <c r="A789" s="17"/>
      <c r="B789" s="17"/>
      <c r="C789" s="18"/>
      <c r="D789" s="2" t="s">
        <v>211</v>
      </c>
      <c r="E789" s="3" t="s">
        <v>212</v>
      </c>
    </row>
    <row r="790" spans="1:5" ht="15" thickBot="1" x14ac:dyDescent="0.35">
      <c r="A790" s="17"/>
      <c r="B790" s="17"/>
      <c r="C790" s="18"/>
      <c r="D790" s="1">
        <v>1</v>
      </c>
      <c r="E790" s="4" t="s">
        <v>2956</v>
      </c>
    </row>
    <row r="791" spans="1:5" ht="15" thickBot="1" x14ac:dyDescent="0.35">
      <c r="A791" s="19"/>
      <c r="B791" s="19"/>
      <c r="C791" s="20"/>
      <c r="D791" s="5">
        <v>0</v>
      </c>
      <c r="E791" s="6" t="s">
        <v>22</v>
      </c>
    </row>
    <row r="792" spans="1:5" ht="15" thickBot="1" x14ac:dyDescent="0.35">
      <c r="A792" s="9" t="s">
        <v>3118</v>
      </c>
      <c r="B792" s="9" t="s">
        <v>5</v>
      </c>
      <c r="C792" s="9" t="s">
        <v>6</v>
      </c>
      <c r="D792" s="22" t="s">
        <v>3119</v>
      </c>
      <c r="E792" s="22"/>
    </row>
    <row r="793" spans="1:5" ht="15" thickBot="1" x14ac:dyDescent="0.35">
      <c r="A793" s="17"/>
      <c r="B793" s="17"/>
      <c r="C793" s="18"/>
      <c r="D793" s="2" t="s">
        <v>211</v>
      </c>
      <c r="E793" s="3" t="s">
        <v>212</v>
      </c>
    </row>
    <row r="794" spans="1:5" ht="15" thickBot="1" x14ac:dyDescent="0.35">
      <c r="A794" s="17"/>
      <c r="B794" s="17"/>
      <c r="C794" s="18"/>
      <c r="D794" s="1">
        <v>1</v>
      </c>
      <c r="E794" s="4" t="s">
        <v>2956</v>
      </c>
    </row>
    <row r="795" spans="1:5" ht="15" thickBot="1" x14ac:dyDescent="0.35">
      <c r="A795" s="19"/>
      <c r="B795" s="19"/>
      <c r="C795" s="20"/>
      <c r="D795" s="5">
        <v>0</v>
      </c>
      <c r="E795" s="6" t="s">
        <v>22</v>
      </c>
    </row>
    <row r="796" spans="1:5" x14ac:dyDescent="0.3">
      <c r="A796" s="23" t="s">
        <v>3120</v>
      </c>
      <c r="B796" s="23"/>
      <c r="C796" s="23"/>
      <c r="D796" s="23"/>
      <c r="E796" s="23"/>
    </row>
    <row r="797" spans="1:5" ht="15" thickBot="1" x14ac:dyDescent="0.35">
      <c r="A797" s="8" t="s">
        <v>0</v>
      </c>
      <c r="B797" s="8" t="s">
        <v>1</v>
      </c>
      <c r="C797" s="8" t="s">
        <v>2</v>
      </c>
      <c r="D797" s="24" t="s">
        <v>3</v>
      </c>
      <c r="E797" s="24"/>
    </row>
    <row r="798" spans="1:5" ht="15" thickBot="1" x14ac:dyDescent="0.35">
      <c r="A798" s="10" t="s">
        <v>3120</v>
      </c>
      <c r="B798" s="10" t="s">
        <v>5</v>
      </c>
      <c r="C798" s="10" t="s">
        <v>144</v>
      </c>
      <c r="D798" s="25" t="s">
        <v>3120</v>
      </c>
      <c r="E798" s="25"/>
    </row>
    <row r="799" spans="1:5" ht="15" thickBot="1" x14ac:dyDescent="0.35">
      <c r="A799" s="10" t="s">
        <v>3121</v>
      </c>
      <c r="B799" s="10" t="s">
        <v>5</v>
      </c>
      <c r="C799" s="10" t="s">
        <v>144</v>
      </c>
      <c r="D799" s="21" t="s">
        <v>3103</v>
      </c>
      <c r="E799" s="21"/>
    </row>
    <row r="800" spans="1:5" ht="15" thickBot="1" x14ac:dyDescent="0.35">
      <c r="A800" s="9" t="s">
        <v>3122</v>
      </c>
      <c r="B800" s="9" t="s">
        <v>5</v>
      </c>
      <c r="C800" s="9" t="s">
        <v>6</v>
      </c>
      <c r="D800" s="22" t="s">
        <v>3123</v>
      </c>
      <c r="E800" s="22"/>
    </row>
    <row r="801" spans="1:5" ht="15" thickBot="1" x14ac:dyDescent="0.35">
      <c r="A801" s="17"/>
      <c r="B801" s="17"/>
      <c r="C801" s="18"/>
      <c r="D801" s="2" t="s">
        <v>211</v>
      </c>
      <c r="E801" s="3" t="s">
        <v>212</v>
      </c>
    </row>
    <row r="802" spans="1:5" ht="15" thickBot="1" x14ac:dyDescent="0.35">
      <c r="A802" s="17"/>
      <c r="B802" s="17"/>
      <c r="C802" s="18"/>
      <c r="D802" s="1">
        <v>1</v>
      </c>
      <c r="E802" s="4" t="s">
        <v>2956</v>
      </c>
    </row>
    <row r="803" spans="1:5" ht="15" thickBot="1" x14ac:dyDescent="0.35">
      <c r="A803" s="19"/>
      <c r="B803" s="19"/>
      <c r="C803" s="20"/>
      <c r="D803" s="5">
        <v>0</v>
      </c>
      <c r="E803" s="6" t="s">
        <v>22</v>
      </c>
    </row>
    <row r="804" spans="1:5" ht="15" thickBot="1" x14ac:dyDescent="0.35">
      <c r="A804" s="9" t="s">
        <v>3124</v>
      </c>
      <c r="B804" s="9" t="s">
        <v>5</v>
      </c>
      <c r="C804" s="9" t="s">
        <v>6</v>
      </c>
      <c r="D804" s="22" t="s">
        <v>3125</v>
      </c>
      <c r="E804" s="22"/>
    </row>
    <row r="805" spans="1:5" ht="15" thickBot="1" x14ac:dyDescent="0.35">
      <c r="A805" s="17"/>
      <c r="B805" s="17"/>
      <c r="C805" s="18"/>
      <c r="D805" s="2" t="s">
        <v>211</v>
      </c>
      <c r="E805" s="3" t="s">
        <v>212</v>
      </c>
    </row>
    <row r="806" spans="1:5" ht="15" thickBot="1" x14ac:dyDescent="0.35">
      <c r="A806" s="17"/>
      <c r="B806" s="17"/>
      <c r="C806" s="18"/>
      <c r="D806" s="1">
        <v>1</v>
      </c>
      <c r="E806" s="4" t="s">
        <v>2956</v>
      </c>
    </row>
    <row r="807" spans="1:5" ht="15" thickBot="1" x14ac:dyDescent="0.35">
      <c r="A807" s="19"/>
      <c r="B807" s="19"/>
      <c r="C807" s="20"/>
      <c r="D807" s="5">
        <v>0</v>
      </c>
      <c r="E807" s="6" t="s">
        <v>22</v>
      </c>
    </row>
    <row r="808" spans="1:5" x14ac:dyDescent="0.3">
      <c r="A808" s="23" t="s">
        <v>141</v>
      </c>
      <c r="B808" s="23"/>
      <c r="C808" s="23"/>
      <c r="D808" s="23"/>
      <c r="E808" s="23"/>
    </row>
    <row r="809" spans="1:5" ht="15" thickBot="1" x14ac:dyDescent="0.35">
      <c r="A809" s="8" t="s">
        <v>0</v>
      </c>
      <c r="B809" s="8" t="s">
        <v>1</v>
      </c>
      <c r="C809" s="8" t="s">
        <v>2</v>
      </c>
      <c r="D809" s="24" t="s">
        <v>3</v>
      </c>
      <c r="E809" s="24"/>
    </row>
    <row r="810" spans="1:5" ht="15" thickBot="1" x14ac:dyDescent="0.35">
      <c r="A810" s="10" t="s">
        <v>142</v>
      </c>
      <c r="B810" s="10" t="s">
        <v>143</v>
      </c>
      <c r="C810" s="10" t="s">
        <v>144</v>
      </c>
      <c r="D810" s="25" t="s">
        <v>145</v>
      </c>
      <c r="E810" s="25"/>
    </row>
    <row r="811" spans="1:5" ht="15" thickBot="1" x14ac:dyDescent="0.35">
      <c r="A811" s="10" t="s">
        <v>146</v>
      </c>
      <c r="B811" s="10" t="s">
        <v>11</v>
      </c>
      <c r="C811" s="10" t="s">
        <v>144</v>
      </c>
      <c r="D811" s="21" t="s">
        <v>147</v>
      </c>
      <c r="E811" s="21"/>
    </row>
    <row r="812" spans="1:5" ht="15" thickBot="1" x14ac:dyDescent="0.35">
      <c r="A812" s="10" t="s">
        <v>148</v>
      </c>
      <c r="B812" s="10" t="s">
        <v>149</v>
      </c>
      <c r="C812" s="10" t="s">
        <v>144</v>
      </c>
      <c r="D812" s="21" t="s">
        <v>150</v>
      </c>
      <c r="E812" s="21"/>
    </row>
    <row r="813" spans="1:5" ht="15" thickBot="1" x14ac:dyDescent="0.35">
      <c r="A813" s="10" t="s">
        <v>151</v>
      </c>
      <c r="B813" s="10" t="s">
        <v>149</v>
      </c>
      <c r="C813" s="10" t="s">
        <v>144</v>
      </c>
      <c r="D813" s="21" t="s">
        <v>152</v>
      </c>
      <c r="E813" s="21"/>
    </row>
    <row r="814" spans="1:5" ht="15" thickBot="1" x14ac:dyDescent="0.35">
      <c r="A814" s="9" t="s">
        <v>153</v>
      </c>
      <c r="B814" s="9" t="s">
        <v>10</v>
      </c>
      <c r="C814" s="9" t="s">
        <v>144</v>
      </c>
      <c r="D814" s="22" t="s">
        <v>154</v>
      </c>
      <c r="E814" s="22"/>
    </row>
    <row r="815" spans="1:5" ht="15" thickBot="1" x14ac:dyDescent="0.35">
      <c r="A815" s="17"/>
      <c r="B815" s="17"/>
      <c r="C815" s="18"/>
      <c r="D815" s="2" t="s">
        <v>211</v>
      </c>
      <c r="E815" s="3" t="s">
        <v>212</v>
      </c>
    </row>
    <row r="816" spans="1:5" ht="15" thickBot="1" x14ac:dyDescent="0.35">
      <c r="A816" s="19"/>
      <c r="B816" s="19"/>
      <c r="C816" s="20"/>
      <c r="D816" s="5" t="s">
        <v>1429</v>
      </c>
      <c r="E816" s="6" t="s">
        <v>1429</v>
      </c>
    </row>
    <row r="817" spans="1:5" ht="15" thickBot="1" x14ac:dyDescent="0.35">
      <c r="A817" s="10" t="s">
        <v>155</v>
      </c>
      <c r="B817" s="10" t="s">
        <v>10</v>
      </c>
      <c r="C817" s="10" t="s">
        <v>144</v>
      </c>
      <c r="D817" s="21" t="s">
        <v>156</v>
      </c>
      <c r="E817" s="21"/>
    </row>
    <row r="818" spans="1:5" ht="15" thickBot="1" x14ac:dyDescent="0.35">
      <c r="A818" s="10" t="s">
        <v>157</v>
      </c>
      <c r="B818" s="10" t="s">
        <v>158</v>
      </c>
      <c r="C818" s="10" t="s">
        <v>144</v>
      </c>
      <c r="D818" s="21" t="s">
        <v>159</v>
      </c>
      <c r="E818" s="21"/>
    </row>
    <row r="819" spans="1:5" ht="15" thickBot="1" x14ac:dyDescent="0.35">
      <c r="A819" s="10" t="s">
        <v>160</v>
      </c>
      <c r="B819" s="10" t="s">
        <v>158</v>
      </c>
      <c r="C819" s="10" t="s">
        <v>144</v>
      </c>
      <c r="D819" s="21" t="s">
        <v>161</v>
      </c>
      <c r="E819" s="21"/>
    </row>
    <row r="820" spans="1:5" ht="15" thickBot="1" x14ac:dyDescent="0.35">
      <c r="A820" s="10" t="s">
        <v>162</v>
      </c>
      <c r="B820" s="10" t="s">
        <v>5</v>
      </c>
      <c r="C820" s="10" t="s">
        <v>144</v>
      </c>
      <c r="D820" s="21" t="s">
        <v>163</v>
      </c>
      <c r="E820" s="21"/>
    </row>
    <row r="821" spans="1:5" ht="15" thickBot="1" x14ac:dyDescent="0.35">
      <c r="A821" s="9" t="s">
        <v>164</v>
      </c>
      <c r="B821" s="9" t="s">
        <v>149</v>
      </c>
      <c r="C821" s="9" t="s">
        <v>144</v>
      </c>
      <c r="D821" s="22" t="s">
        <v>165</v>
      </c>
      <c r="E821" s="22"/>
    </row>
    <row r="822" spans="1:5" ht="15" thickBot="1" x14ac:dyDescent="0.35">
      <c r="A822" s="17"/>
      <c r="B822" s="17"/>
      <c r="C822" s="18"/>
      <c r="D822" s="2" t="s">
        <v>211</v>
      </c>
      <c r="E822" s="3" t="s">
        <v>212</v>
      </c>
    </row>
    <row r="823" spans="1:5" ht="15" thickBot="1" x14ac:dyDescent="0.35">
      <c r="A823" s="17"/>
      <c r="B823" s="17"/>
      <c r="C823" s="18"/>
      <c r="D823" s="1">
        <v>1</v>
      </c>
      <c r="E823" s="4" t="s">
        <v>166</v>
      </c>
    </row>
    <row r="824" spans="1:5" ht="15" thickBot="1" x14ac:dyDescent="0.35">
      <c r="A824" s="17"/>
      <c r="B824" s="17"/>
      <c r="C824" s="18"/>
      <c r="D824" s="1">
        <v>2</v>
      </c>
      <c r="E824" s="4" t="s">
        <v>167</v>
      </c>
    </row>
    <row r="825" spans="1:5" ht="15" thickBot="1" x14ac:dyDescent="0.35">
      <c r="A825" s="17"/>
      <c r="B825" s="17"/>
      <c r="C825" s="18"/>
      <c r="D825" s="1">
        <v>4</v>
      </c>
      <c r="E825" s="4" t="s">
        <v>168</v>
      </c>
    </row>
    <row r="826" spans="1:5" ht="15" thickBot="1" x14ac:dyDescent="0.35">
      <c r="A826" s="19"/>
      <c r="B826" s="19"/>
      <c r="C826" s="20"/>
      <c r="D826" s="5">
        <v>5</v>
      </c>
      <c r="E826" s="6" t="s">
        <v>169</v>
      </c>
    </row>
    <row r="827" spans="1:5" ht="15" thickBot="1" x14ac:dyDescent="0.35">
      <c r="A827" s="10" t="s">
        <v>170</v>
      </c>
      <c r="B827" s="10" t="s">
        <v>149</v>
      </c>
      <c r="C827" s="10" t="s">
        <v>144</v>
      </c>
      <c r="D827" s="21" t="s">
        <v>171</v>
      </c>
      <c r="E827" s="21"/>
    </row>
    <row r="828" spans="1:5" ht="15" thickBot="1" x14ac:dyDescent="0.35">
      <c r="A828" s="9" t="s">
        <v>172</v>
      </c>
      <c r="B828" s="9" t="s">
        <v>68</v>
      </c>
      <c r="C828" s="9" t="s">
        <v>144</v>
      </c>
      <c r="D828" s="22" t="s">
        <v>173</v>
      </c>
      <c r="E828" s="22"/>
    </row>
    <row r="829" spans="1:5" ht="15" thickBot="1" x14ac:dyDescent="0.35">
      <c r="A829" s="17"/>
      <c r="B829" s="17"/>
      <c r="C829" s="18"/>
      <c r="D829" s="2" t="s">
        <v>211</v>
      </c>
      <c r="E829" s="3" t="s">
        <v>212</v>
      </c>
    </row>
    <row r="830" spans="1:5" ht="15" thickBot="1" x14ac:dyDescent="0.35">
      <c r="A830" s="17"/>
      <c r="B830" s="17"/>
      <c r="C830" s="18"/>
      <c r="D830" s="1">
        <v>0</v>
      </c>
      <c r="E830" s="4" t="s">
        <v>69</v>
      </c>
    </row>
    <row r="831" spans="1:5" ht="15" thickBot="1" x14ac:dyDescent="0.35">
      <c r="A831" s="19"/>
      <c r="B831" s="19"/>
      <c r="C831" s="20"/>
      <c r="D831" s="5">
        <v>1</v>
      </c>
      <c r="E831" s="6" t="s">
        <v>70</v>
      </c>
    </row>
    <row r="832" spans="1:5" ht="15" thickBot="1" x14ac:dyDescent="0.35">
      <c r="A832" s="9" t="s">
        <v>174</v>
      </c>
      <c r="B832" s="9" t="s">
        <v>5</v>
      </c>
      <c r="C832" s="9" t="s">
        <v>144</v>
      </c>
      <c r="D832" s="22" t="s">
        <v>175</v>
      </c>
      <c r="E832" s="22"/>
    </row>
    <row r="833" spans="1:5" ht="15" thickBot="1" x14ac:dyDescent="0.35">
      <c r="A833" s="17"/>
      <c r="B833" s="17"/>
      <c r="C833" s="18"/>
      <c r="D833" s="2" t="s">
        <v>211</v>
      </c>
      <c r="E833" s="3" t="s">
        <v>212</v>
      </c>
    </row>
    <row r="834" spans="1:5" ht="15" thickBot="1" x14ac:dyDescent="0.35">
      <c r="A834" s="19"/>
      <c r="B834" s="19"/>
      <c r="C834" s="20"/>
      <c r="D834" s="5">
        <v>1</v>
      </c>
      <c r="E834" s="7">
        <v>41214</v>
      </c>
    </row>
    <row r="835" spans="1:5" ht="15" thickBot="1" x14ac:dyDescent="0.35">
      <c r="A835" s="10" t="s">
        <v>176</v>
      </c>
      <c r="B835" s="10" t="s">
        <v>149</v>
      </c>
      <c r="C835" s="10" t="s">
        <v>144</v>
      </c>
      <c r="D835" s="21" t="s">
        <v>177</v>
      </c>
      <c r="E835" s="21"/>
    </row>
    <row r="836" spans="1:5" ht="15" thickBot="1" x14ac:dyDescent="0.35">
      <c r="A836" s="10" t="s">
        <v>178</v>
      </c>
      <c r="B836" s="10" t="s">
        <v>158</v>
      </c>
      <c r="C836" s="10" t="s">
        <v>144</v>
      </c>
      <c r="D836" s="21" t="s">
        <v>179</v>
      </c>
      <c r="E836" s="21"/>
    </row>
    <row r="837" spans="1:5" ht="15" thickBot="1" x14ac:dyDescent="0.35">
      <c r="A837" s="10" t="s">
        <v>180</v>
      </c>
      <c r="B837" s="10" t="s">
        <v>158</v>
      </c>
      <c r="C837" s="10" t="s">
        <v>144</v>
      </c>
      <c r="D837" s="21" t="s">
        <v>181</v>
      </c>
      <c r="E837" s="21"/>
    </row>
    <row r="838" spans="1:5" ht="15" thickBot="1" x14ac:dyDescent="0.35">
      <c r="A838" s="10" t="s">
        <v>182</v>
      </c>
      <c r="B838" s="10" t="s">
        <v>10</v>
      </c>
      <c r="C838" s="10" t="s">
        <v>144</v>
      </c>
      <c r="D838" s="21" t="s">
        <v>183</v>
      </c>
      <c r="E838" s="21"/>
    </row>
    <row r="839" spans="1:5" ht="15" thickBot="1" x14ac:dyDescent="0.35">
      <c r="A839" s="9" t="s">
        <v>184</v>
      </c>
      <c r="B839" s="9" t="s">
        <v>5</v>
      </c>
      <c r="C839" s="9" t="s">
        <v>144</v>
      </c>
      <c r="D839" s="22" t="s">
        <v>185</v>
      </c>
      <c r="E839" s="22"/>
    </row>
    <row r="840" spans="1:5" ht="15" thickBot="1" x14ac:dyDescent="0.35">
      <c r="A840" s="17"/>
      <c r="B840" s="17"/>
      <c r="C840" s="18"/>
      <c r="D840" s="2" t="s">
        <v>211</v>
      </c>
      <c r="E840" s="3" t="s">
        <v>212</v>
      </c>
    </row>
    <row r="841" spans="1:5" ht="15" thickBot="1" x14ac:dyDescent="0.35">
      <c r="A841" s="17"/>
      <c r="B841" s="17"/>
      <c r="C841" s="18"/>
      <c r="D841" s="1">
        <v>1</v>
      </c>
      <c r="E841" s="4" t="s">
        <v>186</v>
      </c>
    </row>
    <row r="842" spans="1:5" ht="15" thickBot="1" x14ac:dyDescent="0.35">
      <c r="A842" s="19"/>
      <c r="B842" s="19"/>
      <c r="C842" s="20"/>
      <c r="D842" s="5">
        <v>2</v>
      </c>
      <c r="E842" s="6" t="s">
        <v>187</v>
      </c>
    </row>
    <row r="843" spans="1:5" ht="15" thickBot="1" x14ac:dyDescent="0.35">
      <c r="A843" s="10" t="s">
        <v>188</v>
      </c>
      <c r="B843" s="10" t="s">
        <v>149</v>
      </c>
      <c r="C843" s="10" t="s">
        <v>144</v>
      </c>
      <c r="D843" s="21" t="s">
        <v>189</v>
      </c>
      <c r="E843" s="21"/>
    </row>
    <row r="844" spans="1:5" ht="15" thickBot="1" x14ac:dyDescent="0.35">
      <c r="A844" s="10" t="s">
        <v>190</v>
      </c>
      <c r="B844" s="10" t="s">
        <v>149</v>
      </c>
      <c r="C844" s="10" t="s">
        <v>144</v>
      </c>
      <c r="D844" s="21" t="s">
        <v>191</v>
      </c>
      <c r="E844" s="21"/>
    </row>
    <row r="845" spans="1:5" ht="15" thickBot="1" x14ac:dyDescent="0.35">
      <c r="A845" s="10" t="s">
        <v>192</v>
      </c>
      <c r="B845" s="10" t="s">
        <v>149</v>
      </c>
      <c r="C845" s="10" t="s">
        <v>144</v>
      </c>
      <c r="D845" s="21" t="s">
        <v>193</v>
      </c>
      <c r="E845" s="21"/>
    </row>
    <row r="846" spans="1:5" ht="15" thickBot="1" x14ac:dyDescent="0.35">
      <c r="A846" s="10" t="s">
        <v>194</v>
      </c>
      <c r="B846" s="10" t="s">
        <v>149</v>
      </c>
      <c r="C846" s="10" t="s">
        <v>144</v>
      </c>
      <c r="D846" s="21" t="s">
        <v>195</v>
      </c>
      <c r="E846" s="21"/>
    </row>
    <row r="847" spans="1:5" ht="15" thickBot="1" x14ac:dyDescent="0.35">
      <c r="A847" s="10" t="s">
        <v>196</v>
      </c>
      <c r="B847" s="10" t="s">
        <v>197</v>
      </c>
      <c r="C847" s="10" t="s">
        <v>144</v>
      </c>
      <c r="D847" s="21" t="s">
        <v>198</v>
      </c>
      <c r="E847" s="21"/>
    </row>
    <row r="848" spans="1:5" ht="15" thickBot="1" x14ac:dyDescent="0.35">
      <c r="A848" s="9" t="s">
        <v>199</v>
      </c>
      <c r="B848" s="9" t="s">
        <v>197</v>
      </c>
      <c r="C848" s="9" t="s">
        <v>144</v>
      </c>
      <c r="D848" s="22" t="s">
        <v>200</v>
      </c>
      <c r="E848" s="22"/>
    </row>
    <row r="849" spans="1:5" ht="15" thickBot="1" x14ac:dyDescent="0.35">
      <c r="A849" s="17"/>
      <c r="B849" s="17"/>
      <c r="C849" s="18"/>
      <c r="D849" s="2" t="s">
        <v>211</v>
      </c>
      <c r="E849" s="3" t="s">
        <v>212</v>
      </c>
    </row>
    <row r="850" spans="1:5" ht="15" thickBot="1" x14ac:dyDescent="0.35">
      <c r="A850" s="17"/>
      <c r="B850" s="17"/>
      <c r="C850" s="18"/>
      <c r="D850" s="1" t="s">
        <v>5229</v>
      </c>
      <c r="E850" s="4" t="s">
        <v>5230</v>
      </c>
    </row>
    <row r="851" spans="1:5" ht="15" thickBot="1" x14ac:dyDescent="0.35">
      <c r="A851" s="17"/>
      <c r="B851" s="17"/>
      <c r="C851" s="18"/>
      <c r="D851" s="1" t="s">
        <v>5139</v>
      </c>
      <c r="E851" s="4" t="s">
        <v>5140</v>
      </c>
    </row>
    <row r="852" spans="1:5" ht="15" thickBot="1" x14ac:dyDescent="0.35">
      <c r="A852" s="17"/>
      <c r="B852" s="17"/>
      <c r="C852" s="18"/>
      <c r="D852" s="1" t="s">
        <v>5141</v>
      </c>
      <c r="E852" s="4" t="s">
        <v>5142</v>
      </c>
    </row>
    <row r="853" spans="1:5" ht="15" thickBot="1" x14ac:dyDescent="0.35">
      <c r="A853" s="17"/>
      <c r="B853" s="17"/>
      <c r="C853" s="18"/>
      <c r="D853" s="1" t="s">
        <v>5237</v>
      </c>
      <c r="E853" s="4" t="s">
        <v>5238</v>
      </c>
    </row>
    <row r="854" spans="1:5" ht="15" thickBot="1" x14ac:dyDescent="0.35">
      <c r="A854" s="17"/>
      <c r="B854" s="17"/>
      <c r="C854" s="18"/>
      <c r="D854" s="11" t="s">
        <v>5143</v>
      </c>
      <c r="E854" s="4" t="s">
        <v>5144</v>
      </c>
    </row>
    <row r="855" spans="1:5" ht="15" thickBot="1" x14ac:dyDescent="0.35">
      <c r="A855" s="17"/>
      <c r="B855" s="17"/>
      <c r="C855" s="18"/>
      <c r="D855" s="1" t="s">
        <v>5226</v>
      </c>
      <c r="E855" s="4" t="s">
        <v>5227</v>
      </c>
    </row>
    <row r="856" spans="1:5" ht="15" thickBot="1" x14ac:dyDescent="0.35">
      <c r="A856" s="17"/>
      <c r="B856" s="17"/>
      <c r="C856" s="18"/>
      <c r="D856" s="1" t="s">
        <v>5145</v>
      </c>
      <c r="E856" s="4" t="s">
        <v>5146</v>
      </c>
    </row>
    <row r="857" spans="1:5" ht="15" thickBot="1" x14ac:dyDescent="0.35">
      <c r="A857" s="17"/>
      <c r="B857" s="17"/>
      <c r="C857" s="18"/>
      <c r="D857" s="1" t="s">
        <v>5147</v>
      </c>
      <c r="E857" s="4" t="s">
        <v>5148</v>
      </c>
    </row>
    <row r="858" spans="1:5" ht="15" thickBot="1" x14ac:dyDescent="0.35">
      <c r="A858" s="17"/>
      <c r="B858" s="17"/>
      <c r="C858" s="18"/>
      <c r="D858" s="1" t="s">
        <v>5149</v>
      </c>
      <c r="E858" s="4" t="s">
        <v>5150</v>
      </c>
    </row>
    <row r="859" spans="1:5" ht="15" thickBot="1" x14ac:dyDescent="0.35">
      <c r="A859" s="17"/>
      <c r="B859" s="17"/>
      <c r="C859" s="18"/>
      <c r="D859" s="1" t="s">
        <v>5224</v>
      </c>
      <c r="E859" s="4" t="s">
        <v>5225</v>
      </c>
    </row>
    <row r="860" spans="1:5" ht="15" thickBot="1" x14ac:dyDescent="0.35">
      <c r="A860" s="17"/>
      <c r="B860" s="17"/>
      <c r="C860" s="18"/>
      <c r="D860" s="1" t="s">
        <v>5155</v>
      </c>
      <c r="E860" s="4" t="s">
        <v>5156</v>
      </c>
    </row>
    <row r="861" spans="1:5" ht="15" thickBot="1" x14ac:dyDescent="0.35">
      <c r="A861" s="17"/>
      <c r="B861" s="17"/>
      <c r="C861" s="18"/>
      <c r="D861" s="1" t="s">
        <v>5153</v>
      </c>
      <c r="E861" s="4" t="s">
        <v>5154</v>
      </c>
    </row>
    <row r="862" spans="1:5" ht="15" thickBot="1" x14ac:dyDescent="0.35">
      <c r="A862" s="17"/>
      <c r="B862" s="17"/>
      <c r="C862" s="18"/>
      <c r="D862" s="1" t="s">
        <v>5231</v>
      </c>
      <c r="E862" s="4" t="s">
        <v>5232</v>
      </c>
    </row>
    <row r="863" spans="1:5" ht="15" thickBot="1" x14ac:dyDescent="0.35">
      <c r="A863" s="17"/>
      <c r="B863" s="17"/>
      <c r="C863" s="18"/>
      <c r="D863" s="1" t="s">
        <v>5157</v>
      </c>
      <c r="E863" s="4" t="s">
        <v>5158</v>
      </c>
    </row>
    <row r="864" spans="1:5" ht="15" thickBot="1" x14ac:dyDescent="0.35">
      <c r="A864" s="17"/>
      <c r="B864" s="17"/>
      <c r="C864" s="18"/>
      <c r="D864" s="1" t="s">
        <v>5233</v>
      </c>
      <c r="E864" s="4" t="s">
        <v>5234</v>
      </c>
    </row>
    <row r="865" spans="1:6" ht="15" thickBot="1" x14ac:dyDescent="0.35">
      <c r="A865" s="17"/>
      <c r="B865" s="17"/>
      <c r="C865" s="18"/>
      <c r="D865" s="1" t="s">
        <v>5159</v>
      </c>
      <c r="E865" s="4" t="s">
        <v>5160</v>
      </c>
    </row>
    <row r="866" spans="1:6" ht="15" thickBot="1" x14ac:dyDescent="0.35">
      <c r="A866" s="17"/>
      <c r="B866" s="17"/>
      <c r="C866" s="18"/>
      <c r="D866" s="1" t="s">
        <v>5151</v>
      </c>
      <c r="E866" s="4" t="s">
        <v>5152</v>
      </c>
    </row>
    <row r="867" spans="1:6" ht="15" thickBot="1" x14ac:dyDescent="0.35">
      <c r="A867" s="17"/>
      <c r="B867" s="17"/>
      <c r="C867" s="18"/>
      <c r="D867" s="1" t="s">
        <v>5239</v>
      </c>
      <c r="E867" s="4" t="s">
        <v>5240</v>
      </c>
    </row>
    <row r="868" spans="1:6" ht="15" thickBot="1" x14ac:dyDescent="0.35">
      <c r="A868" s="17"/>
      <c r="B868" s="17"/>
      <c r="C868" s="18"/>
      <c r="D868" s="11" t="s">
        <v>5163</v>
      </c>
      <c r="E868" s="4" t="s">
        <v>5164</v>
      </c>
    </row>
    <row r="869" spans="1:6" ht="15" thickBot="1" x14ac:dyDescent="0.35">
      <c r="A869" s="19"/>
      <c r="B869" s="19"/>
      <c r="C869" s="20"/>
      <c r="D869" s="5" t="s">
        <v>5161</v>
      </c>
      <c r="E869" s="6" t="s">
        <v>5162</v>
      </c>
    </row>
    <row r="870" spans="1:6" ht="15" thickBot="1" x14ac:dyDescent="0.35">
      <c r="A870" s="10" t="s">
        <v>201</v>
      </c>
      <c r="B870" s="10" t="s">
        <v>197</v>
      </c>
      <c r="C870" s="10" t="s">
        <v>144</v>
      </c>
      <c r="D870" s="21" t="s">
        <v>202</v>
      </c>
      <c r="E870" s="21"/>
    </row>
    <row r="871" spans="1:6" ht="15" thickBot="1" x14ac:dyDescent="0.35">
      <c r="A871" s="10" t="s">
        <v>203</v>
      </c>
      <c r="B871" s="10" t="s">
        <v>197</v>
      </c>
      <c r="C871" s="10" t="s">
        <v>144</v>
      </c>
      <c r="D871" s="21" t="s">
        <v>204</v>
      </c>
      <c r="E871" s="21"/>
    </row>
    <row r="872" spans="1:6" ht="15" thickBot="1" x14ac:dyDescent="0.35">
      <c r="A872" s="10" t="s">
        <v>205</v>
      </c>
      <c r="B872" s="10" t="s">
        <v>197</v>
      </c>
      <c r="C872" s="10" t="s">
        <v>144</v>
      </c>
      <c r="D872" s="21" t="s">
        <v>206</v>
      </c>
      <c r="E872" s="21"/>
    </row>
    <row r="873" spans="1:6" ht="15" thickBot="1" x14ac:dyDescent="0.35">
      <c r="A873" s="10" t="s">
        <v>207</v>
      </c>
      <c r="B873" s="10" t="s">
        <v>149</v>
      </c>
      <c r="C873" s="10" t="s">
        <v>144</v>
      </c>
      <c r="D873" s="21" t="s">
        <v>208</v>
      </c>
      <c r="E873" s="21"/>
    </row>
    <row r="874" spans="1:6" ht="15" thickBot="1" x14ac:dyDescent="0.35">
      <c r="A874" s="10" t="s">
        <v>209</v>
      </c>
      <c r="B874" s="10" t="s">
        <v>197</v>
      </c>
      <c r="C874" s="10" t="s">
        <v>144</v>
      </c>
      <c r="D874" s="21" t="s">
        <v>210</v>
      </c>
      <c r="E874" s="21"/>
    </row>
    <row r="875" spans="1:6" x14ac:dyDescent="0.3">
      <c r="A875" s="28"/>
      <c r="B875" s="28"/>
      <c r="C875" s="28"/>
      <c r="D875" s="28"/>
      <c r="E875" s="28"/>
      <c r="F875" s="28"/>
    </row>
    <row r="876" spans="1:6" ht="18" x14ac:dyDescent="0.3">
      <c r="A876" s="13"/>
    </row>
    <row r="877" spans="1:6" x14ac:dyDescent="0.3">
      <c r="A877" s="14" t="s">
        <v>5165</v>
      </c>
    </row>
    <row r="878" spans="1:6" x14ac:dyDescent="0.3">
      <c r="A878" s="15" t="s">
        <v>5166</v>
      </c>
    </row>
    <row r="879" spans="1:6" x14ac:dyDescent="0.3">
      <c r="A879" s="15" t="s">
        <v>5167</v>
      </c>
    </row>
    <row r="880" spans="1:6" x14ac:dyDescent="0.3">
      <c r="A880" s="14" t="s">
        <v>5168</v>
      </c>
    </row>
    <row r="881" spans="1:1" x14ac:dyDescent="0.3">
      <c r="A881" s="14" t="s">
        <v>5169</v>
      </c>
    </row>
    <row r="882" spans="1:1" x14ac:dyDescent="0.3">
      <c r="A882" s="14" t="s">
        <v>5170</v>
      </c>
    </row>
    <row r="883" spans="1:1" x14ac:dyDescent="0.3">
      <c r="A883" s="14" t="s">
        <v>5171</v>
      </c>
    </row>
    <row r="884" spans="1:1" x14ac:dyDescent="0.3">
      <c r="A884" s="14" t="s">
        <v>5172</v>
      </c>
    </row>
    <row r="885" spans="1:1" x14ac:dyDescent="0.3">
      <c r="A885" s="14" t="s">
        <v>5173</v>
      </c>
    </row>
    <row r="886" spans="1:1" x14ac:dyDescent="0.3">
      <c r="A886" s="14" t="s">
        <v>5174</v>
      </c>
    </row>
    <row r="887" spans="1:1" x14ac:dyDescent="0.3">
      <c r="A887" s="14" t="s">
        <v>5175</v>
      </c>
    </row>
    <row r="888" spans="1:1" x14ac:dyDescent="0.3">
      <c r="A888" s="15" t="s">
        <v>5166</v>
      </c>
    </row>
    <row r="889" spans="1:1" x14ac:dyDescent="0.3">
      <c r="A889" s="16" t="s">
        <v>5176</v>
      </c>
    </row>
    <row r="890" spans="1:1" x14ac:dyDescent="0.3">
      <c r="A890" s="16" t="s">
        <v>5177</v>
      </c>
    </row>
    <row r="891" spans="1:1" x14ac:dyDescent="0.3">
      <c r="A891" s="16" t="s">
        <v>5178</v>
      </c>
    </row>
    <row r="892" spans="1:1" x14ac:dyDescent="0.3">
      <c r="A892" s="16" t="s">
        <v>5179</v>
      </c>
    </row>
    <row r="893" spans="1:1" x14ac:dyDescent="0.3">
      <c r="A893" s="16" t="s">
        <v>5180</v>
      </c>
    </row>
    <row r="894" spans="1:1" x14ac:dyDescent="0.3">
      <c r="A894" s="16" t="s">
        <v>5181</v>
      </c>
    </row>
    <row r="895" spans="1:1" x14ac:dyDescent="0.3">
      <c r="A895" s="16" t="s">
        <v>5182</v>
      </c>
    </row>
    <row r="896" spans="1:1" x14ac:dyDescent="0.3">
      <c r="A896" s="16" t="s">
        <v>5183</v>
      </c>
    </row>
    <row r="897" spans="1:1" x14ac:dyDescent="0.3">
      <c r="A897" s="16" t="s">
        <v>5184</v>
      </c>
    </row>
    <row r="898" spans="1:1" x14ac:dyDescent="0.3">
      <c r="A898" s="16" t="s">
        <v>5185</v>
      </c>
    </row>
    <row r="899" spans="1:1" x14ac:dyDescent="0.3">
      <c r="A899" s="16" t="s">
        <v>5186</v>
      </c>
    </row>
    <row r="900" spans="1:1" x14ac:dyDescent="0.3">
      <c r="A900" s="16" t="s">
        <v>5187</v>
      </c>
    </row>
    <row r="901" spans="1:1" x14ac:dyDescent="0.3">
      <c r="A901" s="16" t="s">
        <v>5188</v>
      </c>
    </row>
    <row r="902" spans="1:1" x14ac:dyDescent="0.3">
      <c r="A902" s="16" t="s">
        <v>5189</v>
      </c>
    </row>
    <row r="903" spans="1:1" x14ac:dyDescent="0.3">
      <c r="A903" s="16" t="s">
        <v>5190</v>
      </c>
    </row>
    <row r="904" spans="1:1" x14ac:dyDescent="0.3">
      <c r="A904" s="16" t="s">
        <v>5191</v>
      </c>
    </row>
    <row r="905" spans="1:1" x14ac:dyDescent="0.3">
      <c r="A905" s="16" t="s">
        <v>5192</v>
      </c>
    </row>
    <row r="906" spans="1:1" x14ac:dyDescent="0.3">
      <c r="A906" s="16" t="s">
        <v>5193</v>
      </c>
    </row>
    <row r="907" spans="1:1" x14ac:dyDescent="0.3">
      <c r="A907" s="16" t="s">
        <v>5194</v>
      </c>
    </row>
    <row r="908" spans="1:1" x14ac:dyDescent="0.3">
      <c r="A908" s="16" t="s">
        <v>5195</v>
      </c>
    </row>
    <row r="909" spans="1:1" x14ac:dyDescent="0.3">
      <c r="A909" s="16" t="s">
        <v>5196</v>
      </c>
    </row>
    <row r="910" spans="1:1" x14ac:dyDescent="0.3">
      <c r="A910" s="14" t="s">
        <v>5197</v>
      </c>
    </row>
    <row r="911" spans="1:1" x14ac:dyDescent="0.3">
      <c r="A911" s="14" t="s">
        <v>5198</v>
      </c>
    </row>
    <row r="912" spans="1:1" x14ac:dyDescent="0.3">
      <c r="A912" s="14" t="s">
        <v>5199</v>
      </c>
    </row>
    <row r="913" spans="1:1" x14ac:dyDescent="0.3">
      <c r="A913" s="14" t="s">
        <v>5200</v>
      </c>
    </row>
    <row r="914" spans="1:1" x14ac:dyDescent="0.3">
      <c r="A914" s="14" t="s">
        <v>5201</v>
      </c>
    </row>
    <row r="915" spans="1:1" x14ac:dyDescent="0.3">
      <c r="A915" s="15" t="s">
        <v>5166</v>
      </c>
    </row>
    <row r="916" spans="1:1" x14ac:dyDescent="0.3">
      <c r="A916" s="16" t="s">
        <v>5202</v>
      </c>
    </row>
    <row r="917" spans="1:1" x14ac:dyDescent="0.3">
      <c r="A917" s="16" t="s">
        <v>5203</v>
      </c>
    </row>
    <row r="918" spans="1:1" x14ac:dyDescent="0.3">
      <c r="A918" s="16" t="s">
        <v>5204</v>
      </c>
    </row>
    <row r="919" spans="1:1" x14ac:dyDescent="0.3">
      <c r="A919" s="16" t="s">
        <v>5205</v>
      </c>
    </row>
    <row r="920" spans="1:1" x14ac:dyDescent="0.3">
      <c r="A920" s="16" t="s">
        <v>5206</v>
      </c>
    </row>
    <row r="921" spans="1:1" x14ac:dyDescent="0.3">
      <c r="A921" s="16" t="s">
        <v>5207</v>
      </c>
    </row>
    <row r="922" spans="1:1" x14ac:dyDescent="0.3">
      <c r="A922" s="16" t="s">
        <v>5208</v>
      </c>
    </row>
    <row r="923" spans="1:1" x14ac:dyDescent="0.3">
      <c r="A923" s="16" t="s">
        <v>5209</v>
      </c>
    </row>
    <row r="924" spans="1:1" x14ac:dyDescent="0.3">
      <c r="A924" s="16" t="s">
        <v>5210</v>
      </c>
    </row>
    <row r="925" spans="1:1" x14ac:dyDescent="0.3">
      <c r="A925" s="16" t="s">
        <v>5211</v>
      </c>
    </row>
    <row r="926" spans="1:1" x14ac:dyDescent="0.3">
      <c r="A926" s="16" t="s">
        <v>5212</v>
      </c>
    </row>
    <row r="927" spans="1:1" x14ac:dyDescent="0.3">
      <c r="A927" s="16" t="s">
        <v>5213</v>
      </c>
    </row>
    <row r="928" spans="1:1" x14ac:dyDescent="0.3">
      <c r="A928" s="16" t="s">
        <v>5214</v>
      </c>
    </row>
    <row r="929" spans="1:1" x14ac:dyDescent="0.3">
      <c r="A929" s="16" t="s">
        <v>5215</v>
      </c>
    </row>
    <row r="930" spans="1:1" x14ac:dyDescent="0.3">
      <c r="A930" s="15" t="s">
        <v>5167</v>
      </c>
    </row>
    <row r="931" spans="1:1" x14ac:dyDescent="0.3">
      <c r="A931" s="14" t="s">
        <v>5216</v>
      </c>
    </row>
    <row r="932" spans="1:1" x14ac:dyDescent="0.3">
      <c r="A932" s="14" t="s">
        <v>5217</v>
      </c>
    </row>
    <row r="933" spans="1:1" x14ac:dyDescent="0.3">
      <c r="A933" s="14" t="s">
        <v>5218</v>
      </c>
    </row>
    <row r="934" spans="1:1" x14ac:dyDescent="0.3">
      <c r="A934" s="14" t="s">
        <v>5219</v>
      </c>
    </row>
  </sheetData>
  <mergeCells count="423">
    <mergeCell ref="D174:E174"/>
    <mergeCell ref="D175:E175"/>
    <mergeCell ref="D2:E2"/>
    <mergeCell ref="D3:E3"/>
    <mergeCell ref="A4:C95"/>
    <mergeCell ref="D96:E96"/>
    <mergeCell ref="D97:E97"/>
    <mergeCell ref="D98:E98"/>
    <mergeCell ref="D99:E99"/>
    <mergeCell ref="D100:E100"/>
    <mergeCell ref="A101:C125"/>
    <mergeCell ref="D126:E126"/>
    <mergeCell ref="D127:E127"/>
    <mergeCell ref="A128:C131"/>
    <mergeCell ref="D238:E238"/>
    <mergeCell ref="D187:E187"/>
    <mergeCell ref="D195:E195"/>
    <mergeCell ref="D203:E203"/>
    <mergeCell ref="D199:E199"/>
    <mergeCell ref="A200:C202"/>
    <mergeCell ref="A204:C206"/>
    <mergeCell ref="D207:E207"/>
    <mergeCell ref="A208:C210"/>
    <mergeCell ref="D211:E211"/>
    <mergeCell ref="A212:C214"/>
    <mergeCell ref="D215:E215"/>
    <mergeCell ref="D233:E233"/>
    <mergeCell ref="A234:C236"/>
    <mergeCell ref="D237:E237"/>
    <mergeCell ref="A216:C218"/>
    <mergeCell ref="D219:E219"/>
    <mergeCell ref="A220:C222"/>
    <mergeCell ref="D223:E223"/>
    <mergeCell ref="A224:C227"/>
    <mergeCell ref="D228:E228"/>
    <mergeCell ref="A229:C231"/>
    <mergeCell ref="D232:E232"/>
    <mergeCell ref="D261:E261"/>
    <mergeCell ref="D245:E245"/>
    <mergeCell ref="A239:C244"/>
    <mergeCell ref="D246:E246"/>
    <mergeCell ref="A247:C249"/>
    <mergeCell ref="D250:E250"/>
    <mergeCell ref="D251:E251"/>
    <mergeCell ref="A252:C254"/>
    <mergeCell ref="D255:E255"/>
    <mergeCell ref="D256:E256"/>
    <mergeCell ref="A257:C260"/>
    <mergeCell ref="D296:E296"/>
    <mergeCell ref="A288:C295"/>
    <mergeCell ref="D297:E297"/>
    <mergeCell ref="A298:C301"/>
    <mergeCell ref="D302:E302"/>
    <mergeCell ref="A303:C306"/>
    <mergeCell ref="D307:E307"/>
    <mergeCell ref="D287:E287"/>
    <mergeCell ref="A262:C265"/>
    <mergeCell ref="D266:E266"/>
    <mergeCell ref="A267:C270"/>
    <mergeCell ref="D271:E271"/>
    <mergeCell ref="A272:C275"/>
    <mergeCell ref="D276:E276"/>
    <mergeCell ref="A277:C285"/>
    <mergeCell ref="D286:E286"/>
    <mergeCell ref="A358:C360"/>
    <mergeCell ref="D361:E361"/>
    <mergeCell ref="A362:C369"/>
    <mergeCell ref="D370:E370"/>
    <mergeCell ref="D316:E316"/>
    <mergeCell ref="A308:C315"/>
    <mergeCell ref="D317:E317"/>
    <mergeCell ref="A318:C322"/>
    <mergeCell ref="D323:E323"/>
    <mergeCell ref="A324:C331"/>
    <mergeCell ref="D332:E332"/>
    <mergeCell ref="A333:C335"/>
    <mergeCell ref="D336:E336"/>
    <mergeCell ref="A337:C339"/>
    <mergeCell ref="D340:E340"/>
    <mergeCell ref="D357:E357"/>
    <mergeCell ref="A341:C343"/>
    <mergeCell ref="D344:E344"/>
    <mergeCell ref="A345:C347"/>
    <mergeCell ref="D348:E348"/>
    <mergeCell ref="A349:C351"/>
    <mergeCell ref="D352:E352"/>
    <mergeCell ref="A353:C355"/>
    <mergeCell ref="D356:E356"/>
    <mergeCell ref="A395:C397"/>
    <mergeCell ref="D401:E401"/>
    <mergeCell ref="D402:E402"/>
    <mergeCell ref="D403:E403"/>
    <mergeCell ref="D404:E404"/>
    <mergeCell ref="D406:E406"/>
    <mergeCell ref="D407:E407"/>
    <mergeCell ref="D408:E408"/>
    <mergeCell ref="D409:E409"/>
    <mergeCell ref="D434:E434"/>
    <mergeCell ref="D418:E418"/>
    <mergeCell ref="A425:C428"/>
    <mergeCell ref="D429:E429"/>
    <mergeCell ref="A430:C433"/>
    <mergeCell ref="D435:E435"/>
    <mergeCell ref="D436:E436"/>
    <mergeCell ref="D398:E398"/>
    <mergeCell ref="D399:E399"/>
    <mergeCell ref="D405:E405"/>
    <mergeCell ref="D414:E414"/>
    <mergeCell ref="D410:E410"/>
    <mergeCell ref="D411:E411"/>
    <mergeCell ref="D412:E412"/>
    <mergeCell ref="D494:E494"/>
    <mergeCell ref="A495:C497"/>
    <mergeCell ref="D498:E498"/>
    <mergeCell ref="D460:E460"/>
    <mergeCell ref="D461:E461"/>
    <mergeCell ref="D466:E466"/>
    <mergeCell ref="D452:E452"/>
    <mergeCell ref="D453:E453"/>
    <mergeCell ref="A437:C439"/>
    <mergeCell ref="D440:E440"/>
    <mergeCell ref="A441:C443"/>
    <mergeCell ref="D444:E444"/>
    <mergeCell ref="D445:E445"/>
    <mergeCell ref="D446:E446"/>
    <mergeCell ref="D447:E447"/>
    <mergeCell ref="D448:E448"/>
    <mergeCell ref="D449:E449"/>
    <mergeCell ref="D450:E450"/>
    <mergeCell ref="D451:E451"/>
    <mergeCell ref="D454:E454"/>
    <mergeCell ref="A475:C477"/>
    <mergeCell ref="D478:E478"/>
    <mergeCell ref="A479:C481"/>
    <mergeCell ref="D482:E482"/>
    <mergeCell ref="A483:C485"/>
    <mergeCell ref="D486:E486"/>
    <mergeCell ref="A487:C489"/>
    <mergeCell ref="D490:E490"/>
    <mergeCell ref="A491:C493"/>
    <mergeCell ref="D550:E550"/>
    <mergeCell ref="A551:C553"/>
    <mergeCell ref="D554:E554"/>
    <mergeCell ref="D530:E530"/>
    <mergeCell ref="D518:E518"/>
    <mergeCell ref="D522:E522"/>
    <mergeCell ref="A523:C525"/>
    <mergeCell ref="D526:E526"/>
    <mergeCell ref="A527:C529"/>
    <mergeCell ref="A531:C533"/>
    <mergeCell ref="D534:E534"/>
    <mergeCell ref="A535:C537"/>
    <mergeCell ref="D538:E538"/>
    <mergeCell ref="A539:C541"/>
    <mergeCell ref="D542:E542"/>
    <mergeCell ref="A543:C545"/>
    <mergeCell ref="D546:E546"/>
    <mergeCell ref="A547:C549"/>
    <mergeCell ref="D590:E590"/>
    <mergeCell ref="D594:E594"/>
    <mergeCell ref="A579:C581"/>
    <mergeCell ref="D582:E582"/>
    <mergeCell ref="A583:C585"/>
    <mergeCell ref="D586:E586"/>
    <mergeCell ref="A587:C589"/>
    <mergeCell ref="A591:C593"/>
    <mergeCell ref="A555:C557"/>
    <mergeCell ref="D558:E558"/>
    <mergeCell ref="A559:C561"/>
    <mergeCell ref="D562:E562"/>
    <mergeCell ref="A563:C565"/>
    <mergeCell ref="D566:E566"/>
    <mergeCell ref="A567:C569"/>
    <mergeCell ref="D570:E570"/>
    <mergeCell ref="A571:C573"/>
    <mergeCell ref="D574:E574"/>
    <mergeCell ref="A575:C577"/>
    <mergeCell ref="D578:E578"/>
    <mergeCell ref="D601:E601"/>
    <mergeCell ref="A602:C604"/>
    <mergeCell ref="D605:E605"/>
    <mergeCell ref="A606:C608"/>
    <mergeCell ref="D609:E609"/>
    <mergeCell ref="A610:C612"/>
    <mergeCell ref="D595:E595"/>
    <mergeCell ref="D596:E596"/>
    <mergeCell ref="D597:E597"/>
    <mergeCell ref="A598:C600"/>
    <mergeCell ref="D613:E613"/>
    <mergeCell ref="A614:C616"/>
    <mergeCell ref="D617:E617"/>
    <mergeCell ref="A618:C620"/>
    <mergeCell ref="D621:E621"/>
    <mergeCell ref="A622:C624"/>
    <mergeCell ref="D626:E626"/>
    <mergeCell ref="D627:E627"/>
    <mergeCell ref="D628:E628"/>
    <mergeCell ref="D646:E646"/>
    <mergeCell ref="A647:C649"/>
    <mergeCell ref="D650:E650"/>
    <mergeCell ref="A651:C653"/>
    <mergeCell ref="D654:E654"/>
    <mergeCell ref="A655:C657"/>
    <mergeCell ref="D625:E625"/>
    <mergeCell ref="D629:E629"/>
    <mergeCell ref="D633:E633"/>
    <mergeCell ref="D630:E630"/>
    <mergeCell ref="D631:E631"/>
    <mergeCell ref="D632:E632"/>
    <mergeCell ref="D634:E634"/>
    <mergeCell ref="D635:E635"/>
    <mergeCell ref="D636:E636"/>
    <mergeCell ref="D637:E637"/>
    <mergeCell ref="D641:E641"/>
    <mergeCell ref="D645:E645"/>
    <mergeCell ref="D638:E638"/>
    <mergeCell ref="D639:E639"/>
    <mergeCell ref="D640:E640"/>
    <mergeCell ref="D642:E642"/>
    <mergeCell ref="D643:E643"/>
    <mergeCell ref="D644:E644"/>
    <mergeCell ref="A727:C729"/>
    <mergeCell ref="D730:E730"/>
    <mergeCell ref="D697:E697"/>
    <mergeCell ref="D701:E701"/>
    <mergeCell ref="D705:E705"/>
    <mergeCell ref="A683:C687"/>
    <mergeCell ref="D688:E688"/>
    <mergeCell ref="A689:C693"/>
    <mergeCell ref="D694:E694"/>
    <mergeCell ref="D695:E695"/>
    <mergeCell ref="D696:E696"/>
    <mergeCell ref="D698:E698"/>
    <mergeCell ref="D699:E699"/>
    <mergeCell ref="D700:E700"/>
    <mergeCell ref="D702:E702"/>
    <mergeCell ref="D703:E703"/>
    <mergeCell ref="D704:E704"/>
    <mergeCell ref="D780:E780"/>
    <mergeCell ref="D771:E771"/>
    <mergeCell ref="D773:E773"/>
    <mergeCell ref="D774:E774"/>
    <mergeCell ref="D775:E775"/>
    <mergeCell ref="D776:E776"/>
    <mergeCell ref="D756:E756"/>
    <mergeCell ref="D760:E760"/>
    <mergeCell ref="D744:E744"/>
    <mergeCell ref="D748:E748"/>
    <mergeCell ref="D752:E752"/>
    <mergeCell ref="D745:E745"/>
    <mergeCell ref="D746:E746"/>
    <mergeCell ref="D747:E747"/>
    <mergeCell ref="D749:E749"/>
    <mergeCell ref="D750:E750"/>
    <mergeCell ref="D819:E819"/>
    <mergeCell ref="D820:E820"/>
    <mergeCell ref="D828:E828"/>
    <mergeCell ref="A829:C831"/>
    <mergeCell ref="D797:E797"/>
    <mergeCell ref="D784:E784"/>
    <mergeCell ref="A781:C783"/>
    <mergeCell ref="A785:C787"/>
    <mergeCell ref="D788:E788"/>
    <mergeCell ref="A789:C791"/>
    <mergeCell ref="D792:E792"/>
    <mergeCell ref="A793:C795"/>
    <mergeCell ref="D798:E798"/>
    <mergeCell ref="D799:E799"/>
    <mergeCell ref="D800:E800"/>
    <mergeCell ref="A801:C803"/>
    <mergeCell ref="D804:E804"/>
    <mergeCell ref="A805:C807"/>
    <mergeCell ref="A1:E1"/>
    <mergeCell ref="D873:E873"/>
    <mergeCell ref="D874:E874"/>
    <mergeCell ref="D872:E872"/>
    <mergeCell ref="D843:E843"/>
    <mergeCell ref="D844:E844"/>
    <mergeCell ref="D845:E845"/>
    <mergeCell ref="D837:E837"/>
    <mergeCell ref="D838:E838"/>
    <mergeCell ref="D839:E839"/>
    <mergeCell ref="D827:E827"/>
    <mergeCell ref="D835:E835"/>
    <mergeCell ref="D836:E836"/>
    <mergeCell ref="D809:E809"/>
    <mergeCell ref="D821:E821"/>
    <mergeCell ref="A822:C826"/>
    <mergeCell ref="D810:E810"/>
    <mergeCell ref="D811:E811"/>
    <mergeCell ref="D812:E812"/>
    <mergeCell ref="D813:E813"/>
    <mergeCell ref="D814:E814"/>
    <mergeCell ref="A815:C816"/>
    <mergeCell ref="D817:E817"/>
    <mergeCell ref="D818:E818"/>
    <mergeCell ref="D132:E132"/>
    <mergeCell ref="A133:C139"/>
    <mergeCell ref="D140:E140"/>
    <mergeCell ref="A141:C146"/>
    <mergeCell ref="D147:E147"/>
    <mergeCell ref="D148:E148"/>
    <mergeCell ref="A149:C152"/>
    <mergeCell ref="D153:E153"/>
    <mergeCell ref="A154:C156"/>
    <mergeCell ref="D157:E157"/>
    <mergeCell ref="A158:C160"/>
    <mergeCell ref="D161:E161"/>
    <mergeCell ref="A162:C164"/>
    <mergeCell ref="D165:E165"/>
    <mergeCell ref="A166:C168"/>
    <mergeCell ref="D169:E169"/>
    <mergeCell ref="D170:E170"/>
    <mergeCell ref="A171:C173"/>
    <mergeCell ref="A176:C178"/>
    <mergeCell ref="D179:E179"/>
    <mergeCell ref="A180:C182"/>
    <mergeCell ref="D183:E183"/>
    <mergeCell ref="A184:C186"/>
    <mergeCell ref="A188:C190"/>
    <mergeCell ref="D191:E191"/>
    <mergeCell ref="A192:C194"/>
    <mergeCell ref="A196:C198"/>
    <mergeCell ref="D371:E371"/>
    <mergeCell ref="A372:C377"/>
    <mergeCell ref="A380:C382"/>
    <mergeCell ref="D383:E383"/>
    <mergeCell ref="A385:C387"/>
    <mergeCell ref="D388:E388"/>
    <mergeCell ref="A390:C392"/>
    <mergeCell ref="D393:E393"/>
    <mergeCell ref="D394:E394"/>
    <mergeCell ref="D379:E379"/>
    <mergeCell ref="D384:E384"/>
    <mergeCell ref="D389:E389"/>
    <mergeCell ref="D378:E378"/>
    <mergeCell ref="D413:E413"/>
    <mergeCell ref="D415:E415"/>
    <mergeCell ref="D416:E416"/>
    <mergeCell ref="D417:E417"/>
    <mergeCell ref="D419:E419"/>
    <mergeCell ref="D420:E420"/>
    <mergeCell ref="D421:E421"/>
    <mergeCell ref="D423:E423"/>
    <mergeCell ref="D424:E424"/>
    <mergeCell ref="D455:E455"/>
    <mergeCell ref="D456:E456"/>
    <mergeCell ref="D457:E457"/>
    <mergeCell ref="D458:E458"/>
    <mergeCell ref="D459:E459"/>
    <mergeCell ref="D462:E462"/>
    <mergeCell ref="A463:C465"/>
    <mergeCell ref="A471:C473"/>
    <mergeCell ref="D474:E474"/>
    <mergeCell ref="A467:C469"/>
    <mergeCell ref="D470:E470"/>
    <mergeCell ref="A499:C501"/>
    <mergeCell ref="D502:E502"/>
    <mergeCell ref="A503:C505"/>
    <mergeCell ref="A507:C509"/>
    <mergeCell ref="D510:E510"/>
    <mergeCell ref="A511:C513"/>
    <mergeCell ref="D514:E514"/>
    <mergeCell ref="A515:C517"/>
    <mergeCell ref="A519:C521"/>
    <mergeCell ref="D506:E506"/>
    <mergeCell ref="D658:E658"/>
    <mergeCell ref="A659:C663"/>
    <mergeCell ref="D664:E664"/>
    <mergeCell ref="A665:C669"/>
    <mergeCell ref="D670:E670"/>
    <mergeCell ref="A671:C675"/>
    <mergeCell ref="D676:E676"/>
    <mergeCell ref="A677:C681"/>
    <mergeCell ref="D682:E682"/>
    <mergeCell ref="A758:E758"/>
    <mergeCell ref="A772:E772"/>
    <mergeCell ref="D706:E706"/>
    <mergeCell ref="A707:C709"/>
    <mergeCell ref="D710:E710"/>
    <mergeCell ref="A711:C713"/>
    <mergeCell ref="D714:E714"/>
    <mergeCell ref="A715:C717"/>
    <mergeCell ref="D718:E718"/>
    <mergeCell ref="A719:C721"/>
    <mergeCell ref="D722:E722"/>
    <mergeCell ref="D734:E734"/>
    <mergeCell ref="D735:E735"/>
    <mergeCell ref="D736:E736"/>
    <mergeCell ref="D740:E740"/>
    <mergeCell ref="A731:C733"/>
    <mergeCell ref="D737:E737"/>
    <mergeCell ref="D738:E738"/>
    <mergeCell ref="D739:E739"/>
    <mergeCell ref="D741:E741"/>
    <mergeCell ref="D742:E742"/>
    <mergeCell ref="D743:E743"/>
    <mergeCell ref="A723:C725"/>
    <mergeCell ref="D726:E726"/>
    <mergeCell ref="A796:E796"/>
    <mergeCell ref="A808:E808"/>
    <mergeCell ref="A875:F875"/>
    <mergeCell ref="A400:E400"/>
    <mergeCell ref="A422:E422"/>
    <mergeCell ref="A755:E755"/>
    <mergeCell ref="D832:E832"/>
    <mergeCell ref="A833:C834"/>
    <mergeCell ref="A840:C842"/>
    <mergeCell ref="D846:E846"/>
    <mergeCell ref="D847:E847"/>
    <mergeCell ref="D848:E848"/>
    <mergeCell ref="A849:C869"/>
    <mergeCell ref="D870:E870"/>
    <mergeCell ref="D871:E871"/>
    <mergeCell ref="D751:E751"/>
    <mergeCell ref="D753:E753"/>
    <mergeCell ref="D754:E754"/>
    <mergeCell ref="D757:E757"/>
    <mergeCell ref="D759:E759"/>
    <mergeCell ref="D761:E761"/>
    <mergeCell ref="D762:E762"/>
    <mergeCell ref="A763:C770"/>
    <mergeCell ref="A777:C779"/>
  </mergeCells>
  <hyperlinks>
    <hyperlink ref="A877" r:id="rId1" display="javascript:navSubmit('project.aspx', '13eb171a-e980-4780-ac7c-585f9bf64ef9', '13eb171a-e980-4780-ac7c-585f9bf64ef9', '');"/>
    <hyperlink ref="A878" r:id="rId2" display="javascript:navSubmit('project.aspx?projectshowfilter=publishedSurvey',%20'13eb171a-e980-4780-ac7c-585f9bf64ef9',%20'13eb171a-e980-4780-ac7c-585f9bf64ef9',%20'');"/>
    <hyperlink ref="A879" r:id="rId3" display="javascript:navSubmit('project.aspx?projectshowfilter=testSurvey',%20'13eb171a-e980-4780-ac7c-585f9bf64ef9',%20'13eb171a-e980-4780-ac7c-585f9bf64ef9',%20'');"/>
    <hyperlink ref="A880" r:id="rId4" display="javascript:navSubmit('project.aspx', '4b7464e9-43d6-48a5-84e7-43a14be4f4b0', '4b7464e9-43d6-48a5-84e7-43a14be4f4b0', '');"/>
    <hyperlink ref="A881" r:id="rId5" display="javascript:navSubmit('project.aspx', '11a3ffc5-1778-4a91-bdeb-08128d7cc59e', '11a3ffc5-1778-4a91-bdeb-08128d7cc59e', '');"/>
    <hyperlink ref="A882" r:id="rId6" display="javascript:navSubmit('project.aspx', '5072ae1c-d64e-4441-8eb1-8bd76f4729e0', '5072ae1c-d64e-4441-8eb1-8bd76f4729e0', '');"/>
    <hyperlink ref="A883" r:id="rId7" display="javascript:navSubmit('project.aspx', '4fe8e3cd-db9c-4a66-8bca-bfa084220710', '4fe8e3cd-db9c-4a66-8bca-bfa084220710', '');"/>
    <hyperlink ref="A884" r:id="rId8" display="javascript:navSubmit('project.aspx', 'c927db1c-4a63-484c-9711-68674c0574ab', 'c927db1c-4a63-484c-9711-68674c0574ab', '');"/>
    <hyperlink ref="A885" r:id="rId9" display="javascript:navSubmit('project.aspx', '8cb9e29e-fdf2-4098-99ea-656ee2878807', '8cb9e29e-fdf2-4098-99ea-656ee2878807', '');"/>
    <hyperlink ref="A886" r:id="rId10" display="javascript:navSubmit('project.aspx', '715fbe6a-56ac-4c00-b781-84c55ef4c86a', '715fbe6a-56ac-4c00-b781-84c55ef4c86a', '');"/>
    <hyperlink ref="A887" r:id="rId11" display="javascript:navSubmit('project.aspx', '96b8921d-dd32-4244-86d5-a0b58948b193', '96b8921d-dd32-4244-86d5-a0b58948b193', '');"/>
    <hyperlink ref="A888" r:id="rId12" display="javascript:navSubmit('project.aspx?projectshowfilter=publishedSurvey',%20'96b8921d-dd32-4244-86d5-a0b58948b193',%20'96b8921d-dd32-4244-86d5-a0b58948b193',%20'');"/>
    <hyperlink ref="A889" r:id="rId13" display="javascript:navSetActiveTab('96b8921d-dd32-4244-86d5-a0b58948b193', 'surveyTab');navSubmit('survey.aspx', '96b8921d-dd32-4244-86d5-a0b58948b193', '325', 'survey');"/>
    <hyperlink ref="A890" r:id="rId14" display="javascript:navSetActiveTab('96b8921d-dd32-4244-86d5-a0b58948b193', 'surveyTab');navSubmit('survey.aspx', '96b8921d-dd32-4244-86d5-a0b58948b193', '313', 'survey');"/>
    <hyperlink ref="A891" r:id="rId15" display="javascript:navSetActiveTab('96b8921d-dd32-4244-86d5-a0b58948b193', 'surveyTab');navSubmit('survey.aspx', '96b8921d-dd32-4244-86d5-a0b58948b193', '295', 'survey');"/>
    <hyperlink ref="A892" r:id="rId16" display="javascript:navSetActiveTab('96b8921d-dd32-4244-86d5-a0b58948b193', 'surveyTab');navSubmit('survey.aspx', '96b8921d-dd32-4244-86d5-a0b58948b193', '201', 'survey');"/>
    <hyperlink ref="A893" r:id="rId17" display="javascript:navSetActiveTab('96b8921d-dd32-4244-86d5-a0b58948b193', 'surveyTab');navSubmit('survey.aspx', '96b8921d-dd32-4244-86d5-a0b58948b193', '296', 'survey');"/>
    <hyperlink ref="A894" r:id="rId18" display="javascript:navSetActiveTab('96b8921d-dd32-4244-86d5-a0b58948b193', 'surveyTab');navSubmit('survey.aspx', '96b8921d-dd32-4244-86d5-a0b58948b193', '202', 'survey');"/>
    <hyperlink ref="A895" r:id="rId19" display="javascript:navSetActiveTab('96b8921d-dd32-4244-86d5-a0b58948b193', 'surveyTab');navSubmit('survey.aspx', '96b8921d-dd32-4244-86d5-a0b58948b193', '311', 'survey');"/>
    <hyperlink ref="A896" r:id="rId20" display="javascript:navSetActiveTab('96b8921d-dd32-4244-86d5-a0b58948b193', 'surveyTab');navSubmit('survey.aspx', '96b8921d-dd32-4244-86d5-a0b58948b193', '222', 'survey');"/>
    <hyperlink ref="A897" r:id="rId21" display="javascript:navSetActiveTab('96b8921d-dd32-4244-86d5-a0b58948b193', 'surveyTab');navSubmit('survey.aspx', '96b8921d-dd32-4244-86d5-a0b58948b193', '297', 'survey');"/>
    <hyperlink ref="A898" r:id="rId22" display="javascript:navSetActiveTab('96b8921d-dd32-4244-86d5-a0b58948b193', 'surveyTab');navSubmit('survey.aspx', '96b8921d-dd32-4244-86d5-a0b58948b193', '203', 'survey');"/>
    <hyperlink ref="A899" r:id="rId23" display="javascript:navSetActiveTab('96b8921d-dd32-4244-86d5-a0b58948b193', 'surveyTab');navSubmit('survey.aspx', '96b8921d-dd32-4244-86d5-a0b58948b193', '298', 'survey');"/>
    <hyperlink ref="A900" r:id="rId24" display="javascript:navSetActiveTab('96b8921d-dd32-4244-86d5-a0b58948b193', 'surveyTab');navSubmit('survey.aspx', '96b8921d-dd32-4244-86d5-a0b58948b193', '205', 'survey');"/>
    <hyperlink ref="A901" r:id="rId25" display="javascript:navSetActiveTab('96b8921d-dd32-4244-86d5-a0b58948b193', 'surveyTab');navSubmit('survey.aspx', '96b8921d-dd32-4244-86d5-a0b58948b193', '321', 'survey');"/>
    <hyperlink ref="A902" r:id="rId26" display="javascript:navSetActiveTab('96b8921d-dd32-4244-86d5-a0b58948b193', 'surveyTab');navSubmit('survey.aspx', '96b8921d-dd32-4244-86d5-a0b58948b193', '204', 'survey');"/>
    <hyperlink ref="A903" r:id="rId27" display="javascript:navSetActiveTab('96b8921d-dd32-4244-86d5-a0b58948b193', 'surveyTab');navSubmit('survey.aspx', '96b8921d-dd32-4244-86d5-a0b58948b193', '314', 'survey');"/>
    <hyperlink ref="A904" r:id="rId28" display="javascript:navSetActiveTab('96b8921d-dd32-4244-86d5-a0b58948b193', 'surveyTab');navSubmit('survey.aspx', '96b8921d-dd32-4244-86d5-a0b58948b193', '223', 'survey');"/>
    <hyperlink ref="A905" r:id="rId29" display="javascript:navSetActiveTab('96b8921d-dd32-4244-86d5-a0b58948b193', 'surveyTab');navSubmit('survey.aspx', '96b8921d-dd32-4244-86d5-a0b58948b193', '224', 'survey');"/>
    <hyperlink ref="A906" r:id="rId30" display="javascript:navSetActiveTab('96b8921d-dd32-4244-86d5-a0b58948b193', 'surveyTab');navSubmit('survey.aspx', '96b8921d-dd32-4244-86d5-a0b58948b193', '323', 'survey');"/>
    <hyperlink ref="A907" r:id="rId31" display="javascript:navSetActiveTab('96b8921d-dd32-4244-86d5-a0b58948b193', 'surveyTab');navSubmit('survey.aspx', '96b8921d-dd32-4244-86d5-a0b58948b193', '334', 'survey');"/>
    <hyperlink ref="A908" r:id="rId32" display="javascript:navSetActiveTab('96b8921d-dd32-4244-86d5-a0b58948b193', 'surveyTab');navSubmit('survey.aspx', '96b8921d-dd32-4244-86d5-a0b58948b193', '275', 'survey');"/>
    <hyperlink ref="A909" r:id="rId33" display="javascript:navSetActiveTab('96b8921d-dd32-4244-86d5-a0b58948b193', 'surveyTab');navSubmit('survey.aspx', '96b8921d-dd32-4244-86d5-a0b58948b193', '335', 'survey');"/>
    <hyperlink ref="A910" r:id="rId34" display="javascript:navSubmit('project.aspx', '1c94bd0b-9c0d-4bfd-9a55-dee689c53a87', '1c94bd0b-9c0d-4bfd-9a55-dee689c53a87', '');"/>
    <hyperlink ref="A911" r:id="rId35" display="javascript:navSubmit('project.aspx', '102adcb5-82f9-4386-93dd-391ea7bcbd0a', '102adcb5-82f9-4386-93dd-391ea7bcbd0a', '');"/>
    <hyperlink ref="A912" r:id="rId36" display="javascript:navSubmit('project.aspx', '26200f51-fd2c-4bbf-b681-b0d2d2e85dcd', '26200f51-fd2c-4bbf-b681-b0d2d2e85dcd', '');"/>
    <hyperlink ref="A913" r:id="rId37" display="javascript:navSubmit('project.aspx', 'ef0a6f39-b8d7-4e98-b08e-358cf04b8661', 'ef0a6f39-b8d7-4e98-b08e-358cf04b8661', '');"/>
    <hyperlink ref="A914" r:id="rId38" display="javascript:navSubmit('project.aspx', '27e9de30-f72d-421a-96c6-3acb641e7e52', '27e9de30-f72d-421a-96c6-3acb641e7e52', '');"/>
    <hyperlink ref="A915" r:id="rId39" display="javascript:navSubmit('project.aspx?projectshowfilter=publishedSurvey',%20'27e9de30-f72d-421a-96c6-3acb641e7e52',%20'27e9de30-f72d-421a-96c6-3acb641e7e52',%20'');"/>
    <hyperlink ref="A916" r:id="rId40" display="javascript:navSetActiveTab('27e9de30-f72d-421a-96c6-3acb641e7e52', 'surveyTab');navSubmit('survey.aspx', '27e9de30-f72d-421a-96c6-3acb641e7e52', '109', 'survey');"/>
    <hyperlink ref="A917" r:id="rId41" display="javascript:navSetActiveTab('27e9de30-f72d-421a-96c6-3acb641e7e52', 'surveyTab');navSubmit('survey.aspx', '27e9de30-f72d-421a-96c6-3acb641e7e52', '110', 'survey');"/>
    <hyperlink ref="A918" r:id="rId42" display="javascript:navSetActiveTab('27e9de30-f72d-421a-96c6-3acb641e7e52', 'surveyTab');navSubmit('survey.aspx', '27e9de30-f72d-421a-96c6-3acb641e7e52', '112', 'survey');"/>
    <hyperlink ref="A919" r:id="rId43" display="javascript:navSetActiveTab('27e9de30-f72d-421a-96c6-3acb641e7e52', 'surveyTab');navSubmit('survey.aspx', '27e9de30-f72d-421a-96c6-3acb641e7e52', '111', 'survey');"/>
    <hyperlink ref="A920" r:id="rId44" display="javascript:navSetActiveTab('27e9de30-f72d-421a-96c6-3acb641e7e52', 'surveyTab');navSubmit('survey.aspx', '27e9de30-f72d-421a-96c6-3acb641e7e52', '179', 'survey');"/>
    <hyperlink ref="A921" r:id="rId45" display="javascript:navSetActiveTab('27e9de30-f72d-421a-96c6-3acb641e7e52', 'surveyTab');navSubmit('survey.aspx', '27e9de30-f72d-421a-96c6-3acb641e7e52', '2', 'survey');"/>
    <hyperlink ref="A922" r:id="rId46" display="javascript:navSetActiveTab('27e9de30-f72d-421a-96c6-3acb641e7e52', 'surveyTab');navSubmit('survey.aspx', '27e9de30-f72d-421a-96c6-3acb641e7e52', '22', 'survey');"/>
    <hyperlink ref="A923" r:id="rId47" display="javascript:navSetActiveTab('27e9de30-f72d-421a-96c6-3acb641e7e52', 'surveyTab');navSubmit('survey.aspx', '27e9de30-f72d-421a-96c6-3acb641e7e52', '11', 'survey');"/>
    <hyperlink ref="A924" r:id="rId48" display="javascript:navSetActiveTab('27e9de30-f72d-421a-96c6-3acb641e7e52', 'surveyTab');navSubmit('survey.aspx', '27e9de30-f72d-421a-96c6-3acb641e7e52', '64', 'survey');"/>
    <hyperlink ref="A925" r:id="rId49" display="javascript:navSetActiveTab('27e9de30-f72d-421a-96c6-3acb641e7e52', 'surveyTab');navSubmit('survey.aspx', '27e9de30-f72d-421a-96c6-3acb641e7e52', '18', 'survey');"/>
    <hyperlink ref="A926" r:id="rId50" display="javascript:navSetActiveTab('27e9de30-f72d-421a-96c6-3acb641e7e52', 'surveyTab');navSubmit('survey.aspx', '27e9de30-f72d-421a-96c6-3acb641e7e52', '19', 'survey');"/>
    <hyperlink ref="A927" r:id="rId51" display="javascript:navSetActiveTab('27e9de30-f72d-421a-96c6-3acb641e7e52', 'surveyTab');navSubmit('survey.aspx', '27e9de30-f72d-421a-96c6-3acb641e7e52', '20', 'survey');"/>
    <hyperlink ref="A928" r:id="rId52" display="javascript:navSetActiveTab('27e9de30-f72d-421a-96c6-3acb641e7e52', 'surveyTab');navSubmit('survey.aspx', '27e9de30-f72d-421a-96c6-3acb641e7e52', '23', 'survey');"/>
    <hyperlink ref="A929" r:id="rId53" display="javascript:navSetActiveTab('27e9de30-f72d-421a-96c6-3acb641e7e52', 'surveyTab');navSubmit('survey.aspx', '27e9de30-f72d-421a-96c6-3acb641e7e52', '397', 'survey');"/>
    <hyperlink ref="A930" r:id="rId54" display="javascript:navSubmit('project.aspx?projectshowfilter=testSurvey',%20'27e9de30-f72d-421a-96c6-3acb641e7e52',%20'27e9de30-f72d-421a-96c6-3acb641e7e52',%20'');"/>
    <hyperlink ref="A931" r:id="rId55" display="javascript:navSubmit('project.aspx', 'e1eb2eec-ca0d-4de2-b654-a7f857e95fee', 'e1eb2eec-ca0d-4de2-b654-a7f857e95fee', '');"/>
    <hyperlink ref="A932" r:id="rId56" display="javascript:navSubmit('project.aspx', 'd5b2cba5-b054-48c7-a053-e9543e53d150', 'd5b2cba5-b054-48c7-a053-e9543e53d150', '');"/>
    <hyperlink ref="A933" r:id="rId57" display="javascript:navSubmit('project.aspx', '5d3600aa-c7ad-41ee-bbc3-b56ae3b14c1a', '5d3600aa-c7ad-41ee-bbc3-b56ae3b14c1a', '');"/>
    <hyperlink ref="A934" r:id="rId58" display="javascript:navSubmit('project.aspx', '29038788-e6de-4fb3-96d9-7e30be9c287b', '29038788-e6de-4fb3-96d9-7e30be9c287b', '');"/>
  </hyperlinks>
  <pageMargins left="0.7" right="0.7" top="0.75" bottom="0.75" header="0.3" footer="0.3"/>
  <drawing r:id="rId59"/>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10439"/>
  <sheetViews>
    <sheetView workbookViewId="0">
      <selection sqref="A1:E1"/>
    </sheetView>
  </sheetViews>
  <sheetFormatPr defaultColWidth="4.33203125" defaultRowHeight="14.4" x14ac:dyDescent="0.3"/>
  <cols>
    <col min="1" max="1" width="52.6640625" bestFit="1" customWidth="1"/>
    <col min="2" max="2" width="12.44140625" bestFit="1" customWidth="1"/>
    <col min="3" max="3" width="15.109375" bestFit="1" customWidth="1"/>
    <col min="4" max="4" width="35.5546875" bestFit="1" customWidth="1"/>
    <col min="5" max="5" width="81.6640625" bestFit="1" customWidth="1"/>
  </cols>
  <sheetData>
    <row r="1" spans="1:5" ht="18.600000000000001" x14ac:dyDescent="0.3">
      <c r="A1" s="27" t="s">
        <v>5241</v>
      </c>
      <c r="B1" s="27"/>
      <c r="C1" s="27"/>
      <c r="D1" s="27"/>
      <c r="E1" s="27"/>
    </row>
    <row r="2" spans="1:5" ht="15" thickBot="1" x14ac:dyDescent="0.35">
      <c r="A2" s="8" t="s">
        <v>0</v>
      </c>
      <c r="B2" s="8" t="s">
        <v>1</v>
      </c>
      <c r="C2" s="8" t="s">
        <v>2</v>
      </c>
      <c r="D2" s="24" t="s">
        <v>3</v>
      </c>
      <c r="E2" s="24"/>
    </row>
    <row r="3" spans="1:5" ht="15" thickBot="1" x14ac:dyDescent="0.35">
      <c r="A3" s="9" t="s">
        <v>3126</v>
      </c>
      <c r="B3" s="9" t="s">
        <v>5</v>
      </c>
      <c r="C3" s="9" t="s">
        <v>6</v>
      </c>
      <c r="D3" s="26" t="s">
        <v>7</v>
      </c>
      <c r="E3" s="26"/>
    </row>
    <row r="4" spans="1:5" ht="15" thickBot="1" x14ac:dyDescent="0.35">
      <c r="A4" s="17"/>
      <c r="B4" s="17"/>
      <c r="C4" s="18"/>
      <c r="D4" s="2" t="s">
        <v>211</v>
      </c>
      <c r="E4" s="3" t="s">
        <v>212</v>
      </c>
    </row>
    <row r="5" spans="1:5" ht="15" thickBot="1" x14ac:dyDescent="0.35">
      <c r="A5" s="17"/>
      <c r="B5" s="17"/>
      <c r="C5" s="18"/>
      <c r="D5" s="1">
        <v>1</v>
      </c>
      <c r="E5" s="4" t="s">
        <v>4967</v>
      </c>
    </row>
    <row r="6" spans="1:5" ht="15" thickBot="1" x14ac:dyDescent="0.35">
      <c r="A6" s="17"/>
      <c r="B6" s="17"/>
      <c r="C6" s="18"/>
      <c r="D6" s="1">
        <v>2</v>
      </c>
      <c r="E6" s="4" t="s">
        <v>4968</v>
      </c>
    </row>
    <row r="7" spans="1:5" ht="15" thickBot="1" x14ac:dyDescent="0.35">
      <c r="A7" s="17"/>
      <c r="B7" s="17"/>
      <c r="C7" s="18"/>
      <c r="D7" s="1">
        <v>3</v>
      </c>
      <c r="E7" s="4" t="s">
        <v>4968</v>
      </c>
    </row>
    <row r="8" spans="1:5" ht="15" thickBot="1" x14ac:dyDescent="0.35">
      <c r="A8" s="17"/>
      <c r="B8" s="17"/>
      <c r="C8" s="18"/>
      <c r="D8" s="1">
        <v>4</v>
      </c>
      <c r="E8" s="4" t="s">
        <v>4969</v>
      </c>
    </row>
    <row r="9" spans="1:5" ht="15" thickBot="1" x14ac:dyDescent="0.35">
      <c r="A9" s="17"/>
      <c r="B9" s="17"/>
      <c r="C9" s="18"/>
      <c r="D9" s="1">
        <v>5</v>
      </c>
      <c r="E9" s="4" t="s">
        <v>4970</v>
      </c>
    </row>
    <row r="10" spans="1:5" ht="15" thickBot="1" x14ac:dyDescent="0.35">
      <c r="A10" s="17"/>
      <c r="B10" s="17"/>
      <c r="C10" s="18"/>
      <c r="D10" s="1">
        <v>6</v>
      </c>
      <c r="E10" s="4" t="s">
        <v>4971</v>
      </c>
    </row>
    <row r="11" spans="1:5" ht="15" thickBot="1" x14ac:dyDescent="0.35">
      <c r="A11" s="17"/>
      <c r="B11" s="17"/>
      <c r="C11" s="18"/>
      <c r="D11" s="1">
        <v>7</v>
      </c>
      <c r="E11" s="4" t="s">
        <v>4972</v>
      </c>
    </row>
    <row r="12" spans="1:5" ht="15" thickBot="1" x14ac:dyDescent="0.35">
      <c r="A12" s="17"/>
      <c r="B12" s="17"/>
      <c r="C12" s="18"/>
      <c r="D12" s="1">
        <v>8</v>
      </c>
      <c r="E12" s="4" t="s">
        <v>4973</v>
      </c>
    </row>
    <row r="13" spans="1:5" ht="15" thickBot="1" x14ac:dyDescent="0.35">
      <c r="A13" s="17"/>
      <c r="B13" s="17"/>
      <c r="C13" s="18"/>
      <c r="D13" s="1">
        <v>9</v>
      </c>
      <c r="E13" s="4" t="s">
        <v>4974</v>
      </c>
    </row>
    <row r="14" spans="1:5" ht="15" thickBot="1" x14ac:dyDescent="0.35">
      <c r="A14" s="17"/>
      <c r="B14" s="17"/>
      <c r="C14" s="18"/>
      <c r="D14" s="1">
        <v>10</v>
      </c>
      <c r="E14" s="4" t="s">
        <v>4975</v>
      </c>
    </row>
    <row r="15" spans="1:5" ht="15" thickBot="1" x14ac:dyDescent="0.35">
      <c r="A15" s="17"/>
      <c r="B15" s="17"/>
      <c r="C15" s="18"/>
      <c r="D15" s="1">
        <v>11</v>
      </c>
      <c r="E15" s="4" t="s">
        <v>4976</v>
      </c>
    </row>
    <row r="16" spans="1:5" ht="15" thickBot="1" x14ac:dyDescent="0.35">
      <c r="A16" s="17"/>
      <c r="B16" s="17"/>
      <c r="C16" s="18"/>
      <c r="D16" s="1">
        <v>12</v>
      </c>
      <c r="E16" s="4" t="s">
        <v>4977</v>
      </c>
    </row>
    <row r="17" spans="1:5" ht="15" thickBot="1" x14ac:dyDescent="0.35">
      <c r="A17" s="17"/>
      <c r="B17" s="17"/>
      <c r="C17" s="18"/>
      <c r="D17" s="1">
        <v>13</v>
      </c>
      <c r="E17" s="4" t="s">
        <v>4978</v>
      </c>
    </row>
    <row r="18" spans="1:5" ht="15" thickBot="1" x14ac:dyDescent="0.35">
      <c r="A18" s="17"/>
      <c r="B18" s="17"/>
      <c r="C18" s="18"/>
      <c r="D18" s="1">
        <v>14</v>
      </c>
      <c r="E18" s="4" t="s">
        <v>4979</v>
      </c>
    </row>
    <row r="19" spans="1:5" ht="15" thickBot="1" x14ac:dyDescent="0.35">
      <c r="A19" s="17"/>
      <c r="B19" s="17"/>
      <c r="C19" s="18"/>
      <c r="D19" s="1">
        <v>15</v>
      </c>
      <c r="E19" s="4" t="s">
        <v>4980</v>
      </c>
    </row>
    <row r="20" spans="1:5" ht="15" thickBot="1" x14ac:dyDescent="0.35">
      <c r="A20" s="17"/>
      <c r="B20" s="17"/>
      <c r="C20" s="18"/>
      <c r="D20" s="1">
        <v>16</v>
      </c>
      <c r="E20" s="4" t="s">
        <v>4981</v>
      </c>
    </row>
    <row r="21" spans="1:5" ht="15" thickBot="1" x14ac:dyDescent="0.35">
      <c r="A21" s="17"/>
      <c r="B21" s="17"/>
      <c r="C21" s="18"/>
      <c r="D21" s="1">
        <v>17</v>
      </c>
      <c r="E21" s="4" t="s">
        <v>4982</v>
      </c>
    </row>
    <row r="22" spans="1:5" ht="15" thickBot="1" x14ac:dyDescent="0.35">
      <c r="A22" s="17"/>
      <c r="B22" s="17"/>
      <c r="C22" s="18"/>
      <c r="D22" s="1">
        <v>18</v>
      </c>
      <c r="E22" s="4" t="s">
        <v>4983</v>
      </c>
    </row>
    <row r="23" spans="1:5" ht="15" thickBot="1" x14ac:dyDescent="0.35">
      <c r="A23" s="17"/>
      <c r="B23" s="17"/>
      <c r="C23" s="18"/>
      <c r="D23" s="1">
        <v>19</v>
      </c>
      <c r="E23" s="4" t="s">
        <v>4984</v>
      </c>
    </row>
    <row r="24" spans="1:5" ht="15" thickBot="1" x14ac:dyDescent="0.35">
      <c r="A24" s="17"/>
      <c r="B24" s="17"/>
      <c r="C24" s="18"/>
      <c r="D24" s="1">
        <v>20</v>
      </c>
      <c r="E24" s="4" t="s">
        <v>4985</v>
      </c>
    </row>
    <row r="25" spans="1:5" ht="15" thickBot="1" x14ac:dyDescent="0.35">
      <c r="A25" s="17"/>
      <c r="B25" s="17"/>
      <c r="C25" s="18"/>
      <c r="D25" s="1">
        <v>21</v>
      </c>
      <c r="E25" s="4" t="s">
        <v>4986</v>
      </c>
    </row>
    <row r="26" spans="1:5" ht="15" thickBot="1" x14ac:dyDescent="0.35">
      <c r="A26" s="17"/>
      <c r="B26" s="17"/>
      <c r="C26" s="18"/>
      <c r="D26" s="1">
        <v>22</v>
      </c>
      <c r="E26" s="4" t="s">
        <v>4987</v>
      </c>
    </row>
    <row r="27" spans="1:5" ht="15" thickBot="1" x14ac:dyDescent="0.35">
      <c r="A27" s="17"/>
      <c r="B27" s="17"/>
      <c r="C27" s="18"/>
      <c r="D27" s="1">
        <v>23</v>
      </c>
      <c r="E27" s="4" t="s">
        <v>4988</v>
      </c>
    </row>
    <row r="28" spans="1:5" ht="15" thickBot="1" x14ac:dyDescent="0.35">
      <c r="A28" s="17"/>
      <c r="B28" s="17"/>
      <c r="C28" s="18"/>
      <c r="D28" s="1">
        <v>24</v>
      </c>
      <c r="E28" s="4" t="s">
        <v>4989</v>
      </c>
    </row>
    <row r="29" spans="1:5" ht="15" thickBot="1" x14ac:dyDescent="0.35">
      <c r="A29" s="17"/>
      <c r="B29" s="17"/>
      <c r="C29" s="18"/>
      <c r="D29" s="1">
        <v>25</v>
      </c>
      <c r="E29" s="4" t="s">
        <v>4990</v>
      </c>
    </row>
    <row r="30" spans="1:5" ht="15" thickBot="1" x14ac:dyDescent="0.35">
      <c r="A30" s="17"/>
      <c r="B30" s="17"/>
      <c r="C30" s="18"/>
      <c r="D30" s="1">
        <v>26</v>
      </c>
      <c r="E30" s="4" t="s">
        <v>4991</v>
      </c>
    </row>
    <row r="31" spans="1:5" ht="15" thickBot="1" x14ac:dyDescent="0.35">
      <c r="A31" s="17"/>
      <c r="B31" s="17"/>
      <c r="C31" s="18"/>
      <c r="D31" s="1">
        <v>27</v>
      </c>
      <c r="E31" s="4" t="s">
        <v>4992</v>
      </c>
    </row>
    <row r="32" spans="1:5" ht="15" thickBot="1" x14ac:dyDescent="0.35">
      <c r="A32" s="17"/>
      <c r="B32" s="17"/>
      <c r="C32" s="18"/>
      <c r="D32" s="1">
        <v>28</v>
      </c>
      <c r="E32" s="4" t="s">
        <v>4993</v>
      </c>
    </row>
    <row r="33" spans="1:5" ht="15" thickBot="1" x14ac:dyDescent="0.35">
      <c r="A33" s="17"/>
      <c r="B33" s="17"/>
      <c r="C33" s="18"/>
      <c r="D33" s="1">
        <v>29</v>
      </c>
      <c r="E33" s="4" t="s">
        <v>4994</v>
      </c>
    </row>
    <row r="34" spans="1:5" ht="15" thickBot="1" x14ac:dyDescent="0.35">
      <c r="A34" s="17"/>
      <c r="B34" s="17"/>
      <c r="C34" s="18"/>
      <c r="D34" s="1">
        <v>30</v>
      </c>
      <c r="E34" s="4" t="s">
        <v>4995</v>
      </c>
    </row>
    <row r="35" spans="1:5" ht="15" thickBot="1" x14ac:dyDescent="0.35">
      <c r="A35" s="17"/>
      <c r="B35" s="17"/>
      <c r="C35" s="18"/>
      <c r="D35" s="1">
        <v>31</v>
      </c>
      <c r="E35" s="4" t="s">
        <v>4996</v>
      </c>
    </row>
    <row r="36" spans="1:5" ht="15" thickBot="1" x14ac:dyDescent="0.35">
      <c r="A36" s="17"/>
      <c r="B36" s="17"/>
      <c r="C36" s="18"/>
      <c r="D36" s="1">
        <v>32</v>
      </c>
      <c r="E36" s="4" t="s">
        <v>4997</v>
      </c>
    </row>
    <row r="37" spans="1:5" ht="15" thickBot="1" x14ac:dyDescent="0.35">
      <c r="A37" s="17"/>
      <c r="B37" s="17"/>
      <c r="C37" s="18"/>
      <c r="D37" s="1">
        <v>33</v>
      </c>
      <c r="E37" s="4" t="s">
        <v>4998</v>
      </c>
    </row>
    <row r="38" spans="1:5" ht="15" thickBot="1" x14ac:dyDescent="0.35">
      <c r="A38" s="17"/>
      <c r="B38" s="17"/>
      <c r="C38" s="18"/>
      <c r="D38" s="1">
        <v>34</v>
      </c>
      <c r="E38" s="4" t="s">
        <v>4999</v>
      </c>
    </row>
    <row r="39" spans="1:5" ht="15" thickBot="1" x14ac:dyDescent="0.35">
      <c r="A39" s="17"/>
      <c r="B39" s="17"/>
      <c r="C39" s="18"/>
      <c r="D39" s="1">
        <v>35</v>
      </c>
      <c r="E39" s="4" t="s">
        <v>5000</v>
      </c>
    </row>
    <row r="40" spans="1:5" ht="15" thickBot="1" x14ac:dyDescent="0.35">
      <c r="A40" s="17"/>
      <c r="B40" s="17"/>
      <c r="C40" s="18"/>
      <c r="D40" s="1">
        <v>36</v>
      </c>
      <c r="E40" s="4" t="s">
        <v>5001</v>
      </c>
    </row>
    <row r="41" spans="1:5" ht="15" thickBot="1" x14ac:dyDescent="0.35">
      <c r="A41" s="17"/>
      <c r="B41" s="17"/>
      <c r="C41" s="18"/>
      <c r="D41" s="1">
        <v>37</v>
      </c>
      <c r="E41" s="4" t="s">
        <v>5002</v>
      </c>
    </row>
    <row r="42" spans="1:5" ht="15" thickBot="1" x14ac:dyDescent="0.35">
      <c r="A42" s="17"/>
      <c r="B42" s="17"/>
      <c r="C42" s="18"/>
      <c r="D42" s="1">
        <v>38</v>
      </c>
      <c r="E42" s="4" t="s">
        <v>5003</v>
      </c>
    </row>
    <row r="43" spans="1:5" ht="15" thickBot="1" x14ac:dyDescent="0.35">
      <c r="A43" s="17"/>
      <c r="B43" s="17"/>
      <c r="C43" s="18"/>
      <c r="D43" s="1">
        <v>39</v>
      </c>
      <c r="E43" s="4" t="s">
        <v>5004</v>
      </c>
    </row>
    <row r="44" spans="1:5" ht="15" thickBot="1" x14ac:dyDescent="0.35">
      <c r="A44" s="17"/>
      <c r="B44" s="17"/>
      <c r="C44" s="18"/>
      <c r="D44" s="1">
        <v>40</v>
      </c>
      <c r="E44" s="4" t="s">
        <v>5005</v>
      </c>
    </row>
    <row r="45" spans="1:5" ht="15" thickBot="1" x14ac:dyDescent="0.35">
      <c r="A45" s="17"/>
      <c r="B45" s="17"/>
      <c r="C45" s="18"/>
      <c r="D45" s="1">
        <v>41</v>
      </c>
      <c r="E45" s="4" t="s">
        <v>5006</v>
      </c>
    </row>
    <row r="46" spans="1:5" ht="15" thickBot="1" x14ac:dyDescent="0.35">
      <c r="A46" s="17"/>
      <c r="B46" s="17"/>
      <c r="C46" s="18"/>
      <c r="D46" s="1">
        <v>42</v>
      </c>
      <c r="E46" s="4" t="s">
        <v>5007</v>
      </c>
    </row>
    <row r="47" spans="1:5" ht="15" thickBot="1" x14ac:dyDescent="0.35">
      <c r="A47" s="17"/>
      <c r="B47" s="17"/>
      <c r="C47" s="18"/>
      <c r="D47" s="1">
        <v>43</v>
      </c>
      <c r="E47" s="4" t="s">
        <v>5008</v>
      </c>
    </row>
    <row r="48" spans="1:5" ht="15" thickBot="1" x14ac:dyDescent="0.35">
      <c r="A48" s="17"/>
      <c r="B48" s="17"/>
      <c r="C48" s="18"/>
      <c r="D48" s="1">
        <v>44</v>
      </c>
      <c r="E48" s="4" t="s">
        <v>5009</v>
      </c>
    </row>
    <row r="49" spans="1:5" ht="15" thickBot="1" x14ac:dyDescent="0.35">
      <c r="A49" s="17"/>
      <c r="B49" s="17"/>
      <c r="C49" s="18"/>
      <c r="D49" s="1">
        <v>45</v>
      </c>
      <c r="E49" s="4" t="s">
        <v>5010</v>
      </c>
    </row>
    <row r="50" spans="1:5" ht="15" thickBot="1" x14ac:dyDescent="0.35">
      <c r="A50" s="17"/>
      <c r="B50" s="17"/>
      <c r="C50" s="18"/>
      <c r="D50" s="1">
        <v>46</v>
      </c>
      <c r="E50" s="4" t="s">
        <v>5011</v>
      </c>
    </row>
    <row r="51" spans="1:5" ht="15" thickBot="1" x14ac:dyDescent="0.35">
      <c r="A51" s="17"/>
      <c r="B51" s="17"/>
      <c r="C51" s="18"/>
      <c r="D51" s="1">
        <v>47</v>
      </c>
      <c r="E51" s="4" t="s">
        <v>5012</v>
      </c>
    </row>
    <row r="52" spans="1:5" ht="15" thickBot="1" x14ac:dyDescent="0.35">
      <c r="A52" s="17"/>
      <c r="B52" s="17"/>
      <c r="C52" s="18"/>
      <c r="D52" s="1">
        <v>48</v>
      </c>
      <c r="E52" s="4" t="s">
        <v>5013</v>
      </c>
    </row>
    <row r="53" spans="1:5" ht="15" thickBot="1" x14ac:dyDescent="0.35">
      <c r="A53" s="17"/>
      <c r="B53" s="17"/>
      <c r="C53" s="18"/>
      <c r="D53" s="1">
        <v>49</v>
      </c>
      <c r="E53" s="4" t="s">
        <v>5014</v>
      </c>
    </row>
    <row r="54" spans="1:5" ht="15" thickBot="1" x14ac:dyDescent="0.35">
      <c r="A54" s="17"/>
      <c r="B54" s="17"/>
      <c r="C54" s="18"/>
      <c r="D54" s="1">
        <v>50</v>
      </c>
      <c r="E54" s="4" t="s">
        <v>5015</v>
      </c>
    </row>
    <row r="55" spans="1:5" ht="15" thickBot="1" x14ac:dyDescent="0.35">
      <c r="A55" s="17"/>
      <c r="B55" s="17"/>
      <c r="C55" s="18"/>
      <c r="D55" s="1">
        <v>51</v>
      </c>
      <c r="E55" s="4" t="s">
        <v>5016</v>
      </c>
    </row>
    <row r="56" spans="1:5" ht="15" thickBot="1" x14ac:dyDescent="0.35">
      <c r="A56" s="17"/>
      <c r="B56" s="17"/>
      <c r="C56" s="18"/>
      <c r="D56" s="1">
        <v>52</v>
      </c>
      <c r="E56" s="4" t="s">
        <v>5017</v>
      </c>
    </row>
    <row r="57" spans="1:5" ht="15" thickBot="1" x14ac:dyDescent="0.35">
      <c r="A57" s="17"/>
      <c r="B57" s="17"/>
      <c r="C57" s="18"/>
      <c r="D57" s="1">
        <v>53</v>
      </c>
      <c r="E57" s="4" t="s">
        <v>5018</v>
      </c>
    </row>
    <row r="58" spans="1:5" ht="15" thickBot="1" x14ac:dyDescent="0.35">
      <c r="A58" s="17"/>
      <c r="B58" s="17"/>
      <c r="C58" s="18"/>
      <c r="D58" s="1">
        <v>54</v>
      </c>
      <c r="E58" s="4" t="s">
        <v>5019</v>
      </c>
    </row>
    <row r="59" spans="1:5" ht="15" thickBot="1" x14ac:dyDescent="0.35">
      <c r="A59" s="17"/>
      <c r="B59" s="17"/>
      <c r="C59" s="18"/>
      <c r="D59" s="1">
        <v>55</v>
      </c>
      <c r="E59" s="4" t="s">
        <v>5020</v>
      </c>
    </row>
    <row r="60" spans="1:5" ht="15" thickBot="1" x14ac:dyDescent="0.35">
      <c r="A60" s="17"/>
      <c r="B60" s="17"/>
      <c r="C60" s="18"/>
      <c r="D60" s="1">
        <v>56</v>
      </c>
      <c r="E60" s="4" t="s">
        <v>5021</v>
      </c>
    </row>
    <row r="61" spans="1:5" ht="15" thickBot="1" x14ac:dyDescent="0.35">
      <c r="A61" s="17"/>
      <c r="B61" s="17"/>
      <c r="C61" s="18"/>
      <c r="D61" s="1">
        <v>57</v>
      </c>
      <c r="E61" s="4" t="s">
        <v>5022</v>
      </c>
    </row>
    <row r="62" spans="1:5" ht="15" thickBot="1" x14ac:dyDescent="0.35">
      <c r="A62" s="17"/>
      <c r="B62" s="17"/>
      <c r="C62" s="18"/>
      <c r="D62" s="1">
        <v>58</v>
      </c>
      <c r="E62" s="4" t="s">
        <v>5023</v>
      </c>
    </row>
    <row r="63" spans="1:5" ht="15" thickBot="1" x14ac:dyDescent="0.35">
      <c r="A63" s="17"/>
      <c r="B63" s="17"/>
      <c r="C63" s="18"/>
      <c r="D63" s="1">
        <v>59</v>
      </c>
      <c r="E63" s="4" t="s">
        <v>5024</v>
      </c>
    </row>
    <row r="64" spans="1:5" ht="15" thickBot="1" x14ac:dyDescent="0.35">
      <c r="A64" s="17"/>
      <c r="B64" s="17"/>
      <c r="C64" s="18"/>
      <c r="D64" s="1">
        <v>60</v>
      </c>
      <c r="E64" s="4" t="s">
        <v>5025</v>
      </c>
    </row>
    <row r="65" spans="1:5" ht="15" thickBot="1" x14ac:dyDescent="0.35">
      <c r="A65" s="17"/>
      <c r="B65" s="17"/>
      <c r="C65" s="18"/>
      <c r="D65" s="1">
        <v>61</v>
      </c>
      <c r="E65" s="4" t="s">
        <v>5026</v>
      </c>
    </row>
    <row r="66" spans="1:5" ht="15" thickBot="1" x14ac:dyDescent="0.35">
      <c r="A66" s="17"/>
      <c r="B66" s="17"/>
      <c r="C66" s="18"/>
      <c r="D66" s="1">
        <v>62</v>
      </c>
      <c r="E66" s="4" t="s">
        <v>5027</v>
      </c>
    </row>
    <row r="67" spans="1:5" ht="15" thickBot="1" x14ac:dyDescent="0.35">
      <c r="A67" s="17"/>
      <c r="B67" s="17"/>
      <c r="C67" s="18"/>
      <c r="D67" s="1">
        <v>63</v>
      </c>
      <c r="E67" s="4" t="s">
        <v>5028</v>
      </c>
    </row>
    <row r="68" spans="1:5" ht="15" thickBot="1" x14ac:dyDescent="0.35">
      <c r="A68" s="17"/>
      <c r="B68" s="17"/>
      <c r="C68" s="18"/>
      <c r="D68" s="1">
        <v>64</v>
      </c>
      <c r="E68" s="4" t="s">
        <v>5029</v>
      </c>
    </row>
    <row r="69" spans="1:5" ht="15" thickBot="1" x14ac:dyDescent="0.35">
      <c r="A69" s="17"/>
      <c r="B69" s="17"/>
      <c r="C69" s="18"/>
      <c r="D69" s="1">
        <v>65</v>
      </c>
      <c r="E69" s="4" t="s">
        <v>5030</v>
      </c>
    </row>
    <row r="70" spans="1:5" ht="15" thickBot="1" x14ac:dyDescent="0.35">
      <c r="A70" s="17"/>
      <c r="B70" s="17"/>
      <c r="C70" s="18"/>
      <c r="D70" s="1">
        <v>66</v>
      </c>
      <c r="E70" s="4" t="s">
        <v>5031</v>
      </c>
    </row>
    <row r="71" spans="1:5" ht="15" thickBot="1" x14ac:dyDescent="0.35">
      <c r="A71" s="17"/>
      <c r="B71" s="17"/>
      <c r="C71" s="18"/>
      <c r="D71" s="1">
        <v>67</v>
      </c>
      <c r="E71" s="4" t="s">
        <v>5032</v>
      </c>
    </row>
    <row r="72" spans="1:5" ht="15" thickBot="1" x14ac:dyDescent="0.35">
      <c r="A72" s="17"/>
      <c r="B72" s="17"/>
      <c r="C72" s="18"/>
      <c r="D72" s="1">
        <v>68</v>
      </c>
      <c r="E72" s="4" t="s">
        <v>5033</v>
      </c>
    </row>
    <row r="73" spans="1:5" ht="15" thickBot="1" x14ac:dyDescent="0.35">
      <c r="A73" s="17"/>
      <c r="B73" s="17"/>
      <c r="C73" s="18"/>
      <c r="D73" s="1">
        <v>69</v>
      </c>
      <c r="E73" s="4" t="s">
        <v>5034</v>
      </c>
    </row>
    <row r="74" spans="1:5" ht="15" thickBot="1" x14ac:dyDescent="0.35">
      <c r="A74" s="17"/>
      <c r="B74" s="17"/>
      <c r="C74" s="18"/>
      <c r="D74" s="1">
        <v>70</v>
      </c>
      <c r="E74" s="4" t="s">
        <v>5035</v>
      </c>
    </row>
    <row r="75" spans="1:5" ht="15" thickBot="1" x14ac:dyDescent="0.35">
      <c r="A75" s="17"/>
      <c r="B75" s="17"/>
      <c r="C75" s="18"/>
      <c r="D75" s="1">
        <v>71</v>
      </c>
      <c r="E75" s="4" t="s">
        <v>5036</v>
      </c>
    </row>
    <row r="76" spans="1:5" ht="15" thickBot="1" x14ac:dyDescent="0.35">
      <c r="A76" s="17"/>
      <c r="B76" s="17"/>
      <c r="C76" s="18"/>
      <c r="D76" s="1">
        <v>72</v>
      </c>
      <c r="E76" s="4" t="s">
        <v>5037</v>
      </c>
    </row>
    <row r="77" spans="1:5" ht="15" thickBot="1" x14ac:dyDescent="0.35">
      <c r="A77" s="17"/>
      <c r="B77" s="17"/>
      <c r="C77" s="18"/>
      <c r="D77" s="1">
        <v>73</v>
      </c>
      <c r="E77" s="4" t="s">
        <v>5038</v>
      </c>
    </row>
    <row r="78" spans="1:5" ht="15" thickBot="1" x14ac:dyDescent="0.35">
      <c r="A78" s="17"/>
      <c r="B78" s="17"/>
      <c r="C78" s="18"/>
      <c r="D78" s="1">
        <v>74</v>
      </c>
      <c r="E78" s="4" t="s">
        <v>5039</v>
      </c>
    </row>
    <row r="79" spans="1:5" ht="15" thickBot="1" x14ac:dyDescent="0.35">
      <c r="A79" s="17"/>
      <c r="B79" s="17"/>
      <c r="C79" s="18"/>
      <c r="D79" s="1">
        <v>75</v>
      </c>
      <c r="E79" s="4" t="s">
        <v>5040</v>
      </c>
    </row>
    <row r="80" spans="1:5" ht="15" thickBot="1" x14ac:dyDescent="0.35">
      <c r="A80" s="17"/>
      <c r="B80" s="17"/>
      <c r="C80" s="18"/>
      <c r="D80" s="1">
        <v>76</v>
      </c>
      <c r="E80" s="4" t="s">
        <v>5041</v>
      </c>
    </row>
    <row r="81" spans="1:5" ht="15" thickBot="1" x14ac:dyDescent="0.35">
      <c r="A81" s="17"/>
      <c r="B81" s="17"/>
      <c r="C81" s="18"/>
      <c r="D81" s="1">
        <v>77</v>
      </c>
      <c r="E81" s="4" t="s">
        <v>5042</v>
      </c>
    </row>
    <row r="82" spans="1:5" ht="15" thickBot="1" x14ac:dyDescent="0.35">
      <c r="A82" s="17"/>
      <c r="B82" s="17"/>
      <c r="C82" s="18"/>
      <c r="D82" s="1">
        <v>78</v>
      </c>
      <c r="E82" s="4" t="s">
        <v>5043</v>
      </c>
    </row>
    <row r="83" spans="1:5" ht="15" thickBot="1" x14ac:dyDescent="0.35">
      <c r="A83" s="17"/>
      <c r="B83" s="17"/>
      <c r="C83" s="18"/>
      <c r="D83" s="1">
        <v>79</v>
      </c>
      <c r="E83" s="4" t="s">
        <v>5044</v>
      </c>
    </row>
    <row r="84" spans="1:5" ht="15" thickBot="1" x14ac:dyDescent="0.35">
      <c r="A84" s="17"/>
      <c r="B84" s="17"/>
      <c r="C84" s="18"/>
      <c r="D84" s="1">
        <v>80</v>
      </c>
      <c r="E84" s="4" t="s">
        <v>5045</v>
      </c>
    </row>
    <row r="85" spans="1:5" ht="15" thickBot="1" x14ac:dyDescent="0.35">
      <c r="A85" s="17"/>
      <c r="B85" s="17"/>
      <c r="C85" s="18"/>
      <c r="D85" s="1">
        <v>81</v>
      </c>
      <c r="E85" s="4" t="s">
        <v>5046</v>
      </c>
    </row>
    <row r="86" spans="1:5" ht="15" thickBot="1" x14ac:dyDescent="0.35">
      <c r="A86" s="17"/>
      <c r="B86" s="17"/>
      <c r="C86" s="18"/>
      <c r="D86" s="1">
        <v>82</v>
      </c>
      <c r="E86" s="4" t="s">
        <v>5047</v>
      </c>
    </row>
    <row r="87" spans="1:5" ht="15" thickBot="1" x14ac:dyDescent="0.35">
      <c r="A87" s="17"/>
      <c r="B87" s="17"/>
      <c r="C87" s="18"/>
      <c r="D87" s="1">
        <v>83</v>
      </c>
      <c r="E87" s="4" t="s">
        <v>5048</v>
      </c>
    </row>
    <row r="88" spans="1:5" ht="15" thickBot="1" x14ac:dyDescent="0.35">
      <c r="A88" s="17"/>
      <c r="B88" s="17"/>
      <c r="C88" s="18"/>
      <c r="D88" s="1">
        <v>84</v>
      </c>
      <c r="E88" s="4" t="s">
        <v>5049</v>
      </c>
    </row>
    <row r="89" spans="1:5" ht="15" thickBot="1" x14ac:dyDescent="0.35">
      <c r="A89" s="17"/>
      <c r="B89" s="17"/>
      <c r="C89" s="18"/>
      <c r="D89" s="1">
        <v>85</v>
      </c>
      <c r="E89" s="4" t="s">
        <v>5050</v>
      </c>
    </row>
    <row r="90" spans="1:5" ht="15" thickBot="1" x14ac:dyDescent="0.35">
      <c r="A90" s="17"/>
      <c r="B90" s="17"/>
      <c r="C90" s="18"/>
      <c r="D90" s="1">
        <v>86</v>
      </c>
      <c r="E90" s="4" t="s">
        <v>5051</v>
      </c>
    </row>
    <row r="91" spans="1:5" ht="15" thickBot="1" x14ac:dyDescent="0.35">
      <c r="A91" s="17"/>
      <c r="B91" s="17"/>
      <c r="C91" s="18"/>
      <c r="D91" s="1">
        <v>87</v>
      </c>
      <c r="E91" s="4" t="s">
        <v>5052</v>
      </c>
    </row>
    <row r="92" spans="1:5" ht="15" thickBot="1" x14ac:dyDescent="0.35">
      <c r="A92" s="17"/>
      <c r="B92" s="17"/>
      <c r="C92" s="18"/>
      <c r="D92" s="1">
        <v>88</v>
      </c>
      <c r="E92" s="4" t="s">
        <v>5053</v>
      </c>
    </row>
    <row r="93" spans="1:5" ht="15" thickBot="1" x14ac:dyDescent="0.35">
      <c r="A93" s="17"/>
      <c r="B93" s="17"/>
      <c r="C93" s="18"/>
      <c r="D93" s="1">
        <v>89</v>
      </c>
      <c r="E93" s="4" t="s">
        <v>5054</v>
      </c>
    </row>
    <row r="94" spans="1:5" ht="15" thickBot="1" x14ac:dyDescent="0.35">
      <c r="A94" s="17"/>
      <c r="B94" s="17"/>
      <c r="C94" s="18"/>
      <c r="D94" s="1">
        <v>90</v>
      </c>
      <c r="E94" s="4" t="s">
        <v>5055</v>
      </c>
    </row>
    <row r="95" spans="1:5" ht="15" thickBot="1" x14ac:dyDescent="0.35">
      <c r="A95" s="19"/>
      <c r="B95" s="19"/>
      <c r="C95" s="20"/>
      <c r="D95" s="5">
        <v>99</v>
      </c>
      <c r="E95" s="6" t="s">
        <v>39</v>
      </c>
    </row>
    <row r="96" spans="1:5" ht="15" thickBot="1" x14ac:dyDescent="0.35">
      <c r="A96" s="10" t="s">
        <v>5242</v>
      </c>
      <c r="B96" s="10" t="s">
        <v>10</v>
      </c>
      <c r="C96" s="10" t="s">
        <v>11</v>
      </c>
      <c r="D96" s="21" t="s">
        <v>7</v>
      </c>
      <c r="E96" s="21"/>
    </row>
    <row r="97" spans="1:5" ht="15" thickBot="1" x14ac:dyDescent="0.35">
      <c r="A97" s="10" t="s">
        <v>3127</v>
      </c>
      <c r="B97" s="10" t="s">
        <v>10</v>
      </c>
      <c r="C97" s="10" t="s">
        <v>11</v>
      </c>
      <c r="D97" s="21" t="s">
        <v>12</v>
      </c>
      <c r="E97" s="21"/>
    </row>
    <row r="98" spans="1:5" ht="15" thickBot="1" x14ac:dyDescent="0.35">
      <c r="A98" s="10" t="s">
        <v>3128</v>
      </c>
      <c r="B98" s="10" t="s">
        <v>10</v>
      </c>
      <c r="C98" s="10" t="s">
        <v>11</v>
      </c>
      <c r="D98" s="21" t="s">
        <v>14</v>
      </c>
      <c r="E98" s="21"/>
    </row>
    <row r="99" spans="1:5" ht="15" thickBot="1" x14ac:dyDescent="0.35">
      <c r="A99" s="10" t="s">
        <v>3129</v>
      </c>
      <c r="B99" s="10" t="s">
        <v>10</v>
      </c>
      <c r="C99" s="10" t="s">
        <v>11</v>
      </c>
      <c r="D99" s="21" t="s">
        <v>16</v>
      </c>
      <c r="E99" s="21"/>
    </row>
    <row r="100" spans="1:5" ht="15" thickBot="1" x14ac:dyDescent="0.35">
      <c r="A100" s="9" t="s">
        <v>3130</v>
      </c>
      <c r="B100" s="9" t="s">
        <v>5</v>
      </c>
      <c r="C100" s="9" t="s">
        <v>6</v>
      </c>
      <c r="D100" s="22" t="s">
        <v>3131</v>
      </c>
      <c r="E100" s="22"/>
    </row>
    <row r="101" spans="1:5" ht="15" thickBot="1" x14ac:dyDescent="0.35">
      <c r="A101" s="17"/>
      <c r="B101" s="17"/>
      <c r="C101" s="18"/>
      <c r="D101" s="2" t="s">
        <v>211</v>
      </c>
      <c r="E101" s="3" t="s">
        <v>212</v>
      </c>
    </row>
    <row r="102" spans="1:5" ht="15" thickBot="1" x14ac:dyDescent="0.35">
      <c r="A102" s="17"/>
      <c r="B102" s="17"/>
      <c r="C102" s="18"/>
      <c r="D102" s="1">
        <v>1</v>
      </c>
      <c r="E102" s="4" t="s">
        <v>2808</v>
      </c>
    </row>
    <row r="103" spans="1:5" ht="15" thickBot="1" x14ac:dyDescent="0.35">
      <c r="A103" s="19"/>
      <c r="B103" s="19"/>
      <c r="C103" s="20"/>
      <c r="D103" s="5">
        <v>0</v>
      </c>
      <c r="E103" s="6" t="s">
        <v>69</v>
      </c>
    </row>
    <row r="104" spans="1:5" ht="15" thickBot="1" x14ac:dyDescent="0.35">
      <c r="A104" s="9" t="s">
        <v>3132</v>
      </c>
      <c r="B104" s="9" t="s">
        <v>5</v>
      </c>
      <c r="C104" s="9" t="s">
        <v>6</v>
      </c>
      <c r="D104" s="22" t="s">
        <v>3133</v>
      </c>
      <c r="E104" s="22"/>
    </row>
    <row r="105" spans="1:5" ht="15" thickBot="1" x14ac:dyDescent="0.35">
      <c r="A105" s="17"/>
      <c r="B105" s="17"/>
      <c r="C105" s="18"/>
      <c r="D105" s="2" t="s">
        <v>211</v>
      </c>
      <c r="E105" s="3" t="s">
        <v>212</v>
      </c>
    </row>
    <row r="106" spans="1:5" ht="15" thickBot="1" x14ac:dyDescent="0.35">
      <c r="A106" s="17"/>
      <c r="B106" s="17"/>
      <c r="C106" s="18"/>
      <c r="D106" s="1">
        <v>1</v>
      </c>
      <c r="E106" s="4" t="s">
        <v>5243</v>
      </c>
    </row>
    <row r="107" spans="1:5" ht="15" thickBot="1" x14ac:dyDescent="0.35">
      <c r="A107" s="17"/>
      <c r="B107" s="17"/>
      <c r="C107" s="18"/>
      <c r="D107" s="1">
        <v>2</v>
      </c>
      <c r="E107" s="4" t="s">
        <v>5058</v>
      </c>
    </row>
    <row r="108" spans="1:5" ht="15" thickBot="1" x14ac:dyDescent="0.35">
      <c r="A108" s="17"/>
      <c r="B108" s="17"/>
      <c r="C108" s="18"/>
      <c r="D108" s="1">
        <v>3</v>
      </c>
      <c r="E108" s="4" t="s">
        <v>5059</v>
      </c>
    </row>
    <row r="109" spans="1:5" ht="15" thickBot="1" x14ac:dyDescent="0.35">
      <c r="A109" s="17"/>
      <c r="B109" s="17"/>
      <c r="C109" s="18"/>
      <c r="D109" s="1">
        <v>4</v>
      </c>
      <c r="E109" s="4" t="s">
        <v>5060</v>
      </c>
    </row>
    <row r="110" spans="1:5" ht="15" thickBot="1" x14ac:dyDescent="0.35">
      <c r="A110" s="17"/>
      <c r="B110" s="17"/>
      <c r="C110" s="18"/>
      <c r="D110" s="1">
        <v>5</v>
      </c>
      <c r="E110" s="4" t="s">
        <v>5061</v>
      </c>
    </row>
    <row r="111" spans="1:5" ht="15" thickBot="1" x14ac:dyDescent="0.35">
      <c r="A111" s="17"/>
      <c r="B111" s="17"/>
      <c r="C111" s="18"/>
      <c r="D111" s="1">
        <v>6</v>
      </c>
      <c r="E111" s="4" t="s">
        <v>5062</v>
      </c>
    </row>
    <row r="112" spans="1:5" ht="15" thickBot="1" x14ac:dyDescent="0.35">
      <c r="A112" s="17"/>
      <c r="B112" s="17"/>
      <c r="C112" s="18"/>
      <c r="D112" s="1">
        <v>7</v>
      </c>
      <c r="E112" s="4" t="s">
        <v>5063</v>
      </c>
    </row>
    <row r="113" spans="1:5" ht="15" thickBot="1" x14ac:dyDescent="0.35">
      <c r="A113" s="17"/>
      <c r="B113" s="17"/>
      <c r="C113" s="18"/>
      <c r="D113" s="1">
        <v>8</v>
      </c>
      <c r="E113" s="4" t="s">
        <v>5064</v>
      </c>
    </row>
    <row r="114" spans="1:5" ht="15" thickBot="1" x14ac:dyDescent="0.35">
      <c r="A114" s="17"/>
      <c r="B114" s="17"/>
      <c r="C114" s="18"/>
      <c r="D114" s="1">
        <v>9</v>
      </c>
      <c r="E114" s="4" t="s">
        <v>5065</v>
      </c>
    </row>
    <row r="115" spans="1:5" ht="15" thickBot="1" x14ac:dyDescent="0.35">
      <c r="A115" s="17"/>
      <c r="B115" s="17"/>
      <c r="C115" s="18"/>
      <c r="D115" s="1">
        <v>10</v>
      </c>
      <c r="E115" s="4" t="s">
        <v>5066</v>
      </c>
    </row>
    <row r="116" spans="1:5" ht="15" thickBot="1" x14ac:dyDescent="0.35">
      <c r="A116" s="17"/>
      <c r="B116" s="17"/>
      <c r="C116" s="18"/>
      <c r="D116" s="1">
        <v>11</v>
      </c>
      <c r="E116" s="4" t="s">
        <v>5067</v>
      </c>
    </row>
    <row r="117" spans="1:5" ht="15" thickBot="1" x14ac:dyDescent="0.35">
      <c r="A117" s="17"/>
      <c r="B117" s="17"/>
      <c r="C117" s="18"/>
      <c r="D117" s="1">
        <v>12</v>
      </c>
      <c r="E117" s="4" t="s">
        <v>5068</v>
      </c>
    </row>
    <row r="118" spans="1:5" ht="15" thickBot="1" x14ac:dyDescent="0.35">
      <c r="A118" s="17"/>
      <c r="B118" s="17"/>
      <c r="C118" s="18"/>
      <c r="D118" s="1">
        <v>13</v>
      </c>
      <c r="E118" s="4" t="s">
        <v>5069</v>
      </c>
    </row>
    <row r="119" spans="1:5" ht="15" thickBot="1" x14ac:dyDescent="0.35">
      <c r="A119" s="17"/>
      <c r="B119" s="17"/>
      <c r="C119" s="18"/>
      <c r="D119" s="1">
        <v>14</v>
      </c>
      <c r="E119" s="4" t="s">
        <v>5070</v>
      </c>
    </row>
    <row r="120" spans="1:5" ht="15" thickBot="1" x14ac:dyDescent="0.35">
      <c r="A120" s="17"/>
      <c r="B120" s="17"/>
      <c r="C120" s="18"/>
      <c r="D120" s="1">
        <v>15</v>
      </c>
      <c r="E120" s="4" t="s">
        <v>5071</v>
      </c>
    </row>
    <row r="121" spans="1:5" ht="15" thickBot="1" x14ac:dyDescent="0.35">
      <c r="A121" s="17"/>
      <c r="B121" s="17"/>
      <c r="C121" s="18"/>
      <c r="D121" s="1">
        <v>16</v>
      </c>
      <c r="E121" s="4" t="s">
        <v>5072</v>
      </c>
    </row>
    <row r="122" spans="1:5" ht="15" thickBot="1" x14ac:dyDescent="0.35">
      <c r="A122" s="17"/>
      <c r="B122" s="17"/>
      <c r="C122" s="18"/>
      <c r="D122" s="1">
        <v>17</v>
      </c>
      <c r="E122" s="4" t="s">
        <v>5073</v>
      </c>
    </row>
    <row r="123" spans="1:5" ht="15" thickBot="1" x14ac:dyDescent="0.35">
      <c r="A123" s="17"/>
      <c r="B123" s="17"/>
      <c r="C123" s="18"/>
      <c r="D123" s="1">
        <v>18</v>
      </c>
      <c r="E123" s="4" t="s">
        <v>5074</v>
      </c>
    </row>
    <row r="124" spans="1:5" ht="15" thickBot="1" x14ac:dyDescent="0.35">
      <c r="A124" s="17"/>
      <c r="B124" s="17"/>
      <c r="C124" s="18"/>
      <c r="D124" s="1">
        <v>19</v>
      </c>
      <c r="E124" s="4" t="s">
        <v>5075</v>
      </c>
    </row>
    <row r="125" spans="1:5" ht="15" thickBot="1" x14ac:dyDescent="0.35">
      <c r="A125" s="17"/>
      <c r="B125" s="17"/>
      <c r="C125" s="18"/>
      <c r="D125" s="1">
        <v>20</v>
      </c>
      <c r="E125" s="4" t="s">
        <v>5076</v>
      </c>
    </row>
    <row r="126" spans="1:5" ht="15" thickBot="1" x14ac:dyDescent="0.35">
      <c r="A126" s="17"/>
      <c r="B126" s="17"/>
      <c r="C126" s="18"/>
      <c r="D126" s="1">
        <v>21</v>
      </c>
      <c r="E126" s="4" t="s">
        <v>5077</v>
      </c>
    </row>
    <row r="127" spans="1:5" ht="15" thickBot="1" x14ac:dyDescent="0.35">
      <c r="A127" s="17"/>
      <c r="B127" s="17"/>
      <c r="C127" s="18"/>
      <c r="D127" s="1">
        <v>22</v>
      </c>
      <c r="E127" s="4" t="s">
        <v>5078</v>
      </c>
    </row>
    <row r="128" spans="1:5" ht="15" thickBot="1" x14ac:dyDescent="0.35">
      <c r="A128" s="17"/>
      <c r="B128" s="17"/>
      <c r="C128" s="18"/>
      <c r="D128" s="1">
        <v>23</v>
      </c>
      <c r="E128" s="4" t="s">
        <v>5079</v>
      </c>
    </row>
    <row r="129" spans="1:5" ht="15" thickBot="1" x14ac:dyDescent="0.35">
      <c r="A129" s="19"/>
      <c r="B129" s="19"/>
      <c r="C129" s="20"/>
      <c r="D129" s="5">
        <v>24</v>
      </c>
      <c r="E129" s="6" t="s">
        <v>5080</v>
      </c>
    </row>
    <row r="130" spans="1:5" ht="15" thickBot="1" x14ac:dyDescent="0.35">
      <c r="A130" s="9" t="s">
        <v>3134</v>
      </c>
      <c r="B130" s="9" t="s">
        <v>5</v>
      </c>
      <c r="C130" s="9" t="s">
        <v>6</v>
      </c>
      <c r="D130" s="22" t="s">
        <v>3135</v>
      </c>
      <c r="E130" s="22"/>
    </row>
    <row r="131" spans="1:5" ht="15" thickBot="1" x14ac:dyDescent="0.35">
      <c r="A131" s="17"/>
      <c r="B131" s="17"/>
      <c r="C131" s="18"/>
      <c r="D131" s="2" t="s">
        <v>211</v>
      </c>
      <c r="E131" s="3" t="s">
        <v>212</v>
      </c>
    </row>
    <row r="132" spans="1:5" ht="15" thickBot="1" x14ac:dyDescent="0.35">
      <c r="A132" s="17"/>
      <c r="B132" s="17"/>
      <c r="C132" s="18"/>
      <c r="D132" s="1">
        <v>1</v>
      </c>
      <c r="E132" s="4" t="s">
        <v>2808</v>
      </c>
    </row>
    <row r="133" spans="1:5" ht="15" thickBot="1" x14ac:dyDescent="0.35">
      <c r="A133" s="17"/>
      <c r="B133" s="17"/>
      <c r="C133" s="18"/>
      <c r="D133" s="1">
        <v>0</v>
      </c>
      <c r="E133" s="4" t="s">
        <v>69</v>
      </c>
    </row>
    <row r="134" spans="1:5" ht="15" thickBot="1" x14ac:dyDescent="0.35">
      <c r="A134" s="17"/>
      <c r="B134" s="17"/>
      <c r="C134" s="18"/>
      <c r="D134" s="1">
        <v>-1</v>
      </c>
      <c r="E134" s="4" t="s">
        <v>8</v>
      </c>
    </row>
    <row r="135" spans="1:5" ht="15" thickBot="1" x14ac:dyDescent="0.35">
      <c r="A135" s="19"/>
      <c r="B135" s="19"/>
      <c r="C135" s="20"/>
      <c r="D135" s="5">
        <v>-2</v>
      </c>
      <c r="E135" s="6" t="s">
        <v>3136</v>
      </c>
    </row>
    <row r="136" spans="1:5" ht="15" thickBot="1" x14ac:dyDescent="0.35">
      <c r="A136" s="9" t="s">
        <v>3137</v>
      </c>
      <c r="B136" s="9" t="s">
        <v>5</v>
      </c>
      <c r="C136" s="9" t="s">
        <v>6</v>
      </c>
      <c r="D136" s="22" t="s">
        <v>3138</v>
      </c>
      <c r="E136" s="22"/>
    </row>
    <row r="137" spans="1:5" ht="15" thickBot="1" x14ac:dyDescent="0.35">
      <c r="A137" s="17"/>
      <c r="B137" s="17"/>
      <c r="C137" s="18"/>
      <c r="D137" s="2" t="s">
        <v>211</v>
      </c>
      <c r="E137" s="3" t="s">
        <v>212</v>
      </c>
    </row>
    <row r="138" spans="1:5" ht="15" thickBot="1" x14ac:dyDescent="0.35">
      <c r="A138" s="17"/>
      <c r="B138" s="17"/>
      <c r="C138" s="18"/>
      <c r="D138" s="1">
        <v>1</v>
      </c>
      <c r="E138" s="4" t="s">
        <v>3139</v>
      </c>
    </row>
    <row r="139" spans="1:5" ht="15" thickBot="1" x14ac:dyDescent="0.35">
      <c r="A139" s="17"/>
      <c r="B139" s="17"/>
      <c r="C139" s="18"/>
      <c r="D139" s="1">
        <v>2</v>
      </c>
      <c r="E139" s="4" t="s">
        <v>3140</v>
      </c>
    </row>
    <row r="140" spans="1:5" ht="15" thickBot="1" x14ac:dyDescent="0.35">
      <c r="A140" s="17"/>
      <c r="B140" s="17"/>
      <c r="C140" s="18"/>
      <c r="D140" s="1">
        <v>0</v>
      </c>
      <c r="E140" s="4" t="s">
        <v>69</v>
      </c>
    </row>
    <row r="141" spans="1:5" ht="15" thickBot="1" x14ac:dyDescent="0.35">
      <c r="A141" s="17"/>
      <c r="B141" s="17"/>
      <c r="C141" s="18"/>
      <c r="D141" s="1">
        <v>-1</v>
      </c>
      <c r="E141" s="4" t="s">
        <v>8</v>
      </c>
    </row>
    <row r="142" spans="1:5" ht="15" thickBot="1" x14ac:dyDescent="0.35">
      <c r="A142" s="19"/>
      <c r="B142" s="19"/>
      <c r="C142" s="20"/>
      <c r="D142" s="5">
        <v>-2</v>
      </c>
      <c r="E142" s="6" t="s">
        <v>3136</v>
      </c>
    </row>
    <row r="143" spans="1:5" ht="15" thickBot="1" x14ac:dyDescent="0.35">
      <c r="A143" s="9" t="s">
        <v>3141</v>
      </c>
      <c r="B143" s="9" t="s">
        <v>5</v>
      </c>
      <c r="C143" s="9" t="s">
        <v>6</v>
      </c>
      <c r="D143" s="22" t="s">
        <v>3142</v>
      </c>
      <c r="E143" s="22"/>
    </row>
    <row r="144" spans="1:5" ht="15" thickBot="1" x14ac:dyDescent="0.35">
      <c r="A144" s="17"/>
      <c r="B144" s="17"/>
      <c r="C144" s="18"/>
      <c r="D144" s="2" t="s">
        <v>211</v>
      </c>
      <c r="E144" s="3" t="s">
        <v>212</v>
      </c>
    </row>
    <row r="145" spans="1:5" ht="15" thickBot="1" x14ac:dyDescent="0.35">
      <c r="A145" s="17"/>
      <c r="B145" s="17"/>
      <c r="C145" s="18"/>
      <c r="D145" s="1">
        <v>1</v>
      </c>
      <c r="E145" s="4" t="s">
        <v>2808</v>
      </c>
    </row>
    <row r="146" spans="1:5" ht="15" thickBot="1" x14ac:dyDescent="0.35">
      <c r="A146" s="17"/>
      <c r="B146" s="17"/>
      <c r="C146" s="18"/>
      <c r="D146" s="1">
        <v>0</v>
      </c>
      <c r="E146" s="4" t="s">
        <v>69</v>
      </c>
    </row>
    <row r="147" spans="1:5" ht="15" thickBot="1" x14ac:dyDescent="0.35">
      <c r="A147" s="17"/>
      <c r="B147" s="17"/>
      <c r="C147" s="18"/>
      <c r="D147" s="1">
        <v>-1</v>
      </c>
      <c r="E147" s="4" t="s">
        <v>8</v>
      </c>
    </row>
    <row r="148" spans="1:5" ht="15" thickBot="1" x14ac:dyDescent="0.35">
      <c r="A148" s="19"/>
      <c r="B148" s="19"/>
      <c r="C148" s="20"/>
      <c r="D148" s="5">
        <v>-2</v>
      </c>
      <c r="E148" s="6" t="s">
        <v>3136</v>
      </c>
    </row>
    <row r="149" spans="1:5" ht="15" thickBot="1" x14ac:dyDescent="0.35">
      <c r="A149" s="9" t="s">
        <v>3143</v>
      </c>
      <c r="B149" s="9" t="s">
        <v>5</v>
      </c>
      <c r="C149" s="9" t="s">
        <v>6</v>
      </c>
      <c r="D149" s="22" t="s">
        <v>3144</v>
      </c>
      <c r="E149" s="22"/>
    </row>
    <row r="150" spans="1:5" ht="15" thickBot="1" x14ac:dyDescent="0.35">
      <c r="A150" s="17"/>
      <c r="B150" s="17"/>
      <c r="C150" s="18"/>
      <c r="D150" s="2" t="s">
        <v>211</v>
      </c>
      <c r="E150" s="3" t="s">
        <v>212</v>
      </c>
    </row>
    <row r="151" spans="1:5" ht="15" thickBot="1" x14ac:dyDescent="0.35">
      <c r="A151" s="17"/>
      <c r="B151" s="17"/>
      <c r="C151" s="18"/>
      <c r="D151" s="1">
        <v>1</v>
      </c>
      <c r="E151" s="4" t="s">
        <v>2808</v>
      </c>
    </row>
    <row r="152" spans="1:5" ht="15" thickBot="1" x14ac:dyDescent="0.35">
      <c r="A152" s="17"/>
      <c r="B152" s="17"/>
      <c r="C152" s="18"/>
      <c r="D152" s="1">
        <v>0</v>
      </c>
      <c r="E152" s="4" t="s">
        <v>69</v>
      </c>
    </row>
    <row r="153" spans="1:5" ht="15" thickBot="1" x14ac:dyDescent="0.35">
      <c r="A153" s="17"/>
      <c r="B153" s="17"/>
      <c r="C153" s="18"/>
      <c r="D153" s="1">
        <v>-1</v>
      </c>
      <c r="E153" s="4" t="s">
        <v>8</v>
      </c>
    </row>
    <row r="154" spans="1:5" ht="15" thickBot="1" x14ac:dyDescent="0.35">
      <c r="A154" s="19"/>
      <c r="B154" s="19"/>
      <c r="C154" s="20"/>
      <c r="D154" s="5">
        <v>-2</v>
      </c>
      <c r="E154" s="6" t="s">
        <v>3136</v>
      </c>
    </row>
    <row r="155" spans="1:5" ht="15" thickBot="1" x14ac:dyDescent="0.35">
      <c r="A155" s="9" t="s">
        <v>3145</v>
      </c>
      <c r="B155" s="9" t="s">
        <v>5</v>
      </c>
      <c r="C155" s="9" t="s">
        <v>2865</v>
      </c>
      <c r="D155" s="22" t="s">
        <v>3146</v>
      </c>
      <c r="E155" s="22"/>
    </row>
    <row r="156" spans="1:5" ht="15" thickBot="1" x14ac:dyDescent="0.35">
      <c r="A156" s="17"/>
      <c r="B156" s="17"/>
      <c r="C156" s="18"/>
      <c r="D156" s="2" t="s">
        <v>211</v>
      </c>
      <c r="E156" s="3" t="s">
        <v>212</v>
      </c>
    </row>
    <row r="157" spans="1:5" ht="15" thickBot="1" x14ac:dyDescent="0.35">
      <c r="A157" s="17"/>
      <c r="B157" s="17"/>
      <c r="C157" s="18"/>
      <c r="D157" s="1">
        <v>438</v>
      </c>
      <c r="E157" s="4" t="s">
        <v>5244</v>
      </c>
    </row>
    <row r="158" spans="1:5" ht="15" thickBot="1" x14ac:dyDescent="0.35">
      <c r="A158" s="17"/>
      <c r="B158" s="17"/>
      <c r="C158" s="18"/>
      <c r="D158" s="1">
        <v>372</v>
      </c>
      <c r="E158" s="4" t="s">
        <v>5245</v>
      </c>
    </row>
    <row r="159" spans="1:5" ht="15" thickBot="1" x14ac:dyDescent="0.35">
      <c r="A159" s="17"/>
      <c r="B159" s="17"/>
      <c r="C159" s="18"/>
      <c r="D159" s="1">
        <v>361</v>
      </c>
      <c r="E159" s="4" t="s">
        <v>5246</v>
      </c>
    </row>
    <row r="160" spans="1:5" ht="15" thickBot="1" x14ac:dyDescent="0.35">
      <c r="A160" s="17"/>
      <c r="B160" s="17"/>
      <c r="C160" s="18"/>
      <c r="D160" s="1">
        <v>231</v>
      </c>
      <c r="E160" s="4" t="s">
        <v>5247</v>
      </c>
    </row>
    <row r="161" spans="1:5" ht="15" thickBot="1" x14ac:dyDescent="0.35">
      <c r="A161" s="17"/>
      <c r="B161" s="17"/>
      <c r="C161" s="18"/>
      <c r="D161" s="1">
        <v>714</v>
      </c>
      <c r="E161" s="4" t="s">
        <v>5247</v>
      </c>
    </row>
    <row r="162" spans="1:5" ht="15" thickBot="1" x14ac:dyDescent="0.35">
      <c r="A162" s="17"/>
      <c r="B162" s="17"/>
      <c r="C162" s="18"/>
      <c r="D162" s="1">
        <v>719</v>
      </c>
      <c r="E162" s="4" t="s">
        <v>5248</v>
      </c>
    </row>
    <row r="163" spans="1:5" ht="15" thickBot="1" x14ac:dyDescent="0.35">
      <c r="A163" s="17"/>
      <c r="B163" s="17"/>
      <c r="C163" s="18"/>
      <c r="D163" s="1">
        <v>520</v>
      </c>
      <c r="E163" s="4" t="s">
        <v>5249</v>
      </c>
    </row>
    <row r="164" spans="1:5" ht="15" thickBot="1" x14ac:dyDescent="0.35">
      <c r="A164" s="17"/>
      <c r="B164" s="17"/>
      <c r="C164" s="18"/>
      <c r="D164" s="1">
        <v>628</v>
      </c>
      <c r="E164" s="4" t="s">
        <v>5250</v>
      </c>
    </row>
    <row r="165" spans="1:5" ht="15" thickBot="1" x14ac:dyDescent="0.35">
      <c r="A165" s="17"/>
      <c r="B165" s="17"/>
      <c r="C165" s="18"/>
      <c r="D165" s="1">
        <v>798</v>
      </c>
      <c r="E165" s="4" t="s">
        <v>5251</v>
      </c>
    </row>
    <row r="166" spans="1:5" ht="15" thickBot="1" x14ac:dyDescent="0.35">
      <c r="A166" s="17"/>
      <c r="B166" s="17"/>
      <c r="C166" s="18"/>
      <c r="D166" s="1">
        <v>125</v>
      </c>
      <c r="E166" s="4" t="s">
        <v>5252</v>
      </c>
    </row>
    <row r="167" spans="1:5" ht="15" thickBot="1" x14ac:dyDescent="0.35">
      <c r="A167" s="17"/>
      <c r="B167" s="17"/>
      <c r="C167" s="18"/>
      <c r="D167" s="1">
        <v>4</v>
      </c>
      <c r="E167" s="4" t="s">
        <v>5253</v>
      </c>
    </row>
    <row r="168" spans="1:5" ht="15" thickBot="1" x14ac:dyDescent="0.35">
      <c r="A168" s="17"/>
      <c r="B168" s="17"/>
      <c r="C168" s="18"/>
      <c r="D168" s="1">
        <v>464</v>
      </c>
      <c r="E168" s="4" t="s">
        <v>5254</v>
      </c>
    </row>
    <row r="169" spans="1:5" ht="15" thickBot="1" x14ac:dyDescent="0.35">
      <c r="A169" s="17"/>
      <c r="B169" s="17"/>
      <c r="C169" s="18"/>
      <c r="D169" s="1">
        <v>479</v>
      </c>
      <c r="E169" s="4" t="s">
        <v>5255</v>
      </c>
    </row>
    <row r="170" spans="1:5" ht="15" thickBot="1" x14ac:dyDescent="0.35">
      <c r="A170" s="17"/>
      <c r="B170" s="17"/>
      <c r="C170" s="18"/>
      <c r="D170" s="1">
        <v>444</v>
      </c>
      <c r="E170" s="4" t="s">
        <v>5256</v>
      </c>
    </row>
    <row r="171" spans="1:5" ht="15" thickBot="1" x14ac:dyDescent="0.35">
      <c r="A171" s="17"/>
      <c r="B171" s="17"/>
      <c r="C171" s="18"/>
      <c r="D171" s="1">
        <v>551</v>
      </c>
      <c r="E171" s="4" t="s">
        <v>5257</v>
      </c>
    </row>
    <row r="172" spans="1:5" ht="15" thickBot="1" x14ac:dyDescent="0.35">
      <c r="A172" s="17"/>
      <c r="B172" s="17"/>
      <c r="C172" s="18"/>
      <c r="D172" s="1">
        <v>649</v>
      </c>
      <c r="E172" s="4" t="s">
        <v>5258</v>
      </c>
    </row>
    <row r="173" spans="1:5" ht="15" thickBot="1" x14ac:dyDescent="0.35">
      <c r="A173" s="17"/>
      <c r="B173" s="17"/>
      <c r="C173" s="18"/>
      <c r="D173" s="1">
        <v>5</v>
      </c>
      <c r="E173" s="4" t="s">
        <v>5259</v>
      </c>
    </row>
    <row r="174" spans="1:5" ht="15" thickBot="1" x14ac:dyDescent="0.35">
      <c r="A174" s="17"/>
      <c r="B174" s="17"/>
      <c r="C174" s="18"/>
      <c r="D174" s="1">
        <v>769</v>
      </c>
      <c r="E174" s="4" t="s">
        <v>5260</v>
      </c>
    </row>
    <row r="175" spans="1:5" ht="15" thickBot="1" x14ac:dyDescent="0.35">
      <c r="A175" s="17"/>
      <c r="B175" s="17"/>
      <c r="C175" s="18"/>
      <c r="D175" s="1">
        <v>204</v>
      </c>
      <c r="E175" s="4" t="s">
        <v>5261</v>
      </c>
    </row>
    <row r="176" spans="1:5" ht="15" thickBot="1" x14ac:dyDescent="0.35">
      <c r="A176" s="17"/>
      <c r="B176" s="17"/>
      <c r="C176" s="18"/>
      <c r="D176" s="1">
        <v>812</v>
      </c>
      <c r="E176" s="4" t="s">
        <v>5262</v>
      </c>
    </row>
    <row r="177" spans="1:5" ht="15" thickBot="1" x14ac:dyDescent="0.35">
      <c r="A177" s="17"/>
      <c r="B177" s="17"/>
      <c r="C177" s="18"/>
      <c r="D177" s="1">
        <v>445</v>
      </c>
      <c r="E177" s="4" t="s">
        <v>5263</v>
      </c>
    </row>
    <row r="178" spans="1:5" ht="15" thickBot="1" x14ac:dyDescent="0.35">
      <c r="A178" s="17"/>
      <c r="B178" s="17"/>
      <c r="C178" s="18"/>
      <c r="D178" s="1">
        <v>465</v>
      </c>
      <c r="E178" s="4" t="s">
        <v>5264</v>
      </c>
    </row>
    <row r="179" spans="1:5" ht="15" thickBot="1" x14ac:dyDescent="0.35">
      <c r="A179" s="17"/>
      <c r="B179" s="17"/>
      <c r="C179" s="18"/>
      <c r="D179" s="1">
        <v>18</v>
      </c>
      <c r="E179" s="4" t="s">
        <v>5265</v>
      </c>
    </row>
    <row r="180" spans="1:5" ht="15" thickBot="1" x14ac:dyDescent="0.35">
      <c r="A180" s="17"/>
      <c r="B180" s="17"/>
      <c r="C180" s="18"/>
      <c r="D180" s="1">
        <v>28</v>
      </c>
      <c r="E180" s="4" t="s">
        <v>5266</v>
      </c>
    </row>
    <row r="181" spans="1:5" ht="15" thickBot="1" x14ac:dyDescent="0.35">
      <c r="A181" s="17"/>
      <c r="B181" s="17"/>
      <c r="C181" s="18"/>
      <c r="D181" s="1">
        <v>353</v>
      </c>
      <c r="E181" s="4" t="s">
        <v>5267</v>
      </c>
    </row>
    <row r="182" spans="1:5" ht="15" thickBot="1" x14ac:dyDescent="0.35">
      <c r="A182" s="17"/>
      <c r="B182" s="17"/>
      <c r="C182" s="18"/>
      <c r="D182" s="1">
        <v>362</v>
      </c>
      <c r="E182" s="4" t="s">
        <v>5268</v>
      </c>
    </row>
    <row r="183" spans="1:5" ht="15" thickBot="1" x14ac:dyDescent="0.35">
      <c r="A183" s="17"/>
      <c r="B183" s="17"/>
      <c r="C183" s="18"/>
      <c r="D183" s="1">
        <v>468</v>
      </c>
      <c r="E183" s="4" t="s">
        <v>5269</v>
      </c>
    </row>
    <row r="184" spans="1:5" ht="15" thickBot="1" x14ac:dyDescent="0.35">
      <c r="A184" s="17"/>
      <c r="B184" s="17"/>
      <c r="C184" s="18"/>
      <c r="D184" s="1">
        <v>316</v>
      </c>
      <c r="E184" s="4" t="s">
        <v>5270</v>
      </c>
    </row>
    <row r="185" spans="1:5" ht="15" thickBot="1" x14ac:dyDescent="0.35">
      <c r="A185" s="17"/>
      <c r="B185" s="17"/>
      <c r="C185" s="18"/>
      <c r="D185" s="1">
        <v>725</v>
      </c>
      <c r="E185" s="4" t="s">
        <v>5271</v>
      </c>
    </row>
    <row r="186" spans="1:5" ht="15" thickBot="1" x14ac:dyDescent="0.35">
      <c r="A186" s="17"/>
      <c r="B186" s="17"/>
      <c r="C186" s="18"/>
      <c r="D186" s="1">
        <v>561</v>
      </c>
      <c r="E186" s="4" t="s">
        <v>5272</v>
      </c>
    </row>
    <row r="187" spans="1:5" ht="15" thickBot="1" x14ac:dyDescent="0.35">
      <c r="A187" s="17"/>
      <c r="B187" s="17"/>
      <c r="C187" s="18"/>
      <c r="D187" s="1">
        <v>346</v>
      </c>
      <c r="E187" s="4" t="s">
        <v>5273</v>
      </c>
    </row>
    <row r="188" spans="1:5" ht="15" thickBot="1" x14ac:dyDescent="0.35">
      <c r="A188" s="17"/>
      <c r="B188" s="17"/>
      <c r="C188" s="18"/>
      <c r="D188" s="1">
        <v>484</v>
      </c>
      <c r="E188" s="4" t="s">
        <v>5273</v>
      </c>
    </row>
    <row r="189" spans="1:5" ht="15" thickBot="1" x14ac:dyDescent="0.35">
      <c r="A189" s="17"/>
      <c r="B189" s="17"/>
      <c r="C189" s="18"/>
      <c r="D189" s="1">
        <v>255</v>
      </c>
      <c r="E189" s="4" t="s">
        <v>5274</v>
      </c>
    </row>
    <row r="190" spans="1:5" ht="15" thickBot="1" x14ac:dyDescent="0.35">
      <c r="A190" s="17"/>
      <c r="B190" s="17"/>
      <c r="C190" s="18"/>
      <c r="D190" s="1">
        <v>553</v>
      </c>
      <c r="E190" s="4" t="s">
        <v>5275</v>
      </c>
    </row>
    <row r="191" spans="1:5" ht="15" thickBot="1" x14ac:dyDescent="0.35">
      <c r="A191" s="17"/>
      <c r="B191" s="17"/>
      <c r="C191" s="18"/>
      <c r="D191" s="1">
        <v>478</v>
      </c>
      <c r="E191" s="4" t="s">
        <v>5276</v>
      </c>
    </row>
    <row r="192" spans="1:5" ht="15" thickBot="1" x14ac:dyDescent="0.35">
      <c r="A192" s="17"/>
      <c r="B192" s="17"/>
      <c r="C192" s="18"/>
      <c r="D192" s="1">
        <v>818</v>
      </c>
      <c r="E192" s="4" t="s">
        <v>5277</v>
      </c>
    </row>
    <row r="193" spans="1:5" ht="15" thickBot="1" x14ac:dyDescent="0.35">
      <c r="A193" s="17"/>
      <c r="B193" s="17"/>
      <c r="C193" s="18"/>
      <c r="D193" s="1">
        <v>34</v>
      </c>
      <c r="E193" s="4" t="s">
        <v>5278</v>
      </c>
    </row>
    <row r="194" spans="1:5" ht="15" thickBot="1" x14ac:dyDescent="0.35">
      <c r="A194" s="17"/>
      <c r="B194" s="17"/>
      <c r="C194" s="18"/>
      <c r="D194" s="1">
        <v>584</v>
      </c>
      <c r="E194" s="4" t="s">
        <v>5279</v>
      </c>
    </row>
    <row r="195" spans="1:5" ht="15" thickBot="1" x14ac:dyDescent="0.35">
      <c r="A195" s="17"/>
      <c r="B195" s="17"/>
      <c r="C195" s="18"/>
      <c r="D195" s="1">
        <v>619</v>
      </c>
      <c r="E195" s="4" t="s">
        <v>5280</v>
      </c>
    </row>
    <row r="196" spans="1:5" ht="15" thickBot="1" x14ac:dyDescent="0.35">
      <c r="A196" s="17"/>
      <c r="B196" s="17"/>
      <c r="C196" s="18"/>
      <c r="D196" s="1">
        <v>607</v>
      </c>
      <c r="E196" s="4" t="s">
        <v>5281</v>
      </c>
    </row>
    <row r="197" spans="1:5" ht="15" thickBot="1" x14ac:dyDescent="0.35">
      <c r="A197" s="17"/>
      <c r="B197" s="17"/>
      <c r="C197" s="18"/>
      <c r="D197" s="1">
        <v>606</v>
      </c>
      <c r="E197" s="4" t="s">
        <v>5282</v>
      </c>
    </row>
    <row r="198" spans="1:5" ht="15" thickBot="1" x14ac:dyDescent="0.35">
      <c r="A198" s="17"/>
      <c r="B198" s="17"/>
      <c r="C198" s="18"/>
      <c r="D198" s="1">
        <v>585</v>
      </c>
      <c r="E198" s="4" t="s">
        <v>5283</v>
      </c>
    </row>
    <row r="199" spans="1:5" ht="15" thickBot="1" x14ac:dyDescent="0.35">
      <c r="A199" s="17"/>
      <c r="B199" s="17"/>
      <c r="C199" s="18"/>
      <c r="D199" s="1">
        <v>558</v>
      </c>
      <c r="E199" s="4" t="s">
        <v>5284</v>
      </c>
    </row>
    <row r="200" spans="1:5" ht="15" thickBot="1" x14ac:dyDescent="0.35">
      <c r="A200" s="17"/>
      <c r="B200" s="17"/>
      <c r="C200" s="18"/>
      <c r="D200" s="1">
        <v>135</v>
      </c>
      <c r="E200" s="4" t="s">
        <v>5285</v>
      </c>
    </row>
    <row r="201" spans="1:5" ht="15" thickBot="1" x14ac:dyDescent="0.35">
      <c r="A201" s="17"/>
      <c r="B201" s="17"/>
      <c r="C201" s="18"/>
      <c r="D201" s="1">
        <v>260</v>
      </c>
      <c r="E201" s="4" t="s">
        <v>5286</v>
      </c>
    </row>
    <row r="202" spans="1:5" ht="15" thickBot="1" x14ac:dyDescent="0.35">
      <c r="A202" s="17"/>
      <c r="B202" s="17"/>
      <c r="C202" s="18"/>
      <c r="D202" s="1">
        <v>519</v>
      </c>
      <c r="E202" s="4" t="s">
        <v>5287</v>
      </c>
    </row>
    <row r="203" spans="1:5" ht="15" thickBot="1" x14ac:dyDescent="0.35">
      <c r="A203" s="17"/>
      <c r="B203" s="17"/>
      <c r="C203" s="18"/>
      <c r="D203" s="1">
        <v>136</v>
      </c>
      <c r="E203" s="4" t="s">
        <v>5288</v>
      </c>
    </row>
    <row r="204" spans="1:5" ht="15" thickBot="1" x14ac:dyDescent="0.35">
      <c r="A204" s="17"/>
      <c r="B204" s="17"/>
      <c r="C204" s="18"/>
      <c r="D204" s="1">
        <v>152</v>
      </c>
      <c r="E204" s="4" t="s">
        <v>5289</v>
      </c>
    </row>
    <row r="205" spans="1:5" ht="15" thickBot="1" x14ac:dyDescent="0.35">
      <c r="A205" s="17"/>
      <c r="B205" s="17"/>
      <c r="C205" s="18"/>
      <c r="D205" s="1">
        <v>513</v>
      </c>
      <c r="E205" s="4" t="s">
        <v>5290</v>
      </c>
    </row>
    <row r="206" spans="1:5" ht="15" thickBot="1" x14ac:dyDescent="0.35">
      <c r="A206" s="17"/>
      <c r="B206" s="17"/>
      <c r="C206" s="18"/>
      <c r="D206" s="1">
        <v>288</v>
      </c>
      <c r="E206" s="4" t="s">
        <v>5291</v>
      </c>
    </row>
    <row r="207" spans="1:5" ht="15" thickBot="1" x14ac:dyDescent="0.35">
      <c r="A207" s="17"/>
      <c r="B207" s="17"/>
      <c r="C207" s="18"/>
      <c r="D207" s="1">
        <v>431</v>
      </c>
      <c r="E207" s="4" t="s">
        <v>5292</v>
      </c>
    </row>
    <row r="208" spans="1:5" ht="15" thickBot="1" x14ac:dyDescent="0.35">
      <c r="A208" s="17"/>
      <c r="B208" s="17"/>
      <c r="C208" s="18"/>
      <c r="D208" s="1">
        <v>52</v>
      </c>
      <c r="E208" s="4" t="s">
        <v>5293</v>
      </c>
    </row>
    <row r="209" spans="1:5" ht="15" thickBot="1" x14ac:dyDescent="0.35">
      <c r="A209" s="17"/>
      <c r="B209" s="17"/>
      <c r="C209" s="18"/>
      <c r="D209" s="1">
        <v>78</v>
      </c>
      <c r="E209" s="4" t="s">
        <v>5294</v>
      </c>
    </row>
    <row r="210" spans="1:5" ht="15" thickBot="1" x14ac:dyDescent="0.35">
      <c r="A210" s="17"/>
      <c r="B210" s="17"/>
      <c r="C210" s="18"/>
      <c r="D210" s="1">
        <v>55</v>
      </c>
      <c r="E210" s="4" t="s">
        <v>5295</v>
      </c>
    </row>
    <row r="211" spans="1:5" ht="15" thickBot="1" x14ac:dyDescent="0.35">
      <c r="A211" s="17"/>
      <c r="B211" s="17"/>
      <c r="C211" s="18"/>
      <c r="D211" s="1">
        <v>282</v>
      </c>
      <c r="E211" s="4" t="s">
        <v>5296</v>
      </c>
    </row>
    <row r="212" spans="1:5" ht="15" thickBot="1" x14ac:dyDescent="0.35">
      <c r="A212" s="17"/>
      <c r="B212" s="17"/>
      <c r="C212" s="18"/>
      <c r="D212" s="1">
        <v>234</v>
      </c>
      <c r="E212" s="4" t="s">
        <v>5297</v>
      </c>
    </row>
    <row r="213" spans="1:5" ht="15" thickBot="1" x14ac:dyDescent="0.35">
      <c r="A213" s="17"/>
      <c r="B213" s="17"/>
      <c r="C213" s="18"/>
      <c r="D213" s="1">
        <v>105</v>
      </c>
      <c r="E213" s="4" t="s">
        <v>5298</v>
      </c>
    </row>
    <row r="214" spans="1:5" ht="15" thickBot="1" x14ac:dyDescent="0.35">
      <c r="A214" s="17"/>
      <c r="B214" s="17"/>
      <c r="C214" s="18"/>
      <c r="D214" s="1">
        <v>32</v>
      </c>
      <c r="E214" s="4" t="s">
        <v>5299</v>
      </c>
    </row>
    <row r="215" spans="1:5" ht="15" thickBot="1" x14ac:dyDescent="0.35">
      <c r="A215" s="17"/>
      <c r="B215" s="17"/>
      <c r="C215" s="18"/>
      <c r="D215" s="1">
        <v>793</v>
      </c>
      <c r="E215" s="4" t="s">
        <v>5300</v>
      </c>
    </row>
    <row r="216" spans="1:5" ht="15" thickBot="1" x14ac:dyDescent="0.35">
      <c r="A216" s="17"/>
      <c r="B216" s="17"/>
      <c r="C216" s="18"/>
      <c r="D216" s="1">
        <v>289</v>
      </c>
      <c r="E216" s="4" t="s">
        <v>5301</v>
      </c>
    </row>
    <row r="217" spans="1:5" ht="15" thickBot="1" x14ac:dyDescent="0.35">
      <c r="A217" s="17"/>
      <c r="B217" s="17"/>
      <c r="C217" s="18"/>
      <c r="D217" s="1">
        <v>450</v>
      </c>
      <c r="E217" s="4" t="s">
        <v>5302</v>
      </c>
    </row>
    <row r="218" spans="1:5" ht="15" thickBot="1" x14ac:dyDescent="0.35">
      <c r="A218" s="17"/>
      <c r="B218" s="17"/>
      <c r="C218" s="18"/>
      <c r="D218" s="1">
        <v>748</v>
      </c>
      <c r="E218" s="4" t="s">
        <v>5303</v>
      </c>
    </row>
    <row r="219" spans="1:5" ht="15" thickBot="1" x14ac:dyDescent="0.35">
      <c r="A219" s="17"/>
      <c r="B219" s="17"/>
      <c r="C219" s="18"/>
      <c r="D219" s="1">
        <v>11</v>
      </c>
      <c r="E219" s="4" t="s">
        <v>5304</v>
      </c>
    </row>
    <row r="220" spans="1:5" ht="15" thickBot="1" x14ac:dyDescent="0.35">
      <c r="A220" s="17"/>
      <c r="B220" s="17"/>
      <c r="C220" s="18"/>
      <c r="D220" s="1">
        <v>363</v>
      </c>
      <c r="E220" s="4" t="s">
        <v>5305</v>
      </c>
    </row>
    <row r="221" spans="1:5" ht="15" thickBot="1" x14ac:dyDescent="0.35">
      <c r="A221" s="17"/>
      <c r="B221" s="17"/>
      <c r="C221" s="18"/>
      <c r="D221" s="1">
        <v>38</v>
      </c>
      <c r="E221" s="4" t="s">
        <v>5306</v>
      </c>
    </row>
    <row r="222" spans="1:5" ht="15" thickBot="1" x14ac:dyDescent="0.35">
      <c r="A222" s="17"/>
      <c r="B222" s="17"/>
      <c r="C222" s="18"/>
      <c r="D222" s="1">
        <v>166</v>
      </c>
      <c r="E222" s="4" t="s">
        <v>5307</v>
      </c>
    </row>
    <row r="223" spans="1:5" ht="15" thickBot="1" x14ac:dyDescent="0.35">
      <c r="A223" s="17"/>
      <c r="B223" s="17"/>
      <c r="C223" s="18"/>
      <c r="D223" s="1">
        <v>597</v>
      </c>
      <c r="E223" s="4" t="s">
        <v>5308</v>
      </c>
    </row>
    <row r="224" spans="1:5" ht="15" thickBot="1" x14ac:dyDescent="0.35">
      <c r="A224" s="17"/>
      <c r="B224" s="17"/>
      <c r="C224" s="18"/>
      <c r="D224" s="1">
        <v>791</v>
      </c>
      <c r="E224" s="4" t="s">
        <v>5309</v>
      </c>
    </row>
    <row r="225" spans="1:5" ht="15" thickBot="1" x14ac:dyDescent="0.35">
      <c r="A225" s="17"/>
      <c r="B225" s="17"/>
      <c r="C225" s="18"/>
      <c r="D225" s="1">
        <v>128</v>
      </c>
      <c r="E225" s="4" t="s">
        <v>5310</v>
      </c>
    </row>
    <row r="226" spans="1:5" ht="15" thickBot="1" x14ac:dyDescent="0.35">
      <c r="A226" s="17"/>
      <c r="B226" s="17"/>
      <c r="C226" s="18"/>
      <c r="D226" s="1">
        <v>79</v>
      </c>
      <c r="E226" s="4" t="s">
        <v>5311</v>
      </c>
    </row>
    <row r="227" spans="1:5" ht="15" thickBot="1" x14ac:dyDescent="0.35">
      <c r="A227" s="17"/>
      <c r="B227" s="17"/>
      <c r="C227" s="18"/>
      <c r="D227" s="1">
        <v>824</v>
      </c>
      <c r="E227" s="4" t="s">
        <v>5312</v>
      </c>
    </row>
    <row r="228" spans="1:5" ht="15" thickBot="1" x14ac:dyDescent="0.35">
      <c r="A228" s="17"/>
      <c r="B228" s="17"/>
      <c r="C228" s="18"/>
      <c r="D228" s="1">
        <v>765</v>
      </c>
      <c r="E228" s="4" t="s">
        <v>5313</v>
      </c>
    </row>
    <row r="229" spans="1:5" ht="15" thickBot="1" x14ac:dyDescent="0.35">
      <c r="A229" s="17"/>
      <c r="B229" s="17"/>
      <c r="C229" s="18"/>
      <c r="D229" s="1">
        <v>373</v>
      </c>
      <c r="E229" s="4" t="s">
        <v>5314</v>
      </c>
    </row>
    <row r="230" spans="1:5" ht="15" thickBot="1" x14ac:dyDescent="0.35">
      <c r="A230" s="17"/>
      <c r="B230" s="17"/>
      <c r="C230" s="18"/>
      <c r="D230" s="1">
        <v>158</v>
      </c>
      <c r="E230" s="4" t="s">
        <v>5315</v>
      </c>
    </row>
    <row r="231" spans="1:5" ht="15" thickBot="1" x14ac:dyDescent="0.35">
      <c r="A231" s="17"/>
      <c r="B231" s="17"/>
      <c r="C231" s="18"/>
      <c r="D231" s="1">
        <v>446</v>
      </c>
      <c r="E231" s="4" t="s">
        <v>5316</v>
      </c>
    </row>
    <row r="232" spans="1:5" ht="15" thickBot="1" x14ac:dyDescent="0.35">
      <c r="A232" s="17"/>
      <c r="B232" s="17"/>
      <c r="C232" s="18"/>
      <c r="D232" s="1">
        <v>822</v>
      </c>
      <c r="E232" s="4" t="s">
        <v>5316</v>
      </c>
    </row>
    <row r="233" spans="1:5" ht="15" thickBot="1" x14ac:dyDescent="0.35">
      <c r="A233" s="17"/>
      <c r="B233" s="17"/>
      <c r="C233" s="18"/>
      <c r="D233" s="1">
        <v>497</v>
      </c>
      <c r="E233" s="4" t="s">
        <v>5317</v>
      </c>
    </row>
    <row r="234" spans="1:5" ht="15" thickBot="1" x14ac:dyDescent="0.35">
      <c r="A234" s="17"/>
      <c r="B234" s="17"/>
      <c r="C234" s="18"/>
      <c r="D234" s="1">
        <v>46</v>
      </c>
      <c r="E234" s="4" t="s">
        <v>5318</v>
      </c>
    </row>
    <row r="235" spans="1:5" ht="15" thickBot="1" x14ac:dyDescent="0.35">
      <c r="A235" s="17"/>
      <c r="B235" s="17"/>
      <c r="C235" s="18"/>
      <c r="D235" s="1">
        <v>756</v>
      </c>
      <c r="E235" s="4" t="s">
        <v>5319</v>
      </c>
    </row>
    <row r="236" spans="1:5" ht="15" thickBot="1" x14ac:dyDescent="0.35">
      <c r="A236" s="17"/>
      <c r="B236" s="17"/>
      <c r="C236" s="18"/>
      <c r="D236" s="1">
        <v>171</v>
      </c>
      <c r="E236" s="4" t="s">
        <v>5320</v>
      </c>
    </row>
    <row r="237" spans="1:5" ht="15" thickBot="1" x14ac:dyDescent="0.35">
      <c r="A237" s="17"/>
      <c r="B237" s="17"/>
      <c r="C237" s="18"/>
      <c r="D237" s="1">
        <v>16</v>
      </c>
      <c r="E237" s="4" t="s">
        <v>5321</v>
      </c>
    </row>
    <row r="238" spans="1:5" ht="15" thickBot="1" x14ac:dyDescent="0.35">
      <c r="A238" s="17"/>
      <c r="B238" s="17"/>
      <c r="C238" s="18"/>
      <c r="D238" s="1">
        <v>507</v>
      </c>
      <c r="E238" s="4" t="s">
        <v>5322</v>
      </c>
    </row>
    <row r="239" spans="1:5" ht="15" thickBot="1" x14ac:dyDescent="0.35">
      <c r="A239" s="17"/>
      <c r="B239" s="17"/>
      <c r="C239" s="18"/>
      <c r="D239" s="1">
        <v>148</v>
      </c>
      <c r="E239" s="4" t="s">
        <v>5323</v>
      </c>
    </row>
    <row r="240" spans="1:5" ht="15" thickBot="1" x14ac:dyDescent="0.35">
      <c r="A240" s="17"/>
      <c r="B240" s="17"/>
      <c r="C240" s="18"/>
      <c r="D240" s="1">
        <v>137</v>
      </c>
      <c r="E240" s="4" t="s">
        <v>5324</v>
      </c>
    </row>
    <row r="241" spans="1:5" ht="15" thickBot="1" x14ac:dyDescent="0.35">
      <c r="A241" s="17"/>
      <c r="B241" s="17"/>
      <c r="C241" s="18"/>
      <c r="D241" s="1">
        <v>109</v>
      </c>
      <c r="E241" s="4" t="s">
        <v>5325</v>
      </c>
    </row>
    <row r="242" spans="1:5" ht="15" thickBot="1" x14ac:dyDescent="0.35">
      <c r="A242" s="17"/>
      <c r="B242" s="17"/>
      <c r="C242" s="18"/>
      <c r="D242" s="1">
        <v>731</v>
      </c>
      <c r="E242" s="4" t="s">
        <v>5326</v>
      </c>
    </row>
    <row r="243" spans="1:5" ht="15" thickBot="1" x14ac:dyDescent="0.35">
      <c r="A243" s="17"/>
      <c r="B243" s="17"/>
      <c r="C243" s="18"/>
      <c r="D243" s="1">
        <v>195</v>
      </c>
      <c r="E243" s="4" t="s">
        <v>5327</v>
      </c>
    </row>
    <row r="244" spans="1:5" ht="15" thickBot="1" x14ac:dyDescent="0.35">
      <c r="A244" s="17"/>
      <c r="B244" s="17"/>
      <c r="C244" s="18"/>
      <c r="D244" s="1">
        <v>194</v>
      </c>
      <c r="E244" s="4" t="s">
        <v>5328</v>
      </c>
    </row>
    <row r="245" spans="1:5" ht="15" thickBot="1" x14ac:dyDescent="0.35">
      <c r="A245" s="17"/>
      <c r="B245" s="17"/>
      <c r="C245" s="18"/>
      <c r="D245" s="1">
        <v>697</v>
      </c>
      <c r="E245" s="4" t="s">
        <v>5329</v>
      </c>
    </row>
    <row r="246" spans="1:5" ht="15" thickBot="1" x14ac:dyDescent="0.35">
      <c r="A246" s="17"/>
      <c r="B246" s="17"/>
      <c r="C246" s="18"/>
      <c r="D246" s="1">
        <v>245</v>
      </c>
      <c r="E246" s="4" t="s">
        <v>5330</v>
      </c>
    </row>
    <row r="247" spans="1:5" ht="15" thickBot="1" x14ac:dyDescent="0.35">
      <c r="A247" s="17"/>
      <c r="B247" s="17"/>
      <c r="C247" s="18"/>
      <c r="D247" s="1">
        <v>663</v>
      </c>
      <c r="E247" s="4" t="s">
        <v>5331</v>
      </c>
    </row>
    <row r="248" spans="1:5" ht="15" thickBot="1" x14ac:dyDescent="0.35">
      <c r="A248" s="17"/>
      <c r="B248" s="17"/>
      <c r="C248" s="18"/>
      <c r="D248" s="1">
        <v>696</v>
      </c>
      <c r="E248" s="4" t="s">
        <v>5332</v>
      </c>
    </row>
    <row r="249" spans="1:5" ht="15" thickBot="1" x14ac:dyDescent="0.35">
      <c r="A249" s="17"/>
      <c r="B249" s="17"/>
      <c r="C249" s="18"/>
      <c r="D249" s="1">
        <v>181</v>
      </c>
      <c r="E249" s="4" t="s">
        <v>5333</v>
      </c>
    </row>
    <row r="250" spans="1:5" ht="15" thickBot="1" x14ac:dyDescent="0.35">
      <c r="A250" s="17"/>
      <c r="B250" s="17"/>
      <c r="C250" s="18"/>
      <c r="D250" s="1">
        <v>699</v>
      </c>
      <c r="E250" s="4" t="s">
        <v>5334</v>
      </c>
    </row>
    <row r="251" spans="1:5" ht="15" thickBot="1" x14ac:dyDescent="0.35">
      <c r="A251" s="17"/>
      <c r="B251" s="17"/>
      <c r="C251" s="18"/>
      <c r="D251" s="1">
        <v>2</v>
      </c>
      <c r="E251" s="4" t="s">
        <v>5335</v>
      </c>
    </row>
    <row r="252" spans="1:5" ht="15" thickBot="1" x14ac:dyDescent="0.35">
      <c r="A252" s="17"/>
      <c r="B252" s="17"/>
      <c r="C252" s="18"/>
      <c r="D252" s="1">
        <v>31</v>
      </c>
      <c r="E252" s="4" t="s">
        <v>5336</v>
      </c>
    </row>
    <row r="253" spans="1:5" ht="15" thickBot="1" x14ac:dyDescent="0.35">
      <c r="A253" s="17"/>
      <c r="B253" s="17"/>
      <c r="C253" s="18"/>
      <c r="D253" s="1">
        <v>571</v>
      </c>
      <c r="E253" s="4" t="s">
        <v>5337</v>
      </c>
    </row>
    <row r="254" spans="1:5" ht="15" thickBot="1" x14ac:dyDescent="0.35">
      <c r="A254" s="17"/>
      <c r="B254" s="17"/>
      <c r="C254" s="18"/>
      <c r="D254" s="1">
        <v>244</v>
      </c>
      <c r="E254" s="4" t="s">
        <v>5338</v>
      </c>
    </row>
    <row r="255" spans="1:5" ht="15" thickBot="1" x14ac:dyDescent="0.35">
      <c r="A255" s="17"/>
      <c r="B255" s="17"/>
      <c r="C255" s="18"/>
      <c r="D255" s="1">
        <v>196</v>
      </c>
      <c r="E255" s="4" t="s">
        <v>5339</v>
      </c>
    </row>
    <row r="256" spans="1:5" ht="15" thickBot="1" x14ac:dyDescent="0.35">
      <c r="A256" s="17"/>
      <c r="B256" s="17"/>
      <c r="C256" s="18"/>
      <c r="D256" s="1">
        <v>198</v>
      </c>
      <c r="E256" s="4" t="s">
        <v>5340</v>
      </c>
    </row>
    <row r="257" spans="1:5" ht="15" thickBot="1" x14ac:dyDescent="0.35">
      <c r="A257" s="17"/>
      <c r="B257" s="17"/>
      <c r="C257" s="18"/>
      <c r="D257" s="1">
        <v>197</v>
      </c>
      <c r="E257" s="4" t="s">
        <v>5341</v>
      </c>
    </row>
    <row r="258" spans="1:5" ht="15" thickBot="1" x14ac:dyDescent="0.35">
      <c r="A258" s="17"/>
      <c r="B258" s="17"/>
      <c r="C258" s="18"/>
      <c r="D258" s="1">
        <v>173</v>
      </c>
      <c r="E258" s="4" t="s">
        <v>5342</v>
      </c>
    </row>
    <row r="259" spans="1:5" ht="15" thickBot="1" x14ac:dyDescent="0.35">
      <c r="A259" s="17"/>
      <c r="B259" s="17"/>
      <c r="C259" s="18"/>
      <c r="D259" s="1">
        <v>169</v>
      </c>
      <c r="E259" s="4" t="s">
        <v>5343</v>
      </c>
    </row>
    <row r="260" spans="1:5" ht="15" thickBot="1" x14ac:dyDescent="0.35">
      <c r="A260" s="17"/>
      <c r="B260" s="17"/>
      <c r="C260" s="18"/>
      <c r="D260" s="1">
        <v>170</v>
      </c>
      <c r="E260" s="4" t="s">
        <v>5344</v>
      </c>
    </row>
    <row r="261" spans="1:5" ht="15" thickBot="1" x14ac:dyDescent="0.35">
      <c r="A261" s="17"/>
      <c r="B261" s="17"/>
      <c r="C261" s="18"/>
      <c r="D261" s="1">
        <v>213</v>
      </c>
      <c r="E261" s="4" t="s">
        <v>5345</v>
      </c>
    </row>
    <row r="262" spans="1:5" ht="15" thickBot="1" x14ac:dyDescent="0.35">
      <c r="A262" s="17"/>
      <c r="B262" s="17"/>
      <c r="C262" s="18"/>
      <c r="D262" s="1">
        <v>265</v>
      </c>
      <c r="E262" s="4" t="s">
        <v>5346</v>
      </c>
    </row>
    <row r="263" spans="1:5" ht="15" thickBot="1" x14ac:dyDescent="0.35">
      <c r="A263" s="17"/>
      <c r="B263" s="17"/>
      <c r="C263" s="18"/>
      <c r="D263" s="1">
        <v>139</v>
      </c>
      <c r="E263" s="4" t="s">
        <v>5347</v>
      </c>
    </row>
    <row r="264" spans="1:5" ht="15" thickBot="1" x14ac:dyDescent="0.35">
      <c r="A264" s="17"/>
      <c r="B264" s="17"/>
      <c r="C264" s="18"/>
      <c r="D264" s="1">
        <v>232</v>
      </c>
      <c r="E264" s="4" t="s">
        <v>5348</v>
      </c>
    </row>
    <row r="265" spans="1:5" ht="15" thickBot="1" x14ac:dyDescent="0.35">
      <c r="A265" s="17"/>
      <c r="B265" s="17"/>
      <c r="C265" s="18"/>
      <c r="D265" s="1">
        <v>275</v>
      </c>
      <c r="E265" s="4" t="s">
        <v>5349</v>
      </c>
    </row>
    <row r="266" spans="1:5" ht="15" thickBot="1" x14ac:dyDescent="0.35">
      <c r="A266" s="17"/>
      <c r="B266" s="17"/>
      <c r="C266" s="18"/>
      <c r="D266" s="1">
        <v>680</v>
      </c>
      <c r="E266" s="4" t="s">
        <v>5350</v>
      </c>
    </row>
    <row r="267" spans="1:5" ht="15" thickBot="1" x14ac:dyDescent="0.35">
      <c r="A267" s="17"/>
      <c r="B267" s="17"/>
      <c r="C267" s="18"/>
      <c r="D267" s="1">
        <v>593</v>
      </c>
      <c r="E267" s="4" t="s">
        <v>5351</v>
      </c>
    </row>
    <row r="268" spans="1:5" ht="15" thickBot="1" x14ac:dyDescent="0.35">
      <c r="A268" s="17"/>
      <c r="B268" s="17"/>
      <c r="C268" s="18"/>
      <c r="D268" s="1">
        <v>770</v>
      </c>
      <c r="E268" s="4" t="s">
        <v>5351</v>
      </c>
    </row>
    <row r="269" spans="1:5" ht="15" thickBot="1" x14ac:dyDescent="0.35">
      <c r="A269" s="17"/>
      <c r="B269" s="17"/>
      <c r="C269" s="18"/>
      <c r="D269" s="1">
        <v>575</v>
      </c>
      <c r="E269" s="4" t="s">
        <v>5352</v>
      </c>
    </row>
    <row r="270" spans="1:5" ht="15" thickBot="1" x14ac:dyDescent="0.35">
      <c r="A270" s="17"/>
      <c r="B270" s="17"/>
      <c r="C270" s="18"/>
      <c r="D270" s="1">
        <v>795</v>
      </c>
      <c r="E270" s="4" t="s">
        <v>5353</v>
      </c>
    </row>
    <row r="271" spans="1:5" ht="15" thickBot="1" x14ac:dyDescent="0.35">
      <c r="A271" s="17"/>
      <c r="B271" s="17"/>
      <c r="C271" s="18"/>
      <c r="D271" s="1">
        <v>608</v>
      </c>
      <c r="E271" s="4" t="s">
        <v>5354</v>
      </c>
    </row>
    <row r="272" spans="1:5" ht="15" thickBot="1" x14ac:dyDescent="0.35">
      <c r="A272" s="17"/>
      <c r="B272" s="17"/>
      <c r="C272" s="18"/>
      <c r="D272" s="1">
        <v>189</v>
      </c>
      <c r="E272" s="4" t="s">
        <v>5355</v>
      </c>
    </row>
    <row r="273" spans="1:5" ht="15" thickBot="1" x14ac:dyDescent="0.35">
      <c r="A273" s="17"/>
      <c r="B273" s="17"/>
      <c r="C273" s="18"/>
      <c r="D273" s="1">
        <v>452</v>
      </c>
      <c r="E273" s="4" t="s">
        <v>5356</v>
      </c>
    </row>
    <row r="274" spans="1:5" ht="15" thickBot="1" x14ac:dyDescent="0.35">
      <c r="A274" s="17"/>
      <c r="B274" s="17"/>
      <c r="C274" s="18"/>
      <c r="D274" s="1">
        <v>118</v>
      </c>
      <c r="E274" s="4" t="s">
        <v>5357</v>
      </c>
    </row>
    <row r="275" spans="1:5" ht="15" thickBot="1" x14ac:dyDescent="0.35">
      <c r="A275" s="17"/>
      <c r="B275" s="17"/>
      <c r="C275" s="18"/>
      <c r="D275" s="1">
        <v>666</v>
      </c>
      <c r="E275" s="4" t="s">
        <v>5358</v>
      </c>
    </row>
    <row r="276" spans="1:5" ht="15" thickBot="1" x14ac:dyDescent="0.35">
      <c r="A276" s="17"/>
      <c r="B276" s="17"/>
      <c r="C276" s="18"/>
      <c r="D276" s="1">
        <v>17</v>
      </c>
      <c r="E276" s="4" t="s">
        <v>5359</v>
      </c>
    </row>
    <row r="277" spans="1:5" ht="15" thickBot="1" x14ac:dyDescent="0.35">
      <c r="A277" s="17"/>
      <c r="B277" s="17"/>
      <c r="C277" s="18"/>
      <c r="D277" s="1">
        <v>184</v>
      </c>
      <c r="E277" s="4" t="s">
        <v>5360</v>
      </c>
    </row>
    <row r="278" spans="1:5" ht="15" thickBot="1" x14ac:dyDescent="0.35">
      <c r="A278" s="17"/>
      <c r="B278" s="17"/>
      <c r="C278" s="18"/>
      <c r="D278" s="1">
        <v>743</v>
      </c>
      <c r="E278" s="4" t="s">
        <v>5361</v>
      </c>
    </row>
    <row r="279" spans="1:5" ht="15" thickBot="1" x14ac:dyDescent="0.35">
      <c r="A279" s="17"/>
      <c r="B279" s="17"/>
      <c r="C279" s="18"/>
      <c r="D279" s="1">
        <v>192</v>
      </c>
      <c r="E279" s="4" t="s">
        <v>5362</v>
      </c>
    </row>
    <row r="280" spans="1:5" ht="15" thickBot="1" x14ac:dyDescent="0.35">
      <c r="A280" s="17"/>
      <c r="B280" s="17"/>
      <c r="C280" s="18"/>
      <c r="D280" s="1">
        <v>85</v>
      </c>
      <c r="E280" s="4" t="s">
        <v>5363</v>
      </c>
    </row>
    <row r="281" spans="1:5" ht="15" thickBot="1" x14ac:dyDescent="0.35">
      <c r="A281" s="17"/>
      <c r="B281" s="17"/>
      <c r="C281" s="18"/>
      <c r="D281" s="1">
        <v>461</v>
      </c>
      <c r="E281" s="4" t="s">
        <v>5364</v>
      </c>
    </row>
    <row r="282" spans="1:5" ht="15" thickBot="1" x14ac:dyDescent="0.35">
      <c r="A282" s="17"/>
      <c r="B282" s="17"/>
      <c r="C282" s="18"/>
      <c r="D282" s="1">
        <v>190</v>
      </c>
      <c r="E282" s="4" t="s">
        <v>5365</v>
      </c>
    </row>
    <row r="283" spans="1:5" ht="15" thickBot="1" x14ac:dyDescent="0.35">
      <c r="A283" s="17"/>
      <c r="B283" s="17"/>
      <c r="C283" s="18"/>
      <c r="D283" s="1">
        <v>669</v>
      </c>
      <c r="E283" s="4" t="s">
        <v>5366</v>
      </c>
    </row>
    <row r="284" spans="1:5" ht="15" thickBot="1" x14ac:dyDescent="0.35">
      <c r="A284" s="17"/>
      <c r="B284" s="17"/>
      <c r="C284" s="18"/>
      <c r="D284" s="1">
        <v>668</v>
      </c>
      <c r="E284" s="4" t="s">
        <v>5367</v>
      </c>
    </row>
    <row r="285" spans="1:5" ht="15" thickBot="1" x14ac:dyDescent="0.35">
      <c r="A285" s="17"/>
      <c r="B285" s="17"/>
      <c r="C285" s="18"/>
      <c r="D285" s="1">
        <v>114</v>
      </c>
      <c r="E285" s="4" t="s">
        <v>5368</v>
      </c>
    </row>
    <row r="286" spans="1:5" ht="15" thickBot="1" x14ac:dyDescent="0.35">
      <c r="A286" s="17"/>
      <c r="B286" s="17"/>
      <c r="C286" s="18"/>
      <c r="D286" s="1">
        <v>115</v>
      </c>
      <c r="E286" s="4" t="s">
        <v>5369</v>
      </c>
    </row>
    <row r="287" spans="1:5" ht="15" thickBot="1" x14ac:dyDescent="0.35">
      <c r="A287" s="17"/>
      <c r="B287" s="17"/>
      <c r="C287" s="18"/>
      <c r="D287" s="1">
        <v>509</v>
      </c>
      <c r="E287" s="4" t="s">
        <v>5370</v>
      </c>
    </row>
    <row r="288" spans="1:5" ht="15" thickBot="1" x14ac:dyDescent="0.35">
      <c r="A288" s="17"/>
      <c r="B288" s="17"/>
      <c r="C288" s="18"/>
      <c r="D288" s="1">
        <v>185</v>
      </c>
      <c r="E288" s="4" t="s">
        <v>5371</v>
      </c>
    </row>
    <row r="289" spans="1:5" ht="15" thickBot="1" x14ac:dyDescent="0.35">
      <c r="A289" s="17"/>
      <c r="B289" s="17"/>
      <c r="C289" s="18"/>
      <c r="D289" s="1">
        <v>182</v>
      </c>
      <c r="E289" s="4" t="s">
        <v>5372</v>
      </c>
    </row>
    <row r="290" spans="1:5" ht="15" thickBot="1" x14ac:dyDescent="0.35">
      <c r="A290" s="17"/>
      <c r="B290" s="17"/>
      <c r="C290" s="18"/>
      <c r="D290" s="1">
        <v>193</v>
      </c>
      <c r="E290" s="4" t="s">
        <v>5373</v>
      </c>
    </row>
    <row r="291" spans="1:5" ht="15" thickBot="1" x14ac:dyDescent="0.35">
      <c r="A291" s="17"/>
      <c r="B291" s="17"/>
      <c r="C291" s="18"/>
      <c r="D291" s="1">
        <v>186</v>
      </c>
      <c r="E291" s="4" t="s">
        <v>5374</v>
      </c>
    </row>
    <row r="292" spans="1:5" ht="15" thickBot="1" x14ac:dyDescent="0.35">
      <c r="A292" s="17"/>
      <c r="B292" s="17"/>
      <c r="C292" s="18"/>
      <c r="D292" s="1">
        <v>187</v>
      </c>
      <c r="E292" s="4" t="s">
        <v>5375</v>
      </c>
    </row>
    <row r="293" spans="1:5" ht="15" thickBot="1" x14ac:dyDescent="0.35">
      <c r="A293" s="17"/>
      <c r="B293" s="17"/>
      <c r="C293" s="18"/>
      <c r="D293" s="1">
        <v>86</v>
      </c>
      <c r="E293" s="4" t="s">
        <v>5376</v>
      </c>
    </row>
    <row r="294" spans="1:5" ht="15" thickBot="1" x14ac:dyDescent="0.35">
      <c r="A294" s="17"/>
      <c r="B294" s="17"/>
      <c r="C294" s="18"/>
      <c r="D294" s="1">
        <v>113</v>
      </c>
      <c r="E294" s="4" t="s">
        <v>5377</v>
      </c>
    </row>
    <row r="295" spans="1:5" ht="15" thickBot="1" x14ac:dyDescent="0.35">
      <c r="A295" s="17"/>
      <c r="B295" s="17"/>
      <c r="C295" s="18"/>
      <c r="D295" s="1">
        <v>453</v>
      </c>
      <c r="E295" s="4" t="s">
        <v>5378</v>
      </c>
    </row>
    <row r="296" spans="1:5" ht="15" thickBot="1" x14ac:dyDescent="0.35">
      <c r="A296" s="17"/>
      <c r="B296" s="17"/>
      <c r="C296" s="18"/>
      <c r="D296" s="1">
        <v>87</v>
      </c>
      <c r="E296" s="4" t="s">
        <v>5379</v>
      </c>
    </row>
    <row r="297" spans="1:5" ht="15" thickBot="1" x14ac:dyDescent="0.35">
      <c r="A297" s="17"/>
      <c r="B297" s="17"/>
      <c r="C297" s="18"/>
      <c r="D297" s="1">
        <v>454</v>
      </c>
      <c r="E297" s="4" t="s">
        <v>5380</v>
      </c>
    </row>
    <row r="298" spans="1:5" ht="15" thickBot="1" x14ac:dyDescent="0.35">
      <c r="A298" s="17"/>
      <c r="B298" s="17"/>
      <c r="C298" s="18"/>
      <c r="D298" s="1">
        <v>117</v>
      </c>
      <c r="E298" s="4" t="s">
        <v>5381</v>
      </c>
    </row>
    <row r="299" spans="1:5" ht="15" thickBot="1" x14ac:dyDescent="0.35">
      <c r="A299" s="17"/>
      <c r="B299" s="17"/>
      <c r="C299" s="18"/>
      <c r="D299" s="1">
        <v>191</v>
      </c>
      <c r="E299" s="4" t="s">
        <v>5382</v>
      </c>
    </row>
    <row r="300" spans="1:5" ht="15" thickBot="1" x14ac:dyDescent="0.35">
      <c r="A300" s="17"/>
      <c r="B300" s="17"/>
      <c r="C300" s="18"/>
      <c r="D300" s="1">
        <v>88</v>
      </c>
      <c r="E300" s="4" t="s">
        <v>5383</v>
      </c>
    </row>
    <row r="301" spans="1:5" ht="15" thickBot="1" x14ac:dyDescent="0.35">
      <c r="A301" s="17"/>
      <c r="B301" s="17"/>
      <c r="C301" s="18"/>
      <c r="D301" s="1">
        <v>508</v>
      </c>
      <c r="E301" s="4" t="s">
        <v>5384</v>
      </c>
    </row>
    <row r="302" spans="1:5" ht="15" thickBot="1" x14ac:dyDescent="0.35">
      <c r="A302" s="17"/>
      <c r="B302" s="17"/>
      <c r="C302" s="18"/>
      <c r="D302" s="1">
        <v>183</v>
      </c>
      <c r="E302" s="4" t="s">
        <v>5385</v>
      </c>
    </row>
    <row r="303" spans="1:5" ht="15" thickBot="1" x14ac:dyDescent="0.35">
      <c r="A303" s="17"/>
      <c r="B303" s="17"/>
      <c r="C303" s="18"/>
      <c r="D303" s="1">
        <v>836</v>
      </c>
      <c r="E303" s="4" t="s">
        <v>5386</v>
      </c>
    </row>
    <row r="304" spans="1:5" ht="15" thickBot="1" x14ac:dyDescent="0.35">
      <c r="A304" s="17"/>
      <c r="B304" s="17"/>
      <c r="C304" s="18"/>
      <c r="D304" s="1">
        <v>246</v>
      </c>
      <c r="E304" s="4" t="s">
        <v>5387</v>
      </c>
    </row>
    <row r="305" spans="1:5" ht="15" thickBot="1" x14ac:dyDescent="0.35">
      <c r="A305" s="17"/>
      <c r="B305" s="17"/>
      <c r="C305" s="18"/>
      <c r="D305" s="1">
        <v>573</v>
      </c>
      <c r="E305" s="4" t="s">
        <v>5388</v>
      </c>
    </row>
    <row r="306" spans="1:5" ht="15" thickBot="1" x14ac:dyDescent="0.35">
      <c r="A306" s="17"/>
      <c r="B306" s="17"/>
      <c r="C306" s="18"/>
      <c r="D306" s="1">
        <v>462</v>
      </c>
      <c r="E306" s="4" t="s">
        <v>5389</v>
      </c>
    </row>
    <row r="307" spans="1:5" ht="15" thickBot="1" x14ac:dyDescent="0.35">
      <c r="A307" s="17"/>
      <c r="B307" s="17"/>
      <c r="C307" s="18"/>
      <c r="D307" s="1">
        <v>214</v>
      </c>
      <c r="E307" s="4" t="s">
        <v>5390</v>
      </c>
    </row>
    <row r="308" spans="1:5" ht="15" thickBot="1" x14ac:dyDescent="0.35">
      <c r="A308" s="17"/>
      <c r="B308" s="17"/>
      <c r="C308" s="18"/>
      <c r="D308" s="1">
        <v>247</v>
      </c>
      <c r="E308" s="4" t="s">
        <v>5391</v>
      </c>
    </row>
    <row r="309" spans="1:5" ht="15" thickBot="1" x14ac:dyDescent="0.35">
      <c r="A309" s="17"/>
      <c r="B309" s="17"/>
      <c r="C309" s="18"/>
      <c r="D309" s="1">
        <v>95</v>
      </c>
      <c r="E309" s="4" t="s">
        <v>5392</v>
      </c>
    </row>
    <row r="310" spans="1:5" ht="15" thickBot="1" x14ac:dyDescent="0.35">
      <c r="A310" s="17"/>
      <c r="B310" s="17"/>
      <c r="C310" s="18"/>
      <c r="D310" s="1">
        <v>511</v>
      </c>
      <c r="E310" s="4" t="s">
        <v>5393</v>
      </c>
    </row>
    <row r="311" spans="1:5" ht="15" thickBot="1" x14ac:dyDescent="0.35">
      <c r="A311" s="17"/>
      <c r="B311" s="17"/>
      <c r="C311" s="18"/>
      <c r="D311" s="1">
        <v>84</v>
      </c>
      <c r="E311" s="4" t="s">
        <v>5394</v>
      </c>
    </row>
    <row r="312" spans="1:5" ht="15" thickBot="1" x14ac:dyDescent="0.35">
      <c r="A312" s="17"/>
      <c r="B312" s="17"/>
      <c r="C312" s="18"/>
      <c r="D312" s="1">
        <v>510</v>
      </c>
      <c r="E312" s="4" t="s">
        <v>5395</v>
      </c>
    </row>
    <row r="313" spans="1:5" ht="15" thickBot="1" x14ac:dyDescent="0.35">
      <c r="A313" s="17"/>
      <c r="B313" s="17"/>
      <c r="C313" s="18"/>
      <c r="D313" s="1">
        <v>667</v>
      </c>
      <c r="E313" s="4" t="s">
        <v>5396</v>
      </c>
    </row>
    <row r="314" spans="1:5" ht="15" thickBot="1" x14ac:dyDescent="0.35">
      <c r="A314" s="17"/>
      <c r="B314" s="17"/>
      <c r="C314" s="18"/>
      <c r="D314" s="1">
        <v>665</v>
      </c>
      <c r="E314" s="4" t="s">
        <v>5397</v>
      </c>
    </row>
    <row r="315" spans="1:5" ht="15" thickBot="1" x14ac:dyDescent="0.35">
      <c r="A315" s="17"/>
      <c r="B315" s="17"/>
      <c r="C315" s="18"/>
      <c r="D315" s="1">
        <v>451</v>
      </c>
      <c r="E315" s="4" t="s">
        <v>5398</v>
      </c>
    </row>
    <row r="316" spans="1:5" ht="15" thickBot="1" x14ac:dyDescent="0.35">
      <c r="A316" s="17"/>
      <c r="B316" s="17"/>
      <c r="C316" s="18"/>
      <c r="D316" s="1">
        <v>116</v>
      </c>
      <c r="E316" s="4" t="s">
        <v>5399</v>
      </c>
    </row>
    <row r="317" spans="1:5" ht="15" thickBot="1" x14ac:dyDescent="0.35">
      <c r="A317" s="17"/>
      <c r="B317" s="17"/>
      <c r="C317" s="18"/>
      <c r="D317" s="1">
        <v>188</v>
      </c>
      <c r="E317" s="4" t="s">
        <v>5400</v>
      </c>
    </row>
    <row r="318" spans="1:5" ht="15" thickBot="1" x14ac:dyDescent="0.35">
      <c r="A318" s="17"/>
      <c r="B318" s="17"/>
      <c r="C318" s="18"/>
      <c r="D318" s="1">
        <v>83</v>
      </c>
      <c r="E318" s="4" t="s">
        <v>5401</v>
      </c>
    </row>
    <row r="319" spans="1:5" ht="15" thickBot="1" x14ac:dyDescent="0.35">
      <c r="A319" s="17"/>
      <c r="B319" s="17"/>
      <c r="C319" s="18"/>
      <c r="D319" s="1">
        <v>273</v>
      </c>
      <c r="E319" s="4" t="s">
        <v>5402</v>
      </c>
    </row>
    <row r="320" spans="1:5" ht="15" thickBot="1" x14ac:dyDescent="0.35">
      <c r="A320" s="17"/>
      <c r="B320" s="17"/>
      <c r="C320" s="18"/>
      <c r="D320" s="1">
        <v>694</v>
      </c>
      <c r="E320" s="4" t="s">
        <v>5403</v>
      </c>
    </row>
    <row r="321" spans="1:5" ht="15" thickBot="1" x14ac:dyDescent="0.35">
      <c r="A321" s="17"/>
      <c r="B321" s="17"/>
      <c r="C321" s="18"/>
      <c r="D321" s="1">
        <v>704</v>
      </c>
      <c r="E321" s="4" t="s">
        <v>5404</v>
      </c>
    </row>
    <row r="322" spans="1:5" ht="15" thickBot="1" x14ac:dyDescent="0.35">
      <c r="A322" s="17"/>
      <c r="B322" s="17"/>
      <c r="C322" s="18"/>
      <c r="D322" s="1">
        <v>579</v>
      </c>
      <c r="E322" s="4" t="s">
        <v>5405</v>
      </c>
    </row>
    <row r="323" spans="1:5" ht="15" thickBot="1" x14ac:dyDescent="0.35">
      <c r="A323" s="17"/>
      <c r="B323" s="17"/>
      <c r="C323" s="18"/>
      <c r="D323" s="1">
        <v>360</v>
      </c>
      <c r="E323" s="4" t="s">
        <v>5406</v>
      </c>
    </row>
    <row r="324" spans="1:5" ht="15" thickBot="1" x14ac:dyDescent="0.35">
      <c r="A324" s="17"/>
      <c r="B324" s="17"/>
      <c r="C324" s="18"/>
      <c r="D324" s="1">
        <v>229</v>
      </c>
      <c r="E324" s="4" t="s">
        <v>5407</v>
      </c>
    </row>
    <row r="325" spans="1:5" ht="15" thickBot="1" x14ac:dyDescent="0.35">
      <c r="A325" s="17"/>
      <c r="B325" s="17"/>
      <c r="C325" s="18"/>
      <c r="D325" s="1">
        <v>97</v>
      </c>
      <c r="E325" s="4" t="s">
        <v>5408</v>
      </c>
    </row>
    <row r="326" spans="1:5" ht="15" thickBot="1" x14ac:dyDescent="0.35">
      <c r="A326" s="17"/>
      <c r="B326" s="17"/>
      <c r="C326" s="18"/>
      <c r="D326" s="1">
        <v>702</v>
      </c>
      <c r="E326" s="4" t="s">
        <v>5409</v>
      </c>
    </row>
    <row r="327" spans="1:5" ht="15" thickBot="1" x14ac:dyDescent="0.35">
      <c r="A327" s="17"/>
      <c r="B327" s="17"/>
      <c r="C327" s="18"/>
      <c r="D327" s="1">
        <v>459</v>
      </c>
      <c r="E327" s="4" t="s">
        <v>5410</v>
      </c>
    </row>
    <row r="328" spans="1:5" ht="15" thickBot="1" x14ac:dyDescent="0.35">
      <c r="A328" s="17"/>
      <c r="B328" s="17"/>
      <c r="C328" s="18"/>
      <c r="D328" s="1">
        <v>772</v>
      </c>
      <c r="E328" s="4" t="s">
        <v>5411</v>
      </c>
    </row>
    <row r="329" spans="1:5" ht="15" thickBot="1" x14ac:dyDescent="0.35">
      <c r="A329" s="17"/>
      <c r="B329" s="17"/>
      <c r="C329" s="18"/>
      <c r="D329" s="1">
        <v>671</v>
      </c>
      <c r="E329" s="4" t="s">
        <v>5412</v>
      </c>
    </row>
    <row r="330" spans="1:5" ht="15" thickBot="1" x14ac:dyDescent="0.35">
      <c r="A330" s="17"/>
      <c r="B330" s="17"/>
      <c r="C330" s="18"/>
      <c r="D330" s="1">
        <v>140</v>
      </c>
      <c r="E330" s="4" t="s">
        <v>5413</v>
      </c>
    </row>
    <row r="331" spans="1:5" ht="15" thickBot="1" x14ac:dyDescent="0.35">
      <c r="A331" s="17"/>
      <c r="B331" s="17"/>
      <c r="C331" s="18"/>
      <c r="D331" s="1">
        <v>698</v>
      </c>
      <c r="E331" s="4" t="s">
        <v>5414</v>
      </c>
    </row>
    <row r="332" spans="1:5" ht="15" thickBot="1" x14ac:dyDescent="0.35">
      <c r="A332" s="17"/>
      <c r="B332" s="17"/>
      <c r="C332" s="18"/>
      <c r="D332" s="1">
        <v>527</v>
      </c>
      <c r="E332" s="4" t="s">
        <v>5415</v>
      </c>
    </row>
    <row r="333" spans="1:5" ht="15" thickBot="1" x14ac:dyDescent="0.35">
      <c r="A333" s="17"/>
      <c r="B333" s="17"/>
      <c r="C333" s="18"/>
      <c r="D333" s="1">
        <v>781</v>
      </c>
      <c r="E333" s="4" t="s">
        <v>5416</v>
      </c>
    </row>
    <row r="334" spans="1:5" ht="15" thickBot="1" x14ac:dyDescent="0.35">
      <c r="A334" s="17"/>
      <c r="B334" s="17"/>
      <c r="C334" s="18"/>
      <c r="D334" s="1">
        <v>658</v>
      </c>
      <c r="E334" s="4" t="s">
        <v>5417</v>
      </c>
    </row>
    <row r="335" spans="1:5" ht="15" thickBot="1" x14ac:dyDescent="0.35">
      <c r="A335" s="17"/>
      <c r="B335" s="17"/>
      <c r="C335" s="18"/>
      <c r="D335" s="1">
        <v>833</v>
      </c>
      <c r="E335" s="4" t="s">
        <v>5418</v>
      </c>
    </row>
    <row r="336" spans="1:5" ht="15" thickBot="1" x14ac:dyDescent="0.35">
      <c r="A336" s="17"/>
      <c r="B336" s="17"/>
      <c r="C336" s="18"/>
      <c r="D336" s="1">
        <v>370</v>
      </c>
      <c r="E336" s="4" t="s">
        <v>5419</v>
      </c>
    </row>
    <row r="337" spans="1:5" ht="15" thickBot="1" x14ac:dyDescent="0.35">
      <c r="A337" s="17"/>
      <c r="B337" s="17"/>
      <c r="C337" s="18"/>
      <c r="D337" s="1">
        <v>45</v>
      </c>
      <c r="E337" s="4" t="s">
        <v>5420</v>
      </c>
    </row>
    <row r="338" spans="1:5" ht="15" thickBot="1" x14ac:dyDescent="0.35">
      <c r="A338" s="17"/>
      <c r="B338" s="17"/>
      <c r="C338" s="18"/>
      <c r="D338" s="1">
        <v>54</v>
      </c>
      <c r="E338" s="4" t="s">
        <v>5421</v>
      </c>
    </row>
    <row r="339" spans="1:5" ht="15" thickBot="1" x14ac:dyDescent="0.35">
      <c r="A339" s="17"/>
      <c r="B339" s="17"/>
      <c r="C339" s="18"/>
      <c r="D339" s="1">
        <v>92</v>
      </c>
      <c r="E339" s="4" t="s">
        <v>5422</v>
      </c>
    </row>
    <row r="340" spans="1:5" ht="15" thickBot="1" x14ac:dyDescent="0.35">
      <c r="A340" s="17"/>
      <c r="B340" s="17"/>
      <c r="C340" s="18"/>
      <c r="D340" s="1">
        <v>522</v>
      </c>
      <c r="E340" s="4" t="s">
        <v>5423</v>
      </c>
    </row>
    <row r="341" spans="1:5" ht="15" thickBot="1" x14ac:dyDescent="0.35">
      <c r="A341" s="17"/>
      <c r="B341" s="17"/>
      <c r="C341" s="18"/>
      <c r="D341" s="1">
        <v>504</v>
      </c>
      <c r="E341" s="4" t="s">
        <v>5424</v>
      </c>
    </row>
    <row r="342" spans="1:5" ht="15" thickBot="1" x14ac:dyDescent="0.35">
      <c r="A342" s="17"/>
      <c r="B342" s="17"/>
      <c r="C342" s="18"/>
      <c r="D342" s="1">
        <v>248</v>
      </c>
      <c r="E342" s="4" t="s">
        <v>5425</v>
      </c>
    </row>
    <row r="343" spans="1:5" ht="15" thickBot="1" x14ac:dyDescent="0.35">
      <c r="A343" s="17"/>
      <c r="B343" s="17"/>
      <c r="C343" s="18"/>
      <c r="D343" s="1">
        <v>96</v>
      </c>
      <c r="E343" s="4" t="s">
        <v>5426</v>
      </c>
    </row>
    <row r="344" spans="1:5" ht="15" thickBot="1" x14ac:dyDescent="0.35">
      <c r="A344" s="17"/>
      <c r="B344" s="17"/>
      <c r="C344" s="18"/>
      <c r="D344" s="1">
        <v>209</v>
      </c>
      <c r="E344" s="4" t="s">
        <v>5427</v>
      </c>
    </row>
    <row r="345" spans="1:5" ht="15" thickBot="1" x14ac:dyDescent="0.35">
      <c r="A345" s="17"/>
      <c r="B345" s="17"/>
      <c r="C345" s="18"/>
      <c r="D345" s="1">
        <v>427</v>
      </c>
      <c r="E345" s="4" t="s">
        <v>5428</v>
      </c>
    </row>
    <row r="346" spans="1:5" ht="15" thickBot="1" x14ac:dyDescent="0.35">
      <c r="A346" s="17"/>
      <c r="B346" s="17"/>
      <c r="C346" s="18"/>
      <c r="D346" s="1">
        <v>104</v>
      </c>
      <c r="E346" s="4" t="s">
        <v>5429</v>
      </c>
    </row>
    <row r="347" spans="1:5" ht="15" thickBot="1" x14ac:dyDescent="0.35">
      <c r="A347" s="17"/>
      <c r="B347" s="17"/>
      <c r="C347" s="18"/>
      <c r="D347" s="1">
        <v>291</v>
      </c>
      <c r="E347" s="4" t="s">
        <v>5430</v>
      </c>
    </row>
    <row r="348" spans="1:5" ht="15" thickBot="1" x14ac:dyDescent="0.35">
      <c r="A348" s="17"/>
      <c r="B348" s="17"/>
      <c r="C348" s="18"/>
      <c r="D348" s="1">
        <v>119</v>
      </c>
      <c r="E348" s="4" t="s">
        <v>5431</v>
      </c>
    </row>
    <row r="349" spans="1:5" ht="15" thickBot="1" x14ac:dyDescent="0.35">
      <c r="A349" s="17"/>
      <c r="B349" s="17"/>
      <c r="C349" s="18"/>
      <c r="D349" s="1">
        <v>56</v>
      </c>
      <c r="E349" s="4" t="s">
        <v>5432</v>
      </c>
    </row>
    <row r="350" spans="1:5" ht="15" thickBot="1" x14ac:dyDescent="0.35">
      <c r="A350" s="17"/>
      <c r="B350" s="17"/>
      <c r="C350" s="18"/>
      <c r="D350" s="1">
        <v>261</v>
      </c>
      <c r="E350" s="4" t="s">
        <v>5433</v>
      </c>
    </row>
    <row r="351" spans="1:5" ht="15" thickBot="1" x14ac:dyDescent="0.35">
      <c r="A351" s="17"/>
      <c r="B351" s="17"/>
      <c r="C351" s="18"/>
      <c r="D351" s="1">
        <v>82</v>
      </c>
      <c r="E351" s="4" t="s">
        <v>5434</v>
      </c>
    </row>
    <row r="352" spans="1:5" ht="15" thickBot="1" x14ac:dyDescent="0.35">
      <c r="A352" s="17"/>
      <c r="B352" s="17"/>
      <c r="C352" s="18"/>
      <c r="D352" s="1">
        <v>73</v>
      </c>
      <c r="E352" s="4" t="s">
        <v>5435</v>
      </c>
    </row>
    <row r="353" spans="1:5" ht="15" thickBot="1" x14ac:dyDescent="0.35">
      <c r="A353" s="17"/>
      <c r="B353" s="17"/>
      <c r="C353" s="18"/>
      <c r="D353" s="1">
        <v>657</v>
      </c>
      <c r="E353" s="4" t="s">
        <v>5436</v>
      </c>
    </row>
    <row r="354" spans="1:5" ht="15" thickBot="1" x14ac:dyDescent="0.35">
      <c r="A354" s="17"/>
      <c r="B354" s="17"/>
      <c r="C354" s="18"/>
      <c r="D354" s="1">
        <v>134</v>
      </c>
      <c r="E354" s="4" t="s">
        <v>5437</v>
      </c>
    </row>
    <row r="355" spans="1:5" ht="15" thickBot="1" x14ac:dyDescent="0.35">
      <c r="A355" s="17"/>
      <c r="B355" s="17"/>
      <c r="C355" s="18"/>
      <c r="D355" s="1">
        <v>366</v>
      </c>
      <c r="E355" s="4" t="s">
        <v>5438</v>
      </c>
    </row>
    <row r="356" spans="1:5" ht="15" thickBot="1" x14ac:dyDescent="0.35">
      <c r="A356" s="17"/>
      <c r="B356" s="17"/>
      <c r="C356" s="18"/>
      <c r="D356" s="1">
        <v>106</v>
      </c>
      <c r="E356" s="4" t="s">
        <v>5439</v>
      </c>
    </row>
    <row r="357" spans="1:5" ht="15" thickBot="1" x14ac:dyDescent="0.35">
      <c r="A357" s="17"/>
      <c r="B357" s="17"/>
      <c r="C357" s="18"/>
      <c r="D357" s="1">
        <v>829</v>
      </c>
      <c r="E357" s="4" t="s">
        <v>5440</v>
      </c>
    </row>
    <row r="358" spans="1:5" ht="15" thickBot="1" x14ac:dyDescent="0.35">
      <c r="A358" s="17"/>
      <c r="B358" s="17"/>
      <c r="C358" s="18"/>
      <c r="D358" s="1">
        <v>547</v>
      </c>
      <c r="E358" s="4" t="s">
        <v>5441</v>
      </c>
    </row>
    <row r="359" spans="1:5" ht="15" thickBot="1" x14ac:dyDescent="0.35">
      <c r="A359" s="17"/>
      <c r="B359" s="17"/>
      <c r="C359" s="18"/>
      <c r="D359" s="1">
        <v>160</v>
      </c>
      <c r="E359" s="4" t="s">
        <v>5442</v>
      </c>
    </row>
    <row r="360" spans="1:5" ht="15" thickBot="1" x14ac:dyDescent="0.35">
      <c r="A360" s="17"/>
      <c r="B360" s="17"/>
      <c r="C360" s="18"/>
      <c r="D360" s="1">
        <v>788</v>
      </c>
      <c r="E360" s="4" t="s">
        <v>5443</v>
      </c>
    </row>
    <row r="361" spans="1:5" ht="15" thickBot="1" x14ac:dyDescent="0.35">
      <c r="A361" s="17"/>
      <c r="B361" s="17"/>
      <c r="C361" s="18"/>
      <c r="D361" s="1">
        <v>496</v>
      </c>
      <c r="E361" s="4" t="s">
        <v>5444</v>
      </c>
    </row>
    <row r="362" spans="1:5" ht="15" thickBot="1" x14ac:dyDescent="0.35">
      <c r="A362" s="17"/>
      <c r="B362" s="17"/>
      <c r="C362" s="18"/>
      <c r="D362" s="1">
        <v>757</v>
      </c>
      <c r="E362" s="4" t="s">
        <v>5445</v>
      </c>
    </row>
    <row r="363" spans="1:5" ht="15" thickBot="1" x14ac:dyDescent="0.35">
      <c r="A363" s="17"/>
      <c r="B363" s="17"/>
      <c r="C363" s="18"/>
      <c r="D363" s="1">
        <v>758</v>
      </c>
      <c r="E363" s="4" t="s">
        <v>5446</v>
      </c>
    </row>
    <row r="364" spans="1:5" ht="15" thickBot="1" x14ac:dyDescent="0.35">
      <c r="A364" s="17"/>
      <c r="B364" s="17"/>
      <c r="C364" s="18"/>
      <c r="D364" s="1">
        <v>178</v>
      </c>
      <c r="E364" s="4" t="s">
        <v>5447</v>
      </c>
    </row>
    <row r="365" spans="1:5" ht="15" thickBot="1" x14ac:dyDescent="0.35">
      <c r="A365" s="17"/>
      <c r="B365" s="17"/>
      <c r="C365" s="18"/>
      <c r="D365" s="1">
        <v>391</v>
      </c>
      <c r="E365" s="4" t="s">
        <v>5448</v>
      </c>
    </row>
    <row r="366" spans="1:5" ht="15" thickBot="1" x14ac:dyDescent="0.35">
      <c r="A366" s="17"/>
      <c r="B366" s="17"/>
      <c r="C366" s="18"/>
      <c r="D366" s="1">
        <v>823</v>
      </c>
      <c r="E366" s="4" t="s">
        <v>5449</v>
      </c>
    </row>
    <row r="367" spans="1:5" ht="15" thickBot="1" x14ac:dyDescent="0.35">
      <c r="A367" s="17"/>
      <c r="B367" s="17"/>
      <c r="C367" s="18"/>
      <c r="D367" s="1">
        <v>554</v>
      </c>
      <c r="E367" s="4" t="s">
        <v>5450</v>
      </c>
    </row>
    <row r="368" spans="1:5" ht="15" thickBot="1" x14ac:dyDescent="0.35">
      <c r="A368" s="17"/>
      <c r="B368" s="17"/>
      <c r="C368" s="18"/>
      <c r="D368" s="1">
        <v>653</v>
      </c>
      <c r="E368" s="4" t="s">
        <v>5451</v>
      </c>
    </row>
    <row r="369" spans="1:5" ht="15" thickBot="1" x14ac:dyDescent="0.35">
      <c r="A369" s="17"/>
      <c r="B369" s="17"/>
      <c r="C369" s="18"/>
      <c r="D369" s="1">
        <v>199</v>
      </c>
      <c r="E369" s="4" t="s">
        <v>5452</v>
      </c>
    </row>
    <row r="370" spans="1:5" ht="15" thickBot="1" x14ac:dyDescent="0.35">
      <c r="A370" s="17"/>
      <c r="B370" s="17"/>
      <c r="C370" s="18"/>
      <c r="D370" s="1">
        <v>20</v>
      </c>
      <c r="E370" s="4" t="s">
        <v>5453</v>
      </c>
    </row>
    <row r="371" spans="1:5" ht="15" thickBot="1" x14ac:dyDescent="0.35">
      <c r="A371" s="17"/>
      <c r="B371" s="17"/>
      <c r="C371" s="18"/>
      <c r="D371" s="1">
        <v>718</v>
      </c>
      <c r="E371" s="4" t="s">
        <v>5453</v>
      </c>
    </row>
    <row r="372" spans="1:5" ht="15" thickBot="1" x14ac:dyDescent="0.35">
      <c r="A372" s="17"/>
      <c r="B372" s="17"/>
      <c r="C372" s="18"/>
      <c r="D372" s="1">
        <v>727</v>
      </c>
      <c r="E372" s="4" t="s">
        <v>5454</v>
      </c>
    </row>
    <row r="373" spans="1:5" ht="15" thickBot="1" x14ac:dyDescent="0.35">
      <c r="A373" s="17"/>
      <c r="B373" s="17"/>
      <c r="C373" s="18"/>
      <c r="D373" s="1">
        <v>544</v>
      </c>
      <c r="E373" s="4" t="s">
        <v>5455</v>
      </c>
    </row>
    <row r="374" spans="1:5" ht="15" thickBot="1" x14ac:dyDescent="0.35">
      <c r="A374" s="17"/>
      <c r="B374" s="17"/>
      <c r="C374" s="18"/>
      <c r="D374" s="1">
        <v>107</v>
      </c>
      <c r="E374" s="4" t="s">
        <v>5456</v>
      </c>
    </row>
    <row r="375" spans="1:5" ht="15" thickBot="1" x14ac:dyDescent="0.35">
      <c r="A375" s="17"/>
      <c r="B375" s="17"/>
      <c r="C375" s="18"/>
      <c r="D375" s="1">
        <v>266</v>
      </c>
      <c r="E375" s="4" t="s">
        <v>5457</v>
      </c>
    </row>
    <row r="376" spans="1:5" ht="15" thickBot="1" x14ac:dyDescent="0.35">
      <c r="A376" s="17"/>
      <c r="B376" s="17"/>
      <c r="C376" s="18"/>
      <c r="D376" s="1">
        <v>687</v>
      </c>
      <c r="E376" s="4" t="s">
        <v>5458</v>
      </c>
    </row>
    <row r="377" spans="1:5" ht="15" thickBot="1" x14ac:dyDescent="0.35">
      <c r="A377" s="17"/>
      <c r="B377" s="17"/>
      <c r="C377" s="18"/>
      <c r="D377" s="1">
        <v>411</v>
      </c>
      <c r="E377" s="4" t="s">
        <v>5459</v>
      </c>
    </row>
    <row r="378" spans="1:5" ht="15" thickBot="1" x14ac:dyDescent="0.35">
      <c r="A378" s="17"/>
      <c r="B378" s="17"/>
      <c r="C378" s="18"/>
      <c r="D378" s="1">
        <v>647</v>
      </c>
      <c r="E378" s="4" t="s">
        <v>5460</v>
      </c>
    </row>
    <row r="379" spans="1:5" ht="15" thickBot="1" x14ac:dyDescent="0.35">
      <c r="A379" s="17"/>
      <c r="B379" s="17"/>
      <c r="C379" s="18"/>
      <c r="D379" s="1">
        <v>74</v>
      </c>
      <c r="E379" s="4" t="s">
        <v>5461</v>
      </c>
    </row>
    <row r="380" spans="1:5" ht="15" thickBot="1" x14ac:dyDescent="0.35">
      <c r="A380" s="17"/>
      <c r="B380" s="17"/>
      <c r="C380" s="18"/>
      <c r="D380" s="1">
        <v>67</v>
      </c>
      <c r="E380" s="4" t="s">
        <v>5462</v>
      </c>
    </row>
    <row r="381" spans="1:5" ht="15" thickBot="1" x14ac:dyDescent="0.35">
      <c r="A381" s="17"/>
      <c r="B381" s="17"/>
      <c r="C381" s="18"/>
      <c r="D381" s="1">
        <v>29</v>
      </c>
      <c r="E381" s="4" t="s">
        <v>5463</v>
      </c>
    </row>
    <row r="382" spans="1:5" ht="15" thickBot="1" x14ac:dyDescent="0.35">
      <c r="A382" s="17"/>
      <c r="B382" s="17"/>
      <c r="C382" s="18"/>
      <c r="D382" s="1">
        <v>492</v>
      </c>
      <c r="E382" s="4" t="s">
        <v>5464</v>
      </c>
    </row>
    <row r="383" spans="1:5" ht="15" thickBot="1" x14ac:dyDescent="0.35">
      <c r="A383" s="17"/>
      <c r="B383" s="17"/>
      <c r="C383" s="18"/>
      <c r="D383" s="1">
        <v>495</v>
      </c>
      <c r="E383" s="4" t="s">
        <v>5465</v>
      </c>
    </row>
    <row r="384" spans="1:5" ht="15" thickBot="1" x14ac:dyDescent="0.35">
      <c r="A384" s="17"/>
      <c r="B384" s="17"/>
      <c r="C384" s="18"/>
      <c r="D384" s="1">
        <v>161</v>
      </c>
      <c r="E384" s="4" t="s">
        <v>5466</v>
      </c>
    </row>
    <row r="385" spans="1:5" ht="15" thickBot="1" x14ac:dyDescent="0.35">
      <c r="A385" s="17"/>
      <c r="B385" s="17"/>
      <c r="C385" s="18"/>
      <c r="D385" s="1">
        <v>394</v>
      </c>
      <c r="E385" s="4" t="s">
        <v>5467</v>
      </c>
    </row>
    <row r="386" spans="1:5" ht="15" thickBot="1" x14ac:dyDescent="0.35">
      <c r="A386" s="17"/>
      <c r="B386" s="17"/>
      <c r="C386" s="18"/>
      <c r="D386" s="1">
        <v>374</v>
      </c>
      <c r="E386" s="4" t="s">
        <v>5468</v>
      </c>
    </row>
    <row r="387" spans="1:5" ht="15" thickBot="1" x14ac:dyDescent="0.35">
      <c r="A387" s="17"/>
      <c r="B387" s="17"/>
      <c r="C387" s="18"/>
      <c r="D387" s="1">
        <v>729</v>
      </c>
      <c r="E387" s="4" t="s">
        <v>5469</v>
      </c>
    </row>
    <row r="388" spans="1:5" ht="15" thickBot="1" x14ac:dyDescent="0.35">
      <c r="A388" s="17"/>
      <c r="B388" s="17"/>
      <c r="C388" s="18"/>
      <c r="D388" s="1">
        <v>518</v>
      </c>
      <c r="E388" s="4" t="s">
        <v>5470</v>
      </c>
    </row>
    <row r="389" spans="1:5" ht="15" thickBot="1" x14ac:dyDescent="0.35">
      <c r="A389" s="17"/>
      <c r="B389" s="17"/>
      <c r="C389" s="18"/>
      <c r="D389" s="1">
        <v>747</v>
      </c>
      <c r="E389" s="4" t="s">
        <v>5471</v>
      </c>
    </row>
    <row r="390" spans="1:5" ht="15" thickBot="1" x14ac:dyDescent="0.35">
      <c r="A390" s="17"/>
      <c r="B390" s="17"/>
      <c r="C390" s="18"/>
      <c r="D390" s="1">
        <v>400</v>
      </c>
      <c r="E390" s="4" t="s">
        <v>5472</v>
      </c>
    </row>
    <row r="391" spans="1:5" ht="15" thickBot="1" x14ac:dyDescent="0.35">
      <c r="A391" s="17"/>
      <c r="B391" s="17"/>
      <c r="C391" s="18"/>
      <c r="D391" s="1">
        <v>617</v>
      </c>
      <c r="E391" s="4" t="s">
        <v>5473</v>
      </c>
    </row>
    <row r="392" spans="1:5" ht="15" thickBot="1" x14ac:dyDescent="0.35">
      <c r="A392" s="17"/>
      <c r="B392" s="17"/>
      <c r="C392" s="18"/>
      <c r="D392" s="1">
        <v>548</v>
      </c>
      <c r="E392" s="4" t="s">
        <v>5474</v>
      </c>
    </row>
    <row r="393" spans="1:5" ht="15" thickBot="1" x14ac:dyDescent="0.35">
      <c r="A393" s="17"/>
      <c r="B393" s="17"/>
      <c r="C393" s="18"/>
      <c r="D393" s="1">
        <v>609</v>
      </c>
      <c r="E393" s="4" t="s">
        <v>5475</v>
      </c>
    </row>
    <row r="394" spans="1:5" ht="15" thickBot="1" x14ac:dyDescent="0.35">
      <c r="A394" s="17"/>
      <c r="B394" s="17"/>
      <c r="C394" s="18"/>
      <c r="D394" s="1">
        <v>683</v>
      </c>
      <c r="E394" s="4" t="s">
        <v>5476</v>
      </c>
    </row>
    <row r="395" spans="1:5" ht="15" thickBot="1" x14ac:dyDescent="0.35">
      <c r="A395" s="17"/>
      <c r="B395" s="17"/>
      <c r="C395" s="18"/>
      <c r="D395" s="1">
        <v>474</v>
      </c>
      <c r="E395" s="4" t="s">
        <v>5477</v>
      </c>
    </row>
    <row r="396" spans="1:5" ht="15" thickBot="1" x14ac:dyDescent="0.35">
      <c r="A396" s="17"/>
      <c r="B396" s="17"/>
      <c r="C396" s="18"/>
      <c r="D396" s="1">
        <v>267</v>
      </c>
      <c r="E396" s="4" t="s">
        <v>5478</v>
      </c>
    </row>
    <row r="397" spans="1:5" ht="15" thickBot="1" x14ac:dyDescent="0.35">
      <c r="A397" s="17"/>
      <c r="B397" s="17"/>
      <c r="C397" s="18"/>
      <c r="D397" s="1">
        <v>221</v>
      </c>
      <c r="E397" s="4" t="s">
        <v>5479</v>
      </c>
    </row>
    <row r="398" spans="1:5" ht="15" thickBot="1" x14ac:dyDescent="0.35">
      <c r="A398" s="17"/>
      <c r="B398" s="17"/>
      <c r="C398" s="18"/>
      <c r="D398" s="1">
        <v>596</v>
      </c>
      <c r="E398" s="4" t="s">
        <v>5480</v>
      </c>
    </row>
    <row r="399" spans="1:5" ht="15" thickBot="1" x14ac:dyDescent="0.35">
      <c r="A399" s="17"/>
      <c r="B399" s="17"/>
      <c r="C399" s="18"/>
      <c r="D399" s="1">
        <v>701</v>
      </c>
      <c r="E399" s="4" t="s">
        <v>5481</v>
      </c>
    </row>
    <row r="400" spans="1:5" ht="15" thickBot="1" x14ac:dyDescent="0.35">
      <c r="A400" s="17"/>
      <c r="B400" s="17"/>
      <c r="C400" s="18"/>
      <c r="D400" s="1">
        <v>208</v>
      </c>
      <c r="E400" s="4" t="s">
        <v>5482</v>
      </c>
    </row>
    <row r="401" spans="1:5" ht="15" thickBot="1" x14ac:dyDescent="0.35">
      <c r="A401" s="17"/>
      <c r="B401" s="17"/>
      <c r="C401" s="18"/>
      <c r="D401" s="1">
        <v>567</v>
      </c>
      <c r="E401" s="4" t="s">
        <v>5483</v>
      </c>
    </row>
    <row r="402" spans="1:5" ht="15" thickBot="1" x14ac:dyDescent="0.35">
      <c r="A402" s="17"/>
      <c r="B402" s="17"/>
      <c r="C402" s="18"/>
      <c r="D402" s="1">
        <v>419</v>
      </c>
      <c r="E402" s="4" t="s">
        <v>5484</v>
      </c>
    </row>
    <row r="403" spans="1:5" ht="15" thickBot="1" x14ac:dyDescent="0.35">
      <c r="A403" s="17"/>
      <c r="B403" s="17"/>
      <c r="C403" s="18"/>
      <c r="D403" s="1">
        <v>514</v>
      </c>
      <c r="E403" s="4" t="s">
        <v>5485</v>
      </c>
    </row>
    <row r="404" spans="1:5" ht="15" thickBot="1" x14ac:dyDescent="0.35">
      <c r="A404" s="17"/>
      <c r="B404" s="17"/>
      <c r="C404" s="18"/>
      <c r="D404" s="1">
        <v>41</v>
      </c>
      <c r="E404" s="4" t="s">
        <v>5486</v>
      </c>
    </row>
    <row r="405" spans="1:5" ht="15" thickBot="1" x14ac:dyDescent="0.35">
      <c r="A405" s="17"/>
      <c r="B405" s="17"/>
      <c r="C405" s="18"/>
      <c r="D405" s="1">
        <v>486</v>
      </c>
      <c r="E405" s="4" t="s">
        <v>5487</v>
      </c>
    </row>
    <row r="406" spans="1:5" ht="15" thickBot="1" x14ac:dyDescent="0.35">
      <c r="A406" s="17"/>
      <c r="B406" s="17"/>
      <c r="C406" s="18"/>
      <c r="D406" s="1">
        <v>755</v>
      </c>
      <c r="E406" s="4" t="s">
        <v>5488</v>
      </c>
    </row>
    <row r="407" spans="1:5" ht="15" thickBot="1" x14ac:dyDescent="0.35">
      <c r="A407" s="17"/>
      <c r="B407" s="17"/>
      <c r="C407" s="18"/>
      <c r="D407" s="1">
        <v>730</v>
      </c>
      <c r="E407" s="4" t="s">
        <v>5489</v>
      </c>
    </row>
    <row r="408" spans="1:5" ht="15" thickBot="1" x14ac:dyDescent="0.35">
      <c r="A408" s="17"/>
      <c r="B408" s="17"/>
      <c r="C408" s="18"/>
      <c r="D408" s="1">
        <v>292</v>
      </c>
      <c r="E408" s="4" t="s">
        <v>5490</v>
      </c>
    </row>
    <row r="409" spans="1:5" ht="15" thickBot="1" x14ac:dyDescent="0.35">
      <c r="A409" s="17"/>
      <c r="B409" s="17"/>
      <c r="C409" s="18"/>
      <c r="D409" s="1">
        <v>338</v>
      </c>
      <c r="E409" s="4" t="s">
        <v>5491</v>
      </c>
    </row>
    <row r="410" spans="1:5" ht="15" thickBot="1" x14ac:dyDescent="0.35">
      <c r="A410" s="17"/>
      <c r="B410" s="17"/>
      <c r="C410" s="18"/>
      <c r="D410" s="1">
        <v>587</v>
      </c>
      <c r="E410" s="4" t="s">
        <v>5492</v>
      </c>
    </row>
    <row r="411" spans="1:5" ht="15" thickBot="1" x14ac:dyDescent="0.35">
      <c r="A411" s="17"/>
      <c r="B411" s="17"/>
      <c r="C411" s="18"/>
      <c r="D411" s="1">
        <v>449</v>
      </c>
      <c r="E411" s="4" t="s">
        <v>5493</v>
      </c>
    </row>
    <row r="412" spans="1:5" ht="15" thickBot="1" x14ac:dyDescent="0.35">
      <c r="A412" s="17"/>
      <c r="B412" s="17"/>
      <c r="C412" s="18"/>
      <c r="D412" s="1">
        <v>447</v>
      </c>
      <c r="E412" s="4" t="s">
        <v>5494</v>
      </c>
    </row>
    <row r="413" spans="1:5" ht="15" thickBot="1" x14ac:dyDescent="0.35">
      <c r="A413" s="17"/>
      <c r="B413" s="17"/>
      <c r="C413" s="18"/>
      <c r="D413" s="1">
        <v>674</v>
      </c>
      <c r="E413" s="4" t="s">
        <v>5495</v>
      </c>
    </row>
    <row r="414" spans="1:5" ht="15" thickBot="1" x14ac:dyDescent="0.35">
      <c r="A414" s="17"/>
      <c r="B414" s="17"/>
      <c r="C414" s="18"/>
      <c r="D414" s="1">
        <v>761</v>
      </c>
      <c r="E414" s="4" t="s">
        <v>5496</v>
      </c>
    </row>
    <row r="415" spans="1:5" ht="15" thickBot="1" x14ac:dyDescent="0.35">
      <c r="A415" s="17"/>
      <c r="B415" s="17"/>
      <c r="C415" s="18"/>
      <c r="D415" s="1">
        <v>390</v>
      </c>
      <c r="E415" s="4" t="s">
        <v>5497</v>
      </c>
    </row>
    <row r="416" spans="1:5" ht="15" thickBot="1" x14ac:dyDescent="0.35">
      <c r="A416" s="17"/>
      <c r="B416" s="17"/>
      <c r="C416" s="18"/>
      <c r="D416" s="1">
        <v>23</v>
      </c>
      <c r="E416" s="4" t="s">
        <v>5498</v>
      </c>
    </row>
    <row r="417" spans="1:5" ht="15" thickBot="1" x14ac:dyDescent="0.35">
      <c r="A417" s="17"/>
      <c r="B417" s="17"/>
      <c r="C417" s="18"/>
      <c r="D417" s="1">
        <v>642</v>
      </c>
      <c r="E417" s="4" t="s">
        <v>5499</v>
      </c>
    </row>
    <row r="418" spans="1:5" ht="15" thickBot="1" x14ac:dyDescent="0.35">
      <c r="A418" s="17"/>
      <c r="B418" s="17"/>
      <c r="C418" s="18"/>
      <c r="D418" s="1">
        <v>144</v>
      </c>
      <c r="E418" s="4" t="s">
        <v>5500</v>
      </c>
    </row>
    <row r="419" spans="1:5" ht="15" thickBot="1" x14ac:dyDescent="0.35">
      <c r="A419" s="17"/>
      <c r="B419" s="17"/>
      <c r="C419" s="18"/>
      <c r="D419" s="1">
        <v>297</v>
      </c>
      <c r="E419" s="4" t="s">
        <v>5501</v>
      </c>
    </row>
    <row r="420" spans="1:5" ht="15" thickBot="1" x14ac:dyDescent="0.35">
      <c r="A420" s="17"/>
      <c r="B420" s="17"/>
      <c r="C420" s="18"/>
      <c r="D420" s="1">
        <v>532</v>
      </c>
      <c r="E420" s="4" t="s">
        <v>5502</v>
      </c>
    </row>
    <row r="421" spans="1:5" ht="15" thickBot="1" x14ac:dyDescent="0.35">
      <c r="A421" s="17"/>
      <c r="B421" s="17"/>
      <c r="C421" s="18"/>
      <c r="D421" s="1">
        <v>25</v>
      </c>
      <c r="E421" s="4" t="s">
        <v>5503</v>
      </c>
    </row>
    <row r="422" spans="1:5" ht="15" thickBot="1" x14ac:dyDescent="0.35">
      <c r="A422" s="17"/>
      <c r="B422" s="17"/>
      <c r="C422" s="18"/>
      <c r="D422" s="1">
        <v>499</v>
      </c>
      <c r="E422" s="4" t="s">
        <v>5504</v>
      </c>
    </row>
    <row r="423" spans="1:5" ht="15" thickBot="1" x14ac:dyDescent="0.35">
      <c r="A423" s="17"/>
      <c r="B423" s="17"/>
      <c r="C423" s="18"/>
      <c r="D423" s="1">
        <v>262</v>
      </c>
      <c r="E423" s="4" t="s">
        <v>5505</v>
      </c>
    </row>
    <row r="424" spans="1:5" ht="15" thickBot="1" x14ac:dyDescent="0.35">
      <c r="A424" s="17"/>
      <c r="B424" s="17"/>
      <c r="C424" s="18"/>
      <c r="D424" s="1">
        <v>223</v>
      </c>
      <c r="E424" s="4" t="s">
        <v>5506</v>
      </c>
    </row>
    <row r="425" spans="1:5" ht="15" thickBot="1" x14ac:dyDescent="0.35">
      <c r="A425" s="17"/>
      <c r="B425" s="17"/>
      <c r="C425" s="18"/>
      <c r="D425" s="1">
        <v>603</v>
      </c>
      <c r="E425" s="4" t="s">
        <v>5507</v>
      </c>
    </row>
    <row r="426" spans="1:5" ht="15" thickBot="1" x14ac:dyDescent="0.35">
      <c r="A426" s="17"/>
      <c r="B426" s="17"/>
      <c r="C426" s="18"/>
      <c r="D426" s="1">
        <v>312</v>
      </c>
      <c r="E426" s="4" t="s">
        <v>5508</v>
      </c>
    </row>
    <row r="427" spans="1:5" ht="15" thickBot="1" x14ac:dyDescent="0.35">
      <c r="A427" s="17"/>
      <c r="B427" s="17"/>
      <c r="C427" s="18"/>
      <c r="D427" s="1">
        <v>784</v>
      </c>
      <c r="E427" s="4" t="s">
        <v>5509</v>
      </c>
    </row>
    <row r="428" spans="1:5" ht="15" thickBot="1" x14ac:dyDescent="0.35">
      <c r="A428" s="17"/>
      <c r="B428" s="17"/>
      <c r="C428" s="18"/>
      <c r="D428" s="1">
        <v>60</v>
      </c>
      <c r="E428" s="4" t="s">
        <v>5510</v>
      </c>
    </row>
    <row r="429" spans="1:5" ht="15" thickBot="1" x14ac:dyDescent="0.35">
      <c r="A429" s="17"/>
      <c r="B429" s="17"/>
      <c r="C429" s="18"/>
      <c r="D429" s="1">
        <v>656</v>
      </c>
      <c r="E429" s="4" t="s">
        <v>5510</v>
      </c>
    </row>
    <row r="430" spans="1:5" ht="15" thickBot="1" x14ac:dyDescent="0.35">
      <c r="A430" s="17"/>
      <c r="B430" s="17"/>
      <c r="C430" s="18"/>
      <c r="D430" s="1">
        <v>435</v>
      </c>
      <c r="E430" s="4" t="s">
        <v>5511</v>
      </c>
    </row>
    <row r="431" spans="1:5" ht="15" thickBot="1" x14ac:dyDescent="0.35">
      <c r="A431" s="17"/>
      <c r="B431" s="17"/>
      <c r="C431" s="18"/>
      <c r="D431" s="1">
        <v>624</v>
      </c>
      <c r="E431" s="4" t="s">
        <v>5512</v>
      </c>
    </row>
    <row r="432" spans="1:5" ht="15" thickBot="1" x14ac:dyDescent="0.35">
      <c r="A432" s="17"/>
      <c r="B432" s="17"/>
      <c r="C432" s="18"/>
      <c r="D432" s="1">
        <v>560</v>
      </c>
      <c r="E432" s="4" t="s">
        <v>5513</v>
      </c>
    </row>
    <row r="433" spans="1:5" ht="15" thickBot="1" x14ac:dyDescent="0.35">
      <c r="A433" s="17"/>
      <c r="B433" s="17"/>
      <c r="C433" s="18"/>
      <c r="D433" s="1">
        <v>378</v>
      </c>
      <c r="E433" s="4" t="s">
        <v>5514</v>
      </c>
    </row>
    <row r="434" spans="1:5" ht="15" thickBot="1" x14ac:dyDescent="0.35">
      <c r="A434" s="17"/>
      <c r="B434" s="17"/>
      <c r="C434" s="18"/>
      <c r="D434" s="1">
        <v>616</v>
      </c>
      <c r="E434" s="4" t="s">
        <v>5515</v>
      </c>
    </row>
    <row r="435" spans="1:5" ht="15" thickBot="1" x14ac:dyDescent="0.35">
      <c r="A435" s="17"/>
      <c r="B435" s="17"/>
      <c r="C435" s="18"/>
      <c r="D435" s="1">
        <v>577</v>
      </c>
      <c r="E435" s="4" t="s">
        <v>5516</v>
      </c>
    </row>
    <row r="436" spans="1:5" ht="15" thickBot="1" x14ac:dyDescent="0.35">
      <c r="A436" s="17"/>
      <c r="B436" s="17"/>
      <c r="C436" s="18"/>
      <c r="D436" s="1">
        <v>578</v>
      </c>
      <c r="E436" s="4" t="s">
        <v>5517</v>
      </c>
    </row>
    <row r="437" spans="1:5" ht="15" thickBot="1" x14ac:dyDescent="0.35">
      <c r="A437" s="17"/>
      <c r="B437" s="17"/>
      <c r="C437" s="18"/>
      <c r="D437" s="1">
        <v>380</v>
      </c>
      <c r="E437" s="4" t="s">
        <v>5518</v>
      </c>
    </row>
    <row r="438" spans="1:5" ht="15" thickBot="1" x14ac:dyDescent="0.35">
      <c r="A438" s="17"/>
      <c r="B438" s="17"/>
      <c r="C438" s="18"/>
      <c r="D438" s="1">
        <v>489</v>
      </c>
      <c r="E438" s="4" t="s">
        <v>5519</v>
      </c>
    </row>
    <row r="439" spans="1:5" ht="15" thickBot="1" x14ac:dyDescent="0.35">
      <c r="A439" s="17"/>
      <c r="B439" s="17"/>
      <c r="C439" s="18"/>
      <c r="D439" s="1">
        <v>409</v>
      </c>
      <c r="E439" s="4" t="s">
        <v>5520</v>
      </c>
    </row>
    <row r="440" spans="1:5" ht="15" thickBot="1" x14ac:dyDescent="0.35">
      <c r="A440" s="17"/>
      <c r="B440" s="17"/>
      <c r="C440" s="18"/>
      <c r="D440" s="1">
        <v>263</v>
      </c>
      <c r="E440" s="4" t="s">
        <v>5521</v>
      </c>
    </row>
    <row r="441" spans="1:5" ht="15" thickBot="1" x14ac:dyDescent="0.35">
      <c r="A441" s="17"/>
      <c r="B441" s="17"/>
      <c r="C441" s="18"/>
      <c r="D441" s="1">
        <v>483</v>
      </c>
      <c r="E441" s="4" t="s">
        <v>5522</v>
      </c>
    </row>
    <row r="442" spans="1:5" ht="15" thickBot="1" x14ac:dyDescent="0.35">
      <c r="A442" s="17"/>
      <c r="B442" s="17"/>
      <c r="C442" s="18"/>
      <c r="D442" s="1">
        <v>44</v>
      </c>
      <c r="E442" s="4" t="s">
        <v>5523</v>
      </c>
    </row>
    <row r="443" spans="1:5" ht="15" thickBot="1" x14ac:dyDescent="0.35">
      <c r="A443" s="17"/>
      <c r="B443" s="17"/>
      <c r="C443" s="18"/>
      <c r="D443" s="1">
        <v>256</v>
      </c>
      <c r="E443" s="4" t="s">
        <v>5523</v>
      </c>
    </row>
    <row r="444" spans="1:5" ht="15" thickBot="1" x14ac:dyDescent="0.35">
      <c r="A444" s="17"/>
      <c r="B444" s="17"/>
      <c r="C444" s="18"/>
      <c r="D444" s="1">
        <v>364</v>
      </c>
      <c r="E444" s="4" t="s">
        <v>5523</v>
      </c>
    </row>
    <row r="445" spans="1:5" ht="15" thickBot="1" x14ac:dyDescent="0.35">
      <c r="A445" s="17"/>
      <c r="B445" s="17"/>
      <c r="C445" s="18"/>
      <c r="D445" s="1">
        <v>792</v>
      </c>
      <c r="E445" s="4" t="s">
        <v>5524</v>
      </c>
    </row>
    <row r="446" spans="1:5" ht="15" thickBot="1" x14ac:dyDescent="0.35">
      <c r="A446" s="17"/>
      <c r="B446" s="17"/>
      <c r="C446" s="18"/>
      <c r="D446" s="1">
        <v>217</v>
      </c>
      <c r="E446" s="4" t="s">
        <v>5525</v>
      </c>
    </row>
    <row r="447" spans="1:5" ht="15" thickBot="1" x14ac:dyDescent="0.35">
      <c r="A447" s="17"/>
      <c r="B447" s="17"/>
      <c r="C447" s="18"/>
      <c r="D447" s="1">
        <v>710</v>
      </c>
      <c r="E447" s="4" t="s">
        <v>5525</v>
      </c>
    </row>
    <row r="448" spans="1:5" ht="15" thickBot="1" x14ac:dyDescent="0.35">
      <c r="A448" s="17"/>
      <c r="B448" s="17"/>
      <c r="C448" s="18"/>
      <c r="D448" s="1">
        <v>590</v>
      </c>
      <c r="E448" s="4" t="s">
        <v>5526</v>
      </c>
    </row>
    <row r="449" spans="1:5" ht="15" thickBot="1" x14ac:dyDescent="0.35">
      <c r="A449" s="17"/>
      <c r="B449" s="17"/>
      <c r="C449" s="18"/>
      <c r="D449" s="1">
        <v>57</v>
      </c>
      <c r="E449" s="4" t="s">
        <v>5527</v>
      </c>
    </row>
    <row r="450" spans="1:5" ht="15" thickBot="1" x14ac:dyDescent="0.35">
      <c r="A450" s="17"/>
      <c r="B450" s="17"/>
      <c r="C450" s="18"/>
      <c r="D450" s="1">
        <v>720</v>
      </c>
      <c r="E450" s="4" t="s">
        <v>5528</v>
      </c>
    </row>
    <row r="451" spans="1:5" ht="15" thickBot="1" x14ac:dyDescent="0.35">
      <c r="A451" s="17"/>
      <c r="B451" s="17"/>
      <c r="C451" s="18"/>
      <c r="D451" s="1">
        <v>787</v>
      </c>
      <c r="E451" s="4" t="s">
        <v>5529</v>
      </c>
    </row>
    <row r="452" spans="1:5" ht="15" thickBot="1" x14ac:dyDescent="0.35">
      <c r="A452" s="17"/>
      <c r="B452" s="17"/>
      <c r="C452" s="18"/>
      <c r="D452" s="1">
        <v>821</v>
      </c>
      <c r="E452" s="4" t="s">
        <v>5530</v>
      </c>
    </row>
    <row r="453" spans="1:5" ht="15" thickBot="1" x14ac:dyDescent="0.35">
      <c r="A453" s="17"/>
      <c r="B453" s="17"/>
      <c r="C453" s="18"/>
      <c r="D453" s="1">
        <v>817</v>
      </c>
      <c r="E453" s="4" t="s">
        <v>5531</v>
      </c>
    </row>
    <row r="454" spans="1:5" ht="15" thickBot="1" x14ac:dyDescent="0.35">
      <c r="A454" s="17"/>
      <c r="B454" s="17"/>
      <c r="C454" s="18"/>
      <c r="D454" s="1">
        <v>336</v>
      </c>
      <c r="E454" s="4" t="s">
        <v>5532</v>
      </c>
    </row>
    <row r="455" spans="1:5" ht="15" thickBot="1" x14ac:dyDescent="0.35">
      <c r="A455" s="17"/>
      <c r="B455" s="17"/>
      <c r="C455" s="18"/>
      <c r="D455" s="1">
        <v>24</v>
      </c>
      <c r="E455" s="4" t="s">
        <v>5533</v>
      </c>
    </row>
    <row r="456" spans="1:5" ht="15" thickBot="1" x14ac:dyDescent="0.35">
      <c r="A456" s="17"/>
      <c r="B456" s="17"/>
      <c r="C456" s="18"/>
      <c r="D456" s="1">
        <v>290</v>
      </c>
      <c r="E456" s="4" t="s">
        <v>5534</v>
      </c>
    </row>
    <row r="457" spans="1:5" ht="15" thickBot="1" x14ac:dyDescent="0.35">
      <c r="A457" s="17"/>
      <c r="B457" s="17"/>
      <c r="C457" s="18"/>
      <c r="D457" s="1">
        <v>138</v>
      </c>
      <c r="E457" s="4" t="s">
        <v>5535</v>
      </c>
    </row>
    <row r="458" spans="1:5" ht="15" thickBot="1" x14ac:dyDescent="0.35">
      <c r="A458" s="17"/>
      <c r="B458" s="17"/>
      <c r="C458" s="18"/>
      <c r="D458" s="1">
        <v>385</v>
      </c>
      <c r="E458" s="4" t="s">
        <v>5536</v>
      </c>
    </row>
    <row r="459" spans="1:5" ht="15" thickBot="1" x14ac:dyDescent="0.35">
      <c r="A459" s="17"/>
      <c r="B459" s="17"/>
      <c r="C459" s="18"/>
      <c r="D459" s="1">
        <v>354</v>
      </c>
      <c r="E459" s="4" t="s">
        <v>5537</v>
      </c>
    </row>
    <row r="460" spans="1:5" ht="15" thickBot="1" x14ac:dyDescent="0.35">
      <c r="A460" s="17"/>
      <c r="B460" s="17"/>
      <c r="C460" s="18"/>
      <c r="D460" s="1">
        <v>796</v>
      </c>
      <c r="E460" s="4" t="s">
        <v>5538</v>
      </c>
    </row>
    <row r="461" spans="1:5" ht="15" thickBot="1" x14ac:dyDescent="0.35">
      <c r="A461" s="17"/>
      <c r="B461" s="17"/>
      <c r="C461" s="18"/>
      <c r="D461" s="1">
        <v>804</v>
      </c>
      <c r="E461" s="4" t="s">
        <v>5539</v>
      </c>
    </row>
    <row r="462" spans="1:5" ht="15" thickBot="1" x14ac:dyDescent="0.35">
      <c r="A462" s="17"/>
      <c r="B462" s="17"/>
      <c r="C462" s="18"/>
      <c r="D462" s="1">
        <v>21</v>
      </c>
      <c r="E462" s="4" t="s">
        <v>5540</v>
      </c>
    </row>
    <row r="463" spans="1:5" ht="15" thickBot="1" x14ac:dyDescent="0.35">
      <c r="A463" s="17"/>
      <c r="B463" s="17"/>
      <c r="C463" s="18"/>
      <c r="D463" s="1">
        <v>721</v>
      </c>
      <c r="E463" s="4" t="s">
        <v>5541</v>
      </c>
    </row>
    <row r="464" spans="1:5" ht="15" thickBot="1" x14ac:dyDescent="0.35">
      <c r="A464" s="17"/>
      <c r="B464" s="17"/>
      <c r="C464" s="18"/>
      <c r="D464" s="1">
        <v>294</v>
      </c>
      <c r="E464" s="4" t="s">
        <v>5542</v>
      </c>
    </row>
    <row r="465" spans="1:5" ht="15" thickBot="1" x14ac:dyDescent="0.35">
      <c r="A465" s="17"/>
      <c r="B465" s="17"/>
      <c r="C465" s="18"/>
      <c r="D465" s="1">
        <v>515</v>
      </c>
      <c r="E465" s="4" t="s">
        <v>5543</v>
      </c>
    </row>
    <row r="466" spans="1:5" ht="15" thickBot="1" x14ac:dyDescent="0.35">
      <c r="A466" s="17"/>
      <c r="B466" s="17"/>
      <c r="C466" s="18"/>
      <c r="D466" s="1">
        <v>706</v>
      </c>
      <c r="E466" s="4" t="s">
        <v>5544</v>
      </c>
    </row>
    <row r="467" spans="1:5" ht="15" thickBot="1" x14ac:dyDescent="0.35">
      <c r="A467" s="17"/>
      <c r="B467" s="17"/>
      <c r="C467" s="18"/>
      <c r="D467" s="1">
        <v>605</v>
      </c>
      <c r="E467" s="4" t="s">
        <v>5545</v>
      </c>
    </row>
    <row r="468" spans="1:5" ht="15" thickBot="1" x14ac:dyDescent="0.35">
      <c r="A468" s="17"/>
      <c r="B468" s="17"/>
      <c r="C468" s="18"/>
      <c r="D468" s="1">
        <v>310</v>
      </c>
      <c r="E468" s="4" t="s">
        <v>5546</v>
      </c>
    </row>
    <row r="469" spans="1:5" ht="15" thickBot="1" x14ac:dyDescent="0.35">
      <c r="A469" s="17"/>
      <c r="B469" s="17"/>
      <c r="C469" s="18"/>
      <c r="D469" s="1">
        <v>415</v>
      </c>
      <c r="E469" s="4" t="s">
        <v>5547</v>
      </c>
    </row>
    <row r="470" spans="1:5" ht="15" thickBot="1" x14ac:dyDescent="0.35">
      <c r="A470" s="17"/>
      <c r="B470" s="17"/>
      <c r="C470" s="18"/>
      <c r="D470" s="1">
        <v>91</v>
      </c>
      <c r="E470" s="4" t="s">
        <v>5548</v>
      </c>
    </row>
    <row r="471" spans="1:5" ht="15" thickBot="1" x14ac:dyDescent="0.35">
      <c r="A471" s="17"/>
      <c r="B471" s="17"/>
      <c r="C471" s="18"/>
      <c r="D471" s="1">
        <v>317</v>
      </c>
      <c r="E471" s="4" t="s">
        <v>5549</v>
      </c>
    </row>
    <row r="472" spans="1:5" ht="15" thickBot="1" x14ac:dyDescent="0.35">
      <c r="A472" s="17"/>
      <c r="B472" s="17"/>
      <c r="C472" s="18"/>
      <c r="D472" s="1">
        <v>752</v>
      </c>
      <c r="E472" s="4" t="s">
        <v>5550</v>
      </c>
    </row>
    <row r="473" spans="1:5" ht="15" thickBot="1" x14ac:dyDescent="0.35">
      <c r="A473" s="17"/>
      <c r="B473" s="17"/>
      <c r="C473" s="18"/>
      <c r="D473" s="1">
        <v>39</v>
      </c>
      <c r="E473" s="4" t="s">
        <v>5551</v>
      </c>
    </row>
    <row r="474" spans="1:5" ht="15" thickBot="1" x14ac:dyDescent="0.35">
      <c r="A474" s="17"/>
      <c r="B474" s="17"/>
      <c r="C474" s="18"/>
      <c r="D474" s="1">
        <v>690</v>
      </c>
      <c r="E474" s="4" t="s">
        <v>5552</v>
      </c>
    </row>
    <row r="475" spans="1:5" ht="15" thickBot="1" x14ac:dyDescent="0.35">
      <c r="A475" s="17"/>
      <c r="B475" s="17"/>
      <c r="C475" s="18"/>
      <c r="D475" s="1">
        <v>164</v>
      </c>
      <c r="E475" s="4" t="s">
        <v>5553</v>
      </c>
    </row>
    <row r="476" spans="1:5" ht="15" thickBot="1" x14ac:dyDescent="0.35">
      <c r="A476" s="17"/>
      <c r="B476" s="17"/>
      <c r="C476" s="18"/>
      <c r="D476" s="1">
        <v>313</v>
      </c>
      <c r="E476" s="4" t="s">
        <v>5554</v>
      </c>
    </row>
    <row r="477" spans="1:5" ht="15" thickBot="1" x14ac:dyDescent="0.35">
      <c r="A477" s="17"/>
      <c r="B477" s="17"/>
      <c r="C477" s="18"/>
      <c r="D477" s="1">
        <v>503</v>
      </c>
      <c r="E477" s="4" t="s">
        <v>5555</v>
      </c>
    </row>
    <row r="478" spans="1:5" ht="15" thickBot="1" x14ac:dyDescent="0.35">
      <c r="A478" s="17"/>
      <c r="B478" s="17"/>
      <c r="C478" s="18"/>
      <c r="D478" s="1">
        <v>343</v>
      </c>
      <c r="E478" s="4" t="s">
        <v>5556</v>
      </c>
    </row>
    <row r="479" spans="1:5" ht="15" thickBot="1" x14ac:dyDescent="0.35">
      <c r="A479" s="17"/>
      <c r="B479" s="17"/>
      <c r="C479" s="18"/>
      <c r="D479" s="1">
        <v>296</v>
      </c>
      <c r="E479" s="4" t="s">
        <v>5557</v>
      </c>
    </row>
    <row r="480" spans="1:5" ht="15" thickBot="1" x14ac:dyDescent="0.35">
      <c r="A480" s="17"/>
      <c r="B480" s="17"/>
      <c r="C480" s="18"/>
      <c r="D480" s="1">
        <v>355</v>
      </c>
      <c r="E480" s="4" t="s">
        <v>5558</v>
      </c>
    </row>
    <row r="481" spans="1:5" ht="15" thickBot="1" x14ac:dyDescent="0.35">
      <c r="A481" s="17"/>
      <c r="B481" s="17"/>
      <c r="C481" s="18"/>
      <c r="D481" s="1">
        <v>121</v>
      </c>
      <c r="E481" s="4" t="s">
        <v>5559</v>
      </c>
    </row>
    <row r="482" spans="1:5" ht="15" thickBot="1" x14ac:dyDescent="0.35">
      <c r="A482" s="17"/>
      <c r="B482" s="17"/>
      <c r="C482" s="18"/>
      <c r="D482" s="1">
        <v>295</v>
      </c>
      <c r="E482" s="4" t="s">
        <v>5560</v>
      </c>
    </row>
    <row r="483" spans="1:5" ht="15" thickBot="1" x14ac:dyDescent="0.35">
      <c r="A483" s="17"/>
      <c r="B483" s="17"/>
      <c r="C483" s="18"/>
      <c r="D483" s="1">
        <v>594</v>
      </c>
      <c r="E483" s="4" t="s">
        <v>5561</v>
      </c>
    </row>
    <row r="484" spans="1:5" ht="15" thickBot="1" x14ac:dyDescent="0.35">
      <c r="A484" s="17"/>
      <c r="B484" s="17"/>
      <c r="C484" s="18"/>
      <c r="D484" s="1">
        <v>685</v>
      </c>
      <c r="E484" s="4" t="s">
        <v>5561</v>
      </c>
    </row>
    <row r="485" spans="1:5" ht="15" thickBot="1" x14ac:dyDescent="0.35">
      <c r="A485" s="17"/>
      <c r="B485" s="17"/>
      <c r="C485" s="18"/>
      <c r="D485" s="1">
        <v>22</v>
      </c>
      <c r="E485" s="4" t="s">
        <v>5562</v>
      </c>
    </row>
    <row r="486" spans="1:5" ht="15" thickBot="1" x14ac:dyDescent="0.35">
      <c r="A486" s="17"/>
      <c r="B486" s="17"/>
      <c r="C486" s="18"/>
      <c r="D486" s="1">
        <v>805</v>
      </c>
      <c r="E486" s="4" t="s">
        <v>5562</v>
      </c>
    </row>
    <row r="487" spans="1:5" ht="15" thickBot="1" x14ac:dyDescent="0.35">
      <c r="A487" s="17"/>
      <c r="B487" s="17"/>
      <c r="C487" s="18"/>
      <c r="D487" s="1">
        <v>471</v>
      </c>
      <c r="E487" s="4" t="s">
        <v>5563</v>
      </c>
    </row>
    <row r="488" spans="1:5" ht="15" thickBot="1" x14ac:dyDescent="0.35">
      <c r="A488" s="17"/>
      <c r="B488" s="17"/>
      <c r="C488" s="18"/>
      <c r="D488" s="1">
        <v>120</v>
      </c>
      <c r="E488" s="4" t="s">
        <v>5564</v>
      </c>
    </row>
    <row r="489" spans="1:5" ht="15" thickBot="1" x14ac:dyDescent="0.35">
      <c r="A489" s="17"/>
      <c r="B489" s="17"/>
      <c r="C489" s="18"/>
      <c r="D489" s="1">
        <v>722</v>
      </c>
      <c r="E489" s="4" t="s">
        <v>5565</v>
      </c>
    </row>
    <row r="490" spans="1:5" ht="15" thickBot="1" x14ac:dyDescent="0.35">
      <c r="A490" s="17"/>
      <c r="B490" s="17"/>
      <c r="C490" s="18"/>
      <c r="D490" s="1">
        <v>475</v>
      </c>
      <c r="E490" s="4" t="s">
        <v>5566</v>
      </c>
    </row>
    <row r="491" spans="1:5" ht="15" thickBot="1" x14ac:dyDescent="0.35">
      <c r="A491" s="17"/>
      <c r="B491" s="17"/>
      <c r="C491" s="18"/>
      <c r="D491" s="1">
        <v>782</v>
      </c>
      <c r="E491" s="4" t="s">
        <v>5567</v>
      </c>
    </row>
    <row r="492" spans="1:5" ht="15" thickBot="1" x14ac:dyDescent="0.35">
      <c r="A492" s="17"/>
      <c r="B492" s="17"/>
      <c r="C492" s="18"/>
      <c r="D492" s="1">
        <v>53</v>
      </c>
      <c r="E492" s="4" t="s">
        <v>5568</v>
      </c>
    </row>
    <row r="493" spans="1:5" ht="15" thickBot="1" x14ac:dyDescent="0.35">
      <c r="A493" s="17"/>
      <c r="B493" s="17"/>
      <c r="C493" s="18"/>
      <c r="D493" s="1">
        <v>753</v>
      </c>
      <c r="E493" s="4" t="s">
        <v>5569</v>
      </c>
    </row>
    <row r="494" spans="1:5" ht="15" thickBot="1" x14ac:dyDescent="0.35">
      <c r="A494" s="17"/>
      <c r="B494" s="17"/>
      <c r="C494" s="18"/>
      <c r="D494" s="1">
        <v>286</v>
      </c>
      <c r="E494" s="4" t="s">
        <v>5570</v>
      </c>
    </row>
    <row r="495" spans="1:5" ht="15" thickBot="1" x14ac:dyDescent="0.35">
      <c r="A495" s="17"/>
      <c r="B495" s="17"/>
      <c r="C495" s="18"/>
      <c r="D495" s="1">
        <v>448</v>
      </c>
      <c r="E495" s="4" t="s">
        <v>5571</v>
      </c>
    </row>
    <row r="496" spans="1:5" ht="15" thickBot="1" x14ac:dyDescent="0.35">
      <c r="A496" s="17"/>
      <c r="B496" s="17"/>
      <c r="C496" s="18"/>
      <c r="D496" s="1">
        <v>512</v>
      </c>
      <c r="E496" s="4" t="s">
        <v>5572</v>
      </c>
    </row>
    <row r="497" spans="1:5" ht="15" thickBot="1" x14ac:dyDescent="0.35">
      <c r="A497" s="17"/>
      <c r="B497" s="17"/>
      <c r="C497" s="18"/>
      <c r="D497" s="1">
        <v>89</v>
      </c>
      <c r="E497" s="4" t="s">
        <v>5573</v>
      </c>
    </row>
    <row r="498" spans="1:5" ht="15" thickBot="1" x14ac:dyDescent="0.35">
      <c r="A498" s="17"/>
      <c r="B498" s="17"/>
      <c r="C498" s="18"/>
      <c r="D498" s="1">
        <v>652</v>
      </c>
      <c r="E498" s="4" t="s">
        <v>5574</v>
      </c>
    </row>
    <row r="499" spans="1:5" ht="15" thickBot="1" x14ac:dyDescent="0.35">
      <c r="A499" s="17"/>
      <c r="B499" s="17"/>
      <c r="C499" s="18"/>
      <c r="D499" s="1">
        <v>315</v>
      </c>
      <c r="E499" s="4" t="s">
        <v>5575</v>
      </c>
    </row>
    <row r="500" spans="1:5" ht="15" thickBot="1" x14ac:dyDescent="0.35">
      <c r="A500" s="17"/>
      <c r="B500" s="17"/>
      <c r="C500" s="18"/>
      <c r="D500" s="1">
        <v>222</v>
      </c>
      <c r="E500" s="4" t="s">
        <v>5576</v>
      </c>
    </row>
    <row r="501" spans="1:5" ht="15" thickBot="1" x14ac:dyDescent="0.35">
      <c r="A501" s="17"/>
      <c r="B501" s="17"/>
      <c r="C501" s="18"/>
      <c r="D501" s="1">
        <v>610</v>
      </c>
      <c r="E501" s="4" t="s">
        <v>5577</v>
      </c>
    </row>
    <row r="502" spans="1:5" ht="15" thickBot="1" x14ac:dyDescent="0.35">
      <c r="A502" s="17"/>
      <c r="B502" s="17"/>
      <c r="C502" s="18"/>
      <c r="D502" s="1">
        <v>220</v>
      </c>
      <c r="E502" s="4" t="s">
        <v>5578</v>
      </c>
    </row>
    <row r="503" spans="1:5" ht="15" thickBot="1" x14ac:dyDescent="0.35">
      <c r="A503" s="17"/>
      <c r="B503" s="17"/>
      <c r="C503" s="18"/>
      <c r="D503" s="1">
        <v>215</v>
      </c>
      <c r="E503" s="4" t="s">
        <v>5579</v>
      </c>
    </row>
    <row r="504" spans="1:5" ht="15" thickBot="1" x14ac:dyDescent="0.35">
      <c r="A504" s="17"/>
      <c r="B504" s="17"/>
      <c r="C504" s="18"/>
      <c r="D504" s="1">
        <v>230</v>
      </c>
      <c r="E504" s="4" t="s">
        <v>5580</v>
      </c>
    </row>
    <row r="505" spans="1:5" ht="15" thickBot="1" x14ac:dyDescent="0.35">
      <c r="A505" s="17"/>
      <c r="B505" s="17"/>
      <c r="C505" s="18"/>
      <c r="D505" s="1">
        <v>68</v>
      </c>
      <c r="E505" s="4" t="s">
        <v>5581</v>
      </c>
    </row>
    <row r="506" spans="1:5" ht="15" thickBot="1" x14ac:dyDescent="0.35">
      <c r="A506" s="17"/>
      <c r="B506" s="17"/>
      <c r="C506" s="18"/>
      <c r="D506" s="1">
        <v>3</v>
      </c>
      <c r="E506" s="4" t="s">
        <v>5582</v>
      </c>
    </row>
    <row r="507" spans="1:5" ht="15" thickBot="1" x14ac:dyDescent="0.35">
      <c r="A507" s="17"/>
      <c r="B507" s="17"/>
      <c r="C507" s="18"/>
      <c r="D507" s="1">
        <v>337</v>
      </c>
      <c r="E507" s="4" t="s">
        <v>5583</v>
      </c>
    </row>
    <row r="508" spans="1:5" ht="15" thickBot="1" x14ac:dyDescent="0.35">
      <c r="A508" s="17"/>
      <c r="B508" s="17"/>
      <c r="C508" s="18"/>
      <c r="D508" s="1">
        <v>790</v>
      </c>
      <c r="E508" s="4" t="s">
        <v>5584</v>
      </c>
    </row>
    <row r="509" spans="1:5" ht="15" thickBot="1" x14ac:dyDescent="0.35">
      <c r="A509" s="17"/>
      <c r="B509" s="17"/>
      <c r="C509" s="18"/>
      <c r="D509" s="1">
        <v>318</v>
      </c>
      <c r="E509" s="4" t="s">
        <v>5585</v>
      </c>
    </row>
    <row r="510" spans="1:5" ht="15" thickBot="1" x14ac:dyDescent="0.35">
      <c r="A510" s="17"/>
      <c r="B510" s="17"/>
      <c r="C510" s="18"/>
      <c r="D510" s="1">
        <v>485</v>
      </c>
      <c r="E510" s="4" t="s">
        <v>5585</v>
      </c>
    </row>
    <row r="511" spans="1:5" ht="15" thickBot="1" x14ac:dyDescent="0.35">
      <c r="A511" s="17"/>
      <c r="B511" s="17"/>
      <c r="C511" s="18"/>
      <c r="D511" s="1">
        <v>620</v>
      </c>
      <c r="E511" s="4" t="s">
        <v>5585</v>
      </c>
    </row>
    <row r="512" spans="1:5" ht="15" thickBot="1" x14ac:dyDescent="0.35">
      <c r="A512" s="17"/>
      <c r="B512" s="17"/>
      <c r="C512" s="18"/>
      <c r="D512" s="1">
        <v>250</v>
      </c>
      <c r="E512" s="4" t="s">
        <v>5586</v>
      </c>
    </row>
    <row r="513" spans="1:5" ht="15" thickBot="1" x14ac:dyDescent="0.35">
      <c r="A513" s="17"/>
      <c r="B513" s="17"/>
      <c r="C513" s="18"/>
      <c r="D513" s="1">
        <v>249</v>
      </c>
      <c r="E513" s="4" t="s">
        <v>5587</v>
      </c>
    </row>
    <row r="514" spans="1:5" ht="15" thickBot="1" x14ac:dyDescent="0.35">
      <c r="A514" s="17"/>
      <c r="B514" s="17"/>
      <c r="C514" s="18"/>
      <c r="D514" s="1">
        <v>254</v>
      </c>
      <c r="E514" s="4" t="s">
        <v>5588</v>
      </c>
    </row>
    <row r="515" spans="1:5" ht="15" thickBot="1" x14ac:dyDescent="0.35">
      <c r="A515" s="17"/>
      <c r="B515" s="17"/>
      <c r="C515" s="18"/>
      <c r="D515" s="1">
        <v>264</v>
      </c>
      <c r="E515" s="4" t="s">
        <v>5589</v>
      </c>
    </row>
    <row r="516" spans="1:5" ht="15" thickBot="1" x14ac:dyDescent="0.35">
      <c r="A516" s="17"/>
      <c r="B516" s="17"/>
      <c r="C516" s="18"/>
      <c r="D516" s="1">
        <v>269</v>
      </c>
      <c r="E516" s="4" t="s">
        <v>5590</v>
      </c>
    </row>
    <row r="517" spans="1:5" ht="15" thickBot="1" x14ac:dyDescent="0.35">
      <c r="A517" s="17"/>
      <c r="B517" s="17"/>
      <c r="C517" s="18"/>
      <c r="D517" s="1">
        <v>319</v>
      </c>
      <c r="E517" s="4" t="s">
        <v>5591</v>
      </c>
    </row>
    <row r="518" spans="1:5" ht="15" thickBot="1" x14ac:dyDescent="0.35">
      <c r="A518" s="17"/>
      <c r="B518" s="17"/>
      <c r="C518" s="18"/>
      <c r="D518" s="1">
        <v>272</v>
      </c>
      <c r="E518" s="4" t="s">
        <v>5592</v>
      </c>
    </row>
    <row r="519" spans="1:5" ht="15" thickBot="1" x14ac:dyDescent="0.35">
      <c r="A519" s="17"/>
      <c r="B519" s="17"/>
      <c r="C519" s="18"/>
      <c r="D519" s="1">
        <v>751</v>
      </c>
      <c r="E519" s="4" t="s">
        <v>5593</v>
      </c>
    </row>
    <row r="520" spans="1:5" ht="15" thickBot="1" x14ac:dyDescent="0.35">
      <c r="A520" s="17"/>
      <c r="B520" s="17"/>
      <c r="C520" s="18"/>
      <c r="D520" s="1">
        <v>334</v>
      </c>
      <c r="E520" s="4" t="s">
        <v>5594</v>
      </c>
    </row>
    <row r="521" spans="1:5" ht="15" thickBot="1" x14ac:dyDescent="0.35">
      <c r="A521" s="17"/>
      <c r="B521" s="17"/>
      <c r="C521" s="18"/>
      <c r="D521" s="1">
        <v>749</v>
      </c>
      <c r="E521" s="4" t="s">
        <v>5595</v>
      </c>
    </row>
    <row r="522" spans="1:5" ht="15" thickBot="1" x14ac:dyDescent="0.35">
      <c r="A522" s="17"/>
      <c r="B522" s="17"/>
      <c r="C522" s="18"/>
      <c r="D522" s="1">
        <v>611</v>
      </c>
      <c r="E522" s="4" t="s">
        <v>5596</v>
      </c>
    </row>
    <row r="523" spans="1:5" ht="15" thickBot="1" x14ac:dyDescent="0.35">
      <c r="A523" s="17"/>
      <c r="B523" s="17"/>
      <c r="C523" s="18"/>
      <c r="D523" s="1">
        <v>127</v>
      </c>
      <c r="E523" s="4" t="s">
        <v>5597</v>
      </c>
    </row>
    <row r="524" spans="1:5" ht="15" thickBot="1" x14ac:dyDescent="0.35">
      <c r="A524" s="17"/>
      <c r="B524" s="17"/>
      <c r="C524" s="18"/>
      <c r="D524" s="1">
        <v>172</v>
      </c>
      <c r="E524" s="4" t="s">
        <v>5598</v>
      </c>
    </row>
    <row r="525" spans="1:5" ht="15" thickBot="1" x14ac:dyDescent="0.35">
      <c r="A525" s="17"/>
      <c r="B525" s="17"/>
      <c r="C525" s="18"/>
      <c r="D525" s="1">
        <v>274</v>
      </c>
      <c r="E525" s="4" t="s">
        <v>5599</v>
      </c>
    </row>
    <row r="526" spans="1:5" ht="15" thickBot="1" x14ac:dyDescent="0.35">
      <c r="A526" s="17"/>
      <c r="B526" s="17"/>
      <c r="C526" s="18"/>
      <c r="D526" s="1">
        <v>681</v>
      </c>
      <c r="E526" s="4" t="s">
        <v>5600</v>
      </c>
    </row>
    <row r="527" spans="1:5" ht="15" thickBot="1" x14ac:dyDescent="0.35">
      <c r="A527" s="17"/>
      <c r="B527" s="17"/>
      <c r="C527" s="18"/>
      <c r="D527" s="1">
        <v>80</v>
      </c>
      <c r="E527" s="4" t="s">
        <v>5601</v>
      </c>
    </row>
    <row r="528" spans="1:5" ht="15" thickBot="1" x14ac:dyDescent="0.35">
      <c r="A528" s="17"/>
      <c r="B528" s="17"/>
      <c r="C528" s="18"/>
      <c r="D528" s="1">
        <v>832</v>
      </c>
      <c r="E528" s="4" t="s">
        <v>5602</v>
      </c>
    </row>
    <row r="529" spans="1:5" ht="15" thickBot="1" x14ac:dyDescent="0.35">
      <c r="A529" s="17"/>
      <c r="B529" s="17"/>
      <c r="C529" s="18"/>
      <c r="D529" s="1">
        <v>167</v>
      </c>
      <c r="E529" s="4" t="s">
        <v>5603</v>
      </c>
    </row>
    <row r="530" spans="1:5" ht="15" thickBot="1" x14ac:dyDescent="0.35">
      <c r="A530" s="17"/>
      <c r="B530" s="17"/>
      <c r="C530" s="18"/>
      <c r="D530" s="1">
        <v>177</v>
      </c>
      <c r="E530" s="4" t="s">
        <v>5604</v>
      </c>
    </row>
    <row r="531" spans="1:5" ht="15" thickBot="1" x14ac:dyDescent="0.35">
      <c r="A531" s="17"/>
      <c r="B531" s="17"/>
      <c r="C531" s="18"/>
      <c r="D531" s="1">
        <v>180</v>
      </c>
      <c r="E531" s="4" t="s">
        <v>5605</v>
      </c>
    </row>
    <row r="532" spans="1:5" ht="15" thickBot="1" x14ac:dyDescent="0.35">
      <c r="A532" s="17"/>
      <c r="B532" s="17"/>
      <c r="C532" s="18"/>
      <c r="D532" s="1">
        <v>179</v>
      </c>
      <c r="E532" s="4" t="s">
        <v>5606</v>
      </c>
    </row>
    <row r="533" spans="1:5" ht="15" thickBot="1" x14ac:dyDescent="0.35">
      <c r="A533" s="17"/>
      <c r="B533" s="17"/>
      <c r="C533" s="18"/>
      <c r="D533" s="1">
        <v>142</v>
      </c>
      <c r="E533" s="4" t="s">
        <v>5607</v>
      </c>
    </row>
    <row r="534" spans="1:5" ht="15" thickBot="1" x14ac:dyDescent="0.35">
      <c r="A534" s="17"/>
      <c r="B534" s="17"/>
      <c r="C534" s="18"/>
      <c r="D534" s="1">
        <v>47</v>
      </c>
      <c r="E534" s="4" t="s">
        <v>5608</v>
      </c>
    </row>
    <row r="535" spans="1:5" ht="15" thickBot="1" x14ac:dyDescent="0.35">
      <c r="A535" s="17"/>
      <c r="B535" s="17"/>
      <c r="C535" s="18"/>
      <c r="D535" s="1">
        <v>779</v>
      </c>
      <c r="E535" s="4" t="s">
        <v>5609</v>
      </c>
    </row>
    <row r="536" spans="1:5" ht="15" thickBot="1" x14ac:dyDescent="0.35">
      <c r="A536" s="17"/>
      <c r="B536" s="17"/>
      <c r="C536" s="18"/>
      <c r="D536" s="1">
        <v>783</v>
      </c>
      <c r="E536" s="4" t="s">
        <v>5610</v>
      </c>
    </row>
    <row r="537" spans="1:5" ht="15" thickBot="1" x14ac:dyDescent="0.35">
      <c r="A537" s="17"/>
      <c r="B537" s="17"/>
      <c r="C537" s="18"/>
      <c r="D537" s="1">
        <v>279</v>
      </c>
      <c r="E537" s="4" t="s">
        <v>5611</v>
      </c>
    </row>
    <row r="538" spans="1:5" ht="15" thickBot="1" x14ac:dyDescent="0.35">
      <c r="A538" s="17"/>
      <c r="B538" s="17"/>
      <c r="C538" s="18"/>
      <c r="D538" s="1">
        <v>76</v>
      </c>
      <c r="E538" s="4" t="s">
        <v>5612</v>
      </c>
    </row>
    <row r="539" spans="1:5" ht="15" thickBot="1" x14ac:dyDescent="0.35">
      <c r="A539" s="17"/>
      <c r="B539" s="17"/>
      <c r="C539" s="18"/>
      <c r="D539" s="1">
        <v>759</v>
      </c>
      <c r="E539" s="4" t="s">
        <v>5613</v>
      </c>
    </row>
    <row r="540" spans="1:5" ht="15" thickBot="1" x14ac:dyDescent="0.35">
      <c r="A540" s="17"/>
      <c r="B540" s="17"/>
      <c r="C540" s="18"/>
      <c r="D540" s="1">
        <v>771</v>
      </c>
      <c r="E540" s="4" t="s">
        <v>5614</v>
      </c>
    </row>
    <row r="541" spans="1:5" ht="15" thickBot="1" x14ac:dyDescent="0.35">
      <c r="A541" s="17"/>
      <c r="B541" s="17"/>
      <c r="C541" s="18"/>
      <c r="D541" s="1">
        <v>760</v>
      </c>
      <c r="E541" s="4" t="s">
        <v>5615</v>
      </c>
    </row>
    <row r="542" spans="1:5" ht="15" thickBot="1" x14ac:dyDescent="0.35">
      <c r="A542" s="17"/>
      <c r="B542" s="17"/>
      <c r="C542" s="18"/>
      <c r="D542" s="1">
        <v>143</v>
      </c>
      <c r="E542" s="4" t="s">
        <v>5616</v>
      </c>
    </row>
    <row r="543" spans="1:5" ht="15" thickBot="1" x14ac:dyDescent="0.35">
      <c r="A543" s="17"/>
      <c r="B543" s="17"/>
      <c r="C543" s="18"/>
      <c r="D543" s="1">
        <v>48</v>
      </c>
      <c r="E543" s="4" t="s">
        <v>5617</v>
      </c>
    </row>
    <row r="544" spans="1:5" ht="15" thickBot="1" x14ac:dyDescent="0.35">
      <c r="A544" s="17"/>
      <c r="B544" s="17"/>
      <c r="C544" s="18"/>
      <c r="D544" s="1">
        <v>69</v>
      </c>
      <c r="E544" s="4" t="s">
        <v>5618</v>
      </c>
    </row>
    <row r="545" spans="1:5" ht="15" thickBot="1" x14ac:dyDescent="0.35">
      <c r="A545" s="17"/>
      <c r="B545" s="17"/>
      <c r="C545" s="18"/>
      <c r="D545" s="1">
        <v>733</v>
      </c>
      <c r="E545" s="4" t="s">
        <v>5619</v>
      </c>
    </row>
    <row r="546" spans="1:5" ht="15" thickBot="1" x14ac:dyDescent="0.35">
      <c r="A546" s="17"/>
      <c r="B546" s="17"/>
      <c r="C546" s="18"/>
      <c r="D546" s="1">
        <v>476</v>
      </c>
      <c r="E546" s="4" t="s">
        <v>5620</v>
      </c>
    </row>
    <row r="547" spans="1:5" ht="15" thickBot="1" x14ac:dyDescent="0.35">
      <c r="A547" s="17"/>
      <c r="B547" s="17"/>
      <c r="C547" s="18"/>
      <c r="D547" s="1">
        <v>686</v>
      </c>
      <c r="E547" s="4" t="s">
        <v>5621</v>
      </c>
    </row>
    <row r="548" spans="1:5" ht="15" thickBot="1" x14ac:dyDescent="0.35">
      <c r="A548" s="17"/>
      <c r="B548" s="17"/>
      <c r="C548" s="18"/>
      <c r="D548" s="1">
        <v>202</v>
      </c>
      <c r="E548" s="4" t="s">
        <v>5622</v>
      </c>
    </row>
    <row r="549" spans="1:5" ht="15" thickBot="1" x14ac:dyDescent="0.35">
      <c r="A549" s="17"/>
      <c r="B549" s="17"/>
      <c r="C549" s="18"/>
      <c r="D549" s="1">
        <v>218</v>
      </c>
      <c r="E549" s="4" t="s">
        <v>5623</v>
      </c>
    </row>
    <row r="550" spans="1:5" ht="15" thickBot="1" x14ac:dyDescent="0.35">
      <c r="A550" s="17"/>
      <c r="B550" s="17"/>
      <c r="C550" s="18"/>
      <c r="D550" s="1">
        <v>630</v>
      </c>
      <c r="E550" s="4" t="s">
        <v>5624</v>
      </c>
    </row>
    <row r="551" spans="1:5" ht="15" thickBot="1" x14ac:dyDescent="0.35">
      <c r="A551" s="17"/>
      <c r="B551" s="17"/>
      <c r="C551" s="18"/>
      <c r="D551" s="1">
        <v>636</v>
      </c>
      <c r="E551" s="4" t="s">
        <v>5625</v>
      </c>
    </row>
    <row r="552" spans="1:5" ht="15" thickBot="1" x14ac:dyDescent="0.35">
      <c r="A552" s="17"/>
      <c r="B552" s="17"/>
      <c r="C552" s="18"/>
      <c r="D552" s="1">
        <v>487</v>
      </c>
      <c r="E552" s="4" t="s">
        <v>5626</v>
      </c>
    </row>
    <row r="553" spans="1:5" ht="15" thickBot="1" x14ac:dyDescent="0.35">
      <c r="A553" s="17"/>
      <c r="B553" s="17"/>
      <c r="C553" s="18"/>
      <c r="D553" s="1">
        <v>141</v>
      </c>
      <c r="E553" s="4" t="s">
        <v>5627</v>
      </c>
    </row>
    <row r="554" spans="1:5" ht="15" thickBot="1" x14ac:dyDescent="0.35">
      <c r="A554" s="17"/>
      <c r="B554" s="17"/>
      <c r="C554" s="18"/>
      <c r="D554" s="1">
        <v>469</v>
      </c>
      <c r="E554" s="4" t="s">
        <v>5628</v>
      </c>
    </row>
    <row r="555" spans="1:5" ht="15" thickBot="1" x14ac:dyDescent="0.35">
      <c r="A555" s="17"/>
      <c r="B555" s="17"/>
      <c r="C555" s="18"/>
      <c r="D555" s="1">
        <v>713</v>
      </c>
      <c r="E555" s="4" t="s">
        <v>5629</v>
      </c>
    </row>
    <row r="556" spans="1:5" ht="15" thickBot="1" x14ac:dyDescent="0.35">
      <c r="A556" s="17"/>
      <c r="B556" s="17"/>
      <c r="C556" s="18"/>
      <c r="D556" s="1">
        <v>153</v>
      </c>
      <c r="E556" s="4" t="s">
        <v>5630</v>
      </c>
    </row>
    <row r="557" spans="1:5" ht="15" thickBot="1" x14ac:dyDescent="0.35">
      <c r="A557" s="17"/>
      <c r="B557" s="17"/>
      <c r="C557" s="18"/>
      <c r="D557" s="1">
        <v>320</v>
      </c>
      <c r="E557" s="4" t="s">
        <v>5631</v>
      </c>
    </row>
    <row r="558" spans="1:5" ht="15" thickBot="1" x14ac:dyDescent="0.35">
      <c r="A558" s="17"/>
      <c r="B558" s="17"/>
      <c r="C558" s="18"/>
      <c r="D558" s="1">
        <v>398</v>
      </c>
      <c r="E558" s="4" t="s">
        <v>5632</v>
      </c>
    </row>
    <row r="559" spans="1:5" ht="15" thickBot="1" x14ac:dyDescent="0.35">
      <c r="A559" s="17"/>
      <c r="B559" s="17"/>
      <c r="C559" s="18"/>
      <c r="D559" s="1">
        <v>410</v>
      </c>
      <c r="E559" s="4" t="s">
        <v>5633</v>
      </c>
    </row>
    <row r="560" spans="1:5" ht="15" thickBot="1" x14ac:dyDescent="0.35">
      <c r="A560" s="17"/>
      <c r="B560" s="17"/>
      <c r="C560" s="18"/>
      <c r="D560" s="1">
        <v>638</v>
      </c>
      <c r="E560" s="4" t="s">
        <v>5634</v>
      </c>
    </row>
    <row r="561" spans="1:5" ht="15" thickBot="1" x14ac:dyDescent="0.35">
      <c r="A561" s="17"/>
      <c r="B561" s="17"/>
      <c r="C561" s="18"/>
      <c r="D561" s="1">
        <v>688</v>
      </c>
      <c r="E561" s="4" t="s">
        <v>5635</v>
      </c>
    </row>
    <row r="562" spans="1:5" ht="15" thickBot="1" x14ac:dyDescent="0.35">
      <c r="A562" s="17"/>
      <c r="B562" s="17"/>
      <c r="C562" s="18"/>
      <c r="D562" s="1">
        <v>216</v>
      </c>
      <c r="E562" s="4" t="s">
        <v>5636</v>
      </c>
    </row>
    <row r="563" spans="1:5" ht="15" thickBot="1" x14ac:dyDescent="0.35">
      <c r="A563" s="17"/>
      <c r="B563" s="17"/>
      <c r="C563" s="18"/>
      <c r="D563" s="1">
        <v>634</v>
      </c>
      <c r="E563" s="4" t="s">
        <v>5637</v>
      </c>
    </row>
    <row r="564" spans="1:5" ht="15" thickBot="1" x14ac:dyDescent="0.35">
      <c r="A564" s="17"/>
      <c r="B564" s="17"/>
      <c r="C564" s="18"/>
      <c r="D564" s="1">
        <v>441</v>
      </c>
      <c r="E564" s="4" t="s">
        <v>5638</v>
      </c>
    </row>
    <row r="565" spans="1:5" ht="15" thickBot="1" x14ac:dyDescent="0.35">
      <c r="A565" s="17"/>
      <c r="B565" s="17"/>
      <c r="C565" s="18"/>
      <c r="D565" s="1">
        <v>333</v>
      </c>
      <c r="E565" s="4" t="s">
        <v>5639</v>
      </c>
    </row>
    <row r="566" spans="1:5" ht="15" thickBot="1" x14ac:dyDescent="0.35">
      <c r="A566" s="17"/>
      <c r="B566" s="17"/>
      <c r="C566" s="18"/>
      <c r="D566" s="1">
        <v>293</v>
      </c>
      <c r="E566" s="4" t="s">
        <v>5640</v>
      </c>
    </row>
    <row r="567" spans="1:5" ht="15" thickBot="1" x14ac:dyDescent="0.35">
      <c r="A567" s="17"/>
      <c r="B567" s="17"/>
      <c r="C567" s="18"/>
      <c r="D567" s="1">
        <v>311</v>
      </c>
      <c r="E567" s="4" t="s">
        <v>5641</v>
      </c>
    </row>
    <row r="568" spans="1:5" ht="15" thickBot="1" x14ac:dyDescent="0.35">
      <c r="A568" s="17"/>
      <c r="B568" s="17"/>
      <c r="C568" s="18"/>
      <c r="D568" s="1">
        <v>401</v>
      </c>
      <c r="E568" s="4" t="s">
        <v>5642</v>
      </c>
    </row>
    <row r="569" spans="1:5" ht="15" thickBot="1" x14ac:dyDescent="0.35">
      <c r="A569" s="17"/>
      <c r="B569" s="17"/>
      <c r="C569" s="18"/>
      <c r="D569" s="1">
        <v>375</v>
      </c>
      <c r="E569" s="4" t="s">
        <v>5643</v>
      </c>
    </row>
    <row r="570" spans="1:5" ht="15" thickBot="1" x14ac:dyDescent="0.35">
      <c r="A570" s="17"/>
      <c r="B570" s="17"/>
      <c r="C570" s="18"/>
      <c r="D570" s="1">
        <v>270</v>
      </c>
      <c r="E570" s="4" t="s">
        <v>5644</v>
      </c>
    </row>
    <row r="571" spans="1:5" ht="15" thickBot="1" x14ac:dyDescent="0.35">
      <c r="A571" s="17"/>
      <c r="B571" s="17"/>
      <c r="C571" s="18"/>
      <c r="D571" s="1">
        <v>10</v>
      </c>
      <c r="E571" s="4" t="s">
        <v>5645</v>
      </c>
    </row>
    <row r="572" spans="1:5" ht="15" thickBot="1" x14ac:dyDescent="0.35">
      <c r="A572" s="17"/>
      <c r="B572" s="17"/>
      <c r="C572" s="18"/>
      <c r="D572" s="1">
        <v>481</v>
      </c>
      <c r="E572" s="4" t="s">
        <v>5646</v>
      </c>
    </row>
    <row r="573" spans="1:5" ht="15" thickBot="1" x14ac:dyDescent="0.35">
      <c r="A573" s="17"/>
      <c r="B573" s="17"/>
      <c r="C573" s="18"/>
      <c r="D573" s="1">
        <v>237</v>
      </c>
      <c r="E573" s="4" t="s">
        <v>5647</v>
      </c>
    </row>
    <row r="574" spans="1:5" ht="15" thickBot="1" x14ac:dyDescent="0.35">
      <c r="A574" s="17"/>
      <c r="B574" s="17"/>
      <c r="C574" s="18"/>
      <c r="D574" s="1">
        <v>284</v>
      </c>
      <c r="E574" s="4" t="s">
        <v>5648</v>
      </c>
    </row>
    <row r="575" spans="1:5" ht="15" thickBot="1" x14ac:dyDescent="0.35">
      <c r="A575" s="17"/>
      <c r="B575" s="17"/>
      <c r="C575" s="18"/>
      <c r="D575" s="1">
        <v>819</v>
      </c>
      <c r="E575" s="4" t="s">
        <v>5648</v>
      </c>
    </row>
    <row r="576" spans="1:5" ht="15" thickBot="1" x14ac:dyDescent="0.35">
      <c r="A576" s="17"/>
      <c r="B576" s="17"/>
      <c r="C576" s="18"/>
      <c r="D576" s="1">
        <v>233</v>
      </c>
      <c r="E576" s="4" t="s">
        <v>5649</v>
      </c>
    </row>
    <row r="577" spans="1:5" ht="15" thickBot="1" x14ac:dyDescent="0.35">
      <c r="A577" s="17"/>
      <c r="B577" s="17"/>
      <c r="C577" s="18"/>
      <c r="D577" s="1">
        <v>741</v>
      </c>
      <c r="E577" s="4" t="s">
        <v>5650</v>
      </c>
    </row>
    <row r="578" spans="1:5" ht="15" thickBot="1" x14ac:dyDescent="0.35">
      <c r="A578" s="17"/>
      <c r="B578" s="17"/>
      <c r="C578" s="18"/>
      <c r="D578" s="1">
        <v>30</v>
      </c>
      <c r="E578" s="4" t="s">
        <v>5651</v>
      </c>
    </row>
    <row r="579" spans="1:5" ht="15" thickBot="1" x14ac:dyDescent="0.35">
      <c r="A579" s="17"/>
      <c r="B579" s="17"/>
      <c r="C579" s="18"/>
      <c r="D579" s="1">
        <v>33</v>
      </c>
      <c r="E579" s="4" t="s">
        <v>5652</v>
      </c>
    </row>
    <row r="580" spans="1:5" ht="15" thickBot="1" x14ac:dyDescent="0.35">
      <c r="A580" s="17"/>
      <c r="B580" s="17"/>
      <c r="C580" s="18"/>
      <c r="D580" s="1">
        <v>661</v>
      </c>
      <c r="E580" s="4" t="s">
        <v>5653</v>
      </c>
    </row>
    <row r="581" spans="1:5" ht="15" thickBot="1" x14ac:dyDescent="0.35">
      <c r="A581" s="17"/>
      <c r="B581" s="17"/>
      <c r="C581" s="18"/>
      <c r="D581" s="1">
        <v>664</v>
      </c>
      <c r="E581" s="4" t="s">
        <v>5654</v>
      </c>
    </row>
    <row r="582" spans="1:5" ht="15" thickBot="1" x14ac:dyDescent="0.35">
      <c r="A582" s="17"/>
      <c r="B582" s="17"/>
      <c r="C582" s="18"/>
      <c r="D582" s="1">
        <v>677</v>
      </c>
      <c r="E582" s="4" t="s">
        <v>5655</v>
      </c>
    </row>
    <row r="583" spans="1:5" ht="15" thickBot="1" x14ac:dyDescent="0.35">
      <c r="A583" s="17"/>
      <c r="B583" s="17"/>
      <c r="C583" s="18"/>
      <c r="D583" s="1">
        <v>568</v>
      </c>
      <c r="E583" s="4" t="s">
        <v>5656</v>
      </c>
    </row>
    <row r="584" spans="1:5" ht="15" thickBot="1" x14ac:dyDescent="0.35">
      <c r="A584" s="17"/>
      <c r="B584" s="17"/>
      <c r="C584" s="18"/>
      <c r="D584" s="1">
        <v>523</v>
      </c>
      <c r="E584" s="4" t="s">
        <v>5657</v>
      </c>
    </row>
    <row r="585" spans="1:5" ht="15" thickBot="1" x14ac:dyDescent="0.35">
      <c r="A585" s="17"/>
      <c r="B585" s="17"/>
      <c r="C585" s="18"/>
      <c r="D585" s="1">
        <v>432</v>
      </c>
      <c r="E585" s="4" t="s">
        <v>5658</v>
      </c>
    </row>
    <row r="586" spans="1:5" ht="15" thickBot="1" x14ac:dyDescent="0.35">
      <c r="A586" s="17"/>
      <c r="B586" s="17"/>
      <c r="C586" s="18"/>
      <c r="D586" s="1">
        <v>425</v>
      </c>
      <c r="E586" s="4" t="s">
        <v>5659</v>
      </c>
    </row>
    <row r="587" spans="1:5" ht="15" thickBot="1" x14ac:dyDescent="0.35">
      <c r="A587" s="17"/>
      <c r="B587" s="17"/>
      <c r="C587" s="18"/>
      <c r="D587" s="1">
        <v>407</v>
      </c>
      <c r="E587" s="4" t="s">
        <v>5660</v>
      </c>
    </row>
    <row r="588" spans="1:5" ht="15" thickBot="1" x14ac:dyDescent="0.35">
      <c r="A588" s="17"/>
      <c r="B588" s="17"/>
      <c r="C588" s="18"/>
      <c r="D588" s="1">
        <v>692</v>
      </c>
      <c r="E588" s="4" t="s">
        <v>5660</v>
      </c>
    </row>
    <row r="589" spans="1:5" ht="15" thickBot="1" x14ac:dyDescent="0.35">
      <c r="A589" s="17"/>
      <c r="B589" s="17"/>
      <c r="C589" s="18"/>
      <c r="D589" s="1">
        <v>541</v>
      </c>
      <c r="E589" s="4" t="s">
        <v>5661</v>
      </c>
    </row>
    <row r="590" spans="1:5" ht="15" thickBot="1" x14ac:dyDescent="0.35">
      <c r="A590" s="17"/>
      <c r="B590" s="17"/>
      <c r="C590" s="18"/>
      <c r="D590" s="1">
        <v>224</v>
      </c>
      <c r="E590" s="4" t="s">
        <v>5662</v>
      </c>
    </row>
    <row r="591" spans="1:5" ht="15" thickBot="1" x14ac:dyDescent="0.35">
      <c r="A591" s="17"/>
      <c r="B591" s="17"/>
      <c r="C591" s="18"/>
      <c r="D591" s="1">
        <v>566</v>
      </c>
      <c r="E591" s="4" t="s">
        <v>5663</v>
      </c>
    </row>
    <row r="592" spans="1:5" ht="15" thickBot="1" x14ac:dyDescent="0.35">
      <c r="A592" s="17"/>
      <c r="B592" s="17"/>
      <c r="C592" s="18"/>
      <c r="D592" s="1">
        <v>376</v>
      </c>
      <c r="E592" s="4" t="s">
        <v>5664</v>
      </c>
    </row>
    <row r="593" spans="1:5" ht="15" thickBot="1" x14ac:dyDescent="0.35">
      <c r="A593" s="17"/>
      <c r="B593" s="17"/>
      <c r="C593" s="18"/>
      <c r="D593" s="1">
        <v>809</v>
      </c>
      <c r="E593" s="4" t="s">
        <v>5665</v>
      </c>
    </row>
    <row r="594" spans="1:5" ht="15" thickBot="1" x14ac:dyDescent="0.35">
      <c r="A594" s="17"/>
      <c r="B594" s="17"/>
      <c r="C594" s="18"/>
      <c r="D594" s="1">
        <v>399</v>
      </c>
      <c r="E594" s="4" t="s">
        <v>5666</v>
      </c>
    </row>
    <row r="595" spans="1:5" ht="15" thickBot="1" x14ac:dyDescent="0.35">
      <c r="A595" s="17"/>
      <c r="B595" s="17"/>
      <c r="C595" s="18"/>
      <c r="D595" s="1">
        <v>210</v>
      </c>
      <c r="E595" s="4" t="s">
        <v>5667</v>
      </c>
    </row>
    <row r="596" spans="1:5" ht="15" thickBot="1" x14ac:dyDescent="0.35">
      <c r="A596" s="17"/>
      <c r="B596" s="17"/>
      <c r="C596" s="18"/>
      <c r="D596" s="1">
        <v>682</v>
      </c>
      <c r="E596" s="4" t="s">
        <v>5668</v>
      </c>
    </row>
    <row r="597" spans="1:5" ht="15" thickBot="1" x14ac:dyDescent="0.35">
      <c r="A597" s="17"/>
      <c r="B597" s="17"/>
      <c r="C597" s="18"/>
      <c r="D597" s="1">
        <v>572</v>
      </c>
      <c r="E597" s="4" t="s">
        <v>5669</v>
      </c>
    </row>
    <row r="598" spans="1:5" ht="15" thickBot="1" x14ac:dyDescent="0.35">
      <c r="A598" s="17"/>
      <c r="B598" s="17"/>
      <c r="C598" s="18"/>
      <c r="D598" s="1">
        <v>676</v>
      </c>
      <c r="E598" s="4" t="s">
        <v>5670</v>
      </c>
    </row>
    <row r="599" spans="1:5" ht="15" thickBot="1" x14ac:dyDescent="0.35">
      <c r="A599" s="17"/>
      <c r="B599" s="17"/>
      <c r="C599" s="18"/>
      <c r="D599" s="1">
        <v>349</v>
      </c>
      <c r="E599" s="4" t="s">
        <v>5671</v>
      </c>
    </row>
    <row r="600" spans="1:5" ht="15" thickBot="1" x14ac:dyDescent="0.35">
      <c r="A600" s="17"/>
      <c r="B600" s="17"/>
      <c r="C600" s="18"/>
      <c r="D600" s="1">
        <v>59</v>
      </c>
      <c r="E600" s="4" t="s">
        <v>5672</v>
      </c>
    </row>
    <row r="601" spans="1:5" ht="15" thickBot="1" x14ac:dyDescent="0.35">
      <c r="A601" s="17"/>
      <c r="B601" s="17"/>
      <c r="C601" s="18"/>
      <c r="D601" s="1">
        <v>340</v>
      </c>
      <c r="E601" s="4" t="s">
        <v>5673</v>
      </c>
    </row>
    <row r="602" spans="1:5" ht="15" thickBot="1" x14ac:dyDescent="0.35">
      <c r="A602" s="17"/>
      <c r="B602" s="17"/>
      <c r="C602" s="18"/>
      <c r="D602" s="1">
        <v>424</v>
      </c>
      <c r="E602" s="4" t="s">
        <v>5674</v>
      </c>
    </row>
    <row r="603" spans="1:5" ht="15" thickBot="1" x14ac:dyDescent="0.35">
      <c r="A603" s="17"/>
      <c r="B603" s="17"/>
      <c r="C603" s="18"/>
      <c r="D603" s="1">
        <v>601</v>
      </c>
      <c r="E603" s="4" t="s">
        <v>5675</v>
      </c>
    </row>
    <row r="604" spans="1:5" ht="15" thickBot="1" x14ac:dyDescent="0.35">
      <c r="A604" s="17"/>
      <c r="B604" s="17"/>
      <c r="C604" s="18"/>
      <c r="D604" s="1">
        <v>530</v>
      </c>
      <c r="E604" s="4" t="s">
        <v>5676</v>
      </c>
    </row>
    <row r="605" spans="1:5" ht="15" thickBot="1" x14ac:dyDescent="0.35">
      <c r="A605" s="17"/>
      <c r="B605" s="17"/>
      <c r="C605" s="18"/>
      <c r="D605" s="1">
        <v>813</v>
      </c>
      <c r="E605" s="4" t="s">
        <v>5677</v>
      </c>
    </row>
    <row r="606" spans="1:5" ht="15" thickBot="1" x14ac:dyDescent="0.35">
      <c r="A606" s="17"/>
      <c r="B606" s="17"/>
      <c r="C606" s="18"/>
      <c r="D606" s="1">
        <v>480</v>
      </c>
      <c r="E606" s="4" t="s">
        <v>5678</v>
      </c>
    </row>
    <row r="607" spans="1:5" ht="15" thickBot="1" x14ac:dyDescent="0.35">
      <c r="A607" s="17"/>
      <c r="B607" s="17"/>
      <c r="C607" s="18"/>
      <c r="D607" s="1">
        <v>715</v>
      </c>
      <c r="E607" s="4" t="s">
        <v>5679</v>
      </c>
    </row>
    <row r="608" spans="1:5" ht="15" thickBot="1" x14ac:dyDescent="0.35">
      <c r="A608" s="17"/>
      <c r="B608" s="17"/>
      <c r="C608" s="18"/>
      <c r="D608" s="1">
        <v>238</v>
      </c>
      <c r="E608" s="4" t="s">
        <v>5680</v>
      </c>
    </row>
    <row r="609" spans="1:5" ht="15" thickBot="1" x14ac:dyDescent="0.35">
      <c r="A609" s="17"/>
      <c r="B609" s="17"/>
      <c r="C609" s="18"/>
      <c r="D609" s="1">
        <v>505</v>
      </c>
      <c r="E609" s="4" t="s">
        <v>5681</v>
      </c>
    </row>
    <row r="610" spans="1:5" ht="15" thickBot="1" x14ac:dyDescent="0.35">
      <c r="A610" s="17"/>
      <c r="B610" s="17"/>
      <c r="C610" s="18"/>
      <c r="D610" s="1">
        <v>201</v>
      </c>
      <c r="E610" s="4" t="s">
        <v>5682</v>
      </c>
    </row>
    <row r="611" spans="1:5" ht="15" thickBot="1" x14ac:dyDescent="0.35">
      <c r="A611" s="17"/>
      <c r="B611" s="17"/>
      <c r="C611" s="18"/>
      <c r="D611" s="1">
        <v>529</v>
      </c>
      <c r="E611" s="4" t="s">
        <v>5683</v>
      </c>
    </row>
    <row r="612" spans="1:5" ht="15" thickBot="1" x14ac:dyDescent="0.35">
      <c r="A612" s="17"/>
      <c r="B612" s="17"/>
      <c r="C612" s="18"/>
      <c r="D612" s="1">
        <v>516</v>
      </c>
      <c r="E612" s="4" t="s">
        <v>5684</v>
      </c>
    </row>
    <row r="613" spans="1:5" ht="15" thickBot="1" x14ac:dyDescent="0.35">
      <c r="A613" s="17"/>
      <c r="B613" s="17"/>
      <c r="C613" s="18"/>
      <c r="D613" s="1">
        <v>531</v>
      </c>
      <c r="E613" s="4" t="s">
        <v>5685</v>
      </c>
    </row>
    <row r="614" spans="1:5" ht="15" thickBot="1" x14ac:dyDescent="0.35">
      <c r="A614" s="17"/>
      <c r="B614" s="17"/>
      <c r="C614" s="18"/>
      <c r="D614" s="1">
        <v>470</v>
      </c>
      <c r="E614" s="4" t="s">
        <v>5686</v>
      </c>
    </row>
    <row r="615" spans="1:5" ht="15" thickBot="1" x14ac:dyDescent="0.35">
      <c r="A615" s="17"/>
      <c r="B615" s="17"/>
      <c r="C615" s="18"/>
      <c r="D615" s="1">
        <v>271</v>
      </c>
      <c r="E615" s="4" t="s">
        <v>5687</v>
      </c>
    </row>
    <row r="616" spans="1:5" ht="15" thickBot="1" x14ac:dyDescent="0.35">
      <c r="A616" s="17"/>
      <c r="B616" s="17"/>
      <c r="C616" s="18"/>
      <c r="D616" s="1">
        <v>347</v>
      </c>
      <c r="E616" s="4" t="s">
        <v>5688</v>
      </c>
    </row>
    <row r="617" spans="1:5" ht="15" thickBot="1" x14ac:dyDescent="0.35">
      <c r="A617" s="17"/>
      <c r="B617" s="17"/>
      <c r="C617" s="18"/>
      <c r="D617" s="1">
        <v>586</v>
      </c>
      <c r="E617" s="4" t="s">
        <v>5689</v>
      </c>
    </row>
    <row r="618" spans="1:5" ht="15" thickBot="1" x14ac:dyDescent="0.35">
      <c r="A618" s="17"/>
      <c r="B618" s="17"/>
      <c r="C618" s="18"/>
      <c r="D618" s="1">
        <v>612</v>
      </c>
      <c r="E618" s="4" t="s">
        <v>5690</v>
      </c>
    </row>
    <row r="619" spans="1:5" ht="15" thickBot="1" x14ac:dyDescent="0.35">
      <c r="A619" s="17"/>
      <c r="B619" s="17"/>
      <c r="C619" s="18"/>
      <c r="D619" s="1">
        <v>563</v>
      </c>
      <c r="E619" s="4" t="s">
        <v>5691</v>
      </c>
    </row>
    <row r="620" spans="1:5" ht="15" thickBot="1" x14ac:dyDescent="0.35">
      <c r="A620" s="17"/>
      <c r="B620" s="17"/>
      <c r="C620" s="18"/>
      <c r="D620" s="1">
        <v>602</v>
      </c>
      <c r="E620" s="4" t="s">
        <v>5692</v>
      </c>
    </row>
    <row r="621" spans="1:5" ht="15" thickBot="1" x14ac:dyDescent="0.35">
      <c r="A621" s="17"/>
      <c r="B621" s="17"/>
      <c r="C621" s="18"/>
      <c r="D621" s="1">
        <v>684</v>
      </c>
      <c r="E621" s="4" t="s">
        <v>5693</v>
      </c>
    </row>
    <row r="622" spans="1:5" ht="15" thickBot="1" x14ac:dyDescent="0.35">
      <c r="A622" s="17"/>
      <c r="B622" s="17"/>
      <c r="C622" s="18"/>
      <c r="D622" s="1">
        <v>335</v>
      </c>
      <c r="E622" s="4" t="s">
        <v>5694</v>
      </c>
    </row>
    <row r="623" spans="1:5" ht="15" thickBot="1" x14ac:dyDescent="0.35">
      <c r="A623" s="17"/>
      <c r="B623" s="17"/>
      <c r="C623" s="18"/>
      <c r="D623" s="1">
        <v>472</v>
      </c>
      <c r="E623" s="4" t="s">
        <v>5695</v>
      </c>
    </row>
    <row r="624" spans="1:5" ht="15" thickBot="1" x14ac:dyDescent="0.35">
      <c r="A624" s="17"/>
      <c r="B624" s="17"/>
      <c r="C624" s="18"/>
      <c r="D624" s="1">
        <v>675</v>
      </c>
      <c r="E624" s="4" t="s">
        <v>5696</v>
      </c>
    </row>
    <row r="625" spans="1:5" ht="15" thickBot="1" x14ac:dyDescent="0.35">
      <c r="A625" s="17"/>
      <c r="B625" s="17"/>
      <c r="C625" s="18"/>
      <c r="D625" s="1">
        <v>711</v>
      </c>
      <c r="E625" s="4" t="s">
        <v>5696</v>
      </c>
    </row>
    <row r="626" spans="1:5" ht="15" thickBot="1" x14ac:dyDescent="0.35">
      <c r="A626" s="17"/>
      <c r="B626" s="17"/>
      <c r="C626" s="18"/>
      <c r="D626" s="1">
        <v>6</v>
      </c>
      <c r="E626" s="4" t="s">
        <v>5697</v>
      </c>
    </row>
    <row r="627" spans="1:5" ht="15" thickBot="1" x14ac:dyDescent="0.35">
      <c r="A627" s="17"/>
      <c r="B627" s="17"/>
      <c r="C627" s="18"/>
      <c r="D627" s="1">
        <v>40</v>
      </c>
      <c r="E627" s="4" t="s">
        <v>5697</v>
      </c>
    </row>
    <row r="628" spans="1:5" ht="15" thickBot="1" x14ac:dyDescent="0.35">
      <c r="A628" s="17"/>
      <c r="B628" s="17"/>
      <c r="C628" s="18"/>
      <c r="D628" s="1">
        <v>429</v>
      </c>
      <c r="E628" s="4" t="s">
        <v>5698</v>
      </c>
    </row>
    <row r="629" spans="1:5" ht="15" thickBot="1" x14ac:dyDescent="0.35">
      <c r="A629" s="17"/>
      <c r="B629" s="17"/>
      <c r="C629" s="18"/>
      <c r="D629" s="1">
        <v>81</v>
      </c>
      <c r="E629" s="4" t="s">
        <v>5699</v>
      </c>
    </row>
    <row r="630" spans="1:5" ht="15" thickBot="1" x14ac:dyDescent="0.35">
      <c r="A630" s="17"/>
      <c r="B630" s="17"/>
      <c r="C630" s="18"/>
      <c r="D630" s="1">
        <v>598</v>
      </c>
      <c r="E630" s="4" t="s">
        <v>5700</v>
      </c>
    </row>
    <row r="631" spans="1:5" ht="15" thickBot="1" x14ac:dyDescent="0.35">
      <c r="A631" s="17"/>
      <c r="B631" s="17"/>
      <c r="C631" s="18"/>
      <c r="D631" s="1">
        <v>77</v>
      </c>
      <c r="E631" s="4" t="s">
        <v>5701</v>
      </c>
    </row>
    <row r="632" spans="1:5" ht="15" thickBot="1" x14ac:dyDescent="0.35">
      <c r="A632" s="17"/>
      <c r="B632" s="17"/>
      <c r="C632" s="18"/>
      <c r="D632" s="1">
        <v>734</v>
      </c>
      <c r="E632" s="4" t="s">
        <v>5702</v>
      </c>
    </row>
    <row r="633" spans="1:5" ht="15" thickBot="1" x14ac:dyDescent="0.35">
      <c r="A633" s="17"/>
      <c r="B633" s="17"/>
      <c r="C633" s="18"/>
      <c r="D633" s="1">
        <v>110</v>
      </c>
      <c r="E633" s="4" t="s">
        <v>5703</v>
      </c>
    </row>
    <row r="634" spans="1:5" ht="15" thickBot="1" x14ac:dyDescent="0.35">
      <c r="A634" s="17"/>
      <c r="B634" s="17"/>
      <c r="C634" s="18"/>
      <c r="D634" s="1">
        <v>145</v>
      </c>
      <c r="E634" s="4" t="s">
        <v>5704</v>
      </c>
    </row>
    <row r="635" spans="1:5" ht="15" thickBot="1" x14ac:dyDescent="0.35">
      <c r="A635" s="17"/>
      <c r="B635" s="17"/>
      <c r="C635" s="18"/>
      <c r="D635" s="1">
        <v>352</v>
      </c>
      <c r="E635" s="4" t="s">
        <v>5705</v>
      </c>
    </row>
    <row r="636" spans="1:5" ht="15" thickBot="1" x14ac:dyDescent="0.35">
      <c r="A636" s="17"/>
      <c r="B636" s="17"/>
      <c r="C636" s="18"/>
      <c r="D636" s="1">
        <v>276</v>
      </c>
      <c r="E636" s="4" t="s">
        <v>5706</v>
      </c>
    </row>
    <row r="637" spans="1:5" ht="15" thickBot="1" x14ac:dyDescent="0.35">
      <c r="A637" s="17"/>
      <c r="B637" s="17"/>
      <c r="C637" s="18"/>
      <c r="D637" s="1">
        <v>806</v>
      </c>
      <c r="E637" s="4" t="s">
        <v>5707</v>
      </c>
    </row>
    <row r="638" spans="1:5" ht="15" thickBot="1" x14ac:dyDescent="0.35">
      <c r="A638" s="17"/>
      <c r="B638" s="17"/>
      <c r="C638" s="18"/>
      <c r="D638" s="1">
        <v>807</v>
      </c>
      <c r="E638" s="4" t="s">
        <v>5708</v>
      </c>
    </row>
    <row r="639" spans="1:5" ht="15" thickBot="1" x14ac:dyDescent="0.35">
      <c r="A639" s="17"/>
      <c r="B639" s="17"/>
      <c r="C639" s="18"/>
      <c r="D639" s="1">
        <v>785</v>
      </c>
      <c r="E639" s="4" t="s">
        <v>5709</v>
      </c>
    </row>
    <row r="640" spans="1:5" ht="15" thickBot="1" x14ac:dyDescent="0.35">
      <c r="A640" s="17"/>
      <c r="B640" s="17"/>
      <c r="C640" s="18"/>
      <c r="D640" s="1">
        <v>257</v>
      </c>
      <c r="E640" s="4" t="s">
        <v>5710</v>
      </c>
    </row>
    <row r="641" spans="1:5" ht="15" thickBot="1" x14ac:dyDescent="0.35">
      <c r="A641" s="17"/>
      <c r="B641" s="17"/>
      <c r="C641" s="18"/>
      <c r="D641" s="1">
        <v>739</v>
      </c>
      <c r="E641" s="4" t="s">
        <v>5711</v>
      </c>
    </row>
    <row r="642" spans="1:5" ht="15" thickBot="1" x14ac:dyDescent="0.35">
      <c r="A642" s="17"/>
      <c r="B642" s="17"/>
      <c r="C642" s="18"/>
      <c r="D642" s="1">
        <v>268</v>
      </c>
      <c r="E642" s="4" t="s">
        <v>5712</v>
      </c>
    </row>
    <row r="643" spans="1:5" ht="15" thickBot="1" x14ac:dyDescent="0.35">
      <c r="A643" s="17"/>
      <c r="B643" s="17"/>
      <c r="C643" s="18"/>
      <c r="D643" s="1">
        <v>709</v>
      </c>
      <c r="E643" s="4" t="s">
        <v>5713</v>
      </c>
    </row>
    <row r="644" spans="1:5" ht="15" thickBot="1" x14ac:dyDescent="0.35">
      <c r="A644" s="17"/>
      <c r="B644" s="17"/>
      <c r="C644" s="18"/>
      <c r="D644" s="1">
        <v>287</v>
      </c>
      <c r="E644" s="4" t="s">
        <v>5714</v>
      </c>
    </row>
    <row r="645" spans="1:5" ht="15" thickBot="1" x14ac:dyDescent="0.35">
      <c r="A645" s="17"/>
      <c r="B645" s="17"/>
      <c r="C645" s="18"/>
      <c r="D645" s="1">
        <v>146</v>
      </c>
      <c r="E645" s="4" t="s">
        <v>5715</v>
      </c>
    </row>
    <row r="646" spans="1:5" ht="15" thickBot="1" x14ac:dyDescent="0.35">
      <c r="A646" s="17"/>
      <c r="B646" s="17"/>
      <c r="C646" s="18"/>
      <c r="D646" s="1">
        <v>498</v>
      </c>
      <c r="E646" s="4" t="s">
        <v>5716</v>
      </c>
    </row>
    <row r="647" spans="1:5" ht="15" thickBot="1" x14ac:dyDescent="0.35">
      <c r="A647" s="17"/>
      <c r="B647" s="17"/>
      <c r="C647" s="18"/>
      <c r="D647" s="1">
        <v>236</v>
      </c>
      <c r="E647" s="4" t="s">
        <v>5717</v>
      </c>
    </row>
    <row r="648" spans="1:5" ht="15" thickBot="1" x14ac:dyDescent="0.35">
      <c r="A648" s="17"/>
      <c r="B648" s="17"/>
      <c r="C648" s="18"/>
      <c r="D648" s="1">
        <v>828</v>
      </c>
      <c r="E648" s="4" t="s">
        <v>5718</v>
      </c>
    </row>
    <row r="649" spans="1:5" ht="15" thickBot="1" x14ac:dyDescent="0.35">
      <c r="A649" s="17"/>
      <c r="B649" s="17"/>
      <c r="C649" s="18"/>
      <c r="D649" s="1">
        <v>49</v>
      </c>
      <c r="E649" s="4" t="s">
        <v>5719</v>
      </c>
    </row>
    <row r="650" spans="1:5" ht="15" thickBot="1" x14ac:dyDescent="0.35">
      <c r="A650" s="17"/>
      <c r="B650" s="17"/>
      <c r="C650" s="18"/>
      <c r="D650" s="1">
        <v>716</v>
      </c>
      <c r="E650" s="4" t="s">
        <v>5720</v>
      </c>
    </row>
    <row r="651" spans="1:5" ht="15" thickBot="1" x14ac:dyDescent="0.35">
      <c r="A651" s="17"/>
      <c r="B651" s="17"/>
      <c r="C651" s="18"/>
      <c r="D651" s="1">
        <v>42</v>
      </c>
      <c r="E651" s="4" t="s">
        <v>5721</v>
      </c>
    </row>
    <row r="652" spans="1:5" ht="15" thickBot="1" x14ac:dyDescent="0.35">
      <c r="A652" s="17"/>
      <c r="B652" s="17"/>
      <c r="C652" s="18"/>
      <c r="D652" s="1">
        <v>493</v>
      </c>
      <c r="E652" s="4" t="s">
        <v>5722</v>
      </c>
    </row>
    <row r="653" spans="1:5" ht="15" thickBot="1" x14ac:dyDescent="0.35">
      <c r="A653" s="17"/>
      <c r="B653" s="17"/>
      <c r="C653" s="18"/>
      <c r="D653" s="1">
        <v>132</v>
      </c>
      <c r="E653" s="4" t="s">
        <v>5723</v>
      </c>
    </row>
    <row r="654" spans="1:5" ht="15" thickBot="1" x14ac:dyDescent="0.35">
      <c r="A654" s="17"/>
      <c r="B654" s="17"/>
      <c r="C654" s="18"/>
      <c r="D654" s="1">
        <v>133</v>
      </c>
      <c r="E654" s="4" t="s">
        <v>5724</v>
      </c>
    </row>
    <row r="655" spans="1:5" ht="15" thickBot="1" x14ac:dyDescent="0.35">
      <c r="A655" s="17"/>
      <c r="B655" s="17"/>
      <c r="C655" s="18"/>
      <c r="D655" s="1">
        <v>416</v>
      </c>
      <c r="E655" s="4" t="s">
        <v>5725</v>
      </c>
    </row>
    <row r="656" spans="1:5" ht="15" thickBot="1" x14ac:dyDescent="0.35">
      <c r="A656" s="17"/>
      <c r="B656" s="17"/>
      <c r="C656" s="18"/>
      <c r="D656" s="1">
        <v>543</v>
      </c>
      <c r="E656" s="4" t="s">
        <v>5726</v>
      </c>
    </row>
    <row r="657" spans="1:5" ht="15" thickBot="1" x14ac:dyDescent="0.35">
      <c r="A657" s="17"/>
      <c r="B657" s="17"/>
      <c r="C657" s="18"/>
      <c r="D657" s="1">
        <v>800</v>
      </c>
      <c r="E657" s="4" t="s">
        <v>5727</v>
      </c>
    </row>
    <row r="658" spans="1:5" ht="15" thickBot="1" x14ac:dyDescent="0.35">
      <c r="A658" s="17"/>
      <c r="B658" s="17"/>
      <c r="C658" s="18"/>
      <c r="D658" s="1">
        <v>723</v>
      </c>
      <c r="E658" s="4" t="s">
        <v>5728</v>
      </c>
    </row>
    <row r="659" spans="1:5" ht="15" thickBot="1" x14ac:dyDescent="0.35">
      <c r="A659" s="17"/>
      <c r="B659" s="17"/>
      <c r="C659" s="18"/>
      <c r="D659" s="1">
        <v>100</v>
      </c>
      <c r="E659" s="4" t="s">
        <v>5729</v>
      </c>
    </row>
    <row r="660" spans="1:5" ht="15" thickBot="1" x14ac:dyDescent="0.35">
      <c r="A660" s="17"/>
      <c r="B660" s="17"/>
      <c r="C660" s="18"/>
      <c r="D660" s="1">
        <v>58</v>
      </c>
      <c r="E660" s="4" t="s">
        <v>5730</v>
      </c>
    </row>
    <row r="661" spans="1:5" ht="15" thickBot="1" x14ac:dyDescent="0.35">
      <c r="A661" s="17"/>
      <c r="B661" s="17"/>
      <c r="C661" s="18"/>
      <c r="D661" s="1">
        <v>369</v>
      </c>
      <c r="E661" s="4" t="s">
        <v>5731</v>
      </c>
    </row>
    <row r="662" spans="1:5" ht="15" thickBot="1" x14ac:dyDescent="0.35">
      <c r="A662" s="17"/>
      <c r="B662" s="17"/>
      <c r="C662" s="18"/>
      <c r="D662" s="1">
        <v>644</v>
      </c>
      <c r="E662" s="4" t="s">
        <v>5732</v>
      </c>
    </row>
    <row r="663" spans="1:5" ht="15" thickBot="1" x14ac:dyDescent="0.35">
      <c r="A663" s="17"/>
      <c r="B663" s="17"/>
      <c r="C663" s="18"/>
      <c r="D663" s="1">
        <v>588</v>
      </c>
      <c r="E663" s="4" t="s">
        <v>5733</v>
      </c>
    </row>
    <row r="664" spans="1:5" ht="15" thickBot="1" x14ac:dyDescent="0.35">
      <c r="A664" s="17"/>
      <c r="B664" s="17"/>
      <c r="C664" s="18"/>
      <c r="D664" s="1">
        <v>203</v>
      </c>
      <c r="E664" s="4" t="s">
        <v>5734</v>
      </c>
    </row>
    <row r="665" spans="1:5" ht="15" thickBot="1" x14ac:dyDescent="0.35">
      <c r="A665" s="17"/>
      <c r="B665" s="17"/>
      <c r="C665" s="18"/>
      <c r="D665" s="1">
        <v>14</v>
      </c>
      <c r="E665" s="4" t="s">
        <v>5735</v>
      </c>
    </row>
    <row r="666" spans="1:5" ht="15" thickBot="1" x14ac:dyDescent="0.35">
      <c r="A666" s="17"/>
      <c r="B666" s="17"/>
      <c r="C666" s="18"/>
      <c r="D666" s="1">
        <v>599</v>
      </c>
      <c r="E666" s="4" t="s">
        <v>5736</v>
      </c>
    </row>
    <row r="667" spans="1:5" ht="15" thickBot="1" x14ac:dyDescent="0.35">
      <c r="A667" s="17"/>
      <c r="B667" s="17"/>
      <c r="C667" s="18"/>
      <c r="D667" s="1">
        <v>157</v>
      </c>
      <c r="E667" s="4" t="s">
        <v>5737</v>
      </c>
    </row>
    <row r="668" spans="1:5" ht="15" thickBot="1" x14ac:dyDescent="0.35">
      <c r="A668" s="17"/>
      <c r="B668" s="17"/>
      <c r="C668" s="18"/>
      <c r="D668" s="1">
        <v>830</v>
      </c>
      <c r="E668" s="4" t="s">
        <v>5738</v>
      </c>
    </row>
    <row r="669" spans="1:5" ht="15" thickBot="1" x14ac:dyDescent="0.35">
      <c r="A669" s="17"/>
      <c r="B669" s="17"/>
      <c r="C669" s="18"/>
      <c r="D669" s="1">
        <v>386</v>
      </c>
      <c r="E669" s="4" t="s">
        <v>5739</v>
      </c>
    </row>
    <row r="670" spans="1:5" ht="15" thickBot="1" x14ac:dyDescent="0.35">
      <c r="A670" s="17"/>
      <c r="B670" s="17"/>
      <c r="C670" s="18"/>
      <c r="D670" s="1">
        <v>165</v>
      </c>
      <c r="E670" s="4" t="s">
        <v>5740</v>
      </c>
    </row>
    <row r="671" spans="1:5" ht="15" thickBot="1" x14ac:dyDescent="0.35">
      <c r="A671" s="17"/>
      <c r="B671" s="17"/>
      <c r="C671" s="18"/>
      <c r="D671" s="1">
        <v>93</v>
      </c>
      <c r="E671" s="4" t="s">
        <v>5741</v>
      </c>
    </row>
    <row r="672" spans="1:5" ht="15" thickBot="1" x14ac:dyDescent="0.35">
      <c r="A672" s="17"/>
      <c r="B672" s="17"/>
      <c r="C672" s="18"/>
      <c r="D672" s="1">
        <v>831</v>
      </c>
      <c r="E672" s="4" t="s">
        <v>5742</v>
      </c>
    </row>
    <row r="673" spans="1:5" ht="15" thickBot="1" x14ac:dyDescent="0.35">
      <c r="A673" s="17"/>
      <c r="B673" s="17"/>
      <c r="C673" s="18"/>
      <c r="D673" s="1">
        <v>402</v>
      </c>
      <c r="E673" s="4" t="s">
        <v>5743</v>
      </c>
    </row>
    <row r="674" spans="1:5" ht="15" thickBot="1" x14ac:dyDescent="0.35">
      <c r="A674" s="17"/>
      <c r="B674" s="17"/>
      <c r="C674" s="18"/>
      <c r="D674" s="1">
        <v>75</v>
      </c>
      <c r="E674" s="4" t="s">
        <v>5744</v>
      </c>
    </row>
    <row r="675" spans="1:5" ht="15" thickBot="1" x14ac:dyDescent="0.35">
      <c r="A675" s="17"/>
      <c r="B675" s="17"/>
      <c r="C675" s="18"/>
      <c r="D675" s="1">
        <v>655</v>
      </c>
      <c r="E675" s="4" t="s">
        <v>5745</v>
      </c>
    </row>
    <row r="676" spans="1:5" ht="15" thickBot="1" x14ac:dyDescent="0.35">
      <c r="A676" s="17"/>
      <c r="B676" s="17"/>
      <c r="C676" s="18"/>
      <c r="D676" s="1">
        <v>762</v>
      </c>
      <c r="E676" s="4" t="s">
        <v>5746</v>
      </c>
    </row>
    <row r="677" spans="1:5" ht="15" thickBot="1" x14ac:dyDescent="0.35">
      <c r="A677" s="17"/>
      <c r="B677" s="17"/>
      <c r="C677" s="18"/>
      <c r="D677" s="1">
        <v>533</v>
      </c>
      <c r="E677" s="4" t="s">
        <v>5747</v>
      </c>
    </row>
    <row r="678" spans="1:5" ht="15" thickBot="1" x14ac:dyDescent="0.35">
      <c r="A678" s="17"/>
      <c r="B678" s="17"/>
      <c r="C678" s="18"/>
      <c r="D678" s="1">
        <v>549</v>
      </c>
      <c r="E678" s="4" t="s">
        <v>5748</v>
      </c>
    </row>
    <row r="679" spans="1:5" ht="15" thickBot="1" x14ac:dyDescent="0.35">
      <c r="A679" s="17"/>
      <c r="B679" s="17"/>
      <c r="C679" s="18"/>
      <c r="D679" s="1">
        <v>13</v>
      </c>
      <c r="E679" s="4" t="s">
        <v>5749</v>
      </c>
    </row>
    <row r="680" spans="1:5" ht="15" thickBot="1" x14ac:dyDescent="0.35">
      <c r="A680" s="17"/>
      <c r="B680" s="17"/>
      <c r="C680" s="18"/>
      <c r="D680" s="1">
        <v>422</v>
      </c>
      <c r="E680" s="4" t="s">
        <v>5750</v>
      </c>
    </row>
    <row r="681" spans="1:5" ht="15" thickBot="1" x14ac:dyDescent="0.35">
      <c r="A681" s="17"/>
      <c r="B681" s="17"/>
      <c r="C681" s="18"/>
      <c r="D681" s="1">
        <v>421</v>
      </c>
      <c r="E681" s="4" t="s">
        <v>5751</v>
      </c>
    </row>
    <row r="682" spans="1:5" ht="15" thickBot="1" x14ac:dyDescent="0.35">
      <c r="A682" s="17"/>
      <c r="B682" s="17"/>
      <c r="C682" s="18"/>
      <c r="D682" s="1">
        <v>414</v>
      </c>
      <c r="E682" s="4" t="s">
        <v>5752</v>
      </c>
    </row>
    <row r="683" spans="1:5" ht="15" thickBot="1" x14ac:dyDescent="0.35">
      <c r="A683" s="17"/>
      <c r="B683" s="17"/>
      <c r="C683" s="18"/>
      <c r="D683" s="1">
        <v>37</v>
      </c>
      <c r="E683" s="4" t="s">
        <v>5753</v>
      </c>
    </row>
    <row r="684" spans="1:5" ht="15" thickBot="1" x14ac:dyDescent="0.35">
      <c r="A684" s="17"/>
      <c r="B684" s="17"/>
      <c r="C684" s="18"/>
      <c r="D684" s="1">
        <v>356</v>
      </c>
      <c r="E684" s="4" t="s">
        <v>5754</v>
      </c>
    </row>
    <row r="685" spans="1:5" ht="15" thickBot="1" x14ac:dyDescent="0.35">
      <c r="A685" s="17"/>
      <c r="B685" s="17"/>
      <c r="C685" s="18"/>
      <c r="D685" s="1">
        <v>359</v>
      </c>
      <c r="E685" s="4" t="s">
        <v>5755</v>
      </c>
    </row>
    <row r="686" spans="1:5" ht="15" thickBot="1" x14ac:dyDescent="0.35">
      <c r="A686" s="17"/>
      <c r="B686" s="17"/>
      <c r="C686" s="18"/>
      <c r="D686" s="1">
        <v>395</v>
      </c>
      <c r="E686" s="4" t="s">
        <v>5756</v>
      </c>
    </row>
    <row r="687" spans="1:5" ht="15" thickBot="1" x14ac:dyDescent="0.35">
      <c r="A687" s="17"/>
      <c r="B687" s="17"/>
      <c r="C687" s="18"/>
      <c r="D687" s="1">
        <v>439</v>
      </c>
      <c r="E687" s="4" t="s">
        <v>5757</v>
      </c>
    </row>
    <row r="688" spans="1:5" ht="15" thickBot="1" x14ac:dyDescent="0.35">
      <c r="A688" s="17"/>
      <c r="B688" s="17"/>
      <c r="C688" s="18"/>
      <c r="D688" s="1">
        <v>437</v>
      </c>
      <c r="E688" s="4" t="s">
        <v>5758</v>
      </c>
    </row>
    <row r="689" spans="1:5" ht="15" thickBot="1" x14ac:dyDescent="0.35">
      <c r="A689" s="17"/>
      <c r="B689" s="17"/>
      <c r="C689" s="18"/>
      <c r="D689" s="1">
        <v>528</v>
      </c>
      <c r="E689" s="4" t="s">
        <v>5759</v>
      </c>
    </row>
    <row r="690" spans="1:5" ht="15" thickBot="1" x14ac:dyDescent="0.35">
      <c r="A690" s="17"/>
      <c r="B690" s="17"/>
      <c r="C690" s="18"/>
      <c r="D690" s="1">
        <v>482</v>
      </c>
      <c r="E690" s="4" t="s">
        <v>5760</v>
      </c>
    </row>
    <row r="691" spans="1:5" ht="15" thickBot="1" x14ac:dyDescent="0.35">
      <c r="A691" s="17"/>
      <c r="B691" s="17"/>
      <c r="C691" s="18"/>
      <c r="D691" s="1">
        <v>387</v>
      </c>
      <c r="E691" s="4" t="s">
        <v>5761</v>
      </c>
    </row>
    <row r="692" spans="1:5" ht="15" thickBot="1" x14ac:dyDescent="0.35">
      <c r="A692" s="17"/>
      <c r="B692" s="17"/>
      <c r="C692" s="18"/>
      <c r="D692" s="1">
        <v>345</v>
      </c>
      <c r="E692" s="4" t="s">
        <v>5762</v>
      </c>
    </row>
    <row r="693" spans="1:5" ht="15" thickBot="1" x14ac:dyDescent="0.35">
      <c r="A693" s="17"/>
      <c r="B693" s="17"/>
      <c r="C693" s="18"/>
      <c r="D693" s="1">
        <v>298</v>
      </c>
      <c r="E693" s="4" t="s">
        <v>5763</v>
      </c>
    </row>
    <row r="694" spans="1:5" ht="15" thickBot="1" x14ac:dyDescent="0.35">
      <c r="A694" s="17"/>
      <c r="B694" s="17"/>
      <c r="C694" s="18"/>
      <c r="D694" s="1">
        <v>744</v>
      </c>
      <c r="E694" s="4" t="s">
        <v>5764</v>
      </c>
    </row>
    <row r="695" spans="1:5" ht="15" thickBot="1" x14ac:dyDescent="0.35">
      <c r="A695" s="17"/>
      <c r="B695" s="17"/>
      <c r="C695" s="18"/>
      <c r="D695" s="1">
        <v>777</v>
      </c>
      <c r="E695" s="4" t="s">
        <v>5765</v>
      </c>
    </row>
    <row r="696" spans="1:5" ht="15" thickBot="1" x14ac:dyDescent="0.35">
      <c r="A696" s="17"/>
      <c r="B696" s="17"/>
      <c r="C696" s="18"/>
      <c r="D696" s="1">
        <v>258</v>
      </c>
      <c r="E696" s="4" t="s">
        <v>5766</v>
      </c>
    </row>
    <row r="697" spans="1:5" ht="15" thickBot="1" x14ac:dyDescent="0.35">
      <c r="A697" s="17"/>
      <c r="B697" s="17"/>
      <c r="C697" s="18"/>
      <c r="D697" s="1">
        <v>420</v>
      </c>
      <c r="E697" s="4" t="s">
        <v>5767</v>
      </c>
    </row>
    <row r="698" spans="1:5" ht="15" thickBot="1" x14ac:dyDescent="0.35">
      <c r="A698" s="17"/>
      <c r="B698" s="17"/>
      <c r="C698" s="18"/>
      <c r="D698" s="1">
        <v>341</v>
      </c>
      <c r="E698" s="4" t="s">
        <v>5768</v>
      </c>
    </row>
    <row r="699" spans="1:5" ht="15" thickBot="1" x14ac:dyDescent="0.35">
      <c r="A699" s="17"/>
      <c r="B699" s="17"/>
      <c r="C699" s="18"/>
      <c r="D699" s="1">
        <v>299</v>
      </c>
      <c r="E699" s="4" t="s">
        <v>5769</v>
      </c>
    </row>
    <row r="700" spans="1:5" ht="15" thickBot="1" x14ac:dyDescent="0.35">
      <c r="A700" s="17"/>
      <c r="B700" s="17"/>
      <c r="C700" s="18"/>
      <c r="D700" s="1">
        <v>392</v>
      </c>
      <c r="E700" s="4" t="s">
        <v>5770</v>
      </c>
    </row>
    <row r="701" spans="1:5" ht="15" thickBot="1" x14ac:dyDescent="0.35">
      <c r="A701" s="17"/>
      <c r="B701" s="17"/>
      <c r="C701" s="18"/>
      <c r="D701" s="1">
        <v>622</v>
      </c>
      <c r="E701" s="4" t="s">
        <v>5771</v>
      </c>
    </row>
    <row r="702" spans="1:5" ht="15" thickBot="1" x14ac:dyDescent="0.35">
      <c r="A702" s="17"/>
      <c r="B702" s="17"/>
      <c r="C702" s="18"/>
      <c r="D702" s="1">
        <v>176</v>
      </c>
      <c r="E702" s="4" t="s">
        <v>5772</v>
      </c>
    </row>
    <row r="703" spans="1:5" ht="15" thickBot="1" x14ac:dyDescent="0.35">
      <c r="A703" s="17"/>
      <c r="B703" s="17"/>
      <c r="C703" s="18"/>
      <c r="D703" s="1">
        <v>703</v>
      </c>
      <c r="E703" s="4" t="s">
        <v>5773</v>
      </c>
    </row>
    <row r="704" spans="1:5" ht="15" thickBot="1" x14ac:dyDescent="0.35">
      <c r="A704" s="17"/>
      <c r="B704" s="17"/>
      <c r="C704" s="18"/>
      <c r="D704" s="1">
        <v>300</v>
      </c>
      <c r="E704" s="4" t="s">
        <v>5774</v>
      </c>
    </row>
    <row r="705" spans="1:5" ht="15" thickBot="1" x14ac:dyDescent="0.35">
      <c r="A705" s="17"/>
      <c r="B705" s="17"/>
      <c r="C705" s="18"/>
      <c r="D705" s="1">
        <v>301</v>
      </c>
      <c r="E705" s="4" t="s">
        <v>5775</v>
      </c>
    </row>
    <row r="706" spans="1:5" ht="15" thickBot="1" x14ac:dyDescent="0.35">
      <c r="A706" s="17"/>
      <c r="B706" s="17"/>
      <c r="C706" s="18"/>
      <c r="D706" s="1">
        <v>35</v>
      </c>
      <c r="E706" s="4" t="s">
        <v>5776</v>
      </c>
    </row>
    <row r="707" spans="1:5" ht="15" thickBot="1" x14ac:dyDescent="0.35">
      <c r="A707" s="17"/>
      <c r="B707" s="17"/>
      <c r="C707" s="18"/>
      <c r="D707" s="1">
        <v>396</v>
      </c>
      <c r="E707" s="4" t="s">
        <v>5777</v>
      </c>
    </row>
    <row r="708" spans="1:5" ht="15" thickBot="1" x14ac:dyDescent="0.35">
      <c r="A708" s="17"/>
      <c r="B708" s="17"/>
      <c r="C708" s="18"/>
      <c r="D708" s="1">
        <v>371</v>
      </c>
      <c r="E708" s="4" t="s">
        <v>5778</v>
      </c>
    </row>
    <row r="709" spans="1:5" ht="15" thickBot="1" x14ac:dyDescent="0.35">
      <c r="A709" s="17"/>
      <c r="B709" s="17"/>
      <c r="C709" s="18"/>
      <c r="D709" s="1">
        <v>773</v>
      </c>
      <c r="E709" s="4" t="s">
        <v>5779</v>
      </c>
    </row>
    <row r="710" spans="1:5" ht="15" thickBot="1" x14ac:dyDescent="0.35">
      <c r="A710" s="17"/>
      <c r="B710" s="17"/>
      <c r="C710" s="18"/>
      <c r="D710" s="1">
        <v>403</v>
      </c>
      <c r="E710" s="4" t="s">
        <v>5780</v>
      </c>
    </row>
    <row r="711" spans="1:5" ht="15" thickBot="1" x14ac:dyDescent="0.35">
      <c r="A711" s="17"/>
      <c r="B711" s="17"/>
      <c r="C711" s="18"/>
      <c r="D711" s="1">
        <v>455</v>
      </c>
      <c r="E711" s="4" t="s">
        <v>5781</v>
      </c>
    </row>
    <row r="712" spans="1:5" ht="15" thickBot="1" x14ac:dyDescent="0.35">
      <c r="A712" s="17"/>
      <c r="B712" s="17"/>
      <c r="C712" s="18"/>
      <c r="D712" s="1">
        <v>473</v>
      </c>
      <c r="E712" s="4" t="s">
        <v>5782</v>
      </c>
    </row>
    <row r="713" spans="1:5" ht="15" thickBot="1" x14ac:dyDescent="0.35">
      <c r="A713" s="17"/>
      <c r="B713" s="17"/>
      <c r="C713" s="18"/>
      <c r="D713" s="1">
        <v>463</v>
      </c>
      <c r="E713" s="4" t="s">
        <v>5783</v>
      </c>
    </row>
    <row r="714" spans="1:5" ht="15" thickBot="1" x14ac:dyDescent="0.35">
      <c r="A714" s="17"/>
      <c r="B714" s="17"/>
      <c r="C714" s="18"/>
      <c r="D714" s="1">
        <v>466</v>
      </c>
      <c r="E714" s="4" t="s">
        <v>5784</v>
      </c>
    </row>
    <row r="715" spans="1:5" ht="15" thickBot="1" x14ac:dyDescent="0.35">
      <c r="A715" s="17"/>
      <c r="B715" s="17"/>
      <c r="C715" s="18"/>
      <c r="D715" s="1">
        <v>443</v>
      </c>
      <c r="E715" s="4" t="s">
        <v>5785</v>
      </c>
    </row>
    <row r="716" spans="1:5" ht="15" thickBot="1" x14ac:dyDescent="0.35">
      <c r="A716" s="17"/>
      <c r="B716" s="17"/>
      <c r="C716" s="18"/>
      <c r="D716" s="1">
        <v>550</v>
      </c>
      <c r="E716" s="4" t="s">
        <v>5786</v>
      </c>
    </row>
    <row r="717" spans="1:5" ht="15" thickBot="1" x14ac:dyDescent="0.35">
      <c r="A717" s="17"/>
      <c r="B717" s="17"/>
      <c r="C717" s="18"/>
      <c r="D717" s="1">
        <v>648</v>
      </c>
      <c r="E717" s="4" t="s">
        <v>5787</v>
      </c>
    </row>
    <row r="718" spans="1:5" ht="15" thickBot="1" x14ac:dyDescent="0.35">
      <c r="A718" s="17"/>
      <c r="B718" s="17"/>
      <c r="C718" s="18"/>
      <c r="D718" s="1">
        <v>413</v>
      </c>
      <c r="E718" s="4" t="s">
        <v>5788</v>
      </c>
    </row>
    <row r="719" spans="1:5" ht="15" thickBot="1" x14ac:dyDescent="0.35">
      <c r="A719" s="17"/>
      <c r="B719" s="17"/>
      <c r="C719" s="18"/>
      <c r="D719" s="1">
        <v>659</v>
      </c>
      <c r="E719" s="4" t="s">
        <v>5789</v>
      </c>
    </row>
    <row r="720" spans="1:5" ht="15" thickBot="1" x14ac:dyDescent="0.35">
      <c r="A720" s="17"/>
      <c r="B720" s="17"/>
      <c r="C720" s="18"/>
      <c r="D720" s="1">
        <v>999</v>
      </c>
      <c r="E720" s="4" t="s">
        <v>3147</v>
      </c>
    </row>
    <row r="721" spans="1:5" ht="15" thickBot="1" x14ac:dyDescent="0.35">
      <c r="A721" s="17"/>
      <c r="B721" s="17"/>
      <c r="C721" s="18"/>
      <c r="D721" s="1">
        <v>494</v>
      </c>
      <c r="E721" s="4" t="s">
        <v>5790</v>
      </c>
    </row>
    <row r="722" spans="1:5" ht="15" thickBot="1" x14ac:dyDescent="0.35">
      <c r="A722" s="17"/>
      <c r="B722" s="17"/>
      <c r="C722" s="18"/>
      <c r="D722" s="1">
        <v>367</v>
      </c>
      <c r="E722" s="4" t="s">
        <v>5791</v>
      </c>
    </row>
    <row r="723" spans="1:5" ht="15" thickBot="1" x14ac:dyDescent="0.35">
      <c r="A723" s="17"/>
      <c r="B723" s="17"/>
      <c r="C723" s="18"/>
      <c r="D723" s="1">
        <v>51</v>
      </c>
      <c r="E723" s="4" t="s">
        <v>5792</v>
      </c>
    </row>
    <row r="724" spans="1:5" ht="15" thickBot="1" x14ac:dyDescent="0.35">
      <c r="A724" s="17"/>
      <c r="B724" s="17"/>
      <c r="C724" s="18"/>
      <c r="D724" s="1">
        <v>556</v>
      </c>
      <c r="E724" s="4" t="s">
        <v>5793</v>
      </c>
    </row>
    <row r="725" spans="1:5" ht="15" thickBot="1" x14ac:dyDescent="0.35">
      <c r="A725" s="17"/>
      <c r="B725" s="17"/>
      <c r="C725" s="18"/>
      <c r="D725" s="1">
        <v>555</v>
      </c>
      <c r="E725" s="4" t="s">
        <v>5794</v>
      </c>
    </row>
    <row r="726" spans="1:5" ht="15" thickBot="1" x14ac:dyDescent="0.35">
      <c r="A726" s="17"/>
      <c r="B726" s="17"/>
      <c r="C726" s="18"/>
      <c r="D726" s="1">
        <v>525</v>
      </c>
      <c r="E726" s="4" t="s">
        <v>5795</v>
      </c>
    </row>
    <row r="727" spans="1:5" ht="15" thickBot="1" x14ac:dyDescent="0.35">
      <c r="A727" s="17"/>
      <c r="B727" s="17"/>
      <c r="C727" s="18"/>
      <c r="D727" s="1">
        <v>526</v>
      </c>
      <c r="E727" s="4" t="s">
        <v>5796</v>
      </c>
    </row>
    <row r="728" spans="1:5" ht="15" thickBot="1" x14ac:dyDescent="0.35">
      <c r="A728" s="17"/>
      <c r="B728" s="17"/>
      <c r="C728" s="18"/>
      <c r="D728" s="1">
        <v>147</v>
      </c>
      <c r="E728" s="4" t="s">
        <v>5797</v>
      </c>
    </row>
    <row r="729" spans="1:5" ht="15" thickBot="1" x14ac:dyDescent="0.35">
      <c r="A729" s="17"/>
      <c r="B729" s="17"/>
      <c r="C729" s="18"/>
      <c r="D729" s="1">
        <v>693</v>
      </c>
      <c r="E729" s="4" t="s">
        <v>5798</v>
      </c>
    </row>
    <row r="730" spans="1:5" ht="15" thickBot="1" x14ac:dyDescent="0.35">
      <c r="A730" s="17"/>
      <c r="B730" s="17"/>
      <c r="C730" s="18"/>
      <c r="D730" s="1">
        <v>562</v>
      </c>
      <c r="E730" s="4" t="s">
        <v>5799</v>
      </c>
    </row>
    <row r="731" spans="1:5" ht="15" thickBot="1" x14ac:dyDescent="0.35">
      <c r="A731" s="17"/>
      <c r="B731" s="17"/>
      <c r="C731" s="18"/>
      <c r="D731" s="1">
        <v>557</v>
      </c>
      <c r="E731" s="4" t="s">
        <v>5800</v>
      </c>
    </row>
    <row r="732" spans="1:5" ht="15" thickBot="1" x14ac:dyDescent="0.35">
      <c r="A732" s="17"/>
      <c r="B732" s="17"/>
      <c r="C732" s="18"/>
      <c r="D732" s="1">
        <v>574</v>
      </c>
      <c r="E732" s="4" t="s">
        <v>5801</v>
      </c>
    </row>
    <row r="733" spans="1:5" ht="15" thickBot="1" x14ac:dyDescent="0.35">
      <c r="A733" s="17"/>
      <c r="B733" s="17"/>
      <c r="C733" s="18"/>
      <c r="D733" s="1">
        <v>810</v>
      </c>
      <c r="E733" s="4" t="s">
        <v>5802</v>
      </c>
    </row>
    <row r="734" spans="1:5" ht="15" thickBot="1" x14ac:dyDescent="0.35">
      <c r="A734" s="17"/>
      <c r="B734" s="17"/>
      <c r="C734" s="18"/>
      <c r="D734" s="1">
        <v>277</v>
      </c>
      <c r="E734" s="4" t="s">
        <v>5803</v>
      </c>
    </row>
    <row r="735" spans="1:5" ht="15" thickBot="1" x14ac:dyDescent="0.35">
      <c r="A735" s="17"/>
      <c r="B735" s="17"/>
      <c r="C735" s="18"/>
      <c r="D735" s="1">
        <v>766</v>
      </c>
      <c r="E735" s="4" t="s">
        <v>5804</v>
      </c>
    </row>
    <row r="736" spans="1:5" ht="15" thickBot="1" x14ac:dyDescent="0.35">
      <c r="A736" s="17"/>
      <c r="B736" s="17"/>
      <c r="C736" s="18"/>
      <c r="D736" s="1">
        <v>826</v>
      </c>
      <c r="E736" s="4" t="s">
        <v>5805</v>
      </c>
    </row>
    <row r="737" spans="1:5" ht="15" thickBot="1" x14ac:dyDescent="0.35">
      <c r="A737" s="17"/>
      <c r="B737" s="17"/>
      <c r="C737" s="18"/>
      <c r="D737" s="1">
        <v>778</v>
      </c>
      <c r="E737" s="4" t="s">
        <v>5806</v>
      </c>
    </row>
    <row r="738" spans="1:5" ht="15" thickBot="1" x14ac:dyDescent="0.35">
      <c r="A738" s="17"/>
      <c r="B738" s="17"/>
      <c r="C738" s="18"/>
      <c r="D738" s="1">
        <v>436</v>
      </c>
      <c r="E738" s="4" t="s">
        <v>5807</v>
      </c>
    </row>
    <row r="739" spans="1:5" ht="15" thickBot="1" x14ac:dyDescent="0.35">
      <c r="A739" s="17"/>
      <c r="B739" s="17"/>
      <c r="C739" s="18"/>
      <c r="D739" s="1">
        <v>101</v>
      </c>
      <c r="E739" s="4" t="s">
        <v>5808</v>
      </c>
    </row>
    <row r="740" spans="1:5" ht="15" thickBot="1" x14ac:dyDescent="0.35">
      <c r="A740" s="17"/>
      <c r="B740" s="17"/>
      <c r="C740" s="18"/>
      <c r="D740" s="1">
        <v>397</v>
      </c>
      <c r="E740" s="4" t="s">
        <v>5809</v>
      </c>
    </row>
    <row r="741" spans="1:5" ht="15" thickBot="1" x14ac:dyDescent="0.35">
      <c r="A741" s="17"/>
      <c r="B741" s="17"/>
      <c r="C741" s="18"/>
      <c r="D741" s="1">
        <v>763</v>
      </c>
      <c r="E741" s="4" t="s">
        <v>5810</v>
      </c>
    </row>
    <row r="742" spans="1:5" ht="15" thickBot="1" x14ac:dyDescent="0.35">
      <c r="A742" s="17"/>
      <c r="B742" s="17"/>
      <c r="C742" s="18"/>
      <c r="D742" s="1">
        <v>388</v>
      </c>
      <c r="E742" s="4" t="s">
        <v>5811</v>
      </c>
    </row>
    <row r="743" spans="1:5" ht="15" thickBot="1" x14ac:dyDescent="0.35">
      <c r="A743" s="17"/>
      <c r="B743" s="17"/>
      <c r="C743" s="18"/>
      <c r="D743" s="1">
        <v>149</v>
      </c>
      <c r="E743" s="4" t="s">
        <v>5812</v>
      </c>
    </row>
    <row r="744" spans="1:5" ht="15" thickBot="1" x14ac:dyDescent="0.35">
      <c r="A744" s="17"/>
      <c r="B744" s="17"/>
      <c r="C744" s="18"/>
      <c r="D744" s="1">
        <v>126</v>
      </c>
      <c r="E744" s="4" t="s">
        <v>5813</v>
      </c>
    </row>
    <row r="745" spans="1:5" ht="15" thickBot="1" x14ac:dyDescent="0.35">
      <c r="A745" s="17"/>
      <c r="B745" s="17"/>
      <c r="C745" s="18"/>
      <c r="D745" s="1">
        <v>726</v>
      </c>
      <c r="E745" s="4" t="s">
        <v>5814</v>
      </c>
    </row>
    <row r="746" spans="1:5" ht="15" thickBot="1" x14ac:dyDescent="0.35">
      <c r="A746" s="17"/>
      <c r="B746" s="17"/>
      <c r="C746" s="18"/>
      <c r="D746" s="1">
        <v>302</v>
      </c>
      <c r="E746" s="4" t="s">
        <v>5815</v>
      </c>
    </row>
    <row r="747" spans="1:5" ht="15" thickBot="1" x14ac:dyDescent="0.35">
      <c r="A747" s="17"/>
      <c r="B747" s="17"/>
      <c r="C747" s="18"/>
      <c r="D747" s="1">
        <v>305</v>
      </c>
      <c r="E747" s="4" t="s">
        <v>5816</v>
      </c>
    </row>
    <row r="748" spans="1:5" ht="15" thickBot="1" x14ac:dyDescent="0.35">
      <c r="A748" s="17"/>
      <c r="B748" s="17"/>
      <c r="C748" s="18"/>
      <c r="D748" s="1">
        <v>589</v>
      </c>
      <c r="E748" s="4" t="s">
        <v>5817</v>
      </c>
    </row>
    <row r="749" spans="1:5" ht="15" thickBot="1" x14ac:dyDescent="0.35">
      <c r="A749" s="17"/>
      <c r="B749" s="17"/>
      <c r="C749" s="18"/>
      <c r="D749" s="1">
        <v>205</v>
      </c>
      <c r="E749" s="4" t="s">
        <v>5818</v>
      </c>
    </row>
    <row r="750" spans="1:5" ht="15" thickBot="1" x14ac:dyDescent="0.35">
      <c r="A750" s="17"/>
      <c r="B750" s="17"/>
      <c r="C750" s="18"/>
      <c r="D750" s="1">
        <v>695</v>
      </c>
      <c r="E750" s="4" t="s">
        <v>5819</v>
      </c>
    </row>
    <row r="751" spans="1:5" ht="15" thickBot="1" x14ac:dyDescent="0.35">
      <c r="A751" s="17"/>
      <c r="B751" s="17"/>
      <c r="C751" s="18"/>
      <c r="D751" s="1">
        <v>623</v>
      </c>
      <c r="E751" s="4" t="s">
        <v>5820</v>
      </c>
    </row>
    <row r="752" spans="1:5" ht="15" thickBot="1" x14ac:dyDescent="0.35">
      <c r="A752" s="17"/>
      <c r="B752" s="17"/>
      <c r="C752" s="18"/>
      <c r="D752" s="1">
        <v>524</v>
      </c>
      <c r="E752" s="4" t="s">
        <v>5821</v>
      </c>
    </row>
    <row r="753" spans="1:5" ht="15" thickBot="1" x14ac:dyDescent="0.35">
      <c r="A753" s="17"/>
      <c r="B753" s="17"/>
      <c r="C753" s="18"/>
      <c r="D753" s="1">
        <v>339</v>
      </c>
      <c r="E753" s="4" t="s">
        <v>5822</v>
      </c>
    </row>
    <row r="754" spans="1:5" ht="15" thickBot="1" x14ac:dyDescent="0.35">
      <c r="A754" s="17"/>
      <c r="B754" s="17"/>
      <c r="C754" s="18"/>
      <c r="D754" s="1">
        <v>7</v>
      </c>
      <c r="E754" s="4" t="s">
        <v>5823</v>
      </c>
    </row>
    <row r="755" spans="1:5" ht="15" thickBot="1" x14ac:dyDescent="0.35">
      <c r="A755" s="17"/>
      <c r="B755" s="17"/>
      <c r="C755" s="18"/>
      <c r="D755" s="1">
        <v>613</v>
      </c>
      <c r="E755" s="4" t="s">
        <v>5824</v>
      </c>
    </row>
    <row r="756" spans="1:5" ht="15" thickBot="1" x14ac:dyDescent="0.35">
      <c r="A756" s="17"/>
      <c r="B756" s="17"/>
      <c r="C756" s="18"/>
      <c r="D756" s="1">
        <v>678</v>
      </c>
      <c r="E756" s="4" t="s">
        <v>5825</v>
      </c>
    </row>
    <row r="757" spans="1:5" ht="15" thickBot="1" x14ac:dyDescent="0.35">
      <c r="A757" s="17"/>
      <c r="B757" s="17"/>
      <c r="C757" s="18"/>
      <c r="D757" s="1">
        <v>583</v>
      </c>
      <c r="E757" s="4" t="s">
        <v>5826</v>
      </c>
    </row>
    <row r="758" spans="1:5" ht="15" thickBot="1" x14ac:dyDescent="0.35">
      <c r="A758" s="17"/>
      <c r="B758" s="17"/>
      <c r="C758" s="18"/>
      <c r="D758" s="1">
        <v>428</v>
      </c>
      <c r="E758" s="4" t="s">
        <v>5827</v>
      </c>
    </row>
    <row r="759" spans="1:5" ht="15" thickBot="1" x14ac:dyDescent="0.35">
      <c r="A759" s="17"/>
      <c r="B759" s="17"/>
      <c r="C759" s="18"/>
      <c r="D759" s="1">
        <v>8</v>
      </c>
      <c r="E759" s="4" t="s">
        <v>5828</v>
      </c>
    </row>
    <row r="760" spans="1:5" ht="15" thickBot="1" x14ac:dyDescent="0.35">
      <c r="A760" s="17"/>
      <c r="B760" s="17"/>
      <c r="C760" s="18"/>
      <c r="D760" s="1">
        <v>625</v>
      </c>
      <c r="E760" s="4" t="s">
        <v>5829</v>
      </c>
    </row>
    <row r="761" spans="1:5" ht="15" thickBot="1" x14ac:dyDescent="0.35">
      <c r="A761" s="17"/>
      <c r="B761" s="17"/>
      <c r="C761" s="18"/>
      <c r="D761" s="1">
        <v>534</v>
      </c>
      <c r="E761" s="4" t="s">
        <v>5830</v>
      </c>
    </row>
    <row r="762" spans="1:5" ht="15" thickBot="1" x14ac:dyDescent="0.35">
      <c r="A762" s="17"/>
      <c r="B762" s="17"/>
      <c r="C762" s="18"/>
      <c r="D762" s="1">
        <v>36</v>
      </c>
      <c r="E762" s="4" t="s">
        <v>5831</v>
      </c>
    </row>
    <row r="763" spans="1:5" ht="15" thickBot="1" x14ac:dyDescent="0.35">
      <c r="A763" s="17"/>
      <c r="B763" s="17"/>
      <c r="C763" s="18"/>
      <c r="D763" s="1">
        <v>604</v>
      </c>
      <c r="E763" s="4" t="s">
        <v>5832</v>
      </c>
    </row>
    <row r="764" spans="1:5" ht="15" thickBot="1" x14ac:dyDescent="0.35">
      <c r="A764" s="17"/>
      <c r="B764" s="17"/>
      <c r="C764" s="18"/>
      <c r="D764" s="1">
        <v>365</v>
      </c>
      <c r="E764" s="4" t="s">
        <v>5833</v>
      </c>
    </row>
    <row r="765" spans="1:5" ht="15" thickBot="1" x14ac:dyDescent="0.35">
      <c r="A765" s="17"/>
      <c r="B765" s="17"/>
      <c r="C765" s="18"/>
      <c r="D765" s="1">
        <v>321</v>
      </c>
      <c r="E765" s="4" t="s">
        <v>5834</v>
      </c>
    </row>
    <row r="766" spans="1:5" ht="15" thickBot="1" x14ac:dyDescent="0.35">
      <c r="A766" s="17"/>
      <c r="B766" s="17"/>
      <c r="C766" s="18"/>
      <c r="D766" s="1">
        <v>417</v>
      </c>
      <c r="E766" s="4" t="s">
        <v>5835</v>
      </c>
    </row>
    <row r="767" spans="1:5" ht="15" thickBot="1" x14ac:dyDescent="0.35">
      <c r="A767" s="17"/>
      <c r="B767" s="17"/>
      <c r="C767" s="18"/>
      <c r="D767" s="1">
        <v>226</v>
      </c>
      <c r="E767" s="4" t="s">
        <v>5836</v>
      </c>
    </row>
    <row r="768" spans="1:5" ht="15" thickBot="1" x14ac:dyDescent="0.35">
      <c r="A768" s="17"/>
      <c r="B768" s="17"/>
      <c r="C768" s="18"/>
      <c r="D768" s="1">
        <v>168</v>
      </c>
      <c r="E768" s="4" t="s">
        <v>5837</v>
      </c>
    </row>
    <row r="769" spans="1:5" ht="15" thickBot="1" x14ac:dyDescent="0.35">
      <c r="A769" s="17"/>
      <c r="B769" s="17"/>
      <c r="C769" s="18"/>
      <c r="D769" s="1">
        <v>70</v>
      </c>
      <c r="E769" s="4" t="s">
        <v>5838</v>
      </c>
    </row>
    <row r="770" spans="1:5" ht="15" thickBot="1" x14ac:dyDescent="0.35">
      <c r="A770" s="17"/>
      <c r="B770" s="17"/>
      <c r="C770" s="18"/>
      <c r="D770" s="1">
        <v>724</v>
      </c>
      <c r="E770" s="4" t="s">
        <v>5839</v>
      </c>
    </row>
    <row r="771" spans="1:5" ht="15" thickBot="1" x14ac:dyDescent="0.35">
      <c r="A771" s="17"/>
      <c r="B771" s="17"/>
      <c r="C771" s="18"/>
      <c r="D771" s="1">
        <v>477</v>
      </c>
      <c r="E771" s="4" t="s">
        <v>5840</v>
      </c>
    </row>
    <row r="772" spans="1:5" ht="15" thickBot="1" x14ac:dyDescent="0.35">
      <c r="A772" s="17"/>
      <c r="B772" s="17"/>
      <c r="C772" s="18"/>
      <c r="D772" s="1">
        <v>592</v>
      </c>
      <c r="E772" s="4" t="s">
        <v>5841</v>
      </c>
    </row>
    <row r="773" spans="1:5" ht="15" thickBot="1" x14ac:dyDescent="0.35">
      <c r="A773" s="17"/>
      <c r="B773" s="17"/>
      <c r="C773" s="18"/>
      <c r="D773" s="1">
        <v>591</v>
      </c>
      <c r="E773" s="4" t="s">
        <v>5842</v>
      </c>
    </row>
    <row r="774" spans="1:5" ht="15" thickBot="1" x14ac:dyDescent="0.35">
      <c r="A774" s="17"/>
      <c r="B774" s="17"/>
      <c r="C774" s="18"/>
      <c r="D774" s="1">
        <v>517</v>
      </c>
      <c r="E774" s="4" t="s">
        <v>5843</v>
      </c>
    </row>
    <row r="775" spans="1:5" ht="15" thickBot="1" x14ac:dyDescent="0.35">
      <c r="A775" s="17"/>
      <c r="B775" s="17"/>
      <c r="C775" s="18"/>
      <c r="D775" s="1">
        <v>26</v>
      </c>
      <c r="E775" s="4" t="s">
        <v>5844</v>
      </c>
    </row>
    <row r="776" spans="1:5" ht="15" thickBot="1" x14ac:dyDescent="0.35">
      <c r="A776" s="17"/>
      <c r="B776" s="17"/>
      <c r="C776" s="18"/>
      <c r="D776" s="1">
        <v>200</v>
      </c>
      <c r="E776" s="4" t="s">
        <v>5845</v>
      </c>
    </row>
    <row r="777" spans="1:5" ht="15" thickBot="1" x14ac:dyDescent="0.35">
      <c r="A777" s="17"/>
      <c r="B777" s="17"/>
      <c r="C777" s="18"/>
      <c r="D777" s="1">
        <v>546</v>
      </c>
      <c r="E777" s="4" t="s">
        <v>5846</v>
      </c>
    </row>
    <row r="778" spans="1:5" ht="15" thickBot="1" x14ac:dyDescent="0.35">
      <c r="A778" s="17"/>
      <c r="B778" s="17"/>
      <c r="C778" s="18"/>
      <c r="D778" s="1">
        <v>799</v>
      </c>
      <c r="E778" s="4" t="s">
        <v>5847</v>
      </c>
    </row>
    <row r="779" spans="1:5" ht="15" thickBot="1" x14ac:dyDescent="0.35">
      <c r="A779" s="17"/>
      <c r="B779" s="17"/>
      <c r="C779" s="18"/>
      <c r="D779" s="1">
        <v>580</v>
      </c>
      <c r="E779" s="4" t="s">
        <v>5848</v>
      </c>
    </row>
    <row r="780" spans="1:5" ht="15" thickBot="1" x14ac:dyDescent="0.35">
      <c r="A780" s="17"/>
      <c r="B780" s="17"/>
      <c r="C780" s="18"/>
      <c r="D780" s="1">
        <v>535</v>
      </c>
      <c r="E780" s="4" t="s">
        <v>5849</v>
      </c>
    </row>
    <row r="781" spans="1:5" ht="15" thickBot="1" x14ac:dyDescent="0.35">
      <c r="A781" s="17"/>
      <c r="B781" s="17"/>
      <c r="C781" s="18"/>
      <c r="D781" s="1">
        <v>322</v>
      </c>
      <c r="E781" s="4" t="s">
        <v>5850</v>
      </c>
    </row>
    <row r="782" spans="1:5" ht="15" thickBot="1" x14ac:dyDescent="0.35">
      <c r="A782" s="17"/>
      <c r="B782" s="17"/>
      <c r="C782" s="18"/>
      <c r="D782" s="1">
        <v>314</v>
      </c>
      <c r="E782" s="4" t="s">
        <v>5851</v>
      </c>
    </row>
    <row r="783" spans="1:5" ht="15" thickBot="1" x14ac:dyDescent="0.35">
      <c r="A783" s="17"/>
      <c r="B783" s="17"/>
      <c r="C783" s="18"/>
      <c r="D783" s="1">
        <v>626</v>
      </c>
      <c r="E783" s="4" t="s">
        <v>5852</v>
      </c>
    </row>
    <row r="784" spans="1:5" ht="15" thickBot="1" x14ac:dyDescent="0.35">
      <c r="A784" s="17"/>
      <c r="B784" s="17"/>
      <c r="C784" s="18"/>
      <c r="D784" s="1">
        <v>98</v>
      </c>
      <c r="E784" s="4" t="s">
        <v>5853</v>
      </c>
    </row>
    <row r="785" spans="1:5" ht="15" thickBot="1" x14ac:dyDescent="0.35">
      <c r="A785" s="17"/>
      <c r="B785" s="17"/>
      <c r="C785" s="18"/>
      <c r="D785" s="1">
        <v>542</v>
      </c>
      <c r="E785" s="4" t="s">
        <v>5854</v>
      </c>
    </row>
    <row r="786" spans="1:5" ht="15" thickBot="1" x14ac:dyDescent="0.35">
      <c r="A786" s="17"/>
      <c r="B786" s="17"/>
      <c r="C786" s="18"/>
      <c r="D786" s="1">
        <v>71</v>
      </c>
      <c r="E786" s="4" t="s">
        <v>5855</v>
      </c>
    </row>
    <row r="787" spans="1:5" ht="15" thickBot="1" x14ac:dyDescent="0.35">
      <c r="A787" s="17"/>
      <c r="B787" s="17"/>
      <c r="C787" s="18"/>
      <c r="D787" s="1">
        <v>712</v>
      </c>
      <c r="E787" s="4" t="s">
        <v>5856</v>
      </c>
    </row>
    <row r="788" spans="1:5" ht="15" thickBot="1" x14ac:dyDescent="0.35">
      <c r="A788" s="17"/>
      <c r="B788" s="17"/>
      <c r="C788" s="18"/>
      <c r="D788" s="1">
        <v>278</v>
      </c>
      <c r="E788" s="4" t="s">
        <v>5857</v>
      </c>
    </row>
    <row r="789" spans="1:5" ht="15" thickBot="1" x14ac:dyDescent="0.35">
      <c r="A789" s="17"/>
      <c r="B789" s="17"/>
      <c r="C789" s="18"/>
      <c r="D789" s="1">
        <v>600</v>
      </c>
      <c r="E789" s="4" t="s">
        <v>5858</v>
      </c>
    </row>
    <row r="790" spans="1:5" ht="15" thickBot="1" x14ac:dyDescent="0.35">
      <c r="A790" s="17"/>
      <c r="B790" s="17"/>
      <c r="C790" s="18"/>
      <c r="D790" s="1">
        <v>595</v>
      </c>
      <c r="E790" s="4" t="s">
        <v>5859</v>
      </c>
    </row>
    <row r="791" spans="1:5" ht="15" thickBot="1" x14ac:dyDescent="0.35">
      <c r="A791" s="17"/>
      <c r="B791" s="17"/>
      <c r="C791" s="18"/>
      <c r="D791" s="1">
        <v>159</v>
      </c>
      <c r="E791" s="4" t="s">
        <v>5860</v>
      </c>
    </row>
    <row r="792" spans="1:5" ht="15" thickBot="1" x14ac:dyDescent="0.35">
      <c r="A792" s="17"/>
      <c r="B792" s="17"/>
      <c r="C792" s="18"/>
      <c r="D792" s="1">
        <v>72</v>
      </c>
      <c r="E792" s="4" t="s">
        <v>5861</v>
      </c>
    </row>
    <row r="793" spans="1:5" ht="15" thickBot="1" x14ac:dyDescent="0.35">
      <c r="A793" s="17"/>
      <c r="B793" s="17"/>
      <c r="C793" s="18"/>
      <c r="D793" s="1">
        <v>61</v>
      </c>
      <c r="E793" s="4" t="s">
        <v>5862</v>
      </c>
    </row>
    <row r="794" spans="1:5" ht="15" thickBot="1" x14ac:dyDescent="0.35">
      <c r="A794" s="17"/>
      <c r="B794" s="17"/>
      <c r="C794" s="18"/>
      <c r="D794" s="1">
        <v>303</v>
      </c>
      <c r="E794" s="4" t="s">
        <v>5863</v>
      </c>
    </row>
    <row r="795" spans="1:5" ht="15" thickBot="1" x14ac:dyDescent="0.35">
      <c r="A795" s="17"/>
      <c r="B795" s="17"/>
      <c r="C795" s="18"/>
      <c r="D795" s="1">
        <v>618</v>
      </c>
      <c r="E795" s="4" t="s">
        <v>5864</v>
      </c>
    </row>
    <row r="796" spans="1:5" ht="15" thickBot="1" x14ac:dyDescent="0.35">
      <c r="A796" s="17"/>
      <c r="B796" s="17"/>
      <c r="C796" s="18"/>
      <c r="D796" s="1">
        <v>635</v>
      </c>
      <c r="E796" s="4" t="s">
        <v>5865</v>
      </c>
    </row>
    <row r="797" spans="1:5" ht="15" thickBot="1" x14ac:dyDescent="0.35">
      <c r="A797" s="17"/>
      <c r="B797" s="17"/>
      <c r="C797" s="18"/>
      <c r="D797" s="1">
        <v>281</v>
      </c>
      <c r="E797" s="4" t="s">
        <v>5866</v>
      </c>
    </row>
    <row r="798" spans="1:5" ht="15" thickBot="1" x14ac:dyDescent="0.35">
      <c r="A798" s="17"/>
      <c r="B798" s="17"/>
      <c r="C798" s="18"/>
      <c r="D798" s="1">
        <v>239</v>
      </c>
      <c r="E798" s="4" t="s">
        <v>5867</v>
      </c>
    </row>
    <row r="799" spans="1:5" ht="15" thickBot="1" x14ac:dyDescent="0.35">
      <c r="A799" s="17"/>
      <c r="B799" s="17"/>
      <c r="C799" s="18"/>
      <c r="D799" s="1">
        <v>404</v>
      </c>
      <c r="E799" s="4" t="s">
        <v>5868</v>
      </c>
    </row>
    <row r="800" spans="1:5" ht="15" thickBot="1" x14ac:dyDescent="0.35">
      <c r="A800" s="17"/>
      <c r="B800" s="17"/>
      <c r="C800" s="18"/>
      <c r="D800" s="1">
        <v>332</v>
      </c>
      <c r="E800" s="4" t="s">
        <v>5869</v>
      </c>
    </row>
    <row r="801" spans="1:5" ht="15" thickBot="1" x14ac:dyDescent="0.35">
      <c r="A801" s="17"/>
      <c r="B801" s="17"/>
      <c r="C801" s="18"/>
      <c r="D801" s="1">
        <v>163</v>
      </c>
      <c r="E801" s="4" t="s">
        <v>5870</v>
      </c>
    </row>
    <row r="802" spans="1:5" ht="15" thickBot="1" x14ac:dyDescent="0.35">
      <c r="A802" s="17"/>
      <c r="B802" s="17"/>
      <c r="C802" s="18"/>
      <c r="D802" s="1">
        <v>811</v>
      </c>
      <c r="E802" s="4" t="s">
        <v>5871</v>
      </c>
    </row>
    <row r="803" spans="1:5" ht="15" thickBot="1" x14ac:dyDescent="0.35">
      <c r="A803" s="17"/>
      <c r="B803" s="17"/>
      <c r="C803" s="18"/>
      <c r="D803" s="1">
        <v>406</v>
      </c>
      <c r="E803" s="4" t="s">
        <v>5872</v>
      </c>
    </row>
    <row r="804" spans="1:5" ht="15" thickBot="1" x14ac:dyDescent="0.35">
      <c r="A804" s="17"/>
      <c r="B804" s="17"/>
      <c r="C804" s="18"/>
      <c r="D804" s="1">
        <v>646</v>
      </c>
      <c r="E804" s="4" t="s">
        <v>5873</v>
      </c>
    </row>
    <row r="805" spans="1:5" ht="15" thickBot="1" x14ac:dyDescent="0.35">
      <c r="A805" s="17"/>
      <c r="B805" s="17"/>
      <c r="C805" s="18"/>
      <c r="D805" s="1">
        <v>323</v>
      </c>
      <c r="E805" s="4" t="s">
        <v>5874</v>
      </c>
    </row>
    <row r="806" spans="1:5" ht="15" thickBot="1" x14ac:dyDescent="0.35">
      <c r="A806" s="17"/>
      <c r="B806" s="17"/>
      <c r="C806" s="18"/>
      <c r="D806" s="1">
        <v>645</v>
      </c>
      <c r="E806" s="4" t="s">
        <v>5875</v>
      </c>
    </row>
    <row r="807" spans="1:5" ht="15" thickBot="1" x14ac:dyDescent="0.35">
      <c r="A807" s="17"/>
      <c r="B807" s="17"/>
      <c r="C807" s="18"/>
      <c r="D807" s="1">
        <v>324</v>
      </c>
      <c r="E807" s="4" t="s">
        <v>5876</v>
      </c>
    </row>
    <row r="808" spans="1:5" ht="15" thickBot="1" x14ac:dyDescent="0.35">
      <c r="A808" s="17"/>
      <c r="B808" s="17"/>
      <c r="C808" s="18"/>
      <c r="D808" s="1">
        <v>19</v>
      </c>
      <c r="E808" s="4" t="s">
        <v>5877</v>
      </c>
    </row>
    <row r="809" spans="1:5" ht="15" thickBot="1" x14ac:dyDescent="0.35">
      <c r="A809" s="17"/>
      <c r="B809" s="17"/>
      <c r="C809" s="18"/>
      <c r="D809" s="1">
        <v>348</v>
      </c>
      <c r="E809" s="4" t="s">
        <v>5878</v>
      </c>
    </row>
    <row r="810" spans="1:5" ht="15" thickBot="1" x14ac:dyDescent="0.35">
      <c r="A810" s="17"/>
      <c r="B810" s="17"/>
      <c r="C810" s="18"/>
      <c r="D810" s="1">
        <v>304</v>
      </c>
      <c r="E810" s="4" t="s">
        <v>5879</v>
      </c>
    </row>
    <row r="811" spans="1:5" ht="15" thickBot="1" x14ac:dyDescent="0.35">
      <c r="A811" s="17"/>
      <c r="B811" s="17"/>
      <c r="C811" s="18"/>
      <c r="D811" s="1">
        <v>569</v>
      </c>
      <c r="E811" s="4" t="s">
        <v>5880</v>
      </c>
    </row>
    <row r="812" spans="1:5" ht="15" thickBot="1" x14ac:dyDescent="0.35">
      <c r="A812" s="17"/>
      <c r="B812" s="17"/>
      <c r="C812" s="18"/>
      <c r="D812" s="1">
        <v>325</v>
      </c>
      <c r="E812" s="4" t="s">
        <v>5881</v>
      </c>
    </row>
    <row r="813" spans="1:5" ht="15" thickBot="1" x14ac:dyDescent="0.35">
      <c r="A813" s="17"/>
      <c r="B813" s="17"/>
      <c r="C813" s="18"/>
      <c r="D813" s="1">
        <v>206</v>
      </c>
      <c r="E813" s="4" t="s">
        <v>5882</v>
      </c>
    </row>
    <row r="814" spans="1:5" ht="15" thickBot="1" x14ac:dyDescent="0.35">
      <c r="A814" s="17"/>
      <c r="B814" s="17"/>
      <c r="C814" s="18"/>
      <c r="D814" s="1">
        <v>651</v>
      </c>
      <c r="E814" s="4" t="s">
        <v>5883</v>
      </c>
    </row>
    <row r="815" spans="1:5" ht="23.4" thickBot="1" x14ac:dyDescent="0.35">
      <c r="A815" s="17"/>
      <c r="B815" s="17"/>
      <c r="C815" s="18"/>
      <c r="D815" s="1">
        <v>650</v>
      </c>
      <c r="E815" s="4" t="s">
        <v>5884</v>
      </c>
    </row>
    <row r="816" spans="1:5" ht="15" thickBot="1" x14ac:dyDescent="0.35">
      <c r="A816" s="17"/>
      <c r="B816" s="17"/>
      <c r="C816" s="18"/>
      <c r="D816" s="1">
        <v>640</v>
      </c>
      <c r="E816" s="4" t="s">
        <v>5885</v>
      </c>
    </row>
    <row r="817" spans="1:5" ht="15" thickBot="1" x14ac:dyDescent="0.35">
      <c r="A817" s="17"/>
      <c r="B817" s="17"/>
      <c r="C817" s="18"/>
      <c r="D817" s="1">
        <v>641</v>
      </c>
      <c r="E817" s="4" t="s">
        <v>5886</v>
      </c>
    </row>
    <row r="818" spans="1:5" ht="15" thickBot="1" x14ac:dyDescent="0.35">
      <c r="A818" s="17"/>
      <c r="B818" s="17"/>
      <c r="C818" s="18"/>
      <c r="D818" s="1">
        <v>639</v>
      </c>
      <c r="E818" s="4" t="s">
        <v>5887</v>
      </c>
    </row>
    <row r="819" spans="1:5" ht="15" thickBot="1" x14ac:dyDescent="0.35">
      <c r="A819" s="17"/>
      <c r="B819" s="17"/>
      <c r="C819" s="18"/>
      <c r="D819" s="1">
        <v>728</v>
      </c>
      <c r="E819" s="4" t="s">
        <v>5888</v>
      </c>
    </row>
    <row r="820" spans="1:5" ht="15" thickBot="1" x14ac:dyDescent="0.35">
      <c r="A820" s="17"/>
      <c r="B820" s="17"/>
      <c r="C820" s="18"/>
      <c r="D820" s="1">
        <v>426</v>
      </c>
      <c r="E820" s="4" t="s">
        <v>5889</v>
      </c>
    </row>
    <row r="821" spans="1:5" ht="15" thickBot="1" x14ac:dyDescent="0.35">
      <c r="A821" s="17"/>
      <c r="B821" s="17"/>
      <c r="C821" s="18"/>
      <c r="D821" s="1">
        <v>808</v>
      </c>
      <c r="E821" s="4" t="s">
        <v>5890</v>
      </c>
    </row>
    <row r="822" spans="1:5" ht="15" thickBot="1" x14ac:dyDescent="0.35">
      <c r="A822" s="17"/>
      <c r="B822" s="17"/>
      <c r="C822" s="18"/>
      <c r="D822" s="1">
        <v>235</v>
      </c>
      <c r="E822" s="4" t="s">
        <v>5891</v>
      </c>
    </row>
    <row r="823" spans="1:5" ht="15" thickBot="1" x14ac:dyDescent="0.35">
      <c r="A823" s="17"/>
      <c r="B823" s="17"/>
      <c r="C823" s="18"/>
      <c r="D823" s="1">
        <v>309</v>
      </c>
      <c r="E823" s="4" t="s">
        <v>5892</v>
      </c>
    </row>
    <row r="824" spans="1:5" ht="15" thickBot="1" x14ac:dyDescent="0.35">
      <c r="A824" s="17"/>
      <c r="B824" s="17"/>
      <c r="C824" s="18"/>
      <c r="D824" s="1">
        <v>326</v>
      </c>
      <c r="E824" s="4" t="s">
        <v>5893</v>
      </c>
    </row>
    <row r="825" spans="1:5" ht="15" thickBot="1" x14ac:dyDescent="0.35">
      <c r="A825" s="17"/>
      <c r="B825" s="17"/>
      <c r="C825" s="18"/>
      <c r="D825" s="1">
        <v>746</v>
      </c>
      <c r="E825" s="4" t="s">
        <v>5894</v>
      </c>
    </row>
    <row r="826" spans="1:5" ht="15" thickBot="1" x14ac:dyDescent="0.35">
      <c r="A826" s="17"/>
      <c r="B826" s="17"/>
      <c r="C826" s="18"/>
      <c r="D826" s="1">
        <v>576</v>
      </c>
      <c r="E826" s="4" t="s">
        <v>5895</v>
      </c>
    </row>
    <row r="827" spans="1:5" ht="15" thickBot="1" x14ac:dyDescent="0.35">
      <c r="A827" s="17"/>
      <c r="B827" s="17"/>
      <c r="C827" s="18"/>
      <c r="D827" s="1">
        <v>382</v>
      </c>
      <c r="E827" s="4" t="s">
        <v>5896</v>
      </c>
    </row>
    <row r="828" spans="1:5" ht="15" thickBot="1" x14ac:dyDescent="0.35">
      <c r="A828" s="17"/>
      <c r="B828" s="17"/>
      <c r="C828" s="18"/>
      <c r="D828" s="1">
        <v>131</v>
      </c>
      <c r="E828" s="4" t="s">
        <v>5897</v>
      </c>
    </row>
    <row r="829" spans="1:5" ht="15" thickBot="1" x14ac:dyDescent="0.35">
      <c r="A829" s="17"/>
      <c r="B829" s="17"/>
      <c r="C829" s="18"/>
      <c r="D829" s="1">
        <v>564</v>
      </c>
      <c r="E829" s="4" t="s">
        <v>5898</v>
      </c>
    </row>
    <row r="830" spans="1:5" ht="15" thickBot="1" x14ac:dyDescent="0.35">
      <c r="A830" s="17"/>
      <c r="B830" s="17"/>
      <c r="C830" s="18"/>
      <c r="D830" s="1">
        <v>559</v>
      </c>
      <c r="E830" s="4" t="s">
        <v>5899</v>
      </c>
    </row>
    <row r="831" spans="1:5" ht="15" thickBot="1" x14ac:dyDescent="0.35">
      <c r="A831" s="17"/>
      <c r="B831" s="17"/>
      <c r="C831" s="18"/>
      <c r="D831" s="1">
        <v>565</v>
      </c>
      <c r="E831" s="4" t="s">
        <v>5900</v>
      </c>
    </row>
    <row r="832" spans="1:5" ht="15" thickBot="1" x14ac:dyDescent="0.35">
      <c r="A832" s="17"/>
      <c r="B832" s="17"/>
      <c r="C832" s="18"/>
      <c r="D832" s="1">
        <v>570</v>
      </c>
      <c r="E832" s="4" t="s">
        <v>5901</v>
      </c>
    </row>
    <row r="833" spans="1:5" ht="15" thickBot="1" x14ac:dyDescent="0.35">
      <c r="A833" s="17"/>
      <c r="B833" s="17"/>
      <c r="C833" s="18"/>
      <c r="D833" s="1">
        <v>581</v>
      </c>
      <c r="E833" s="4" t="s">
        <v>5902</v>
      </c>
    </row>
    <row r="834" spans="1:5" ht="15" thickBot="1" x14ac:dyDescent="0.35">
      <c r="A834" s="17"/>
      <c r="B834" s="17"/>
      <c r="C834" s="18"/>
      <c r="D834" s="1">
        <v>342</v>
      </c>
      <c r="E834" s="4" t="s">
        <v>5903</v>
      </c>
    </row>
    <row r="835" spans="1:5" ht="15" thickBot="1" x14ac:dyDescent="0.35">
      <c r="A835" s="17"/>
      <c r="B835" s="17"/>
      <c r="C835" s="18"/>
      <c r="D835" s="1">
        <v>440</v>
      </c>
      <c r="E835" s="4" t="s">
        <v>5904</v>
      </c>
    </row>
    <row r="836" spans="1:5" ht="15" thickBot="1" x14ac:dyDescent="0.35">
      <c r="A836" s="17"/>
      <c r="B836" s="17"/>
      <c r="C836" s="18"/>
      <c r="D836" s="1">
        <v>327</v>
      </c>
      <c r="E836" s="4" t="s">
        <v>5905</v>
      </c>
    </row>
    <row r="837" spans="1:5" ht="15" thickBot="1" x14ac:dyDescent="0.35">
      <c r="A837" s="17"/>
      <c r="B837" s="17"/>
      <c r="C837" s="18"/>
      <c r="D837" s="1">
        <v>211</v>
      </c>
      <c r="E837" s="4" t="s">
        <v>5906</v>
      </c>
    </row>
    <row r="838" spans="1:5" ht="15" thickBot="1" x14ac:dyDescent="0.35">
      <c r="A838" s="17"/>
      <c r="B838" s="17"/>
      <c r="C838" s="18"/>
      <c r="D838" s="1">
        <v>129</v>
      </c>
      <c r="E838" s="4" t="s">
        <v>5907</v>
      </c>
    </row>
    <row r="839" spans="1:5" ht="15" thickBot="1" x14ac:dyDescent="0.35">
      <c r="A839" s="17"/>
      <c r="B839" s="17"/>
      <c r="C839" s="18"/>
      <c r="D839" s="1">
        <v>457</v>
      </c>
      <c r="E839" s="4" t="s">
        <v>5908</v>
      </c>
    </row>
    <row r="840" spans="1:5" ht="15" thickBot="1" x14ac:dyDescent="0.35">
      <c r="A840" s="17"/>
      <c r="B840" s="17"/>
      <c r="C840" s="18"/>
      <c r="D840" s="1">
        <v>637</v>
      </c>
      <c r="E840" s="4" t="s">
        <v>5909</v>
      </c>
    </row>
    <row r="841" spans="1:5" ht="15" thickBot="1" x14ac:dyDescent="0.35">
      <c r="A841" s="17"/>
      <c r="B841" s="17"/>
      <c r="C841" s="18"/>
      <c r="D841" s="1">
        <v>351</v>
      </c>
      <c r="E841" s="4" t="s">
        <v>5910</v>
      </c>
    </row>
    <row r="842" spans="1:5" ht="15" thickBot="1" x14ac:dyDescent="0.35">
      <c r="A842" s="17"/>
      <c r="B842" s="17"/>
      <c r="C842" s="18"/>
      <c r="D842" s="1">
        <v>654</v>
      </c>
      <c r="E842" s="4" t="s">
        <v>5911</v>
      </c>
    </row>
    <row r="843" spans="1:5" ht="15" thickBot="1" x14ac:dyDescent="0.35">
      <c r="A843" s="17"/>
      <c r="B843" s="17"/>
      <c r="C843" s="18"/>
      <c r="D843" s="1">
        <v>662</v>
      </c>
      <c r="E843" s="4" t="s">
        <v>5912</v>
      </c>
    </row>
    <row r="844" spans="1:5" ht="15" thickBot="1" x14ac:dyDescent="0.35">
      <c r="A844" s="17"/>
      <c r="B844" s="17"/>
      <c r="C844" s="18"/>
      <c r="D844" s="1">
        <v>537</v>
      </c>
      <c r="E844" s="4" t="s">
        <v>5913</v>
      </c>
    </row>
    <row r="845" spans="1:5" ht="15" thickBot="1" x14ac:dyDescent="0.35">
      <c r="A845" s="17"/>
      <c r="B845" s="17"/>
      <c r="C845" s="18"/>
      <c r="D845" s="1">
        <v>228</v>
      </c>
      <c r="E845" s="4" t="s">
        <v>5914</v>
      </c>
    </row>
    <row r="846" spans="1:5" ht="15" thickBot="1" x14ac:dyDescent="0.35">
      <c r="A846" s="17"/>
      <c r="B846" s="17"/>
      <c r="C846" s="18"/>
      <c r="D846" s="1">
        <v>423</v>
      </c>
      <c r="E846" s="4" t="s">
        <v>5915</v>
      </c>
    </row>
    <row r="847" spans="1:5" ht="15" thickBot="1" x14ac:dyDescent="0.35">
      <c r="A847" s="17"/>
      <c r="B847" s="17"/>
      <c r="C847" s="18"/>
      <c r="D847" s="1">
        <v>552</v>
      </c>
      <c r="E847" s="4" t="s">
        <v>5916</v>
      </c>
    </row>
    <row r="848" spans="1:5" ht="15" thickBot="1" x14ac:dyDescent="0.35">
      <c r="A848" s="17"/>
      <c r="B848" s="17"/>
      <c r="C848" s="18"/>
      <c r="D848" s="1">
        <v>27</v>
      </c>
      <c r="E848" s="4" t="s">
        <v>5917</v>
      </c>
    </row>
    <row r="849" spans="1:5" ht="15" thickBot="1" x14ac:dyDescent="0.35">
      <c r="A849" s="17"/>
      <c r="B849" s="17"/>
      <c r="C849" s="18"/>
      <c r="D849" s="1">
        <v>670</v>
      </c>
      <c r="E849" s="4" t="s">
        <v>5918</v>
      </c>
    </row>
    <row r="850" spans="1:5" ht="15" thickBot="1" x14ac:dyDescent="0.35">
      <c r="A850" s="17"/>
      <c r="B850" s="17"/>
      <c r="C850" s="18"/>
      <c r="D850" s="1">
        <v>405</v>
      </c>
      <c r="E850" s="4" t="s">
        <v>5919</v>
      </c>
    </row>
    <row r="851" spans="1:5" ht="15" thickBot="1" x14ac:dyDescent="0.35">
      <c r="A851" s="17"/>
      <c r="B851" s="17"/>
      <c r="C851" s="18"/>
      <c r="D851" s="1">
        <v>538</v>
      </c>
      <c r="E851" s="4" t="s">
        <v>5920</v>
      </c>
    </row>
    <row r="852" spans="1:5" ht="15" thickBot="1" x14ac:dyDescent="0.35">
      <c r="A852" s="17"/>
      <c r="B852" s="17"/>
      <c r="C852" s="18"/>
      <c r="D852" s="1">
        <v>536</v>
      </c>
      <c r="E852" s="4" t="s">
        <v>5921</v>
      </c>
    </row>
    <row r="853" spans="1:5" ht="15" thickBot="1" x14ac:dyDescent="0.35">
      <c r="A853" s="17"/>
      <c r="B853" s="17"/>
      <c r="C853" s="18"/>
      <c r="D853" s="1">
        <v>539</v>
      </c>
      <c r="E853" s="4" t="s">
        <v>5922</v>
      </c>
    </row>
    <row r="854" spans="1:5" ht="15" thickBot="1" x14ac:dyDescent="0.35">
      <c r="A854" s="17"/>
      <c r="B854" s="17"/>
      <c r="C854" s="18"/>
      <c r="D854" s="1">
        <v>357</v>
      </c>
      <c r="E854" s="4" t="s">
        <v>5923</v>
      </c>
    </row>
    <row r="855" spans="1:5" ht="15" thickBot="1" x14ac:dyDescent="0.35">
      <c r="A855" s="17"/>
      <c r="B855" s="17"/>
      <c r="C855" s="18"/>
      <c r="D855" s="1">
        <v>251</v>
      </c>
      <c r="E855" s="4" t="s">
        <v>5924</v>
      </c>
    </row>
    <row r="856" spans="1:5" ht="15" thickBot="1" x14ac:dyDescent="0.35">
      <c r="A856" s="17"/>
      <c r="B856" s="17"/>
      <c r="C856" s="18"/>
      <c r="D856" s="1">
        <v>614</v>
      </c>
      <c r="E856" s="4" t="s">
        <v>5925</v>
      </c>
    </row>
    <row r="857" spans="1:5" ht="15" thickBot="1" x14ac:dyDescent="0.35">
      <c r="A857" s="17"/>
      <c r="B857" s="17"/>
      <c r="C857" s="18"/>
      <c r="D857" s="1">
        <v>15</v>
      </c>
      <c r="E857" s="4" t="s">
        <v>5926</v>
      </c>
    </row>
    <row r="858" spans="1:5" ht="15" thickBot="1" x14ac:dyDescent="0.35">
      <c r="A858" s="17"/>
      <c r="B858" s="17"/>
      <c r="C858" s="18"/>
      <c r="D858" s="1">
        <v>456</v>
      </c>
      <c r="E858" s="4" t="s">
        <v>5927</v>
      </c>
    </row>
    <row r="859" spans="1:5" ht="15" thickBot="1" x14ac:dyDescent="0.35">
      <c r="A859" s="17"/>
      <c r="B859" s="17"/>
      <c r="C859" s="18"/>
      <c r="D859" s="1">
        <v>1</v>
      </c>
      <c r="E859" s="4" t="s">
        <v>5928</v>
      </c>
    </row>
    <row r="860" spans="1:5" ht="15" thickBot="1" x14ac:dyDescent="0.35">
      <c r="A860" s="17"/>
      <c r="B860" s="17"/>
      <c r="C860" s="18"/>
      <c r="D860" s="1">
        <v>241</v>
      </c>
      <c r="E860" s="4" t="s">
        <v>5929</v>
      </c>
    </row>
    <row r="861" spans="1:5" ht="15" thickBot="1" x14ac:dyDescent="0.35">
      <c r="A861" s="17"/>
      <c r="B861" s="17"/>
      <c r="C861" s="18"/>
      <c r="D861" s="1">
        <v>207</v>
      </c>
      <c r="E861" s="4" t="s">
        <v>5930</v>
      </c>
    </row>
    <row r="862" spans="1:5" ht="15" thickBot="1" x14ac:dyDescent="0.35">
      <c r="A862" s="17"/>
      <c r="B862" s="17"/>
      <c r="C862" s="18"/>
      <c r="D862" s="1">
        <v>240</v>
      </c>
      <c r="E862" s="4" t="s">
        <v>5931</v>
      </c>
    </row>
    <row r="863" spans="1:5" ht="15" thickBot="1" x14ac:dyDescent="0.35">
      <c r="A863" s="17"/>
      <c r="B863" s="17"/>
      <c r="C863" s="18"/>
      <c r="D863" s="1">
        <v>629</v>
      </c>
      <c r="E863" s="4" t="s">
        <v>5932</v>
      </c>
    </row>
    <row r="864" spans="1:5" ht="15" thickBot="1" x14ac:dyDescent="0.35">
      <c r="A864" s="17"/>
      <c r="B864" s="17"/>
      <c r="C864" s="18"/>
      <c r="D864" s="1">
        <v>328</v>
      </c>
      <c r="E864" s="4" t="s">
        <v>5933</v>
      </c>
    </row>
    <row r="865" spans="1:5" ht="15" thickBot="1" x14ac:dyDescent="0.35">
      <c r="A865" s="17"/>
      <c r="B865" s="17"/>
      <c r="C865" s="18"/>
      <c r="D865" s="1">
        <v>442</v>
      </c>
      <c r="E865" s="4" t="s">
        <v>5934</v>
      </c>
    </row>
    <row r="866" spans="1:5" ht="15" thickBot="1" x14ac:dyDescent="0.35">
      <c r="A866" s="17"/>
      <c r="B866" s="17"/>
      <c r="C866" s="18"/>
      <c r="D866" s="1">
        <v>377</v>
      </c>
      <c r="E866" s="4" t="s">
        <v>5935</v>
      </c>
    </row>
    <row r="867" spans="1:5" ht="15" thickBot="1" x14ac:dyDescent="0.35">
      <c r="A867" s="17"/>
      <c r="B867" s="17"/>
      <c r="C867" s="18"/>
      <c r="D867" s="1">
        <v>227</v>
      </c>
      <c r="E867" s="4" t="s">
        <v>5936</v>
      </c>
    </row>
    <row r="868" spans="1:5" ht="15" thickBot="1" x14ac:dyDescent="0.35">
      <c r="A868" s="17"/>
      <c r="B868" s="17"/>
      <c r="C868" s="18"/>
      <c r="D868" s="1">
        <v>259</v>
      </c>
      <c r="E868" s="4" t="s">
        <v>5937</v>
      </c>
    </row>
    <row r="869" spans="1:5" ht="15" thickBot="1" x14ac:dyDescent="0.35">
      <c r="A869" s="17"/>
      <c r="B869" s="17"/>
      <c r="C869" s="18"/>
      <c r="D869" s="1">
        <v>329</v>
      </c>
      <c r="E869" s="4" t="s">
        <v>5938</v>
      </c>
    </row>
    <row r="870" spans="1:5" ht="15" thickBot="1" x14ac:dyDescent="0.35">
      <c r="A870" s="17"/>
      <c r="B870" s="17"/>
      <c r="C870" s="18"/>
      <c r="D870" s="1">
        <v>252</v>
      </c>
      <c r="E870" s="4" t="s">
        <v>5939</v>
      </c>
    </row>
    <row r="871" spans="1:5" ht="15" thickBot="1" x14ac:dyDescent="0.35">
      <c r="A871" s="17"/>
      <c r="B871" s="17"/>
      <c r="C871" s="18"/>
      <c r="D871" s="1">
        <v>253</v>
      </c>
      <c r="E871" s="4" t="s">
        <v>5940</v>
      </c>
    </row>
    <row r="872" spans="1:5" ht="15" thickBot="1" x14ac:dyDescent="0.35">
      <c r="A872" s="17"/>
      <c r="B872" s="17"/>
      <c r="C872" s="18"/>
      <c r="D872" s="1">
        <v>691</v>
      </c>
      <c r="E872" s="4" t="s">
        <v>5941</v>
      </c>
    </row>
    <row r="873" spans="1:5" ht="15" thickBot="1" x14ac:dyDescent="0.35">
      <c r="A873" s="17"/>
      <c r="B873" s="17"/>
      <c r="C873" s="18"/>
      <c r="D873" s="1">
        <v>12</v>
      </c>
      <c r="E873" s="4" t="s">
        <v>5942</v>
      </c>
    </row>
    <row r="874" spans="1:5" ht="15" thickBot="1" x14ac:dyDescent="0.35">
      <c r="A874" s="17"/>
      <c r="B874" s="17"/>
      <c r="C874" s="18"/>
      <c r="D874" s="1">
        <v>43</v>
      </c>
      <c r="E874" s="4" t="s">
        <v>5943</v>
      </c>
    </row>
    <row r="875" spans="1:5" ht="15" thickBot="1" x14ac:dyDescent="0.35">
      <c r="A875" s="17"/>
      <c r="B875" s="17"/>
      <c r="C875" s="18"/>
      <c r="D875" s="1">
        <v>412</v>
      </c>
      <c r="E875" s="4" t="s">
        <v>5944</v>
      </c>
    </row>
    <row r="876" spans="1:5" ht="15" thickBot="1" x14ac:dyDescent="0.35">
      <c r="A876" s="17"/>
      <c r="B876" s="17"/>
      <c r="C876" s="18"/>
      <c r="D876" s="1">
        <v>430</v>
      </c>
      <c r="E876" s="4" t="s">
        <v>5945</v>
      </c>
    </row>
    <row r="877" spans="1:5" ht="15" thickBot="1" x14ac:dyDescent="0.35">
      <c r="A877" s="17"/>
      <c r="B877" s="17"/>
      <c r="C877" s="18"/>
      <c r="D877" s="1">
        <v>632</v>
      </c>
      <c r="E877" s="4" t="s">
        <v>5946</v>
      </c>
    </row>
    <row r="878" spans="1:5" ht="15" thickBot="1" x14ac:dyDescent="0.35">
      <c r="A878" s="17"/>
      <c r="B878" s="17"/>
      <c r="C878" s="18"/>
      <c r="D878" s="1">
        <v>99</v>
      </c>
      <c r="E878" s="4" t="s">
        <v>5947</v>
      </c>
    </row>
    <row r="879" spans="1:5" ht="15" thickBot="1" x14ac:dyDescent="0.35">
      <c r="A879" s="17"/>
      <c r="B879" s="17"/>
      <c r="C879" s="18"/>
      <c r="D879" s="1">
        <v>433</v>
      </c>
      <c r="E879" s="4" t="s">
        <v>5948</v>
      </c>
    </row>
    <row r="880" spans="1:5" ht="15" thickBot="1" x14ac:dyDescent="0.35">
      <c r="A880" s="17"/>
      <c r="B880" s="17"/>
      <c r="C880" s="18"/>
      <c r="D880" s="1">
        <v>621</v>
      </c>
      <c r="E880" s="4" t="s">
        <v>5949</v>
      </c>
    </row>
    <row r="881" spans="1:5" ht="15" thickBot="1" x14ac:dyDescent="0.35">
      <c r="A881" s="17"/>
      <c r="B881" s="17"/>
      <c r="C881" s="18"/>
      <c r="D881" s="1">
        <v>331</v>
      </c>
      <c r="E881" s="4" t="s">
        <v>5950</v>
      </c>
    </row>
    <row r="882" spans="1:5" ht="15" thickBot="1" x14ac:dyDescent="0.35">
      <c r="A882" s="17"/>
      <c r="B882" s="17"/>
      <c r="C882" s="18"/>
      <c r="D882" s="1">
        <v>243</v>
      </c>
      <c r="E882" s="4" t="s">
        <v>5951</v>
      </c>
    </row>
    <row r="883" spans="1:5" ht="15" thickBot="1" x14ac:dyDescent="0.35">
      <c r="A883" s="17"/>
      <c r="B883" s="17"/>
      <c r="C883" s="18"/>
      <c r="D883" s="1">
        <v>673</v>
      </c>
      <c r="E883" s="4" t="s">
        <v>5952</v>
      </c>
    </row>
    <row r="884" spans="1:5" ht="15" thickBot="1" x14ac:dyDescent="0.35">
      <c r="A884" s="17"/>
      <c r="B884" s="17"/>
      <c r="C884" s="18"/>
      <c r="D884" s="1">
        <v>672</v>
      </c>
      <c r="E884" s="4" t="s">
        <v>5953</v>
      </c>
    </row>
    <row r="885" spans="1:5" ht="15" thickBot="1" x14ac:dyDescent="0.35">
      <c r="A885" s="17"/>
      <c r="B885" s="17"/>
      <c r="C885" s="18"/>
      <c r="D885" s="1">
        <v>330</v>
      </c>
      <c r="E885" s="4" t="s">
        <v>5954</v>
      </c>
    </row>
    <row r="886" spans="1:5" ht="15" thickBot="1" x14ac:dyDescent="0.35">
      <c r="A886" s="17"/>
      <c r="B886" s="17"/>
      <c r="C886" s="18"/>
      <c r="D886" s="1">
        <v>130</v>
      </c>
      <c r="E886" s="4" t="s">
        <v>5955</v>
      </c>
    </row>
    <row r="887" spans="1:5" ht="15" thickBot="1" x14ac:dyDescent="0.35">
      <c r="A887" s="17"/>
      <c r="B887" s="17"/>
      <c r="C887" s="18"/>
      <c r="D887" s="1">
        <v>458</v>
      </c>
      <c r="E887" s="4" t="s">
        <v>5956</v>
      </c>
    </row>
    <row r="888" spans="1:5" ht="15" thickBot="1" x14ac:dyDescent="0.35">
      <c r="A888" s="17"/>
      <c r="B888" s="17"/>
      <c r="C888" s="18"/>
      <c r="D888" s="1">
        <v>418</v>
      </c>
      <c r="E888" s="4" t="s">
        <v>5957</v>
      </c>
    </row>
    <row r="889" spans="1:5" ht="15" thickBot="1" x14ac:dyDescent="0.35">
      <c r="A889" s="17"/>
      <c r="B889" s="17"/>
      <c r="C889" s="18"/>
      <c r="D889" s="1">
        <v>460</v>
      </c>
      <c r="E889" s="4" t="s">
        <v>5958</v>
      </c>
    </row>
    <row r="890" spans="1:5" ht="15" thickBot="1" x14ac:dyDescent="0.35">
      <c r="A890" s="17"/>
      <c r="B890" s="17"/>
      <c r="C890" s="18"/>
      <c r="D890" s="1">
        <v>358</v>
      </c>
      <c r="E890" s="4" t="s">
        <v>5959</v>
      </c>
    </row>
    <row r="891" spans="1:5" ht="15" thickBot="1" x14ac:dyDescent="0.35">
      <c r="A891" s="17"/>
      <c r="B891" s="17"/>
      <c r="C891" s="18"/>
      <c r="D891" s="1">
        <v>383</v>
      </c>
      <c r="E891" s="4" t="s">
        <v>5960</v>
      </c>
    </row>
    <row r="892" spans="1:5" ht="15" thickBot="1" x14ac:dyDescent="0.35">
      <c r="A892" s="17"/>
      <c r="B892" s="17"/>
      <c r="C892" s="18"/>
      <c r="D892" s="1">
        <v>545</v>
      </c>
      <c r="E892" s="4" t="s">
        <v>5961</v>
      </c>
    </row>
    <row r="893" spans="1:5" ht="15" thickBot="1" x14ac:dyDescent="0.35">
      <c r="A893" s="17"/>
      <c r="B893" s="17"/>
      <c r="C893" s="18"/>
      <c r="D893" s="1">
        <v>90</v>
      </c>
      <c r="E893" s="4" t="s">
        <v>5962</v>
      </c>
    </row>
    <row r="894" spans="1:5" ht="15" thickBot="1" x14ac:dyDescent="0.35">
      <c r="A894" s="17"/>
      <c r="B894" s="17"/>
      <c r="C894" s="18"/>
      <c r="D894" s="1">
        <v>816</v>
      </c>
      <c r="E894" s="4" t="s">
        <v>5963</v>
      </c>
    </row>
    <row r="895" spans="1:5" ht="15" thickBot="1" x14ac:dyDescent="0.35">
      <c r="A895" s="17"/>
      <c r="B895" s="17"/>
      <c r="C895" s="18"/>
      <c r="D895" s="1">
        <v>740</v>
      </c>
      <c r="E895" s="4" t="s">
        <v>5964</v>
      </c>
    </row>
    <row r="896" spans="1:5" ht="15" thickBot="1" x14ac:dyDescent="0.35">
      <c r="A896" s="17"/>
      <c r="B896" s="17"/>
      <c r="C896" s="18"/>
      <c r="D896" s="1">
        <v>764</v>
      </c>
      <c r="E896" s="4" t="s">
        <v>5965</v>
      </c>
    </row>
    <row r="897" spans="1:5" ht="15" thickBot="1" x14ac:dyDescent="0.35">
      <c r="A897" s="17"/>
      <c r="B897" s="17"/>
      <c r="C897" s="18"/>
      <c r="D897" s="1">
        <v>66</v>
      </c>
      <c r="E897" s="4" t="s">
        <v>5966</v>
      </c>
    </row>
    <row r="898" spans="1:5" ht="15" thickBot="1" x14ac:dyDescent="0.35">
      <c r="A898" s="17"/>
      <c r="B898" s="17"/>
      <c r="C898" s="18"/>
      <c r="D898" s="1">
        <v>102</v>
      </c>
      <c r="E898" s="4" t="s">
        <v>5967</v>
      </c>
    </row>
    <row r="899" spans="1:5" ht="15" thickBot="1" x14ac:dyDescent="0.35">
      <c r="A899" s="17"/>
      <c r="B899" s="17"/>
      <c r="C899" s="18"/>
      <c r="D899" s="1">
        <v>393</v>
      </c>
      <c r="E899" s="4" t="s">
        <v>5968</v>
      </c>
    </row>
    <row r="900" spans="1:5" ht="15" thickBot="1" x14ac:dyDescent="0.35">
      <c r="A900" s="17"/>
      <c r="B900" s="17"/>
      <c r="C900" s="18"/>
      <c r="D900" s="1">
        <v>737</v>
      </c>
      <c r="E900" s="4" t="s">
        <v>5969</v>
      </c>
    </row>
    <row r="901" spans="1:5" ht="15" thickBot="1" x14ac:dyDescent="0.35">
      <c r="A901" s="17"/>
      <c r="B901" s="17"/>
      <c r="C901" s="18"/>
      <c r="D901" s="1">
        <v>735</v>
      </c>
      <c r="E901" s="4" t="s">
        <v>5970</v>
      </c>
    </row>
    <row r="902" spans="1:5" ht="15" thickBot="1" x14ac:dyDescent="0.35">
      <c r="A902" s="17"/>
      <c r="B902" s="17"/>
      <c r="C902" s="18"/>
      <c r="D902" s="1">
        <v>94</v>
      </c>
      <c r="E902" s="4" t="s">
        <v>5971</v>
      </c>
    </row>
    <row r="903" spans="1:5" ht="15" thickBot="1" x14ac:dyDescent="0.35">
      <c r="A903" s="17"/>
      <c r="B903" s="17"/>
      <c r="C903" s="18"/>
      <c r="D903" s="1">
        <v>679</v>
      </c>
      <c r="E903" s="4" t="s">
        <v>5972</v>
      </c>
    </row>
    <row r="904" spans="1:5" ht="15" thickBot="1" x14ac:dyDescent="0.35">
      <c r="A904" s="17"/>
      <c r="B904" s="17"/>
      <c r="C904" s="18"/>
      <c r="D904" s="1">
        <v>689</v>
      </c>
      <c r="E904" s="4" t="s">
        <v>5973</v>
      </c>
    </row>
    <row r="905" spans="1:5" ht="15" thickBot="1" x14ac:dyDescent="0.35">
      <c r="A905" s="17"/>
      <c r="B905" s="17"/>
      <c r="C905" s="18"/>
      <c r="D905" s="1">
        <v>700</v>
      </c>
      <c r="E905" s="4" t="s">
        <v>5974</v>
      </c>
    </row>
    <row r="906" spans="1:5" ht="15" thickBot="1" x14ac:dyDescent="0.35">
      <c r="A906" s="17"/>
      <c r="B906" s="17"/>
      <c r="C906" s="18"/>
      <c r="D906" s="1">
        <v>219</v>
      </c>
      <c r="E906" s="4" t="s">
        <v>5975</v>
      </c>
    </row>
    <row r="907" spans="1:5" ht="15" thickBot="1" x14ac:dyDescent="0.35">
      <c r="A907" s="17"/>
      <c r="B907" s="17"/>
      <c r="C907" s="18"/>
      <c r="D907" s="1">
        <v>794</v>
      </c>
      <c r="E907" s="4" t="s">
        <v>5976</v>
      </c>
    </row>
    <row r="908" spans="1:5" ht="15" thickBot="1" x14ac:dyDescent="0.35">
      <c r="A908" s="17"/>
      <c r="B908" s="17"/>
      <c r="C908" s="18"/>
      <c r="D908" s="1">
        <v>582</v>
      </c>
      <c r="E908" s="4" t="s">
        <v>5977</v>
      </c>
    </row>
    <row r="909" spans="1:5" ht="15" thickBot="1" x14ac:dyDescent="0.35">
      <c r="A909" s="17"/>
      <c r="B909" s="17"/>
      <c r="C909" s="18"/>
      <c r="D909" s="1">
        <v>705</v>
      </c>
      <c r="E909" s="4" t="s">
        <v>5978</v>
      </c>
    </row>
    <row r="910" spans="1:5" ht="15" thickBot="1" x14ac:dyDescent="0.35">
      <c r="A910" s="17"/>
      <c r="B910" s="17"/>
      <c r="C910" s="18"/>
      <c r="D910" s="1">
        <v>707</v>
      </c>
      <c r="E910" s="4" t="s">
        <v>5979</v>
      </c>
    </row>
    <row r="911" spans="1:5" ht="15" thickBot="1" x14ac:dyDescent="0.35">
      <c r="A911" s="17"/>
      <c r="B911" s="17"/>
      <c r="C911" s="18"/>
      <c r="D911" s="1">
        <v>801</v>
      </c>
      <c r="E911" s="4" t="s">
        <v>5980</v>
      </c>
    </row>
    <row r="912" spans="1:5" ht="15" thickBot="1" x14ac:dyDescent="0.35">
      <c r="A912" s="17"/>
      <c r="B912" s="17"/>
      <c r="C912" s="18"/>
      <c r="D912" s="1">
        <v>283</v>
      </c>
      <c r="E912" s="4" t="s">
        <v>5981</v>
      </c>
    </row>
    <row r="913" spans="1:5" ht="15" thickBot="1" x14ac:dyDescent="0.35">
      <c r="A913" s="17"/>
      <c r="B913" s="17"/>
      <c r="C913" s="18"/>
      <c r="D913" s="1">
        <v>615</v>
      </c>
      <c r="E913" s="4" t="s">
        <v>5982</v>
      </c>
    </row>
    <row r="914" spans="1:5" ht="15" thickBot="1" x14ac:dyDescent="0.35">
      <c r="A914" s="17"/>
      <c r="B914" s="17"/>
      <c r="C914" s="18"/>
      <c r="D914" s="1">
        <v>150</v>
      </c>
      <c r="E914" s="4" t="s">
        <v>5983</v>
      </c>
    </row>
    <row r="915" spans="1:5" ht="15" thickBot="1" x14ac:dyDescent="0.35">
      <c r="A915" s="17"/>
      <c r="B915" s="17"/>
      <c r="C915" s="18"/>
      <c r="D915" s="1">
        <v>368</v>
      </c>
      <c r="E915" s="4" t="s">
        <v>5984</v>
      </c>
    </row>
    <row r="916" spans="1:5" ht="15" thickBot="1" x14ac:dyDescent="0.35">
      <c r="A916" s="17"/>
      <c r="B916" s="17"/>
      <c r="C916" s="18"/>
      <c r="D916" s="1">
        <v>122</v>
      </c>
      <c r="E916" s="4" t="s">
        <v>5985</v>
      </c>
    </row>
    <row r="917" spans="1:5" ht="15" thickBot="1" x14ac:dyDescent="0.35">
      <c r="A917" s="17"/>
      <c r="B917" s="17"/>
      <c r="C917" s="18"/>
      <c r="D917" s="1">
        <v>103</v>
      </c>
      <c r="E917" s="4" t="s">
        <v>5986</v>
      </c>
    </row>
    <row r="918" spans="1:5" ht="15" thickBot="1" x14ac:dyDescent="0.35">
      <c r="A918" s="17"/>
      <c r="B918" s="17"/>
      <c r="C918" s="18"/>
      <c r="D918" s="1">
        <v>280</v>
      </c>
      <c r="E918" s="4" t="s">
        <v>5987</v>
      </c>
    </row>
    <row r="919" spans="1:5" ht="15" thickBot="1" x14ac:dyDescent="0.35">
      <c r="A919" s="17"/>
      <c r="B919" s="17"/>
      <c r="C919" s="18"/>
      <c r="D919" s="1">
        <v>384</v>
      </c>
      <c r="E919" s="4" t="s">
        <v>5988</v>
      </c>
    </row>
    <row r="920" spans="1:5" ht="15" thickBot="1" x14ac:dyDescent="0.35">
      <c r="A920" s="17"/>
      <c r="B920" s="17"/>
      <c r="C920" s="18"/>
      <c r="D920" s="1">
        <v>708</v>
      </c>
      <c r="E920" s="4" t="s">
        <v>5989</v>
      </c>
    </row>
    <row r="921" spans="1:5" ht="15" thickBot="1" x14ac:dyDescent="0.35">
      <c r="A921" s="17"/>
      <c r="B921" s="17"/>
      <c r="C921" s="18"/>
      <c r="D921" s="1">
        <v>717</v>
      </c>
      <c r="E921" s="4" t="s">
        <v>5990</v>
      </c>
    </row>
    <row r="922" spans="1:5" ht="15" thickBot="1" x14ac:dyDescent="0.35">
      <c r="A922" s="17"/>
      <c r="B922" s="17"/>
      <c r="C922" s="18"/>
      <c r="D922" s="1">
        <v>175</v>
      </c>
      <c r="E922" s="4" t="s">
        <v>5991</v>
      </c>
    </row>
    <row r="923" spans="1:5" ht="15" thickBot="1" x14ac:dyDescent="0.35">
      <c r="A923" s="17"/>
      <c r="B923" s="17"/>
      <c r="C923" s="18"/>
      <c r="D923" s="1">
        <v>379</v>
      </c>
      <c r="E923" s="4" t="s">
        <v>5992</v>
      </c>
    </row>
    <row r="924" spans="1:5" ht="15" thickBot="1" x14ac:dyDescent="0.35">
      <c r="A924" s="17"/>
      <c r="B924" s="17"/>
      <c r="C924" s="18"/>
      <c r="D924" s="1">
        <v>738</v>
      </c>
      <c r="E924" s="4" t="s">
        <v>5993</v>
      </c>
    </row>
    <row r="925" spans="1:5" ht="15" thickBot="1" x14ac:dyDescent="0.35">
      <c r="A925" s="17"/>
      <c r="B925" s="17"/>
      <c r="C925" s="18"/>
      <c r="D925" s="1">
        <v>732</v>
      </c>
      <c r="E925" s="4" t="s">
        <v>5994</v>
      </c>
    </row>
    <row r="926" spans="1:5" ht="15" thickBot="1" x14ac:dyDescent="0.35">
      <c r="A926" s="17"/>
      <c r="B926" s="17"/>
      <c r="C926" s="18"/>
      <c r="D926" s="1">
        <v>745</v>
      </c>
      <c r="E926" s="4" t="s">
        <v>5995</v>
      </c>
    </row>
    <row r="927" spans="1:5" ht="15" thickBot="1" x14ac:dyDescent="0.35">
      <c r="A927" s="17"/>
      <c r="B927" s="17"/>
      <c r="C927" s="18"/>
      <c r="D927" s="1">
        <v>631</v>
      </c>
      <c r="E927" s="4" t="s">
        <v>5996</v>
      </c>
    </row>
    <row r="928" spans="1:5" ht="15" thickBot="1" x14ac:dyDescent="0.35">
      <c r="A928" s="17"/>
      <c r="B928" s="17"/>
      <c r="C928" s="18"/>
      <c r="D928" s="1">
        <v>633</v>
      </c>
      <c r="E928" s="4" t="s">
        <v>5997</v>
      </c>
    </row>
    <row r="929" spans="1:5" ht="15" thickBot="1" x14ac:dyDescent="0.35">
      <c r="A929" s="17"/>
      <c r="B929" s="17"/>
      <c r="C929" s="18"/>
      <c r="D929" s="1">
        <v>835</v>
      </c>
      <c r="E929" s="4" t="s">
        <v>5998</v>
      </c>
    </row>
    <row r="930" spans="1:5" ht="15" thickBot="1" x14ac:dyDescent="0.35">
      <c r="A930" s="17"/>
      <c r="B930" s="17"/>
      <c r="C930" s="18"/>
      <c r="D930" s="1">
        <v>767</v>
      </c>
      <c r="E930" s="4" t="s">
        <v>5999</v>
      </c>
    </row>
    <row r="931" spans="1:5" ht="15" thickBot="1" x14ac:dyDescent="0.35">
      <c r="A931" s="17"/>
      <c r="B931" s="17"/>
      <c r="C931" s="18"/>
      <c r="D931" s="1">
        <v>768</v>
      </c>
      <c r="E931" s="4" t="s">
        <v>6000</v>
      </c>
    </row>
    <row r="932" spans="1:5" ht="15" thickBot="1" x14ac:dyDescent="0.35">
      <c r="A932" s="17"/>
      <c r="B932" s="17"/>
      <c r="C932" s="18"/>
      <c r="D932" s="1">
        <v>754</v>
      </c>
      <c r="E932" s="4" t="s">
        <v>6001</v>
      </c>
    </row>
    <row r="933" spans="1:5" ht="15" thickBot="1" x14ac:dyDescent="0.35">
      <c r="A933" s="17"/>
      <c r="B933" s="17"/>
      <c r="C933" s="18"/>
      <c r="D933" s="1">
        <v>500</v>
      </c>
      <c r="E933" s="4" t="s">
        <v>6002</v>
      </c>
    </row>
    <row r="934" spans="1:5" ht="15" thickBot="1" x14ac:dyDescent="0.35">
      <c r="A934" s="17"/>
      <c r="B934" s="17"/>
      <c r="C934" s="18"/>
      <c r="D934" s="1">
        <v>540</v>
      </c>
      <c r="E934" s="4" t="s">
        <v>6003</v>
      </c>
    </row>
    <row r="935" spans="1:5" ht="15" thickBot="1" x14ac:dyDescent="0.35">
      <c r="A935" s="17"/>
      <c r="B935" s="17"/>
      <c r="C935" s="18"/>
      <c r="D935" s="1">
        <v>742</v>
      </c>
      <c r="E935" s="4" t="s">
        <v>6004</v>
      </c>
    </row>
    <row r="936" spans="1:5" ht="15" thickBot="1" x14ac:dyDescent="0.35">
      <c r="A936" s="17"/>
      <c r="B936" s="17"/>
      <c r="C936" s="18"/>
      <c r="D936" s="1">
        <v>820</v>
      </c>
      <c r="E936" s="4" t="s">
        <v>6005</v>
      </c>
    </row>
    <row r="937" spans="1:5" ht="15" thickBot="1" x14ac:dyDescent="0.35">
      <c r="A937" s="17"/>
      <c r="B937" s="17"/>
      <c r="C937" s="18"/>
      <c r="D937" s="1">
        <v>789</v>
      </c>
      <c r="E937" s="4" t="s">
        <v>6006</v>
      </c>
    </row>
    <row r="938" spans="1:5" ht="15" thickBot="1" x14ac:dyDescent="0.35">
      <c r="A938" s="17"/>
      <c r="B938" s="17"/>
      <c r="C938" s="18"/>
      <c r="D938" s="1">
        <v>488</v>
      </c>
      <c r="E938" s="4" t="s">
        <v>6007</v>
      </c>
    </row>
    <row r="939" spans="1:5" ht="15" thickBot="1" x14ac:dyDescent="0.35">
      <c r="A939" s="17"/>
      <c r="B939" s="17"/>
      <c r="C939" s="18"/>
      <c r="D939" s="1">
        <v>112</v>
      </c>
      <c r="E939" s="4" t="s">
        <v>6008</v>
      </c>
    </row>
    <row r="940" spans="1:5" ht="15" thickBot="1" x14ac:dyDescent="0.35">
      <c r="A940" s="17"/>
      <c r="B940" s="17"/>
      <c r="C940" s="18"/>
      <c r="D940" s="1">
        <v>50</v>
      </c>
      <c r="E940" s="4" t="s">
        <v>6009</v>
      </c>
    </row>
    <row r="941" spans="1:5" ht="15" thickBot="1" x14ac:dyDescent="0.35">
      <c r="A941" s="17"/>
      <c r="B941" s="17"/>
      <c r="C941" s="18"/>
      <c r="D941" s="1">
        <v>124</v>
      </c>
      <c r="E941" s="4" t="s">
        <v>6010</v>
      </c>
    </row>
    <row r="942" spans="1:5" ht="15" thickBot="1" x14ac:dyDescent="0.35">
      <c r="A942" s="17"/>
      <c r="B942" s="17"/>
      <c r="C942" s="18"/>
      <c r="D942" s="1">
        <v>151</v>
      </c>
      <c r="E942" s="4" t="s">
        <v>6011</v>
      </c>
    </row>
    <row r="943" spans="1:5" ht="15" thickBot="1" x14ac:dyDescent="0.35">
      <c r="A943" s="17"/>
      <c r="B943" s="17"/>
      <c r="C943" s="18"/>
      <c r="D943" s="1">
        <v>506</v>
      </c>
      <c r="E943" s="4" t="s">
        <v>6012</v>
      </c>
    </row>
    <row r="944" spans="1:5" ht="15" thickBot="1" x14ac:dyDescent="0.35">
      <c r="A944" s="17"/>
      <c r="B944" s="17"/>
      <c r="C944" s="18"/>
      <c r="D944" s="1">
        <v>111</v>
      </c>
      <c r="E944" s="4" t="s">
        <v>6013</v>
      </c>
    </row>
    <row r="945" spans="1:5" ht="15" thickBot="1" x14ac:dyDescent="0.35">
      <c r="A945" s="17"/>
      <c r="B945" s="17"/>
      <c r="C945" s="18"/>
      <c r="D945" s="1">
        <v>736</v>
      </c>
      <c r="E945" s="4" t="s">
        <v>6014</v>
      </c>
    </row>
    <row r="946" spans="1:5" ht="15" thickBot="1" x14ac:dyDescent="0.35">
      <c r="A946" s="17"/>
      <c r="B946" s="17"/>
      <c r="C946" s="18"/>
      <c r="D946" s="1">
        <v>660</v>
      </c>
      <c r="E946" s="4" t="s">
        <v>6015</v>
      </c>
    </row>
    <row r="947" spans="1:5" ht="15" thickBot="1" x14ac:dyDescent="0.35">
      <c r="A947" s="17"/>
      <c r="B947" s="17"/>
      <c r="C947" s="18"/>
      <c r="D947" s="1">
        <v>155</v>
      </c>
      <c r="E947" s="4" t="s">
        <v>6016</v>
      </c>
    </row>
    <row r="948" spans="1:5" ht="15" thickBot="1" x14ac:dyDescent="0.35">
      <c r="A948" s="17"/>
      <c r="B948" s="17"/>
      <c r="C948" s="18"/>
      <c r="D948" s="1">
        <v>501</v>
      </c>
      <c r="E948" s="4" t="s">
        <v>6017</v>
      </c>
    </row>
    <row r="949" spans="1:5" ht="15" thickBot="1" x14ac:dyDescent="0.35">
      <c r="A949" s="17"/>
      <c r="B949" s="17"/>
      <c r="C949" s="18"/>
      <c r="D949" s="1">
        <v>502</v>
      </c>
      <c r="E949" s="4" t="s">
        <v>6018</v>
      </c>
    </row>
    <row r="950" spans="1:5" ht="15" thickBot="1" x14ac:dyDescent="0.35">
      <c r="A950" s="17"/>
      <c r="B950" s="17"/>
      <c r="C950" s="18"/>
      <c r="D950" s="1">
        <v>285</v>
      </c>
      <c r="E950" s="4" t="s">
        <v>6019</v>
      </c>
    </row>
    <row r="951" spans="1:5" ht="15" thickBot="1" x14ac:dyDescent="0.35">
      <c r="A951" s="17"/>
      <c r="B951" s="17"/>
      <c r="C951" s="18"/>
      <c r="D951" s="1">
        <v>490</v>
      </c>
      <c r="E951" s="4" t="s">
        <v>6020</v>
      </c>
    </row>
    <row r="952" spans="1:5" ht="15" thickBot="1" x14ac:dyDescent="0.35">
      <c r="A952" s="17"/>
      <c r="B952" s="17"/>
      <c r="C952" s="18"/>
      <c r="D952" s="1">
        <v>381</v>
      </c>
      <c r="E952" s="4" t="s">
        <v>6021</v>
      </c>
    </row>
    <row r="953" spans="1:5" ht="15" thickBot="1" x14ac:dyDescent="0.35">
      <c r="A953" s="17"/>
      <c r="B953" s="17"/>
      <c r="C953" s="18"/>
      <c r="D953" s="1">
        <v>344</v>
      </c>
      <c r="E953" s="4" t="s">
        <v>6022</v>
      </c>
    </row>
    <row r="954" spans="1:5" ht="15" thickBot="1" x14ac:dyDescent="0.35">
      <c r="A954" s="17"/>
      <c r="B954" s="17"/>
      <c r="C954" s="18"/>
      <c r="D954" s="1">
        <v>774</v>
      </c>
      <c r="E954" s="4" t="s">
        <v>6023</v>
      </c>
    </row>
    <row r="955" spans="1:5" ht="15" thickBot="1" x14ac:dyDescent="0.35">
      <c r="A955" s="17"/>
      <c r="B955" s="17"/>
      <c r="C955" s="18"/>
      <c r="D955" s="1">
        <v>306</v>
      </c>
      <c r="E955" s="4" t="s">
        <v>6024</v>
      </c>
    </row>
    <row r="956" spans="1:5" ht="15" thickBot="1" x14ac:dyDescent="0.35">
      <c r="A956" s="17"/>
      <c r="B956" s="17"/>
      <c r="C956" s="18"/>
      <c r="D956" s="1">
        <v>797</v>
      </c>
      <c r="E956" s="4" t="s">
        <v>6025</v>
      </c>
    </row>
    <row r="957" spans="1:5" ht="15" thickBot="1" x14ac:dyDescent="0.35">
      <c r="A957" s="17"/>
      <c r="B957" s="17"/>
      <c r="C957" s="18"/>
      <c r="D957" s="1">
        <v>803</v>
      </c>
      <c r="E957" s="4" t="s">
        <v>6026</v>
      </c>
    </row>
    <row r="958" spans="1:5" ht="15" thickBot="1" x14ac:dyDescent="0.35">
      <c r="A958" s="17"/>
      <c r="B958" s="17"/>
      <c r="C958" s="18"/>
      <c r="D958" s="1">
        <v>9</v>
      </c>
      <c r="E958" s="4" t="s">
        <v>6027</v>
      </c>
    </row>
    <row r="959" spans="1:5" ht="15" thickBot="1" x14ac:dyDescent="0.35">
      <c r="A959" s="17"/>
      <c r="B959" s="17"/>
      <c r="C959" s="18"/>
      <c r="D959" s="1">
        <v>786</v>
      </c>
      <c r="E959" s="4" t="s">
        <v>6027</v>
      </c>
    </row>
    <row r="960" spans="1:5" ht="15" thickBot="1" x14ac:dyDescent="0.35">
      <c r="A960" s="17"/>
      <c r="B960" s="17"/>
      <c r="C960" s="18"/>
      <c r="D960" s="1">
        <v>350</v>
      </c>
      <c r="E960" s="4" t="s">
        <v>6028</v>
      </c>
    </row>
    <row r="961" spans="1:5" ht="15" thickBot="1" x14ac:dyDescent="0.35">
      <c r="A961" s="17"/>
      <c r="B961" s="17"/>
      <c r="C961" s="18"/>
      <c r="D961" s="1">
        <v>467</v>
      </c>
      <c r="E961" s="4" t="s">
        <v>6029</v>
      </c>
    </row>
    <row r="962" spans="1:5" ht="15" thickBot="1" x14ac:dyDescent="0.35">
      <c r="A962" s="17"/>
      <c r="B962" s="17"/>
      <c r="C962" s="18"/>
      <c r="D962" s="1">
        <v>212</v>
      </c>
      <c r="E962" s="4" t="s">
        <v>6030</v>
      </c>
    </row>
    <row r="963" spans="1:5" ht="15" thickBot="1" x14ac:dyDescent="0.35">
      <c r="A963" s="17"/>
      <c r="B963" s="17"/>
      <c r="C963" s="18"/>
      <c r="D963" s="1">
        <v>627</v>
      </c>
      <c r="E963" s="4" t="s">
        <v>6030</v>
      </c>
    </row>
    <row r="964" spans="1:5" ht="15" thickBot="1" x14ac:dyDescent="0.35">
      <c r="A964" s="17"/>
      <c r="B964" s="17"/>
      <c r="C964" s="18"/>
      <c r="D964" s="1">
        <v>307</v>
      </c>
      <c r="E964" s="4" t="s">
        <v>6031</v>
      </c>
    </row>
    <row r="965" spans="1:5" ht="15" thickBot="1" x14ac:dyDescent="0.35">
      <c r="A965" s="17"/>
      <c r="B965" s="17"/>
      <c r="C965" s="18"/>
      <c r="D965" s="1">
        <v>802</v>
      </c>
      <c r="E965" s="4" t="s">
        <v>6031</v>
      </c>
    </row>
    <row r="966" spans="1:5" ht="15" thickBot="1" x14ac:dyDescent="0.35">
      <c r="A966" s="17"/>
      <c r="B966" s="17"/>
      <c r="C966" s="18"/>
      <c r="D966" s="1">
        <v>389</v>
      </c>
      <c r="E966" s="4" t="s">
        <v>6032</v>
      </c>
    </row>
    <row r="967" spans="1:5" ht="15" thickBot="1" x14ac:dyDescent="0.35">
      <c r="A967" s="17"/>
      <c r="B967" s="17"/>
      <c r="C967" s="18"/>
      <c r="D967" s="1">
        <v>775</v>
      </c>
      <c r="E967" s="4" t="s">
        <v>6033</v>
      </c>
    </row>
    <row r="968" spans="1:5" ht="15" thickBot="1" x14ac:dyDescent="0.35">
      <c r="A968" s="17"/>
      <c r="B968" s="17"/>
      <c r="C968" s="18"/>
      <c r="D968" s="1">
        <v>750</v>
      </c>
      <c r="E968" s="4" t="s">
        <v>6034</v>
      </c>
    </row>
    <row r="969" spans="1:5" ht="15" thickBot="1" x14ac:dyDescent="0.35">
      <c r="A969" s="17"/>
      <c r="B969" s="17"/>
      <c r="C969" s="18"/>
      <c r="D969" s="1">
        <v>521</v>
      </c>
      <c r="E969" s="4" t="s">
        <v>6035</v>
      </c>
    </row>
    <row r="970" spans="1:5" ht="15" thickBot="1" x14ac:dyDescent="0.35">
      <c r="A970" s="17"/>
      <c r="B970" s="17"/>
      <c r="C970" s="18"/>
      <c r="D970" s="1">
        <v>162</v>
      </c>
      <c r="E970" s="4" t="s">
        <v>6036</v>
      </c>
    </row>
    <row r="971" spans="1:5" ht="15" thickBot="1" x14ac:dyDescent="0.35">
      <c r="A971" s="17"/>
      <c r="B971" s="17"/>
      <c r="C971" s="18"/>
      <c r="D971" s="1">
        <v>780</v>
      </c>
      <c r="E971" s="4" t="s">
        <v>6037</v>
      </c>
    </row>
    <row r="972" spans="1:5" ht="15" thickBot="1" x14ac:dyDescent="0.35">
      <c r="A972" s="17"/>
      <c r="B972" s="17"/>
      <c r="C972" s="18"/>
      <c r="D972" s="1">
        <v>174</v>
      </c>
      <c r="E972" s="4" t="s">
        <v>6038</v>
      </c>
    </row>
    <row r="973" spans="1:5" ht="15" thickBot="1" x14ac:dyDescent="0.35">
      <c r="A973" s="17"/>
      <c r="B973" s="17"/>
      <c r="C973" s="18"/>
      <c r="D973" s="1">
        <v>156</v>
      </c>
      <c r="E973" s="4" t="s">
        <v>6039</v>
      </c>
    </row>
    <row r="974" spans="1:5" ht="15" thickBot="1" x14ac:dyDescent="0.35">
      <c r="A974" s="17"/>
      <c r="B974" s="17"/>
      <c r="C974" s="18"/>
      <c r="D974" s="1">
        <v>123</v>
      </c>
      <c r="E974" s="4" t="s">
        <v>6040</v>
      </c>
    </row>
    <row r="975" spans="1:5" ht="15" thickBot="1" x14ac:dyDescent="0.35">
      <c r="A975" s="17"/>
      <c r="B975" s="17"/>
      <c r="C975" s="18"/>
      <c r="D975" s="1">
        <v>62</v>
      </c>
      <c r="E975" s="4" t="s">
        <v>6041</v>
      </c>
    </row>
    <row r="976" spans="1:5" ht="15" thickBot="1" x14ac:dyDescent="0.35">
      <c r="A976" s="17"/>
      <c r="B976" s="17"/>
      <c r="C976" s="18"/>
      <c r="D976" s="1">
        <v>108</v>
      </c>
      <c r="E976" s="4" t="s">
        <v>6042</v>
      </c>
    </row>
    <row r="977" spans="1:5" ht="15" thickBot="1" x14ac:dyDescent="0.35">
      <c r="A977" s="17"/>
      <c r="B977" s="17"/>
      <c r="C977" s="18"/>
      <c r="D977" s="1">
        <v>814</v>
      </c>
      <c r="E977" s="4" t="s">
        <v>6043</v>
      </c>
    </row>
    <row r="978" spans="1:5" ht="15" thickBot="1" x14ac:dyDescent="0.35">
      <c r="A978" s="17"/>
      <c r="B978" s="17"/>
      <c r="C978" s="18"/>
      <c r="D978" s="1">
        <v>815</v>
      </c>
      <c r="E978" s="4" t="s">
        <v>6044</v>
      </c>
    </row>
    <row r="979" spans="1:5" ht="15" thickBot="1" x14ac:dyDescent="0.35">
      <c r="A979" s="17"/>
      <c r="B979" s="17"/>
      <c r="C979" s="18"/>
      <c r="D979" s="1">
        <v>242</v>
      </c>
      <c r="E979" s="4" t="s">
        <v>6045</v>
      </c>
    </row>
    <row r="980" spans="1:5" ht="15" thickBot="1" x14ac:dyDescent="0.35">
      <c r="A980" s="17"/>
      <c r="B980" s="17"/>
      <c r="C980" s="18"/>
      <c r="D980" s="1">
        <v>63</v>
      </c>
      <c r="E980" s="4" t="s">
        <v>6046</v>
      </c>
    </row>
    <row r="981" spans="1:5" ht="15" thickBot="1" x14ac:dyDescent="0.35">
      <c r="A981" s="17"/>
      <c r="B981" s="17"/>
      <c r="C981" s="18"/>
      <c r="D981" s="1">
        <v>64</v>
      </c>
      <c r="E981" s="4" t="s">
        <v>6047</v>
      </c>
    </row>
    <row r="982" spans="1:5" ht="15" thickBot="1" x14ac:dyDescent="0.35">
      <c r="A982" s="17"/>
      <c r="B982" s="17"/>
      <c r="C982" s="18"/>
      <c r="D982" s="1">
        <v>308</v>
      </c>
      <c r="E982" s="4" t="s">
        <v>6048</v>
      </c>
    </row>
    <row r="983" spans="1:5" ht="15" thickBot="1" x14ac:dyDescent="0.35">
      <c r="A983" s="17"/>
      <c r="B983" s="17"/>
      <c r="C983" s="18"/>
      <c r="D983" s="1">
        <v>434</v>
      </c>
      <c r="E983" s="4" t="s">
        <v>6049</v>
      </c>
    </row>
    <row r="984" spans="1:5" ht="15" thickBot="1" x14ac:dyDescent="0.35">
      <c r="A984" s="17"/>
      <c r="B984" s="17"/>
      <c r="C984" s="18"/>
      <c r="D984" s="1">
        <v>408</v>
      </c>
      <c r="E984" s="4" t="s">
        <v>6050</v>
      </c>
    </row>
    <row r="985" spans="1:5" ht="15" thickBot="1" x14ac:dyDescent="0.35">
      <c r="A985" s="17"/>
      <c r="B985" s="17"/>
      <c r="C985" s="18"/>
      <c r="D985" s="1">
        <v>65</v>
      </c>
      <c r="E985" s="4" t="s">
        <v>6051</v>
      </c>
    </row>
    <row r="986" spans="1:5" ht="15" thickBot="1" x14ac:dyDescent="0.35">
      <c r="A986" s="17"/>
      <c r="B986" s="17"/>
      <c r="C986" s="18"/>
      <c r="D986" s="1">
        <v>491</v>
      </c>
      <c r="E986" s="4" t="s">
        <v>6052</v>
      </c>
    </row>
    <row r="987" spans="1:5" ht="15" thickBot="1" x14ac:dyDescent="0.35">
      <c r="A987" s="17"/>
      <c r="B987" s="17"/>
      <c r="C987" s="18"/>
      <c r="D987" s="1">
        <v>154</v>
      </c>
      <c r="E987" s="4" t="s">
        <v>6053</v>
      </c>
    </row>
    <row r="988" spans="1:5" ht="15" thickBot="1" x14ac:dyDescent="0.35">
      <c r="A988" s="17"/>
      <c r="B988" s="17"/>
      <c r="C988" s="18"/>
      <c r="D988" s="1">
        <v>225</v>
      </c>
      <c r="E988" s="4" t="s">
        <v>6054</v>
      </c>
    </row>
    <row r="989" spans="1:5" ht="15" thickBot="1" x14ac:dyDescent="0.35">
      <c r="A989" s="17"/>
      <c r="B989" s="17"/>
      <c r="C989" s="18"/>
      <c r="D989" s="1">
        <v>643</v>
      </c>
      <c r="E989" s="4" t="s">
        <v>6055</v>
      </c>
    </row>
    <row r="990" spans="1:5" ht="15" thickBot="1" x14ac:dyDescent="0.35">
      <c r="A990" s="17"/>
      <c r="B990" s="17"/>
      <c r="C990" s="18"/>
      <c r="D990" s="1">
        <v>776</v>
      </c>
      <c r="E990" s="4" t="s">
        <v>6056</v>
      </c>
    </row>
    <row r="991" spans="1:5" ht="15" thickBot="1" x14ac:dyDescent="0.35">
      <c r="A991" s="17"/>
      <c r="B991" s="17"/>
      <c r="C991" s="18"/>
      <c r="D991" s="1">
        <v>827</v>
      </c>
      <c r="E991" s="4" t="s">
        <v>6057</v>
      </c>
    </row>
    <row r="992" spans="1:5" ht="15" thickBot="1" x14ac:dyDescent="0.35">
      <c r="A992" s="17"/>
      <c r="B992" s="17"/>
      <c r="C992" s="18"/>
      <c r="D992" s="1">
        <v>834</v>
      </c>
      <c r="E992" s="4" t="s">
        <v>6058</v>
      </c>
    </row>
    <row r="993" spans="1:5" ht="15" thickBot="1" x14ac:dyDescent="0.35">
      <c r="A993" s="17"/>
      <c r="B993" s="17"/>
      <c r="C993" s="18"/>
      <c r="D993" s="1">
        <v>825</v>
      </c>
      <c r="E993" s="4" t="s">
        <v>6059</v>
      </c>
    </row>
    <row r="994" spans="1:5" ht="15" thickBot="1" x14ac:dyDescent="0.35">
      <c r="A994" s="17"/>
      <c r="B994" s="17"/>
      <c r="C994" s="18"/>
      <c r="D994" s="1">
        <v>-1</v>
      </c>
      <c r="E994" s="4" t="s">
        <v>8</v>
      </c>
    </row>
    <row r="995" spans="1:5" ht="15" thickBot="1" x14ac:dyDescent="0.35">
      <c r="A995" s="17"/>
      <c r="B995" s="17"/>
      <c r="C995" s="18"/>
      <c r="D995" s="1">
        <v>-2</v>
      </c>
      <c r="E995" s="4" t="s">
        <v>3148</v>
      </c>
    </row>
    <row r="996" spans="1:5" ht="15" thickBot="1" x14ac:dyDescent="0.35">
      <c r="A996" s="19"/>
      <c r="B996" s="19"/>
      <c r="C996" s="20"/>
      <c r="D996" s="5">
        <v>-3</v>
      </c>
      <c r="E996" s="6" t="s">
        <v>6060</v>
      </c>
    </row>
    <row r="997" spans="1:5" ht="15" thickBot="1" x14ac:dyDescent="0.35">
      <c r="A997" s="10" t="s">
        <v>3149</v>
      </c>
      <c r="B997" s="10" t="s">
        <v>10</v>
      </c>
      <c r="C997" s="10" t="s">
        <v>11</v>
      </c>
      <c r="D997" s="21" t="s">
        <v>3150</v>
      </c>
      <c r="E997" s="21"/>
    </row>
    <row r="998" spans="1:5" ht="15" thickBot="1" x14ac:dyDescent="0.35">
      <c r="A998" s="9" t="s">
        <v>3151</v>
      </c>
      <c r="B998" s="9" t="s">
        <v>5</v>
      </c>
      <c r="C998" s="9" t="s">
        <v>2865</v>
      </c>
      <c r="D998" s="22" t="s">
        <v>3146</v>
      </c>
      <c r="E998" s="22"/>
    </row>
    <row r="999" spans="1:5" ht="15" thickBot="1" x14ac:dyDescent="0.35">
      <c r="A999" s="17"/>
      <c r="B999" s="17"/>
      <c r="C999" s="18"/>
      <c r="D999" s="2" t="s">
        <v>211</v>
      </c>
      <c r="E999" s="3" t="s">
        <v>212</v>
      </c>
    </row>
    <row r="1000" spans="1:5" ht="15" thickBot="1" x14ac:dyDescent="0.35">
      <c r="A1000" s="17"/>
      <c r="B1000" s="17"/>
      <c r="C1000" s="18"/>
      <c r="D1000" s="1">
        <v>438</v>
      </c>
      <c r="E1000" s="4" t="s">
        <v>5244</v>
      </c>
    </row>
    <row r="1001" spans="1:5" ht="15" thickBot="1" x14ac:dyDescent="0.35">
      <c r="A1001" s="17"/>
      <c r="B1001" s="17"/>
      <c r="C1001" s="18"/>
      <c r="D1001" s="1">
        <v>372</v>
      </c>
      <c r="E1001" s="4" t="s">
        <v>5245</v>
      </c>
    </row>
    <row r="1002" spans="1:5" ht="15" thickBot="1" x14ac:dyDescent="0.35">
      <c r="A1002" s="17"/>
      <c r="B1002" s="17"/>
      <c r="C1002" s="18"/>
      <c r="D1002" s="1">
        <v>361</v>
      </c>
      <c r="E1002" s="4" t="s">
        <v>5246</v>
      </c>
    </row>
    <row r="1003" spans="1:5" ht="15" thickBot="1" x14ac:dyDescent="0.35">
      <c r="A1003" s="17"/>
      <c r="B1003" s="17"/>
      <c r="C1003" s="18"/>
      <c r="D1003" s="1">
        <v>231</v>
      </c>
      <c r="E1003" s="4" t="s">
        <v>5247</v>
      </c>
    </row>
    <row r="1004" spans="1:5" ht="15" thickBot="1" x14ac:dyDescent="0.35">
      <c r="A1004" s="17"/>
      <c r="B1004" s="17"/>
      <c r="C1004" s="18"/>
      <c r="D1004" s="1">
        <v>714</v>
      </c>
      <c r="E1004" s="4" t="s">
        <v>5247</v>
      </c>
    </row>
    <row r="1005" spans="1:5" ht="15" thickBot="1" x14ac:dyDescent="0.35">
      <c r="A1005" s="17"/>
      <c r="B1005" s="17"/>
      <c r="C1005" s="18"/>
      <c r="D1005" s="1">
        <v>719</v>
      </c>
      <c r="E1005" s="4" t="s">
        <v>5248</v>
      </c>
    </row>
    <row r="1006" spans="1:5" ht="15" thickBot="1" x14ac:dyDescent="0.35">
      <c r="A1006" s="17"/>
      <c r="B1006" s="17"/>
      <c r="C1006" s="18"/>
      <c r="D1006" s="1">
        <v>520</v>
      </c>
      <c r="E1006" s="4" t="s">
        <v>5249</v>
      </c>
    </row>
    <row r="1007" spans="1:5" ht="15" thickBot="1" x14ac:dyDescent="0.35">
      <c r="A1007" s="17"/>
      <c r="B1007" s="17"/>
      <c r="C1007" s="18"/>
      <c r="D1007" s="1">
        <v>628</v>
      </c>
      <c r="E1007" s="4" t="s">
        <v>5250</v>
      </c>
    </row>
    <row r="1008" spans="1:5" ht="15" thickBot="1" x14ac:dyDescent="0.35">
      <c r="A1008" s="17"/>
      <c r="B1008" s="17"/>
      <c r="C1008" s="18"/>
      <c r="D1008" s="1">
        <v>798</v>
      </c>
      <c r="E1008" s="4" t="s">
        <v>5251</v>
      </c>
    </row>
    <row r="1009" spans="1:5" ht="15" thickBot="1" x14ac:dyDescent="0.35">
      <c r="A1009" s="17"/>
      <c r="B1009" s="17"/>
      <c r="C1009" s="18"/>
      <c r="D1009" s="1">
        <v>125</v>
      </c>
      <c r="E1009" s="4" t="s">
        <v>5252</v>
      </c>
    </row>
    <row r="1010" spans="1:5" ht="15" thickBot="1" x14ac:dyDescent="0.35">
      <c r="A1010" s="17"/>
      <c r="B1010" s="17"/>
      <c r="C1010" s="18"/>
      <c r="D1010" s="1">
        <v>4</v>
      </c>
      <c r="E1010" s="4" t="s">
        <v>5253</v>
      </c>
    </row>
    <row r="1011" spans="1:5" ht="15" thickBot="1" x14ac:dyDescent="0.35">
      <c r="A1011" s="17"/>
      <c r="B1011" s="17"/>
      <c r="C1011" s="18"/>
      <c r="D1011" s="1">
        <v>464</v>
      </c>
      <c r="E1011" s="4" t="s">
        <v>5254</v>
      </c>
    </row>
    <row r="1012" spans="1:5" ht="15" thickBot="1" x14ac:dyDescent="0.35">
      <c r="A1012" s="17"/>
      <c r="B1012" s="17"/>
      <c r="C1012" s="18"/>
      <c r="D1012" s="1">
        <v>479</v>
      </c>
      <c r="E1012" s="4" t="s">
        <v>5255</v>
      </c>
    </row>
    <row r="1013" spans="1:5" ht="15" thickBot="1" x14ac:dyDescent="0.35">
      <c r="A1013" s="17"/>
      <c r="B1013" s="17"/>
      <c r="C1013" s="18"/>
      <c r="D1013" s="1">
        <v>444</v>
      </c>
      <c r="E1013" s="4" t="s">
        <v>5256</v>
      </c>
    </row>
    <row r="1014" spans="1:5" ht="15" thickBot="1" x14ac:dyDescent="0.35">
      <c r="A1014" s="17"/>
      <c r="B1014" s="17"/>
      <c r="C1014" s="18"/>
      <c r="D1014" s="1">
        <v>551</v>
      </c>
      <c r="E1014" s="4" t="s">
        <v>5257</v>
      </c>
    </row>
    <row r="1015" spans="1:5" ht="15" thickBot="1" x14ac:dyDescent="0.35">
      <c r="A1015" s="17"/>
      <c r="B1015" s="17"/>
      <c r="C1015" s="18"/>
      <c r="D1015" s="1">
        <v>649</v>
      </c>
      <c r="E1015" s="4" t="s">
        <v>5258</v>
      </c>
    </row>
    <row r="1016" spans="1:5" ht="15" thickBot="1" x14ac:dyDescent="0.35">
      <c r="A1016" s="17"/>
      <c r="B1016" s="17"/>
      <c r="C1016" s="18"/>
      <c r="D1016" s="1">
        <v>5</v>
      </c>
      <c r="E1016" s="4" t="s">
        <v>5259</v>
      </c>
    </row>
    <row r="1017" spans="1:5" ht="15" thickBot="1" x14ac:dyDescent="0.35">
      <c r="A1017" s="17"/>
      <c r="B1017" s="17"/>
      <c r="C1017" s="18"/>
      <c r="D1017" s="1">
        <v>769</v>
      </c>
      <c r="E1017" s="4" t="s">
        <v>5260</v>
      </c>
    </row>
    <row r="1018" spans="1:5" ht="15" thickBot="1" x14ac:dyDescent="0.35">
      <c r="A1018" s="17"/>
      <c r="B1018" s="17"/>
      <c r="C1018" s="18"/>
      <c r="D1018" s="1">
        <v>204</v>
      </c>
      <c r="E1018" s="4" t="s">
        <v>5261</v>
      </c>
    </row>
    <row r="1019" spans="1:5" ht="15" thickBot="1" x14ac:dyDescent="0.35">
      <c r="A1019" s="17"/>
      <c r="B1019" s="17"/>
      <c r="C1019" s="18"/>
      <c r="D1019" s="1">
        <v>812</v>
      </c>
      <c r="E1019" s="4" t="s">
        <v>5262</v>
      </c>
    </row>
    <row r="1020" spans="1:5" ht="15" thickBot="1" x14ac:dyDescent="0.35">
      <c r="A1020" s="17"/>
      <c r="B1020" s="17"/>
      <c r="C1020" s="18"/>
      <c r="D1020" s="1">
        <v>445</v>
      </c>
      <c r="E1020" s="4" t="s">
        <v>5263</v>
      </c>
    </row>
    <row r="1021" spans="1:5" ht="15" thickBot="1" x14ac:dyDescent="0.35">
      <c r="A1021" s="17"/>
      <c r="B1021" s="17"/>
      <c r="C1021" s="18"/>
      <c r="D1021" s="1">
        <v>465</v>
      </c>
      <c r="E1021" s="4" t="s">
        <v>5264</v>
      </c>
    </row>
    <row r="1022" spans="1:5" ht="15" thickBot="1" x14ac:dyDescent="0.35">
      <c r="A1022" s="17"/>
      <c r="B1022" s="17"/>
      <c r="C1022" s="18"/>
      <c r="D1022" s="1">
        <v>18</v>
      </c>
      <c r="E1022" s="4" t="s">
        <v>5265</v>
      </c>
    </row>
    <row r="1023" spans="1:5" ht="15" thickBot="1" x14ac:dyDescent="0.35">
      <c r="A1023" s="17"/>
      <c r="B1023" s="17"/>
      <c r="C1023" s="18"/>
      <c r="D1023" s="1">
        <v>28</v>
      </c>
      <c r="E1023" s="4" t="s">
        <v>5266</v>
      </c>
    </row>
    <row r="1024" spans="1:5" ht="15" thickBot="1" x14ac:dyDescent="0.35">
      <c r="A1024" s="17"/>
      <c r="B1024" s="17"/>
      <c r="C1024" s="18"/>
      <c r="D1024" s="1">
        <v>353</v>
      </c>
      <c r="E1024" s="4" t="s">
        <v>5267</v>
      </c>
    </row>
    <row r="1025" spans="1:5" ht="15" thickBot="1" x14ac:dyDescent="0.35">
      <c r="A1025" s="17"/>
      <c r="B1025" s="17"/>
      <c r="C1025" s="18"/>
      <c r="D1025" s="1">
        <v>362</v>
      </c>
      <c r="E1025" s="4" t="s">
        <v>5268</v>
      </c>
    </row>
    <row r="1026" spans="1:5" ht="15" thickBot="1" x14ac:dyDescent="0.35">
      <c r="A1026" s="17"/>
      <c r="B1026" s="17"/>
      <c r="C1026" s="18"/>
      <c r="D1026" s="1">
        <v>468</v>
      </c>
      <c r="E1026" s="4" t="s">
        <v>5269</v>
      </c>
    </row>
    <row r="1027" spans="1:5" ht="15" thickBot="1" x14ac:dyDescent="0.35">
      <c r="A1027" s="17"/>
      <c r="B1027" s="17"/>
      <c r="C1027" s="18"/>
      <c r="D1027" s="1">
        <v>316</v>
      </c>
      <c r="E1027" s="4" t="s">
        <v>5270</v>
      </c>
    </row>
    <row r="1028" spans="1:5" ht="15" thickBot="1" x14ac:dyDescent="0.35">
      <c r="A1028" s="17"/>
      <c r="B1028" s="17"/>
      <c r="C1028" s="18"/>
      <c r="D1028" s="1">
        <v>725</v>
      </c>
      <c r="E1028" s="4" t="s">
        <v>5271</v>
      </c>
    </row>
    <row r="1029" spans="1:5" ht="15" thickBot="1" x14ac:dyDescent="0.35">
      <c r="A1029" s="17"/>
      <c r="B1029" s="17"/>
      <c r="C1029" s="18"/>
      <c r="D1029" s="1">
        <v>561</v>
      </c>
      <c r="E1029" s="4" t="s">
        <v>5272</v>
      </c>
    </row>
    <row r="1030" spans="1:5" ht="15" thickBot="1" x14ac:dyDescent="0.35">
      <c r="A1030" s="17"/>
      <c r="B1030" s="17"/>
      <c r="C1030" s="18"/>
      <c r="D1030" s="1">
        <v>346</v>
      </c>
      <c r="E1030" s="4" t="s">
        <v>5273</v>
      </c>
    </row>
    <row r="1031" spans="1:5" ht="15" thickBot="1" x14ac:dyDescent="0.35">
      <c r="A1031" s="17"/>
      <c r="B1031" s="17"/>
      <c r="C1031" s="18"/>
      <c r="D1031" s="1">
        <v>484</v>
      </c>
      <c r="E1031" s="4" t="s">
        <v>5273</v>
      </c>
    </row>
    <row r="1032" spans="1:5" ht="15" thickBot="1" x14ac:dyDescent="0.35">
      <c r="A1032" s="17"/>
      <c r="B1032" s="17"/>
      <c r="C1032" s="18"/>
      <c r="D1032" s="1">
        <v>255</v>
      </c>
      <c r="E1032" s="4" t="s">
        <v>5274</v>
      </c>
    </row>
    <row r="1033" spans="1:5" ht="15" thickBot="1" x14ac:dyDescent="0.35">
      <c r="A1033" s="17"/>
      <c r="B1033" s="17"/>
      <c r="C1033" s="18"/>
      <c r="D1033" s="1">
        <v>553</v>
      </c>
      <c r="E1033" s="4" t="s">
        <v>5275</v>
      </c>
    </row>
    <row r="1034" spans="1:5" ht="15" thickBot="1" x14ac:dyDescent="0.35">
      <c r="A1034" s="17"/>
      <c r="B1034" s="17"/>
      <c r="C1034" s="18"/>
      <c r="D1034" s="1">
        <v>478</v>
      </c>
      <c r="E1034" s="4" t="s">
        <v>5276</v>
      </c>
    </row>
    <row r="1035" spans="1:5" ht="15" thickBot="1" x14ac:dyDescent="0.35">
      <c r="A1035" s="17"/>
      <c r="B1035" s="17"/>
      <c r="C1035" s="18"/>
      <c r="D1035" s="1">
        <v>818</v>
      </c>
      <c r="E1035" s="4" t="s">
        <v>5277</v>
      </c>
    </row>
    <row r="1036" spans="1:5" ht="15" thickBot="1" x14ac:dyDescent="0.35">
      <c r="A1036" s="17"/>
      <c r="B1036" s="17"/>
      <c r="C1036" s="18"/>
      <c r="D1036" s="1">
        <v>34</v>
      </c>
      <c r="E1036" s="4" t="s">
        <v>5278</v>
      </c>
    </row>
    <row r="1037" spans="1:5" ht="15" thickBot="1" x14ac:dyDescent="0.35">
      <c r="A1037" s="17"/>
      <c r="B1037" s="17"/>
      <c r="C1037" s="18"/>
      <c r="D1037" s="1">
        <v>584</v>
      </c>
      <c r="E1037" s="4" t="s">
        <v>5279</v>
      </c>
    </row>
    <row r="1038" spans="1:5" ht="15" thickBot="1" x14ac:dyDescent="0.35">
      <c r="A1038" s="17"/>
      <c r="B1038" s="17"/>
      <c r="C1038" s="18"/>
      <c r="D1038" s="1">
        <v>619</v>
      </c>
      <c r="E1038" s="4" t="s">
        <v>5280</v>
      </c>
    </row>
    <row r="1039" spans="1:5" ht="15" thickBot="1" x14ac:dyDescent="0.35">
      <c r="A1039" s="17"/>
      <c r="B1039" s="17"/>
      <c r="C1039" s="18"/>
      <c r="D1039" s="1">
        <v>607</v>
      </c>
      <c r="E1039" s="4" t="s">
        <v>5281</v>
      </c>
    </row>
    <row r="1040" spans="1:5" ht="15" thickBot="1" x14ac:dyDescent="0.35">
      <c r="A1040" s="17"/>
      <c r="B1040" s="17"/>
      <c r="C1040" s="18"/>
      <c r="D1040" s="1">
        <v>606</v>
      </c>
      <c r="E1040" s="4" t="s">
        <v>5282</v>
      </c>
    </row>
    <row r="1041" spans="1:5" ht="15" thickBot="1" x14ac:dyDescent="0.35">
      <c r="A1041" s="17"/>
      <c r="B1041" s="17"/>
      <c r="C1041" s="18"/>
      <c r="D1041" s="1">
        <v>585</v>
      </c>
      <c r="E1041" s="4" t="s">
        <v>5283</v>
      </c>
    </row>
    <row r="1042" spans="1:5" ht="15" thickBot="1" x14ac:dyDescent="0.35">
      <c r="A1042" s="17"/>
      <c r="B1042" s="17"/>
      <c r="C1042" s="18"/>
      <c r="D1042" s="1">
        <v>558</v>
      </c>
      <c r="E1042" s="4" t="s">
        <v>5284</v>
      </c>
    </row>
    <row r="1043" spans="1:5" ht="15" thickBot="1" x14ac:dyDescent="0.35">
      <c r="A1043" s="17"/>
      <c r="B1043" s="17"/>
      <c r="C1043" s="18"/>
      <c r="D1043" s="1">
        <v>135</v>
      </c>
      <c r="E1043" s="4" t="s">
        <v>5285</v>
      </c>
    </row>
    <row r="1044" spans="1:5" ht="15" thickBot="1" x14ac:dyDescent="0.35">
      <c r="A1044" s="17"/>
      <c r="B1044" s="17"/>
      <c r="C1044" s="18"/>
      <c r="D1044" s="1">
        <v>260</v>
      </c>
      <c r="E1044" s="4" t="s">
        <v>5286</v>
      </c>
    </row>
    <row r="1045" spans="1:5" ht="15" thickBot="1" x14ac:dyDescent="0.35">
      <c r="A1045" s="17"/>
      <c r="B1045" s="17"/>
      <c r="C1045" s="18"/>
      <c r="D1045" s="1">
        <v>519</v>
      </c>
      <c r="E1045" s="4" t="s">
        <v>5287</v>
      </c>
    </row>
    <row r="1046" spans="1:5" ht="15" thickBot="1" x14ac:dyDescent="0.35">
      <c r="A1046" s="17"/>
      <c r="B1046" s="17"/>
      <c r="C1046" s="18"/>
      <c r="D1046" s="1">
        <v>136</v>
      </c>
      <c r="E1046" s="4" t="s">
        <v>5288</v>
      </c>
    </row>
    <row r="1047" spans="1:5" ht="15" thickBot="1" x14ac:dyDescent="0.35">
      <c r="A1047" s="17"/>
      <c r="B1047" s="17"/>
      <c r="C1047" s="18"/>
      <c r="D1047" s="1">
        <v>152</v>
      </c>
      <c r="E1047" s="4" t="s">
        <v>5289</v>
      </c>
    </row>
    <row r="1048" spans="1:5" ht="15" thickBot="1" x14ac:dyDescent="0.35">
      <c r="A1048" s="17"/>
      <c r="B1048" s="17"/>
      <c r="C1048" s="18"/>
      <c r="D1048" s="1">
        <v>513</v>
      </c>
      <c r="E1048" s="4" t="s">
        <v>5290</v>
      </c>
    </row>
    <row r="1049" spans="1:5" ht="15" thickBot="1" x14ac:dyDescent="0.35">
      <c r="A1049" s="17"/>
      <c r="B1049" s="17"/>
      <c r="C1049" s="18"/>
      <c r="D1049" s="1">
        <v>288</v>
      </c>
      <c r="E1049" s="4" t="s">
        <v>5291</v>
      </c>
    </row>
    <row r="1050" spans="1:5" ht="15" thickBot="1" x14ac:dyDescent="0.35">
      <c r="A1050" s="17"/>
      <c r="B1050" s="17"/>
      <c r="C1050" s="18"/>
      <c r="D1050" s="1">
        <v>431</v>
      </c>
      <c r="E1050" s="4" t="s">
        <v>5292</v>
      </c>
    </row>
    <row r="1051" spans="1:5" ht="15" thickBot="1" x14ac:dyDescent="0.35">
      <c r="A1051" s="17"/>
      <c r="B1051" s="17"/>
      <c r="C1051" s="18"/>
      <c r="D1051" s="1">
        <v>52</v>
      </c>
      <c r="E1051" s="4" t="s">
        <v>5293</v>
      </c>
    </row>
    <row r="1052" spans="1:5" ht="15" thickBot="1" x14ac:dyDescent="0.35">
      <c r="A1052" s="17"/>
      <c r="B1052" s="17"/>
      <c r="C1052" s="18"/>
      <c r="D1052" s="1">
        <v>78</v>
      </c>
      <c r="E1052" s="4" t="s">
        <v>5294</v>
      </c>
    </row>
    <row r="1053" spans="1:5" ht="15" thickBot="1" x14ac:dyDescent="0.35">
      <c r="A1053" s="17"/>
      <c r="B1053" s="17"/>
      <c r="C1053" s="18"/>
      <c r="D1053" s="1">
        <v>55</v>
      </c>
      <c r="E1053" s="4" t="s">
        <v>5295</v>
      </c>
    </row>
    <row r="1054" spans="1:5" ht="15" thickBot="1" x14ac:dyDescent="0.35">
      <c r="A1054" s="17"/>
      <c r="B1054" s="17"/>
      <c r="C1054" s="18"/>
      <c r="D1054" s="1">
        <v>282</v>
      </c>
      <c r="E1054" s="4" t="s">
        <v>5296</v>
      </c>
    </row>
    <row r="1055" spans="1:5" ht="15" thickBot="1" x14ac:dyDescent="0.35">
      <c r="A1055" s="17"/>
      <c r="B1055" s="17"/>
      <c r="C1055" s="18"/>
      <c r="D1055" s="1">
        <v>234</v>
      </c>
      <c r="E1055" s="4" t="s">
        <v>5297</v>
      </c>
    </row>
    <row r="1056" spans="1:5" ht="15" thickBot="1" x14ac:dyDescent="0.35">
      <c r="A1056" s="17"/>
      <c r="B1056" s="17"/>
      <c r="C1056" s="18"/>
      <c r="D1056" s="1">
        <v>105</v>
      </c>
      <c r="E1056" s="4" t="s">
        <v>5298</v>
      </c>
    </row>
    <row r="1057" spans="1:5" ht="15" thickBot="1" x14ac:dyDescent="0.35">
      <c r="A1057" s="17"/>
      <c r="B1057" s="17"/>
      <c r="C1057" s="18"/>
      <c r="D1057" s="1">
        <v>32</v>
      </c>
      <c r="E1057" s="4" t="s">
        <v>5299</v>
      </c>
    </row>
    <row r="1058" spans="1:5" ht="15" thickBot="1" x14ac:dyDescent="0.35">
      <c r="A1058" s="17"/>
      <c r="B1058" s="17"/>
      <c r="C1058" s="18"/>
      <c r="D1058" s="1">
        <v>793</v>
      </c>
      <c r="E1058" s="4" t="s">
        <v>5300</v>
      </c>
    </row>
    <row r="1059" spans="1:5" ht="15" thickBot="1" x14ac:dyDescent="0.35">
      <c r="A1059" s="17"/>
      <c r="B1059" s="17"/>
      <c r="C1059" s="18"/>
      <c r="D1059" s="1">
        <v>289</v>
      </c>
      <c r="E1059" s="4" t="s">
        <v>5301</v>
      </c>
    </row>
    <row r="1060" spans="1:5" ht="15" thickBot="1" x14ac:dyDescent="0.35">
      <c r="A1060" s="17"/>
      <c r="B1060" s="17"/>
      <c r="C1060" s="18"/>
      <c r="D1060" s="1">
        <v>450</v>
      </c>
      <c r="E1060" s="4" t="s">
        <v>5302</v>
      </c>
    </row>
    <row r="1061" spans="1:5" ht="15" thickBot="1" x14ac:dyDescent="0.35">
      <c r="A1061" s="17"/>
      <c r="B1061" s="17"/>
      <c r="C1061" s="18"/>
      <c r="D1061" s="1">
        <v>748</v>
      </c>
      <c r="E1061" s="4" t="s">
        <v>5303</v>
      </c>
    </row>
    <row r="1062" spans="1:5" ht="15" thickBot="1" x14ac:dyDescent="0.35">
      <c r="A1062" s="17"/>
      <c r="B1062" s="17"/>
      <c r="C1062" s="18"/>
      <c r="D1062" s="1">
        <v>11</v>
      </c>
      <c r="E1062" s="4" t="s">
        <v>5304</v>
      </c>
    </row>
    <row r="1063" spans="1:5" ht="15" thickBot="1" x14ac:dyDescent="0.35">
      <c r="A1063" s="17"/>
      <c r="B1063" s="17"/>
      <c r="C1063" s="18"/>
      <c r="D1063" s="1">
        <v>363</v>
      </c>
      <c r="E1063" s="4" t="s">
        <v>5305</v>
      </c>
    </row>
    <row r="1064" spans="1:5" ht="15" thickBot="1" x14ac:dyDescent="0.35">
      <c r="A1064" s="17"/>
      <c r="B1064" s="17"/>
      <c r="C1064" s="18"/>
      <c r="D1064" s="1">
        <v>38</v>
      </c>
      <c r="E1064" s="4" t="s">
        <v>5306</v>
      </c>
    </row>
    <row r="1065" spans="1:5" ht="15" thickBot="1" x14ac:dyDescent="0.35">
      <c r="A1065" s="17"/>
      <c r="B1065" s="17"/>
      <c r="C1065" s="18"/>
      <c r="D1065" s="1">
        <v>166</v>
      </c>
      <c r="E1065" s="4" t="s">
        <v>5307</v>
      </c>
    </row>
    <row r="1066" spans="1:5" ht="15" thickBot="1" x14ac:dyDescent="0.35">
      <c r="A1066" s="17"/>
      <c r="B1066" s="17"/>
      <c r="C1066" s="18"/>
      <c r="D1066" s="1">
        <v>597</v>
      </c>
      <c r="E1066" s="4" t="s">
        <v>5308</v>
      </c>
    </row>
    <row r="1067" spans="1:5" ht="15" thickBot="1" x14ac:dyDescent="0.35">
      <c r="A1067" s="17"/>
      <c r="B1067" s="17"/>
      <c r="C1067" s="18"/>
      <c r="D1067" s="1">
        <v>791</v>
      </c>
      <c r="E1067" s="4" t="s">
        <v>5309</v>
      </c>
    </row>
    <row r="1068" spans="1:5" ht="15" thickBot="1" x14ac:dyDescent="0.35">
      <c r="A1068" s="17"/>
      <c r="B1068" s="17"/>
      <c r="C1068" s="18"/>
      <c r="D1068" s="1">
        <v>128</v>
      </c>
      <c r="E1068" s="4" t="s">
        <v>5310</v>
      </c>
    </row>
    <row r="1069" spans="1:5" ht="15" thickBot="1" x14ac:dyDescent="0.35">
      <c r="A1069" s="17"/>
      <c r="B1069" s="17"/>
      <c r="C1069" s="18"/>
      <c r="D1069" s="1">
        <v>79</v>
      </c>
      <c r="E1069" s="4" t="s">
        <v>5311</v>
      </c>
    </row>
    <row r="1070" spans="1:5" ht="15" thickBot="1" x14ac:dyDescent="0.35">
      <c r="A1070" s="17"/>
      <c r="B1070" s="17"/>
      <c r="C1070" s="18"/>
      <c r="D1070" s="1">
        <v>824</v>
      </c>
      <c r="E1070" s="4" t="s">
        <v>5312</v>
      </c>
    </row>
    <row r="1071" spans="1:5" ht="15" thickBot="1" x14ac:dyDescent="0.35">
      <c r="A1071" s="17"/>
      <c r="B1071" s="17"/>
      <c r="C1071" s="18"/>
      <c r="D1071" s="1">
        <v>765</v>
      </c>
      <c r="E1071" s="4" t="s">
        <v>5313</v>
      </c>
    </row>
    <row r="1072" spans="1:5" ht="15" thickBot="1" x14ac:dyDescent="0.35">
      <c r="A1072" s="17"/>
      <c r="B1072" s="17"/>
      <c r="C1072" s="18"/>
      <c r="D1072" s="1">
        <v>373</v>
      </c>
      <c r="E1072" s="4" t="s">
        <v>5314</v>
      </c>
    </row>
    <row r="1073" spans="1:5" ht="15" thickBot="1" x14ac:dyDescent="0.35">
      <c r="A1073" s="17"/>
      <c r="B1073" s="17"/>
      <c r="C1073" s="18"/>
      <c r="D1073" s="1">
        <v>158</v>
      </c>
      <c r="E1073" s="4" t="s">
        <v>5315</v>
      </c>
    </row>
    <row r="1074" spans="1:5" ht="15" thickBot="1" x14ac:dyDescent="0.35">
      <c r="A1074" s="17"/>
      <c r="B1074" s="17"/>
      <c r="C1074" s="18"/>
      <c r="D1074" s="1">
        <v>446</v>
      </c>
      <c r="E1074" s="4" t="s">
        <v>5316</v>
      </c>
    </row>
    <row r="1075" spans="1:5" ht="15" thickBot="1" x14ac:dyDescent="0.35">
      <c r="A1075" s="17"/>
      <c r="B1075" s="17"/>
      <c r="C1075" s="18"/>
      <c r="D1075" s="1">
        <v>822</v>
      </c>
      <c r="E1075" s="4" t="s">
        <v>5316</v>
      </c>
    </row>
    <row r="1076" spans="1:5" ht="15" thickBot="1" x14ac:dyDescent="0.35">
      <c r="A1076" s="17"/>
      <c r="B1076" s="17"/>
      <c r="C1076" s="18"/>
      <c r="D1076" s="1">
        <v>497</v>
      </c>
      <c r="E1076" s="4" t="s">
        <v>5317</v>
      </c>
    </row>
    <row r="1077" spans="1:5" ht="15" thickBot="1" x14ac:dyDescent="0.35">
      <c r="A1077" s="17"/>
      <c r="B1077" s="17"/>
      <c r="C1077" s="18"/>
      <c r="D1077" s="1">
        <v>46</v>
      </c>
      <c r="E1077" s="4" t="s">
        <v>5318</v>
      </c>
    </row>
    <row r="1078" spans="1:5" ht="15" thickBot="1" x14ac:dyDescent="0.35">
      <c r="A1078" s="17"/>
      <c r="B1078" s="17"/>
      <c r="C1078" s="18"/>
      <c r="D1078" s="1">
        <v>756</v>
      </c>
      <c r="E1078" s="4" t="s">
        <v>5319</v>
      </c>
    </row>
    <row r="1079" spans="1:5" ht="15" thickBot="1" x14ac:dyDescent="0.35">
      <c r="A1079" s="17"/>
      <c r="B1079" s="17"/>
      <c r="C1079" s="18"/>
      <c r="D1079" s="1">
        <v>171</v>
      </c>
      <c r="E1079" s="4" t="s">
        <v>5320</v>
      </c>
    </row>
    <row r="1080" spans="1:5" ht="15" thickBot="1" x14ac:dyDescent="0.35">
      <c r="A1080" s="17"/>
      <c r="B1080" s="17"/>
      <c r="C1080" s="18"/>
      <c r="D1080" s="1">
        <v>16</v>
      </c>
      <c r="E1080" s="4" t="s">
        <v>5321</v>
      </c>
    </row>
    <row r="1081" spans="1:5" ht="15" thickBot="1" x14ac:dyDescent="0.35">
      <c r="A1081" s="17"/>
      <c r="B1081" s="17"/>
      <c r="C1081" s="18"/>
      <c r="D1081" s="1">
        <v>507</v>
      </c>
      <c r="E1081" s="4" t="s">
        <v>5322</v>
      </c>
    </row>
    <row r="1082" spans="1:5" ht="15" thickBot="1" x14ac:dyDescent="0.35">
      <c r="A1082" s="17"/>
      <c r="B1082" s="17"/>
      <c r="C1082" s="18"/>
      <c r="D1082" s="1">
        <v>148</v>
      </c>
      <c r="E1082" s="4" t="s">
        <v>5323</v>
      </c>
    </row>
    <row r="1083" spans="1:5" ht="15" thickBot="1" x14ac:dyDescent="0.35">
      <c r="A1083" s="17"/>
      <c r="B1083" s="17"/>
      <c r="C1083" s="18"/>
      <c r="D1083" s="1">
        <v>137</v>
      </c>
      <c r="E1083" s="4" t="s">
        <v>5324</v>
      </c>
    </row>
    <row r="1084" spans="1:5" ht="15" thickBot="1" x14ac:dyDescent="0.35">
      <c r="A1084" s="17"/>
      <c r="B1084" s="17"/>
      <c r="C1084" s="18"/>
      <c r="D1084" s="1">
        <v>109</v>
      </c>
      <c r="E1084" s="4" t="s">
        <v>5325</v>
      </c>
    </row>
    <row r="1085" spans="1:5" ht="15" thickBot="1" x14ac:dyDescent="0.35">
      <c r="A1085" s="17"/>
      <c r="B1085" s="17"/>
      <c r="C1085" s="18"/>
      <c r="D1085" s="1">
        <v>731</v>
      </c>
      <c r="E1085" s="4" t="s">
        <v>5326</v>
      </c>
    </row>
    <row r="1086" spans="1:5" ht="15" thickBot="1" x14ac:dyDescent="0.35">
      <c r="A1086" s="17"/>
      <c r="B1086" s="17"/>
      <c r="C1086" s="18"/>
      <c r="D1086" s="1">
        <v>195</v>
      </c>
      <c r="E1086" s="4" t="s">
        <v>5327</v>
      </c>
    </row>
    <row r="1087" spans="1:5" ht="15" thickBot="1" x14ac:dyDescent="0.35">
      <c r="A1087" s="17"/>
      <c r="B1087" s="17"/>
      <c r="C1087" s="18"/>
      <c r="D1087" s="1">
        <v>194</v>
      </c>
      <c r="E1087" s="4" t="s">
        <v>5328</v>
      </c>
    </row>
    <row r="1088" spans="1:5" ht="15" thickBot="1" x14ac:dyDescent="0.35">
      <c r="A1088" s="17"/>
      <c r="B1088" s="17"/>
      <c r="C1088" s="18"/>
      <c r="D1088" s="1">
        <v>697</v>
      </c>
      <c r="E1088" s="4" t="s">
        <v>5329</v>
      </c>
    </row>
    <row r="1089" spans="1:5" ht="15" thickBot="1" x14ac:dyDescent="0.35">
      <c r="A1089" s="17"/>
      <c r="B1089" s="17"/>
      <c r="C1089" s="18"/>
      <c r="D1089" s="1">
        <v>245</v>
      </c>
      <c r="E1089" s="4" t="s">
        <v>5330</v>
      </c>
    </row>
    <row r="1090" spans="1:5" ht="15" thickBot="1" x14ac:dyDescent="0.35">
      <c r="A1090" s="17"/>
      <c r="B1090" s="17"/>
      <c r="C1090" s="18"/>
      <c r="D1090" s="1">
        <v>663</v>
      </c>
      <c r="E1090" s="4" t="s">
        <v>5331</v>
      </c>
    </row>
    <row r="1091" spans="1:5" ht="15" thickBot="1" x14ac:dyDescent="0.35">
      <c r="A1091" s="17"/>
      <c r="B1091" s="17"/>
      <c r="C1091" s="18"/>
      <c r="D1091" s="1">
        <v>696</v>
      </c>
      <c r="E1091" s="4" t="s">
        <v>5332</v>
      </c>
    </row>
    <row r="1092" spans="1:5" ht="15" thickBot="1" x14ac:dyDescent="0.35">
      <c r="A1092" s="17"/>
      <c r="B1092" s="17"/>
      <c r="C1092" s="18"/>
      <c r="D1092" s="1">
        <v>181</v>
      </c>
      <c r="E1092" s="4" t="s">
        <v>5333</v>
      </c>
    </row>
    <row r="1093" spans="1:5" ht="15" thickBot="1" x14ac:dyDescent="0.35">
      <c r="A1093" s="17"/>
      <c r="B1093" s="17"/>
      <c r="C1093" s="18"/>
      <c r="D1093" s="1">
        <v>699</v>
      </c>
      <c r="E1093" s="4" t="s">
        <v>5334</v>
      </c>
    </row>
    <row r="1094" spans="1:5" ht="15" thickBot="1" x14ac:dyDescent="0.35">
      <c r="A1094" s="17"/>
      <c r="B1094" s="17"/>
      <c r="C1094" s="18"/>
      <c r="D1094" s="1">
        <v>2</v>
      </c>
      <c r="E1094" s="4" t="s">
        <v>5335</v>
      </c>
    </row>
    <row r="1095" spans="1:5" ht="15" thickBot="1" x14ac:dyDescent="0.35">
      <c r="A1095" s="17"/>
      <c r="B1095" s="17"/>
      <c r="C1095" s="18"/>
      <c r="D1095" s="1">
        <v>31</v>
      </c>
      <c r="E1095" s="4" t="s">
        <v>5336</v>
      </c>
    </row>
    <row r="1096" spans="1:5" ht="15" thickBot="1" x14ac:dyDescent="0.35">
      <c r="A1096" s="17"/>
      <c r="B1096" s="17"/>
      <c r="C1096" s="18"/>
      <c r="D1096" s="1">
        <v>571</v>
      </c>
      <c r="E1096" s="4" t="s">
        <v>5337</v>
      </c>
    </row>
    <row r="1097" spans="1:5" ht="15" thickBot="1" x14ac:dyDescent="0.35">
      <c r="A1097" s="17"/>
      <c r="B1097" s="17"/>
      <c r="C1097" s="18"/>
      <c r="D1097" s="1">
        <v>244</v>
      </c>
      <c r="E1097" s="4" t="s">
        <v>5338</v>
      </c>
    </row>
    <row r="1098" spans="1:5" ht="15" thickBot="1" x14ac:dyDescent="0.35">
      <c r="A1098" s="17"/>
      <c r="B1098" s="17"/>
      <c r="C1098" s="18"/>
      <c r="D1098" s="1">
        <v>196</v>
      </c>
      <c r="E1098" s="4" t="s">
        <v>5339</v>
      </c>
    </row>
    <row r="1099" spans="1:5" ht="15" thickBot="1" x14ac:dyDescent="0.35">
      <c r="A1099" s="17"/>
      <c r="B1099" s="17"/>
      <c r="C1099" s="18"/>
      <c r="D1099" s="1">
        <v>198</v>
      </c>
      <c r="E1099" s="4" t="s">
        <v>5340</v>
      </c>
    </row>
    <row r="1100" spans="1:5" ht="15" thickBot="1" x14ac:dyDescent="0.35">
      <c r="A1100" s="17"/>
      <c r="B1100" s="17"/>
      <c r="C1100" s="18"/>
      <c r="D1100" s="1">
        <v>197</v>
      </c>
      <c r="E1100" s="4" t="s">
        <v>5341</v>
      </c>
    </row>
    <row r="1101" spans="1:5" ht="15" thickBot="1" x14ac:dyDescent="0.35">
      <c r="A1101" s="17"/>
      <c r="B1101" s="17"/>
      <c r="C1101" s="18"/>
      <c r="D1101" s="1">
        <v>173</v>
      </c>
      <c r="E1101" s="4" t="s">
        <v>5342</v>
      </c>
    </row>
    <row r="1102" spans="1:5" ht="15" thickBot="1" x14ac:dyDescent="0.35">
      <c r="A1102" s="17"/>
      <c r="B1102" s="17"/>
      <c r="C1102" s="18"/>
      <c r="D1102" s="1">
        <v>169</v>
      </c>
      <c r="E1102" s="4" t="s">
        <v>5343</v>
      </c>
    </row>
    <row r="1103" spans="1:5" ht="15" thickBot="1" x14ac:dyDescent="0.35">
      <c r="A1103" s="17"/>
      <c r="B1103" s="17"/>
      <c r="C1103" s="18"/>
      <c r="D1103" s="1">
        <v>170</v>
      </c>
      <c r="E1103" s="4" t="s">
        <v>5344</v>
      </c>
    </row>
    <row r="1104" spans="1:5" ht="15" thickBot="1" x14ac:dyDescent="0.35">
      <c r="A1104" s="17"/>
      <c r="B1104" s="17"/>
      <c r="C1104" s="18"/>
      <c r="D1104" s="1">
        <v>213</v>
      </c>
      <c r="E1104" s="4" t="s">
        <v>5345</v>
      </c>
    </row>
    <row r="1105" spans="1:5" ht="15" thickBot="1" x14ac:dyDescent="0.35">
      <c r="A1105" s="17"/>
      <c r="B1105" s="17"/>
      <c r="C1105" s="18"/>
      <c r="D1105" s="1">
        <v>265</v>
      </c>
      <c r="E1105" s="4" t="s">
        <v>5346</v>
      </c>
    </row>
    <row r="1106" spans="1:5" ht="15" thickBot="1" x14ac:dyDescent="0.35">
      <c r="A1106" s="17"/>
      <c r="B1106" s="17"/>
      <c r="C1106" s="18"/>
      <c r="D1106" s="1">
        <v>139</v>
      </c>
      <c r="E1106" s="4" t="s">
        <v>5347</v>
      </c>
    </row>
    <row r="1107" spans="1:5" ht="15" thickBot="1" x14ac:dyDescent="0.35">
      <c r="A1107" s="17"/>
      <c r="B1107" s="17"/>
      <c r="C1107" s="18"/>
      <c r="D1107" s="1">
        <v>232</v>
      </c>
      <c r="E1107" s="4" t="s">
        <v>5348</v>
      </c>
    </row>
    <row r="1108" spans="1:5" ht="15" thickBot="1" x14ac:dyDescent="0.35">
      <c r="A1108" s="17"/>
      <c r="B1108" s="17"/>
      <c r="C1108" s="18"/>
      <c r="D1108" s="1">
        <v>275</v>
      </c>
      <c r="E1108" s="4" t="s">
        <v>5349</v>
      </c>
    </row>
    <row r="1109" spans="1:5" ht="15" thickBot="1" x14ac:dyDescent="0.35">
      <c r="A1109" s="17"/>
      <c r="B1109" s="17"/>
      <c r="C1109" s="18"/>
      <c r="D1109" s="1">
        <v>680</v>
      </c>
      <c r="E1109" s="4" t="s">
        <v>5350</v>
      </c>
    </row>
    <row r="1110" spans="1:5" ht="15" thickBot="1" x14ac:dyDescent="0.35">
      <c r="A1110" s="17"/>
      <c r="B1110" s="17"/>
      <c r="C1110" s="18"/>
      <c r="D1110" s="1">
        <v>593</v>
      </c>
      <c r="E1110" s="4" t="s">
        <v>5351</v>
      </c>
    </row>
    <row r="1111" spans="1:5" ht="15" thickBot="1" x14ac:dyDescent="0.35">
      <c r="A1111" s="17"/>
      <c r="B1111" s="17"/>
      <c r="C1111" s="18"/>
      <c r="D1111" s="1">
        <v>770</v>
      </c>
      <c r="E1111" s="4" t="s">
        <v>5351</v>
      </c>
    </row>
    <row r="1112" spans="1:5" ht="15" thickBot="1" x14ac:dyDescent="0.35">
      <c r="A1112" s="17"/>
      <c r="B1112" s="17"/>
      <c r="C1112" s="18"/>
      <c r="D1112" s="1">
        <v>575</v>
      </c>
      <c r="E1112" s="4" t="s">
        <v>5352</v>
      </c>
    </row>
    <row r="1113" spans="1:5" ht="15" thickBot="1" x14ac:dyDescent="0.35">
      <c r="A1113" s="17"/>
      <c r="B1113" s="17"/>
      <c r="C1113" s="18"/>
      <c r="D1113" s="1">
        <v>795</v>
      </c>
      <c r="E1113" s="4" t="s">
        <v>5353</v>
      </c>
    </row>
    <row r="1114" spans="1:5" ht="15" thickBot="1" x14ac:dyDescent="0.35">
      <c r="A1114" s="17"/>
      <c r="B1114" s="17"/>
      <c r="C1114" s="18"/>
      <c r="D1114" s="1">
        <v>608</v>
      </c>
      <c r="E1114" s="4" t="s">
        <v>5354</v>
      </c>
    </row>
    <row r="1115" spans="1:5" ht="15" thickBot="1" x14ac:dyDescent="0.35">
      <c r="A1115" s="17"/>
      <c r="B1115" s="17"/>
      <c r="C1115" s="18"/>
      <c r="D1115" s="1">
        <v>189</v>
      </c>
      <c r="E1115" s="4" t="s">
        <v>5355</v>
      </c>
    </row>
    <row r="1116" spans="1:5" ht="15" thickBot="1" x14ac:dyDescent="0.35">
      <c r="A1116" s="17"/>
      <c r="B1116" s="17"/>
      <c r="C1116" s="18"/>
      <c r="D1116" s="1">
        <v>452</v>
      </c>
      <c r="E1116" s="4" t="s">
        <v>5356</v>
      </c>
    </row>
    <row r="1117" spans="1:5" ht="15" thickBot="1" x14ac:dyDescent="0.35">
      <c r="A1117" s="17"/>
      <c r="B1117" s="17"/>
      <c r="C1117" s="18"/>
      <c r="D1117" s="1">
        <v>118</v>
      </c>
      <c r="E1117" s="4" t="s">
        <v>5357</v>
      </c>
    </row>
    <row r="1118" spans="1:5" ht="15" thickBot="1" x14ac:dyDescent="0.35">
      <c r="A1118" s="17"/>
      <c r="B1118" s="17"/>
      <c r="C1118" s="18"/>
      <c r="D1118" s="1">
        <v>666</v>
      </c>
      <c r="E1118" s="4" t="s">
        <v>5358</v>
      </c>
    </row>
    <row r="1119" spans="1:5" ht="15" thickBot="1" x14ac:dyDescent="0.35">
      <c r="A1119" s="17"/>
      <c r="B1119" s="17"/>
      <c r="C1119" s="18"/>
      <c r="D1119" s="1">
        <v>17</v>
      </c>
      <c r="E1119" s="4" t="s">
        <v>5359</v>
      </c>
    </row>
    <row r="1120" spans="1:5" ht="15" thickBot="1" x14ac:dyDescent="0.35">
      <c r="A1120" s="17"/>
      <c r="B1120" s="17"/>
      <c r="C1120" s="18"/>
      <c r="D1120" s="1">
        <v>184</v>
      </c>
      <c r="E1120" s="4" t="s">
        <v>5360</v>
      </c>
    </row>
    <row r="1121" spans="1:5" ht="15" thickBot="1" x14ac:dyDescent="0.35">
      <c r="A1121" s="17"/>
      <c r="B1121" s="17"/>
      <c r="C1121" s="18"/>
      <c r="D1121" s="1">
        <v>743</v>
      </c>
      <c r="E1121" s="4" t="s">
        <v>5361</v>
      </c>
    </row>
    <row r="1122" spans="1:5" ht="15" thickBot="1" x14ac:dyDescent="0.35">
      <c r="A1122" s="17"/>
      <c r="B1122" s="17"/>
      <c r="C1122" s="18"/>
      <c r="D1122" s="1">
        <v>192</v>
      </c>
      <c r="E1122" s="4" t="s">
        <v>5362</v>
      </c>
    </row>
    <row r="1123" spans="1:5" ht="15" thickBot="1" x14ac:dyDescent="0.35">
      <c r="A1123" s="17"/>
      <c r="B1123" s="17"/>
      <c r="C1123" s="18"/>
      <c r="D1123" s="1">
        <v>85</v>
      </c>
      <c r="E1123" s="4" t="s">
        <v>5363</v>
      </c>
    </row>
    <row r="1124" spans="1:5" ht="15" thickBot="1" x14ac:dyDescent="0.35">
      <c r="A1124" s="17"/>
      <c r="B1124" s="17"/>
      <c r="C1124" s="18"/>
      <c r="D1124" s="1">
        <v>461</v>
      </c>
      <c r="E1124" s="4" t="s">
        <v>5364</v>
      </c>
    </row>
    <row r="1125" spans="1:5" ht="15" thickBot="1" x14ac:dyDescent="0.35">
      <c r="A1125" s="17"/>
      <c r="B1125" s="17"/>
      <c r="C1125" s="18"/>
      <c r="D1125" s="1">
        <v>190</v>
      </c>
      <c r="E1125" s="4" t="s">
        <v>5365</v>
      </c>
    </row>
    <row r="1126" spans="1:5" ht="15" thickBot="1" x14ac:dyDescent="0.35">
      <c r="A1126" s="17"/>
      <c r="B1126" s="17"/>
      <c r="C1126" s="18"/>
      <c r="D1126" s="1">
        <v>669</v>
      </c>
      <c r="E1126" s="4" t="s">
        <v>5366</v>
      </c>
    </row>
    <row r="1127" spans="1:5" ht="15" thickBot="1" x14ac:dyDescent="0.35">
      <c r="A1127" s="17"/>
      <c r="B1127" s="17"/>
      <c r="C1127" s="18"/>
      <c r="D1127" s="1">
        <v>668</v>
      </c>
      <c r="E1127" s="4" t="s">
        <v>5367</v>
      </c>
    </row>
    <row r="1128" spans="1:5" ht="15" thickBot="1" x14ac:dyDescent="0.35">
      <c r="A1128" s="17"/>
      <c r="B1128" s="17"/>
      <c r="C1128" s="18"/>
      <c r="D1128" s="1">
        <v>114</v>
      </c>
      <c r="E1128" s="4" t="s">
        <v>5368</v>
      </c>
    </row>
    <row r="1129" spans="1:5" ht="15" thickBot="1" x14ac:dyDescent="0.35">
      <c r="A1129" s="17"/>
      <c r="B1129" s="17"/>
      <c r="C1129" s="18"/>
      <c r="D1129" s="1">
        <v>115</v>
      </c>
      <c r="E1129" s="4" t="s">
        <v>5369</v>
      </c>
    </row>
    <row r="1130" spans="1:5" ht="15" thickBot="1" x14ac:dyDescent="0.35">
      <c r="A1130" s="17"/>
      <c r="B1130" s="17"/>
      <c r="C1130" s="18"/>
      <c r="D1130" s="1">
        <v>509</v>
      </c>
      <c r="E1130" s="4" t="s">
        <v>5370</v>
      </c>
    </row>
    <row r="1131" spans="1:5" ht="15" thickBot="1" x14ac:dyDescent="0.35">
      <c r="A1131" s="17"/>
      <c r="B1131" s="17"/>
      <c r="C1131" s="18"/>
      <c r="D1131" s="1">
        <v>185</v>
      </c>
      <c r="E1131" s="4" t="s">
        <v>5371</v>
      </c>
    </row>
    <row r="1132" spans="1:5" ht="15" thickBot="1" x14ac:dyDescent="0.35">
      <c r="A1132" s="17"/>
      <c r="B1132" s="17"/>
      <c r="C1132" s="18"/>
      <c r="D1132" s="1">
        <v>182</v>
      </c>
      <c r="E1132" s="4" t="s">
        <v>5372</v>
      </c>
    </row>
    <row r="1133" spans="1:5" ht="15" thickBot="1" x14ac:dyDescent="0.35">
      <c r="A1133" s="17"/>
      <c r="B1133" s="17"/>
      <c r="C1133" s="18"/>
      <c r="D1133" s="1">
        <v>193</v>
      </c>
      <c r="E1133" s="4" t="s">
        <v>5373</v>
      </c>
    </row>
    <row r="1134" spans="1:5" ht="15" thickBot="1" x14ac:dyDescent="0.35">
      <c r="A1134" s="17"/>
      <c r="B1134" s="17"/>
      <c r="C1134" s="18"/>
      <c r="D1134" s="1">
        <v>186</v>
      </c>
      <c r="E1134" s="4" t="s">
        <v>5374</v>
      </c>
    </row>
    <row r="1135" spans="1:5" ht="15" thickBot="1" x14ac:dyDescent="0.35">
      <c r="A1135" s="17"/>
      <c r="B1135" s="17"/>
      <c r="C1135" s="18"/>
      <c r="D1135" s="1">
        <v>187</v>
      </c>
      <c r="E1135" s="4" t="s">
        <v>5375</v>
      </c>
    </row>
    <row r="1136" spans="1:5" ht="15" thickBot="1" x14ac:dyDescent="0.35">
      <c r="A1136" s="17"/>
      <c r="B1136" s="17"/>
      <c r="C1136" s="18"/>
      <c r="D1136" s="1">
        <v>86</v>
      </c>
      <c r="E1136" s="4" t="s">
        <v>5376</v>
      </c>
    </row>
    <row r="1137" spans="1:5" ht="15" thickBot="1" x14ac:dyDescent="0.35">
      <c r="A1137" s="17"/>
      <c r="B1137" s="17"/>
      <c r="C1137" s="18"/>
      <c r="D1137" s="1">
        <v>113</v>
      </c>
      <c r="E1137" s="4" t="s">
        <v>5377</v>
      </c>
    </row>
    <row r="1138" spans="1:5" ht="15" thickBot="1" x14ac:dyDescent="0.35">
      <c r="A1138" s="17"/>
      <c r="B1138" s="17"/>
      <c r="C1138" s="18"/>
      <c r="D1138" s="1">
        <v>453</v>
      </c>
      <c r="E1138" s="4" t="s">
        <v>5378</v>
      </c>
    </row>
    <row r="1139" spans="1:5" ht="15" thickBot="1" x14ac:dyDescent="0.35">
      <c r="A1139" s="17"/>
      <c r="B1139" s="17"/>
      <c r="C1139" s="18"/>
      <c r="D1139" s="1">
        <v>87</v>
      </c>
      <c r="E1139" s="4" t="s">
        <v>5379</v>
      </c>
    </row>
    <row r="1140" spans="1:5" ht="15" thickBot="1" x14ac:dyDescent="0.35">
      <c r="A1140" s="17"/>
      <c r="B1140" s="17"/>
      <c r="C1140" s="18"/>
      <c r="D1140" s="1">
        <v>454</v>
      </c>
      <c r="E1140" s="4" t="s">
        <v>5380</v>
      </c>
    </row>
    <row r="1141" spans="1:5" ht="15" thickBot="1" x14ac:dyDescent="0.35">
      <c r="A1141" s="17"/>
      <c r="B1141" s="17"/>
      <c r="C1141" s="18"/>
      <c r="D1141" s="1">
        <v>117</v>
      </c>
      <c r="E1141" s="4" t="s">
        <v>5381</v>
      </c>
    </row>
    <row r="1142" spans="1:5" ht="15" thickBot="1" x14ac:dyDescent="0.35">
      <c r="A1142" s="17"/>
      <c r="B1142" s="17"/>
      <c r="C1142" s="18"/>
      <c r="D1142" s="1">
        <v>191</v>
      </c>
      <c r="E1142" s="4" t="s">
        <v>5382</v>
      </c>
    </row>
    <row r="1143" spans="1:5" ht="15" thickBot="1" x14ac:dyDescent="0.35">
      <c r="A1143" s="17"/>
      <c r="B1143" s="17"/>
      <c r="C1143" s="18"/>
      <c r="D1143" s="1">
        <v>88</v>
      </c>
      <c r="E1143" s="4" t="s">
        <v>5383</v>
      </c>
    </row>
    <row r="1144" spans="1:5" ht="15" thickBot="1" x14ac:dyDescent="0.35">
      <c r="A1144" s="17"/>
      <c r="B1144" s="17"/>
      <c r="C1144" s="18"/>
      <c r="D1144" s="1">
        <v>508</v>
      </c>
      <c r="E1144" s="4" t="s">
        <v>5384</v>
      </c>
    </row>
    <row r="1145" spans="1:5" ht="15" thickBot="1" x14ac:dyDescent="0.35">
      <c r="A1145" s="17"/>
      <c r="B1145" s="17"/>
      <c r="C1145" s="18"/>
      <c r="D1145" s="1">
        <v>183</v>
      </c>
      <c r="E1145" s="4" t="s">
        <v>5385</v>
      </c>
    </row>
    <row r="1146" spans="1:5" ht="15" thickBot="1" x14ac:dyDescent="0.35">
      <c r="A1146" s="17"/>
      <c r="B1146" s="17"/>
      <c r="C1146" s="18"/>
      <c r="D1146" s="1">
        <v>836</v>
      </c>
      <c r="E1146" s="4" t="s">
        <v>5386</v>
      </c>
    </row>
    <row r="1147" spans="1:5" ht="15" thickBot="1" x14ac:dyDescent="0.35">
      <c r="A1147" s="17"/>
      <c r="B1147" s="17"/>
      <c r="C1147" s="18"/>
      <c r="D1147" s="1">
        <v>246</v>
      </c>
      <c r="E1147" s="4" t="s">
        <v>5387</v>
      </c>
    </row>
    <row r="1148" spans="1:5" ht="15" thickBot="1" x14ac:dyDescent="0.35">
      <c r="A1148" s="17"/>
      <c r="B1148" s="17"/>
      <c r="C1148" s="18"/>
      <c r="D1148" s="1">
        <v>573</v>
      </c>
      <c r="E1148" s="4" t="s">
        <v>5388</v>
      </c>
    </row>
    <row r="1149" spans="1:5" ht="15" thickBot="1" x14ac:dyDescent="0.35">
      <c r="A1149" s="17"/>
      <c r="B1149" s="17"/>
      <c r="C1149" s="18"/>
      <c r="D1149" s="1">
        <v>462</v>
      </c>
      <c r="E1149" s="4" t="s">
        <v>5389</v>
      </c>
    </row>
    <row r="1150" spans="1:5" ht="15" thickBot="1" x14ac:dyDescent="0.35">
      <c r="A1150" s="17"/>
      <c r="B1150" s="17"/>
      <c r="C1150" s="18"/>
      <c r="D1150" s="1">
        <v>214</v>
      </c>
      <c r="E1150" s="4" t="s">
        <v>5390</v>
      </c>
    </row>
    <row r="1151" spans="1:5" ht="15" thickBot="1" x14ac:dyDescent="0.35">
      <c r="A1151" s="17"/>
      <c r="B1151" s="17"/>
      <c r="C1151" s="18"/>
      <c r="D1151" s="1">
        <v>247</v>
      </c>
      <c r="E1151" s="4" t="s">
        <v>5391</v>
      </c>
    </row>
    <row r="1152" spans="1:5" ht="15" thickBot="1" x14ac:dyDescent="0.35">
      <c r="A1152" s="17"/>
      <c r="B1152" s="17"/>
      <c r="C1152" s="18"/>
      <c r="D1152" s="1">
        <v>95</v>
      </c>
      <c r="E1152" s="4" t="s">
        <v>5392</v>
      </c>
    </row>
    <row r="1153" spans="1:5" ht="15" thickBot="1" x14ac:dyDescent="0.35">
      <c r="A1153" s="17"/>
      <c r="B1153" s="17"/>
      <c r="C1153" s="18"/>
      <c r="D1153" s="1">
        <v>511</v>
      </c>
      <c r="E1153" s="4" t="s">
        <v>5393</v>
      </c>
    </row>
    <row r="1154" spans="1:5" ht="15" thickBot="1" x14ac:dyDescent="0.35">
      <c r="A1154" s="17"/>
      <c r="B1154" s="17"/>
      <c r="C1154" s="18"/>
      <c r="D1154" s="1">
        <v>84</v>
      </c>
      <c r="E1154" s="4" t="s">
        <v>5394</v>
      </c>
    </row>
    <row r="1155" spans="1:5" ht="15" thickBot="1" x14ac:dyDescent="0.35">
      <c r="A1155" s="17"/>
      <c r="B1155" s="17"/>
      <c r="C1155" s="18"/>
      <c r="D1155" s="1">
        <v>510</v>
      </c>
      <c r="E1155" s="4" t="s">
        <v>5395</v>
      </c>
    </row>
    <row r="1156" spans="1:5" ht="15" thickBot="1" x14ac:dyDescent="0.35">
      <c r="A1156" s="17"/>
      <c r="B1156" s="17"/>
      <c r="C1156" s="18"/>
      <c r="D1156" s="1">
        <v>667</v>
      </c>
      <c r="E1156" s="4" t="s">
        <v>5396</v>
      </c>
    </row>
    <row r="1157" spans="1:5" ht="15" thickBot="1" x14ac:dyDescent="0.35">
      <c r="A1157" s="17"/>
      <c r="B1157" s="17"/>
      <c r="C1157" s="18"/>
      <c r="D1157" s="1">
        <v>665</v>
      </c>
      <c r="E1157" s="4" t="s">
        <v>5397</v>
      </c>
    </row>
    <row r="1158" spans="1:5" ht="15" thickBot="1" x14ac:dyDescent="0.35">
      <c r="A1158" s="17"/>
      <c r="B1158" s="17"/>
      <c r="C1158" s="18"/>
      <c r="D1158" s="1">
        <v>451</v>
      </c>
      <c r="E1158" s="4" t="s">
        <v>5398</v>
      </c>
    </row>
    <row r="1159" spans="1:5" ht="15" thickBot="1" x14ac:dyDescent="0.35">
      <c r="A1159" s="17"/>
      <c r="B1159" s="17"/>
      <c r="C1159" s="18"/>
      <c r="D1159" s="1">
        <v>116</v>
      </c>
      <c r="E1159" s="4" t="s">
        <v>5399</v>
      </c>
    </row>
    <row r="1160" spans="1:5" ht="15" thickBot="1" x14ac:dyDescent="0.35">
      <c r="A1160" s="17"/>
      <c r="B1160" s="17"/>
      <c r="C1160" s="18"/>
      <c r="D1160" s="1">
        <v>188</v>
      </c>
      <c r="E1160" s="4" t="s">
        <v>5400</v>
      </c>
    </row>
    <row r="1161" spans="1:5" ht="15" thickBot="1" x14ac:dyDescent="0.35">
      <c r="A1161" s="17"/>
      <c r="B1161" s="17"/>
      <c r="C1161" s="18"/>
      <c r="D1161" s="1">
        <v>83</v>
      </c>
      <c r="E1161" s="4" t="s">
        <v>5401</v>
      </c>
    </row>
    <row r="1162" spans="1:5" ht="15" thickBot="1" x14ac:dyDescent="0.35">
      <c r="A1162" s="17"/>
      <c r="B1162" s="17"/>
      <c r="C1162" s="18"/>
      <c r="D1162" s="1">
        <v>273</v>
      </c>
      <c r="E1162" s="4" t="s">
        <v>5402</v>
      </c>
    </row>
    <row r="1163" spans="1:5" ht="15" thickBot="1" x14ac:dyDescent="0.35">
      <c r="A1163" s="17"/>
      <c r="B1163" s="17"/>
      <c r="C1163" s="18"/>
      <c r="D1163" s="1">
        <v>694</v>
      </c>
      <c r="E1163" s="4" t="s">
        <v>5403</v>
      </c>
    </row>
    <row r="1164" spans="1:5" ht="15" thickBot="1" x14ac:dyDescent="0.35">
      <c r="A1164" s="17"/>
      <c r="B1164" s="17"/>
      <c r="C1164" s="18"/>
      <c r="D1164" s="1">
        <v>704</v>
      </c>
      <c r="E1164" s="4" t="s">
        <v>5404</v>
      </c>
    </row>
    <row r="1165" spans="1:5" ht="15" thickBot="1" x14ac:dyDescent="0.35">
      <c r="A1165" s="17"/>
      <c r="B1165" s="17"/>
      <c r="C1165" s="18"/>
      <c r="D1165" s="1">
        <v>579</v>
      </c>
      <c r="E1165" s="4" t="s">
        <v>5405</v>
      </c>
    </row>
    <row r="1166" spans="1:5" ht="15" thickBot="1" x14ac:dyDescent="0.35">
      <c r="A1166" s="17"/>
      <c r="B1166" s="17"/>
      <c r="C1166" s="18"/>
      <c r="D1166" s="1">
        <v>360</v>
      </c>
      <c r="E1166" s="4" t="s">
        <v>5406</v>
      </c>
    </row>
    <row r="1167" spans="1:5" ht="15" thickBot="1" x14ac:dyDescent="0.35">
      <c r="A1167" s="17"/>
      <c r="B1167" s="17"/>
      <c r="C1167" s="18"/>
      <c r="D1167" s="1">
        <v>229</v>
      </c>
      <c r="E1167" s="4" t="s">
        <v>5407</v>
      </c>
    </row>
    <row r="1168" spans="1:5" ht="15" thickBot="1" x14ac:dyDescent="0.35">
      <c r="A1168" s="17"/>
      <c r="B1168" s="17"/>
      <c r="C1168" s="18"/>
      <c r="D1168" s="1">
        <v>97</v>
      </c>
      <c r="E1168" s="4" t="s">
        <v>5408</v>
      </c>
    </row>
    <row r="1169" spans="1:5" ht="15" thickBot="1" x14ac:dyDescent="0.35">
      <c r="A1169" s="17"/>
      <c r="B1169" s="17"/>
      <c r="C1169" s="18"/>
      <c r="D1169" s="1">
        <v>702</v>
      </c>
      <c r="E1169" s="4" t="s">
        <v>5409</v>
      </c>
    </row>
    <row r="1170" spans="1:5" ht="15" thickBot="1" x14ac:dyDescent="0.35">
      <c r="A1170" s="17"/>
      <c r="B1170" s="17"/>
      <c r="C1170" s="18"/>
      <c r="D1170" s="1">
        <v>459</v>
      </c>
      <c r="E1170" s="4" t="s">
        <v>5410</v>
      </c>
    </row>
    <row r="1171" spans="1:5" ht="15" thickBot="1" x14ac:dyDescent="0.35">
      <c r="A1171" s="17"/>
      <c r="B1171" s="17"/>
      <c r="C1171" s="18"/>
      <c r="D1171" s="1">
        <v>772</v>
      </c>
      <c r="E1171" s="4" t="s">
        <v>5411</v>
      </c>
    </row>
    <row r="1172" spans="1:5" ht="15" thickBot="1" x14ac:dyDescent="0.35">
      <c r="A1172" s="17"/>
      <c r="B1172" s="17"/>
      <c r="C1172" s="18"/>
      <c r="D1172" s="1">
        <v>671</v>
      </c>
      <c r="E1172" s="4" t="s">
        <v>5412</v>
      </c>
    </row>
    <row r="1173" spans="1:5" ht="15" thickBot="1" x14ac:dyDescent="0.35">
      <c r="A1173" s="17"/>
      <c r="B1173" s="17"/>
      <c r="C1173" s="18"/>
      <c r="D1173" s="1">
        <v>140</v>
      </c>
      <c r="E1173" s="4" t="s">
        <v>5413</v>
      </c>
    </row>
    <row r="1174" spans="1:5" ht="15" thickBot="1" x14ac:dyDescent="0.35">
      <c r="A1174" s="17"/>
      <c r="B1174" s="17"/>
      <c r="C1174" s="18"/>
      <c r="D1174" s="1">
        <v>698</v>
      </c>
      <c r="E1174" s="4" t="s">
        <v>5414</v>
      </c>
    </row>
    <row r="1175" spans="1:5" ht="15" thickBot="1" x14ac:dyDescent="0.35">
      <c r="A1175" s="17"/>
      <c r="B1175" s="17"/>
      <c r="C1175" s="18"/>
      <c r="D1175" s="1">
        <v>527</v>
      </c>
      <c r="E1175" s="4" t="s">
        <v>5415</v>
      </c>
    </row>
    <row r="1176" spans="1:5" ht="15" thickBot="1" x14ac:dyDescent="0.35">
      <c r="A1176" s="17"/>
      <c r="B1176" s="17"/>
      <c r="C1176" s="18"/>
      <c r="D1176" s="1">
        <v>781</v>
      </c>
      <c r="E1176" s="4" t="s">
        <v>5416</v>
      </c>
    </row>
    <row r="1177" spans="1:5" ht="15" thickBot="1" x14ac:dyDescent="0.35">
      <c r="A1177" s="17"/>
      <c r="B1177" s="17"/>
      <c r="C1177" s="18"/>
      <c r="D1177" s="1">
        <v>658</v>
      </c>
      <c r="E1177" s="4" t="s">
        <v>5417</v>
      </c>
    </row>
    <row r="1178" spans="1:5" ht="15" thickBot="1" x14ac:dyDescent="0.35">
      <c r="A1178" s="17"/>
      <c r="B1178" s="17"/>
      <c r="C1178" s="18"/>
      <c r="D1178" s="1">
        <v>833</v>
      </c>
      <c r="E1178" s="4" t="s">
        <v>5418</v>
      </c>
    </row>
    <row r="1179" spans="1:5" ht="15" thickBot="1" x14ac:dyDescent="0.35">
      <c r="A1179" s="17"/>
      <c r="B1179" s="17"/>
      <c r="C1179" s="18"/>
      <c r="D1179" s="1">
        <v>370</v>
      </c>
      <c r="E1179" s="4" t="s">
        <v>5419</v>
      </c>
    </row>
    <row r="1180" spans="1:5" ht="15" thickBot="1" x14ac:dyDescent="0.35">
      <c r="A1180" s="17"/>
      <c r="B1180" s="17"/>
      <c r="C1180" s="18"/>
      <c r="D1180" s="1">
        <v>45</v>
      </c>
      <c r="E1180" s="4" t="s">
        <v>5420</v>
      </c>
    </row>
    <row r="1181" spans="1:5" ht="15" thickBot="1" x14ac:dyDescent="0.35">
      <c r="A1181" s="17"/>
      <c r="B1181" s="17"/>
      <c r="C1181" s="18"/>
      <c r="D1181" s="1">
        <v>54</v>
      </c>
      <c r="E1181" s="4" t="s">
        <v>5421</v>
      </c>
    </row>
    <row r="1182" spans="1:5" ht="15" thickBot="1" x14ac:dyDescent="0.35">
      <c r="A1182" s="17"/>
      <c r="B1182" s="17"/>
      <c r="C1182" s="18"/>
      <c r="D1182" s="1">
        <v>92</v>
      </c>
      <c r="E1182" s="4" t="s">
        <v>5422</v>
      </c>
    </row>
    <row r="1183" spans="1:5" ht="15" thickBot="1" x14ac:dyDescent="0.35">
      <c r="A1183" s="17"/>
      <c r="B1183" s="17"/>
      <c r="C1183" s="18"/>
      <c r="D1183" s="1">
        <v>522</v>
      </c>
      <c r="E1183" s="4" t="s">
        <v>5423</v>
      </c>
    </row>
    <row r="1184" spans="1:5" ht="15" thickBot="1" x14ac:dyDescent="0.35">
      <c r="A1184" s="17"/>
      <c r="B1184" s="17"/>
      <c r="C1184" s="18"/>
      <c r="D1184" s="1">
        <v>504</v>
      </c>
      <c r="E1184" s="4" t="s">
        <v>5424</v>
      </c>
    </row>
    <row r="1185" spans="1:5" ht="15" thickBot="1" x14ac:dyDescent="0.35">
      <c r="A1185" s="17"/>
      <c r="B1185" s="17"/>
      <c r="C1185" s="18"/>
      <c r="D1185" s="1">
        <v>248</v>
      </c>
      <c r="E1185" s="4" t="s">
        <v>5425</v>
      </c>
    </row>
    <row r="1186" spans="1:5" ht="15" thickBot="1" x14ac:dyDescent="0.35">
      <c r="A1186" s="17"/>
      <c r="B1186" s="17"/>
      <c r="C1186" s="18"/>
      <c r="D1186" s="1">
        <v>96</v>
      </c>
      <c r="E1186" s="4" t="s">
        <v>5426</v>
      </c>
    </row>
    <row r="1187" spans="1:5" ht="15" thickBot="1" x14ac:dyDescent="0.35">
      <c r="A1187" s="17"/>
      <c r="B1187" s="17"/>
      <c r="C1187" s="18"/>
      <c r="D1187" s="1">
        <v>209</v>
      </c>
      <c r="E1187" s="4" t="s">
        <v>5427</v>
      </c>
    </row>
    <row r="1188" spans="1:5" ht="15" thickBot="1" x14ac:dyDescent="0.35">
      <c r="A1188" s="17"/>
      <c r="B1188" s="17"/>
      <c r="C1188" s="18"/>
      <c r="D1188" s="1">
        <v>427</v>
      </c>
      <c r="E1188" s="4" t="s">
        <v>5428</v>
      </c>
    </row>
    <row r="1189" spans="1:5" ht="15" thickBot="1" x14ac:dyDescent="0.35">
      <c r="A1189" s="17"/>
      <c r="B1189" s="17"/>
      <c r="C1189" s="18"/>
      <c r="D1189" s="1">
        <v>104</v>
      </c>
      <c r="E1189" s="4" t="s">
        <v>5429</v>
      </c>
    </row>
    <row r="1190" spans="1:5" ht="15" thickBot="1" x14ac:dyDescent="0.35">
      <c r="A1190" s="17"/>
      <c r="B1190" s="17"/>
      <c r="C1190" s="18"/>
      <c r="D1190" s="1">
        <v>291</v>
      </c>
      <c r="E1190" s="4" t="s">
        <v>5430</v>
      </c>
    </row>
    <row r="1191" spans="1:5" ht="15" thickBot="1" x14ac:dyDescent="0.35">
      <c r="A1191" s="17"/>
      <c r="B1191" s="17"/>
      <c r="C1191" s="18"/>
      <c r="D1191" s="1">
        <v>119</v>
      </c>
      <c r="E1191" s="4" t="s">
        <v>5431</v>
      </c>
    </row>
    <row r="1192" spans="1:5" ht="15" thickBot="1" x14ac:dyDescent="0.35">
      <c r="A1192" s="17"/>
      <c r="B1192" s="17"/>
      <c r="C1192" s="18"/>
      <c r="D1192" s="1">
        <v>56</v>
      </c>
      <c r="E1192" s="4" t="s">
        <v>5432</v>
      </c>
    </row>
    <row r="1193" spans="1:5" ht="15" thickBot="1" x14ac:dyDescent="0.35">
      <c r="A1193" s="17"/>
      <c r="B1193" s="17"/>
      <c r="C1193" s="18"/>
      <c r="D1193" s="1">
        <v>261</v>
      </c>
      <c r="E1193" s="4" t="s">
        <v>5433</v>
      </c>
    </row>
    <row r="1194" spans="1:5" ht="15" thickBot="1" x14ac:dyDescent="0.35">
      <c r="A1194" s="17"/>
      <c r="B1194" s="17"/>
      <c r="C1194" s="18"/>
      <c r="D1194" s="1">
        <v>82</v>
      </c>
      <c r="E1194" s="4" t="s">
        <v>5434</v>
      </c>
    </row>
    <row r="1195" spans="1:5" ht="15" thickBot="1" x14ac:dyDescent="0.35">
      <c r="A1195" s="17"/>
      <c r="B1195" s="17"/>
      <c r="C1195" s="18"/>
      <c r="D1195" s="1">
        <v>73</v>
      </c>
      <c r="E1195" s="4" t="s">
        <v>5435</v>
      </c>
    </row>
    <row r="1196" spans="1:5" ht="15" thickBot="1" x14ac:dyDescent="0.35">
      <c r="A1196" s="17"/>
      <c r="B1196" s="17"/>
      <c r="C1196" s="18"/>
      <c r="D1196" s="1">
        <v>657</v>
      </c>
      <c r="E1196" s="4" t="s">
        <v>5436</v>
      </c>
    </row>
    <row r="1197" spans="1:5" ht="15" thickBot="1" x14ac:dyDescent="0.35">
      <c r="A1197" s="17"/>
      <c r="B1197" s="17"/>
      <c r="C1197" s="18"/>
      <c r="D1197" s="1">
        <v>134</v>
      </c>
      <c r="E1197" s="4" t="s">
        <v>5437</v>
      </c>
    </row>
    <row r="1198" spans="1:5" ht="15" thickBot="1" x14ac:dyDescent="0.35">
      <c r="A1198" s="17"/>
      <c r="B1198" s="17"/>
      <c r="C1198" s="18"/>
      <c r="D1198" s="1">
        <v>366</v>
      </c>
      <c r="E1198" s="4" t="s">
        <v>5438</v>
      </c>
    </row>
    <row r="1199" spans="1:5" ht="15" thickBot="1" x14ac:dyDescent="0.35">
      <c r="A1199" s="17"/>
      <c r="B1199" s="17"/>
      <c r="C1199" s="18"/>
      <c r="D1199" s="1">
        <v>106</v>
      </c>
      <c r="E1199" s="4" t="s">
        <v>5439</v>
      </c>
    </row>
    <row r="1200" spans="1:5" ht="15" thickBot="1" x14ac:dyDescent="0.35">
      <c r="A1200" s="17"/>
      <c r="B1200" s="17"/>
      <c r="C1200" s="18"/>
      <c r="D1200" s="1">
        <v>829</v>
      </c>
      <c r="E1200" s="4" t="s">
        <v>5440</v>
      </c>
    </row>
    <row r="1201" spans="1:5" ht="15" thickBot="1" x14ac:dyDescent="0.35">
      <c r="A1201" s="17"/>
      <c r="B1201" s="17"/>
      <c r="C1201" s="18"/>
      <c r="D1201" s="1">
        <v>547</v>
      </c>
      <c r="E1201" s="4" t="s">
        <v>5441</v>
      </c>
    </row>
    <row r="1202" spans="1:5" ht="15" thickBot="1" x14ac:dyDescent="0.35">
      <c r="A1202" s="17"/>
      <c r="B1202" s="17"/>
      <c r="C1202" s="18"/>
      <c r="D1202" s="1">
        <v>160</v>
      </c>
      <c r="E1202" s="4" t="s">
        <v>5442</v>
      </c>
    </row>
    <row r="1203" spans="1:5" ht="15" thickBot="1" x14ac:dyDescent="0.35">
      <c r="A1203" s="17"/>
      <c r="B1203" s="17"/>
      <c r="C1203" s="18"/>
      <c r="D1203" s="1">
        <v>788</v>
      </c>
      <c r="E1203" s="4" t="s">
        <v>5443</v>
      </c>
    </row>
    <row r="1204" spans="1:5" ht="15" thickBot="1" x14ac:dyDescent="0.35">
      <c r="A1204" s="17"/>
      <c r="B1204" s="17"/>
      <c r="C1204" s="18"/>
      <c r="D1204" s="1">
        <v>496</v>
      </c>
      <c r="E1204" s="4" t="s">
        <v>5444</v>
      </c>
    </row>
    <row r="1205" spans="1:5" ht="15" thickBot="1" x14ac:dyDescent="0.35">
      <c r="A1205" s="17"/>
      <c r="B1205" s="17"/>
      <c r="C1205" s="18"/>
      <c r="D1205" s="1">
        <v>757</v>
      </c>
      <c r="E1205" s="4" t="s">
        <v>5445</v>
      </c>
    </row>
    <row r="1206" spans="1:5" ht="15" thickBot="1" x14ac:dyDescent="0.35">
      <c r="A1206" s="17"/>
      <c r="B1206" s="17"/>
      <c r="C1206" s="18"/>
      <c r="D1206" s="1">
        <v>758</v>
      </c>
      <c r="E1206" s="4" t="s">
        <v>5446</v>
      </c>
    </row>
    <row r="1207" spans="1:5" ht="15" thickBot="1" x14ac:dyDescent="0.35">
      <c r="A1207" s="17"/>
      <c r="B1207" s="17"/>
      <c r="C1207" s="18"/>
      <c r="D1207" s="1">
        <v>178</v>
      </c>
      <c r="E1207" s="4" t="s">
        <v>5447</v>
      </c>
    </row>
    <row r="1208" spans="1:5" ht="15" thickBot="1" x14ac:dyDescent="0.35">
      <c r="A1208" s="17"/>
      <c r="B1208" s="17"/>
      <c r="C1208" s="18"/>
      <c r="D1208" s="1">
        <v>391</v>
      </c>
      <c r="E1208" s="4" t="s">
        <v>5448</v>
      </c>
    </row>
    <row r="1209" spans="1:5" ht="15" thickBot="1" x14ac:dyDescent="0.35">
      <c r="A1209" s="17"/>
      <c r="B1209" s="17"/>
      <c r="C1209" s="18"/>
      <c r="D1209" s="1">
        <v>823</v>
      </c>
      <c r="E1209" s="4" t="s">
        <v>5449</v>
      </c>
    </row>
    <row r="1210" spans="1:5" ht="15" thickBot="1" x14ac:dyDescent="0.35">
      <c r="A1210" s="17"/>
      <c r="B1210" s="17"/>
      <c r="C1210" s="18"/>
      <c r="D1210" s="1">
        <v>554</v>
      </c>
      <c r="E1210" s="4" t="s">
        <v>5450</v>
      </c>
    </row>
    <row r="1211" spans="1:5" ht="15" thickBot="1" x14ac:dyDescent="0.35">
      <c r="A1211" s="17"/>
      <c r="B1211" s="17"/>
      <c r="C1211" s="18"/>
      <c r="D1211" s="1">
        <v>653</v>
      </c>
      <c r="E1211" s="4" t="s">
        <v>5451</v>
      </c>
    </row>
    <row r="1212" spans="1:5" ht="15" thickBot="1" x14ac:dyDescent="0.35">
      <c r="A1212" s="17"/>
      <c r="B1212" s="17"/>
      <c r="C1212" s="18"/>
      <c r="D1212" s="1">
        <v>199</v>
      </c>
      <c r="E1212" s="4" t="s">
        <v>5452</v>
      </c>
    </row>
    <row r="1213" spans="1:5" ht="15" thickBot="1" x14ac:dyDescent="0.35">
      <c r="A1213" s="17"/>
      <c r="B1213" s="17"/>
      <c r="C1213" s="18"/>
      <c r="D1213" s="1">
        <v>20</v>
      </c>
      <c r="E1213" s="4" t="s">
        <v>5453</v>
      </c>
    </row>
    <row r="1214" spans="1:5" ht="15" thickBot="1" x14ac:dyDescent="0.35">
      <c r="A1214" s="17"/>
      <c r="B1214" s="17"/>
      <c r="C1214" s="18"/>
      <c r="D1214" s="1">
        <v>718</v>
      </c>
      <c r="E1214" s="4" t="s">
        <v>5453</v>
      </c>
    </row>
    <row r="1215" spans="1:5" ht="15" thickBot="1" x14ac:dyDescent="0.35">
      <c r="A1215" s="17"/>
      <c r="B1215" s="17"/>
      <c r="C1215" s="18"/>
      <c r="D1215" s="1">
        <v>727</v>
      </c>
      <c r="E1215" s="4" t="s">
        <v>5454</v>
      </c>
    </row>
    <row r="1216" spans="1:5" ht="15" thickBot="1" x14ac:dyDescent="0.35">
      <c r="A1216" s="17"/>
      <c r="B1216" s="17"/>
      <c r="C1216" s="18"/>
      <c r="D1216" s="1">
        <v>544</v>
      </c>
      <c r="E1216" s="4" t="s">
        <v>5455</v>
      </c>
    </row>
    <row r="1217" spans="1:5" ht="15" thickBot="1" x14ac:dyDescent="0.35">
      <c r="A1217" s="17"/>
      <c r="B1217" s="17"/>
      <c r="C1217" s="18"/>
      <c r="D1217" s="1">
        <v>107</v>
      </c>
      <c r="E1217" s="4" t="s">
        <v>5456</v>
      </c>
    </row>
    <row r="1218" spans="1:5" ht="15" thickBot="1" x14ac:dyDescent="0.35">
      <c r="A1218" s="17"/>
      <c r="B1218" s="17"/>
      <c r="C1218" s="18"/>
      <c r="D1218" s="1">
        <v>266</v>
      </c>
      <c r="E1218" s="4" t="s">
        <v>5457</v>
      </c>
    </row>
    <row r="1219" spans="1:5" ht="15" thickBot="1" x14ac:dyDescent="0.35">
      <c r="A1219" s="17"/>
      <c r="B1219" s="17"/>
      <c r="C1219" s="18"/>
      <c r="D1219" s="1">
        <v>687</v>
      </c>
      <c r="E1219" s="4" t="s">
        <v>5458</v>
      </c>
    </row>
    <row r="1220" spans="1:5" ht="15" thickBot="1" x14ac:dyDescent="0.35">
      <c r="A1220" s="17"/>
      <c r="B1220" s="17"/>
      <c r="C1220" s="18"/>
      <c r="D1220" s="1">
        <v>411</v>
      </c>
      <c r="E1220" s="4" t="s">
        <v>5459</v>
      </c>
    </row>
    <row r="1221" spans="1:5" ht="15" thickBot="1" x14ac:dyDescent="0.35">
      <c r="A1221" s="17"/>
      <c r="B1221" s="17"/>
      <c r="C1221" s="18"/>
      <c r="D1221" s="1">
        <v>647</v>
      </c>
      <c r="E1221" s="4" t="s">
        <v>5460</v>
      </c>
    </row>
    <row r="1222" spans="1:5" ht="15" thickBot="1" x14ac:dyDescent="0.35">
      <c r="A1222" s="17"/>
      <c r="B1222" s="17"/>
      <c r="C1222" s="18"/>
      <c r="D1222" s="1">
        <v>74</v>
      </c>
      <c r="E1222" s="4" t="s">
        <v>5461</v>
      </c>
    </row>
    <row r="1223" spans="1:5" ht="15" thickBot="1" x14ac:dyDescent="0.35">
      <c r="A1223" s="17"/>
      <c r="B1223" s="17"/>
      <c r="C1223" s="18"/>
      <c r="D1223" s="1">
        <v>67</v>
      </c>
      <c r="E1223" s="4" t="s">
        <v>5462</v>
      </c>
    </row>
    <row r="1224" spans="1:5" ht="15" thickBot="1" x14ac:dyDescent="0.35">
      <c r="A1224" s="17"/>
      <c r="B1224" s="17"/>
      <c r="C1224" s="18"/>
      <c r="D1224" s="1">
        <v>29</v>
      </c>
      <c r="E1224" s="4" t="s">
        <v>5463</v>
      </c>
    </row>
    <row r="1225" spans="1:5" ht="15" thickBot="1" x14ac:dyDescent="0.35">
      <c r="A1225" s="17"/>
      <c r="B1225" s="17"/>
      <c r="C1225" s="18"/>
      <c r="D1225" s="1">
        <v>492</v>
      </c>
      <c r="E1225" s="4" t="s">
        <v>5464</v>
      </c>
    </row>
    <row r="1226" spans="1:5" ht="15" thickBot="1" x14ac:dyDescent="0.35">
      <c r="A1226" s="17"/>
      <c r="B1226" s="17"/>
      <c r="C1226" s="18"/>
      <c r="D1226" s="1">
        <v>495</v>
      </c>
      <c r="E1226" s="4" t="s">
        <v>5465</v>
      </c>
    </row>
    <row r="1227" spans="1:5" ht="15" thickBot="1" x14ac:dyDescent="0.35">
      <c r="A1227" s="17"/>
      <c r="B1227" s="17"/>
      <c r="C1227" s="18"/>
      <c r="D1227" s="1">
        <v>161</v>
      </c>
      <c r="E1227" s="4" t="s">
        <v>5466</v>
      </c>
    </row>
    <row r="1228" spans="1:5" ht="15" thickBot="1" x14ac:dyDescent="0.35">
      <c r="A1228" s="17"/>
      <c r="B1228" s="17"/>
      <c r="C1228" s="18"/>
      <c r="D1228" s="1">
        <v>394</v>
      </c>
      <c r="E1228" s="4" t="s">
        <v>5467</v>
      </c>
    </row>
    <row r="1229" spans="1:5" ht="15" thickBot="1" x14ac:dyDescent="0.35">
      <c r="A1229" s="17"/>
      <c r="B1229" s="17"/>
      <c r="C1229" s="18"/>
      <c r="D1229" s="1">
        <v>374</v>
      </c>
      <c r="E1229" s="4" t="s">
        <v>5468</v>
      </c>
    </row>
    <row r="1230" spans="1:5" ht="15" thickBot="1" x14ac:dyDescent="0.35">
      <c r="A1230" s="17"/>
      <c r="B1230" s="17"/>
      <c r="C1230" s="18"/>
      <c r="D1230" s="1">
        <v>729</v>
      </c>
      <c r="E1230" s="4" t="s">
        <v>5469</v>
      </c>
    </row>
    <row r="1231" spans="1:5" ht="15" thickBot="1" x14ac:dyDescent="0.35">
      <c r="A1231" s="17"/>
      <c r="B1231" s="17"/>
      <c r="C1231" s="18"/>
      <c r="D1231" s="1">
        <v>518</v>
      </c>
      <c r="E1231" s="4" t="s">
        <v>5470</v>
      </c>
    </row>
    <row r="1232" spans="1:5" ht="15" thickBot="1" x14ac:dyDescent="0.35">
      <c r="A1232" s="17"/>
      <c r="B1232" s="17"/>
      <c r="C1232" s="18"/>
      <c r="D1232" s="1">
        <v>747</v>
      </c>
      <c r="E1232" s="4" t="s">
        <v>5471</v>
      </c>
    </row>
    <row r="1233" spans="1:5" ht="15" thickBot="1" x14ac:dyDescent="0.35">
      <c r="A1233" s="17"/>
      <c r="B1233" s="17"/>
      <c r="C1233" s="18"/>
      <c r="D1233" s="1">
        <v>400</v>
      </c>
      <c r="E1233" s="4" t="s">
        <v>5472</v>
      </c>
    </row>
    <row r="1234" spans="1:5" ht="15" thickBot="1" x14ac:dyDescent="0.35">
      <c r="A1234" s="17"/>
      <c r="B1234" s="17"/>
      <c r="C1234" s="18"/>
      <c r="D1234" s="1">
        <v>617</v>
      </c>
      <c r="E1234" s="4" t="s">
        <v>5473</v>
      </c>
    </row>
    <row r="1235" spans="1:5" ht="15" thickBot="1" x14ac:dyDescent="0.35">
      <c r="A1235" s="17"/>
      <c r="B1235" s="17"/>
      <c r="C1235" s="18"/>
      <c r="D1235" s="1">
        <v>548</v>
      </c>
      <c r="E1235" s="4" t="s">
        <v>5474</v>
      </c>
    </row>
    <row r="1236" spans="1:5" ht="15" thickBot="1" x14ac:dyDescent="0.35">
      <c r="A1236" s="17"/>
      <c r="B1236" s="17"/>
      <c r="C1236" s="18"/>
      <c r="D1236" s="1">
        <v>609</v>
      </c>
      <c r="E1236" s="4" t="s">
        <v>5475</v>
      </c>
    </row>
    <row r="1237" spans="1:5" ht="15" thickBot="1" x14ac:dyDescent="0.35">
      <c r="A1237" s="17"/>
      <c r="B1237" s="17"/>
      <c r="C1237" s="18"/>
      <c r="D1237" s="1">
        <v>683</v>
      </c>
      <c r="E1237" s="4" t="s">
        <v>5476</v>
      </c>
    </row>
    <row r="1238" spans="1:5" ht="15" thickBot="1" x14ac:dyDescent="0.35">
      <c r="A1238" s="17"/>
      <c r="B1238" s="17"/>
      <c r="C1238" s="18"/>
      <c r="D1238" s="1">
        <v>474</v>
      </c>
      <c r="E1238" s="4" t="s">
        <v>5477</v>
      </c>
    </row>
    <row r="1239" spans="1:5" ht="15" thickBot="1" x14ac:dyDescent="0.35">
      <c r="A1239" s="17"/>
      <c r="B1239" s="17"/>
      <c r="C1239" s="18"/>
      <c r="D1239" s="1">
        <v>267</v>
      </c>
      <c r="E1239" s="4" t="s">
        <v>5478</v>
      </c>
    </row>
    <row r="1240" spans="1:5" ht="15" thickBot="1" x14ac:dyDescent="0.35">
      <c r="A1240" s="17"/>
      <c r="B1240" s="17"/>
      <c r="C1240" s="18"/>
      <c r="D1240" s="1">
        <v>221</v>
      </c>
      <c r="E1240" s="4" t="s">
        <v>5479</v>
      </c>
    </row>
    <row r="1241" spans="1:5" ht="15" thickBot="1" x14ac:dyDescent="0.35">
      <c r="A1241" s="17"/>
      <c r="B1241" s="17"/>
      <c r="C1241" s="18"/>
      <c r="D1241" s="1">
        <v>596</v>
      </c>
      <c r="E1241" s="4" t="s">
        <v>5480</v>
      </c>
    </row>
    <row r="1242" spans="1:5" ht="15" thickBot="1" x14ac:dyDescent="0.35">
      <c r="A1242" s="17"/>
      <c r="B1242" s="17"/>
      <c r="C1242" s="18"/>
      <c r="D1242" s="1">
        <v>701</v>
      </c>
      <c r="E1242" s="4" t="s">
        <v>5481</v>
      </c>
    </row>
    <row r="1243" spans="1:5" ht="15" thickBot="1" x14ac:dyDescent="0.35">
      <c r="A1243" s="17"/>
      <c r="B1243" s="17"/>
      <c r="C1243" s="18"/>
      <c r="D1243" s="1">
        <v>208</v>
      </c>
      <c r="E1243" s="4" t="s">
        <v>5482</v>
      </c>
    </row>
    <row r="1244" spans="1:5" ht="15" thickBot="1" x14ac:dyDescent="0.35">
      <c r="A1244" s="17"/>
      <c r="B1244" s="17"/>
      <c r="C1244" s="18"/>
      <c r="D1244" s="1">
        <v>567</v>
      </c>
      <c r="E1244" s="4" t="s">
        <v>5483</v>
      </c>
    </row>
    <row r="1245" spans="1:5" ht="15" thickBot="1" x14ac:dyDescent="0.35">
      <c r="A1245" s="17"/>
      <c r="B1245" s="17"/>
      <c r="C1245" s="18"/>
      <c r="D1245" s="1">
        <v>419</v>
      </c>
      <c r="E1245" s="4" t="s">
        <v>5484</v>
      </c>
    </row>
    <row r="1246" spans="1:5" ht="15" thickBot="1" x14ac:dyDescent="0.35">
      <c r="A1246" s="17"/>
      <c r="B1246" s="17"/>
      <c r="C1246" s="18"/>
      <c r="D1246" s="1">
        <v>514</v>
      </c>
      <c r="E1246" s="4" t="s">
        <v>5485</v>
      </c>
    </row>
    <row r="1247" spans="1:5" ht="15" thickBot="1" x14ac:dyDescent="0.35">
      <c r="A1247" s="17"/>
      <c r="B1247" s="17"/>
      <c r="C1247" s="18"/>
      <c r="D1247" s="1">
        <v>41</v>
      </c>
      <c r="E1247" s="4" t="s">
        <v>5486</v>
      </c>
    </row>
    <row r="1248" spans="1:5" ht="15" thickBot="1" x14ac:dyDescent="0.35">
      <c r="A1248" s="17"/>
      <c r="B1248" s="17"/>
      <c r="C1248" s="18"/>
      <c r="D1248" s="1">
        <v>486</v>
      </c>
      <c r="E1248" s="4" t="s">
        <v>5487</v>
      </c>
    </row>
    <row r="1249" spans="1:5" ht="15" thickBot="1" x14ac:dyDescent="0.35">
      <c r="A1249" s="17"/>
      <c r="B1249" s="17"/>
      <c r="C1249" s="18"/>
      <c r="D1249" s="1">
        <v>755</v>
      </c>
      <c r="E1249" s="4" t="s">
        <v>5488</v>
      </c>
    </row>
    <row r="1250" spans="1:5" ht="15" thickBot="1" x14ac:dyDescent="0.35">
      <c r="A1250" s="17"/>
      <c r="B1250" s="17"/>
      <c r="C1250" s="18"/>
      <c r="D1250" s="1">
        <v>730</v>
      </c>
      <c r="E1250" s="4" t="s">
        <v>5489</v>
      </c>
    </row>
    <row r="1251" spans="1:5" ht="15" thickBot="1" x14ac:dyDescent="0.35">
      <c r="A1251" s="17"/>
      <c r="B1251" s="17"/>
      <c r="C1251" s="18"/>
      <c r="D1251" s="1">
        <v>292</v>
      </c>
      <c r="E1251" s="4" t="s">
        <v>5490</v>
      </c>
    </row>
    <row r="1252" spans="1:5" ht="15" thickBot="1" x14ac:dyDescent="0.35">
      <c r="A1252" s="17"/>
      <c r="B1252" s="17"/>
      <c r="C1252" s="18"/>
      <c r="D1252" s="1">
        <v>338</v>
      </c>
      <c r="E1252" s="4" t="s">
        <v>5491</v>
      </c>
    </row>
    <row r="1253" spans="1:5" ht="15" thickBot="1" x14ac:dyDescent="0.35">
      <c r="A1253" s="17"/>
      <c r="B1253" s="17"/>
      <c r="C1253" s="18"/>
      <c r="D1253" s="1">
        <v>587</v>
      </c>
      <c r="E1253" s="4" t="s">
        <v>5492</v>
      </c>
    </row>
    <row r="1254" spans="1:5" ht="15" thickBot="1" x14ac:dyDescent="0.35">
      <c r="A1254" s="17"/>
      <c r="B1254" s="17"/>
      <c r="C1254" s="18"/>
      <c r="D1254" s="1">
        <v>449</v>
      </c>
      <c r="E1254" s="4" t="s">
        <v>5493</v>
      </c>
    </row>
    <row r="1255" spans="1:5" ht="15" thickBot="1" x14ac:dyDescent="0.35">
      <c r="A1255" s="17"/>
      <c r="B1255" s="17"/>
      <c r="C1255" s="18"/>
      <c r="D1255" s="1">
        <v>447</v>
      </c>
      <c r="E1255" s="4" t="s">
        <v>5494</v>
      </c>
    </row>
    <row r="1256" spans="1:5" ht="15" thickBot="1" x14ac:dyDescent="0.35">
      <c r="A1256" s="17"/>
      <c r="B1256" s="17"/>
      <c r="C1256" s="18"/>
      <c r="D1256" s="1">
        <v>674</v>
      </c>
      <c r="E1256" s="4" t="s">
        <v>5495</v>
      </c>
    </row>
    <row r="1257" spans="1:5" ht="15" thickBot="1" x14ac:dyDescent="0.35">
      <c r="A1257" s="17"/>
      <c r="B1257" s="17"/>
      <c r="C1257" s="18"/>
      <c r="D1257" s="1">
        <v>761</v>
      </c>
      <c r="E1257" s="4" t="s">
        <v>5496</v>
      </c>
    </row>
    <row r="1258" spans="1:5" ht="15" thickBot="1" x14ac:dyDescent="0.35">
      <c r="A1258" s="17"/>
      <c r="B1258" s="17"/>
      <c r="C1258" s="18"/>
      <c r="D1258" s="1">
        <v>390</v>
      </c>
      <c r="E1258" s="4" t="s">
        <v>5497</v>
      </c>
    </row>
    <row r="1259" spans="1:5" ht="15" thickBot="1" x14ac:dyDescent="0.35">
      <c r="A1259" s="17"/>
      <c r="B1259" s="17"/>
      <c r="C1259" s="18"/>
      <c r="D1259" s="1">
        <v>23</v>
      </c>
      <c r="E1259" s="4" t="s">
        <v>5498</v>
      </c>
    </row>
    <row r="1260" spans="1:5" ht="15" thickBot="1" x14ac:dyDescent="0.35">
      <c r="A1260" s="17"/>
      <c r="B1260" s="17"/>
      <c r="C1260" s="18"/>
      <c r="D1260" s="1">
        <v>642</v>
      </c>
      <c r="E1260" s="4" t="s">
        <v>5499</v>
      </c>
    </row>
    <row r="1261" spans="1:5" ht="15" thickBot="1" x14ac:dyDescent="0.35">
      <c r="A1261" s="17"/>
      <c r="B1261" s="17"/>
      <c r="C1261" s="18"/>
      <c r="D1261" s="1">
        <v>144</v>
      </c>
      <c r="E1261" s="4" t="s">
        <v>5500</v>
      </c>
    </row>
    <row r="1262" spans="1:5" ht="15" thickBot="1" x14ac:dyDescent="0.35">
      <c r="A1262" s="17"/>
      <c r="B1262" s="17"/>
      <c r="C1262" s="18"/>
      <c r="D1262" s="1">
        <v>297</v>
      </c>
      <c r="E1262" s="4" t="s">
        <v>5501</v>
      </c>
    </row>
    <row r="1263" spans="1:5" ht="15" thickBot="1" x14ac:dyDescent="0.35">
      <c r="A1263" s="17"/>
      <c r="B1263" s="17"/>
      <c r="C1263" s="18"/>
      <c r="D1263" s="1">
        <v>532</v>
      </c>
      <c r="E1263" s="4" t="s">
        <v>5502</v>
      </c>
    </row>
    <row r="1264" spans="1:5" ht="15" thickBot="1" x14ac:dyDescent="0.35">
      <c r="A1264" s="17"/>
      <c r="B1264" s="17"/>
      <c r="C1264" s="18"/>
      <c r="D1264" s="1">
        <v>25</v>
      </c>
      <c r="E1264" s="4" t="s">
        <v>5503</v>
      </c>
    </row>
    <row r="1265" spans="1:5" ht="15" thickBot="1" x14ac:dyDescent="0.35">
      <c r="A1265" s="17"/>
      <c r="B1265" s="17"/>
      <c r="C1265" s="18"/>
      <c r="D1265" s="1">
        <v>499</v>
      </c>
      <c r="E1265" s="4" t="s">
        <v>5504</v>
      </c>
    </row>
    <row r="1266" spans="1:5" ht="15" thickBot="1" x14ac:dyDescent="0.35">
      <c r="A1266" s="17"/>
      <c r="B1266" s="17"/>
      <c r="C1266" s="18"/>
      <c r="D1266" s="1">
        <v>262</v>
      </c>
      <c r="E1266" s="4" t="s">
        <v>5505</v>
      </c>
    </row>
    <row r="1267" spans="1:5" ht="15" thickBot="1" x14ac:dyDescent="0.35">
      <c r="A1267" s="17"/>
      <c r="B1267" s="17"/>
      <c r="C1267" s="18"/>
      <c r="D1267" s="1">
        <v>223</v>
      </c>
      <c r="E1267" s="4" t="s">
        <v>5506</v>
      </c>
    </row>
    <row r="1268" spans="1:5" ht="15" thickBot="1" x14ac:dyDescent="0.35">
      <c r="A1268" s="17"/>
      <c r="B1268" s="17"/>
      <c r="C1268" s="18"/>
      <c r="D1268" s="1">
        <v>603</v>
      </c>
      <c r="E1268" s="4" t="s">
        <v>5507</v>
      </c>
    </row>
    <row r="1269" spans="1:5" ht="15" thickBot="1" x14ac:dyDescent="0.35">
      <c r="A1269" s="17"/>
      <c r="B1269" s="17"/>
      <c r="C1269" s="18"/>
      <c r="D1269" s="1">
        <v>312</v>
      </c>
      <c r="E1269" s="4" t="s">
        <v>5508</v>
      </c>
    </row>
    <row r="1270" spans="1:5" ht="15" thickBot="1" x14ac:dyDescent="0.35">
      <c r="A1270" s="17"/>
      <c r="B1270" s="17"/>
      <c r="C1270" s="18"/>
      <c r="D1270" s="1">
        <v>784</v>
      </c>
      <c r="E1270" s="4" t="s">
        <v>5509</v>
      </c>
    </row>
    <row r="1271" spans="1:5" ht="15" thickBot="1" x14ac:dyDescent="0.35">
      <c r="A1271" s="17"/>
      <c r="B1271" s="17"/>
      <c r="C1271" s="18"/>
      <c r="D1271" s="1">
        <v>60</v>
      </c>
      <c r="E1271" s="4" t="s">
        <v>5510</v>
      </c>
    </row>
    <row r="1272" spans="1:5" ht="15" thickBot="1" x14ac:dyDescent="0.35">
      <c r="A1272" s="17"/>
      <c r="B1272" s="17"/>
      <c r="C1272" s="18"/>
      <c r="D1272" s="1">
        <v>656</v>
      </c>
      <c r="E1272" s="4" t="s">
        <v>5510</v>
      </c>
    </row>
    <row r="1273" spans="1:5" ht="15" thickBot="1" x14ac:dyDescent="0.35">
      <c r="A1273" s="17"/>
      <c r="B1273" s="17"/>
      <c r="C1273" s="18"/>
      <c r="D1273" s="1">
        <v>435</v>
      </c>
      <c r="E1273" s="4" t="s">
        <v>5511</v>
      </c>
    </row>
    <row r="1274" spans="1:5" ht="15" thickBot="1" x14ac:dyDescent="0.35">
      <c r="A1274" s="17"/>
      <c r="B1274" s="17"/>
      <c r="C1274" s="18"/>
      <c r="D1274" s="1">
        <v>624</v>
      </c>
      <c r="E1274" s="4" t="s">
        <v>5512</v>
      </c>
    </row>
    <row r="1275" spans="1:5" ht="15" thickBot="1" x14ac:dyDescent="0.35">
      <c r="A1275" s="17"/>
      <c r="B1275" s="17"/>
      <c r="C1275" s="18"/>
      <c r="D1275" s="1">
        <v>560</v>
      </c>
      <c r="E1275" s="4" t="s">
        <v>5513</v>
      </c>
    </row>
    <row r="1276" spans="1:5" ht="15" thickBot="1" x14ac:dyDescent="0.35">
      <c r="A1276" s="17"/>
      <c r="B1276" s="17"/>
      <c r="C1276" s="18"/>
      <c r="D1276" s="1">
        <v>378</v>
      </c>
      <c r="E1276" s="4" t="s">
        <v>5514</v>
      </c>
    </row>
    <row r="1277" spans="1:5" ht="15" thickBot="1" x14ac:dyDescent="0.35">
      <c r="A1277" s="17"/>
      <c r="B1277" s="17"/>
      <c r="C1277" s="18"/>
      <c r="D1277" s="1">
        <v>616</v>
      </c>
      <c r="E1277" s="4" t="s">
        <v>5515</v>
      </c>
    </row>
    <row r="1278" spans="1:5" ht="15" thickBot="1" x14ac:dyDescent="0.35">
      <c r="A1278" s="17"/>
      <c r="B1278" s="17"/>
      <c r="C1278" s="18"/>
      <c r="D1278" s="1">
        <v>577</v>
      </c>
      <c r="E1278" s="4" t="s">
        <v>5516</v>
      </c>
    </row>
    <row r="1279" spans="1:5" ht="15" thickBot="1" x14ac:dyDescent="0.35">
      <c r="A1279" s="17"/>
      <c r="B1279" s="17"/>
      <c r="C1279" s="18"/>
      <c r="D1279" s="1">
        <v>578</v>
      </c>
      <c r="E1279" s="4" t="s">
        <v>5517</v>
      </c>
    </row>
    <row r="1280" spans="1:5" ht="15" thickBot="1" x14ac:dyDescent="0.35">
      <c r="A1280" s="17"/>
      <c r="B1280" s="17"/>
      <c r="C1280" s="18"/>
      <c r="D1280" s="1">
        <v>380</v>
      </c>
      <c r="E1280" s="4" t="s">
        <v>5518</v>
      </c>
    </row>
    <row r="1281" spans="1:5" ht="15" thickBot="1" x14ac:dyDescent="0.35">
      <c r="A1281" s="17"/>
      <c r="B1281" s="17"/>
      <c r="C1281" s="18"/>
      <c r="D1281" s="1">
        <v>489</v>
      </c>
      <c r="E1281" s="4" t="s">
        <v>5519</v>
      </c>
    </row>
    <row r="1282" spans="1:5" ht="15" thickBot="1" x14ac:dyDescent="0.35">
      <c r="A1282" s="17"/>
      <c r="B1282" s="17"/>
      <c r="C1282" s="18"/>
      <c r="D1282" s="1">
        <v>409</v>
      </c>
      <c r="E1282" s="4" t="s">
        <v>5520</v>
      </c>
    </row>
    <row r="1283" spans="1:5" ht="15" thickBot="1" x14ac:dyDescent="0.35">
      <c r="A1283" s="17"/>
      <c r="B1283" s="17"/>
      <c r="C1283" s="18"/>
      <c r="D1283" s="1">
        <v>263</v>
      </c>
      <c r="E1283" s="4" t="s">
        <v>5521</v>
      </c>
    </row>
    <row r="1284" spans="1:5" ht="15" thickBot="1" x14ac:dyDescent="0.35">
      <c r="A1284" s="17"/>
      <c r="B1284" s="17"/>
      <c r="C1284" s="18"/>
      <c r="D1284" s="1">
        <v>483</v>
      </c>
      <c r="E1284" s="4" t="s">
        <v>5522</v>
      </c>
    </row>
    <row r="1285" spans="1:5" ht="15" thickBot="1" x14ac:dyDescent="0.35">
      <c r="A1285" s="17"/>
      <c r="B1285" s="17"/>
      <c r="C1285" s="18"/>
      <c r="D1285" s="1">
        <v>44</v>
      </c>
      <c r="E1285" s="4" t="s">
        <v>5523</v>
      </c>
    </row>
    <row r="1286" spans="1:5" ht="15" thickBot="1" x14ac:dyDescent="0.35">
      <c r="A1286" s="17"/>
      <c r="B1286" s="17"/>
      <c r="C1286" s="18"/>
      <c r="D1286" s="1">
        <v>256</v>
      </c>
      <c r="E1286" s="4" t="s">
        <v>5523</v>
      </c>
    </row>
    <row r="1287" spans="1:5" ht="15" thickBot="1" x14ac:dyDescent="0.35">
      <c r="A1287" s="17"/>
      <c r="B1287" s="17"/>
      <c r="C1287" s="18"/>
      <c r="D1287" s="1">
        <v>364</v>
      </c>
      <c r="E1287" s="4" t="s">
        <v>5523</v>
      </c>
    </row>
    <row r="1288" spans="1:5" ht="15" thickBot="1" x14ac:dyDescent="0.35">
      <c r="A1288" s="17"/>
      <c r="B1288" s="17"/>
      <c r="C1288" s="18"/>
      <c r="D1288" s="1">
        <v>792</v>
      </c>
      <c r="E1288" s="4" t="s">
        <v>5524</v>
      </c>
    </row>
    <row r="1289" spans="1:5" ht="15" thickBot="1" x14ac:dyDescent="0.35">
      <c r="A1289" s="17"/>
      <c r="B1289" s="17"/>
      <c r="C1289" s="18"/>
      <c r="D1289" s="1">
        <v>217</v>
      </c>
      <c r="E1289" s="4" t="s">
        <v>5525</v>
      </c>
    </row>
    <row r="1290" spans="1:5" ht="15" thickBot="1" x14ac:dyDescent="0.35">
      <c r="A1290" s="17"/>
      <c r="B1290" s="17"/>
      <c r="C1290" s="18"/>
      <c r="D1290" s="1">
        <v>710</v>
      </c>
      <c r="E1290" s="4" t="s">
        <v>5525</v>
      </c>
    </row>
    <row r="1291" spans="1:5" ht="15" thickBot="1" x14ac:dyDescent="0.35">
      <c r="A1291" s="17"/>
      <c r="B1291" s="17"/>
      <c r="C1291" s="18"/>
      <c r="D1291" s="1">
        <v>590</v>
      </c>
      <c r="E1291" s="4" t="s">
        <v>5526</v>
      </c>
    </row>
    <row r="1292" spans="1:5" ht="15" thickBot="1" x14ac:dyDescent="0.35">
      <c r="A1292" s="17"/>
      <c r="B1292" s="17"/>
      <c r="C1292" s="18"/>
      <c r="D1292" s="1">
        <v>57</v>
      </c>
      <c r="E1292" s="4" t="s">
        <v>5527</v>
      </c>
    </row>
    <row r="1293" spans="1:5" ht="15" thickBot="1" x14ac:dyDescent="0.35">
      <c r="A1293" s="17"/>
      <c r="B1293" s="17"/>
      <c r="C1293" s="18"/>
      <c r="D1293" s="1">
        <v>720</v>
      </c>
      <c r="E1293" s="4" t="s">
        <v>5528</v>
      </c>
    </row>
    <row r="1294" spans="1:5" ht="15" thickBot="1" x14ac:dyDescent="0.35">
      <c r="A1294" s="17"/>
      <c r="B1294" s="17"/>
      <c r="C1294" s="18"/>
      <c r="D1294" s="1">
        <v>787</v>
      </c>
      <c r="E1294" s="4" t="s">
        <v>5529</v>
      </c>
    </row>
    <row r="1295" spans="1:5" ht="15" thickBot="1" x14ac:dyDescent="0.35">
      <c r="A1295" s="17"/>
      <c r="B1295" s="17"/>
      <c r="C1295" s="18"/>
      <c r="D1295" s="1">
        <v>821</v>
      </c>
      <c r="E1295" s="4" t="s">
        <v>5530</v>
      </c>
    </row>
    <row r="1296" spans="1:5" ht="15" thickBot="1" x14ac:dyDescent="0.35">
      <c r="A1296" s="17"/>
      <c r="B1296" s="17"/>
      <c r="C1296" s="18"/>
      <c r="D1296" s="1">
        <v>817</v>
      </c>
      <c r="E1296" s="4" t="s">
        <v>5531</v>
      </c>
    </row>
    <row r="1297" spans="1:5" ht="15" thickBot="1" x14ac:dyDescent="0.35">
      <c r="A1297" s="17"/>
      <c r="B1297" s="17"/>
      <c r="C1297" s="18"/>
      <c r="D1297" s="1">
        <v>336</v>
      </c>
      <c r="E1297" s="4" t="s">
        <v>5532</v>
      </c>
    </row>
    <row r="1298" spans="1:5" ht="15" thickBot="1" x14ac:dyDescent="0.35">
      <c r="A1298" s="17"/>
      <c r="B1298" s="17"/>
      <c r="C1298" s="18"/>
      <c r="D1298" s="1">
        <v>24</v>
      </c>
      <c r="E1298" s="4" t="s">
        <v>5533</v>
      </c>
    </row>
    <row r="1299" spans="1:5" ht="15" thickBot="1" x14ac:dyDescent="0.35">
      <c r="A1299" s="17"/>
      <c r="B1299" s="17"/>
      <c r="C1299" s="18"/>
      <c r="D1299" s="1">
        <v>290</v>
      </c>
      <c r="E1299" s="4" t="s">
        <v>5534</v>
      </c>
    </row>
    <row r="1300" spans="1:5" ht="15" thickBot="1" x14ac:dyDescent="0.35">
      <c r="A1300" s="17"/>
      <c r="B1300" s="17"/>
      <c r="C1300" s="18"/>
      <c r="D1300" s="1">
        <v>138</v>
      </c>
      <c r="E1300" s="4" t="s">
        <v>5535</v>
      </c>
    </row>
    <row r="1301" spans="1:5" ht="15" thickBot="1" x14ac:dyDescent="0.35">
      <c r="A1301" s="17"/>
      <c r="B1301" s="17"/>
      <c r="C1301" s="18"/>
      <c r="D1301" s="1">
        <v>385</v>
      </c>
      <c r="E1301" s="4" t="s">
        <v>5536</v>
      </c>
    </row>
    <row r="1302" spans="1:5" ht="15" thickBot="1" x14ac:dyDescent="0.35">
      <c r="A1302" s="17"/>
      <c r="B1302" s="17"/>
      <c r="C1302" s="18"/>
      <c r="D1302" s="1">
        <v>354</v>
      </c>
      <c r="E1302" s="4" t="s">
        <v>5537</v>
      </c>
    </row>
    <row r="1303" spans="1:5" ht="15" thickBot="1" x14ac:dyDescent="0.35">
      <c r="A1303" s="17"/>
      <c r="B1303" s="17"/>
      <c r="C1303" s="18"/>
      <c r="D1303" s="1">
        <v>796</v>
      </c>
      <c r="E1303" s="4" t="s">
        <v>5538</v>
      </c>
    </row>
    <row r="1304" spans="1:5" ht="15" thickBot="1" x14ac:dyDescent="0.35">
      <c r="A1304" s="17"/>
      <c r="B1304" s="17"/>
      <c r="C1304" s="18"/>
      <c r="D1304" s="1">
        <v>804</v>
      </c>
      <c r="E1304" s="4" t="s">
        <v>5539</v>
      </c>
    </row>
    <row r="1305" spans="1:5" ht="15" thickBot="1" x14ac:dyDescent="0.35">
      <c r="A1305" s="17"/>
      <c r="B1305" s="17"/>
      <c r="C1305" s="18"/>
      <c r="D1305" s="1">
        <v>21</v>
      </c>
      <c r="E1305" s="4" t="s">
        <v>5540</v>
      </c>
    </row>
    <row r="1306" spans="1:5" ht="15" thickBot="1" x14ac:dyDescent="0.35">
      <c r="A1306" s="17"/>
      <c r="B1306" s="17"/>
      <c r="C1306" s="18"/>
      <c r="D1306" s="1">
        <v>721</v>
      </c>
      <c r="E1306" s="4" t="s">
        <v>5541</v>
      </c>
    </row>
    <row r="1307" spans="1:5" ht="15" thickBot="1" x14ac:dyDescent="0.35">
      <c r="A1307" s="17"/>
      <c r="B1307" s="17"/>
      <c r="C1307" s="18"/>
      <c r="D1307" s="1">
        <v>294</v>
      </c>
      <c r="E1307" s="4" t="s">
        <v>5542</v>
      </c>
    </row>
    <row r="1308" spans="1:5" ht="15" thickBot="1" x14ac:dyDescent="0.35">
      <c r="A1308" s="17"/>
      <c r="B1308" s="17"/>
      <c r="C1308" s="18"/>
      <c r="D1308" s="1">
        <v>515</v>
      </c>
      <c r="E1308" s="4" t="s">
        <v>5543</v>
      </c>
    </row>
    <row r="1309" spans="1:5" ht="15" thickBot="1" x14ac:dyDescent="0.35">
      <c r="A1309" s="17"/>
      <c r="B1309" s="17"/>
      <c r="C1309" s="18"/>
      <c r="D1309" s="1">
        <v>706</v>
      </c>
      <c r="E1309" s="4" t="s">
        <v>5544</v>
      </c>
    </row>
    <row r="1310" spans="1:5" ht="15" thickBot="1" x14ac:dyDescent="0.35">
      <c r="A1310" s="17"/>
      <c r="B1310" s="17"/>
      <c r="C1310" s="18"/>
      <c r="D1310" s="1">
        <v>605</v>
      </c>
      <c r="E1310" s="4" t="s">
        <v>5545</v>
      </c>
    </row>
    <row r="1311" spans="1:5" ht="15" thickBot="1" x14ac:dyDescent="0.35">
      <c r="A1311" s="17"/>
      <c r="B1311" s="17"/>
      <c r="C1311" s="18"/>
      <c r="D1311" s="1">
        <v>310</v>
      </c>
      <c r="E1311" s="4" t="s">
        <v>5546</v>
      </c>
    </row>
    <row r="1312" spans="1:5" ht="15" thickBot="1" x14ac:dyDescent="0.35">
      <c r="A1312" s="17"/>
      <c r="B1312" s="17"/>
      <c r="C1312" s="18"/>
      <c r="D1312" s="1">
        <v>415</v>
      </c>
      <c r="E1312" s="4" t="s">
        <v>5547</v>
      </c>
    </row>
    <row r="1313" spans="1:5" ht="15" thickBot="1" x14ac:dyDescent="0.35">
      <c r="A1313" s="17"/>
      <c r="B1313" s="17"/>
      <c r="C1313" s="18"/>
      <c r="D1313" s="1">
        <v>91</v>
      </c>
      <c r="E1313" s="4" t="s">
        <v>5548</v>
      </c>
    </row>
    <row r="1314" spans="1:5" ht="15" thickBot="1" x14ac:dyDescent="0.35">
      <c r="A1314" s="17"/>
      <c r="B1314" s="17"/>
      <c r="C1314" s="18"/>
      <c r="D1314" s="1">
        <v>317</v>
      </c>
      <c r="E1314" s="4" t="s">
        <v>5549</v>
      </c>
    </row>
    <row r="1315" spans="1:5" ht="15" thickBot="1" x14ac:dyDescent="0.35">
      <c r="A1315" s="17"/>
      <c r="B1315" s="17"/>
      <c r="C1315" s="18"/>
      <c r="D1315" s="1">
        <v>752</v>
      </c>
      <c r="E1315" s="4" t="s">
        <v>5550</v>
      </c>
    </row>
    <row r="1316" spans="1:5" ht="15" thickBot="1" x14ac:dyDescent="0.35">
      <c r="A1316" s="17"/>
      <c r="B1316" s="17"/>
      <c r="C1316" s="18"/>
      <c r="D1316" s="1">
        <v>39</v>
      </c>
      <c r="E1316" s="4" t="s">
        <v>5551</v>
      </c>
    </row>
    <row r="1317" spans="1:5" ht="15" thickBot="1" x14ac:dyDescent="0.35">
      <c r="A1317" s="17"/>
      <c r="B1317" s="17"/>
      <c r="C1317" s="18"/>
      <c r="D1317" s="1">
        <v>690</v>
      </c>
      <c r="E1317" s="4" t="s">
        <v>5552</v>
      </c>
    </row>
    <row r="1318" spans="1:5" ht="15" thickBot="1" x14ac:dyDescent="0.35">
      <c r="A1318" s="17"/>
      <c r="B1318" s="17"/>
      <c r="C1318" s="18"/>
      <c r="D1318" s="1">
        <v>164</v>
      </c>
      <c r="E1318" s="4" t="s">
        <v>5553</v>
      </c>
    </row>
    <row r="1319" spans="1:5" ht="15" thickBot="1" x14ac:dyDescent="0.35">
      <c r="A1319" s="17"/>
      <c r="B1319" s="17"/>
      <c r="C1319" s="18"/>
      <c r="D1319" s="1">
        <v>313</v>
      </c>
      <c r="E1319" s="4" t="s">
        <v>5554</v>
      </c>
    </row>
    <row r="1320" spans="1:5" ht="15" thickBot="1" x14ac:dyDescent="0.35">
      <c r="A1320" s="17"/>
      <c r="B1320" s="17"/>
      <c r="C1320" s="18"/>
      <c r="D1320" s="1">
        <v>503</v>
      </c>
      <c r="E1320" s="4" t="s">
        <v>5555</v>
      </c>
    </row>
    <row r="1321" spans="1:5" ht="15" thickBot="1" x14ac:dyDescent="0.35">
      <c r="A1321" s="17"/>
      <c r="B1321" s="17"/>
      <c r="C1321" s="18"/>
      <c r="D1321" s="1">
        <v>343</v>
      </c>
      <c r="E1321" s="4" t="s">
        <v>5556</v>
      </c>
    </row>
    <row r="1322" spans="1:5" ht="15" thickBot="1" x14ac:dyDescent="0.35">
      <c r="A1322" s="17"/>
      <c r="B1322" s="17"/>
      <c r="C1322" s="18"/>
      <c r="D1322" s="1">
        <v>296</v>
      </c>
      <c r="E1322" s="4" t="s">
        <v>5557</v>
      </c>
    </row>
    <row r="1323" spans="1:5" ht="15" thickBot="1" x14ac:dyDescent="0.35">
      <c r="A1323" s="17"/>
      <c r="B1323" s="17"/>
      <c r="C1323" s="18"/>
      <c r="D1323" s="1">
        <v>355</v>
      </c>
      <c r="E1323" s="4" t="s">
        <v>5558</v>
      </c>
    </row>
    <row r="1324" spans="1:5" ht="15" thickBot="1" x14ac:dyDescent="0.35">
      <c r="A1324" s="17"/>
      <c r="B1324" s="17"/>
      <c r="C1324" s="18"/>
      <c r="D1324" s="1">
        <v>121</v>
      </c>
      <c r="E1324" s="4" t="s">
        <v>5559</v>
      </c>
    </row>
    <row r="1325" spans="1:5" ht="15" thickBot="1" x14ac:dyDescent="0.35">
      <c r="A1325" s="17"/>
      <c r="B1325" s="17"/>
      <c r="C1325" s="18"/>
      <c r="D1325" s="1">
        <v>295</v>
      </c>
      <c r="E1325" s="4" t="s">
        <v>5560</v>
      </c>
    </row>
    <row r="1326" spans="1:5" ht="15" thickBot="1" x14ac:dyDescent="0.35">
      <c r="A1326" s="17"/>
      <c r="B1326" s="17"/>
      <c r="C1326" s="18"/>
      <c r="D1326" s="1">
        <v>594</v>
      </c>
      <c r="E1326" s="4" t="s">
        <v>5561</v>
      </c>
    </row>
    <row r="1327" spans="1:5" ht="15" thickBot="1" x14ac:dyDescent="0.35">
      <c r="A1327" s="17"/>
      <c r="B1327" s="17"/>
      <c r="C1327" s="18"/>
      <c r="D1327" s="1">
        <v>685</v>
      </c>
      <c r="E1327" s="4" t="s">
        <v>5561</v>
      </c>
    </row>
    <row r="1328" spans="1:5" ht="15" thickBot="1" x14ac:dyDescent="0.35">
      <c r="A1328" s="17"/>
      <c r="B1328" s="17"/>
      <c r="C1328" s="18"/>
      <c r="D1328" s="1">
        <v>22</v>
      </c>
      <c r="E1328" s="4" t="s">
        <v>5562</v>
      </c>
    </row>
    <row r="1329" spans="1:5" ht="15" thickBot="1" x14ac:dyDescent="0.35">
      <c r="A1329" s="17"/>
      <c r="B1329" s="17"/>
      <c r="C1329" s="18"/>
      <c r="D1329" s="1">
        <v>805</v>
      </c>
      <c r="E1329" s="4" t="s">
        <v>5562</v>
      </c>
    </row>
    <row r="1330" spans="1:5" ht="15" thickBot="1" x14ac:dyDescent="0.35">
      <c r="A1330" s="17"/>
      <c r="B1330" s="17"/>
      <c r="C1330" s="18"/>
      <c r="D1330" s="1">
        <v>471</v>
      </c>
      <c r="E1330" s="4" t="s">
        <v>5563</v>
      </c>
    </row>
    <row r="1331" spans="1:5" ht="15" thickBot="1" x14ac:dyDescent="0.35">
      <c r="A1331" s="17"/>
      <c r="B1331" s="17"/>
      <c r="C1331" s="18"/>
      <c r="D1331" s="1">
        <v>120</v>
      </c>
      <c r="E1331" s="4" t="s">
        <v>5564</v>
      </c>
    </row>
    <row r="1332" spans="1:5" ht="15" thickBot="1" x14ac:dyDescent="0.35">
      <c r="A1332" s="17"/>
      <c r="B1332" s="17"/>
      <c r="C1332" s="18"/>
      <c r="D1332" s="1">
        <v>722</v>
      </c>
      <c r="E1332" s="4" t="s">
        <v>5565</v>
      </c>
    </row>
    <row r="1333" spans="1:5" ht="15" thickBot="1" x14ac:dyDescent="0.35">
      <c r="A1333" s="17"/>
      <c r="B1333" s="17"/>
      <c r="C1333" s="18"/>
      <c r="D1333" s="1">
        <v>475</v>
      </c>
      <c r="E1333" s="4" t="s">
        <v>5566</v>
      </c>
    </row>
    <row r="1334" spans="1:5" ht="15" thickBot="1" x14ac:dyDescent="0.35">
      <c r="A1334" s="17"/>
      <c r="B1334" s="17"/>
      <c r="C1334" s="18"/>
      <c r="D1334" s="1">
        <v>782</v>
      </c>
      <c r="E1334" s="4" t="s">
        <v>5567</v>
      </c>
    </row>
    <row r="1335" spans="1:5" ht="15" thickBot="1" x14ac:dyDescent="0.35">
      <c r="A1335" s="17"/>
      <c r="B1335" s="17"/>
      <c r="C1335" s="18"/>
      <c r="D1335" s="1">
        <v>53</v>
      </c>
      <c r="E1335" s="4" t="s">
        <v>5568</v>
      </c>
    </row>
    <row r="1336" spans="1:5" ht="15" thickBot="1" x14ac:dyDescent="0.35">
      <c r="A1336" s="17"/>
      <c r="B1336" s="17"/>
      <c r="C1336" s="18"/>
      <c r="D1336" s="1">
        <v>753</v>
      </c>
      <c r="E1336" s="4" t="s">
        <v>5569</v>
      </c>
    </row>
    <row r="1337" spans="1:5" ht="15" thickBot="1" x14ac:dyDescent="0.35">
      <c r="A1337" s="17"/>
      <c r="B1337" s="17"/>
      <c r="C1337" s="18"/>
      <c r="D1337" s="1">
        <v>286</v>
      </c>
      <c r="E1337" s="4" t="s">
        <v>5570</v>
      </c>
    </row>
    <row r="1338" spans="1:5" ht="15" thickBot="1" x14ac:dyDescent="0.35">
      <c r="A1338" s="17"/>
      <c r="B1338" s="17"/>
      <c r="C1338" s="18"/>
      <c r="D1338" s="1">
        <v>448</v>
      </c>
      <c r="E1338" s="4" t="s">
        <v>5571</v>
      </c>
    </row>
    <row r="1339" spans="1:5" ht="15" thickBot="1" x14ac:dyDescent="0.35">
      <c r="A1339" s="17"/>
      <c r="B1339" s="17"/>
      <c r="C1339" s="18"/>
      <c r="D1339" s="1">
        <v>512</v>
      </c>
      <c r="E1339" s="4" t="s">
        <v>5572</v>
      </c>
    </row>
    <row r="1340" spans="1:5" ht="15" thickBot="1" x14ac:dyDescent="0.35">
      <c r="A1340" s="17"/>
      <c r="B1340" s="17"/>
      <c r="C1340" s="18"/>
      <c r="D1340" s="1">
        <v>89</v>
      </c>
      <c r="E1340" s="4" t="s">
        <v>5573</v>
      </c>
    </row>
    <row r="1341" spans="1:5" ht="15" thickBot="1" x14ac:dyDescent="0.35">
      <c r="A1341" s="17"/>
      <c r="B1341" s="17"/>
      <c r="C1341" s="18"/>
      <c r="D1341" s="1">
        <v>652</v>
      </c>
      <c r="E1341" s="4" t="s">
        <v>5574</v>
      </c>
    </row>
    <row r="1342" spans="1:5" ht="15" thickBot="1" x14ac:dyDescent="0.35">
      <c r="A1342" s="17"/>
      <c r="B1342" s="17"/>
      <c r="C1342" s="18"/>
      <c r="D1342" s="1">
        <v>315</v>
      </c>
      <c r="E1342" s="4" t="s">
        <v>5575</v>
      </c>
    </row>
    <row r="1343" spans="1:5" ht="15" thickBot="1" x14ac:dyDescent="0.35">
      <c r="A1343" s="17"/>
      <c r="B1343" s="17"/>
      <c r="C1343" s="18"/>
      <c r="D1343" s="1">
        <v>222</v>
      </c>
      <c r="E1343" s="4" t="s">
        <v>5576</v>
      </c>
    </row>
    <row r="1344" spans="1:5" ht="15" thickBot="1" x14ac:dyDescent="0.35">
      <c r="A1344" s="17"/>
      <c r="B1344" s="17"/>
      <c r="C1344" s="18"/>
      <c r="D1344" s="1">
        <v>610</v>
      </c>
      <c r="E1344" s="4" t="s">
        <v>5577</v>
      </c>
    </row>
    <row r="1345" spans="1:5" ht="15" thickBot="1" x14ac:dyDescent="0.35">
      <c r="A1345" s="17"/>
      <c r="B1345" s="17"/>
      <c r="C1345" s="18"/>
      <c r="D1345" s="1">
        <v>220</v>
      </c>
      <c r="E1345" s="4" t="s">
        <v>5578</v>
      </c>
    </row>
    <row r="1346" spans="1:5" ht="15" thickBot="1" x14ac:dyDescent="0.35">
      <c r="A1346" s="17"/>
      <c r="B1346" s="17"/>
      <c r="C1346" s="18"/>
      <c r="D1346" s="1">
        <v>215</v>
      </c>
      <c r="E1346" s="4" t="s">
        <v>5579</v>
      </c>
    </row>
    <row r="1347" spans="1:5" ht="15" thickBot="1" x14ac:dyDescent="0.35">
      <c r="A1347" s="17"/>
      <c r="B1347" s="17"/>
      <c r="C1347" s="18"/>
      <c r="D1347" s="1">
        <v>230</v>
      </c>
      <c r="E1347" s="4" t="s">
        <v>5580</v>
      </c>
    </row>
    <row r="1348" spans="1:5" ht="15" thickBot="1" x14ac:dyDescent="0.35">
      <c r="A1348" s="17"/>
      <c r="B1348" s="17"/>
      <c r="C1348" s="18"/>
      <c r="D1348" s="1">
        <v>68</v>
      </c>
      <c r="E1348" s="4" t="s">
        <v>5581</v>
      </c>
    </row>
    <row r="1349" spans="1:5" ht="15" thickBot="1" x14ac:dyDescent="0.35">
      <c r="A1349" s="17"/>
      <c r="B1349" s="17"/>
      <c r="C1349" s="18"/>
      <c r="D1349" s="1">
        <v>3</v>
      </c>
      <c r="E1349" s="4" t="s">
        <v>5582</v>
      </c>
    </row>
    <row r="1350" spans="1:5" ht="15" thickBot="1" x14ac:dyDescent="0.35">
      <c r="A1350" s="17"/>
      <c r="B1350" s="17"/>
      <c r="C1350" s="18"/>
      <c r="D1350" s="1">
        <v>337</v>
      </c>
      <c r="E1350" s="4" t="s">
        <v>5583</v>
      </c>
    </row>
    <row r="1351" spans="1:5" ht="15" thickBot="1" x14ac:dyDescent="0.35">
      <c r="A1351" s="17"/>
      <c r="B1351" s="17"/>
      <c r="C1351" s="18"/>
      <c r="D1351" s="1">
        <v>790</v>
      </c>
      <c r="E1351" s="4" t="s">
        <v>5584</v>
      </c>
    </row>
    <row r="1352" spans="1:5" ht="15" thickBot="1" x14ac:dyDescent="0.35">
      <c r="A1352" s="17"/>
      <c r="B1352" s="17"/>
      <c r="C1352" s="18"/>
      <c r="D1352" s="1">
        <v>318</v>
      </c>
      <c r="E1352" s="4" t="s">
        <v>5585</v>
      </c>
    </row>
    <row r="1353" spans="1:5" ht="15" thickBot="1" x14ac:dyDescent="0.35">
      <c r="A1353" s="17"/>
      <c r="B1353" s="17"/>
      <c r="C1353" s="18"/>
      <c r="D1353" s="1">
        <v>485</v>
      </c>
      <c r="E1353" s="4" t="s">
        <v>5585</v>
      </c>
    </row>
    <row r="1354" spans="1:5" ht="15" thickBot="1" x14ac:dyDescent="0.35">
      <c r="A1354" s="17"/>
      <c r="B1354" s="17"/>
      <c r="C1354" s="18"/>
      <c r="D1354" s="1">
        <v>620</v>
      </c>
      <c r="E1354" s="4" t="s">
        <v>5585</v>
      </c>
    </row>
    <row r="1355" spans="1:5" ht="15" thickBot="1" x14ac:dyDescent="0.35">
      <c r="A1355" s="17"/>
      <c r="B1355" s="17"/>
      <c r="C1355" s="18"/>
      <c r="D1355" s="1">
        <v>250</v>
      </c>
      <c r="E1355" s="4" t="s">
        <v>5586</v>
      </c>
    </row>
    <row r="1356" spans="1:5" ht="15" thickBot="1" x14ac:dyDescent="0.35">
      <c r="A1356" s="17"/>
      <c r="B1356" s="17"/>
      <c r="C1356" s="18"/>
      <c r="D1356" s="1">
        <v>249</v>
      </c>
      <c r="E1356" s="4" t="s">
        <v>5587</v>
      </c>
    </row>
    <row r="1357" spans="1:5" ht="15" thickBot="1" x14ac:dyDescent="0.35">
      <c r="A1357" s="17"/>
      <c r="B1357" s="17"/>
      <c r="C1357" s="18"/>
      <c r="D1357" s="1">
        <v>254</v>
      </c>
      <c r="E1357" s="4" t="s">
        <v>5588</v>
      </c>
    </row>
    <row r="1358" spans="1:5" ht="15" thickBot="1" x14ac:dyDescent="0.35">
      <c r="A1358" s="17"/>
      <c r="B1358" s="17"/>
      <c r="C1358" s="18"/>
      <c r="D1358" s="1">
        <v>264</v>
      </c>
      <c r="E1358" s="4" t="s">
        <v>5589</v>
      </c>
    </row>
    <row r="1359" spans="1:5" ht="15" thickBot="1" x14ac:dyDescent="0.35">
      <c r="A1359" s="17"/>
      <c r="B1359" s="17"/>
      <c r="C1359" s="18"/>
      <c r="D1359" s="1">
        <v>269</v>
      </c>
      <c r="E1359" s="4" t="s">
        <v>5590</v>
      </c>
    </row>
    <row r="1360" spans="1:5" ht="15" thickBot="1" x14ac:dyDescent="0.35">
      <c r="A1360" s="17"/>
      <c r="B1360" s="17"/>
      <c r="C1360" s="18"/>
      <c r="D1360" s="1">
        <v>319</v>
      </c>
      <c r="E1360" s="4" t="s">
        <v>5591</v>
      </c>
    </row>
    <row r="1361" spans="1:5" ht="15" thickBot="1" x14ac:dyDescent="0.35">
      <c r="A1361" s="17"/>
      <c r="B1361" s="17"/>
      <c r="C1361" s="18"/>
      <c r="D1361" s="1">
        <v>272</v>
      </c>
      <c r="E1361" s="4" t="s">
        <v>5592</v>
      </c>
    </row>
    <row r="1362" spans="1:5" ht="15" thickBot="1" x14ac:dyDescent="0.35">
      <c r="A1362" s="17"/>
      <c r="B1362" s="17"/>
      <c r="C1362" s="18"/>
      <c r="D1362" s="1">
        <v>751</v>
      </c>
      <c r="E1362" s="4" t="s">
        <v>5593</v>
      </c>
    </row>
    <row r="1363" spans="1:5" ht="15" thickBot="1" x14ac:dyDescent="0.35">
      <c r="A1363" s="17"/>
      <c r="B1363" s="17"/>
      <c r="C1363" s="18"/>
      <c r="D1363" s="1">
        <v>334</v>
      </c>
      <c r="E1363" s="4" t="s">
        <v>5594</v>
      </c>
    </row>
    <row r="1364" spans="1:5" ht="15" thickBot="1" x14ac:dyDescent="0.35">
      <c r="A1364" s="17"/>
      <c r="B1364" s="17"/>
      <c r="C1364" s="18"/>
      <c r="D1364" s="1">
        <v>749</v>
      </c>
      <c r="E1364" s="4" t="s">
        <v>5595</v>
      </c>
    </row>
    <row r="1365" spans="1:5" ht="15" thickBot="1" x14ac:dyDescent="0.35">
      <c r="A1365" s="17"/>
      <c r="B1365" s="17"/>
      <c r="C1365" s="18"/>
      <c r="D1365" s="1">
        <v>611</v>
      </c>
      <c r="E1365" s="4" t="s">
        <v>5596</v>
      </c>
    </row>
    <row r="1366" spans="1:5" ht="15" thickBot="1" x14ac:dyDescent="0.35">
      <c r="A1366" s="17"/>
      <c r="B1366" s="17"/>
      <c r="C1366" s="18"/>
      <c r="D1366" s="1">
        <v>127</v>
      </c>
      <c r="E1366" s="4" t="s">
        <v>5597</v>
      </c>
    </row>
    <row r="1367" spans="1:5" ht="15" thickBot="1" x14ac:dyDescent="0.35">
      <c r="A1367" s="17"/>
      <c r="B1367" s="17"/>
      <c r="C1367" s="18"/>
      <c r="D1367" s="1">
        <v>172</v>
      </c>
      <c r="E1367" s="4" t="s">
        <v>5598</v>
      </c>
    </row>
    <row r="1368" spans="1:5" ht="15" thickBot="1" x14ac:dyDescent="0.35">
      <c r="A1368" s="17"/>
      <c r="B1368" s="17"/>
      <c r="C1368" s="18"/>
      <c r="D1368" s="1">
        <v>274</v>
      </c>
      <c r="E1368" s="4" t="s">
        <v>5599</v>
      </c>
    </row>
    <row r="1369" spans="1:5" ht="15" thickBot="1" x14ac:dyDescent="0.35">
      <c r="A1369" s="17"/>
      <c r="B1369" s="17"/>
      <c r="C1369" s="18"/>
      <c r="D1369" s="1">
        <v>681</v>
      </c>
      <c r="E1369" s="4" t="s">
        <v>5600</v>
      </c>
    </row>
    <row r="1370" spans="1:5" ht="15" thickBot="1" x14ac:dyDescent="0.35">
      <c r="A1370" s="17"/>
      <c r="B1370" s="17"/>
      <c r="C1370" s="18"/>
      <c r="D1370" s="1">
        <v>80</v>
      </c>
      <c r="E1370" s="4" t="s">
        <v>5601</v>
      </c>
    </row>
    <row r="1371" spans="1:5" ht="15" thickBot="1" x14ac:dyDescent="0.35">
      <c r="A1371" s="17"/>
      <c r="B1371" s="17"/>
      <c r="C1371" s="18"/>
      <c r="D1371" s="1">
        <v>832</v>
      </c>
      <c r="E1371" s="4" t="s">
        <v>5602</v>
      </c>
    </row>
    <row r="1372" spans="1:5" ht="15" thickBot="1" x14ac:dyDescent="0.35">
      <c r="A1372" s="17"/>
      <c r="B1372" s="17"/>
      <c r="C1372" s="18"/>
      <c r="D1372" s="1">
        <v>167</v>
      </c>
      <c r="E1372" s="4" t="s">
        <v>5603</v>
      </c>
    </row>
    <row r="1373" spans="1:5" ht="15" thickBot="1" x14ac:dyDescent="0.35">
      <c r="A1373" s="17"/>
      <c r="B1373" s="17"/>
      <c r="C1373" s="18"/>
      <c r="D1373" s="1">
        <v>177</v>
      </c>
      <c r="E1373" s="4" t="s">
        <v>5604</v>
      </c>
    </row>
    <row r="1374" spans="1:5" ht="15" thickBot="1" x14ac:dyDescent="0.35">
      <c r="A1374" s="17"/>
      <c r="B1374" s="17"/>
      <c r="C1374" s="18"/>
      <c r="D1374" s="1">
        <v>180</v>
      </c>
      <c r="E1374" s="4" t="s">
        <v>5605</v>
      </c>
    </row>
    <row r="1375" spans="1:5" ht="15" thickBot="1" x14ac:dyDescent="0.35">
      <c r="A1375" s="17"/>
      <c r="B1375" s="17"/>
      <c r="C1375" s="18"/>
      <c r="D1375" s="1">
        <v>179</v>
      </c>
      <c r="E1375" s="4" t="s">
        <v>5606</v>
      </c>
    </row>
    <row r="1376" spans="1:5" ht="15" thickBot="1" x14ac:dyDescent="0.35">
      <c r="A1376" s="17"/>
      <c r="B1376" s="17"/>
      <c r="C1376" s="18"/>
      <c r="D1376" s="1">
        <v>142</v>
      </c>
      <c r="E1376" s="4" t="s">
        <v>5607</v>
      </c>
    </row>
    <row r="1377" spans="1:5" ht="15" thickBot="1" x14ac:dyDescent="0.35">
      <c r="A1377" s="17"/>
      <c r="B1377" s="17"/>
      <c r="C1377" s="18"/>
      <c r="D1377" s="1">
        <v>47</v>
      </c>
      <c r="E1377" s="4" t="s">
        <v>5608</v>
      </c>
    </row>
    <row r="1378" spans="1:5" ht="15" thickBot="1" x14ac:dyDescent="0.35">
      <c r="A1378" s="17"/>
      <c r="B1378" s="17"/>
      <c r="C1378" s="18"/>
      <c r="D1378" s="1">
        <v>779</v>
      </c>
      <c r="E1378" s="4" t="s">
        <v>5609</v>
      </c>
    </row>
    <row r="1379" spans="1:5" ht="15" thickBot="1" x14ac:dyDescent="0.35">
      <c r="A1379" s="17"/>
      <c r="B1379" s="17"/>
      <c r="C1379" s="18"/>
      <c r="D1379" s="1">
        <v>783</v>
      </c>
      <c r="E1379" s="4" t="s">
        <v>5610</v>
      </c>
    </row>
    <row r="1380" spans="1:5" ht="15" thickBot="1" x14ac:dyDescent="0.35">
      <c r="A1380" s="17"/>
      <c r="B1380" s="17"/>
      <c r="C1380" s="18"/>
      <c r="D1380" s="1">
        <v>279</v>
      </c>
      <c r="E1380" s="4" t="s">
        <v>5611</v>
      </c>
    </row>
    <row r="1381" spans="1:5" ht="15" thickBot="1" x14ac:dyDescent="0.35">
      <c r="A1381" s="17"/>
      <c r="B1381" s="17"/>
      <c r="C1381" s="18"/>
      <c r="D1381" s="1">
        <v>76</v>
      </c>
      <c r="E1381" s="4" t="s">
        <v>5612</v>
      </c>
    </row>
    <row r="1382" spans="1:5" ht="15" thickBot="1" x14ac:dyDescent="0.35">
      <c r="A1382" s="17"/>
      <c r="B1382" s="17"/>
      <c r="C1382" s="18"/>
      <c r="D1382" s="1">
        <v>759</v>
      </c>
      <c r="E1382" s="4" t="s">
        <v>5613</v>
      </c>
    </row>
    <row r="1383" spans="1:5" ht="15" thickBot="1" x14ac:dyDescent="0.35">
      <c r="A1383" s="17"/>
      <c r="B1383" s="17"/>
      <c r="C1383" s="18"/>
      <c r="D1383" s="1">
        <v>771</v>
      </c>
      <c r="E1383" s="4" t="s">
        <v>5614</v>
      </c>
    </row>
    <row r="1384" spans="1:5" ht="15" thickBot="1" x14ac:dyDescent="0.35">
      <c r="A1384" s="17"/>
      <c r="B1384" s="17"/>
      <c r="C1384" s="18"/>
      <c r="D1384" s="1">
        <v>760</v>
      </c>
      <c r="E1384" s="4" t="s">
        <v>5615</v>
      </c>
    </row>
    <row r="1385" spans="1:5" ht="15" thickBot="1" x14ac:dyDescent="0.35">
      <c r="A1385" s="17"/>
      <c r="B1385" s="17"/>
      <c r="C1385" s="18"/>
      <c r="D1385" s="1">
        <v>143</v>
      </c>
      <c r="E1385" s="4" t="s">
        <v>5616</v>
      </c>
    </row>
    <row r="1386" spans="1:5" ht="15" thickBot="1" x14ac:dyDescent="0.35">
      <c r="A1386" s="17"/>
      <c r="B1386" s="17"/>
      <c r="C1386" s="18"/>
      <c r="D1386" s="1">
        <v>48</v>
      </c>
      <c r="E1386" s="4" t="s">
        <v>5617</v>
      </c>
    </row>
    <row r="1387" spans="1:5" ht="15" thickBot="1" x14ac:dyDescent="0.35">
      <c r="A1387" s="17"/>
      <c r="B1387" s="17"/>
      <c r="C1387" s="18"/>
      <c r="D1387" s="1">
        <v>69</v>
      </c>
      <c r="E1387" s="4" t="s">
        <v>5618</v>
      </c>
    </row>
    <row r="1388" spans="1:5" ht="15" thickBot="1" x14ac:dyDescent="0.35">
      <c r="A1388" s="17"/>
      <c r="B1388" s="17"/>
      <c r="C1388" s="18"/>
      <c r="D1388" s="1">
        <v>733</v>
      </c>
      <c r="E1388" s="4" t="s">
        <v>5619</v>
      </c>
    </row>
    <row r="1389" spans="1:5" ht="15" thickBot="1" x14ac:dyDescent="0.35">
      <c r="A1389" s="17"/>
      <c r="B1389" s="17"/>
      <c r="C1389" s="18"/>
      <c r="D1389" s="1">
        <v>476</v>
      </c>
      <c r="E1389" s="4" t="s">
        <v>5620</v>
      </c>
    </row>
    <row r="1390" spans="1:5" ht="15" thickBot="1" x14ac:dyDescent="0.35">
      <c r="A1390" s="17"/>
      <c r="B1390" s="17"/>
      <c r="C1390" s="18"/>
      <c r="D1390" s="1">
        <v>686</v>
      </c>
      <c r="E1390" s="4" t="s">
        <v>5621</v>
      </c>
    </row>
    <row r="1391" spans="1:5" ht="15" thickBot="1" x14ac:dyDescent="0.35">
      <c r="A1391" s="17"/>
      <c r="B1391" s="17"/>
      <c r="C1391" s="18"/>
      <c r="D1391" s="1">
        <v>202</v>
      </c>
      <c r="E1391" s="4" t="s">
        <v>5622</v>
      </c>
    </row>
    <row r="1392" spans="1:5" ht="15" thickBot="1" x14ac:dyDescent="0.35">
      <c r="A1392" s="17"/>
      <c r="B1392" s="17"/>
      <c r="C1392" s="18"/>
      <c r="D1392" s="1">
        <v>218</v>
      </c>
      <c r="E1392" s="4" t="s">
        <v>5623</v>
      </c>
    </row>
    <row r="1393" spans="1:5" ht="15" thickBot="1" x14ac:dyDescent="0.35">
      <c r="A1393" s="17"/>
      <c r="B1393" s="17"/>
      <c r="C1393" s="18"/>
      <c r="D1393" s="1">
        <v>630</v>
      </c>
      <c r="E1393" s="4" t="s">
        <v>5624</v>
      </c>
    </row>
    <row r="1394" spans="1:5" ht="15" thickBot="1" x14ac:dyDescent="0.35">
      <c r="A1394" s="17"/>
      <c r="B1394" s="17"/>
      <c r="C1394" s="18"/>
      <c r="D1394" s="1">
        <v>636</v>
      </c>
      <c r="E1394" s="4" t="s">
        <v>5625</v>
      </c>
    </row>
    <row r="1395" spans="1:5" ht="15" thickBot="1" x14ac:dyDescent="0.35">
      <c r="A1395" s="17"/>
      <c r="B1395" s="17"/>
      <c r="C1395" s="18"/>
      <c r="D1395" s="1">
        <v>487</v>
      </c>
      <c r="E1395" s="4" t="s">
        <v>5626</v>
      </c>
    </row>
    <row r="1396" spans="1:5" ht="15" thickBot="1" x14ac:dyDescent="0.35">
      <c r="A1396" s="17"/>
      <c r="B1396" s="17"/>
      <c r="C1396" s="18"/>
      <c r="D1396" s="1">
        <v>141</v>
      </c>
      <c r="E1396" s="4" t="s">
        <v>5627</v>
      </c>
    </row>
    <row r="1397" spans="1:5" ht="15" thickBot="1" x14ac:dyDescent="0.35">
      <c r="A1397" s="17"/>
      <c r="B1397" s="17"/>
      <c r="C1397" s="18"/>
      <c r="D1397" s="1">
        <v>469</v>
      </c>
      <c r="E1397" s="4" t="s">
        <v>5628</v>
      </c>
    </row>
    <row r="1398" spans="1:5" ht="15" thickBot="1" x14ac:dyDescent="0.35">
      <c r="A1398" s="17"/>
      <c r="B1398" s="17"/>
      <c r="C1398" s="18"/>
      <c r="D1398" s="1">
        <v>713</v>
      </c>
      <c r="E1398" s="4" t="s">
        <v>5629</v>
      </c>
    </row>
    <row r="1399" spans="1:5" ht="15" thickBot="1" x14ac:dyDescent="0.35">
      <c r="A1399" s="17"/>
      <c r="B1399" s="17"/>
      <c r="C1399" s="18"/>
      <c r="D1399" s="1">
        <v>153</v>
      </c>
      <c r="E1399" s="4" t="s">
        <v>5630</v>
      </c>
    </row>
    <row r="1400" spans="1:5" ht="15" thickBot="1" x14ac:dyDescent="0.35">
      <c r="A1400" s="17"/>
      <c r="B1400" s="17"/>
      <c r="C1400" s="18"/>
      <c r="D1400" s="1">
        <v>320</v>
      </c>
      <c r="E1400" s="4" t="s">
        <v>5631</v>
      </c>
    </row>
    <row r="1401" spans="1:5" ht="15" thickBot="1" x14ac:dyDescent="0.35">
      <c r="A1401" s="17"/>
      <c r="B1401" s="17"/>
      <c r="C1401" s="18"/>
      <c r="D1401" s="1">
        <v>398</v>
      </c>
      <c r="E1401" s="4" t="s">
        <v>5632</v>
      </c>
    </row>
    <row r="1402" spans="1:5" ht="15" thickBot="1" x14ac:dyDescent="0.35">
      <c r="A1402" s="17"/>
      <c r="B1402" s="17"/>
      <c r="C1402" s="18"/>
      <c r="D1402" s="1">
        <v>410</v>
      </c>
      <c r="E1402" s="4" t="s">
        <v>5633</v>
      </c>
    </row>
    <row r="1403" spans="1:5" ht="15" thickBot="1" x14ac:dyDescent="0.35">
      <c r="A1403" s="17"/>
      <c r="B1403" s="17"/>
      <c r="C1403" s="18"/>
      <c r="D1403" s="1">
        <v>638</v>
      </c>
      <c r="E1403" s="4" t="s">
        <v>5634</v>
      </c>
    </row>
    <row r="1404" spans="1:5" ht="15" thickBot="1" x14ac:dyDescent="0.35">
      <c r="A1404" s="17"/>
      <c r="B1404" s="17"/>
      <c r="C1404" s="18"/>
      <c r="D1404" s="1">
        <v>688</v>
      </c>
      <c r="E1404" s="4" t="s">
        <v>5635</v>
      </c>
    </row>
    <row r="1405" spans="1:5" ht="15" thickBot="1" x14ac:dyDescent="0.35">
      <c r="A1405" s="17"/>
      <c r="B1405" s="17"/>
      <c r="C1405" s="18"/>
      <c r="D1405" s="1">
        <v>216</v>
      </c>
      <c r="E1405" s="4" t="s">
        <v>5636</v>
      </c>
    </row>
    <row r="1406" spans="1:5" ht="15" thickBot="1" x14ac:dyDescent="0.35">
      <c r="A1406" s="17"/>
      <c r="B1406" s="17"/>
      <c r="C1406" s="18"/>
      <c r="D1406" s="1">
        <v>634</v>
      </c>
      <c r="E1406" s="4" t="s">
        <v>5637</v>
      </c>
    </row>
    <row r="1407" spans="1:5" ht="15" thickBot="1" x14ac:dyDescent="0.35">
      <c r="A1407" s="17"/>
      <c r="B1407" s="17"/>
      <c r="C1407" s="18"/>
      <c r="D1407" s="1">
        <v>441</v>
      </c>
      <c r="E1407" s="4" t="s">
        <v>5638</v>
      </c>
    </row>
    <row r="1408" spans="1:5" ht="15" thickBot="1" x14ac:dyDescent="0.35">
      <c r="A1408" s="17"/>
      <c r="B1408" s="17"/>
      <c r="C1408" s="18"/>
      <c r="D1408" s="1">
        <v>333</v>
      </c>
      <c r="E1408" s="4" t="s">
        <v>5639</v>
      </c>
    </row>
    <row r="1409" spans="1:5" ht="15" thickBot="1" x14ac:dyDescent="0.35">
      <c r="A1409" s="17"/>
      <c r="B1409" s="17"/>
      <c r="C1409" s="18"/>
      <c r="D1409" s="1">
        <v>293</v>
      </c>
      <c r="E1409" s="4" t="s">
        <v>5640</v>
      </c>
    </row>
    <row r="1410" spans="1:5" ht="15" thickBot="1" x14ac:dyDescent="0.35">
      <c r="A1410" s="17"/>
      <c r="B1410" s="17"/>
      <c r="C1410" s="18"/>
      <c r="D1410" s="1">
        <v>311</v>
      </c>
      <c r="E1410" s="4" t="s">
        <v>5641</v>
      </c>
    </row>
    <row r="1411" spans="1:5" ht="15" thickBot="1" x14ac:dyDescent="0.35">
      <c r="A1411" s="17"/>
      <c r="B1411" s="17"/>
      <c r="C1411" s="18"/>
      <c r="D1411" s="1">
        <v>401</v>
      </c>
      <c r="E1411" s="4" t="s">
        <v>5642</v>
      </c>
    </row>
    <row r="1412" spans="1:5" ht="15" thickBot="1" x14ac:dyDescent="0.35">
      <c r="A1412" s="17"/>
      <c r="B1412" s="17"/>
      <c r="C1412" s="18"/>
      <c r="D1412" s="1">
        <v>375</v>
      </c>
      <c r="E1412" s="4" t="s">
        <v>5643</v>
      </c>
    </row>
    <row r="1413" spans="1:5" ht="15" thickBot="1" x14ac:dyDescent="0.35">
      <c r="A1413" s="17"/>
      <c r="B1413" s="17"/>
      <c r="C1413" s="18"/>
      <c r="D1413" s="1">
        <v>270</v>
      </c>
      <c r="E1413" s="4" t="s">
        <v>5644</v>
      </c>
    </row>
    <row r="1414" spans="1:5" ht="15" thickBot="1" x14ac:dyDescent="0.35">
      <c r="A1414" s="17"/>
      <c r="B1414" s="17"/>
      <c r="C1414" s="18"/>
      <c r="D1414" s="1">
        <v>10</v>
      </c>
      <c r="E1414" s="4" t="s">
        <v>5645</v>
      </c>
    </row>
    <row r="1415" spans="1:5" ht="15" thickBot="1" x14ac:dyDescent="0.35">
      <c r="A1415" s="17"/>
      <c r="B1415" s="17"/>
      <c r="C1415" s="18"/>
      <c r="D1415" s="1">
        <v>481</v>
      </c>
      <c r="E1415" s="4" t="s">
        <v>5646</v>
      </c>
    </row>
    <row r="1416" spans="1:5" ht="15" thickBot="1" x14ac:dyDescent="0.35">
      <c r="A1416" s="17"/>
      <c r="B1416" s="17"/>
      <c r="C1416" s="18"/>
      <c r="D1416" s="1">
        <v>237</v>
      </c>
      <c r="E1416" s="4" t="s">
        <v>5647</v>
      </c>
    </row>
    <row r="1417" spans="1:5" ht="15" thickBot="1" x14ac:dyDescent="0.35">
      <c r="A1417" s="17"/>
      <c r="B1417" s="17"/>
      <c r="C1417" s="18"/>
      <c r="D1417" s="1">
        <v>284</v>
      </c>
      <c r="E1417" s="4" t="s">
        <v>5648</v>
      </c>
    </row>
    <row r="1418" spans="1:5" ht="15" thickBot="1" x14ac:dyDescent="0.35">
      <c r="A1418" s="17"/>
      <c r="B1418" s="17"/>
      <c r="C1418" s="18"/>
      <c r="D1418" s="1">
        <v>819</v>
      </c>
      <c r="E1418" s="4" t="s">
        <v>5648</v>
      </c>
    </row>
    <row r="1419" spans="1:5" ht="15" thickBot="1" x14ac:dyDescent="0.35">
      <c r="A1419" s="17"/>
      <c r="B1419" s="17"/>
      <c r="C1419" s="18"/>
      <c r="D1419" s="1">
        <v>233</v>
      </c>
      <c r="E1419" s="4" t="s">
        <v>5649</v>
      </c>
    </row>
    <row r="1420" spans="1:5" ht="15" thickBot="1" x14ac:dyDescent="0.35">
      <c r="A1420" s="17"/>
      <c r="B1420" s="17"/>
      <c r="C1420" s="18"/>
      <c r="D1420" s="1">
        <v>741</v>
      </c>
      <c r="E1420" s="4" t="s">
        <v>5650</v>
      </c>
    </row>
    <row r="1421" spans="1:5" ht="15" thickBot="1" x14ac:dyDescent="0.35">
      <c r="A1421" s="17"/>
      <c r="B1421" s="17"/>
      <c r="C1421" s="18"/>
      <c r="D1421" s="1">
        <v>30</v>
      </c>
      <c r="E1421" s="4" t="s">
        <v>5651</v>
      </c>
    </row>
    <row r="1422" spans="1:5" ht="15" thickBot="1" x14ac:dyDescent="0.35">
      <c r="A1422" s="17"/>
      <c r="B1422" s="17"/>
      <c r="C1422" s="18"/>
      <c r="D1422" s="1">
        <v>33</v>
      </c>
      <c r="E1422" s="4" t="s">
        <v>5652</v>
      </c>
    </row>
    <row r="1423" spans="1:5" ht="15" thickBot="1" x14ac:dyDescent="0.35">
      <c r="A1423" s="17"/>
      <c r="B1423" s="17"/>
      <c r="C1423" s="18"/>
      <c r="D1423" s="1">
        <v>661</v>
      </c>
      <c r="E1423" s="4" t="s">
        <v>5653</v>
      </c>
    </row>
    <row r="1424" spans="1:5" ht="15" thickBot="1" x14ac:dyDescent="0.35">
      <c r="A1424" s="17"/>
      <c r="B1424" s="17"/>
      <c r="C1424" s="18"/>
      <c r="D1424" s="1">
        <v>664</v>
      </c>
      <c r="E1424" s="4" t="s">
        <v>5654</v>
      </c>
    </row>
    <row r="1425" spans="1:5" ht="15" thickBot="1" x14ac:dyDescent="0.35">
      <c r="A1425" s="17"/>
      <c r="B1425" s="17"/>
      <c r="C1425" s="18"/>
      <c r="D1425" s="1">
        <v>677</v>
      </c>
      <c r="E1425" s="4" t="s">
        <v>5655</v>
      </c>
    </row>
    <row r="1426" spans="1:5" ht="15" thickBot="1" x14ac:dyDescent="0.35">
      <c r="A1426" s="17"/>
      <c r="B1426" s="17"/>
      <c r="C1426" s="18"/>
      <c r="D1426" s="1">
        <v>568</v>
      </c>
      <c r="E1426" s="4" t="s">
        <v>5656</v>
      </c>
    </row>
    <row r="1427" spans="1:5" ht="15" thickBot="1" x14ac:dyDescent="0.35">
      <c r="A1427" s="17"/>
      <c r="B1427" s="17"/>
      <c r="C1427" s="18"/>
      <c r="D1427" s="1">
        <v>523</v>
      </c>
      <c r="E1427" s="4" t="s">
        <v>5657</v>
      </c>
    </row>
    <row r="1428" spans="1:5" ht="15" thickBot="1" x14ac:dyDescent="0.35">
      <c r="A1428" s="17"/>
      <c r="B1428" s="17"/>
      <c r="C1428" s="18"/>
      <c r="D1428" s="1">
        <v>432</v>
      </c>
      <c r="E1428" s="4" t="s">
        <v>5658</v>
      </c>
    </row>
    <row r="1429" spans="1:5" ht="15" thickBot="1" x14ac:dyDescent="0.35">
      <c r="A1429" s="17"/>
      <c r="B1429" s="17"/>
      <c r="C1429" s="18"/>
      <c r="D1429" s="1">
        <v>425</v>
      </c>
      <c r="E1429" s="4" t="s">
        <v>5659</v>
      </c>
    </row>
    <row r="1430" spans="1:5" ht="15" thickBot="1" x14ac:dyDescent="0.35">
      <c r="A1430" s="17"/>
      <c r="B1430" s="17"/>
      <c r="C1430" s="18"/>
      <c r="D1430" s="1">
        <v>407</v>
      </c>
      <c r="E1430" s="4" t="s">
        <v>5660</v>
      </c>
    </row>
    <row r="1431" spans="1:5" ht="15" thickBot="1" x14ac:dyDescent="0.35">
      <c r="A1431" s="17"/>
      <c r="B1431" s="17"/>
      <c r="C1431" s="18"/>
      <c r="D1431" s="1">
        <v>692</v>
      </c>
      <c r="E1431" s="4" t="s">
        <v>5660</v>
      </c>
    </row>
    <row r="1432" spans="1:5" ht="15" thickBot="1" x14ac:dyDescent="0.35">
      <c r="A1432" s="17"/>
      <c r="B1432" s="17"/>
      <c r="C1432" s="18"/>
      <c r="D1432" s="1">
        <v>541</v>
      </c>
      <c r="E1432" s="4" t="s">
        <v>5661</v>
      </c>
    </row>
    <row r="1433" spans="1:5" ht="15" thickBot="1" x14ac:dyDescent="0.35">
      <c r="A1433" s="17"/>
      <c r="B1433" s="17"/>
      <c r="C1433" s="18"/>
      <c r="D1433" s="1">
        <v>224</v>
      </c>
      <c r="E1433" s="4" t="s">
        <v>5662</v>
      </c>
    </row>
    <row r="1434" spans="1:5" ht="15" thickBot="1" x14ac:dyDescent="0.35">
      <c r="A1434" s="17"/>
      <c r="B1434" s="17"/>
      <c r="C1434" s="18"/>
      <c r="D1434" s="1">
        <v>566</v>
      </c>
      <c r="E1434" s="4" t="s">
        <v>5663</v>
      </c>
    </row>
    <row r="1435" spans="1:5" ht="15" thickBot="1" x14ac:dyDescent="0.35">
      <c r="A1435" s="17"/>
      <c r="B1435" s="17"/>
      <c r="C1435" s="18"/>
      <c r="D1435" s="1">
        <v>376</v>
      </c>
      <c r="E1435" s="4" t="s">
        <v>5664</v>
      </c>
    </row>
    <row r="1436" spans="1:5" ht="15" thickBot="1" x14ac:dyDescent="0.35">
      <c r="A1436" s="17"/>
      <c r="B1436" s="17"/>
      <c r="C1436" s="18"/>
      <c r="D1436" s="1">
        <v>809</v>
      </c>
      <c r="E1436" s="4" t="s">
        <v>5665</v>
      </c>
    </row>
    <row r="1437" spans="1:5" ht="15" thickBot="1" x14ac:dyDescent="0.35">
      <c r="A1437" s="17"/>
      <c r="B1437" s="17"/>
      <c r="C1437" s="18"/>
      <c r="D1437" s="1">
        <v>399</v>
      </c>
      <c r="E1437" s="4" t="s">
        <v>5666</v>
      </c>
    </row>
    <row r="1438" spans="1:5" ht="15" thickBot="1" x14ac:dyDescent="0.35">
      <c r="A1438" s="17"/>
      <c r="B1438" s="17"/>
      <c r="C1438" s="18"/>
      <c r="D1438" s="1">
        <v>210</v>
      </c>
      <c r="E1438" s="4" t="s">
        <v>5667</v>
      </c>
    </row>
    <row r="1439" spans="1:5" ht="15" thickBot="1" x14ac:dyDescent="0.35">
      <c r="A1439" s="17"/>
      <c r="B1439" s="17"/>
      <c r="C1439" s="18"/>
      <c r="D1439" s="1">
        <v>682</v>
      </c>
      <c r="E1439" s="4" t="s">
        <v>5668</v>
      </c>
    </row>
    <row r="1440" spans="1:5" ht="15" thickBot="1" x14ac:dyDescent="0.35">
      <c r="A1440" s="17"/>
      <c r="B1440" s="17"/>
      <c r="C1440" s="18"/>
      <c r="D1440" s="1">
        <v>572</v>
      </c>
      <c r="E1440" s="4" t="s">
        <v>5669</v>
      </c>
    </row>
    <row r="1441" spans="1:5" ht="15" thickBot="1" x14ac:dyDescent="0.35">
      <c r="A1441" s="17"/>
      <c r="B1441" s="17"/>
      <c r="C1441" s="18"/>
      <c r="D1441" s="1">
        <v>676</v>
      </c>
      <c r="E1441" s="4" t="s">
        <v>5670</v>
      </c>
    </row>
    <row r="1442" spans="1:5" ht="15" thickBot="1" x14ac:dyDescent="0.35">
      <c r="A1442" s="17"/>
      <c r="B1442" s="17"/>
      <c r="C1442" s="18"/>
      <c r="D1442" s="1">
        <v>349</v>
      </c>
      <c r="E1442" s="4" t="s">
        <v>5671</v>
      </c>
    </row>
    <row r="1443" spans="1:5" ht="15" thickBot="1" x14ac:dyDescent="0.35">
      <c r="A1443" s="17"/>
      <c r="B1443" s="17"/>
      <c r="C1443" s="18"/>
      <c r="D1443" s="1">
        <v>59</v>
      </c>
      <c r="E1443" s="4" t="s">
        <v>5672</v>
      </c>
    </row>
    <row r="1444" spans="1:5" ht="15" thickBot="1" x14ac:dyDescent="0.35">
      <c r="A1444" s="17"/>
      <c r="B1444" s="17"/>
      <c r="C1444" s="18"/>
      <c r="D1444" s="1">
        <v>340</v>
      </c>
      <c r="E1444" s="4" t="s">
        <v>5673</v>
      </c>
    </row>
    <row r="1445" spans="1:5" ht="15" thickBot="1" x14ac:dyDescent="0.35">
      <c r="A1445" s="17"/>
      <c r="B1445" s="17"/>
      <c r="C1445" s="18"/>
      <c r="D1445" s="1">
        <v>424</v>
      </c>
      <c r="E1445" s="4" t="s">
        <v>5674</v>
      </c>
    </row>
    <row r="1446" spans="1:5" ht="15" thickBot="1" x14ac:dyDescent="0.35">
      <c r="A1446" s="17"/>
      <c r="B1446" s="17"/>
      <c r="C1446" s="18"/>
      <c r="D1446" s="1">
        <v>601</v>
      </c>
      <c r="E1446" s="4" t="s">
        <v>5675</v>
      </c>
    </row>
    <row r="1447" spans="1:5" ht="15" thickBot="1" x14ac:dyDescent="0.35">
      <c r="A1447" s="17"/>
      <c r="B1447" s="17"/>
      <c r="C1447" s="18"/>
      <c r="D1447" s="1">
        <v>530</v>
      </c>
      <c r="E1447" s="4" t="s">
        <v>5676</v>
      </c>
    </row>
    <row r="1448" spans="1:5" ht="15" thickBot="1" x14ac:dyDescent="0.35">
      <c r="A1448" s="17"/>
      <c r="B1448" s="17"/>
      <c r="C1448" s="18"/>
      <c r="D1448" s="1">
        <v>813</v>
      </c>
      <c r="E1448" s="4" t="s">
        <v>5677</v>
      </c>
    </row>
    <row r="1449" spans="1:5" ht="15" thickBot="1" x14ac:dyDescent="0.35">
      <c r="A1449" s="17"/>
      <c r="B1449" s="17"/>
      <c r="C1449" s="18"/>
      <c r="D1449" s="1">
        <v>480</v>
      </c>
      <c r="E1449" s="4" t="s">
        <v>5678</v>
      </c>
    </row>
    <row r="1450" spans="1:5" ht="15" thickBot="1" x14ac:dyDescent="0.35">
      <c r="A1450" s="17"/>
      <c r="B1450" s="17"/>
      <c r="C1450" s="18"/>
      <c r="D1450" s="1">
        <v>715</v>
      </c>
      <c r="E1450" s="4" t="s">
        <v>5679</v>
      </c>
    </row>
    <row r="1451" spans="1:5" ht="15" thickBot="1" x14ac:dyDescent="0.35">
      <c r="A1451" s="17"/>
      <c r="B1451" s="17"/>
      <c r="C1451" s="18"/>
      <c r="D1451" s="1">
        <v>238</v>
      </c>
      <c r="E1451" s="4" t="s">
        <v>5680</v>
      </c>
    </row>
    <row r="1452" spans="1:5" ht="15" thickBot="1" x14ac:dyDescent="0.35">
      <c r="A1452" s="17"/>
      <c r="B1452" s="17"/>
      <c r="C1452" s="18"/>
      <c r="D1452" s="1">
        <v>505</v>
      </c>
      <c r="E1452" s="4" t="s">
        <v>5681</v>
      </c>
    </row>
    <row r="1453" spans="1:5" ht="15" thickBot="1" x14ac:dyDescent="0.35">
      <c r="A1453" s="17"/>
      <c r="B1453" s="17"/>
      <c r="C1453" s="18"/>
      <c r="D1453" s="1">
        <v>201</v>
      </c>
      <c r="E1453" s="4" t="s">
        <v>5682</v>
      </c>
    </row>
    <row r="1454" spans="1:5" ht="15" thickBot="1" x14ac:dyDescent="0.35">
      <c r="A1454" s="17"/>
      <c r="B1454" s="17"/>
      <c r="C1454" s="18"/>
      <c r="D1454" s="1">
        <v>529</v>
      </c>
      <c r="E1454" s="4" t="s">
        <v>5683</v>
      </c>
    </row>
    <row r="1455" spans="1:5" ht="15" thickBot="1" x14ac:dyDescent="0.35">
      <c r="A1455" s="17"/>
      <c r="B1455" s="17"/>
      <c r="C1455" s="18"/>
      <c r="D1455" s="1">
        <v>516</v>
      </c>
      <c r="E1455" s="4" t="s">
        <v>5684</v>
      </c>
    </row>
    <row r="1456" spans="1:5" ht="15" thickBot="1" x14ac:dyDescent="0.35">
      <c r="A1456" s="17"/>
      <c r="B1456" s="17"/>
      <c r="C1456" s="18"/>
      <c r="D1456" s="1">
        <v>531</v>
      </c>
      <c r="E1456" s="4" t="s">
        <v>5685</v>
      </c>
    </row>
    <row r="1457" spans="1:5" ht="15" thickBot="1" x14ac:dyDescent="0.35">
      <c r="A1457" s="17"/>
      <c r="B1457" s="17"/>
      <c r="C1457" s="18"/>
      <c r="D1457" s="1">
        <v>470</v>
      </c>
      <c r="E1457" s="4" t="s">
        <v>5686</v>
      </c>
    </row>
    <row r="1458" spans="1:5" ht="15" thickBot="1" x14ac:dyDescent="0.35">
      <c r="A1458" s="17"/>
      <c r="B1458" s="17"/>
      <c r="C1458" s="18"/>
      <c r="D1458" s="1">
        <v>271</v>
      </c>
      <c r="E1458" s="4" t="s">
        <v>5687</v>
      </c>
    </row>
    <row r="1459" spans="1:5" ht="15" thickBot="1" x14ac:dyDescent="0.35">
      <c r="A1459" s="17"/>
      <c r="B1459" s="17"/>
      <c r="C1459" s="18"/>
      <c r="D1459" s="1">
        <v>347</v>
      </c>
      <c r="E1459" s="4" t="s">
        <v>5688</v>
      </c>
    </row>
    <row r="1460" spans="1:5" ht="15" thickBot="1" x14ac:dyDescent="0.35">
      <c r="A1460" s="17"/>
      <c r="B1460" s="17"/>
      <c r="C1460" s="18"/>
      <c r="D1460" s="1">
        <v>586</v>
      </c>
      <c r="E1460" s="4" t="s">
        <v>5689</v>
      </c>
    </row>
    <row r="1461" spans="1:5" ht="15" thickBot="1" x14ac:dyDescent="0.35">
      <c r="A1461" s="17"/>
      <c r="B1461" s="17"/>
      <c r="C1461" s="18"/>
      <c r="D1461" s="1">
        <v>612</v>
      </c>
      <c r="E1461" s="4" t="s">
        <v>5690</v>
      </c>
    </row>
    <row r="1462" spans="1:5" ht="15" thickBot="1" x14ac:dyDescent="0.35">
      <c r="A1462" s="17"/>
      <c r="B1462" s="17"/>
      <c r="C1462" s="18"/>
      <c r="D1462" s="1">
        <v>563</v>
      </c>
      <c r="E1462" s="4" t="s">
        <v>5691</v>
      </c>
    </row>
    <row r="1463" spans="1:5" ht="15" thickBot="1" x14ac:dyDescent="0.35">
      <c r="A1463" s="17"/>
      <c r="B1463" s="17"/>
      <c r="C1463" s="18"/>
      <c r="D1463" s="1">
        <v>602</v>
      </c>
      <c r="E1463" s="4" t="s">
        <v>5692</v>
      </c>
    </row>
    <row r="1464" spans="1:5" ht="15" thickBot="1" x14ac:dyDescent="0.35">
      <c r="A1464" s="17"/>
      <c r="B1464" s="17"/>
      <c r="C1464" s="18"/>
      <c r="D1464" s="1">
        <v>684</v>
      </c>
      <c r="E1464" s="4" t="s">
        <v>5693</v>
      </c>
    </row>
    <row r="1465" spans="1:5" ht="15" thickBot="1" x14ac:dyDescent="0.35">
      <c r="A1465" s="17"/>
      <c r="B1465" s="17"/>
      <c r="C1465" s="18"/>
      <c r="D1465" s="1">
        <v>335</v>
      </c>
      <c r="E1465" s="4" t="s">
        <v>5694</v>
      </c>
    </row>
    <row r="1466" spans="1:5" ht="15" thickBot="1" x14ac:dyDescent="0.35">
      <c r="A1466" s="17"/>
      <c r="B1466" s="17"/>
      <c r="C1466" s="18"/>
      <c r="D1466" s="1">
        <v>472</v>
      </c>
      <c r="E1466" s="4" t="s">
        <v>5695</v>
      </c>
    </row>
    <row r="1467" spans="1:5" ht="15" thickBot="1" x14ac:dyDescent="0.35">
      <c r="A1467" s="17"/>
      <c r="B1467" s="17"/>
      <c r="C1467" s="18"/>
      <c r="D1467" s="1">
        <v>675</v>
      </c>
      <c r="E1467" s="4" t="s">
        <v>5696</v>
      </c>
    </row>
    <row r="1468" spans="1:5" ht="15" thickBot="1" x14ac:dyDescent="0.35">
      <c r="A1468" s="17"/>
      <c r="B1468" s="17"/>
      <c r="C1468" s="18"/>
      <c r="D1468" s="1">
        <v>711</v>
      </c>
      <c r="E1468" s="4" t="s">
        <v>5696</v>
      </c>
    </row>
    <row r="1469" spans="1:5" ht="15" thickBot="1" x14ac:dyDescent="0.35">
      <c r="A1469" s="17"/>
      <c r="B1469" s="17"/>
      <c r="C1469" s="18"/>
      <c r="D1469" s="1">
        <v>6</v>
      </c>
      <c r="E1469" s="4" t="s">
        <v>5697</v>
      </c>
    </row>
    <row r="1470" spans="1:5" ht="15" thickBot="1" x14ac:dyDescent="0.35">
      <c r="A1470" s="17"/>
      <c r="B1470" s="17"/>
      <c r="C1470" s="18"/>
      <c r="D1470" s="1">
        <v>40</v>
      </c>
      <c r="E1470" s="4" t="s">
        <v>5697</v>
      </c>
    </row>
    <row r="1471" spans="1:5" ht="15" thickBot="1" x14ac:dyDescent="0.35">
      <c r="A1471" s="17"/>
      <c r="B1471" s="17"/>
      <c r="C1471" s="18"/>
      <c r="D1471" s="1">
        <v>429</v>
      </c>
      <c r="E1471" s="4" t="s">
        <v>5698</v>
      </c>
    </row>
    <row r="1472" spans="1:5" ht="15" thickBot="1" x14ac:dyDescent="0.35">
      <c r="A1472" s="17"/>
      <c r="B1472" s="17"/>
      <c r="C1472" s="18"/>
      <c r="D1472" s="1">
        <v>81</v>
      </c>
      <c r="E1472" s="4" t="s">
        <v>5699</v>
      </c>
    </row>
    <row r="1473" spans="1:5" ht="15" thickBot="1" x14ac:dyDescent="0.35">
      <c r="A1473" s="17"/>
      <c r="B1473" s="17"/>
      <c r="C1473" s="18"/>
      <c r="D1473" s="1">
        <v>598</v>
      </c>
      <c r="E1473" s="4" t="s">
        <v>5700</v>
      </c>
    </row>
    <row r="1474" spans="1:5" ht="15" thickBot="1" x14ac:dyDescent="0.35">
      <c r="A1474" s="17"/>
      <c r="B1474" s="17"/>
      <c r="C1474" s="18"/>
      <c r="D1474" s="1">
        <v>77</v>
      </c>
      <c r="E1474" s="4" t="s">
        <v>5701</v>
      </c>
    </row>
    <row r="1475" spans="1:5" ht="15" thickBot="1" x14ac:dyDescent="0.35">
      <c r="A1475" s="17"/>
      <c r="B1475" s="17"/>
      <c r="C1475" s="18"/>
      <c r="D1475" s="1">
        <v>734</v>
      </c>
      <c r="E1475" s="4" t="s">
        <v>5702</v>
      </c>
    </row>
    <row r="1476" spans="1:5" ht="15" thickBot="1" x14ac:dyDescent="0.35">
      <c r="A1476" s="17"/>
      <c r="B1476" s="17"/>
      <c r="C1476" s="18"/>
      <c r="D1476" s="1">
        <v>110</v>
      </c>
      <c r="E1476" s="4" t="s">
        <v>5703</v>
      </c>
    </row>
    <row r="1477" spans="1:5" ht="15" thickBot="1" x14ac:dyDescent="0.35">
      <c r="A1477" s="17"/>
      <c r="B1477" s="17"/>
      <c r="C1477" s="18"/>
      <c r="D1477" s="1">
        <v>145</v>
      </c>
      <c r="E1477" s="4" t="s">
        <v>5704</v>
      </c>
    </row>
    <row r="1478" spans="1:5" ht="15" thickBot="1" x14ac:dyDescent="0.35">
      <c r="A1478" s="17"/>
      <c r="B1478" s="17"/>
      <c r="C1478" s="18"/>
      <c r="D1478" s="1">
        <v>352</v>
      </c>
      <c r="E1478" s="4" t="s">
        <v>5705</v>
      </c>
    </row>
    <row r="1479" spans="1:5" ht="15" thickBot="1" x14ac:dyDescent="0.35">
      <c r="A1479" s="17"/>
      <c r="B1479" s="17"/>
      <c r="C1479" s="18"/>
      <c r="D1479" s="1">
        <v>276</v>
      </c>
      <c r="E1479" s="4" t="s">
        <v>5706</v>
      </c>
    </row>
    <row r="1480" spans="1:5" ht="15" thickBot="1" x14ac:dyDescent="0.35">
      <c r="A1480" s="17"/>
      <c r="B1480" s="17"/>
      <c r="C1480" s="18"/>
      <c r="D1480" s="1">
        <v>806</v>
      </c>
      <c r="E1480" s="4" t="s">
        <v>5707</v>
      </c>
    </row>
    <row r="1481" spans="1:5" ht="15" thickBot="1" x14ac:dyDescent="0.35">
      <c r="A1481" s="17"/>
      <c r="B1481" s="17"/>
      <c r="C1481" s="18"/>
      <c r="D1481" s="1">
        <v>807</v>
      </c>
      <c r="E1481" s="4" t="s">
        <v>5708</v>
      </c>
    </row>
    <row r="1482" spans="1:5" ht="15" thickBot="1" x14ac:dyDescent="0.35">
      <c r="A1482" s="17"/>
      <c r="B1482" s="17"/>
      <c r="C1482" s="18"/>
      <c r="D1482" s="1">
        <v>785</v>
      </c>
      <c r="E1482" s="4" t="s">
        <v>5709</v>
      </c>
    </row>
    <row r="1483" spans="1:5" ht="15" thickBot="1" x14ac:dyDescent="0.35">
      <c r="A1483" s="17"/>
      <c r="B1483" s="17"/>
      <c r="C1483" s="18"/>
      <c r="D1483" s="1">
        <v>257</v>
      </c>
      <c r="E1483" s="4" t="s">
        <v>5710</v>
      </c>
    </row>
    <row r="1484" spans="1:5" ht="15" thickBot="1" x14ac:dyDescent="0.35">
      <c r="A1484" s="17"/>
      <c r="B1484" s="17"/>
      <c r="C1484" s="18"/>
      <c r="D1484" s="1">
        <v>739</v>
      </c>
      <c r="E1484" s="4" t="s">
        <v>5711</v>
      </c>
    </row>
    <row r="1485" spans="1:5" ht="15" thickBot="1" x14ac:dyDescent="0.35">
      <c r="A1485" s="17"/>
      <c r="B1485" s="17"/>
      <c r="C1485" s="18"/>
      <c r="D1485" s="1">
        <v>268</v>
      </c>
      <c r="E1485" s="4" t="s">
        <v>5712</v>
      </c>
    </row>
    <row r="1486" spans="1:5" ht="15" thickBot="1" x14ac:dyDescent="0.35">
      <c r="A1486" s="17"/>
      <c r="B1486" s="17"/>
      <c r="C1486" s="18"/>
      <c r="D1486" s="1">
        <v>709</v>
      </c>
      <c r="E1486" s="4" t="s">
        <v>5713</v>
      </c>
    </row>
    <row r="1487" spans="1:5" ht="15" thickBot="1" x14ac:dyDescent="0.35">
      <c r="A1487" s="17"/>
      <c r="B1487" s="17"/>
      <c r="C1487" s="18"/>
      <c r="D1487" s="1">
        <v>287</v>
      </c>
      <c r="E1487" s="4" t="s">
        <v>5714</v>
      </c>
    </row>
    <row r="1488" spans="1:5" ht="15" thickBot="1" x14ac:dyDescent="0.35">
      <c r="A1488" s="17"/>
      <c r="B1488" s="17"/>
      <c r="C1488" s="18"/>
      <c r="D1488" s="1">
        <v>146</v>
      </c>
      <c r="E1488" s="4" t="s">
        <v>5715</v>
      </c>
    </row>
    <row r="1489" spans="1:5" ht="15" thickBot="1" x14ac:dyDescent="0.35">
      <c r="A1489" s="17"/>
      <c r="B1489" s="17"/>
      <c r="C1489" s="18"/>
      <c r="D1489" s="1">
        <v>498</v>
      </c>
      <c r="E1489" s="4" t="s">
        <v>5716</v>
      </c>
    </row>
    <row r="1490" spans="1:5" ht="15" thickBot="1" x14ac:dyDescent="0.35">
      <c r="A1490" s="17"/>
      <c r="B1490" s="17"/>
      <c r="C1490" s="18"/>
      <c r="D1490" s="1">
        <v>236</v>
      </c>
      <c r="E1490" s="4" t="s">
        <v>5717</v>
      </c>
    </row>
    <row r="1491" spans="1:5" ht="15" thickBot="1" x14ac:dyDescent="0.35">
      <c r="A1491" s="17"/>
      <c r="B1491" s="17"/>
      <c r="C1491" s="18"/>
      <c r="D1491" s="1">
        <v>828</v>
      </c>
      <c r="E1491" s="4" t="s">
        <v>5718</v>
      </c>
    </row>
    <row r="1492" spans="1:5" ht="15" thickBot="1" x14ac:dyDescent="0.35">
      <c r="A1492" s="17"/>
      <c r="B1492" s="17"/>
      <c r="C1492" s="18"/>
      <c r="D1492" s="1">
        <v>49</v>
      </c>
      <c r="E1492" s="4" t="s">
        <v>5719</v>
      </c>
    </row>
    <row r="1493" spans="1:5" ht="15" thickBot="1" x14ac:dyDescent="0.35">
      <c r="A1493" s="17"/>
      <c r="B1493" s="17"/>
      <c r="C1493" s="18"/>
      <c r="D1493" s="1">
        <v>716</v>
      </c>
      <c r="E1493" s="4" t="s">
        <v>5720</v>
      </c>
    </row>
    <row r="1494" spans="1:5" ht="15" thickBot="1" x14ac:dyDescent="0.35">
      <c r="A1494" s="17"/>
      <c r="B1494" s="17"/>
      <c r="C1494" s="18"/>
      <c r="D1494" s="1">
        <v>42</v>
      </c>
      <c r="E1494" s="4" t="s">
        <v>5721</v>
      </c>
    </row>
    <row r="1495" spans="1:5" ht="15" thickBot="1" x14ac:dyDescent="0.35">
      <c r="A1495" s="17"/>
      <c r="B1495" s="17"/>
      <c r="C1495" s="18"/>
      <c r="D1495" s="1">
        <v>493</v>
      </c>
      <c r="E1495" s="4" t="s">
        <v>5722</v>
      </c>
    </row>
    <row r="1496" spans="1:5" ht="15" thickBot="1" x14ac:dyDescent="0.35">
      <c r="A1496" s="17"/>
      <c r="B1496" s="17"/>
      <c r="C1496" s="18"/>
      <c r="D1496" s="1">
        <v>132</v>
      </c>
      <c r="E1496" s="4" t="s">
        <v>5723</v>
      </c>
    </row>
    <row r="1497" spans="1:5" ht="15" thickBot="1" x14ac:dyDescent="0.35">
      <c r="A1497" s="17"/>
      <c r="B1497" s="17"/>
      <c r="C1497" s="18"/>
      <c r="D1497" s="1">
        <v>133</v>
      </c>
      <c r="E1497" s="4" t="s">
        <v>5724</v>
      </c>
    </row>
    <row r="1498" spans="1:5" ht="15" thickBot="1" x14ac:dyDescent="0.35">
      <c r="A1498" s="17"/>
      <c r="B1498" s="17"/>
      <c r="C1498" s="18"/>
      <c r="D1498" s="1">
        <v>416</v>
      </c>
      <c r="E1498" s="4" t="s">
        <v>5725</v>
      </c>
    </row>
    <row r="1499" spans="1:5" ht="15" thickBot="1" x14ac:dyDescent="0.35">
      <c r="A1499" s="17"/>
      <c r="B1499" s="17"/>
      <c r="C1499" s="18"/>
      <c r="D1499" s="1">
        <v>543</v>
      </c>
      <c r="E1499" s="4" t="s">
        <v>5726</v>
      </c>
    </row>
    <row r="1500" spans="1:5" ht="15" thickBot="1" x14ac:dyDescent="0.35">
      <c r="A1500" s="17"/>
      <c r="B1500" s="17"/>
      <c r="C1500" s="18"/>
      <c r="D1500" s="1">
        <v>800</v>
      </c>
      <c r="E1500" s="4" t="s">
        <v>5727</v>
      </c>
    </row>
    <row r="1501" spans="1:5" ht="15" thickBot="1" x14ac:dyDescent="0.35">
      <c r="A1501" s="17"/>
      <c r="B1501" s="17"/>
      <c r="C1501" s="18"/>
      <c r="D1501" s="1">
        <v>723</v>
      </c>
      <c r="E1501" s="4" t="s">
        <v>5728</v>
      </c>
    </row>
    <row r="1502" spans="1:5" ht="15" thickBot="1" x14ac:dyDescent="0.35">
      <c r="A1502" s="17"/>
      <c r="B1502" s="17"/>
      <c r="C1502" s="18"/>
      <c r="D1502" s="1">
        <v>100</v>
      </c>
      <c r="E1502" s="4" t="s">
        <v>5729</v>
      </c>
    </row>
    <row r="1503" spans="1:5" ht="15" thickBot="1" x14ac:dyDescent="0.35">
      <c r="A1503" s="17"/>
      <c r="B1503" s="17"/>
      <c r="C1503" s="18"/>
      <c r="D1503" s="1">
        <v>58</v>
      </c>
      <c r="E1503" s="4" t="s">
        <v>5730</v>
      </c>
    </row>
    <row r="1504" spans="1:5" ht="15" thickBot="1" x14ac:dyDescent="0.35">
      <c r="A1504" s="17"/>
      <c r="B1504" s="17"/>
      <c r="C1504" s="18"/>
      <c r="D1504" s="1">
        <v>369</v>
      </c>
      <c r="E1504" s="4" t="s">
        <v>5731</v>
      </c>
    </row>
    <row r="1505" spans="1:5" ht="15" thickBot="1" x14ac:dyDescent="0.35">
      <c r="A1505" s="17"/>
      <c r="B1505" s="17"/>
      <c r="C1505" s="18"/>
      <c r="D1505" s="1">
        <v>644</v>
      </c>
      <c r="E1505" s="4" t="s">
        <v>5732</v>
      </c>
    </row>
    <row r="1506" spans="1:5" ht="15" thickBot="1" x14ac:dyDescent="0.35">
      <c r="A1506" s="17"/>
      <c r="B1506" s="17"/>
      <c r="C1506" s="18"/>
      <c r="D1506" s="1">
        <v>588</v>
      </c>
      <c r="E1506" s="4" t="s">
        <v>5733</v>
      </c>
    </row>
    <row r="1507" spans="1:5" ht="15" thickBot="1" x14ac:dyDescent="0.35">
      <c r="A1507" s="17"/>
      <c r="B1507" s="17"/>
      <c r="C1507" s="18"/>
      <c r="D1507" s="1">
        <v>203</v>
      </c>
      <c r="E1507" s="4" t="s">
        <v>5734</v>
      </c>
    </row>
    <row r="1508" spans="1:5" ht="15" thickBot="1" x14ac:dyDescent="0.35">
      <c r="A1508" s="17"/>
      <c r="B1508" s="17"/>
      <c r="C1508" s="18"/>
      <c r="D1508" s="1">
        <v>14</v>
      </c>
      <c r="E1508" s="4" t="s">
        <v>5735</v>
      </c>
    </row>
    <row r="1509" spans="1:5" ht="15" thickBot="1" x14ac:dyDescent="0.35">
      <c r="A1509" s="17"/>
      <c r="B1509" s="17"/>
      <c r="C1509" s="18"/>
      <c r="D1509" s="1">
        <v>599</v>
      </c>
      <c r="E1509" s="4" t="s">
        <v>5736</v>
      </c>
    </row>
    <row r="1510" spans="1:5" ht="15" thickBot="1" x14ac:dyDescent="0.35">
      <c r="A1510" s="17"/>
      <c r="B1510" s="17"/>
      <c r="C1510" s="18"/>
      <c r="D1510" s="1">
        <v>157</v>
      </c>
      <c r="E1510" s="4" t="s">
        <v>5737</v>
      </c>
    </row>
    <row r="1511" spans="1:5" ht="15" thickBot="1" x14ac:dyDescent="0.35">
      <c r="A1511" s="17"/>
      <c r="B1511" s="17"/>
      <c r="C1511" s="18"/>
      <c r="D1511" s="1">
        <v>830</v>
      </c>
      <c r="E1511" s="4" t="s">
        <v>5738</v>
      </c>
    </row>
    <row r="1512" spans="1:5" ht="15" thickBot="1" x14ac:dyDescent="0.35">
      <c r="A1512" s="17"/>
      <c r="B1512" s="17"/>
      <c r="C1512" s="18"/>
      <c r="D1512" s="1">
        <v>386</v>
      </c>
      <c r="E1512" s="4" t="s">
        <v>5739</v>
      </c>
    </row>
    <row r="1513" spans="1:5" ht="15" thickBot="1" x14ac:dyDescent="0.35">
      <c r="A1513" s="17"/>
      <c r="B1513" s="17"/>
      <c r="C1513" s="18"/>
      <c r="D1513" s="1">
        <v>165</v>
      </c>
      <c r="E1513" s="4" t="s">
        <v>5740</v>
      </c>
    </row>
    <row r="1514" spans="1:5" ht="15" thickBot="1" x14ac:dyDescent="0.35">
      <c r="A1514" s="17"/>
      <c r="B1514" s="17"/>
      <c r="C1514" s="18"/>
      <c r="D1514" s="1">
        <v>93</v>
      </c>
      <c r="E1514" s="4" t="s">
        <v>5741</v>
      </c>
    </row>
    <row r="1515" spans="1:5" ht="15" thickBot="1" x14ac:dyDescent="0.35">
      <c r="A1515" s="17"/>
      <c r="B1515" s="17"/>
      <c r="C1515" s="18"/>
      <c r="D1515" s="1">
        <v>831</v>
      </c>
      <c r="E1515" s="4" t="s">
        <v>5742</v>
      </c>
    </row>
    <row r="1516" spans="1:5" ht="15" thickBot="1" x14ac:dyDescent="0.35">
      <c r="A1516" s="17"/>
      <c r="B1516" s="17"/>
      <c r="C1516" s="18"/>
      <c r="D1516" s="1">
        <v>402</v>
      </c>
      <c r="E1516" s="4" t="s">
        <v>5743</v>
      </c>
    </row>
    <row r="1517" spans="1:5" ht="15" thickBot="1" x14ac:dyDescent="0.35">
      <c r="A1517" s="17"/>
      <c r="B1517" s="17"/>
      <c r="C1517" s="18"/>
      <c r="D1517" s="1">
        <v>75</v>
      </c>
      <c r="E1517" s="4" t="s">
        <v>5744</v>
      </c>
    </row>
    <row r="1518" spans="1:5" ht="15" thickBot="1" x14ac:dyDescent="0.35">
      <c r="A1518" s="17"/>
      <c r="B1518" s="17"/>
      <c r="C1518" s="18"/>
      <c r="D1518" s="1">
        <v>655</v>
      </c>
      <c r="E1518" s="4" t="s">
        <v>5745</v>
      </c>
    </row>
    <row r="1519" spans="1:5" ht="15" thickBot="1" x14ac:dyDescent="0.35">
      <c r="A1519" s="17"/>
      <c r="B1519" s="17"/>
      <c r="C1519" s="18"/>
      <c r="D1519" s="1">
        <v>762</v>
      </c>
      <c r="E1519" s="4" t="s">
        <v>5746</v>
      </c>
    </row>
    <row r="1520" spans="1:5" ht="15" thickBot="1" x14ac:dyDescent="0.35">
      <c r="A1520" s="17"/>
      <c r="B1520" s="17"/>
      <c r="C1520" s="18"/>
      <c r="D1520" s="1">
        <v>533</v>
      </c>
      <c r="E1520" s="4" t="s">
        <v>5747</v>
      </c>
    </row>
    <row r="1521" spans="1:5" ht="15" thickBot="1" x14ac:dyDescent="0.35">
      <c r="A1521" s="17"/>
      <c r="B1521" s="17"/>
      <c r="C1521" s="18"/>
      <c r="D1521" s="1">
        <v>549</v>
      </c>
      <c r="E1521" s="4" t="s">
        <v>5748</v>
      </c>
    </row>
    <row r="1522" spans="1:5" ht="15" thickBot="1" x14ac:dyDescent="0.35">
      <c r="A1522" s="17"/>
      <c r="B1522" s="17"/>
      <c r="C1522" s="18"/>
      <c r="D1522" s="1">
        <v>13</v>
      </c>
      <c r="E1522" s="4" t="s">
        <v>5749</v>
      </c>
    </row>
    <row r="1523" spans="1:5" ht="15" thickBot="1" x14ac:dyDescent="0.35">
      <c r="A1523" s="17"/>
      <c r="B1523" s="17"/>
      <c r="C1523" s="18"/>
      <c r="D1523" s="1">
        <v>422</v>
      </c>
      <c r="E1523" s="4" t="s">
        <v>5750</v>
      </c>
    </row>
    <row r="1524" spans="1:5" ht="15" thickBot="1" x14ac:dyDescent="0.35">
      <c r="A1524" s="17"/>
      <c r="B1524" s="17"/>
      <c r="C1524" s="18"/>
      <c r="D1524" s="1">
        <v>421</v>
      </c>
      <c r="E1524" s="4" t="s">
        <v>5751</v>
      </c>
    </row>
    <row r="1525" spans="1:5" ht="15" thickBot="1" x14ac:dyDescent="0.35">
      <c r="A1525" s="17"/>
      <c r="B1525" s="17"/>
      <c r="C1525" s="18"/>
      <c r="D1525" s="1">
        <v>414</v>
      </c>
      <c r="E1525" s="4" t="s">
        <v>5752</v>
      </c>
    </row>
    <row r="1526" spans="1:5" ht="15" thickBot="1" x14ac:dyDescent="0.35">
      <c r="A1526" s="17"/>
      <c r="B1526" s="17"/>
      <c r="C1526" s="18"/>
      <c r="D1526" s="1">
        <v>37</v>
      </c>
      <c r="E1526" s="4" t="s">
        <v>5753</v>
      </c>
    </row>
    <row r="1527" spans="1:5" ht="15" thickBot="1" x14ac:dyDescent="0.35">
      <c r="A1527" s="17"/>
      <c r="B1527" s="17"/>
      <c r="C1527" s="18"/>
      <c r="D1527" s="1">
        <v>356</v>
      </c>
      <c r="E1527" s="4" t="s">
        <v>5754</v>
      </c>
    </row>
    <row r="1528" spans="1:5" ht="15" thickBot="1" x14ac:dyDescent="0.35">
      <c r="A1528" s="17"/>
      <c r="B1528" s="17"/>
      <c r="C1528" s="18"/>
      <c r="D1528" s="1">
        <v>359</v>
      </c>
      <c r="E1528" s="4" t="s">
        <v>5755</v>
      </c>
    </row>
    <row r="1529" spans="1:5" ht="15" thickBot="1" x14ac:dyDescent="0.35">
      <c r="A1529" s="17"/>
      <c r="B1529" s="17"/>
      <c r="C1529" s="18"/>
      <c r="D1529" s="1">
        <v>395</v>
      </c>
      <c r="E1529" s="4" t="s">
        <v>5756</v>
      </c>
    </row>
    <row r="1530" spans="1:5" ht="15" thickBot="1" x14ac:dyDescent="0.35">
      <c r="A1530" s="17"/>
      <c r="B1530" s="17"/>
      <c r="C1530" s="18"/>
      <c r="D1530" s="1">
        <v>439</v>
      </c>
      <c r="E1530" s="4" t="s">
        <v>5757</v>
      </c>
    </row>
    <row r="1531" spans="1:5" ht="15" thickBot="1" x14ac:dyDescent="0.35">
      <c r="A1531" s="17"/>
      <c r="B1531" s="17"/>
      <c r="C1531" s="18"/>
      <c r="D1531" s="1">
        <v>437</v>
      </c>
      <c r="E1531" s="4" t="s">
        <v>5758</v>
      </c>
    </row>
    <row r="1532" spans="1:5" ht="15" thickBot="1" x14ac:dyDescent="0.35">
      <c r="A1532" s="17"/>
      <c r="B1532" s="17"/>
      <c r="C1532" s="18"/>
      <c r="D1532" s="1">
        <v>528</v>
      </c>
      <c r="E1532" s="4" t="s">
        <v>5759</v>
      </c>
    </row>
    <row r="1533" spans="1:5" ht="15" thickBot="1" x14ac:dyDescent="0.35">
      <c r="A1533" s="17"/>
      <c r="B1533" s="17"/>
      <c r="C1533" s="18"/>
      <c r="D1533" s="1">
        <v>482</v>
      </c>
      <c r="E1533" s="4" t="s">
        <v>5760</v>
      </c>
    </row>
    <row r="1534" spans="1:5" ht="15" thickBot="1" x14ac:dyDescent="0.35">
      <c r="A1534" s="17"/>
      <c r="B1534" s="17"/>
      <c r="C1534" s="18"/>
      <c r="D1534" s="1">
        <v>387</v>
      </c>
      <c r="E1534" s="4" t="s">
        <v>5761</v>
      </c>
    </row>
    <row r="1535" spans="1:5" ht="15" thickBot="1" x14ac:dyDescent="0.35">
      <c r="A1535" s="17"/>
      <c r="B1535" s="17"/>
      <c r="C1535" s="18"/>
      <c r="D1535" s="1">
        <v>345</v>
      </c>
      <c r="E1535" s="4" t="s">
        <v>5762</v>
      </c>
    </row>
    <row r="1536" spans="1:5" ht="15" thickBot="1" x14ac:dyDescent="0.35">
      <c r="A1536" s="17"/>
      <c r="B1536" s="17"/>
      <c r="C1536" s="18"/>
      <c r="D1536" s="1">
        <v>298</v>
      </c>
      <c r="E1536" s="4" t="s">
        <v>5763</v>
      </c>
    </row>
    <row r="1537" spans="1:5" ht="15" thickBot="1" x14ac:dyDescent="0.35">
      <c r="A1537" s="17"/>
      <c r="B1537" s="17"/>
      <c r="C1537" s="18"/>
      <c r="D1537" s="1">
        <v>744</v>
      </c>
      <c r="E1537" s="4" t="s">
        <v>5764</v>
      </c>
    </row>
    <row r="1538" spans="1:5" ht="15" thickBot="1" x14ac:dyDescent="0.35">
      <c r="A1538" s="17"/>
      <c r="B1538" s="17"/>
      <c r="C1538" s="18"/>
      <c r="D1538" s="1">
        <v>777</v>
      </c>
      <c r="E1538" s="4" t="s">
        <v>5765</v>
      </c>
    </row>
    <row r="1539" spans="1:5" ht="15" thickBot="1" x14ac:dyDescent="0.35">
      <c r="A1539" s="17"/>
      <c r="B1539" s="17"/>
      <c r="C1539" s="18"/>
      <c r="D1539" s="1">
        <v>258</v>
      </c>
      <c r="E1539" s="4" t="s">
        <v>5766</v>
      </c>
    </row>
    <row r="1540" spans="1:5" ht="15" thickBot="1" x14ac:dyDescent="0.35">
      <c r="A1540" s="17"/>
      <c r="B1540" s="17"/>
      <c r="C1540" s="18"/>
      <c r="D1540" s="1">
        <v>420</v>
      </c>
      <c r="E1540" s="4" t="s">
        <v>5767</v>
      </c>
    </row>
    <row r="1541" spans="1:5" ht="15" thickBot="1" x14ac:dyDescent="0.35">
      <c r="A1541" s="17"/>
      <c r="B1541" s="17"/>
      <c r="C1541" s="18"/>
      <c r="D1541" s="1">
        <v>341</v>
      </c>
      <c r="E1541" s="4" t="s">
        <v>5768</v>
      </c>
    </row>
    <row r="1542" spans="1:5" ht="15" thickBot="1" x14ac:dyDescent="0.35">
      <c r="A1542" s="17"/>
      <c r="B1542" s="17"/>
      <c r="C1542" s="18"/>
      <c r="D1542" s="1">
        <v>299</v>
      </c>
      <c r="E1542" s="4" t="s">
        <v>5769</v>
      </c>
    </row>
    <row r="1543" spans="1:5" ht="15" thickBot="1" x14ac:dyDescent="0.35">
      <c r="A1543" s="17"/>
      <c r="B1543" s="17"/>
      <c r="C1543" s="18"/>
      <c r="D1543" s="1">
        <v>392</v>
      </c>
      <c r="E1543" s="4" t="s">
        <v>5770</v>
      </c>
    </row>
    <row r="1544" spans="1:5" ht="15" thickBot="1" x14ac:dyDescent="0.35">
      <c r="A1544" s="17"/>
      <c r="B1544" s="17"/>
      <c r="C1544" s="18"/>
      <c r="D1544" s="1">
        <v>622</v>
      </c>
      <c r="E1544" s="4" t="s">
        <v>5771</v>
      </c>
    </row>
    <row r="1545" spans="1:5" ht="15" thickBot="1" x14ac:dyDescent="0.35">
      <c r="A1545" s="17"/>
      <c r="B1545" s="17"/>
      <c r="C1545" s="18"/>
      <c r="D1545" s="1">
        <v>176</v>
      </c>
      <c r="E1545" s="4" t="s">
        <v>5772</v>
      </c>
    </row>
    <row r="1546" spans="1:5" ht="15" thickBot="1" x14ac:dyDescent="0.35">
      <c r="A1546" s="17"/>
      <c r="B1546" s="17"/>
      <c r="C1546" s="18"/>
      <c r="D1546" s="1">
        <v>703</v>
      </c>
      <c r="E1546" s="4" t="s">
        <v>5773</v>
      </c>
    </row>
    <row r="1547" spans="1:5" ht="15" thickBot="1" x14ac:dyDescent="0.35">
      <c r="A1547" s="17"/>
      <c r="B1547" s="17"/>
      <c r="C1547" s="18"/>
      <c r="D1547" s="1">
        <v>300</v>
      </c>
      <c r="E1547" s="4" t="s">
        <v>5774</v>
      </c>
    </row>
    <row r="1548" spans="1:5" ht="15" thickBot="1" x14ac:dyDescent="0.35">
      <c r="A1548" s="17"/>
      <c r="B1548" s="17"/>
      <c r="C1548" s="18"/>
      <c r="D1548" s="1">
        <v>301</v>
      </c>
      <c r="E1548" s="4" t="s">
        <v>5775</v>
      </c>
    </row>
    <row r="1549" spans="1:5" ht="15" thickBot="1" x14ac:dyDescent="0.35">
      <c r="A1549" s="17"/>
      <c r="B1549" s="17"/>
      <c r="C1549" s="18"/>
      <c r="D1549" s="1">
        <v>35</v>
      </c>
      <c r="E1549" s="4" t="s">
        <v>5776</v>
      </c>
    </row>
    <row r="1550" spans="1:5" ht="15" thickBot="1" x14ac:dyDescent="0.35">
      <c r="A1550" s="17"/>
      <c r="B1550" s="17"/>
      <c r="C1550" s="18"/>
      <c r="D1550" s="1">
        <v>396</v>
      </c>
      <c r="E1550" s="4" t="s">
        <v>5777</v>
      </c>
    </row>
    <row r="1551" spans="1:5" ht="15" thickBot="1" x14ac:dyDescent="0.35">
      <c r="A1551" s="17"/>
      <c r="B1551" s="17"/>
      <c r="C1551" s="18"/>
      <c r="D1551" s="1">
        <v>371</v>
      </c>
      <c r="E1551" s="4" t="s">
        <v>5778</v>
      </c>
    </row>
    <row r="1552" spans="1:5" ht="15" thickBot="1" x14ac:dyDescent="0.35">
      <c r="A1552" s="17"/>
      <c r="B1552" s="17"/>
      <c r="C1552" s="18"/>
      <c r="D1552" s="1">
        <v>773</v>
      </c>
      <c r="E1552" s="4" t="s">
        <v>5779</v>
      </c>
    </row>
    <row r="1553" spans="1:5" ht="15" thickBot="1" x14ac:dyDescent="0.35">
      <c r="A1553" s="17"/>
      <c r="B1553" s="17"/>
      <c r="C1553" s="18"/>
      <c r="D1553" s="1">
        <v>403</v>
      </c>
      <c r="E1553" s="4" t="s">
        <v>5780</v>
      </c>
    </row>
    <row r="1554" spans="1:5" ht="15" thickBot="1" x14ac:dyDescent="0.35">
      <c r="A1554" s="17"/>
      <c r="B1554" s="17"/>
      <c r="C1554" s="18"/>
      <c r="D1554" s="1">
        <v>455</v>
      </c>
      <c r="E1554" s="4" t="s">
        <v>5781</v>
      </c>
    </row>
    <row r="1555" spans="1:5" ht="15" thickBot="1" x14ac:dyDescent="0.35">
      <c r="A1555" s="17"/>
      <c r="B1555" s="17"/>
      <c r="C1555" s="18"/>
      <c r="D1555" s="1">
        <v>473</v>
      </c>
      <c r="E1555" s="4" t="s">
        <v>5782</v>
      </c>
    </row>
    <row r="1556" spans="1:5" ht="15" thickBot="1" x14ac:dyDescent="0.35">
      <c r="A1556" s="17"/>
      <c r="B1556" s="17"/>
      <c r="C1556" s="18"/>
      <c r="D1556" s="1">
        <v>463</v>
      </c>
      <c r="E1556" s="4" t="s">
        <v>5783</v>
      </c>
    </row>
    <row r="1557" spans="1:5" ht="15" thickBot="1" x14ac:dyDescent="0.35">
      <c r="A1557" s="17"/>
      <c r="B1557" s="17"/>
      <c r="C1557" s="18"/>
      <c r="D1557" s="1">
        <v>466</v>
      </c>
      <c r="E1557" s="4" t="s">
        <v>5784</v>
      </c>
    </row>
    <row r="1558" spans="1:5" ht="15" thickBot="1" x14ac:dyDescent="0.35">
      <c r="A1558" s="17"/>
      <c r="B1558" s="17"/>
      <c r="C1558" s="18"/>
      <c r="D1558" s="1">
        <v>443</v>
      </c>
      <c r="E1558" s="4" t="s">
        <v>5785</v>
      </c>
    </row>
    <row r="1559" spans="1:5" ht="15" thickBot="1" x14ac:dyDescent="0.35">
      <c r="A1559" s="17"/>
      <c r="B1559" s="17"/>
      <c r="C1559" s="18"/>
      <c r="D1559" s="1">
        <v>550</v>
      </c>
      <c r="E1559" s="4" t="s">
        <v>5786</v>
      </c>
    </row>
    <row r="1560" spans="1:5" ht="15" thickBot="1" x14ac:dyDescent="0.35">
      <c r="A1560" s="17"/>
      <c r="B1560" s="17"/>
      <c r="C1560" s="18"/>
      <c r="D1560" s="1">
        <v>648</v>
      </c>
      <c r="E1560" s="4" t="s">
        <v>5787</v>
      </c>
    </row>
    <row r="1561" spans="1:5" ht="15" thickBot="1" x14ac:dyDescent="0.35">
      <c r="A1561" s="17"/>
      <c r="B1561" s="17"/>
      <c r="C1561" s="18"/>
      <c r="D1561" s="1">
        <v>413</v>
      </c>
      <c r="E1561" s="4" t="s">
        <v>5788</v>
      </c>
    </row>
    <row r="1562" spans="1:5" ht="15" thickBot="1" x14ac:dyDescent="0.35">
      <c r="A1562" s="17"/>
      <c r="B1562" s="17"/>
      <c r="C1562" s="18"/>
      <c r="D1562" s="1">
        <v>659</v>
      </c>
      <c r="E1562" s="4" t="s">
        <v>5789</v>
      </c>
    </row>
    <row r="1563" spans="1:5" ht="15" thickBot="1" x14ac:dyDescent="0.35">
      <c r="A1563" s="17"/>
      <c r="B1563" s="17"/>
      <c r="C1563" s="18"/>
      <c r="D1563" s="1">
        <v>999</v>
      </c>
      <c r="E1563" s="4" t="s">
        <v>3147</v>
      </c>
    </row>
    <row r="1564" spans="1:5" ht="15" thickBot="1" x14ac:dyDescent="0.35">
      <c r="A1564" s="17"/>
      <c r="B1564" s="17"/>
      <c r="C1564" s="18"/>
      <c r="D1564" s="1">
        <v>494</v>
      </c>
      <c r="E1564" s="4" t="s">
        <v>5790</v>
      </c>
    </row>
    <row r="1565" spans="1:5" ht="15" thickBot="1" x14ac:dyDescent="0.35">
      <c r="A1565" s="17"/>
      <c r="B1565" s="17"/>
      <c r="C1565" s="18"/>
      <c r="D1565" s="1">
        <v>367</v>
      </c>
      <c r="E1565" s="4" t="s">
        <v>5791</v>
      </c>
    </row>
    <row r="1566" spans="1:5" ht="15" thickBot="1" x14ac:dyDescent="0.35">
      <c r="A1566" s="17"/>
      <c r="B1566" s="17"/>
      <c r="C1566" s="18"/>
      <c r="D1566" s="1">
        <v>51</v>
      </c>
      <c r="E1566" s="4" t="s">
        <v>5792</v>
      </c>
    </row>
    <row r="1567" spans="1:5" ht="15" thickBot="1" x14ac:dyDescent="0.35">
      <c r="A1567" s="17"/>
      <c r="B1567" s="17"/>
      <c r="C1567" s="18"/>
      <c r="D1567" s="1">
        <v>556</v>
      </c>
      <c r="E1567" s="4" t="s">
        <v>5793</v>
      </c>
    </row>
    <row r="1568" spans="1:5" ht="15" thickBot="1" x14ac:dyDescent="0.35">
      <c r="A1568" s="17"/>
      <c r="B1568" s="17"/>
      <c r="C1568" s="18"/>
      <c r="D1568" s="1">
        <v>555</v>
      </c>
      <c r="E1568" s="4" t="s">
        <v>5794</v>
      </c>
    </row>
    <row r="1569" spans="1:5" ht="15" thickBot="1" x14ac:dyDescent="0.35">
      <c r="A1569" s="17"/>
      <c r="B1569" s="17"/>
      <c r="C1569" s="18"/>
      <c r="D1569" s="1">
        <v>525</v>
      </c>
      <c r="E1569" s="4" t="s">
        <v>5795</v>
      </c>
    </row>
    <row r="1570" spans="1:5" ht="15" thickBot="1" x14ac:dyDescent="0.35">
      <c r="A1570" s="17"/>
      <c r="B1570" s="17"/>
      <c r="C1570" s="18"/>
      <c r="D1570" s="1">
        <v>526</v>
      </c>
      <c r="E1570" s="4" t="s">
        <v>5796</v>
      </c>
    </row>
    <row r="1571" spans="1:5" ht="15" thickBot="1" x14ac:dyDescent="0.35">
      <c r="A1571" s="17"/>
      <c r="B1571" s="17"/>
      <c r="C1571" s="18"/>
      <c r="D1571" s="1">
        <v>147</v>
      </c>
      <c r="E1571" s="4" t="s">
        <v>5797</v>
      </c>
    </row>
    <row r="1572" spans="1:5" ht="15" thickBot="1" x14ac:dyDescent="0.35">
      <c r="A1572" s="17"/>
      <c r="B1572" s="17"/>
      <c r="C1572" s="18"/>
      <c r="D1572" s="1">
        <v>693</v>
      </c>
      <c r="E1572" s="4" t="s">
        <v>5798</v>
      </c>
    </row>
    <row r="1573" spans="1:5" ht="15" thickBot="1" x14ac:dyDescent="0.35">
      <c r="A1573" s="17"/>
      <c r="B1573" s="17"/>
      <c r="C1573" s="18"/>
      <c r="D1573" s="1">
        <v>562</v>
      </c>
      <c r="E1573" s="4" t="s">
        <v>5799</v>
      </c>
    </row>
    <row r="1574" spans="1:5" ht="15" thickBot="1" x14ac:dyDescent="0.35">
      <c r="A1574" s="17"/>
      <c r="B1574" s="17"/>
      <c r="C1574" s="18"/>
      <c r="D1574" s="1">
        <v>557</v>
      </c>
      <c r="E1574" s="4" t="s">
        <v>5800</v>
      </c>
    </row>
    <row r="1575" spans="1:5" ht="15" thickBot="1" x14ac:dyDescent="0.35">
      <c r="A1575" s="17"/>
      <c r="B1575" s="17"/>
      <c r="C1575" s="18"/>
      <c r="D1575" s="1">
        <v>574</v>
      </c>
      <c r="E1575" s="4" t="s">
        <v>5801</v>
      </c>
    </row>
    <row r="1576" spans="1:5" ht="15" thickBot="1" x14ac:dyDescent="0.35">
      <c r="A1576" s="17"/>
      <c r="B1576" s="17"/>
      <c r="C1576" s="18"/>
      <c r="D1576" s="1">
        <v>810</v>
      </c>
      <c r="E1576" s="4" t="s">
        <v>5802</v>
      </c>
    </row>
    <row r="1577" spans="1:5" ht="15" thickBot="1" x14ac:dyDescent="0.35">
      <c r="A1577" s="17"/>
      <c r="B1577" s="17"/>
      <c r="C1577" s="18"/>
      <c r="D1577" s="1">
        <v>277</v>
      </c>
      <c r="E1577" s="4" t="s">
        <v>5803</v>
      </c>
    </row>
    <row r="1578" spans="1:5" ht="15" thickBot="1" x14ac:dyDescent="0.35">
      <c r="A1578" s="17"/>
      <c r="B1578" s="17"/>
      <c r="C1578" s="18"/>
      <c r="D1578" s="1">
        <v>766</v>
      </c>
      <c r="E1578" s="4" t="s">
        <v>5804</v>
      </c>
    </row>
    <row r="1579" spans="1:5" ht="15" thickBot="1" x14ac:dyDescent="0.35">
      <c r="A1579" s="17"/>
      <c r="B1579" s="17"/>
      <c r="C1579" s="18"/>
      <c r="D1579" s="1">
        <v>826</v>
      </c>
      <c r="E1579" s="4" t="s">
        <v>5805</v>
      </c>
    </row>
    <row r="1580" spans="1:5" ht="15" thickBot="1" x14ac:dyDescent="0.35">
      <c r="A1580" s="17"/>
      <c r="B1580" s="17"/>
      <c r="C1580" s="18"/>
      <c r="D1580" s="1">
        <v>778</v>
      </c>
      <c r="E1580" s="4" t="s">
        <v>5806</v>
      </c>
    </row>
    <row r="1581" spans="1:5" ht="15" thickBot="1" x14ac:dyDescent="0.35">
      <c r="A1581" s="17"/>
      <c r="B1581" s="17"/>
      <c r="C1581" s="18"/>
      <c r="D1581" s="1">
        <v>436</v>
      </c>
      <c r="E1581" s="4" t="s">
        <v>5807</v>
      </c>
    </row>
    <row r="1582" spans="1:5" ht="15" thickBot="1" x14ac:dyDescent="0.35">
      <c r="A1582" s="17"/>
      <c r="B1582" s="17"/>
      <c r="C1582" s="18"/>
      <c r="D1582" s="1">
        <v>101</v>
      </c>
      <c r="E1582" s="4" t="s">
        <v>5808</v>
      </c>
    </row>
    <row r="1583" spans="1:5" ht="15" thickBot="1" x14ac:dyDescent="0.35">
      <c r="A1583" s="17"/>
      <c r="B1583" s="17"/>
      <c r="C1583" s="18"/>
      <c r="D1583" s="1">
        <v>397</v>
      </c>
      <c r="E1583" s="4" t="s">
        <v>5809</v>
      </c>
    </row>
    <row r="1584" spans="1:5" ht="15" thickBot="1" x14ac:dyDescent="0.35">
      <c r="A1584" s="17"/>
      <c r="B1584" s="17"/>
      <c r="C1584" s="18"/>
      <c r="D1584" s="1">
        <v>763</v>
      </c>
      <c r="E1584" s="4" t="s">
        <v>5810</v>
      </c>
    </row>
    <row r="1585" spans="1:5" ht="15" thickBot="1" x14ac:dyDescent="0.35">
      <c r="A1585" s="17"/>
      <c r="B1585" s="17"/>
      <c r="C1585" s="18"/>
      <c r="D1585" s="1">
        <v>388</v>
      </c>
      <c r="E1585" s="4" t="s">
        <v>5811</v>
      </c>
    </row>
    <row r="1586" spans="1:5" ht="15" thickBot="1" x14ac:dyDescent="0.35">
      <c r="A1586" s="17"/>
      <c r="B1586" s="17"/>
      <c r="C1586" s="18"/>
      <c r="D1586" s="1">
        <v>149</v>
      </c>
      <c r="E1586" s="4" t="s">
        <v>5812</v>
      </c>
    </row>
    <row r="1587" spans="1:5" ht="15" thickBot="1" x14ac:dyDescent="0.35">
      <c r="A1587" s="17"/>
      <c r="B1587" s="17"/>
      <c r="C1587" s="18"/>
      <c r="D1587" s="1">
        <v>126</v>
      </c>
      <c r="E1587" s="4" t="s">
        <v>5813</v>
      </c>
    </row>
    <row r="1588" spans="1:5" ht="15" thickBot="1" x14ac:dyDescent="0.35">
      <c r="A1588" s="17"/>
      <c r="B1588" s="17"/>
      <c r="C1588" s="18"/>
      <c r="D1588" s="1">
        <v>726</v>
      </c>
      <c r="E1588" s="4" t="s">
        <v>5814</v>
      </c>
    </row>
    <row r="1589" spans="1:5" ht="15" thickBot="1" x14ac:dyDescent="0.35">
      <c r="A1589" s="17"/>
      <c r="B1589" s="17"/>
      <c r="C1589" s="18"/>
      <c r="D1589" s="1">
        <v>302</v>
      </c>
      <c r="E1589" s="4" t="s">
        <v>5815</v>
      </c>
    </row>
    <row r="1590" spans="1:5" ht="15" thickBot="1" x14ac:dyDescent="0.35">
      <c r="A1590" s="17"/>
      <c r="B1590" s="17"/>
      <c r="C1590" s="18"/>
      <c r="D1590" s="1">
        <v>305</v>
      </c>
      <c r="E1590" s="4" t="s">
        <v>5816</v>
      </c>
    </row>
    <row r="1591" spans="1:5" ht="15" thickBot="1" x14ac:dyDescent="0.35">
      <c r="A1591" s="17"/>
      <c r="B1591" s="17"/>
      <c r="C1591" s="18"/>
      <c r="D1591" s="1">
        <v>589</v>
      </c>
      <c r="E1591" s="4" t="s">
        <v>5817</v>
      </c>
    </row>
    <row r="1592" spans="1:5" ht="15" thickBot="1" x14ac:dyDescent="0.35">
      <c r="A1592" s="17"/>
      <c r="B1592" s="17"/>
      <c r="C1592" s="18"/>
      <c r="D1592" s="1">
        <v>205</v>
      </c>
      <c r="E1592" s="4" t="s">
        <v>5818</v>
      </c>
    </row>
    <row r="1593" spans="1:5" ht="15" thickBot="1" x14ac:dyDescent="0.35">
      <c r="A1593" s="17"/>
      <c r="B1593" s="17"/>
      <c r="C1593" s="18"/>
      <c r="D1593" s="1">
        <v>695</v>
      </c>
      <c r="E1593" s="4" t="s">
        <v>5819</v>
      </c>
    </row>
    <row r="1594" spans="1:5" ht="15" thickBot="1" x14ac:dyDescent="0.35">
      <c r="A1594" s="17"/>
      <c r="B1594" s="17"/>
      <c r="C1594" s="18"/>
      <c r="D1594" s="1">
        <v>623</v>
      </c>
      <c r="E1594" s="4" t="s">
        <v>5820</v>
      </c>
    </row>
    <row r="1595" spans="1:5" ht="15" thickBot="1" x14ac:dyDescent="0.35">
      <c r="A1595" s="17"/>
      <c r="B1595" s="17"/>
      <c r="C1595" s="18"/>
      <c r="D1595" s="1">
        <v>524</v>
      </c>
      <c r="E1595" s="4" t="s">
        <v>5821</v>
      </c>
    </row>
    <row r="1596" spans="1:5" ht="15" thickBot="1" x14ac:dyDescent="0.35">
      <c r="A1596" s="17"/>
      <c r="B1596" s="17"/>
      <c r="C1596" s="18"/>
      <c r="D1596" s="1">
        <v>339</v>
      </c>
      <c r="E1596" s="4" t="s">
        <v>5822</v>
      </c>
    </row>
    <row r="1597" spans="1:5" ht="15" thickBot="1" x14ac:dyDescent="0.35">
      <c r="A1597" s="17"/>
      <c r="B1597" s="17"/>
      <c r="C1597" s="18"/>
      <c r="D1597" s="1">
        <v>7</v>
      </c>
      <c r="E1597" s="4" t="s">
        <v>5823</v>
      </c>
    </row>
    <row r="1598" spans="1:5" ht="15" thickBot="1" x14ac:dyDescent="0.35">
      <c r="A1598" s="17"/>
      <c r="B1598" s="17"/>
      <c r="C1598" s="18"/>
      <c r="D1598" s="1">
        <v>613</v>
      </c>
      <c r="E1598" s="4" t="s">
        <v>5824</v>
      </c>
    </row>
    <row r="1599" spans="1:5" ht="15" thickBot="1" x14ac:dyDescent="0.35">
      <c r="A1599" s="17"/>
      <c r="B1599" s="17"/>
      <c r="C1599" s="18"/>
      <c r="D1599" s="1">
        <v>678</v>
      </c>
      <c r="E1599" s="4" t="s">
        <v>5825</v>
      </c>
    </row>
    <row r="1600" spans="1:5" ht="15" thickBot="1" x14ac:dyDescent="0.35">
      <c r="A1600" s="17"/>
      <c r="B1600" s="17"/>
      <c r="C1600" s="18"/>
      <c r="D1600" s="1">
        <v>583</v>
      </c>
      <c r="E1600" s="4" t="s">
        <v>5826</v>
      </c>
    </row>
    <row r="1601" spans="1:5" ht="15" thickBot="1" x14ac:dyDescent="0.35">
      <c r="A1601" s="17"/>
      <c r="B1601" s="17"/>
      <c r="C1601" s="18"/>
      <c r="D1601" s="1">
        <v>428</v>
      </c>
      <c r="E1601" s="4" t="s">
        <v>5827</v>
      </c>
    </row>
    <row r="1602" spans="1:5" ht="15" thickBot="1" x14ac:dyDescent="0.35">
      <c r="A1602" s="17"/>
      <c r="B1602" s="17"/>
      <c r="C1602" s="18"/>
      <c r="D1602" s="1">
        <v>8</v>
      </c>
      <c r="E1602" s="4" t="s">
        <v>5828</v>
      </c>
    </row>
    <row r="1603" spans="1:5" ht="15" thickBot="1" x14ac:dyDescent="0.35">
      <c r="A1603" s="17"/>
      <c r="B1603" s="17"/>
      <c r="C1603" s="18"/>
      <c r="D1603" s="1">
        <v>625</v>
      </c>
      <c r="E1603" s="4" t="s">
        <v>5829</v>
      </c>
    </row>
    <row r="1604" spans="1:5" ht="15" thickBot="1" x14ac:dyDescent="0.35">
      <c r="A1604" s="17"/>
      <c r="B1604" s="17"/>
      <c r="C1604" s="18"/>
      <c r="D1604" s="1">
        <v>534</v>
      </c>
      <c r="E1604" s="4" t="s">
        <v>5830</v>
      </c>
    </row>
    <row r="1605" spans="1:5" ht="15" thickBot="1" x14ac:dyDescent="0.35">
      <c r="A1605" s="17"/>
      <c r="B1605" s="17"/>
      <c r="C1605" s="18"/>
      <c r="D1605" s="1">
        <v>36</v>
      </c>
      <c r="E1605" s="4" t="s">
        <v>5831</v>
      </c>
    </row>
    <row r="1606" spans="1:5" ht="15" thickBot="1" x14ac:dyDescent="0.35">
      <c r="A1606" s="17"/>
      <c r="B1606" s="17"/>
      <c r="C1606" s="18"/>
      <c r="D1606" s="1">
        <v>604</v>
      </c>
      <c r="E1606" s="4" t="s">
        <v>5832</v>
      </c>
    </row>
    <row r="1607" spans="1:5" ht="15" thickBot="1" x14ac:dyDescent="0.35">
      <c r="A1607" s="17"/>
      <c r="B1607" s="17"/>
      <c r="C1607" s="18"/>
      <c r="D1607" s="1">
        <v>365</v>
      </c>
      <c r="E1607" s="4" t="s">
        <v>5833</v>
      </c>
    </row>
    <row r="1608" spans="1:5" ht="15" thickBot="1" x14ac:dyDescent="0.35">
      <c r="A1608" s="17"/>
      <c r="B1608" s="17"/>
      <c r="C1608" s="18"/>
      <c r="D1608" s="1">
        <v>321</v>
      </c>
      <c r="E1608" s="4" t="s">
        <v>5834</v>
      </c>
    </row>
    <row r="1609" spans="1:5" ht="15" thickBot="1" x14ac:dyDescent="0.35">
      <c r="A1609" s="17"/>
      <c r="B1609" s="17"/>
      <c r="C1609" s="18"/>
      <c r="D1609" s="1">
        <v>417</v>
      </c>
      <c r="E1609" s="4" t="s">
        <v>5835</v>
      </c>
    </row>
    <row r="1610" spans="1:5" ht="15" thickBot="1" x14ac:dyDescent="0.35">
      <c r="A1610" s="17"/>
      <c r="B1610" s="17"/>
      <c r="C1610" s="18"/>
      <c r="D1610" s="1">
        <v>226</v>
      </c>
      <c r="E1610" s="4" t="s">
        <v>5836</v>
      </c>
    </row>
    <row r="1611" spans="1:5" ht="15" thickBot="1" x14ac:dyDescent="0.35">
      <c r="A1611" s="17"/>
      <c r="B1611" s="17"/>
      <c r="C1611" s="18"/>
      <c r="D1611" s="1">
        <v>168</v>
      </c>
      <c r="E1611" s="4" t="s">
        <v>5837</v>
      </c>
    </row>
    <row r="1612" spans="1:5" ht="15" thickBot="1" x14ac:dyDescent="0.35">
      <c r="A1612" s="17"/>
      <c r="B1612" s="17"/>
      <c r="C1612" s="18"/>
      <c r="D1612" s="1">
        <v>70</v>
      </c>
      <c r="E1612" s="4" t="s">
        <v>5838</v>
      </c>
    </row>
    <row r="1613" spans="1:5" ht="15" thickBot="1" x14ac:dyDescent="0.35">
      <c r="A1613" s="17"/>
      <c r="B1613" s="17"/>
      <c r="C1613" s="18"/>
      <c r="D1613" s="1">
        <v>724</v>
      </c>
      <c r="E1613" s="4" t="s">
        <v>5839</v>
      </c>
    </row>
    <row r="1614" spans="1:5" ht="15" thickBot="1" x14ac:dyDescent="0.35">
      <c r="A1614" s="17"/>
      <c r="B1614" s="17"/>
      <c r="C1614" s="18"/>
      <c r="D1614" s="1">
        <v>477</v>
      </c>
      <c r="E1614" s="4" t="s">
        <v>5840</v>
      </c>
    </row>
    <row r="1615" spans="1:5" ht="15" thickBot="1" x14ac:dyDescent="0.35">
      <c r="A1615" s="17"/>
      <c r="B1615" s="17"/>
      <c r="C1615" s="18"/>
      <c r="D1615" s="1">
        <v>592</v>
      </c>
      <c r="E1615" s="4" t="s">
        <v>5841</v>
      </c>
    </row>
    <row r="1616" spans="1:5" ht="15" thickBot="1" x14ac:dyDescent="0.35">
      <c r="A1616" s="17"/>
      <c r="B1616" s="17"/>
      <c r="C1616" s="18"/>
      <c r="D1616" s="1">
        <v>591</v>
      </c>
      <c r="E1616" s="4" t="s">
        <v>5842</v>
      </c>
    </row>
    <row r="1617" spans="1:5" ht="15" thickBot="1" x14ac:dyDescent="0.35">
      <c r="A1617" s="17"/>
      <c r="B1617" s="17"/>
      <c r="C1617" s="18"/>
      <c r="D1617" s="1">
        <v>517</v>
      </c>
      <c r="E1617" s="4" t="s">
        <v>5843</v>
      </c>
    </row>
    <row r="1618" spans="1:5" ht="15" thickBot="1" x14ac:dyDescent="0.35">
      <c r="A1618" s="17"/>
      <c r="B1618" s="17"/>
      <c r="C1618" s="18"/>
      <c r="D1618" s="1">
        <v>26</v>
      </c>
      <c r="E1618" s="4" t="s">
        <v>5844</v>
      </c>
    </row>
    <row r="1619" spans="1:5" ht="15" thickBot="1" x14ac:dyDescent="0.35">
      <c r="A1619" s="17"/>
      <c r="B1619" s="17"/>
      <c r="C1619" s="18"/>
      <c r="D1619" s="1">
        <v>200</v>
      </c>
      <c r="E1619" s="4" t="s">
        <v>5845</v>
      </c>
    </row>
    <row r="1620" spans="1:5" ht="15" thickBot="1" x14ac:dyDescent="0.35">
      <c r="A1620" s="17"/>
      <c r="B1620" s="17"/>
      <c r="C1620" s="18"/>
      <c r="D1620" s="1">
        <v>546</v>
      </c>
      <c r="E1620" s="4" t="s">
        <v>5846</v>
      </c>
    </row>
    <row r="1621" spans="1:5" ht="15" thickBot="1" x14ac:dyDescent="0.35">
      <c r="A1621" s="17"/>
      <c r="B1621" s="17"/>
      <c r="C1621" s="18"/>
      <c r="D1621" s="1">
        <v>799</v>
      </c>
      <c r="E1621" s="4" t="s">
        <v>5847</v>
      </c>
    </row>
    <row r="1622" spans="1:5" ht="15" thickBot="1" x14ac:dyDescent="0.35">
      <c r="A1622" s="17"/>
      <c r="B1622" s="17"/>
      <c r="C1622" s="18"/>
      <c r="D1622" s="1">
        <v>580</v>
      </c>
      <c r="E1622" s="4" t="s">
        <v>5848</v>
      </c>
    </row>
    <row r="1623" spans="1:5" ht="15" thickBot="1" x14ac:dyDescent="0.35">
      <c r="A1623" s="17"/>
      <c r="B1623" s="17"/>
      <c r="C1623" s="18"/>
      <c r="D1623" s="1">
        <v>535</v>
      </c>
      <c r="E1623" s="4" t="s">
        <v>5849</v>
      </c>
    </row>
    <row r="1624" spans="1:5" ht="15" thickBot="1" x14ac:dyDescent="0.35">
      <c r="A1624" s="17"/>
      <c r="B1624" s="17"/>
      <c r="C1624" s="18"/>
      <c r="D1624" s="1">
        <v>322</v>
      </c>
      <c r="E1624" s="4" t="s">
        <v>5850</v>
      </c>
    </row>
    <row r="1625" spans="1:5" ht="15" thickBot="1" x14ac:dyDescent="0.35">
      <c r="A1625" s="17"/>
      <c r="B1625" s="17"/>
      <c r="C1625" s="18"/>
      <c r="D1625" s="1">
        <v>314</v>
      </c>
      <c r="E1625" s="4" t="s">
        <v>5851</v>
      </c>
    </row>
    <row r="1626" spans="1:5" ht="15" thickBot="1" x14ac:dyDescent="0.35">
      <c r="A1626" s="17"/>
      <c r="B1626" s="17"/>
      <c r="C1626" s="18"/>
      <c r="D1626" s="1">
        <v>626</v>
      </c>
      <c r="E1626" s="4" t="s">
        <v>5852</v>
      </c>
    </row>
    <row r="1627" spans="1:5" ht="15" thickBot="1" x14ac:dyDescent="0.35">
      <c r="A1627" s="17"/>
      <c r="B1627" s="17"/>
      <c r="C1627" s="18"/>
      <c r="D1627" s="1">
        <v>98</v>
      </c>
      <c r="E1627" s="4" t="s">
        <v>5853</v>
      </c>
    </row>
    <row r="1628" spans="1:5" ht="15" thickBot="1" x14ac:dyDescent="0.35">
      <c r="A1628" s="17"/>
      <c r="B1628" s="17"/>
      <c r="C1628" s="18"/>
      <c r="D1628" s="1">
        <v>542</v>
      </c>
      <c r="E1628" s="4" t="s">
        <v>5854</v>
      </c>
    </row>
    <row r="1629" spans="1:5" ht="15" thickBot="1" x14ac:dyDescent="0.35">
      <c r="A1629" s="17"/>
      <c r="B1629" s="17"/>
      <c r="C1629" s="18"/>
      <c r="D1629" s="1">
        <v>71</v>
      </c>
      <c r="E1629" s="4" t="s">
        <v>5855</v>
      </c>
    </row>
    <row r="1630" spans="1:5" ht="15" thickBot="1" x14ac:dyDescent="0.35">
      <c r="A1630" s="17"/>
      <c r="B1630" s="17"/>
      <c r="C1630" s="18"/>
      <c r="D1630" s="1">
        <v>712</v>
      </c>
      <c r="E1630" s="4" t="s">
        <v>5856</v>
      </c>
    </row>
    <row r="1631" spans="1:5" ht="15" thickBot="1" x14ac:dyDescent="0.35">
      <c r="A1631" s="17"/>
      <c r="B1631" s="17"/>
      <c r="C1631" s="18"/>
      <c r="D1631" s="1">
        <v>278</v>
      </c>
      <c r="E1631" s="4" t="s">
        <v>5857</v>
      </c>
    </row>
    <row r="1632" spans="1:5" ht="15" thickBot="1" x14ac:dyDescent="0.35">
      <c r="A1632" s="17"/>
      <c r="B1632" s="17"/>
      <c r="C1632" s="18"/>
      <c r="D1632" s="1">
        <v>600</v>
      </c>
      <c r="E1632" s="4" t="s">
        <v>5858</v>
      </c>
    </row>
    <row r="1633" spans="1:5" ht="15" thickBot="1" x14ac:dyDescent="0.35">
      <c r="A1633" s="17"/>
      <c r="B1633" s="17"/>
      <c r="C1633" s="18"/>
      <c r="D1633" s="1">
        <v>595</v>
      </c>
      <c r="E1633" s="4" t="s">
        <v>5859</v>
      </c>
    </row>
    <row r="1634" spans="1:5" ht="15" thickBot="1" x14ac:dyDescent="0.35">
      <c r="A1634" s="17"/>
      <c r="B1634" s="17"/>
      <c r="C1634" s="18"/>
      <c r="D1634" s="1">
        <v>159</v>
      </c>
      <c r="E1634" s="4" t="s">
        <v>5860</v>
      </c>
    </row>
    <row r="1635" spans="1:5" ht="15" thickBot="1" x14ac:dyDescent="0.35">
      <c r="A1635" s="17"/>
      <c r="B1635" s="17"/>
      <c r="C1635" s="18"/>
      <c r="D1635" s="1">
        <v>72</v>
      </c>
      <c r="E1635" s="4" t="s">
        <v>5861</v>
      </c>
    </row>
    <row r="1636" spans="1:5" ht="15" thickBot="1" x14ac:dyDescent="0.35">
      <c r="A1636" s="17"/>
      <c r="B1636" s="17"/>
      <c r="C1636" s="18"/>
      <c r="D1636" s="1">
        <v>61</v>
      </c>
      <c r="E1636" s="4" t="s">
        <v>5862</v>
      </c>
    </row>
    <row r="1637" spans="1:5" ht="15" thickBot="1" x14ac:dyDescent="0.35">
      <c r="A1637" s="17"/>
      <c r="B1637" s="17"/>
      <c r="C1637" s="18"/>
      <c r="D1637" s="1">
        <v>303</v>
      </c>
      <c r="E1637" s="4" t="s">
        <v>5863</v>
      </c>
    </row>
    <row r="1638" spans="1:5" ht="15" thickBot="1" x14ac:dyDescent="0.35">
      <c r="A1638" s="17"/>
      <c r="B1638" s="17"/>
      <c r="C1638" s="18"/>
      <c r="D1638" s="1">
        <v>618</v>
      </c>
      <c r="E1638" s="4" t="s">
        <v>5864</v>
      </c>
    </row>
    <row r="1639" spans="1:5" ht="15" thickBot="1" x14ac:dyDescent="0.35">
      <c r="A1639" s="17"/>
      <c r="B1639" s="17"/>
      <c r="C1639" s="18"/>
      <c r="D1639" s="1">
        <v>635</v>
      </c>
      <c r="E1639" s="4" t="s">
        <v>5865</v>
      </c>
    </row>
    <row r="1640" spans="1:5" ht="15" thickBot="1" x14ac:dyDescent="0.35">
      <c r="A1640" s="17"/>
      <c r="B1640" s="17"/>
      <c r="C1640" s="18"/>
      <c r="D1640" s="1">
        <v>281</v>
      </c>
      <c r="E1640" s="4" t="s">
        <v>5866</v>
      </c>
    </row>
    <row r="1641" spans="1:5" ht="15" thickBot="1" x14ac:dyDescent="0.35">
      <c r="A1641" s="17"/>
      <c r="B1641" s="17"/>
      <c r="C1641" s="18"/>
      <c r="D1641" s="1">
        <v>239</v>
      </c>
      <c r="E1641" s="4" t="s">
        <v>5867</v>
      </c>
    </row>
    <row r="1642" spans="1:5" ht="15" thickBot="1" x14ac:dyDescent="0.35">
      <c r="A1642" s="17"/>
      <c r="B1642" s="17"/>
      <c r="C1642" s="18"/>
      <c r="D1642" s="1">
        <v>404</v>
      </c>
      <c r="E1642" s="4" t="s">
        <v>5868</v>
      </c>
    </row>
    <row r="1643" spans="1:5" ht="15" thickBot="1" x14ac:dyDescent="0.35">
      <c r="A1643" s="17"/>
      <c r="B1643" s="17"/>
      <c r="C1643" s="18"/>
      <c r="D1643" s="1">
        <v>332</v>
      </c>
      <c r="E1643" s="4" t="s">
        <v>5869</v>
      </c>
    </row>
    <row r="1644" spans="1:5" ht="15" thickBot="1" x14ac:dyDescent="0.35">
      <c r="A1644" s="17"/>
      <c r="B1644" s="17"/>
      <c r="C1644" s="18"/>
      <c r="D1644" s="1">
        <v>163</v>
      </c>
      <c r="E1644" s="4" t="s">
        <v>5870</v>
      </c>
    </row>
    <row r="1645" spans="1:5" ht="15" thickBot="1" x14ac:dyDescent="0.35">
      <c r="A1645" s="17"/>
      <c r="B1645" s="17"/>
      <c r="C1645" s="18"/>
      <c r="D1645" s="1">
        <v>811</v>
      </c>
      <c r="E1645" s="4" t="s">
        <v>5871</v>
      </c>
    </row>
    <row r="1646" spans="1:5" ht="15" thickBot="1" x14ac:dyDescent="0.35">
      <c r="A1646" s="17"/>
      <c r="B1646" s="17"/>
      <c r="C1646" s="18"/>
      <c r="D1646" s="1">
        <v>406</v>
      </c>
      <c r="E1646" s="4" t="s">
        <v>5872</v>
      </c>
    </row>
    <row r="1647" spans="1:5" ht="15" thickBot="1" x14ac:dyDescent="0.35">
      <c r="A1647" s="17"/>
      <c r="B1647" s="17"/>
      <c r="C1647" s="18"/>
      <c r="D1647" s="1">
        <v>646</v>
      </c>
      <c r="E1647" s="4" t="s">
        <v>5873</v>
      </c>
    </row>
    <row r="1648" spans="1:5" ht="15" thickBot="1" x14ac:dyDescent="0.35">
      <c r="A1648" s="17"/>
      <c r="B1648" s="17"/>
      <c r="C1648" s="18"/>
      <c r="D1648" s="1">
        <v>323</v>
      </c>
      <c r="E1648" s="4" t="s">
        <v>5874</v>
      </c>
    </row>
    <row r="1649" spans="1:5" ht="15" thickBot="1" x14ac:dyDescent="0.35">
      <c r="A1649" s="17"/>
      <c r="B1649" s="17"/>
      <c r="C1649" s="18"/>
      <c r="D1649" s="1">
        <v>645</v>
      </c>
      <c r="E1649" s="4" t="s">
        <v>5875</v>
      </c>
    </row>
    <row r="1650" spans="1:5" ht="15" thickBot="1" x14ac:dyDescent="0.35">
      <c r="A1650" s="17"/>
      <c r="B1650" s="17"/>
      <c r="C1650" s="18"/>
      <c r="D1650" s="1">
        <v>324</v>
      </c>
      <c r="E1650" s="4" t="s">
        <v>5876</v>
      </c>
    </row>
    <row r="1651" spans="1:5" ht="15" thickBot="1" x14ac:dyDescent="0.35">
      <c r="A1651" s="17"/>
      <c r="B1651" s="17"/>
      <c r="C1651" s="18"/>
      <c r="D1651" s="1">
        <v>19</v>
      </c>
      <c r="E1651" s="4" t="s">
        <v>5877</v>
      </c>
    </row>
    <row r="1652" spans="1:5" ht="15" thickBot="1" x14ac:dyDescent="0.35">
      <c r="A1652" s="17"/>
      <c r="B1652" s="17"/>
      <c r="C1652" s="18"/>
      <c r="D1652" s="1">
        <v>348</v>
      </c>
      <c r="E1652" s="4" t="s">
        <v>5878</v>
      </c>
    </row>
    <row r="1653" spans="1:5" ht="15" thickBot="1" x14ac:dyDescent="0.35">
      <c r="A1653" s="17"/>
      <c r="B1653" s="17"/>
      <c r="C1653" s="18"/>
      <c r="D1653" s="1">
        <v>304</v>
      </c>
      <c r="E1653" s="4" t="s">
        <v>5879</v>
      </c>
    </row>
    <row r="1654" spans="1:5" ht="15" thickBot="1" x14ac:dyDescent="0.35">
      <c r="A1654" s="17"/>
      <c r="B1654" s="17"/>
      <c r="C1654" s="18"/>
      <c r="D1654" s="1">
        <v>569</v>
      </c>
      <c r="E1654" s="4" t="s">
        <v>5880</v>
      </c>
    </row>
    <row r="1655" spans="1:5" ht="15" thickBot="1" x14ac:dyDescent="0.35">
      <c r="A1655" s="17"/>
      <c r="B1655" s="17"/>
      <c r="C1655" s="18"/>
      <c r="D1655" s="1">
        <v>325</v>
      </c>
      <c r="E1655" s="4" t="s">
        <v>5881</v>
      </c>
    </row>
    <row r="1656" spans="1:5" ht="15" thickBot="1" x14ac:dyDescent="0.35">
      <c r="A1656" s="17"/>
      <c r="B1656" s="17"/>
      <c r="C1656" s="18"/>
      <c r="D1656" s="1">
        <v>206</v>
      </c>
      <c r="E1656" s="4" t="s">
        <v>5882</v>
      </c>
    </row>
    <row r="1657" spans="1:5" ht="15" thickBot="1" x14ac:dyDescent="0.35">
      <c r="A1657" s="17"/>
      <c r="B1657" s="17"/>
      <c r="C1657" s="18"/>
      <c r="D1657" s="1">
        <v>651</v>
      </c>
      <c r="E1657" s="4" t="s">
        <v>5883</v>
      </c>
    </row>
    <row r="1658" spans="1:5" ht="23.4" thickBot="1" x14ac:dyDescent="0.35">
      <c r="A1658" s="17"/>
      <c r="B1658" s="17"/>
      <c r="C1658" s="18"/>
      <c r="D1658" s="1">
        <v>650</v>
      </c>
      <c r="E1658" s="4" t="s">
        <v>5884</v>
      </c>
    </row>
    <row r="1659" spans="1:5" ht="15" thickBot="1" x14ac:dyDescent="0.35">
      <c r="A1659" s="17"/>
      <c r="B1659" s="17"/>
      <c r="C1659" s="18"/>
      <c r="D1659" s="1">
        <v>640</v>
      </c>
      <c r="E1659" s="4" t="s">
        <v>5885</v>
      </c>
    </row>
    <row r="1660" spans="1:5" ht="15" thickBot="1" x14ac:dyDescent="0.35">
      <c r="A1660" s="17"/>
      <c r="B1660" s="17"/>
      <c r="C1660" s="18"/>
      <c r="D1660" s="1">
        <v>641</v>
      </c>
      <c r="E1660" s="4" t="s">
        <v>5886</v>
      </c>
    </row>
    <row r="1661" spans="1:5" ht="15" thickBot="1" x14ac:dyDescent="0.35">
      <c r="A1661" s="17"/>
      <c r="B1661" s="17"/>
      <c r="C1661" s="18"/>
      <c r="D1661" s="1">
        <v>639</v>
      </c>
      <c r="E1661" s="4" t="s">
        <v>5887</v>
      </c>
    </row>
    <row r="1662" spans="1:5" ht="15" thickBot="1" x14ac:dyDescent="0.35">
      <c r="A1662" s="17"/>
      <c r="B1662" s="17"/>
      <c r="C1662" s="18"/>
      <c r="D1662" s="1">
        <v>728</v>
      </c>
      <c r="E1662" s="4" t="s">
        <v>5888</v>
      </c>
    </row>
    <row r="1663" spans="1:5" ht="15" thickBot="1" x14ac:dyDescent="0.35">
      <c r="A1663" s="17"/>
      <c r="B1663" s="17"/>
      <c r="C1663" s="18"/>
      <c r="D1663" s="1">
        <v>426</v>
      </c>
      <c r="E1663" s="4" t="s">
        <v>5889</v>
      </c>
    </row>
    <row r="1664" spans="1:5" ht="15" thickBot="1" x14ac:dyDescent="0.35">
      <c r="A1664" s="17"/>
      <c r="B1664" s="17"/>
      <c r="C1664" s="18"/>
      <c r="D1664" s="1">
        <v>808</v>
      </c>
      <c r="E1664" s="4" t="s">
        <v>5890</v>
      </c>
    </row>
    <row r="1665" spans="1:5" ht="15" thickBot="1" x14ac:dyDescent="0.35">
      <c r="A1665" s="17"/>
      <c r="B1665" s="17"/>
      <c r="C1665" s="18"/>
      <c r="D1665" s="1">
        <v>235</v>
      </c>
      <c r="E1665" s="4" t="s">
        <v>5891</v>
      </c>
    </row>
    <row r="1666" spans="1:5" ht="15" thickBot="1" x14ac:dyDescent="0.35">
      <c r="A1666" s="17"/>
      <c r="B1666" s="17"/>
      <c r="C1666" s="18"/>
      <c r="D1666" s="1">
        <v>309</v>
      </c>
      <c r="E1666" s="4" t="s">
        <v>5892</v>
      </c>
    </row>
    <row r="1667" spans="1:5" ht="15" thickBot="1" x14ac:dyDescent="0.35">
      <c r="A1667" s="17"/>
      <c r="B1667" s="17"/>
      <c r="C1667" s="18"/>
      <c r="D1667" s="1">
        <v>326</v>
      </c>
      <c r="E1667" s="4" t="s">
        <v>5893</v>
      </c>
    </row>
    <row r="1668" spans="1:5" ht="15" thickBot="1" x14ac:dyDescent="0.35">
      <c r="A1668" s="17"/>
      <c r="B1668" s="17"/>
      <c r="C1668" s="18"/>
      <c r="D1668" s="1">
        <v>746</v>
      </c>
      <c r="E1668" s="4" t="s">
        <v>5894</v>
      </c>
    </row>
    <row r="1669" spans="1:5" ht="15" thickBot="1" x14ac:dyDescent="0.35">
      <c r="A1669" s="17"/>
      <c r="B1669" s="17"/>
      <c r="C1669" s="18"/>
      <c r="D1669" s="1">
        <v>576</v>
      </c>
      <c r="E1669" s="4" t="s">
        <v>5895</v>
      </c>
    </row>
    <row r="1670" spans="1:5" ht="15" thickBot="1" x14ac:dyDescent="0.35">
      <c r="A1670" s="17"/>
      <c r="B1670" s="17"/>
      <c r="C1670" s="18"/>
      <c r="D1670" s="1">
        <v>382</v>
      </c>
      <c r="E1670" s="4" t="s">
        <v>5896</v>
      </c>
    </row>
    <row r="1671" spans="1:5" ht="15" thickBot="1" x14ac:dyDescent="0.35">
      <c r="A1671" s="17"/>
      <c r="B1671" s="17"/>
      <c r="C1671" s="18"/>
      <c r="D1671" s="1">
        <v>131</v>
      </c>
      <c r="E1671" s="4" t="s">
        <v>5897</v>
      </c>
    </row>
    <row r="1672" spans="1:5" ht="15" thickBot="1" x14ac:dyDescent="0.35">
      <c r="A1672" s="17"/>
      <c r="B1672" s="17"/>
      <c r="C1672" s="18"/>
      <c r="D1672" s="1">
        <v>564</v>
      </c>
      <c r="E1672" s="4" t="s">
        <v>5898</v>
      </c>
    </row>
    <row r="1673" spans="1:5" ht="15" thickBot="1" x14ac:dyDescent="0.35">
      <c r="A1673" s="17"/>
      <c r="B1673" s="17"/>
      <c r="C1673" s="18"/>
      <c r="D1673" s="1">
        <v>559</v>
      </c>
      <c r="E1673" s="4" t="s">
        <v>5899</v>
      </c>
    </row>
    <row r="1674" spans="1:5" ht="15" thickBot="1" x14ac:dyDescent="0.35">
      <c r="A1674" s="17"/>
      <c r="B1674" s="17"/>
      <c r="C1674" s="18"/>
      <c r="D1674" s="1">
        <v>565</v>
      </c>
      <c r="E1674" s="4" t="s">
        <v>5900</v>
      </c>
    </row>
    <row r="1675" spans="1:5" ht="15" thickBot="1" x14ac:dyDescent="0.35">
      <c r="A1675" s="17"/>
      <c r="B1675" s="17"/>
      <c r="C1675" s="18"/>
      <c r="D1675" s="1">
        <v>570</v>
      </c>
      <c r="E1675" s="4" t="s">
        <v>5901</v>
      </c>
    </row>
    <row r="1676" spans="1:5" ht="15" thickBot="1" x14ac:dyDescent="0.35">
      <c r="A1676" s="17"/>
      <c r="B1676" s="17"/>
      <c r="C1676" s="18"/>
      <c r="D1676" s="1">
        <v>581</v>
      </c>
      <c r="E1676" s="4" t="s">
        <v>5902</v>
      </c>
    </row>
    <row r="1677" spans="1:5" ht="15" thickBot="1" x14ac:dyDescent="0.35">
      <c r="A1677" s="17"/>
      <c r="B1677" s="17"/>
      <c r="C1677" s="18"/>
      <c r="D1677" s="1">
        <v>342</v>
      </c>
      <c r="E1677" s="4" t="s">
        <v>5903</v>
      </c>
    </row>
    <row r="1678" spans="1:5" ht="15" thickBot="1" x14ac:dyDescent="0.35">
      <c r="A1678" s="17"/>
      <c r="B1678" s="17"/>
      <c r="C1678" s="18"/>
      <c r="D1678" s="1">
        <v>440</v>
      </c>
      <c r="E1678" s="4" t="s">
        <v>5904</v>
      </c>
    </row>
    <row r="1679" spans="1:5" ht="15" thickBot="1" x14ac:dyDescent="0.35">
      <c r="A1679" s="17"/>
      <c r="B1679" s="17"/>
      <c r="C1679" s="18"/>
      <c r="D1679" s="1">
        <v>327</v>
      </c>
      <c r="E1679" s="4" t="s">
        <v>5905</v>
      </c>
    </row>
    <row r="1680" spans="1:5" ht="15" thickBot="1" x14ac:dyDescent="0.35">
      <c r="A1680" s="17"/>
      <c r="B1680" s="17"/>
      <c r="C1680" s="18"/>
      <c r="D1680" s="1">
        <v>211</v>
      </c>
      <c r="E1680" s="4" t="s">
        <v>5906</v>
      </c>
    </row>
    <row r="1681" spans="1:5" ht="15" thickBot="1" x14ac:dyDescent="0.35">
      <c r="A1681" s="17"/>
      <c r="B1681" s="17"/>
      <c r="C1681" s="18"/>
      <c r="D1681" s="1">
        <v>129</v>
      </c>
      <c r="E1681" s="4" t="s">
        <v>5907</v>
      </c>
    </row>
    <row r="1682" spans="1:5" ht="15" thickBot="1" x14ac:dyDescent="0.35">
      <c r="A1682" s="17"/>
      <c r="B1682" s="17"/>
      <c r="C1682" s="18"/>
      <c r="D1682" s="1">
        <v>457</v>
      </c>
      <c r="E1682" s="4" t="s">
        <v>5908</v>
      </c>
    </row>
    <row r="1683" spans="1:5" ht="15" thickBot="1" x14ac:dyDescent="0.35">
      <c r="A1683" s="17"/>
      <c r="B1683" s="17"/>
      <c r="C1683" s="18"/>
      <c r="D1683" s="1">
        <v>637</v>
      </c>
      <c r="E1683" s="4" t="s">
        <v>5909</v>
      </c>
    </row>
    <row r="1684" spans="1:5" ht="15" thickBot="1" x14ac:dyDescent="0.35">
      <c r="A1684" s="17"/>
      <c r="B1684" s="17"/>
      <c r="C1684" s="18"/>
      <c r="D1684" s="1">
        <v>351</v>
      </c>
      <c r="E1684" s="4" t="s">
        <v>5910</v>
      </c>
    </row>
    <row r="1685" spans="1:5" ht="15" thickBot="1" x14ac:dyDescent="0.35">
      <c r="A1685" s="17"/>
      <c r="B1685" s="17"/>
      <c r="C1685" s="18"/>
      <c r="D1685" s="1">
        <v>654</v>
      </c>
      <c r="E1685" s="4" t="s">
        <v>5911</v>
      </c>
    </row>
    <row r="1686" spans="1:5" ht="15" thickBot="1" x14ac:dyDescent="0.35">
      <c r="A1686" s="17"/>
      <c r="B1686" s="17"/>
      <c r="C1686" s="18"/>
      <c r="D1686" s="1">
        <v>662</v>
      </c>
      <c r="E1686" s="4" t="s">
        <v>5912</v>
      </c>
    </row>
    <row r="1687" spans="1:5" ht="15" thickBot="1" x14ac:dyDescent="0.35">
      <c r="A1687" s="17"/>
      <c r="B1687" s="17"/>
      <c r="C1687" s="18"/>
      <c r="D1687" s="1">
        <v>537</v>
      </c>
      <c r="E1687" s="4" t="s">
        <v>5913</v>
      </c>
    </row>
    <row r="1688" spans="1:5" ht="15" thickBot="1" x14ac:dyDescent="0.35">
      <c r="A1688" s="17"/>
      <c r="B1688" s="17"/>
      <c r="C1688" s="18"/>
      <c r="D1688" s="1">
        <v>228</v>
      </c>
      <c r="E1688" s="4" t="s">
        <v>5914</v>
      </c>
    </row>
    <row r="1689" spans="1:5" ht="15" thickBot="1" x14ac:dyDescent="0.35">
      <c r="A1689" s="17"/>
      <c r="B1689" s="17"/>
      <c r="C1689" s="18"/>
      <c r="D1689" s="1">
        <v>423</v>
      </c>
      <c r="E1689" s="4" t="s">
        <v>5915</v>
      </c>
    </row>
    <row r="1690" spans="1:5" ht="15" thickBot="1" x14ac:dyDescent="0.35">
      <c r="A1690" s="17"/>
      <c r="B1690" s="17"/>
      <c r="C1690" s="18"/>
      <c r="D1690" s="1">
        <v>552</v>
      </c>
      <c r="E1690" s="4" t="s">
        <v>5916</v>
      </c>
    </row>
    <row r="1691" spans="1:5" ht="15" thickBot="1" x14ac:dyDescent="0.35">
      <c r="A1691" s="17"/>
      <c r="B1691" s="17"/>
      <c r="C1691" s="18"/>
      <c r="D1691" s="1">
        <v>27</v>
      </c>
      <c r="E1691" s="4" t="s">
        <v>5917</v>
      </c>
    </row>
    <row r="1692" spans="1:5" ht="15" thickBot="1" x14ac:dyDescent="0.35">
      <c r="A1692" s="17"/>
      <c r="B1692" s="17"/>
      <c r="C1692" s="18"/>
      <c r="D1692" s="1">
        <v>670</v>
      </c>
      <c r="E1692" s="4" t="s">
        <v>5918</v>
      </c>
    </row>
    <row r="1693" spans="1:5" ht="15" thickBot="1" x14ac:dyDescent="0.35">
      <c r="A1693" s="17"/>
      <c r="B1693" s="17"/>
      <c r="C1693" s="18"/>
      <c r="D1693" s="1">
        <v>405</v>
      </c>
      <c r="E1693" s="4" t="s">
        <v>5919</v>
      </c>
    </row>
    <row r="1694" spans="1:5" ht="15" thickBot="1" x14ac:dyDescent="0.35">
      <c r="A1694" s="17"/>
      <c r="B1694" s="17"/>
      <c r="C1694" s="18"/>
      <c r="D1694" s="1">
        <v>538</v>
      </c>
      <c r="E1694" s="4" t="s">
        <v>5920</v>
      </c>
    </row>
    <row r="1695" spans="1:5" ht="15" thickBot="1" x14ac:dyDescent="0.35">
      <c r="A1695" s="17"/>
      <c r="B1695" s="17"/>
      <c r="C1695" s="18"/>
      <c r="D1695" s="1">
        <v>536</v>
      </c>
      <c r="E1695" s="4" t="s">
        <v>5921</v>
      </c>
    </row>
    <row r="1696" spans="1:5" ht="15" thickBot="1" x14ac:dyDescent="0.35">
      <c r="A1696" s="17"/>
      <c r="B1696" s="17"/>
      <c r="C1696" s="18"/>
      <c r="D1696" s="1">
        <v>539</v>
      </c>
      <c r="E1696" s="4" t="s">
        <v>5922</v>
      </c>
    </row>
    <row r="1697" spans="1:5" ht="15" thickBot="1" x14ac:dyDescent="0.35">
      <c r="A1697" s="17"/>
      <c r="B1697" s="17"/>
      <c r="C1697" s="18"/>
      <c r="D1697" s="1">
        <v>357</v>
      </c>
      <c r="E1697" s="4" t="s">
        <v>5923</v>
      </c>
    </row>
    <row r="1698" spans="1:5" ht="15" thickBot="1" x14ac:dyDescent="0.35">
      <c r="A1698" s="17"/>
      <c r="B1698" s="17"/>
      <c r="C1698" s="18"/>
      <c r="D1698" s="1">
        <v>251</v>
      </c>
      <c r="E1698" s="4" t="s">
        <v>5924</v>
      </c>
    </row>
    <row r="1699" spans="1:5" ht="15" thickBot="1" x14ac:dyDescent="0.35">
      <c r="A1699" s="17"/>
      <c r="B1699" s="17"/>
      <c r="C1699" s="18"/>
      <c r="D1699" s="1">
        <v>614</v>
      </c>
      <c r="E1699" s="4" t="s">
        <v>5925</v>
      </c>
    </row>
    <row r="1700" spans="1:5" ht="15" thickBot="1" x14ac:dyDescent="0.35">
      <c r="A1700" s="17"/>
      <c r="B1700" s="17"/>
      <c r="C1700" s="18"/>
      <c r="D1700" s="1">
        <v>15</v>
      </c>
      <c r="E1700" s="4" t="s">
        <v>5926</v>
      </c>
    </row>
    <row r="1701" spans="1:5" ht="15" thickBot="1" x14ac:dyDescent="0.35">
      <c r="A1701" s="17"/>
      <c r="B1701" s="17"/>
      <c r="C1701" s="18"/>
      <c r="D1701" s="1">
        <v>456</v>
      </c>
      <c r="E1701" s="4" t="s">
        <v>5927</v>
      </c>
    </row>
    <row r="1702" spans="1:5" ht="15" thickBot="1" x14ac:dyDescent="0.35">
      <c r="A1702" s="17"/>
      <c r="B1702" s="17"/>
      <c r="C1702" s="18"/>
      <c r="D1702" s="1">
        <v>1</v>
      </c>
      <c r="E1702" s="4" t="s">
        <v>5928</v>
      </c>
    </row>
    <row r="1703" spans="1:5" ht="15" thickBot="1" x14ac:dyDescent="0.35">
      <c r="A1703" s="17"/>
      <c r="B1703" s="17"/>
      <c r="C1703" s="18"/>
      <c r="D1703" s="1">
        <v>241</v>
      </c>
      <c r="E1703" s="4" t="s">
        <v>5929</v>
      </c>
    </row>
    <row r="1704" spans="1:5" ht="15" thickBot="1" x14ac:dyDescent="0.35">
      <c r="A1704" s="17"/>
      <c r="B1704" s="17"/>
      <c r="C1704" s="18"/>
      <c r="D1704" s="1">
        <v>207</v>
      </c>
      <c r="E1704" s="4" t="s">
        <v>5930</v>
      </c>
    </row>
    <row r="1705" spans="1:5" ht="15" thickBot="1" x14ac:dyDescent="0.35">
      <c r="A1705" s="17"/>
      <c r="B1705" s="17"/>
      <c r="C1705" s="18"/>
      <c r="D1705" s="1">
        <v>240</v>
      </c>
      <c r="E1705" s="4" t="s">
        <v>5931</v>
      </c>
    </row>
    <row r="1706" spans="1:5" ht="15" thickBot="1" x14ac:dyDescent="0.35">
      <c r="A1706" s="17"/>
      <c r="B1706" s="17"/>
      <c r="C1706" s="18"/>
      <c r="D1706" s="1">
        <v>629</v>
      </c>
      <c r="E1706" s="4" t="s">
        <v>5932</v>
      </c>
    </row>
    <row r="1707" spans="1:5" ht="15" thickBot="1" x14ac:dyDescent="0.35">
      <c r="A1707" s="17"/>
      <c r="B1707" s="17"/>
      <c r="C1707" s="18"/>
      <c r="D1707" s="1">
        <v>328</v>
      </c>
      <c r="E1707" s="4" t="s">
        <v>5933</v>
      </c>
    </row>
    <row r="1708" spans="1:5" ht="15" thickBot="1" x14ac:dyDescent="0.35">
      <c r="A1708" s="17"/>
      <c r="B1708" s="17"/>
      <c r="C1708" s="18"/>
      <c r="D1708" s="1">
        <v>442</v>
      </c>
      <c r="E1708" s="4" t="s">
        <v>5934</v>
      </c>
    </row>
    <row r="1709" spans="1:5" ht="15" thickBot="1" x14ac:dyDescent="0.35">
      <c r="A1709" s="17"/>
      <c r="B1709" s="17"/>
      <c r="C1709" s="18"/>
      <c r="D1709" s="1">
        <v>377</v>
      </c>
      <c r="E1709" s="4" t="s">
        <v>5935</v>
      </c>
    </row>
    <row r="1710" spans="1:5" ht="15" thickBot="1" x14ac:dyDescent="0.35">
      <c r="A1710" s="17"/>
      <c r="B1710" s="17"/>
      <c r="C1710" s="18"/>
      <c r="D1710" s="1">
        <v>227</v>
      </c>
      <c r="E1710" s="4" t="s">
        <v>5936</v>
      </c>
    </row>
    <row r="1711" spans="1:5" ht="15" thickBot="1" x14ac:dyDescent="0.35">
      <c r="A1711" s="17"/>
      <c r="B1711" s="17"/>
      <c r="C1711" s="18"/>
      <c r="D1711" s="1">
        <v>259</v>
      </c>
      <c r="E1711" s="4" t="s">
        <v>5937</v>
      </c>
    </row>
    <row r="1712" spans="1:5" ht="15" thickBot="1" x14ac:dyDescent="0.35">
      <c r="A1712" s="17"/>
      <c r="B1712" s="17"/>
      <c r="C1712" s="18"/>
      <c r="D1712" s="1">
        <v>329</v>
      </c>
      <c r="E1712" s="4" t="s">
        <v>5938</v>
      </c>
    </row>
    <row r="1713" spans="1:5" ht="15" thickBot="1" x14ac:dyDescent="0.35">
      <c r="A1713" s="17"/>
      <c r="B1713" s="17"/>
      <c r="C1713" s="18"/>
      <c r="D1713" s="1">
        <v>252</v>
      </c>
      <c r="E1713" s="4" t="s">
        <v>5939</v>
      </c>
    </row>
    <row r="1714" spans="1:5" ht="15" thickBot="1" x14ac:dyDescent="0.35">
      <c r="A1714" s="17"/>
      <c r="B1714" s="17"/>
      <c r="C1714" s="18"/>
      <c r="D1714" s="1">
        <v>253</v>
      </c>
      <c r="E1714" s="4" t="s">
        <v>5940</v>
      </c>
    </row>
    <row r="1715" spans="1:5" ht="15" thickBot="1" x14ac:dyDescent="0.35">
      <c r="A1715" s="17"/>
      <c r="B1715" s="17"/>
      <c r="C1715" s="18"/>
      <c r="D1715" s="1">
        <v>691</v>
      </c>
      <c r="E1715" s="4" t="s">
        <v>5941</v>
      </c>
    </row>
    <row r="1716" spans="1:5" ht="15" thickBot="1" x14ac:dyDescent="0.35">
      <c r="A1716" s="17"/>
      <c r="B1716" s="17"/>
      <c r="C1716" s="18"/>
      <c r="D1716" s="1">
        <v>12</v>
      </c>
      <c r="E1716" s="4" t="s">
        <v>5942</v>
      </c>
    </row>
    <row r="1717" spans="1:5" ht="15" thickBot="1" x14ac:dyDescent="0.35">
      <c r="A1717" s="17"/>
      <c r="B1717" s="17"/>
      <c r="C1717" s="18"/>
      <c r="D1717" s="1">
        <v>43</v>
      </c>
      <c r="E1717" s="4" t="s">
        <v>5943</v>
      </c>
    </row>
    <row r="1718" spans="1:5" ht="15" thickBot="1" x14ac:dyDescent="0.35">
      <c r="A1718" s="17"/>
      <c r="B1718" s="17"/>
      <c r="C1718" s="18"/>
      <c r="D1718" s="1">
        <v>412</v>
      </c>
      <c r="E1718" s="4" t="s">
        <v>5944</v>
      </c>
    </row>
    <row r="1719" spans="1:5" ht="15" thickBot="1" x14ac:dyDescent="0.35">
      <c r="A1719" s="17"/>
      <c r="B1719" s="17"/>
      <c r="C1719" s="18"/>
      <c r="D1719" s="1">
        <v>430</v>
      </c>
      <c r="E1719" s="4" t="s">
        <v>5945</v>
      </c>
    </row>
    <row r="1720" spans="1:5" ht="15" thickBot="1" x14ac:dyDescent="0.35">
      <c r="A1720" s="17"/>
      <c r="B1720" s="17"/>
      <c r="C1720" s="18"/>
      <c r="D1720" s="1">
        <v>632</v>
      </c>
      <c r="E1720" s="4" t="s">
        <v>5946</v>
      </c>
    </row>
    <row r="1721" spans="1:5" ht="15" thickBot="1" x14ac:dyDescent="0.35">
      <c r="A1721" s="17"/>
      <c r="B1721" s="17"/>
      <c r="C1721" s="18"/>
      <c r="D1721" s="1">
        <v>99</v>
      </c>
      <c r="E1721" s="4" t="s">
        <v>5947</v>
      </c>
    </row>
    <row r="1722" spans="1:5" ht="15" thickBot="1" x14ac:dyDescent="0.35">
      <c r="A1722" s="17"/>
      <c r="B1722" s="17"/>
      <c r="C1722" s="18"/>
      <c r="D1722" s="1">
        <v>433</v>
      </c>
      <c r="E1722" s="4" t="s">
        <v>5948</v>
      </c>
    </row>
    <row r="1723" spans="1:5" ht="15" thickBot="1" x14ac:dyDescent="0.35">
      <c r="A1723" s="17"/>
      <c r="B1723" s="17"/>
      <c r="C1723" s="18"/>
      <c r="D1723" s="1">
        <v>621</v>
      </c>
      <c r="E1723" s="4" t="s">
        <v>5949</v>
      </c>
    </row>
    <row r="1724" spans="1:5" ht="15" thickBot="1" x14ac:dyDescent="0.35">
      <c r="A1724" s="17"/>
      <c r="B1724" s="17"/>
      <c r="C1724" s="18"/>
      <c r="D1724" s="1">
        <v>331</v>
      </c>
      <c r="E1724" s="4" t="s">
        <v>5950</v>
      </c>
    </row>
    <row r="1725" spans="1:5" ht="15" thickBot="1" x14ac:dyDescent="0.35">
      <c r="A1725" s="17"/>
      <c r="B1725" s="17"/>
      <c r="C1725" s="18"/>
      <c r="D1725" s="1">
        <v>243</v>
      </c>
      <c r="E1725" s="4" t="s">
        <v>5951</v>
      </c>
    </row>
    <row r="1726" spans="1:5" ht="15" thickBot="1" x14ac:dyDescent="0.35">
      <c r="A1726" s="17"/>
      <c r="B1726" s="17"/>
      <c r="C1726" s="18"/>
      <c r="D1726" s="1">
        <v>673</v>
      </c>
      <c r="E1726" s="4" t="s">
        <v>5952</v>
      </c>
    </row>
    <row r="1727" spans="1:5" ht="15" thickBot="1" x14ac:dyDescent="0.35">
      <c r="A1727" s="17"/>
      <c r="B1727" s="17"/>
      <c r="C1727" s="18"/>
      <c r="D1727" s="1">
        <v>672</v>
      </c>
      <c r="E1727" s="4" t="s">
        <v>5953</v>
      </c>
    </row>
    <row r="1728" spans="1:5" ht="15" thickBot="1" x14ac:dyDescent="0.35">
      <c r="A1728" s="17"/>
      <c r="B1728" s="17"/>
      <c r="C1728" s="18"/>
      <c r="D1728" s="1">
        <v>330</v>
      </c>
      <c r="E1728" s="4" t="s">
        <v>5954</v>
      </c>
    </row>
    <row r="1729" spans="1:5" ht="15" thickBot="1" x14ac:dyDescent="0.35">
      <c r="A1729" s="17"/>
      <c r="B1729" s="17"/>
      <c r="C1729" s="18"/>
      <c r="D1729" s="1">
        <v>130</v>
      </c>
      <c r="E1729" s="4" t="s">
        <v>5955</v>
      </c>
    </row>
    <row r="1730" spans="1:5" ht="15" thickBot="1" x14ac:dyDescent="0.35">
      <c r="A1730" s="17"/>
      <c r="B1730" s="17"/>
      <c r="C1730" s="18"/>
      <c r="D1730" s="1">
        <v>458</v>
      </c>
      <c r="E1730" s="4" t="s">
        <v>5956</v>
      </c>
    </row>
    <row r="1731" spans="1:5" ht="15" thickBot="1" x14ac:dyDescent="0.35">
      <c r="A1731" s="17"/>
      <c r="B1731" s="17"/>
      <c r="C1731" s="18"/>
      <c r="D1731" s="1">
        <v>418</v>
      </c>
      <c r="E1731" s="4" t="s">
        <v>5957</v>
      </c>
    </row>
    <row r="1732" spans="1:5" ht="15" thickBot="1" x14ac:dyDescent="0.35">
      <c r="A1732" s="17"/>
      <c r="B1732" s="17"/>
      <c r="C1732" s="18"/>
      <c r="D1732" s="1">
        <v>460</v>
      </c>
      <c r="E1732" s="4" t="s">
        <v>5958</v>
      </c>
    </row>
    <row r="1733" spans="1:5" ht="15" thickBot="1" x14ac:dyDescent="0.35">
      <c r="A1733" s="17"/>
      <c r="B1733" s="17"/>
      <c r="C1733" s="18"/>
      <c r="D1733" s="1">
        <v>358</v>
      </c>
      <c r="E1733" s="4" t="s">
        <v>5959</v>
      </c>
    </row>
    <row r="1734" spans="1:5" ht="15" thickBot="1" x14ac:dyDescent="0.35">
      <c r="A1734" s="17"/>
      <c r="B1734" s="17"/>
      <c r="C1734" s="18"/>
      <c r="D1734" s="1">
        <v>383</v>
      </c>
      <c r="E1734" s="4" t="s">
        <v>5960</v>
      </c>
    </row>
    <row r="1735" spans="1:5" ht="15" thickBot="1" x14ac:dyDescent="0.35">
      <c r="A1735" s="17"/>
      <c r="B1735" s="17"/>
      <c r="C1735" s="18"/>
      <c r="D1735" s="1">
        <v>545</v>
      </c>
      <c r="E1735" s="4" t="s">
        <v>5961</v>
      </c>
    </row>
    <row r="1736" spans="1:5" ht="15" thickBot="1" x14ac:dyDescent="0.35">
      <c r="A1736" s="17"/>
      <c r="B1736" s="17"/>
      <c r="C1736" s="18"/>
      <c r="D1736" s="1">
        <v>90</v>
      </c>
      <c r="E1736" s="4" t="s">
        <v>5962</v>
      </c>
    </row>
    <row r="1737" spans="1:5" ht="15" thickBot="1" x14ac:dyDescent="0.35">
      <c r="A1737" s="17"/>
      <c r="B1737" s="17"/>
      <c r="C1737" s="18"/>
      <c r="D1737" s="1">
        <v>816</v>
      </c>
      <c r="E1737" s="4" t="s">
        <v>5963</v>
      </c>
    </row>
    <row r="1738" spans="1:5" ht="15" thickBot="1" x14ac:dyDescent="0.35">
      <c r="A1738" s="17"/>
      <c r="B1738" s="17"/>
      <c r="C1738" s="18"/>
      <c r="D1738" s="1">
        <v>740</v>
      </c>
      <c r="E1738" s="4" t="s">
        <v>5964</v>
      </c>
    </row>
    <row r="1739" spans="1:5" ht="15" thickBot="1" x14ac:dyDescent="0.35">
      <c r="A1739" s="17"/>
      <c r="B1739" s="17"/>
      <c r="C1739" s="18"/>
      <c r="D1739" s="1">
        <v>764</v>
      </c>
      <c r="E1739" s="4" t="s">
        <v>5965</v>
      </c>
    </row>
    <row r="1740" spans="1:5" ht="15" thickBot="1" x14ac:dyDescent="0.35">
      <c r="A1740" s="17"/>
      <c r="B1740" s="17"/>
      <c r="C1740" s="18"/>
      <c r="D1740" s="1">
        <v>66</v>
      </c>
      <c r="E1740" s="4" t="s">
        <v>5966</v>
      </c>
    </row>
    <row r="1741" spans="1:5" ht="15" thickBot="1" x14ac:dyDescent="0.35">
      <c r="A1741" s="17"/>
      <c r="B1741" s="17"/>
      <c r="C1741" s="18"/>
      <c r="D1741" s="1">
        <v>102</v>
      </c>
      <c r="E1741" s="4" t="s">
        <v>5967</v>
      </c>
    </row>
    <row r="1742" spans="1:5" ht="15" thickBot="1" x14ac:dyDescent="0.35">
      <c r="A1742" s="17"/>
      <c r="B1742" s="17"/>
      <c r="C1742" s="18"/>
      <c r="D1742" s="1">
        <v>393</v>
      </c>
      <c r="E1742" s="4" t="s">
        <v>5968</v>
      </c>
    </row>
    <row r="1743" spans="1:5" ht="15" thickBot="1" x14ac:dyDescent="0.35">
      <c r="A1743" s="17"/>
      <c r="B1743" s="17"/>
      <c r="C1743" s="18"/>
      <c r="D1743" s="1">
        <v>737</v>
      </c>
      <c r="E1743" s="4" t="s">
        <v>5969</v>
      </c>
    </row>
    <row r="1744" spans="1:5" ht="15" thickBot="1" x14ac:dyDescent="0.35">
      <c r="A1744" s="17"/>
      <c r="B1744" s="17"/>
      <c r="C1744" s="18"/>
      <c r="D1744" s="1">
        <v>735</v>
      </c>
      <c r="E1744" s="4" t="s">
        <v>5970</v>
      </c>
    </row>
    <row r="1745" spans="1:5" ht="15" thickBot="1" x14ac:dyDescent="0.35">
      <c r="A1745" s="17"/>
      <c r="B1745" s="17"/>
      <c r="C1745" s="18"/>
      <c r="D1745" s="1">
        <v>94</v>
      </c>
      <c r="E1745" s="4" t="s">
        <v>5971</v>
      </c>
    </row>
    <row r="1746" spans="1:5" ht="15" thickBot="1" x14ac:dyDescent="0.35">
      <c r="A1746" s="17"/>
      <c r="B1746" s="17"/>
      <c r="C1746" s="18"/>
      <c r="D1746" s="1">
        <v>679</v>
      </c>
      <c r="E1746" s="4" t="s">
        <v>5972</v>
      </c>
    </row>
    <row r="1747" spans="1:5" ht="15" thickBot="1" x14ac:dyDescent="0.35">
      <c r="A1747" s="17"/>
      <c r="B1747" s="17"/>
      <c r="C1747" s="18"/>
      <c r="D1747" s="1">
        <v>689</v>
      </c>
      <c r="E1747" s="4" t="s">
        <v>5973</v>
      </c>
    </row>
    <row r="1748" spans="1:5" ht="15" thickBot="1" x14ac:dyDescent="0.35">
      <c r="A1748" s="17"/>
      <c r="B1748" s="17"/>
      <c r="C1748" s="18"/>
      <c r="D1748" s="1">
        <v>700</v>
      </c>
      <c r="E1748" s="4" t="s">
        <v>5974</v>
      </c>
    </row>
    <row r="1749" spans="1:5" ht="15" thickBot="1" x14ac:dyDescent="0.35">
      <c r="A1749" s="17"/>
      <c r="B1749" s="17"/>
      <c r="C1749" s="18"/>
      <c r="D1749" s="1">
        <v>219</v>
      </c>
      <c r="E1749" s="4" t="s">
        <v>5975</v>
      </c>
    </row>
    <row r="1750" spans="1:5" ht="15" thickBot="1" x14ac:dyDescent="0.35">
      <c r="A1750" s="17"/>
      <c r="B1750" s="17"/>
      <c r="C1750" s="18"/>
      <c r="D1750" s="1">
        <v>794</v>
      </c>
      <c r="E1750" s="4" t="s">
        <v>5976</v>
      </c>
    </row>
    <row r="1751" spans="1:5" ht="15" thickBot="1" x14ac:dyDescent="0.35">
      <c r="A1751" s="17"/>
      <c r="B1751" s="17"/>
      <c r="C1751" s="18"/>
      <c r="D1751" s="1">
        <v>582</v>
      </c>
      <c r="E1751" s="4" t="s">
        <v>5977</v>
      </c>
    </row>
    <row r="1752" spans="1:5" ht="15" thickBot="1" x14ac:dyDescent="0.35">
      <c r="A1752" s="17"/>
      <c r="B1752" s="17"/>
      <c r="C1752" s="18"/>
      <c r="D1752" s="1">
        <v>705</v>
      </c>
      <c r="E1752" s="4" t="s">
        <v>5978</v>
      </c>
    </row>
    <row r="1753" spans="1:5" ht="15" thickBot="1" x14ac:dyDescent="0.35">
      <c r="A1753" s="17"/>
      <c r="B1753" s="17"/>
      <c r="C1753" s="18"/>
      <c r="D1753" s="1">
        <v>707</v>
      </c>
      <c r="E1753" s="4" t="s">
        <v>5979</v>
      </c>
    </row>
    <row r="1754" spans="1:5" ht="15" thickBot="1" x14ac:dyDescent="0.35">
      <c r="A1754" s="17"/>
      <c r="B1754" s="17"/>
      <c r="C1754" s="18"/>
      <c r="D1754" s="1">
        <v>801</v>
      </c>
      <c r="E1754" s="4" t="s">
        <v>5980</v>
      </c>
    </row>
    <row r="1755" spans="1:5" ht="15" thickBot="1" x14ac:dyDescent="0.35">
      <c r="A1755" s="17"/>
      <c r="B1755" s="17"/>
      <c r="C1755" s="18"/>
      <c r="D1755" s="1">
        <v>283</v>
      </c>
      <c r="E1755" s="4" t="s">
        <v>5981</v>
      </c>
    </row>
    <row r="1756" spans="1:5" ht="15" thickBot="1" x14ac:dyDescent="0.35">
      <c r="A1756" s="17"/>
      <c r="B1756" s="17"/>
      <c r="C1756" s="18"/>
      <c r="D1756" s="1">
        <v>615</v>
      </c>
      <c r="E1756" s="4" t="s">
        <v>5982</v>
      </c>
    </row>
    <row r="1757" spans="1:5" ht="15" thickBot="1" x14ac:dyDescent="0.35">
      <c r="A1757" s="17"/>
      <c r="B1757" s="17"/>
      <c r="C1757" s="18"/>
      <c r="D1757" s="1">
        <v>150</v>
      </c>
      <c r="E1757" s="4" t="s">
        <v>5983</v>
      </c>
    </row>
    <row r="1758" spans="1:5" ht="15" thickBot="1" x14ac:dyDescent="0.35">
      <c r="A1758" s="17"/>
      <c r="B1758" s="17"/>
      <c r="C1758" s="18"/>
      <c r="D1758" s="1">
        <v>368</v>
      </c>
      <c r="E1758" s="4" t="s">
        <v>5984</v>
      </c>
    </row>
    <row r="1759" spans="1:5" ht="15" thickBot="1" x14ac:dyDescent="0.35">
      <c r="A1759" s="17"/>
      <c r="B1759" s="17"/>
      <c r="C1759" s="18"/>
      <c r="D1759" s="1">
        <v>122</v>
      </c>
      <c r="E1759" s="4" t="s">
        <v>5985</v>
      </c>
    </row>
    <row r="1760" spans="1:5" ht="15" thickBot="1" x14ac:dyDescent="0.35">
      <c r="A1760" s="17"/>
      <c r="B1760" s="17"/>
      <c r="C1760" s="18"/>
      <c r="D1760" s="1">
        <v>103</v>
      </c>
      <c r="E1760" s="4" t="s">
        <v>5986</v>
      </c>
    </row>
    <row r="1761" spans="1:5" ht="15" thickBot="1" x14ac:dyDescent="0.35">
      <c r="A1761" s="17"/>
      <c r="B1761" s="17"/>
      <c r="C1761" s="18"/>
      <c r="D1761" s="1">
        <v>280</v>
      </c>
      <c r="E1761" s="4" t="s">
        <v>5987</v>
      </c>
    </row>
    <row r="1762" spans="1:5" ht="15" thickBot="1" x14ac:dyDescent="0.35">
      <c r="A1762" s="17"/>
      <c r="B1762" s="17"/>
      <c r="C1762" s="18"/>
      <c r="D1762" s="1">
        <v>384</v>
      </c>
      <c r="E1762" s="4" t="s">
        <v>5988</v>
      </c>
    </row>
    <row r="1763" spans="1:5" ht="15" thickBot="1" x14ac:dyDescent="0.35">
      <c r="A1763" s="17"/>
      <c r="B1763" s="17"/>
      <c r="C1763" s="18"/>
      <c r="D1763" s="1">
        <v>708</v>
      </c>
      <c r="E1763" s="4" t="s">
        <v>5989</v>
      </c>
    </row>
    <row r="1764" spans="1:5" ht="15" thickBot="1" x14ac:dyDescent="0.35">
      <c r="A1764" s="17"/>
      <c r="B1764" s="17"/>
      <c r="C1764" s="18"/>
      <c r="D1764" s="1">
        <v>717</v>
      </c>
      <c r="E1764" s="4" t="s">
        <v>5990</v>
      </c>
    </row>
    <row r="1765" spans="1:5" ht="15" thickBot="1" x14ac:dyDescent="0.35">
      <c r="A1765" s="17"/>
      <c r="B1765" s="17"/>
      <c r="C1765" s="18"/>
      <c r="D1765" s="1">
        <v>175</v>
      </c>
      <c r="E1765" s="4" t="s">
        <v>5991</v>
      </c>
    </row>
    <row r="1766" spans="1:5" ht="15" thickBot="1" x14ac:dyDescent="0.35">
      <c r="A1766" s="17"/>
      <c r="B1766" s="17"/>
      <c r="C1766" s="18"/>
      <c r="D1766" s="1">
        <v>379</v>
      </c>
      <c r="E1766" s="4" t="s">
        <v>5992</v>
      </c>
    </row>
    <row r="1767" spans="1:5" ht="15" thickBot="1" x14ac:dyDescent="0.35">
      <c r="A1767" s="17"/>
      <c r="B1767" s="17"/>
      <c r="C1767" s="18"/>
      <c r="D1767" s="1">
        <v>738</v>
      </c>
      <c r="E1767" s="4" t="s">
        <v>5993</v>
      </c>
    </row>
    <row r="1768" spans="1:5" ht="15" thickBot="1" x14ac:dyDescent="0.35">
      <c r="A1768" s="17"/>
      <c r="B1768" s="17"/>
      <c r="C1768" s="18"/>
      <c r="D1768" s="1">
        <v>732</v>
      </c>
      <c r="E1768" s="4" t="s">
        <v>5994</v>
      </c>
    </row>
    <row r="1769" spans="1:5" ht="15" thickBot="1" x14ac:dyDescent="0.35">
      <c r="A1769" s="17"/>
      <c r="B1769" s="17"/>
      <c r="C1769" s="18"/>
      <c r="D1769" s="1">
        <v>745</v>
      </c>
      <c r="E1769" s="4" t="s">
        <v>5995</v>
      </c>
    </row>
    <row r="1770" spans="1:5" ht="15" thickBot="1" x14ac:dyDescent="0.35">
      <c r="A1770" s="17"/>
      <c r="B1770" s="17"/>
      <c r="C1770" s="18"/>
      <c r="D1770" s="1">
        <v>631</v>
      </c>
      <c r="E1770" s="4" t="s">
        <v>5996</v>
      </c>
    </row>
    <row r="1771" spans="1:5" ht="15" thickBot="1" x14ac:dyDescent="0.35">
      <c r="A1771" s="17"/>
      <c r="B1771" s="17"/>
      <c r="C1771" s="18"/>
      <c r="D1771" s="1">
        <v>633</v>
      </c>
      <c r="E1771" s="4" t="s">
        <v>5997</v>
      </c>
    </row>
    <row r="1772" spans="1:5" ht="15" thickBot="1" x14ac:dyDescent="0.35">
      <c r="A1772" s="17"/>
      <c r="B1772" s="17"/>
      <c r="C1772" s="18"/>
      <c r="D1772" s="1">
        <v>835</v>
      </c>
      <c r="E1772" s="4" t="s">
        <v>5998</v>
      </c>
    </row>
    <row r="1773" spans="1:5" ht="15" thickBot="1" x14ac:dyDescent="0.35">
      <c r="A1773" s="17"/>
      <c r="B1773" s="17"/>
      <c r="C1773" s="18"/>
      <c r="D1773" s="1">
        <v>767</v>
      </c>
      <c r="E1773" s="4" t="s">
        <v>5999</v>
      </c>
    </row>
    <row r="1774" spans="1:5" ht="15" thickBot="1" x14ac:dyDescent="0.35">
      <c r="A1774" s="17"/>
      <c r="B1774" s="17"/>
      <c r="C1774" s="18"/>
      <c r="D1774" s="1">
        <v>768</v>
      </c>
      <c r="E1774" s="4" t="s">
        <v>6000</v>
      </c>
    </row>
    <row r="1775" spans="1:5" ht="15" thickBot="1" x14ac:dyDescent="0.35">
      <c r="A1775" s="17"/>
      <c r="B1775" s="17"/>
      <c r="C1775" s="18"/>
      <c r="D1775" s="1">
        <v>754</v>
      </c>
      <c r="E1775" s="4" t="s">
        <v>6001</v>
      </c>
    </row>
    <row r="1776" spans="1:5" ht="15" thickBot="1" x14ac:dyDescent="0.35">
      <c r="A1776" s="17"/>
      <c r="B1776" s="17"/>
      <c r="C1776" s="18"/>
      <c r="D1776" s="1">
        <v>500</v>
      </c>
      <c r="E1776" s="4" t="s">
        <v>6002</v>
      </c>
    </row>
    <row r="1777" spans="1:5" ht="15" thickBot="1" x14ac:dyDescent="0.35">
      <c r="A1777" s="17"/>
      <c r="B1777" s="17"/>
      <c r="C1777" s="18"/>
      <c r="D1777" s="1">
        <v>540</v>
      </c>
      <c r="E1777" s="4" t="s">
        <v>6003</v>
      </c>
    </row>
    <row r="1778" spans="1:5" ht="15" thickBot="1" x14ac:dyDescent="0.35">
      <c r="A1778" s="17"/>
      <c r="B1778" s="17"/>
      <c r="C1778" s="18"/>
      <c r="D1778" s="1">
        <v>742</v>
      </c>
      <c r="E1778" s="4" t="s">
        <v>6004</v>
      </c>
    </row>
    <row r="1779" spans="1:5" ht="15" thickBot="1" x14ac:dyDescent="0.35">
      <c r="A1779" s="17"/>
      <c r="B1779" s="17"/>
      <c r="C1779" s="18"/>
      <c r="D1779" s="1">
        <v>820</v>
      </c>
      <c r="E1779" s="4" t="s">
        <v>6005</v>
      </c>
    </row>
    <row r="1780" spans="1:5" ht="15" thickBot="1" x14ac:dyDescent="0.35">
      <c r="A1780" s="17"/>
      <c r="B1780" s="17"/>
      <c r="C1780" s="18"/>
      <c r="D1780" s="1">
        <v>789</v>
      </c>
      <c r="E1780" s="4" t="s">
        <v>6006</v>
      </c>
    </row>
    <row r="1781" spans="1:5" ht="15" thickBot="1" x14ac:dyDescent="0.35">
      <c r="A1781" s="17"/>
      <c r="B1781" s="17"/>
      <c r="C1781" s="18"/>
      <c r="D1781" s="1">
        <v>488</v>
      </c>
      <c r="E1781" s="4" t="s">
        <v>6007</v>
      </c>
    </row>
    <row r="1782" spans="1:5" ht="15" thickBot="1" x14ac:dyDescent="0.35">
      <c r="A1782" s="17"/>
      <c r="B1782" s="17"/>
      <c r="C1782" s="18"/>
      <c r="D1782" s="1">
        <v>112</v>
      </c>
      <c r="E1782" s="4" t="s">
        <v>6008</v>
      </c>
    </row>
    <row r="1783" spans="1:5" ht="15" thickBot="1" x14ac:dyDescent="0.35">
      <c r="A1783" s="17"/>
      <c r="B1783" s="17"/>
      <c r="C1783" s="18"/>
      <c r="D1783" s="1">
        <v>50</v>
      </c>
      <c r="E1783" s="4" t="s">
        <v>6009</v>
      </c>
    </row>
    <row r="1784" spans="1:5" ht="15" thickBot="1" x14ac:dyDescent="0.35">
      <c r="A1784" s="17"/>
      <c r="B1784" s="17"/>
      <c r="C1784" s="18"/>
      <c r="D1784" s="1">
        <v>124</v>
      </c>
      <c r="E1784" s="4" t="s">
        <v>6010</v>
      </c>
    </row>
    <row r="1785" spans="1:5" ht="15" thickBot="1" x14ac:dyDescent="0.35">
      <c r="A1785" s="17"/>
      <c r="B1785" s="17"/>
      <c r="C1785" s="18"/>
      <c r="D1785" s="1">
        <v>151</v>
      </c>
      <c r="E1785" s="4" t="s">
        <v>6011</v>
      </c>
    </row>
    <row r="1786" spans="1:5" ht="15" thickBot="1" x14ac:dyDescent="0.35">
      <c r="A1786" s="17"/>
      <c r="B1786" s="17"/>
      <c r="C1786" s="18"/>
      <c r="D1786" s="1">
        <v>506</v>
      </c>
      <c r="E1786" s="4" t="s">
        <v>6012</v>
      </c>
    </row>
    <row r="1787" spans="1:5" ht="15" thickBot="1" x14ac:dyDescent="0.35">
      <c r="A1787" s="17"/>
      <c r="B1787" s="17"/>
      <c r="C1787" s="18"/>
      <c r="D1787" s="1">
        <v>111</v>
      </c>
      <c r="E1787" s="4" t="s">
        <v>6013</v>
      </c>
    </row>
    <row r="1788" spans="1:5" ht="15" thickBot="1" x14ac:dyDescent="0.35">
      <c r="A1788" s="17"/>
      <c r="B1788" s="17"/>
      <c r="C1788" s="18"/>
      <c r="D1788" s="1">
        <v>736</v>
      </c>
      <c r="E1788" s="4" t="s">
        <v>6014</v>
      </c>
    </row>
    <row r="1789" spans="1:5" ht="15" thickBot="1" x14ac:dyDescent="0.35">
      <c r="A1789" s="17"/>
      <c r="B1789" s="17"/>
      <c r="C1789" s="18"/>
      <c r="D1789" s="1">
        <v>660</v>
      </c>
      <c r="E1789" s="4" t="s">
        <v>6015</v>
      </c>
    </row>
    <row r="1790" spans="1:5" ht="15" thickBot="1" x14ac:dyDescent="0.35">
      <c r="A1790" s="17"/>
      <c r="B1790" s="17"/>
      <c r="C1790" s="18"/>
      <c r="D1790" s="1">
        <v>155</v>
      </c>
      <c r="E1790" s="4" t="s">
        <v>6016</v>
      </c>
    </row>
    <row r="1791" spans="1:5" ht="15" thickBot="1" x14ac:dyDescent="0.35">
      <c r="A1791" s="17"/>
      <c r="B1791" s="17"/>
      <c r="C1791" s="18"/>
      <c r="D1791" s="1">
        <v>501</v>
      </c>
      <c r="E1791" s="4" t="s">
        <v>6017</v>
      </c>
    </row>
    <row r="1792" spans="1:5" ht="15" thickBot="1" x14ac:dyDescent="0.35">
      <c r="A1792" s="17"/>
      <c r="B1792" s="17"/>
      <c r="C1792" s="18"/>
      <c r="D1792" s="1">
        <v>502</v>
      </c>
      <c r="E1792" s="4" t="s">
        <v>6018</v>
      </c>
    </row>
    <row r="1793" spans="1:5" ht="15" thickBot="1" x14ac:dyDescent="0.35">
      <c r="A1793" s="17"/>
      <c r="B1793" s="17"/>
      <c r="C1793" s="18"/>
      <c r="D1793" s="1">
        <v>285</v>
      </c>
      <c r="E1793" s="4" t="s">
        <v>6019</v>
      </c>
    </row>
    <row r="1794" spans="1:5" ht="15" thickBot="1" x14ac:dyDescent="0.35">
      <c r="A1794" s="17"/>
      <c r="B1794" s="17"/>
      <c r="C1794" s="18"/>
      <c r="D1794" s="1">
        <v>490</v>
      </c>
      <c r="E1794" s="4" t="s">
        <v>6020</v>
      </c>
    </row>
    <row r="1795" spans="1:5" ht="15" thickBot="1" x14ac:dyDescent="0.35">
      <c r="A1795" s="17"/>
      <c r="B1795" s="17"/>
      <c r="C1795" s="18"/>
      <c r="D1795" s="1">
        <v>381</v>
      </c>
      <c r="E1795" s="4" t="s">
        <v>6021</v>
      </c>
    </row>
    <row r="1796" spans="1:5" ht="15" thickBot="1" x14ac:dyDescent="0.35">
      <c r="A1796" s="17"/>
      <c r="B1796" s="17"/>
      <c r="C1796" s="18"/>
      <c r="D1796" s="1">
        <v>344</v>
      </c>
      <c r="E1796" s="4" t="s">
        <v>6022</v>
      </c>
    </row>
    <row r="1797" spans="1:5" ht="15" thickBot="1" x14ac:dyDescent="0.35">
      <c r="A1797" s="17"/>
      <c r="B1797" s="17"/>
      <c r="C1797" s="18"/>
      <c r="D1797" s="1">
        <v>774</v>
      </c>
      <c r="E1797" s="4" t="s">
        <v>6023</v>
      </c>
    </row>
    <row r="1798" spans="1:5" ht="15" thickBot="1" x14ac:dyDescent="0.35">
      <c r="A1798" s="17"/>
      <c r="B1798" s="17"/>
      <c r="C1798" s="18"/>
      <c r="D1798" s="1">
        <v>306</v>
      </c>
      <c r="E1798" s="4" t="s">
        <v>6024</v>
      </c>
    </row>
    <row r="1799" spans="1:5" ht="15" thickBot="1" x14ac:dyDescent="0.35">
      <c r="A1799" s="17"/>
      <c r="B1799" s="17"/>
      <c r="C1799" s="18"/>
      <c r="D1799" s="1">
        <v>797</v>
      </c>
      <c r="E1799" s="4" t="s">
        <v>6025</v>
      </c>
    </row>
    <row r="1800" spans="1:5" ht="15" thickBot="1" x14ac:dyDescent="0.35">
      <c r="A1800" s="17"/>
      <c r="B1800" s="17"/>
      <c r="C1800" s="18"/>
      <c r="D1800" s="1">
        <v>803</v>
      </c>
      <c r="E1800" s="4" t="s">
        <v>6026</v>
      </c>
    </row>
    <row r="1801" spans="1:5" ht="15" thickBot="1" x14ac:dyDescent="0.35">
      <c r="A1801" s="17"/>
      <c r="B1801" s="17"/>
      <c r="C1801" s="18"/>
      <c r="D1801" s="1">
        <v>9</v>
      </c>
      <c r="E1801" s="4" t="s">
        <v>6027</v>
      </c>
    </row>
    <row r="1802" spans="1:5" ht="15" thickBot="1" x14ac:dyDescent="0.35">
      <c r="A1802" s="17"/>
      <c r="B1802" s="17"/>
      <c r="C1802" s="18"/>
      <c r="D1802" s="1">
        <v>786</v>
      </c>
      <c r="E1802" s="4" t="s">
        <v>6027</v>
      </c>
    </row>
    <row r="1803" spans="1:5" ht="15" thickBot="1" x14ac:dyDescent="0.35">
      <c r="A1803" s="17"/>
      <c r="B1803" s="17"/>
      <c r="C1803" s="18"/>
      <c r="D1803" s="1">
        <v>350</v>
      </c>
      <c r="E1803" s="4" t="s">
        <v>6028</v>
      </c>
    </row>
    <row r="1804" spans="1:5" ht="15" thickBot="1" x14ac:dyDescent="0.35">
      <c r="A1804" s="17"/>
      <c r="B1804" s="17"/>
      <c r="C1804" s="18"/>
      <c r="D1804" s="1">
        <v>467</v>
      </c>
      <c r="E1804" s="4" t="s">
        <v>6029</v>
      </c>
    </row>
    <row r="1805" spans="1:5" ht="15" thickBot="1" x14ac:dyDescent="0.35">
      <c r="A1805" s="17"/>
      <c r="B1805" s="17"/>
      <c r="C1805" s="18"/>
      <c r="D1805" s="1">
        <v>212</v>
      </c>
      <c r="E1805" s="4" t="s">
        <v>6030</v>
      </c>
    </row>
    <row r="1806" spans="1:5" ht="15" thickBot="1" x14ac:dyDescent="0.35">
      <c r="A1806" s="17"/>
      <c r="B1806" s="17"/>
      <c r="C1806" s="18"/>
      <c r="D1806" s="1">
        <v>627</v>
      </c>
      <c r="E1806" s="4" t="s">
        <v>6030</v>
      </c>
    </row>
    <row r="1807" spans="1:5" ht="15" thickBot="1" x14ac:dyDescent="0.35">
      <c r="A1807" s="17"/>
      <c r="B1807" s="17"/>
      <c r="C1807" s="18"/>
      <c r="D1807" s="1">
        <v>307</v>
      </c>
      <c r="E1807" s="4" t="s">
        <v>6031</v>
      </c>
    </row>
    <row r="1808" spans="1:5" ht="15" thickBot="1" x14ac:dyDescent="0.35">
      <c r="A1808" s="17"/>
      <c r="B1808" s="17"/>
      <c r="C1808" s="18"/>
      <c r="D1808" s="1">
        <v>802</v>
      </c>
      <c r="E1808" s="4" t="s">
        <v>6031</v>
      </c>
    </row>
    <row r="1809" spans="1:5" ht="15" thickBot="1" x14ac:dyDescent="0.35">
      <c r="A1809" s="17"/>
      <c r="B1809" s="17"/>
      <c r="C1809" s="18"/>
      <c r="D1809" s="1">
        <v>389</v>
      </c>
      <c r="E1809" s="4" t="s">
        <v>6032</v>
      </c>
    </row>
    <row r="1810" spans="1:5" ht="15" thickBot="1" x14ac:dyDescent="0.35">
      <c r="A1810" s="17"/>
      <c r="B1810" s="17"/>
      <c r="C1810" s="18"/>
      <c r="D1810" s="1">
        <v>775</v>
      </c>
      <c r="E1810" s="4" t="s">
        <v>6033</v>
      </c>
    </row>
    <row r="1811" spans="1:5" ht="15" thickBot="1" x14ac:dyDescent="0.35">
      <c r="A1811" s="17"/>
      <c r="B1811" s="17"/>
      <c r="C1811" s="18"/>
      <c r="D1811" s="1">
        <v>750</v>
      </c>
      <c r="E1811" s="4" t="s">
        <v>6034</v>
      </c>
    </row>
    <row r="1812" spans="1:5" ht="15" thickBot="1" x14ac:dyDescent="0.35">
      <c r="A1812" s="17"/>
      <c r="B1812" s="17"/>
      <c r="C1812" s="18"/>
      <c r="D1812" s="1">
        <v>521</v>
      </c>
      <c r="E1812" s="4" t="s">
        <v>6035</v>
      </c>
    </row>
    <row r="1813" spans="1:5" ht="15" thickBot="1" x14ac:dyDescent="0.35">
      <c r="A1813" s="17"/>
      <c r="B1813" s="17"/>
      <c r="C1813" s="18"/>
      <c r="D1813" s="1">
        <v>162</v>
      </c>
      <c r="E1813" s="4" t="s">
        <v>6036</v>
      </c>
    </row>
    <row r="1814" spans="1:5" ht="15" thickBot="1" x14ac:dyDescent="0.35">
      <c r="A1814" s="17"/>
      <c r="B1814" s="17"/>
      <c r="C1814" s="18"/>
      <c r="D1814" s="1">
        <v>780</v>
      </c>
      <c r="E1814" s="4" t="s">
        <v>6037</v>
      </c>
    </row>
    <row r="1815" spans="1:5" ht="15" thickBot="1" x14ac:dyDescent="0.35">
      <c r="A1815" s="17"/>
      <c r="B1815" s="17"/>
      <c r="C1815" s="18"/>
      <c r="D1815" s="1">
        <v>174</v>
      </c>
      <c r="E1815" s="4" t="s">
        <v>6038</v>
      </c>
    </row>
    <row r="1816" spans="1:5" ht="15" thickBot="1" x14ac:dyDescent="0.35">
      <c r="A1816" s="17"/>
      <c r="B1816" s="17"/>
      <c r="C1816" s="18"/>
      <c r="D1816" s="1">
        <v>156</v>
      </c>
      <c r="E1816" s="4" t="s">
        <v>6039</v>
      </c>
    </row>
    <row r="1817" spans="1:5" ht="15" thickBot="1" x14ac:dyDescent="0.35">
      <c r="A1817" s="17"/>
      <c r="B1817" s="17"/>
      <c r="C1817" s="18"/>
      <c r="D1817" s="1">
        <v>123</v>
      </c>
      <c r="E1817" s="4" t="s">
        <v>6040</v>
      </c>
    </row>
    <row r="1818" spans="1:5" ht="15" thickBot="1" x14ac:dyDescent="0.35">
      <c r="A1818" s="17"/>
      <c r="B1818" s="17"/>
      <c r="C1818" s="18"/>
      <c r="D1818" s="1">
        <v>62</v>
      </c>
      <c r="E1818" s="4" t="s">
        <v>6041</v>
      </c>
    </row>
    <row r="1819" spans="1:5" ht="15" thickBot="1" x14ac:dyDescent="0.35">
      <c r="A1819" s="17"/>
      <c r="B1819" s="17"/>
      <c r="C1819" s="18"/>
      <c r="D1819" s="1">
        <v>108</v>
      </c>
      <c r="E1819" s="4" t="s">
        <v>6042</v>
      </c>
    </row>
    <row r="1820" spans="1:5" ht="15" thickBot="1" x14ac:dyDescent="0.35">
      <c r="A1820" s="17"/>
      <c r="B1820" s="17"/>
      <c r="C1820" s="18"/>
      <c r="D1820" s="1">
        <v>814</v>
      </c>
      <c r="E1820" s="4" t="s">
        <v>6043</v>
      </c>
    </row>
    <row r="1821" spans="1:5" ht="15" thickBot="1" x14ac:dyDescent="0.35">
      <c r="A1821" s="17"/>
      <c r="B1821" s="17"/>
      <c r="C1821" s="18"/>
      <c r="D1821" s="1">
        <v>815</v>
      </c>
      <c r="E1821" s="4" t="s">
        <v>6044</v>
      </c>
    </row>
    <row r="1822" spans="1:5" ht="15" thickBot="1" x14ac:dyDescent="0.35">
      <c r="A1822" s="17"/>
      <c r="B1822" s="17"/>
      <c r="C1822" s="18"/>
      <c r="D1822" s="1">
        <v>242</v>
      </c>
      <c r="E1822" s="4" t="s">
        <v>6045</v>
      </c>
    </row>
    <row r="1823" spans="1:5" ht="15" thickBot="1" x14ac:dyDescent="0.35">
      <c r="A1823" s="17"/>
      <c r="B1823" s="17"/>
      <c r="C1823" s="18"/>
      <c r="D1823" s="1">
        <v>63</v>
      </c>
      <c r="E1823" s="4" t="s">
        <v>6046</v>
      </c>
    </row>
    <row r="1824" spans="1:5" ht="15" thickBot="1" x14ac:dyDescent="0.35">
      <c r="A1824" s="17"/>
      <c r="B1824" s="17"/>
      <c r="C1824" s="18"/>
      <c r="D1824" s="1">
        <v>64</v>
      </c>
      <c r="E1824" s="4" t="s">
        <v>6047</v>
      </c>
    </row>
    <row r="1825" spans="1:5" ht="15" thickBot="1" x14ac:dyDescent="0.35">
      <c r="A1825" s="17"/>
      <c r="B1825" s="17"/>
      <c r="C1825" s="18"/>
      <c r="D1825" s="1">
        <v>308</v>
      </c>
      <c r="E1825" s="4" t="s">
        <v>6048</v>
      </c>
    </row>
    <row r="1826" spans="1:5" ht="15" thickBot="1" x14ac:dyDescent="0.35">
      <c r="A1826" s="17"/>
      <c r="B1826" s="17"/>
      <c r="C1826" s="18"/>
      <c r="D1826" s="1">
        <v>434</v>
      </c>
      <c r="E1826" s="4" t="s">
        <v>6049</v>
      </c>
    </row>
    <row r="1827" spans="1:5" ht="15" thickBot="1" x14ac:dyDescent="0.35">
      <c r="A1827" s="17"/>
      <c r="B1827" s="17"/>
      <c r="C1827" s="18"/>
      <c r="D1827" s="1">
        <v>408</v>
      </c>
      <c r="E1827" s="4" t="s">
        <v>6050</v>
      </c>
    </row>
    <row r="1828" spans="1:5" ht="15" thickBot="1" x14ac:dyDescent="0.35">
      <c r="A1828" s="17"/>
      <c r="B1828" s="17"/>
      <c r="C1828" s="18"/>
      <c r="D1828" s="1">
        <v>65</v>
      </c>
      <c r="E1828" s="4" t="s">
        <v>6051</v>
      </c>
    </row>
    <row r="1829" spans="1:5" ht="15" thickBot="1" x14ac:dyDescent="0.35">
      <c r="A1829" s="17"/>
      <c r="B1829" s="17"/>
      <c r="C1829" s="18"/>
      <c r="D1829" s="1">
        <v>491</v>
      </c>
      <c r="E1829" s="4" t="s">
        <v>6052</v>
      </c>
    </row>
    <row r="1830" spans="1:5" ht="15" thickBot="1" x14ac:dyDescent="0.35">
      <c r="A1830" s="17"/>
      <c r="B1830" s="17"/>
      <c r="C1830" s="18"/>
      <c r="D1830" s="1">
        <v>154</v>
      </c>
      <c r="E1830" s="4" t="s">
        <v>6053</v>
      </c>
    </row>
    <row r="1831" spans="1:5" ht="15" thickBot="1" x14ac:dyDescent="0.35">
      <c r="A1831" s="17"/>
      <c r="B1831" s="17"/>
      <c r="C1831" s="18"/>
      <c r="D1831" s="1">
        <v>225</v>
      </c>
      <c r="E1831" s="4" t="s">
        <v>6054</v>
      </c>
    </row>
    <row r="1832" spans="1:5" ht="15" thickBot="1" x14ac:dyDescent="0.35">
      <c r="A1832" s="17"/>
      <c r="B1832" s="17"/>
      <c r="C1832" s="18"/>
      <c r="D1832" s="1">
        <v>643</v>
      </c>
      <c r="E1832" s="4" t="s">
        <v>6055</v>
      </c>
    </row>
    <row r="1833" spans="1:5" ht="15" thickBot="1" x14ac:dyDescent="0.35">
      <c r="A1833" s="17"/>
      <c r="B1833" s="17"/>
      <c r="C1833" s="18"/>
      <c r="D1833" s="1">
        <v>776</v>
      </c>
      <c r="E1833" s="4" t="s">
        <v>6056</v>
      </c>
    </row>
    <row r="1834" spans="1:5" ht="15" thickBot="1" x14ac:dyDescent="0.35">
      <c r="A1834" s="17"/>
      <c r="B1834" s="17"/>
      <c r="C1834" s="18"/>
      <c r="D1834" s="1">
        <v>827</v>
      </c>
      <c r="E1834" s="4" t="s">
        <v>6057</v>
      </c>
    </row>
    <row r="1835" spans="1:5" ht="15" thickBot="1" x14ac:dyDescent="0.35">
      <c r="A1835" s="17"/>
      <c r="B1835" s="17"/>
      <c r="C1835" s="18"/>
      <c r="D1835" s="1">
        <v>834</v>
      </c>
      <c r="E1835" s="4" t="s">
        <v>6058</v>
      </c>
    </row>
    <row r="1836" spans="1:5" ht="15" thickBot="1" x14ac:dyDescent="0.35">
      <c r="A1836" s="17"/>
      <c r="B1836" s="17"/>
      <c r="C1836" s="18"/>
      <c r="D1836" s="1">
        <v>825</v>
      </c>
      <c r="E1836" s="4" t="s">
        <v>6059</v>
      </c>
    </row>
    <row r="1837" spans="1:5" ht="15" thickBot="1" x14ac:dyDescent="0.35">
      <c r="A1837" s="17"/>
      <c r="B1837" s="17"/>
      <c r="C1837" s="18"/>
      <c r="D1837" s="1">
        <v>-1</v>
      </c>
      <c r="E1837" s="4" t="s">
        <v>8</v>
      </c>
    </row>
    <row r="1838" spans="1:5" ht="15" thickBot="1" x14ac:dyDescent="0.35">
      <c r="A1838" s="17"/>
      <c r="B1838" s="17"/>
      <c r="C1838" s="18"/>
      <c r="D1838" s="1">
        <v>-2</v>
      </c>
      <c r="E1838" s="4" t="s">
        <v>3148</v>
      </c>
    </row>
    <row r="1839" spans="1:5" ht="15" thickBot="1" x14ac:dyDescent="0.35">
      <c r="A1839" s="19"/>
      <c r="B1839" s="19"/>
      <c r="C1839" s="20"/>
      <c r="D1839" s="5">
        <v>-3</v>
      </c>
      <c r="E1839" s="6" t="s">
        <v>6060</v>
      </c>
    </row>
    <row r="1840" spans="1:5" ht="15" thickBot="1" x14ac:dyDescent="0.35">
      <c r="A1840" s="10" t="s">
        <v>3152</v>
      </c>
      <c r="B1840" s="10" t="s">
        <v>10</v>
      </c>
      <c r="C1840" s="10" t="s">
        <v>11</v>
      </c>
      <c r="D1840" s="21" t="s">
        <v>3150</v>
      </c>
      <c r="E1840" s="21"/>
    </row>
    <row r="1841" spans="1:5" ht="15" thickBot="1" x14ac:dyDescent="0.35">
      <c r="A1841" s="9" t="s">
        <v>3153</v>
      </c>
      <c r="B1841" s="9" t="s">
        <v>5</v>
      </c>
      <c r="C1841" s="9" t="s">
        <v>2865</v>
      </c>
      <c r="D1841" s="22" t="s">
        <v>3146</v>
      </c>
      <c r="E1841" s="22"/>
    </row>
    <row r="1842" spans="1:5" ht="15" thickBot="1" x14ac:dyDescent="0.35">
      <c r="A1842" s="17"/>
      <c r="B1842" s="17"/>
      <c r="C1842" s="18"/>
      <c r="D1842" s="2" t="s">
        <v>211</v>
      </c>
      <c r="E1842" s="3" t="s">
        <v>212</v>
      </c>
    </row>
    <row r="1843" spans="1:5" ht="15" thickBot="1" x14ac:dyDescent="0.35">
      <c r="A1843" s="17"/>
      <c r="B1843" s="17"/>
      <c r="C1843" s="18"/>
      <c r="D1843" s="1">
        <v>438</v>
      </c>
      <c r="E1843" s="4" t="s">
        <v>5244</v>
      </c>
    </row>
    <row r="1844" spans="1:5" ht="15" thickBot="1" x14ac:dyDescent="0.35">
      <c r="A1844" s="17"/>
      <c r="B1844" s="17"/>
      <c r="C1844" s="18"/>
      <c r="D1844" s="1">
        <v>372</v>
      </c>
      <c r="E1844" s="4" t="s">
        <v>5245</v>
      </c>
    </row>
    <row r="1845" spans="1:5" ht="15" thickBot="1" x14ac:dyDescent="0.35">
      <c r="A1845" s="17"/>
      <c r="B1845" s="17"/>
      <c r="C1845" s="18"/>
      <c r="D1845" s="1">
        <v>361</v>
      </c>
      <c r="E1845" s="4" t="s">
        <v>5246</v>
      </c>
    </row>
    <row r="1846" spans="1:5" ht="15" thickBot="1" x14ac:dyDescent="0.35">
      <c r="A1846" s="17"/>
      <c r="B1846" s="17"/>
      <c r="C1846" s="18"/>
      <c r="D1846" s="1">
        <v>231</v>
      </c>
      <c r="E1846" s="4" t="s">
        <v>5247</v>
      </c>
    </row>
    <row r="1847" spans="1:5" ht="15" thickBot="1" x14ac:dyDescent="0.35">
      <c r="A1847" s="17"/>
      <c r="B1847" s="17"/>
      <c r="C1847" s="18"/>
      <c r="D1847" s="1">
        <v>714</v>
      </c>
      <c r="E1847" s="4" t="s">
        <v>5247</v>
      </c>
    </row>
    <row r="1848" spans="1:5" ht="15" thickBot="1" x14ac:dyDescent="0.35">
      <c r="A1848" s="17"/>
      <c r="B1848" s="17"/>
      <c r="C1848" s="18"/>
      <c r="D1848" s="1">
        <v>719</v>
      </c>
      <c r="E1848" s="4" t="s">
        <v>5248</v>
      </c>
    </row>
    <row r="1849" spans="1:5" ht="15" thickBot="1" x14ac:dyDescent="0.35">
      <c r="A1849" s="17"/>
      <c r="B1849" s="17"/>
      <c r="C1849" s="18"/>
      <c r="D1849" s="1">
        <v>520</v>
      </c>
      <c r="E1849" s="4" t="s">
        <v>5249</v>
      </c>
    </row>
    <row r="1850" spans="1:5" ht="15" thickBot="1" x14ac:dyDescent="0.35">
      <c r="A1850" s="17"/>
      <c r="B1850" s="17"/>
      <c r="C1850" s="18"/>
      <c r="D1850" s="1">
        <v>628</v>
      </c>
      <c r="E1850" s="4" t="s">
        <v>5250</v>
      </c>
    </row>
    <row r="1851" spans="1:5" ht="15" thickBot="1" x14ac:dyDescent="0.35">
      <c r="A1851" s="17"/>
      <c r="B1851" s="17"/>
      <c r="C1851" s="18"/>
      <c r="D1851" s="1">
        <v>798</v>
      </c>
      <c r="E1851" s="4" t="s">
        <v>5251</v>
      </c>
    </row>
    <row r="1852" spans="1:5" ht="15" thickBot="1" x14ac:dyDescent="0.35">
      <c r="A1852" s="17"/>
      <c r="B1852" s="17"/>
      <c r="C1852" s="18"/>
      <c r="D1852" s="1">
        <v>125</v>
      </c>
      <c r="E1852" s="4" t="s">
        <v>5252</v>
      </c>
    </row>
    <row r="1853" spans="1:5" ht="15" thickBot="1" x14ac:dyDescent="0.35">
      <c r="A1853" s="17"/>
      <c r="B1853" s="17"/>
      <c r="C1853" s="18"/>
      <c r="D1853" s="1">
        <v>4</v>
      </c>
      <c r="E1853" s="4" t="s">
        <v>5253</v>
      </c>
    </row>
    <row r="1854" spans="1:5" ht="15" thickBot="1" x14ac:dyDescent="0.35">
      <c r="A1854" s="17"/>
      <c r="B1854" s="17"/>
      <c r="C1854" s="18"/>
      <c r="D1854" s="1">
        <v>464</v>
      </c>
      <c r="E1854" s="4" t="s">
        <v>5254</v>
      </c>
    </row>
    <row r="1855" spans="1:5" ht="15" thickBot="1" x14ac:dyDescent="0.35">
      <c r="A1855" s="17"/>
      <c r="B1855" s="17"/>
      <c r="C1855" s="18"/>
      <c r="D1855" s="1">
        <v>479</v>
      </c>
      <c r="E1855" s="4" t="s">
        <v>5255</v>
      </c>
    </row>
    <row r="1856" spans="1:5" ht="15" thickBot="1" x14ac:dyDescent="0.35">
      <c r="A1856" s="17"/>
      <c r="B1856" s="17"/>
      <c r="C1856" s="18"/>
      <c r="D1856" s="1">
        <v>444</v>
      </c>
      <c r="E1856" s="4" t="s">
        <v>5256</v>
      </c>
    </row>
    <row r="1857" spans="1:5" ht="15" thickBot="1" x14ac:dyDescent="0.35">
      <c r="A1857" s="17"/>
      <c r="B1857" s="17"/>
      <c r="C1857" s="18"/>
      <c r="D1857" s="1">
        <v>551</v>
      </c>
      <c r="E1857" s="4" t="s">
        <v>5257</v>
      </c>
    </row>
    <row r="1858" spans="1:5" ht="15" thickBot="1" x14ac:dyDescent="0.35">
      <c r="A1858" s="17"/>
      <c r="B1858" s="17"/>
      <c r="C1858" s="18"/>
      <c r="D1858" s="1">
        <v>649</v>
      </c>
      <c r="E1858" s="4" t="s">
        <v>5258</v>
      </c>
    </row>
    <row r="1859" spans="1:5" ht="15" thickBot="1" x14ac:dyDescent="0.35">
      <c r="A1859" s="17"/>
      <c r="B1859" s="17"/>
      <c r="C1859" s="18"/>
      <c r="D1859" s="1">
        <v>5</v>
      </c>
      <c r="E1859" s="4" t="s">
        <v>5259</v>
      </c>
    </row>
    <row r="1860" spans="1:5" ht="15" thickBot="1" x14ac:dyDescent="0.35">
      <c r="A1860" s="17"/>
      <c r="B1860" s="17"/>
      <c r="C1860" s="18"/>
      <c r="D1860" s="1">
        <v>769</v>
      </c>
      <c r="E1860" s="4" t="s">
        <v>5260</v>
      </c>
    </row>
    <row r="1861" spans="1:5" ht="15" thickBot="1" x14ac:dyDescent="0.35">
      <c r="A1861" s="17"/>
      <c r="B1861" s="17"/>
      <c r="C1861" s="18"/>
      <c r="D1861" s="1">
        <v>204</v>
      </c>
      <c r="E1861" s="4" t="s">
        <v>5261</v>
      </c>
    </row>
    <row r="1862" spans="1:5" ht="15" thickBot="1" x14ac:dyDescent="0.35">
      <c r="A1862" s="17"/>
      <c r="B1862" s="17"/>
      <c r="C1862" s="18"/>
      <c r="D1862" s="1">
        <v>812</v>
      </c>
      <c r="E1862" s="4" t="s">
        <v>5262</v>
      </c>
    </row>
    <row r="1863" spans="1:5" ht="15" thickBot="1" x14ac:dyDescent="0.35">
      <c r="A1863" s="17"/>
      <c r="B1863" s="17"/>
      <c r="C1863" s="18"/>
      <c r="D1863" s="1">
        <v>445</v>
      </c>
      <c r="E1863" s="4" t="s">
        <v>5263</v>
      </c>
    </row>
    <row r="1864" spans="1:5" ht="15" thickBot="1" x14ac:dyDescent="0.35">
      <c r="A1864" s="17"/>
      <c r="B1864" s="17"/>
      <c r="C1864" s="18"/>
      <c r="D1864" s="1">
        <v>465</v>
      </c>
      <c r="E1864" s="4" t="s">
        <v>5264</v>
      </c>
    </row>
    <row r="1865" spans="1:5" ht="15" thickBot="1" x14ac:dyDescent="0.35">
      <c r="A1865" s="17"/>
      <c r="B1865" s="17"/>
      <c r="C1865" s="18"/>
      <c r="D1865" s="1">
        <v>18</v>
      </c>
      <c r="E1865" s="4" t="s">
        <v>5265</v>
      </c>
    </row>
    <row r="1866" spans="1:5" ht="15" thickBot="1" x14ac:dyDescent="0.35">
      <c r="A1866" s="17"/>
      <c r="B1866" s="17"/>
      <c r="C1866" s="18"/>
      <c r="D1866" s="1">
        <v>28</v>
      </c>
      <c r="E1866" s="4" t="s">
        <v>5266</v>
      </c>
    </row>
    <row r="1867" spans="1:5" ht="15" thickBot="1" x14ac:dyDescent="0.35">
      <c r="A1867" s="17"/>
      <c r="B1867" s="17"/>
      <c r="C1867" s="18"/>
      <c r="D1867" s="1">
        <v>353</v>
      </c>
      <c r="E1867" s="4" t="s">
        <v>5267</v>
      </c>
    </row>
    <row r="1868" spans="1:5" ht="15" thickBot="1" x14ac:dyDescent="0.35">
      <c r="A1868" s="17"/>
      <c r="B1868" s="17"/>
      <c r="C1868" s="18"/>
      <c r="D1868" s="1">
        <v>362</v>
      </c>
      <c r="E1868" s="4" t="s">
        <v>5268</v>
      </c>
    </row>
    <row r="1869" spans="1:5" ht="15" thickBot="1" x14ac:dyDescent="0.35">
      <c r="A1869" s="17"/>
      <c r="B1869" s="17"/>
      <c r="C1869" s="18"/>
      <c r="D1869" s="1">
        <v>468</v>
      </c>
      <c r="E1869" s="4" t="s">
        <v>5269</v>
      </c>
    </row>
    <row r="1870" spans="1:5" ht="15" thickBot="1" x14ac:dyDescent="0.35">
      <c r="A1870" s="17"/>
      <c r="B1870" s="17"/>
      <c r="C1870" s="18"/>
      <c r="D1870" s="1">
        <v>316</v>
      </c>
      <c r="E1870" s="4" t="s">
        <v>5270</v>
      </c>
    </row>
    <row r="1871" spans="1:5" ht="15" thickBot="1" x14ac:dyDescent="0.35">
      <c r="A1871" s="17"/>
      <c r="B1871" s="17"/>
      <c r="C1871" s="18"/>
      <c r="D1871" s="1">
        <v>725</v>
      </c>
      <c r="E1871" s="4" t="s">
        <v>5271</v>
      </c>
    </row>
    <row r="1872" spans="1:5" ht="15" thickBot="1" x14ac:dyDescent="0.35">
      <c r="A1872" s="17"/>
      <c r="B1872" s="17"/>
      <c r="C1872" s="18"/>
      <c r="D1872" s="1">
        <v>561</v>
      </c>
      <c r="E1872" s="4" t="s">
        <v>5272</v>
      </c>
    </row>
    <row r="1873" spans="1:5" ht="15" thickBot="1" x14ac:dyDescent="0.35">
      <c r="A1873" s="17"/>
      <c r="B1873" s="17"/>
      <c r="C1873" s="18"/>
      <c r="D1873" s="1">
        <v>346</v>
      </c>
      <c r="E1873" s="4" t="s">
        <v>5273</v>
      </c>
    </row>
    <row r="1874" spans="1:5" ht="15" thickBot="1" x14ac:dyDescent="0.35">
      <c r="A1874" s="17"/>
      <c r="B1874" s="17"/>
      <c r="C1874" s="18"/>
      <c r="D1874" s="1">
        <v>484</v>
      </c>
      <c r="E1874" s="4" t="s">
        <v>5273</v>
      </c>
    </row>
    <row r="1875" spans="1:5" ht="15" thickBot="1" x14ac:dyDescent="0.35">
      <c r="A1875" s="17"/>
      <c r="B1875" s="17"/>
      <c r="C1875" s="18"/>
      <c r="D1875" s="1">
        <v>255</v>
      </c>
      <c r="E1875" s="4" t="s">
        <v>5274</v>
      </c>
    </row>
    <row r="1876" spans="1:5" ht="15" thickBot="1" x14ac:dyDescent="0.35">
      <c r="A1876" s="17"/>
      <c r="B1876" s="17"/>
      <c r="C1876" s="18"/>
      <c r="D1876" s="1">
        <v>553</v>
      </c>
      <c r="E1876" s="4" t="s">
        <v>5275</v>
      </c>
    </row>
    <row r="1877" spans="1:5" ht="15" thickBot="1" x14ac:dyDescent="0.35">
      <c r="A1877" s="17"/>
      <c r="B1877" s="17"/>
      <c r="C1877" s="18"/>
      <c r="D1877" s="1">
        <v>478</v>
      </c>
      <c r="E1877" s="4" t="s">
        <v>5276</v>
      </c>
    </row>
    <row r="1878" spans="1:5" ht="15" thickBot="1" x14ac:dyDescent="0.35">
      <c r="A1878" s="17"/>
      <c r="B1878" s="17"/>
      <c r="C1878" s="18"/>
      <c r="D1878" s="1">
        <v>818</v>
      </c>
      <c r="E1878" s="4" t="s">
        <v>5277</v>
      </c>
    </row>
    <row r="1879" spans="1:5" ht="15" thickBot="1" x14ac:dyDescent="0.35">
      <c r="A1879" s="17"/>
      <c r="B1879" s="17"/>
      <c r="C1879" s="18"/>
      <c r="D1879" s="1">
        <v>34</v>
      </c>
      <c r="E1879" s="4" t="s">
        <v>5278</v>
      </c>
    </row>
    <row r="1880" spans="1:5" ht="15" thickBot="1" x14ac:dyDescent="0.35">
      <c r="A1880" s="17"/>
      <c r="B1880" s="17"/>
      <c r="C1880" s="18"/>
      <c r="D1880" s="1">
        <v>584</v>
      </c>
      <c r="E1880" s="4" t="s">
        <v>5279</v>
      </c>
    </row>
    <row r="1881" spans="1:5" ht="15" thickBot="1" x14ac:dyDescent="0.35">
      <c r="A1881" s="17"/>
      <c r="B1881" s="17"/>
      <c r="C1881" s="18"/>
      <c r="D1881" s="1">
        <v>619</v>
      </c>
      <c r="E1881" s="4" t="s">
        <v>5280</v>
      </c>
    </row>
    <row r="1882" spans="1:5" ht="15" thickBot="1" x14ac:dyDescent="0.35">
      <c r="A1882" s="17"/>
      <c r="B1882" s="17"/>
      <c r="C1882" s="18"/>
      <c r="D1882" s="1">
        <v>607</v>
      </c>
      <c r="E1882" s="4" t="s">
        <v>5281</v>
      </c>
    </row>
    <row r="1883" spans="1:5" ht="15" thickBot="1" x14ac:dyDescent="0.35">
      <c r="A1883" s="17"/>
      <c r="B1883" s="17"/>
      <c r="C1883" s="18"/>
      <c r="D1883" s="1">
        <v>606</v>
      </c>
      <c r="E1883" s="4" t="s">
        <v>5282</v>
      </c>
    </row>
    <row r="1884" spans="1:5" ht="15" thickBot="1" x14ac:dyDescent="0.35">
      <c r="A1884" s="17"/>
      <c r="B1884" s="17"/>
      <c r="C1884" s="18"/>
      <c r="D1884" s="1">
        <v>585</v>
      </c>
      <c r="E1884" s="4" t="s">
        <v>5283</v>
      </c>
    </row>
    <row r="1885" spans="1:5" ht="15" thickBot="1" x14ac:dyDescent="0.35">
      <c r="A1885" s="17"/>
      <c r="B1885" s="17"/>
      <c r="C1885" s="18"/>
      <c r="D1885" s="1">
        <v>558</v>
      </c>
      <c r="E1885" s="4" t="s">
        <v>5284</v>
      </c>
    </row>
    <row r="1886" spans="1:5" ht="15" thickBot="1" x14ac:dyDescent="0.35">
      <c r="A1886" s="17"/>
      <c r="B1886" s="17"/>
      <c r="C1886" s="18"/>
      <c r="D1886" s="1">
        <v>135</v>
      </c>
      <c r="E1886" s="4" t="s">
        <v>5285</v>
      </c>
    </row>
    <row r="1887" spans="1:5" ht="15" thickBot="1" x14ac:dyDescent="0.35">
      <c r="A1887" s="17"/>
      <c r="B1887" s="17"/>
      <c r="C1887" s="18"/>
      <c r="D1887" s="1">
        <v>260</v>
      </c>
      <c r="E1887" s="4" t="s">
        <v>5286</v>
      </c>
    </row>
    <row r="1888" spans="1:5" ht="15" thickBot="1" x14ac:dyDescent="0.35">
      <c r="A1888" s="17"/>
      <c r="B1888" s="17"/>
      <c r="C1888" s="18"/>
      <c r="D1888" s="1">
        <v>519</v>
      </c>
      <c r="E1888" s="4" t="s">
        <v>5287</v>
      </c>
    </row>
    <row r="1889" spans="1:5" ht="15" thickBot="1" x14ac:dyDescent="0.35">
      <c r="A1889" s="17"/>
      <c r="B1889" s="17"/>
      <c r="C1889" s="18"/>
      <c r="D1889" s="1">
        <v>136</v>
      </c>
      <c r="E1889" s="4" t="s">
        <v>5288</v>
      </c>
    </row>
    <row r="1890" spans="1:5" ht="15" thickBot="1" x14ac:dyDescent="0.35">
      <c r="A1890" s="17"/>
      <c r="B1890" s="17"/>
      <c r="C1890" s="18"/>
      <c r="D1890" s="1">
        <v>152</v>
      </c>
      <c r="E1890" s="4" t="s">
        <v>5289</v>
      </c>
    </row>
    <row r="1891" spans="1:5" ht="15" thickBot="1" x14ac:dyDescent="0.35">
      <c r="A1891" s="17"/>
      <c r="B1891" s="17"/>
      <c r="C1891" s="18"/>
      <c r="D1891" s="1">
        <v>513</v>
      </c>
      <c r="E1891" s="4" t="s">
        <v>5290</v>
      </c>
    </row>
    <row r="1892" spans="1:5" ht="15" thickBot="1" x14ac:dyDescent="0.35">
      <c r="A1892" s="17"/>
      <c r="B1892" s="17"/>
      <c r="C1892" s="18"/>
      <c r="D1892" s="1">
        <v>288</v>
      </c>
      <c r="E1892" s="4" t="s">
        <v>5291</v>
      </c>
    </row>
    <row r="1893" spans="1:5" ht="15" thickBot="1" x14ac:dyDescent="0.35">
      <c r="A1893" s="17"/>
      <c r="B1893" s="17"/>
      <c r="C1893" s="18"/>
      <c r="D1893" s="1">
        <v>431</v>
      </c>
      <c r="E1893" s="4" t="s">
        <v>5292</v>
      </c>
    </row>
    <row r="1894" spans="1:5" ht="15" thickBot="1" x14ac:dyDescent="0.35">
      <c r="A1894" s="17"/>
      <c r="B1894" s="17"/>
      <c r="C1894" s="18"/>
      <c r="D1894" s="1">
        <v>52</v>
      </c>
      <c r="E1894" s="4" t="s">
        <v>5293</v>
      </c>
    </row>
    <row r="1895" spans="1:5" ht="15" thickBot="1" x14ac:dyDescent="0.35">
      <c r="A1895" s="17"/>
      <c r="B1895" s="17"/>
      <c r="C1895" s="18"/>
      <c r="D1895" s="1">
        <v>78</v>
      </c>
      <c r="E1895" s="4" t="s">
        <v>5294</v>
      </c>
    </row>
    <row r="1896" spans="1:5" ht="15" thickBot="1" x14ac:dyDescent="0.35">
      <c r="A1896" s="17"/>
      <c r="B1896" s="17"/>
      <c r="C1896" s="18"/>
      <c r="D1896" s="1">
        <v>55</v>
      </c>
      <c r="E1896" s="4" t="s">
        <v>5295</v>
      </c>
    </row>
    <row r="1897" spans="1:5" ht="15" thickBot="1" x14ac:dyDescent="0.35">
      <c r="A1897" s="17"/>
      <c r="B1897" s="17"/>
      <c r="C1897" s="18"/>
      <c r="D1897" s="1">
        <v>282</v>
      </c>
      <c r="E1897" s="4" t="s">
        <v>5296</v>
      </c>
    </row>
    <row r="1898" spans="1:5" ht="15" thickBot="1" x14ac:dyDescent="0.35">
      <c r="A1898" s="17"/>
      <c r="B1898" s="17"/>
      <c r="C1898" s="18"/>
      <c r="D1898" s="1">
        <v>234</v>
      </c>
      <c r="E1898" s="4" t="s">
        <v>5297</v>
      </c>
    </row>
    <row r="1899" spans="1:5" ht="15" thickBot="1" x14ac:dyDescent="0.35">
      <c r="A1899" s="17"/>
      <c r="B1899" s="17"/>
      <c r="C1899" s="18"/>
      <c r="D1899" s="1">
        <v>105</v>
      </c>
      <c r="E1899" s="4" t="s">
        <v>5298</v>
      </c>
    </row>
    <row r="1900" spans="1:5" ht="15" thickBot="1" x14ac:dyDescent="0.35">
      <c r="A1900" s="17"/>
      <c r="B1900" s="17"/>
      <c r="C1900" s="18"/>
      <c r="D1900" s="1">
        <v>32</v>
      </c>
      <c r="E1900" s="4" t="s">
        <v>5299</v>
      </c>
    </row>
    <row r="1901" spans="1:5" ht="15" thickBot="1" x14ac:dyDescent="0.35">
      <c r="A1901" s="17"/>
      <c r="B1901" s="17"/>
      <c r="C1901" s="18"/>
      <c r="D1901" s="1">
        <v>793</v>
      </c>
      <c r="E1901" s="4" t="s">
        <v>5300</v>
      </c>
    </row>
    <row r="1902" spans="1:5" ht="15" thickBot="1" x14ac:dyDescent="0.35">
      <c r="A1902" s="17"/>
      <c r="B1902" s="17"/>
      <c r="C1902" s="18"/>
      <c r="D1902" s="1">
        <v>289</v>
      </c>
      <c r="E1902" s="4" t="s">
        <v>5301</v>
      </c>
    </row>
    <row r="1903" spans="1:5" ht="15" thickBot="1" x14ac:dyDescent="0.35">
      <c r="A1903" s="17"/>
      <c r="B1903" s="17"/>
      <c r="C1903" s="18"/>
      <c r="D1903" s="1">
        <v>450</v>
      </c>
      <c r="E1903" s="4" t="s">
        <v>5302</v>
      </c>
    </row>
    <row r="1904" spans="1:5" ht="15" thickBot="1" x14ac:dyDescent="0.35">
      <c r="A1904" s="17"/>
      <c r="B1904" s="17"/>
      <c r="C1904" s="18"/>
      <c r="D1904" s="1">
        <v>748</v>
      </c>
      <c r="E1904" s="4" t="s">
        <v>5303</v>
      </c>
    </row>
    <row r="1905" spans="1:5" ht="15" thickBot="1" x14ac:dyDescent="0.35">
      <c r="A1905" s="17"/>
      <c r="B1905" s="17"/>
      <c r="C1905" s="18"/>
      <c r="D1905" s="1">
        <v>11</v>
      </c>
      <c r="E1905" s="4" t="s">
        <v>5304</v>
      </c>
    </row>
    <row r="1906" spans="1:5" ht="15" thickBot="1" x14ac:dyDescent="0.35">
      <c r="A1906" s="17"/>
      <c r="B1906" s="17"/>
      <c r="C1906" s="18"/>
      <c r="D1906" s="1">
        <v>363</v>
      </c>
      <c r="E1906" s="4" t="s">
        <v>5305</v>
      </c>
    </row>
    <row r="1907" spans="1:5" ht="15" thickBot="1" x14ac:dyDescent="0.35">
      <c r="A1907" s="17"/>
      <c r="B1907" s="17"/>
      <c r="C1907" s="18"/>
      <c r="D1907" s="1">
        <v>38</v>
      </c>
      <c r="E1907" s="4" t="s">
        <v>5306</v>
      </c>
    </row>
    <row r="1908" spans="1:5" ht="15" thickBot="1" x14ac:dyDescent="0.35">
      <c r="A1908" s="17"/>
      <c r="B1908" s="17"/>
      <c r="C1908" s="18"/>
      <c r="D1908" s="1">
        <v>166</v>
      </c>
      <c r="E1908" s="4" t="s">
        <v>5307</v>
      </c>
    </row>
    <row r="1909" spans="1:5" ht="15" thickBot="1" x14ac:dyDescent="0.35">
      <c r="A1909" s="17"/>
      <c r="B1909" s="17"/>
      <c r="C1909" s="18"/>
      <c r="D1909" s="1">
        <v>597</v>
      </c>
      <c r="E1909" s="4" t="s">
        <v>5308</v>
      </c>
    </row>
    <row r="1910" spans="1:5" ht="15" thickBot="1" x14ac:dyDescent="0.35">
      <c r="A1910" s="17"/>
      <c r="B1910" s="17"/>
      <c r="C1910" s="18"/>
      <c r="D1910" s="1">
        <v>791</v>
      </c>
      <c r="E1910" s="4" t="s">
        <v>5309</v>
      </c>
    </row>
    <row r="1911" spans="1:5" ht="15" thickBot="1" x14ac:dyDescent="0.35">
      <c r="A1911" s="17"/>
      <c r="B1911" s="17"/>
      <c r="C1911" s="18"/>
      <c r="D1911" s="1">
        <v>128</v>
      </c>
      <c r="E1911" s="4" t="s">
        <v>5310</v>
      </c>
    </row>
    <row r="1912" spans="1:5" ht="15" thickBot="1" x14ac:dyDescent="0.35">
      <c r="A1912" s="17"/>
      <c r="B1912" s="17"/>
      <c r="C1912" s="18"/>
      <c r="D1912" s="1">
        <v>79</v>
      </c>
      <c r="E1912" s="4" t="s">
        <v>5311</v>
      </c>
    </row>
    <row r="1913" spans="1:5" ht="15" thickBot="1" x14ac:dyDescent="0.35">
      <c r="A1913" s="17"/>
      <c r="B1913" s="17"/>
      <c r="C1913" s="18"/>
      <c r="D1913" s="1">
        <v>824</v>
      </c>
      <c r="E1913" s="4" t="s">
        <v>5312</v>
      </c>
    </row>
    <row r="1914" spans="1:5" ht="15" thickBot="1" x14ac:dyDescent="0.35">
      <c r="A1914" s="17"/>
      <c r="B1914" s="17"/>
      <c r="C1914" s="18"/>
      <c r="D1914" s="1">
        <v>765</v>
      </c>
      <c r="E1914" s="4" t="s">
        <v>5313</v>
      </c>
    </row>
    <row r="1915" spans="1:5" ht="15" thickBot="1" x14ac:dyDescent="0.35">
      <c r="A1915" s="17"/>
      <c r="B1915" s="17"/>
      <c r="C1915" s="18"/>
      <c r="D1915" s="1">
        <v>373</v>
      </c>
      <c r="E1915" s="4" t="s">
        <v>5314</v>
      </c>
    </row>
    <row r="1916" spans="1:5" ht="15" thickBot="1" x14ac:dyDescent="0.35">
      <c r="A1916" s="17"/>
      <c r="B1916" s="17"/>
      <c r="C1916" s="18"/>
      <c r="D1916" s="1">
        <v>158</v>
      </c>
      <c r="E1916" s="4" t="s">
        <v>5315</v>
      </c>
    </row>
    <row r="1917" spans="1:5" ht="15" thickBot="1" x14ac:dyDescent="0.35">
      <c r="A1917" s="17"/>
      <c r="B1917" s="17"/>
      <c r="C1917" s="18"/>
      <c r="D1917" s="1">
        <v>446</v>
      </c>
      <c r="E1917" s="4" t="s">
        <v>5316</v>
      </c>
    </row>
    <row r="1918" spans="1:5" ht="15" thickBot="1" x14ac:dyDescent="0.35">
      <c r="A1918" s="17"/>
      <c r="B1918" s="17"/>
      <c r="C1918" s="18"/>
      <c r="D1918" s="1">
        <v>822</v>
      </c>
      <c r="E1918" s="4" t="s">
        <v>5316</v>
      </c>
    </row>
    <row r="1919" spans="1:5" ht="15" thickBot="1" x14ac:dyDescent="0.35">
      <c r="A1919" s="17"/>
      <c r="B1919" s="17"/>
      <c r="C1919" s="18"/>
      <c r="D1919" s="1">
        <v>497</v>
      </c>
      <c r="E1919" s="4" t="s">
        <v>5317</v>
      </c>
    </row>
    <row r="1920" spans="1:5" ht="15" thickBot="1" x14ac:dyDescent="0.35">
      <c r="A1920" s="17"/>
      <c r="B1920" s="17"/>
      <c r="C1920" s="18"/>
      <c r="D1920" s="1">
        <v>46</v>
      </c>
      <c r="E1920" s="4" t="s">
        <v>5318</v>
      </c>
    </row>
    <row r="1921" spans="1:5" ht="15" thickBot="1" x14ac:dyDescent="0.35">
      <c r="A1921" s="17"/>
      <c r="B1921" s="17"/>
      <c r="C1921" s="18"/>
      <c r="D1921" s="1">
        <v>756</v>
      </c>
      <c r="E1921" s="4" t="s">
        <v>5319</v>
      </c>
    </row>
    <row r="1922" spans="1:5" ht="15" thickBot="1" x14ac:dyDescent="0.35">
      <c r="A1922" s="17"/>
      <c r="B1922" s="17"/>
      <c r="C1922" s="18"/>
      <c r="D1922" s="1">
        <v>171</v>
      </c>
      <c r="E1922" s="4" t="s">
        <v>5320</v>
      </c>
    </row>
    <row r="1923" spans="1:5" ht="15" thickBot="1" x14ac:dyDescent="0.35">
      <c r="A1923" s="17"/>
      <c r="B1923" s="17"/>
      <c r="C1923" s="18"/>
      <c r="D1923" s="1">
        <v>16</v>
      </c>
      <c r="E1923" s="4" t="s">
        <v>5321</v>
      </c>
    </row>
    <row r="1924" spans="1:5" ht="15" thickBot="1" x14ac:dyDescent="0.35">
      <c r="A1924" s="17"/>
      <c r="B1924" s="17"/>
      <c r="C1924" s="18"/>
      <c r="D1924" s="1">
        <v>507</v>
      </c>
      <c r="E1924" s="4" t="s">
        <v>5322</v>
      </c>
    </row>
    <row r="1925" spans="1:5" ht="15" thickBot="1" x14ac:dyDescent="0.35">
      <c r="A1925" s="17"/>
      <c r="B1925" s="17"/>
      <c r="C1925" s="18"/>
      <c r="D1925" s="1">
        <v>148</v>
      </c>
      <c r="E1925" s="4" t="s">
        <v>5323</v>
      </c>
    </row>
    <row r="1926" spans="1:5" ht="15" thickBot="1" x14ac:dyDescent="0.35">
      <c r="A1926" s="17"/>
      <c r="B1926" s="17"/>
      <c r="C1926" s="18"/>
      <c r="D1926" s="1">
        <v>137</v>
      </c>
      <c r="E1926" s="4" t="s">
        <v>5324</v>
      </c>
    </row>
    <row r="1927" spans="1:5" ht="15" thickBot="1" x14ac:dyDescent="0.35">
      <c r="A1927" s="17"/>
      <c r="B1927" s="17"/>
      <c r="C1927" s="18"/>
      <c r="D1927" s="1">
        <v>109</v>
      </c>
      <c r="E1927" s="4" t="s">
        <v>5325</v>
      </c>
    </row>
    <row r="1928" spans="1:5" ht="15" thickBot="1" x14ac:dyDescent="0.35">
      <c r="A1928" s="17"/>
      <c r="B1928" s="17"/>
      <c r="C1928" s="18"/>
      <c r="D1928" s="1">
        <v>731</v>
      </c>
      <c r="E1928" s="4" t="s">
        <v>5326</v>
      </c>
    </row>
    <row r="1929" spans="1:5" ht="15" thickBot="1" x14ac:dyDescent="0.35">
      <c r="A1929" s="17"/>
      <c r="B1929" s="17"/>
      <c r="C1929" s="18"/>
      <c r="D1929" s="1">
        <v>195</v>
      </c>
      <c r="E1929" s="4" t="s">
        <v>5327</v>
      </c>
    </row>
    <row r="1930" spans="1:5" ht="15" thickBot="1" x14ac:dyDescent="0.35">
      <c r="A1930" s="17"/>
      <c r="B1930" s="17"/>
      <c r="C1930" s="18"/>
      <c r="D1930" s="1">
        <v>194</v>
      </c>
      <c r="E1930" s="4" t="s">
        <v>5328</v>
      </c>
    </row>
    <row r="1931" spans="1:5" ht="15" thickBot="1" x14ac:dyDescent="0.35">
      <c r="A1931" s="17"/>
      <c r="B1931" s="17"/>
      <c r="C1931" s="18"/>
      <c r="D1931" s="1">
        <v>697</v>
      </c>
      <c r="E1931" s="4" t="s">
        <v>5329</v>
      </c>
    </row>
    <row r="1932" spans="1:5" ht="15" thickBot="1" x14ac:dyDescent="0.35">
      <c r="A1932" s="17"/>
      <c r="B1932" s="17"/>
      <c r="C1932" s="18"/>
      <c r="D1932" s="1">
        <v>245</v>
      </c>
      <c r="E1932" s="4" t="s">
        <v>5330</v>
      </c>
    </row>
    <row r="1933" spans="1:5" ht="15" thickBot="1" x14ac:dyDescent="0.35">
      <c r="A1933" s="17"/>
      <c r="B1933" s="17"/>
      <c r="C1933" s="18"/>
      <c r="D1933" s="1">
        <v>663</v>
      </c>
      <c r="E1933" s="4" t="s">
        <v>5331</v>
      </c>
    </row>
    <row r="1934" spans="1:5" ht="15" thickBot="1" x14ac:dyDescent="0.35">
      <c r="A1934" s="17"/>
      <c r="B1934" s="17"/>
      <c r="C1934" s="18"/>
      <c r="D1934" s="1">
        <v>696</v>
      </c>
      <c r="E1934" s="4" t="s">
        <v>5332</v>
      </c>
    </row>
    <row r="1935" spans="1:5" ht="15" thickBot="1" x14ac:dyDescent="0.35">
      <c r="A1935" s="17"/>
      <c r="B1935" s="17"/>
      <c r="C1935" s="18"/>
      <c r="D1935" s="1">
        <v>181</v>
      </c>
      <c r="E1935" s="4" t="s">
        <v>5333</v>
      </c>
    </row>
    <row r="1936" spans="1:5" ht="15" thickBot="1" x14ac:dyDescent="0.35">
      <c r="A1936" s="17"/>
      <c r="B1936" s="17"/>
      <c r="C1936" s="18"/>
      <c r="D1936" s="1">
        <v>699</v>
      </c>
      <c r="E1936" s="4" t="s">
        <v>5334</v>
      </c>
    </row>
    <row r="1937" spans="1:5" ht="15" thickBot="1" x14ac:dyDescent="0.35">
      <c r="A1937" s="17"/>
      <c r="B1937" s="17"/>
      <c r="C1937" s="18"/>
      <c r="D1937" s="1">
        <v>2</v>
      </c>
      <c r="E1937" s="4" t="s">
        <v>5335</v>
      </c>
    </row>
    <row r="1938" spans="1:5" ht="15" thickBot="1" x14ac:dyDescent="0.35">
      <c r="A1938" s="17"/>
      <c r="B1938" s="17"/>
      <c r="C1938" s="18"/>
      <c r="D1938" s="1">
        <v>31</v>
      </c>
      <c r="E1938" s="4" t="s">
        <v>5336</v>
      </c>
    </row>
    <row r="1939" spans="1:5" ht="15" thickBot="1" x14ac:dyDescent="0.35">
      <c r="A1939" s="17"/>
      <c r="B1939" s="17"/>
      <c r="C1939" s="18"/>
      <c r="D1939" s="1">
        <v>571</v>
      </c>
      <c r="E1939" s="4" t="s">
        <v>5337</v>
      </c>
    </row>
    <row r="1940" spans="1:5" ht="15" thickBot="1" x14ac:dyDescent="0.35">
      <c r="A1940" s="17"/>
      <c r="B1940" s="17"/>
      <c r="C1940" s="18"/>
      <c r="D1940" s="1">
        <v>244</v>
      </c>
      <c r="E1940" s="4" t="s">
        <v>5338</v>
      </c>
    </row>
    <row r="1941" spans="1:5" ht="15" thickBot="1" x14ac:dyDescent="0.35">
      <c r="A1941" s="17"/>
      <c r="B1941" s="17"/>
      <c r="C1941" s="18"/>
      <c r="D1941" s="1">
        <v>196</v>
      </c>
      <c r="E1941" s="4" t="s">
        <v>5339</v>
      </c>
    </row>
    <row r="1942" spans="1:5" ht="15" thickBot="1" x14ac:dyDescent="0.35">
      <c r="A1942" s="17"/>
      <c r="B1942" s="17"/>
      <c r="C1942" s="18"/>
      <c r="D1942" s="1">
        <v>198</v>
      </c>
      <c r="E1942" s="4" t="s">
        <v>5340</v>
      </c>
    </row>
    <row r="1943" spans="1:5" ht="15" thickBot="1" x14ac:dyDescent="0.35">
      <c r="A1943" s="17"/>
      <c r="B1943" s="17"/>
      <c r="C1943" s="18"/>
      <c r="D1943" s="1">
        <v>197</v>
      </c>
      <c r="E1943" s="4" t="s">
        <v>5341</v>
      </c>
    </row>
    <row r="1944" spans="1:5" ht="15" thickBot="1" x14ac:dyDescent="0.35">
      <c r="A1944" s="17"/>
      <c r="B1944" s="17"/>
      <c r="C1944" s="18"/>
      <c r="D1944" s="1">
        <v>173</v>
      </c>
      <c r="E1944" s="4" t="s">
        <v>5342</v>
      </c>
    </row>
    <row r="1945" spans="1:5" ht="15" thickBot="1" x14ac:dyDescent="0.35">
      <c r="A1945" s="17"/>
      <c r="B1945" s="17"/>
      <c r="C1945" s="18"/>
      <c r="D1945" s="1">
        <v>169</v>
      </c>
      <c r="E1945" s="4" t="s">
        <v>5343</v>
      </c>
    </row>
    <row r="1946" spans="1:5" ht="15" thickBot="1" x14ac:dyDescent="0.35">
      <c r="A1946" s="17"/>
      <c r="B1946" s="17"/>
      <c r="C1946" s="18"/>
      <c r="D1946" s="1">
        <v>170</v>
      </c>
      <c r="E1946" s="4" t="s">
        <v>5344</v>
      </c>
    </row>
    <row r="1947" spans="1:5" ht="15" thickBot="1" x14ac:dyDescent="0.35">
      <c r="A1947" s="17"/>
      <c r="B1947" s="17"/>
      <c r="C1947" s="18"/>
      <c r="D1947" s="1">
        <v>213</v>
      </c>
      <c r="E1947" s="4" t="s">
        <v>5345</v>
      </c>
    </row>
    <row r="1948" spans="1:5" ht="15" thickBot="1" x14ac:dyDescent="0.35">
      <c r="A1948" s="17"/>
      <c r="B1948" s="17"/>
      <c r="C1948" s="18"/>
      <c r="D1948" s="1">
        <v>265</v>
      </c>
      <c r="E1948" s="4" t="s">
        <v>5346</v>
      </c>
    </row>
    <row r="1949" spans="1:5" ht="15" thickBot="1" x14ac:dyDescent="0.35">
      <c r="A1949" s="17"/>
      <c r="B1949" s="17"/>
      <c r="C1949" s="18"/>
      <c r="D1949" s="1">
        <v>139</v>
      </c>
      <c r="E1949" s="4" t="s">
        <v>5347</v>
      </c>
    </row>
    <row r="1950" spans="1:5" ht="15" thickBot="1" x14ac:dyDescent="0.35">
      <c r="A1950" s="17"/>
      <c r="B1950" s="17"/>
      <c r="C1950" s="18"/>
      <c r="D1950" s="1">
        <v>232</v>
      </c>
      <c r="E1950" s="4" t="s">
        <v>5348</v>
      </c>
    </row>
    <row r="1951" spans="1:5" ht="15" thickBot="1" x14ac:dyDescent="0.35">
      <c r="A1951" s="17"/>
      <c r="B1951" s="17"/>
      <c r="C1951" s="18"/>
      <c r="D1951" s="1">
        <v>275</v>
      </c>
      <c r="E1951" s="4" t="s">
        <v>5349</v>
      </c>
    </row>
    <row r="1952" spans="1:5" ht="15" thickBot="1" x14ac:dyDescent="0.35">
      <c r="A1952" s="17"/>
      <c r="B1952" s="17"/>
      <c r="C1952" s="18"/>
      <c r="D1952" s="1">
        <v>680</v>
      </c>
      <c r="E1952" s="4" t="s">
        <v>5350</v>
      </c>
    </row>
    <row r="1953" spans="1:5" ht="15" thickBot="1" x14ac:dyDescent="0.35">
      <c r="A1953" s="17"/>
      <c r="B1953" s="17"/>
      <c r="C1953" s="18"/>
      <c r="D1953" s="1">
        <v>593</v>
      </c>
      <c r="E1953" s="4" t="s">
        <v>5351</v>
      </c>
    </row>
    <row r="1954" spans="1:5" ht="15" thickBot="1" x14ac:dyDescent="0.35">
      <c r="A1954" s="17"/>
      <c r="B1954" s="17"/>
      <c r="C1954" s="18"/>
      <c r="D1954" s="1">
        <v>770</v>
      </c>
      <c r="E1954" s="4" t="s">
        <v>5351</v>
      </c>
    </row>
    <row r="1955" spans="1:5" ht="15" thickBot="1" x14ac:dyDescent="0.35">
      <c r="A1955" s="17"/>
      <c r="B1955" s="17"/>
      <c r="C1955" s="18"/>
      <c r="D1955" s="1">
        <v>575</v>
      </c>
      <c r="E1955" s="4" t="s">
        <v>5352</v>
      </c>
    </row>
    <row r="1956" spans="1:5" ht="15" thickBot="1" x14ac:dyDescent="0.35">
      <c r="A1956" s="17"/>
      <c r="B1956" s="17"/>
      <c r="C1956" s="18"/>
      <c r="D1956" s="1">
        <v>795</v>
      </c>
      <c r="E1956" s="4" t="s">
        <v>5353</v>
      </c>
    </row>
    <row r="1957" spans="1:5" ht="15" thickBot="1" x14ac:dyDescent="0.35">
      <c r="A1957" s="17"/>
      <c r="B1957" s="17"/>
      <c r="C1957" s="18"/>
      <c r="D1957" s="1">
        <v>608</v>
      </c>
      <c r="E1957" s="4" t="s">
        <v>5354</v>
      </c>
    </row>
    <row r="1958" spans="1:5" ht="15" thickBot="1" x14ac:dyDescent="0.35">
      <c r="A1958" s="17"/>
      <c r="B1958" s="17"/>
      <c r="C1958" s="18"/>
      <c r="D1958" s="1">
        <v>189</v>
      </c>
      <c r="E1958" s="4" t="s">
        <v>5355</v>
      </c>
    </row>
    <row r="1959" spans="1:5" ht="15" thickBot="1" x14ac:dyDescent="0.35">
      <c r="A1959" s="17"/>
      <c r="B1959" s="17"/>
      <c r="C1959" s="18"/>
      <c r="D1959" s="1">
        <v>452</v>
      </c>
      <c r="E1959" s="4" t="s">
        <v>5356</v>
      </c>
    </row>
    <row r="1960" spans="1:5" ht="15" thickBot="1" x14ac:dyDescent="0.35">
      <c r="A1960" s="17"/>
      <c r="B1960" s="17"/>
      <c r="C1960" s="18"/>
      <c r="D1960" s="1">
        <v>118</v>
      </c>
      <c r="E1960" s="4" t="s">
        <v>5357</v>
      </c>
    </row>
    <row r="1961" spans="1:5" ht="15" thickBot="1" x14ac:dyDescent="0.35">
      <c r="A1961" s="17"/>
      <c r="B1961" s="17"/>
      <c r="C1961" s="18"/>
      <c r="D1961" s="1">
        <v>666</v>
      </c>
      <c r="E1961" s="4" t="s">
        <v>5358</v>
      </c>
    </row>
    <row r="1962" spans="1:5" ht="15" thickBot="1" x14ac:dyDescent="0.35">
      <c r="A1962" s="17"/>
      <c r="B1962" s="17"/>
      <c r="C1962" s="18"/>
      <c r="D1962" s="1">
        <v>17</v>
      </c>
      <c r="E1962" s="4" t="s">
        <v>5359</v>
      </c>
    </row>
    <row r="1963" spans="1:5" ht="15" thickBot="1" x14ac:dyDescent="0.35">
      <c r="A1963" s="17"/>
      <c r="B1963" s="17"/>
      <c r="C1963" s="18"/>
      <c r="D1963" s="1">
        <v>184</v>
      </c>
      <c r="E1963" s="4" t="s">
        <v>5360</v>
      </c>
    </row>
    <row r="1964" spans="1:5" ht="15" thickBot="1" x14ac:dyDescent="0.35">
      <c r="A1964" s="17"/>
      <c r="B1964" s="17"/>
      <c r="C1964" s="18"/>
      <c r="D1964" s="1">
        <v>743</v>
      </c>
      <c r="E1964" s="4" t="s">
        <v>5361</v>
      </c>
    </row>
    <row r="1965" spans="1:5" ht="15" thickBot="1" x14ac:dyDescent="0.35">
      <c r="A1965" s="17"/>
      <c r="B1965" s="17"/>
      <c r="C1965" s="18"/>
      <c r="D1965" s="1">
        <v>192</v>
      </c>
      <c r="E1965" s="4" t="s">
        <v>5362</v>
      </c>
    </row>
    <row r="1966" spans="1:5" ht="15" thickBot="1" x14ac:dyDescent="0.35">
      <c r="A1966" s="17"/>
      <c r="B1966" s="17"/>
      <c r="C1966" s="18"/>
      <c r="D1966" s="1">
        <v>85</v>
      </c>
      <c r="E1966" s="4" t="s">
        <v>5363</v>
      </c>
    </row>
    <row r="1967" spans="1:5" ht="15" thickBot="1" x14ac:dyDescent="0.35">
      <c r="A1967" s="17"/>
      <c r="B1967" s="17"/>
      <c r="C1967" s="18"/>
      <c r="D1967" s="1">
        <v>461</v>
      </c>
      <c r="E1967" s="4" t="s">
        <v>5364</v>
      </c>
    </row>
    <row r="1968" spans="1:5" ht="15" thickBot="1" x14ac:dyDescent="0.35">
      <c r="A1968" s="17"/>
      <c r="B1968" s="17"/>
      <c r="C1968" s="18"/>
      <c r="D1968" s="1">
        <v>190</v>
      </c>
      <c r="E1968" s="4" t="s">
        <v>5365</v>
      </c>
    </row>
    <row r="1969" spans="1:5" ht="15" thickBot="1" x14ac:dyDescent="0.35">
      <c r="A1969" s="17"/>
      <c r="B1969" s="17"/>
      <c r="C1969" s="18"/>
      <c r="D1969" s="1">
        <v>669</v>
      </c>
      <c r="E1969" s="4" t="s">
        <v>5366</v>
      </c>
    </row>
    <row r="1970" spans="1:5" ht="15" thickBot="1" x14ac:dyDescent="0.35">
      <c r="A1970" s="17"/>
      <c r="B1970" s="17"/>
      <c r="C1970" s="18"/>
      <c r="D1970" s="1">
        <v>668</v>
      </c>
      <c r="E1970" s="4" t="s">
        <v>5367</v>
      </c>
    </row>
    <row r="1971" spans="1:5" ht="15" thickBot="1" x14ac:dyDescent="0.35">
      <c r="A1971" s="17"/>
      <c r="B1971" s="17"/>
      <c r="C1971" s="18"/>
      <c r="D1971" s="1">
        <v>114</v>
      </c>
      <c r="E1971" s="4" t="s">
        <v>5368</v>
      </c>
    </row>
    <row r="1972" spans="1:5" ht="15" thickBot="1" x14ac:dyDescent="0.35">
      <c r="A1972" s="17"/>
      <c r="B1972" s="17"/>
      <c r="C1972" s="18"/>
      <c r="D1972" s="1">
        <v>115</v>
      </c>
      <c r="E1972" s="4" t="s">
        <v>5369</v>
      </c>
    </row>
    <row r="1973" spans="1:5" ht="15" thickBot="1" x14ac:dyDescent="0.35">
      <c r="A1973" s="17"/>
      <c r="B1973" s="17"/>
      <c r="C1973" s="18"/>
      <c r="D1973" s="1">
        <v>509</v>
      </c>
      <c r="E1973" s="4" t="s">
        <v>5370</v>
      </c>
    </row>
    <row r="1974" spans="1:5" ht="15" thickBot="1" x14ac:dyDescent="0.35">
      <c r="A1974" s="17"/>
      <c r="B1974" s="17"/>
      <c r="C1974" s="18"/>
      <c r="D1974" s="1">
        <v>185</v>
      </c>
      <c r="E1974" s="4" t="s">
        <v>5371</v>
      </c>
    </row>
    <row r="1975" spans="1:5" ht="15" thickBot="1" x14ac:dyDescent="0.35">
      <c r="A1975" s="17"/>
      <c r="B1975" s="17"/>
      <c r="C1975" s="18"/>
      <c r="D1975" s="1">
        <v>182</v>
      </c>
      <c r="E1975" s="4" t="s">
        <v>5372</v>
      </c>
    </row>
    <row r="1976" spans="1:5" ht="15" thickBot="1" x14ac:dyDescent="0.35">
      <c r="A1976" s="17"/>
      <c r="B1976" s="17"/>
      <c r="C1976" s="18"/>
      <c r="D1976" s="1">
        <v>193</v>
      </c>
      <c r="E1976" s="4" t="s">
        <v>5373</v>
      </c>
    </row>
    <row r="1977" spans="1:5" ht="15" thickBot="1" x14ac:dyDescent="0.35">
      <c r="A1977" s="17"/>
      <c r="B1977" s="17"/>
      <c r="C1977" s="18"/>
      <c r="D1977" s="1">
        <v>186</v>
      </c>
      <c r="E1977" s="4" t="s">
        <v>5374</v>
      </c>
    </row>
    <row r="1978" spans="1:5" ht="15" thickBot="1" x14ac:dyDescent="0.35">
      <c r="A1978" s="17"/>
      <c r="B1978" s="17"/>
      <c r="C1978" s="18"/>
      <c r="D1978" s="1">
        <v>187</v>
      </c>
      <c r="E1978" s="4" t="s">
        <v>5375</v>
      </c>
    </row>
    <row r="1979" spans="1:5" ht="15" thickBot="1" x14ac:dyDescent="0.35">
      <c r="A1979" s="17"/>
      <c r="B1979" s="17"/>
      <c r="C1979" s="18"/>
      <c r="D1979" s="1">
        <v>86</v>
      </c>
      <c r="E1979" s="4" t="s">
        <v>5376</v>
      </c>
    </row>
    <row r="1980" spans="1:5" ht="15" thickBot="1" x14ac:dyDescent="0.35">
      <c r="A1980" s="17"/>
      <c r="B1980" s="17"/>
      <c r="C1980" s="18"/>
      <c r="D1980" s="1">
        <v>113</v>
      </c>
      <c r="E1980" s="4" t="s">
        <v>5377</v>
      </c>
    </row>
    <row r="1981" spans="1:5" ht="15" thickBot="1" x14ac:dyDescent="0.35">
      <c r="A1981" s="17"/>
      <c r="B1981" s="17"/>
      <c r="C1981" s="18"/>
      <c r="D1981" s="1">
        <v>453</v>
      </c>
      <c r="E1981" s="4" t="s">
        <v>5378</v>
      </c>
    </row>
    <row r="1982" spans="1:5" ht="15" thickBot="1" x14ac:dyDescent="0.35">
      <c r="A1982" s="17"/>
      <c r="B1982" s="17"/>
      <c r="C1982" s="18"/>
      <c r="D1982" s="1">
        <v>87</v>
      </c>
      <c r="E1982" s="4" t="s">
        <v>5379</v>
      </c>
    </row>
    <row r="1983" spans="1:5" ht="15" thickBot="1" x14ac:dyDescent="0.35">
      <c r="A1983" s="17"/>
      <c r="B1983" s="17"/>
      <c r="C1983" s="18"/>
      <c r="D1983" s="1">
        <v>454</v>
      </c>
      <c r="E1983" s="4" t="s">
        <v>5380</v>
      </c>
    </row>
    <row r="1984" spans="1:5" ht="15" thickBot="1" x14ac:dyDescent="0.35">
      <c r="A1984" s="17"/>
      <c r="B1984" s="17"/>
      <c r="C1984" s="18"/>
      <c r="D1984" s="1">
        <v>117</v>
      </c>
      <c r="E1984" s="4" t="s">
        <v>5381</v>
      </c>
    </row>
    <row r="1985" spans="1:5" ht="15" thickBot="1" x14ac:dyDescent="0.35">
      <c r="A1985" s="17"/>
      <c r="B1985" s="17"/>
      <c r="C1985" s="18"/>
      <c r="D1985" s="1">
        <v>191</v>
      </c>
      <c r="E1985" s="4" t="s">
        <v>5382</v>
      </c>
    </row>
    <row r="1986" spans="1:5" ht="15" thickBot="1" x14ac:dyDescent="0.35">
      <c r="A1986" s="17"/>
      <c r="B1986" s="17"/>
      <c r="C1986" s="18"/>
      <c r="D1986" s="1">
        <v>88</v>
      </c>
      <c r="E1986" s="4" t="s">
        <v>5383</v>
      </c>
    </row>
    <row r="1987" spans="1:5" ht="15" thickBot="1" x14ac:dyDescent="0.35">
      <c r="A1987" s="17"/>
      <c r="B1987" s="17"/>
      <c r="C1987" s="18"/>
      <c r="D1987" s="1">
        <v>508</v>
      </c>
      <c r="E1987" s="4" t="s">
        <v>5384</v>
      </c>
    </row>
    <row r="1988" spans="1:5" ht="15" thickBot="1" x14ac:dyDescent="0.35">
      <c r="A1988" s="17"/>
      <c r="B1988" s="17"/>
      <c r="C1988" s="18"/>
      <c r="D1988" s="1">
        <v>183</v>
      </c>
      <c r="E1988" s="4" t="s">
        <v>5385</v>
      </c>
    </row>
    <row r="1989" spans="1:5" ht="15" thickBot="1" x14ac:dyDescent="0.35">
      <c r="A1989" s="17"/>
      <c r="B1989" s="17"/>
      <c r="C1989" s="18"/>
      <c r="D1989" s="1">
        <v>836</v>
      </c>
      <c r="E1989" s="4" t="s">
        <v>5386</v>
      </c>
    </row>
    <row r="1990" spans="1:5" ht="15" thickBot="1" x14ac:dyDescent="0.35">
      <c r="A1990" s="17"/>
      <c r="B1990" s="17"/>
      <c r="C1990" s="18"/>
      <c r="D1990" s="1">
        <v>246</v>
      </c>
      <c r="E1990" s="4" t="s">
        <v>5387</v>
      </c>
    </row>
    <row r="1991" spans="1:5" ht="15" thickBot="1" x14ac:dyDescent="0.35">
      <c r="A1991" s="17"/>
      <c r="B1991" s="17"/>
      <c r="C1991" s="18"/>
      <c r="D1991" s="1">
        <v>573</v>
      </c>
      <c r="E1991" s="4" t="s">
        <v>5388</v>
      </c>
    </row>
    <row r="1992" spans="1:5" ht="15" thickBot="1" x14ac:dyDescent="0.35">
      <c r="A1992" s="17"/>
      <c r="B1992" s="17"/>
      <c r="C1992" s="18"/>
      <c r="D1992" s="1">
        <v>462</v>
      </c>
      <c r="E1992" s="4" t="s">
        <v>5389</v>
      </c>
    </row>
    <row r="1993" spans="1:5" ht="15" thickBot="1" x14ac:dyDescent="0.35">
      <c r="A1993" s="17"/>
      <c r="B1993" s="17"/>
      <c r="C1993" s="18"/>
      <c r="D1993" s="1">
        <v>214</v>
      </c>
      <c r="E1993" s="4" t="s">
        <v>5390</v>
      </c>
    </row>
    <row r="1994" spans="1:5" ht="15" thickBot="1" x14ac:dyDescent="0.35">
      <c r="A1994" s="17"/>
      <c r="B1994" s="17"/>
      <c r="C1994" s="18"/>
      <c r="D1994" s="1">
        <v>247</v>
      </c>
      <c r="E1994" s="4" t="s">
        <v>5391</v>
      </c>
    </row>
    <row r="1995" spans="1:5" ht="15" thickBot="1" x14ac:dyDescent="0.35">
      <c r="A1995" s="17"/>
      <c r="B1995" s="17"/>
      <c r="C1995" s="18"/>
      <c r="D1995" s="1">
        <v>95</v>
      </c>
      <c r="E1995" s="4" t="s">
        <v>5392</v>
      </c>
    </row>
    <row r="1996" spans="1:5" ht="15" thickBot="1" x14ac:dyDescent="0.35">
      <c r="A1996" s="17"/>
      <c r="B1996" s="17"/>
      <c r="C1996" s="18"/>
      <c r="D1996" s="1">
        <v>511</v>
      </c>
      <c r="E1996" s="4" t="s">
        <v>5393</v>
      </c>
    </row>
    <row r="1997" spans="1:5" ht="15" thickBot="1" x14ac:dyDescent="0.35">
      <c r="A1997" s="17"/>
      <c r="B1997" s="17"/>
      <c r="C1997" s="18"/>
      <c r="D1997" s="1">
        <v>84</v>
      </c>
      <c r="E1997" s="4" t="s">
        <v>5394</v>
      </c>
    </row>
    <row r="1998" spans="1:5" ht="15" thickBot="1" x14ac:dyDescent="0.35">
      <c r="A1998" s="17"/>
      <c r="B1998" s="17"/>
      <c r="C1998" s="18"/>
      <c r="D1998" s="1">
        <v>510</v>
      </c>
      <c r="E1998" s="4" t="s">
        <v>5395</v>
      </c>
    </row>
    <row r="1999" spans="1:5" ht="15" thickBot="1" x14ac:dyDescent="0.35">
      <c r="A1999" s="17"/>
      <c r="B1999" s="17"/>
      <c r="C1999" s="18"/>
      <c r="D1999" s="1">
        <v>667</v>
      </c>
      <c r="E1999" s="4" t="s">
        <v>5396</v>
      </c>
    </row>
    <row r="2000" spans="1:5" ht="15" thickBot="1" x14ac:dyDescent="0.35">
      <c r="A2000" s="17"/>
      <c r="B2000" s="17"/>
      <c r="C2000" s="18"/>
      <c r="D2000" s="1">
        <v>665</v>
      </c>
      <c r="E2000" s="4" t="s">
        <v>5397</v>
      </c>
    </row>
    <row r="2001" spans="1:5" ht="15" thickBot="1" x14ac:dyDescent="0.35">
      <c r="A2001" s="17"/>
      <c r="B2001" s="17"/>
      <c r="C2001" s="18"/>
      <c r="D2001" s="1">
        <v>451</v>
      </c>
      <c r="E2001" s="4" t="s">
        <v>5398</v>
      </c>
    </row>
    <row r="2002" spans="1:5" ht="15" thickBot="1" x14ac:dyDescent="0.35">
      <c r="A2002" s="17"/>
      <c r="B2002" s="17"/>
      <c r="C2002" s="18"/>
      <c r="D2002" s="1">
        <v>116</v>
      </c>
      <c r="E2002" s="4" t="s">
        <v>5399</v>
      </c>
    </row>
    <row r="2003" spans="1:5" ht="15" thickBot="1" x14ac:dyDescent="0.35">
      <c r="A2003" s="17"/>
      <c r="B2003" s="17"/>
      <c r="C2003" s="18"/>
      <c r="D2003" s="1">
        <v>188</v>
      </c>
      <c r="E2003" s="4" t="s">
        <v>5400</v>
      </c>
    </row>
    <row r="2004" spans="1:5" ht="15" thickBot="1" x14ac:dyDescent="0.35">
      <c r="A2004" s="17"/>
      <c r="B2004" s="17"/>
      <c r="C2004" s="18"/>
      <c r="D2004" s="1">
        <v>83</v>
      </c>
      <c r="E2004" s="4" t="s">
        <v>5401</v>
      </c>
    </row>
    <row r="2005" spans="1:5" ht="15" thickBot="1" x14ac:dyDescent="0.35">
      <c r="A2005" s="17"/>
      <c r="B2005" s="17"/>
      <c r="C2005" s="18"/>
      <c r="D2005" s="1">
        <v>273</v>
      </c>
      <c r="E2005" s="4" t="s">
        <v>5402</v>
      </c>
    </row>
    <row r="2006" spans="1:5" ht="15" thickBot="1" x14ac:dyDescent="0.35">
      <c r="A2006" s="17"/>
      <c r="B2006" s="17"/>
      <c r="C2006" s="18"/>
      <c r="D2006" s="1">
        <v>694</v>
      </c>
      <c r="E2006" s="4" t="s">
        <v>5403</v>
      </c>
    </row>
    <row r="2007" spans="1:5" ht="15" thickBot="1" x14ac:dyDescent="0.35">
      <c r="A2007" s="17"/>
      <c r="B2007" s="17"/>
      <c r="C2007" s="18"/>
      <c r="D2007" s="1">
        <v>704</v>
      </c>
      <c r="E2007" s="4" t="s">
        <v>5404</v>
      </c>
    </row>
    <row r="2008" spans="1:5" ht="15" thickBot="1" x14ac:dyDescent="0.35">
      <c r="A2008" s="17"/>
      <c r="B2008" s="17"/>
      <c r="C2008" s="18"/>
      <c r="D2008" s="1">
        <v>579</v>
      </c>
      <c r="E2008" s="4" t="s">
        <v>5405</v>
      </c>
    </row>
    <row r="2009" spans="1:5" ht="15" thickBot="1" x14ac:dyDescent="0.35">
      <c r="A2009" s="17"/>
      <c r="B2009" s="17"/>
      <c r="C2009" s="18"/>
      <c r="D2009" s="1">
        <v>360</v>
      </c>
      <c r="E2009" s="4" t="s">
        <v>5406</v>
      </c>
    </row>
    <row r="2010" spans="1:5" ht="15" thickBot="1" x14ac:dyDescent="0.35">
      <c r="A2010" s="17"/>
      <c r="B2010" s="17"/>
      <c r="C2010" s="18"/>
      <c r="D2010" s="1">
        <v>229</v>
      </c>
      <c r="E2010" s="4" t="s">
        <v>5407</v>
      </c>
    </row>
    <row r="2011" spans="1:5" ht="15" thickBot="1" x14ac:dyDescent="0.35">
      <c r="A2011" s="17"/>
      <c r="B2011" s="17"/>
      <c r="C2011" s="18"/>
      <c r="D2011" s="1">
        <v>97</v>
      </c>
      <c r="E2011" s="4" t="s">
        <v>5408</v>
      </c>
    </row>
    <row r="2012" spans="1:5" ht="15" thickBot="1" x14ac:dyDescent="0.35">
      <c r="A2012" s="17"/>
      <c r="B2012" s="17"/>
      <c r="C2012" s="18"/>
      <c r="D2012" s="1">
        <v>702</v>
      </c>
      <c r="E2012" s="4" t="s">
        <v>5409</v>
      </c>
    </row>
    <row r="2013" spans="1:5" ht="15" thickBot="1" x14ac:dyDescent="0.35">
      <c r="A2013" s="17"/>
      <c r="B2013" s="17"/>
      <c r="C2013" s="18"/>
      <c r="D2013" s="1">
        <v>459</v>
      </c>
      <c r="E2013" s="4" t="s">
        <v>5410</v>
      </c>
    </row>
    <row r="2014" spans="1:5" ht="15" thickBot="1" x14ac:dyDescent="0.35">
      <c r="A2014" s="17"/>
      <c r="B2014" s="17"/>
      <c r="C2014" s="18"/>
      <c r="D2014" s="1">
        <v>772</v>
      </c>
      <c r="E2014" s="4" t="s">
        <v>5411</v>
      </c>
    </row>
    <row r="2015" spans="1:5" ht="15" thickBot="1" x14ac:dyDescent="0.35">
      <c r="A2015" s="17"/>
      <c r="B2015" s="17"/>
      <c r="C2015" s="18"/>
      <c r="D2015" s="1">
        <v>671</v>
      </c>
      <c r="E2015" s="4" t="s">
        <v>5412</v>
      </c>
    </row>
    <row r="2016" spans="1:5" ht="15" thickBot="1" x14ac:dyDescent="0.35">
      <c r="A2016" s="17"/>
      <c r="B2016" s="17"/>
      <c r="C2016" s="18"/>
      <c r="D2016" s="1">
        <v>140</v>
      </c>
      <c r="E2016" s="4" t="s">
        <v>5413</v>
      </c>
    </row>
    <row r="2017" spans="1:5" ht="15" thickBot="1" x14ac:dyDescent="0.35">
      <c r="A2017" s="17"/>
      <c r="B2017" s="17"/>
      <c r="C2017" s="18"/>
      <c r="D2017" s="1">
        <v>698</v>
      </c>
      <c r="E2017" s="4" t="s">
        <v>5414</v>
      </c>
    </row>
    <row r="2018" spans="1:5" ht="15" thickBot="1" x14ac:dyDescent="0.35">
      <c r="A2018" s="17"/>
      <c r="B2018" s="17"/>
      <c r="C2018" s="18"/>
      <c r="D2018" s="1">
        <v>527</v>
      </c>
      <c r="E2018" s="4" t="s">
        <v>5415</v>
      </c>
    </row>
    <row r="2019" spans="1:5" ht="15" thickBot="1" x14ac:dyDescent="0.35">
      <c r="A2019" s="17"/>
      <c r="B2019" s="17"/>
      <c r="C2019" s="18"/>
      <c r="D2019" s="1">
        <v>781</v>
      </c>
      <c r="E2019" s="4" t="s">
        <v>5416</v>
      </c>
    </row>
    <row r="2020" spans="1:5" ht="15" thickBot="1" x14ac:dyDescent="0.35">
      <c r="A2020" s="17"/>
      <c r="B2020" s="17"/>
      <c r="C2020" s="18"/>
      <c r="D2020" s="1">
        <v>658</v>
      </c>
      <c r="E2020" s="4" t="s">
        <v>5417</v>
      </c>
    </row>
    <row r="2021" spans="1:5" ht="15" thickBot="1" x14ac:dyDescent="0.35">
      <c r="A2021" s="17"/>
      <c r="B2021" s="17"/>
      <c r="C2021" s="18"/>
      <c r="D2021" s="1">
        <v>833</v>
      </c>
      <c r="E2021" s="4" t="s">
        <v>5418</v>
      </c>
    </row>
    <row r="2022" spans="1:5" ht="15" thickBot="1" x14ac:dyDescent="0.35">
      <c r="A2022" s="17"/>
      <c r="B2022" s="17"/>
      <c r="C2022" s="18"/>
      <c r="D2022" s="1">
        <v>370</v>
      </c>
      <c r="E2022" s="4" t="s">
        <v>5419</v>
      </c>
    </row>
    <row r="2023" spans="1:5" ht="15" thickBot="1" x14ac:dyDescent="0.35">
      <c r="A2023" s="17"/>
      <c r="B2023" s="17"/>
      <c r="C2023" s="18"/>
      <c r="D2023" s="1">
        <v>45</v>
      </c>
      <c r="E2023" s="4" t="s">
        <v>5420</v>
      </c>
    </row>
    <row r="2024" spans="1:5" ht="15" thickBot="1" x14ac:dyDescent="0.35">
      <c r="A2024" s="17"/>
      <c r="B2024" s="17"/>
      <c r="C2024" s="18"/>
      <c r="D2024" s="1">
        <v>54</v>
      </c>
      <c r="E2024" s="4" t="s">
        <v>5421</v>
      </c>
    </row>
    <row r="2025" spans="1:5" ht="15" thickBot="1" x14ac:dyDescent="0.35">
      <c r="A2025" s="17"/>
      <c r="B2025" s="17"/>
      <c r="C2025" s="18"/>
      <c r="D2025" s="1">
        <v>92</v>
      </c>
      <c r="E2025" s="4" t="s">
        <v>5422</v>
      </c>
    </row>
    <row r="2026" spans="1:5" ht="15" thickBot="1" x14ac:dyDescent="0.35">
      <c r="A2026" s="17"/>
      <c r="B2026" s="17"/>
      <c r="C2026" s="18"/>
      <c r="D2026" s="1">
        <v>522</v>
      </c>
      <c r="E2026" s="4" t="s">
        <v>5423</v>
      </c>
    </row>
    <row r="2027" spans="1:5" ht="15" thickBot="1" x14ac:dyDescent="0.35">
      <c r="A2027" s="17"/>
      <c r="B2027" s="17"/>
      <c r="C2027" s="18"/>
      <c r="D2027" s="1">
        <v>504</v>
      </c>
      <c r="E2027" s="4" t="s">
        <v>5424</v>
      </c>
    </row>
    <row r="2028" spans="1:5" ht="15" thickBot="1" x14ac:dyDescent="0.35">
      <c r="A2028" s="17"/>
      <c r="B2028" s="17"/>
      <c r="C2028" s="18"/>
      <c r="D2028" s="1">
        <v>248</v>
      </c>
      <c r="E2028" s="4" t="s">
        <v>5425</v>
      </c>
    </row>
    <row r="2029" spans="1:5" ht="15" thickBot="1" x14ac:dyDescent="0.35">
      <c r="A2029" s="17"/>
      <c r="B2029" s="17"/>
      <c r="C2029" s="18"/>
      <c r="D2029" s="1">
        <v>96</v>
      </c>
      <c r="E2029" s="4" t="s">
        <v>5426</v>
      </c>
    </row>
    <row r="2030" spans="1:5" ht="15" thickBot="1" x14ac:dyDescent="0.35">
      <c r="A2030" s="17"/>
      <c r="B2030" s="17"/>
      <c r="C2030" s="18"/>
      <c r="D2030" s="1">
        <v>209</v>
      </c>
      <c r="E2030" s="4" t="s">
        <v>5427</v>
      </c>
    </row>
    <row r="2031" spans="1:5" ht="15" thickBot="1" x14ac:dyDescent="0.35">
      <c r="A2031" s="17"/>
      <c r="B2031" s="17"/>
      <c r="C2031" s="18"/>
      <c r="D2031" s="1">
        <v>427</v>
      </c>
      <c r="E2031" s="4" t="s">
        <v>5428</v>
      </c>
    </row>
    <row r="2032" spans="1:5" ht="15" thickBot="1" x14ac:dyDescent="0.35">
      <c r="A2032" s="17"/>
      <c r="B2032" s="17"/>
      <c r="C2032" s="18"/>
      <c r="D2032" s="1">
        <v>104</v>
      </c>
      <c r="E2032" s="4" t="s">
        <v>5429</v>
      </c>
    </row>
    <row r="2033" spans="1:5" ht="15" thickBot="1" x14ac:dyDescent="0.35">
      <c r="A2033" s="17"/>
      <c r="B2033" s="17"/>
      <c r="C2033" s="18"/>
      <c r="D2033" s="1">
        <v>291</v>
      </c>
      <c r="E2033" s="4" t="s">
        <v>5430</v>
      </c>
    </row>
    <row r="2034" spans="1:5" ht="15" thickBot="1" x14ac:dyDescent="0.35">
      <c r="A2034" s="17"/>
      <c r="B2034" s="17"/>
      <c r="C2034" s="18"/>
      <c r="D2034" s="1">
        <v>119</v>
      </c>
      <c r="E2034" s="4" t="s">
        <v>5431</v>
      </c>
    </row>
    <row r="2035" spans="1:5" ht="15" thickBot="1" x14ac:dyDescent="0.35">
      <c r="A2035" s="17"/>
      <c r="B2035" s="17"/>
      <c r="C2035" s="18"/>
      <c r="D2035" s="1">
        <v>56</v>
      </c>
      <c r="E2035" s="4" t="s">
        <v>5432</v>
      </c>
    </row>
    <row r="2036" spans="1:5" ht="15" thickBot="1" x14ac:dyDescent="0.35">
      <c r="A2036" s="17"/>
      <c r="B2036" s="17"/>
      <c r="C2036" s="18"/>
      <c r="D2036" s="1">
        <v>261</v>
      </c>
      <c r="E2036" s="4" t="s">
        <v>5433</v>
      </c>
    </row>
    <row r="2037" spans="1:5" ht="15" thickBot="1" x14ac:dyDescent="0.35">
      <c r="A2037" s="17"/>
      <c r="B2037" s="17"/>
      <c r="C2037" s="18"/>
      <c r="D2037" s="1">
        <v>82</v>
      </c>
      <c r="E2037" s="4" t="s">
        <v>5434</v>
      </c>
    </row>
    <row r="2038" spans="1:5" ht="15" thickBot="1" x14ac:dyDescent="0.35">
      <c r="A2038" s="17"/>
      <c r="B2038" s="17"/>
      <c r="C2038" s="18"/>
      <c r="D2038" s="1">
        <v>73</v>
      </c>
      <c r="E2038" s="4" t="s">
        <v>5435</v>
      </c>
    </row>
    <row r="2039" spans="1:5" ht="15" thickBot="1" x14ac:dyDescent="0.35">
      <c r="A2039" s="17"/>
      <c r="B2039" s="17"/>
      <c r="C2039" s="18"/>
      <c r="D2039" s="1">
        <v>657</v>
      </c>
      <c r="E2039" s="4" t="s">
        <v>5436</v>
      </c>
    </row>
    <row r="2040" spans="1:5" ht="15" thickBot="1" x14ac:dyDescent="0.35">
      <c r="A2040" s="17"/>
      <c r="B2040" s="17"/>
      <c r="C2040" s="18"/>
      <c r="D2040" s="1">
        <v>134</v>
      </c>
      <c r="E2040" s="4" t="s">
        <v>5437</v>
      </c>
    </row>
    <row r="2041" spans="1:5" ht="15" thickBot="1" x14ac:dyDescent="0.35">
      <c r="A2041" s="17"/>
      <c r="B2041" s="17"/>
      <c r="C2041" s="18"/>
      <c r="D2041" s="1">
        <v>366</v>
      </c>
      <c r="E2041" s="4" t="s">
        <v>5438</v>
      </c>
    </row>
    <row r="2042" spans="1:5" ht="15" thickBot="1" x14ac:dyDescent="0.35">
      <c r="A2042" s="17"/>
      <c r="B2042" s="17"/>
      <c r="C2042" s="18"/>
      <c r="D2042" s="1">
        <v>106</v>
      </c>
      <c r="E2042" s="4" t="s">
        <v>5439</v>
      </c>
    </row>
    <row r="2043" spans="1:5" ht="15" thickBot="1" x14ac:dyDescent="0.35">
      <c r="A2043" s="17"/>
      <c r="B2043" s="17"/>
      <c r="C2043" s="18"/>
      <c r="D2043" s="1">
        <v>829</v>
      </c>
      <c r="E2043" s="4" t="s">
        <v>5440</v>
      </c>
    </row>
    <row r="2044" spans="1:5" ht="15" thickBot="1" x14ac:dyDescent="0.35">
      <c r="A2044" s="17"/>
      <c r="B2044" s="17"/>
      <c r="C2044" s="18"/>
      <c r="D2044" s="1">
        <v>547</v>
      </c>
      <c r="E2044" s="4" t="s">
        <v>5441</v>
      </c>
    </row>
    <row r="2045" spans="1:5" ht="15" thickBot="1" x14ac:dyDescent="0.35">
      <c r="A2045" s="17"/>
      <c r="B2045" s="17"/>
      <c r="C2045" s="18"/>
      <c r="D2045" s="1">
        <v>160</v>
      </c>
      <c r="E2045" s="4" t="s">
        <v>5442</v>
      </c>
    </row>
    <row r="2046" spans="1:5" ht="15" thickBot="1" x14ac:dyDescent="0.35">
      <c r="A2046" s="17"/>
      <c r="B2046" s="17"/>
      <c r="C2046" s="18"/>
      <c r="D2046" s="1">
        <v>788</v>
      </c>
      <c r="E2046" s="4" t="s">
        <v>5443</v>
      </c>
    </row>
    <row r="2047" spans="1:5" ht="15" thickBot="1" x14ac:dyDescent="0.35">
      <c r="A2047" s="17"/>
      <c r="B2047" s="17"/>
      <c r="C2047" s="18"/>
      <c r="D2047" s="1">
        <v>496</v>
      </c>
      <c r="E2047" s="4" t="s">
        <v>5444</v>
      </c>
    </row>
    <row r="2048" spans="1:5" ht="15" thickBot="1" x14ac:dyDescent="0.35">
      <c r="A2048" s="17"/>
      <c r="B2048" s="17"/>
      <c r="C2048" s="18"/>
      <c r="D2048" s="1">
        <v>757</v>
      </c>
      <c r="E2048" s="4" t="s">
        <v>5445</v>
      </c>
    </row>
    <row r="2049" spans="1:5" ht="15" thickBot="1" x14ac:dyDescent="0.35">
      <c r="A2049" s="17"/>
      <c r="B2049" s="17"/>
      <c r="C2049" s="18"/>
      <c r="D2049" s="1">
        <v>758</v>
      </c>
      <c r="E2049" s="4" t="s">
        <v>5446</v>
      </c>
    </row>
    <row r="2050" spans="1:5" ht="15" thickBot="1" x14ac:dyDescent="0.35">
      <c r="A2050" s="17"/>
      <c r="B2050" s="17"/>
      <c r="C2050" s="18"/>
      <c r="D2050" s="1">
        <v>178</v>
      </c>
      <c r="E2050" s="4" t="s">
        <v>5447</v>
      </c>
    </row>
    <row r="2051" spans="1:5" ht="15" thickBot="1" x14ac:dyDescent="0.35">
      <c r="A2051" s="17"/>
      <c r="B2051" s="17"/>
      <c r="C2051" s="18"/>
      <c r="D2051" s="1">
        <v>391</v>
      </c>
      <c r="E2051" s="4" t="s">
        <v>5448</v>
      </c>
    </row>
    <row r="2052" spans="1:5" ht="15" thickBot="1" x14ac:dyDescent="0.35">
      <c r="A2052" s="17"/>
      <c r="B2052" s="17"/>
      <c r="C2052" s="18"/>
      <c r="D2052" s="1">
        <v>823</v>
      </c>
      <c r="E2052" s="4" t="s">
        <v>5449</v>
      </c>
    </row>
    <row r="2053" spans="1:5" ht="15" thickBot="1" x14ac:dyDescent="0.35">
      <c r="A2053" s="17"/>
      <c r="B2053" s="17"/>
      <c r="C2053" s="18"/>
      <c r="D2053" s="1">
        <v>554</v>
      </c>
      <c r="E2053" s="4" t="s">
        <v>5450</v>
      </c>
    </row>
    <row r="2054" spans="1:5" ht="15" thickBot="1" x14ac:dyDescent="0.35">
      <c r="A2054" s="17"/>
      <c r="B2054" s="17"/>
      <c r="C2054" s="18"/>
      <c r="D2054" s="1">
        <v>653</v>
      </c>
      <c r="E2054" s="4" t="s">
        <v>5451</v>
      </c>
    </row>
    <row r="2055" spans="1:5" ht="15" thickBot="1" x14ac:dyDescent="0.35">
      <c r="A2055" s="17"/>
      <c r="B2055" s="17"/>
      <c r="C2055" s="18"/>
      <c r="D2055" s="1">
        <v>199</v>
      </c>
      <c r="E2055" s="4" t="s">
        <v>5452</v>
      </c>
    </row>
    <row r="2056" spans="1:5" ht="15" thickBot="1" x14ac:dyDescent="0.35">
      <c r="A2056" s="17"/>
      <c r="B2056" s="17"/>
      <c r="C2056" s="18"/>
      <c r="D2056" s="1">
        <v>20</v>
      </c>
      <c r="E2056" s="4" t="s">
        <v>5453</v>
      </c>
    </row>
    <row r="2057" spans="1:5" ht="15" thickBot="1" x14ac:dyDescent="0.35">
      <c r="A2057" s="17"/>
      <c r="B2057" s="17"/>
      <c r="C2057" s="18"/>
      <c r="D2057" s="1">
        <v>718</v>
      </c>
      <c r="E2057" s="4" t="s">
        <v>5453</v>
      </c>
    </row>
    <row r="2058" spans="1:5" ht="15" thickBot="1" x14ac:dyDescent="0.35">
      <c r="A2058" s="17"/>
      <c r="B2058" s="17"/>
      <c r="C2058" s="18"/>
      <c r="D2058" s="1">
        <v>727</v>
      </c>
      <c r="E2058" s="4" t="s">
        <v>5454</v>
      </c>
    </row>
    <row r="2059" spans="1:5" ht="15" thickBot="1" x14ac:dyDescent="0.35">
      <c r="A2059" s="17"/>
      <c r="B2059" s="17"/>
      <c r="C2059" s="18"/>
      <c r="D2059" s="1">
        <v>544</v>
      </c>
      <c r="E2059" s="4" t="s">
        <v>5455</v>
      </c>
    </row>
    <row r="2060" spans="1:5" ht="15" thickBot="1" x14ac:dyDescent="0.35">
      <c r="A2060" s="17"/>
      <c r="B2060" s="17"/>
      <c r="C2060" s="18"/>
      <c r="D2060" s="1">
        <v>107</v>
      </c>
      <c r="E2060" s="4" t="s">
        <v>5456</v>
      </c>
    </row>
    <row r="2061" spans="1:5" ht="15" thickBot="1" x14ac:dyDescent="0.35">
      <c r="A2061" s="17"/>
      <c r="B2061" s="17"/>
      <c r="C2061" s="18"/>
      <c r="D2061" s="1">
        <v>266</v>
      </c>
      <c r="E2061" s="4" t="s">
        <v>5457</v>
      </c>
    </row>
    <row r="2062" spans="1:5" ht="15" thickBot="1" x14ac:dyDescent="0.35">
      <c r="A2062" s="17"/>
      <c r="B2062" s="17"/>
      <c r="C2062" s="18"/>
      <c r="D2062" s="1">
        <v>687</v>
      </c>
      <c r="E2062" s="4" t="s">
        <v>5458</v>
      </c>
    </row>
    <row r="2063" spans="1:5" ht="15" thickBot="1" x14ac:dyDescent="0.35">
      <c r="A2063" s="17"/>
      <c r="B2063" s="17"/>
      <c r="C2063" s="18"/>
      <c r="D2063" s="1">
        <v>411</v>
      </c>
      <c r="E2063" s="4" t="s">
        <v>5459</v>
      </c>
    </row>
    <row r="2064" spans="1:5" ht="15" thickBot="1" x14ac:dyDescent="0.35">
      <c r="A2064" s="17"/>
      <c r="B2064" s="17"/>
      <c r="C2064" s="18"/>
      <c r="D2064" s="1">
        <v>647</v>
      </c>
      <c r="E2064" s="4" t="s">
        <v>5460</v>
      </c>
    </row>
    <row r="2065" spans="1:5" ht="15" thickBot="1" x14ac:dyDescent="0.35">
      <c r="A2065" s="17"/>
      <c r="B2065" s="17"/>
      <c r="C2065" s="18"/>
      <c r="D2065" s="1">
        <v>74</v>
      </c>
      <c r="E2065" s="4" t="s">
        <v>5461</v>
      </c>
    </row>
    <row r="2066" spans="1:5" ht="15" thickBot="1" x14ac:dyDescent="0.35">
      <c r="A2066" s="17"/>
      <c r="B2066" s="17"/>
      <c r="C2066" s="18"/>
      <c r="D2066" s="1">
        <v>67</v>
      </c>
      <c r="E2066" s="4" t="s">
        <v>5462</v>
      </c>
    </row>
    <row r="2067" spans="1:5" ht="15" thickBot="1" x14ac:dyDescent="0.35">
      <c r="A2067" s="17"/>
      <c r="B2067" s="17"/>
      <c r="C2067" s="18"/>
      <c r="D2067" s="1">
        <v>29</v>
      </c>
      <c r="E2067" s="4" t="s">
        <v>5463</v>
      </c>
    </row>
    <row r="2068" spans="1:5" ht="15" thickBot="1" x14ac:dyDescent="0.35">
      <c r="A2068" s="17"/>
      <c r="B2068" s="17"/>
      <c r="C2068" s="18"/>
      <c r="D2068" s="1">
        <v>492</v>
      </c>
      <c r="E2068" s="4" t="s">
        <v>5464</v>
      </c>
    </row>
    <row r="2069" spans="1:5" ht="15" thickBot="1" x14ac:dyDescent="0.35">
      <c r="A2069" s="17"/>
      <c r="B2069" s="17"/>
      <c r="C2069" s="18"/>
      <c r="D2069" s="1">
        <v>495</v>
      </c>
      <c r="E2069" s="4" t="s">
        <v>5465</v>
      </c>
    </row>
    <row r="2070" spans="1:5" ht="15" thickBot="1" x14ac:dyDescent="0.35">
      <c r="A2070" s="17"/>
      <c r="B2070" s="17"/>
      <c r="C2070" s="18"/>
      <c r="D2070" s="1">
        <v>161</v>
      </c>
      <c r="E2070" s="4" t="s">
        <v>5466</v>
      </c>
    </row>
    <row r="2071" spans="1:5" ht="15" thickBot="1" x14ac:dyDescent="0.35">
      <c r="A2071" s="17"/>
      <c r="B2071" s="17"/>
      <c r="C2071" s="18"/>
      <c r="D2071" s="1">
        <v>394</v>
      </c>
      <c r="E2071" s="4" t="s">
        <v>5467</v>
      </c>
    </row>
    <row r="2072" spans="1:5" ht="15" thickBot="1" x14ac:dyDescent="0.35">
      <c r="A2072" s="17"/>
      <c r="B2072" s="17"/>
      <c r="C2072" s="18"/>
      <c r="D2072" s="1">
        <v>374</v>
      </c>
      <c r="E2072" s="4" t="s">
        <v>5468</v>
      </c>
    </row>
    <row r="2073" spans="1:5" ht="15" thickBot="1" x14ac:dyDescent="0.35">
      <c r="A2073" s="17"/>
      <c r="B2073" s="17"/>
      <c r="C2073" s="18"/>
      <c r="D2073" s="1">
        <v>729</v>
      </c>
      <c r="E2073" s="4" t="s">
        <v>5469</v>
      </c>
    </row>
    <row r="2074" spans="1:5" ht="15" thickBot="1" x14ac:dyDescent="0.35">
      <c r="A2074" s="17"/>
      <c r="B2074" s="17"/>
      <c r="C2074" s="18"/>
      <c r="D2074" s="1">
        <v>518</v>
      </c>
      <c r="E2074" s="4" t="s">
        <v>5470</v>
      </c>
    </row>
    <row r="2075" spans="1:5" ht="15" thickBot="1" x14ac:dyDescent="0.35">
      <c r="A2075" s="17"/>
      <c r="B2075" s="17"/>
      <c r="C2075" s="18"/>
      <c r="D2075" s="1">
        <v>747</v>
      </c>
      <c r="E2075" s="4" t="s">
        <v>5471</v>
      </c>
    </row>
    <row r="2076" spans="1:5" ht="15" thickBot="1" x14ac:dyDescent="0.35">
      <c r="A2076" s="17"/>
      <c r="B2076" s="17"/>
      <c r="C2076" s="18"/>
      <c r="D2076" s="1">
        <v>400</v>
      </c>
      <c r="E2076" s="4" t="s">
        <v>5472</v>
      </c>
    </row>
    <row r="2077" spans="1:5" ht="15" thickBot="1" x14ac:dyDescent="0.35">
      <c r="A2077" s="17"/>
      <c r="B2077" s="17"/>
      <c r="C2077" s="18"/>
      <c r="D2077" s="1">
        <v>617</v>
      </c>
      <c r="E2077" s="4" t="s">
        <v>5473</v>
      </c>
    </row>
    <row r="2078" spans="1:5" ht="15" thickBot="1" x14ac:dyDescent="0.35">
      <c r="A2078" s="17"/>
      <c r="B2078" s="17"/>
      <c r="C2078" s="18"/>
      <c r="D2078" s="1">
        <v>548</v>
      </c>
      <c r="E2078" s="4" t="s">
        <v>5474</v>
      </c>
    </row>
    <row r="2079" spans="1:5" ht="15" thickBot="1" x14ac:dyDescent="0.35">
      <c r="A2079" s="17"/>
      <c r="B2079" s="17"/>
      <c r="C2079" s="18"/>
      <c r="D2079" s="1">
        <v>609</v>
      </c>
      <c r="E2079" s="4" t="s">
        <v>5475</v>
      </c>
    </row>
    <row r="2080" spans="1:5" ht="15" thickBot="1" x14ac:dyDescent="0.35">
      <c r="A2080" s="17"/>
      <c r="B2080" s="17"/>
      <c r="C2080" s="18"/>
      <c r="D2080" s="1">
        <v>683</v>
      </c>
      <c r="E2080" s="4" t="s">
        <v>5476</v>
      </c>
    </row>
    <row r="2081" spans="1:5" ht="15" thickBot="1" x14ac:dyDescent="0.35">
      <c r="A2081" s="17"/>
      <c r="B2081" s="17"/>
      <c r="C2081" s="18"/>
      <c r="D2081" s="1">
        <v>474</v>
      </c>
      <c r="E2081" s="4" t="s">
        <v>5477</v>
      </c>
    </row>
    <row r="2082" spans="1:5" ht="15" thickBot="1" x14ac:dyDescent="0.35">
      <c r="A2082" s="17"/>
      <c r="B2082" s="17"/>
      <c r="C2082" s="18"/>
      <c r="D2082" s="1">
        <v>267</v>
      </c>
      <c r="E2082" s="4" t="s">
        <v>5478</v>
      </c>
    </row>
    <row r="2083" spans="1:5" ht="15" thickBot="1" x14ac:dyDescent="0.35">
      <c r="A2083" s="17"/>
      <c r="B2083" s="17"/>
      <c r="C2083" s="18"/>
      <c r="D2083" s="1">
        <v>221</v>
      </c>
      <c r="E2083" s="4" t="s">
        <v>5479</v>
      </c>
    </row>
    <row r="2084" spans="1:5" ht="15" thickBot="1" x14ac:dyDescent="0.35">
      <c r="A2084" s="17"/>
      <c r="B2084" s="17"/>
      <c r="C2084" s="18"/>
      <c r="D2084" s="1">
        <v>596</v>
      </c>
      <c r="E2084" s="4" t="s">
        <v>5480</v>
      </c>
    </row>
    <row r="2085" spans="1:5" ht="15" thickBot="1" x14ac:dyDescent="0.35">
      <c r="A2085" s="17"/>
      <c r="B2085" s="17"/>
      <c r="C2085" s="18"/>
      <c r="D2085" s="1">
        <v>701</v>
      </c>
      <c r="E2085" s="4" t="s">
        <v>5481</v>
      </c>
    </row>
    <row r="2086" spans="1:5" ht="15" thickBot="1" x14ac:dyDescent="0.35">
      <c r="A2086" s="17"/>
      <c r="B2086" s="17"/>
      <c r="C2086" s="18"/>
      <c r="D2086" s="1">
        <v>208</v>
      </c>
      <c r="E2086" s="4" t="s">
        <v>5482</v>
      </c>
    </row>
    <row r="2087" spans="1:5" ht="15" thickBot="1" x14ac:dyDescent="0.35">
      <c r="A2087" s="17"/>
      <c r="B2087" s="17"/>
      <c r="C2087" s="18"/>
      <c r="D2087" s="1">
        <v>567</v>
      </c>
      <c r="E2087" s="4" t="s">
        <v>5483</v>
      </c>
    </row>
    <row r="2088" spans="1:5" ht="15" thickBot="1" x14ac:dyDescent="0.35">
      <c r="A2088" s="17"/>
      <c r="B2088" s="17"/>
      <c r="C2088" s="18"/>
      <c r="D2088" s="1">
        <v>419</v>
      </c>
      <c r="E2088" s="4" t="s">
        <v>5484</v>
      </c>
    </row>
    <row r="2089" spans="1:5" ht="15" thickBot="1" x14ac:dyDescent="0.35">
      <c r="A2089" s="17"/>
      <c r="B2089" s="17"/>
      <c r="C2089" s="18"/>
      <c r="D2089" s="1">
        <v>514</v>
      </c>
      <c r="E2089" s="4" t="s">
        <v>5485</v>
      </c>
    </row>
    <row r="2090" spans="1:5" ht="15" thickBot="1" x14ac:dyDescent="0.35">
      <c r="A2090" s="17"/>
      <c r="B2090" s="17"/>
      <c r="C2090" s="18"/>
      <c r="D2090" s="1">
        <v>41</v>
      </c>
      <c r="E2090" s="4" t="s">
        <v>5486</v>
      </c>
    </row>
    <row r="2091" spans="1:5" ht="15" thickBot="1" x14ac:dyDescent="0.35">
      <c r="A2091" s="17"/>
      <c r="B2091" s="17"/>
      <c r="C2091" s="18"/>
      <c r="D2091" s="1">
        <v>486</v>
      </c>
      <c r="E2091" s="4" t="s">
        <v>5487</v>
      </c>
    </row>
    <row r="2092" spans="1:5" ht="15" thickBot="1" x14ac:dyDescent="0.35">
      <c r="A2092" s="17"/>
      <c r="B2092" s="17"/>
      <c r="C2092" s="18"/>
      <c r="D2092" s="1">
        <v>755</v>
      </c>
      <c r="E2092" s="4" t="s">
        <v>5488</v>
      </c>
    </row>
    <row r="2093" spans="1:5" ht="15" thickBot="1" x14ac:dyDescent="0.35">
      <c r="A2093" s="17"/>
      <c r="B2093" s="17"/>
      <c r="C2093" s="18"/>
      <c r="D2093" s="1">
        <v>730</v>
      </c>
      <c r="E2093" s="4" t="s">
        <v>5489</v>
      </c>
    </row>
    <row r="2094" spans="1:5" ht="15" thickBot="1" x14ac:dyDescent="0.35">
      <c r="A2094" s="17"/>
      <c r="B2094" s="17"/>
      <c r="C2094" s="18"/>
      <c r="D2094" s="1">
        <v>292</v>
      </c>
      <c r="E2094" s="4" t="s">
        <v>5490</v>
      </c>
    </row>
    <row r="2095" spans="1:5" ht="15" thickBot="1" x14ac:dyDescent="0.35">
      <c r="A2095" s="17"/>
      <c r="B2095" s="17"/>
      <c r="C2095" s="18"/>
      <c r="D2095" s="1">
        <v>338</v>
      </c>
      <c r="E2095" s="4" t="s">
        <v>5491</v>
      </c>
    </row>
    <row r="2096" spans="1:5" ht="15" thickBot="1" x14ac:dyDescent="0.35">
      <c r="A2096" s="17"/>
      <c r="B2096" s="17"/>
      <c r="C2096" s="18"/>
      <c r="D2096" s="1">
        <v>587</v>
      </c>
      <c r="E2096" s="4" t="s">
        <v>5492</v>
      </c>
    </row>
    <row r="2097" spans="1:5" ht="15" thickBot="1" x14ac:dyDescent="0.35">
      <c r="A2097" s="17"/>
      <c r="B2097" s="17"/>
      <c r="C2097" s="18"/>
      <c r="D2097" s="1">
        <v>449</v>
      </c>
      <c r="E2097" s="4" t="s">
        <v>5493</v>
      </c>
    </row>
    <row r="2098" spans="1:5" ht="15" thickBot="1" x14ac:dyDescent="0.35">
      <c r="A2098" s="17"/>
      <c r="B2098" s="17"/>
      <c r="C2098" s="18"/>
      <c r="D2098" s="1">
        <v>447</v>
      </c>
      <c r="E2098" s="4" t="s">
        <v>5494</v>
      </c>
    </row>
    <row r="2099" spans="1:5" ht="15" thickBot="1" x14ac:dyDescent="0.35">
      <c r="A2099" s="17"/>
      <c r="B2099" s="17"/>
      <c r="C2099" s="18"/>
      <c r="D2099" s="1">
        <v>674</v>
      </c>
      <c r="E2099" s="4" t="s">
        <v>5495</v>
      </c>
    </row>
    <row r="2100" spans="1:5" ht="15" thickBot="1" x14ac:dyDescent="0.35">
      <c r="A2100" s="17"/>
      <c r="B2100" s="17"/>
      <c r="C2100" s="18"/>
      <c r="D2100" s="1">
        <v>761</v>
      </c>
      <c r="E2100" s="4" t="s">
        <v>5496</v>
      </c>
    </row>
    <row r="2101" spans="1:5" ht="15" thickBot="1" x14ac:dyDescent="0.35">
      <c r="A2101" s="17"/>
      <c r="B2101" s="17"/>
      <c r="C2101" s="18"/>
      <c r="D2101" s="1">
        <v>390</v>
      </c>
      <c r="E2101" s="4" t="s">
        <v>5497</v>
      </c>
    </row>
    <row r="2102" spans="1:5" ht="15" thickBot="1" x14ac:dyDescent="0.35">
      <c r="A2102" s="17"/>
      <c r="B2102" s="17"/>
      <c r="C2102" s="18"/>
      <c r="D2102" s="1">
        <v>23</v>
      </c>
      <c r="E2102" s="4" t="s">
        <v>5498</v>
      </c>
    </row>
    <row r="2103" spans="1:5" ht="15" thickBot="1" x14ac:dyDescent="0.35">
      <c r="A2103" s="17"/>
      <c r="B2103" s="17"/>
      <c r="C2103" s="18"/>
      <c r="D2103" s="1">
        <v>642</v>
      </c>
      <c r="E2103" s="4" t="s">
        <v>5499</v>
      </c>
    </row>
    <row r="2104" spans="1:5" ht="15" thickBot="1" x14ac:dyDescent="0.35">
      <c r="A2104" s="17"/>
      <c r="B2104" s="17"/>
      <c r="C2104" s="18"/>
      <c r="D2104" s="1">
        <v>144</v>
      </c>
      <c r="E2104" s="4" t="s">
        <v>5500</v>
      </c>
    </row>
    <row r="2105" spans="1:5" ht="15" thickBot="1" x14ac:dyDescent="0.35">
      <c r="A2105" s="17"/>
      <c r="B2105" s="17"/>
      <c r="C2105" s="18"/>
      <c r="D2105" s="1">
        <v>297</v>
      </c>
      <c r="E2105" s="4" t="s">
        <v>5501</v>
      </c>
    </row>
    <row r="2106" spans="1:5" ht="15" thickBot="1" x14ac:dyDescent="0.35">
      <c r="A2106" s="17"/>
      <c r="B2106" s="17"/>
      <c r="C2106" s="18"/>
      <c r="D2106" s="1">
        <v>532</v>
      </c>
      <c r="E2106" s="4" t="s">
        <v>5502</v>
      </c>
    </row>
    <row r="2107" spans="1:5" ht="15" thickBot="1" x14ac:dyDescent="0.35">
      <c r="A2107" s="17"/>
      <c r="B2107" s="17"/>
      <c r="C2107" s="18"/>
      <c r="D2107" s="1">
        <v>25</v>
      </c>
      <c r="E2107" s="4" t="s">
        <v>5503</v>
      </c>
    </row>
    <row r="2108" spans="1:5" ht="15" thickBot="1" x14ac:dyDescent="0.35">
      <c r="A2108" s="17"/>
      <c r="B2108" s="17"/>
      <c r="C2108" s="18"/>
      <c r="D2108" s="1">
        <v>499</v>
      </c>
      <c r="E2108" s="4" t="s">
        <v>5504</v>
      </c>
    </row>
    <row r="2109" spans="1:5" ht="15" thickBot="1" x14ac:dyDescent="0.35">
      <c r="A2109" s="17"/>
      <c r="B2109" s="17"/>
      <c r="C2109" s="18"/>
      <c r="D2109" s="1">
        <v>262</v>
      </c>
      <c r="E2109" s="4" t="s">
        <v>5505</v>
      </c>
    </row>
    <row r="2110" spans="1:5" ht="15" thickBot="1" x14ac:dyDescent="0.35">
      <c r="A2110" s="17"/>
      <c r="B2110" s="17"/>
      <c r="C2110" s="18"/>
      <c r="D2110" s="1">
        <v>223</v>
      </c>
      <c r="E2110" s="4" t="s">
        <v>5506</v>
      </c>
    </row>
    <row r="2111" spans="1:5" ht="15" thickBot="1" x14ac:dyDescent="0.35">
      <c r="A2111" s="17"/>
      <c r="B2111" s="17"/>
      <c r="C2111" s="18"/>
      <c r="D2111" s="1">
        <v>603</v>
      </c>
      <c r="E2111" s="4" t="s">
        <v>5507</v>
      </c>
    </row>
    <row r="2112" spans="1:5" ht="15" thickBot="1" x14ac:dyDescent="0.35">
      <c r="A2112" s="17"/>
      <c r="B2112" s="17"/>
      <c r="C2112" s="18"/>
      <c r="D2112" s="1">
        <v>312</v>
      </c>
      <c r="E2112" s="4" t="s">
        <v>5508</v>
      </c>
    </row>
    <row r="2113" spans="1:5" ht="15" thickBot="1" x14ac:dyDescent="0.35">
      <c r="A2113" s="17"/>
      <c r="B2113" s="17"/>
      <c r="C2113" s="18"/>
      <c r="D2113" s="1">
        <v>784</v>
      </c>
      <c r="E2113" s="4" t="s">
        <v>5509</v>
      </c>
    </row>
    <row r="2114" spans="1:5" ht="15" thickBot="1" x14ac:dyDescent="0.35">
      <c r="A2114" s="17"/>
      <c r="B2114" s="17"/>
      <c r="C2114" s="18"/>
      <c r="D2114" s="1">
        <v>60</v>
      </c>
      <c r="E2114" s="4" t="s">
        <v>5510</v>
      </c>
    </row>
    <row r="2115" spans="1:5" ht="15" thickBot="1" x14ac:dyDescent="0.35">
      <c r="A2115" s="17"/>
      <c r="B2115" s="17"/>
      <c r="C2115" s="18"/>
      <c r="D2115" s="1">
        <v>656</v>
      </c>
      <c r="E2115" s="4" t="s">
        <v>5510</v>
      </c>
    </row>
    <row r="2116" spans="1:5" ht="15" thickBot="1" x14ac:dyDescent="0.35">
      <c r="A2116" s="17"/>
      <c r="B2116" s="17"/>
      <c r="C2116" s="18"/>
      <c r="D2116" s="1">
        <v>435</v>
      </c>
      <c r="E2116" s="4" t="s">
        <v>5511</v>
      </c>
    </row>
    <row r="2117" spans="1:5" ht="15" thickBot="1" x14ac:dyDescent="0.35">
      <c r="A2117" s="17"/>
      <c r="B2117" s="17"/>
      <c r="C2117" s="18"/>
      <c r="D2117" s="1">
        <v>624</v>
      </c>
      <c r="E2117" s="4" t="s">
        <v>5512</v>
      </c>
    </row>
    <row r="2118" spans="1:5" ht="15" thickBot="1" x14ac:dyDescent="0.35">
      <c r="A2118" s="17"/>
      <c r="B2118" s="17"/>
      <c r="C2118" s="18"/>
      <c r="D2118" s="1">
        <v>560</v>
      </c>
      <c r="E2118" s="4" t="s">
        <v>5513</v>
      </c>
    </row>
    <row r="2119" spans="1:5" ht="15" thickBot="1" x14ac:dyDescent="0.35">
      <c r="A2119" s="17"/>
      <c r="B2119" s="17"/>
      <c r="C2119" s="18"/>
      <c r="D2119" s="1">
        <v>378</v>
      </c>
      <c r="E2119" s="4" t="s">
        <v>5514</v>
      </c>
    </row>
    <row r="2120" spans="1:5" ht="15" thickBot="1" x14ac:dyDescent="0.35">
      <c r="A2120" s="17"/>
      <c r="B2120" s="17"/>
      <c r="C2120" s="18"/>
      <c r="D2120" s="1">
        <v>616</v>
      </c>
      <c r="E2120" s="4" t="s">
        <v>5515</v>
      </c>
    </row>
    <row r="2121" spans="1:5" ht="15" thickBot="1" x14ac:dyDescent="0.35">
      <c r="A2121" s="17"/>
      <c r="B2121" s="17"/>
      <c r="C2121" s="18"/>
      <c r="D2121" s="1">
        <v>577</v>
      </c>
      <c r="E2121" s="4" t="s">
        <v>5516</v>
      </c>
    </row>
    <row r="2122" spans="1:5" ht="15" thickBot="1" x14ac:dyDescent="0.35">
      <c r="A2122" s="17"/>
      <c r="B2122" s="17"/>
      <c r="C2122" s="18"/>
      <c r="D2122" s="1">
        <v>578</v>
      </c>
      <c r="E2122" s="4" t="s">
        <v>5517</v>
      </c>
    </row>
    <row r="2123" spans="1:5" ht="15" thickBot="1" x14ac:dyDescent="0.35">
      <c r="A2123" s="17"/>
      <c r="B2123" s="17"/>
      <c r="C2123" s="18"/>
      <c r="D2123" s="1">
        <v>380</v>
      </c>
      <c r="E2123" s="4" t="s">
        <v>5518</v>
      </c>
    </row>
    <row r="2124" spans="1:5" ht="15" thickBot="1" x14ac:dyDescent="0.35">
      <c r="A2124" s="17"/>
      <c r="B2124" s="17"/>
      <c r="C2124" s="18"/>
      <c r="D2124" s="1">
        <v>489</v>
      </c>
      <c r="E2124" s="4" t="s">
        <v>5519</v>
      </c>
    </row>
    <row r="2125" spans="1:5" ht="15" thickBot="1" x14ac:dyDescent="0.35">
      <c r="A2125" s="17"/>
      <c r="B2125" s="17"/>
      <c r="C2125" s="18"/>
      <c r="D2125" s="1">
        <v>409</v>
      </c>
      <c r="E2125" s="4" t="s">
        <v>5520</v>
      </c>
    </row>
    <row r="2126" spans="1:5" ht="15" thickBot="1" x14ac:dyDescent="0.35">
      <c r="A2126" s="17"/>
      <c r="B2126" s="17"/>
      <c r="C2126" s="18"/>
      <c r="D2126" s="1">
        <v>263</v>
      </c>
      <c r="E2126" s="4" t="s">
        <v>5521</v>
      </c>
    </row>
    <row r="2127" spans="1:5" ht="15" thickBot="1" x14ac:dyDescent="0.35">
      <c r="A2127" s="17"/>
      <c r="B2127" s="17"/>
      <c r="C2127" s="18"/>
      <c r="D2127" s="1">
        <v>483</v>
      </c>
      <c r="E2127" s="4" t="s">
        <v>5522</v>
      </c>
    </row>
    <row r="2128" spans="1:5" ht="15" thickBot="1" x14ac:dyDescent="0.35">
      <c r="A2128" s="17"/>
      <c r="B2128" s="17"/>
      <c r="C2128" s="18"/>
      <c r="D2128" s="1">
        <v>44</v>
      </c>
      <c r="E2128" s="4" t="s">
        <v>5523</v>
      </c>
    </row>
    <row r="2129" spans="1:5" ht="15" thickBot="1" x14ac:dyDescent="0.35">
      <c r="A2129" s="17"/>
      <c r="B2129" s="17"/>
      <c r="C2129" s="18"/>
      <c r="D2129" s="1">
        <v>256</v>
      </c>
      <c r="E2129" s="4" t="s">
        <v>5523</v>
      </c>
    </row>
    <row r="2130" spans="1:5" ht="15" thickBot="1" x14ac:dyDescent="0.35">
      <c r="A2130" s="17"/>
      <c r="B2130" s="17"/>
      <c r="C2130" s="18"/>
      <c r="D2130" s="1">
        <v>364</v>
      </c>
      <c r="E2130" s="4" t="s">
        <v>5523</v>
      </c>
    </row>
    <row r="2131" spans="1:5" ht="15" thickBot="1" x14ac:dyDescent="0.35">
      <c r="A2131" s="17"/>
      <c r="B2131" s="17"/>
      <c r="C2131" s="18"/>
      <c r="D2131" s="1">
        <v>792</v>
      </c>
      <c r="E2131" s="4" t="s">
        <v>5524</v>
      </c>
    </row>
    <row r="2132" spans="1:5" ht="15" thickBot="1" x14ac:dyDescent="0.35">
      <c r="A2132" s="17"/>
      <c r="B2132" s="17"/>
      <c r="C2132" s="18"/>
      <c r="D2132" s="1">
        <v>217</v>
      </c>
      <c r="E2132" s="4" t="s">
        <v>5525</v>
      </c>
    </row>
    <row r="2133" spans="1:5" ht="15" thickBot="1" x14ac:dyDescent="0.35">
      <c r="A2133" s="17"/>
      <c r="B2133" s="17"/>
      <c r="C2133" s="18"/>
      <c r="D2133" s="1">
        <v>710</v>
      </c>
      <c r="E2133" s="4" t="s">
        <v>5525</v>
      </c>
    </row>
    <row r="2134" spans="1:5" ht="15" thickBot="1" x14ac:dyDescent="0.35">
      <c r="A2134" s="17"/>
      <c r="B2134" s="17"/>
      <c r="C2134" s="18"/>
      <c r="D2134" s="1">
        <v>590</v>
      </c>
      <c r="E2134" s="4" t="s">
        <v>5526</v>
      </c>
    </row>
    <row r="2135" spans="1:5" ht="15" thickBot="1" x14ac:dyDescent="0.35">
      <c r="A2135" s="17"/>
      <c r="B2135" s="17"/>
      <c r="C2135" s="18"/>
      <c r="D2135" s="1">
        <v>57</v>
      </c>
      <c r="E2135" s="4" t="s">
        <v>5527</v>
      </c>
    </row>
    <row r="2136" spans="1:5" ht="15" thickBot="1" x14ac:dyDescent="0.35">
      <c r="A2136" s="17"/>
      <c r="B2136" s="17"/>
      <c r="C2136" s="18"/>
      <c r="D2136" s="1">
        <v>720</v>
      </c>
      <c r="E2136" s="4" t="s">
        <v>5528</v>
      </c>
    </row>
    <row r="2137" spans="1:5" ht="15" thickBot="1" x14ac:dyDescent="0.35">
      <c r="A2137" s="17"/>
      <c r="B2137" s="17"/>
      <c r="C2137" s="18"/>
      <c r="D2137" s="1">
        <v>787</v>
      </c>
      <c r="E2137" s="4" t="s">
        <v>5529</v>
      </c>
    </row>
    <row r="2138" spans="1:5" ht="15" thickBot="1" x14ac:dyDescent="0.35">
      <c r="A2138" s="17"/>
      <c r="B2138" s="17"/>
      <c r="C2138" s="18"/>
      <c r="D2138" s="1">
        <v>821</v>
      </c>
      <c r="E2138" s="4" t="s">
        <v>5530</v>
      </c>
    </row>
    <row r="2139" spans="1:5" ht="15" thickBot="1" x14ac:dyDescent="0.35">
      <c r="A2139" s="17"/>
      <c r="B2139" s="17"/>
      <c r="C2139" s="18"/>
      <c r="D2139" s="1">
        <v>817</v>
      </c>
      <c r="E2139" s="4" t="s">
        <v>5531</v>
      </c>
    </row>
    <row r="2140" spans="1:5" ht="15" thickBot="1" x14ac:dyDescent="0.35">
      <c r="A2140" s="17"/>
      <c r="B2140" s="17"/>
      <c r="C2140" s="18"/>
      <c r="D2140" s="1">
        <v>336</v>
      </c>
      <c r="E2140" s="4" t="s">
        <v>5532</v>
      </c>
    </row>
    <row r="2141" spans="1:5" ht="15" thickBot="1" x14ac:dyDescent="0.35">
      <c r="A2141" s="17"/>
      <c r="B2141" s="17"/>
      <c r="C2141" s="18"/>
      <c r="D2141" s="1">
        <v>24</v>
      </c>
      <c r="E2141" s="4" t="s">
        <v>5533</v>
      </c>
    </row>
    <row r="2142" spans="1:5" ht="15" thickBot="1" x14ac:dyDescent="0.35">
      <c r="A2142" s="17"/>
      <c r="B2142" s="17"/>
      <c r="C2142" s="18"/>
      <c r="D2142" s="1">
        <v>290</v>
      </c>
      <c r="E2142" s="4" t="s">
        <v>5534</v>
      </c>
    </row>
    <row r="2143" spans="1:5" ht="15" thickBot="1" x14ac:dyDescent="0.35">
      <c r="A2143" s="17"/>
      <c r="B2143" s="17"/>
      <c r="C2143" s="18"/>
      <c r="D2143" s="1">
        <v>138</v>
      </c>
      <c r="E2143" s="4" t="s">
        <v>5535</v>
      </c>
    </row>
    <row r="2144" spans="1:5" ht="15" thickBot="1" x14ac:dyDescent="0.35">
      <c r="A2144" s="17"/>
      <c r="B2144" s="17"/>
      <c r="C2144" s="18"/>
      <c r="D2144" s="1">
        <v>385</v>
      </c>
      <c r="E2144" s="4" t="s">
        <v>5536</v>
      </c>
    </row>
    <row r="2145" spans="1:5" ht="15" thickBot="1" x14ac:dyDescent="0.35">
      <c r="A2145" s="17"/>
      <c r="B2145" s="17"/>
      <c r="C2145" s="18"/>
      <c r="D2145" s="1">
        <v>354</v>
      </c>
      <c r="E2145" s="4" t="s">
        <v>5537</v>
      </c>
    </row>
    <row r="2146" spans="1:5" ht="15" thickBot="1" x14ac:dyDescent="0.35">
      <c r="A2146" s="17"/>
      <c r="B2146" s="17"/>
      <c r="C2146" s="18"/>
      <c r="D2146" s="1">
        <v>796</v>
      </c>
      <c r="E2146" s="4" t="s">
        <v>5538</v>
      </c>
    </row>
    <row r="2147" spans="1:5" ht="15" thickBot="1" x14ac:dyDescent="0.35">
      <c r="A2147" s="17"/>
      <c r="B2147" s="17"/>
      <c r="C2147" s="18"/>
      <c r="D2147" s="1">
        <v>804</v>
      </c>
      <c r="E2147" s="4" t="s">
        <v>5539</v>
      </c>
    </row>
    <row r="2148" spans="1:5" ht="15" thickBot="1" x14ac:dyDescent="0.35">
      <c r="A2148" s="17"/>
      <c r="B2148" s="17"/>
      <c r="C2148" s="18"/>
      <c r="D2148" s="1">
        <v>21</v>
      </c>
      <c r="E2148" s="4" t="s">
        <v>5540</v>
      </c>
    </row>
    <row r="2149" spans="1:5" ht="15" thickBot="1" x14ac:dyDescent="0.35">
      <c r="A2149" s="17"/>
      <c r="B2149" s="17"/>
      <c r="C2149" s="18"/>
      <c r="D2149" s="1">
        <v>721</v>
      </c>
      <c r="E2149" s="4" t="s">
        <v>5541</v>
      </c>
    </row>
    <row r="2150" spans="1:5" ht="15" thickBot="1" x14ac:dyDescent="0.35">
      <c r="A2150" s="17"/>
      <c r="B2150" s="17"/>
      <c r="C2150" s="18"/>
      <c r="D2150" s="1">
        <v>294</v>
      </c>
      <c r="E2150" s="4" t="s">
        <v>5542</v>
      </c>
    </row>
    <row r="2151" spans="1:5" ht="15" thickBot="1" x14ac:dyDescent="0.35">
      <c r="A2151" s="17"/>
      <c r="B2151" s="17"/>
      <c r="C2151" s="18"/>
      <c r="D2151" s="1">
        <v>515</v>
      </c>
      <c r="E2151" s="4" t="s">
        <v>5543</v>
      </c>
    </row>
    <row r="2152" spans="1:5" ht="15" thickBot="1" x14ac:dyDescent="0.35">
      <c r="A2152" s="17"/>
      <c r="B2152" s="17"/>
      <c r="C2152" s="18"/>
      <c r="D2152" s="1">
        <v>706</v>
      </c>
      <c r="E2152" s="4" t="s">
        <v>5544</v>
      </c>
    </row>
    <row r="2153" spans="1:5" ht="15" thickBot="1" x14ac:dyDescent="0.35">
      <c r="A2153" s="17"/>
      <c r="B2153" s="17"/>
      <c r="C2153" s="18"/>
      <c r="D2153" s="1">
        <v>605</v>
      </c>
      <c r="E2153" s="4" t="s">
        <v>5545</v>
      </c>
    </row>
    <row r="2154" spans="1:5" ht="15" thickBot="1" x14ac:dyDescent="0.35">
      <c r="A2154" s="17"/>
      <c r="B2154" s="17"/>
      <c r="C2154" s="18"/>
      <c r="D2154" s="1">
        <v>310</v>
      </c>
      <c r="E2154" s="4" t="s">
        <v>5546</v>
      </c>
    </row>
    <row r="2155" spans="1:5" ht="15" thickBot="1" x14ac:dyDescent="0.35">
      <c r="A2155" s="17"/>
      <c r="B2155" s="17"/>
      <c r="C2155" s="18"/>
      <c r="D2155" s="1">
        <v>415</v>
      </c>
      <c r="E2155" s="4" t="s">
        <v>5547</v>
      </c>
    </row>
    <row r="2156" spans="1:5" ht="15" thickBot="1" x14ac:dyDescent="0.35">
      <c r="A2156" s="17"/>
      <c r="B2156" s="17"/>
      <c r="C2156" s="18"/>
      <c r="D2156" s="1">
        <v>91</v>
      </c>
      <c r="E2156" s="4" t="s">
        <v>5548</v>
      </c>
    </row>
    <row r="2157" spans="1:5" ht="15" thickBot="1" x14ac:dyDescent="0.35">
      <c r="A2157" s="17"/>
      <c r="B2157" s="17"/>
      <c r="C2157" s="18"/>
      <c r="D2157" s="1">
        <v>317</v>
      </c>
      <c r="E2157" s="4" t="s">
        <v>5549</v>
      </c>
    </row>
    <row r="2158" spans="1:5" ht="15" thickBot="1" x14ac:dyDescent="0.35">
      <c r="A2158" s="17"/>
      <c r="B2158" s="17"/>
      <c r="C2158" s="18"/>
      <c r="D2158" s="1">
        <v>752</v>
      </c>
      <c r="E2158" s="4" t="s">
        <v>5550</v>
      </c>
    </row>
    <row r="2159" spans="1:5" ht="15" thickBot="1" x14ac:dyDescent="0.35">
      <c r="A2159" s="17"/>
      <c r="B2159" s="17"/>
      <c r="C2159" s="18"/>
      <c r="D2159" s="1">
        <v>39</v>
      </c>
      <c r="E2159" s="4" t="s">
        <v>5551</v>
      </c>
    </row>
    <row r="2160" spans="1:5" ht="15" thickBot="1" x14ac:dyDescent="0.35">
      <c r="A2160" s="17"/>
      <c r="B2160" s="17"/>
      <c r="C2160" s="18"/>
      <c r="D2160" s="1">
        <v>690</v>
      </c>
      <c r="E2160" s="4" t="s">
        <v>5552</v>
      </c>
    </row>
    <row r="2161" spans="1:5" ht="15" thickBot="1" x14ac:dyDescent="0.35">
      <c r="A2161" s="17"/>
      <c r="B2161" s="17"/>
      <c r="C2161" s="18"/>
      <c r="D2161" s="1">
        <v>164</v>
      </c>
      <c r="E2161" s="4" t="s">
        <v>5553</v>
      </c>
    </row>
    <row r="2162" spans="1:5" ht="15" thickBot="1" x14ac:dyDescent="0.35">
      <c r="A2162" s="17"/>
      <c r="B2162" s="17"/>
      <c r="C2162" s="18"/>
      <c r="D2162" s="1">
        <v>313</v>
      </c>
      <c r="E2162" s="4" t="s">
        <v>5554</v>
      </c>
    </row>
    <row r="2163" spans="1:5" ht="15" thickBot="1" x14ac:dyDescent="0.35">
      <c r="A2163" s="17"/>
      <c r="B2163" s="17"/>
      <c r="C2163" s="18"/>
      <c r="D2163" s="1">
        <v>503</v>
      </c>
      <c r="E2163" s="4" t="s">
        <v>5555</v>
      </c>
    </row>
    <row r="2164" spans="1:5" ht="15" thickBot="1" x14ac:dyDescent="0.35">
      <c r="A2164" s="17"/>
      <c r="B2164" s="17"/>
      <c r="C2164" s="18"/>
      <c r="D2164" s="1">
        <v>343</v>
      </c>
      <c r="E2164" s="4" t="s">
        <v>5556</v>
      </c>
    </row>
    <row r="2165" spans="1:5" ht="15" thickBot="1" x14ac:dyDescent="0.35">
      <c r="A2165" s="17"/>
      <c r="B2165" s="17"/>
      <c r="C2165" s="18"/>
      <c r="D2165" s="1">
        <v>296</v>
      </c>
      <c r="E2165" s="4" t="s">
        <v>5557</v>
      </c>
    </row>
    <row r="2166" spans="1:5" ht="15" thickBot="1" x14ac:dyDescent="0.35">
      <c r="A2166" s="17"/>
      <c r="B2166" s="17"/>
      <c r="C2166" s="18"/>
      <c r="D2166" s="1">
        <v>355</v>
      </c>
      <c r="E2166" s="4" t="s">
        <v>5558</v>
      </c>
    </row>
    <row r="2167" spans="1:5" ht="15" thickBot="1" x14ac:dyDescent="0.35">
      <c r="A2167" s="17"/>
      <c r="B2167" s="17"/>
      <c r="C2167" s="18"/>
      <c r="D2167" s="1">
        <v>121</v>
      </c>
      <c r="E2167" s="4" t="s">
        <v>5559</v>
      </c>
    </row>
    <row r="2168" spans="1:5" ht="15" thickBot="1" x14ac:dyDescent="0.35">
      <c r="A2168" s="17"/>
      <c r="B2168" s="17"/>
      <c r="C2168" s="18"/>
      <c r="D2168" s="1">
        <v>295</v>
      </c>
      <c r="E2168" s="4" t="s">
        <v>5560</v>
      </c>
    </row>
    <row r="2169" spans="1:5" ht="15" thickBot="1" x14ac:dyDescent="0.35">
      <c r="A2169" s="17"/>
      <c r="B2169" s="17"/>
      <c r="C2169" s="18"/>
      <c r="D2169" s="1">
        <v>594</v>
      </c>
      <c r="E2169" s="4" t="s">
        <v>5561</v>
      </c>
    </row>
    <row r="2170" spans="1:5" ht="15" thickBot="1" x14ac:dyDescent="0.35">
      <c r="A2170" s="17"/>
      <c r="B2170" s="17"/>
      <c r="C2170" s="18"/>
      <c r="D2170" s="1">
        <v>685</v>
      </c>
      <c r="E2170" s="4" t="s">
        <v>5561</v>
      </c>
    </row>
    <row r="2171" spans="1:5" ht="15" thickBot="1" x14ac:dyDescent="0.35">
      <c r="A2171" s="17"/>
      <c r="B2171" s="17"/>
      <c r="C2171" s="18"/>
      <c r="D2171" s="1">
        <v>22</v>
      </c>
      <c r="E2171" s="4" t="s">
        <v>5562</v>
      </c>
    </row>
    <row r="2172" spans="1:5" ht="15" thickBot="1" x14ac:dyDescent="0.35">
      <c r="A2172" s="17"/>
      <c r="B2172" s="17"/>
      <c r="C2172" s="18"/>
      <c r="D2172" s="1">
        <v>805</v>
      </c>
      <c r="E2172" s="4" t="s">
        <v>5562</v>
      </c>
    </row>
    <row r="2173" spans="1:5" ht="15" thickBot="1" x14ac:dyDescent="0.35">
      <c r="A2173" s="17"/>
      <c r="B2173" s="17"/>
      <c r="C2173" s="18"/>
      <c r="D2173" s="1">
        <v>471</v>
      </c>
      <c r="E2173" s="4" t="s">
        <v>5563</v>
      </c>
    </row>
    <row r="2174" spans="1:5" ht="15" thickBot="1" x14ac:dyDescent="0.35">
      <c r="A2174" s="17"/>
      <c r="B2174" s="17"/>
      <c r="C2174" s="18"/>
      <c r="D2174" s="1">
        <v>120</v>
      </c>
      <c r="E2174" s="4" t="s">
        <v>5564</v>
      </c>
    </row>
    <row r="2175" spans="1:5" ht="15" thickBot="1" x14ac:dyDescent="0.35">
      <c r="A2175" s="17"/>
      <c r="B2175" s="17"/>
      <c r="C2175" s="18"/>
      <c r="D2175" s="1">
        <v>722</v>
      </c>
      <c r="E2175" s="4" t="s">
        <v>5565</v>
      </c>
    </row>
    <row r="2176" spans="1:5" ht="15" thickBot="1" x14ac:dyDescent="0.35">
      <c r="A2176" s="17"/>
      <c r="B2176" s="17"/>
      <c r="C2176" s="18"/>
      <c r="D2176" s="1">
        <v>475</v>
      </c>
      <c r="E2176" s="4" t="s">
        <v>5566</v>
      </c>
    </row>
    <row r="2177" spans="1:5" ht="15" thickBot="1" x14ac:dyDescent="0.35">
      <c r="A2177" s="17"/>
      <c r="B2177" s="17"/>
      <c r="C2177" s="18"/>
      <c r="D2177" s="1">
        <v>782</v>
      </c>
      <c r="E2177" s="4" t="s">
        <v>5567</v>
      </c>
    </row>
    <row r="2178" spans="1:5" ht="15" thickBot="1" x14ac:dyDescent="0.35">
      <c r="A2178" s="17"/>
      <c r="B2178" s="17"/>
      <c r="C2178" s="18"/>
      <c r="D2178" s="1">
        <v>53</v>
      </c>
      <c r="E2178" s="4" t="s">
        <v>5568</v>
      </c>
    </row>
    <row r="2179" spans="1:5" ht="15" thickBot="1" x14ac:dyDescent="0.35">
      <c r="A2179" s="17"/>
      <c r="B2179" s="17"/>
      <c r="C2179" s="18"/>
      <c r="D2179" s="1">
        <v>753</v>
      </c>
      <c r="E2179" s="4" t="s">
        <v>5569</v>
      </c>
    </row>
    <row r="2180" spans="1:5" ht="15" thickBot="1" x14ac:dyDescent="0.35">
      <c r="A2180" s="17"/>
      <c r="B2180" s="17"/>
      <c r="C2180" s="18"/>
      <c r="D2180" s="1">
        <v>286</v>
      </c>
      <c r="E2180" s="4" t="s">
        <v>5570</v>
      </c>
    </row>
    <row r="2181" spans="1:5" ht="15" thickBot="1" x14ac:dyDescent="0.35">
      <c r="A2181" s="17"/>
      <c r="B2181" s="17"/>
      <c r="C2181" s="18"/>
      <c r="D2181" s="1">
        <v>448</v>
      </c>
      <c r="E2181" s="4" t="s">
        <v>5571</v>
      </c>
    </row>
    <row r="2182" spans="1:5" ht="15" thickBot="1" x14ac:dyDescent="0.35">
      <c r="A2182" s="17"/>
      <c r="B2182" s="17"/>
      <c r="C2182" s="18"/>
      <c r="D2182" s="1">
        <v>512</v>
      </c>
      <c r="E2182" s="4" t="s">
        <v>5572</v>
      </c>
    </row>
    <row r="2183" spans="1:5" ht="15" thickBot="1" x14ac:dyDescent="0.35">
      <c r="A2183" s="17"/>
      <c r="B2183" s="17"/>
      <c r="C2183" s="18"/>
      <c r="D2183" s="1">
        <v>89</v>
      </c>
      <c r="E2183" s="4" t="s">
        <v>5573</v>
      </c>
    </row>
    <row r="2184" spans="1:5" ht="15" thickBot="1" x14ac:dyDescent="0.35">
      <c r="A2184" s="17"/>
      <c r="B2184" s="17"/>
      <c r="C2184" s="18"/>
      <c r="D2184" s="1">
        <v>652</v>
      </c>
      <c r="E2184" s="4" t="s">
        <v>5574</v>
      </c>
    </row>
    <row r="2185" spans="1:5" ht="15" thickBot="1" x14ac:dyDescent="0.35">
      <c r="A2185" s="17"/>
      <c r="B2185" s="17"/>
      <c r="C2185" s="18"/>
      <c r="D2185" s="1">
        <v>315</v>
      </c>
      <c r="E2185" s="4" t="s">
        <v>5575</v>
      </c>
    </row>
    <row r="2186" spans="1:5" ht="15" thickBot="1" x14ac:dyDescent="0.35">
      <c r="A2186" s="17"/>
      <c r="B2186" s="17"/>
      <c r="C2186" s="18"/>
      <c r="D2186" s="1">
        <v>222</v>
      </c>
      <c r="E2186" s="4" t="s">
        <v>5576</v>
      </c>
    </row>
    <row r="2187" spans="1:5" ht="15" thickBot="1" x14ac:dyDescent="0.35">
      <c r="A2187" s="17"/>
      <c r="B2187" s="17"/>
      <c r="C2187" s="18"/>
      <c r="D2187" s="1">
        <v>610</v>
      </c>
      <c r="E2187" s="4" t="s">
        <v>5577</v>
      </c>
    </row>
    <row r="2188" spans="1:5" ht="15" thickBot="1" x14ac:dyDescent="0.35">
      <c r="A2188" s="17"/>
      <c r="B2188" s="17"/>
      <c r="C2188" s="18"/>
      <c r="D2188" s="1">
        <v>220</v>
      </c>
      <c r="E2188" s="4" t="s">
        <v>5578</v>
      </c>
    </row>
    <row r="2189" spans="1:5" ht="15" thickBot="1" x14ac:dyDescent="0.35">
      <c r="A2189" s="17"/>
      <c r="B2189" s="17"/>
      <c r="C2189" s="18"/>
      <c r="D2189" s="1">
        <v>215</v>
      </c>
      <c r="E2189" s="4" t="s">
        <v>5579</v>
      </c>
    </row>
    <row r="2190" spans="1:5" ht="15" thickBot="1" x14ac:dyDescent="0.35">
      <c r="A2190" s="17"/>
      <c r="B2190" s="17"/>
      <c r="C2190" s="18"/>
      <c r="D2190" s="1">
        <v>230</v>
      </c>
      <c r="E2190" s="4" t="s">
        <v>5580</v>
      </c>
    </row>
    <row r="2191" spans="1:5" ht="15" thickBot="1" x14ac:dyDescent="0.35">
      <c r="A2191" s="17"/>
      <c r="B2191" s="17"/>
      <c r="C2191" s="18"/>
      <c r="D2191" s="1">
        <v>68</v>
      </c>
      <c r="E2191" s="4" t="s">
        <v>5581</v>
      </c>
    </row>
    <row r="2192" spans="1:5" ht="15" thickBot="1" x14ac:dyDescent="0.35">
      <c r="A2192" s="17"/>
      <c r="B2192" s="17"/>
      <c r="C2192" s="18"/>
      <c r="D2192" s="1">
        <v>3</v>
      </c>
      <c r="E2192" s="4" t="s">
        <v>5582</v>
      </c>
    </row>
    <row r="2193" spans="1:5" ht="15" thickBot="1" x14ac:dyDescent="0.35">
      <c r="A2193" s="17"/>
      <c r="B2193" s="17"/>
      <c r="C2193" s="18"/>
      <c r="D2193" s="1">
        <v>337</v>
      </c>
      <c r="E2193" s="4" t="s">
        <v>5583</v>
      </c>
    </row>
    <row r="2194" spans="1:5" ht="15" thickBot="1" x14ac:dyDescent="0.35">
      <c r="A2194" s="17"/>
      <c r="B2194" s="17"/>
      <c r="C2194" s="18"/>
      <c r="D2194" s="1">
        <v>790</v>
      </c>
      <c r="E2194" s="4" t="s">
        <v>5584</v>
      </c>
    </row>
    <row r="2195" spans="1:5" ht="15" thickBot="1" x14ac:dyDescent="0.35">
      <c r="A2195" s="17"/>
      <c r="B2195" s="17"/>
      <c r="C2195" s="18"/>
      <c r="D2195" s="1">
        <v>318</v>
      </c>
      <c r="E2195" s="4" t="s">
        <v>5585</v>
      </c>
    </row>
    <row r="2196" spans="1:5" ht="15" thickBot="1" x14ac:dyDescent="0.35">
      <c r="A2196" s="17"/>
      <c r="B2196" s="17"/>
      <c r="C2196" s="18"/>
      <c r="D2196" s="1">
        <v>485</v>
      </c>
      <c r="E2196" s="4" t="s">
        <v>5585</v>
      </c>
    </row>
    <row r="2197" spans="1:5" ht="15" thickBot="1" x14ac:dyDescent="0.35">
      <c r="A2197" s="17"/>
      <c r="B2197" s="17"/>
      <c r="C2197" s="18"/>
      <c r="D2197" s="1">
        <v>620</v>
      </c>
      <c r="E2197" s="4" t="s">
        <v>5585</v>
      </c>
    </row>
    <row r="2198" spans="1:5" ht="15" thickBot="1" x14ac:dyDescent="0.35">
      <c r="A2198" s="17"/>
      <c r="B2198" s="17"/>
      <c r="C2198" s="18"/>
      <c r="D2198" s="1">
        <v>250</v>
      </c>
      <c r="E2198" s="4" t="s">
        <v>5586</v>
      </c>
    </row>
    <row r="2199" spans="1:5" ht="15" thickBot="1" x14ac:dyDescent="0.35">
      <c r="A2199" s="17"/>
      <c r="B2199" s="17"/>
      <c r="C2199" s="18"/>
      <c r="D2199" s="1">
        <v>249</v>
      </c>
      <c r="E2199" s="4" t="s">
        <v>5587</v>
      </c>
    </row>
    <row r="2200" spans="1:5" ht="15" thickBot="1" x14ac:dyDescent="0.35">
      <c r="A2200" s="17"/>
      <c r="B2200" s="17"/>
      <c r="C2200" s="18"/>
      <c r="D2200" s="1">
        <v>254</v>
      </c>
      <c r="E2200" s="4" t="s">
        <v>5588</v>
      </c>
    </row>
    <row r="2201" spans="1:5" ht="15" thickBot="1" x14ac:dyDescent="0.35">
      <c r="A2201" s="17"/>
      <c r="B2201" s="17"/>
      <c r="C2201" s="18"/>
      <c r="D2201" s="1">
        <v>264</v>
      </c>
      <c r="E2201" s="4" t="s">
        <v>5589</v>
      </c>
    </row>
    <row r="2202" spans="1:5" ht="15" thickBot="1" x14ac:dyDescent="0.35">
      <c r="A2202" s="17"/>
      <c r="B2202" s="17"/>
      <c r="C2202" s="18"/>
      <c r="D2202" s="1">
        <v>269</v>
      </c>
      <c r="E2202" s="4" t="s">
        <v>5590</v>
      </c>
    </row>
    <row r="2203" spans="1:5" ht="15" thickBot="1" x14ac:dyDescent="0.35">
      <c r="A2203" s="17"/>
      <c r="B2203" s="17"/>
      <c r="C2203" s="18"/>
      <c r="D2203" s="1">
        <v>319</v>
      </c>
      <c r="E2203" s="4" t="s">
        <v>5591</v>
      </c>
    </row>
    <row r="2204" spans="1:5" ht="15" thickBot="1" x14ac:dyDescent="0.35">
      <c r="A2204" s="17"/>
      <c r="B2204" s="17"/>
      <c r="C2204" s="18"/>
      <c r="D2204" s="1">
        <v>272</v>
      </c>
      <c r="E2204" s="4" t="s">
        <v>5592</v>
      </c>
    </row>
    <row r="2205" spans="1:5" ht="15" thickBot="1" x14ac:dyDescent="0.35">
      <c r="A2205" s="17"/>
      <c r="B2205" s="17"/>
      <c r="C2205" s="18"/>
      <c r="D2205" s="1">
        <v>751</v>
      </c>
      <c r="E2205" s="4" t="s">
        <v>5593</v>
      </c>
    </row>
    <row r="2206" spans="1:5" ht="15" thickBot="1" x14ac:dyDescent="0.35">
      <c r="A2206" s="17"/>
      <c r="B2206" s="17"/>
      <c r="C2206" s="18"/>
      <c r="D2206" s="1">
        <v>334</v>
      </c>
      <c r="E2206" s="4" t="s">
        <v>5594</v>
      </c>
    </row>
    <row r="2207" spans="1:5" ht="15" thickBot="1" x14ac:dyDescent="0.35">
      <c r="A2207" s="17"/>
      <c r="B2207" s="17"/>
      <c r="C2207" s="18"/>
      <c r="D2207" s="1">
        <v>749</v>
      </c>
      <c r="E2207" s="4" t="s">
        <v>5595</v>
      </c>
    </row>
    <row r="2208" spans="1:5" ht="15" thickBot="1" x14ac:dyDescent="0.35">
      <c r="A2208" s="17"/>
      <c r="B2208" s="17"/>
      <c r="C2208" s="18"/>
      <c r="D2208" s="1">
        <v>611</v>
      </c>
      <c r="E2208" s="4" t="s">
        <v>5596</v>
      </c>
    </row>
    <row r="2209" spans="1:5" ht="15" thickBot="1" x14ac:dyDescent="0.35">
      <c r="A2209" s="17"/>
      <c r="B2209" s="17"/>
      <c r="C2209" s="18"/>
      <c r="D2209" s="1">
        <v>127</v>
      </c>
      <c r="E2209" s="4" t="s">
        <v>5597</v>
      </c>
    </row>
    <row r="2210" spans="1:5" ht="15" thickBot="1" x14ac:dyDescent="0.35">
      <c r="A2210" s="17"/>
      <c r="B2210" s="17"/>
      <c r="C2210" s="18"/>
      <c r="D2210" s="1">
        <v>172</v>
      </c>
      <c r="E2210" s="4" t="s">
        <v>5598</v>
      </c>
    </row>
    <row r="2211" spans="1:5" ht="15" thickBot="1" x14ac:dyDescent="0.35">
      <c r="A2211" s="17"/>
      <c r="B2211" s="17"/>
      <c r="C2211" s="18"/>
      <c r="D2211" s="1">
        <v>274</v>
      </c>
      <c r="E2211" s="4" t="s">
        <v>5599</v>
      </c>
    </row>
    <row r="2212" spans="1:5" ht="15" thickBot="1" x14ac:dyDescent="0.35">
      <c r="A2212" s="17"/>
      <c r="B2212" s="17"/>
      <c r="C2212" s="18"/>
      <c r="D2212" s="1">
        <v>681</v>
      </c>
      <c r="E2212" s="4" t="s">
        <v>5600</v>
      </c>
    </row>
    <row r="2213" spans="1:5" ht="15" thickBot="1" x14ac:dyDescent="0.35">
      <c r="A2213" s="17"/>
      <c r="B2213" s="17"/>
      <c r="C2213" s="18"/>
      <c r="D2213" s="1">
        <v>80</v>
      </c>
      <c r="E2213" s="4" t="s">
        <v>5601</v>
      </c>
    </row>
    <row r="2214" spans="1:5" ht="15" thickBot="1" x14ac:dyDescent="0.35">
      <c r="A2214" s="17"/>
      <c r="B2214" s="17"/>
      <c r="C2214" s="18"/>
      <c r="D2214" s="1">
        <v>832</v>
      </c>
      <c r="E2214" s="4" t="s">
        <v>5602</v>
      </c>
    </row>
    <row r="2215" spans="1:5" ht="15" thickBot="1" x14ac:dyDescent="0.35">
      <c r="A2215" s="17"/>
      <c r="B2215" s="17"/>
      <c r="C2215" s="18"/>
      <c r="D2215" s="1">
        <v>167</v>
      </c>
      <c r="E2215" s="4" t="s">
        <v>5603</v>
      </c>
    </row>
    <row r="2216" spans="1:5" ht="15" thickBot="1" x14ac:dyDescent="0.35">
      <c r="A2216" s="17"/>
      <c r="B2216" s="17"/>
      <c r="C2216" s="18"/>
      <c r="D2216" s="1">
        <v>177</v>
      </c>
      <c r="E2216" s="4" t="s">
        <v>5604</v>
      </c>
    </row>
    <row r="2217" spans="1:5" ht="15" thickBot="1" x14ac:dyDescent="0.35">
      <c r="A2217" s="17"/>
      <c r="B2217" s="17"/>
      <c r="C2217" s="18"/>
      <c r="D2217" s="1">
        <v>180</v>
      </c>
      <c r="E2217" s="4" t="s">
        <v>5605</v>
      </c>
    </row>
    <row r="2218" spans="1:5" ht="15" thickBot="1" x14ac:dyDescent="0.35">
      <c r="A2218" s="17"/>
      <c r="B2218" s="17"/>
      <c r="C2218" s="18"/>
      <c r="D2218" s="1">
        <v>179</v>
      </c>
      <c r="E2218" s="4" t="s">
        <v>5606</v>
      </c>
    </row>
    <row r="2219" spans="1:5" ht="15" thickBot="1" x14ac:dyDescent="0.35">
      <c r="A2219" s="17"/>
      <c r="B2219" s="17"/>
      <c r="C2219" s="18"/>
      <c r="D2219" s="1">
        <v>142</v>
      </c>
      <c r="E2219" s="4" t="s">
        <v>5607</v>
      </c>
    </row>
    <row r="2220" spans="1:5" ht="15" thickBot="1" x14ac:dyDescent="0.35">
      <c r="A2220" s="17"/>
      <c r="B2220" s="17"/>
      <c r="C2220" s="18"/>
      <c r="D2220" s="1">
        <v>47</v>
      </c>
      <c r="E2220" s="4" t="s">
        <v>5608</v>
      </c>
    </row>
    <row r="2221" spans="1:5" ht="15" thickBot="1" x14ac:dyDescent="0.35">
      <c r="A2221" s="17"/>
      <c r="B2221" s="17"/>
      <c r="C2221" s="18"/>
      <c r="D2221" s="1">
        <v>779</v>
      </c>
      <c r="E2221" s="4" t="s">
        <v>5609</v>
      </c>
    </row>
    <row r="2222" spans="1:5" ht="15" thickBot="1" x14ac:dyDescent="0.35">
      <c r="A2222" s="17"/>
      <c r="B2222" s="17"/>
      <c r="C2222" s="18"/>
      <c r="D2222" s="1">
        <v>783</v>
      </c>
      <c r="E2222" s="4" t="s">
        <v>5610</v>
      </c>
    </row>
    <row r="2223" spans="1:5" ht="15" thickBot="1" x14ac:dyDescent="0.35">
      <c r="A2223" s="17"/>
      <c r="B2223" s="17"/>
      <c r="C2223" s="18"/>
      <c r="D2223" s="1">
        <v>279</v>
      </c>
      <c r="E2223" s="4" t="s">
        <v>5611</v>
      </c>
    </row>
    <row r="2224" spans="1:5" ht="15" thickBot="1" x14ac:dyDescent="0.35">
      <c r="A2224" s="17"/>
      <c r="B2224" s="17"/>
      <c r="C2224" s="18"/>
      <c r="D2224" s="1">
        <v>76</v>
      </c>
      <c r="E2224" s="4" t="s">
        <v>5612</v>
      </c>
    </row>
    <row r="2225" spans="1:5" ht="15" thickBot="1" x14ac:dyDescent="0.35">
      <c r="A2225" s="17"/>
      <c r="B2225" s="17"/>
      <c r="C2225" s="18"/>
      <c r="D2225" s="1">
        <v>759</v>
      </c>
      <c r="E2225" s="4" t="s">
        <v>5613</v>
      </c>
    </row>
    <row r="2226" spans="1:5" ht="15" thickBot="1" x14ac:dyDescent="0.35">
      <c r="A2226" s="17"/>
      <c r="B2226" s="17"/>
      <c r="C2226" s="18"/>
      <c r="D2226" s="1">
        <v>771</v>
      </c>
      <c r="E2226" s="4" t="s">
        <v>5614</v>
      </c>
    </row>
    <row r="2227" spans="1:5" ht="15" thickBot="1" x14ac:dyDescent="0.35">
      <c r="A2227" s="17"/>
      <c r="B2227" s="17"/>
      <c r="C2227" s="18"/>
      <c r="D2227" s="1">
        <v>760</v>
      </c>
      <c r="E2227" s="4" t="s">
        <v>5615</v>
      </c>
    </row>
    <row r="2228" spans="1:5" ht="15" thickBot="1" x14ac:dyDescent="0.35">
      <c r="A2228" s="17"/>
      <c r="B2228" s="17"/>
      <c r="C2228" s="18"/>
      <c r="D2228" s="1">
        <v>143</v>
      </c>
      <c r="E2228" s="4" t="s">
        <v>5616</v>
      </c>
    </row>
    <row r="2229" spans="1:5" ht="15" thickBot="1" x14ac:dyDescent="0.35">
      <c r="A2229" s="17"/>
      <c r="B2229" s="17"/>
      <c r="C2229" s="18"/>
      <c r="D2229" s="1">
        <v>48</v>
      </c>
      <c r="E2229" s="4" t="s">
        <v>5617</v>
      </c>
    </row>
    <row r="2230" spans="1:5" ht="15" thickBot="1" x14ac:dyDescent="0.35">
      <c r="A2230" s="17"/>
      <c r="B2230" s="17"/>
      <c r="C2230" s="18"/>
      <c r="D2230" s="1">
        <v>69</v>
      </c>
      <c r="E2230" s="4" t="s">
        <v>5618</v>
      </c>
    </row>
    <row r="2231" spans="1:5" ht="15" thickBot="1" x14ac:dyDescent="0.35">
      <c r="A2231" s="17"/>
      <c r="B2231" s="17"/>
      <c r="C2231" s="18"/>
      <c r="D2231" s="1">
        <v>733</v>
      </c>
      <c r="E2231" s="4" t="s">
        <v>5619</v>
      </c>
    </row>
    <row r="2232" spans="1:5" ht="15" thickBot="1" x14ac:dyDescent="0.35">
      <c r="A2232" s="17"/>
      <c r="B2232" s="17"/>
      <c r="C2232" s="18"/>
      <c r="D2232" s="1">
        <v>476</v>
      </c>
      <c r="E2232" s="4" t="s">
        <v>5620</v>
      </c>
    </row>
    <row r="2233" spans="1:5" ht="15" thickBot="1" x14ac:dyDescent="0.35">
      <c r="A2233" s="17"/>
      <c r="B2233" s="17"/>
      <c r="C2233" s="18"/>
      <c r="D2233" s="1">
        <v>686</v>
      </c>
      <c r="E2233" s="4" t="s">
        <v>5621</v>
      </c>
    </row>
    <row r="2234" spans="1:5" ht="15" thickBot="1" x14ac:dyDescent="0.35">
      <c r="A2234" s="17"/>
      <c r="B2234" s="17"/>
      <c r="C2234" s="18"/>
      <c r="D2234" s="1">
        <v>202</v>
      </c>
      <c r="E2234" s="4" t="s">
        <v>5622</v>
      </c>
    </row>
    <row r="2235" spans="1:5" ht="15" thickBot="1" x14ac:dyDescent="0.35">
      <c r="A2235" s="17"/>
      <c r="B2235" s="17"/>
      <c r="C2235" s="18"/>
      <c r="D2235" s="1">
        <v>218</v>
      </c>
      <c r="E2235" s="4" t="s">
        <v>5623</v>
      </c>
    </row>
    <row r="2236" spans="1:5" ht="15" thickBot="1" x14ac:dyDescent="0.35">
      <c r="A2236" s="17"/>
      <c r="B2236" s="17"/>
      <c r="C2236" s="18"/>
      <c r="D2236" s="1">
        <v>630</v>
      </c>
      <c r="E2236" s="4" t="s">
        <v>5624</v>
      </c>
    </row>
    <row r="2237" spans="1:5" ht="15" thickBot="1" x14ac:dyDescent="0.35">
      <c r="A2237" s="17"/>
      <c r="B2237" s="17"/>
      <c r="C2237" s="18"/>
      <c r="D2237" s="1">
        <v>636</v>
      </c>
      <c r="E2237" s="4" t="s">
        <v>5625</v>
      </c>
    </row>
    <row r="2238" spans="1:5" ht="15" thickBot="1" x14ac:dyDescent="0.35">
      <c r="A2238" s="17"/>
      <c r="B2238" s="17"/>
      <c r="C2238" s="18"/>
      <c r="D2238" s="1">
        <v>487</v>
      </c>
      <c r="E2238" s="4" t="s">
        <v>5626</v>
      </c>
    </row>
    <row r="2239" spans="1:5" ht="15" thickBot="1" x14ac:dyDescent="0.35">
      <c r="A2239" s="17"/>
      <c r="B2239" s="17"/>
      <c r="C2239" s="18"/>
      <c r="D2239" s="1">
        <v>141</v>
      </c>
      <c r="E2239" s="4" t="s">
        <v>5627</v>
      </c>
    </row>
    <row r="2240" spans="1:5" ht="15" thickBot="1" x14ac:dyDescent="0.35">
      <c r="A2240" s="17"/>
      <c r="B2240" s="17"/>
      <c r="C2240" s="18"/>
      <c r="D2240" s="1">
        <v>469</v>
      </c>
      <c r="E2240" s="4" t="s">
        <v>5628</v>
      </c>
    </row>
    <row r="2241" spans="1:5" ht="15" thickBot="1" x14ac:dyDescent="0.35">
      <c r="A2241" s="17"/>
      <c r="B2241" s="17"/>
      <c r="C2241" s="18"/>
      <c r="D2241" s="1">
        <v>713</v>
      </c>
      <c r="E2241" s="4" t="s">
        <v>5629</v>
      </c>
    </row>
    <row r="2242" spans="1:5" ht="15" thickBot="1" x14ac:dyDescent="0.35">
      <c r="A2242" s="17"/>
      <c r="B2242" s="17"/>
      <c r="C2242" s="18"/>
      <c r="D2242" s="1">
        <v>153</v>
      </c>
      <c r="E2242" s="4" t="s">
        <v>5630</v>
      </c>
    </row>
    <row r="2243" spans="1:5" ht="15" thickBot="1" x14ac:dyDescent="0.35">
      <c r="A2243" s="17"/>
      <c r="B2243" s="17"/>
      <c r="C2243" s="18"/>
      <c r="D2243" s="1">
        <v>320</v>
      </c>
      <c r="E2243" s="4" t="s">
        <v>5631</v>
      </c>
    </row>
    <row r="2244" spans="1:5" ht="15" thickBot="1" x14ac:dyDescent="0.35">
      <c r="A2244" s="17"/>
      <c r="B2244" s="17"/>
      <c r="C2244" s="18"/>
      <c r="D2244" s="1">
        <v>398</v>
      </c>
      <c r="E2244" s="4" t="s">
        <v>5632</v>
      </c>
    </row>
    <row r="2245" spans="1:5" ht="15" thickBot="1" x14ac:dyDescent="0.35">
      <c r="A2245" s="17"/>
      <c r="B2245" s="17"/>
      <c r="C2245" s="18"/>
      <c r="D2245" s="1">
        <v>410</v>
      </c>
      <c r="E2245" s="4" t="s">
        <v>5633</v>
      </c>
    </row>
    <row r="2246" spans="1:5" ht="15" thickBot="1" x14ac:dyDescent="0.35">
      <c r="A2246" s="17"/>
      <c r="B2246" s="17"/>
      <c r="C2246" s="18"/>
      <c r="D2246" s="1">
        <v>638</v>
      </c>
      <c r="E2246" s="4" t="s">
        <v>5634</v>
      </c>
    </row>
    <row r="2247" spans="1:5" ht="15" thickBot="1" x14ac:dyDescent="0.35">
      <c r="A2247" s="17"/>
      <c r="B2247" s="17"/>
      <c r="C2247" s="18"/>
      <c r="D2247" s="1">
        <v>688</v>
      </c>
      <c r="E2247" s="4" t="s">
        <v>5635</v>
      </c>
    </row>
    <row r="2248" spans="1:5" ht="15" thickBot="1" x14ac:dyDescent="0.35">
      <c r="A2248" s="17"/>
      <c r="B2248" s="17"/>
      <c r="C2248" s="18"/>
      <c r="D2248" s="1">
        <v>216</v>
      </c>
      <c r="E2248" s="4" t="s">
        <v>5636</v>
      </c>
    </row>
    <row r="2249" spans="1:5" ht="15" thickBot="1" x14ac:dyDescent="0.35">
      <c r="A2249" s="17"/>
      <c r="B2249" s="17"/>
      <c r="C2249" s="18"/>
      <c r="D2249" s="1">
        <v>634</v>
      </c>
      <c r="E2249" s="4" t="s">
        <v>5637</v>
      </c>
    </row>
    <row r="2250" spans="1:5" ht="15" thickBot="1" x14ac:dyDescent="0.35">
      <c r="A2250" s="17"/>
      <c r="B2250" s="17"/>
      <c r="C2250" s="18"/>
      <c r="D2250" s="1">
        <v>441</v>
      </c>
      <c r="E2250" s="4" t="s">
        <v>5638</v>
      </c>
    </row>
    <row r="2251" spans="1:5" ht="15" thickBot="1" x14ac:dyDescent="0.35">
      <c r="A2251" s="17"/>
      <c r="B2251" s="17"/>
      <c r="C2251" s="18"/>
      <c r="D2251" s="1">
        <v>333</v>
      </c>
      <c r="E2251" s="4" t="s">
        <v>5639</v>
      </c>
    </row>
    <row r="2252" spans="1:5" ht="15" thickBot="1" x14ac:dyDescent="0.35">
      <c r="A2252" s="17"/>
      <c r="B2252" s="17"/>
      <c r="C2252" s="18"/>
      <c r="D2252" s="1">
        <v>293</v>
      </c>
      <c r="E2252" s="4" t="s">
        <v>5640</v>
      </c>
    </row>
    <row r="2253" spans="1:5" ht="15" thickBot="1" x14ac:dyDescent="0.35">
      <c r="A2253" s="17"/>
      <c r="B2253" s="17"/>
      <c r="C2253" s="18"/>
      <c r="D2253" s="1">
        <v>311</v>
      </c>
      <c r="E2253" s="4" t="s">
        <v>5641</v>
      </c>
    </row>
    <row r="2254" spans="1:5" ht="15" thickBot="1" x14ac:dyDescent="0.35">
      <c r="A2254" s="17"/>
      <c r="B2254" s="17"/>
      <c r="C2254" s="18"/>
      <c r="D2254" s="1">
        <v>401</v>
      </c>
      <c r="E2254" s="4" t="s">
        <v>5642</v>
      </c>
    </row>
    <row r="2255" spans="1:5" ht="15" thickBot="1" x14ac:dyDescent="0.35">
      <c r="A2255" s="17"/>
      <c r="B2255" s="17"/>
      <c r="C2255" s="18"/>
      <c r="D2255" s="1">
        <v>375</v>
      </c>
      <c r="E2255" s="4" t="s">
        <v>5643</v>
      </c>
    </row>
    <row r="2256" spans="1:5" ht="15" thickBot="1" x14ac:dyDescent="0.35">
      <c r="A2256" s="17"/>
      <c r="B2256" s="17"/>
      <c r="C2256" s="18"/>
      <c r="D2256" s="1">
        <v>270</v>
      </c>
      <c r="E2256" s="4" t="s">
        <v>5644</v>
      </c>
    </row>
    <row r="2257" spans="1:5" ht="15" thickBot="1" x14ac:dyDescent="0.35">
      <c r="A2257" s="17"/>
      <c r="B2257" s="17"/>
      <c r="C2257" s="18"/>
      <c r="D2257" s="1">
        <v>10</v>
      </c>
      <c r="E2257" s="4" t="s">
        <v>5645</v>
      </c>
    </row>
    <row r="2258" spans="1:5" ht="15" thickBot="1" x14ac:dyDescent="0.35">
      <c r="A2258" s="17"/>
      <c r="B2258" s="17"/>
      <c r="C2258" s="18"/>
      <c r="D2258" s="1">
        <v>481</v>
      </c>
      <c r="E2258" s="4" t="s">
        <v>5646</v>
      </c>
    </row>
    <row r="2259" spans="1:5" ht="15" thickBot="1" x14ac:dyDescent="0.35">
      <c r="A2259" s="17"/>
      <c r="B2259" s="17"/>
      <c r="C2259" s="18"/>
      <c r="D2259" s="1">
        <v>237</v>
      </c>
      <c r="E2259" s="4" t="s">
        <v>5647</v>
      </c>
    </row>
    <row r="2260" spans="1:5" ht="15" thickBot="1" x14ac:dyDescent="0.35">
      <c r="A2260" s="17"/>
      <c r="B2260" s="17"/>
      <c r="C2260" s="18"/>
      <c r="D2260" s="1">
        <v>284</v>
      </c>
      <c r="E2260" s="4" t="s">
        <v>5648</v>
      </c>
    </row>
    <row r="2261" spans="1:5" ht="15" thickBot="1" x14ac:dyDescent="0.35">
      <c r="A2261" s="17"/>
      <c r="B2261" s="17"/>
      <c r="C2261" s="18"/>
      <c r="D2261" s="1">
        <v>819</v>
      </c>
      <c r="E2261" s="4" t="s">
        <v>5648</v>
      </c>
    </row>
    <row r="2262" spans="1:5" ht="15" thickBot="1" x14ac:dyDescent="0.35">
      <c r="A2262" s="17"/>
      <c r="B2262" s="17"/>
      <c r="C2262" s="18"/>
      <c r="D2262" s="1">
        <v>233</v>
      </c>
      <c r="E2262" s="4" t="s">
        <v>5649</v>
      </c>
    </row>
    <row r="2263" spans="1:5" ht="15" thickBot="1" x14ac:dyDescent="0.35">
      <c r="A2263" s="17"/>
      <c r="B2263" s="17"/>
      <c r="C2263" s="18"/>
      <c r="D2263" s="1">
        <v>741</v>
      </c>
      <c r="E2263" s="4" t="s">
        <v>5650</v>
      </c>
    </row>
    <row r="2264" spans="1:5" ht="15" thickBot="1" x14ac:dyDescent="0.35">
      <c r="A2264" s="17"/>
      <c r="B2264" s="17"/>
      <c r="C2264" s="18"/>
      <c r="D2264" s="1">
        <v>30</v>
      </c>
      <c r="E2264" s="4" t="s">
        <v>5651</v>
      </c>
    </row>
    <row r="2265" spans="1:5" ht="15" thickBot="1" x14ac:dyDescent="0.35">
      <c r="A2265" s="17"/>
      <c r="B2265" s="17"/>
      <c r="C2265" s="18"/>
      <c r="D2265" s="1">
        <v>33</v>
      </c>
      <c r="E2265" s="4" t="s">
        <v>5652</v>
      </c>
    </row>
    <row r="2266" spans="1:5" ht="15" thickBot="1" x14ac:dyDescent="0.35">
      <c r="A2266" s="17"/>
      <c r="B2266" s="17"/>
      <c r="C2266" s="18"/>
      <c r="D2266" s="1">
        <v>661</v>
      </c>
      <c r="E2266" s="4" t="s">
        <v>5653</v>
      </c>
    </row>
    <row r="2267" spans="1:5" ht="15" thickBot="1" x14ac:dyDescent="0.35">
      <c r="A2267" s="17"/>
      <c r="B2267" s="17"/>
      <c r="C2267" s="18"/>
      <c r="D2267" s="1">
        <v>664</v>
      </c>
      <c r="E2267" s="4" t="s">
        <v>5654</v>
      </c>
    </row>
    <row r="2268" spans="1:5" ht="15" thickBot="1" x14ac:dyDescent="0.35">
      <c r="A2268" s="17"/>
      <c r="B2268" s="17"/>
      <c r="C2268" s="18"/>
      <c r="D2268" s="1">
        <v>677</v>
      </c>
      <c r="E2268" s="4" t="s">
        <v>5655</v>
      </c>
    </row>
    <row r="2269" spans="1:5" ht="15" thickBot="1" x14ac:dyDescent="0.35">
      <c r="A2269" s="17"/>
      <c r="B2269" s="17"/>
      <c r="C2269" s="18"/>
      <c r="D2269" s="1">
        <v>568</v>
      </c>
      <c r="E2269" s="4" t="s">
        <v>5656</v>
      </c>
    </row>
    <row r="2270" spans="1:5" ht="15" thickBot="1" x14ac:dyDescent="0.35">
      <c r="A2270" s="17"/>
      <c r="B2270" s="17"/>
      <c r="C2270" s="18"/>
      <c r="D2270" s="1">
        <v>523</v>
      </c>
      <c r="E2270" s="4" t="s">
        <v>5657</v>
      </c>
    </row>
    <row r="2271" spans="1:5" ht="15" thickBot="1" x14ac:dyDescent="0.35">
      <c r="A2271" s="17"/>
      <c r="B2271" s="17"/>
      <c r="C2271" s="18"/>
      <c r="D2271" s="1">
        <v>432</v>
      </c>
      <c r="E2271" s="4" t="s">
        <v>5658</v>
      </c>
    </row>
    <row r="2272" spans="1:5" ht="15" thickBot="1" x14ac:dyDescent="0.35">
      <c r="A2272" s="17"/>
      <c r="B2272" s="17"/>
      <c r="C2272" s="18"/>
      <c r="D2272" s="1">
        <v>425</v>
      </c>
      <c r="E2272" s="4" t="s">
        <v>5659</v>
      </c>
    </row>
    <row r="2273" spans="1:5" ht="15" thickBot="1" x14ac:dyDescent="0.35">
      <c r="A2273" s="17"/>
      <c r="B2273" s="17"/>
      <c r="C2273" s="18"/>
      <c r="D2273" s="1">
        <v>407</v>
      </c>
      <c r="E2273" s="4" t="s">
        <v>5660</v>
      </c>
    </row>
    <row r="2274" spans="1:5" ht="15" thickBot="1" x14ac:dyDescent="0.35">
      <c r="A2274" s="17"/>
      <c r="B2274" s="17"/>
      <c r="C2274" s="18"/>
      <c r="D2274" s="1">
        <v>692</v>
      </c>
      <c r="E2274" s="4" t="s">
        <v>5660</v>
      </c>
    </row>
    <row r="2275" spans="1:5" ht="15" thickBot="1" x14ac:dyDescent="0.35">
      <c r="A2275" s="17"/>
      <c r="B2275" s="17"/>
      <c r="C2275" s="18"/>
      <c r="D2275" s="1">
        <v>541</v>
      </c>
      <c r="E2275" s="4" t="s">
        <v>5661</v>
      </c>
    </row>
    <row r="2276" spans="1:5" ht="15" thickBot="1" x14ac:dyDescent="0.35">
      <c r="A2276" s="17"/>
      <c r="B2276" s="17"/>
      <c r="C2276" s="18"/>
      <c r="D2276" s="1">
        <v>224</v>
      </c>
      <c r="E2276" s="4" t="s">
        <v>5662</v>
      </c>
    </row>
    <row r="2277" spans="1:5" ht="15" thickBot="1" x14ac:dyDescent="0.35">
      <c r="A2277" s="17"/>
      <c r="B2277" s="17"/>
      <c r="C2277" s="18"/>
      <c r="D2277" s="1">
        <v>566</v>
      </c>
      <c r="E2277" s="4" t="s">
        <v>5663</v>
      </c>
    </row>
    <row r="2278" spans="1:5" ht="15" thickBot="1" x14ac:dyDescent="0.35">
      <c r="A2278" s="17"/>
      <c r="B2278" s="17"/>
      <c r="C2278" s="18"/>
      <c r="D2278" s="1">
        <v>376</v>
      </c>
      <c r="E2278" s="4" t="s">
        <v>5664</v>
      </c>
    </row>
    <row r="2279" spans="1:5" ht="15" thickBot="1" x14ac:dyDescent="0.35">
      <c r="A2279" s="17"/>
      <c r="B2279" s="17"/>
      <c r="C2279" s="18"/>
      <c r="D2279" s="1">
        <v>809</v>
      </c>
      <c r="E2279" s="4" t="s">
        <v>5665</v>
      </c>
    </row>
    <row r="2280" spans="1:5" ht="15" thickBot="1" x14ac:dyDescent="0.35">
      <c r="A2280" s="17"/>
      <c r="B2280" s="17"/>
      <c r="C2280" s="18"/>
      <c r="D2280" s="1">
        <v>399</v>
      </c>
      <c r="E2280" s="4" t="s">
        <v>5666</v>
      </c>
    </row>
    <row r="2281" spans="1:5" ht="15" thickBot="1" x14ac:dyDescent="0.35">
      <c r="A2281" s="17"/>
      <c r="B2281" s="17"/>
      <c r="C2281" s="18"/>
      <c r="D2281" s="1">
        <v>210</v>
      </c>
      <c r="E2281" s="4" t="s">
        <v>5667</v>
      </c>
    </row>
    <row r="2282" spans="1:5" ht="15" thickBot="1" x14ac:dyDescent="0.35">
      <c r="A2282" s="17"/>
      <c r="B2282" s="17"/>
      <c r="C2282" s="18"/>
      <c r="D2282" s="1">
        <v>682</v>
      </c>
      <c r="E2282" s="4" t="s">
        <v>5668</v>
      </c>
    </row>
    <row r="2283" spans="1:5" ht="15" thickBot="1" x14ac:dyDescent="0.35">
      <c r="A2283" s="17"/>
      <c r="B2283" s="17"/>
      <c r="C2283" s="18"/>
      <c r="D2283" s="1">
        <v>572</v>
      </c>
      <c r="E2283" s="4" t="s">
        <v>5669</v>
      </c>
    </row>
    <row r="2284" spans="1:5" ht="15" thickBot="1" x14ac:dyDescent="0.35">
      <c r="A2284" s="17"/>
      <c r="B2284" s="17"/>
      <c r="C2284" s="18"/>
      <c r="D2284" s="1">
        <v>676</v>
      </c>
      <c r="E2284" s="4" t="s">
        <v>5670</v>
      </c>
    </row>
    <row r="2285" spans="1:5" ht="15" thickBot="1" x14ac:dyDescent="0.35">
      <c r="A2285" s="17"/>
      <c r="B2285" s="17"/>
      <c r="C2285" s="18"/>
      <c r="D2285" s="1">
        <v>349</v>
      </c>
      <c r="E2285" s="4" t="s">
        <v>5671</v>
      </c>
    </row>
    <row r="2286" spans="1:5" ht="15" thickBot="1" x14ac:dyDescent="0.35">
      <c r="A2286" s="17"/>
      <c r="B2286" s="17"/>
      <c r="C2286" s="18"/>
      <c r="D2286" s="1">
        <v>59</v>
      </c>
      <c r="E2286" s="4" t="s">
        <v>5672</v>
      </c>
    </row>
    <row r="2287" spans="1:5" ht="15" thickBot="1" x14ac:dyDescent="0.35">
      <c r="A2287" s="17"/>
      <c r="B2287" s="17"/>
      <c r="C2287" s="18"/>
      <c r="D2287" s="1">
        <v>340</v>
      </c>
      <c r="E2287" s="4" t="s">
        <v>5673</v>
      </c>
    </row>
    <row r="2288" spans="1:5" ht="15" thickBot="1" x14ac:dyDescent="0.35">
      <c r="A2288" s="17"/>
      <c r="B2288" s="17"/>
      <c r="C2288" s="18"/>
      <c r="D2288" s="1">
        <v>424</v>
      </c>
      <c r="E2288" s="4" t="s">
        <v>5674</v>
      </c>
    </row>
    <row r="2289" spans="1:5" ht="15" thickBot="1" x14ac:dyDescent="0.35">
      <c r="A2289" s="17"/>
      <c r="B2289" s="17"/>
      <c r="C2289" s="18"/>
      <c r="D2289" s="1">
        <v>601</v>
      </c>
      <c r="E2289" s="4" t="s">
        <v>5675</v>
      </c>
    </row>
    <row r="2290" spans="1:5" ht="15" thickBot="1" x14ac:dyDescent="0.35">
      <c r="A2290" s="17"/>
      <c r="B2290" s="17"/>
      <c r="C2290" s="18"/>
      <c r="D2290" s="1">
        <v>530</v>
      </c>
      <c r="E2290" s="4" t="s">
        <v>5676</v>
      </c>
    </row>
    <row r="2291" spans="1:5" ht="15" thickBot="1" x14ac:dyDescent="0.35">
      <c r="A2291" s="17"/>
      <c r="B2291" s="17"/>
      <c r="C2291" s="18"/>
      <c r="D2291" s="1">
        <v>813</v>
      </c>
      <c r="E2291" s="4" t="s">
        <v>5677</v>
      </c>
    </row>
    <row r="2292" spans="1:5" ht="15" thickBot="1" x14ac:dyDescent="0.35">
      <c r="A2292" s="17"/>
      <c r="B2292" s="17"/>
      <c r="C2292" s="18"/>
      <c r="D2292" s="1">
        <v>480</v>
      </c>
      <c r="E2292" s="4" t="s">
        <v>5678</v>
      </c>
    </row>
    <row r="2293" spans="1:5" ht="15" thickBot="1" x14ac:dyDescent="0.35">
      <c r="A2293" s="17"/>
      <c r="B2293" s="17"/>
      <c r="C2293" s="18"/>
      <c r="D2293" s="1">
        <v>715</v>
      </c>
      <c r="E2293" s="4" t="s">
        <v>5679</v>
      </c>
    </row>
    <row r="2294" spans="1:5" ht="15" thickBot="1" x14ac:dyDescent="0.35">
      <c r="A2294" s="17"/>
      <c r="B2294" s="17"/>
      <c r="C2294" s="18"/>
      <c r="D2294" s="1">
        <v>238</v>
      </c>
      <c r="E2294" s="4" t="s">
        <v>5680</v>
      </c>
    </row>
    <row r="2295" spans="1:5" ht="15" thickBot="1" x14ac:dyDescent="0.35">
      <c r="A2295" s="17"/>
      <c r="B2295" s="17"/>
      <c r="C2295" s="18"/>
      <c r="D2295" s="1">
        <v>505</v>
      </c>
      <c r="E2295" s="4" t="s">
        <v>5681</v>
      </c>
    </row>
    <row r="2296" spans="1:5" ht="15" thickBot="1" x14ac:dyDescent="0.35">
      <c r="A2296" s="17"/>
      <c r="B2296" s="17"/>
      <c r="C2296" s="18"/>
      <c r="D2296" s="1">
        <v>201</v>
      </c>
      <c r="E2296" s="4" t="s">
        <v>5682</v>
      </c>
    </row>
    <row r="2297" spans="1:5" ht="15" thickBot="1" x14ac:dyDescent="0.35">
      <c r="A2297" s="17"/>
      <c r="B2297" s="17"/>
      <c r="C2297" s="18"/>
      <c r="D2297" s="1">
        <v>529</v>
      </c>
      <c r="E2297" s="4" t="s">
        <v>5683</v>
      </c>
    </row>
    <row r="2298" spans="1:5" ht="15" thickBot="1" x14ac:dyDescent="0.35">
      <c r="A2298" s="17"/>
      <c r="B2298" s="17"/>
      <c r="C2298" s="18"/>
      <c r="D2298" s="1">
        <v>516</v>
      </c>
      <c r="E2298" s="4" t="s">
        <v>5684</v>
      </c>
    </row>
    <row r="2299" spans="1:5" ht="15" thickBot="1" x14ac:dyDescent="0.35">
      <c r="A2299" s="17"/>
      <c r="B2299" s="17"/>
      <c r="C2299" s="18"/>
      <c r="D2299" s="1">
        <v>531</v>
      </c>
      <c r="E2299" s="4" t="s">
        <v>5685</v>
      </c>
    </row>
    <row r="2300" spans="1:5" ht="15" thickBot="1" x14ac:dyDescent="0.35">
      <c r="A2300" s="17"/>
      <c r="B2300" s="17"/>
      <c r="C2300" s="18"/>
      <c r="D2300" s="1">
        <v>470</v>
      </c>
      <c r="E2300" s="4" t="s">
        <v>5686</v>
      </c>
    </row>
    <row r="2301" spans="1:5" ht="15" thickBot="1" x14ac:dyDescent="0.35">
      <c r="A2301" s="17"/>
      <c r="B2301" s="17"/>
      <c r="C2301" s="18"/>
      <c r="D2301" s="1">
        <v>271</v>
      </c>
      <c r="E2301" s="4" t="s">
        <v>5687</v>
      </c>
    </row>
    <row r="2302" spans="1:5" ht="15" thickBot="1" x14ac:dyDescent="0.35">
      <c r="A2302" s="17"/>
      <c r="B2302" s="17"/>
      <c r="C2302" s="18"/>
      <c r="D2302" s="1">
        <v>347</v>
      </c>
      <c r="E2302" s="4" t="s">
        <v>5688</v>
      </c>
    </row>
    <row r="2303" spans="1:5" ht="15" thickBot="1" x14ac:dyDescent="0.35">
      <c r="A2303" s="17"/>
      <c r="B2303" s="17"/>
      <c r="C2303" s="18"/>
      <c r="D2303" s="1">
        <v>586</v>
      </c>
      <c r="E2303" s="4" t="s">
        <v>5689</v>
      </c>
    </row>
    <row r="2304" spans="1:5" ht="15" thickBot="1" x14ac:dyDescent="0.35">
      <c r="A2304" s="17"/>
      <c r="B2304" s="17"/>
      <c r="C2304" s="18"/>
      <c r="D2304" s="1">
        <v>612</v>
      </c>
      <c r="E2304" s="4" t="s">
        <v>5690</v>
      </c>
    </row>
    <row r="2305" spans="1:5" ht="15" thickBot="1" x14ac:dyDescent="0.35">
      <c r="A2305" s="17"/>
      <c r="B2305" s="17"/>
      <c r="C2305" s="18"/>
      <c r="D2305" s="1">
        <v>563</v>
      </c>
      <c r="E2305" s="4" t="s">
        <v>5691</v>
      </c>
    </row>
    <row r="2306" spans="1:5" ht="15" thickBot="1" x14ac:dyDescent="0.35">
      <c r="A2306" s="17"/>
      <c r="B2306" s="17"/>
      <c r="C2306" s="18"/>
      <c r="D2306" s="1">
        <v>602</v>
      </c>
      <c r="E2306" s="4" t="s">
        <v>5692</v>
      </c>
    </row>
    <row r="2307" spans="1:5" ht="15" thickBot="1" x14ac:dyDescent="0.35">
      <c r="A2307" s="17"/>
      <c r="B2307" s="17"/>
      <c r="C2307" s="18"/>
      <c r="D2307" s="1">
        <v>684</v>
      </c>
      <c r="E2307" s="4" t="s">
        <v>5693</v>
      </c>
    </row>
    <row r="2308" spans="1:5" ht="15" thickBot="1" x14ac:dyDescent="0.35">
      <c r="A2308" s="17"/>
      <c r="B2308" s="17"/>
      <c r="C2308" s="18"/>
      <c r="D2308" s="1">
        <v>335</v>
      </c>
      <c r="E2308" s="4" t="s">
        <v>5694</v>
      </c>
    </row>
    <row r="2309" spans="1:5" ht="15" thickBot="1" x14ac:dyDescent="0.35">
      <c r="A2309" s="17"/>
      <c r="B2309" s="17"/>
      <c r="C2309" s="18"/>
      <c r="D2309" s="1">
        <v>472</v>
      </c>
      <c r="E2309" s="4" t="s">
        <v>5695</v>
      </c>
    </row>
    <row r="2310" spans="1:5" ht="15" thickBot="1" x14ac:dyDescent="0.35">
      <c r="A2310" s="17"/>
      <c r="B2310" s="17"/>
      <c r="C2310" s="18"/>
      <c r="D2310" s="1">
        <v>675</v>
      </c>
      <c r="E2310" s="4" t="s">
        <v>5696</v>
      </c>
    </row>
    <row r="2311" spans="1:5" ht="15" thickBot="1" x14ac:dyDescent="0.35">
      <c r="A2311" s="17"/>
      <c r="B2311" s="17"/>
      <c r="C2311" s="18"/>
      <c r="D2311" s="1">
        <v>711</v>
      </c>
      <c r="E2311" s="4" t="s">
        <v>5696</v>
      </c>
    </row>
    <row r="2312" spans="1:5" ht="15" thickBot="1" x14ac:dyDescent="0.35">
      <c r="A2312" s="17"/>
      <c r="B2312" s="17"/>
      <c r="C2312" s="18"/>
      <c r="D2312" s="1">
        <v>6</v>
      </c>
      <c r="E2312" s="4" t="s">
        <v>5697</v>
      </c>
    </row>
    <row r="2313" spans="1:5" ht="15" thickBot="1" x14ac:dyDescent="0.35">
      <c r="A2313" s="17"/>
      <c r="B2313" s="17"/>
      <c r="C2313" s="18"/>
      <c r="D2313" s="1">
        <v>40</v>
      </c>
      <c r="E2313" s="4" t="s">
        <v>5697</v>
      </c>
    </row>
    <row r="2314" spans="1:5" ht="15" thickBot="1" x14ac:dyDescent="0.35">
      <c r="A2314" s="17"/>
      <c r="B2314" s="17"/>
      <c r="C2314" s="18"/>
      <c r="D2314" s="1">
        <v>429</v>
      </c>
      <c r="E2314" s="4" t="s">
        <v>5698</v>
      </c>
    </row>
    <row r="2315" spans="1:5" ht="15" thickBot="1" x14ac:dyDescent="0.35">
      <c r="A2315" s="17"/>
      <c r="B2315" s="17"/>
      <c r="C2315" s="18"/>
      <c r="D2315" s="1">
        <v>81</v>
      </c>
      <c r="E2315" s="4" t="s">
        <v>5699</v>
      </c>
    </row>
    <row r="2316" spans="1:5" ht="15" thickBot="1" x14ac:dyDescent="0.35">
      <c r="A2316" s="17"/>
      <c r="B2316" s="17"/>
      <c r="C2316" s="18"/>
      <c r="D2316" s="1">
        <v>598</v>
      </c>
      <c r="E2316" s="4" t="s">
        <v>5700</v>
      </c>
    </row>
    <row r="2317" spans="1:5" ht="15" thickBot="1" x14ac:dyDescent="0.35">
      <c r="A2317" s="17"/>
      <c r="B2317" s="17"/>
      <c r="C2317" s="18"/>
      <c r="D2317" s="1">
        <v>77</v>
      </c>
      <c r="E2317" s="4" t="s">
        <v>5701</v>
      </c>
    </row>
    <row r="2318" spans="1:5" ht="15" thickBot="1" x14ac:dyDescent="0.35">
      <c r="A2318" s="17"/>
      <c r="B2318" s="17"/>
      <c r="C2318" s="18"/>
      <c r="D2318" s="1">
        <v>734</v>
      </c>
      <c r="E2318" s="4" t="s">
        <v>5702</v>
      </c>
    </row>
    <row r="2319" spans="1:5" ht="15" thickBot="1" x14ac:dyDescent="0.35">
      <c r="A2319" s="17"/>
      <c r="B2319" s="17"/>
      <c r="C2319" s="18"/>
      <c r="D2319" s="1">
        <v>110</v>
      </c>
      <c r="E2319" s="4" t="s">
        <v>5703</v>
      </c>
    </row>
    <row r="2320" spans="1:5" ht="15" thickBot="1" x14ac:dyDescent="0.35">
      <c r="A2320" s="17"/>
      <c r="B2320" s="17"/>
      <c r="C2320" s="18"/>
      <c r="D2320" s="1">
        <v>145</v>
      </c>
      <c r="E2320" s="4" t="s">
        <v>5704</v>
      </c>
    </row>
    <row r="2321" spans="1:5" ht="15" thickBot="1" x14ac:dyDescent="0.35">
      <c r="A2321" s="17"/>
      <c r="B2321" s="17"/>
      <c r="C2321" s="18"/>
      <c r="D2321" s="1">
        <v>352</v>
      </c>
      <c r="E2321" s="4" t="s">
        <v>5705</v>
      </c>
    </row>
    <row r="2322" spans="1:5" ht="15" thickBot="1" x14ac:dyDescent="0.35">
      <c r="A2322" s="17"/>
      <c r="B2322" s="17"/>
      <c r="C2322" s="18"/>
      <c r="D2322" s="1">
        <v>276</v>
      </c>
      <c r="E2322" s="4" t="s">
        <v>5706</v>
      </c>
    </row>
    <row r="2323" spans="1:5" ht="15" thickBot="1" x14ac:dyDescent="0.35">
      <c r="A2323" s="17"/>
      <c r="B2323" s="17"/>
      <c r="C2323" s="18"/>
      <c r="D2323" s="1">
        <v>806</v>
      </c>
      <c r="E2323" s="4" t="s">
        <v>5707</v>
      </c>
    </row>
    <row r="2324" spans="1:5" ht="15" thickBot="1" x14ac:dyDescent="0.35">
      <c r="A2324" s="17"/>
      <c r="B2324" s="17"/>
      <c r="C2324" s="18"/>
      <c r="D2324" s="1">
        <v>807</v>
      </c>
      <c r="E2324" s="4" t="s">
        <v>5708</v>
      </c>
    </row>
    <row r="2325" spans="1:5" ht="15" thickBot="1" x14ac:dyDescent="0.35">
      <c r="A2325" s="17"/>
      <c r="B2325" s="17"/>
      <c r="C2325" s="18"/>
      <c r="D2325" s="1">
        <v>785</v>
      </c>
      <c r="E2325" s="4" t="s">
        <v>5709</v>
      </c>
    </row>
    <row r="2326" spans="1:5" ht="15" thickBot="1" x14ac:dyDescent="0.35">
      <c r="A2326" s="17"/>
      <c r="B2326" s="17"/>
      <c r="C2326" s="18"/>
      <c r="D2326" s="1">
        <v>257</v>
      </c>
      <c r="E2326" s="4" t="s">
        <v>5710</v>
      </c>
    </row>
    <row r="2327" spans="1:5" ht="15" thickBot="1" x14ac:dyDescent="0.35">
      <c r="A2327" s="17"/>
      <c r="B2327" s="17"/>
      <c r="C2327" s="18"/>
      <c r="D2327" s="1">
        <v>739</v>
      </c>
      <c r="E2327" s="4" t="s">
        <v>5711</v>
      </c>
    </row>
    <row r="2328" spans="1:5" ht="15" thickBot="1" x14ac:dyDescent="0.35">
      <c r="A2328" s="17"/>
      <c r="B2328" s="17"/>
      <c r="C2328" s="18"/>
      <c r="D2328" s="1">
        <v>268</v>
      </c>
      <c r="E2328" s="4" t="s">
        <v>5712</v>
      </c>
    </row>
    <row r="2329" spans="1:5" ht="15" thickBot="1" x14ac:dyDescent="0.35">
      <c r="A2329" s="17"/>
      <c r="B2329" s="17"/>
      <c r="C2329" s="18"/>
      <c r="D2329" s="1">
        <v>709</v>
      </c>
      <c r="E2329" s="4" t="s">
        <v>5713</v>
      </c>
    </row>
    <row r="2330" spans="1:5" ht="15" thickBot="1" x14ac:dyDescent="0.35">
      <c r="A2330" s="17"/>
      <c r="B2330" s="17"/>
      <c r="C2330" s="18"/>
      <c r="D2330" s="1">
        <v>287</v>
      </c>
      <c r="E2330" s="4" t="s">
        <v>5714</v>
      </c>
    </row>
    <row r="2331" spans="1:5" ht="15" thickBot="1" x14ac:dyDescent="0.35">
      <c r="A2331" s="17"/>
      <c r="B2331" s="17"/>
      <c r="C2331" s="18"/>
      <c r="D2331" s="1">
        <v>146</v>
      </c>
      <c r="E2331" s="4" t="s">
        <v>5715</v>
      </c>
    </row>
    <row r="2332" spans="1:5" ht="15" thickBot="1" x14ac:dyDescent="0.35">
      <c r="A2332" s="17"/>
      <c r="B2332" s="17"/>
      <c r="C2332" s="18"/>
      <c r="D2332" s="1">
        <v>498</v>
      </c>
      <c r="E2332" s="4" t="s">
        <v>5716</v>
      </c>
    </row>
    <row r="2333" spans="1:5" ht="15" thickBot="1" x14ac:dyDescent="0.35">
      <c r="A2333" s="17"/>
      <c r="B2333" s="17"/>
      <c r="C2333" s="18"/>
      <c r="D2333" s="1">
        <v>236</v>
      </c>
      <c r="E2333" s="4" t="s">
        <v>5717</v>
      </c>
    </row>
    <row r="2334" spans="1:5" ht="15" thickBot="1" x14ac:dyDescent="0.35">
      <c r="A2334" s="17"/>
      <c r="B2334" s="17"/>
      <c r="C2334" s="18"/>
      <c r="D2334" s="1">
        <v>828</v>
      </c>
      <c r="E2334" s="4" t="s">
        <v>5718</v>
      </c>
    </row>
    <row r="2335" spans="1:5" ht="15" thickBot="1" x14ac:dyDescent="0.35">
      <c r="A2335" s="17"/>
      <c r="B2335" s="17"/>
      <c r="C2335" s="18"/>
      <c r="D2335" s="1">
        <v>49</v>
      </c>
      <c r="E2335" s="4" t="s">
        <v>5719</v>
      </c>
    </row>
    <row r="2336" spans="1:5" ht="15" thickBot="1" x14ac:dyDescent="0.35">
      <c r="A2336" s="17"/>
      <c r="B2336" s="17"/>
      <c r="C2336" s="18"/>
      <c r="D2336" s="1">
        <v>716</v>
      </c>
      <c r="E2336" s="4" t="s">
        <v>5720</v>
      </c>
    </row>
    <row r="2337" spans="1:5" ht="15" thickBot="1" x14ac:dyDescent="0.35">
      <c r="A2337" s="17"/>
      <c r="B2337" s="17"/>
      <c r="C2337" s="18"/>
      <c r="D2337" s="1">
        <v>42</v>
      </c>
      <c r="E2337" s="4" t="s">
        <v>5721</v>
      </c>
    </row>
    <row r="2338" spans="1:5" ht="15" thickBot="1" x14ac:dyDescent="0.35">
      <c r="A2338" s="17"/>
      <c r="B2338" s="17"/>
      <c r="C2338" s="18"/>
      <c r="D2338" s="1">
        <v>493</v>
      </c>
      <c r="E2338" s="4" t="s">
        <v>5722</v>
      </c>
    </row>
    <row r="2339" spans="1:5" ht="15" thickBot="1" x14ac:dyDescent="0.35">
      <c r="A2339" s="17"/>
      <c r="B2339" s="17"/>
      <c r="C2339" s="18"/>
      <c r="D2339" s="1">
        <v>132</v>
      </c>
      <c r="E2339" s="4" t="s">
        <v>5723</v>
      </c>
    </row>
    <row r="2340" spans="1:5" ht="15" thickBot="1" x14ac:dyDescent="0.35">
      <c r="A2340" s="17"/>
      <c r="B2340" s="17"/>
      <c r="C2340" s="18"/>
      <c r="D2340" s="1">
        <v>133</v>
      </c>
      <c r="E2340" s="4" t="s">
        <v>5724</v>
      </c>
    </row>
    <row r="2341" spans="1:5" ht="15" thickBot="1" x14ac:dyDescent="0.35">
      <c r="A2341" s="17"/>
      <c r="B2341" s="17"/>
      <c r="C2341" s="18"/>
      <c r="D2341" s="1">
        <v>416</v>
      </c>
      <c r="E2341" s="4" t="s">
        <v>5725</v>
      </c>
    </row>
    <row r="2342" spans="1:5" ht="15" thickBot="1" x14ac:dyDescent="0.35">
      <c r="A2342" s="17"/>
      <c r="B2342" s="17"/>
      <c r="C2342" s="18"/>
      <c r="D2342" s="1">
        <v>543</v>
      </c>
      <c r="E2342" s="4" t="s">
        <v>5726</v>
      </c>
    </row>
    <row r="2343" spans="1:5" ht="15" thickBot="1" x14ac:dyDescent="0.35">
      <c r="A2343" s="17"/>
      <c r="B2343" s="17"/>
      <c r="C2343" s="18"/>
      <c r="D2343" s="1">
        <v>800</v>
      </c>
      <c r="E2343" s="4" t="s">
        <v>5727</v>
      </c>
    </row>
    <row r="2344" spans="1:5" ht="15" thickBot="1" x14ac:dyDescent="0.35">
      <c r="A2344" s="17"/>
      <c r="B2344" s="17"/>
      <c r="C2344" s="18"/>
      <c r="D2344" s="1">
        <v>723</v>
      </c>
      <c r="E2344" s="4" t="s">
        <v>5728</v>
      </c>
    </row>
    <row r="2345" spans="1:5" ht="15" thickBot="1" x14ac:dyDescent="0.35">
      <c r="A2345" s="17"/>
      <c r="B2345" s="17"/>
      <c r="C2345" s="18"/>
      <c r="D2345" s="1">
        <v>100</v>
      </c>
      <c r="E2345" s="4" t="s">
        <v>5729</v>
      </c>
    </row>
    <row r="2346" spans="1:5" ht="15" thickBot="1" x14ac:dyDescent="0.35">
      <c r="A2346" s="17"/>
      <c r="B2346" s="17"/>
      <c r="C2346" s="18"/>
      <c r="D2346" s="1">
        <v>58</v>
      </c>
      <c r="E2346" s="4" t="s">
        <v>5730</v>
      </c>
    </row>
    <row r="2347" spans="1:5" ht="15" thickBot="1" x14ac:dyDescent="0.35">
      <c r="A2347" s="17"/>
      <c r="B2347" s="17"/>
      <c r="C2347" s="18"/>
      <c r="D2347" s="1">
        <v>369</v>
      </c>
      <c r="E2347" s="4" t="s">
        <v>5731</v>
      </c>
    </row>
    <row r="2348" spans="1:5" ht="15" thickBot="1" x14ac:dyDescent="0.35">
      <c r="A2348" s="17"/>
      <c r="B2348" s="17"/>
      <c r="C2348" s="18"/>
      <c r="D2348" s="1">
        <v>644</v>
      </c>
      <c r="E2348" s="4" t="s">
        <v>5732</v>
      </c>
    </row>
    <row r="2349" spans="1:5" ht="15" thickBot="1" x14ac:dyDescent="0.35">
      <c r="A2349" s="17"/>
      <c r="B2349" s="17"/>
      <c r="C2349" s="18"/>
      <c r="D2349" s="1">
        <v>588</v>
      </c>
      <c r="E2349" s="4" t="s">
        <v>5733</v>
      </c>
    </row>
    <row r="2350" spans="1:5" ht="15" thickBot="1" x14ac:dyDescent="0.35">
      <c r="A2350" s="17"/>
      <c r="B2350" s="17"/>
      <c r="C2350" s="18"/>
      <c r="D2350" s="1">
        <v>203</v>
      </c>
      <c r="E2350" s="4" t="s">
        <v>5734</v>
      </c>
    </row>
    <row r="2351" spans="1:5" ht="15" thickBot="1" x14ac:dyDescent="0.35">
      <c r="A2351" s="17"/>
      <c r="B2351" s="17"/>
      <c r="C2351" s="18"/>
      <c r="D2351" s="1">
        <v>14</v>
      </c>
      <c r="E2351" s="4" t="s">
        <v>5735</v>
      </c>
    </row>
    <row r="2352" spans="1:5" ht="15" thickBot="1" x14ac:dyDescent="0.35">
      <c r="A2352" s="17"/>
      <c r="B2352" s="17"/>
      <c r="C2352" s="18"/>
      <c r="D2352" s="1">
        <v>599</v>
      </c>
      <c r="E2352" s="4" t="s">
        <v>5736</v>
      </c>
    </row>
    <row r="2353" spans="1:5" ht="15" thickBot="1" x14ac:dyDescent="0.35">
      <c r="A2353" s="17"/>
      <c r="B2353" s="17"/>
      <c r="C2353" s="18"/>
      <c r="D2353" s="1">
        <v>157</v>
      </c>
      <c r="E2353" s="4" t="s">
        <v>5737</v>
      </c>
    </row>
    <row r="2354" spans="1:5" ht="15" thickBot="1" x14ac:dyDescent="0.35">
      <c r="A2354" s="17"/>
      <c r="B2354" s="17"/>
      <c r="C2354" s="18"/>
      <c r="D2354" s="1">
        <v>830</v>
      </c>
      <c r="E2354" s="4" t="s">
        <v>5738</v>
      </c>
    </row>
    <row r="2355" spans="1:5" ht="15" thickBot="1" x14ac:dyDescent="0.35">
      <c r="A2355" s="17"/>
      <c r="B2355" s="17"/>
      <c r="C2355" s="18"/>
      <c r="D2355" s="1">
        <v>386</v>
      </c>
      <c r="E2355" s="4" t="s">
        <v>5739</v>
      </c>
    </row>
    <row r="2356" spans="1:5" ht="15" thickBot="1" x14ac:dyDescent="0.35">
      <c r="A2356" s="17"/>
      <c r="B2356" s="17"/>
      <c r="C2356" s="18"/>
      <c r="D2356" s="1">
        <v>165</v>
      </c>
      <c r="E2356" s="4" t="s">
        <v>5740</v>
      </c>
    </row>
    <row r="2357" spans="1:5" ht="15" thickBot="1" x14ac:dyDescent="0.35">
      <c r="A2357" s="17"/>
      <c r="B2357" s="17"/>
      <c r="C2357" s="18"/>
      <c r="D2357" s="1">
        <v>93</v>
      </c>
      <c r="E2357" s="4" t="s">
        <v>5741</v>
      </c>
    </row>
    <row r="2358" spans="1:5" ht="15" thickBot="1" x14ac:dyDescent="0.35">
      <c r="A2358" s="17"/>
      <c r="B2358" s="17"/>
      <c r="C2358" s="18"/>
      <c r="D2358" s="1">
        <v>831</v>
      </c>
      <c r="E2358" s="4" t="s">
        <v>5742</v>
      </c>
    </row>
    <row r="2359" spans="1:5" ht="15" thickBot="1" x14ac:dyDescent="0.35">
      <c r="A2359" s="17"/>
      <c r="B2359" s="17"/>
      <c r="C2359" s="18"/>
      <c r="D2359" s="1">
        <v>402</v>
      </c>
      <c r="E2359" s="4" t="s">
        <v>5743</v>
      </c>
    </row>
    <row r="2360" spans="1:5" ht="15" thickBot="1" x14ac:dyDescent="0.35">
      <c r="A2360" s="17"/>
      <c r="B2360" s="17"/>
      <c r="C2360" s="18"/>
      <c r="D2360" s="1">
        <v>75</v>
      </c>
      <c r="E2360" s="4" t="s">
        <v>5744</v>
      </c>
    </row>
    <row r="2361" spans="1:5" ht="15" thickBot="1" x14ac:dyDescent="0.35">
      <c r="A2361" s="17"/>
      <c r="B2361" s="17"/>
      <c r="C2361" s="18"/>
      <c r="D2361" s="1">
        <v>655</v>
      </c>
      <c r="E2361" s="4" t="s">
        <v>5745</v>
      </c>
    </row>
    <row r="2362" spans="1:5" ht="15" thickBot="1" x14ac:dyDescent="0.35">
      <c r="A2362" s="17"/>
      <c r="B2362" s="17"/>
      <c r="C2362" s="18"/>
      <c r="D2362" s="1">
        <v>762</v>
      </c>
      <c r="E2362" s="4" t="s">
        <v>5746</v>
      </c>
    </row>
    <row r="2363" spans="1:5" ht="15" thickBot="1" x14ac:dyDescent="0.35">
      <c r="A2363" s="17"/>
      <c r="B2363" s="17"/>
      <c r="C2363" s="18"/>
      <c r="D2363" s="1">
        <v>533</v>
      </c>
      <c r="E2363" s="4" t="s">
        <v>5747</v>
      </c>
    </row>
    <row r="2364" spans="1:5" ht="15" thickBot="1" x14ac:dyDescent="0.35">
      <c r="A2364" s="17"/>
      <c r="B2364" s="17"/>
      <c r="C2364" s="18"/>
      <c r="D2364" s="1">
        <v>549</v>
      </c>
      <c r="E2364" s="4" t="s">
        <v>5748</v>
      </c>
    </row>
    <row r="2365" spans="1:5" ht="15" thickBot="1" x14ac:dyDescent="0.35">
      <c r="A2365" s="17"/>
      <c r="B2365" s="17"/>
      <c r="C2365" s="18"/>
      <c r="D2365" s="1">
        <v>13</v>
      </c>
      <c r="E2365" s="4" t="s">
        <v>5749</v>
      </c>
    </row>
    <row r="2366" spans="1:5" ht="15" thickBot="1" x14ac:dyDescent="0.35">
      <c r="A2366" s="17"/>
      <c r="B2366" s="17"/>
      <c r="C2366" s="18"/>
      <c r="D2366" s="1">
        <v>422</v>
      </c>
      <c r="E2366" s="4" t="s">
        <v>5750</v>
      </c>
    </row>
    <row r="2367" spans="1:5" ht="15" thickBot="1" x14ac:dyDescent="0.35">
      <c r="A2367" s="17"/>
      <c r="B2367" s="17"/>
      <c r="C2367" s="18"/>
      <c r="D2367" s="1">
        <v>421</v>
      </c>
      <c r="E2367" s="4" t="s">
        <v>5751</v>
      </c>
    </row>
    <row r="2368" spans="1:5" ht="15" thickBot="1" x14ac:dyDescent="0.35">
      <c r="A2368" s="17"/>
      <c r="B2368" s="17"/>
      <c r="C2368" s="18"/>
      <c r="D2368" s="1">
        <v>414</v>
      </c>
      <c r="E2368" s="4" t="s">
        <v>5752</v>
      </c>
    </row>
    <row r="2369" spans="1:5" ht="15" thickBot="1" x14ac:dyDescent="0.35">
      <c r="A2369" s="17"/>
      <c r="B2369" s="17"/>
      <c r="C2369" s="18"/>
      <c r="D2369" s="1">
        <v>37</v>
      </c>
      <c r="E2369" s="4" t="s">
        <v>5753</v>
      </c>
    </row>
    <row r="2370" spans="1:5" ht="15" thickBot="1" x14ac:dyDescent="0.35">
      <c r="A2370" s="17"/>
      <c r="B2370" s="17"/>
      <c r="C2370" s="18"/>
      <c r="D2370" s="1">
        <v>356</v>
      </c>
      <c r="E2370" s="4" t="s">
        <v>5754</v>
      </c>
    </row>
    <row r="2371" spans="1:5" ht="15" thickBot="1" x14ac:dyDescent="0.35">
      <c r="A2371" s="17"/>
      <c r="B2371" s="17"/>
      <c r="C2371" s="18"/>
      <c r="D2371" s="1">
        <v>359</v>
      </c>
      <c r="E2371" s="4" t="s">
        <v>5755</v>
      </c>
    </row>
    <row r="2372" spans="1:5" ht="15" thickBot="1" x14ac:dyDescent="0.35">
      <c r="A2372" s="17"/>
      <c r="B2372" s="17"/>
      <c r="C2372" s="18"/>
      <c r="D2372" s="1">
        <v>395</v>
      </c>
      <c r="E2372" s="4" t="s">
        <v>5756</v>
      </c>
    </row>
    <row r="2373" spans="1:5" ht="15" thickBot="1" x14ac:dyDescent="0.35">
      <c r="A2373" s="17"/>
      <c r="B2373" s="17"/>
      <c r="C2373" s="18"/>
      <c r="D2373" s="1">
        <v>439</v>
      </c>
      <c r="E2373" s="4" t="s">
        <v>5757</v>
      </c>
    </row>
    <row r="2374" spans="1:5" ht="15" thickBot="1" x14ac:dyDescent="0.35">
      <c r="A2374" s="17"/>
      <c r="B2374" s="17"/>
      <c r="C2374" s="18"/>
      <c r="D2374" s="1">
        <v>437</v>
      </c>
      <c r="E2374" s="4" t="s">
        <v>5758</v>
      </c>
    </row>
    <row r="2375" spans="1:5" ht="15" thickBot="1" x14ac:dyDescent="0.35">
      <c r="A2375" s="17"/>
      <c r="B2375" s="17"/>
      <c r="C2375" s="18"/>
      <c r="D2375" s="1">
        <v>528</v>
      </c>
      <c r="E2375" s="4" t="s">
        <v>5759</v>
      </c>
    </row>
    <row r="2376" spans="1:5" ht="15" thickBot="1" x14ac:dyDescent="0.35">
      <c r="A2376" s="17"/>
      <c r="B2376" s="17"/>
      <c r="C2376" s="18"/>
      <c r="D2376" s="1">
        <v>482</v>
      </c>
      <c r="E2376" s="4" t="s">
        <v>5760</v>
      </c>
    </row>
    <row r="2377" spans="1:5" ht="15" thickBot="1" x14ac:dyDescent="0.35">
      <c r="A2377" s="17"/>
      <c r="B2377" s="17"/>
      <c r="C2377" s="18"/>
      <c r="D2377" s="1">
        <v>387</v>
      </c>
      <c r="E2377" s="4" t="s">
        <v>5761</v>
      </c>
    </row>
    <row r="2378" spans="1:5" ht="15" thickBot="1" x14ac:dyDescent="0.35">
      <c r="A2378" s="17"/>
      <c r="B2378" s="17"/>
      <c r="C2378" s="18"/>
      <c r="D2378" s="1">
        <v>345</v>
      </c>
      <c r="E2378" s="4" t="s">
        <v>5762</v>
      </c>
    </row>
    <row r="2379" spans="1:5" ht="15" thickBot="1" x14ac:dyDescent="0.35">
      <c r="A2379" s="17"/>
      <c r="B2379" s="17"/>
      <c r="C2379" s="18"/>
      <c r="D2379" s="1">
        <v>298</v>
      </c>
      <c r="E2379" s="4" t="s">
        <v>5763</v>
      </c>
    </row>
    <row r="2380" spans="1:5" ht="15" thickBot="1" x14ac:dyDescent="0.35">
      <c r="A2380" s="17"/>
      <c r="B2380" s="17"/>
      <c r="C2380" s="18"/>
      <c r="D2380" s="1">
        <v>744</v>
      </c>
      <c r="E2380" s="4" t="s">
        <v>5764</v>
      </c>
    </row>
    <row r="2381" spans="1:5" ht="15" thickBot="1" x14ac:dyDescent="0.35">
      <c r="A2381" s="17"/>
      <c r="B2381" s="17"/>
      <c r="C2381" s="18"/>
      <c r="D2381" s="1">
        <v>777</v>
      </c>
      <c r="E2381" s="4" t="s">
        <v>5765</v>
      </c>
    </row>
    <row r="2382" spans="1:5" ht="15" thickBot="1" x14ac:dyDescent="0.35">
      <c r="A2382" s="17"/>
      <c r="B2382" s="17"/>
      <c r="C2382" s="18"/>
      <c r="D2382" s="1">
        <v>258</v>
      </c>
      <c r="E2382" s="4" t="s">
        <v>5766</v>
      </c>
    </row>
    <row r="2383" spans="1:5" ht="15" thickBot="1" x14ac:dyDescent="0.35">
      <c r="A2383" s="17"/>
      <c r="B2383" s="17"/>
      <c r="C2383" s="18"/>
      <c r="D2383" s="1">
        <v>420</v>
      </c>
      <c r="E2383" s="4" t="s">
        <v>5767</v>
      </c>
    </row>
    <row r="2384" spans="1:5" ht="15" thickBot="1" x14ac:dyDescent="0.35">
      <c r="A2384" s="17"/>
      <c r="B2384" s="17"/>
      <c r="C2384" s="18"/>
      <c r="D2384" s="1">
        <v>341</v>
      </c>
      <c r="E2384" s="4" t="s">
        <v>5768</v>
      </c>
    </row>
    <row r="2385" spans="1:5" ht="15" thickBot="1" x14ac:dyDescent="0.35">
      <c r="A2385" s="17"/>
      <c r="B2385" s="17"/>
      <c r="C2385" s="18"/>
      <c r="D2385" s="1">
        <v>299</v>
      </c>
      <c r="E2385" s="4" t="s">
        <v>5769</v>
      </c>
    </row>
    <row r="2386" spans="1:5" ht="15" thickBot="1" x14ac:dyDescent="0.35">
      <c r="A2386" s="17"/>
      <c r="B2386" s="17"/>
      <c r="C2386" s="18"/>
      <c r="D2386" s="1">
        <v>392</v>
      </c>
      <c r="E2386" s="4" t="s">
        <v>5770</v>
      </c>
    </row>
    <row r="2387" spans="1:5" ht="15" thickBot="1" x14ac:dyDescent="0.35">
      <c r="A2387" s="17"/>
      <c r="B2387" s="17"/>
      <c r="C2387" s="18"/>
      <c r="D2387" s="1">
        <v>622</v>
      </c>
      <c r="E2387" s="4" t="s">
        <v>5771</v>
      </c>
    </row>
    <row r="2388" spans="1:5" ht="15" thickBot="1" x14ac:dyDescent="0.35">
      <c r="A2388" s="17"/>
      <c r="B2388" s="17"/>
      <c r="C2388" s="18"/>
      <c r="D2388" s="1">
        <v>176</v>
      </c>
      <c r="E2388" s="4" t="s">
        <v>5772</v>
      </c>
    </row>
    <row r="2389" spans="1:5" ht="15" thickBot="1" x14ac:dyDescent="0.35">
      <c r="A2389" s="17"/>
      <c r="B2389" s="17"/>
      <c r="C2389" s="18"/>
      <c r="D2389" s="1">
        <v>703</v>
      </c>
      <c r="E2389" s="4" t="s">
        <v>5773</v>
      </c>
    </row>
    <row r="2390" spans="1:5" ht="15" thickBot="1" x14ac:dyDescent="0.35">
      <c r="A2390" s="17"/>
      <c r="B2390" s="17"/>
      <c r="C2390" s="18"/>
      <c r="D2390" s="1">
        <v>300</v>
      </c>
      <c r="E2390" s="4" t="s">
        <v>5774</v>
      </c>
    </row>
    <row r="2391" spans="1:5" ht="15" thickBot="1" x14ac:dyDescent="0.35">
      <c r="A2391" s="17"/>
      <c r="B2391" s="17"/>
      <c r="C2391" s="18"/>
      <c r="D2391" s="1">
        <v>301</v>
      </c>
      <c r="E2391" s="4" t="s">
        <v>5775</v>
      </c>
    </row>
    <row r="2392" spans="1:5" ht="15" thickBot="1" x14ac:dyDescent="0.35">
      <c r="A2392" s="17"/>
      <c r="B2392" s="17"/>
      <c r="C2392" s="18"/>
      <c r="D2392" s="1">
        <v>35</v>
      </c>
      <c r="E2392" s="4" t="s">
        <v>5776</v>
      </c>
    </row>
    <row r="2393" spans="1:5" ht="15" thickBot="1" x14ac:dyDescent="0.35">
      <c r="A2393" s="17"/>
      <c r="B2393" s="17"/>
      <c r="C2393" s="18"/>
      <c r="D2393" s="1">
        <v>396</v>
      </c>
      <c r="E2393" s="4" t="s">
        <v>5777</v>
      </c>
    </row>
    <row r="2394" spans="1:5" ht="15" thickBot="1" x14ac:dyDescent="0.35">
      <c r="A2394" s="17"/>
      <c r="B2394" s="17"/>
      <c r="C2394" s="18"/>
      <c r="D2394" s="1">
        <v>371</v>
      </c>
      <c r="E2394" s="4" t="s">
        <v>5778</v>
      </c>
    </row>
    <row r="2395" spans="1:5" ht="15" thickBot="1" x14ac:dyDescent="0.35">
      <c r="A2395" s="17"/>
      <c r="B2395" s="17"/>
      <c r="C2395" s="18"/>
      <c r="D2395" s="1">
        <v>773</v>
      </c>
      <c r="E2395" s="4" t="s">
        <v>5779</v>
      </c>
    </row>
    <row r="2396" spans="1:5" ht="15" thickBot="1" x14ac:dyDescent="0.35">
      <c r="A2396" s="17"/>
      <c r="B2396" s="17"/>
      <c r="C2396" s="18"/>
      <c r="D2396" s="1">
        <v>403</v>
      </c>
      <c r="E2396" s="4" t="s">
        <v>5780</v>
      </c>
    </row>
    <row r="2397" spans="1:5" ht="15" thickBot="1" x14ac:dyDescent="0.35">
      <c r="A2397" s="17"/>
      <c r="B2397" s="17"/>
      <c r="C2397" s="18"/>
      <c r="D2397" s="1">
        <v>455</v>
      </c>
      <c r="E2397" s="4" t="s">
        <v>5781</v>
      </c>
    </row>
    <row r="2398" spans="1:5" ht="15" thickBot="1" x14ac:dyDescent="0.35">
      <c r="A2398" s="17"/>
      <c r="B2398" s="17"/>
      <c r="C2398" s="18"/>
      <c r="D2398" s="1">
        <v>473</v>
      </c>
      <c r="E2398" s="4" t="s">
        <v>5782</v>
      </c>
    </row>
    <row r="2399" spans="1:5" ht="15" thickBot="1" x14ac:dyDescent="0.35">
      <c r="A2399" s="17"/>
      <c r="B2399" s="17"/>
      <c r="C2399" s="18"/>
      <c r="D2399" s="1">
        <v>463</v>
      </c>
      <c r="E2399" s="4" t="s">
        <v>5783</v>
      </c>
    </row>
    <row r="2400" spans="1:5" ht="15" thickBot="1" x14ac:dyDescent="0.35">
      <c r="A2400" s="17"/>
      <c r="B2400" s="17"/>
      <c r="C2400" s="18"/>
      <c r="D2400" s="1">
        <v>466</v>
      </c>
      <c r="E2400" s="4" t="s">
        <v>5784</v>
      </c>
    </row>
    <row r="2401" spans="1:5" ht="15" thickBot="1" x14ac:dyDescent="0.35">
      <c r="A2401" s="17"/>
      <c r="B2401" s="17"/>
      <c r="C2401" s="18"/>
      <c r="D2401" s="1">
        <v>443</v>
      </c>
      <c r="E2401" s="4" t="s">
        <v>5785</v>
      </c>
    </row>
    <row r="2402" spans="1:5" ht="15" thickBot="1" x14ac:dyDescent="0.35">
      <c r="A2402" s="17"/>
      <c r="B2402" s="17"/>
      <c r="C2402" s="18"/>
      <c r="D2402" s="1">
        <v>550</v>
      </c>
      <c r="E2402" s="4" t="s">
        <v>5786</v>
      </c>
    </row>
    <row r="2403" spans="1:5" ht="15" thickBot="1" x14ac:dyDescent="0.35">
      <c r="A2403" s="17"/>
      <c r="B2403" s="17"/>
      <c r="C2403" s="18"/>
      <c r="D2403" s="1">
        <v>648</v>
      </c>
      <c r="E2403" s="4" t="s">
        <v>5787</v>
      </c>
    </row>
    <row r="2404" spans="1:5" ht="15" thickBot="1" x14ac:dyDescent="0.35">
      <c r="A2404" s="17"/>
      <c r="B2404" s="17"/>
      <c r="C2404" s="18"/>
      <c r="D2404" s="1">
        <v>413</v>
      </c>
      <c r="E2404" s="4" t="s">
        <v>5788</v>
      </c>
    </row>
    <row r="2405" spans="1:5" ht="15" thickBot="1" x14ac:dyDescent="0.35">
      <c r="A2405" s="17"/>
      <c r="B2405" s="17"/>
      <c r="C2405" s="18"/>
      <c r="D2405" s="1">
        <v>659</v>
      </c>
      <c r="E2405" s="4" t="s">
        <v>5789</v>
      </c>
    </row>
    <row r="2406" spans="1:5" ht="15" thickBot="1" x14ac:dyDescent="0.35">
      <c r="A2406" s="17"/>
      <c r="B2406" s="17"/>
      <c r="C2406" s="18"/>
      <c r="D2406" s="1">
        <v>999</v>
      </c>
      <c r="E2406" s="4" t="s">
        <v>3147</v>
      </c>
    </row>
    <row r="2407" spans="1:5" ht="15" thickBot="1" x14ac:dyDescent="0.35">
      <c r="A2407" s="17"/>
      <c r="B2407" s="17"/>
      <c r="C2407" s="18"/>
      <c r="D2407" s="1">
        <v>494</v>
      </c>
      <c r="E2407" s="4" t="s">
        <v>5790</v>
      </c>
    </row>
    <row r="2408" spans="1:5" ht="15" thickBot="1" x14ac:dyDescent="0.35">
      <c r="A2408" s="17"/>
      <c r="B2408" s="17"/>
      <c r="C2408" s="18"/>
      <c r="D2408" s="1">
        <v>367</v>
      </c>
      <c r="E2408" s="4" t="s">
        <v>5791</v>
      </c>
    </row>
    <row r="2409" spans="1:5" ht="15" thickBot="1" x14ac:dyDescent="0.35">
      <c r="A2409" s="17"/>
      <c r="B2409" s="17"/>
      <c r="C2409" s="18"/>
      <c r="D2409" s="1">
        <v>51</v>
      </c>
      <c r="E2409" s="4" t="s">
        <v>5792</v>
      </c>
    </row>
    <row r="2410" spans="1:5" ht="15" thickBot="1" x14ac:dyDescent="0.35">
      <c r="A2410" s="17"/>
      <c r="B2410" s="17"/>
      <c r="C2410" s="18"/>
      <c r="D2410" s="1">
        <v>556</v>
      </c>
      <c r="E2410" s="4" t="s">
        <v>5793</v>
      </c>
    </row>
    <row r="2411" spans="1:5" ht="15" thickBot="1" x14ac:dyDescent="0.35">
      <c r="A2411" s="17"/>
      <c r="B2411" s="17"/>
      <c r="C2411" s="18"/>
      <c r="D2411" s="1">
        <v>555</v>
      </c>
      <c r="E2411" s="4" t="s">
        <v>5794</v>
      </c>
    </row>
    <row r="2412" spans="1:5" ht="15" thickBot="1" x14ac:dyDescent="0.35">
      <c r="A2412" s="17"/>
      <c r="B2412" s="17"/>
      <c r="C2412" s="18"/>
      <c r="D2412" s="1">
        <v>525</v>
      </c>
      <c r="E2412" s="4" t="s">
        <v>5795</v>
      </c>
    </row>
    <row r="2413" spans="1:5" ht="15" thickBot="1" x14ac:dyDescent="0.35">
      <c r="A2413" s="17"/>
      <c r="B2413" s="17"/>
      <c r="C2413" s="18"/>
      <c r="D2413" s="1">
        <v>526</v>
      </c>
      <c r="E2413" s="4" t="s">
        <v>5796</v>
      </c>
    </row>
    <row r="2414" spans="1:5" ht="15" thickBot="1" x14ac:dyDescent="0.35">
      <c r="A2414" s="17"/>
      <c r="B2414" s="17"/>
      <c r="C2414" s="18"/>
      <c r="D2414" s="1">
        <v>147</v>
      </c>
      <c r="E2414" s="4" t="s">
        <v>5797</v>
      </c>
    </row>
    <row r="2415" spans="1:5" ht="15" thickBot="1" x14ac:dyDescent="0.35">
      <c r="A2415" s="17"/>
      <c r="B2415" s="17"/>
      <c r="C2415" s="18"/>
      <c r="D2415" s="1">
        <v>693</v>
      </c>
      <c r="E2415" s="4" t="s">
        <v>5798</v>
      </c>
    </row>
    <row r="2416" spans="1:5" ht="15" thickBot="1" x14ac:dyDescent="0.35">
      <c r="A2416" s="17"/>
      <c r="B2416" s="17"/>
      <c r="C2416" s="18"/>
      <c r="D2416" s="1">
        <v>562</v>
      </c>
      <c r="E2416" s="4" t="s">
        <v>5799</v>
      </c>
    </row>
    <row r="2417" spans="1:5" ht="15" thickBot="1" x14ac:dyDescent="0.35">
      <c r="A2417" s="17"/>
      <c r="B2417" s="17"/>
      <c r="C2417" s="18"/>
      <c r="D2417" s="1">
        <v>557</v>
      </c>
      <c r="E2417" s="4" t="s">
        <v>5800</v>
      </c>
    </row>
    <row r="2418" spans="1:5" ht="15" thickBot="1" x14ac:dyDescent="0.35">
      <c r="A2418" s="17"/>
      <c r="B2418" s="17"/>
      <c r="C2418" s="18"/>
      <c r="D2418" s="1">
        <v>574</v>
      </c>
      <c r="E2418" s="4" t="s">
        <v>5801</v>
      </c>
    </row>
    <row r="2419" spans="1:5" ht="15" thickBot="1" x14ac:dyDescent="0.35">
      <c r="A2419" s="17"/>
      <c r="B2419" s="17"/>
      <c r="C2419" s="18"/>
      <c r="D2419" s="1">
        <v>810</v>
      </c>
      <c r="E2419" s="4" t="s">
        <v>5802</v>
      </c>
    </row>
    <row r="2420" spans="1:5" ht="15" thickBot="1" x14ac:dyDescent="0.35">
      <c r="A2420" s="17"/>
      <c r="B2420" s="17"/>
      <c r="C2420" s="18"/>
      <c r="D2420" s="1">
        <v>277</v>
      </c>
      <c r="E2420" s="4" t="s">
        <v>5803</v>
      </c>
    </row>
    <row r="2421" spans="1:5" ht="15" thickBot="1" x14ac:dyDescent="0.35">
      <c r="A2421" s="17"/>
      <c r="B2421" s="17"/>
      <c r="C2421" s="18"/>
      <c r="D2421" s="1">
        <v>766</v>
      </c>
      <c r="E2421" s="4" t="s">
        <v>5804</v>
      </c>
    </row>
    <row r="2422" spans="1:5" ht="15" thickBot="1" x14ac:dyDescent="0.35">
      <c r="A2422" s="17"/>
      <c r="B2422" s="17"/>
      <c r="C2422" s="18"/>
      <c r="D2422" s="1">
        <v>826</v>
      </c>
      <c r="E2422" s="4" t="s">
        <v>5805</v>
      </c>
    </row>
    <row r="2423" spans="1:5" ht="15" thickBot="1" x14ac:dyDescent="0.35">
      <c r="A2423" s="17"/>
      <c r="B2423" s="17"/>
      <c r="C2423" s="18"/>
      <c r="D2423" s="1">
        <v>778</v>
      </c>
      <c r="E2423" s="4" t="s">
        <v>5806</v>
      </c>
    </row>
    <row r="2424" spans="1:5" ht="15" thickBot="1" x14ac:dyDescent="0.35">
      <c r="A2424" s="17"/>
      <c r="B2424" s="17"/>
      <c r="C2424" s="18"/>
      <c r="D2424" s="1">
        <v>436</v>
      </c>
      <c r="E2424" s="4" t="s">
        <v>5807</v>
      </c>
    </row>
    <row r="2425" spans="1:5" ht="15" thickBot="1" x14ac:dyDescent="0.35">
      <c r="A2425" s="17"/>
      <c r="B2425" s="17"/>
      <c r="C2425" s="18"/>
      <c r="D2425" s="1">
        <v>101</v>
      </c>
      <c r="E2425" s="4" t="s">
        <v>5808</v>
      </c>
    </row>
    <row r="2426" spans="1:5" ht="15" thickBot="1" x14ac:dyDescent="0.35">
      <c r="A2426" s="17"/>
      <c r="B2426" s="17"/>
      <c r="C2426" s="18"/>
      <c r="D2426" s="1">
        <v>397</v>
      </c>
      <c r="E2426" s="4" t="s">
        <v>5809</v>
      </c>
    </row>
    <row r="2427" spans="1:5" ht="15" thickBot="1" x14ac:dyDescent="0.35">
      <c r="A2427" s="17"/>
      <c r="B2427" s="17"/>
      <c r="C2427" s="18"/>
      <c r="D2427" s="1">
        <v>763</v>
      </c>
      <c r="E2427" s="4" t="s">
        <v>5810</v>
      </c>
    </row>
    <row r="2428" spans="1:5" ht="15" thickBot="1" x14ac:dyDescent="0.35">
      <c r="A2428" s="17"/>
      <c r="B2428" s="17"/>
      <c r="C2428" s="18"/>
      <c r="D2428" s="1">
        <v>388</v>
      </c>
      <c r="E2428" s="4" t="s">
        <v>5811</v>
      </c>
    </row>
    <row r="2429" spans="1:5" ht="15" thickBot="1" x14ac:dyDescent="0.35">
      <c r="A2429" s="17"/>
      <c r="B2429" s="17"/>
      <c r="C2429" s="18"/>
      <c r="D2429" s="1">
        <v>149</v>
      </c>
      <c r="E2429" s="4" t="s">
        <v>5812</v>
      </c>
    </row>
    <row r="2430" spans="1:5" ht="15" thickBot="1" x14ac:dyDescent="0.35">
      <c r="A2430" s="17"/>
      <c r="B2430" s="17"/>
      <c r="C2430" s="18"/>
      <c r="D2430" s="1">
        <v>126</v>
      </c>
      <c r="E2430" s="4" t="s">
        <v>5813</v>
      </c>
    </row>
    <row r="2431" spans="1:5" ht="15" thickBot="1" x14ac:dyDescent="0.35">
      <c r="A2431" s="17"/>
      <c r="B2431" s="17"/>
      <c r="C2431" s="18"/>
      <c r="D2431" s="1">
        <v>726</v>
      </c>
      <c r="E2431" s="4" t="s">
        <v>5814</v>
      </c>
    </row>
    <row r="2432" spans="1:5" ht="15" thickBot="1" x14ac:dyDescent="0.35">
      <c r="A2432" s="17"/>
      <c r="B2432" s="17"/>
      <c r="C2432" s="18"/>
      <c r="D2432" s="1">
        <v>302</v>
      </c>
      <c r="E2432" s="4" t="s">
        <v>5815</v>
      </c>
    </row>
    <row r="2433" spans="1:5" ht="15" thickBot="1" x14ac:dyDescent="0.35">
      <c r="A2433" s="17"/>
      <c r="B2433" s="17"/>
      <c r="C2433" s="18"/>
      <c r="D2433" s="1">
        <v>305</v>
      </c>
      <c r="E2433" s="4" t="s">
        <v>5816</v>
      </c>
    </row>
    <row r="2434" spans="1:5" ht="15" thickBot="1" x14ac:dyDescent="0.35">
      <c r="A2434" s="17"/>
      <c r="B2434" s="17"/>
      <c r="C2434" s="18"/>
      <c r="D2434" s="1">
        <v>589</v>
      </c>
      <c r="E2434" s="4" t="s">
        <v>5817</v>
      </c>
    </row>
    <row r="2435" spans="1:5" ht="15" thickBot="1" x14ac:dyDescent="0.35">
      <c r="A2435" s="17"/>
      <c r="B2435" s="17"/>
      <c r="C2435" s="18"/>
      <c r="D2435" s="1">
        <v>205</v>
      </c>
      <c r="E2435" s="4" t="s">
        <v>5818</v>
      </c>
    </row>
    <row r="2436" spans="1:5" ht="15" thickBot="1" x14ac:dyDescent="0.35">
      <c r="A2436" s="17"/>
      <c r="B2436" s="17"/>
      <c r="C2436" s="18"/>
      <c r="D2436" s="1">
        <v>695</v>
      </c>
      <c r="E2436" s="4" t="s">
        <v>5819</v>
      </c>
    </row>
    <row r="2437" spans="1:5" ht="15" thickBot="1" x14ac:dyDescent="0.35">
      <c r="A2437" s="17"/>
      <c r="B2437" s="17"/>
      <c r="C2437" s="18"/>
      <c r="D2437" s="1">
        <v>623</v>
      </c>
      <c r="E2437" s="4" t="s">
        <v>5820</v>
      </c>
    </row>
    <row r="2438" spans="1:5" ht="15" thickBot="1" x14ac:dyDescent="0.35">
      <c r="A2438" s="17"/>
      <c r="B2438" s="17"/>
      <c r="C2438" s="18"/>
      <c r="D2438" s="1">
        <v>524</v>
      </c>
      <c r="E2438" s="4" t="s">
        <v>5821</v>
      </c>
    </row>
    <row r="2439" spans="1:5" ht="15" thickBot="1" x14ac:dyDescent="0.35">
      <c r="A2439" s="17"/>
      <c r="B2439" s="17"/>
      <c r="C2439" s="18"/>
      <c r="D2439" s="1">
        <v>339</v>
      </c>
      <c r="E2439" s="4" t="s">
        <v>5822</v>
      </c>
    </row>
    <row r="2440" spans="1:5" ht="15" thickBot="1" x14ac:dyDescent="0.35">
      <c r="A2440" s="17"/>
      <c r="B2440" s="17"/>
      <c r="C2440" s="18"/>
      <c r="D2440" s="1">
        <v>7</v>
      </c>
      <c r="E2440" s="4" t="s">
        <v>5823</v>
      </c>
    </row>
    <row r="2441" spans="1:5" ht="15" thickBot="1" x14ac:dyDescent="0.35">
      <c r="A2441" s="17"/>
      <c r="B2441" s="17"/>
      <c r="C2441" s="18"/>
      <c r="D2441" s="1">
        <v>613</v>
      </c>
      <c r="E2441" s="4" t="s">
        <v>5824</v>
      </c>
    </row>
    <row r="2442" spans="1:5" ht="15" thickBot="1" x14ac:dyDescent="0.35">
      <c r="A2442" s="17"/>
      <c r="B2442" s="17"/>
      <c r="C2442" s="18"/>
      <c r="D2442" s="1">
        <v>678</v>
      </c>
      <c r="E2442" s="4" t="s">
        <v>5825</v>
      </c>
    </row>
    <row r="2443" spans="1:5" ht="15" thickBot="1" x14ac:dyDescent="0.35">
      <c r="A2443" s="17"/>
      <c r="B2443" s="17"/>
      <c r="C2443" s="18"/>
      <c r="D2443" s="1">
        <v>583</v>
      </c>
      <c r="E2443" s="4" t="s">
        <v>5826</v>
      </c>
    </row>
    <row r="2444" spans="1:5" ht="15" thickBot="1" x14ac:dyDescent="0.35">
      <c r="A2444" s="17"/>
      <c r="B2444" s="17"/>
      <c r="C2444" s="18"/>
      <c r="D2444" s="1">
        <v>428</v>
      </c>
      <c r="E2444" s="4" t="s">
        <v>5827</v>
      </c>
    </row>
    <row r="2445" spans="1:5" ht="15" thickBot="1" x14ac:dyDescent="0.35">
      <c r="A2445" s="17"/>
      <c r="B2445" s="17"/>
      <c r="C2445" s="18"/>
      <c r="D2445" s="1">
        <v>8</v>
      </c>
      <c r="E2445" s="4" t="s">
        <v>5828</v>
      </c>
    </row>
    <row r="2446" spans="1:5" ht="15" thickBot="1" x14ac:dyDescent="0.35">
      <c r="A2446" s="17"/>
      <c r="B2446" s="17"/>
      <c r="C2446" s="18"/>
      <c r="D2446" s="1">
        <v>625</v>
      </c>
      <c r="E2446" s="4" t="s">
        <v>5829</v>
      </c>
    </row>
    <row r="2447" spans="1:5" ht="15" thickBot="1" x14ac:dyDescent="0.35">
      <c r="A2447" s="17"/>
      <c r="B2447" s="17"/>
      <c r="C2447" s="18"/>
      <c r="D2447" s="1">
        <v>534</v>
      </c>
      <c r="E2447" s="4" t="s">
        <v>5830</v>
      </c>
    </row>
    <row r="2448" spans="1:5" ht="15" thickBot="1" x14ac:dyDescent="0.35">
      <c r="A2448" s="17"/>
      <c r="B2448" s="17"/>
      <c r="C2448" s="18"/>
      <c r="D2448" s="1">
        <v>36</v>
      </c>
      <c r="E2448" s="4" t="s">
        <v>5831</v>
      </c>
    </row>
    <row r="2449" spans="1:5" ht="15" thickBot="1" x14ac:dyDescent="0.35">
      <c r="A2449" s="17"/>
      <c r="B2449" s="17"/>
      <c r="C2449" s="18"/>
      <c r="D2449" s="1">
        <v>604</v>
      </c>
      <c r="E2449" s="4" t="s">
        <v>5832</v>
      </c>
    </row>
    <row r="2450" spans="1:5" ht="15" thickBot="1" x14ac:dyDescent="0.35">
      <c r="A2450" s="17"/>
      <c r="B2450" s="17"/>
      <c r="C2450" s="18"/>
      <c r="D2450" s="1">
        <v>365</v>
      </c>
      <c r="E2450" s="4" t="s">
        <v>5833</v>
      </c>
    </row>
    <row r="2451" spans="1:5" ht="15" thickBot="1" x14ac:dyDescent="0.35">
      <c r="A2451" s="17"/>
      <c r="B2451" s="17"/>
      <c r="C2451" s="18"/>
      <c r="D2451" s="1">
        <v>321</v>
      </c>
      <c r="E2451" s="4" t="s">
        <v>5834</v>
      </c>
    </row>
    <row r="2452" spans="1:5" ht="15" thickBot="1" x14ac:dyDescent="0.35">
      <c r="A2452" s="17"/>
      <c r="B2452" s="17"/>
      <c r="C2452" s="18"/>
      <c r="D2452" s="1">
        <v>417</v>
      </c>
      <c r="E2452" s="4" t="s">
        <v>5835</v>
      </c>
    </row>
    <row r="2453" spans="1:5" ht="15" thickBot="1" x14ac:dyDescent="0.35">
      <c r="A2453" s="17"/>
      <c r="B2453" s="17"/>
      <c r="C2453" s="18"/>
      <c r="D2453" s="1">
        <v>226</v>
      </c>
      <c r="E2453" s="4" t="s">
        <v>5836</v>
      </c>
    </row>
    <row r="2454" spans="1:5" ht="15" thickBot="1" x14ac:dyDescent="0.35">
      <c r="A2454" s="17"/>
      <c r="B2454" s="17"/>
      <c r="C2454" s="18"/>
      <c r="D2454" s="1">
        <v>168</v>
      </c>
      <c r="E2454" s="4" t="s">
        <v>5837</v>
      </c>
    </row>
    <row r="2455" spans="1:5" ht="15" thickBot="1" x14ac:dyDescent="0.35">
      <c r="A2455" s="17"/>
      <c r="B2455" s="17"/>
      <c r="C2455" s="18"/>
      <c r="D2455" s="1">
        <v>70</v>
      </c>
      <c r="E2455" s="4" t="s">
        <v>5838</v>
      </c>
    </row>
    <row r="2456" spans="1:5" ht="15" thickBot="1" x14ac:dyDescent="0.35">
      <c r="A2456" s="17"/>
      <c r="B2456" s="17"/>
      <c r="C2456" s="18"/>
      <c r="D2456" s="1">
        <v>724</v>
      </c>
      <c r="E2456" s="4" t="s">
        <v>5839</v>
      </c>
    </row>
    <row r="2457" spans="1:5" ht="15" thickBot="1" x14ac:dyDescent="0.35">
      <c r="A2457" s="17"/>
      <c r="B2457" s="17"/>
      <c r="C2457" s="18"/>
      <c r="D2457" s="1">
        <v>477</v>
      </c>
      <c r="E2457" s="4" t="s">
        <v>5840</v>
      </c>
    </row>
    <row r="2458" spans="1:5" ht="15" thickBot="1" x14ac:dyDescent="0.35">
      <c r="A2458" s="17"/>
      <c r="B2458" s="17"/>
      <c r="C2458" s="18"/>
      <c r="D2458" s="1">
        <v>592</v>
      </c>
      <c r="E2458" s="4" t="s">
        <v>5841</v>
      </c>
    </row>
    <row r="2459" spans="1:5" ht="15" thickBot="1" x14ac:dyDescent="0.35">
      <c r="A2459" s="17"/>
      <c r="B2459" s="17"/>
      <c r="C2459" s="18"/>
      <c r="D2459" s="1">
        <v>591</v>
      </c>
      <c r="E2459" s="4" t="s">
        <v>5842</v>
      </c>
    </row>
    <row r="2460" spans="1:5" ht="15" thickBot="1" x14ac:dyDescent="0.35">
      <c r="A2460" s="17"/>
      <c r="B2460" s="17"/>
      <c r="C2460" s="18"/>
      <c r="D2460" s="1">
        <v>517</v>
      </c>
      <c r="E2460" s="4" t="s">
        <v>5843</v>
      </c>
    </row>
    <row r="2461" spans="1:5" ht="15" thickBot="1" x14ac:dyDescent="0.35">
      <c r="A2461" s="17"/>
      <c r="B2461" s="17"/>
      <c r="C2461" s="18"/>
      <c r="D2461" s="1">
        <v>26</v>
      </c>
      <c r="E2461" s="4" t="s">
        <v>5844</v>
      </c>
    </row>
    <row r="2462" spans="1:5" ht="15" thickBot="1" x14ac:dyDescent="0.35">
      <c r="A2462" s="17"/>
      <c r="B2462" s="17"/>
      <c r="C2462" s="18"/>
      <c r="D2462" s="1">
        <v>200</v>
      </c>
      <c r="E2462" s="4" t="s">
        <v>5845</v>
      </c>
    </row>
    <row r="2463" spans="1:5" ht="15" thickBot="1" x14ac:dyDescent="0.35">
      <c r="A2463" s="17"/>
      <c r="B2463" s="17"/>
      <c r="C2463" s="18"/>
      <c r="D2463" s="1">
        <v>546</v>
      </c>
      <c r="E2463" s="4" t="s">
        <v>5846</v>
      </c>
    </row>
    <row r="2464" spans="1:5" ht="15" thickBot="1" x14ac:dyDescent="0.35">
      <c r="A2464" s="17"/>
      <c r="B2464" s="17"/>
      <c r="C2464" s="18"/>
      <c r="D2464" s="1">
        <v>799</v>
      </c>
      <c r="E2464" s="4" t="s">
        <v>5847</v>
      </c>
    </row>
    <row r="2465" spans="1:5" ht="15" thickBot="1" x14ac:dyDescent="0.35">
      <c r="A2465" s="17"/>
      <c r="B2465" s="17"/>
      <c r="C2465" s="18"/>
      <c r="D2465" s="1">
        <v>580</v>
      </c>
      <c r="E2465" s="4" t="s">
        <v>5848</v>
      </c>
    </row>
    <row r="2466" spans="1:5" ht="15" thickBot="1" x14ac:dyDescent="0.35">
      <c r="A2466" s="17"/>
      <c r="B2466" s="17"/>
      <c r="C2466" s="18"/>
      <c r="D2466" s="1">
        <v>535</v>
      </c>
      <c r="E2466" s="4" t="s">
        <v>5849</v>
      </c>
    </row>
    <row r="2467" spans="1:5" ht="15" thickBot="1" x14ac:dyDescent="0.35">
      <c r="A2467" s="17"/>
      <c r="B2467" s="17"/>
      <c r="C2467" s="18"/>
      <c r="D2467" s="1">
        <v>322</v>
      </c>
      <c r="E2467" s="4" t="s">
        <v>5850</v>
      </c>
    </row>
    <row r="2468" spans="1:5" ht="15" thickBot="1" x14ac:dyDescent="0.35">
      <c r="A2468" s="17"/>
      <c r="B2468" s="17"/>
      <c r="C2468" s="18"/>
      <c r="D2468" s="1">
        <v>314</v>
      </c>
      <c r="E2468" s="4" t="s">
        <v>5851</v>
      </c>
    </row>
    <row r="2469" spans="1:5" ht="15" thickBot="1" x14ac:dyDescent="0.35">
      <c r="A2469" s="17"/>
      <c r="B2469" s="17"/>
      <c r="C2469" s="18"/>
      <c r="D2469" s="1">
        <v>626</v>
      </c>
      <c r="E2469" s="4" t="s">
        <v>5852</v>
      </c>
    </row>
    <row r="2470" spans="1:5" ht="15" thickBot="1" x14ac:dyDescent="0.35">
      <c r="A2470" s="17"/>
      <c r="B2470" s="17"/>
      <c r="C2470" s="18"/>
      <c r="D2470" s="1">
        <v>98</v>
      </c>
      <c r="E2470" s="4" t="s">
        <v>5853</v>
      </c>
    </row>
    <row r="2471" spans="1:5" ht="15" thickBot="1" x14ac:dyDescent="0.35">
      <c r="A2471" s="17"/>
      <c r="B2471" s="17"/>
      <c r="C2471" s="18"/>
      <c r="D2471" s="1">
        <v>542</v>
      </c>
      <c r="E2471" s="4" t="s">
        <v>5854</v>
      </c>
    </row>
    <row r="2472" spans="1:5" ht="15" thickBot="1" x14ac:dyDescent="0.35">
      <c r="A2472" s="17"/>
      <c r="B2472" s="17"/>
      <c r="C2472" s="18"/>
      <c r="D2472" s="1">
        <v>71</v>
      </c>
      <c r="E2472" s="4" t="s">
        <v>5855</v>
      </c>
    </row>
    <row r="2473" spans="1:5" ht="15" thickBot="1" x14ac:dyDescent="0.35">
      <c r="A2473" s="17"/>
      <c r="B2473" s="17"/>
      <c r="C2473" s="18"/>
      <c r="D2473" s="1">
        <v>712</v>
      </c>
      <c r="E2473" s="4" t="s">
        <v>5856</v>
      </c>
    </row>
    <row r="2474" spans="1:5" ht="15" thickBot="1" x14ac:dyDescent="0.35">
      <c r="A2474" s="17"/>
      <c r="B2474" s="17"/>
      <c r="C2474" s="18"/>
      <c r="D2474" s="1">
        <v>278</v>
      </c>
      <c r="E2474" s="4" t="s">
        <v>5857</v>
      </c>
    </row>
    <row r="2475" spans="1:5" ht="15" thickBot="1" x14ac:dyDescent="0.35">
      <c r="A2475" s="17"/>
      <c r="B2475" s="17"/>
      <c r="C2475" s="18"/>
      <c r="D2475" s="1">
        <v>600</v>
      </c>
      <c r="E2475" s="4" t="s">
        <v>5858</v>
      </c>
    </row>
    <row r="2476" spans="1:5" ht="15" thickBot="1" x14ac:dyDescent="0.35">
      <c r="A2476" s="17"/>
      <c r="B2476" s="17"/>
      <c r="C2476" s="18"/>
      <c r="D2476" s="1">
        <v>595</v>
      </c>
      <c r="E2476" s="4" t="s">
        <v>5859</v>
      </c>
    </row>
    <row r="2477" spans="1:5" ht="15" thickBot="1" x14ac:dyDescent="0.35">
      <c r="A2477" s="17"/>
      <c r="B2477" s="17"/>
      <c r="C2477" s="18"/>
      <c r="D2477" s="1">
        <v>159</v>
      </c>
      <c r="E2477" s="4" t="s">
        <v>5860</v>
      </c>
    </row>
    <row r="2478" spans="1:5" ht="15" thickBot="1" x14ac:dyDescent="0.35">
      <c r="A2478" s="17"/>
      <c r="B2478" s="17"/>
      <c r="C2478" s="18"/>
      <c r="D2478" s="1">
        <v>72</v>
      </c>
      <c r="E2478" s="4" t="s">
        <v>5861</v>
      </c>
    </row>
    <row r="2479" spans="1:5" ht="15" thickBot="1" x14ac:dyDescent="0.35">
      <c r="A2479" s="17"/>
      <c r="B2479" s="17"/>
      <c r="C2479" s="18"/>
      <c r="D2479" s="1">
        <v>61</v>
      </c>
      <c r="E2479" s="4" t="s">
        <v>5862</v>
      </c>
    </row>
    <row r="2480" spans="1:5" ht="15" thickBot="1" x14ac:dyDescent="0.35">
      <c r="A2480" s="17"/>
      <c r="B2480" s="17"/>
      <c r="C2480" s="18"/>
      <c r="D2480" s="1">
        <v>303</v>
      </c>
      <c r="E2480" s="4" t="s">
        <v>5863</v>
      </c>
    </row>
    <row r="2481" spans="1:5" ht="15" thickBot="1" x14ac:dyDescent="0.35">
      <c r="A2481" s="17"/>
      <c r="B2481" s="17"/>
      <c r="C2481" s="18"/>
      <c r="D2481" s="1">
        <v>618</v>
      </c>
      <c r="E2481" s="4" t="s">
        <v>5864</v>
      </c>
    </row>
    <row r="2482" spans="1:5" ht="15" thickBot="1" x14ac:dyDescent="0.35">
      <c r="A2482" s="17"/>
      <c r="B2482" s="17"/>
      <c r="C2482" s="18"/>
      <c r="D2482" s="1">
        <v>635</v>
      </c>
      <c r="E2482" s="4" t="s">
        <v>5865</v>
      </c>
    </row>
    <row r="2483" spans="1:5" ht="15" thickBot="1" x14ac:dyDescent="0.35">
      <c r="A2483" s="17"/>
      <c r="B2483" s="17"/>
      <c r="C2483" s="18"/>
      <c r="D2483" s="1">
        <v>281</v>
      </c>
      <c r="E2483" s="4" t="s">
        <v>5866</v>
      </c>
    </row>
    <row r="2484" spans="1:5" ht="15" thickBot="1" x14ac:dyDescent="0.35">
      <c r="A2484" s="17"/>
      <c r="B2484" s="17"/>
      <c r="C2484" s="18"/>
      <c r="D2484" s="1">
        <v>239</v>
      </c>
      <c r="E2484" s="4" t="s">
        <v>5867</v>
      </c>
    </row>
    <row r="2485" spans="1:5" ht="15" thickBot="1" x14ac:dyDescent="0.35">
      <c r="A2485" s="17"/>
      <c r="B2485" s="17"/>
      <c r="C2485" s="18"/>
      <c r="D2485" s="1">
        <v>404</v>
      </c>
      <c r="E2485" s="4" t="s">
        <v>5868</v>
      </c>
    </row>
    <row r="2486" spans="1:5" ht="15" thickBot="1" x14ac:dyDescent="0.35">
      <c r="A2486" s="17"/>
      <c r="B2486" s="17"/>
      <c r="C2486" s="18"/>
      <c r="D2486" s="1">
        <v>332</v>
      </c>
      <c r="E2486" s="4" t="s">
        <v>5869</v>
      </c>
    </row>
    <row r="2487" spans="1:5" ht="15" thickBot="1" x14ac:dyDescent="0.35">
      <c r="A2487" s="17"/>
      <c r="B2487" s="17"/>
      <c r="C2487" s="18"/>
      <c r="D2487" s="1">
        <v>163</v>
      </c>
      <c r="E2487" s="4" t="s">
        <v>5870</v>
      </c>
    </row>
    <row r="2488" spans="1:5" ht="15" thickBot="1" x14ac:dyDescent="0.35">
      <c r="A2488" s="17"/>
      <c r="B2488" s="17"/>
      <c r="C2488" s="18"/>
      <c r="D2488" s="1">
        <v>811</v>
      </c>
      <c r="E2488" s="4" t="s">
        <v>5871</v>
      </c>
    </row>
    <row r="2489" spans="1:5" ht="15" thickBot="1" x14ac:dyDescent="0.35">
      <c r="A2489" s="17"/>
      <c r="B2489" s="17"/>
      <c r="C2489" s="18"/>
      <c r="D2489" s="1">
        <v>406</v>
      </c>
      <c r="E2489" s="4" t="s">
        <v>5872</v>
      </c>
    </row>
    <row r="2490" spans="1:5" ht="15" thickBot="1" x14ac:dyDescent="0.35">
      <c r="A2490" s="17"/>
      <c r="B2490" s="17"/>
      <c r="C2490" s="18"/>
      <c r="D2490" s="1">
        <v>646</v>
      </c>
      <c r="E2490" s="4" t="s">
        <v>5873</v>
      </c>
    </row>
    <row r="2491" spans="1:5" ht="15" thickBot="1" x14ac:dyDescent="0.35">
      <c r="A2491" s="17"/>
      <c r="B2491" s="17"/>
      <c r="C2491" s="18"/>
      <c r="D2491" s="1">
        <v>323</v>
      </c>
      <c r="E2491" s="4" t="s">
        <v>5874</v>
      </c>
    </row>
    <row r="2492" spans="1:5" ht="15" thickBot="1" x14ac:dyDescent="0.35">
      <c r="A2492" s="17"/>
      <c r="B2492" s="17"/>
      <c r="C2492" s="18"/>
      <c r="D2492" s="1">
        <v>645</v>
      </c>
      <c r="E2492" s="4" t="s">
        <v>5875</v>
      </c>
    </row>
    <row r="2493" spans="1:5" ht="15" thickBot="1" x14ac:dyDescent="0.35">
      <c r="A2493" s="17"/>
      <c r="B2493" s="17"/>
      <c r="C2493" s="18"/>
      <c r="D2493" s="1">
        <v>324</v>
      </c>
      <c r="E2493" s="4" t="s">
        <v>5876</v>
      </c>
    </row>
    <row r="2494" spans="1:5" ht="15" thickBot="1" x14ac:dyDescent="0.35">
      <c r="A2494" s="17"/>
      <c r="B2494" s="17"/>
      <c r="C2494" s="18"/>
      <c r="D2494" s="1">
        <v>19</v>
      </c>
      <c r="E2494" s="4" t="s">
        <v>5877</v>
      </c>
    </row>
    <row r="2495" spans="1:5" ht="15" thickBot="1" x14ac:dyDescent="0.35">
      <c r="A2495" s="17"/>
      <c r="B2495" s="17"/>
      <c r="C2495" s="18"/>
      <c r="D2495" s="1">
        <v>348</v>
      </c>
      <c r="E2495" s="4" t="s">
        <v>5878</v>
      </c>
    </row>
    <row r="2496" spans="1:5" ht="15" thickBot="1" x14ac:dyDescent="0.35">
      <c r="A2496" s="17"/>
      <c r="B2496" s="17"/>
      <c r="C2496" s="18"/>
      <c r="D2496" s="1">
        <v>304</v>
      </c>
      <c r="E2496" s="4" t="s">
        <v>5879</v>
      </c>
    </row>
    <row r="2497" spans="1:5" ht="15" thickBot="1" x14ac:dyDescent="0.35">
      <c r="A2497" s="17"/>
      <c r="B2497" s="17"/>
      <c r="C2497" s="18"/>
      <c r="D2497" s="1">
        <v>569</v>
      </c>
      <c r="E2497" s="4" t="s">
        <v>5880</v>
      </c>
    </row>
    <row r="2498" spans="1:5" ht="15" thickBot="1" x14ac:dyDescent="0.35">
      <c r="A2498" s="17"/>
      <c r="B2498" s="17"/>
      <c r="C2498" s="18"/>
      <c r="D2498" s="1">
        <v>325</v>
      </c>
      <c r="E2498" s="4" t="s">
        <v>5881</v>
      </c>
    </row>
    <row r="2499" spans="1:5" ht="15" thickBot="1" x14ac:dyDescent="0.35">
      <c r="A2499" s="17"/>
      <c r="B2499" s="17"/>
      <c r="C2499" s="18"/>
      <c r="D2499" s="1">
        <v>206</v>
      </c>
      <c r="E2499" s="4" t="s">
        <v>5882</v>
      </c>
    </row>
    <row r="2500" spans="1:5" ht="15" thickBot="1" x14ac:dyDescent="0.35">
      <c r="A2500" s="17"/>
      <c r="B2500" s="17"/>
      <c r="C2500" s="18"/>
      <c r="D2500" s="1">
        <v>651</v>
      </c>
      <c r="E2500" s="4" t="s">
        <v>5883</v>
      </c>
    </row>
    <row r="2501" spans="1:5" ht="23.4" thickBot="1" x14ac:dyDescent="0.35">
      <c r="A2501" s="17"/>
      <c r="B2501" s="17"/>
      <c r="C2501" s="18"/>
      <c r="D2501" s="1">
        <v>650</v>
      </c>
      <c r="E2501" s="4" t="s">
        <v>5884</v>
      </c>
    </row>
    <row r="2502" spans="1:5" ht="15" thickBot="1" x14ac:dyDescent="0.35">
      <c r="A2502" s="17"/>
      <c r="B2502" s="17"/>
      <c r="C2502" s="18"/>
      <c r="D2502" s="1">
        <v>640</v>
      </c>
      <c r="E2502" s="4" t="s">
        <v>5885</v>
      </c>
    </row>
    <row r="2503" spans="1:5" ht="15" thickBot="1" x14ac:dyDescent="0.35">
      <c r="A2503" s="17"/>
      <c r="B2503" s="17"/>
      <c r="C2503" s="18"/>
      <c r="D2503" s="1">
        <v>641</v>
      </c>
      <c r="E2503" s="4" t="s">
        <v>5886</v>
      </c>
    </row>
    <row r="2504" spans="1:5" ht="15" thickBot="1" x14ac:dyDescent="0.35">
      <c r="A2504" s="17"/>
      <c r="B2504" s="17"/>
      <c r="C2504" s="18"/>
      <c r="D2504" s="1">
        <v>639</v>
      </c>
      <c r="E2504" s="4" t="s">
        <v>5887</v>
      </c>
    </row>
    <row r="2505" spans="1:5" ht="15" thickBot="1" x14ac:dyDescent="0.35">
      <c r="A2505" s="17"/>
      <c r="B2505" s="17"/>
      <c r="C2505" s="18"/>
      <c r="D2505" s="1">
        <v>728</v>
      </c>
      <c r="E2505" s="4" t="s">
        <v>5888</v>
      </c>
    </row>
    <row r="2506" spans="1:5" ht="15" thickBot="1" x14ac:dyDescent="0.35">
      <c r="A2506" s="17"/>
      <c r="B2506" s="17"/>
      <c r="C2506" s="18"/>
      <c r="D2506" s="1">
        <v>426</v>
      </c>
      <c r="E2506" s="4" t="s">
        <v>5889</v>
      </c>
    </row>
    <row r="2507" spans="1:5" ht="15" thickBot="1" x14ac:dyDescent="0.35">
      <c r="A2507" s="17"/>
      <c r="B2507" s="17"/>
      <c r="C2507" s="18"/>
      <c r="D2507" s="1">
        <v>808</v>
      </c>
      <c r="E2507" s="4" t="s">
        <v>5890</v>
      </c>
    </row>
    <row r="2508" spans="1:5" ht="15" thickBot="1" x14ac:dyDescent="0.35">
      <c r="A2508" s="17"/>
      <c r="B2508" s="17"/>
      <c r="C2508" s="18"/>
      <c r="D2508" s="1">
        <v>235</v>
      </c>
      <c r="E2508" s="4" t="s">
        <v>5891</v>
      </c>
    </row>
    <row r="2509" spans="1:5" ht="15" thickBot="1" x14ac:dyDescent="0.35">
      <c r="A2509" s="17"/>
      <c r="B2509" s="17"/>
      <c r="C2509" s="18"/>
      <c r="D2509" s="1">
        <v>309</v>
      </c>
      <c r="E2509" s="4" t="s">
        <v>5892</v>
      </c>
    </row>
    <row r="2510" spans="1:5" ht="15" thickBot="1" x14ac:dyDescent="0.35">
      <c r="A2510" s="17"/>
      <c r="B2510" s="17"/>
      <c r="C2510" s="18"/>
      <c r="D2510" s="1">
        <v>326</v>
      </c>
      <c r="E2510" s="4" t="s">
        <v>5893</v>
      </c>
    </row>
    <row r="2511" spans="1:5" ht="15" thickBot="1" x14ac:dyDescent="0.35">
      <c r="A2511" s="17"/>
      <c r="B2511" s="17"/>
      <c r="C2511" s="18"/>
      <c r="D2511" s="1">
        <v>746</v>
      </c>
      <c r="E2511" s="4" t="s">
        <v>5894</v>
      </c>
    </row>
    <row r="2512" spans="1:5" ht="15" thickBot="1" x14ac:dyDescent="0.35">
      <c r="A2512" s="17"/>
      <c r="B2512" s="17"/>
      <c r="C2512" s="18"/>
      <c r="D2512" s="1">
        <v>576</v>
      </c>
      <c r="E2512" s="4" t="s">
        <v>5895</v>
      </c>
    </row>
    <row r="2513" spans="1:5" ht="15" thickBot="1" x14ac:dyDescent="0.35">
      <c r="A2513" s="17"/>
      <c r="B2513" s="17"/>
      <c r="C2513" s="18"/>
      <c r="D2513" s="1">
        <v>382</v>
      </c>
      <c r="E2513" s="4" t="s">
        <v>5896</v>
      </c>
    </row>
    <row r="2514" spans="1:5" ht="15" thickBot="1" x14ac:dyDescent="0.35">
      <c r="A2514" s="17"/>
      <c r="B2514" s="17"/>
      <c r="C2514" s="18"/>
      <c r="D2514" s="1">
        <v>131</v>
      </c>
      <c r="E2514" s="4" t="s">
        <v>5897</v>
      </c>
    </row>
    <row r="2515" spans="1:5" ht="15" thickBot="1" x14ac:dyDescent="0.35">
      <c r="A2515" s="17"/>
      <c r="B2515" s="17"/>
      <c r="C2515" s="18"/>
      <c r="D2515" s="1">
        <v>564</v>
      </c>
      <c r="E2515" s="4" t="s">
        <v>5898</v>
      </c>
    </row>
    <row r="2516" spans="1:5" ht="15" thickBot="1" x14ac:dyDescent="0.35">
      <c r="A2516" s="17"/>
      <c r="B2516" s="17"/>
      <c r="C2516" s="18"/>
      <c r="D2516" s="1">
        <v>559</v>
      </c>
      <c r="E2516" s="4" t="s">
        <v>5899</v>
      </c>
    </row>
    <row r="2517" spans="1:5" ht="15" thickBot="1" x14ac:dyDescent="0.35">
      <c r="A2517" s="17"/>
      <c r="B2517" s="17"/>
      <c r="C2517" s="18"/>
      <c r="D2517" s="1">
        <v>565</v>
      </c>
      <c r="E2517" s="4" t="s">
        <v>5900</v>
      </c>
    </row>
    <row r="2518" spans="1:5" ht="15" thickBot="1" x14ac:dyDescent="0.35">
      <c r="A2518" s="17"/>
      <c r="B2518" s="17"/>
      <c r="C2518" s="18"/>
      <c r="D2518" s="1">
        <v>570</v>
      </c>
      <c r="E2518" s="4" t="s">
        <v>5901</v>
      </c>
    </row>
    <row r="2519" spans="1:5" ht="15" thickBot="1" x14ac:dyDescent="0.35">
      <c r="A2519" s="17"/>
      <c r="B2519" s="17"/>
      <c r="C2519" s="18"/>
      <c r="D2519" s="1">
        <v>581</v>
      </c>
      <c r="E2519" s="4" t="s">
        <v>5902</v>
      </c>
    </row>
    <row r="2520" spans="1:5" ht="15" thickBot="1" x14ac:dyDescent="0.35">
      <c r="A2520" s="17"/>
      <c r="B2520" s="17"/>
      <c r="C2520" s="18"/>
      <c r="D2520" s="1">
        <v>342</v>
      </c>
      <c r="E2520" s="4" t="s">
        <v>5903</v>
      </c>
    </row>
    <row r="2521" spans="1:5" ht="15" thickBot="1" x14ac:dyDescent="0.35">
      <c r="A2521" s="17"/>
      <c r="B2521" s="17"/>
      <c r="C2521" s="18"/>
      <c r="D2521" s="1">
        <v>440</v>
      </c>
      <c r="E2521" s="4" t="s">
        <v>5904</v>
      </c>
    </row>
    <row r="2522" spans="1:5" ht="15" thickBot="1" x14ac:dyDescent="0.35">
      <c r="A2522" s="17"/>
      <c r="B2522" s="17"/>
      <c r="C2522" s="18"/>
      <c r="D2522" s="1">
        <v>327</v>
      </c>
      <c r="E2522" s="4" t="s">
        <v>5905</v>
      </c>
    </row>
    <row r="2523" spans="1:5" ht="15" thickBot="1" x14ac:dyDescent="0.35">
      <c r="A2523" s="17"/>
      <c r="B2523" s="17"/>
      <c r="C2523" s="18"/>
      <c r="D2523" s="1">
        <v>211</v>
      </c>
      <c r="E2523" s="4" t="s">
        <v>5906</v>
      </c>
    </row>
    <row r="2524" spans="1:5" ht="15" thickBot="1" x14ac:dyDescent="0.35">
      <c r="A2524" s="17"/>
      <c r="B2524" s="17"/>
      <c r="C2524" s="18"/>
      <c r="D2524" s="1">
        <v>129</v>
      </c>
      <c r="E2524" s="4" t="s">
        <v>5907</v>
      </c>
    </row>
    <row r="2525" spans="1:5" ht="15" thickBot="1" x14ac:dyDescent="0.35">
      <c r="A2525" s="17"/>
      <c r="B2525" s="17"/>
      <c r="C2525" s="18"/>
      <c r="D2525" s="1">
        <v>457</v>
      </c>
      <c r="E2525" s="4" t="s">
        <v>5908</v>
      </c>
    </row>
    <row r="2526" spans="1:5" ht="15" thickBot="1" x14ac:dyDescent="0.35">
      <c r="A2526" s="17"/>
      <c r="B2526" s="17"/>
      <c r="C2526" s="18"/>
      <c r="D2526" s="1">
        <v>637</v>
      </c>
      <c r="E2526" s="4" t="s">
        <v>5909</v>
      </c>
    </row>
    <row r="2527" spans="1:5" ht="15" thickBot="1" x14ac:dyDescent="0.35">
      <c r="A2527" s="17"/>
      <c r="B2527" s="17"/>
      <c r="C2527" s="18"/>
      <c r="D2527" s="1">
        <v>351</v>
      </c>
      <c r="E2527" s="4" t="s">
        <v>5910</v>
      </c>
    </row>
    <row r="2528" spans="1:5" ht="15" thickBot="1" x14ac:dyDescent="0.35">
      <c r="A2528" s="17"/>
      <c r="B2528" s="17"/>
      <c r="C2528" s="18"/>
      <c r="D2528" s="1">
        <v>654</v>
      </c>
      <c r="E2528" s="4" t="s">
        <v>5911</v>
      </c>
    </row>
    <row r="2529" spans="1:5" ht="15" thickBot="1" x14ac:dyDescent="0.35">
      <c r="A2529" s="17"/>
      <c r="B2529" s="17"/>
      <c r="C2529" s="18"/>
      <c r="D2529" s="1">
        <v>662</v>
      </c>
      <c r="E2529" s="4" t="s">
        <v>5912</v>
      </c>
    </row>
    <row r="2530" spans="1:5" ht="15" thickBot="1" x14ac:dyDescent="0.35">
      <c r="A2530" s="17"/>
      <c r="B2530" s="17"/>
      <c r="C2530" s="18"/>
      <c r="D2530" s="1">
        <v>537</v>
      </c>
      <c r="E2530" s="4" t="s">
        <v>5913</v>
      </c>
    </row>
    <row r="2531" spans="1:5" ht="15" thickBot="1" x14ac:dyDescent="0.35">
      <c r="A2531" s="17"/>
      <c r="B2531" s="17"/>
      <c r="C2531" s="18"/>
      <c r="D2531" s="1">
        <v>228</v>
      </c>
      <c r="E2531" s="4" t="s">
        <v>5914</v>
      </c>
    </row>
    <row r="2532" spans="1:5" ht="15" thickBot="1" x14ac:dyDescent="0.35">
      <c r="A2532" s="17"/>
      <c r="B2532" s="17"/>
      <c r="C2532" s="18"/>
      <c r="D2532" s="1">
        <v>423</v>
      </c>
      <c r="E2532" s="4" t="s">
        <v>5915</v>
      </c>
    </row>
    <row r="2533" spans="1:5" ht="15" thickBot="1" x14ac:dyDescent="0.35">
      <c r="A2533" s="17"/>
      <c r="B2533" s="17"/>
      <c r="C2533" s="18"/>
      <c r="D2533" s="1">
        <v>552</v>
      </c>
      <c r="E2533" s="4" t="s">
        <v>5916</v>
      </c>
    </row>
    <row r="2534" spans="1:5" ht="15" thickBot="1" x14ac:dyDescent="0.35">
      <c r="A2534" s="17"/>
      <c r="B2534" s="17"/>
      <c r="C2534" s="18"/>
      <c r="D2534" s="1">
        <v>27</v>
      </c>
      <c r="E2534" s="4" t="s">
        <v>5917</v>
      </c>
    </row>
    <row r="2535" spans="1:5" ht="15" thickBot="1" x14ac:dyDescent="0.35">
      <c r="A2535" s="17"/>
      <c r="B2535" s="17"/>
      <c r="C2535" s="18"/>
      <c r="D2535" s="1">
        <v>670</v>
      </c>
      <c r="E2535" s="4" t="s">
        <v>5918</v>
      </c>
    </row>
    <row r="2536" spans="1:5" ht="15" thickBot="1" x14ac:dyDescent="0.35">
      <c r="A2536" s="17"/>
      <c r="B2536" s="17"/>
      <c r="C2536" s="18"/>
      <c r="D2536" s="1">
        <v>405</v>
      </c>
      <c r="E2536" s="4" t="s">
        <v>5919</v>
      </c>
    </row>
    <row r="2537" spans="1:5" ht="15" thickBot="1" x14ac:dyDescent="0.35">
      <c r="A2537" s="17"/>
      <c r="B2537" s="17"/>
      <c r="C2537" s="18"/>
      <c r="D2537" s="1">
        <v>538</v>
      </c>
      <c r="E2537" s="4" t="s">
        <v>5920</v>
      </c>
    </row>
    <row r="2538" spans="1:5" ht="15" thickBot="1" x14ac:dyDescent="0.35">
      <c r="A2538" s="17"/>
      <c r="B2538" s="17"/>
      <c r="C2538" s="18"/>
      <c r="D2538" s="1">
        <v>536</v>
      </c>
      <c r="E2538" s="4" t="s">
        <v>5921</v>
      </c>
    </row>
    <row r="2539" spans="1:5" ht="15" thickBot="1" x14ac:dyDescent="0.35">
      <c r="A2539" s="17"/>
      <c r="B2539" s="17"/>
      <c r="C2539" s="18"/>
      <c r="D2539" s="1">
        <v>539</v>
      </c>
      <c r="E2539" s="4" t="s">
        <v>5922</v>
      </c>
    </row>
    <row r="2540" spans="1:5" ht="15" thickBot="1" x14ac:dyDescent="0.35">
      <c r="A2540" s="17"/>
      <c r="B2540" s="17"/>
      <c r="C2540" s="18"/>
      <c r="D2540" s="1">
        <v>357</v>
      </c>
      <c r="E2540" s="4" t="s">
        <v>5923</v>
      </c>
    </row>
    <row r="2541" spans="1:5" ht="15" thickBot="1" x14ac:dyDescent="0.35">
      <c r="A2541" s="17"/>
      <c r="B2541" s="17"/>
      <c r="C2541" s="18"/>
      <c r="D2541" s="1">
        <v>251</v>
      </c>
      <c r="E2541" s="4" t="s">
        <v>5924</v>
      </c>
    </row>
    <row r="2542" spans="1:5" ht="15" thickBot="1" x14ac:dyDescent="0.35">
      <c r="A2542" s="17"/>
      <c r="B2542" s="17"/>
      <c r="C2542" s="18"/>
      <c r="D2542" s="1">
        <v>614</v>
      </c>
      <c r="E2542" s="4" t="s">
        <v>5925</v>
      </c>
    </row>
    <row r="2543" spans="1:5" ht="15" thickBot="1" x14ac:dyDescent="0.35">
      <c r="A2543" s="17"/>
      <c r="B2543" s="17"/>
      <c r="C2543" s="18"/>
      <c r="D2543" s="1">
        <v>15</v>
      </c>
      <c r="E2543" s="4" t="s">
        <v>5926</v>
      </c>
    </row>
    <row r="2544" spans="1:5" ht="15" thickBot="1" x14ac:dyDescent="0.35">
      <c r="A2544" s="17"/>
      <c r="B2544" s="17"/>
      <c r="C2544" s="18"/>
      <c r="D2544" s="1">
        <v>456</v>
      </c>
      <c r="E2544" s="4" t="s">
        <v>5927</v>
      </c>
    </row>
    <row r="2545" spans="1:5" ht="15" thickBot="1" x14ac:dyDescent="0.35">
      <c r="A2545" s="17"/>
      <c r="B2545" s="17"/>
      <c r="C2545" s="18"/>
      <c r="D2545" s="1">
        <v>1</v>
      </c>
      <c r="E2545" s="4" t="s">
        <v>5928</v>
      </c>
    </row>
    <row r="2546" spans="1:5" ht="15" thickBot="1" x14ac:dyDescent="0.35">
      <c r="A2546" s="17"/>
      <c r="B2546" s="17"/>
      <c r="C2546" s="18"/>
      <c r="D2546" s="1">
        <v>241</v>
      </c>
      <c r="E2546" s="4" t="s">
        <v>5929</v>
      </c>
    </row>
    <row r="2547" spans="1:5" ht="15" thickBot="1" x14ac:dyDescent="0.35">
      <c r="A2547" s="17"/>
      <c r="B2547" s="17"/>
      <c r="C2547" s="18"/>
      <c r="D2547" s="1">
        <v>207</v>
      </c>
      <c r="E2547" s="4" t="s">
        <v>5930</v>
      </c>
    </row>
    <row r="2548" spans="1:5" ht="15" thickBot="1" x14ac:dyDescent="0.35">
      <c r="A2548" s="17"/>
      <c r="B2548" s="17"/>
      <c r="C2548" s="18"/>
      <c r="D2548" s="1">
        <v>240</v>
      </c>
      <c r="E2548" s="4" t="s">
        <v>5931</v>
      </c>
    </row>
    <row r="2549" spans="1:5" ht="15" thickBot="1" x14ac:dyDescent="0.35">
      <c r="A2549" s="17"/>
      <c r="B2549" s="17"/>
      <c r="C2549" s="18"/>
      <c r="D2549" s="1">
        <v>629</v>
      </c>
      <c r="E2549" s="4" t="s">
        <v>5932</v>
      </c>
    </row>
    <row r="2550" spans="1:5" ht="15" thickBot="1" x14ac:dyDescent="0.35">
      <c r="A2550" s="17"/>
      <c r="B2550" s="17"/>
      <c r="C2550" s="18"/>
      <c r="D2550" s="1">
        <v>328</v>
      </c>
      <c r="E2550" s="4" t="s">
        <v>5933</v>
      </c>
    </row>
    <row r="2551" spans="1:5" ht="15" thickBot="1" x14ac:dyDescent="0.35">
      <c r="A2551" s="17"/>
      <c r="B2551" s="17"/>
      <c r="C2551" s="18"/>
      <c r="D2551" s="1">
        <v>442</v>
      </c>
      <c r="E2551" s="4" t="s">
        <v>5934</v>
      </c>
    </row>
    <row r="2552" spans="1:5" ht="15" thickBot="1" x14ac:dyDescent="0.35">
      <c r="A2552" s="17"/>
      <c r="B2552" s="17"/>
      <c r="C2552" s="18"/>
      <c r="D2552" s="1">
        <v>377</v>
      </c>
      <c r="E2552" s="4" t="s">
        <v>5935</v>
      </c>
    </row>
    <row r="2553" spans="1:5" ht="15" thickBot="1" x14ac:dyDescent="0.35">
      <c r="A2553" s="17"/>
      <c r="B2553" s="17"/>
      <c r="C2553" s="18"/>
      <c r="D2553" s="1">
        <v>227</v>
      </c>
      <c r="E2553" s="4" t="s">
        <v>5936</v>
      </c>
    </row>
    <row r="2554" spans="1:5" ht="15" thickBot="1" x14ac:dyDescent="0.35">
      <c r="A2554" s="17"/>
      <c r="B2554" s="17"/>
      <c r="C2554" s="18"/>
      <c r="D2554" s="1">
        <v>259</v>
      </c>
      <c r="E2554" s="4" t="s">
        <v>5937</v>
      </c>
    </row>
    <row r="2555" spans="1:5" ht="15" thickBot="1" x14ac:dyDescent="0.35">
      <c r="A2555" s="17"/>
      <c r="B2555" s="17"/>
      <c r="C2555" s="18"/>
      <c r="D2555" s="1">
        <v>329</v>
      </c>
      <c r="E2555" s="4" t="s">
        <v>5938</v>
      </c>
    </row>
    <row r="2556" spans="1:5" ht="15" thickBot="1" x14ac:dyDescent="0.35">
      <c r="A2556" s="17"/>
      <c r="B2556" s="17"/>
      <c r="C2556" s="18"/>
      <c r="D2556" s="1">
        <v>252</v>
      </c>
      <c r="E2556" s="4" t="s">
        <v>5939</v>
      </c>
    </row>
    <row r="2557" spans="1:5" ht="15" thickBot="1" x14ac:dyDescent="0.35">
      <c r="A2557" s="17"/>
      <c r="B2557" s="17"/>
      <c r="C2557" s="18"/>
      <c r="D2557" s="1">
        <v>253</v>
      </c>
      <c r="E2557" s="4" t="s">
        <v>5940</v>
      </c>
    </row>
    <row r="2558" spans="1:5" ht="15" thickBot="1" x14ac:dyDescent="0.35">
      <c r="A2558" s="17"/>
      <c r="B2558" s="17"/>
      <c r="C2558" s="18"/>
      <c r="D2558" s="1">
        <v>691</v>
      </c>
      <c r="E2558" s="4" t="s">
        <v>5941</v>
      </c>
    </row>
    <row r="2559" spans="1:5" ht="15" thickBot="1" x14ac:dyDescent="0.35">
      <c r="A2559" s="17"/>
      <c r="B2559" s="17"/>
      <c r="C2559" s="18"/>
      <c r="D2559" s="1">
        <v>12</v>
      </c>
      <c r="E2559" s="4" t="s">
        <v>5942</v>
      </c>
    </row>
    <row r="2560" spans="1:5" ht="15" thickBot="1" x14ac:dyDescent="0.35">
      <c r="A2560" s="17"/>
      <c r="B2560" s="17"/>
      <c r="C2560" s="18"/>
      <c r="D2560" s="1">
        <v>43</v>
      </c>
      <c r="E2560" s="4" t="s">
        <v>5943</v>
      </c>
    </row>
    <row r="2561" spans="1:5" ht="15" thickBot="1" x14ac:dyDescent="0.35">
      <c r="A2561" s="17"/>
      <c r="B2561" s="17"/>
      <c r="C2561" s="18"/>
      <c r="D2561" s="1">
        <v>412</v>
      </c>
      <c r="E2561" s="4" t="s">
        <v>5944</v>
      </c>
    </row>
    <row r="2562" spans="1:5" ht="15" thickBot="1" x14ac:dyDescent="0.35">
      <c r="A2562" s="17"/>
      <c r="B2562" s="17"/>
      <c r="C2562" s="18"/>
      <c r="D2562" s="1">
        <v>430</v>
      </c>
      <c r="E2562" s="4" t="s">
        <v>5945</v>
      </c>
    </row>
    <row r="2563" spans="1:5" ht="15" thickBot="1" x14ac:dyDescent="0.35">
      <c r="A2563" s="17"/>
      <c r="B2563" s="17"/>
      <c r="C2563" s="18"/>
      <c r="D2563" s="1">
        <v>632</v>
      </c>
      <c r="E2563" s="4" t="s">
        <v>5946</v>
      </c>
    </row>
    <row r="2564" spans="1:5" ht="15" thickBot="1" x14ac:dyDescent="0.35">
      <c r="A2564" s="17"/>
      <c r="B2564" s="17"/>
      <c r="C2564" s="18"/>
      <c r="D2564" s="1">
        <v>99</v>
      </c>
      <c r="E2564" s="4" t="s">
        <v>5947</v>
      </c>
    </row>
    <row r="2565" spans="1:5" ht="15" thickBot="1" x14ac:dyDescent="0.35">
      <c r="A2565" s="17"/>
      <c r="B2565" s="17"/>
      <c r="C2565" s="18"/>
      <c r="D2565" s="1">
        <v>433</v>
      </c>
      <c r="E2565" s="4" t="s">
        <v>5948</v>
      </c>
    </row>
    <row r="2566" spans="1:5" ht="15" thickBot="1" x14ac:dyDescent="0.35">
      <c r="A2566" s="17"/>
      <c r="B2566" s="17"/>
      <c r="C2566" s="18"/>
      <c r="D2566" s="1">
        <v>621</v>
      </c>
      <c r="E2566" s="4" t="s">
        <v>5949</v>
      </c>
    </row>
    <row r="2567" spans="1:5" ht="15" thickBot="1" x14ac:dyDescent="0.35">
      <c r="A2567" s="17"/>
      <c r="B2567" s="17"/>
      <c r="C2567" s="18"/>
      <c r="D2567" s="1">
        <v>331</v>
      </c>
      <c r="E2567" s="4" t="s">
        <v>5950</v>
      </c>
    </row>
    <row r="2568" spans="1:5" ht="15" thickBot="1" x14ac:dyDescent="0.35">
      <c r="A2568" s="17"/>
      <c r="B2568" s="17"/>
      <c r="C2568" s="18"/>
      <c r="D2568" s="1">
        <v>243</v>
      </c>
      <c r="E2568" s="4" t="s">
        <v>5951</v>
      </c>
    </row>
    <row r="2569" spans="1:5" ht="15" thickBot="1" x14ac:dyDescent="0.35">
      <c r="A2569" s="17"/>
      <c r="B2569" s="17"/>
      <c r="C2569" s="18"/>
      <c r="D2569" s="1">
        <v>673</v>
      </c>
      <c r="E2569" s="4" t="s">
        <v>5952</v>
      </c>
    </row>
    <row r="2570" spans="1:5" ht="15" thickBot="1" x14ac:dyDescent="0.35">
      <c r="A2570" s="17"/>
      <c r="B2570" s="17"/>
      <c r="C2570" s="18"/>
      <c r="D2570" s="1">
        <v>672</v>
      </c>
      <c r="E2570" s="4" t="s">
        <v>5953</v>
      </c>
    </row>
    <row r="2571" spans="1:5" ht="15" thickBot="1" x14ac:dyDescent="0.35">
      <c r="A2571" s="17"/>
      <c r="B2571" s="17"/>
      <c r="C2571" s="18"/>
      <c r="D2571" s="1">
        <v>330</v>
      </c>
      <c r="E2571" s="4" t="s">
        <v>5954</v>
      </c>
    </row>
    <row r="2572" spans="1:5" ht="15" thickBot="1" x14ac:dyDescent="0.35">
      <c r="A2572" s="17"/>
      <c r="B2572" s="17"/>
      <c r="C2572" s="18"/>
      <c r="D2572" s="1">
        <v>130</v>
      </c>
      <c r="E2572" s="4" t="s">
        <v>5955</v>
      </c>
    </row>
    <row r="2573" spans="1:5" ht="15" thickBot="1" x14ac:dyDescent="0.35">
      <c r="A2573" s="17"/>
      <c r="B2573" s="17"/>
      <c r="C2573" s="18"/>
      <c r="D2573" s="1">
        <v>458</v>
      </c>
      <c r="E2573" s="4" t="s">
        <v>5956</v>
      </c>
    </row>
    <row r="2574" spans="1:5" ht="15" thickBot="1" x14ac:dyDescent="0.35">
      <c r="A2574" s="17"/>
      <c r="B2574" s="17"/>
      <c r="C2574" s="18"/>
      <c r="D2574" s="1">
        <v>418</v>
      </c>
      <c r="E2574" s="4" t="s">
        <v>5957</v>
      </c>
    </row>
    <row r="2575" spans="1:5" ht="15" thickBot="1" x14ac:dyDescent="0.35">
      <c r="A2575" s="17"/>
      <c r="B2575" s="17"/>
      <c r="C2575" s="18"/>
      <c r="D2575" s="1">
        <v>460</v>
      </c>
      <c r="E2575" s="4" t="s">
        <v>5958</v>
      </c>
    </row>
    <row r="2576" spans="1:5" ht="15" thickBot="1" x14ac:dyDescent="0.35">
      <c r="A2576" s="17"/>
      <c r="B2576" s="17"/>
      <c r="C2576" s="18"/>
      <c r="D2576" s="1">
        <v>358</v>
      </c>
      <c r="E2576" s="4" t="s">
        <v>5959</v>
      </c>
    </row>
    <row r="2577" spans="1:5" ht="15" thickBot="1" x14ac:dyDescent="0.35">
      <c r="A2577" s="17"/>
      <c r="B2577" s="17"/>
      <c r="C2577" s="18"/>
      <c r="D2577" s="1">
        <v>383</v>
      </c>
      <c r="E2577" s="4" t="s">
        <v>5960</v>
      </c>
    </row>
    <row r="2578" spans="1:5" ht="15" thickBot="1" x14ac:dyDescent="0.35">
      <c r="A2578" s="17"/>
      <c r="B2578" s="17"/>
      <c r="C2578" s="18"/>
      <c r="D2578" s="1">
        <v>545</v>
      </c>
      <c r="E2578" s="4" t="s">
        <v>5961</v>
      </c>
    </row>
    <row r="2579" spans="1:5" ht="15" thickBot="1" x14ac:dyDescent="0.35">
      <c r="A2579" s="17"/>
      <c r="B2579" s="17"/>
      <c r="C2579" s="18"/>
      <c r="D2579" s="1">
        <v>90</v>
      </c>
      <c r="E2579" s="4" t="s">
        <v>5962</v>
      </c>
    </row>
    <row r="2580" spans="1:5" ht="15" thickBot="1" x14ac:dyDescent="0.35">
      <c r="A2580" s="17"/>
      <c r="B2580" s="17"/>
      <c r="C2580" s="18"/>
      <c r="D2580" s="1">
        <v>816</v>
      </c>
      <c r="E2580" s="4" t="s">
        <v>5963</v>
      </c>
    </row>
    <row r="2581" spans="1:5" ht="15" thickBot="1" x14ac:dyDescent="0.35">
      <c r="A2581" s="17"/>
      <c r="B2581" s="17"/>
      <c r="C2581" s="18"/>
      <c r="D2581" s="1">
        <v>740</v>
      </c>
      <c r="E2581" s="4" t="s">
        <v>5964</v>
      </c>
    </row>
    <row r="2582" spans="1:5" ht="15" thickBot="1" x14ac:dyDescent="0.35">
      <c r="A2582" s="17"/>
      <c r="B2582" s="17"/>
      <c r="C2582" s="18"/>
      <c r="D2582" s="1">
        <v>764</v>
      </c>
      <c r="E2582" s="4" t="s">
        <v>5965</v>
      </c>
    </row>
    <row r="2583" spans="1:5" ht="15" thickBot="1" x14ac:dyDescent="0.35">
      <c r="A2583" s="17"/>
      <c r="B2583" s="17"/>
      <c r="C2583" s="18"/>
      <c r="D2583" s="1">
        <v>66</v>
      </c>
      <c r="E2583" s="4" t="s">
        <v>5966</v>
      </c>
    </row>
    <row r="2584" spans="1:5" ht="15" thickBot="1" x14ac:dyDescent="0.35">
      <c r="A2584" s="17"/>
      <c r="B2584" s="17"/>
      <c r="C2584" s="18"/>
      <c r="D2584" s="1">
        <v>102</v>
      </c>
      <c r="E2584" s="4" t="s">
        <v>5967</v>
      </c>
    </row>
    <row r="2585" spans="1:5" ht="15" thickBot="1" x14ac:dyDescent="0.35">
      <c r="A2585" s="17"/>
      <c r="B2585" s="17"/>
      <c r="C2585" s="18"/>
      <c r="D2585" s="1">
        <v>393</v>
      </c>
      <c r="E2585" s="4" t="s">
        <v>5968</v>
      </c>
    </row>
    <row r="2586" spans="1:5" ht="15" thickBot="1" x14ac:dyDescent="0.35">
      <c r="A2586" s="17"/>
      <c r="B2586" s="17"/>
      <c r="C2586" s="18"/>
      <c r="D2586" s="1">
        <v>737</v>
      </c>
      <c r="E2586" s="4" t="s">
        <v>5969</v>
      </c>
    </row>
    <row r="2587" spans="1:5" ht="15" thickBot="1" x14ac:dyDescent="0.35">
      <c r="A2587" s="17"/>
      <c r="B2587" s="17"/>
      <c r="C2587" s="18"/>
      <c r="D2587" s="1">
        <v>735</v>
      </c>
      <c r="E2587" s="4" t="s">
        <v>5970</v>
      </c>
    </row>
    <row r="2588" spans="1:5" ht="15" thickBot="1" x14ac:dyDescent="0.35">
      <c r="A2588" s="17"/>
      <c r="B2588" s="17"/>
      <c r="C2588" s="18"/>
      <c r="D2588" s="1">
        <v>94</v>
      </c>
      <c r="E2588" s="4" t="s">
        <v>5971</v>
      </c>
    </row>
    <row r="2589" spans="1:5" ht="15" thickBot="1" x14ac:dyDescent="0.35">
      <c r="A2589" s="17"/>
      <c r="B2589" s="17"/>
      <c r="C2589" s="18"/>
      <c r="D2589" s="1">
        <v>679</v>
      </c>
      <c r="E2589" s="4" t="s">
        <v>5972</v>
      </c>
    </row>
    <row r="2590" spans="1:5" ht="15" thickBot="1" x14ac:dyDescent="0.35">
      <c r="A2590" s="17"/>
      <c r="B2590" s="17"/>
      <c r="C2590" s="18"/>
      <c r="D2590" s="1">
        <v>689</v>
      </c>
      <c r="E2590" s="4" t="s">
        <v>5973</v>
      </c>
    </row>
    <row r="2591" spans="1:5" ht="15" thickBot="1" x14ac:dyDescent="0.35">
      <c r="A2591" s="17"/>
      <c r="B2591" s="17"/>
      <c r="C2591" s="18"/>
      <c r="D2591" s="1">
        <v>700</v>
      </c>
      <c r="E2591" s="4" t="s">
        <v>5974</v>
      </c>
    </row>
    <row r="2592" spans="1:5" ht="15" thickBot="1" x14ac:dyDescent="0.35">
      <c r="A2592" s="17"/>
      <c r="B2592" s="17"/>
      <c r="C2592" s="18"/>
      <c r="D2592" s="1">
        <v>219</v>
      </c>
      <c r="E2592" s="4" t="s">
        <v>5975</v>
      </c>
    </row>
    <row r="2593" spans="1:5" ht="15" thickBot="1" x14ac:dyDescent="0.35">
      <c r="A2593" s="17"/>
      <c r="B2593" s="17"/>
      <c r="C2593" s="18"/>
      <c r="D2593" s="1">
        <v>794</v>
      </c>
      <c r="E2593" s="4" t="s">
        <v>5976</v>
      </c>
    </row>
    <row r="2594" spans="1:5" ht="15" thickBot="1" x14ac:dyDescent="0.35">
      <c r="A2594" s="17"/>
      <c r="B2594" s="17"/>
      <c r="C2594" s="18"/>
      <c r="D2594" s="1">
        <v>582</v>
      </c>
      <c r="E2594" s="4" t="s">
        <v>5977</v>
      </c>
    </row>
    <row r="2595" spans="1:5" ht="15" thickBot="1" x14ac:dyDescent="0.35">
      <c r="A2595" s="17"/>
      <c r="B2595" s="17"/>
      <c r="C2595" s="18"/>
      <c r="D2595" s="1">
        <v>705</v>
      </c>
      <c r="E2595" s="4" t="s">
        <v>5978</v>
      </c>
    </row>
    <row r="2596" spans="1:5" ht="15" thickBot="1" x14ac:dyDescent="0.35">
      <c r="A2596" s="17"/>
      <c r="B2596" s="17"/>
      <c r="C2596" s="18"/>
      <c r="D2596" s="1">
        <v>707</v>
      </c>
      <c r="E2596" s="4" t="s">
        <v>5979</v>
      </c>
    </row>
    <row r="2597" spans="1:5" ht="15" thickBot="1" x14ac:dyDescent="0.35">
      <c r="A2597" s="17"/>
      <c r="B2597" s="17"/>
      <c r="C2597" s="18"/>
      <c r="D2597" s="1">
        <v>801</v>
      </c>
      <c r="E2597" s="4" t="s">
        <v>5980</v>
      </c>
    </row>
    <row r="2598" spans="1:5" ht="15" thickBot="1" x14ac:dyDescent="0.35">
      <c r="A2598" s="17"/>
      <c r="B2598" s="17"/>
      <c r="C2598" s="18"/>
      <c r="D2598" s="1">
        <v>283</v>
      </c>
      <c r="E2598" s="4" t="s">
        <v>5981</v>
      </c>
    </row>
    <row r="2599" spans="1:5" ht="15" thickBot="1" x14ac:dyDescent="0.35">
      <c r="A2599" s="17"/>
      <c r="B2599" s="17"/>
      <c r="C2599" s="18"/>
      <c r="D2599" s="1">
        <v>615</v>
      </c>
      <c r="E2599" s="4" t="s">
        <v>5982</v>
      </c>
    </row>
    <row r="2600" spans="1:5" ht="15" thickBot="1" x14ac:dyDescent="0.35">
      <c r="A2600" s="17"/>
      <c r="B2600" s="17"/>
      <c r="C2600" s="18"/>
      <c r="D2600" s="1">
        <v>150</v>
      </c>
      <c r="E2600" s="4" t="s">
        <v>5983</v>
      </c>
    </row>
    <row r="2601" spans="1:5" ht="15" thickBot="1" x14ac:dyDescent="0.35">
      <c r="A2601" s="17"/>
      <c r="B2601" s="17"/>
      <c r="C2601" s="18"/>
      <c r="D2601" s="1">
        <v>368</v>
      </c>
      <c r="E2601" s="4" t="s">
        <v>5984</v>
      </c>
    </row>
    <row r="2602" spans="1:5" ht="15" thickBot="1" x14ac:dyDescent="0.35">
      <c r="A2602" s="17"/>
      <c r="B2602" s="17"/>
      <c r="C2602" s="18"/>
      <c r="D2602" s="1">
        <v>122</v>
      </c>
      <c r="E2602" s="4" t="s">
        <v>5985</v>
      </c>
    </row>
    <row r="2603" spans="1:5" ht="15" thickBot="1" x14ac:dyDescent="0.35">
      <c r="A2603" s="17"/>
      <c r="B2603" s="17"/>
      <c r="C2603" s="18"/>
      <c r="D2603" s="1">
        <v>103</v>
      </c>
      <c r="E2603" s="4" t="s">
        <v>5986</v>
      </c>
    </row>
    <row r="2604" spans="1:5" ht="15" thickBot="1" x14ac:dyDescent="0.35">
      <c r="A2604" s="17"/>
      <c r="B2604" s="17"/>
      <c r="C2604" s="18"/>
      <c r="D2604" s="1">
        <v>280</v>
      </c>
      <c r="E2604" s="4" t="s">
        <v>5987</v>
      </c>
    </row>
    <row r="2605" spans="1:5" ht="15" thickBot="1" x14ac:dyDescent="0.35">
      <c r="A2605" s="17"/>
      <c r="B2605" s="17"/>
      <c r="C2605" s="18"/>
      <c r="D2605" s="1">
        <v>384</v>
      </c>
      <c r="E2605" s="4" t="s">
        <v>5988</v>
      </c>
    </row>
    <row r="2606" spans="1:5" ht="15" thickBot="1" x14ac:dyDescent="0.35">
      <c r="A2606" s="17"/>
      <c r="B2606" s="17"/>
      <c r="C2606" s="18"/>
      <c r="D2606" s="1">
        <v>708</v>
      </c>
      <c r="E2606" s="4" t="s">
        <v>5989</v>
      </c>
    </row>
    <row r="2607" spans="1:5" ht="15" thickBot="1" x14ac:dyDescent="0.35">
      <c r="A2607" s="17"/>
      <c r="B2607" s="17"/>
      <c r="C2607" s="18"/>
      <c r="D2607" s="1">
        <v>717</v>
      </c>
      <c r="E2607" s="4" t="s">
        <v>5990</v>
      </c>
    </row>
    <row r="2608" spans="1:5" ht="15" thickBot="1" x14ac:dyDescent="0.35">
      <c r="A2608" s="17"/>
      <c r="B2608" s="17"/>
      <c r="C2608" s="18"/>
      <c r="D2608" s="1">
        <v>175</v>
      </c>
      <c r="E2608" s="4" t="s">
        <v>5991</v>
      </c>
    </row>
    <row r="2609" spans="1:5" ht="15" thickBot="1" x14ac:dyDescent="0.35">
      <c r="A2609" s="17"/>
      <c r="B2609" s="17"/>
      <c r="C2609" s="18"/>
      <c r="D2609" s="1">
        <v>379</v>
      </c>
      <c r="E2609" s="4" t="s">
        <v>5992</v>
      </c>
    </row>
    <row r="2610" spans="1:5" ht="15" thickBot="1" x14ac:dyDescent="0.35">
      <c r="A2610" s="17"/>
      <c r="B2610" s="17"/>
      <c r="C2610" s="18"/>
      <c r="D2610" s="1">
        <v>738</v>
      </c>
      <c r="E2610" s="4" t="s">
        <v>5993</v>
      </c>
    </row>
    <row r="2611" spans="1:5" ht="15" thickBot="1" x14ac:dyDescent="0.35">
      <c r="A2611" s="17"/>
      <c r="B2611" s="17"/>
      <c r="C2611" s="18"/>
      <c r="D2611" s="1">
        <v>732</v>
      </c>
      <c r="E2611" s="4" t="s">
        <v>5994</v>
      </c>
    </row>
    <row r="2612" spans="1:5" ht="15" thickBot="1" x14ac:dyDescent="0.35">
      <c r="A2612" s="17"/>
      <c r="B2612" s="17"/>
      <c r="C2612" s="18"/>
      <c r="D2612" s="1">
        <v>745</v>
      </c>
      <c r="E2612" s="4" t="s">
        <v>5995</v>
      </c>
    </row>
    <row r="2613" spans="1:5" ht="15" thickBot="1" x14ac:dyDescent="0.35">
      <c r="A2613" s="17"/>
      <c r="B2613" s="17"/>
      <c r="C2613" s="18"/>
      <c r="D2613" s="1">
        <v>631</v>
      </c>
      <c r="E2613" s="4" t="s">
        <v>5996</v>
      </c>
    </row>
    <row r="2614" spans="1:5" ht="15" thickBot="1" x14ac:dyDescent="0.35">
      <c r="A2614" s="17"/>
      <c r="B2614" s="17"/>
      <c r="C2614" s="18"/>
      <c r="D2614" s="1">
        <v>633</v>
      </c>
      <c r="E2614" s="4" t="s">
        <v>5997</v>
      </c>
    </row>
    <row r="2615" spans="1:5" ht="15" thickBot="1" x14ac:dyDescent="0.35">
      <c r="A2615" s="17"/>
      <c r="B2615" s="17"/>
      <c r="C2615" s="18"/>
      <c r="D2615" s="1">
        <v>835</v>
      </c>
      <c r="E2615" s="4" t="s">
        <v>5998</v>
      </c>
    </row>
    <row r="2616" spans="1:5" ht="15" thickBot="1" x14ac:dyDescent="0.35">
      <c r="A2616" s="17"/>
      <c r="B2616" s="17"/>
      <c r="C2616" s="18"/>
      <c r="D2616" s="1">
        <v>767</v>
      </c>
      <c r="E2616" s="4" t="s">
        <v>5999</v>
      </c>
    </row>
    <row r="2617" spans="1:5" ht="15" thickBot="1" x14ac:dyDescent="0.35">
      <c r="A2617" s="17"/>
      <c r="B2617" s="17"/>
      <c r="C2617" s="18"/>
      <c r="D2617" s="1">
        <v>768</v>
      </c>
      <c r="E2617" s="4" t="s">
        <v>6000</v>
      </c>
    </row>
    <row r="2618" spans="1:5" ht="15" thickBot="1" x14ac:dyDescent="0.35">
      <c r="A2618" s="17"/>
      <c r="B2618" s="17"/>
      <c r="C2618" s="18"/>
      <c r="D2618" s="1">
        <v>754</v>
      </c>
      <c r="E2618" s="4" t="s">
        <v>6001</v>
      </c>
    </row>
    <row r="2619" spans="1:5" ht="15" thickBot="1" x14ac:dyDescent="0.35">
      <c r="A2619" s="17"/>
      <c r="B2619" s="17"/>
      <c r="C2619" s="18"/>
      <c r="D2619" s="1">
        <v>500</v>
      </c>
      <c r="E2619" s="4" t="s">
        <v>6002</v>
      </c>
    </row>
    <row r="2620" spans="1:5" ht="15" thickBot="1" x14ac:dyDescent="0.35">
      <c r="A2620" s="17"/>
      <c r="B2620" s="17"/>
      <c r="C2620" s="18"/>
      <c r="D2620" s="1">
        <v>540</v>
      </c>
      <c r="E2620" s="4" t="s">
        <v>6003</v>
      </c>
    </row>
    <row r="2621" spans="1:5" ht="15" thickBot="1" x14ac:dyDescent="0.35">
      <c r="A2621" s="17"/>
      <c r="B2621" s="17"/>
      <c r="C2621" s="18"/>
      <c r="D2621" s="1">
        <v>742</v>
      </c>
      <c r="E2621" s="4" t="s">
        <v>6004</v>
      </c>
    </row>
    <row r="2622" spans="1:5" ht="15" thickBot="1" x14ac:dyDescent="0.35">
      <c r="A2622" s="17"/>
      <c r="B2622" s="17"/>
      <c r="C2622" s="18"/>
      <c r="D2622" s="1">
        <v>820</v>
      </c>
      <c r="E2622" s="4" t="s">
        <v>6005</v>
      </c>
    </row>
    <row r="2623" spans="1:5" ht="15" thickBot="1" x14ac:dyDescent="0.35">
      <c r="A2623" s="17"/>
      <c r="B2623" s="17"/>
      <c r="C2623" s="18"/>
      <c r="D2623" s="1">
        <v>789</v>
      </c>
      <c r="E2623" s="4" t="s">
        <v>6006</v>
      </c>
    </row>
    <row r="2624" spans="1:5" ht="15" thickBot="1" x14ac:dyDescent="0.35">
      <c r="A2624" s="17"/>
      <c r="B2624" s="17"/>
      <c r="C2624" s="18"/>
      <c r="D2624" s="1">
        <v>488</v>
      </c>
      <c r="E2624" s="4" t="s">
        <v>6007</v>
      </c>
    </row>
    <row r="2625" spans="1:5" ht="15" thickBot="1" x14ac:dyDescent="0.35">
      <c r="A2625" s="17"/>
      <c r="B2625" s="17"/>
      <c r="C2625" s="18"/>
      <c r="D2625" s="1">
        <v>112</v>
      </c>
      <c r="E2625" s="4" t="s">
        <v>6008</v>
      </c>
    </row>
    <row r="2626" spans="1:5" ht="15" thickBot="1" x14ac:dyDescent="0.35">
      <c r="A2626" s="17"/>
      <c r="B2626" s="17"/>
      <c r="C2626" s="18"/>
      <c r="D2626" s="1">
        <v>50</v>
      </c>
      <c r="E2626" s="4" t="s">
        <v>6009</v>
      </c>
    </row>
    <row r="2627" spans="1:5" ht="15" thickBot="1" x14ac:dyDescent="0.35">
      <c r="A2627" s="17"/>
      <c r="B2627" s="17"/>
      <c r="C2627" s="18"/>
      <c r="D2627" s="1">
        <v>124</v>
      </c>
      <c r="E2627" s="4" t="s">
        <v>6010</v>
      </c>
    </row>
    <row r="2628" spans="1:5" ht="15" thickBot="1" x14ac:dyDescent="0.35">
      <c r="A2628" s="17"/>
      <c r="B2628" s="17"/>
      <c r="C2628" s="18"/>
      <c r="D2628" s="1">
        <v>151</v>
      </c>
      <c r="E2628" s="4" t="s">
        <v>6011</v>
      </c>
    </row>
    <row r="2629" spans="1:5" ht="15" thickBot="1" x14ac:dyDescent="0.35">
      <c r="A2629" s="17"/>
      <c r="B2629" s="17"/>
      <c r="C2629" s="18"/>
      <c r="D2629" s="1">
        <v>506</v>
      </c>
      <c r="E2629" s="4" t="s">
        <v>6012</v>
      </c>
    </row>
    <row r="2630" spans="1:5" ht="15" thickBot="1" x14ac:dyDescent="0.35">
      <c r="A2630" s="17"/>
      <c r="B2630" s="17"/>
      <c r="C2630" s="18"/>
      <c r="D2630" s="1">
        <v>111</v>
      </c>
      <c r="E2630" s="4" t="s">
        <v>6013</v>
      </c>
    </row>
    <row r="2631" spans="1:5" ht="15" thickBot="1" x14ac:dyDescent="0.35">
      <c r="A2631" s="17"/>
      <c r="B2631" s="17"/>
      <c r="C2631" s="18"/>
      <c r="D2631" s="1">
        <v>736</v>
      </c>
      <c r="E2631" s="4" t="s">
        <v>6014</v>
      </c>
    </row>
    <row r="2632" spans="1:5" ht="15" thickBot="1" x14ac:dyDescent="0.35">
      <c r="A2632" s="17"/>
      <c r="B2632" s="17"/>
      <c r="C2632" s="18"/>
      <c r="D2632" s="1">
        <v>660</v>
      </c>
      <c r="E2632" s="4" t="s">
        <v>6015</v>
      </c>
    </row>
    <row r="2633" spans="1:5" ht="15" thickBot="1" x14ac:dyDescent="0.35">
      <c r="A2633" s="17"/>
      <c r="B2633" s="17"/>
      <c r="C2633" s="18"/>
      <c r="D2633" s="1">
        <v>155</v>
      </c>
      <c r="E2633" s="4" t="s">
        <v>6016</v>
      </c>
    </row>
    <row r="2634" spans="1:5" ht="15" thickBot="1" x14ac:dyDescent="0.35">
      <c r="A2634" s="17"/>
      <c r="B2634" s="17"/>
      <c r="C2634" s="18"/>
      <c r="D2634" s="1">
        <v>501</v>
      </c>
      <c r="E2634" s="4" t="s">
        <v>6017</v>
      </c>
    </row>
    <row r="2635" spans="1:5" ht="15" thickBot="1" x14ac:dyDescent="0.35">
      <c r="A2635" s="17"/>
      <c r="B2635" s="17"/>
      <c r="C2635" s="18"/>
      <c r="D2635" s="1">
        <v>502</v>
      </c>
      <c r="E2635" s="4" t="s">
        <v>6018</v>
      </c>
    </row>
    <row r="2636" spans="1:5" ht="15" thickBot="1" x14ac:dyDescent="0.35">
      <c r="A2636" s="17"/>
      <c r="B2636" s="17"/>
      <c r="C2636" s="18"/>
      <c r="D2636" s="1">
        <v>285</v>
      </c>
      <c r="E2636" s="4" t="s">
        <v>6019</v>
      </c>
    </row>
    <row r="2637" spans="1:5" ht="15" thickBot="1" x14ac:dyDescent="0.35">
      <c r="A2637" s="17"/>
      <c r="B2637" s="17"/>
      <c r="C2637" s="18"/>
      <c r="D2637" s="1">
        <v>490</v>
      </c>
      <c r="E2637" s="4" t="s">
        <v>6020</v>
      </c>
    </row>
    <row r="2638" spans="1:5" ht="15" thickBot="1" x14ac:dyDescent="0.35">
      <c r="A2638" s="17"/>
      <c r="B2638" s="17"/>
      <c r="C2638" s="18"/>
      <c r="D2638" s="1">
        <v>381</v>
      </c>
      <c r="E2638" s="4" t="s">
        <v>6021</v>
      </c>
    </row>
    <row r="2639" spans="1:5" ht="15" thickBot="1" x14ac:dyDescent="0.35">
      <c r="A2639" s="17"/>
      <c r="B2639" s="17"/>
      <c r="C2639" s="18"/>
      <c r="D2639" s="1">
        <v>344</v>
      </c>
      <c r="E2639" s="4" t="s">
        <v>6022</v>
      </c>
    </row>
    <row r="2640" spans="1:5" ht="15" thickBot="1" x14ac:dyDescent="0.35">
      <c r="A2640" s="17"/>
      <c r="B2640" s="17"/>
      <c r="C2640" s="18"/>
      <c r="D2640" s="1">
        <v>774</v>
      </c>
      <c r="E2640" s="4" t="s">
        <v>6023</v>
      </c>
    </row>
    <row r="2641" spans="1:5" ht="15" thickBot="1" x14ac:dyDescent="0.35">
      <c r="A2641" s="17"/>
      <c r="B2641" s="17"/>
      <c r="C2641" s="18"/>
      <c r="D2641" s="1">
        <v>306</v>
      </c>
      <c r="E2641" s="4" t="s">
        <v>6024</v>
      </c>
    </row>
    <row r="2642" spans="1:5" ht="15" thickBot="1" x14ac:dyDescent="0.35">
      <c r="A2642" s="17"/>
      <c r="B2642" s="17"/>
      <c r="C2642" s="18"/>
      <c r="D2642" s="1">
        <v>797</v>
      </c>
      <c r="E2642" s="4" t="s">
        <v>6025</v>
      </c>
    </row>
    <row r="2643" spans="1:5" ht="15" thickBot="1" x14ac:dyDescent="0.35">
      <c r="A2643" s="17"/>
      <c r="B2643" s="17"/>
      <c r="C2643" s="18"/>
      <c r="D2643" s="1">
        <v>803</v>
      </c>
      <c r="E2643" s="4" t="s">
        <v>6026</v>
      </c>
    </row>
    <row r="2644" spans="1:5" ht="15" thickBot="1" x14ac:dyDescent="0.35">
      <c r="A2644" s="17"/>
      <c r="B2644" s="17"/>
      <c r="C2644" s="18"/>
      <c r="D2644" s="1">
        <v>9</v>
      </c>
      <c r="E2644" s="4" t="s">
        <v>6027</v>
      </c>
    </row>
    <row r="2645" spans="1:5" ht="15" thickBot="1" x14ac:dyDescent="0.35">
      <c r="A2645" s="17"/>
      <c r="B2645" s="17"/>
      <c r="C2645" s="18"/>
      <c r="D2645" s="1">
        <v>786</v>
      </c>
      <c r="E2645" s="4" t="s">
        <v>6027</v>
      </c>
    </row>
    <row r="2646" spans="1:5" ht="15" thickBot="1" x14ac:dyDescent="0.35">
      <c r="A2646" s="17"/>
      <c r="B2646" s="17"/>
      <c r="C2646" s="18"/>
      <c r="D2646" s="1">
        <v>350</v>
      </c>
      <c r="E2646" s="4" t="s">
        <v>6028</v>
      </c>
    </row>
    <row r="2647" spans="1:5" ht="15" thickBot="1" x14ac:dyDescent="0.35">
      <c r="A2647" s="17"/>
      <c r="B2647" s="17"/>
      <c r="C2647" s="18"/>
      <c r="D2647" s="1">
        <v>467</v>
      </c>
      <c r="E2647" s="4" t="s">
        <v>6029</v>
      </c>
    </row>
    <row r="2648" spans="1:5" ht="15" thickBot="1" x14ac:dyDescent="0.35">
      <c r="A2648" s="17"/>
      <c r="B2648" s="17"/>
      <c r="C2648" s="18"/>
      <c r="D2648" s="1">
        <v>212</v>
      </c>
      <c r="E2648" s="4" t="s">
        <v>6030</v>
      </c>
    </row>
    <row r="2649" spans="1:5" ht="15" thickBot="1" x14ac:dyDescent="0.35">
      <c r="A2649" s="17"/>
      <c r="B2649" s="17"/>
      <c r="C2649" s="18"/>
      <c r="D2649" s="1">
        <v>627</v>
      </c>
      <c r="E2649" s="4" t="s">
        <v>6030</v>
      </c>
    </row>
    <row r="2650" spans="1:5" ht="15" thickBot="1" x14ac:dyDescent="0.35">
      <c r="A2650" s="17"/>
      <c r="B2650" s="17"/>
      <c r="C2650" s="18"/>
      <c r="D2650" s="1">
        <v>307</v>
      </c>
      <c r="E2650" s="4" t="s">
        <v>6031</v>
      </c>
    </row>
    <row r="2651" spans="1:5" ht="15" thickBot="1" x14ac:dyDescent="0.35">
      <c r="A2651" s="17"/>
      <c r="B2651" s="17"/>
      <c r="C2651" s="18"/>
      <c r="D2651" s="1">
        <v>802</v>
      </c>
      <c r="E2651" s="4" t="s">
        <v>6031</v>
      </c>
    </row>
    <row r="2652" spans="1:5" ht="15" thickBot="1" x14ac:dyDescent="0.35">
      <c r="A2652" s="17"/>
      <c r="B2652" s="17"/>
      <c r="C2652" s="18"/>
      <c r="D2652" s="1">
        <v>389</v>
      </c>
      <c r="E2652" s="4" t="s">
        <v>6032</v>
      </c>
    </row>
    <row r="2653" spans="1:5" ht="15" thickBot="1" x14ac:dyDescent="0.35">
      <c r="A2653" s="17"/>
      <c r="B2653" s="17"/>
      <c r="C2653" s="18"/>
      <c r="D2653" s="1">
        <v>775</v>
      </c>
      <c r="E2653" s="4" t="s">
        <v>6033</v>
      </c>
    </row>
    <row r="2654" spans="1:5" ht="15" thickBot="1" x14ac:dyDescent="0.35">
      <c r="A2654" s="17"/>
      <c r="B2654" s="17"/>
      <c r="C2654" s="18"/>
      <c r="D2654" s="1">
        <v>750</v>
      </c>
      <c r="E2654" s="4" t="s">
        <v>6034</v>
      </c>
    </row>
    <row r="2655" spans="1:5" ht="15" thickBot="1" x14ac:dyDescent="0.35">
      <c r="A2655" s="17"/>
      <c r="B2655" s="17"/>
      <c r="C2655" s="18"/>
      <c r="D2655" s="1">
        <v>521</v>
      </c>
      <c r="E2655" s="4" t="s">
        <v>6035</v>
      </c>
    </row>
    <row r="2656" spans="1:5" ht="15" thickBot="1" x14ac:dyDescent="0.35">
      <c r="A2656" s="17"/>
      <c r="B2656" s="17"/>
      <c r="C2656" s="18"/>
      <c r="D2656" s="1">
        <v>162</v>
      </c>
      <c r="E2656" s="4" t="s">
        <v>6036</v>
      </c>
    </row>
    <row r="2657" spans="1:5" ht="15" thickBot="1" x14ac:dyDescent="0.35">
      <c r="A2657" s="17"/>
      <c r="B2657" s="17"/>
      <c r="C2657" s="18"/>
      <c r="D2657" s="1">
        <v>780</v>
      </c>
      <c r="E2657" s="4" t="s">
        <v>6037</v>
      </c>
    </row>
    <row r="2658" spans="1:5" ht="15" thickBot="1" x14ac:dyDescent="0.35">
      <c r="A2658" s="17"/>
      <c r="B2658" s="17"/>
      <c r="C2658" s="18"/>
      <c r="D2658" s="1">
        <v>174</v>
      </c>
      <c r="E2658" s="4" t="s">
        <v>6038</v>
      </c>
    </row>
    <row r="2659" spans="1:5" ht="15" thickBot="1" x14ac:dyDescent="0.35">
      <c r="A2659" s="17"/>
      <c r="B2659" s="17"/>
      <c r="C2659" s="18"/>
      <c r="D2659" s="1">
        <v>156</v>
      </c>
      <c r="E2659" s="4" t="s">
        <v>6039</v>
      </c>
    </row>
    <row r="2660" spans="1:5" ht="15" thickBot="1" x14ac:dyDescent="0.35">
      <c r="A2660" s="17"/>
      <c r="B2660" s="17"/>
      <c r="C2660" s="18"/>
      <c r="D2660" s="1">
        <v>123</v>
      </c>
      <c r="E2660" s="4" t="s">
        <v>6040</v>
      </c>
    </row>
    <row r="2661" spans="1:5" ht="15" thickBot="1" x14ac:dyDescent="0.35">
      <c r="A2661" s="17"/>
      <c r="B2661" s="17"/>
      <c r="C2661" s="18"/>
      <c r="D2661" s="1">
        <v>62</v>
      </c>
      <c r="E2661" s="4" t="s">
        <v>6041</v>
      </c>
    </row>
    <row r="2662" spans="1:5" ht="15" thickBot="1" x14ac:dyDescent="0.35">
      <c r="A2662" s="17"/>
      <c r="B2662" s="17"/>
      <c r="C2662" s="18"/>
      <c r="D2662" s="1">
        <v>108</v>
      </c>
      <c r="E2662" s="4" t="s">
        <v>6042</v>
      </c>
    </row>
    <row r="2663" spans="1:5" ht="15" thickBot="1" x14ac:dyDescent="0.35">
      <c r="A2663" s="17"/>
      <c r="B2663" s="17"/>
      <c r="C2663" s="18"/>
      <c r="D2663" s="1">
        <v>814</v>
      </c>
      <c r="E2663" s="4" t="s">
        <v>6043</v>
      </c>
    </row>
    <row r="2664" spans="1:5" ht="15" thickBot="1" x14ac:dyDescent="0.35">
      <c r="A2664" s="17"/>
      <c r="B2664" s="17"/>
      <c r="C2664" s="18"/>
      <c r="D2664" s="1">
        <v>815</v>
      </c>
      <c r="E2664" s="4" t="s">
        <v>6044</v>
      </c>
    </row>
    <row r="2665" spans="1:5" ht="15" thickBot="1" x14ac:dyDescent="0.35">
      <c r="A2665" s="17"/>
      <c r="B2665" s="17"/>
      <c r="C2665" s="18"/>
      <c r="D2665" s="1">
        <v>242</v>
      </c>
      <c r="E2665" s="4" t="s">
        <v>6045</v>
      </c>
    </row>
    <row r="2666" spans="1:5" ht="15" thickBot="1" x14ac:dyDescent="0.35">
      <c r="A2666" s="17"/>
      <c r="B2666" s="17"/>
      <c r="C2666" s="18"/>
      <c r="D2666" s="1">
        <v>63</v>
      </c>
      <c r="E2666" s="4" t="s">
        <v>6046</v>
      </c>
    </row>
    <row r="2667" spans="1:5" ht="15" thickBot="1" x14ac:dyDescent="0.35">
      <c r="A2667" s="17"/>
      <c r="B2667" s="17"/>
      <c r="C2667" s="18"/>
      <c r="D2667" s="1">
        <v>64</v>
      </c>
      <c r="E2667" s="4" t="s">
        <v>6047</v>
      </c>
    </row>
    <row r="2668" spans="1:5" ht="15" thickBot="1" x14ac:dyDescent="0.35">
      <c r="A2668" s="17"/>
      <c r="B2668" s="17"/>
      <c r="C2668" s="18"/>
      <c r="D2668" s="1">
        <v>308</v>
      </c>
      <c r="E2668" s="4" t="s">
        <v>6048</v>
      </c>
    </row>
    <row r="2669" spans="1:5" ht="15" thickBot="1" x14ac:dyDescent="0.35">
      <c r="A2669" s="17"/>
      <c r="B2669" s="17"/>
      <c r="C2669" s="18"/>
      <c r="D2669" s="1">
        <v>434</v>
      </c>
      <c r="E2669" s="4" t="s">
        <v>6049</v>
      </c>
    </row>
    <row r="2670" spans="1:5" ht="15" thickBot="1" x14ac:dyDescent="0.35">
      <c r="A2670" s="17"/>
      <c r="B2670" s="17"/>
      <c r="C2670" s="18"/>
      <c r="D2670" s="1">
        <v>408</v>
      </c>
      <c r="E2670" s="4" t="s">
        <v>6050</v>
      </c>
    </row>
    <row r="2671" spans="1:5" ht="15" thickBot="1" x14ac:dyDescent="0.35">
      <c r="A2671" s="17"/>
      <c r="B2671" s="17"/>
      <c r="C2671" s="18"/>
      <c r="D2671" s="1">
        <v>65</v>
      </c>
      <c r="E2671" s="4" t="s">
        <v>6051</v>
      </c>
    </row>
    <row r="2672" spans="1:5" ht="15" thickBot="1" x14ac:dyDescent="0.35">
      <c r="A2672" s="17"/>
      <c r="B2672" s="17"/>
      <c r="C2672" s="18"/>
      <c r="D2672" s="1">
        <v>491</v>
      </c>
      <c r="E2672" s="4" t="s">
        <v>6052</v>
      </c>
    </row>
    <row r="2673" spans="1:5" ht="15" thickBot="1" x14ac:dyDescent="0.35">
      <c r="A2673" s="17"/>
      <c r="B2673" s="17"/>
      <c r="C2673" s="18"/>
      <c r="D2673" s="1">
        <v>154</v>
      </c>
      <c r="E2673" s="4" t="s">
        <v>6053</v>
      </c>
    </row>
    <row r="2674" spans="1:5" ht="15" thickBot="1" x14ac:dyDescent="0.35">
      <c r="A2674" s="17"/>
      <c r="B2674" s="17"/>
      <c r="C2674" s="18"/>
      <c r="D2674" s="1">
        <v>225</v>
      </c>
      <c r="E2674" s="4" t="s">
        <v>6054</v>
      </c>
    </row>
    <row r="2675" spans="1:5" ht="15" thickBot="1" x14ac:dyDescent="0.35">
      <c r="A2675" s="17"/>
      <c r="B2675" s="17"/>
      <c r="C2675" s="18"/>
      <c r="D2675" s="1">
        <v>643</v>
      </c>
      <c r="E2675" s="4" t="s">
        <v>6055</v>
      </c>
    </row>
    <row r="2676" spans="1:5" ht="15" thickBot="1" x14ac:dyDescent="0.35">
      <c r="A2676" s="17"/>
      <c r="B2676" s="17"/>
      <c r="C2676" s="18"/>
      <c r="D2676" s="1">
        <v>776</v>
      </c>
      <c r="E2676" s="4" t="s">
        <v>6056</v>
      </c>
    </row>
    <row r="2677" spans="1:5" ht="15" thickBot="1" x14ac:dyDescent="0.35">
      <c r="A2677" s="17"/>
      <c r="B2677" s="17"/>
      <c r="C2677" s="18"/>
      <c r="D2677" s="1">
        <v>827</v>
      </c>
      <c r="E2677" s="4" t="s">
        <v>6057</v>
      </c>
    </row>
    <row r="2678" spans="1:5" ht="15" thickBot="1" x14ac:dyDescent="0.35">
      <c r="A2678" s="17"/>
      <c r="B2678" s="17"/>
      <c r="C2678" s="18"/>
      <c r="D2678" s="1">
        <v>834</v>
      </c>
      <c r="E2678" s="4" t="s">
        <v>6058</v>
      </c>
    </row>
    <row r="2679" spans="1:5" ht="15" thickBot="1" x14ac:dyDescent="0.35">
      <c r="A2679" s="17"/>
      <c r="B2679" s="17"/>
      <c r="C2679" s="18"/>
      <c r="D2679" s="1">
        <v>825</v>
      </c>
      <c r="E2679" s="4" t="s">
        <v>6059</v>
      </c>
    </row>
    <row r="2680" spans="1:5" ht="15" thickBot="1" x14ac:dyDescent="0.35">
      <c r="A2680" s="17"/>
      <c r="B2680" s="17"/>
      <c r="C2680" s="18"/>
      <c r="D2680" s="1">
        <v>-1</v>
      </c>
      <c r="E2680" s="4" t="s">
        <v>8</v>
      </c>
    </row>
    <row r="2681" spans="1:5" ht="15" thickBot="1" x14ac:dyDescent="0.35">
      <c r="A2681" s="17"/>
      <c r="B2681" s="17"/>
      <c r="C2681" s="18"/>
      <c r="D2681" s="1">
        <v>-2</v>
      </c>
      <c r="E2681" s="4" t="s">
        <v>3148</v>
      </c>
    </row>
    <row r="2682" spans="1:5" ht="15" thickBot="1" x14ac:dyDescent="0.35">
      <c r="A2682" s="19"/>
      <c r="B2682" s="19"/>
      <c r="C2682" s="20"/>
      <c r="D2682" s="5">
        <v>-3</v>
      </c>
      <c r="E2682" s="6" t="s">
        <v>6060</v>
      </c>
    </row>
    <row r="2683" spans="1:5" ht="15" thickBot="1" x14ac:dyDescent="0.35">
      <c r="A2683" s="10" t="s">
        <v>3154</v>
      </c>
      <c r="B2683" s="10" t="s">
        <v>10</v>
      </c>
      <c r="C2683" s="10" t="s">
        <v>11</v>
      </c>
      <c r="D2683" s="21" t="s">
        <v>3150</v>
      </c>
      <c r="E2683" s="21"/>
    </row>
    <row r="2684" spans="1:5" ht="15" thickBot="1" x14ac:dyDescent="0.35">
      <c r="A2684" s="9" t="s">
        <v>3155</v>
      </c>
      <c r="B2684" s="9" t="s">
        <v>5</v>
      </c>
      <c r="C2684" s="9" t="s">
        <v>6</v>
      </c>
      <c r="D2684" s="22" t="s">
        <v>3156</v>
      </c>
      <c r="E2684" s="22"/>
    </row>
    <row r="2685" spans="1:5" ht="15" thickBot="1" x14ac:dyDescent="0.35">
      <c r="A2685" s="17"/>
      <c r="B2685" s="17"/>
      <c r="C2685" s="18"/>
      <c r="D2685" s="2" t="s">
        <v>211</v>
      </c>
      <c r="E2685" s="3" t="s">
        <v>212</v>
      </c>
    </row>
    <row r="2686" spans="1:5" ht="15" thickBot="1" x14ac:dyDescent="0.35">
      <c r="A2686" s="17"/>
      <c r="B2686" s="17"/>
      <c r="C2686" s="18"/>
      <c r="D2686" s="1">
        <v>1</v>
      </c>
      <c r="E2686" s="4" t="s">
        <v>2808</v>
      </c>
    </row>
    <row r="2687" spans="1:5" ht="15" thickBot="1" x14ac:dyDescent="0.35">
      <c r="A2687" s="17"/>
      <c r="B2687" s="17"/>
      <c r="C2687" s="18"/>
      <c r="D2687" s="1">
        <v>0</v>
      </c>
      <c r="E2687" s="4" t="s">
        <v>69</v>
      </c>
    </row>
    <row r="2688" spans="1:5" ht="15" thickBot="1" x14ac:dyDescent="0.35">
      <c r="A2688" s="17"/>
      <c r="B2688" s="17"/>
      <c r="C2688" s="18"/>
      <c r="D2688" s="1">
        <v>-1</v>
      </c>
      <c r="E2688" s="4" t="s">
        <v>8</v>
      </c>
    </row>
    <row r="2689" spans="1:5" ht="15" thickBot="1" x14ac:dyDescent="0.35">
      <c r="A2689" s="19"/>
      <c r="B2689" s="19"/>
      <c r="C2689" s="20"/>
      <c r="D2689" s="5">
        <v>-2</v>
      </c>
      <c r="E2689" s="6" t="s">
        <v>3136</v>
      </c>
    </row>
    <row r="2690" spans="1:5" ht="15" thickBot="1" x14ac:dyDescent="0.35">
      <c r="A2690" s="9" t="s">
        <v>3157</v>
      </c>
      <c r="B2690" s="9" t="s">
        <v>5</v>
      </c>
      <c r="C2690" s="9" t="s">
        <v>2865</v>
      </c>
      <c r="D2690" s="22" t="s">
        <v>3158</v>
      </c>
      <c r="E2690" s="22"/>
    </row>
    <row r="2691" spans="1:5" ht="15" thickBot="1" x14ac:dyDescent="0.35">
      <c r="A2691" s="17"/>
      <c r="B2691" s="17"/>
      <c r="C2691" s="18"/>
      <c r="D2691" s="2" t="s">
        <v>211</v>
      </c>
      <c r="E2691" s="3" t="s">
        <v>212</v>
      </c>
    </row>
    <row r="2692" spans="1:5" ht="15" thickBot="1" x14ac:dyDescent="0.35">
      <c r="A2692" s="17"/>
      <c r="B2692" s="17"/>
      <c r="C2692" s="18"/>
      <c r="D2692" s="1">
        <v>438</v>
      </c>
      <c r="E2692" s="4" t="s">
        <v>5244</v>
      </c>
    </row>
    <row r="2693" spans="1:5" ht="15" thickBot="1" x14ac:dyDescent="0.35">
      <c r="A2693" s="17"/>
      <c r="B2693" s="17"/>
      <c r="C2693" s="18"/>
      <c r="D2693" s="1">
        <v>372</v>
      </c>
      <c r="E2693" s="4" t="s">
        <v>5245</v>
      </c>
    </row>
    <row r="2694" spans="1:5" ht="15" thickBot="1" x14ac:dyDescent="0.35">
      <c r="A2694" s="17"/>
      <c r="B2694" s="17"/>
      <c r="C2694" s="18"/>
      <c r="D2694" s="1">
        <v>361</v>
      </c>
      <c r="E2694" s="4" t="s">
        <v>5246</v>
      </c>
    </row>
    <row r="2695" spans="1:5" ht="15" thickBot="1" x14ac:dyDescent="0.35">
      <c r="A2695" s="17"/>
      <c r="B2695" s="17"/>
      <c r="C2695" s="18"/>
      <c r="D2695" s="1">
        <v>231</v>
      </c>
      <c r="E2695" s="4" t="s">
        <v>5247</v>
      </c>
    </row>
    <row r="2696" spans="1:5" ht="15" thickBot="1" x14ac:dyDescent="0.35">
      <c r="A2696" s="17"/>
      <c r="B2696" s="17"/>
      <c r="C2696" s="18"/>
      <c r="D2696" s="1">
        <v>714</v>
      </c>
      <c r="E2696" s="4" t="s">
        <v>5247</v>
      </c>
    </row>
    <row r="2697" spans="1:5" ht="15" thickBot="1" x14ac:dyDescent="0.35">
      <c r="A2697" s="17"/>
      <c r="B2697" s="17"/>
      <c r="C2697" s="18"/>
      <c r="D2697" s="1">
        <v>719</v>
      </c>
      <c r="E2697" s="4" t="s">
        <v>5248</v>
      </c>
    </row>
    <row r="2698" spans="1:5" ht="15" thickBot="1" x14ac:dyDescent="0.35">
      <c r="A2698" s="17"/>
      <c r="B2698" s="17"/>
      <c r="C2698" s="18"/>
      <c r="D2698" s="1">
        <v>520</v>
      </c>
      <c r="E2698" s="4" t="s">
        <v>5249</v>
      </c>
    </row>
    <row r="2699" spans="1:5" ht="15" thickBot="1" x14ac:dyDescent="0.35">
      <c r="A2699" s="17"/>
      <c r="B2699" s="17"/>
      <c r="C2699" s="18"/>
      <c r="D2699" s="1">
        <v>628</v>
      </c>
      <c r="E2699" s="4" t="s">
        <v>5250</v>
      </c>
    </row>
    <row r="2700" spans="1:5" ht="15" thickBot="1" x14ac:dyDescent="0.35">
      <c r="A2700" s="17"/>
      <c r="B2700" s="17"/>
      <c r="C2700" s="18"/>
      <c r="D2700" s="1">
        <v>798</v>
      </c>
      <c r="E2700" s="4" t="s">
        <v>5251</v>
      </c>
    </row>
    <row r="2701" spans="1:5" ht="15" thickBot="1" x14ac:dyDescent="0.35">
      <c r="A2701" s="17"/>
      <c r="B2701" s="17"/>
      <c r="C2701" s="18"/>
      <c r="D2701" s="1">
        <v>125</v>
      </c>
      <c r="E2701" s="4" t="s">
        <v>5252</v>
      </c>
    </row>
    <row r="2702" spans="1:5" ht="15" thickBot="1" x14ac:dyDescent="0.35">
      <c r="A2702" s="17"/>
      <c r="B2702" s="17"/>
      <c r="C2702" s="18"/>
      <c r="D2702" s="1">
        <v>4</v>
      </c>
      <c r="E2702" s="4" t="s">
        <v>5253</v>
      </c>
    </row>
    <row r="2703" spans="1:5" ht="15" thickBot="1" x14ac:dyDescent="0.35">
      <c r="A2703" s="17"/>
      <c r="B2703" s="17"/>
      <c r="C2703" s="18"/>
      <c r="D2703" s="1">
        <v>464</v>
      </c>
      <c r="E2703" s="4" t="s">
        <v>5254</v>
      </c>
    </row>
    <row r="2704" spans="1:5" ht="15" thickBot="1" x14ac:dyDescent="0.35">
      <c r="A2704" s="17"/>
      <c r="B2704" s="17"/>
      <c r="C2704" s="18"/>
      <c r="D2704" s="1">
        <v>479</v>
      </c>
      <c r="E2704" s="4" t="s">
        <v>5255</v>
      </c>
    </row>
    <row r="2705" spans="1:5" ht="15" thickBot="1" x14ac:dyDescent="0.35">
      <c r="A2705" s="17"/>
      <c r="B2705" s="17"/>
      <c r="C2705" s="18"/>
      <c r="D2705" s="1">
        <v>444</v>
      </c>
      <c r="E2705" s="4" t="s">
        <v>5256</v>
      </c>
    </row>
    <row r="2706" spans="1:5" ht="15" thickBot="1" x14ac:dyDescent="0.35">
      <c r="A2706" s="17"/>
      <c r="B2706" s="17"/>
      <c r="C2706" s="18"/>
      <c r="D2706" s="1">
        <v>551</v>
      </c>
      <c r="E2706" s="4" t="s">
        <v>5257</v>
      </c>
    </row>
    <row r="2707" spans="1:5" ht="15" thickBot="1" x14ac:dyDescent="0.35">
      <c r="A2707" s="17"/>
      <c r="B2707" s="17"/>
      <c r="C2707" s="18"/>
      <c r="D2707" s="1">
        <v>649</v>
      </c>
      <c r="E2707" s="4" t="s">
        <v>5258</v>
      </c>
    </row>
    <row r="2708" spans="1:5" ht="15" thickBot="1" x14ac:dyDescent="0.35">
      <c r="A2708" s="17"/>
      <c r="B2708" s="17"/>
      <c r="C2708" s="18"/>
      <c r="D2708" s="1">
        <v>5</v>
      </c>
      <c r="E2708" s="4" t="s">
        <v>5259</v>
      </c>
    </row>
    <row r="2709" spans="1:5" ht="15" thickBot="1" x14ac:dyDescent="0.35">
      <c r="A2709" s="17"/>
      <c r="B2709" s="17"/>
      <c r="C2709" s="18"/>
      <c r="D2709" s="1">
        <v>769</v>
      </c>
      <c r="E2709" s="4" t="s">
        <v>5260</v>
      </c>
    </row>
    <row r="2710" spans="1:5" ht="15" thickBot="1" x14ac:dyDescent="0.35">
      <c r="A2710" s="17"/>
      <c r="B2710" s="17"/>
      <c r="C2710" s="18"/>
      <c r="D2710" s="1">
        <v>204</v>
      </c>
      <c r="E2710" s="4" t="s">
        <v>5261</v>
      </c>
    </row>
    <row r="2711" spans="1:5" ht="15" thickBot="1" x14ac:dyDescent="0.35">
      <c r="A2711" s="17"/>
      <c r="B2711" s="17"/>
      <c r="C2711" s="18"/>
      <c r="D2711" s="1">
        <v>812</v>
      </c>
      <c r="E2711" s="4" t="s">
        <v>5262</v>
      </c>
    </row>
    <row r="2712" spans="1:5" ht="15" thickBot="1" x14ac:dyDescent="0.35">
      <c r="A2712" s="17"/>
      <c r="B2712" s="17"/>
      <c r="C2712" s="18"/>
      <c r="D2712" s="1">
        <v>445</v>
      </c>
      <c r="E2712" s="4" t="s">
        <v>5263</v>
      </c>
    </row>
    <row r="2713" spans="1:5" ht="15" thickBot="1" x14ac:dyDescent="0.35">
      <c r="A2713" s="17"/>
      <c r="B2713" s="17"/>
      <c r="C2713" s="18"/>
      <c r="D2713" s="1">
        <v>465</v>
      </c>
      <c r="E2713" s="4" t="s">
        <v>5264</v>
      </c>
    </row>
    <row r="2714" spans="1:5" ht="15" thickBot="1" x14ac:dyDescent="0.35">
      <c r="A2714" s="17"/>
      <c r="B2714" s="17"/>
      <c r="C2714" s="18"/>
      <c r="D2714" s="1">
        <v>18</v>
      </c>
      <c r="E2714" s="4" t="s">
        <v>5265</v>
      </c>
    </row>
    <row r="2715" spans="1:5" ht="15" thickBot="1" x14ac:dyDescent="0.35">
      <c r="A2715" s="17"/>
      <c r="B2715" s="17"/>
      <c r="C2715" s="18"/>
      <c r="D2715" s="1">
        <v>28</v>
      </c>
      <c r="E2715" s="4" t="s">
        <v>5266</v>
      </c>
    </row>
    <row r="2716" spans="1:5" ht="15" thickBot="1" x14ac:dyDescent="0.35">
      <c r="A2716" s="17"/>
      <c r="B2716" s="17"/>
      <c r="C2716" s="18"/>
      <c r="D2716" s="1">
        <v>353</v>
      </c>
      <c r="E2716" s="4" t="s">
        <v>5267</v>
      </c>
    </row>
    <row r="2717" spans="1:5" ht="15" thickBot="1" x14ac:dyDescent="0.35">
      <c r="A2717" s="17"/>
      <c r="B2717" s="17"/>
      <c r="C2717" s="18"/>
      <c r="D2717" s="1">
        <v>362</v>
      </c>
      <c r="E2717" s="4" t="s">
        <v>5268</v>
      </c>
    </row>
    <row r="2718" spans="1:5" ht="15" thickBot="1" x14ac:dyDescent="0.35">
      <c r="A2718" s="17"/>
      <c r="B2718" s="17"/>
      <c r="C2718" s="18"/>
      <c r="D2718" s="1">
        <v>468</v>
      </c>
      <c r="E2718" s="4" t="s">
        <v>5269</v>
      </c>
    </row>
    <row r="2719" spans="1:5" ht="15" thickBot="1" x14ac:dyDescent="0.35">
      <c r="A2719" s="17"/>
      <c r="B2719" s="17"/>
      <c r="C2719" s="18"/>
      <c r="D2719" s="1">
        <v>316</v>
      </c>
      <c r="E2719" s="4" t="s">
        <v>5270</v>
      </c>
    </row>
    <row r="2720" spans="1:5" ht="15" thickBot="1" x14ac:dyDescent="0.35">
      <c r="A2720" s="17"/>
      <c r="B2720" s="17"/>
      <c r="C2720" s="18"/>
      <c r="D2720" s="1">
        <v>725</v>
      </c>
      <c r="E2720" s="4" t="s">
        <v>5271</v>
      </c>
    </row>
    <row r="2721" spans="1:5" ht="15" thickBot="1" x14ac:dyDescent="0.35">
      <c r="A2721" s="17"/>
      <c r="B2721" s="17"/>
      <c r="C2721" s="18"/>
      <c r="D2721" s="1">
        <v>561</v>
      </c>
      <c r="E2721" s="4" t="s">
        <v>5272</v>
      </c>
    </row>
    <row r="2722" spans="1:5" ht="15" thickBot="1" x14ac:dyDescent="0.35">
      <c r="A2722" s="17"/>
      <c r="B2722" s="17"/>
      <c r="C2722" s="18"/>
      <c r="D2722" s="1">
        <v>346</v>
      </c>
      <c r="E2722" s="4" t="s">
        <v>5273</v>
      </c>
    </row>
    <row r="2723" spans="1:5" ht="15" thickBot="1" x14ac:dyDescent="0.35">
      <c r="A2723" s="17"/>
      <c r="B2723" s="17"/>
      <c r="C2723" s="18"/>
      <c r="D2723" s="1">
        <v>484</v>
      </c>
      <c r="E2723" s="4" t="s">
        <v>5273</v>
      </c>
    </row>
    <row r="2724" spans="1:5" ht="15" thickBot="1" x14ac:dyDescent="0.35">
      <c r="A2724" s="17"/>
      <c r="B2724" s="17"/>
      <c r="C2724" s="18"/>
      <c r="D2724" s="1">
        <v>255</v>
      </c>
      <c r="E2724" s="4" t="s">
        <v>5274</v>
      </c>
    </row>
    <row r="2725" spans="1:5" ht="15" thickBot="1" x14ac:dyDescent="0.35">
      <c r="A2725" s="17"/>
      <c r="B2725" s="17"/>
      <c r="C2725" s="18"/>
      <c r="D2725" s="1">
        <v>553</v>
      </c>
      <c r="E2725" s="4" t="s">
        <v>5275</v>
      </c>
    </row>
    <row r="2726" spans="1:5" ht="15" thickBot="1" x14ac:dyDescent="0.35">
      <c r="A2726" s="17"/>
      <c r="B2726" s="17"/>
      <c r="C2726" s="18"/>
      <c r="D2726" s="1">
        <v>478</v>
      </c>
      <c r="E2726" s="4" t="s">
        <v>5276</v>
      </c>
    </row>
    <row r="2727" spans="1:5" ht="15" thickBot="1" x14ac:dyDescent="0.35">
      <c r="A2727" s="17"/>
      <c r="B2727" s="17"/>
      <c r="C2727" s="18"/>
      <c r="D2727" s="1">
        <v>818</v>
      </c>
      <c r="E2727" s="4" t="s">
        <v>5277</v>
      </c>
    </row>
    <row r="2728" spans="1:5" ht="15" thickBot="1" x14ac:dyDescent="0.35">
      <c r="A2728" s="17"/>
      <c r="B2728" s="17"/>
      <c r="C2728" s="18"/>
      <c r="D2728" s="1">
        <v>34</v>
      </c>
      <c r="E2728" s="4" t="s">
        <v>5278</v>
      </c>
    </row>
    <row r="2729" spans="1:5" ht="15" thickBot="1" x14ac:dyDescent="0.35">
      <c r="A2729" s="17"/>
      <c r="B2729" s="17"/>
      <c r="C2729" s="18"/>
      <c r="D2729" s="1">
        <v>584</v>
      </c>
      <c r="E2729" s="4" t="s">
        <v>5279</v>
      </c>
    </row>
    <row r="2730" spans="1:5" ht="15" thickBot="1" x14ac:dyDescent="0.35">
      <c r="A2730" s="17"/>
      <c r="B2730" s="17"/>
      <c r="C2730" s="18"/>
      <c r="D2730" s="1">
        <v>619</v>
      </c>
      <c r="E2730" s="4" t="s">
        <v>5280</v>
      </c>
    </row>
    <row r="2731" spans="1:5" ht="15" thickBot="1" x14ac:dyDescent="0.35">
      <c r="A2731" s="17"/>
      <c r="B2731" s="17"/>
      <c r="C2731" s="18"/>
      <c r="D2731" s="1">
        <v>607</v>
      </c>
      <c r="E2731" s="4" t="s">
        <v>5281</v>
      </c>
    </row>
    <row r="2732" spans="1:5" ht="15" thickBot="1" x14ac:dyDescent="0.35">
      <c r="A2732" s="17"/>
      <c r="B2732" s="17"/>
      <c r="C2732" s="18"/>
      <c r="D2732" s="1">
        <v>606</v>
      </c>
      <c r="E2732" s="4" t="s">
        <v>5282</v>
      </c>
    </row>
    <row r="2733" spans="1:5" ht="15" thickBot="1" x14ac:dyDescent="0.35">
      <c r="A2733" s="17"/>
      <c r="B2733" s="17"/>
      <c r="C2733" s="18"/>
      <c r="D2733" s="1">
        <v>585</v>
      </c>
      <c r="E2733" s="4" t="s">
        <v>5283</v>
      </c>
    </row>
    <row r="2734" spans="1:5" ht="15" thickBot="1" x14ac:dyDescent="0.35">
      <c r="A2734" s="17"/>
      <c r="B2734" s="17"/>
      <c r="C2734" s="18"/>
      <c r="D2734" s="1">
        <v>558</v>
      </c>
      <c r="E2734" s="4" t="s">
        <v>5284</v>
      </c>
    </row>
    <row r="2735" spans="1:5" ht="15" thickBot="1" x14ac:dyDescent="0.35">
      <c r="A2735" s="17"/>
      <c r="B2735" s="17"/>
      <c r="C2735" s="18"/>
      <c r="D2735" s="1">
        <v>135</v>
      </c>
      <c r="E2735" s="4" t="s">
        <v>5285</v>
      </c>
    </row>
    <row r="2736" spans="1:5" ht="15" thickBot="1" x14ac:dyDescent="0.35">
      <c r="A2736" s="17"/>
      <c r="B2736" s="17"/>
      <c r="C2736" s="18"/>
      <c r="D2736" s="1">
        <v>260</v>
      </c>
      <c r="E2736" s="4" t="s">
        <v>5286</v>
      </c>
    </row>
    <row r="2737" spans="1:5" ht="15" thickBot="1" x14ac:dyDescent="0.35">
      <c r="A2737" s="17"/>
      <c r="B2737" s="17"/>
      <c r="C2737" s="18"/>
      <c r="D2737" s="1">
        <v>519</v>
      </c>
      <c r="E2737" s="4" t="s">
        <v>5287</v>
      </c>
    </row>
    <row r="2738" spans="1:5" ht="15" thickBot="1" x14ac:dyDescent="0.35">
      <c r="A2738" s="17"/>
      <c r="B2738" s="17"/>
      <c r="C2738" s="18"/>
      <c r="D2738" s="1">
        <v>136</v>
      </c>
      <c r="E2738" s="4" t="s">
        <v>5288</v>
      </c>
    </row>
    <row r="2739" spans="1:5" ht="15" thickBot="1" x14ac:dyDescent="0.35">
      <c r="A2739" s="17"/>
      <c r="B2739" s="17"/>
      <c r="C2739" s="18"/>
      <c r="D2739" s="1">
        <v>152</v>
      </c>
      <c r="E2739" s="4" t="s">
        <v>5289</v>
      </c>
    </row>
    <row r="2740" spans="1:5" ht="15" thickBot="1" x14ac:dyDescent="0.35">
      <c r="A2740" s="17"/>
      <c r="B2740" s="17"/>
      <c r="C2740" s="18"/>
      <c r="D2740" s="1">
        <v>513</v>
      </c>
      <c r="E2740" s="4" t="s">
        <v>5290</v>
      </c>
    </row>
    <row r="2741" spans="1:5" ht="15" thickBot="1" x14ac:dyDescent="0.35">
      <c r="A2741" s="17"/>
      <c r="B2741" s="17"/>
      <c r="C2741" s="18"/>
      <c r="D2741" s="1">
        <v>288</v>
      </c>
      <c r="E2741" s="4" t="s">
        <v>5291</v>
      </c>
    </row>
    <row r="2742" spans="1:5" ht="15" thickBot="1" x14ac:dyDescent="0.35">
      <c r="A2742" s="17"/>
      <c r="B2742" s="17"/>
      <c r="C2742" s="18"/>
      <c r="D2742" s="1">
        <v>431</v>
      </c>
      <c r="E2742" s="4" t="s">
        <v>5292</v>
      </c>
    </row>
    <row r="2743" spans="1:5" ht="15" thickBot="1" x14ac:dyDescent="0.35">
      <c r="A2743" s="17"/>
      <c r="B2743" s="17"/>
      <c r="C2743" s="18"/>
      <c r="D2743" s="1">
        <v>52</v>
      </c>
      <c r="E2743" s="4" t="s">
        <v>5293</v>
      </c>
    </row>
    <row r="2744" spans="1:5" ht="15" thickBot="1" x14ac:dyDescent="0.35">
      <c r="A2744" s="17"/>
      <c r="B2744" s="17"/>
      <c r="C2744" s="18"/>
      <c r="D2744" s="1">
        <v>78</v>
      </c>
      <c r="E2744" s="4" t="s">
        <v>5294</v>
      </c>
    </row>
    <row r="2745" spans="1:5" ht="15" thickBot="1" x14ac:dyDescent="0.35">
      <c r="A2745" s="17"/>
      <c r="B2745" s="17"/>
      <c r="C2745" s="18"/>
      <c r="D2745" s="1">
        <v>55</v>
      </c>
      <c r="E2745" s="4" t="s">
        <v>5295</v>
      </c>
    </row>
    <row r="2746" spans="1:5" ht="15" thickBot="1" x14ac:dyDescent="0.35">
      <c r="A2746" s="17"/>
      <c r="B2746" s="17"/>
      <c r="C2746" s="18"/>
      <c r="D2746" s="1">
        <v>282</v>
      </c>
      <c r="E2746" s="4" t="s">
        <v>5296</v>
      </c>
    </row>
    <row r="2747" spans="1:5" ht="15" thickBot="1" x14ac:dyDescent="0.35">
      <c r="A2747" s="17"/>
      <c r="B2747" s="17"/>
      <c r="C2747" s="18"/>
      <c r="D2747" s="1">
        <v>234</v>
      </c>
      <c r="E2747" s="4" t="s">
        <v>5297</v>
      </c>
    </row>
    <row r="2748" spans="1:5" ht="15" thickBot="1" x14ac:dyDescent="0.35">
      <c r="A2748" s="17"/>
      <c r="B2748" s="17"/>
      <c r="C2748" s="18"/>
      <c r="D2748" s="1">
        <v>105</v>
      </c>
      <c r="E2748" s="4" t="s">
        <v>5298</v>
      </c>
    </row>
    <row r="2749" spans="1:5" ht="15" thickBot="1" x14ac:dyDescent="0.35">
      <c r="A2749" s="17"/>
      <c r="B2749" s="17"/>
      <c r="C2749" s="18"/>
      <c r="D2749" s="1">
        <v>32</v>
      </c>
      <c r="E2749" s="4" t="s">
        <v>5299</v>
      </c>
    </row>
    <row r="2750" spans="1:5" ht="15" thickBot="1" x14ac:dyDescent="0.35">
      <c r="A2750" s="17"/>
      <c r="B2750" s="17"/>
      <c r="C2750" s="18"/>
      <c r="D2750" s="1">
        <v>793</v>
      </c>
      <c r="E2750" s="4" t="s">
        <v>5300</v>
      </c>
    </row>
    <row r="2751" spans="1:5" ht="15" thickBot="1" x14ac:dyDescent="0.35">
      <c r="A2751" s="17"/>
      <c r="B2751" s="17"/>
      <c r="C2751" s="18"/>
      <c r="D2751" s="1">
        <v>289</v>
      </c>
      <c r="E2751" s="4" t="s">
        <v>5301</v>
      </c>
    </row>
    <row r="2752" spans="1:5" ht="15" thickBot="1" x14ac:dyDescent="0.35">
      <c r="A2752" s="17"/>
      <c r="B2752" s="17"/>
      <c r="C2752" s="18"/>
      <c r="D2752" s="1">
        <v>450</v>
      </c>
      <c r="E2752" s="4" t="s">
        <v>5302</v>
      </c>
    </row>
    <row r="2753" spans="1:5" ht="15" thickBot="1" x14ac:dyDescent="0.35">
      <c r="A2753" s="17"/>
      <c r="B2753" s="17"/>
      <c r="C2753" s="18"/>
      <c r="D2753" s="1">
        <v>748</v>
      </c>
      <c r="E2753" s="4" t="s">
        <v>5303</v>
      </c>
    </row>
    <row r="2754" spans="1:5" ht="15" thickBot="1" x14ac:dyDescent="0.35">
      <c r="A2754" s="17"/>
      <c r="B2754" s="17"/>
      <c r="C2754" s="18"/>
      <c r="D2754" s="1">
        <v>11</v>
      </c>
      <c r="E2754" s="4" t="s">
        <v>5304</v>
      </c>
    </row>
    <row r="2755" spans="1:5" ht="15" thickBot="1" x14ac:dyDescent="0.35">
      <c r="A2755" s="17"/>
      <c r="B2755" s="17"/>
      <c r="C2755" s="18"/>
      <c r="D2755" s="1">
        <v>363</v>
      </c>
      <c r="E2755" s="4" t="s">
        <v>5305</v>
      </c>
    </row>
    <row r="2756" spans="1:5" ht="15" thickBot="1" x14ac:dyDescent="0.35">
      <c r="A2756" s="17"/>
      <c r="B2756" s="17"/>
      <c r="C2756" s="18"/>
      <c r="D2756" s="1">
        <v>38</v>
      </c>
      <c r="E2756" s="4" t="s">
        <v>5306</v>
      </c>
    </row>
    <row r="2757" spans="1:5" ht="15" thickBot="1" x14ac:dyDescent="0.35">
      <c r="A2757" s="17"/>
      <c r="B2757" s="17"/>
      <c r="C2757" s="18"/>
      <c r="D2757" s="1">
        <v>166</v>
      </c>
      <c r="E2757" s="4" t="s">
        <v>5307</v>
      </c>
    </row>
    <row r="2758" spans="1:5" ht="15" thickBot="1" x14ac:dyDescent="0.35">
      <c r="A2758" s="17"/>
      <c r="B2758" s="17"/>
      <c r="C2758" s="18"/>
      <c r="D2758" s="1">
        <v>597</v>
      </c>
      <c r="E2758" s="4" t="s">
        <v>5308</v>
      </c>
    </row>
    <row r="2759" spans="1:5" ht="15" thickBot="1" x14ac:dyDescent="0.35">
      <c r="A2759" s="17"/>
      <c r="B2759" s="17"/>
      <c r="C2759" s="18"/>
      <c r="D2759" s="1">
        <v>791</v>
      </c>
      <c r="E2759" s="4" t="s">
        <v>5309</v>
      </c>
    </row>
    <row r="2760" spans="1:5" ht="15" thickBot="1" x14ac:dyDescent="0.35">
      <c r="A2760" s="17"/>
      <c r="B2760" s="17"/>
      <c r="C2760" s="18"/>
      <c r="D2760" s="1">
        <v>128</v>
      </c>
      <c r="E2760" s="4" t="s">
        <v>5310</v>
      </c>
    </row>
    <row r="2761" spans="1:5" ht="15" thickBot="1" x14ac:dyDescent="0.35">
      <c r="A2761" s="17"/>
      <c r="B2761" s="17"/>
      <c r="C2761" s="18"/>
      <c r="D2761" s="1">
        <v>79</v>
      </c>
      <c r="E2761" s="4" t="s">
        <v>5311</v>
      </c>
    </row>
    <row r="2762" spans="1:5" ht="15" thickBot="1" x14ac:dyDescent="0.35">
      <c r="A2762" s="17"/>
      <c r="B2762" s="17"/>
      <c r="C2762" s="18"/>
      <c r="D2762" s="1">
        <v>824</v>
      </c>
      <c r="E2762" s="4" t="s">
        <v>5312</v>
      </c>
    </row>
    <row r="2763" spans="1:5" ht="15" thickBot="1" x14ac:dyDescent="0.35">
      <c r="A2763" s="17"/>
      <c r="B2763" s="17"/>
      <c r="C2763" s="18"/>
      <c r="D2763" s="1">
        <v>765</v>
      </c>
      <c r="E2763" s="4" t="s">
        <v>5313</v>
      </c>
    </row>
    <row r="2764" spans="1:5" ht="15" thickBot="1" x14ac:dyDescent="0.35">
      <c r="A2764" s="17"/>
      <c r="B2764" s="17"/>
      <c r="C2764" s="18"/>
      <c r="D2764" s="1">
        <v>373</v>
      </c>
      <c r="E2764" s="4" t="s">
        <v>5314</v>
      </c>
    </row>
    <row r="2765" spans="1:5" ht="15" thickBot="1" x14ac:dyDescent="0.35">
      <c r="A2765" s="17"/>
      <c r="B2765" s="17"/>
      <c r="C2765" s="18"/>
      <c r="D2765" s="1">
        <v>158</v>
      </c>
      <c r="E2765" s="4" t="s">
        <v>5315</v>
      </c>
    </row>
    <row r="2766" spans="1:5" ht="15" thickBot="1" x14ac:dyDescent="0.35">
      <c r="A2766" s="17"/>
      <c r="B2766" s="17"/>
      <c r="C2766" s="18"/>
      <c r="D2766" s="1">
        <v>446</v>
      </c>
      <c r="E2766" s="4" t="s">
        <v>5316</v>
      </c>
    </row>
    <row r="2767" spans="1:5" ht="15" thickBot="1" x14ac:dyDescent="0.35">
      <c r="A2767" s="17"/>
      <c r="B2767" s="17"/>
      <c r="C2767" s="18"/>
      <c r="D2767" s="1">
        <v>822</v>
      </c>
      <c r="E2767" s="4" t="s">
        <v>5316</v>
      </c>
    </row>
    <row r="2768" spans="1:5" ht="15" thickBot="1" x14ac:dyDescent="0.35">
      <c r="A2768" s="17"/>
      <c r="B2768" s="17"/>
      <c r="C2768" s="18"/>
      <c r="D2768" s="1">
        <v>497</v>
      </c>
      <c r="E2768" s="4" t="s">
        <v>5317</v>
      </c>
    </row>
    <row r="2769" spans="1:5" ht="15" thickBot="1" x14ac:dyDescent="0.35">
      <c r="A2769" s="17"/>
      <c r="B2769" s="17"/>
      <c r="C2769" s="18"/>
      <c r="D2769" s="1">
        <v>46</v>
      </c>
      <c r="E2769" s="4" t="s">
        <v>5318</v>
      </c>
    </row>
    <row r="2770" spans="1:5" ht="15" thickBot="1" x14ac:dyDescent="0.35">
      <c r="A2770" s="17"/>
      <c r="B2770" s="17"/>
      <c r="C2770" s="18"/>
      <c r="D2770" s="1">
        <v>756</v>
      </c>
      <c r="E2770" s="4" t="s">
        <v>5319</v>
      </c>
    </row>
    <row r="2771" spans="1:5" ht="15" thickBot="1" x14ac:dyDescent="0.35">
      <c r="A2771" s="17"/>
      <c r="B2771" s="17"/>
      <c r="C2771" s="18"/>
      <c r="D2771" s="1">
        <v>171</v>
      </c>
      <c r="E2771" s="4" t="s">
        <v>5320</v>
      </c>
    </row>
    <row r="2772" spans="1:5" ht="15" thickBot="1" x14ac:dyDescent="0.35">
      <c r="A2772" s="17"/>
      <c r="B2772" s="17"/>
      <c r="C2772" s="18"/>
      <c r="D2772" s="1">
        <v>16</v>
      </c>
      <c r="E2772" s="4" t="s">
        <v>5321</v>
      </c>
    </row>
    <row r="2773" spans="1:5" ht="15" thickBot="1" x14ac:dyDescent="0.35">
      <c r="A2773" s="17"/>
      <c r="B2773" s="17"/>
      <c r="C2773" s="18"/>
      <c r="D2773" s="1">
        <v>507</v>
      </c>
      <c r="E2773" s="4" t="s">
        <v>5322</v>
      </c>
    </row>
    <row r="2774" spans="1:5" ht="15" thickBot="1" x14ac:dyDescent="0.35">
      <c r="A2774" s="17"/>
      <c r="B2774" s="17"/>
      <c r="C2774" s="18"/>
      <c r="D2774" s="1">
        <v>148</v>
      </c>
      <c r="E2774" s="4" t="s">
        <v>5323</v>
      </c>
    </row>
    <row r="2775" spans="1:5" ht="15" thickBot="1" x14ac:dyDescent="0.35">
      <c r="A2775" s="17"/>
      <c r="B2775" s="17"/>
      <c r="C2775" s="18"/>
      <c r="D2775" s="1">
        <v>137</v>
      </c>
      <c r="E2775" s="4" t="s">
        <v>5324</v>
      </c>
    </row>
    <row r="2776" spans="1:5" ht="15" thickBot="1" x14ac:dyDescent="0.35">
      <c r="A2776" s="17"/>
      <c r="B2776" s="17"/>
      <c r="C2776" s="18"/>
      <c r="D2776" s="1">
        <v>109</v>
      </c>
      <c r="E2776" s="4" t="s">
        <v>5325</v>
      </c>
    </row>
    <row r="2777" spans="1:5" ht="15" thickBot="1" x14ac:dyDescent="0.35">
      <c r="A2777" s="17"/>
      <c r="B2777" s="17"/>
      <c r="C2777" s="18"/>
      <c r="D2777" s="1">
        <v>731</v>
      </c>
      <c r="E2777" s="4" t="s">
        <v>5326</v>
      </c>
    </row>
    <row r="2778" spans="1:5" ht="15" thickBot="1" x14ac:dyDescent="0.35">
      <c r="A2778" s="17"/>
      <c r="B2778" s="17"/>
      <c r="C2778" s="18"/>
      <c r="D2778" s="1">
        <v>195</v>
      </c>
      <c r="E2778" s="4" t="s">
        <v>5327</v>
      </c>
    </row>
    <row r="2779" spans="1:5" ht="15" thickBot="1" x14ac:dyDescent="0.35">
      <c r="A2779" s="17"/>
      <c r="B2779" s="17"/>
      <c r="C2779" s="18"/>
      <c r="D2779" s="1">
        <v>194</v>
      </c>
      <c r="E2779" s="4" t="s">
        <v>5328</v>
      </c>
    </row>
    <row r="2780" spans="1:5" ht="15" thickBot="1" x14ac:dyDescent="0.35">
      <c r="A2780" s="17"/>
      <c r="B2780" s="17"/>
      <c r="C2780" s="18"/>
      <c r="D2780" s="1">
        <v>697</v>
      </c>
      <c r="E2780" s="4" t="s">
        <v>5329</v>
      </c>
    </row>
    <row r="2781" spans="1:5" ht="15" thickBot="1" x14ac:dyDescent="0.35">
      <c r="A2781" s="17"/>
      <c r="B2781" s="17"/>
      <c r="C2781" s="18"/>
      <c r="D2781" s="1">
        <v>245</v>
      </c>
      <c r="E2781" s="4" t="s">
        <v>5330</v>
      </c>
    </row>
    <row r="2782" spans="1:5" ht="15" thickBot="1" x14ac:dyDescent="0.35">
      <c r="A2782" s="17"/>
      <c r="B2782" s="17"/>
      <c r="C2782" s="18"/>
      <c r="D2782" s="1">
        <v>663</v>
      </c>
      <c r="E2782" s="4" t="s">
        <v>5331</v>
      </c>
    </row>
    <row r="2783" spans="1:5" ht="15" thickBot="1" x14ac:dyDescent="0.35">
      <c r="A2783" s="17"/>
      <c r="B2783" s="17"/>
      <c r="C2783" s="18"/>
      <c r="D2783" s="1">
        <v>696</v>
      </c>
      <c r="E2783" s="4" t="s">
        <v>5332</v>
      </c>
    </row>
    <row r="2784" spans="1:5" ht="15" thickBot="1" x14ac:dyDescent="0.35">
      <c r="A2784" s="17"/>
      <c r="B2784" s="17"/>
      <c r="C2784" s="18"/>
      <c r="D2784" s="1">
        <v>181</v>
      </c>
      <c r="E2784" s="4" t="s">
        <v>5333</v>
      </c>
    </row>
    <row r="2785" spans="1:5" ht="15" thickBot="1" x14ac:dyDescent="0.35">
      <c r="A2785" s="17"/>
      <c r="B2785" s="17"/>
      <c r="C2785" s="18"/>
      <c r="D2785" s="1">
        <v>699</v>
      </c>
      <c r="E2785" s="4" t="s">
        <v>5334</v>
      </c>
    </row>
    <row r="2786" spans="1:5" ht="15" thickBot="1" x14ac:dyDescent="0.35">
      <c r="A2786" s="17"/>
      <c r="B2786" s="17"/>
      <c r="C2786" s="18"/>
      <c r="D2786" s="1">
        <v>2</v>
      </c>
      <c r="E2786" s="4" t="s">
        <v>5335</v>
      </c>
    </row>
    <row r="2787" spans="1:5" ht="15" thickBot="1" x14ac:dyDescent="0.35">
      <c r="A2787" s="17"/>
      <c r="B2787" s="17"/>
      <c r="C2787" s="18"/>
      <c r="D2787" s="1">
        <v>31</v>
      </c>
      <c r="E2787" s="4" t="s">
        <v>5336</v>
      </c>
    </row>
    <row r="2788" spans="1:5" ht="15" thickBot="1" x14ac:dyDescent="0.35">
      <c r="A2788" s="17"/>
      <c r="B2788" s="17"/>
      <c r="C2788" s="18"/>
      <c r="D2788" s="1">
        <v>571</v>
      </c>
      <c r="E2788" s="4" t="s">
        <v>5337</v>
      </c>
    </row>
    <row r="2789" spans="1:5" ht="15" thickBot="1" x14ac:dyDescent="0.35">
      <c r="A2789" s="17"/>
      <c r="B2789" s="17"/>
      <c r="C2789" s="18"/>
      <c r="D2789" s="1">
        <v>244</v>
      </c>
      <c r="E2789" s="4" t="s">
        <v>5338</v>
      </c>
    </row>
    <row r="2790" spans="1:5" ht="15" thickBot="1" x14ac:dyDescent="0.35">
      <c r="A2790" s="17"/>
      <c r="B2790" s="17"/>
      <c r="C2790" s="18"/>
      <c r="D2790" s="1">
        <v>196</v>
      </c>
      <c r="E2790" s="4" t="s">
        <v>5339</v>
      </c>
    </row>
    <row r="2791" spans="1:5" ht="15" thickBot="1" x14ac:dyDescent="0.35">
      <c r="A2791" s="17"/>
      <c r="B2791" s="17"/>
      <c r="C2791" s="18"/>
      <c r="D2791" s="1">
        <v>198</v>
      </c>
      <c r="E2791" s="4" t="s">
        <v>5340</v>
      </c>
    </row>
    <row r="2792" spans="1:5" ht="15" thickBot="1" x14ac:dyDescent="0.35">
      <c r="A2792" s="17"/>
      <c r="B2792" s="17"/>
      <c r="C2792" s="18"/>
      <c r="D2792" s="1">
        <v>197</v>
      </c>
      <c r="E2792" s="4" t="s">
        <v>5341</v>
      </c>
    </row>
    <row r="2793" spans="1:5" ht="15" thickBot="1" x14ac:dyDescent="0.35">
      <c r="A2793" s="17"/>
      <c r="B2793" s="17"/>
      <c r="C2793" s="18"/>
      <c r="D2793" s="1">
        <v>173</v>
      </c>
      <c r="E2793" s="4" t="s">
        <v>5342</v>
      </c>
    </row>
    <row r="2794" spans="1:5" ht="15" thickBot="1" x14ac:dyDescent="0.35">
      <c r="A2794" s="17"/>
      <c r="B2794" s="17"/>
      <c r="C2794" s="18"/>
      <c r="D2794" s="1">
        <v>169</v>
      </c>
      <c r="E2794" s="4" t="s">
        <v>5343</v>
      </c>
    </row>
    <row r="2795" spans="1:5" ht="15" thickBot="1" x14ac:dyDescent="0.35">
      <c r="A2795" s="17"/>
      <c r="B2795" s="17"/>
      <c r="C2795" s="18"/>
      <c r="D2795" s="1">
        <v>170</v>
      </c>
      <c r="E2795" s="4" t="s">
        <v>5344</v>
      </c>
    </row>
    <row r="2796" spans="1:5" ht="15" thickBot="1" x14ac:dyDescent="0.35">
      <c r="A2796" s="17"/>
      <c r="B2796" s="17"/>
      <c r="C2796" s="18"/>
      <c r="D2796" s="1">
        <v>213</v>
      </c>
      <c r="E2796" s="4" t="s">
        <v>5345</v>
      </c>
    </row>
    <row r="2797" spans="1:5" ht="15" thickBot="1" x14ac:dyDescent="0.35">
      <c r="A2797" s="17"/>
      <c r="B2797" s="17"/>
      <c r="C2797" s="18"/>
      <c r="D2797" s="1">
        <v>265</v>
      </c>
      <c r="E2797" s="4" t="s">
        <v>5346</v>
      </c>
    </row>
    <row r="2798" spans="1:5" ht="15" thickBot="1" x14ac:dyDescent="0.35">
      <c r="A2798" s="17"/>
      <c r="B2798" s="17"/>
      <c r="C2798" s="18"/>
      <c r="D2798" s="1">
        <v>139</v>
      </c>
      <c r="E2798" s="4" t="s">
        <v>5347</v>
      </c>
    </row>
    <row r="2799" spans="1:5" ht="15" thickBot="1" x14ac:dyDescent="0.35">
      <c r="A2799" s="17"/>
      <c r="B2799" s="17"/>
      <c r="C2799" s="18"/>
      <c r="D2799" s="1">
        <v>232</v>
      </c>
      <c r="E2799" s="4" t="s">
        <v>5348</v>
      </c>
    </row>
    <row r="2800" spans="1:5" ht="15" thickBot="1" x14ac:dyDescent="0.35">
      <c r="A2800" s="17"/>
      <c r="B2800" s="17"/>
      <c r="C2800" s="18"/>
      <c r="D2800" s="1">
        <v>275</v>
      </c>
      <c r="E2800" s="4" t="s">
        <v>5349</v>
      </c>
    </row>
    <row r="2801" spans="1:5" ht="15" thickBot="1" x14ac:dyDescent="0.35">
      <c r="A2801" s="17"/>
      <c r="B2801" s="17"/>
      <c r="C2801" s="18"/>
      <c r="D2801" s="1">
        <v>680</v>
      </c>
      <c r="E2801" s="4" t="s">
        <v>5350</v>
      </c>
    </row>
    <row r="2802" spans="1:5" ht="15" thickBot="1" x14ac:dyDescent="0.35">
      <c r="A2802" s="17"/>
      <c r="B2802" s="17"/>
      <c r="C2802" s="18"/>
      <c r="D2802" s="1">
        <v>593</v>
      </c>
      <c r="E2802" s="4" t="s">
        <v>5351</v>
      </c>
    </row>
    <row r="2803" spans="1:5" ht="15" thickBot="1" x14ac:dyDescent="0.35">
      <c r="A2803" s="17"/>
      <c r="B2803" s="17"/>
      <c r="C2803" s="18"/>
      <c r="D2803" s="1">
        <v>770</v>
      </c>
      <c r="E2803" s="4" t="s">
        <v>5351</v>
      </c>
    </row>
    <row r="2804" spans="1:5" ht="15" thickBot="1" x14ac:dyDescent="0.35">
      <c r="A2804" s="17"/>
      <c r="B2804" s="17"/>
      <c r="C2804" s="18"/>
      <c r="D2804" s="1">
        <v>575</v>
      </c>
      <c r="E2804" s="4" t="s">
        <v>5352</v>
      </c>
    </row>
    <row r="2805" spans="1:5" ht="15" thickBot="1" x14ac:dyDescent="0.35">
      <c r="A2805" s="17"/>
      <c r="B2805" s="17"/>
      <c r="C2805" s="18"/>
      <c r="D2805" s="1">
        <v>795</v>
      </c>
      <c r="E2805" s="4" t="s">
        <v>5353</v>
      </c>
    </row>
    <row r="2806" spans="1:5" ht="15" thickBot="1" x14ac:dyDescent="0.35">
      <c r="A2806" s="17"/>
      <c r="B2806" s="17"/>
      <c r="C2806" s="18"/>
      <c r="D2806" s="1">
        <v>608</v>
      </c>
      <c r="E2806" s="4" t="s">
        <v>5354</v>
      </c>
    </row>
    <row r="2807" spans="1:5" ht="15" thickBot="1" x14ac:dyDescent="0.35">
      <c r="A2807" s="17"/>
      <c r="B2807" s="17"/>
      <c r="C2807" s="18"/>
      <c r="D2807" s="1">
        <v>189</v>
      </c>
      <c r="E2807" s="4" t="s">
        <v>5355</v>
      </c>
    </row>
    <row r="2808" spans="1:5" ht="15" thickBot="1" x14ac:dyDescent="0.35">
      <c r="A2808" s="17"/>
      <c r="B2808" s="17"/>
      <c r="C2808" s="18"/>
      <c r="D2808" s="1">
        <v>452</v>
      </c>
      <c r="E2808" s="4" t="s">
        <v>5356</v>
      </c>
    </row>
    <row r="2809" spans="1:5" ht="15" thickBot="1" x14ac:dyDescent="0.35">
      <c r="A2809" s="17"/>
      <c r="B2809" s="17"/>
      <c r="C2809" s="18"/>
      <c r="D2809" s="1">
        <v>118</v>
      </c>
      <c r="E2809" s="4" t="s">
        <v>5357</v>
      </c>
    </row>
    <row r="2810" spans="1:5" ht="15" thickBot="1" x14ac:dyDescent="0.35">
      <c r="A2810" s="17"/>
      <c r="B2810" s="17"/>
      <c r="C2810" s="18"/>
      <c r="D2810" s="1">
        <v>666</v>
      </c>
      <c r="E2810" s="4" t="s">
        <v>5358</v>
      </c>
    </row>
    <row r="2811" spans="1:5" ht="15" thickBot="1" x14ac:dyDescent="0.35">
      <c r="A2811" s="17"/>
      <c r="B2811" s="17"/>
      <c r="C2811" s="18"/>
      <c r="D2811" s="1">
        <v>17</v>
      </c>
      <c r="E2811" s="4" t="s">
        <v>5359</v>
      </c>
    </row>
    <row r="2812" spans="1:5" ht="15" thickBot="1" x14ac:dyDescent="0.35">
      <c r="A2812" s="17"/>
      <c r="B2812" s="17"/>
      <c r="C2812" s="18"/>
      <c r="D2812" s="1">
        <v>184</v>
      </c>
      <c r="E2812" s="4" t="s">
        <v>5360</v>
      </c>
    </row>
    <row r="2813" spans="1:5" ht="15" thickBot="1" x14ac:dyDescent="0.35">
      <c r="A2813" s="17"/>
      <c r="B2813" s="17"/>
      <c r="C2813" s="18"/>
      <c r="D2813" s="1">
        <v>743</v>
      </c>
      <c r="E2813" s="4" t="s">
        <v>5361</v>
      </c>
    </row>
    <row r="2814" spans="1:5" ht="15" thickBot="1" x14ac:dyDescent="0.35">
      <c r="A2814" s="17"/>
      <c r="B2814" s="17"/>
      <c r="C2814" s="18"/>
      <c r="D2814" s="1">
        <v>192</v>
      </c>
      <c r="E2814" s="4" t="s">
        <v>5362</v>
      </c>
    </row>
    <row r="2815" spans="1:5" ht="15" thickBot="1" x14ac:dyDescent="0.35">
      <c r="A2815" s="17"/>
      <c r="B2815" s="17"/>
      <c r="C2815" s="18"/>
      <c r="D2815" s="1">
        <v>85</v>
      </c>
      <c r="E2815" s="4" t="s">
        <v>5363</v>
      </c>
    </row>
    <row r="2816" spans="1:5" ht="15" thickBot="1" x14ac:dyDescent="0.35">
      <c r="A2816" s="17"/>
      <c r="B2816" s="17"/>
      <c r="C2816" s="18"/>
      <c r="D2816" s="1">
        <v>461</v>
      </c>
      <c r="E2816" s="4" t="s">
        <v>5364</v>
      </c>
    </row>
    <row r="2817" spans="1:5" ht="15" thickBot="1" x14ac:dyDescent="0.35">
      <c r="A2817" s="17"/>
      <c r="B2817" s="17"/>
      <c r="C2817" s="18"/>
      <c r="D2817" s="1">
        <v>190</v>
      </c>
      <c r="E2817" s="4" t="s">
        <v>5365</v>
      </c>
    </row>
    <row r="2818" spans="1:5" ht="15" thickBot="1" x14ac:dyDescent="0.35">
      <c r="A2818" s="17"/>
      <c r="B2818" s="17"/>
      <c r="C2818" s="18"/>
      <c r="D2818" s="1">
        <v>669</v>
      </c>
      <c r="E2818" s="4" t="s">
        <v>5366</v>
      </c>
    </row>
    <row r="2819" spans="1:5" ht="15" thickBot="1" x14ac:dyDescent="0.35">
      <c r="A2819" s="17"/>
      <c r="B2819" s="17"/>
      <c r="C2819" s="18"/>
      <c r="D2819" s="1">
        <v>668</v>
      </c>
      <c r="E2819" s="4" t="s">
        <v>5367</v>
      </c>
    </row>
    <row r="2820" spans="1:5" ht="15" thickBot="1" x14ac:dyDescent="0.35">
      <c r="A2820" s="17"/>
      <c r="B2820" s="17"/>
      <c r="C2820" s="18"/>
      <c r="D2820" s="1">
        <v>114</v>
      </c>
      <c r="E2820" s="4" t="s">
        <v>5368</v>
      </c>
    </row>
    <row r="2821" spans="1:5" ht="15" thickBot="1" x14ac:dyDescent="0.35">
      <c r="A2821" s="17"/>
      <c r="B2821" s="17"/>
      <c r="C2821" s="18"/>
      <c r="D2821" s="1">
        <v>115</v>
      </c>
      <c r="E2821" s="4" t="s">
        <v>5369</v>
      </c>
    </row>
    <row r="2822" spans="1:5" ht="15" thickBot="1" x14ac:dyDescent="0.35">
      <c r="A2822" s="17"/>
      <c r="B2822" s="17"/>
      <c r="C2822" s="18"/>
      <c r="D2822" s="1">
        <v>509</v>
      </c>
      <c r="E2822" s="4" t="s">
        <v>5370</v>
      </c>
    </row>
    <row r="2823" spans="1:5" ht="15" thickBot="1" x14ac:dyDescent="0.35">
      <c r="A2823" s="17"/>
      <c r="B2823" s="17"/>
      <c r="C2823" s="18"/>
      <c r="D2823" s="1">
        <v>185</v>
      </c>
      <c r="E2823" s="4" t="s">
        <v>5371</v>
      </c>
    </row>
    <row r="2824" spans="1:5" ht="15" thickBot="1" x14ac:dyDescent="0.35">
      <c r="A2824" s="17"/>
      <c r="B2824" s="17"/>
      <c r="C2824" s="18"/>
      <c r="D2824" s="1">
        <v>182</v>
      </c>
      <c r="E2824" s="4" t="s">
        <v>5372</v>
      </c>
    </row>
    <row r="2825" spans="1:5" ht="15" thickBot="1" x14ac:dyDescent="0.35">
      <c r="A2825" s="17"/>
      <c r="B2825" s="17"/>
      <c r="C2825" s="18"/>
      <c r="D2825" s="1">
        <v>193</v>
      </c>
      <c r="E2825" s="4" t="s">
        <v>5373</v>
      </c>
    </row>
    <row r="2826" spans="1:5" ht="15" thickBot="1" x14ac:dyDescent="0.35">
      <c r="A2826" s="17"/>
      <c r="B2826" s="17"/>
      <c r="C2826" s="18"/>
      <c r="D2826" s="1">
        <v>186</v>
      </c>
      <c r="E2826" s="4" t="s">
        <v>5374</v>
      </c>
    </row>
    <row r="2827" spans="1:5" ht="15" thickBot="1" x14ac:dyDescent="0.35">
      <c r="A2827" s="17"/>
      <c r="B2827" s="17"/>
      <c r="C2827" s="18"/>
      <c r="D2827" s="1">
        <v>187</v>
      </c>
      <c r="E2827" s="4" t="s">
        <v>5375</v>
      </c>
    </row>
    <row r="2828" spans="1:5" ht="15" thickBot="1" x14ac:dyDescent="0.35">
      <c r="A2828" s="17"/>
      <c r="B2828" s="17"/>
      <c r="C2828" s="18"/>
      <c r="D2828" s="1">
        <v>86</v>
      </c>
      <c r="E2828" s="4" t="s">
        <v>5376</v>
      </c>
    </row>
    <row r="2829" spans="1:5" ht="15" thickBot="1" x14ac:dyDescent="0.35">
      <c r="A2829" s="17"/>
      <c r="B2829" s="17"/>
      <c r="C2829" s="18"/>
      <c r="D2829" s="1">
        <v>113</v>
      </c>
      <c r="E2829" s="4" t="s">
        <v>5377</v>
      </c>
    </row>
    <row r="2830" spans="1:5" ht="15" thickBot="1" x14ac:dyDescent="0.35">
      <c r="A2830" s="17"/>
      <c r="B2830" s="17"/>
      <c r="C2830" s="18"/>
      <c r="D2830" s="1">
        <v>453</v>
      </c>
      <c r="E2830" s="4" t="s">
        <v>5378</v>
      </c>
    </row>
    <row r="2831" spans="1:5" ht="15" thickBot="1" x14ac:dyDescent="0.35">
      <c r="A2831" s="17"/>
      <c r="B2831" s="17"/>
      <c r="C2831" s="18"/>
      <c r="D2831" s="1">
        <v>87</v>
      </c>
      <c r="E2831" s="4" t="s">
        <v>5379</v>
      </c>
    </row>
    <row r="2832" spans="1:5" ht="15" thickBot="1" x14ac:dyDescent="0.35">
      <c r="A2832" s="17"/>
      <c r="B2832" s="17"/>
      <c r="C2832" s="18"/>
      <c r="D2832" s="1">
        <v>454</v>
      </c>
      <c r="E2832" s="4" t="s">
        <v>5380</v>
      </c>
    </row>
    <row r="2833" spans="1:5" ht="15" thickBot="1" x14ac:dyDescent="0.35">
      <c r="A2833" s="17"/>
      <c r="B2833" s="17"/>
      <c r="C2833" s="18"/>
      <c r="D2833" s="1">
        <v>117</v>
      </c>
      <c r="E2833" s="4" t="s">
        <v>5381</v>
      </c>
    </row>
    <row r="2834" spans="1:5" ht="15" thickBot="1" x14ac:dyDescent="0.35">
      <c r="A2834" s="17"/>
      <c r="B2834" s="17"/>
      <c r="C2834" s="18"/>
      <c r="D2834" s="1">
        <v>191</v>
      </c>
      <c r="E2834" s="4" t="s">
        <v>5382</v>
      </c>
    </row>
    <row r="2835" spans="1:5" ht="15" thickBot="1" x14ac:dyDescent="0.35">
      <c r="A2835" s="17"/>
      <c r="B2835" s="17"/>
      <c r="C2835" s="18"/>
      <c r="D2835" s="1">
        <v>88</v>
      </c>
      <c r="E2835" s="4" t="s">
        <v>5383</v>
      </c>
    </row>
    <row r="2836" spans="1:5" ht="15" thickBot="1" x14ac:dyDescent="0.35">
      <c r="A2836" s="17"/>
      <c r="B2836" s="17"/>
      <c r="C2836" s="18"/>
      <c r="D2836" s="1">
        <v>508</v>
      </c>
      <c r="E2836" s="4" t="s">
        <v>5384</v>
      </c>
    </row>
    <row r="2837" spans="1:5" ht="15" thickBot="1" x14ac:dyDescent="0.35">
      <c r="A2837" s="17"/>
      <c r="B2837" s="17"/>
      <c r="C2837" s="18"/>
      <c r="D2837" s="1">
        <v>183</v>
      </c>
      <c r="E2837" s="4" t="s">
        <v>5385</v>
      </c>
    </row>
    <row r="2838" spans="1:5" ht="15" thickBot="1" x14ac:dyDescent="0.35">
      <c r="A2838" s="17"/>
      <c r="B2838" s="17"/>
      <c r="C2838" s="18"/>
      <c r="D2838" s="1">
        <v>836</v>
      </c>
      <c r="E2838" s="4" t="s">
        <v>5386</v>
      </c>
    </row>
    <row r="2839" spans="1:5" ht="15" thickBot="1" x14ac:dyDescent="0.35">
      <c r="A2839" s="17"/>
      <c r="B2839" s="17"/>
      <c r="C2839" s="18"/>
      <c r="D2839" s="1">
        <v>246</v>
      </c>
      <c r="E2839" s="4" t="s">
        <v>5387</v>
      </c>
    </row>
    <row r="2840" spans="1:5" ht="15" thickBot="1" x14ac:dyDescent="0.35">
      <c r="A2840" s="17"/>
      <c r="B2840" s="17"/>
      <c r="C2840" s="18"/>
      <c r="D2840" s="1">
        <v>573</v>
      </c>
      <c r="E2840" s="4" t="s">
        <v>5388</v>
      </c>
    </row>
    <row r="2841" spans="1:5" ht="15" thickBot="1" x14ac:dyDescent="0.35">
      <c r="A2841" s="17"/>
      <c r="B2841" s="17"/>
      <c r="C2841" s="18"/>
      <c r="D2841" s="1">
        <v>462</v>
      </c>
      <c r="E2841" s="4" t="s">
        <v>5389</v>
      </c>
    </row>
    <row r="2842" spans="1:5" ht="15" thickBot="1" x14ac:dyDescent="0.35">
      <c r="A2842" s="17"/>
      <c r="B2842" s="17"/>
      <c r="C2842" s="18"/>
      <c r="D2842" s="1">
        <v>214</v>
      </c>
      <c r="E2842" s="4" t="s">
        <v>5390</v>
      </c>
    </row>
    <row r="2843" spans="1:5" ht="15" thickBot="1" x14ac:dyDescent="0.35">
      <c r="A2843" s="17"/>
      <c r="B2843" s="17"/>
      <c r="C2843" s="18"/>
      <c r="D2843" s="1">
        <v>247</v>
      </c>
      <c r="E2843" s="4" t="s">
        <v>5391</v>
      </c>
    </row>
    <row r="2844" spans="1:5" ht="15" thickBot="1" x14ac:dyDescent="0.35">
      <c r="A2844" s="17"/>
      <c r="B2844" s="17"/>
      <c r="C2844" s="18"/>
      <c r="D2844" s="1">
        <v>95</v>
      </c>
      <c r="E2844" s="4" t="s">
        <v>5392</v>
      </c>
    </row>
    <row r="2845" spans="1:5" ht="15" thickBot="1" x14ac:dyDescent="0.35">
      <c r="A2845" s="17"/>
      <c r="B2845" s="17"/>
      <c r="C2845" s="18"/>
      <c r="D2845" s="1">
        <v>511</v>
      </c>
      <c r="E2845" s="4" t="s">
        <v>5393</v>
      </c>
    </row>
    <row r="2846" spans="1:5" ht="15" thickBot="1" x14ac:dyDescent="0.35">
      <c r="A2846" s="17"/>
      <c r="B2846" s="17"/>
      <c r="C2846" s="18"/>
      <c r="D2846" s="1">
        <v>84</v>
      </c>
      <c r="E2846" s="4" t="s">
        <v>5394</v>
      </c>
    </row>
    <row r="2847" spans="1:5" ht="15" thickBot="1" x14ac:dyDescent="0.35">
      <c r="A2847" s="17"/>
      <c r="B2847" s="17"/>
      <c r="C2847" s="18"/>
      <c r="D2847" s="1">
        <v>510</v>
      </c>
      <c r="E2847" s="4" t="s">
        <v>5395</v>
      </c>
    </row>
    <row r="2848" spans="1:5" ht="15" thickBot="1" x14ac:dyDescent="0.35">
      <c r="A2848" s="17"/>
      <c r="B2848" s="17"/>
      <c r="C2848" s="18"/>
      <c r="D2848" s="1">
        <v>667</v>
      </c>
      <c r="E2848" s="4" t="s">
        <v>5396</v>
      </c>
    </row>
    <row r="2849" spans="1:5" ht="15" thickBot="1" x14ac:dyDescent="0.35">
      <c r="A2849" s="17"/>
      <c r="B2849" s="17"/>
      <c r="C2849" s="18"/>
      <c r="D2849" s="1">
        <v>665</v>
      </c>
      <c r="E2849" s="4" t="s">
        <v>5397</v>
      </c>
    </row>
    <row r="2850" spans="1:5" ht="15" thickBot="1" x14ac:dyDescent="0.35">
      <c r="A2850" s="17"/>
      <c r="B2850" s="17"/>
      <c r="C2850" s="18"/>
      <c r="D2850" s="1">
        <v>451</v>
      </c>
      <c r="E2850" s="4" t="s">
        <v>5398</v>
      </c>
    </row>
    <row r="2851" spans="1:5" ht="15" thickBot="1" x14ac:dyDescent="0.35">
      <c r="A2851" s="17"/>
      <c r="B2851" s="17"/>
      <c r="C2851" s="18"/>
      <c r="D2851" s="1">
        <v>116</v>
      </c>
      <c r="E2851" s="4" t="s">
        <v>5399</v>
      </c>
    </row>
    <row r="2852" spans="1:5" ht="15" thickBot="1" x14ac:dyDescent="0.35">
      <c r="A2852" s="17"/>
      <c r="B2852" s="17"/>
      <c r="C2852" s="18"/>
      <c r="D2852" s="1">
        <v>188</v>
      </c>
      <c r="E2852" s="4" t="s">
        <v>5400</v>
      </c>
    </row>
    <row r="2853" spans="1:5" ht="15" thickBot="1" x14ac:dyDescent="0.35">
      <c r="A2853" s="17"/>
      <c r="B2853" s="17"/>
      <c r="C2853" s="18"/>
      <c r="D2853" s="1">
        <v>83</v>
      </c>
      <c r="E2853" s="4" t="s">
        <v>5401</v>
      </c>
    </row>
    <row r="2854" spans="1:5" ht="15" thickBot="1" x14ac:dyDescent="0.35">
      <c r="A2854" s="17"/>
      <c r="B2854" s="17"/>
      <c r="C2854" s="18"/>
      <c r="D2854" s="1">
        <v>273</v>
      </c>
      <c r="E2854" s="4" t="s">
        <v>5402</v>
      </c>
    </row>
    <row r="2855" spans="1:5" ht="15" thickBot="1" x14ac:dyDescent="0.35">
      <c r="A2855" s="17"/>
      <c r="B2855" s="17"/>
      <c r="C2855" s="18"/>
      <c r="D2855" s="1">
        <v>694</v>
      </c>
      <c r="E2855" s="4" t="s">
        <v>5403</v>
      </c>
    </row>
    <row r="2856" spans="1:5" ht="15" thickBot="1" x14ac:dyDescent="0.35">
      <c r="A2856" s="17"/>
      <c r="B2856" s="17"/>
      <c r="C2856" s="18"/>
      <c r="D2856" s="1">
        <v>704</v>
      </c>
      <c r="E2856" s="4" t="s">
        <v>5404</v>
      </c>
    </row>
    <row r="2857" spans="1:5" ht="15" thickBot="1" x14ac:dyDescent="0.35">
      <c r="A2857" s="17"/>
      <c r="B2857" s="17"/>
      <c r="C2857" s="18"/>
      <c r="D2857" s="1">
        <v>579</v>
      </c>
      <c r="E2857" s="4" t="s">
        <v>5405</v>
      </c>
    </row>
    <row r="2858" spans="1:5" ht="15" thickBot="1" x14ac:dyDescent="0.35">
      <c r="A2858" s="17"/>
      <c r="B2858" s="17"/>
      <c r="C2858" s="18"/>
      <c r="D2858" s="1">
        <v>360</v>
      </c>
      <c r="E2858" s="4" t="s">
        <v>5406</v>
      </c>
    </row>
    <row r="2859" spans="1:5" ht="15" thickBot="1" x14ac:dyDescent="0.35">
      <c r="A2859" s="17"/>
      <c r="B2859" s="17"/>
      <c r="C2859" s="18"/>
      <c r="D2859" s="1">
        <v>229</v>
      </c>
      <c r="E2859" s="4" t="s">
        <v>5407</v>
      </c>
    </row>
    <row r="2860" spans="1:5" ht="15" thickBot="1" x14ac:dyDescent="0.35">
      <c r="A2860" s="17"/>
      <c r="B2860" s="17"/>
      <c r="C2860" s="18"/>
      <c r="D2860" s="1">
        <v>97</v>
      </c>
      <c r="E2860" s="4" t="s">
        <v>5408</v>
      </c>
    </row>
    <row r="2861" spans="1:5" ht="15" thickBot="1" x14ac:dyDescent="0.35">
      <c r="A2861" s="17"/>
      <c r="B2861" s="17"/>
      <c r="C2861" s="18"/>
      <c r="D2861" s="1">
        <v>702</v>
      </c>
      <c r="E2861" s="4" t="s">
        <v>5409</v>
      </c>
    </row>
    <row r="2862" spans="1:5" ht="15" thickBot="1" x14ac:dyDescent="0.35">
      <c r="A2862" s="17"/>
      <c r="B2862" s="17"/>
      <c r="C2862" s="18"/>
      <c r="D2862" s="1">
        <v>459</v>
      </c>
      <c r="E2862" s="4" t="s">
        <v>5410</v>
      </c>
    </row>
    <row r="2863" spans="1:5" ht="15" thickBot="1" x14ac:dyDescent="0.35">
      <c r="A2863" s="17"/>
      <c r="B2863" s="17"/>
      <c r="C2863" s="18"/>
      <c r="D2863" s="1">
        <v>772</v>
      </c>
      <c r="E2863" s="4" t="s">
        <v>5411</v>
      </c>
    </row>
    <row r="2864" spans="1:5" ht="15" thickBot="1" x14ac:dyDescent="0.35">
      <c r="A2864" s="17"/>
      <c r="B2864" s="17"/>
      <c r="C2864" s="18"/>
      <c r="D2864" s="1">
        <v>671</v>
      </c>
      <c r="E2864" s="4" t="s">
        <v>5412</v>
      </c>
    </row>
    <row r="2865" spans="1:5" ht="15" thickBot="1" x14ac:dyDescent="0.35">
      <c r="A2865" s="17"/>
      <c r="B2865" s="17"/>
      <c r="C2865" s="18"/>
      <c r="D2865" s="1">
        <v>140</v>
      </c>
      <c r="E2865" s="4" t="s">
        <v>5413</v>
      </c>
    </row>
    <row r="2866" spans="1:5" ht="15" thickBot="1" x14ac:dyDescent="0.35">
      <c r="A2866" s="17"/>
      <c r="B2866" s="17"/>
      <c r="C2866" s="18"/>
      <c r="D2866" s="1">
        <v>698</v>
      </c>
      <c r="E2866" s="4" t="s">
        <v>5414</v>
      </c>
    </row>
    <row r="2867" spans="1:5" ht="15" thickBot="1" x14ac:dyDescent="0.35">
      <c r="A2867" s="17"/>
      <c r="B2867" s="17"/>
      <c r="C2867" s="18"/>
      <c r="D2867" s="1">
        <v>527</v>
      </c>
      <c r="E2867" s="4" t="s">
        <v>5415</v>
      </c>
    </row>
    <row r="2868" spans="1:5" ht="15" thickBot="1" x14ac:dyDescent="0.35">
      <c r="A2868" s="17"/>
      <c r="B2868" s="17"/>
      <c r="C2868" s="18"/>
      <c r="D2868" s="1">
        <v>781</v>
      </c>
      <c r="E2868" s="4" t="s">
        <v>5416</v>
      </c>
    </row>
    <row r="2869" spans="1:5" ht="15" thickBot="1" x14ac:dyDescent="0.35">
      <c r="A2869" s="17"/>
      <c r="B2869" s="17"/>
      <c r="C2869" s="18"/>
      <c r="D2869" s="1">
        <v>658</v>
      </c>
      <c r="E2869" s="4" t="s">
        <v>5417</v>
      </c>
    </row>
    <row r="2870" spans="1:5" ht="15" thickBot="1" x14ac:dyDescent="0.35">
      <c r="A2870" s="17"/>
      <c r="B2870" s="17"/>
      <c r="C2870" s="18"/>
      <c r="D2870" s="1">
        <v>833</v>
      </c>
      <c r="E2870" s="4" t="s">
        <v>5418</v>
      </c>
    </row>
    <row r="2871" spans="1:5" ht="15" thickBot="1" x14ac:dyDescent="0.35">
      <c r="A2871" s="17"/>
      <c r="B2871" s="17"/>
      <c r="C2871" s="18"/>
      <c r="D2871" s="1">
        <v>370</v>
      </c>
      <c r="E2871" s="4" t="s">
        <v>5419</v>
      </c>
    </row>
    <row r="2872" spans="1:5" ht="15" thickBot="1" x14ac:dyDescent="0.35">
      <c r="A2872" s="17"/>
      <c r="B2872" s="17"/>
      <c r="C2872" s="18"/>
      <c r="D2872" s="1">
        <v>45</v>
      </c>
      <c r="E2872" s="4" t="s">
        <v>5420</v>
      </c>
    </row>
    <row r="2873" spans="1:5" ht="15" thickBot="1" x14ac:dyDescent="0.35">
      <c r="A2873" s="17"/>
      <c r="B2873" s="17"/>
      <c r="C2873" s="18"/>
      <c r="D2873" s="1">
        <v>54</v>
      </c>
      <c r="E2873" s="4" t="s">
        <v>5421</v>
      </c>
    </row>
    <row r="2874" spans="1:5" ht="15" thickBot="1" x14ac:dyDescent="0.35">
      <c r="A2874" s="17"/>
      <c r="B2874" s="17"/>
      <c r="C2874" s="18"/>
      <c r="D2874" s="1">
        <v>92</v>
      </c>
      <c r="E2874" s="4" t="s">
        <v>5422</v>
      </c>
    </row>
    <row r="2875" spans="1:5" ht="15" thickBot="1" x14ac:dyDescent="0.35">
      <c r="A2875" s="17"/>
      <c r="B2875" s="17"/>
      <c r="C2875" s="18"/>
      <c r="D2875" s="1">
        <v>522</v>
      </c>
      <c r="E2875" s="4" t="s">
        <v>5423</v>
      </c>
    </row>
    <row r="2876" spans="1:5" ht="15" thickBot="1" x14ac:dyDescent="0.35">
      <c r="A2876" s="17"/>
      <c r="B2876" s="17"/>
      <c r="C2876" s="18"/>
      <c r="D2876" s="1">
        <v>504</v>
      </c>
      <c r="E2876" s="4" t="s">
        <v>5424</v>
      </c>
    </row>
    <row r="2877" spans="1:5" ht="15" thickBot="1" x14ac:dyDescent="0.35">
      <c r="A2877" s="17"/>
      <c r="B2877" s="17"/>
      <c r="C2877" s="18"/>
      <c r="D2877" s="1">
        <v>248</v>
      </c>
      <c r="E2877" s="4" t="s">
        <v>5425</v>
      </c>
    </row>
    <row r="2878" spans="1:5" ht="15" thickBot="1" x14ac:dyDescent="0.35">
      <c r="A2878" s="17"/>
      <c r="B2878" s="17"/>
      <c r="C2878" s="18"/>
      <c r="D2878" s="1">
        <v>96</v>
      </c>
      <c r="E2878" s="4" t="s">
        <v>5426</v>
      </c>
    </row>
    <row r="2879" spans="1:5" ht="15" thickBot="1" x14ac:dyDescent="0.35">
      <c r="A2879" s="17"/>
      <c r="B2879" s="17"/>
      <c r="C2879" s="18"/>
      <c r="D2879" s="1">
        <v>209</v>
      </c>
      <c r="E2879" s="4" t="s">
        <v>5427</v>
      </c>
    </row>
    <row r="2880" spans="1:5" ht="15" thickBot="1" x14ac:dyDescent="0.35">
      <c r="A2880" s="17"/>
      <c r="B2880" s="17"/>
      <c r="C2880" s="18"/>
      <c r="D2880" s="1">
        <v>427</v>
      </c>
      <c r="E2880" s="4" t="s">
        <v>5428</v>
      </c>
    </row>
    <row r="2881" spans="1:5" ht="15" thickBot="1" x14ac:dyDescent="0.35">
      <c r="A2881" s="17"/>
      <c r="B2881" s="17"/>
      <c r="C2881" s="18"/>
      <c r="D2881" s="1">
        <v>104</v>
      </c>
      <c r="E2881" s="4" t="s">
        <v>5429</v>
      </c>
    </row>
    <row r="2882" spans="1:5" ht="15" thickBot="1" x14ac:dyDescent="0.35">
      <c r="A2882" s="17"/>
      <c r="B2882" s="17"/>
      <c r="C2882" s="18"/>
      <c r="D2882" s="1">
        <v>291</v>
      </c>
      <c r="E2882" s="4" t="s">
        <v>5430</v>
      </c>
    </row>
    <row r="2883" spans="1:5" ht="15" thickBot="1" x14ac:dyDescent="0.35">
      <c r="A2883" s="17"/>
      <c r="B2883" s="17"/>
      <c r="C2883" s="18"/>
      <c r="D2883" s="1">
        <v>119</v>
      </c>
      <c r="E2883" s="4" t="s">
        <v>5431</v>
      </c>
    </row>
    <row r="2884" spans="1:5" ht="15" thickBot="1" x14ac:dyDescent="0.35">
      <c r="A2884" s="17"/>
      <c r="B2884" s="17"/>
      <c r="C2884" s="18"/>
      <c r="D2884" s="1">
        <v>56</v>
      </c>
      <c r="E2884" s="4" t="s">
        <v>5432</v>
      </c>
    </row>
    <row r="2885" spans="1:5" ht="15" thickBot="1" x14ac:dyDescent="0.35">
      <c r="A2885" s="17"/>
      <c r="B2885" s="17"/>
      <c r="C2885" s="18"/>
      <c r="D2885" s="1">
        <v>261</v>
      </c>
      <c r="E2885" s="4" t="s">
        <v>5433</v>
      </c>
    </row>
    <row r="2886" spans="1:5" ht="15" thickBot="1" x14ac:dyDescent="0.35">
      <c r="A2886" s="17"/>
      <c r="B2886" s="17"/>
      <c r="C2886" s="18"/>
      <c r="D2886" s="1">
        <v>82</v>
      </c>
      <c r="E2886" s="4" t="s">
        <v>5434</v>
      </c>
    </row>
    <row r="2887" spans="1:5" ht="15" thickBot="1" x14ac:dyDescent="0.35">
      <c r="A2887" s="17"/>
      <c r="B2887" s="17"/>
      <c r="C2887" s="18"/>
      <c r="D2887" s="1">
        <v>73</v>
      </c>
      <c r="E2887" s="4" t="s">
        <v>5435</v>
      </c>
    </row>
    <row r="2888" spans="1:5" ht="15" thickBot="1" x14ac:dyDescent="0.35">
      <c r="A2888" s="17"/>
      <c r="B2888" s="17"/>
      <c r="C2888" s="18"/>
      <c r="D2888" s="1">
        <v>657</v>
      </c>
      <c r="E2888" s="4" t="s">
        <v>5436</v>
      </c>
    </row>
    <row r="2889" spans="1:5" ht="15" thickBot="1" x14ac:dyDescent="0.35">
      <c r="A2889" s="17"/>
      <c r="B2889" s="17"/>
      <c r="C2889" s="18"/>
      <c r="D2889" s="1">
        <v>134</v>
      </c>
      <c r="E2889" s="4" t="s">
        <v>5437</v>
      </c>
    </row>
    <row r="2890" spans="1:5" ht="15" thickBot="1" x14ac:dyDescent="0.35">
      <c r="A2890" s="17"/>
      <c r="B2890" s="17"/>
      <c r="C2890" s="18"/>
      <c r="D2890" s="1">
        <v>366</v>
      </c>
      <c r="E2890" s="4" t="s">
        <v>5438</v>
      </c>
    </row>
    <row r="2891" spans="1:5" ht="15" thickBot="1" x14ac:dyDescent="0.35">
      <c r="A2891" s="17"/>
      <c r="B2891" s="17"/>
      <c r="C2891" s="18"/>
      <c r="D2891" s="1">
        <v>106</v>
      </c>
      <c r="E2891" s="4" t="s">
        <v>5439</v>
      </c>
    </row>
    <row r="2892" spans="1:5" ht="15" thickBot="1" x14ac:dyDescent="0.35">
      <c r="A2892" s="17"/>
      <c r="B2892" s="17"/>
      <c r="C2892" s="18"/>
      <c r="D2892" s="1">
        <v>829</v>
      </c>
      <c r="E2892" s="4" t="s">
        <v>5440</v>
      </c>
    </row>
    <row r="2893" spans="1:5" ht="15" thickBot="1" x14ac:dyDescent="0.35">
      <c r="A2893" s="17"/>
      <c r="B2893" s="17"/>
      <c r="C2893" s="18"/>
      <c r="D2893" s="1">
        <v>547</v>
      </c>
      <c r="E2893" s="4" t="s">
        <v>5441</v>
      </c>
    </row>
    <row r="2894" spans="1:5" ht="15" thickBot="1" x14ac:dyDescent="0.35">
      <c r="A2894" s="17"/>
      <c r="B2894" s="17"/>
      <c r="C2894" s="18"/>
      <c r="D2894" s="1">
        <v>160</v>
      </c>
      <c r="E2894" s="4" t="s">
        <v>5442</v>
      </c>
    </row>
    <row r="2895" spans="1:5" ht="15" thickBot="1" x14ac:dyDescent="0.35">
      <c r="A2895" s="17"/>
      <c r="B2895" s="17"/>
      <c r="C2895" s="18"/>
      <c r="D2895" s="1">
        <v>788</v>
      </c>
      <c r="E2895" s="4" t="s">
        <v>5443</v>
      </c>
    </row>
    <row r="2896" spans="1:5" ht="15" thickBot="1" x14ac:dyDescent="0.35">
      <c r="A2896" s="17"/>
      <c r="B2896" s="17"/>
      <c r="C2896" s="18"/>
      <c r="D2896" s="1">
        <v>496</v>
      </c>
      <c r="E2896" s="4" t="s">
        <v>5444</v>
      </c>
    </row>
    <row r="2897" spans="1:5" ht="15" thickBot="1" x14ac:dyDescent="0.35">
      <c r="A2897" s="17"/>
      <c r="B2897" s="17"/>
      <c r="C2897" s="18"/>
      <c r="D2897" s="1">
        <v>757</v>
      </c>
      <c r="E2897" s="4" t="s">
        <v>5445</v>
      </c>
    </row>
    <row r="2898" spans="1:5" ht="15" thickBot="1" x14ac:dyDescent="0.35">
      <c r="A2898" s="17"/>
      <c r="B2898" s="17"/>
      <c r="C2898" s="18"/>
      <c r="D2898" s="1">
        <v>758</v>
      </c>
      <c r="E2898" s="4" t="s">
        <v>5446</v>
      </c>
    </row>
    <row r="2899" spans="1:5" ht="15" thickBot="1" x14ac:dyDescent="0.35">
      <c r="A2899" s="17"/>
      <c r="B2899" s="17"/>
      <c r="C2899" s="18"/>
      <c r="D2899" s="1">
        <v>178</v>
      </c>
      <c r="E2899" s="4" t="s">
        <v>5447</v>
      </c>
    </row>
    <row r="2900" spans="1:5" ht="15" thickBot="1" x14ac:dyDescent="0.35">
      <c r="A2900" s="17"/>
      <c r="B2900" s="17"/>
      <c r="C2900" s="18"/>
      <c r="D2900" s="1">
        <v>391</v>
      </c>
      <c r="E2900" s="4" t="s">
        <v>5448</v>
      </c>
    </row>
    <row r="2901" spans="1:5" ht="15" thickBot="1" x14ac:dyDescent="0.35">
      <c r="A2901" s="17"/>
      <c r="B2901" s="17"/>
      <c r="C2901" s="18"/>
      <c r="D2901" s="1">
        <v>823</v>
      </c>
      <c r="E2901" s="4" t="s">
        <v>5449</v>
      </c>
    </row>
    <row r="2902" spans="1:5" ht="15" thickBot="1" x14ac:dyDescent="0.35">
      <c r="A2902" s="17"/>
      <c r="B2902" s="17"/>
      <c r="C2902" s="18"/>
      <c r="D2902" s="1">
        <v>554</v>
      </c>
      <c r="E2902" s="4" t="s">
        <v>5450</v>
      </c>
    </row>
    <row r="2903" spans="1:5" ht="15" thickBot="1" x14ac:dyDescent="0.35">
      <c r="A2903" s="17"/>
      <c r="B2903" s="17"/>
      <c r="C2903" s="18"/>
      <c r="D2903" s="1">
        <v>653</v>
      </c>
      <c r="E2903" s="4" t="s">
        <v>5451</v>
      </c>
    </row>
    <row r="2904" spans="1:5" ht="15" thickBot="1" x14ac:dyDescent="0.35">
      <c r="A2904" s="17"/>
      <c r="B2904" s="17"/>
      <c r="C2904" s="18"/>
      <c r="D2904" s="1">
        <v>199</v>
      </c>
      <c r="E2904" s="4" t="s">
        <v>5452</v>
      </c>
    </row>
    <row r="2905" spans="1:5" ht="15" thickBot="1" x14ac:dyDescent="0.35">
      <c r="A2905" s="17"/>
      <c r="B2905" s="17"/>
      <c r="C2905" s="18"/>
      <c r="D2905" s="1">
        <v>20</v>
      </c>
      <c r="E2905" s="4" t="s">
        <v>5453</v>
      </c>
    </row>
    <row r="2906" spans="1:5" ht="15" thickBot="1" x14ac:dyDescent="0.35">
      <c r="A2906" s="17"/>
      <c r="B2906" s="17"/>
      <c r="C2906" s="18"/>
      <c r="D2906" s="1">
        <v>718</v>
      </c>
      <c r="E2906" s="4" t="s">
        <v>5453</v>
      </c>
    </row>
    <row r="2907" spans="1:5" ht="15" thickBot="1" x14ac:dyDescent="0.35">
      <c r="A2907" s="17"/>
      <c r="B2907" s="17"/>
      <c r="C2907" s="18"/>
      <c r="D2907" s="1">
        <v>727</v>
      </c>
      <c r="E2907" s="4" t="s">
        <v>5454</v>
      </c>
    </row>
    <row r="2908" spans="1:5" ht="15" thickBot="1" x14ac:dyDescent="0.35">
      <c r="A2908" s="17"/>
      <c r="B2908" s="17"/>
      <c r="C2908" s="18"/>
      <c r="D2908" s="1">
        <v>544</v>
      </c>
      <c r="E2908" s="4" t="s">
        <v>5455</v>
      </c>
    </row>
    <row r="2909" spans="1:5" ht="15" thickBot="1" x14ac:dyDescent="0.35">
      <c r="A2909" s="17"/>
      <c r="B2909" s="17"/>
      <c r="C2909" s="18"/>
      <c r="D2909" s="1">
        <v>107</v>
      </c>
      <c r="E2909" s="4" t="s">
        <v>5456</v>
      </c>
    </row>
    <row r="2910" spans="1:5" ht="15" thickBot="1" x14ac:dyDescent="0.35">
      <c r="A2910" s="17"/>
      <c r="B2910" s="17"/>
      <c r="C2910" s="18"/>
      <c r="D2910" s="1">
        <v>266</v>
      </c>
      <c r="E2910" s="4" t="s">
        <v>5457</v>
      </c>
    </row>
    <row r="2911" spans="1:5" ht="15" thickBot="1" x14ac:dyDescent="0.35">
      <c r="A2911" s="17"/>
      <c r="B2911" s="17"/>
      <c r="C2911" s="18"/>
      <c r="D2911" s="1">
        <v>687</v>
      </c>
      <c r="E2911" s="4" t="s">
        <v>5458</v>
      </c>
    </row>
    <row r="2912" spans="1:5" ht="15" thickBot="1" x14ac:dyDescent="0.35">
      <c r="A2912" s="17"/>
      <c r="B2912" s="17"/>
      <c r="C2912" s="18"/>
      <c r="D2912" s="1">
        <v>411</v>
      </c>
      <c r="E2912" s="4" t="s">
        <v>5459</v>
      </c>
    </row>
    <row r="2913" spans="1:5" ht="15" thickBot="1" x14ac:dyDescent="0.35">
      <c r="A2913" s="17"/>
      <c r="B2913" s="17"/>
      <c r="C2913" s="18"/>
      <c r="D2913" s="1">
        <v>647</v>
      </c>
      <c r="E2913" s="4" t="s">
        <v>5460</v>
      </c>
    </row>
    <row r="2914" spans="1:5" ht="15" thickBot="1" x14ac:dyDescent="0.35">
      <c r="A2914" s="17"/>
      <c r="B2914" s="17"/>
      <c r="C2914" s="18"/>
      <c r="D2914" s="1">
        <v>74</v>
      </c>
      <c r="E2914" s="4" t="s">
        <v>5461</v>
      </c>
    </row>
    <row r="2915" spans="1:5" ht="15" thickBot="1" x14ac:dyDescent="0.35">
      <c r="A2915" s="17"/>
      <c r="B2915" s="17"/>
      <c r="C2915" s="18"/>
      <c r="D2915" s="1">
        <v>67</v>
      </c>
      <c r="E2915" s="4" t="s">
        <v>5462</v>
      </c>
    </row>
    <row r="2916" spans="1:5" ht="15" thickBot="1" x14ac:dyDescent="0.35">
      <c r="A2916" s="17"/>
      <c r="B2916" s="17"/>
      <c r="C2916" s="18"/>
      <c r="D2916" s="1">
        <v>29</v>
      </c>
      <c r="E2916" s="4" t="s">
        <v>5463</v>
      </c>
    </row>
    <row r="2917" spans="1:5" ht="15" thickBot="1" x14ac:dyDescent="0.35">
      <c r="A2917" s="17"/>
      <c r="B2917" s="17"/>
      <c r="C2917" s="18"/>
      <c r="D2917" s="1">
        <v>492</v>
      </c>
      <c r="E2917" s="4" t="s">
        <v>5464</v>
      </c>
    </row>
    <row r="2918" spans="1:5" ht="15" thickBot="1" x14ac:dyDescent="0.35">
      <c r="A2918" s="17"/>
      <c r="B2918" s="17"/>
      <c r="C2918" s="18"/>
      <c r="D2918" s="1">
        <v>495</v>
      </c>
      <c r="E2918" s="4" t="s">
        <v>5465</v>
      </c>
    </row>
    <row r="2919" spans="1:5" ht="15" thickBot="1" x14ac:dyDescent="0.35">
      <c r="A2919" s="17"/>
      <c r="B2919" s="17"/>
      <c r="C2919" s="18"/>
      <c r="D2919" s="1">
        <v>161</v>
      </c>
      <c r="E2919" s="4" t="s">
        <v>5466</v>
      </c>
    </row>
    <row r="2920" spans="1:5" ht="15" thickBot="1" x14ac:dyDescent="0.35">
      <c r="A2920" s="17"/>
      <c r="B2920" s="17"/>
      <c r="C2920" s="18"/>
      <c r="D2920" s="1">
        <v>394</v>
      </c>
      <c r="E2920" s="4" t="s">
        <v>5467</v>
      </c>
    </row>
    <row r="2921" spans="1:5" ht="15" thickBot="1" x14ac:dyDescent="0.35">
      <c r="A2921" s="17"/>
      <c r="B2921" s="17"/>
      <c r="C2921" s="18"/>
      <c r="D2921" s="1">
        <v>374</v>
      </c>
      <c r="E2921" s="4" t="s">
        <v>5468</v>
      </c>
    </row>
    <row r="2922" spans="1:5" ht="15" thickBot="1" x14ac:dyDescent="0.35">
      <c r="A2922" s="17"/>
      <c r="B2922" s="17"/>
      <c r="C2922" s="18"/>
      <c r="D2922" s="1">
        <v>729</v>
      </c>
      <c r="E2922" s="4" t="s">
        <v>5469</v>
      </c>
    </row>
    <row r="2923" spans="1:5" ht="15" thickBot="1" x14ac:dyDescent="0.35">
      <c r="A2923" s="17"/>
      <c r="B2923" s="17"/>
      <c r="C2923" s="18"/>
      <c r="D2923" s="1">
        <v>518</v>
      </c>
      <c r="E2923" s="4" t="s">
        <v>5470</v>
      </c>
    </row>
    <row r="2924" spans="1:5" ht="15" thickBot="1" x14ac:dyDescent="0.35">
      <c r="A2924" s="17"/>
      <c r="B2924" s="17"/>
      <c r="C2924" s="18"/>
      <c r="D2924" s="1">
        <v>747</v>
      </c>
      <c r="E2924" s="4" t="s">
        <v>5471</v>
      </c>
    </row>
    <row r="2925" spans="1:5" ht="15" thickBot="1" x14ac:dyDescent="0.35">
      <c r="A2925" s="17"/>
      <c r="B2925" s="17"/>
      <c r="C2925" s="18"/>
      <c r="D2925" s="1">
        <v>400</v>
      </c>
      <c r="E2925" s="4" t="s">
        <v>5472</v>
      </c>
    </row>
    <row r="2926" spans="1:5" ht="15" thickBot="1" x14ac:dyDescent="0.35">
      <c r="A2926" s="17"/>
      <c r="B2926" s="17"/>
      <c r="C2926" s="18"/>
      <c r="D2926" s="1">
        <v>617</v>
      </c>
      <c r="E2926" s="4" t="s">
        <v>5473</v>
      </c>
    </row>
    <row r="2927" spans="1:5" ht="15" thickBot="1" x14ac:dyDescent="0.35">
      <c r="A2927" s="17"/>
      <c r="B2927" s="17"/>
      <c r="C2927" s="18"/>
      <c r="D2927" s="1">
        <v>548</v>
      </c>
      <c r="E2927" s="4" t="s">
        <v>5474</v>
      </c>
    </row>
    <row r="2928" spans="1:5" ht="15" thickBot="1" x14ac:dyDescent="0.35">
      <c r="A2928" s="17"/>
      <c r="B2928" s="17"/>
      <c r="C2928" s="18"/>
      <c r="D2928" s="1">
        <v>609</v>
      </c>
      <c r="E2928" s="4" t="s">
        <v>5475</v>
      </c>
    </row>
    <row r="2929" spans="1:5" ht="15" thickBot="1" x14ac:dyDescent="0.35">
      <c r="A2929" s="17"/>
      <c r="B2929" s="17"/>
      <c r="C2929" s="18"/>
      <c r="D2929" s="1">
        <v>683</v>
      </c>
      <c r="E2929" s="4" t="s">
        <v>5476</v>
      </c>
    </row>
    <row r="2930" spans="1:5" ht="15" thickBot="1" x14ac:dyDescent="0.35">
      <c r="A2930" s="17"/>
      <c r="B2930" s="17"/>
      <c r="C2930" s="18"/>
      <c r="D2930" s="1">
        <v>474</v>
      </c>
      <c r="E2930" s="4" t="s">
        <v>5477</v>
      </c>
    </row>
    <row r="2931" spans="1:5" ht="15" thickBot="1" x14ac:dyDescent="0.35">
      <c r="A2931" s="17"/>
      <c r="B2931" s="17"/>
      <c r="C2931" s="18"/>
      <c r="D2931" s="1">
        <v>267</v>
      </c>
      <c r="E2931" s="4" t="s">
        <v>5478</v>
      </c>
    </row>
    <row r="2932" spans="1:5" ht="15" thickBot="1" x14ac:dyDescent="0.35">
      <c r="A2932" s="17"/>
      <c r="B2932" s="17"/>
      <c r="C2932" s="18"/>
      <c r="D2932" s="1">
        <v>221</v>
      </c>
      <c r="E2932" s="4" t="s">
        <v>5479</v>
      </c>
    </row>
    <row r="2933" spans="1:5" ht="15" thickBot="1" x14ac:dyDescent="0.35">
      <c r="A2933" s="17"/>
      <c r="B2933" s="17"/>
      <c r="C2933" s="18"/>
      <c r="D2933" s="1">
        <v>596</v>
      </c>
      <c r="E2933" s="4" t="s">
        <v>5480</v>
      </c>
    </row>
    <row r="2934" spans="1:5" ht="15" thickBot="1" x14ac:dyDescent="0.35">
      <c r="A2934" s="17"/>
      <c r="B2934" s="17"/>
      <c r="C2934" s="18"/>
      <c r="D2934" s="1">
        <v>701</v>
      </c>
      <c r="E2934" s="4" t="s">
        <v>5481</v>
      </c>
    </row>
    <row r="2935" spans="1:5" ht="15" thickBot="1" x14ac:dyDescent="0.35">
      <c r="A2935" s="17"/>
      <c r="B2935" s="17"/>
      <c r="C2935" s="18"/>
      <c r="D2935" s="1">
        <v>208</v>
      </c>
      <c r="E2935" s="4" t="s">
        <v>5482</v>
      </c>
    </row>
    <row r="2936" spans="1:5" ht="15" thickBot="1" x14ac:dyDescent="0.35">
      <c r="A2936" s="17"/>
      <c r="B2936" s="17"/>
      <c r="C2936" s="18"/>
      <c r="D2936" s="1">
        <v>567</v>
      </c>
      <c r="E2936" s="4" t="s">
        <v>5483</v>
      </c>
    </row>
    <row r="2937" spans="1:5" ht="15" thickBot="1" x14ac:dyDescent="0.35">
      <c r="A2937" s="17"/>
      <c r="B2937" s="17"/>
      <c r="C2937" s="18"/>
      <c r="D2937" s="1">
        <v>419</v>
      </c>
      <c r="E2937" s="4" t="s">
        <v>5484</v>
      </c>
    </row>
    <row r="2938" spans="1:5" ht="15" thickBot="1" x14ac:dyDescent="0.35">
      <c r="A2938" s="17"/>
      <c r="B2938" s="17"/>
      <c r="C2938" s="18"/>
      <c r="D2938" s="1">
        <v>514</v>
      </c>
      <c r="E2938" s="4" t="s">
        <v>5485</v>
      </c>
    </row>
    <row r="2939" spans="1:5" ht="15" thickBot="1" x14ac:dyDescent="0.35">
      <c r="A2939" s="17"/>
      <c r="B2939" s="17"/>
      <c r="C2939" s="18"/>
      <c r="D2939" s="1">
        <v>41</v>
      </c>
      <c r="E2939" s="4" t="s">
        <v>5486</v>
      </c>
    </row>
    <row r="2940" spans="1:5" ht="15" thickBot="1" x14ac:dyDescent="0.35">
      <c r="A2940" s="17"/>
      <c r="B2940" s="17"/>
      <c r="C2940" s="18"/>
      <c r="D2940" s="1">
        <v>486</v>
      </c>
      <c r="E2940" s="4" t="s">
        <v>5487</v>
      </c>
    </row>
    <row r="2941" spans="1:5" ht="15" thickBot="1" x14ac:dyDescent="0.35">
      <c r="A2941" s="17"/>
      <c r="B2941" s="17"/>
      <c r="C2941" s="18"/>
      <c r="D2941" s="1">
        <v>755</v>
      </c>
      <c r="E2941" s="4" t="s">
        <v>5488</v>
      </c>
    </row>
    <row r="2942" spans="1:5" ht="15" thickBot="1" x14ac:dyDescent="0.35">
      <c r="A2942" s="17"/>
      <c r="B2942" s="17"/>
      <c r="C2942" s="18"/>
      <c r="D2942" s="1">
        <v>730</v>
      </c>
      <c r="E2942" s="4" t="s">
        <v>5489</v>
      </c>
    </row>
    <row r="2943" spans="1:5" ht="15" thickBot="1" x14ac:dyDescent="0.35">
      <c r="A2943" s="17"/>
      <c r="B2943" s="17"/>
      <c r="C2943" s="18"/>
      <c r="D2943" s="1">
        <v>292</v>
      </c>
      <c r="E2943" s="4" t="s">
        <v>5490</v>
      </c>
    </row>
    <row r="2944" spans="1:5" ht="15" thickBot="1" x14ac:dyDescent="0.35">
      <c r="A2944" s="17"/>
      <c r="B2944" s="17"/>
      <c r="C2944" s="18"/>
      <c r="D2944" s="1">
        <v>338</v>
      </c>
      <c r="E2944" s="4" t="s">
        <v>5491</v>
      </c>
    </row>
    <row r="2945" spans="1:5" ht="15" thickBot="1" x14ac:dyDescent="0.35">
      <c r="A2945" s="17"/>
      <c r="B2945" s="17"/>
      <c r="C2945" s="18"/>
      <c r="D2945" s="1">
        <v>587</v>
      </c>
      <c r="E2945" s="4" t="s">
        <v>5492</v>
      </c>
    </row>
    <row r="2946" spans="1:5" ht="15" thickBot="1" x14ac:dyDescent="0.35">
      <c r="A2946" s="17"/>
      <c r="B2946" s="17"/>
      <c r="C2946" s="18"/>
      <c r="D2946" s="1">
        <v>449</v>
      </c>
      <c r="E2946" s="4" t="s">
        <v>5493</v>
      </c>
    </row>
    <row r="2947" spans="1:5" ht="15" thickBot="1" x14ac:dyDescent="0.35">
      <c r="A2947" s="17"/>
      <c r="B2947" s="17"/>
      <c r="C2947" s="18"/>
      <c r="D2947" s="1">
        <v>447</v>
      </c>
      <c r="E2947" s="4" t="s">
        <v>5494</v>
      </c>
    </row>
    <row r="2948" spans="1:5" ht="15" thickBot="1" x14ac:dyDescent="0.35">
      <c r="A2948" s="17"/>
      <c r="B2948" s="17"/>
      <c r="C2948" s="18"/>
      <c r="D2948" s="1">
        <v>674</v>
      </c>
      <c r="E2948" s="4" t="s">
        <v>5495</v>
      </c>
    </row>
    <row r="2949" spans="1:5" ht="15" thickBot="1" x14ac:dyDescent="0.35">
      <c r="A2949" s="17"/>
      <c r="B2949" s="17"/>
      <c r="C2949" s="18"/>
      <c r="D2949" s="1">
        <v>761</v>
      </c>
      <c r="E2949" s="4" t="s">
        <v>5496</v>
      </c>
    </row>
    <row r="2950" spans="1:5" ht="15" thickBot="1" x14ac:dyDescent="0.35">
      <c r="A2950" s="17"/>
      <c r="B2950" s="17"/>
      <c r="C2950" s="18"/>
      <c r="D2950" s="1">
        <v>390</v>
      </c>
      <c r="E2950" s="4" t="s">
        <v>5497</v>
      </c>
    </row>
    <row r="2951" spans="1:5" ht="15" thickBot="1" x14ac:dyDescent="0.35">
      <c r="A2951" s="17"/>
      <c r="B2951" s="17"/>
      <c r="C2951" s="18"/>
      <c r="D2951" s="1">
        <v>23</v>
      </c>
      <c r="E2951" s="4" t="s">
        <v>5498</v>
      </c>
    </row>
    <row r="2952" spans="1:5" ht="15" thickBot="1" x14ac:dyDescent="0.35">
      <c r="A2952" s="17"/>
      <c r="B2952" s="17"/>
      <c r="C2952" s="18"/>
      <c r="D2952" s="1">
        <v>642</v>
      </c>
      <c r="E2952" s="4" t="s">
        <v>5499</v>
      </c>
    </row>
    <row r="2953" spans="1:5" ht="15" thickBot="1" x14ac:dyDescent="0.35">
      <c r="A2953" s="17"/>
      <c r="B2953" s="17"/>
      <c r="C2953" s="18"/>
      <c r="D2953" s="1">
        <v>144</v>
      </c>
      <c r="E2953" s="4" t="s">
        <v>5500</v>
      </c>
    </row>
    <row r="2954" spans="1:5" ht="15" thickBot="1" x14ac:dyDescent="0.35">
      <c r="A2954" s="17"/>
      <c r="B2954" s="17"/>
      <c r="C2954" s="18"/>
      <c r="D2954" s="1">
        <v>297</v>
      </c>
      <c r="E2954" s="4" t="s">
        <v>5501</v>
      </c>
    </row>
    <row r="2955" spans="1:5" ht="15" thickBot="1" x14ac:dyDescent="0.35">
      <c r="A2955" s="17"/>
      <c r="B2955" s="17"/>
      <c r="C2955" s="18"/>
      <c r="D2955" s="1">
        <v>532</v>
      </c>
      <c r="E2955" s="4" t="s">
        <v>5502</v>
      </c>
    </row>
    <row r="2956" spans="1:5" ht="15" thickBot="1" x14ac:dyDescent="0.35">
      <c r="A2956" s="17"/>
      <c r="B2956" s="17"/>
      <c r="C2956" s="18"/>
      <c r="D2956" s="1">
        <v>25</v>
      </c>
      <c r="E2956" s="4" t="s">
        <v>5503</v>
      </c>
    </row>
    <row r="2957" spans="1:5" ht="15" thickBot="1" x14ac:dyDescent="0.35">
      <c r="A2957" s="17"/>
      <c r="B2957" s="17"/>
      <c r="C2957" s="18"/>
      <c r="D2957" s="1">
        <v>499</v>
      </c>
      <c r="E2957" s="4" t="s">
        <v>5504</v>
      </c>
    </row>
    <row r="2958" spans="1:5" ht="15" thickBot="1" x14ac:dyDescent="0.35">
      <c r="A2958" s="17"/>
      <c r="B2958" s="17"/>
      <c r="C2958" s="18"/>
      <c r="D2958" s="1">
        <v>262</v>
      </c>
      <c r="E2958" s="4" t="s">
        <v>5505</v>
      </c>
    </row>
    <row r="2959" spans="1:5" ht="15" thickBot="1" x14ac:dyDescent="0.35">
      <c r="A2959" s="17"/>
      <c r="B2959" s="17"/>
      <c r="C2959" s="18"/>
      <c r="D2959" s="1">
        <v>223</v>
      </c>
      <c r="E2959" s="4" t="s">
        <v>5506</v>
      </c>
    </row>
    <row r="2960" spans="1:5" ht="15" thickBot="1" x14ac:dyDescent="0.35">
      <c r="A2960" s="17"/>
      <c r="B2960" s="17"/>
      <c r="C2960" s="18"/>
      <c r="D2960" s="1">
        <v>603</v>
      </c>
      <c r="E2960" s="4" t="s">
        <v>5507</v>
      </c>
    </row>
    <row r="2961" spans="1:5" ht="15" thickBot="1" x14ac:dyDescent="0.35">
      <c r="A2961" s="17"/>
      <c r="B2961" s="17"/>
      <c r="C2961" s="18"/>
      <c r="D2961" s="1">
        <v>312</v>
      </c>
      <c r="E2961" s="4" t="s">
        <v>5508</v>
      </c>
    </row>
    <row r="2962" spans="1:5" ht="15" thickBot="1" x14ac:dyDescent="0.35">
      <c r="A2962" s="17"/>
      <c r="B2962" s="17"/>
      <c r="C2962" s="18"/>
      <c r="D2962" s="1">
        <v>784</v>
      </c>
      <c r="E2962" s="4" t="s">
        <v>5509</v>
      </c>
    </row>
    <row r="2963" spans="1:5" ht="15" thickBot="1" x14ac:dyDescent="0.35">
      <c r="A2963" s="17"/>
      <c r="B2963" s="17"/>
      <c r="C2963" s="18"/>
      <c r="D2963" s="1">
        <v>60</v>
      </c>
      <c r="E2963" s="4" t="s">
        <v>5510</v>
      </c>
    </row>
    <row r="2964" spans="1:5" ht="15" thickBot="1" x14ac:dyDescent="0.35">
      <c r="A2964" s="17"/>
      <c r="B2964" s="17"/>
      <c r="C2964" s="18"/>
      <c r="D2964" s="1">
        <v>656</v>
      </c>
      <c r="E2964" s="4" t="s">
        <v>5510</v>
      </c>
    </row>
    <row r="2965" spans="1:5" ht="15" thickBot="1" x14ac:dyDescent="0.35">
      <c r="A2965" s="17"/>
      <c r="B2965" s="17"/>
      <c r="C2965" s="18"/>
      <c r="D2965" s="1">
        <v>435</v>
      </c>
      <c r="E2965" s="4" t="s">
        <v>5511</v>
      </c>
    </row>
    <row r="2966" spans="1:5" ht="15" thickBot="1" x14ac:dyDescent="0.35">
      <c r="A2966" s="17"/>
      <c r="B2966" s="17"/>
      <c r="C2966" s="18"/>
      <c r="D2966" s="1">
        <v>624</v>
      </c>
      <c r="E2966" s="4" t="s">
        <v>5512</v>
      </c>
    </row>
    <row r="2967" spans="1:5" ht="15" thickBot="1" x14ac:dyDescent="0.35">
      <c r="A2967" s="17"/>
      <c r="B2967" s="17"/>
      <c r="C2967" s="18"/>
      <c r="D2967" s="1">
        <v>560</v>
      </c>
      <c r="E2967" s="4" t="s">
        <v>5513</v>
      </c>
    </row>
    <row r="2968" spans="1:5" ht="15" thickBot="1" x14ac:dyDescent="0.35">
      <c r="A2968" s="17"/>
      <c r="B2968" s="17"/>
      <c r="C2968" s="18"/>
      <c r="D2968" s="1">
        <v>378</v>
      </c>
      <c r="E2968" s="4" t="s">
        <v>5514</v>
      </c>
    </row>
    <row r="2969" spans="1:5" ht="15" thickBot="1" x14ac:dyDescent="0.35">
      <c r="A2969" s="17"/>
      <c r="B2969" s="17"/>
      <c r="C2969" s="18"/>
      <c r="D2969" s="1">
        <v>616</v>
      </c>
      <c r="E2969" s="4" t="s">
        <v>5515</v>
      </c>
    </row>
    <row r="2970" spans="1:5" ht="15" thickBot="1" x14ac:dyDescent="0.35">
      <c r="A2970" s="17"/>
      <c r="B2970" s="17"/>
      <c r="C2970" s="18"/>
      <c r="D2970" s="1">
        <v>577</v>
      </c>
      <c r="E2970" s="4" t="s">
        <v>5516</v>
      </c>
    </row>
    <row r="2971" spans="1:5" ht="15" thickBot="1" x14ac:dyDescent="0.35">
      <c r="A2971" s="17"/>
      <c r="B2971" s="17"/>
      <c r="C2971" s="18"/>
      <c r="D2971" s="1">
        <v>578</v>
      </c>
      <c r="E2971" s="4" t="s">
        <v>5517</v>
      </c>
    </row>
    <row r="2972" spans="1:5" ht="15" thickBot="1" x14ac:dyDescent="0.35">
      <c r="A2972" s="17"/>
      <c r="B2972" s="17"/>
      <c r="C2972" s="18"/>
      <c r="D2972" s="1">
        <v>380</v>
      </c>
      <c r="E2972" s="4" t="s">
        <v>5518</v>
      </c>
    </row>
    <row r="2973" spans="1:5" ht="15" thickBot="1" x14ac:dyDescent="0.35">
      <c r="A2973" s="17"/>
      <c r="B2973" s="17"/>
      <c r="C2973" s="18"/>
      <c r="D2973" s="1">
        <v>489</v>
      </c>
      <c r="E2973" s="4" t="s">
        <v>5519</v>
      </c>
    </row>
    <row r="2974" spans="1:5" ht="15" thickBot="1" x14ac:dyDescent="0.35">
      <c r="A2974" s="17"/>
      <c r="B2974" s="17"/>
      <c r="C2974" s="18"/>
      <c r="D2974" s="1">
        <v>409</v>
      </c>
      <c r="E2974" s="4" t="s">
        <v>5520</v>
      </c>
    </row>
    <row r="2975" spans="1:5" ht="15" thickBot="1" x14ac:dyDescent="0.35">
      <c r="A2975" s="17"/>
      <c r="B2975" s="17"/>
      <c r="C2975" s="18"/>
      <c r="D2975" s="1">
        <v>263</v>
      </c>
      <c r="E2975" s="4" t="s">
        <v>5521</v>
      </c>
    </row>
    <row r="2976" spans="1:5" ht="15" thickBot="1" x14ac:dyDescent="0.35">
      <c r="A2976" s="17"/>
      <c r="B2976" s="17"/>
      <c r="C2976" s="18"/>
      <c r="D2976" s="1">
        <v>483</v>
      </c>
      <c r="E2976" s="4" t="s">
        <v>5522</v>
      </c>
    </row>
    <row r="2977" spans="1:5" ht="15" thickBot="1" x14ac:dyDescent="0.35">
      <c r="A2977" s="17"/>
      <c r="B2977" s="17"/>
      <c r="C2977" s="18"/>
      <c r="D2977" s="1">
        <v>44</v>
      </c>
      <c r="E2977" s="4" t="s">
        <v>5523</v>
      </c>
    </row>
    <row r="2978" spans="1:5" ht="15" thickBot="1" x14ac:dyDescent="0.35">
      <c r="A2978" s="17"/>
      <c r="B2978" s="17"/>
      <c r="C2978" s="18"/>
      <c r="D2978" s="1">
        <v>256</v>
      </c>
      <c r="E2978" s="4" t="s">
        <v>5523</v>
      </c>
    </row>
    <row r="2979" spans="1:5" ht="15" thickBot="1" x14ac:dyDescent="0.35">
      <c r="A2979" s="17"/>
      <c r="B2979" s="17"/>
      <c r="C2979" s="18"/>
      <c r="D2979" s="1">
        <v>364</v>
      </c>
      <c r="E2979" s="4" t="s">
        <v>5523</v>
      </c>
    </row>
    <row r="2980" spans="1:5" ht="15" thickBot="1" x14ac:dyDescent="0.35">
      <c r="A2980" s="17"/>
      <c r="B2980" s="17"/>
      <c r="C2980" s="18"/>
      <c r="D2980" s="1">
        <v>792</v>
      </c>
      <c r="E2980" s="4" t="s">
        <v>5524</v>
      </c>
    </row>
    <row r="2981" spans="1:5" ht="15" thickBot="1" x14ac:dyDescent="0.35">
      <c r="A2981" s="17"/>
      <c r="B2981" s="17"/>
      <c r="C2981" s="18"/>
      <c r="D2981" s="1">
        <v>217</v>
      </c>
      <c r="E2981" s="4" t="s">
        <v>5525</v>
      </c>
    </row>
    <row r="2982" spans="1:5" ht="15" thickBot="1" x14ac:dyDescent="0.35">
      <c r="A2982" s="17"/>
      <c r="B2982" s="17"/>
      <c r="C2982" s="18"/>
      <c r="D2982" s="1">
        <v>710</v>
      </c>
      <c r="E2982" s="4" t="s">
        <v>5525</v>
      </c>
    </row>
    <row r="2983" spans="1:5" ht="15" thickBot="1" x14ac:dyDescent="0.35">
      <c r="A2983" s="17"/>
      <c r="B2983" s="17"/>
      <c r="C2983" s="18"/>
      <c r="D2983" s="1">
        <v>590</v>
      </c>
      <c r="E2983" s="4" t="s">
        <v>5526</v>
      </c>
    </row>
    <row r="2984" spans="1:5" ht="15" thickBot="1" x14ac:dyDescent="0.35">
      <c r="A2984" s="17"/>
      <c r="B2984" s="17"/>
      <c r="C2984" s="18"/>
      <c r="D2984" s="1">
        <v>57</v>
      </c>
      <c r="E2984" s="4" t="s">
        <v>5527</v>
      </c>
    </row>
    <row r="2985" spans="1:5" ht="15" thickBot="1" x14ac:dyDescent="0.35">
      <c r="A2985" s="17"/>
      <c r="B2985" s="17"/>
      <c r="C2985" s="18"/>
      <c r="D2985" s="1">
        <v>720</v>
      </c>
      <c r="E2985" s="4" t="s">
        <v>5528</v>
      </c>
    </row>
    <row r="2986" spans="1:5" ht="15" thickBot="1" x14ac:dyDescent="0.35">
      <c r="A2986" s="17"/>
      <c r="B2986" s="17"/>
      <c r="C2986" s="18"/>
      <c r="D2986" s="1">
        <v>787</v>
      </c>
      <c r="E2986" s="4" t="s">
        <v>5529</v>
      </c>
    </row>
    <row r="2987" spans="1:5" ht="15" thickBot="1" x14ac:dyDescent="0.35">
      <c r="A2987" s="17"/>
      <c r="B2987" s="17"/>
      <c r="C2987" s="18"/>
      <c r="D2987" s="1">
        <v>821</v>
      </c>
      <c r="E2987" s="4" t="s">
        <v>5530</v>
      </c>
    </row>
    <row r="2988" spans="1:5" ht="15" thickBot="1" x14ac:dyDescent="0.35">
      <c r="A2988" s="17"/>
      <c r="B2988" s="17"/>
      <c r="C2988" s="18"/>
      <c r="D2988" s="1">
        <v>817</v>
      </c>
      <c r="E2988" s="4" t="s">
        <v>5531</v>
      </c>
    </row>
    <row r="2989" spans="1:5" ht="15" thickBot="1" x14ac:dyDescent="0.35">
      <c r="A2989" s="17"/>
      <c r="B2989" s="17"/>
      <c r="C2989" s="18"/>
      <c r="D2989" s="1">
        <v>336</v>
      </c>
      <c r="E2989" s="4" t="s">
        <v>5532</v>
      </c>
    </row>
    <row r="2990" spans="1:5" ht="15" thickBot="1" x14ac:dyDescent="0.35">
      <c r="A2990" s="17"/>
      <c r="B2990" s="17"/>
      <c r="C2990" s="18"/>
      <c r="D2990" s="1">
        <v>24</v>
      </c>
      <c r="E2990" s="4" t="s">
        <v>5533</v>
      </c>
    </row>
    <row r="2991" spans="1:5" ht="15" thickBot="1" x14ac:dyDescent="0.35">
      <c r="A2991" s="17"/>
      <c r="B2991" s="17"/>
      <c r="C2991" s="18"/>
      <c r="D2991" s="1">
        <v>290</v>
      </c>
      <c r="E2991" s="4" t="s">
        <v>5534</v>
      </c>
    </row>
    <row r="2992" spans="1:5" ht="15" thickBot="1" x14ac:dyDescent="0.35">
      <c r="A2992" s="17"/>
      <c r="B2992" s="17"/>
      <c r="C2992" s="18"/>
      <c r="D2992" s="1">
        <v>138</v>
      </c>
      <c r="E2992" s="4" t="s">
        <v>5535</v>
      </c>
    </row>
    <row r="2993" spans="1:5" ht="15" thickBot="1" x14ac:dyDescent="0.35">
      <c r="A2993" s="17"/>
      <c r="B2993" s="17"/>
      <c r="C2993" s="18"/>
      <c r="D2993" s="1">
        <v>385</v>
      </c>
      <c r="E2993" s="4" t="s">
        <v>5536</v>
      </c>
    </row>
    <row r="2994" spans="1:5" ht="15" thickBot="1" x14ac:dyDescent="0.35">
      <c r="A2994" s="17"/>
      <c r="B2994" s="17"/>
      <c r="C2994" s="18"/>
      <c r="D2994" s="1">
        <v>354</v>
      </c>
      <c r="E2994" s="4" t="s">
        <v>5537</v>
      </c>
    </row>
    <row r="2995" spans="1:5" ht="15" thickBot="1" x14ac:dyDescent="0.35">
      <c r="A2995" s="17"/>
      <c r="B2995" s="17"/>
      <c r="C2995" s="18"/>
      <c r="D2995" s="1">
        <v>796</v>
      </c>
      <c r="E2995" s="4" t="s">
        <v>5538</v>
      </c>
    </row>
    <row r="2996" spans="1:5" ht="15" thickBot="1" x14ac:dyDescent="0.35">
      <c r="A2996" s="17"/>
      <c r="B2996" s="17"/>
      <c r="C2996" s="18"/>
      <c r="D2996" s="1">
        <v>804</v>
      </c>
      <c r="E2996" s="4" t="s">
        <v>5539</v>
      </c>
    </row>
    <row r="2997" spans="1:5" ht="15" thickBot="1" x14ac:dyDescent="0.35">
      <c r="A2997" s="17"/>
      <c r="B2997" s="17"/>
      <c r="C2997" s="18"/>
      <c r="D2997" s="1">
        <v>21</v>
      </c>
      <c r="E2997" s="4" t="s">
        <v>5540</v>
      </c>
    </row>
    <row r="2998" spans="1:5" ht="15" thickBot="1" x14ac:dyDescent="0.35">
      <c r="A2998" s="17"/>
      <c r="B2998" s="17"/>
      <c r="C2998" s="18"/>
      <c r="D2998" s="1">
        <v>721</v>
      </c>
      <c r="E2998" s="4" t="s">
        <v>5541</v>
      </c>
    </row>
    <row r="2999" spans="1:5" ht="15" thickBot="1" x14ac:dyDescent="0.35">
      <c r="A2999" s="17"/>
      <c r="B2999" s="17"/>
      <c r="C2999" s="18"/>
      <c r="D2999" s="1">
        <v>294</v>
      </c>
      <c r="E2999" s="4" t="s">
        <v>5542</v>
      </c>
    </row>
    <row r="3000" spans="1:5" ht="15" thickBot="1" x14ac:dyDescent="0.35">
      <c r="A3000" s="17"/>
      <c r="B3000" s="17"/>
      <c r="C3000" s="18"/>
      <c r="D3000" s="1">
        <v>515</v>
      </c>
      <c r="E3000" s="4" t="s">
        <v>5543</v>
      </c>
    </row>
    <row r="3001" spans="1:5" ht="15" thickBot="1" x14ac:dyDescent="0.35">
      <c r="A3001" s="17"/>
      <c r="B3001" s="17"/>
      <c r="C3001" s="18"/>
      <c r="D3001" s="1">
        <v>706</v>
      </c>
      <c r="E3001" s="4" t="s">
        <v>5544</v>
      </c>
    </row>
    <row r="3002" spans="1:5" ht="15" thickBot="1" x14ac:dyDescent="0.35">
      <c r="A3002" s="17"/>
      <c r="B3002" s="17"/>
      <c r="C3002" s="18"/>
      <c r="D3002" s="1">
        <v>605</v>
      </c>
      <c r="E3002" s="4" t="s">
        <v>5545</v>
      </c>
    </row>
    <row r="3003" spans="1:5" ht="15" thickBot="1" x14ac:dyDescent="0.35">
      <c r="A3003" s="17"/>
      <c r="B3003" s="17"/>
      <c r="C3003" s="18"/>
      <c r="D3003" s="1">
        <v>310</v>
      </c>
      <c r="E3003" s="4" t="s">
        <v>5546</v>
      </c>
    </row>
    <row r="3004" spans="1:5" ht="15" thickBot="1" x14ac:dyDescent="0.35">
      <c r="A3004" s="17"/>
      <c r="B3004" s="17"/>
      <c r="C3004" s="18"/>
      <c r="D3004" s="1">
        <v>415</v>
      </c>
      <c r="E3004" s="4" t="s">
        <v>5547</v>
      </c>
    </row>
    <row r="3005" spans="1:5" ht="15" thickBot="1" x14ac:dyDescent="0.35">
      <c r="A3005" s="17"/>
      <c r="B3005" s="17"/>
      <c r="C3005" s="18"/>
      <c r="D3005" s="1">
        <v>91</v>
      </c>
      <c r="E3005" s="4" t="s">
        <v>5548</v>
      </c>
    </row>
    <row r="3006" spans="1:5" ht="15" thickBot="1" x14ac:dyDescent="0.35">
      <c r="A3006" s="17"/>
      <c r="B3006" s="17"/>
      <c r="C3006" s="18"/>
      <c r="D3006" s="1">
        <v>317</v>
      </c>
      <c r="E3006" s="4" t="s">
        <v>5549</v>
      </c>
    </row>
    <row r="3007" spans="1:5" ht="15" thickBot="1" x14ac:dyDescent="0.35">
      <c r="A3007" s="17"/>
      <c r="B3007" s="17"/>
      <c r="C3007" s="18"/>
      <c r="D3007" s="1">
        <v>752</v>
      </c>
      <c r="E3007" s="4" t="s">
        <v>5550</v>
      </c>
    </row>
    <row r="3008" spans="1:5" ht="15" thickBot="1" x14ac:dyDescent="0.35">
      <c r="A3008" s="17"/>
      <c r="B3008" s="17"/>
      <c r="C3008" s="18"/>
      <c r="D3008" s="1">
        <v>39</v>
      </c>
      <c r="E3008" s="4" t="s">
        <v>5551</v>
      </c>
    </row>
    <row r="3009" spans="1:5" ht="15" thickBot="1" x14ac:dyDescent="0.35">
      <c r="A3009" s="17"/>
      <c r="B3009" s="17"/>
      <c r="C3009" s="18"/>
      <c r="D3009" s="1">
        <v>690</v>
      </c>
      <c r="E3009" s="4" t="s">
        <v>5552</v>
      </c>
    </row>
    <row r="3010" spans="1:5" ht="15" thickBot="1" x14ac:dyDescent="0.35">
      <c r="A3010" s="17"/>
      <c r="B3010" s="17"/>
      <c r="C3010" s="18"/>
      <c r="D3010" s="1">
        <v>164</v>
      </c>
      <c r="E3010" s="4" t="s">
        <v>5553</v>
      </c>
    </row>
    <row r="3011" spans="1:5" ht="15" thickBot="1" x14ac:dyDescent="0.35">
      <c r="A3011" s="17"/>
      <c r="B3011" s="17"/>
      <c r="C3011" s="18"/>
      <c r="D3011" s="1">
        <v>313</v>
      </c>
      <c r="E3011" s="4" t="s">
        <v>5554</v>
      </c>
    </row>
    <row r="3012" spans="1:5" ht="15" thickBot="1" x14ac:dyDescent="0.35">
      <c r="A3012" s="17"/>
      <c r="B3012" s="17"/>
      <c r="C3012" s="18"/>
      <c r="D3012" s="1">
        <v>503</v>
      </c>
      <c r="E3012" s="4" t="s">
        <v>5555</v>
      </c>
    </row>
    <row r="3013" spans="1:5" ht="15" thickBot="1" x14ac:dyDescent="0.35">
      <c r="A3013" s="17"/>
      <c r="B3013" s="17"/>
      <c r="C3013" s="18"/>
      <c r="D3013" s="1">
        <v>343</v>
      </c>
      <c r="E3013" s="4" t="s">
        <v>5556</v>
      </c>
    </row>
    <row r="3014" spans="1:5" ht="15" thickBot="1" x14ac:dyDescent="0.35">
      <c r="A3014" s="17"/>
      <c r="B3014" s="17"/>
      <c r="C3014" s="18"/>
      <c r="D3014" s="1">
        <v>296</v>
      </c>
      <c r="E3014" s="4" t="s">
        <v>5557</v>
      </c>
    </row>
    <row r="3015" spans="1:5" ht="15" thickBot="1" x14ac:dyDescent="0.35">
      <c r="A3015" s="17"/>
      <c r="B3015" s="17"/>
      <c r="C3015" s="18"/>
      <c r="D3015" s="1">
        <v>355</v>
      </c>
      <c r="E3015" s="4" t="s">
        <v>5558</v>
      </c>
    </row>
    <row r="3016" spans="1:5" ht="15" thickBot="1" x14ac:dyDescent="0.35">
      <c r="A3016" s="17"/>
      <c r="B3016" s="17"/>
      <c r="C3016" s="18"/>
      <c r="D3016" s="1">
        <v>121</v>
      </c>
      <c r="E3016" s="4" t="s">
        <v>5559</v>
      </c>
    </row>
    <row r="3017" spans="1:5" ht="15" thickBot="1" x14ac:dyDescent="0.35">
      <c r="A3017" s="17"/>
      <c r="B3017" s="17"/>
      <c r="C3017" s="18"/>
      <c r="D3017" s="1">
        <v>295</v>
      </c>
      <c r="E3017" s="4" t="s">
        <v>5560</v>
      </c>
    </row>
    <row r="3018" spans="1:5" ht="15" thickBot="1" x14ac:dyDescent="0.35">
      <c r="A3018" s="17"/>
      <c r="B3018" s="17"/>
      <c r="C3018" s="18"/>
      <c r="D3018" s="1">
        <v>594</v>
      </c>
      <c r="E3018" s="4" t="s">
        <v>5561</v>
      </c>
    </row>
    <row r="3019" spans="1:5" ht="15" thickBot="1" x14ac:dyDescent="0.35">
      <c r="A3019" s="17"/>
      <c r="B3019" s="17"/>
      <c r="C3019" s="18"/>
      <c r="D3019" s="1">
        <v>685</v>
      </c>
      <c r="E3019" s="4" t="s">
        <v>5561</v>
      </c>
    </row>
    <row r="3020" spans="1:5" ht="15" thickBot="1" x14ac:dyDescent="0.35">
      <c r="A3020" s="17"/>
      <c r="B3020" s="17"/>
      <c r="C3020" s="18"/>
      <c r="D3020" s="1">
        <v>22</v>
      </c>
      <c r="E3020" s="4" t="s">
        <v>5562</v>
      </c>
    </row>
    <row r="3021" spans="1:5" ht="15" thickBot="1" x14ac:dyDescent="0.35">
      <c r="A3021" s="17"/>
      <c r="B3021" s="17"/>
      <c r="C3021" s="18"/>
      <c r="D3021" s="1">
        <v>805</v>
      </c>
      <c r="E3021" s="4" t="s">
        <v>5562</v>
      </c>
    </row>
    <row r="3022" spans="1:5" ht="15" thickBot="1" x14ac:dyDescent="0.35">
      <c r="A3022" s="17"/>
      <c r="B3022" s="17"/>
      <c r="C3022" s="18"/>
      <c r="D3022" s="1">
        <v>471</v>
      </c>
      <c r="E3022" s="4" t="s">
        <v>5563</v>
      </c>
    </row>
    <row r="3023" spans="1:5" ht="15" thickBot="1" x14ac:dyDescent="0.35">
      <c r="A3023" s="17"/>
      <c r="B3023" s="17"/>
      <c r="C3023" s="18"/>
      <c r="D3023" s="1">
        <v>120</v>
      </c>
      <c r="E3023" s="4" t="s">
        <v>5564</v>
      </c>
    </row>
    <row r="3024" spans="1:5" ht="15" thickBot="1" x14ac:dyDescent="0.35">
      <c r="A3024" s="17"/>
      <c r="B3024" s="17"/>
      <c r="C3024" s="18"/>
      <c r="D3024" s="1">
        <v>722</v>
      </c>
      <c r="E3024" s="4" t="s">
        <v>5565</v>
      </c>
    </row>
    <row r="3025" spans="1:5" ht="15" thickBot="1" x14ac:dyDescent="0.35">
      <c r="A3025" s="17"/>
      <c r="B3025" s="17"/>
      <c r="C3025" s="18"/>
      <c r="D3025" s="1">
        <v>475</v>
      </c>
      <c r="E3025" s="4" t="s">
        <v>5566</v>
      </c>
    </row>
    <row r="3026" spans="1:5" ht="15" thickBot="1" x14ac:dyDescent="0.35">
      <c r="A3026" s="17"/>
      <c r="B3026" s="17"/>
      <c r="C3026" s="18"/>
      <c r="D3026" s="1">
        <v>782</v>
      </c>
      <c r="E3026" s="4" t="s">
        <v>5567</v>
      </c>
    </row>
    <row r="3027" spans="1:5" ht="15" thickBot="1" x14ac:dyDescent="0.35">
      <c r="A3027" s="17"/>
      <c r="B3027" s="17"/>
      <c r="C3027" s="18"/>
      <c r="D3027" s="1">
        <v>53</v>
      </c>
      <c r="E3027" s="4" t="s">
        <v>5568</v>
      </c>
    </row>
    <row r="3028" spans="1:5" ht="15" thickBot="1" x14ac:dyDescent="0.35">
      <c r="A3028" s="17"/>
      <c r="B3028" s="17"/>
      <c r="C3028" s="18"/>
      <c r="D3028" s="1">
        <v>753</v>
      </c>
      <c r="E3028" s="4" t="s">
        <v>5569</v>
      </c>
    </row>
    <row r="3029" spans="1:5" ht="15" thickBot="1" x14ac:dyDescent="0.35">
      <c r="A3029" s="17"/>
      <c r="B3029" s="17"/>
      <c r="C3029" s="18"/>
      <c r="D3029" s="1">
        <v>286</v>
      </c>
      <c r="E3029" s="4" t="s">
        <v>5570</v>
      </c>
    </row>
    <row r="3030" spans="1:5" ht="15" thickBot="1" x14ac:dyDescent="0.35">
      <c r="A3030" s="17"/>
      <c r="B3030" s="17"/>
      <c r="C3030" s="18"/>
      <c r="D3030" s="1">
        <v>448</v>
      </c>
      <c r="E3030" s="4" t="s">
        <v>5571</v>
      </c>
    </row>
    <row r="3031" spans="1:5" ht="15" thickBot="1" x14ac:dyDescent="0.35">
      <c r="A3031" s="17"/>
      <c r="B3031" s="17"/>
      <c r="C3031" s="18"/>
      <c r="D3031" s="1">
        <v>512</v>
      </c>
      <c r="E3031" s="4" t="s">
        <v>5572</v>
      </c>
    </row>
    <row r="3032" spans="1:5" ht="15" thickBot="1" x14ac:dyDescent="0.35">
      <c r="A3032" s="17"/>
      <c r="B3032" s="17"/>
      <c r="C3032" s="18"/>
      <c r="D3032" s="1">
        <v>89</v>
      </c>
      <c r="E3032" s="4" t="s">
        <v>5573</v>
      </c>
    </row>
    <row r="3033" spans="1:5" ht="15" thickBot="1" x14ac:dyDescent="0.35">
      <c r="A3033" s="17"/>
      <c r="B3033" s="17"/>
      <c r="C3033" s="18"/>
      <c r="D3033" s="1">
        <v>652</v>
      </c>
      <c r="E3033" s="4" t="s">
        <v>5574</v>
      </c>
    </row>
    <row r="3034" spans="1:5" ht="15" thickBot="1" x14ac:dyDescent="0.35">
      <c r="A3034" s="17"/>
      <c r="B3034" s="17"/>
      <c r="C3034" s="18"/>
      <c r="D3034" s="1">
        <v>315</v>
      </c>
      <c r="E3034" s="4" t="s">
        <v>5575</v>
      </c>
    </row>
    <row r="3035" spans="1:5" ht="15" thickBot="1" x14ac:dyDescent="0.35">
      <c r="A3035" s="17"/>
      <c r="B3035" s="17"/>
      <c r="C3035" s="18"/>
      <c r="D3035" s="1">
        <v>222</v>
      </c>
      <c r="E3035" s="4" t="s">
        <v>5576</v>
      </c>
    </row>
    <row r="3036" spans="1:5" ht="15" thickBot="1" x14ac:dyDescent="0.35">
      <c r="A3036" s="17"/>
      <c r="B3036" s="17"/>
      <c r="C3036" s="18"/>
      <c r="D3036" s="1">
        <v>610</v>
      </c>
      <c r="E3036" s="4" t="s">
        <v>5577</v>
      </c>
    </row>
    <row r="3037" spans="1:5" ht="15" thickBot="1" x14ac:dyDescent="0.35">
      <c r="A3037" s="17"/>
      <c r="B3037" s="17"/>
      <c r="C3037" s="18"/>
      <c r="D3037" s="1">
        <v>220</v>
      </c>
      <c r="E3037" s="4" t="s">
        <v>5578</v>
      </c>
    </row>
    <row r="3038" spans="1:5" ht="15" thickBot="1" x14ac:dyDescent="0.35">
      <c r="A3038" s="17"/>
      <c r="B3038" s="17"/>
      <c r="C3038" s="18"/>
      <c r="D3038" s="1">
        <v>215</v>
      </c>
      <c r="E3038" s="4" t="s">
        <v>5579</v>
      </c>
    </row>
    <row r="3039" spans="1:5" ht="15" thickBot="1" x14ac:dyDescent="0.35">
      <c r="A3039" s="17"/>
      <c r="B3039" s="17"/>
      <c r="C3039" s="18"/>
      <c r="D3039" s="1">
        <v>230</v>
      </c>
      <c r="E3039" s="4" t="s">
        <v>5580</v>
      </c>
    </row>
    <row r="3040" spans="1:5" ht="15" thickBot="1" x14ac:dyDescent="0.35">
      <c r="A3040" s="17"/>
      <c r="B3040" s="17"/>
      <c r="C3040" s="18"/>
      <c r="D3040" s="1">
        <v>68</v>
      </c>
      <c r="E3040" s="4" t="s">
        <v>5581</v>
      </c>
    </row>
    <row r="3041" spans="1:5" ht="15" thickBot="1" x14ac:dyDescent="0.35">
      <c r="A3041" s="17"/>
      <c r="B3041" s="17"/>
      <c r="C3041" s="18"/>
      <c r="D3041" s="1">
        <v>3</v>
      </c>
      <c r="E3041" s="4" t="s">
        <v>5582</v>
      </c>
    </row>
    <row r="3042" spans="1:5" ht="15" thickBot="1" x14ac:dyDescent="0.35">
      <c r="A3042" s="17"/>
      <c r="B3042" s="17"/>
      <c r="C3042" s="18"/>
      <c r="D3042" s="1">
        <v>337</v>
      </c>
      <c r="E3042" s="4" t="s">
        <v>5583</v>
      </c>
    </row>
    <row r="3043" spans="1:5" ht="15" thickBot="1" x14ac:dyDescent="0.35">
      <c r="A3043" s="17"/>
      <c r="B3043" s="17"/>
      <c r="C3043" s="18"/>
      <c r="D3043" s="1">
        <v>790</v>
      </c>
      <c r="E3043" s="4" t="s">
        <v>5584</v>
      </c>
    </row>
    <row r="3044" spans="1:5" ht="15" thickBot="1" x14ac:dyDescent="0.35">
      <c r="A3044" s="17"/>
      <c r="B3044" s="17"/>
      <c r="C3044" s="18"/>
      <c r="D3044" s="1">
        <v>318</v>
      </c>
      <c r="E3044" s="4" t="s">
        <v>5585</v>
      </c>
    </row>
    <row r="3045" spans="1:5" ht="15" thickBot="1" x14ac:dyDescent="0.35">
      <c r="A3045" s="17"/>
      <c r="B3045" s="17"/>
      <c r="C3045" s="18"/>
      <c r="D3045" s="1">
        <v>485</v>
      </c>
      <c r="E3045" s="4" t="s">
        <v>5585</v>
      </c>
    </row>
    <row r="3046" spans="1:5" ht="15" thickBot="1" x14ac:dyDescent="0.35">
      <c r="A3046" s="17"/>
      <c r="B3046" s="17"/>
      <c r="C3046" s="18"/>
      <c r="D3046" s="1">
        <v>620</v>
      </c>
      <c r="E3046" s="4" t="s">
        <v>5585</v>
      </c>
    </row>
    <row r="3047" spans="1:5" ht="15" thickBot="1" x14ac:dyDescent="0.35">
      <c r="A3047" s="17"/>
      <c r="B3047" s="17"/>
      <c r="C3047" s="18"/>
      <c r="D3047" s="1">
        <v>250</v>
      </c>
      <c r="E3047" s="4" t="s">
        <v>5586</v>
      </c>
    </row>
    <row r="3048" spans="1:5" ht="15" thickBot="1" x14ac:dyDescent="0.35">
      <c r="A3048" s="17"/>
      <c r="B3048" s="17"/>
      <c r="C3048" s="18"/>
      <c r="D3048" s="1">
        <v>249</v>
      </c>
      <c r="E3048" s="4" t="s">
        <v>5587</v>
      </c>
    </row>
    <row r="3049" spans="1:5" ht="15" thickBot="1" x14ac:dyDescent="0.35">
      <c r="A3049" s="17"/>
      <c r="B3049" s="17"/>
      <c r="C3049" s="18"/>
      <c r="D3049" s="1">
        <v>254</v>
      </c>
      <c r="E3049" s="4" t="s">
        <v>5588</v>
      </c>
    </row>
    <row r="3050" spans="1:5" ht="15" thickBot="1" x14ac:dyDescent="0.35">
      <c r="A3050" s="17"/>
      <c r="B3050" s="17"/>
      <c r="C3050" s="18"/>
      <c r="D3050" s="1">
        <v>264</v>
      </c>
      <c r="E3050" s="4" t="s">
        <v>5589</v>
      </c>
    </row>
    <row r="3051" spans="1:5" ht="15" thickBot="1" x14ac:dyDescent="0.35">
      <c r="A3051" s="17"/>
      <c r="B3051" s="17"/>
      <c r="C3051" s="18"/>
      <c r="D3051" s="1">
        <v>269</v>
      </c>
      <c r="E3051" s="4" t="s">
        <v>5590</v>
      </c>
    </row>
    <row r="3052" spans="1:5" ht="15" thickBot="1" x14ac:dyDescent="0.35">
      <c r="A3052" s="17"/>
      <c r="B3052" s="17"/>
      <c r="C3052" s="18"/>
      <c r="D3052" s="1">
        <v>319</v>
      </c>
      <c r="E3052" s="4" t="s">
        <v>5591</v>
      </c>
    </row>
    <row r="3053" spans="1:5" ht="15" thickBot="1" x14ac:dyDescent="0.35">
      <c r="A3053" s="17"/>
      <c r="B3053" s="17"/>
      <c r="C3053" s="18"/>
      <c r="D3053" s="1">
        <v>272</v>
      </c>
      <c r="E3053" s="4" t="s">
        <v>5592</v>
      </c>
    </row>
    <row r="3054" spans="1:5" ht="15" thickBot="1" x14ac:dyDescent="0.35">
      <c r="A3054" s="17"/>
      <c r="B3054" s="17"/>
      <c r="C3054" s="18"/>
      <c r="D3054" s="1">
        <v>751</v>
      </c>
      <c r="E3054" s="4" t="s">
        <v>5593</v>
      </c>
    </row>
    <row r="3055" spans="1:5" ht="15" thickBot="1" x14ac:dyDescent="0.35">
      <c r="A3055" s="17"/>
      <c r="B3055" s="17"/>
      <c r="C3055" s="18"/>
      <c r="D3055" s="1">
        <v>334</v>
      </c>
      <c r="E3055" s="4" t="s">
        <v>5594</v>
      </c>
    </row>
    <row r="3056" spans="1:5" ht="15" thickBot="1" x14ac:dyDescent="0.35">
      <c r="A3056" s="17"/>
      <c r="B3056" s="17"/>
      <c r="C3056" s="18"/>
      <c r="D3056" s="1">
        <v>749</v>
      </c>
      <c r="E3056" s="4" t="s">
        <v>5595</v>
      </c>
    </row>
    <row r="3057" spans="1:5" ht="15" thickBot="1" x14ac:dyDescent="0.35">
      <c r="A3057" s="17"/>
      <c r="B3057" s="17"/>
      <c r="C3057" s="18"/>
      <c r="D3057" s="1">
        <v>611</v>
      </c>
      <c r="E3057" s="4" t="s">
        <v>5596</v>
      </c>
    </row>
    <row r="3058" spans="1:5" ht="15" thickBot="1" x14ac:dyDescent="0.35">
      <c r="A3058" s="17"/>
      <c r="B3058" s="17"/>
      <c r="C3058" s="18"/>
      <c r="D3058" s="1">
        <v>127</v>
      </c>
      <c r="E3058" s="4" t="s">
        <v>5597</v>
      </c>
    </row>
    <row r="3059" spans="1:5" ht="15" thickBot="1" x14ac:dyDescent="0.35">
      <c r="A3059" s="17"/>
      <c r="B3059" s="17"/>
      <c r="C3059" s="18"/>
      <c r="D3059" s="1">
        <v>172</v>
      </c>
      <c r="E3059" s="4" t="s">
        <v>5598</v>
      </c>
    </row>
    <row r="3060" spans="1:5" ht="15" thickBot="1" x14ac:dyDescent="0.35">
      <c r="A3060" s="17"/>
      <c r="B3060" s="17"/>
      <c r="C3060" s="18"/>
      <c r="D3060" s="1">
        <v>274</v>
      </c>
      <c r="E3060" s="4" t="s">
        <v>5599</v>
      </c>
    </row>
    <row r="3061" spans="1:5" ht="15" thickBot="1" x14ac:dyDescent="0.35">
      <c r="A3061" s="17"/>
      <c r="B3061" s="17"/>
      <c r="C3061" s="18"/>
      <c r="D3061" s="1">
        <v>681</v>
      </c>
      <c r="E3061" s="4" t="s">
        <v>5600</v>
      </c>
    </row>
    <row r="3062" spans="1:5" ht="15" thickBot="1" x14ac:dyDescent="0.35">
      <c r="A3062" s="17"/>
      <c r="B3062" s="17"/>
      <c r="C3062" s="18"/>
      <c r="D3062" s="1">
        <v>80</v>
      </c>
      <c r="E3062" s="4" t="s">
        <v>5601</v>
      </c>
    </row>
    <row r="3063" spans="1:5" ht="15" thickBot="1" x14ac:dyDescent="0.35">
      <c r="A3063" s="17"/>
      <c r="B3063" s="17"/>
      <c r="C3063" s="18"/>
      <c r="D3063" s="1">
        <v>832</v>
      </c>
      <c r="E3063" s="4" t="s">
        <v>5602</v>
      </c>
    </row>
    <row r="3064" spans="1:5" ht="15" thickBot="1" x14ac:dyDescent="0.35">
      <c r="A3064" s="17"/>
      <c r="B3064" s="17"/>
      <c r="C3064" s="18"/>
      <c r="D3064" s="1">
        <v>167</v>
      </c>
      <c r="E3064" s="4" t="s">
        <v>5603</v>
      </c>
    </row>
    <row r="3065" spans="1:5" ht="15" thickBot="1" x14ac:dyDescent="0.35">
      <c r="A3065" s="17"/>
      <c r="B3065" s="17"/>
      <c r="C3065" s="18"/>
      <c r="D3065" s="1">
        <v>177</v>
      </c>
      <c r="E3065" s="4" t="s">
        <v>5604</v>
      </c>
    </row>
    <row r="3066" spans="1:5" ht="15" thickBot="1" x14ac:dyDescent="0.35">
      <c r="A3066" s="17"/>
      <c r="B3066" s="17"/>
      <c r="C3066" s="18"/>
      <c r="D3066" s="1">
        <v>180</v>
      </c>
      <c r="E3066" s="4" t="s">
        <v>5605</v>
      </c>
    </row>
    <row r="3067" spans="1:5" ht="15" thickBot="1" x14ac:dyDescent="0.35">
      <c r="A3067" s="17"/>
      <c r="B3067" s="17"/>
      <c r="C3067" s="18"/>
      <c r="D3067" s="1">
        <v>179</v>
      </c>
      <c r="E3067" s="4" t="s">
        <v>5606</v>
      </c>
    </row>
    <row r="3068" spans="1:5" ht="15" thickBot="1" x14ac:dyDescent="0.35">
      <c r="A3068" s="17"/>
      <c r="B3068" s="17"/>
      <c r="C3068" s="18"/>
      <c r="D3068" s="1">
        <v>142</v>
      </c>
      <c r="E3068" s="4" t="s">
        <v>5607</v>
      </c>
    </row>
    <row r="3069" spans="1:5" ht="15" thickBot="1" x14ac:dyDescent="0.35">
      <c r="A3069" s="17"/>
      <c r="B3069" s="17"/>
      <c r="C3069" s="18"/>
      <c r="D3069" s="1">
        <v>47</v>
      </c>
      <c r="E3069" s="4" t="s">
        <v>5608</v>
      </c>
    </row>
    <row r="3070" spans="1:5" ht="15" thickBot="1" x14ac:dyDescent="0.35">
      <c r="A3070" s="17"/>
      <c r="B3070" s="17"/>
      <c r="C3070" s="18"/>
      <c r="D3070" s="1">
        <v>779</v>
      </c>
      <c r="E3070" s="4" t="s">
        <v>5609</v>
      </c>
    </row>
    <row r="3071" spans="1:5" ht="15" thickBot="1" x14ac:dyDescent="0.35">
      <c r="A3071" s="17"/>
      <c r="B3071" s="17"/>
      <c r="C3071" s="18"/>
      <c r="D3071" s="1">
        <v>783</v>
      </c>
      <c r="E3071" s="4" t="s">
        <v>5610</v>
      </c>
    </row>
    <row r="3072" spans="1:5" ht="15" thickBot="1" x14ac:dyDescent="0.35">
      <c r="A3072" s="17"/>
      <c r="B3072" s="17"/>
      <c r="C3072" s="18"/>
      <c r="D3072" s="1">
        <v>279</v>
      </c>
      <c r="E3072" s="4" t="s">
        <v>5611</v>
      </c>
    </row>
    <row r="3073" spans="1:5" ht="15" thickBot="1" x14ac:dyDescent="0.35">
      <c r="A3073" s="17"/>
      <c r="B3073" s="17"/>
      <c r="C3073" s="18"/>
      <c r="D3073" s="1">
        <v>76</v>
      </c>
      <c r="E3073" s="4" t="s">
        <v>5612</v>
      </c>
    </row>
    <row r="3074" spans="1:5" ht="15" thickBot="1" x14ac:dyDescent="0.35">
      <c r="A3074" s="17"/>
      <c r="B3074" s="17"/>
      <c r="C3074" s="18"/>
      <c r="D3074" s="1">
        <v>759</v>
      </c>
      <c r="E3074" s="4" t="s">
        <v>5613</v>
      </c>
    </row>
    <row r="3075" spans="1:5" ht="15" thickBot="1" x14ac:dyDescent="0.35">
      <c r="A3075" s="17"/>
      <c r="B3075" s="17"/>
      <c r="C3075" s="18"/>
      <c r="D3075" s="1">
        <v>771</v>
      </c>
      <c r="E3075" s="4" t="s">
        <v>5614</v>
      </c>
    </row>
    <row r="3076" spans="1:5" ht="15" thickBot="1" x14ac:dyDescent="0.35">
      <c r="A3076" s="17"/>
      <c r="B3076" s="17"/>
      <c r="C3076" s="18"/>
      <c r="D3076" s="1">
        <v>760</v>
      </c>
      <c r="E3076" s="4" t="s">
        <v>5615</v>
      </c>
    </row>
    <row r="3077" spans="1:5" ht="15" thickBot="1" x14ac:dyDescent="0.35">
      <c r="A3077" s="17"/>
      <c r="B3077" s="17"/>
      <c r="C3077" s="18"/>
      <c r="D3077" s="1">
        <v>143</v>
      </c>
      <c r="E3077" s="4" t="s">
        <v>5616</v>
      </c>
    </row>
    <row r="3078" spans="1:5" ht="15" thickBot="1" x14ac:dyDescent="0.35">
      <c r="A3078" s="17"/>
      <c r="B3078" s="17"/>
      <c r="C3078" s="18"/>
      <c r="D3078" s="1">
        <v>48</v>
      </c>
      <c r="E3078" s="4" t="s">
        <v>5617</v>
      </c>
    </row>
    <row r="3079" spans="1:5" ht="15" thickBot="1" x14ac:dyDescent="0.35">
      <c r="A3079" s="17"/>
      <c r="B3079" s="17"/>
      <c r="C3079" s="18"/>
      <c r="D3079" s="1">
        <v>69</v>
      </c>
      <c r="E3079" s="4" t="s">
        <v>5618</v>
      </c>
    </row>
    <row r="3080" spans="1:5" ht="15" thickBot="1" x14ac:dyDescent="0.35">
      <c r="A3080" s="17"/>
      <c r="B3080" s="17"/>
      <c r="C3080" s="18"/>
      <c r="D3080" s="1">
        <v>733</v>
      </c>
      <c r="E3080" s="4" t="s">
        <v>5619</v>
      </c>
    </row>
    <row r="3081" spans="1:5" ht="15" thickBot="1" x14ac:dyDescent="0.35">
      <c r="A3081" s="17"/>
      <c r="B3081" s="17"/>
      <c r="C3081" s="18"/>
      <c r="D3081" s="1">
        <v>476</v>
      </c>
      <c r="E3081" s="4" t="s">
        <v>5620</v>
      </c>
    </row>
    <row r="3082" spans="1:5" ht="15" thickBot="1" x14ac:dyDescent="0.35">
      <c r="A3082" s="17"/>
      <c r="B3082" s="17"/>
      <c r="C3082" s="18"/>
      <c r="D3082" s="1">
        <v>686</v>
      </c>
      <c r="E3082" s="4" t="s">
        <v>5621</v>
      </c>
    </row>
    <row r="3083" spans="1:5" ht="15" thickBot="1" x14ac:dyDescent="0.35">
      <c r="A3083" s="17"/>
      <c r="B3083" s="17"/>
      <c r="C3083" s="18"/>
      <c r="D3083" s="1">
        <v>202</v>
      </c>
      <c r="E3083" s="4" t="s">
        <v>5622</v>
      </c>
    </row>
    <row r="3084" spans="1:5" ht="15" thickBot="1" x14ac:dyDescent="0.35">
      <c r="A3084" s="17"/>
      <c r="B3084" s="17"/>
      <c r="C3084" s="18"/>
      <c r="D3084" s="1">
        <v>218</v>
      </c>
      <c r="E3084" s="4" t="s">
        <v>5623</v>
      </c>
    </row>
    <row r="3085" spans="1:5" ht="15" thickBot="1" x14ac:dyDescent="0.35">
      <c r="A3085" s="17"/>
      <c r="B3085" s="17"/>
      <c r="C3085" s="18"/>
      <c r="D3085" s="1">
        <v>630</v>
      </c>
      <c r="E3085" s="4" t="s">
        <v>5624</v>
      </c>
    </row>
    <row r="3086" spans="1:5" ht="15" thickBot="1" x14ac:dyDescent="0.35">
      <c r="A3086" s="17"/>
      <c r="B3086" s="17"/>
      <c r="C3086" s="18"/>
      <c r="D3086" s="1">
        <v>636</v>
      </c>
      <c r="E3086" s="4" t="s">
        <v>5625</v>
      </c>
    </row>
    <row r="3087" spans="1:5" ht="15" thickBot="1" x14ac:dyDescent="0.35">
      <c r="A3087" s="17"/>
      <c r="B3087" s="17"/>
      <c r="C3087" s="18"/>
      <c r="D3087" s="1">
        <v>487</v>
      </c>
      <c r="E3087" s="4" t="s">
        <v>5626</v>
      </c>
    </row>
    <row r="3088" spans="1:5" ht="15" thickBot="1" x14ac:dyDescent="0.35">
      <c r="A3088" s="17"/>
      <c r="B3088" s="17"/>
      <c r="C3088" s="18"/>
      <c r="D3088" s="1">
        <v>141</v>
      </c>
      <c r="E3088" s="4" t="s">
        <v>5627</v>
      </c>
    </row>
    <row r="3089" spans="1:5" ht="15" thickBot="1" x14ac:dyDescent="0.35">
      <c r="A3089" s="17"/>
      <c r="B3089" s="17"/>
      <c r="C3089" s="18"/>
      <c r="D3089" s="1">
        <v>469</v>
      </c>
      <c r="E3089" s="4" t="s">
        <v>5628</v>
      </c>
    </row>
    <row r="3090" spans="1:5" ht="15" thickBot="1" x14ac:dyDescent="0.35">
      <c r="A3090" s="17"/>
      <c r="B3090" s="17"/>
      <c r="C3090" s="18"/>
      <c r="D3090" s="1">
        <v>713</v>
      </c>
      <c r="E3090" s="4" t="s">
        <v>5629</v>
      </c>
    </row>
    <row r="3091" spans="1:5" ht="15" thickBot="1" x14ac:dyDescent="0.35">
      <c r="A3091" s="17"/>
      <c r="B3091" s="17"/>
      <c r="C3091" s="18"/>
      <c r="D3091" s="1">
        <v>153</v>
      </c>
      <c r="E3091" s="4" t="s">
        <v>5630</v>
      </c>
    </row>
    <row r="3092" spans="1:5" ht="15" thickBot="1" x14ac:dyDescent="0.35">
      <c r="A3092" s="17"/>
      <c r="B3092" s="17"/>
      <c r="C3092" s="18"/>
      <c r="D3092" s="1">
        <v>320</v>
      </c>
      <c r="E3092" s="4" t="s">
        <v>5631</v>
      </c>
    </row>
    <row r="3093" spans="1:5" ht="15" thickBot="1" x14ac:dyDescent="0.35">
      <c r="A3093" s="17"/>
      <c r="B3093" s="17"/>
      <c r="C3093" s="18"/>
      <c r="D3093" s="1">
        <v>398</v>
      </c>
      <c r="E3093" s="4" t="s">
        <v>5632</v>
      </c>
    </row>
    <row r="3094" spans="1:5" ht="15" thickBot="1" x14ac:dyDescent="0.35">
      <c r="A3094" s="17"/>
      <c r="B3094" s="17"/>
      <c r="C3094" s="18"/>
      <c r="D3094" s="1">
        <v>410</v>
      </c>
      <c r="E3094" s="4" t="s">
        <v>5633</v>
      </c>
    </row>
    <row r="3095" spans="1:5" ht="15" thickBot="1" x14ac:dyDescent="0.35">
      <c r="A3095" s="17"/>
      <c r="B3095" s="17"/>
      <c r="C3095" s="18"/>
      <c r="D3095" s="1">
        <v>638</v>
      </c>
      <c r="E3095" s="4" t="s">
        <v>5634</v>
      </c>
    </row>
    <row r="3096" spans="1:5" ht="15" thickBot="1" x14ac:dyDescent="0.35">
      <c r="A3096" s="17"/>
      <c r="B3096" s="17"/>
      <c r="C3096" s="18"/>
      <c r="D3096" s="1">
        <v>688</v>
      </c>
      <c r="E3096" s="4" t="s">
        <v>5635</v>
      </c>
    </row>
    <row r="3097" spans="1:5" ht="15" thickBot="1" x14ac:dyDescent="0.35">
      <c r="A3097" s="17"/>
      <c r="B3097" s="17"/>
      <c r="C3097" s="18"/>
      <c r="D3097" s="1">
        <v>216</v>
      </c>
      <c r="E3097" s="4" t="s">
        <v>5636</v>
      </c>
    </row>
    <row r="3098" spans="1:5" ht="15" thickBot="1" x14ac:dyDescent="0.35">
      <c r="A3098" s="17"/>
      <c r="B3098" s="17"/>
      <c r="C3098" s="18"/>
      <c r="D3098" s="1">
        <v>634</v>
      </c>
      <c r="E3098" s="4" t="s">
        <v>5637</v>
      </c>
    </row>
    <row r="3099" spans="1:5" ht="15" thickBot="1" x14ac:dyDescent="0.35">
      <c r="A3099" s="17"/>
      <c r="B3099" s="17"/>
      <c r="C3099" s="18"/>
      <c r="D3099" s="1">
        <v>441</v>
      </c>
      <c r="E3099" s="4" t="s">
        <v>5638</v>
      </c>
    </row>
    <row r="3100" spans="1:5" ht="15" thickBot="1" x14ac:dyDescent="0.35">
      <c r="A3100" s="17"/>
      <c r="B3100" s="17"/>
      <c r="C3100" s="18"/>
      <c r="D3100" s="1">
        <v>333</v>
      </c>
      <c r="E3100" s="4" t="s">
        <v>5639</v>
      </c>
    </row>
    <row r="3101" spans="1:5" ht="15" thickBot="1" x14ac:dyDescent="0.35">
      <c r="A3101" s="17"/>
      <c r="B3101" s="17"/>
      <c r="C3101" s="18"/>
      <c r="D3101" s="1">
        <v>293</v>
      </c>
      <c r="E3101" s="4" t="s">
        <v>5640</v>
      </c>
    </row>
    <row r="3102" spans="1:5" ht="15" thickBot="1" x14ac:dyDescent="0.35">
      <c r="A3102" s="17"/>
      <c r="B3102" s="17"/>
      <c r="C3102" s="18"/>
      <c r="D3102" s="1">
        <v>311</v>
      </c>
      <c r="E3102" s="4" t="s">
        <v>5641</v>
      </c>
    </row>
    <row r="3103" spans="1:5" ht="15" thickBot="1" x14ac:dyDescent="0.35">
      <c r="A3103" s="17"/>
      <c r="B3103" s="17"/>
      <c r="C3103" s="18"/>
      <c r="D3103" s="1">
        <v>401</v>
      </c>
      <c r="E3103" s="4" t="s">
        <v>5642</v>
      </c>
    </row>
    <row r="3104" spans="1:5" ht="15" thickBot="1" x14ac:dyDescent="0.35">
      <c r="A3104" s="17"/>
      <c r="B3104" s="17"/>
      <c r="C3104" s="18"/>
      <c r="D3104" s="1">
        <v>375</v>
      </c>
      <c r="E3104" s="4" t="s">
        <v>5643</v>
      </c>
    </row>
    <row r="3105" spans="1:5" ht="15" thickBot="1" x14ac:dyDescent="0.35">
      <c r="A3105" s="17"/>
      <c r="B3105" s="17"/>
      <c r="C3105" s="18"/>
      <c r="D3105" s="1">
        <v>270</v>
      </c>
      <c r="E3105" s="4" t="s">
        <v>5644</v>
      </c>
    </row>
    <row r="3106" spans="1:5" ht="15" thickBot="1" x14ac:dyDescent="0.35">
      <c r="A3106" s="17"/>
      <c r="B3106" s="17"/>
      <c r="C3106" s="18"/>
      <c r="D3106" s="1">
        <v>10</v>
      </c>
      <c r="E3106" s="4" t="s">
        <v>5645</v>
      </c>
    </row>
    <row r="3107" spans="1:5" ht="15" thickBot="1" x14ac:dyDescent="0.35">
      <c r="A3107" s="17"/>
      <c r="B3107" s="17"/>
      <c r="C3107" s="18"/>
      <c r="D3107" s="1">
        <v>481</v>
      </c>
      <c r="E3107" s="4" t="s">
        <v>5646</v>
      </c>
    </row>
    <row r="3108" spans="1:5" ht="15" thickBot="1" x14ac:dyDescent="0.35">
      <c r="A3108" s="17"/>
      <c r="B3108" s="17"/>
      <c r="C3108" s="18"/>
      <c r="D3108" s="1">
        <v>237</v>
      </c>
      <c r="E3108" s="4" t="s">
        <v>5647</v>
      </c>
    </row>
    <row r="3109" spans="1:5" ht="15" thickBot="1" x14ac:dyDescent="0.35">
      <c r="A3109" s="17"/>
      <c r="B3109" s="17"/>
      <c r="C3109" s="18"/>
      <c r="D3109" s="1">
        <v>284</v>
      </c>
      <c r="E3109" s="4" t="s">
        <v>5648</v>
      </c>
    </row>
    <row r="3110" spans="1:5" ht="15" thickBot="1" x14ac:dyDescent="0.35">
      <c r="A3110" s="17"/>
      <c r="B3110" s="17"/>
      <c r="C3110" s="18"/>
      <c r="D3110" s="1">
        <v>819</v>
      </c>
      <c r="E3110" s="4" t="s">
        <v>5648</v>
      </c>
    </row>
    <row r="3111" spans="1:5" ht="15" thickBot="1" x14ac:dyDescent="0.35">
      <c r="A3111" s="17"/>
      <c r="B3111" s="17"/>
      <c r="C3111" s="18"/>
      <c r="D3111" s="1">
        <v>233</v>
      </c>
      <c r="E3111" s="4" t="s">
        <v>5649</v>
      </c>
    </row>
    <row r="3112" spans="1:5" ht="15" thickBot="1" x14ac:dyDescent="0.35">
      <c r="A3112" s="17"/>
      <c r="B3112" s="17"/>
      <c r="C3112" s="18"/>
      <c r="D3112" s="1">
        <v>741</v>
      </c>
      <c r="E3112" s="4" t="s">
        <v>5650</v>
      </c>
    </row>
    <row r="3113" spans="1:5" ht="15" thickBot="1" x14ac:dyDescent="0.35">
      <c r="A3113" s="17"/>
      <c r="B3113" s="17"/>
      <c r="C3113" s="18"/>
      <c r="D3113" s="1">
        <v>30</v>
      </c>
      <c r="E3113" s="4" t="s">
        <v>5651</v>
      </c>
    </row>
    <row r="3114" spans="1:5" ht="15" thickBot="1" x14ac:dyDescent="0.35">
      <c r="A3114" s="17"/>
      <c r="B3114" s="17"/>
      <c r="C3114" s="18"/>
      <c r="D3114" s="1">
        <v>33</v>
      </c>
      <c r="E3114" s="4" t="s">
        <v>5652</v>
      </c>
    </row>
    <row r="3115" spans="1:5" ht="15" thickBot="1" x14ac:dyDescent="0.35">
      <c r="A3115" s="17"/>
      <c r="B3115" s="17"/>
      <c r="C3115" s="18"/>
      <c r="D3115" s="1">
        <v>661</v>
      </c>
      <c r="E3115" s="4" t="s">
        <v>5653</v>
      </c>
    </row>
    <row r="3116" spans="1:5" ht="15" thickBot="1" x14ac:dyDescent="0.35">
      <c r="A3116" s="17"/>
      <c r="B3116" s="17"/>
      <c r="C3116" s="18"/>
      <c r="D3116" s="1">
        <v>664</v>
      </c>
      <c r="E3116" s="4" t="s">
        <v>5654</v>
      </c>
    </row>
    <row r="3117" spans="1:5" ht="15" thickBot="1" x14ac:dyDescent="0.35">
      <c r="A3117" s="17"/>
      <c r="B3117" s="17"/>
      <c r="C3117" s="18"/>
      <c r="D3117" s="1">
        <v>677</v>
      </c>
      <c r="E3117" s="4" t="s">
        <v>5655</v>
      </c>
    </row>
    <row r="3118" spans="1:5" ht="15" thickBot="1" x14ac:dyDescent="0.35">
      <c r="A3118" s="17"/>
      <c r="B3118" s="17"/>
      <c r="C3118" s="18"/>
      <c r="D3118" s="1">
        <v>568</v>
      </c>
      <c r="E3118" s="4" t="s">
        <v>5656</v>
      </c>
    </row>
    <row r="3119" spans="1:5" ht="15" thickBot="1" x14ac:dyDescent="0.35">
      <c r="A3119" s="17"/>
      <c r="B3119" s="17"/>
      <c r="C3119" s="18"/>
      <c r="D3119" s="1">
        <v>523</v>
      </c>
      <c r="E3119" s="4" t="s">
        <v>5657</v>
      </c>
    </row>
    <row r="3120" spans="1:5" ht="15" thickBot="1" x14ac:dyDescent="0.35">
      <c r="A3120" s="17"/>
      <c r="B3120" s="17"/>
      <c r="C3120" s="18"/>
      <c r="D3120" s="1">
        <v>432</v>
      </c>
      <c r="E3120" s="4" t="s">
        <v>5658</v>
      </c>
    </row>
    <row r="3121" spans="1:5" ht="15" thickBot="1" x14ac:dyDescent="0.35">
      <c r="A3121" s="17"/>
      <c r="B3121" s="17"/>
      <c r="C3121" s="18"/>
      <c r="D3121" s="1">
        <v>425</v>
      </c>
      <c r="E3121" s="4" t="s">
        <v>5659</v>
      </c>
    </row>
    <row r="3122" spans="1:5" ht="15" thickBot="1" x14ac:dyDescent="0.35">
      <c r="A3122" s="17"/>
      <c r="B3122" s="17"/>
      <c r="C3122" s="18"/>
      <c r="D3122" s="1">
        <v>407</v>
      </c>
      <c r="E3122" s="4" t="s">
        <v>5660</v>
      </c>
    </row>
    <row r="3123" spans="1:5" ht="15" thickBot="1" x14ac:dyDescent="0.35">
      <c r="A3123" s="17"/>
      <c r="B3123" s="17"/>
      <c r="C3123" s="18"/>
      <c r="D3123" s="1">
        <v>692</v>
      </c>
      <c r="E3123" s="4" t="s">
        <v>5660</v>
      </c>
    </row>
    <row r="3124" spans="1:5" ht="15" thickBot="1" x14ac:dyDescent="0.35">
      <c r="A3124" s="17"/>
      <c r="B3124" s="17"/>
      <c r="C3124" s="18"/>
      <c r="D3124" s="1">
        <v>541</v>
      </c>
      <c r="E3124" s="4" t="s">
        <v>5661</v>
      </c>
    </row>
    <row r="3125" spans="1:5" ht="15" thickBot="1" x14ac:dyDescent="0.35">
      <c r="A3125" s="17"/>
      <c r="B3125" s="17"/>
      <c r="C3125" s="18"/>
      <c r="D3125" s="1">
        <v>224</v>
      </c>
      <c r="E3125" s="4" t="s">
        <v>5662</v>
      </c>
    </row>
    <row r="3126" spans="1:5" ht="15" thickBot="1" x14ac:dyDescent="0.35">
      <c r="A3126" s="17"/>
      <c r="B3126" s="17"/>
      <c r="C3126" s="18"/>
      <c r="D3126" s="1">
        <v>566</v>
      </c>
      <c r="E3126" s="4" t="s">
        <v>5663</v>
      </c>
    </row>
    <row r="3127" spans="1:5" ht="15" thickBot="1" x14ac:dyDescent="0.35">
      <c r="A3127" s="17"/>
      <c r="B3127" s="17"/>
      <c r="C3127" s="18"/>
      <c r="D3127" s="1">
        <v>376</v>
      </c>
      <c r="E3127" s="4" t="s">
        <v>5664</v>
      </c>
    </row>
    <row r="3128" spans="1:5" ht="15" thickBot="1" x14ac:dyDescent="0.35">
      <c r="A3128" s="17"/>
      <c r="B3128" s="17"/>
      <c r="C3128" s="18"/>
      <c r="D3128" s="1">
        <v>809</v>
      </c>
      <c r="E3128" s="4" t="s">
        <v>5665</v>
      </c>
    </row>
    <row r="3129" spans="1:5" ht="15" thickBot="1" x14ac:dyDescent="0.35">
      <c r="A3129" s="17"/>
      <c r="B3129" s="17"/>
      <c r="C3129" s="18"/>
      <c r="D3129" s="1">
        <v>399</v>
      </c>
      <c r="E3129" s="4" t="s">
        <v>5666</v>
      </c>
    </row>
    <row r="3130" spans="1:5" ht="15" thickBot="1" x14ac:dyDescent="0.35">
      <c r="A3130" s="17"/>
      <c r="B3130" s="17"/>
      <c r="C3130" s="18"/>
      <c r="D3130" s="1">
        <v>210</v>
      </c>
      <c r="E3130" s="4" t="s">
        <v>5667</v>
      </c>
    </row>
    <row r="3131" spans="1:5" ht="15" thickBot="1" x14ac:dyDescent="0.35">
      <c r="A3131" s="17"/>
      <c r="B3131" s="17"/>
      <c r="C3131" s="18"/>
      <c r="D3131" s="1">
        <v>682</v>
      </c>
      <c r="E3131" s="4" t="s">
        <v>5668</v>
      </c>
    </row>
    <row r="3132" spans="1:5" ht="15" thickBot="1" x14ac:dyDescent="0.35">
      <c r="A3132" s="17"/>
      <c r="B3132" s="17"/>
      <c r="C3132" s="18"/>
      <c r="D3132" s="1">
        <v>572</v>
      </c>
      <c r="E3132" s="4" t="s">
        <v>5669</v>
      </c>
    </row>
    <row r="3133" spans="1:5" ht="15" thickBot="1" x14ac:dyDescent="0.35">
      <c r="A3133" s="17"/>
      <c r="B3133" s="17"/>
      <c r="C3133" s="18"/>
      <c r="D3133" s="1">
        <v>676</v>
      </c>
      <c r="E3133" s="4" t="s">
        <v>5670</v>
      </c>
    </row>
    <row r="3134" spans="1:5" ht="15" thickBot="1" x14ac:dyDescent="0.35">
      <c r="A3134" s="17"/>
      <c r="B3134" s="17"/>
      <c r="C3134" s="18"/>
      <c r="D3134" s="1">
        <v>349</v>
      </c>
      <c r="E3134" s="4" t="s">
        <v>5671</v>
      </c>
    </row>
    <row r="3135" spans="1:5" ht="15" thickBot="1" x14ac:dyDescent="0.35">
      <c r="A3135" s="17"/>
      <c r="B3135" s="17"/>
      <c r="C3135" s="18"/>
      <c r="D3135" s="1">
        <v>59</v>
      </c>
      <c r="E3135" s="4" t="s">
        <v>5672</v>
      </c>
    </row>
    <row r="3136" spans="1:5" ht="15" thickBot="1" x14ac:dyDescent="0.35">
      <c r="A3136" s="17"/>
      <c r="B3136" s="17"/>
      <c r="C3136" s="18"/>
      <c r="D3136" s="1">
        <v>340</v>
      </c>
      <c r="E3136" s="4" t="s">
        <v>5673</v>
      </c>
    </row>
    <row r="3137" spans="1:5" ht="15" thickBot="1" x14ac:dyDescent="0.35">
      <c r="A3137" s="17"/>
      <c r="B3137" s="17"/>
      <c r="C3137" s="18"/>
      <c r="D3137" s="1">
        <v>424</v>
      </c>
      <c r="E3137" s="4" t="s">
        <v>5674</v>
      </c>
    </row>
    <row r="3138" spans="1:5" ht="15" thickBot="1" x14ac:dyDescent="0.35">
      <c r="A3138" s="17"/>
      <c r="B3138" s="17"/>
      <c r="C3138" s="18"/>
      <c r="D3138" s="1">
        <v>601</v>
      </c>
      <c r="E3138" s="4" t="s">
        <v>5675</v>
      </c>
    </row>
    <row r="3139" spans="1:5" ht="15" thickBot="1" x14ac:dyDescent="0.35">
      <c r="A3139" s="17"/>
      <c r="B3139" s="17"/>
      <c r="C3139" s="18"/>
      <c r="D3139" s="1">
        <v>530</v>
      </c>
      <c r="E3139" s="4" t="s">
        <v>5676</v>
      </c>
    </row>
    <row r="3140" spans="1:5" ht="15" thickBot="1" x14ac:dyDescent="0.35">
      <c r="A3140" s="17"/>
      <c r="B3140" s="17"/>
      <c r="C3140" s="18"/>
      <c r="D3140" s="1">
        <v>813</v>
      </c>
      <c r="E3140" s="4" t="s">
        <v>5677</v>
      </c>
    </row>
    <row r="3141" spans="1:5" ht="15" thickBot="1" x14ac:dyDescent="0.35">
      <c r="A3141" s="17"/>
      <c r="B3141" s="17"/>
      <c r="C3141" s="18"/>
      <c r="D3141" s="1">
        <v>480</v>
      </c>
      <c r="E3141" s="4" t="s">
        <v>5678</v>
      </c>
    </row>
    <row r="3142" spans="1:5" ht="15" thickBot="1" x14ac:dyDescent="0.35">
      <c r="A3142" s="17"/>
      <c r="B3142" s="17"/>
      <c r="C3142" s="18"/>
      <c r="D3142" s="1">
        <v>715</v>
      </c>
      <c r="E3142" s="4" t="s">
        <v>5679</v>
      </c>
    </row>
    <row r="3143" spans="1:5" ht="15" thickBot="1" x14ac:dyDescent="0.35">
      <c r="A3143" s="17"/>
      <c r="B3143" s="17"/>
      <c r="C3143" s="18"/>
      <c r="D3143" s="1">
        <v>238</v>
      </c>
      <c r="E3143" s="4" t="s">
        <v>5680</v>
      </c>
    </row>
    <row r="3144" spans="1:5" ht="15" thickBot="1" x14ac:dyDescent="0.35">
      <c r="A3144" s="17"/>
      <c r="B3144" s="17"/>
      <c r="C3144" s="18"/>
      <c r="D3144" s="1">
        <v>505</v>
      </c>
      <c r="E3144" s="4" t="s">
        <v>5681</v>
      </c>
    </row>
    <row r="3145" spans="1:5" ht="15" thickBot="1" x14ac:dyDescent="0.35">
      <c r="A3145" s="17"/>
      <c r="B3145" s="17"/>
      <c r="C3145" s="18"/>
      <c r="D3145" s="1">
        <v>201</v>
      </c>
      <c r="E3145" s="4" t="s">
        <v>5682</v>
      </c>
    </row>
    <row r="3146" spans="1:5" ht="15" thickBot="1" x14ac:dyDescent="0.35">
      <c r="A3146" s="17"/>
      <c r="B3146" s="17"/>
      <c r="C3146" s="18"/>
      <c r="D3146" s="1">
        <v>529</v>
      </c>
      <c r="E3146" s="4" t="s">
        <v>5683</v>
      </c>
    </row>
    <row r="3147" spans="1:5" ht="15" thickBot="1" x14ac:dyDescent="0.35">
      <c r="A3147" s="17"/>
      <c r="B3147" s="17"/>
      <c r="C3147" s="18"/>
      <c r="D3147" s="1">
        <v>516</v>
      </c>
      <c r="E3147" s="4" t="s">
        <v>5684</v>
      </c>
    </row>
    <row r="3148" spans="1:5" ht="15" thickBot="1" x14ac:dyDescent="0.35">
      <c r="A3148" s="17"/>
      <c r="B3148" s="17"/>
      <c r="C3148" s="18"/>
      <c r="D3148" s="1">
        <v>531</v>
      </c>
      <c r="E3148" s="4" t="s">
        <v>5685</v>
      </c>
    </row>
    <row r="3149" spans="1:5" ht="15" thickBot="1" x14ac:dyDescent="0.35">
      <c r="A3149" s="17"/>
      <c r="B3149" s="17"/>
      <c r="C3149" s="18"/>
      <c r="D3149" s="1">
        <v>470</v>
      </c>
      <c r="E3149" s="4" t="s">
        <v>5686</v>
      </c>
    </row>
    <row r="3150" spans="1:5" ht="15" thickBot="1" x14ac:dyDescent="0.35">
      <c r="A3150" s="17"/>
      <c r="B3150" s="17"/>
      <c r="C3150" s="18"/>
      <c r="D3150" s="1">
        <v>271</v>
      </c>
      <c r="E3150" s="4" t="s">
        <v>5687</v>
      </c>
    </row>
    <row r="3151" spans="1:5" ht="15" thickBot="1" x14ac:dyDescent="0.35">
      <c r="A3151" s="17"/>
      <c r="B3151" s="17"/>
      <c r="C3151" s="18"/>
      <c r="D3151" s="1">
        <v>347</v>
      </c>
      <c r="E3151" s="4" t="s">
        <v>5688</v>
      </c>
    </row>
    <row r="3152" spans="1:5" ht="15" thickBot="1" x14ac:dyDescent="0.35">
      <c r="A3152" s="17"/>
      <c r="B3152" s="17"/>
      <c r="C3152" s="18"/>
      <c r="D3152" s="1">
        <v>586</v>
      </c>
      <c r="E3152" s="4" t="s">
        <v>5689</v>
      </c>
    </row>
    <row r="3153" spans="1:5" ht="15" thickBot="1" x14ac:dyDescent="0.35">
      <c r="A3153" s="17"/>
      <c r="B3153" s="17"/>
      <c r="C3153" s="18"/>
      <c r="D3153" s="1">
        <v>612</v>
      </c>
      <c r="E3153" s="4" t="s">
        <v>5690</v>
      </c>
    </row>
    <row r="3154" spans="1:5" ht="15" thickBot="1" x14ac:dyDescent="0.35">
      <c r="A3154" s="17"/>
      <c r="B3154" s="17"/>
      <c r="C3154" s="18"/>
      <c r="D3154" s="1">
        <v>563</v>
      </c>
      <c r="E3154" s="4" t="s">
        <v>5691</v>
      </c>
    </row>
    <row r="3155" spans="1:5" ht="15" thickBot="1" x14ac:dyDescent="0.35">
      <c r="A3155" s="17"/>
      <c r="B3155" s="17"/>
      <c r="C3155" s="18"/>
      <c r="D3155" s="1">
        <v>602</v>
      </c>
      <c r="E3155" s="4" t="s">
        <v>5692</v>
      </c>
    </row>
    <row r="3156" spans="1:5" ht="15" thickBot="1" x14ac:dyDescent="0.35">
      <c r="A3156" s="17"/>
      <c r="B3156" s="17"/>
      <c r="C3156" s="18"/>
      <c r="D3156" s="1">
        <v>684</v>
      </c>
      <c r="E3156" s="4" t="s">
        <v>5693</v>
      </c>
    </row>
    <row r="3157" spans="1:5" ht="15" thickBot="1" x14ac:dyDescent="0.35">
      <c r="A3157" s="17"/>
      <c r="B3157" s="17"/>
      <c r="C3157" s="18"/>
      <c r="D3157" s="1">
        <v>335</v>
      </c>
      <c r="E3157" s="4" t="s">
        <v>5694</v>
      </c>
    </row>
    <row r="3158" spans="1:5" ht="15" thickBot="1" x14ac:dyDescent="0.35">
      <c r="A3158" s="17"/>
      <c r="B3158" s="17"/>
      <c r="C3158" s="18"/>
      <c r="D3158" s="1">
        <v>472</v>
      </c>
      <c r="E3158" s="4" t="s">
        <v>5695</v>
      </c>
    </row>
    <row r="3159" spans="1:5" ht="15" thickBot="1" x14ac:dyDescent="0.35">
      <c r="A3159" s="17"/>
      <c r="B3159" s="17"/>
      <c r="C3159" s="18"/>
      <c r="D3159" s="1">
        <v>675</v>
      </c>
      <c r="E3159" s="4" t="s">
        <v>5696</v>
      </c>
    </row>
    <row r="3160" spans="1:5" ht="15" thickBot="1" x14ac:dyDescent="0.35">
      <c r="A3160" s="17"/>
      <c r="B3160" s="17"/>
      <c r="C3160" s="18"/>
      <c r="D3160" s="1">
        <v>711</v>
      </c>
      <c r="E3160" s="4" t="s">
        <v>5696</v>
      </c>
    </row>
    <row r="3161" spans="1:5" ht="15" thickBot="1" x14ac:dyDescent="0.35">
      <c r="A3161" s="17"/>
      <c r="B3161" s="17"/>
      <c r="C3161" s="18"/>
      <c r="D3161" s="1">
        <v>6</v>
      </c>
      <c r="E3161" s="4" t="s">
        <v>5697</v>
      </c>
    </row>
    <row r="3162" spans="1:5" ht="15" thickBot="1" x14ac:dyDescent="0.35">
      <c r="A3162" s="17"/>
      <c r="B3162" s="17"/>
      <c r="C3162" s="18"/>
      <c r="D3162" s="1">
        <v>40</v>
      </c>
      <c r="E3162" s="4" t="s">
        <v>5697</v>
      </c>
    </row>
    <row r="3163" spans="1:5" ht="15" thickBot="1" x14ac:dyDescent="0.35">
      <c r="A3163" s="17"/>
      <c r="B3163" s="17"/>
      <c r="C3163" s="18"/>
      <c r="D3163" s="1">
        <v>429</v>
      </c>
      <c r="E3163" s="4" t="s">
        <v>5698</v>
      </c>
    </row>
    <row r="3164" spans="1:5" ht="15" thickBot="1" x14ac:dyDescent="0.35">
      <c r="A3164" s="17"/>
      <c r="B3164" s="17"/>
      <c r="C3164" s="18"/>
      <c r="D3164" s="1">
        <v>81</v>
      </c>
      <c r="E3164" s="4" t="s">
        <v>5699</v>
      </c>
    </row>
    <row r="3165" spans="1:5" ht="15" thickBot="1" x14ac:dyDescent="0.35">
      <c r="A3165" s="17"/>
      <c r="B3165" s="17"/>
      <c r="C3165" s="18"/>
      <c r="D3165" s="1">
        <v>598</v>
      </c>
      <c r="E3165" s="4" t="s">
        <v>5700</v>
      </c>
    </row>
    <row r="3166" spans="1:5" ht="15" thickBot="1" x14ac:dyDescent="0.35">
      <c r="A3166" s="17"/>
      <c r="B3166" s="17"/>
      <c r="C3166" s="18"/>
      <c r="D3166" s="1">
        <v>77</v>
      </c>
      <c r="E3166" s="4" t="s">
        <v>5701</v>
      </c>
    </row>
    <row r="3167" spans="1:5" ht="15" thickBot="1" x14ac:dyDescent="0.35">
      <c r="A3167" s="17"/>
      <c r="B3167" s="17"/>
      <c r="C3167" s="18"/>
      <c r="D3167" s="1">
        <v>734</v>
      </c>
      <c r="E3167" s="4" t="s">
        <v>5702</v>
      </c>
    </row>
    <row r="3168" spans="1:5" ht="15" thickBot="1" x14ac:dyDescent="0.35">
      <c r="A3168" s="17"/>
      <c r="B3168" s="17"/>
      <c r="C3168" s="18"/>
      <c r="D3168" s="1">
        <v>110</v>
      </c>
      <c r="E3168" s="4" t="s">
        <v>5703</v>
      </c>
    </row>
    <row r="3169" spans="1:5" ht="15" thickBot="1" x14ac:dyDescent="0.35">
      <c r="A3169" s="17"/>
      <c r="B3169" s="17"/>
      <c r="C3169" s="18"/>
      <c r="D3169" s="1">
        <v>145</v>
      </c>
      <c r="E3169" s="4" t="s">
        <v>5704</v>
      </c>
    </row>
    <row r="3170" spans="1:5" ht="15" thickBot="1" x14ac:dyDescent="0.35">
      <c r="A3170" s="17"/>
      <c r="B3170" s="17"/>
      <c r="C3170" s="18"/>
      <c r="D3170" s="1">
        <v>352</v>
      </c>
      <c r="E3170" s="4" t="s">
        <v>5705</v>
      </c>
    </row>
    <row r="3171" spans="1:5" ht="15" thickBot="1" x14ac:dyDescent="0.35">
      <c r="A3171" s="17"/>
      <c r="B3171" s="17"/>
      <c r="C3171" s="18"/>
      <c r="D3171" s="1">
        <v>276</v>
      </c>
      <c r="E3171" s="4" t="s">
        <v>5706</v>
      </c>
    </row>
    <row r="3172" spans="1:5" ht="15" thickBot="1" x14ac:dyDescent="0.35">
      <c r="A3172" s="17"/>
      <c r="B3172" s="17"/>
      <c r="C3172" s="18"/>
      <c r="D3172" s="1">
        <v>806</v>
      </c>
      <c r="E3172" s="4" t="s">
        <v>5707</v>
      </c>
    </row>
    <row r="3173" spans="1:5" ht="15" thickBot="1" x14ac:dyDescent="0.35">
      <c r="A3173" s="17"/>
      <c r="B3173" s="17"/>
      <c r="C3173" s="18"/>
      <c r="D3173" s="1">
        <v>807</v>
      </c>
      <c r="E3173" s="4" t="s">
        <v>5708</v>
      </c>
    </row>
    <row r="3174" spans="1:5" ht="15" thickBot="1" x14ac:dyDescent="0.35">
      <c r="A3174" s="17"/>
      <c r="B3174" s="17"/>
      <c r="C3174" s="18"/>
      <c r="D3174" s="1">
        <v>785</v>
      </c>
      <c r="E3174" s="4" t="s">
        <v>5709</v>
      </c>
    </row>
    <row r="3175" spans="1:5" ht="15" thickBot="1" x14ac:dyDescent="0.35">
      <c r="A3175" s="17"/>
      <c r="B3175" s="17"/>
      <c r="C3175" s="18"/>
      <c r="D3175" s="1">
        <v>257</v>
      </c>
      <c r="E3175" s="4" t="s">
        <v>5710</v>
      </c>
    </row>
    <row r="3176" spans="1:5" ht="15" thickBot="1" x14ac:dyDescent="0.35">
      <c r="A3176" s="17"/>
      <c r="B3176" s="17"/>
      <c r="C3176" s="18"/>
      <c r="D3176" s="1">
        <v>739</v>
      </c>
      <c r="E3176" s="4" t="s">
        <v>5711</v>
      </c>
    </row>
    <row r="3177" spans="1:5" ht="15" thickBot="1" x14ac:dyDescent="0.35">
      <c r="A3177" s="17"/>
      <c r="B3177" s="17"/>
      <c r="C3177" s="18"/>
      <c r="D3177" s="1">
        <v>268</v>
      </c>
      <c r="E3177" s="4" t="s">
        <v>5712</v>
      </c>
    </row>
    <row r="3178" spans="1:5" ht="15" thickBot="1" x14ac:dyDescent="0.35">
      <c r="A3178" s="17"/>
      <c r="B3178" s="17"/>
      <c r="C3178" s="18"/>
      <c r="D3178" s="1">
        <v>709</v>
      </c>
      <c r="E3178" s="4" t="s">
        <v>5713</v>
      </c>
    </row>
    <row r="3179" spans="1:5" ht="15" thickBot="1" x14ac:dyDescent="0.35">
      <c r="A3179" s="17"/>
      <c r="B3179" s="17"/>
      <c r="C3179" s="18"/>
      <c r="D3179" s="1">
        <v>287</v>
      </c>
      <c r="E3179" s="4" t="s">
        <v>5714</v>
      </c>
    </row>
    <row r="3180" spans="1:5" ht="15" thickBot="1" x14ac:dyDescent="0.35">
      <c r="A3180" s="17"/>
      <c r="B3180" s="17"/>
      <c r="C3180" s="18"/>
      <c r="D3180" s="1">
        <v>146</v>
      </c>
      <c r="E3180" s="4" t="s">
        <v>5715</v>
      </c>
    </row>
    <row r="3181" spans="1:5" ht="15" thickBot="1" x14ac:dyDescent="0.35">
      <c r="A3181" s="17"/>
      <c r="B3181" s="17"/>
      <c r="C3181" s="18"/>
      <c r="D3181" s="1">
        <v>498</v>
      </c>
      <c r="E3181" s="4" t="s">
        <v>5716</v>
      </c>
    </row>
    <row r="3182" spans="1:5" ht="15" thickBot="1" x14ac:dyDescent="0.35">
      <c r="A3182" s="17"/>
      <c r="B3182" s="17"/>
      <c r="C3182" s="18"/>
      <c r="D3182" s="1">
        <v>236</v>
      </c>
      <c r="E3182" s="4" t="s">
        <v>5717</v>
      </c>
    </row>
    <row r="3183" spans="1:5" ht="15" thickBot="1" x14ac:dyDescent="0.35">
      <c r="A3183" s="17"/>
      <c r="B3183" s="17"/>
      <c r="C3183" s="18"/>
      <c r="D3183" s="1">
        <v>828</v>
      </c>
      <c r="E3183" s="4" t="s">
        <v>5718</v>
      </c>
    </row>
    <row r="3184" spans="1:5" ht="15" thickBot="1" x14ac:dyDescent="0.35">
      <c r="A3184" s="17"/>
      <c r="B3184" s="17"/>
      <c r="C3184" s="18"/>
      <c r="D3184" s="1">
        <v>49</v>
      </c>
      <c r="E3184" s="4" t="s">
        <v>5719</v>
      </c>
    </row>
    <row r="3185" spans="1:5" ht="15" thickBot="1" x14ac:dyDescent="0.35">
      <c r="A3185" s="17"/>
      <c r="B3185" s="17"/>
      <c r="C3185" s="18"/>
      <c r="D3185" s="1">
        <v>716</v>
      </c>
      <c r="E3185" s="4" t="s">
        <v>5720</v>
      </c>
    </row>
    <row r="3186" spans="1:5" ht="15" thickBot="1" x14ac:dyDescent="0.35">
      <c r="A3186" s="17"/>
      <c r="B3186" s="17"/>
      <c r="C3186" s="18"/>
      <c r="D3186" s="1">
        <v>42</v>
      </c>
      <c r="E3186" s="4" t="s">
        <v>5721</v>
      </c>
    </row>
    <row r="3187" spans="1:5" ht="15" thickBot="1" x14ac:dyDescent="0.35">
      <c r="A3187" s="17"/>
      <c r="B3187" s="17"/>
      <c r="C3187" s="18"/>
      <c r="D3187" s="1">
        <v>493</v>
      </c>
      <c r="E3187" s="4" t="s">
        <v>5722</v>
      </c>
    </row>
    <row r="3188" spans="1:5" ht="15" thickBot="1" x14ac:dyDescent="0.35">
      <c r="A3188" s="17"/>
      <c r="B3188" s="17"/>
      <c r="C3188" s="18"/>
      <c r="D3188" s="1">
        <v>132</v>
      </c>
      <c r="E3188" s="4" t="s">
        <v>5723</v>
      </c>
    </row>
    <row r="3189" spans="1:5" ht="15" thickBot="1" x14ac:dyDescent="0.35">
      <c r="A3189" s="17"/>
      <c r="B3189" s="17"/>
      <c r="C3189" s="18"/>
      <c r="D3189" s="1">
        <v>133</v>
      </c>
      <c r="E3189" s="4" t="s">
        <v>5724</v>
      </c>
    </row>
    <row r="3190" spans="1:5" ht="15" thickBot="1" x14ac:dyDescent="0.35">
      <c r="A3190" s="17"/>
      <c r="B3190" s="17"/>
      <c r="C3190" s="18"/>
      <c r="D3190" s="1">
        <v>416</v>
      </c>
      <c r="E3190" s="4" t="s">
        <v>5725</v>
      </c>
    </row>
    <row r="3191" spans="1:5" ht="15" thickBot="1" x14ac:dyDescent="0.35">
      <c r="A3191" s="17"/>
      <c r="B3191" s="17"/>
      <c r="C3191" s="18"/>
      <c r="D3191" s="1">
        <v>543</v>
      </c>
      <c r="E3191" s="4" t="s">
        <v>5726</v>
      </c>
    </row>
    <row r="3192" spans="1:5" ht="15" thickBot="1" x14ac:dyDescent="0.35">
      <c r="A3192" s="17"/>
      <c r="B3192" s="17"/>
      <c r="C3192" s="18"/>
      <c r="D3192" s="1">
        <v>800</v>
      </c>
      <c r="E3192" s="4" t="s">
        <v>5727</v>
      </c>
    </row>
    <row r="3193" spans="1:5" ht="15" thickBot="1" x14ac:dyDescent="0.35">
      <c r="A3193" s="17"/>
      <c r="B3193" s="17"/>
      <c r="C3193" s="18"/>
      <c r="D3193" s="1">
        <v>723</v>
      </c>
      <c r="E3193" s="4" t="s">
        <v>5728</v>
      </c>
    </row>
    <row r="3194" spans="1:5" ht="15" thickBot="1" x14ac:dyDescent="0.35">
      <c r="A3194" s="17"/>
      <c r="B3194" s="17"/>
      <c r="C3194" s="18"/>
      <c r="D3194" s="1">
        <v>100</v>
      </c>
      <c r="E3194" s="4" t="s">
        <v>5729</v>
      </c>
    </row>
    <row r="3195" spans="1:5" ht="15" thickBot="1" x14ac:dyDescent="0.35">
      <c r="A3195" s="17"/>
      <c r="B3195" s="17"/>
      <c r="C3195" s="18"/>
      <c r="D3195" s="1">
        <v>58</v>
      </c>
      <c r="E3195" s="4" t="s">
        <v>5730</v>
      </c>
    </row>
    <row r="3196" spans="1:5" ht="15" thickBot="1" x14ac:dyDescent="0.35">
      <c r="A3196" s="17"/>
      <c r="B3196" s="17"/>
      <c r="C3196" s="18"/>
      <c r="D3196" s="1">
        <v>369</v>
      </c>
      <c r="E3196" s="4" t="s">
        <v>5731</v>
      </c>
    </row>
    <row r="3197" spans="1:5" ht="15" thickBot="1" x14ac:dyDescent="0.35">
      <c r="A3197" s="17"/>
      <c r="B3197" s="17"/>
      <c r="C3197" s="18"/>
      <c r="D3197" s="1">
        <v>644</v>
      </c>
      <c r="E3197" s="4" t="s">
        <v>5732</v>
      </c>
    </row>
    <row r="3198" spans="1:5" ht="15" thickBot="1" x14ac:dyDescent="0.35">
      <c r="A3198" s="17"/>
      <c r="B3198" s="17"/>
      <c r="C3198" s="18"/>
      <c r="D3198" s="1">
        <v>588</v>
      </c>
      <c r="E3198" s="4" t="s">
        <v>5733</v>
      </c>
    </row>
    <row r="3199" spans="1:5" ht="15" thickBot="1" x14ac:dyDescent="0.35">
      <c r="A3199" s="17"/>
      <c r="B3199" s="17"/>
      <c r="C3199" s="18"/>
      <c r="D3199" s="1">
        <v>203</v>
      </c>
      <c r="E3199" s="4" t="s">
        <v>5734</v>
      </c>
    </row>
    <row r="3200" spans="1:5" ht="15" thickBot="1" x14ac:dyDescent="0.35">
      <c r="A3200" s="17"/>
      <c r="B3200" s="17"/>
      <c r="C3200" s="18"/>
      <c r="D3200" s="1">
        <v>14</v>
      </c>
      <c r="E3200" s="4" t="s">
        <v>5735</v>
      </c>
    </row>
    <row r="3201" spans="1:5" ht="15" thickBot="1" x14ac:dyDescent="0.35">
      <c r="A3201" s="17"/>
      <c r="B3201" s="17"/>
      <c r="C3201" s="18"/>
      <c r="D3201" s="1">
        <v>599</v>
      </c>
      <c r="E3201" s="4" t="s">
        <v>5736</v>
      </c>
    </row>
    <row r="3202" spans="1:5" ht="15" thickBot="1" x14ac:dyDescent="0.35">
      <c r="A3202" s="17"/>
      <c r="B3202" s="17"/>
      <c r="C3202" s="18"/>
      <c r="D3202" s="1">
        <v>157</v>
      </c>
      <c r="E3202" s="4" t="s">
        <v>5737</v>
      </c>
    </row>
    <row r="3203" spans="1:5" ht="15" thickBot="1" x14ac:dyDescent="0.35">
      <c r="A3203" s="17"/>
      <c r="B3203" s="17"/>
      <c r="C3203" s="18"/>
      <c r="D3203" s="1">
        <v>830</v>
      </c>
      <c r="E3203" s="4" t="s">
        <v>5738</v>
      </c>
    </row>
    <row r="3204" spans="1:5" ht="15" thickBot="1" x14ac:dyDescent="0.35">
      <c r="A3204" s="17"/>
      <c r="B3204" s="17"/>
      <c r="C3204" s="18"/>
      <c r="D3204" s="1">
        <v>386</v>
      </c>
      <c r="E3204" s="4" t="s">
        <v>5739</v>
      </c>
    </row>
    <row r="3205" spans="1:5" ht="15" thickBot="1" x14ac:dyDescent="0.35">
      <c r="A3205" s="17"/>
      <c r="B3205" s="17"/>
      <c r="C3205" s="18"/>
      <c r="D3205" s="1">
        <v>165</v>
      </c>
      <c r="E3205" s="4" t="s">
        <v>5740</v>
      </c>
    </row>
    <row r="3206" spans="1:5" ht="15" thickBot="1" x14ac:dyDescent="0.35">
      <c r="A3206" s="17"/>
      <c r="B3206" s="17"/>
      <c r="C3206" s="18"/>
      <c r="D3206" s="1">
        <v>93</v>
      </c>
      <c r="E3206" s="4" t="s">
        <v>5741</v>
      </c>
    </row>
    <row r="3207" spans="1:5" ht="15" thickBot="1" x14ac:dyDescent="0.35">
      <c r="A3207" s="17"/>
      <c r="B3207" s="17"/>
      <c r="C3207" s="18"/>
      <c r="D3207" s="1">
        <v>831</v>
      </c>
      <c r="E3207" s="4" t="s">
        <v>5742</v>
      </c>
    </row>
    <row r="3208" spans="1:5" ht="15" thickBot="1" x14ac:dyDescent="0.35">
      <c r="A3208" s="17"/>
      <c r="B3208" s="17"/>
      <c r="C3208" s="18"/>
      <c r="D3208" s="1">
        <v>402</v>
      </c>
      <c r="E3208" s="4" t="s">
        <v>5743</v>
      </c>
    </row>
    <row r="3209" spans="1:5" ht="15" thickBot="1" x14ac:dyDescent="0.35">
      <c r="A3209" s="17"/>
      <c r="B3209" s="17"/>
      <c r="C3209" s="18"/>
      <c r="D3209" s="1">
        <v>75</v>
      </c>
      <c r="E3209" s="4" t="s">
        <v>5744</v>
      </c>
    </row>
    <row r="3210" spans="1:5" ht="15" thickBot="1" x14ac:dyDescent="0.35">
      <c r="A3210" s="17"/>
      <c r="B3210" s="17"/>
      <c r="C3210" s="18"/>
      <c r="D3210" s="1">
        <v>655</v>
      </c>
      <c r="E3210" s="4" t="s">
        <v>5745</v>
      </c>
    </row>
    <row r="3211" spans="1:5" ht="15" thickBot="1" x14ac:dyDescent="0.35">
      <c r="A3211" s="17"/>
      <c r="B3211" s="17"/>
      <c r="C3211" s="18"/>
      <c r="D3211" s="1">
        <v>762</v>
      </c>
      <c r="E3211" s="4" t="s">
        <v>5746</v>
      </c>
    </row>
    <row r="3212" spans="1:5" ht="15" thickBot="1" x14ac:dyDescent="0.35">
      <c r="A3212" s="17"/>
      <c r="B3212" s="17"/>
      <c r="C3212" s="18"/>
      <c r="D3212" s="1">
        <v>533</v>
      </c>
      <c r="E3212" s="4" t="s">
        <v>5747</v>
      </c>
    </row>
    <row r="3213" spans="1:5" ht="15" thickBot="1" x14ac:dyDescent="0.35">
      <c r="A3213" s="17"/>
      <c r="B3213" s="17"/>
      <c r="C3213" s="18"/>
      <c r="D3213" s="1">
        <v>549</v>
      </c>
      <c r="E3213" s="4" t="s">
        <v>5748</v>
      </c>
    </row>
    <row r="3214" spans="1:5" ht="15" thickBot="1" x14ac:dyDescent="0.35">
      <c r="A3214" s="17"/>
      <c r="B3214" s="17"/>
      <c r="C3214" s="18"/>
      <c r="D3214" s="1">
        <v>13</v>
      </c>
      <c r="E3214" s="4" t="s">
        <v>5749</v>
      </c>
    </row>
    <row r="3215" spans="1:5" ht="15" thickBot="1" x14ac:dyDescent="0.35">
      <c r="A3215" s="17"/>
      <c r="B3215" s="17"/>
      <c r="C3215" s="18"/>
      <c r="D3215" s="1">
        <v>422</v>
      </c>
      <c r="E3215" s="4" t="s">
        <v>5750</v>
      </c>
    </row>
    <row r="3216" spans="1:5" ht="15" thickBot="1" x14ac:dyDescent="0.35">
      <c r="A3216" s="17"/>
      <c r="B3216" s="17"/>
      <c r="C3216" s="18"/>
      <c r="D3216" s="1">
        <v>421</v>
      </c>
      <c r="E3216" s="4" t="s">
        <v>5751</v>
      </c>
    </row>
    <row r="3217" spans="1:5" ht="15" thickBot="1" x14ac:dyDescent="0.35">
      <c r="A3217" s="17"/>
      <c r="B3217" s="17"/>
      <c r="C3217" s="18"/>
      <c r="D3217" s="1">
        <v>414</v>
      </c>
      <c r="E3217" s="4" t="s">
        <v>5752</v>
      </c>
    </row>
    <row r="3218" spans="1:5" ht="15" thickBot="1" x14ac:dyDescent="0.35">
      <c r="A3218" s="17"/>
      <c r="B3218" s="17"/>
      <c r="C3218" s="18"/>
      <c r="D3218" s="1">
        <v>37</v>
      </c>
      <c r="E3218" s="4" t="s">
        <v>5753</v>
      </c>
    </row>
    <row r="3219" spans="1:5" ht="15" thickBot="1" x14ac:dyDescent="0.35">
      <c r="A3219" s="17"/>
      <c r="B3219" s="17"/>
      <c r="C3219" s="18"/>
      <c r="D3219" s="1">
        <v>356</v>
      </c>
      <c r="E3219" s="4" t="s">
        <v>5754</v>
      </c>
    </row>
    <row r="3220" spans="1:5" ht="15" thickBot="1" x14ac:dyDescent="0.35">
      <c r="A3220" s="17"/>
      <c r="B3220" s="17"/>
      <c r="C3220" s="18"/>
      <c r="D3220" s="1">
        <v>359</v>
      </c>
      <c r="E3220" s="4" t="s">
        <v>5755</v>
      </c>
    </row>
    <row r="3221" spans="1:5" ht="15" thickBot="1" x14ac:dyDescent="0.35">
      <c r="A3221" s="17"/>
      <c r="B3221" s="17"/>
      <c r="C3221" s="18"/>
      <c r="D3221" s="1">
        <v>395</v>
      </c>
      <c r="E3221" s="4" t="s">
        <v>5756</v>
      </c>
    </row>
    <row r="3222" spans="1:5" ht="15" thickBot="1" x14ac:dyDescent="0.35">
      <c r="A3222" s="17"/>
      <c r="B3222" s="17"/>
      <c r="C3222" s="18"/>
      <c r="D3222" s="1">
        <v>439</v>
      </c>
      <c r="E3222" s="4" t="s">
        <v>5757</v>
      </c>
    </row>
    <row r="3223" spans="1:5" ht="15" thickBot="1" x14ac:dyDescent="0.35">
      <c r="A3223" s="17"/>
      <c r="B3223" s="17"/>
      <c r="C3223" s="18"/>
      <c r="D3223" s="1">
        <v>437</v>
      </c>
      <c r="E3223" s="4" t="s">
        <v>5758</v>
      </c>
    </row>
    <row r="3224" spans="1:5" ht="15" thickBot="1" x14ac:dyDescent="0.35">
      <c r="A3224" s="17"/>
      <c r="B3224" s="17"/>
      <c r="C3224" s="18"/>
      <c r="D3224" s="1">
        <v>528</v>
      </c>
      <c r="E3224" s="4" t="s">
        <v>5759</v>
      </c>
    </row>
    <row r="3225" spans="1:5" ht="15" thickBot="1" x14ac:dyDescent="0.35">
      <c r="A3225" s="17"/>
      <c r="B3225" s="17"/>
      <c r="C3225" s="18"/>
      <c r="D3225" s="1">
        <v>482</v>
      </c>
      <c r="E3225" s="4" t="s">
        <v>5760</v>
      </c>
    </row>
    <row r="3226" spans="1:5" ht="15" thickBot="1" x14ac:dyDescent="0.35">
      <c r="A3226" s="17"/>
      <c r="B3226" s="17"/>
      <c r="C3226" s="18"/>
      <c r="D3226" s="1">
        <v>387</v>
      </c>
      <c r="E3226" s="4" t="s">
        <v>5761</v>
      </c>
    </row>
    <row r="3227" spans="1:5" ht="15" thickBot="1" x14ac:dyDescent="0.35">
      <c r="A3227" s="17"/>
      <c r="B3227" s="17"/>
      <c r="C3227" s="18"/>
      <c r="D3227" s="1">
        <v>345</v>
      </c>
      <c r="E3227" s="4" t="s">
        <v>5762</v>
      </c>
    </row>
    <row r="3228" spans="1:5" ht="15" thickBot="1" x14ac:dyDescent="0.35">
      <c r="A3228" s="17"/>
      <c r="B3228" s="17"/>
      <c r="C3228" s="18"/>
      <c r="D3228" s="1">
        <v>298</v>
      </c>
      <c r="E3228" s="4" t="s">
        <v>5763</v>
      </c>
    </row>
    <row r="3229" spans="1:5" ht="15" thickBot="1" x14ac:dyDescent="0.35">
      <c r="A3229" s="17"/>
      <c r="B3229" s="17"/>
      <c r="C3229" s="18"/>
      <c r="D3229" s="1">
        <v>744</v>
      </c>
      <c r="E3229" s="4" t="s">
        <v>5764</v>
      </c>
    </row>
    <row r="3230" spans="1:5" ht="15" thickBot="1" x14ac:dyDescent="0.35">
      <c r="A3230" s="17"/>
      <c r="B3230" s="17"/>
      <c r="C3230" s="18"/>
      <c r="D3230" s="1">
        <v>777</v>
      </c>
      <c r="E3230" s="4" t="s">
        <v>5765</v>
      </c>
    </row>
    <row r="3231" spans="1:5" ht="15" thickBot="1" x14ac:dyDescent="0.35">
      <c r="A3231" s="17"/>
      <c r="B3231" s="17"/>
      <c r="C3231" s="18"/>
      <c r="D3231" s="1">
        <v>258</v>
      </c>
      <c r="E3231" s="4" t="s">
        <v>5766</v>
      </c>
    </row>
    <row r="3232" spans="1:5" ht="15" thickBot="1" x14ac:dyDescent="0.35">
      <c r="A3232" s="17"/>
      <c r="B3232" s="17"/>
      <c r="C3232" s="18"/>
      <c r="D3232" s="1">
        <v>420</v>
      </c>
      <c r="E3232" s="4" t="s">
        <v>5767</v>
      </c>
    </row>
    <row r="3233" spans="1:5" ht="15" thickBot="1" x14ac:dyDescent="0.35">
      <c r="A3233" s="17"/>
      <c r="B3233" s="17"/>
      <c r="C3233" s="18"/>
      <c r="D3233" s="1">
        <v>341</v>
      </c>
      <c r="E3233" s="4" t="s">
        <v>5768</v>
      </c>
    </row>
    <row r="3234" spans="1:5" ht="15" thickBot="1" x14ac:dyDescent="0.35">
      <c r="A3234" s="17"/>
      <c r="B3234" s="17"/>
      <c r="C3234" s="18"/>
      <c r="D3234" s="1">
        <v>299</v>
      </c>
      <c r="E3234" s="4" t="s">
        <v>5769</v>
      </c>
    </row>
    <row r="3235" spans="1:5" ht="15" thickBot="1" x14ac:dyDescent="0.35">
      <c r="A3235" s="17"/>
      <c r="B3235" s="17"/>
      <c r="C3235" s="18"/>
      <c r="D3235" s="1">
        <v>392</v>
      </c>
      <c r="E3235" s="4" t="s">
        <v>5770</v>
      </c>
    </row>
    <row r="3236" spans="1:5" ht="15" thickBot="1" x14ac:dyDescent="0.35">
      <c r="A3236" s="17"/>
      <c r="B3236" s="17"/>
      <c r="C3236" s="18"/>
      <c r="D3236" s="1">
        <v>622</v>
      </c>
      <c r="E3236" s="4" t="s">
        <v>5771</v>
      </c>
    </row>
    <row r="3237" spans="1:5" ht="15" thickBot="1" x14ac:dyDescent="0.35">
      <c r="A3237" s="17"/>
      <c r="B3237" s="17"/>
      <c r="C3237" s="18"/>
      <c r="D3237" s="1">
        <v>176</v>
      </c>
      <c r="E3237" s="4" t="s">
        <v>5772</v>
      </c>
    </row>
    <row r="3238" spans="1:5" ht="15" thickBot="1" x14ac:dyDescent="0.35">
      <c r="A3238" s="17"/>
      <c r="B3238" s="17"/>
      <c r="C3238" s="18"/>
      <c r="D3238" s="1">
        <v>703</v>
      </c>
      <c r="E3238" s="4" t="s">
        <v>5773</v>
      </c>
    </row>
    <row r="3239" spans="1:5" ht="15" thickBot="1" x14ac:dyDescent="0.35">
      <c r="A3239" s="17"/>
      <c r="B3239" s="17"/>
      <c r="C3239" s="18"/>
      <c r="D3239" s="1">
        <v>300</v>
      </c>
      <c r="E3239" s="4" t="s">
        <v>5774</v>
      </c>
    </row>
    <row r="3240" spans="1:5" ht="15" thickBot="1" x14ac:dyDescent="0.35">
      <c r="A3240" s="17"/>
      <c r="B3240" s="17"/>
      <c r="C3240" s="18"/>
      <c r="D3240" s="1">
        <v>301</v>
      </c>
      <c r="E3240" s="4" t="s">
        <v>5775</v>
      </c>
    </row>
    <row r="3241" spans="1:5" ht="15" thickBot="1" x14ac:dyDescent="0.35">
      <c r="A3241" s="17"/>
      <c r="B3241" s="17"/>
      <c r="C3241" s="18"/>
      <c r="D3241" s="1">
        <v>35</v>
      </c>
      <c r="E3241" s="4" t="s">
        <v>5776</v>
      </c>
    </row>
    <row r="3242" spans="1:5" ht="15" thickBot="1" x14ac:dyDescent="0.35">
      <c r="A3242" s="17"/>
      <c r="B3242" s="17"/>
      <c r="C3242" s="18"/>
      <c r="D3242" s="1">
        <v>396</v>
      </c>
      <c r="E3242" s="4" t="s">
        <v>5777</v>
      </c>
    </row>
    <row r="3243" spans="1:5" ht="15" thickBot="1" x14ac:dyDescent="0.35">
      <c r="A3243" s="17"/>
      <c r="B3243" s="17"/>
      <c r="C3243" s="18"/>
      <c r="D3243" s="1">
        <v>371</v>
      </c>
      <c r="E3243" s="4" t="s">
        <v>5778</v>
      </c>
    </row>
    <row r="3244" spans="1:5" ht="15" thickBot="1" x14ac:dyDescent="0.35">
      <c r="A3244" s="17"/>
      <c r="B3244" s="17"/>
      <c r="C3244" s="18"/>
      <c r="D3244" s="1">
        <v>773</v>
      </c>
      <c r="E3244" s="4" t="s">
        <v>5779</v>
      </c>
    </row>
    <row r="3245" spans="1:5" ht="15" thickBot="1" x14ac:dyDescent="0.35">
      <c r="A3245" s="17"/>
      <c r="B3245" s="17"/>
      <c r="C3245" s="18"/>
      <c r="D3245" s="1">
        <v>403</v>
      </c>
      <c r="E3245" s="4" t="s">
        <v>5780</v>
      </c>
    </row>
    <row r="3246" spans="1:5" ht="15" thickBot="1" x14ac:dyDescent="0.35">
      <c r="A3246" s="17"/>
      <c r="B3246" s="17"/>
      <c r="C3246" s="18"/>
      <c r="D3246" s="1">
        <v>455</v>
      </c>
      <c r="E3246" s="4" t="s">
        <v>5781</v>
      </c>
    </row>
    <row r="3247" spans="1:5" ht="15" thickBot="1" x14ac:dyDescent="0.35">
      <c r="A3247" s="17"/>
      <c r="B3247" s="17"/>
      <c r="C3247" s="18"/>
      <c r="D3247" s="1">
        <v>473</v>
      </c>
      <c r="E3247" s="4" t="s">
        <v>5782</v>
      </c>
    </row>
    <row r="3248" spans="1:5" ht="15" thickBot="1" x14ac:dyDescent="0.35">
      <c r="A3248" s="17"/>
      <c r="B3248" s="17"/>
      <c r="C3248" s="18"/>
      <c r="D3248" s="1">
        <v>463</v>
      </c>
      <c r="E3248" s="4" t="s">
        <v>5783</v>
      </c>
    </row>
    <row r="3249" spans="1:5" ht="15" thickBot="1" x14ac:dyDescent="0.35">
      <c r="A3249" s="17"/>
      <c r="B3249" s="17"/>
      <c r="C3249" s="18"/>
      <c r="D3249" s="1">
        <v>466</v>
      </c>
      <c r="E3249" s="4" t="s">
        <v>5784</v>
      </c>
    </row>
    <row r="3250" spans="1:5" ht="15" thickBot="1" x14ac:dyDescent="0.35">
      <c r="A3250" s="17"/>
      <c r="B3250" s="17"/>
      <c r="C3250" s="18"/>
      <c r="D3250" s="1">
        <v>443</v>
      </c>
      <c r="E3250" s="4" t="s">
        <v>5785</v>
      </c>
    </row>
    <row r="3251" spans="1:5" ht="15" thickBot="1" x14ac:dyDescent="0.35">
      <c r="A3251" s="17"/>
      <c r="B3251" s="17"/>
      <c r="C3251" s="18"/>
      <c r="D3251" s="1">
        <v>550</v>
      </c>
      <c r="E3251" s="4" t="s">
        <v>5786</v>
      </c>
    </row>
    <row r="3252" spans="1:5" ht="15" thickBot="1" x14ac:dyDescent="0.35">
      <c r="A3252" s="17"/>
      <c r="B3252" s="17"/>
      <c r="C3252" s="18"/>
      <c r="D3252" s="1">
        <v>648</v>
      </c>
      <c r="E3252" s="4" t="s">
        <v>5787</v>
      </c>
    </row>
    <row r="3253" spans="1:5" ht="15" thickBot="1" x14ac:dyDescent="0.35">
      <c r="A3253" s="17"/>
      <c r="B3253" s="17"/>
      <c r="C3253" s="18"/>
      <c r="D3253" s="1">
        <v>413</v>
      </c>
      <c r="E3253" s="4" t="s">
        <v>5788</v>
      </c>
    </row>
    <row r="3254" spans="1:5" ht="15" thickBot="1" x14ac:dyDescent="0.35">
      <c r="A3254" s="17"/>
      <c r="B3254" s="17"/>
      <c r="C3254" s="18"/>
      <c r="D3254" s="1">
        <v>659</v>
      </c>
      <c r="E3254" s="4" t="s">
        <v>5789</v>
      </c>
    </row>
    <row r="3255" spans="1:5" ht="15" thickBot="1" x14ac:dyDescent="0.35">
      <c r="A3255" s="17"/>
      <c r="B3255" s="17"/>
      <c r="C3255" s="18"/>
      <c r="D3255" s="1">
        <v>999</v>
      </c>
      <c r="E3255" s="4" t="s">
        <v>3147</v>
      </c>
    </row>
    <row r="3256" spans="1:5" ht="15" thickBot="1" x14ac:dyDescent="0.35">
      <c r="A3256" s="17"/>
      <c r="B3256" s="17"/>
      <c r="C3256" s="18"/>
      <c r="D3256" s="1">
        <v>494</v>
      </c>
      <c r="E3256" s="4" t="s">
        <v>5790</v>
      </c>
    </row>
    <row r="3257" spans="1:5" ht="15" thickBot="1" x14ac:dyDescent="0.35">
      <c r="A3257" s="17"/>
      <c r="B3257" s="17"/>
      <c r="C3257" s="18"/>
      <c r="D3257" s="1">
        <v>367</v>
      </c>
      <c r="E3257" s="4" t="s">
        <v>5791</v>
      </c>
    </row>
    <row r="3258" spans="1:5" ht="15" thickBot="1" x14ac:dyDescent="0.35">
      <c r="A3258" s="17"/>
      <c r="B3258" s="17"/>
      <c r="C3258" s="18"/>
      <c r="D3258" s="1">
        <v>51</v>
      </c>
      <c r="E3258" s="4" t="s">
        <v>5792</v>
      </c>
    </row>
    <row r="3259" spans="1:5" ht="15" thickBot="1" x14ac:dyDescent="0.35">
      <c r="A3259" s="17"/>
      <c r="B3259" s="17"/>
      <c r="C3259" s="18"/>
      <c r="D3259" s="1">
        <v>556</v>
      </c>
      <c r="E3259" s="4" t="s">
        <v>5793</v>
      </c>
    </row>
    <row r="3260" spans="1:5" ht="15" thickBot="1" x14ac:dyDescent="0.35">
      <c r="A3260" s="17"/>
      <c r="B3260" s="17"/>
      <c r="C3260" s="18"/>
      <c r="D3260" s="1">
        <v>555</v>
      </c>
      <c r="E3260" s="4" t="s">
        <v>5794</v>
      </c>
    </row>
    <row r="3261" spans="1:5" ht="15" thickBot="1" x14ac:dyDescent="0.35">
      <c r="A3261" s="17"/>
      <c r="B3261" s="17"/>
      <c r="C3261" s="18"/>
      <c r="D3261" s="1">
        <v>525</v>
      </c>
      <c r="E3261" s="4" t="s">
        <v>5795</v>
      </c>
    </row>
    <row r="3262" spans="1:5" ht="15" thickBot="1" x14ac:dyDescent="0.35">
      <c r="A3262" s="17"/>
      <c r="B3262" s="17"/>
      <c r="C3262" s="18"/>
      <c r="D3262" s="1">
        <v>526</v>
      </c>
      <c r="E3262" s="4" t="s">
        <v>5796</v>
      </c>
    </row>
    <row r="3263" spans="1:5" ht="15" thickBot="1" x14ac:dyDescent="0.35">
      <c r="A3263" s="17"/>
      <c r="B3263" s="17"/>
      <c r="C3263" s="18"/>
      <c r="D3263" s="1">
        <v>147</v>
      </c>
      <c r="E3263" s="4" t="s">
        <v>5797</v>
      </c>
    </row>
    <row r="3264" spans="1:5" ht="15" thickBot="1" x14ac:dyDescent="0.35">
      <c r="A3264" s="17"/>
      <c r="B3264" s="17"/>
      <c r="C3264" s="18"/>
      <c r="D3264" s="1">
        <v>693</v>
      </c>
      <c r="E3264" s="4" t="s">
        <v>5798</v>
      </c>
    </row>
    <row r="3265" spans="1:5" ht="15" thickBot="1" x14ac:dyDescent="0.35">
      <c r="A3265" s="17"/>
      <c r="B3265" s="17"/>
      <c r="C3265" s="18"/>
      <c r="D3265" s="1">
        <v>562</v>
      </c>
      <c r="E3265" s="4" t="s">
        <v>5799</v>
      </c>
    </row>
    <row r="3266" spans="1:5" ht="15" thickBot="1" x14ac:dyDescent="0.35">
      <c r="A3266" s="17"/>
      <c r="B3266" s="17"/>
      <c r="C3266" s="18"/>
      <c r="D3266" s="1">
        <v>557</v>
      </c>
      <c r="E3266" s="4" t="s">
        <v>5800</v>
      </c>
    </row>
    <row r="3267" spans="1:5" ht="15" thickBot="1" x14ac:dyDescent="0.35">
      <c r="A3267" s="17"/>
      <c r="B3267" s="17"/>
      <c r="C3267" s="18"/>
      <c r="D3267" s="1">
        <v>574</v>
      </c>
      <c r="E3267" s="4" t="s">
        <v>5801</v>
      </c>
    </row>
    <row r="3268" spans="1:5" ht="15" thickBot="1" x14ac:dyDescent="0.35">
      <c r="A3268" s="17"/>
      <c r="B3268" s="17"/>
      <c r="C3268" s="18"/>
      <c r="D3268" s="1">
        <v>810</v>
      </c>
      <c r="E3268" s="4" t="s">
        <v>5802</v>
      </c>
    </row>
    <row r="3269" spans="1:5" ht="15" thickBot="1" x14ac:dyDescent="0.35">
      <c r="A3269" s="17"/>
      <c r="B3269" s="17"/>
      <c r="C3269" s="18"/>
      <c r="D3269" s="1">
        <v>277</v>
      </c>
      <c r="E3269" s="4" t="s">
        <v>5803</v>
      </c>
    </row>
    <row r="3270" spans="1:5" ht="15" thickBot="1" x14ac:dyDescent="0.35">
      <c r="A3270" s="17"/>
      <c r="B3270" s="17"/>
      <c r="C3270" s="18"/>
      <c r="D3270" s="1">
        <v>766</v>
      </c>
      <c r="E3270" s="4" t="s">
        <v>5804</v>
      </c>
    </row>
    <row r="3271" spans="1:5" ht="15" thickBot="1" x14ac:dyDescent="0.35">
      <c r="A3271" s="17"/>
      <c r="B3271" s="17"/>
      <c r="C3271" s="18"/>
      <c r="D3271" s="1">
        <v>826</v>
      </c>
      <c r="E3271" s="4" t="s">
        <v>5805</v>
      </c>
    </row>
    <row r="3272" spans="1:5" ht="15" thickBot="1" x14ac:dyDescent="0.35">
      <c r="A3272" s="17"/>
      <c r="B3272" s="17"/>
      <c r="C3272" s="18"/>
      <c r="D3272" s="1">
        <v>778</v>
      </c>
      <c r="E3272" s="4" t="s">
        <v>5806</v>
      </c>
    </row>
    <row r="3273" spans="1:5" ht="15" thickBot="1" x14ac:dyDescent="0.35">
      <c r="A3273" s="17"/>
      <c r="B3273" s="17"/>
      <c r="C3273" s="18"/>
      <c r="D3273" s="1">
        <v>436</v>
      </c>
      <c r="E3273" s="4" t="s">
        <v>5807</v>
      </c>
    </row>
    <row r="3274" spans="1:5" ht="15" thickBot="1" x14ac:dyDescent="0.35">
      <c r="A3274" s="17"/>
      <c r="B3274" s="17"/>
      <c r="C3274" s="18"/>
      <c r="D3274" s="1">
        <v>101</v>
      </c>
      <c r="E3274" s="4" t="s">
        <v>5808</v>
      </c>
    </row>
    <row r="3275" spans="1:5" ht="15" thickBot="1" x14ac:dyDescent="0.35">
      <c r="A3275" s="17"/>
      <c r="B3275" s="17"/>
      <c r="C3275" s="18"/>
      <c r="D3275" s="1">
        <v>397</v>
      </c>
      <c r="E3275" s="4" t="s">
        <v>5809</v>
      </c>
    </row>
    <row r="3276" spans="1:5" ht="15" thickBot="1" x14ac:dyDescent="0.35">
      <c r="A3276" s="17"/>
      <c r="B3276" s="17"/>
      <c r="C3276" s="18"/>
      <c r="D3276" s="1">
        <v>763</v>
      </c>
      <c r="E3276" s="4" t="s">
        <v>5810</v>
      </c>
    </row>
    <row r="3277" spans="1:5" ht="15" thickBot="1" x14ac:dyDescent="0.35">
      <c r="A3277" s="17"/>
      <c r="B3277" s="17"/>
      <c r="C3277" s="18"/>
      <c r="D3277" s="1">
        <v>388</v>
      </c>
      <c r="E3277" s="4" t="s">
        <v>5811</v>
      </c>
    </row>
    <row r="3278" spans="1:5" ht="15" thickBot="1" x14ac:dyDescent="0.35">
      <c r="A3278" s="17"/>
      <c r="B3278" s="17"/>
      <c r="C3278" s="18"/>
      <c r="D3278" s="1">
        <v>149</v>
      </c>
      <c r="E3278" s="4" t="s">
        <v>5812</v>
      </c>
    </row>
    <row r="3279" spans="1:5" ht="15" thickBot="1" x14ac:dyDescent="0.35">
      <c r="A3279" s="17"/>
      <c r="B3279" s="17"/>
      <c r="C3279" s="18"/>
      <c r="D3279" s="1">
        <v>126</v>
      </c>
      <c r="E3279" s="4" t="s">
        <v>5813</v>
      </c>
    </row>
    <row r="3280" spans="1:5" ht="15" thickBot="1" x14ac:dyDescent="0.35">
      <c r="A3280" s="17"/>
      <c r="B3280" s="17"/>
      <c r="C3280" s="18"/>
      <c r="D3280" s="1">
        <v>726</v>
      </c>
      <c r="E3280" s="4" t="s">
        <v>5814</v>
      </c>
    </row>
    <row r="3281" spans="1:5" ht="15" thickBot="1" x14ac:dyDescent="0.35">
      <c r="A3281" s="17"/>
      <c r="B3281" s="17"/>
      <c r="C3281" s="18"/>
      <c r="D3281" s="1">
        <v>302</v>
      </c>
      <c r="E3281" s="4" t="s">
        <v>5815</v>
      </c>
    </row>
    <row r="3282" spans="1:5" ht="15" thickBot="1" x14ac:dyDescent="0.35">
      <c r="A3282" s="17"/>
      <c r="B3282" s="17"/>
      <c r="C3282" s="18"/>
      <c r="D3282" s="1">
        <v>305</v>
      </c>
      <c r="E3282" s="4" t="s">
        <v>5816</v>
      </c>
    </row>
    <row r="3283" spans="1:5" ht="15" thickBot="1" x14ac:dyDescent="0.35">
      <c r="A3283" s="17"/>
      <c r="B3283" s="17"/>
      <c r="C3283" s="18"/>
      <c r="D3283" s="1">
        <v>589</v>
      </c>
      <c r="E3283" s="4" t="s">
        <v>5817</v>
      </c>
    </row>
    <row r="3284" spans="1:5" ht="15" thickBot="1" x14ac:dyDescent="0.35">
      <c r="A3284" s="17"/>
      <c r="B3284" s="17"/>
      <c r="C3284" s="18"/>
      <c r="D3284" s="1">
        <v>205</v>
      </c>
      <c r="E3284" s="4" t="s">
        <v>5818</v>
      </c>
    </row>
    <row r="3285" spans="1:5" ht="15" thickBot="1" x14ac:dyDescent="0.35">
      <c r="A3285" s="17"/>
      <c r="B3285" s="17"/>
      <c r="C3285" s="18"/>
      <c r="D3285" s="1">
        <v>695</v>
      </c>
      <c r="E3285" s="4" t="s">
        <v>5819</v>
      </c>
    </row>
    <row r="3286" spans="1:5" ht="15" thickBot="1" x14ac:dyDescent="0.35">
      <c r="A3286" s="17"/>
      <c r="B3286" s="17"/>
      <c r="C3286" s="18"/>
      <c r="D3286" s="1">
        <v>623</v>
      </c>
      <c r="E3286" s="4" t="s">
        <v>5820</v>
      </c>
    </row>
    <row r="3287" spans="1:5" ht="15" thickBot="1" x14ac:dyDescent="0.35">
      <c r="A3287" s="17"/>
      <c r="B3287" s="17"/>
      <c r="C3287" s="18"/>
      <c r="D3287" s="1">
        <v>524</v>
      </c>
      <c r="E3287" s="4" t="s">
        <v>5821</v>
      </c>
    </row>
    <row r="3288" spans="1:5" ht="15" thickBot="1" x14ac:dyDescent="0.35">
      <c r="A3288" s="17"/>
      <c r="B3288" s="17"/>
      <c r="C3288" s="18"/>
      <c r="D3288" s="1">
        <v>339</v>
      </c>
      <c r="E3288" s="4" t="s">
        <v>5822</v>
      </c>
    </row>
    <row r="3289" spans="1:5" ht="15" thickBot="1" x14ac:dyDescent="0.35">
      <c r="A3289" s="17"/>
      <c r="B3289" s="17"/>
      <c r="C3289" s="18"/>
      <c r="D3289" s="1">
        <v>7</v>
      </c>
      <c r="E3289" s="4" t="s">
        <v>5823</v>
      </c>
    </row>
    <row r="3290" spans="1:5" ht="15" thickBot="1" x14ac:dyDescent="0.35">
      <c r="A3290" s="17"/>
      <c r="B3290" s="17"/>
      <c r="C3290" s="18"/>
      <c r="D3290" s="1">
        <v>613</v>
      </c>
      <c r="E3290" s="4" t="s">
        <v>5824</v>
      </c>
    </row>
    <row r="3291" spans="1:5" ht="15" thickBot="1" x14ac:dyDescent="0.35">
      <c r="A3291" s="17"/>
      <c r="B3291" s="17"/>
      <c r="C3291" s="18"/>
      <c r="D3291" s="1">
        <v>678</v>
      </c>
      <c r="E3291" s="4" t="s">
        <v>5825</v>
      </c>
    </row>
    <row r="3292" spans="1:5" ht="15" thickBot="1" x14ac:dyDescent="0.35">
      <c r="A3292" s="17"/>
      <c r="B3292" s="17"/>
      <c r="C3292" s="18"/>
      <c r="D3292" s="1">
        <v>583</v>
      </c>
      <c r="E3292" s="4" t="s">
        <v>5826</v>
      </c>
    </row>
    <row r="3293" spans="1:5" ht="15" thickBot="1" x14ac:dyDescent="0.35">
      <c r="A3293" s="17"/>
      <c r="B3293" s="17"/>
      <c r="C3293" s="18"/>
      <c r="D3293" s="1">
        <v>428</v>
      </c>
      <c r="E3293" s="4" t="s">
        <v>5827</v>
      </c>
    </row>
    <row r="3294" spans="1:5" ht="15" thickBot="1" x14ac:dyDescent="0.35">
      <c r="A3294" s="17"/>
      <c r="B3294" s="17"/>
      <c r="C3294" s="18"/>
      <c r="D3294" s="1">
        <v>8</v>
      </c>
      <c r="E3294" s="4" t="s">
        <v>5828</v>
      </c>
    </row>
    <row r="3295" spans="1:5" ht="15" thickBot="1" x14ac:dyDescent="0.35">
      <c r="A3295" s="17"/>
      <c r="B3295" s="17"/>
      <c r="C3295" s="18"/>
      <c r="D3295" s="1">
        <v>625</v>
      </c>
      <c r="E3295" s="4" t="s">
        <v>5829</v>
      </c>
    </row>
    <row r="3296" spans="1:5" ht="15" thickBot="1" x14ac:dyDescent="0.35">
      <c r="A3296" s="17"/>
      <c r="B3296" s="17"/>
      <c r="C3296" s="18"/>
      <c r="D3296" s="1">
        <v>534</v>
      </c>
      <c r="E3296" s="4" t="s">
        <v>5830</v>
      </c>
    </row>
    <row r="3297" spans="1:5" ht="15" thickBot="1" x14ac:dyDescent="0.35">
      <c r="A3297" s="17"/>
      <c r="B3297" s="17"/>
      <c r="C3297" s="18"/>
      <c r="D3297" s="1">
        <v>36</v>
      </c>
      <c r="E3297" s="4" t="s">
        <v>5831</v>
      </c>
    </row>
    <row r="3298" spans="1:5" ht="15" thickBot="1" x14ac:dyDescent="0.35">
      <c r="A3298" s="17"/>
      <c r="B3298" s="17"/>
      <c r="C3298" s="18"/>
      <c r="D3298" s="1">
        <v>604</v>
      </c>
      <c r="E3298" s="4" t="s">
        <v>5832</v>
      </c>
    </row>
    <row r="3299" spans="1:5" ht="15" thickBot="1" x14ac:dyDescent="0.35">
      <c r="A3299" s="17"/>
      <c r="B3299" s="17"/>
      <c r="C3299" s="18"/>
      <c r="D3299" s="1">
        <v>365</v>
      </c>
      <c r="E3299" s="4" t="s">
        <v>5833</v>
      </c>
    </row>
    <row r="3300" spans="1:5" ht="15" thickBot="1" x14ac:dyDescent="0.35">
      <c r="A3300" s="17"/>
      <c r="B3300" s="17"/>
      <c r="C3300" s="18"/>
      <c r="D3300" s="1">
        <v>321</v>
      </c>
      <c r="E3300" s="4" t="s">
        <v>5834</v>
      </c>
    </row>
    <row r="3301" spans="1:5" ht="15" thickBot="1" x14ac:dyDescent="0.35">
      <c r="A3301" s="17"/>
      <c r="B3301" s="17"/>
      <c r="C3301" s="18"/>
      <c r="D3301" s="1">
        <v>417</v>
      </c>
      <c r="E3301" s="4" t="s">
        <v>5835</v>
      </c>
    </row>
    <row r="3302" spans="1:5" ht="15" thickBot="1" x14ac:dyDescent="0.35">
      <c r="A3302" s="17"/>
      <c r="B3302" s="17"/>
      <c r="C3302" s="18"/>
      <c r="D3302" s="1">
        <v>226</v>
      </c>
      <c r="E3302" s="4" t="s">
        <v>5836</v>
      </c>
    </row>
    <row r="3303" spans="1:5" ht="15" thickBot="1" x14ac:dyDescent="0.35">
      <c r="A3303" s="17"/>
      <c r="B3303" s="17"/>
      <c r="C3303" s="18"/>
      <c r="D3303" s="1">
        <v>168</v>
      </c>
      <c r="E3303" s="4" t="s">
        <v>5837</v>
      </c>
    </row>
    <row r="3304" spans="1:5" ht="15" thickBot="1" x14ac:dyDescent="0.35">
      <c r="A3304" s="17"/>
      <c r="B3304" s="17"/>
      <c r="C3304" s="18"/>
      <c r="D3304" s="1">
        <v>70</v>
      </c>
      <c r="E3304" s="4" t="s">
        <v>5838</v>
      </c>
    </row>
    <row r="3305" spans="1:5" ht="15" thickBot="1" x14ac:dyDescent="0.35">
      <c r="A3305" s="17"/>
      <c r="B3305" s="17"/>
      <c r="C3305" s="18"/>
      <c r="D3305" s="1">
        <v>724</v>
      </c>
      <c r="E3305" s="4" t="s">
        <v>5839</v>
      </c>
    </row>
    <row r="3306" spans="1:5" ht="15" thickBot="1" x14ac:dyDescent="0.35">
      <c r="A3306" s="17"/>
      <c r="B3306" s="17"/>
      <c r="C3306" s="18"/>
      <c r="D3306" s="1">
        <v>477</v>
      </c>
      <c r="E3306" s="4" t="s">
        <v>5840</v>
      </c>
    </row>
    <row r="3307" spans="1:5" ht="15" thickBot="1" x14ac:dyDescent="0.35">
      <c r="A3307" s="17"/>
      <c r="B3307" s="17"/>
      <c r="C3307" s="18"/>
      <c r="D3307" s="1">
        <v>592</v>
      </c>
      <c r="E3307" s="4" t="s">
        <v>5841</v>
      </c>
    </row>
    <row r="3308" spans="1:5" ht="15" thickBot="1" x14ac:dyDescent="0.35">
      <c r="A3308" s="17"/>
      <c r="B3308" s="17"/>
      <c r="C3308" s="18"/>
      <c r="D3308" s="1">
        <v>591</v>
      </c>
      <c r="E3308" s="4" t="s">
        <v>5842</v>
      </c>
    </row>
    <row r="3309" spans="1:5" ht="15" thickBot="1" x14ac:dyDescent="0.35">
      <c r="A3309" s="17"/>
      <c r="B3309" s="17"/>
      <c r="C3309" s="18"/>
      <c r="D3309" s="1">
        <v>517</v>
      </c>
      <c r="E3309" s="4" t="s">
        <v>5843</v>
      </c>
    </row>
    <row r="3310" spans="1:5" ht="15" thickBot="1" x14ac:dyDescent="0.35">
      <c r="A3310" s="17"/>
      <c r="B3310" s="17"/>
      <c r="C3310" s="18"/>
      <c r="D3310" s="1">
        <v>26</v>
      </c>
      <c r="E3310" s="4" t="s">
        <v>5844</v>
      </c>
    </row>
    <row r="3311" spans="1:5" ht="15" thickBot="1" x14ac:dyDescent="0.35">
      <c r="A3311" s="17"/>
      <c r="B3311" s="17"/>
      <c r="C3311" s="18"/>
      <c r="D3311" s="1">
        <v>200</v>
      </c>
      <c r="E3311" s="4" t="s">
        <v>5845</v>
      </c>
    </row>
    <row r="3312" spans="1:5" ht="15" thickBot="1" x14ac:dyDescent="0.35">
      <c r="A3312" s="17"/>
      <c r="B3312" s="17"/>
      <c r="C3312" s="18"/>
      <c r="D3312" s="1">
        <v>546</v>
      </c>
      <c r="E3312" s="4" t="s">
        <v>5846</v>
      </c>
    </row>
    <row r="3313" spans="1:5" ht="15" thickBot="1" x14ac:dyDescent="0.35">
      <c r="A3313" s="17"/>
      <c r="B3313" s="17"/>
      <c r="C3313" s="18"/>
      <c r="D3313" s="1">
        <v>799</v>
      </c>
      <c r="E3313" s="4" t="s">
        <v>5847</v>
      </c>
    </row>
    <row r="3314" spans="1:5" ht="15" thickBot="1" x14ac:dyDescent="0.35">
      <c r="A3314" s="17"/>
      <c r="B3314" s="17"/>
      <c r="C3314" s="18"/>
      <c r="D3314" s="1">
        <v>580</v>
      </c>
      <c r="E3314" s="4" t="s">
        <v>5848</v>
      </c>
    </row>
    <row r="3315" spans="1:5" ht="15" thickBot="1" x14ac:dyDescent="0.35">
      <c r="A3315" s="17"/>
      <c r="B3315" s="17"/>
      <c r="C3315" s="18"/>
      <c r="D3315" s="1">
        <v>535</v>
      </c>
      <c r="E3315" s="4" t="s">
        <v>5849</v>
      </c>
    </row>
    <row r="3316" spans="1:5" ht="15" thickBot="1" x14ac:dyDescent="0.35">
      <c r="A3316" s="17"/>
      <c r="B3316" s="17"/>
      <c r="C3316" s="18"/>
      <c r="D3316" s="1">
        <v>322</v>
      </c>
      <c r="E3316" s="4" t="s">
        <v>5850</v>
      </c>
    </row>
    <row r="3317" spans="1:5" ht="15" thickBot="1" x14ac:dyDescent="0.35">
      <c r="A3317" s="17"/>
      <c r="B3317" s="17"/>
      <c r="C3317" s="18"/>
      <c r="D3317" s="1">
        <v>314</v>
      </c>
      <c r="E3317" s="4" t="s">
        <v>5851</v>
      </c>
    </row>
    <row r="3318" spans="1:5" ht="15" thickBot="1" x14ac:dyDescent="0.35">
      <c r="A3318" s="17"/>
      <c r="B3318" s="17"/>
      <c r="C3318" s="18"/>
      <c r="D3318" s="1">
        <v>626</v>
      </c>
      <c r="E3318" s="4" t="s">
        <v>5852</v>
      </c>
    </row>
    <row r="3319" spans="1:5" ht="15" thickBot="1" x14ac:dyDescent="0.35">
      <c r="A3319" s="17"/>
      <c r="B3319" s="17"/>
      <c r="C3319" s="18"/>
      <c r="D3319" s="1">
        <v>98</v>
      </c>
      <c r="E3319" s="4" t="s">
        <v>5853</v>
      </c>
    </row>
    <row r="3320" spans="1:5" ht="15" thickBot="1" x14ac:dyDescent="0.35">
      <c r="A3320" s="17"/>
      <c r="B3320" s="17"/>
      <c r="C3320" s="18"/>
      <c r="D3320" s="1">
        <v>542</v>
      </c>
      <c r="E3320" s="4" t="s">
        <v>5854</v>
      </c>
    </row>
    <row r="3321" spans="1:5" ht="15" thickBot="1" x14ac:dyDescent="0.35">
      <c r="A3321" s="17"/>
      <c r="B3321" s="17"/>
      <c r="C3321" s="18"/>
      <c r="D3321" s="1">
        <v>71</v>
      </c>
      <c r="E3321" s="4" t="s">
        <v>5855</v>
      </c>
    </row>
    <row r="3322" spans="1:5" ht="15" thickBot="1" x14ac:dyDescent="0.35">
      <c r="A3322" s="17"/>
      <c r="B3322" s="17"/>
      <c r="C3322" s="18"/>
      <c r="D3322" s="1">
        <v>712</v>
      </c>
      <c r="E3322" s="4" t="s">
        <v>5856</v>
      </c>
    </row>
    <row r="3323" spans="1:5" ht="15" thickBot="1" x14ac:dyDescent="0.35">
      <c r="A3323" s="17"/>
      <c r="B3323" s="17"/>
      <c r="C3323" s="18"/>
      <c r="D3323" s="1">
        <v>278</v>
      </c>
      <c r="E3323" s="4" t="s">
        <v>5857</v>
      </c>
    </row>
    <row r="3324" spans="1:5" ht="15" thickBot="1" x14ac:dyDescent="0.35">
      <c r="A3324" s="17"/>
      <c r="B3324" s="17"/>
      <c r="C3324" s="18"/>
      <c r="D3324" s="1">
        <v>600</v>
      </c>
      <c r="E3324" s="4" t="s">
        <v>5858</v>
      </c>
    </row>
    <row r="3325" spans="1:5" ht="15" thickBot="1" x14ac:dyDescent="0.35">
      <c r="A3325" s="17"/>
      <c r="B3325" s="17"/>
      <c r="C3325" s="18"/>
      <c r="D3325" s="1">
        <v>595</v>
      </c>
      <c r="E3325" s="4" t="s">
        <v>5859</v>
      </c>
    </row>
    <row r="3326" spans="1:5" ht="15" thickBot="1" x14ac:dyDescent="0.35">
      <c r="A3326" s="17"/>
      <c r="B3326" s="17"/>
      <c r="C3326" s="18"/>
      <c r="D3326" s="1">
        <v>159</v>
      </c>
      <c r="E3326" s="4" t="s">
        <v>5860</v>
      </c>
    </row>
    <row r="3327" spans="1:5" ht="15" thickBot="1" x14ac:dyDescent="0.35">
      <c r="A3327" s="17"/>
      <c r="B3327" s="17"/>
      <c r="C3327" s="18"/>
      <c r="D3327" s="1">
        <v>72</v>
      </c>
      <c r="E3327" s="4" t="s">
        <v>5861</v>
      </c>
    </row>
    <row r="3328" spans="1:5" ht="15" thickBot="1" x14ac:dyDescent="0.35">
      <c r="A3328" s="17"/>
      <c r="B3328" s="17"/>
      <c r="C3328" s="18"/>
      <c r="D3328" s="1">
        <v>61</v>
      </c>
      <c r="E3328" s="4" t="s">
        <v>5862</v>
      </c>
    </row>
    <row r="3329" spans="1:5" ht="15" thickBot="1" x14ac:dyDescent="0.35">
      <c r="A3329" s="17"/>
      <c r="B3329" s="17"/>
      <c r="C3329" s="18"/>
      <c r="D3329" s="1">
        <v>303</v>
      </c>
      <c r="E3329" s="4" t="s">
        <v>5863</v>
      </c>
    </row>
    <row r="3330" spans="1:5" ht="15" thickBot="1" x14ac:dyDescent="0.35">
      <c r="A3330" s="17"/>
      <c r="B3330" s="17"/>
      <c r="C3330" s="18"/>
      <c r="D3330" s="1">
        <v>618</v>
      </c>
      <c r="E3330" s="4" t="s">
        <v>5864</v>
      </c>
    </row>
    <row r="3331" spans="1:5" ht="15" thickBot="1" x14ac:dyDescent="0.35">
      <c r="A3331" s="17"/>
      <c r="B3331" s="17"/>
      <c r="C3331" s="18"/>
      <c r="D3331" s="1">
        <v>635</v>
      </c>
      <c r="E3331" s="4" t="s">
        <v>5865</v>
      </c>
    </row>
    <row r="3332" spans="1:5" ht="15" thickBot="1" x14ac:dyDescent="0.35">
      <c r="A3332" s="17"/>
      <c r="B3332" s="17"/>
      <c r="C3332" s="18"/>
      <c r="D3332" s="1">
        <v>281</v>
      </c>
      <c r="E3332" s="4" t="s">
        <v>5866</v>
      </c>
    </row>
    <row r="3333" spans="1:5" ht="15" thickBot="1" x14ac:dyDescent="0.35">
      <c r="A3333" s="17"/>
      <c r="B3333" s="17"/>
      <c r="C3333" s="18"/>
      <c r="D3333" s="1">
        <v>239</v>
      </c>
      <c r="E3333" s="4" t="s">
        <v>5867</v>
      </c>
    </row>
    <row r="3334" spans="1:5" ht="15" thickBot="1" x14ac:dyDescent="0.35">
      <c r="A3334" s="17"/>
      <c r="B3334" s="17"/>
      <c r="C3334" s="18"/>
      <c r="D3334" s="1">
        <v>404</v>
      </c>
      <c r="E3334" s="4" t="s">
        <v>5868</v>
      </c>
    </row>
    <row r="3335" spans="1:5" ht="15" thickBot="1" x14ac:dyDescent="0.35">
      <c r="A3335" s="17"/>
      <c r="B3335" s="17"/>
      <c r="C3335" s="18"/>
      <c r="D3335" s="1">
        <v>332</v>
      </c>
      <c r="E3335" s="4" t="s">
        <v>5869</v>
      </c>
    </row>
    <row r="3336" spans="1:5" ht="15" thickBot="1" x14ac:dyDescent="0.35">
      <c r="A3336" s="17"/>
      <c r="B3336" s="17"/>
      <c r="C3336" s="18"/>
      <c r="D3336" s="1">
        <v>163</v>
      </c>
      <c r="E3336" s="4" t="s">
        <v>5870</v>
      </c>
    </row>
    <row r="3337" spans="1:5" ht="15" thickBot="1" x14ac:dyDescent="0.35">
      <c r="A3337" s="17"/>
      <c r="B3337" s="17"/>
      <c r="C3337" s="18"/>
      <c r="D3337" s="1">
        <v>811</v>
      </c>
      <c r="E3337" s="4" t="s">
        <v>5871</v>
      </c>
    </row>
    <row r="3338" spans="1:5" ht="15" thickBot="1" x14ac:dyDescent="0.35">
      <c r="A3338" s="17"/>
      <c r="B3338" s="17"/>
      <c r="C3338" s="18"/>
      <c r="D3338" s="1">
        <v>406</v>
      </c>
      <c r="E3338" s="4" t="s">
        <v>5872</v>
      </c>
    </row>
    <row r="3339" spans="1:5" ht="15" thickBot="1" x14ac:dyDescent="0.35">
      <c r="A3339" s="17"/>
      <c r="B3339" s="17"/>
      <c r="C3339" s="18"/>
      <c r="D3339" s="1">
        <v>646</v>
      </c>
      <c r="E3339" s="4" t="s">
        <v>5873</v>
      </c>
    </row>
    <row r="3340" spans="1:5" ht="15" thickBot="1" x14ac:dyDescent="0.35">
      <c r="A3340" s="17"/>
      <c r="B3340" s="17"/>
      <c r="C3340" s="18"/>
      <c r="D3340" s="1">
        <v>323</v>
      </c>
      <c r="E3340" s="4" t="s">
        <v>5874</v>
      </c>
    </row>
    <row r="3341" spans="1:5" ht="15" thickBot="1" x14ac:dyDescent="0.35">
      <c r="A3341" s="17"/>
      <c r="B3341" s="17"/>
      <c r="C3341" s="18"/>
      <c r="D3341" s="1">
        <v>645</v>
      </c>
      <c r="E3341" s="4" t="s">
        <v>5875</v>
      </c>
    </row>
    <row r="3342" spans="1:5" ht="15" thickBot="1" x14ac:dyDescent="0.35">
      <c r="A3342" s="17"/>
      <c r="B3342" s="17"/>
      <c r="C3342" s="18"/>
      <c r="D3342" s="1">
        <v>324</v>
      </c>
      <c r="E3342" s="4" t="s">
        <v>5876</v>
      </c>
    </row>
    <row r="3343" spans="1:5" ht="15" thickBot="1" x14ac:dyDescent="0.35">
      <c r="A3343" s="17"/>
      <c r="B3343" s="17"/>
      <c r="C3343" s="18"/>
      <c r="D3343" s="1">
        <v>19</v>
      </c>
      <c r="E3343" s="4" t="s">
        <v>5877</v>
      </c>
    </row>
    <row r="3344" spans="1:5" ht="15" thickBot="1" x14ac:dyDescent="0.35">
      <c r="A3344" s="17"/>
      <c r="B3344" s="17"/>
      <c r="C3344" s="18"/>
      <c r="D3344" s="1">
        <v>348</v>
      </c>
      <c r="E3344" s="4" t="s">
        <v>5878</v>
      </c>
    </row>
    <row r="3345" spans="1:5" ht="15" thickBot="1" x14ac:dyDescent="0.35">
      <c r="A3345" s="17"/>
      <c r="B3345" s="17"/>
      <c r="C3345" s="18"/>
      <c r="D3345" s="1">
        <v>304</v>
      </c>
      <c r="E3345" s="4" t="s">
        <v>5879</v>
      </c>
    </row>
    <row r="3346" spans="1:5" ht="15" thickBot="1" x14ac:dyDescent="0.35">
      <c r="A3346" s="17"/>
      <c r="B3346" s="17"/>
      <c r="C3346" s="18"/>
      <c r="D3346" s="1">
        <v>569</v>
      </c>
      <c r="E3346" s="4" t="s">
        <v>5880</v>
      </c>
    </row>
    <row r="3347" spans="1:5" ht="15" thickBot="1" x14ac:dyDescent="0.35">
      <c r="A3347" s="17"/>
      <c r="B3347" s="17"/>
      <c r="C3347" s="18"/>
      <c r="D3347" s="1">
        <v>325</v>
      </c>
      <c r="E3347" s="4" t="s">
        <v>5881</v>
      </c>
    </row>
    <row r="3348" spans="1:5" ht="15" thickBot="1" x14ac:dyDescent="0.35">
      <c r="A3348" s="17"/>
      <c r="B3348" s="17"/>
      <c r="C3348" s="18"/>
      <c r="D3348" s="1">
        <v>206</v>
      </c>
      <c r="E3348" s="4" t="s">
        <v>5882</v>
      </c>
    </row>
    <row r="3349" spans="1:5" ht="15" thickBot="1" x14ac:dyDescent="0.35">
      <c r="A3349" s="17"/>
      <c r="B3349" s="17"/>
      <c r="C3349" s="18"/>
      <c r="D3349" s="1">
        <v>651</v>
      </c>
      <c r="E3349" s="4" t="s">
        <v>5883</v>
      </c>
    </row>
    <row r="3350" spans="1:5" ht="23.4" thickBot="1" x14ac:dyDescent="0.35">
      <c r="A3350" s="17"/>
      <c r="B3350" s="17"/>
      <c r="C3350" s="18"/>
      <c r="D3350" s="1">
        <v>650</v>
      </c>
      <c r="E3350" s="4" t="s">
        <v>5884</v>
      </c>
    </row>
    <row r="3351" spans="1:5" ht="15" thickBot="1" x14ac:dyDescent="0.35">
      <c r="A3351" s="17"/>
      <c r="B3351" s="17"/>
      <c r="C3351" s="18"/>
      <c r="D3351" s="1">
        <v>640</v>
      </c>
      <c r="E3351" s="4" t="s">
        <v>5885</v>
      </c>
    </row>
    <row r="3352" spans="1:5" ht="15" thickBot="1" x14ac:dyDescent="0.35">
      <c r="A3352" s="17"/>
      <c r="B3352" s="17"/>
      <c r="C3352" s="18"/>
      <c r="D3352" s="1">
        <v>641</v>
      </c>
      <c r="E3352" s="4" t="s">
        <v>5886</v>
      </c>
    </row>
    <row r="3353" spans="1:5" ht="15" thickBot="1" x14ac:dyDescent="0.35">
      <c r="A3353" s="17"/>
      <c r="B3353" s="17"/>
      <c r="C3353" s="18"/>
      <c r="D3353" s="1">
        <v>639</v>
      </c>
      <c r="E3353" s="4" t="s">
        <v>5887</v>
      </c>
    </row>
    <row r="3354" spans="1:5" ht="15" thickBot="1" x14ac:dyDescent="0.35">
      <c r="A3354" s="17"/>
      <c r="B3354" s="17"/>
      <c r="C3354" s="18"/>
      <c r="D3354" s="1">
        <v>728</v>
      </c>
      <c r="E3354" s="4" t="s">
        <v>5888</v>
      </c>
    </row>
    <row r="3355" spans="1:5" ht="15" thickBot="1" x14ac:dyDescent="0.35">
      <c r="A3355" s="17"/>
      <c r="B3355" s="17"/>
      <c r="C3355" s="18"/>
      <c r="D3355" s="1">
        <v>426</v>
      </c>
      <c r="E3355" s="4" t="s">
        <v>5889</v>
      </c>
    </row>
    <row r="3356" spans="1:5" ht="15" thickBot="1" x14ac:dyDescent="0.35">
      <c r="A3356" s="17"/>
      <c r="B3356" s="17"/>
      <c r="C3356" s="18"/>
      <c r="D3356" s="1">
        <v>808</v>
      </c>
      <c r="E3356" s="4" t="s">
        <v>5890</v>
      </c>
    </row>
    <row r="3357" spans="1:5" ht="15" thickBot="1" x14ac:dyDescent="0.35">
      <c r="A3357" s="17"/>
      <c r="B3357" s="17"/>
      <c r="C3357" s="18"/>
      <c r="D3357" s="1">
        <v>235</v>
      </c>
      <c r="E3357" s="4" t="s">
        <v>5891</v>
      </c>
    </row>
    <row r="3358" spans="1:5" ht="15" thickBot="1" x14ac:dyDescent="0.35">
      <c r="A3358" s="17"/>
      <c r="B3358" s="17"/>
      <c r="C3358" s="18"/>
      <c r="D3358" s="1">
        <v>309</v>
      </c>
      <c r="E3358" s="4" t="s">
        <v>5892</v>
      </c>
    </row>
    <row r="3359" spans="1:5" ht="15" thickBot="1" x14ac:dyDescent="0.35">
      <c r="A3359" s="17"/>
      <c r="B3359" s="17"/>
      <c r="C3359" s="18"/>
      <c r="D3359" s="1">
        <v>326</v>
      </c>
      <c r="E3359" s="4" t="s">
        <v>5893</v>
      </c>
    </row>
    <row r="3360" spans="1:5" ht="15" thickBot="1" x14ac:dyDescent="0.35">
      <c r="A3360" s="17"/>
      <c r="B3360" s="17"/>
      <c r="C3360" s="18"/>
      <c r="D3360" s="1">
        <v>746</v>
      </c>
      <c r="E3360" s="4" t="s">
        <v>5894</v>
      </c>
    </row>
    <row r="3361" spans="1:5" ht="15" thickBot="1" x14ac:dyDescent="0.35">
      <c r="A3361" s="17"/>
      <c r="B3361" s="17"/>
      <c r="C3361" s="18"/>
      <c r="D3361" s="1">
        <v>576</v>
      </c>
      <c r="E3361" s="4" t="s">
        <v>5895</v>
      </c>
    </row>
    <row r="3362" spans="1:5" ht="15" thickBot="1" x14ac:dyDescent="0.35">
      <c r="A3362" s="17"/>
      <c r="B3362" s="17"/>
      <c r="C3362" s="18"/>
      <c r="D3362" s="1">
        <v>382</v>
      </c>
      <c r="E3362" s="4" t="s">
        <v>5896</v>
      </c>
    </row>
    <row r="3363" spans="1:5" ht="15" thickBot="1" x14ac:dyDescent="0.35">
      <c r="A3363" s="17"/>
      <c r="B3363" s="17"/>
      <c r="C3363" s="18"/>
      <c r="D3363" s="1">
        <v>131</v>
      </c>
      <c r="E3363" s="4" t="s">
        <v>5897</v>
      </c>
    </row>
    <row r="3364" spans="1:5" ht="15" thickBot="1" x14ac:dyDescent="0.35">
      <c r="A3364" s="17"/>
      <c r="B3364" s="17"/>
      <c r="C3364" s="18"/>
      <c r="D3364" s="1">
        <v>564</v>
      </c>
      <c r="E3364" s="4" t="s">
        <v>5898</v>
      </c>
    </row>
    <row r="3365" spans="1:5" ht="15" thickBot="1" x14ac:dyDescent="0.35">
      <c r="A3365" s="17"/>
      <c r="B3365" s="17"/>
      <c r="C3365" s="18"/>
      <c r="D3365" s="1">
        <v>559</v>
      </c>
      <c r="E3365" s="4" t="s">
        <v>5899</v>
      </c>
    </row>
    <row r="3366" spans="1:5" ht="15" thickBot="1" x14ac:dyDescent="0.35">
      <c r="A3366" s="17"/>
      <c r="B3366" s="17"/>
      <c r="C3366" s="18"/>
      <c r="D3366" s="1">
        <v>565</v>
      </c>
      <c r="E3366" s="4" t="s">
        <v>5900</v>
      </c>
    </row>
    <row r="3367" spans="1:5" ht="15" thickBot="1" x14ac:dyDescent="0.35">
      <c r="A3367" s="17"/>
      <c r="B3367" s="17"/>
      <c r="C3367" s="18"/>
      <c r="D3367" s="1">
        <v>570</v>
      </c>
      <c r="E3367" s="4" t="s">
        <v>5901</v>
      </c>
    </row>
    <row r="3368" spans="1:5" ht="15" thickBot="1" x14ac:dyDescent="0.35">
      <c r="A3368" s="17"/>
      <c r="B3368" s="17"/>
      <c r="C3368" s="18"/>
      <c r="D3368" s="1">
        <v>581</v>
      </c>
      <c r="E3368" s="4" t="s">
        <v>5902</v>
      </c>
    </row>
    <row r="3369" spans="1:5" ht="15" thickBot="1" x14ac:dyDescent="0.35">
      <c r="A3369" s="17"/>
      <c r="B3369" s="17"/>
      <c r="C3369" s="18"/>
      <c r="D3369" s="1">
        <v>342</v>
      </c>
      <c r="E3369" s="4" t="s">
        <v>5903</v>
      </c>
    </row>
    <row r="3370" spans="1:5" ht="15" thickBot="1" x14ac:dyDescent="0.35">
      <c r="A3370" s="17"/>
      <c r="B3370" s="17"/>
      <c r="C3370" s="18"/>
      <c r="D3370" s="1">
        <v>440</v>
      </c>
      <c r="E3370" s="4" t="s">
        <v>5904</v>
      </c>
    </row>
    <row r="3371" spans="1:5" ht="15" thickBot="1" x14ac:dyDescent="0.35">
      <c r="A3371" s="17"/>
      <c r="B3371" s="17"/>
      <c r="C3371" s="18"/>
      <c r="D3371" s="1">
        <v>327</v>
      </c>
      <c r="E3371" s="4" t="s">
        <v>5905</v>
      </c>
    </row>
    <row r="3372" spans="1:5" ht="15" thickBot="1" x14ac:dyDescent="0.35">
      <c r="A3372" s="17"/>
      <c r="B3372" s="17"/>
      <c r="C3372" s="18"/>
      <c r="D3372" s="1">
        <v>211</v>
      </c>
      <c r="E3372" s="4" t="s">
        <v>5906</v>
      </c>
    </row>
    <row r="3373" spans="1:5" ht="15" thickBot="1" x14ac:dyDescent="0.35">
      <c r="A3373" s="17"/>
      <c r="B3373" s="17"/>
      <c r="C3373" s="18"/>
      <c r="D3373" s="1">
        <v>129</v>
      </c>
      <c r="E3373" s="4" t="s">
        <v>5907</v>
      </c>
    </row>
    <row r="3374" spans="1:5" ht="15" thickBot="1" x14ac:dyDescent="0.35">
      <c r="A3374" s="17"/>
      <c r="B3374" s="17"/>
      <c r="C3374" s="18"/>
      <c r="D3374" s="1">
        <v>457</v>
      </c>
      <c r="E3374" s="4" t="s">
        <v>5908</v>
      </c>
    </row>
    <row r="3375" spans="1:5" ht="15" thickBot="1" x14ac:dyDescent="0.35">
      <c r="A3375" s="17"/>
      <c r="B3375" s="17"/>
      <c r="C3375" s="18"/>
      <c r="D3375" s="1">
        <v>637</v>
      </c>
      <c r="E3375" s="4" t="s">
        <v>5909</v>
      </c>
    </row>
    <row r="3376" spans="1:5" ht="15" thickBot="1" x14ac:dyDescent="0.35">
      <c r="A3376" s="17"/>
      <c r="B3376" s="17"/>
      <c r="C3376" s="18"/>
      <c r="D3376" s="1">
        <v>351</v>
      </c>
      <c r="E3376" s="4" t="s">
        <v>5910</v>
      </c>
    </row>
    <row r="3377" spans="1:5" ht="15" thickBot="1" x14ac:dyDescent="0.35">
      <c r="A3377" s="17"/>
      <c r="B3377" s="17"/>
      <c r="C3377" s="18"/>
      <c r="D3377" s="1">
        <v>654</v>
      </c>
      <c r="E3377" s="4" t="s">
        <v>5911</v>
      </c>
    </row>
    <row r="3378" spans="1:5" ht="15" thickBot="1" x14ac:dyDescent="0.35">
      <c r="A3378" s="17"/>
      <c r="B3378" s="17"/>
      <c r="C3378" s="18"/>
      <c r="D3378" s="1">
        <v>662</v>
      </c>
      <c r="E3378" s="4" t="s">
        <v>5912</v>
      </c>
    </row>
    <row r="3379" spans="1:5" ht="15" thickBot="1" x14ac:dyDescent="0.35">
      <c r="A3379" s="17"/>
      <c r="B3379" s="17"/>
      <c r="C3379" s="18"/>
      <c r="D3379" s="1">
        <v>537</v>
      </c>
      <c r="E3379" s="4" t="s">
        <v>5913</v>
      </c>
    </row>
    <row r="3380" spans="1:5" ht="15" thickBot="1" x14ac:dyDescent="0.35">
      <c r="A3380" s="17"/>
      <c r="B3380" s="17"/>
      <c r="C3380" s="18"/>
      <c r="D3380" s="1">
        <v>228</v>
      </c>
      <c r="E3380" s="4" t="s">
        <v>5914</v>
      </c>
    </row>
    <row r="3381" spans="1:5" ht="15" thickBot="1" x14ac:dyDescent="0.35">
      <c r="A3381" s="17"/>
      <c r="B3381" s="17"/>
      <c r="C3381" s="18"/>
      <c r="D3381" s="1">
        <v>423</v>
      </c>
      <c r="E3381" s="4" t="s">
        <v>5915</v>
      </c>
    </row>
    <row r="3382" spans="1:5" ht="15" thickBot="1" x14ac:dyDescent="0.35">
      <c r="A3382" s="17"/>
      <c r="B3382" s="17"/>
      <c r="C3382" s="18"/>
      <c r="D3382" s="1">
        <v>552</v>
      </c>
      <c r="E3382" s="4" t="s">
        <v>5916</v>
      </c>
    </row>
    <row r="3383" spans="1:5" ht="15" thickBot="1" x14ac:dyDescent="0.35">
      <c r="A3383" s="17"/>
      <c r="B3383" s="17"/>
      <c r="C3383" s="18"/>
      <c r="D3383" s="1">
        <v>27</v>
      </c>
      <c r="E3383" s="4" t="s">
        <v>5917</v>
      </c>
    </row>
    <row r="3384" spans="1:5" ht="15" thickBot="1" x14ac:dyDescent="0.35">
      <c r="A3384" s="17"/>
      <c r="B3384" s="17"/>
      <c r="C3384" s="18"/>
      <c r="D3384" s="1">
        <v>670</v>
      </c>
      <c r="E3384" s="4" t="s">
        <v>5918</v>
      </c>
    </row>
    <row r="3385" spans="1:5" ht="15" thickBot="1" x14ac:dyDescent="0.35">
      <c r="A3385" s="17"/>
      <c r="B3385" s="17"/>
      <c r="C3385" s="18"/>
      <c r="D3385" s="1">
        <v>405</v>
      </c>
      <c r="E3385" s="4" t="s">
        <v>5919</v>
      </c>
    </row>
    <row r="3386" spans="1:5" ht="15" thickBot="1" x14ac:dyDescent="0.35">
      <c r="A3386" s="17"/>
      <c r="B3386" s="17"/>
      <c r="C3386" s="18"/>
      <c r="D3386" s="1">
        <v>538</v>
      </c>
      <c r="E3386" s="4" t="s">
        <v>5920</v>
      </c>
    </row>
    <row r="3387" spans="1:5" ht="15" thickBot="1" x14ac:dyDescent="0.35">
      <c r="A3387" s="17"/>
      <c r="B3387" s="17"/>
      <c r="C3387" s="18"/>
      <c r="D3387" s="1">
        <v>536</v>
      </c>
      <c r="E3387" s="4" t="s">
        <v>5921</v>
      </c>
    </row>
    <row r="3388" spans="1:5" ht="15" thickBot="1" x14ac:dyDescent="0.35">
      <c r="A3388" s="17"/>
      <c r="B3388" s="17"/>
      <c r="C3388" s="18"/>
      <c r="D3388" s="1">
        <v>539</v>
      </c>
      <c r="E3388" s="4" t="s">
        <v>5922</v>
      </c>
    </row>
    <row r="3389" spans="1:5" ht="15" thickBot="1" x14ac:dyDescent="0.35">
      <c r="A3389" s="17"/>
      <c r="B3389" s="17"/>
      <c r="C3389" s="18"/>
      <c r="D3389" s="1">
        <v>357</v>
      </c>
      <c r="E3389" s="4" t="s">
        <v>5923</v>
      </c>
    </row>
    <row r="3390" spans="1:5" ht="15" thickBot="1" x14ac:dyDescent="0.35">
      <c r="A3390" s="17"/>
      <c r="B3390" s="17"/>
      <c r="C3390" s="18"/>
      <c r="D3390" s="1">
        <v>251</v>
      </c>
      <c r="E3390" s="4" t="s">
        <v>5924</v>
      </c>
    </row>
    <row r="3391" spans="1:5" ht="15" thickBot="1" x14ac:dyDescent="0.35">
      <c r="A3391" s="17"/>
      <c r="B3391" s="17"/>
      <c r="C3391" s="18"/>
      <c r="D3391" s="1">
        <v>614</v>
      </c>
      <c r="E3391" s="4" t="s">
        <v>5925</v>
      </c>
    </row>
    <row r="3392" spans="1:5" ht="15" thickBot="1" x14ac:dyDescent="0.35">
      <c r="A3392" s="17"/>
      <c r="B3392" s="17"/>
      <c r="C3392" s="18"/>
      <c r="D3392" s="1">
        <v>15</v>
      </c>
      <c r="E3392" s="4" t="s">
        <v>5926</v>
      </c>
    </row>
    <row r="3393" spans="1:5" ht="15" thickBot="1" x14ac:dyDescent="0.35">
      <c r="A3393" s="17"/>
      <c r="B3393" s="17"/>
      <c r="C3393" s="18"/>
      <c r="D3393" s="1">
        <v>456</v>
      </c>
      <c r="E3393" s="4" t="s">
        <v>5927</v>
      </c>
    </row>
    <row r="3394" spans="1:5" ht="15" thickBot="1" x14ac:dyDescent="0.35">
      <c r="A3394" s="17"/>
      <c r="B3394" s="17"/>
      <c r="C3394" s="18"/>
      <c r="D3394" s="1">
        <v>1</v>
      </c>
      <c r="E3394" s="4" t="s">
        <v>5928</v>
      </c>
    </row>
    <row r="3395" spans="1:5" ht="15" thickBot="1" x14ac:dyDescent="0.35">
      <c r="A3395" s="17"/>
      <c r="B3395" s="17"/>
      <c r="C3395" s="18"/>
      <c r="D3395" s="1">
        <v>241</v>
      </c>
      <c r="E3395" s="4" t="s">
        <v>5929</v>
      </c>
    </row>
    <row r="3396" spans="1:5" ht="15" thickBot="1" x14ac:dyDescent="0.35">
      <c r="A3396" s="17"/>
      <c r="B3396" s="17"/>
      <c r="C3396" s="18"/>
      <c r="D3396" s="1">
        <v>207</v>
      </c>
      <c r="E3396" s="4" t="s">
        <v>5930</v>
      </c>
    </row>
    <row r="3397" spans="1:5" ht="15" thickBot="1" x14ac:dyDescent="0.35">
      <c r="A3397" s="17"/>
      <c r="B3397" s="17"/>
      <c r="C3397" s="18"/>
      <c r="D3397" s="1">
        <v>240</v>
      </c>
      <c r="E3397" s="4" t="s">
        <v>5931</v>
      </c>
    </row>
    <row r="3398" spans="1:5" ht="15" thickBot="1" x14ac:dyDescent="0.35">
      <c r="A3398" s="17"/>
      <c r="B3398" s="17"/>
      <c r="C3398" s="18"/>
      <c r="D3398" s="1">
        <v>629</v>
      </c>
      <c r="E3398" s="4" t="s">
        <v>5932</v>
      </c>
    </row>
    <row r="3399" spans="1:5" ht="15" thickBot="1" x14ac:dyDescent="0.35">
      <c r="A3399" s="17"/>
      <c r="B3399" s="17"/>
      <c r="C3399" s="18"/>
      <c r="D3399" s="1">
        <v>328</v>
      </c>
      <c r="E3399" s="4" t="s">
        <v>5933</v>
      </c>
    </row>
    <row r="3400" spans="1:5" ht="15" thickBot="1" x14ac:dyDescent="0.35">
      <c r="A3400" s="17"/>
      <c r="B3400" s="17"/>
      <c r="C3400" s="18"/>
      <c r="D3400" s="1">
        <v>442</v>
      </c>
      <c r="E3400" s="4" t="s">
        <v>5934</v>
      </c>
    </row>
    <row r="3401" spans="1:5" ht="15" thickBot="1" x14ac:dyDescent="0.35">
      <c r="A3401" s="17"/>
      <c r="B3401" s="17"/>
      <c r="C3401" s="18"/>
      <c r="D3401" s="1">
        <v>377</v>
      </c>
      <c r="E3401" s="4" t="s">
        <v>5935</v>
      </c>
    </row>
    <row r="3402" spans="1:5" ht="15" thickBot="1" x14ac:dyDescent="0.35">
      <c r="A3402" s="17"/>
      <c r="B3402" s="17"/>
      <c r="C3402" s="18"/>
      <c r="D3402" s="1">
        <v>227</v>
      </c>
      <c r="E3402" s="4" t="s">
        <v>5936</v>
      </c>
    </row>
    <row r="3403" spans="1:5" ht="15" thickBot="1" x14ac:dyDescent="0.35">
      <c r="A3403" s="17"/>
      <c r="B3403" s="17"/>
      <c r="C3403" s="18"/>
      <c r="D3403" s="1">
        <v>259</v>
      </c>
      <c r="E3403" s="4" t="s">
        <v>5937</v>
      </c>
    </row>
    <row r="3404" spans="1:5" ht="15" thickBot="1" x14ac:dyDescent="0.35">
      <c r="A3404" s="17"/>
      <c r="B3404" s="17"/>
      <c r="C3404" s="18"/>
      <c r="D3404" s="1">
        <v>329</v>
      </c>
      <c r="E3404" s="4" t="s">
        <v>5938</v>
      </c>
    </row>
    <row r="3405" spans="1:5" ht="15" thickBot="1" x14ac:dyDescent="0.35">
      <c r="A3405" s="17"/>
      <c r="B3405" s="17"/>
      <c r="C3405" s="18"/>
      <c r="D3405" s="1">
        <v>252</v>
      </c>
      <c r="E3405" s="4" t="s">
        <v>5939</v>
      </c>
    </row>
    <row r="3406" spans="1:5" ht="15" thickBot="1" x14ac:dyDescent="0.35">
      <c r="A3406" s="17"/>
      <c r="B3406" s="17"/>
      <c r="C3406" s="18"/>
      <c r="D3406" s="1">
        <v>253</v>
      </c>
      <c r="E3406" s="4" t="s">
        <v>5940</v>
      </c>
    </row>
    <row r="3407" spans="1:5" ht="15" thickBot="1" x14ac:dyDescent="0.35">
      <c r="A3407" s="17"/>
      <c r="B3407" s="17"/>
      <c r="C3407" s="18"/>
      <c r="D3407" s="1">
        <v>691</v>
      </c>
      <c r="E3407" s="4" t="s">
        <v>5941</v>
      </c>
    </row>
    <row r="3408" spans="1:5" ht="15" thickBot="1" x14ac:dyDescent="0.35">
      <c r="A3408" s="17"/>
      <c r="B3408" s="17"/>
      <c r="C3408" s="18"/>
      <c r="D3408" s="1">
        <v>12</v>
      </c>
      <c r="E3408" s="4" t="s">
        <v>5942</v>
      </c>
    </row>
    <row r="3409" spans="1:5" ht="15" thickBot="1" x14ac:dyDescent="0.35">
      <c r="A3409" s="17"/>
      <c r="B3409" s="17"/>
      <c r="C3409" s="18"/>
      <c r="D3409" s="1">
        <v>43</v>
      </c>
      <c r="E3409" s="4" t="s">
        <v>5943</v>
      </c>
    </row>
    <row r="3410" spans="1:5" ht="15" thickBot="1" x14ac:dyDescent="0.35">
      <c r="A3410" s="17"/>
      <c r="B3410" s="17"/>
      <c r="C3410" s="18"/>
      <c r="D3410" s="1">
        <v>412</v>
      </c>
      <c r="E3410" s="4" t="s">
        <v>5944</v>
      </c>
    </row>
    <row r="3411" spans="1:5" ht="15" thickBot="1" x14ac:dyDescent="0.35">
      <c r="A3411" s="17"/>
      <c r="B3411" s="17"/>
      <c r="C3411" s="18"/>
      <c r="D3411" s="1">
        <v>430</v>
      </c>
      <c r="E3411" s="4" t="s">
        <v>5945</v>
      </c>
    </row>
    <row r="3412" spans="1:5" ht="15" thickBot="1" x14ac:dyDescent="0.35">
      <c r="A3412" s="17"/>
      <c r="B3412" s="17"/>
      <c r="C3412" s="18"/>
      <c r="D3412" s="1">
        <v>632</v>
      </c>
      <c r="E3412" s="4" t="s">
        <v>5946</v>
      </c>
    </row>
    <row r="3413" spans="1:5" ht="15" thickBot="1" x14ac:dyDescent="0.35">
      <c r="A3413" s="17"/>
      <c r="B3413" s="17"/>
      <c r="C3413" s="18"/>
      <c r="D3413" s="1">
        <v>99</v>
      </c>
      <c r="E3413" s="4" t="s">
        <v>5947</v>
      </c>
    </row>
    <row r="3414" spans="1:5" ht="15" thickBot="1" x14ac:dyDescent="0.35">
      <c r="A3414" s="17"/>
      <c r="B3414" s="17"/>
      <c r="C3414" s="18"/>
      <c r="D3414" s="1">
        <v>433</v>
      </c>
      <c r="E3414" s="4" t="s">
        <v>5948</v>
      </c>
    </row>
    <row r="3415" spans="1:5" ht="15" thickBot="1" x14ac:dyDescent="0.35">
      <c r="A3415" s="17"/>
      <c r="B3415" s="17"/>
      <c r="C3415" s="18"/>
      <c r="D3415" s="1">
        <v>621</v>
      </c>
      <c r="E3415" s="4" t="s">
        <v>5949</v>
      </c>
    </row>
    <row r="3416" spans="1:5" ht="15" thickBot="1" x14ac:dyDescent="0.35">
      <c r="A3416" s="17"/>
      <c r="B3416" s="17"/>
      <c r="C3416" s="18"/>
      <c r="D3416" s="1">
        <v>331</v>
      </c>
      <c r="E3416" s="4" t="s">
        <v>5950</v>
      </c>
    </row>
    <row r="3417" spans="1:5" ht="15" thickBot="1" x14ac:dyDescent="0.35">
      <c r="A3417" s="17"/>
      <c r="B3417" s="17"/>
      <c r="C3417" s="18"/>
      <c r="D3417" s="1">
        <v>243</v>
      </c>
      <c r="E3417" s="4" t="s">
        <v>5951</v>
      </c>
    </row>
    <row r="3418" spans="1:5" ht="15" thickBot="1" x14ac:dyDescent="0.35">
      <c r="A3418" s="17"/>
      <c r="B3418" s="17"/>
      <c r="C3418" s="18"/>
      <c r="D3418" s="1">
        <v>673</v>
      </c>
      <c r="E3418" s="4" t="s">
        <v>5952</v>
      </c>
    </row>
    <row r="3419" spans="1:5" ht="15" thickBot="1" x14ac:dyDescent="0.35">
      <c r="A3419" s="17"/>
      <c r="B3419" s="17"/>
      <c r="C3419" s="18"/>
      <c r="D3419" s="1">
        <v>672</v>
      </c>
      <c r="E3419" s="4" t="s">
        <v>5953</v>
      </c>
    </row>
    <row r="3420" spans="1:5" ht="15" thickBot="1" x14ac:dyDescent="0.35">
      <c r="A3420" s="17"/>
      <c r="B3420" s="17"/>
      <c r="C3420" s="18"/>
      <c r="D3420" s="1">
        <v>330</v>
      </c>
      <c r="E3420" s="4" t="s">
        <v>5954</v>
      </c>
    </row>
    <row r="3421" spans="1:5" ht="15" thickBot="1" x14ac:dyDescent="0.35">
      <c r="A3421" s="17"/>
      <c r="B3421" s="17"/>
      <c r="C3421" s="18"/>
      <c r="D3421" s="1">
        <v>130</v>
      </c>
      <c r="E3421" s="4" t="s">
        <v>5955</v>
      </c>
    </row>
    <row r="3422" spans="1:5" ht="15" thickBot="1" x14ac:dyDescent="0.35">
      <c r="A3422" s="17"/>
      <c r="B3422" s="17"/>
      <c r="C3422" s="18"/>
      <c r="D3422" s="1">
        <v>458</v>
      </c>
      <c r="E3422" s="4" t="s">
        <v>5956</v>
      </c>
    </row>
    <row r="3423" spans="1:5" ht="15" thickBot="1" x14ac:dyDescent="0.35">
      <c r="A3423" s="17"/>
      <c r="B3423" s="17"/>
      <c r="C3423" s="18"/>
      <c r="D3423" s="1">
        <v>418</v>
      </c>
      <c r="E3423" s="4" t="s">
        <v>5957</v>
      </c>
    </row>
    <row r="3424" spans="1:5" ht="15" thickBot="1" x14ac:dyDescent="0.35">
      <c r="A3424" s="17"/>
      <c r="B3424" s="17"/>
      <c r="C3424" s="18"/>
      <c r="D3424" s="1">
        <v>460</v>
      </c>
      <c r="E3424" s="4" t="s">
        <v>5958</v>
      </c>
    </row>
    <row r="3425" spans="1:5" ht="15" thickBot="1" x14ac:dyDescent="0.35">
      <c r="A3425" s="17"/>
      <c r="B3425" s="17"/>
      <c r="C3425" s="18"/>
      <c r="D3425" s="1">
        <v>358</v>
      </c>
      <c r="E3425" s="4" t="s">
        <v>5959</v>
      </c>
    </row>
    <row r="3426" spans="1:5" ht="15" thickBot="1" x14ac:dyDescent="0.35">
      <c r="A3426" s="17"/>
      <c r="B3426" s="17"/>
      <c r="C3426" s="18"/>
      <c r="D3426" s="1">
        <v>383</v>
      </c>
      <c r="E3426" s="4" t="s">
        <v>5960</v>
      </c>
    </row>
    <row r="3427" spans="1:5" ht="15" thickBot="1" x14ac:dyDescent="0.35">
      <c r="A3427" s="17"/>
      <c r="B3427" s="17"/>
      <c r="C3427" s="18"/>
      <c r="D3427" s="1">
        <v>545</v>
      </c>
      <c r="E3427" s="4" t="s">
        <v>5961</v>
      </c>
    </row>
    <row r="3428" spans="1:5" ht="15" thickBot="1" x14ac:dyDescent="0.35">
      <c r="A3428" s="17"/>
      <c r="B3428" s="17"/>
      <c r="C3428" s="18"/>
      <c r="D3428" s="1">
        <v>90</v>
      </c>
      <c r="E3428" s="4" t="s">
        <v>5962</v>
      </c>
    </row>
    <row r="3429" spans="1:5" ht="15" thickBot="1" x14ac:dyDescent="0.35">
      <c r="A3429" s="17"/>
      <c r="B3429" s="17"/>
      <c r="C3429" s="18"/>
      <c r="D3429" s="1">
        <v>816</v>
      </c>
      <c r="E3429" s="4" t="s">
        <v>5963</v>
      </c>
    </row>
    <row r="3430" spans="1:5" ht="15" thickBot="1" x14ac:dyDescent="0.35">
      <c r="A3430" s="17"/>
      <c r="B3430" s="17"/>
      <c r="C3430" s="18"/>
      <c r="D3430" s="1">
        <v>740</v>
      </c>
      <c r="E3430" s="4" t="s">
        <v>5964</v>
      </c>
    </row>
    <row r="3431" spans="1:5" ht="15" thickBot="1" x14ac:dyDescent="0.35">
      <c r="A3431" s="17"/>
      <c r="B3431" s="17"/>
      <c r="C3431" s="18"/>
      <c r="D3431" s="1">
        <v>764</v>
      </c>
      <c r="E3431" s="4" t="s">
        <v>5965</v>
      </c>
    </row>
    <row r="3432" spans="1:5" ht="15" thickBot="1" x14ac:dyDescent="0.35">
      <c r="A3432" s="17"/>
      <c r="B3432" s="17"/>
      <c r="C3432" s="18"/>
      <c r="D3432" s="1">
        <v>66</v>
      </c>
      <c r="E3432" s="4" t="s">
        <v>5966</v>
      </c>
    </row>
    <row r="3433" spans="1:5" ht="15" thickBot="1" x14ac:dyDescent="0.35">
      <c r="A3433" s="17"/>
      <c r="B3433" s="17"/>
      <c r="C3433" s="18"/>
      <c r="D3433" s="1">
        <v>102</v>
      </c>
      <c r="E3433" s="4" t="s">
        <v>5967</v>
      </c>
    </row>
    <row r="3434" spans="1:5" ht="15" thickBot="1" x14ac:dyDescent="0.35">
      <c r="A3434" s="17"/>
      <c r="B3434" s="17"/>
      <c r="C3434" s="18"/>
      <c r="D3434" s="1">
        <v>393</v>
      </c>
      <c r="E3434" s="4" t="s">
        <v>5968</v>
      </c>
    </row>
    <row r="3435" spans="1:5" ht="15" thickBot="1" x14ac:dyDescent="0.35">
      <c r="A3435" s="17"/>
      <c r="B3435" s="17"/>
      <c r="C3435" s="18"/>
      <c r="D3435" s="1">
        <v>737</v>
      </c>
      <c r="E3435" s="4" t="s">
        <v>5969</v>
      </c>
    </row>
    <row r="3436" spans="1:5" ht="15" thickBot="1" x14ac:dyDescent="0.35">
      <c r="A3436" s="17"/>
      <c r="B3436" s="17"/>
      <c r="C3436" s="18"/>
      <c r="D3436" s="1">
        <v>735</v>
      </c>
      <c r="E3436" s="4" t="s">
        <v>5970</v>
      </c>
    </row>
    <row r="3437" spans="1:5" ht="15" thickBot="1" x14ac:dyDescent="0.35">
      <c r="A3437" s="17"/>
      <c r="B3437" s="17"/>
      <c r="C3437" s="18"/>
      <c r="D3437" s="1">
        <v>94</v>
      </c>
      <c r="E3437" s="4" t="s">
        <v>5971</v>
      </c>
    </row>
    <row r="3438" spans="1:5" ht="15" thickBot="1" x14ac:dyDescent="0.35">
      <c r="A3438" s="17"/>
      <c r="B3438" s="17"/>
      <c r="C3438" s="18"/>
      <c r="D3438" s="1">
        <v>679</v>
      </c>
      <c r="E3438" s="4" t="s">
        <v>5972</v>
      </c>
    </row>
    <row r="3439" spans="1:5" ht="15" thickBot="1" x14ac:dyDescent="0.35">
      <c r="A3439" s="17"/>
      <c r="B3439" s="17"/>
      <c r="C3439" s="18"/>
      <c r="D3439" s="1">
        <v>689</v>
      </c>
      <c r="E3439" s="4" t="s">
        <v>5973</v>
      </c>
    </row>
    <row r="3440" spans="1:5" ht="15" thickBot="1" x14ac:dyDescent="0.35">
      <c r="A3440" s="17"/>
      <c r="B3440" s="17"/>
      <c r="C3440" s="18"/>
      <c r="D3440" s="1">
        <v>700</v>
      </c>
      <c r="E3440" s="4" t="s">
        <v>5974</v>
      </c>
    </row>
    <row r="3441" spans="1:5" ht="15" thickBot="1" x14ac:dyDescent="0.35">
      <c r="A3441" s="17"/>
      <c r="B3441" s="17"/>
      <c r="C3441" s="18"/>
      <c r="D3441" s="1">
        <v>219</v>
      </c>
      <c r="E3441" s="4" t="s">
        <v>5975</v>
      </c>
    </row>
    <row r="3442" spans="1:5" ht="15" thickBot="1" x14ac:dyDescent="0.35">
      <c r="A3442" s="17"/>
      <c r="B3442" s="17"/>
      <c r="C3442" s="18"/>
      <c r="D3442" s="1">
        <v>794</v>
      </c>
      <c r="E3442" s="4" t="s">
        <v>5976</v>
      </c>
    </row>
    <row r="3443" spans="1:5" ht="15" thickBot="1" x14ac:dyDescent="0.35">
      <c r="A3443" s="17"/>
      <c r="B3443" s="17"/>
      <c r="C3443" s="18"/>
      <c r="D3443" s="1">
        <v>582</v>
      </c>
      <c r="E3443" s="4" t="s">
        <v>5977</v>
      </c>
    </row>
    <row r="3444" spans="1:5" ht="15" thickBot="1" x14ac:dyDescent="0.35">
      <c r="A3444" s="17"/>
      <c r="B3444" s="17"/>
      <c r="C3444" s="18"/>
      <c r="D3444" s="1">
        <v>705</v>
      </c>
      <c r="E3444" s="4" t="s">
        <v>5978</v>
      </c>
    </row>
    <row r="3445" spans="1:5" ht="15" thickBot="1" x14ac:dyDescent="0.35">
      <c r="A3445" s="17"/>
      <c r="B3445" s="17"/>
      <c r="C3445" s="18"/>
      <c r="D3445" s="1">
        <v>707</v>
      </c>
      <c r="E3445" s="4" t="s">
        <v>5979</v>
      </c>
    </row>
    <row r="3446" spans="1:5" ht="15" thickBot="1" x14ac:dyDescent="0.35">
      <c r="A3446" s="17"/>
      <c r="B3446" s="17"/>
      <c r="C3446" s="18"/>
      <c r="D3446" s="1">
        <v>801</v>
      </c>
      <c r="E3446" s="4" t="s">
        <v>5980</v>
      </c>
    </row>
    <row r="3447" spans="1:5" ht="15" thickBot="1" x14ac:dyDescent="0.35">
      <c r="A3447" s="17"/>
      <c r="B3447" s="17"/>
      <c r="C3447" s="18"/>
      <c r="D3447" s="1">
        <v>283</v>
      </c>
      <c r="E3447" s="4" t="s">
        <v>5981</v>
      </c>
    </row>
    <row r="3448" spans="1:5" ht="15" thickBot="1" x14ac:dyDescent="0.35">
      <c r="A3448" s="17"/>
      <c r="B3448" s="17"/>
      <c r="C3448" s="18"/>
      <c r="D3448" s="1">
        <v>615</v>
      </c>
      <c r="E3448" s="4" t="s">
        <v>5982</v>
      </c>
    </row>
    <row r="3449" spans="1:5" ht="15" thickBot="1" x14ac:dyDescent="0.35">
      <c r="A3449" s="17"/>
      <c r="B3449" s="17"/>
      <c r="C3449" s="18"/>
      <c r="D3449" s="1">
        <v>150</v>
      </c>
      <c r="E3449" s="4" t="s">
        <v>5983</v>
      </c>
    </row>
    <row r="3450" spans="1:5" ht="15" thickBot="1" x14ac:dyDescent="0.35">
      <c r="A3450" s="17"/>
      <c r="B3450" s="17"/>
      <c r="C3450" s="18"/>
      <c r="D3450" s="1">
        <v>368</v>
      </c>
      <c r="E3450" s="4" t="s">
        <v>5984</v>
      </c>
    </row>
    <row r="3451" spans="1:5" ht="15" thickBot="1" x14ac:dyDescent="0.35">
      <c r="A3451" s="17"/>
      <c r="B3451" s="17"/>
      <c r="C3451" s="18"/>
      <c r="D3451" s="1">
        <v>122</v>
      </c>
      <c r="E3451" s="4" t="s">
        <v>5985</v>
      </c>
    </row>
    <row r="3452" spans="1:5" ht="15" thickBot="1" x14ac:dyDescent="0.35">
      <c r="A3452" s="17"/>
      <c r="B3452" s="17"/>
      <c r="C3452" s="18"/>
      <c r="D3452" s="1">
        <v>103</v>
      </c>
      <c r="E3452" s="4" t="s">
        <v>5986</v>
      </c>
    </row>
    <row r="3453" spans="1:5" ht="15" thickBot="1" x14ac:dyDescent="0.35">
      <c r="A3453" s="17"/>
      <c r="B3453" s="17"/>
      <c r="C3453" s="18"/>
      <c r="D3453" s="1">
        <v>280</v>
      </c>
      <c r="E3453" s="4" t="s">
        <v>5987</v>
      </c>
    </row>
    <row r="3454" spans="1:5" ht="15" thickBot="1" x14ac:dyDescent="0.35">
      <c r="A3454" s="17"/>
      <c r="B3454" s="17"/>
      <c r="C3454" s="18"/>
      <c r="D3454" s="1">
        <v>384</v>
      </c>
      <c r="E3454" s="4" t="s">
        <v>5988</v>
      </c>
    </row>
    <row r="3455" spans="1:5" ht="15" thickBot="1" x14ac:dyDescent="0.35">
      <c r="A3455" s="17"/>
      <c r="B3455" s="17"/>
      <c r="C3455" s="18"/>
      <c r="D3455" s="1">
        <v>708</v>
      </c>
      <c r="E3455" s="4" t="s">
        <v>5989</v>
      </c>
    </row>
    <row r="3456" spans="1:5" ht="15" thickBot="1" x14ac:dyDescent="0.35">
      <c r="A3456" s="17"/>
      <c r="B3456" s="17"/>
      <c r="C3456" s="18"/>
      <c r="D3456" s="1">
        <v>717</v>
      </c>
      <c r="E3456" s="4" t="s">
        <v>5990</v>
      </c>
    </row>
    <row r="3457" spans="1:5" ht="15" thickBot="1" x14ac:dyDescent="0.35">
      <c r="A3457" s="17"/>
      <c r="B3457" s="17"/>
      <c r="C3457" s="18"/>
      <c r="D3457" s="1">
        <v>175</v>
      </c>
      <c r="E3457" s="4" t="s">
        <v>5991</v>
      </c>
    </row>
    <row r="3458" spans="1:5" ht="15" thickBot="1" x14ac:dyDescent="0.35">
      <c r="A3458" s="17"/>
      <c r="B3458" s="17"/>
      <c r="C3458" s="18"/>
      <c r="D3458" s="1">
        <v>379</v>
      </c>
      <c r="E3458" s="4" t="s">
        <v>5992</v>
      </c>
    </row>
    <row r="3459" spans="1:5" ht="15" thickBot="1" x14ac:dyDescent="0.35">
      <c r="A3459" s="17"/>
      <c r="B3459" s="17"/>
      <c r="C3459" s="18"/>
      <c r="D3459" s="1">
        <v>738</v>
      </c>
      <c r="E3459" s="4" t="s">
        <v>5993</v>
      </c>
    </row>
    <row r="3460" spans="1:5" ht="15" thickBot="1" x14ac:dyDescent="0.35">
      <c r="A3460" s="17"/>
      <c r="B3460" s="17"/>
      <c r="C3460" s="18"/>
      <c r="D3460" s="1">
        <v>732</v>
      </c>
      <c r="E3460" s="4" t="s">
        <v>5994</v>
      </c>
    </row>
    <row r="3461" spans="1:5" ht="15" thickBot="1" x14ac:dyDescent="0.35">
      <c r="A3461" s="17"/>
      <c r="B3461" s="17"/>
      <c r="C3461" s="18"/>
      <c r="D3461" s="1">
        <v>745</v>
      </c>
      <c r="E3461" s="4" t="s">
        <v>5995</v>
      </c>
    </row>
    <row r="3462" spans="1:5" ht="15" thickBot="1" x14ac:dyDescent="0.35">
      <c r="A3462" s="17"/>
      <c r="B3462" s="17"/>
      <c r="C3462" s="18"/>
      <c r="D3462" s="1">
        <v>631</v>
      </c>
      <c r="E3462" s="4" t="s">
        <v>5996</v>
      </c>
    </row>
    <row r="3463" spans="1:5" ht="15" thickBot="1" x14ac:dyDescent="0.35">
      <c r="A3463" s="17"/>
      <c r="B3463" s="17"/>
      <c r="C3463" s="18"/>
      <c r="D3463" s="1">
        <v>633</v>
      </c>
      <c r="E3463" s="4" t="s">
        <v>5997</v>
      </c>
    </row>
    <row r="3464" spans="1:5" ht="15" thickBot="1" x14ac:dyDescent="0.35">
      <c r="A3464" s="17"/>
      <c r="B3464" s="17"/>
      <c r="C3464" s="18"/>
      <c r="D3464" s="1">
        <v>835</v>
      </c>
      <c r="E3464" s="4" t="s">
        <v>5998</v>
      </c>
    </row>
    <row r="3465" spans="1:5" ht="15" thickBot="1" x14ac:dyDescent="0.35">
      <c r="A3465" s="17"/>
      <c r="B3465" s="17"/>
      <c r="C3465" s="18"/>
      <c r="D3465" s="1">
        <v>767</v>
      </c>
      <c r="E3465" s="4" t="s">
        <v>5999</v>
      </c>
    </row>
    <row r="3466" spans="1:5" ht="15" thickBot="1" x14ac:dyDescent="0.35">
      <c r="A3466" s="17"/>
      <c r="B3466" s="17"/>
      <c r="C3466" s="18"/>
      <c r="D3466" s="1">
        <v>768</v>
      </c>
      <c r="E3466" s="4" t="s">
        <v>6000</v>
      </c>
    </row>
    <row r="3467" spans="1:5" ht="15" thickBot="1" x14ac:dyDescent="0.35">
      <c r="A3467" s="17"/>
      <c r="B3467" s="17"/>
      <c r="C3467" s="18"/>
      <c r="D3467" s="1">
        <v>754</v>
      </c>
      <c r="E3467" s="4" t="s">
        <v>6001</v>
      </c>
    </row>
    <row r="3468" spans="1:5" ht="15" thickBot="1" x14ac:dyDescent="0.35">
      <c r="A3468" s="17"/>
      <c r="B3468" s="17"/>
      <c r="C3468" s="18"/>
      <c r="D3468" s="1">
        <v>500</v>
      </c>
      <c r="E3468" s="4" t="s">
        <v>6002</v>
      </c>
    </row>
    <row r="3469" spans="1:5" ht="15" thickBot="1" x14ac:dyDescent="0.35">
      <c r="A3469" s="17"/>
      <c r="B3469" s="17"/>
      <c r="C3469" s="18"/>
      <c r="D3469" s="1">
        <v>540</v>
      </c>
      <c r="E3469" s="4" t="s">
        <v>6003</v>
      </c>
    </row>
    <row r="3470" spans="1:5" ht="15" thickBot="1" x14ac:dyDescent="0.35">
      <c r="A3470" s="17"/>
      <c r="B3470" s="17"/>
      <c r="C3470" s="18"/>
      <c r="D3470" s="1">
        <v>742</v>
      </c>
      <c r="E3470" s="4" t="s">
        <v>6004</v>
      </c>
    </row>
    <row r="3471" spans="1:5" ht="15" thickBot="1" x14ac:dyDescent="0.35">
      <c r="A3471" s="17"/>
      <c r="B3471" s="17"/>
      <c r="C3471" s="18"/>
      <c r="D3471" s="1">
        <v>820</v>
      </c>
      <c r="E3471" s="4" t="s">
        <v>6005</v>
      </c>
    </row>
    <row r="3472" spans="1:5" ht="15" thickBot="1" x14ac:dyDescent="0.35">
      <c r="A3472" s="17"/>
      <c r="B3472" s="17"/>
      <c r="C3472" s="18"/>
      <c r="D3472" s="1">
        <v>789</v>
      </c>
      <c r="E3472" s="4" t="s">
        <v>6006</v>
      </c>
    </row>
    <row r="3473" spans="1:5" ht="15" thickBot="1" x14ac:dyDescent="0.35">
      <c r="A3473" s="17"/>
      <c r="B3473" s="17"/>
      <c r="C3473" s="18"/>
      <c r="D3473" s="1">
        <v>488</v>
      </c>
      <c r="E3473" s="4" t="s">
        <v>6007</v>
      </c>
    </row>
    <row r="3474" spans="1:5" ht="15" thickBot="1" x14ac:dyDescent="0.35">
      <c r="A3474" s="17"/>
      <c r="B3474" s="17"/>
      <c r="C3474" s="18"/>
      <c r="D3474" s="1">
        <v>112</v>
      </c>
      <c r="E3474" s="4" t="s">
        <v>6008</v>
      </c>
    </row>
    <row r="3475" spans="1:5" ht="15" thickBot="1" x14ac:dyDescent="0.35">
      <c r="A3475" s="17"/>
      <c r="B3475" s="17"/>
      <c r="C3475" s="18"/>
      <c r="D3475" s="1">
        <v>50</v>
      </c>
      <c r="E3475" s="4" t="s">
        <v>6009</v>
      </c>
    </row>
    <row r="3476" spans="1:5" ht="15" thickBot="1" x14ac:dyDescent="0.35">
      <c r="A3476" s="17"/>
      <c r="B3476" s="17"/>
      <c r="C3476" s="18"/>
      <c r="D3476" s="1">
        <v>124</v>
      </c>
      <c r="E3476" s="4" t="s">
        <v>6010</v>
      </c>
    </row>
    <row r="3477" spans="1:5" ht="15" thickBot="1" x14ac:dyDescent="0.35">
      <c r="A3477" s="17"/>
      <c r="B3477" s="17"/>
      <c r="C3477" s="18"/>
      <c r="D3477" s="1">
        <v>151</v>
      </c>
      <c r="E3477" s="4" t="s">
        <v>6011</v>
      </c>
    </row>
    <row r="3478" spans="1:5" ht="15" thickBot="1" x14ac:dyDescent="0.35">
      <c r="A3478" s="17"/>
      <c r="B3478" s="17"/>
      <c r="C3478" s="18"/>
      <c r="D3478" s="1">
        <v>506</v>
      </c>
      <c r="E3478" s="4" t="s">
        <v>6012</v>
      </c>
    </row>
    <row r="3479" spans="1:5" ht="15" thickBot="1" x14ac:dyDescent="0.35">
      <c r="A3479" s="17"/>
      <c r="B3479" s="17"/>
      <c r="C3479" s="18"/>
      <c r="D3479" s="1">
        <v>111</v>
      </c>
      <c r="E3479" s="4" t="s">
        <v>6013</v>
      </c>
    </row>
    <row r="3480" spans="1:5" ht="15" thickBot="1" x14ac:dyDescent="0.35">
      <c r="A3480" s="17"/>
      <c r="B3480" s="17"/>
      <c r="C3480" s="18"/>
      <c r="D3480" s="1">
        <v>736</v>
      </c>
      <c r="E3480" s="4" t="s">
        <v>6014</v>
      </c>
    </row>
    <row r="3481" spans="1:5" ht="15" thickBot="1" x14ac:dyDescent="0.35">
      <c r="A3481" s="17"/>
      <c r="B3481" s="17"/>
      <c r="C3481" s="18"/>
      <c r="D3481" s="1">
        <v>660</v>
      </c>
      <c r="E3481" s="4" t="s">
        <v>6015</v>
      </c>
    </row>
    <row r="3482" spans="1:5" ht="15" thickBot="1" x14ac:dyDescent="0.35">
      <c r="A3482" s="17"/>
      <c r="B3482" s="17"/>
      <c r="C3482" s="18"/>
      <c r="D3482" s="1">
        <v>155</v>
      </c>
      <c r="E3482" s="4" t="s">
        <v>6016</v>
      </c>
    </row>
    <row r="3483" spans="1:5" ht="15" thickBot="1" x14ac:dyDescent="0.35">
      <c r="A3483" s="17"/>
      <c r="B3483" s="17"/>
      <c r="C3483" s="18"/>
      <c r="D3483" s="1">
        <v>501</v>
      </c>
      <c r="E3483" s="4" t="s">
        <v>6017</v>
      </c>
    </row>
    <row r="3484" spans="1:5" ht="15" thickBot="1" x14ac:dyDescent="0.35">
      <c r="A3484" s="17"/>
      <c r="B3484" s="17"/>
      <c r="C3484" s="18"/>
      <c r="D3484" s="1">
        <v>502</v>
      </c>
      <c r="E3484" s="4" t="s">
        <v>6018</v>
      </c>
    </row>
    <row r="3485" spans="1:5" ht="15" thickBot="1" x14ac:dyDescent="0.35">
      <c r="A3485" s="17"/>
      <c r="B3485" s="17"/>
      <c r="C3485" s="18"/>
      <c r="D3485" s="1">
        <v>285</v>
      </c>
      <c r="E3485" s="4" t="s">
        <v>6019</v>
      </c>
    </row>
    <row r="3486" spans="1:5" ht="15" thickBot="1" x14ac:dyDescent="0.35">
      <c r="A3486" s="17"/>
      <c r="B3486" s="17"/>
      <c r="C3486" s="18"/>
      <c r="D3486" s="1">
        <v>490</v>
      </c>
      <c r="E3486" s="4" t="s">
        <v>6020</v>
      </c>
    </row>
    <row r="3487" spans="1:5" ht="15" thickBot="1" x14ac:dyDescent="0.35">
      <c r="A3487" s="17"/>
      <c r="B3487" s="17"/>
      <c r="C3487" s="18"/>
      <c r="D3487" s="1">
        <v>381</v>
      </c>
      <c r="E3487" s="4" t="s">
        <v>6021</v>
      </c>
    </row>
    <row r="3488" spans="1:5" ht="15" thickBot="1" x14ac:dyDescent="0.35">
      <c r="A3488" s="17"/>
      <c r="B3488" s="17"/>
      <c r="C3488" s="18"/>
      <c r="D3488" s="1">
        <v>344</v>
      </c>
      <c r="E3488" s="4" t="s">
        <v>6022</v>
      </c>
    </row>
    <row r="3489" spans="1:5" ht="15" thickBot="1" x14ac:dyDescent="0.35">
      <c r="A3489" s="17"/>
      <c r="B3489" s="17"/>
      <c r="C3489" s="18"/>
      <c r="D3489" s="1">
        <v>774</v>
      </c>
      <c r="E3489" s="4" t="s">
        <v>6023</v>
      </c>
    </row>
    <row r="3490" spans="1:5" ht="15" thickBot="1" x14ac:dyDescent="0.35">
      <c r="A3490" s="17"/>
      <c r="B3490" s="17"/>
      <c r="C3490" s="18"/>
      <c r="D3490" s="1">
        <v>306</v>
      </c>
      <c r="E3490" s="4" t="s">
        <v>6024</v>
      </c>
    </row>
    <row r="3491" spans="1:5" ht="15" thickBot="1" x14ac:dyDescent="0.35">
      <c r="A3491" s="17"/>
      <c r="B3491" s="17"/>
      <c r="C3491" s="18"/>
      <c r="D3491" s="1">
        <v>797</v>
      </c>
      <c r="E3491" s="4" t="s">
        <v>6025</v>
      </c>
    </row>
    <row r="3492" spans="1:5" ht="15" thickBot="1" x14ac:dyDescent="0.35">
      <c r="A3492" s="17"/>
      <c r="B3492" s="17"/>
      <c r="C3492" s="18"/>
      <c r="D3492" s="1">
        <v>803</v>
      </c>
      <c r="E3492" s="4" t="s">
        <v>6026</v>
      </c>
    </row>
    <row r="3493" spans="1:5" ht="15" thickBot="1" x14ac:dyDescent="0.35">
      <c r="A3493" s="17"/>
      <c r="B3493" s="17"/>
      <c r="C3493" s="18"/>
      <c r="D3493" s="1">
        <v>9</v>
      </c>
      <c r="E3493" s="4" t="s">
        <v>6027</v>
      </c>
    </row>
    <row r="3494" spans="1:5" ht="15" thickBot="1" x14ac:dyDescent="0.35">
      <c r="A3494" s="17"/>
      <c r="B3494" s="17"/>
      <c r="C3494" s="18"/>
      <c r="D3494" s="1">
        <v>786</v>
      </c>
      <c r="E3494" s="4" t="s">
        <v>6027</v>
      </c>
    </row>
    <row r="3495" spans="1:5" ht="15" thickBot="1" x14ac:dyDescent="0.35">
      <c r="A3495" s="17"/>
      <c r="B3495" s="17"/>
      <c r="C3495" s="18"/>
      <c r="D3495" s="1">
        <v>350</v>
      </c>
      <c r="E3495" s="4" t="s">
        <v>6028</v>
      </c>
    </row>
    <row r="3496" spans="1:5" ht="15" thickBot="1" x14ac:dyDescent="0.35">
      <c r="A3496" s="17"/>
      <c r="B3496" s="17"/>
      <c r="C3496" s="18"/>
      <c r="D3496" s="1">
        <v>467</v>
      </c>
      <c r="E3496" s="4" t="s">
        <v>6029</v>
      </c>
    </row>
    <row r="3497" spans="1:5" ht="15" thickBot="1" x14ac:dyDescent="0.35">
      <c r="A3497" s="17"/>
      <c r="B3497" s="17"/>
      <c r="C3497" s="18"/>
      <c r="D3497" s="1">
        <v>212</v>
      </c>
      <c r="E3497" s="4" t="s">
        <v>6030</v>
      </c>
    </row>
    <row r="3498" spans="1:5" ht="15" thickBot="1" x14ac:dyDescent="0.35">
      <c r="A3498" s="17"/>
      <c r="B3498" s="17"/>
      <c r="C3498" s="18"/>
      <c r="D3498" s="1">
        <v>627</v>
      </c>
      <c r="E3498" s="4" t="s">
        <v>6030</v>
      </c>
    </row>
    <row r="3499" spans="1:5" ht="15" thickBot="1" x14ac:dyDescent="0.35">
      <c r="A3499" s="17"/>
      <c r="B3499" s="17"/>
      <c r="C3499" s="18"/>
      <c r="D3499" s="1">
        <v>307</v>
      </c>
      <c r="E3499" s="4" t="s">
        <v>6031</v>
      </c>
    </row>
    <row r="3500" spans="1:5" ht="15" thickBot="1" x14ac:dyDescent="0.35">
      <c r="A3500" s="17"/>
      <c r="B3500" s="17"/>
      <c r="C3500" s="18"/>
      <c r="D3500" s="1">
        <v>802</v>
      </c>
      <c r="E3500" s="4" t="s">
        <v>6031</v>
      </c>
    </row>
    <row r="3501" spans="1:5" ht="15" thickBot="1" x14ac:dyDescent="0.35">
      <c r="A3501" s="17"/>
      <c r="B3501" s="17"/>
      <c r="C3501" s="18"/>
      <c r="D3501" s="1">
        <v>389</v>
      </c>
      <c r="E3501" s="4" t="s">
        <v>6032</v>
      </c>
    </row>
    <row r="3502" spans="1:5" ht="15" thickBot="1" x14ac:dyDescent="0.35">
      <c r="A3502" s="17"/>
      <c r="B3502" s="17"/>
      <c r="C3502" s="18"/>
      <c r="D3502" s="1">
        <v>775</v>
      </c>
      <c r="E3502" s="4" t="s">
        <v>6033</v>
      </c>
    </row>
    <row r="3503" spans="1:5" ht="15" thickBot="1" x14ac:dyDescent="0.35">
      <c r="A3503" s="17"/>
      <c r="B3503" s="17"/>
      <c r="C3503" s="18"/>
      <c r="D3503" s="1">
        <v>750</v>
      </c>
      <c r="E3503" s="4" t="s">
        <v>6034</v>
      </c>
    </row>
    <row r="3504" spans="1:5" ht="15" thickBot="1" x14ac:dyDescent="0.35">
      <c r="A3504" s="17"/>
      <c r="B3504" s="17"/>
      <c r="C3504" s="18"/>
      <c r="D3504" s="1">
        <v>521</v>
      </c>
      <c r="E3504" s="4" t="s">
        <v>6035</v>
      </c>
    </row>
    <row r="3505" spans="1:5" ht="15" thickBot="1" x14ac:dyDescent="0.35">
      <c r="A3505" s="17"/>
      <c r="B3505" s="17"/>
      <c r="C3505" s="18"/>
      <c r="D3505" s="1">
        <v>162</v>
      </c>
      <c r="E3505" s="4" t="s">
        <v>6036</v>
      </c>
    </row>
    <row r="3506" spans="1:5" ht="15" thickBot="1" x14ac:dyDescent="0.35">
      <c r="A3506" s="17"/>
      <c r="B3506" s="17"/>
      <c r="C3506" s="18"/>
      <c r="D3506" s="1">
        <v>780</v>
      </c>
      <c r="E3506" s="4" t="s">
        <v>6037</v>
      </c>
    </row>
    <row r="3507" spans="1:5" ht="15" thickBot="1" x14ac:dyDescent="0.35">
      <c r="A3507" s="17"/>
      <c r="B3507" s="17"/>
      <c r="C3507" s="18"/>
      <c r="D3507" s="1">
        <v>174</v>
      </c>
      <c r="E3507" s="4" t="s">
        <v>6038</v>
      </c>
    </row>
    <row r="3508" spans="1:5" ht="15" thickBot="1" x14ac:dyDescent="0.35">
      <c r="A3508" s="17"/>
      <c r="B3508" s="17"/>
      <c r="C3508" s="18"/>
      <c r="D3508" s="1">
        <v>156</v>
      </c>
      <c r="E3508" s="4" t="s">
        <v>6039</v>
      </c>
    </row>
    <row r="3509" spans="1:5" ht="15" thickBot="1" x14ac:dyDescent="0.35">
      <c r="A3509" s="17"/>
      <c r="B3509" s="17"/>
      <c r="C3509" s="18"/>
      <c r="D3509" s="1">
        <v>123</v>
      </c>
      <c r="E3509" s="4" t="s">
        <v>6040</v>
      </c>
    </row>
    <row r="3510" spans="1:5" ht="15" thickBot="1" x14ac:dyDescent="0.35">
      <c r="A3510" s="17"/>
      <c r="B3510" s="17"/>
      <c r="C3510" s="18"/>
      <c r="D3510" s="1">
        <v>62</v>
      </c>
      <c r="E3510" s="4" t="s">
        <v>6041</v>
      </c>
    </row>
    <row r="3511" spans="1:5" ht="15" thickBot="1" x14ac:dyDescent="0.35">
      <c r="A3511" s="17"/>
      <c r="B3511" s="17"/>
      <c r="C3511" s="18"/>
      <c r="D3511" s="1">
        <v>108</v>
      </c>
      <c r="E3511" s="4" t="s">
        <v>6042</v>
      </c>
    </row>
    <row r="3512" spans="1:5" ht="15" thickBot="1" x14ac:dyDescent="0.35">
      <c r="A3512" s="17"/>
      <c r="B3512" s="17"/>
      <c r="C3512" s="18"/>
      <c r="D3512" s="1">
        <v>814</v>
      </c>
      <c r="E3512" s="4" t="s">
        <v>6043</v>
      </c>
    </row>
    <row r="3513" spans="1:5" ht="15" thickBot="1" x14ac:dyDescent="0.35">
      <c r="A3513" s="17"/>
      <c r="B3513" s="17"/>
      <c r="C3513" s="18"/>
      <c r="D3513" s="1">
        <v>815</v>
      </c>
      <c r="E3513" s="4" t="s">
        <v>6044</v>
      </c>
    </row>
    <row r="3514" spans="1:5" ht="15" thickBot="1" x14ac:dyDescent="0.35">
      <c r="A3514" s="17"/>
      <c r="B3514" s="17"/>
      <c r="C3514" s="18"/>
      <c r="D3514" s="1">
        <v>242</v>
      </c>
      <c r="E3514" s="4" t="s">
        <v>6045</v>
      </c>
    </row>
    <row r="3515" spans="1:5" ht="15" thickBot="1" x14ac:dyDescent="0.35">
      <c r="A3515" s="17"/>
      <c r="B3515" s="17"/>
      <c r="C3515" s="18"/>
      <c r="D3515" s="1">
        <v>63</v>
      </c>
      <c r="E3515" s="4" t="s">
        <v>6046</v>
      </c>
    </row>
    <row r="3516" spans="1:5" ht="15" thickBot="1" x14ac:dyDescent="0.35">
      <c r="A3516" s="17"/>
      <c r="B3516" s="17"/>
      <c r="C3516" s="18"/>
      <c r="D3516" s="1">
        <v>64</v>
      </c>
      <c r="E3516" s="4" t="s">
        <v>6047</v>
      </c>
    </row>
    <row r="3517" spans="1:5" ht="15" thickBot="1" x14ac:dyDescent="0.35">
      <c r="A3517" s="17"/>
      <c r="B3517" s="17"/>
      <c r="C3517" s="18"/>
      <c r="D3517" s="1">
        <v>308</v>
      </c>
      <c r="E3517" s="4" t="s">
        <v>6048</v>
      </c>
    </row>
    <row r="3518" spans="1:5" ht="15" thickBot="1" x14ac:dyDescent="0.35">
      <c r="A3518" s="17"/>
      <c r="B3518" s="17"/>
      <c r="C3518" s="18"/>
      <c r="D3518" s="1">
        <v>434</v>
      </c>
      <c r="E3518" s="4" t="s">
        <v>6049</v>
      </c>
    </row>
    <row r="3519" spans="1:5" ht="15" thickBot="1" x14ac:dyDescent="0.35">
      <c r="A3519" s="17"/>
      <c r="B3519" s="17"/>
      <c r="C3519" s="18"/>
      <c r="D3519" s="1">
        <v>408</v>
      </c>
      <c r="E3519" s="4" t="s">
        <v>6050</v>
      </c>
    </row>
    <row r="3520" spans="1:5" ht="15" thickBot="1" x14ac:dyDescent="0.35">
      <c r="A3520" s="17"/>
      <c r="B3520" s="17"/>
      <c r="C3520" s="18"/>
      <c r="D3520" s="1">
        <v>65</v>
      </c>
      <c r="E3520" s="4" t="s">
        <v>6051</v>
      </c>
    </row>
    <row r="3521" spans="1:5" ht="15" thickBot="1" x14ac:dyDescent="0.35">
      <c r="A3521" s="17"/>
      <c r="B3521" s="17"/>
      <c r="C3521" s="18"/>
      <c r="D3521" s="1">
        <v>491</v>
      </c>
      <c r="E3521" s="4" t="s">
        <v>6052</v>
      </c>
    </row>
    <row r="3522" spans="1:5" ht="15" thickBot="1" x14ac:dyDescent="0.35">
      <c r="A3522" s="17"/>
      <c r="B3522" s="17"/>
      <c r="C3522" s="18"/>
      <c r="D3522" s="1">
        <v>154</v>
      </c>
      <c r="E3522" s="4" t="s">
        <v>6053</v>
      </c>
    </row>
    <row r="3523" spans="1:5" ht="15" thickBot="1" x14ac:dyDescent="0.35">
      <c r="A3523" s="17"/>
      <c r="B3523" s="17"/>
      <c r="C3523" s="18"/>
      <c r="D3523" s="1">
        <v>225</v>
      </c>
      <c r="E3523" s="4" t="s">
        <v>6054</v>
      </c>
    </row>
    <row r="3524" spans="1:5" ht="15" thickBot="1" x14ac:dyDescent="0.35">
      <c r="A3524" s="17"/>
      <c r="B3524" s="17"/>
      <c r="C3524" s="18"/>
      <c r="D3524" s="1">
        <v>643</v>
      </c>
      <c r="E3524" s="4" t="s">
        <v>6055</v>
      </c>
    </row>
    <row r="3525" spans="1:5" ht="15" thickBot="1" x14ac:dyDescent="0.35">
      <c r="A3525" s="17"/>
      <c r="B3525" s="17"/>
      <c r="C3525" s="18"/>
      <c r="D3525" s="1">
        <v>776</v>
      </c>
      <c r="E3525" s="4" t="s">
        <v>6056</v>
      </c>
    </row>
    <row r="3526" spans="1:5" ht="15" thickBot="1" x14ac:dyDescent="0.35">
      <c r="A3526" s="17"/>
      <c r="B3526" s="17"/>
      <c r="C3526" s="18"/>
      <c r="D3526" s="1">
        <v>827</v>
      </c>
      <c r="E3526" s="4" t="s">
        <v>6057</v>
      </c>
    </row>
    <row r="3527" spans="1:5" ht="15" thickBot="1" x14ac:dyDescent="0.35">
      <c r="A3527" s="17"/>
      <c r="B3527" s="17"/>
      <c r="C3527" s="18"/>
      <c r="D3527" s="1">
        <v>834</v>
      </c>
      <c r="E3527" s="4" t="s">
        <v>6058</v>
      </c>
    </row>
    <row r="3528" spans="1:5" ht="15" thickBot="1" x14ac:dyDescent="0.35">
      <c r="A3528" s="17"/>
      <c r="B3528" s="17"/>
      <c r="C3528" s="18"/>
      <c r="D3528" s="1">
        <v>825</v>
      </c>
      <c r="E3528" s="4" t="s">
        <v>6059</v>
      </c>
    </row>
    <row r="3529" spans="1:5" ht="15" thickBot="1" x14ac:dyDescent="0.35">
      <c r="A3529" s="17"/>
      <c r="B3529" s="17"/>
      <c r="C3529" s="18"/>
      <c r="D3529" s="1">
        <v>-1</v>
      </c>
      <c r="E3529" s="4" t="s">
        <v>8</v>
      </c>
    </row>
    <row r="3530" spans="1:5" ht="15" thickBot="1" x14ac:dyDescent="0.35">
      <c r="A3530" s="17"/>
      <c r="B3530" s="17"/>
      <c r="C3530" s="18"/>
      <c r="D3530" s="1">
        <v>-2</v>
      </c>
      <c r="E3530" s="4" t="s">
        <v>3148</v>
      </c>
    </row>
    <row r="3531" spans="1:5" ht="15" thickBot="1" x14ac:dyDescent="0.35">
      <c r="A3531" s="19"/>
      <c r="B3531" s="19"/>
      <c r="C3531" s="20"/>
      <c r="D3531" s="5">
        <v>-3</v>
      </c>
      <c r="E3531" s="6" t="s">
        <v>6060</v>
      </c>
    </row>
    <row r="3532" spans="1:5" ht="15" thickBot="1" x14ac:dyDescent="0.35">
      <c r="A3532" s="10" t="s">
        <v>3159</v>
      </c>
      <c r="B3532" s="10" t="s">
        <v>10</v>
      </c>
      <c r="C3532" s="10" t="s">
        <v>11</v>
      </c>
      <c r="D3532" s="21" t="s">
        <v>3150</v>
      </c>
      <c r="E3532" s="21"/>
    </row>
    <row r="3533" spans="1:5" ht="15" thickBot="1" x14ac:dyDescent="0.35">
      <c r="A3533" s="9" t="s">
        <v>3160</v>
      </c>
      <c r="B3533" s="9" t="s">
        <v>5</v>
      </c>
      <c r="C3533" s="9" t="s">
        <v>2865</v>
      </c>
      <c r="D3533" s="22" t="s">
        <v>3158</v>
      </c>
      <c r="E3533" s="22"/>
    </row>
    <row r="3534" spans="1:5" ht="15" thickBot="1" x14ac:dyDescent="0.35">
      <c r="A3534" s="17"/>
      <c r="B3534" s="17"/>
      <c r="C3534" s="18"/>
      <c r="D3534" s="2" t="s">
        <v>211</v>
      </c>
      <c r="E3534" s="3" t="s">
        <v>212</v>
      </c>
    </row>
    <row r="3535" spans="1:5" ht="15" thickBot="1" x14ac:dyDescent="0.35">
      <c r="A3535" s="17"/>
      <c r="B3535" s="17"/>
      <c r="C3535" s="18"/>
      <c r="D3535" s="1">
        <v>438</v>
      </c>
      <c r="E3535" s="4" t="s">
        <v>5244</v>
      </c>
    </row>
    <row r="3536" spans="1:5" ht="15" thickBot="1" x14ac:dyDescent="0.35">
      <c r="A3536" s="17"/>
      <c r="B3536" s="17"/>
      <c r="C3536" s="18"/>
      <c r="D3536" s="1">
        <v>372</v>
      </c>
      <c r="E3536" s="4" t="s">
        <v>5245</v>
      </c>
    </row>
    <row r="3537" spans="1:5" ht="15" thickBot="1" x14ac:dyDescent="0.35">
      <c r="A3537" s="17"/>
      <c r="B3537" s="17"/>
      <c r="C3537" s="18"/>
      <c r="D3537" s="1">
        <v>361</v>
      </c>
      <c r="E3537" s="4" t="s">
        <v>5246</v>
      </c>
    </row>
    <row r="3538" spans="1:5" ht="15" thickBot="1" x14ac:dyDescent="0.35">
      <c r="A3538" s="17"/>
      <c r="B3538" s="17"/>
      <c r="C3538" s="18"/>
      <c r="D3538" s="1">
        <v>231</v>
      </c>
      <c r="E3538" s="4" t="s">
        <v>5247</v>
      </c>
    </row>
    <row r="3539" spans="1:5" ht="15" thickBot="1" x14ac:dyDescent="0.35">
      <c r="A3539" s="17"/>
      <c r="B3539" s="17"/>
      <c r="C3539" s="18"/>
      <c r="D3539" s="1">
        <v>714</v>
      </c>
      <c r="E3539" s="4" t="s">
        <v>5247</v>
      </c>
    </row>
    <row r="3540" spans="1:5" ht="15" thickBot="1" x14ac:dyDescent="0.35">
      <c r="A3540" s="17"/>
      <c r="B3540" s="17"/>
      <c r="C3540" s="18"/>
      <c r="D3540" s="1">
        <v>719</v>
      </c>
      <c r="E3540" s="4" t="s">
        <v>5248</v>
      </c>
    </row>
    <row r="3541" spans="1:5" ht="15" thickBot="1" x14ac:dyDescent="0.35">
      <c r="A3541" s="17"/>
      <c r="B3541" s="17"/>
      <c r="C3541" s="18"/>
      <c r="D3541" s="1">
        <v>520</v>
      </c>
      <c r="E3541" s="4" t="s">
        <v>5249</v>
      </c>
    </row>
    <row r="3542" spans="1:5" ht="15" thickBot="1" x14ac:dyDescent="0.35">
      <c r="A3542" s="17"/>
      <c r="B3542" s="17"/>
      <c r="C3542" s="18"/>
      <c r="D3542" s="1">
        <v>628</v>
      </c>
      <c r="E3542" s="4" t="s">
        <v>5250</v>
      </c>
    </row>
    <row r="3543" spans="1:5" ht="15" thickBot="1" x14ac:dyDescent="0.35">
      <c r="A3543" s="17"/>
      <c r="B3543" s="17"/>
      <c r="C3543" s="18"/>
      <c r="D3543" s="1">
        <v>798</v>
      </c>
      <c r="E3543" s="4" t="s">
        <v>5251</v>
      </c>
    </row>
    <row r="3544" spans="1:5" ht="15" thickBot="1" x14ac:dyDescent="0.35">
      <c r="A3544" s="17"/>
      <c r="B3544" s="17"/>
      <c r="C3544" s="18"/>
      <c r="D3544" s="1">
        <v>125</v>
      </c>
      <c r="E3544" s="4" t="s">
        <v>5252</v>
      </c>
    </row>
    <row r="3545" spans="1:5" ht="15" thickBot="1" x14ac:dyDescent="0.35">
      <c r="A3545" s="17"/>
      <c r="B3545" s="17"/>
      <c r="C3545" s="18"/>
      <c r="D3545" s="1">
        <v>4</v>
      </c>
      <c r="E3545" s="4" t="s">
        <v>5253</v>
      </c>
    </row>
    <row r="3546" spans="1:5" ht="15" thickBot="1" x14ac:dyDescent="0.35">
      <c r="A3546" s="17"/>
      <c r="B3546" s="17"/>
      <c r="C3546" s="18"/>
      <c r="D3546" s="1">
        <v>464</v>
      </c>
      <c r="E3546" s="4" t="s">
        <v>5254</v>
      </c>
    </row>
    <row r="3547" spans="1:5" ht="15" thickBot="1" x14ac:dyDescent="0.35">
      <c r="A3547" s="17"/>
      <c r="B3547" s="17"/>
      <c r="C3547" s="18"/>
      <c r="D3547" s="1">
        <v>479</v>
      </c>
      <c r="E3547" s="4" t="s">
        <v>5255</v>
      </c>
    </row>
    <row r="3548" spans="1:5" ht="15" thickBot="1" x14ac:dyDescent="0.35">
      <c r="A3548" s="17"/>
      <c r="B3548" s="17"/>
      <c r="C3548" s="18"/>
      <c r="D3548" s="1">
        <v>444</v>
      </c>
      <c r="E3548" s="4" t="s">
        <v>5256</v>
      </c>
    </row>
    <row r="3549" spans="1:5" ht="15" thickBot="1" x14ac:dyDescent="0.35">
      <c r="A3549" s="17"/>
      <c r="B3549" s="17"/>
      <c r="C3549" s="18"/>
      <c r="D3549" s="1">
        <v>551</v>
      </c>
      <c r="E3549" s="4" t="s">
        <v>5257</v>
      </c>
    </row>
    <row r="3550" spans="1:5" ht="15" thickBot="1" x14ac:dyDescent="0.35">
      <c r="A3550" s="17"/>
      <c r="B3550" s="17"/>
      <c r="C3550" s="18"/>
      <c r="D3550" s="1">
        <v>649</v>
      </c>
      <c r="E3550" s="4" t="s">
        <v>5258</v>
      </c>
    </row>
    <row r="3551" spans="1:5" ht="15" thickBot="1" x14ac:dyDescent="0.35">
      <c r="A3551" s="17"/>
      <c r="B3551" s="17"/>
      <c r="C3551" s="18"/>
      <c r="D3551" s="1">
        <v>5</v>
      </c>
      <c r="E3551" s="4" t="s">
        <v>5259</v>
      </c>
    </row>
    <row r="3552" spans="1:5" ht="15" thickBot="1" x14ac:dyDescent="0.35">
      <c r="A3552" s="17"/>
      <c r="B3552" s="17"/>
      <c r="C3552" s="18"/>
      <c r="D3552" s="1">
        <v>769</v>
      </c>
      <c r="E3552" s="4" t="s">
        <v>5260</v>
      </c>
    </row>
    <row r="3553" spans="1:5" ht="15" thickBot="1" x14ac:dyDescent="0.35">
      <c r="A3553" s="17"/>
      <c r="B3553" s="17"/>
      <c r="C3553" s="18"/>
      <c r="D3553" s="1">
        <v>204</v>
      </c>
      <c r="E3553" s="4" t="s">
        <v>5261</v>
      </c>
    </row>
    <row r="3554" spans="1:5" ht="15" thickBot="1" x14ac:dyDescent="0.35">
      <c r="A3554" s="17"/>
      <c r="B3554" s="17"/>
      <c r="C3554" s="18"/>
      <c r="D3554" s="1">
        <v>812</v>
      </c>
      <c r="E3554" s="4" t="s">
        <v>5262</v>
      </c>
    </row>
    <row r="3555" spans="1:5" ht="15" thickBot="1" x14ac:dyDescent="0.35">
      <c r="A3555" s="17"/>
      <c r="B3555" s="17"/>
      <c r="C3555" s="18"/>
      <c r="D3555" s="1">
        <v>445</v>
      </c>
      <c r="E3555" s="4" t="s">
        <v>5263</v>
      </c>
    </row>
    <row r="3556" spans="1:5" ht="15" thickBot="1" x14ac:dyDescent="0.35">
      <c r="A3556" s="17"/>
      <c r="B3556" s="17"/>
      <c r="C3556" s="18"/>
      <c r="D3556" s="1">
        <v>465</v>
      </c>
      <c r="E3556" s="4" t="s">
        <v>5264</v>
      </c>
    </row>
    <row r="3557" spans="1:5" ht="15" thickBot="1" x14ac:dyDescent="0.35">
      <c r="A3557" s="17"/>
      <c r="B3557" s="17"/>
      <c r="C3557" s="18"/>
      <c r="D3557" s="1">
        <v>18</v>
      </c>
      <c r="E3557" s="4" t="s">
        <v>5265</v>
      </c>
    </row>
    <row r="3558" spans="1:5" ht="15" thickBot="1" x14ac:dyDescent="0.35">
      <c r="A3558" s="17"/>
      <c r="B3558" s="17"/>
      <c r="C3558" s="18"/>
      <c r="D3558" s="1">
        <v>28</v>
      </c>
      <c r="E3558" s="4" t="s">
        <v>5266</v>
      </c>
    </row>
    <row r="3559" spans="1:5" ht="15" thickBot="1" x14ac:dyDescent="0.35">
      <c r="A3559" s="17"/>
      <c r="B3559" s="17"/>
      <c r="C3559" s="18"/>
      <c r="D3559" s="1">
        <v>353</v>
      </c>
      <c r="E3559" s="4" t="s">
        <v>5267</v>
      </c>
    </row>
    <row r="3560" spans="1:5" ht="15" thickBot="1" x14ac:dyDescent="0.35">
      <c r="A3560" s="17"/>
      <c r="B3560" s="17"/>
      <c r="C3560" s="18"/>
      <c r="D3560" s="1">
        <v>362</v>
      </c>
      <c r="E3560" s="4" t="s">
        <v>5268</v>
      </c>
    </row>
    <row r="3561" spans="1:5" ht="15" thickBot="1" x14ac:dyDescent="0.35">
      <c r="A3561" s="17"/>
      <c r="B3561" s="17"/>
      <c r="C3561" s="18"/>
      <c r="D3561" s="1">
        <v>468</v>
      </c>
      <c r="E3561" s="4" t="s">
        <v>5269</v>
      </c>
    </row>
    <row r="3562" spans="1:5" ht="15" thickBot="1" x14ac:dyDescent="0.35">
      <c r="A3562" s="17"/>
      <c r="B3562" s="17"/>
      <c r="C3562" s="18"/>
      <c r="D3562" s="1">
        <v>316</v>
      </c>
      <c r="E3562" s="4" t="s">
        <v>5270</v>
      </c>
    </row>
    <row r="3563" spans="1:5" ht="15" thickBot="1" x14ac:dyDescent="0.35">
      <c r="A3563" s="17"/>
      <c r="B3563" s="17"/>
      <c r="C3563" s="18"/>
      <c r="D3563" s="1">
        <v>725</v>
      </c>
      <c r="E3563" s="4" t="s">
        <v>5271</v>
      </c>
    </row>
    <row r="3564" spans="1:5" ht="15" thickBot="1" x14ac:dyDescent="0.35">
      <c r="A3564" s="17"/>
      <c r="B3564" s="17"/>
      <c r="C3564" s="18"/>
      <c r="D3564" s="1">
        <v>561</v>
      </c>
      <c r="E3564" s="4" t="s">
        <v>5272</v>
      </c>
    </row>
    <row r="3565" spans="1:5" ht="15" thickBot="1" x14ac:dyDescent="0.35">
      <c r="A3565" s="17"/>
      <c r="B3565" s="17"/>
      <c r="C3565" s="18"/>
      <c r="D3565" s="1">
        <v>346</v>
      </c>
      <c r="E3565" s="4" t="s">
        <v>5273</v>
      </c>
    </row>
    <row r="3566" spans="1:5" ht="15" thickBot="1" x14ac:dyDescent="0.35">
      <c r="A3566" s="17"/>
      <c r="B3566" s="17"/>
      <c r="C3566" s="18"/>
      <c r="D3566" s="1">
        <v>484</v>
      </c>
      <c r="E3566" s="4" t="s">
        <v>5273</v>
      </c>
    </row>
    <row r="3567" spans="1:5" ht="15" thickBot="1" x14ac:dyDescent="0.35">
      <c r="A3567" s="17"/>
      <c r="B3567" s="17"/>
      <c r="C3567" s="18"/>
      <c r="D3567" s="1">
        <v>255</v>
      </c>
      <c r="E3567" s="4" t="s">
        <v>5274</v>
      </c>
    </row>
    <row r="3568" spans="1:5" ht="15" thickBot="1" x14ac:dyDescent="0.35">
      <c r="A3568" s="17"/>
      <c r="B3568" s="17"/>
      <c r="C3568" s="18"/>
      <c r="D3568" s="1">
        <v>553</v>
      </c>
      <c r="E3568" s="4" t="s">
        <v>5275</v>
      </c>
    </row>
    <row r="3569" spans="1:5" ht="15" thickBot="1" x14ac:dyDescent="0.35">
      <c r="A3569" s="17"/>
      <c r="B3569" s="17"/>
      <c r="C3569" s="18"/>
      <c r="D3569" s="1">
        <v>478</v>
      </c>
      <c r="E3569" s="4" t="s">
        <v>5276</v>
      </c>
    </row>
    <row r="3570" spans="1:5" ht="15" thickBot="1" x14ac:dyDescent="0.35">
      <c r="A3570" s="17"/>
      <c r="B3570" s="17"/>
      <c r="C3570" s="18"/>
      <c r="D3570" s="1">
        <v>818</v>
      </c>
      <c r="E3570" s="4" t="s">
        <v>5277</v>
      </c>
    </row>
    <row r="3571" spans="1:5" ht="15" thickBot="1" x14ac:dyDescent="0.35">
      <c r="A3571" s="17"/>
      <c r="B3571" s="17"/>
      <c r="C3571" s="18"/>
      <c r="D3571" s="1">
        <v>34</v>
      </c>
      <c r="E3571" s="4" t="s">
        <v>5278</v>
      </c>
    </row>
    <row r="3572" spans="1:5" ht="15" thickBot="1" x14ac:dyDescent="0.35">
      <c r="A3572" s="17"/>
      <c r="B3572" s="17"/>
      <c r="C3572" s="18"/>
      <c r="D3572" s="1">
        <v>584</v>
      </c>
      <c r="E3572" s="4" t="s">
        <v>5279</v>
      </c>
    </row>
    <row r="3573" spans="1:5" ht="15" thickBot="1" x14ac:dyDescent="0.35">
      <c r="A3573" s="17"/>
      <c r="B3573" s="17"/>
      <c r="C3573" s="18"/>
      <c r="D3573" s="1">
        <v>619</v>
      </c>
      <c r="E3573" s="4" t="s">
        <v>5280</v>
      </c>
    </row>
    <row r="3574" spans="1:5" ht="15" thickBot="1" x14ac:dyDescent="0.35">
      <c r="A3574" s="17"/>
      <c r="B3574" s="17"/>
      <c r="C3574" s="18"/>
      <c r="D3574" s="1">
        <v>607</v>
      </c>
      <c r="E3574" s="4" t="s">
        <v>5281</v>
      </c>
    </row>
    <row r="3575" spans="1:5" ht="15" thickBot="1" x14ac:dyDescent="0.35">
      <c r="A3575" s="17"/>
      <c r="B3575" s="17"/>
      <c r="C3575" s="18"/>
      <c r="D3575" s="1">
        <v>606</v>
      </c>
      <c r="E3575" s="4" t="s">
        <v>5282</v>
      </c>
    </row>
    <row r="3576" spans="1:5" ht="15" thickBot="1" x14ac:dyDescent="0.35">
      <c r="A3576" s="17"/>
      <c r="B3576" s="17"/>
      <c r="C3576" s="18"/>
      <c r="D3576" s="1">
        <v>585</v>
      </c>
      <c r="E3576" s="4" t="s">
        <v>5283</v>
      </c>
    </row>
    <row r="3577" spans="1:5" ht="15" thickBot="1" x14ac:dyDescent="0.35">
      <c r="A3577" s="17"/>
      <c r="B3577" s="17"/>
      <c r="C3577" s="18"/>
      <c r="D3577" s="1">
        <v>558</v>
      </c>
      <c r="E3577" s="4" t="s">
        <v>5284</v>
      </c>
    </row>
    <row r="3578" spans="1:5" ht="15" thickBot="1" x14ac:dyDescent="0.35">
      <c r="A3578" s="17"/>
      <c r="B3578" s="17"/>
      <c r="C3578" s="18"/>
      <c r="D3578" s="1">
        <v>135</v>
      </c>
      <c r="E3578" s="4" t="s">
        <v>5285</v>
      </c>
    </row>
    <row r="3579" spans="1:5" ht="15" thickBot="1" x14ac:dyDescent="0.35">
      <c r="A3579" s="17"/>
      <c r="B3579" s="17"/>
      <c r="C3579" s="18"/>
      <c r="D3579" s="1">
        <v>260</v>
      </c>
      <c r="E3579" s="4" t="s">
        <v>5286</v>
      </c>
    </row>
    <row r="3580" spans="1:5" ht="15" thickBot="1" x14ac:dyDescent="0.35">
      <c r="A3580" s="17"/>
      <c r="B3580" s="17"/>
      <c r="C3580" s="18"/>
      <c r="D3580" s="1">
        <v>519</v>
      </c>
      <c r="E3580" s="4" t="s">
        <v>5287</v>
      </c>
    </row>
    <row r="3581" spans="1:5" ht="15" thickBot="1" x14ac:dyDescent="0.35">
      <c r="A3581" s="17"/>
      <c r="B3581" s="17"/>
      <c r="C3581" s="18"/>
      <c r="D3581" s="1">
        <v>136</v>
      </c>
      <c r="E3581" s="4" t="s">
        <v>5288</v>
      </c>
    </row>
    <row r="3582" spans="1:5" ht="15" thickBot="1" x14ac:dyDescent="0.35">
      <c r="A3582" s="17"/>
      <c r="B3582" s="17"/>
      <c r="C3582" s="18"/>
      <c r="D3582" s="1">
        <v>152</v>
      </c>
      <c r="E3582" s="4" t="s">
        <v>5289</v>
      </c>
    </row>
    <row r="3583" spans="1:5" ht="15" thickBot="1" x14ac:dyDescent="0.35">
      <c r="A3583" s="17"/>
      <c r="B3583" s="17"/>
      <c r="C3583" s="18"/>
      <c r="D3583" s="1">
        <v>513</v>
      </c>
      <c r="E3583" s="4" t="s">
        <v>5290</v>
      </c>
    </row>
    <row r="3584" spans="1:5" ht="15" thickBot="1" x14ac:dyDescent="0.35">
      <c r="A3584" s="17"/>
      <c r="B3584" s="17"/>
      <c r="C3584" s="18"/>
      <c r="D3584" s="1">
        <v>288</v>
      </c>
      <c r="E3584" s="4" t="s">
        <v>5291</v>
      </c>
    </row>
    <row r="3585" spans="1:5" ht="15" thickBot="1" x14ac:dyDescent="0.35">
      <c r="A3585" s="17"/>
      <c r="B3585" s="17"/>
      <c r="C3585" s="18"/>
      <c r="D3585" s="1">
        <v>431</v>
      </c>
      <c r="E3585" s="4" t="s">
        <v>5292</v>
      </c>
    </row>
    <row r="3586" spans="1:5" ht="15" thickBot="1" x14ac:dyDescent="0.35">
      <c r="A3586" s="17"/>
      <c r="B3586" s="17"/>
      <c r="C3586" s="18"/>
      <c r="D3586" s="1">
        <v>52</v>
      </c>
      <c r="E3586" s="4" t="s">
        <v>5293</v>
      </c>
    </row>
    <row r="3587" spans="1:5" ht="15" thickBot="1" x14ac:dyDescent="0.35">
      <c r="A3587" s="17"/>
      <c r="B3587" s="17"/>
      <c r="C3587" s="18"/>
      <c r="D3587" s="1">
        <v>78</v>
      </c>
      <c r="E3587" s="4" t="s">
        <v>5294</v>
      </c>
    </row>
    <row r="3588" spans="1:5" ht="15" thickBot="1" x14ac:dyDescent="0.35">
      <c r="A3588" s="17"/>
      <c r="B3588" s="17"/>
      <c r="C3588" s="18"/>
      <c r="D3588" s="1">
        <v>55</v>
      </c>
      <c r="E3588" s="4" t="s">
        <v>5295</v>
      </c>
    </row>
    <row r="3589" spans="1:5" ht="15" thickBot="1" x14ac:dyDescent="0.35">
      <c r="A3589" s="17"/>
      <c r="B3589" s="17"/>
      <c r="C3589" s="18"/>
      <c r="D3589" s="1">
        <v>282</v>
      </c>
      <c r="E3589" s="4" t="s">
        <v>5296</v>
      </c>
    </row>
    <row r="3590" spans="1:5" ht="15" thickBot="1" x14ac:dyDescent="0.35">
      <c r="A3590" s="17"/>
      <c r="B3590" s="17"/>
      <c r="C3590" s="18"/>
      <c r="D3590" s="1">
        <v>234</v>
      </c>
      <c r="E3590" s="4" t="s">
        <v>5297</v>
      </c>
    </row>
    <row r="3591" spans="1:5" ht="15" thickBot="1" x14ac:dyDescent="0.35">
      <c r="A3591" s="17"/>
      <c r="B3591" s="17"/>
      <c r="C3591" s="18"/>
      <c r="D3591" s="1">
        <v>105</v>
      </c>
      <c r="E3591" s="4" t="s">
        <v>5298</v>
      </c>
    </row>
    <row r="3592" spans="1:5" ht="15" thickBot="1" x14ac:dyDescent="0.35">
      <c r="A3592" s="17"/>
      <c r="B3592" s="17"/>
      <c r="C3592" s="18"/>
      <c r="D3592" s="1">
        <v>32</v>
      </c>
      <c r="E3592" s="4" t="s">
        <v>5299</v>
      </c>
    </row>
    <row r="3593" spans="1:5" ht="15" thickBot="1" x14ac:dyDescent="0.35">
      <c r="A3593" s="17"/>
      <c r="B3593" s="17"/>
      <c r="C3593" s="18"/>
      <c r="D3593" s="1">
        <v>793</v>
      </c>
      <c r="E3593" s="4" t="s">
        <v>5300</v>
      </c>
    </row>
    <row r="3594" spans="1:5" ht="15" thickBot="1" x14ac:dyDescent="0.35">
      <c r="A3594" s="17"/>
      <c r="B3594" s="17"/>
      <c r="C3594" s="18"/>
      <c r="D3594" s="1">
        <v>289</v>
      </c>
      <c r="E3594" s="4" t="s">
        <v>5301</v>
      </c>
    </row>
    <row r="3595" spans="1:5" ht="15" thickBot="1" x14ac:dyDescent="0.35">
      <c r="A3595" s="17"/>
      <c r="B3595" s="17"/>
      <c r="C3595" s="18"/>
      <c r="D3595" s="1">
        <v>450</v>
      </c>
      <c r="E3595" s="4" t="s">
        <v>5302</v>
      </c>
    </row>
    <row r="3596" spans="1:5" ht="15" thickBot="1" x14ac:dyDescent="0.35">
      <c r="A3596" s="17"/>
      <c r="B3596" s="17"/>
      <c r="C3596" s="18"/>
      <c r="D3596" s="1">
        <v>748</v>
      </c>
      <c r="E3596" s="4" t="s">
        <v>5303</v>
      </c>
    </row>
    <row r="3597" spans="1:5" ht="15" thickBot="1" x14ac:dyDescent="0.35">
      <c r="A3597" s="17"/>
      <c r="B3597" s="17"/>
      <c r="C3597" s="18"/>
      <c r="D3597" s="1">
        <v>11</v>
      </c>
      <c r="E3597" s="4" t="s">
        <v>5304</v>
      </c>
    </row>
    <row r="3598" spans="1:5" ht="15" thickBot="1" x14ac:dyDescent="0.35">
      <c r="A3598" s="17"/>
      <c r="B3598" s="17"/>
      <c r="C3598" s="18"/>
      <c r="D3598" s="1">
        <v>363</v>
      </c>
      <c r="E3598" s="4" t="s">
        <v>5305</v>
      </c>
    </row>
    <row r="3599" spans="1:5" ht="15" thickBot="1" x14ac:dyDescent="0.35">
      <c r="A3599" s="17"/>
      <c r="B3599" s="17"/>
      <c r="C3599" s="18"/>
      <c r="D3599" s="1">
        <v>38</v>
      </c>
      <c r="E3599" s="4" t="s">
        <v>5306</v>
      </c>
    </row>
    <row r="3600" spans="1:5" ht="15" thickBot="1" x14ac:dyDescent="0.35">
      <c r="A3600" s="17"/>
      <c r="B3600" s="17"/>
      <c r="C3600" s="18"/>
      <c r="D3600" s="1">
        <v>166</v>
      </c>
      <c r="E3600" s="4" t="s">
        <v>5307</v>
      </c>
    </row>
    <row r="3601" spans="1:5" ht="15" thickBot="1" x14ac:dyDescent="0.35">
      <c r="A3601" s="17"/>
      <c r="B3601" s="17"/>
      <c r="C3601" s="18"/>
      <c r="D3601" s="1">
        <v>597</v>
      </c>
      <c r="E3601" s="4" t="s">
        <v>5308</v>
      </c>
    </row>
    <row r="3602" spans="1:5" ht="15" thickBot="1" x14ac:dyDescent="0.35">
      <c r="A3602" s="17"/>
      <c r="B3602" s="17"/>
      <c r="C3602" s="18"/>
      <c r="D3602" s="1">
        <v>791</v>
      </c>
      <c r="E3602" s="4" t="s">
        <v>5309</v>
      </c>
    </row>
    <row r="3603" spans="1:5" ht="15" thickBot="1" x14ac:dyDescent="0.35">
      <c r="A3603" s="17"/>
      <c r="B3603" s="17"/>
      <c r="C3603" s="18"/>
      <c r="D3603" s="1">
        <v>128</v>
      </c>
      <c r="E3603" s="4" t="s">
        <v>5310</v>
      </c>
    </row>
    <row r="3604" spans="1:5" ht="15" thickBot="1" x14ac:dyDescent="0.35">
      <c r="A3604" s="17"/>
      <c r="B3604" s="17"/>
      <c r="C3604" s="18"/>
      <c r="D3604" s="1">
        <v>79</v>
      </c>
      <c r="E3604" s="4" t="s">
        <v>5311</v>
      </c>
    </row>
    <row r="3605" spans="1:5" ht="15" thickBot="1" x14ac:dyDescent="0.35">
      <c r="A3605" s="17"/>
      <c r="B3605" s="17"/>
      <c r="C3605" s="18"/>
      <c r="D3605" s="1">
        <v>824</v>
      </c>
      <c r="E3605" s="4" t="s">
        <v>5312</v>
      </c>
    </row>
    <row r="3606" spans="1:5" ht="15" thickBot="1" x14ac:dyDescent="0.35">
      <c r="A3606" s="17"/>
      <c r="B3606" s="17"/>
      <c r="C3606" s="18"/>
      <c r="D3606" s="1">
        <v>765</v>
      </c>
      <c r="E3606" s="4" t="s">
        <v>5313</v>
      </c>
    </row>
    <row r="3607" spans="1:5" ht="15" thickBot="1" x14ac:dyDescent="0.35">
      <c r="A3607" s="17"/>
      <c r="B3607" s="17"/>
      <c r="C3607" s="18"/>
      <c r="D3607" s="1">
        <v>373</v>
      </c>
      <c r="E3607" s="4" t="s">
        <v>5314</v>
      </c>
    </row>
    <row r="3608" spans="1:5" ht="15" thickBot="1" x14ac:dyDescent="0.35">
      <c r="A3608" s="17"/>
      <c r="B3608" s="17"/>
      <c r="C3608" s="18"/>
      <c r="D3608" s="1">
        <v>158</v>
      </c>
      <c r="E3608" s="4" t="s">
        <v>5315</v>
      </c>
    </row>
    <row r="3609" spans="1:5" ht="15" thickBot="1" x14ac:dyDescent="0.35">
      <c r="A3609" s="17"/>
      <c r="B3609" s="17"/>
      <c r="C3609" s="18"/>
      <c r="D3609" s="1">
        <v>446</v>
      </c>
      <c r="E3609" s="4" t="s">
        <v>5316</v>
      </c>
    </row>
    <row r="3610" spans="1:5" ht="15" thickBot="1" x14ac:dyDescent="0.35">
      <c r="A3610" s="17"/>
      <c r="B3610" s="17"/>
      <c r="C3610" s="18"/>
      <c r="D3610" s="1">
        <v>822</v>
      </c>
      <c r="E3610" s="4" t="s">
        <v>5316</v>
      </c>
    </row>
    <row r="3611" spans="1:5" ht="15" thickBot="1" x14ac:dyDescent="0.35">
      <c r="A3611" s="17"/>
      <c r="B3611" s="17"/>
      <c r="C3611" s="18"/>
      <c r="D3611" s="1">
        <v>497</v>
      </c>
      <c r="E3611" s="4" t="s">
        <v>5317</v>
      </c>
    </row>
    <row r="3612" spans="1:5" ht="15" thickBot="1" x14ac:dyDescent="0.35">
      <c r="A3612" s="17"/>
      <c r="B3612" s="17"/>
      <c r="C3612" s="18"/>
      <c r="D3612" s="1">
        <v>46</v>
      </c>
      <c r="E3612" s="4" t="s">
        <v>5318</v>
      </c>
    </row>
    <row r="3613" spans="1:5" ht="15" thickBot="1" x14ac:dyDescent="0.35">
      <c r="A3613" s="17"/>
      <c r="B3613" s="17"/>
      <c r="C3613" s="18"/>
      <c r="D3613" s="1">
        <v>756</v>
      </c>
      <c r="E3613" s="4" t="s">
        <v>5319</v>
      </c>
    </row>
    <row r="3614" spans="1:5" ht="15" thickBot="1" x14ac:dyDescent="0.35">
      <c r="A3614" s="17"/>
      <c r="B3614" s="17"/>
      <c r="C3614" s="18"/>
      <c r="D3614" s="1">
        <v>171</v>
      </c>
      <c r="E3614" s="4" t="s">
        <v>5320</v>
      </c>
    </row>
    <row r="3615" spans="1:5" ht="15" thickBot="1" x14ac:dyDescent="0.35">
      <c r="A3615" s="17"/>
      <c r="B3615" s="17"/>
      <c r="C3615" s="18"/>
      <c r="D3615" s="1">
        <v>16</v>
      </c>
      <c r="E3615" s="4" t="s">
        <v>5321</v>
      </c>
    </row>
    <row r="3616" spans="1:5" ht="15" thickBot="1" x14ac:dyDescent="0.35">
      <c r="A3616" s="17"/>
      <c r="B3616" s="17"/>
      <c r="C3616" s="18"/>
      <c r="D3616" s="1">
        <v>507</v>
      </c>
      <c r="E3616" s="4" t="s">
        <v>5322</v>
      </c>
    </row>
    <row r="3617" spans="1:5" ht="15" thickBot="1" x14ac:dyDescent="0.35">
      <c r="A3617" s="17"/>
      <c r="B3617" s="17"/>
      <c r="C3617" s="18"/>
      <c r="D3617" s="1">
        <v>148</v>
      </c>
      <c r="E3617" s="4" t="s">
        <v>5323</v>
      </c>
    </row>
    <row r="3618" spans="1:5" ht="15" thickBot="1" x14ac:dyDescent="0.35">
      <c r="A3618" s="17"/>
      <c r="B3618" s="17"/>
      <c r="C3618" s="18"/>
      <c r="D3618" s="1">
        <v>137</v>
      </c>
      <c r="E3618" s="4" t="s">
        <v>5324</v>
      </c>
    </row>
    <row r="3619" spans="1:5" ht="15" thickBot="1" x14ac:dyDescent="0.35">
      <c r="A3619" s="17"/>
      <c r="B3619" s="17"/>
      <c r="C3619" s="18"/>
      <c r="D3619" s="1">
        <v>109</v>
      </c>
      <c r="E3619" s="4" t="s">
        <v>5325</v>
      </c>
    </row>
    <row r="3620" spans="1:5" ht="15" thickBot="1" x14ac:dyDescent="0.35">
      <c r="A3620" s="17"/>
      <c r="B3620" s="17"/>
      <c r="C3620" s="18"/>
      <c r="D3620" s="1">
        <v>731</v>
      </c>
      <c r="E3620" s="4" t="s">
        <v>5326</v>
      </c>
    </row>
    <row r="3621" spans="1:5" ht="15" thickBot="1" x14ac:dyDescent="0.35">
      <c r="A3621" s="17"/>
      <c r="B3621" s="17"/>
      <c r="C3621" s="18"/>
      <c r="D3621" s="1">
        <v>195</v>
      </c>
      <c r="E3621" s="4" t="s">
        <v>5327</v>
      </c>
    </row>
    <row r="3622" spans="1:5" ht="15" thickBot="1" x14ac:dyDescent="0.35">
      <c r="A3622" s="17"/>
      <c r="B3622" s="17"/>
      <c r="C3622" s="18"/>
      <c r="D3622" s="1">
        <v>194</v>
      </c>
      <c r="E3622" s="4" t="s">
        <v>5328</v>
      </c>
    </row>
    <row r="3623" spans="1:5" ht="15" thickBot="1" x14ac:dyDescent="0.35">
      <c r="A3623" s="17"/>
      <c r="B3623" s="17"/>
      <c r="C3623" s="18"/>
      <c r="D3623" s="1">
        <v>697</v>
      </c>
      <c r="E3623" s="4" t="s">
        <v>5329</v>
      </c>
    </row>
    <row r="3624" spans="1:5" ht="15" thickBot="1" x14ac:dyDescent="0.35">
      <c r="A3624" s="17"/>
      <c r="B3624" s="17"/>
      <c r="C3624" s="18"/>
      <c r="D3624" s="1">
        <v>245</v>
      </c>
      <c r="E3624" s="4" t="s">
        <v>5330</v>
      </c>
    </row>
    <row r="3625" spans="1:5" ht="15" thickBot="1" x14ac:dyDescent="0.35">
      <c r="A3625" s="17"/>
      <c r="B3625" s="17"/>
      <c r="C3625" s="18"/>
      <c r="D3625" s="1">
        <v>663</v>
      </c>
      <c r="E3625" s="4" t="s">
        <v>5331</v>
      </c>
    </row>
    <row r="3626" spans="1:5" ht="15" thickBot="1" x14ac:dyDescent="0.35">
      <c r="A3626" s="17"/>
      <c r="B3626" s="17"/>
      <c r="C3626" s="18"/>
      <c r="D3626" s="1">
        <v>696</v>
      </c>
      <c r="E3626" s="4" t="s">
        <v>5332</v>
      </c>
    </row>
    <row r="3627" spans="1:5" ht="15" thickBot="1" x14ac:dyDescent="0.35">
      <c r="A3627" s="17"/>
      <c r="B3627" s="17"/>
      <c r="C3627" s="18"/>
      <c r="D3627" s="1">
        <v>181</v>
      </c>
      <c r="E3627" s="4" t="s">
        <v>5333</v>
      </c>
    </row>
    <row r="3628" spans="1:5" ht="15" thickBot="1" x14ac:dyDescent="0.35">
      <c r="A3628" s="17"/>
      <c r="B3628" s="17"/>
      <c r="C3628" s="18"/>
      <c r="D3628" s="1">
        <v>699</v>
      </c>
      <c r="E3628" s="4" t="s">
        <v>5334</v>
      </c>
    </row>
    <row r="3629" spans="1:5" ht="15" thickBot="1" x14ac:dyDescent="0.35">
      <c r="A3629" s="17"/>
      <c r="B3629" s="17"/>
      <c r="C3629" s="18"/>
      <c r="D3629" s="1">
        <v>2</v>
      </c>
      <c r="E3629" s="4" t="s">
        <v>5335</v>
      </c>
    </row>
    <row r="3630" spans="1:5" ht="15" thickBot="1" x14ac:dyDescent="0.35">
      <c r="A3630" s="17"/>
      <c r="B3630" s="17"/>
      <c r="C3630" s="18"/>
      <c r="D3630" s="1">
        <v>31</v>
      </c>
      <c r="E3630" s="4" t="s">
        <v>5336</v>
      </c>
    </row>
    <row r="3631" spans="1:5" ht="15" thickBot="1" x14ac:dyDescent="0.35">
      <c r="A3631" s="17"/>
      <c r="B3631" s="17"/>
      <c r="C3631" s="18"/>
      <c r="D3631" s="1">
        <v>571</v>
      </c>
      <c r="E3631" s="4" t="s">
        <v>5337</v>
      </c>
    </row>
    <row r="3632" spans="1:5" ht="15" thickBot="1" x14ac:dyDescent="0.35">
      <c r="A3632" s="17"/>
      <c r="B3632" s="17"/>
      <c r="C3632" s="18"/>
      <c r="D3632" s="1">
        <v>244</v>
      </c>
      <c r="E3632" s="4" t="s">
        <v>5338</v>
      </c>
    </row>
    <row r="3633" spans="1:5" ht="15" thickBot="1" x14ac:dyDescent="0.35">
      <c r="A3633" s="17"/>
      <c r="B3633" s="17"/>
      <c r="C3633" s="18"/>
      <c r="D3633" s="1">
        <v>196</v>
      </c>
      <c r="E3633" s="4" t="s">
        <v>5339</v>
      </c>
    </row>
    <row r="3634" spans="1:5" ht="15" thickBot="1" x14ac:dyDescent="0.35">
      <c r="A3634" s="17"/>
      <c r="B3634" s="17"/>
      <c r="C3634" s="18"/>
      <c r="D3634" s="1">
        <v>198</v>
      </c>
      <c r="E3634" s="4" t="s">
        <v>5340</v>
      </c>
    </row>
    <row r="3635" spans="1:5" ht="15" thickBot="1" x14ac:dyDescent="0.35">
      <c r="A3635" s="17"/>
      <c r="B3635" s="17"/>
      <c r="C3635" s="18"/>
      <c r="D3635" s="1">
        <v>197</v>
      </c>
      <c r="E3635" s="4" t="s">
        <v>5341</v>
      </c>
    </row>
    <row r="3636" spans="1:5" ht="15" thickBot="1" x14ac:dyDescent="0.35">
      <c r="A3636" s="17"/>
      <c r="B3636" s="17"/>
      <c r="C3636" s="18"/>
      <c r="D3636" s="1">
        <v>173</v>
      </c>
      <c r="E3636" s="4" t="s">
        <v>5342</v>
      </c>
    </row>
    <row r="3637" spans="1:5" ht="15" thickBot="1" x14ac:dyDescent="0.35">
      <c r="A3637" s="17"/>
      <c r="B3637" s="17"/>
      <c r="C3637" s="18"/>
      <c r="D3637" s="1">
        <v>169</v>
      </c>
      <c r="E3637" s="4" t="s">
        <v>5343</v>
      </c>
    </row>
    <row r="3638" spans="1:5" ht="15" thickBot="1" x14ac:dyDescent="0.35">
      <c r="A3638" s="17"/>
      <c r="B3638" s="17"/>
      <c r="C3638" s="18"/>
      <c r="D3638" s="1">
        <v>170</v>
      </c>
      <c r="E3638" s="4" t="s">
        <v>5344</v>
      </c>
    </row>
    <row r="3639" spans="1:5" ht="15" thickBot="1" x14ac:dyDescent="0.35">
      <c r="A3639" s="17"/>
      <c r="B3639" s="17"/>
      <c r="C3639" s="18"/>
      <c r="D3639" s="1">
        <v>213</v>
      </c>
      <c r="E3639" s="4" t="s">
        <v>5345</v>
      </c>
    </row>
    <row r="3640" spans="1:5" ht="15" thickBot="1" x14ac:dyDescent="0.35">
      <c r="A3640" s="17"/>
      <c r="B3640" s="17"/>
      <c r="C3640" s="18"/>
      <c r="D3640" s="1">
        <v>265</v>
      </c>
      <c r="E3640" s="4" t="s">
        <v>5346</v>
      </c>
    </row>
    <row r="3641" spans="1:5" ht="15" thickBot="1" x14ac:dyDescent="0.35">
      <c r="A3641" s="17"/>
      <c r="B3641" s="17"/>
      <c r="C3641" s="18"/>
      <c r="D3641" s="1">
        <v>139</v>
      </c>
      <c r="E3641" s="4" t="s">
        <v>5347</v>
      </c>
    </row>
    <row r="3642" spans="1:5" ht="15" thickBot="1" x14ac:dyDescent="0.35">
      <c r="A3642" s="17"/>
      <c r="B3642" s="17"/>
      <c r="C3642" s="18"/>
      <c r="D3642" s="1">
        <v>232</v>
      </c>
      <c r="E3642" s="4" t="s">
        <v>5348</v>
      </c>
    </row>
    <row r="3643" spans="1:5" ht="15" thickBot="1" x14ac:dyDescent="0.35">
      <c r="A3643" s="17"/>
      <c r="B3643" s="17"/>
      <c r="C3643" s="18"/>
      <c r="D3643" s="1">
        <v>275</v>
      </c>
      <c r="E3643" s="4" t="s">
        <v>5349</v>
      </c>
    </row>
    <row r="3644" spans="1:5" ht="15" thickBot="1" x14ac:dyDescent="0.35">
      <c r="A3644" s="17"/>
      <c r="B3644" s="17"/>
      <c r="C3644" s="18"/>
      <c r="D3644" s="1">
        <v>680</v>
      </c>
      <c r="E3644" s="4" t="s">
        <v>5350</v>
      </c>
    </row>
    <row r="3645" spans="1:5" ht="15" thickBot="1" x14ac:dyDescent="0.35">
      <c r="A3645" s="17"/>
      <c r="B3645" s="17"/>
      <c r="C3645" s="18"/>
      <c r="D3645" s="1">
        <v>593</v>
      </c>
      <c r="E3645" s="4" t="s">
        <v>5351</v>
      </c>
    </row>
    <row r="3646" spans="1:5" ht="15" thickBot="1" x14ac:dyDescent="0.35">
      <c r="A3646" s="17"/>
      <c r="B3646" s="17"/>
      <c r="C3646" s="18"/>
      <c r="D3646" s="1">
        <v>770</v>
      </c>
      <c r="E3646" s="4" t="s">
        <v>5351</v>
      </c>
    </row>
    <row r="3647" spans="1:5" ht="15" thickBot="1" x14ac:dyDescent="0.35">
      <c r="A3647" s="17"/>
      <c r="B3647" s="17"/>
      <c r="C3647" s="18"/>
      <c r="D3647" s="1">
        <v>575</v>
      </c>
      <c r="E3647" s="4" t="s">
        <v>5352</v>
      </c>
    </row>
    <row r="3648" spans="1:5" ht="15" thickBot="1" x14ac:dyDescent="0.35">
      <c r="A3648" s="17"/>
      <c r="B3648" s="17"/>
      <c r="C3648" s="18"/>
      <c r="D3648" s="1">
        <v>795</v>
      </c>
      <c r="E3648" s="4" t="s">
        <v>5353</v>
      </c>
    </row>
    <row r="3649" spans="1:5" ht="15" thickBot="1" x14ac:dyDescent="0.35">
      <c r="A3649" s="17"/>
      <c r="B3649" s="17"/>
      <c r="C3649" s="18"/>
      <c r="D3649" s="1">
        <v>608</v>
      </c>
      <c r="E3649" s="4" t="s">
        <v>5354</v>
      </c>
    </row>
    <row r="3650" spans="1:5" ht="15" thickBot="1" x14ac:dyDescent="0.35">
      <c r="A3650" s="17"/>
      <c r="B3650" s="17"/>
      <c r="C3650" s="18"/>
      <c r="D3650" s="1">
        <v>189</v>
      </c>
      <c r="E3650" s="4" t="s">
        <v>5355</v>
      </c>
    </row>
    <row r="3651" spans="1:5" ht="15" thickBot="1" x14ac:dyDescent="0.35">
      <c r="A3651" s="17"/>
      <c r="B3651" s="17"/>
      <c r="C3651" s="18"/>
      <c r="D3651" s="1">
        <v>452</v>
      </c>
      <c r="E3651" s="4" t="s">
        <v>5356</v>
      </c>
    </row>
    <row r="3652" spans="1:5" ht="15" thickBot="1" x14ac:dyDescent="0.35">
      <c r="A3652" s="17"/>
      <c r="B3652" s="17"/>
      <c r="C3652" s="18"/>
      <c r="D3652" s="1">
        <v>118</v>
      </c>
      <c r="E3652" s="4" t="s">
        <v>5357</v>
      </c>
    </row>
    <row r="3653" spans="1:5" ht="15" thickBot="1" x14ac:dyDescent="0.35">
      <c r="A3653" s="17"/>
      <c r="B3653" s="17"/>
      <c r="C3653" s="18"/>
      <c r="D3653" s="1">
        <v>666</v>
      </c>
      <c r="E3653" s="4" t="s">
        <v>5358</v>
      </c>
    </row>
    <row r="3654" spans="1:5" ht="15" thickBot="1" x14ac:dyDescent="0.35">
      <c r="A3654" s="17"/>
      <c r="B3654" s="17"/>
      <c r="C3654" s="18"/>
      <c r="D3654" s="1">
        <v>17</v>
      </c>
      <c r="E3654" s="4" t="s">
        <v>5359</v>
      </c>
    </row>
    <row r="3655" spans="1:5" ht="15" thickBot="1" x14ac:dyDescent="0.35">
      <c r="A3655" s="17"/>
      <c r="B3655" s="17"/>
      <c r="C3655" s="18"/>
      <c r="D3655" s="1">
        <v>184</v>
      </c>
      <c r="E3655" s="4" t="s">
        <v>5360</v>
      </c>
    </row>
    <row r="3656" spans="1:5" ht="15" thickBot="1" x14ac:dyDescent="0.35">
      <c r="A3656" s="17"/>
      <c r="B3656" s="17"/>
      <c r="C3656" s="18"/>
      <c r="D3656" s="1">
        <v>743</v>
      </c>
      <c r="E3656" s="4" t="s">
        <v>5361</v>
      </c>
    </row>
    <row r="3657" spans="1:5" ht="15" thickBot="1" x14ac:dyDescent="0.35">
      <c r="A3657" s="17"/>
      <c r="B3657" s="17"/>
      <c r="C3657" s="18"/>
      <c r="D3657" s="1">
        <v>192</v>
      </c>
      <c r="E3657" s="4" t="s">
        <v>5362</v>
      </c>
    </row>
    <row r="3658" spans="1:5" ht="15" thickBot="1" x14ac:dyDescent="0.35">
      <c r="A3658" s="17"/>
      <c r="B3658" s="17"/>
      <c r="C3658" s="18"/>
      <c r="D3658" s="1">
        <v>85</v>
      </c>
      <c r="E3658" s="4" t="s">
        <v>5363</v>
      </c>
    </row>
    <row r="3659" spans="1:5" ht="15" thickBot="1" x14ac:dyDescent="0.35">
      <c r="A3659" s="17"/>
      <c r="B3659" s="17"/>
      <c r="C3659" s="18"/>
      <c r="D3659" s="1">
        <v>461</v>
      </c>
      <c r="E3659" s="4" t="s">
        <v>5364</v>
      </c>
    </row>
    <row r="3660" spans="1:5" ht="15" thickBot="1" x14ac:dyDescent="0.35">
      <c r="A3660" s="17"/>
      <c r="B3660" s="17"/>
      <c r="C3660" s="18"/>
      <c r="D3660" s="1">
        <v>190</v>
      </c>
      <c r="E3660" s="4" t="s">
        <v>5365</v>
      </c>
    </row>
    <row r="3661" spans="1:5" ht="15" thickBot="1" x14ac:dyDescent="0.35">
      <c r="A3661" s="17"/>
      <c r="B3661" s="17"/>
      <c r="C3661" s="18"/>
      <c r="D3661" s="1">
        <v>669</v>
      </c>
      <c r="E3661" s="4" t="s">
        <v>5366</v>
      </c>
    </row>
    <row r="3662" spans="1:5" ht="15" thickBot="1" x14ac:dyDescent="0.35">
      <c r="A3662" s="17"/>
      <c r="B3662" s="17"/>
      <c r="C3662" s="18"/>
      <c r="D3662" s="1">
        <v>668</v>
      </c>
      <c r="E3662" s="4" t="s">
        <v>5367</v>
      </c>
    </row>
    <row r="3663" spans="1:5" ht="15" thickBot="1" x14ac:dyDescent="0.35">
      <c r="A3663" s="17"/>
      <c r="B3663" s="17"/>
      <c r="C3663" s="18"/>
      <c r="D3663" s="1">
        <v>114</v>
      </c>
      <c r="E3663" s="4" t="s">
        <v>5368</v>
      </c>
    </row>
    <row r="3664" spans="1:5" ht="15" thickBot="1" x14ac:dyDescent="0.35">
      <c r="A3664" s="17"/>
      <c r="B3664" s="17"/>
      <c r="C3664" s="18"/>
      <c r="D3664" s="1">
        <v>115</v>
      </c>
      <c r="E3664" s="4" t="s">
        <v>5369</v>
      </c>
    </row>
    <row r="3665" spans="1:5" ht="15" thickBot="1" x14ac:dyDescent="0.35">
      <c r="A3665" s="17"/>
      <c r="B3665" s="17"/>
      <c r="C3665" s="18"/>
      <c r="D3665" s="1">
        <v>509</v>
      </c>
      <c r="E3665" s="4" t="s">
        <v>5370</v>
      </c>
    </row>
    <row r="3666" spans="1:5" ht="15" thickBot="1" x14ac:dyDescent="0.35">
      <c r="A3666" s="17"/>
      <c r="B3666" s="17"/>
      <c r="C3666" s="18"/>
      <c r="D3666" s="1">
        <v>185</v>
      </c>
      <c r="E3666" s="4" t="s">
        <v>5371</v>
      </c>
    </row>
    <row r="3667" spans="1:5" ht="15" thickBot="1" x14ac:dyDescent="0.35">
      <c r="A3667" s="17"/>
      <c r="B3667" s="17"/>
      <c r="C3667" s="18"/>
      <c r="D3667" s="1">
        <v>182</v>
      </c>
      <c r="E3667" s="4" t="s">
        <v>5372</v>
      </c>
    </row>
    <row r="3668" spans="1:5" ht="15" thickBot="1" x14ac:dyDescent="0.35">
      <c r="A3668" s="17"/>
      <c r="B3668" s="17"/>
      <c r="C3668" s="18"/>
      <c r="D3668" s="1">
        <v>193</v>
      </c>
      <c r="E3668" s="4" t="s">
        <v>5373</v>
      </c>
    </row>
    <row r="3669" spans="1:5" ht="15" thickBot="1" x14ac:dyDescent="0.35">
      <c r="A3669" s="17"/>
      <c r="B3669" s="17"/>
      <c r="C3669" s="18"/>
      <c r="D3669" s="1">
        <v>186</v>
      </c>
      <c r="E3669" s="4" t="s">
        <v>5374</v>
      </c>
    </row>
    <row r="3670" spans="1:5" ht="15" thickBot="1" x14ac:dyDescent="0.35">
      <c r="A3670" s="17"/>
      <c r="B3670" s="17"/>
      <c r="C3670" s="18"/>
      <c r="D3670" s="1">
        <v>187</v>
      </c>
      <c r="E3670" s="4" t="s">
        <v>5375</v>
      </c>
    </row>
    <row r="3671" spans="1:5" ht="15" thickBot="1" x14ac:dyDescent="0.35">
      <c r="A3671" s="17"/>
      <c r="B3671" s="17"/>
      <c r="C3671" s="18"/>
      <c r="D3671" s="1">
        <v>86</v>
      </c>
      <c r="E3671" s="4" t="s">
        <v>5376</v>
      </c>
    </row>
    <row r="3672" spans="1:5" ht="15" thickBot="1" x14ac:dyDescent="0.35">
      <c r="A3672" s="17"/>
      <c r="B3672" s="17"/>
      <c r="C3672" s="18"/>
      <c r="D3672" s="1">
        <v>113</v>
      </c>
      <c r="E3672" s="4" t="s">
        <v>5377</v>
      </c>
    </row>
    <row r="3673" spans="1:5" ht="15" thickBot="1" x14ac:dyDescent="0.35">
      <c r="A3673" s="17"/>
      <c r="B3673" s="17"/>
      <c r="C3673" s="18"/>
      <c r="D3673" s="1">
        <v>453</v>
      </c>
      <c r="E3673" s="4" t="s">
        <v>5378</v>
      </c>
    </row>
    <row r="3674" spans="1:5" ht="15" thickBot="1" x14ac:dyDescent="0.35">
      <c r="A3674" s="17"/>
      <c r="B3674" s="17"/>
      <c r="C3674" s="18"/>
      <c r="D3674" s="1">
        <v>87</v>
      </c>
      <c r="E3674" s="4" t="s">
        <v>5379</v>
      </c>
    </row>
    <row r="3675" spans="1:5" ht="15" thickBot="1" x14ac:dyDescent="0.35">
      <c r="A3675" s="17"/>
      <c r="B3675" s="17"/>
      <c r="C3675" s="18"/>
      <c r="D3675" s="1">
        <v>454</v>
      </c>
      <c r="E3675" s="4" t="s">
        <v>5380</v>
      </c>
    </row>
    <row r="3676" spans="1:5" ht="15" thickBot="1" x14ac:dyDescent="0.35">
      <c r="A3676" s="17"/>
      <c r="B3676" s="17"/>
      <c r="C3676" s="18"/>
      <c r="D3676" s="1">
        <v>117</v>
      </c>
      <c r="E3676" s="4" t="s">
        <v>5381</v>
      </c>
    </row>
    <row r="3677" spans="1:5" ht="15" thickBot="1" x14ac:dyDescent="0.35">
      <c r="A3677" s="17"/>
      <c r="B3677" s="17"/>
      <c r="C3677" s="18"/>
      <c r="D3677" s="1">
        <v>191</v>
      </c>
      <c r="E3677" s="4" t="s">
        <v>5382</v>
      </c>
    </row>
    <row r="3678" spans="1:5" ht="15" thickBot="1" x14ac:dyDescent="0.35">
      <c r="A3678" s="17"/>
      <c r="B3678" s="17"/>
      <c r="C3678" s="18"/>
      <c r="D3678" s="1">
        <v>88</v>
      </c>
      <c r="E3678" s="4" t="s">
        <v>5383</v>
      </c>
    </row>
    <row r="3679" spans="1:5" ht="15" thickBot="1" x14ac:dyDescent="0.35">
      <c r="A3679" s="17"/>
      <c r="B3679" s="17"/>
      <c r="C3679" s="18"/>
      <c r="D3679" s="1">
        <v>508</v>
      </c>
      <c r="E3679" s="4" t="s">
        <v>5384</v>
      </c>
    </row>
    <row r="3680" spans="1:5" ht="15" thickBot="1" x14ac:dyDescent="0.35">
      <c r="A3680" s="17"/>
      <c r="B3680" s="17"/>
      <c r="C3680" s="18"/>
      <c r="D3680" s="1">
        <v>183</v>
      </c>
      <c r="E3680" s="4" t="s">
        <v>5385</v>
      </c>
    </row>
    <row r="3681" spans="1:5" ht="15" thickBot="1" x14ac:dyDescent="0.35">
      <c r="A3681" s="17"/>
      <c r="B3681" s="17"/>
      <c r="C3681" s="18"/>
      <c r="D3681" s="1">
        <v>836</v>
      </c>
      <c r="E3681" s="4" t="s">
        <v>5386</v>
      </c>
    </row>
    <row r="3682" spans="1:5" ht="15" thickBot="1" x14ac:dyDescent="0.35">
      <c r="A3682" s="17"/>
      <c r="B3682" s="17"/>
      <c r="C3682" s="18"/>
      <c r="D3682" s="1">
        <v>246</v>
      </c>
      <c r="E3682" s="4" t="s">
        <v>5387</v>
      </c>
    </row>
    <row r="3683" spans="1:5" ht="15" thickBot="1" x14ac:dyDescent="0.35">
      <c r="A3683" s="17"/>
      <c r="B3683" s="17"/>
      <c r="C3683" s="18"/>
      <c r="D3683" s="1">
        <v>573</v>
      </c>
      <c r="E3683" s="4" t="s">
        <v>5388</v>
      </c>
    </row>
    <row r="3684" spans="1:5" ht="15" thickBot="1" x14ac:dyDescent="0.35">
      <c r="A3684" s="17"/>
      <c r="B3684" s="17"/>
      <c r="C3684" s="18"/>
      <c r="D3684" s="1">
        <v>462</v>
      </c>
      <c r="E3684" s="4" t="s">
        <v>5389</v>
      </c>
    </row>
    <row r="3685" spans="1:5" ht="15" thickBot="1" x14ac:dyDescent="0.35">
      <c r="A3685" s="17"/>
      <c r="B3685" s="17"/>
      <c r="C3685" s="18"/>
      <c r="D3685" s="1">
        <v>214</v>
      </c>
      <c r="E3685" s="4" t="s">
        <v>5390</v>
      </c>
    </row>
    <row r="3686" spans="1:5" ht="15" thickBot="1" x14ac:dyDescent="0.35">
      <c r="A3686" s="17"/>
      <c r="B3686" s="17"/>
      <c r="C3686" s="18"/>
      <c r="D3686" s="1">
        <v>247</v>
      </c>
      <c r="E3686" s="4" t="s">
        <v>5391</v>
      </c>
    </row>
    <row r="3687" spans="1:5" ht="15" thickBot="1" x14ac:dyDescent="0.35">
      <c r="A3687" s="17"/>
      <c r="B3687" s="17"/>
      <c r="C3687" s="18"/>
      <c r="D3687" s="1">
        <v>95</v>
      </c>
      <c r="E3687" s="4" t="s">
        <v>5392</v>
      </c>
    </row>
    <row r="3688" spans="1:5" ht="15" thickBot="1" x14ac:dyDescent="0.35">
      <c r="A3688" s="17"/>
      <c r="B3688" s="17"/>
      <c r="C3688" s="18"/>
      <c r="D3688" s="1">
        <v>511</v>
      </c>
      <c r="E3688" s="4" t="s">
        <v>5393</v>
      </c>
    </row>
    <row r="3689" spans="1:5" ht="15" thickBot="1" x14ac:dyDescent="0.35">
      <c r="A3689" s="17"/>
      <c r="B3689" s="17"/>
      <c r="C3689" s="18"/>
      <c r="D3689" s="1">
        <v>84</v>
      </c>
      <c r="E3689" s="4" t="s">
        <v>5394</v>
      </c>
    </row>
    <row r="3690" spans="1:5" ht="15" thickBot="1" x14ac:dyDescent="0.35">
      <c r="A3690" s="17"/>
      <c r="B3690" s="17"/>
      <c r="C3690" s="18"/>
      <c r="D3690" s="1">
        <v>510</v>
      </c>
      <c r="E3690" s="4" t="s">
        <v>5395</v>
      </c>
    </row>
    <row r="3691" spans="1:5" ht="15" thickBot="1" x14ac:dyDescent="0.35">
      <c r="A3691" s="17"/>
      <c r="B3691" s="17"/>
      <c r="C3691" s="18"/>
      <c r="D3691" s="1">
        <v>667</v>
      </c>
      <c r="E3691" s="4" t="s">
        <v>5396</v>
      </c>
    </row>
    <row r="3692" spans="1:5" ht="15" thickBot="1" x14ac:dyDescent="0.35">
      <c r="A3692" s="17"/>
      <c r="B3692" s="17"/>
      <c r="C3692" s="18"/>
      <c r="D3692" s="1">
        <v>665</v>
      </c>
      <c r="E3692" s="4" t="s">
        <v>5397</v>
      </c>
    </row>
    <row r="3693" spans="1:5" ht="15" thickBot="1" x14ac:dyDescent="0.35">
      <c r="A3693" s="17"/>
      <c r="B3693" s="17"/>
      <c r="C3693" s="18"/>
      <c r="D3693" s="1">
        <v>451</v>
      </c>
      <c r="E3693" s="4" t="s">
        <v>5398</v>
      </c>
    </row>
    <row r="3694" spans="1:5" ht="15" thickBot="1" x14ac:dyDescent="0.35">
      <c r="A3694" s="17"/>
      <c r="B3694" s="17"/>
      <c r="C3694" s="18"/>
      <c r="D3694" s="1">
        <v>116</v>
      </c>
      <c r="E3694" s="4" t="s">
        <v>5399</v>
      </c>
    </row>
    <row r="3695" spans="1:5" ht="15" thickBot="1" x14ac:dyDescent="0.35">
      <c r="A3695" s="17"/>
      <c r="B3695" s="17"/>
      <c r="C3695" s="18"/>
      <c r="D3695" s="1">
        <v>188</v>
      </c>
      <c r="E3695" s="4" t="s">
        <v>5400</v>
      </c>
    </row>
    <row r="3696" spans="1:5" ht="15" thickBot="1" x14ac:dyDescent="0.35">
      <c r="A3696" s="17"/>
      <c r="B3696" s="17"/>
      <c r="C3696" s="18"/>
      <c r="D3696" s="1">
        <v>83</v>
      </c>
      <c r="E3696" s="4" t="s">
        <v>5401</v>
      </c>
    </row>
    <row r="3697" spans="1:5" ht="15" thickBot="1" x14ac:dyDescent="0.35">
      <c r="A3697" s="17"/>
      <c r="B3697" s="17"/>
      <c r="C3697" s="18"/>
      <c r="D3697" s="1">
        <v>273</v>
      </c>
      <c r="E3697" s="4" t="s">
        <v>5402</v>
      </c>
    </row>
    <row r="3698" spans="1:5" ht="15" thickBot="1" x14ac:dyDescent="0.35">
      <c r="A3698" s="17"/>
      <c r="B3698" s="17"/>
      <c r="C3698" s="18"/>
      <c r="D3698" s="1">
        <v>694</v>
      </c>
      <c r="E3698" s="4" t="s">
        <v>5403</v>
      </c>
    </row>
    <row r="3699" spans="1:5" ht="15" thickBot="1" x14ac:dyDescent="0.35">
      <c r="A3699" s="17"/>
      <c r="B3699" s="17"/>
      <c r="C3699" s="18"/>
      <c r="D3699" s="1">
        <v>704</v>
      </c>
      <c r="E3699" s="4" t="s">
        <v>5404</v>
      </c>
    </row>
    <row r="3700" spans="1:5" ht="15" thickBot="1" x14ac:dyDescent="0.35">
      <c r="A3700" s="17"/>
      <c r="B3700" s="17"/>
      <c r="C3700" s="18"/>
      <c r="D3700" s="1">
        <v>579</v>
      </c>
      <c r="E3700" s="4" t="s">
        <v>5405</v>
      </c>
    </row>
    <row r="3701" spans="1:5" ht="15" thickBot="1" x14ac:dyDescent="0.35">
      <c r="A3701" s="17"/>
      <c r="B3701" s="17"/>
      <c r="C3701" s="18"/>
      <c r="D3701" s="1">
        <v>360</v>
      </c>
      <c r="E3701" s="4" t="s">
        <v>5406</v>
      </c>
    </row>
    <row r="3702" spans="1:5" ht="15" thickBot="1" x14ac:dyDescent="0.35">
      <c r="A3702" s="17"/>
      <c r="B3702" s="17"/>
      <c r="C3702" s="18"/>
      <c r="D3702" s="1">
        <v>229</v>
      </c>
      <c r="E3702" s="4" t="s">
        <v>5407</v>
      </c>
    </row>
    <row r="3703" spans="1:5" ht="15" thickBot="1" x14ac:dyDescent="0.35">
      <c r="A3703" s="17"/>
      <c r="B3703" s="17"/>
      <c r="C3703" s="18"/>
      <c r="D3703" s="1">
        <v>97</v>
      </c>
      <c r="E3703" s="4" t="s">
        <v>5408</v>
      </c>
    </row>
    <row r="3704" spans="1:5" ht="15" thickBot="1" x14ac:dyDescent="0.35">
      <c r="A3704" s="17"/>
      <c r="B3704" s="17"/>
      <c r="C3704" s="18"/>
      <c r="D3704" s="1">
        <v>702</v>
      </c>
      <c r="E3704" s="4" t="s">
        <v>5409</v>
      </c>
    </row>
    <row r="3705" spans="1:5" ht="15" thickBot="1" x14ac:dyDescent="0.35">
      <c r="A3705" s="17"/>
      <c r="B3705" s="17"/>
      <c r="C3705" s="18"/>
      <c r="D3705" s="1">
        <v>459</v>
      </c>
      <c r="E3705" s="4" t="s">
        <v>5410</v>
      </c>
    </row>
    <row r="3706" spans="1:5" ht="15" thickBot="1" x14ac:dyDescent="0.35">
      <c r="A3706" s="17"/>
      <c r="B3706" s="17"/>
      <c r="C3706" s="18"/>
      <c r="D3706" s="1">
        <v>772</v>
      </c>
      <c r="E3706" s="4" t="s">
        <v>5411</v>
      </c>
    </row>
    <row r="3707" spans="1:5" ht="15" thickBot="1" x14ac:dyDescent="0.35">
      <c r="A3707" s="17"/>
      <c r="B3707" s="17"/>
      <c r="C3707" s="18"/>
      <c r="D3707" s="1">
        <v>671</v>
      </c>
      <c r="E3707" s="4" t="s">
        <v>5412</v>
      </c>
    </row>
    <row r="3708" spans="1:5" ht="15" thickBot="1" x14ac:dyDescent="0.35">
      <c r="A3708" s="17"/>
      <c r="B3708" s="17"/>
      <c r="C3708" s="18"/>
      <c r="D3708" s="1">
        <v>140</v>
      </c>
      <c r="E3708" s="4" t="s">
        <v>5413</v>
      </c>
    </row>
    <row r="3709" spans="1:5" ht="15" thickBot="1" x14ac:dyDescent="0.35">
      <c r="A3709" s="17"/>
      <c r="B3709" s="17"/>
      <c r="C3709" s="18"/>
      <c r="D3709" s="1">
        <v>698</v>
      </c>
      <c r="E3709" s="4" t="s">
        <v>5414</v>
      </c>
    </row>
    <row r="3710" spans="1:5" ht="15" thickBot="1" x14ac:dyDescent="0.35">
      <c r="A3710" s="17"/>
      <c r="B3710" s="17"/>
      <c r="C3710" s="18"/>
      <c r="D3710" s="1">
        <v>527</v>
      </c>
      <c r="E3710" s="4" t="s">
        <v>5415</v>
      </c>
    </row>
    <row r="3711" spans="1:5" ht="15" thickBot="1" x14ac:dyDescent="0.35">
      <c r="A3711" s="17"/>
      <c r="B3711" s="17"/>
      <c r="C3711" s="18"/>
      <c r="D3711" s="1">
        <v>781</v>
      </c>
      <c r="E3711" s="4" t="s">
        <v>5416</v>
      </c>
    </row>
    <row r="3712" spans="1:5" ht="15" thickBot="1" x14ac:dyDescent="0.35">
      <c r="A3712" s="17"/>
      <c r="B3712" s="17"/>
      <c r="C3712" s="18"/>
      <c r="D3712" s="1">
        <v>658</v>
      </c>
      <c r="E3712" s="4" t="s">
        <v>5417</v>
      </c>
    </row>
    <row r="3713" spans="1:5" ht="15" thickBot="1" x14ac:dyDescent="0.35">
      <c r="A3713" s="17"/>
      <c r="B3713" s="17"/>
      <c r="C3713" s="18"/>
      <c r="D3713" s="1">
        <v>833</v>
      </c>
      <c r="E3713" s="4" t="s">
        <v>5418</v>
      </c>
    </row>
    <row r="3714" spans="1:5" ht="15" thickBot="1" x14ac:dyDescent="0.35">
      <c r="A3714" s="17"/>
      <c r="B3714" s="17"/>
      <c r="C3714" s="18"/>
      <c r="D3714" s="1">
        <v>370</v>
      </c>
      <c r="E3714" s="4" t="s">
        <v>5419</v>
      </c>
    </row>
    <row r="3715" spans="1:5" ht="15" thickBot="1" x14ac:dyDescent="0.35">
      <c r="A3715" s="17"/>
      <c r="B3715" s="17"/>
      <c r="C3715" s="18"/>
      <c r="D3715" s="1">
        <v>45</v>
      </c>
      <c r="E3715" s="4" t="s">
        <v>5420</v>
      </c>
    </row>
    <row r="3716" spans="1:5" ht="15" thickBot="1" x14ac:dyDescent="0.35">
      <c r="A3716" s="17"/>
      <c r="B3716" s="17"/>
      <c r="C3716" s="18"/>
      <c r="D3716" s="1">
        <v>54</v>
      </c>
      <c r="E3716" s="4" t="s">
        <v>5421</v>
      </c>
    </row>
    <row r="3717" spans="1:5" ht="15" thickBot="1" x14ac:dyDescent="0.35">
      <c r="A3717" s="17"/>
      <c r="B3717" s="17"/>
      <c r="C3717" s="18"/>
      <c r="D3717" s="1">
        <v>92</v>
      </c>
      <c r="E3717" s="4" t="s">
        <v>5422</v>
      </c>
    </row>
    <row r="3718" spans="1:5" ht="15" thickBot="1" x14ac:dyDescent="0.35">
      <c r="A3718" s="17"/>
      <c r="B3718" s="17"/>
      <c r="C3718" s="18"/>
      <c r="D3718" s="1">
        <v>522</v>
      </c>
      <c r="E3718" s="4" t="s">
        <v>5423</v>
      </c>
    </row>
    <row r="3719" spans="1:5" ht="15" thickBot="1" x14ac:dyDescent="0.35">
      <c r="A3719" s="17"/>
      <c r="B3719" s="17"/>
      <c r="C3719" s="18"/>
      <c r="D3719" s="1">
        <v>504</v>
      </c>
      <c r="E3719" s="4" t="s">
        <v>5424</v>
      </c>
    </row>
    <row r="3720" spans="1:5" ht="15" thickBot="1" x14ac:dyDescent="0.35">
      <c r="A3720" s="17"/>
      <c r="B3720" s="17"/>
      <c r="C3720" s="18"/>
      <c r="D3720" s="1">
        <v>248</v>
      </c>
      <c r="E3720" s="4" t="s">
        <v>5425</v>
      </c>
    </row>
    <row r="3721" spans="1:5" ht="15" thickBot="1" x14ac:dyDescent="0.35">
      <c r="A3721" s="17"/>
      <c r="B3721" s="17"/>
      <c r="C3721" s="18"/>
      <c r="D3721" s="1">
        <v>96</v>
      </c>
      <c r="E3721" s="4" t="s">
        <v>5426</v>
      </c>
    </row>
    <row r="3722" spans="1:5" ht="15" thickBot="1" x14ac:dyDescent="0.35">
      <c r="A3722" s="17"/>
      <c r="B3722" s="17"/>
      <c r="C3722" s="18"/>
      <c r="D3722" s="1">
        <v>209</v>
      </c>
      <c r="E3722" s="4" t="s">
        <v>5427</v>
      </c>
    </row>
    <row r="3723" spans="1:5" ht="15" thickBot="1" x14ac:dyDescent="0.35">
      <c r="A3723" s="17"/>
      <c r="B3723" s="17"/>
      <c r="C3723" s="18"/>
      <c r="D3723" s="1">
        <v>427</v>
      </c>
      <c r="E3723" s="4" t="s">
        <v>5428</v>
      </c>
    </row>
    <row r="3724" spans="1:5" ht="15" thickBot="1" x14ac:dyDescent="0.35">
      <c r="A3724" s="17"/>
      <c r="B3724" s="17"/>
      <c r="C3724" s="18"/>
      <c r="D3724" s="1">
        <v>104</v>
      </c>
      <c r="E3724" s="4" t="s">
        <v>5429</v>
      </c>
    </row>
    <row r="3725" spans="1:5" ht="15" thickBot="1" x14ac:dyDescent="0.35">
      <c r="A3725" s="17"/>
      <c r="B3725" s="17"/>
      <c r="C3725" s="18"/>
      <c r="D3725" s="1">
        <v>291</v>
      </c>
      <c r="E3725" s="4" t="s">
        <v>5430</v>
      </c>
    </row>
    <row r="3726" spans="1:5" ht="15" thickBot="1" x14ac:dyDescent="0.35">
      <c r="A3726" s="17"/>
      <c r="B3726" s="17"/>
      <c r="C3726" s="18"/>
      <c r="D3726" s="1">
        <v>119</v>
      </c>
      <c r="E3726" s="4" t="s">
        <v>5431</v>
      </c>
    </row>
    <row r="3727" spans="1:5" ht="15" thickBot="1" x14ac:dyDescent="0.35">
      <c r="A3727" s="17"/>
      <c r="B3727" s="17"/>
      <c r="C3727" s="18"/>
      <c r="D3727" s="1">
        <v>56</v>
      </c>
      <c r="E3727" s="4" t="s">
        <v>5432</v>
      </c>
    </row>
    <row r="3728" spans="1:5" ht="15" thickBot="1" x14ac:dyDescent="0.35">
      <c r="A3728" s="17"/>
      <c r="B3728" s="17"/>
      <c r="C3728" s="18"/>
      <c r="D3728" s="1">
        <v>261</v>
      </c>
      <c r="E3728" s="4" t="s">
        <v>5433</v>
      </c>
    </row>
    <row r="3729" spans="1:5" ht="15" thickBot="1" x14ac:dyDescent="0.35">
      <c r="A3729" s="17"/>
      <c r="B3729" s="17"/>
      <c r="C3729" s="18"/>
      <c r="D3729" s="1">
        <v>82</v>
      </c>
      <c r="E3729" s="4" t="s">
        <v>5434</v>
      </c>
    </row>
    <row r="3730" spans="1:5" ht="15" thickBot="1" x14ac:dyDescent="0.35">
      <c r="A3730" s="17"/>
      <c r="B3730" s="17"/>
      <c r="C3730" s="18"/>
      <c r="D3730" s="1">
        <v>73</v>
      </c>
      <c r="E3730" s="4" t="s">
        <v>5435</v>
      </c>
    </row>
    <row r="3731" spans="1:5" ht="15" thickBot="1" x14ac:dyDescent="0.35">
      <c r="A3731" s="17"/>
      <c r="B3731" s="17"/>
      <c r="C3731" s="18"/>
      <c r="D3731" s="1">
        <v>657</v>
      </c>
      <c r="E3731" s="4" t="s">
        <v>5436</v>
      </c>
    </row>
    <row r="3732" spans="1:5" ht="15" thickBot="1" x14ac:dyDescent="0.35">
      <c r="A3732" s="17"/>
      <c r="B3732" s="17"/>
      <c r="C3732" s="18"/>
      <c r="D3732" s="1">
        <v>134</v>
      </c>
      <c r="E3732" s="4" t="s">
        <v>5437</v>
      </c>
    </row>
    <row r="3733" spans="1:5" ht="15" thickBot="1" x14ac:dyDescent="0.35">
      <c r="A3733" s="17"/>
      <c r="B3733" s="17"/>
      <c r="C3733" s="18"/>
      <c r="D3733" s="1">
        <v>366</v>
      </c>
      <c r="E3733" s="4" t="s">
        <v>5438</v>
      </c>
    </row>
    <row r="3734" spans="1:5" ht="15" thickBot="1" x14ac:dyDescent="0.35">
      <c r="A3734" s="17"/>
      <c r="B3734" s="17"/>
      <c r="C3734" s="18"/>
      <c r="D3734" s="1">
        <v>106</v>
      </c>
      <c r="E3734" s="4" t="s">
        <v>5439</v>
      </c>
    </row>
    <row r="3735" spans="1:5" ht="15" thickBot="1" x14ac:dyDescent="0.35">
      <c r="A3735" s="17"/>
      <c r="B3735" s="17"/>
      <c r="C3735" s="18"/>
      <c r="D3735" s="1">
        <v>829</v>
      </c>
      <c r="E3735" s="4" t="s">
        <v>5440</v>
      </c>
    </row>
    <row r="3736" spans="1:5" ht="15" thickBot="1" x14ac:dyDescent="0.35">
      <c r="A3736" s="17"/>
      <c r="B3736" s="17"/>
      <c r="C3736" s="18"/>
      <c r="D3736" s="1">
        <v>547</v>
      </c>
      <c r="E3736" s="4" t="s">
        <v>5441</v>
      </c>
    </row>
    <row r="3737" spans="1:5" ht="15" thickBot="1" x14ac:dyDescent="0.35">
      <c r="A3737" s="17"/>
      <c r="B3737" s="17"/>
      <c r="C3737" s="18"/>
      <c r="D3737" s="1">
        <v>160</v>
      </c>
      <c r="E3737" s="4" t="s">
        <v>5442</v>
      </c>
    </row>
    <row r="3738" spans="1:5" ht="15" thickBot="1" x14ac:dyDescent="0.35">
      <c r="A3738" s="17"/>
      <c r="B3738" s="17"/>
      <c r="C3738" s="18"/>
      <c r="D3738" s="1">
        <v>788</v>
      </c>
      <c r="E3738" s="4" t="s">
        <v>5443</v>
      </c>
    </row>
    <row r="3739" spans="1:5" ht="15" thickBot="1" x14ac:dyDescent="0.35">
      <c r="A3739" s="17"/>
      <c r="B3739" s="17"/>
      <c r="C3739" s="18"/>
      <c r="D3739" s="1">
        <v>496</v>
      </c>
      <c r="E3739" s="4" t="s">
        <v>5444</v>
      </c>
    </row>
    <row r="3740" spans="1:5" ht="15" thickBot="1" x14ac:dyDescent="0.35">
      <c r="A3740" s="17"/>
      <c r="B3740" s="17"/>
      <c r="C3740" s="18"/>
      <c r="D3740" s="1">
        <v>757</v>
      </c>
      <c r="E3740" s="4" t="s">
        <v>5445</v>
      </c>
    </row>
    <row r="3741" spans="1:5" ht="15" thickBot="1" x14ac:dyDescent="0.35">
      <c r="A3741" s="17"/>
      <c r="B3741" s="17"/>
      <c r="C3741" s="18"/>
      <c r="D3741" s="1">
        <v>758</v>
      </c>
      <c r="E3741" s="4" t="s">
        <v>5446</v>
      </c>
    </row>
    <row r="3742" spans="1:5" ht="15" thickBot="1" x14ac:dyDescent="0.35">
      <c r="A3742" s="17"/>
      <c r="B3742" s="17"/>
      <c r="C3742" s="18"/>
      <c r="D3742" s="1">
        <v>178</v>
      </c>
      <c r="E3742" s="4" t="s">
        <v>5447</v>
      </c>
    </row>
    <row r="3743" spans="1:5" ht="15" thickBot="1" x14ac:dyDescent="0.35">
      <c r="A3743" s="17"/>
      <c r="B3743" s="17"/>
      <c r="C3743" s="18"/>
      <c r="D3743" s="1">
        <v>391</v>
      </c>
      <c r="E3743" s="4" t="s">
        <v>5448</v>
      </c>
    </row>
    <row r="3744" spans="1:5" ht="15" thickBot="1" x14ac:dyDescent="0.35">
      <c r="A3744" s="17"/>
      <c r="B3744" s="17"/>
      <c r="C3744" s="18"/>
      <c r="D3744" s="1">
        <v>823</v>
      </c>
      <c r="E3744" s="4" t="s">
        <v>5449</v>
      </c>
    </row>
    <row r="3745" spans="1:5" ht="15" thickBot="1" x14ac:dyDescent="0.35">
      <c r="A3745" s="17"/>
      <c r="B3745" s="17"/>
      <c r="C3745" s="18"/>
      <c r="D3745" s="1">
        <v>554</v>
      </c>
      <c r="E3745" s="4" t="s">
        <v>5450</v>
      </c>
    </row>
    <row r="3746" spans="1:5" ht="15" thickBot="1" x14ac:dyDescent="0.35">
      <c r="A3746" s="17"/>
      <c r="B3746" s="17"/>
      <c r="C3746" s="18"/>
      <c r="D3746" s="1">
        <v>653</v>
      </c>
      <c r="E3746" s="4" t="s">
        <v>5451</v>
      </c>
    </row>
    <row r="3747" spans="1:5" ht="15" thickBot="1" x14ac:dyDescent="0.35">
      <c r="A3747" s="17"/>
      <c r="B3747" s="17"/>
      <c r="C3747" s="18"/>
      <c r="D3747" s="1">
        <v>199</v>
      </c>
      <c r="E3747" s="4" t="s">
        <v>5452</v>
      </c>
    </row>
    <row r="3748" spans="1:5" ht="15" thickBot="1" x14ac:dyDescent="0.35">
      <c r="A3748" s="17"/>
      <c r="B3748" s="17"/>
      <c r="C3748" s="18"/>
      <c r="D3748" s="1">
        <v>20</v>
      </c>
      <c r="E3748" s="4" t="s">
        <v>5453</v>
      </c>
    </row>
    <row r="3749" spans="1:5" ht="15" thickBot="1" x14ac:dyDescent="0.35">
      <c r="A3749" s="17"/>
      <c r="B3749" s="17"/>
      <c r="C3749" s="18"/>
      <c r="D3749" s="1">
        <v>718</v>
      </c>
      <c r="E3749" s="4" t="s">
        <v>5453</v>
      </c>
    </row>
    <row r="3750" spans="1:5" ht="15" thickBot="1" x14ac:dyDescent="0.35">
      <c r="A3750" s="17"/>
      <c r="B3750" s="17"/>
      <c r="C3750" s="18"/>
      <c r="D3750" s="1">
        <v>727</v>
      </c>
      <c r="E3750" s="4" t="s">
        <v>5454</v>
      </c>
    </row>
    <row r="3751" spans="1:5" ht="15" thickBot="1" x14ac:dyDescent="0.35">
      <c r="A3751" s="17"/>
      <c r="B3751" s="17"/>
      <c r="C3751" s="18"/>
      <c r="D3751" s="1">
        <v>544</v>
      </c>
      <c r="E3751" s="4" t="s">
        <v>5455</v>
      </c>
    </row>
    <row r="3752" spans="1:5" ht="15" thickBot="1" x14ac:dyDescent="0.35">
      <c r="A3752" s="17"/>
      <c r="B3752" s="17"/>
      <c r="C3752" s="18"/>
      <c r="D3752" s="1">
        <v>107</v>
      </c>
      <c r="E3752" s="4" t="s">
        <v>5456</v>
      </c>
    </row>
    <row r="3753" spans="1:5" ht="15" thickBot="1" x14ac:dyDescent="0.35">
      <c r="A3753" s="17"/>
      <c r="B3753" s="17"/>
      <c r="C3753" s="18"/>
      <c r="D3753" s="1">
        <v>266</v>
      </c>
      <c r="E3753" s="4" t="s">
        <v>5457</v>
      </c>
    </row>
    <row r="3754" spans="1:5" ht="15" thickBot="1" x14ac:dyDescent="0.35">
      <c r="A3754" s="17"/>
      <c r="B3754" s="17"/>
      <c r="C3754" s="18"/>
      <c r="D3754" s="1">
        <v>687</v>
      </c>
      <c r="E3754" s="4" t="s">
        <v>5458</v>
      </c>
    </row>
    <row r="3755" spans="1:5" ht="15" thickBot="1" x14ac:dyDescent="0.35">
      <c r="A3755" s="17"/>
      <c r="B3755" s="17"/>
      <c r="C3755" s="18"/>
      <c r="D3755" s="1">
        <v>411</v>
      </c>
      <c r="E3755" s="4" t="s">
        <v>5459</v>
      </c>
    </row>
    <row r="3756" spans="1:5" ht="15" thickBot="1" x14ac:dyDescent="0.35">
      <c r="A3756" s="17"/>
      <c r="B3756" s="17"/>
      <c r="C3756" s="18"/>
      <c r="D3756" s="1">
        <v>647</v>
      </c>
      <c r="E3756" s="4" t="s">
        <v>5460</v>
      </c>
    </row>
    <row r="3757" spans="1:5" ht="15" thickBot="1" x14ac:dyDescent="0.35">
      <c r="A3757" s="17"/>
      <c r="B3757" s="17"/>
      <c r="C3757" s="18"/>
      <c r="D3757" s="1">
        <v>74</v>
      </c>
      <c r="E3757" s="4" t="s">
        <v>5461</v>
      </c>
    </row>
    <row r="3758" spans="1:5" ht="15" thickBot="1" x14ac:dyDescent="0.35">
      <c r="A3758" s="17"/>
      <c r="B3758" s="17"/>
      <c r="C3758" s="18"/>
      <c r="D3758" s="1">
        <v>67</v>
      </c>
      <c r="E3758" s="4" t="s">
        <v>5462</v>
      </c>
    </row>
    <row r="3759" spans="1:5" ht="15" thickBot="1" x14ac:dyDescent="0.35">
      <c r="A3759" s="17"/>
      <c r="B3759" s="17"/>
      <c r="C3759" s="18"/>
      <c r="D3759" s="1">
        <v>29</v>
      </c>
      <c r="E3759" s="4" t="s">
        <v>5463</v>
      </c>
    </row>
    <row r="3760" spans="1:5" ht="15" thickBot="1" x14ac:dyDescent="0.35">
      <c r="A3760" s="17"/>
      <c r="B3760" s="17"/>
      <c r="C3760" s="18"/>
      <c r="D3760" s="1">
        <v>492</v>
      </c>
      <c r="E3760" s="4" t="s">
        <v>5464</v>
      </c>
    </row>
    <row r="3761" spans="1:5" ht="15" thickBot="1" x14ac:dyDescent="0.35">
      <c r="A3761" s="17"/>
      <c r="B3761" s="17"/>
      <c r="C3761" s="18"/>
      <c r="D3761" s="1">
        <v>495</v>
      </c>
      <c r="E3761" s="4" t="s">
        <v>5465</v>
      </c>
    </row>
    <row r="3762" spans="1:5" ht="15" thickBot="1" x14ac:dyDescent="0.35">
      <c r="A3762" s="17"/>
      <c r="B3762" s="17"/>
      <c r="C3762" s="18"/>
      <c r="D3762" s="1">
        <v>161</v>
      </c>
      <c r="E3762" s="4" t="s">
        <v>5466</v>
      </c>
    </row>
    <row r="3763" spans="1:5" ht="15" thickBot="1" x14ac:dyDescent="0.35">
      <c r="A3763" s="17"/>
      <c r="B3763" s="17"/>
      <c r="C3763" s="18"/>
      <c r="D3763" s="1">
        <v>394</v>
      </c>
      <c r="E3763" s="4" t="s">
        <v>5467</v>
      </c>
    </row>
    <row r="3764" spans="1:5" ht="15" thickBot="1" x14ac:dyDescent="0.35">
      <c r="A3764" s="17"/>
      <c r="B3764" s="17"/>
      <c r="C3764" s="18"/>
      <c r="D3764" s="1">
        <v>374</v>
      </c>
      <c r="E3764" s="4" t="s">
        <v>5468</v>
      </c>
    </row>
    <row r="3765" spans="1:5" ht="15" thickBot="1" x14ac:dyDescent="0.35">
      <c r="A3765" s="17"/>
      <c r="B3765" s="17"/>
      <c r="C3765" s="18"/>
      <c r="D3765" s="1">
        <v>729</v>
      </c>
      <c r="E3765" s="4" t="s">
        <v>5469</v>
      </c>
    </row>
    <row r="3766" spans="1:5" ht="15" thickBot="1" x14ac:dyDescent="0.35">
      <c r="A3766" s="17"/>
      <c r="B3766" s="17"/>
      <c r="C3766" s="18"/>
      <c r="D3766" s="1">
        <v>518</v>
      </c>
      <c r="E3766" s="4" t="s">
        <v>5470</v>
      </c>
    </row>
    <row r="3767" spans="1:5" ht="15" thickBot="1" x14ac:dyDescent="0.35">
      <c r="A3767" s="17"/>
      <c r="B3767" s="17"/>
      <c r="C3767" s="18"/>
      <c r="D3767" s="1">
        <v>747</v>
      </c>
      <c r="E3767" s="4" t="s">
        <v>5471</v>
      </c>
    </row>
    <row r="3768" spans="1:5" ht="15" thickBot="1" x14ac:dyDescent="0.35">
      <c r="A3768" s="17"/>
      <c r="B3768" s="17"/>
      <c r="C3768" s="18"/>
      <c r="D3768" s="1">
        <v>400</v>
      </c>
      <c r="E3768" s="4" t="s">
        <v>5472</v>
      </c>
    </row>
    <row r="3769" spans="1:5" ht="15" thickBot="1" x14ac:dyDescent="0.35">
      <c r="A3769" s="17"/>
      <c r="B3769" s="17"/>
      <c r="C3769" s="18"/>
      <c r="D3769" s="1">
        <v>617</v>
      </c>
      <c r="E3769" s="4" t="s">
        <v>5473</v>
      </c>
    </row>
    <row r="3770" spans="1:5" ht="15" thickBot="1" x14ac:dyDescent="0.35">
      <c r="A3770" s="17"/>
      <c r="B3770" s="17"/>
      <c r="C3770" s="18"/>
      <c r="D3770" s="1">
        <v>548</v>
      </c>
      <c r="E3770" s="4" t="s">
        <v>5474</v>
      </c>
    </row>
    <row r="3771" spans="1:5" ht="15" thickBot="1" x14ac:dyDescent="0.35">
      <c r="A3771" s="17"/>
      <c r="B3771" s="17"/>
      <c r="C3771" s="18"/>
      <c r="D3771" s="1">
        <v>609</v>
      </c>
      <c r="E3771" s="4" t="s">
        <v>5475</v>
      </c>
    </row>
    <row r="3772" spans="1:5" ht="15" thickBot="1" x14ac:dyDescent="0.35">
      <c r="A3772" s="17"/>
      <c r="B3772" s="17"/>
      <c r="C3772" s="18"/>
      <c r="D3772" s="1">
        <v>683</v>
      </c>
      <c r="E3772" s="4" t="s">
        <v>5476</v>
      </c>
    </row>
    <row r="3773" spans="1:5" ht="15" thickBot="1" x14ac:dyDescent="0.35">
      <c r="A3773" s="17"/>
      <c r="B3773" s="17"/>
      <c r="C3773" s="18"/>
      <c r="D3773" s="1">
        <v>474</v>
      </c>
      <c r="E3773" s="4" t="s">
        <v>5477</v>
      </c>
    </row>
    <row r="3774" spans="1:5" ht="15" thickBot="1" x14ac:dyDescent="0.35">
      <c r="A3774" s="17"/>
      <c r="B3774" s="17"/>
      <c r="C3774" s="18"/>
      <c r="D3774" s="1">
        <v>267</v>
      </c>
      <c r="E3774" s="4" t="s">
        <v>5478</v>
      </c>
    </row>
    <row r="3775" spans="1:5" ht="15" thickBot="1" x14ac:dyDescent="0.35">
      <c r="A3775" s="17"/>
      <c r="B3775" s="17"/>
      <c r="C3775" s="18"/>
      <c r="D3775" s="1">
        <v>221</v>
      </c>
      <c r="E3775" s="4" t="s">
        <v>5479</v>
      </c>
    </row>
    <row r="3776" spans="1:5" ht="15" thickBot="1" x14ac:dyDescent="0.35">
      <c r="A3776" s="17"/>
      <c r="B3776" s="17"/>
      <c r="C3776" s="18"/>
      <c r="D3776" s="1">
        <v>596</v>
      </c>
      <c r="E3776" s="4" t="s">
        <v>5480</v>
      </c>
    </row>
    <row r="3777" spans="1:5" ht="15" thickBot="1" x14ac:dyDescent="0.35">
      <c r="A3777" s="17"/>
      <c r="B3777" s="17"/>
      <c r="C3777" s="18"/>
      <c r="D3777" s="1">
        <v>701</v>
      </c>
      <c r="E3777" s="4" t="s">
        <v>5481</v>
      </c>
    </row>
    <row r="3778" spans="1:5" ht="15" thickBot="1" x14ac:dyDescent="0.35">
      <c r="A3778" s="17"/>
      <c r="B3778" s="17"/>
      <c r="C3778" s="18"/>
      <c r="D3778" s="1">
        <v>208</v>
      </c>
      <c r="E3778" s="4" t="s">
        <v>5482</v>
      </c>
    </row>
    <row r="3779" spans="1:5" ht="15" thickBot="1" x14ac:dyDescent="0.35">
      <c r="A3779" s="17"/>
      <c r="B3779" s="17"/>
      <c r="C3779" s="18"/>
      <c r="D3779" s="1">
        <v>567</v>
      </c>
      <c r="E3779" s="4" t="s">
        <v>5483</v>
      </c>
    </row>
    <row r="3780" spans="1:5" ht="15" thickBot="1" x14ac:dyDescent="0.35">
      <c r="A3780" s="17"/>
      <c r="B3780" s="17"/>
      <c r="C3780" s="18"/>
      <c r="D3780" s="1">
        <v>419</v>
      </c>
      <c r="E3780" s="4" t="s">
        <v>5484</v>
      </c>
    </row>
    <row r="3781" spans="1:5" ht="15" thickBot="1" x14ac:dyDescent="0.35">
      <c r="A3781" s="17"/>
      <c r="B3781" s="17"/>
      <c r="C3781" s="18"/>
      <c r="D3781" s="1">
        <v>514</v>
      </c>
      <c r="E3781" s="4" t="s">
        <v>5485</v>
      </c>
    </row>
    <row r="3782" spans="1:5" ht="15" thickBot="1" x14ac:dyDescent="0.35">
      <c r="A3782" s="17"/>
      <c r="B3782" s="17"/>
      <c r="C3782" s="18"/>
      <c r="D3782" s="1">
        <v>41</v>
      </c>
      <c r="E3782" s="4" t="s">
        <v>5486</v>
      </c>
    </row>
    <row r="3783" spans="1:5" ht="15" thickBot="1" x14ac:dyDescent="0.35">
      <c r="A3783" s="17"/>
      <c r="B3783" s="17"/>
      <c r="C3783" s="18"/>
      <c r="D3783" s="1">
        <v>486</v>
      </c>
      <c r="E3783" s="4" t="s">
        <v>5487</v>
      </c>
    </row>
    <row r="3784" spans="1:5" ht="15" thickBot="1" x14ac:dyDescent="0.35">
      <c r="A3784" s="17"/>
      <c r="B3784" s="17"/>
      <c r="C3784" s="18"/>
      <c r="D3784" s="1">
        <v>755</v>
      </c>
      <c r="E3784" s="4" t="s">
        <v>5488</v>
      </c>
    </row>
    <row r="3785" spans="1:5" ht="15" thickBot="1" x14ac:dyDescent="0.35">
      <c r="A3785" s="17"/>
      <c r="B3785" s="17"/>
      <c r="C3785" s="18"/>
      <c r="D3785" s="1">
        <v>730</v>
      </c>
      <c r="E3785" s="4" t="s">
        <v>5489</v>
      </c>
    </row>
    <row r="3786" spans="1:5" ht="15" thickBot="1" x14ac:dyDescent="0.35">
      <c r="A3786" s="17"/>
      <c r="B3786" s="17"/>
      <c r="C3786" s="18"/>
      <c r="D3786" s="1">
        <v>292</v>
      </c>
      <c r="E3786" s="4" t="s">
        <v>5490</v>
      </c>
    </row>
    <row r="3787" spans="1:5" ht="15" thickBot="1" x14ac:dyDescent="0.35">
      <c r="A3787" s="17"/>
      <c r="B3787" s="17"/>
      <c r="C3787" s="18"/>
      <c r="D3787" s="1">
        <v>338</v>
      </c>
      <c r="E3787" s="4" t="s">
        <v>5491</v>
      </c>
    </row>
    <row r="3788" spans="1:5" ht="15" thickBot="1" x14ac:dyDescent="0.35">
      <c r="A3788" s="17"/>
      <c r="B3788" s="17"/>
      <c r="C3788" s="18"/>
      <c r="D3788" s="1">
        <v>587</v>
      </c>
      <c r="E3788" s="4" t="s">
        <v>5492</v>
      </c>
    </row>
    <row r="3789" spans="1:5" ht="15" thickBot="1" x14ac:dyDescent="0.35">
      <c r="A3789" s="17"/>
      <c r="B3789" s="17"/>
      <c r="C3789" s="18"/>
      <c r="D3789" s="1">
        <v>449</v>
      </c>
      <c r="E3789" s="4" t="s">
        <v>5493</v>
      </c>
    </row>
    <row r="3790" spans="1:5" ht="15" thickBot="1" x14ac:dyDescent="0.35">
      <c r="A3790" s="17"/>
      <c r="B3790" s="17"/>
      <c r="C3790" s="18"/>
      <c r="D3790" s="1">
        <v>447</v>
      </c>
      <c r="E3790" s="4" t="s">
        <v>5494</v>
      </c>
    </row>
    <row r="3791" spans="1:5" ht="15" thickBot="1" x14ac:dyDescent="0.35">
      <c r="A3791" s="17"/>
      <c r="B3791" s="17"/>
      <c r="C3791" s="18"/>
      <c r="D3791" s="1">
        <v>674</v>
      </c>
      <c r="E3791" s="4" t="s">
        <v>5495</v>
      </c>
    </row>
    <row r="3792" spans="1:5" ht="15" thickBot="1" x14ac:dyDescent="0.35">
      <c r="A3792" s="17"/>
      <c r="B3792" s="17"/>
      <c r="C3792" s="18"/>
      <c r="D3792" s="1">
        <v>761</v>
      </c>
      <c r="E3792" s="4" t="s">
        <v>5496</v>
      </c>
    </row>
    <row r="3793" spans="1:5" ht="15" thickBot="1" x14ac:dyDescent="0.35">
      <c r="A3793" s="17"/>
      <c r="B3793" s="17"/>
      <c r="C3793" s="18"/>
      <c r="D3793" s="1">
        <v>390</v>
      </c>
      <c r="E3793" s="4" t="s">
        <v>5497</v>
      </c>
    </row>
    <row r="3794" spans="1:5" ht="15" thickBot="1" x14ac:dyDescent="0.35">
      <c r="A3794" s="17"/>
      <c r="B3794" s="17"/>
      <c r="C3794" s="18"/>
      <c r="D3794" s="1">
        <v>23</v>
      </c>
      <c r="E3794" s="4" t="s">
        <v>5498</v>
      </c>
    </row>
    <row r="3795" spans="1:5" ht="15" thickBot="1" x14ac:dyDescent="0.35">
      <c r="A3795" s="17"/>
      <c r="B3795" s="17"/>
      <c r="C3795" s="18"/>
      <c r="D3795" s="1">
        <v>642</v>
      </c>
      <c r="E3795" s="4" t="s">
        <v>5499</v>
      </c>
    </row>
    <row r="3796" spans="1:5" ht="15" thickBot="1" x14ac:dyDescent="0.35">
      <c r="A3796" s="17"/>
      <c r="B3796" s="17"/>
      <c r="C3796" s="18"/>
      <c r="D3796" s="1">
        <v>144</v>
      </c>
      <c r="E3796" s="4" t="s">
        <v>5500</v>
      </c>
    </row>
    <row r="3797" spans="1:5" ht="15" thickBot="1" x14ac:dyDescent="0.35">
      <c r="A3797" s="17"/>
      <c r="B3797" s="17"/>
      <c r="C3797" s="18"/>
      <c r="D3797" s="1">
        <v>297</v>
      </c>
      <c r="E3797" s="4" t="s">
        <v>5501</v>
      </c>
    </row>
    <row r="3798" spans="1:5" ht="15" thickBot="1" x14ac:dyDescent="0.35">
      <c r="A3798" s="17"/>
      <c r="B3798" s="17"/>
      <c r="C3798" s="18"/>
      <c r="D3798" s="1">
        <v>532</v>
      </c>
      <c r="E3798" s="4" t="s">
        <v>5502</v>
      </c>
    </row>
    <row r="3799" spans="1:5" ht="15" thickBot="1" x14ac:dyDescent="0.35">
      <c r="A3799" s="17"/>
      <c r="B3799" s="17"/>
      <c r="C3799" s="18"/>
      <c r="D3799" s="1">
        <v>25</v>
      </c>
      <c r="E3799" s="4" t="s">
        <v>5503</v>
      </c>
    </row>
    <row r="3800" spans="1:5" ht="15" thickBot="1" x14ac:dyDescent="0.35">
      <c r="A3800" s="17"/>
      <c r="B3800" s="17"/>
      <c r="C3800" s="18"/>
      <c r="D3800" s="1">
        <v>499</v>
      </c>
      <c r="E3800" s="4" t="s">
        <v>5504</v>
      </c>
    </row>
    <row r="3801" spans="1:5" ht="15" thickBot="1" x14ac:dyDescent="0.35">
      <c r="A3801" s="17"/>
      <c r="B3801" s="17"/>
      <c r="C3801" s="18"/>
      <c r="D3801" s="1">
        <v>262</v>
      </c>
      <c r="E3801" s="4" t="s">
        <v>5505</v>
      </c>
    </row>
    <row r="3802" spans="1:5" ht="15" thickBot="1" x14ac:dyDescent="0.35">
      <c r="A3802" s="17"/>
      <c r="B3802" s="17"/>
      <c r="C3802" s="18"/>
      <c r="D3802" s="1">
        <v>223</v>
      </c>
      <c r="E3802" s="4" t="s">
        <v>5506</v>
      </c>
    </row>
    <row r="3803" spans="1:5" ht="15" thickBot="1" x14ac:dyDescent="0.35">
      <c r="A3803" s="17"/>
      <c r="B3803" s="17"/>
      <c r="C3803" s="18"/>
      <c r="D3803" s="1">
        <v>603</v>
      </c>
      <c r="E3803" s="4" t="s">
        <v>5507</v>
      </c>
    </row>
    <row r="3804" spans="1:5" ht="15" thickBot="1" x14ac:dyDescent="0.35">
      <c r="A3804" s="17"/>
      <c r="B3804" s="17"/>
      <c r="C3804" s="18"/>
      <c r="D3804" s="1">
        <v>312</v>
      </c>
      <c r="E3804" s="4" t="s">
        <v>5508</v>
      </c>
    </row>
    <row r="3805" spans="1:5" ht="15" thickBot="1" x14ac:dyDescent="0.35">
      <c r="A3805" s="17"/>
      <c r="B3805" s="17"/>
      <c r="C3805" s="18"/>
      <c r="D3805" s="1">
        <v>784</v>
      </c>
      <c r="E3805" s="4" t="s">
        <v>5509</v>
      </c>
    </row>
    <row r="3806" spans="1:5" ht="15" thickBot="1" x14ac:dyDescent="0.35">
      <c r="A3806" s="17"/>
      <c r="B3806" s="17"/>
      <c r="C3806" s="18"/>
      <c r="D3806" s="1">
        <v>60</v>
      </c>
      <c r="E3806" s="4" t="s">
        <v>5510</v>
      </c>
    </row>
    <row r="3807" spans="1:5" ht="15" thickBot="1" x14ac:dyDescent="0.35">
      <c r="A3807" s="17"/>
      <c r="B3807" s="17"/>
      <c r="C3807" s="18"/>
      <c r="D3807" s="1">
        <v>656</v>
      </c>
      <c r="E3807" s="4" t="s">
        <v>5510</v>
      </c>
    </row>
    <row r="3808" spans="1:5" ht="15" thickBot="1" x14ac:dyDescent="0.35">
      <c r="A3808" s="17"/>
      <c r="B3808" s="17"/>
      <c r="C3808" s="18"/>
      <c r="D3808" s="1">
        <v>435</v>
      </c>
      <c r="E3808" s="4" t="s">
        <v>5511</v>
      </c>
    </row>
    <row r="3809" spans="1:5" ht="15" thickBot="1" x14ac:dyDescent="0.35">
      <c r="A3809" s="17"/>
      <c r="B3809" s="17"/>
      <c r="C3809" s="18"/>
      <c r="D3809" s="1">
        <v>624</v>
      </c>
      <c r="E3809" s="4" t="s">
        <v>5512</v>
      </c>
    </row>
    <row r="3810" spans="1:5" ht="15" thickBot="1" x14ac:dyDescent="0.35">
      <c r="A3810" s="17"/>
      <c r="B3810" s="17"/>
      <c r="C3810" s="18"/>
      <c r="D3810" s="1">
        <v>560</v>
      </c>
      <c r="E3810" s="4" t="s">
        <v>5513</v>
      </c>
    </row>
    <row r="3811" spans="1:5" ht="15" thickBot="1" x14ac:dyDescent="0.35">
      <c r="A3811" s="17"/>
      <c r="B3811" s="17"/>
      <c r="C3811" s="18"/>
      <c r="D3811" s="1">
        <v>378</v>
      </c>
      <c r="E3811" s="4" t="s">
        <v>5514</v>
      </c>
    </row>
    <row r="3812" spans="1:5" ht="15" thickBot="1" x14ac:dyDescent="0.35">
      <c r="A3812" s="17"/>
      <c r="B3812" s="17"/>
      <c r="C3812" s="18"/>
      <c r="D3812" s="1">
        <v>616</v>
      </c>
      <c r="E3812" s="4" t="s">
        <v>5515</v>
      </c>
    </row>
    <row r="3813" spans="1:5" ht="15" thickBot="1" x14ac:dyDescent="0.35">
      <c r="A3813" s="17"/>
      <c r="B3813" s="17"/>
      <c r="C3813" s="18"/>
      <c r="D3813" s="1">
        <v>577</v>
      </c>
      <c r="E3813" s="4" t="s">
        <v>5516</v>
      </c>
    </row>
    <row r="3814" spans="1:5" ht="15" thickBot="1" x14ac:dyDescent="0.35">
      <c r="A3814" s="17"/>
      <c r="B3814" s="17"/>
      <c r="C3814" s="18"/>
      <c r="D3814" s="1">
        <v>578</v>
      </c>
      <c r="E3814" s="4" t="s">
        <v>5517</v>
      </c>
    </row>
    <row r="3815" spans="1:5" ht="15" thickBot="1" x14ac:dyDescent="0.35">
      <c r="A3815" s="17"/>
      <c r="B3815" s="17"/>
      <c r="C3815" s="18"/>
      <c r="D3815" s="1">
        <v>380</v>
      </c>
      <c r="E3815" s="4" t="s">
        <v>5518</v>
      </c>
    </row>
    <row r="3816" spans="1:5" ht="15" thickBot="1" x14ac:dyDescent="0.35">
      <c r="A3816" s="17"/>
      <c r="B3816" s="17"/>
      <c r="C3816" s="18"/>
      <c r="D3816" s="1">
        <v>489</v>
      </c>
      <c r="E3816" s="4" t="s">
        <v>5519</v>
      </c>
    </row>
    <row r="3817" spans="1:5" ht="15" thickBot="1" x14ac:dyDescent="0.35">
      <c r="A3817" s="17"/>
      <c r="B3817" s="17"/>
      <c r="C3817" s="18"/>
      <c r="D3817" s="1">
        <v>409</v>
      </c>
      <c r="E3817" s="4" t="s">
        <v>5520</v>
      </c>
    </row>
    <row r="3818" spans="1:5" ht="15" thickBot="1" x14ac:dyDescent="0.35">
      <c r="A3818" s="17"/>
      <c r="B3818" s="17"/>
      <c r="C3818" s="18"/>
      <c r="D3818" s="1">
        <v>263</v>
      </c>
      <c r="E3818" s="4" t="s">
        <v>5521</v>
      </c>
    </row>
    <row r="3819" spans="1:5" ht="15" thickBot="1" x14ac:dyDescent="0.35">
      <c r="A3819" s="17"/>
      <c r="B3819" s="17"/>
      <c r="C3819" s="18"/>
      <c r="D3819" s="1">
        <v>483</v>
      </c>
      <c r="E3819" s="4" t="s">
        <v>5522</v>
      </c>
    </row>
    <row r="3820" spans="1:5" ht="15" thickBot="1" x14ac:dyDescent="0.35">
      <c r="A3820" s="17"/>
      <c r="B3820" s="17"/>
      <c r="C3820" s="18"/>
      <c r="D3820" s="1">
        <v>44</v>
      </c>
      <c r="E3820" s="4" t="s">
        <v>5523</v>
      </c>
    </row>
    <row r="3821" spans="1:5" ht="15" thickBot="1" x14ac:dyDescent="0.35">
      <c r="A3821" s="17"/>
      <c r="B3821" s="17"/>
      <c r="C3821" s="18"/>
      <c r="D3821" s="1">
        <v>256</v>
      </c>
      <c r="E3821" s="4" t="s">
        <v>5523</v>
      </c>
    </row>
    <row r="3822" spans="1:5" ht="15" thickBot="1" x14ac:dyDescent="0.35">
      <c r="A3822" s="17"/>
      <c r="B3822" s="17"/>
      <c r="C3822" s="18"/>
      <c r="D3822" s="1">
        <v>364</v>
      </c>
      <c r="E3822" s="4" t="s">
        <v>5523</v>
      </c>
    </row>
    <row r="3823" spans="1:5" ht="15" thickBot="1" x14ac:dyDescent="0.35">
      <c r="A3823" s="17"/>
      <c r="B3823" s="17"/>
      <c r="C3823" s="18"/>
      <c r="D3823" s="1">
        <v>792</v>
      </c>
      <c r="E3823" s="4" t="s">
        <v>5524</v>
      </c>
    </row>
    <row r="3824" spans="1:5" ht="15" thickBot="1" x14ac:dyDescent="0.35">
      <c r="A3824" s="17"/>
      <c r="B3824" s="17"/>
      <c r="C3824" s="18"/>
      <c r="D3824" s="1">
        <v>217</v>
      </c>
      <c r="E3824" s="4" t="s">
        <v>5525</v>
      </c>
    </row>
    <row r="3825" spans="1:5" ht="15" thickBot="1" x14ac:dyDescent="0.35">
      <c r="A3825" s="17"/>
      <c r="B3825" s="17"/>
      <c r="C3825" s="18"/>
      <c r="D3825" s="1">
        <v>710</v>
      </c>
      <c r="E3825" s="4" t="s">
        <v>5525</v>
      </c>
    </row>
    <row r="3826" spans="1:5" ht="15" thickBot="1" x14ac:dyDescent="0.35">
      <c r="A3826" s="17"/>
      <c r="B3826" s="17"/>
      <c r="C3826" s="18"/>
      <c r="D3826" s="1">
        <v>590</v>
      </c>
      <c r="E3826" s="4" t="s">
        <v>5526</v>
      </c>
    </row>
    <row r="3827" spans="1:5" ht="15" thickBot="1" x14ac:dyDescent="0.35">
      <c r="A3827" s="17"/>
      <c r="B3827" s="17"/>
      <c r="C3827" s="18"/>
      <c r="D3827" s="1">
        <v>57</v>
      </c>
      <c r="E3827" s="4" t="s">
        <v>5527</v>
      </c>
    </row>
    <row r="3828" spans="1:5" ht="15" thickBot="1" x14ac:dyDescent="0.35">
      <c r="A3828" s="17"/>
      <c r="B3828" s="17"/>
      <c r="C3828" s="18"/>
      <c r="D3828" s="1">
        <v>720</v>
      </c>
      <c r="E3828" s="4" t="s">
        <v>5528</v>
      </c>
    </row>
    <row r="3829" spans="1:5" ht="15" thickBot="1" x14ac:dyDescent="0.35">
      <c r="A3829" s="17"/>
      <c r="B3829" s="17"/>
      <c r="C3829" s="18"/>
      <c r="D3829" s="1">
        <v>787</v>
      </c>
      <c r="E3829" s="4" t="s">
        <v>5529</v>
      </c>
    </row>
    <row r="3830" spans="1:5" ht="15" thickBot="1" x14ac:dyDescent="0.35">
      <c r="A3830" s="17"/>
      <c r="B3830" s="17"/>
      <c r="C3830" s="18"/>
      <c r="D3830" s="1">
        <v>821</v>
      </c>
      <c r="E3830" s="4" t="s">
        <v>5530</v>
      </c>
    </row>
    <row r="3831" spans="1:5" ht="15" thickBot="1" x14ac:dyDescent="0.35">
      <c r="A3831" s="17"/>
      <c r="B3831" s="17"/>
      <c r="C3831" s="18"/>
      <c r="D3831" s="1">
        <v>817</v>
      </c>
      <c r="E3831" s="4" t="s">
        <v>5531</v>
      </c>
    </row>
    <row r="3832" spans="1:5" ht="15" thickBot="1" x14ac:dyDescent="0.35">
      <c r="A3832" s="17"/>
      <c r="B3832" s="17"/>
      <c r="C3832" s="18"/>
      <c r="D3832" s="1">
        <v>336</v>
      </c>
      <c r="E3832" s="4" t="s">
        <v>5532</v>
      </c>
    </row>
    <row r="3833" spans="1:5" ht="15" thickBot="1" x14ac:dyDescent="0.35">
      <c r="A3833" s="17"/>
      <c r="B3833" s="17"/>
      <c r="C3833" s="18"/>
      <c r="D3833" s="1">
        <v>24</v>
      </c>
      <c r="E3833" s="4" t="s">
        <v>5533</v>
      </c>
    </row>
    <row r="3834" spans="1:5" ht="15" thickBot="1" x14ac:dyDescent="0.35">
      <c r="A3834" s="17"/>
      <c r="B3834" s="17"/>
      <c r="C3834" s="18"/>
      <c r="D3834" s="1">
        <v>290</v>
      </c>
      <c r="E3834" s="4" t="s">
        <v>5534</v>
      </c>
    </row>
    <row r="3835" spans="1:5" ht="15" thickBot="1" x14ac:dyDescent="0.35">
      <c r="A3835" s="17"/>
      <c r="B3835" s="17"/>
      <c r="C3835" s="18"/>
      <c r="D3835" s="1">
        <v>138</v>
      </c>
      <c r="E3835" s="4" t="s">
        <v>5535</v>
      </c>
    </row>
    <row r="3836" spans="1:5" ht="15" thickBot="1" x14ac:dyDescent="0.35">
      <c r="A3836" s="17"/>
      <c r="B3836" s="17"/>
      <c r="C3836" s="18"/>
      <c r="D3836" s="1">
        <v>385</v>
      </c>
      <c r="E3836" s="4" t="s">
        <v>5536</v>
      </c>
    </row>
    <row r="3837" spans="1:5" ht="15" thickBot="1" x14ac:dyDescent="0.35">
      <c r="A3837" s="17"/>
      <c r="B3837" s="17"/>
      <c r="C3837" s="18"/>
      <c r="D3837" s="1">
        <v>354</v>
      </c>
      <c r="E3837" s="4" t="s">
        <v>5537</v>
      </c>
    </row>
    <row r="3838" spans="1:5" ht="15" thickBot="1" x14ac:dyDescent="0.35">
      <c r="A3838" s="17"/>
      <c r="B3838" s="17"/>
      <c r="C3838" s="18"/>
      <c r="D3838" s="1">
        <v>796</v>
      </c>
      <c r="E3838" s="4" t="s">
        <v>5538</v>
      </c>
    </row>
    <row r="3839" spans="1:5" ht="15" thickBot="1" x14ac:dyDescent="0.35">
      <c r="A3839" s="17"/>
      <c r="B3839" s="17"/>
      <c r="C3839" s="18"/>
      <c r="D3839" s="1">
        <v>804</v>
      </c>
      <c r="E3839" s="4" t="s">
        <v>5539</v>
      </c>
    </row>
    <row r="3840" spans="1:5" ht="15" thickBot="1" x14ac:dyDescent="0.35">
      <c r="A3840" s="17"/>
      <c r="B3840" s="17"/>
      <c r="C3840" s="18"/>
      <c r="D3840" s="1">
        <v>21</v>
      </c>
      <c r="E3840" s="4" t="s">
        <v>5540</v>
      </c>
    </row>
    <row r="3841" spans="1:5" ht="15" thickBot="1" x14ac:dyDescent="0.35">
      <c r="A3841" s="17"/>
      <c r="B3841" s="17"/>
      <c r="C3841" s="18"/>
      <c r="D3841" s="1">
        <v>721</v>
      </c>
      <c r="E3841" s="4" t="s">
        <v>5541</v>
      </c>
    </row>
    <row r="3842" spans="1:5" ht="15" thickBot="1" x14ac:dyDescent="0.35">
      <c r="A3842" s="17"/>
      <c r="B3842" s="17"/>
      <c r="C3842" s="18"/>
      <c r="D3842" s="1">
        <v>294</v>
      </c>
      <c r="E3842" s="4" t="s">
        <v>5542</v>
      </c>
    </row>
    <row r="3843" spans="1:5" ht="15" thickBot="1" x14ac:dyDescent="0.35">
      <c r="A3843" s="17"/>
      <c r="B3843" s="17"/>
      <c r="C3843" s="18"/>
      <c r="D3843" s="1">
        <v>515</v>
      </c>
      <c r="E3843" s="4" t="s">
        <v>5543</v>
      </c>
    </row>
    <row r="3844" spans="1:5" ht="15" thickBot="1" x14ac:dyDescent="0.35">
      <c r="A3844" s="17"/>
      <c r="B3844" s="17"/>
      <c r="C3844" s="18"/>
      <c r="D3844" s="1">
        <v>706</v>
      </c>
      <c r="E3844" s="4" t="s">
        <v>5544</v>
      </c>
    </row>
    <row r="3845" spans="1:5" ht="15" thickBot="1" x14ac:dyDescent="0.35">
      <c r="A3845" s="17"/>
      <c r="B3845" s="17"/>
      <c r="C3845" s="18"/>
      <c r="D3845" s="1">
        <v>605</v>
      </c>
      <c r="E3845" s="4" t="s">
        <v>5545</v>
      </c>
    </row>
    <row r="3846" spans="1:5" ht="15" thickBot="1" x14ac:dyDescent="0.35">
      <c r="A3846" s="17"/>
      <c r="B3846" s="17"/>
      <c r="C3846" s="18"/>
      <c r="D3846" s="1">
        <v>310</v>
      </c>
      <c r="E3846" s="4" t="s">
        <v>5546</v>
      </c>
    </row>
    <row r="3847" spans="1:5" ht="15" thickBot="1" x14ac:dyDescent="0.35">
      <c r="A3847" s="17"/>
      <c r="B3847" s="17"/>
      <c r="C3847" s="18"/>
      <c r="D3847" s="1">
        <v>415</v>
      </c>
      <c r="E3847" s="4" t="s">
        <v>5547</v>
      </c>
    </row>
    <row r="3848" spans="1:5" ht="15" thickBot="1" x14ac:dyDescent="0.35">
      <c r="A3848" s="17"/>
      <c r="B3848" s="17"/>
      <c r="C3848" s="18"/>
      <c r="D3848" s="1">
        <v>91</v>
      </c>
      <c r="E3848" s="4" t="s">
        <v>5548</v>
      </c>
    </row>
    <row r="3849" spans="1:5" ht="15" thickBot="1" x14ac:dyDescent="0.35">
      <c r="A3849" s="17"/>
      <c r="B3849" s="17"/>
      <c r="C3849" s="18"/>
      <c r="D3849" s="1">
        <v>317</v>
      </c>
      <c r="E3849" s="4" t="s">
        <v>5549</v>
      </c>
    </row>
    <row r="3850" spans="1:5" ht="15" thickBot="1" x14ac:dyDescent="0.35">
      <c r="A3850" s="17"/>
      <c r="B3850" s="17"/>
      <c r="C3850" s="18"/>
      <c r="D3850" s="1">
        <v>752</v>
      </c>
      <c r="E3850" s="4" t="s">
        <v>5550</v>
      </c>
    </row>
    <row r="3851" spans="1:5" ht="15" thickBot="1" x14ac:dyDescent="0.35">
      <c r="A3851" s="17"/>
      <c r="B3851" s="17"/>
      <c r="C3851" s="18"/>
      <c r="D3851" s="1">
        <v>39</v>
      </c>
      <c r="E3851" s="4" t="s">
        <v>5551</v>
      </c>
    </row>
    <row r="3852" spans="1:5" ht="15" thickBot="1" x14ac:dyDescent="0.35">
      <c r="A3852" s="17"/>
      <c r="B3852" s="17"/>
      <c r="C3852" s="18"/>
      <c r="D3852" s="1">
        <v>690</v>
      </c>
      <c r="E3852" s="4" t="s">
        <v>5552</v>
      </c>
    </row>
    <row r="3853" spans="1:5" ht="15" thickBot="1" x14ac:dyDescent="0.35">
      <c r="A3853" s="17"/>
      <c r="B3853" s="17"/>
      <c r="C3853" s="18"/>
      <c r="D3853" s="1">
        <v>164</v>
      </c>
      <c r="E3853" s="4" t="s">
        <v>5553</v>
      </c>
    </row>
    <row r="3854" spans="1:5" ht="15" thickBot="1" x14ac:dyDescent="0.35">
      <c r="A3854" s="17"/>
      <c r="B3854" s="17"/>
      <c r="C3854" s="18"/>
      <c r="D3854" s="1">
        <v>313</v>
      </c>
      <c r="E3854" s="4" t="s">
        <v>5554</v>
      </c>
    </row>
    <row r="3855" spans="1:5" ht="15" thickBot="1" x14ac:dyDescent="0.35">
      <c r="A3855" s="17"/>
      <c r="B3855" s="17"/>
      <c r="C3855" s="18"/>
      <c r="D3855" s="1">
        <v>503</v>
      </c>
      <c r="E3855" s="4" t="s">
        <v>5555</v>
      </c>
    </row>
    <row r="3856" spans="1:5" ht="15" thickBot="1" x14ac:dyDescent="0.35">
      <c r="A3856" s="17"/>
      <c r="B3856" s="17"/>
      <c r="C3856" s="18"/>
      <c r="D3856" s="1">
        <v>343</v>
      </c>
      <c r="E3856" s="4" t="s">
        <v>5556</v>
      </c>
    </row>
    <row r="3857" spans="1:5" ht="15" thickBot="1" x14ac:dyDescent="0.35">
      <c r="A3857" s="17"/>
      <c r="B3857" s="17"/>
      <c r="C3857" s="18"/>
      <c r="D3857" s="1">
        <v>296</v>
      </c>
      <c r="E3857" s="4" t="s">
        <v>5557</v>
      </c>
    </row>
    <row r="3858" spans="1:5" ht="15" thickBot="1" x14ac:dyDescent="0.35">
      <c r="A3858" s="17"/>
      <c r="B3858" s="17"/>
      <c r="C3858" s="18"/>
      <c r="D3858" s="1">
        <v>355</v>
      </c>
      <c r="E3858" s="4" t="s">
        <v>5558</v>
      </c>
    </row>
    <row r="3859" spans="1:5" ht="15" thickBot="1" x14ac:dyDescent="0.35">
      <c r="A3859" s="17"/>
      <c r="B3859" s="17"/>
      <c r="C3859" s="18"/>
      <c r="D3859" s="1">
        <v>121</v>
      </c>
      <c r="E3859" s="4" t="s">
        <v>5559</v>
      </c>
    </row>
    <row r="3860" spans="1:5" ht="15" thickBot="1" x14ac:dyDescent="0.35">
      <c r="A3860" s="17"/>
      <c r="B3860" s="17"/>
      <c r="C3860" s="18"/>
      <c r="D3860" s="1">
        <v>295</v>
      </c>
      <c r="E3860" s="4" t="s">
        <v>5560</v>
      </c>
    </row>
    <row r="3861" spans="1:5" ht="15" thickBot="1" x14ac:dyDescent="0.35">
      <c r="A3861" s="17"/>
      <c r="B3861" s="17"/>
      <c r="C3861" s="18"/>
      <c r="D3861" s="1">
        <v>594</v>
      </c>
      <c r="E3861" s="4" t="s">
        <v>5561</v>
      </c>
    </row>
    <row r="3862" spans="1:5" ht="15" thickBot="1" x14ac:dyDescent="0.35">
      <c r="A3862" s="17"/>
      <c r="B3862" s="17"/>
      <c r="C3862" s="18"/>
      <c r="D3862" s="1">
        <v>685</v>
      </c>
      <c r="E3862" s="4" t="s">
        <v>5561</v>
      </c>
    </row>
    <row r="3863" spans="1:5" ht="15" thickBot="1" x14ac:dyDescent="0.35">
      <c r="A3863" s="17"/>
      <c r="B3863" s="17"/>
      <c r="C3863" s="18"/>
      <c r="D3863" s="1">
        <v>22</v>
      </c>
      <c r="E3863" s="4" t="s">
        <v>5562</v>
      </c>
    </row>
    <row r="3864" spans="1:5" ht="15" thickBot="1" x14ac:dyDescent="0.35">
      <c r="A3864" s="17"/>
      <c r="B3864" s="17"/>
      <c r="C3864" s="18"/>
      <c r="D3864" s="1">
        <v>805</v>
      </c>
      <c r="E3864" s="4" t="s">
        <v>5562</v>
      </c>
    </row>
    <row r="3865" spans="1:5" ht="15" thickBot="1" x14ac:dyDescent="0.35">
      <c r="A3865" s="17"/>
      <c r="B3865" s="17"/>
      <c r="C3865" s="18"/>
      <c r="D3865" s="1">
        <v>471</v>
      </c>
      <c r="E3865" s="4" t="s">
        <v>5563</v>
      </c>
    </row>
    <row r="3866" spans="1:5" ht="15" thickBot="1" x14ac:dyDescent="0.35">
      <c r="A3866" s="17"/>
      <c r="B3866" s="17"/>
      <c r="C3866" s="18"/>
      <c r="D3866" s="1">
        <v>120</v>
      </c>
      <c r="E3866" s="4" t="s">
        <v>5564</v>
      </c>
    </row>
    <row r="3867" spans="1:5" ht="15" thickBot="1" x14ac:dyDescent="0.35">
      <c r="A3867" s="17"/>
      <c r="B3867" s="17"/>
      <c r="C3867" s="18"/>
      <c r="D3867" s="1">
        <v>722</v>
      </c>
      <c r="E3867" s="4" t="s">
        <v>5565</v>
      </c>
    </row>
    <row r="3868" spans="1:5" ht="15" thickBot="1" x14ac:dyDescent="0.35">
      <c r="A3868" s="17"/>
      <c r="B3868" s="17"/>
      <c r="C3868" s="18"/>
      <c r="D3868" s="1">
        <v>475</v>
      </c>
      <c r="E3868" s="4" t="s">
        <v>5566</v>
      </c>
    </row>
    <row r="3869" spans="1:5" ht="15" thickBot="1" x14ac:dyDescent="0.35">
      <c r="A3869" s="17"/>
      <c r="B3869" s="17"/>
      <c r="C3869" s="18"/>
      <c r="D3869" s="1">
        <v>782</v>
      </c>
      <c r="E3869" s="4" t="s">
        <v>5567</v>
      </c>
    </row>
    <row r="3870" spans="1:5" ht="15" thickBot="1" x14ac:dyDescent="0.35">
      <c r="A3870" s="17"/>
      <c r="B3870" s="17"/>
      <c r="C3870" s="18"/>
      <c r="D3870" s="1">
        <v>53</v>
      </c>
      <c r="E3870" s="4" t="s">
        <v>5568</v>
      </c>
    </row>
    <row r="3871" spans="1:5" ht="15" thickBot="1" x14ac:dyDescent="0.35">
      <c r="A3871" s="17"/>
      <c r="B3871" s="17"/>
      <c r="C3871" s="18"/>
      <c r="D3871" s="1">
        <v>753</v>
      </c>
      <c r="E3871" s="4" t="s">
        <v>5569</v>
      </c>
    </row>
    <row r="3872" spans="1:5" ht="15" thickBot="1" x14ac:dyDescent="0.35">
      <c r="A3872" s="17"/>
      <c r="B3872" s="17"/>
      <c r="C3872" s="18"/>
      <c r="D3872" s="1">
        <v>286</v>
      </c>
      <c r="E3872" s="4" t="s">
        <v>5570</v>
      </c>
    </row>
    <row r="3873" spans="1:5" ht="15" thickBot="1" x14ac:dyDescent="0.35">
      <c r="A3873" s="17"/>
      <c r="B3873" s="17"/>
      <c r="C3873" s="18"/>
      <c r="D3873" s="1">
        <v>448</v>
      </c>
      <c r="E3873" s="4" t="s">
        <v>5571</v>
      </c>
    </row>
    <row r="3874" spans="1:5" ht="15" thickBot="1" x14ac:dyDescent="0.35">
      <c r="A3874" s="17"/>
      <c r="B3874" s="17"/>
      <c r="C3874" s="18"/>
      <c r="D3874" s="1">
        <v>512</v>
      </c>
      <c r="E3874" s="4" t="s">
        <v>5572</v>
      </c>
    </row>
    <row r="3875" spans="1:5" ht="15" thickBot="1" x14ac:dyDescent="0.35">
      <c r="A3875" s="17"/>
      <c r="B3875" s="17"/>
      <c r="C3875" s="18"/>
      <c r="D3875" s="1">
        <v>89</v>
      </c>
      <c r="E3875" s="4" t="s">
        <v>5573</v>
      </c>
    </row>
    <row r="3876" spans="1:5" ht="15" thickBot="1" x14ac:dyDescent="0.35">
      <c r="A3876" s="17"/>
      <c r="B3876" s="17"/>
      <c r="C3876" s="18"/>
      <c r="D3876" s="1">
        <v>652</v>
      </c>
      <c r="E3876" s="4" t="s">
        <v>5574</v>
      </c>
    </row>
    <row r="3877" spans="1:5" ht="15" thickBot="1" x14ac:dyDescent="0.35">
      <c r="A3877" s="17"/>
      <c r="B3877" s="17"/>
      <c r="C3877" s="18"/>
      <c r="D3877" s="1">
        <v>315</v>
      </c>
      <c r="E3877" s="4" t="s">
        <v>5575</v>
      </c>
    </row>
    <row r="3878" spans="1:5" ht="15" thickBot="1" x14ac:dyDescent="0.35">
      <c r="A3878" s="17"/>
      <c r="B3878" s="17"/>
      <c r="C3878" s="18"/>
      <c r="D3878" s="1">
        <v>222</v>
      </c>
      <c r="E3878" s="4" t="s">
        <v>5576</v>
      </c>
    </row>
    <row r="3879" spans="1:5" ht="15" thickBot="1" x14ac:dyDescent="0.35">
      <c r="A3879" s="17"/>
      <c r="B3879" s="17"/>
      <c r="C3879" s="18"/>
      <c r="D3879" s="1">
        <v>610</v>
      </c>
      <c r="E3879" s="4" t="s">
        <v>5577</v>
      </c>
    </row>
    <row r="3880" spans="1:5" ht="15" thickBot="1" x14ac:dyDescent="0.35">
      <c r="A3880" s="17"/>
      <c r="B3880" s="17"/>
      <c r="C3880" s="18"/>
      <c r="D3880" s="1">
        <v>220</v>
      </c>
      <c r="E3880" s="4" t="s">
        <v>5578</v>
      </c>
    </row>
    <row r="3881" spans="1:5" ht="15" thickBot="1" x14ac:dyDescent="0.35">
      <c r="A3881" s="17"/>
      <c r="B3881" s="17"/>
      <c r="C3881" s="18"/>
      <c r="D3881" s="1">
        <v>215</v>
      </c>
      <c r="E3881" s="4" t="s">
        <v>5579</v>
      </c>
    </row>
    <row r="3882" spans="1:5" ht="15" thickBot="1" x14ac:dyDescent="0.35">
      <c r="A3882" s="17"/>
      <c r="B3882" s="17"/>
      <c r="C3882" s="18"/>
      <c r="D3882" s="1">
        <v>230</v>
      </c>
      <c r="E3882" s="4" t="s">
        <v>5580</v>
      </c>
    </row>
    <row r="3883" spans="1:5" ht="15" thickBot="1" x14ac:dyDescent="0.35">
      <c r="A3883" s="17"/>
      <c r="B3883" s="17"/>
      <c r="C3883" s="18"/>
      <c r="D3883" s="1">
        <v>68</v>
      </c>
      <c r="E3883" s="4" t="s">
        <v>5581</v>
      </c>
    </row>
    <row r="3884" spans="1:5" ht="15" thickBot="1" x14ac:dyDescent="0.35">
      <c r="A3884" s="17"/>
      <c r="B3884" s="17"/>
      <c r="C3884" s="18"/>
      <c r="D3884" s="1">
        <v>3</v>
      </c>
      <c r="E3884" s="4" t="s">
        <v>5582</v>
      </c>
    </row>
    <row r="3885" spans="1:5" ht="15" thickBot="1" x14ac:dyDescent="0.35">
      <c r="A3885" s="17"/>
      <c r="B3885" s="17"/>
      <c r="C3885" s="18"/>
      <c r="D3885" s="1">
        <v>337</v>
      </c>
      <c r="E3885" s="4" t="s">
        <v>5583</v>
      </c>
    </row>
    <row r="3886" spans="1:5" ht="15" thickBot="1" x14ac:dyDescent="0.35">
      <c r="A3886" s="17"/>
      <c r="B3886" s="17"/>
      <c r="C3886" s="18"/>
      <c r="D3886" s="1">
        <v>790</v>
      </c>
      <c r="E3886" s="4" t="s">
        <v>5584</v>
      </c>
    </row>
    <row r="3887" spans="1:5" ht="15" thickBot="1" x14ac:dyDescent="0.35">
      <c r="A3887" s="17"/>
      <c r="B3887" s="17"/>
      <c r="C3887" s="18"/>
      <c r="D3887" s="1">
        <v>318</v>
      </c>
      <c r="E3887" s="4" t="s">
        <v>5585</v>
      </c>
    </row>
    <row r="3888" spans="1:5" ht="15" thickBot="1" x14ac:dyDescent="0.35">
      <c r="A3888" s="17"/>
      <c r="B3888" s="17"/>
      <c r="C3888" s="18"/>
      <c r="D3888" s="1">
        <v>485</v>
      </c>
      <c r="E3888" s="4" t="s">
        <v>5585</v>
      </c>
    </row>
    <row r="3889" spans="1:5" ht="15" thickBot="1" x14ac:dyDescent="0.35">
      <c r="A3889" s="17"/>
      <c r="B3889" s="17"/>
      <c r="C3889" s="18"/>
      <c r="D3889" s="1">
        <v>620</v>
      </c>
      <c r="E3889" s="4" t="s">
        <v>5585</v>
      </c>
    </row>
    <row r="3890" spans="1:5" ht="15" thickBot="1" x14ac:dyDescent="0.35">
      <c r="A3890" s="17"/>
      <c r="B3890" s="17"/>
      <c r="C3890" s="18"/>
      <c r="D3890" s="1">
        <v>250</v>
      </c>
      <c r="E3890" s="4" t="s">
        <v>5586</v>
      </c>
    </row>
    <row r="3891" spans="1:5" ht="15" thickBot="1" x14ac:dyDescent="0.35">
      <c r="A3891" s="17"/>
      <c r="B3891" s="17"/>
      <c r="C3891" s="18"/>
      <c r="D3891" s="1">
        <v>249</v>
      </c>
      <c r="E3891" s="4" t="s">
        <v>5587</v>
      </c>
    </row>
    <row r="3892" spans="1:5" ht="15" thickBot="1" x14ac:dyDescent="0.35">
      <c r="A3892" s="17"/>
      <c r="B3892" s="17"/>
      <c r="C3892" s="18"/>
      <c r="D3892" s="1">
        <v>254</v>
      </c>
      <c r="E3892" s="4" t="s">
        <v>5588</v>
      </c>
    </row>
    <row r="3893" spans="1:5" ht="15" thickBot="1" x14ac:dyDescent="0.35">
      <c r="A3893" s="17"/>
      <c r="B3893" s="17"/>
      <c r="C3893" s="18"/>
      <c r="D3893" s="1">
        <v>264</v>
      </c>
      <c r="E3893" s="4" t="s">
        <v>5589</v>
      </c>
    </row>
    <row r="3894" spans="1:5" ht="15" thickBot="1" x14ac:dyDescent="0.35">
      <c r="A3894" s="17"/>
      <c r="B3894" s="17"/>
      <c r="C3894" s="18"/>
      <c r="D3894" s="1">
        <v>269</v>
      </c>
      <c r="E3894" s="4" t="s">
        <v>5590</v>
      </c>
    </row>
    <row r="3895" spans="1:5" ht="15" thickBot="1" x14ac:dyDescent="0.35">
      <c r="A3895" s="17"/>
      <c r="B3895" s="17"/>
      <c r="C3895" s="18"/>
      <c r="D3895" s="1">
        <v>319</v>
      </c>
      <c r="E3895" s="4" t="s">
        <v>5591</v>
      </c>
    </row>
    <row r="3896" spans="1:5" ht="15" thickBot="1" x14ac:dyDescent="0.35">
      <c r="A3896" s="17"/>
      <c r="B3896" s="17"/>
      <c r="C3896" s="18"/>
      <c r="D3896" s="1">
        <v>272</v>
      </c>
      <c r="E3896" s="4" t="s">
        <v>5592</v>
      </c>
    </row>
    <row r="3897" spans="1:5" ht="15" thickBot="1" x14ac:dyDescent="0.35">
      <c r="A3897" s="17"/>
      <c r="B3897" s="17"/>
      <c r="C3897" s="18"/>
      <c r="D3897" s="1">
        <v>751</v>
      </c>
      <c r="E3897" s="4" t="s">
        <v>5593</v>
      </c>
    </row>
    <row r="3898" spans="1:5" ht="15" thickBot="1" x14ac:dyDescent="0.35">
      <c r="A3898" s="17"/>
      <c r="B3898" s="17"/>
      <c r="C3898" s="18"/>
      <c r="D3898" s="1">
        <v>334</v>
      </c>
      <c r="E3898" s="4" t="s">
        <v>5594</v>
      </c>
    </row>
    <row r="3899" spans="1:5" ht="15" thickBot="1" x14ac:dyDescent="0.35">
      <c r="A3899" s="17"/>
      <c r="B3899" s="17"/>
      <c r="C3899" s="18"/>
      <c r="D3899" s="1">
        <v>749</v>
      </c>
      <c r="E3899" s="4" t="s">
        <v>5595</v>
      </c>
    </row>
    <row r="3900" spans="1:5" ht="15" thickBot="1" x14ac:dyDescent="0.35">
      <c r="A3900" s="17"/>
      <c r="B3900" s="17"/>
      <c r="C3900" s="18"/>
      <c r="D3900" s="1">
        <v>611</v>
      </c>
      <c r="E3900" s="4" t="s">
        <v>5596</v>
      </c>
    </row>
    <row r="3901" spans="1:5" ht="15" thickBot="1" x14ac:dyDescent="0.35">
      <c r="A3901" s="17"/>
      <c r="B3901" s="17"/>
      <c r="C3901" s="18"/>
      <c r="D3901" s="1">
        <v>127</v>
      </c>
      <c r="E3901" s="4" t="s">
        <v>5597</v>
      </c>
    </row>
    <row r="3902" spans="1:5" ht="15" thickBot="1" x14ac:dyDescent="0.35">
      <c r="A3902" s="17"/>
      <c r="B3902" s="17"/>
      <c r="C3902" s="18"/>
      <c r="D3902" s="1">
        <v>172</v>
      </c>
      <c r="E3902" s="4" t="s">
        <v>5598</v>
      </c>
    </row>
    <row r="3903" spans="1:5" ht="15" thickBot="1" x14ac:dyDescent="0.35">
      <c r="A3903" s="17"/>
      <c r="B3903" s="17"/>
      <c r="C3903" s="18"/>
      <c r="D3903" s="1">
        <v>274</v>
      </c>
      <c r="E3903" s="4" t="s">
        <v>5599</v>
      </c>
    </row>
    <row r="3904" spans="1:5" ht="15" thickBot="1" x14ac:dyDescent="0.35">
      <c r="A3904" s="17"/>
      <c r="B3904" s="17"/>
      <c r="C3904" s="18"/>
      <c r="D3904" s="1">
        <v>681</v>
      </c>
      <c r="E3904" s="4" t="s">
        <v>5600</v>
      </c>
    </row>
    <row r="3905" spans="1:5" ht="15" thickBot="1" x14ac:dyDescent="0.35">
      <c r="A3905" s="17"/>
      <c r="B3905" s="17"/>
      <c r="C3905" s="18"/>
      <c r="D3905" s="1">
        <v>80</v>
      </c>
      <c r="E3905" s="4" t="s">
        <v>5601</v>
      </c>
    </row>
    <row r="3906" spans="1:5" ht="15" thickBot="1" x14ac:dyDescent="0.35">
      <c r="A3906" s="17"/>
      <c r="B3906" s="17"/>
      <c r="C3906" s="18"/>
      <c r="D3906" s="1">
        <v>832</v>
      </c>
      <c r="E3906" s="4" t="s">
        <v>5602</v>
      </c>
    </row>
    <row r="3907" spans="1:5" ht="15" thickBot="1" x14ac:dyDescent="0.35">
      <c r="A3907" s="17"/>
      <c r="B3907" s="17"/>
      <c r="C3907" s="18"/>
      <c r="D3907" s="1">
        <v>167</v>
      </c>
      <c r="E3907" s="4" t="s">
        <v>5603</v>
      </c>
    </row>
    <row r="3908" spans="1:5" ht="15" thickBot="1" x14ac:dyDescent="0.35">
      <c r="A3908" s="17"/>
      <c r="B3908" s="17"/>
      <c r="C3908" s="18"/>
      <c r="D3908" s="1">
        <v>177</v>
      </c>
      <c r="E3908" s="4" t="s">
        <v>5604</v>
      </c>
    </row>
    <row r="3909" spans="1:5" ht="15" thickBot="1" x14ac:dyDescent="0.35">
      <c r="A3909" s="17"/>
      <c r="B3909" s="17"/>
      <c r="C3909" s="18"/>
      <c r="D3909" s="1">
        <v>180</v>
      </c>
      <c r="E3909" s="4" t="s">
        <v>5605</v>
      </c>
    </row>
    <row r="3910" spans="1:5" ht="15" thickBot="1" x14ac:dyDescent="0.35">
      <c r="A3910" s="17"/>
      <c r="B3910" s="17"/>
      <c r="C3910" s="18"/>
      <c r="D3910" s="1">
        <v>179</v>
      </c>
      <c r="E3910" s="4" t="s">
        <v>5606</v>
      </c>
    </row>
    <row r="3911" spans="1:5" ht="15" thickBot="1" x14ac:dyDescent="0.35">
      <c r="A3911" s="17"/>
      <c r="B3911" s="17"/>
      <c r="C3911" s="18"/>
      <c r="D3911" s="1">
        <v>142</v>
      </c>
      <c r="E3911" s="4" t="s">
        <v>5607</v>
      </c>
    </row>
    <row r="3912" spans="1:5" ht="15" thickBot="1" x14ac:dyDescent="0.35">
      <c r="A3912" s="17"/>
      <c r="B3912" s="17"/>
      <c r="C3912" s="18"/>
      <c r="D3912" s="1">
        <v>47</v>
      </c>
      <c r="E3912" s="4" t="s">
        <v>5608</v>
      </c>
    </row>
    <row r="3913" spans="1:5" ht="15" thickBot="1" x14ac:dyDescent="0.35">
      <c r="A3913" s="17"/>
      <c r="B3913" s="17"/>
      <c r="C3913" s="18"/>
      <c r="D3913" s="1">
        <v>779</v>
      </c>
      <c r="E3913" s="4" t="s">
        <v>5609</v>
      </c>
    </row>
    <row r="3914" spans="1:5" ht="15" thickBot="1" x14ac:dyDescent="0.35">
      <c r="A3914" s="17"/>
      <c r="B3914" s="17"/>
      <c r="C3914" s="18"/>
      <c r="D3914" s="1">
        <v>783</v>
      </c>
      <c r="E3914" s="4" t="s">
        <v>5610</v>
      </c>
    </row>
    <row r="3915" spans="1:5" ht="15" thickBot="1" x14ac:dyDescent="0.35">
      <c r="A3915" s="17"/>
      <c r="B3915" s="17"/>
      <c r="C3915" s="18"/>
      <c r="D3915" s="1">
        <v>279</v>
      </c>
      <c r="E3915" s="4" t="s">
        <v>5611</v>
      </c>
    </row>
    <row r="3916" spans="1:5" ht="15" thickBot="1" x14ac:dyDescent="0.35">
      <c r="A3916" s="17"/>
      <c r="B3916" s="17"/>
      <c r="C3916" s="18"/>
      <c r="D3916" s="1">
        <v>76</v>
      </c>
      <c r="E3916" s="4" t="s">
        <v>5612</v>
      </c>
    </row>
    <row r="3917" spans="1:5" ht="15" thickBot="1" x14ac:dyDescent="0.35">
      <c r="A3917" s="17"/>
      <c r="B3917" s="17"/>
      <c r="C3917" s="18"/>
      <c r="D3917" s="1">
        <v>759</v>
      </c>
      <c r="E3917" s="4" t="s">
        <v>5613</v>
      </c>
    </row>
    <row r="3918" spans="1:5" ht="15" thickBot="1" x14ac:dyDescent="0.35">
      <c r="A3918" s="17"/>
      <c r="B3918" s="17"/>
      <c r="C3918" s="18"/>
      <c r="D3918" s="1">
        <v>771</v>
      </c>
      <c r="E3918" s="4" t="s">
        <v>5614</v>
      </c>
    </row>
    <row r="3919" spans="1:5" ht="15" thickBot="1" x14ac:dyDescent="0.35">
      <c r="A3919" s="17"/>
      <c r="B3919" s="17"/>
      <c r="C3919" s="18"/>
      <c r="D3919" s="1">
        <v>760</v>
      </c>
      <c r="E3919" s="4" t="s">
        <v>5615</v>
      </c>
    </row>
    <row r="3920" spans="1:5" ht="15" thickBot="1" x14ac:dyDescent="0.35">
      <c r="A3920" s="17"/>
      <c r="B3920" s="17"/>
      <c r="C3920" s="18"/>
      <c r="D3920" s="1">
        <v>143</v>
      </c>
      <c r="E3920" s="4" t="s">
        <v>5616</v>
      </c>
    </row>
    <row r="3921" spans="1:5" ht="15" thickBot="1" x14ac:dyDescent="0.35">
      <c r="A3921" s="17"/>
      <c r="B3921" s="17"/>
      <c r="C3921" s="18"/>
      <c r="D3921" s="1">
        <v>48</v>
      </c>
      <c r="E3921" s="4" t="s">
        <v>5617</v>
      </c>
    </row>
    <row r="3922" spans="1:5" ht="15" thickBot="1" x14ac:dyDescent="0.35">
      <c r="A3922" s="17"/>
      <c r="B3922" s="17"/>
      <c r="C3922" s="18"/>
      <c r="D3922" s="1">
        <v>69</v>
      </c>
      <c r="E3922" s="4" t="s">
        <v>5618</v>
      </c>
    </row>
    <row r="3923" spans="1:5" ht="15" thickBot="1" x14ac:dyDescent="0.35">
      <c r="A3923" s="17"/>
      <c r="B3923" s="17"/>
      <c r="C3923" s="18"/>
      <c r="D3923" s="1">
        <v>733</v>
      </c>
      <c r="E3923" s="4" t="s">
        <v>5619</v>
      </c>
    </row>
    <row r="3924" spans="1:5" ht="15" thickBot="1" x14ac:dyDescent="0.35">
      <c r="A3924" s="17"/>
      <c r="B3924" s="17"/>
      <c r="C3924" s="18"/>
      <c r="D3924" s="1">
        <v>476</v>
      </c>
      <c r="E3924" s="4" t="s">
        <v>5620</v>
      </c>
    </row>
    <row r="3925" spans="1:5" ht="15" thickBot="1" x14ac:dyDescent="0.35">
      <c r="A3925" s="17"/>
      <c r="B3925" s="17"/>
      <c r="C3925" s="18"/>
      <c r="D3925" s="1">
        <v>686</v>
      </c>
      <c r="E3925" s="4" t="s">
        <v>5621</v>
      </c>
    </row>
    <row r="3926" spans="1:5" ht="15" thickBot="1" x14ac:dyDescent="0.35">
      <c r="A3926" s="17"/>
      <c r="B3926" s="17"/>
      <c r="C3926" s="18"/>
      <c r="D3926" s="1">
        <v>202</v>
      </c>
      <c r="E3926" s="4" t="s">
        <v>5622</v>
      </c>
    </row>
    <row r="3927" spans="1:5" ht="15" thickBot="1" x14ac:dyDescent="0.35">
      <c r="A3927" s="17"/>
      <c r="B3927" s="17"/>
      <c r="C3927" s="18"/>
      <c r="D3927" s="1">
        <v>218</v>
      </c>
      <c r="E3927" s="4" t="s">
        <v>5623</v>
      </c>
    </row>
    <row r="3928" spans="1:5" ht="15" thickBot="1" x14ac:dyDescent="0.35">
      <c r="A3928" s="17"/>
      <c r="B3928" s="17"/>
      <c r="C3928" s="18"/>
      <c r="D3928" s="1">
        <v>630</v>
      </c>
      <c r="E3928" s="4" t="s">
        <v>5624</v>
      </c>
    </row>
    <row r="3929" spans="1:5" ht="15" thickBot="1" x14ac:dyDescent="0.35">
      <c r="A3929" s="17"/>
      <c r="B3929" s="17"/>
      <c r="C3929" s="18"/>
      <c r="D3929" s="1">
        <v>636</v>
      </c>
      <c r="E3929" s="4" t="s">
        <v>5625</v>
      </c>
    </row>
    <row r="3930" spans="1:5" ht="15" thickBot="1" x14ac:dyDescent="0.35">
      <c r="A3930" s="17"/>
      <c r="B3930" s="17"/>
      <c r="C3930" s="18"/>
      <c r="D3930" s="1">
        <v>487</v>
      </c>
      <c r="E3930" s="4" t="s">
        <v>5626</v>
      </c>
    </row>
    <row r="3931" spans="1:5" ht="15" thickBot="1" x14ac:dyDescent="0.35">
      <c r="A3931" s="17"/>
      <c r="B3931" s="17"/>
      <c r="C3931" s="18"/>
      <c r="D3931" s="1">
        <v>141</v>
      </c>
      <c r="E3931" s="4" t="s">
        <v>5627</v>
      </c>
    </row>
    <row r="3932" spans="1:5" ht="15" thickBot="1" x14ac:dyDescent="0.35">
      <c r="A3932" s="17"/>
      <c r="B3932" s="17"/>
      <c r="C3932" s="18"/>
      <c r="D3932" s="1">
        <v>469</v>
      </c>
      <c r="E3932" s="4" t="s">
        <v>5628</v>
      </c>
    </row>
    <row r="3933" spans="1:5" ht="15" thickBot="1" x14ac:dyDescent="0.35">
      <c r="A3933" s="17"/>
      <c r="B3933" s="17"/>
      <c r="C3933" s="18"/>
      <c r="D3933" s="1">
        <v>713</v>
      </c>
      <c r="E3933" s="4" t="s">
        <v>5629</v>
      </c>
    </row>
    <row r="3934" spans="1:5" ht="15" thickBot="1" x14ac:dyDescent="0.35">
      <c r="A3934" s="17"/>
      <c r="B3934" s="17"/>
      <c r="C3934" s="18"/>
      <c r="D3934" s="1">
        <v>153</v>
      </c>
      <c r="E3934" s="4" t="s">
        <v>5630</v>
      </c>
    </row>
    <row r="3935" spans="1:5" ht="15" thickBot="1" x14ac:dyDescent="0.35">
      <c r="A3935" s="17"/>
      <c r="B3935" s="17"/>
      <c r="C3935" s="18"/>
      <c r="D3935" s="1">
        <v>320</v>
      </c>
      <c r="E3935" s="4" t="s">
        <v>5631</v>
      </c>
    </row>
    <row r="3936" spans="1:5" ht="15" thickBot="1" x14ac:dyDescent="0.35">
      <c r="A3936" s="17"/>
      <c r="B3936" s="17"/>
      <c r="C3936" s="18"/>
      <c r="D3936" s="1">
        <v>398</v>
      </c>
      <c r="E3936" s="4" t="s">
        <v>5632</v>
      </c>
    </row>
    <row r="3937" spans="1:5" ht="15" thickBot="1" x14ac:dyDescent="0.35">
      <c r="A3937" s="17"/>
      <c r="B3937" s="17"/>
      <c r="C3937" s="18"/>
      <c r="D3937" s="1">
        <v>410</v>
      </c>
      <c r="E3937" s="4" t="s">
        <v>5633</v>
      </c>
    </row>
    <row r="3938" spans="1:5" ht="15" thickBot="1" x14ac:dyDescent="0.35">
      <c r="A3938" s="17"/>
      <c r="B3938" s="17"/>
      <c r="C3938" s="18"/>
      <c r="D3938" s="1">
        <v>638</v>
      </c>
      <c r="E3938" s="4" t="s">
        <v>5634</v>
      </c>
    </row>
    <row r="3939" spans="1:5" ht="15" thickBot="1" x14ac:dyDescent="0.35">
      <c r="A3939" s="17"/>
      <c r="B3939" s="17"/>
      <c r="C3939" s="18"/>
      <c r="D3939" s="1">
        <v>688</v>
      </c>
      <c r="E3939" s="4" t="s">
        <v>5635</v>
      </c>
    </row>
    <row r="3940" spans="1:5" ht="15" thickBot="1" x14ac:dyDescent="0.35">
      <c r="A3940" s="17"/>
      <c r="B3940" s="17"/>
      <c r="C3940" s="18"/>
      <c r="D3940" s="1">
        <v>216</v>
      </c>
      <c r="E3940" s="4" t="s">
        <v>5636</v>
      </c>
    </row>
    <row r="3941" spans="1:5" ht="15" thickBot="1" x14ac:dyDescent="0.35">
      <c r="A3941" s="17"/>
      <c r="B3941" s="17"/>
      <c r="C3941" s="18"/>
      <c r="D3941" s="1">
        <v>634</v>
      </c>
      <c r="E3941" s="4" t="s">
        <v>5637</v>
      </c>
    </row>
    <row r="3942" spans="1:5" ht="15" thickBot="1" x14ac:dyDescent="0.35">
      <c r="A3942" s="17"/>
      <c r="B3942" s="17"/>
      <c r="C3942" s="18"/>
      <c r="D3942" s="1">
        <v>441</v>
      </c>
      <c r="E3942" s="4" t="s">
        <v>5638</v>
      </c>
    </row>
    <row r="3943" spans="1:5" ht="15" thickBot="1" x14ac:dyDescent="0.35">
      <c r="A3943" s="17"/>
      <c r="B3943" s="17"/>
      <c r="C3943" s="18"/>
      <c r="D3943" s="1">
        <v>333</v>
      </c>
      <c r="E3943" s="4" t="s">
        <v>5639</v>
      </c>
    </row>
    <row r="3944" spans="1:5" ht="15" thickBot="1" x14ac:dyDescent="0.35">
      <c r="A3944" s="17"/>
      <c r="B3944" s="17"/>
      <c r="C3944" s="18"/>
      <c r="D3944" s="1">
        <v>293</v>
      </c>
      <c r="E3944" s="4" t="s">
        <v>5640</v>
      </c>
    </row>
    <row r="3945" spans="1:5" ht="15" thickBot="1" x14ac:dyDescent="0.35">
      <c r="A3945" s="17"/>
      <c r="B3945" s="17"/>
      <c r="C3945" s="18"/>
      <c r="D3945" s="1">
        <v>311</v>
      </c>
      <c r="E3945" s="4" t="s">
        <v>5641</v>
      </c>
    </row>
    <row r="3946" spans="1:5" ht="15" thickBot="1" x14ac:dyDescent="0.35">
      <c r="A3946" s="17"/>
      <c r="B3946" s="17"/>
      <c r="C3946" s="18"/>
      <c r="D3946" s="1">
        <v>401</v>
      </c>
      <c r="E3946" s="4" t="s">
        <v>5642</v>
      </c>
    </row>
    <row r="3947" spans="1:5" ht="15" thickBot="1" x14ac:dyDescent="0.35">
      <c r="A3947" s="17"/>
      <c r="B3947" s="17"/>
      <c r="C3947" s="18"/>
      <c r="D3947" s="1">
        <v>375</v>
      </c>
      <c r="E3947" s="4" t="s">
        <v>5643</v>
      </c>
    </row>
    <row r="3948" spans="1:5" ht="15" thickBot="1" x14ac:dyDescent="0.35">
      <c r="A3948" s="17"/>
      <c r="B3948" s="17"/>
      <c r="C3948" s="18"/>
      <c r="D3948" s="1">
        <v>270</v>
      </c>
      <c r="E3948" s="4" t="s">
        <v>5644</v>
      </c>
    </row>
    <row r="3949" spans="1:5" ht="15" thickBot="1" x14ac:dyDescent="0.35">
      <c r="A3949" s="17"/>
      <c r="B3949" s="17"/>
      <c r="C3949" s="18"/>
      <c r="D3949" s="1">
        <v>10</v>
      </c>
      <c r="E3949" s="4" t="s">
        <v>5645</v>
      </c>
    </row>
    <row r="3950" spans="1:5" ht="15" thickBot="1" x14ac:dyDescent="0.35">
      <c r="A3950" s="17"/>
      <c r="B3950" s="17"/>
      <c r="C3950" s="18"/>
      <c r="D3950" s="1">
        <v>481</v>
      </c>
      <c r="E3950" s="4" t="s">
        <v>5646</v>
      </c>
    </row>
    <row r="3951" spans="1:5" ht="15" thickBot="1" x14ac:dyDescent="0.35">
      <c r="A3951" s="17"/>
      <c r="B3951" s="17"/>
      <c r="C3951" s="18"/>
      <c r="D3951" s="1">
        <v>237</v>
      </c>
      <c r="E3951" s="4" t="s">
        <v>5647</v>
      </c>
    </row>
    <row r="3952" spans="1:5" ht="15" thickBot="1" x14ac:dyDescent="0.35">
      <c r="A3952" s="17"/>
      <c r="B3952" s="17"/>
      <c r="C3952" s="18"/>
      <c r="D3952" s="1">
        <v>284</v>
      </c>
      <c r="E3952" s="4" t="s">
        <v>5648</v>
      </c>
    </row>
    <row r="3953" spans="1:5" ht="15" thickBot="1" x14ac:dyDescent="0.35">
      <c r="A3953" s="17"/>
      <c r="B3953" s="17"/>
      <c r="C3953" s="18"/>
      <c r="D3953" s="1">
        <v>819</v>
      </c>
      <c r="E3953" s="4" t="s">
        <v>5648</v>
      </c>
    </row>
    <row r="3954" spans="1:5" ht="15" thickBot="1" x14ac:dyDescent="0.35">
      <c r="A3954" s="17"/>
      <c r="B3954" s="17"/>
      <c r="C3954" s="18"/>
      <c r="D3954" s="1">
        <v>233</v>
      </c>
      <c r="E3954" s="4" t="s">
        <v>5649</v>
      </c>
    </row>
    <row r="3955" spans="1:5" ht="15" thickBot="1" x14ac:dyDescent="0.35">
      <c r="A3955" s="17"/>
      <c r="B3955" s="17"/>
      <c r="C3955" s="18"/>
      <c r="D3955" s="1">
        <v>741</v>
      </c>
      <c r="E3955" s="4" t="s">
        <v>5650</v>
      </c>
    </row>
    <row r="3956" spans="1:5" ht="15" thickBot="1" x14ac:dyDescent="0.35">
      <c r="A3956" s="17"/>
      <c r="B3956" s="17"/>
      <c r="C3956" s="18"/>
      <c r="D3956" s="1">
        <v>30</v>
      </c>
      <c r="E3956" s="4" t="s">
        <v>5651</v>
      </c>
    </row>
    <row r="3957" spans="1:5" ht="15" thickBot="1" x14ac:dyDescent="0.35">
      <c r="A3957" s="17"/>
      <c r="B3957" s="17"/>
      <c r="C3957" s="18"/>
      <c r="D3957" s="1">
        <v>33</v>
      </c>
      <c r="E3957" s="4" t="s">
        <v>5652</v>
      </c>
    </row>
    <row r="3958" spans="1:5" ht="15" thickBot="1" x14ac:dyDescent="0.35">
      <c r="A3958" s="17"/>
      <c r="B3958" s="17"/>
      <c r="C3958" s="18"/>
      <c r="D3958" s="1">
        <v>661</v>
      </c>
      <c r="E3958" s="4" t="s">
        <v>5653</v>
      </c>
    </row>
    <row r="3959" spans="1:5" ht="15" thickBot="1" x14ac:dyDescent="0.35">
      <c r="A3959" s="17"/>
      <c r="B3959" s="17"/>
      <c r="C3959" s="18"/>
      <c r="D3959" s="1">
        <v>664</v>
      </c>
      <c r="E3959" s="4" t="s">
        <v>5654</v>
      </c>
    </row>
    <row r="3960" spans="1:5" ht="15" thickBot="1" x14ac:dyDescent="0.35">
      <c r="A3960" s="17"/>
      <c r="B3960" s="17"/>
      <c r="C3960" s="18"/>
      <c r="D3960" s="1">
        <v>677</v>
      </c>
      <c r="E3960" s="4" t="s">
        <v>5655</v>
      </c>
    </row>
    <row r="3961" spans="1:5" ht="15" thickBot="1" x14ac:dyDescent="0.35">
      <c r="A3961" s="17"/>
      <c r="B3961" s="17"/>
      <c r="C3961" s="18"/>
      <c r="D3961" s="1">
        <v>568</v>
      </c>
      <c r="E3961" s="4" t="s">
        <v>5656</v>
      </c>
    </row>
    <row r="3962" spans="1:5" ht="15" thickBot="1" x14ac:dyDescent="0.35">
      <c r="A3962" s="17"/>
      <c r="B3962" s="17"/>
      <c r="C3962" s="18"/>
      <c r="D3962" s="1">
        <v>523</v>
      </c>
      <c r="E3962" s="4" t="s">
        <v>5657</v>
      </c>
    </row>
    <row r="3963" spans="1:5" ht="15" thickBot="1" x14ac:dyDescent="0.35">
      <c r="A3963" s="17"/>
      <c r="B3963" s="17"/>
      <c r="C3963" s="18"/>
      <c r="D3963" s="1">
        <v>432</v>
      </c>
      <c r="E3963" s="4" t="s">
        <v>5658</v>
      </c>
    </row>
    <row r="3964" spans="1:5" ht="15" thickBot="1" x14ac:dyDescent="0.35">
      <c r="A3964" s="17"/>
      <c r="B3964" s="17"/>
      <c r="C3964" s="18"/>
      <c r="D3964" s="1">
        <v>425</v>
      </c>
      <c r="E3964" s="4" t="s">
        <v>5659</v>
      </c>
    </row>
    <row r="3965" spans="1:5" ht="15" thickBot="1" x14ac:dyDescent="0.35">
      <c r="A3965" s="17"/>
      <c r="B3965" s="17"/>
      <c r="C3965" s="18"/>
      <c r="D3965" s="1">
        <v>407</v>
      </c>
      <c r="E3965" s="4" t="s">
        <v>5660</v>
      </c>
    </row>
    <row r="3966" spans="1:5" ht="15" thickBot="1" x14ac:dyDescent="0.35">
      <c r="A3966" s="17"/>
      <c r="B3966" s="17"/>
      <c r="C3966" s="18"/>
      <c r="D3966" s="1">
        <v>692</v>
      </c>
      <c r="E3966" s="4" t="s">
        <v>5660</v>
      </c>
    </row>
    <row r="3967" spans="1:5" ht="15" thickBot="1" x14ac:dyDescent="0.35">
      <c r="A3967" s="17"/>
      <c r="B3967" s="17"/>
      <c r="C3967" s="18"/>
      <c r="D3967" s="1">
        <v>541</v>
      </c>
      <c r="E3967" s="4" t="s">
        <v>5661</v>
      </c>
    </row>
    <row r="3968" spans="1:5" ht="15" thickBot="1" x14ac:dyDescent="0.35">
      <c r="A3968" s="17"/>
      <c r="B3968" s="17"/>
      <c r="C3968" s="18"/>
      <c r="D3968" s="1">
        <v>224</v>
      </c>
      <c r="E3968" s="4" t="s">
        <v>5662</v>
      </c>
    </row>
    <row r="3969" spans="1:5" ht="15" thickBot="1" x14ac:dyDescent="0.35">
      <c r="A3969" s="17"/>
      <c r="B3969" s="17"/>
      <c r="C3969" s="18"/>
      <c r="D3969" s="1">
        <v>566</v>
      </c>
      <c r="E3969" s="4" t="s">
        <v>5663</v>
      </c>
    </row>
    <row r="3970" spans="1:5" ht="15" thickBot="1" x14ac:dyDescent="0.35">
      <c r="A3970" s="17"/>
      <c r="B3970" s="17"/>
      <c r="C3970" s="18"/>
      <c r="D3970" s="1">
        <v>376</v>
      </c>
      <c r="E3970" s="4" t="s">
        <v>5664</v>
      </c>
    </row>
    <row r="3971" spans="1:5" ht="15" thickBot="1" x14ac:dyDescent="0.35">
      <c r="A3971" s="17"/>
      <c r="B3971" s="17"/>
      <c r="C3971" s="18"/>
      <c r="D3971" s="1">
        <v>809</v>
      </c>
      <c r="E3971" s="4" t="s">
        <v>5665</v>
      </c>
    </row>
    <row r="3972" spans="1:5" ht="15" thickBot="1" x14ac:dyDescent="0.35">
      <c r="A3972" s="17"/>
      <c r="B3972" s="17"/>
      <c r="C3972" s="18"/>
      <c r="D3972" s="1">
        <v>399</v>
      </c>
      <c r="E3972" s="4" t="s">
        <v>5666</v>
      </c>
    </row>
    <row r="3973" spans="1:5" ht="15" thickBot="1" x14ac:dyDescent="0.35">
      <c r="A3973" s="17"/>
      <c r="B3973" s="17"/>
      <c r="C3973" s="18"/>
      <c r="D3973" s="1">
        <v>210</v>
      </c>
      <c r="E3973" s="4" t="s">
        <v>5667</v>
      </c>
    </row>
    <row r="3974" spans="1:5" ht="15" thickBot="1" x14ac:dyDescent="0.35">
      <c r="A3974" s="17"/>
      <c r="B3974" s="17"/>
      <c r="C3974" s="18"/>
      <c r="D3974" s="1">
        <v>682</v>
      </c>
      <c r="E3974" s="4" t="s">
        <v>5668</v>
      </c>
    </row>
    <row r="3975" spans="1:5" ht="15" thickBot="1" x14ac:dyDescent="0.35">
      <c r="A3975" s="17"/>
      <c r="B3975" s="17"/>
      <c r="C3975" s="18"/>
      <c r="D3975" s="1">
        <v>572</v>
      </c>
      <c r="E3975" s="4" t="s">
        <v>5669</v>
      </c>
    </row>
    <row r="3976" spans="1:5" ht="15" thickBot="1" x14ac:dyDescent="0.35">
      <c r="A3976" s="17"/>
      <c r="B3976" s="17"/>
      <c r="C3976" s="18"/>
      <c r="D3976" s="1">
        <v>676</v>
      </c>
      <c r="E3976" s="4" t="s">
        <v>5670</v>
      </c>
    </row>
    <row r="3977" spans="1:5" ht="15" thickBot="1" x14ac:dyDescent="0.35">
      <c r="A3977" s="17"/>
      <c r="B3977" s="17"/>
      <c r="C3977" s="18"/>
      <c r="D3977" s="1">
        <v>349</v>
      </c>
      <c r="E3977" s="4" t="s">
        <v>5671</v>
      </c>
    </row>
    <row r="3978" spans="1:5" ht="15" thickBot="1" x14ac:dyDescent="0.35">
      <c r="A3978" s="17"/>
      <c r="B3978" s="17"/>
      <c r="C3978" s="18"/>
      <c r="D3978" s="1">
        <v>59</v>
      </c>
      <c r="E3978" s="4" t="s">
        <v>5672</v>
      </c>
    </row>
    <row r="3979" spans="1:5" ht="15" thickBot="1" x14ac:dyDescent="0.35">
      <c r="A3979" s="17"/>
      <c r="B3979" s="17"/>
      <c r="C3979" s="18"/>
      <c r="D3979" s="1">
        <v>340</v>
      </c>
      <c r="E3979" s="4" t="s">
        <v>5673</v>
      </c>
    </row>
    <row r="3980" spans="1:5" ht="15" thickBot="1" x14ac:dyDescent="0.35">
      <c r="A3980" s="17"/>
      <c r="B3980" s="17"/>
      <c r="C3980" s="18"/>
      <c r="D3980" s="1">
        <v>424</v>
      </c>
      <c r="E3980" s="4" t="s">
        <v>5674</v>
      </c>
    </row>
    <row r="3981" spans="1:5" ht="15" thickBot="1" x14ac:dyDescent="0.35">
      <c r="A3981" s="17"/>
      <c r="B3981" s="17"/>
      <c r="C3981" s="18"/>
      <c r="D3981" s="1">
        <v>601</v>
      </c>
      <c r="E3981" s="4" t="s">
        <v>5675</v>
      </c>
    </row>
    <row r="3982" spans="1:5" ht="15" thickBot="1" x14ac:dyDescent="0.35">
      <c r="A3982" s="17"/>
      <c r="B3982" s="17"/>
      <c r="C3982" s="18"/>
      <c r="D3982" s="1">
        <v>530</v>
      </c>
      <c r="E3982" s="4" t="s">
        <v>5676</v>
      </c>
    </row>
    <row r="3983" spans="1:5" ht="15" thickBot="1" x14ac:dyDescent="0.35">
      <c r="A3983" s="17"/>
      <c r="B3983" s="17"/>
      <c r="C3983" s="18"/>
      <c r="D3983" s="1">
        <v>813</v>
      </c>
      <c r="E3983" s="4" t="s">
        <v>5677</v>
      </c>
    </row>
    <row r="3984" spans="1:5" ht="15" thickBot="1" x14ac:dyDescent="0.35">
      <c r="A3984" s="17"/>
      <c r="B3984" s="17"/>
      <c r="C3984" s="18"/>
      <c r="D3984" s="1">
        <v>480</v>
      </c>
      <c r="E3984" s="4" t="s">
        <v>5678</v>
      </c>
    </row>
    <row r="3985" spans="1:5" ht="15" thickBot="1" x14ac:dyDescent="0.35">
      <c r="A3985" s="17"/>
      <c r="B3985" s="17"/>
      <c r="C3985" s="18"/>
      <c r="D3985" s="1">
        <v>715</v>
      </c>
      <c r="E3985" s="4" t="s">
        <v>5679</v>
      </c>
    </row>
    <row r="3986" spans="1:5" ht="15" thickBot="1" x14ac:dyDescent="0.35">
      <c r="A3986" s="17"/>
      <c r="B3986" s="17"/>
      <c r="C3986" s="18"/>
      <c r="D3986" s="1">
        <v>238</v>
      </c>
      <c r="E3986" s="4" t="s">
        <v>5680</v>
      </c>
    </row>
    <row r="3987" spans="1:5" ht="15" thickBot="1" x14ac:dyDescent="0.35">
      <c r="A3987" s="17"/>
      <c r="B3987" s="17"/>
      <c r="C3987" s="18"/>
      <c r="D3987" s="1">
        <v>505</v>
      </c>
      <c r="E3987" s="4" t="s">
        <v>5681</v>
      </c>
    </row>
    <row r="3988" spans="1:5" ht="15" thickBot="1" x14ac:dyDescent="0.35">
      <c r="A3988" s="17"/>
      <c r="B3988" s="17"/>
      <c r="C3988" s="18"/>
      <c r="D3988" s="1">
        <v>201</v>
      </c>
      <c r="E3988" s="4" t="s">
        <v>5682</v>
      </c>
    </row>
    <row r="3989" spans="1:5" ht="15" thickBot="1" x14ac:dyDescent="0.35">
      <c r="A3989" s="17"/>
      <c r="B3989" s="17"/>
      <c r="C3989" s="18"/>
      <c r="D3989" s="1">
        <v>529</v>
      </c>
      <c r="E3989" s="4" t="s">
        <v>5683</v>
      </c>
    </row>
    <row r="3990" spans="1:5" ht="15" thickBot="1" x14ac:dyDescent="0.35">
      <c r="A3990" s="17"/>
      <c r="B3990" s="17"/>
      <c r="C3990" s="18"/>
      <c r="D3990" s="1">
        <v>516</v>
      </c>
      <c r="E3990" s="4" t="s">
        <v>5684</v>
      </c>
    </row>
    <row r="3991" spans="1:5" ht="15" thickBot="1" x14ac:dyDescent="0.35">
      <c r="A3991" s="17"/>
      <c r="B3991" s="17"/>
      <c r="C3991" s="18"/>
      <c r="D3991" s="1">
        <v>531</v>
      </c>
      <c r="E3991" s="4" t="s">
        <v>5685</v>
      </c>
    </row>
    <row r="3992" spans="1:5" ht="15" thickBot="1" x14ac:dyDescent="0.35">
      <c r="A3992" s="17"/>
      <c r="B3992" s="17"/>
      <c r="C3992" s="18"/>
      <c r="D3992" s="1">
        <v>470</v>
      </c>
      <c r="E3992" s="4" t="s">
        <v>5686</v>
      </c>
    </row>
    <row r="3993" spans="1:5" ht="15" thickBot="1" x14ac:dyDescent="0.35">
      <c r="A3993" s="17"/>
      <c r="B3993" s="17"/>
      <c r="C3993" s="18"/>
      <c r="D3993" s="1">
        <v>271</v>
      </c>
      <c r="E3993" s="4" t="s">
        <v>5687</v>
      </c>
    </row>
    <row r="3994" spans="1:5" ht="15" thickBot="1" x14ac:dyDescent="0.35">
      <c r="A3994" s="17"/>
      <c r="B3994" s="17"/>
      <c r="C3994" s="18"/>
      <c r="D3994" s="1">
        <v>347</v>
      </c>
      <c r="E3994" s="4" t="s">
        <v>5688</v>
      </c>
    </row>
    <row r="3995" spans="1:5" ht="15" thickBot="1" x14ac:dyDescent="0.35">
      <c r="A3995" s="17"/>
      <c r="B3995" s="17"/>
      <c r="C3995" s="18"/>
      <c r="D3995" s="1">
        <v>586</v>
      </c>
      <c r="E3995" s="4" t="s">
        <v>5689</v>
      </c>
    </row>
    <row r="3996" spans="1:5" ht="15" thickBot="1" x14ac:dyDescent="0.35">
      <c r="A3996" s="17"/>
      <c r="B3996" s="17"/>
      <c r="C3996" s="18"/>
      <c r="D3996" s="1">
        <v>612</v>
      </c>
      <c r="E3996" s="4" t="s">
        <v>5690</v>
      </c>
    </row>
    <row r="3997" spans="1:5" ht="15" thickBot="1" x14ac:dyDescent="0.35">
      <c r="A3997" s="17"/>
      <c r="B3997" s="17"/>
      <c r="C3997" s="18"/>
      <c r="D3997" s="1">
        <v>563</v>
      </c>
      <c r="E3997" s="4" t="s">
        <v>5691</v>
      </c>
    </row>
    <row r="3998" spans="1:5" ht="15" thickBot="1" x14ac:dyDescent="0.35">
      <c r="A3998" s="17"/>
      <c r="B3998" s="17"/>
      <c r="C3998" s="18"/>
      <c r="D3998" s="1">
        <v>602</v>
      </c>
      <c r="E3998" s="4" t="s">
        <v>5692</v>
      </c>
    </row>
    <row r="3999" spans="1:5" ht="15" thickBot="1" x14ac:dyDescent="0.35">
      <c r="A3999" s="17"/>
      <c r="B3999" s="17"/>
      <c r="C3999" s="18"/>
      <c r="D3999" s="1">
        <v>684</v>
      </c>
      <c r="E3999" s="4" t="s">
        <v>5693</v>
      </c>
    </row>
    <row r="4000" spans="1:5" ht="15" thickBot="1" x14ac:dyDescent="0.35">
      <c r="A4000" s="17"/>
      <c r="B4000" s="17"/>
      <c r="C4000" s="18"/>
      <c r="D4000" s="1">
        <v>335</v>
      </c>
      <c r="E4000" s="4" t="s">
        <v>5694</v>
      </c>
    </row>
    <row r="4001" spans="1:5" ht="15" thickBot="1" x14ac:dyDescent="0.35">
      <c r="A4001" s="17"/>
      <c r="B4001" s="17"/>
      <c r="C4001" s="18"/>
      <c r="D4001" s="1">
        <v>472</v>
      </c>
      <c r="E4001" s="4" t="s">
        <v>5695</v>
      </c>
    </row>
    <row r="4002" spans="1:5" ht="15" thickBot="1" x14ac:dyDescent="0.35">
      <c r="A4002" s="17"/>
      <c r="B4002" s="17"/>
      <c r="C4002" s="18"/>
      <c r="D4002" s="1">
        <v>675</v>
      </c>
      <c r="E4002" s="4" t="s">
        <v>5696</v>
      </c>
    </row>
    <row r="4003" spans="1:5" ht="15" thickBot="1" x14ac:dyDescent="0.35">
      <c r="A4003" s="17"/>
      <c r="B4003" s="17"/>
      <c r="C4003" s="18"/>
      <c r="D4003" s="1">
        <v>711</v>
      </c>
      <c r="E4003" s="4" t="s">
        <v>5696</v>
      </c>
    </row>
    <row r="4004" spans="1:5" ht="15" thickBot="1" x14ac:dyDescent="0.35">
      <c r="A4004" s="17"/>
      <c r="B4004" s="17"/>
      <c r="C4004" s="18"/>
      <c r="D4004" s="1">
        <v>6</v>
      </c>
      <c r="E4004" s="4" t="s">
        <v>5697</v>
      </c>
    </row>
    <row r="4005" spans="1:5" ht="15" thickBot="1" x14ac:dyDescent="0.35">
      <c r="A4005" s="17"/>
      <c r="B4005" s="17"/>
      <c r="C4005" s="18"/>
      <c r="D4005" s="1">
        <v>40</v>
      </c>
      <c r="E4005" s="4" t="s">
        <v>5697</v>
      </c>
    </row>
    <row r="4006" spans="1:5" ht="15" thickBot="1" x14ac:dyDescent="0.35">
      <c r="A4006" s="17"/>
      <c r="B4006" s="17"/>
      <c r="C4006" s="18"/>
      <c r="D4006" s="1">
        <v>429</v>
      </c>
      <c r="E4006" s="4" t="s">
        <v>5698</v>
      </c>
    </row>
    <row r="4007" spans="1:5" ht="15" thickBot="1" x14ac:dyDescent="0.35">
      <c r="A4007" s="17"/>
      <c r="B4007" s="17"/>
      <c r="C4007" s="18"/>
      <c r="D4007" s="1">
        <v>81</v>
      </c>
      <c r="E4007" s="4" t="s">
        <v>5699</v>
      </c>
    </row>
    <row r="4008" spans="1:5" ht="15" thickBot="1" x14ac:dyDescent="0.35">
      <c r="A4008" s="17"/>
      <c r="B4008" s="17"/>
      <c r="C4008" s="18"/>
      <c r="D4008" s="1">
        <v>598</v>
      </c>
      <c r="E4008" s="4" t="s">
        <v>5700</v>
      </c>
    </row>
    <row r="4009" spans="1:5" ht="15" thickBot="1" x14ac:dyDescent="0.35">
      <c r="A4009" s="17"/>
      <c r="B4009" s="17"/>
      <c r="C4009" s="18"/>
      <c r="D4009" s="1">
        <v>77</v>
      </c>
      <c r="E4009" s="4" t="s">
        <v>5701</v>
      </c>
    </row>
    <row r="4010" spans="1:5" ht="15" thickBot="1" x14ac:dyDescent="0.35">
      <c r="A4010" s="17"/>
      <c r="B4010" s="17"/>
      <c r="C4010" s="18"/>
      <c r="D4010" s="1">
        <v>734</v>
      </c>
      <c r="E4010" s="4" t="s">
        <v>5702</v>
      </c>
    </row>
    <row r="4011" spans="1:5" ht="15" thickBot="1" x14ac:dyDescent="0.35">
      <c r="A4011" s="17"/>
      <c r="B4011" s="17"/>
      <c r="C4011" s="18"/>
      <c r="D4011" s="1">
        <v>110</v>
      </c>
      <c r="E4011" s="4" t="s">
        <v>5703</v>
      </c>
    </row>
    <row r="4012" spans="1:5" ht="15" thickBot="1" x14ac:dyDescent="0.35">
      <c r="A4012" s="17"/>
      <c r="B4012" s="17"/>
      <c r="C4012" s="18"/>
      <c r="D4012" s="1">
        <v>145</v>
      </c>
      <c r="E4012" s="4" t="s">
        <v>5704</v>
      </c>
    </row>
    <row r="4013" spans="1:5" ht="15" thickBot="1" x14ac:dyDescent="0.35">
      <c r="A4013" s="17"/>
      <c r="B4013" s="17"/>
      <c r="C4013" s="18"/>
      <c r="D4013" s="1">
        <v>352</v>
      </c>
      <c r="E4013" s="4" t="s">
        <v>5705</v>
      </c>
    </row>
    <row r="4014" spans="1:5" ht="15" thickBot="1" x14ac:dyDescent="0.35">
      <c r="A4014" s="17"/>
      <c r="B4014" s="17"/>
      <c r="C4014" s="18"/>
      <c r="D4014" s="1">
        <v>276</v>
      </c>
      <c r="E4014" s="4" t="s">
        <v>5706</v>
      </c>
    </row>
    <row r="4015" spans="1:5" ht="15" thickBot="1" x14ac:dyDescent="0.35">
      <c r="A4015" s="17"/>
      <c r="B4015" s="17"/>
      <c r="C4015" s="18"/>
      <c r="D4015" s="1">
        <v>806</v>
      </c>
      <c r="E4015" s="4" t="s">
        <v>5707</v>
      </c>
    </row>
    <row r="4016" spans="1:5" ht="15" thickBot="1" x14ac:dyDescent="0.35">
      <c r="A4016" s="17"/>
      <c r="B4016" s="17"/>
      <c r="C4016" s="18"/>
      <c r="D4016" s="1">
        <v>807</v>
      </c>
      <c r="E4016" s="4" t="s">
        <v>5708</v>
      </c>
    </row>
    <row r="4017" spans="1:5" ht="15" thickBot="1" x14ac:dyDescent="0.35">
      <c r="A4017" s="17"/>
      <c r="B4017" s="17"/>
      <c r="C4017" s="18"/>
      <c r="D4017" s="1">
        <v>785</v>
      </c>
      <c r="E4017" s="4" t="s">
        <v>5709</v>
      </c>
    </row>
    <row r="4018" spans="1:5" ht="15" thickBot="1" x14ac:dyDescent="0.35">
      <c r="A4018" s="17"/>
      <c r="B4018" s="17"/>
      <c r="C4018" s="18"/>
      <c r="D4018" s="1">
        <v>257</v>
      </c>
      <c r="E4018" s="4" t="s">
        <v>5710</v>
      </c>
    </row>
    <row r="4019" spans="1:5" ht="15" thickBot="1" x14ac:dyDescent="0.35">
      <c r="A4019" s="17"/>
      <c r="B4019" s="17"/>
      <c r="C4019" s="18"/>
      <c r="D4019" s="1">
        <v>739</v>
      </c>
      <c r="E4019" s="4" t="s">
        <v>5711</v>
      </c>
    </row>
    <row r="4020" spans="1:5" ht="15" thickBot="1" x14ac:dyDescent="0.35">
      <c r="A4020" s="17"/>
      <c r="B4020" s="17"/>
      <c r="C4020" s="18"/>
      <c r="D4020" s="1">
        <v>268</v>
      </c>
      <c r="E4020" s="4" t="s">
        <v>5712</v>
      </c>
    </row>
    <row r="4021" spans="1:5" ht="15" thickBot="1" x14ac:dyDescent="0.35">
      <c r="A4021" s="17"/>
      <c r="B4021" s="17"/>
      <c r="C4021" s="18"/>
      <c r="D4021" s="1">
        <v>709</v>
      </c>
      <c r="E4021" s="4" t="s">
        <v>5713</v>
      </c>
    </row>
    <row r="4022" spans="1:5" ht="15" thickBot="1" x14ac:dyDescent="0.35">
      <c r="A4022" s="17"/>
      <c r="B4022" s="17"/>
      <c r="C4022" s="18"/>
      <c r="D4022" s="1">
        <v>287</v>
      </c>
      <c r="E4022" s="4" t="s">
        <v>5714</v>
      </c>
    </row>
    <row r="4023" spans="1:5" ht="15" thickBot="1" x14ac:dyDescent="0.35">
      <c r="A4023" s="17"/>
      <c r="B4023" s="17"/>
      <c r="C4023" s="18"/>
      <c r="D4023" s="1">
        <v>146</v>
      </c>
      <c r="E4023" s="4" t="s">
        <v>5715</v>
      </c>
    </row>
    <row r="4024" spans="1:5" ht="15" thickBot="1" x14ac:dyDescent="0.35">
      <c r="A4024" s="17"/>
      <c r="B4024" s="17"/>
      <c r="C4024" s="18"/>
      <c r="D4024" s="1">
        <v>498</v>
      </c>
      <c r="E4024" s="4" t="s">
        <v>5716</v>
      </c>
    </row>
    <row r="4025" spans="1:5" ht="15" thickBot="1" x14ac:dyDescent="0.35">
      <c r="A4025" s="17"/>
      <c r="B4025" s="17"/>
      <c r="C4025" s="18"/>
      <c r="D4025" s="1">
        <v>236</v>
      </c>
      <c r="E4025" s="4" t="s">
        <v>5717</v>
      </c>
    </row>
    <row r="4026" spans="1:5" ht="15" thickBot="1" x14ac:dyDescent="0.35">
      <c r="A4026" s="17"/>
      <c r="B4026" s="17"/>
      <c r="C4026" s="18"/>
      <c r="D4026" s="1">
        <v>828</v>
      </c>
      <c r="E4026" s="4" t="s">
        <v>5718</v>
      </c>
    </row>
    <row r="4027" spans="1:5" ht="15" thickBot="1" x14ac:dyDescent="0.35">
      <c r="A4027" s="17"/>
      <c r="B4027" s="17"/>
      <c r="C4027" s="18"/>
      <c r="D4027" s="1">
        <v>49</v>
      </c>
      <c r="E4027" s="4" t="s">
        <v>5719</v>
      </c>
    </row>
    <row r="4028" spans="1:5" ht="15" thickBot="1" x14ac:dyDescent="0.35">
      <c r="A4028" s="17"/>
      <c r="B4028" s="17"/>
      <c r="C4028" s="18"/>
      <c r="D4028" s="1">
        <v>716</v>
      </c>
      <c r="E4028" s="4" t="s">
        <v>5720</v>
      </c>
    </row>
    <row r="4029" spans="1:5" ht="15" thickBot="1" x14ac:dyDescent="0.35">
      <c r="A4029" s="17"/>
      <c r="B4029" s="17"/>
      <c r="C4029" s="18"/>
      <c r="D4029" s="1">
        <v>42</v>
      </c>
      <c r="E4029" s="4" t="s">
        <v>5721</v>
      </c>
    </row>
    <row r="4030" spans="1:5" ht="15" thickBot="1" x14ac:dyDescent="0.35">
      <c r="A4030" s="17"/>
      <c r="B4030" s="17"/>
      <c r="C4030" s="18"/>
      <c r="D4030" s="1">
        <v>493</v>
      </c>
      <c r="E4030" s="4" t="s">
        <v>5722</v>
      </c>
    </row>
    <row r="4031" spans="1:5" ht="15" thickBot="1" x14ac:dyDescent="0.35">
      <c r="A4031" s="17"/>
      <c r="B4031" s="17"/>
      <c r="C4031" s="18"/>
      <c r="D4031" s="1">
        <v>132</v>
      </c>
      <c r="E4031" s="4" t="s">
        <v>5723</v>
      </c>
    </row>
    <row r="4032" spans="1:5" ht="15" thickBot="1" x14ac:dyDescent="0.35">
      <c r="A4032" s="17"/>
      <c r="B4032" s="17"/>
      <c r="C4032" s="18"/>
      <c r="D4032" s="1">
        <v>133</v>
      </c>
      <c r="E4032" s="4" t="s">
        <v>5724</v>
      </c>
    </row>
    <row r="4033" spans="1:5" ht="15" thickBot="1" x14ac:dyDescent="0.35">
      <c r="A4033" s="17"/>
      <c r="B4033" s="17"/>
      <c r="C4033" s="18"/>
      <c r="D4033" s="1">
        <v>416</v>
      </c>
      <c r="E4033" s="4" t="s">
        <v>5725</v>
      </c>
    </row>
    <row r="4034" spans="1:5" ht="15" thickBot="1" x14ac:dyDescent="0.35">
      <c r="A4034" s="17"/>
      <c r="B4034" s="17"/>
      <c r="C4034" s="18"/>
      <c r="D4034" s="1">
        <v>543</v>
      </c>
      <c r="E4034" s="4" t="s">
        <v>5726</v>
      </c>
    </row>
    <row r="4035" spans="1:5" ht="15" thickBot="1" x14ac:dyDescent="0.35">
      <c r="A4035" s="17"/>
      <c r="B4035" s="17"/>
      <c r="C4035" s="18"/>
      <c r="D4035" s="1">
        <v>800</v>
      </c>
      <c r="E4035" s="4" t="s">
        <v>5727</v>
      </c>
    </row>
    <row r="4036" spans="1:5" ht="15" thickBot="1" x14ac:dyDescent="0.35">
      <c r="A4036" s="17"/>
      <c r="B4036" s="17"/>
      <c r="C4036" s="18"/>
      <c r="D4036" s="1">
        <v>723</v>
      </c>
      <c r="E4036" s="4" t="s">
        <v>5728</v>
      </c>
    </row>
    <row r="4037" spans="1:5" ht="15" thickBot="1" x14ac:dyDescent="0.35">
      <c r="A4037" s="17"/>
      <c r="B4037" s="17"/>
      <c r="C4037" s="18"/>
      <c r="D4037" s="1">
        <v>100</v>
      </c>
      <c r="E4037" s="4" t="s">
        <v>5729</v>
      </c>
    </row>
    <row r="4038" spans="1:5" ht="15" thickBot="1" x14ac:dyDescent="0.35">
      <c r="A4038" s="17"/>
      <c r="B4038" s="17"/>
      <c r="C4038" s="18"/>
      <c r="D4038" s="1">
        <v>58</v>
      </c>
      <c r="E4038" s="4" t="s">
        <v>5730</v>
      </c>
    </row>
    <row r="4039" spans="1:5" ht="15" thickBot="1" x14ac:dyDescent="0.35">
      <c r="A4039" s="17"/>
      <c r="B4039" s="17"/>
      <c r="C4039" s="18"/>
      <c r="D4039" s="1">
        <v>369</v>
      </c>
      <c r="E4039" s="4" t="s">
        <v>5731</v>
      </c>
    </row>
    <row r="4040" spans="1:5" ht="15" thickBot="1" x14ac:dyDescent="0.35">
      <c r="A4040" s="17"/>
      <c r="B4040" s="17"/>
      <c r="C4040" s="18"/>
      <c r="D4040" s="1">
        <v>644</v>
      </c>
      <c r="E4040" s="4" t="s">
        <v>5732</v>
      </c>
    </row>
    <row r="4041" spans="1:5" ht="15" thickBot="1" x14ac:dyDescent="0.35">
      <c r="A4041" s="17"/>
      <c r="B4041" s="17"/>
      <c r="C4041" s="18"/>
      <c r="D4041" s="1">
        <v>588</v>
      </c>
      <c r="E4041" s="4" t="s">
        <v>5733</v>
      </c>
    </row>
    <row r="4042" spans="1:5" ht="15" thickBot="1" x14ac:dyDescent="0.35">
      <c r="A4042" s="17"/>
      <c r="B4042" s="17"/>
      <c r="C4042" s="18"/>
      <c r="D4042" s="1">
        <v>203</v>
      </c>
      <c r="E4042" s="4" t="s">
        <v>5734</v>
      </c>
    </row>
    <row r="4043" spans="1:5" ht="15" thickBot="1" x14ac:dyDescent="0.35">
      <c r="A4043" s="17"/>
      <c r="B4043" s="17"/>
      <c r="C4043" s="18"/>
      <c r="D4043" s="1">
        <v>14</v>
      </c>
      <c r="E4043" s="4" t="s">
        <v>5735</v>
      </c>
    </row>
    <row r="4044" spans="1:5" ht="15" thickBot="1" x14ac:dyDescent="0.35">
      <c r="A4044" s="17"/>
      <c r="B4044" s="17"/>
      <c r="C4044" s="18"/>
      <c r="D4044" s="1">
        <v>599</v>
      </c>
      <c r="E4044" s="4" t="s">
        <v>5736</v>
      </c>
    </row>
    <row r="4045" spans="1:5" ht="15" thickBot="1" x14ac:dyDescent="0.35">
      <c r="A4045" s="17"/>
      <c r="B4045" s="17"/>
      <c r="C4045" s="18"/>
      <c r="D4045" s="1">
        <v>157</v>
      </c>
      <c r="E4045" s="4" t="s">
        <v>5737</v>
      </c>
    </row>
    <row r="4046" spans="1:5" ht="15" thickBot="1" x14ac:dyDescent="0.35">
      <c r="A4046" s="17"/>
      <c r="B4046" s="17"/>
      <c r="C4046" s="18"/>
      <c r="D4046" s="1">
        <v>830</v>
      </c>
      <c r="E4046" s="4" t="s">
        <v>5738</v>
      </c>
    </row>
    <row r="4047" spans="1:5" ht="15" thickBot="1" x14ac:dyDescent="0.35">
      <c r="A4047" s="17"/>
      <c r="B4047" s="17"/>
      <c r="C4047" s="18"/>
      <c r="D4047" s="1">
        <v>386</v>
      </c>
      <c r="E4047" s="4" t="s">
        <v>5739</v>
      </c>
    </row>
    <row r="4048" spans="1:5" ht="15" thickBot="1" x14ac:dyDescent="0.35">
      <c r="A4048" s="17"/>
      <c r="B4048" s="17"/>
      <c r="C4048" s="18"/>
      <c r="D4048" s="1">
        <v>165</v>
      </c>
      <c r="E4048" s="4" t="s">
        <v>5740</v>
      </c>
    </row>
    <row r="4049" spans="1:5" ht="15" thickBot="1" x14ac:dyDescent="0.35">
      <c r="A4049" s="17"/>
      <c r="B4049" s="17"/>
      <c r="C4049" s="18"/>
      <c r="D4049" s="1">
        <v>93</v>
      </c>
      <c r="E4049" s="4" t="s">
        <v>5741</v>
      </c>
    </row>
    <row r="4050" spans="1:5" ht="15" thickBot="1" x14ac:dyDescent="0.35">
      <c r="A4050" s="17"/>
      <c r="B4050" s="17"/>
      <c r="C4050" s="18"/>
      <c r="D4050" s="1">
        <v>831</v>
      </c>
      <c r="E4050" s="4" t="s">
        <v>5742</v>
      </c>
    </row>
    <row r="4051" spans="1:5" ht="15" thickBot="1" x14ac:dyDescent="0.35">
      <c r="A4051" s="17"/>
      <c r="B4051" s="17"/>
      <c r="C4051" s="18"/>
      <c r="D4051" s="1">
        <v>402</v>
      </c>
      <c r="E4051" s="4" t="s">
        <v>5743</v>
      </c>
    </row>
    <row r="4052" spans="1:5" ht="15" thickBot="1" x14ac:dyDescent="0.35">
      <c r="A4052" s="17"/>
      <c r="B4052" s="17"/>
      <c r="C4052" s="18"/>
      <c r="D4052" s="1">
        <v>75</v>
      </c>
      <c r="E4052" s="4" t="s">
        <v>5744</v>
      </c>
    </row>
    <row r="4053" spans="1:5" ht="15" thickBot="1" x14ac:dyDescent="0.35">
      <c r="A4053" s="17"/>
      <c r="B4053" s="17"/>
      <c r="C4053" s="18"/>
      <c r="D4053" s="1">
        <v>655</v>
      </c>
      <c r="E4053" s="4" t="s">
        <v>5745</v>
      </c>
    </row>
    <row r="4054" spans="1:5" ht="15" thickBot="1" x14ac:dyDescent="0.35">
      <c r="A4054" s="17"/>
      <c r="B4054" s="17"/>
      <c r="C4054" s="18"/>
      <c r="D4054" s="1">
        <v>762</v>
      </c>
      <c r="E4054" s="4" t="s">
        <v>5746</v>
      </c>
    </row>
    <row r="4055" spans="1:5" ht="15" thickBot="1" x14ac:dyDescent="0.35">
      <c r="A4055" s="17"/>
      <c r="B4055" s="17"/>
      <c r="C4055" s="18"/>
      <c r="D4055" s="1">
        <v>533</v>
      </c>
      <c r="E4055" s="4" t="s">
        <v>5747</v>
      </c>
    </row>
    <row r="4056" spans="1:5" ht="15" thickBot="1" x14ac:dyDescent="0.35">
      <c r="A4056" s="17"/>
      <c r="B4056" s="17"/>
      <c r="C4056" s="18"/>
      <c r="D4056" s="1">
        <v>549</v>
      </c>
      <c r="E4056" s="4" t="s">
        <v>5748</v>
      </c>
    </row>
    <row r="4057" spans="1:5" ht="15" thickBot="1" x14ac:dyDescent="0.35">
      <c r="A4057" s="17"/>
      <c r="B4057" s="17"/>
      <c r="C4057" s="18"/>
      <c r="D4057" s="1">
        <v>13</v>
      </c>
      <c r="E4057" s="4" t="s">
        <v>5749</v>
      </c>
    </row>
    <row r="4058" spans="1:5" ht="15" thickBot="1" x14ac:dyDescent="0.35">
      <c r="A4058" s="17"/>
      <c r="B4058" s="17"/>
      <c r="C4058" s="18"/>
      <c r="D4058" s="1">
        <v>422</v>
      </c>
      <c r="E4058" s="4" t="s">
        <v>5750</v>
      </c>
    </row>
    <row r="4059" spans="1:5" ht="15" thickBot="1" x14ac:dyDescent="0.35">
      <c r="A4059" s="17"/>
      <c r="B4059" s="17"/>
      <c r="C4059" s="18"/>
      <c r="D4059" s="1">
        <v>421</v>
      </c>
      <c r="E4059" s="4" t="s">
        <v>5751</v>
      </c>
    </row>
    <row r="4060" spans="1:5" ht="15" thickBot="1" x14ac:dyDescent="0.35">
      <c r="A4060" s="17"/>
      <c r="B4060" s="17"/>
      <c r="C4060" s="18"/>
      <c r="D4060" s="1">
        <v>414</v>
      </c>
      <c r="E4060" s="4" t="s">
        <v>5752</v>
      </c>
    </row>
    <row r="4061" spans="1:5" ht="15" thickBot="1" x14ac:dyDescent="0.35">
      <c r="A4061" s="17"/>
      <c r="B4061" s="17"/>
      <c r="C4061" s="18"/>
      <c r="D4061" s="1">
        <v>37</v>
      </c>
      <c r="E4061" s="4" t="s">
        <v>5753</v>
      </c>
    </row>
    <row r="4062" spans="1:5" ht="15" thickBot="1" x14ac:dyDescent="0.35">
      <c r="A4062" s="17"/>
      <c r="B4062" s="17"/>
      <c r="C4062" s="18"/>
      <c r="D4062" s="1">
        <v>356</v>
      </c>
      <c r="E4062" s="4" t="s">
        <v>5754</v>
      </c>
    </row>
    <row r="4063" spans="1:5" ht="15" thickBot="1" x14ac:dyDescent="0.35">
      <c r="A4063" s="17"/>
      <c r="B4063" s="17"/>
      <c r="C4063" s="18"/>
      <c r="D4063" s="1">
        <v>359</v>
      </c>
      <c r="E4063" s="4" t="s">
        <v>5755</v>
      </c>
    </row>
    <row r="4064" spans="1:5" ht="15" thickBot="1" x14ac:dyDescent="0.35">
      <c r="A4064" s="17"/>
      <c r="B4064" s="17"/>
      <c r="C4064" s="18"/>
      <c r="D4064" s="1">
        <v>395</v>
      </c>
      <c r="E4064" s="4" t="s">
        <v>5756</v>
      </c>
    </row>
    <row r="4065" spans="1:5" ht="15" thickBot="1" x14ac:dyDescent="0.35">
      <c r="A4065" s="17"/>
      <c r="B4065" s="17"/>
      <c r="C4065" s="18"/>
      <c r="D4065" s="1">
        <v>439</v>
      </c>
      <c r="E4065" s="4" t="s">
        <v>5757</v>
      </c>
    </row>
    <row r="4066" spans="1:5" ht="15" thickBot="1" x14ac:dyDescent="0.35">
      <c r="A4066" s="17"/>
      <c r="B4066" s="17"/>
      <c r="C4066" s="18"/>
      <c r="D4066" s="1">
        <v>437</v>
      </c>
      <c r="E4066" s="4" t="s">
        <v>5758</v>
      </c>
    </row>
    <row r="4067" spans="1:5" ht="15" thickBot="1" x14ac:dyDescent="0.35">
      <c r="A4067" s="17"/>
      <c r="B4067" s="17"/>
      <c r="C4067" s="18"/>
      <c r="D4067" s="1">
        <v>528</v>
      </c>
      <c r="E4067" s="4" t="s">
        <v>5759</v>
      </c>
    </row>
    <row r="4068" spans="1:5" ht="15" thickBot="1" x14ac:dyDescent="0.35">
      <c r="A4068" s="17"/>
      <c r="B4068" s="17"/>
      <c r="C4068" s="18"/>
      <c r="D4068" s="1">
        <v>482</v>
      </c>
      <c r="E4068" s="4" t="s">
        <v>5760</v>
      </c>
    </row>
    <row r="4069" spans="1:5" ht="15" thickBot="1" x14ac:dyDescent="0.35">
      <c r="A4069" s="17"/>
      <c r="B4069" s="17"/>
      <c r="C4069" s="18"/>
      <c r="D4069" s="1">
        <v>387</v>
      </c>
      <c r="E4069" s="4" t="s">
        <v>5761</v>
      </c>
    </row>
    <row r="4070" spans="1:5" ht="15" thickBot="1" x14ac:dyDescent="0.35">
      <c r="A4070" s="17"/>
      <c r="B4070" s="17"/>
      <c r="C4070" s="18"/>
      <c r="D4070" s="1">
        <v>345</v>
      </c>
      <c r="E4070" s="4" t="s">
        <v>5762</v>
      </c>
    </row>
    <row r="4071" spans="1:5" ht="15" thickBot="1" x14ac:dyDescent="0.35">
      <c r="A4071" s="17"/>
      <c r="B4071" s="17"/>
      <c r="C4071" s="18"/>
      <c r="D4071" s="1">
        <v>298</v>
      </c>
      <c r="E4071" s="4" t="s">
        <v>5763</v>
      </c>
    </row>
    <row r="4072" spans="1:5" ht="15" thickBot="1" x14ac:dyDescent="0.35">
      <c r="A4072" s="17"/>
      <c r="B4072" s="17"/>
      <c r="C4072" s="18"/>
      <c r="D4072" s="1">
        <v>744</v>
      </c>
      <c r="E4072" s="4" t="s">
        <v>5764</v>
      </c>
    </row>
    <row r="4073" spans="1:5" ht="15" thickBot="1" x14ac:dyDescent="0.35">
      <c r="A4073" s="17"/>
      <c r="B4073" s="17"/>
      <c r="C4073" s="18"/>
      <c r="D4073" s="1">
        <v>777</v>
      </c>
      <c r="E4073" s="4" t="s">
        <v>5765</v>
      </c>
    </row>
    <row r="4074" spans="1:5" ht="15" thickBot="1" x14ac:dyDescent="0.35">
      <c r="A4074" s="17"/>
      <c r="B4074" s="17"/>
      <c r="C4074" s="18"/>
      <c r="D4074" s="1">
        <v>258</v>
      </c>
      <c r="E4074" s="4" t="s">
        <v>5766</v>
      </c>
    </row>
    <row r="4075" spans="1:5" ht="15" thickBot="1" x14ac:dyDescent="0.35">
      <c r="A4075" s="17"/>
      <c r="B4075" s="17"/>
      <c r="C4075" s="18"/>
      <c r="D4075" s="1">
        <v>420</v>
      </c>
      <c r="E4075" s="4" t="s">
        <v>5767</v>
      </c>
    </row>
    <row r="4076" spans="1:5" ht="15" thickBot="1" x14ac:dyDescent="0.35">
      <c r="A4076" s="17"/>
      <c r="B4076" s="17"/>
      <c r="C4076" s="18"/>
      <c r="D4076" s="1">
        <v>341</v>
      </c>
      <c r="E4076" s="4" t="s">
        <v>5768</v>
      </c>
    </row>
    <row r="4077" spans="1:5" ht="15" thickBot="1" x14ac:dyDescent="0.35">
      <c r="A4077" s="17"/>
      <c r="B4077" s="17"/>
      <c r="C4077" s="18"/>
      <c r="D4077" s="1">
        <v>299</v>
      </c>
      <c r="E4077" s="4" t="s">
        <v>5769</v>
      </c>
    </row>
    <row r="4078" spans="1:5" ht="15" thickBot="1" x14ac:dyDescent="0.35">
      <c r="A4078" s="17"/>
      <c r="B4078" s="17"/>
      <c r="C4078" s="18"/>
      <c r="D4078" s="1">
        <v>392</v>
      </c>
      <c r="E4078" s="4" t="s">
        <v>5770</v>
      </c>
    </row>
    <row r="4079" spans="1:5" ht="15" thickBot="1" x14ac:dyDescent="0.35">
      <c r="A4079" s="17"/>
      <c r="B4079" s="17"/>
      <c r="C4079" s="18"/>
      <c r="D4079" s="1">
        <v>622</v>
      </c>
      <c r="E4079" s="4" t="s">
        <v>5771</v>
      </c>
    </row>
    <row r="4080" spans="1:5" ht="15" thickBot="1" x14ac:dyDescent="0.35">
      <c r="A4080" s="17"/>
      <c r="B4080" s="17"/>
      <c r="C4080" s="18"/>
      <c r="D4080" s="1">
        <v>176</v>
      </c>
      <c r="E4080" s="4" t="s">
        <v>5772</v>
      </c>
    </row>
    <row r="4081" spans="1:5" ht="15" thickBot="1" x14ac:dyDescent="0.35">
      <c r="A4081" s="17"/>
      <c r="B4081" s="17"/>
      <c r="C4081" s="18"/>
      <c r="D4081" s="1">
        <v>703</v>
      </c>
      <c r="E4081" s="4" t="s">
        <v>5773</v>
      </c>
    </row>
    <row r="4082" spans="1:5" ht="15" thickBot="1" x14ac:dyDescent="0.35">
      <c r="A4082" s="17"/>
      <c r="B4082" s="17"/>
      <c r="C4082" s="18"/>
      <c r="D4082" s="1">
        <v>300</v>
      </c>
      <c r="E4082" s="4" t="s">
        <v>5774</v>
      </c>
    </row>
    <row r="4083" spans="1:5" ht="15" thickBot="1" x14ac:dyDescent="0.35">
      <c r="A4083" s="17"/>
      <c r="B4083" s="17"/>
      <c r="C4083" s="18"/>
      <c r="D4083" s="1">
        <v>301</v>
      </c>
      <c r="E4083" s="4" t="s">
        <v>5775</v>
      </c>
    </row>
    <row r="4084" spans="1:5" ht="15" thickBot="1" x14ac:dyDescent="0.35">
      <c r="A4084" s="17"/>
      <c r="B4084" s="17"/>
      <c r="C4084" s="18"/>
      <c r="D4084" s="1">
        <v>35</v>
      </c>
      <c r="E4084" s="4" t="s">
        <v>5776</v>
      </c>
    </row>
    <row r="4085" spans="1:5" ht="15" thickBot="1" x14ac:dyDescent="0.35">
      <c r="A4085" s="17"/>
      <c r="B4085" s="17"/>
      <c r="C4085" s="18"/>
      <c r="D4085" s="1">
        <v>396</v>
      </c>
      <c r="E4085" s="4" t="s">
        <v>5777</v>
      </c>
    </row>
    <row r="4086" spans="1:5" ht="15" thickBot="1" x14ac:dyDescent="0.35">
      <c r="A4086" s="17"/>
      <c r="B4086" s="17"/>
      <c r="C4086" s="18"/>
      <c r="D4086" s="1">
        <v>371</v>
      </c>
      <c r="E4086" s="4" t="s">
        <v>5778</v>
      </c>
    </row>
    <row r="4087" spans="1:5" ht="15" thickBot="1" x14ac:dyDescent="0.35">
      <c r="A4087" s="17"/>
      <c r="B4087" s="17"/>
      <c r="C4087" s="18"/>
      <c r="D4087" s="1">
        <v>773</v>
      </c>
      <c r="E4087" s="4" t="s">
        <v>5779</v>
      </c>
    </row>
    <row r="4088" spans="1:5" ht="15" thickBot="1" x14ac:dyDescent="0.35">
      <c r="A4088" s="17"/>
      <c r="B4088" s="17"/>
      <c r="C4088" s="18"/>
      <c r="D4088" s="1">
        <v>403</v>
      </c>
      <c r="E4088" s="4" t="s">
        <v>5780</v>
      </c>
    </row>
    <row r="4089" spans="1:5" ht="15" thickBot="1" x14ac:dyDescent="0.35">
      <c r="A4089" s="17"/>
      <c r="B4089" s="17"/>
      <c r="C4089" s="18"/>
      <c r="D4089" s="1">
        <v>455</v>
      </c>
      <c r="E4089" s="4" t="s">
        <v>5781</v>
      </c>
    </row>
    <row r="4090" spans="1:5" ht="15" thickBot="1" x14ac:dyDescent="0.35">
      <c r="A4090" s="17"/>
      <c r="B4090" s="17"/>
      <c r="C4090" s="18"/>
      <c r="D4090" s="1">
        <v>473</v>
      </c>
      <c r="E4090" s="4" t="s">
        <v>5782</v>
      </c>
    </row>
    <row r="4091" spans="1:5" ht="15" thickBot="1" x14ac:dyDescent="0.35">
      <c r="A4091" s="17"/>
      <c r="B4091" s="17"/>
      <c r="C4091" s="18"/>
      <c r="D4091" s="1">
        <v>463</v>
      </c>
      <c r="E4091" s="4" t="s">
        <v>5783</v>
      </c>
    </row>
    <row r="4092" spans="1:5" ht="15" thickBot="1" x14ac:dyDescent="0.35">
      <c r="A4092" s="17"/>
      <c r="B4092" s="17"/>
      <c r="C4092" s="18"/>
      <c r="D4092" s="1">
        <v>466</v>
      </c>
      <c r="E4092" s="4" t="s">
        <v>5784</v>
      </c>
    </row>
    <row r="4093" spans="1:5" ht="15" thickBot="1" x14ac:dyDescent="0.35">
      <c r="A4093" s="17"/>
      <c r="B4093" s="17"/>
      <c r="C4093" s="18"/>
      <c r="D4093" s="1">
        <v>443</v>
      </c>
      <c r="E4093" s="4" t="s">
        <v>5785</v>
      </c>
    </row>
    <row r="4094" spans="1:5" ht="15" thickBot="1" x14ac:dyDescent="0.35">
      <c r="A4094" s="17"/>
      <c r="B4094" s="17"/>
      <c r="C4094" s="18"/>
      <c r="D4094" s="1">
        <v>550</v>
      </c>
      <c r="E4094" s="4" t="s">
        <v>5786</v>
      </c>
    </row>
    <row r="4095" spans="1:5" ht="15" thickBot="1" x14ac:dyDescent="0.35">
      <c r="A4095" s="17"/>
      <c r="B4095" s="17"/>
      <c r="C4095" s="18"/>
      <c r="D4095" s="1">
        <v>648</v>
      </c>
      <c r="E4095" s="4" t="s">
        <v>5787</v>
      </c>
    </row>
    <row r="4096" spans="1:5" ht="15" thickBot="1" x14ac:dyDescent="0.35">
      <c r="A4096" s="17"/>
      <c r="B4096" s="17"/>
      <c r="C4096" s="18"/>
      <c r="D4096" s="1">
        <v>413</v>
      </c>
      <c r="E4096" s="4" t="s">
        <v>5788</v>
      </c>
    </row>
    <row r="4097" spans="1:5" ht="15" thickBot="1" x14ac:dyDescent="0.35">
      <c r="A4097" s="17"/>
      <c r="B4097" s="17"/>
      <c r="C4097" s="18"/>
      <c r="D4097" s="1">
        <v>659</v>
      </c>
      <c r="E4097" s="4" t="s">
        <v>5789</v>
      </c>
    </row>
    <row r="4098" spans="1:5" ht="15" thickBot="1" x14ac:dyDescent="0.35">
      <c r="A4098" s="17"/>
      <c r="B4098" s="17"/>
      <c r="C4098" s="18"/>
      <c r="D4098" s="1">
        <v>999</v>
      </c>
      <c r="E4098" s="4" t="s">
        <v>3147</v>
      </c>
    </row>
    <row r="4099" spans="1:5" ht="15" thickBot="1" x14ac:dyDescent="0.35">
      <c r="A4099" s="17"/>
      <c r="B4099" s="17"/>
      <c r="C4099" s="18"/>
      <c r="D4099" s="1">
        <v>494</v>
      </c>
      <c r="E4099" s="4" t="s">
        <v>5790</v>
      </c>
    </row>
    <row r="4100" spans="1:5" ht="15" thickBot="1" x14ac:dyDescent="0.35">
      <c r="A4100" s="17"/>
      <c r="B4100" s="17"/>
      <c r="C4100" s="18"/>
      <c r="D4100" s="1">
        <v>367</v>
      </c>
      <c r="E4100" s="4" t="s">
        <v>5791</v>
      </c>
    </row>
    <row r="4101" spans="1:5" ht="15" thickBot="1" x14ac:dyDescent="0.35">
      <c r="A4101" s="17"/>
      <c r="B4101" s="17"/>
      <c r="C4101" s="18"/>
      <c r="D4101" s="1">
        <v>51</v>
      </c>
      <c r="E4101" s="4" t="s">
        <v>5792</v>
      </c>
    </row>
    <row r="4102" spans="1:5" ht="15" thickBot="1" x14ac:dyDescent="0.35">
      <c r="A4102" s="17"/>
      <c r="B4102" s="17"/>
      <c r="C4102" s="18"/>
      <c r="D4102" s="1">
        <v>556</v>
      </c>
      <c r="E4102" s="4" t="s">
        <v>5793</v>
      </c>
    </row>
    <row r="4103" spans="1:5" ht="15" thickBot="1" x14ac:dyDescent="0.35">
      <c r="A4103" s="17"/>
      <c r="B4103" s="17"/>
      <c r="C4103" s="18"/>
      <c r="D4103" s="1">
        <v>555</v>
      </c>
      <c r="E4103" s="4" t="s">
        <v>5794</v>
      </c>
    </row>
    <row r="4104" spans="1:5" ht="15" thickBot="1" x14ac:dyDescent="0.35">
      <c r="A4104" s="17"/>
      <c r="B4104" s="17"/>
      <c r="C4104" s="18"/>
      <c r="D4104" s="1">
        <v>525</v>
      </c>
      <c r="E4104" s="4" t="s">
        <v>5795</v>
      </c>
    </row>
    <row r="4105" spans="1:5" ht="15" thickBot="1" x14ac:dyDescent="0.35">
      <c r="A4105" s="17"/>
      <c r="B4105" s="17"/>
      <c r="C4105" s="18"/>
      <c r="D4105" s="1">
        <v>526</v>
      </c>
      <c r="E4105" s="4" t="s">
        <v>5796</v>
      </c>
    </row>
    <row r="4106" spans="1:5" ht="15" thickBot="1" x14ac:dyDescent="0.35">
      <c r="A4106" s="17"/>
      <c r="B4106" s="17"/>
      <c r="C4106" s="18"/>
      <c r="D4106" s="1">
        <v>147</v>
      </c>
      <c r="E4106" s="4" t="s">
        <v>5797</v>
      </c>
    </row>
    <row r="4107" spans="1:5" ht="15" thickBot="1" x14ac:dyDescent="0.35">
      <c r="A4107" s="17"/>
      <c r="B4107" s="17"/>
      <c r="C4107" s="18"/>
      <c r="D4107" s="1">
        <v>693</v>
      </c>
      <c r="E4107" s="4" t="s">
        <v>5798</v>
      </c>
    </row>
    <row r="4108" spans="1:5" ht="15" thickBot="1" x14ac:dyDescent="0.35">
      <c r="A4108" s="17"/>
      <c r="B4108" s="17"/>
      <c r="C4108" s="18"/>
      <c r="D4108" s="1">
        <v>562</v>
      </c>
      <c r="E4108" s="4" t="s">
        <v>5799</v>
      </c>
    </row>
    <row r="4109" spans="1:5" ht="15" thickBot="1" x14ac:dyDescent="0.35">
      <c r="A4109" s="17"/>
      <c r="B4109" s="17"/>
      <c r="C4109" s="18"/>
      <c r="D4109" s="1">
        <v>557</v>
      </c>
      <c r="E4109" s="4" t="s">
        <v>5800</v>
      </c>
    </row>
    <row r="4110" spans="1:5" ht="15" thickBot="1" x14ac:dyDescent="0.35">
      <c r="A4110" s="17"/>
      <c r="B4110" s="17"/>
      <c r="C4110" s="18"/>
      <c r="D4110" s="1">
        <v>574</v>
      </c>
      <c r="E4110" s="4" t="s">
        <v>5801</v>
      </c>
    </row>
    <row r="4111" spans="1:5" ht="15" thickBot="1" x14ac:dyDescent="0.35">
      <c r="A4111" s="17"/>
      <c r="B4111" s="17"/>
      <c r="C4111" s="18"/>
      <c r="D4111" s="1">
        <v>810</v>
      </c>
      <c r="E4111" s="4" t="s">
        <v>5802</v>
      </c>
    </row>
    <row r="4112" spans="1:5" ht="15" thickBot="1" x14ac:dyDescent="0.35">
      <c r="A4112" s="17"/>
      <c r="B4112" s="17"/>
      <c r="C4112" s="18"/>
      <c r="D4112" s="1">
        <v>277</v>
      </c>
      <c r="E4112" s="4" t="s">
        <v>5803</v>
      </c>
    </row>
    <row r="4113" spans="1:5" ht="15" thickBot="1" x14ac:dyDescent="0.35">
      <c r="A4113" s="17"/>
      <c r="B4113" s="17"/>
      <c r="C4113" s="18"/>
      <c r="D4113" s="1">
        <v>766</v>
      </c>
      <c r="E4113" s="4" t="s">
        <v>5804</v>
      </c>
    </row>
    <row r="4114" spans="1:5" ht="15" thickBot="1" x14ac:dyDescent="0.35">
      <c r="A4114" s="17"/>
      <c r="B4114" s="17"/>
      <c r="C4114" s="18"/>
      <c r="D4114" s="1">
        <v>826</v>
      </c>
      <c r="E4114" s="4" t="s">
        <v>5805</v>
      </c>
    </row>
    <row r="4115" spans="1:5" ht="15" thickBot="1" x14ac:dyDescent="0.35">
      <c r="A4115" s="17"/>
      <c r="B4115" s="17"/>
      <c r="C4115" s="18"/>
      <c r="D4115" s="1">
        <v>778</v>
      </c>
      <c r="E4115" s="4" t="s">
        <v>5806</v>
      </c>
    </row>
    <row r="4116" spans="1:5" ht="15" thickBot="1" x14ac:dyDescent="0.35">
      <c r="A4116" s="17"/>
      <c r="B4116" s="17"/>
      <c r="C4116" s="18"/>
      <c r="D4116" s="1">
        <v>436</v>
      </c>
      <c r="E4116" s="4" t="s">
        <v>5807</v>
      </c>
    </row>
    <row r="4117" spans="1:5" ht="15" thickBot="1" x14ac:dyDescent="0.35">
      <c r="A4117" s="17"/>
      <c r="B4117" s="17"/>
      <c r="C4117" s="18"/>
      <c r="D4117" s="1">
        <v>101</v>
      </c>
      <c r="E4117" s="4" t="s">
        <v>5808</v>
      </c>
    </row>
    <row r="4118" spans="1:5" ht="15" thickBot="1" x14ac:dyDescent="0.35">
      <c r="A4118" s="17"/>
      <c r="B4118" s="17"/>
      <c r="C4118" s="18"/>
      <c r="D4118" s="1">
        <v>397</v>
      </c>
      <c r="E4118" s="4" t="s">
        <v>5809</v>
      </c>
    </row>
    <row r="4119" spans="1:5" ht="15" thickBot="1" x14ac:dyDescent="0.35">
      <c r="A4119" s="17"/>
      <c r="B4119" s="17"/>
      <c r="C4119" s="18"/>
      <c r="D4119" s="1">
        <v>763</v>
      </c>
      <c r="E4119" s="4" t="s">
        <v>5810</v>
      </c>
    </row>
    <row r="4120" spans="1:5" ht="15" thickBot="1" x14ac:dyDescent="0.35">
      <c r="A4120" s="17"/>
      <c r="B4120" s="17"/>
      <c r="C4120" s="18"/>
      <c r="D4120" s="1">
        <v>388</v>
      </c>
      <c r="E4120" s="4" t="s">
        <v>5811</v>
      </c>
    </row>
    <row r="4121" spans="1:5" ht="15" thickBot="1" x14ac:dyDescent="0.35">
      <c r="A4121" s="17"/>
      <c r="B4121" s="17"/>
      <c r="C4121" s="18"/>
      <c r="D4121" s="1">
        <v>149</v>
      </c>
      <c r="E4121" s="4" t="s">
        <v>5812</v>
      </c>
    </row>
    <row r="4122" spans="1:5" ht="15" thickBot="1" x14ac:dyDescent="0.35">
      <c r="A4122" s="17"/>
      <c r="B4122" s="17"/>
      <c r="C4122" s="18"/>
      <c r="D4122" s="1">
        <v>126</v>
      </c>
      <c r="E4122" s="4" t="s">
        <v>5813</v>
      </c>
    </row>
    <row r="4123" spans="1:5" ht="15" thickBot="1" x14ac:dyDescent="0.35">
      <c r="A4123" s="17"/>
      <c r="B4123" s="17"/>
      <c r="C4123" s="18"/>
      <c r="D4123" s="1">
        <v>726</v>
      </c>
      <c r="E4123" s="4" t="s">
        <v>5814</v>
      </c>
    </row>
    <row r="4124" spans="1:5" ht="15" thickBot="1" x14ac:dyDescent="0.35">
      <c r="A4124" s="17"/>
      <c r="B4124" s="17"/>
      <c r="C4124" s="18"/>
      <c r="D4124" s="1">
        <v>302</v>
      </c>
      <c r="E4124" s="4" t="s">
        <v>5815</v>
      </c>
    </row>
    <row r="4125" spans="1:5" ht="15" thickBot="1" x14ac:dyDescent="0.35">
      <c r="A4125" s="17"/>
      <c r="B4125" s="17"/>
      <c r="C4125" s="18"/>
      <c r="D4125" s="1">
        <v>305</v>
      </c>
      <c r="E4125" s="4" t="s">
        <v>5816</v>
      </c>
    </row>
    <row r="4126" spans="1:5" ht="15" thickBot="1" x14ac:dyDescent="0.35">
      <c r="A4126" s="17"/>
      <c r="B4126" s="17"/>
      <c r="C4126" s="18"/>
      <c r="D4126" s="1">
        <v>589</v>
      </c>
      <c r="E4126" s="4" t="s">
        <v>5817</v>
      </c>
    </row>
    <row r="4127" spans="1:5" ht="15" thickBot="1" x14ac:dyDescent="0.35">
      <c r="A4127" s="17"/>
      <c r="B4127" s="17"/>
      <c r="C4127" s="18"/>
      <c r="D4127" s="1">
        <v>205</v>
      </c>
      <c r="E4127" s="4" t="s">
        <v>5818</v>
      </c>
    </row>
    <row r="4128" spans="1:5" ht="15" thickBot="1" x14ac:dyDescent="0.35">
      <c r="A4128" s="17"/>
      <c r="B4128" s="17"/>
      <c r="C4128" s="18"/>
      <c r="D4128" s="1">
        <v>695</v>
      </c>
      <c r="E4128" s="4" t="s">
        <v>5819</v>
      </c>
    </row>
    <row r="4129" spans="1:5" ht="15" thickBot="1" x14ac:dyDescent="0.35">
      <c r="A4129" s="17"/>
      <c r="B4129" s="17"/>
      <c r="C4129" s="18"/>
      <c r="D4129" s="1">
        <v>623</v>
      </c>
      <c r="E4129" s="4" t="s">
        <v>5820</v>
      </c>
    </row>
    <row r="4130" spans="1:5" ht="15" thickBot="1" x14ac:dyDescent="0.35">
      <c r="A4130" s="17"/>
      <c r="B4130" s="17"/>
      <c r="C4130" s="18"/>
      <c r="D4130" s="1">
        <v>524</v>
      </c>
      <c r="E4130" s="4" t="s">
        <v>5821</v>
      </c>
    </row>
    <row r="4131" spans="1:5" ht="15" thickBot="1" x14ac:dyDescent="0.35">
      <c r="A4131" s="17"/>
      <c r="B4131" s="17"/>
      <c r="C4131" s="18"/>
      <c r="D4131" s="1">
        <v>339</v>
      </c>
      <c r="E4131" s="4" t="s">
        <v>5822</v>
      </c>
    </row>
    <row r="4132" spans="1:5" ht="15" thickBot="1" x14ac:dyDescent="0.35">
      <c r="A4132" s="17"/>
      <c r="B4132" s="17"/>
      <c r="C4132" s="18"/>
      <c r="D4132" s="1">
        <v>7</v>
      </c>
      <c r="E4132" s="4" t="s">
        <v>5823</v>
      </c>
    </row>
    <row r="4133" spans="1:5" ht="15" thickBot="1" x14ac:dyDescent="0.35">
      <c r="A4133" s="17"/>
      <c r="B4133" s="17"/>
      <c r="C4133" s="18"/>
      <c r="D4133" s="1">
        <v>613</v>
      </c>
      <c r="E4133" s="4" t="s">
        <v>5824</v>
      </c>
    </row>
    <row r="4134" spans="1:5" ht="15" thickBot="1" x14ac:dyDescent="0.35">
      <c r="A4134" s="17"/>
      <c r="B4134" s="17"/>
      <c r="C4134" s="18"/>
      <c r="D4134" s="1">
        <v>678</v>
      </c>
      <c r="E4134" s="4" t="s">
        <v>5825</v>
      </c>
    </row>
    <row r="4135" spans="1:5" ht="15" thickBot="1" x14ac:dyDescent="0.35">
      <c r="A4135" s="17"/>
      <c r="B4135" s="17"/>
      <c r="C4135" s="18"/>
      <c r="D4135" s="1">
        <v>583</v>
      </c>
      <c r="E4135" s="4" t="s">
        <v>5826</v>
      </c>
    </row>
    <row r="4136" spans="1:5" ht="15" thickBot="1" x14ac:dyDescent="0.35">
      <c r="A4136" s="17"/>
      <c r="B4136" s="17"/>
      <c r="C4136" s="18"/>
      <c r="D4136" s="1">
        <v>428</v>
      </c>
      <c r="E4136" s="4" t="s">
        <v>5827</v>
      </c>
    </row>
    <row r="4137" spans="1:5" ht="15" thickBot="1" x14ac:dyDescent="0.35">
      <c r="A4137" s="17"/>
      <c r="B4137" s="17"/>
      <c r="C4137" s="18"/>
      <c r="D4137" s="1">
        <v>8</v>
      </c>
      <c r="E4137" s="4" t="s">
        <v>5828</v>
      </c>
    </row>
    <row r="4138" spans="1:5" ht="15" thickBot="1" x14ac:dyDescent="0.35">
      <c r="A4138" s="17"/>
      <c r="B4138" s="17"/>
      <c r="C4138" s="18"/>
      <c r="D4138" s="1">
        <v>625</v>
      </c>
      <c r="E4138" s="4" t="s">
        <v>5829</v>
      </c>
    </row>
    <row r="4139" spans="1:5" ht="15" thickBot="1" x14ac:dyDescent="0.35">
      <c r="A4139" s="17"/>
      <c r="B4139" s="17"/>
      <c r="C4139" s="18"/>
      <c r="D4139" s="1">
        <v>534</v>
      </c>
      <c r="E4139" s="4" t="s">
        <v>5830</v>
      </c>
    </row>
    <row r="4140" spans="1:5" ht="15" thickBot="1" x14ac:dyDescent="0.35">
      <c r="A4140" s="17"/>
      <c r="B4140" s="17"/>
      <c r="C4140" s="18"/>
      <c r="D4140" s="1">
        <v>36</v>
      </c>
      <c r="E4140" s="4" t="s">
        <v>5831</v>
      </c>
    </row>
    <row r="4141" spans="1:5" ht="15" thickBot="1" x14ac:dyDescent="0.35">
      <c r="A4141" s="17"/>
      <c r="B4141" s="17"/>
      <c r="C4141" s="18"/>
      <c r="D4141" s="1">
        <v>604</v>
      </c>
      <c r="E4141" s="4" t="s">
        <v>5832</v>
      </c>
    </row>
    <row r="4142" spans="1:5" ht="15" thickBot="1" x14ac:dyDescent="0.35">
      <c r="A4142" s="17"/>
      <c r="B4142" s="17"/>
      <c r="C4142" s="18"/>
      <c r="D4142" s="1">
        <v>365</v>
      </c>
      <c r="E4142" s="4" t="s">
        <v>5833</v>
      </c>
    </row>
    <row r="4143" spans="1:5" ht="15" thickBot="1" x14ac:dyDescent="0.35">
      <c r="A4143" s="17"/>
      <c r="B4143" s="17"/>
      <c r="C4143" s="18"/>
      <c r="D4143" s="1">
        <v>321</v>
      </c>
      <c r="E4143" s="4" t="s">
        <v>5834</v>
      </c>
    </row>
    <row r="4144" spans="1:5" ht="15" thickBot="1" x14ac:dyDescent="0.35">
      <c r="A4144" s="17"/>
      <c r="B4144" s="17"/>
      <c r="C4144" s="18"/>
      <c r="D4144" s="1">
        <v>417</v>
      </c>
      <c r="E4144" s="4" t="s">
        <v>5835</v>
      </c>
    </row>
    <row r="4145" spans="1:5" ht="15" thickBot="1" x14ac:dyDescent="0.35">
      <c r="A4145" s="17"/>
      <c r="B4145" s="17"/>
      <c r="C4145" s="18"/>
      <c r="D4145" s="1">
        <v>226</v>
      </c>
      <c r="E4145" s="4" t="s">
        <v>5836</v>
      </c>
    </row>
    <row r="4146" spans="1:5" ht="15" thickBot="1" x14ac:dyDescent="0.35">
      <c r="A4146" s="17"/>
      <c r="B4146" s="17"/>
      <c r="C4146" s="18"/>
      <c r="D4146" s="1">
        <v>168</v>
      </c>
      <c r="E4146" s="4" t="s">
        <v>5837</v>
      </c>
    </row>
    <row r="4147" spans="1:5" ht="15" thickBot="1" x14ac:dyDescent="0.35">
      <c r="A4147" s="17"/>
      <c r="B4147" s="17"/>
      <c r="C4147" s="18"/>
      <c r="D4147" s="1">
        <v>70</v>
      </c>
      <c r="E4147" s="4" t="s">
        <v>5838</v>
      </c>
    </row>
    <row r="4148" spans="1:5" ht="15" thickBot="1" x14ac:dyDescent="0.35">
      <c r="A4148" s="17"/>
      <c r="B4148" s="17"/>
      <c r="C4148" s="18"/>
      <c r="D4148" s="1">
        <v>724</v>
      </c>
      <c r="E4148" s="4" t="s">
        <v>5839</v>
      </c>
    </row>
    <row r="4149" spans="1:5" ht="15" thickBot="1" x14ac:dyDescent="0.35">
      <c r="A4149" s="17"/>
      <c r="B4149" s="17"/>
      <c r="C4149" s="18"/>
      <c r="D4149" s="1">
        <v>477</v>
      </c>
      <c r="E4149" s="4" t="s">
        <v>5840</v>
      </c>
    </row>
    <row r="4150" spans="1:5" ht="15" thickBot="1" x14ac:dyDescent="0.35">
      <c r="A4150" s="17"/>
      <c r="B4150" s="17"/>
      <c r="C4150" s="18"/>
      <c r="D4150" s="1">
        <v>592</v>
      </c>
      <c r="E4150" s="4" t="s">
        <v>5841</v>
      </c>
    </row>
    <row r="4151" spans="1:5" ht="15" thickBot="1" x14ac:dyDescent="0.35">
      <c r="A4151" s="17"/>
      <c r="B4151" s="17"/>
      <c r="C4151" s="18"/>
      <c r="D4151" s="1">
        <v>591</v>
      </c>
      <c r="E4151" s="4" t="s">
        <v>5842</v>
      </c>
    </row>
    <row r="4152" spans="1:5" ht="15" thickBot="1" x14ac:dyDescent="0.35">
      <c r="A4152" s="17"/>
      <c r="B4152" s="17"/>
      <c r="C4152" s="18"/>
      <c r="D4152" s="1">
        <v>517</v>
      </c>
      <c r="E4152" s="4" t="s">
        <v>5843</v>
      </c>
    </row>
    <row r="4153" spans="1:5" ht="15" thickBot="1" x14ac:dyDescent="0.35">
      <c r="A4153" s="17"/>
      <c r="B4153" s="17"/>
      <c r="C4153" s="18"/>
      <c r="D4153" s="1">
        <v>26</v>
      </c>
      <c r="E4153" s="4" t="s">
        <v>5844</v>
      </c>
    </row>
    <row r="4154" spans="1:5" ht="15" thickBot="1" x14ac:dyDescent="0.35">
      <c r="A4154" s="17"/>
      <c r="B4154" s="17"/>
      <c r="C4154" s="18"/>
      <c r="D4154" s="1">
        <v>200</v>
      </c>
      <c r="E4154" s="4" t="s">
        <v>5845</v>
      </c>
    </row>
    <row r="4155" spans="1:5" ht="15" thickBot="1" x14ac:dyDescent="0.35">
      <c r="A4155" s="17"/>
      <c r="B4155" s="17"/>
      <c r="C4155" s="18"/>
      <c r="D4155" s="1">
        <v>546</v>
      </c>
      <c r="E4155" s="4" t="s">
        <v>5846</v>
      </c>
    </row>
    <row r="4156" spans="1:5" ht="15" thickBot="1" x14ac:dyDescent="0.35">
      <c r="A4156" s="17"/>
      <c r="B4156" s="17"/>
      <c r="C4156" s="18"/>
      <c r="D4156" s="1">
        <v>799</v>
      </c>
      <c r="E4156" s="4" t="s">
        <v>5847</v>
      </c>
    </row>
    <row r="4157" spans="1:5" ht="15" thickBot="1" x14ac:dyDescent="0.35">
      <c r="A4157" s="17"/>
      <c r="B4157" s="17"/>
      <c r="C4157" s="18"/>
      <c r="D4157" s="1">
        <v>580</v>
      </c>
      <c r="E4157" s="4" t="s">
        <v>5848</v>
      </c>
    </row>
    <row r="4158" spans="1:5" ht="15" thickBot="1" x14ac:dyDescent="0.35">
      <c r="A4158" s="17"/>
      <c r="B4158" s="17"/>
      <c r="C4158" s="18"/>
      <c r="D4158" s="1">
        <v>535</v>
      </c>
      <c r="E4158" s="4" t="s">
        <v>5849</v>
      </c>
    </row>
    <row r="4159" spans="1:5" ht="15" thickBot="1" x14ac:dyDescent="0.35">
      <c r="A4159" s="17"/>
      <c r="B4159" s="17"/>
      <c r="C4159" s="18"/>
      <c r="D4159" s="1">
        <v>322</v>
      </c>
      <c r="E4159" s="4" t="s">
        <v>5850</v>
      </c>
    </row>
    <row r="4160" spans="1:5" ht="15" thickBot="1" x14ac:dyDescent="0.35">
      <c r="A4160" s="17"/>
      <c r="B4160" s="17"/>
      <c r="C4160" s="18"/>
      <c r="D4160" s="1">
        <v>314</v>
      </c>
      <c r="E4160" s="4" t="s">
        <v>5851</v>
      </c>
    </row>
    <row r="4161" spans="1:5" ht="15" thickBot="1" x14ac:dyDescent="0.35">
      <c r="A4161" s="17"/>
      <c r="B4161" s="17"/>
      <c r="C4161" s="18"/>
      <c r="D4161" s="1">
        <v>626</v>
      </c>
      <c r="E4161" s="4" t="s">
        <v>5852</v>
      </c>
    </row>
    <row r="4162" spans="1:5" ht="15" thickBot="1" x14ac:dyDescent="0.35">
      <c r="A4162" s="17"/>
      <c r="B4162" s="17"/>
      <c r="C4162" s="18"/>
      <c r="D4162" s="1">
        <v>98</v>
      </c>
      <c r="E4162" s="4" t="s">
        <v>5853</v>
      </c>
    </row>
    <row r="4163" spans="1:5" ht="15" thickBot="1" x14ac:dyDescent="0.35">
      <c r="A4163" s="17"/>
      <c r="B4163" s="17"/>
      <c r="C4163" s="18"/>
      <c r="D4163" s="1">
        <v>542</v>
      </c>
      <c r="E4163" s="4" t="s">
        <v>5854</v>
      </c>
    </row>
    <row r="4164" spans="1:5" ht="15" thickBot="1" x14ac:dyDescent="0.35">
      <c r="A4164" s="17"/>
      <c r="B4164" s="17"/>
      <c r="C4164" s="18"/>
      <c r="D4164" s="1">
        <v>71</v>
      </c>
      <c r="E4164" s="4" t="s">
        <v>5855</v>
      </c>
    </row>
    <row r="4165" spans="1:5" ht="15" thickBot="1" x14ac:dyDescent="0.35">
      <c r="A4165" s="17"/>
      <c r="B4165" s="17"/>
      <c r="C4165" s="18"/>
      <c r="D4165" s="1">
        <v>712</v>
      </c>
      <c r="E4165" s="4" t="s">
        <v>5856</v>
      </c>
    </row>
    <row r="4166" spans="1:5" ht="15" thickBot="1" x14ac:dyDescent="0.35">
      <c r="A4166" s="17"/>
      <c r="B4166" s="17"/>
      <c r="C4166" s="18"/>
      <c r="D4166" s="1">
        <v>278</v>
      </c>
      <c r="E4166" s="4" t="s">
        <v>5857</v>
      </c>
    </row>
    <row r="4167" spans="1:5" ht="15" thickBot="1" x14ac:dyDescent="0.35">
      <c r="A4167" s="17"/>
      <c r="B4167" s="17"/>
      <c r="C4167" s="18"/>
      <c r="D4167" s="1">
        <v>600</v>
      </c>
      <c r="E4167" s="4" t="s">
        <v>5858</v>
      </c>
    </row>
    <row r="4168" spans="1:5" ht="15" thickBot="1" x14ac:dyDescent="0.35">
      <c r="A4168" s="17"/>
      <c r="B4168" s="17"/>
      <c r="C4168" s="18"/>
      <c r="D4168" s="1">
        <v>595</v>
      </c>
      <c r="E4168" s="4" t="s">
        <v>5859</v>
      </c>
    </row>
    <row r="4169" spans="1:5" ht="15" thickBot="1" x14ac:dyDescent="0.35">
      <c r="A4169" s="17"/>
      <c r="B4169" s="17"/>
      <c r="C4169" s="18"/>
      <c r="D4169" s="1">
        <v>159</v>
      </c>
      <c r="E4169" s="4" t="s">
        <v>5860</v>
      </c>
    </row>
    <row r="4170" spans="1:5" ht="15" thickBot="1" x14ac:dyDescent="0.35">
      <c r="A4170" s="17"/>
      <c r="B4170" s="17"/>
      <c r="C4170" s="18"/>
      <c r="D4170" s="1">
        <v>72</v>
      </c>
      <c r="E4170" s="4" t="s">
        <v>5861</v>
      </c>
    </row>
    <row r="4171" spans="1:5" ht="15" thickBot="1" x14ac:dyDescent="0.35">
      <c r="A4171" s="17"/>
      <c r="B4171" s="17"/>
      <c r="C4171" s="18"/>
      <c r="D4171" s="1">
        <v>61</v>
      </c>
      <c r="E4171" s="4" t="s">
        <v>5862</v>
      </c>
    </row>
    <row r="4172" spans="1:5" ht="15" thickBot="1" x14ac:dyDescent="0.35">
      <c r="A4172" s="17"/>
      <c r="B4172" s="17"/>
      <c r="C4172" s="18"/>
      <c r="D4172" s="1">
        <v>303</v>
      </c>
      <c r="E4172" s="4" t="s">
        <v>5863</v>
      </c>
    </row>
    <row r="4173" spans="1:5" ht="15" thickBot="1" x14ac:dyDescent="0.35">
      <c r="A4173" s="17"/>
      <c r="B4173" s="17"/>
      <c r="C4173" s="18"/>
      <c r="D4173" s="1">
        <v>618</v>
      </c>
      <c r="E4173" s="4" t="s">
        <v>5864</v>
      </c>
    </row>
    <row r="4174" spans="1:5" ht="15" thickBot="1" x14ac:dyDescent="0.35">
      <c r="A4174" s="17"/>
      <c r="B4174" s="17"/>
      <c r="C4174" s="18"/>
      <c r="D4174" s="1">
        <v>635</v>
      </c>
      <c r="E4174" s="4" t="s">
        <v>5865</v>
      </c>
    </row>
    <row r="4175" spans="1:5" ht="15" thickBot="1" x14ac:dyDescent="0.35">
      <c r="A4175" s="17"/>
      <c r="B4175" s="17"/>
      <c r="C4175" s="18"/>
      <c r="D4175" s="1">
        <v>281</v>
      </c>
      <c r="E4175" s="4" t="s">
        <v>5866</v>
      </c>
    </row>
    <row r="4176" spans="1:5" ht="15" thickBot="1" x14ac:dyDescent="0.35">
      <c r="A4176" s="17"/>
      <c r="B4176" s="17"/>
      <c r="C4176" s="18"/>
      <c r="D4176" s="1">
        <v>239</v>
      </c>
      <c r="E4176" s="4" t="s">
        <v>5867</v>
      </c>
    </row>
    <row r="4177" spans="1:5" ht="15" thickBot="1" x14ac:dyDescent="0.35">
      <c r="A4177" s="17"/>
      <c r="B4177" s="17"/>
      <c r="C4177" s="18"/>
      <c r="D4177" s="1">
        <v>404</v>
      </c>
      <c r="E4177" s="4" t="s">
        <v>5868</v>
      </c>
    </row>
    <row r="4178" spans="1:5" ht="15" thickBot="1" x14ac:dyDescent="0.35">
      <c r="A4178" s="17"/>
      <c r="B4178" s="17"/>
      <c r="C4178" s="18"/>
      <c r="D4178" s="1">
        <v>332</v>
      </c>
      <c r="E4178" s="4" t="s">
        <v>5869</v>
      </c>
    </row>
    <row r="4179" spans="1:5" ht="15" thickBot="1" x14ac:dyDescent="0.35">
      <c r="A4179" s="17"/>
      <c r="B4179" s="17"/>
      <c r="C4179" s="18"/>
      <c r="D4179" s="1">
        <v>163</v>
      </c>
      <c r="E4179" s="4" t="s">
        <v>5870</v>
      </c>
    </row>
    <row r="4180" spans="1:5" ht="15" thickBot="1" x14ac:dyDescent="0.35">
      <c r="A4180" s="17"/>
      <c r="B4180" s="17"/>
      <c r="C4180" s="18"/>
      <c r="D4180" s="1">
        <v>811</v>
      </c>
      <c r="E4180" s="4" t="s">
        <v>5871</v>
      </c>
    </row>
    <row r="4181" spans="1:5" ht="15" thickBot="1" x14ac:dyDescent="0.35">
      <c r="A4181" s="17"/>
      <c r="B4181" s="17"/>
      <c r="C4181" s="18"/>
      <c r="D4181" s="1">
        <v>406</v>
      </c>
      <c r="E4181" s="4" t="s">
        <v>5872</v>
      </c>
    </row>
    <row r="4182" spans="1:5" ht="15" thickBot="1" x14ac:dyDescent="0.35">
      <c r="A4182" s="17"/>
      <c r="B4182" s="17"/>
      <c r="C4182" s="18"/>
      <c r="D4182" s="1">
        <v>646</v>
      </c>
      <c r="E4182" s="4" t="s">
        <v>5873</v>
      </c>
    </row>
    <row r="4183" spans="1:5" ht="15" thickBot="1" x14ac:dyDescent="0.35">
      <c r="A4183" s="17"/>
      <c r="B4183" s="17"/>
      <c r="C4183" s="18"/>
      <c r="D4183" s="1">
        <v>323</v>
      </c>
      <c r="E4183" s="4" t="s">
        <v>5874</v>
      </c>
    </row>
    <row r="4184" spans="1:5" ht="15" thickBot="1" x14ac:dyDescent="0.35">
      <c r="A4184" s="17"/>
      <c r="B4184" s="17"/>
      <c r="C4184" s="18"/>
      <c r="D4184" s="1">
        <v>645</v>
      </c>
      <c r="E4184" s="4" t="s">
        <v>5875</v>
      </c>
    </row>
    <row r="4185" spans="1:5" ht="15" thickBot="1" x14ac:dyDescent="0.35">
      <c r="A4185" s="17"/>
      <c r="B4185" s="17"/>
      <c r="C4185" s="18"/>
      <c r="D4185" s="1">
        <v>324</v>
      </c>
      <c r="E4185" s="4" t="s">
        <v>5876</v>
      </c>
    </row>
    <row r="4186" spans="1:5" ht="15" thickBot="1" x14ac:dyDescent="0.35">
      <c r="A4186" s="17"/>
      <c r="B4186" s="17"/>
      <c r="C4186" s="18"/>
      <c r="D4186" s="1">
        <v>19</v>
      </c>
      <c r="E4186" s="4" t="s">
        <v>5877</v>
      </c>
    </row>
    <row r="4187" spans="1:5" ht="15" thickBot="1" x14ac:dyDescent="0.35">
      <c r="A4187" s="17"/>
      <c r="B4187" s="17"/>
      <c r="C4187" s="18"/>
      <c r="D4187" s="1">
        <v>348</v>
      </c>
      <c r="E4187" s="4" t="s">
        <v>5878</v>
      </c>
    </row>
    <row r="4188" spans="1:5" ht="15" thickBot="1" x14ac:dyDescent="0.35">
      <c r="A4188" s="17"/>
      <c r="B4188" s="17"/>
      <c r="C4188" s="18"/>
      <c r="D4188" s="1">
        <v>304</v>
      </c>
      <c r="E4188" s="4" t="s">
        <v>5879</v>
      </c>
    </row>
    <row r="4189" spans="1:5" ht="15" thickBot="1" x14ac:dyDescent="0.35">
      <c r="A4189" s="17"/>
      <c r="B4189" s="17"/>
      <c r="C4189" s="18"/>
      <c r="D4189" s="1">
        <v>569</v>
      </c>
      <c r="E4189" s="4" t="s">
        <v>5880</v>
      </c>
    </row>
    <row r="4190" spans="1:5" ht="15" thickBot="1" x14ac:dyDescent="0.35">
      <c r="A4190" s="17"/>
      <c r="B4190" s="17"/>
      <c r="C4190" s="18"/>
      <c r="D4190" s="1">
        <v>325</v>
      </c>
      <c r="E4190" s="4" t="s">
        <v>5881</v>
      </c>
    </row>
    <row r="4191" spans="1:5" ht="15" thickBot="1" x14ac:dyDescent="0.35">
      <c r="A4191" s="17"/>
      <c r="B4191" s="17"/>
      <c r="C4191" s="18"/>
      <c r="D4191" s="1">
        <v>206</v>
      </c>
      <c r="E4191" s="4" t="s">
        <v>5882</v>
      </c>
    </row>
    <row r="4192" spans="1:5" ht="15" thickBot="1" x14ac:dyDescent="0.35">
      <c r="A4192" s="17"/>
      <c r="B4192" s="17"/>
      <c r="C4192" s="18"/>
      <c r="D4192" s="1">
        <v>651</v>
      </c>
      <c r="E4192" s="4" t="s">
        <v>5883</v>
      </c>
    </row>
    <row r="4193" spans="1:5" ht="23.4" thickBot="1" x14ac:dyDescent="0.35">
      <c r="A4193" s="17"/>
      <c r="B4193" s="17"/>
      <c r="C4193" s="18"/>
      <c r="D4193" s="1">
        <v>650</v>
      </c>
      <c r="E4193" s="4" t="s">
        <v>5884</v>
      </c>
    </row>
    <row r="4194" spans="1:5" ht="15" thickBot="1" x14ac:dyDescent="0.35">
      <c r="A4194" s="17"/>
      <c r="B4194" s="17"/>
      <c r="C4194" s="18"/>
      <c r="D4194" s="1">
        <v>640</v>
      </c>
      <c r="E4194" s="4" t="s">
        <v>5885</v>
      </c>
    </row>
    <row r="4195" spans="1:5" ht="15" thickBot="1" x14ac:dyDescent="0.35">
      <c r="A4195" s="17"/>
      <c r="B4195" s="17"/>
      <c r="C4195" s="18"/>
      <c r="D4195" s="1">
        <v>641</v>
      </c>
      <c r="E4195" s="4" t="s">
        <v>5886</v>
      </c>
    </row>
    <row r="4196" spans="1:5" ht="15" thickBot="1" x14ac:dyDescent="0.35">
      <c r="A4196" s="17"/>
      <c r="B4196" s="17"/>
      <c r="C4196" s="18"/>
      <c r="D4196" s="1">
        <v>639</v>
      </c>
      <c r="E4196" s="4" t="s">
        <v>5887</v>
      </c>
    </row>
    <row r="4197" spans="1:5" ht="15" thickBot="1" x14ac:dyDescent="0.35">
      <c r="A4197" s="17"/>
      <c r="B4197" s="17"/>
      <c r="C4197" s="18"/>
      <c r="D4197" s="1">
        <v>728</v>
      </c>
      <c r="E4197" s="4" t="s">
        <v>5888</v>
      </c>
    </row>
    <row r="4198" spans="1:5" ht="15" thickBot="1" x14ac:dyDescent="0.35">
      <c r="A4198" s="17"/>
      <c r="B4198" s="17"/>
      <c r="C4198" s="18"/>
      <c r="D4198" s="1">
        <v>426</v>
      </c>
      <c r="E4198" s="4" t="s">
        <v>5889</v>
      </c>
    </row>
    <row r="4199" spans="1:5" ht="15" thickBot="1" x14ac:dyDescent="0.35">
      <c r="A4199" s="17"/>
      <c r="B4199" s="17"/>
      <c r="C4199" s="18"/>
      <c r="D4199" s="1">
        <v>808</v>
      </c>
      <c r="E4199" s="4" t="s">
        <v>5890</v>
      </c>
    </row>
    <row r="4200" spans="1:5" ht="15" thickBot="1" x14ac:dyDescent="0.35">
      <c r="A4200" s="17"/>
      <c r="B4200" s="17"/>
      <c r="C4200" s="18"/>
      <c r="D4200" s="1">
        <v>235</v>
      </c>
      <c r="E4200" s="4" t="s">
        <v>5891</v>
      </c>
    </row>
    <row r="4201" spans="1:5" ht="15" thickBot="1" x14ac:dyDescent="0.35">
      <c r="A4201" s="17"/>
      <c r="B4201" s="17"/>
      <c r="C4201" s="18"/>
      <c r="D4201" s="1">
        <v>309</v>
      </c>
      <c r="E4201" s="4" t="s">
        <v>5892</v>
      </c>
    </row>
    <row r="4202" spans="1:5" ht="15" thickBot="1" x14ac:dyDescent="0.35">
      <c r="A4202" s="17"/>
      <c r="B4202" s="17"/>
      <c r="C4202" s="18"/>
      <c r="D4202" s="1">
        <v>326</v>
      </c>
      <c r="E4202" s="4" t="s">
        <v>5893</v>
      </c>
    </row>
    <row r="4203" spans="1:5" ht="15" thickBot="1" x14ac:dyDescent="0.35">
      <c r="A4203" s="17"/>
      <c r="B4203" s="17"/>
      <c r="C4203" s="18"/>
      <c r="D4203" s="1">
        <v>746</v>
      </c>
      <c r="E4203" s="4" t="s">
        <v>5894</v>
      </c>
    </row>
    <row r="4204" spans="1:5" ht="15" thickBot="1" x14ac:dyDescent="0.35">
      <c r="A4204" s="17"/>
      <c r="B4204" s="17"/>
      <c r="C4204" s="18"/>
      <c r="D4204" s="1">
        <v>576</v>
      </c>
      <c r="E4204" s="4" t="s">
        <v>5895</v>
      </c>
    </row>
    <row r="4205" spans="1:5" ht="15" thickBot="1" x14ac:dyDescent="0.35">
      <c r="A4205" s="17"/>
      <c r="B4205" s="17"/>
      <c r="C4205" s="18"/>
      <c r="D4205" s="1">
        <v>382</v>
      </c>
      <c r="E4205" s="4" t="s">
        <v>5896</v>
      </c>
    </row>
    <row r="4206" spans="1:5" ht="15" thickBot="1" x14ac:dyDescent="0.35">
      <c r="A4206" s="17"/>
      <c r="B4206" s="17"/>
      <c r="C4206" s="18"/>
      <c r="D4206" s="1">
        <v>131</v>
      </c>
      <c r="E4206" s="4" t="s">
        <v>5897</v>
      </c>
    </row>
    <row r="4207" spans="1:5" ht="15" thickBot="1" x14ac:dyDescent="0.35">
      <c r="A4207" s="17"/>
      <c r="B4207" s="17"/>
      <c r="C4207" s="18"/>
      <c r="D4207" s="1">
        <v>564</v>
      </c>
      <c r="E4207" s="4" t="s">
        <v>5898</v>
      </c>
    </row>
    <row r="4208" spans="1:5" ht="15" thickBot="1" x14ac:dyDescent="0.35">
      <c r="A4208" s="17"/>
      <c r="B4208" s="17"/>
      <c r="C4208" s="18"/>
      <c r="D4208" s="1">
        <v>559</v>
      </c>
      <c r="E4208" s="4" t="s">
        <v>5899</v>
      </c>
    </row>
    <row r="4209" spans="1:5" ht="15" thickBot="1" x14ac:dyDescent="0.35">
      <c r="A4209" s="17"/>
      <c r="B4209" s="17"/>
      <c r="C4209" s="18"/>
      <c r="D4209" s="1">
        <v>565</v>
      </c>
      <c r="E4209" s="4" t="s">
        <v>5900</v>
      </c>
    </row>
    <row r="4210" spans="1:5" ht="15" thickBot="1" x14ac:dyDescent="0.35">
      <c r="A4210" s="17"/>
      <c r="B4210" s="17"/>
      <c r="C4210" s="18"/>
      <c r="D4210" s="1">
        <v>570</v>
      </c>
      <c r="E4210" s="4" t="s">
        <v>5901</v>
      </c>
    </row>
    <row r="4211" spans="1:5" ht="15" thickBot="1" x14ac:dyDescent="0.35">
      <c r="A4211" s="17"/>
      <c r="B4211" s="17"/>
      <c r="C4211" s="18"/>
      <c r="D4211" s="1">
        <v>581</v>
      </c>
      <c r="E4211" s="4" t="s">
        <v>5902</v>
      </c>
    </row>
    <row r="4212" spans="1:5" ht="15" thickBot="1" x14ac:dyDescent="0.35">
      <c r="A4212" s="17"/>
      <c r="B4212" s="17"/>
      <c r="C4212" s="18"/>
      <c r="D4212" s="1">
        <v>342</v>
      </c>
      <c r="E4212" s="4" t="s">
        <v>5903</v>
      </c>
    </row>
    <row r="4213" spans="1:5" ht="15" thickBot="1" x14ac:dyDescent="0.35">
      <c r="A4213" s="17"/>
      <c r="B4213" s="17"/>
      <c r="C4213" s="18"/>
      <c r="D4213" s="1">
        <v>440</v>
      </c>
      <c r="E4213" s="4" t="s">
        <v>5904</v>
      </c>
    </row>
    <row r="4214" spans="1:5" ht="15" thickBot="1" x14ac:dyDescent="0.35">
      <c r="A4214" s="17"/>
      <c r="B4214" s="17"/>
      <c r="C4214" s="18"/>
      <c r="D4214" s="1">
        <v>327</v>
      </c>
      <c r="E4214" s="4" t="s">
        <v>5905</v>
      </c>
    </row>
    <row r="4215" spans="1:5" ht="15" thickBot="1" x14ac:dyDescent="0.35">
      <c r="A4215" s="17"/>
      <c r="B4215" s="17"/>
      <c r="C4215" s="18"/>
      <c r="D4215" s="1">
        <v>211</v>
      </c>
      <c r="E4215" s="4" t="s">
        <v>5906</v>
      </c>
    </row>
    <row r="4216" spans="1:5" ht="15" thickBot="1" x14ac:dyDescent="0.35">
      <c r="A4216" s="17"/>
      <c r="B4216" s="17"/>
      <c r="C4216" s="18"/>
      <c r="D4216" s="1">
        <v>129</v>
      </c>
      <c r="E4216" s="4" t="s">
        <v>5907</v>
      </c>
    </row>
    <row r="4217" spans="1:5" ht="15" thickBot="1" x14ac:dyDescent="0.35">
      <c r="A4217" s="17"/>
      <c r="B4217" s="17"/>
      <c r="C4217" s="18"/>
      <c r="D4217" s="1">
        <v>457</v>
      </c>
      <c r="E4217" s="4" t="s">
        <v>5908</v>
      </c>
    </row>
    <row r="4218" spans="1:5" ht="15" thickBot="1" x14ac:dyDescent="0.35">
      <c r="A4218" s="17"/>
      <c r="B4218" s="17"/>
      <c r="C4218" s="18"/>
      <c r="D4218" s="1">
        <v>637</v>
      </c>
      <c r="E4218" s="4" t="s">
        <v>5909</v>
      </c>
    </row>
    <row r="4219" spans="1:5" ht="15" thickBot="1" x14ac:dyDescent="0.35">
      <c r="A4219" s="17"/>
      <c r="B4219" s="17"/>
      <c r="C4219" s="18"/>
      <c r="D4219" s="1">
        <v>351</v>
      </c>
      <c r="E4219" s="4" t="s">
        <v>5910</v>
      </c>
    </row>
    <row r="4220" spans="1:5" ht="15" thickBot="1" x14ac:dyDescent="0.35">
      <c r="A4220" s="17"/>
      <c r="B4220" s="17"/>
      <c r="C4220" s="18"/>
      <c r="D4220" s="1">
        <v>654</v>
      </c>
      <c r="E4220" s="4" t="s">
        <v>5911</v>
      </c>
    </row>
    <row r="4221" spans="1:5" ht="15" thickBot="1" x14ac:dyDescent="0.35">
      <c r="A4221" s="17"/>
      <c r="B4221" s="17"/>
      <c r="C4221" s="18"/>
      <c r="D4221" s="1">
        <v>662</v>
      </c>
      <c r="E4221" s="4" t="s">
        <v>5912</v>
      </c>
    </row>
    <row r="4222" spans="1:5" ht="15" thickBot="1" x14ac:dyDescent="0.35">
      <c r="A4222" s="17"/>
      <c r="B4222" s="17"/>
      <c r="C4222" s="18"/>
      <c r="D4222" s="1">
        <v>537</v>
      </c>
      <c r="E4222" s="4" t="s">
        <v>5913</v>
      </c>
    </row>
    <row r="4223" spans="1:5" ht="15" thickBot="1" x14ac:dyDescent="0.35">
      <c r="A4223" s="17"/>
      <c r="B4223" s="17"/>
      <c r="C4223" s="18"/>
      <c r="D4223" s="1">
        <v>228</v>
      </c>
      <c r="E4223" s="4" t="s">
        <v>5914</v>
      </c>
    </row>
    <row r="4224" spans="1:5" ht="15" thickBot="1" x14ac:dyDescent="0.35">
      <c r="A4224" s="17"/>
      <c r="B4224" s="17"/>
      <c r="C4224" s="18"/>
      <c r="D4224" s="1">
        <v>423</v>
      </c>
      <c r="E4224" s="4" t="s">
        <v>5915</v>
      </c>
    </row>
    <row r="4225" spans="1:5" ht="15" thickBot="1" x14ac:dyDescent="0.35">
      <c r="A4225" s="17"/>
      <c r="B4225" s="17"/>
      <c r="C4225" s="18"/>
      <c r="D4225" s="1">
        <v>552</v>
      </c>
      <c r="E4225" s="4" t="s">
        <v>5916</v>
      </c>
    </row>
    <row r="4226" spans="1:5" ht="15" thickBot="1" x14ac:dyDescent="0.35">
      <c r="A4226" s="17"/>
      <c r="B4226" s="17"/>
      <c r="C4226" s="18"/>
      <c r="D4226" s="1">
        <v>27</v>
      </c>
      <c r="E4226" s="4" t="s">
        <v>5917</v>
      </c>
    </row>
    <row r="4227" spans="1:5" ht="15" thickBot="1" x14ac:dyDescent="0.35">
      <c r="A4227" s="17"/>
      <c r="B4227" s="17"/>
      <c r="C4227" s="18"/>
      <c r="D4227" s="1">
        <v>670</v>
      </c>
      <c r="E4227" s="4" t="s">
        <v>5918</v>
      </c>
    </row>
    <row r="4228" spans="1:5" ht="15" thickBot="1" x14ac:dyDescent="0.35">
      <c r="A4228" s="17"/>
      <c r="B4228" s="17"/>
      <c r="C4228" s="18"/>
      <c r="D4228" s="1">
        <v>405</v>
      </c>
      <c r="E4228" s="4" t="s">
        <v>5919</v>
      </c>
    </row>
    <row r="4229" spans="1:5" ht="15" thickBot="1" x14ac:dyDescent="0.35">
      <c r="A4229" s="17"/>
      <c r="B4229" s="17"/>
      <c r="C4229" s="18"/>
      <c r="D4229" s="1">
        <v>538</v>
      </c>
      <c r="E4229" s="4" t="s">
        <v>5920</v>
      </c>
    </row>
    <row r="4230" spans="1:5" ht="15" thickBot="1" x14ac:dyDescent="0.35">
      <c r="A4230" s="17"/>
      <c r="B4230" s="17"/>
      <c r="C4230" s="18"/>
      <c r="D4230" s="1">
        <v>536</v>
      </c>
      <c r="E4230" s="4" t="s">
        <v>5921</v>
      </c>
    </row>
    <row r="4231" spans="1:5" ht="15" thickBot="1" x14ac:dyDescent="0.35">
      <c r="A4231" s="17"/>
      <c r="B4231" s="17"/>
      <c r="C4231" s="18"/>
      <c r="D4231" s="1">
        <v>539</v>
      </c>
      <c r="E4231" s="4" t="s">
        <v>5922</v>
      </c>
    </row>
    <row r="4232" spans="1:5" ht="15" thickBot="1" x14ac:dyDescent="0.35">
      <c r="A4232" s="17"/>
      <c r="B4232" s="17"/>
      <c r="C4232" s="18"/>
      <c r="D4232" s="1">
        <v>357</v>
      </c>
      <c r="E4232" s="4" t="s">
        <v>5923</v>
      </c>
    </row>
    <row r="4233" spans="1:5" ht="15" thickBot="1" x14ac:dyDescent="0.35">
      <c r="A4233" s="17"/>
      <c r="B4233" s="17"/>
      <c r="C4233" s="18"/>
      <c r="D4233" s="1">
        <v>251</v>
      </c>
      <c r="E4233" s="4" t="s">
        <v>5924</v>
      </c>
    </row>
    <row r="4234" spans="1:5" ht="15" thickBot="1" x14ac:dyDescent="0.35">
      <c r="A4234" s="17"/>
      <c r="B4234" s="17"/>
      <c r="C4234" s="18"/>
      <c r="D4234" s="1">
        <v>614</v>
      </c>
      <c r="E4234" s="4" t="s">
        <v>5925</v>
      </c>
    </row>
    <row r="4235" spans="1:5" ht="15" thickBot="1" x14ac:dyDescent="0.35">
      <c r="A4235" s="17"/>
      <c r="B4235" s="17"/>
      <c r="C4235" s="18"/>
      <c r="D4235" s="1">
        <v>15</v>
      </c>
      <c r="E4235" s="4" t="s">
        <v>5926</v>
      </c>
    </row>
    <row r="4236" spans="1:5" ht="15" thickBot="1" x14ac:dyDescent="0.35">
      <c r="A4236" s="17"/>
      <c r="B4236" s="17"/>
      <c r="C4236" s="18"/>
      <c r="D4236" s="1">
        <v>456</v>
      </c>
      <c r="E4236" s="4" t="s">
        <v>5927</v>
      </c>
    </row>
    <row r="4237" spans="1:5" ht="15" thickBot="1" x14ac:dyDescent="0.35">
      <c r="A4237" s="17"/>
      <c r="B4237" s="17"/>
      <c r="C4237" s="18"/>
      <c r="D4237" s="1">
        <v>1</v>
      </c>
      <c r="E4237" s="4" t="s">
        <v>5928</v>
      </c>
    </row>
    <row r="4238" spans="1:5" ht="15" thickBot="1" x14ac:dyDescent="0.35">
      <c r="A4238" s="17"/>
      <c r="B4238" s="17"/>
      <c r="C4238" s="18"/>
      <c r="D4238" s="1">
        <v>241</v>
      </c>
      <c r="E4238" s="4" t="s">
        <v>5929</v>
      </c>
    </row>
    <row r="4239" spans="1:5" ht="15" thickBot="1" x14ac:dyDescent="0.35">
      <c r="A4239" s="17"/>
      <c r="B4239" s="17"/>
      <c r="C4239" s="18"/>
      <c r="D4239" s="1">
        <v>207</v>
      </c>
      <c r="E4239" s="4" t="s">
        <v>5930</v>
      </c>
    </row>
    <row r="4240" spans="1:5" ht="15" thickBot="1" x14ac:dyDescent="0.35">
      <c r="A4240" s="17"/>
      <c r="B4240" s="17"/>
      <c r="C4240" s="18"/>
      <c r="D4240" s="1">
        <v>240</v>
      </c>
      <c r="E4240" s="4" t="s">
        <v>5931</v>
      </c>
    </row>
    <row r="4241" spans="1:5" ht="15" thickBot="1" x14ac:dyDescent="0.35">
      <c r="A4241" s="17"/>
      <c r="B4241" s="17"/>
      <c r="C4241" s="18"/>
      <c r="D4241" s="1">
        <v>629</v>
      </c>
      <c r="E4241" s="4" t="s">
        <v>5932</v>
      </c>
    </row>
    <row r="4242" spans="1:5" ht="15" thickBot="1" x14ac:dyDescent="0.35">
      <c r="A4242" s="17"/>
      <c r="B4242" s="17"/>
      <c r="C4242" s="18"/>
      <c r="D4242" s="1">
        <v>328</v>
      </c>
      <c r="E4242" s="4" t="s">
        <v>5933</v>
      </c>
    </row>
    <row r="4243" spans="1:5" ht="15" thickBot="1" x14ac:dyDescent="0.35">
      <c r="A4243" s="17"/>
      <c r="B4243" s="17"/>
      <c r="C4243" s="18"/>
      <c r="D4243" s="1">
        <v>442</v>
      </c>
      <c r="E4243" s="4" t="s">
        <v>5934</v>
      </c>
    </row>
    <row r="4244" spans="1:5" ht="15" thickBot="1" x14ac:dyDescent="0.35">
      <c r="A4244" s="17"/>
      <c r="B4244" s="17"/>
      <c r="C4244" s="18"/>
      <c r="D4244" s="1">
        <v>377</v>
      </c>
      <c r="E4244" s="4" t="s">
        <v>5935</v>
      </c>
    </row>
    <row r="4245" spans="1:5" ht="15" thickBot="1" x14ac:dyDescent="0.35">
      <c r="A4245" s="17"/>
      <c r="B4245" s="17"/>
      <c r="C4245" s="18"/>
      <c r="D4245" s="1">
        <v>227</v>
      </c>
      <c r="E4245" s="4" t="s">
        <v>5936</v>
      </c>
    </row>
    <row r="4246" spans="1:5" ht="15" thickBot="1" x14ac:dyDescent="0.35">
      <c r="A4246" s="17"/>
      <c r="B4246" s="17"/>
      <c r="C4246" s="18"/>
      <c r="D4246" s="1">
        <v>259</v>
      </c>
      <c r="E4246" s="4" t="s">
        <v>5937</v>
      </c>
    </row>
    <row r="4247" spans="1:5" ht="15" thickBot="1" x14ac:dyDescent="0.35">
      <c r="A4247" s="17"/>
      <c r="B4247" s="17"/>
      <c r="C4247" s="18"/>
      <c r="D4247" s="1">
        <v>329</v>
      </c>
      <c r="E4247" s="4" t="s">
        <v>5938</v>
      </c>
    </row>
    <row r="4248" spans="1:5" ht="15" thickBot="1" x14ac:dyDescent="0.35">
      <c r="A4248" s="17"/>
      <c r="B4248" s="17"/>
      <c r="C4248" s="18"/>
      <c r="D4248" s="1">
        <v>252</v>
      </c>
      <c r="E4248" s="4" t="s">
        <v>5939</v>
      </c>
    </row>
    <row r="4249" spans="1:5" ht="15" thickBot="1" x14ac:dyDescent="0.35">
      <c r="A4249" s="17"/>
      <c r="B4249" s="17"/>
      <c r="C4249" s="18"/>
      <c r="D4249" s="1">
        <v>253</v>
      </c>
      <c r="E4249" s="4" t="s">
        <v>5940</v>
      </c>
    </row>
    <row r="4250" spans="1:5" ht="15" thickBot="1" x14ac:dyDescent="0.35">
      <c r="A4250" s="17"/>
      <c r="B4250" s="17"/>
      <c r="C4250" s="18"/>
      <c r="D4250" s="1">
        <v>691</v>
      </c>
      <c r="E4250" s="4" t="s">
        <v>5941</v>
      </c>
    </row>
    <row r="4251" spans="1:5" ht="15" thickBot="1" x14ac:dyDescent="0.35">
      <c r="A4251" s="17"/>
      <c r="B4251" s="17"/>
      <c r="C4251" s="18"/>
      <c r="D4251" s="1">
        <v>12</v>
      </c>
      <c r="E4251" s="4" t="s">
        <v>5942</v>
      </c>
    </row>
    <row r="4252" spans="1:5" ht="15" thickBot="1" x14ac:dyDescent="0.35">
      <c r="A4252" s="17"/>
      <c r="B4252" s="17"/>
      <c r="C4252" s="18"/>
      <c r="D4252" s="1">
        <v>43</v>
      </c>
      <c r="E4252" s="4" t="s">
        <v>5943</v>
      </c>
    </row>
    <row r="4253" spans="1:5" ht="15" thickBot="1" x14ac:dyDescent="0.35">
      <c r="A4253" s="17"/>
      <c r="B4253" s="17"/>
      <c r="C4253" s="18"/>
      <c r="D4253" s="1">
        <v>412</v>
      </c>
      <c r="E4253" s="4" t="s">
        <v>5944</v>
      </c>
    </row>
    <row r="4254" spans="1:5" ht="15" thickBot="1" x14ac:dyDescent="0.35">
      <c r="A4254" s="17"/>
      <c r="B4254" s="17"/>
      <c r="C4254" s="18"/>
      <c r="D4254" s="1">
        <v>430</v>
      </c>
      <c r="E4254" s="4" t="s">
        <v>5945</v>
      </c>
    </row>
    <row r="4255" spans="1:5" ht="15" thickBot="1" x14ac:dyDescent="0.35">
      <c r="A4255" s="17"/>
      <c r="B4255" s="17"/>
      <c r="C4255" s="18"/>
      <c r="D4255" s="1">
        <v>632</v>
      </c>
      <c r="E4255" s="4" t="s">
        <v>5946</v>
      </c>
    </row>
    <row r="4256" spans="1:5" ht="15" thickBot="1" x14ac:dyDescent="0.35">
      <c r="A4256" s="17"/>
      <c r="B4256" s="17"/>
      <c r="C4256" s="18"/>
      <c r="D4256" s="1">
        <v>99</v>
      </c>
      <c r="E4256" s="4" t="s">
        <v>5947</v>
      </c>
    </row>
    <row r="4257" spans="1:5" ht="15" thickBot="1" x14ac:dyDescent="0.35">
      <c r="A4257" s="17"/>
      <c r="B4257" s="17"/>
      <c r="C4257" s="18"/>
      <c r="D4257" s="1">
        <v>433</v>
      </c>
      <c r="E4257" s="4" t="s">
        <v>5948</v>
      </c>
    </row>
    <row r="4258" spans="1:5" ht="15" thickBot="1" x14ac:dyDescent="0.35">
      <c r="A4258" s="17"/>
      <c r="B4258" s="17"/>
      <c r="C4258" s="18"/>
      <c r="D4258" s="1">
        <v>621</v>
      </c>
      <c r="E4258" s="4" t="s">
        <v>5949</v>
      </c>
    </row>
    <row r="4259" spans="1:5" ht="15" thickBot="1" x14ac:dyDescent="0.35">
      <c r="A4259" s="17"/>
      <c r="B4259" s="17"/>
      <c r="C4259" s="18"/>
      <c r="D4259" s="1">
        <v>331</v>
      </c>
      <c r="E4259" s="4" t="s">
        <v>5950</v>
      </c>
    </row>
    <row r="4260" spans="1:5" ht="15" thickBot="1" x14ac:dyDescent="0.35">
      <c r="A4260" s="17"/>
      <c r="B4260" s="17"/>
      <c r="C4260" s="18"/>
      <c r="D4260" s="1">
        <v>243</v>
      </c>
      <c r="E4260" s="4" t="s">
        <v>5951</v>
      </c>
    </row>
    <row r="4261" spans="1:5" ht="15" thickBot="1" x14ac:dyDescent="0.35">
      <c r="A4261" s="17"/>
      <c r="B4261" s="17"/>
      <c r="C4261" s="18"/>
      <c r="D4261" s="1">
        <v>673</v>
      </c>
      <c r="E4261" s="4" t="s">
        <v>5952</v>
      </c>
    </row>
    <row r="4262" spans="1:5" ht="15" thickBot="1" x14ac:dyDescent="0.35">
      <c r="A4262" s="17"/>
      <c r="B4262" s="17"/>
      <c r="C4262" s="18"/>
      <c r="D4262" s="1">
        <v>672</v>
      </c>
      <c r="E4262" s="4" t="s">
        <v>5953</v>
      </c>
    </row>
    <row r="4263" spans="1:5" ht="15" thickBot="1" x14ac:dyDescent="0.35">
      <c r="A4263" s="17"/>
      <c r="B4263" s="17"/>
      <c r="C4263" s="18"/>
      <c r="D4263" s="1">
        <v>330</v>
      </c>
      <c r="E4263" s="4" t="s">
        <v>5954</v>
      </c>
    </row>
    <row r="4264" spans="1:5" ht="15" thickBot="1" x14ac:dyDescent="0.35">
      <c r="A4264" s="17"/>
      <c r="B4264" s="17"/>
      <c r="C4264" s="18"/>
      <c r="D4264" s="1">
        <v>130</v>
      </c>
      <c r="E4264" s="4" t="s">
        <v>5955</v>
      </c>
    </row>
    <row r="4265" spans="1:5" ht="15" thickBot="1" x14ac:dyDescent="0.35">
      <c r="A4265" s="17"/>
      <c r="B4265" s="17"/>
      <c r="C4265" s="18"/>
      <c r="D4265" s="1">
        <v>458</v>
      </c>
      <c r="E4265" s="4" t="s">
        <v>5956</v>
      </c>
    </row>
    <row r="4266" spans="1:5" ht="15" thickBot="1" x14ac:dyDescent="0.35">
      <c r="A4266" s="17"/>
      <c r="B4266" s="17"/>
      <c r="C4266" s="18"/>
      <c r="D4266" s="1">
        <v>418</v>
      </c>
      <c r="E4266" s="4" t="s">
        <v>5957</v>
      </c>
    </row>
    <row r="4267" spans="1:5" ht="15" thickBot="1" x14ac:dyDescent="0.35">
      <c r="A4267" s="17"/>
      <c r="B4267" s="17"/>
      <c r="C4267" s="18"/>
      <c r="D4267" s="1">
        <v>460</v>
      </c>
      <c r="E4267" s="4" t="s">
        <v>5958</v>
      </c>
    </row>
    <row r="4268" spans="1:5" ht="15" thickBot="1" x14ac:dyDescent="0.35">
      <c r="A4268" s="17"/>
      <c r="B4268" s="17"/>
      <c r="C4268" s="18"/>
      <c r="D4268" s="1">
        <v>358</v>
      </c>
      <c r="E4268" s="4" t="s">
        <v>5959</v>
      </c>
    </row>
    <row r="4269" spans="1:5" ht="15" thickBot="1" x14ac:dyDescent="0.35">
      <c r="A4269" s="17"/>
      <c r="B4269" s="17"/>
      <c r="C4269" s="18"/>
      <c r="D4269" s="1">
        <v>383</v>
      </c>
      <c r="E4269" s="4" t="s">
        <v>5960</v>
      </c>
    </row>
    <row r="4270" spans="1:5" ht="15" thickBot="1" x14ac:dyDescent="0.35">
      <c r="A4270" s="17"/>
      <c r="B4270" s="17"/>
      <c r="C4270" s="18"/>
      <c r="D4270" s="1">
        <v>545</v>
      </c>
      <c r="E4270" s="4" t="s">
        <v>5961</v>
      </c>
    </row>
    <row r="4271" spans="1:5" ht="15" thickBot="1" x14ac:dyDescent="0.35">
      <c r="A4271" s="17"/>
      <c r="B4271" s="17"/>
      <c r="C4271" s="18"/>
      <c r="D4271" s="1">
        <v>90</v>
      </c>
      <c r="E4271" s="4" t="s">
        <v>5962</v>
      </c>
    </row>
    <row r="4272" spans="1:5" ht="15" thickBot="1" x14ac:dyDescent="0.35">
      <c r="A4272" s="17"/>
      <c r="B4272" s="17"/>
      <c r="C4272" s="18"/>
      <c r="D4272" s="1">
        <v>816</v>
      </c>
      <c r="E4272" s="4" t="s">
        <v>5963</v>
      </c>
    </row>
    <row r="4273" spans="1:5" ht="15" thickBot="1" x14ac:dyDescent="0.35">
      <c r="A4273" s="17"/>
      <c r="B4273" s="17"/>
      <c r="C4273" s="18"/>
      <c r="D4273" s="1">
        <v>740</v>
      </c>
      <c r="E4273" s="4" t="s">
        <v>5964</v>
      </c>
    </row>
    <row r="4274" spans="1:5" ht="15" thickBot="1" x14ac:dyDescent="0.35">
      <c r="A4274" s="17"/>
      <c r="B4274" s="17"/>
      <c r="C4274" s="18"/>
      <c r="D4274" s="1">
        <v>764</v>
      </c>
      <c r="E4274" s="4" t="s">
        <v>5965</v>
      </c>
    </row>
    <row r="4275" spans="1:5" ht="15" thickBot="1" x14ac:dyDescent="0.35">
      <c r="A4275" s="17"/>
      <c r="B4275" s="17"/>
      <c r="C4275" s="18"/>
      <c r="D4275" s="1">
        <v>66</v>
      </c>
      <c r="E4275" s="4" t="s">
        <v>5966</v>
      </c>
    </row>
    <row r="4276" spans="1:5" ht="15" thickBot="1" x14ac:dyDescent="0.35">
      <c r="A4276" s="17"/>
      <c r="B4276" s="17"/>
      <c r="C4276" s="18"/>
      <c r="D4276" s="1">
        <v>102</v>
      </c>
      <c r="E4276" s="4" t="s">
        <v>5967</v>
      </c>
    </row>
    <row r="4277" spans="1:5" ht="15" thickBot="1" x14ac:dyDescent="0.35">
      <c r="A4277" s="17"/>
      <c r="B4277" s="17"/>
      <c r="C4277" s="18"/>
      <c r="D4277" s="1">
        <v>393</v>
      </c>
      <c r="E4277" s="4" t="s">
        <v>5968</v>
      </c>
    </row>
    <row r="4278" spans="1:5" ht="15" thickBot="1" x14ac:dyDescent="0.35">
      <c r="A4278" s="17"/>
      <c r="B4278" s="17"/>
      <c r="C4278" s="18"/>
      <c r="D4278" s="1">
        <v>737</v>
      </c>
      <c r="E4278" s="4" t="s">
        <v>5969</v>
      </c>
    </row>
    <row r="4279" spans="1:5" ht="15" thickBot="1" x14ac:dyDescent="0.35">
      <c r="A4279" s="17"/>
      <c r="B4279" s="17"/>
      <c r="C4279" s="18"/>
      <c r="D4279" s="1">
        <v>735</v>
      </c>
      <c r="E4279" s="4" t="s">
        <v>5970</v>
      </c>
    </row>
    <row r="4280" spans="1:5" ht="15" thickBot="1" x14ac:dyDescent="0.35">
      <c r="A4280" s="17"/>
      <c r="B4280" s="17"/>
      <c r="C4280" s="18"/>
      <c r="D4280" s="1">
        <v>94</v>
      </c>
      <c r="E4280" s="4" t="s">
        <v>5971</v>
      </c>
    </row>
    <row r="4281" spans="1:5" ht="15" thickBot="1" x14ac:dyDescent="0.35">
      <c r="A4281" s="17"/>
      <c r="B4281" s="17"/>
      <c r="C4281" s="18"/>
      <c r="D4281" s="1">
        <v>679</v>
      </c>
      <c r="E4281" s="4" t="s">
        <v>5972</v>
      </c>
    </row>
    <row r="4282" spans="1:5" ht="15" thickBot="1" x14ac:dyDescent="0.35">
      <c r="A4282" s="17"/>
      <c r="B4282" s="17"/>
      <c r="C4282" s="18"/>
      <c r="D4282" s="1">
        <v>689</v>
      </c>
      <c r="E4282" s="4" t="s">
        <v>5973</v>
      </c>
    </row>
    <row r="4283" spans="1:5" ht="15" thickBot="1" x14ac:dyDescent="0.35">
      <c r="A4283" s="17"/>
      <c r="B4283" s="17"/>
      <c r="C4283" s="18"/>
      <c r="D4283" s="1">
        <v>700</v>
      </c>
      <c r="E4283" s="4" t="s">
        <v>5974</v>
      </c>
    </row>
    <row r="4284" spans="1:5" ht="15" thickBot="1" x14ac:dyDescent="0.35">
      <c r="A4284" s="17"/>
      <c r="B4284" s="17"/>
      <c r="C4284" s="18"/>
      <c r="D4284" s="1">
        <v>219</v>
      </c>
      <c r="E4284" s="4" t="s">
        <v>5975</v>
      </c>
    </row>
    <row r="4285" spans="1:5" ht="15" thickBot="1" x14ac:dyDescent="0.35">
      <c r="A4285" s="17"/>
      <c r="B4285" s="17"/>
      <c r="C4285" s="18"/>
      <c r="D4285" s="1">
        <v>794</v>
      </c>
      <c r="E4285" s="4" t="s">
        <v>5976</v>
      </c>
    </row>
    <row r="4286" spans="1:5" ht="15" thickBot="1" x14ac:dyDescent="0.35">
      <c r="A4286" s="17"/>
      <c r="B4286" s="17"/>
      <c r="C4286" s="18"/>
      <c r="D4286" s="1">
        <v>582</v>
      </c>
      <c r="E4286" s="4" t="s">
        <v>5977</v>
      </c>
    </row>
    <row r="4287" spans="1:5" ht="15" thickBot="1" x14ac:dyDescent="0.35">
      <c r="A4287" s="17"/>
      <c r="B4287" s="17"/>
      <c r="C4287" s="18"/>
      <c r="D4287" s="1">
        <v>705</v>
      </c>
      <c r="E4287" s="4" t="s">
        <v>5978</v>
      </c>
    </row>
    <row r="4288" spans="1:5" ht="15" thickBot="1" x14ac:dyDescent="0.35">
      <c r="A4288" s="17"/>
      <c r="B4288" s="17"/>
      <c r="C4288" s="18"/>
      <c r="D4288" s="1">
        <v>707</v>
      </c>
      <c r="E4288" s="4" t="s">
        <v>5979</v>
      </c>
    </row>
    <row r="4289" spans="1:5" ht="15" thickBot="1" x14ac:dyDescent="0.35">
      <c r="A4289" s="17"/>
      <c r="B4289" s="17"/>
      <c r="C4289" s="18"/>
      <c r="D4289" s="1">
        <v>801</v>
      </c>
      <c r="E4289" s="4" t="s">
        <v>5980</v>
      </c>
    </row>
    <row r="4290" spans="1:5" ht="15" thickBot="1" x14ac:dyDescent="0.35">
      <c r="A4290" s="17"/>
      <c r="B4290" s="17"/>
      <c r="C4290" s="18"/>
      <c r="D4290" s="1">
        <v>283</v>
      </c>
      <c r="E4290" s="4" t="s">
        <v>5981</v>
      </c>
    </row>
    <row r="4291" spans="1:5" ht="15" thickBot="1" x14ac:dyDescent="0.35">
      <c r="A4291" s="17"/>
      <c r="B4291" s="17"/>
      <c r="C4291" s="18"/>
      <c r="D4291" s="1">
        <v>615</v>
      </c>
      <c r="E4291" s="4" t="s">
        <v>5982</v>
      </c>
    </row>
    <row r="4292" spans="1:5" ht="15" thickBot="1" x14ac:dyDescent="0.35">
      <c r="A4292" s="17"/>
      <c r="B4292" s="17"/>
      <c r="C4292" s="18"/>
      <c r="D4292" s="1">
        <v>150</v>
      </c>
      <c r="E4292" s="4" t="s">
        <v>5983</v>
      </c>
    </row>
    <row r="4293" spans="1:5" ht="15" thickBot="1" x14ac:dyDescent="0.35">
      <c r="A4293" s="17"/>
      <c r="B4293" s="17"/>
      <c r="C4293" s="18"/>
      <c r="D4293" s="1">
        <v>368</v>
      </c>
      <c r="E4293" s="4" t="s">
        <v>5984</v>
      </c>
    </row>
    <row r="4294" spans="1:5" ht="15" thickBot="1" x14ac:dyDescent="0.35">
      <c r="A4294" s="17"/>
      <c r="B4294" s="17"/>
      <c r="C4294" s="18"/>
      <c r="D4294" s="1">
        <v>122</v>
      </c>
      <c r="E4294" s="4" t="s">
        <v>5985</v>
      </c>
    </row>
    <row r="4295" spans="1:5" ht="15" thickBot="1" x14ac:dyDescent="0.35">
      <c r="A4295" s="17"/>
      <c r="B4295" s="17"/>
      <c r="C4295" s="18"/>
      <c r="D4295" s="1">
        <v>103</v>
      </c>
      <c r="E4295" s="4" t="s">
        <v>5986</v>
      </c>
    </row>
    <row r="4296" spans="1:5" ht="15" thickBot="1" x14ac:dyDescent="0.35">
      <c r="A4296" s="17"/>
      <c r="B4296" s="17"/>
      <c r="C4296" s="18"/>
      <c r="D4296" s="1">
        <v>280</v>
      </c>
      <c r="E4296" s="4" t="s">
        <v>5987</v>
      </c>
    </row>
    <row r="4297" spans="1:5" ht="15" thickBot="1" x14ac:dyDescent="0.35">
      <c r="A4297" s="17"/>
      <c r="B4297" s="17"/>
      <c r="C4297" s="18"/>
      <c r="D4297" s="1">
        <v>384</v>
      </c>
      <c r="E4297" s="4" t="s">
        <v>5988</v>
      </c>
    </row>
    <row r="4298" spans="1:5" ht="15" thickBot="1" x14ac:dyDescent="0.35">
      <c r="A4298" s="17"/>
      <c r="B4298" s="17"/>
      <c r="C4298" s="18"/>
      <c r="D4298" s="1">
        <v>708</v>
      </c>
      <c r="E4298" s="4" t="s">
        <v>5989</v>
      </c>
    </row>
    <row r="4299" spans="1:5" ht="15" thickBot="1" x14ac:dyDescent="0.35">
      <c r="A4299" s="17"/>
      <c r="B4299" s="17"/>
      <c r="C4299" s="18"/>
      <c r="D4299" s="1">
        <v>717</v>
      </c>
      <c r="E4299" s="4" t="s">
        <v>5990</v>
      </c>
    </row>
    <row r="4300" spans="1:5" ht="15" thickBot="1" x14ac:dyDescent="0.35">
      <c r="A4300" s="17"/>
      <c r="B4300" s="17"/>
      <c r="C4300" s="18"/>
      <c r="D4300" s="1">
        <v>175</v>
      </c>
      <c r="E4300" s="4" t="s">
        <v>5991</v>
      </c>
    </row>
    <row r="4301" spans="1:5" ht="15" thickBot="1" x14ac:dyDescent="0.35">
      <c r="A4301" s="17"/>
      <c r="B4301" s="17"/>
      <c r="C4301" s="18"/>
      <c r="D4301" s="1">
        <v>379</v>
      </c>
      <c r="E4301" s="4" t="s">
        <v>5992</v>
      </c>
    </row>
    <row r="4302" spans="1:5" ht="15" thickBot="1" x14ac:dyDescent="0.35">
      <c r="A4302" s="17"/>
      <c r="B4302" s="17"/>
      <c r="C4302" s="18"/>
      <c r="D4302" s="1">
        <v>738</v>
      </c>
      <c r="E4302" s="4" t="s">
        <v>5993</v>
      </c>
    </row>
    <row r="4303" spans="1:5" ht="15" thickBot="1" x14ac:dyDescent="0.35">
      <c r="A4303" s="17"/>
      <c r="B4303" s="17"/>
      <c r="C4303" s="18"/>
      <c r="D4303" s="1">
        <v>732</v>
      </c>
      <c r="E4303" s="4" t="s">
        <v>5994</v>
      </c>
    </row>
    <row r="4304" spans="1:5" ht="15" thickBot="1" x14ac:dyDescent="0.35">
      <c r="A4304" s="17"/>
      <c r="B4304" s="17"/>
      <c r="C4304" s="18"/>
      <c r="D4304" s="1">
        <v>745</v>
      </c>
      <c r="E4304" s="4" t="s">
        <v>5995</v>
      </c>
    </row>
    <row r="4305" spans="1:5" ht="15" thickBot="1" x14ac:dyDescent="0.35">
      <c r="A4305" s="17"/>
      <c r="B4305" s="17"/>
      <c r="C4305" s="18"/>
      <c r="D4305" s="1">
        <v>631</v>
      </c>
      <c r="E4305" s="4" t="s">
        <v>5996</v>
      </c>
    </row>
    <row r="4306" spans="1:5" ht="15" thickBot="1" x14ac:dyDescent="0.35">
      <c r="A4306" s="17"/>
      <c r="B4306" s="17"/>
      <c r="C4306" s="18"/>
      <c r="D4306" s="1">
        <v>633</v>
      </c>
      <c r="E4306" s="4" t="s">
        <v>5997</v>
      </c>
    </row>
    <row r="4307" spans="1:5" ht="15" thickBot="1" x14ac:dyDescent="0.35">
      <c r="A4307" s="17"/>
      <c r="B4307" s="17"/>
      <c r="C4307" s="18"/>
      <c r="D4307" s="1">
        <v>835</v>
      </c>
      <c r="E4307" s="4" t="s">
        <v>5998</v>
      </c>
    </row>
    <row r="4308" spans="1:5" ht="15" thickBot="1" x14ac:dyDescent="0.35">
      <c r="A4308" s="17"/>
      <c r="B4308" s="17"/>
      <c r="C4308" s="18"/>
      <c r="D4308" s="1">
        <v>767</v>
      </c>
      <c r="E4308" s="4" t="s">
        <v>5999</v>
      </c>
    </row>
    <row r="4309" spans="1:5" ht="15" thickBot="1" x14ac:dyDescent="0.35">
      <c r="A4309" s="17"/>
      <c r="B4309" s="17"/>
      <c r="C4309" s="18"/>
      <c r="D4309" s="1">
        <v>768</v>
      </c>
      <c r="E4309" s="4" t="s">
        <v>6000</v>
      </c>
    </row>
    <row r="4310" spans="1:5" ht="15" thickBot="1" x14ac:dyDescent="0.35">
      <c r="A4310" s="17"/>
      <c r="B4310" s="17"/>
      <c r="C4310" s="18"/>
      <c r="D4310" s="1">
        <v>754</v>
      </c>
      <c r="E4310" s="4" t="s">
        <v>6001</v>
      </c>
    </row>
    <row r="4311" spans="1:5" ht="15" thickBot="1" x14ac:dyDescent="0.35">
      <c r="A4311" s="17"/>
      <c r="B4311" s="17"/>
      <c r="C4311" s="18"/>
      <c r="D4311" s="1">
        <v>500</v>
      </c>
      <c r="E4311" s="4" t="s">
        <v>6002</v>
      </c>
    </row>
    <row r="4312" spans="1:5" ht="15" thickBot="1" x14ac:dyDescent="0.35">
      <c r="A4312" s="17"/>
      <c r="B4312" s="17"/>
      <c r="C4312" s="18"/>
      <c r="D4312" s="1">
        <v>540</v>
      </c>
      <c r="E4312" s="4" t="s">
        <v>6003</v>
      </c>
    </row>
    <row r="4313" spans="1:5" ht="15" thickBot="1" x14ac:dyDescent="0.35">
      <c r="A4313" s="17"/>
      <c r="B4313" s="17"/>
      <c r="C4313" s="18"/>
      <c r="D4313" s="1">
        <v>742</v>
      </c>
      <c r="E4313" s="4" t="s">
        <v>6004</v>
      </c>
    </row>
    <row r="4314" spans="1:5" ht="15" thickBot="1" x14ac:dyDescent="0.35">
      <c r="A4314" s="17"/>
      <c r="B4314" s="17"/>
      <c r="C4314" s="18"/>
      <c r="D4314" s="1">
        <v>820</v>
      </c>
      <c r="E4314" s="4" t="s">
        <v>6005</v>
      </c>
    </row>
    <row r="4315" spans="1:5" ht="15" thickBot="1" x14ac:dyDescent="0.35">
      <c r="A4315" s="17"/>
      <c r="B4315" s="17"/>
      <c r="C4315" s="18"/>
      <c r="D4315" s="1">
        <v>789</v>
      </c>
      <c r="E4315" s="4" t="s">
        <v>6006</v>
      </c>
    </row>
    <row r="4316" spans="1:5" ht="15" thickBot="1" x14ac:dyDescent="0.35">
      <c r="A4316" s="17"/>
      <c r="B4316" s="17"/>
      <c r="C4316" s="18"/>
      <c r="D4316" s="1">
        <v>488</v>
      </c>
      <c r="E4316" s="4" t="s">
        <v>6007</v>
      </c>
    </row>
    <row r="4317" spans="1:5" ht="15" thickBot="1" x14ac:dyDescent="0.35">
      <c r="A4317" s="17"/>
      <c r="B4317" s="17"/>
      <c r="C4317" s="18"/>
      <c r="D4317" s="1">
        <v>112</v>
      </c>
      <c r="E4317" s="4" t="s">
        <v>6008</v>
      </c>
    </row>
    <row r="4318" spans="1:5" ht="15" thickBot="1" x14ac:dyDescent="0.35">
      <c r="A4318" s="17"/>
      <c r="B4318" s="17"/>
      <c r="C4318" s="18"/>
      <c r="D4318" s="1">
        <v>50</v>
      </c>
      <c r="E4318" s="4" t="s">
        <v>6009</v>
      </c>
    </row>
    <row r="4319" spans="1:5" ht="15" thickBot="1" x14ac:dyDescent="0.35">
      <c r="A4319" s="17"/>
      <c r="B4319" s="17"/>
      <c r="C4319" s="18"/>
      <c r="D4319" s="1">
        <v>124</v>
      </c>
      <c r="E4319" s="4" t="s">
        <v>6010</v>
      </c>
    </row>
    <row r="4320" spans="1:5" ht="15" thickBot="1" x14ac:dyDescent="0.35">
      <c r="A4320" s="17"/>
      <c r="B4320" s="17"/>
      <c r="C4320" s="18"/>
      <c r="D4320" s="1">
        <v>151</v>
      </c>
      <c r="E4320" s="4" t="s">
        <v>6011</v>
      </c>
    </row>
    <row r="4321" spans="1:5" ht="15" thickBot="1" x14ac:dyDescent="0.35">
      <c r="A4321" s="17"/>
      <c r="B4321" s="17"/>
      <c r="C4321" s="18"/>
      <c r="D4321" s="1">
        <v>506</v>
      </c>
      <c r="E4321" s="4" t="s">
        <v>6012</v>
      </c>
    </row>
    <row r="4322" spans="1:5" ht="15" thickBot="1" x14ac:dyDescent="0.35">
      <c r="A4322" s="17"/>
      <c r="B4322" s="17"/>
      <c r="C4322" s="18"/>
      <c r="D4322" s="1">
        <v>111</v>
      </c>
      <c r="E4322" s="4" t="s">
        <v>6013</v>
      </c>
    </row>
    <row r="4323" spans="1:5" ht="15" thickBot="1" x14ac:dyDescent="0.35">
      <c r="A4323" s="17"/>
      <c r="B4323" s="17"/>
      <c r="C4323" s="18"/>
      <c r="D4323" s="1">
        <v>736</v>
      </c>
      <c r="E4323" s="4" t="s">
        <v>6014</v>
      </c>
    </row>
    <row r="4324" spans="1:5" ht="15" thickBot="1" x14ac:dyDescent="0.35">
      <c r="A4324" s="17"/>
      <c r="B4324" s="17"/>
      <c r="C4324" s="18"/>
      <c r="D4324" s="1">
        <v>660</v>
      </c>
      <c r="E4324" s="4" t="s">
        <v>6015</v>
      </c>
    </row>
    <row r="4325" spans="1:5" ht="15" thickBot="1" x14ac:dyDescent="0.35">
      <c r="A4325" s="17"/>
      <c r="B4325" s="17"/>
      <c r="C4325" s="18"/>
      <c r="D4325" s="1">
        <v>155</v>
      </c>
      <c r="E4325" s="4" t="s">
        <v>6016</v>
      </c>
    </row>
    <row r="4326" spans="1:5" ht="15" thickBot="1" x14ac:dyDescent="0.35">
      <c r="A4326" s="17"/>
      <c r="B4326" s="17"/>
      <c r="C4326" s="18"/>
      <c r="D4326" s="1">
        <v>501</v>
      </c>
      <c r="E4326" s="4" t="s">
        <v>6017</v>
      </c>
    </row>
    <row r="4327" spans="1:5" ht="15" thickBot="1" x14ac:dyDescent="0.35">
      <c r="A4327" s="17"/>
      <c r="B4327" s="17"/>
      <c r="C4327" s="18"/>
      <c r="D4327" s="1">
        <v>502</v>
      </c>
      <c r="E4327" s="4" t="s">
        <v>6018</v>
      </c>
    </row>
    <row r="4328" spans="1:5" ht="15" thickBot="1" x14ac:dyDescent="0.35">
      <c r="A4328" s="17"/>
      <c r="B4328" s="17"/>
      <c r="C4328" s="18"/>
      <c r="D4328" s="1">
        <v>285</v>
      </c>
      <c r="E4328" s="4" t="s">
        <v>6019</v>
      </c>
    </row>
    <row r="4329" spans="1:5" ht="15" thickBot="1" x14ac:dyDescent="0.35">
      <c r="A4329" s="17"/>
      <c r="B4329" s="17"/>
      <c r="C4329" s="18"/>
      <c r="D4329" s="1">
        <v>490</v>
      </c>
      <c r="E4329" s="4" t="s">
        <v>6020</v>
      </c>
    </row>
    <row r="4330" spans="1:5" ht="15" thickBot="1" x14ac:dyDescent="0.35">
      <c r="A4330" s="17"/>
      <c r="B4330" s="17"/>
      <c r="C4330" s="18"/>
      <c r="D4330" s="1">
        <v>381</v>
      </c>
      <c r="E4330" s="4" t="s">
        <v>6021</v>
      </c>
    </row>
    <row r="4331" spans="1:5" ht="15" thickBot="1" x14ac:dyDescent="0.35">
      <c r="A4331" s="17"/>
      <c r="B4331" s="17"/>
      <c r="C4331" s="18"/>
      <c r="D4331" s="1">
        <v>344</v>
      </c>
      <c r="E4331" s="4" t="s">
        <v>6022</v>
      </c>
    </row>
    <row r="4332" spans="1:5" ht="15" thickBot="1" x14ac:dyDescent="0.35">
      <c r="A4332" s="17"/>
      <c r="B4332" s="17"/>
      <c r="C4332" s="18"/>
      <c r="D4332" s="1">
        <v>774</v>
      </c>
      <c r="E4332" s="4" t="s">
        <v>6023</v>
      </c>
    </row>
    <row r="4333" spans="1:5" ht="15" thickBot="1" x14ac:dyDescent="0.35">
      <c r="A4333" s="17"/>
      <c r="B4333" s="17"/>
      <c r="C4333" s="18"/>
      <c r="D4333" s="1">
        <v>306</v>
      </c>
      <c r="E4333" s="4" t="s">
        <v>6024</v>
      </c>
    </row>
    <row r="4334" spans="1:5" ht="15" thickBot="1" x14ac:dyDescent="0.35">
      <c r="A4334" s="17"/>
      <c r="B4334" s="17"/>
      <c r="C4334" s="18"/>
      <c r="D4334" s="1">
        <v>797</v>
      </c>
      <c r="E4334" s="4" t="s">
        <v>6025</v>
      </c>
    </row>
    <row r="4335" spans="1:5" ht="15" thickBot="1" x14ac:dyDescent="0.35">
      <c r="A4335" s="17"/>
      <c r="B4335" s="17"/>
      <c r="C4335" s="18"/>
      <c r="D4335" s="1">
        <v>803</v>
      </c>
      <c r="E4335" s="4" t="s">
        <v>6026</v>
      </c>
    </row>
    <row r="4336" spans="1:5" ht="15" thickBot="1" x14ac:dyDescent="0.35">
      <c r="A4336" s="17"/>
      <c r="B4336" s="17"/>
      <c r="C4336" s="18"/>
      <c r="D4336" s="1">
        <v>9</v>
      </c>
      <c r="E4336" s="4" t="s">
        <v>6027</v>
      </c>
    </row>
    <row r="4337" spans="1:5" ht="15" thickBot="1" x14ac:dyDescent="0.35">
      <c r="A4337" s="17"/>
      <c r="B4337" s="17"/>
      <c r="C4337" s="18"/>
      <c r="D4337" s="1">
        <v>786</v>
      </c>
      <c r="E4337" s="4" t="s">
        <v>6027</v>
      </c>
    </row>
    <row r="4338" spans="1:5" ht="15" thickBot="1" x14ac:dyDescent="0.35">
      <c r="A4338" s="17"/>
      <c r="B4338" s="17"/>
      <c r="C4338" s="18"/>
      <c r="D4338" s="1">
        <v>350</v>
      </c>
      <c r="E4338" s="4" t="s">
        <v>6028</v>
      </c>
    </row>
    <row r="4339" spans="1:5" ht="15" thickBot="1" x14ac:dyDescent="0.35">
      <c r="A4339" s="17"/>
      <c r="B4339" s="17"/>
      <c r="C4339" s="18"/>
      <c r="D4339" s="1">
        <v>467</v>
      </c>
      <c r="E4339" s="4" t="s">
        <v>6029</v>
      </c>
    </row>
    <row r="4340" spans="1:5" ht="15" thickBot="1" x14ac:dyDescent="0.35">
      <c r="A4340" s="17"/>
      <c r="B4340" s="17"/>
      <c r="C4340" s="18"/>
      <c r="D4340" s="1">
        <v>212</v>
      </c>
      <c r="E4340" s="4" t="s">
        <v>6030</v>
      </c>
    </row>
    <row r="4341" spans="1:5" ht="15" thickBot="1" x14ac:dyDescent="0.35">
      <c r="A4341" s="17"/>
      <c r="B4341" s="17"/>
      <c r="C4341" s="18"/>
      <c r="D4341" s="1">
        <v>627</v>
      </c>
      <c r="E4341" s="4" t="s">
        <v>6030</v>
      </c>
    </row>
    <row r="4342" spans="1:5" ht="15" thickBot="1" x14ac:dyDescent="0.35">
      <c r="A4342" s="17"/>
      <c r="B4342" s="17"/>
      <c r="C4342" s="18"/>
      <c r="D4342" s="1">
        <v>307</v>
      </c>
      <c r="E4342" s="4" t="s">
        <v>6031</v>
      </c>
    </row>
    <row r="4343" spans="1:5" ht="15" thickBot="1" x14ac:dyDescent="0.35">
      <c r="A4343" s="17"/>
      <c r="B4343" s="17"/>
      <c r="C4343" s="18"/>
      <c r="D4343" s="1">
        <v>802</v>
      </c>
      <c r="E4343" s="4" t="s">
        <v>6031</v>
      </c>
    </row>
    <row r="4344" spans="1:5" ht="15" thickBot="1" x14ac:dyDescent="0.35">
      <c r="A4344" s="17"/>
      <c r="B4344" s="17"/>
      <c r="C4344" s="18"/>
      <c r="D4344" s="1">
        <v>389</v>
      </c>
      <c r="E4344" s="4" t="s">
        <v>6032</v>
      </c>
    </row>
    <row r="4345" spans="1:5" ht="15" thickBot="1" x14ac:dyDescent="0.35">
      <c r="A4345" s="17"/>
      <c r="B4345" s="17"/>
      <c r="C4345" s="18"/>
      <c r="D4345" s="1">
        <v>775</v>
      </c>
      <c r="E4345" s="4" t="s">
        <v>6033</v>
      </c>
    </row>
    <row r="4346" spans="1:5" ht="15" thickBot="1" x14ac:dyDescent="0.35">
      <c r="A4346" s="17"/>
      <c r="B4346" s="17"/>
      <c r="C4346" s="18"/>
      <c r="D4346" s="1">
        <v>750</v>
      </c>
      <c r="E4346" s="4" t="s">
        <v>6034</v>
      </c>
    </row>
    <row r="4347" spans="1:5" ht="15" thickBot="1" x14ac:dyDescent="0.35">
      <c r="A4347" s="17"/>
      <c r="B4347" s="17"/>
      <c r="C4347" s="18"/>
      <c r="D4347" s="1">
        <v>521</v>
      </c>
      <c r="E4347" s="4" t="s">
        <v>6035</v>
      </c>
    </row>
    <row r="4348" spans="1:5" ht="15" thickBot="1" x14ac:dyDescent="0.35">
      <c r="A4348" s="17"/>
      <c r="B4348" s="17"/>
      <c r="C4348" s="18"/>
      <c r="D4348" s="1">
        <v>162</v>
      </c>
      <c r="E4348" s="4" t="s">
        <v>6036</v>
      </c>
    </row>
    <row r="4349" spans="1:5" ht="15" thickBot="1" x14ac:dyDescent="0.35">
      <c r="A4349" s="17"/>
      <c r="B4349" s="17"/>
      <c r="C4349" s="18"/>
      <c r="D4349" s="1">
        <v>780</v>
      </c>
      <c r="E4349" s="4" t="s">
        <v>6037</v>
      </c>
    </row>
    <row r="4350" spans="1:5" ht="15" thickBot="1" x14ac:dyDescent="0.35">
      <c r="A4350" s="17"/>
      <c r="B4350" s="17"/>
      <c r="C4350" s="18"/>
      <c r="D4350" s="1">
        <v>174</v>
      </c>
      <c r="E4350" s="4" t="s">
        <v>6038</v>
      </c>
    </row>
    <row r="4351" spans="1:5" ht="15" thickBot="1" x14ac:dyDescent="0.35">
      <c r="A4351" s="17"/>
      <c r="B4351" s="17"/>
      <c r="C4351" s="18"/>
      <c r="D4351" s="1">
        <v>156</v>
      </c>
      <c r="E4351" s="4" t="s">
        <v>6039</v>
      </c>
    </row>
    <row r="4352" spans="1:5" ht="15" thickBot="1" x14ac:dyDescent="0.35">
      <c r="A4352" s="17"/>
      <c r="B4352" s="17"/>
      <c r="C4352" s="18"/>
      <c r="D4352" s="1">
        <v>123</v>
      </c>
      <c r="E4352" s="4" t="s">
        <v>6040</v>
      </c>
    </row>
    <row r="4353" spans="1:5" ht="15" thickBot="1" x14ac:dyDescent="0.35">
      <c r="A4353" s="17"/>
      <c r="B4353" s="17"/>
      <c r="C4353" s="18"/>
      <c r="D4353" s="1">
        <v>62</v>
      </c>
      <c r="E4353" s="4" t="s">
        <v>6041</v>
      </c>
    </row>
    <row r="4354" spans="1:5" ht="15" thickBot="1" x14ac:dyDescent="0.35">
      <c r="A4354" s="17"/>
      <c r="B4354" s="17"/>
      <c r="C4354" s="18"/>
      <c r="D4354" s="1">
        <v>108</v>
      </c>
      <c r="E4354" s="4" t="s">
        <v>6042</v>
      </c>
    </row>
    <row r="4355" spans="1:5" ht="15" thickBot="1" x14ac:dyDescent="0.35">
      <c r="A4355" s="17"/>
      <c r="B4355" s="17"/>
      <c r="C4355" s="18"/>
      <c r="D4355" s="1">
        <v>814</v>
      </c>
      <c r="E4355" s="4" t="s">
        <v>6043</v>
      </c>
    </row>
    <row r="4356" spans="1:5" ht="15" thickBot="1" x14ac:dyDescent="0.35">
      <c r="A4356" s="17"/>
      <c r="B4356" s="17"/>
      <c r="C4356" s="18"/>
      <c r="D4356" s="1">
        <v>815</v>
      </c>
      <c r="E4356" s="4" t="s">
        <v>6044</v>
      </c>
    </row>
    <row r="4357" spans="1:5" ht="15" thickBot="1" x14ac:dyDescent="0.35">
      <c r="A4357" s="17"/>
      <c r="B4357" s="17"/>
      <c r="C4357" s="18"/>
      <c r="D4357" s="1">
        <v>242</v>
      </c>
      <c r="E4357" s="4" t="s">
        <v>6045</v>
      </c>
    </row>
    <row r="4358" spans="1:5" ht="15" thickBot="1" x14ac:dyDescent="0.35">
      <c r="A4358" s="17"/>
      <c r="B4358" s="17"/>
      <c r="C4358" s="18"/>
      <c r="D4358" s="1">
        <v>63</v>
      </c>
      <c r="E4358" s="4" t="s">
        <v>6046</v>
      </c>
    </row>
    <row r="4359" spans="1:5" ht="15" thickBot="1" x14ac:dyDescent="0.35">
      <c r="A4359" s="17"/>
      <c r="B4359" s="17"/>
      <c r="C4359" s="18"/>
      <c r="D4359" s="1">
        <v>64</v>
      </c>
      <c r="E4359" s="4" t="s">
        <v>6047</v>
      </c>
    </row>
    <row r="4360" spans="1:5" ht="15" thickBot="1" x14ac:dyDescent="0.35">
      <c r="A4360" s="17"/>
      <c r="B4360" s="17"/>
      <c r="C4360" s="18"/>
      <c r="D4360" s="1">
        <v>308</v>
      </c>
      <c r="E4360" s="4" t="s">
        <v>6048</v>
      </c>
    </row>
    <row r="4361" spans="1:5" ht="15" thickBot="1" x14ac:dyDescent="0.35">
      <c r="A4361" s="17"/>
      <c r="B4361" s="17"/>
      <c r="C4361" s="18"/>
      <c r="D4361" s="1">
        <v>434</v>
      </c>
      <c r="E4361" s="4" t="s">
        <v>6049</v>
      </c>
    </row>
    <row r="4362" spans="1:5" ht="15" thickBot="1" x14ac:dyDescent="0.35">
      <c r="A4362" s="17"/>
      <c r="B4362" s="17"/>
      <c r="C4362" s="18"/>
      <c r="D4362" s="1">
        <v>408</v>
      </c>
      <c r="E4362" s="4" t="s">
        <v>6050</v>
      </c>
    </row>
    <row r="4363" spans="1:5" ht="15" thickBot="1" x14ac:dyDescent="0.35">
      <c r="A4363" s="17"/>
      <c r="B4363" s="17"/>
      <c r="C4363" s="18"/>
      <c r="D4363" s="1">
        <v>65</v>
      </c>
      <c r="E4363" s="4" t="s">
        <v>6051</v>
      </c>
    </row>
    <row r="4364" spans="1:5" ht="15" thickBot="1" x14ac:dyDescent="0.35">
      <c r="A4364" s="17"/>
      <c r="B4364" s="17"/>
      <c r="C4364" s="18"/>
      <c r="D4364" s="1">
        <v>491</v>
      </c>
      <c r="E4364" s="4" t="s">
        <v>6052</v>
      </c>
    </row>
    <row r="4365" spans="1:5" ht="15" thickBot="1" x14ac:dyDescent="0.35">
      <c r="A4365" s="17"/>
      <c r="B4365" s="17"/>
      <c r="C4365" s="18"/>
      <c r="D4365" s="1">
        <v>154</v>
      </c>
      <c r="E4365" s="4" t="s">
        <v>6053</v>
      </c>
    </row>
    <row r="4366" spans="1:5" ht="15" thickBot="1" x14ac:dyDescent="0.35">
      <c r="A4366" s="17"/>
      <c r="B4366" s="17"/>
      <c r="C4366" s="18"/>
      <c r="D4366" s="1">
        <v>225</v>
      </c>
      <c r="E4366" s="4" t="s">
        <v>6054</v>
      </c>
    </row>
    <row r="4367" spans="1:5" ht="15" thickBot="1" x14ac:dyDescent="0.35">
      <c r="A4367" s="17"/>
      <c r="B4367" s="17"/>
      <c r="C4367" s="18"/>
      <c r="D4367" s="1">
        <v>643</v>
      </c>
      <c r="E4367" s="4" t="s">
        <v>6055</v>
      </c>
    </row>
    <row r="4368" spans="1:5" ht="15" thickBot="1" x14ac:dyDescent="0.35">
      <c r="A4368" s="17"/>
      <c r="B4368" s="17"/>
      <c r="C4368" s="18"/>
      <c r="D4368" s="1">
        <v>776</v>
      </c>
      <c r="E4368" s="4" t="s">
        <v>6056</v>
      </c>
    </row>
    <row r="4369" spans="1:5" ht="15" thickBot="1" x14ac:dyDescent="0.35">
      <c r="A4369" s="17"/>
      <c r="B4369" s="17"/>
      <c r="C4369" s="18"/>
      <c r="D4369" s="1">
        <v>827</v>
      </c>
      <c r="E4369" s="4" t="s">
        <v>6057</v>
      </c>
    </row>
    <row r="4370" spans="1:5" ht="15" thickBot="1" x14ac:dyDescent="0.35">
      <c r="A4370" s="17"/>
      <c r="B4370" s="17"/>
      <c r="C4370" s="18"/>
      <c r="D4370" s="1">
        <v>834</v>
      </c>
      <c r="E4370" s="4" t="s">
        <v>6058</v>
      </c>
    </row>
    <row r="4371" spans="1:5" ht="15" thickBot="1" x14ac:dyDescent="0.35">
      <c r="A4371" s="17"/>
      <c r="B4371" s="17"/>
      <c r="C4371" s="18"/>
      <c r="D4371" s="1">
        <v>825</v>
      </c>
      <c r="E4371" s="4" t="s">
        <v>6059</v>
      </c>
    </row>
    <row r="4372" spans="1:5" ht="15" thickBot="1" x14ac:dyDescent="0.35">
      <c r="A4372" s="17"/>
      <c r="B4372" s="17"/>
      <c r="C4372" s="18"/>
      <c r="D4372" s="1">
        <v>-1</v>
      </c>
      <c r="E4372" s="4" t="s">
        <v>8</v>
      </c>
    </row>
    <row r="4373" spans="1:5" ht="15" thickBot="1" x14ac:dyDescent="0.35">
      <c r="A4373" s="17"/>
      <c r="B4373" s="17"/>
      <c r="C4373" s="18"/>
      <c r="D4373" s="1">
        <v>-2</v>
      </c>
      <c r="E4373" s="4" t="s">
        <v>3148</v>
      </c>
    </row>
    <row r="4374" spans="1:5" ht="15" thickBot="1" x14ac:dyDescent="0.35">
      <c r="A4374" s="19"/>
      <c r="B4374" s="19"/>
      <c r="C4374" s="20"/>
      <c r="D4374" s="5">
        <v>-3</v>
      </c>
      <c r="E4374" s="6" t="s">
        <v>6060</v>
      </c>
    </row>
    <row r="4375" spans="1:5" ht="15" thickBot="1" x14ac:dyDescent="0.35">
      <c r="A4375" s="10" t="s">
        <v>3161</v>
      </c>
      <c r="B4375" s="10" t="s">
        <v>10</v>
      </c>
      <c r="C4375" s="10" t="s">
        <v>11</v>
      </c>
      <c r="D4375" s="21" t="s">
        <v>3150</v>
      </c>
      <c r="E4375" s="21"/>
    </row>
    <row r="4376" spans="1:5" ht="15" thickBot="1" x14ac:dyDescent="0.35">
      <c r="A4376" s="9" t="s">
        <v>3162</v>
      </c>
      <c r="B4376" s="9" t="s">
        <v>5</v>
      </c>
      <c r="C4376" s="9" t="s">
        <v>2865</v>
      </c>
      <c r="D4376" s="22" t="s">
        <v>3158</v>
      </c>
      <c r="E4376" s="22"/>
    </row>
    <row r="4377" spans="1:5" ht="15" thickBot="1" x14ac:dyDescent="0.35">
      <c r="A4377" s="17"/>
      <c r="B4377" s="17"/>
      <c r="C4377" s="18"/>
      <c r="D4377" s="2" t="s">
        <v>211</v>
      </c>
      <c r="E4377" s="3" t="s">
        <v>212</v>
      </c>
    </row>
    <row r="4378" spans="1:5" ht="15" thickBot="1" x14ac:dyDescent="0.35">
      <c r="A4378" s="17"/>
      <c r="B4378" s="17"/>
      <c r="C4378" s="18"/>
      <c r="D4378" s="1">
        <v>438</v>
      </c>
      <c r="E4378" s="4" t="s">
        <v>5244</v>
      </c>
    </row>
    <row r="4379" spans="1:5" ht="15" thickBot="1" x14ac:dyDescent="0.35">
      <c r="A4379" s="17"/>
      <c r="B4379" s="17"/>
      <c r="C4379" s="18"/>
      <c r="D4379" s="1">
        <v>372</v>
      </c>
      <c r="E4379" s="4" t="s">
        <v>5245</v>
      </c>
    </row>
    <row r="4380" spans="1:5" ht="15" thickBot="1" x14ac:dyDescent="0.35">
      <c r="A4380" s="17"/>
      <c r="B4380" s="17"/>
      <c r="C4380" s="18"/>
      <c r="D4380" s="1">
        <v>361</v>
      </c>
      <c r="E4380" s="4" t="s">
        <v>5246</v>
      </c>
    </row>
    <row r="4381" spans="1:5" ht="15" thickBot="1" x14ac:dyDescent="0.35">
      <c r="A4381" s="17"/>
      <c r="B4381" s="17"/>
      <c r="C4381" s="18"/>
      <c r="D4381" s="1">
        <v>231</v>
      </c>
      <c r="E4381" s="4" t="s">
        <v>5247</v>
      </c>
    </row>
    <row r="4382" spans="1:5" ht="15" thickBot="1" x14ac:dyDescent="0.35">
      <c r="A4382" s="17"/>
      <c r="B4382" s="17"/>
      <c r="C4382" s="18"/>
      <c r="D4382" s="1">
        <v>714</v>
      </c>
      <c r="E4382" s="4" t="s">
        <v>5247</v>
      </c>
    </row>
    <row r="4383" spans="1:5" ht="15" thickBot="1" x14ac:dyDescent="0.35">
      <c r="A4383" s="17"/>
      <c r="B4383" s="17"/>
      <c r="C4383" s="18"/>
      <c r="D4383" s="1">
        <v>719</v>
      </c>
      <c r="E4383" s="4" t="s">
        <v>5248</v>
      </c>
    </row>
    <row r="4384" spans="1:5" ht="15" thickBot="1" x14ac:dyDescent="0.35">
      <c r="A4384" s="17"/>
      <c r="B4384" s="17"/>
      <c r="C4384" s="18"/>
      <c r="D4384" s="1">
        <v>520</v>
      </c>
      <c r="E4384" s="4" t="s">
        <v>5249</v>
      </c>
    </row>
    <row r="4385" spans="1:5" ht="15" thickBot="1" x14ac:dyDescent="0.35">
      <c r="A4385" s="17"/>
      <c r="B4385" s="17"/>
      <c r="C4385" s="18"/>
      <c r="D4385" s="1">
        <v>628</v>
      </c>
      <c r="E4385" s="4" t="s">
        <v>5250</v>
      </c>
    </row>
    <row r="4386" spans="1:5" ht="15" thickBot="1" x14ac:dyDescent="0.35">
      <c r="A4386" s="17"/>
      <c r="B4386" s="17"/>
      <c r="C4386" s="18"/>
      <c r="D4386" s="1">
        <v>798</v>
      </c>
      <c r="E4386" s="4" t="s">
        <v>5251</v>
      </c>
    </row>
    <row r="4387" spans="1:5" ht="15" thickBot="1" x14ac:dyDescent="0.35">
      <c r="A4387" s="17"/>
      <c r="B4387" s="17"/>
      <c r="C4387" s="18"/>
      <c r="D4387" s="1">
        <v>125</v>
      </c>
      <c r="E4387" s="4" t="s">
        <v>5252</v>
      </c>
    </row>
    <row r="4388" spans="1:5" ht="15" thickBot="1" x14ac:dyDescent="0.35">
      <c r="A4388" s="17"/>
      <c r="B4388" s="17"/>
      <c r="C4388" s="18"/>
      <c r="D4388" s="1">
        <v>4</v>
      </c>
      <c r="E4388" s="4" t="s">
        <v>5253</v>
      </c>
    </row>
    <row r="4389" spans="1:5" ht="15" thickBot="1" x14ac:dyDescent="0.35">
      <c r="A4389" s="17"/>
      <c r="B4389" s="17"/>
      <c r="C4389" s="18"/>
      <c r="D4389" s="1">
        <v>464</v>
      </c>
      <c r="E4389" s="4" t="s">
        <v>5254</v>
      </c>
    </row>
    <row r="4390" spans="1:5" ht="15" thickBot="1" x14ac:dyDescent="0.35">
      <c r="A4390" s="17"/>
      <c r="B4390" s="17"/>
      <c r="C4390" s="18"/>
      <c r="D4390" s="1">
        <v>479</v>
      </c>
      <c r="E4390" s="4" t="s">
        <v>5255</v>
      </c>
    </row>
    <row r="4391" spans="1:5" ht="15" thickBot="1" x14ac:dyDescent="0.35">
      <c r="A4391" s="17"/>
      <c r="B4391" s="17"/>
      <c r="C4391" s="18"/>
      <c r="D4391" s="1">
        <v>444</v>
      </c>
      <c r="E4391" s="4" t="s">
        <v>5256</v>
      </c>
    </row>
    <row r="4392" spans="1:5" ht="15" thickBot="1" x14ac:dyDescent="0.35">
      <c r="A4392" s="17"/>
      <c r="B4392" s="17"/>
      <c r="C4392" s="18"/>
      <c r="D4392" s="1">
        <v>551</v>
      </c>
      <c r="E4392" s="4" t="s">
        <v>5257</v>
      </c>
    </row>
    <row r="4393" spans="1:5" ht="15" thickBot="1" x14ac:dyDescent="0.35">
      <c r="A4393" s="17"/>
      <c r="B4393" s="17"/>
      <c r="C4393" s="18"/>
      <c r="D4393" s="1">
        <v>649</v>
      </c>
      <c r="E4393" s="4" t="s">
        <v>5258</v>
      </c>
    </row>
    <row r="4394" spans="1:5" ht="15" thickBot="1" x14ac:dyDescent="0.35">
      <c r="A4394" s="17"/>
      <c r="B4394" s="17"/>
      <c r="C4394" s="18"/>
      <c r="D4394" s="1">
        <v>5</v>
      </c>
      <c r="E4394" s="4" t="s">
        <v>5259</v>
      </c>
    </row>
    <row r="4395" spans="1:5" ht="15" thickBot="1" x14ac:dyDescent="0.35">
      <c r="A4395" s="17"/>
      <c r="B4395" s="17"/>
      <c r="C4395" s="18"/>
      <c r="D4395" s="1">
        <v>769</v>
      </c>
      <c r="E4395" s="4" t="s">
        <v>5260</v>
      </c>
    </row>
    <row r="4396" spans="1:5" ht="15" thickBot="1" x14ac:dyDescent="0.35">
      <c r="A4396" s="17"/>
      <c r="B4396" s="17"/>
      <c r="C4396" s="18"/>
      <c r="D4396" s="1">
        <v>204</v>
      </c>
      <c r="E4396" s="4" t="s">
        <v>5261</v>
      </c>
    </row>
    <row r="4397" spans="1:5" ht="15" thickBot="1" x14ac:dyDescent="0.35">
      <c r="A4397" s="17"/>
      <c r="B4397" s="17"/>
      <c r="C4397" s="18"/>
      <c r="D4397" s="1">
        <v>812</v>
      </c>
      <c r="E4397" s="4" t="s">
        <v>5262</v>
      </c>
    </row>
    <row r="4398" spans="1:5" ht="15" thickBot="1" x14ac:dyDescent="0.35">
      <c r="A4398" s="17"/>
      <c r="B4398" s="17"/>
      <c r="C4398" s="18"/>
      <c r="D4398" s="1">
        <v>445</v>
      </c>
      <c r="E4398" s="4" t="s">
        <v>5263</v>
      </c>
    </row>
    <row r="4399" spans="1:5" ht="15" thickBot="1" x14ac:dyDescent="0.35">
      <c r="A4399" s="17"/>
      <c r="B4399" s="17"/>
      <c r="C4399" s="18"/>
      <c r="D4399" s="1">
        <v>465</v>
      </c>
      <c r="E4399" s="4" t="s">
        <v>5264</v>
      </c>
    </row>
    <row r="4400" spans="1:5" ht="15" thickBot="1" x14ac:dyDescent="0.35">
      <c r="A4400" s="17"/>
      <c r="B4400" s="17"/>
      <c r="C4400" s="18"/>
      <c r="D4400" s="1">
        <v>18</v>
      </c>
      <c r="E4400" s="4" t="s">
        <v>5265</v>
      </c>
    </row>
    <row r="4401" spans="1:5" ht="15" thickBot="1" x14ac:dyDescent="0.35">
      <c r="A4401" s="17"/>
      <c r="B4401" s="17"/>
      <c r="C4401" s="18"/>
      <c r="D4401" s="1">
        <v>28</v>
      </c>
      <c r="E4401" s="4" t="s">
        <v>5266</v>
      </c>
    </row>
    <row r="4402" spans="1:5" ht="15" thickBot="1" x14ac:dyDescent="0.35">
      <c r="A4402" s="17"/>
      <c r="B4402" s="17"/>
      <c r="C4402" s="18"/>
      <c r="D4402" s="1">
        <v>353</v>
      </c>
      <c r="E4402" s="4" t="s">
        <v>5267</v>
      </c>
    </row>
    <row r="4403" spans="1:5" ht="15" thickBot="1" x14ac:dyDescent="0.35">
      <c r="A4403" s="17"/>
      <c r="B4403" s="17"/>
      <c r="C4403" s="18"/>
      <c r="D4403" s="1">
        <v>362</v>
      </c>
      <c r="E4403" s="4" t="s">
        <v>5268</v>
      </c>
    </row>
    <row r="4404" spans="1:5" ht="15" thickBot="1" x14ac:dyDescent="0.35">
      <c r="A4404" s="17"/>
      <c r="B4404" s="17"/>
      <c r="C4404" s="18"/>
      <c r="D4404" s="1">
        <v>468</v>
      </c>
      <c r="E4404" s="4" t="s">
        <v>5269</v>
      </c>
    </row>
    <row r="4405" spans="1:5" ht="15" thickBot="1" x14ac:dyDescent="0.35">
      <c r="A4405" s="17"/>
      <c r="B4405" s="17"/>
      <c r="C4405" s="18"/>
      <c r="D4405" s="1">
        <v>316</v>
      </c>
      <c r="E4405" s="4" t="s">
        <v>5270</v>
      </c>
    </row>
    <row r="4406" spans="1:5" ht="15" thickBot="1" x14ac:dyDescent="0.35">
      <c r="A4406" s="17"/>
      <c r="B4406" s="17"/>
      <c r="C4406" s="18"/>
      <c r="D4406" s="1">
        <v>725</v>
      </c>
      <c r="E4406" s="4" t="s">
        <v>5271</v>
      </c>
    </row>
    <row r="4407" spans="1:5" ht="15" thickBot="1" x14ac:dyDescent="0.35">
      <c r="A4407" s="17"/>
      <c r="B4407" s="17"/>
      <c r="C4407" s="18"/>
      <c r="D4407" s="1">
        <v>561</v>
      </c>
      <c r="E4407" s="4" t="s">
        <v>5272</v>
      </c>
    </row>
    <row r="4408" spans="1:5" ht="15" thickBot="1" x14ac:dyDescent="0.35">
      <c r="A4408" s="17"/>
      <c r="B4408" s="17"/>
      <c r="C4408" s="18"/>
      <c r="D4408" s="1">
        <v>346</v>
      </c>
      <c r="E4408" s="4" t="s">
        <v>5273</v>
      </c>
    </row>
    <row r="4409" spans="1:5" ht="15" thickBot="1" x14ac:dyDescent="0.35">
      <c r="A4409" s="17"/>
      <c r="B4409" s="17"/>
      <c r="C4409" s="18"/>
      <c r="D4409" s="1">
        <v>484</v>
      </c>
      <c r="E4409" s="4" t="s">
        <v>5273</v>
      </c>
    </row>
    <row r="4410" spans="1:5" ht="15" thickBot="1" x14ac:dyDescent="0.35">
      <c r="A4410" s="17"/>
      <c r="B4410" s="17"/>
      <c r="C4410" s="18"/>
      <c r="D4410" s="1">
        <v>255</v>
      </c>
      <c r="E4410" s="4" t="s">
        <v>5274</v>
      </c>
    </row>
    <row r="4411" spans="1:5" ht="15" thickBot="1" x14ac:dyDescent="0.35">
      <c r="A4411" s="17"/>
      <c r="B4411" s="17"/>
      <c r="C4411" s="18"/>
      <c r="D4411" s="1">
        <v>553</v>
      </c>
      <c r="E4411" s="4" t="s">
        <v>5275</v>
      </c>
    </row>
    <row r="4412" spans="1:5" ht="15" thickBot="1" x14ac:dyDescent="0.35">
      <c r="A4412" s="17"/>
      <c r="B4412" s="17"/>
      <c r="C4412" s="18"/>
      <c r="D4412" s="1">
        <v>478</v>
      </c>
      <c r="E4412" s="4" t="s">
        <v>5276</v>
      </c>
    </row>
    <row r="4413" spans="1:5" ht="15" thickBot="1" x14ac:dyDescent="0.35">
      <c r="A4413" s="17"/>
      <c r="B4413" s="17"/>
      <c r="C4413" s="18"/>
      <c r="D4413" s="1">
        <v>818</v>
      </c>
      <c r="E4413" s="4" t="s">
        <v>5277</v>
      </c>
    </row>
    <row r="4414" spans="1:5" ht="15" thickBot="1" x14ac:dyDescent="0.35">
      <c r="A4414" s="17"/>
      <c r="B4414" s="17"/>
      <c r="C4414" s="18"/>
      <c r="D4414" s="1">
        <v>34</v>
      </c>
      <c r="E4414" s="4" t="s">
        <v>5278</v>
      </c>
    </row>
    <row r="4415" spans="1:5" ht="15" thickBot="1" x14ac:dyDescent="0.35">
      <c r="A4415" s="17"/>
      <c r="B4415" s="17"/>
      <c r="C4415" s="18"/>
      <c r="D4415" s="1">
        <v>584</v>
      </c>
      <c r="E4415" s="4" t="s">
        <v>5279</v>
      </c>
    </row>
    <row r="4416" spans="1:5" ht="15" thickBot="1" x14ac:dyDescent="0.35">
      <c r="A4416" s="17"/>
      <c r="B4416" s="17"/>
      <c r="C4416" s="18"/>
      <c r="D4416" s="1">
        <v>619</v>
      </c>
      <c r="E4416" s="4" t="s">
        <v>5280</v>
      </c>
    </row>
    <row r="4417" spans="1:5" ht="15" thickBot="1" x14ac:dyDescent="0.35">
      <c r="A4417" s="17"/>
      <c r="B4417" s="17"/>
      <c r="C4417" s="18"/>
      <c r="D4417" s="1">
        <v>607</v>
      </c>
      <c r="E4417" s="4" t="s">
        <v>5281</v>
      </c>
    </row>
    <row r="4418" spans="1:5" ht="15" thickBot="1" x14ac:dyDescent="0.35">
      <c r="A4418" s="17"/>
      <c r="B4418" s="17"/>
      <c r="C4418" s="18"/>
      <c r="D4418" s="1">
        <v>606</v>
      </c>
      <c r="E4418" s="4" t="s">
        <v>5282</v>
      </c>
    </row>
    <row r="4419" spans="1:5" ht="15" thickBot="1" x14ac:dyDescent="0.35">
      <c r="A4419" s="17"/>
      <c r="B4419" s="17"/>
      <c r="C4419" s="18"/>
      <c r="D4419" s="1">
        <v>585</v>
      </c>
      <c r="E4419" s="4" t="s">
        <v>5283</v>
      </c>
    </row>
    <row r="4420" spans="1:5" ht="15" thickBot="1" x14ac:dyDescent="0.35">
      <c r="A4420" s="17"/>
      <c r="B4420" s="17"/>
      <c r="C4420" s="18"/>
      <c r="D4420" s="1">
        <v>558</v>
      </c>
      <c r="E4420" s="4" t="s">
        <v>5284</v>
      </c>
    </row>
    <row r="4421" spans="1:5" ht="15" thickBot="1" x14ac:dyDescent="0.35">
      <c r="A4421" s="17"/>
      <c r="B4421" s="17"/>
      <c r="C4421" s="18"/>
      <c r="D4421" s="1">
        <v>135</v>
      </c>
      <c r="E4421" s="4" t="s">
        <v>5285</v>
      </c>
    </row>
    <row r="4422" spans="1:5" ht="15" thickBot="1" x14ac:dyDescent="0.35">
      <c r="A4422" s="17"/>
      <c r="B4422" s="17"/>
      <c r="C4422" s="18"/>
      <c r="D4422" s="1">
        <v>260</v>
      </c>
      <c r="E4422" s="4" t="s">
        <v>5286</v>
      </c>
    </row>
    <row r="4423" spans="1:5" ht="15" thickBot="1" x14ac:dyDescent="0.35">
      <c r="A4423" s="17"/>
      <c r="B4423" s="17"/>
      <c r="C4423" s="18"/>
      <c r="D4423" s="1">
        <v>519</v>
      </c>
      <c r="E4423" s="4" t="s">
        <v>5287</v>
      </c>
    </row>
    <row r="4424" spans="1:5" ht="15" thickBot="1" x14ac:dyDescent="0.35">
      <c r="A4424" s="17"/>
      <c r="B4424" s="17"/>
      <c r="C4424" s="18"/>
      <c r="D4424" s="1">
        <v>136</v>
      </c>
      <c r="E4424" s="4" t="s">
        <v>5288</v>
      </c>
    </row>
    <row r="4425" spans="1:5" ht="15" thickBot="1" x14ac:dyDescent="0.35">
      <c r="A4425" s="17"/>
      <c r="B4425" s="17"/>
      <c r="C4425" s="18"/>
      <c r="D4425" s="1">
        <v>152</v>
      </c>
      <c r="E4425" s="4" t="s">
        <v>5289</v>
      </c>
    </row>
    <row r="4426" spans="1:5" ht="15" thickBot="1" x14ac:dyDescent="0.35">
      <c r="A4426" s="17"/>
      <c r="B4426" s="17"/>
      <c r="C4426" s="18"/>
      <c r="D4426" s="1">
        <v>513</v>
      </c>
      <c r="E4426" s="4" t="s">
        <v>5290</v>
      </c>
    </row>
    <row r="4427" spans="1:5" ht="15" thickBot="1" x14ac:dyDescent="0.35">
      <c r="A4427" s="17"/>
      <c r="B4427" s="17"/>
      <c r="C4427" s="18"/>
      <c r="D4427" s="1">
        <v>288</v>
      </c>
      <c r="E4427" s="4" t="s">
        <v>5291</v>
      </c>
    </row>
    <row r="4428" spans="1:5" ht="15" thickBot="1" x14ac:dyDescent="0.35">
      <c r="A4428" s="17"/>
      <c r="B4428" s="17"/>
      <c r="C4428" s="18"/>
      <c r="D4428" s="1">
        <v>431</v>
      </c>
      <c r="E4428" s="4" t="s">
        <v>5292</v>
      </c>
    </row>
    <row r="4429" spans="1:5" ht="15" thickBot="1" x14ac:dyDescent="0.35">
      <c r="A4429" s="17"/>
      <c r="B4429" s="17"/>
      <c r="C4429" s="18"/>
      <c r="D4429" s="1">
        <v>52</v>
      </c>
      <c r="E4429" s="4" t="s">
        <v>5293</v>
      </c>
    </row>
    <row r="4430" spans="1:5" ht="15" thickBot="1" x14ac:dyDescent="0.35">
      <c r="A4430" s="17"/>
      <c r="B4430" s="17"/>
      <c r="C4430" s="18"/>
      <c r="D4430" s="1">
        <v>78</v>
      </c>
      <c r="E4430" s="4" t="s">
        <v>5294</v>
      </c>
    </row>
    <row r="4431" spans="1:5" ht="15" thickBot="1" x14ac:dyDescent="0.35">
      <c r="A4431" s="17"/>
      <c r="B4431" s="17"/>
      <c r="C4431" s="18"/>
      <c r="D4431" s="1">
        <v>55</v>
      </c>
      <c r="E4431" s="4" t="s">
        <v>5295</v>
      </c>
    </row>
    <row r="4432" spans="1:5" ht="15" thickBot="1" x14ac:dyDescent="0.35">
      <c r="A4432" s="17"/>
      <c r="B4432" s="17"/>
      <c r="C4432" s="18"/>
      <c r="D4432" s="1">
        <v>282</v>
      </c>
      <c r="E4432" s="4" t="s">
        <v>5296</v>
      </c>
    </row>
    <row r="4433" spans="1:5" ht="15" thickBot="1" x14ac:dyDescent="0.35">
      <c r="A4433" s="17"/>
      <c r="B4433" s="17"/>
      <c r="C4433" s="18"/>
      <c r="D4433" s="1">
        <v>234</v>
      </c>
      <c r="E4433" s="4" t="s">
        <v>5297</v>
      </c>
    </row>
    <row r="4434" spans="1:5" ht="15" thickBot="1" x14ac:dyDescent="0.35">
      <c r="A4434" s="17"/>
      <c r="B4434" s="17"/>
      <c r="C4434" s="18"/>
      <c r="D4434" s="1">
        <v>105</v>
      </c>
      <c r="E4434" s="4" t="s">
        <v>5298</v>
      </c>
    </row>
    <row r="4435" spans="1:5" ht="15" thickBot="1" x14ac:dyDescent="0.35">
      <c r="A4435" s="17"/>
      <c r="B4435" s="17"/>
      <c r="C4435" s="18"/>
      <c r="D4435" s="1">
        <v>32</v>
      </c>
      <c r="E4435" s="4" t="s">
        <v>5299</v>
      </c>
    </row>
    <row r="4436" spans="1:5" ht="15" thickBot="1" x14ac:dyDescent="0.35">
      <c r="A4436" s="17"/>
      <c r="B4436" s="17"/>
      <c r="C4436" s="18"/>
      <c r="D4436" s="1">
        <v>793</v>
      </c>
      <c r="E4436" s="4" t="s">
        <v>5300</v>
      </c>
    </row>
    <row r="4437" spans="1:5" ht="15" thickBot="1" x14ac:dyDescent="0.35">
      <c r="A4437" s="17"/>
      <c r="B4437" s="17"/>
      <c r="C4437" s="18"/>
      <c r="D4437" s="1">
        <v>289</v>
      </c>
      <c r="E4437" s="4" t="s">
        <v>5301</v>
      </c>
    </row>
    <row r="4438" spans="1:5" ht="15" thickBot="1" x14ac:dyDescent="0.35">
      <c r="A4438" s="17"/>
      <c r="B4438" s="17"/>
      <c r="C4438" s="18"/>
      <c r="D4438" s="1">
        <v>450</v>
      </c>
      <c r="E4438" s="4" t="s">
        <v>5302</v>
      </c>
    </row>
    <row r="4439" spans="1:5" ht="15" thickBot="1" x14ac:dyDescent="0.35">
      <c r="A4439" s="17"/>
      <c r="B4439" s="17"/>
      <c r="C4439" s="18"/>
      <c r="D4439" s="1">
        <v>748</v>
      </c>
      <c r="E4439" s="4" t="s">
        <v>5303</v>
      </c>
    </row>
    <row r="4440" spans="1:5" ht="15" thickBot="1" x14ac:dyDescent="0.35">
      <c r="A4440" s="17"/>
      <c r="B4440" s="17"/>
      <c r="C4440" s="18"/>
      <c r="D4440" s="1">
        <v>11</v>
      </c>
      <c r="E4440" s="4" t="s">
        <v>5304</v>
      </c>
    </row>
    <row r="4441" spans="1:5" ht="15" thickBot="1" x14ac:dyDescent="0.35">
      <c r="A4441" s="17"/>
      <c r="B4441" s="17"/>
      <c r="C4441" s="18"/>
      <c r="D4441" s="1">
        <v>363</v>
      </c>
      <c r="E4441" s="4" t="s">
        <v>5305</v>
      </c>
    </row>
    <row r="4442" spans="1:5" ht="15" thickBot="1" x14ac:dyDescent="0.35">
      <c r="A4442" s="17"/>
      <c r="B4442" s="17"/>
      <c r="C4442" s="18"/>
      <c r="D4442" s="1">
        <v>38</v>
      </c>
      <c r="E4442" s="4" t="s">
        <v>5306</v>
      </c>
    </row>
    <row r="4443" spans="1:5" ht="15" thickBot="1" x14ac:dyDescent="0.35">
      <c r="A4443" s="17"/>
      <c r="B4443" s="17"/>
      <c r="C4443" s="18"/>
      <c r="D4443" s="1">
        <v>166</v>
      </c>
      <c r="E4443" s="4" t="s">
        <v>5307</v>
      </c>
    </row>
    <row r="4444" spans="1:5" ht="15" thickBot="1" x14ac:dyDescent="0.35">
      <c r="A4444" s="17"/>
      <c r="B4444" s="17"/>
      <c r="C4444" s="18"/>
      <c r="D4444" s="1">
        <v>597</v>
      </c>
      <c r="E4444" s="4" t="s">
        <v>5308</v>
      </c>
    </row>
    <row r="4445" spans="1:5" ht="15" thickBot="1" x14ac:dyDescent="0.35">
      <c r="A4445" s="17"/>
      <c r="B4445" s="17"/>
      <c r="C4445" s="18"/>
      <c r="D4445" s="1">
        <v>791</v>
      </c>
      <c r="E4445" s="4" t="s">
        <v>5309</v>
      </c>
    </row>
    <row r="4446" spans="1:5" ht="15" thickBot="1" x14ac:dyDescent="0.35">
      <c r="A4446" s="17"/>
      <c r="B4446" s="17"/>
      <c r="C4446" s="18"/>
      <c r="D4446" s="1">
        <v>128</v>
      </c>
      <c r="E4446" s="4" t="s">
        <v>5310</v>
      </c>
    </row>
    <row r="4447" spans="1:5" ht="15" thickBot="1" x14ac:dyDescent="0.35">
      <c r="A4447" s="17"/>
      <c r="B4447" s="17"/>
      <c r="C4447" s="18"/>
      <c r="D4447" s="1">
        <v>79</v>
      </c>
      <c r="E4447" s="4" t="s">
        <v>5311</v>
      </c>
    </row>
    <row r="4448" spans="1:5" ht="15" thickBot="1" x14ac:dyDescent="0.35">
      <c r="A4448" s="17"/>
      <c r="B4448" s="17"/>
      <c r="C4448" s="18"/>
      <c r="D4448" s="1">
        <v>824</v>
      </c>
      <c r="E4448" s="4" t="s">
        <v>5312</v>
      </c>
    </row>
    <row r="4449" spans="1:5" ht="15" thickBot="1" x14ac:dyDescent="0.35">
      <c r="A4449" s="17"/>
      <c r="B4449" s="17"/>
      <c r="C4449" s="18"/>
      <c r="D4449" s="1">
        <v>765</v>
      </c>
      <c r="E4449" s="4" t="s">
        <v>5313</v>
      </c>
    </row>
    <row r="4450" spans="1:5" ht="15" thickBot="1" x14ac:dyDescent="0.35">
      <c r="A4450" s="17"/>
      <c r="B4450" s="17"/>
      <c r="C4450" s="18"/>
      <c r="D4450" s="1">
        <v>373</v>
      </c>
      <c r="E4450" s="4" t="s">
        <v>5314</v>
      </c>
    </row>
    <row r="4451" spans="1:5" ht="15" thickBot="1" x14ac:dyDescent="0.35">
      <c r="A4451" s="17"/>
      <c r="B4451" s="17"/>
      <c r="C4451" s="18"/>
      <c r="D4451" s="1">
        <v>158</v>
      </c>
      <c r="E4451" s="4" t="s">
        <v>5315</v>
      </c>
    </row>
    <row r="4452" spans="1:5" ht="15" thickBot="1" x14ac:dyDescent="0.35">
      <c r="A4452" s="17"/>
      <c r="B4452" s="17"/>
      <c r="C4452" s="18"/>
      <c r="D4452" s="1">
        <v>446</v>
      </c>
      <c r="E4452" s="4" t="s">
        <v>5316</v>
      </c>
    </row>
    <row r="4453" spans="1:5" ht="15" thickBot="1" x14ac:dyDescent="0.35">
      <c r="A4453" s="17"/>
      <c r="B4453" s="17"/>
      <c r="C4453" s="18"/>
      <c r="D4453" s="1">
        <v>822</v>
      </c>
      <c r="E4453" s="4" t="s">
        <v>5316</v>
      </c>
    </row>
    <row r="4454" spans="1:5" ht="15" thickBot="1" x14ac:dyDescent="0.35">
      <c r="A4454" s="17"/>
      <c r="B4454" s="17"/>
      <c r="C4454" s="18"/>
      <c r="D4454" s="1">
        <v>497</v>
      </c>
      <c r="E4454" s="4" t="s">
        <v>5317</v>
      </c>
    </row>
    <row r="4455" spans="1:5" ht="15" thickBot="1" x14ac:dyDescent="0.35">
      <c r="A4455" s="17"/>
      <c r="B4455" s="17"/>
      <c r="C4455" s="18"/>
      <c r="D4455" s="1">
        <v>46</v>
      </c>
      <c r="E4455" s="4" t="s">
        <v>5318</v>
      </c>
    </row>
    <row r="4456" spans="1:5" ht="15" thickBot="1" x14ac:dyDescent="0.35">
      <c r="A4456" s="17"/>
      <c r="B4456" s="17"/>
      <c r="C4456" s="18"/>
      <c r="D4456" s="1">
        <v>756</v>
      </c>
      <c r="E4456" s="4" t="s">
        <v>5319</v>
      </c>
    </row>
    <row r="4457" spans="1:5" ht="15" thickBot="1" x14ac:dyDescent="0.35">
      <c r="A4457" s="17"/>
      <c r="B4457" s="17"/>
      <c r="C4457" s="18"/>
      <c r="D4457" s="1">
        <v>171</v>
      </c>
      <c r="E4457" s="4" t="s">
        <v>5320</v>
      </c>
    </row>
    <row r="4458" spans="1:5" ht="15" thickBot="1" x14ac:dyDescent="0.35">
      <c r="A4458" s="17"/>
      <c r="B4458" s="17"/>
      <c r="C4458" s="18"/>
      <c r="D4458" s="1">
        <v>16</v>
      </c>
      <c r="E4458" s="4" t="s">
        <v>5321</v>
      </c>
    </row>
    <row r="4459" spans="1:5" ht="15" thickBot="1" x14ac:dyDescent="0.35">
      <c r="A4459" s="17"/>
      <c r="B4459" s="17"/>
      <c r="C4459" s="18"/>
      <c r="D4459" s="1">
        <v>507</v>
      </c>
      <c r="E4459" s="4" t="s">
        <v>5322</v>
      </c>
    </row>
    <row r="4460" spans="1:5" ht="15" thickBot="1" x14ac:dyDescent="0.35">
      <c r="A4460" s="17"/>
      <c r="B4460" s="17"/>
      <c r="C4460" s="18"/>
      <c r="D4460" s="1">
        <v>148</v>
      </c>
      <c r="E4460" s="4" t="s">
        <v>5323</v>
      </c>
    </row>
    <row r="4461" spans="1:5" ht="15" thickBot="1" x14ac:dyDescent="0.35">
      <c r="A4461" s="17"/>
      <c r="B4461" s="17"/>
      <c r="C4461" s="18"/>
      <c r="D4461" s="1">
        <v>137</v>
      </c>
      <c r="E4461" s="4" t="s">
        <v>5324</v>
      </c>
    </row>
    <row r="4462" spans="1:5" ht="15" thickBot="1" x14ac:dyDescent="0.35">
      <c r="A4462" s="17"/>
      <c r="B4462" s="17"/>
      <c r="C4462" s="18"/>
      <c r="D4462" s="1">
        <v>109</v>
      </c>
      <c r="E4462" s="4" t="s">
        <v>5325</v>
      </c>
    </row>
    <row r="4463" spans="1:5" ht="15" thickBot="1" x14ac:dyDescent="0.35">
      <c r="A4463" s="17"/>
      <c r="B4463" s="17"/>
      <c r="C4463" s="18"/>
      <c r="D4463" s="1">
        <v>731</v>
      </c>
      <c r="E4463" s="4" t="s">
        <v>5326</v>
      </c>
    </row>
    <row r="4464" spans="1:5" ht="15" thickBot="1" x14ac:dyDescent="0.35">
      <c r="A4464" s="17"/>
      <c r="B4464" s="17"/>
      <c r="C4464" s="18"/>
      <c r="D4464" s="1">
        <v>195</v>
      </c>
      <c r="E4464" s="4" t="s">
        <v>5327</v>
      </c>
    </row>
    <row r="4465" spans="1:5" ht="15" thickBot="1" x14ac:dyDescent="0.35">
      <c r="A4465" s="17"/>
      <c r="B4465" s="17"/>
      <c r="C4465" s="18"/>
      <c r="D4465" s="1">
        <v>194</v>
      </c>
      <c r="E4465" s="4" t="s">
        <v>5328</v>
      </c>
    </row>
    <row r="4466" spans="1:5" ht="15" thickBot="1" x14ac:dyDescent="0.35">
      <c r="A4466" s="17"/>
      <c r="B4466" s="17"/>
      <c r="C4466" s="18"/>
      <c r="D4466" s="1">
        <v>697</v>
      </c>
      <c r="E4466" s="4" t="s">
        <v>5329</v>
      </c>
    </row>
    <row r="4467" spans="1:5" ht="15" thickBot="1" x14ac:dyDescent="0.35">
      <c r="A4467" s="17"/>
      <c r="B4467" s="17"/>
      <c r="C4467" s="18"/>
      <c r="D4467" s="1">
        <v>245</v>
      </c>
      <c r="E4467" s="4" t="s">
        <v>5330</v>
      </c>
    </row>
    <row r="4468" spans="1:5" ht="15" thickBot="1" x14ac:dyDescent="0.35">
      <c r="A4468" s="17"/>
      <c r="B4468" s="17"/>
      <c r="C4468" s="18"/>
      <c r="D4468" s="1">
        <v>663</v>
      </c>
      <c r="E4468" s="4" t="s">
        <v>5331</v>
      </c>
    </row>
    <row r="4469" spans="1:5" ht="15" thickBot="1" x14ac:dyDescent="0.35">
      <c r="A4469" s="17"/>
      <c r="B4469" s="17"/>
      <c r="C4469" s="18"/>
      <c r="D4469" s="1">
        <v>696</v>
      </c>
      <c r="E4469" s="4" t="s">
        <v>5332</v>
      </c>
    </row>
    <row r="4470" spans="1:5" ht="15" thickBot="1" x14ac:dyDescent="0.35">
      <c r="A4470" s="17"/>
      <c r="B4470" s="17"/>
      <c r="C4470" s="18"/>
      <c r="D4470" s="1">
        <v>181</v>
      </c>
      <c r="E4470" s="4" t="s">
        <v>5333</v>
      </c>
    </row>
    <row r="4471" spans="1:5" ht="15" thickBot="1" x14ac:dyDescent="0.35">
      <c r="A4471" s="17"/>
      <c r="B4471" s="17"/>
      <c r="C4471" s="18"/>
      <c r="D4471" s="1">
        <v>699</v>
      </c>
      <c r="E4471" s="4" t="s">
        <v>5334</v>
      </c>
    </row>
    <row r="4472" spans="1:5" ht="15" thickBot="1" x14ac:dyDescent="0.35">
      <c r="A4472" s="17"/>
      <c r="B4472" s="17"/>
      <c r="C4472" s="18"/>
      <c r="D4472" s="1">
        <v>2</v>
      </c>
      <c r="E4472" s="4" t="s">
        <v>5335</v>
      </c>
    </row>
    <row r="4473" spans="1:5" ht="15" thickBot="1" x14ac:dyDescent="0.35">
      <c r="A4473" s="17"/>
      <c r="B4473" s="17"/>
      <c r="C4473" s="18"/>
      <c r="D4473" s="1">
        <v>31</v>
      </c>
      <c r="E4473" s="4" t="s">
        <v>5336</v>
      </c>
    </row>
    <row r="4474" spans="1:5" ht="15" thickBot="1" x14ac:dyDescent="0.35">
      <c r="A4474" s="17"/>
      <c r="B4474" s="17"/>
      <c r="C4474" s="18"/>
      <c r="D4474" s="1">
        <v>571</v>
      </c>
      <c r="E4474" s="4" t="s">
        <v>5337</v>
      </c>
    </row>
    <row r="4475" spans="1:5" ht="15" thickBot="1" x14ac:dyDescent="0.35">
      <c r="A4475" s="17"/>
      <c r="B4475" s="17"/>
      <c r="C4475" s="18"/>
      <c r="D4475" s="1">
        <v>244</v>
      </c>
      <c r="E4475" s="4" t="s">
        <v>5338</v>
      </c>
    </row>
    <row r="4476" spans="1:5" ht="15" thickBot="1" x14ac:dyDescent="0.35">
      <c r="A4476" s="17"/>
      <c r="B4476" s="17"/>
      <c r="C4476" s="18"/>
      <c r="D4476" s="1">
        <v>196</v>
      </c>
      <c r="E4476" s="4" t="s">
        <v>5339</v>
      </c>
    </row>
    <row r="4477" spans="1:5" ht="15" thickBot="1" x14ac:dyDescent="0.35">
      <c r="A4477" s="17"/>
      <c r="B4477" s="17"/>
      <c r="C4477" s="18"/>
      <c r="D4477" s="1">
        <v>198</v>
      </c>
      <c r="E4477" s="4" t="s">
        <v>5340</v>
      </c>
    </row>
    <row r="4478" spans="1:5" ht="15" thickBot="1" x14ac:dyDescent="0.35">
      <c r="A4478" s="17"/>
      <c r="B4478" s="17"/>
      <c r="C4478" s="18"/>
      <c r="D4478" s="1">
        <v>197</v>
      </c>
      <c r="E4478" s="4" t="s">
        <v>5341</v>
      </c>
    </row>
    <row r="4479" spans="1:5" ht="15" thickBot="1" x14ac:dyDescent="0.35">
      <c r="A4479" s="17"/>
      <c r="B4479" s="17"/>
      <c r="C4479" s="18"/>
      <c r="D4479" s="1">
        <v>173</v>
      </c>
      <c r="E4479" s="4" t="s">
        <v>5342</v>
      </c>
    </row>
    <row r="4480" spans="1:5" ht="15" thickBot="1" x14ac:dyDescent="0.35">
      <c r="A4480" s="17"/>
      <c r="B4480" s="17"/>
      <c r="C4480" s="18"/>
      <c r="D4480" s="1">
        <v>169</v>
      </c>
      <c r="E4480" s="4" t="s">
        <v>5343</v>
      </c>
    </row>
    <row r="4481" spans="1:5" ht="15" thickBot="1" x14ac:dyDescent="0.35">
      <c r="A4481" s="17"/>
      <c r="B4481" s="17"/>
      <c r="C4481" s="18"/>
      <c r="D4481" s="1">
        <v>170</v>
      </c>
      <c r="E4481" s="4" t="s">
        <v>5344</v>
      </c>
    </row>
    <row r="4482" spans="1:5" ht="15" thickBot="1" x14ac:dyDescent="0.35">
      <c r="A4482" s="17"/>
      <c r="B4482" s="17"/>
      <c r="C4482" s="18"/>
      <c r="D4482" s="1">
        <v>213</v>
      </c>
      <c r="E4482" s="4" t="s">
        <v>5345</v>
      </c>
    </row>
    <row r="4483" spans="1:5" ht="15" thickBot="1" x14ac:dyDescent="0.35">
      <c r="A4483" s="17"/>
      <c r="B4483" s="17"/>
      <c r="C4483" s="18"/>
      <c r="D4483" s="1">
        <v>265</v>
      </c>
      <c r="E4483" s="4" t="s">
        <v>5346</v>
      </c>
    </row>
    <row r="4484" spans="1:5" ht="15" thickBot="1" x14ac:dyDescent="0.35">
      <c r="A4484" s="17"/>
      <c r="B4484" s="17"/>
      <c r="C4484" s="18"/>
      <c r="D4484" s="1">
        <v>139</v>
      </c>
      <c r="E4484" s="4" t="s">
        <v>5347</v>
      </c>
    </row>
    <row r="4485" spans="1:5" ht="15" thickBot="1" x14ac:dyDescent="0.35">
      <c r="A4485" s="17"/>
      <c r="B4485" s="17"/>
      <c r="C4485" s="18"/>
      <c r="D4485" s="1">
        <v>232</v>
      </c>
      <c r="E4485" s="4" t="s">
        <v>5348</v>
      </c>
    </row>
    <row r="4486" spans="1:5" ht="15" thickBot="1" x14ac:dyDescent="0.35">
      <c r="A4486" s="17"/>
      <c r="B4486" s="17"/>
      <c r="C4486" s="18"/>
      <c r="D4486" s="1">
        <v>275</v>
      </c>
      <c r="E4486" s="4" t="s">
        <v>5349</v>
      </c>
    </row>
    <row r="4487" spans="1:5" ht="15" thickBot="1" x14ac:dyDescent="0.35">
      <c r="A4487" s="17"/>
      <c r="B4487" s="17"/>
      <c r="C4487" s="18"/>
      <c r="D4487" s="1">
        <v>680</v>
      </c>
      <c r="E4487" s="4" t="s">
        <v>5350</v>
      </c>
    </row>
    <row r="4488" spans="1:5" ht="15" thickBot="1" x14ac:dyDescent="0.35">
      <c r="A4488" s="17"/>
      <c r="B4488" s="17"/>
      <c r="C4488" s="18"/>
      <c r="D4488" s="1">
        <v>593</v>
      </c>
      <c r="E4488" s="4" t="s">
        <v>5351</v>
      </c>
    </row>
    <row r="4489" spans="1:5" ht="15" thickBot="1" x14ac:dyDescent="0.35">
      <c r="A4489" s="17"/>
      <c r="B4489" s="17"/>
      <c r="C4489" s="18"/>
      <c r="D4489" s="1">
        <v>770</v>
      </c>
      <c r="E4489" s="4" t="s">
        <v>5351</v>
      </c>
    </row>
    <row r="4490" spans="1:5" ht="15" thickBot="1" x14ac:dyDescent="0.35">
      <c r="A4490" s="17"/>
      <c r="B4490" s="17"/>
      <c r="C4490" s="18"/>
      <c r="D4490" s="1">
        <v>575</v>
      </c>
      <c r="E4490" s="4" t="s">
        <v>5352</v>
      </c>
    </row>
    <row r="4491" spans="1:5" ht="15" thickBot="1" x14ac:dyDescent="0.35">
      <c r="A4491" s="17"/>
      <c r="B4491" s="17"/>
      <c r="C4491" s="18"/>
      <c r="D4491" s="1">
        <v>795</v>
      </c>
      <c r="E4491" s="4" t="s">
        <v>5353</v>
      </c>
    </row>
    <row r="4492" spans="1:5" ht="15" thickBot="1" x14ac:dyDescent="0.35">
      <c r="A4492" s="17"/>
      <c r="B4492" s="17"/>
      <c r="C4492" s="18"/>
      <c r="D4492" s="1">
        <v>608</v>
      </c>
      <c r="E4492" s="4" t="s">
        <v>5354</v>
      </c>
    </row>
    <row r="4493" spans="1:5" ht="15" thickBot="1" x14ac:dyDescent="0.35">
      <c r="A4493" s="17"/>
      <c r="B4493" s="17"/>
      <c r="C4493" s="18"/>
      <c r="D4493" s="1">
        <v>189</v>
      </c>
      <c r="E4493" s="4" t="s">
        <v>5355</v>
      </c>
    </row>
    <row r="4494" spans="1:5" ht="15" thickBot="1" x14ac:dyDescent="0.35">
      <c r="A4494" s="17"/>
      <c r="B4494" s="17"/>
      <c r="C4494" s="18"/>
      <c r="D4494" s="1">
        <v>452</v>
      </c>
      <c r="E4494" s="4" t="s">
        <v>5356</v>
      </c>
    </row>
    <row r="4495" spans="1:5" ht="15" thickBot="1" x14ac:dyDescent="0.35">
      <c r="A4495" s="17"/>
      <c r="B4495" s="17"/>
      <c r="C4495" s="18"/>
      <c r="D4495" s="1">
        <v>118</v>
      </c>
      <c r="E4495" s="4" t="s">
        <v>5357</v>
      </c>
    </row>
    <row r="4496" spans="1:5" ht="15" thickBot="1" x14ac:dyDescent="0.35">
      <c r="A4496" s="17"/>
      <c r="B4496" s="17"/>
      <c r="C4496" s="18"/>
      <c r="D4496" s="1">
        <v>666</v>
      </c>
      <c r="E4496" s="4" t="s">
        <v>5358</v>
      </c>
    </row>
    <row r="4497" spans="1:5" ht="15" thickBot="1" x14ac:dyDescent="0.35">
      <c r="A4497" s="17"/>
      <c r="B4497" s="17"/>
      <c r="C4497" s="18"/>
      <c r="D4497" s="1">
        <v>17</v>
      </c>
      <c r="E4497" s="4" t="s">
        <v>5359</v>
      </c>
    </row>
    <row r="4498" spans="1:5" ht="15" thickBot="1" x14ac:dyDescent="0.35">
      <c r="A4498" s="17"/>
      <c r="B4498" s="17"/>
      <c r="C4498" s="18"/>
      <c r="D4498" s="1">
        <v>184</v>
      </c>
      <c r="E4498" s="4" t="s">
        <v>5360</v>
      </c>
    </row>
    <row r="4499" spans="1:5" ht="15" thickBot="1" x14ac:dyDescent="0.35">
      <c r="A4499" s="17"/>
      <c r="B4499" s="17"/>
      <c r="C4499" s="18"/>
      <c r="D4499" s="1">
        <v>743</v>
      </c>
      <c r="E4499" s="4" t="s">
        <v>5361</v>
      </c>
    </row>
    <row r="4500" spans="1:5" ht="15" thickBot="1" x14ac:dyDescent="0.35">
      <c r="A4500" s="17"/>
      <c r="B4500" s="17"/>
      <c r="C4500" s="18"/>
      <c r="D4500" s="1">
        <v>192</v>
      </c>
      <c r="E4500" s="4" t="s">
        <v>5362</v>
      </c>
    </row>
    <row r="4501" spans="1:5" ht="15" thickBot="1" x14ac:dyDescent="0.35">
      <c r="A4501" s="17"/>
      <c r="B4501" s="17"/>
      <c r="C4501" s="18"/>
      <c r="D4501" s="1">
        <v>85</v>
      </c>
      <c r="E4501" s="4" t="s">
        <v>5363</v>
      </c>
    </row>
    <row r="4502" spans="1:5" ht="15" thickBot="1" x14ac:dyDescent="0.35">
      <c r="A4502" s="17"/>
      <c r="B4502" s="17"/>
      <c r="C4502" s="18"/>
      <c r="D4502" s="1">
        <v>461</v>
      </c>
      <c r="E4502" s="4" t="s">
        <v>5364</v>
      </c>
    </row>
    <row r="4503" spans="1:5" ht="15" thickBot="1" x14ac:dyDescent="0.35">
      <c r="A4503" s="17"/>
      <c r="B4503" s="17"/>
      <c r="C4503" s="18"/>
      <c r="D4503" s="1">
        <v>190</v>
      </c>
      <c r="E4503" s="4" t="s">
        <v>5365</v>
      </c>
    </row>
    <row r="4504" spans="1:5" ht="15" thickBot="1" x14ac:dyDescent="0.35">
      <c r="A4504" s="17"/>
      <c r="B4504" s="17"/>
      <c r="C4504" s="18"/>
      <c r="D4504" s="1">
        <v>669</v>
      </c>
      <c r="E4504" s="4" t="s">
        <v>5366</v>
      </c>
    </row>
    <row r="4505" spans="1:5" ht="15" thickBot="1" x14ac:dyDescent="0.35">
      <c r="A4505" s="17"/>
      <c r="B4505" s="17"/>
      <c r="C4505" s="18"/>
      <c r="D4505" s="1">
        <v>668</v>
      </c>
      <c r="E4505" s="4" t="s">
        <v>5367</v>
      </c>
    </row>
    <row r="4506" spans="1:5" ht="15" thickBot="1" x14ac:dyDescent="0.35">
      <c r="A4506" s="17"/>
      <c r="B4506" s="17"/>
      <c r="C4506" s="18"/>
      <c r="D4506" s="1">
        <v>114</v>
      </c>
      <c r="E4506" s="4" t="s">
        <v>5368</v>
      </c>
    </row>
    <row r="4507" spans="1:5" ht="15" thickBot="1" x14ac:dyDescent="0.35">
      <c r="A4507" s="17"/>
      <c r="B4507" s="17"/>
      <c r="C4507" s="18"/>
      <c r="D4507" s="1">
        <v>115</v>
      </c>
      <c r="E4507" s="4" t="s">
        <v>5369</v>
      </c>
    </row>
    <row r="4508" spans="1:5" ht="15" thickBot="1" x14ac:dyDescent="0.35">
      <c r="A4508" s="17"/>
      <c r="B4508" s="17"/>
      <c r="C4508" s="18"/>
      <c r="D4508" s="1">
        <v>509</v>
      </c>
      <c r="E4508" s="4" t="s">
        <v>5370</v>
      </c>
    </row>
    <row r="4509" spans="1:5" ht="15" thickBot="1" x14ac:dyDescent="0.35">
      <c r="A4509" s="17"/>
      <c r="B4509" s="17"/>
      <c r="C4509" s="18"/>
      <c r="D4509" s="1">
        <v>185</v>
      </c>
      <c r="E4509" s="4" t="s">
        <v>5371</v>
      </c>
    </row>
    <row r="4510" spans="1:5" ht="15" thickBot="1" x14ac:dyDescent="0.35">
      <c r="A4510" s="17"/>
      <c r="B4510" s="17"/>
      <c r="C4510" s="18"/>
      <c r="D4510" s="1">
        <v>182</v>
      </c>
      <c r="E4510" s="4" t="s">
        <v>5372</v>
      </c>
    </row>
    <row r="4511" spans="1:5" ht="15" thickBot="1" x14ac:dyDescent="0.35">
      <c r="A4511" s="17"/>
      <c r="B4511" s="17"/>
      <c r="C4511" s="18"/>
      <c r="D4511" s="1">
        <v>193</v>
      </c>
      <c r="E4511" s="4" t="s">
        <v>5373</v>
      </c>
    </row>
    <row r="4512" spans="1:5" ht="15" thickBot="1" x14ac:dyDescent="0.35">
      <c r="A4512" s="17"/>
      <c r="B4512" s="17"/>
      <c r="C4512" s="18"/>
      <c r="D4512" s="1">
        <v>186</v>
      </c>
      <c r="E4512" s="4" t="s">
        <v>5374</v>
      </c>
    </row>
    <row r="4513" spans="1:5" ht="15" thickBot="1" x14ac:dyDescent="0.35">
      <c r="A4513" s="17"/>
      <c r="B4513" s="17"/>
      <c r="C4513" s="18"/>
      <c r="D4513" s="1">
        <v>187</v>
      </c>
      <c r="E4513" s="4" t="s">
        <v>5375</v>
      </c>
    </row>
    <row r="4514" spans="1:5" ht="15" thickBot="1" x14ac:dyDescent="0.35">
      <c r="A4514" s="17"/>
      <c r="B4514" s="17"/>
      <c r="C4514" s="18"/>
      <c r="D4514" s="1">
        <v>86</v>
      </c>
      <c r="E4514" s="4" t="s">
        <v>5376</v>
      </c>
    </row>
    <row r="4515" spans="1:5" ht="15" thickBot="1" x14ac:dyDescent="0.35">
      <c r="A4515" s="17"/>
      <c r="B4515" s="17"/>
      <c r="C4515" s="18"/>
      <c r="D4515" s="1">
        <v>113</v>
      </c>
      <c r="E4515" s="4" t="s">
        <v>5377</v>
      </c>
    </row>
    <row r="4516" spans="1:5" ht="15" thickBot="1" x14ac:dyDescent="0.35">
      <c r="A4516" s="17"/>
      <c r="B4516" s="17"/>
      <c r="C4516" s="18"/>
      <c r="D4516" s="1">
        <v>453</v>
      </c>
      <c r="E4516" s="4" t="s">
        <v>5378</v>
      </c>
    </row>
    <row r="4517" spans="1:5" ht="15" thickBot="1" x14ac:dyDescent="0.35">
      <c r="A4517" s="17"/>
      <c r="B4517" s="17"/>
      <c r="C4517" s="18"/>
      <c r="D4517" s="1">
        <v>87</v>
      </c>
      <c r="E4517" s="4" t="s">
        <v>5379</v>
      </c>
    </row>
    <row r="4518" spans="1:5" ht="15" thickBot="1" x14ac:dyDescent="0.35">
      <c r="A4518" s="17"/>
      <c r="B4518" s="17"/>
      <c r="C4518" s="18"/>
      <c r="D4518" s="1">
        <v>454</v>
      </c>
      <c r="E4518" s="4" t="s">
        <v>5380</v>
      </c>
    </row>
    <row r="4519" spans="1:5" ht="15" thickBot="1" x14ac:dyDescent="0.35">
      <c r="A4519" s="17"/>
      <c r="B4519" s="17"/>
      <c r="C4519" s="18"/>
      <c r="D4519" s="1">
        <v>117</v>
      </c>
      <c r="E4519" s="4" t="s">
        <v>5381</v>
      </c>
    </row>
    <row r="4520" spans="1:5" ht="15" thickBot="1" x14ac:dyDescent="0.35">
      <c r="A4520" s="17"/>
      <c r="B4520" s="17"/>
      <c r="C4520" s="18"/>
      <c r="D4520" s="1">
        <v>191</v>
      </c>
      <c r="E4520" s="4" t="s">
        <v>5382</v>
      </c>
    </row>
    <row r="4521" spans="1:5" ht="15" thickBot="1" x14ac:dyDescent="0.35">
      <c r="A4521" s="17"/>
      <c r="B4521" s="17"/>
      <c r="C4521" s="18"/>
      <c r="D4521" s="1">
        <v>88</v>
      </c>
      <c r="E4521" s="4" t="s">
        <v>5383</v>
      </c>
    </row>
    <row r="4522" spans="1:5" ht="15" thickBot="1" x14ac:dyDescent="0.35">
      <c r="A4522" s="17"/>
      <c r="B4522" s="17"/>
      <c r="C4522" s="18"/>
      <c r="D4522" s="1">
        <v>508</v>
      </c>
      <c r="E4522" s="4" t="s">
        <v>5384</v>
      </c>
    </row>
    <row r="4523" spans="1:5" ht="15" thickBot="1" x14ac:dyDescent="0.35">
      <c r="A4523" s="17"/>
      <c r="B4523" s="17"/>
      <c r="C4523" s="18"/>
      <c r="D4523" s="1">
        <v>183</v>
      </c>
      <c r="E4523" s="4" t="s">
        <v>5385</v>
      </c>
    </row>
    <row r="4524" spans="1:5" ht="15" thickBot="1" x14ac:dyDescent="0.35">
      <c r="A4524" s="17"/>
      <c r="B4524" s="17"/>
      <c r="C4524" s="18"/>
      <c r="D4524" s="1">
        <v>836</v>
      </c>
      <c r="E4524" s="4" t="s">
        <v>5386</v>
      </c>
    </row>
    <row r="4525" spans="1:5" ht="15" thickBot="1" x14ac:dyDescent="0.35">
      <c r="A4525" s="17"/>
      <c r="B4525" s="17"/>
      <c r="C4525" s="18"/>
      <c r="D4525" s="1">
        <v>246</v>
      </c>
      <c r="E4525" s="4" t="s">
        <v>5387</v>
      </c>
    </row>
    <row r="4526" spans="1:5" ht="15" thickBot="1" x14ac:dyDescent="0.35">
      <c r="A4526" s="17"/>
      <c r="B4526" s="17"/>
      <c r="C4526" s="18"/>
      <c r="D4526" s="1">
        <v>573</v>
      </c>
      <c r="E4526" s="4" t="s">
        <v>5388</v>
      </c>
    </row>
    <row r="4527" spans="1:5" ht="15" thickBot="1" x14ac:dyDescent="0.35">
      <c r="A4527" s="17"/>
      <c r="B4527" s="17"/>
      <c r="C4527" s="18"/>
      <c r="D4527" s="1">
        <v>462</v>
      </c>
      <c r="E4527" s="4" t="s">
        <v>5389</v>
      </c>
    </row>
    <row r="4528" spans="1:5" ht="15" thickBot="1" x14ac:dyDescent="0.35">
      <c r="A4528" s="17"/>
      <c r="B4528" s="17"/>
      <c r="C4528" s="18"/>
      <c r="D4528" s="1">
        <v>214</v>
      </c>
      <c r="E4528" s="4" t="s">
        <v>5390</v>
      </c>
    </row>
    <row r="4529" spans="1:5" ht="15" thickBot="1" x14ac:dyDescent="0.35">
      <c r="A4529" s="17"/>
      <c r="B4529" s="17"/>
      <c r="C4529" s="18"/>
      <c r="D4529" s="1">
        <v>247</v>
      </c>
      <c r="E4529" s="4" t="s">
        <v>5391</v>
      </c>
    </row>
    <row r="4530" spans="1:5" ht="15" thickBot="1" x14ac:dyDescent="0.35">
      <c r="A4530" s="17"/>
      <c r="B4530" s="17"/>
      <c r="C4530" s="18"/>
      <c r="D4530" s="1">
        <v>95</v>
      </c>
      <c r="E4530" s="4" t="s">
        <v>5392</v>
      </c>
    </row>
    <row r="4531" spans="1:5" ht="15" thickBot="1" x14ac:dyDescent="0.35">
      <c r="A4531" s="17"/>
      <c r="B4531" s="17"/>
      <c r="C4531" s="18"/>
      <c r="D4531" s="1">
        <v>511</v>
      </c>
      <c r="E4531" s="4" t="s">
        <v>5393</v>
      </c>
    </row>
    <row r="4532" spans="1:5" ht="15" thickBot="1" x14ac:dyDescent="0.35">
      <c r="A4532" s="17"/>
      <c r="B4532" s="17"/>
      <c r="C4532" s="18"/>
      <c r="D4532" s="1">
        <v>84</v>
      </c>
      <c r="E4532" s="4" t="s">
        <v>5394</v>
      </c>
    </row>
    <row r="4533" spans="1:5" ht="15" thickBot="1" x14ac:dyDescent="0.35">
      <c r="A4533" s="17"/>
      <c r="B4533" s="17"/>
      <c r="C4533" s="18"/>
      <c r="D4533" s="1">
        <v>510</v>
      </c>
      <c r="E4533" s="4" t="s">
        <v>5395</v>
      </c>
    </row>
    <row r="4534" spans="1:5" ht="15" thickBot="1" x14ac:dyDescent="0.35">
      <c r="A4534" s="17"/>
      <c r="B4534" s="17"/>
      <c r="C4534" s="18"/>
      <c r="D4534" s="1">
        <v>667</v>
      </c>
      <c r="E4534" s="4" t="s">
        <v>5396</v>
      </c>
    </row>
    <row r="4535" spans="1:5" ht="15" thickBot="1" x14ac:dyDescent="0.35">
      <c r="A4535" s="17"/>
      <c r="B4535" s="17"/>
      <c r="C4535" s="18"/>
      <c r="D4535" s="1">
        <v>665</v>
      </c>
      <c r="E4535" s="4" t="s">
        <v>5397</v>
      </c>
    </row>
    <row r="4536" spans="1:5" ht="15" thickBot="1" x14ac:dyDescent="0.35">
      <c r="A4536" s="17"/>
      <c r="B4536" s="17"/>
      <c r="C4536" s="18"/>
      <c r="D4536" s="1">
        <v>451</v>
      </c>
      <c r="E4536" s="4" t="s">
        <v>5398</v>
      </c>
    </row>
    <row r="4537" spans="1:5" ht="15" thickBot="1" x14ac:dyDescent="0.35">
      <c r="A4537" s="17"/>
      <c r="B4537" s="17"/>
      <c r="C4537" s="18"/>
      <c r="D4537" s="1">
        <v>116</v>
      </c>
      <c r="E4537" s="4" t="s">
        <v>5399</v>
      </c>
    </row>
    <row r="4538" spans="1:5" ht="15" thickBot="1" x14ac:dyDescent="0.35">
      <c r="A4538" s="17"/>
      <c r="B4538" s="17"/>
      <c r="C4538" s="18"/>
      <c r="D4538" s="1">
        <v>188</v>
      </c>
      <c r="E4538" s="4" t="s">
        <v>5400</v>
      </c>
    </row>
    <row r="4539" spans="1:5" ht="15" thickBot="1" x14ac:dyDescent="0.35">
      <c r="A4539" s="17"/>
      <c r="B4539" s="17"/>
      <c r="C4539" s="18"/>
      <c r="D4539" s="1">
        <v>83</v>
      </c>
      <c r="E4539" s="4" t="s">
        <v>5401</v>
      </c>
    </row>
    <row r="4540" spans="1:5" ht="15" thickBot="1" x14ac:dyDescent="0.35">
      <c r="A4540" s="17"/>
      <c r="B4540" s="17"/>
      <c r="C4540" s="18"/>
      <c r="D4540" s="1">
        <v>273</v>
      </c>
      <c r="E4540" s="4" t="s">
        <v>5402</v>
      </c>
    </row>
    <row r="4541" spans="1:5" ht="15" thickBot="1" x14ac:dyDescent="0.35">
      <c r="A4541" s="17"/>
      <c r="B4541" s="17"/>
      <c r="C4541" s="18"/>
      <c r="D4541" s="1">
        <v>694</v>
      </c>
      <c r="E4541" s="4" t="s">
        <v>5403</v>
      </c>
    </row>
    <row r="4542" spans="1:5" ht="15" thickBot="1" x14ac:dyDescent="0.35">
      <c r="A4542" s="17"/>
      <c r="B4542" s="17"/>
      <c r="C4542" s="18"/>
      <c r="D4542" s="1">
        <v>704</v>
      </c>
      <c r="E4542" s="4" t="s">
        <v>5404</v>
      </c>
    </row>
    <row r="4543" spans="1:5" ht="15" thickBot="1" x14ac:dyDescent="0.35">
      <c r="A4543" s="17"/>
      <c r="B4543" s="17"/>
      <c r="C4543" s="18"/>
      <c r="D4543" s="1">
        <v>579</v>
      </c>
      <c r="E4543" s="4" t="s">
        <v>5405</v>
      </c>
    </row>
    <row r="4544" spans="1:5" ht="15" thickBot="1" x14ac:dyDescent="0.35">
      <c r="A4544" s="17"/>
      <c r="B4544" s="17"/>
      <c r="C4544" s="18"/>
      <c r="D4544" s="1">
        <v>360</v>
      </c>
      <c r="E4544" s="4" t="s">
        <v>5406</v>
      </c>
    </row>
    <row r="4545" spans="1:5" ht="15" thickBot="1" x14ac:dyDescent="0.35">
      <c r="A4545" s="17"/>
      <c r="B4545" s="17"/>
      <c r="C4545" s="18"/>
      <c r="D4545" s="1">
        <v>229</v>
      </c>
      <c r="E4545" s="4" t="s">
        <v>5407</v>
      </c>
    </row>
    <row r="4546" spans="1:5" ht="15" thickBot="1" x14ac:dyDescent="0.35">
      <c r="A4546" s="17"/>
      <c r="B4546" s="17"/>
      <c r="C4546" s="18"/>
      <c r="D4546" s="1">
        <v>97</v>
      </c>
      <c r="E4546" s="4" t="s">
        <v>5408</v>
      </c>
    </row>
    <row r="4547" spans="1:5" ht="15" thickBot="1" x14ac:dyDescent="0.35">
      <c r="A4547" s="17"/>
      <c r="B4547" s="17"/>
      <c r="C4547" s="18"/>
      <c r="D4547" s="1">
        <v>702</v>
      </c>
      <c r="E4547" s="4" t="s">
        <v>5409</v>
      </c>
    </row>
    <row r="4548" spans="1:5" ht="15" thickBot="1" x14ac:dyDescent="0.35">
      <c r="A4548" s="17"/>
      <c r="B4548" s="17"/>
      <c r="C4548" s="18"/>
      <c r="D4548" s="1">
        <v>459</v>
      </c>
      <c r="E4548" s="4" t="s">
        <v>5410</v>
      </c>
    </row>
    <row r="4549" spans="1:5" ht="15" thickBot="1" x14ac:dyDescent="0.35">
      <c r="A4549" s="17"/>
      <c r="B4549" s="17"/>
      <c r="C4549" s="18"/>
      <c r="D4549" s="1">
        <v>772</v>
      </c>
      <c r="E4549" s="4" t="s">
        <v>5411</v>
      </c>
    </row>
    <row r="4550" spans="1:5" ht="15" thickBot="1" x14ac:dyDescent="0.35">
      <c r="A4550" s="17"/>
      <c r="B4550" s="17"/>
      <c r="C4550" s="18"/>
      <c r="D4550" s="1">
        <v>671</v>
      </c>
      <c r="E4550" s="4" t="s">
        <v>5412</v>
      </c>
    </row>
    <row r="4551" spans="1:5" ht="15" thickBot="1" x14ac:dyDescent="0.35">
      <c r="A4551" s="17"/>
      <c r="B4551" s="17"/>
      <c r="C4551" s="18"/>
      <c r="D4551" s="1">
        <v>140</v>
      </c>
      <c r="E4551" s="4" t="s">
        <v>5413</v>
      </c>
    </row>
    <row r="4552" spans="1:5" ht="15" thickBot="1" x14ac:dyDescent="0.35">
      <c r="A4552" s="17"/>
      <c r="B4552" s="17"/>
      <c r="C4552" s="18"/>
      <c r="D4552" s="1">
        <v>698</v>
      </c>
      <c r="E4552" s="4" t="s">
        <v>5414</v>
      </c>
    </row>
    <row r="4553" spans="1:5" ht="15" thickBot="1" x14ac:dyDescent="0.35">
      <c r="A4553" s="17"/>
      <c r="B4553" s="17"/>
      <c r="C4553" s="18"/>
      <c r="D4553" s="1">
        <v>527</v>
      </c>
      <c r="E4553" s="4" t="s">
        <v>5415</v>
      </c>
    </row>
    <row r="4554" spans="1:5" ht="15" thickBot="1" x14ac:dyDescent="0.35">
      <c r="A4554" s="17"/>
      <c r="B4554" s="17"/>
      <c r="C4554" s="18"/>
      <c r="D4554" s="1">
        <v>781</v>
      </c>
      <c r="E4554" s="4" t="s">
        <v>5416</v>
      </c>
    </row>
    <row r="4555" spans="1:5" ht="15" thickBot="1" x14ac:dyDescent="0.35">
      <c r="A4555" s="17"/>
      <c r="B4555" s="17"/>
      <c r="C4555" s="18"/>
      <c r="D4555" s="1">
        <v>658</v>
      </c>
      <c r="E4555" s="4" t="s">
        <v>5417</v>
      </c>
    </row>
    <row r="4556" spans="1:5" ht="15" thickBot="1" x14ac:dyDescent="0.35">
      <c r="A4556" s="17"/>
      <c r="B4556" s="17"/>
      <c r="C4556" s="18"/>
      <c r="D4556" s="1">
        <v>833</v>
      </c>
      <c r="E4556" s="4" t="s">
        <v>5418</v>
      </c>
    </row>
    <row r="4557" spans="1:5" ht="15" thickBot="1" x14ac:dyDescent="0.35">
      <c r="A4557" s="17"/>
      <c r="B4557" s="17"/>
      <c r="C4557" s="18"/>
      <c r="D4557" s="1">
        <v>370</v>
      </c>
      <c r="E4557" s="4" t="s">
        <v>5419</v>
      </c>
    </row>
    <row r="4558" spans="1:5" ht="15" thickBot="1" x14ac:dyDescent="0.35">
      <c r="A4558" s="17"/>
      <c r="B4558" s="17"/>
      <c r="C4558" s="18"/>
      <c r="D4558" s="1">
        <v>45</v>
      </c>
      <c r="E4558" s="4" t="s">
        <v>5420</v>
      </c>
    </row>
    <row r="4559" spans="1:5" ht="15" thickBot="1" x14ac:dyDescent="0.35">
      <c r="A4559" s="17"/>
      <c r="B4559" s="17"/>
      <c r="C4559" s="18"/>
      <c r="D4559" s="1">
        <v>54</v>
      </c>
      <c r="E4559" s="4" t="s">
        <v>5421</v>
      </c>
    </row>
    <row r="4560" spans="1:5" ht="15" thickBot="1" x14ac:dyDescent="0.35">
      <c r="A4560" s="17"/>
      <c r="B4560" s="17"/>
      <c r="C4560" s="18"/>
      <c r="D4560" s="1">
        <v>92</v>
      </c>
      <c r="E4560" s="4" t="s">
        <v>5422</v>
      </c>
    </row>
    <row r="4561" spans="1:5" ht="15" thickBot="1" x14ac:dyDescent="0.35">
      <c r="A4561" s="17"/>
      <c r="B4561" s="17"/>
      <c r="C4561" s="18"/>
      <c r="D4561" s="1">
        <v>522</v>
      </c>
      <c r="E4561" s="4" t="s">
        <v>5423</v>
      </c>
    </row>
    <row r="4562" spans="1:5" ht="15" thickBot="1" x14ac:dyDescent="0.35">
      <c r="A4562" s="17"/>
      <c r="B4562" s="17"/>
      <c r="C4562" s="18"/>
      <c r="D4562" s="1">
        <v>504</v>
      </c>
      <c r="E4562" s="4" t="s">
        <v>5424</v>
      </c>
    </row>
    <row r="4563" spans="1:5" ht="15" thickBot="1" x14ac:dyDescent="0.35">
      <c r="A4563" s="17"/>
      <c r="B4563" s="17"/>
      <c r="C4563" s="18"/>
      <c r="D4563" s="1">
        <v>248</v>
      </c>
      <c r="E4563" s="4" t="s">
        <v>5425</v>
      </c>
    </row>
    <row r="4564" spans="1:5" ht="15" thickBot="1" x14ac:dyDescent="0.35">
      <c r="A4564" s="17"/>
      <c r="B4564" s="17"/>
      <c r="C4564" s="18"/>
      <c r="D4564" s="1">
        <v>96</v>
      </c>
      <c r="E4564" s="4" t="s">
        <v>5426</v>
      </c>
    </row>
    <row r="4565" spans="1:5" ht="15" thickBot="1" x14ac:dyDescent="0.35">
      <c r="A4565" s="17"/>
      <c r="B4565" s="17"/>
      <c r="C4565" s="18"/>
      <c r="D4565" s="1">
        <v>209</v>
      </c>
      <c r="E4565" s="4" t="s">
        <v>5427</v>
      </c>
    </row>
    <row r="4566" spans="1:5" ht="15" thickBot="1" x14ac:dyDescent="0.35">
      <c r="A4566" s="17"/>
      <c r="B4566" s="17"/>
      <c r="C4566" s="18"/>
      <c r="D4566" s="1">
        <v>427</v>
      </c>
      <c r="E4566" s="4" t="s">
        <v>5428</v>
      </c>
    </row>
    <row r="4567" spans="1:5" ht="15" thickBot="1" x14ac:dyDescent="0.35">
      <c r="A4567" s="17"/>
      <c r="B4567" s="17"/>
      <c r="C4567" s="18"/>
      <c r="D4567" s="1">
        <v>104</v>
      </c>
      <c r="E4567" s="4" t="s">
        <v>5429</v>
      </c>
    </row>
    <row r="4568" spans="1:5" ht="15" thickBot="1" x14ac:dyDescent="0.35">
      <c r="A4568" s="17"/>
      <c r="B4568" s="17"/>
      <c r="C4568" s="18"/>
      <c r="D4568" s="1">
        <v>291</v>
      </c>
      <c r="E4568" s="4" t="s">
        <v>5430</v>
      </c>
    </row>
    <row r="4569" spans="1:5" ht="15" thickBot="1" x14ac:dyDescent="0.35">
      <c r="A4569" s="17"/>
      <c r="B4569" s="17"/>
      <c r="C4569" s="18"/>
      <c r="D4569" s="1">
        <v>119</v>
      </c>
      <c r="E4569" s="4" t="s">
        <v>5431</v>
      </c>
    </row>
    <row r="4570" spans="1:5" ht="15" thickBot="1" x14ac:dyDescent="0.35">
      <c r="A4570" s="17"/>
      <c r="B4570" s="17"/>
      <c r="C4570" s="18"/>
      <c r="D4570" s="1">
        <v>56</v>
      </c>
      <c r="E4570" s="4" t="s">
        <v>5432</v>
      </c>
    </row>
    <row r="4571" spans="1:5" ht="15" thickBot="1" x14ac:dyDescent="0.35">
      <c r="A4571" s="17"/>
      <c r="B4571" s="17"/>
      <c r="C4571" s="18"/>
      <c r="D4571" s="1">
        <v>261</v>
      </c>
      <c r="E4571" s="4" t="s">
        <v>5433</v>
      </c>
    </row>
    <row r="4572" spans="1:5" ht="15" thickBot="1" x14ac:dyDescent="0.35">
      <c r="A4572" s="17"/>
      <c r="B4572" s="17"/>
      <c r="C4572" s="18"/>
      <c r="D4572" s="1">
        <v>82</v>
      </c>
      <c r="E4572" s="4" t="s">
        <v>5434</v>
      </c>
    </row>
    <row r="4573" spans="1:5" ht="15" thickBot="1" x14ac:dyDescent="0.35">
      <c r="A4573" s="17"/>
      <c r="B4573" s="17"/>
      <c r="C4573" s="18"/>
      <c r="D4573" s="1">
        <v>73</v>
      </c>
      <c r="E4573" s="4" t="s">
        <v>5435</v>
      </c>
    </row>
    <row r="4574" spans="1:5" ht="15" thickBot="1" x14ac:dyDescent="0.35">
      <c r="A4574" s="17"/>
      <c r="B4574" s="17"/>
      <c r="C4574" s="18"/>
      <c r="D4574" s="1">
        <v>657</v>
      </c>
      <c r="E4574" s="4" t="s">
        <v>5436</v>
      </c>
    </row>
    <row r="4575" spans="1:5" ht="15" thickBot="1" x14ac:dyDescent="0.35">
      <c r="A4575" s="17"/>
      <c r="B4575" s="17"/>
      <c r="C4575" s="18"/>
      <c r="D4575" s="1">
        <v>134</v>
      </c>
      <c r="E4575" s="4" t="s">
        <v>5437</v>
      </c>
    </row>
    <row r="4576" spans="1:5" ht="15" thickBot="1" x14ac:dyDescent="0.35">
      <c r="A4576" s="17"/>
      <c r="B4576" s="17"/>
      <c r="C4576" s="18"/>
      <c r="D4576" s="1">
        <v>366</v>
      </c>
      <c r="E4576" s="4" t="s">
        <v>5438</v>
      </c>
    </row>
    <row r="4577" spans="1:5" ht="15" thickBot="1" x14ac:dyDescent="0.35">
      <c r="A4577" s="17"/>
      <c r="B4577" s="17"/>
      <c r="C4577" s="18"/>
      <c r="D4577" s="1">
        <v>106</v>
      </c>
      <c r="E4577" s="4" t="s">
        <v>5439</v>
      </c>
    </row>
    <row r="4578" spans="1:5" ht="15" thickBot="1" x14ac:dyDescent="0.35">
      <c r="A4578" s="17"/>
      <c r="B4578" s="17"/>
      <c r="C4578" s="18"/>
      <c r="D4578" s="1">
        <v>829</v>
      </c>
      <c r="E4578" s="4" t="s">
        <v>5440</v>
      </c>
    </row>
    <row r="4579" spans="1:5" ht="15" thickBot="1" x14ac:dyDescent="0.35">
      <c r="A4579" s="17"/>
      <c r="B4579" s="17"/>
      <c r="C4579" s="18"/>
      <c r="D4579" s="1">
        <v>547</v>
      </c>
      <c r="E4579" s="4" t="s">
        <v>5441</v>
      </c>
    </row>
    <row r="4580" spans="1:5" ht="15" thickBot="1" x14ac:dyDescent="0.35">
      <c r="A4580" s="17"/>
      <c r="B4580" s="17"/>
      <c r="C4580" s="18"/>
      <c r="D4580" s="1">
        <v>160</v>
      </c>
      <c r="E4580" s="4" t="s">
        <v>5442</v>
      </c>
    </row>
    <row r="4581" spans="1:5" ht="15" thickBot="1" x14ac:dyDescent="0.35">
      <c r="A4581" s="17"/>
      <c r="B4581" s="17"/>
      <c r="C4581" s="18"/>
      <c r="D4581" s="1">
        <v>788</v>
      </c>
      <c r="E4581" s="4" t="s">
        <v>5443</v>
      </c>
    </row>
    <row r="4582" spans="1:5" ht="15" thickBot="1" x14ac:dyDescent="0.35">
      <c r="A4582" s="17"/>
      <c r="B4582" s="17"/>
      <c r="C4582" s="18"/>
      <c r="D4582" s="1">
        <v>496</v>
      </c>
      <c r="E4582" s="4" t="s">
        <v>5444</v>
      </c>
    </row>
    <row r="4583" spans="1:5" ht="15" thickBot="1" x14ac:dyDescent="0.35">
      <c r="A4583" s="17"/>
      <c r="B4583" s="17"/>
      <c r="C4583" s="18"/>
      <c r="D4583" s="1">
        <v>757</v>
      </c>
      <c r="E4583" s="4" t="s">
        <v>5445</v>
      </c>
    </row>
    <row r="4584" spans="1:5" ht="15" thickBot="1" x14ac:dyDescent="0.35">
      <c r="A4584" s="17"/>
      <c r="B4584" s="17"/>
      <c r="C4584" s="18"/>
      <c r="D4584" s="1">
        <v>758</v>
      </c>
      <c r="E4584" s="4" t="s">
        <v>5446</v>
      </c>
    </row>
    <row r="4585" spans="1:5" ht="15" thickBot="1" x14ac:dyDescent="0.35">
      <c r="A4585" s="17"/>
      <c r="B4585" s="17"/>
      <c r="C4585" s="18"/>
      <c r="D4585" s="1">
        <v>178</v>
      </c>
      <c r="E4585" s="4" t="s">
        <v>5447</v>
      </c>
    </row>
    <row r="4586" spans="1:5" ht="15" thickBot="1" x14ac:dyDescent="0.35">
      <c r="A4586" s="17"/>
      <c r="B4586" s="17"/>
      <c r="C4586" s="18"/>
      <c r="D4586" s="1">
        <v>391</v>
      </c>
      <c r="E4586" s="4" t="s">
        <v>5448</v>
      </c>
    </row>
    <row r="4587" spans="1:5" ht="15" thickBot="1" x14ac:dyDescent="0.35">
      <c r="A4587" s="17"/>
      <c r="B4587" s="17"/>
      <c r="C4587" s="18"/>
      <c r="D4587" s="1">
        <v>823</v>
      </c>
      <c r="E4587" s="4" t="s">
        <v>5449</v>
      </c>
    </row>
    <row r="4588" spans="1:5" ht="15" thickBot="1" x14ac:dyDescent="0.35">
      <c r="A4588" s="17"/>
      <c r="B4588" s="17"/>
      <c r="C4588" s="18"/>
      <c r="D4588" s="1">
        <v>554</v>
      </c>
      <c r="E4588" s="4" t="s">
        <v>5450</v>
      </c>
    </row>
    <row r="4589" spans="1:5" ht="15" thickBot="1" x14ac:dyDescent="0.35">
      <c r="A4589" s="17"/>
      <c r="B4589" s="17"/>
      <c r="C4589" s="18"/>
      <c r="D4589" s="1">
        <v>653</v>
      </c>
      <c r="E4589" s="4" t="s">
        <v>5451</v>
      </c>
    </row>
    <row r="4590" spans="1:5" ht="15" thickBot="1" x14ac:dyDescent="0.35">
      <c r="A4590" s="17"/>
      <c r="B4590" s="17"/>
      <c r="C4590" s="18"/>
      <c r="D4590" s="1">
        <v>199</v>
      </c>
      <c r="E4590" s="4" t="s">
        <v>5452</v>
      </c>
    </row>
    <row r="4591" spans="1:5" ht="15" thickBot="1" x14ac:dyDescent="0.35">
      <c r="A4591" s="17"/>
      <c r="B4591" s="17"/>
      <c r="C4591" s="18"/>
      <c r="D4591" s="1">
        <v>20</v>
      </c>
      <c r="E4591" s="4" t="s">
        <v>5453</v>
      </c>
    </row>
    <row r="4592" spans="1:5" ht="15" thickBot="1" x14ac:dyDescent="0.35">
      <c r="A4592" s="17"/>
      <c r="B4592" s="17"/>
      <c r="C4592" s="18"/>
      <c r="D4592" s="1">
        <v>718</v>
      </c>
      <c r="E4592" s="4" t="s">
        <v>5453</v>
      </c>
    </row>
    <row r="4593" spans="1:5" ht="15" thickBot="1" x14ac:dyDescent="0.35">
      <c r="A4593" s="17"/>
      <c r="B4593" s="17"/>
      <c r="C4593" s="18"/>
      <c r="D4593" s="1">
        <v>727</v>
      </c>
      <c r="E4593" s="4" t="s">
        <v>5454</v>
      </c>
    </row>
    <row r="4594" spans="1:5" ht="15" thickBot="1" x14ac:dyDescent="0.35">
      <c r="A4594" s="17"/>
      <c r="B4594" s="17"/>
      <c r="C4594" s="18"/>
      <c r="D4594" s="1">
        <v>544</v>
      </c>
      <c r="E4594" s="4" t="s">
        <v>5455</v>
      </c>
    </row>
    <row r="4595" spans="1:5" ht="15" thickBot="1" x14ac:dyDescent="0.35">
      <c r="A4595" s="17"/>
      <c r="B4595" s="17"/>
      <c r="C4595" s="18"/>
      <c r="D4595" s="1">
        <v>107</v>
      </c>
      <c r="E4595" s="4" t="s">
        <v>5456</v>
      </c>
    </row>
    <row r="4596" spans="1:5" ht="15" thickBot="1" x14ac:dyDescent="0.35">
      <c r="A4596" s="17"/>
      <c r="B4596" s="17"/>
      <c r="C4596" s="18"/>
      <c r="D4596" s="1">
        <v>266</v>
      </c>
      <c r="E4596" s="4" t="s">
        <v>5457</v>
      </c>
    </row>
    <row r="4597" spans="1:5" ht="15" thickBot="1" x14ac:dyDescent="0.35">
      <c r="A4597" s="17"/>
      <c r="B4597" s="17"/>
      <c r="C4597" s="18"/>
      <c r="D4597" s="1">
        <v>687</v>
      </c>
      <c r="E4597" s="4" t="s">
        <v>5458</v>
      </c>
    </row>
    <row r="4598" spans="1:5" ht="15" thickBot="1" x14ac:dyDescent="0.35">
      <c r="A4598" s="17"/>
      <c r="B4598" s="17"/>
      <c r="C4598" s="18"/>
      <c r="D4598" s="1">
        <v>411</v>
      </c>
      <c r="E4598" s="4" t="s">
        <v>5459</v>
      </c>
    </row>
    <row r="4599" spans="1:5" ht="15" thickBot="1" x14ac:dyDescent="0.35">
      <c r="A4599" s="17"/>
      <c r="B4599" s="17"/>
      <c r="C4599" s="18"/>
      <c r="D4599" s="1">
        <v>647</v>
      </c>
      <c r="E4599" s="4" t="s">
        <v>5460</v>
      </c>
    </row>
    <row r="4600" spans="1:5" ht="15" thickBot="1" x14ac:dyDescent="0.35">
      <c r="A4600" s="17"/>
      <c r="B4600" s="17"/>
      <c r="C4600" s="18"/>
      <c r="D4600" s="1">
        <v>74</v>
      </c>
      <c r="E4600" s="4" t="s">
        <v>5461</v>
      </c>
    </row>
    <row r="4601" spans="1:5" ht="15" thickBot="1" x14ac:dyDescent="0.35">
      <c r="A4601" s="17"/>
      <c r="B4601" s="17"/>
      <c r="C4601" s="18"/>
      <c r="D4601" s="1">
        <v>67</v>
      </c>
      <c r="E4601" s="4" t="s">
        <v>5462</v>
      </c>
    </row>
    <row r="4602" spans="1:5" ht="15" thickBot="1" x14ac:dyDescent="0.35">
      <c r="A4602" s="17"/>
      <c r="B4602" s="17"/>
      <c r="C4602" s="18"/>
      <c r="D4602" s="1">
        <v>29</v>
      </c>
      <c r="E4602" s="4" t="s">
        <v>5463</v>
      </c>
    </row>
    <row r="4603" spans="1:5" ht="15" thickBot="1" x14ac:dyDescent="0.35">
      <c r="A4603" s="17"/>
      <c r="B4603" s="17"/>
      <c r="C4603" s="18"/>
      <c r="D4603" s="1">
        <v>492</v>
      </c>
      <c r="E4603" s="4" t="s">
        <v>5464</v>
      </c>
    </row>
    <row r="4604" spans="1:5" ht="15" thickBot="1" x14ac:dyDescent="0.35">
      <c r="A4604" s="17"/>
      <c r="B4604" s="17"/>
      <c r="C4604" s="18"/>
      <c r="D4604" s="1">
        <v>495</v>
      </c>
      <c r="E4604" s="4" t="s">
        <v>5465</v>
      </c>
    </row>
    <row r="4605" spans="1:5" ht="15" thickBot="1" x14ac:dyDescent="0.35">
      <c r="A4605" s="17"/>
      <c r="B4605" s="17"/>
      <c r="C4605" s="18"/>
      <c r="D4605" s="1">
        <v>161</v>
      </c>
      <c r="E4605" s="4" t="s">
        <v>5466</v>
      </c>
    </row>
    <row r="4606" spans="1:5" ht="15" thickBot="1" x14ac:dyDescent="0.35">
      <c r="A4606" s="17"/>
      <c r="B4606" s="17"/>
      <c r="C4606" s="18"/>
      <c r="D4606" s="1">
        <v>394</v>
      </c>
      <c r="E4606" s="4" t="s">
        <v>5467</v>
      </c>
    </row>
    <row r="4607" spans="1:5" ht="15" thickBot="1" x14ac:dyDescent="0.35">
      <c r="A4607" s="17"/>
      <c r="B4607" s="17"/>
      <c r="C4607" s="18"/>
      <c r="D4607" s="1">
        <v>374</v>
      </c>
      <c r="E4607" s="4" t="s">
        <v>5468</v>
      </c>
    </row>
    <row r="4608" spans="1:5" ht="15" thickBot="1" x14ac:dyDescent="0.35">
      <c r="A4608" s="17"/>
      <c r="B4608" s="17"/>
      <c r="C4608" s="18"/>
      <c r="D4608" s="1">
        <v>729</v>
      </c>
      <c r="E4608" s="4" t="s">
        <v>5469</v>
      </c>
    </row>
    <row r="4609" spans="1:5" ht="15" thickBot="1" x14ac:dyDescent="0.35">
      <c r="A4609" s="17"/>
      <c r="B4609" s="17"/>
      <c r="C4609" s="18"/>
      <c r="D4609" s="1">
        <v>518</v>
      </c>
      <c r="E4609" s="4" t="s">
        <v>5470</v>
      </c>
    </row>
    <row r="4610" spans="1:5" ht="15" thickBot="1" x14ac:dyDescent="0.35">
      <c r="A4610" s="17"/>
      <c r="B4610" s="17"/>
      <c r="C4610" s="18"/>
      <c r="D4610" s="1">
        <v>747</v>
      </c>
      <c r="E4610" s="4" t="s">
        <v>5471</v>
      </c>
    </row>
    <row r="4611" spans="1:5" ht="15" thickBot="1" x14ac:dyDescent="0.35">
      <c r="A4611" s="17"/>
      <c r="B4611" s="17"/>
      <c r="C4611" s="18"/>
      <c r="D4611" s="1">
        <v>400</v>
      </c>
      <c r="E4611" s="4" t="s">
        <v>5472</v>
      </c>
    </row>
    <row r="4612" spans="1:5" ht="15" thickBot="1" x14ac:dyDescent="0.35">
      <c r="A4612" s="17"/>
      <c r="B4612" s="17"/>
      <c r="C4612" s="18"/>
      <c r="D4612" s="1">
        <v>617</v>
      </c>
      <c r="E4612" s="4" t="s">
        <v>5473</v>
      </c>
    </row>
    <row r="4613" spans="1:5" ht="15" thickBot="1" x14ac:dyDescent="0.35">
      <c r="A4613" s="17"/>
      <c r="B4613" s="17"/>
      <c r="C4613" s="18"/>
      <c r="D4613" s="1">
        <v>548</v>
      </c>
      <c r="E4613" s="4" t="s">
        <v>5474</v>
      </c>
    </row>
    <row r="4614" spans="1:5" ht="15" thickBot="1" x14ac:dyDescent="0.35">
      <c r="A4614" s="17"/>
      <c r="B4614" s="17"/>
      <c r="C4614" s="18"/>
      <c r="D4614" s="1">
        <v>609</v>
      </c>
      <c r="E4614" s="4" t="s">
        <v>5475</v>
      </c>
    </row>
    <row r="4615" spans="1:5" ht="15" thickBot="1" x14ac:dyDescent="0.35">
      <c r="A4615" s="17"/>
      <c r="B4615" s="17"/>
      <c r="C4615" s="18"/>
      <c r="D4615" s="1">
        <v>683</v>
      </c>
      <c r="E4615" s="4" t="s">
        <v>5476</v>
      </c>
    </row>
    <row r="4616" spans="1:5" ht="15" thickBot="1" x14ac:dyDescent="0.35">
      <c r="A4616" s="17"/>
      <c r="B4616" s="17"/>
      <c r="C4616" s="18"/>
      <c r="D4616" s="1">
        <v>474</v>
      </c>
      <c r="E4616" s="4" t="s">
        <v>5477</v>
      </c>
    </row>
    <row r="4617" spans="1:5" ht="15" thickBot="1" x14ac:dyDescent="0.35">
      <c r="A4617" s="17"/>
      <c r="B4617" s="17"/>
      <c r="C4617" s="18"/>
      <c r="D4617" s="1">
        <v>267</v>
      </c>
      <c r="E4617" s="4" t="s">
        <v>5478</v>
      </c>
    </row>
    <row r="4618" spans="1:5" ht="15" thickBot="1" x14ac:dyDescent="0.35">
      <c r="A4618" s="17"/>
      <c r="B4618" s="17"/>
      <c r="C4618" s="18"/>
      <c r="D4618" s="1">
        <v>221</v>
      </c>
      <c r="E4618" s="4" t="s">
        <v>5479</v>
      </c>
    </row>
    <row r="4619" spans="1:5" ht="15" thickBot="1" x14ac:dyDescent="0.35">
      <c r="A4619" s="17"/>
      <c r="B4619" s="17"/>
      <c r="C4619" s="18"/>
      <c r="D4619" s="1">
        <v>596</v>
      </c>
      <c r="E4619" s="4" t="s">
        <v>5480</v>
      </c>
    </row>
    <row r="4620" spans="1:5" ht="15" thickBot="1" x14ac:dyDescent="0.35">
      <c r="A4620" s="17"/>
      <c r="B4620" s="17"/>
      <c r="C4620" s="18"/>
      <c r="D4620" s="1">
        <v>701</v>
      </c>
      <c r="E4620" s="4" t="s">
        <v>5481</v>
      </c>
    </row>
    <row r="4621" spans="1:5" ht="15" thickBot="1" x14ac:dyDescent="0.35">
      <c r="A4621" s="17"/>
      <c r="B4621" s="17"/>
      <c r="C4621" s="18"/>
      <c r="D4621" s="1">
        <v>208</v>
      </c>
      <c r="E4621" s="4" t="s">
        <v>5482</v>
      </c>
    </row>
    <row r="4622" spans="1:5" ht="15" thickBot="1" x14ac:dyDescent="0.35">
      <c r="A4622" s="17"/>
      <c r="B4622" s="17"/>
      <c r="C4622" s="18"/>
      <c r="D4622" s="1">
        <v>567</v>
      </c>
      <c r="E4622" s="4" t="s">
        <v>5483</v>
      </c>
    </row>
    <row r="4623" spans="1:5" ht="15" thickBot="1" x14ac:dyDescent="0.35">
      <c r="A4623" s="17"/>
      <c r="B4623" s="17"/>
      <c r="C4623" s="18"/>
      <c r="D4623" s="1">
        <v>419</v>
      </c>
      <c r="E4623" s="4" t="s">
        <v>5484</v>
      </c>
    </row>
    <row r="4624" spans="1:5" ht="15" thickBot="1" x14ac:dyDescent="0.35">
      <c r="A4624" s="17"/>
      <c r="B4624" s="17"/>
      <c r="C4624" s="18"/>
      <c r="D4624" s="1">
        <v>514</v>
      </c>
      <c r="E4624" s="4" t="s">
        <v>5485</v>
      </c>
    </row>
    <row r="4625" spans="1:5" ht="15" thickBot="1" x14ac:dyDescent="0.35">
      <c r="A4625" s="17"/>
      <c r="B4625" s="17"/>
      <c r="C4625" s="18"/>
      <c r="D4625" s="1">
        <v>41</v>
      </c>
      <c r="E4625" s="4" t="s">
        <v>5486</v>
      </c>
    </row>
    <row r="4626" spans="1:5" ht="15" thickBot="1" x14ac:dyDescent="0.35">
      <c r="A4626" s="17"/>
      <c r="B4626" s="17"/>
      <c r="C4626" s="18"/>
      <c r="D4626" s="1">
        <v>486</v>
      </c>
      <c r="E4626" s="4" t="s">
        <v>5487</v>
      </c>
    </row>
    <row r="4627" spans="1:5" ht="15" thickBot="1" x14ac:dyDescent="0.35">
      <c r="A4627" s="17"/>
      <c r="B4627" s="17"/>
      <c r="C4627" s="18"/>
      <c r="D4627" s="1">
        <v>755</v>
      </c>
      <c r="E4627" s="4" t="s">
        <v>5488</v>
      </c>
    </row>
    <row r="4628" spans="1:5" ht="15" thickBot="1" x14ac:dyDescent="0.35">
      <c r="A4628" s="17"/>
      <c r="B4628" s="17"/>
      <c r="C4628" s="18"/>
      <c r="D4628" s="1">
        <v>730</v>
      </c>
      <c r="E4628" s="4" t="s">
        <v>5489</v>
      </c>
    </row>
    <row r="4629" spans="1:5" ht="15" thickBot="1" x14ac:dyDescent="0.35">
      <c r="A4629" s="17"/>
      <c r="B4629" s="17"/>
      <c r="C4629" s="18"/>
      <c r="D4629" s="1">
        <v>292</v>
      </c>
      <c r="E4629" s="4" t="s">
        <v>5490</v>
      </c>
    </row>
    <row r="4630" spans="1:5" ht="15" thickBot="1" x14ac:dyDescent="0.35">
      <c r="A4630" s="17"/>
      <c r="B4630" s="17"/>
      <c r="C4630" s="18"/>
      <c r="D4630" s="1">
        <v>338</v>
      </c>
      <c r="E4630" s="4" t="s">
        <v>5491</v>
      </c>
    </row>
    <row r="4631" spans="1:5" ht="15" thickBot="1" x14ac:dyDescent="0.35">
      <c r="A4631" s="17"/>
      <c r="B4631" s="17"/>
      <c r="C4631" s="18"/>
      <c r="D4631" s="1">
        <v>587</v>
      </c>
      <c r="E4631" s="4" t="s">
        <v>5492</v>
      </c>
    </row>
    <row r="4632" spans="1:5" ht="15" thickBot="1" x14ac:dyDescent="0.35">
      <c r="A4632" s="17"/>
      <c r="B4632" s="17"/>
      <c r="C4632" s="18"/>
      <c r="D4632" s="1">
        <v>449</v>
      </c>
      <c r="E4632" s="4" t="s">
        <v>5493</v>
      </c>
    </row>
    <row r="4633" spans="1:5" ht="15" thickBot="1" x14ac:dyDescent="0.35">
      <c r="A4633" s="17"/>
      <c r="B4633" s="17"/>
      <c r="C4633" s="18"/>
      <c r="D4633" s="1">
        <v>447</v>
      </c>
      <c r="E4633" s="4" t="s">
        <v>5494</v>
      </c>
    </row>
    <row r="4634" spans="1:5" ht="15" thickBot="1" x14ac:dyDescent="0.35">
      <c r="A4634" s="17"/>
      <c r="B4634" s="17"/>
      <c r="C4634" s="18"/>
      <c r="D4634" s="1">
        <v>674</v>
      </c>
      <c r="E4634" s="4" t="s">
        <v>5495</v>
      </c>
    </row>
    <row r="4635" spans="1:5" ht="15" thickBot="1" x14ac:dyDescent="0.35">
      <c r="A4635" s="17"/>
      <c r="B4635" s="17"/>
      <c r="C4635" s="18"/>
      <c r="D4635" s="1">
        <v>761</v>
      </c>
      <c r="E4635" s="4" t="s">
        <v>5496</v>
      </c>
    </row>
    <row r="4636" spans="1:5" ht="15" thickBot="1" x14ac:dyDescent="0.35">
      <c r="A4636" s="17"/>
      <c r="B4636" s="17"/>
      <c r="C4636" s="18"/>
      <c r="D4636" s="1">
        <v>390</v>
      </c>
      <c r="E4636" s="4" t="s">
        <v>5497</v>
      </c>
    </row>
    <row r="4637" spans="1:5" ht="15" thickBot="1" x14ac:dyDescent="0.35">
      <c r="A4637" s="17"/>
      <c r="B4637" s="17"/>
      <c r="C4637" s="18"/>
      <c r="D4637" s="1">
        <v>23</v>
      </c>
      <c r="E4637" s="4" t="s">
        <v>5498</v>
      </c>
    </row>
    <row r="4638" spans="1:5" ht="15" thickBot="1" x14ac:dyDescent="0.35">
      <c r="A4638" s="17"/>
      <c r="B4638" s="17"/>
      <c r="C4638" s="18"/>
      <c r="D4638" s="1">
        <v>642</v>
      </c>
      <c r="E4638" s="4" t="s">
        <v>5499</v>
      </c>
    </row>
    <row r="4639" spans="1:5" ht="15" thickBot="1" x14ac:dyDescent="0.35">
      <c r="A4639" s="17"/>
      <c r="B4639" s="17"/>
      <c r="C4639" s="18"/>
      <c r="D4639" s="1">
        <v>144</v>
      </c>
      <c r="E4639" s="4" t="s">
        <v>5500</v>
      </c>
    </row>
    <row r="4640" spans="1:5" ht="15" thickBot="1" x14ac:dyDescent="0.35">
      <c r="A4640" s="17"/>
      <c r="B4640" s="17"/>
      <c r="C4640" s="18"/>
      <c r="D4640" s="1">
        <v>297</v>
      </c>
      <c r="E4640" s="4" t="s">
        <v>5501</v>
      </c>
    </row>
    <row r="4641" spans="1:5" ht="15" thickBot="1" x14ac:dyDescent="0.35">
      <c r="A4641" s="17"/>
      <c r="B4641" s="17"/>
      <c r="C4641" s="18"/>
      <c r="D4641" s="1">
        <v>532</v>
      </c>
      <c r="E4641" s="4" t="s">
        <v>5502</v>
      </c>
    </row>
    <row r="4642" spans="1:5" ht="15" thickBot="1" x14ac:dyDescent="0.35">
      <c r="A4642" s="17"/>
      <c r="B4642" s="17"/>
      <c r="C4642" s="18"/>
      <c r="D4642" s="1">
        <v>25</v>
      </c>
      <c r="E4642" s="4" t="s">
        <v>5503</v>
      </c>
    </row>
    <row r="4643" spans="1:5" ht="15" thickBot="1" x14ac:dyDescent="0.35">
      <c r="A4643" s="17"/>
      <c r="B4643" s="17"/>
      <c r="C4643" s="18"/>
      <c r="D4643" s="1">
        <v>499</v>
      </c>
      <c r="E4643" s="4" t="s">
        <v>5504</v>
      </c>
    </row>
    <row r="4644" spans="1:5" ht="15" thickBot="1" x14ac:dyDescent="0.35">
      <c r="A4644" s="17"/>
      <c r="B4644" s="17"/>
      <c r="C4644" s="18"/>
      <c r="D4644" s="1">
        <v>262</v>
      </c>
      <c r="E4644" s="4" t="s">
        <v>5505</v>
      </c>
    </row>
    <row r="4645" spans="1:5" ht="15" thickBot="1" x14ac:dyDescent="0.35">
      <c r="A4645" s="17"/>
      <c r="B4645" s="17"/>
      <c r="C4645" s="18"/>
      <c r="D4645" s="1">
        <v>223</v>
      </c>
      <c r="E4645" s="4" t="s">
        <v>5506</v>
      </c>
    </row>
    <row r="4646" spans="1:5" ht="15" thickBot="1" x14ac:dyDescent="0.35">
      <c r="A4646" s="17"/>
      <c r="B4646" s="17"/>
      <c r="C4646" s="18"/>
      <c r="D4646" s="1">
        <v>603</v>
      </c>
      <c r="E4646" s="4" t="s">
        <v>5507</v>
      </c>
    </row>
    <row r="4647" spans="1:5" ht="15" thickBot="1" x14ac:dyDescent="0.35">
      <c r="A4647" s="17"/>
      <c r="B4647" s="17"/>
      <c r="C4647" s="18"/>
      <c r="D4647" s="1">
        <v>312</v>
      </c>
      <c r="E4647" s="4" t="s">
        <v>5508</v>
      </c>
    </row>
    <row r="4648" spans="1:5" ht="15" thickBot="1" x14ac:dyDescent="0.35">
      <c r="A4648" s="17"/>
      <c r="B4648" s="17"/>
      <c r="C4648" s="18"/>
      <c r="D4648" s="1">
        <v>784</v>
      </c>
      <c r="E4648" s="4" t="s">
        <v>5509</v>
      </c>
    </row>
    <row r="4649" spans="1:5" ht="15" thickBot="1" x14ac:dyDescent="0.35">
      <c r="A4649" s="17"/>
      <c r="B4649" s="17"/>
      <c r="C4649" s="18"/>
      <c r="D4649" s="1">
        <v>60</v>
      </c>
      <c r="E4649" s="4" t="s">
        <v>5510</v>
      </c>
    </row>
    <row r="4650" spans="1:5" ht="15" thickBot="1" x14ac:dyDescent="0.35">
      <c r="A4650" s="17"/>
      <c r="B4650" s="17"/>
      <c r="C4650" s="18"/>
      <c r="D4650" s="1">
        <v>656</v>
      </c>
      <c r="E4650" s="4" t="s">
        <v>5510</v>
      </c>
    </row>
    <row r="4651" spans="1:5" ht="15" thickBot="1" x14ac:dyDescent="0.35">
      <c r="A4651" s="17"/>
      <c r="B4651" s="17"/>
      <c r="C4651" s="18"/>
      <c r="D4651" s="1">
        <v>435</v>
      </c>
      <c r="E4651" s="4" t="s">
        <v>5511</v>
      </c>
    </row>
    <row r="4652" spans="1:5" ht="15" thickBot="1" x14ac:dyDescent="0.35">
      <c r="A4652" s="17"/>
      <c r="B4652" s="17"/>
      <c r="C4652" s="18"/>
      <c r="D4652" s="1">
        <v>624</v>
      </c>
      <c r="E4652" s="4" t="s">
        <v>5512</v>
      </c>
    </row>
    <row r="4653" spans="1:5" ht="15" thickBot="1" x14ac:dyDescent="0.35">
      <c r="A4653" s="17"/>
      <c r="B4653" s="17"/>
      <c r="C4653" s="18"/>
      <c r="D4653" s="1">
        <v>560</v>
      </c>
      <c r="E4653" s="4" t="s">
        <v>5513</v>
      </c>
    </row>
    <row r="4654" spans="1:5" ht="15" thickBot="1" x14ac:dyDescent="0.35">
      <c r="A4654" s="17"/>
      <c r="B4654" s="17"/>
      <c r="C4654" s="18"/>
      <c r="D4654" s="1">
        <v>378</v>
      </c>
      <c r="E4654" s="4" t="s">
        <v>5514</v>
      </c>
    </row>
    <row r="4655" spans="1:5" ht="15" thickBot="1" x14ac:dyDescent="0.35">
      <c r="A4655" s="17"/>
      <c r="B4655" s="17"/>
      <c r="C4655" s="18"/>
      <c r="D4655" s="1">
        <v>616</v>
      </c>
      <c r="E4655" s="4" t="s">
        <v>5515</v>
      </c>
    </row>
    <row r="4656" spans="1:5" ht="15" thickBot="1" x14ac:dyDescent="0.35">
      <c r="A4656" s="17"/>
      <c r="B4656" s="17"/>
      <c r="C4656" s="18"/>
      <c r="D4656" s="1">
        <v>577</v>
      </c>
      <c r="E4656" s="4" t="s">
        <v>5516</v>
      </c>
    </row>
    <row r="4657" spans="1:5" ht="15" thickBot="1" x14ac:dyDescent="0.35">
      <c r="A4657" s="17"/>
      <c r="B4657" s="17"/>
      <c r="C4657" s="18"/>
      <c r="D4657" s="1">
        <v>578</v>
      </c>
      <c r="E4657" s="4" t="s">
        <v>5517</v>
      </c>
    </row>
    <row r="4658" spans="1:5" ht="15" thickBot="1" x14ac:dyDescent="0.35">
      <c r="A4658" s="17"/>
      <c r="B4658" s="17"/>
      <c r="C4658" s="18"/>
      <c r="D4658" s="1">
        <v>380</v>
      </c>
      <c r="E4658" s="4" t="s">
        <v>5518</v>
      </c>
    </row>
    <row r="4659" spans="1:5" ht="15" thickBot="1" x14ac:dyDescent="0.35">
      <c r="A4659" s="17"/>
      <c r="B4659" s="17"/>
      <c r="C4659" s="18"/>
      <c r="D4659" s="1">
        <v>489</v>
      </c>
      <c r="E4659" s="4" t="s">
        <v>5519</v>
      </c>
    </row>
    <row r="4660" spans="1:5" ht="15" thickBot="1" x14ac:dyDescent="0.35">
      <c r="A4660" s="17"/>
      <c r="B4660" s="17"/>
      <c r="C4660" s="18"/>
      <c r="D4660" s="1">
        <v>409</v>
      </c>
      <c r="E4660" s="4" t="s">
        <v>5520</v>
      </c>
    </row>
    <row r="4661" spans="1:5" ht="15" thickBot="1" x14ac:dyDescent="0.35">
      <c r="A4661" s="17"/>
      <c r="B4661" s="17"/>
      <c r="C4661" s="18"/>
      <c r="D4661" s="1">
        <v>263</v>
      </c>
      <c r="E4661" s="4" t="s">
        <v>5521</v>
      </c>
    </row>
    <row r="4662" spans="1:5" ht="15" thickBot="1" x14ac:dyDescent="0.35">
      <c r="A4662" s="17"/>
      <c r="B4662" s="17"/>
      <c r="C4662" s="18"/>
      <c r="D4662" s="1">
        <v>483</v>
      </c>
      <c r="E4662" s="4" t="s">
        <v>5522</v>
      </c>
    </row>
    <row r="4663" spans="1:5" ht="15" thickBot="1" x14ac:dyDescent="0.35">
      <c r="A4663" s="17"/>
      <c r="B4663" s="17"/>
      <c r="C4663" s="18"/>
      <c r="D4663" s="1">
        <v>44</v>
      </c>
      <c r="E4663" s="4" t="s">
        <v>5523</v>
      </c>
    </row>
    <row r="4664" spans="1:5" ht="15" thickBot="1" x14ac:dyDescent="0.35">
      <c r="A4664" s="17"/>
      <c r="B4664" s="17"/>
      <c r="C4664" s="18"/>
      <c r="D4664" s="1">
        <v>256</v>
      </c>
      <c r="E4664" s="4" t="s">
        <v>5523</v>
      </c>
    </row>
    <row r="4665" spans="1:5" ht="15" thickBot="1" x14ac:dyDescent="0.35">
      <c r="A4665" s="17"/>
      <c r="B4665" s="17"/>
      <c r="C4665" s="18"/>
      <c r="D4665" s="1">
        <v>364</v>
      </c>
      <c r="E4665" s="4" t="s">
        <v>5523</v>
      </c>
    </row>
    <row r="4666" spans="1:5" ht="15" thickBot="1" x14ac:dyDescent="0.35">
      <c r="A4666" s="17"/>
      <c r="B4666" s="17"/>
      <c r="C4666" s="18"/>
      <c r="D4666" s="1">
        <v>792</v>
      </c>
      <c r="E4666" s="4" t="s">
        <v>5524</v>
      </c>
    </row>
    <row r="4667" spans="1:5" ht="15" thickBot="1" x14ac:dyDescent="0.35">
      <c r="A4667" s="17"/>
      <c r="B4667" s="17"/>
      <c r="C4667" s="18"/>
      <c r="D4667" s="1">
        <v>217</v>
      </c>
      <c r="E4667" s="4" t="s">
        <v>5525</v>
      </c>
    </row>
    <row r="4668" spans="1:5" ht="15" thickBot="1" x14ac:dyDescent="0.35">
      <c r="A4668" s="17"/>
      <c r="B4668" s="17"/>
      <c r="C4668" s="18"/>
      <c r="D4668" s="1">
        <v>710</v>
      </c>
      <c r="E4668" s="4" t="s">
        <v>5525</v>
      </c>
    </row>
    <row r="4669" spans="1:5" ht="15" thickBot="1" x14ac:dyDescent="0.35">
      <c r="A4669" s="17"/>
      <c r="B4669" s="17"/>
      <c r="C4669" s="18"/>
      <c r="D4669" s="1">
        <v>590</v>
      </c>
      <c r="E4669" s="4" t="s">
        <v>5526</v>
      </c>
    </row>
    <row r="4670" spans="1:5" ht="15" thickBot="1" x14ac:dyDescent="0.35">
      <c r="A4670" s="17"/>
      <c r="B4670" s="17"/>
      <c r="C4670" s="18"/>
      <c r="D4670" s="1">
        <v>57</v>
      </c>
      <c r="E4670" s="4" t="s">
        <v>5527</v>
      </c>
    </row>
    <row r="4671" spans="1:5" ht="15" thickBot="1" x14ac:dyDescent="0.35">
      <c r="A4671" s="17"/>
      <c r="B4671" s="17"/>
      <c r="C4671" s="18"/>
      <c r="D4671" s="1">
        <v>720</v>
      </c>
      <c r="E4671" s="4" t="s">
        <v>5528</v>
      </c>
    </row>
    <row r="4672" spans="1:5" ht="15" thickBot="1" x14ac:dyDescent="0.35">
      <c r="A4672" s="17"/>
      <c r="B4672" s="17"/>
      <c r="C4672" s="18"/>
      <c r="D4672" s="1">
        <v>787</v>
      </c>
      <c r="E4672" s="4" t="s">
        <v>5529</v>
      </c>
    </row>
    <row r="4673" spans="1:5" ht="15" thickBot="1" x14ac:dyDescent="0.35">
      <c r="A4673" s="17"/>
      <c r="B4673" s="17"/>
      <c r="C4673" s="18"/>
      <c r="D4673" s="1">
        <v>821</v>
      </c>
      <c r="E4673" s="4" t="s">
        <v>5530</v>
      </c>
    </row>
    <row r="4674" spans="1:5" ht="15" thickBot="1" x14ac:dyDescent="0.35">
      <c r="A4674" s="17"/>
      <c r="B4674" s="17"/>
      <c r="C4674" s="18"/>
      <c r="D4674" s="1">
        <v>817</v>
      </c>
      <c r="E4674" s="4" t="s">
        <v>5531</v>
      </c>
    </row>
    <row r="4675" spans="1:5" ht="15" thickBot="1" x14ac:dyDescent="0.35">
      <c r="A4675" s="17"/>
      <c r="B4675" s="17"/>
      <c r="C4675" s="18"/>
      <c r="D4675" s="1">
        <v>336</v>
      </c>
      <c r="E4675" s="4" t="s">
        <v>5532</v>
      </c>
    </row>
    <row r="4676" spans="1:5" ht="15" thickBot="1" x14ac:dyDescent="0.35">
      <c r="A4676" s="17"/>
      <c r="B4676" s="17"/>
      <c r="C4676" s="18"/>
      <c r="D4676" s="1">
        <v>24</v>
      </c>
      <c r="E4676" s="4" t="s">
        <v>5533</v>
      </c>
    </row>
    <row r="4677" spans="1:5" ht="15" thickBot="1" x14ac:dyDescent="0.35">
      <c r="A4677" s="17"/>
      <c r="B4677" s="17"/>
      <c r="C4677" s="18"/>
      <c r="D4677" s="1">
        <v>290</v>
      </c>
      <c r="E4677" s="4" t="s">
        <v>5534</v>
      </c>
    </row>
    <row r="4678" spans="1:5" ht="15" thickBot="1" x14ac:dyDescent="0.35">
      <c r="A4678" s="17"/>
      <c r="B4678" s="17"/>
      <c r="C4678" s="18"/>
      <c r="D4678" s="1">
        <v>138</v>
      </c>
      <c r="E4678" s="4" t="s">
        <v>5535</v>
      </c>
    </row>
    <row r="4679" spans="1:5" ht="15" thickBot="1" x14ac:dyDescent="0.35">
      <c r="A4679" s="17"/>
      <c r="B4679" s="17"/>
      <c r="C4679" s="18"/>
      <c r="D4679" s="1">
        <v>385</v>
      </c>
      <c r="E4679" s="4" t="s">
        <v>5536</v>
      </c>
    </row>
    <row r="4680" spans="1:5" ht="15" thickBot="1" x14ac:dyDescent="0.35">
      <c r="A4680" s="17"/>
      <c r="B4680" s="17"/>
      <c r="C4680" s="18"/>
      <c r="D4680" s="1">
        <v>354</v>
      </c>
      <c r="E4680" s="4" t="s">
        <v>5537</v>
      </c>
    </row>
    <row r="4681" spans="1:5" ht="15" thickBot="1" x14ac:dyDescent="0.35">
      <c r="A4681" s="17"/>
      <c r="B4681" s="17"/>
      <c r="C4681" s="18"/>
      <c r="D4681" s="1">
        <v>796</v>
      </c>
      <c r="E4681" s="4" t="s">
        <v>5538</v>
      </c>
    </row>
    <row r="4682" spans="1:5" ht="15" thickBot="1" x14ac:dyDescent="0.35">
      <c r="A4682" s="17"/>
      <c r="B4682" s="17"/>
      <c r="C4682" s="18"/>
      <c r="D4682" s="1">
        <v>804</v>
      </c>
      <c r="E4682" s="4" t="s">
        <v>5539</v>
      </c>
    </row>
    <row r="4683" spans="1:5" ht="15" thickBot="1" x14ac:dyDescent="0.35">
      <c r="A4683" s="17"/>
      <c r="B4683" s="17"/>
      <c r="C4683" s="18"/>
      <c r="D4683" s="1">
        <v>21</v>
      </c>
      <c r="E4683" s="4" t="s">
        <v>5540</v>
      </c>
    </row>
    <row r="4684" spans="1:5" ht="15" thickBot="1" x14ac:dyDescent="0.35">
      <c r="A4684" s="17"/>
      <c r="B4684" s="17"/>
      <c r="C4684" s="18"/>
      <c r="D4684" s="1">
        <v>721</v>
      </c>
      <c r="E4684" s="4" t="s">
        <v>5541</v>
      </c>
    </row>
    <row r="4685" spans="1:5" ht="15" thickBot="1" x14ac:dyDescent="0.35">
      <c r="A4685" s="17"/>
      <c r="B4685" s="17"/>
      <c r="C4685" s="18"/>
      <c r="D4685" s="1">
        <v>294</v>
      </c>
      <c r="E4685" s="4" t="s">
        <v>5542</v>
      </c>
    </row>
    <row r="4686" spans="1:5" ht="15" thickBot="1" x14ac:dyDescent="0.35">
      <c r="A4686" s="17"/>
      <c r="B4686" s="17"/>
      <c r="C4686" s="18"/>
      <c r="D4686" s="1">
        <v>515</v>
      </c>
      <c r="E4686" s="4" t="s">
        <v>5543</v>
      </c>
    </row>
    <row r="4687" spans="1:5" ht="15" thickBot="1" x14ac:dyDescent="0.35">
      <c r="A4687" s="17"/>
      <c r="B4687" s="17"/>
      <c r="C4687" s="18"/>
      <c r="D4687" s="1">
        <v>706</v>
      </c>
      <c r="E4687" s="4" t="s">
        <v>5544</v>
      </c>
    </row>
    <row r="4688" spans="1:5" ht="15" thickBot="1" x14ac:dyDescent="0.35">
      <c r="A4688" s="17"/>
      <c r="B4688" s="17"/>
      <c r="C4688" s="18"/>
      <c r="D4688" s="1">
        <v>605</v>
      </c>
      <c r="E4688" s="4" t="s">
        <v>5545</v>
      </c>
    </row>
    <row r="4689" spans="1:5" ht="15" thickBot="1" x14ac:dyDescent="0.35">
      <c r="A4689" s="17"/>
      <c r="B4689" s="17"/>
      <c r="C4689" s="18"/>
      <c r="D4689" s="1">
        <v>310</v>
      </c>
      <c r="E4689" s="4" t="s">
        <v>5546</v>
      </c>
    </row>
    <row r="4690" spans="1:5" ht="15" thickBot="1" x14ac:dyDescent="0.35">
      <c r="A4690" s="17"/>
      <c r="B4690" s="17"/>
      <c r="C4690" s="18"/>
      <c r="D4690" s="1">
        <v>415</v>
      </c>
      <c r="E4690" s="4" t="s">
        <v>5547</v>
      </c>
    </row>
    <row r="4691" spans="1:5" ht="15" thickBot="1" x14ac:dyDescent="0.35">
      <c r="A4691" s="17"/>
      <c r="B4691" s="17"/>
      <c r="C4691" s="18"/>
      <c r="D4691" s="1">
        <v>91</v>
      </c>
      <c r="E4691" s="4" t="s">
        <v>5548</v>
      </c>
    </row>
    <row r="4692" spans="1:5" ht="15" thickBot="1" x14ac:dyDescent="0.35">
      <c r="A4692" s="17"/>
      <c r="B4692" s="17"/>
      <c r="C4692" s="18"/>
      <c r="D4692" s="1">
        <v>317</v>
      </c>
      <c r="E4692" s="4" t="s">
        <v>5549</v>
      </c>
    </row>
    <row r="4693" spans="1:5" ht="15" thickBot="1" x14ac:dyDescent="0.35">
      <c r="A4693" s="17"/>
      <c r="B4693" s="17"/>
      <c r="C4693" s="18"/>
      <c r="D4693" s="1">
        <v>752</v>
      </c>
      <c r="E4693" s="4" t="s">
        <v>5550</v>
      </c>
    </row>
    <row r="4694" spans="1:5" ht="15" thickBot="1" x14ac:dyDescent="0.35">
      <c r="A4694" s="17"/>
      <c r="B4694" s="17"/>
      <c r="C4694" s="18"/>
      <c r="D4694" s="1">
        <v>39</v>
      </c>
      <c r="E4694" s="4" t="s">
        <v>5551</v>
      </c>
    </row>
    <row r="4695" spans="1:5" ht="15" thickBot="1" x14ac:dyDescent="0.35">
      <c r="A4695" s="17"/>
      <c r="B4695" s="17"/>
      <c r="C4695" s="18"/>
      <c r="D4695" s="1">
        <v>690</v>
      </c>
      <c r="E4695" s="4" t="s">
        <v>5552</v>
      </c>
    </row>
    <row r="4696" spans="1:5" ht="15" thickBot="1" x14ac:dyDescent="0.35">
      <c r="A4696" s="17"/>
      <c r="B4696" s="17"/>
      <c r="C4696" s="18"/>
      <c r="D4696" s="1">
        <v>164</v>
      </c>
      <c r="E4696" s="4" t="s">
        <v>5553</v>
      </c>
    </row>
    <row r="4697" spans="1:5" ht="15" thickBot="1" x14ac:dyDescent="0.35">
      <c r="A4697" s="17"/>
      <c r="B4697" s="17"/>
      <c r="C4697" s="18"/>
      <c r="D4697" s="1">
        <v>313</v>
      </c>
      <c r="E4697" s="4" t="s">
        <v>5554</v>
      </c>
    </row>
    <row r="4698" spans="1:5" ht="15" thickBot="1" x14ac:dyDescent="0.35">
      <c r="A4698" s="17"/>
      <c r="B4698" s="17"/>
      <c r="C4698" s="18"/>
      <c r="D4698" s="1">
        <v>503</v>
      </c>
      <c r="E4698" s="4" t="s">
        <v>5555</v>
      </c>
    </row>
    <row r="4699" spans="1:5" ht="15" thickBot="1" x14ac:dyDescent="0.35">
      <c r="A4699" s="17"/>
      <c r="B4699" s="17"/>
      <c r="C4699" s="18"/>
      <c r="D4699" s="1">
        <v>343</v>
      </c>
      <c r="E4699" s="4" t="s">
        <v>5556</v>
      </c>
    </row>
    <row r="4700" spans="1:5" ht="15" thickBot="1" x14ac:dyDescent="0.35">
      <c r="A4700" s="17"/>
      <c r="B4700" s="17"/>
      <c r="C4700" s="18"/>
      <c r="D4700" s="1">
        <v>296</v>
      </c>
      <c r="E4700" s="4" t="s">
        <v>5557</v>
      </c>
    </row>
    <row r="4701" spans="1:5" ht="15" thickBot="1" x14ac:dyDescent="0.35">
      <c r="A4701" s="17"/>
      <c r="B4701" s="17"/>
      <c r="C4701" s="18"/>
      <c r="D4701" s="1">
        <v>355</v>
      </c>
      <c r="E4701" s="4" t="s">
        <v>5558</v>
      </c>
    </row>
    <row r="4702" spans="1:5" ht="15" thickBot="1" x14ac:dyDescent="0.35">
      <c r="A4702" s="17"/>
      <c r="B4702" s="17"/>
      <c r="C4702" s="18"/>
      <c r="D4702" s="1">
        <v>121</v>
      </c>
      <c r="E4702" s="4" t="s">
        <v>5559</v>
      </c>
    </row>
    <row r="4703" spans="1:5" ht="15" thickBot="1" x14ac:dyDescent="0.35">
      <c r="A4703" s="17"/>
      <c r="B4703" s="17"/>
      <c r="C4703" s="18"/>
      <c r="D4703" s="1">
        <v>295</v>
      </c>
      <c r="E4703" s="4" t="s">
        <v>5560</v>
      </c>
    </row>
    <row r="4704" spans="1:5" ht="15" thickBot="1" x14ac:dyDescent="0.35">
      <c r="A4704" s="17"/>
      <c r="B4704" s="17"/>
      <c r="C4704" s="18"/>
      <c r="D4704" s="1">
        <v>594</v>
      </c>
      <c r="E4704" s="4" t="s">
        <v>5561</v>
      </c>
    </row>
    <row r="4705" spans="1:5" ht="15" thickBot="1" x14ac:dyDescent="0.35">
      <c r="A4705" s="17"/>
      <c r="B4705" s="17"/>
      <c r="C4705" s="18"/>
      <c r="D4705" s="1">
        <v>685</v>
      </c>
      <c r="E4705" s="4" t="s">
        <v>5561</v>
      </c>
    </row>
    <row r="4706" spans="1:5" ht="15" thickBot="1" x14ac:dyDescent="0.35">
      <c r="A4706" s="17"/>
      <c r="B4706" s="17"/>
      <c r="C4706" s="18"/>
      <c r="D4706" s="1">
        <v>22</v>
      </c>
      <c r="E4706" s="4" t="s">
        <v>5562</v>
      </c>
    </row>
    <row r="4707" spans="1:5" ht="15" thickBot="1" x14ac:dyDescent="0.35">
      <c r="A4707" s="17"/>
      <c r="B4707" s="17"/>
      <c r="C4707" s="18"/>
      <c r="D4707" s="1">
        <v>805</v>
      </c>
      <c r="E4707" s="4" t="s">
        <v>5562</v>
      </c>
    </row>
    <row r="4708" spans="1:5" ht="15" thickBot="1" x14ac:dyDescent="0.35">
      <c r="A4708" s="17"/>
      <c r="B4708" s="17"/>
      <c r="C4708" s="18"/>
      <c r="D4708" s="1">
        <v>471</v>
      </c>
      <c r="E4708" s="4" t="s">
        <v>5563</v>
      </c>
    </row>
    <row r="4709" spans="1:5" ht="15" thickBot="1" x14ac:dyDescent="0.35">
      <c r="A4709" s="17"/>
      <c r="B4709" s="17"/>
      <c r="C4709" s="18"/>
      <c r="D4709" s="1">
        <v>120</v>
      </c>
      <c r="E4709" s="4" t="s">
        <v>5564</v>
      </c>
    </row>
    <row r="4710" spans="1:5" ht="15" thickBot="1" x14ac:dyDescent="0.35">
      <c r="A4710" s="17"/>
      <c r="B4710" s="17"/>
      <c r="C4710" s="18"/>
      <c r="D4710" s="1">
        <v>722</v>
      </c>
      <c r="E4710" s="4" t="s">
        <v>5565</v>
      </c>
    </row>
    <row r="4711" spans="1:5" ht="15" thickBot="1" x14ac:dyDescent="0.35">
      <c r="A4711" s="17"/>
      <c r="B4711" s="17"/>
      <c r="C4711" s="18"/>
      <c r="D4711" s="1">
        <v>475</v>
      </c>
      <c r="E4711" s="4" t="s">
        <v>5566</v>
      </c>
    </row>
    <row r="4712" spans="1:5" ht="15" thickBot="1" x14ac:dyDescent="0.35">
      <c r="A4712" s="17"/>
      <c r="B4712" s="17"/>
      <c r="C4712" s="18"/>
      <c r="D4712" s="1">
        <v>782</v>
      </c>
      <c r="E4712" s="4" t="s">
        <v>5567</v>
      </c>
    </row>
    <row r="4713" spans="1:5" ht="15" thickBot="1" x14ac:dyDescent="0.35">
      <c r="A4713" s="17"/>
      <c r="B4713" s="17"/>
      <c r="C4713" s="18"/>
      <c r="D4713" s="1">
        <v>53</v>
      </c>
      <c r="E4713" s="4" t="s">
        <v>5568</v>
      </c>
    </row>
    <row r="4714" spans="1:5" ht="15" thickBot="1" x14ac:dyDescent="0.35">
      <c r="A4714" s="17"/>
      <c r="B4714" s="17"/>
      <c r="C4714" s="18"/>
      <c r="D4714" s="1">
        <v>753</v>
      </c>
      <c r="E4714" s="4" t="s">
        <v>5569</v>
      </c>
    </row>
    <row r="4715" spans="1:5" ht="15" thickBot="1" x14ac:dyDescent="0.35">
      <c r="A4715" s="17"/>
      <c r="B4715" s="17"/>
      <c r="C4715" s="18"/>
      <c r="D4715" s="1">
        <v>286</v>
      </c>
      <c r="E4715" s="4" t="s">
        <v>5570</v>
      </c>
    </row>
    <row r="4716" spans="1:5" ht="15" thickBot="1" x14ac:dyDescent="0.35">
      <c r="A4716" s="17"/>
      <c r="B4716" s="17"/>
      <c r="C4716" s="18"/>
      <c r="D4716" s="1">
        <v>448</v>
      </c>
      <c r="E4716" s="4" t="s">
        <v>5571</v>
      </c>
    </row>
    <row r="4717" spans="1:5" ht="15" thickBot="1" x14ac:dyDescent="0.35">
      <c r="A4717" s="17"/>
      <c r="B4717" s="17"/>
      <c r="C4717" s="18"/>
      <c r="D4717" s="1">
        <v>512</v>
      </c>
      <c r="E4717" s="4" t="s">
        <v>5572</v>
      </c>
    </row>
    <row r="4718" spans="1:5" ht="15" thickBot="1" x14ac:dyDescent="0.35">
      <c r="A4718" s="17"/>
      <c r="B4718" s="17"/>
      <c r="C4718" s="18"/>
      <c r="D4718" s="1">
        <v>89</v>
      </c>
      <c r="E4718" s="4" t="s">
        <v>5573</v>
      </c>
    </row>
    <row r="4719" spans="1:5" ht="15" thickBot="1" x14ac:dyDescent="0.35">
      <c r="A4719" s="17"/>
      <c r="B4719" s="17"/>
      <c r="C4719" s="18"/>
      <c r="D4719" s="1">
        <v>652</v>
      </c>
      <c r="E4719" s="4" t="s">
        <v>5574</v>
      </c>
    </row>
    <row r="4720" spans="1:5" ht="15" thickBot="1" x14ac:dyDescent="0.35">
      <c r="A4720" s="17"/>
      <c r="B4720" s="17"/>
      <c r="C4720" s="18"/>
      <c r="D4720" s="1">
        <v>315</v>
      </c>
      <c r="E4720" s="4" t="s">
        <v>5575</v>
      </c>
    </row>
    <row r="4721" spans="1:5" ht="15" thickBot="1" x14ac:dyDescent="0.35">
      <c r="A4721" s="17"/>
      <c r="B4721" s="17"/>
      <c r="C4721" s="18"/>
      <c r="D4721" s="1">
        <v>222</v>
      </c>
      <c r="E4721" s="4" t="s">
        <v>5576</v>
      </c>
    </row>
    <row r="4722" spans="1:5" ht="15" thickBot="1" x14ac:dyDescent="0.35">
      <c r="A4722" s="17"/>
      <c r="B4722" s="17"/>
      <c r="C4722" s="18"/>
      <c r="D4722" s="1">
        <v>610</v>
      </c>
      <c r="E4722" s="4" t="s">
        <v>5577</v>
      </c>
    </row>
    <row r="4723" spans="1:5" ht="15" thickBot="1" x14ac:dyDescent="0.35">
      <c r="A4723" s="17"/>
      <c r="B4723" s="17"/>
      <c r="C4723" s="18"/>
      <c r="D4723" s="1">
        <v>220</v>
      </c>
      <c r="E4723" s="4" t="s">
        <v>5578</v>
      </c>
    </row>
    <row r="4724" spans="1:5" ht="15" thickBot="1" x14ac:dyDescent="0.35">
      <c r="A4724" s="17"/>
      <c r="B4724" s="17"/>
      <c r="C4724" s="18"/>
      <c r="D4724" s="1">
        <v>215</v>
      </c>
      <c r="E4724" s="4" t="s">
        <v>5579</v>
      </c>
    </row>
    <row r="4725" spans="1:5" ht="15" thickBot="1" x14ac:dyDescent="0.35">
      <c r="A4725" s="17"/>
      <c r="B4725" s="17"/>
      <c r="C4725" s="18"/>
      <c r="D4725" s="1">
        <v>230</v>
      </c>
      <c r="E4725" s="4" t="s">
        <v>5580</v>
      </c>
    </row>
    <row r="4726" spans="1:5" ht="15" thickBot="1" x14ac:dyDescent="0.35">
      <c r="A4726" s="17"/>
      <c r="B4726" s="17"/>
      <c r="C4726" s="18"/>
      <c r="D4726" s="1">
        <v>68</v>
      </c>
      <c r="E4726" s="4" t="s">
        <v>5581</v>
      </c>
    </row>
    <row r="4727" spans="1:5" ht="15" thickBot="1" x14ac:dyDescent="0.35">
      <c r="A4727" s="17"/>
      <c r="B4727" s="17"/>
      <c r="C4727" s="18"/>
      <c r="D4727" s="1">
        <v>3</v>
      </c>
      <c r="E4727" s="4" t="s">
        <v>5582</v>
      </c>
    </row>
    <row r="4728" spans="1:5" ht="15" thickBot="1" x14ac:dyDescent="0.35">
      <c r="A4728" s="17"/>
      <c r="B4728" s="17"/>
      <c r="C4728" s="18"/>
      <c r="D4728" s="1">
        <v>337</v>
      </c>
      <c r="E4728" s="4" t="s">
        <v>5583</v>
      </c>
    </row>
    <row r="4729" spans="1:5" ht="15" thickBot="1" x14ac:dyDescent="0.35">
      <c r="A4729" s="17"/>
      <c r="B4729" s="17"/>
      <c r="C4729" s="18"/>
      <c r="D4729" s="1">
        <v>790</v>
      </c>
      <c r="E4729" s="4" t="s">
        <v>5584</v>
      </c>
    </row>
    <row r="4730" spans="1:5" ht="15" thickBot="1" x14ac:dyDescent="0.35">
      <c r="A4730" s="17"/>
      <c r="B4730" s="17"/>
      <c r="C4730" s="18"/>
      <c r="D4730" s="1">
        <v>318</v>
      </c>
      <c r="E4730" s="4" t="s">
        <v>5585</v>
      </c>
    </row>
    <row r="4731" spans="1:5" ht="15" thickBot="1" x14ac:dyDescent="0.35">
      <c r="A4731" s="17"/>
      <c r="B4731" s="17"/>
      <c r="C4731" s="18"/>
      <c r="D4731" s="1">
        <v>485</v>
      </c>
      <c r="E4731" s="4" t="s">
        <v>5585</v>
      </c>
    </row>
    <row r="4732" spans="1:5" ht="15" thickBot="1" x14ac:dyDescent="0.35">
      <c r="A4732" s="17"/>
      <c r="B4732" s="17"/>
      <c r="C4732" s="18"/>
      <c r="D4732" s="1">
        <v>620</v>
      </c>
      <c r="E4732" s="4" t="s">
        <v>5585</v>
      </c>
    </row>
    <row r="4733" spans="1:5" ht="15" thickBot="1" x14ac:dyDescent="0.35">
      <c r="A4733" s="17"/>
      <c r="B4733" s="17"/>
      <c r="C4733" s="18"/>
      <c r="D4733" s="1">
        <v>250</v>
      </c>
      <c r="E4733" s="4" t="s">
        <v>5586</v>
      </c>
    </row>
    <row r="4734" spans="1:5" ht="15" thickBot="1" x14ac:dyDescent="0.35">
      <c r="A4734" s="17"/>
      <c r="B4734" s="17"/>
      <c r="C4734" s="18"/>
      <c r="D4734" s="1">
        <v>249</v>
      </c>
      <c r="E4734" s="4" t="s">
        <v>5587</v>
      </c>
    </row>
    <row r="4735" spans="1:5" ht="15" thickBot="1" x14ac:dyDescent="0.35">
      <c r="A4735" s="17"/>
      <c r="B4735" s="17"/>
      <c r="C4735" s="18"/>
      <c r="D4735" s="1">
        <v>254</v>
      </c>
      <c r="E4735" s="4" t="s">
        <v>5588</v>
      </c>
    </row>
    <row r="4736" spans="1:5" ht="15" thickBot="1" x14ac:dyDescent="0.35">
      <c r="A4736" s="17"/>
      <c r="B4736" s="17"/>
      <c r="C4736" s="18"/>
      <c r="D4736" s="1">
        <v>264</v>
      </c>
      <c r="E4736" s="4" t="s">
        <v>5589</v>
      </c>
    </row>
    <row r="4737" spans="1:5" ht="15" thickBot="1" x14ac:dyDescent="0.35">
      <c r="A4737" s="17"/>
      <c r="B4737" s="17"/>
      <c r="C4737" s="18"/>
      <c r="D4737" s="1">
        <v>269</v>
      </c>
      <c r="E4737" s="4" t="s">
        <v>5590</v>
      </c>
    </row>
    <row r="4738" spans="1:5" ht="15" thickBot="1" x14ac:dyDescent="0.35">
      <c r="A4738" s="17"/>
      <c r="B4738" s="17"/>
      <c r="C4738" s="18"/>
      <c r="D4738" s="1">
        <v>319</v>
      </c>
      <c r="E4738" s="4" t="s">
        <v>5591</v>
      </c>
    </row>
    <row r="4739" spans="1:5" ht="15" thickBot="1" x14ac:dyDescent="0.35">
      <c r="A4739" s="17"/>
      <c r="B4739" s="17"/>
      <c r="C4739" s="18"/>
      <c r="D4739" s="1">
        <v>272</v>
      </c>
      <c r="E4739" s="4" t="s">
        <v>5592</v>
      </c>
    </row>
    <row r="4740" spans="1:5" ht="15" thickBot="1" x14ac:dyDescent="0.35">
      <c r="A4740" s="17"/>
      <c r="B4740" s="17"/>
      <c r="C4740" s="18"/>
      <c r="D4740" s="1">
        <v>751</v>
      </c>
      <c r="E4740" s="4" t="s">
        <v>5593</v>
      </c>
    </row>
    <row r="4741" spans="1:5" ht="15" thickBot="1" x14ac:dyDescent="0.35">
      <c r="A4741" s="17"/>
      <c r="B4741" s="17"/>
      <c r="C4741" s="18"/>
      <c r="D4741" s="1">
        <v>334</v>
      </c>
      <c r="E4741" s="4" t="s">
        <v>5594</v>
      </c>
    </row>
    <row r="4742" spans="1:5" ht="15" thickBot="1" x14ac:dyDescent="0.35">
      <c r="A4742" s="17"/>
      <c r="B4742" s="17"/>
      <c r="C4742" s="18"/>
      <c r="D4742" s="1">
        <v>749</v>
      </c>
      <c r="E4742" s="4" t="s">
        <v>5595</v>
      </c>
    </row>
    <row r="4743" spans="1:5" ht="15" thickBot="1" x14ac:dyDescent="0.35">
      <c r="A4743" s="17"/>
      <c r="B4743" s="17"/>
      <c r="C4743" s="18"/>
      <c r="D4743" s="1">
        <v>611</v>
      </c>
      <c r="E4743" s="4" t="s">
        <v>5596</v>
      </c>
    </row>
    <row r="4744" spans="1:5" ht="15" thickBot="1" x14ac:dyDescent="0.35">
      <c r="A4744" s="17"/>
      <c r="B4744" s="17"/>
      <c r="C4744" s="18"/>
      <c r="D4744" s="1">
        <v>127</v>
      </c>
      <c r="E4744" s="4" t="s">
        <v>5597</v>
      </c>
    </row>
    <row r="4745" spans="1:5" ht="15" thickBot="1" x14ac:dyDescent="0.35">
      <c r="A4745" s="17"/>
      <c r="B4745" s="17"/>
      <c r="C4745" s="18"/>
      <c r="D4745" s="1">
        <v>172</v>
      </c>
      <c r="E4745" s="4" t="s">
        <v>5598</v>
      </c>
    </row>
    <row r="4746" spans="1:5" ht="15" thickBot="1" x14ac:dyDescent="0.35">
      <c r="A4746" s="17"/>
      <c r="B4746" s="17"/>
      <c r="C4746" s="18"/>
      <c r="D4746" s="1">
        <v>274</v>
      </c>
      <c r="E4746" s="4" t="s">
        <v>5599</v>
      </c>
    </row>
    <row r="4747" spans="1:5" ht="15" thickBot="1" x14ac:dyDescent="0.35">
      <c r="A4747" s="17"/>
      <c r="B4747" s="17"/>
      <c r="C4747" s="18"/>
      <c r="D4747" s="1">
        <v>681</v>
      </c>
      <c r="E4747" s="4" t="s">
        <v>5600</v>
      </c>
    </row>
    <row r="4748" spans="1:5" ht="15" thickBot="1" x14ac:dyDescent="0.35">
      <c r="A4748" s="17"/>
      <c r="B4748" s="17"/>
      <c r="C4748" s="18"/>
      <c r="D4748" s="1">
        <v>80</v>
      </c>
      <c r="E4748" s="4" t="s">
        <v>5601</v>
      </c>
    </row>
    <row r="4749" spans="1:5" ht="15" thickBot="1" x14ac:dyDescent="0.35">
      <c r="A4749" s="17"/>
      <c r="B4749" s="17"/>
      <c r="C4749" s="18"/>
      <c r="D4749" s="1">
        <v>832</v>
      </c>
      <c r="E4749" s="4" t="s">
        <v>5602</v>
      </c>
    </row>
    <row r="4750" spans="1:5" ht="15" thickBot="1" x14ac:dyDescent="0.35">
      <c r="A4750" s="17"/>
      <c r="B4750" s="17"/>
      <c r="C4750" s="18"/>
      <c r="D4750" s="1">
        <v>167</v>
      </c>
      <c r="E4750" s="4" t="s">
        <v>5603</v>
      </c>
    </row>
    <row r="4751" spans="1:5" ht="15" thickBot="1" x14ac:dyDescent="0.35">
      <c r="A4751" s="17"/>
      <c r="B4751" s="17"/>
      <c r="C4751" s="18"/>
      <c r="D4751" s="1">
        <v>177</v>
      </c>
      <c r="E4751" s="4" t="s">
        <v>5604</v>
      </c>
    </row>
    <row r="4752" spans="1:5" ht="15" thickBot="1" x14ac:dyDescent="0.35">
      <c r="A4752" s="17"/>
      <c r="B4752" s="17"/>
      <c r="C4752" s="18"/>
      <c r="D4752" s="1">
        <v>180</v>
      </c>
      <c r="E4752" s="4" t="s">
        <v>5605</v>
      </c>
    </row>
    <row r="4753" spans="1:5" ht="15" thickBot="1" x14ac:dyDescent="0.35">
      <c r="A4753" s="17"/>
      <c r="B4753" s="17"/>
      <c r="C4753" s="18"/>
      <c r="D4753" s="1">
        <v>179</v>
      </c>
      <c r="E4753" s="4" t="s">
        <v>5606</v>
      </c>
    </row>
    <row r="4754" spans="1:5" ht="15" thickBot="1" x14ac:dyDescent="0.35">
      <c r="A4754" s="17"/>
      <c r="B4754" s="17"/>
      <c r="C4754" s="18"/>
      <c r="D4754" s="1">
        <v>142</v>
      </c>
      <c r="E4754" s="4" t="s">
        <v>5607</v>
      </c>
    </row>
    <row r="4755" spans="1:5" ht="15" thickBot="1" x14ac:dyDescent="0.35">
      <c r="A4755" s="17"/>
      <c r="B4755" s="17"/>
      <c r="C4755" s="18"/>
      <c r="D4755" s="1">
        <v>47</v>
      </c>
      <c r="E4755" s="4" t="s">
        <v>5608</v>
      </c>
    </row>
    <row r="4756" spans="1:5" ht="15" thickBot="1" x14ac:dyDescent="0.35">
      <c r="A4756" s="17"/>
      <c r="B4756" s="17"/>
      <c r="C4756" s="18"/>
      <c r="D4756" s="1">
        <v>779</v>
      </c>
      <c r="E4756" s="4" t="s">
        <v>5609</v>
      </c>
    </row>
    <row r="4757" spans="1:5" ht="15" thickBot="1" x14ac:dyDescent="0.35">
      <c r="A4757" s="17"/>
      <c r="B4757" s="17"/>
      <c r="C4757" s="18"/>
      <c r="D4757" s="1">
        <v>783</v>
      </c>
      <c r="E4757" s="4" t="s">
        <v>5610</v>
      </c>
    </row>
    <row r="4758" spans="1:5" ht="15" thickBot="1" x14ac:dyDescent="0.35">
      <c r="A4758" s="17"/>
      <c r="B4758" s="17"/>
      <c r="C4758" s="18"/>
      <c r="D4758" s="1">
        <v>279</v>
      </c>
      <c r="E4758" s="4" t="s">
        <v>5611</v>
      </c>
    </row>
    <row r="4759" spans="1:5" ht="15" thickBot="1" x14ac:dyDescent="0.35">
      <c r="A4759" s="17"/>
      <c r="B4759" s="17"/>
      <c r="C4759" s="18"/>
      <c r="D4759" s="1">
        <v>76</v>
      </c>
      <c r="E4759" s="4" t="s">
        <v>5612</v>
      </c>
    </row>
    <row r="4760" spans="1:5" ht="15" thickBot="1" x14ac:dyDescent="0.35">
      <c r="A4760" s="17"/>
      <c r="B4760" s="17"/>
      <c r="C4760" s="18"/>
      <c r="D4760" s="1">
        <v>759</v>
      </c>
      <c r="E4760" s="4" t="s">
        <v>5613</v>
      </c>
    </row>
    <row r="4761" spans="1:5" ht="15" thickBot="1" x14ac:dyDescent="0.35">
      <c r="A4761" s="17"/>
      <c r="B4761" s="17"/>
      <c r="C4761" s="18"/>
      <c r="D4761" s="1">
        <v>771</v>
      </c>
      <c r="E4761" s="4" t="s">
        <v>5614</v>
      </c>
    </row>
    <row r="4762" spans="1:5" ht="15" thickBot="1" x14ac:dyDescent="0.35">
      <c r="A4762" s="17"/>
      <c r="B4762" s="17"/>
      <c r="C4762" s="18"/>
      <c r="D4762" s="1">
        <v>760</v>
      </c>
      <c r="E4762" s="4" t="s">
        <v>5615</v>
      </c>
    </row>
    <row r="4763" spans="1:5" ht="15" thickBot="1" x14ac:dyDescent="0.35">
      <c r="A4763" s="17"/>
      <c r="B4763" s="17"/>
      <c r="C4763" s="18"/>
      <c r="D4763" s="1">
        <v>143</v>
      </c>
      <c r="E4763" s="4" t="s">
        <v>5616</v>
      </c>
    </row>
    <row r="4764" spans="1:5" ht="15" thickBot="1" x14ac:dyDescent="0.35">
      <c r="A4764" s="17"/>
      <c r="B4764" s="17"/>
      <c r="C4764" s="18"/>
      <c r="D4764" s="1">
        <v>48</v>
      </c>
      <c r="E4764" s="4" t="s">
        <v>5617</v>
      </c>
    </row>
    <row r="4765" spans="1:5" ht="15" thickBot="1" x14ac:dyDescent="0.35">
      <c r="A4765" s="17"/>
      <c r="B4765" s="17"/>
      <c r="C4765" s="18"/>
      <c r="D4765" s="1">
        <v>69</v>
      </c>
      <c r="E4765" s="4" t="s">
        <v>5618</v>
      </c>
    </row>
    <row r="4766" spans="1:5" ht="15" thickBot="1" x14ac:dyDescent="0.35">
      <c r="A4766" s="17"/>
      <c r="B4766" s="17"/>
      <c r="C4766" s="18"/>
      <c r="D4766" s="1">
        <v>733</v>
      </c>
      <c r="E4766" s="4" t="s">
        <v>5619</v>
      </c>
    </row>
    <row r="4767" spans="1:5" ht="15" thickBot="1" x14ac:dyDescent="0.35">
      <c r="A4767" s="17"/>
      <c r="B4767" s="17"/>
      <c r="C4767" s="18"/>
      <c r="D4767" s="1">
        <v>476</v>
      </c>
      <c r="E4767" s="4" t="s">
        <v>5620</v>
      </c>
    </row>
    <row r="4768" spans="1:5" ht="15" thickBot="1" x14ac:dyDescent="0.35">
      <c r="A4768" s="17"/>
      <c r="B4768" s="17"/>
      <c r="C4768" s="18"/>
      <c r="D4768" s="1">
        <v>686</v>
      </c>
      <c r="E4768" s="4" t="s">
        <v>5621</v>
      </c>
    </row>
    <row r="4769" spans="1:5" ht="15" thickBot="1" x14ac:dyDescent="0.35">
      <c r="A4769" s="17"/>
      <c r="B4769" s="17"/>
      <c r="C4769" s="18"/>
      <c r="D4769" s="1">
        <v>202</v>
      </c>
      <c r="E4769" s="4" t="s">
        <v>5622</v>
      </c>
    </row>
    <row r="4770" spans="1:5" ht="15" thickBot="1" x14ac:dyDescent="0.35">
      <c r="A4770" s="17"/>
      <c r="B4770" s="17"/>
      <c r="C4770" s="18"/>
      <c r="D4770" s="1">
        <v>218</v>
      </c>
      <c r="E4770" s="4" t="s">
        <v>5623</v>
      </c>
    </row>
    <row r="4771" spans="1:5" ht="15" thickBot="1" x14ac:dyDescent="0.35">
      <c r="A4771" s="17"/>
      <c r="B4771" s="17"/>
      <c r="C4771" s="18"/>
      <c r="D4771" s="1">
        <v>630</v>
      </c>
      <c r="E4771" s="4" t="s">
        <v>5624</v>
      </c>
    </row>
    <row r="4772" spans="1:5" ht="15" thickBot="1" x14ac:dyDescent="0.35">
      <c r="A4772" s="17"/>
      <c r="B4772" s="17"/>
      <c r="C4772" s="18"/>
      <c r="D4772" s="1">
        <v>636</v>
      </c>
      <c r="E4772" s="4" t="s">
        <v>5625</v>
      </c>
    </row>
    <row r="4773" spans="1:5" ht="15" thickBot="1" x14ac:dyDescent="0.35">
      <c r="A4773" s="17"/>
      <c r="B4773" s="17"/>
      <c r="C4773" s="18"/>
      <c r="D4773" s="1">
        <v>487</v>
      </c>
      <c r="E4773" s="4" t="s">
        <v>5626</v>
      </c>
    </row>
    <row r="4774" spans="1:5" ht="15" thickBot="1" x14ac:dyDescent="0.35">
      <c r="A4774" s="17"/>
      <c r="B4774" s="17"/>
      <c r="C4774" s="18"/>
      <c r="D4774" s="1">
        <v>141</v>
      </c>
      <c r="E4774" s="4" t="s">
        <v>5627</v>
      </c>
    </row>
    <row r="4775" spans="1:5" ht="15" thickBot="1" x14ac:dyDescent="0.35">
      <c r="A4775" s="17"/>
      <c r="B4775" s="17"/>
      <c r="C4775" s="18"/>
      <c r="D4775" s="1">
        <v>469</v>
      </c>
      <c r="E4775" s="4" t="s">
        <v>5628</v>
      </c>
    </row>
    <row r="4776" spans="1:5" ht="15" thickBot="1" x14ac:dyDescent="0.35">
      <c r="A4776" s="17"/>
      <c r="B4776" s="17"/>
      <c r="C4776" s="18"/>
      <c r="D4776" s="1">
        <v>713</v>
      </c>
      <c r="E4776" s="4" t="s">
        <v>5629</v>
      </c>
    </row>
    <row r="4777" spans="1:5" ht="15" thickBot="1" x14ac:dyDescent="0.35">
      <c r="A4777" s="17"/>
      <c r="B4777" s="17"/>
      <c r="C4777" s="18"/>
      <c r="D4777" s="1">
        <v>153</v>
      </c>
      <c r="E4777" s="4" t="s">
        <v>5630</v>
      </c>
    </row>
    <row r="4778" spans="1:5" ht="15" thickBot="1" x14ac:dyDescent="0.35">
      <c r="A4778" s="17"/>
      <c r="B4778" s="17"/>
      <c r="C4778" s="18"/>
      <c r="D4778" s="1">
        <v>320</v>
      </c>
      <c r="E4778" s="4" t="s">
        <v>5631</v>
      </c>
    </row>
    <row r="4779" spans="1:5" ht="15" thickBot="1" x14ac:dyDescent="0.35">
      <c r="A4779" s="17"/>
      <c r="B4779" s="17"/>
      <c r="C4779" s="18"/>
      <c r="D4779" s="1">
        <v>398</v>
      </c>
      <c r="E4779" s="4" t="s">
        <v>5632</v>
      </c>
    </row>
    <row r="4780" spans="1:5" ht="15" thickBot="1" x14ac:dyDescent="0.35">
      <c r="A4780" s="17"/>
      <c r="B4780" s="17"/>
      <c r="C4780" s="18"/>
      <c r="D4780" s="1">
        <v>410</v>
      </c>
      <c r="E4780" s="4" t="s">
        <v>5633</v>
      </c>
    </row>
    <row r="4781" spans="1:5" ht="15" thickBot="1" x14ac:dyDescent="0.35">
      <c r="A4781" s="17"/>
      <c r="B4781" s="17"/>
      <c r="C4781" s="18"/>
      <c r="D4781" s="1">
        <v>638</v>
      </c>
      <c r="E4781" s="4" t="s">
        <v>5634</v>
      </c>
    </row>
    <row r="4782" spans="1:5" ht="15" thickBot="1" x14ac:dyDescent="0.35">
      <c r="A4782" s="17"/>
      <c r="B4782" s="17"/>
      <c r="C4782" s="18"/>
      <c r="D4782" s="1">
        <v>688</v>
      </c>
      <c r="E4782" s="4" t="s">
        <v>5635</v>
      </c>
    </row>
    <row r="4783" spans="1:5" ht="15" thickBot="1" x14ac:dyDescent="0.35">
      <c r="A4783" s="17"/>
      <c r="B4783" s="17"/>
      <c r="C4783" s="18"/>
      <c r="D4783" s="1">
        <v>216</v>
      </c>
      <c r="E4783" s="4" t="s">
        <v>5636</v>
      </c>
    </row>
    <row r="4784" spans="1:5" ht="15" thickBot="1" x14ac:dyDescent="0.35">
      <c r="A4784" s="17"/>
      <c r="B4784" s="17"/>
      <c r="C4784" s="18"/>
      <c r="D4784" s="1">
        <v>634</v>
      </c>
      <c r="E4784" s="4" t="s">
        <v>5637</v>
      </c>
    </row>
    <row r="4785" spans="1:5" ht="15" thickBot="1" x14ac:dyDescent="0.35">
      <c r="A4785" s="17"/>
      <c r="B4785" s="17"/>
      <c r="C4785" s="18"/>
      <c r="D4785" s="1">
        <v>441</v>
      </c>
      <c r="E4785" s="4" t="s">
        <v>5638</v>
      </c>
    </row>
    <row r="4786" spans="1:5" ht="15" thickBot="1" x14ac:dyDescent="0.35">
      <c r="A4786" s="17"/>
      <c r="B4786" s="17"/>
      <c r="C4786" s="18"/>
      <c r="D4786" s="1">
        <v>333</v>
      </c>
      <c r="E4786" s="4" t="s">
        <v>5639</v>
      </c>
    </row>
    <row r="4787" spans="1:5" ht="15" thickBot="1" x14ac:dyDescent="0.35">
      <c r="A4787" s="17"/>
      <c r="B4787" s="17"/>
      <c r="C4787" s="18"/>
      <c r="D4787" s="1">
        <v>293</v>
      </c>
      <c r="E4787" s="4" t="s">
        <v>5640</v>
      </c>
    </row>
    <row r="4788" spans="1:5" ht="15" thickBot="1" x14ac:dyDescent="0.35">
      <c r="A4788" s="17"/>
      <c r="B4788" s="17"/>
      <c r="C4788" s="18"/>
      <c r="D4788" s="1">
        <v>311</v>
      </c>
      <c r="E4788" s="4" t="s">
        <v>5641</v>
      </c>
    </row>
    <row r="4789" spans="1:5" ht="15" thickBot="1" x14ac:dyDescent="0.35">
      <c r="A4789" s="17"/>
      <c r="B4789" s="17"/>
      <c r="C4789" s="18"/>
      <c r="D4789" s="1">
        <v>401</v>
      </c>
      <c r="E4789" s="4" t="s">
        <v>5642</v>
      </c>
    </row>
    <row r="4790" spans="1:5" ht="15" thickBot="1" x14ac:dyDescent="0.35">
      <c r="A4790" s="17"/>
      <c r="B4790" s="17"/>
      <c r="C4790" s="18"/>
      <c r="D4790" s="1">
        <v>375</v>
      </c>
      <c r="E4790" s="4" t="s">
        <v>5643</v>
      </c>
    </row>
    <row r="4791" spans="1:5" ht="15" thickBot="1" x14ac:dyDescent="0.35">
      <c r="A4791" s="17"/>
      <c r="B4791" s="17"/>
      <c r="C4791" s="18"/>
      <c r="D4791" s="1">
        <v>270</v>
      </c>
      <c r="E4791" s="4" t="s">
        <v>5644</v>
      </c>
    </row>
    <row r="4792" spans="1:5" ht="15" thickBot="1" x14ac:dyDescent="0.35">
      <c r="A4792" s="17"/>
      <c r="B4792" s="17"/>
      <c r="C4792" s="18"/>
      <c r="D4792" s="1">
        <v>10</v>
      </c>
      <c r="E4792" s="4" t="s">
        <v>5645</v>
      </c>
    </row>
    <row r="4793" spans="1:5" ht="15" thickBot="1" x14ac:dyDescent="0.35">
      <c r="A4793" s="17"/>
      <c r="B4793" s="17"/>
      <c r="C4793" s="18"/>
      <c r="D4793" s="1">
        <v>481</v>
      </c>
      <c r="E4793" s="4" t="s">
        <v>5646</v>
      </c>
    </row>
    <row r="4794" spans="1:5" ht="15" thickBot="1" x14ac:dyDescent="0.35">
      <c r="A4794" s="17"/>
      <c r="B4794" s="17"/>
      <c r="C4794" s="18"/>
      <c r="D4794" s="1">
        <v>237</v>
      </c>
      <c r="E4794" s="4" t="s">
        <v>5647</v>
      </c>
    </row>
    <row r="4795" spans="1:5" ht="15" thickBot="1" x14ac:dyDescent="0.35">
      <c r="A4795" s="17"/>
      <c r="B4795" s="17"/>
      <c r="C4795" s="18"/>
      <c r="D4795" s="1">
        <v>284</v>
      </c>
      <c r="E4795" s="4" t="s">
        <v>5648</v>
      </c>
    </row>
    <row r="4796" spans="1:5" ht="15" thickBot="1" x14ac:dyDescent="0.35">
      <c r="A4796" s="17"/>
      <c r="B4796" s="17"/>
      <c r="C4796" s="18"/>
      <c r="D4796" s="1">
        <v>819</v>
      </c>
      <c r="E4796" s="4" t="s">
        <v>5648</v>
      </c>
    </row>
    <row r="4797" spans="1:5" ht="15" thickBot="1" x14ac:dyDescent="0.35">
      <c r="A4797" s="17"/>
      <c r="B4797" s="17"/>
      <c r="C4797" s="18"/>
      <c r="D4797" s="1">
        <v>233</v>
      </c>
      <c r="E4797" s="4" t="s">
        <v>5649</v>
      </c>
    </row>
    <row r="4798" spans="1:5" ht="15" thickBot="1" x14ac:dyDescent="0.35">
      <c r="A4798" s="17"/>
      <c r="B4798" s="17"/>
      <c r="C4798" s="18"/>
      <c r="D4798" s="1">
        <v>741</v>
      </c>
      <c r="E4798" s="4" t="s">
        <v>5650</v>
      </c>
    </row>
    <row r="4799" spans="1:5" ht="15" thickBot="1" x14ac:dyDescent="0.35">
      <c r="A4799" s="17"/>
      <c r="B4799" s="17"/>
      <c r="C4799" s="18"/>
      <c r="D4799" s="1">
        <v>30</v>
      </c>
      <c r="E4799" s="4" t="s">
        <v>5651</v>
      </c>
    </row>
    <row r="4800" spans="1:5" ht="15" thickBot="1" x14ac:dyDescent="0.35">
      <c r="A4800" s="17"/>
      <c r="B4800" s="17"/>
      <c r="C4800" s="18"/>
      <c r="D4800" s="1">
        <v>33</v>
      </c>
      <c r="E4800" s="4" t="s">
        <v>5652</v>
      </c>
    </row>
    <row r="4801" spans="1:5" ht="15" thickBot="1" x14ac:dyDescent="0.35">
      <c r="A4801" s="17"/>
      <c r="B4801" s="17"/>
      <c r="C4801" s="18"/>
      <c r="D4801" s="1">
        <v>661</v>
      </c>
      <c r="E4801" s="4" t="s">
        <v>5653</v>
      </c>
    </row>
    <row r="4802" spans="1:5" ht="15" thickBot="1" x14ac:dyDescent="0.35">
      <c r="A4802" s="17"/>
      <c r="B4802" s="17"/>
      <c r="C4802" s="18"/>
      <c r="D4802" s="1">
        <v>664</v>
      </c>
      <c r="E4802" s="4" t="s">
        <v>5654</v>
      </c>
    </row>
    <row r="4803" spans="1:5" ht="15" thickBot="1" x14ac:dyDescent="0.35">
      <c r="A4803" s="17"/>
      <c r="B4803" s="17"/>
      <c r="C4803" s="18"/>
      <c r="D4803" s="1">
        <v>677</v>
      </c>
      <c r="E4803" s="4" t="s">
        <v>5655</v>
      </c>
    </row>
    <row r="4804" spans="1:5" ht="15" thickBot="1" x14ac:dyDescent="0.35">
      <c r="A4804" s="17"/>
      <c r="B4804" s="17"/>
      <c r="C4804" s="18"/>
      <c r="D4804" s="1">
        <v>568</v>
      </c>
      <c r="E4804" s="4" t="s">
        <v>5656</v>
      </c>
    </row>
    <row r="4805" spans="1:5" ht="15" thickBot="1" x14ac:dyDescent="0.35">
      <c r="A4805" s="17"/>
      <c r="B4805" s="17"/>
      <c r="C4805" s="18"/>
      <c r="D4805" s="1">
        <v>523</v>
      </c>
      <c r="E4805" s="4" t="s">
        <v>5657</v>
      </c>
    </row>
    <row r="4806" spans="1:5" ht="15" thickBot="1" x14ac:dyDescent="0.35">
      <c r="A4806" s="17"/>
      <c r="B4806" s="17"/>
      <c r="C4806" s="18"/>
      <c r="D4806" s="1">
        <v>432</v>
      </c>
      <c r="E4806" s="4" t="s">
        <v>5658</v>
      </c>
    </row>
    <row r="4807" spans="1:5" ht="15" thickBot="1" x14ac:dyDescent="0.35">
      <c r="A4807" s="17"/>
      <c r="B4807" s="17"/>
      <c r="C4807" s="18"/>
      <c r="D4807" s="1">
        <v>425</v>
      </c>
      <c r="E4807" s="4" t="s">
        <v>5659</v>
      </c>
    </row>
    <row r="4808" spans="1:5" ht="15" thickBot="1" x14ac:dyDescent="0.35">
      <c r="A4808" s="17"/>
      <c r="B4808" s="17"/>
      <c r="C4808" s="18"/>
      <c r="D4808" s="1">
        <v>407</v>
      </c>
      <c r="E4808" s="4" t="s">
        <v>5660</v>
      </c>
    </row>
    <row r="4809" spans="1:5" ht="15" thickBot="1" x14ac:dyDescent="0.35">
      <c r="A4809" s="17"/>
      <c r="B4809" s="17"/>
      <c r="C4809" s="18"/>
      <c r="D4809" s="1">
        <v>692</v>
      </c>
      <c r="E4809" s="4" t="s">
        <v>5660</v>
      </c>
    </row>
    <row r="4810" spans="1:5" ht="15" thickBot="1" x14ac:dyDescent="0.35">
      <c r="A4810" s="17"/>
      <c r="B4810" s="17"/>
      <c r="C4810" s="18"/>
      <c r="D4810" s="1">
        <v>541</v>
      </c>
      <c r="E4810" s="4" t="s">
        <v>5661</v>
      </c>
    </row>
    <row r="4811" spans="1:5" ht="15" thickBot="1" x14ac:dyDescent="0.35">
      <c r="A4811" s="17"/>
      <c r="B4811" s="17"/>
      <c r="C4811" s="18"/>
      <c r="D4811" s="1">
        <v>224</v>
      </c>
      <c r="E4811" s="4" t="s">
        <v>5662</v>
      </c>
    </row>
    <row r="4812" spans="1:5" ht="15" thickBot="1" x14ac:dyDescent="0.35">
      <c r="A4812" s="17"/>
      <c r="B4812" s="17"/>
      <c r="C4812" s="18"/>
      <c r="D4812" s="1">
        <v>566</v>
      </c>
      <c r="E4812" s="4" t="s">
        <v>5663</v>
      </c>
    </row>
    <row r="4813" spans="1:5" ht="15" thickBot="1" x14ac:dyDescent="0.35">
      <c r="A4813" s="17"/>
      <c r="B4813" s="17"/>
      <c r="C4813" s="18"/>
      <c r="D4813" s="1">
        <v>376</v>
      </c>
      <c r="E4813" s="4" t="s">
        <v>5664</v>
      </c>
    </row>
    <row r="4814" spans="1:5" ht="15" thickBot="1" x14ac:dyDescent="0.35">
      <c r="A4814" s="17"/>
      <c r="B4814" s="17"/>
      <c r="C4814" s="18"/>
      <c r="D4814" s="1">
        <v>809</v>
      </c>
      <c r="E4814" s="4" t="s">
        <v>5665</v>
      </c>
    </row>
    <row r="4815" spans="1:5" ht="15" thickBot="1" x14ac:dyDescent="0.35">
      <c r="A4815" s="17"/>
      <c r="B4815" s="17"/>
      <c r="C4815" s="18"/>
      <c r="D4815" s="1">
        <v>399</v>
      </c>
      <c r="E4815" s="4" t="s">
        <v>5666</v>
      </c>
    </row>
    <row r="4816" spans="1:5" ht="15" thickBot="1" x14ac:dyDescent="0.35">
      <c r="A4816" s="17"/>
      <c r="B4816" s="17"/>
      <c r="C4816" s="18"/>
      <c r="D4816" s="1">
        <v>210</v>
      </c>
      <c r="E4816" s="4" t="s">
        <v>5667</v>
      </c>
    </row>
    <row r="4817" spans="1:5" ht="15" thickBot="1" x14ac:dyDescent="0.35">
      <c r="A4817" s="17"/>
      <c r="B4817" s="17"/>
      <c r="C4817" s="18"/>
      <c r="D4817" s="1">
        <v>682</v>
      </c>
      <c r="E4817" s="4" t="s">
        <v>5668</v>
      </c>
    </row>
    <row r="4818" spans="1:5" ht="15" thickBot="1" x14ac:dyDescent="0.35">
      <c r="A4818" s="17"/>
      <c r="B4818" s="17"/>
      <c r="C4818" s="18"/>
      <c r="D4818" s="1">
        <v>572</v>
      </c>
      <c r="E4818" s="4" t="s">
        <v>5669</v>
      </c>
    </row>
    <row r="4819" spans="1:5" ht="15" thickBot="1" x14ac:dyDescent="0.35">
      <c r="A4819" s="17"/>
      <c r="B4819" s="17"/>
      <c r="C4819" s="18"/>
      <c r="D4819" s="1">
        <v>676</v>
      </c>
      <c r="E4819" s="4" t="s">
        <v>5670</v>
      </c>
    </row>
    <row r="4820" spans="1:5" ht="15" thickBot="1" x14ac:dyDescent="0.35">
      <c r="A4820" s="17"/>
      <c r="B4820" s="17"/>
      <c r="C4820" s="18"/>
      <c r="D4820" s="1">
        <v>349</v>
      </c>
      <c r="E4820" s="4" t="s">
        <v>5671</v>
      </c>
    </row>
    <row r="4821" spans="1:5" ht="15" thickBot="1" x14ac:dyDescent="0.35">
      <c r="A4821" s="17"/>
      <c r="B4821" s="17"/>
      <c r="C4821" s="18"/>
      <c r="D4821" s="1">
        <v>59</v>
      </c>
      <c r="E4821" s="4" t="s">
        <v>5672</v>
      </c>
    </row>
    <row r="4822" spans="1:5" ht="15" thickBot="1" x14ac:dyDescent="0.35">
      <c r="A4822" s="17"/>
      <c r="B4822" s="17"/>
      <c r="C4822" s="18"/>
      <c r="D4822" s="1">
        <v>340</v>
      </c>
      <c r="E4822" s="4" t="s">
        <v>5673</v>
      </c>
    </row>
    <row r="4823" spans="1:5" ht="15" thickBot="1" x14ac:dyDescent="0.35">
      <c r="A4823" s="17"/>
      <c r="B4823" s="17"/>
      <c r="C4823" s="18"/>
      <c r="D4823" s="1">
        <v>424</v>
      </c>
      <c r="E4823" s="4" t="s">
        <v>5674</v>
      </c>
    </row>
    <row r="4824" spans="1:5" ht="15" thickBot="1" x14ac:dyDescent="0.35">
      <c r="A4824" s="17"/>
      <c r="B4824" s="17"/>
      <c r="C4824" s="18"/>
      <c r="D4824" s="1">
        <v>601</v>
      </c>
      <c r="E4824" s="4" t="s">
        <v>5675</v>
      </c>
    </row>
    <row r="4825" spans="1:5" ht="15" thickBot="1" x14ac:dyDescent="0.35">
      <c r="A4825" s="17"/>
      <c r="B4825" s="17"/>
      <c r="C4825" s="18"/>
      <c r="D4825" s="1">
        <v>530</v>
      </c>
      <c r="E4825" s="4" t="s">
        <v>5676</v>
      </c>
    </row>
    <row r="4826" spans="1:5" ht="15" thickBot="1" x14ac:dyDescent="0.35">
      <c r="A4826" s="17"/>
      <c r="B4826" s="17"/>
      <c r="C4826" s="18"/>
      <c r="D4826" s="1">
        <v>813</v>
      </c>
      <c r="E4826" s="4" t="s">
        <v>5677</v>
      </c>
    </row>
    <row r="4827" spans="1:5" ht="15" thickBot="1" x14ac:dyDescent="0.35">
      <c r="A4827" s="17"/>
      <c r="B4827" s="17"/>
      <c r="C4827" s="18"/>
      <c r="D4827" s="1">
        <v>480</v>
      </c>
      <c r="E4827" s="4" t="s">
        <v>5678</v>
      </c>
    </row>
    <row r="4828" spans="1:5" ht="15" thickBot="1" x14ac:dyDescent="0.35">
      <c r="A4828" s="17"/>
      <c r="B4828" s="17"/>
      <c r="C4828" s="18"/>
      <c r="D4828" s="1">
        <v>715</v>
      </c>
      <c r="E4828" s="4" t="s">
        <v>5679</v>
      </c>
    </row>
    <row r="4829" spans="1:5" ht="15" thickBot="1" x14ac:dyDescent="0.35">
      <c r="A4829" s="17"/>
      <c r="B4829" s="17"/>
      <c r="C4829" s="18"/>
      <c r="D4829" s="1">
        <v>238</v>
      </c>
      <c r="E4829" s="4" t="s">
        <v>5680</v>
      </c>
    </row>
    <row r="4830" spans="1:5" ht="15" thickBot="1" x14ac:dyDescent="0.35">
      <c r="A4830" s="17"/>
      <c r="B4830" s="17"/>
      <c r="C4830" s="18"/>
      <c r="D4830" s="1">
        <v>505</v>
      </c>
      <c r="E4830" s="4" t="s">
        <v>5681</v>
      </c>
    </row>
    <row r="4831" spans="1:5" ht="15" thickBot="1" x14ac:dyDescent="0.35">
      <c r="A4831" s="17"/>
      <c r="B4831" s="17"/>
      <c r="C4831" s="18"/>
      <c r="D4831" s="1">
        <v>201</v>
      </c>
      <c r="E4831" s="4" t="s">
        <v>5682</v>
      </c>
    </row>
    <row r="4832" spans="1:5" ht="15" thickBot="1" x14ac:dyDescent="0.35">
      <c r="A4832" s="17"/>
      <c r="B4832" s="17"/>
      <c r="C4832" s="18"/>
      <c r="D4832" s="1">
        <v>529</v>
      </c>
      <c r="E4832" s="4" t="s">
        <v>5683</v>
      </c>
    </row>
    <row r="4833" spans="1:5" ht="15" thickBot="1" x14ac:dyDescent="0.35">
      <c r="A4833" s="17"/>
      <c r="B4833" s="17"/>
      <c r="C4833" s="18"/>
      <c r="D4833" s="1">
        <v>516</v>
      </c>
      <c r="E4833" s="4" t="s">
        <v>5684</v>
      </c>
    </row>
    <row r="4834" spans="1:5" ht="15" thickBot="1" x14ac:dyDescent="0.35">
      <c r="A4834" s="17"/>
      <c r="B4834" s="17"/>
      <c r="C4834" s="18"/>
      <c r="D4834" s="1">
        <v>531</v>
      </c>
      <c r="E4834" s="4" t="s">
        <v>5685</v>
      </c>
    </row>
    <row r="4835" spans="1:5" ht="15" thickBot="1" x14ac:dyDescent="0.35">
      <c r="A4835" s="17"/>
      <c r="B4835" s="17"/>
      <c r="C4835" s="18"/>
      <c r="D4835" s="1">
        <v>470</v>
      </c>
      <c r="E4835" s="4" t="s">
        <v>5686</v>
      </c>
    </row>
    <row r="4836" spans="1:5" ht="15" thickBot="1" x14ac:dyDescent="0.35">
      <c r="A4836" s="17"/>
      <c r="B4836" s="17"/>
      <c r="C4836" s="18"/>
      <c r="D4836" s="1">
        <v>271</v>
      </c>
      <c r="E4836" s="4" t="s">
        <v>5687</v>
      </c>
    </row>
    <row r="4837" spans="1:5" ht="15" thickBot="1" x14ac:dyDescent="0.35">
      <c r="A4837" s="17"/>
      <c r="B4837" s="17"/>
      <c r="C4837" s="18"/>
      <c r="D4837" s="1">
        <v>347</v>
      </c>
      <c r="E4837" s="4" t="s">
        <v>5688</v>
      </c>
    </row>
    <row r="4838" spans="1:5" ht="15" thickBot="1" x14ac:dyDescent="0.35">
      <c r="A4838" s="17"/>
      <c r="B4838" s="17"/>
      <c r="C4838" s="18"/>
      <c r="D4838" s="1">
        <v>586</v>
      </c>
      <c r="E4838" s="4" t="s">
        <v>5689</v>
      </c>
    </row>
    <row r="4839" spans="1:5" ht="15" thickBot="1" x14ac:dyDescent="0.35">
      <c r="A4839" s="17"/>
      <c r="B4839" s="17"/>
      <c r="C4839" s="18"/>
      <c r="D4839" s="1">
        <v>612</v>
      </c>
      <c r="E4839" s="4" t="s">
        <v>5690</v>
      </c>
    </row>
    <row r="4840" spans="1:5" ht="15" thickBot="1" x14ac:dyDescent="0.35">
      <c r="A4840" s="17"/>
      <c r="B4840" s="17"/>
      <c r="C4840" s="18"/>
      <c r="D4840" s="1">
        <v>563</v>
      </c>
      <c r="E4840" s="4" t="s">
        <v>5691</v>
      </c>
    </row>
    <row r="4841" spans="1:5" ht="15" thickBot="1" x14ac:dyDescent="0.35">
      <c r="A4841" s="17"/>
      <c r="B4841" s="17"/>
      <c r="C4841" s="18"/>
      <c r="D4841" s="1">
        <v>602</v>
      </c>
      <c r="E4841" s="4" t="s">
        <v>5692</v>
      </c>
    </row>
    <row r="4842" spans="1:5" ht="15" thickBot="1" x14ac:dyDescent="0.35">
      <c r="A4842" s="17"/>
      <c r="B4842" s="17"/>
      <c r="C4842" s="18"/>
      <c r="D4842" s="1">
        <v>684</v>
      </c>
      <c r="E4842" s="4" t="s">
        <v>5693</v>
      </c>
    </row>
    <row r="4843" spans="1:5" ht="15" thickBot="1" x14ac:dyDescent="0.35">
      <c r="A4843" s="17"/>
      <c r="B4843" s="17"/>
      <c r="C4843" s="18"/>
      <c r="D4843" s="1">
        <v>335</v>
      </c>
      <c r="E4843" s="4" t="s">
        <v>5694</v>
      </c>
    </row>
    <row r="4844" spans="1:5" ht="15" thickBot="1" x14ac:dyDescent="0.35">
      <c r="A4844" s="17"/>
      <c r="B4844" s="17"/>
      <c r="C4844" s="18"/>
      <c r="D4844" s="1">
        <v>472</v>
      </c>
      <c r="E4844" s="4" t="s">
        <v>5695</v>
      </c>
    </row>
    <row r="4845" spans="1:5" ht="15" thickBot="1" x14ac:dyDescent="0.35">
      <c r="A4845" s="17"/>
      <c r="B4845" s="17"/>
      <c r="C4845" s="18"/>
      <c r="D4845" s="1">
        <v>675</v>
      </c>
      <c r="E4845" s="4" t="s">
        <v>5696</v>
      </c>
    </row>
    <row r="4846" spans="1:5" ht="15" thickBot="1" x14ac:dyDescent="0.35">
      <c r="A4846" s="17"/>
      <c r="B4846" s="17"/>
      <c r="C4846" s="18"/>
      <c r="D4846" s="1">
        <v>711</v>
      </c>
      <c r="E4846" s="4" t="s">
        <v>5696</v>
      </c>
    </row>
    <row r="4847" spans="1:5" ht="15" thickBot="1" x14ac:dyDescent="0.35">
      <c r="A4847" s="17"/>
      <c r="B4847" s="17"/>
      <c r="C4847" s="18"/>
      <c r="D4847" s="1">
        <v>6</v>
      </c>
      <c r="E4847" s="4" t="s">
        <v>5697</v>
      </c>
    </row>
    <row r="4848" spans="1:5" ht="15" thickBot="1" x14ac:dyDescent="0.35">
      <c r="A4848" s="17"/>
      <c r="B4848" s="17"/>
      <c r="C4848" s="18"/>
      <c r="D4848" s="1">
        <v>40</v>
      </c>
      <c r="E4848" s="4" t="s">
        <v>5697</v>
      </c>
    </row>
    <row r="4849" spans="1:5" ht="15" thickBot="1" x14ac:dyDescent="0.35">
      <c r="A4849" s="17"/>
      <c r="B4849" s="17"/>
      <c r="C4849" s="18"/>
      <c r="D4849" s="1">
        <v>429</v>
      </c>
      <c r="E4849" s="4" t="s">
        <v>5698</v>
      </c>
    </row>
    <row r="4850" spans="1:5" ht="15" thickBot="1" x14ac:dyDescent="0.35">
      <c r="A4850" s="17"/>
      <c r="B4850" s="17"/>
      <c r="C4850" s="18"/>
      <c r="D4850" s="1">
        <v>81</v>
      </c>
      <c r="E4850" s="4" t="s">
        <v>5699</v>
      </c>
    </row>
    <row r="4851" spans="1:5" ht="15" thickBot="1" x14ac:dyDescent="0.35">
      <c r="A4851" s="17"/>
      <c r="B4851" s="17"/>
      <c r="C4851" s="18"/>
      <c r="D4851" s="1">
        <v>598</v>
      </c>
      <c r="E4851" s="4" t="s">
        <v>5700</v>
      </c>
    </row>
    <row r="4852" spans="1:5" ht="15" thickBot="1" x14ac:dyDescent="0.35">
      <c r="A4852" s="17"/>
      <c r="B4852" s="17"/>
      <c r="C4852" s="18"/>
      <c r="D4852" s="1">
        <v>77</v>
      </c>
      <c r="E4852" s="4" t="s">
        <v>5701</v>
      </c>
    </row>
    <row r="4853" spans="1:5" ht="15" thickBot="1" x14ac:dyDescent="0.35">
      <c r="A4853" s="17"/>
      <c r="B4853" s="17"/>
      <c r="C4853" s="18"/>
      <c r="D4853" s="1">
        <v>734</v>
      </c>
      <c r="E4853" s="4" t="s">
        <v>5702</v>
      </c>
    </row>
    <row r="4854" spans="1:5" ht="15" thickBot="1" x14ac:dyDescent="0.35">
      <c r="A4854" s="17"/>
      <c r="B4854" s="17"/>
      <c r="C4854" s="18"/>
      <c r="D4854" s="1">
        <v>110</v>
      </c>
      <c r="E4854" s="4" t="s">
        <v>5703</v>
      </c>
    </row>
    <row r="4855" spans="1:5" ht="15" thickBot="1" x14ac:dyDescent="0.35">
      <c r="A4855" s="17"/>
      <c r="B4855" s="17"/>
      <c r="C4855" s="18"/>
      <c r="D4855" s="1">
        <v>145</v>
      </c>
      <c r="E4855" s="4" t="s">
        <v>5704</v>
      </c>
    </row>
    <row r="4856" spans="1:5" ht="15" thickBot="1" x14ac:dyDescent="0.35">
      <c r="A4856" s="17"/>
      <c r="B4856" s="17"/>
      <c r="C4856" s="18"/>
      <c r="D4856" s="1">
        <v>352</v>
      </c>
      <c r="E4856" s="4" t="s">
        <v>5705</v>
      </c>
    </row>
    <row r="4857" spans="1:5" ht="15" thickBot="1" x14ac:dyDescent="0.35">
      <c r="A4857" s="17"/>
      <c r="B4857" s="17"/>
      <c r="C4857" s="18"/>
      <c r="D4857" s="1">
        <v>276</v>
      </c>
      <c r="E4857" s="4" t="s">
        <v>5706</v>
      </c>
    </row>
    <row r="4858" spans="1:5" ht="15" thickBot="1" x14ac:dyDescent="0.35">
      <c r="A4858" s="17"/>
      <c r="B4858" s="17"/>
      <c r="C4858" s="18"/>
      <c r="D4858" s="1">
        <v>806</v>
      </c>
      <c r="E4858" s="4" t="s">
        <v>5707</v>
      </c>
    </row>
    <row r="4859" spans="1:5" ht="15" thickBot="1" x14ac:dyDescent="0.35">
      <c r="A4859" s="17"/>
      <c r="B4859" s="17"/>
      <c r="C4859" s="18"/>
      <c r="D4859" s="1">
        <v>807</v>
      </c>
      <c r="E4859" s="4" t="s">
        <v>5708</v>
      </c>
    </row>
    <row r="4860" spans="1:5" ht="15" thickBot="1" x14ac:dyDescent="0.35">
      <c r="A4860" s="17"/>
      <c r="B4860" s="17"/>
      <c r="C4860" s="18"/>
      <c r="D4860" s="1">
        <v>785</v>
      </c>
      <c r="E4860" s="4" t="s">
        <v>5709</v>
      </c>
    </row>
    <row r="4861" spans="1:5" ht="15" thickBot="1" x14ac:dyDescent="0.35">
      <c r="A4861" s="17"/>
      <c r="B4861" s="17"/>
      <c r="C4861" s="18"/>
      <c r="D4861" s="1">
        <v>257</v>
      </c>
      <c r="E4861" s="4" t="s">
        <v>5710</v>
      </c>
    </row>
    <row r="4862" spans="1:5" ht="15" thickBot="1" x14ac:dyDescent="0.35">
      <c r="A4862" s="17"/>
      <c r="B4862" s="17"/>
      <c r="C4862" s="18"/>
      <c r="D4862" s="1">
        <v>739</v>
      </c>
      <c r="E4862" s="4" t="s">
        <v>5711</v>
      </c>
    </row>
    <row r="4863" spans="1:5" ht="15" thickBot="1" x14ac:dyDescent="0.35">
      <c r="A4863" s="17"/>
      <c r="B4863" s="17"/>
      <c r="C4863" s="18"/>
      <c r="D4863" s="1">
        <v>268</v>
      </c>
      <c r="E4863" s="4" t="s">
        <v>5712</v>
      </c>
    </row>
    <row r="4864" spans="1:5" ht="15" thickBot="1" x14ac:dyDescent="0.35">
      <c r="A4864" s="17"/>
      <c r="B4864" s="17"/>
      <c r="C4864" s="18"/>
      <c r="D4864" s="1">
        <v>709</v>
      </c>
      <c r="E4864" s="4" t="s">
        <v>5713</v>
      </c>
    </row>
    <row r="4865" spans="1:5" ht="15" thickBot="1" x14ac:dyDescent="0.35">
      <c r="A4865" s="17"/>
      <c r="B4865" s="17"/>
      <c r="C4865" s="18"/>
      <c r="D4865" s="1">
        <v>287</v>
      </c>
      <c r="E4865" s="4" t="s">
        <v>5714</v>
      </c>
    </row>
    <row r="4866" spans="1:5" ht="15" thickBot="1" x14ac:dyDescent="0.35">
      <c r="A4866" s="17"/>
      <c r="B4866" s="17"/>
      <c r="C4866" s="18"/>
      <c r="D4866" s="1">
        <v>146</v>
      </c>
      <c r="E4866" s="4" t="s">
        <v>5715</v>
      </c>
    </row>
    <row r="4867" spans="1:5" ht="15" thickBot="1" x14ac:dyDescent="0.35">
      <c r="A4867" s="17"/>
      <c r="B4867" s="17"/>
      <c r="C4867" s="18"/>
      <c r="D4867" s="1">
        <v>498</v>
      </c>
      <c r="E4867" s="4" t="s">
        <v>5716</v>
      </c>
    </row>
    <row r="4868" spans="1:5" ht="15" thickBot="1" x14ac:dyDescent="0.35">
      <c r="A4868" s="17"/>
      <c r="B4868" s="17"/>
      <c r="C4868" s="18"/>
      <c r="D4868" s="1">
        <v>236</v>
      </c>
      <c r="E4868" s="4" t="s">
        <v>5717</v>
      </c>
    </row>
    <row r="4869" spans="1:5" ht="15" thickBot="1" x14ac:dyDescent="0.35">
      <c r="A4869" s="17"/>
      <c r="B4869" s="17"/>
      <c r="C4869" s="18"/>
      <c r="D4869" s="1">
        <v>828</v>
      </c>
      <c r="E4869" s="4" t="s">
        <v>5718</v>
      </c>
    </row>
    <row r="4870" spans="1:5" ht="15" thickBot="1" x14ac:dyDescent="0.35">
      <c r="A4870" s="17"/>
      <c r="B4870" s="17"/>
      <c r="C4870" s="18"/>
      <c r="D4870" s="1">
        <v>49</v>
      </c>
      <c r="E4870" s="4" t="s">
        <v>5719</v>
      </c>
    </row>
    <row r="4871" spans="1:5" ht="15" thickBot="1" x14ac:dyDescent="0.35">
      <c r="A4871" s="17"/>
      <c r="B4871" s="17"/>
      <c r="C4871" s="18"/>
      <c r="D4871" s="1">
        <v>716</v>
      </c>
      <c r="E4871" s="4" t="s">
        <v>5720</v>
      </c>
    </row>
    <row r="4872" spans="1:5" ht="15" thickBot="1" x14ac:dyDescent="0.35">
      <c r="A4872" s="17"/>
      <c r="B4872" s="17"/>
      <c r="C4872" s="18"/>
      <c r="D4872" s="1">
        <v>42</v>
      </c>
      <c r="E4872" s="4" t="s">
        <v>5721</v>
      </c>
    </row>
    <row r="4873" spans="1:5" ht="15" thickBot="1" x14ac:dyDescent="0.35">
      <c r="A4873" s="17"/>
      <c r="B4873" s="17"/>
      <c r="C4873" s="18"/>
      <c r="D4873" s="1">
        <v>493</v>
      </c>
      <c r="E4873" s="4" t="s">
        <v>5722</v>
      </c>
    </row>
    <row r="4874" spans="1:5" ht="15" thickBot="1" x14ac:dyDescent="0.35">
      <c r="A4874" s="17"/>
      <c r="B4874" s="17"/>
      <c r="C4874" s="18"/>
      <c r="D4874" s="1">
        <v>132</v>
      </c>
      <c r="E4874" s="4" t="s">
        <v>5723</v>
      </c>
    </row>
    <row r="4875" spans="1:5" ht="15" thickBot="1" x14ac:dyDescent="0.35">
      <c r="A4875" s="17"/>
      <c r="B4875" s="17"/>
      <c r="C4875" s="18"/>
      <c r="D4875" s="1">
        <v>133</v>
      </c>
      <c r="E4875" s="4" t="s">
        <v>5724</v>
      </c>
    </row>
    <row r="4876" spans="1:5" ht="15" thickBot="1" x14ac:dyDescent="0.35">
      <c r="A4876" s="17"/>
      <c r="B4876" s="17"/>
      <c r="C4876" s="18"/>
      <c r="D4876" s="1">
        <v>416</v>
      </c>
      <c r="E4876" s="4" t="s">
        <v>5725</v>
      </c>
    </row>
    <row r="4877" spans="1:5" ht="15" thickBot="1" x14ac:dyDescent="0.35">
      <c r="A4877" s="17"/>
      <c r="B4877" s="17"/>
      <c r="C4877" s="18"/>
      <c r="D4877" s="1">
        <v>543</v>
      </c>
      <c r="E4877" s="4" t="s">
        <v>5726</v>
      </c>
    </row>
    <row r="4878" spans="1:5" ht="15" thickBot="1" x14ac:dyDescent="0.35">
      <c r="A4878" s="17"/>
      <c r="B4878" s="17"/>
      <c r="C4878" s="18"/>
      <c r="D4878" s="1">
        <v>800</v>
      </c>
      <c r="E4878" s="4" t="s">
        <v>5727</v>
      </c>
    </row>
    <row r="4879" spans="1:5" ht="15" thickBot="1" x14ac:dyDescent="0.35">
      <c r="A4879" s="17"/>
      <c r="B4879" s="17"/>
      <c r="C4879" s="18"/>
      <c r="D4879" s="1">
        <v>723</v>
      </c>
      <c r="E4879" s="4" t="s">
        <v>5728</v>
      </c>
    </row>
    <row r="4880" spans="1:5" ht="15" thickBot="1" x14ac:dyDescent="0.35">
      <c r="A4880" s="17"/>
      <c r="B4880" s="17"/>
      <c r="C4880" s="18"/>
      <c r="D4880" s="1">
        <v>100</v>
      </c>
      <c r="E4880" s="4" t="s">
        <v>5729</v>
      </c>
    </row>
    <row r="4881" spans="1:5" ht="15" thickBot="1" x14ac:dyDescent="0.35">
      <c r="A4881" s="17"/>
      <c r="B4881" s="17"/>
      <c r="C4881" s="18"/>
      <c r="D4881" s="1">
        <v>58</v>
      </c>
      <c r="E4881" s="4" t="s">
        <v>5730</v>
      </c>
    </row>
    <row r="4882" spans="1:5" ht="15" thickBot="1" x14ac:dyDescent="0.35">
      <c r="A4882" s="17"/>
      <c r="B4882" s="17"/>
      <c r="C4882" s="18"/>
      <c r="D4882" s="1">
        <v>369</v>
      </c>
      <c r="E4882" s="4" t="s">
        <v>5731</v>
      </c>
    </row>
    <row r="4883" spans="1:5" ht="15" thickBot="1" x14ac:dyDescent="0.35">
      <c r="A4883" s="17"/>
      <c r="B4883" s="17"/>
      <c r="C4883" s="18"/>
      <c r="D4883" s="1">
        <v>644</v>
      </c>
      <c r="E4883" s="4" t="s">
        <v>5732</v>
      </c>
    </row>
    <row r="4884" spans="1:5" ht="15" thickBot="1" x14ac:dyDescent="0.35">
      <c r="A4884" s="17"/>
      <c r="B4884" s="17"/>
      <c r="C4884" s="18"/>
      <c r="D4884" s="1">
        <v>588</v>
      </c>
      <c r="E4884" s="4" t="s">
        <v>5733</v>
      </c>
    </row>
    <row r="4885" spans="1:5" ht="15" thickBot="1" x14ac:dyDescent="0.35">
      <c r="A4885" s="17"/>
      <c r="B4885" s="17"/>
      <c r="C4885" s="18"/>
      <c r="D4885" s="1">
        <v>203</v>
      </c>
      <c r="E4885" s="4" t="s">
        <v>5734</v>
      </c>
    </row>
    <row r="4886" spans="1:5" ht="15" thickBot="1" x14ac:dyDescent="0.35">
      <c r="A4886" s="17"/>
      <c r="B4886" s="17"/>
      <c r="C4886" s="18"/>
      <c r="D4886" s="1">
        <v>14</v>
      </c>
      <c r="E4886" s="4" t="s">
        <v>5735</v>
      </c>
    </row>
    <row r="4887" spans="1:5" ht="15" thickBot="1" x14ac:dyDescent="0.35">
      <c r="A4887" s="17"/>
      <c r="B4887" s="17"/>
      <c r="C4887" s="18"/>
      <c r="D4887" s="1">
        <v>599</v>
      </c>
      <c r="E4887" s="4" t="s">
        <v>5736</v>
      </c>
    </row>
    <row r="4888" spans="1:5" ht="15" thickBot="1" x14ac:dyDescent="0.35">
      <c r="A4888" s="17"/>
      <c r="B4888" s="17"/>
      <c r="C4888" s="18"/>
      <c r="D4888" s="1">
        <v>157</v>
      </c>
      <c r="E4888" s="4" t="s">
        <v>5737</v>
      </c>
    </row>
    <row r="4889" spans="1:5" ht="15" thickBot="1" x14ac:dyDescent="0.35">
      <c r="A4889" s="17"/>
      <c r="B4889" s="17"/>
      <c r="C4889" s="18"/>
      <c r="D4889" s="1">
        <v>830</v>
      </c>
      <c r="E4889" s="4" t="s">
        <v>5738</v>
      </c>
    </row>
    <row r="4890" spans="1:5" ht="15" thickBot="1" x14ac:dyDescent="0.35">
      <c r="A4890" s="17"/>
      <c r="B4890" s="17"/>
      <c r="C4890" s="18"/>
      <c r="D4890" s="1">
        <v>386</v>
      </c>
      <c r="E4890" s="4" t="s">
        <v>5739</v>
      </c>
    </row>
    <row r="4891" spans="1:5" ht="15" thickBot="1" x14ac:dyDescent="0.35">
      <c r="A4891" s="17"/>
      <c r="B4891" s="17"/>
      <c r="C4891" s="18"/>
      <c r="D4891" s="1">
        <v>165</v>
      </c>
      <c r="E4891" s="4" t="s">
        <v>5740</v>
      </c>
    </row>
    <row r="4892" spans="1:5" ht="15" thickBot="1" x14ac:dyDescent="0.35">
      <c r="A4892" s="17"/>
      <c r="B4892" s="17"/>
      <c r="C4892" s="18"/>
      <c r="D4892" s="1">
        <v>93</v>
      </c>
      <c r="E4892" s="4" t="s">
        <v>5741</v>
      </c>
    </row>
    <row r="4893" spans="1:5" ht="15" thickBot="1" x14ac:dyDescent="0.35">
      <c r="A4893" s="17"/>
      <c r="B4893" s="17"/>
      <c r="C4893" s="18"/>
      <c r="D4893" s="1">
        <v>831</v>
      </c>
      <c r="E4893" s="4" t="s">
        <v>5742</v>
      </c>
    </row>
    <row r="4894" spans="1:5" ht="15" thickBot="1" x14ac:dyDescent="0.35">
      <c r="A4894" s="17"/>
      <c r="B4894" s="17"/>
      <c r="C4894" s="18"/>
      <c r="D4894" s="1">
        <v>402</v>
      </c>
      <c r="E4894" s="4" t="s">
        <v>5743</v>
      </c>
    </row>
    <row r="4895" spans="1:5" ht="15" thickBot="1" x14ac:dyDescent="0.35">
      <c r="A4895" s="17"/>
      <c r="B4895" s="17"/>
      <c r="C4895" s="18"/>
      <c r="D4895" s="1">
        <v>75</v>
      </c>
      <c r="E4895" s="4" t="s">
        <v>5744</v>
      </c>
    </row>
    <row r="4896" spans="1:5" ht="15" thickBot="1" x14ac:dyDescent="0.35">
      <c r="A4896" s="17"/>
      <c r="B4896" s="17"/>
      <c r="C4896" s="18"/>
      <c r="D4896" s="1">
        <v>655</v>
      </c>
      <c r="E4896" s="4" t="s">
        <v>5745</v>
      </c>
    </row>
    <row r="4897" spans="1:5" ht="15" thickBot="1" x14ac:dyDescent="0.35">
      <c r="A4897" s="17"/>
      <c r="B4897" s="17"/>
      <c r="C4897" s="18"/>
      <c r="D4897" s="1">
        <v>762</v>
      </c>
      <c r="E4897" s="4" t="s">
        <v>5746</v>
      </c>
    </row>
    <row r="4898" spans="1:5" ht="15" thickBot="1" x14ac:dyDescent="0.35">
      <c r="A4898" s="17"/>
      <c r="B4898" s="17"/>
      <c r="C4898" s="18"/>
      <c r="D4898" s="1">
        <v>533</v>
      </c>
      <c r="E4898" s="4" t="s">
        <v>5747</v>
      </c>
    </row>
    <row r="4899" spans="1:5" ht="15" thickBot="1" x14ac:dyDescent="0.35">
      <c r="A4899" s="17"/>
      <c r="B4899" s="17"/>
      <c r="C4899" s="18"/>
      <c r="D4899" s="1">
        <v>549</v>
      </c>
      <c r="E4899" s="4" t="s">
        <v>5748</v>
      </c>
    </row>
    <row r="4900" spans="1:5" ht="15" thickBot="1" x14ac:dyDescent="0.35">
      <c r="A4900" s="17"/>
      <c r="B4900" s="17"/>
      <c r="C4900" s="18"/>
      <c r="D4900" s="1">
        <v>13</v>
      </c>
      <c r="E4900" s="4" t="s">
        <v>5749</v>
      </c>
    </row>
    <row r="4901" spans="1:5" ht="15" thickBot="1" x14ac:dyDescent="0.35">
      <c r="A4901" s="17"/>
      <c r="B4901" s="17"/>
      <c r="C4901" s="18"/>
      <c r="D4901" s="1">
        <v>422</v>
      </c>
      <c r="E4901" s="4" t="s">
        <v>5750</v>
      </c>
    </row>
    <row r="4902" spans="1:5" ht="15" thickBot="1" x14ac:dyDescent="0.35">
      <c r="A4902" s="17"/>
      <c r="B4902" s="17"/>
      <c r="C4902" s="18"/>
      <c r="D4902" s="1">
        <v>421</v>
      </c>
      <c r="E4902" s="4" t="s">
        <v>5751</v>
      </c>
    </row>
    <row r="4903" spans="1:5" ht="15" thickBot="1" x14ac:dyDescent="0.35">
      <c r="A4903" s="17"/>
      <c r="B4903" s="17"/>
      <c r="C4903" s="18"/>
      <c r="D4903" s="1">
        <v>414</v>
      </c>
      <c r="E4903" s="4" t="s">
        <v>5752</v>
      </c>
    </row>
    <row r="4904" spans="1:5" ht="15" thickBot="1" x14ac:dyDescent="0.35">
      <c r="A4904" s="17"/>
      <c r="B4904" s="17"/>
      <c r="C4904" s="18"/>
      <c r="D4904" s="1">
        <v>37</v>
      </c>
      <c r="E4904" s="4" t="s">
        <v>5753</v>
      </c>
    </row>
    <row r="4905" spans="1:5" ht="15" thickBot="1" x14ac:dyDescent="0.35">
      <c r="A4905" s="17"/>
      <c r="B4905" s="17"/>
      <c r="C4905" s="18"/>
      <c r="D4905" s="1">
        <v>356</v>
      </c>
      <c r="E4905" s="4" t="s">
        <v>5754</v>
      </c>
    </row>
    <row r="4906" spans="1:5" ht="15" thickBot="1" x14ac:dyDescent="0.35">
      <c r="A4906" s="17"/>
      <c r="B4906" s="17"/>
      <c r="C4906" s="18"/>
      <c r="D4906" s="1">
        <v>359</v>
      </c>
      <c r="E4906" s="4" t="s">
        <v>5755</v>
      </c>
    </row>
    <row r="4907" spans="1:5" ht="15" thickBot="1" x14ac:dyDescent="0.35">
      <c r="A4907" s="17"/>
      <c r="B4907" s="17"/>
      <c r="C4907" s="18"/>
      <c r="D4907" s="1">
        <v>395</v>
      </c>
      <c r="E4907" s="4" t="s">
        <v>5756</v>
      </c>
    </row>
    <row r="4908" spans="1:5" ht="15" thickBot="1" x14ac:dyDescent="0.35">
      <c r="A4908" s="17"/>
      <c r="B4908" s="17"/>
      <c r="C4908" s="18"/>
      <c r="D4908" s="1">
        <v>439</v>
      </c>
      <c r="E4908" s="4" t="s">
        <v>5757</v>
      </c>
    </row>
    <row r="4909" spans="1:5" ht="15" thickBot="1" x14ac:dyDescent="0.35">
      <c r="A4909" s="17"/>
      <c r="B4909" s="17"/>
      <c r="C4909" s="18"/>
      <c r="D4909" s="1">
        <v>437</v>
      </c>
      <c r="E4909" s="4" t="s">
        <v>5758</v>
      </c>
    </row>
    <row r="4910" spans="1:5" ht="15" thickBot="1" x14ac:dyDescent="0.35">
      <c r="A4910" s="17"/>
      <c r="B4910" s="17"/>
      <c r="C4910" s="18"/>
      <c r="D4910" s="1">
        <v>528</v>
      </c>
      <c r="E4910" s="4" t="s">
        <v>5759</v>
      </c>
    </row>
    <row r="4911" spans="1:5" ht="15" thickBot="1" x14ac:dyDescent="0.35">
      <c r="A4911" s="17"/>
      <c r="B4911" s="17"/>
      <c r="C4911" s="18"/>
      <c r="D4911" s="1">
        <v>482</v>
      </c>
      <c r="E4911" s="4" t="s">
        <v>5760</v>
      </c>
    </row>
    <row r="4912" spans="1:5" ht="15" thickBot="1" x14ac:dyDescent="0.35">
      <c r="A4912" s="17"/>
      <c r="B4912" s="17"/>
      <c r="C4912" s="18"/>
      <c r="D4912" s="1">
        <v>387</v>
      </c>
      <c r="E4912" s="4" t="s">
        <v>5761</v>
      </c>
    </row>
    <row r="4913" spans="1:5" ht="15" thickBot="1" x14ac:dyDescent="0.35">
      <c r="A4913" s="17"/>
      <c r="B4913" s="17"/>
      <c r="C4913" s="18"/>
      <c r="D4913" s="1">
        <v>345</v>
      </c>
      <c r="E4913" s="4" t="s">
        <v>5762</v>
      </c>
    </row>
    <row r="4914" spans="1:5" ht="15" thickBot="1" x14ac:dyDescent="0.35">
      <c r="A4914" s="17"/>
      <c r="B4914" s="17"/>
      <c r="C4914" s="18"/>
      <c r="D4914" s="1">
        <v>298</v>
      </c>
      <c r="E4914" s="4" t="s">
        <v>5763</v>
      </c>
    </row>
    <row r="4915" spans="1:5" ht="15" thickBot="1" x14ac:dyDescent="0.35">
      <c r="A4915" s="17"/>
      <c r="B4915" s="17"/>
      <c r="C4915" s="18"/>
      <c r="D4915" s="1">
        <v>744</v>
      </c>
      <c r="E4915" s="4" t="s">
        <v>5764</v>
      </c>
    </row>
    <row r="4916" spans="1:5" ht="15" thickBot="1" x14ac:dyDescent="0.35">
      <c r="A4916" s="17"/>
      <c r="B4916" s="17"/>
      <c r="C4916" s="18"/>
      <c r="D4916" s="1">
        <v>777</v>
      </c>
      <c r="E4916" s="4" t="s">
        <v>5765</v>
      </c>
    </row>
    <row r="4917" spans="1:5" ht="15" thickBot="1" x14ac:dyDescent="0.35">
      <c r="A4917" s="17"/>
      <c r="B4917" s="17"/>
      <c r="C4917" s="18"/>
      <c r="D4917" s="1">
        <v>258</v>
      </c>
      <c r="E4917" s="4" t="s">
        <v>5766</v>
      </c>
    </row>
    <row r="4918" spans="1:5" ht="15" thickBot="1" x14ac:dyDescent="0.35">
      <c r="A4918" s="17"/>
      <c r="B4918" s="17"/>
      <c r="C4918" s="18"/>
      <c r="D4918" s="1">
        <v>420</v>
      </c>
      <c r="E4918" s="4" t="s">
        <v>5767</v>
      </c>
    </row>
    <row r="4919" spans="1:5" ht="15" thickBot="1" x14ac:dyDescent="0.35">
      <c r="A4919" s="17"/>
      <c r="B4919" s="17"/>
      <c r="C4919" s="18"/>
      <c r="D4919" s="1">
        <v>341</v>
      </c>
      <c r="E4919" s="4" t="s">
        <v>5768</v>
      </c>
    </row>
    <row r="4920" spans="1:5" ht="15" thickBot="1" x14ac:dyDescent="0.35">
      <c r="A4920" s="17"/>
      <c r="B4920" s="17"/>
      <c r="C4920" s="18"/>
      <c r="D4920" s="1">
        <v>299</v>
      </c>
      <c r="E4920" s="4" t="s">
        <v>5769</v>
      </c>
    </row>
    <row r="4921" spans="1:5" ht="15" thickBot="1" x14ac:dyDescent="0.35">
      <c r="A4921" s="17"/>
      <c r="B4921" s="17"/>
      <c r="C4921" s="18"/>
      <c r="D4921" s="1">
        <v>392</v>
      </c>
      <c r="E4921" s="4" t="s">
        <v>5770</v>
      </c>
    </row>
    <row r="4922" spans="1:5" ht="15" thickBot="1" x14ac:dyDescent="0.35">
      <c r="A4922" s="17"/>
      <c r="B4922" s="17"/>
      <c r="C4922" s="18"/>
      <c r="D4922" s="1">
        <v>622</v>
      </c>
      <c r="E4922" s="4" t="s">
        <v>5771</v>
      </c>
    </row>
    <row r="4923" spans="1:5" ht="15" thickBot="1" x14ac:dyDescent="0.35">
      <c r="A4923" s="17"/>
      <c r="B4923" s="17"/>
      <c r="C4923" s="18"/>
      <c r="D4923" s="1">
        <v>176</v>
      </c>
      <c r="E4923" s="4" t="s">
        <v>5772</v>
      </c>
    </row>
    <row r="4924" spans="1:5" ht="15" thickBot="1" x14ac:dyDescent="0.35">
      <c r="A4924" s="17"/>
      <c r="B4924" s="17"/>
      <c r="C4924" s="18"/>
      <c r="D4924" s="1">
        <v>703</v>
      </c>
      <c r="E4924" s="4" t="s">
        <v>5773</v>
      </c>
    </row>
    <row r="4925" spans="1:5" ht="15" thickBot="1" x14ac:dyDescent="0.35">
      <c r="A4925" s="17"/>
      <c r="B4925" s="17"/>
      <c r="C4925" s="18"/>
      <c r="D4925" s="1">
        <v>300</v>
      </c>
      <c r="E4925" s="4" t="s">
        <v>5774</v>
      </c>
    </row>
    <row r="4926" spans="1:5" ht="15" thickBot="1" x14ac:dyDescent="0.35">
      <c r="A4926" s="17"/>
      <c r="B4926" s="17"/>
      <c r="C4926" s="18"/>
      <c r="D4926" s="1">
        <v>301</v>
      </c>
      <c r="E4926" s="4" t="s">
        <v>5775</v>
      </c>
    </row>
    <row r="4927" spans="1:5" ht="15" thickBot="1" x14ac:dyDescent="0.35">
      <c r="A4927" s="17"/>
      <c r="B4927" s="17"/>
      <c r="C4927" s="18"/>
      <c r="D4927" s="1">
        <v>35</v>
      </c>
      <c r="E4927" s="4" t="s">
        <v>5776</v>
      </c>
    </row>
    <row r="4928" spans="1:5" ht="15" thickBot="1" x14ac:dyDescent="0.35">
      <c r="A4928" s="17"/>
      <c r="B4928" s="17"/>
      <c r="C4928" s="18"/>
      <c r="D4928" s="1">
        <v>396</v>
      </c>
      <c r="E4928" s="4" t="s">
        <v>5777</v>
      </c>
    </row>
    <row r="4929" spans="1:5" ht="15" thickBot="1" x14ac:dyDescent="0.35">
      <c r="A4929" s="17"/>
      <c r="B4929" s="17"/>
      <c r="C4929" s="18"/>
      <c r="D4929" s="1">
        <v>371</v>
      </c>
      <c r="E4929" s="4" t="s">
        <v>5778</v>
      </c>
    </row>
    <row r="4930" spans="1:5" ht="15" thickBot="1" x14ac:dyDescent="0.35">
      <c r="A4930" s="17"/>
      <c r="B4930" s="17"/>
      <c r="C4930" s="18"/>
      <c r="D4930" s="1">
        <v>773</v>
      </c>
      <c r="E4930" s="4" t="s">
        <v>5779</v>
      </c>
    </row>
    <row r="4931" spans="1:5" ht="15" thickBot="1" x14ac:dyDescent="0.35">
      <c r="A4931" s="17"/>
      <c r="B4931" s="17"/>
      <c r="C4931" s="18"/>
      <c r="D4931" s="1">
        <v>403</v>
      </c>
      <c r="E4931" s="4" t="s">
        <v>5780</v>
      </c>
    </row>
    <row r="4932" spans="1:5" ht="15" thickBot="1" x14ac:dyDescent="0.35">
      <c r="A4932" s="17"/>
      <c r="B4932" s="17"/>
      <c r="C4932" s="18"/>
      <c r="D4932" s="1">
        <v>455</v>
      </c>
      <c r="E4932" s="4" t="s">
        <v>5781</v>
      </c>
    </row>
    <row r="4933" spans="1:5" ht="15" thickBot="1" x14ac:dyDescent="0.35">
      <c r="A4933" s="17"/>
      <c r="B4933" s="17"/>
      <c r="C4933" s="18"/>
      <c r="D4933" s="1">
        <v>473</v>
      </c>
      <c r="E4933" s="4" t="s">
        <v>5782</v>
      </c>
    </row>
    <row r="4934" spans="1:5" ht="15" thickBot="1" x14ac:dyDescent="0.35">
      <c r="A4934" s="17"/>
      <c r="B4934" s="17"/>
      <c r="C4934" s="18"/>
      <c r="D4934" s="1">
        <v>463</v>
      </c>
      <c r="E4934" s="4" t="s">
        <v>5783</v>
      </c>
    </row>
    <row r="4935" spans="1:5" ht="15" thickBot="1" x14ac:dyDescent="0.35">
      <c r="A4935" s="17"/>
      <c r="B4935" s="17"/>
      <c r="C4935" s="18"/>
      <c r="D4935" s="1">
        <v>466</v>
      </c>
      <c r="E4935" s="4" t="s">
        <v>5784</v>
      </c>
    </row>
    <row r="4936" spans="1:5" ht="15" thickBot="1" x14ac:dyDescent="0.35">
      <c r="A4936" s="17"/>
      <c r="B4936" s="17"/>
      <c r="C4936" s="18"/>
      <c r="D4936" s="1">
        <v>443</v>
      </c>
      <c r="E4936" s="4" t="s">
        <v>5785</v>
      </c>
    </row>
    <row r="4937" spans="1:5" ht="15" thickBot="1" x14ac:dyDescent="0.35">
      <c r="A4937" s="17"/>
      <c r="B4937" s="17"/>
      <c r="C4937" s="18"/>
      <c r="D4937" s="1">
        <v>550</v>
      </c>
      <c r="E4937" s="4" t="s">
        <v>5786</v>
      </c>
    </row>
    <row r="4938" spans="1:5" ht="15" thickBot="1" x14ac:dyDescent="0.35">
      <c r="A4938" s="17"/>
      <c r="B4938" s="17"/>
      <c r="C4938" s="18"/>
      <c r="D4938" s="1">
        <v>648</v>
      </c>
      <c r="E4938" s="4" t="s">
        <v>5787</v>
      </c>
    </row>
    <row r="4939" spans="1:5" ht="15" thickBot="1" x14ac:dyDescent="0.35">
      <c r="A4939" s="17"/>
      <c r="B4939" s="17"/>
      <c r="C4939" s="18"/>
      <c r="D4939" s="1">
        <v>413</v>
      </c>
      <c r="E4939" s="4" t="s">
        <v>5788</v>
      </c>
    </row>
    <row r="4940" spans="1:5" ht="15" thickBot="1" x14ac:dyDescent="0.35">
      <c r="A4940" s="17"/>
      <c r="B4940" s="17"/>
      <c r="C4940" s="18"/>
      <c r="D4940" s="1">
        <v>659</v>
      </c>
      <c r="E4940" s="4" t="s">
        <v>5789</v>
      </c>
    </row>
    <row r="4941" spans="1:5" ht="15" thickBot="1" x14ac:dyDescent="0.35">
      <c r="A4941" s="17"/>
      <c r="B4941" s="17"/>
      <c r="C4941" s="18"/>
      <c r="D4941" s="1">
        <v>999</v>
      </c>
      <c r="E4941" s="4" t="s">
        <v>3147</v>
      </c>
    </row>
    <row r="4942" spans="1:5" ht="15" thickBot="1" x14ac:dyDescent="0.35">
      <c r="A4942" s="17"/>
      <c r="B4942" s="17"/>
      <c r="C4942" s="18"/>
      <c r="D4942" s="1">
        <v>494</v>
      </c>
      <c r="E4942" s="4" t="s">
        <v>5790</v>
      </c>
    </row>
    <row r="4943" spans="1:5" ht="15" thickBot="1" x14ac:dyDescent="0.35">
      <c r="A4943" s="17"/>
      <c r="B4943" s="17"/>
      <c r="C4943" s="18"/>
      <c r="D4943" s="1">
        <v>367</v>
      </c>
      <c r="E4943" s="4" t="s">
        <v>5791</v>
      </c>
    </row>
    <row r="4944" spans="1:5" ht="15" thickBot="1" x14ac:dyDescent="0.35">
      <c r="A4944" s="17"/>
      <c r="B4944" s="17"/>
      <c r="C4944" s="18"/>
      <c r="D4944" s="1">
        <v>51</v>
      </c>
      <c r="E4944" s="4" t="s">
        <v>5792</v>
      </c>
    </row>
    <row r="4945" spans="1:5" ht="15" thickBot="1" x14ac:dyDescent="0.35">
      <c r="A4945" s="17"/>
      <c r="B4945" s="17"/>
      <c r="C4945" s="18"/>
      <c r="D4945" s="1">
        <v>556</v>
      </c>
      <c r="E4945" s="4" t="s">
        <v>5793</v>
      </c>
    </row>
    <row r="4946" spans="1:5" ht="15" thickBot="1" x14ac:dyDescent="0.35">
      <c r="A4946" s="17"/>
      <c r="B4946" s="17"/>
      <c r="C4946" s="18"/>
      <c r="D4946" s="1">
        <v>555</v>
      </c>
      <c r="E4946" s="4" t="s">
        <v>5794</v>
      </c>
    </row>
    <row r="4947" spans="1:5" ht="15" thickBot="1" x14ac:dyDescent="0.35">
      <c r="A4947" s="17"/>
      <c r="B4947" s="17"/>
      <c r="C4947" s="18"/>
      <c r="D4947" s="1">
        <v>525</v>
      </c>
      <c r="E4947" s="4" t="s">
        <v>5795</v>
      </c>
    </row>
    <row r="4948" spans="1:5" ht="15" thickBot="1" x14ac:dyDescent="0.35">
      <c r="A4948" s="17"/>
      <c r="B4948" s="17"/>
      <c r="C4948" s="18"/>
      <c r="D4948" s="1">
        <v>526</v>
      </c>
      <c r="E4948" s="4" t="s">
        <v>5796</v>
      </c>
    </row>
    <row r="4949" spans="1:5" ht="15" thickBot="1" x14ac:dyDescent="0.35">
      <c r="A4949" s="17"/>
      <c r="B4949" s="17"/>
      <c r="C4949" s="18"/>
      <c r="D4949" s="1">
        <v>147</v>
      </c>
      <c r="E4949" s="4" t="s">
        <v>5797</v>
      </c>
    </row>
    <row r="4950" spans="1:5" ht="15" thickBot="1" x14ac:dyDescent="0.35">
      <c r="A4950" s="17"/>
      <c r="B4950" s="17"/>
      <c r="C4950" s="18"/>
      <c r="D4950" s="1">
        <v>693</v>
      </c>
      <c r="E4950" s="4" t="s">
        <v>5798</v>
      </c>
    </row>
    <row r="4951" spans="1:5" ht="15" thickBot="1" x14ac:dyDescent="0.35">
      <c r="A4951" s="17"/>
      <c r="B4951" s="17"/>
      <c r="C4951" s="18"/>
      <c r="D4951" s="1">
        <v>562</v>
      </c>
      <c r="E4951" s="4" t="s">
        <v>5799</v>
      </c>
    </row>
    <row r="4952" spans="1:5" ht="15" thickBot="1" x14ac:dyDescent="0.35">
      <c r="A4952" s="17"/>
      <c r="B4952" s="17"/>
      <c r="C4952" s="18"/>
      <c r="D4952" s="1">
        <v>557</v>
      </c>
      <c r="E4952" s="4" t="s">
        <v>5800</v>
      </c>
    </row>
    <row r="4953" spans="1:5" ht="15" thickBot="1" x14ac:dyDescent="0.35">
      <c r="A4953" s="17"/>
      <c r="B4953" s="17"/>
      <c r="C4953" s="18"/>
      <c r="D4953" s="1">
        <v>574</v>
      </c>
      <c r="E4953" s="4" t="s">
        <v>5801</v>
      </c>
    </row>
    <row r="4954" spans="1:5" ht="15" thickBot="1" x14ac:dyDescent="0.35">
      <c r="A4954" s="17"/>
      <c r="B4954" s="17"/>
      <c r="C4954" s="18"/>
      <c r="D4954" s="1">
        <v>810</v>
      </c>
      <c r="E4954" s="4" t="s">
        <v>5802</v>
      </c>
    </row>
    <row r="4955" spans="1:5" ht="15" thickBot="1" x14ac:dyDescent="0.35">
      <c r="A4955" s="17"/>
      <c r="B4955" s="17"/>
      <c r="C4955" s="18"/>
      <c r="D4955" s="1">
        <v>277</v>
      </c>
      <c r="E4955" s="4" t="s">
        <v>5803</v>
      </c>
    </row>
    <row r="4956" spans="1:5" ht="15" thickBot="1" x14ac:dyDescent="0.35">
      <c r="A4956" s="17"/>
      <c r="B4956" s="17"/>
      <c r="C4956" s="18"/>
      <c r="D4956" s="1">
        <v>766</v>
      </c>
      <c r="E4956" s="4" t="s">
        <v>5804</v>
      </c>
    </row>
    <row r="4957" spans="1:5" ht="15" thickBot="1" x14ac:dyDescent="0.35">
      <c r="A4957" s="17"/>
      <c r="B4957" s="17"/>
      <c r="C4957" s="18"/>
      <c r="D4957" s="1">
        <v>826</v>
      </c>
      <c r="E4957" s="4" t="s">
        <v>5805</v>
      </c>
    </row>
    <row r="4958" spans="1:5" ht="15" thickBot="1" x14ac:dyDescent="0.35">
      <c r="A4958" s="17"/>
      <c r="B4958" s="17"/>
      <c r="C4958" s="18"/>
      <c r="D4958" s="1">
        <v>778</v>
      </c>
      <c r="E4958" s="4" t="s">
        <v>5806</v>
      </c>
    </row>
    <row r="4959" spans="1:5" ht="15" thickBot="1" x14ac:dyDescent="0.35">
      <c r="A4959" s="17"/>
      <c r="B4959" s="17"/>
      <c r="C4959" s="18"/>
      <c r="D4959" s="1">
        <v>436</v>
      </c>
      <c r="E4959" s="4" t="s">
        <v>5807</v>
      </c>
    </row>
    <row r="4960" spans="1:5" ht="15" thickBot="1" x14ac:dyDescent="0.35">
      <c r="A4960" s="17"/>
      <c r="B4960" s="17"/>
      <c r="C4960" s="18"/>
      <c r="D4960" s="1">
        <v>101</v>
      </c>
      <c r="E4960" s="4" t="s">
        <v>5808</v>
      </c>
    </row>
    <row r="4961" spans="1:5" ht="15" thickBot="1" x14ac:dyDescent="0.35">
      <c r="A4961" s="17"/>
      <c r="B4961" s="17"/>
      <c r="C4961" s="18"/>
      <c r="D4961" s="1">
        <v>397</v>
      </c>
      <c r="E4961" s="4" t="s">
        <v>5809</v>
      </c>
    </row>
    <row r="4962" spans="1:5" ht="15" thickBot="1" x14ac:dyDescent="0.35">
      <c r="A4962" s="17"/>
      <c r="B4962" s="17"/>
      <c r="C4962" s="18"/>
      <c r="D4962" s="1">
        <v>763</v>
      </c>
      <c r="E4962" s="4" t="s">
        <v>5810</v>
      </c>
    </row>
    <row r="4963" spans="1:5" ht="15" thickBot="1" x14ac:dyDescent="0.35">
      <c r="A4963" s="17"/>
      <c r="B4963" s="17"/>
      <c r="C4963" s="18"/>
      <c r="D4963" s="1">
        <v>388</v>
      </c>
      <c r="E4963" s="4" t="s">
        <v>5811</v>
      </c>
    </row>
    <row r="4964" spans="1:5" ht="15" thickBot="1" x14ac:dyDescent="0.35">
      <c r="A4964" s="17"/>
      <c r="B4964" s="17"/>
      <c r="C4964" s="18"/>
      <c r="D4964" s="1">
        <v>149</v>
      </c>
      <c r="E4964" s="4" t="s">
        <v>5812</v>
      </c>
    </row>
    <row r="4965" spans="1:5" ht="15" thickBot="1" x14ac:dyDescent="0.35">
      <c r="A4965" s="17"/>
      <c r="B4965" s="17"/>
      <c r="C4965" s="18"/>
      <c r="D4965" s="1">
        <v>126</v>
      </c>
      <c r="E4965" s="4" t="s">
        <v>5813</v>
      </c>
    </row>
    <row r="4966" spans="1:5" ht="15" thickBot="1" x14ac:dyDescent="0.35">
      <c r="A4966" s="17"/>
      <c r="B4966" s="17"/>
      <c r="C4966" s="18"/>
      <c r="D4966" s="1">
        <v>726</v>
      </c>
      <c r="E4966" s="4" t="s">
        <v>5814</v>
      </c>
    </row>
    <row r="4967" spans="1:5" ht="15" thickBot="1" x14ac:dyDescent="0.35">
      <c r="A4967" s="17"/>
      <c r="B4967" s="17"/>
      <c r="C4967" s="18"/>
      <c r="D4967" s="1">
        <v>302</v>
      </c>
      <c r="E4967" s="4" t="s">
        <v>5815</v>
      </c>
    </row>
    <row r="4968" spans="1:5" ht="15" thickBot="1" x14ac:dyDescent="0.35">
      <c r="A4968" s="17"/>
      <c r="B4968" s="17"/>
      <c r="C4968" s="18"/>
      <c r="D4968" s="1">
        <v>305</v>
      </c>
      <c r="E4968" s="4" t="s">
        <v>5816</v>
      </c>
    </row>
    <row r="4969" spans="1:5" ht="15" thickBot="1" x14ac:dyDescent="0.35">
      <c r="A4969" s="17"/>
      <c r="B4969" s="17"/>
      <c r="C4969" s="18"/>
      <c r="D4969" s="1">
        <v>589</v>
      </c>
      <c r="E4969" s="4" t="s">
        <v>5817</v>
      </c>
    </row>
    <row r="4970" spans="1:5" ht="15" thickBot="1" x14ac:dyDescent="0.35">
      <c r="A4970" s="17"/>
      <c r="B4970" s="17"/>
      <c r="C4970" s="18"/>
      <c r="D4970" s="1">
        <v>205</v>
      </c>
      <c r="E4970" s="4" t="s">
        <v>5818</v>
      </c>
    </row>
    <row r="4971" spans="1:5" ht="15" thickBot="1" x14ac:dyDescent="0.35">
      <c r="A4971" s="17"/>
      <c r="B4971" s="17"/>
      <c r="C4971" s="18"/>
      <c r="D4971" s="1">
        <v>695</v>
      </c>
      <c r="E4971" s="4" t="s">
        <v>5819</v>
      </c>
    </row>
    <row r="4972" spans="1:5" ht="15" thickBot="1" x14ac:dyDescent="0.35">
      <c r="A4972" s="17"/>
      <c r="B4972" s="17"/>
      <c r="C4972" s="18"/>
      <c r="D4972" s="1">
        <v>623</v>
      </c>
      <c r="E4972" s="4" t="s">
        <v>5820</v>
      </c>
    </row>
    <row r="4973" spans="1:5" ht="15" thickBot="1" x14ac:dyDescent="0.35">
      <c r="A4973" s="17"/>
      <c r="B4973" s="17"/>
      <c r="C4973" s="18"/>
      <c r="D4973" s="1">
        <v>524</v>
      </c>
      <c r="E4973" s="4" t="s">
        <v>5821</v>
      </c>
    </row>
    <row r="4974" spans="1:5" ht="15" thickBot="1" x14ac:dyDescent="0.35">
      <c r="A4974" s="17"/>
      <c r="B4974" s="17"/>
      <c r="C4974" s="18"/>
      <c r="D4974" s="1">
        <v>339</v>
      </c>
      <c r="E4974" s="4" t="s">
        <v>5822</v>
      </c>
    </row>
    <row r="4975" spans="1:5" ht="15" thickBot="1" x14ac:dyDescent="0.35">
      <c r="A4975" s="17"/>
      <c r="B4975" s="17"/>
      <c r="C4975" s="18"/>
      <c r="D4975" s="1">
        <v>7</v>
      </c>
      <c r="E4975" s="4" t="s">
        <v>5823</v>
      </c>
    </row>
    <row r="4976" spans="1:5" ht="15" thickBot="1" x14ac:dyDescent="0.35">
      <c r="A4976" s="17"/>
      <c r="B4976" s="17"/>
      <c r="C4976" s="18"/>
      <c r="D4976" s="1">
        <v>613</v>
      </c>
      <c r="E4976" s="4" t="s">
        <v>5824</v>
      </c>
    </row>
    <row r="4977" spans="1:5" ht="15" thickBot="1" x14ac:dyDescent="0.35">
      <c r="A4977" s="17"/>
      <c r="B4977" s="17"/>
      <c r="C4977" s="18"/>
      <c r="D4977" s="1">
        <v>678</v>
      </c>
      <c r="E4977" s="4" t="s">
        <v>5825</v>
      </c>
    </row>
    <row r="4978" spans="1:5" ht="15" thickBot="1" x14ac:dyDescent="0.35">
      <c r="A4978" s="17"/>
      <c r="B4978" s="17"/>
      <c r="C4978" s="18"/>
      <c r="D4978" s="1">
        <v>583</v>
      </c>
      <c r="E4978" s="4" t="s">
        <v>5826</v>
      </c>
    </row>
    <row r="4979" spans="1:5" ht="15" thickBot="1" x14ac:dyDescent="0.35">
      <c r="A4979" s="17"/>
      <c r="B4979" s="17"/>
      <c r="C4979" s="18"/>
      <c r="D4979" s="1">
        <v>428</v>
      </c>
      <c r="E4979" s="4" t="s">
        <v>5827</v>
      </c>
    </row>
    <row r="4980" spans="1:5" ht="15" thickBot="1" x14ac:dyDescent="0.35">
      <c r="A4980" s="17"/>
      <c r="B4980" s="17"/>
      <c r="C4980" s="18"/>
      <c r="D4980" s="1">
        <v>8</v>
      </c>
      <c r="E4980" s="4" t="s">
        <v>5828</v>
      </c>
    </row>
    <row r="4981" spans="1:5" ht="15" thickBot="1" x14ac:dyDescent="0.35">
      <c r="A4981" s="17"/>
      <c r="B4981" s="17"/>
      <c r="C4981" s="18"/>
      <c r="D4981" s="1">
        <v>625</v>
      </c>
      <c r="E4981" s="4" t="s">
        <v>5829</v>
      </c>
    </row>
    <row r="4982" spans="1:5" ht="15" thickBot="1" x14ac:dyDescent="0.35">
      <c r="A4982" s="17"/>
      <c r="B4982" s="17"/>
      <c r="C4982" s="18"/>
      <c r="D4982" s="1">
        <v>534</v>
      </c>
      <c r="E4982" s="4" t="s">
        <v>5830</v>
      </c>
    </row>
    <row r="4983" spans="1:5" ht="15" thickBot="1" x14ac:dyDescent="0.35">
      <c r="A4983" s="17"/>
      <c r="B4983" s="17"/>
      <c r="C4983" s="18"/>
      <c r="D4983" s="1">
        <v>36</v>
      </c>
      <c r="E4983" s="4" t="s">
        <v>5831</v>
      </c>
    </row>
    <row r="4984" spans="1:5" ht="15" thickBot="1" x14ac:dyDescent="0.35">
      <c r="A4984" s="17"/>
      <c r="B4984" s="17"/>
      <c r="C4984" s="18"/>
      <c r="D4984" s="1">
        <v>604</v>
      </c>
      <c r="E4984" s="4" t="s">
        <v>5832</v>
      </c>
    </row>
    <row r="4985" spans="1:5" ht="15" thickBot="1" x14ac:dyDescent="0.35">
      <c r="A4985" s="17"/>
      <c r="B4985" s="17"/>
      <c r="C4985" s="18"/>
      <c r="D4985" s="1">
        <v>365</v>
      </c>
      <c r="E4985" s="4" t="s">
        <v>5833</v>
      </c>
    </row>
    <row r="4986" spans="1:5" ht="15" thickBot="1" x14ac:dyDescent="0.35">
      <c r="A4986" s="17"/>
      <c r="B4986" s="17"/>
      <c r="C4986" s="18"/>
      <c r="D4986" s="1">
        <v>321</v>
      </c>
      <c r="E4986" s="4" t="s">
        <v>5834</v>
      </c>
    </row>
    <row r="4987" spans="1:5" ht="15" thickBot="1" x14ac:dyDescent="0.35">
      <c r="A4987" s="17"/>
      <c r="B4987" s="17"/>
      <c r="C4987" s="18"/>
      <c r="D4987" s="1">
        <v>417</v>
      </c>
      <c r="E4987" s="4" t="s">
        <v>5835</v>
      </c>
    </row>
    <row r="4988" spans="1:5" ht="15" thickBot="1" x14ac:dyDescent="0.35">
      <c r="A4988" s="17"/>
      <c r="B4988" s="17"/>
      <c r="C4988" s="18"/>
      <c r="D4988" s="1">
        <v>226</v>
      </c>
      <c r="E4988" s="4" t="s">
        <v>5836</v>
      </c>
    </row>
    <row r="4989" spans="1:5" ht="15" thickBot="1" x14ac:dyDescent="0.35">
      <c r="A4989" s="17"/>
      <c r="B4989" s="17"/>
      <c r="C4989" s="18"/>
      <c r="D4989" s="1">
        <v>168</v>
      </c>
      <c r="E4989" s="4" t="s">
        <v>5837</v>
      </c>
    </row>
    <row r="4990" spans="1:5" ht="15" thickBot="1" x14ac:dyDescent="0.35">
      <c r="A4990" s="17"/>
      <c r="B4990" s="17"/>
      <c r="C4990" s="18"/>
      <c r="D4990" s="1">
        <v>70</v>
      </c>
      <c r="E4990" s="4" t="s">
        <v>5838</v>
      </c>
    </row>
    <row r="4991" spans="1:5" ht="15" thickBot="1" x14ac:dyDescent="0.35">
      <c r="A4991" s="17"/>
      <c r="B4991" s="17"/>
      <c r="C4991" s="18"/>
      <c r="D4991" s="1">
        <v>724</v>
      </c>
      <c r="E4991" s="4" t="s">
        <v>5839</v>
      </c>
    </row>
    <row r="4992" spans="1:5" ht="15" thickBot="1" x14ac:dyDescent="0.35">
      <c r="A4992" s="17"/>
      <c r="B4992" s="17"/>
      <c r="C4992" s="18"/>
      <c r="D4992" s="1">
        <v>477</v>
      </c>
      <c r="E4992" s="4" t="s">
        <v>5840</v>
      </c>
    </row>
    <row r="4993" spans="1:5" ht="15" thickBot="1" x14ac:dyDescent="0.35">
      <c r="A4993" s="17"/>
      <c r="B4993" s="17"/>
      <c r="C4993" s="18"/>
      <c r="D4993" s="1">
        <v>592</v>
      </c>
      <c r="E4993" s="4" t="s">
        <v>5841</v>
      </c>
    </row>
    <row r="4994" spans="1:5" ht="15" thickBot="1" x14ac:dyDescent="0.35">
      <c r="A4994" s="17"/>
      <c r="B4994" s="17"/>
      <c r="C4994" s="18"/>
      <c r="D4994" s="1">
        <v>591</v>
      </c>
      <c r="E4994" s="4" t="s">
        <v>5842</v>
      </c>
    </row>
    <row r="4995" spans="1:5" ht="15" thickBot="1" x14ac:dyDescent="0.35">
      <c r="A4995" s="17"/>
      <c r="B4995" s="17"/>
      <c r="C4995" s="18"/>
      <c r="D4995" s="1">
        <v>517</v>
      </c>
      <c r="E4995" s="4" t="s">
        <v>5843</v>
      </c>
    </row>
    <row r="4996" spans="1:5" ht="15" thickBot="1" x14ac:dyDescent="0.35">
      <c r="A4996" s="17"/>
      <c r="B4996" s="17"/>
      <c r="C4996" s="18"/>
      <c r="D4996" s="1">
        <v>26</v>
      </c>
      <c r="E4996" s="4" t="s">
        <v>5844</v>
      </c>
    </row>
    <row r="4997" spans="1:5" ht="15" thickBot="1" x14ac:dyDescent="0.35">
      <c r="A4997" s="17"/>
      <c r="B4997" s="17"/>
      <c r="C4997" s="18"/>
      <c r="D4997" s="1">
        <v>200</v>
      </c>
      <c r="E4997" s="4" t="s">
        <v>5845</v>
      </c>
    </row>
    <row r="4998" spans="1:5" ht="15" thickBot="1" x14ac:dyDescent="0.35">
      <c r="A4998" s="17"/>
      <c r="B4998" s="17"/>
      <c r="C4998" s="18"/>
      <c r="D4998" s="1">
        <v>546</v>
      </c>
      <c r="E4998" s="4" t="s">
        <v>5846</v>
      </c>
    </row>
    <row r="4999" spans="1:5" ht="15" thickBot="1" x14ac:dyDescent="0.35">
      <c r="A4999" s="17"/>
      <c r="B4999" s="17"/>
      <c r="C4999" s="18"/>
      <c r="D4999" s="1">
        <v>799</v>
      </c>
      <c r="E4999" s="4" t="s">
        <v>5847</v>
      </c>
    </row>
    <row r="5000" spans="1:5" ht="15" thickBot="1" x14ac:dyDescent="0.35">
      <c r="A5000" s="17"/>
      <c r="B5000" s="17"/>
      <c r="C5000" s="18"/>
      <c r="D5000" s="1">
        <v>580</v>
      </c>
      <c r="E5000" s="4" t="s">
        <v>5848</v>
      </c>
    </row>
    <row r="5001" spans="1:5" ht="15" thickBot="1" x14ac:dyDescent="0.35">
      <c r="A5001" s="17"/>
      <c r="B5001" s="17"/>
      <c r="C5001" s="18"/>
      <c r="D5001" s="1">
        <v>535</v>
      </c>
      <c r="E5001" s="4" t="s">
        <v>5849</v>
      </c>
    </row>
    <row r="5002" spans="1:5" ht="15" thickBot="1" x14ac:dyDescent="0.35">
      <c r="A5002" s="17"/>
      <c r="B5002" s="17"/>
      <c r="C5002" s="18"/>
      <c r="D5002" s="1">
        <v>322</v>
      </c>
      <c r="E5002" s="4" t="s">
        <v>5850</v>
      </c>
    </row>
    <row r="5003" spans="1:5" ht="15" thickBot="1" x14ac:dyDescent="0.35">
      <c r="A5003" s="17"/>
      <c r="B5003" s="17"/>
      <c r="C5003" s="18"/>
      <c r="D5003" s="1">
        <v>314</v>
      </c>
      <c r="E5003" s="4" t="s">
        <v>5851</v>
      </c>
    </row>
    <row r="5004" spans="1:5" ht="15" thickBot="1" x14ac:dyDescent="0.35">
      <c r="A5004" s="17"/>
      <c r="B5004" s="17"/>
      <c r="C5004" s="18"/>
      <c r="D5004" s="1">
        <v>626</v>
      </c>
      <c r="E5004" s="4" t="s">
        <v>5852</v>
      </c>
    </row>
    <row r="5005" spans="1:5" ht="15" thickBot="1" x14ac:dyDescent="0.35">
      <c r="A5005" s="17"/>
      <c r="B5005" s="17"/>
      <c r="C5005" s="18"/>
      <c r="D5005" s="1">
        <v>98</v>
      </c>
      <c r="E5005" s="4" t="s">
        <v>5853</v>
      </c>
    </row>
    <row r="5006" spans="1:5" ht="15" thickBot="1" x14ac:dyDescent="0.35">
      <c r="A5006" s="17"/>
      <c r="B5006" s="17"/>
      <c r="C5006" s="18"/>
      <c r="D5006" s="1">
        <v>542</v>
      </c>
      <c r="E5006" s="4" t="s">
        <v>5854</v>
      </c>
    </row>
    <row r="5007" spans="1:5" ht="15" thickBot="1" x14ac:dyDescent="0.35">
      <c r="A5007" s="17"/>
      <c r="B5007" s="17"/>
      <c r="C5007" s="18"/>
      <c r="D5007" s="1">
        <v>71</v>
      </c>
      <c r="E5007" s="4" t="s">
        <v>5855</v>
      </c>
    </row>
    <row r="5008" spans="1:5" ht="15" thickBot="1" x14ac:dyDescent="0.35">
      <c r="A5008" s="17"/>
      <c r="B5008" s="17"/>
      <c r="C5008" s="18"/>
      <c r="D5008" s="1">
        <v>712</v>
      </c>
      <c r="E5008" s="4" t="s">
        <v>5856</v>
      </c>
    </row>
    <row r="5009" spans="1:5" ht="15" thickBot="1" x14ac:dyDescent="0.35">
      <c r="A5009" s="17"/>
      <c r="B5009" s="17"/>
      <c r="C5009" s="18"/>
      <c r="D5009" s="1">
        <v>278</v>
      </c>
      <c r="E5009" s="4" t="s">
        <v>5857</v>
      </c>
    </row>
    <row r="5010" spans="1:5" ht="15" thickBot="1" x14ac:dyDescent="0.35">
      <c r="A5010" s="17"/>
      <c r="B5010" s="17"/>
      <c r="C5010" s="18"/>
      <c r="D5010" s="1">
        <v>600</v>
      </c>
      <c r="E5010" s="4" t="s">
        <v>5858</v>
      </c>
    </row>
    <row r="5011" spans="1:5" ht="15" thickBot="1" x14ac:dyDescent="0.35">
      <c r="A5011" s="17"/>
      <c r="B5011" s="17"/>
      <c r="C5011" s="18"/>
      <c r="D5011" s="1">
        <v>595</v>
      </c>
      <c r="E5011" s="4" t="s">
        <v>5859</v>
      </c>
    </row>
    <row r="5012" spans="1:5" ht="15" thickBot="1" x14ac:dyDescent="0.35">
      <c r="A5012" s="17"/>
      <c r="B5012" s="17"/>
      <c r="C5012" s="18"/>
      <c r="D5012" s="1">
        <v>159</v>
      </c>
      <c r="E5012" s="4" t="s">
        <v>5860</v>
      </c>
    </row>
    <row r="5013" spans="1:5" ht="15" thickBot="1" x14ac:dyDescent="0.35">
      <c r="A5013" s="17"/>
      <c r="B5013" s="17"/>
      <c r="C5013" s="18"/>
      <c r="D5013" s="1">
        <v>72</v>
      </c>
      <c r="E5013" s="4" t="s">
        <v>5861</v>
      </c>
    </row>
    <row r="5014" spans="1:5" ht="15" thickBot="1" x14ac:dyDescent="0.35">
      <c r="A5014" s="17"/>
      <c r="B5014" s="17"/>
      <c r="C5014" s="18"/>
      <c r="D5014" s="1">
        <v>61</v>
      </c>
      <c r="E5014" s="4" t="s">
        <v>5862</v>
      </c>
    </row>
    <row r="5015" spans="1:5" ht="15" thickBot="1" x14ac:dyDescent="0.35">
      <c r="A5015" s="17"/>
      <c r="B5015" s="17"/>
      <c r="C5015" s="18"/>
      <c r="D5015" s="1">
        <v>303</v>
      </c>
      <c r="E5015" s="4" t="s">
        <v>5863</v>
      </c>
    </row>
    <row r="5016" spans="1:5" ht="15" thickBot="1" x14ac:dyDescent="0.35">
      <c r="A5016" s="17"/>
      <c r="B5016" s="17"/>
      <c r="C5016" s="18"/>
      <c r="D5016" s="1">
        <v>618</v>
      </c>
      <c r="E5016" s="4" t="s">
        <v>5864</v>
      </c>
    </row>
    <row r="5017" spans="1:5" ht="15" thickBot="1" x14ac:dyDescent="0.35">
      <c r="A5017" s="17"/>
      <c r="B5017" s="17"/>
      <c r="C5017" s="18"/>
      <c r="D5017" s="1">
        <v>635</v>
      </c>
      <c r="E5017" s="4" t="s">
        <v>5865</v>
      </c>
    </row>
    <row r="5018" spans="1:5" ht="15" thickBot="1" x14ac:dyDescent="0.35">
      <c r="A5018" s="17"/>
      <c r="B5018" s="17"/>
      <c r="C5018" s="18"/>
      <c r="D5018" s="1">
        <v>281</v>
      </c>
      <c r="E5018" s="4" t="s">
        <v>5866</v>
      </c>
    </row>
    <row r="5019" spans="1:5" ht="15" thickBot="1" x14ac:dyDescent="0.35">
      <c r="A5019" s="17"/>
      <c r="B5019" s="17"/>
      <c r="C5019" s="18"/>
      <c r="D5019" s="1">
        <v>239</v>
      </c>
      <c r="E5019" s="4" t="s">
        <v>5867</v>
      </c>
    </row>
    <row r="5020" spans="1:5" ht="15" thickBot="1" x14ac:dyDescent="0.35">
      <c r="A5020" s="17"/>
      <c r="B5020" s="17"/>
      <c r="C5020" s="18"/>
      <c r="D5020" s="1">
        <v>404</v>
      </c>
      <c r="E5020" s="4" t="s">
        <v>5868</v>
      </c>
    </row>
    <row r="5021" spans="1:5" ht="15" thickBot="1" x14ac:dyDescent="0.35">
      <c r="A5021" s="17"/>
      <c r="B5021" s="17"/>
      <c r="C5021" s="18"/>
      <c r="D5021" s="1">
        <v>332</v>
      </c>
      <c r="E5021" s="4" t="s">
        <v>5869</v>
      </c>
    </row>
    <row r="5022" spans="1:5" ht="15" thickBot="1" x14ac:dyDescent="0.35">
      <c r="A5022" s="17"/>
      <c r="B5022" s="17"/>
      <c r="C5022" s="18"/>
      <c r="D5022" s="1">
        <v>163</v>
      </c>
      <c r="E5022" s="4" t="s">
        <v>5870</v>
      </c>
    </row>
    <row r="5023" spans="1:5" ht="15" thickBot="1" x14ac:dyDescent="0.35">
      <c r="A5023" s="17"/>
      <c r="B5023" s="17"/>
      <c r="C5023" s="18"/>
      <c r="D5023" s="1">
        <v>811</v>
      </c>
      <c r="E5023" s="4" t="s">
        <v>5871</v>
      </c>
    </row>
    <row r="5024" spans="1:5" ht="15" thickBot="1" x14ac:dyDescent="0.35">
      <c r="A5024" s="17"/>
      <c r="B5024" s="17"/>
      <c r="C5024" s="18"/>
      <c r="D5024" s="1">
        <v>406</v>
      </c>
      <c r="E5024" s="4" t="s">
        <v>5872</v>
      </c>
    </row>
    <row r="5025" spans="1:5" ht="15" thickBot="1" x14ac:dyDescent="0.35">
      <c r="A5025" s="17"/>
      <c r="B5025" s="17"/>
      <c r="C5025" s="18"/>
      <c r="D5025" s="1">
        <v>646</v>
      </c>
      <c r="E5025" s="4" t="s">
        <v>5873</v>
      </c>
    </row>
    <row r="5026" spans="1:5" ht="15" thickBot="1" x14ac:dyDescent="0.35">
      <c r="A5026" s="17"/>
      <c r="B5026" s="17"/>
      <c r="C5026" s="18"/>
      <c r="D5026" s="1">
        <v>323</v>
      </c>
      <c r="E5026" s="4" t="s">
        <v>5874</v>
      </c>
    </row>
    <row r="5027" spans="1:5" ht="15" thickBot="1" x14ac:dyDescent="0.35">
      <c r="A5027" s="17"/>
      <c r="B5027" s="17"/>
      <c r="C5027" s="18"/>
      <c r="D5027" s="1">
        <v>645</v>
      </c>
      <c r="E5027" s="4" t="s">
        <v>5875</v>
      </c>
    </row>
    <row r="5028" spans="1:5" ht="15" thickBot="1" x14ac:dyDescent="0.35">
      <c r="A5028" s="17"/>
      <c r="B5028" s="17"/>
      <c r="C5028" s="18"/>
      <c r="D5028" s="1">
        <v>324</v>
      </c>
      <c r="E5028" s="4" t="s">
        <v>5876</v>
      </c>
    </row>
    <row r="5029" spans="1:5" ht="15" thickBot="1" x14ac:dyDescent="0.35">
      <c r="A5029" s="17"/>
      <c r="B5029" s="17"/>
      <c r="C5029" s="18"/>
      <c r="D5029" s="1">
        <v>19</v>
      </c>
      <c r="E5029" s="4" t="s">
        <v>5877</v>
      </c>
    </row>
    <row r="5030" spans="1:5" ht="15" thickBot="1" x14ac:dyDescent="0.35">
      <c r="A5030" s="17"/>
      <c r="B5030" s="17"/>
      <c r="C5030" s="18"/>
      <c r="D5030" s="1">
        <v>348</v>
      </c>
      <c r="E5030" s="4" t="s">
        <v>5878</v>
      </c>
    </row>
    <row r="5031" spans="1:5" ht="15" thickBot="1" x14ac:dyDescent="0.35">
      <c r="A5031" s="17"/>
      <c r="B5031" s="17"/>
      <c r="C5031" s="18"/>
      <c r="D5031" s="1">
        <v>304</v>
      </c>
      <c r="E5031" s="4" t="s">
        <v>5879</v>
      </c>
    </row>
    <row r="5032" spans="1:5" ht="15" thickBot="1" x14ac:dyDescent="0.35">
      <c r="A5032" s="17"/>
      <c r="B5032" s="17"/>
      <c r="C5032" s="18"/>
      <c r="D5032" s="1">
        <v>569</v>
      </c>
      <c r="E5032" s="4" t="s">
        <v>5880</v>
      </c>
    </row>
    <row r="5033" spans="1:5" ht="15" thickBot="1" x14ac:dyDescent="0.35">
      <c r="A5033" s="17"/>
      <c r="B5033" s="17"/>
      <c r="C5033" s="18"/>
      <c r="D5033" s="1">
        <v>325</v>
      </c>
      <c r="E5033" s="4" t="s">
        <v>5881</v>
      </c>
    </row>
    <row r="5034" spans="1:5" ht="15" thickBot="1" x14ac:dyDescent="0.35">
      <c r="A5034" s="17"/>
      <c r="B5034" s="17"/>
      <c r="C5034" s="18"/>
      <c r="D5034" s="1">
        <v>206</v>
      </c>
      <c r="E5034" s="4" t="s">
        <v>5882</v>
      </c>
    </row>
    <row r="5035" spans="1:5" ht="15" thickBot="1" x14ac:dyDescent="0.35">
      <c r="A5035" s="17"/>
      <c r="B5035" s="17"/>
      <c r="C5035" s="18"/>
      <c r="D5035" s="1">
        <v>651</v>
      </c>
      <c r="E5035" s="4" t="s">
        <v>5883</v>
      </c>
    </row>
    <row r="5036" spans="1:5" ht="23.4" thickBot="1" x14ac:dyDescent="0.35">
      <c r="A5036" s="17"/>
      <c r="B5036" s="17"/>
      <c r="C5036" s="18"/>
      <c r="D5036" s="1">
        <v>650</v>
      </c>
      <c r="E5036" s="4" t="s">
        <v>5884</v>
      </c>
    </row>
    <row r="5037" spans="1:5" ht="15" thickBot="1" x14ac:dyDescent="0.35">
      <c r="A5037" s="17"/>
      <c r="B5037" s="17"/>
      <c r="C5037" s="18"/>
      <c r="D5037" s="1">
        <v>640</v>
      </c>
      <c r="E5037" s="4" t="s">
        <v>5885</v>
      </c>
    </row>
    <row r="5038" spans="1:5" ht="15" thickBot="1" x14ac:dyDescent="0.35">
      <c r="A5038" s="17"/>
      <c r="B5038" s="17"/>
      <c r="C5038" s="18"/>
      <c r="D5038" s="1">
        <v>641</v>
      </c>
      <c r="E5038" s="4" t="s">
        <v>5886</v>
      </c>
    </row>
    <row r="5039" spans="1:5" ht="15" thickBot="1" x14ac:dyDescent="0.35">
      <c r="A5039" s="17"/>
      <c r="B5039" s="17"/>
      <c r="C5039" s="18"/>
      <c r="D5039" s="1">
        <v>639</v>
      </c>
      <c r="E5039" s="4" t="s">
        <v>5887</v>
      </c>
    </row>
    <row r="5040" spans="1:5" ht="15" thickBot="1" x14ac:dyDescent="0.35">
      <c r="A5040" s="17"/>
      <c r="B5040" s="17"/>
      <c r="C5040" s="18"/>
      <c r="D5040" s="1">
        <v>728</v>
      </c>
      <c r="E5040" s="4" t="s">
        <v>5888</v>
      </c>
    </row>
    <row r="5041" spans="1:5" ht="15" thickBot="1" x14ac:dyDescent="0.35">
      <c r="A5041" s="17"/>
      <c r="B5041" s="17"/>
      <c r="C5041" s="18"/>
      <c r="D5041" s="1">
        <v>426</v>
      </c>
      <c r="E5041" s="4" t="s">
        <v>5889</v>
      </c>
    </row>
    <row r="5042" spans="1:5" ht="15" thickBot="1" x14ac:dyDescent="0.35">
      <c r="A5042" s="17"/>
      <c r="B5042" s="17"/>
      <c r="C5042" s="18"/>
      <c r="D5042" s="1">
        <v>808</v>
      </c>
      <c r="E5042" s="4" t="s">
        <v>5890</v>
      </c>
    </row>
    <row r="5043" spans="1:5" ht="15" thickBot="1" x14ac:dyDescent="0.35">
      <c r="A5043" s="17"/>
      <c r="B5043" s="17"/>
      <c r="C5043" s="18"/>
      <c r="D5043" s="1">
        <v>235</v>
      </c>
      <c r="E5043" s="4" t="s">
        <v>5891</v>
      </c>
    </row>
    <row r="5044" spans="1:5" ht="15" thickBot="1" x14ac:dyDescent="0.35">
      <c r="A5044" s="17"/>
      <c r="B5044" s="17"/>
      <c r="C5044" s="18"/>
      <c r="D5044" s="1">
        <v>309</v>
      </c>
      <c r="E5044" s="4" t="s">
        <v>5892</v>
      </c>
    </row>
    <row r="5045" spans="1:5" ht="15" thickBot="1" x14ac:dyDescent="0.35">
      <c r="A5045" s="17"/>
      <c r="B5045" s="17"/>
      <c r="C5045" s="18"/>
      <c r="D5045" s="1">
        <v>326</v>
      </c>
      <c r="E5045" s="4" t="s">
        <v>5893</v>
      </c>
    </row>
    <row r="5046" spans="1:5" ht="15" thickBot="1" x14ac:dyDescent="0.35">
      <c r="A5046" s="17"/>
      <c r="B5046" s="17"/>
      <c r="C5046" s="18"/>
      <c r="D5046" s="1">
        <v>746</v>
      </c>
      <c r="E5046" s="4" t="s">
        <v>5894</v>
      </c>
    </row>
    <row r="5047" spans="1:5" ht="15" thickBot="1" x14ac:dyDescent="0.35">
      <c r="A5047" s="17"/>
      <c r="B5047" s="17"/>
      <c r="C5047" s="18"/>
      <c r="D5047" s="1">
        <v>576</v>
      </c>
      <c r="E5047" s="4" t="s">
        <v>5895</v>
      </c>
    </row>
    <row r="5048" spans="1:5" ht="15" thickBot="1" x14ac:dyDescent="0.35">
      <c r="A5048" s="17"/>
      <c r="B5048" s="17"/>
      <c r="C5048" s="18"/>
      <c r="D5048" s="1">
        <v>382</v>
      </c>
      <c r="E5048" s="4" t="s">
        <v>5896</v>
      </c>
    </row>
    <row r="5049" spans="1:5" ht="15" thickBot="1" x14ac:dyDescent="0.35">
      <c r="A5049" s="17"/>
      <c r="B5049" s="17"/>
      <c r="C5049" s="18"/>
      <c r="D5049" s="1">
        <v>131</v>
      </c>
      <c r="E5049" s="4" t="s">
        <v>5897</v>
      </c>
    </row>
    <row r="5050" spans="1:5" ht="15" thickBot="1" x14ac:dyDescent="0.35">
      <c r="A5050" s="17"/>
      <c r="B5050" s="17"/>
      <c r="C5050" s="18"/>
      <c r="D5050" s="1">
        <v>564</v>
      </c>
      <c r="E5050" s="4" t="s">
        <v>5898</v>
      </c>
    </row>
    <row r="5051" spans="1:5" ht="15" thickBot="1" x14ac:dyDescent="0.35">
      <c r="A5051" s="17"/>
      <c r="B5051" s="17"/>
      <c r="C5051" s="18"/>
      <c r="D5051" s="1">
        <v>559</v>
      </c>
      <c r="E5051" s="4" t="s">
        <v>5899</v>
      </c>
    </row>
    <row r="5052" spans="1:5" ht="15" thickBot="1" x14ac:dyDescent="0.35">
      <c r="A5052" s="17"/>
      <c r="B5052" s="17"/>
      <c r="C5052" s="18"/>
      <c r="D5052" s="1">
        <v>565</v>
      </c>
      <c r="E5052" s="4" t="s">
        <v>5900</v>
      </c>
    </row>
    <row r="5053" spans="1:5" ht="15" thickBot="1" x14ac:dyDescent="0.35">
      <c r="A5053" s="17"/>
      <c r="B5053" s="17"/>
      <c r="C5053" s="18"/>
      <c r="D5053" s="1">
        <v>570</v>
      </c>
      <c r="E5053" s="4" t="s">
        <v>5901</v>
      </c>
    </row>
    <row r="5054" spans="1:5" ht="15" thickBot="1" x14ac:dyDescent="0.35">
      <c r="A5054" s="17"/>
      <c r="B5054" s="17"/>
      <c r="C5054" s="18"/>
      <c r="D5054" s="1">
        <v>581</v>
      </c>
      <c r="E5054" s="4" t="s">
        <v>5902</v>
      </c>
    </row>
    <row r="5055" spans="1:5" ht="15" thickBot="1" x14ac:dyDescent="0.35">
      <c r="A5055" s="17"/>
      <c r="B5055" s="17"/>
      <c r="C5055" s="18"/>
      <c r="D5055" s="1">
        <v>342</v>
      </c>
      <c r="E5055" s="4" t="s">
        <v>5903</v>
      </c>
    </row>
    <row r="5056" spans="1:5" ht="15" thickBot="1" x14ac:dyDescent="0.35">
      <c r="A5056" s="17"/>
      <c r="B5056" s="17"/>
      <c r="C5056" s="18"/>
      <c r="D5056" s="1">
        <v>440</v>
      </c>
      <c r="E5056" s="4" t="s">
        <v>5904</v>
      </c>
    </row>
    <row r="5057" spans="1:5" ht="15" thickBot="1" x14ac:dyDescent="0.35">
      <c r="A5057" s="17"/>
      <c r="B5057" s="17"/>
      <c r="C5057" s="18"/>
      <c r="D5057" s="1">
        <v>327</v>
      </c>
      <c r="E5057" s="4" t="s">
        <v>5905</v>
      </c>
    </row>
    <row r="5058" spans="1:5" ht="15" thickBot="1" x14ac:dyDescent="0.35">
      <c r="A5058" s="17"/>
      <c r="B5058" s="17"/>
      <c r="C5058" s="18"/>
      <c r="D5058" s="1">
        <v>211</v>
      </c>
      <c r="E5058" s="4" t="s">
        <v>5906</v>
      </c>
    </row>
    <row r="5059" spans="1:5" ht="15" thickBot="1" x14ac:dyDescent="0.35">
      <c r="A5059" s="17"/>
      <c r="B5059" s="17"/>
      <c r="C5059" s="18"/>
      <c r="D5059" s="1">
        <v>129</v>
      </c>
      <c r="E5059" s="4" t="s">
        <v>5907</v>
      </c>
    </row>
    <row r="5060" spans="1:5" ht="15" thickBot="1" x14ac:dyDescent="0.35">
      <c r="A5060" s="17"/>
      <c r="B5060" s="17"/>
      <c r="C5060" s="18"/>
      <c r="D5060" s="1">
        <v>457</v>
      </c>
      <c r="E5060" s="4" t="s">
        <v>5908</v>
      </c>
    </row>
    <row r="5061" spans="1:5" ht="15" thickBot="1" x14ac:dyDescent="0.35">
      <c r="A5061" s="17"/>
      <c r="B5061" s="17"/>
      <c r="C5061" s="18"/>
      <c r="D5061" s="1">
        <v>637</v>
      </c>
      <c r="E5061" s="4" t="s">
        <v>5909</v>
      </c>
    </row>
    <row r="5062" spans="1:5" ht="15" thickBot="1" x14ac:dyDescent="0.35">
      <c r="A5062" s="17"/>
      <c r="B5062" s="17"/>
      <c r="C5062" s="18"/>
      <c r="D5062" s="1">
        <v>351</v>
      </c>
      <c r="E5062" s="4" t="s">
        <v>5910</v>
      </c>
    </row>
    <row r="5063" spans="1:5" ht="15" thickBot="1" x14ac:dyDescent="0.35">
      <c r="A5063" s="17"/>
      <c r="B5063" s="17"/>
      <c r="C5063" s="18"/>
      <c r="D5063" s="1">
        <v>654</v>
      </c>
      <c r="E5063" s="4" t="s">
        <v>5911</v>
      </c>
    </row>
    <row r="5064" spans="1:5" ht="15" thickBot="1" x14ac:dyDescent="0.35">
      <c r="A5064" s="17"/>
      <c r="B5064" s="17"/>
      <c r="C5064" s="18"/>
      <c r="D5064" s="1">
        <v>662</v>
      </c>
      <c r="E5064" s="4" t="s">
        <v>5912</v>
      </c>
    </row>
    <row r="5065" spans="1:5" ht="15" thickBot="1" x14ac:dyDescent="0.35">
      <c r="A5065" s="17"/>
      <c r="B5065" s="17"/>
      <c r="C5065" s="18"/>
      <c r="D5065" s="1">
        <v>537</v>
      </c>
      <c r="E5065" s="4" t="s">
        <v>5913</v>
      </c>
    </row>
    <row r="5066" spans="1:5" ht="15" thickBot="1" x14ac:dyDescent="0.35">
      <c r="A5066" s="17"/>
      <c r="B5066" s="17"/>
      <c r="C5066" s="18"/>
      <c r="D5066" s="1">
        <v>228</v>
      </c>
      <c r="E5066" s="4" t="s">
        <v>5914</v>
      </c>
    </row>
    <row r="5067" spans="1:5" ht="15" thickBot="1" x14ac:dyDescent="0.35">
      <c r="A5067" s="17"/>
      <c r="B5067" s="17"/>
      <c r="C5067" s="18"/>
      <c r="D5067" s="1">
        <v>423</v>
      </c>
      <c r="E5067" s="4" t="s">
        <v>5915</v>
      </c>
    </row>
    <row r="5068" spans="1:5" ht="15" thickBot="1" x14ac:dyDescent="0.35">
      <c r="A5068" s="17"/>
      <c r="B5068" s="17"/>
      <c r="C5068" s="18"/>
      <c r="D5068" s="1">
        <v>552</v>
      </c>
      <c r="E5068" s="4" t="s">
        <v>5916</v>
      </c>
    </row>
    <row r="5069" spans="1:5" ht="15" thickBot="1" x14ac:dyDescent="0.35">
      <c r="A5069" s="17"/>
      <c r="B5069" s="17"/>
      <c r="C5069" s="18"/>
      <c r="D5069" s="1">
        <v>27</v>
      </c>
      <c r="E5069" s="4" t="s">
        <v>5917</v>
      </c>
    </row>
    <row r="5070" spans="1:5" ht="15" thickBot="1" x14ac:dyDescent="0.35">
      <c r="A5070" s="17"/>
      <c r="B5070" s="17"/>
      <c r="C5070" s="18"/>
      <c r="D5070" s="1">
        <v>670</v>
      </c>
      <c r="E5070" s="4" t="s">
        <v>5918</v>
      </c>
    </row>
    <row r="5071" spans="1:5" ht="15" thickBot="1" x14ac:dyDescent="0.35">
      <c r="A5071" s="17"/>
      <c r="B5071" s="17"/>
      <c r="C5071" s="18"/>
      <c r="D5071" s="1">
        <v>405</v>
      </c>
      <c r="E5071" s="4" t="s">
        <v>5919</v>
      </c>
    </row>
    <row r="5072" spans="1:5" ht="15" thickBot="1" x14ac:dyDescent="0.35">
      <c r="A5072" s="17"/>
      <c r="B5072" s="17"/>
      <c r="C5072" s="18"/>
      <c r="D5072" s="1">
        <v>538</v>
      </c>
      <c r="E5072" s="4" t="s">
        <v>5920</v>
      </c>
    </row>
    <row r="5073" spans="1:5" ht="15" thickBot="1" x14ac:dyDescent="0.35">
      <c r="A5073" s="17"/>
      <c r="B5073" s="17"/>
      <c r="C5073" s="18"/>
      <c r="D5073" s="1">
        <v>536</v>
      </c>
      <c r="E5073" s="4" t="s">
        <v>5921</v>
      </c>
    </row>
    <row r="5074" spans="1:5" ht="15" thickBot="1" x14ac:dyDescent="0.35">
      <c r="A5074" s="17"/>
      <c r="B5074" s="17"/>
      <c r="C5074" s="18"/>
      <c r="D5074" s="1">
        <v>539</v>
      </c>
      <c r="E5074" s="4" t="s">
        <v>5922</v>
      </c>
    </row>
    <row r="5075" spans="1:5" ht="15" thickBot="1" x14ac:dyDescent="0.35">
      <c r="A5075" s="17"/>
      <c r="B5075" s="17"/>
      <c r="C5075" s="18"/>
      <c r="D5075" s="1">
        <v>357</v>
      </c>
      <c r="E5075" s="4" t="s">
        <v>5923</v>
      </c>
    </row>
    <row r="5076" spans="1:5" ht="15" thickBot="1" x14ac:dyDescent="0.35">
      <c r="A5076" s="17"/>
      <c r="B5076" s="17"/>
      <c r="C5076" s="18"/>
      <c r="D5076" s="1">
        <v>251</v>
      </c>
      <c r="E5076" s="4" t="s">
        <v>5924</v>
      </c>
    </row>
    <row r="5077" spans="1:5" ht="15" thickBot="1" x14ac:dyDescent="0.35">
      <c r="A5077" s="17"/>
      <c r="B5077" s="17"/>
      <c r="C5077" s="18"/>
      <c r="D5077" s="1">
        <v>614</v>
      </c>
      <c r="E5077" s="4" t="s">
        <v>5925</v>
      </c>
    </row>
    <row r="5078" spans="1:5" ht="15" thickBot="1" x14ac:dyDescent="0.35">
      <c r="A5078" s="17"/>
      <c r="B5078" s="17"/>
      <c r="C5078" s="18"/>
      <c r="D5078" s="1">
        <v>15</v>
      </c>
      <c r="E5078" s="4" t="s">
        <v>5926</v>
      </c>
    </row>
    <row r="5079" spans="1:5" ht="15" thickBot="1" x14ac:dyDescent="0.35">
      <c r="A5079" s="17"/>
      <c r="B5079" s="17"/>
      <c r="C5079" s="18"/>
      <c r="D5079" s="1">
        <v>456</v>
      </c>
      <c r="E5079" s="4" t="s">
        <v>5927</v>
      </c>
    </row>
    <row r="5080" spans="1:5" ht="15" thickBot="1" x14ac:dyDescent="0.35">
      <c r="A5080" s="17"/>
      <c r="B5080" s="17"/>
      <c r="C5080" s="18"/>
      <c r="D5080" s="1">
        <v>1</v>
      </c>
      <c r="E5080" s="4" t="s">
        <v>5928</v>
      </c>
    </row>
    <row r="5081" spans="1:5" ht="15" thickBot="1" x14ac:dyDescent="0.35">
      <c r="A5081" s="17"/>
      <c r="B5081" s="17"/>
      <c r="C5081" s="18"/>
      <c r="D5081" s="1">
        <v>241</v>
      </c>
      <c r="E5081" s="4" t="s">
        <v>5929</v>
      </c>
    </row>
    <row r="5082" spans="1:5" ht="15" thickBot="1" x14ac:dyDescent="0.35">
      <c r="A5082" s="17"/>
      <c r="B5082" s="17"/>
      <c r="C5082" s="18"/>
      <c r="D5082" s="1">
        <v>207</v>
      </c>
      <c r="E5082" s="4" t="s">
        <v>5930</v>
      </c>
    </row>
    <row r="5083" spans="1:5" ht="15" thickBot="1" x14ac:dyDescent="0.35">
      <c r="A5083" s="17"/>
      <c r="B5083" s="17"/>
      <c r="C5083" s="18"/>
      <c r="D5083" s="1">
        <v>240</v>
      </c>
      <c r="E5083" s="4" t="s">
        <v>5931</v>
      </c>
    </row>
    <row r="5084" spans="1:5" ht="15" thickBot="1" x14ac:dyDescent="0.35">
      <c r="A5084" s="17"/>
      <c r="B5084" s="17"/>
      <c r="C5084" s="18"/>
      <c r="D5084" s="1">
        <v>629</v>
      </c>
      <c r="E5084" s="4" t="s">
        <v>5932</v>
      </c>
    </row>
    <row r="5085" spans="1:5" ht="15" thickBot="1" x14ac:dyDescent="0.35">
      <c r="A5085" s="17"/>
      <c r="B5085" s="17"/>
      <c r="C5085" s="18"/>
      <c r="D5085" s="1">
        <v>328</v>
      </c>
      <c r="E5085" s="4" t="s">
        <v>5933</v>
      </c>
    </row>
    <row r="5086" spans="1:5" ht="15" thickBot="1" x14ac:dyDescent="0.35">
      <c r="A5086" s="17"/>
      <c r="B5086" s="17"/>
      <c r="C5086" s="18"/>
      <c r="D5086" s="1">
        <v>442</v>
      </c>
      <c r="E5086" s="4" t="s">
        <v>5934</v>
      </c>
    </row>
    <row r="5087" spans="1:5" ht="15" thickBot="1" x14ac:dyDescent="0.35">
      <c r="A5087" s="17"/>
      <c r="B5087" s="17"/>
      <c r="C5087" s="18"/>
      <c r="D5087" s="1">
        <v>377</v>
      </c>
      <c r="E5087" s="4" t="s">
        <v>5935</v>
      </c>
    </row>
    <row r="5088" spans="1:5" ht="15" thickBot="1" x14ac:dyDescent="0.35">
      <c r="A5088" s="17"/>
      <c r="B5088" s="17"/>
      <c r="C5088" s="18"/>
      <c r="D5088" s="1">
        <v>227</v>
      </c>
      <c r="E5088" s="4" t="s">
        <v>5936</v>
      </c>
    </row>
    <row r="5089" spans="1:5" ht="15" thickBot="1" x14ac:dyDescent="0.35">
      <c r="A5089" s="17"/>
      <c r="B5089" s="17"/>
      <c r="C5089" s="18"/>
      <c r="D5089" s="1">
        <v>259</v>
      </c>
      <c r="E5089" s="4" t="s">
        <v>5937</v>
      </c>
    </row>
    <row r="5090" spans="1:5" ht="15" thickBot="1" x14ac:dyDescent="0.35">
      <c r="A5090" s="17"/>
      <c r="B5090" s="17"/>
      <c r="C5090" s="18"/>
      <c r="D5090" s="1">
        <v>329</v>
      </c>
      <c r="E5090" s="4" t="s">
        <v>5938</v>
      </c>
    </row>
    <row r="5091" spans="1:5" ht="15" thickBot="1" x14ac:dyDescent="0.35">
      <c r="A5091" s="17"/>
      <c r="B5091" s="17"/>
      <c r="C5091" s="18"/>
      <c r="D5091" s="1">
        <v>252</v>
      </c>
      <c r="E5091" s="4" t="s">
        <v>5939</v>
      </c>
    </row>
    <row r="5092" spans="1:5" ht="15" thickBot="1" x14ac:dyDescent="0.35">
      <c r="A5092" s="17"/>
      <c r="B5092" s="17"/>
      <c r="C5092" s="18"/>
      <c r="D5092" s="1">
        <v>253</v>
      </c>
      <c r="E5092" s="4" t="s">
        <v>5940</v>
      </c>
    </row>
    <row r="5093" spans="1:5" ht="15" thickBot="1" x14ac:dyDescent="0.35">
      <c r="A5093" s="17"/>
      <c r="B5093" s="17"/>
      <c r="C5093" s="18"/>
      <c r="D5093" s="1">
        <v>691</v>
      </c>
      <c r="E5093" s="4" t="s">
        <v>5941</v>
      </c>
    </row>
    <row r="5094" spans="1:5" ht="15" thickBot="1" x14ac:dyDescent="0.35">
      <c r="A5094" s="17"/>
      <c r="B5094" s="17"/>
      <c r="C5094" s="18"/>
      <c r="D5094" s="1">
        <v>12</v>
      </c>
      <c r="E5094" s="4" t="s">
        <v>5942</v>
      </c>
    </row>
    <row r="5095" spans="1:5" ht="15" thickBot="1" x14ac:dyDescent="0.35">
      <c r="A5095" s="17"/>
      <c r="B5095" s="17"/>
      <c r="C5095" s="18"/>
      <c r="D5095" s="1">
        <v>43</v>
      </c>
      <c r="E5095" s="4" t="s">
        <v>5943</v>
      </c>
    </row>
    <row r="5096" spans="1:5" ht="15" thickBot="1" x14ac:dyDescent="0.35">
      <c r="A5096" s="17"/>
      <c r="B5096" s="17"/>
      <c r="C5096" s="18"/>
      <c r="D5096" s="1">
        <v>412</v>
      </c>
      <c r="E5096" s="4" t="s">
        <v>5944</v>
      </c>
    </row>
    <row r="5097" spans="1:5" ht="15" thickBot="1" x14ac:dyDescent="0.35">
      <c r="A5097" s="17"/>
      <c r="B5097" s="17"/>
      <c r="C5097" s="18"/>
      <c r="D5097" s="1">
        <v>430</v>
      </c>
      <c r="E5097" s="4" t="s">
        <v>5945</v>
      </c>
    </row>
    <row r="5098" spans="1:5" ht="15" thickBot="1" x14ac:dyDescent="0.35">
      <c r="A5098" s="17"/>
      <c r="B5098" s="17"/>
      <c r="C5098" s="18"/>
      <c r="D5098" s="1">
        <v>632</v>
      </c>
      <c r="E5098" s="4" t="s">
        <v>5946</v>
      </c>
    </row>
    <row r="5099" spans="1:5" ht="15" thickBot="1" x14ac:dyDescent="0.35">
      <c r="A5099" s="17"/>
      <c r="B5099" s="17"/>
      <c r="C5099" s="18"/>
      <c r="D5099" s="1">
        <v>99</v>
      </c>
      <c r="E5099" s="4" t="s">
        <v>5947</v>
      </c>
    </row>
    <row r="5100" spans="1:5" ht="15" thickBot="1" x14ac:dyDescent="0.35">
      <c r="A5100" s="17"/>
      <c r="B5100" s="17"/>
      <c r="C5100" s="18"/>
      <c r="D5100" s="1">
        <v>433</v>
      </c>
      <c r="E5100" s="4" t="s">
        <v>5948</v>
      </c>
    </row>
    <row r="5101" spans="1:5" ht="15" thickBot="1" x14ac:dyDescent="0.35">
      <c r="A5101" s="17"/>
      <c r="B5101" s="17"/>
      <c r="C5101" s="18"/>
      <c r="D5101" s="1">
        <v>621</v>
      </c>
      <c r="E5101" s="4" t="s">
        <v>5949</v>
      </c>
    </row>
    <row r="5102" spans="1:5" ht="15" thickBot="1" x14ac:dyDescent="0.35">
      <c r="A5102" s="17"/>
      <c r="B5102" s="17"/>
      <c r="C5102" s="18"/>
      <c r="D5102" s="1">
        <v>331</v>
      </c>
      <c r="E5102" s="4" t="s">
        <v>5950</v>
      </c>
    </row>
    <row r="5103" spans="1:5" ht="15" thickBot="1" x14ac:dyDescent="0.35">
      <c r="A5103" s="17"/>
      <c r="B5103" s="17"/>
      <c r="C5103" s="18"/>
      <c r="D5103" s="1">
        <v>243</v>
      </c>
      <c r="E5103" s="4" t="s">
        <v>5951</v>
      </c>
    </row>
    <row r="5104" spans="1:5" ht="15" thickBot="1" x14ac:dyDescent="0.35">
      <c r="A5104" s="17"/>
      <c r="B5104" s="17"/>
      <c r="C5104" s="18"/>
      <c r="D5104" s="1">
        <v>673</v>
      </c>
      <c r="E5104" s="4" t="s">
        <v>5952</v>
      </c>
    </row>
    <row r="5105" spans="1:5" ht="15" thickBot="1" x14ac:dyDescent="0.35">
      <c r="A5105" s="17"/>
      <c r="B5105" s="17"/>
      <c r="C5105" s="18"/>
      <c r="D5105" s="1">
        <v>672</v>
      </c>
      <c r="E5105" s="4" t="s">
        <v>5953</v>
      </c>
    </row>
    <row r="5106" spans="1:5" ht="15" thickBot="1" x14ac:dyDescent="0.35">
      <c r="A5106" s="17"/>
      <c r="B5106" s="17"/>
      <c r="C5106" s="18"/>
      <c r="D5106" s="1">
        <v>330</v>
      </c>
      <c r="E5106" s="4" t="s">
        <v>5954</v>
      </c>
    </row>
    <row r="5107" spans="1:5" ht="15" thickBot="1" x14ac:dyDescent="0.35">
      <c r="A5107" s="17"/>
      <c r="B5107" s="17"/>
      <c r="C5107" s="18"/>
      <c r="D5107" s="1">
        <v>130</v>
      </c>
      <c r="E5107" s="4" t="s">
        <v>5955</v>
      </c>
    </row>
    <row r="5108" spans="1:5" ht="15" thickBot="1" x14ac:dyDescent="0.35">
      <c r="A5108" s="17"/>
      <c r="B5108" s="17"/>
      <c r="C5108" s="18"/>
      <c r="D5108" s="1">
        <v>458</v>
      </c>
      <c r="E5108" s="4" t="s">
        <v>5956</v>
      </c>
    </row>
    <row r="5109" spans="1:5" ht="15" thickBot="1" x14ac:dyDescent="0.35">
      <c r="A5109" s="17"/>
      <c r="B5109" s="17"/>
      <c r="C5109" s="18"/>
      <c r="D5109" s="1">
        <v>418</v>
      </c>
      <c r="E5109" s="4" t="s">
        <v>5957</v>
      </c>
    </row>
    <row r="5110" spans="1:5" ht="15" thickBot="1" x14ac:dyDescent="0.35">
      <c r="A5110" s="17"/>
      <c r="B5110" s="17"/>
      <c r="C5110" s="18"/>
      <c r="D5110" s="1">
        <v>460</v>
      </c>
      <c r="E5110" s="4" t="s">
        <v>5958</v>
      </c>
    </row>
    <row r="5111" spans="1:5" ht="15" thickBot="1" x14ac:dyDescent="0.35">
      <c r="A5111" s="17"/>
      <c r="B5111" s="17"/>
      <c r="C5111" s="18"/>
      <c r="D5111" s="1">
        <v>358</v>
      </c>
      <c r="E5111" s="4" t="s">
        <v>5959</v>
      </c>
    </row>
    <row r="5112" spans="1:5" ht="15" thickBot="1" x14ac:dyDescent="0.35">
      <c r="A5112" s="17"/>
      <c r="B5112" s="17"/>
      <c r="C5112" s="18"/>
      <c r="D5112" s="1">
        <v>383</v>
      </c>
      <c r="E5112" s="4" t="s">
        <v>5960</v>
      </c>
    </row>
    <row r="5113" spans="1:5" ht="15" thickBot="1" x14ac:dyDescent="0.35">
      <c r="A5113" s="17"/>
      <c r="B5113" s="17"/>
      <c r="C5113" s="18"/>
      <c r="D5113" s="1">
        <v>545</v>
      </c>
      <c r="E5113" s="4" t="s">
        <v>5961</v>
      </c>
    </row>
    <row r="5114" spans="1:5" ht="15" thickBot="1" x14ac:dyDescent="0.35">
      <c r="A5114" s="17"/>
      <c r="B5114" s="17"/>
      <c r="C5114" s="18"/>
      <c r="D5114" s="1">
        <v>90</v>
      </c>
      <c r="E5114" s="4" t="s">
        <v>5962</v>
      </c>
    </row>
    <row r="5115" spans="1:5" ht="15" thickBot="1" x14ac:dyDescent="0.35">
      <c r="A5115" s="17"/>
      <c r="B5115" s="17"/>
      <c r="C5115" s="18"/>
      <c r="D5115" s="1">
        <v>816</v>
      </c>
      <c r="E5115" s="4" t="s">
        <v>5963</v>
      </c>
    </row>
    <row r="5116" spans="1:5" ht="15" thickBot="1" x14ac:dyDescent="0.35">
      <c r="A5116" s="17"/>
      <c r="B5116" s="17"/>
      <c r="C5116" s="18"/>
      <c r="D5116" s="1">
        <v>740</v>
      </c>
      <c r="E5116" s="4" t="s">
        <v>5964</v>
      </c>
    </row>
    <row r="5117" spans="1:5" ht="15" thickBot="1" x14ac:dyDescent="0.35">
      <c r="A5117" s="17"/>
      <c r="B5117" s="17"/>
      <c r="C5117" s="18"/>
      <c r="D5117" s="1">
        <v>764</v>
      </c>
      <c r="E5117" s="4" t="s">
        <v>5965</v>
      </c>
    </row>
    <row r="5118" spans="1:5" ht="15" thickBot="1" x14ac:dyDescent="0.35">
      <c r="A5118" s="17"/>
      <c r="B5118" s="17"/>
      <c r="C5118" s="18"/>
      <c r="D5118" s="1">
        <v>66</v>
      </c>
      <c r="E5118" s="4" t="s">
        <v>5966</v>
      </c>
    </row>
    <row r="5119" spans="1:5" ht="15" thickBot="1" x14ac:dyDescent="0.35">
      <c r="A5119" s="17"/>
      <c r="B5119" s="17"/>
      <c r="C5119" s="18"/>
      <c r="D5119" s="1">
        <v>102</v>
      </c>
      <c r="E5119" s="4" t="s">
        <v>5967</v>
      </c>
    </row>
    <row r="5120" spans="1:5" ht="15" thickBot="1" x14ac:dyDescent="0.35">
      <c r="A5120" s="17"/>
      <c r="B5120" s="17"/>
      <c r="C5120" s="18"/>
      <c r="D5120" s="1">
        <v>393</v>
      </c>
      <c r="E5120" s="4" t="s">
        <v>5968</v>
      </c>
    </row>
    <row r="5121" spans="1:5" ht="15" thickBot="1" x14ac:dyDescent="0.35">
      <c r="A5121" s="17"/>
      <c r="B5121" s="17"/>
      <c r="C5121" s="18"/>
      <c r="D5121" s="1">
        <v>737</v>
      </c>
      <c r="E5121" s="4" t="s">
        <v>5969</v>
      </c>
    </row>
    <row r="5122" spans="1:5" ht="15" thickBot="1" x14ac:dyDescent="0.35">
      <c r="A5122" s="17"/>
      <c r="B5122" s="17"/>
      <c r="C5122" s="18"/>
      <c r="D5122" s="1">
        <v>735</v>
      </c>
      <c r="E5122" s="4" t="s">
        <v>5970</v>
      </c>
    </row>
    <row r="5123" spans="1:5" ht="15" thickBot="1" x14ac:dyDescent="0.35">
      <c r="A5123" s="17"/>
      <c r="B5123" s="17"/>
      <c r="C5123" s="18"/>
      <c r="D5123" s="1">
        <v>94</v>
      </c>
      <c r="E5123" s="4" t="s">
        <v>5971</v>
      </c>
    </row>
    <row r="5124" spans="1:5" ht="15" thickBot="1" x14ac:dyDescent="0.35">
      <c r="A5124" s="17"/>
      <c r="B5124" s="17"/>
      <c r="C5124" s="18"/>
      <c r="D5124" s="1">
        <v>679</v>
      </c>
      <c r="E5124" s="4" t="s">
        <v>5972</v>
      </c>
    </row>
    <row r="5125" spans="1:5" ht="15" thickBot="1" x14ac:dyDescent="0.35">
      <c r="A5125" s="17"/>
      <c r="B5125" s="17"/>
      <c r="C5125" s="18"/>
      <c r="D5125" s="1">
        <v>689</v>
      </c>
      <c r="E5125" s="4" t="s">
        <v>5973</v>
      </c>
    </row>
    <row r="5126" spans="1:5" ht="15" thickBot="1" x14ac:dyDescent="0.35">
      <c r="A5126" s="17"/>
      <c r="B5126" s="17"/>
      <c r="C5126" s="18"/>
      <c r="D5126" s="1">
        <v>700</v>
      </c>
      <c r="E5126" s="4" t="s">
        <v>5974</v>
      </c>
    </row>
    <row r="5127" spans="1:5" ht="15" thickBot="1" x14ac:dyDescent="0.35">
      <c r="A5127" s="17"/>
      <c r="B5127" s="17"/>
      <c r="C5127" s="18"/>
      <c r="D5127" s="1">
        <v>219</v>
      </c>
      <c r="E5127" s="4" t="s">
        <v>5975</v>
      </c>
    </row>
    <row r="5128" spans="1:5" ht="15" thickBot="1" x14ac:dyDescent="0.35">
      <c r="A5128" s="17"/>
      <c r="B5128" s="17"/>
      <c r="C5128" s="18"/>
      <c r="D5128" s="1">
        <v>794</v>
      </c>
      <c r="E5128" s="4" t="s">
        <v>5976</v>
      </c>
    </row>
    <row r="5129" spans="1:5" ht="15" thickBot="1" x14ac:dyDescent="0.35">
      <c r="A5129" s="17"/>
      <c r="B5129" s="17"/>
      <c r="C5129" s="18"/>
      <c r="D5129" s="1">
        <v>582</v>
      </c>
      <c r="E5129" s="4" t="s">
        <v>5977</v>
      </c>
    </row>
    <row r="5130" spans="1:5" ht="15" thickBot="1" x14ac:dyDescent="0.35">
      <c r="A5130" s="17"/>
      <c r="B5130" s="17"/>
      <c r="C5130" s="18"/>
      <c r="D5130" s="1">
        <v>705</v>
      </c>
      <c r="E5130" s="4" t="s">
        <v>5978</v>
      </c>
    </row>
    <row r="5131" spans="1:5" ht="15" thickBot="1" x14ac:dyDescent="0.35">
      <c r="A5131" s="17"/>
      <c r="B5131" s="17"/>
      <c r="C5131" s="18"/>
      <c r="D5131" s="1">
        <v>707</v>
      </c>
      <c r="E5131" s="4" t="s">
        <v>5979</v>
      </c>
    </row>
    <row r="5132" spans="1:5" ht="15" thickBot="1" x14ac:dyDescent="0.35">
      <c r="A5132" s="17"/>
      <c r="B5132" s="17"/>
      <c r="C5132" s="18"/>
      <c r="D5132" s="1">
        <v>801</v>
      </c>
      <c r="E5132" s="4" t="s">
        <v>5980</v>
      </c>
    </row>
    <row r="5133" spans="1:5" ht="15" thickBot="1" x14ac:dyDescent="0.35">
      <c r="A5133" s="17"/>
      <c r="B5133" s="17"/>
      <c r="C5133" s="18"/>
      <c r="D5133" s="1">
        <v>283</v>
      </c>
      <c r="E5133" s="4" t="s">
        <v>5981</v>
      </c>
    </row>
    <row r="5134" spans="1:5" ht="15" thickBot="1" x14ac:dyDescent="0.35">
      <c r="A5134" s="17"/>
      <c r="B5134" s="17"/>
      <c r="C5134" s="18"/>
      <c r="D5134" s="1">
        <v>615</v>
      </c>
      <c r="E5134" s="4" t="s">
        <v>5982</v>
      </c>
    </row>
    <row r="5135" spans="1:5" ht="15" thickBot="1" x14ac:dyDescent="0.35">
      <c r="A5135" s="17"/>
      <c r="B5135" s="17"/>
      <c r="C5135" s="18"/>
      <c r="D5135" s="1">
        <v>150</v>
      </c>
      <c r="E5135" s="4" t="s">
        <v>5983</v>
      </c>
    </row>
    <row r="5136" spans="1:5" ht="15" thickBot="1" x14ac:dyDescent="0.35">
      <c r="A5136" s="17"/>
      <c r="B5136" s="17"/>
      <c r="C5136" s="18"/>
      <c r="D5136" s="1">
        <v>368</v>
      </c>
      <c r="E5136" s="4" t="s">
        <v>5984</v>
      </c>
    </row>
    <row r="5137" spans="1:5" ht="15" thickBot="1" x14ac:dyDescent="0.35">
      <c r="A5137" s="17"/>
      <c r="B5137" s="17"/>
      <c r="C5137" s="18"/>
      <c r="D5137" s="1">
        <v>122</v>
      </c>
      <c r="E5137" s="4" t="s">
        <v>5985</v>
      </c>
    </row>
    <row r="5138" spans="1:5" ht="15" thickBot="1" x14ac:dyDescent="0.35">
      <c r="A5138" s="17"/>
      <c r="B5138" s="17"/>
      <c r="C5138" s="18"/>
      <c r="D5138" s="1">
        <v>103</v>
      </c>
      <c r="E5138" s="4" t="s">
        <v>5986</v>
      </c>
    </row>
    <row r="5139" spans="1:5" ht="15" thickBot="1" x14ac:dyDescent="0.35">
      <c r="A5139" s="17"/>
      <c r="B5139" s="17"/>
      <c r="C5139" s="18"/>
      <c r="D5139" s="1">
        <v>280</v>
      </c>
      <c r="E5139" s="4" t="s">
        <v>5987</v>
      </c>
    </row>
    <row r="5140" spans="1:5" ht="15" thickBot="1" x14ac:dyDescent="0.35">
      <c r="A5140" s="17"/>
      <c r="B5140" s="17"/>
      <c r="C5140" s="18"/>
      <c r="D5140" s="1">
        <v>384</v>
      </c>
      <c r="E5140" s="4" t="s">
        <v>5988</v>
      </c>
    </row>
    <row r="5141" spans="1:5" ht="15" thickBot="1" x14ac:dyDescent="0.35">
      <c r="A5141" s="17"/>
      <c r="B5141" s="17"/>
      <c r="C5141" s="18"/>
      <c r="D5141" s="1">
        <v>708</v>
      </c>
      <c r="E5141" s="4" t="s">
        <v>5989</v>
      </c>
    </row>
    <row r="5142" spans="1:5" ht="15" thickBot="1" x14ac:dyDescent="0.35">
      <c r="A5142" s="17"/>
      <c r="B5142" s="17"/>
      <c r="C5142" s="18"/>
      <c r="D5142" s="1">
        <v>717</v>
      </c>
      <c r="E5142" s="4" t="s">
        <v>5990</v>
      </c>
    </row>
    <row r="5143" spans="1:5" ht="15" thickBot="1" x14ac:dyDescent="0.35">
      <c r="A5143" s="17"/>
      <c r="B5143" s="17"/>
      <c r="C5143" s="18"/>
      <c r="D5143" s="1">
        <v>175</v>
      </c>
      <c r="E5143" s="4" t="s">
        <v>5991</v>
      </c>
    </row>
    <row r="5144" spans="1:5" ht="15" thickBot="1" x14ac:dyDescent="0.35">
      <c r="A5144" s="17"/>
      <c r="B5144" s="17"/>
      <c r="C5144" s="18"/>
      <c r="D5144" s="1">
        <v>379</v>
      </c>
      <c r="E5144" s="4" t="s">
        <v>5992</v>
      </c>
    </row>
    <row r="5145" spans="1:5" ht="15" thickBot="1" x14ac:dyDescent="0.35">
      <c r="A5145" s="17"/>
      <c r="B5145" s="17"/>
      <c r="C5145" s="18"/>
      <c r="D5145" s="1">
        <v>738</v>
      </c>
      <c r="E5145" s="4" t="s">
        <v>5993</v>
      </c>
    </row>
    <row r="5146" spans="1:5" ht="15" thickBot="1" x14ac:dyDescent="0.35">
      <c r="A5146" s="17"/>
      <c r="B5146" s="17"/>
      <c r="C5146" s="18"/>
      <c r="D5146" s="1">
        <v>732</v>
      </c>
      <c r="E5146" s="4" t="s">
        <v>5994</v>
      </c>
    </row>
    <row r="5147" spans="1:5" ht="15" thickBot="1" x14ac:dyDescent="0.35">
      <c r="A5147" s="17"/>
      <c r="B5147" s="17"/>
      <c r="C5147" s="18"/>
      <c r="D5147" s="1">
        <v>745</v>
      </c>
      <c r="E5147" s="4" t="s">
        <v>5995</v>
      </c>
    </row>
    <row r="5148" spans="1:5" ht="15" thickBot="1" x14ac:dyDescent="0.35">
      <c r="A5148" s="17"/>
      <c r="B5148" s="17"/>
      <c r="C5148" s="18"/>
      <c r="D5148" s="1">
        <v>631</v>
      </c>
      <c r="E5148" s="4" t="s">
        <v>5996</v>
      </c>
    </row>
    <row r="5149" spans="1:5" ht="15" thickBot="1" x14ac:dyDescent="0.35">
      <c r="A5149" s="17"/>
      <c r="B5149" s="17"/>
      <c r="C5149" s="18"/>
      <c r="D5149" s="1">
        <v>633</v>
      </c>
      <c r="E5149" s="4" t="s">
        <v>5997</v>
      </c>
    </row>
    <row r="5150" spans="1:5" ht="15" thickBot="1" x14ac:dyDescent="0.35">
      <c r="A5150" s="17"/>
      <c r="B5150" s="17"/>
      <c r="C5150" s="18"/>
      <c r="D5150" s="1">
        <v>835</v>
      </c>
      <c r="E5150" s="4" t="s">
        <v>5998</v>
      </c>
    </row>
    <row r="5151" spans="1:5" ht="15" thickBot="1" x14ac:dyDescent="0.35">
      <c r="A5151" s="17"/>
      <c r="B5151" s="17"/>
      <c r="C5151" s="18"/>
      <c r="D5151" s="1">
        <v>767</v>
      </c>
      <c r="E5151" s="4" t="s">
        <v>5999</v>
      </c>
    </row>
    <row r="5152" spans="1:5" ht="15" thickBot="1" x14ac:dyDescent="0.35">
      <c r="A5152" s="17"/>
      <c r="B5152" s="17"/>
      <c r="C5152" s="18"/>
      <c r="D5152" s="1">
        <v>768</v>
      </c>
      <c r="E5152" s="4" t="s">
        <v>6000</v>
      </c>
    </row>
    <row r="5153" spans="1:5" ht="15" thickBot="1" x14ac:dyDescent="0.35">
      <c r="A5153" s="17"/>
      <c r="B5153" s="17"/>
      <c r="C5153" s="18"/>
      <c r="D5153" s="1">
        <v>754</v>
      </c>
      <c r="E5153" s="4" t="s">
        <v>6001</v>
      </c>
    </row>
    <row r="5154" spans="1:5" ht="15" thickBot="1" x14ac:dyDescent="0.35">
      <c r="A5154" s="17"/>
      <c r="B5154" s="17"/>
      <c r="C5154" s="18"/>
      <c r="D5154" s="1">
        <v>500</v>
      </c>
      <c r="E5154" s="4" t="s">
        <v>6002</v>
      </c>
    </row>
    <row r="5155" spans="1:5" ht="15" thickBot="1" x14ac:dyDescent="0.35">
      <c r="A5155" s="17"/>
      <c r="B5155" s="17"/>
      <c r="C5155" s="18"/>
      <c r="D5155" s="1">
        <v>540</v>
      </c>
      <c r="E5155" s="4" t="s">
        <v>6003</v>
      </c>
    </row>
    <row r="5156" spans="1:5" ht="15" thickBot="1" x14ac:dyDescent="0.35">
      <c r="A5156" s="17"/>
      <c r="B5156" s="17"/>
      <c r="C5156" s="18"/>
      <c r="D5156" s="1">
        <v>742</v>
      </c>
      <c r="E5156" s="4" t="s">
        <v>6004</v>
      </c>
    </row>
    <row r="5157" spans="1:5" ht="15" thickBot="1" x14ac:dyDescent="0.35">
      <c r="A5157" s="17"/>
      <c r="B5157" s="17"/>
      <c r="C5157" s="18"/>
      <c r="D5157" s="1">
        <v>820</v>
      </c>
      <c r="E5157" s="4" t="s">
        <v>6005</v>
      </c>
    </row>
    <row r="5158" spans="1:5" ht="15" thickBot="1" x14ac:dyDescent="0.35">
      <c r="A5158" s="17"/>
      <c r="B5158" s="17"/>
      <c r="C5158" s="18"/>
      <c r="D5158" s="1">
        <v>789</v>
      </c>
      <c r="E5158" s="4" t="s">
        <v>6006</v>
      </c>
    </row>
    <row r="5159" spans="1:5" ht="15" thickBot="1" x14ac:dyDescent="0.35">
      <c r="A5159" s="17"/>
      <c r="B5159" s="17"/>
      <c r="C5159" s="18"/>
      <c r="D5159" s="1">
        <v>488</v>
      </c>
      <c r="E5159" s="4" t="s">
        <v>6007</v>
      </c>
    </row>
    <row r="5160" spans="1:5" ht="15" thickBot="1" x14ac:dyDescent="0.35">
      <c r="A5160" s="17"/>
      <c r="B5160" s="17"/>
      <c r="C5160" s="18"/>
      <c r="D5160" s="1">
        <v>112</v>
      </c>
      <c r="E5160" s="4" t="s">
        <v>6008</v>
      </c>
    </row>
    <row r="5161" spans="1:5" ht="15" thickBot="1" x14ac:dyDescent="0.35">
      <c r="A5161" s="17"/>
      <c r="B5161" s="17"/>
      <c r="C5161" s="18"/>
      <c r="D5161" s="1">
        <v>50</v>
      </c>
      <c r="E5161" s="4" t="s">
        <v>6009</v>
      </c>
    </row>
    <row r="5162" spans="1:5" ht="15" thickBot="1" x14ac:dyDescent="0.35">
      <c r="A5162" s="17"/>
      <c r="B5162" s="17"/>
      <c r="C5162" s="18"/>
      <c r="D5162" s="1">
        <v>124</v>
      </c>
      <c r="E5162" s="4" t="s">
        <v>6010</v>
      </c>
    </row>
    <row r="5163" spans="1:5" ht="15" thickBot="1" x14ac:dyDescent="0.35">
      <c r="A5163" s="17"/>
      <c r="B5163" s="17"/>
      <c r="C5163" s="18"/>
      <c r="D5163" s="1">
        <v>151</v>
      </c>
      <c r="E5163" s="4" t="s">
        <v>6011</v>
      </c>
    </row>
    <row r="5164" spans="1:5" ht="15" thickBot="1" x14ac:dyDescent="0.35">
      <c r="A5164" s="17"/>
      <c r="B5164" s="17"/>
      <c r="C5164" s="18"/>
      <c r="D5164" s="1">
        <v>506</v>
      </c>
      <c r="E5164" s="4" t="s">
        <v>6012</v>
      </c>
    </row>
    <row r="5165" spans="1:5" ht="15" thickBot="1" x14ac:dyDescent="0.35">
      <c r="A5165" s="17"/>
      <c r="B5165" s="17"/>
      <c r="C5165" s="18"/>
      <c r="D5165" s="1">
        <v>111</v>
      </c>
      <c r="E5165" s="4" t="s">
        <v>6013</v>
      </c>
    </row>
    <row r="5166" spans="1:5" ht="15" thickBot="1" x14ac:dyDescent="0.35">
      <c r="A5166" s="17"/>
      <c r="B5166" s="17"/>
      <c r="C5166" s="18"/>
      <c r="D5166" s="1">
        <v>736</v>
      </c>
      <c r="E5166" s="4" t="s">
        <v>6014</v>
      </c>
    </row>
    <row r="5167" spans="1:5" ht="15" thickBot="1" x14ac:dyDescent="0.35">
      <c r="A5167" s="17"/>
      <c r="B5167" s="17"/>
      <c r="C5167" s="18"/>
      <c r="D5167" s="1">
        <v>660</v>
      </c>
      <c r="E5167" s="4" t="s">
        <v>6015</v>
      </c>
    </row>
    <row r="5168" spans="1:5" ht="15" thickBot="1" x14ac:dyDescent="0.35">
      <c r="A5168" s="17"/>
      <c r="B5168" s="17"/>
      <c r="C5168" s="18"/>
      <c r="D5168" s="1">
        <v>155</v>
      </c>
      <c r="E5168" s="4" t="s">
        <v>6016</v>
      </c>
    </row>
    <row r="5169" spans="1:5" ht="15" thickBot="1" x14ac:dyDescent="0.35">
      <c r="A5169" s="17"/>
      <c r="B5169" s="17"/>
      <c r="C5169" s="18"/>
      <c r="D5169" s="1">
        <v>501</v>
      </c>
      <c r="E5169" s="4" t="s">
        <v>6017</v>
      </c>
    </row>
    <row r="5170" spans="1:5" ht="15" thickBot="1" x14ac:dyDescent="0.35">
      <c r="A5170" s="17"/>
      <c r="B5170" s="17"/>
      <c r="C5170" s="18"/>
      <c r="D5170" s="1">
        <v>502</v>
      </c>
      <c r="E5170" s="4" t="s">
        <v>6018</v>
      </c>
    </row>
    <row r="5171" spans="1:5" ht="15" thickBot="1" x14ac:dyDescent="0.35">
      <c r="A5171" s="17"/>
      <c r="B5171" s="17"/>
      <c r="C5171" s="18"/>
      <c r="D5171" s="1">
        <v>285</v>
      </c>
      <c r="E5171" s="4" t="s">
        <v>6019</v>
      </c>
    </row>
    <row r="5172" spans="1:5" ht="15" thickBot="1" x14ac:dyDescent="0.35">
      <c r="A5172" s="17"/>
      <c r="B5172" s="17"/>
      <c r="C5172" s="18"/>
      <c r="D5172" s="1">
        <v>490</v>
      </c>
      <c r="E5172" s="4" t="s">
        <v>6020</v>
      </c>
    </row>
    <row r="5173" spans="1:5" ht="15" thickBot="1" x14ac:dyDescent="0.35">
      <c r="A5173" s="17"/>
      <c r="B5173" s="17"/>
      <c r="C5173" s="18"/>
      <c r="D5173" s="1">
        <v>381</v>
      </c>
      <c r="E5173" s="4" t="s">
        <v>6021</v>
      </c>
    </row>
    <row r="5174" spans="1:5" ht="15" thickBot="1" x14ac:dyDescent="0.35">
      <c r="A5174" s="17"/>
      <c r="B5174" s="17"/>
      <c r="C5174" s="18"/>
      <c r="D5174" s="1">
        <v>344</v>
      </c>
      <c r="E5174" s="4" t="s">
        <v>6022</v>
      </c>
    </row>
    <row r="5175" spans="1:5" ht="15" thickBot="1" x14ac:dyDescent="0.35">
      <c r="A5175" s="17"/>
      <c r="B5175" s="17"/>
      <c r="C5175" s="18"/>
      <c r="D5175" s="1">
        <v>774</v>
      </c>
      <c r="E5175" s="4" t="s">
        <v>6023</v>
      </c>
    </row>
    <row r="5176" spans="1:5" ht="15" thickBot="1" x14ac:dyDescent="0.35">
      <c r="A5176" s="17"/>
      <c r="B5176" s="17"/>
      <c r="C5176" s="18"/>
      <c r="D5176" s="1">
        <v>306</v>
      </c>
      <c r="E5176" s="4" t="s">
        <v>6024</v>
      </c>
    </row>
    <row r="5177" spans="1:5" ht="15" thickBot="1" x14ac:dyDescent="0.35">
      <c r="A5177" s="17"/>
      <c r="B5177" s="17"/>
      <c r="C5177" s="18"/>
      <c r="D5177" s="1">
        <v>797</v>
      </c>
      <c r="E5177" s="4" t="s">
        <v>6025</v>
      </c>
    </row>
    <row r="5178" spans="1:5" ht="15" thickBot="1" x14ac:dyDescent="0.35">
      <c r="A5178" s="17"/>
      <c r="B5178" s="17"/>
      <c r="C5178" s="18"/>
      <c r="D5178" s="1">
        <v>803</v>
      </c>
      <c r="E5178" s="4" t="s">
        <v>6026</v>
      </c>
    </row>
    <row r="5179" spans="1:5" ht="15" thickBot="1" x14ac:dyDescent="0.35">
      <c r="A5179" s="17"/>
      <c r="B5179" s="17"/>
      <c r="C5179" s="18"/>
      <c r="D5179" s="1">
        <v>9</v>
      </c>
      <c r="E5179" s="4" t="s">
        <v>6027</v>
      </c>
    </row>
    <row r="5180" spans="1:5" ht="15" thickBot="1" x14ac:dyDescent="0.35">
      <c r="A5180" s="17"/>
      <c r="B5180" s="17"/>
      <c r="C5180" s="18"/>
      <c r="D5180" s="1">
        <v>786</v>
      </c>
      <c r="E5180" s="4" t="s">
        <v>6027</v>
      </c>
    </row>
    <row r="5181" spans="1:5" ht="15" thickBot="1" x14ac:dyDescent="0.35">
      <c r="A5181" s="17"/>
      <c r="B5181" s="17"/>
      <c r="C5181" s="18"/>
      <c r="D5181" s="1">
        <v>350</v>
      </c>
      <c r="E5181" s="4" t="s">
        <v>6028</v>
      </c>
    </row>
    <row r="5182" spans="1:5" ht="15" thickBot="1" x14ac:dyDescent="0.35">
      <c r="A5182" s="17"/>
      <c r="B5182" s="17"/>
      <c r="C5182" s="18"/>
      <c r="D5182" s="1">
        <v>467</v>
      </c>
      <c r="E5182" s="4" t="s">
        <v>6029</v>
      </c>
    </row>
    <row r="5183" spans="1:5" ht="15" thickBot="1" x14ac:dyDescent="0.35">
      <c r="A5183" s="17"/>
      <c r="B5183" s="17"/>
      <c r="C5183" s="18"/>
      <c r="D5183" s="1">
        <v>212</v>
      </c>
      <c r="E5183" s="4" t="s">
        <v>6030</v>
      </c>
    </row>
    <row r="5184" spans="1:5" ht="15" thickBot="1" x14ac:dyDescent="0.35">
      <c r="A5184" s="17"/>
      <c r="B5184" s="17"/>
      <c r="C5184" s="18"/>
      <c r="D5184" s="1">
        <v>627</v>
      </c>
      <c r="E5184" s="4" t="s">
        <v>6030</v>
      </c>
    </row>
    <row r="5185" spans="1:5" ht="15" thickBot="1" x14ac:dyDescent="0.35">
      <c r="A5185" s="17"/>
      <c r="B5185" s="17"/>
      <c r="C5185" s="18"/>
      <c r="D5185" s="1">
        <v>307</v>
      </c>
      <c r="E5185" s="4" t="s">
        <v>6031</v>
      </c>
    </row>
    <row r="5186" spans="1:5" ht="15" thickBot="1" x14ac:dyDescent="0.35">
      <c r="A5186" s="17"/>
      <c r="B5186" s="17"/>
      <c r="C5186" s="18"/>
      <c r="D5186" s="1">
        <v>802</v>
      </c>
      <c r="E5186" s="4" t="s">
        <v>6031</v>
      </c>
    </row>
    <row r="5187" spans="1:5" ht="15" thickBot="1" x14ac:dyDescent="0.35">
      <c r="A5187" s="17"/>
      <c r="B5187" s="17"/>
      <c r="C5187" s="18"/>
      <c r="D5187" s="1">
        <v>389</v>
      </c>
      <c r="E5187" s="4" t="s">
        <v>6032</v>
      </c>
    </row>
    <row r="5188" spans="1:5" ht="15" thickBot="1" x14ac:dyDescent="0.35">
      <c r="A5188" s="17"/>
      <c r="B5188" s="17"/>
      <c r="C5188" s="18"/>
      <c r="D5188" s="1">
        <v>775</v>
      </c>
      <c r="E5188" s="4" t="s">
        <v>6033</v>
      </c>
    </row>
    <row r="5189" spans="1:5" ht="15" thickBot="1" x14ac:dyDescent="0.35">
      <c r="A5189" s="17"/>
      <c r="B5189" s="17"/>
      <c r="C5189" s="18"/>
      <c r="D5189" s="1">
        <v>750</v>
      </c>
      <c r="E5189" s="4" t="s">
        <v>6034</v>
      </c>
    </row>
    <row r="5190" spans="1:5" ht="15" thickBot="1" x14ac:dyDescent="0.35">
      <c r="A5190" s="17"/>
      <c r="B5190" s="17"/>
      <c r="C5190" s="18"/>
      <c r="D5190" s="1">
        <v>521</v>
      </c>
      <c r="E5190" s="4" t="s">
        <v>6035</v>
      </c>
    </row>
    <row r="5191" spans="1:5" ht="15" thickBot="1" x14ac:dyDescent="0.35">
      <c r="A5191" s="17"/>
      <c r="B5191" s="17"/>
      <c r="C5191" s="18"/>
      <c r="D5191" s="1">
        <v>162</v>
      </c>
      <c r="E5191" s="4" t="s">
        <v>6036</v>
      </c>
    </row>
    <row r="5192" spans="1:5" ht="15" thickBot="1" x14ac:dyDescent="0.35">
      <c r="A5192" s="17"/>
      <c r="B5192" s="17"/>
      <c r="C5192" s="18"/>
      <c r="D5192" s="1">
        <v>780</v>
      </c>
      <c r="E5192" s="4" t="s">
        <v>6037</v>
      </c>
    </row>
    <row r="5193" spans="1:5" ht="15" thickBot="1" x14ac:dyDescent="0.35">
      <c r="A5193" s="17"/>
      <c r="B5193" s="17"/>
      <c r="C5193" s="18"/>
      <c r="D5193" s="1">
        <v>174</v>
      </c>
      <c r="E5193" s="4" t="s">
        <v>6038</v>
      </c>
    </row>
    <row r="5194" spans="1:5" ht="15" thickBot="1" x14ac:dyDescent="0.35">
      <c r="A5194" s="17"/>
      <c r="B5194" s="17"/>
      <c r="C5194" s="18"/>
      <c r="D5194" s="1">
        <v>156</v>
      </c>
      <c r="E5194" s="4" t="s">
        <v>6039</v>
      </c>
    </row>
    <row r="5195" spans="1:5" ht="15" thickBot="1" x14ac:dyDescent="0.35">
      <c r="A5195" s="17"/>
      <c r="B5195" s="17"/>
      <c r="C5195" s="18"/>
      <c r="D5195" s="1">
        <v>123</v>
      </c>
      <c r="E5195" s="4" t="s">
        <v>6040</v>
      </c>
    </row>
    <row r="5196" spans="1:5" ht="15" thickBot="1" x14ac:dyDescent="0.35">
      <c r="A5196" s="17"/>
      <c r="B5196" s="17"/>
      <c r="C5196" s="18"/>
      <c r="D5196" s="1">
        <v>62</v>
      </c>
      <c r="E5196" s="4" t="s">
        <v>6041</v>
      </c>
    </row>
    <row r="5197" spans="1:5" ht="15" thickBot="1" x14ac:dyDescent="0.35">
      <c r="A5197" s="17"/>
      <c r="B5197" s="17"/>
      <c r="C5197" s="18"/>
      <c r="D5197" s="1">
        <v>108</v>
      </c>
      <c r="E5197" s="4" t="s">
        <v>6042</v>
      </c>
    </row>
    <row r="5198" spans="1:5" ht="15" thickBot="1" x14ac:dyDescent="0.35">
      <c r="A5198" s="17"/>
      <c r="B5198" s="17"/>
      <c r="C5198" s="18"/>
      <c r="D5198" s="1">
        <v>814</v>
      </c>
      <c r="E5198" s="4" t="s">
        <v>6043</v>
      </c>
    </row>
    <row r="5199" spans="1:5" ht="15" thickBot="1" x14ac:dyDescent="0.35">
      <c r="A5199" s="17"/>
      <c r="B5199" s="17"/>
      <c r="C5199" s="18"/>
      <c r="D5199" s="1">
        <v>815</v>
      </c>
      <c r="E5199" s="4" t="s">
        <v>6044</v>
      </c>
    </row>
    <row r="5200" spans="1:5" ht="15" thickBot="1" x14ac:dyDescent="0.35">
      <c r="A5200" s="17"/>
      <c r="B5200" s="17"/>
      <c r="C5200" s="18"/>
      <c r="D5200" s="1">
        <v>242</v>
      </c>
      <c r="E5200" s="4" t="s">
        <v>6045</v>
      </c>
    </row>
    <row r="5201" spans="1:5" ht="15" thickBot="1" x14ac:dyDescent="0.35">
      <c r="A5201" s="17"/>
      <c r="B5201" s="17"/>
      <c r="C5201" s="18"/>
      <c r="D5201" s="1">
        <v>63</v>
      </c>
      <c r="E5201" s="4" t="s">
        <v>6046</v>
      </c>
    </row>
    <row r="5202" spans="1:5" ht="15" thickBot="1" x14ac:dyDescent="0.35">
      <c r="A5202" s="17"/>
      <c r="B5202" s="17"/>
      <c r="C5202" s="18"/>
      <c r="D5202" s="1">
        <v>64</v>
      </c>
      <c r="E5202" s="4" t="s">
        <v>6047</v>
      </c>
    </row>
    <row r="5203" spans="1:5" ht="15" thickBot="1" x14ac:dyDescent="0.35">
      <c r="A5203" s="17"/>
      <c r="B5203" s="17"/>
      <c r="C5203" s="18"/>
      <c r="D5203" s="1">
        <v>308</v>
      </c>
      <c r="E5203" s="4" t="s">
        <v>6048</v>
      </c>
    </row>
    <row r="5204" spans="1:5" ht="15" thickBot="1" x14ac:dyDescent="0.35">
      <c r="A5204" s="17"/>
      <c r="B5204" s="17"/>
      <c r="C5204" s="18"/>
      <c r="D5204" s="1">
        <v>434</v>
      </c>
      <c r="E5204" s="4" t="s">
        <v>6049</v>
      </c>
    </row>
    <row r="5205" spans="1:5" ht="15" thickBot="1" x14ac:dyDescent="0.35">
      <c r="A5205" s="17"/>
      <c r="B5205" s="17"/>
      <c r="C5205" s="18"/>
      <c r="D5205" s="1">
        <v>408</v>
      </c>
      <c r="E5205" s="4" t="s">
        <v>6050</v>
      </c>
    </row>
    <row r="5206" spans="1:5" ht="15" thickBot="1" x14ac:dyDescent="0.35">
      <c r="A5206" s="17"/>
      <c r="B5206" s="17"/>
      <c r="C5206" s="18"/>
      <c r="D5206" s="1">
        <v>65</v>
      </c>
      <c r="E5206" s="4" t="s">
        <v>6051</v>
      </c>
    </row>
    <row r="5207" spans="1:5" ht="15" thickBot="1" x14ac:dyDescent="0.35">
      <c r="A5207" s="17"/>
      <c r="B5207" s="17"/>
      <c r="C5207" s="18"/>
      <c r="D5207" s="1">
        <v>491</v>
      </c>
      <c r="E5207" s="4" t="s">
        <v>6052</v>
      </c>
    </row>
    <row r="5208" spans="1:5" ht="15" thickBot="1" x14ac:dyDescent="0.35">
      <c r="A5208" s="17"/>
      <c r="B5208" s="17"/>
      <c r="C5208" s="18"/>
      <c r="D5208" s="1">
        <v>154</v>
      </c>
      <c r="E5208" s="4" t="s">
        <v>6053</v>
      </c>
    </row>
    <row r="5209" spans="1:5" ht="15" thickBot="1" x14ac:dyDescent="0.35">
      <c r="A5209" s="17"/>
      <c r="B5209" s="17"/>
      <c r="C5209" s="18"/>
      <c r="D5209" s="1">
        <v>225</v>
      </c>
      <c r="E5209" s="4" t="s">
        <v>6054</v>
      </c>
    </row>
    <row r="5210" spans="1:5" ht="15" thickBot="1" x14ac:dyDescent="0.35">
      <c r="A5210" s="17"/>
      <c r="B5210" s="17"/>
      <c r="C5210" s="18"/>
      <c r="D5210" s="1">
        <v>643</v>
      </c>
      <c r="E5210" s="4" t="s">
        <v>6055</v>
      </c>
    </row>
    <row r="5211" spans="1:5" ht="15" thickBot="1" x14ac:dyDescent="0.35">
      <c r="A5211" s="17"/>
      <c r="B5211" s="17"/>
      <c r="C5211" s="18"/>
      <c r="D5211" s="1">
        <v>776</v>
      </c>
      <c r="E5211" s="4" t="s">
        <v>6056</v>
      </c>
    </row>
    <row r="5212" spans="1:5" ht="15" thickBot="1" x14ac:dyDescent="0.35">
      <c r="A5212" s="17"/>
      <c r="B5212" s="17"/>
      <c r="C5212" s="18"/>
      <c r="D5212" s="1">
        <v>827</v>
      </c>
      <c r="E5212" s="4" t="s">
        <v>6057</v>
      </c>
    </row>
    <row r="5213" spans="1:5" ht="15" thickBot="1" x14ac:dyDescent="0.35">
      <c r="A5213" s="17"/>
      <c r="B5213" s="17"/>
      <c r="C5213" s="18"/>
      <c r="D5213" s="1">
        <v>834</v>
      </c>
      <c r="E5213" s="4" t="s">
        <v>6058</v>
      </c>
    </row>
    <row r="5214" spans="1:5" ht="15" thickBot="1" x14ac:dyDescent="0.35">
      <c r="A5214" s="17"/>
      <c r="B5214" s="17"/>
      <c r="C5214" s="18"/>
      <c r="D5214" s="1">
        <v>825</v>
      </c>
      <c r="E5214" s="4" t="s">
        <v>6059</v>
      </c>
    </row>
    <row r="5215" spans="1:5" ht="15" thickBot="1" x14ac:dyDescent="0.35">
      <c r="A5215" s="17"/>
      <c r="B5215" s="17"/>
      <c r="C5215" s="18"/>
      <c r="D5215" s="1">
        <v>-1</v>
      </c>
      <c r="E5215" s="4" t="s">
        <v>8</v>
      </c>
    </row>
    <row r="5216" spans="1:5" ht="15" thickBot="1" x14ac:dyDescent="0.35">
      <c r="A5216" s="17"/>
      <c r="B5216" s="17"/>
      <c r="C5216" s="18"/>
      <c r="D5216" s="1">
        <v>-2</v>
      </c>
      <c r="E5216" s="4" t="s">
        <v>3148</v>
      </c>
    </row>
    <row r="5217" spans="1:5" ht="15" thickBot="1" x14ac:dyDescent="0.35">
      <c r="A5217" s="19"/>
      <c r="B5217" s="19"/>
      <c r="C5217" s="20"/>
      <c r="D5217" s="5">
        <v>-3</v>
      </c>
      <c r="E5217" s="6" t="s">
        <v>6060</v>
      </c>
    </row>
    <row r="5218" spans="1:5" ht="15" thickBot="1" x14ac:dyDescent="0.35">
      <c r="A5218" s="10" t="s">
        <v>3163</v>
      </c>
      <c r="B5218" s="10" t="s">
        <v>10</v>
      </c>
      <c r="C5218" s="10" t="s">
        <v>11</v>
      </c>
      <c r="D5218" s="21" t="s">
        <v>3150</v>
      </c>
      <c r="E5218" s="21"/>
    </row>
    <row r="5219" spans="1:5" ht="15" thickBot="1" x14ac:dyDescent="0.35">
      <c r="A5219" s="9" t="s">
        <v>3164</v>
      </c>
      <c r="B5219" s="9" t="s">
        <v>5</v>
      </c>
      <c r="C5219" s="9" t="s">
        <v>6</v>
      </c>
      <c r="D5219" s="22" t="s">
        <v>3165</v>
      </c>
      <c r="E5219" s="22"/>
    </row>
    <row r="5220" spans="1:5" ht="15" thickBot="1" x14ac:dyDescent="0.35">
      <c r="A5220" s="17"/>
      <c r="B5220" s="17"/>
      <c r="C5220" s="18"/>
      <c r="D5220" s="2" t="s">
        <v>211</v>
      </c>
      <c r="E5220" s="3" t="s">
        <v>212</v>
      </c>
    </row>
    <row r="5221" spans="1:5" ht="15" thickBot="1" x14ac:dyDescent="0.35">
      <c r="A5221" s="17"/>
      <c r="B5221" s="17"/>
      <c r="C5221" s="18"/>
      <c r="D5221" s="1">
        <v>1</v>
      </c>
      <c r="E5221" s="4" t="s">
        <v>3166</v>
      </c>
    </row>
    <row r="5222" spans="1:5" ht="15" thickBot="1" x14ac:dyDescent="0.35">
      <c r="A5222" s="17"/>
      <c r="B5222" s="17"/>
      <c r="C5222" s="18"/>
      <c r="D5222" s="1">
        <v>2</v>
      </c>
      <c r="E5222" s="4" t="s">
        <v>3167</v>
      </c>
    </row>
    <row r="5223" spans="1:5" ht="15" thickBot="1" x14ac:dyDescent="0.35">
      <c r="A5223" s="17"/>
      <c r="B5223" s="17"/>
      <c r="C5223" s="18"/>
      <c r="D5223" s="1">
        <v>0</v>
      </c>
      <c r="E5223" s="4" t="s">
        <v>3168</v>
      </c>
    </row>
    <row r="5224" spans="1:5" ht="15" thickBot="1" x14ac:dyDescent="0.35">
      <c r="A5224" s="17"/>
      <c r="B5224" s="17"/>
      <c r="C5224" s="18"/>
      <c r="D5224" s="1">
        <v>-1</v>
      </c>
      <c r="E5224" s="4" t="s">
        <v>8</v>
      </c>
    </row>
    <row r="5225" spans="1:5" ht="15" thickBot="1" x14ac:dyDescent="0.35">
      <c r="A5225" s="19"/>
      <c r="B5225" s="19"/>
      <c r="C5225" s="20"/>
      <c r="D5225" s="5">
        <v>-2</v>
      </c>
      <c r="E5225" s="6" t="s">
        <v>3136</v>
      </c>
    </row>
    <row r="5226" spans="1:5" ht="15" thickBot="1" x14ac:dyDescent="0.35">
      <c r="A5226" s="10" t="s">
        <v>3169</v>
      </c>
      <c r="B5226" s="10" t="s">
        <v>5</v>
      </c>
      <c r="C5226" s="10" t="s">
        <v>11</v>
      </c>
      <c r="D5226" s="21" t="s">
        <v>3170</v>
      </c>
      <c r="E5226" s="21"/>
    </row>
    <row r="5227" spans="1:5" ht="15" thickBot="1" x14ac:dyDescent="0.35">
      <c r="A5227" s="10" t="s">
        <v>3171</v>
      </c>
      <c r="B5227" s="10" t="s">
        <v>5</v>
      </c>
      <c r="C5227" s="10" t="s">
        <v>11</v>
      </c>
      <c r="D5227" s="21" t="s">
        <v>3172</v>
      </c>
      <c r="E5227" s="21"/>
    </row>
    <row r="5228" spans="1:5" ht="15" thickBot="1" x14ac:dyDescent="0.35">
      <c r="A5228" s="9" t="s">
        <v>3173</v>
      </c>
      <c r="B5228" s="9" t="s">
        <v>5</v>
      </c>
      <c r="C5228" s="9" t="s">
        <v>6</v>
      </c>
      <c r="D5228" s="22" t="s">
        <v>3174</v>
      </c>
      <c r="E5228" s="22"/>
    </row>
    <row r="5229" spans="1:5" ht="15" thickBot="1" x14ac:dyDescent="0.35">
      <c r="A5229" s="17"/>
      <c r="B5229" s="17"/>
      <c r="C5229" s="18"/>
      <c r="D5229" s="2" t="s">
        <v>211</v>
      </c>
      <c r="E5229" s="3" t="s">
        <v>212</v>
      </c>
    </row>
    <row r="5230" spans="1:5" ht="15" thickBot="1" x14ac:dyDescent="0.35">
      <c r="A5230" s="17"/>
      <c r="B5230" s="17"/>
      <c r="C5230" s="18"/>
      <c r="D5230" s="1">
        <v>1</v>
      </c>
      <c r="E5230" s="4" t="s">
        <v>269</v>
      </c>
    </row>
    <row r="5231" spans="1:5" ht="15" thickBot="1" x14ac:dyDescent="0.35">
      <c r="A5231" s="17"/>
      <c r="B5231" s="17"/>
      <c r="C5231" s="18"/>
      <c r="D5231" s="1">
        <v>0</v>
      </c>
      <c r="E5231" s="4" t="s">
        <v>69</v>
      </c>
    </row>
    <row r="5232" spans="1:5" ht="15" thickBot="1" x14ac:dyDescent="0.35">
      <c r="A5232" s="17"/>
      <c r="B5232" s="17"/>
      <c r="C5232" s="18"/>
      <c r="D5232" s="1">
        <v>-1</v>
      </c>
      <c r="E5232" s="4" t="s">
        <v>8</v>
      </c>
    </row>
    <row r="5233" spans="1:5" ht="15" thickBot="1" x14ac:dyDescent="0.35">
      <c r="A5233" s="19"/>
      <c r="B5233" s="19"/>
      <c r="C5233" s="20"/>
      <c r="D5233" s="5">
        <v>2</v>
      </c>
      <c r="E5233" s="6" t="s">
        <v>3136</v>
      </c>
    </row>
    <row r="5234" spans="1:5" ht="15" thickBot="1" x14ac:dyDescent="0.35">
      <c r="A5234" s="9" t="s">
        <v>3175</v>
      </c>
      <c r="B5234" s="9" t="s">
        <v>5</v>
      </c>
      <c r="C5234" s="9" t="s">
        <v>6</v>
      </c>
      <c r="D5234" s="22" t="s">
        <v>3176</v>
      </c>
      <c r="E5234" s="22"/>
    </row>
    <row r="5235" spans="1:5" ht="15" thickBot="1" x14ac:dyDescent="0.35">
      <c r="A5235" s="17"/>
      <c r="B5235" s="17"/>
      <c r="C5235" s="18"/>
      <c r="D5235" s="2" t="s">
        <v>211</v>
      </c>
      <c r="E5235" s="3" t="s">
        <v>212</v>
      </c>
    </row>
    <row r="5236" spans="1:5" ht="15" thickBot="1" x14ac:dyDescent="0.35">
      <c r="A5236" s="17"/>
      <c r="B5236" s="17"/>
      <c r="C5236" s="18"/>
      <c r="D5236" s="1">
        <v>1</v>
      </c>
      <c r="E5236" s="4" t="s">
        <v>2808</v>
      </c>
    </row>
    <row r="5237" spans="1:5" ht="15" thickBot="1" x14ac:dyDescent="0.35">
      <c r="A5237" s="17"/>
      <c r="B5237" s="17"/>
      <c r="C5237" s="18"/>
      <c r="D5237" s="1">
        <v>0</v>
      </c>
      <c r="E5237" s="4" t="s">
        <v>69</v>
      </c>
    </row>
    <row r="5238" spans="1:5" ht="15" thickBot="1" x14ac:dyDescent="0.35">
      <c r="A5238" s="17"/>
      <c r="B5238" s="17"/>
      <c r="C5238" s="18"/>
      <c r="D5238" s="1">
        <v>-1</v>
      </c>
      <c r="E5238" s="4" t="s">
        <v>8</v>
      </c>
    </row>
    <row r="5239" spans="1:5" ht="15" thickBot="1" x14ac:dyDescent="0.35">
      <c r="A5239" s="19"/>
      <c r="B5239" s="19"/>
      <c r="C5239" s="20"/>
      <c r="D5239" s="5">
        <v>-2</v>
      </c>
      <c r="E5239" s="6" t="s">
        <v>3136</v>
      </c>
    </row>
    <row r="5240" spans="1:5" ht="15" thickBot="1" x14ac:dyDescent="0.35">
      <c r="A5240" s="9" t="s">
        <v>3177</v>
      </c>
      <c r="B5240" s="9" t="s">
        <v>5</v>
      </c>
      <c r="C5240" s="9" t="s">
        <v>6</v>
      </c>
      <c r="D5240" s="22" t="s">
        <v>3178</v>
      </c>
      <c r="E5240" s="22"/>
    </row>
    <row r="5241" spans="1:5" ht="15" thickBot="1" x14ac:dyDescent="0.35">
      <c r="A5241" s="17"/>
      <c r="B5241" s="17"/>
      <c r="C5241" s="18"/>
      <c r="D5241" s="2" t="s">
        <v>211</v>
      </c>
      <c r="E5241" s="3" t="s">
        <v>212</v>
      </c>
    </row>
    <row r="5242" spans="1:5" ht="15" thickBot="1" x14ac:dyDescent="0.35">
      <c r="A5242" s="17"/>
      <c r="B5242" s="17"/>
      <c r="C5242" s="18"/>
      <c r="D5242" s="1">
        <v>1</v>
      </c>
      <c r="E5242" s="4" t="s">
        <v>3179</v>
      </c>
    </row>
    <row r="5243" spans="1:5" ht="15" thickBot="1" x14ac:dyDescent="0.35">
      <c r="A5243" s="17"/>
      <c r="B5243" s="17"/>
      <c r="C5243" s="18"/>
      <c r="D5243" s="1">
        <v>2</v>
      </c>
      <c r="E5243" s="4" t="s">
        <v>3180</v>
      </c>
    </row>
    <row r="5244" spans="1:5" ht="15" thickBot="1" x14ac:dyDescent="0.35">
      <c r="A5244" s="17"/>
      <c r="B5244" s="17"/>
      <c r="C5244" s="18"/>
      <c r="D5244" s="1">
        <v>0</v>
      </c>
      <c r="E5244" s="4" t="s">
        <v>3181</v>
      </c>
    </row>
    <row r="5245" spans="1:5" ht="15" thickBot="1" x14ac:dyDescent="0.35">
      <c r="A5245" s="17"/>
      <c r="B5245" s="17"/>
      <c r="C5245" s="18"/>
      <c r="D5245" s="1">
        <v>-1</v>
      </c>
      <c r="E5245" s="4" t="s">
        <v>8</v>
      </c>
    </row>
    <row r="5246" spans="1:5" ht="15" thickBot="1" x14ac:dyDescent="0.35">
      <c r="A5246" s="19"/>
      <c r="B5246" s="19"/>
      <c r="C5246" s="20"/>
      <c r="D5246" s="5">
        <v>-2</v>
      </c>
      <c r="E5246" s="6" t="s">
        <v>3136</v>
      </c>
    </row>
    <row r="5247" spans="1:5" ht="15" thickBot="1" x14ac:dyDescent="0.35">
      <c r="A5247" s="9" t="s">
        <v>3182</v>
      </c>
      <c r="B5247" s="9" t="s">
        <v>5</v>
      </c>
      <c r="C5247" s="9" t="s">
        <v>6</v>
      </c>
      <c r="D5247" s="22" t="s">
        <v>3183</v>
      </c>
      <c r="E5247" s="22"/>
    </row>
    <row r="5248" spans="1:5" ht="15" thickBot="1" x14ac:dyDescent="0.35">
      <c r="A5248" s="17"/>
      <c r="B5248" s="17"/>
      <c r="C5248" s="18"/>
      <c r="D5248" s="2" t="s">
        <v>211</v>
      </c>
      <c r="E5248" s="3" t="s">
        <v>212</v>
      </c>
    </row>
    <row r="5249" spans="1:5" ht="15" thickBot="1" x14ac:dyDescent="0.35">
      <c r="A5249" s="17"/>
      <c r="B5249" s="17"/>
      <c r="C5249" s="18"/>
      <c r="D5249" s="1">
        <v>1</v>
      </c>
      <c r="E5249" s="4" t="s">
        <v>3184</v>
      </c>
    </row>
    <row r="5250" spans="1:5" ht="15" thickBot="1" x14ac:dyDescent="0.35">
      <c r="A5250" s="17"/>
      <c r="B5250" s="17"/>
      <c r="C5250" s="18"/>
      <c r="D5250" s="1">
        <v>2</v>
      </c>
      <c r="E5250" s="4" t="s">
        <v>3185</v>
      </c>
    </row>
    <row r="5251" spans="1:5" ht="15" thickBot="1" x14ac:dyDescent="0.35">
      <c r="A5251" s="17"/>
      <c r="B5251" s="17"/>
      <c r="C5251" s="18"/>
      <c r="D5251" s="1">
        <v>-1</v>
      </c>
      <c r="E5251" s="4" t="s">
        <v>8</v>
      </c>
    </row>
    <row r="5252" spans="1:5" ht="15" thickBot="1" x14ac:dyDescent="0.35">
      <c r="A5252" s="19"/>
      <c r="B5252" s="19"/>
      <c r="C5252" s="20"/>
      <c r="D5252" s="5">
        <v>-2</v>
      </c>
      <c r="E5252" s="6" t="s">
        <v>3186</v>
      </c>
    </row>
    <row r="5253" spans="1:5" ht="15" thickBot="1" x14ac:dyDescent="0.35">
      <c r="A5253" s="10" t="s">
        <v>3187</v>
      </c>
      <c r="B5253" s="10" t="s">
        <v>5</v>
      </c>
      <c r="C5253" s="10" t="s">
        <v>11</v>
      </c>
      <c r="D5253" s="21" t="s">
        <v>3188</v>
      </c>
      <c r="E5253" s="21"/>
    </row>
    <row r="5254" spans="1:5" ht="15" thickBot="1" x14ac:dyDescent="0.35">
      <c r="A5254" s="9" t="s">
        <v>3189</v>
      </c>
      <c r="B5254" s="9" t="s">
        <v>5</v>
      </c>
      <c r="C5254" s="9" t="s">
        <v>6</v>
      </c>
      <c r="D5254" s="22" t="s">
        <v>3190</v>
      </c>
      <c r="E5254" s="22"/>
    </row>
    <row r="5255" spans="1:5" ht="15" thickBot="1" x14ac:dyDescent="0.35">
      <c r="A5255" s="17"/>
      <c r="B5255" s="17"/>
      <c r="C5255" s="18"/>
      <c r="D5255" s="2" t="s">
        <v>211</v>
      </c>
      <c r="E5255" s="3" t="s">
        <v>212</v>
      </c>
    </row>
    <row r="5256" spans="1:5" ht="15" thickBot="1" x14ac:dyDescent="0.35">
      <c r="A5256" s="17"/>
      <c r="B5256" s="17"/>
      <c r="C5256" s="18"/>
      <c r="D5256" s="1">
        <v>0</v>
      </c>
      <c r="E5256" s="4" t="s">
        <v>3191</v>
      </c>
    </row>
    <row r="5257" spans="1:5" ht="15" thickBot="1" x14ac:dyDescent="0.35">
      <c r="A5257" s="17"/>
      <c r="B5257" s="17"/>
      <c r="C5257" s="18"/>
      <c r="D5257" s="1">
        <v>1</v>
      </c>
      <c r="E5257" s="4" t="s">
        <v>3192</v>
      </c>
    </row>
    <row r="5258" spans="1:5" ht="15" thickBot="1" x14ac:dyDescent="0.35">
      <c r="A5258" s="17"/>
      <c r="B5258" s="17"/>
      <c r="C5258" s="18"/>
      <c r="D5258" s="1">
        <v>-1</v>
      </c>
      <c r="E5258" s="4" t="s">
        <v>8</v>
      </c>
    </row>
    <row r="5259" spans="1:5" ht="15" thickBot="1" x14ac:dyDescent="0.35">
      <c r="A5259" s="17"/>
      <c r="B5259" s="17"/>
      <c r="C5259" s="18"/>
      <c r="D5259" s="1">
        <v>-2</v>
      </c>
      <c r="E5259" s="4" t="s">
        <v>3186</v>
      </c>
    </row>
    <row r="5260" spans="1:5" ht="15" thickBot="1" x14ac:dyDescent="0.35">
      <c r="A5260" s="19"/>
      <c r="B5260" s="19"/>
      <c r="C5260" s="20"/>
      <c r="D5260" s="5">
        <v>-3</v>
      </c>
      <c r="E5260" s="6" t="s">
        <v>51</v>
      </c>
    </row>
    <row r="5261" spans="1:5" ht="15" thickBot="1" x14ac:dyDescent="0.35">
      <c r="A5261" s="10" t="s">
        <v>3193</v>
      </c>
      <c r="B5261" s="10" t="s">
        <v>5</v>
      </c>
      <c r="C5261" s="10" t="s">
        <v>11</v>
      </c>
      <c r="D5261" s="21" t="s">
        <v>3188</v>
      </c>
      <c r="E5261" s="21"/>
    </row>
    <row r="5262" spans="1:5" ht="15" thickBot="1" x14ac:dyDescent="0.35">
      <c r="A5262" s="9" t="s">
        <v>3194</v>
      </c>
      <c r="B5262" s="9" t="s">
        <v>10</v>
      </c>
      <c r="C5262" s="9" t="s">
        <v>214</v>
      </c>
      <c r="D5262" s="22" t="s">
        <v>3195</v>
      </c>
      <c r="E5262" s="22"/>
    </row>
    <row r="5263" spans="1:5" ht="15" thickBot="1" x14ac:dyDescent="0.35">
      <c r="A5263" s="17"/>
      <c r="B5263" s="17"/>
      <c r="C5263" s="18"/>
      <c r="D5263" s="2" t="s">
        <v>211</v>
      </c>
      <c r="E5263" s="3" t="s">
        <v>212</v>
      </c>
    </row>
    <row r="5264" spans="1:5" ht="15" thickBot="1" x14ac:dyDescent="0.35">
      <c r="A5264" s="17"/>
      <c r="B5264" s="17"/>
      <c r="C5264" s="18"/>
      <c r="D5264" s="1">
        <v>1</v>
      </c>
      <c r="E5264" s="4" t="s">
        <v>6061</v>
      </c>
    </row>
    <row r="5265" spans="1:5" ht="15" thickBot="1" x14ac:dyDescent="0.35">
      <c r="A5265" s="17"/>
      <c r="B5265" s="17"/>
      <c r="C5265" s="18"/>
      <c r="D5265" s="1">
        <v>2</v>
      </c>
      <c r="E5265" s="4" t="s">
        <v>3196</v>
      </c>
    </row>
    <row r="5266" spans="1:5" ht="15" thickBot="1" x14ac:dyDescent="0.35">
      <c r="A5266" s="17"/>
      <c r="B5266" s="17"/>
      <c r="C5266" s="18"/>
      <c r="D5266" s="1">
        <v>3</v>
      </c>
      <c r="E5266" s="4" t="s">
        <v>3197</v>
      </c>
    </row>
    <row r="5267" spans="1:5" ht="15" thickBot="1" x14ac:dyDescent="0.35">
      <c r="A5267" s="17"/>
      <c r="B5267" s="17"/>
      <c r="C5267" s="18"/>
      <c r="D5267" s="1">
        <v>4</v>
      </c>
      <c r="E5267" s="4" t="s">
        <v>3198</v>
      </c>
    </row>
    <row r="5268" spans="1:5" ht="15" thickBot="1" x14ac:dyDescent="0.35">
      <c r="A5268" s="17"/>
      <c r="B5268" s="17"/>
      <c r="C5268" s="18"/>
      <c r="D5268" s="1">
        <v>5</v>
      </c>
      <c r="E5268" s="4" t="s">
        <v>3199</v>
      </c>
    </row>
    <row r="5269" spans="1:5" ht="15" thickBot="1" x14ac:dyDescent="0.35">
      <c r="A5269" s="17"/>
      <c r="B5269" s="17"/>
      <c r="C5269" s="18"/>
      <c r="D5269" s="1">
        <v>6</v>
      </c>
      <c r="E5269" s="4" t="s">
        <v>8</v>
      </c>
    </row>
    <row r="5270" spans="1:5" ht="15" thickBot="1" x14ac:dyDescent="0.35">
      <c r="A5270" s="19"/>
      <c r="B5270" s="19"/>
      <c r="C5270" s="20"/>
      <c r="D5270" s="5">
        <v>7</v>
      </c>
      <c r="E5270" s="6" t="s">
        <v>3136</v>
      </c>
    </row>
    <row r="5271" spans="1:5" ht="15" thickBot="1" x14ac:dyDescent="0.35">
      <c r="A5271" s="9" t="s">
        <v>3200</v>
      </c>
      <c r="B5271" s="9" t="s">
        <v>68</v>
      </c>
      <c r="C5271" s="9" t="s">
        <v>222</v>
      </c>
      <c r="D5271" s="22" t="s">
        <v>6062</v>
      </c>
      <c r="E5271" s="22"/>
    </row>
    <row r="5272" spans="1:5" ht="15" thickBot="1" x14ac:dyDescent="0.35">
      <c r="A5272" s="17"/>
      <c r="B5272" s="17"/>
      <c r="C5272" s="18"/>
      <c r="D5272" s="2" t="s">
        <v>211</v>
      </c>
      <c r="E5272" s="3" t="s">
        <v>212</v>
      </c>
    </row>
    <row r="5273" spans="1:5" ht="15" thickBot="1" x14ac:dyDescent="0.35">
      <c r="A5273" s="17"/>
      <c r="B5273" s="17"/>
      <c r="C5273" s="18"/>
      <c r="D5273" s="1">
        <v>0</v>
      </c>
      <c r="E5273" s="4" t="s">
        <v>69</v>
      </c>
    </row>
    <row r="5274" spans="1:5" ht="15" thickBot="1" x14ac:dyDescent="0.35">
      <c r="A5274" s="19"/>
      <c r="B5274" s="19"/>
      <c r="C5274" s="20"/>
      <c r="D5274" s="5">
        <v>1</v>
      </c>
      <c r="E5274" s="6" t="s">
        <v>70</v>
      </c>
    </row>
    <row r="5275" spans="1:5" ht="15" thickBot="1" x14ac:dyDescent="0.35">
      <c r="A5275" s="9" t="s">
        <v>3201</v>
      </c>
      <c r="B5275" s="9" t="s">
        <v>68</v>
      </c>
      <c r="C5275" s="9" t="s">
        <v>222</v>
      </c>
      <c r="D5275" s="22" t="s">
        <v>3202</v>
      </c>
      <c r="E5275" s="22"/>
    </row>
    <row r="5276" spans="1:5" ht="15" thickBot="1" x14ac:dyDescent="0.35">
      <c r="A5276" s="17"/>
      <c r="B5276" s="17"/>
      <c r="C5276" s="18"/>
      <c r="D5276" s="2" t="s">
        <v>211</v>
      </c>
      <c r="E5276" s="3" t="s">
        <v>212</v>
      </c>
    </row>
    <row r="5277" spans="1:5" ht="15" thickBot="1" x14ac:dyDescent="0.35">
      <c r="A5277" s="17"/>
      <c r="B5277" s="17"/>
      <c r="C5277" s="18"/>
      <c r="D5277" s="1">
        <v>0</v>
      </c>
      <c r="E5277" s="4" t="s">
        <v>69</v>
      </c>
    </row>
    <row r="5278" spans="1:5" ht="15" thickBot="1" x14ac:dyDescent="0.35">
      <c r="A5278" s="19"/>
      <c r="B5278" s="19"/>
      <c r="C5278" s="20"/>
      <c r="D5278" s="5">
        <v>1</v>
      </c>
      <c r="E5278" s="6" t="s">
        <v>70</v>
      </c>
    </row>
    <row r="5279" spans="1:5" ht="15" thickBot="1" x14ac:dyDescent="0.35">
      <c r="A5279" s="9" t="s">
        <v>3203</v>
      </c>
      <c r="B5279" s="9" t="s">
        <v>68</v>
      </c>
      <c r="C5279" s="9" t="s">
        <v>222</v>
      </c>
      <c r="D5279" s="22" t="s">
        <v>3204</v>
      </c>
      <c r="E5279" s="22"/>
    </row>
    <row r="5280" spans="1:5" ht="15" thickBot="1" x14ac:dyDescent="0.35">
      <c r="A5280" s="17"/>
      <c r="B5280" s="17"/>
      <c r="C5280" s="18"/>
      <c r="D5280" s="2" t="s">
        <v>211</v>
      </c>
      <c r="E5280" s="3" t="s">
        <v>212</v>
      </c>
    </row>
    <row r="5281" spans="1:5" ht="15" thickBot="1" x14ac:dyDescent="0.35">
      <c r="A5281" s="17"/>
      <c r="B5281" s="17"/>
      <c r="C5281" s="18"/>
      <c r="D5281" s="1">
        <v>0</v>
      </c>
      <c r="E5281" s="4" t="s">
        <v>69</v>
      </c>
    </row>
    <row r="5282" spans="1:5" ht="15" thickBot="1" x14ac:dyDescent="0.35">
      <c r="A5282" s="19"/>
      <c r="B5282" s="19"/>
      <c r="C5282" s="20"/>
      <c r="D5282" s="5">
        <v>1</v>
      </c>
      <c r="E5282" s="6" t="s">
        <v>70</v>
      </c>
    </row>
    <row r="5283" spans="1:5" ht="15" thickBot="1" x14ac:dyDescent="0.35">
      <c r="A5283" s="9" t="s">
        <v>3205</v>
      </c>
      <c r="B5283" s="9" t="s">
        <v>68</v>
      </c>
      <c r="C5283" s="9" t="s">
        <v>222</v>
      </c>
      <c r="D5283" s="22" t="s">
        <v>3206</v>
      </c>
      <c r="E5283" s="22"/>
    </row>
    <row r="5284" spans="1:5" ht="15" thickBot="1" x14ac:dyDescent="0.35">
      <c r="A5284" s="17"/>
      <c r="B5284" s="17"/>
      <c r="C5284" s="18"/>
      <c r="D5284" s="2" t="s">
        <v>211</v>
      </c>
      <c r="E5284" s="3" t="s">
        <v>212</v>
      </c>
    </row>
    <row r="5285" spans="1:5" ht="15" thickBot="1" x14ac:dyDescent="0.35">
      <c r="A5285" s="17"/>
      <c r="B5285" s="17"/>
      <c r="C5285" s="18"/>
      <c r="D5285" s="1">
        <v>0</v>
      </c>
      <c r="E5285" s="4" t="s">
        <v>69</v>
      </c>
    </row>
    <row r="5286" spans="1:5" ht="15" thickBot="1" x14ac:dyDescent="0.35">
      <c r="A5286" s="19"/>
      <c r="B5286" s="19"/>
      <c r="C5286" s="20"/>
      <c r="D5286" s="5">
        <v>1</v>
      </c>
      <c r="E5286" s="6" t="s">
        <v>70</v>
      </c>
    </row>
    <row r="5287" spans="1:5" ht="15" thickBot="1" x14ac:dyDescent="0.35">
      <c r="A5287" s="9" t="s">
        <v>3207</v>
      </c>
      <c r="B5287" s="9" t="s">
        <v>68</v>
      </c>
      <c r="C5287" s="9" t="s">
        <v>222</v>
      </c>
      <c r="D5287" s="22" t="s">
        <v>3208</v>
      </c>
      <c r="E5287" s="22"/>
    </row>
    <row r="5288" spans="1:5" ht="15" thickBot="1" x14ac:dyDescent="0.35">
      <c r="A5288" s="17"/>
      <c r="B5288" s="17"/>
      <c r="C5288" s="18"/>
      <c r="D5288" s="2" t="s">
        <v>211</v>
      </c>
      <c r="E5288" s="3" t="s">
        <v>212</v>
      </c>
    </row>
    <row r="5289" spans="1:5" ht="15" thickBot="1" x14ac:dyDescent="0.35">
      <c r="A5289" s="17"/>
      <c r="B5289" s="17"/>
      <c r="C5289" s="18"/>
      <c r="D5289" s="1">
        <v>0</v>
      </c>
      <c r="E5289" s="4" t="s">
        <v>69</v>
      </c>
    </row>
    <row r="5290" spans="1:5" ht="15" thickBot="1" x14ac:dyDescent="0.35">
      <c r="A5290" s="19"/>
      <c r="B5290" s="19"/>
      <c r="C5290" s="20"/>
      <c r="D5290" s="5">
        <v>1</v>
      </c>
      <c r="E5290" s="6" t="s">
        <v>70</v>
      </c>
    </row>
    <row r="5291" spans="1:5" ht="15" thickBot="1" x14ac:dyDescent="0.35">
      <c r="A5291" s="10" t="s">
        <v>3209</v>
      </c>
      <c r="B5291" s="10" t="s">
        <v>10</v>
      </c>
      <c r="C5291" s="10" t="s">
        <v>11</v>
      </c>
      <c r="D5291" s="21" t="s">
        <v>3210</v>
      </c>
      <c r="E5291" s="21"/>
    </row>
    <row r="5292" spans="1:5" ht="15" thickBot="1" x14ac:dyDescent="0.35">
      <c r="A5292" s="9" t="s">
        <v>3211</v>
      </c>
      <c r="B5292" s="9" t="s">
        <v>68</v>
      </c>
      <c r="C5292" s="9" t="s">
        <v>222</v>
      </c>
      <c r="D5292" s="22" t="s">
        <v>3212</v>
      </c>
      <c r="E5292" s="22"/>
    </row>
    <row r="5293" spans="1:5" ht="15" thickBot="1" x14ac:dyDescent="0.35">
      <c r="A5293" s="17"/>
      <c r="B5293" s="17"/>
      <c r="C5293" s="18"/>
      <c r="D5293" s="2" t="s">
        <v>211</v>
      </c>
      <c r="E5293" s="3" t="s">
        <v>212</v>
      </c>
    </row>
    <row r="5294" spans="1:5" ht="15" thickBot="1" x14ac:dyDescent="0.35">
      <c r="A5294" s="17"/>
      <c r="B5294" s="17"/>
      <c r="C5294" s="18"/>
      <c r="D5294" s="1">
        <v>0</v>
      </c>
      <c r="E5294" s="4" t="s">
        <v>69</v>
      </c>
    </row>
    <row r="5295" spans="1:5" ht="15" thickBot="1" x14ac:dyDescent="0.35">
      <c r="A5295" s="19"/>
      <c r="B5295" s="19"/>
      <c r="C5295" s="20"/>
      <c r="D5295" s="5">
        <v>1</v>
      </c>
      <c r="E5295" s="6" t="s">
        <v>70</v>
      </c>
    </row>
    <row r="5296" spans="1:5" ht="15" thickBot="1" x14ac:dyDescent="0.35">
      <c r="A5296" s="9" t="s">
        <v>3213</v>
      </c>
      <c r="B5296" s="9" t="s">
        <v>68</v>
      </c>
      <c r="C5296" s="9" t="s">
        <v>222</v>
      </c>
      <c r="D5296" s="22" t="s">
        <v>3214</v>
      </c>
      <c r="E5296" s="22"/>
    </row>
    <row r="5297" spans="1:5" ht="15" thickBot="1" x14ac:dyDescent="0.35">
      <c r="A5297" s="17"/>
      <c r="B5297" s="17"/>
      <c r="C5297" s="18"/>
      <c r="D5297" s="2" t="s">
        <v>211</v>
      </c>
      <c r="E5297" s="3" t="s">
        <v>212</v>
      </c>
    </row>
    <row r="5298" spans="1:5" ht="15" thickBot="1" x14ac:dyDescent="0.35">
      <c r="A5298" s="17"/>
      <c r="B5298" s="17"/>
      <c r="C5298" s="18"/>
      <c r="D5298" s="1">
        <v>0</v>
      </c>
      <c r="E5298" s="4" t="s">
        <v>69</v>
      </c>
    </row>
    <row r="5299" spans="1:5" ht="15" thickBot="1" x14ac:dyDescent="0.35">
      <c r="A5299" s="19"/>
      <c r="B5299" s="19"/>
      <c r="C5299" s="20"/>
      <c r="D5299" s="5">
        <v>1</v>
      </c>
      <c r="E5299" s="6" t="s">
        <v>70</v>
      </c>
    </row>
    <row r="5300" spans="1:5" ht="15" thickBot="1" x14ac:dyDescent="0.35">
      <c r="A5300" s="9" t="s">
        <v>3215</v>
      </c>
      <c r="B5300" s="9" t="s">
        <v>5</v>
      </c>
      <c r="C5300" s="9" t="s">
        <v>6</v>
      </c>
      <c r="D5300" s="22" t="s">
        <v>3216</v>
      </c>
      <c r="E5300" s="22"/>
    </row>
    <row r="5301" spans="1:5" ht="15" thickBot="1" x14ac:dyDescent="0.35">
      <c r="A5301" s="17"/>
      <c r="B5301" s="17"/>
      <c r="C5301" s="18"/>
      <c r="D5301" s="2" t="s">
        <v>211</v>
      </c>
      <c r="E5301" s="3" t="s">
        <v>212</v>
      </c>
    </row>
    <row r="5302" spans="1:5" ht="15" thickBot="1" x14ac:dyDescent="0.35">
      <c r="A5302" s="17"/>
      <c r="B5302" s="17"/>
      <c r="C5302" s="18"/>
      <c r="D5302" s="1">
        <v>1</v>
      </c>
      <c r="E5302" s="4" t="s">
        <v>2808</v>
      </c>
    </row>
    <row r="5303" spans="1:5" ht="15" thickBot="1" x14ac:dyDescent="0.35">
      <c r="A5303" s="17"/>
      <c r="B5303" s="17"/>
      <c r="C5303" s="18"/>
      <c r="D5303" s="1">
        <v>0</v>
      </c>
      <c r="E5303" s="4" t="s">
        <v>69</v>
      </c>
    </row>
    <row r="5304" spans="1:5" ht="15" thickBot="1" x14ac:dyDescent="0.35">
      <c r="A5304" s="17"/>
      <c r="B5304" s="17"/>
      <c r="C5304" s="18"/>
      <c r="D5304" s="1">
        <v>-1</v>
      </c>
      <c r="E5304" s="4" t="s">
        <v>8</v>
      </c>
    </row>
    <row r="5305" spans="1:5" ht="15" thickBot="1" x14ac:dyDescent="0.35">
      <c r="A5305" s="19"/>
      <c r="B5305" s="19"/>
      <c r="C5305" s="20"/>
      <c r="D5305" s="5">
        <v>-2</v>
      </c>
      <c r="E5305" s="6" t="s">
        <v>3136</v>
      </c>
    </row>
    <row r="5306" spans="1:5" ht="15" thickBot="1" x14ac:dyDescent="0.35">
      <c r="A5306" s="9" t="s">
        <v>3217</v>
      </c>
      <c r="B5306" s="9" t="s">
        <v>5</v>
      </c>
      <c r="C5306" s="9" t="s">
        <v>6</v>
      </c>
      <c r="D5306" s="22" t="s">
        <v>3218</v>
      </c>
      <c r="E5306" s="22"/>
    </row>
    <row r="5307" spans="1:5" ht="15" thickBot="1" x14ac:dyDescent="0.35">
      <c r="A5307" s="17"/>
      <c r="B5307" s="17"/>
      <c r="C5307" s="18"/>
      <c r="D5307" s="2" t="s">
        <v>211</v>
      </c>
      <c r="E5307" s="3" t="s">
        <v>212</v>
      </c>
    </row>
    <row r="5308" spans="1:5" ht="15" thickBot="1" x14ac:dyDescent="0.35">
      <c r="A5308" s="17"/>
      <c r="B5308" s="17"/>
      <c r="C5308" s="18"/>
      <c r="D5308" s="1">
        <v>1</v>
      </c>
      <c r="E5308" s="4" t="s">
        <v>2808</v>
      </c>
    </row>
    <row r="5309" spans="1:5" ht="15" thickBot="1" x14ac:dyDescent="0.35">
      <c r="A5309" s="17"/>
      <c r="B5309" s="17"/>
      <c r="C5309" s="18"/>
      <c r="D5309" s="1">
        <v>0</v>
      </c>
      <c r="E5309" s="4" t="s">
        <v>69</v>
      </c>
    </row>
    <row r="5310" spans="1:5" ht="15" thickBot="1" x14ac:dyDescent="0.35">
      <c r="A5310" s="17"/>
      <c r="B5310" s="17"/>
      <c r="C5310" s="18"/>
      <c r="D5310" s="1">
        <v>-1</v>
      </c>
      <c r="E5310" s="4" t="s">
        <v>8</v>
      </c>
    </row>
    <row r="5311" spans="1:5" ht="15" thickBot="1" x14ac:dyDescent="0.35">
      <c r="A5311" s="19"/>
      <c r="B5311" s="19"/>
      <c r="C5311" s="20"/>
      <c r="D5311" s="5">
        <v>-2</v>
      </c>
      <c r="E5311" s="6" t="s">
        <v>3136</v>
      </c>
    </row>
    <row r="5312" spans="1:5" ht="15" thickBot="1" x14ac:dyDescent="0.35">
      <c r="A5312" s="9" t="s">
        <v>3219</v>
      </c>
      <c r="B5312" s="9" t="s">
        <v>5</v>
      </c>
      <c r="C5312" s="9" t="s">
        <v>6</v>
      </c>
      <c r="D5312" s="22" t="s">
        <v>3220</v>
      </c>
      <c r="E5312" s="22"/>
    </row>
    <row r="5313" spans="1:5" ht="15" thickBot="1" x14ac:dyDescent="0.35">
      <c r="A5313" s="17"/>
      <c r="B5313" s="17"/>
      <c r="C5313" s="18"/>
      <c r="D5313" s="2" t="s">
        <v>211</v>
      </c>
      <c r="E5313" s="3" t="s">
        <v>212</v>
      </c>
    </row>
    <row r="5314" spans="1:5" ht="15" thickBot="1" x14ac:dyDescent="0.35">
      <c r="A5314" s="17"/>
      <c r="B5314" s="17"/>
      <c r="C5314" s="18"/>
      <c r="D5314" s="1">
        <v>1</v>
      </c>
      <c r="E5314" s="4" t="s">
        <v>2808</v>
      </c>
    </row>
    <row r="5315" spans="1:5" ht="15" thickBot="1" x14ac:dyDescent="0.35">
      <c r="A5315" s="17"/>
      <c r="B5315" s="17"/>
      <c r="C5315" s="18"/>
      <c r="D5315" s="1">
        <v>0</v>
      </c>
      <c r="E5315" s="4" t="s">
        <v>69</v>
      </c>
    </row>
    <row r="5316" spans="1:5" ht="15" thickBot="1" x14ac:dyDescent="0.35">
      <c r="A5316" s="17"/>
      <c r="B5316" s="17"/>
      <c r="C5316" s="18"/>
      <c r="D5316" s="1">
        <v>-1</v>
      </c>
      <c r="E5316" s="4" t="s">
        <v>8</v>
      </c>
    </row>
    <row r="5317" spans="1:5" ht="15" thickBot="1" x14ac:dyDescent="0.35">
      <c r="A5317" s="19"/>
      <c r="B5317" s="19"/>
      <c r="C5317" s="20"/>
      <c r="D5317" s="5">
        <v>-2</v>
      </c>
      <c r="E5317" s="6" t="s">
        <v>3136</v>
      </c>
    </row>
    <row r="5318" spans="1:5" ht="15" thickBot="1" x14ac:dyDescent="0.35">
      <c r="A5318" s="9" t="s">
        <v>3221</v>
      </c>
      <c r="B5318" s="9" t="s">
        <v>5</v>
      </c>
      <c r="C5318" s="9" t="s">
        <v>6</v>
      </c>
      <c r="D5318" s="22" t="s">
        <v>3222</v>
      </c>
      <c r="E5318" s="22"/>
    </row>
    <row r="5319" spans="1:5" ht="15" thickBot="1" x14ac:dyDescent="0.35">
      <c r="A5319" s="17"/>
      <c r="B5319" s="17"/>
      <c r="C5319" s="18"/>
      <c r="D5319" s="2" t="s">
        <v>211</v>
      </c>
      <c r="E5319" s="3" t="s">
        <v>212</v>
      </c>
    </row>
    <row r="5320" spans="1:5" ht="15" thickBot="1" x14ac:dyDescent="0.35">
      <c r="A5320" s="17"/>
      <c r="B5320" s="17"/>
      <c r="C5320" s="18"/>
      <c r="D5320" s="1">
        <v>1</v>
      </c>
      <c r="E5320" s="4" t="s">
        <v>2808</v>
      </c>
    </row>
    <row r="5321" spans="1:5" ht="15" thickBot="1" x14ac:dyDescent="0.35">
      <c r="A5321" s="17"/>
      <c r="B5321" s="17"/>
      <c r="C5321" s="18"/>
      <c r="D5321" s="1">
        <v>0</v>
      </c>
      <c r="E5321" s="4" t="s">
        <v>69</v>
      </c>
    </row>
    <row r="5322" spans="1:5" ht="15" thickBot="1" x14ac:dyDescent="0.35">
      <c r="A5322" s="17"/>
      <c r="B5322" s="17"/>
      <c r="C5322" s="18"/>
      <c r="D5322" s="1">
        <v>-1</v>
      </c>
      <c r="E5322" s="4" t="s">
        <v>8</v>
      </c>
    </row>
    <row r="5323" spans="1:5" ht="15" thickBot="1" x14ac:dyDescent="0.35">
      <c r="A5323" s="19"/>
      <c r="B5323" s="19"/>
      <c r="C5323" s="20"/>
      <c r="D5323" s="5">
        <v>-2</v>
      </c>
      <c r="E5323" s="6" t="s">
        <v>3136</v>
      </c>
    </row>
    <row r="5324" spans="1:5" ht="15" thickBot="1" x14ac:dyDescent="0.35">
      <c r="A5324" s="9" t="s">
        <v>3223</v>
      </c>
      <c r="B5324" s="9" t="s">
        <v>10</v>
      </c>
      <c r="C5324" s="9" t="s">
        <v>214</v>
      </c>
      <c r="D5324" s="22" t="s">
        <v>3224</v>
      </c>
      <c r="E5324" s="22"/>
    </row>
    <row r="5325" spans="1:5" ht="15" thickBot="1" x14ac:dyDescent="0.35">
      <c r="A5325" s="17"/>
      <c r="B5325" s="17"/>
      <c r="C5325" s="18"/>
      <c r="D5325" s="2" t="s">
        <v>211</v>
      </c>
      <c r="E5325" s="3" t="s">
        <v>212</v>
      </c>
    </row>
    <row r="5326" spans="1:5" ht="15" thickBot="1" x14ac:dyDescent="0.35">
      <c r="A5326" s="17"/>
      <c r="B5326" s="17"/>
      <c r="C5326" s="18"/>
      <c r="D5326" s="1">
        <v>1</v>
      </c>
      <c r="E5326" s="4" t="s">
        <v>3225</v>
      </c>
    </row>
    <row r="5327" spans="1:5" ht="15" thickBot="1" x14ac:dyDescent="0.35">
      <c r="A5327" s="17"/>
      <c r="B5327" s="17"/>
      <c r="C5327" s="18"/>
      <c r="D5327" s="1">
        <v>2</v>
      </c>
      <c r="E5327" s="4" t="s">
        <v>3226</v>
      </c>
    </row>
    <row r="5328" spans="1:5" ht="15" thickBot="1" x14ac:dyDescent="0.35">
      <c r="A5328" s="17"/>
      <c r="B5328" s="17"/>
      <c r="C5328" s="18"/>
      <c r="D5328" s="1">
        <v>3</v>
      </c>
      <c r="E5328" s="4" t="s">
        <v>3227</v>
      </c>
    </row>
    <row r="5329" spans="1:5" ht="15" thickBot="1" x14ac:dyDescent="0.35">
      <c r="A5329" s="17"/>
      <c r="B5329" s="17"/>
      <c r="C5329" s="18"/>
      <c r="D5329" s="1">
        <v>4</v>
      </c>
      <c r="E5329" s="4" t="s">
        <v>3228</v>
      </c>
    </row>
    <row r="5330" spans="1:5" ht="15" thickBot="1" x14ac:dyDescent="0.35">
      <c r="A5330" s="17"/>
      <c r="B5330" s="17"/>
      <c r="C5330" s="18"/>
      <c r="D5330" s="1">
        <v>5</v>
      </c>
      <c r="E5330" s="4" t="s">
        <v>3229</v>
      </c>
    </row>
    <row r="5331" spans="1:5" ht="15" thickBot="1" x14ac:dyDescent="0.35">
      <c r="A5331" s="17"/>
      <c r="B5331" s="17"/>
      <c r="C5331" s="18"/>
      <c r="D5331" s="1">
        <v>6</v>
      </c>
      <c r="E5331" s="4" t="s">
        <v>3230</v>
      </c>
    </row>
    <row r="5332" spans="1:5" ht="15" thickBot="1" x14ac:dyDescent="0.35">
      <c r="A5332" s="17"/>
      <c r="B5332" s="17"/>
      <c r="C5332" s="18"/>
      <c r="D5332" s="1">
        <v>7</v>
      </c>
      <c r="E5332" s="4" t="s">
        <v>3231</v>
      </c>
    </row>
    <row r="5333" spans="1:5" ht="15" thickBot="1" x14ac:dyDescent="0.35">
      <c r="A5333" s="17"/>
      <c r="B5333" s="17"/>
      <c r="C5333" s="18"/>
      <c r="D5333" s="1">
        <v>8</v>
      </c>
      <c r="E5333" s="4" t="s">
        <v>3232</v>
      </c>
    </row>
    <row r="5334" spans="1:5" ht="15" thickBot="1" x14ac:dyDescent="0.35">
      <c r="A5334" s="17"/>
      <c r="B5334" s="17"/>
      <c r="C5334" s="18"/>
      <c r="D5334" s="1">
        <v>9</v>
      </c>
      <c r="E5334" s="4" t="s">
        <v>3233</v>
      </c>
    </row>
    <row r="5335" spans="1:5" ht="15" thickBot="1" x14ac:dyDescent="0.35">
      <c r="A5335" s="17"/>
      <c r="B5335" s="17"/>
      <c r="C5335" s="18"/>
      <c r="D5335" s="1">
        <v>10</v>
      </c>
      <c r="E5335" s="4" t="s">
        <v>8</v>
      </c>
    </row>
    <row r="5336" spans="1:5" ht="15" thickBot="1" x14ac:dyDescent="0.35">
      <c r="A5336" s="19"/>
      <c r="B5336" s="19"/>
      <c r="C5336" s="20"/>
      <c r="D5336" s="5">
        <v>11</v>
      </c>
      <c r="E5336" s="6" t="s">
        <v>3136</v>
      </c>
    </row>
    <row r="5337" spans="1:5" ht="15" thickBot="1" x14ac:dyDescent="0.35">
      <c r="A5337" s="9" t="s">
        <v>3234</v>
      </c>
      <c r="B5337" s="9" t="s">
        <v>68</v>
      </c>
      <c r="C5337" s="9" t="s">
        <v>222</v>
      </c>
      <c r="D5337" s="22" t="s">
        <v>3235</v>
      </c>
      <c r="E5337" s="22"/>
    </row>
    <row r="5338" spans="1:5" ht="15" thickBot="1" x14ac:dyDescent="0.35">
      <c r="A5338" s="17"/>
      <c r="B5338" s="17"/>
      <c r="C5338" s="18"/>
      <c r="D5338" s="2" t="s">
        <v>211</v>
      </c>
      <c r="E5338" s="3" t="s">
        <v>212</v>
      </c>
    </row>
    <row r="5339" spans="1:5" ht="15" thickBot="1" x14ac:dyDescent="0.35">
      <c r="A5339" s="17"/>
      <c r="B5339" s="17"/>
      <c r="C5339" s="18"/>
      <c r="D5339" s="1">
        <v>0</v>
      </c>
      <c r="E5339" s="4" t="s">
        <v>69</v>
      </c>
    </row>
    <row r="5340" spans="1:5" ht="15" thickBot="1" x14ac:dyDescent="0.35">
      <c r="A5340" s="19"/>
      <c r="B5340" s="19"/>
      <c r="C5340" s="20"/>
      <c r="D5340" s="5">
        <v>1</v>
      </c>
      <c r="E5340" s="6" t="s">
        <v>70</v>
      </c>
    </row>
    <row r="5341" spans="1:5" ht="15" thickBot="1" x14ac:dyDescent="0.35">
      <c r="A5341" s="9" t="s">
        <v>3236</v>
      </c>
      <c r="B5341" s="9" t="s">
        <v>68</v>
      </c>
      <c r="C5341" s="9" t="s">
        <v>222</v>
      </c>
      <c r="D5341" s="22" t="s">
        <v>3237</v>
      </c>
      <c r="E5341" s="22"/>
    </row>
    <row r="5342" spans="1:5" ht="15" thickBot="1" x14ac:dyDescent="0.35">
      <c r="A5342" s="17"/>
      <c r="B5342" s="17"/>
      <c r="C5342" s="18"/>
      <c r="D5342" s="2" t="s">
        <v>211</v>
      </c>
      <c r="E5342" s="3" t="s">
        <v>212</v>
      </c>
    </row>
    <row r="5343" spans="1:5" ht="15" thickBot="1" x14ac:dyDescent="0.35">
      <c r="A5343" s="17"/>
      <c r="B5343" s="17"/>
      <c r="C5343" s="18"/>
      <c r="D5343" s="1">
        <v>0</v>
      </c>
      <c r="E5343" s="4" t="s">
        <v>69</v>
      </c>
    </row>
    <row r="5344" spans="1:5" ht="15" thickBot="1" x14ac:dyDescent="0.35">
      <c r="A5344" s="19"/>
      <c r="B5344" s="19"/>
      <c r="C5344" s="20"/>
      <c r="D5344" s="5">
        <v>1</v>
      </c>
      <c r="E5344" s="6" t="s">
        <v>70</v>
      </c>
    </row>
    <row r="5345" spans="1:5" ht="15" thickBot="1" x14ac:dyDescent="0.35">
      <c r="A5345" s="9" t="s">
        <v>3238</v>
      </c>
      <c r="B5345" s="9" t="s">
        <v>68</v>
      </c>
      <c r="C5345" s="9" t="s">
        <v>222</v>
      </c>
      <c r="D5345" s="22" t="s">
        <v>3239</v>
      </c>
      <c r="E5345" s="22"/>
    </row>
    <row r="5346" spans="1:5" ht="15" thickBot="1" x14ac:dyDescent="0.35">
      <c r="A5346" s="17"/>
      <c r="B5346" s="17"/>
      <c r="C5346" s="18"/>
      <c r="D5346" s="2" t="s">
        <v>211</v>
      </c>
      <c r="E5346" s="3" t="s">
        <v>212</v>
      </c>
    </row>
    <row r="5347" spans="1:5" ht="15" thickBot="1" x14ac:dyDescent="0.35">
      <c r="A5347" s="17"/>
      <c r="B5347" s="17"/>
      <c r="C5347" s="18"/>
      <c r="D5347" s="1">
        <v>0</v>
      </c>
      <c r="E5347" s="4" t="s">
        <v>69</v>
      </c>
    </row>
    <row r="5348" spans="1:5" ht="15" thickBot="1" x14ac:dyDescent="0.35">
      <c r="A5348" s="19"/>
      <c r="B5348" s="19"/>
      <c r="C5348" s="20"/>
      <c r="D5348" s="5">
        <v>1</v>
      </c>
      <c r="E5348" s="6" t="s">
        <v>70</v>
      </c>
    </row>
    <row r="5349" spans="1:5" ht="15" thickBot="1" x14ac:dyDescent="0.35">
      <c r="A5349" s="9" t="s">
        <v>3240</v>
      </c>
      <c r="B5349" s="9" t="s">
        <v>68</v>
      </c>
      <c r="C5349" s="9" t="s">
        <v>222</v>
      </c>
      <c r="D5349" s="22" t="s">
        <v>3241</v>
      </c>
      <c r="E5349" s="22"/>
    </row>
    <row r="5350" spans="1:5" ht="15" thickBot="1" x14ac:dyDescent="0.35">
      <c r="A5350" s="17"/>
      <c r="B5350" s="17"/>
      <c r="C5350" s="18"/>
      <c r="D5350" s="2" t="s">
        <v>211</v>
      </c>
      <c r="E5350" s="3" t="s">
        <v>212</v>
      </c>
    </row>
    <row r="5351" spans="1:5" ht="15" thickBot="1" x14ac:dyDescent="0.35">
      <c r="A5351" s="17"/>
      <c r="B5351" s="17"/>
      <c r="C5351" s="18"/>
      <c r="D5351" s="1">
        <v>0</v>
      </c>
      <c r="E5351" s="4" t="s">
        <v>69</v>
      </c>
    </row>
    <row r="5352" spans="1:5" ht="15" thickBot="1" x14ac:dyDescent="0.35">
      <c r="A5352" s="19"/>
      <c r="B5352" s="19"/>
      <c r="C5352" s="20"/>
      <c r="D5352" s="5">
        <v>1</v>
      </c>
      <c r="E5352" s="6" t="s">
        <v>70</v>
      </c>
    </row>
    <row r="5353" spans="1:5" ht="15" thickBot="1" x14ac:dyDescent="0.35">
      <c r="A5353" s="9" t="s">
        <v>3242</v>
      </c>
      <c r="B5353" s="9" t="s">
        <v>68</v>
      </c>
      <c r="C5353" s="9" t="s">
        <v>222</v>
      </c>
      <c r="D5353" s="22" t="s">
        <v>3243</v>
      </c>
      <c r="E5353" s="22"/>
    </row>
    <row r="5354" spans="1:5" ht="15" thickBot="1" x14ac:dyDescent="0.35">
      <c r="A5354" s="17"/>
      <c r="B5354" s="17"/>
      <c r="C5354" s="18"/>
      <c r="D5354" s="2" t="s">
        <v>211</v>
      </c>
      <c r="E5354" s="3" t="s">
        <v>212</v>
      </c>
    </row>
    <row r="5355" spans="1:5" ht="15" thickBot="1" x14ac:dyDescent="0.35">
      <c r="A5355" s="17"/>
      <c r="B5355" s="17"/>
      <c r="C5355" s="18"/>
      <c r="D5355" s="1">
        <v>0</v>
      </c>
      <c r="E5355" s="4" t="s">
        <v>69</v>
      </c>
    </row>
    <row r="5356" spans="1:5" ht="15" thickBot="1" x14ac:dyDescent="0.35">
      <c r="A5356" s="19"/>
      <c r="B5356" s="19"/>
      <c r="C5356" s="20"/>
      <c r="D5356" s="5">
        <v>1</v>
      </c>
      <c r="E5356" s="6" t="s">
        <v>70</v>
      </c>
    </row>
    <row r="5357" spans="1:5" ht="15" thickBot="1" x14ac:dyDescent="0.35">
      <c r="A5357" s="9" t="s">
        <v>3244</v>
      </c>
      <c r="B5357" s="9" t="s">
        <v>68</v>
      </c>
      <c r="C5357" s="9" t="s">
        <v>222</v>
      </c>
      <c r="D5357" s="22" t="s">
        <v>3245</v>
      </c>
      <c r="E5357" s="22"/>
    </row>
    <row r="5358" spans="1:5" ht="15" thickBot="1" x14ac:dyDescent="0.35">
      <c r="A5358" s="17"/>
      <c r="B5358" s="17"/>
      <c r="C5358" s="18"/>
      <c r="D5358" s="2" t="s">
        <v>211</v>
      </c>
      <c r="E5358" s="3" t="s">
        <v>212</v>
      </c>
    </row>
    <row r="5359" spans="1:5" ht="15" thickBot="1" x14ac:dyDescent="0.35">
      <c r="A5359" s="17"/>
      <c r="B5359" s="17"/>
      <c r="C5359" s="18"/>
      <c r="D5359" s="1">
        <v>0</v>
      </c>
      <c r="E5359" s="4" t="s">
        <v>69</v>
      </c>
    </row>
    <row r="5360" spans="1:5" ht="15" thickBot="1" x14ac:dyDescent="0.35">
      <c r="A5360" s="19"/>
      <c r="B5360" s="19"/>
      <c r="C5360" s="20"/>
      <c r="D5360" s="5">
        <v>1</v>
      </c>
      <c r="E5360" s="6" t="s">
        <v>70</v>
      </c>
    </row>
    <row r="5361" spans="1:5" ht="15" thickBot="1" x14ac:dyDescent="0.35">
      <c r="A5361" s="9" t="s">
        <v>3246</v>
      </c>
      <c r="B5361" s="9" t="s">
        <v>68</v>
      </c>
      <c r="C5361" s="9" t="s">
        <v>222</v>
      </c>
      <c r="D5361" s="22" t="s">
        <v>3247</v>
      </c>
      <c r="E5361" s="22"/>
    </row>
    <row r="5362" spans="1:5" ht="15" thickBot="1" x14ac:dyDescent="0.35">
      <c r="A5362" s="17"/>
      <c r="B5362" s="17"/>
      <c r="C5362" s="18"/>
      <c r="D5362" s="2" t="s">
        <v>211</v>
      </c>
      <c r="E5362" s="3" t="s">
        <v>212</v>
      </c>
    </row>
    <row r="5363" spans="1:5" ht="15" thickBot="1" x14ac:dyDescent="0.35">
      <c r="A5363" s="17"/>
      <c r="B5363" s="17"/>
      <c r="C5363" s="18"/>
      <c r="D5363" s="1">
        <v>0</v>
      </c>
      <c r="E5363" s="4" t="s">
        <v>69</v>
      </c>
    </row>
    <row r="5364" spans="1:5" ht="15" thickBot="1" x14ac:dyDescent="0.35">
      <c r="A5364" s="19"/>
      <c r="B5364" s="19"/>
      <c r="C5364" s="20"/>
      <c r="D5364" s="5">
        <v>1</v>
      </c>
      <c r="E5364" s="6" t="s">
        <v>70</v>
      </c>
    </row>
    <row r="5365" spans="1:5" ht="15" thickBot="1" x14ac:dyDescent="0.35">
      <c r="A5365" s="9" t="s">
        <v>3248</v>
      </c>
      <c r="B5365" s="9" t="s">
        <v>68</v>
      </c>
      <c r="C5365" s="9" t="s">
        <v>222</v>
      </c>
      <c r="D5365" s="22" t="s">
        <v>3249</v>
      </c>
      <c r="E5365" s="22"/>
    </row>
    <row r="5366" spans="1:5" ht="15" thickBot="1" x14ac:dyDescent="0.35">
      <c r="A5366" s="17"/>
      <c r="B5366" s="17"/>
      <c r="C5366" s="18"/>
      <c r="D5366" s="2" t="s">
        <v>211</v>
      </c>
      <c r="E5366" s="3" t="s">
        <v>212</v>
      </c>
    </row>
    <row r="5367" spans="1:5" ht="15" thickBot="1" x14ac:dyDescent="0.35">
      <c r="A5367" s="17"/>
      <c r="B5367" s="17"/>
      <c r="C5367" s="18"/>
      <c r="D5367" s="1">
        <v>0</v>
      </c>
      <c r="E5367" s="4" t="s">
        <v>69</v>
      </c>
    </row>
    <row r="5368" spans="1:5" ht="15" thickBot="1" x14ac:dyDescent="0.35">
      <c r="A5368" s="19"/>
      <c r="B5368" s="19"/>
      <c r="C5368" s="20"/>
      <c r="D5368" s="5">
        <v>1</v>
      </c>
      <c r="E5368" s="6" t="s">
        <v>70</v>
      </c>
    </row>
    <row r="5369" spans="1:5" ht="15" thickBot="1" x14ac:dyDescent="0.35">
      <c r="A5369" s="9" t="s">
        <v>3250</v>
      </c>
      <c r="B5369" s="9" t="s">
        <v>68</v>
      </c>
      <c r="C5369" s="9" t="s">
        <v>222</v>
      </c>
      <c r="D5369" s="22" t="s">
        <v>3251</v>
      </c>
      <c r="E5369" s="22"/>
    </row>
    <row r="5370" spans="1:5" ht="15" thickBot="1" x14ac:dyDescent="0.35">
      <c r="A5370" s="17"/>
      <c r="B5370" s="17"/>
      <c r="C5370" s="18"/>
      <c r="D5370" s="2" t="s">
        <v>211</v>
      </c>
      <c r="E5370" s="3" t="s">
        <v>212</v>
      </c>
    </row>
    <row r="5371" spans="1:5" ht="15" thickBot="1" x14ac:dyDescent="0.35">
      <c r="A5371" s="17"/>
      <c r="B5371" s="17"/>
      <c r="C5371" s="18"/>
      <c r="D5371" s="1">
        <v>0</v>
      </c>
      <c r="E5371" s="4" t="s">
        <v>69</v>
      </c>
    </row>
    <row r="5372" spans="1:5" ht="15" thickBot="1" x14ac:dyDescent="0.35">
      <c r="A5372" s="19"/>
      <c r="B5372" s="19"/>
      <c r="C5372" s="20"/>
      <c r="D5372" s="5">
        <v>1</v>
      </c>
      <c r="E5372" s="6" t="s">
        <v>70</v>
      </c>
    </row>
    <row r="5373" spans="1:5" ht="15" thickBot="1" x14ac:dyDescent="0.35">
      <c r="A5373" s="10" t="s">
        <v>3252</v>
      </c>
      <c r="B5373" s="10" t="s">
        <v>10</v>
      </c>
      <c r="C5373" s="10" t="s">
        <v>11</v>
      </c>
      <c r="D5373" s="21" t="s">
        <v>3253</v>
      </c>
      <c r="E5373" s="21"/>
    </row>
    <row r="5374" spans="1:5" ht="15" thickBot="1" x14ac:dyDescent="0.35">
      <c r="A5374" s="9" t="s">
        <v>3254</v>
      </c>
      <c r="B5374" s="9" t="s">
        <v>68</v>
      </c>
      <c r="C5374" s="9" t="s">
        <v>222</v>
      </c>
      <c r="D5374" s="22" t="s">
        <v>3255</v>
      </c>
      <c r="E5374" s="22"/>
    </row>
    <row r="5375" spans="1:5" ht="15" thickBot="1" x14ac:dyDescent="0.35">
      <c r="A5375" s="17"/>
      <c r="B5375" s="17"/>
      <c r="C5375" s="18"/>
      <c r="D5375" s="2" t="s">
        <v>211</v>
      </c>
      <c r="E5375" s="3" t="s">
        <v>212</v>
      </c>
    </row>
    <row r="5376" spans="1:5" ht="15" thickBot="1" x14ac:dyDescent="0.35">
      <c r="A5376" s="17"/>
      <c r="B5376" s="17"/>
      <c r="C5376" s="18"/>
      <c r="D5376" s="1">
        <v>0</v>
      </c>
      <c r="E5376" s="4" t="s">
        <v>69</v>
      </c>
    </row>
    <row r="5377" spans="1:5" ht="15" thickBot="1" x14ac:dyDescent="0.35">
      <c r="A5377" s="19"/>
      <c r="B5377" s="19"/>
      <c r="C5377" s="20"/>
      <c r="D5377" s="5">
        <v>1</v>
      </c>
      <c r="E5377" s="6" t="s">
        <v>70</v>
      </c>
    </row>
    <row r="5378" spans="1:5" ht="15" thickBot="1" x14ac:dyDescent="0.35">
      <c r="A5378" s="9" t="s">
        <v>3256</v>
      </c>
      <c r="B5378" s="9" t="s">
        <v>68</v>
      </c>
      <c r="C5378" s="9" t="s">
        <v>222</v>
      </c>
      <c r="D5378" s="22" t="s">
        <v>3257</v>
      </c>
      <c r="E5378" s="22"/>
    </row>
    <row r="5379" spans="1:5" ht="15" thickBot="1" x14ac:dyDescent="0.35">
      <c r="A5379" s="17"/>
      <c r="B5379" s="17"/>
      <c r="C5379" s="18"/>
      <c r="D5379" s="2" t="s">
        <v>211</v>
      </c>
      <c r="E5379" s="3" t="s">
        <v>212</v>
      </c>
    </row>
    <row r="5380" spans="1:5" ht="15" thickBot="1" x14ac:dyDescent="0.35">
      <c r="A5380" s="17"/>
      <c r="B5380" s="17"/>
      <c r="C5380" s="18"/>
      <c r="D5380" s="1">
        <v>0</v>
      </c>
      <c r="E5380" s="4" t="s">
        <v>69</v>
      </c>
    </row>
    <row r="5381" spans="1:5" ht="15" thickBot="1" x14ac:dyDescent="0.35">
      <c r="A5381" s="19"/>
      <c r="B5381" s="19"/>
      <c r="C5381" s="20"/>
      <c r="D5381" s="5">
        <v>1</v>
      </c>
      <c r="E5381" s="6" t="s">
        <v>70</v>
      </c>
    </row>
    <row r="5382" spans="1:5" ht="15" thickBot="1" x14ac:dyDescent="0.35">
      <c r="A5382" s="9" t="s">
        <v>3258</v>
      </c>
      <c r="B5382" s="9" t="s">
        <v>5</v>
      </c>
      <c r="C5382" s="9" t="s">
        <v>6</v>
      </c>
      <c r="D5382" s="22" t="s">
        <v>3259</v>
      </c>
      <c r="E5382" s="22"/>
    </row>
    <row r="5383" spans="1:5" ht="15" thickBot="1" x14ac:dyDescent="0.35">
      <c r="A5383" s="17"/>
      <c r="B5383" s="17"/>
      <c r="C5383" s="18"/>
      <c r="D5383" s="2" t="s">
        <v>211</v>
      </c>
      <c r="E5383" s="3" t="s">
        <v>212</v>
      </c>
    </row>
    <row r="5384" spans="1:5" ht="15" thickBot="1" x14ac:dyDescent="0.35">
      <c r="A5384" s="17"/>
      <c r="B5384" s="17"/>
      <c r="C5384" s="18"/>
      <c r="D5384" s="1">
        <v>1</v>
      </c>
      <c r="E5384" s="4" t="s">
        <v>3260</v>
      </c>
    </row>
    <row r="5385" spans="1:5" ht="15" thickBot="1" x14ac:dyDescent="0.35">
      <c r="A5385" s="17"/>
      <c r="B5385" s="17"/>
      <c r="C5385" s="18"/>
      <c r="D5385" s="1">
        <v>0</v>
      </c>
      <c r="E5385" s="4" t="s">
        <v>3261</v>
      </c>
    </row>
    <row r="5386" spans="1:5" ht="15" thickBot="1" x14ac:dyDescent="0.35">
      <c r="A5386" s="17"/>
      <c r="B5386" s="17"/>
      <c r="C5386" s="18"/>
      <c r="D5386" s="1">
        <v>-1</v>
      </c>
      <c r="E5386" s="4" t="s">
        <v>3262</v>
      </c>
    </row>
    <row r="5387" spans="1:5" ht="15" thickBot="1" x14ac:dyDescent="0.35">
      <c r="A5387" s="19"/>
      <c r="B5387" s="19"/>
      <c r="C5387" s="20"/>
      <c r="D5387" s="5">
        <v>-2</v>
      </c>
      <c r="E5387" s="6" t="s">
        <v>3263</v>
      </c>
    </row>
    <row r="5388" spans="1:5" ht="15" thickBot="1" x14ac:dyDescent="0.35">
      <c r="A5388" s="9" t="s">
        <v>3264</v>
      </c>
      <c r="B5388" s="9" t="s">
        <v>5</v>
      </c>
      <c r="C5388" s="9" t="s">
        <v>6</v>
      </c>
      <c r="D5388" s="22" t="s">
        <v>3265</v>
      </c>
      <c r="E5388" s="22"/>
    </row>
    <row r="5389" spans="1:5" ht="15" thickBot="1" x14ac:dyDescent="0.35">
      <c r="A5389" s="17"/>
      <c r="B5389" s="17"/>
      <c r="C5389" s="18"/>
      <c r="D5389" s="2" t="s">
        <v>211</v>
      </c>
      <c r="E5389" s="3" t="s">
        <v>212</v>
      </c>
    </row>
    <row r="5390" spans="1:5" ht="15" thickBot="1" x14ac:dyDescent="0.35">
      <c r="A5390" s="17"/>
      <c r="B5390" s="17"/>
      <c r="C5390" s="18"/>
      <c r="D5390" s="1">
        <v>1</v>
      </c>
      <c r="E5390" s="4" t="s">
        <v>2808</v>
      </c>
    </row>
    <row r="5391" spans="1:5" ht="15" thickBot="1" x14ac:dyDescent="0.35">
      <c r="A5391" s="17"/>
      <c r="B5391" s="17"/>
      <c r="C5391" s="18"/>
      <c r="D5391" s="1">
        <v>0</v>
      </c>
      <c r="E5391" s="4" t="s">
        <v>69</v>
      </c>
    </row>
    <row r="5392" spans="1:5" ht="15" thickBot="1" x14ac:dyDescent="0.35">
      <c r="A5392" s="17"/>
      <c r="B5392" s="17"/>
      <c r="C5392" s="18"/>
      <c r="D5392" s="1">
        <v>-1</v>
      </c>
      <c r="E5392" s="4" t="s">
        <v>8</v>
      </c>
    </row>
    <row r="5393" spans="1:5" ht="15" thickBot="1" x14ac:dyDescent="0.35">
      <c r="A5393" s="19"/>
      <c r="B5393" s="19"/>
      <c r="C5393" s="20"/>
      <c r="D5393" s="5">
        <v>-2</v>
      </c>
      <c r="E5393" s="6" t="s">
        <v>3136</v>
      </c>
    </row>
    <row r="5394" spans="1:5" ht="15" thickBot="1" x14ac:dyDescent="0.35">
      <c r="A5394" s="9" t="s">
        <v>3266</v>
      </c>
      <c r="B5394" s="9" t="s">
        <v>5</v>
      </c>
      <c r="C5394" s="9" t="s">
        <v>6</v>
      </c>
      <c r="D5394" s="22" t="s">
        <v>3267</v>
      </c>
      <c r="E5394" s="22"/>
    </row>
    <row r="5395" spans="1:5" ht="15" thickBot="1" x14ac:dyDescent="0.35">
      <c r="A5395" s="17"/>
      <c r="B5395" s="17"/>
      <c r="C5395" s="18"/>
      <c r="D5395" s="2" t="s">
        <v>211</v>
      </c>
      <c r="E5395" s="3" t="s">
        <v>212</v>
      </c>
    </row>
    <row r="5396" spans="1:5" ht="15" thickBot="1" x14ac:dyDescent="0.35">
      <c r="A5396" s="17"/>
      <c r="B5396" s="17"/>
      <c r="C5396" s="18"/>
      <c r="D5396" s="1">
        <v>1</v>
      </c>
      <c r="E5396" s="4" t="s">
        <v>3268</v>
      </c>
    </row>
    <row r="5397" spans="1:5" ht="15" thickBot="1" x14ac:dyDescent="0.35">
      <c r="A5397" s="17"/>
      <c r="B5397" s="17"/>
      <c r="C5397" s="18"/>
      <c r="D5397" s="1">
        <v>2</v>
      </c>
      <c r="E5397" s="4" t="s">
        <v>3269</v>
      </c>
    </row>
    <row r="5398" spans="1:5" ht="15" thickBot="1" x14ac:dyDescent="0.35">
      <c r="A5398" s="17"/>
      <c r="B5398" s="17"/>
      <c r="C5398" s="18"/>
      <c r="D5398" s="1">
        <v>3</v>
      </c>
      <c r="E5398" s="4" t="s">
        <v>3270</v>
      </c>
    </row>
    <row r="5399" spans="1:5" ht="15" thickBot="1" x14ac:dyDescent="0.35">
      <c r="A5399" s="17"/>
      <c r="B5399" s="17"/>
      <c r="C5399" s="18"/>
      <c r="D5399" s="1">
        <v>4</v>
      </c>
      <c r="E5399" s="4" t="s">
        <v>3271</v>
      </c>
    </row>
    <row r="5400" spans="1:5" ht="15" thickBot="1" x14ac:dyDescent="0.35">
      <c r="A5400" s="17"/>
      <c r="B5400" s="17"/>
      <c r="C5400" s="18"/>
      <c r="D5400" s="1">
        <v>-1</v>
      </c>
      <c r="E5400" s="4" t="s">
        <v>8</v>
      </c>
    </row>
    <row r="5401" spans="1:5" ht="15" thickBot="1" x14ac:dyDescent="0.35">
      <c r="A5401" s="19"/>
      <c r="B5401" s="19"/>
      <c r="C5401" s="20"/>
      <c r="D5401" s="5">
        <v>-2</v>
      </c>
      <c r="E5401" s="6" t="s">
        <v>3136</v>
      </c>
    </row>
    <row r="5402" spans="1:5" ht="15" thickBot="1" x14ac:dyDescent="0.35">
      <c r="A5402" s="9" t="s">
        <v>3272</v>
      </c>
      <c r="B5402" s="9" t="s">
        <v>5</v>
      </c>
      <c r="C5402" s="9" t="s">
        <v>6</v>
      </c>
      <c r="D5402" s="22" t="s">
        <v>3273</v>
      </c>
      <c r="E5402" s="22"/>
    </row>
    <row r="5403" spans="1:5" ht="15" thickBot="1" x14ac:dyDescent="0.35">
      <c r="A5403" s="17"/>
      <c r="B5403" s="17"/>
      <c r="C5403" s="18"/>
      <c r="D5403" s="2" t="s">
        <v>211</v>
      </c>
      <c r="E5403" s="3" t="s">
        <v>212</v>
      </c>
    </row>
    <row r="5404" spans="1:5" ht="15" thickBot="1" x14ac:dyDescent="0.35">
      <c r="A5404" s="17"/>
      <c r="B5404" s="17"/>
      <c r="C5404" s="18"/>
      <c r="D5404" s="1">
        <v>1</v>
      </c>
      <c r="E5404" s="4" t="s">
        <v>2808</v>
      </c>
    </row>
    <row r="5405" spans="1:5" ht="15" thickBot="1" x14ac:dyDescent="0.35">
      <c r="A5405" s="17"/>
      <c r="B5405" s="17"/>
      <c r="C5405" s="18"/>
      <c r="D5405" s="1">
        <v>2</v>
      </c>
      <c r="E5405" s="4" t="s">
        <v>3274</v>
      </c>
    </row>
    <row r="5406" spans="1:5" ht="15" thickBot="1" x14ac:dyDescent="0.35">
      <c r="A5406" s="17"/>
      <c r="B5406" s="17"/>
      <c r="C5406" s="18"/>
      <c r="D5406" s="1">
        <v>0</v>
      </c>
      <c r="E5406" s="4" t="s">
        <v>69</v>
      </c>
    </row>
    <row r="5407" spans="1:5" ht="15" thickBot="1" x14ac:dyDescent="0.35">
      <c r="A5407" s="17"/>
      <c r="B5407" s="17"/>
      <c r="C5407" s="18"/>
      <c r="D5407" s="1">
        <v>-1</v>
      </c>
      <c r="E5407" s="4" t="s">
        <v>8</v>
      </c>
    </row>
    <row r="5408" spans="1:5" ht="15" thickBot="1" x14ac:dyDescent="0.35">
      <c r="A5408" s="19"/>
      <c r="B5408" s="19"/>
      <c r="C5408" s="20"/>
      <c r="D5408" s="5">
        <v>-2</v>
      </c>
      <c r="E5408" s="6" t="s">
        <v>3136</v>
      </c>
    </row>
    <row r="5409" spans="1:5" ht="15" thickBot="1" x14ac:dyDescent="0.35">
      <c r="A5409" s="9" t="s">
        <v>3275</v>
      </c>
      <c r="B5409" s="9" t="s">
        <v>5</v>
      </c>
      <c r="C5409" s="9" t="s">
        <v>6</v>
      </c>
      <c r="D5409" s="22" t="s">
        <v>3276</v>
      </c>
      <c r="E5409" s="22"/>
    </row>
    <row r="5410" spans="1:5" ht="15" thickBot="1" x14ac:dyDescent="0.35">
      <c r="A5410" s="17"/>
      <c r="B5410" s="17"/>
      <c r="C5410" s="18"/>
      <c r="D5410" s="2" t="s">
        <v>211</v>
      </c>
      <c r="E5410" s="3" t="s">
        <v>212</v>
      </c>
    </row>
    <row r="5411" spans="1:5" ht="15" thickBot="1" x14ac:dyDescent="0.35">
      <c r="A5411" s="17"/>
      <c r="B5411" s="17"/>
      <c r="C5411" s="18"/>
      <c r="D5411" s="1">
        <v>0</v>
      </c>
      <c r="E5411" s="4" t="s">
        <v>3277</v>
      </c>
    </row>
    <row r="5412" spans="1:5" ht="15" thickBot="1" x14ac:dyDescent="0.35">
      <c r="A5412" s="17"/>
      <c r="B5412" s="17"/>
      <c r="C5412" s="18"/>
      <c r="D5412" s="1">
        <v>1</v>
      </c>
      <c r="E5412" s="4" t="s">
        <v>3278</v>
      </c>
    </row>
    <row r="5413" spans="1:5" ht="15" thickBot="1" x14ac:dyDescent="0.35">
      <c r="A5413" s="17"/>
      <c r="B5413" s="17"/>
      <c r="C5413" s="18"/>
      <c r="D5413" s="1">
        <v>2</v>
      </c>
      <c r="E5413" s="4" t="s">
        <v>3279</v>
      </c>
    </row>
    <row r="5414" spans="1:5" ht="15" thickBot="1" x14ac:dyDescent="0.35">
      <c r="A5414" s="17"/>
      <c r="B5414" s="17"/>
      <c r="C5414" s="18"/>
      <c r="D5414" s="1">
        <v>995</v>
      </c>
      <c r="E5414" s="4" t="s">
        <v>3280</v>
      </c>
    </row>
    <row r="5415" spans="1:5" ht="15" thickBot="1" x14ac:dyDescent="0.35">
      <c r="A5415" s="17"/>
      <c r="B5415" s="17"/>
      <c r="C5415" s="18"/>
      <c r="D5415" s="1">
        <v>-1</v>
      </c>
      <c r="E5415" s="4" t="s">
        <v>8</v>
      </c>
    </row>
    <row r="5416" spans="1:5" ht="15" thickBot="1" x14ac:dyDescent="0.35">
      <c r="A5416" s="19"/>
      <c r="B5416" s="19"/>
      <c r="C5416" s="20"/>
      <c r="D5416" s="5">
        <v>-2</v>
      </c>
      <c r="E5416" s="6" t="s">
        <v>3136</v>
      </c>
    </row>
    <row r="5417" spans="1:5" ht="15" thickBot="1" x14ac:dyDescent="0.35">
      <c r="A5417" s="10" t="s">
        <v>3281</v>
      </c>
      <c r="B5417" s="10" t="s">
        <v>10</v>
      </c>
      <c r="C5417" s="10" t="s">
        <v>11</v>
      </c>
      <c r="D5417" s="21" t="s">
        <v>3282</v>
      </c>
      <c r="E5417" s="21"/>
    </row>
    <row r="5418" spans="1:5" ht="15" thickBot="1" x14ac:dyDescent="0.35">
      <c r="A5418" s="9" t="s">
        <v>3283</v>
      </c>
      <c r="B5418" s="9" t="s">
        <v>5</v>
      </c>
      <c r="C5418" s="9" t="s">
        <v>6</v>
      </c>
      <c r="D5418" s="22" t="s">
        <v>3284</v>
      </c>
      <c r="E5418" s="22"/>
    </row>
    <row r="5419" spans="1:5" ht="15" thickBot="1" x14ac:dyDescent="0.35">
      <c r="A5419" s="17"/>
      <c r="B5419" s="17"/>
      <c r="C5419" s="18"/>
      <c r="D5419" s="2" t="s">
        <v>211</v>
      </c>
      <c r="E5419" s="3" t="s">
        <v>212</v>
      </c>
    </row>
    <row r="5420" spans="1:5" ht="15" thickBot="1" x14ac:dyDescent="0.35">
      <c r="A5420" s="17"/>
      <c r="B5420" s="17"/>
      <c r="C5420" s="18"/>
      <c r="D5420" s="1">
        <v>1</v>
      </c>
      <c r="E5420" s="4" t="s">
        <v>2808</v>
      </c>
    </row>
    <row r="5421" spans="1:5" ht="15" thickBot="1" x14ac:dyDescent="0.35">
      <c r="A5421" s="17"/>
      <c r="B5421" s="17"/>
      <c r="C5421" s="18"/>
      <c r="D5421" s="1">
        <v>0</v>
      </c>
      <c r="E5421" s="4" t="s">
        <v>69</v>
      </c>
    </row>
    <row r="5422" spans="1:5" ht="15" thickBot="1" x14ac:dyDescent="0.35">
      <c r="A5422" s="17"/>
      <c r="B5422" s="17"/>
      <c r="C5422" s="18"/>
      <c r="D5422" s="1">
        <v>-1</v>
      </c>
      <c r="E5422" s="4" t="s">
        <v>8</v>
      </c>
    </row>
    <row r="5423" spans="1:5" ht="15" thickBot="1" x14ac:dyDescent="0.35">
      <c r="A5423" s="19"/>
      <c r="B5423" s="19"/>
      <c r="C5423" s="20"/>
      <c r="D5423" s="5">
        <v>-2</v>
      </c>
      <c r="E5423" s="6" t="s">
        <v>3136</v>
      </c>
    </row>
    <row r="5424" spans="1:5" ht="15" thickBot="1" x14ac:dyDescent="0.35">
      <c r="A5424" s="9" t="s">
        <v>3285</v>
      </c>
      <c r="B5424" s="9" t="s">
        <v>5</v>
      </c>
      <c r="C5424" s="9" t="s">
        <v>6</v>
      </c>
      <c r="D5424" s="22" t="s">
        <v>3286</v>
      </c>
      <c r="E5424" s="22"/>
    </row>
    <row r="5425" spans="1:5" ht="15" thickBot="1" x14ac:dyDescent="0.35">
      <c r="A5425" s="17"/>
      <c r="B5425" s="17"/>
      <c r="C5425" s="18"/>
      <c r="D5425" s="2" t="s">
        <v>211</v>
      </c>
      <c r="E5425" s="3" t="s">
        <v>212</v>
      </c>
    </row>
    <row r="5426" spans="1:5" ht="15" thickBot="1" x14ac:dyDescent="0.35">
      <c r="A5426" s="17"/>
      <c r="B5426" s="17"/>
      <c r="C5426" s="18"/>
      <c r="D5426" s="1">
        <v>1</v>
      </c>
      <c r="E5426" s="4" t="s">
        <v>3268</v>
      </c>
    </row>
    <row r="5427" spans="1:5" ht="15" thickBot="1" x14ac:dyDescent="0.35">
      <c r="A5427" s="17"/>
      <c r="B5427" s="17"/>
      <c r="C5427" s="18"/>
      <c r="D5427" s="1">
        <v>2</v>
      </c>
      <c r="E5427" s="4" t="s">
        <v>3269</v>
      </c>
    </row>
    <row r="5428" spans="1:5" ht="15" thickBot="1" x14ac:dyDescent="0.35">
      <c r="A5428" s="17"/>
      <c r="B5428" s="17"/>
      <c r="C5428" s="18"/>
      <c r="D5428" s="1">
        <v>3</v>
      </c>
      <c r="E5428" s="4" t="s">
        <v>3270</v>
      </c>
    </row>
    <row r="5429" spans="1:5" ht="15" thickBot="1" x14ac:dyDescent="0.35">
      <c r="A5429" s="17"/>
      <c r="B5429" s="17"/>
      <c r="C5429" s="18"/>
      <c r="D5429" s="1">
        <v>4</v>
      </c>
      <c r="E5429" s="4" t="s">
        <v>3271</v>
      </c>
    </row>
    <row r="5430" spans="1:5" ht="15" thickBot="1" x14ac:dyDescent="0.35">
      <c r="A5430" s="17"/>
      <c r="B5430" s="17"/>
      <c r="C5430" s="18"/>
      <c r="D5430" s="1">
        <v>-1</v>
      </c>
      <c r="E5430" s="4" t="s">
        <v>8</v>
      </c>
    </row>
    <row r="5431" spans="1:5" ht="15" thickBot="1" x14ac:dyDescent="0.35">
      <c r="A5431" s="19"/>
      <c r="B5431" s="19"/>
      <c r="C5431" s="20"/>
      <c r="D5431" s="5">
        <v>-2</v>
      </c>
      <c r="E5431" s="6" t="s">
        <v>3136</v>
      </c>
    </row>
    <row r="5432" spans="1:5" ht="15" thickBot="1" x14ac:dyDescent="0.35">
      <c r="A5432" s="9" t="s">
        <v>3287</v>
      </c>
      <c r="B5432" s="9" t="s">
        <v>5</v>
      </c>
      <c r="C5432" s="9" t="s">
        <v>6</v>
      </c>
      <c r="D5432" s="22" t="s">
        <v>3273</v>
      </c>
      <c r="E5432" s="22"/>
    </row>
    <row r="5433" spans="1:5" ht="15" thickBot="1" x14ac:dyDescent="0.35">
      <c r="A5433" s="17"/>
      <c r="B5433" s="17"/>
      <c r="C5433" s="18"/>
      <c r="D5433" s="2" t="s">
        <v>211</v>
      </c>
      <c r="E5433" s="3" t="s">
        <v>212</v>
      </c>
    </row>
    <row r="5434" spans="1:5" ht="15" thickBot="1" x14ac:dyDescent="0.35">
      <c r="A5434" s="17"/>
      <c r="B5434" s="17"/>
      <c r="C5434" s="18"/>
      <c r="D5434" s="1">
        <v>1</v>
      </c>
      <c r="E5434" s="4" t="s">
        <v>2808</v>
      </c>
    </row>
    <row r="5435" spans="1:5" ht="15" thickBot="1" x14ac:dyDescent="0.35">
      <c r="A5435" s="17"/>
      <c r="B5435" s="17"/>
      <c r="C5435" s="18"/>
      <c r="D5435" s="1">
        <v>2</v>
      </c>
      <c r="E5435" s="4" t="s">
        <v>3274</v>
      </c>
    </row>
    <row r="5436" spans="1:5" ht="15" thickBot="1" x14ac:dyDescent="0.35">
      <c r="A5436" s="17"/>
      <c r="B5436" s="17"/>
      <c r="C5436" s="18"/>
      <c r="D5436" s="1">
        <v>0</v>
      </c>
      <c r="E5436" s="4" t="s">
        <v>69</v>
      </c>
    </row>
    <row r="5437" spans="1:5" ht="15" thickBot="1" x14ac:dyDescent="0.35">
      <c r="A5437" s="17"/>
      <c r="B5437" s="17"/>
      <c r="C5437" s="18"/>
      <c r="D5437" s="1">
        <v>-1</v>
      </c>
      <c r="E5437" s="4" t="s">
        <v>8</v>
      </c>
    </row>
    <row r="5438" spans="1:5" ht="15" thickBot="1" x14ac:dyDescent="0.35">
      <c r="A5438" s="19"/>
      <c r="B5438" s="19"/>
      <c r="C5438" s="20"/>
      <c r="D5438" s="5">
        <v>-2</v>
      </c>
      <c r="E5438" s="6" t="s">
        <v>3136</v>
      </c>
    </row>
    <row r="5439" spans="1:5" ht="15" thickBot="1" x14ac:dyDescent="0.35">
      <c r="A5439" s="9" t="s">
        <v>3288</v>
      </c>
      <c r="B5439" s="9" t="s">
        <v>5</v>
      </c>
      <c r="C5439" s="9" t="s">
        <v>6</v>
      </c>
      <c r="D5439" s="22" t="s">
        <v>3289</v>
      </c>
      <c r="E5439" s="22"/>
    </row>
    <row r="5440" spans="1:5" ht="15" thickBot="1" x14ac:dyDescent="0.35">
      <c r="A5440" s="17"/>
      <c r="B5440" s="17"/>
      <c r="C5440" s="18"/>
      <c r="D5440" s="2" t="s">
        <v>211</v>
      </c>
      <c r="E5440" s="3" t="s">
        <v>212</v>
      </c>
    </row>
    <row r="5441" spans="1:5" ht="15" thickBot="1" x14ac:dyDescent="0.35">
      <c r="A5441" s="17"/>
      <c r="B5441" s="17"/>
      <c r="C5441" s="18"/>
      <c r="D5441" s="1">
        <v>0</v>
      </c>
      <c r="E5441" s="4" t="s">
        <v>3277</v>
      </c>
    </row>
    <row r="5442" spans="1:5" ht="15" thickBot="1" x14ac:dyDescent="0.35">
      <c r="A5442" s="17"/>
      <c r="B5442" s="17"/>
      <c r="C5442" s="18"/>
      <c r="D5442" s="1">
        <v>1</v>
      </c>
      <c r="E5442" s="4" t="s">
        <v>3278</v>
      </c>
    </row>
    <row r="5443" spans="1:5" ht="15" thickBot="1" x14ac:dyDescent="0.35">
      <c r="A5443" s="17"/>
      <c r="B5443" s="17"/>
      <c r="C5443" s="18"/>
      <c r="D5443" s="1">
        <v>2</v>
      </c>
      <c r="E5443" s="4" t="s">
        <v>3279</v>
      </c>
    </row>
    <row r="5444" spans="1:5" ht="15" thickBot="1" x14ac:dyDescent="0.35">
      <c r="A5444" s="17"/>
      <c r="B5444" s="17"/>
      <c r="C5444" s="18"/>
      <c r="D5444" s="1">
        <v>995</v>
      </c>
      <c r="E5444" s="4" t="s">
        <v>3280</v>
      </c>
    </row>
    <row r="5445" spans="1:5" ht="15" thickBot="1" x14ac:dyDescent="0.35">
      <c r="A5445" s="17"/>
      <c r="B5445" s="17"/>
      <c r="C5445" s="18"/>
      <c r="D5445" s="1">
        <v>-1</v>
      </c>
      <c r="E5445" s="4" t="s">
        <v>8</v>
      </c>
    </row>
    <row r="5446" spans="1:5" ht="15" thickBot="1" x14ac:dyDescent="0.35">
      <c r="A5446" s="19"/>
      <c r="B5446" s="19"/>
      <c r="C5446" s="20"/>
      <c r="D5446" s="5">
        <v>-2</v>
      </c>
      <c r="E5446" s="6" t="s">
        <v>3136</v>
      </c>
    </row>
    <row r="5447" spans="1:5" ht="15" thickBot="1" x14ac:dyDescent="0.35">
      <c r="A5447" s="10" t="s">
        <v>3290</v>
      </c>
      <c r="B5447" s="10" t="s">
        <v>10</v>
      </c>
      <c r="C5447" s="10" t="s">
        <v>11</v>
      </c>
      <c r="D5447" s="21" t="s">
        <v>3282</v>
      </c>
      <c r="E5447" s="21"/>
    </row>
    <row r="5448" spans="1:5" ht="15" thickBot="1" x14ac:dyDescent="0.35">
      <c r="A5448" s="9" t="s">
        <v>3291</v>
      </c>
      <c r="B5448" s="9" t="s">
        <v>5</v>
      </c>
      <c r="C5448" s="9" t="s">
        <v>6</v>
      </c>
      <c r="D5448" s="22" t="s">
        <v>3292</v>
      </c>
      <c r="E5448" s="22"/>
    </row>
    <row r="5449" spans="1:5" ht="15" thickBot="1" x14ac:dyDescent="0.35">
      <c r="A5449" s="17"/>
      <c r="B5449" s="17"/>
      <c r="C5449" s="18"/>
      <c r="D5449" s="2" t="s">
        <v>211</v>
      </c>
      <c r="E5449" s="3" t="s">
        <v>212</v>
      </c>
    </row>
    <row r="5450" spans="1:5" ht="15" thickBot="1" x14ac:dyDescent="0.35">
      <c r="A5450" s="17"/>
      <c r="B5450" s="17"/>
      <c r="C5450" s="18"/>
      <c r="D5450" s="1">
        <v>1</v>
      </c>
      <c r="E5450" s="4" t="s">
        <v>2808</v>
      </c>
    </row>
    <row r="5451" spans="1:5" ht="15" thickBot="1" x14ac:dyDescent="0.35">
      <c r="A5451" s="17"/>
      <c r="B5451" s="17"/>
      <c r="C5451" s="18"/>
      <c r="D5451" s="1">
        <v>0</v>
      </c>
      <c r="E5451" s="4" t="s">
        <v>69</v>
      </c>
    </row>
    <row r="5452" spans="1:5" ht="15" thickBot="1" x14ac:dyDescent="0.35">
      <c r="A5452" s="17"/>
      <c r="B5452" s="17"/>
      <c r="C5452" s="18"/>
      <c r="D5452" s="1">
        <v>-1</v>
      </c>
      <c r="E5452" s="4" t="s">
        <v>8</v>
      </c>
    </row>
    <row r="5453" spans="1:5" ht="15" thickBot="1" x14ac:dyDescent="0.35">
      <c r="A5453" s="17"/>
      <c r="B5453" s="17"/>
      <c r="C5453" s="18"/>
      <c r="D5453" s="1">
        <v>-2</v>
      </c>
      <c r="E5453" s="4" t="s">
        <v>3136</v>
      </c>
    </row>
    <row r="5454" spans="1:5" ht="15" thickBot="1" x14ac:dyDescent="0.35">
      <c r="A5454" s="19"/>
      <c r="B5454" s="19"/>
      <c r="C5454" s="20"/>
      <c r="D5454" s="5">
        <v>-3</v>
      </c>
      <c r="E5454" s="6" t="s">
        <v>51</v>
      </c>
    </row>
    <row r="5455" spans="1:5" ht="15" thickBot="1" x14ac:dyDescent="0.35">
      <c r="A5455" s="9" t="s">
        <v>3293</v>
      </c>
      <c r="B5455" s="9" t="s">
        <v>5</v>
      </c>
      <c r="C5455" s="9" t="s">
        <v>6</v>
      </c>
      <c r="D5455" s="22" t="s">
        <v>3294</v>
      </c>
      <c r="E5455" s="22"/>
    </row>
    <row r="5456" spans="1:5" ht="15" thickBot="1" x14ac:dyDescent="0.35">
      <c r="A5456" s="17"/>
      <c r="B5456" s="17"/>
      <c r="C5456" s="18"/>
      <c r="D5456" s="2" t="s">
        <v>211</v>
      </c>
      <c r="E5456" s="3" t="s">
        <v>212</v>
      </c>
    </row>
    <row r="5457" spans="1:5" ht="15" thickBot="1" x14ac:dyDescent="0.35">
      <c r="A5457" s="17"/>
      <c r="B5457" s="17"/>
      <c r="C5457" s="18"/>
      <c r="D5457" s="1">
        <v>1</v>
      </c>
      <c r="E5457" s="4" t="s">
        <v>2808</v>
      </c>
    </row>
    <row r="5458" spans="1:5" ht="15" thickBot="1" x14ac:dyDescent="0.35">
      <c r="A5458" s="17"/>
      <c r="B5458" s="17"/>
      <c r="C5458" s="18"/>
      <c r="D5458" s="1">
        <v>0</v>
      </c>
      <c r="E5458" s="4" t="s">
        <v>69</v>
      </c>
    </row>
    <row r="5459" spans="1:5" ht="15" thickBot="1" x14ac:dyDescent="0.35">
      <c r="A5459" s="17"/>
      <c r="B5459" s="17"/>
      <c r="C5459" s="18"/>
      <c r="D5459" s="1">
        <v>-1</v>
      </c>
      <c r="E5459" s="4" t="s">
        <v>8</v>
      </c>
    </row>
    <row r="5460" spans="1:5" ht="15" thickBot="1" x14ac:dyDescent="0.35">
      <c r="A5460" s="19"/>
      <c r="B5460" s="19"/>
      <c r="C5460" s="20"/>
      <c r="D5460" s="5">
        <v>-2</v>
      </c>
      <c r="E5460" s="6" t="s">
        <v>3136</v>
      </c>
    </row>
    <row r="5461" spans="1:5" ht="15" thickBot="1" x14ac:dyDescent="0.35">
      <c r="A5461" s="9" t="s">
        <v>3295</v>
      </c>
      <c r="B5461" s="9" t="s">
        <v>5</v>
      </c>
      <c r="C5461" s="9" t="s">
        <v>6</v>
      </c>
      <c r="D5461" s="22" t="s">
        <v>3296</v>
      </c>
      <c r="E5461" s="22"/>
    </row>
    <row r="5462" spans="1:5" ht="15" thickBot="1" x14ac:dyDescent="0.35">
      <c r="A5462" s="17"/>
      <c r="B5462" s="17"/>
      <c r="C5462" s="18"/>
      <c r="D5462" s="2" t="s">
        <v>211</v>
      </c>
      <c r="E5462" s="3" t="s">
        <v>212</v>
      </c>
    </row>
    <row r="5463" spans="1:5" ht="15" thickBot="1" x14ac:dyDescent="0.35">
      <c r="A5463" s="17"/>
      <c r="B5463" s="17"/>
      <c r="C5463" s="18"/>
      <c r="D5463" s="1">
        <v>1</v>
      </c>
      <c r="E5463" s="4" t="s">
        <v>2808</v>
      </c>
    </row>
    <row r="5464" spans="1:5" ht="15" thickBot="1" x14ac:dyDescent="0.35">
      <c r="A5464" s="17"/>
      <c r="B5464" s="17"/>
      <c r="C5464" s="18"/>
      <c r="D5464" s="1">
        <v>0</v>
      </c>
      <c r="E5464" s="4" t="s">
        <v>69</v>
      </c>
    </row>
    <row r="5465" spans="1:5" ht="15" thickBot="1" x14ac:dyDescent="0.35">
      <c r="A5465" s="17"/>
      <c r="B5465" s="17"/>
      <c r="C5465" s="18"/>
      <c r="D5465" s="1">
        <v>-1</v>
      </c>
      <c r="E5465" s="4" t="s">
        <v>8</v>
      </c>
    </row>
    <row r="5466" spans="1:5" ht="15" thickBot="1" x14ac:dyDescent="0.35">
      <c r="A5466" s="19"/>
      <c r="B5466" s="19"/>
      <c r="C5466" s="20"/>
      <c r="D5466" s="5">
        <v>-2</v>
      </c>
      <c r="E5466" s="6" t="s">
        <v>3136</v>
      </c>
    </row>
    <row r="5467" spans="1:5" ht="15" thickBot="1" x14ac:dyDescent="0.35">
      <c r="A5467" s="9" t="s">
        <v>3297</v>
      </c>
      <c r="B5467" s="9" t="s">
        <v>5</v>
      </c>
      <c r="C5467" s="9" t="s">
        <v>6</v>
      </c>
      <c r="D5467" s="22" t="s">
        <v>3298</v>
      </c>
      <c r="E5467" s="22"/>
    </row>
    <row r="5468" spans="1:5" ht="15" thickBot="1" x14ac:dyDescent="0.35">
      <c r="A5468" s="17"/>
      <c r="B5468" s="17"/>
      <c r="C5468" s="18"/>
      <c r="D5468" s="2" t="s">
        <v>211</v>
      </c>
      <c r="E5468" s="3" t="s">
        <v>212</v>
      </c>
    </row>
    <row r="5469" spans="1:5" ht="15" thickBot="1" x14ac:dyDescent="0.35">
      <c r="A5469" s="17"/>
      <c r="B5469" s="17"/>
      <c r="C5469" s="18"/>
      <c r="D5469" s="1">
        <v>1</v>
      </c>
      <c r="E5469" s="4" t="s">
        <v>3299</v>
      </c>
    </row>
    <row r="5470" spans="1:5" ht="15" thickBot="1" x14ac:dyDescent="0.35">
      <c r="A5470" s="17"/>
      <c r="B5470" s="17"/>
      <c r="C5470" s="18"/>
      <c r="D5470" s="1">
        <v>2</v>
      </c>
      <c r="E5470" s="4" t="s">
        <v>3300</v>
      </c>
    </row>
    <row r="5471" spans="1:5" ht="15" thickBot="1" x14ac:dyDescent="0.35">
      <c r="A5471" s="17"/>
      <c r="B5471" s="17"/>
      <c r="C5471" s="18"/>
      <c r="D5471" s="1">
        <v>3</v>
      </c>
      <c r="E5471" s="4" t="s">
        <v>3301</v>
      </c>
    </row>
    <row r="5472" spans="1:5" ht="15" thickBot="1" x14ac:dyDescent="0.35">
      <c r="A5472" s="17"/>
      <c r="B5472" s="17"/>
      <c r="C5472" s="18"/>
      <c r="D5472" s="1">
        <v>995</v>
      </c>
      <c r="E5472" s="4" t="s">
        <v>3302</v>
      </c>
    </row>
    <row r="5473" spans="1:5" ht="15" thickBot="1" x14ac:dyDescent="0.35">
      <c r="A5473" s="17"/>
      <c r="B5473" s="17"/>
      <c r="C5473" s="18"/>
      <c r="D5473" s="1">
        <v>0</v>
      </c>
      <c r="E5473" s="4" t="s">
        <v>220</v>
      </c>
    </row>
    <row r="5474" spans="1:5" ht="15" thickBot="1" x14ac:dyDescent="0.35">
      <c r="A5474" s="17"/>
      <c r="B5474" s="17"/>
      <c r="C5474" s="18"/>
      <c r="D5474" s="1">
        <v>-1</v>
      </c>
      <c r="E5474" s="4" t="s">
        <v>8</v>
      </c>
    </row>
    <row r="5475" spans="1:5" ht="15" thickBot="1" x14ac:dyDescent="0.35">
      <c r="A5475" s="19"/>
      <c r="B5475" s="19"/>
      <c r="C5475" s="20"/>
      <c r="D5475" s="5">
        <v>-2</v>
      </c>
      <c r="E5475" s="6" t="s">
        <v>3136</v>
      </c>
    </row>
    <row r="5476" spans="1:5" ht="15" thickBot="1" x14ac:dyDescent="0.35">
      <c r="A5476" s="10" t="s">
        <v>3303</v>
      </c>
      <c r="B5476" s="10" t="s">
        <v>10</v>
      </c>
      <c r="C5476" s="10" t="s">
        <v>11</v>
      </c>
      <c r="D5476" s="21" t="s">
        <v>3304</v>
      </c>
      <c r="E5476" s="21"/>
    </row>
    <row r="5477" spans="1:5" ht="15" thickBot="1" x14ac:dyDescent="0.35">
      <c r="A5477" s="9" t="s">
        <v>3305</v>
      </c>
      <c r="B5477" s="9" t="s">
        <v>5</v>
      </c>
      <c r="C5477" s="9" t="s">
        <v>6</v>
      </c>
      <c r="D5477" s="22" t="s">
        <v>3306</v>
      </c>
      <c r="E5477" s="22"/>
    </row>
    <row r="5478" spans="1:5" ht="15" thickBot="1" x14ac:dyDescent="0.35">
      <c r="A5478" s="17"/>
      <c r="B5478" s="17"/>
      <c r="C5478" s="18"/>
      <c r="D5478" s="2" t="s">
        <v>211</v>
      </c>
      <c r="E5478" s="3" t="s">
        <v>212</v>
      </c>
    </row>
    <row r="5479" spans="1:5" ht="15" thickBot="1" x14ac:dyDescent="0.35">
      <c r="A5479" s="17"/>
      <c r="B5479" s="17"/>
      <c r="C5479" s="18"/>
      <c r="D5479" s="1">
        <v>1</v>
      </c>
      <c r="E5479" s="4" t="s">
        <v>2808</v>
      </c>
    </row>
    <row r="5480" spans="1:5" ht="15" thickBot="1" x14ac:dyDescent="0.35">
      <c r="A5480" s="17"/>
      <c r="B5480" s="17"/>
      <c r="C5480" s="18"/>
      <c r="D5480" s="1">
        <v>0</v>
      </c>
      <c r="E5480" s="4" t="s">
        <v>69</v>
      </c>
    </row>
    <row r="5481" spans="1:5" ht="15" thickBot="1" x14ac:dyDescent="0.35">
      <c r="A5481" s="17"/>
      <c r="B5481" s="17"/>
      <c r="C5481" s="18"/>
      <c r="D5481" s="1">
        <v>-1</v>
      </c>
      <c r="E5481" s="4" t="s">
        <v>8</v>
      </c>
    </row>
    <row r="5482" spans="1:5" ht="15" thickBot="1" x14ac:dyDescent="0.35">
      <c r="A5482" s="19"/>
      <c r="B5482" s="19"/>
      <c r="C5482" s="20"/>
      <c r="D5482" s="5">
        <v>-2</v>
      </c>
      <c r="E5482" s="6" t="s">
        <v>3136</v>
      </c>
    </row>
    <row r="5483" spans="1:5" ht="15" thickBot="1" x14ac:dyDescent="0.35">
      <c r="A5483" s="9" t="s">
        <v>3307</v>
      </c>
      <c r="B5483" s="9" t="s">
        <v>10</v>
      </c>
      <c r="C5483" s="9" t="s">
        <v>214</v>
      </c>
      <c r="D5483" s="22" t="s">
        <v>3308</v>
      </c>
      <c r="E5483" s="22"/>
    </row>
    <row r="5484" spans="1:5" ht="15" thickBot="1" x14ac:dyDescent="0.35">
      <c r="A5484" s="17"/>
      <c r="B5484" s="17"/>
      <c r="C5484" s="18"/>
      <c r="D5484" s="2" t="s">
        <v>211</v>
      </c>
      <c r="E5484" s="3" t="s">
        <v>212</v>
      </c>
    </row>
    <row r="5485" spans="1:5" ht="15" thickBot="1" x14ac:dyDescent="0.35">
      <c r="A5485" s="17"/>
      <c r="B5485" s="17"/>
      <c r="C5485" s="18"/>
      <c r="D5485" s="1">
        <v>1</v>
      </c>
      <c r="E5485" s="4" t="s">
        <v>3309</v>
      </c>
    </row>
    <row r="5486" spans="1:5" ht="15" thickBot="1" x14ac:dyDescent="0.35">
      <c r="A5486" s="17"/>
      <c r="B5486" s="17"/>
      <c r="C5486" s="18"/>
      <c r="D5486" s="1">
        <v>2</v>
      </c>
      <c r="E5486" s="4" t="s">
        <v>3310</v>
      </c>
    </row>
    <row r="5487" spans="1:5" ht="15" thickBot="1" x14ac:dyDescent="0.35">
      <c r="A5487" s="17"/>
      <c r="B5487" s="17"/>
      <c r="C5487" s="18"/>
      <c r="D5487" s="1">
        <v>3</v>
      </c>
      <c r="E5487" s="4" t="s">
        <v>3311</v>
      </c>
    </row>
    <row r="5488" spans="1:5" ht="15" thickBot="1" x14ac:dyDescent="0.35">
      <c r="A5488" s="17"/>
      <c r="B5488" s="17"/>
      <c r="C5488" s="18"/>
      <c r="D5488" s="1">
        <v>4</v>
      </c>
      <c r="E5488" s="4" t="s">
        <v>3312</v>
      </c>
    </row>
    <row r="5489" spans="1:5" ht="15" thickBot="1" x14ac:dyDescent="0.35">
      <c r="A5489" s="17"/>
      <c r="B5489" s="17"/>
      <c r="C5489" s="18"/>
      <c r="D5489" s="1">
        <v>5</v>
      </c>
      <c r="E5489" s="4" t="s">
        <v>3313</v>
      </c>
    </row>
    <row r="5490" spans="1:5" ht="15" thickBot="1" x14ac:dyDescent="0.35">
      <c r="A5490" s="17"/>
      <c r="B5490" s="17"/>
      <c r="C5490" s="18"/>
      <c r="D5490" s="1">
        <v>6</v>
      </c>
      <c r="E5490" s="4" t="s">
        <v>8</v>
      </c>
    </row>
    <row r="5491" spans="1:5" ht="15" thickBot="1" x14ac:dyDescent="0.35">
      <c r="A5491" s="17"/>
      <c r="B5491" s="17"/>
      <c r="C5491" s="18"/>
      <c r="D5491" s="1">
        <v>7</v>
      </c>
      <c r="E5491" s="4" t="s">
        <v>3136</v>
      </c>
    </row>
    <row r="5492" spans="1:5" ht="15" thickBot="1" x14ac:dyDescent="0.35">
      <c r="A5492" s="19"/>
      <c r="B5492" s="19"/>
      <c r="C5492" s="20"/>
      <c r="D5492" s="5">
        <v>8</v>
      </c>
      <c r="E5492" s="6" t="s">
        <v>51</v>
      </c>
    </row>
    <row r="5493" spans="1:5" ht="15" thickBot="1" x14ac:dyDescent="0.35">
      <c r="A5493" s="9" t="s">
        <v>3314</v>
      </c>
      <c r="B5493" s="9" t="s">
        <v>68</v>
      </c>
      <c r="C5493" s="9" t="s">
        <v>222</v>
      </c>
      <c r="D5493" s="22" t="s">
        <v>3315</v>
      </c>
      <c r="E5493" s="22"/>
    </row>
    <row r="5494" spans="1:5" ht="15" thickBot="1" x14ac:dyDescent="0.35">
      <c r="A5494" s="17"/>
      <c r="B5494" s="17"/>
      <c r="C5494" s="18"/>
      <c r="D5494" s="2" t="s">
        <v>211</v>
      </c>
      <c r="E5494" s="3" t="s">
        <v>212</v>
      </c>
    </row>
    <row r="5495" spans="1:5" ht="15" thickBot="1" x14ac:dyDescent="0.35">
      <c r="A5495" s="17"/>
      <c r="B5495" s="17"/>
      <c r="C5495" s="18"/>
      <c r="D5495" s="1">
        <v>0</v>
      </c>
      <c r="E5495" s="4" t="s">
        <v>69</v>
      </c>
    </row>
    <row r="5496" spans="1:5" ht="15" thickBot="1" x14ac:dyDescent="0.35">
      <c r="A5496" s="19"/>
      <c r="B5496" s="19"/>
      <c r="C5496" s="20"/>
      <c r="D5496" s="5">
        <v>1</v>
      </c>
      <c r="E5496" s="6" t="s">
        <v>70</v>
      </c>
    </row>
    <row r="5497" spans="1:5" ht="15" thickBot="1" x14ac:dyDescent="0.35">
      <c r="A5497" s="9" t="s">
        <v>3316</v>
      </c>
      <c r="B5497" s="9" t="s">
        <v>68</v>
      </c>
      <c r="C5497" s="9" t="s">
        <v>222</v>
      </c>
      <c r="D5497" s="22" t="s">
        <v>3317</v>
      </c>
      <c r="E5497" s="22"/>
    </row>
    <row r="5498" spans="1:5" ht="15" thickBot="1" x14ac:dyDescent="0.35">
      <c r="A5498" s="17"/>
      <c r="B5498" s="17"/>
      <c r="C5498" s="18"/>
      <c r="D5498" s="2" t="s">
        <v>211</v>
      </c>
      <c r="E5498" s="3" t="s">
        <v>212</v>
      </c>
    </row>
    <row r="5499" spans="1:5" ht="15" thickBot="1" x14ac:dyDescent="0.35">
      <c r="A5499" s="17"/>
      <c r="B5499" s="17"/>
      <c r="C5499" s="18"/>
      <c r="D5499" s="1">
        <v>0</v>
      </c>
      <c r="E5499" s="4" t="s">
        <v>69</v>
      </c>
    </row>
    <row r="5500" spans="1:5" ht="15" thickBot="1" x14ac:dyDescent="0.35">
      <c r="A5500" s="19"/>
      <c r="B5500" s="19"/>
      <c r="C5500" s="20"/>
      <c r="D5500" s="5">
        <v>1</v>
      </c>
      <c r="E5500" s="6" t="s">
        <v>70</v>
      </c>
    </row>
    <row r="5501" spans="1:5" ht="15" thickBot="1" x14ac:dyDescent="0.35">
      <c r="A5501" s="9" t="s">
        <v>3318</v>
      </c>
      <c r="B5501" s="9" t="s">
        <v>68</v>
      </c>
      <c r="C5501" s="9" t="s">
        <v>222</v>
      </c>
      <c r="D5501" s="22" t="s">
        <v>3319</v>
      </c>
      <c r="E5501" s="22"/>
    </row>
    <row r="5502" spans="1:5" ht="15" thickBot="1" x14ac:dyDescent="0.35">
      <c r="A5502" s="17"/>
      <c r="B5502" s="17"/>
      <c r="C5502" s="18"/>
      <c r="D5502" s="2" t="s">
        <v>211</v>
      </c>
      <c r="E5502" s="3" t="s">
        <v>212</v>
      </c>
    </row>
    <row r="5503" spans="1:5" ht="15" thickBot="1" x14ac:dyDescent="0.35">
      <c r="A5503" s="17"/>
      <c r="B5503" s="17"/>
      <c r="C5503" s="18"/>
      <c r="D5503" s="1">
        <v>0</v>
      </c>
      <c r="E5503" s="4" t="s">
        <v>69</v>
      </c>
    </row>
    <row r="5504" spans="1:5" ht="15" thickBot="1" x14ac:dyDescent="0.35">
      <c r="A5504" s="19"/>
      <c r="B5504" s="19"/>
      <c r="C5504" s="20"/>
      <c r="D5504" s="5">
        <v>1</v>
      </c>
      <c r="E5504" s="6" t="s">
        <v>70</v>
      </c>
    </row>
    <row r="5505" spans="1:5" ht="15" thickBot="1" x14ac:dyDescent="0.35">
      <c r="A5505" s="9" t="s">
        <v>3320</v>
      </c>
      <c r="B5505" s="9" t="s">
        <v>68</v>
      </c>
      <c r="C5505" s="9" t="s">
        <v>222</v>
      </c>
      <c r="D5505" s="22" t="s">
        <v>3321</v>
      </c>
      <c r="E5505" s="22"/>
    </row>
    <row r="5506" spans="1:5" ht="15" thickBot="1" x14ac:dyDescent="0.35">
      <c r="A5506" s="17"/>
      <c r="B5506" s="17"/>
      <c r="C5506" s="18"/>
      <c r="D5506" s="2" t="s">
        <v>211</v>
      </c>
      <c r="E5506" s="3" t="s">
        <v>212</v>
      </c>
    </row>
    <row r="5507" spans="1:5" ht="15" thickBot="1" x14ac:dyDescent="0.35">
      <c r="A5507" s="17"/>
      <c r="B5507" s="17"/>
      <c r="C5507" s="18"/>
      <c r="D5507" s="1">
        <v>0</v>
      </c>
      <c r="E5507" s="4" t="s">
        <v>69</v>
      </c>
    </row>
    <row r="5508" spans="1:5" ht="15" thickBot="1" x14ac:dyDescent="0.35">
      <c r="A5508" s="19"/>
      <c r="B5508" s="19"/>
      <c r="C5508" s="20"/>
      <c r="D5508" s="5">
        <v>1</v>
      </c>
      <c r="E5508" s="6" t="s">
        <v>70</v>
      </c>
    </row>
    <row r="5509" spans="1:5" ht="15" thickBot="1" x14ac:dyDescent="0.35">
      <c r="A5509" s="9" t="s">
        <v>3322</v>
      </c>
      <c r="B5509" s="9" t="s">
        <v>68</v>
      </c>
      <c r="C5509" s="9" t="s">
        <v>222</v>
      </c>
      <c r="D5509" s="22" t="s">
        <v>3323</v>
      </c>
      <c r="E5509" s="22"/>
    </row>
    <row r="5510" spans="1:5" ht="15" thickBot="1" x14ac:dyDescent="0.35">
      <c r="A5510" s="17"/>
      <c r="B5510" s="17"/>
      <c r="C5510" s="18"/>
      <c r="D5510" s="2" t="s">
        <v>211</v>
      </c>
      <c r="E5510" s="3" t="s">
        <v>212</v>
      </c>
    </row>
    <row r="5511" spans="1:5" ht="15" thickBot="1" x14ac:dyDescent="0.35">
      <c r="A5511" s="17"/>
      <c r="B5511" s="17"/>
      <c r="C5511" s="18"/>
      <c r="D5511" s="1">
        <v>0</v>
      </c>
      <c r="E5511" s="4" t="s">
        <v>69</v>
      </c>
    </row>
    <row r="5512" spans="1:5" ht="15" thickBot="1" x14ac:dyDescent="0.35">
      <c r="A5512" s="19"/>
      <c r="B5512" s="19"/>
      <c r="C5512" s="20"/>
      <c r="D5512" s="5">
        <v>1</v>
      </c>
      <c r="E5512" s="6" t="s">
        <v>70</v>
      </c>
    </row>
    <row r="5513" spans="1:5" ht="15" thickBot="1" x14ac:dyDescent="0.35">
      <c r="A5513" s="9" t="s">
        <v>3324</v>
      </c>
      <c r="B5513" s="9" t="s">
        <v>68</v>
      </c>
      <c r="C5513" s="9" t="s">
        <v>222</v>
      </c>
      <c r="D5513" s="22" t="s">
        <v>3325</v>
      </c>
      <c r="E5513" s="22"/>
    </row>
    <row r="5514" spans="1:5" ht="15" thickBot="1" x14ac:dyDescent="0.35">
      <c r="A5514" s="17"/>
      <c r="B5514" s="17"/>
      <c r="C5514" s="18"/>
      <c r="D5514" s="2" t="s">
        <v>211</v>
      </c>
      <c r="E5514" s="3" t="s">
        <v>212</v>
      </c>
    </row>
    <row r="5515" spans="1:5" ht="15" thickBot="1" x14ac:dyDescent="0.35">
      <c r="A5515" s="17"/>
      <c r="B5515" s="17"/>
      <c r="C5515" s="18"/>
      <c r="D5515" s="1">
        <v>0</v>
      </c>
      <c r="E5515" s="4" t="s">
        <v>69</v>
      </c>
    </row>
    <row r="5516" spans="1:5" ht="15" thickBot="1" x14ac:dyDescent="0.35">
      <c r="A5516" s="19"/>
      <c r="B5516" s="19"/>
      <c r="C5516" s="20"/>
      <c r="D5516" s="5">
        <v>1</v>
      </c>
      <c r="E5516" s="6" t="s">
        <v>70</v>
      </c>
    </row>
    <row r="5517" spans="1:5" ht="15" thickBot="1" x14ac:dyDescent="0.35">
      <c r="A5517" s="9" t="s">
        <v>3326</v>
      </c>
      <c r="B5517" s="9" t="s">
        <v>68</v>
      </c>
      <c r="C5517" s="9" t="s">
        <v>222</v>
      </c>
      <c r="D5517" s="22" t="s">
        <v>3327</v>
      </c>
      <c r="E5517" s="22"/>
    </row>
    <row r="5518" spans="1:5" ht="15" thickBot="1" x14ac:dyDescent="0.35">
      <c r="A5518" s="17"/>
      <c r="B5518" s="17"/>
      <c r="C5518" s="18"/>
      <c r="D5518" s="2" t="s">
        <v>211</v>
      </c>
      <c r="E5518" s="3" t="s">
        <v>212</v>
      </c>
    </row>
    <row r="5519" spans="1:5" ht="15" thickBot="1" x14ac:dyDescent="0.35">
      <c r="A5519" s="17"/>
      <c r="B5519" s="17"/>
      <c r="C5519" s="18"/>
      <c r="D5519" s="1">
        <v>0</v>
      </c>
      <c r="E5519" s="4" t="s">
        <v>69</v>
      </c>
    </row>
    <row r="5520" spans="1:5" ht="15" thickBot="1" x14ac:dyDescent="0.35">
      <c r="A5520" s="19"/>
      <c r="B5520" s="19"/>
      <c r="C5520" s="20"/>
      <c r="D5520" s="5">
        <v>1</v>
      </c>
      <c r="E5520" s="6" t="s">
        <v>70</v>
      </c>
    </row>
    <row r="5521" spans="1:5" ht="15" thickBot="1" x14ac:dyDescent="0.35">
      <c r="A5521" s="9" t="s">
        <v>3328</v>
      </c>
      <c r="B5521" s="9" t="s">
        <v>68</v>
      </c>
      <c r="C5521" s="9" t="s">
        <v>222</v>
      </c>
      <c r="D5521" s="22" t="s">
        <v>3329</v>
      </c>
      <c r="E5521" s="22"/>
    </row>
    <row r="5522" spans="1:5" ht="15" thickBot="1" x14ac:dyDescent="0.35">
      <c r="A5522" s="17"/>
      <c r="B5522" s="17"/>
      <c r="C5522" s="18"/>
      <c r="D5522" s="2" t="s">
        <v>211</v>
      </c>
      <c r="E5522" s="3" t="s">
        <v>212</v>
      </c>
    </row>
    <row r="5523" spans="1:5" ht="15" thickBot="1" x14ac:dyDescent="0.35">
      <c r="A5523" s="17"/>
      <c r="B5523" s="17"/>
      <c r="C5523" s="18"/>
      <c r="D5523" s="1">
        <v>0</v>
      </c>
      <c r="E5523" s="4" t="s">
        <v>69</v>
      </c>
    </row>
    <row r="5524" spans="1:5" ht="15" thickBot="1" x14ac:dyDescent="0.35">
      <c r="A5524" s="19"/>
      <c r="B5524" s="19"/>
      <c r="C5524" s="20"/>
      <c r="D5524" s="5">
        <v>1</v>
      </c>
      <c r="E5524" s="6" t="s">
        <v>70</v>
      </c>
    </row>
    <row r="5525" spans="1:5" ht="15" thickBot="1" x14ac:dyDescent="0.35">
      <c r="A5525" s="9" t="s">
        <v>3330</v>
      </c>
      <c r="B5525" s="9" t="s">
        <v>5</v>
      </c>
      <c r="C5525" s="9" t="s">
        <v>6</v>
      </c>
      <c r="D5525" s="22" t="s">
        <v>6063</v>
      </c>
      <c r="E5525" s="22"/>
    </row>
    <row r="5526" spans="1:5" ht="15" thickBot="1" x14ac:dyDescent="0.35">
      <c r="A5526" s="17"/>
      <c r="B5526" s="17"/>
      <c r="C5526" s="18"/>
      <c r="D5526" s="2" t="s">
        <v>211</v>
      </c>
      <c r="E5526" s="3" t="s">
        <v>212</v>
      </c>
    </row>
    <row r="5527" spans="1:5" ht="15" thickBot="1" x14ac:dyDescent="0.35">
      <c r="A5527" s="17"/>
      <c r="B5527" s="17"/>
      <c r="C5527" s="18"/>
      <c r="D5527" s="1">
        <v>1</v>
      </c>
      <c r="E5527" s="4" t="s">
        <v>269</v>
      </c>
    </row>
    <row r="5528" spans="1:5" ht="15" thickBot="1" x14ac:dyDescent="0.35">
      <c r="A5528" s="17"/>
      <c r="B5528" s="17"/>
      <c r="C5528" s="18"/>
      <c r="D5528" s="1">
        <v>2</v>
      </c>
      <c r="E5528" s="4" t="s">
        <v>6064</v>
      </c>
    </row>
    <row r="5529" spans="1:5" ht="15" thickBot="1" x14ac:dyDescent="0.35">
      <c r="A5529" s="17"/>
      <c r="B5529" s="17"/>
      <c r="C5529" s="18"/>
      <c r="D5529" s="1">
        <v>0</v>
      </c>
      <c r="E5529" s="4" t="s">
        <v>69</v>
      </c>
    </row>
    <row r="5530" spans="1:5" ht="15" thickBot="1" x14ac:dyDescent="0.35">
      <c r="A5530" s="17"/>
      <c r="B5530" s="17"/>
      <c r="C5530" s="18"/>
      <c r="D5530" s="1">
        <v>-1</v>
      </c>
      <c r="E5530" s="4" t="s">
        <v>8</v>
      </c>
    </row>
    <row r="5531" spans="1:5" ht="15" thickBot="1" x14ac:dyDescent="0.35">
      <c r="A5531" s="19"/>
      <c r="B5531" s="19"/>
      <c r="C5531" s="20"/>
      <c r="D5531" s="5">
        <v>-2</v>
      </c>
      <c r="E5531" s="6" t="s">
        <v>3136</v>
      </c>
    </row>
    <row r="5532" spans="1:5" ht="15" thickBot="1" x14ac:dyDescent="0.35">
      <c r="A5532" s="9" t="s">
        <v>3331</v>
      </c>
      <c r="B5532" s="9" t="s">
        <v>5</v>
      </c>
      <c r="C5532" s="9" t="s">
        <v>6</v>
      </c>
      <c r="D5532" s="22" t="s">
        <v>6065</v>
      </c>
      <c r="E5532" s="22"/>
    </row>
    <row r="5533" spans="1:5" ht="15" thickBot="1" x14ac:dyDescent="0.35">
      <c r="A5533" s="17"/>
      <c r="B5533" s="17"/>
      <c r="C5533" s="18"/>
      <c r="D5533" s="2" t="s">
        <v>211</v>
      </c>
      <c r="E5533" s="3" t="s">
        <v>212</v>
      </c>
    </row>
    <row r="5534" spans="1:5" ht="15" thickBot="1" x14ac:dyDescent="0.35">
      <c r="A5534" s="17"/>
      <c r="B5534" s="17"/>
      <c r="C5534" s="18"/>
      <c r="D5534" s="1">
        <v>1</v>
      </c>
      <c r="E5534" s="4" t="s">
        <v>3332</v>
      </c>
    </row>
    <row r="5535" spans="1:5" ht="15" thickBot="1" x14ac:dyDescent="0.35">
      <c r="A5535" s="17"/>
      <c r="B5535" s="17"/>
      <c r="C5535" s="18"/>
      <c r="D5535" s="1">
        <v>0</v>
      </c>
      <c r="E5535" s="4" t="s">
        <v>3333</v>
      </c>
    </row>
    <row r="5536" spans="1:5" ht="15" thickBot="1" x14ac:dyDescent="0.35">
      <c r="A5536" s="19"/>
      <c r="B5536" s="19"/>
      <c r="C5536" s="20"/>
      <c r="D5536" s="5">
        <v>-2</v>
      </c>
      <c r="E5536" s="6" t="s">
        <v>3334</v>
      </c>
    </row>
    <row r="5537" spans="1:5" ht="15" thickBot="1" x14ac:dyDescent="0.35">
      <c r="A5537" s="9" t="s">
        <v>6066</v>
      </c>
      <c r="B5537" s="9" t="s">
        <v>10</v>
      </c>
      <c r="C5537" s="9" t="s">
        <v>6</v>
      </c>
      <c r="D5537" s="22" t="s">
        <v>3335</v>
      </c>
      <c r="E5537" s="22"/>
    </row>
    <row r="5538" spans="1:5" ht="15" thickBot="1" x14ac:dyDescent="0.35">
      <c r="A5538" s="17"/>
      <c r="B5538" s="17"/>
      <c r="C5538" s="18"/>
      <c r="D5538" s="2" t="s">
        <v>211</v>
      </c>
      <c r="E5538" s="3" t="s">
        <v>212</v>
      </c>
    </row>
    <row r="5539" spans="1:5" ht="15" thickBot="1" x14ac:dyDescent="0.35">
      <c r="A5539" s="17"/>
      <c r="B5539" s="17"/>
      <c r="C5539" s="18"/>
      <c r="D5539" s="1">
        <v>1</v>
      </c>
      <c r="E5539" s="4" t="s">
        <v>12</v>
      </c>
    </row>
    <row r="5540" spans="1:5" ht="15" thickBot="1" x14ac:dyDescent="0.35">
      <c r="A5540" s="19"/>
      <c r="B5540" s="19"/>
      <c r="C5540" s="20"/>
      <c r="D5540" s="5">
        <v>0</v>
      </c>
      <c r="E5540" s="6" t="s">
        <v>3054</v>
      </c>
    </row>
    <row r="5541" spans="1:5" ht="15" thickBot="1" x14ac:dyDescent="0.35">
      <c r="A5541" s="10" t="s">
        <v>6067</v>
      </c>
      <c r="B5541" s="10" t="s">
        <v>10</v>
      </c>
      <c r="C5541" s="10" t="s">
        <v>11</v>
      </c>
      <c r="D5541" s="21" t="s">
        <v>3336</v>
      </c>
      <c r="E5541" s="21"/>
    </row>
    <row r="5542" spans="1:5" ht="15" thickBot="1" x14ac:dyDescent="0.35">
      <c r="A5542" s="9" t="s">
        <v>3337</v>
      </c>
      <c r="B5542" s="9" t="s">
        <v>5</v>
      </c>
      <c r="C5542" s="9" t="s">
        <v>6</v>
      </c>
      <c r="D5542" s="22" t="s">
        <v>3338</v>
      </c>
      <c r="E5542" s="22"/>
    </row>
    <row r="5543" spans="1:5" ht="15" thickBot="1" x14ac:dyDescent="0.35">
      <c r="A5543" s="17"/>
      <c r="B5543" s="17"/>
      <c r="C5543" s="18"/>
      <c r="D5543" s="2" t="s">
        <v>211</v>
      </c>
      <c r="E5543" s="3" t="s">
        <v>212</v>
      </c>
    </row>
    <row r="5544" spans="1:5" ht="15" thickBot="1" x14ac:dyDescent="0.35">
      <c r="A5544" s="17"/>
      <c r="B5544" s="17"/>
      <c r="C5544" s="18"/>
      <c r="D5544" s="1">
        <v>1</v>
      </c>
      <c r="E5544" s="4" t="s">
        <v>2808</v>
      </c>
    </row>
    <row r="5545" spans="1:5" ht="15" thickBot="1" x14ac:dyDescent="0.35">
      <c r="A5545" s="17"/>
      <c r="B5545" s="17"/>
      <c r="C5545" s="18"/>
      <c r="D5545" s="1">
        <v>0</v>
      </c>
      <c r="E5545" s="4" t="s">
        <v>69</v>
      </c>
    </row>
    <row r="5546" spans="1:5" ht="15" thickBot="1" x14ac:dyDescent="0.35">
      <c r="A5546" s="17"/>
      <c r="B5546" s="17"/>
      <c r="C5546" s="18"/>
      <c r="D5546" s="1">
        <v>-1</v>
      </c>
      <c r="E5546" s="4" t="s">
        <v>8</v>
      </c>
    </row>
    <row r="5547" spans="1:5" ht="15" thickBot="1" x14ac:dyDescent="0.35">
      <c r="A5547" s="19"/>
      <c r="B5547" s="19"/>
      <c r="C5547" s="20"/>
      <c r="D5547" s="5">
        <v>-2</v>
      </c>
      <c r="E5547" s="6" t="s">
        <v>3136</v>
      </c>
    </row>
    <row r="5548" spans="1:5" ht="15" thickBot="1" x14ac:dyDescent="0.35">
      <c r="A5548" s="9" t="s">
        <v>3339</v>
      </c>
      <c r="B5548" s="9" t="s">
        <v>10</v>
      </c>
      <c r="C5548" s="9" t="s">
        <v>214</v>
      </c>
      <c r="D5548" s="22" t="s">
        <v>3340</v>
      </c>
      <c r="E5548" s="22"/>
    </row>
    <row r="5549" spans="1:5" ht="15" thickBot="1" x14ac:dyDescent="0.35">
      <c r="A5549" s="17"/>
      <c r="B5549" s="17"/>
      <c r="C5549" s="18"/>
      <c r="D5549" s="2" t="s">
        <v>211</v>
      </c>
      <c r="E5549" s="3" t="s">
        <v>212</v>
      </c>
    </row>
    <row r="5550" spans="1:5" ht="15" thickBot="1" x14ac:dyDescent="0.35">
      <c r="A5550" s="17"/>
      <c r="B5550" s="17"/>
      <c r="C5550" s="18"/>
      <c r="D5550" s="1">
        <v>1</v>
      </c>
      <c r="E5550" s="4" t="s">
        <v>2876</v>
      </c>
    </row>
    <row r="5551" spans="1:5" ht="15" thickBot="1" x14ac:dyDescent="0.35">
      <c r="A5551" s="17"/>
      <c r="B5551" s="17"/>
      <c r="C5551" s="18"/>
      <c r="D5551" s="1">
        <v>2</v>
      </c>
      <c r="E5551" s="4" t="s">
        <v>2877</v>
      </c>
    </row>
    <row r="5552" spans="1:5" ht="15" thickBot="1" x14ac:dyDescent="0.35">
      <c r="A5552" s="17"/>
      <c r="B5552" s="17"/>
      <c r="C5552" s="18"/>
      <c r="D5552" s="1">
        <v>3</v>
      </c>
      <c r="E5552" s="4" t="s">
        <v>2878</v>
      </c>
    </row>
    <row r="5553" spans="1:5" ht="15" thickBot="1" x14ac:dyDescent="0.35">
      <c r="A5553" s="17"/>
      <c r="B5553" s="17"/>
      <c r="C5553" s="18"/>
      <c r="D5553" s="1">
        <v>4</v>
      </c>
      <c r="E5553" s="4" t="s">
        <v>3341</v>
      </c>
    </row>
    <row r="5554" spans="1:5" ht="15" thickBot="1" x14ac:dyDescent="0.35">
      <c r="A5554" s="17"/>
      <c r="B5554" s="17"/>
      <c r="C5554" s="18"/>
      <c r="D5554" s="1">
        <v>5</v>
      </c>
      <c r="E5554" s="4" t="s">
        <v>3342</v>
      </c>
    </row>
    <row r="5555" spans="1:5" ht="15" thickBot="1" x14ac:dyDescent="0.35">
      <c r="A5555" s="17"/>
      <c r="B5555" s="17"/>
      <c r="C5555" s="18"/>
      <c r="D5555" s="1">
        <v>6</v>
      </c>
      <c r="E5555" s="4" t="s">
        <v>8</v>
      </c>
    </row>
    <row r="5556" spans="1:5" ht="15" thickBot="1" x14ac:dyDescent="0.35">
      <c r="A5556" s="19"/>
      <c r="B5556" s="19"/>
      <c r="C5556" s="20"/>
      <c r="D5556" s="5">
        <v>7</v>
      </c>
      <c r="E5556" s="6" t="s">
        <v>3136</v>
      </c>
    </row>
    <row r="5557" spans="1:5" ht="15" thickBot="1" x14ac:dyDescent="0.35">
      <c r="A5557" s="9" t="s">
        <v>3343</v>
      </c>
      <c r="B5557" s="9" t="s">
        <v>68</v>
      </c>
      <c r="C5557" s="9" t="s">
        <v>222</v>
      </c>
      <c r="D5557" s="22" t="s">
        <v>3344</v>
      </c>
      <c r="E5557" s="22"/>
    </row>
    <row r="5558" spans="1:5" ht="15" thickBot="1" x14ac:dyDescent="0.35">
      <c r="A5558" s="17"/>
      <c r="B5558" s="17"/>
      <c r="C5558" s="18"/>
      <c r="D5558" s="2" t="s">
        <v>211</v>
      </c>
      <c r="E5558" s="3" t="s">
        <v>212</v>
      </c>
    </row>
    <row r="5559" spans="1:5" ht="15" thickBot="1" x14ac:dyDescent="0.35">
      <c r="A5559" s="17"/>
      <c r="B5559" s="17"/>
      <c r="C5559" s="18"/>
      <c r="D5559" s="1">
        <v>0</v>
      </c>
      <c r="E5559" s="4" t="s">
        <v>69</v>
      </c>
    </row>
    <row r="5560" spans="1:5" ht="15" thickBot="1" x14ac:dyDescent="0.35">
      <c r="A5560" s="19"/>
      <c r="B5560" s="19"/>
      <c r="C5560" s="20"/>
      <c r="D5560" s="5">
        <v>1</v>
      </c>
      <c r="E5560" s="6" t="s">
        <v>70</v>
      </c>
    </row>
    <row r="5561" spans="1:5" ht="15" thickBot="1" x14ac:dyDescent="0.35">
      <c r="A5561" s="9" t="s">
        <v>3345</v>
      </c>
      <c r="B5561" s="9" t="s">
        <v>68</v>
      </c>
      <c r="C5561" s="9" t="s">
        <v>222</v>
      </c>
      <c r="D5561" s="22" t="s">
        <v>3346</v>
      </c>
      <c r="E5561" s="22"/>
    </row>
    <row r="5562" spans="1:5" ht="15" thickBot="1" x14ac:dyDescent="0.35">
      <c r="A5562" s="17"/>
      <c r="B5562" s="17"/>
      <c r="C5562" s="18"/>
      <c r="D5562" s="2" t="s">
        <v>211</v>
      </c>
      <c r="E5562" s="3" t="s">
        <v>212</v>
      </c>
    </row>
    <row r="5563" spans="1:5" ht="15" thickBot="1" x14ac:dyDescent="0.35">
      <c r="A5563" s="17"/>
      <c r="B5563" s="17"/>
      <c r="C5563" s="18"/>
      <c r="D5563" s="1">
        <v>0</v>
      </c>
      <c r="E5563" s="4" t="s">
        <v>69</v>
      </c>
    </row>
    <row r="5564" spans="1:5" ht="15" thickBot="1" x14ac:dyDescent="0.35">
      <c r="A5564" s="19"/>
      <c r="B5564" s="19"/>
      <c r="C5564" s="20"/>
      <c r="D5564" s="5">
        <v>1</v>
      </c>
      <c r="E5564" s="6" t="s">
        <v>70</v>
      </c>
    </row>
    <row r="5565" spans="1:5" ht="15" thickBot="1" x14ac:dyDescent="0.35">
      <c r="A5565" s="9" t="s">
        <v>3347</v>
      </c>
      <c r="B5565" s="9" t="s">
        <v>68</v>
      </c>
      <c r="C5565" s="9" t="s">
        <v>222</v>
      </c>
      <c r="D5565" s="22" t="s">
        <v>3348</v>
      </c>
      <c r="E5565" s="22"/>
    </row>
    <row r="5566" spans="1:5" ht="15" thickBot="1" x14ac:dyDescent="0.35">
      <c r="A5566" s="17"/>
      <c r="B5566" s="17"/>
      <c r="C5566" s="18"/>
      <c r="D5566" s="2" t="s">
        <v>211</v>
      </c>
      <c r="E5566" s="3" t="s">
        <v>212</v>
      </c>
    </row>
    <row r="5567" spans="1:5" ht="15" thickBot="1" x14ac:dyDescent="0.35">
      <c r="A5567" s="17"/>
      <c r="B5567" s="17"/>
      <c r="C5567" s="18"/>
      <c r="D5567" s="1">
        <v>0</v>
      </c>
      <c r="E5567" s="4" t="s">
        <v>69</v>
      </c>
    </row>
    <row r="5568" spans="1:5" ht="15" thickBot="1" x14ac:dyDescent="0.35">
      <c r="A5568" s="19"/>
      <c r="B5568" s="19"/>
      <c r="C5568" s="20"/>
      <c r="D5568" s="5">
        <v>1</v>
      </c>
      <c r="E5568" s="6" t="s">
        <v>70</v>
      </c>
    </row>
    <row r="5569" spans="1:5" ht="15" thickBot="1" x14ac:dyDescent="0.35">
      <c r="A5569" s="9" t="s">
        <v>3349</v>
      </c>
      <c r="B5569" s="9" t="s">
        <v>68</v>
      </c>
      <c r="C5569" s="9" t="s">
        <v>222</v>
      </c>
      <c r="D5569" s="22" t="s">
        <v>3350</v>
      </c>
      <c r="E5569" s="22"/>
    </row>
    <row r="5570" spans="1:5" ht="15" thickBot="1" x14ac:dyDescent="0.35">
      <c r="A5570" s="17"/>
      <c r="B5570" s="17"/>
      <c r="C5570" s="18"/>
      <c r="D5570" s="2" t="s">
        <v>211</v>
      </c>
      <c r="E5570" s="3" t="s">
        <v>212</v>
      </c>
    </row>
    <row r="5571" spans="1:5" ht="15" thickBot="1" x14ac:dyDescent="0.35">
      <c r="A5571" s="17"/>
      <c r="B5571" s="17"/>
      <c r="C5571" s="18"/>
      <c r="D5571" s="1">
        <v>0</v>
      </c>
      <c r="E5571" s="4" t="s">
        <v>69</v>
      </c>
    </row>
    <row r="5572" spans="1:5" ht="15" thickBot="1" x14ac:dyDescent="0.35">
      <c r="A5572" s="19"/>
      <c r="B5572" s="19"/>
      <c r="C5572" s="20"/>
      <c r="D5572" s="5">
        <v>1</v>
      </c>
      <c r="E5572" s="6" t="s">
        <v>70</v>
      </c>
    </row>
    <row r="5573" spans="1:5" ht="15" thickBot="1" x14ac:dyDescent="0.35">
      <c r="A5573" s="9" t="s">
        <v>3351</v>
      </c>
      <c r="B5573" s="9" t="s">
        <v>68</v>
      </c>
      <c r="C5573" s="9" t="s">
        <v>222</v>
      </c>
      <c r="D5573" s="22" t="s">
        <v>3352</v>
      </c>
      <c r="E5573" s="22"/>
    </row>
    <row r="5574" spans="1:5" ht="15" thickBot="1" x14ac:dyDescent="0.35">
      <c r="A5574" s="17"/>
      <c r="B5574" s="17"/>
      <c r="C5574" s="18"/>
      <c r="D5574" s="2" t="s">
        <v>211</v>
      </c>
      <c r="E5574" s="3" t="s">
        <v>212</v>
      </c>
    </row>
    <row r="5575" spans="1:5" ht="15" thickBot="1" x14ac:dyDescent="0.35">
      <c r="A5575" s="17"/>
      <c r="B5575" s="17"/>
      <c r="C5575" s="18"/>
      <c r="D5575" s="1">
        <v>0</v>
      </c>
      <c r="E5575" s="4" t="s">
        <v>69</v>
      </c>
    </row>
    <row r="5576" spans="1:5" ht="15" thickBot="1" x14ac:dyDescent="0.35">
      <c r="A5576" s="19"/>
      <c r="B5576" s="19"/>
      <c r="C5576" s="20"/>
      <c r="D5576" s="5">
        <v>1</v>
      </c>
      <c r="E5576" s="6" t="s">
        <v>70</v>
      </c>
    </row>
    <row r="5577" spans="1:5" ht="15" thickBot="1" x14ac:dyDescent="0.35">
      <c r="A5577" s="10" t="s">
        <v>3353</v>
      </c>
      <c r="B5577" s="10" t="s">
        <v>10</v>
      </c>
      <c r="C5577" s="10" t="s">
        <v>11</v>
      </c>
      <c r="D5577" s="21" t="s">
        <v>251</v>
      </c>
      <c r="E5577" s="21"/>
    </row>
    <row r="5578" spans="1:5" ht="15" thickBot="1" x14ac:dyDescent="0.35">
      <c r="A5578" s="9" t="s">
        <v>3354</v>
      </c>
      <c r="B5578" s="9" t="s">
        <v>68</v>
      </c>
      <c r="C5578" s="9" t="s">
        <v>222</v>
      </c>
      <c r="D5578" s="22" t="s">
        <v>3355</v>
      </c>
      <c r="E5578" s="22"/>
    </row>
    <row r="5579" spans="1:5" ht="15" thickBot="1" x14ac:dyDescent="0.35">
      <c r="A5579" s="17"/>
      <c r="B5579" s="17"/>
      <c r="C5579" s="18"/>
      <c r="D5579" s="2" t="s">
        <v>211</v>
      </c>
      <c r="E5579" s="3" t="s">
        <v>212</v>
      </c>
    </row>
    <row r="5580" spans="1:5" ht="15" thickBot="1" x14ac:dyDescent="0.35">
      <c r="A5580" s="17"/>
      <c r="B5580" s="17"/>
      <c r="C5580" s="18"/>
      <c r="D5580" s="1">
        <v>0</v>
      </c>
      <c r="E5580" s="4" t="s">
        <v>69</v>
      </c>
    </row>
    <row r="5581" spans="1:5" ht="15" thickBot="1" x14ac:dyDescent="0.35">
      <c r="A5581" s="19"/>
      <c r="B5581" s="19"/>
      <c r="C5581" s="20"/>
      <c r="D5581" s="5">
        <v>1</v>
      </c>
      <c r="E5581" s="6" t="s">
        <v>70</v>
      </c>
    </row>
    <row r="5582" spans="1:5" ht="15" thickBot="1" x14ac:dyDescent="0.35">
      <c r="A5582" s="9" t="s">
        <v>3356</v>
      </c>
      <c r="B5582" s="9" t="s">
        <v>68</v>
      </c>
      <c r="C5582" s="9" t="s">
        <v>222</v>
      </c>
      <c r="D5582" s="22" t="s">
        <v>3357</v>
      </c>
      <c r="E5582" s="22"/>
    </row>
    <row r="5583" spans="1:5" ht="15" thickBot="1" x14ac:dyDescent="0.35">
      <c r="A5583" s="17"/>
      <c r="B5583" s="17"/>
      <c r="C5583" s="18"/>
      <c r="D5583" s="2" t="s">
        <v>211</v>
      </c>
      <c r="E5583" s="3" t="s">
        <v>212</v>
      </c>
    </row>
    <row r="5584" spans="1:5" ht="15" thickBot="1" x14ac:dyDescent="0.35">
      <c r="A5584" s="17"/>
      <c r="B5584" s="17"/>
      <c r="C5584" s="18"/>
      <c r="D5584" s="1">
        <v>0</v>
      </c>
      <c r="E5584" s="4" t="s">
        <v>69</v>
      </c>
    </row>
    <row r="5585" spans="1:5" ht="15" thickBot="1" x14ac:dyDescent="0.35">
      <c r="A5585" s="19"/>
      <c r="B5585" s="19"/>
      <c r="C5585" s="20"/>
      <c r="D5585" s="5">
        <v>1</v>
      </c>
      <c r="E5585" s="6" t="s">
        <v>70</v>
      </c>
    </row>
    <row r="5586" spans="1:5" ht="15" thickBot="1" x14ac:dyDescent="0.35">
      <c r="A5586" s="9" t="s">
        <v>3358</v>
      </c>
      <c r="B5586" s="9" t="s">
        <v>5</v>
      </c>
      <c r="C5586" s="9" t="s">
        <v>6</v>
      </c>
      <c r="D5586" s="22" t="s">
        <v>3359</v>
      </c>
      <c r="E5586" s="22"/>
    </row>
    <row r="5587" spans="1:5" ht="15" thickBot="1" x14ac:dyDescent="0.35">
      <c r="A5587" s="17"/>
      <c r="B5587" s="17"/>
      <c r="C5587" s="18"/>
      <c r="D5587" s="2" t="s">
        <v>211</v>
      </c>
      <c r="E5587" s="3" t="s">
        <v>212</v>
      </c>
    </row>
    <row r="5588" spans="1:5" ht="15" thickBot="1" x14ac:dyDescent="0.35">
      <c r="A5588" s="17"/>
      <c r="B5588" s="17"/>
      <c r="C5588" s="18"/>
      <c r="D5588" s="1">
        <v>1</v>
      </c>
      <c r="E5588" s="4" t="s">
        <v>2808</v>
      </c>
    </row>
    <row r="5589" spans="1:5" ht="15" thickBot="1" x14ac:dyDescent="0.35">
      <c r="A5589" s="17"/>
      <c r="B5589" s="17"/>
      <c r="C5589" s="18"/>
      <c r="D5589" s="1">
        <v>0</v>
      </c>
      <c r="E5589" s="4" t="s">
        <v>69</v>
      </c>
    </row>
    <row r="5590" spans="1:5" ht="15" thickBot="1" x14ac:dyDescent="0.35">
      <c r="A5590" s="17"/>
      <c r="B5590" s="17"/>
      <c r="C5590" s="18"/>
      <c r="D5590" s="1">
        <v>-1</v>
      </c>
      <c r="E5590" s="4" t="s">
        <v>8</v>
      </c>
    </row>
    <row r="5591" spans="1:5" ht="15" thickBot="1" x14ac:dyDescent="0.35">
      <c r="A5591" s="19"/>
      <c r="B5591" s="19"/>
      <c r="C5591" s="20"/>
      <c r="D5591" s="5">
        <v>-2</v>
      </c>
      <c r="E5591" s="6" t="s">
        <v>3136</v>
      </c>
    </row>
    <row r="5592" spans="1:5" ht="15" thickBot="1" x14ac:dyDescent="0.35">
      <c r="A5592" s="9" t="s">
        <v>3360</v>
      </c>
      <c r="B5592" s="9" t="s">
        <v>5</v>
      </c>
      <c r="C5592" s="9" t="s">
        <v>6</v>
      </c>
      <c r="D5592" s="22" t="s">
        <v>3361</v>
      </c>
      <c r="E5592" s="22"/>
    </row>
    <row r="5593" spans="1:5" ht="15" thickBot="1" x14ac:dyDescent="0.35">
      <c r="A5593" s="17"/>
      <c r="B5593" s="17"/>
      <c r="C5593" s="18"/>
      <c r="D5593" s="2" t="s">
        <v>211</v>
      </c>
      <c r="E5593" s="3" t="s">
        <v>212</v>
      </c>
    </row>
    <row r="5594" spans="1:5" ht="15" thickBot="1" x14ac:dyDescent="0.35">
      <c r="A5594" s="17"/>
      <c r="B5594" s="17"/>
      <c r="C5594" s="18"/>
      <c r="D5594" s="1">
        <v>1</v>
      </c>
      <c r="E5594" s="4" t="s">
        <v>2808</v>
      </c>
    </row>
    <row r="5595" spans="1:5" ht="15" thickBot="1" x14ac:dyDescent="0.35">
      <c r="A5595" s="17"/>
      <c r="B5595" s="17"/>
      <c r="C5595" s="18"/>
      <c r="D5595" s="1">
        <v>0</v>
      </c>
      <c r="E5595" s="4" t="s">
        <v>69</v>
      </c>
    </row>
    <row r="5596" spans="1:5" ht="15" thickBot="1" x14ac:dyDescent="0.35">
      <c r="A5596" s="17"/>
      <c r="B5596" s="17"/>
      <c r="C5596" s="18"/>
      <c r="D5596" s="1">
        <v>-1</v>
      </c>
      <c r="E5596" s="4" t="s">
        <v>8</v>
      </c>
    </row>
    <row r="5597" spans="1:5" ht="15" thickBot="1" x14ac:dyDescent="0.35">
      <c r="A5597" s="19"/>
      <c r="B5597" s="19"/>
      <c r="C5597" s="20"/>
      <c r="D5597" s="5">
        <v>-2</v>
      </c>
      <c r="E5597" s="6" t="s">
        <v>3136</v>
      </c>
    </row>
    <row r="5598" spans="1:5" ht="15" thickBot="1" x14ac:dyDescent="0.35">
      <c r="A5598" s="9" t="s">
        <v>3362</v>
      </c>
      <c r="B5598" s="9" t="s">
        <v>5</v>
      </c>
      <c r="C5598" s="9" t="s">
        <v>6</v>
      </c>
      <c r="D5598" s="22" t="s">
        <v>3363</v>
      </c>
      <c r="E5598" s="22"/>
    </row>
    <row r="5599" spans="1:5" ht="15" thickBot="1" x14ac:dyDescent="0.35">
      <c r="A5599" s="17"/>
      <c r="B5599" s="17"/>
      <c r="C5599" s="18"/>
      <c r="D5599" s="2" t="s">
        <v>211</v>
      </c>
      <c r="E5599" s="3" t="s">
        <v>212</v>
      </c>
    </row>
    <row r="5600" spans="1:5" ht="15" thickBot="1" x14ac:dyDescent="0.35">
      <c r="A5600" s="17"/>
      <c r="B5600" s="17"/>
      <c r="C5600" s="18"/>
      <c r="D5600" s="1">
        <v>1</v>
      </c>
      <c r="E5600" s="4" t="s">
        <v>3364</v>
      </c>
    </row>
    <row r="5601" spans="1:5" ht="15" thickBot="1" x14ac:dyDescent="0.35">
      <c r="A5601" s="17"/>
      <c r="B5601" s="17"/>
      <c r="C5601" s="18"/>
      <c r="D5601" s="1">
        <v>2</v>
      </c>
      <c r="E5601" s="4" t="s">
        <v>3365</v>
      </c>
    </row>
    <row r="5602" spans="1:5" ht="15" thickBot="1" x14ac:dyDescent="0.35">
      <c r="A5602" s="17"/>
      <c r="B5602" s="17"/>
      <c r="C5602" s="18"/>
      <c r="D5602" s="1">
        <v>3</v>
      </c>
      <c r="E5602" s="4" t="s">
        <v>3366</v>
      </c>
    </row>
    <row r="5603" spans="1:5" ht="15" thickBot="1" x14ac:dyDescent="0.35">
      <c r="A5603" s="17"/>
      <c r="B5603" s="17"/>
      <c r="C5603" s="18"/>
      <c r="D5603" s="1">
        <v>-1</v>
      </c>
      <c r="E5603" s="4" t="s">
        <v>8</v>
      </c>
    </row>
    <row r="5604" spans="1:5" ht="15" thickBot="1" x14ac:dyDescent="0.35">
      <c r="A5604" s="19"/>
      <c r="B5604" s="19"/>
      <c r="C5604" s="20"/>
      <c r="D5604" s="5">
        <v>-2</v>
      </c>
      <c r="E5604" s="6" t="s">
        <v>3136</v>
      </c>
    </row>
    <row r="5605" spans="1:5" ht="15" thickBot="1" x14ac:dyDescent="0.35">
      <c r="A5605" s="9" t="s">
        <v>6068</v>
      </c>
      <c r="B5605" s="9" t="s">
        <v>5</v>
      </c>
      <c r="C5605" s="9" t="s">
        <v>6</v>
      </c>
      <c r="D5605" s="22" t="s">
        <v>6069</v>
      </c>
      <c r="E5605" s="22"/>
    </row>
    <row r="5606" spans="1:5" ht="15" thickBot="1" x14ac:dyDescent="0.35">
      <c r="A5606" s="17"/>
      <c r="B5606" s="17"/>
      <c r="C5606" s="18"/>
      <c r="D5606" s="2" t="s">
        <v>211</v>
      </c>
      <c r="E5606" s="3" t="s">
        <v>212</v>
      </c>
    </row>
    <row r="5607" spans="1:5" ht="15" thickBot="1" x14ac:dyDescent="0.35">
      <c r="A5607" s="17"/>
      <c r="B5607" s="17"/>
      <c r="C5607" s="18"/>
      <c r="D5607" s="1">
        <v>1</v>
      </c>
      <c r="E5607" s="4" t="s">
        <v>2808</v>
      </c>
    </row>
    <row r="5608" spans="1:5" ht="15" thickBot="1" x14ac:dyDescent="0.35">
      <c r="A5608" s="17"/>
      <c r="B5608" s="17"/>
      <c r="C5608" s="18"/>
      <c r="D5608" s="1">
        <v>0</v>
      </c>
      <c r="E5608" s="4" t="s">
        <v>69</v>
      </c>
    </row>
    <row r="5609" spans="1:5" ht="15" thickBot="1" x14ac:dyDescent="0.35">
      <c r="A5609" s="17"/>
      <c r="B5609" s="17"/>
      <c r="C5609" s="18"/>
      <c r="D5609" s="1">
        <v>-1</v>
      </c>
      <c r="E5609" s="4" t="s">
        <v>8</v>
      </c>
    </row>
    <row r="5610" spans="1:5" ht="15" thickBot="1" x14ac:dyDescent="0.35">
      <c r="A5610" s="19"/>
      <c r="B5610" s="19"/>
      <c r="C5610" s="20"/>
      <c r="D5610" s="5">
        <v>-2</v>
      </c>
      <c r="E5610" s="6" t="s">
        <v>3136</v>
      </c>
    </row>
    <row r="5611" spans="1:5" ht="15" thickBot="1" x14ac:dyDescent="0.35">
      <c r="A5611" s="9" t="s">
        <v>6070</v>
      </c>
      <c r="B5611" s="9" t="s">
        <v>5</v>
      </c>
      <c r="C5611" s="9" t="s">
        <v>6</v>
      </c>
      <c r="D5611" s="22" t="s">
        <v>6071</v>
      </c>
      <c r="E5611" s="22"/>
    </row>
    <row r="5612" spans="1:5" ht="15" thickBot="1" x14ac:dyDescent="0.35">
      <c r="A5612" s="17"/>
      <c r="B5612" s="17"/>
      <c r="C5612" s="18"/>
      <c r="D5612" s="2" t="s">
        <v>211</v>
      </c>
      <c r="E5612" s="3" t="s">
        <v>212</v>
      </c>
    </row>
    <row r="5613" spans="1:5" ht="15" thickBot="1" x14ac:dyDescent="0.35">
      <c r="A5613" s="17"/>
      <c r="B5613" s="17"/>
      <c r="C5613" s="18"/>
      <c r="D5613" s="1">
        <v>1</v>
      </c>
      <c r="E5613" s="4" t="s">
        <v>2808</v>
      </c>
    </row>
    <row r="5614" spans="1:5" ht="15" thickBot="1" x14ac:dyDescent="0.35">
      <c r="A5614" s="17"/>
      <c r="B5614" s="17"/>
      <c r="C5614" s="18"/>
      <c r="D5614" s="1">
        <v>0</v>
      </c>
      <c r="E5614" s="4" t="s">
        <v>69</v>
      </c>
    </row>
    <row r="5615" spans="1:5" ht="15" thickBot="1" x14ac:dyDescent="0.35">
      <c r="A5615" s="17"/>
      <c r="B5615" s="17"/>
      <c r="C5615" s="18"/>
      <c r="D5615" s="1">
        <v>-1</v>
      </c>
      <c r="E5615" s="4" t="s">
        <v>8</v>
      </c>
    </row>
    <row r="5616" spans="1:5" ht="15" thickBot="1" x14ac:dyDescent="0.35">
      <c r="A5616" s="19"/>
      <c r="B5616" s="19"/>
      <c r="C5616" s="20"/>
      <c r="D5616" s="5">
        <v>-2</v>
      </c>
      <c r="E5616" s="6" t="s">
        <v>3136</v>
      </c>
    </row>
    <row r="5617" spans="1:5" ht="15" thickBot="1" x14ac:dyDescent="0.35">
      <c r="A5617" s="9" t="s">
        <v>6072</v>
      </c>
      <c r="B5617" s="9" t="s">
        <v>5</v>
      </c>
      <c r="C5617" s="9" t="s">
        <v>6</v>
      </c>
      <c r="D5617" s="22" t="s">
        <v>6073</v>
      </c>
      <c r="E5617" s="22"/>
    </row>
    <row r="5618" spans="1:5" ht="15" thickBot="1" x14ac:dyDescent="0.35">
      <c r="A5618" s="17"/>
      <c r="B5618" s="17"/>
      <c r="C5618" s="18"/>
      <c r="D5618" s="2" t="s">
        <v>211</v>
      </c>
      <c r="E5618" s="3" t="s">
        <v>212</v>
      </c>
    </row>
    <row r="5619" spans="1:5" ht="15" thickBot="1" x14ac:dyDescent="0.35">
      <c r="A5619" s="17"/>
      <c r="B5619" s="17"/>
      <c r="C5619" s="18"/>
      <c r="D5619" s="1">
        <v>1</v>
      </c>
      <c r="E5619" s="4" t="s">
        <v>2803</v>
      </c>
    </row>
    <row r="5620" spans="1:5" ht="15" thickBot="1" x14ac:dyDescent="0.35">
      <c r="A5620" s="17"/>
      <c r="B5620" s="17"/>
      <c r="C5620" s="18"/>
      <c r="D5620" s="1">
        <v>0</v>
      </c>
      <c r="E5620" s="4" t="s">
        <v>3429</v>
      </c>
    </row>
    <row r="5621" spans="1:5" ht="15" thickBot="1" x14ac:dyDescent="0.35">
      <c r="A5621" s="17"/>
      <c r="B5621" s="17"/>
      <c r="C5621" s="18"/>
      <c r="D5621" s="1">
        <v>-1</v>
      </c>
      <c r="E5621" s="4" t="s">
        <v>8</v>
      </c>
    </row>
    <row r="5622" spans="1:5" ht="15" thickBot="1" x14ac:dyDescent="0.35">
      <c r="A5622" s="19"/>
      <c r="B5622" s="19"/>
      <c r="C5622" s="20"/>
      <c r="D5622" s="5">
        <v>-2</v>
      </c>
      <c r="E5622" s="6" t="s">
        <v>3186</v>
      </c>
    </row>
    <row r="5623" spans="1:5" ht="15" thickBot="1" x14ac:dyDescent="0.35">
      <c r="A5623" s="10" t="s">
        <v>6074</v>
      </c>
      <c r="B5623" s="10" t="s">
        <v>5</v>
      </c>
      <c r="C5623" s="10" t="s">
        <v>11</v>
      </c>
      <c r="D5623" s="21" t="s">
        <v>2805</v>
      </c>
      <c r="E5623" s="21"/>
    </row>
    <row r="5624" spans="1:5" ht="15" thickBot="1" x14ac:dyDescent="0.35">
      <c r="A5624" s="9" t="s">
        <v>6075</v>
      </c>
      <c r="B5624" s="9" t="s">
        <v>5</v>
      </c>
      <c r="C5624" s="9" t="s">
        <v>6</v>
      </c>
      <c r="D5624" s="22" t="s">
        <v>6076</v>
      </c>
      <c r="E5624" s="22"/>
    </row>
    <row r="5625" spans="1:5" ht="15" thickBot="1" x14ac:dyDescent="0.35">
      <c r="A5625" s="17"/>
      <c r="B5625" s="17"/>
      <c r="C5625" s="18"/>
      <c r="D5625" s="2" t="s">
        <v>211</v>
      </c>
      <c r="E5625" s="3" t="s">
        <v>212</v>
      </c>
    </row>
    <row r="5626" spans="1:5" ht="15" thickBot="1" x14ac:dyDescent="0.35">
      <c r="A5626" s="17"/>
      <c r="B5626" s="17"/>
      <c r="C5626" s="18"/>
      <c r="D5626" s="1">
        <v>1</v>
      </c>
      <c r="E5626" s="4" t="s">
        <v>2808</v>
      </c>
    </row>
    <row r="5627" spans="1:5" ht="15" thickBot="1" x14ac:dyDescent="0.35">
      <c r="A5627" s="17"/>
      <c r="B5627" s="17"/>
      <c r="C5627" s="18"/>
      <c r="D5627" s="1">
        <v>0</v>
      </c>
      <c r="E5627" s="4" t="s">
        <v>69</v>
      </c>
    </row>
    <row r="5628" spans="1:5" ht="15" thickBot="1" x14ac:dyDescent="0.35">
      <c r="A5628" s="17"/>
      <c r="B5628" s="17"/>
      <c r="C5628" s="18"/>
      <c r="D5628" s="1">
        <v>-1</v>
      </c>
      <c r="E5628" s="4" t="s">
        <v>8</v>
      </c>
    </row>
    <row r="5629" spans="1:5" ht="15" thickBot="1" x14ac:dyDescent="0.35">
      <c r="A5629" s="19"/>
      <c r="B5629" s="19"/>
      <c r="C5629" s="20"/>
      <c r="D5629" s="5">
        <v>-2</v>
      </c>
      <c r="E5629" s="6" t="s">
        <v>3136</v>
      </c>
    </row>
    <row r="5630" spans="1:5" ht="15" thickBot="1" x14ac:dyDescent="0.35">
      <c r="A5630" s="9" t="s">
        <v>6077</v>
      </c>
      <c r="B5630" s="9" t="s">
        <v>5</v>
      </c>
      <c r="C5630" s="9" t="s">
        <v>6</v>
      </c>
      <c r="D5630" s="22" t="s">
        <v>6078</v>
      </c>
      <c r="E5630" s="22"/>
    </row>
    <row r="5631" spans="1:5" ht="15" thickBot="1" x14ac:dyDescent="0.35">
      <c r="A5631" s="17"/>
      <c r="B5631" s="17"/>
      <c r="C5631" s="18"/>
      <c r="D5631" s="2" t="s">
        <v>211</v>
      </c>
      <c r="E5631" s="3" t="s">
        <v>212</v>
      </c>
    </row>
    <row r="5632" spans="1:5" ht="15" thickBot="1" x14ac:dyDescent="0.35">
      <c r="A5632" s="17"/>
      <c r="B5632" s="17"/>
      <c r="C5632" s="18"/>
      <c r="D5632" s="1">
        <v>1</v>
      </c>
      <c r="E5632" s="4" t="s">
        <v>2808</v>
      </c>
    </row>
    <row r="5633" spans="1:5" ht="15" thickBot="1" x14ac:dyDescent="0.35">
      <c r="A5633" s="17"/>
      <c r="B5633" s="17"/>
      <c r="C5633" s="18"/>
      <c r="D5633" s="1">
        <v>0</v>
      </c>
      <c r="E5633" s="4" t="s">
        <v>69</v>
      </c>
    </row>
    <row r="5634" spans="1:5" ht="15" thickBot="1" x14ac:dyDescent="0.35">
      <c r="A5634" s="17"/>
      <c r="B5634" s="17"/>
      <c r="C5634" s="18"/>
      <c r="D5634" s="1">
        <v>-1</v>
      </c>
      <c r="E5634" s="4" t="s">
        <v>8</v>
      </c>
    </row>
    <row r="5635" spans="1:5" ht="15" thickBot="1" x14ac:dyDescent="0.35">
      <c r="A5635" s="19"/>
      <c r="B5635" s="19"/>
      <c r="C5635" s="20"/>
      <c r="D5635" s="5">
        <v>-2</v>
      </c>
      <c r="E5635" s="6" t="s">
        <v>3136</v>
      </c>
    </row>
    <row r="5636" spans="1:5" ht="15" thickBot="1" x14ac:dyDescent="0.35">
      <c r="A5636" s="9" t="s">
        <v>6079</v>
      </c>
      <c r="B5636" s="9" t="s">
        <v>5</v>
      </c>
      <c r="C5636" s="9" t="s">
        <v>6</v>
      </c>
      <c r="D5636" s="22" t="s">
        <v>6080</v>
      </c>
      <c r="E5636" s="22"/>
    </row>
    <row r="5637" spans="1:5" ht="15" thickBot="1" x14ac:dyDescent="0.35">
      <c r="A5637" s="17"/>
      <c r="B5637" s="17"/>
      <c r="C5637" s="18"/>
      <c r="D5637" s="2" t="s">
        <v>211</v>
      </c>
      <c r="E5637" s="3" t="s">
        <v>212</v>
      </c>
    </row>
    <row r="5638" spans="1:5" ht="15" thickBot="1" x14ac:dyDescent="0.35">
      <c r="A5638" s="17"/>
      <c r="B5638" s="17"/>
      <c r="C5638" s="18"/>
      <c r="D5638" s="1">
        <v>1</v>
      </c>
      <c r="E5638" s="4" t="s">
        <v>2808</v>
      </c>
    </row>
    <row r="5639" spans="1:5" ht="15" thickBot="1" x14ac:dyDescent="0.35">
      <c r="A5639" s="17"/>
      <c r="B5639" s="17"/>
      <c r="C5639" s="18"/>
      <c r="D5639" s="1">
        <v>0</v>
      </c>
      <c r="E5639" s="4" t="s">
        <v>69</v>
      </c>
    </row>
    <row r="5640" spans="1:5" ht="15" thickBot="1" x14ac:dyDescent="0.35">
      <c r="A5640" s="17"/>
      <c r="B5640" s="17"/>
      <c r="C5640" s="18"/>
      <c r="D5640" s="1">
        <v>-1</v>
      </c>
      <c r="E5640" s="4" t="s">
        <v>8</v>
      </c>
    </row>
    <row r="5641" spans="1:5" ht="15" thickBot="1" x14ac:dyDescent="0.35">
      <c r="A5641" s="19"/>
      <c r="B5641" s="19"/>
      <c r="C5641" s="20"/>
      <c r="D5641" s="5">
        <v>-2</v>
      </c>
      <c r="E5641" s="6" t="s">
        <v>3136</v>
      </c>
    </row>
    <row r="5642" spans="1:5" ht="15" thickBot="1" x14ac:dyDescent="0.35">
      <c r="A5642" s="9" t="s">
        <v>6081</v>
      </c>
      <c r="B5642" s="9" t="s">
        <v>5</v>
      </c>
      <c r="C5642" s="9" t="s">
        <v>6</v>
      </c>
      <c r="D5642" s="22" t="s">
        <v>6082</v>
      </c>
      <c r="E5642" s="22"/>
    </row>
    <row r="5643" spans="1:5" ht="15" thickBot="1" x14ac:dyDescent="0.35">
      <c r="A5643" s="17"/>
      <c r="B5643" s="17"/>
      <c r="C5643" s="18"/>
      <c r="D5643" s="2" t="s">
        <v>211</v>
      </c>
      <c r="E5643" s="3" t="s">
        <v>212</v>
      </c>
    </row>
    <row r="5644" spans="1:5" ht="15" thickBot="1" x14ac:dyDescent="0.35">
      <c r="A5644" s="17"/>
      <c r="B5644" s="17"/>
      <c r="C5644" s="18"/>
      <c r="D5644" s="1">
        <v>1</v>
      </c>
      <c r="E5644" s="4" t="s">
        <v>2808</v>
      </c>
    </row>
    <row r="5645" spans="1:5" ht="15" thickBot="1" x14ac:dyDescent="0.35">
      <c r="A5645" s="17"/>
      <c r="B5645" s="17"/>
      <c r="C5645" s="18"/>
      <c r="D5645" s="1">
        <v>0</v>
      </c>
      <c r="E5645" s="4" t="s">
        <v>69</v>
      </c>
    </row>
    <row r="5646" spans="1:5" ht="15" thickBot="1" x14ac:dyDescent="0.35">
      <c r="A5646" s="17"/>
      <c r="B5646" s="17"/>
      <c r="C5646" s="18"/>
      <c r="D5646" s="1">
        <v>-1</v>
      </c>
      <c r="E5646" s="4" t="s">
        <v>8</v>
      </c>
    </row>
    <row r="5647" spans="1:5" ht="15" thickBot="1" x14ac:dyDescent="0.35">
      <c r="A5647" s="19"/>
      <c r="B5647" s="19"/>
      <c r="C5647" s="20"/>
      <c r="D5647" s="5">
        <v>-2</v>
      </c>
      <c r="E5647" s="6" t="s">
        <v>3136</v>
      </c>
    </row>
    <row r="5648" spans="1:5" ht="15" thickBot="1" x14ac:dyDescent="0.35">
      <c r="A5648" s="9" t="s">
        <v>6083</v>
      </c>
      <c r="B5648" s="9" t="s">
        <v>5</v>
      </c>
      <c r="C5648" s="9" t="s">
        <v>6</v>
      </c>
      <c r="D5648" s="22" t="s">
        <v>6084</v>
      </c>
      <c r="E5648" s="22"/>
    </row>
    <row r="5649" spans="1:5" ht="15" thickBot="1" x14ac:dyDescent="0.35">
      <c r="A5649" s="17"/>
      <c r="B5649" s="17"/>
      <c r="C5649" s="18"/>
      <c r="D5649" s="2" t="s">
        <v>211</v>
      </c>
      <c r="E5649" s="3" t="s">
        <v>212</v>
      </c>
    </row>
    <row r="5650" spans="1:5" ht="15" thickBot="1" x14ac:dyDescent="0.35">
      <c r="A5650" s="17"/>
      <c r="B5650" s="17"/>
      <c r="C5650" s="18"/>
      <c r="D5650" s="1">
        <v>1</v>
      </c>
      <c r="E5650" s="4" t="s">
        <v>2808</v>
      </c>
    </row>
    <row r="5651" spans="1:5" ht="15" thickBot="1" x14ac:dyDescent="0.35">
      <c r="A5651" s="17"/>
      <c r="B5651" s="17"/>
      <c r="C5651" s="18"/>
      <c r="D5651" s="1">
        <v>0</v>
      </c>
      <c r="E5651" s="4" t="s">
        <v>69</v>
      </c>
    </row>
    <row r="5652" spans="1:5" ht="15" thickBot="1" x14ac:dyDescent="0.35">
      <c r="A5652" s="17"/>
      <c r="B5652" s="17"/>
      <c r="C5652" s="18"/>
      <c r="D5652" s="1">
        <v>-1</v>
      </c>
      <c r="E5652" s="4" t="s">
        <v>8</v>
      </c>
    </row>
    <row r="5653" spans="1:5" ht="15" thickBot="1" x14ac:dyDescent="0.35">
      <c r="A5653" s="19"/>
      <c r="B5653" s="19"/>
      <c r="C5653" s="20"/>
      <c r="D5653" s="5">
        <v>-2</v>
      </c>
      <c r="E5653" s="6" t="s">
        <v>3136</v>
      </c>
    </row>
    <row r="5654" spans="1:5" ht="15" thickBot="1" x14ac:dyDescent="0.35">
      <c r="A5654" s="9" t="s">
        <v>6085</v>
      </c>
      <c r="B5654" s="9" t="s">
        <v>5</v>
      </c>
      <c r="C5654" s="9" t="s">
        <v>6</v>
      </c>
      <c r="D5654" s="22" t="s">
        <v>6086</v>
      </c>
      <c r="E5654" s="22"/>
    </row>
    <row r="5655" spans="1:5" ht="15" thickBot="1" x14ac:dyDescent="0.35">
      <c r="A5655" s="17"/>
      <c r="B5655" s="17"/>
      <c r="C5655" s="18"/>
      <c r="D5655" s="2" t="s">
        <v>211</v>
      </c>
      <c r="E5655" s="3" t="s">
        <v>212</v>
      </c>
    </row>
    <row r="5656" spans="1:5" ht="15" thickBot="1" x14ac:dyDescent="0.35">
      <c r="A5656" s="17"/>
      <c r="B5656" s="17"/>
      <c r="C5656" s="18"/>
      <c r="D5656" s="1">
        <v>1</v>
      </c>
      <c r="E5656" s="4" t="s">
        <v>2808</v>
      </c>
    </row>
    <row r="5657" spans="1:5" ht="15" thickBot="1" x14ac:dyDescent="0.35">
      <c r="A5657" s="17"/>
      <c r="B5657" s="17"/>
      <c r="C5657" s="18"/>
      <c r="D5657" s="1">
        <v>0</v>
      </c>
      <c r="E5657" s="4" t="s">
        <v>69</v>
      </c>
    </row>
    <row r="5658" spans="1:5" ht="15" thickBot="1" x14ac:dyDescent="0.35">
      <c r="A5658" s="17"/>
      <c r="B5658" s="17"/>
      <c r="C5658" s="18"/>
      <c r="D5658" s="1">
        <v>-1</v>
      </c>
      <c r="E5658" s="4" t="s">
        <v>8</v>
      </c>
    </row>
    <row r="5659" spans="1:5" ht="15" thickBot="1" x14ac:dyDescent="0.35">
      <c r="A5659" s="19"/>
      <c r="B5659" s="19"/>
      <c r="C5659" s="20"/>
      <c r="D5659" s="5">
        <v>-2</v>
      </c>
      <c r="E5659" s="6" t="s">
        <v>3136</v>
      </c>
    </row>
    <row r="5660" spans="1:5" ht="15" thickBot="1" x14ac:dyDescent="0.35">
      <c r="A5660" s="9" t="s">
        <v>6087</v>
      </c>
      <c r="B5660" s="9" t="s">
        <v>5</v>
      </c>
      <c r="C5660" s="9" t="s">
        <v>6</v>
      </c>
      <c r="D5660" s="22" t="s">
        <v>6088</v>
      </c>
      <c r="E5660" s="22"/>
    </row>
    <row r="5661" spans="1:5" ht="15" thickBot="1" x14ac:dyDescent="0.35">
      <c r="A5661" s="17"/>
      <c r="B5661" s="17"/>
      <c r="C5661" s="18"/>
      <c r="D5661" s="2" t="s">
        <v>211</v>
      </c>
      <c r="E5661" s="3" t="s">
        <v>212</v>
      </c>
    </row>
    <row r="5662" spans="1:5" ht="15" thickBot="1" x14ac:dyDescent="0.35">
      <c r="A5662" s="17"/>
      <c r="B5662" s="17"/>
      <c r="C5662" s="18"/>
      <c r="D5662" s="1">
        <v>1</v>
      </c>
      <c r="E5662" s="4" t="s">
        <v>2808</v>
      </c>
    </row>
    <row r="5663" spans="1:5" ht="15" thickBot="1" x14ac:dyDescent="0.35">
      <c r="A5663" s="17"/>
      <c r="B5663" s="17"/>
      <c r="C5663" s="18"/>
      <c r="D5663" s="1">
        <v>0</v>
      </c>
      <c r="E5663" s="4" t="s">
        <v>69</v>
      </c>
    </row>
    <row r="5664" spans="1:5" ht="15" thickBot="1" x14ac:dyDescent="0.35">
      <c r="A5664" s="17"/>
      <c r="B5664" s="17"/>
      <c r="C5664" s="18"/>
      <c r="D5664" s="1">
        <v>-1</v>
      </c>
      <c r="E5664" s="4" t="s">
        <v>8</v>
      </c>
    </row>
    <row r="5665" spans="1:5" ht="15" thickBot="1" x14ac:dyDescent="0.35">
      <c r="A5665" s="19"/>
      <c r="B5665" s="19"/>
      <c r="C5665" s="20"/>
      <c r="D5665" s="5">
        <v>-2</v>
      </c>
      <c r="E5665" s="6" t="s">
        <v>3136</v>
      </c>
    </row>
    <row r="5666" spans="1:5" ht="15" thickBot="1" x14ac:dyDescent="0.35">
      <c r="A5666" s="9" t="s">
        <v>3367</v>
      </c>
      <c r="B5666" s="9" t="s">
        <v>5</v>
      </c>
      <c r="C5666" s="9" t="s">
        <v>6</v>
      </c>
      <c r="D5666" s="22" t="s">
        <v>3368</v>
      </c>
      <c r="E5666" s="22"/>
    </row>
    <row r="5667" spans="1:5" ht="15" thickBot="1" x14ac:dyDescent="0.35">
      <c r="A5667" s="17"/>
      <c r="B5667" s="17"/>
      <c r="C5667" s="18"/>
      <c r="D5667" s="2" t="s">
        <v>211</v>
      </c>
      <c r="E5667" s="3" t="s">
        <v>212</v>
      </c>
    </row>
    <row r="5668" spans="1:5" ht="15" thickBot="1" x14ac:dyDescent="0.35">
      <c r="A5668" s="17"/>
      <c r="B5668" s="17"/>
      <c r="C5668" s="18"/>
      <c r="D5668" s="1">
        <v>1</v>
      </c>
      <c r="E5668" s="4" t="s">
        <v>2808</v>
      </c>
    </row>
    <row r="5669" spans="1:5" ht="15" thickBot="1" x14ac:dyDescent="0.35">
      <c r="A5669" s="17"/>
      <c r="B5669" s="17"/>
      <c r="C5669" s="18"/>
      <c r="D5669" s="1">
        <v>0</v>
      </c>
      <c r="E5669" s="4" t="s">
        <v>69</v>
      </c>
    </row>
    <row r="5670" spans="1:5" ht="15" thickBot="1" x14ac:dyDescent="0.35">
      <c r="A5670" s="17"/>
      <c r="B5670" s="17"/>
      <c r="C5670" s="18"/>
      <c r="D5670" s="1">
        <v>-1</v>
      </c>
      <c r="E5670" s="4" t="s">
        <v>8</v>
      </c>
    </row>
    <row r="5671" spans="1:5" ht="15" thickBot="1" x14ac:dyDescent="0.35">
      <c r="A5671" s="19"/>
      <c r="B5671" s="19"/>
      <c r="C5671" s="20"/>
      <c r="D5671" s="5">
        <v>-2</v>
      </c>
      <c r="E5671" s="6" t="s">
        <v>3136</v>
      </c>
    </row>
    <row r="5672" spans="1:5" ht="15" thickBot="1" x14ac:dyDescent="0.35">
      <c r="A5672" s="9" t="s">
        <v>3369</v>
      </c>
      <c r="B5672" s="9" t="s">
        <v>5</v>
      </c>
      <c r="C5672" s="9" t="s">
        <v>6</v>
      </c>
      <c r="D5672" s="22" t="s">
        <v>3370</v>
      </c>
      <c r="E5672" s="22"/>
    </row>
    <row r="5673" spans="1:5" ht="15" thickBot="1" x14ac:dyDescent="0.35">
      <c r="A5673" s="17"/>
      <c r="B5673" s="17"/>
      <c r="C5673" s="18"/>
      <c r="D5673" s="2" t="s">
        <v>211</v>
      </c>
      <c r="E5673" s="3" t="s">
        <v>212</v>
      </c>
    </row>
    <row r="5674" spans="1:5" ht="15" thickBot="1" x14ac:dyDescent="0.35">
      <c r="A5674" s="17"/>
      <c r="B5674" s="17"/>
      <c r="C5674" s="18"/>
      <c r="D5674" s="1">
        <v>1</v>
      </c>
      <c r="E5674" s="4" t="s">
        <v>2808</v>
      </c>
    </row>
    <row r="5675" spans="1:5" ht="15" thickBot="1" x14ac:dyDescent="0.35">
      <c r="A5675" s="17"/>
      <c r="B5675" s="17"/>
      <c r="C5675" s="18"/>
      <c r="D5675" s="1">
        <v>0</v>
      </c>
      <c r="E5675" s="4" t="s">
        <v>69</v>
      </c>
    </row>
    <row r="5676" spans="1:5" ht="15" thickBot="1" x14ac:dyDescent="0.35">
      <c r="A5676" s="17"/>
      <c r="B5676" s="17"/>
      <c r="C5676" s="18"/>
      <c r="D5676" s="1">
        <v>-1</v>
      </c>
      <c r="E5676" s="4" t="s">
        <v>8</v>
      </c>
    </row>
    <row r="5677" spans="1:5" ht="15" thickBot="1" x14ac:dyDescent="0.35">
      <c r="A5677" s="19"/>
      <c r="B5677" s="19"/>
      <c r="C5677" s="20"/>
      <c r="D5677" s="5">
        <v>-2</v>
      </c>
      <c r="E5677" s="6" t="s">
        <v>3136</v>
      </c>
    </row>
    <row r="5678" spans="1:5" ht="15" thickBot="1" x14ac:dyDescent="0.35">
      <c r="A5678" s="9" t="s">
        <v>3371</v>
      </c>
      <c r="B5678" s="9" t="s">
        <v>10</v>
      </c>
      <c r="C5678" s="9" t="s">
        <v>214</v>
      </c>
      <c r="D5678" s="22" t="s">
        <v>3372</v>
      </c>
      <c r="E5678" s="22"/>
    </row>
    <row r="5679" spans="1:5" ht="15" thickBot="1" x14ac:dyDescent="0.35">
      <c r="A5679" s="17"/>
      <c r="B5679" s="17"/>
      <c r="C5679" s="18"/>
      <c r="D5679" s="2" t="s">
        <v>211</v>
      </c>
      <c r="E5679" s="3" t="s">
        <v>212</v>
      </c>
    </row>
    <row r="5680" spans="1:5" ht="15" thickBot="1" x14ac:dyDescent="0.35">
      <c r="A5680" s="17"/>
      <c r="B5680" s="17"/>
      <c r="C5680" s="18"/>
      <c r="D5680" s="1">
        <v>1</v>
      </c>
      <c r="E5680" s="4" t="s">
        <v>3373</v>
      </c>
    </row>
    <row r="5681" spans="1:5" ht="15" thickBot="1" x14ac:dyDescent="0.35">
      <c r="A5681" s="17"/>
      <c r="B5681" s="17"/>
      <c r="C5681" s="18"/>
      <c r="D5681" s="1">
        <v>2</v>
      </c>
      <c r="E5681" s="4" t="s">
        <v>2878</v>
      </c>
    </row>
    <row r="5682" spans="1:5" ht="15" thickBot="1" x14ac:dyDescent="0.35">
      <c r="A5682" s="17"/>
      <c r="B5682" s="17"/>
      <c r="C5682" s="18"/>
      <c r="D5682" s="1">
        <v>3</v>
      </c>
      <c r="E5682" s="4" t="s">
        <v>321</v>
      </c>
    </row>
    <row r="5683" spans="1:5" ht="15" thickBot="1" x14ac:dyDescent="0.35">
      <c r="A5683" s="17"/>
      <c r="B5683" s="17"/>
      <c r="C5683" s="18"/>
      <c r="D5683" s="1">
        <v>4</v>
      </c>
      <c r="E5683" s="4" t="s">
        <v>8</v>
      </c>
    </row>
    <row r="5684" spans="1:5" ht="15" thickBot="1" x14ac:dyDescent="0.35">
      <c r="A5684" s="19"/>
      <c r="B5684" s="19"/>
      <c r="C5684" s="20"/>
      <c r="D5684" s="5">
        <v>5</v>
      </c>
      <c r="E5684" s="6" t="s">
        <v>3136</v>
      </c>
    </row>
    <row r="5685" spans="1:5" ht="15" thickBot="1" x14ac:dyDescent="0.35">
      <c r="A5685" s="9" t="s">
        <v>3374</v>
      </c>
      <c r="B5685" s="9" t="s">
        <v>68</v>
      </c>
      <c r="C5685" s="9" t="s">
        <v>222</v>
      </c>
      <c r="D5685" s="22" t="s">
        <v>3375</v>
      </c>
      <c r="E5685" s="22"/>
    </row>
    <row r="5686" spans="1:5" ht="15" thickBot="1" x14ac:dyDescent="0.35">
      <c r="A5686" s="17"/>
      <c r="B5686" s="17"/>
      <c r="C5686" s="18"/>
      <c r="D5686" s="2" t="s">
        <v>211</v>
      </c>
      <c r="E5686" s="3" t="s">
        <v>212</v>
      </c>
    </row>
    <row r="5687" spans="1:5" ht="15" thickBot="1" x14ac:dyDescent="0.35">
      <c r="A5687" s="17"/>
      <c r="B5687" s="17"/>
      <c r="C5687" s="18"/>
      <c r="D5687" s="1">
        <v>0</v>
      </c>
      <c r="E5687" s="4" t="s">
        <v>69</v>
      </c>
    </row>
    <row r="5688" spans="1:5" ht="15" thickBot="1" x14ac:dyDescent="0.35">
      <c r="A5688" s="19"/>
      <c r="B5688" s="19"/>
      <c r="C5688" s="20"/>
      <c r="D5688" s="5">
        <v>1</v>
      </c>
      <c r="E5688" s="6" t="s">
        <v>70</v>
      </c>
    </row>
    <row r="5689" spans="1:5" ht="15" thickBot="1" x14ac:dyDescent="0.35">
      <c r="A5689" s="9" t="s">
        <v>3376</v>
      </c>
      <c r="B5689" s="9" t="s">
        <v>68</v>
      </c>
      <c r="C5689" s="9" t="s">
        <v>222</v>
      </c>
      <c r="D5689" s="22" t="s">
        <v>3377</v>
      </c>
      <c r="E5689" s="22"/>
    </row>
    <row r="5690" spans="1:5" ht="15" thickBot="1" x14ac:dyDescent="0.35">
      <c r="A5690" s="17"/>
      <c r="B5690" s="17"/>
      <c r="C5690" s="18"/>
      <c r="D5690" s="2" t="s">
        <v>211</v>
      </c>
      <c r="E5690" s="3" t="s">
        <v>212</v>
      </c>
    </row>
    <row r="5691" spans="1:5" ht="15" thickBot="1" x14ac:dyDescent="0.35">
      <c r="A5691" s="17"/>
      <c r="B5691" s="17"/>
      <c r="C5691" s="18"/>
      <c r="D5691" s="1">
        <v>0</v>
      </c>
      <c r="E5691" s="4" t="s">
        <v>69</v>
      </c>
    </row>
    <row r="5692" spans="1:5" ht="15" thickBot="1" x14ac:dyDescent="0.35">
      <c r="A5692" s="19"/>
      <c r="B5692" s="19"/>
      <c r="C5692" s="20"/>
      <c r="D5692" s="5">
        <v>1</v>
      </c>
      <c r="E5692" s="6" t="s">
        <v>70</v>
      </c>
    </row>
    <row r="5693" spans="1:5" ht="15" thickBot="1" x14ac:dyDescent="0.35">
      <c r="A5693" s="9" t="s">
        <v>3378</v>
      </c>
      <c r="B5693" s="9" t="s">
        <v>68</v>
      </c>
      <c r="C5693" s="9" t="s">
        <v>222</v>
      </c>
      <c r="D5693" s="22" t="s">
        <v>6089</v>
      </c>
      <c r="E5693" s="22"/>
    </row>
    <row r="5694" spans="1:5" ht="15" thickBot="1" x14ac:dyDescent="0.35">
      <c r="A5694" s="17"/>
      <c r="B5694" s="17"/>
      <c r="C5694" s="18"/>
      <c r="D5694" s="2" t="s">
        <v>211</v>
      </c>
      <c r="E5694" s="3" t="s">
        <v>212</v>
      </c>
    </row>
    <row r="5695" spans="1:5" ht="15" thickBot="1" x14ac:dyDescent="0.35">
      <c r="A5695" s="17"/>
      <c r="B5695" s="17"/>
      <c r="C5695" s="18"/>
      <c r="D5695" s="1">
        <v>0</v>
      </c>
      <c r="E5695" s="4" t="s">
        <v>69</v>
      </c>
    </row>
    <row r="5696" spans="1:5" ht="15" thickBot="1" x14ac:dyDescent="0.35">
      <c r="A5696" s="19"/>
      <c r="B5696" s="19"/>
      <c r="C5696" s="20"/>
      <c r="D5696" s="5">
        <v>1</v>
      </c>
      <c r="E5696" s="6" t="s">
        <v>70</v>
      </c>
    </row>
    <row r="5697" spans="1:5" ht="15" thickBot="1" x14ac:dyDescent="0.35">
      <c r="A5697" s="9" t="s">
        <v>3379</v>
      </c>
      <c r="B5697" s="9" t="s">
        <v>68</v>
      </c>
      <c r="C5697" s="9" t="s">
        <v>222</v>
      </c>
      <c r="D5697" s="22" t="s">
        <v>3380</v>
      </c>
      <c r="E5697" s="22"/>
    </row>
    <row r="5698" spans="1:5" ht="15" thickBot="1" x14ac:dyDescent="0.35">
      <c r="A5698" s="17"/>
      <c r="B5698" s="17"/>
      <c r="C5698" s="18"/>
      <c r="D5698" s="2" t="s">
        <v>211</v>
      </c>
      <c r="E5698" s="3" t="s">
        <v>212</v>
      </c>
    </row>
    <row r="5699" spans="1:5" ht="15" thickBot="1" x14ac:dyDescent="0.35">
      <c r="A5699" s="17"/>
      <c r="B5699" s="17"/>
      <c r="C5699" s="18"/>
      <c r="D5699" s="1">
        <v>0</v>
      </c>
      <c r="E5699" s="4" t="s">
        <v>69</v>
      </c>
    </row>
    <row r="5700" spans="1:5" ht="15" thickBot="1" x14ac:dyDescent="0.35">
      <c r="A5700" s="19"/>
      <c r="B5700" s="19"/>
      <c r="C5700" s="20"/>
      <c r="D5700" s="5">
        <v>1</v>
      </c>
      <c r="E5700" s="6" t="s">
        <v>70</v>
      </c>
    </row>
    <row r="5701" spans="1:5" ht="15" thickBot="1" x14ac:dyDescent="0.35">
      <c r="A5701" s="9" t="s">
        <v>3381</v>
      </c>
      <c r="B5701" s="9" t="s">
        <v>68</v>
      </c>
      <c r="C5701" s="9" t="s">
        <v>222</v>
      </c>
      <c r="D5701" s="22" t="s">
        <v>3382</v>
      </c>
      <c r="E5701" s="22"/>
    </row>
    <row r="5702" spans="1:5" ht="15" thickBot="1" x14ac:dyDescent="0.35">
      <c r="A5702" s="17"/>
      <c r="B5702" s="17"/>
      <c r="C5702" s="18"/>
      <c r="D5702" s="2" t="s">
        <v>211</v>
      </c>
      <c r="E5702" s="3" t="s">
        <v>212</v>
      </c>
    </row>
    <row r="5703" spans="1:5" ht="15" thickBot="1" x14ac:dyDescent="0.35">
      <c r="A5703" s="17"/>
      <c r="B5703" s="17"/>
      <c r="C5703" s="18"/>
      <c r="D5703" s="1">
        <v>0</v>
      </c>
      <c r="E5703" s="4" t="s">
        <v>69</v>
      </c>
    </row>
    <row r="5704" spans="1:5" ht="15" thickBot="1" x14ac:dyDescent="0.35">
      <c r="A5704" s="19"/>
      <c r="B5704" s="19"/>
      <c r="C5704" s="20"/>
      <c r="D5704" s="5">
        <v>1</v>
      </c>
      <c r="E5704" s="6" t="s">
        <v>70</v>
      </c>
    </row>
    <row r="5705" spans="1:5" ht="15" thickBot="1" x14ac:dyDescent="0.35">
      <c r="A5705" s="9" t="s">
        <v>3383</v>
      </c>
      <c r="B5705" s="9" t="s">
        <v>5</v>
      </c>
      <c r="C5705" s="9" t="s">
        <v>6</v>
      </c>
      <c r="D5705" s="22" t="s">
        <v>3384</v>
      </c>
      <c r="E5705" s="22"/>
    </row>
    <row r="5706" spans="1:5" ht="15" thickBot="1" x14ac:dyDescent="0.35">
      <c r="A5706" s="17"/>
      <c r="B5706" s="17"/>
      <c r="C5706" s="18"/>
      <c r="D5706" s="2" t="s">
        <v>211</v>
      </c>
      <c r="E5706" s="3" t="s">
        <v>212</v>
      </c>
    </row>
    <row r="5707" spans="1:5" ht="15" thickBot="1" x14ac:dyDescent="0.35">
      <c r="A5707" s="17"/>
      <c r="B5707" s="17"/>
      <c r="C5707" s="18"/>
      <c r="D5707" s="1">
        <v>1</v>
      </c>
      <c r="E5707" s="4" t="s">
        <v>269</v>
      </c>
    </row>
    <row r="5708" spans="1:5" ht="15" thickBot="1" x14ac:dyDescent="0.35">
      <c r="A5708" s="17"/>
      <c r="B5708" s="17"/>
      <c r="C5708" s="18"/>
      <c r="D5708" s="1">
        <v>0</v>
      </c>
      <c r="E5708" s="4" t="s">
        <v>69</v>
      </c>
    </row>
    <row r="5709" spans="1:5" ht="15" thickBot="1" x14ac:dyDescent="0.35">
      <c r="A5709" s="17"/>
      <c r="B5709" s="17"/>
      <c r="C5709" s="18"/>
      <c r="D5709" s="1">
        <v>-1</v>
      </c>
      <c r="E5709" s="4" t="s">
        <v>8</v>
      </c>
    </row>
    <row r="5710" spans="1:5" ht="15" thickBot="1" x14ac:dyDescent="0.35">
      <c r="A5710" s="19"/>
      <c r="B5710" s="19"/>
      <c r="C5710" s="20"/>
      <c r="D5710" s="5">
        <v>-2</v>
      </c>
      <c r="E5710" s="6" t="s">
        <v>3186</v>
      </c>
    </row>
    <row r="5711" spans="1:5" ht="15" thickBot="1" x14ac:dyDescent="0.35">
      <c r="A5711" s="9" t="s">
        <v>3385</v>
      </c>
      <c r="B5711" s="9" t="s">
        <v>10</v>
      </c>
      <c r="C5711" s="9" t="s">
        <v>214</v>
      </c>
      <c r="D5711" s="22" t="s">
        <v>3386</v>
      </c>
      <c r="E5711" s="22"/>
    </row>
    <row r="5712" spans="1:5" ht="15" thickBot="1" x14ac:dyDescent="0.35">
      <c r="A5712" s="17"/>
      <c r="B5712" s="17"/>
      <c r="C5712" s="18"/>
      <c r="D5712" s="2" t="s">
        <v>211</v>
      </c>
      <c r="E5712" s="3" t="s">
        <v>212</v>
      </c>
    </row>
    <row r="5713" spans="1:5" ht="15" thickBot="1" x14ac:dyDescent="0.35">
      <c r="A5713" s="17"/>
      <c r="B5713" s="17"/>
      <c r="C5713" s="18"/>
      <c r="D5713" s="1">
        <v>1</v>
      </c>
      <c r="E5713" s="4" t="s">
        <v>2876</v>
      </c>
    </row>
    <row r="5714" spans="1:5" ht="15" thickBot="1" x14ac:dyDescent="0.35">
      <c r="A5714" s="17"/>
      <c r="B5714" s="17"/>
      <c r="C5714" s="18"/>
      <c r="D5714" s="1">
        <v>2</v>
      </c>
      <c r="E5714" s="4" t="s">
        <v>2877</v>
      </c>
    </row>
    <row r="5715" spans="1:5" ht="15" thickBot="1" x14ac:dyDescent="0.35">
      <c r="A5715" s="17"/>
      <c r="B5715" s="17"/>
      <c r="C5715" s="18"/>
      <c r="D5715" s="1">
        <v>3</v>
      </c>
      <c r="E5715" s="4" t="s">
        <v>2878</v>
      </c>
    </row>
    <row r="5716" spans="1:5" ht="15" thickBot="1" x14ac:dyDescent="0.35">
      <c r="A5716" s="17"/>
      <c r="B5716" s="17"/>
      <c r="C5716" s="18"/>
      <c r="D5716" s="1">
        <v>4</v>
      </c>
      <c r="E5716" s="4" t="s">
        <v>3387</v>
      </c>
    </row>
    <row r="5717" spans="1:5" ht="15" thickBot="1" x14ac:dyDescent="0.35">
      <c r="A5717" s="17"/>
      <c r="B5717" s="17"/>
      <c r="C5717" s="18"/>
      <c r="D5717" s="1">
        <v>5</v>
      </c>
      <c r="E5717" s="4" t="s">
        <v>3342</v>
      </c>
    </row>
    <row r="5718" spans="1:5" ht="15" thickBot="1" x14ac:dyDescent="0.35">
      <c r="A5718" s="17"/>
      <c r="B5718" s="17"/>
      <c r="C5718" s="18"/>
      <c r="D5718" s="1">
        <v>6</v>
      </c>
      <c r="E5718" s="4" t="s">
        <v>8</v>
      </c>
    </row>
    <row r="5719" spans="1:5" ht="15" thickBot="1" x14ac:dyDescent="0.35">
      <c r="A5719" s="19"/>
      <c r="B5719" s="19"/>
      <c r="C5719" s="20"/>
      <c r="D5719" s="5">
        <v>7</v>
      </c>
      <c r="E5719" s="6" t="s">
        <v>3136</v>
      </c>
    </row>
    <row r="5720" spans="1:5" ht="15" thickBot="1" x14ac:dyDescent="0.35">
      <c r="A5720" s="9" t="s">
        <v>3388</v>
      </c>
      <c r="B5720" s="9" t="s">
        <v>68</v>
      </c>
      <c r="C5720" s="9" t="s">
        <v>222</v>
      </c>
      <c r="D5720" s="22" t="s">
        <v>3389</v>
      </c>
      <c r="E5720" s="22"/>
    </row>
    <row r="5721" spans="1:5" ht="15" thickBot="1" x14ac:dyDescent="0.35">
      <c r="A5721" s="17"/>
      <c r="B5721" s="17"/>
      <c r="C5721" s="18"/>
      <c r="D5721" s="2" t="s">
        <v>211</v>
      </c>
      <c r="E5721" s="3" t="s">
        <v>212</v>
      </c>
    </row>
    <row r="5722" spans="1:5" ht="15" thickBot="1" x14ac:dyDescent="0.35">
      <c r="A5722" s="17"/>
      <c r="B5722" s="17"/>
      <c r="C5722" s="18"/>
      <c r="D5722" s="1">
        <v>0</v>
      </c>
      <c r="E5722" s="4" t="s">
        <v>69</v>
      </c>
    </row>
    <row r="5723" spans="1:5" ht="15" thickBot="1" x14ac:dyDescent="0.35">
      <c r="A5723" s="19"/>
      <c r="B5723" s="19"/>
      <c r="C5723" s="20"/>
      <c r="D5723" s="5">
        <v>1</v>
      </c>
      <c r="E5723" s="6" t="s">
        <v>70</v>
      </c>
    </row>
    <row r="5724" spans="1:5" ht="15" thickBot="1" x14ac:dyDescent="0.35">
      <c r="A5724" s="9" t="s">
        <v>3390</v>
      </c>
      <c r="B5724" s="9" t="s">
        <v>68</v>
      </c>
      <c r="C5724" s="9" t="s">
        <v>222</v>
      </c>
      <c r="D5724" s="22" t="s">
        <v>3391</v>
      </c>
      <c r="E5724" s="22"/>
    </row>
    <row r="5725" spans="1:5" ht="15" thickBot="1" x14ac:dyDescent="0.35">
      <c r="A5725" s="17"/>
      <c r="B5725" s="17"/>
      <c r="C5725" s="18"/>
      <c r="D5725" s="2" t="s">
        <v>211</v>
      </c>
      <c r="E5725" s="3" t="s">
        <v>212</v>
      </c>
    </row>
    <row r="5726" spans="1:5" ht="15" thickBot="1" x14ac:dyDescent="0.35">
      <c r="A5726" s="17"/>
      <c r="B5726" s="17"/>
      <c r="C5726" s="18"/>
      <c r="D5726" s="1">
        <v>0</v>
      </c>
      <c r="E5726" s="4" t="s">
        <v>69</v>
      </c>
    </row>
    <row r="5727" spans="1:5" ht="15" thickBot="1" x14ac:dyDescent="0.35">
      <c r="A5727" s="19"/>
      <c r="B5727" s="19"/>
      <c r="C5727" s="20"/>
      <c r="D5727" s="5">
        <v>1</v>
      </c>
      <c r="E5727" s="6" t="s">
        <v>70</v>
      </c>
    </row>
    <row r="5728" spans="1:5" ht="15" thickBot="1" x14ac:dyDescent="0.35">
      <c r="A5728" s="9" t="s">
        <v>3392</v>
      </c>
      <c r="B5728" s="9" t="s">
        <v>68</v>
      </c>
      <c r="C5728" s="9" t="s">
        <v>222</v>
      </c>
      <c r="D5728" s="22" t="s">
        <v>3393</v>
      </c>
      <c r="E5728" s="22"/>
    </row>
    <row r="5729" spans="1:5" ht="15" thickBot="1" x14ac:dyDescent="0.35">
      <c r="A5729" s="17"/>
      <c r="B5729" s="17"/>
      <c r="C5729" s="18"/>
      <c r="D5729" s="2" t="s">
        <v>211</v>
      </c>
      <c r="E5729" s="3" t="s">
        <v>212</v>
      </c>
    </row>
    <row r="5730" spans="1:5" ht="15" thickBot="1" x14ac:dyDescent="0.35">
      <c r="A5730" s="17"/>
      <c r="B5730" s="17"/>
      <c r="C5730" s="18"/>
      <c r="D5730" s="1">
        <v>0</v>
      </c>
      <c r="E5730" s="4" t="s">
        <v>69</v>
      </c>
    </row>
    <row r="5731" spans="1:5" ht="15" thickBot="1" x14ac:dyDescent="0.35">
      <c r="A5731" s="19"/>
      <c r="B5731" s="19"/>
      <c r="C5731" s="20"/>
      <c r="D5731" s="5">
        <v>1</v>
      </c>
      <c r="E5731" s="6" t="s">
        <v>70</v>
      </c>
    </row>
    <row r="5732" spans="1:5" ht="15" thickBot="1" x14ac:dyDescent="0.35">
      <c r="A5732" s="9" t="s">
        <v>3394</v>
      </c>
      <c r="B5732" s="9" t="s">
        <v>68</v>
      </c>
      <c r="C5732" s="9" t="s">
        <v>222</v>
      </c>
      <c r="D5732" s="22" t="s">
        <v>3395</v>
      </c>
      <c r="E5732" s="22"/>
    </row>
    <row r="5733" spans="1:5" ht="15" thickBot="1" x14ac:dyDescent="0.35">
      <c r="A5733" s="17"/>
      <c r="B5733" s="17"/>
      <c r="C5733" s="18"/>
      <c r="D5733" s="2" t="s">
        <v>211</v>
      </c>
      <c r="E5733" s="3" t="s">
        <v>212</v>
      </c>
    </row>
    <row r="5734" spans="1:5" ht="15" thickBot="1" x14ac:dyDescent="0.35">
      <c r="A5734" s="17"/>
      <c r="B5734" s="17"/>
      <c r="C5734" s="18"/>
      <c r="D5734" s="1">
        <v>0</v>
      </c>
      <c r="E5734" s="4" t="s">
        <v>69</v>
      </c>
    </row>
    <row r="5735" spans="1:5" ht="15" thickBot="1" x14ac:dyDescent="0.35">
      <c r="A5735" s="19"/>
      <c r="B5735" s="19"/>
      <c r="C5735" s="20"/>
      <c r="D5735" s="5">
        <v>1</v>
      </c>
      <c r="E5735" s="6" t="s">
        <v>70</v>
      </c>
    </row>
    <row r="5736" spans="1:5" ht="15" thickBot="1" x14ac:dyDescent="0.35">
      <c r="A5736" s="9" t="s">
        <v>3396</v>
      </c>
      <c r="B5736" s="9" t="s">
        <v>68</v>
      </c>
      <c r="C5736" s="9" t="s">
        <v>222</v>
      </c>
      <c r="D5736" s="22" t="s">
        <v>3397</v>
      </c>
      <c r="E5736" s="22"/>
    </row>
    <row r="5737" spans="1:5" ht="15" thickBot="1" x14ac:dyDescent="0.35">
      <c r="A5737" s="17"/>
      <c r="B5737" s="17"/>
      <c r="C5737" s="18"/>
      <c r="D5737" s="2" t="s">
        <v>211</v>
      </c>
      <c r="E5737" s="3" t="s">
        <v>212</v>
      </c>
    </row>
    <row r="5738" spans="1:5" ht="15" thickBot="1" x14ac:dyDescent="0.35">
      <c r="A5738" s="17"/>
      <c r="B5738" s="17"/>
      <c r="C5738" s="18"/>
      <c r="D5738" s="1">
        <v>0</v>
      </c>
      <c r="E5738" s="4" t="s">
        <v>69</v>
      </c>
    </row>
    <row r="5739" spans="1:5" ht="15" thickBot="1" x14ac:dyDescent="0.35">
      <c r="A5739" s="19"/>
      <c r="B5739" s="19"/>
      <c r="C5739" s="20"/>
      <c r="D5739" s="5">
        <v>1</v>
      </c>
      <c r="E5739" s="6" t="s">
        <v>70</v>
      </c>
    </row>
    <row r="5740" spans="1:5" ht="15" thickBot="1" x14ac:dyDescent="0.35">
      <c r="A5740" s="10" t="s">
        <v>3398</v>
      </c>
      <c r="B5740" s="10" t="s">
        <v>10</v>
      </c>
      <c r="C5740" s="10" t="s">
        <v>11</v>
      </c>
      <c r="D5740" s="21" t="s">
        <v>251</v>
      </c>
      <c r="E5740" s="21"/>
    </row>
    <row r="5741" spans="1:5" ht="15" thickBot="1" x14ac:dyDescent="0.35">
      <c r="A5741" s="9" t="s">
        <v>3399</v>
      </c>
      <c r="B5741" s="9" t="s">
        <v>68</v>
      </c>
      <c r="C5741" s="9" t="s">
        <v>222</v>
      </c>
      <c r="D5741" s="22" t="s">
        <v>3400</v>
      </c>
      <c r="E5741" s="22"/>
    </row>
    <row r="5742" spans="1:5" ht="15" thickBot="1" x14ac:dyDescent="0.35">
      <c r="A5742" s="17"/>
      <c r="B5742" s="17"/>
      <c r="C5742" s="18"/>
      <c r="D5742" s="2" t="s">
        <v>211</v>
      </c>
      <c r="E5742" s="3" t="s">
        <v>212</v>
      </c>
    </row>
    <row r="5743" spans="1:5" ht="15" thickBot="1" x14ac:dyDescent="0.35">
      <c r="A5743" s="17"/>
      <c r="B5743" s="17"/>
      <c r="C5743" s="18"/>
      <c r="D5743" s="1">
        <v>0</v>
      </c>
      <c r="E5743" s="4" t="s">
        <v>69</v>
      </c>
    </row>
    <row r="5744" spans="1:5" ht="15" thickBot="1" x14ac:dyDescent="0.35">
      <c r="A5744" s="19"/>
      <c r="B5744" s="19"/>
      <c r="C5744" s="20"/>
      <c r="D5744" s="5">
        <v>1</v>
      </c>
      <c r="E5744" s="6" t="s">
        <v>70</v>
      </c>
    </row>
    <row r="5745" spans="1:5" ht="15" thickBot="1" x14ac:dyDescent="0.35">
      <c r="A5745" s="9" t="s">
        <v>3401</v>
      </c>
      <c r="B5745" s="9" t="s">
        <v>68</v>
      </c>
      <c r="C5745" s="9" t="s">
        <v>222</v>
      </c>
      <c r="D5745" s="22" t="s">
        <v>3402</v>
      </c>
      <c r="E5745" s="22"/>
    </row>
    <row r="5746" spans="1:5" ht="15" thickBot="1" x14ac:dyDescent="0.35">
      <c r="A5746" s="17"/>
      <c r="B5746" s="17"/>
      <c r="C5746" s="18"/>
      <c r="D5746" s="2" t="s">
        <v>211</v>
      </c>
      <c r="E5746" s="3" t="s">
        <v>212</v>
      </c>
    </row>
    <row r="5747" spans="1:5" ht="15" thickBot="1" x14ac:dyDescent="0.35">
      <c r="A5747" s="17"/>
      <c r="B5747" s="17"/>
      <c r="C5747" s="18"/>
      <c r="D5747" s="1">
        <v>0</v>
      </c>
      <c r="E5747" s="4" t="s">
        <v>69</v>
      </c>
    </row>
    <row r="5748" spans="1:5" ht="15" thickBot="1" x14ac:dyDescent="0.35">
      <c r="A5748" s="19"/>
      <c r="B5748" s="19"/>
      <c r="C5748" s="20"/>
      <c r="D5748" s="5">
        <v>1</v>
      </c>
      <c r="E5748" s="6" t="s">
        <v>70</v>
      </c>
    </row>
    <row r="5749" spans="1:5" ht="15" thickBot="1" x14ac:dyDescent="0.35">
      <c r="A5749" s="9" t="s">
        <v>3403</v>
      </c>
      <c r="B5749" s="9" t="s">
        <v>10</v>
      </c>
      <c r="C5749" s="9" t="s">
        <v>214</v>
      </c>
      <c r="D5749" s="22" t="s">
        <v>3404</v>
      </c>
      <c r="E5749" s="22"/>
    </row>
    <row r="5750" spans="1:5" ht="15" thickBot="1" x14ac:dyDescent="0.35">
      <c r="A5750" s="17"/>
      <c r="B5750" s="17"/>
      <c r="C5750" s="18"/>
      <c r="D5750" s="2" t="s">
        <v>211</v>
      </c>
      <c r="E5750" s="3" t="s">
        <v>212</v>
      </c>
    </row>
    <row r="5751" spans="1:5" ht="15" thickBot="1" x14ac:dyDescent="0.35">
      <c r="A5751" s="17"/>
      <c r="B5751" s="17"/>
      <c r="C5751" s="18"/>
      <c r="D5751" s="1">
        <v>1</v>
      </c>
      <c r="E5751" s="4" t="s">
        <v>2876</v>
      </c>
    </row>
    <row r="5752" spans="1:5" ht="15" thickBot="1" x14ac:dyDescent="0.35">
      <c r="A5752" s="17"/>
      <c r="B5752" s="17"/>
      <c r="C5752" s="18"/>
      <c r="D5752" s="1">
        <v>2</v>
      </c>
      <c r="E5752" s="4" t="s">
        <v>2877</v>
      </c>
    </row>
    <row r="5753" spans="1:5" ht="15" thickBot="1" x14ac:dyDescent="0.35">
      <c r="A5753" s="17"/>
      <c r="B5753" s="17"/>
      <c r="C5753" s="18"/>
      <c r="D5753" s="1">
        <v>3</v>
      </c>
      <c r="E5753" s="4" t="s">
        <v>2878</v>
      </c>
    </row>
    <row r="5754" spans="1:5" ht="15" thickBot="1" x14ac:dyDescent="0.35">
      <c r="A5754" s="17"/>
      <c r="B5754" s="17"/>
      <c r="C5754" s="18"/>
      <c r="D5754" s="1">
        <v>4</v>
      </c>
      <c r="E5754" s="4" t="s">
        <v>3387</v>
      </c>
    </row>
    <row r="5755" spans="1:5" ht="15" thickBot="1" x14ac:dyDescent="0.35">
      <c r="A5755" s="17"/>
      <c r="B5755" s="17"/>
      <c r="C5755" s="18"/>
      <c r="D5755" s="1">
        <v>5</v>
      </c>
      <c r="E5755" s="4" t="s">
        <v>3342</v>
      </c>
    </row>
    <row r="5756" spans="1:5" ht="15" thickBot="1" x14ac:dyDescent="0.35">
      <c r="A5756" s="17"/>
      <c r="B5756" s="17"/>
      <c r="C5756" s="18"/>
      <c r="D5756" s="1">
        <v>6</v>
      </c>
      <c r="E5756" s="4" t="s">
        <v>8</v>
      </c>
    </row>
    <row r="5757" spans="1:5" ht="15" thickBot="1" x14ac:dyDescent="0.35">
      <c r="A5757" s="19"/>
      <c r="B5757" s="19"/>
      <c r="C5757" s="20"/>
      <c r="D5757" s="5">
        <v>7</v>
      </c>
      <c r="E5757" s="6" t="s">
        <v>3136</v>
      </c>
    </row>
    <row r="5758" spans="1:5" ht="15" thickBot="1" x14ac:dyDescent="0.35">
      <c r="A5758" s="9" t="s">
        <v>3405</v>
      </c>
      <c r="B5758" s="9" t="s">
        <v>68</v>
      </c>
      <c r="C5758" s="9" t="s">
        <v>222</v>
      </c>
      <c r="D5758" s="22" t="s">
        <v>3406</v>
      </c>
      <c r="E5758" s="22"/>
    </row>
    <row r="5759" spans="1:5" ht="15" thickBot="1" x14ac:dyDescent="0.35">
      <c r="A5759" s="17"/>
      <c r="B5759" s="17"/>
      <c r="C5759" s="18"/>
      <c r="D5759" s="2" t="s">
        <v>211</v>
      </c>
      <c r="E5759" s="3" t="s">
        <v>212</v>
      </c>
    </row>
    <row r="5760" spans="1:5" ht="15" thickBot="1" x14ac:dyDescent="0.35">
      <c r="A5760" s="17"/>
      <c r="B5760" s="17"/>
      <c r="C5760" s="18"/>
      <c r="D5760" s="1">
        <v>0</v>
      </c>
      <c r="E5760" s="4" t="s">
        <v>69</v>
      </c>
    </row>
    <row r="5761" spans="1:5" ht="15" thickBot="1" x14ac:dyDescent="0.35">
      <c r="A5761" s="19"/>
      <c r="B5761" s="19"/>
      <c r="C5761" s="20"/>
      <c r="D5761" s="5">
        <v>1</v>
      </c>
      <c r="E5761" s="6" t="s">
        <v>70</v>
      </c>
    </row>
    <row r="5762" spans="1:5" ht="15" thickBot="1" x14ac:dyDescent="0.35">
      <c r="A5762" s="9" t="s">
        <v>3407</v>
      </c>
      <c r="B5762" s="9" t="s">
        <v>68</v>
      </c>
      <c r="C5762" s="9" t="s">
        <v>222</v>
      </c>
      <c r="D5762" s="22" t="s">
        <v>3408</v>
      </c>
      <c r="E5762" s="22"/>
    </row>
    <row r="5763" spans="1:5" ht="15" thickBot="1" x14ac:dyDescent="0.35">
      <c r="A5763" s="17"/>
      <c r="B5763" s="17"/>
      <c r="C5763" s="18"/>
      <c r="D5763" s="2" t="s">
        <v>211</v>
      </c>
      <c r="E5763" s="3" t="s">
        <v>212</v>
      </c>
    </row>
    <row r="5764" spans="1:5" ht="15" thickBot="1" x14ac:dyDescent="0.35">
      <c r="A5764" s="17"/>
      <c r="B5764" s="17"/>
      <c r="C5764" s="18"/>
      <c r="D5764" s="1">
        <v>0</v>
      </c>
      <c r="E5764" s="4" t="s">
        <v>69</v>
      </c>
    </row>
    <row r="5765" spans="1:5" ht="15" thickBot="1" x14ac:dyDescent="0.35">
      <c r="A5765" s="19"/>
      <c r="B5765" s="19"/>
      <c r="C5765" s="20"/>
      <c r="D5765" s="5">
        <v>1</v>
      </c>
      <c r="E5765" s="6" t="s">
        <v>70</v>
      </c>
    </row>
    <row r="5766" spans="1:5" ht="15" thickBot="1" x14ac:dyDescent="0.35">
      <c r="A5766" s="9" t="s">
        <v>3409</v>
      </c>
      <c r="B5766" s="9" t="s">
        <v>68</v>
      </c>
      <c r="C5766" s="9" t="s">
        <v>222</v>
      </c>
      <c r="D5766" s="22" t="s">
        <v>3410</v>
      </c>
      <c r="E5766" s="22"/>
    </row>
    <row r="5767" spans="1:5" ht="15" thickBot="1" x14ac:dyDescent="0.35">
      <c r="A5767" s="17"/>
      <c r="B5767" s="17"/>
      <c r="C5767" s="18"/>
      <c r="D5767" s="2" t="s">
        <v>211</v>
      </c>
      <c r="E5767" s="3" t="s">
        <v>212</v>
      </c>
    </row>
    <row r="5768" spans="1:5" ht="15" thickBot="1" x14ac:dyDescent="0.35">
      <c r="A5768" s="17"/>
      <c r="B5768" s="17"/>
      <c r="C5768" s="18"/>
      <c r="D5768" s="1">
        <v>0</v>
      </c>
      <c r="E5768" s="4" t="s">
        <v>69</v>
      </c>
    </row>
    <row r="5769" spans="1:5" ht="15" thickBot="1" x14ac:dyDescent="0.35">
      <c r="A5769" s="19"/>
      <c r="B5769" s="19"/>
      <c r="C5769" s="20"/>
      <c r="D5769" s="5">
        <v>1</v>
      </c>
      <c r="E5769" s="6" t="s">
        <v>70</v>
      </c>
    </row>
    <row r="5770" spans="1:5" ht="15" thickBot="1" x14ac:dyDescent="0.35">
      <c r="A5770" s="9" t="s">
        <v>3411</v>
      </c>
      <c r="B5770" s="9" t="s">
        <v>68</v>
      </c>
      <c r="C5770" s="9" t="s">
        <v>222</v>
      </c>
      <c r="D5770" s="22" t="s">
        <v>3412</v>
      </c>
      <c r="E5770" s="22"/>
    </row>
    <row r="5771" spans="1:5" ht="15" thickBot="1" x14ac:dyDescent="0.35">
      <c r="A5771" s="17"/>
      <c r="B5771" s="17"/>
      <c r="C5771" s="18"/>
      <c r="D5771" s="2" t="s">
        <v>211</v>
      </c>
      <c r="E5771" s="3" t="s">
        <v>212</v>
      </c>
    </row>
    <row r="5772" spans="1:5" ht="15" thickBot="1" x14ac:dyDescent="0.35">
      <c r="A5772" s="17"/>
      <c r="B5772" s="17"/>
      <c r="C5772" s="18"/>
      <c r="D5772" s="1">
        <v>0</v>
      </c>
      <c r="E5772" s="4" t="s">
        <v>69</v>
      </c>
    </row>
    <row r="5773" spans="1:5" ht="15" thickBot="1" x14ac:dyDescent="0.35">
      <c r="A5773" s="19"/>
      <c r="B5773" s="19"/>
      <c r="C5773" s="20"/>
      <c r="D5773" s="5">
        <v>1</v>
      </c>
      <c r="E5773" s="6" t="s">
        <v>70</v>
      </c>
    </row>
    <row r="5774" spans="1:5" ht="15" thickBot="1" x14ac:dyDescent="0.35">
      <c r="A5774" s="9" t="s">
        <v>3413</v>
      </c>
      <c r="B5774" s="9" t="s">
        <v>68</v>
      </c>
      <c r="C5774" s="9" t="s">
        <v>222</v>
      </c>
      <c r="D5774" s="22" t="s">
        <v>3414</v>
      </c>
      <c r="E5774" s="22"/>
    </row>
    <row r="5775" spans="1:5" ht="15" thickBot="1" x14ac:dyDescent="0.35">
      <c r="A5775" s="17"/>
      <c r="B5775" s="17"/>
      <c r="C5775" s="18"/>
      <c r="D5775" s="2" t="s">
        <v>211</v>
      </c>
      <c r="E5775" s="3" t="s">
        <v>212</v>
      </c>
    </row>
    <row r="5776" spans="1:5" ht="15" thickBot="1" x14ac:dyDescent="0.35">
      <c r="A5776" s="17"/>
      <c r="B5776" s="17"/>
      <c r="C5776" s="18"/>
      <c r="D5776" s="1">
        <v>0</v>
      </c>
      <c r="E5776" s="4" t="s">
        <v>69</v>
      </c>
    </row>
    <row r="5777" spans="1:5" ht="15" thickBot="1" x14ac:dyDescent="0.35">
      <c r="A5777" s="19"/>
      <c r="B5777" s="19"/>
      <c r="C5777" s="20"/>
      <c r="D5777" s="5">
        <v>1</v>
      </c>
      <c r="E5777" s="6" t="s">
        <v>70</v>
      </c>
    </row>
    <row r="5778" spans="1:5" ht="15" thickBot="1" x14ac:dyDescent="0.35">
      <c r="A5778" s="10" t="s">
        <v>3415</v>
      </c>
      <c r="B5778" s="10" t="s">
        <v>10</v>
      </c>
      <c r="C5778" s="10" t="s">
        <v>11</v>
      </c>
      <c r="D5778" s="21" t="s">
        <v>251</v>
      </c>
      <c r="E5778" s="21"/>
    </row>
    <row r="5779" spans="1:5" ht="15" thickBot="1" x14ac:dyDescent="0.35">
      <c r="A5779" s="9" t="s">
        <v>3416</v>
      </c>
      <c r="B5779" s="9" t="s">
        <v>68</v>
      </c>
      <c r="C5779" s="9" t="s">
        <v>222</v>
      </c>
      <c r="D5779" s="22" t="s">
        <v>3417</v>
      </c>
      <c r="E5779" s="22"/>
    </row>
    <row r="5780" spans="1:5" ht="15" thickBot="1" x14ac:dyDescent="0.35">
      <c r="A5780" s="17"/>
      <c r="B5780" s="17"/>
      <c r="C5780" s="18"/>
      <c r="D5780" s="2" t="s">
        <v>211</v>
      </c>
      <c r="E5780" s="3" t="s">
        <v>212</v>
      </c>
    </row>
    <row r="5781" spans="1:5" ht="15" thickBot="1" x14ac:dyDescent="0.35">
      <c r="A5781" s="17"/>
      <c r="B5781" s="17"/>
      <c r="C5781" s="18"/>
      <c r="D5781" s="1">
        <v>0</v>
      </c>
      <c r="E5781" s="4" t="s">
        <v>69</v>
      </c>
    </row>
    <row r="5782" spans="1:5" ht="15" thickBot="1" x14ac:dyDescent="0.35">
      <c r="A5782" s="19"/>
      <c r="B5782" s="19"/>
      <c r="C5782" s="20"/>
      <c r="D5782" s="5">
        <v>1</v>
      </c>
      <c r="E5782" s="6" t="s">
        <v>70</v>
      </c>
    </row>
    <row r="5783" spans="1:5" ht="15" thickBot="1" x14ac:dyDescent="0.35">
      <c r="A5783" s="9" t="s">
        <v>3418</v>
      </c>
      <c r="B5783" s="9" t="s">
        <v>68</v>
      </c>
      <c r="C5783" s="9" t="s">
        <v>222</v>
      </c>
      <c r="D5783" s="22" t="s">
        <v>3419</v>
      </c>
      <c r="E5783" s="22"/>
    </row>
    <row r="5784" spans="1:5" ht="15" thickBot="1" x14ac:dyDescent="0.35">
      <c r="A5784" s="17"/>
      <c r="B5784" s="17"/>
      <c r="C5784" s="18"/>
      <c r="D5784" s="2" t="s">
        <v>211</v>
      </c>
      <c r="E5784" s="3" t="s">
        <v>212</v>
      </c>
    </row>
    <row r="5785" spans="1:5" ht="15" thickBot="1" x14ac:dyDescent="0.35">
      <c r="A5785" s="17"/>
      <c r="B5785" s="17"/>
      <c r="C5785" s="18"/>
      <c r="D5785" s="1">
        <v>0</v>
      </c>
      <c r="E5785" s="4" t="s">
        <v>69</v>
      </c>
    </row>
    <row r="5786" spans="1:5" ht="15" thickBot="1" x14ac:dyDescent="0.35">
      <c r="A5786" s="19"/>
      <c r="B5786" s="19"/>
      <c r="C5786" s="20"/>
      <c r="D5786" s="5">
        <v>1</v>
      </c>
      <c r="E5786" s="6" t="s">
        <v>70</v>
      </c>
    </row>
    <row r="5787" spans="1:5" ht="15" thickBot="1" x14ac:dyDescent="0.35">
      <c r="A5787" s="9" t="s">
        <v>3420</v>
      </c>
      <c r="B5787" s="9" t="s">
        <v>5</v>
      </c>
      <c r="C5787" s="9" t="s">
        <v>6</v>
      </c>
      <c r="D5787" s="22" t="s">
        <v>3421</v>
      </c>
      <c r="E5787" s="22"/>
    </row>
    <row r="5788" spans="1:5" ht="15" thickBot="1" x14ac:dyDescent="0.35">
      <c r="A5788" s="17"/>
      <c r="B5788" s="17"/>
      <c r="C5788" s="18"/>
      <c r="D5788" s="2" t="s">
        <v>211</v>
      </c>
      <c r="E5788" s="3" t="s">
        <v>212</v>
      </c>
    </row>
    <row r="5789" spans="1:5" ht="15" thickBot="1" x14ac:dyDescent="0.35">
      <c r="A5789" s="17"/>
      <c r="B5789" s="17"/>
      <c r="C5789" s="18"/>
      <c r="D5789" s="1">
        <v>1</v>
      </c>
      <c r="E5789" s="4" t="s">
        <v>2808</v>
      </c>
    </row>
    <row r="5790" spans="1:5" ht="15" thickBot="1" x14ac:dyDescent="0.35">
      <c r="A5790" s="17"/>
      <c r="B5790" s="17"/>
      <c r="C5790" s="18"/>
      <c r="D5790" s="1">
        <v>0</v>
      </c>
      <c r="E5790" s="4" t="s">
        <v>69</v>
      </c>
    </row>
    <row r="5791" spans="1:5" ht="15" thickBot="1" x14ac:dyDescent="0.35">
      <c r="A5791" s="17"/>
      <c r="B5791" s="17"/>
      <c r="C5791" s="18"/>
      <c r="D5791" s="1">
        <v>-1</v>
      </c>
      <c r="E5791" s="4" t="s">
        <v>8</v>
      </c>
    </row>
    <row r="5792" spans="1:5" ht="15" thickBot="1" x14ac:dyDescent="0.35">
      <c r="A5792" s="19"/>
      <c r="B5792" s="19"/>
      <c r="C5792" s="20"/>
      <c r="D5792" s="5">
        <v>-2</v>
      </c>
      <c r="E5792" s="6" t="s">
        <v>3136</v>
      </c>
    </row>
    <row r="5793" spans="1:5" ht="15" thickBot="1" x14ac:dyDescent="0.35">
      <c r="A5793" s="9" t="s">
        <v>3422</v>
      </c>
      <c r="B5793" s="9" t="s">
        <v>5</v>
      </c>
      <c r="C5793" s="9" t="s">
        <v>6</v>
      </c>
      <c r="D5793" s="22" t="s">
        <v>3423</v>
      </c>
      <c r="E5793" s="22"/>
    </row>
    <row r="5794" spans="1:5" ht="15" thickBot="1" x14ac:dyDescent="0.35">
      <c r="A5794" s="17"/>
      <c r="B5794" s="17"/>
      <c r="C5794" s="18"/>
      <c r="D5794" s="2" t="s">
        <v>211</v>
      </c>
      <c r="E5794" s="3" t="s">
        <v>212</v>
      </c>
    </row>
    <row r="5795" spans="1:5" ht="15" thickBot="1" x14ac:dyDescent="0.35">
      <c r="A5795" s="17"/>
      <c r="B5795" s="17"/>
      <c r="C5795" s="18"/>
      <c r="D5795" s="1">
        <v>1</v>
      </c>
      <c r="E5795" s="4" t="s">
        <v>2808</v>
      </c>
    </row>
    <row r="5796" spans="1:5" ht="15" thickBot="1" x14ac:dyDescent="0.35">
      <c r="A5796" s="17"/>
      <c r="B5796" s="17"/>
      <c r="C5796" s="18"/>
      <c r="D5796" s="1">
        <v>0</v>
      </c>
      <c r="E5796" s="4" t="s">
        <v>69</v>
      </c>
    </row>
    <row r="5797" spans="1:5" ht="15" thickBot="1" x14ac:dyDescent="0.35">
      <c r="A5797" s="17"/>
      <c r="B5797" s="17"/>
      <c r="C5797" s="18"/>
      <c r="D5797" s="1">
        <v>-1</v>
      </c>
      <c r="E5797" s="4" t="s">
        <v>8</v>
      </c>
    </row>
    <row r="5798" spans="1:5" ht="15" thickBot="1" x14ac:dyDescent="0.35">
      <c r="A5798" s="19"/>
      <c r="B5798" s="19"/>
      <c r="C5798" s="20"/>
      <c r="D5798" s="5">
        <v>-2</v>
      </c>
      <c r="E5798" s="6" t="s">
        <v>3136</v>
      </c>
    </row>
    <row r="5799" spans="1:5" ht="15" thickBot="1" x14ac:dyDescent="0.35">
      <c r="A5799" s="9" t="s">
        <v>3424</v>
      </c>
      <c r="B5799" s="9" t="s">
        <v>5</v>
      </c>
      <c r="C5799" s="9" t="s">
        <v>6</v>
      </c>
      <c r="D5799" s="22" t="s">
        <v>3425</v>
      </c>
      <c r="E5799" s="22"/>
    </row>
    <row r="5800" spans="1:5" ht="15" thickBot="1" x14ac:dyDescent="0.35">
      <c r="A5800" s="17"/>
      <c r="B5800" s="17"/>
      <c r="C5800" s="18"/>
      <c r="D5800" s="2" t="s">
        <v>211</v>
      </c>
      <c r="E5800" s="3" t="s">
        <v>212</v>
      </c>
    </row>
    <row r="5801" spans="1:5" ht="15" thickBot="1" x14ac:dyDescent="0.35">
      <c r="A5801" s="17"/>
      <c r="B5801" s="17"/>
      <c r="C5801" s="18"/>
      <c r="D5801" s="1">
        <v>1</v>
      </c>
      <c r="E5801" s="4" t="s">
        <v>3426</v>
      </c>
    </row>
    <row r="5802" spans="1:5" ht="15" thickBot="1" x14ac:dyDescent="0.35">
      <c r="A5802" s="17"/>
      <c r="B5802" s="17"/>
      <c r="C5802" s="18"/>
      <c r="D5802" s="1">
        <v>2</v>
      </c>
      <c r="E5802" s="4" t="s">
        <v>3427</v>
      </c>
    </row>
    <row r="5803" spans="1:5" ht="15" thickBot="1" x14ac:dyDescent="0.35">
      <c r="A5803" s="17"/>
      <c r="B5803" s="17"/>
      <c r="C5803" s="18"/>
      <c r="D5803" s="1">
        <v>3</v>
      </c>
      <c r="E5803" s="4" t="s">
        <v>3428</v>
      </c>
    </row>
    <row r="5804" spans="1:5" ht="15" thickBot="1" x14ac:dyDescent="0.35">
      <c r="A5804" s="17"/>
      <c r="B5804" s="17"/>
      <c r="C5804" s="18"/>
      <c r="D5804" s="1">
        <v>0</v>
      </c>
      <c r="E5804" s="4" t="s">
        <v>3429</v>
      </c>
    </row>
    <row r="5805" spans="1:5" ht="15" thickBot="1" x14ac:dyDescent="0.35">
      <c r="A5805" s="17"/>
      <c r="B5805" s="17"/>
      <c r="C5805" s="18"/>
      <c r="D5805" s="1">
        <v>-1</v>
      </c>
      <c r="E5805" s="4" t="s">
        <v>8</v>
      </c>
    </row>
    <row r="5806" spans="1:5" ht="15" thickBot="1" x14ac:dyDescent="0.35">
      <c r="A5806" s="19"/>
      <c r="B5806" s="19"/>
      <c r="C5806" s="20"/>
      <c r="D5806" s="5">
        <v>-2</v>
      </c>
      <c r="E5806" s="6" t="s">
        <v>3136</v>
      </c>
    </row>
    <row r="5807" spans="1:5" ht="15" thickBot="1" x14ac:dyDescent="0.35">
      <c r="A5807" s="9" t="s">
        <v>3430</v>
      </c>
      <c r="B5807" s="9" t="s">
        <v>5</v>
      </c>
      <c r="C5807" s="9" t="s">
        <v>6</v>
      </c>
      <c r="D5807" s="22" t="s">
        <v>3431</v>
      </c>
      <c r="E5807" s="22"/>
    </row>
    <row r="5808" spans="1:5" ht="15" thickBot="1" x14ac:dyDescent="0.35">
      <c r="A5808" s="17"/>
      <c r="B5808" s="17"/>
      <c r="C5808" s="18"/>
      <c r="D5808" s="2" t="s">
        <v>211</v>
      </c>
      <c r="E5808" s="3" t="s">
        <v>212</v>
      </c>
    </row>
    <row r="5809" spans="1:5" ht="15" thickBot="1" x14ac:dyDescent="0.35">
      <c r="A5809" s="17"/>
      <c r="B5809" s="17"/>
      <c r="C5809" s="18"/>
      <c r="D5809" s="1">
        <v>1</v>
      </c>
      <c r="E5809" s="4" t="s">
        <v>3432</v>
      </c>
    </row>
    <row r="5810" spans="1:5" ht="15" thickBot="1" x14ac:dyDescent="0.35">
      <c r="A5810" s="17"/>
      <c r="B5810" s="17"/>
      <c r="C5810" s="18"/>
      <c r="D5810" s="1">
        <v>2</v>
      </c>
      <c r="E5810" s="4" t="s">
        <v>3433</v>
      </c>
    </row>
    <row r="5811" spans="1:5" ht="23.4" thickBot="1" x14ac:dyDescent="0.35">
      <c r="A5811" s="17"/>
      <c r="B5811" s="17"/>
      <c r="C5811" s="18"/>
      <c r="D5811" s="1">
        <v>3</v>
      </c>
      <c r="E5811" s="4" t="s">
        <v>3434</v>
      </c>
    </row>
    <row r="5812" spans="1:5" ht="15" thickBot="1" x14ac:dyDescent="0.35">
      <c r="A5812" s="17"/>
      <c r="B5812" s="17"/>
      <c r="C5812" s="18"/>
      <c r="D5812" s="1">
        <v>-1</v>
      </c>
      <c r="E5812" s="4" t="s">
        <v>8</v>
      </c>
    </row>
    <row r="5813" spans="1:5" ht="15" thickBot="1" x14ac:dyDescent="0.35">
      <c r="A5813" s="19"/>
      <c r="B5813" s="19"/>
      <c r="C5813" s="20"/>
      <c r="D5813" s="5">
        <v>-2</v>
      </c>
      <c r="E5813" s="6" t="s">
        <v>3136</v>
      </c>
    </row>
    <row r="5814" spans="1:5" ht="15" thickBot="1" x14ac:dyDescent="0.35">
      <c r="A5814" s="9" t="s">
        <v>3435</v>
      </c>
      <c r="B5814" s="9" t="s">
        <v>5</v>
      </c>
      <c r="C5814" s="9" t="s">
        <v>6</v>
      </c>
      <c r="D5814" s="22" t="s">
        <v>3436</v>
      </c>
      <c r="E5814" s="22"/>
    </row>
    <row r="5815" spans="1:5" ht="15" thickBot="1" x14ac:dyDescent="0.35">
      <c r="A5815" s="17"/>
      <c r="B5815" s="17"/>
      <c r="C5815" s="18"/>
      <c r="D5815" s="2" t="s">
        <v>211</v>
      </c>
      <c r="E5815" s="3" t="s">
        <v>212</v>
      </c>
    </row>
    <row r="5816" spans="1:5" ht="15" thickBot="1" x14ac:dyDescent="0.35">
      <c r="A5816" s="17"/>
      <c r="B5816" s="17"/>
      <c r="C5816" s="18"/>
      <c r="D5816" s="1">
        <v>1</v>
      </c>
      <c r="E5816" s="4" t="s">
        <v>3437</v>
      </c>
    </row>
    <row r="5817" spans="1:5" ht="15" thickBot="1" x14ac:dyDescent="0.35">
      <c r="A5817" s="17"/>
      <c r="B5817" s="17"/>
      <c r="C5817" s="18"/>
      <c r="D5817" s="1">
        <v>0</v>
      </c>
      <c r="E5817" s="4" t="s">
        <v>3438</v>
      </c>
    </row>
    <row r="5818" spans="1:5" ht="15" thickBot="1" x14ac:dyDescent="0.35">
      <c r="A5818" s="17"/>
      <c r="B5818" s="17"/>
      <c r="C5818" s="18"/>
      <c r="D5818" s="1">
        <v>-1</v>
      </c>
      <c r="E5818" s="4" t="s">
        <v>8</v>
      </c>
    </row>
    <row r="5819" spans="1:5" ht="15" thickBot="1" x14ac:dyDescent="0.35">
      <c r="A5819" s="19"/>
      <c r="B5819" s="19"/>
      <c r="C5819" s="20"/>
      <c r="D5819" s="5">
        <v>-2</v>
      </c>
      <c r="E5819" s="6" t="s">
        <v>3136</v>
      </c>
    </row>
    <row r="5820" spans="1:5" ht="15" thickBot="1" x14ac:dyDescent="0.35">
      <c r="A5820" s="9" t="s">
        <v>3439</v>
      </c>
      <c r="B5820" s="9" t="s">
        <v>5</v>
      </c>
      <c r="C5820" s="9" t="s">
        <v>6</v>
      </c>
      <c r="D5820" s="22" t="s">
        <v>3440</v>
      </c>
      <c r="E5820" s="22"/>
    </row>
    <row r="5821" spans="1:5" ht="15" thickBot="1" x14ac:dyDescent="0.35">
      <c r="A5821" s="17"/>
      <c r="B5821" s="17"/>
      <c r="C5821" s="18"/>
      <c r="D5821" s="2" t="s">
        <v>211</v>
      </c>
      <c r="E5821" s="3" t="s">
        <v>212</v>
      </c>
    </row>
    <row r="5822" spans="1:5" ht="15" thickBot="1" x14ac:dyDescent="0.35">
      <c r="A5822" s="17"/>
      <c r="B5822" s="17"/>
      <c r="C5822" s="18"/>
      <c r="D5822" s="1">
        <v>1</v>
      </c>
      <c r="E5822" s="4" t="s">
        <v>3441</v>
      </c>
    </row>
    <row r="5823" spans="1:5" ht="15" thickBot="1" x14ac:dyDescent="0.35">
      <c r="A5823" s="17"/>
      <c r="B5823" s="17"/>
      <c r="C5823" s="18"/>
      <c r="D5823" s="1">
        <v>2</v>
      </c>
      <c r="E5823" s="4" t="s">
        <v>3442</v>
      </c>
    </row>
    <row r="5824" spans="1:5" ht="15" thickBot="1" x14ac:dyDescent="0.35">
      <c r="A5824" s="17"/>
      <c r="B5824" s="17"/>
      <c r="C5824" s="18"/>
      <c r="D5824" s="1">
        <v>3</v>
      </c>
      <c r="E5824" s="4" t="s">
        <v>3302</v>
      </c>
    </row>
    <row r="5825" spans="1:5" ht="15" thickBot="1" x14ac:dyDescent="0.35">
      <c r="A5825" s="17"/>
      <c r="B5825" s="17"/>
      <c r="C5825" s="18"/>
      <c r="D5825" s="1">
        <v>-1</v>
      </c>
      <c r="E5825" s="4" t="s">
        <v>8</v>
      </c>
    </row>
    <row r="5826" spans="1:5" ht="15" thickBot="1" x14ac:dyDescent="0.35">
      <c r="A5826" s="17"/>
      <c r="B5826" s="17"/>
      <c r="C5826" s="18"/>
      <c r="D5826" s="1">
        <v>-2</v>
      </c>
      <c r="E5826" s="4" t="s">
        <v>3136</v>
      </c>
    </row>
    <row r="5827" spans="1:5" ht="15" thickBot="1" x14ac:dyDescent="0.35">
      <c r="A5827" s="19"/>
      <c r="B5827" s="19"/>
      <c r="C5827" s="20"/>
      <c r="D5827" s="5">
        <v>-3</v>
      </c>
      <c r="E5827" s="6" t="s">
        <v>3443</v>
      </c>
    </row>
    <row r="5828" spans="1:5" ht="15" thickBot="1" x14ac:dyDescent="0.35">
      <c r="A5828" s="10" t="s">
        <v>3444</v>
      </c>
      <c r="B5828" s="10" t="s">
        <v>10</v>
      </c>
      <c r="C5828" s="10" t="s">
        <v>11</v>
      </c>
      <c r="D5828" s="21" t="s">
        <v>3445</v>
      </c>
      <c r="E5828" s="21"/>
    </row>
    <row r="5829" spans="1:5" ht="15" thickBot="1" x14ac:dyDescent="0.35">
      <c r="A5829" s="9" t="s">
        <v>3446</v>
      </c>
      <c r="B5829" s="9" t="s">
        <v>5</v>
      </c>
      <c r="C5829" s="9" t="s">
        <v>6</v>
      </c>
      <c r="D5829" s="22" t="s">
        <v>3447</v>
      </c>
      <c r="E5829" s="22"/>
    </row>
    <row r="5830" spans="1:5" ht="15" thickBot="1" x14ac:dyDescent="0.35">
      <c r="A5830" s="17"/>
      <c r="B5830" s="17"/>
      <c r="C5830" s="18"/>
      <c r="D5830" s="2" t="s">
        <v>211</v>
      </c>
      <c r="E5830" s="3" t="s">
        <v>212</v>
      </c>
    </row>
    <row r="5831" spans="1:5" ht="15" thickBot="1" x14ac:dyDescent="0.35">
      <c r="A5831" s="17"/>
      <c r="B5831" s="17"/>
      <c r="C5831" s="18"/>
      <c r="D5831" s="1">
        <v>1</v>
      </c>
      <c r="E5831" s="4" t="s">
        <v>3441</v>
      </c>
    </row>
    <row r="5832" spans="1:5" ht="15" thickBot="1" x14ac:dyDescent="0.35">
      <c r="A5832" s="17"/>
      <c r="B5832" s="17"/>
      <c r="C5832" s="18"/>
      <c r="D5832" s="1">
        <v>2</v>
      </c>
      <c r="E5832" s="4" t="s">
        <v>3442</v>
      </c>
    </row>
    <row r="5833" spans="1:5" ht="15" thickBot="1" x14ac:dyDescent="0.35">
      <c r="A5833" s="17"/>
      <c r="B5833" s="17"/>
      <c r="C5833" s="18"/>
      <c r="D5833" s="1">
        <v>3</v>
      </c>
      <c r="E5833" s="4" t="s">
        <v>3302</v>
      </c>
    </row>
    <row r="5834" spans="1:5" ht="15" thickBot="1" x14ac:dyDescent="0.35">
      <c r="A5834" s="17"/>
      <c r="B5834" s="17"/>
      <c r="C5834" s="18"/>
      <c r="D5834" s="1">
        <v>-1</v>
      </c>
      <c r="E5834" s="4" t="s">
        <v>8</v>
      </c>
    </row>
    <row r="5835" spans="1:5" ht="15" thickBot="1" x14ac:dyDescent="0.35">
      <c r="A5835" s="17"/>
      <c r="B5835" s="17"/>
      <c r="C5835" s="18"/>
      <c r="D5835" s="1">
        <v>-2</v>
      </c>
      <c r="E5835" s="4" t="s">
        <v>3136</v>
      </c>
    </row>
    <row r="5836" spans="1:5" ht="15" thickBot="1" x14ac:dyDescent="0.35">
      <c r="A5836" s="19"/>
      <c r="B5836" s="19"/>
      <c r="C5836" s="20"/>
      <c r="D5836" s="5">
        <v>-3</v>
      </c>
      <c r="E5836" s="6" t="s">
        <v>3443</v>
      </c>
    </row>
    <row r="5837" spans="1:5" ht="15" thickBot="1" x14ac:dyDescent="0.35">
      <c r="A5837" s="10" t="s">
        <v>3448</v>
      </c>
      <c r="B5837" s="10" t="s">
        <v>10</v>
      </c>
      <c r="C5837" s="10" t="s">
        <v>11</v>
      </c>
      <c r="D5837" s="21" t="s">
        <v>3445</v>
      </c>
      <c r="E5837" s="21"/>
    </row>
    <row r="5838" spans="1:5" ht="15" thickBot="1" x14ac:dyDescent="0.35">
      <c r="A5838" s="9" t="s">
        <v>3449</v>
      </c>
      <c r="B5838" s="9" t="s">
        <v>5</v>
      </c>
      <c r="C5838" s="9" t="s">
        <v>6</v>
      </c>
      <c r="D5838" s="22" t="s">
        <v>3450</v>
      </c>
      <c r="E5838" s="22"/>
    </row>
    <row r="5839" spans="1:5" ht="15" thickBot="1" x14ac:dyDescent="0.35">
      <c r="A5839" s="17"/>
      <c r="B5839" s="17"/>
      <c r="C5839" s="18"/>
      <c r="D5839" s="2" t="s">
        <v>211</v>
      </c>
      <c r="E5839" s="3" t="s">
        <v>212</v>
      </c>
    </row>
    <row r="5840" spans="1:5" ht="15" thickBot="1" x14ac:dyDescent="0.35">
      <c r="A5840" s="17"/>
      <c r="B5840" s="17"/>
      <c r="C5840" s="18"/>
      <c r="D5840" s="1">
        <v>1</v>
      </c>
      <c r="E5840" s="4" t="s">
        <v>3441</v>
      </c>
    </row>
    <row r="5841" spans="1:5" ht="15" thickBot="1" x14ac:dyDescent="0.35">
      <c r="A5841" s="17"/>
      <c r="B5841" s="17"/>
      <c r="C5841" s="18"/>
      <c r="D5841" s="1">
        <v>2</v>
      </c>
      <c r="E5841" s="4" t="s">
        <v>3442</v>
      </c>
    </row>
    <row r="5842" spans="1:5" ht="15" thickBot="1" x14ac:dyDescent="0.35">
      <c r="A5842" s="17"/>
      <c r="B5842" s="17"/>
      <c r="C5842" s="18"/>
      <c r="D5842" s="1">
        <v>3</v>
      </c>
      <c r="E5842" s="4" t="s">
        <v>3302</v>
      </c>
    </row>
    <row r="5843" spans="1:5" ht="15" thickBot="1" x14ac:dyDescent="0.35">
      <c r="A5843" s="17"/>
      <c r="B5843" s="17"/>
      <c r="C5843" s="18"/>
      <c r="D5843" s="1">
        <v>-1</v>
      </c>
      <c r="E5843" s="4" t="s">
        <v>8</v>
      </c>
    </row>
    <row r="5844" spans="1:5" ht="15" thickBot="1" x14ac:dyDescent="0.35">
      <c r="A5844" s="17"/>
      <c r="B5844" s="17"/>
      <c r="C5844" s="18"/>
      <c r="D5844" s="1">
        <v>-2</v>
      </c>
      <c r="E5844" s="4" t="s">
        <v>3136</v>
      </c>
    </row>
    <row r="5845" spans="1:5" ht="15" thickBot="1" x14ac:dyDescent="0.35">
      <c r="A5845" s="19"/>
      <c r="B5845" s="19"/>
      <c r="C5845" s="20"/>
      <c r="D5845" s="5">
        <v>-3</v>
      </c>
      <c r="E5845" s="6" t="s">
        <v>3443</v>
      </c>
    </row>
    <row r="5846" spans="1:5" ht="15" thickBot="1" x14ac:dyDescent="0.35">
      <c r="A5846" s="10" t="s">
        <v>3451</v>
      </c>
      <c r="B5846" s="10" t="s">
        <v>10</v>
      </c>
      <c r="C5846" s="10" t="s">
        <v>11</v>
      </c>
      <c r="D5846" s="21" t="s">
        <v>3445</v>
      </c>
      <c r="E5846" s="21"/>
    </row>
    <row r="5847" spans="1:5" ht="15" thickBot="1" x14ac:dyDescent="0.35">
      <c r="A5847" s="9" t="s">
        <v>3452</v>
      </c>
      <c r="B5847" s="9" t="s">
        <v>5</v>
      </c>
      <c r="C5847" s="9" t="s">
        <v>6</v>
      </c>
      <c r="D5847" s="22" t="s">
        <v>3453</v>
      </c>
      <c r="E5847" s="22"/>
    </row>
    <row r="5848" spans="1:5" ht="15" thickBot="1" x14ac:dyDescent="0.35">
      <c r="A5848" s="17"/>
      <c r="B5848" s="17"/>
      <c r="C5848" s="18"/>
      <c r="D5848" s="2" t="s">
        <v>211</v>
      </c>
      <c r="E5848" s="3" t="s">
        <v>212</v>
      </c>
    </row>
    <row r="5849" spans="1:5" ht="15" thickBot="1" x14ac:dyDescent="0.35">
      <c r="A5849" s="17"/>
      <c r="B5849" s="17"/>
      <c r="C5849" s="18"/>
      <c r="D5849" s="1">
        <v>1</v>
      </c>
      <c r="E5849" s="4" t="s">
        <v>3441</v>
      </c>
    </row>
    <row r="5850" spans="1:5" ht="15" thickBot="1" x14ac:dyDescent="0.35">
      <c r="A5850" s="17"/>
      <c r="B5850" s="17"/>
      <c r="C5850" s="18"/>
      <c r="D5850" s="1">
        <v>2</v>
      </c>
      <c r="E5850" s="4" t="s">
        <v>3442</v>
      </c>
    </row>
    <row r="5851" spans="1:5" ht="15" thickBot="1" x14ac:dyDescent="0.35">
      <c r="A5851" s="17"/>
      <c r="B5851" s="17"/>
      <c r="C5851" s="18"/>
      <c r="D5851" s="1">
        <v>3</v>
      </c>
      <c r="E5851" s="4" t="s">
        <v>3302</v>
      </c>
    </row>
    <row r="5852" spans="1:5" ht="15" thickBot="1" x14ac:dyDescent="0.35">
      <c r="A5852" s="17"/>
      <c r="B5852" s="17"/>
      <c r="C5852" s="18"/>
      <c r="D5852" s="1">
        <v>-1</v>
      </c>
      <c r="E5852" s="4" t="s">
        <v>8</v>
      </c>
    </row>
    <row r="5853" spans="1:5" ht="15" thickBot="1" x14ac:dyDescent="0.35">
      <c r="A5853" s="17"/>
      <c r="B5853" s="17"/>
      <c r="C5853" s="18"/>
      <c r="D5853" s="1">
        <v>-2</v>
      </c>
      <c r="E5853" s="4" t="s">
        <v>3136</v>
      </c>
    </row>
    <row r="5854" spans="1:5" ht="15" thickBot="1" x14ac:dyDescent="0.35">
      <c r="A5854" s="19"/>
      <c r="B5854" s="19"/>
      <c r="C5854" s="20"/>
      <c r="D5854" s="5">
        <v>-3</v>
      </c>
      <c r="E5854" s="6" t="s">
        <v>3443</v>
      </c>
    </row>
    <row r="5855" spans="1:5" ht="15" thickBot="1" x14ac:dyDescent="0.35">
      <c r="A5855" s="10" t="s">
        <v>3454</v>
      </c>
      <c r="B5855" s="10" t="s">
        <v>10</v>
      </c>
      <c r="C5855" s="10" t="s">
        <v>11</v>
      </c>
      <c r="D5855" s="21" t="s">
        <v>3445</v>
      </c>
      <c r="E5855" s="21"/>
    </row>
    <row r="5856" spans="1:5" ht="15" thickBot="1" x14ac:dyDescent="0.35">
      <c r="A5856" s="9" t="s">
        <v>3455</v>
      </c>
      <c r="B5856" s="9" t="s">
        <v>5</v>
      </c>
      <c r="C5856" s="9" t="s">
        <v>6</v>
      </c>
      <c r="D5856" s="22" t="s">
        <v>3456</v>
      </c>
      <c r="E5856" s="22"/>
    </row>
    <row r="5857" spans="1:5" ht="15" thickBot="1" x14ac:dyDescent="0.35">
      <c r="A5857" s="17"/>
      <c r="B5857" s="17"/>
      <c r="C5857" s="18"/>
      <c r="D5857" s="2" t="s">
        <v>211</v>
      </c>
      <c r="E5857" s="3" t="s">
        <v>212</v>
      </c>
    </row>
    <row r="5858" spans="1:5" ht="15" thickBot="1" x14ac:dyDescent="0.35">
      <c r="A5858" s="17"/>
      <c r="B5858" s="17"/>
      <c r="C5858" s="18"/>
      <c r="D5858" s="1">
        <v>1</v>
      </c>
      <c r="E5858" s="4" t="s">
        <v>3441</v>
      </c>
    </row>
    <row r="5859" spans="1:5" ht="15" thickBot="1" x14ac:dyDescent="0.35">
      <c r="A5859" s="17"/>
      <c r="B5859" s="17"/>
      <c r="C5859" s="18"/>
      <c r="D5859" s="1">
        <v>2</v>
      </c>
      <c r="E5859" s="4" t="s">
        <v>3442</v>
      </c>
    </row>
    <row r="5860" spans="1:5" ht="15" thickBot="1" x14ac:dyDescent="0.35">
      <c r="A5860" s="17"/>
      <c r="B5860" s="17"/>
      <c r="C5860" s="18"/>
      <c r="D5860" s="1">
        <v>3</v>
      </c>
      <c r="E5860" s="4" t="s">
        <v>3302</v>
      </c>
    </row>
    <row r="5861" spans="1:5" ht="15" thickBot="1" x14ac:dyDescent="0.35">
      <c r="A5861" s="17"/>
      <c r="B5861" s="17"/>
      <c r="C5861" s="18"/>
      <c r="D5861" s="1">
        <v>-1</v>
      </c>
      <c r="E5861" s="4" t="s">
        <v>8</v>
      </c>
    </row>
    <row r="5862" spans="1:5" ht="15" thickBot="1" x14ac:dyDescent="0.35">
      <c r="A5862" s="17"/>
      <c r="B5862" s="17"/>
      <c r="C5862" s="18"/>
      <c r="D5862" s="1">
        <v>-2</v>
      </c>
      <c r="E5862" s="4" t="s">
        <v>3136</v>
      </c>
    </row>
    <row r="5863" spans="1:5" ht="15" thickBot="1" x14ac:dyDescent="0.35">
      <c r="A5863" s="19"/>
      <c r="B5863" s="19"/>
      <c r="C5863" s="20"/>
      <c r="D5863" s="5">
        <v>-3</v>
      </c>
      <c r="E5863" s="6" t="s">
        <v>3443</v>
      </c>
    </row>
    <row r="5864" spans="1:5" ht="15" thickBot="1" x14ac:dyDescent="0.35">
      <c r="A5864" s="10" t="s">
        <v>3457</v>
      </c>
      <c r="B5864" s="10" t="s">
        <v>10</v>
      </c>
      <c r="C5864" s="10" t="s">
        <v>11</v>
      </c>
      <c r="D5864" s="21" t="s">
        <v>3445</v>
      </c>
      <c r="E5864" s="21"/>
    </row>
    <row r="5865" spans="1:5" ht="15" thickBot="1" x14ac:dyDescent="0.35">
      <c r="A5865" s="9" t="s">
        <v>3458</v>
      </c>
      <c r="B5865" s="9" t="s">
        <v>5</v>
      </c>
      <c r="C5865" s="9" t="s">
        <v>6</v>
      </c>
      <c r="D5865" s="22" t="s">
        <v>3459</v>
      </c>
      <c r="E5865" s="22"/>
    </row>
    <row r="5866" spans="1:5" ht="15" thickBot="1" x14ac:dyDescent="0.35">
      <c r="A5866" s="17"/>
      <c r="B5866" s="17"/>
      <c r="C5866" s="18"/>
      <c r="D5866" s="2" t="s">
        <v>211</v>
      </c>
      <c r="E5866" s="3" t="s">
        <v>212</v>
      </c>
    </row>
    <row r="5867" spans="1:5" ht="15" thickBot="1" x14ac:dyDescent="0.35">
      <c r="A5867" s="17"/>
      <c r="B5867" s="17"/>
      <c r="C5867" s="18"/>
      <c r="D5867" s="1">
        <v>1</v>
      </c>
      <c r="E5867" s="4" t="s">
        <v>3441</v>
      </c>
    </row>
    <row r="5868" spans="1:5" ht="15" thickBot="1" x14ac:dyDescent="0.35">
      <c r="A5868" s="17"/>
      <c r="B5868" s="17"/>
      <c r="C5868" s="18"/>
      <c r="D5868" s="1">
        <v>2</v>
      </c>
      <c r="E5868" s="4" t="s">
        <v>3442</v>
      </c>
    </row>
    <row r="5869" spans="1:5" ht="15" thickBot="1" x14ac:dyDescent="0.35">
      <c r="A5869" s="17"/>
      <c r="B5869" s="17"/>
      <c r="C5869" s="18"/>
      <c r="D5869" s="1">
        <v>3</v>
      </c>
      <c r="E5869" s="4" t="s">
        <v>3302</v>
      </c>
    </row>
    <row r="5870" spans="1:5" ht="15" thickBot="1" x14ac:dyDescent="0.35">
      <c r="A5870" s="17"/>
      <c r="B5870" s="17"/>
      <c r="C5870" s="18"/>
      <c r="D5870" s="1">
        <v>-1</v>
      </c>
      <c r="E5870" s="4" t="s">
        <v>8</v>
      </c>
    </row>
    <row r="5871" spans="1:5" ht="15" thickBot="1" x14ac:dyDescent="0.35">
      <c r="A5871" s="17"/>
      <c r="B5871" s="17"/>
      <c r="C5871" s="18"/>
      <c r="D5871" s="1">
        <v>-2</v>
      </c>
      <c r="E5871" s="4" t="s">
        <v>3136</v>
      </c>
    </row>
    <row r="5872" spans="1:5" ht="15" thickBot="1" x14ac:dyDescent="0.35">
      <c r="A5872" s="19"/>
      <c r="B5872" s="19"/>
      <c r="C5872" s="20"/>
      <c r="D5872" s="5">
        <v>-3</v>
      </c>
      <c r="E5872" s="6" t="s">
        <v>3443</v>
      </c>
    </row>
    <row r="5873" spans="1:5" ht="15" thickBot="1" x14ac:dyDescent="0.35">
      <c r="A5873" s="10" t="s">
        <v>3460</v>
      </c>
      <c r="B5873" s="10" t="s">
        <v>10</v>
      </c>
      <c r="C5873" s="10" t="s">
        <v>11</v>
      </c>
      <c r="D5873" s="21" t="s">
        <v>3445</v>
      </c>
      <c r="E5873" s="21"/>
    </row>
    <row r="5874" spans="1:5" ht="15" thickBot="1" x14ac:dyDescent="0.35">
      <c r="A5874" s="9" t="s">
        <v>3461</v>
      </c>
      <c r="B5874" s="9" t="s">
        <v>5</v>
      </c>
      <c r="C5874" s="9" t="s">
        <v>6</v>
      </c>
      <c r="D5874" s="22" t="s">
        <v>3462</v>
      </c>
      <c r="E5874" s="22"/>
    </row>
    <row r="5875" spans="1:5" ht="15" thickBot="1" x14ac:dyDescent="0.35">
      <c r="A5875" s="17"/>
      <c r="B5875" s="17"/>
      <c r="C5875" s="18"/>
      <c r="D5875" s="2" t="s">
        <v>211</v>
      </c>
      <c r="E5875" s="3" t="s">
        <v>212</v>
      </c>
    </row>
    <row r="5876" spans="1:5" ht="15" thickBot="1" x14ac:dyDescent="0.35">
      <c r="A5876" s="17"/>
      <c r="B5876" s="17"/>
      <c r="C5876" s="18"/>
      <c r="D5876" s="1">
        <v>1</v>
      </c>
      <c r="E5876" s="4" t="s">
        <v>3441</v>
      </c>
    </row>
    <row r="5877" spans="1:5" ht="15" thickBot="1" x14ac:dyDescent="0.35">
      <c r="A5877" s="17"/>
      <c r="B5877" s="17"/>
      <c r="C5877" s="18"/>
      <c r="D5877" s="1">
        <v>2</v>
      </c>
      <c r="E5877" s="4" t="s">
        <v>3442</v>
      </c>
    </row>
    <row r="5878" spans="1:5" ht="15" thickBot="1" x14ac:dyDescent="0.35">
      <c r="A5878" s="17"/>
      <c r="B5878" s="17"/>
      <c r="C5878" s="18"/>
      <c r="D5878" s="1">
        <v>3</v>
      </c>
      <c r="E5878" s="4" t="s">
        <v>3302</v>
      </c>
    </row>
    <row r="5879" spans="1:5" ht="15" thickBot="1" x14ac:dyDescent="0.35">
      <c r="A5879" s="17"/>
      <c r="B5879" s="17"/>
      <c r="C5879" s="18"/>
      <c r="D5879" s="1">
        <v>-1</v>
      </c>
      <c r="E5879" s="4" t="s">
        <v>8</v>
      </c>
    </row>
    <row r="5880" spans="1:5" ht="15" thickBot="1" x14ac:dyDescent="0.35">
      <c r="A5880" s="17"/>
      <c r="B5880" s="17"/>
      <c r="C5880" s="18"/>
      <c r="D5880" s="1">
        <v>-2</v>
      </c>
      <c r="E5880" s="4" t="s">
        <v>3136</v>
      </c>
    </row>
    <row r="5881" spans="1:5" ht="15" thickBot="1" x14ac:dyDescent="0.35">
      <c r="A5881" s="19"/>
      <c r="B5881" s="19"/>
      <c r="C5881" s="20"/>
      <c r="D5881" s="5">
        <v>-3</v>
      </c>
      <c r="E5881" s="6" t="s">
        <v>3443</v>
      </c>
    </row>
    <row r="5882" spans="1:5" ht="15" thickBot="1" x14ac:dyDescent="0.35">
      <c r="A5882" s="10" t="s">
        <v>3463</v>
      </c>
      <c r="B5882" s="10" t="s">
        <v>10</v>
      </c>
      <c r="C5882" s="10" t="s">
        <v>11</v>
      </c>
      <c r="D5882" s="21" t="s">
        <v>3445</v>
      </c>
      <c r="E5882" s="21"/>
    </row>
    <row r="5883" spans="1:5" ht="15" thickBot="1" x14ac:dyDescent="0.35">
      <c r="A5883" s="9" t="s">
        <v>3464</v>
      </c>
      <c r="B5883" s="9" t="s">
        <v>5</v>
      </c>
      <c r="C5883" s="9" t="s">
        <v>6</v>
      </c>
      <c r="D5883" s="22" t="s">
        <v>3465</v>
      </c>
      <c r="E5883" s="22"/>
    </row>
    <row r="5884" spans="1:5" ht="15" thickBot="1" x14ac:dyDescent="0.35">
      <c r="A5884" s="17"/>
      <c r="B5884" s="17"/>
      <c r="C5884" s="18"/>
      <c r="D5884" s="2" t="s">
        <v>211</v>
      </c>
      <c r="E5884" s="3" t="s">
        <v>212</v>
      </c>
    </row>
    <row r="5885" spans="1:5" ht="15" thickBot="1" x14ac:dyDescent="0.35">
      <c r="A5885" s="17"/>
      <c r="B5885" s="17"/>
      <c r="C5885" s="18"/>
      <c r="D5885" s="1">
        <v>1</v>
      </c>
      <c r="E5885" s="4" t="s">
        <v>3441</v>
      </c>
    </row>
    <row r="5886" spans="1:5" ht="15" thickBot="1" x14ac:dyDescent="0.35">
      <c r="A5886" s="17"/>
      <c r="B5886" s="17"/>
      <c r="C5886" s="18"/>
      <c r="D5886" s="1">
        <v>2</v>
      </c>
      <c r="E5886" s="4" t="s">
        <v>3442</v>
      </c>
    </row>
    <row r="5887" spans="1:5" ht="15" thickBot="1" x14ac:dyDescent="0.35">
      <c r="A5887" s="17"/>
      <c r="B5887" s="17"/>
      <c r="C5887" s="18"/>
      <c r="D5887" s="1">
        <v>3</v>
      </c>
      <c r="E5887" s="4" t="s">
        <v>3302</v>
      </c>
    </row>
    <row r="5888" spans="1:5" ht="15" thickBot="1" x14ac:dyDescent="0.35">
      <c r="A5888" s="17"/>
      <c r="B5888" s="17"/>
      <c r="C5888" s="18"/>
      <c r="D5888" s="1">
        <v>-1</v>
      </c>
      <c r="E5888" s="4" t="s">
        <v>8</v>
      </c>
    </row>
    <row r="5889" spans="1:5" ht="15" thickBot="1" x14ac:dyDescent="0.35">
      <c r="A5889" s="17"/>
      <c r="B5889" s="17"/>
      <c r="C5889" s="18"/>
      <c r="D5889" s="1">
        <v>-2</v>
      </c>
      <c r="E5889" s="4" t="s">
        <v>3136</v>
      </c>
    </row>
    <row r="5890" spans="1:5" ht="15" thickBot="1" x14ac:dyDescent="0.35">
      <c r="A5890" s="19"/>
      <c r="B5890" s="19"/>
      <c r="C5890" s="20"/>
      <c r="D5890" s="5">
        <v>-3</v>
      </c>
      <c r="E5890" s="6" t="s">
        <v>3443</v>
      </c>
    </row>
    <row r="5891" spans="1:5" ht="15" thickBot="1" x14ac:dyDescent="0.35">
      <c r="A5891" s="10" t="s">
        <v>3466</v>
      </c>
      <c r="B5891" s="10" t="s">
        <v>10</v>
      </c>
      <c r="C5891" s="10" t="s">
        <v>11</v>
      </c>
      <c r="D5891" s="21" t="s">
        <v>3445</v>
      </c>
      <c r="E5891" s="21"/>
    </row>
    <row r="5892" spans="1:5" ht="15" thickBot="1" x14ac:dyDescent="0.35">
      <c r="A5892" s="9" t="s">
        <v>3467</v>
      </c>
      <c r="B5892" s="9" t="s">
        <v>5</v>
      </c>
      <c r="C5892" s="9" t="s">
        <v>6</v>
      </c>
      <c r="D5892" s="22" t="s">
        <v>3468</v>
      </c>
      <c r="E5892" s="22"/>
    </row>
    <row r="5893" spans="1:5" ht="15" thickBot="1" x14ac:dyDescent="0.35">
      <c r="A5893" s="17"/>
      <c r="B5893" s="17"/>
      <c r="C5893" s="18"/>
      <c r="D5893" s="2" t="s">
        <v>211</v>
      </c>
      <c r="E5893" s="3" t="s">
        <v>212</v>
      </c>
    </row>
    <row r="5894" spans="1:5" ht="15" thickBot="1" x14ac:dyDescent="0.35">
      <c r="A5894" s="17"/>
      <c r="B5894" s="17"/>
      <c r="C5894" s="18"/>
      <c r="D5894" s="1">
        <v>1</v>
      </c>
      <c r="E5894" s="4" t="s">
        <v>3441</v>
      </c>
    </row>
    <row r="5895" spans="1:5" ht="15" thickBot="1" x14ac:dyDescent="0.35">
      <c r="A5895" s="17"/>
      <c r="B5895" s="17"/>
      <c r="C5895" s="18"/>
      <c r="D5895" s="1">
        <v>2</v>
      </c>
      <c r="E5895" s="4" t="s">
        <v>3442</v>
      </c>
    </row>
    <row r="5896" spans="1:5" ht="15" thickBot="1" x14ac:dyDescent="0.35">
      <c r="A5896" s="17"/>
      <c r="B5896" s="17"/>
      <c r="C5896" s="18"/>
      <c r="D5896" s="1">
        <v>3</v>
      </c>
      <c r="E5896" s="4" t="s">
        <v>3302</v>
      </c>
    </row>
    <row r="5897" spans="1:5" ht="15" thickBot="1" x14ac:dyDescent="0.35">
      <c r="A5897" s="17"/>
      <c r="B5897" s="17"/>
      <c r="C5897" s="18"/>
      <c r="D5897" s="1">
        <v>-1</v>
      </c>
      <c r="E5897" s="4" t="s">
        <v>8</v>
      </c>
    </row>
    <row r="5898" spans="1:5" ht="15" thickBot="1" x14ac:dyDescent="0.35">
      <c r="A5898" s="17"/>
      <c r="B5898" s="17"/>
      <c r="C5898" s="18"/>
      <c r="D5898" s="1">
        <v>-2</v>
      </c>
      <c r="E5898" s="4" t="s">
        <v>3136</v>
      </c>
    </row>
    <row r="5899" spans="1:5" ht="15" thickBot="1" x14ac:dyDescent="0.35">
      <c r="A5899" s="19"/>
      <c r="B5899" s="19"/>
      <c r="C5899" s="20"/>
      <c r="D5899" s="5">
        <v>-3</v>
      </c>
      <c r="E5899" s="6" t="s">
        <v>3443</v>
      </c>
    </row>
    <row r="5900" spans="1:5" ht="15" thickBot="1" x14ac:dyDescent="0.35">
      <c r="A5900" s="10" t="s">
        <v>3469</v>
      </c>
      <c r="B5900" s="10" t="s">
        <v>10</v>
      </c>
      <c r="C5900" s="10" t="s">
        <v>11</v>
      </c>
      <c r="D5900" s="21" t="s">
        <v>3445</v>
      </c>
      <c r="E5900" s="21"/>
    </row>
    <row r="5901" spans="1:5" ht="15" thickBot="1" x14ac:dyDescent="0.35">
      <c r="A5901" s="9" t="s">
        <v>3470</v>
      </c>
      <c r="B5901" s="9" t="s">
        <v>5</v>
      </c>
      <c r="C5901" s="9" t="s">
        <v>6</v>
      </c>
      <c r="D5901" s="22" t="s">
        <v>3471</v>
      </c>
      <c r="E5901" s="22"/>
    </row>
    <row r="5902" spans="1:5" ht="15" thickBot="1" x14ac:dyDescent="0.35">
      <c r="A5902" s="17"/>
      <c r="B5902" s="17"/>
      <c r="C5902" s="18"/>
      <c r="D5902" s="2" t="s">
        <v>211</v>
      </c>
      <c r="E5902" s="3" t="s">
        <v>212</v>
      </c>
    </row>
    <row r="5903" spans="1:5" ht="15" thickBot="1" x14ac:dyDescent="0.35">
      <c r="A5903" s="17"/>
      <c r="B5903" s="17"/>
      <c r="C5903" s="18"/>
      <c r="D5903" s="1">
        <v>1</v>
      </c>
      <c r="E5903" s="4" t="s">
        <v>3441</v>
      </c>
    </row>
    <row r="5904" spans="1:5" ht="15" thickBot="1" x14ac:dyDescent="0.35">
      <c r="A5904" s="17"/>
      <c r="B5904" s="17"/>
      <c r="C5904" s="18"/>
      <c r="D5904" s="1">
        <v>2</v>
      </c>
      <c r="E5904" s="4" t="s">
        <v>3442</v>
      </c>
    </row>
    <row r="5905" spans="1:5" ht="15" thickBot="1" x14ac:dyDescent="0.35">
      <c r="A5905" s="17"/>
      <c r="B5905" s="17"/>
      <c r="C5905" s="18"/>
      <c r="D5905" s="1">
        <v>3</v>
      </c>
      <c r="E5905" s="4" t="s">
        <v>3302</v>
      </c>
    </row>
    <row r="5906" spans="1:5" ht="15" thickBot="1" x14ac:dyDescent="0.35">
      <c r="A5906" s="17"/>
      <c r="B5906" s="17"/>
      <c r="C5906" s="18"/>
      <c r="D5906" s="1">
        <v>-1</v>
      </c>
      <c r="E5906" s="4" t="s">
        <v>8</v>
      </c>
    </row>
    <row r="5907" spans="1:5" ht="15" thickBot="1" x14ac:dyDescent="0.35">
      <c r="A5907" s="17"/>
      <c r="B5907" s="17"/>
      <c r="C5907" s="18"/>
      <c r="D5907" s="1">
        <v>-2</v>
      </c>
      <c r="E5907" s="4" t="s">
        <v>3136</v>
      </c>
    </row>
    <row r="5908" spans="1:5" ht="15" thickBot="1" x14ac:dyDescent="0.35">
      <c r="A5908" s="19"/>
      <c r="B5908" s="19"/>
      <c r="C5908" s="20"/>
      <c r="D5908" s="5">
        <v>-3</v>
      </c>
      <c r="E5908" s="6" t="s">
        <v>3443</v>
      </c>
    </row>
    <row r="5909" spans="1:5" ht="15" thickBot="1" x14ac:dyDescent="0.35">
      <c r="A5909" s="10" t="s">
        <v>3472</v>
      </c>
      <c r="B5909" s="10" t="s">
        <v>10</v>
      </c>
      <c r="C5909" s="10" t="s">
        <v>11</v>
      </c>
      <c r="D5909" s="21" t="s">
        <v>3445</v>
      </c>
      <c r="E5909" s="21"/>
    </row>
    <row r="5910" spans="1:5" ht="15" thickBot="1" x14ac:dyDescent="0.35">
      <c r="A5910" s="9" t="s">
        <v>3473</v>
      </c>
      <c r="B5910" s="9" t="s">
        <v>5</v>
      </c>
      <c r="C5910" s="9" t="s">
        <v>6</v>
      </c>
      <c r="D5910" s="22" t="s">
        <v>3474</v>
      </c>
      <c r="E5910" s="22"/>
    </row>
    <row r="5911" spans="1:5" ht="15" thickBot="1" x14ac:dyDescent="0.35">
      <c r="A5911" s="17"/>
      <c r="B5911" s="17"/>
      <c r="C5911" s="18"/>
      <c r="D5911" s="2" t="s">
        <v>211</v>
      </c>
      <c r="E5911" s="3" t="s">
        <v>212</v>
      </c>
    </row>
    <row r="5912" spans="1:5" ht="15" thickBot="1" x14ac:dyDescent="0.35">
      <c r="A5912" s="17"/>
      <c r="B5912" s="17"/>
      <c r="C5912" s="18"/>
      <c r="D5912" s="1">
        <v>1</v>
      </c>
      <c r="E5912" s="4" t="s">
        <v>3475</v>
      </c>
    </row>
    <row r="5913" spans="1:5" ht="15" thickBot="1" x14ac:dyDescent="0.35">
      <c r="A5913" s="17"/>
      <c r="B5913" s="17"/>
      <c r="C5913" s="18"/>
      <c r="D5913" s="1">
        <v>2</v>
      </c>
      <c r="E5913" s="4" t="s">
        <v>3476</v>
      </c>
    </row>
    <row r="5914" spans="1:5" ht="15" thickBot="1" x14ac:dyDescent="0.35">
      <c r="A5914" s="17"/>
      <c r="B5914" s="17"/>
      <c r="C5914" s="18"/>
      <c r="D5914" s="1">
        <v>995</v>
      </c>
      <c r="E5914" s="4" t="s">
        <v>3477</v>
      </c>
    </row>
    <row r="5915" spans="1:5" ht="15" thickBot="1" x14ac:dyDescent="0.35">
      <c r="A5915" s="17"/>
      <c r="B5915" s="17"/>
      <c r="C5915" s="18"/>
      <c r="D5915" s="1">
        <v>-1</v>
      </c>
      <c r="E5915" s="4" t="s">
        <v>8</v>
      </c>
    </row>
    <row r="5916" spans="1:5" ht="15" thickBot="1" x14ac:dyDescent="0.35">
      <c r="A5916" s="19"/>
      <c r="B5916" s="19"/>
      <c r="C5916" s="20"/>
      <c r="D5916" s="5">
        <v>-2</v>
      </c>
      <c r="E5916" s="6" t="s">
        <v>3136</v>
      </c>
    </row>
    <row r="5917" spans="1:5" ht="15" thickBot="1" x14ac:dyDescent="0.35">
      <c r="A5917" s="10" t="s">
        <v>3478</v>
      </c>
      <c r="B5917" s="10" t="s">
        <v>5</v>
      </c>
      <c r="C5917" s="10" t="s">
        <v>11</v>
      </c>
      <c r="D5917" s="21" t="s">
        <v>3479</v>
      </c>
      <c r="E5917" s="21"/>
    </row>
    <row r="5918" spans="1:5" ht="15" thickBot="1" x14ac:dyDescent="0.35">
      <c r="A5918" s="10" t="s">
        <v>3480</v>
      </c>
      <c r="B5918" s="10" t="s">
        <v>10</v>
      </c>
      <c r="C5918" s="10" t="s">
        <v>11</v>
      </c>
      <c r="D5918" s="21" t="s">
        <v>3481</v>
      </c>
      <c r="E5918" s="21"/>
    </row>
    <row r="5919" spans="1:5" ht="15" thickBot="1" x14ac:dyDescent="0.35">
      <c r="A5919" s="9" t="s">
        <v>3482</v>
      </c>
      <c r="B5919" s="9" t="s">
        <v>5</v>
      </c>
      <c r="C5919" s="9" t="s">
        <v>6</v>
      </c>
      <c r="D5919" s="22" t="s">
        <v>3483</v>
      </c>
      <c r="E5919" s="22"/>
    </row>
    <row r="5920" spans="1:5" ht="15" thickBot="1" x14ac:dyDescent="0.35">
      <c r="A5920" s="17"/>
      <c r="B5920" s="17"/>
      <c r="C5920" s="18"/>
      <c r="D5920" s="2" t="s">
        <v>211</v>
      </c>
      <c r="E5920" s="3" t="s">
        <v>212</v>
      </c>
    </row>
    <row r="5921" spans="1:5" ht="15" thickBot="1" x14ac:dyDescent="0.35">
      <c r="A5921" s="17"/>
      <c r="B5921" s="17"/>
      <c r="C5921" s="18"/>
      <c r="D5921" s="1">
        <v>1</v>
      </c>
      <c r="E5921" s="4" t="s">
        <v>3484</v>
      </c>
    </row>
    <row r="5922" spans="1:5" ht="15" thickBot="1" x14ac:dyDescent="0.35">
      <c r="A5922" s="17"/>
      <c r="B5922" s="17"/>
      <c r="C5922" s="18"/>
      <c r="D5922" s="1">
        <v>2</v>
      </c>
      <c r="E5922" s="4" t="s">
        <v>3485</v>
      </c>
    </row>
    <row r="5923" spans="1:5" ht="15" thickBot="1" x14ac:dyDescent="0.35">
      <c r="A5923" s="17"/>
      <c r="B5923" s="17"/>
      <c r="C5923" s="18"/>
      <c r="D5923" s="1">
        <v>-1</v>
      </c>
      <c r="E5923" s="4" t="s">
        <v>8</v>
      </c>
    </row>
    <row r="5924" spans="1:5" ht="15" thickBot="1" x14ac:dyDescent="0.35">
      <c r="A5924" s="19"/>
      <c r="B5924" s="19"/>
      <c r="C5924" s="20"/>
      <c r="D5924" s="5">
        <v>-2</v>
      </c>
      <c r="E5924" s="6" t="s">
        <v>3136</v>
      </c>
    </row>
    <row r="5925" spans="1:5" ht="15" thickBot="1" x14ac:dyDescent="0.35">
      <c r="A5925" s="10" t="s">
        <v>3486</v>
      </c>
      <c r="B5925" s="10" t="s">
        <v>5</v>
      </c>
      <c r="C5925" s="10" t="s">
        <v>11</v>
      </c>
      <c r="D5925" s="21" t="s">
        <v>3487</v>
      </c>
      <c r="E5925" s="21"/>
    </row>
    <row r="5926" spans="1:5" ht="15" thickBot="1" x14ac:dyDescent="0.35">
      <c r="A5926" s="10" t="s">
        <v>3488</v>
      </c>
      <c r="B5926" s="10" t="s">
        <v>5</v>
      </c>
      <c r="C5926" s="10" t="s">
        <v>11</v>
      </c>
      <c r="D5926" s="21" t="s">
        <v>3489</v>
      </c>
      <c r="E5926" s="21"/>
    </row>
    <row r="5927" spans="1:5" ht="15" thickBot="1" x14ac:dyDescent="0.35">
      <c r="A5927" s="9" t="s">
        <v>3490</v>
      </c>
      <c r="B5927" s="9" t="s">
        <v>10</v>
      </c>
      <c r="C5927" s="9" t="s">
        <v>214</v>
      </c>
      <c r="D5927" s="22" t="s">
        <v>3491</v>
      </c>
      <c r="E5927" s="22"/>
    </row>
    <row r="5928" spans="1:5" ht="15" thickBot="1" x14ac:dyDescent="0.35">
      <c r="A5928" s="17"/>
      <c r="B5928" s="17"/>
      <c r="C5928" s="18"/>
      <c r="D5928" s="2" t="s">
        <v>211</v>
      </c>
      <c r="E5928" s="3" t="s">
        <v>212</v>
      </c>
    </row>
    <row r="5929" spans="1:5" ht="15" thickBot="1" x14ac:dyDescent="0.35">
      <c r="A5929" s="17"/>
      <c r="B5929" s="17"/>
      <c r="C5929" s="18"/>
      <c r="D5929" s="1">
        <v>1</v>
      </c>
      <c r="E5929" s="4" t="s">
        <v>3492</v>
      </c>
    </row>
    <row r="5930" spans="1:5" ht="15" thickBot="1" x14ac:dyDescent="0.35">
      <c r="A5930" s="17"/>
      <c r="B5930" s="17"/>
      <c r="C5930" s="18"/>
      <c r="D5930" s="1">
        <v>2</v>
      </c>
      <c r="E5930" s="4" t="s">
        <v>3493</v>
      </c>
    </row>
    <row r="5931" spans="1:5" ht="15" thickBot="1" x14ac:dyDescent="0.35">
      <c r="A5931" s="17"/>
      <c r="B5931" s="17"/>
      <c r="C5931" s="18"/>
      <c r="D5931" s="1">
        <v>3</v>
      </c>
      <c r="E5931" s="4" t="s">
        <v>3494</v>
      </c>
    </row>
    <row r="5932" spans="1:5" ht="15" thickBot="1" x14ac:dyDescent="0.35">
      <c r="A5932" s="17"/>
      <c r="B5932" s="17"/>
      <c r="C5932" s="18"/>
      <c r="D5932" s="1">
        <v>4</v>
      </c>
      <c r="E5932" s="4" t="s">
        <v>3495</v>
      </c>
    </row>
    <row r="5933" spans="1:5" ht="15" thickBot="1" x14ac:dyDescent="0.35">
      <c r="A5933" s="17"/>
      <c r="B5933" s="17"/>
      <c r="C5933" s="18"/>
      <c r="D5933" s="1">
        <v>5</v>
      </c>
      <c r="E5933" s="4" t="s">
        <v>3496</v>
      </c>
    </row>
    <row r="5934" spans="1:5" ht="15" thickBot="1" x14ac:dyDescent="0.35">
      <c r="A5934" s="17"/>
      <c r="B5934" s="17"/>
      <c r="C5934" s="18"/>
      <c r="D5934" s="1">
        <v>6</v>
      </c>
      <c r="E5934" s="4" t="s">
        <v>3342</v>
      </c>
    </row>
    <row r="5935" spans="1:5" ht="15" thickBot="1" x14ac:dyDescent="0.35">
      <c r="A5935" s="17"/>
      <c r="B5935" s="17"/>
      <c r="C5935" s="18"/>
      <c r="D5935" s="1">
        <v>7</v>
      </c>
      <c r="E5935" s="4" t="s">
        <v>8</v>
      </c>
    </row>
    <row r="5936" spans="1:5" ht="15" thickBot="1" x14ac:dyDescent="0.35">
      <c r="A5936" s="19"/>
      <c r="B5936" s="19"/>
      <c r="C5936" s="20"/>
      <c r="D5936" s="5">
        <v>8</v>
      </c>
      <c r="E5936" s="6" t="s">
        <v>3136</v>
      </c>
    </row>
    <row r="5937" spans="1:5" ht="15" thickBot="1" x14ac:dyDescent="0.35">
      <c r="A5937" s="9" t="s">
        <v>3497</v>
      </c>
      <c r="B5937" s="9" t="s">
        <v>68</v>
      </c>
      <c r="C5937" s="9" t="s">
        <v>222</v>
      </c>
      <c r="D5937" s="22" t="s">
        <v>3498</v>
      </c>
      <c r="E5937" s="22"/>
    </row>
    <row r="5938" spans="1:5" ht="15" thickBot="1" x14ac:dyDescent="0.35">
      <c r="A5938" s="17"/>
      <c r="B5938" s="17"/>
      <c r="C5938" s="18"/>
      <c r="D5938" s="2" t="s">
        <v>211</v>
      </c>
      <c r="E5938" s="3" t="s">
        <v>212</v>
      </c>
    </row>
    <row r="5939" spans="1:5" ht="15" thickBot="1" x14ac:dyDescent="0.35">
      <c r="A5939" s="17"/>
      <c r="B5939" s="17"/>
      <c r="C5939" s="18"/>
      <c r="D5939" s="1">
        <v>0</v>
      </c>
      <c r="E5939" s="4" t="s">
        <v>69</v>
      </c>
    </row>
    <row r="5940" spans="1:5" ht="15" thickBot="1" x14ac:dyDescent="0.35">
      <c r="A5940" s="19"/>
      <c r="B5940" s="19"/>
      <c r="C5940" s="20"/>
      <c r="D5940" s="5">
        <v>1</v>
      </c>
      <c r="E5940" s="6" t="s">
        <v>70</v>
      </c>
    </row>
    <row r="5941" spans="1:5" ht="15" thickBot="1" x14ac:dyDescent="0.35">
      <c r="A5941" s="9" t="s">
        <v>3499</v>
      </c>
      <c r="B5941" s="9" t="s">
        <v>68</v>
      </c>
      <c r="C5941" s="9" t="s">
        <v>222</v>
      </c>
      <c r="D5941" s="22" t="s">
        <v>3500</v>
      </c>
      <c r="E5941" s="22"/>
    </row>
    <row r="5942" spans="1:5" ht="15" thickBot="1" x14ac:dyDescent="0.35">
      <c r="A5942" s="17"/>
      <c r="B5942" s="17"/>
      <c r="C5942" s="18"/>
      <c r="D5942" s="2" t="s">
        <v>211</v>
      </c>
      <c r="E5942" s="3" t="s">
        <v>212</v>
      </c>
    </row>
    <row r="5943" spans="1:5" ht="15" thickBot="1" x14ac:dyDescent="0.35">
      <c r="A5943" s="17"/>
      <c r="B5943" s="17"/>
      <c r="C5943" s="18"/>
      <c r="D5943" s="1">
        <v>0</v>
      </c>
      <c r="E5943" s="4" t="s">
        <v>69</v>
      </c>
    </row>
    <row r="5944" spans="1:5" ht="15" thickBot="1" x14ac:dyDescent="0.35">
      <c r="A5944" s="19"/>
      <c r="B5944" s="19"/>
      <c r="C5944" s="20"/>
      <c r="D5944" s="5">
        <v>1</v>
      </c>
      <c r="E5944" s="6" t="s">
        <v>70</v>
      </c>
    </row>
    <row r="5945" spans="1:5" ht="15" thickBot="1" x14ac:dyDescent="0.35">
      <c r="A5945" s="9" t="s">
        <v>3501</v>
      </c>
      <c r="B5945" s="9" t="s">
        <v>68</v>
      </c>
      <c r="C5945" s="9" t="s">
        <v>222</v>
      </c>
      <c r="D5945" s="22" t="s">
        <v>3502</v>
      </c>
      <c r="E5945" s="22"/>
    </row>
    <row r="5946" spans="1:5" ht="15" thickBot="1" x14ac:dyDescent="0.35">
      <c r="A5946" s="17"/>
      <c r="B5946" s="17"/>
      <c r="C5946" s="18"/>
      <c r="D5946" s="2" t="s">
        <v>211</v>
      </c>
      <c r="E5946" s="3" t="s">
        <v>212</v>
      </c>
    </row>
    <row r="5947" spans="1:5" ht="15" thickBot="1" x14ac:dyDescent="0.35">
      <c r="A5947" s="17"/>
      <c r="B5947" s="17"/>
      <c r="C5947" s="18"/>
      <c r="D5947" s="1">
        <v>0</v>
      </c>
      <c r="E5947" s="4" t="s">
        <v>69</v>
      </c>
    </row>
    <row r="5948" spans="1:5" ht="15" thickBot="1" x14ac:dyDescent="0.35">
      <c r="A5948" s="19"/>
      <c r="B5948" s="19"/>
      <c r="C5948" s="20"/>
      <c r="D5948" s="5">
        <v>1</v>
      </c>
      <c r="E5948" s="6" t="s">
        <v>70</v>
      </c>
    </row>
    <row r="5949" spans="1:5" ht="15" thickBot="1" x14ac:dyDescent="0.35">
      <c r="A5949" s="9" t="s">
        <v>3503</v>
      </c>
      <c r="B5949" s="9" t="s">
        <v>68</v>
      </c>
      <c r="C5949" s="9" t="s">
        <v>222</v>
      </c>
      <c r="D5949" s="22" t="s">
        <v>3504</v>
      </c>
      <c r="E5949" s="22"/>
    </row>
    <row r="5950" spans="1:5" ht="15" thickBot="1" x14ac:dyDescent="0.35">
      <c r="A5950" s="17"/>
      <c r="B5950" s="17"/>
      <c r="C5950" s="18"/>
      <c r="D5950" s="2" t="s">
        <v>211</v>
      </c>
      <c r="E5950" s="3" t="s">
        <v>212</v>
      </c>
    </row>
    <row r="5951" spans="1:5" ht="15" thickBot="1" x14ac:dyDescent="0.35">
      <c r="A5951" s="17"/>
      <c r="B5951" s="17"/>
      <c r="C5951" s="18"/>
      <c r="D5951" s="1">
        <v>0</v>
      </c>
      <c r="E5951" s="4" t="s">
        <v>69</v>
      </c>
    </row>
    <row r="5952" spans="1:5" ht="15" thickBot="1" x14ac:dyDescent="0.35">
      <c r="A5952" s="19"/>
      <c r="B5952" s="19"/>
      <c r="C5952" s="20"/>
      <c r="D5952" s="5">
        <v>1</v>
      </c>
      <c r="E5952" s="6" t="s">
        <v>70</v>
      </c>
    </row>
    <row r="5953" spans="1:5" ht="15" thickBot="1" x14ac:dyDescent="0.35">
      <c r="A5953" s="9" t="s">
        <v>3505</v>
      </c>
      <c r="B5953" s="9" t="s">
        <v>68</v>
      </c>
      <c r="C5953" s="9" t="s">
        <v>222</v>
      </c>
      <c r="D5953" s="22" t="s">
        <v>3506</v>
      </c>
      <c r="E5953" s="22"/>
    </row>
    <row r="5954" spans="1:5" ht="15" thickBot="1" x14ac:dyDescent="0.35">
      <c r="A5954" s="17"/>
      <c r="B5954" s="17"/>
      <c r="C5954" s="18"/>
      <c r="D5954" s="2" t="s">
        <v>211</v>
      </c>
      <c r="E5954" s="3" t="s">
        <v>212</v>
      </c>
    </row>
    <row r="5955" spans="1:5" ht="15" thickBot="1" x14ac:dyDescent="0.35">
      <c r="A5955" s="17"/>
      <c r="B5955" s="17"/>
      <c r="C5955" s="18"/>
      <c r="D5955" s="1">
        <v>0</v>
      </c>
      <c r="E5955" s="4" t="s">
        <v>69</v>
      </c>
    </row>
    <row r="5956" spans="1:5" ht="15" thickBot="1" x14ac:dyDescent="0.35">
      <c r="A5956" s="19"/>
      <c r="B5956" s="19"/>
      <c r="C5956" s="20"/>
      <c r="D5956" s="5">
        <v>1</v>
      </c>
      <c r="E5956" s="6" t="s">
        <v>70</v>
      </c>
    </row>
    <row r="5957" spans="1:5" ht="15" thickBot="1" x14ac:dyDescent="0.35">
      <c r="A5957" s="9" t="s">
        <v>3507</v>
      </c>
      <c r="B5957" s="9" t="s">
        <v>68</v>
      </c>
      <c r="C5957" s="9" t="s">
        <v>222</v>
      </c>
      <c r="D5957" s="22" t="s">
        <v>3508</v>
      </c>
      <c r="E5957" s="22"/>
    </row>
    <row r="5958" spans="1:5" ht="15" thickBot="1" x14ac:dyDescent="0.35">
      <c r="A5958" s="17"/>
      <c r="B5958" s="17"/>
      <c r="C5958" s="18"/>
      <c r="D5958" s="2" t="s">
        <v>211</v>
      </c>
      <c r="E5958" s="3" t="s">
        <v>212</v>
      </c>
    </row>
    <row r="5959" spans="1:5" ht="15" thickBot="1" x14ac:dyDescent="0.35">
      <c r="A5959" s="17"/>
      <c r="B5959" s="17"/>
      <c r="C5959" s="18"/>
      <c r="D5959" s="1">
        <v>0</v>
      </c>
      <c r="E5959" s="4" t="s">
        <v>69</v>
      </c>
    </row>
    <row r="5960" spans="1:5" ht="15" thickBot="1" x14ac:dyDescent="0.35">
      <c r="A5960" s="19"/>
      <c r="B5960" s="19"/>
      <c r="C5960" s="20"/>
      <c r="D5960" s="5">
        <v>1</v>
      </c>
      <c r="E5960" s="6" t="s">
        <v>70</v>
      </c>
    </row>
    <row r="5961" spans="1:5" ht="15" thickBot="1" x14ac:dyDescent="0.35">
      <c r="A5961" s="10" t="s">
        <v>3509</v>
      </c>
      <c r="B5961" s="10" t="s">
        <v>10</v>
      </c>
      <c r="C5961" s="10" t="s">
        <v>11</v>
      </c>
      <c r="D5961" s="21" t="s">
        <v>3510</v>
      </c>
      <c r="E5961" s="21"/>
    </row>
    <row r="5962" spans="1:5" ht="15" thickBot="1" x14ac:dyDescent="0.35">
      <c r="A5962" s="9" t="s">
        <v>3511</v>
      </c>
      <c r="B5962" s="9" t="s">
        <v>68</v>
      </c>
      <c r="C5962" s="9" t="s">
        <v>222</v>
      </c>
      <c r="D5962" s="22" t="s">
        <v>3512</v>
      </c>
      <c r="E5962" s="22"/>
    </row>
    <row r="5963" spans="1:5" ht="15" thickBot="1" x14ac:dyDescent="0.35">
      <c r="A5963" s="17"/>
      <c r="B5963" s="17"/>
      <c r="C5963" s="18"/>
      <c r="D5963" s="2" t="s">
        <v>211</v>
      </c>
      <c r="E5963" s="3" t="s">
        <v>212</v>
      </c>
    </row>
    <row r="5964" spans="1:5" ht="15" thickBot="1" x14ac:dyDescent="0.35">
      <c r="A5964" s="17"/>
      <c r="B5964" s="17"/>
      <c r="C5964" s="18"/>
      <c r="D5964" s="1">
        <v>0</v>
      </c>
      <c r="E5964" s="4" t="s">
        <v>69</v>
      </c>
    </row>
    <row r="5965" spans="1:5" ht="15" thickBot="1" x14ac:dyDescent="0.35">
      <c r="A5965" s="19"/>
      <c r="B5965" s="19"/>
      <c r="C5965" s="20"/>
      <c r="D5965" s="5">
        <v>1</v>
      </c>
      <c r="E5965" s="6" t="s">
        <v>70</v>
      </c>
    </row>
    <row r="5966" spans="1:5" ht="15" thickBot="1" x14ac:dyDescent="0.35">
      <c r="A5966" s="9" t="s">
        <v>3513</v>
      </c>
      <c r="B5966" s="9" t="s">
        <v>68</v>
      </c>
      <c r="C5966" s="9" t="s">
        <v>222</v>
      </c>
      <c r="D5966" s="22" t="s">
        <v>3514</v>
      </c>
      <c r="E5966" s="22"/>
    </row>
    <row r="5967" spans="1:5" ht="15" thickBot="1" x14ac:dyDescent="0.35">
      <c r="A5967" s="17"/>
      <c r="B5967" s="17"/>
      <c r="C5967" s="18"/>
      <c r="D5967" s="2" t="s">
        <v>211</v>
      </c>
      <c r="E5967" s="3" t="s">
        <v>212</v>
      </c>
    </row>
    <row r="5968" spans="1:5" ht="15" thickBot="1" x14ac:dyDescent="0.35">
      <c r="A5968" s="17"/>
      <c r="B5968" s="17"/>
      <c r="C5968" s="18"/>
      <c r="D5968" s="1">
        <v>0</v>
      </c>
      <c r="E5968" s="4" t="s">
        <v>69</v>
      </c>
    </row>
    <row r="5969" spans="1:5" ht="15" thickBot="1" x14ac:dyDescent="0.35">
      <c r="A5969" s="19"/>
      <c r="B5969" s="19"/>
      <c r="C5969" s="20"/>
      <c r="D5969" s="5">
        <v>1</v>
      </c>
      <c r="E5969" s="6" t="s">
        <v>70</v>
      </c>
    </row>
    <row r="5970" spans="1:5" ht="15" thickBot="1" x14ac:dyDescent="0.35">
      <c r="A5970" s="9" t="s">
        <v>3515</v>
      </c>
      <c r="B5970" s="9" t="s">
        <v>5</v>
      </c>
      <c r="C5970" s="9" t="s">
        <v>6</v>
      </c>
      <c r="D5970" s="22" t="s">
        <v>3516</v>
      </c>
      <c r="E5970" s="22"/>
    </row>
    <row r="5971" spans="1:5" ht="15" thickBot="1" x14ac:dyDescent="0.35">
      <c r="A5971" s="17"/>
      <c r="B5971" s="17"/>
      <c r="C5971" s="18"/>
      <c r="D5971" s="2" t="s">
        <v>211</v>
      </c>
      <c r="E5971" s="3" t="s">
        <v>212</v>
      </c>
    </row>
    <row r="5972" spans="1:5" ht="15" thickBot="1" x14ac:dyDescent="0.35">
      <c r="A5972" s="17"/>
      <c r="B5972" s="17"/>
      <c r="C5972" s="18"/>
      <c r="D5972" s="1">
        <v>1</v>
      </c>
      <c r="E5972" s="4" t="s">
        <v>3517</v>
      </c>
    </row>
    <row r="5973" spans="1:5" ht="15" thickBot="1" x14ac:dyDescent="0.35">
      <c r="A5973" s="17"/>
      <c r="B5973" s="17"/>
      <c r="C5973" s="18"/>
      <c r="D5973" s="1">
        <v>2</v>
      </c>
      <c r="E5973" s="4" t="s">
        <v>3518</v>
      </c>
    </row>
    <row r="5974" spans="1:5" ht="15" thickBot="1" x14ac:dyDescent="0.35">
      <c r="A5974" s="17"/>
      <c r="B5974" s="17"/>
      <c r="C5974" s="18"/>
      <c r="D5974" s="1">
        <v>0</v>
      </c>
      <c r="E5974" s="4" t="s">
        <v>3519</v>
      </c>
    </row>
    <row r="5975" spans="1:5" ht="15" thickBot="1" x14ac:dyDescent="0.35">
      <c r="A5975" s="17"/>
      <c r="B5975" s="17"/>
      <c r="C5975" s="18"/>
      <c r="D5975" s="1">
        <v>-1</v>
      </c>
      <c r="E5975" s="4" t="s">
        <v>8</v>
      </c>
    </row>
    <row r="5976" spans="1:5" ht="15" thickBot="1" x14ac:dyDescent="0.35">
      <c r="A5976" s="19"/>
      <c r="B5976" s="19"/>
      <c r="C5976" s="20"/>
      <c r="D5976" s="5">
        <v>-2</v>
      </c>
      <c r="E5976" s="6" t="s">
        <v>3136</v>
      </c>
    </row>
    <row r="5977" spans="1:5" ht="15" thickBot="1" x14ac:dyDescent="0.35">
      <c r="A5977" s="9" t="s">
        <v>3520</v>
      </c>
      <c r="B5977" s="9" t="s">
        <v>5</v>
      </c>
      <c r="C5977" s="9" t="s">
        <v>2865</v>
      </c>
      <c r="D5977" s="22" t="s">
        <v>3440</v>
      </c>
      <c r="E5977" s="22"/>
    </row>
    <row r="5978" spans="1:5" ht="15" thickBot="1" x14ac:dyDescent="0.35">
      <c r="A5978" s="17"/>
      <c r="B5978" s="17"/>
      <c r="C5978" s="18"/>
      <c r="D5978" s="2" t="s">
        <v>211</v>
      </c>
      <c r="E5978" s="3" t="s">
        <v>212</v>
      </c>
    </row>
    <row r="5979" spans="1:5" ht="15" thickBot="1" x14ac:dyDescent="0.35">
      <c r="A5979" s="17"/>
      <c r="B5979" s="17"/>
      <c r="C5979" s="18"/>
      <c r="D5979" s="1">
        <v>1</v>
      </c>
      <c r="E5979" s="4" t="s">
        <v>2808</v>
      </c>
    </row>
    <row r="5980" spans="1:5" ht="15" thickBot="1" x14ac:dyDescent="0.35">
      <c r="A5980" s="17"/>
      <c r="B5980" s="17"/>
      <c r="C5980" s="18"/>
      <c r="D5980" s="1">
        <v>0</v>
      </c>
      <c r="E5980" s="4" t="s">
        <v>69</v>
      </c>
    </row>
    <row r="5981" spans="1:5" ht="15" thickBot="1" x14ac:dyDescent="0.35">
      <c r="A5981" s="17"/>
      <c r="B5981" s="17"/>
      <c r="C5981" s="18"/>
      <c r="D5981" s="1">
        <v>-1</v>
      </c>
      <c r="E5981" s="4" t="s">
        <v>8</v>
      </c>
    </row>
    <row r="5982" spans="1:5" ht="15" thickBot="1" x14ac:dyDescent="0.35">
      <c r="A5982" s="17"/>
      <c r="B5982" s="17"/>
      <c r="C5982" s="18"/>
      <c r="D5982" s="1">
        <v>-2</v>
      </c>
      <c r="E5982" s="4" t="s">
        <v>3136</v>
      </c>
    </row>
    <row r="5983" spans="1:5" ht="15" thickBot="1" x14ac:dyDescent="0.35">
      <c r="A5983" s="19"/>
      <c r="B5983" s="19"/>
      <c r="C5983" s="20"/>
      <c r="D5983" s="5">
        <v>-3</v>
      </c>
      <c r="E5983" s="6" t="s">
        <v>3443</v>
      </c>
    </row>
    <row r="5984" spans="1:5" ht="15" thickBot="1" x14ac:dyDescent="0.35">
      <c r="A5984" s="9" t="s">
        <v>3521</v>
      </c>
      <c r="B5984" s="9" t="s">
        <v>5</v>
      </c>
      <c r="C5984" s="9" t="s">
        <v>2865</v>
      </c>
      <c r="D5984" s="22" t="s">
        <v>3447</v>
      </c>
      <c r="E5984" s="22"/>
    </row>
    <row r="5985" spans="1:5" ht="15" thickBot="1" x14ac:dyDescent="0.35">
      <c r="A5985" s="17"/>
      <c r="B5985" s="17"/>
      <c r="C5985" s="18"/>
      <c r="D5985" s="2" t="s">
        <v>211</v>
      </c>
      <c r="E5985" s="3" t="s">
        <v>212</v>
      </c>
    </row>
    <row r="5986" spans="1:5" ht="15" thickBot="1" x14ac:dyDescent="0.35">
      <c r="A5986" s="17"/>
      <c r="B5986" s="17"/>
      <c r="C5986" s="18"/>
      <c r="D5986" s="1">
        <v>1</v>
      </c>
      <c r="E5986" s="4" t="s">
        <v>2808</v>
      </c>
    </row>
    <row r="5987" spans="1:5" ht="15" thickBot="1" x14ac:dyDescent="0.35">
      <c r="A5987" s="17"/>
      <c r="B5987" s="17"/>
      <c r="C5987" s="18"/>
      <c r="D5987" s="1">
        <v>0</v>
      </c>
      <c r="E5987" s="4" t="s">
        <v>69</v>
      </c>
    </row>
    <row r="5988" spans="1:5" ht="15" thickBot="1" x14ac:dyDescent="0.35">
      <c r="A5988" s="17"/>
      <c r="B5988" s="17"/>
      <c r="C5988" s="18"/>
      <c r="D5988" s="1">
        <v>-1</v>
      </c>
      <c r="E5988" s="4" t="s">
        <v>8</v>
      </c>
    </row>
    <row r="5989" spans="1:5" ht="15" thickBot="1" x14ac:dyDescent="0.35">
      <c r="A5989" s="17"/>
      <c r="B5989" s="17"/>
      <c r="C5989" s="18"/>
      <c r="D5989" s="1">
        <v>-2</v>
      </c>
      <c r="E5989" s="4" t="s">
        <v>3136</v>
      </c>
    </row>
    <row r="5990" spans="1:5" ht="15" thickBot="1" x14ac:dyDescent="0.35">
      <c r="A5990" s="19"/>
      <c r="B5990" s="19"/>
      <c r="C5990" s="20"/>
      <c r="D5990" s="5">
        <v>-3</v>
      </c>
      <c r="E5990" s="6" t="s">
        <v>3443</v>
      </c>
    </row>
    <row r="5991" spans="1:5" ht="15" thickBot="1" x14ac:dyDescent="0.35">
      <c r="A5991" s="9" t="s">
        <v>3522</v>
      </c>
      <c r="B5991" s="9" t="s">
        <v>5</v>
      </c>
      <c r="C5991" s="9" t="s">
        <v>2865</v>
      </c>
      <c r="D5991" s="22" t="s">
        <v>3450</v>
      </c>
      <c r="E5991" s="22"/>
    </row>
    <row r="5992" spans="1:5" ht="15" thickBot="1" x14ac:dyDescent="0.35">
      <c r="A5992" s="17"/>
      <c r="B5992" s="17"/>
      <c r="C5992" s="18"/>
      <c r="D5992" s="2" t="s">
        <v>211</v>
      </c>
      <c r="E5992" s="3" t="s">
        <v>212</v>
      </c>
    </row>
    <row r="5993" spans="1:5" ht="15" thickBot="1" x14ac:dyDescent="0.35">
      <c r="A5993" s="17"/>
      <c r="B5993" s="17"/>
      <c r="C5993" s="18"/>
      <c r="D5993" s="1">
        <v>1</v>
      </c>
      <c r="E5993" s="4" t="s">
        <v>2808</v>
      </c>
    </row>
    <row r="5994" spans="1:5" ht="15" thickBot="1" x14ac:dyDescent="0.35">
      <c r="A5994" s="17"/>
      <c r="B5994" s="17"/>
      <c r="C5994" s="18"/>
      <c r="D5994" s="1">
        <v>0</v>
      </c>
      <c r="E5994" s="4" t="s">
        <v>69</v>
      </c>
    </row>
    <row r="5995" spans="1:5" ht="15" thickBot="1" x14ac:dyDescent="0.35">
      <c r="A5995" s="17"/>
      <c r="B5995" s="17"/>
      <c r="C5995" s="18"/>
      <c r="D5995" s="1">
        <v>-1</v>
      </c>
      <c r="E5995" s="4" t="s">
        <v>8</v>
      </c>
    </row>
    <row r="5996" spans="1:5" ht="15" thickBot="1" x14ac:dyDescent="0.35">
      <c r="A5996" s="17"/>
      <c r="B5996" s="17"/>
      <c r="C5996" s="18"/>
      <c r="D5996" s="1">
        <v>-2</v>
      </c>
      <c r="E5996" s="4" t="s">
        <v>3136</v>
      </c>
    </row>
    <row r="5997" spans="1:5" ht="15" thickBot="1" x14ac:dyDescent="0.35">
      <c r="A5997" s="19"/>
      <c r="B5997" s="19"/>
      <c r="C5997" s="20"/>
      <c r="D5997" s="5">
        <v>-3</v>
      </c>
      <c r="E5997" s="6" t="s">
        <v>3443</v>
      </c>
    </row>
    <row r="5998" spans="1:5" ht="15" thickBot="1" x14ac:dyDescent="0.35">
      <c r="A5998" s="9" t="s">
        <v>3523</v>
      </c>
      <c r="B5998" s="9" t="s">
        <v>5</v>
      </c>
      <c r="C5998" s="9" t="s">
        <v>2865</v>
      </c>
      <c r="D5998" s="22" t="s">
        <v>3453</v>
      </c>
      <c r="E5998" s="22"/>
    </row>
    <row r="5999" spans="1:5" ht="15" thickBot="1" x14ac:dyDescent="0.35">
      <c r="A5999" s="17"/>
      <c r="B5999" s="17"/>
      <c r="C5999" s="18"/>
      <c r="D5999" s="2" t="s">
        <v>211</v>
      </c>
      <c r="E5999" s="3" t="s">
        <v>212</v>
      </c>
    </row>
    <row r="6000" spans="1:5" ht="15" thickBot="1" x14ac:dyDescent="0.35">
      <c r="A6000" s="17"/>
      <c r="B6000" s="17"/>
      <c r="C6000" s="18"/>
      <c r="D6000" s="1">
        <v>1</v>
      </c>
      <c r="E6000" s="4" t="s">
        <v>2808</v>
      </c>
    </row>
    <row r="6001" spans="1:5" ht="15" thickBot="1" x14ac:dyDescent="0.35">
      <c r="A6001" s="17"/>
      <c r="B6001" s="17"/>
      <c r="C6001" s="18"/>
      <c r="D6001" s="1">
        <v>0</v>
      </c>
      <c r="E6001" s="4" t="s">
        <v>69</v>
      </c>
    </row>
    <row r="6002" spans="1:5" ht="15" thickBot="1" x14ac:dyDescent="0.35">
      <c r="A6002" s="17"/>
      <c r="B6002" s="17"/>
      <c r="C6002" s="18"/>
      <c r="D6002" s="1">
        <v>-1</v>
      </c>
      <c r="E6002" s="4" t="s">
        <v>8</v>
      </c>
    </row>
    <row r="6003" spans="1:5" ht="15" thickBot="1" x14ac:dyDescent="0.35">
      <c r="A6003" s="17"/>
      <c r="B6003" s="17"/>
      <c r="C6003" s="18"/>
      <c r="D6003" s="1">
        <v>-2</v>
      </c>
      <c r="E6003" s="4" t="s">
        <v>3136</v>
      </c>
    </row>
    <row r="6004" spans="1:5" ht="15" thickBot="1" x14ac:dyDescent="0.35">
      <c r="A6004" s="19"/>
      <c r="B6004" s="19"/>
      <c r="C6004" s="20"/>
      <c r="D6004" s="5">
        <v>-3</v>
      </c>
      <c r="E6004" s="6" t="s">
        <v>3443</v>
      </c>
    </row>
    <row r="6005" spans="1:5" ht="15" thickBot="1" x14ac:dyDescent="0.35">
      <c r="A6005" s="9" t="s">
        <v>3524</v>
      </c>
      <c r="B6005" s="9" t="s">
        <v>5</v>
      </c>
      <c r="C6005" s="9" t="s">
        <v>2865</v>
      </c>
      <c r="D6005" s="22" t="s">
        <v>3456</v>
      </c>
      <c r="E6005" s="22"/>
    </row>
    <row r="6006" spans="1:5" ht="15" thickBot="1" x14ac:dyDescent="0.35">
      <c r="A6006" s="17"/>
      <c r="B6006" s="17"/>
      <c r="C6006" s="18"/>
      <c r="D6006" s="2" t="s">
        <v>211</v>
      </c>
      <c r="E6006" s="3" t="s">
        <v>212</v>
      </c>
    </row>
    <row r="6007" spans="1:5" ht="15" thickBot="1" x14ac:dyDescent="0.35">
      <c r="A6007" s="17"/>
      <c r="B6007" s="17"/>
      <c r="C6007" s="18"/>
      <c r="D6007" s="1">
        <v>1</v>
      </c>
      <c r="E6007" s="4" t="s">
        <v>2808</v>
      </c>
    </row>
    <row r="6008" spans="1:5" ht="15" thickBot="1" x14ac:dyDescent="0.35">
      <c r="A6008" s="17"/>
      <c r="B6008" s="17"/>
      <c r="C6008" s="18"/>
      <c r="D6008" s="1">
        <v>0</v>
      </c>
      <c r="E6008" s="4" t="s">
        <v>69</v>
      </c>
    </row>
    <row r="6009" spans="1:5" ht="15" thickBot="1" x14ac:dyDescent="0.35">
      <c r="A6009" s="17"/>
      <c r="B6009" s="17"/>
      <c r="C6009" s="18"/>
      <c r="D6009" s="1">
        <v>-1</v>
      </c>
      <c r="E6009" s="4" t="s">
        <v>8</v>
      </c>
    </row>
    <row r="6010" spans="1:5" ht="15" thickBot="1" x14ac:dyDescent="0.35">
      <c r="A6010" s="17"/>
      <c r="B6010" s="17"/>
      <c r="C6010" s="18"/>
      <c r="D6010" s="1">
        <v>-2</v>
      </c>
      <c r="E6010" s="4" t="s">
        <v>3136</v>
      </c>
    </row>
    <row r="6011" spans="1:5" ht="15" thickBot="1" x14ac:dyDescent="0.35">
      <c r="A6011" s="19"/>
      <c r="B6011" s="19"/>
      <c r="C6011" s="20"/>
      <c r="D6011" s="5">
        <v>-3</v>
      </c>
      <c r="E6011" s="6" t="s">
        <v>3443</v>
      </c>
    </row>
    <row r="6012" spans="1:5" ht="15" thickBot="1" x14ac:dyDescent="0.35">
      <c r="A6012" s="9" t="s">
        <v>3525</v>
      </c>
      <c r="B6012" s="9" t="s">
        <v>5</v>
      </c>
      <c r="C6012" s="9" t="s">
        <v>2865</v>
      </c>
      <c r="D6012" s="22" t="s">
        <v>3459</v>
      </c>
      <c r="E6012" s="22"/>
    </row>
    <row r="6013" spans="1:5" ht="15" thickBot="1" x14ac:dyDescent="0.35">
      <c r="A6013" s="17"/>
      <c r="B6013" s="17"/>
      <c r="C6013" s="18"/>
      <c r="D6013" s="2" t="s">
        <v>211</v>
      </c>
      <c r="E6013" s="3" t="s">
        <v>212</v>
      </c>
    </row>
    <row r="6014" spans="1:5" ht="15" thickBot="1" x14ac:dyDescent="0.35">
      <c r="A6014" s="17"/>
      <c r="B6014" s="17"/>
      <c r="C6014" s="18"/>
      <c r="D6014" s="1">
        <v>1</v>
      </c>
      <c r="E6014" s="4" t="s">
        <v>2808</v>
      </c>
    </row>
    <row r="6015" spans="1:5" ht="15" thickBot="1" x14ac:dyDescent="0.35">
      <c r="A6015" s="17"/>
      <c r="B6015" s="17"/>
      <c r="C6015" s="18"/>
      <c r="D6015" s="1">
        <v>0</v>
      </c>
      <c r="E6015" s="4" t="s">
        <v>69</v>
      </c>
    </row>
    <row r="6016" spans="1:5" ht="15" thickBot="1" x14ac:dyDescent="0.35">
      <c r="A6016" s="17"/>
      <c r="B6016" s="17"/>
      <c r="C6016" s="18"/>
      <c r="D6016" s="1">
        <v>-1</v>
      </c>
      <c r="E6016" s="4" t="s">
        <v>8</v>
      </c>
    </row>
    <row r="6017" spans="1:5" ht="15" thickBot="1" x14ac:dyDescent="0.35">
      <c r="A6017" s="17"/>
      <c r="B6017" s="17"/>
      <c r="C6017" s="18"/>
      <c r="D6017" s="1">
        <v>-2</v>
      </c>
      <c r="E6017" s="4" t="s">
        <v>3136</v>
      </c>
    </row>
    <row r="6018" spans="1:5" ht="15" thickBot="1" x14ac:dyDescent="0.35">
      <c r="A6018" s="19"/>
      <c r="B6018" s="19"/>
      <c r="C6018" s="20"/>
      <c r="D6018" s="5">
        <v>-3</v>
      </c>
      <c r="E6018" s="6" t="s">
        <v>3443</v>
      </c>
    </row>
    <row r="6019" spans="1:5" ht="15" thickBot="1" x14ac:dyDescent="0.35">
      <c r="A6019" s="9" t="s">
        <v>3526</v>
      </c>
      <c r="B6019" s="9" t="s">
        <v>5</v>
      </c>
      <c r="C6019" s="9" t="s">
        <v>2865</v>
      </c>
      <c r="D6019" s="22" t="s">
        <v>3462</v>
      </c>
      <c r="E6019" s="22"/>
    </row>
    <row r="6020" spans="1:5" ht="15" thickBot="1" x14ac:dyDescent="0.35">
      <c r="A6020" s="17"/>
      <c r="B6020" s="17"/>
      <c r="C6020" s="18"/>
      <c r="D6020" s="2" t="s">
        <v>211</v>
      </c>
      <c r="E6020" s="3" t="s">
        <v>212</v>
      </c>
    </row>
    <row r="6021" spans="1:5" ht="15" thickBot="1" x14ac:dyDescent="0.35">
      <c r="A6021" s="17"/>
      <c r="B6021" s="17"/>
      <c r="C6021" s="18"/>
      <c r="D6021" s="1">
        <v>1</v>
      </c>
      <c r="E6021" s="4" t="s">
        <v>2808</v>
      </c>
    </row>
    <row r="6022" spans="1:5" ht="15" thickBot="1" x14ac:dyDescent="0.35">
      <c r="A6022" s="17"/>
      <c r="B6022" s="17"/>
      <c r="C6022" s="18"/>
      <c r="D6022" s="1">
        <v>0</v>
      </c>
      <c r="E6022" s="4" t="s">
        <v>69</v>
      </c>
    </row>
    <row r="6023" spans="1:5" ht="15" thickBot="1" x14ac:dyDescent="0.35">
      <c r="A6023" s="17"/>
      <c r="B6023" s="17"/>
      <c r="C6023" s="18"/>
      <c r="D6023" s="1">
        <v>-1</v>
      </c>
      <c r="E6023" s="4" t="s">
        <v>8</v>
      </c>
    </row>
    <row r="6024" spans="1:5" ht="15" thickBot="1" x14ac:dyDescent="0.35">
      <c r="A6024" s="17"/>
      <c r="B6024" s="17"/>
      <c r="C6024" s="18"/>
      <c r="D6024" s="1">
        <v>-2</v>
      </c>
      <c r="E6024" s="4" t="s">
        <v>3136</v>
      </c>
    </row>
    <row r="6025" spans="1:5" ht="15" thickBot="1" x14ac:dyDescent="0.35">
      <c r="A6025" s="19"/>
      <c r="B6025" s="19"/>
      <c r="C6025" s="20"/>
      <c r="D6025" s="5">
        <v>-3</v>
      </c>
      <c r="E6025" s="6" t="s">
        <v>3443</v>
      </c>
    </row>
    <row r="6026" spans="1:5" ht="15" thickBot="1" x14ac:dyDescent="0.35">
      <c r="A6026" s="9" t="s">
        <v>3527</v>
      </c>
      <c r="B6026" s="9" t="s">
        <v>5</v>
      </c>
      <c r="C6026" s="9" t="s">
        <v>2865</v>
      </c>
      <c r="D6026" s="22" t="s">
        <v>3465</v>
      </c>
      <c r="E6026" s="22"/>
    </row>
    <row r="6027" spans="1:5" ht="15" thickBot="1" x14ac:dyDescent="0.35">
      <c r="A6027" s="17"/>
      <c r="B6027" s="17"/>
      <c r="C6027" s="18"/>
      <c r="D6027" s="2" t="s">
        <v>211</v>
      </c>
      <c r="E6027" s="3" t="s">
        <v>212</v>
      </c>
    </row>
    <row r="6028" spans="1:5" ht="15" thickBot="1" x14ac:dyDescent="0.35">
      <c r="A6028" s="17"/>
      <c r="B6028" s="17"/>
      <c r="C6028" s="18"/>
      <c r="D6028" s="1">
        <v>1</v>
      </c>
      <c r="E6028" s="4" t="s">
        <v>2808</v>
      </c>
    </row>
    <row r="6029" spans="1:5" ht="15" thickBot="1" x14ac:dyDescent="0.35">
      <c r="A6029" s="17"/>
      <c r="B6029" s="17"/>
      <c r="C6029" s="18"/>
      <c r="D6029" s="1">
        <v>0</v>
      </c>
      <c r="E6029" s="4" t="s">
        <v>69</v>
      </c>
    </row>
    <row r="6030" spans="1:5" ht="15" thickBot="1" x14ac:dyDescent="0.35">
      <c r="A6030" s="17"/>
      <c r="B6030" s="17"/>
      <c r="C6030" s="18"/>
      <c r="D6030" s="1">
        <v>-1</v>
      </c>
      <c r="E6030" s="4" t="s">
        <v>8</v>
      </c>
    </row>
    <row r="6031" spans="1:5" ht="15" thickBot="1" x14ac:dyDescent="0.35">
      <c r="A6031" s="17"/>
      <c r="B6031" s="17"/>
      <c r="C6031" s="18"/>
      <c r="D6031" s="1">
        <v>-2</v>
      </c>
      <c r="E6031" s="4" t="s">
        <v>3136</v>
      </c>
    </row>
    <row r="6032" spans="1:5" ht="15" thickBot="1" x14ac:dyDescent="0.35">
      <c r="A6032" s="19"/>
      <c r="B6032" s="19"/>
      <c r="C6032" s="20"/>
      <c r="D6032" s="5">
        <v>-3</v>
      </c>
      <c r="E6032" s="6" t="s">
        <v>3443</v>
      </c>
    </row>
    <row r="6033" spans="1:5" ht="15" thickBot="1" x14ac:dyDescent="0.35">
      <c r="A6033" s="9" t="s">
        <v>3528</v>
      </c>
      <c r="B6033" s="9" t="s">
        <v>5</v>
      </c>
      <c r="C6033" s="9" t="s">
        <v>2865</v>
      </c>
      <c r="D6033" s="22" t="s">
        <v>3468</v>
      </c>
      <c r="E6033" s="22"/>
    </row>
    <row r="6034" spans="1:5" ht="15" thickBot="1" x14ac:dyDescent="0.35">
      <c r="A6034" s="17"/>
      <c r="B6034" s="17"/>
      <c r="C6034" s="18"/>
      <c r="D6034" s="2" t="s">
        <v>211</v>
      </c>
      <c r="E6034" s="3" t="s">
        <v>212</v>
      </c>
    </row>
    <row r="6035" spans="1:5" ht="15" thickBot="1" x14ac:dyDescent="0.35">
      <c r="A6035" s="17"/>
      <c r="B6035" s="17"/>
      <c r="C6035" s="18"/>
      <c r="D6035" s="1">
        <v>1</v>
      </c>
      <c r="E6035" s="4" t="s">
        <v>2808</v>
      </c>
    </row>
    <row r="6036" spans="1:5" ht="15" thickBot="1" x14ac:dyDescent="0.35">
      <c r="A6036" s="17"/>
      <c r="B6036" s="17"/>
      <c r="C6036" s="18"/>
      <c r="D6036" s="1">
        <v>0</v>
      </c>
      <c r="E6036" s="4" t="s">
        <v>69</v>
      </c>
    </row>
    <row r="6037" spans="1:5" ht="15" thickBot="1" x14ac:dyDescent="0.35">
      <c r="A6037" s="17"/>
      <c r="B6037" s="17"/>
      <c r="C6037" s="18"/>
      <c r="D6037" s="1">
        <v>-1</v>
      </c>
      <c r="E6037" s="4" t="s">
        <v>8</v>
      </c>
    </row>
    <row r="6038" spans="1:5" ht="15" thickBot="1" x14ac:dyDescent="0.35">
      <c r="A6038" s="17"/>
      <c r="B6038" s="17"/>
      <c r="C6038" s="18"/>
      <c r="D6038" s="1">
        <v>-2</v>
      </c>
      <c r="E6038" s="4" t="s">
        <v>3136</v>
      </c>
    </row>
    <row r="6039" spans="1:5" ht="15" thickBot="1" x14ac:dyDescent="0.35">
      <c r="A6039" s="19"/>
      <c r="B6039" s="19"/>
      <c r="C6039" s="20"/>
      <c r="D6039" s="5">
        <v>-3</v>
      </c>
      <c r="E6039" s="6" t="s">
        <v>3443</v>
      </c>
    </row>
    <row r="6040" spans="1:5" ht="15" thickBot="1" x14ac:dyDescent="0.35">
      <c r="A6040" s="9" t="s">
        <v>3529</v>
      </c>
      <c r="B6040" s="9" t="s">
        <v>5</v>
      </c>
      <c r="C6040" s="9" t="s">
        <v>2865</v>
      </c>
      <c r="D6040" s="22" t="s">
        <v>3530</v>
      </c>
      <c r="E6040" s="22"/>
    </row>
    <row r="6041" spans="1:5" ht="15" thickBot="1" x14ac:dyDescent="0.35">
      <c r="A6041" s="17"/>
      <c r="B6041" s="17"/>
      <c r="C6041" s="18"/>
      <c r="D6041" s="2" t="s">
        <v>211</v>
      </c>
      <c r="E6041" s="3" t="s">
        <v>212</v>
      </c>
    </row>
    <row r="6042" spans="1:5" ht="15" thickBot="1" x14ac:dyDescent="0.35">
      <c r="A6042" s="17"/>
      <c r="B6042" s="17"/>
      <c r="C6042" s="18"/>
      <c r="D6042" s="1">
        <v>1</v>
      </c>
      <c r="E6042" s="4" t="s">
        <v>2808</v>
      </c>
    </row>
    <row r="6043" spans="1:5" ht="15" thickBot="1" x14ac:dyDescent="0.35">
      <c r="A6043" s="17"/>
      <c r="B6043" s="17"/>
      <c r="C6043" s="18"/>
      <c r="D6043" s="1">
        <v>0</v>
      </c>
      <c r="E6043" s="4" t="s">
        <v>69</v>
      </c>
    </row>
    <row r="6044" spans="1:5" ht="15" thickBot="1" x14ac:dyDescent="0.35">
      <c r="A6044" s="17"/>
      <c r="B6044" s="17"/>
      <c r="C6044" s="18"/>
      <c r="D6044" s="1">
        <v>-1</v>
      </c>
      <c r="E6044" s="4" t="s">
        <v>8</v>
      </c>
    </row>
    <row r="6045" spans="1:5" ht="15" thickBot="1" x14ac:dyDescent="0.35">
      <c r="A6045" s="17"/>
      <c r="B6045" s="17"/>
      <c r="C6045" s="18"/>
      <c r="D6045" s="1">
        <v>-2</v>
      </c>
      <c r="E6045" s="4" t="s">
        <v>3136</v>
      </c>
    </row>
    <row r="6046" spans="1:5" ht="15" thickBot="1" x14ac:dyDescent="0.35">
      <c r="A6046" s="19"/>
      <c r="B6046" s="19"/>
      <c r="C6046" s="20"/>
      <c r="D6046" s="5">
        <v>-3</v>
      </c>
      <c r="E6046" s="6" t="s">
        <v>3443</v>
      </c>
    </row>
    <row r="6047" spans="1:5" ht="15" thickBot="1" x14ac:dyDescent="0.35">
      <c r="A6047" s="9" t="s">
        <v>3531</v>
      </c>
      <c r="B6047" s="9" t="s">
        <v>5</v>
      </c>
      <c r="C6047" s="9" t="s">
        <v>6</v>
      </c>
      <c r="D6047" s="22" t="s">
        <v>3532</v>
      </c>
      <c r="E6047" s="22"/>
    </row>
    <row r="6048" spans="1:5" ht="15" thickBot="1" x14ac:dyDescent="0.35">
      <c r="A6048" s="17"/>
      <c r="B6048" s="17"/>
      <c r="C6048" s="18"/>
      <c r="D6048" s="2" t="s">
        <v>211</v>
      </c>
      <c r="E6048" s="3" t="s">
        <v>212</v>
      </c>
    </row>
    <row r="6049" spans="1:5" ht="15" thickBot="1" x14ac:dyDescent="0.35">
      <c r="A6049" s="17"/>
      <c r="B6049" s="17"/>
      <c r="C6049" s="18"/>
      <c r="D6049" s="1">
        <v>1</v>
      </c>
      <c r="E6049" s="4" t="s">
        <v>2808</v>
      </c>
    </row>
    <row r="6050" spans="1:5" ht="15" thickBot="1" x14ac:dyDescent="0.35">
      <c r="A6050" s="17"/>
      <c r="B6050" s="17"/>
      <c r="C6050" s="18"/>
      <c r="D6050" s="1">
        <v>0</v>
      </c>
      <c r="E6050" s="4" t="s">
        <v>69</v>
      </c>
    </row>
    <row r="6051" spans="1:5" ht="15" thickBot="1" x14ac:dyDescent="0.35">
      <c r="A6051" s="17"/>
      <c r="B6051" s="17"/>
      <c r="C6051" s="18"/>
      <c r="D6051" s="1">
        <v>-1</v>
      </c>
      <c r="E6051" s="4" t="s">
        <v>8</v>
      </c>
    </row>
    <row r="6052" spans="1:5" ht="15" thickBot="1" x14ac:dyDescent="0.35">
      <c r="A6052" s="19"/>
      <c r="B6052" s="19"/>
      <c r="C6052" s="20"/>
      <c r="D6052" s="5">
        <v>-2</v>
      </c>
      <c r="E6052" s="6" t="s">
        <v>3136</v>
      </c>
    </row>
    <row r="6053" spans="1:5" ht="15" thickBot="1" x14ac:dyDescent="0.35">
      <c r="A6053" s="9" t="s">
        <v>3533</v>
      </c>
      <c r="B6053" s="9" t="s">
        <v>5</v>
      </c>
      <c r="C6053" s="9" t="s">
        <v>6</v>
      </c>
      <c r="D6053" s="22" t="s">
        <v>3534</v>
      </c>
      <c r="E6053" s="22"/>
    </row>
    <row r="6054" spans="1:5" ht="15" thickBot="1" x14ac:dyDescent="0.35">
      <c r="A6054" s="17"/>
      <c r="B6054" s="17"/>
      <c r="C6054" s="18"/>
      <c r="D6054" s="2" t="s">
        <v>211</v>
      </c>
      <c r="E6054" s="3" t="s">
        <v>212</v>
      </c>
    </row>
    <row r="6055" spans="1:5" ht="15" thickBot="1" x14ac:dyDescent="0.35">
      <c r="A6055" s="17"/>
      <c r="B6055" s="17"/>
      <c r="C6055" s="18"/>
      <c r="D6055" s="1">
        <v>1</v>
      </c>
      <c r="E6055" s="4" t="s">
        <v>3535</v>
      </c>
    </row>
    <row r="6056" spans="1:5" ht="15" thickBot="1" x14ac:dyDescent="0.35">
      <c r="A6056" s="17"/>
      <c r="B6056" s="17"/>
      <c r="C6056" s="18"/>
      <c r="D6056" s="1">
        <v>0</v>
      </c>
      <c r="E6056" s="4" t="s">
        <v>3429</v>
      </c>
    </row>
    <row r="6057" spans="1:5" ht="15" thickBot="1" x14ac:dyDescent="0.35">
      <c r="A6057" s="17"/>
      <c r="B6057" s="17"/>
      <c r="C6057" s="18"/>
      <c r="D6057" s="1">
        <v>-1</v>
      </c>
      <c r="E6057" s="4" t="s">
        <v>8</v>
      </c>
    </row>
    <row r="6058" spans="1:5" ht="15" thickBot="1" x14ac:dyDescent="0.35">
      <c r="A6058" s="19"/>
      <c r="B6058" s="19"/>
      <c r="C6058" s="20"/>
      <c r="D6058" s="5">
        <v>-2</v>
      </c>
      <c r="E6058" s="6" t="s">
        <v>3136</v>
      </c>
    </row>
    <row r="6059" spans="1:5" ht="15" thickBot="1" x14ac:dyDescent="0.35">
      <c r="A6059" s="10" t="s">
        <v>3536</v>
      </c>
      <c r="B6059" s="10" t="s">
        <v>5</v>
      </c>
      <c r="C6059" s="10" t="s">
        <v>11</v>
      </c>
      <c r="D6059" s="21" t="s">
        <v>3537</v>
      </c>
      <c r="E6059" s="21"/>
    </row>
    <row r="6060" spans="1:5" ht="15" thickBot="1" x14ac:dyDescent="0.35">
      <c r="A6060" s="9" t="s">
        <v>3538</v>
      </c>
      <c r="B6060" s="9" t="s">
        <v>5</v>
      </c>
      <c r="C6060" s="9" t="s">
        <v>6</v>
      </c>
      <c r="D6060" s="22" t="s">
        <v>6090</v>
      </c>
      <c r="E6060" s="22"/>
    </row>
    <row r="6061" spans="1:5" ht="15" thickBot="1" x14ac:dyDescent="0.35">
      <c r="A6061" s="17"/>
      <c r="B6061" s="17"/>
      <c r="C6061" s="18"/>
      <c r="D6061" s="2" t="s">
        <v>211</v>
      </c>
      <c r="E6061" s="3" t="s">
        <v>212</v>
      </c>
    </row>
    <row r="6062" spans="1:5" ht="15" thickBot="1" x14ac:dyDescent="0.35">
      <c r="A6062" s="17"/>
      <c r="B6062" s="17"/>
      <c r="C6062" s="18"/>
      <c r="D6062" s="1">
        <v>1</v>
      </c>
      <c r="E6062" s="4" t="s">
        <v>3539</v>
      </c>
    </row>
    <row r="6063" spans="1:5" ht="15" thickBot="1" x14ac:dyDescent="0.35">
      <c r="A6063" s="17"/>
      <c r="B6063" s="17"/>
      <c r="C6063" s="18"/>
      <c r="D6063" s="1">
        <v>2</v>
      </c>
      <c r="E6063" s="4" t="s">
        <v>3540</v>
      </c>
    </row>
    <row r="6064" spans="1:5" ht="15" thickBot="1" x14ac:dyDescent="0.35">
      <c r="A6064" s="17"/>
      <c r="B6064" s="17"/>
      <c r="C6064" s="18"/>
      <c r="D6064" s="1">
        <v>0</v>
      </c>
      <c r="E6064" s="4" t="s">
        <v>3429</v>
      </c>
    </row>
    <row r="6065" spans="1:5" ht="15" thickBot="1" x14ac:dyDescent="0.35">
      <c r="A6065" s="17"/>
      <c r="B6065" s="17"/>
      <c r="C6065" s="18"/>
      <c r="D6065" s="1">
        <v>-1</v>
      </c>
      <c r="E6065" s="4" t="s">
        <v>8</v>
      </c>
    </row>
    <row r="6066" spans="1:5" ht="15" thickBot="1" x14ac:dyDescent="0.35">
      <c r="A6066" s="19"/>
      <c r="B6066" s="19"/>
      <c r="C6066" s="20"/>
      <c r="D6066" s="5">
        <v>-2</v>
      </c>
      <c r="E6066" s="6" t="s">
        <v>3136</v>
      </c>
    </row>
    <row r="6067" spans="1:5" ht="15" thickBot="1" x14ac:dyDescent="0.35">
      <c r="A6067" s="9" t="s">
        <v>3541</v>
      </c>
      <c r="B6067" s="9" t="s">
        <v>5</v>
      </c>
      <c r="C6067" s="9" t="s">
        <v>6</v>
      </c>
      <c r="D6067" s="22" t="s">
        <v>6091</v>
      </c>
      <c r="E6067" s="22"/>
    </row>
    <row r="6068" spans="1:5" ht="15" thickBot="1" x14ac:dyDescent="0.35">
      <c r="A6068" s="17"/>
      <c r="B6068" s="17"/>
      <c r="C6068" s="18"/>
      <c r="D6068" s="2" t="s">
        <v>211</v>
      </c>
      <c r="E6068" s="3" t="s">
        <v>212</v>
      </c>
    </row>
    <row r="6069" spans="1:5" ht="15" thickBot="1" x14ac:dyDescent="0.35">
      <c r="A6069" s="17"/>
      <c r="B6069" s="17"/>
      <c r="C6069" s="18"/>
      <c r="D6069" s="1">
        <v>1</v>
      </c>
      <c r="E6069" s="4" t="s">
        <v>3542</v>
      </c>
    </row>
    <row r="6070" spans="1:5" ht="15" thickBot="1" x14ac:dyDescent="0.35">
      <c r="A6070" s="17"/>
      <c r="B6070" s="17"/>
      <c r="C6070" s="18"/>
      <c r="D6070" s="1">
        <v>2</v>
      </c>
      <c r="E6070" s="4" t="s">
        <v>3543</v>
      </c>
    </row>
    <row r="6071" spans="1:5" ht="15" thickBot="1" x14ac:dyDescent="0.35">
      <c r="A6071" s="17"/>
      <c r="B6071" s="17"/>
      <c r="C6071" s="18"/>
      <c r="D6071" s="1">
        <v>3</v>
      </c>
      <c r="E6071" s="4" t="s">
        <v>3544</v>
      </c>
    </row>
    <row r="6072" spans="1:5" ht="15" thickBot="1" x14ac:dyDescent="0.35">
      <c r="A6072" s="17"/>
      <c r="B6072" s="17"/>
      <c r="C6072" s="18"/>
      <c r="D6072" s="1">
        <v>0</v>
      </c>
      <c r="E6072" s="4" t="s">
        <v>69</v>
      </c>
    </row>
    <row r="6073" spans="1:5" ht="15" thickBot="1" x14ac:dyDescent="0.35">
      <c r="A6073" s="17"/>
      <c r="B6073" s="17"/>
      <c r="C6073" s="18"/>
      <c r="D6073" s="1">
        <v>-1</v>
      </c>
      <c r="E6073" s="4" t="s">
        <v>8</v>
      </c>
    </row>
    <row r="6074" spans="1:5" ht="15" thickBot="1" x14ac:dyDescent="0.35">
      <c r="A6074" s="19"/>
      <c r="B6074" s="19"/>
      <c r="C6074" s="20"/>
      <c r="D6074" s="5">
        <v>-2</v>
      </c>
      <c r="E6074" s="6" t="s">
        <v>3136</v>
      </c>
    </row>
    <row r="6075" spans="1:5" ht="15" thickBot="1" x14ac:dyDescent="0.35">
      <c r="A6075" s="9" t="s">
        <v>3545</v>
      </c>
      <c r="B6075" s="9" t="s">
        <v>5</v>
      </c>
      <c r="C6075" s="9" t="s">
        <v>6</v>
      </c>
      <c r="D6075" s="22" t="s">
        <v>3546</v>
      </c>
      <c r="E6075" s="22"/>
    </row>
    <row r="6076" spans="1:5" ht="15" thickBot="1" x14ac:dyDescent="0.35">
      <c r="A6076" s="17"/>
      <c r="B6076" s="17"/>
      <c r="C6076" s="18"/>
      <c r="D6076" s="2" t="s">
        <v>211</v>
      </c>
      <c r="E6076" s="3" t="s">
        <v>212</v>
      </c>
    </row>
    <row r="6077" spans="1:5" ht="15" thickBot="1" x14ac:dyDescent="0.35">
      <c r="A6077" s="17"/>
      <c r="B6077" s="17"/>
      <c r="C6077" s="18"/>
      <c r="D6077" s="1">
        <v>1</v>
      </c>
      <c r="E6077" s="4" t="s">
        <v>2808</v>
      </c>
    </row>
    <row r="6078" spans="1:5" ht="15" thickBot="1" x14ac:dyDescent="0.35">
      <c r="A6078" s="17"/>
      <c r="B6078" s="17"/>
      <c r="C6078" s="18"/>
      <c r="D6078" s="1">
        <v>0</v>
      </c>
      <c r="E6078" s="4" t="s">
        <v>69</v>
      </c>
    </row>
    <row r="6079" spans="1:5" ht="15" thickBot="1" x14ac:dyDescent="0.35">
      <c r="A6079" s="17"/>
      <c r="B6079" s="17"/>
      <c r="C6079" s="18"/>
      <c r="D6079" s="1">
        <v>-1</v>
      </c>
      <c r="E6079" s="4" t="s">
        <v>8</v>
      </c>
    </row>
    <row r="6080" spans="1:5" ht="15" thickBot="1" x14ac:dyDescent="0.35">
      <c r="A6080" s="19"/>
      <c r="B6080" s="19"/>
      <c r="C6080" s="20"/>
      <c r="D6080" s="5">
        <v>-2</v>
      </c>
      <c r="E6080" s="6" t="s">
        <v>3136</v>
      </c>
    </row>
    <row r="6081" spans="1:5" ht="15" thickBot="1" x14ac:dyDescent="0.35">
      <c r="A6081" s="9" t="s">
        <v>3547</v>
      </c>
      <c r="B6081" s="9" t="s">
        <v>5</v>
      </c>
      <c r="C6081" s="9" t="s">
        <v>6</v>
      </c>
      <c r="D6081" s="22" t="s">
        <v>3548</v>
      </c>
      <c r="E6081" s="22"/>
    </row>
    <row r="6082" spans="1:5" ht="15" thickBot="1" x14ac:dyDescent="0.35">
      <c r="A6082" s="17"/>
      <c r="B6082" s="17"/>
      <c r="C6082" s="18"/>
      <c r="D6082" s="2" t="s">
        <v>211</v>
      </c>
      <c r="E6082" s="3" t="s">
        <v>212</v>
      </c>
    </row>
    <row r="6083" spans="1:5" ht="15" thickBot="1" x14ac:dyDescent="0.35">
      <c r="A6083" s="17"/>
      <c r="B6083" s="17"/>
      <c r="C6083" s="18"/>
      <c r="D6083" s="1">
        <v>1</v>
      </c>
      <c r="E6083" s="4" t="s">
        <v>2808</v>
      </c>
    </row>
    <row r="6084" spans="1:5" ht="15" thickBot="1" x14ac:dyDescent="0.35">
      <c r="A6084" s="17"/>
      <c r="B6084" s="17"/>
      <c r="C6084" s="18"/>
      <c r="D6084" s="1">
        <v>0</v>
      </c>
      <c r="E6084" s="4" t="s">
        <v>69</v>
      </c>
    </row>
    <row r="6085" spans="1:5" ht="15" thickBot="1" x14ac:dyDescent="0.35">
      <c r="A6085" s="17"/>
      <c r="B6085" s="17"/>
      <c r="C6085" s="18"/>
      <c r="D6085" s="1">
        <v>-1</v>
      </c>
      <c r="E6085" s="4" t="s">
        <v>8</v>
      </c>
    </row>
    <row r="6086" spans="1:5" ht="15" thickBot="1" x14ac:dyDescent="0.35">
      <c r="A6086" s="19"/>
      <c r="B6086" s="19"/>
      <c r="C6086" s="20"/>
      <c r="D6086" s="5">
        <v>-2</v>
      </c>
      <c r="E6086" s="6" t="s">
        <v>3136</v>
      </c>
    </row>
    <row r="6087" spans="1:5" ht="15" thickBot="1" x14ac:dyDescent="0.35">
      <c r="A6087" s="9" t="s">
        <v>3549</v>
      </c>
      <c r="B6087" s="9" t="s">
        <v>5</v>
      </c>
      <c r="C6087" s="9" t="s">
        <v>6</v>
      </c>
      <c r="D6087" s="22" t="s">
        <v>6092</v>
      </c>
      <c r="E6087" s="22"/>
    </row>
    <row r="6088" spans="1:5" ht="15" thickBot="1" x14ac:dyDescent="0.35">
      <c r="A6088" s="17"/>
      <c r="B6088" s="17"/>
      <c r="C6088" s="18"/>
      <c r="D6088" s="2" t="s">
        <v>211</v>
      </c>
      <c r="E6088" s="3" t="s">
        <v>212</v>
      </c>
    </row>
    <row r="6089" spans="1:5" ht="15" thickBot="1" x14ac:dyDescent="0.35">
      <c r="A6089" s="17"/>
      <c r="B6089" s="17"/>
      <c r="C6089" s="18"/>
      <c r="D6089" s="1">
        <v>1</v>
      </c>
      <c r="E6089" s="4" t="s">
        <v>2808</v>
      </c>
    </row>
    <row r="6090" spans="1:5" ht="15" thickBot="1" x14ac:dyDescent="0.35">
      <c r="A6090" s="17"/>
      <c r="B6090" s="17"/>
      <c r="C6090" s="18"/>
      <c r="D6090" s="1">
        <v>0</v>
      </c>
      <c r="E6090" s="4" t="s">
        <v>69</v>
      </c>
    </row>
    <row r="6091" spans="1:5" ht="15" thickBot="1" x14ac:dyDescent="0.35">
      <c r="A6091" s="17"/>
      <c r="B6091" s="17"/>
      <c r="C6091" s="18"/>
      <c r="D6091" s="1">
        <v>-1</v>
      </c>
      <c r="E6091" s="4" t="s">
        <v>8</v>
      </c>
    </row>
    <row r="6092" spans="1:5" ht="15" thickBot="1" x14ac:dyDescent="0.35">
      <c r="A6092" s="19"/>
      <c r="B6092" s="19"/>
      <c r="C6092" s="20"/>
      <c r="D6092" s="5">
        <v>-2</v>
      </c>
      <c r="E6092" s="6" t="s">
        <v>3136</v>
      </c>
    </row>
    <row r="6093" spans="1:5" ht="15" thickBot="1" x14ac:dyDescent="0.35">
      <c r="A6093" s="9" t="s">
        <v>3550</v>
      </c>
      <c r="B6093" s="9" t="s">
        <v>5</v>
      </c>
      <c r="C6093" s="9" t="s">
        <v>6</v>
      </c>
      <c r="D6093" s="22" t="s">
        <v>3551</v>
      </c>
      <c r="E6093" s="22"/>
    </row>
    <row r="6094" spans="1:5" ht="15" thickBot="1" x14ac:dyDescent="0.35">
      <c r="A6094" s="17"/>
      <c r="B6094" s="17"/>
      <c r="C6094" s="18"/>
      <c r="D6094" s="2" t="s">
        <v>211</v>
      </c>
      <c r="E6094" s="3" t="s">
        <v>212</v>
      </c>
    </row>
    <row r="6095" spans="1:5" ht="15" thickBot="1" x14ac:dyDescent="0.35">
      <c r="A6095" s="17"/>
      <c r="B6095" s="17"/>
      <c r="C6095" s="18"/>
      <c r="D6095" s="1">
        <v>1</v>
      </c>
      <c r="E6095" s="4" t="s">
        <v>2808</v>
      </c>
    </row>
    <row r="6096" spans="1:5" ht="15" thickBot="1" x14ac:dyDescent="0.35">
      <c r="A6096" s="17"/>
      <c r="B6096" s="17"/>
      <c r="C6096" s="18"/>
      <c r="D6096" s="1">
        <v>0</v>
      </c>
      <c r="E6096" s="4" t="s">
        <v>69</v>
      </c>
    </row>
    <row r="6097" spans="1:5" ht="15" thickBot="1" x14ac:dyDescent="0.35">
      <c r="A6097" s="17"/>
      <c r="B6097" s="17"/>
      <c r="C6097" s="18"/>
      <c r="D6097" s="1">
        <v>-1</v>
      </c>
      <c r="E6097" s="4" t="s">
        <v>8</v>
      </c>
    </row>
    <row r="6098" spans="1:5" ht="15" thickBot="1" x14ac:dyDescent="0.35">
      <c r="A6098" s="19"/>
      <c r="B6098" s="19"/>
      <c r="C6098" s="20"/>
      <c r="D6098" s="5">
        <v>-2</v>
      </c>
      <c r="E6098" s="6" t="s">
        <v>3136</v>
      </c>
    </row>
    <row r="6099" spans="1:5" ht="15" thickBot="1" x14ac:dyDescent="0.35">
      <c r="A6099" s="9" t="s">
        <v>3552</v>
      </c>
      <c r="B6099" s="9" t="s">
        <v>5</v>
      </c>
      <c r="C6099" s="9" t="s">
        <v>6</v>
      </c>
      <c r="D6099" s="22" t="s">
        <v>6093</v>
      </c>
      <c r="E6099" s="22"/>
    </row>
    <row r="6100" spans="1:5" ht="15" thickBot="1" x14ac:dyDescent="0.35">
      <c r="A6100" s="17"/>
      <c r="B6100" s="17"/>
      <c r="C6100" s="18"/>
      <c r="D6100" s="2" t="s">
        <v>211</v>
      </c>
      <c r="E6100" s="3" t="s">
        <v>212</v>
      </c>
    </row>
    <row r="6101" spans="1:5" ht="15" thickBot="1" x14ac:dyDescent="0.35">
      <c r="A6101" s="17"/>
      <c r="B6101" s="17"/>
      <c r="C6101" s="18"/>
      <c r="D6101" s="1">
        <v>1</v>
      </c>
      <c r="E6101" s="4" t="s">
        <v>2808</v>
      </c>
    </row>
    <row r="6102" spans="1:5" ht="15" thickBot="1" x14ac:dyDescent="0.35">
      <c r="A6102" s="17"/>
      <c r="B6102" s="17"/>
      <c r="C6102" s="18"/>
      <c r="D6102" s="1">
        <v>0</v>
      </c>
      <c r="E6102" s="4" t="s">
        <v>69</v>
      </c>
    </row>
    <row r="6103" spans="1:5" ht="15" thickBot="1" x14ac:dyDescent="0.35">
      <c r="A6103" s="17"/>
      <c r="B6103" s="17"/>
      <c r="C6103" s="18"/>
      <c r="D6103" s="1">
        <v>-1</v>
      </c>
      <c r="E6103" s="4" t="s">
        <v>8</v>
      </c>
    </row>
    <row r="6104" spans="1:5" ht="15" thickBot="1" x14ac:dyDescent="0.35">
      <c r="A6104" s="19"/>
      <c r="B6104" s="19"/>
      <c r="C6104" s="20"/>
      <c r="D6104" s="5">
        <v>-2</v>
      </c>
      <c r="E6104" s="6" t="s">
        <v>3136</v>
      </c>
    </row>
    <row r="6105" spans="1:5" ht="15" thickBot="1" x14ac:dyDescent="0.35">
      <c r="A6105" s="9" t="s">
        <v>3553</v>
      </c>
      <c r="B6105" s="9" t="s">
        <v>5</v>
      </c>
      <c r="C6105" s="9" t="s">
        <v>6</v>
      </c>
      <c r="D6105" s="22" t="s">
        <v>6094</v>
      </c>
      <c r="E6105" s="22"/>
    </row>
    <row r="6106" spans="1:5" ht="15" thickBot="1" x14ac:dyDescent="0.35">
      <c r="A6106" s="17"/>
      <c r="B6106" s="17"/>
      <c r="C6106" s="18"/>
      <c r="D6106" s="2" t="s">
        <v>211</v>
      </c>
      <c r="E6106" s="3" t="s">
        <v>212</v>
      </c>
    </row>
    <row r="6107" spans="1:5" ht="15" thickBot="1" x14ac:dyDescent="0.35">
      <c r="A6107" s="17"/>
      <c r="B6107" s="17"/>
      <c r="C6107" s="18"/>
      <c r="D6107" s="1">
        <v>1</v>
      </c>
      <c r="E6107" s="4" t="s">
        <v>2808</v>
      </c>
    </row>
    <row r="6108" spans="1:5" ht="15" thickBot="1" x14ac:dyDescent="0.35">
      <c r="A6108" s="17"/>
      <c r="B6108" s="17"/>
      <c r="C6108" s="18"/>
      <c r="D6108" s="1">
        <v>0</v>
      </c>
      <c r="E6108" s="4" t="s">
        <v>69</v>
      </c>
    </row>
    <row r="6109" spans="1:5" ht="15" thickBot="1" x14ac:dyDescent="0.35">
      <c r="A6109" s="17"/>
      <c r="B6109" s="17"/>
      <c r="C6109" s="18"/>
      <c r="D6109" s="1">
        <v>-1</v>
      </c>
      <c r="E6109" s="4" t="s">
        <v>8</v>
      </c>
    </row>
    <row r="6110" spans="1:5" ht="15" thickBot="1" x14ac:dyDescent="0.35">
      <c r="A6110" s="19"/>
      <c r="B6110" s="19"/>
      <c r="C6110" s="20"/>
      <c r="D6110" s="5">
        <v>-2</v>
      </c>
      <c r="E6110" s="6" t="s">
        <v>3136</v>
      </c>
    </row>
    <row r="6111" spans="1:5" ht="15" thickBot="1" x14ac:dyDescent="0.35">
      <c r="A6111" s="9" t="s">
        <v>3554</v>
      </c>
      <c r="B6111" s="9" t="s">
        <v>5</v>
      </c>
      <c r="C6111" s="9" t="s">
        <v>2865</v>
      </c>
      <c r="D6111" s="22" t="s">
        <v>3555</v>
      </c>
      <c r="E6111" s="22"/>
    </row>
    <row r="6112" spans="1:5" ht="15" thickBot="1" x14ac:dyDescent="0.35">
      <c r="A6112" s="17"/>
      <c r="B6112" s="17"/>
      <c r="C6112" s="18"/>
      <c r="D6112" s="2" t="s">
        <v>211</v>
      </c>
      <c r="E6112" s="3" t="s">
        <v>212</v>
      </c>
    </row>
    <row r="6113" spans="1:5" ht="15" thickBot="1" x14ac:dyDescent="0.35">
      <c r="A6113" s="17"/>
      <c r="B6113" s="17"/>
      <c r="C6113" s="18"/>
      <c r="D6113" s="1">
        <v>1</v>
      </c>
      <c r="E6113" s="4" t="s">
        <v>3556</v>
      </c>
    </row>
    <row r="6114" spans="1:5" ht="15" thickBot="1" x14ac:dyDescent="0.35">
      <c r="A6114" s="17"/>
      <c r="B6114" s="17"/>
      <c r="C6114" s="18"/>
      <c r="D6114" s="1">
        <v>2</v>
      </c>
      <c r="E6114" s="4" t="s">
        <v>3557</v>
      </c>
    </row>
    <row r="6115" spans="1:5" ht="15" thickBot="1" x14ac:dyDescent="0.35">
      <c r="A6115" s="17"/>
      <c r="B6115" s="17"/>
      <c r="C6115" s="18"/>
      <c r="D6115" s="1">
        <v>3</v>
      </c>
      <c r="E6115" s="4" t="s">
        <v>3558</v>
      </c>
    </row>
    <row r="6116" spans="1:5" ht="15" thickBot="1" x14ac:dyDescent="0.35">
      <c r="A6116" s="17"/>
      <c r="B6116" s="17"/>
      <c r="C6116" s="18"/>
      <c r="D6116" s="1">
        <v>0</v>
      </c>
      <c r="E6116" s="4" t="s">
        <v>3559</v>
      </c>
    </row>
    <row r="6117" spans="1:5" ht="15" thickBot="1" x14ac:dyDescent="0.35">
      <c r="A6117" s="17"/>
      <c r="B6117" s="17"/>
      <c r="C6117" s="18"/>
      <c r="D6117" s="1">
        <v>-1</v>
      </c>
      <c r="E6117" s="4" t="s">
        <v>8</v>
      </c>
    </row>
    <row r="6118" spans="1:5" ht="15" thickBot="1" x14ac:dyDescent="0.35">
      <c r="A6118" s="19"/>
      <c r="B6118" s="19"/>
      <c r="C6118" s="20"/>
      <c r="D6118" s="5">
        <v>-2</v>
      </c>
      <c r="E6118" s="6" t="s">
        <v>3136</v>
      </c>
    </row>
    <row r="6119" spans="1:5" ht="15" thickBot="1" x14ac:dyDescent="0.35">
      <c r="A6119" s="9" t="s">
        <v>3560</v>
      </c>
      <c r="B6119" s="9" t="s">
        <v>5</v>
      </c>
      <c r="C6119" s="9" t="s">
        <v>2865</v>
      </c>
      <c r="D6119" s="22" t="s">
        <v>3561</v>
      </c>
      <c r="E6119" s="22"/>
    </row>
    <row r="6120" spans="1:5" ht="15" thickBot="1" x14ac:dyDescent="0.35">
      <c r="A6120" s="17"/>
      <c r="B6120" s="17"/>
      <c r="C6120" s="18"/>
      <c r="D6120" s="2" t="s">
        <v>211</v>
      </c>
      <c r="E6120" s="3" t="s">
        <v>212</v>
      </c>
    </row>
    <row r="6121" spans="1:5" ht="15" thickBot="1" x14ac:dyDescent="0.35">
      <c r="A6121" s="17"/>
      <c r="B6121" s="17"/>
      <c r="C6121" s="18"/>
      <c r="D6121" s="1">
        <v>1</v>
      </c>
      <c r="E6121" s="4" t="s">
        <v>3556</v>
      </c>
    </row>
    <row r="6122" spans="1:5" ht="15" thickBot="1" x14ac:dyDescent="0.35">
      <c r="A6122" s="17"/>
      <c r="B6122" s="17"/>
      <c r="C6122" s="18"/>
      <c r="D6122" s="1">
        <v>2</v>
      </c>
      <c r="E6122" s="4" t="s">
        <v>3557</v>
      </c>
    </row>
    <row r="6123" spans="1:5" ht="15" thickBot="1" x14ac:dyDescent="0.35">
      <c r="A6123" s="17"/>
      <c r="B6123" s="17"/>
      <c r="C6123" s="18"/>
      <c r="D6123" s="1">
        <v>3</v>
      </c>
      <c r="E6123" s="4" t="s">
        <v>3558</v>
      </c>
    </row>
    <row r="6124" spans="1:5" ht="15" thickBot="1" x14ac:dyDescent="0.35">
      <c r="A6124" s="17"/>
      <c r="B6124" s="17"/>
      <c r="C6124" s="18"/>
      <c r="D6124" s="1">
        <v>0</v>
      </c>
      <c r="E6124" s="4" t="s">
        <v>3559</v>
      </c>
    </row>
    <row r="6125" spans="1:5" ht="15" thickBot="1" x14ac:dyDescent="0.35">
      <c r="A6125" s="17"/>
      <c r="B6125" s="17"/>
      <c r="C6125" s="18"/>
      <c r="D6125" s="1">
        <v>-1</v>
      </c>
      <c r="E6125" s="4" t="s">
        <v>8</v>
      </c>
    </row>
    <row r="6126" spans="1:5" ht="15" thickBot="1" x14ac:dyDescent="0.35">
      <c r="A6126" s="19"/>
      <c r="B6126" s="19"/>
      <c r="C6126" s="20"/>
      <c r="D6126" s="5">
        <v>-2</v>
      </c>
      <c r="E6126" s="6" t="s">
        <v>3136</v>
      </c>
    </row>
    <row r="6127" spans="1:5" ht="15" thickBot="1" x14ac:dyDescent="0.35">
      <c r="A6127" s="9" t="s">
        <v>3562</v>
      </c>
      <c r="B6127" s="9" t="s">
        <v>5</v>
      </c>
      <c r="C6127" s="9" t="s">
        <v>2865</v>
      </c>
      <c r="D6127" s="22" t="s">
        <v>3563</v>
      </c>
      <c r="E6127" s="22"/>
    </row>
    <row r="6128" spans="1:5" ht="15" thickBot="1" x14ac:dyDescent="0.35">
      <c r="A6128" s="17"/>
      <c r="B6128" s="17"/>
      <c r="C6128" s="18"/>
      <c r="D6128" s="2" t="s">
        <v>211</v>
      </c>
      <c r="E6128" s="3" t="s">
        <v>212</v>
      </c>
    </row>
    <row r="6129" spans="1:5" ht="15" thickBot="1" x14ac:dyDescent="0.35">
      <c r="A6129" s="17"/>
      <c r="B6129" s="17"/>
      <c r="C6129" s="18"/>
      <c r="D6129" s="1">
        <v>1</v>
      </c>
      <c r="E6129" s="4" t="s">
        <v>3556</v>
      </c>
    </row>
    <row r="6130" spans="1:5" ht="15" thickBot="1" x14ac:dyDescent="0.35">
      <c r="A6130" s="17"/>
      <c r="B6130" s="17"/>
      <c r="C6130" s="18"/>
      <c r="D6130" s="1">
        <v>2</v>
      </c>
      <c r="E6130" s="4" t="s">
        <v>3557</v>
      </c>
    </row>
    <row r="6131" spans="1:5" ht="15" thickBot="1" x14ac:dyDescent="0.35">
      <c r="A6131" s="17"/>
      <c r="B6131" s="17"/>
      <c r="C6131" s="18"/>
      <c r="D6131" s="1">
        <v>3</v>
      </c>
      <c r="E6131" s="4" t="s">
        <v>3558</v>
      </c>
    </row>
    <row r="6132" spans="1:5" ht="15" thickBot="1" x14ac:dyDescent="0.35">
      <c r="A6132" s="17"/>
      <c r="B6132" s="17"/>
      <c r="C6132" s="18"/>
      <c r="D6132" s="1">
        <v>0</v>
      </c>
      <c r="E6132" s="4" t="s">
        <v>3559</v>
      </c>
    </row>
    <row r="6133" spans="1:5" ht="15" thickBot="1" x14ac:dyDescent="0.35">
      <c r="A6133" s="17"/>
      <c r="B6133" s="17"/>
      <c r="C6133" s="18"/>
      <c r="D6133" s="1">
        <v>-1</v>
      </c>
      <c r="E6133" s="4" t="s">
        <v>8</v>
      </c>
    </row>
    <row r="6134" spans="1:5" ht="15" thickBot="1" x14ac:dyDescent="0.35">
      <c r="A6134" s="19"/>
      <c r="B6134" s="19"/>
      <c r="C6134" s="20"/>
      <c r="D6134" s="5">
        <v>-2</v>
      </c>
      <c r="E6134" s="6" t="s">
        <v>3136</v>
      </c>
    </row>
    <row r="6135" spans="1:5" ht="15" thickBot="1" x14ac:dyDescent="0.35">
      <c r="A6135" s="9" t="s">
        <v>3564</v>
      </c>
      <c r="B6135" s="9" t="s">
        <v>5</v>
      </c>
      <c r="C6135" s="9" t="s">
        <v>2865</v>
      </c>
      <c r="D6135" s="22" t="s">
        <v>3565</v>
      </c>
      <c r="E6135" s="22"/>
    </row>
    <row r="6136" spans="1:5" ht="15" thickBot="1" x14ac:dyDescent="0.35">
      <c r="A6136" s="17"/>
      <c r="B6136" s="17"/>
      <c r="C6136" s="18"/>
      <c r="D6136" s="2" t="s">
        <v>211</v>
      </c>
      <c r="E6136" s="3" t="s">
        <v>212</v>
      </c>
    </row>
    <row r="6137" spans="1:5" ht="15" thickBot="1" x14ac:dyDescent="0.35">
      <c r="A6137" s="17"/>
      <c r="B6137" s="17"/>
      <c r="C6137" s="18"/>
      <c r="D6137" s="1">
        <v>1</v>
      </c>
      <c r="E6137" s="4" t="s">
        <v>3556</v>
      </c>
    </row>
    <row r="6138" spans="1:5" ht="15" thickBot="1" x14ac:dyDescent="0.35">
      <c r="A6138" s="17"/>
      <c r="B6138" s="17"/>
      <c r="C6138" s="18"/>
      <c r="D6138" s="1">
        <v>2</v>
      </c>
      <c r="E6138" s="4" t="s">
        <v>3557</v>
      </c>
    </row>
    <row r="6139" spans="1:5" ht="15" thickBot="1" x14ac:dyDescent="0.35">
      <c r="A6139" s="17"/>
      <c r="B6139" s="17"/>
      <c r="C6139" s="18"/>
      <c r="D6139" s="1">
        <v>3</v>
      </c>
      <c r="E6139" s="4" t="s">
        <v>3558</v>
      </c>
    </row>
    <row r="6140" spans="1:5" ht="15" thickBot="1" x14ac:dyDescent="0.35">
      <c r="A6140" s="17"/>
      <c r="B6140" s="17"/>
      <c r="C6140" s="18"/>
      <c r="D6140" s="1">
        <v>0</v>
      </c>
      <c r="E6140" s="4" t="s">
        <v>3559</v>
      </c>
    </row>
    <row r="6141" spans="1:5" ht="15" thickBot="1" x14ac:dyDescent="0.35">
      <c r="A6141" s="17"/>
      <c r="B6141" s="17"/>
      <c r="C6141" s="18"/>
      <c r="D6141" s="1">
        <v>-1</v>
      </c>
      <c r="E6141" s="4" t="s">
        <v>8</v>
      </c>
    </row>
    <row r="6142" spans="1:5" ht="15" thickBot="1" x14ac:dyDescent="0.35">
      <c r="A6142" s="19"/>
      <c r="B6142" s="19"/>
      <c r="C6142" s="20"/>
      <c r="D6142" s="5">
        <v>-2</v>
      </c>
      <c r="E6142" s="6" t="s">
        <v>3136</v>
      </c>
    </row>
    <row r="6143" spans="1:5" ht="15" thickBot="1" x14ac:dyDescent="0.35">
      <c r="A6143" s="9" t="s">
        <v>3566</v>
      </c>
      <c r="B6143" s="9" t="s">
        <v>5</v>
      </c>
      <c r="C6143" s="9" t="s">
        <v>2865</v>
      </c>
      <c r="D6143" s="22" t="s">
        <v>3567</v>
      </c>
      <c r="E6143" s="22"/>
    </row>
    <row r="6144" spans="1:5" ht="15" thickBot="1" x14ac:dyDescent="0.35">
      <c r="A6144" s="17"/>
      <c r="B6144" s="17"/>
      <c r="C6144" s="18"/>
      <c r="D6144" s="2" t="s">
        <v>211</v>
      </c>
      <c r="E6144" s="3" t="s">
        <v>212</v>
      </c>
    </row>
    <row r="6145" spans="1:5" ht="15" thickBot="1" x14ac:dyDescent="0.35">
      <c r="A6145" s="17"/>
      <c r="B6145" s="17"/>
      <c r="C6145" s="18"/>
      <c r="D6145" s="1">
        <v>1</v>
      </c>
      <c r="E6145" s="4" t="s">
        <v>3556</v>
      </c>
    </row>
    <row r="6146" spans="1:5" ht="15" thickBot="1" x14ac:dyDescent="0.35">
      <c r="A6146" s="17"/>
      <c r="B6146" s="17"/>
      <c r="C6146" s="18"/>
      <c r="D6146" s="1">
        <v>2</v>
      </c>
      <c r="E6146" s="4" t="s">
        <v>3557</v>
      </c>
    </row>
    <row r="6147" spans="1:5" ht="15" thickBot="1" x14ac:dyDescent="0.35">
      <c r="A6147" s="17"/>
      <c r="B6147" s="17"/>
      <c r="C6147" s="18"/>
      <c r="D6147" s="1">
        <v>3</v>
      </c>
      <c r="E6147" s="4" t="s">
        <v>3558</v>
      </c>
    </row>
    <row r="6148" spans="1:5" ht="15" thickBot="1" x14ac:dyDescent="0.35">
      <c r="A6148" s="17"/>
      <c r="B6148" s="17"/>
      <c r="C6148" s="18"/>
      <c r="D6148" s="1">
        <v>0</v>
      </c>
      <c r="E6148" s="4" t="s">
        <v>3559</v>
      </c>
    </row>
    <row r="6149" spans="1:5" ht="15" thickBot="1" x14ac:dyDescent="0.35">
      <c r="A6149" s="17"/>
      <c r="B6149" s="17"/>
      <c r="C6149" s="18"/>
      <c r="D6149" s="1">
        <v>-1</v>
      </c>
      <c r="E6149" s="4" t="s">
        <v>8</v>
      </c>
    </row>
    <row r="6150" spans="1:5" ht="15" thickBot="1" x14ac:dyDescent="0.35">
      <c r="A6150" s="19"/>
      <c r="B6150" s="19"/>
      <c r="C6150" s="20"/>
      <c r="D6150" s="5">
        <v>-2</v>
      </c>
      <c r="E6150" s="6" t="s">
        <v>3136</v>
      </c>
    </row>
    <row r="6151" spans="1:5" ht="15" thickBot="1" x14ac:dyDescent="0.35">
      <c r="A6151" s="9" t="s">
        <v>3568</v>
      </c>
      <c r="B6151" s="9" t="s">
        <v>5</v>
      </c>
      <c r="C6151" s="9" t="s">
        <v>2865</v>
      </c>
      <c r="D6151" s="22" t="s">
        <v>3569</v>
      </c>
      <c r="E6151" s="22"/>
    </row>
    <row r="6152" spans="1:5" ht="15" thickBot="1" x14ac:dyDescent="0.35">
      <c r="A6152" s="17"/>
      <c r="B6152" s="17"/>
      <c r="C6152" s="18"/>
      <c r="D6152" s="2" t="s">
        <v>211</v>
      </c>
      <c r="E6152" s="3" t="s">
        <v>212</v>
      </c>
    </row>
    <row r="6153" spans="1:5" ht="15" thickBot="1" x14ac:dyDescent="0.35">
      <c r="A6153" s="17"/>
      <c r="B6153" s="17"/>
      <c r="C6153" s="18"/>
      <c r="D6153" s="1">
        <v>1</v>
      </c>
      <c r="E6153" s="4" t="s">
        <v>3556</v>
      </c>
    </row>
    <row r="6154" spans="1:5" ht="15" thickBot="1" x14ac:dyDescent="0.35">
      <c r="A6154" s="17"/>
      <c r="B6154" s="17"/>
      <c r="C6154" s="18"/>
      <c r="D6154" s="1">
        <v>2</v>
      </c>
      <c r="E6154" s="4" t="s">
        <v>3557</v>
      </c>
    </row>
    <row r="6155" spans="1:5" ht="15" thickBot="1" x14ac:dyDescent="0.35">
      <c r="A6155" s="17"/>
      <c r="B6155" s="17"/>
      <c r="C6155" s="18"/>
      <c r="D6155" s="1">
        <v>3</v>
      </c>
      <c r="E6155" s="4" t="s">
        <v>3558</v>
      </c>
    </row>
    <row r="6156" spans="1:5" ht="15" thickBot="1" x14ac:dyDescent="0.35">
      <c r="A6156" s="17"/>
      <c r="B6156" s="17"/>
      <c r="C6156" s="18"/>
      <c r="D6156" s="1">
        <v>0</v>
      </c>
      <c r="E6156" s="4" t="s">
        <v>3559</v>
      </c>
    </row>
    <row r="6157" spans="1:5" ht="15" thickBot="1" x14ac:dyDescent="0.35">
      <c r="A6157" s="17"/>
      <c r="B6157" s="17"/>
      <c r="C6157" s="18"/>
      <c r="D6157" s="1">
        <v>-1</v>
      </c>
      <c r="E6157" s="4" t="s">
        <v>8</v>
      </c>
    </row>
    <row r="6158" spans="1:5" ht="15" thickBot="1" x14ac:dyDescent="0.35">
      <c r="A6158" s="19"/>
      <c r="B6158" s="19"/>
      <c r="C6158" s="20"/>
      <c r="D6158" s="5">
        <v>-2</v>
      </c>
      <c r="E6158" s="6" t="s">
        <v>3136</v>
      </c>
    </row>
    <row r="6159" spans="1:5" ht="15" thickBot="1" x14ac:dyDescent="0.35">
      <c r="A6159" s="9" t="s">
        <v>3570</v>
      </c>
      <c r="B6159" s="9" t="s">
        <v>5</v>
      </c>
      <c r="C6159" s="9" t="s">
        <v>2865</v>
      </c>
      <c r="D6159" s="22" t="s">
        <v>3571</v>
      </c>
      <c r="E6159" s="22"/>
    </row>
    <row r="6160" spans="1:5" ht="15" thickBot="1" x14ac:dyDescent="0.35">
      <c r="A6160" s="17"/>
      <c r="B6160" s="17"/>
      <c r="C6160" s="18"/>
      <c r="D6160" s="2" t="s">
        <v>211</v>
      </c>
      <c r="E6160" s="3" t="s">
        <v>212</v>
      </c>
    </row>
    <row r="6161" spans="1:5" ht="15" thickBot="1" x14ac:dyDescent="0.35">
      <c r="A6161" s="17"/>
      <c r="B6161" s="17"/>
      <c r="C6161" s="18"/>
      <c r="D6161" s="1">
        <v>1</v>
      </c>
      <c r="E6161" s="4" t="s">
        <v>3556</v>
      </c>
    </row>
    <row r="6162" spans="1:5" ht="15" thickBot="1" x14ac:dyDescent="0.35">
      <c r="A6162" s="17"/>
      <c r="B6162" s="17"/>
      <c r="C6162" s="18"/>
      <c r="D6162" s="1">
        <v>2</v>
      </c>
      <c r="E6162" s="4" t="s">
        <v>3557</v>
      </c>
    </row>
    <row r="6163" spans="1:5" ht="15" thickBot="1" x14ac:dyDescent="0.35">
      <c r="A6163" s="17"/>
      <c r="B6163" s="17"/>
      <c r="C6163" s="18"/>
      <c r="D6163" s="1">
        <v>3</v>
      </c>
      <c r="E6163" s="4" t="s">
        <v>3558</v>
      </c>
    </row>
    <row r="6164" spans="1:5" ht="15" thickBot="1" x14ac:dyDescent="0.35">
      <c r="A6164" s="17"/>
      <c r="B6164" s="17"/>
      <c r="C6164" s="18"/>
      <c r="D6164" s="1">
        <v>0</v>
      </c>
      <c r="E6164" s="4" t="s">
        <v>3559</v>
      </c>
    </row>
    <row r="6165" spans="1:5" ht="15" thickBot="1" x14ac:dyDescent="0.35">
      <c r="A6165" s="17"/>
      <c r="B6165" s="17"/>
      <c r="C6165" s="18"/>
      <c r="D6165" s="1">
        <v>-1</v>
      </c>
      <c r="E6165" s="4" t="s">
        <v>8</v>
      </c>
    </row>
    <row r="6166" spans="1:5" ht="15" thickBot="1" x14ac:dyDescent="0.35">
      <c r="A6166" s="19"/>
      <c r="B6166" s="19"/>
      <c r="C6166" s="20"/>
      <c r="D6166" s="5">
        <v>-2</v>
      </c>
      <c r="E6166" s="6" t="s">
        <v>3136</v>
      </c>
    </row>
    <row r="6167" spans="1:5" ht="15" thickBot="1" x14ac:dyDescent="0.35">
      <c r="A6167" s="9" t="s">
        <v>3572</v>
      </c>
      <c r="B6167" s="9" t="s">
        <v>5</v>
      </c>
      <c r="C6167" s="9" t="s">
        <v>2865</v>
      </c>
      <c r="D6167" s="22" t="s">
        <v>3573</v>
      </c>
      <c r="E6167" s="22"/>
    </row>
    <row r="6168" spans="1:5" ht="15" thickBot="1" x14ac:dyDescent="0.35">
      <c r="A6168" s="17"/>
      <c r="B6168" s="17"/>
      <c r="C6168" s="18"/>
      <c r="D6168" s="2" t="s">
        <v>211</v>
      </c>
      <c r="E6168" s="3" t="s">
        <v>212</v>
      </c>
    </row>
    <row r="6169" spans="1:5" ht="15" thickBot="1" x14ac:dyDescent="0.35">
      <c r="A6169" s="17"/>
      <c r="B6169" s="17"/>
      <c r="C6169" s="18"/>
      <c r="D6169" s="1">
        <v>1</v>
      </c>
      <c r="E6169" s="4" t="s">
        <v>3556</v>
      </c>
    </row>
    <row r="6170" spans="1:5" ht="15" thickBot="1" x14ac:dyDescent="0.35">
      <c r="A6170" s="17"/>
      <c r="B6170" s="17"/>
      <c r="C6170" s="18"/>
      <c r="D6170" s="1">
        <v>2</v>
      </c>
      <c r="E6170" s="4" t="s">
        <v>3557</v>
      </c>
    </row>
    <row r="6171" spans="1:5" ht="15" thickBot="1" x14ac:dyDescent="0.35">
      <c r="A6171" s="17"/>
      <c r="B6171" s="17"/>
      <c r="C6171" s="18"/>
      <c r="D6171" s="1">
        <v>3</v>
      </c>
      <c r="E6171" s="4" t="s">
        <v>3558</v>
      </c>
    </row>
    <row r="6172" spans="1:5" ht="15" thickBot="1" x14ac:dyDescent="0.35">
      <c r="A6172" s="17"/>
      <c r="B6172" s="17"/>
      <c r="C6172" s="18"/>
      <c r="D6172" s="1">
        <v>0</v>
      </c>
      <c r="E6172" s="4" t="s">
        <v>3559</v>
      </c>
    </row>
    <row r="6173" spans="1:5" ht="15" thickBot="1" x14ac:dyDescent="0.35">
      <c r="A6173" s="17"/>
      <c r="B6173" s="17"/>
      <c r="C6173" s="18"/>
      <c r="D6173" s="1">
        <v>-1</v>
      </c>
      <c r="E6173" s="4" t="s">
        <v>8</v>
      </c>
    </row>
    <row r="6174" spans="1:5" ht="15" thickBot="1" x14ac:dyDescent="0.35">
      <c r="A6174" s="19"/>
      <c r="B6174" s="19"/>
      <c r="C6174" s="20"/>
      <c r="D6174" s="5">
        <v>-2</v>
      </c>
      <c r="E6174" s="6" t="s">
        <v>3136</v>
      </c>
    </row>
    <row r="6175" spans="1:5" ht="15" thickBot="1" x14ac:dyDescent="0.35">
      <c r="A6175" s="9" t="s">
        <v>3574</v>
      </c>
      <c r="B6175" s="9" t="s">
        <v>5</v>
      </c>
      <c r="C6175" s="9" t="s">
        <v>2865</v>
      </c>
      <c r="D6175" s="22" t="s">
        <v>3575</v>
      </c>
      <c r="E6175" s="22"/>
    </row>
    <row r="6176" spans="1:5" ht="15" thickBot="1" x14ac:dyDescent="0.35">
      <c r="A6176" s="17"/>
      <c r="B6176" s="17"/>
      <c r="C6176" s="18"/>
      <c r="D6176" s="2" t="s">
        <v>211</v>
      </c>
      <c r="E6176" s="3" t="s">
        <v>212</v>
      </c>
    </row>
    <row r="6177" spans="1:5" ht="15" thickBot="1" x14ac:dyDescent="0.35">
      <c r="A6177" s="17"/>
      <c r="B6177" s="17"/>
      <c r="C6177" s="18"/>
      <c r="D6177" s="1">
        <v>1</v>
      </c>
      <c r="E6177" s="4" t="s">
        <v>3556</v>
      </c>
    </row>
    <row r="6178" spans="1:5" ht="15" thickBot="1" x14ac:dyDescent="0.35">
      <c r="A6178" s="17"/>
      <c r="B6178" s="17"/>
      <c r="C6178" s="18"/>
      <c r="D6178" s="1">
        <v>2</v>
      </c>
      <c r="E6178" s="4" t="s">
        <v>3557</v>
      </c>
    </row>
    <row r="6179" spans="1:5" ht="15" thickBot="1" x14ac:dyDescent="0.35">
      <c r="A6179" s="17"/>
      <c r="B6179" s="17"/>
      <c r="C6179" s="18"/>
      <c r="D6179" s="1">
        <v>3</v>
      </c>
      <c r="E6179" s="4" t="s">
        <v>3558</v>
      </c>
    </row>
    <row r="6180" spans="1:5" ht="15" thickBot="1" x14ac:dyDescent="0.35">
      <c r="A6180" s="17"/>
      <c r="B6180" s="17"/>
      <c r="C6180" s="18"/>
      <c r="D6180" s="1">
        <v>0</v>
      </c>
      <c r="E6180" s="4" t="s">
        <v>3559</v>
      </c>
    </row>
    <row r="6181" spans="1:5" ht="15" thickBot="1" x14ac:dyDescent="0.35">
      <c r="A6181" s="17"/>
      <c r="B6181" s="17"/>
      <c r="C6181" s="18"/>
      <c r="D6181" s="1">
        <v>-1</v>
      </c>
      <c r="E6181" s="4" t="s">
        <v>8</v>
      </c>
    </row>
    <row r="6182" spans="1:5" ht="15" thickBot="1" x14ac:dyDescent="0.35">
      <c r="A6182" s="19"/>
      <c r="B6182" s="19"/>
      <c r="C6182" s="20"/>
      <c r="D6182" s="5">
        <v>-2</v>
      </c>
      <c r="E6182" s="6" t="s">
        <v>3136</v>
      </c>
    </row>
    <row r="6183" spans="1:5" ht="15" thickBot="1" x14ac:dyDescent="0.35">
      <c r="A6183" s="9" t="s">
        <v>3576</v>
      </c>
      <c r="B6183" s="9" t="s">
        <v>5</v>
      </c>
      <c r="C6183" s="9" t="s">
        <v>2865</v>
      </c>
      <c r="D6183" s="22" t="s">
        <v>3577</v>
      </c>
      <c r="E6183" s="22"/>
    </row>
    <row r="6184" spans="1:5" ht="15" thickBot="1" x14ac:dyDescent="0.35">
      <c r="A6184" s="17"/>
      <c r="B6184" s="17"/>
      <c r="C6184" s="18"/>
      <c r="D6184" s="2" t="s">
        <v>211</v>
      </c>
      <c r="E6184" s="3" t="s">
        <v>212</v>
      </c>
    </row>
    <row r="6185" spans="1:5" ht="15" thickBot="1" x14ac:dyDescent="0.35">
      <c r="A6185" s="17"/>
      <c r="B6185" s="17"/>
      <c r="C6185" s="18"/>
      <c r="D6185" s="1">
        <v>1</v>
      </c>
      <c r="E6185" s="4" t="s">
        <v>3556</v>
      </c>
    </row>
    <row r="6186" spans="1:5" ht="15" thickBot="1" x14ac:dyDescent="0.35">
      <c r="A6186" s="17"/>
      <c r="B6186" s="17"/>
      <c r="C6186" s="18"/>
      <c r="D6186" s="1">
        <v>2</v>
      </c>
      <c r="E6186" s="4" t="s">
        <v>3557</v>
      </c>
    </row>
    <row r="6187" spans="1:5" ht="15" thickBot="1" x14ac:dyDescent="0.35">
      <c r="A6187" s="17"/>
      <c r="B6187" s="17"/>
      <c r="C6187" s="18"/>
      <c r="D6187" s="1">
        <v>3</v>
      </c>
      <c r="E6187" s="4" t="s">
        <v>3558</v>
      </c>
    </row>
    <row r="6188" spans="1:5" ht="15" thickBot="1" x14ac:dyDescent="0.35">
      <c r="A6188" s="17"/>
      <c r="B6188" s="17"/>
      <c r="C6188" s="18"/>
      <c r="D6188" s="1">
        <v>0</v>
      </c>
      <c r="E6188" s="4" t="s">
        <v>3559</v>
      </c>
    </row>
    <row r="6189" spans="1:5" ht="15" thickBot="1" x14ac:dyDescent="0.35">
      <c r="A6189" s="17"/>
      <c r="B6189" s="17"/>
      <c r="C6189" s="18"/>
      <c r="D6189" s="1">
        <v>-1</v>
      </c>
      <c r="E6189" s="4" t="s">
        <v>8</v>
      </c>
    </row>
    <row r="6190" spans="1:5" ht="15" thickBot="1" x14ac:dyDescent="0.35">
      <c r="A6190" s="19"/>
      <c r="B6190" s="19"/>
      <c r="C6190" s="20"/>
      <c r="D6190" s="5">
        <v>-2</v>
      </c>
      <c r="E6190" s="6" t="s">
        <v>3136</v>
      </c>
    </row>
    <row r="6191" spans="1:5" ht="15" thickBot="1" x14ac:dyDescent="0.35">
      <c r="A6191" s="9" t="s">
        <v>3578</v>
      </c>
      <c r="B6191" s="9" t="s">
        <v>5</v>
      </c>
      <c r="C6191" s="9" t="s">
        <v>2865</v>
      </c>
      <c r="D6191" s="22" t="s">
        <v>3579</v>
      </c>
      <c r="E6191" s="22"/>
    </row>
    <row r="6192" spans="1:5" ht="15" thickBot="1" x14ac:dyDescent="0.35">
      <c r="A6192" s="17"/>
      <c r="B6192" s="17"/>
      <c r="C6192" s="18"/>
      <c r="D6192" s="2" t="s">
        <v>211</v>
      </c>
      <c r="E6192" s="3" t="s">
        <v>212</v>
      </c>
    </row>
    <row r="6193" spans="1:5" ht="15" thickBot="1" x14ac:dyDescent="0.35">
      <c r="A6193" s="17"/>
      <c r="B6193" s="17"/>
      <c r="C6193" s="18"/>
      <c r="D6193" s="1">
        <v>1</v>
      </c>
      <c r="E6193" s="4" t="s">
        <v>3556</v>
      </c>
    </row>
    <row r="6194" spans="1:5" ht="15" thickBot="1" x14ac:dyDescent="0.35">
      <c r="A6194" s="17"/>
      <c r="B6194" s="17"/>
      <c r="C6194" s="18"/>
      <c r="D6194" s="1">
        <v>2</v>
      </c>
      <c r="E6194" s="4" t="s">
        <v>3557</v>
      </c>
    </row>
    <row r="6195" spans="1:5" ht="15" thickBot="1" x14ac:dyDescent="0.35">
      <c r="A6195" s="17"/>
      <c r="B6195" s="17"/>
      <c r="C6195" s="18"/>
      <c r="D6195" s="1">
        <v>3</v>
      </c>
      <c r="E6195" s="4" t="s">
        <v>3558</v>
      </c>
    </row>
    <row r="6196" spans="1:5" ht="15" thickBot="1" x14ac:dyDescent="0.35">
      <c r="A6196" s="17"/>
      <c r="B6196" s="17"/>
      <c r="C6196" s="18"/>
      <c r="D6196" s="1">
        <v>0</v>
      </c>
      <c r="E6196" s="4" t="s">
        <v>3559</v>
      </c>
    </row>
    <row r="6197" spans="1:5" ht="15" thickBot="1" x14ac:dyDescent="0.35">
      <c r="A6197" s="17"/>
      <c r="B6197" s="17"/>
      <c r="C6197" s="18"/>
      <c r="D6197" s="1">
        <v>-1</v>
      </c>
      <c r="E6197" s="4" t="s">
        <v>8</v>
      </c>
    </row>
    <row r="6198" spans="1:5" ht="15" thickBot="1" x14ac:dyDescent="0.35">
      <c r="A6198" s="19"/>
      <c r="B6198" s="19"/>
      <c r="C6198" s="20"/>
      <c r="D6198" s="5">
        <v>-2</v>
      </c>
      <c r="E6198" s="6" t="s">
        <v>3136</v>
      </c>
    </row>
    <row r="6199" spans="1:5" ht="15" thickBot="1" x14ac:dyDescent="0.35">
      <c r="A6199" s="9" t="s">
        <v>3580</v>
      </c>
      <c r="B6199" s="9" t="s">
        <v>5</v>
      </c>
      <c r="C6199" s="9" t="s">
        <v>2865</v>
      </c>
      <c r="D6199" s="22" t="s">
        <v>3581</v>
      </c>
      <c r="E6199" s="22"/>
    </row>
    <row r="6200" spans="1:5" ht="15" thickBot="1" x14ac:dyDescent="0.35">
      <c r="A6200" s="17"/>
      <c r="B6200" s="17"/>
      <c r="C6200" s="18"/>
      <c r="D6200" s="2" t="s">
        <v>211</v>
      </c>
      <c r="E6200" s="3" t="s">
        <v>212</v>
      </c>
    </row>
    <row r="6201" spans="1:5" ht="15" thickBot="1" x14ac:dyDescent="0.35">
      <c r="A6201" s="17"/>
      <c r="B6201" s="17"/>
      <c r="C6201" s="18"/>
      <c r="D6201" s="1">
        <v>1</v>
      </c>
      <c r="E6201" s="4" t="s">
        <v>3556</v>
      </c>
    </row>
    <row r="6202" spans="1:5" ht="15" thickBot="1" x14ac:dyDescent="0.35">
      <c r="A6202" s="17"/>
      <c r="B6202" s="17"/>
      <c r="C6202" s="18"/>
      <c r="D6202" s="1">
        <v>2</v>
      </c>
      <c r="E6202" s="4" t="s">
        <v>3557</v>
      </c>
    </row>
    <row r="6203" spans="1:5" ht="15" thickBot="1" x14ac:dyDescent="0.35">
      <c r="A6203" s="17"/>
      <c r="B6203" s="17"/>
      <c r="C6203" s="18"/>
      <c r="D6203" s="1">
        <v>3</v>
      </c>
      <c r="E6203" s="4" t="s">
        <v>3558</v>
      </c>
    </row>
    <row r="6204" spans="1:5" ht="15" thickBot="1" x14ac:dyDescent="0.35">
      <c r="A6204" s="17"/>
      <c r="B6204" s="17"/>
      <c r="C6204" s="18"/>
      <c r="D6204" s="1">
        <v>0</v>
      </c>
      <c r="E6204" s="4" t="s">
        <v>3559</v>
      </c>
    </row>
    <row r="6205" spans="1:5" ht="15" thickBot="1" x14ac:dyDescent="0.35">
      <c r="A6205" s="17"/>
      <c r="B6205" s="17"/>
      <c r="C6205" s="18"/>
      <c r="D6205" s="1">
        <v>-1</v>
      </c>
      <c r="E6205" s="4" t="s">
        <v>8</v>
      </c>
    </row>
    <row r="6206" spans="1:5" ht="15" thickBot="1" x14ac:dyDescent="0.35">
      <c r="A6206" s="19"/>
      <c r="B6206" s="19"/>
      <c r="C6206" s="20"/>
      <c r="D6206" s="5">
        <v>-2</v>
      </c>
      <c r="E6206" s="6" t="s">
        <v>3136</v>
      </c>
    </row>
    <row r="6207" spans="1:5" ht="15" thickBot="1" x14ac:dyDescent="0.35">
      <c r="A6207" s="9" t="s">
        <v>3582</v>
      </c>
      <c r="B6207" s="9" t="s">
        <v>5</v>
      </c>
      <c r="C6207" s="9" t="s">
        <v>2865</v>
      </c>
      <c r="D6207" s="22" t="s">
        <v>3583</v>
      </c>
      <c r="E6207" s="22"/>
    </row>
    <row r="6208" spans="1:5" ht="15" thickBot="1" x14ac:dyDescent="0.35">
      <c r="A6208" s="17"/>
      <c r="B6208" s="17"/>
      <c r="C6208" s="18"/>
      <c r="D6208" s="2" t="s">
        <v>211</v>
      </c>
      <c r="E6208" s="3" t="s">
        <v>212</v>
      </c>
    </row>
    <row r="6209" spans="1:5" ht="15" thickBot="1" x14ac:dyDescent="0.35">
      <c r="A6209" s="17"/>
      <c r="B6209" s="17"/>
      <c r="C6209" s="18"/>
      <c r="D6209" s="1">
        <v>1</v>
      </c>
      <c r="E6209" s="4" t="s">
        <v>3556</v>
      </c>
    </row>
    <row r="6210" spans="1:5" ht="15" thickBot="1" x14ac:dyDescent="0.35">
      <c r="A6210" s="17"/>
      <c r="B6210" s="17"/>
      <c r="C6210" s="18"/>
      <c r="D6210" s="1">
        <v>2</v>
      </c>
      <c r="E6210" s="4" t="s">
        <v>3557</v>
      </c>
    </row>
    <row r="6211" spans="1:5" ht="15" thickBot="1" x14ac:dyDescent="0.35">
      <c r="A6211" s="17"/>
      <c r="B6211" s="17"/>
      <c r="C6211" s="18"/>
      <c r="D6211" s="1">
        <v>3</v>
      </c>
      <c r="E6211" s="4" t="s">
        <v>3558</v>
      </c>
    </row>
    <row r="6212" spans="1:5" ht="15" thickBot="1" x14ac:dyDescent="0.35">
      <c r="A6212" s="17"/>
      <c r="B6212" s="17"/>
      <c r="C6212" s="18"/>
      <c r="D6212" s="1">
        <v>0</v>
      </c>
      <c r="E6212" s="4" t="s">
        <v>3559</v>
      </c>
    </row>
    <row r="6213" spans="1:5" ht="15" thickBot="1" x14ac:dyDescent="0.35">
      <c r="A6213" s="17"/>
      <c r="B6213" s="17"/>
      <c r="C6213" s="18"/>
      <c r="D6213" s="1">
        <v>-1</v>
      </c>
      <c r="E6213" s="4" t="s">
        <v>8</v>
      </c>
    </row>
    <row r="6214" spans="1:5" ht="15" thickBot="1" x14ac:dyDescent="0.35">
      <c r="A6214" s="19"/>
      <c r="B6214" s="19"/>
      <c r="C6214" s="20"/>
      <c r="D6214" s="5">
        <v>-2</v>
      </c>
      <c r="E6214" s="6" t="s">
        <v>3136</v>
      </c>
    </row>
    <row r="6215" spans="1:5" ht="15" thickBot="1" x14ac:dyDescent="0.35">
      <c r="A6215" s="9" t="s">
        <v>3584</v>
      </c>
      <c r="B6215" s="9" t="s">
        <v>5</v>
      </c>
      <c r="C6215" s="9" t="s">
        <v>2865</v>
      </c>
      <c r="D6215" s="22" t="s">
        <v>3585</v>
      </c>
      <c r="E6215" s="22"/>
    </row>
    <row r="6216" spans="1:5" ht="15" thickBot="1" x14ac:dyDescent="0.35">
      <c r="A6216" s="17"/>
      <c r="B6216" s="17"/>
      <c r="C6216" s="18"/>
      <c r="D6216" s="2" t="s">
        <v>211</v>
      </c>
      <c r="E6216" s="3" t="s">
        <v>212</v>
      </c>
    </row>
    <row r="6217" spans="1:5" ht="15" thickBot="1" x14ac:dyDescent="0.35">
      <c r="A6217" s="17"/>
      <c r="B6217" s="17"/>
      <c r="C6217" s="18"/>
      <c r="D6217" s="1">
        <v>1</v>
      </c>
      <c r="E6217" s="4" t="s">
        <v>3556</v>
      </c>
    </row>
    <row r="6218" spans="1:5" ht="15" thickBot="1" x14ac:dyDescent="0.35">
      <c r="A6218" s="17"/>
      <c r="B6218" s="17"/>
      <c r="C6218" s="18"/>
      <c r="D6218" s="1">
        <v>2</v>
      </c>
      <c r="E6218" s="4" t="s">
        <v>3557</v>
      </c>
    </row>
    <row r="6219" spans="1:5" ht="15" thickBot="1" x14ac:dyDescent="0.35">
      <c r="A6219" s="17"/>
      <c r="B6219" s="17"/>
      <c r="C6219" s="18"/>
      <c r="D6219" s="1">
        <v>3</v>
      </c>
      <c r="E6219" s="4" t="s">
        <v>3558</v>
      </c>
    </row>
    <row r="6220" spans="1:5" ht="15" thickBot="1" x14ac:dyDescent="0.35">
      <c r="A6220" s="17"/>
      <c r="B6220" s="17"/>
      <c r="C6220" s="18"/>
      <c r="D6220" s="1">
        <v>0</v>
      </c>
      <c r="E6220" s="4" t="s">
        <v>3559</v>
      </c>
    </row>
    <row r="6221" spans="1:5" ht="15" thickBot="1" x14ac:dyDescent="0.35">
      <c r="A6221" s="17"/>
      <c r="B6221" s="17"/>
      <c r="C6221" s="18"/>
      <c r="D6221" s="1">
        <v>-1</v>
      </c>
      <c r="E6221" s="4" t="s">
        <v>8</v>
      </c>
    </row>
    <row r="6222" spans="1:5" ht="15" thickBot="1" x14ac:dyDescent="0.35">
      <c r="A6222" s="19"/>
      <c r="B6222" s="19"/>
      <c r="C6222" s="20"/>
      <c r="D6222" s="5">
        <v>-2</v>
      </c>
      <c r="E6222" s="6" t="s">
        <v>3136</v>
      </c>
    </row>
    <row r="6223" spans="1:5" ht="15" thickBot="1" x14ac:dyDescent="0.35">
      <c r="A6223" s="9" t="s">
        <v>3586</v>
      </c>
      <c r="B6223" s="9" t="s">
        <v>5</v>
      </c>
      <c r="C6223" s="9" t="s">
        <v>6</v>
      </c>
      <c r="D6223" s="22" t="s">
        <v>3587</v>
      </c>
      <c r="E6223" s="22"/>
    </row>
    <row r="6224" spans="1:5" ht="15" thickBot="1" x14ac:dyDescent="0.35">
      <c r="A6224" s="17"/>
      <c r="B6224" s="17"/>
      <c r="C6224" s="18"/>
      <c r="D6224" s="2" t="s">
        <v>211</v>
      </c>
      <c r="E6224" s="3" t="s">
        <v>212</v>
      </c>
    </row>
    <row r="6225" spans="1:5" ht="15" thickBot="1" x14ac:dyDescent="0.35">
      <c r="A6225" s="17"/>
      <c r="B6225" s="17"/>
      <c r="C6225" s="18"/>
      <c r="D6225" s="1">
        <v>1</v>
      </c>
      <c r="E6225" s="4" t="s">
        <v>2808</v>
      </c>
    </row>
    <row r="6226" spans="1:5" ht="15" thickBot="1" x14ac:dyDescent="0.35">
      <c r="A6226" s="17"/>
      <c r="B6226" s="17"/>
      <c r="C6226" s="18"/>
      <c r="D6226" s="1">
        <v>0</v>
      </c>
      <c r="E6226" s="4" t="s">
        <v>69</v>
      </c>
    </row>
    <row r="6227" spans="1:5" ht="15" thickBot="1" x14ac:dyDescent="0.35">
      <c r="A6227" s="17"/>
      <c r="B6227" s="17"/>
      <c r="C6227" s="18"/>
      <c r="D6227" s="1">
        <v>-1</v>
      </c>
      <c r="E6227" s="4" t="s">
        <v>8</v>
      </c>
    </row>
    <row r="6228" spans="1:5" ht="15" thickBot="1" x14ac:dyDescent="0.35">
      <c r="A6228" s="19"/>
      <c r="B6228" s="19"/>
      <c r="C6228" s="20"/>
      <c r="D6228" s="5">
        <v>-2</v>
      </c>
      <c r="E6228" s="6" t="s">
        <v>3136</v>
      </c>
    </row>
    <row r="6229" spans="1:5" ht="15" thickBot="1" x14ac:dyDescent="0.35">
      <c r="A6229" s="9" t="s">
        <v>3588</v>
      </c>
      <c r="B6229" s="9" t="s">
        <v>5</v>
      </c>
      <c r="C6229" s="9" t="s">
        <v>6</v>
      </c>
      <c r="D6229" s="22" t="s">
        <v>3589</v>
      </c>
      <c r="E6229" s="22"/>
    </row>
    <row r="6230" spans="1:5" ht="15" thickBot="1" x14ac:dyDescent="0.35">
      <c r="A6230" s="17"/>
      <c r="B6230" s="17"/>
      <c r="C6230" s="18"/>
      <c r="D6230" s="2" t="s">
        <v>211</v>
      </c>
      <c r="E6230" s="3" t="s">
        <v>212</v>
      </c>
    </row>
    <row r="6231" spans="1:5" ht="15" thickBot="1" x14ac:dyDescent="0.35">
      <c r="A6231" s="17"/>
      <c r="B6231" s="17"/>
      <c r="C6231" s="18"/>
      <c r="D6231" s="1">
        <v>1</v>
      </c>
      <c r="E6231" s="4" t="s">
        <v>3590</v>
      </c>
    </row>
    <row r="6232" spans="1:5" ht="15" thickBot="1" x14ac:dyDescent="0.35">
      <c r="A6232" s="17"/>
      <c r="B6232" s="17"/>
      <c r="C6232" s="18"/>
      <c r="D6232" s="1">
        <v>2</v>
      </c>
      <c r="E6232" s="4" t="s">
        <v>3591</v>
      </c>
    </row>
    <row r="6233" spans="1:5" ht="15" thickBot="1" x14ac:dyDescent="0.35">
      <c r="A6233" s="17"/>
      <c r="B6233" s="17"/>
      <c r="C6233" s="18"/>
      <c r="D6233" s="1">
        <v>3</v>
      </c>
      <c r="E6233" s="4" t="s">
        <v>3592</v>
      </c>
    </row>
    <row r="6234" spans="1:5" ht="15" thickBot="1" x14ac:dyDescent="0.35">
      <c r="A6234" s="17"/>
      <c r="B6234" s="17"/>
      <c r="C6234" s="18"/>
      <c r="D6234" s="1">
        <v>0</v>
      </c>
      <c r="E6234" s="4" t="s">
        <v>3593</v>
      </c>
    </row>
    <row r="6235" spans="1:5" ht="15" thickBot="1" x14ac:dyDescent="0.35">
      <c r="A6235" s="17"/>
      <c r="B6235" s="17"/>
      <c r="C6235" s="18"/>
      <c r="D6235" s="1">
        <v>-1</v>
      </c>
      <c r="E6235" s="4" t="s">
        <v>8</v>
      </c>
    </row>
    <row r="6236" spans="1:5" ht="15" thickBot="1" x14ac:dyDescent="0.35">
      <c r="A6236" s="19"/>
      <c r="B6236" s="19"/>
      <c r="C6236" s="20"/>
      <c r="D6236" s="5">
        <v>-2</v>
      </c>
      <c r="E6236" s="6" t="s">
        <v>3136</v>
      </c>
    </row>
    <row r="6237" spans="1:5" ht="15" thickBot="1" x14ac:dyDescent="0.35">
      <c r="A6237" s="9" t="s">
        <v>3594</v>
      </c>
      <c r="B6237" s="9" t="s">
        <v>5</v>
      </c>
      <c r="C6237" s="9" t="s">
        <v>6</v>
      </c>
      <c r="D6237" s="22" t="s">
        <v>3595</v>
      </c>
      <c r="E6237" s="22"/>
    </row>
    <row r="6238" spans="1:5" ht="15" thickBot="1" x14ac:dyDescent="0.35">
      <c r="A6238" s="17"/>
      <c r="B6238" s="17"/>
      <c r="C6238" s="18"/>
      <c r="D6238" s="2" t="s">
        <v>211</v>
      </c>
      <c r="E6238" s="3" t="s">
        <v>212</v>
      </c>
    </row>
    <row r="6239" spans="1:5" ht="15" thickBot="1" x14ac:dyDescent="0.35">
      <c r="A6239" s="17"/>
      <c r="B6239" s="17"/>
      <c r="C6239" s="18"/>
      <c r="D6239" s="1">
        <v>1</v>
      </c>
      <c r="E6239" s="4" t="s">
        <v>2808</v>
      </c>
    </row>
    <row r="6240" spans="1:5" ht="15" thickBot="1" x14ac:dyDescent="0.35">
      <c r="A6240" s="17"/>
      <c r="B6240" s="17"/>
      <c r="C6240" s="18"/>
      <c r="D6240" s="1">
        <v>0</v>
      </c>
      <c r="E6240" s="4" t="s">
        <v>69</v>
      </c>
    </row>
    <row r="6241" spans="1:5" ht="15" thickBot="1" x14ac:dyDescent="0.35">
      <c r="A6241" s="17"/>
      <c r="B6241" s="17"/>
      <c r="C6241" s="18"/>
      <c r="D6241" s="1">
        <v>-1</v>
      </c>
      <c r="E6241" s="4" t="s">
        <v>8</v>
      </c>
    </row>
    <row r="6242" spans="1:5" ht="15" thickBot="1" x14ac:dyDescent="0.35">
      <c r="A6242" s="19"/>
      <c r="B6242" s="19"/>
      <c r="C6242" s="20"/>
      <c r="D6242" s="5">
        <v>-2</v>
      </c>
      <c r="E6242" s="6" t="s">
        <v>3136</v>
      </c>
    </row>
    <row r="6243" spans="1:5" ht="15" thickBot="1" x14ac:dyDescent="0.35">
      <c r="A6243" s="9" t="s">
        <v>3596</v>
      </c>
      <c r="B6243" s="9" t="s">
        <v>5</v>
      </c>
      <c r="C6243" s="9" t="s">
        <v>6</v>
      </c>
      <c r="D6243" s="22" t="s">
        <v>3597</v>
      </c>
      <c r="E6243" s="22"/>
    </row>
    <row r="6244" spans="1:5" ht="15" thickBot="1" x14ac:dyDescent="0.35">
      <c r="A6244" s="17"/>
      <c r="B6244" s="17"/>
      <c r="C6244" s="18"/>
      <c r="D6244" s="2" t="s">
        <v>211</v>
      </c>
      <c r="E6244" s="3" t="s">
        <v>212</v>
      </c>
    </row>
    <row r="6245" spans="1:5" ht="15" thickBot="1" x14ac:dyDescent="0.35">
      <c r="A6245" s="17"/>
      <c r="B6245" s="17"/>
      <c r="C6245" s="18"/>
      <c r="D6245" s="1">
        <v>1</v>
      </c>
      <c r="E6245" s="4" t="s">
        <v>3598</v>
      </c>
    </row>
    <row r="6246" spans="1:5" ht="15" thickBot="1" x14ac:dyDescent="0.35">
      <c r="A6246" s="17"/>
      <c r="B6246" s="17"/>
      <c r="C6246" s="18"/>
      <c r="D6246" s="1">
        <v>2</v>
      </c>
      <c r="E6246" s="4" t="s">
        <v>3599</v>
      </c>
    </row>
    <row r="6247" spans="1:5" ht="15" thickBot="1" x14ac:dyDescent="0.35">
      <c r="A6247" s="17"/>
      <c r="B6247" s="17"/>
      <c r="C6247" s="18"/>
      <c r="D6247" s="1">
        <v>0</v>
      </c>
      <c r="E6247" s="4" t="s">
        <v>3600</v>
      </c>
    </row>
    <row r="6248" spans="1:5" ht="15" thickBot="1" x14ac:dyDescent="0.35">
      <c r="A6248" s="17"/>
      <c r="B6248" s="17"/>
      <c r="C6248" s="18"/>
      <c r="D6248" s="1">
        <v>-1</v>
      </c>
      <c r="E6248" s="4" t="s">
        <v>8</v>
      </c>
    </row>
    <row r="6249" spans="1:5" ht="15" thickBot="1" x14ac:dyDescent="0.35">
      <c r="A6249" s="19"/>
      <c r="B6249" s="19"/>
      <c r="C6249" s="20"/>
      <c r="D6249" s="5">
        <v>-2</v>
      </c>
      <c r="E6249" s="6" t="s">
        <v>3136</v>
      </c>
    </row>
    <row r="6250" spans="1:5" ht="15" thickBot="1" x14ac:dyDescent="0.35">
      <c r="A6250" s="9" t="s">
        <v>3601</v>
      </c>
      <c r="B6250" s="9" t="s">
        <v>5</v>
      </c>
      <c r="C6250" s="9" t="s">
        <v>6</v>
      </c>
      <c r="D6250" s="22" t="s">
        <v>3602</v>
      </c>
      <c r="E6250" s="22"/>
    </row>
    <row r="6251" spans="1:5" ht="15" thickBot="1" x14ac:dyDescent="0.35">
      <c r="A6251" s="17"/>
      <c r="B6251" s="17"/>
      <c r="C6251" s="18"/>
      <c r="D6251" s="2" t="s">
        <v>211</v>
      </c>
      <c r="E6251" s="3" t="s">
        <v>212</v>
      </c>
    </row>
    <row r="6252" spans="1:5" ht="15" thickBot="1" x14ac:dyDescent="0.35">
      <c r="A6252" s="17"/>
      <c r="B6252" s="17"/>
      <c r="C6252" s="18"/>
      <c r="D6252" s="1">
        <v>1</v>
      </c>
      <c r="E6252" s="4" t="s">
        <v>2808</v>
      </c>
    </row>
    <row r="6253" spans="1:5" ht="15" thickBot="1" x14ac:dyDescent="0.35">
      <c r="A6253" s="17"/>
      <c r="B6253" s="17"/>
      <c r="C6253" s="18"/>
      <c r="D6253" s="1">
        <v>0</v>
      </c>
      <c r="E6253" s="4" t="s">
        <v>69</v>
      </c>
    </row>
    <row r="6254" spans="1:5" ht="15" thickBot="1" x14ac:dyDescent="0.35">
      <c r="A6254" s="17"/>
      <c r="B6254" s="17"/>
      <c r="C6254" s="18"/>
      <c r="D6254" s="1">
        <v>-1</v>
      </c>
      <c r="E6254" s="4" t="s">
        <v>8</v>
      </c>
    </row>
    <row r="6255" spans="1:5" ht="15" thickBot="1" x14ac:dyDescent="0.35">
      <c r="A6255" s="19"/>
      <c r="B6255" s="19"/>
      <c r="C6255" s="20"/>
      <c r="D6255" s="5">
        <v>-2</v>
      </c>
      <c r="E6255" s="6" t="s">
        <v>3136</v>
      </c>
    </row>
    <row r="6256" spans="1:5" ht="15" thickBot="1" x14ac:dyDescent="0.35">
      <c r="A6256" s="9" t="s">
        <v>3603</v>
      </c>
      <c r="B6256" s="9" t="s">
        <v>5</v>
      </c>
      <c r="C6256" s="9" t="s">
        <v>6</v>
      </c>
      <c r="D6256" s="22" t="s">
        <v>3604</v>
      </c>
      <c r="E6256" s="22"/>
    </row>
    <row r="6257" spans="1:5" ht="15" thickBot="1" x14ac:dyDescent="0.35">
      <c r="A6257" s="17"/>
      <c r="B6257" s="17"/>
      <c r="C6257" s="18"/>
      <c r="D6257" s="2" t="s">
        <v>211</v>
      </c>
      <c r="E6257" s="3" t="s">
        <v>212</v>
      </c>
    </row>
    <row r="6258" spans="1:5" ht="15" thickBot="1" x14ac:dyDescent="0.35">
      <c r="A6258" s="17"/>
      <c r="B6258" s="17"/>
      <c r="C6258" s="18"/>
      <c r="D6258" s="1">
        <v>1</v>
      </c>
      <c r="E6258" s="4" t="s">
        <v>3605</v>
      </c>
    </row>
    <row r="6259" spans="1:5" ht="15" thickBot="1" x14ac:dyDescent="0.35">
      <c r="A6259" s="17"/>
      <c r="B6259" s="17"/>
      <c r="C6259" s="18"/>
      <c r="D6259" s="1">
        <v>2</v>
      </c>
      <c r="E6259" s="4" t="s">
        <v>3606</v>
      </c>
    </row>
    <row r="6260" spans="1:5" ht="15" thickBot="1" x14ac:dyDescent="0.35">
      <c r="A6260" s="17"/>
      <c r="B6260" s="17"/>
      <c r="C6260" s="18"/>
      <c r="D6260" s="1">
        <v>-1</v>
      </c>
      <c r="E6260" s="4" t="s">
        <v>8</v>
      </c>
    </row>
    <row r="6261" spans="1:5" ht="15" thickBot="1" x14ac:dyDescent="0.35">
      <c r="A6261" s="19"/>
      <c r="B6261" s="19"/>
      <c r="C6261" s="20"/>
      <c r="D6261" s="5">
        <v>-2</v>
      </c>
      <c r="E6261" s="6" t="s">
        <v>3136</v>
      </c>
    </row>
    <row r="6262" spans="1:5" ht="15" thickBot="1" x14ac:dyDescent="0.35">
      <c r="A6262" s="9" t="s">
        <v>3607</v>
      </c>
      <c r="B6262" s="9" t="s">
        <v>5</v>
      </c>
      <c r="C6262" s="9" t="s">
        <v>6</v>
      </c>
      <c r="D6262" s="22" t="s">
        <v>3608</v>
      </c>
      <c r="E6262" s="22"/>
    </row>
    <row r="6263" spans="1:5" ht="15" thickBot="1" x14ac:dyDescent="0.35">
      <c r="A6263" s="17"/>
      <c r="B6263" s="17"/>
      <c r="C6263" s="18"/>
      <c r="D6263" s="2" t="s">
        <v>211</v>
      </c>
      <c r="E6263" s="3" t="s">
        <v>212</v>
      </c>
    </row>
    <row r="6264" spans="1:5" ht="15" thickBot="1" x14ac:dyDescent="0.35">
      <c r="A6264" s="17"/>
      <c r="B6264" s="17"/>
      <c r="C6264" s="18"/>
      <c r="D6264" s="1">
        <v>1</v>
      </c>
      <c r="E6264" s="4" t="s">
        <v>3609</v>
      </c>
    </row>
    <row r="6265" spans="1:5" ht="15" thickBot="1" x14ac:dyDescent="0.35">
      <c r="A6265" s="17"/>
      <c r="B6265" s="17"/>
      <c r="C6265" s="18"/>
      <c r="D6265" s="1">
        <v>2</v>
      </c>
      <c r="E6265" s="4" t="s">
        <v>3610</v>
      </c>
    </row>
    <row r="6266" spans="1:5" ht="23.4" thickBot="1" x14ac:dyDescent="0.35">
      <c r="A6266" s="17"/>
      <c r="B6266" s="17"/>
      <c r="C6266" s="18"/>
      <c r="D6266" s="1">
        <v>3</v>
      </c>
      <c r="E6266" s="4" t="s">
        <v>3611</v>
      </c>
    </row>
    <row r="6267" spans="1:5" ht="15" thickBot="1" x14ac:dyDescent="0.35">
      <c r="A6267" s="17"/>
      <c r="B6267" s="17"/>
      <c r="C6267" s="18"/>
      <c r="D6267" s="1">
        <v>-1</v>
      </c>
      <c r="E6267" s="4" t="s">
        <v>8</v>
      </c>
    </row>
    <row r="6268" spans="1:5" ht="15" thickBot="1" x14ac:dyDescent="0.35">
      <c r="A6268" s="19"/>
      <c r="B6268" s="19"/>
      <c r="C6268" s="20"/>
      <c r="D6268" s="5">
        <v>-2</v>
      </c>
      <c r="E6268" s="6" t="s">
        <v>3136</v>
      </c>
    </row>
    <row r="6269" spans="1:5" ht="15" thickBot="1" x14ac:dyDescent="0.35">
      <c r="A6269" s="9" t="s">
        <v>3612</v>
      </c>
      <c r="B6269" s="9" t="s">
        <v>5</v>
      </c>
      <c r="C6269" s="9" t="s">
        <v>6</v>
      </c>
      <c r="D6269" s="22" t="s">
        <v>3613</v>
      </c>
      <c r="E6269" s="22"/>
    </row>
    <row r="6270" spans="1:5" ht="15" thickBot="1" x14ac:dyDescent="0.35">
      <c r="A6270" s="17"/>
      <c r="B6270" s="17"/>
      <c r="C6270" s="18"/>
      <c r="D6270" s="2" t="s">
        <v>211</v>
      </c>
      <c r="E6270" s="3" t="s">
        <v>212</v>
      </c>
    </row>
    <row r="6271" spans="1:5" ht="15" thickBot="1" x14ac:dyDescent="0.35">
      <c r="A6271" s="17"/>
      <c r="B6271" s="17"/>
      <c r="C6271" s="18"/>
      <c r="D6271" s="1">
        <v>1</v>
      </c>
      <c r="E6271" s="4" t="s">
        <v>3437</v>
      </c>
    </row>
    <row r="6272" spans="1:5" ht="15" thickBot="1" x14ac:dyDescent="0.35">
      <c r="A6272" s="17"/>
      <c r="B6272" s="17"/>
      <c r="C6272" s="18"/>
      <c r="D6272" s="1">
        <v>0</v>
      </c>
      <c r="E6272" s="4" t="s">
        <v>3614</v>
      </c>
    </row>
    <row r="6273" spans="1:5" ht="15" thickBot="1" x14ac:dyDescent="0.35">
      <c r="A6273" s="17"/>
      <c r="B6273" s="17"/>
      <c r="C6273" s="18"/>
      <c r="D6273" s="1">
        <v>-1</v>
      </c>
      <c r="E6273" s="4" t="s">
        <v>8</v>
      </c>
    </row>
    <row r="6274" spans="1:5" ht="15" thickBot="1" x14ac:dyDescent="0.35">
      <c r="A6274" s="19"/>
      <c r="B6274" s="19"/>
      <c r="C6274" s="20"/>
      <c r="D6274" s="5">
        <v>-2</v>
      </c>
      <c r="E6274" s="6" t="s">
        <v>3136</v>
      </c>
    </row>
    <row r="6275" spans="1:5" ht="15" thickBot="1" x14ac:dyDescent="0.35">
      <c r="A6275" s="9" t="s">
        <v>3615</v>
      </c>
      <c r="B6275" s="9" t="s">
        <v>5</v>
      </c>
      <c r="C6275" s="9" t="s">
        <v>6</v>
      </c>
      <c r="D6275" s="22" t="s">
        <v>3616</v>
      </c>
      <c r="E6275" s="22"/>
    </row>
    <row r="6276" spans="1:5" ht="15" thickBot="1" x14ac:dyDescent="0.35">
      <c r="A6276" s="17"/>
      <c r="B6276" s="17"/>
      <c r="C6276" s="18"/>
      <c r="D6276" s="2" t="s">
        <v>211</v>
      </c>
      <c r="E6276" s="3" t="s">
        <v>212</v>
      </c>
    </row>
    <row r="6277" spans="1:5" ht="15" thickBot="1" x14ac:dyDescent="0.35">
      <c r="A6277" s="17"/>
      <c r="B6277" s="17"/>
      <c r="C6277" s="18"/>
      <c r="D6277" s="1">
        <v>1</v>
      </c>
      <c r="E6277" s="4" t="s">
        <v>3441</v>
      </c>
    </row>
    <row r="6278" spans="1:5" ht="15" thickBot="1" x14ac:dyDescent="0.35">
      <c r="A6278" s="17"/>
      <c r="B6278" s="17"/>
      <c r="C6278" s="18"/>
      <c r="D6278" s="1">
        <v>2</v>
      </c>
      <c r="E6278" s="4" t="s">
        <v>3442</v>
      </c>
    </row>
    <row r="6279" spans="1:5" ht="15" thickBot="1" x14ac:dyDescent="0.35">
      <c r="A6279" s="17"/>
      <c r="B6279" s="17"/>
      <c r="C6279" s="18"/>
      <c r="D6279" s="1">
        <v>3</v>
      </c>
      <c r="E6279" s="4" t="s">
        <v>3302</v>
      </c>
    </row>
    <row r="6280" spans="1:5" ht="15" thickBot="1" x14ac:dyDescent="0.35">
      <c r="A6280" s="17"/>
      <c r="B6280" s="17"/>
      <c r="C6280" s="18"/>
      <c r="D6280" s="1">
        <v>-1</v>
      </c>
      <c r="E6280" s="4" t="s">
        <v>8</v>
      </c>
    </row>
    <row r="6281" spans="1:5" ht="15" thickBot="1" x14ac:dyDescent="0.35">
      <c r="A6281" s="19"/>
      <c r="B6281" s="19"/>
      <c r="C6281" s="20"/>
      <c r="D6281" s="5">
        <v>-2</v>
      </c>
      <c r="E6281" s="6" t="s">
        <v>3136</v>
      </c>
    </row>
    <row r="6282" spans="1:5" ht="15" thickBot="1" x14ac:dyDescent="0.35">
      <c r="A6282" s="10" t="s">
        <v>3617</v>
      </c>
      <c r="B6282" s="10" t="s">
        <v>10</v>
      </c>
      <c r="C6282" s="10" t="s">
        <v>11</v>
      </c>
      <c r="D6282" s="21" t="s">
        <v>3304</v>
      </c>
      <c r="E6282" s="21"/>
    </row>
    <row r="6283" spans="1:5" ht="15" thickBot="1" x14ac:dyDescent="0.35">
      <c r="A6283" s="9" t="s">
        <v>3618</v>
      </c>
      <c r="B6283" s="9" t="s">
        <v>5</v>
      </c>
      <c r="C6283" s="9" t="s">
        <v>6</v>
      </c>
      <c r="D6283" s="22" t="s">
        <v>3619</v>
      </c>
      <c r="E6283" s="22"/>
    </row>
    <row r="6284" spans="1:5" ht="15" thickBot="1" x14ac:dyDescent="0.35">
      <c r="A6284" s="17"/>
      <c r="B6284" s="17"/>
      <c r="C6284" s="18"/>
      <c r="D6284" s="2" t="s">
        <v>211</v>
      </c>
      <c r="E6284" s="3" t="s">
        <v>212</v>
      </c>
    </row>
    <row r="6285" spans="1:5" ht="15" thickBot="1" x14ac:dyDescent="0.35">
      <c r="A6285" s="17"/>
      <c r="B6285" s="17"/>
      <c r="C6285" s="18"/>
      <c r="D6285" s="1">
        <v>1</v>
      </c>
      <c r="E6285" s="4" t="s">
        <v>3441</v>
      </c>
    </row>
    <row r="6286" spans="1:5" ht="15" thickBot="1" x14ac:dyDescent="0.35">
      <c r="A6286" s="17"/>
      <c r="B6286" s="17"/>
      <c r="C6286" s="18"/>
      <c r="D6286" s="1">
        <v>2</v>
      </c>
      <c r="E6286" s="4" t="s">
        <v>3442</v>
      </c>
    </row>
    <row r="6287" spans="1:5" ht="15" thickBot="1" x14ac:dyDescent="0.35">
      <c r="A6287" s="17"/>
      <c r="B6287" s="17"/>
      <c r="C6287" s="18"/>
      <c r="D6287" s="1">
        <v>3</v>
      </c>
      <c r="E6287" s="4" t="s">
        <v>3302</v>
      </c>
    </row>
    <row r="6288" spans="1:5" ht="15" thickBot="1" x14ac:dyDescent="0.35">
      <c r="A6288" s="17"/>
      <c r="B6288" s="17"/>
      <c r="C6288" s="18"/>
      <c r="D6288" s="1">
        <v>-1</v>
      </c>
      <c r="E6288" s="4" t="s">
        <v>8</v>
      </c>
    </row>
    <row r="6289" spans="1:5" ht="15" thickBot="1" x14ac:dyDescent="0.35">
      <c r="A6289" s="19"/>
      <c r="B6289" s="19"/>
      <c r="C6289" s="20"/>
      <c r="D6289" s="5">
        <v>-2</v>
      </c>
      <c r="E6289" s="6" t="s">
        <v>3136</v>
      </c>
    </row>
    <row r="6290" spans="1:5" ht="15" thickBot="1" x14ac:dyDescent="0.35">
      <c r="A6290" s="10" t="s">
        <v>3620</v>
      </c>
      <c r="B6290" s="10" t="s">
        <v>10</v>
      </c>
      <c r="C6290" s="10" t="s">
        <v>11</v>
      </c>
      <c r="D6290" s="21" t="s">
        <v>3304</v>
      </c>
      <c r="E6290" s="21"/>
    </row>
    <row r="6291" spans="1:5" ht="15" thickBot="1" x14ac:dyDescent="0.35">
      <c r="A6291" s="9" t="s">
        <v>3621</v>
      </c>
      <c r="B6291" s="9" t="s">
        <v>5</v>
      </c>
      <c r="C6291" s="9" t="s">
        <v>6</v>
      </c>
      <c r="D6291" s="22" t="s">
        <v>3622</v>
      </c>
      <c r="E6291" s="22"/>
    </row>
    <row r="6292" spans="1:5" ht="15" thickBot="1" x14ac:dyDescent="0.35">
      <c r="A6292" s="17"/>
      <c r="B6292" s="17"/>
      <c r="C6292" s="18"/>
      <c r="D6292" s="2" t="s">
        <v>211</v>
      </c>
      <c r="E6292" s="3" t="s">
        <v>212</v>
      </c>
    </row>
    <row r="6293" spans="1:5" ht="15" thickBot="1" x14ac:dyDescent="0.35">
      <c r="A6293" s="17"/>
      <c r="B6293" s="17"/>
      <c r="C6293" s="18"/>
      <c r="D6293" s="1">
        <v>1</v>
      </c>
      <c r="E6293" s="4" t="s">
        <v>3441</v>
      </c>
    </row>
    <row r="6294" spans="1:5" ht="15" thickBot="1" x14ac:dyDescent="0.35">
      <c r="A6294" s="17"/>
      <c r="B6294" s="17"/>
      <c r="C6294" s="18"/>
      <c r="D6294" s="1">
        <v>2</v>
      </c>
      <c r="E6294" s="4" t="s">
        <v>3442</v>
      </c>
    </row>
    <row r="6295" spans="1:5" ht="15" thickBot="1" x14ac:dyDescent="0.35">
      <c r="A6295" s="17"/>
      <c r="B6295" s="17"/>
      <c r="C6295" s="18"/>
      <c r="D6295" s="1">
        <v>3</v>
      </c>
      <c r="E6295" s="4" t="s">
        <v>3302</v>
      </c>
    </row>
    <row r="6296" spans="1:5" ht="15" thickBot="1" x14ac:dyDescent="0.35">
      <c r="A6296" s="17"/>
      <c r="B6296" s="17"/>
      <c r="C6296" s="18"/>
      <c r="D6296" s="1">
        <v>-1</v>
      </c>
      <c r="E6296" s="4" t="s">
        <v>8</v>
      </c>
    </row>
    <row r="6297" spans="1:5" ht="15" thickBot="1" x14ac:dyDescent="0.35">
      <c r="A6297" s="19"/>
      <c r="B6297" s="19"/>
      <c r="C6297" s="20"/>
      <c r="D6297" s="5">
        <v>-2</v>
      </c>
      <c r="E6297" s="6" t="s">
        <v>3136</v>
      </c>
    </row>
    <row r="6298" spans="1:5" ht="15" thickBot="1" x14ac:dyDescent="0.35">
      <c r="A6298" s="10" t="s">
        <v>3623</v>
      </c>
      <c r="B6298" s="10" t="s">
        <v>10</v>
      </c>
      <c r="C6298" s="10" t="s">
        <v>11</v>
      </c>
      <c r="D6298" s="21" t="s">
        <v>3304</v>
      </c>
      <c r="E6298" s="21"/>
    </row>
    <row r="6299" spans="1:5" ht="15" thickBot="1" x14ac:dyDescent="0.35">
      <c r="A6299" s="9" t="s">
        <v>3624</v>
      </c>
      <c r="B6299" s="9" t="s">
        <v>5</v>
      </c>
      <c r="C6299" s="9" t="s">
        <v>6</v>
      </c>
      <c r="D6299" s="22" t="s">
        <v>3625</v>
      </c>
      <c r="E6299" s="22"/>
    </row>
    <row r="6300" spans="1:5" ht="15" thickBot="1" x14ac:dyDescent="0.35">
      <c r="A6300" s="17"/>
      <c r="B6300" s="17"/>
      <c r="C6300" s="18"/>
      <c r="D6300" s="2" t="s">
        <v>211</v>
      </c>
      <c r="E6300" s="3" t="s">
        <v>212</v>
      </c>
    </row>
    <row r="6301" spans="1:5" ht="15" thickBot="1" x14ac:dyDescent="0.35">
      <c r="A6301" s="17"/>
      <c r="B6301" s="17"/>
      <c r="C6301" s="18"/>
      <c r="D6301" s="1">
        <v>1</v>
      </c>
      <c r="E6301" s="4" t="s">
        <v>3441</v>
      </c>
    </row>
    <row r="6302" spans="1:5" ht="15" thickBot="1" x14ac:dyDescent="0.35">
      <c r="A6302" s="17"/>
      <c r="B6302" s="17"/>
      <c r="C6302" s="18"/>
      <c r="D6302" s="1">
        <v>2</v>
      </c>
      <c r="E6302" s="4" t="s">
        <v>3442</v>
      </c>
    </row>
    <row r="6303" spans="1:5" ht="15" thickBot="1" x14ac:dyDescent="0.35">
      <c r="A6303" s="17"/>
      <c r="B6303" s="17"/>
      <c r="C6303" s="18"/>
      <c r="D6303" s="1">
        <v>3</v>
      </c>
      <c r="E6303" s="4" t="s">
        <v>3302</v>
      </c>
    </row>
    <row r="6304" spans="1:5" ht="15" thickBot="1" x14ac:dyDescent="0.35">
      <c r="A6304" s="17"/>
      <c r="B6304" s="17"/>
      <c r="C6304" s="18"/>
      <c r="D6304" s="1">
        <v>-1</v>
      </c>
      <c r="E6304" s="4" t="s">
        <v>8</v>
      </c>
    </row>
    <row r="6305" spans="1:5" ht="15" thickBot="1" x14ac:dyDescent="0.35">
      <c r="A6305" s="19"/>
      <c r="B6305" s="19"/>
      <c r="C6305" s="20"/>
      <c r="D6305" s="5">
        <v>-2</v>
      </c>
      <c r="E6305" s="6" t="s">
        <v>3136</v>
      </c>
    </row>
    <row r="6306" spans="1:5" ht="15" thickBot="1" x14ac:dyDescent="0.35">
      <c r="A6306" s="10" t="s">
        <v>3626</v>
      </c>
      <c r="B6306" s="10" t="s">
        <v>10</v>
      </c>
      <c r="C6306" s="10" t="s">
        <v>11</v>
      </c>
      <c r="D6306" s="21" t="s">
        <v>3304</v>
      </c>
      <c r="E6306" s="21"/>
    </row>
    <row r="6307" spans="1:5" ht="15" thickBot="1" x14ac:dyDescent="0.35">
      <c r="A6307" s="9" t="s">
        <v>3627</v>
      </c>
      <c r="B6307" s="9" t="s">
        <v>5</v>
      </c>
      <c r="C6307" s="9" t="s">
        <v>6</v>
      </c>
      <c r="D6307" s="22" t="s">
        <v>3567</v>
      </c>
      <c r="E6307" s="22"/>
    </row>
    <row r="6308" spans="1:5" ht="15" thickBot="1" x14ac:dyDescent="0.35">
      <c r="A6308" s="17"/>
      <c r="B6308" s="17"/>
      <c r="C6308" s="18"/>
      <c r="D6308" s="2" t="s">
        <v>211</v>
      </c>
      <c r="E6308" s="3" t="s">
        <v>212</v>
      </c>
    </row>
    <row r="6309" spans="1:5" ht="15" thickBot="1" x14ac:dyDescent="0.35">
      <c r="A6309" s="17"/>
      <c r="B6309" s="17"/>
      <c r="C6309" s="18"/>
      <c r="D6309" s="1">
        <v>1</v>
      </c>
      <c r="E6309" s="4" t="s">
        <v>3441</v>
      </c>
    </row>
    <row r="6310" spans="1:5" ht="15" thickBot="1" x14ac:dyDescent="0.35">
      <c r="A6310" s="17"/>
      <c r="B6310" s="17"/>
      <c r="C6310" s="18"/>
      <c r="D6310" s="1">
        <v>2</v>
      </c>
      <c r="E6310" s="4" t="s">
        <v>3442</v>
      </c>
    </row>
    <row r="6311" spans="1:5" ht="15" thickBot="1" x14ac:dyDescent="0.35">
      <c r="A6311" s="17"/>
      <c r="B6311" s="17"/>
      <c r="C6311" s="18"/>
      <c r="D6311" s="1">
        <v>3</v>
      </c>
      <c r="E6311" s="4" t="s">
        <v>3302</v>
      </c>
    </row>
    <row r="6312" spans="1:5" ht="15" thickBot="1" x14ac:dyDescent="0.35">
      <c r="A6312" s="17"/>
      <c r="B6312" s="17"/>
      <c r="C6312" s="18"/>
      <c r="D6312" s="1">
        <v>-1</v>
      </c>
      <c r="E6312" s="4" t="s">
        <v>8</v>
      </c>
    </row>
    <row r="6313" spans="1:5" ht="15" thickBot="1" x14ac:dyDescent="0.35">
      <c r="A6313" s="19"/>
      <c r="B6313" s="19"/>
      <c r="C6313" s="20"/>
      <c r="D6313" s="5">
        <v>-2</v>
      </c>
      <c r="E6313" s="6" t="s">
        <v>3136</v>
      </c>
    </row>
    <row r="6314" spans="1:5" ht="15" thickBot="1" x14ac:dyDescent="0.35">
      <c r="A6314" s="10" t="s">
        <v>3628</v>
      </c>
      <c r="B6314" s="10" t="s">
        <v>10</v>
      </c>
      <c r="C6314" s="10" t="s">
        <v>11</v>
      </c>
      <c r="D6314" s="21" t="s">
        <v>3304</v>
      </c>
      <c r="E6314" s="21"/>
    </row>
    <row r="6315" spans="1:5" ht="15" thickBot="1" x14ac:dyDescent="0.35">
      <c r="A6315" s="9" t="s">
        <v>3629</v>
      </c>
      <c r="B6315" s="9" t="s">
        <v>5</v>
      </c>
      <c r="C6315" s="9" t="s">
        <v>6</v>
      </c>
      <c r="D6315" s="22" t="s">
        <v>3630</v>
      </c>
      <c r="E6315" s="22"/>
    </row>
    <row r="6316" spans="1:5" ht="15" thickBot="1" x14ac:dyDescent="0.35">
      <c r="A6316" s="17"/>
      <c r="B6316" s="17"/>
      <c r="C6316" s="18"/>
      <c r="D6316" s="2" t="s">
        <v>211</v>
      </c>
      <c r="E6316" s="3" t="s">
        <v>212</v>
      </c>
    </row>
    <row r="6317" spans="1:5" ht="15" thickBot="1" x14ac:dyDescent="0.35">
      <c r="A6317" s="17"/>
      <c r="B6317" s="17"/>
      <c r="C6317" s="18"/>
      <c r="D6317" s="1">
        <v>1</v>
      </c>
      <c r="E6317" s="4" t="s">
        <v>3441</v>
      </c>
    </row>
    <row r="6318" spans="1:5" ht="15" thickBot="1" x14ac:dyDescent="0.35">
      <c r="A6318" s="17"/>
      <c r="B6318" s="17"/>
      <c r="C6318" s="18"/>
      <c r="D6318" s="1">
        <v>2</v>
      </c>
      <c r="E6318" s="4" t="s">
        <v>3442</v>
      </c>
    </row>
    <row r="6319" spans="1:5" ht="15" thickBot="1" x14ac:dyDescent="0.35">
      <c r="A6319" s="17"/>
      <c r="B6319" s="17"/>
      <c r="C6319" s="18"/>
      <c r="D6319" s="1">
        <v>3</v>
      </c>
      <c r="E6319" s="4" t="s">
        <v>3302</v>
      </c>
    </row>
    <row r="6320" spans="1:5" ht="15" thickBot="1" x14ac:dyDescent="0.35">
      <c r="A6320" s="17"/>
      <c r="B6320" s="17"/>
      <c r="C6320" s="18"/>
      <c r="D6320" s="1">
        <v>-1</v>
      </c>
      <c r="E6320" s="4" t="s">
        <v>8</v>
      </c>
    </row>
    <row r="6321" spans="1:5" ht="15" thickBot="1" x14ac:dyDescent="0.35">
      <c r="A6321" s="19"/>
      <c r="B6321" s="19"/>
      <c r="C6321" s="20"/>
      <c r="D6321" s="5">
        <v>-2</v>
      </c>
      <c r="E6321" s="6" t="s">
        <v>3136</v>
      </c>
    </row>
    <row r="6322" spans="1:5" ht="15" thickBot="1" x14ac:dyDescent="0.35">
      <c r="A6322" s="10" t="s">
        <v>3631</v>
      </c>
      <c r="B6322" s="10" t="s">
        <v>10</v>
      </c>
      <c r="C6322" s="10" t="s">
        <v>11</v>
      </c>
      <c r="D6322" s="21" t="s">
        <v>3304</v>
      </c>
      <c r="E6322" s="21"/>
    </row>
    <row r="6323" spans="1:5" ht="15" thickBot="1" x14ac:dyDescent="0.35">
      <c r="A6323" s="9" t="s">
        <v>3632</v>
      </c>
      <c r="B6323" s="9" t="s">
        <v>5</v>
      </c>
      <c r="C6323" s="9" t="s">
        <v>6</v>
      </c>
      <c r="D6323" s="22" t="s">
        <v>3633</v>
      </c>
      <c r="E6323" s="22"/>
    </row>
    <row r="6324" spans="1:5" ht="15" thickBot="1" x14ac:dyDescent="0.35">
      <c r="A6324" s="17"/>
      <c r="B6324" s="17"/>
      <c r="C6324" s="18"/>
      <c r="D6324" s="2" t="s">
        <v>211</v>
      </c>
      <c r="E6324" s="3" t="s">
        <v>212</v>
      </c>
    </row>
    <row r="6325" spans="1:5" ht="15" thickBot="1" x14ac:dyDescent="0.35">
      <c r="A6325" s="17"/>
      <c r="B6325" s="17"/>
      <c r="C6325" s="18"/>
      <c r="D6325" s="1">
        <v>1</v>
      </c>
      <c r="E6325" s="4" t="s">
        <v>3441</v>
      </c>
    </row>
    <row r="6326" spans="1:5" ht="15" thickBot="1" x14ac:dyDescent="0.35">
      <c r="A6326" s="17"/>
      <c r="B6326" s="17"/>
      <c r="C6326" s="18"/>
      <c r="D6326" s="1">
        <v>2</v>
      </c>
      <c r="E6326" s="4" t="s">
        <v>3442</v>
      </c>
    </row>
    <row r="6327" spans="1:5" ht="15" thickBot="1" x14ac:dyDescent="0.35">
      <c r="A6327" s="17"/>
      <c r="B6327" s="17"/>
      <c r="C6327" s="18"/>
      <c r="D6327" s="1">
        <v>3</v>
      </c>
      <c r="E6327" s="4" t="s">
        <v>3302</v>
      </c>
    </row>
    <row r="6328" spans="1:5" ht="15" thickBot="1" x14ac:dyDescent="0.35">
      <c r="A6328" s="17"/>
      <c r="B6328" s="17"/>
      <c r="C6328" s="18"/>
      <c r="D6328" s="1">
        <v>-1</v>
      </c>
      <c r="E6328" s="4" t="s">
        <v>8</v>
      </c>
    </row>
    <row r="6329" spans="1:5" ht="15" thickBot="1" x14ac:dyDescent="0.35">
      <c r="A6329" s="19"/>
      <c r="B6329" s="19"/>
      <c r="C6329" s="20"/>
      <c r="D6329" s="5">
        <v>-2</v>
      </c>
      <c r="E6329" s="6" t="s">
        <v>3136</v>
      </c>
    </row>
    <row r="6330" spans="1:5" ht="15" thickBot="1" x14ac:dyDescent="0.35">
      <c r="A6330" s="10" t="s">
        <v>3634</v>
      </c>
      <c r="B6330" s="10" t="s">
        <v>10</v>
      </c>
      <c r="C6330" s="10" t="s">
        <v>11</v>
      </c>
      <c r="D6330" s="21" t="s">
        <v>3304</v>
      </c>
      <c r="E6330" s="21"/>
    </row>
    <row r="6331" spans="1:5" ht="15" thickBot="1" x14ac:dyDescent="0.35">
      <c r="A6331" s="9" t="s">
        <v>3635</v>
      </c>
      <c r="B6331" s="9" t="s">
        <v>5</v>
      </c>
      <c r="C6331" s="9" t="s">
        <v>6</v>
      </c>
      <c r="D6331" s="22" t="s">
        <v>3636</v>
      </c>
      <c r="E6331" s="22"/>
    </row>
    <row r="6332" spans="1:5" ht="15" thickBot="1" x14ac:dyDescent="0.35">
      <c r="A6332" s="17"/>
      <c r="B6332" s="17"/>
      <c r="C6332" s="18"/>
      <c r="D6332" s="2" t="s">
        <v>211</v>
      </c>
      <c r="E6332" s="3" t="s">
        <v>212</v>
      </c>
    </row>
    <row r="6333" spans="1:5" ht="15" thickBot="1" x14ac:dyDescent="0.35">
      <c r="A6333" s="17"/>
      <c r="B6333" s="17"/>
      <c r="C6333" s="18"/>
      <c r="D6333" s="1">
        <v>1</v>
      </c>
      <c r="E6333" s="4" t="s">
        <v>3441</v>
      </c>
    </row>
    <row r="6334" spans="1:5" ht="15" thickBot="1" x14ac:dyDescent="0.35">
      <c r="A6334" s="17"/>
      <c r="B6334" s="17"/>
      <c r="C6334" s="18"/>
      <c r="D6334" s="1">
        <v>2</v>
      </c>
      <c r="E6334" s="4" t="s">
        <v>3442</v>
      </c>
    </row>
    <row r="6335" spans="1:5" ht="15" thickBot="1" x14ac:dyDescent="0.35">
      <c r="A6335" s="17"/>
      <c r="B6335" s="17"/>
      <c r="C6335" s="18"/>
      <c r="D6335" s="1">
        <v>3</v>
      </c>
      <c r="E6335" s="4" t="s">
        <v>3302</v>
      </c>
    </row>
    <row r="6336" spans="1:5" ht="15" thickBot="1" x14ac:dyDescent="0.35">
      <c r="A6336" s="17"/>
      <c r="B6336" s="17"/>
      <c r="C6336" s="18"/>
      <c r="D6336" s="1">
        <v>-1</v>
      </c>
      <c r="E6336" s="4" t="s">
        <v>8</v>
      </c>
    </row>
    <row r="6337" spans="1:5" ht="15" thickBot="1" x14ac:dyDescent="0.35">
      <c r="A6337" s="19"/>
      <c r="B6337" s="19"/>
      <c r="C6337" s="20"/>
      <c r="D6337" s="5">
        <v>-2</v>
      </c>
      <c r="E6337" s="6" t="s">
        <v>3136</v>
      </c>
    </row>
    <row r="6338" spans="1:5" ht="15" thickBot="1" x14ac:dyDescent="0.35">
      <c r="A6338" s="10" t="s">
        <v>3637</v>
      </c>
      <c r="B6338" s="10" t="s">
        <v>10</v>
      </c>
      <c r="C6338" s="10" t="s">
        <v>11</v>
      </c>
      <c r="D6338" s="21" t="s">
        <v>3304</v>
      </c>
      <c r="E6338" s="21"/>
    </row>
    <row r="6339" spans="1:5" ht="15" thickBot="1" x14ac:dyDescent="0.35">
      <c r="A6339" s="9" t="s">
        <v>3638</v>
      </c>
      <c r="B6339" s="9" t="s">
        <v>5</v>
      </c>
      <c r="C6339" s="9" t="s">
        <v>6</v>
      </c>
      <c r="D6339" s="22" t="s">
        <v>3573</v>
      </c>
      <c r="E6339" s="22"/>
    </row>
    <row r="6340" spans="1:5" ht="15" thickBot="1" x14ac:dyDescent="0.35">
      <c r="A6340" s="17"/>
      <c r="B6340" s="17"/>
      <c r="C6340" s="18"/>
      <c r="D6340" s="2" t="s">
        <v>211</v>
      </c>
      <c r="E6340" s="3" t="s">
        <v>212</v>
      </c>
    </row>
    <row r="6341" spans="1:5" ht="15" thickBot="1" x14ac:dyDescent="0.35">
      <c r="A6341" s="17"/>
      <c r="B6341" s="17"/>
      <c r="C6341" s="18"/>
      <c r="D6341" s="1">
        <v>1</v>
      </c>
      <c r="E6341" s="4" t="s">
        <v>3441</v>
      </c>
    </row>
    <row r="6342" spans="1:5" ht="15" thickBot="1" x14ac:dyDescent="0.35">
      <c r="A6342" s="17"/>
      <c r="B6342" s="17"/>
      <c r="C6342" s="18"/>
      <c r="D6342" s="1">
        <v>2</v>
      </c>
      <c r="E6342" s="4" t="s">
        <v>3442</v>
      </c>
    </row>
    <row r="6343" spans="1:5" ht="15" thickBot="1" x14ac:dyDescent="0.35">
      <c r="A6343" s="17"/>
      <c r="B6343" s="17"/>
      <c r="C6343" s="18"/>
      <c r="D6343" s="1">
        <v>3</v>
      </c>
      <c r="E6343" s="4" t="s">
        <v>3302</v>
      </c>
    </row>
    <row r="6344" spans="1:5" ht="15" thickBot="1" x14ac:dyDescent="0.35">
      <c r="A6344" s="17"/>
      <c r="B6344" s="17"/>
      <c r="C6344" s="18"/>
      <c r="D6344" s="1">
        <v>-1</v>
      </c>
      <c r="E6344" s="4" t="s">
        <v>8</v>
      </c>
    </row>
    <row r="6345" spans="1:5" ht="15" thickBot="1" x14ac:dyDescent="0.35">
      <c r="A6345" s="19"/>
      <c r="B6345" s="19"/>
      <c r="C6345" s="20"/>
      <c r="D6345" s="5">
        <v>-2</v>
      </c>
      <c r="E6345" s="6" t="s">
        <v>3136</v>
      </c>
    </row>
    <row r="6346" spans="1:5" ht="15" thickBot="1" x14ac:dyDescent="0.35">
      <c r="A6346" s="10" t="s">
        <v>3639</v>
      </c>
      <c r="B6346" s="10" t="s">
        <v>10</v>
      </c>
      <c r="C6346" s="10" t="s">
        <v>11</v>
      </c>
      <c r="D6346" s="21" t="s">
        <v>3304</v>
      </c>
      <c r="E6346" s="21"/>
    </row>
    <row r="6347" spans="1:5" ht="15" thickBot="1" x14ac:dyDescent="0.35">
      <c r="A6347" s="9" t="s">
        <v>3640</v>
      </c>
      <c r="B6347" s="9" t="s">
        <v>5</v>
      </c>
      <c r="C6347" s="9" t="s">
        <v>6</v>
      </c>
      <c r="D6347" s="22" t="s">
        <v>3575</v>
      </c>
      <c r="E6347" s="22"/>
    </row>
    <row r="6348" spans="1:5" ht="15" thickBot="1" x14ac:dyDescent="0.35">
      <c r="A6348" s="17"/>
      <c r="B6348" s="17"/>
      <c r="C6348" s="18"/>
      <c r="D6348" s="2" t="s">
        <v>211</v>
      </c>
      <c r="E6348" s="3" t="s">
        <v>212</v>
      </c>
    </row>
    <row r="6349" spans="1:5" ht="15" thickBot="1" x14ac:dyDescent="0.35">
      <c r="A6349" s="17"/>
      <c r="B6349" s="17"/>
      <c r="C6349" s="18"/>
      <c r="D6349" s="1">
        <v>1</v>
      </c>
      <c r="E6349" s="4" t="s">
        <v>3441</v>
      </c>
    </row>
    <row r="6350" spans="1:5" ht="15" thickBot="1" x14ac:dyDescent="0.35">
      <c r="A6350" s="17"/>
      <c r="B6350" s="17"/>
      <c r="C6350" s="18"/>
      <c r="D6350" s="1">
        <v>2</v>
      </c>
      <c r="E6350" s="4" t="s">
        <v>3442</v>
      </c>
    </row>
    <row r="6351" spans="1:5" ht="15" thickBot="1" x14ac:dyDescent="0.35">
      <c r="A6351" s="17"/>
      <c r="B6351" s="17"/>
      <c r="C6351" s="18"/>
      <c r="D6351" s="1">
        <v>3</v>
      </c>
      <c r="E6351" s="4" t="s">
        <v>3302</v>
      </c>
    </row>
    <row r="6352" spans="1:5" ht="15" thickBot="1" x14ac:dyDescent="0.35">
      <c r="A6352" s="17"/>
      <c r="B6352" s="17"/>
      <c r="C6352" s="18"/>
      <c r="D6352" s="1">
        <v>-1</v>
      </c>
      <c r="E6352" s="4" t="s">
        <v>8</v>
      </c>
    </row>
    <row r="6353" spans="1:5" ht="15" thickBot="1" x14ac:dyDescent="0.35">
      <c r="A6353" s="19"/>
      <c r="B6353" s="19"/>
      <c r="C6353" s="20"/>
      <c r="D6353" s="5">
        <v>-2</v>
      </c>
      <c r="E6353" s="6" t="s">
        <v>3136</v>
      </c>
    </row>
    <row r="6354" spans="1:5" ht="15" thickBot="1" x14ac:dyDescent="0.35">
      <c r="A6354" s="10" t="s">
        <v>3641</v>
      </c>
      <c r="B6354" s="10" t="s">
        <v>10</v>
      </c>
      <c r="C6354" s="10" t="s">
        <v>11</v>
      </c>
      <c r="D6354" s="21" t="s">
        <v>3304</v>
      </c>
      <c r="E6354" s="21"/>
    </row>
    <row r="6355" spans="1:5" ht="15" thickBot="1" x14ac:dyDescent="0.35">
      <c r="A6355" s="9" t="s">
        <v>3642</v>
      </c>
      <c r="B6355" s="9" t="s">
        <v>5</v>
      </c>
      <c r="C6355" s="9" t="s">
        <v>6</v>
      </c>
      <c r="D6355" s="22" t="s">
        <v>3577</v>
      </c>
      <c r="E6355" s="22"/>
    </row>
    <row r="6356" spans="1:5" ht="15" thickBot="1" x14ac:dyDescent="0.35">
      <c r="A6356" s="17"/>
      <c r="B6356" s="17"/>
      <c r="C6356" s="18"/>
      <c r="D6356" s="2" t="s">
        <v>211</v>
      </c>
      <c r="E6356" s="3" t="s">
        <v>212</v>
      </c>
    </row>
    <row r="6357" spans="1:5" ht="15" thickBot="1" x14ac:dyDescent="0.35">
      <c r="A6357" s="17"/>
      <c r="B6357" s="17"/>
      <c r="C6357" s="18"/>
      <c r="D6357" s="1">
        <v>1</v>
      </c>
      <c r="E6357" s="4" t="s">
        <v>3441</v>
      </c>
    </row>
    <row r="6358" spans="1:5" ht="15" thickBot="1" x14ac:dyDescent="0.35">
      <c r="A6358" s="17"/>
      <c r="B6358" s="17"/>
      <c r="C6358" s="18"/>
      <c r="D6358" s="1">
        <v>2</v>
      </c>
      <c r="E6358" s="4" t="s">
        <v>3442</v>
      </c>
    </row>
    <row r="6359" spans="1:5" ht="15" thickBot="1" x14ac:dyDescent="0.35">
      <c r="A6359" s="17"/>
      <c r="B6359" s="17"/>
      <c r="C6359" s="18"/>
      <c r="D6359" s="1">
        <v>3</v>
      </c>
      <c r="E6359" s="4" t="s">
        <v>3302</v>
      </c>
    </row>
    <row r="6360" spans="1:5" ht="15" thickBot="1" x14ac:dyDescent="0.35">
      <c r="A6360" s="17"/>
      <c r="B6360" s="17"/>
      <c r="C6360" s="18"/>
      <c r="D6360" s="1">
        <v>-1</v>
      </c>
      <c r="E6360" s="4" t="s">
        <v>8</v>
      </c>
    </row>
    <row r="6361" spans="1:5" ht="15" thickBot="1" x14ac:dyDescent="0.35">
      <c r="A6361" s="19"/>
      <c r="B6361" s="19"/>
      <c r="C6361" s="20"/>
      <c r="D6361" s="5">
        <v>-2</v>
      </c>
      <c r="E6361" s="6" t="s">
        <v>3136</v>
      </c>
    </row>
    <row r="6362" spans="1:5" ht="15" thickBot="1" x14ac:dyDescent="0.35">
      <c r="A6362" s="10" t="s">
        <v>3643</v>
      </c>
      <c r="B6362" s="10" t="s">
        <v>10</v>
      </c>
      <c r="C6362" s="10" t="s">
        <v>11</v>
      </c>
      <c r="D6362" s="21" t="s">
        <v>3304</v>
      </c>
      <c r="E6362" s="21"/>
    </row>
    <row r="6363" spans="1:5" ht="15" thickBot="1" x14ac:dyDescent="0.35">
      <c r="A6363" s="9" t="s">
        <v>3644</v>
      </c>
      <c r="B6363" s="9" t="s">
        <v>5</v>
      </c>
      <c r="C6363" s="9" t="s">
        <v>6</v>
      </c>
      <c r="D6363" s="22" t="s">
        <v>3645</v>
      </c>
      <c r="E6363" s="22"/>
    </row>
    <row r="6364" spans="1:5" ht="15" thickBot="1" x14ac:dyDescent="0.35">
      <c r="A6364" s="17"/>
      <c r="B6364" s="17"/>
      <c r="C6364" s="18"/>
      <c r="D6364" s="2" t="s">
        <v>211</v>
      </c>
      <c r="E6364" s="3" t="s">
        <v>212</v>
      </c>
    </row>
    <row r="6365" spans="1:5" ht="15" thickBot="1" x14ac:dyDescent="0.35">
      <c r="A6365" s="17"/>
      <c r="B6365" s="17"/>
      <c r="C6365" s="18"/>
      <c r="D6365" s="1">
        <v>1</v>
      </c>
      <c r="E6365" s="4" t="s">
        <v>3441</v>
      </c>
    </row>
    <row r="6366" spans="1:5" ht="15" thickBot="1" x14ac:dyDescent="0.35">
      <c r="A6366" s="17"/>
      <c r="B6366" s="17"/>
      <c r="C6366" s="18"/>
      <c r="D6366" s="1">
        <v>2</v>
      </c>
      <c r="E6366" s="4" t="s">
        <v>3442</v>
      </c>
    </row>
    <row r="6367" spans="1:5" ht="15" thickBot="1" x14ac:dyDescent="0.35">
      <c r="A6367" s="17"/>
      <c r="B6367" s="17"/>
      <c r="C6367" s="18"/>
      <c r="D6367" s="1">
        <v>3</v>
      </c>
      <c r="E6367" s="4" t="s">
        <v>3302</v>
      </c>
    </row>
    <row r="6368" spans="1:5" ht="15" thickBot="1" x14ac:dyDescent="0.35">
      <c r="A6368" s="17"/>
      <c r="B6368" s="17"/>
      <c r="C6368" s="18"/>
      <c r="D6368" s="1">
        <v>-1</v>
      </c>
      <c r="E6368" s="4" t="s">
        <v>8</v>
      </c>
    </row>
    <row r="6369" spans="1:5" ht="15" thickBot="1" x14ac:dyDescent="0.35">
      <c r="A6369" s="19"/>
      <c r="B6369" s="19"/>
      <c r="C6369" s="20"/>
      <c r="D6369" s="5">
        <v>-2</v>
      </c>
      <c r="E6369" s="6" t="s">
        <v>3136</v>
      </c>
    </row>
    <row r="6370" spans="1:5" ht="15" thickBot="1" x14ac:dyDescent="0.35">
      <c r="A6370" s="10" t="s">
        <v>3646</v>
      </c>
      <c r="B6370" s="10" t="s">
        <v>10</v>
      </c>
      <c r="C6370" s="10" t="s">
        <v>11</v>
      </c>
      <c r="D6370" s="21" t="s">
        <v>3304</v>
      </c>
      <c r="E6370" s="21"/>
    </row>
    <row r="6371" spans="1:5" ht="15" thickBot="1" x14ac:dyDescent="0.35">
      <c r="A6371" s="9" t="s">
        <v>3647</v>
      </c>
      <c r="B6371" s="9" t="s">
        <v>5</v>
      </c>
      <c r="C6371" s="9" t="s">
        <v>6</v>
      </c>
      <c r="D6371" s="22" t="s">
        <v>3648</v>
      </c>
      <c r="E6371" s="22"/>
    </row>
    <row r="6372" spans="1:5" ht="15" thickBot="1" x14ac:dyDescent="0.35">
      <c r="A6372" s="17"/>
      <c r="B6372" s="17"/>
      <c r="C6372" s="18"/>
      <c r="D6372" s="2" t="s">
        <v>211</v>
      </c>
      <c r="E6372" s="3" t="s">
        <v>212</v>
      </c>
    </row>
    <row r="6373" spans="1:5" ht="15" thickBot="1" x14ac:dyDescent="0.35">
      <c r="A6373" s="17"/>
      <c r="B6373" s="17"/>
      <c r="C6373" s="18"/>
      <c r="D6373" s="1">
        <v>1</v>
      </c>
      <c r="E6373" s="4" t="s">
        <v>3649</v>
      </c>
    </row>
    <row r="6374" spans="1:5" ht="15" thickBot="1" x14ac:dyDescent="0.35">
      <c r="A6374" s="17"/>
      <c r="B6374" s="17"/>
      <c r="C6374" s="18"/>
      <c r="D6374" s="1">
        <v>2</v>
      </c>
      <c r="E6374" s="4" t="s">
        <v>3476</v>
      </c>
    </row>
    <row r="6375" spans="1:5" ht="15" thickBot="1" x14ac:dyDescent="0.35">
      <c r="A6375" s="17"/>
      <c r="B6375" s="17"/>
      <c r="C6375" s="18"/>
      <c r="D6375" s="1">
        <v>3</v>
      </c>
      <c r="E6375" s="4" t="s">
        <v>3650</v>
      </c>
    </row>
    <row r="6376" spans="1:5" ht="15" thickBot="1" x14ac:dyDescent="0.35">
      <c r="A6376" s="17"/>
      <c r="B6376" s="17"/>
      <c r="C6376" s="18"/>
      <c r="D6376" s="1">
        <v>995</v>
      </c>
      <c r="E6376" s="4" t="s">
        <v>3477</v>
      </c>
    </row>
    <row r="6377" spans="1:5" ht="15" thickBot="1" x14ac:dyDescent="0.35">
      <c r="A6377" s="17"/>
      <c r="B6377" s="17"/>
      <c r="C6377" s="18"/>
      <c r="D6377" s="1">
        <v>-1</v>
      </c>
      <c r="E6377" s="4" t="s">
        <v>8</v>
      </c>
    </row>
    <row r="6378" spans="1:5" ht="15" thickBot="1" x14ac:dyDescent="0.35">
      <c r="A6378" s="19"/>
      <c r="B6378" s="19"/>
      <c r="C6378" s="20"/>
      <c r="D6378" s="5">
        <v>-2</v>
      </c>
      <c r="E6378" s="6" t="s">
        <v>3136</v>
      </c>
    </row>
    <row r="6379" spans="1:5" ht="15" thickBot="1" x14ac:dyDescent="0.35">
      <c r="A6379" s="10" t="s">
        <v>3651</v>
      </c>
      <c r="B6379" s="10" t="s">
        <v>5</v>
      </c>
      <c r="C6379" s="10" t="s">
        <v>11</v>
      </c>
      <c r="D6379" s="21" t="s">
        <v>3652</v>
      </c>
      <c r="E6379" s="21"/>
    </row>
    <row r="6380" spans="1:5" ht="15" thickBot="1" x14ac:dyDescent="0.35">
      <c r="A6380" s="10" t="s">
        <v>3653</v>
      </c>
      <c r="B6380" s="10" t="s">
        <v>10</v>
      </c>
      <c r="C6380" s="10" t="s">
        <v>11</v>
      </c>
      <c r="D6380" s="21" t="s">
        <v>3481</v>
      </c>
      <c r="E6380" s="21"/>
    </row>
    <row r="6381" spans="1:5" ht="15" thickBot="1" x14ac:dyDescent="0.35">
      <c r="A6381" s="9" t="s">
        <v>3654</v>
      </c>
      <c r="B6381" s="9" t="s">
        <v>5</v>
      </c>
      <c r="C6381" s="9" t="s">
        <v>6</v>
      </c>
      <c r="D6381" s="22" t="s">
        <v>3655</v>
      </c>
      <c r="E6381" s="22"/>
    </row>
    <row r="6382" spans="1:5" ht="15" thickBot="1" x14ac:dyDescent="0.35">
      <c r="A6382" s="17"/>
      <c r="B6382" s="17"/>
      <c r="C6382" s="18"/>
      <c r="D6382" s="2" t="s">
        <v>211</v>
      </c>
      <c r="E6382" s="3" t="s">
        <v>212</v>
      </c>
    </row>
    <row r="6383" spans="1:5" ht="15" thickBot="1" x14ac:dyDescent="0.35">
      <c r="A6383" s="17"/>
      <c r="B6383" s="17"/>
      <c r="C6383" s="18"/>
      <c r="D6383" s="1">
        <v>1</v>
      </c>
      <c r="E6383" s="4" t="s">
        <v>3484</v>
      </c>
    </row>
    <row r="6384" spans="1:5" ht="15" thickBot="1" x14ac:dyDescent="0.35">
      <c r="A6384" s="17"/>
      <c r="B6384" s="17"/>
      <c r="C6384" s="18"/>
      <c r="D6384" s="1">
        <v>2</v>
      </c>
      <c r="E6384" s="4" t="s">
        <v>3485</v>
      </c>
    </row>
    <row r="6385" spans="1:5" ht="15" thickBot="1" x14ac:dyDescent="0.35">
      <c r="A6385" s="17"/>
      <c r="B6385" s="17"/>
      <c r="C6385" s="18"/>
      <c r="D6385" s="1">
        <v>-1</v>
      </c>
      <c r="E6385" s="4" t="s">
        <v>8</v>
      </c>
    </row>
    <row r="6386" spans="1:5" ht="15" thickBot="1" x14ac:dyDescent="0.35">
      <c r="A6386" s="19"/>
      <c r="B6386" s="19"/>
      <c r="C6386" s="20"/>
      <c r="D6386" s="5">
        <v>-2</v>
      </c>
      <c r="E6386" s="6" t="s">
        <v>3136</v>
      </c>
    </row>
    <row r="6387" spans="1:5" ht="15" thickBot="1" x14ac:dyDescent="0.35">
      <c r="A6387" s="10" t="s">
        <v>3656</v>
      </c>
      <c r="B6387" s="10" t="s">
        <v>5</v>
      </c>
      <c r="C6387" s="10" t="s">
        <v>11</v>
      </c>
      <c r="D6387" s="21" t="s">
        <v>3487</v>
      </c>
      <c r="E6387" s="21"/>
    </row>
    <row r="6388" spans="1:5" ht="15" thickBot="1" x14ac:dyDescent="0.35">
      <c r="A6388" s="10" t="s">
        <v>3657</v>
      </c>
      <c r="B6388" s="10" t="s">
        <v>5</v>
      </c>
      <c r="C6388" s="10" t="s">
        <v>11</v>
      </c>
      <c r="D6388" s="21" t="s">
        <v>3489</v>
      </c>
      <c r="E6388" s="21"/>
    </row>
    <row r="6389" spans="1:5" ht="15" thickBot="1" x14ac:dyDescent="0.35">
      <c r="A6389" s="9" t="s">
        <v>3658</v>
      </c>
      <c r="B6389" s="9" t="s">
        <v>10</v>
      </c>
      <c r="C6389" s="9" t="s">
        <v>214</v>
      </c>
      <c r="D6389" s="22" t="s">
        <v>3659</v>
      </c>
      <c r="E6389" s="22"/>
    </row>
    <row r="6390" spans="1:5" ht="15" thickBot="1" x14ac:dyDescent="0.35">
      <c r="A6390" s="17"/>
      <c r="B6390" s="17"/>
      <c r="C6390" s="18"/>
      <c r="D6390" s="2" t="s">
        <v>211</v>
      </c>
      <c r="E6390" s="3" t="s">
        <v>212</v>
      </c>
    </row>
    <row r="6391" spans="1:5" ht="15" thickBot="1" x14ac:dyDescent="0.35">
      <c r="A6391" s="17"/>
      <c r="B6391" s="17"/>
      <c r="C6391" s="18"/>
      <c r="D6391" s="1">
        <v>1</v>
      </c>
      <c r="E6391" s="4" t="s">
        <v>3492</v>
      </c>
    </row>
    <row r="6392" spans="1:5" ht="15" thickBot="1" x14ac:dyDescent="0.35">
      <c r="A6392" s="17"/>
      <c r="B6392" s="17"/>
      <c r="C6392" s="18"/>
      <c r="D6392" s="1">
        <v>2</v>
      </c>
      <c r="E6392" s="4" t="s">
        <v>3493</v>
      </c>
    </row>
    <row r="6393" spans="1:5" ht="15" thickBot="1" x14ac:dyDescent="0.35">
      <c r="A6393" s="17"/>
      <c r="B6393" s="17"/>
      <c r="C6393" s="18"/>
      <c r="D6393" s="1">
        <v>3</v>
      </c>
      <c r="E6393" s="4" t="s">
        <v>3494</v>
      </c>
    </row>
    <row r="6394" spans="1:5" ht="15" thickBot="1" x14ac:dyDescent="0.35">
      <c r="A6394" s="17"/>
      <c r="B6394" s="17"/>
      <c r="C6394" s="18"/>
      <c r="D6394" s="1">
        <v>4</v>
      </c>
      <c r="E6394" s="4" t="s">
        <v>3660</v>
      </c>
    </row>
    <row r="6395" spans="1:5" ht="15" thickBot="1" x14ac:dyDescent="0.35">
      <c r="A6395" s="17"/>
      <c r="B6395" s="17"/>
      <c r="C6395" s="18"/>
      <c r="D6395" s="1">
        <v>5</v>
      </c>
      <c r="E6395" s="4" t="s">
        <v>8</v>
      </c>
    </row>
    <row r="6396" spans="1:5" ht="15" thickBot="1" x14ac:dyDescent="0.35">
      <c r="A6396" s="19"/>
      <c r="B6396" s="19"/>
      <c r="C6396" s="20"/>
      <c r="D6396" s="5">
        <v>6</v>
      </c>
      <c r="E6396" s="6" t="s">
        <v>3136</v>
      </c>
    </row>
    <row r="6397" spans="1:5" ht="15" thickBot="1" x14ac:dyDescent="0.35">
      <c r="A6397" s="9" t="s">
        <v>3661</v>
      </c>
      <c r="B6397" s="9" t="s">
        <v>68</v>
      </c>
      <c r="C6397" s="9" t="s">
        <v>222</v>
      </c>
      <c r="D6397" s="22" t="s">
        <v>3662</v>
      </c>
      <c r="E6397" s="22"/>
    </row>
    <row r="6398" spans="1:5" ht="15" thickBot="1" x14ac:dyDescent="0.35">
      <c r="A6398" s="17"/>
      <c r="B6398" s="17"/>
      <c r="C6398" s="18"/>
      <c r="D6398" s="2" t="s">
        <v>211</v>
      </c>
      <c r="E6398" s="3" t="s">
        <v>212</v>
      </c>
    </row>
    <row r="6399" spans="1:5" ht="15" thickBot="1" x14ac:dyDescent="0.35">
      <c r="A6399" s="17"/>
      <c r="B6399" s="17"/>
      <c r="C6399" s="18"/>
      <c r="D6399" s="1">
        <v>0</v>
      </c>
      <c r="E6399" s="4" t="s">
        <v>69</v>
      </c>
    </row>
    <row r="6400" spans="1:5" ht="15" thickBot="1" x14ac:dyDescent="0.35">
      <c r="A6400" s="19"/>
      <c r="B6400" s="19"/>
      <c r="C6400" s="20"/>
      <c r="D6400" s="5">
        <v>1</v>
      </c>
      <c r="E6400" s="6" t="s">
        <v>70</v>
      </c>
    </row>
    <row r="6401" spans="1:5" ht="15" thickBot="1" x14ac:dyDescent="0.35">
      <c r="A6401" s="9" t="s">
        <v>3663</v>
      </c>
      <c r="B6401" s="9" t="s">
        <v>68</v>
      </c>
      <c r="C6401" s="9" t="s">
        <v>222</v>
      </c>
      <c r="D6401" s="22" t="s">
        <v>3664</v>
      </c>
      <c r="E6401" s="22"/>
    </row>
    <row r="6402" spans="1:5" ht="15" thickBot="1" x14ac:dyDescent="0.35">
      <c r="A6402" s="17"/>
      <c r="B6402" s="17"/>
      <c r="C6402" s="18"/>
      <c r="D6402" s="2" t="s">
        <v>211</v>
      </c>
      <c r="E6402" s="3" t="s">
        <v>212</v>
      </c>
    </row>
    <row r="6403" spans="1:5" ht="15" thickBot="1" x14ac:dyDescent="0.35">
      <c r="A6403" s="17"/>
      <c r="B6403" s="17"/>
      <c r="C6403" s="18"/>
      <c r="D6403" s="1">
        <v>0</v>
      </c>
      <c r="E6403" s="4" t="s">
        <v>69</v>
      </c>
    </row>
    <row r="6404" spans="1:5" ht="15" thickBot="1" x14ac:dyDescent="0.35">
      <c r="A6404" s="19"/>
      <c r="B6404" s="19"/>
      <c r="C6404" s="20"/>
      <c r="D6404" s="5">
        <v>1</v>
      </c>
      <c r="E6404" s="6" t="s">
        <v>70</v>
      </c>
    </row>
    <row r="6405" spans="1:5" ht="15" thickBot="1" x14ac:dyDescent="0.35">
      <c r="A6405" s="9" t="s">
        <v>3665</v>
      </c>
      <c r="B6405" s="9" t="s">
        <v>68</v>
      </c>
      <c r="C6405" s="9" t="s">
        <v>222</v>
      </c>
      <c r="D6405" s="22" t="s">
        <v>3666</v>
      </c>
      <c r="E6405" s="22"/>
    </row>
    <row r="6406" spans="1:5" ht="15" thickBot="1" x14ac:dyDescent="0.35">
      <c r="A6406" s="17"/>
      <c r="B6406" s="17"/>
      <c r="C6406" s="18"/>
      <c r="D6406" s="2" t="s">
        <v>211</v>
      </c>
      <c r="E6406" s="3" t="s">
        <v>212</v>
      </c>
    </row>
    <row r="6407" spans="1:5" ht="15" thickBot="1" x14ac:dyDescent="0.35">
      <c r="A6407" s="17"/>
      <c r="B6407" s="17"/>
      <c r="C6407" s="18"/>
      <c r="D6407" s="1">
        <v>0</v>
      </c>
      <c r="E6407" s="4" t="s">
        <v>69</v>
      </c>
    </row>
    <row r="6408" spans="1:5" ht="15" thickBot="1" x14ac:dyDescent="0.35">
      <c r="A6408" s="19"/>
      <c r="B6408" s="19"/>
      <c r="C6408" s="20"/>
      <c r="D6408" s="5">
        <v>1</v>
      </c>
      <c r="E6408" s="6" t="s">
        <v>70</v>
      </c>
    </row>
    <row r="6409" spans="1:5" ht="15" thickBot="1" x14ac:dyDescent="0.35">
      <c r="A6409" s="9" t="s">
        <v>3667</v>
      </c>
      <c r="B6409" s="9" t="s">
        <v>68</v>
      </c>
      <c r="C6409" s="9" t="s">
        <v>222</v>
      </c>
      <c r="D6409" s="22" t="s">
        <v>3668</v>
      </c>
      <c r="E6409" s="22"/>
    </row>
    <row r="6410" spans="1:5" ht="15" thickBot="1" x14ac:dyDescent="0.35">
      <c r="A6410" s="17"/>
      <c r="B6410" s="17"/>
      <c r="C6410" s="18"/>
      <c r="D6410" s="2" t="s">
        <v>211</v>
      </c>
      <c r="E6410" s="3" t="s">
        <v>212</v>
      </c>
    </row>
    <row r="6411" spans="1:5" ht="15" thickBot="1" x14ac:dyDescent="0.35">
      <c r="A6411" s="17"/>
      <c r="B6411" s="17"/>
      <c r="C6411" s="18"/>
      <c r="D6411" s="1">
        <v>0</v>
      </c>
      <c r="E6411" s="4" t="s">
        <v>69</v>
      </c>
    </row>
    <row r="6412" spans="1:5" ht="15" thickBot="1" x14ac:dyDescent="0.35">
      <c r="A6412" s="19"/>
      <c r="B6412" s="19"/>
      <c r="C6412" s="20"/>
      <c r="D6412" s="5">
        <v>1</v>
      </c>
      <c r="E6412" s="6" t="s">
        <v>70</v>
      </c>
    </row>
    <row r="6413" spans="1:5" ht="15" thickBot="1" x14ac:dyDescent="0.35">
      <c r="A6413" s="9" t="s">
        <v>3669</v>
      </c>
      <c r="B6413" s="9" t="s">
        <v>68</v>
      </c>
      <c r="C6413" s="9" t="s">
        <v>222</v>
      </c>
      <c r="D6413" s="22" t="s">
        <v>3670</v>
      </c>
      <c r="E6413" s="22"/>
    </row>
    <row r="6414" spans="1:5" ht="15" thickBot="1" x14ac:dyDescent="0.35">
      <c r="A6414" s="17"/>
      <c r="B6414" s="17"/>
      <c r="C6414" s="18"/>
      <c r="D6414" s="2" t="s">
        <v>211</v>
      </c>
      <c r="E6414" s="3" t="s">
        <v>212</v>
      </c>
    </row>
    <row r="6415" spans="1:5" ht="15" thickBot="1" x14ac:dyDescent="0.35">
      <c r="A6415" s="17"/>
      <c r="B6415" s="17"/>
      <c r="C6415" s="18"/>
      <c r="D6415" s="1">
        <v>0</v>
      </c>
      <c r="E6415" s="4" t="s">
        <v>69</v>
      </c>
    </row>
    <row r="6416" spans="1:5" ht="15" thickBot="1" x14ac:dyDescent="0.35">
      <c r="A6416" s="19"/>
      <c r="B6416" s="19"/>
      <c r="C6416" s="20"/>
      <c r="D6416" s="5">
        <v>1</v>
      </c>
      <c r="E6416" s="6" t="s">
        <v>70</v>
      </c>
    </row>
    <row r="6417" spans="1:5" ht="15" thickBot="1" x14ac:dyDescent="0.35">
      <c r="A6417" s="9" t="s">
        <v>3671</v>
      </c>
      <c r="B6417" s="9" t="s">
        <v>68</v>
      </c>
      <c r="C6417" s="9" t="s">
        <v>222</v>
      </c>
      <c r="D6417" s="22" t="s">
        <v>3672</v>
      </c>
      <c r="E6417" s="22"/>
    </row>
    <row r="6418" spans="1:5" ht="15" thickBot="1" x14ac:dyDescent="0.35">
      <c r="A6418" s="17"/>
      <c r="B6418" s="17"/>
      <c r="C6418" s="18"/>
      <c r="D6418" s="2" t="s">
        <v>211</v>
      </c>
      <c r="E6418" s="3" t="s">
        <v>212</v>
      </c>
    </row>
    <row r="6419" spans="1:5" ht="15" thickBot="1" x14ac:dyDescent="0.35">
      <c r="A6419" s="17"/>
      <c r="B6419" s="17"/>
      <c r="C6419" s="18"/>
      <c r="D6419" s="1">
        <v>0</v>
      </c>
      <c r="E6419" s="4" t="s">
        <v>69</v>
      </c>
    </row>
    <row r="6420" spans="1:5" ht="15" thickBot="1" x14ac:dyDescent="0.35">
      <c r="A6420" s="19"/>
      <c r="B6420" s="19"/>
      <c r="C6420" s="20"/>
      <c r="D6420" s="5">
        <v>1</v>
      </c>
      <c r="E6420" s="6" t="s">
        <v>70</v>
      </c>
    </row>
    <row r="6421" spans="1:5" ht="15" thickBot="1" x14ac:dyDescent="0.35">
      <c r="A6421" s="9" t="s">
        <v>3673</v>
      </c>
      <c r="B6421" s="9" t="s">
        <v>5</v>
      </c>
      <c r="C6421" s="9" t="s">
        <v>6</v>
      </c>
      <c r="D6421" s="22" t="s">
        <v>3674</v>
      </c>
      <c r="E6421" s="22"/>
    </row>
    <row r="6422" spans="1:5" ht="15" thickBot="1" x14ac:dyDescent="0.35">
      <c r="A6422" s="17"/>
      <c r="B6422" s="17"/>
      <c r="C6422" s="18"/>
      <c r="D6422" s="2" t="s">
        <v>211</v>
      </c>
      <c r="E6422" s="3" t="s">
        <v>212</v>
      </c>
    </row>
    <row r="6423" spans="1:5" ht="15" thickBot="1" x14ac:dyDescent="0.35">
      <c r="A6423" s="17"/>
      <c r="B6423" s="17"/>
      <c r="C6423" s="18"/>
      <c r="D6423" s="1">
        <v>1</v>
      </c>
      <c r="E6423" s="4" t="s">
        <v>3517</v>
      </c>
    </row>
    <row r="6424" spans="1:5" ht="15" thickBot="1" x14ac:dyDescent="0.35">
      <c r="A6424" s="17"/>
      <c r="B6424" s="17"/>
      <c r="C6424" s="18"/>
      <c r="D6424" s="1">
        <v>2</v>
      </c>
      <c r="E6424" s="4" t="s">
        <v>3518</v>
      </c>
    </row>
    <row r="6425" spans="1:5" ht="15" thickBot="1" x14ac:dyDescent="0.35">
      <c r="A6425" s="17"/>
      <c r="B6425" s="17"/>
      <c r="C6425" s="18"/>
      <c r="D6425" s="1">
        <v>0</v>
      </c>
      <c r="E6425" s="4" t="s">
        <v>3519</v>
      </c>
    </row>
    <row r="6426" spans="1:5" ht="15" thickBot="1" x14ac:dyDescent="0.35">
      <c r="A6426" s="17"/>
      <c r="B6426" s="17"/>
      <c r="C6426" s="18"/>
      <c r="D6426" s="1">
        <v>-1</v>
      </c>
      <c r="E6426" s="4" t="s">
        <v>8</v>
      </c>
    </row>
    <row r="6427" spans="1:5" ht="15" thickBot="1" x14ac:dyDescent="0.35">
      <c r="A6427" s="19"/>
      <c r="B6427" s="19"/>
      <c r="C6427" s="20"/>
      <c r="D6427" s="5">
        <v>-2</v>
      </c>
      <c r="E6427" s="6" t="s">
        <v>3136</v>
      </c>
    </row>
    <row r="6428" spans="1:5" ht="15" thickBot="1" x14ac:dyDescent="0.35">
      <c r="A6428" s="9" t="s">
        <v>3675</v>
      </c>
      <c r="B6428" s="9" t="s">
        <v>5</v>
      </c>
      <c r="C6428" s="9" t="s">
        <v>6</v>
      </c>
      <c r="D6428" s="22" t="s">
        <v>3616</v>
      </c>
      <c r="E6428" s="22"/>
    </row>
    <row r="6429" spans="1:5" ht="15" thickBot="1" x14ac:dyDescent="0.35">
      <c r="A6429" s="17"/>
      <c r="B6429" s="17"/>
      <c r="C6429" s="18"/>
      <c r="D6429" s="2" t="s">
        <v>211</v>
      </c>
      <c r="E6429" s="3" t="s">
        <v>212</v>
      </c>
    </row>
    <row r="6430" spans="1:5" ht="15" thickBot="1" x14ac:dyDescent="0.35">
      <c r="A6430" s="17"/>
      <c r="B6430" s="17"/>
      <c r="C6430" s="18"/>
      <c r="D6430" s="1">
        <v>1</v>
      </c>
      <c r="E6430" s="4" t="s">
        <v>2808</v>
      </c>
    </row>
    <row r="6431" spans="1:5" ht="15" thickBot="1" x14ac:dyDescent="0.35">
      <c r="A6431" s="17"/>
      <c r="B6431" s="17"/>
      <c r="C6431" s="18"/>
      <c r="D6431" s="1">
        <v>0</v>
      </c>
      <c r="E6431" s="4" t="s">
        <v>69</v>
      </c>
    </row>
    <row r="6432" spans="1:5" ht="15" thickBot="1" x14ac:dyDescent="0.35">
      <c r="A6432" s="17"/>
      <c r="B6432" s="17"/>
      <c r="C6432" s="18"/>
      <c r="D6432" s="1">
        <v>-1</v>
      </c>
      <c r="E6432" s="4" t="s">
        <v>8</v>
      </c>
    </row>
    <row r="6433" spans="1:5" ht="15" thickBot="1" x14ac:dyDescent="0.35">
      <c r="A6433" s="19"/>
      <c r="B6433" s="19"/>
      <c r="C6433" s="20"/>
      <c r="D6433" s="5">
        <v>-2</v>
      </c>
      <c r="E6433" s="6" t="s">
        <v>3136</v>
      </c>
    </row>
    <row r="6434" spans="1:5" ht="15" thickBot="1" x14ac:dyDescent="0.35">
      <c r="A6434" s="9" t="s">
        <v>3676</v>
      </c>
      <c r="B6434" s="9" t="s">
        <v>5</v>
      </c>
      <c r="C6434" s="9" t="s">
        <v>6</v>
      </c>
      <c r="D6434" s="22" t="s">
        <v>3619</v>
      </c>
      <c r="E6434" s="22"/>
    </row>
    <row r="6435" spans="1:5" ht="15" thickBot="1" x14ac:dyDescent="0.35">
      <c r="A6435" s="17"/>
      <c r="B6435" s="17"/>
      <c r="C6435" s="18"/>
      <c r="D6435" s="2" t="s">
        <v>211</v>
      </c>
      <c r="E6435" s="3" t="s">
        <v>212</v>
      </c>
    </row>
    <row r="6436" spans="1:5" ht="15" thickBot="1" x14ac:dyDescent="0.35">
      <c r="A6436" s="17"/>
      <c r="B6436" s="17"/>
      <c r="C6436" s="18"/>
      <c r="D6436" s="1">
        <v>1</v>
      </c>
      <c r="E6436" s="4" t="s">
        <v>2808</v>
      </c>
    </row>
    <row r="6437" spans="1:5" ht="15" thickBot="1" x14ac:dyDescent="0.35">
      <c r="A6437" s="17"/>
      <c r="B6437" s="17"/>
      <c r="C6437" s="18"/>
      <c r="D6437" s="1">
        <v>0</v>
      </c>
      <c r="E6437" s="4" t="s">
        <v>69</v>
      </c>
    </row>
    <row r="6438" spans="1:5" ht="15" thickBot="1" x14ac:dyDescent="0.35">
      <c r="A6438" s="17"/>
      <c r="B6438" s="17"/>
      <c r="C6438" s="18"/>
      <c r="D6438" s="1">
        <v>-1</v>
      </c>
      <c r="E6438" s="4" t="s">
        <v>8</v>
      </c>
    </row>
    <row r="6439" spans="1:5" ht="15" thickBot="1" x14ac:dyDescent="0.35">
      <c r="A6439" s="19"/>
      <c r="B6439" s="19"/>
      <c r="C6439" s="20"/>
      <c r="D6439" s="5">
        <v>-2</v>
      </c>
      <c r="E6439" s="6" t="s">
        <v>3136</v>
      </c>
    </row>
    <row r="6440" spans="1:5" ht="15" thickBot="1" x14ac:dyDescent="0.35">
      <c r="A6440" s="9" t="s">
        <v>3677</v>
      </c>
      <c r="B6440" s="9" t="s">
        <v>5</v>
      </c>
      <c r="C6440" s="9" t="s">
        <v>6</v>
      </c>
      <c r="D6440" s="22" t="s">
        <v>3622</v>
      </c>
      <c r="E6440" s="22"/>
    </row>
    <row r="6441" spans="1:5" ht="15" thickBot="1" x14ac:dyDescent="0.35">
      <c r="A6441" s="17"/>
      <c r="B6441" s="17"/>
      <c r="C6441" s="18"/>
      <c r="D6441" s="2" t="s">
        <v>211</v>
      </c>
      <c r="E6441" s="3" t="s">
        <v>212</v>
      </c>
    </row>
    <row r="6442" spans="1:5" ht="15" thickBot="1" x14ac:dyDescent="0.35">
      <c r="A6442" s="17"/>
      <c r="B6442" s="17"/>
      <c r="C6442" s="18"/>
      <c r="D6442" s="1">
        <v>1</v>
      </c>
      <c r="E6442" s="4" t="s">
        <v>2808</v>
      </c>
    </row>
    <row r="6443" spans="1:5" ht="15" thickBot="1" x14ac:dyDescent="0.35">
      <c r="A6443" s="17"/>
      <c r="B6443" s="17"/>
      <c r="C6443" s="18"/>
      <c r="D6443" s="1">
        <v>0</v>
      </c>
      <c r="E6443" s="4" t="s">
        <v>69</v>
      </c>
    </row>
    <row r="6444" spans="1:5" ht="15" thickBot="1" x14ac:dyDescent="0.35">
      <c r="A6444" s="17"/>
      <c r="B6444" s="17"/>
      <c r="C6444" s="18"/>
      <c r="D6444" s="1">
        <v>-1</v>
      </c>
      <c r="E6444" s="4" t="s">
        <v>8</v>
      </c>
    </row>
    <row r="6445" spans="1:5" ht="15" thickBot="1" x14ac:dyDescent="0.35">
      <c r="A6445" s="19"/>
      <c r="B6445" s="19"/>
      <c r="C6445" s="20"/>
      <c r="D6445" s="5">
        <v>-2</v>
      </c>
      <c r="E6445" s="6" t="s">
        <v>3136</v>
      </c>
    </row>
    <row r="6446" spans="1:5" ht="15" thickBot="1" x14ac:dyDescent="0.35">
      <c r="A6446" s="9" t="s">
        <v>3678</v>
      </c>
      <c r="B6446" s="9" t="s">
        <v>5</v>
      </c>
      <c r="C6446" s="9" t="s">
        <v>6</v>
      </c>
      <c r="D6446" s="22" t="s">
        <v>3625</v>
      </c>
      <c r="E6446" s="22"/>
    </row>
    <row r="6447" spans="1:5" ht="15" thickBot="1" x14ac:dyDescent="0.35">
      <c r="A6447" s="17"/>
      <c r="B6447" s="17"/>
      <c r="C6447" s="18"/>
      <c r="D6447" s="2" t="s">
        <v>211</v>
      </c>
      <c r="E6447" s="3" t="s">
        <v>212</v>
      </c>
    </row>
    <row r="6448" spans="1:5" ht="15" thickBot="1" x14ac:dyDescent="0.35">
      <c r="A6448" s="17"/>
      <c r="B6448" s="17"/>
      <c r="C6448" s="18"/>
      <c r="D6448" s="1">
        <v>1</v>
      </c>
      <c r="E6448" s="4" t="s">
        <v>2808</v>
      </c>
    </row>
    <row r="6449" spans="1:5" ht="15" thickBot="1" x14ac:dyDescent="0.35">
      <c r="A6449" s="17"/>
      <c r="B6449" s="17"/>
      <c r="C6449" s="18"/>
      <c r="D6449" s="1">
        <v>0</v>
      </c>
      <c r="E6449" s="4" t="s">
        <v>69</v>
      </c>
    </row>
    <row r="6450" spans="1:5" ht="15" thickBot="1" x14ac:dyDescent="0.35">
      <c r="A6450" s="17"/>
      <c r="B6450" s="17"/>
      <c r="C6450" s="18"/>
      <c r="D6450" s="1">
        <v>-1</v>
      </c>
      <c r="E6450" s="4" t="s">
        <v>8</v>
      </c>
    </row>
    <row r="6451" spans="1:5" ht="15" thickBot="1" x14ac:dyDescent="0.35">
      <c r="A6451" s="19"/>
      <c r="B6451" s="19"/>
      <c r="C6451" s="20"/>
      <c r="D6451" s="5">
        <v>-2</v>
      </c>
      <c r="E6451" s="6" t="s">
        <v>3136</v>
      </c>
    </row>
    <row r="6452" spans="1:5" ht="15" thickBot="1" x14ac:dyDescent="0.35">
      <c r="A6452" s="9" t="s">
        <v>3679</v>
      </c>
      <c r="B6452" s="9" t="s">
        <v>5</v>
      </c>
      <c r="C6452" s="9" t="s">
        <v>6</v>
      </c>
      <c r="D6452" s="22" t="s">
        <v>3567</v>
      </c>
      <c r="E6452" s="22"/>
    </row>
    <row r="6453" spans="1:5" ht="15" thickBot="1" x14ac:dyDescent="0.35">
      <c r="A6453" s="17"/>
      <c r="B6453" s="17"/>
      <c r="C6453" s="18"/>
      <c r="D6453" s="2" t="s">
        <v>211</v>
      </c>
      <c r="E6453" s="3" t="s">
        <v>212</v>
      </c>
    </row>
    <row r="6454" spans="1:5" ht="15" thickBot="1" x14ac:dyDescent="0.35">
      <c r="A6454" s="17"/>
      <c r="B6454" s="17"/>
      <c r="C6454" s="18"/>
      <c r="D6454" s="1">
        <v>1</v>
      </c>
      <c r="E6454" s="4" t="s">
        <v>2808</v>
      </c>
    </row>
    <row r="6455" spans="1:5" ht="15" thickBot="1" x14ac:dyDescent="0.35">
      <c r="A6455" s="17"/>
      <c r="B6455" s="17"/>
      <c r="C6455" s="18"/>
      <c r="D6455" s="1">
        <v>0</v>
      </c>
      <c r="E6455" s="4" t="s">
        <v>69</v>
      </c>
    </row>
    <row r="6456" spans="1:5" ht="15" thickBot="1" x14ac:dyDescent="0.35">
      <c r="A6456" s="17"/>
      <c r="B6456" s="17"/>
      <c r="C6456" s="18"/>
      <c r="D6456" s="1">
        <v>-1</v>
      </c>
      <c r="E6456" s="4" t="s">
        <v>8</v>
      </c>
    </row>
    <row r="6457" spans="1:5" ht="15" thickBot="1" x14ac:dyDescent="0.35">
      <c r="A6457" s="19"/>
      <c r="B6457" s="19"/>
      <c r="C6457" s="20"/>
      <c r="D6457" s="5">
        <v>-2</v>
      </c>
      <c r="E6457" s="6" t="s">
        <v>3136</v>
      </c>
    </row>
    <row r="6458" spans="1:5" ht="15" thickBot="1" x14ac:dyDescent="0.35">
      <c r="A6458" s="9" t="s">
        <v>3680</v>
      </c>
      <c r="B6458" s="9" t="s">
        <v>5</v>
      </c>
      <c r="C6458" s="9" t="s">
        <v>6</v>
      </c>
      <c r="D6458" s="22" t="s">
        <v>3630</v>
      </c>
      <c r="E6458" s="22"/>
    </row>
    <row r="6459" spans="1:5" ht="15" thickBot="1" x14ac:dyDescent="0.35">
      <c r="A6459" s="17"/>
      <c r="B6459" s="17"/>
      <c r="C6459" s="18"/>
      <c r="D6459" s="2" t="s">
        <v>211</v>
      </c>
      <c r="E6459" s="3" t="s">
        <v>212</v>
      </c>
    </row>
    <row r="6460" spans="1:5" ht="15" thickBot="1" x14ac:dyDescent="0.35">
      <c r="A6460" s="17"/>
      <c r="B6460" s="17"/>
      <c r="C6460" s="18"/>
      <c r="D6460" s="1">
        <v>1</v>
      </c>
      <c r="E6460" s="4" t="s">
        <v>2808</v>
      </c>
    </row>
    <row r="6461" spans="1:5" ht="15" thickBot="1" x14ac:dyDescent="0.35">
      <c r="A6461" s="17"/>
      <c r="B6461" s="17"/>
      <c r="C6461" s="18"/>
      <c r="D6461" s="1">
        <v>0</v>
      </c>
      <c r="E6461" s="4" t="s">
        <v>69</v>
      </c>
    </row>
    <row r="6462" spans="1:5" ht="15" thickBot="1" x14ac:dyDescent="0.35">
      <c r="A6462" s="17"/>
      <c r="B6462" s="17"/>
      <c r="C6462" s="18"/>
      <c r="D6462" s="1">
        <v>-1</v>
      </c>
      <c r="E6462" s="4" t="s">
        <v>8</v>
      </c>
    </row>
    <row r="6463" spans="1:5" ht="15" thickBot="1" x14ac:dyDescent="0.35">
      <c r="A6463" s="19"/>
      <c r="B6463" s="19"/>
      <c r="C6463" s="20"/>
      <c r="D6463" s="5">
        <v>-2</v>
      </c>
      <c r="E6463" s="6" t="s">
        <v>3136</v>
      </c>
    </row>
    <row r="6464" spans="1:5" ht="15" thickBot="1" x14ac:dyDescent="0.35">
      <c r="A6464" s="9" t="s">
        <v>3681</v>
      </c>
      <c r="B6464" s="9" t="s">
        <v>5</v>
      </c>
      <c r="C6464" s="9" t="s">
        <v>6</v>
      </c>
      <c r="D6464" s="22" t="s">
        <v>3633</v>
      </c>
      <c r="E6464" s="22"/>
    </row>
    <row r="6465" spans="1:5" ht="15" thickBot="1" x14ac:dyDescent="0.35">
      <c r="A6465" s="17"/>
      <c r="B6465" s="17"/>
      <c r="C6465" s="18"/>
      <c r="D6465" s="2" t="s">
        <v>211</v>
      </c>
      <c r="E6465" s="3" t="s">
        <v>212</v>
      </c>
    </row>
    <row r="6466" spans="1:5" ht="15" thickBot="1" x14ac:dyDescent="0.35">
      <c r="A6466" s="17"/>
      <c r="B6466" s="17"/>
      <c r="C6466" s="18"/>
      <c r="D6466" s="1">
        <v>1</v>
      </c>
      <c r="E6466" s="4" t="s">
        <v>2808</v>
      </c>
    </row>
    <row r="6467" spans="1:5" ht="15" thickBot="1" x14ac:dyDescent="0.35">
      <c r="A6467" s="17"/>
      <c r="B6467" s="17"/>
      <c r="C6467" s="18"/>
      <c r="D6467" s="1">
        <v>0</v>
      </c>
      <c r="E6467" s="4" t="s">
        <v>69</v>
      </c>
    </row>
    <row r="6468" spans="1:5" ht="15" thickBot="1" x14ac:dyDescent="0.35">
      <c r="A6468" s="17"/>
      <c r="B6468" s="17"/>
      <c r="C6468" s="18"/>
      <c r="D6468" s="1">
        <v>-1</v>
      </c>
      <c r="E6468" s="4" t="s">
        <v>8</v>
      </c>
    </row>
    <row r="6469" spans="1:5" ht="15" thickBot="1" x14ac:dyDescent="0.35">
      <c r="A6469" s="19"/>
      <c r="B6469" s="19"/>
      <c r="C6469" s="20"/>
      <c r="D6469" s="5">
        <v>-2</v>
      </c>
      <c r="E6469" s="6" t="s">
        <v>3136</v>
      </c>
    </row>
    <row r="6470" spans="1:5" ht="15" thickBot="1" x14ac:dyDescent="0.35">
      <c r="A6470" s="9" t="s">
        <v>3682</v>
      </c>
      <c r="B6470" s="9" t="s">
        <v>5</v>
      </c>
      <c r="C6470" s="9" t="s">
        <v>6</v>
      </c>
      <c r="D6470" s="22" t="s">
        <v>3636</v>
      </c>
      <c r="E6470" s="22"/>
    </row>
    <row r="6471" spans="1:5" ht="15" thickBot="1" x14ac:dyDescent="0.35">
      <c r="A6471" s="17"/>
      <c r="B6471" s="17"/>
      <c r="C6471" s="18"/>
      <c r="D6471" s="2" t="s">
        <v>211</v>
      </c>
      <c r="E6471" s="3" t="s">
        <v>212</v>
      </c>
    </row>
    <row r="6472" spans="1:5" ht="15" thickBot="1" x14ac:dyDescent="0.35">
      <c r="A6472" s="17"/>
      <c r="B6472" s="17"/>
      <c r="C6472" s="18"/>
      <c r="D6472" s="1">
        <v>1</v>
      </c>
      <c r="E6472" s="4" t="s">
        <v>2808</v>
      </c>
    </row>
    <row r="6473" spans="1:5" ht="15" thickBot="1" x14ac:dyDescent="0.35">
      <c r="A6473" s="17"/>
      <c r="B6473" s="17"/>
      <c r="C6473" s="18"/>
      <c r="D6473" s="1">
        <v>0</v>
      </c>
      <c r="E6473" s="4" t="s">
        <v>69</v>
      </c>
    </row>
    <row r="6474" spans="1:5" ht="15" thickBot="1" x14ac:dyDescent="0.35">
      <c r="A6474" s="17"/>
      <c r="B6474" s="17"/>
      <c r="C6474" s="18"/>
      <c r="D6474" s="1">
        <v>-1</v>
      </c>
      <c r="E6474" s="4" t="s">
        <v>8</v>
      </c>
    </row>
    <row r="6475" spans="1:5" ht="15" thickBot="1" x14ac:dyDescent="0.35">
      <c r="A6475" s="19"/>
      <c r="B6475" s="19"/>
      <c r="C6475" s="20"/>
      <c r="D6475" s="5">
        <v>-2</v>
      </c>
      <c r="E6475" s="6" t="s">
        <v>3136</v>
      </c>
    </row>
    <row r="6476" spans="1:5" ht="15" thickBot="1" x14ac:dyDescent="0.35">
      <c r="A6476" s="9" t="s">
        <v>3683</v>
      </c>
      <c r="B6476" s="9" t="s">
        <v>5</v>
      </c>
      <c r="C6476" s="9" t="s">
        <v>6</v>
      </c>
      <c r="D6476" s="22" t="s">
        <v>3573</v>
      </c>
      <c r="E6476" s="22"/>
    </row>
    <row r="6477" spans="1:5" ht="15" thickBot="1" x14ac:dyDescent="0.35">
      <c r="A6477" s="17"/>
      <c r="B6477" s="17"/>
      <c r="C6477" s="18"/>
      <c r="D6477" s="2" t="s">
        <v>211</v>
      </c>
      <c r="E6477" s="3" t="s">
        <v>212</v>
      </c>
    </row>
    <row r="6478" spans="1:5" ht="15" thickBot="1" x14ac:dyDescent="0.35">
      <c r="A6478" s="17"/>
      <c r="B6478" s="17"/>
      <c r="C6478" s="18"/>
      <c r="D6478" s="1">
        <v>1</v>
      </c>
      <c r="E6478" s="4" t="s">
        <v>2808</v>
      </c>
    </row>
    <row r="6479" spans="1:5" ht="15" thickBot="1" x14ac:dyDescent="0.35">
      <c r="A6479" s="17"/>
      <c r="B6479" s="17"/>
      <c r="C6479" s="18"/>
      <c r="D6479" s="1">
        <v>0</v>
      </c>
      <c r="E6479" s="4" t="s">
        <v>69</v>
      </c>
    </row>
    <row r="6480" spans="1:5" ht="15" thickBot="1" x14ac:dyDescent="0.35">
      <c r="A6480" s="17"/>
      <c r="B6480" s="17"/>
      <c r="C6480" s="18"/>
      <c r="D6480" s="1">
        <v>-1</v>
      </c>
      <c r="E6480" s="4" t="s">
        <v>8</v>
      </c>
    </row>
    <row r="6481" spans="1:5" ht="15" thickBot="1" x14ac:dyDescent="0.35">
      <c r="A6481" s="19"/>
      <c r="B6481" s="19"/>
      <c r="C6481" s="20"/>
      <c r="D6481" s="5">
        <v>-2</v>
      </c>
      <c r="E6481" s="6" t="s">
        <v>3136</v>
      </c>
    </row>
    <row r="6482" spans="1:5" ht="15" thickBot="1" x14ac:dyDescent="0.35">
      <c r="A6482" s="9" t="s">
        <v>3684</v>
      </c>
      <c r="B6482" s="9" t="s">
        <v>5</v>
      </c>
      <c r="C6482" s="9" t="s">
        <v>6</v>
      </c>
      <c r="D6482" s="22" t="s">
        <v>3575</v>
      </c>
      <c r="E6482" s="22"/>
    </row>
    <row r="6483" spans="1:5" ht="15" thickBot="1" x14ac:dyDescent="0.35">
      <c r="A6483" s="17"/>
      <c r="B6483" s="17"/>
      <c r="C6483" s="18"/>
      <c r="D6483" s="2" t="s">
        <v>211</v>
      </c>
      <c r="E6483" s="3" t="s">
        <v>212</v>
      </c>
    </row>
    <row r="6484" spans="1:5" ht="15" thickBot="1" x14ac:dyDescent="0.35">
      <c r="A6484" s="17"/>
      <c r="B6484" s="17"/>
      <c r="C6484" s="18"/>
      <c r="D6484" s="1">
        <v>1</v>
      </c>
      <c r="E6484" s="4" t="s">
        <v>2808</v>
      </c>
    </row>
    <row r="6485" spans="1:5" ht="15" thickBot="1" x14ac:dyDescent="0.35">
      <c r="A6485" s="17"/>
      <c r="B6485" s="17"/>
      <c r="C6485" s="18"/>
      <c r="D6485" s="1">
        <v>0</v>
      </c>
      <c r="E6485" s="4" t="s">
        <v>69</v>
      </c>
    </row>
    <row r="6486" spans="1:5" ht="15" thickBot="1" x14ac:dyDescent="0.35">
      <c r="A6486" s="17"/>
      <c r="B6486" s="17"/>
      <c r="C6486" s="18"/>
      <c r="D6486" s="1">
        <v>-1</v>
      </c>
      <c r="E6486" s="4" t="s">
        <v>8</v>
      </c>
    </row>
    <row r="6487" spans="1:5" ht="15" thickBot="1" x14ac:dyDescent="0.35">
      <c r="A6487" s="19"/>
      <c r="B6487" s="19"/>
      <c r="C6487" s="20"/>
      <c r="D6487" s="5">
        <v>-2</v>
      </c>
      <c r="E6487" s="6" t="s">
        <v>3136</v>
      </c>
    </row>
    <row r="6488" spans="1:5" ht="15" thickBot="1" x14ac:dyDescent="0.35">
      <c r="A6488" s="9" t="s">
        <v>3685</v>
      </c>
      <c r="B6488" s="9" t="s">
        <v>5</v>
      </c>
      <c r="C6488" s="9" t="s">
        <v>6</v>
      </c>
      <c r="D6488" s="22" t="s">
        <v>3577</v>
      </c>
      <c r="E6488" s="22"/>
    </row>
    <row r="6489" spans="1:5" ht="15" thickBot="1" x14ac:dyDescent="0.35">
      <c r="A6489" s="17"/>
      <c r="B6489" s="17"/>
      <c r="C6489" s="18"/>
      <c r="D6489" s="2" t="s">
        <v>211</v>
      </c>
      <c r="E6489" s="3" t="s">
        <v>212</v>
      </c>
    </row>
    <row r="6490" spans="1:5" ht="15" thickBot="1" x14ac:dyDescent="0.35">
      <c r="A6490" s="17"/>
      <c r="B6490" s="17"/>
      <c r="C6490" s="18"/>
      <c r="D6490" s="1">
        <v>1</v>
      </c>
      <c r="E6490" s="4" t="s">
        <v>2808</v>
      </c>
    </row>
    <row r="6491" spans="1:5" ht="15" thickBot="1" x14ac:dyDescent="0.35">
      <c r="A6491" s="17"/>
      <c r="B6491" s="17"/>
      <c r="C6491" s="18"/>
      <c r="D6491" s="1">
        <v>0</v>
      </c>
      <c r="E6491" s="4" t="s">
        <v>69</v>
      </c>
    </row>
    <row r="6492" spans="1:5" ht="15" thickBot="1" x14ac:dyDescent="0.35">
      <c r="A6492" s="17"/>
      <c r="B6492" s="17"/>
      <c r="C6492" s="18"/>
      <c r="D6492" s="1">
        <v>-1</v>
      </c>
      <c r="E6492" s="4" t="s">
        <v>8</v>
      </c>
    </row>
    <row r="6493" spans="1:5" ht="15" thickBot="1" x14ac:dyDescent="0.35">
      <c r="A6493" s="19"/>
      <c r="B6493" s="19"/>
      <c r="C6493" s="20"/>
      <c r="D6493" s="5">
        <v>-2</v>
      </c>
      <c r="E6493" s="6" t="s">
        <v>3136</v>
      </c>
    </row>
    <row r="6494" spans="1:5" ht="15" thickBot="1" x14ac:dyDescent="0.35">
      <c r="A6494" s="9" t="s">
        <v>3686</v>
      </c>
      <c r="B6494" s="9" t="s">
        <v>5</v>
      </c>
      <c r="C6494" s="9" t="s">
        <v>6</v>
      </c>
      <c r="D6494" s="22" t="s">
        <v>3645</v>
      </c>
      <c r="E6494" s="22"/>
    </row>
    <row r="6495" spans="1:5" ht="15" thickBot="1" x14ac:dyDescent="0.35">
      <c r="A6495" s="17"/>
      <c r="B6495" s="17"/>
      <c r="C6495" s="18"/>
      <c r="D6495" s="2" t="s">
        <v>211</v>
      </c>
      <c r="E6495" s="3" t="s">
        <v>212</v>
      </c>
    </row>
    <row r="6496" spans="1:5" ht="15" thickBot="1" x14ac:dyDescent="0.35">
      <c r="A6496" s="17"/>
      <c r="B6496" s="17"/>
      <c r="C6496" s="18"/>
      <c r="D6496" s="1">
        <v>1</v>
      </c>
      <c r="E6496" s="4" t="s">
        <v>2808</v>
      </c>
    </row>
    <row r="6497" spans="1:5" ht="15" thickBot="1" x14ac:dyDescent="0.35">
      <c r="A6497" s="17"/>
      <c r="B6497" s="17"/>
      <c r="C6497" s="18"/>
      <c r="D6497" s="1">
        <v>0</v>
      </c>
      <c r="E6497" s="4" t="s">
        <v>69</v>
      </c>
    </row>
    <row r="6498" spans="1:5" ht="15" thickBot="1" x14ac:dyDescent="0.35">
      <c r="A6498" s="17"/>
      <c r="B6498" s="17"/>
      <c r="C6498" s="18"/>
      <c r="D6498" s="1">
        <v>-1</v>
      </c>
      <c r="E6498" s="4" t="s">
        <v>8</v>
      </c>
    </row>
    <row r="6499" spans="1:5" ht="15" thickBot="1" x14ac:dyDescent="0.35">
      <c r="A6499" s="19"/>
      <c r="B6499" s="19"/>
      <c r="C6499" s="20"/>
      <c r="D6499" s="5">
        <v>-2</v>
      </c>
      <c r="E6499" s="6" t="s">
        <v>3136</v>
      </c>
    </row>
    <row r="6500" spans="1:5" ht="15" thickBot="1" x14ac:dyDescent="0.35">
      <c r="A6500" s="9" t="s">
        <v>3687</v>
      </c>
      <c r="B6500" s="9" t="s">
        <v>5</v>
      </c>
      <c r="C6500" s="9" t="s">
        <v>6</v>
      </c>
      <c r="D6500" s="22" t="s">
        <v>3688</v>
      </c>
      <c r="E6500" s="22"/>
    </row>
    <row r="6501" spans="1:5" ht="15" thickBot="1" x14ac:dyDescent="0.35">
      <c r="A6501" s="17"/>
      <c r="B6501" s="17"/>
      <c r="C6501" s="18"/>
      <c r="D6501" s="2" t="s">
        <v>211</v>
      </c>
      <c r="E6501" s="3" t="s">
        <v>212</v>
      </c>
    </row>
    <row r="6502" spans="1:5" ht="15" thickBot="1" x14ac:dyDescent="0.35">
      <c r="A6502" s="17"/>
      <c r="B6502" s="17"/>
      <c r="C6502" s="18"/>
      <c r="D6502" s="1">
        <v>1</v>
      </c>
      <c r="E6502" s="4" t="s">
        <v>2808</v>
      </c>
    </row>
    <row r="6503" spans="1:5" ht="15" thickBot="1" x14ac:dyDescent="0.35">
      <c r="A6503" s="17"/>
      <c r="B6503" s="17"/>
      <c r="C6503" s="18"/>
      <c r="D6503" s="1">
        <v>0</v>
      </c>
      <c r="E6503" s="4" t="s">
        <v>69</v>
      </c>
    </row>
    <row r="6504" spans="1:5" ht="15" thickBot="1" x14ac:dyDescent="0.35">
      <c r="A6504" s="17"/>
      <c r="B6504" s="17"/>
      <c r="C6504" s="18"/>
      <c r="D6504" s="1">
        <v>-1</v>
      </c>
      <c r="E6504" s="4" t="s">
        <v>8</v>
      </c>
    </row>
    <row r="6505" spans="1:5" ht="15" thickBot="1" x14ac:dyDescent="0.35">
      <c r="A6505" s="19"/>
      <c r="B6505" s="19"/>
      <c r="C6505" s="20"/>
      <c r="D6505" s="5">
        <v>-2</v>
      </c>
      <c r="E6505" s="6" t="s">
        <v>3136</v>
      </c>
    </row>
    <row r="6506" spans="1:5" ht="15" thickBot="1" x14ac:dyDescent="0.35">
      <c r="A6506" s="9" t="s">
        <v>3689</v>
      </c>
      <c r="B6506" s="9" t="s">
        <v>5</v>
      </c>
      <c r="C6506" s="9" t="s">
        <v>6</v>
      </c>
      <c r="D6506" s="22" t="s">
        <v>6095</v>
      </c>
      <c r="E6506" s="22"/>
    </row>
    <row r="6507" spans="1:5" ht="15" thickBot="1" x14ac:dyDescent="0.35">
      <c r="A6507" s="17"/>
      <c r="B6507" s="17"/>
      <c r="C6507" s="18"/>
      <c r="D6507" s="2" t="s">
        <v>211</v>
      </c>
      <c r="E6507" s="3" t="s">
        <v>212</v>
      </c>
    </row>
    <row r="6508" spans="1:5" ht="15" thickBot="1" x14ac:dyDescent="0.35">
      <c r="A6508" s="17"/>
      <c r="B6508" s="17"/>
      <c r="C6508" s="18"/>
      <c r="D6508" s="1">
        <v>1</v>
      </c>
      <c r="E6508" s="4" t="s">
        <v>6096</v>
      </c>
    </row>
    <row r="6509" spans="1:5" ht="15" thickBot="1" x14ac:dyDescent="0.35">
      <c r="A6509" s="17"/>
      <c r="B6509" s="17"/>
      <c r="C6509" s="18"/>
      <c r="D6509" s="1">
        <v>2</v>
      </c>
      <c r="E6509" s="4" t="s">
        <v>6097</v>
      </c>
    </row>
    <row r="6510" spans="1:5" ht="15" thickBot="1" x14ac:dyDescent="0.35">
      <c r="A6510" s="17"/>
      <c r="B6510" s="17"/>
      <c r="C6510" s="18"/>
      <c r="D6510" s="1">
        <v>995</v>
      </c>
      <c r="E6510" s="4" t="s">
        <v>3690</v>
      </c>
    </row>
    <row r="6511" spans="1:5" ht="15" thickBot="1" x14ac:dyDescent="0.35">
      <c r="A6511" s="17"/>
      <c r="B6511" s="17"/>
      <c r="C6511" s="18"/>
      <c r="D6511" s="1">
        <v>0</v>
      </c>
      <c r="E6511" s="4" t="s">
        <v>3691</v>
      </c>
    </row>
    <row r="6512" spans="1:5" ht="15" thickBot="1" x14ac:dyDescent="0.35">
      <c r="A6512" s="17"/>
      <c r="B6512" s="17"/>
      <c r="C6512" s="18"/>
      <c r="D6512" s="1">
        <v>-1</v>
      </c>
      <c r="E6512" s="4" t="s">
        <v>8</v>
      </c>
    </row>
    <row r="6513" spans="1:5" ht="15" thickBot="1" x14ac:dyDescent="0.35">
      <c r="A6513" s="19"/>
      <c r="B6513" s="19"/>
      <c r="C6513" s="20"/>
      <c r="D6513" s="5">
        <v>-2</v>
      </c>
      <c r="E6513" s="6" t="s">
        <v>3136</v>
      </c>
    </row>
    <row r="6514" spans="1:5" ht="15" thickBot="1" x14ac:dyDescent="0.35">
      <c r="A6514" s="10" t="s">
        <v>3692</v>
      </c>
      <c r="B6514" s="10" t="s">
        <v>10</v>
      </c>
      <c r="C6514" s="10" t="s">
        <v>11</v>
      </c>
      <c r="D6514" s="21" t="s">
        <v>3693</v>
      </c>
      <c r="E6514" s="21"/>
    </row>
    <row r="6515" spans="1:5" ht="15" thickBot="1" x14ac:dyDescent="0.35">
      <c r="A6515" s="9" t="s">
        <v>3694</v>
      </c>
      <c r="B6515" s="9" t="s">
        <v>5</v>
      </c>
      <c r="C6515" s="9" t="s">
        <v>6</v>
      </c>
      <c r="D6515" s="22" t="s">
        <v>3695</v>
      </c>
      <c r="E6515" s="22"/>
    </row>
    <row r="6516" spans="1:5" ht="15" thickBot="1" x14ac:dyDescent="0.35">
      <c r="A6516" s="17"/>
      <c r="B6516" s="17"/>
      <c r="C6516" s="18"/>
      <c r="D6516" s="2" t="s">
        <v>211</v>
      </c>
      <c r="E6516" s="3" t="s">
        <v>212</v>
      </c>
    </row>
    <row r="6517" spans="1:5" ht="15" thickBot="1" x14ac:dyDescent="0.35">
      <c r="A6517" s="17"/>
      <c r="B6517" s="17"/>
      <c r="C6517" s="18"/>
      <c r="D6517" s="1">
        <v>1</v>
      </c>
      <c r="E6517" s="4" t="s">
        <v>3696</v>
      </c>
    </row>
    <row r="6518" spans="1:5" ht="15" thickBot="1" x14ac:dyDescent="0.35">
      <c r="A6518" s="17"/>
      <c r="B6518" s="17"/>
      <c r="C6518" s="18"/>
      <c r="D6518" s="1">
        <v>2</v>
      </c>
      <c r="E6518" s="4" t="s">
        <v>3697</v>
      </c>
    </row>
    <row r="6519" spans="1:5" ht="23.4" thickBot="1" x14ac:dyDescent="0.35">
      <c r="A6519" s="17"/>
      <c r="B6519" s="17"/>
      <c r="C6519" s="18"/>
      <c r="D6519" s="1">
        <v>3</v>
      </c>
      <c r="E6519" s="4" t="s">
        <v>3698</v>
      </c>
    </row>
    <row r="6520" spans="1:5" ht="15" thickBot="1" x14ac:dyDescent="0.35">
      <c r="A6520" s="17"/>
      <c r="B6520" s="17"/>
      <c r="C6520" s="18"/>
      <c r="D6520" s="1">
        <v>-1</v>
      </c>
      <c r="E6520" s="4" t="s">
        <v>8</v>
      </c>
    </row>
    <row r="6521" spans="1:5" ht="15" thickBot="1" x14ac:dyDescent="0.35">
      <c r="A6521" s="19"/>
      <c r="B6521" s="19"/>
      <c r="C6521" s="20"/>
      <c r="D6521" s="5">
        <v>-2</v>
      </c>
      <c r="E6521" s="6" t="s">
        <v>3136</v>
      </c>
    </row>
    <row r="6522" spans="1:5" ht="15" thickBot="1" x14ac:dyDescent="0.35">
      <c r="A6522" s="9" t="s">
        <v>3699</v>
      </c>
      <c r="B6522" s="9" t="s">
        <v>5</v>
      </c>
      <c r="C6522" s="9" t="s">
        <v>6</v>
      </c>
      <c r="D6522" s="22" t="s">
        <v>3700</v>
      </c>
      <c r="E6522" s="22"/>
    </row>
    <row r="6523" spans="1:5" ht="15" thickBot="1" x14ac:dyDescent="0.35">
      <c r="A6523" s="17"/>
      <c r="B6523" s="17"/>
      <c r="C6523" s="18"/>
      <c r="D6523" s="2" t="s">
        <v>211</v>
      </c>
      <c r="E6523" s="3" t="s">
        <v>212</v>
      </c>
    </row>
    <row r="6524" spans="1:5" ht="15" thickBot="1" x14ac:dyDescent="0.35">
      <c r="A6524" s="17"/>
      <c r="B6524" s="17"/>
      <c r="C6524" s="18"/>
      <c r="D6524" s="1">
        <v>1</v>
      </c>
      <c r="E6524" s="4" t="s">
        <v>3475</v>
      </c>
    </row>
    <row r="6525" spans="1:5" ht="15" thickBot="1" x14ac:dyDescent="0.35">
      <c r="A6525" s="17"/>
      <c r="B6525" s="17"/>
      <c r="C6525" s="18"/>
      <c r="D6525" s="1">
        <v>3</v>
      </c>
      <c r="E6525" s="4" t="s">
        <v>3476</v>
      </c>
    </row>
    <row r="6526" spans="1:5" ht="15" thickBot="1" x14ac:dyDescent="0.35">
      <c r="A6526" s="17"/>
      <c r="B6526" s="17"/>
      <c r="C6526" s="18"/>
      <c r="D6526" s="1">
        <v>4</v>
      </c>
      <c r="E6526" s="4" t="s">
        <v>3701</v>
      </c>
    </row>
    <row r="6527" spans="1:5" ht="15" thickBot="1" x14ac:dyDescent="0.35">
      <c r="A6527" s="17"/>
      <c r="B6527" s="17"/>
      <c r="C6527" s="18"/>
      <c r="D6527" s="1">
        <v>995</v>
      </c>
      <c r="E6527" s="4" t="s">
        <v>3477</v>
      </c>
    </row>
    <row r="6528" spans="1:5" ht="15" thickBot="1" x14ac:dyDescent="0.35">
      <c r="A6528" s="17"/>
      <c r="B6528" s="17"/>
      <c r="C6528" s="18"/>
      <c r="D6528" s="1">
        <v>-1</v>
      </c>
      <c r="E6528" s="4" t="s">
        <v>8</v>
      </c>
    </row>
    <row r="6529" spans="1:5" ht="15" thickBot="1" x14ac:dyDescent="0.35">
      <c r="A6529" s="19"/>
      <c r="B6529" s="19"/>
      <c r="C6529" s="20"/>
      <c r="D6529" s="5">
        <v>-2</v>
      </c>
      <c r="E6529" s="6" t="s">
        <v>3136</v>
      </c>
    </row>
    <row r="6530" spans="1:5" ht="15" thickBot="1" x14ac:dyDescent="0.35">
      <c r="A6530" s="10" t="s">
        <v>3702</v>
      </c>
      <c r="B6530" s="10" t="s">
        <v>5</v>
      </c>
      <c r="C6530" s="10" t="s">
        <v>11</v>
      </c>
      <c r="D6530" s="21" t="s">
        <v>3479</v>
      </c>
      <c r="E6530" s="21"/>
    </row>
    <row r="6531" spans="1:5" ht="15" thickBot="1" x14ac:dyDescent="0.35">
      <c r="A6531" s="10" t="s">
        <v>3703</v>
      </c>
      <c r="B6531" s="10" t="s">
        <v>10</v>
      </c>
      <c r="C6531" s="10" t="s">
        <v>11</v>
      </c>
      <c r="D6531" s="21" t="s">
        <v>3481</v>
      </c>
      <c r="E6531" s="21"/>
    </row>
    <row r="6532" spans="1:5" ht="15" thickBot="1" x14ac:dyDescent="0.35">
      <c r="A6532" s="9" t="s">
        <v>3704</v>
      </c>
      <c r="B6532" s="9" t="s">
        <v>5</v>
      </c>
      <c r="C6532" s="9" t="s">
        <v>6</v>
      </c>
      <c r="D6532" s="22" t="s">
        <v>3705</v>
      </c>
      <c r="E6532" s="22"/>
    </row>
    <row r="6533" spans="1:5" ht="15" thickBot="1" x14ac:dyDescent="0.35">
      <c r="A6533" s="17"/>
      <c r="B6533" s="17"/>
      <c r="C6533" s="18"/>
      <c r="D6533" s="2" t="s">
        <v>211</v>
      </c>
      <c r="E6533" s="3" t="s">
        <v>212</v>
      </c>
    </row>
    <row r="6534" spans="1:5" ht="15" thickBot="1" x14ac:dyDescent="0.35">
      <c r="A6534" s="17"/>
      <c r="B6534" s="17"/>
      <c r="C6534" s="18"/>
      <c r="D6534" s="1">
        <v>1</v>
      </c>
      <c r="E6534" s="4" t="s">
        <v>3484</v>
      </c>
    </row>
    <row r="6535" spans="1:5" ht="15" thickBot="1" x14ac:dyDescent="0.35">
      <c r="A6535" s="17"/>
      <c r="B6535" s="17"/>
      <c r="C6535" s="18"/>
      <c r="D6535" s="1">
        <v>2</v>
      </c>
      <c r="E6535" s="4" t="s">
        <v>3485</v>
      </c>
    </row>
    <row r="6536" spans="1:5" ht="15" thickBot="1" x14ac:dyDescent="0.35">
      <c r="A6536" s="17"/>
      <c r="B6536" s="17"/>
      <c r="C6536" s="18"/>
      <c r="D6536" s="1">
        <v>-1</v>
      </c>
      <c r="E6536" s="4" t="s">
        <v>8</v>
      </c>
    </row>
    <row r="6537" spans="1:5" ht="15" thickBot="1" x14ac:dyDescent="0.35">
      <c r="A6537" s="19"/>
      <c r="B6537" s="19"/>
      <c r="C6537" s="20"/>
      <c r="D6537" s="5">
        <v>-2</v>
      </c>
      <c r="E6537" s="6" t="s">
        <v>3136</v>
      </c>
    </row>
    <row r="6538" spans="1:5" ht="15" thickBot="1" x14ac:dyDescent="0.35">
      <c r="A6538" s="10" t="s">
        <v>3706</v>
      </c>
      <c r="B6538" s="10" t="s">
        <v>5</v>
      </c>
      <c r="C6538" s="10" t="s">
        <v>11</v>
      </c>
      <c r="D6538" s="21" t="s">
        <v>3487</v>
      </c>
      <c r="E6538" s="21"/>
    </row>
    <row r="6539" spans="1:5" ht="15" thickBot="1" x14ac:dyDescent="0.35">
      <c r="A6539" s="10" t="s">
        <v>3707</v>
      </c>
      <c r="B6539" s="10" t="s">
        <v>5</v>
      </c>
      <c r="C6539" s="10" t="s">
        <v>11</v>
      </c>
      <c r="D6539" s="21" t="s">
        <v>3489</v>
      </c>
      <c r="E6539" s="21"/>
    </row>
    <row r="6540" spans="1:5" ht="15" thickBot="1" x14ac:dyDescent="0.35">
      <c r="A6540" s="9" t="s">
        <v>3708</v>
      </c>
      <c r="B6540" s="9" t="s">
        <v>10</v>
      </c>
      <c r="C6540" s="9" t="s">
        <v>214</v>
      </c>
      <c r="D6540" s="22" t="s">
        <v>3709</v>
      </c>
      <c r="E6540" s="22"/>
    </row>
    <row r="6541" spans="1:5" ht="15" thickBot="1" x14ac:dyDescent="0.35">
      <c r="A6541" s="17"/>
      <c r="B6541" s="17"/>
      <c r="C6541" s="18"/>
      <c r="D6541" s="2" t="s">
        <v>211</v>
      </c>
      <c r="E6541" s="3" t="s">
        <v>212</v>
      </c>
    </row>
    <row r="6542" spans="1:5" ht="15" thickBot="1" x14ac:dyDescent="0.35">
      <c r="A6542" s="17"/>
      <c r="B6542" s="17"/>
      <c r="C6542" s="18"/>
      <c r="D6542" s="1">
        <v>1</v>
      </c>
      <c r="E6542" s="4" t="s">
        <v>3492</v>
      </c>
    </row>
    <row r="6543" spans="1:5" ht="15" thickBot="1" x14ac:dyDescent="0.35">
      <c r="A6543" s="17"/>
      <c r="B6543" s="17"/>
      <c r="C6543" s="18"/>
      <c r="D6543" s="1">
        <v>2</v>
      </c>
      <c r="E6543" s="4" t="s">
        <v>3493</v>
      </c>
    </row>
    <row r="6544" spans="1:5" ht="15" thickBot="1" x14ac:dyDescent="0.35">
      <c r="A6544" s="17"/>
      <c r="B6544" s="17"/>
      <c r="C6544" s="18"/>
      <c r="D6544" s="1">
        <v>3</v>
      </c>
      <c r="E6544" s="4" t="s">
        <v>3494</v>
      </c>
    </row>
    <row r="6545" spans="1:5" ht="15" thickBot="1" x14ac:dyDescent="0.35">
      <c r="A6545" s="17"/>
      <c r="B6545" s="17"/>
      <c r="C6545" s="18"/>
      <c r="D6545" s="1">
        <v>4</v>
      </c>
      <c r="E6545" s="4" t="s">
        <v>3710</v>
      </c>
    </row>
    <row r="6546" spans="1:5" ht="15" thickBot="1" x14ac:dyDescent="0.35">
      <c r="A6546" s="17"/>
      <c r="B6546" s="17"/>
      <c r="C6546" s="18"/>
      <c r="D6546" s="1">
        <v>5</v>
      </c>
      <c r="E6546" s="4" t="s">
        <v>8</v>
      </c>
    </row>
    <row r="6547" spans="1:5" ht="15" thickBot="1" x14ac:dyDescent="0.35">
      <c r="A6547" s="19"/>
      <c r="B6547" s="19"/>
      <c r="C6547" s="20"/>
      <c r="D6547" s="5">
        <v>6</v>
      </c>
      <c r="E6547" s="6" t="s">
        <v>3136</v>
      </c>
    </row>
    <row r="6548" spans="1:5" ht="15" thickBot="1" x14ac:dyDescent="0.35">
      <c r="A6548" s="9" t="s">
        <v>3711</v>
      </c>
      <c r="B6548" s="9" t="s">
        <v>68</v>
      </c>
      <c r="C6548" s="9" t="s">
        <v>222</v>
      </c>
      <c r="D6548" s="22" t="s">
        <v>3712</v>
      </c>
      <c r="E6548" s="22"/>
    </row>
    <row r="6549" spans="1:5" ht="15" thickBot="1" x14ac:dyDescent="0.35">
      <c r="A6549" s="17"/>
      <c r="B6549" s="17"/>
      <c r="C6549" s="18"/>
      <c r="D6549" s="2" t="s">
        <v>211</v>
      </c>
      <c r="E6549" s="3" t="s">
        <v>212</v>
      </c>
    </row>
    <row r="6550" spans="1:5" ht="15" thickBot="1" x14ac:dyDescent="0.35">
      <c r="A6550" s="17"/>
      <c r="B6550" s="17"/>
      <c r="C6550" s="18"/>
      <c r="D6550" s="1">
        <v>0</v>
      </c>
      <c r="E6550" s="4" t="s">
        <v>69</v>
      </c>
    </row>
    <row r="6551" spans="1:5" ht="15" thickBot="1" x14ac:dyDescent="0.35">
      <c r="A6551" s="19"/>
      <c r="B6551" s="19"/>
      <c r="C6551" s="20"/>
      <c r="D6551" s="5">
        <v>1</v>
      </c>
      <c r="E6551" s="6" t="s">
        <v>70</v>
      </c>
    </row>
    <row r="6552" spans="1:5" ht="15" thickBot="1" x14ac:dyDescent="0.35">
      <c r="A6552" s="9" t="s">
        <v>3713</v>
      </c>
      <c r="B6552" s="9" t="s">
        <v>68</v>
      </c>
      <c r="C6552" s="9" t="s">
        <v>222</v>
      </c>
      <c r="D6552" s="22" t="s">
        <v>3714</v>
      </c>
      <c r="E6552" s="22"/>
    </row>
    <row r="6553" spans="1:5" ht="15" thickBot="1" x14ac:dyDescent="0.35">
      <c r="A6553" s="17"/>
      <c r="B6553" s="17"/>
      <c r="C6553" s="18"/>
      <c r="D6553" s="2" t="s">
        <v>211</v>
      </c>
      <c r="E6553" s="3" t="s">
        <v>212</v>
      </c>
    </row>
    <row r="6554" spans="1:5" ht="15" thickBot="1" x14ac:dyDescent="0.35">
      <c r="A6554" s="17"/>
      <c r="B6554" s="17"/>
      <c r="C6554" s="18"/>
      <c r="D6554" s="1">
        <v>0</v>
      </c>
      <c r="E6554" s="4" t="s">
        <v>69</v>
      </c>
    </row>
    <row r="6555" spans="1:5" ht="15" thickBot="1" x14ac:dyDescent="0.35">
      <c r="A6555" s="19"/>
      <c r="B6555" s="19"/>
      <c r="C6555" s="20"/>
      <c r="D6555" s="5">
        <v>1</v>
      </c>
      <c r="E6555" s="6" t="s">
        <v>70</v>
      </c>
    </row>
    <row r="6556" spans="1:5" ht="15" thickBot="1" x14ac:dyDescent="0.35">
      <c r="A6556" s="9" t="s">
        <v>3715</v>
      </c>
      <c r="B6556" s="9" t="s">
        <v>68</v>
      </c>
      <c r="C6556" s="9" t="s">
        <v>222</v>
      </c>
      <c r="D6556" s="22" t="s">
        <v>3716</v>
      </c>
      <c r="E6556" s="22"/>
    </row>
    <row r="6557" spans="1:5" ht="15" thickBot="1" x14ac:dyDescent="0.35">
      <c r="A6557" s="17"/>
      <c r="B6557" s="17"/>
      <c r="C6557" s="18"/>
      <c r="D6557" s="2" t="s">
        <v>211</v>
      </c>
      <c r="E6557" s="3" t="s">
        <v>212</v>
      </c>
    </row>
    <row r="6558" spans="1:5" ht="15" thickBot="1" x14ac:dyDescent="0.35">
      <c r="A6558" s="17"/>
      <c r="B6558" s="17"/>
      <c r="C6558" s="18"/>
      <c r="D6558" s="1">
        <v>0</v>
      </c>
      <c r="E6558" s="4" t="s">
        <v>69</v>
      </c>
    </row>
    <row r="6559" spans="1:5" ht="15" thickBot="1" x14ac:dyDescent="0.35">
      <c r="A6559" s="19"/>
      <c r="B6559" s="19"/>
      <c r="C6559" s="20"/>
      <c r="D6559" s="5">
        <v>1</v>
      </c>
      <c r="E6559" s="6" t="s">
        <v>70</v>
      </c>
    </row>
    <row r="6560" spans="1:5" ht="15" thickBot="1" x14ac:dyDescent="0.35">
      <c r="A6560" s="9" t="s">
        <v>3717</v>
      </c>
      <c r="B6560" s="9" t="s">
        <v>68</v>
      </c>
      <c r="C6560" s="9" t="s">
        <v>222</v>
      </c>
      <c r="D6560" s="22" t="s">
        <v>3718</v>
      </c>
      <c r="E6560" s="22"/>
    </row>
    <row r="6561" spans="1:5" ht="15" thickBot="1" x14ac:dyDescent="0.35">
      <c r="A6561" s="17"/>
      <c r="B6561" s="17"/>
      <c r="C6561" s="18"/>
      <c r="D6561" s="2" t="s">
        <v>211</v>
      </c>
      <c r="E6561" s="3" t="s">
        <v>212</v>
      </c>
    </row>
    <row r="6562" spans="1:5" ht="15" thickBot="1" x14ac:dyDescent="0.35">
      <c r="A6562" s="17"/>
      <c r="B6562" s="17"/>
      <c r="C6562" s="18"/>
      <c r="D6562" s="1">
        <v>0</v>
      </c>
      <c r="E6562" s="4" t="s">
        <v>69</v>
      </c>
    </row>
    <row r="6563" spans="1:5" ht="15" thickBot="1" x14ac:dyDescent="0.35">
      <c r="A6563" s="19"/>
      <c r="B6563" s="19"/>
      <c r="C6563" s="20"/>
      <c r="D6563" s="5">
        <v>1</v>
      </c>
      <c r="E6563" s="6" t="s">
        <v>70</v>
      </c>
    </row>
    <row r="6564" spans="1:5" ht="15" thickBot="1" x14ac:dyDescent="0.35">
      <c r="A6564" s="9" t="s">
        <v>3719</v>
      </c>
      <c r="B6564" s="9" t="s">
        <v>68</v>
      </c>
      <c r="C6564" s="9" t="s">
        <v>222</v>
      </c>
      <c r="D6564" s="22" t="s">
        <v>3720</v>
      </c>
      <c r="E6564" s="22"/>
    </row>
    <row r="6565" spans="1:5" ht="15" thickBot="1" x14ac:dyDescent="0.35">
      <c r="A6565" s="17"/>
      <c r="B6565" s="17"/>
      <c r="C6565" s="18"/>
      <c r="D6565" s="2" t="s">
        <v>211</v>
      </c>
      <c r="E6565" s="3" t="s">
        <v>212</v>
      </c>
    </row>
    <row r="6566" spans="1:5" ht="15" thickBot="1" x14ac:dyDescent="0.35">
      <c r="A6566" s="17"/>
      <c r="B6566" s="17"/>
      <c r="C6566" s="18"/>
      <c r="D6566" s="1">
        <v>0</v>
      </c>
      <c r="E6566" s="4" t="s">
        <v>69</v>
      </c>
    </row>
    <row r="6567" spans="1:5" ht="15" thickBot="1" x14ac:dyDescent="0.35">
      <c r="A6567" s="19"/>
      <c r="B6567" s="19"/>
      <c r="C6567" s="20"/>
      <c r="D6567" s="5">
        <v>1</v>
      </c>
      <c r="E6567" s="6" t="s">
        <v>70</v>
      </c>
    </row>
    <row r="6568" spans="1:5" ht="15" thickBot="1" x14ac:dyDescent="0.35">
      <c r="A6568" s="9" t="s">
        <v>3721</v>
      </c>
      <c r="B6568" s="9" t="s">
        <v>68</v>
      </c>
      <c r="C6568" s="9" t="s">
        <v>222</v>
      </c>
      <c r="D6568" s="22" t="s">
        <v>3722</v>
      </c>
      <c r="E6568" s="22"/>
    </row>
    <row r="6569" spans="1:5" ht="15" thickBot="1" x14ac:dyDescent="0.35">
      <c r="A6569" s="17"/>
      <c r="B6569" s="17"/>
      <c r="C6569" s="18"/>
      <c r="D6569" s="2" t="s">
        <v>211</v>
      </c>
      <c r="E6569" s="3" t="s">
        <v>212</v>
      </c>
    </row>
    <row r="6570" spans="1:5" ht="15" thickBot="1" x14ac:dyDescent="0.35">
      <c r="A6570" s="17"/>
      <c r="B6570" s="17"/>
      <c r="C6570" s="18"/>
      <c r="D6570" s="1">
        <v>0</v>
      </c>
      <c r="E6570" s="4" t="s">
        <v>69</v>
      </c>
    </row>
    <row r="6571" spans="1:5" ht="15" thickBot="1" x14ac:dyDescent="0.35">
      <c r="A6571" s="19"/>
      <c r="B6571" s="19"/>
      <c r="C6571" s="20"/>
      <c r="D6571" s="5">
        <v>1</v>
      </c>
      <c r="E6571" s="6" t="s">
        <v>70</v>
      </c>
    </row>
    <row r="6572" spans="1:5" ht="15" thickBot="1" x14ac:dyDescent="0.35">
      <c r="A6572" s="9" t="s">
        <v>3723</v>
      </c>
      <c r="B6572" s="9" t="s">
        <v>5</v>
      </c>
      <c r="C6572" s="9" t="s">
        <v>6</v>
      </c>
      <c r="D6572" s="22" t="s">
        <v>3724</v>
      </c>
      <c r="E6572" s="22"/>
    </row>
    <row r="6573" spans="1:5" ht="15" thickBot="1" x14ac:dyDescent="0.35">
      <c r="A6573" s="17"/>
      <c r="B6573" s="17"/>
      <c r="C6573" s="18"/>
      <c r="D6573" s="2" t="s">
        <v>211</v>
      </c>
      <c r="E6573" s="3" t="s">
        <v>212</v>
      </c>
    </row>
    <row r="6574" spans="1:5" ht="15" thickBot="1" x14ac:dyDescent="0.35">
      <c r="A6574" s="17"/>
      <c r="B6574" s="17"/>
      <c r="C6574" s="18"/>
      <c r="D6574" s="1">
        <v>1</v>
      </c>
      <c r="E6574" s="4" t="s">
        <v>3517</v>
      </c>
    </row>
    <row r="6575" spans="1:5" ht="15" thickBot="1" x14ac:dyDescent="0.35">
      <c r="A6575" s="17"/>
      <c r="B6575" s="17"/>
      <c r="C6575" s="18"/>
      <c r="D6575" s="1">
        <v>2</v>
      </c>
      <c r="E6575" s="4" t="s">
        <v>3518</v>
      </c>
    </row>
    <row r="6576" spans="1:5" ht="15" thickBot="1" x14ac:dyDescent="0.35">
      <c r="A6576" s="17"/>
      <c r="B6576" s="17"/>
      <c r="C6576" s="18"/>
      <c r="D6576" s="1">
        <v>0</v>
      </c>
      <c r="E6576" s="4" t="s">
        <v>3519</v>
      </c>
    </row>
    <row r="6577" spans="1:5" ht="15" thickBot="1" x14ac:dyDescent="0.35">
      <c r="A6577" s="17"/>
      <c r="B6577" s="17"/>
      <c r="C6577" s="18"/>
      <c r="D6577" s="1">
        <v>3</v>
      </c>
      <c r="E6577" s="4" t="s">
        <v>3725</v>
      </c>
    </row>
    <row r="6578" spans="1:5" ht="15" thickBot="1" x14ac:dyDescent="0.35">
      <c r="A6578" s="17"/>
      <c r="B6578" s="17"/>
      <c r="C6578" s="18"/>
      <c r="D6578" s="1">
        <v>-1</v>
      </c>
      <c r="E6578" s="4" t="s">
        <v>8</v>
      </c>
    </row>
    <row r="6579" spans="1:5" ht="15" thickBot="1" x14ac:dyDescent="0.35">
      <c r="A6579" s="19"/>
      <c r="B6579" s="19"/>
      <c r="C6579" s="20"/>
      <c r="D6579" s="5">
        <v>-2</v>
      </c>
      <c r="E6579" s="6" t="s">
        <v>3136</v>
      </c>
    </row>
    <row r="6580" spans="1:5" ht="15" thickBot="1" x14ac:dyDescent="0.35">
      <c r="A6580" s="9" t="s">
        <v>3726</v>
      </c>
      <c r="B6580" s="9" t="s">
        <v>5</v>
      </c>
      <c r="C6580" s="9" t="s">
        <v>6</v>
      </c>
      <c r="D6580" s="22" t="s">
        <v>3727</v>
      </c>
      <c r="E6580" s="22"/>
    </row>
    <row r="6581" spans="1:5" ht="15" thickBot="1" x14ac:dyDescent="0.35">
      <c r="A6581" s="17"/>
      <c r="B6581" s="17"/>
      <c r="C6581" s="18"/>
      <c r="D6581" s="2" t="s">
        <v>211</v>
      </c>
      <c r="E6581" s="3" t="s">
        <v>212</v>
      </c>
    </row>
    <row r="6582" spans="1:5" ht="15" thickBot="1" x14ac:dyDescent="0.35">
      <c r="A6582" s="17"/>
      <c r="B6582" s="17"/>
      <c r="C6582" s="18"/>
      <c r="D6582" s="1">
        <v>1</v>
      </c>
      <c r="E6582" s="4" t="s">
        <v>2808</v>
      </c>
    </row>
    <row r="6583" spans="1:5" ht="15" thickBot="1" x14ac:dyDescent="0.35">
      <c r="A6583" s="17"/>
      <c r="B6583" s="17"/>
      <c r="C6583" s="18"/>
      <c r="D6583" s="1">
        <v>0</v>
      </c>
      <c r="E6583" s="4" t="s">
        <v>69</v>
      </c>
    </row>
    <row r="6584" spans="1:5" ht="15" thickBot="1" x14ac:dyDescent="0.35">
      <c r="A6584" s="17"/>
      <c r="B6584" s="17"/>
      <c r="C6584" s="18"/>
      <c r="D6584" s="1">
        <v>-1</v>
      </c>
      <c r="E6584" s="4" t="s">
        <v>8</v>
      </c>
    </row>
    <row r="6585" spans="1:5" ht="15" thickBot="1" x14ac:dyDescent="0.35">
      <c r="A6585" s="19"/>
      <c r="B6585" s="19"/>
      <c r="C6585" s="20"/>
      <c r="D6585" s="5">
        <v>-2</v>
      </c>
      <c r="E6585" s="6" t="s">
        <v>3136</v>
      </c>
    </row>
    <row r="6586" spans="1:5" ht="15" thickBot="1" x14ac:dyDescent="0.35">
      <c r="A6586" s="9" t="s">
        <v>3728</v>
      </c>
      <c r="B6586" s="9" t="s">
        <v>5</v>
      </c>
      <c r="C6586" s="9" t="s">
        <v>6</v>
      </c>
      <c r="D6586" s="22" t="s">
        <v>3729</v>
      </c>
      <c r="E6586" s="22"/>
    </row>
    <row r="6587" spans="1:5" ht="15" thickBot="1" x14ac:dyDescent="0.35">
      <c r="A6587" s="17"/>
      <c r="B6587" s="17"/>
      <c r="C6587" s="18"/>
      <c r="D6587" s="2" t="s">
        <v>211</v>
      </c>
      <c r="E6587" s="3" t="s">
        <v>212</v>
      </c>
    </row>
    <row r="6588" spans="1:5" ht="15" thickBot="1" x14ac:dyDescent="0.35">
      <c r="A6588" s="17"/>
      <c r="B6588" s="17"/>
      <c r="C6588" s="18"/>
      <c r="D6588" s="1">
        <v>1</v>
      </c>
      <c r="E6588" s="4" t="s">
        <v>2808</v>
      </c>
    </row>
    <row r="6589" spans="1:5" ht="15" thickBot="1" x14ac:dyDescent="0.35">
      <c r="A6589" s="17"/>
      <c r="B6589" s="17"/>
      <c r="C6589" s="18"/>
      <c r="D6589" s="1">
        <v>0</v>
      </c>
      <c r="E6589" s="4" t="s">
        <v>69</v>
      </c>
    </row>
    <row r="6590" spans="1:5" ht="15" thickBot="1" x14ac:dyDescent="0.35">
      <c r="A6590" s="17"/>
      <c r="B6590" s="17"/>
      <c r="C6590" s="18"/>
      <c r="D6590" s="1">
        <v>-1</v>
      </c>
      <c r="E6590" s="4" t="s">
        <v>8</v>
      </c>
    </row>
    <row r="6591" spans="1:5" ht="15" thickBot="1" x14ac:dyDescent="0.35">
      <c r="A6591" s="19"/>
      <c r="B6591" s="19"/>
      <c r="C6591" s="20"/>
      <c r="D6591" s="5">
        <v>-2</v>
      </c>
      <c r="E6591" s="6" t="s">
        <v>3136</v>
      </c>
    </row>
    <row r="6592" spans="1:5" ht="15" thickBot="1" x14ac:dyDescent="0.35">
      <c r="A6592" s="9" t="s">
        <v>3730</v>
      </c>
      <c r="B6592" s="9" t="s">
        <v>10</v>
      </c>
      <c r="C6592" s="9" t="s">
        <v>214</v>
      </c>
      <c r="D6592" s="22" t="s">
        <v>3731</v>
      </c>
      <c r="E6592" s="22"/>
    </row>
    <row r="6593" spans="1:5" ht="15" thickBot="1" x14ac:dyDescent="0.35">
      <c r="A6593" s="17"/>
      <c r="B6593" s="17"/>
      <c r="C6593" s="18"/>
      <c r="D6593" s="2" t="s">
        <v>211</v>
      </c>
      <c r="E6593" s="3" t="s">
        <v>212</v>
      </c>
    </row>
    <row r="6594" spans="1:5" ht="15" thickBot="1" x14ac:dyDescent="0.35">
      <c r="A6594" s="17"/>
      <c r="B6594" s="17"/>
      <c r="C6594" s="18"/>
      <c r="D6594" s="1">
        <v>1</v>
      </c>
      <c r="E6594" s="4" t="s">
        <v>3732</v>
      </c>
    </row>
    <row r="6595" spans="1:5" ht="15" thickBot="1" x14ac:dyDescent="0.35">
      <c r="A6595" s="17"/>
      <c r="B6595" s="17"/>
      <c r="C6595" s="18"/>
      <c r="D6595" s="1">
        <v>2</v>
      </c>
      <c r="E6595" s="4" t="s">
        <v>3733</v>
      </c>
    </row>
    <row r="6596" spans="1:5" ht="15" thickBot="1" x14ac:dyDescent="0.35">
      <c r="A6596" s="17"/>
      <c r="B6596" s="17"/>
      <c r="C6596" s="18"/>
      <c r="D6596" s="1">
        <v>3</v>
      </c>
      <c r="E6596" s="4" t="s">
        <v>3734</v>
      </c>
    </row>
    <row r="6597" spans="1:5" ht="15" thickBot="1" x14ac:dyDescent="0.35">
      <c r="A6597" s="17"/>
      <c r="B6597" s="17"/>
      <c r="C6597" s="18"/>
      <c r="D6597" s="1">
        <v>4</v>
      </c>
      <c r="E6597" s="4" t="s">
        <v>3735</v>
      </c>
    </row>
    <row r="6598" spans="1:5" ht="15" thickBot="1" x14ac:dyDescent="0.35">
      <c r="A6598" s="17"/>
      <c r="B6598" s="17"/>
      <c r="C6598" s="18"/>
      <c r="D6598" s="1">
        <v>5</v>
      </c>
      <c r="E6598" s="4" t="s">
        <v>3736</v>
      </c>
    </row>
    <row r="6599" spans="1:5" ht="15" thickBot="1" x14ac:dyDescent="0.35">
      <c r="A6599" s="17"/>
      <c r="B6599" s="17"/>
      <c r="C6599" s="18"/>
      <c r="D6599" s="1">
        <v>6</v>
      </c>
      <c r="E6599" s="4" t="s">
        <v>3737</v>
      </c>
    </row>
    <row r="6600" spans="1:5" ht="15" thickBot="1" x14ac:dyDescent="0.35">
      <c r="A6600" s="17"/>
      <c r="B6600" s="17"/>
      <c r="C6600" s="18"/>
      <c r="D6600" s="1">
        <v>7</v>
      </c>
      <c r="E6600" s="4" t="s">
        <v>3302</v>
      </c>
    </row>
    <row r="6601" spans="1:5" ht="15" thickBot="1" x14ac:dyDescent="0.35">
      <c r="A6601" s="17"/>
      <c r="B6601" s="17"/>
      <c r="C6601" s="18"/>
      <c r="D6601" s="1">
        <v>8</v>
      </c>
      <c r="E6601" s="4" t="s">
        <v>8</v>
      </c>
    </row>
    <row r="6602" spans="1:5" ht="15" thickBot="1" x14ac:dyDescent="0.35">
      <c r="A6602" s="19"/>
      <c r="B6602" s="19"/>
      <c r="C6602" s="20"/>
      <c r="D6602" s="5">
        <v>9</v>
      </c>
      <c r="E6602" s="6" t="s">
        <v>3136</v>
      </c>
    </row>
    <row r="6603" spans="1:5" ht="15" thickBot="1" x14ac:dyDescent="0.35">
      <c r="A6603" s="9" t="s">
        <v>3738</v>
      </c>
      <c r="B6603" s="9" t="s">
        <v>68</v>
      </c>
      <c r="C6603" s="9" t="s">
        <v>222</v>
      </c>
      <c r="D6603" s="22" t="s">
        <v>3739</v>
      </c>
      <c r="E6603" s="22"/>
    </row>
    <row r="6604" spans="1:5" ht="15" thickBot="1" x14ac:dyDescent="0.35">
      <c r="A6604" s="17"/>
      <c r="B6604" s="17"/>
      <c r="C6604" s="18"/>
      <c r="D6604" s="2" t="s">
        <v>211</v>
      </c>
      <c r="E6604" s="3" t="s">
        <v>212</v>
      </c>
    </row>
    <row r="6605" spans="1:5" ht="15" thickBot="1" x14ac:dyDescent="0.35">
      <c r="A6605" s="17"/>
      <c r="B6605" s="17"/>
      <c r="C6605" s="18"/>
      <c r="D6605" s="1">
        <v>0</v>
      </c>
      <c r="E6605" s="4" t="s">
        <v>69</v>
      </c>
    </row>
    <row r="6606" spans="1:5" ht="15" thickBot="1" x14ac:dyDescent="0.35">
      <c r="A6606" s="19"/>
      <c r="B6606" s="19"/>
      <c r="C6606" s="20"/>
      <c r="D6606" s="5">
        <v>1</v>
      </c>
      <c r="E6606" s="6" t="s">
        <v>70</v>
      </c>
    </row>
    <row r="6607" spans="1:5" ht="15" thickBot="1" x14ac:dyDescent="0.35">
      <c r="A6607" s="9" t="s">
        <v>3740</v>
      </c>
      <c r="B6607" s="9" t="s">
        <v>68</v>
      </c>
      <c r="C6607" s="9" t="s">
        <v>222</v>
      </c>
      <c r="D6607" s="22" t="s">
        <v>3741</v>
      </c>
      <c r="E6607" s="22"/>
    </row>
    <row r="6608" spans="1:5" ht="15" thickBot="1" x14ac:dyDescent="0.35">
      <c r="A6608" s="17"/>
      <c r="B6608" s="17"/>
      <c r="C6608" s="18"/>
      <c r="D6608" s="2" t="s">
        <v>211</v>
      </c>
      <c r="E6608" s="3" t="s">
        <v>212</v>
      </c>
    </row>
    <row r="6609" spans="1:5" ht="15" thickBot="1" x14ac:dyDescent="0.35">
      <c r="A6609" s="17"/>
      <c r="B6609" s="17"/>
      <c r="C6609" s="18"/>
      <c r="D6609" s="1">
        <v>0</v>
      </c>
      <c r="E6609" s="4" t="s">
        <v>69</v>
      </c>
    </row>
    <row r="6610" spans="1:5" ht="15" thickBot="1" x14ac:dyDescent="0.35">
      <c r="A6610" s="19"/>
      <c r="B6610" s="19"/>
      <c r="C6610" s="20"/>
      <c r="D6610" s="5">
        <v>1</v>
      </c>
      <c r="E6610" s="6" t="s">
        <v>70</v>
      </c>
    </row>
    <row r="6611" spans="1:5" ht="15" thickBot="1" x14ac:dyDescent="0.35">
      <c r="A6611" s="9" t="s">
        <v>3742</v>
      </c>
      <c r="B6611" s="9" t="s">
        <v>68</v>
      </c>
      <c r="C6611" s="9" t="s">
        <v>222</v>
      </c>
      <c r="D6611" s="22" t="s">
        <v>3743</v>
      </c>
      <c r="E6611" s="22"/>
    </row>
    <row r="6612" spans="1:5" ht="15" thickBot="1" x14ac:dyDescent="0.35">
      <c r="A6612" s="17"/>
      <c r="B6612" s="17"/>
      <c r="C6612" s="18"/>
      <c r="D6612" s="2" t="s">
        <v>211</v>
      </c>
      <c r="E6612" s="3" t="s">
        <v>212</v>
      </c>
    </row>
    <row r="6613" spans="1:5" ht="15" thickBot="1" x14ac:dyDescent="0.35">
      <c r="A6613" s="17"/>
      <c r="B6613" s="17"/>
      <c r="C6613" s="18"/>
      <c r="D6613" s="1">
        <v>0</v>
      </c>
      <c r="E6613" s="4" t="s">
        <v>69</v>
      </c>
    </row>
    <row r="6614" spans="1:5" ht="15" thickBot="1" x14ac:dyDescent="0.35">
      <c r="A6614" s="19"/>
      <c r="B6614" s="19"/>
      <c r="C6614" s="20"/>
      <c r="D6614" s="5">
        <v>1</v>
      </c>
      <c r="E6614" s="6" t="s">
        <v>70</v>
      </c>
    </row>
    <row r="6615" spans="1:5" ht="15" thickBot="1" x14ac:dyDescent="0.35">
      <c r="A6615" s="9" t="s">
        <v>3744</v>
      </c>
      <c r="B6615" s="9" t="s">
        <v>68</v>
      </c>
      <c r="C6615" s="9" t="s">
        <v>222</v>
      </c>
      <c r="D6615" s="22" t="s">
        <v>3745</v>
      </c>
      <c r="E6615" s="22"/>
    </row>
    <row r="6616" spans="1:5" ht="15" thickBot="1" x14ac:dyDescent="0.35">
      <c r="A6616" s="17"/>
      <c r="B6616" s="17"/>
      <c r="C6616" s="18"/>
      <c r="D6616" s="2" t="s">
        <v>211</v>
      </c>
      <c r="E6616" s="3" t="s">
        <v>212</v>
      </c>
    </row>
    <row r="6617" spans="1:5" ht="15" thickBot="1" x14ac:dyDescent="0.35">
      <c r="A6617" s="17"/>
      <c r="B6617" s="17"/>
      <c r="C6617" s="18"/>
      <c r="D6617" s="1">
        <v>0</v>
      </c>
      <c r="E6617" s="4" t="s">
        <v>69</v>
      </c>
    </row>
    <row r="6618" spans="1:5" ht="15" thickBot="1" x14ac:dyDescent="0.35">
      <c r="A6618" s="19"/>
      <c r="B6618" s="19"/>
      <c r="C6618" s="20"/>
      <c r="D6618" s="5">
        <v>1</v>
      </c>
      <c r="E6618" s="6" t="s">
        <v>70</v>
      </c>
    </row>
    <row r="6619" spans="1:5" ht="15" thickBot="1" x14ac:dyDescent="0.35">
      <c r="A6619" s="9" t="s">
        <v>3746</v>
      </c>
      <c r="B6619" s="9" t="s">
        <v>68</v>
      </c>
      <c r="C6619" s="9" t="s">
        <v>222</v>
      </c>
      <c r="D6619" s="22" t="s">
        <v>3747</v>
      </c>
      <c r="E6619" s="22"/>
    </row>
    <row r="6620" spans="1:5" ht="15" thickBot="1" x14ac:dyDescent="0.35">
      <c r="A6620" s="17"/>
      <c r="B6620" s="17"/>
      <c r="C6620" s="18"/>
      <c r="D6620" s="2" t="s">
        <v>211</v>
      </c>
      <c r="E6620" s="3" t="s">
        <v>212</v>
      </c>
    </row>
    <row r="6621" spans="1:5" ht="15" thickBot="1" x14ac:dyDescent="0.35">
      <c r="A6621" s="17"/>
      <c r="B6621" s="17"/>
      <c r="C6621" s="18"/>
      <c r="D6621" s="1">
        <v>0</v>
      </c>
      <c r="E6621" s="4" t="s">
        <v>69</v>
      </c>
    </row>
    <row r="6622" spans="1:5" ht="15" thickBot="1" x14ac:dyDescent="0.35">
      <c r="A6622" s="19"/>
      <c r="B6622" s="19"/>
      <c r="C6622" s="20"/>
      <c r="D6622" s="5">
        <v>1</v>
      </c>
      <c r="E6622" s="6" t="s">
        <v>70</v>
      </c>
    </row>
    <row r="6623" spans="1:5" ht="15" thickBot="1" x14ac:dyDescent="0.35">
      <c r="A6623" s="9" t="s">
        <v>3748</v>
      </c>
      <c r="B6623" s="9" t="s">
        <v>68</v>
      </c>
      <c r="C6623" s="9" t="s">
        <v>222</v>
      </c>
      <c r="D6623" s="22" t="s">
        <v>3749</v>
      </c>
      <c r="E6623" s="22"/>
    </row>
    <row r="6624" spans="1:5" ht="15" thickBot="1" x14ac:dyDescent="0.35">
      <c r="A6624" s="17"/>
      <c r="B6624" s="17"/>
      <c r="C6624" s="18"/>
      <c r="D6624" s="2" t="s">
        <v>211</v>
      </c>
      <c r="E6624" s="3" t="s">
        <v>212</v>
      </c>
    </row>
    <row r="6625" spans="1:5" ht="15" thickBot="1" x14ac:dyDescent="0.35">
      <c r="A6625" s="17"/>
      <c r="B6625" s="17"/>
      <c r="C6625" s="18"/>
      <c r="D6625" s="1">
        <v>0</v>
      </c>
      <c r="E6625" s="4" t="s">
        <v>69</v>
      </c>
    </row>
    <row r="6626" spans="1:5" ht="15" thickBot="1" x14ac:dyDescent="0.35">
      <c r="A6626" s="19"/>
      <c r="B6626" s="19"/>
      <c r="C6626" s="20"/>
      <c r="D6626" s="5">
        <v>1</v>
      </c>
      <c r="E6626" s="6" t="s">
        <v>70</v>
      </c>
    </row>
    <row r="6627" spans="1:5" ht="15" thickBot="1" x14ac:dyDescent="0.35">
      <c r="A6627" s="9" t="s">
        <v>3750</v>
      </c>
      <c r="B6627" s="9" t="s">
        <v>68</v>
      </c>
      <c r="C6627" s="9" t="s">
        <v>222</v>
      </c>
      <c r="D6627" s="22" t="s">
        <v>3751</v>
      </c>
      <c r="E6627" s="22"/>
    </row>
    <row r="6628" spans="1:5" ht="15" thickBot="1" x14ac:dyDescent="0.35">
      <c r="A6628" s="17"/>
      <c r="B6628" s="17"/>
      <c r="C6628" s="18"/>
      <c r="D6628" s="2" t="s">
        <v>211</v>
      </c>
      <c r="E6628" s="3" t="s">
        <v>212</v>
      </c>
    </row>
    <row r="6629" spans="1:5" ht="15" thickBot="1" x14ac:dyDescent="0.35">
      <c r="A6629" s="17"/>
      <c r="B6629" s="17"/>
      <c r="C6629" s="18"/>
      <c r="D6629" s="1">
        <v>0</v>
      </c>
      <c r="E6629" s="4" t="s">
        <v>69</v>
      </c>
    </row>
    <row r="6630" spans="1:5" ht="15" thickBot="1" x14ac:dyDescent="0.35">
      <c r="A6630" s="19"/>
      <c r="B6630" s="19"/>
      <c r="C6630" s="20"/>
      <c r="D6630" s="5">
        <v>1</v>
      </c>
      <c r="E6630" s="6" t="s">
        <v>70</v>
      </c>
    </row>
    <row r="6631" spans="1:5" ht="15" thickBot="1" x14ac:dyDescent="0.35">
      <c r="A6631" s="10" t="s">
        <v>3752</v>
      </c>
      <c r="B6631" s="10" t="s">
        <v>10</v>
      </c>
      <c r="C6631" s="10" t="s">
        <v>11</v>
      </c>
      <c r="D6631" s="21" t="s">
        <v>3481</v>
      </c>
      <c r="E6631" s="21"/>
    </row>
    <row r="6632" spans="1:5" ht="15" thickBot="1" x14ac:dyDescent="0.35">
      <c r="A6632" s="9" t="s">
        <v>3753</v>
      </c>
      <c r="B6632" s="9" t="s">
        <v>68</v>
      </c>
      <c r="C6632" s="9" t="s">
        <v>222</v>
      </c>
      <c r="D6632" s="22" t="s">
        <v>3754</v>
      </c>
      <c r="E6632" s="22"/>
    </row>
    <row r="6633" spans="1:5" ht="15" thickBot="1" x14ac:dyDescent="0.35">
      <c r="A6633" s="17"/>
      <c r="B6633" s="17"/>
      <c r="C6633" s="18"/>
      <c r="D6633" s="2" t="s">
        <v>211</v>
      </c>
      <c r="E6633" s="3" t="s">
        <v>212</v>
      </c>
    </row>
    <row r="6634" spans="1:5" ht="15" thickBot="1" x14ac:dyDescent="0.35">
      <c r="A6634" s="17"/>
      <c r="B6634" s="17"/>
      <c r="C6634" s="18"/>
      <c r="D6634" s="1">
        <v>0</v>
      </c>
      <c r="E6634" s="4" t="s">
        <v>69</v>
      </c>
    </row>
    <row r="6635" spans="1:5" ht="15" thickBot="1" x14ac:dyDescent="0.35">
      <c r="A6635" s="19"/>
      <c r="B6635" s="19"/>
      <c r="C6635" s="20"/>
      <c r="D6635" s="5">
        <v>1</v>
      </c>
      <c r="E6635" s="6" t="s">
        <v>70</v>
      </c>
    </row>
    <row r="6636" spans="1:5" ht="15" thickBot="1" x14ac:dyDescent="0.35">
      <c r="A6636" s="9" t="s">
        <v>3755</v>
      </c>
      <c r="B6636" s="9" t="s">
        <v>68</v>
      </c>
      <c r="C6636" s="9" t="s">
        <v>222</v>
      </c>
      <c r="D6636" s="22" t="s">
        <v>3756</v>
      </c>
      <c r="E6636" s="22"/>
    </row>
    <row r="6637" spans="1:5" ht="15" thickBot="1" x14ac:dyDescent="0.35">
      <c r="A6637" s="17"/>
      <c r="B6637" s="17"/>
      <c r="C6637" s="18"/>
      <c r="D6637" s="2" t="s">
        <v>211</v>
      </c>
      <c r="E6637" s="3" t="s">
        <v>212</v>
      </c>
    </row>
    <row r="6638" spans="1:5" ht="15" thickBot="1" x14ac:dyDescent="0.35">
      <c r="A6638" s="17"/>
      <c r="B6638" s="17"/>
      <c r="C6638" s="18"/>
      <c r="D6638" s="1">
        <v>0</v>
      </c>
      <c r="E6638" s="4" t="s">
        <v>69</v>
      </c>
    </row>
    <row r="6639" spans="1:5" ht="15" thickBot="1" x14ac:dyDescent="0.35">
      <c r="A6639" s="19"/>
      <c r="B6639" s="19"/>
      <c r="C6639" s="20"/>
      <c r="D6639" s="5">
        <v>1</v>
      </c>
      <c r="E6639" s="6" t="s">
        <v>70</v>
      </c>
    </row>
    <row r="6640" spans="1:5" ht="15" thickBot="1" x14ac:dyDescent="0.35">
      <c r="A6640" s="9" t="s">
        <v>3757</v>
      </c>
      <c r="B6640" s="9" t="s">
        <v>10</v>
      </c>
      <c r="C6640" s="9" t="s">
        <v>214</v>
      </c>
      <c r="D6640" s="22" t="s">
        <v>3758</v>
      </c>
      <c r="E6640" s="22"/>
    </row>
    <row r="6641" spans="1:5" ht="15" thickBot="1" x14ac:dyDescent="0.35">
      <c r="A6641" s="17"/>
      <c r="B6641" s="17"/>
      <c r="C6641" s="18"/>
      <c r="D6641" s="2" t="s">
        <v>211</v>
      </c>
      <c r="E6641" s="3" t="s">
        <v>212</v>
      </c>
    </row>
    <row r="6642" spans="1:5" ht="15" thickBot="1" x14ac:dyDescent="0.35">
      <c r="A6642" s="17"/>
      <c r="B6642" s="17"/>
      <c r="C6642" s="18"/>
      <c r="D6642" s="1">
        <v>1</v>
      </c>
      <c r="E6642" s="4" t="s">
        <v>3759</v>
      </c>
    </row>
    <row r="6643" spans="1:5" ht="15" thickBot="1" x14ac:dyDescent="0.35">
      <c r="A6643" s="17"/>
      <c r="B6643" s="17"/>
      <c r="C6643" s="18"/>
      <c r="D6643" s="1">
        <v>2</v>
      </c>
      <c r="E6643" s="4" t="s">
        <v>3760</v>
      </c>
    </row>
    <row r="6644" spans="1:5" ht="15" thickBot="1" x14ac:dyDescent="0.35">
      <c r="A6644" s="17"/>
      <c r="B6644" s="17"/>
      <c r="C6644" s="18"/>
      <c r="D6644" s="1">
        <v>3</v>
      </c>
      <c r="E6644" s="4" t="s">
        <v>3761</v>
      </c>
    </row>
    <row r="6645" spans="1:5" ht="15" thickBot="1" x14ac:dyDescent="0.35">
      <c r="A6645" s="17"/>
      <c r="B6645" s="17"/>
      <c r="C6645" s="18"/>
      <c r="D6645" s="1">
        <v>4</v>
      </c>
      <c r="E6645" s="4" t="s">
        <v>3762</v>
      </c>
    </row>
    <row r="6646" spans="1:5" ht="15" thickBot="1" x14ac:dyDescent="0.35">
      <c r="A6646" s="17"/>
      <c r="B6646" s="17"/>
      <c r="C6646" s="18"/>
      <c r="D6646" s="1">
        <v>5</v>
      </c>
      <c r="E6646" s="4" t="s">
        <v>3763</v>
      </c>
    </row>
    <row r="6647" spans="1:5" ht="15" thickBot="1" x14ac:dyDescent="0.35">
      <c r="A6647" s="17"/>
      <c r="B6647" s="17"/>
      <c r="C6647" s="18"/>
      <c r="D6647" s="1">
        <v>6</v>
      </c>
      <c r="E6647" s="4" t="s">
        <v>3764</v>
      </c>
    </row>
    <row r="6648" spans="1:5" ht="15" thickBot="1" x14ac:dyDescent="0.35">
      <c r="A6648" s="17"/>
      <c r="B6648" s="17"/>
      <c r="C6648" s="18"/>
      <c r="D6648" s="1">
        <v>7</v>
      </c>
      <c r="E6648" s="4" t="s">
        <v>3765</v>
      </c>
    </row>
    <row r="6649" spans="1:5" ht="15" thickBot="1" x14ac:dyDescent="0.35">
      <c r="A6649" s="17"/>
      <c r="B6649" s="17"/>
      <c r="C6649" s="18"/>
      <c r="D6649" s="1">
        <v>8</v>
      </c>
      <c r="E6649" s="4" t="s">
        <v>3302</v>
      </c>
    </row>
    <row r="6650" spans="1:5" ht="15" thickBot="1" x14ac:dyDescent="0.35">
      <c r="A6650" s="17"/>
      <c r="B6650" s="17"/>
      <c r="C6650" s="18"/>
      <c r="D6650" s="1">
        <v>9</v>
      </c>
      <c r="E6650" s="4" t="s">
        <v>8</v>
      </c>
    </row>
    <row r="6651" spans="1:5" ht="15" thickBot="1" x14ac:dyDescent="0.35">
      <c r="A6651" s="19"/>
      <c r="B6651" s="19"/>
      <c r="C6651" s="20"/>
      <c r="D6651" s="5">
        <v>10</v>
      </c>
      <c r="E6651" s="6" t="s">
        <v>3136</v>
      </c>
    </row>
    <row r="6652" spans="1:5" ht="15" thickBot="1" x14ac:dyDescent="0.35">
      <c r="A6652" s="9" t="s">
        <v>3766</v>
      </c>
      <c r="B6652" s="9" t="s">
        <v>68</v>
      </c>
      <c r="C6652" s="9" t="s">
        <v>222</v>
      </c>
      <c r="D6652" s="22" t="s">
        <v>3767</v>
      </c>
      <c r="E6652" s="22"/>
    </row>
    <row r="6653" spans="1:5" ht="15" thickBot="1" x14ac:dyDescent="0.35">
      <c r="A6653" s="17"/>
      <c r="B6653" s="17"/>
      <c r="C6653" s="18"/>
      <c r="D6653" s="2" t="s">
        <v>211</v>
      </c>
      <c r="E6653" s="3" t="s">
        <v>212</v>
      </c>
    </row>
    <row r="6654" spans="1:5" ht="15" thickBot="1" x14ac:dyDescent="0.35">
      <c r="A6654" s="17"/>
      <c r="B6654" s="17"/>
      <c r="C6654" s="18"/>
      <c r="D6654" s="1">
        <v>0</v>
      </c>
      <c r="E6654" s="4" t="s">
        <v>69</v>
      </c>
    </row>
    <row r="6655" spans="1:5" ht="15" thickBot="1" x14ac:dyDescent="0.35">
      <c r="A6655" s="19"/>
      <c r="B6655" s="19"/>
      <c r="C6655" s="20"/>
      <c r="D6655" s="5">
        <v>1</v>
      </c>
      <c r="E6655" s="6" t="s">
        <v>70</v>
      </c>
    </row>
    <row r="6656" spans="1:5" ht="15" thickBot="1" x14ac:dyDescent="0.35">
      <c r="A6656" s="9" t="s">
        <v>3768</v>
      </c>
      <c r="B6656" s="9" t="s">
        <v>68</v>
      </c>
      <c r="C6656" s="9" t="s">
        <v>222</v>
      </c>
      <c r="D6656" s="22" t="s">
        <v>3769</v>
      </c>
      <c r="E6656" s="22"/>
    </row>
    <row r="6657" spans="1:5" ht="15" thickBot="1" x14ac:dyDescent="0.35">
      <c r="A6657" s="17"/>
      <c r="B6657" s="17"/>
      <c r="C6657" s="18"/>
      <c r="D6657" s="2" t="s">
        <v>211</v>
      </c>
      <c r="E6657" s="3" t="s">
        <v>212</v>
      </c>
    </row>
    <row r="6658" spans="1:5" ht="15" thickBot="1" x14ac:dyDescent="0.35">
      <c r="A6658" s="17"/>
      <c r="B6658" s="17"/>
      <c r="C6658" s="18"/>
      <c r="D6658" s="1">
        <v>0</v>
      </c>
      <c r="E6658" s="4" t="s">
        <v>69</v>
      </c>
    </row>
    <row r="6659" spans="1:5" ht="15" thickBot="1" x14ac:dyDescent="0.35">
      <c r="A6659" s="19"/>
      <c r="B6659" s="19"/>
      <c r="C6659" s="20"/>
      <c r="D6659" s="5">
        <v>1</v>
      </c>
      <c r="E6659" s="6" t="s">
        <v>70</v>
      </c>
    </row>
    <row r="6660" spans="1:5" ht="15" thickBot="1" x14ac:dyDescent="0.35">
      <c r="A6660" s="9" t="s">
        <v>3770</v>
      </c>
      <c r="B6660" s="9" t="s">
        <v>68</v>
      </c>
      <c r="C6660" s="9" t="s">
        <v>222</v>
      </c>
      <c r="D6660" s="22" t="s">
        <v>3771</v>
      </c>
      <c r="E6660" s="22"/>
    </row>
    <row r="6661" spans="1:5" ht="15" thickBot="1" x14ac:dyDescent="0.35">
      <c r="A6661" s="17"/>
      <c r="B6661" s="17"/>
      <c r="C6661" s="18"/>
      <c r="D6661" s="2" t="s">
        <v>211</v>
      </c>
      <c r="E6661" s="3" t="s">
        <v>212</v>
      </c>
    </row>
    <row r="6662" spans="1:5" ht="15" thickBot="1" x14ac:dyDescent="0.35">
      <c r="A6662" s="17"/>
      <c r="B6662" s="17"/>
      <c r="C6662" s="18"/>
      <c r="D6662" s="1">
        <v>0</v>
      </c>
      <c r="E6662" s="4" t="s">
        <v>69</v>
      </c>
    </row>
    <row r="6663" spans="1:5" ht="15" thickBot="1" x14ac:dyDescent="0.35">
      <c r="A6663" s="19"/>
      <c r="B6663" s="19"/>
      <c r="C6663" s="20"/>
      <c r="D6663" s="5">
        <v>1</v>
      </c>
      <c r="E6663" s="6" t="s">
        <v>70</v>
      </c>
    </row>
    <row r="6664" spans="1:5" ht="15" thickBot="1" x14ac:dyDescent="0.35">
      <c r="A6664" s="9" t="s">
        <v>3772</v>
      </c>
      <c r="B6664" s="9" t="s">
        <v>68</v>
      </c>
      <c r="C6664" s="9" t="s">
        <v>222</v>
      </c>
      <c r="D6664" s="22" t="s">
        <v>3773</v>
      </c>
      <c r="E6664" s="22"/>
    </row>
    <row r="6665" spans="1:5" ht="15" thickBot="1" x14ac:dyDescent="0.35">
      <c r="A6665" s="17"/>
      <c r="B6665" s="17"/>
      <c r="C6665" s="18"/>
      <c r="D6665" s="2" t="s">
        <v>211</v>
      </c>
      <c r="E6665" s="3" t="s">
        <v>212</v>
      </c>
    </row>
    <row r="6666" spans="1:5" ht="15" thickBot="1" x14ac:dyDescent="0.35">
      <c r="A6666" s="17"/>
      <c r="B6666" s="17"/>
      <c r="C6666" s="18"/>
      <c r="D6666" s="1">
        <v>0</v>
      </c>
      <c r="E6666" s="4" t="s">
        <v>69</v>
      </c>
    </row>
    <row r="6667" spans="1:5" ht="15" thickBot="1" x14ac:dyDescent="0.35">
      <c r="A6667" s="19"/>
      <c r="B6667" s="19"/>
      <c r="C6667" s="20"/>
      <c r="D6667" s="5">
        <v>1</v>
      </c>
      <c r="E6667" s="6" t="s">
        <v>70</v>
      </c>
    </row>
    <row r="6668" spans="1:5" ht="15" thickBot="1" x14ac:dyDescent="0.35">
      <c r="A6668" s="9" t="s">
        <v>3774</v>
      </c>
      <c r="B6668" s="9" t="s">
        <v>68</v>
      </c>
      <c r="C6668" s="9" t="s">
        <v>222</v>
      </c>
      <c r="D6668" s="22" t="s">
        <v>3775</v>
      </c>
      <c r="E6668" s="22"/>
    </row>
    <row r="6669" spans="1:5" ht="15" thickBot="1" x14ac:dyDescent="0.35">
      <c r="A6669" s="17"/>
      <c r="B6669" s="17"/>
      <c r="C6669" s="18"/>
      <c r="D6669" s="2" t="s">
        <v>211</v>
      </c>
      <c r="E6669" s="3" t="s">
        <v>212</v>
      </c>
    </row>
    <row r="6670" spans="1:5" ht="15" thickBot="1" x14ac:dyDescent="0.35">
      <c r="A6670" s="17"/>
      <c r="B6670" s="17"/>
      <c r="C6670" s="18"/>
      <c r="D6670" s="1">
        <v>0</v>
      </c>
      <c r="E6670" s="4" t="s">
        <v>69</v>
      </c>
    </row>
    <row r="6671" spans="1:5" ht="15" thickBot="1" x14ac:dyDescent="0.35">
      <c r="A6671" s="19"/>
      <c r="B6671" s="19"/>
      <c r="C6671" s="20"/>
      <c r="D6671" s="5">
        <v>1</v>
      </c>
      <c r="E6671" s="6" t="s">
        <v>70</v>
      </c>
    </row>
    <row r="6672" spans="1:5" ht="15" thickBot="1" x14ac:dyDescent="0.35">
      <c r="A6672" s="9" t="s">
        <v>3776</v>
      </c>
      <c r="B6672" s="9" t="s">
        <v>68</v>
      </c>
      <c r="C6672" s="9" t="s">
        <v>222</v>
      </c>
      <c r="D6672" s="22" t="s">
        <v>3777</v>
      </c>
      <c r="E6672" s="22"/>
    </row>
    <row r="6673" spans="1:5" ht="15" thickBot="1" x14ac:dyDescent="0.35">
      <c r="A6673" s="17"/>
      <c r="B6673" s="17"/>
      <c r="C6673" s="18"/>
      <c r="D6673" s="2" t="s">
        <v>211</v>
      </c>
      <c r="E6673" s="3" t="s">
        <v>212</v>
      </c>
    </row>
    <row r="6674" spans="1:5" ht="15" thickBot="1" x14ac:dyDescent="0.35">
      <c r="A6674" s="17"/>
      <c r="B6674" s="17"/>
      <c r="C6674" s="18"/>
      <c r="D6674" s="1">
        <v>0</v>
      </c>
      <c r="E6674" s="4" t="s">
        <v>69</v>
      </c>
    </row>
    <row r="6675" spans="1:5" ht="15" thickBot="1" x14ac:dyDescent="0.35">
      <c r="A6675" s="19"/>
      <c r="B6675" s="19"/>
      <c r="C6675" s="20"/>
      <c r="D6675" s="5">
        <v>1</v>
      </c>
      <c r="E6675" s="6" t="s">
        <v>70</v>
      </c>
    </row>
    <row r="6676" spans="1:5" ht="15" thickBot="1" x14ac:dyDescent="0.35">
      <c r="A6676" s="9" t="s">
        <v>3778</v>
      </c>
      <c r="B6676" s="9" t="s">
        <v>68</v>
      </c>
      <c r="C6676" s="9" t="s">
        <v>222</v>
      </c>
      <c r="D6676" s="22" t="s">
        <v>3779</v>
      </c>
      <c r="E6676" s="22"/>
    </row>
    <row r="6677" spans="1:5" ht="15" thickBot="1" x14ac:dyDescent="0.35">
      <c r="A6677" s="17"/>
      <c r="B6677" s="17"/>
      <c r="C6677" s="18"/>
      <c r="D6677" s="2" t="s">
        <v>211</v>
      </c>
      <c r="E6677" s="3" t="s">
        <v>212</v>
      </c>
    </row>
    <row r="6678" spans="1:5" ht="15" thickBot="1" x14ac:dyDescent="0.35">
      <c r="A6678" s="17"/>
      <c r="B6678" s="17"/>
      <c r="C6678" s="18"/>
      <c r="D6678" s="1">
        <v>0</v>
      </c>
      <c r="E6678" s="4" t="s">
        <v>69</v>
      </c>
    </row>
    <row r="6679" spans="1:5" ht="15" thickBot="1" x14ac:dyDescent="0.35">
      <c r="A6679" s="19"/>
      <c r="B6679" s="19"/>
      <c r="C6679" s="20"/>
      <c r="D6679" s="5">
        <v>1</v>
      </c>
      <c r="E6679" s="6" t="s">
        <v>70</v>
      </c>
    </row>
    <row r="6680" spans="1:5" ht="15" thickBot="1" x14ac:dyDescent="0.35">
      <c r="A6680" s="9" t="s">
        <v>3780</v>
      </c>
      <c r="B6680" s="9" t="s">
        <v>68</v>
      </c>
      <c r="C6680" s="9" t="s">
        <v>222</v>
      </c>
      <c r="D6680" s="22" t="s">
        <v>3781</v>
      </c>
      <c r="E6680" s="22"/>
    </row>
    <row r="6681" spans="1:5" ht="15" thickBot="1" x14ac:dyDescent="0.35">
      <c r="A6681" s="17"/>
      <c r="B6681" s="17"/>
      <c r="C6681" s="18"/>
      <c r="D6681" s="2" t="s">
        <v>211</v>
      </c>
      <c r="E6681" s="3" t="s">
        <v>212</v>
      </c>
    </row>
    <row r="6682" spans="1:5" ht="15" thickBot="1" x14ac:dyDescent="0.35">
      <c r="A6682" s="17"/>
      <c r="B6682" s="17"/>
      <c r="C6682" s="18"/>
      <c r="D6682" s="1">
        <v>0</v>
      </c>
      <c r="E6682" s="4" t="s">
        <v>69</v>
      </c>
    </row>
    <row r="6683" spans="1:5" ht="15" thickBot="1" x14ac:dyDescent="0.35">
      <c r="A6683" s="19"/>
      <c r="B6683" s="19"/>
      <c r="C6683" s="20"/>
      <c r="D6683" s="5">
        <v>1</v>
      </c>
      <c r="E6683" s="6" t="s">
        <v>70</v>
      </c>
    </row>
    <row r="6684" spans="1:5" ht="15" thickBot="1" x14ac:dyDescent="0.35">
      <c r="A6684" s="10" t="s">
        <v>3782</v>
      </c>
      <c r="B6684" s="10" t="s">
        <v>10</v>
      </c>
      <c r="C6684" s="10" t="s">
        <v>11</v>
      </c>
      <c r="D6684" s="21" t="s">
        <v>3481</v>
      </c>
      <c r="E6684" s="21"/>
    </row>
    <row r="6685" spans="1:5" ht="15" thickBot="1" x14ac:dyDescent="0.35">
      <c r="A6685" s="9" t="s">
        <v>3783</v>
      </c>
      <c r="B6685" s="9" t="s">
        <v>68</v>
      </c>
      <c r="C6685" s="9" t="s">
        <v>222</v>
      </c>
      <c r="D6685" s="22" t="s">
        <v>3784</v>
      </c>
      <c r="E6685" s="22"/>
    </row>
    <row r="6686" spans="1:5" ht="15" thickBot="1" x14ac:dyDescent="0.35">
      <c r="A6686" s="17"/>
      <c r="B6686" s="17"/>
      <c r="C6686" s="18"/>
      <c r="D6686" s="2" t="s">
        <v>211</v>
      </c>
      <c r="E6686" s="3" t="s">
        <v>212</v>
      </c>
    </row>
    <row r="6687" spans="1:5" ht="15" thickBot="1" x14ac:dyDescent="0.35">
      <c r="A6687" s="17"/>
      <c r="B6687" s="17"/>
      <c r="C6687" s="18"/>
      <c r="D6687" s="1">
        <v>0</v>
      </c>
      <c r="E6687" s="4" t="s">
        <v>69</v>
      </c>
    </row>
    <row r="6688" spans="1:5" ht="15" thickBot="1" x14ac:dyDescent="0.35">
      <c r="A6688" s="19"/>
      <c r="B6688" s="19"/>
      <c r="C6688" s="20"/>
      <c r="D6688" s="5">
        <v>1</v>
      </c>
      <c r="E6688" s="6" t="s">
        <v>70</v>
      </c>
    </row>
    <row r="6689" spans="1:5" ht="15" thickBot="1" x14ac:dyDescent="0.35">
      <c r="A6689" s="9" t="s">
        <v>3785</v>
      </c>
      <c r="B6689" s="9" t="s">
        <v>68</v>
      </c>
      <c r="C6689" s="9" t="s">
        <v>222</v>
      </c>
      <c r="D6689" s="22" t="s">
        <v>3786</v>
      </c>
      <c r="E6689" s="22"/>
    </row>
    <row r="6690" spans="1:5" ht="15" thickBot="1" x14ac:dyDescent="0.35">
      <c r="A6690" s="17"/>
      <c r="B6690" s="17"/>
      <c r="C6690" s="18"/>
      <c r="D6690" s="2" t="s">
        <v>211</v>
      </c>
      <c r="E6690" s="3" t="s">
        <v>212</v>
      </c>
    </row>
    <row r="6691" spans="1:5" ht="15" thickBot="1" x14ac:dyDescent="0.35">
      <c r="A6691" s="17"/>
      <c r="B6691" s="17"/>
      <c r="C6691" s="18"/>
      <c r="D6691" s="1">
        <v>0</v>
      </c>
      <c r="E6691" s="4" t="s">
        <v>69</v>
      </c>
    </row>
    <row r="6692" spans="1:5" ht="15" thickBot="1" x14ac:dyDescent="0.35">
      <c r="A6692" s="19"/>
      <c r="B6692" s="19"/>
      <c r="C6692" s="20"/>
      <c r="D6692" s="5">
        <v>1</v>
      </c>
      <c r="E6692" s="6" t="s">
        <v>70</v>
      </c>
    </row>
    <row r="6693" spans="1:5" ht="15" thickBot="1" x14ac:dyDescent="0.35">
      <c r="A6693" s="9" t="s">
        <v>3787</v>
      </c>
      <c r="B6693" s="9" t="s">
        <v>5</v>
      </c>
      <c r="C6693" s="9" t="s">
        <v>6</v>
      </c>
      <c r="D6693" s="22" t="s">
        <v>3788</v>
      </c>
      <c r="E6693" s="22"/>
    </row>
    <row r="6694" spans="1:5" ht="15" thickBot="1" x14ac:dyDescent="0.35">
      <c r="A6694" s="17"/>
      <c r="B6694" s="17"/>
      <c r="C6694" s="18"/>
      <c r="D6694" s="2" t="s">
        <v>211</v>
      </c>
      <c r="E6694" s="3" t="s">
        <v>212</v>
      </c>
    </row>
    <row r="6695" spans="1:5" ht="15" thickBot="1" x14ac:dyDescent="0.35">
      <c r="A6695" s="17"/>
      <c r="B6695" s="17"/>
      <c r="C6695" s="18"/>
      <c r="D6695" s="1">
        <v>1</v>
      </c>
      <c r="E6695" s="4" t="s">
        <v>2808</v>
      </c>
    </row>
    <row r="6696" spans="1:5" ht="15" thickBot="1" x14ac:dyDescent="0.35">
      <c r="A6696" s="17"/>
      <c r="B6696" s="17"/>
      <c r="C6696" s="18"/>
      <c r="D6696" s="1">
        <v>0</v>
      </c>
      <c r="E6696" s="4" t="s">
        <v>69</v>
      </c>
    </row>
    <row r="6697" spans="1:5" ht="15" thickBot="1" x14ac:dyDescent="0.35">
      <c r="A6697" s="17"/>
      <c r="B6697" s="17"/>
      <c r="C6697" s="18"/>
      <c r="D6697" s="1">
        <v>-1</v>
      </c>
      <c r="E6697" s="4" t="s">
        <v>8</v>
      </c>
    </row>
    <row r="6698" spans="1:5" ht="15" thickBot="1" x14ac:dyDescent="0.35">
      <c r="A6698" s="19"/>
      <c r="B6698" s="19"/>
      <c r="C6698" s="20"/>
      <c r="D6698" s="5">
        <v>-2</v>
      </c>
      <c r="E6698" s="6" t="s">
        <v>3136</v>
      </c>
    </row>
    <row r="6699" spans="1:5" ht="15" thickBot="1" x14ac:dyDescent="0.35">
      <c r="A6699" s="9" t="s">
        <v>3789</v>
      </c>
      <c r="B6699" s="9" t="s">
        <v>5</v>
      </c>
      <c r="C6699" s="9" t="s">
        <v>6</v>
      </c>
      <c r="D6699" s="22" t="s">
        <v>3790</v>
      </c>
      <c r="E6699" s="22"/>
    </row>
    <row r="6700" spans="1:5" ht="15" thickBot="1" x14ac:dyDescent="0.35">
      <c r="A6700" s="17"/>
      <c r="B6700" s="17"/>
      <c r="C6700" s="18"/>
      <c r="D6700" s="2" t="s">
        <v>211</v>
      </c>
      <c r="E6700" s="3" t="s">
        <v>212</v>
      </c>
    </row>
    <row r="6701" spans="1:5" ht="15" thickBot="1" x14ac:dyDescent="0.35">
      <c r="A6701" s="17"/>
      <c r="B6701" s="17"/>
      <c r="C6701" s="18"/>
      <c r="D6701" s="1">
        <v>1</v>
      </c>
      <c r="E6701" s="4" t="s">
        <v>2808</v>
      </c>
    </row>
    <row r="6702" spans="1:5" ht="15" thickBot="1" x14ac:dyDescent="0.35">
      <c r="A6702" s="17"/>
      <c r="B6702" s="17"/>
      <c r="C6702" s="18"/>
      <c r="D6702" s="1">
        <v>0</v>
      </c>
      <c r="E6702" s="4" t="s">
        <v>69</v>
      </c>
    </row>
    <row r="6703" spans="1:5" ht="15" thickBot="1" x14ac:dyDescent="0.35">
      <c r="A6703" s="17"/>
      <c r="B6703" s="17"/>
      <c r="C6703" s="18"/>
      <c r="D6703" s="1">
        <v>-1</v>
      </c>
      <c r="E6703" s="4" t="s">
        <v>8</v>
      </c>
    </row>
    <row r="6704" spans="1:5" ht="15" thickBot="1" x14ac:dyDescent="0.35">
      <c r="A6704" s="19"/>
      <c r="B6704" s="19"/>
      <c r="C6704" s="20"/>
      <c r="D6704" s="5">
        <v>-2</v>
      </c>
      <c r="E6704" s="6" t="s">
        <v>3136</v>
      </c>
    </row>
    <row r="6705" spans="1:5" ht="15" thickBot="1" x14ac:dyDescent="0.35">
      <c r="A6705" s="9" t="s">
        <v>3791</v>
      </c>
      <c r="B6705" s="9" t="s">
        <v>5</v>
      </c>
      <c r="C6705" s="9" t="s">
        <v>6</v>
      </c>
      <c r="D6705" s="22" t="s">
        <v>3792</v>
      </c>
      <c r="E6705" s="22"/>
    </row>
    <row r="6706" spans="1:5" ht="15" thickBot="1" x14ac:dyDescent="0.35">
      <c r="A6706" s="17"/>
      <c r="B6706" s="17"/>
      <c r="C6706" s="18"/>
      <c r="D6706" s="2" t="s">
        <v>211</v>
      </c>
      <c r="E6706" s="3" t="s">
        <v>212</v>
      </c>
    </row>
    <row r="6707" spans="1:5" ht="15" thickBot="1" x14ac:dyDescent="0.35">
      <c r="A6707" s="17"/>
      <c r="B6707" s="17"/>
      <c r="C6707" s="18"/>
      <c r="D6707" s="1">
        <v>1</v>
      </c>
      <c r="E6707" s="4" t="s">
        <v>2808</v>
      </c>
    </row>
    <row r="6708" spans="1:5" ht="15" thickBot="1" x14ac:dyDescent="0.35">
      <c r="A6708" s="17"/>
      <c r="B6708" s="17"/>
      <c r="C6708" s="18"/>
      <c r="D6708" s="1">
        <v>0</v>
      </c>
      <c r="E6708" s="4" t="s">
        <v>69</v>
      </c>
    </row>
    <row r="6709" spans="1:5" ht="15" thickBot="1" x14ac:dyDescent="0.35">
      <c r="A6709" s="17"/>
      <c r="B6709" s="17"/>
      <c r="C6709" s="18"/>
      <c r="D6709" s="1">
        <v>-1</v>
      </c>
      <c r="E6709" s="4" t="s">
        <v>8</v>
      </c>
    </row>
    <row r="6710" spans="1:5" ht="15" thickBot="1" x14ac:dyDescent="0.35">
      <c r="A6710" s="19"/>
      <c r="B6710" s="19"/>
      <c r="C6710" s="20"/>
      <c r="D6710" s="5">
        <v>-2</v>
      </c>
      <c r="E6710" s="6" t="s">
        <v>3136</v>
      </c>
    </row>
    <row r="6711" spans="1:5" ht="15" thickBot="1" x14ac:dyDescent="0.35">
      <c r="A6711" s="9" t="s">
        <v>3793</v>
      </c>
      <c r="B6711" s="9" t="s">
        <v>5</v>
      </c>
      <c r="C6711" s="9" t="s">
        <v>6</v>
      </c>
      <c r="D6711" s="22" t="s">
        <v>3794</v>
      </c>
      <c r="E6711" s="22"/>
    </row>
    <row r="6712" spans="1:5" ht="15" thickBot="1" x14ac:dyDescent="0.35">
      <c r="A6712" s="17"/>
      <c r="B6712" s="17"/>
      <c r="C6712" s="18"/>
      <c r="D6712" s="2" t="s">
        <v>211</v>
      </c>
      <c r="E6712" s="3" t="s">
        <v>212</v>
      </c>
    </row>
    <row r="6713" spans="1:5" ht="15" thickBot="1" x14ac:dyDescent="0.35">
      <c r="A6713" s="17"/>
      <c r="B6713" s="17"/>
      <c r="C6713" s="18"/>
      <c r="D6713" s="1">
        <v>1</v>
      </c>
      <c r="E6713" s="4" t="s">
        <v>3795</v>
      </c>
    </row>
    <row r="6714" spans="1:5" ht="15" thickBot="1" x14ac:dyDescent="0.35">
      <c r="A6714" s="17"/>
      <c r="B6714" s="17"/>
      <c r="C6714" s="18"/>
      <c r="D6714" s="1">
        <v>2</v>
      </c>
      <c r="E6714" s="4" t="s">
        <v>3796</v>
      </c>
    </row>
    <row r="6715" spans="1:5" ht="15" thickBot="1" x14ac:dyDescent="0.35">
      <c r="A6715" s="17"/>
      <c r="B6715" s="17"/>
      <c r="C6715" s="18"/>
      <c r="D6715" s="1">
        <v>-1</v>
      </c>
      <c r="E6715" s="4" t="s">
        <v>8</v>
      </c>
    </row>
    <row r="6716" spans="1:5" ht="15" thickBot="1" x14ac:dyDescent="0.35">
      <c r="A6716" s="19"/>
      <c r="B6716" s="19"/>
      <c r="C6716" s="20"/>
      <c r="D6716" s="5">
        <v>-2</v>
      </c>
      <c r="E6716" s="6" t="s">
        <v>3136</v>
      </c>
    </row>
    <row r="6717" spans="1:5" ht="15" thickBot="1" x14ac:dyDescent="0.35">
      <c r="A6717" s="10" t="s">
        <v>3797</v>
      </c>
      <c r="B6717" s="10" t="s">
        <v>5</v>
      </c>
      <c r="C6717" s="10" t="s">
        <v>11</v>
      </c>
      <c r="D6717" s="21" t="s">
        <v>3798</v>
      </c>
      <c r="E6717" s="21"/>
    </row>
    <row r="6718" spans="1:5" ht="15" thickBot="1" x14ac:dyDescent="0.35">
      <c r="A6718" s="10" t="s">
        <v>3799</v>
      </c>
      <c r="B6718" s="10" t="s">
        <v>5</v>
      </c>
      <c r="C6718" s="10" t="s">
        <v>11</v>
      </c>
      <c r="D6718" s="21" t="s">
        <v>3800</v>
      </c>
      <c r="E6718" s="21"/>
    </row>
    <row r="6719" spans="1:5" ht="15" thickBot="1" x14ac:dyDescent="0.35">
      <c r="A6719" s="9" t="s">
        <v>3801</v>
      </c>
      <c r="B6719" s="9" t="s">
        <v>10</v>
      </c>
      <c r="C6719" s="9" t="s">
        <v>214</v>
      </c>
      <c r="D6719" s="22" t="s">
        <v>6098</v>
      </c>
      <c r="E6719" s="22"/>
    </row>
    <row r="6720" spans="1:5" ht="15" thickBot="1" x14ac:dyDescent="0.35">
      <c r="A6720" s="17"/>
      <c r="B6720" s="17"/>
      <c r="C6720" s="18"/>
      <c r="D6720" s="2" t="s">
        <v>211</v>
      </c>
      <c r="E6720" s="3" t="s">
        <v>212</v>
      </c>
    </row>
    <row r="6721" spans="1:5" ht="15" thickBot="1" x14ac:dyDescent="0.35">
      <c r="A6721" s="17"/>
      <c r="B6721" s="17"/>
      <c r="C6721" s="18"/>
      <c r="D6721" s="1">
        <v>1</v>
      </c>
      <c r="E6721" s="4" t="s">
        <v>3732</v>
      </c>
    </row>
    <row r="6722" spans="1:5" ht="15" thickBot="1" x14ac:dyDescent="0.35">
      <c r="A6722" s="17"/>
      <c r="B6722" s="17"/>
      <c r="C6722" s="18"/>
      <c r="D6722" s="1">
        <v>2</v>
      </c>
      <c r="E6722" s="4" t="s">
        <v>3733</v>
      </c>
    </row>
    <row r="6723" spans="1:5" ht="15" thickBot="1" x14ac:dyDescent="0.35">
      <c r="A6723" s="17"/>
      <c r="B6723" s="17"/>
      <c r="C6723" s="18"/>
      <c r="D6723" s="1">
        <v>3</v>
      </c>
      <c r="E6723" s="4" t="s">
        <v>3734</v>
      </c>
    </row>
    <row r="6724" spans="1:5" ht="15" thickBot="1" x14ac:dyDescent="0.35">
      <c r="A6724" s="17"/>
      <c r="B6724" s="17"/>
      <c r="C6724" s="18"/>
      <c r="D6724" s="1">
        <v>4</v>
      </c>
      <c r="E6724" s="4" t="s">
        <v>3735</v>
      </c>
    </row>
    <row r="6725" spans="1:5" ht="15" thickBot="1" x14ac:dyDescent="0.35">
      <c r="A6725" s="17"/>
      <c r="B6725" s="17"/>
      <c r="C6725" s="18"/>
      <c r="D6725" s="1">
        <v>5</v>
      </c>
      <c r="E6725" s="4" t="s">
        <v>3736</v>
      </c>
    </row>
    <row r="6726" spans="1:5" ht="15" thickBot="1" x14ac:dyDescent="0.35">
      <c r="A6726" s="17"/>
      <c r="B6726" s="17"/>
      <c r="C6726" s="18"/>
      <c r="D6726" s="1">
        <v>6</v>
      </c>
      <c r="E6726" s="4" t="s">
        <v>3802</v>
      </c>
    </row>
    <row r="6727" spans="1:5" ht="15" thickBot="1" x14ac:dyDescent="0.35">
      <c r="A6727" s="17"/>
      <c r="B6727" s="17"/>
      <c r="C6727" s="18"/>
      <c r="D6727" s="1">
        <v>7</v>
      </c>
      <c r="E6727" s="4" t="s">
        <v>3803</v>
      </c>
    </row>
    <row r="6728" spans="1:5" ht="15" thickBot="1" x14ac:dyDescent="0.35">
      <c r="A6728" s="17"/>
      <c r="B6728" s="17"/>
      <c r="C6728" s="18"/>
      <c r="D6728" s="1">
        <v>8</v>
      </c>
      <c r="E6728" s="4" t="s">
        <v>3302</v>
      </c>
    </row>
    <row r="6729" spans="1:5" ht="15" thickBot="1" x14ac:dyDescent="0.35">
      <c r="A6729" s="17"/>
      <c r="B6729" s="17"/>
      <c r="C6729" s="18"/>
      <c r="D6729" s="1">
        <v>9</v>
      </c>
      <c r="E6729" s="4" t="s">
        <v>8</v>
      </c>
    </row>
    <row r="6730" spans="1:5" ht="15" thickBot="1" x14ac:dyDescent="0.35">
      <c r="A6730" s="19"/>
      <c r="B6730" s="19"/>
      <c r="C6730" s="20"/>
      <c r="D6730" s="5">
        <v>10</v>
      </c>
      <c r="E6730" s="6" t="s">
        <v>3136</v>
      </c>
    </row>
    <row r="6731" spans="1:5" ht="15" thickBot="1" x14ac:dyDescent="0.35">
      <c r="A6731" s="9" t="s">
        <v>3804</v>
      </c>
      <c r="B6731" s="9" t="s">
        <v>68</v>
      </c>
      <c r="C6731" s="9" t="s">
        <v>222</v>
      </c>
      <c r="D6731" s="22" t="s">
        <v>6099</v>
      </c>
      <c r="E6731" s="22"/>
    </row>
    <row r="6732" spans="1:5" ht="15" thickBot="1" x14ac:dyDescent="0.35">
      <c r="A6732" s="17"/>
      <c r="B6732" s="17"/>
      <c r="C6732" s="18"/>
      <c r="D6732" s="2" t="s">
        <v>211</v>
      </c>
      <c r="E6732" s="3" t="s">
        <v>212</v>
      </c>
    </row>
    <row r="6733" spans="1:5" ht="15" thickBot="1" x14ac:dyDescent="0.35">
      <c r="A6733" s="17"/>
      <c r="B6733" s="17"/>
      <c r="C6733" s="18"/>
      <c r="D6733" s="1">
        <v>0</v>
      </c>
      <c r="E6733" s="4" t="s">
        <v>69</v>
      </c>
    </row>
    <row r="6734" spans="1:5" ht="15" thickBot="1" x14ac:dyDescent="0.35">
      <c r="A6734" s="19"/>
      <c r="B6734" s="19"/>
      <c r="C6734" s="20"/>
      <c r="D6734" s="5">
        <v>1</v>
      </c>
      <c r="E6734" s="6" t="s">
        <v>70</v>
      </c>
    </row>
    <row r="6735" spans="1:5" ht="15" thickBot="1" x14ac:dyDescent="0.35">
      <c r="A6735" s="9" t="s">
        <v>3805</v>
      </c>
      <c r="B6735" s="9" t="s">
        <v>68</v>
      </c>
      <c r="C6735" s="9" t="s">
        <v>222</v>
      </c>
      <c r="D6735" s="22" t="s">
        <v>6100</v>
      </c>
      <c r="E6735" s="22"/>
    </row>
    <row r="6736" spans="1:5" ht="15" thickBot="1" x14ac:dyDescent="0.35">
      <c r="A6736" s="17"/>
      <c r="B6736" s="17"/>
      <c r="C6736" s="18"/>
      <c r="D6736" s="2" t="s">
        <v>211</v>
      </c>
      <c r="E6736" s="3" t="s">
        <v>212</v>
      </c>
    </row>
    <row r="6737" spans="1:5" ht="15" thickBot="1" x14ac:dyDescent="0.35">
      <c r="A6737" s="17"/>
      <c r="B6737" s="17"/>
      <c r="C6737" s="18"/>
      <c r="D6737" s="1">
        <v>0</v>
      </c>
      <c r="E6737" s="4" t="s">
        <v>69</v>
      </c>
    </row>
    <row r="6738" spans="1:5" ht="15" thickBot="1" x14ac:dyDescent="0.35">
      <c r="A6738" s="19"/>
      <c r="B6738" s="19"/>
      <c r="C6738" s="20"/>
      <c r="D6738" s="5">
        <v>1</v>
      </c>
      <c r="E6738" s="6" t="s">
        <v>70</v>
      </c>
    </row>
    <row r="6739" spans="1:5" ht="15" thickBot="1" x14ac:dyDescent="0.35">
      <c r="A6739" s="9" t="s">
        <v>3806</v>
      </c>
      <c r="B6739" s="9" t="s">
        <v>68</v>
      </c>
      <c r="C6739" s="9" t="s">
        <v>222</v>
      </c>
      <c r="D6739" s="22" t="s">
        <v>6101</v>
      </c>
      <c r="E6739" s="22"/>
    </row>
    <row r="6740" spans="1:5" ht="15" thickBot="1" x14ac:dyDescent="0.35">
      <c r="A6740" s="17"/>
      <c r="B6740" s="17"/>
      <c r="C6740" s="18"/>
      <c r="D6740" s="2" t="s">
        <v>211</v>
      </c>
      <c r="E6740" s="3" t="s">
        <v>212</v>
      </c>
    </row>
    <row r="6741" spans="1:5" ht="15" thickBot="1" x14ac:dyDescent="0.35">
      <c r="A6741" s="17"/>
      <c r="B6741" s="17"/>
      <c r="C6741" s="18"/>
      <c r="D6741" s="1">
        <v>0</v>
      </c>
      <c r="E6741" s="4" t="s">
        <v>69</v>
      </c>
    </row>
    <row r="6742" spans="1:5" ht="15" thickBot="1" x14ac:dyDescent="0.35">
      <c r="A6742" s="19"/>
      <c r="B6742" s="19"/>
      <c r="C6742" s="20"/>
      <c r="D6742" s="5">
        <v>1</v>
      </c>
      <c r="E6742" s="6" t="s">
        <v>70</v>
      </c>
    </row>
    <row r="6743" spans="1:5" ht="15" thickBot="1" x14ac:dyDescent="0.35">
      <c r="A6743" s="9" t="s">
        <v>3807</v>
      </c>
      <c r="B6743" s="9" t="s">
        <v>68</v>
      </c>
      <c r="C6743" s="9" t="s">
        <v>222</v>
      </c>
      <c r="D6743" s="22" t="s">
        <v>6102</v>
      </c>
      <c r="E6743" s="22"/>
    </row>
    <row r="6744" spans="1:5" ht="15" thickBot="1" x14ac:dyDescent="0.35">
      <c r="A6744" s="17"/>
      <c r="B6744" s="17"/>
      <c r="C6744" s="18"/>
      <c r="D6744" s="2" t="s">
        <v>211</v>
      </c>
      <c r="E6744" s="3" t="s">
        <v>212</v>
      </c>
    </row>
    <row r="6745" spans="1:5" ht="15" thickBot="1" x14ac:dyDescent="0.35">
      <c r="A6745" s="17"/>
      <c r="B6745" s="17"/>
      <c r="C6745" s="18"/>
      <c r="D6745" s="1">
        <v>0</v>
      </c>
      <c r="E6745" s="4" t="s">
        <v>69</v>
      </c>
    </row>
    <row r="6746" spans="1:5" ht="15" thickBot="1" x14ac:dyDescent="0.35">
      <c r="A6746" s="19"/>
      <c r="B6746" s="19"/>
      <c r="C6746" s="20"/>
      <c r="D6746" s="5">
        <v>1</v>
      </c>
      <c r="E6746" s="6" t="s">
        <v>70</v>
      </c>
    </row>
    <row r="6747" spans="1:5" ht="15" thickBot="1" x14ac:dyDescent="0.35">
      <c r="A6747" s="9" t="s">
        <v>3808</v>
      </c>
      <c r="B6747" s="9" t="s">
        <v>68</v>
      </c>
      <c r="C6747" s="9" t="s">
        <v>222</v>
      </c>
      <c r="D6747" s="22" t="s">
        <v>6103</v>
      </c>
      <c r="E6747" s="22"/>
    </row>
    <row r="6748" spans="1:5" ht="15" thickBot="1" x14ac:dyDescent="0.35">
      <c r="A6748" s="17"/>
      <c r="B6748" s="17"/>
      <c r="C6748" s="18"/>
      <c r="D6748" s="2" t="s">
        <v>211</v>
      </c>
      <c r="E6748" s="3" t="s">
        <v>212</v>
      </c>
    </row>
    <row r="6749" spans="1:5" ht="15" thickBot="1" x14ac:dyDescent="0.35">
      <c r="A6749" s="17"/>
      <c r="B6749" s="17"/>
      <c r="C6749" s="18"/>
      <c r="D6749" s="1">
        <v>0</v>
      </c>
      <c r="E6749" s="4" t="s">
        <v>69</v>
      </c>
    </row>
    <row r="6750" spans="1:5" ht="15" thickBot="1" x14ac:dyDescent="0.35">
      <c r="A6750" s="19"/>
      <c r="B6750" s="19"/>
      <c r="C6750" s="20"/>
      <c r="D6750" s="5">
        <v>1</v>
      </c>
      <c r="E6750" s="6" t="s">
        <v>70</v>
      </c>
    </row>
    <row r="6751" spans="1:5" ht="15" thickBot="1" x14ac:dyDescent="0.35">
      <c r="A6751" s="9" t="s">
        <v>3809</v>
      </c>
      <c r="B6751" s="9" t="s">
        <v>68</v>
      </c>
      <c r="C6751" s="9" t="s">
        <v>222</v>
      </c>
      <c r="D6751" s="22" t="s">
        <v>6104</v>
      </c>
      <c r="E6751" s="22"/>
    </row>
    <row r="6752" spans="1:5" ht="15" thickBot="1" x14ac:dyDescent="0.35">
      <c r="A6752" s="17"/>
      <c r="B6752" s="17"/>
      <c r="C6752" s="18"/>
      <c r="D6752" s="2" t="s">
        <v>211</v>
      </c>
      <c r="E6752" s="3" t="s">
        <v>212</v>
      </c>
    </row>
    <row r="6753" spans="1:5" ht="15" thickBot="1" x14ac:dyDescent="0.35">
      <c r="A6753" s="17"/>
      <c r="B6753" s="17"/>
      <c r="C6753" s="18"/>
      <c r="D6753" s="1">
        <v>0</v>
      </c>
      <c r="E6753" s="4" t="s">
        <v>69</v>
      </c>
    </row>
    <row r="6754" spans="1:5" ht="15" thickBot="1" x14ac:dyDescent="0.35">
      <c r="A6754" s="19"/>
      <c r="B6754" s="19"/>
      <c r="C6754" s="20"/>
      <c r="D6754" s="5">
        <v>1</v>
      </c>
      <c r="E6754" s="6" t="s">
        <v>70</v>
      </c>
    </row>
    <row r="6755" spans="1:5" ht="15" thickBot="1" x14ac:dyDescent="0.35">
      <c r="A6755" s="9" t="s">
        <v>3810</v>
      </c>
      <c r="B6755" s="9" t="s">
        <v>68</v>
      </c>
      <c r="C6755" s="9" t="s">
        <v>222</v>
      </c>
      <c r="D6755" s="22" t="s">
        <v>6105</v>
      </c>
      <c r="E6755" s="22"/>
    </row>
    <row r="6756" spans="1:5" ht="15" thickBot="1" x14ac:dyDescent="0.35">
      <c r="A6756" s="17"/>
      <c r="B6756" s="17"/>
      <c r="C6756" s="18"/>
      <c r="D6756" s="2" t="s">
        <v>211</v>
      </c>
      <c r="E6756" s="3" t="s">
        <v>212</v>
      </c>
    </row>
    <row r="6757" spans="1:5" ht="15" thickBot="1" x14ac:dyDescent="0.35">
      <c r="A6757" s="17"/>
      <c r="B6757" s="17"/>
      <c r="C6757" s="18"/>
      <c r="D6757" s="1">
        <v>0</v>
      </c>
      <c r="E6757" s="4" t="s">
        <v>69</v>
      </c>
    </row>
    <row r="6758" spans="1:5" ht="15" thickBot="1" x14ac:dyDescent="0.35">
      <c r="A6758" s="19"/>
      <c r="B6758" s="19"/>
      <c r="C6758" s="20"/>
      <c r="D6758" s="5">
        <v>1</v>
      </c>
      <c r="E6758" s="6" t="s">
        <v>70</v>
      </c>
    </row>
    <row r="6759" spans="1:5" ht="15" thickBot="1" x14ac:dyDescent="0.35">
      <c r="A6759" s="9" t="s">
        <v>3811</v>
      </c>
      <c r="B6759" s="9" t="s">
        <v>68</v>
      </c>
      <c r="C6759" s="9" t="s">
        <v>222</v>
      </c>
      <c r="D6759" s="22" t="s">
        <v>6106</v>
      </c>
      <c r="E6759" s="22"/>
    </row>
    <row r="6760" spans="1:5" ht="15" thickBot="1" x14ac:dyDescent="0.35">
      <c r="A6760" s="17"/>
      <c r="B6760" s="17"/>
      <c r="C6760" s="18"/>
      <c r="D6760" s="2" t="s">
        <v>211</v>
      </c>
      <c r="E6760" s="3" t="s">
        <v>212</v>
      </c>
    </row>
    <row r="6761" spans="1:5" ht="15" thickBot="1" x14ac:dyDescent="0.35">
      <c r="A6761" s="17"/>
      <c r="B6761" s="17"/>
      <c r="C6761" s="18"/>
      <c r="D6761" s="1">
        <v>0</v>
      </c>
      <c r="E6761" s="4" t="s">
        <v>69</v>
      </c>
    </row>
    <row r="6762" spans="1:5" ht="15" thickBot="1" x14ac:dyDescent="0.35">
      <c r="A6762" s="19"/>
      <c r="B6762" s="19"/>
      <c r="C6762" s="20"/>
      <c r="D6762" s="5">
        <v>1</v>
      </c>
      <c r="E6762" s="6" t="s">
        <v>70</v>
      </c>
    </row>
    <row r="6763" spans="1:5" ht="15" thickBot="1" x14ac:dyDescent="0.35">
      <c r="A6763" s="10" t="s">
        <v>3812</v>
      </c>
      <c r="B6763" s="10" t="s">
        <v>10</v>
      </c>
      <c r="C6763" s="10" t="s">
        <v>11</v>
      </c>
      <c r="D6763" s="21" t="s">
        <v>3481</v>
      </c>
      <c r="E6763" s="21"/>
    </row>
    <row r="6764" spans="1:5" ht="15" thickBot="1" x14ac:dyDescent="0.35">
      <c r="A6764" s="9" t="s">
        <v>3813</v>
      </c>
      <c r="B6764" s="9" t="s">
        <v>68</v>
      </c>
      <c r="C6764" s="9" t="s">
        <v>222</v>
      </c>
      <c r="D6764" s="22" t="s">
        <v>6107</v>
      </c>
      <c r="E6764" s="22"/>
    </row>
    <row r="6765" spans="1:5" ht="15" thickBot="1" x14ac:dyDescent="0.35">
      <c r="A6765" s="17"/>
      <c r="B6765" s="17"/>
      <c r="C6765" s="18"/>
      <c r="D6765" s="2" t="s">
        <v>211</v>
      </c>
      <c r="E6765" s="3" t="s">
        <v>212</v>
      </c>
    </row>
    <row r="6766" spans="1:5" ht="15" thickBot="1" x14ac:dyDescent="0.35">
      <c r="A6766" s="17"/>
      <c r="B6766" s="17"/>
      <c r="C6766" s="18"/>
      <c r="D6766" s="1">
        <v>0</v>
      </c>
      <c r="E6766" s="4" t="s">
        <v>69</v>
      </c>
    </row>
    <row r="6767" spans="1:5" ht="15" thickBot="1" x14ac:dyDescent="0.35">
      <c r="A6767" s="19"/>
      <c r="B6767" s="19"/>
      <c r="C6767" s="20"/>
      <c r="D6767" s="5">
        <v>1</v>
      </c>
      <c r="E6767" s="6" t="s">
        <v>70</v>
      </c>
    </row>
    <row r="6768" spans="1:5" ht="15" thickBot="1" x14ac:dyDescent="0.35">
      <c r="A6768" s="9" t="s">
        <v>3814</v>
      </c>
      <c r="B6768" s="9" t="s">
        <v>68</v>
      </c>
      <c r="C6768" s="9" t="s">
        <v>222</v>
      </c>
      <c r="D6768" s="22" t="s">
        <v>6108</v>
      </c>
      <c r="E6768" s="22"/>
    </row>
    <row r="6769" spans="1:5" ht="15" thickBot="1" x14ac:dyDescent="0.35">
      <c r="A6769" s="17"/>
      <c r="B6769" s="17"/>
      <c r="C6769" s="18"/>
      <c r="D6769" s="2" t="s">
        <v>211</v>
      </c>
      <c r="E6769" s="3" t="s">
        <v>212</v>
      </c>
    </row>
    <row r="6770" spans="1:5" ht="15" thickBot="1" x14ac:dyDescent="0.35">
      <c r="A6770" s="17"/>
      <c r="B6770" s="17"/>
      <c r="C6770" s="18"/>
      <c r="D6770" s="1">
        <v>0</v>
      </c>
      <c r="E6770" s="4" t="s">
        <v>69</v>
      </c>
    </row>
    <row r="6771" spans="1:5" ht="15" thickBot="1" x14ac:dyDescent="0.35">
      <c r="A6771" s="19"/>
      <c r="B6771" s="19"/>
      <c r="C6771" s="20"/>
      <c r="D6771" s="5">
        <v>1</v>
      </c>
      <c r="E6771" s="6" t="s">
        <v>70</v>
      </c>
    </row>
    <row r="6772" spans="1:5" ht="15" thickBot="1" x14ac:dyDescent="0.35">
      <c r="A6772" s="9" t="s">
        <v>3815</v>
      </c>
      <c r="B6772" s="9" t="s">
        <v>10</v>
      </c>
      <c r="C6772" s="9" t="s">
        <v>214</v>
      </c>
      <c r="D6772" s="22" t="s">
        <v>6109</v>
      </c>
      <c r="E6772" s="22"/>
    </row>
    <row r="6773" spans="1:5" ht="15" thickBot="1" x14ac:dyDescent="0.35">
      <c r="A6773" s="17"/>
      <c r="B6773" s="17"/>
      <c r="C6773" s="18"/>
      <c r="D6773" s="2" t="s">
        <v>211</v>
      </c>
      <c r="E6773" s="3" t="s">
        <v>212</v>
      </c>
    </row>
    <row r="6774" spans="1:5" ht="15" thickBot="1" x14ac:dyDescent="0.35">
      <c r="A6774" s="17"/>
      <c r="B6774" s="17"/>
      <c r="C6774" s="18"/>
      <c r="D6774" s="1">
        <v>1</v>
      </c>
      <c r="E6774" s="4" t="s">
        <v>3816</v>
      </c>
    </row>
    <row r="6775" spans="1:5" ht="15" thickBot="1" x14ac:dyDescent="0.35">
      <c r="A6775" s="17"/>
      <c r="B6775" s="17"/>
      <c r="C6775" s="18"/>
      <c r="D6775" s="1">
        <v>2</v>
      </c>
      <c r="E6775" s="4" t="s">
        <v>3817</v>
      </c>
    </row>
    <row r="6776" spans="1:5" ht="15" thickBot="1" x14ac:dyDescent="0.35">
      <c r="A6776" s="17"/>
      <c r="B6776" s="17"/>
      <c r="C6776" s="18"/>
      <c r="D6776" s="1">
        <v>3</v>
      </c>
      <c r="E6776" s="4" t="s">
        <v>3818</v>
      </c>
    </row>
    <row r="6777" spans="1:5" ht="15" thickBot="1" x14ac:dyDescent="0.35">
      <c r="A6777" s="17"/>
      <c r="B6777" s="17"/>
      <c r="C6777" s="18"/>
      <c r="D6777" s="1">
        <v>4</v>
      </c>
      <c r="E6777" s="4" t="s">
        <v>3819</v>
      </c>
    </row>
    <row r="6778" spans="1:5" ht="15" thickBot="1" x14ac:dyDescent="0.35">
      <c r="A6778" s="17"/>
      <c r="B6778" s="17"/>
      <c r="C6778" s="18"/>
      <c r="D6778" s="1">
        <v>5</v>
      </c>
      <c r="E6778" s="4" t="s">
        <v>3820</v>
      </c>
    </row>
    <row r="6779" spans="1:5" ht="15" thickBot="1" x14ac:dyDescent="0.35">
      <c r="A6779" s="17"/>
      <c r="B6779" s="17"/>
      <c r="C6779" s="18"/>
      <c r="D6779" s="1">
        <v>6</v>
      </c>
      <c r="E6779" s="4" t="s">
        <v>3302</v>
      </c>
    </row>
    <row r="6780" spans="1:5" ht="15" thickBot="1" x14ac:dyDescent="0.35">
      <c r="A6780" s="17"/>
      <c r="B6780" s="17"/>
      <c r="C6780" s="18"/>
      <c r="D6780" s="1">
        <v>7</v>
      </c>
      <c r="E6780" s="4" t="s">
        <v>8</v>
      </c>
    </row>
    <row r="6781" spans="1:5" ht="15" thickBot="1" x14ac:dyDescent="0.35">
      <c r="A6781" s="19"/>
      <c r="B6781" s="19"/>
      <c r="C6781" s="20"/>
      <c r="D6781" s="5">
        <v>8</v>
      </c>
      <c r="E6781" s="6" t="s">
        <v>3136</v>
      </c>
    </row>
    <row r="6782" spans="1:5" ht="15" thickBot="1" x14ac:dyDescent="0.35">
      <c r="A6782" s="9" t="s">
        <v>3821</v>
      </c>
      <c r="B6782" s="9" t="s">
        <v>68</v>
      </c>
      <c r="C6782" s="9" t="s">
        <v>222</v>
      </c>
      <c r="D6782" s="22" t="s">
        <v>6110</v>
      </c>
      <c r="E6782" s="22"/>
    </row>
    <row r="6783" spans="1:5" ht="15" thickBot="1" x14ac:dyDescent="0.35">
      <c r="A6783" s="17"/>
      <c r="B6783" s="17"/>
      <c r="C6783" s="18"/>
      <c r="D6783" s="2" t="s">
        <v>211</v>
      </c>
      <c r="E6783" s="3" t="s">
        <v>212</v>
      </c>
    </row>
    <row r="6784" spans="1:5" ht="15" thickBot="1" x14ac:dyDescent="0.35">
      <c r="A6784" s="17"/>
      <c r="B6784" s="17"/>
      <c r="C6784" s="18"/>
      <c r="D6784" s="1">
        <v>0</v>
      </c>
      <c r="E6784" s="4" t="s">
        <v>69</v>
      </c>
    </row>
    <row r="6785" spans="1:5" ht="15" thickBot="1" x14ac:dyDescent="0.35">
      <c r="A6785" s="19"/>
      <c r="B6785" s="19"/>
      <c r="C6785" s="20"/>
      <c r="D6785" s="5">
        <v>1</v>
      </c>
      <c r="E6785" s="6" t="s">
        <v>70</v>
      </c>
    </row>
    <row r="6786" spans="1:5" ht="15" thickBot="1" x14ac:dyDescent="0.35">
      <c r="A6786" s="9" t="s">
        <v>3822</v>
      </c>
      <c r="B6786" s="9" t="s">
        <v>68</v>
      </c>
      <c r="C6786" s="9" t="s">
        <v>222</v>
      </c>
      <c r="D6786" s="22" t="s">
        <v>6111</v>
      </c>
      <c r="E6786" s="22"/>
    </row>
    <row r="6787" spans="1:5" ht="15" thickBot="1" x14ac:dyDescent="0.35">
      <c r="A6787" s="17"/>
      <c r="B6787" s="17"/>
      <c r="C6787" s="18"/>
      <c r="D6787" s="2" t="s">
        <v>211</v>
      </c>
      <c r="E6787" s="3" t="s">
        <v>212</v>
      </c>
    </row>
    <row r="6788" spans="1:5" ht="15" thickBot="1" x14ac:dyDescent="0.35">
      <c r="A6788" s="17"/>
      <c r="B6788" s="17"/>
      <c r="C6788" s="18"/>
      <c r="D6788" s="1">
        <v>0</v>
      </c>
      <c r="E6788" s="4" t="s">
        <v>69</v>
      </c>
    </row>
    <row r="6789" spans="1:5" ht="15" thickBot="1" x14ac:dyDescent="0.35">
      <c r="A6789" s="19"/>
      <c r="B6789" s="19"/>
      <c r="C6789" s="20"/>
      <c r="D6789" s="5">
        <v>1</v>
      </c>
      <c r="E6789" s="6" t="s">
        <v>70</v>
      </c>
    </row>
    <row r="6790" spans="1:5" ht="15" thickBot="1" x14ac:dyDescent="0.35">
      <c r="A6790" s="9" t="s">
        <v>3823</v>
      </c>
      <c r="B6790" s="9" t="s">
        <v>68</v>
      </c>
      <c r="C6790" s="9" t="s">
        <v>222</v>
      </c>
      <c r="D6790" s="22" t="s">
        <v>6112</v>
      </c>
      <c r="E6790" s="22"/>
    </row>
    <row r="6791" spans="1:5" ht="15" thickBot="1" x14ac:dyDescent="0.35">
      <c r="A6791" s="17"/>
      <c r="B6791" s="17"/>
      <c r="C6791" s="18"/>
      <c r="D6791" s="2" t="s">
        <v>211</v>
      </c>
      <c r="E6791" s="3" t="s">
        <v>212</v>
      </c>
    </row>
    <row r="6792" spans="1:5" ht="15" thickBot="1" x14ac:dyDescent="0.35">
      <c r="A6792" s="17"/>
      <c r="B6792" s="17"/>
      <c r="C6792" s="18"/>
      <c r="D6792" s="1">
        <v>0</v>
      </c>
      <c r="E6792" s="4" t="s">
        <v>69</v>
      </c>
    </row>
    <row r="6793" spans="1:5" ht="15" thickBot="1" x14ac:dyDescent="0.35">
      <c r="A6793" s="19"/>
      <c r="B6793" s="19"/>
      <c r="C6793" s="20"/>
      <c r="D6793" s="5">
        <v>1</v>
      </c>
      <c r="E6793" s="6" t="s">
        <v>70</v>
      </c>
    </row>
    <row r="6794" spans="1:5" ht="15" thickBot="1" x14ac:dyDescent="0.35">
      <c r="A6794" s="9" t="s">
        <v>3824</v>
      </c>
      <c r="B6794" s="9" t="s">
        <v>68</v>
      </c>
      <c r="C6794" s="9" t="s">
        <v>222</v>
      </c>
      <c r="D6794" s="22" t="s">
        <v>6113</v>
      </c>
      <c r="E6794" s="22"/>
    </row>
    <row r="6795" spans="1:5" ht="15" thickBot="1" x14ac:dyDescent="0.35">
      <c r="A6795" s="17"/>
      <c r="B6795" s="17"/>
      <c r="C6795" s="18"/>
      <c r="D6795" s="2" t="s">
        <v>211</v>
      </c>
      <c r="E6795" s="3" t="s">
        <v>212</v>
      </c>
    </row>
    <row r="6796" spans="1:5" ht="15" thickBot="1" x14ac:dyDescent="0.35">
      <c r="A6796" s="17"/>
      <c r="B6796" s="17"/>
      <c r="C6796" s="18"/>
      <c r="D6796" s="1">
        <v>0</v>
      </c>
      <c r="E6796" s="4" t="s">
        <v>69</v>
      </c>
    </row>
    <row r="6797" spans="1:5" ht="15" thickBot="1" x14ac:dyDescent="0.35">
      <c r="A6797" s="19"/>
      <c r="B6797" s="19"/>
      <c r="C6797" s="20"/>
      <c r="D6797" s="5">
        <v>1</v>
      </c>
      <c r="E6797" s="6" t="s">
        <v>70</v>
      </c>
    </row>
    <row r="6798" spans="1:5" ht="15" thickBot="1" x14ac:dyDescent="0.35">
      <c r="A6798" s="9" t="s">
        <v>3825</v>
      </c>
      <c r="B6798" s="9" t="s">
        <v>68</v>
      </c>
      <c r="C6798" s="9" t="s">
        <v>222</v>
      </c>
      <c r="D6798" s="22" t="s">
        <v>6114</v>
      </c>
      <c r="E6798" s="22"/>
    </row>
    <row r="6799" spans="1:5" ht="15" thickBot="1" x14ac:dyDescent="0.35">
      <c r="A6799" s="17"/>
      <c r="B6799" s="17"/>
      <c r="C6799" s="18"/>
      <c r="D6799" s="2" t="s">
        <v>211</v>
      </c>
      <c r="E6799" s="3" t="s">
        <v>212</v>
      </c>
    </row>
    <row r="6800" spans="1:5" ht="15" thickBot="1" x14ac:dyDescent="0.35">
      <c r="A6800" s="17"/>
      <c r="B6800" s="17"/>
      <c r="C6800" s="18"/>
      <c r="D6800" s="1">
        <v>0</v>
      </c>
      <c r="E6800" s="4" t="s">
        <v>69</v>
      </c>
    </row>
    <row r="6801" spans="1:5" ht="15" thickBot="1" x14ac:dyDescent="0.35">
      <c r="A6801" s="19"/>
      <c r="B6801" s="19"/>
      <c r="C6801" s="20"/>
      <c r="D6801" s="5">
        <v>1</v>
      </c>
      <c r="E6801" s="6" t="s">
        <v>70</v>
      </c>
    </row>
    <row r="6802" spans="1:5" ht="15" thickBot="1" x14ac:dyDescent="0.35">
      <c r="A6802" s="9" t="s">
        <v>3826</v>
      </c>
      <c r="B6802" s="9" t="s">
        <v>68</v>
      </c>
      <c r="C6802" s="9" t="s">
        <v>222</v>
      </c>
      <c r="D6802" s="22" t="s">
        <v>6115</v>
      </c>
      <c r="E6802" s="22"/>
    </row>
    <row r="6803" spans="1:5" ht="15" thickBot="1" x14ac:dyDescent="0.35">
      <c r="A6803" s="17"/>
      <c r="B6803" s="17"/>
      <c r="C6803" s="18"/>
      <c r="D6803" s="2" t="s">
        <v>211</v>
      </c>
      <c r="E6803" s="3" t="s">
        <v>212</v>
      </c>
    </row>
    <row r="6804" spans="1:5" ht="15" thickBot="1" x14ac:dyDescent="0.35">
      <c r="A6804" s="17"/>
      <c r="B6804" s="17"/>
      <c r="C6804" s="18"/>
      <c r="D6804" s="1">
        <v>0</v>
      </c>
      <c r="E6804" s="4" t="s">
        <v>69</v>
      </c>
    </row>
    <row r="6805" spans="1:5" ht="15" thickBot="1" x14ac:dyDescent="0.35">
      <c r="A6805" s="19"/>
      <c r="B6805" s="19"/>
      <c r="C6805" s="20"/>
      <c r="D6805" s="5">
        <v>1</v>
      </c>
      <c r="E6805" s="6" t="s">
        <v>70</v>
      </c>
    </row>
    <row r="6806" spans="1:5" ht="15" thickBot="1" x14ac:dyDescent="0.35">
      <c r="A6806" s="10" t="s">
        <v>3827</v>
      </c>
      <c r="B6806" s="10" t="s">
        <v>10</v>
      </c>
      <c r="C6806" s="10" t="s">
        <v>11</v>
      </c>
      <c r="D6806" s="21" t="s">
        <v>3304</v>
      </c>
      <c r="E6806" s="21"/>
    </row>
    <row r="6807" spans="1:5" ht="15" thickBot="1" x14ac:dyDescent="0.35">
      <c r="A6807" s="9" t="s">
        <v>3828</v>
      </c>
      <c r="B6807" s="9" t="s">
        <v>68</v>
      </c>
      <c r="C6807" s="9" t="s">
        <v>222</v>
      </c>
      <c r="D6807" s="22" t="s">
        <v>6116</v>
      </c>
      <c r="E6807" s="22"/>
    </row>
    <row r="6808" spans="1:5" ht="15" thickBot="1" x14ac:dyDescent="0.35">
      <c r="A6808" s="17"/>
      <c r="B6808" s="17"/>
      <c r="C6808" s="18"/>
      <c r="D6808" s="2" t="s">
        <v>211</v>
      </c>
      <c r="E6808" s="3" t="s">
        <v>212</v>
      </c>
    </row>
    <row r="6809" spans="1:5" ht="15" thickBot="1" x14ac:dyDescent="0.35">
      <c r="A6809" s="17"/>
      <c r="B6809" s="17"/>
      <c r="C6809" s="18"/>
      <c r="D6809" s="1">
        <v>0</v>
      </c>
      <c r="E6809" s="4" t="s">
        <v>69</v>
      </c>
    </row>
    <row r="6810" spans="1:5" ht="15" thickBot="1" x14ac:dyDescent="0.35">
      <c r="A6810" s="19"/>
      <c r="B6810" s="19"/>
      <c r="C6810" s="20"/>
      <c r="D6810" s="5">
        <v>1</v>
      </c>
      <c r="E6810" s="6" t="s">
        <v>70</v>
      </c>
    </row>
    <row r="6811" spans="1:5" ht="15" thickBot="1" x14ac:dyDescent="0.35">
      <c r="A6811" s="9" t="s">
        <v>3829</v>
      </c>
      <c r="B6811" s="9" t="s">
        <v>68</v>
      </c>
      <c r="C6811" s="9" t="s">
        <v>222</v>
      </c>
      <c r="D6811" s="22" t="s">
        <v>6117</v>
      </c>
      <c r="E6811" s="22"/>
    </row>
    <row r="6812" spans="1:5" ht="15" thickBot="1" x14ac:dyDescent="0.35">
      <c r="A6812" s="17"/>
      <c r="B6812" s="17"/>
      <c r="C6812" s="18"/>
      <c r="D6812" s="2" t="s">
        <v>211</v>
      </c>
      <c r="E6812" s="3" t="s">
        <v>212</v>
      </c>
    </row>
    <row r="6813" spans="1:5" ht="15" thickBot="1" x14ac:dyDescent="0.35">
      <c r="A6813" s="17"/>
      <c r="B6813" s="17"/>
      <c r="C6813" s="18"/>
      <c r="D6813" s="1">
        <v>0</v>
      </c>
      <c r="E6813" s="4" t="s">
        <v>69</v>
      </c>
    </row>
    <row r="6814" spans="1:5" ht="15" thickBot="1" x14ac:dyDescent="0.35">
      <c r="A6814" s="19"/>
      <c r="B6814" s="19"/>
      <c r="C6814" s="20"/>
      <c r="D6814" s="5">
        <v>1</v>
      </c>
      <c r="E6814" s="6" t="s">
        <v>70</v>
      </c>
    </row>
    <row r="6815" spans="1:5" ht="15" thickBot="1" x14ac:dyDescent="0.35">
      <c r="A6815" s="9" t="s">
        <v>3830</v>
      </c>
      <c r="B6815" s="9" t="s">
        <v>10</v>
      </c>
      <c r="C6815" s="9" t="s">
        <v>214</v>
      </c>
      <c r="D6815" s="22" t="s">
        <v>3831</v>
      </c>
      <c r="E6815" s="22"/>
    </row>
    <row r="6816" spans="1:5" ht="15" thickBot="1" x14ac:dyDescent="0.35">
      <c r="A6816" s="17"/>
      <c r="B6816" s="17"/>
      <c r="C6816" s="18"/>
      <c r="D6816" s="2" t="s">
        <v>211</v>
      </c>
      <c r="E6816" s="3" t="s">
        <v>212</v>
      </c>
    </row>
    <row r="6817" spans="1:5" ht="15" thickBot="1" x14ac:dyDescent="0.35">
      <c r="A6817" s="17"/>
      <c r="B6817" s="17"/>
      <c r="C6817" s="18"/>
      <c r="D6817" s="1">
        <v>1</v>
      </c>
      <c r="E6817" s="4" t="s">
        <v>3816</v>
      </c>
    </row>
    <row r="6818" spans="1:5" ht="15" thickBot="1" x14ac:dyDescent="0.35">
      <c r="A6818" s="17"/>
      <c r="B6818" s="17"/>
      <c r="C6818" s="18"/>
      <c r="D6818" s="1">
        <v>2</v>
      </c>
      <c r="E6818" s="4" t="s">
        <v>3817</v>
      </c>
    </row>
    <row r="6819" spans="1:5" ht="15" thickBot="1" x14ac:dyDescent="0.35">
      <c r="A6819" s="17"/>
      <c r="B6819" s="17"/>
      <c r="C6819" s="18"/>
      <c r="D6819" s="1">
        <v>3</v>
      </c>
      <c r="E6819" s="4" t="s">
        <v>3818</v>
      </c>
    </row>
    <row r="6820" spans="1:5" ht="15" thickBot="1" x14ac:dyDescent="0.35">
      <c r="A6820" s="17"/>
      <c r="B6820" s="17"/>
      <c r="C6820" s="18"/>
      <c r="D6820" s="1">
        <v>4</v>
      </c>
      <c r="E6820" s="4" t="s">
        <v>3819</v>
      </c>
    </row>
    <row r="6821" spans="1:5" ht="15" thickBot="1" x14ac:dyDescent="0.35">
      <c r="A6821" s="17"/>
      <c r="B6821" s="17"/>
      <c r="C6821" s="18"/>
      <c r="D6821" s="1">
        <v>5</v>
      </c>
      <c r="E6821" s="4" t="s">
        <v>3832</v>
      </c>
    </row>
    <row r="6822" spans="1:5" ht="15" thickBot="1" x14ac:dyDescent="0.35">
      <c r="A6822" s="17"/>
      <c r="B6822" s="17"/>
      <c r="C6822" s="18"/>
      <c r="D6822" s="1">
        <v>6</v>
      </c>
      <c r="E6822" s="4" t="s">
        <v>3302</v>
      </c>
    </row>
    <row r="6823" spans="1:5" ht="15" thickBot="1" x14ac:dyDescent="0.35">
      <c r="A6823" s="17"/>
      <c r="B6823" s="17"/>
      <c r="C6823" s="18"/>
      <c r="D6823" s="1">
        <v>7</v>
      </c>
      <c r="E6823" s="4" t="s">
        <v>8</v>
      </c>
    </row>
    <row r="6824" spans="1:5" ht="15" thickBot="1" x14ac:dyDescent="0.35">
      <c r="A6824" s="17"/>
      <c r="B6824" s="17"/>
      <c r="C6824" s="18"/>
      <c r="D6824" s="1">
        <v>8</v>
      </c>
      <c r="E6824" s="4" t="s">
        <v>3136</v>
      </c>
    </row>
    <row r="6825" spans="1:5" ht="15" thickBot="1" x14ac:dyDescent="0.35">
      <c r="A6825" s="19"/>
      <c r="B6825" s="19"/>
      <c r="C6825" s="20"/>
      <c r="D6825" s="5">
        <v>9</v>
      </c>
      <c r="E6825" s="6" t="s">
        <v>51</v>
      </c>
    </row>
    <row r="6826" spans="1:5" ht="15" thickBot="1" x14ac:dyDescent="0.35">
      <c r="A6826" s="9" t="s">
        <v>3833</v>
      </c>
      <c r="B6826" s="9" t="s">
        <v>68</v>
      </c>
      <c r="C6826" s="9" t="s">
        <v>222</v>
      </c>
      <c r="D6826" s="22" t="s">
        <v>3834</v>
      </c>
      <c r="E6826" s="22"/>
    </row>
    <row r="6827" spans="1:5" ht="15" thickBot="1" x14ac:dyDescent="0.35">
      <c r="A6827" s="17"/>
      <c r="B6827" s="17"/>
      <c r="C6827" s="18"/>
      <c r="D6827" s="2" t="s">
        <v>211</v>
      </c>
      <c r="E6827" s="3" t="s">
        <v>212</v>
      </c>
    </row>
    <row r="6828" spans="1:5" ht="15" thickBot="1" x14ac:dyDescent="0.35">
      <c r="A6828" s="17"/>
      <c r="B6828" s="17"/>
      <c r="C6828" s="18"/>
      <c r="D6828" s="1">
        <v>0</v>
      </c>
      <c r="E6828" s="4" t="s">
        <v>69</v>
      </c>
    </row>
    <row r="6829" spans="1:5" ht="15" thickBot="1" x14ac:dyDescent="0.35">
      <c r="A6829" s="19"/>
      <c r="B6829" s="19"/>
      <c r="C6829" s="20"/>
      <c r="D6829" s="5">
        <v>1</v>
      </c>
      <c r="E6829" s="6" t="s">
        <v>70</v>
      </c>
    </row>
    <row r="6830" spans="1:5" ht="15" thickBot="1" x14ac:dyDescent="0.35">
      <c r="A6830" s="9" t="s">
        <v>3835</v>
      </c>
      <c r="B6830" s="9" t="s">
        <v>68</v>
      </c>
      <c r="C6830" s="9" t="s">
        <v>222</v>
      </c>
      <c r="D6830" s="22" t="s">
        <v>3836</v>
      </c>
      <c r="E6830" s="22"/>
    </row>
    <row r="6831" spans="1:5" ht="15" thickBot="1" x14ac:dyDescent="0.35">
      <c r="A6831" s="17"/>
      <c r="B6831" s="17"/>
      <c r="C6831" s="18"/>
      <c r="D6831" s="2" t="s">
        <v>211</v>
      </c>
      <c r="E6831" s="3" t="s">
        <v>212</v>
      </c>
    </row>
    <row r="6832" spans="1:5" ht="15" thickBot="1" x14ac:dyDescent="0.35">
      <c r="A6832" s="17"/>
      <c r="B6832" s="17"/>
      <c r="C6832" s="18"/>
      <c r="D6832" s="1">
        <v>0</v>
      </c>
      <c r="E6832" s="4" t="s">
        <v>69</v>
      </c>
    </row>
    <row r="6833" spans="1:5" ht="15" thickBot="1" x14ac:dyDescent="0.35">
      <c r="A6833" s="19"/>
      <c r="B6833" s="19"/>
      <c r="C6833" s="20"/>
      <c r="D6833" s="5">
        <v>1</v>
      </c>
      <c r="E6833" s="6" t="s">
        <v>70</v>
      </c>
    </row>
    <row r="6834" spans="1:5" ht="15" thickBot="1" x14ac:dyDescent="0.35">
      <c r="A6834" s="9" t="s">
        <v>3837</v>
      </c>
      <c r="B6834" s="9" t="s">
        <v>68</v>
      </c>
      <c r="C6834" s="9" t="s">
        <v>222</v>
      </c>
      <c r="D6834" s="22" t="s">
        <v>3838</v>
      </c>
      <c r="E6834" s="22"/>
    </row>
    <row r="6835" spans="1:5" ht="15" thickBot="1" x14ac:dyDescent="0.35">
      <c r="A6835" s="17"/>
      <c r="B6835" s="17"/>
      <c r="C6835" s="18"/>
      <c r="D6835" s="2" t="s">
        <v>211</v>
      </c>
      <c r="E6835" s="3" t="s">
        <v>212</v>
      </c>
    </row>
    <row r="6836" spans="1:5" ht="15" thickBot="1" x14ac:dyDescent="0.35">
      <c r="A6836" s="17"/>
      <c r="B6836" s="17"/>
      <c r="C6836" s="18"/>
      <c r="D6836" s="1">
        <v>0</v>
      </c>
      <c r="E6836" s="4" t="s">
        <v>69</v>
      </c>
    </row>
    <row r="6837" spans="1:5" ht="15" thickBot="1" x14ac:dyDescent="0.35">
      <c r="A6837" s="19"/>
      <c r="B6837" s="19"/>
      <c r="C6837" s="20"/>
      <c r="D6837" s="5">
        <v>1</v>
      </c>
      <c r="E6837" s="6" t="s">
        <v>70</v>
      </c>
    </row>
    <row r="6838" spans="1:5" ht="15" thickBot="1" x14ac:dyDescent="0.35">
      <c r="A6838" s="9" t="s">
        <v>3839</v>
      </c>
      <c r="B6838" s="9" t="s">
        <v>68</v>
      </c>
      <c r="C6838" s="9" t="s">
        <v>222</v>
      </c>
      <c r="D6838" s="22" t="s">
        <v>3840</v>
      </c>
      <c r="E6838" s="22"/>
    </row>
    <row r="6839" spans="1:5" ht="15" thickBot="1" x14ac:dyDescent="0.35">
      <c r="A6839" s="17"/>
      <c r="B6839" s="17"/>
      <c r="C6839" s="18"/>
      <c r="D6839" s="2" t="s">
        <v>211</v>
      </c>
      <c r="E6839" s="3" t="s">
        <v>212</v>
      </c>
    </row>
    <row r="6840" spans="1:5" ht="15" thickBot="1" x14ac:dyDescent="0.35">
      <c r="A6840" s="17"/>
      <c r="B6840" s="17"/>
      <c r="C6840" s="18"/>
      <c r="D6840" s="1">
        <v>0</v>
      </c>
      <c r="E6840" s="4" t="s">
        <v>69</v>
      </c>
    </row>
    <row r="6841" spans="1:5" ht="15" thickBot="1" x14ac:dyDescent="0.35">
      <c r="A6841" s="19"/>
      <c r="B6841" s="19"/>
      <c r="C6841" s="20"/>
      <c r="D6841" s="5">
        <v>1</v>
      </c>
      <c r="E6841" s="6" t="s">
        <v>70</v>
      </c>
    </row>
    <row r="6842" spans="1:5" ht="15" thickBot="1" x14ac:dyDescent="0.35">
      <c r="A6842" s="9" t="s">
        <v>3841</v>
      </c>
      <c r="B6842" s="9" t="s">
        <v>68</v>
      </c>
      <c r="C6842" s="9" t="s">
        <v>222</v>
      </c>
      <c r="D6842" s="22" t="s">
        <v>3842</v>
      </c>
      <c r="E6842" s="22"/>
    </row>
    <row r="6843" spans="1:5" ht="15" thickBot="1" x14ac:dyDescent="0.35">
      <c r="A6843" s="17"/>
      <c r="B6843" s="17"/>
      <c r="C6843" s="18"/>
      <c r="D6843" s="2" t="s">
        <v>211</v>
      </c>
      <c r="E6843" s="3" t="s">
        <v>212</v>
      </c>
    </row>
    <row r="6844" spans="1:5" ht="15" thickBot="1" x14ac:dyDescent="0.35">
      <c r="A6844" s="17"/>
      <c r="B6844" s="17"/>
      <c r="C6844" s="18"/>
      <c r="D6844" s="1">
        <v>0</v>
      </c>
      <c r="E6844" s="4" t="s">
        <v>69</v>
      </c>
    </row>
    <row r="6845" spans="1:5" ht="15" thickBot="1" x14ac:dyDescent="0.35">
      <c r="A6845" s="19"/>
      <c r="B6845" s="19"/>
      <c r="C6845" s="20"/>
      <c r="D6845" s="5">
        <v>1</v>
      </c>
      <c r="E6845" s="6" t="s">
        <v>70</v>
      </c>
    </row>
    <row r="6846" spans="1:5" ht="15" thickBot="1" x14ac:dyDescent="0.35">
      <c r="A6846" s="9" t="s">
        <v>3843</v>
      </c>
      <c r="B6846" s="9" t="s">
        <v>68</v>
      </c>
      <c r="C6846" s="9" t="s">
        <v>222</v>
      </c>
      <c r="D6846" s="22" t="s">
        <v>3844</v>
      </c>
      <c r="E6846" s="22"/>
    </row>
    <row r="6847" spans="1:5" ht="15" thickBot="1" x14ac:dyDescent="0.35">
      <c r="A6847" s="17"/>
      <c r="B6847" s="17"/>
      <c r="C6847" s="18"/>
      <c r="D6847" s="2" t="s">
        <v>211</v>
      </c>
      <c r="E6847" s="3" t="s">
        <v>212</v>
      </c>
    </row>
    <row r="6848" spans="1:5" ht="15" thickBot="1" x14ac:dyDescent="0.35">
      <c r="A6848" s="17"/>
      <c r="B6848" s="17"/>
      <c r="C6848" s="18"/>
      <c r="D6848" s="1">
        <v>0</v>
      </c>
      <c r="E6848" s="4" t="s">
        <v>69</v>
      </c>
    </row>
    <row r="6849" spans="1:5" ht="15" thickBot="1" x14ac:dyDescent="0.35">
      <c r="A6849" s="19"/>
      <c r="B6849" s="19"/>
      <c r="C6849" s="20"/>
      <c r="D6849" s="5">
        <v>1</v>
      </c>
      <c r="E6849" s="6" t="s">
        <v>70</v>
      </c>
    </row>
    <row r="6850" spans="1:5" ht="15" thickBot="1" x14ac:dyDescent="0.35">
      <c r="A6850" s="10" t="s">
        <v>3845</v>
      </c>
      <c r="B6850" s="10" t="s">
        <v>10</v>
      </c>
      <c r="C6850" s="10" t="s">
        <v>11</v>
      </c>
      <c r="D6850" s="21" t="s">
        <v>3304</v>
      </c>
      <c r="E6850" s="21"/>
    </row>
    <row r="6851" spans="1:5" ht="15" thickBot="1" x14ac:dyDescent="0.35">
      <c r="A6851" s="9" t="s">
        <v>3846</v>
      </c>
      <c r="B6851" s="9" t="s">
        <v>68</v>
      </c>
      <c r="C6851" s="9" t="s">
        <v>222</v>
      </c>
      <c r="D6851" s="22" t="s">
        <v>3847</v>
      </c>
      <c r="E6851" s="22"/>
    </row>
    <row r="6852" spans="1:5" ht="15" thickBot="1" x14ac:dyDescent="0.35">
      <c r="A6852" s="17"/>
      <c r="B6852" s="17"/>
      <c r="C6852" s="18"/>
      <c r="D6852" s="2" t="s">
        <v>211</v>
      </c>
      <c r="E6852" s="3" t="s">
        <v>212</v>
      </c>
    </row>
    <row r="6853" spans="1:5" ht="15" thickBot="1" x14ac:dyDescent="0.35">
      <c r="A6853" s="17"/>
      <c r="B6853" s="17"/>
      <c r="C6853" s="18"/>
      <c r="D6853" s="1">
        <v>0</v>
      </c>
      <c r="E6853" s="4" t="s">
        <v>69</v>
      </c>
    </row>
    <row r="6854" spans="1:5" ht="15" thickBot="1" x14ac:dyDescent="0.35">
      <c r="A6854" s="19"/>
      <c r="B6854" s="19"/>
      <c r="C6854" s="20"/>
      <c r="D6854" s="5">
        <v>1</v>
      </c>
      <c r="E6854" s="6" t="s">
        <v>70</v>
      </c>
    </row>
    <row r="6855" spans="1:5" ht="15" thickBot="1" x14ac:dyDescent="0.35">
      <c r="A6855" s="9" t="s">
        <v>3848</v>
      </c>
      <c r="B6855" s="9" t="s">
        <v>68</v>
      </c>
      <c r="C6855" s="9" t="s">
        <v>222</v>
      </c>
      <c r="D6855" s="22" t="s">
        <v>3849</v>
      </c>
      <c r="E6855" s="22"/>
    </row>
    <row r="6856" spans="1:5" ht="15" thickBot="1" x14ac:dyDescent="0.35">
      <c r="A6856" s="17"/>
      <c r="B6856" s="17"/>
      <c r="C6856" s="18"/>
      <c r="D6856" s="2" t="s">
        <v>211</v>
      </c>
      <c r="E6856" s="3" t="s">
        <v>212</v>
      </c>
    </row>
    <row r="6857" spans="1:5" ht="15" thickBot="1" x14ac:dyDescent="0.35">
      <c r="A6857" s="17"/>
      <c r="B6857" s="17"/>
      <c r="C6857" s="18"/>
      <c r="D6857" s="1">
        <v>0</v>
      </c>
      <c r="E6857" s="4" t="s">
        <v>69</v>
      </c>
    </row>
    <row r="6858" spans="1:5" ht="15" thickBot="1" x14ac:dyDescent="0.35">
      <c r="A6858" s="19"/>
      <c r="B6858" s="19"/>
      <c r="C6858" s="20"/>
      <c r="D6858" s="5">
        <v>1</v>
      </c>
      <c r="E6858" s="6" t="s">
        <v>70</v>
      </c>
    </row>
    <row r="6859" spans="1:5" ht="15" thickBot="1" x14ac:dyDescent="0.35">
      <c r="A6859" s="9" t="s">
        <v>3850</v>
      </c>
      <c r="B6859" s="9" t="s">
        <v>68</v>
      </c>
      <c r="C6859" s="9" t="s">
        <v>222</v>
      </c>
      <c r="D6859" s="22" t="s">
        <v>3851</v>
      </c>
      <c r="E6859" s="22"/>
    </row>
    <row r="6860" spans="1:5" ht="15" thickBot="1" x14ac:dyDescent="0.35">
      <c r="A6860" s="17"/>
      <c r="B6860" s="17"/>
      <c r="C6860" s="18"/>
      <c r="D6860" s="2" t="s">
        <v>211</v>
      </c>
      <c r="E6860" s="3" t="s">
        <v>212</v>
      </c>
    </row>
    <row r="6861" spans="1:5" ht="15" thickBot="1" x14ac:dyDescent="0.35">
      <c r="A6861" s="17"/>
      <c r="B6861" s="17"/>
      <c r="C6861" s="18"/>
      <c r="D6861" s="1">
        <v>0</v>
      </c>
      <c r="E6861" s="4" t="s">
        <v>69</v>
      </c>
    </row>
    <row r="6862" spans="1:5" ht="15" thickBot="1" x14ac:dyDescent="0.35">
      <c r="A6862" s="19"/>
      <c r="B6862" s="19"/>
      <c r="C6862" s="20"/>
      <c r="D6862" s="5">
        <v>1</v>
      </c>
      <c r="E6862" s="6" t="s">
        <v>70</v>
      </c>
    </row>
    <row r="6863" spans="1:5" ht="15" thickBot="1" x14ac:dyDescent="0.35">
      <c r="A6863" s="9" t="s">
        <v>3852</v>
      </c>
      <c r="B6863" s="9" t="s">
        <v>5</v>
      </c>
      <c r="C6863" s="9" t="s">
        <v>6</v>
      </c>
      <c r="D6863" s="22" t="s">
        <v>3853</v>
      </c>
      <c r="E6863" s="22"/>
    </row>
    <row r="6864" spans="1:5" ht="15" thickBot="1" x14ac:dyDescent="0.35">
      <c r="A6864" s="17"/>
      <c r="B6864" s="17"/>
      <c r="C6864" s="18"/>
      <c r="D6864" s="2" t="s">
        <v>211</v>
      </c>
      <c r="E6864" s="3" t="s">
        <v>212</v>
      </c>
    </row>
    <row r="6865" spans="1:5" ht="15" thickBot="1" x14ac:dyDescent="0.35">
      <c r="A6865" s="17"/>
      <c r="B6865" s="17"/>
      <c r="C6865" s="18"/>
      <c r="D6865" s="1">
        <v>1</v>
      </c>
      <c r="E6865" s="4" t="s">
        <v>3795</v>
      </c>
    </row>
    <row r="6866" spans="1:5" ht="15" thickBot="1" x14ac:dyDescent="0.35">
      <c r="A6866" s="17"/>
      <c r="B6866" s="17"/>
      <c r="C6866" s="18"/>
      <c r="D6866" s="1">
        <v>995</v>
      </c>
      <c r="E6866" s="4" t="s">
        <v>3302</v>
      </c>
    </row>
    <row r="6867" spans="1:5" ht="15" thickBot="1" x14ac:dyDescent="0.35">
      <c r="A6867" s="17"/>
      <c r="B6867" s="17"/>
      <c r="C6867" s="18"/>
      <c r="D6867" s="1">
        <v>-1</v>
      </c>
      <c r="E6867" s="4" t="s">
        <v>8</v>
      </c>
    </row>
    <row r="6868" spans="1:5" ht="15" thickBot="1" x14ac:dyDescent="0.35">
      <c r="A6868" s="17"/>
      <c r="B6868" s="17"/>
      <c r="C6868" s="18"/>
      <c r="D6868" s="1">
        <v>-2</v>
      </c>
      <c r="E6868" s="4" t="s">
        <v>3136</v>
      </c>
    </row>
    <row r="6869" spans="1:5" ht="15" thickBot="1" x14ac:dyDescent="0.35">
      <c r="A6869" s="19"/>
      <c r="B6869" s="19"/>
      <c r="C6869" s="20"/>
      <c r="D6869" s="5">
        <v>-3</v>
      </c>
      <c r="E6869" s="6" t="s">
        <v>51</v>
      </c>
    </row>
    <row r="6870" spans="1:5" ht="15" thickBot="1" x14ac:dyDescent="0.35">
      <c r="A6870" s="10" t="s">
        <v>3854</v>
      </c>
      <c r="B6870" s="10" t="s">
        <v>5</v>
      </c>
      <c r="C6870" s="10" t="s">
        <v>11</v>
      </c>
      <c r="D6870" s="21" t="s">
        <v>3798</v>
      </c>
      <c r="E6870" s="21"/>
    </row>
    <row r="6871" spans="1:5" ht="15" thickBot="1" x14ac:dyDescent="0.35">
      <c r="A6871" s="10" t="s">
        <v>3855</v>
      </c>
      <c r="B6871" s="10" t="s">
        <v>10</v>
      </c>
      <c r="C6871" s="10" t="s">
        <v>11</v>
      </c>
      <c r="D6871" s="21" t="s">
        <v>3304</v>
      </c>
      <c r="E6871" s="21"/>
    </row>
    <row r="6872" spans="1:5" ht="15" thickBot="1" x14ac:dyDescent="0.35">
      <c r="A6872" s="9" t="s">
        <v>3856</v>
      </c>
      <c r="B6872" s="9" t="s">
        <v>5</v>
      </c>
      <c r="C6872" s="9" t="s">
        <v>6</v>
      </c>
      <c r="D6872" s="22" t="s">
        <v>3857</v>
      </c>
      <c r="E6872" s="22"/>
    </row>
    <row r="6873" spans="1:5" ht="15" thickBot="1" x14ac:dyDescent="0.35">
      <c r="A6873" s="17"/>
      <c r="B6873" s="17"/>
      <c r="C6873" s="18"/>
      <c r="D6873" s="2" t="s">
        <v>211</v>
      </c>
      <c r="E6873" s="3" t="s">
        <v>212</v>
      </c>
    </row>
    <row r="6874" spans="1:5" ht="15" thickBot="1" x14ac:dyDescent="0.35">
      <c r="A6874" s="17"/>
      <c r="B6874" s="17"/>
      <c r="C6874" s="18"/>
      <c r="D6874" s="1">
        <v>1</v>
      </c>
      <c r="E6874" s="4" t="s">
        <v>2808</v>
      </c>
    </row>
    <row r="6875" spans="1:5" ht="15" thickBot="1" x14ac:dyDescent="0.35">
      <c r="A6875" s="17"/>
      <c r="B6875" s="17"/>
      <c r="C6875" s="18"/>
      <c r="D6875" s="1">
        <v>0</v>
      </c>
      <c r="E6875" s="4" t="s">
        <v>69</v>
      </c>
    </row>
    <row r="6876" spans="1:5" ht="15" thickBot="1" x14ac:dyDescent="0.35">
      <c r="A6876" s="17"/>
      <c r="B6876" s="17"/>
      <c r="C6876" s="18"/>
      <c r="D6876" s="1">
        <v>-1</v>
      </c>
      <c r="E6876" s="4" t="s">
        <v>8</v>
      </c>
    </row>
    <row r="6877" spans="1:5" ht="15" thickBot="1" x14ac:dyDescent="0.35">
      <c r="A6877" s="19"/>
      <c r="B6877" s="19"/>
      <c r="C6877" s="20"/>
      <c r="D6877" s="5">
        <v>-2</v>
      </c>
      <c r="E6877" s="6" t="s">
        <v>3136</v>
      </c>
    </row>
    <row r="6878" spans="1:5" ht="15" thickBot="1" x14ac:dyDescent="0.35">
      <c r="A6878" s="9" t="s">
        <v>3858</v>
      </c>
      <c r="B6878" s="9" t="s">
        <v>5</v>
      </c>
      <c r="C6878" s="9" t="s">
        <v>6</v>
      </c>
      <c r="D6878" s="22" t="s">
        <v>3859</v>
      </c>
      <c r="E6878" s="22"/>
    </row>
    <row r="6879" spans="1:5" ht="15" thickBot="1" x14ac:dyDescent="0.35">
      <c r="A6879" s="17"/>
      <c r="B6879" s="17"/>
      <c r="C6879" s="18"/>
      <c r="D6879" s="2" t="s">
        <v>211</v>
      </c>
      <c r="E6879" s="3" t="s">
        <v>212</v>
      </c>
    </row>
    <row r="6880" spans="1:5" ht="15" thickBot="1" x14ac:dyDescent="0.35">
      <c r="A6880" s="17"/>
      <c r="B6880" s="17"/>
      <c r="C6880" s="18"/>
      <c r="D6880" s="1">
        <v>1</v>
      </c>
      <c r="E6880" s="4" t="s">
        <v>3860</v>
      </c>
    </row>
    <row r="6881" spans="1:5" ht="15" thickBot="1" x14ac:dyDescent="0.35">
      <c r="A6881" s="17"/>
      <c r="B6881" s="17"/>
      <c r="C6881" s="18"/>
      <c r="D6881" s="1">
        <v>2</v>
      </c>
      <c r="E6881" s="4" t="s">
        <v>3861</v>
      </c>
    </row>
    <row r="6882" spans="1:5" ht="15" thickBot="1" x14ac:dyDescent="0.35">
      <c r="A6882" s="19"/>
      <c r="B6882" s="19"/>
      <c r="C6882" s="20"/>
      <c r="D6882" s="5">
        <v>3</v>
      </c>
      <c r="E6882" s="6" t="s">
        <v>3862</v>
      </c>
    </row>
    <row r="6883" spans="1:5" ht="15" thickBot="1" x14ac:dyDescent="0.35">
      <c r="A6883" s="9" t="s">
        <v>3863</v>
      </c>
      <c r="B6883" s="9" t="s">
        <v>5</v>
      </c>
      <c r="C6883" s="9" t="s">
        <v>6</v>
      </c>
      <c r="D6883" s="22" t="s">
        <v>3864</v>
      </c>
      <c r="E6883" s="22"/>
    </row>
    <row r="6884" spans="1:5" ht="15" thickBot="1" x14ac:dyDescent="0.35">
      <c r="A6884" s="17"/>
      <c r="B6884" s="17"/>
      <c r="C6884" s="18"/>
      <c r="D6884" s="2" t="s">
        <v>211</v>
      </c>
      <c r="E6884" s="3" t="s">
        <v>212</v>
      </c>
    </row>
    <row r="6885" spans="1:5" ht="15" thickBot="1" x14ac:dyDescent="0.35">
      <c r="A6885" s="17"/>
      <c r="B6885" s="17"/>
      <c r="C6885" s="18"/>
      <c r="D6885" s="1">
        <v>1</v>
      </c>
      <c r="E6885" s="4" t="s">
        <v>2803</v>
      </c>
    </row>
    <row r="6886" spans="1:5" ht="15" thickBot="1" x14ac:dyDescent="0.35">
      <c r="A6886" s="17"/>
      <c r="B6886" s="17"/>
      <c r="C6886" s="18"/>
      <c r="D6886" s="1">
        <v>0</v>
      </c>
      <c r="E6886" s="4" t="s">
        <v>3429</v>
      </c>
    </row>
    <row r="6887" spans="1:5" ht="15" thickBot="1" x14ac:dyDescent="0.35">
      <c r="A6887" s="17"/>
      <c r="B6887" s="17"/>
      <c r="C6887" s="18"/>
      <c r="D6887" s="1">
        <v>-1</v>
      </c>
      <c r="E6887" s="4" t="s">
        <v>8</v>
      </c>
    </row>
    <row r="6888" spans="1:5" ht="15" thickBot="1" x14ac:dyDescent="0.35">
      <c r="A6888" s="19"/>
      <c r="B6888" s="19"/>
      <c r="C6888" s="20"/>
      <c r="D6888" s="5">
        <v>-2</v>
      </c>
      <c r="E6888" s="6" t="s">
        <v>3136</v>
      </c>
    </row>
    <row r="6889" spans="1:5" ht="15" thickBot="1" x14ac:dyDescent="0.35">
      <c r="A6889" s="10" t="s">
        <v>3865</v>
      </c>
      <c r="B6889" s="10" t="s">
        <v>5</v>
      </c>
      <c r="C6889" s="10" t="s">
        <v>11</v>
      </c>
      <c r="D6889" s="21" t="s">
        <v>2805</v>
      </c>
      <c r="E6889" s="21"/>
    </row>
    <row r="6890" spans="1:5" ht="15" thickBot="1" x14ac:dyDescent="0.35">
      <c r="A6890" s="9" t="s">
        <v>3866</v>
      </c>
      <c r="B6890" s="9" t="s">
        <v>5</v>
      </c>
      <c r="C6890" s="9" t="s">
        <v>6</v>
      </c>
      <c r="D6890" s="22" t="s">
        <v>3867</v>
      </c>
      <c r="E6890" s="22"/>
    </row>
    <row r="6891" spans="1:5" ht="15" thickBot="1" x14ac:dyDescent="0.35">
      <c r="A6891" s="17"/>
      <c r="B6891" s="17"/>
      <c r="C6891" s="18"/>
      <c r="D6891" s="2" t="s">
        <v>211</v>
      </c>
      <c r="E6891" s="3" t="s">
        <v>212</v>
      </c>
    </row>
    <row r="6892" spans="1:5" ht="15" thickBot="1" x14ac:dyDescent="0.35">
      <c r="A6892" s="17"/>
      <c r="B6892" s="17"/>
      <c r="C6892" s="18"/>
      <c r="D6892" s="1">
        <v>1</v>
      </c>
      <c r="E6892" s="4" t="s">
        <v>2803</v>
      </c>
    </row>
    <row r="6893" spans="1:5" ht="15" thickBot="1" x14ac:dyDescent="0.35">
      <c r="A6893" s="17"/>
      <c r="B6893" s="17"/>
      <c r="C6893" s="18"/>
      <c r="D6893" s="1">
        <v>0</v>
      </c>
      <c r="E6893" s="4" t="s">
        <v>3429</v>
      </c>
    </row>
    <row r="6894" spans="1:5" ht="15" thickBot="1" x14ac:dyDescent="0.35">
      <c r="A6894" s="17"/>
      <c r="B6894" s="17"/>
      <c r="C6894" s="18"/>
      <c r="D6894" s="1">
        <v>-1</v>
      </c>
      <c r="E6894" s="4" t="s">
        <v>8</v>
      </c>
    </row>
    <row r="6895" spans="1:5" ht="15" thickBot="1" x14ac:dyDescent="0.35">
      <c r="A6895" s="19"/>
      <c r="B6895" s="19"/>
      <c r="C6895" s="20"/>
      <c r="D6895" s="5">
        <v>-2</v>
      </c>
      <c r="E6895" s="6" t="s">
        <v>3136</v>
      </c>
    </row>
    <row r="6896" spans="1:5" ht="15" thickBot="1" x14ac:dyDescent="0.35">
      <c r="A6896" s="10" t="s">
        <v>3868</v>
      </c>
      <c r="B6896" s="10" t="s">
        <v>5</v>
      </c>
      <c r="C6896" s="10" t="s">
        <v>11</v>
      </c>
      <c r="D6896" s="21" t="s">
        <v>2805</v>
      </c>
      <c r="E6896" s="21"/>
    </row>
    <row r="6897" spans="1:5" ht="15" thickBot="1" x14ac:dyDescent="0.35">
      <c r="A6897" s="9" t="s">
        <v>3869</v>
      </c>
      <c r="B6897" s="9" t="s">
        <v>5</v>
      </c>
      <c r="C6897" s="9" t="s">
        <v>6</v>
      </c>
      <c r="D6897" s="22" t="s">
        <v>3870</v>
      </c>
      <c r="E6897" s="22"/>
    </row>
    <row r="6898" spans="1:5" ht="15" thickBot="1" x14ac:dyDescent="0.35">
      <c r="A6898" s="17"/>
      <c r="B6898" s="17"/>
      <c r="C6898" s="18"/>
      <c r="D6898" s="2" t="s">
        <v>211</v>
      </c>
      <c r="E6898" s="3" t="s">
        <v>212</v>
      </c>
    </row>
    <row r="6899" spans="1:5" ht="15" thickBot="1" x14ac:dyDescent="0.35">
      <c r="A6899" s="17"/>
      <c r="B6899" s="17"/>
      <c r="C6899" s="18"/>
      <c r="D6899" s="1">
        <v>1</v>
      </c>
      <c r="E6899" s="4" t="s">
        <v>2803</v>
      </c>
    </row>
    <row r="6900" spans="1:5" ht="15" thickBot="1" x14ac:dyDescent="0.35">
      <c r="A6900" s="17"/>
      <c r="B6900" s="17"/>
      <c r="C6900" s="18"/>
      <c r="D6900" s="1">
        <v>0</v>
      </c>
      <c r="E6900" s="4" t="s">
        <v>3429</v>
      </c>
    </row>
    <row r="6901" spans="1:5" ht="15" thickBot="1" x14ac:dyDescent="0.35">
      <c r="A6901" s="17"/>
      <c r="B6901" s="17"/>
      <c r="C6901" s="18"/>
      <c r="D6901" s="1">
        <v>-1</v>
      </c>
      <c r="E6901" s="4" t="s">
        <v>8</v>
      </c>
    </row>
    <row r="6902" spans="1:5" ht="15" thickBot="1" x14ac:dyDescent="0.35">
      <c r="A6902" s="19"/>
      <c r="B6902" s="19"/>
      <c r="C6902" s="20"/>
      <c r="D6902" s="5">
        <v>-2</v>
      </c>
      <c r="E6902" s="6" t="s">
        <v>3136</v>
      </c>
    </row>
    <row r="6903" spans="1:5" ht="15" thickBot="1" x14ac:dyDescent="0.35">
      <c r="A6903" s="10" t="s">
        <v>3871</v>
      </c>
      <c r="B6903" s="10" t="s">
        <v>5</v>
      </c>
      <c r="C6903" s="10" t="s">
        <v>11</v>
      </c>
      <c r="D6903" s="21" t="s">
        <v>2805</v>
      </c>
      <c r="E6903" s="21"/>
    </row>
    <row r="6904" spans="1:5" ht="15" thickBot="1" x14ac:dyDescent="0.35">
      <c r="A6904" s="9" t="s">
        <v>3872</v>
      </c>
      <c r="B6904" s="9" t="s">
        <v>5</v>
      </c>
      <c r="C6904" s="9" t="s">
        <v>6</v>
      </c>
      <c r="D6904" s="22" t="s">
        <v>3873</v>
      </c>
      <c r="E6904" s="22"/>
    </row>
    <row r="6905" spans="1:5" ht="15" thickBot="1" x14ac:dyDescent="0.35">
      <c r="A6905" s="17"/>
      <c r="B6905" s="17"/>
      <c r="C6905" s="18"/>
      <c r="D6905" s="2" t="s">
        <v>211</v>
      </c>
      <c r="E6905" s="3" t="s">
        <v>212</v>
      </c>
    </row>
    <row r="6906" spans="1:5" ht="15" thickBot="1" x14ac:dyDescent="0.35">
      <c r="A6906" s="17"/>
      <c r="B6906" s="17"/>
      <c r="C6906" s="18"/>
      <c r="D6906" s="1">
        <v>1</v>
      </c>
      <c r="E6906" s="4" t="s">
        <v>2803</v>
      </c>
    </row>
    <row r="6907" spans="1:5" ht="15" thickBot="1" x14ac:dyDescent="0.35">
      <c r="A6907" s="17"/>
      <c r="B6907" s="17"/>
      <c r="C6907" s="18"/>
      <c r="D6907" s="1">
        <v>0</v>
      </c>
      <c r="E6907" s="4" t="s">
        <v>3429</v>
      </c>
    </row>
    <row r="6908" spans="1:5" ht="15" thickBot="1" x14ac:dyDescent="0.35">
      <c r="A6908" s="17"/>
      <c r="B6908" s="17"/>
      <c r="C6908" s="18"/>
      <c r="D6908" s="1">
        <v>-1</v>
      </c>
      <c r="E6908" s="4" t="s">
        <v>8</v>
      </c>
    </row>
    <row r="6909" spans="1:5" ht="15" thickBot="1" x14ac:dyDescent="0.35">
      <c r="A6909" s="19"/>
      <c r="B6909" s="19"/>
      <c r="C6909" s="20"/>
      <c r="D6909" s="5">
        <v>-2</v>
      </c>
      <c r="E6909" s="6" t="s">
        <v>3136</v>
      </c>
    </row>
    <row r="6910" spans="1:5" ht="15" thickBot="1" x14ac:dyDescent="0.35">
      <c r="A6910" s="10" t="s">
        <v>3874</v>
      </c>
      <c r="B6910" s="10" t="s">
        <v>5</v>
      </c>
      <c r="C6910" s="10" t="s">
        <v>11</v>
      </c>
      <c r="D6910" s="21" t="s">
        <v>2805</v>
      </c>
      <c r="E6910" s="21"/>
    </row>
    <row r="6911" spans="1:5" ht="15" thickBot="1" x14ac:dyDescent="0.35">
      <c r="A6911" s="9" t="s">
        <v>3875</v>
      </c>
      <c r="B6911" s="9" t="s">
        <v>5</v>
      </c>
      <c r="C6911" s="9" t="s">
        <v>6</v>
      </c>
      <c r="D6911" s="22" t="s">
        <v>3876</v>
      </c>
      <c r="E6911" s="22"/>
    </row>
    <row r="6912" spans="1:5" ht="15" thickBot="1" x14ac:dyDescent="0.35">
      <c r="A6912" s="17"/>
      <c r="B6912" s="17"/>
      <c r="C6912" s="18"/>
      <c r="D6912" s="2" t="s">
        <v>211</v>
      </c>
      <c r="E6912" s="3" t="s">
        <v>212</v>
      </c>
    </row>
    <row r="6913" spans="1:5" ht="15" thickBot="1" x14ac:dyDescent="0.35">
      <c r="A6913" s="17"/>
      <c r="B6913" s="17"/>
      <c r="C6913" s="18"/>
      <c r="D6913" s="1">
        <v>1</v>
      </c>
      <c r="E6913" s="4" t="s">
        <v>2803</v>
      </c>
    </row>
    <row r="6914" spans="1:5" ht="15" thickBot="1" x14ac:dyDescent="0.35">
      <c r="A6914" s="17"/>
      <c r="B6914" s="17"/>
      <c r="C6914" s="18"/>
      <c r="D6914" s="1">
        <v>0</v>
      </c>
      <c r="E6914" s="4" t="s">
        <v>3429</v>
      </c>
    </row>
    <row r="6915" spans="1:5" ht="15" thickBot="1" x14ac:dyDescent="0.35">
      <c r="A6915" s="17"/>
      <c r="B6915" s="17"/>
      <c r="C6915" s="18"/>
      <c r="D6915" s="1">
        <v>-1</v>
      </c>
      <c r="E6915" s="4" t="s">
        <v>8</v>
      </c>
    </row>
    <row r="6916" spans="1:5" ht="15" thickBot="1" x14ac:dyDescent="0.35">
      <c r="A6916" s="19"/>
      <c r="B6916" s="19"/>
      <c r="C6916" s="20"/>
      <c r="D6916" s="5">
        <v>-2</v>
      </c>
      <c r="E6916" s="6" t="s">
        <v>3136</v>
      </c>
    </row>
    <row r="6917" spans="1:5" ht="15" thickBot="1" x14ac:dyDescent="0.35">
      <c r="A6917" s="10" t="s">
        <v>3877</v>
      </c>
      <c r="B6917" s="10" t="s">
        <v>5</v>
      </c>
      <c r="C6917" s="10" t="s">
        <v>11</v>
      </c>
      <c r="D6917" s="21" t="s">
        <v>2805</v>
      </c>
      <c r="E6917" s="21"/>
    </row>
    <row r="6918" spans="1:5" ht="15" thickBot="1" x14ac:dyDescent="0.35">
      <c r="A6918" s="9" t="s">
        <v>3878</v>
      </c>
      <c r="B6918" s="9" t="s">
        <v>5</v>
      </c>
      <c r="C6918" s="9" t="s">
        <v>6</v>
      </c>
      <c r="D6918" s="22" t="s">
        <v>3879</v>
      </c>
      <c r="E6918" s="22"/>
    </row>
    <row r="6919" spans="1:5" ht="15" thickBot="1" x14ac:dyDescent="0.35">
      <c r="A6919" s="17"/>
      <c r="B6919" s="17"/>
      <c r="C6919" s="18"/>
      <c r="D6919" s="2" t="s">
        <v>211</v>
      </c>
      <c r="E6919" s="3" t="s">
        <v>212</v>
      </c>
    </row>
    <row r="6920" spans="1:5" ht="15" thickBot="1" x14ac:dyDescent="0.35">
      <c r="A6920" s="17"/>
      <c r="B6920" s="17"/>
      <c r="C6920" s="18"/>
      <c r="D6920" s="1">
        <v>1</v>
      </c>
      <c r="E6920" s="4" t="s">
        <v>2803</v>
      </c>
    </row>
    <row r="6921" spans="1:5" ht="15" thickBot="1" x14ac:dyDescent="0.35">
      <c r="A6921" s="17"/>
      <c r="B6921" s="17"/>
      <c r="C6921" s="18"/>
      <c r="D6921" s="1">
        <v>0</v>
      </c>
      <c r="E6921" s="4" t="s">
        <v>3429</v>
      </c>
    </row>
    <row r="6922" spans="1:5" ht="15" thickBot="1" x14ac:dyDescent="0.35">
      <c r="A6922" s="17"/>
      <c r="B6922" s="17"/>
      <c r="C6922" s="18"/>
      <c r="D6922" s="1">
        <v>-1</v>
      </c>
      <c r="E6922" s="4" t="s">
        <v>8</v>
      </c>
    </row>
    <row r="6923" spans="1:5" ht="15" thickBot="1" x14ac:dyDescent="0.35">
      <c r="A6923" s="19"/>
      <c r="B6923" s="19"/>
      <c r="C6923" s="20"/>
      <c r="D6923" s="5">
        <v>-2</v>
      </c>
      <c r="E6923" s="6" t="s">
        <v>3136</v>
      </c>
    </row>
    <row r="6924" spans="1:5" ht="15" thickBot="1" x14ac:dyDescent="0.35">
      <c r="A6924" s="10" t="s">
        <v>3880</v>
      </c>
      <c r="B6924" s="10" t="s">
        <v>5</v>
      </c>
      <c r="C6924" s="10" t="s">
        <v>11</v>
      </c>
      <c r="D6924" s="21" t="s">
        <v>2805</v>
      </c>
      <c r="E6924" s="21"/>
    </row>
    <row r="6925" spans="1:5" ht="15" thickBot="1" x14ac:dyDescent="0.35">
      <c r="A6925" s="10" t="s">
        <v>3882</v>
      </c>
      <c r="B6925" s="10" t="s">
        <v>10</v>
      </c>
      <c r="C6925" s="10" t="s">
        <v>57</v>
      </c>
      <c r="D6925" s="21" t="s">
        <v>58</v>
      </c>
      <c r="E6925" s="21"/>
    </row>
    <row r="6926" spans="1:5" ht="15" thickBot="1" x14ac:dyDescent="0.35">
      <c r="A6926" s="9" t="s">
        <v>3883</v>
      </c>
      <c r="B6926" s="9" t="s">
        <v>5</v>
      </c>
      <c r="C6926" s="9" t="s">
        <v>6</v>
      </c>
      <c r="D6926" s="22" t="s">
        <v>3884</v>
      </c>
      <c r="E6926" s="22"/>
    </row>
    <row r="6927" spans="1:5" ht="15" thickBot="1" x14ac:dyDescent="0.35">
      <c r="A6927" s="17"/>
      <c r="B6927" s="17"/>
      <c r="C6927" s="18"/>
      <c r="D6927" s="2" t="s">
        <v>211</v>
      </c>
      <c r="E6927" s="3" t="s">
        <v>212</v>
      </c>
    </row>
    <row r="6928" spans="1:5" ht="15" thickBot="1" x14ac:dyDescent="0.35">
      <c r="A6928" s="17"/>
      <c r="B6928" s="17"/>
      <c r="C6928" s="18"/>
      <c r="D6928" s="1">
        <v>1</v>
      </c>
      <c r="E6928" s="4" t="s">
        <v>3885</v>
      </c>
    </row>
    <row r="6929" spans="1:5" ht="15" thickBot="1" x14ac:dyDescent="0.35">
      <c r="A6929" s="17"/>
      <c r="B6929" s="17"/>
      <c r="C6929" s="18"/>
      <c r="D6929" s="1">
        <v>2</v>
      </c>
      <c r="E6929" s="4" t="s">
        <v>3886</v>
      </c>
    </row>
    <row r="6930" spans="1:5" ht="15" thickBot="1" x14ac:dyDescent="0.35">
      <c r="A6930" s="17"/>
      <c r="B6930" s="17"/>
      <c r="C6930" s="18"/>
      <c r="D6930" s="1">
        <v>3</v>
      </c>
      <c r="E6930" s="4" t="s">
        <v>3887</v>
      </c>
    </row>
    <row r="6931" spans="1:5" ht="15" thickBot="1" x14ac:dyDescent="0.35">
      <c r="A6931" s="17"/>
      <c r="B6931" s="17"/>
      <c r="C6931" s="18"/>
      <c r="D6931" s="1">
        <v>4</v>
      </c>
      <c r="E6931" s="4" t="s">
        <v>3888</v>
      </c>
    </row>
    <row r="6932" spans="1:5" ht="15" thickBot="1" x14ac:dyDescent="0.35">
      <c r="A6932" s="17"/>
      <c r="B6932" s="17"/>
      <c r="C6932" s="18"/>
      <c r="D6932" s="1">
        <v>5</v>
      </c>
      <c r="E6932" s="4" t="s">
        <v>3889</v>
      </c>
    </row>
    <row r="6933" spans="1:5" ht="15" thickBot="1" x14ac:dyDescent="0.35">
      <c r="A6933" s="17"/>
      <c r="B6933" s="17"/>
      <c r="C6933" s="18"/>
      <c r="D6933" s="1">
        <v>6</v>
      </c>
      <c r="E6933" s="4" t="s">
        <v>3890</v>
      </c>
    </row>
    <row r="6934" spans="1:5" ht="15" thickBot="1" x14ac:dyDescent="0.35">
      <c r="A6934" s="17"/>
      <c r="B6934" s="17"/>
      <c r="C6934" s="18"/>
      <c r="D6934" s="1">
        <v>7</v>
      </c>
      <c r="E6934" s="4" t="s">
        <v>3891</v>
      </c>
    </row>
    <row r="6935" spans="1:5" ht="15" thickBot="1" x14ac:dyDescent="0.35">
      <c r="A6935" s="17"/>
      <c r="B6935" s="17"/>
      <c r="C6935" s="18"/>
      <c r="D6935" s="1">
        <v>8</v>
      </c>
      <c r="E6935" s="4" t="s">
        <v>3892</v>
      </c>
    </row>
    <row r="6936" spans="1:5" ht="15" thickBot="1" x14ac:dyDescent="0.35">
      <c r="A6936" s="17"/>
      <c r="B6936" s="17"/>
      <c r="C6936" s="18"/>
      <c r="D6936" s="1">
        <v>9</v>
      </c>
      <c r="E6936" s="4" t="s">
        <v>3893</v>
      </c>
    </row>
    <row r="6937" spans="1:5" ht="15" thickBot="1" x14ac:dyDescent="0.35">
      <c r="A6937" s="17"/>
      <c r="B6937" s="17"/>
      <c r="C6937" s="18"/>
      <c r="D6937" s="1">
        <v>10</v>
      </c>
      <c r="E6937" s="4" t="s">
        <v>3894</v>
      </c>
    </row>
    <row r="6938" spans="1:5" ht="15" thickBot="1" x14ac:dyDescent="0.35">
      <c r="A6938" s="17"/>
      <c r="B6938" s="17"/>
      <c r="C6938" s="18"/>
      <c r="D6938" s="1">
        <v>11</v>
      </c>
      <c r="E6938" s="4" t="s">
        <v>3895</v>
      </c>
    </row>
    <row r="6939" spans="1:5" ht="15" thickBot="1" x14ac:dyDescent="0.35">
      <c r="A6939" s="17"/>
      <c r="B6939" s="17"/>
      <c r="C6939" s="18"/>
      <c r="D6939" s="1">
        <v>12</v>
      </c>
      <c r="E6939" s="4" t="s">
        <v>3896</v>
      </c>
    </row>
    <row r="6940" spans="1:5" ht="15" thickBot="1" x14ac:dyDescent="0.35">
      <c r="A6940" s="19"/>
      <c r="B6940" s="19"/>
      <c r="C6940" s="20"/>
      <c r="D6940" s="5">
        <v>13</v>
      </c>
      <c r="E6940" s="6" t="s">
        <v>3897</v>
      </c>
    </row>
    <row r="6941" spans="1:5" ht="15" thickBot="1" x14ac:dyDescent="0.35">
      <c r="A6941" s="9" t="s">
        <v>3898</v>
      </c>
      <c r="B6941" s="9" t="s">
        <v>5</v>
      </c>
      <c r="C6941" s="9" t="s">
        <v>6</v>
      </c>
      <c r="D6941" s="22" t="s">
        <v>3899</v>
      </c>
      <c r="E6941" s="22"/>
    </row>
    <row r="6942" spans="1:5" ht="15" thickBot="1" x14ac:dyDescent="0.35">
      <c r="A6942" s="17"/>
      <c r="B6942" s="17"/>
      <c r="C6942" s="18"/>
      <c r="D6942" s="2" t="s">
        <v>211</v>
      </c>
      <c r="E6942" s="3" t="s">
        <v>212</v>
      </c>
    </row>
    <row r="6943" spans="1:5" ht="15" thickBot="1" x14ac:dyDescent="0.35">
      <c r="A6943" s="17"/>
      <c r="B6943" s="17"/>
      <c r="C6943" s="18"/>
      <c r="D6943" s="1">
        <v>1</v>
      </c>
      <c r="E6943" s="4" t="s">
        <v>2808</v>
      </c>
    </row>
    <row r="6944" spans="1:5" ht="15" thickBot="1" x14ac:dyDescent="0.35">
      <c r="A6944" s="19"/>
      <c r="B6944" s="19"/>
      <c r="C6944" s="20"/>
      <c r="D6944" s="5">
        <v>0</v>
      </c>
      <c r="E6944" s="6" t="s">
        <v>69</v>
      </c>
    </row>
    <row r="6945" spans="1:5" ht="15" thickBot="1" x14ac:dyDescent="0.35">
      <c r="A6945" s="9" t="s">
        <v>3900</v>
      </c>
      <c r="B6945" s="9" t="s">
        <v>5</v>
      </c>
      <c r="C6945" s="9" t="s">
        <v>6</v>
      </c>
      <c r="D6945" s="22" t="s">
        <v>3901</v>
      </c>
      <c r="E6945" s="22"/>
    </row>
    <row r="6946" spans="1:5" ht="15" thickBot="1" x14ac:dyDescent="0.35">
      <c r="A6946" s="17"/>
      <c r="B6946" s="17"/>
      <c r="C6946" s="18"/>
      <c r="D6946" s="2" t="s">
        <v>211</v>
      </c>
      <c r="E6946" s="3" t="s">
        <v>212</v>
      </c>
    </row>
    <row r="6947" spans="1:5" ht="15" thickBot="1" x14ac:dyDescent="0.35">
      <c r="A6947" s="17"/>
      <c r="B6947" s="17"/>
      <c r="C6947" s="18"/>
      <c r="D6947" s="1">
        <v>1</v>
      </c>
      <c r="E6947" s="4" t="s">
        <v>3902</v>
      </c>
    </row>
    <row r="6948" spans="1:5" ht="15" thickBot="1" x14ac:dyDescent="0.35">
      <c r="A6948" s="17"/>
      <c r="B6948" s="17"/>
      <c r="C6948" s="18"/>
      <c r="D6948" s="1">
        <v>2</v>
      </c>
      <c r="E6948" s="4" t="s">
        <v>3903</v>
      </c>
    </row>
    <row r="6949" spans="1:5" ht="15" thickBot="1" x14ac:dyDescent="0.35">
      <c r="A6949" s="17"/>
      <c r="B6949" s="17"/>
      <c r="C6949" s="18"/>
      <c r="D6949" s="1">
        <v>3</v>
      </c>
      <c r="E6949" s="4" t="s">
        <v>3904</v>
      </c>
    </row>
    <row r="6950" spans="1:5" ht="15" thickBot="1" x14ac:dyDescent="0.35">
      <c r="A6950" s="17"/>
      <c r="B6950" s="17"/>
      <c r="C6950" s="18"/>
      <c r="D6950" s="1">
        <v>0</v>
      </c>
      <c r="E6950" s="4" t="s">
        <v>3905</v>
      </c>
    </row>
    <row r="6951" spans="1:5" ht="15" thickBot="1" x14ac:dyDescent="0.35">
      <c r="A6951" s="17"/>
      <c r="B6951" s="17"/>
      <c r="C6951" s="18"/>
      <c r="D6951" s="1">
        <v>995</v>
      </c>
      <c r="E6951" s="4" t="s">
        <v>39</v>
      </c>
    </row>
    <row r="6952" spans="1:5" ht="15" thickBot="1" x14ac:dyDescent="0.35">
      <c r="A6952" s="17"/>
      <c r="B6952" s="17"/>
      <c r="C6952" s="18"/>
      <c r="D6952" s="1">
        <v>-1</v>
      </c>
      <c r="E6952" s="4" t="s">
        <v>3906</v>
      </c>
    </row>
    <row r="6953" spans="1:5" ht="15" thickBot="1" x14ac:dyDescent="0.35">
      <c r="A6953" s="19"/>
      <c r="B6953" s="19"/>
      <c r="C6953" s="20"/>
      <c r="D6953" s="5">
        <v>-2</v>
      </c>
      <c r="E6953" s="6" t="s">
        <v>3907</v>
      </c>
    </row>
    <row r="6954" spans="1:5" ht="15" thickBot="1" x14ac:dyDescent="0.35">
      <c r="A6954" s="9" t="s">
        <v>3908</v>
      </c>
      <c r="B6954" s="9" t="s">
        <v>5</v>
      </c>
      <c r="C6954" s="9" t="s">
        <v>6</v>
      </c>
      <c r="D6954" s="22" t="s">
        <v>3909</v>
      </c>
      <c r="E6954" s="22"/>
    </row>
    <row r="6955" spans="1:5" ht="15" thickBot="1" x14ac:dyDescent="0.35">
      <c r="A6955" s="17"/>
      <c r="B6955" s="17"/>
      <c r="C6955" s="18"/>
      <c r="D6955" s="2" t="s">
        <v>211</v>
      </c>
      <c r="E6955" s="3" t="s">
        <v>212</v>
      </c>
    </row>
    <row r="6956" spans="1:5" ht="15" thickBot="1" x14ac:dyDescent="0.35">
      <c r="A6956" s="17"/>
      <c r="B6956" s="17"/>
      <c r="C6956" s="18"/>
      <c r="D6956" s="1">
        <v>1</v>
      </c>
      <c r="E6956" s="4" t="s">
        <v>3910</v>
      </c>
    </row>
    <row r="6957" spans="1:5" ht="15" thickBot="1" x14ac:dyDescent="0.35">
      <c r="A6957" s="17"/>
      <c r="B6957" s="17"/>
      <c r="C6957" s="18"/>
      <c r="D6957" s="1">
        <v>0</v>
      </c>
      <c r="E6957" s="4" t="s">
        <v>3911</v>
      </c>
    </row>
    <row r="6958" spans="1:5" ht="15" thickBot="1" x14ac:dyDescent="0.35">
      <c r="A6958" s="19"/>
      <c r="B6958" s="19"/>
      <c r="C6958" s="20"/>
      <c r="D6958" s="5">
        <v>-2</v>
      </c>
      <c r="E6958" s="6" t="s">
        <v>3907</v>
      </c>
    </row>
    <row r="6959" spans="1:5" ht="15" thickBot="1" x14ac:dyDescent="0.35">
      <c r="A6959" s="9" t="s">
        <v>3912</v>
      </c>
      <c r="B6959" s="9" t="s">
        <v>5</v>
      </c>
      <c r="C6959" s="9" t="s">
        <v>6</v>
      </c>
      <c r="D6959" s="22" t="s">
        <v>3913</v>
      </c>
      <c r="E6959" s="22"/>
    </row>
    <row r="6960" spans="1:5" ht="15" thickBot="1" x14ac:dyDescent="0.35">
      <c r="A6960" s="17"/>
      <c r="B6960" s="17"/>
      <c r="C6960" s="18"/>
      <c r="D6960" s="2" t="s">
        <v>211</v>
      </c>
      <c r="E6960" s="3" t="s">
        <v>212</v>
      </c>
    </row>
    <row r="6961" spans="1:5" ht="15" thickBot="1" x14ac:dyDescent="0.35">
      <c r="A6961" s="17"/>
      <c r="B6961" s="17"/>
      <c r="C6961" s="18"/>
      <c r="D6961" s="1">
        <v>1</v>
      </c>
      <c r="E6961" s="4" t="s">
        <v>3910</v>
      </c>
    </row>
    <row r="6962" spans="1:5" ht="15" thickBot="1" x14ac:dyDescent="0.35">
      <c r="A6962" s="17"/>
      <c r="B6962" s="17"/>
      <c r="C6962" s="18"/>
      <c r="D6962" s="1">
        <v>0</v>
      </c>
      <c r="E6962" s="4" t="s">
        <v>3911</v>
      </c>
    </row>
    <row r="6963" spans="1:5" ht="15" thickBot="1" x14ac:dyDescent="0.35">
      <c r="A6963" s="19"/>
      <c r="B6963" s="19"/>
      <c r="C6963" s="20"/>
      <c r="D6963" s="5">
        <v>-2</v>
      </c>
      <c r="E6963" s="6" t="s">
        <v>3907</v>
      </c>
    </row>
    <row r="6964" spans="1:5" ht="15" thickBot="1" x14ac:dyDescent="0.35">
      <c r="A6964" s="9" t="s">
        <v>3914</v>
      </c>
      <c r="B6964" s="9" t="s">
        <v>5</v>
      </c>
      <c r="C6964" s="9" t="s">
        <v>6</v>
      </c>
      <c r="D6964" s="22" t="s">
        <v>3915</v>
      </c>
      <c r="E6964" s="22"/>
    </row>
    <row r="6965" spans="1:5" ht="15" thickBot="1" x14ac:dyDescent="0.35">
      <c r="A6965" s="17"/>
      <c r="B6965" s="17"/>
      <c r="C6965" s="18"/>
      <c r="D6965" s="2" t="s">
        <v>211</v>
      </c>
      <c r="E6965" s="3" t="s">
        <v>212</v>
      </c>
    </row>
    <row r="6966" spans="1:5" ht="15" thickBot="1" x14ac:dyDescent="0.35">
      <c r="A6966" s="17"/>
      <c r="B6966" s="17"/>
      <c r="C6966" s="18"/>
      <c r="D6966" s="1">
        <v>1</v>
      </c>
      <c r="E6966" s="4" t="s">
        <v>3910</v>
      </c>
    </row>
    <row r="6967" spans="1:5" ht="15" thickBot="1" x14ac:dyDescent="0.35">
      <c r="A6967" s="17"/>
      <c r="B6967" s="17"/>
      <c r="C6967" s="18"/>
      <c r="D6967" s="1">
        <v>0</v>
      </c>
      <c r="E6967" s="4" t="s">
        <v>3911</v>
      </c>
    </row>
    <row r="6968" spans="1:5" ht="15" thickBot="1" x14ac:dyDescent="0.35">
      <c r="A6968" s="19"/>
      <c r="B6968" s="19"/>
      <c r="C6968" s="20"/>
      <c r="D6968" s="5">
        <v>-2</v>
      </c>
      <c r="E6968" s="6" t="s">
        <v>3907</v>
      </c>
    </row>
    <row r="6969" spans="1:5" ht="15" thickBot="1" x14ac:dyDescent="0.35">
      <c r="A6969" s="9" t="s">
        <v>3916</v>
      </c>
      <c r="B6969" s="9" t="s">
        <v>5</v>
      </c>
      <c r="C6969" s="9" t="s">
        <v>6</v>
      </c>
      <c r="D6969" s="22" t="s">
        <v>3917</v>
      </c>
      <c r="E6969" s="22"/>
    </row>
    <row r="6970" spans="1:5" ht="15" thickBot="1" x14ac:dyDescent="0.35">
      <c r="A6970" s="17"/>
      <c r="B6970" s="17"/>
      <c r="C6970" s="18"/>
      <c r="D6970" s="2" t="s">
        <v>211</v>
      </c>
      <c r="E6970" s="3" t="s">
        <v>212</v>
      </c>
    </row>
    <row r="6971" spans="1:5" ht="15" thickBot="1" x14ac:dyDescent="0.35">
      <c r="A6971" s="17"/>
      <c r="B6971" s="17"/>
      <c r="C6971" s="18"/>
      <c r="D6971" s="1">
        <v>1</v>
      </c>
      <c r="E6971" s="4" t="s">
        <v>3910</v>
      </c>
    </row>
    <row r="6972" spans="1:5" ht="15" thickBot="1" x14ac:dyDescent="0.35">
      <c r="A6972" s="17"/>
      <c r="B6972" s="17"/>
      <c r="C6972" s="18"/>
      <c r="D6972" s="1">
        <v>0</v>
      </c>
      <c r="E6972" s="4" t="s">
        <v>3911</v>
      </c>
    </row>
    <row r="6973" spans="1:5" ht="15" thickBot="1" x14ac:dyDescent="0.35">
      <c r="A6973" s="19"/>
      <c r="B6973" s="19"/>
      <c r="C6973" s="20"/>
      <c r="D6973" s="5">
        <v>-2</v>
      </c>
      <c r="E6973" s="6" t="s">
        <v>3907</v>
      </c>
    </row>
    <row r="6974" spans="1:5" ht="15" thickBot="1" x14ac:dyDescent="0.35">
      <c r="A6974" s="9" t="s">
        <v>3918</v>
      </c>
      <c r="B6974" s="9" t="s">
        <v>5</v>
      </c>
      <c r="C6974" s="9" t="s">
        <v>6</v>
      </c>
      <c r="D6974" s="22" t="s">
        <v>3919</v>
      </c>
      <c r="E6974" s="22"/>
    </row>
    <row r="6975" spans="1:5" ht="15" thickBot="1" x14ac:dyDescent="0.35">
      <c r="A6975" s="17"/>
      <c r="B6975" s="17"/>
      <c r="C6975" s="18"/>
      <c r="D6975" s="2" t="s">
        <v>211</v>
      </c>
      <c r="E6975" s="3" t="s">
        <v>212</v>
      </c>
    </row>
    <row r="6976" spans="1:5" ht="15" thickBot="1" x14ac:dyDescent="0.35">
      <c r="A6976" s="17"/>
      <c r="B6976" s="17"/>
      <c r="C6976" s="18"/>
      <c r="D6976" s="1">
        <v>1</v>
      </c>
      <c r="E6976" s="4" t="s">
        <v>3910</v>
      </c>
    </row>
    <row r="6977" spans="1:5" ht="15" thickBot="1" x14ac:dyDescent="0.35">
      <c r="A6977" s="17"/>
      <c r="B6977" s="17"/>
      <c r="C6977" s="18"/>
      <c r="D6977" s="1">
        <v>0</v>
      </c>
      <c r="E6977" s="4" t="s">
        <v>3911</v>
      </c>
    </row>
    <row r="6978" spans="1:5" ht="15" thickBot="1" x14ac:dyDescent="0.35">
      <c r="A6978" s="19"/>
      <c r="B6978" s="19"/>
      <c r="C6978" s="20"/>
      <c r="D6978" s="5">
        <v>-2</v>
      </c>
      <c r="E6978" s="6" t="s">
        <v>3907</v>
      </c>
    </row>
    <row r="6979" spans="1:5" ht="15" thickBot="1" x14ac:dyDescent="0.35">
      <c r="A6979" s="9" t="s">
        <v>3920</v>
      </c>
      <c r="B6979" s="9" t="s">
        <v>5</v>
      </c>
      <c r="C6979" s="9" t="s">
        <v>6</v>
      </c>
      <c r="D6979" s="22" t="s">
        <v>3921</v>
      </c>
      <c r="E6979" s="22"/>
    </row>
    <row r="6980" spans="1:5" ht="15" thickBot="1" x14ac:dyDescent="0.35">
      <c r="A6980" s="17"/>
      <c r="B6980" s="17"/>
      <c r="C6980" s="18"/>
      <c r="D6980" s="2" t="s">
        <v>211</v>
      </c>
      <c r="E6980" s="3" t="s">
        <v>212</v>
      </c>
    </row>
    <row r="6981" spans="1:5" ht="15" thickBot="1" x14ac:dyDescent="0.35">
      <c r="A6981" s="17"/>
      <c r="B6981" s="17"/>
      <c r="C6981" s="18"/>
      <c r="D6981" s="1">
        <v>1</v>
      </c>
      <c r="E6981" s="4" t="s">
        <v>3910</v>
      </c>
    </row>
    <row r="6982" spans="1:5" ht="15" thickBot="1" x14ac:dyDescent="0.35">
      <c r="A6982" s="17"/>
      <c r="B6982" s="17"/>
      <c r="C6982" s="18"/>
      <c r="D6982" s="1">
        <v>0</v>
      </c>
      <c r="E6982" s="4" t="s">
        <v>3911</v>
      </c>
    </row>
    <row r="6983" spans="1:5" ht="15" thickBot="1" x14ac:dyDescent="0.35">
      <c r="A6983" s="19"/>
      <c r="B6983" s="19"/>
      <c r="C6983" s="20"/>
      <c r="D6983" s="5">
        <v>-2</v>
      </c>
      <c r="E6983" s="6" t="s">
        <v>3907</v>
      </c>
    </row>
    <row r="6984" spans="1:5" ht="15" thickBot="1" x14ac:dyDescent="0.35">
      <c r="A6984" s="9" t="s">
        <v>3922</v>
      </c>
      <c r="B6984" s="9" t="s">
        <v>5</v>
      </c>
      <c r="C6984" s="9" t="s">
        <v>6</v>
      </c>
      <c r="D6984" s="22" t="s">
        <v>3923</v>
      </c>
      <c r="E6984" s="22"/>
    </row>
    <row r="6985" spans="1:5" ht="15" thickBot="1" x14ac:dyDescent="0.35">
      <c r="A6985" s="17"/>
      <c r="B6985" s="17"/>
      <c r="C6985" s="18"/>
      <c r="D6985" s="2" t="s">
        <v>211</v>
      </c>
      <c r="E6985" s="3" t="s">
        <v>212</v>
      </c>
    </row>
    <row r="6986" spans="1:5" ht="15" thickBot="1" x14ac:dyDescent="0.35">
      <c r="A6986" s="17"/>
      <c r="B6986" s="17"/>
      <c r="C6986" s="18"/>
      <c r="D6986" s="1">
        <v>1</v>
      </c>
      <c r="E6986" s="4" t="s">
        <v>3910</v>
      </c>
    </row>
    <row r="6987" spans="1:5" ht="15" thickBot="1" x14ac:dyDescent="0.35">
      <c r="A6987" s="17"/>
      <c r="B6987" s="17"/>
      <c r="C6987" s="18"/>
      <c r="D6987" s="1">
        <v>0</v>
      </c>
      <c r="E6987" s="4" t="s">
        <v>3911</v>
      </c>
    </row>
    <row r="6988" spans="1:5" ht="15" thickBot="1" x14ac:dyDescent="0.35">
      <c r="A6988" s="19"/>
      <c r="B6988" s="19"/>
      <c r="C6988" s="20"/>
      <c r="D6988" s="5">
        <v>-2</v>
      </c>
      <c r="E6988" s="6" t="s">
        <v>3907</v>
      </c>
    </row>
    <row r="6989" spans="1:5" ht="15" thickBot="1" x14ac:dyDescent="0.35">
      <c r="A6989" s="9" t="s">
        <v>3924</v>
      </c>
      <c r="B6989" s="9" t="s">
        <v>5</v>
      </c>
      <c r="C6989" s="9" t="s">
        <v>6</v>
      </c>
      <c r="D6989" s="22" t="s">
        <v>3925</v>
      </c>
      <c r="E6989" s="22"/>
    </row>
    <row r="6990" spans="1:5" ht="15" thickBot="1" x14ac:dyDescent="0.35">
      <c r="A6990" s="17"/>
      <c r="B6990" s="17"/>
      <c r="C6990" s="18"/>
      <c r="D6990" s="2" t="s">
        <v>211</v>
      </c>
      <c r="E6990" s="3" t="s">
        <v>212</v>
      </c>
    </row>
    <row r="6991" spans="1:5" ht="15" thickBot="1" x14ac:dyDescent="0.35">
      <c r="A6991" s="17"/>
      <c r="B6991" s="17"/>
      <c r="C6991" s="18"/>
      <c r="D6991" s="1">
        <v>1</v>
      </c>
      <c r="E6991" s="4" t="s">
        <v>3910</v>
      </c>
    </row>
    <row r="6992" spans="1:5" ht="15" thickBot="1" x14ac:dyDescent="0.35">
      <c r="A6992" s="17"/>
      <c r="B6992" s="17"/>
      <c r="C6992" s="18"/>
      <c r="D6992" s="1">
        <v>0</v>
      </c>
      <c r="E6992" s="4" t="s">
        <v>3911</v>
      </c>
    </row>
    <row r="6993" spans="1:5" ht="15" thickBot="1" x14ac:dyDescent="0.35">
      <c r="A6993" s="19"/>
      <c r="B6993" s="19"/>
      <c r="C6993" s="20"/>
      <c r="D6993" s="5">
        <v>-2</v>
      </c>
      <c r="E6993" s="6" t="s">
        <v>3907</v>
      </c>
    </row>
    <row r="6994" spans="1:5" ht="15" thickBot="1" x14ac:dyDescent="0.35">
      <c r="A6994" s="9" t="s">
        <v>3926</v>
      </c>
      <c r="B6994" s="9" t="s">
        <v>5</v>
      </c>
      <c r="C6994" s="9" t="s">
        <v>6</v>
      </c>
      <c r="D6994" s="22" t="s">
        <v>3927</v>
      </c>
      <c r="E6994" s="22"/>
    </row>
    <row r="6995" spans="1:5" ht="15" thickBot="1" x14ac:dyDescent="0.35">
      <c r="A6995" s="17"/>
      <c r="B6995" s="17"/>
      <c r="C6995" s="18"/>
      <c r="D6995" s="2" t="s">
        <v>211</v>
      </c>
      <c r="E6995" s="3" t="s">
        <v>212</v>
      </c>
    </row>
    <row r="6996" spans="1:5" ht="15" thickBot="1" x14ac:dyDescent="0.35">
      <c r="A6996" s="17"/>
      <c r="B6996" s="17"/>
      <c r="C6996" s="18"/>
      <c r="D6996" s="1">
        <v>1</v>
      </c>
      <c r="E6996" s="4" t="s">
        <v>3928</v>
      </c>
    </row>
    <row r="6997" spans="1:5" ht="15" thickBot="1" x14ac:dyDescent="0.35">
      <c r="A6997" s="17"/>
      <c r="B6997" s="17"/>
      <c r="C6997" s="18"/>
      <c r="D6997" s="1">
        <v>2</v>
      </c>
      <c r="E6997" s="4" t="s">
        <v>3929</v>
      </c>
    </row>
    <row r="6998" spans="1:5" ht="15" thickBot="1" x14ac:dyDescent="0.35">
      <c r="A6998" s="17"/>
      <c r="B6998" s="17"/>
      <c r="C6998" s="18"/>
      <c r="D6998" s="1">
        <v>3</v>
      </c>
      <c r="E6998" s="4" t="s">
        <v>3930</v>
      </c>
    </row>
    <row r="6999" spans="1:5" ht="15" thickBot="1" x14ac:dyDescent="0.35">
      <c r="A6999" s="17"/>
      <c r="B6999" s="17"/>
      <c r="C6999" s="18"/>
      <c r="D6999" s="1">
        <v>0</v>
      </c>
      <c r="E6999" s="4" t="s">
        <v>3931</v>
      </c>
    </row>
    <row r="7000" spans="1:5" ht="15" thickBot="1" x14ac:dyDescent="0.35">
      <c r="A7000" s="17"/>
      <c r="B7000" s="17"/>
      <c r="C7000" s="18"/>
      <c r="D7000" s="1">
        <v>995</v>
      </c>
      <c r="E7000" s="4" t="s">
        <v>39</v>
      </c>
    </row>
    <row r="7001" spans="1:5" ht="15" thickBot="1" x14ac:dyDescent="0.35">
      <c r="A7001" s="17"/>
      <c r="B7001" s="17"/>
      <c r="C7001" s="18"/>
      <c r="D7001" s="1">
        <v>-1</v>
      </c>
      <c r="E7001" s="4" t="s">
        <v>3906</v>
      </c>
    </row>
    <row r="7002" spans="1:5" ht="15" thickBot="1" x14ac:dyDescent="0.35">
      <c r="A7002" s="19"/>
      <c r="B7002" s="19"/>
      <c r="C7002" s="20"/>
      <c r="D7002" s="5">
        <v>-2</v>
      </c>
      <c r="E7002" s="6" t="s">
        <v>3907</v>
      </c>
    </row>
    <row r="7003" spans="1:5" ht="15" thickBot="1" x14ac:dyDescent="0.35">
      <c r="A7003" s="9" t="s">
        <v>3932</v>
      </c>
      <c r="B7003" s="9" t="s">
        <v>5</v>
      </c>
      <c r="C7003" s="9" t="s">
        <v>6</v>
      </c>
      <c r="D7003" s="22" t="s">
        <v>3933</v>
      </c>
      <c r="E7003" s="22"/>
    </row>
    <row r="7004" spans="1:5" ht="15" thickBot="1" x14ac:dyDescent="0.35">
      <c r="A7004" s="17"/>
      <c r="B7004" s="17"/>
      <c r="C7004" s="18"/>
      <c r="D7004" s="2" t="s">
        <v>211</v>
      </c>
      <c r="E7004" s="3" t="s">
        <v>212</v>
      </c>
    </row>
    <row r="7005" spans="1:5" ht="15" thickBot="1" x14ac:dyDescent="0.35">
      <c r="A7005" s="17"/>
      <c r="B7005" s="17"/>
      <c r="C7005" s="18"/>
      <c r="D7005" s="1">
        <v>1</v>
      </c>
      <c r="E7005" s="4" t="s">
        <v>3934</v>
      </c>
    </row>
    <row r="7006" spans="1:5" ht="15" thickBot="1" x14ac:dyDescent="0.35">
      <c r="A7006" s="17"/>
      <c r="B7006" s="17"/>
      <c r="C7006" s="18"/>
      <c r="D7006" s="1">
        <v>0</v>
      </c>
      <c r="E7006" s="4" t="s">
        <v>3935</v>
      </c>
    </row>
    <row r="7007" spans="1:5" ht="15" thickBot="1" x14ac:dyDescent="0.35">
      <c r="A7007" s="19"/>
      <c r="B7007" s="19"/>
      <c r="C7007" s="20"/>
      <c r="D7007" s="5">
        <v>-2</v>
      </c>
      <c r="E7007" s="6" t="s">
        <v>3936</v>
      </c>
    </row>
    <row r="7008" spans="1:5" ht="15" thickBot="1" x14ac:dyDescent="0.35">
      <c r="A7008" s="9" t="s">
        <v>3937</v>
      </c>
      <c r="B7008" s="9" t="s">
        <v>5</v>
      </c>
      <c r="C7008" s="9" t="s">
        <v>6</v>
      </c>
      <c r="D7008" s="22" t="s">
        <v>3938</v>
      </c>
      <c r="E7008" s="22"/>
    </row>
    <row r="7009" spans="1:5" ht="15" thickBot="1" x14ac:dyDescent="0.35">
      <c r="A7009" s="17"/>
      <c r="B7009" s="17"/>
      <c r="C7009" s="18"/>
      <c r="D7009" s="2" t="s">
        <v>211</v>
      </c>
      <c r="E7009" s="3" t="s">
        <v>212</v>
      </c>
    </row>
    <row r="7010" spans="1:5" ht="15" thickBot="1" x14ac:dyDescent="0.35">
      <c r="A7010" s="17"/>
      <c r="B7010" s="17"/>
      <c r="C7010" s="18"/>
      <c r="D7010" s="1">
        <v>1</v>
      </c>
      <c r="E7010" s="4" t="s">
        <v>3910</v>
      </c>
    </row>
    <row r="7011" spans="1:5" ht="15" thickBot="1" x14ac:dyDescent="0.35">
      <c r="A7011" s="17"/>
      <c r="B7011" s="17"/>
      <c r="C7011" s="18"/>
      <c r="D7011" s="1">
        <v>0</v>
      </c>
      <c r="E7011" s="4" t="s">
        <v>3911</v>
      </c>
    </row>
    <row r="7012" spans="1:5" ht="15" thickBot="1" x14ac:dyDescent="0.35">
      <c r="A7012" s="17"/>
      <c r="B7012" s="17"/>
      <c r="C7012" s="18"/>
      <c r="D7012" s="1">
        <v>995</v>
      </c>
      <c r="E7012" s="4" t="s">
        <v>39</v>
      </c>
    </row>
    <row r="7013" spans="1:5" ht="15" thickBot="1" x14ac:dyDescent="0.35">
      <c r="A7013" s="19"/>
      <c r="B7013" s="19"/>
      <c r="C7013" s="20"/>
      <c r="D7013" s="5">
        <v>-2</v>
      </c>
      <c r="E7013" s="6" t="s">
        <v>3907</v>
      </c>
    </row>
    <row r="7014" spans="1:5" ht="15" thickBot="1" x14ac:dyDescent="0.35">
      <c r="A7014" s="9" t="s">
        <v>3939</v>
      </c>
      <c r="B7014" s="9" t="s">
        <v>5</v>
      </c>
      <c r="C7014" s="9" t="s">
        <v>6</v>
      </c>
      <c r="D7014" s="22" t="s">
        <v>3940</v>
      </c>
      <c r="E7014" s="22"/>
    </row>
    <row r="7015" spans="1:5" ht="15" thickBot="1" x14ac:dyDescent="0.35">
      <c r="A7015" s="17"/>
      <c r="B7015" s="17"/>
      <c r="C7015" s="18"/>
      <c r="D7015" s="2" t="s">
        <v>211</v>
      </c>
      <c r="E7015" s="3" t="s">
        <v>212</v>
      </c>
    </row>
    <row r="7016" spans="1:5" ht="15" thickBot="1" x14ac:dyDescent="0.35">
      <c r="A7016" s="17"/>
      <c r="B7016" s="17"/>
      <c r="C7016" s="18"/>
      <c r="D7016" s="1">
        <v>1</v>
      </c>
      <c r="E7016" s="4" t="s">
        <v>3910</v>
      </c>
    </row>
    <row r="7017" spans="1:5" ht="15" thickBot="1" x14ac:dyDescent="0.35">
      <c r="A7017" s="17"/>
      <c r="B7017" s="17"/>
      <c r="C7017" s="18"/>
      <c r="D7017" s="1">
        <v>0</v>
      </c>
      <c r="E7017" s="4" t="s">
        <v>3911</v>
      </c>
    </row>
    <row r="7018" spans="1:5" ht="15" thickBot="1" x14ac:dyDescent="0.35">
      <c r="A7018" s="17"/>
      <c r="B7018" s="17"/>
      <c r="C7018" s="18"/>
      <c r="D7018" s="1">
        <v>995</v>
      </c>
      <c r="E7018" s="4" t="s">
        <v>39</v>
      </c>
    </row>
    <row r="7019" spans="1:5" ht="15" thickBot="1" x14ac:dyDescent="0.35">
      <c r="A7019" s="19"/>
      <c r="B7019" s="19"/>
      <c r="C7019" s="20"/>
      <c r="D7019" s="5">
        <v>-2</v>
      </c>
      <c r="E7019" s="6" t="s">
        <v>3907</v>
      </c>
    </row>
    <row r="7020" spans="1:5" ht="15" thickBot="1" x14ac:dyDescent="0.35">
      <c r="A7020" s="9" t="s">
        <v>3941</v>
      </c>
      <c r="B7020" s="9" t="s">
        <v>5</v>
      </c>
      <c r="C7020" s="9" t="s">
        <v>6</v>
      </c>
      <c r="D7020" s="22" t="s">
        <v>3942</v>
      </c>
      <c r="E7020" s="22"/>
    </row>
    <row r="7021" spans="1:5" ht="15" thickBot="1" x14ac:dyDescent="0.35">
      <c r="A7021" s="17"/>
      <c r="B7021" s="17"/>
      <c r="C7021" s="18"/>
      <c r="D7021" s="2" t="s">
        <v>211</v>
      </c>
      <c r="E7021" s="3" t="s">
        <v>212</v>
      </c>
    </row>
    <row r="7022" spans="1:5" ht="15" thickBot="1" x14ac:dyDescent="0.35">
      <c r="A7022" s="17"/>
      <c r="B7022" s="17"/>
      <c r="C7022" s="18"/>
      <c r="D7022" s="1">
        <v>1</v>
      </c>
      <c r="E7022" s="4" t="s">
        <v>3910</v>
      </c>
    </row>
    <row r="7023" spans="1:5" ht="15" thickBot="1" x14ac:dyDescent="0.35">
      <c r="A7023" s="17"/>
      <c r="B7023" s="17"/>
      <c r="C7023" s="18"/>
      <c r="D7023" s="1">
        <v>0</v>
      </c>
      <c r="E7023" s="4" t="s">
        <v>3911</v>
      </c>
    </row>
    <row r="7024" spans="1:5" ht="15" thickBot="1" x14ac:dyDescent="0.35">
      <c r="A7024" s="17"/>
      <c r="B7024" s="17"/>
      <c r="C7024" s="18"/>
      <c r="D7024" s="1">
        <v>995</v>
      </c>
      <c r="E7024" s="4" t="s">
        <v>39</v>
      </c>
    </row>
    <row r="7025" spans="1:5" ht="15" thickBot="1" x14ac:dyDescent="0.35">
      <c r="A7025" s="19"/>
      <c r="B7025" s="19"/>
      <c r="C7025" s="20"/>
      <c r="D7025" s="5">
        <v>-2</v>
      </c>
      <c r="E7025" s="6" t="s">
        <v>3907</v>
      </c>
    </row>
    <row r="7026" spans="1:5" ht="15" thickBot="1" x14ac:dyDescent="0.35">
      <c r="A7026" s="9" t="s">
        <v>3943</v>
      </c>
      <c r="B7026" s="9" t="s">
        <v>5</v>
      </c>
      <c r="C7026" s="9" t="s">
        <v>6</v>
      </c>
      <c r="D7026" s="22" t="s">
        <v>3944</v>
      </c>
      <c r="E7026" s="22"/>
    </row>
    <row r="7027" spans="1:5" ht="15" thickBot="1" x14ac:dyDescent="0.35">
      <c r="A7027" s="17"/>
      <c r="B7027" s="17"/>
      <c r="C7027" s="18"/>
      <c r="D7027" s="2" t="s">
        <v>211</v>
      </c>
      <c r="E7027" s="3" t="s">
        <v>212</v>
      </c>
    </row>
    <row r="7028" spans="1:5" ht="15" thickBot="1" x14ac:dyDescent="0.35">
      <c r="A7028" s="17"/>
      <c r="B7028" s="17"/>
      <c r="C7028" s="18"/>
      <c r="D7028" s="1">
        <v>1</v>
      </c>
      <c r="E7028" s="4" t="s">
        <v>3910</v>
      </c>
    </row>
    <row r="7029" spans="1:5" ht="15" thickBot="1" x14ac:dyDescent="0.35">
      <c r="A7029" s="17"/>
      <c r="B7029" s="17"/>
      <c r="C7029" s="18"/>
      <c r="D7029" s="1">
        <v>0</v>
      </c>
      <c r="E7029" s="4" t="s">
        <v>3911</v>
      </c>
    </row>
    <row r="7030" spans="1:5" ht="15" thickBot="1" x14ac:dyDescent="0.35">
      <c r="A7030" s="17"/>
      <c r="B7030" s="17"/>
      <c r="C7030" s="18"/>
      <c r="D7030" s="1">
        <v>995</v>
      </c>
      <c r="E7030" s="4" t="s">
        <v>39</v>
      </c>
    </row>
    <row r="7031" spans="1:5" ht="15" thickBot="1" x14ac:dyDescent="0.35">
      <c r="A7031" s="19"/>
      <c r="B7031" s="19"/>
      <c r="C7031" s="20"/>
      <c r="D7031" s="5">
        <v>-2</v>
      </c>
      <c r="E7031" s="6" t="s">
        <v>3907</v>
      </c>
    </row>
    <row r="7032" spans="1:5" ht="15" thickBot="1" x14ac:dyDescent="0.35">
      <c r="A7032" s="9" t="s">
        <v>3945</v>
      </c>
      <c r="B7032" s="9" t="s">
        <v>5</v>
      </c>
      <c r="C7032" s="9" t="s">
        <v>6</v>
      </c>
      <c r="D7032" s="22" t="s">
        <v>3946</v>
      </c>
      <c r="E7032" s="22"/>
    </row>
    <row r="7033" spans="1:5" ht="15" thickBot="1" x14ac:dyDescent="0.35">
      <c r="A7033" s="17"/>
      <c r="B7033" s="17"/>
      <c r="C7033" s="18"/>
      <c r="D7033" s="2" t="s">
        <v>211</v>
      </c>
      <c r="E7033" s="3" t="s">
        <v>212</v>
      </c>
    </row>
    <row r="7034" spans="1:5" ht="15" thickBot="1" x14ac:dyDescent="0.35">
      <c r="A7034" s="17"/>
      <c r="B7034" s="17"/>
      <c r="C7034" s="18"/>
      <c r="D7034" s="1">
        <v>1</v>
      </c>
      <c r="E7034" s="4" t="s">
        <v>3910</v>
      </c>
    </row>
    <row r="7035" spans="1:5" ht="15" thickBot="1" x14ac:dyDescent="0.35">
      <c r="A7035" s="17"/>
      <c r="B7035" s="17"/>
      <c r="C7035" s="18"/>
      <c r="D7035" s="1">
        <v>0</v>
      </c>
      <c r="E7035" s="4" t="s">
        <v>3911</v>
      </c>
    </row>
    <row r="7036" spans="1:5" ht="15" thickBot="1" x14ac:dyDescent="0.35">
      <c r="A7036" s="19"/>
      <c r="B7036" s="19"/>
      <c r="C7036" s="20"/>
      <c r="D7036" s="5">
        <v>-2</v>
      </c>
      <c r="E7036" s="6" t="s">
        <v>3907</v>
      </c>
    </row>
    <row r="7037" spans="1:5" ht="15" thickBot="1" x14ac:dyDescent="0.35">
      <c r="A7037" s="9" t="s">
        <v>3947</v>
      </c>
      <c r="B7037" s="9" t="s">
        <v>5</v>
      </c>
      <c r="C7037" s="9" t="s">
        <v>6</v>
      </c>
      <c r="D7037" s="22" t="s">
        <v>3948</v>
      </c>
      <c r="E7037" s="22"/>
    </row>
    <row r="7038" spans="1:5" ht="15" thickBot="1" x14ac:dyDescent="0.35">
      <c r="A7038" s="17"/>
      <c r="B7038" s="17"/>
      <c r="C7038" s="18"/>
      <c r="D7038" s="2" t="s">
        <v>211</v>
      </c>
      <c r="E7038" s="3" t="s">
        <v>212</v>
      </c>
    </row>
    <row r="7039" spans="1:5" ht="15" thickBot="1" x14ac:dyDescent="0.35">
      <c r="A7039" s="17"/>
      <c r="B7039" s="17"/>
      <c r="C7039" s="18"/>
      <c r="D7039" s="1">
        <v>1</v>
      </c>
      <c r="E7039" s="4" t="s">
        <v>3910</v>
      </c>
    </row>
    <row r="7040" spans="1:5" ht="15" thickBot="1" x14ac:dyDescent="0.35">
      <c r="A7040" s="17"/>
      <c r="B7040" s="17"/>
      <c r="C7040" s="18"/>
      <c r="D7040" s="1">
        <v>0</v>
      </c>
      <c r="E7040" s="4" t="s">
        <v>3911</v>
      </c>
    </row>
    <row r="7041" spans="1:5" ht="15" thickBot="1" x14ac:dyDescent="0.35">
      <c r="A7041" s="19"/>
      <c r="B7041" s="19"/>
      <c r="C7041" s="20"/>
      <c r="D7041" s="5">
        <v>-2</v>
      </c>
      <c r="E7041" s="6" t="s">
        <v>3907</v>
      </c>
    </row>
    <row r="7042" spans="1:5" ht="15" thickBot="1" x14ac:dyDescent="0.35">
      <c r="A7042" s="9" t="s">
        <v>3949</v>
      </c>
      <c r="B7042" s="9" t="s">
        <v>5</v>
      </c>
      <c r="C7042" s="9" t="s">
        <v>6</v>
      </c>
      <c r="D7042" s="22" t="s">
        <v>3950</v>
      </c>
      <c r="E7042" s="22"/>
    </row>
    <row r="7043" spans="1:5" ht="15" thickBot="1" x14ac:dyDescent="0.35">
      <c r="A7043" s="17"/>
      <c r="B7043" s="17"/>
      <c r="C7043" s="18"/>
      <c r="D7043" s="2" t="s">
        <v>211</v>
      </c>
      <c r="E7043" s="3" t="s">
        <v>212</v>
      </c>
    </row>
    <row r="7044" spans="1:5" ht="15" thickBot="1" x14ac:dyDescent="0.35">
      <c r="A7044" s="17"/>
      <c r="B7044" s="17"/>
      <c r="C7044" s="18"/>
      <c r="D7044" s="1">
        <v>1</v>
      </c>
      <c r="E7044" s="4" t="s">
        <v>3928</v>
      </c>
    </row>
    <row r="7045" spans="1:5" ht="15" thickBot="1" x14ac:dyDescent="0.35">
      <c r="A7045" s="17"/>
      <c r="B7045" s="17"/>
      <c r="C7045" s="18"/>
      <c r="D7045" s="1">
        <v>2</v>
      </c>
      <c r="E7045" s="4" t="s">
        <v>3929</v>
      </c>
    </row>
    <row r="7046" spans="1:5" ht="15" thickBot="1" x14ac:dyDescent="0.35">
      <c r="A7046" s="17"/>
      <c r="B7046" s="17"/>
      <c r="C7046" s="18"/>
      <c r="D7046" s="1">
        <v>3</v>
      </c>
      <c r="E7046" s="4" t="s">
        <v>3930</v>
      </c>
    </row>
    <row r="7047" spans="1:5" ht="15" thickBot="1" x14ac:dyDescent="0.35">
      <c r="A7047" s="17"/>
      <c r="B7047" s="17"/>
      <c r="C7047" s="18"/>
      <c r="D7047" s="1">
        <v>0</v>
      </c>
      <c r="E7047" s="4" t="s">
        <v>3905</v>
      </c>
    </row>
    <row r="7048" spans="1:5" ht="15" thickBot="1" x14ac:dyDescent="0.35">
      <c r="A7048" s="17"/>
      <c r="B7048" s="17"/>
      <c r="C7048" s="18"/>
      <c r="D7048" s="1">
        <v>-1</v>
      </c>
      <c r="E7048" s="4" t="s">
        <v>3906</v>
      </c>
    </row>
    <row r="7049" spans="1:5" ht="15" thickBot="1" x14ac:dyDescent="0.35">
      <c r="A7049" s="19"/>
      <c r="B7049" s="19"/>
      <c r="C7049" s="20"/>
      <c r="D7049" s="5">
        <v>-2</v>
      </c>
      <c r="E7049" s="6" t="s">
        <v>3907</v>
      </c>
    </row>
    <row r="7050" spans="1:5" ht="15" thickBot="1" x14ac:dyDescent="0.35">
      <c r="A7050" s="9" t="s">
        <v>3951</v>
      </c>
      <c r="B7050" s="9" t="s">
        <v>5</v>
      </c>
      <c r="C7050" s="9" t="s">
        <v>6</v>
      </c>
      <c r="D7050" s="22" t="s">
        <v>3952</v>
      </c>
      <c r="E7050" s="22"/>
    </row>
    <row r="7051" spans="1:5" ht="15" thickBot="1" x14ac:dyDescent="0.35">
      <c r="A7051" s="17"/>
      <c r="B7051" s="17"/>
      <c r="C7051" s="18"/>
      <c r="D7051" s="2" t="s">
        <v>211</v>
      </c>
      <c r="E7051" s="3" t="s">
        <v>212</v>
      </c>
    </row>
    <row r="7052" spans="1:5" ht="15" thickBot="1" x14ac:dyDescent="0.35">
      <c r="A7052" s="17"/>
      <c r="B7052" s="17"/>
      <c r="C7052" s="18"/>
      <c r="D7052" s="1">
        <v>1</v>
      </c>
      <c r="E7052" s="4" t="s">
        <v>3928</v>
      </c>
    </row>
    <row r="7053" spans="1:5" ht="15" thickBot="1" x14ac:dyDescent="0.35">
      <c r="A7053" s="17"/>
      <c r="B7053" s="17"/>
      <c r="C7053" s="18"/>
      <c r="D7053" s="1">
        <v>2</v>
      </c>
      <c r="E7053" s="4" t="s">
        <v>3929</v>
      </c>
    </row>
    <row r="7054" spans="1:5" ht="15" thickBot="1" x14ac:dyDescent="0.35">
      <c r="A7054" s="17"/>
      <c r="B7054" s="17"/>
      <c r="C7054" s="18"/>
      <c r="D7054" s="1">
        <v>3</v>
      </c>
      <c r="E7054" s="4" t="s">
        <v>3930</v>
      </c>
    </row>
    <row r="7055" spans="1:5" ht="15" thickBot="1" x14ac:dyDescent="0.35">
      <c r="A7055" s="17"/>
      <c r="B7055" s="17"/>
      <c r="C7055" s="18"/>
      <c r="D7055" s="1">
        <v>0</v>
      </c>
      <c r="E7055" s="4" t="s">
        <v>3931</v>
      </c>
    </row>
    <row r="7056" spans="1:5" ht="15" thickBot="1" x14ac:dyDescent="0.35">
      <c r="A7056" s="17"/>
      <c r="B7056" s="17"/>
      <c r="C7056" s="18"/>
      <c r="D7056" s="1">
        <v>995</v>
      </c>
      <c r="E7056" s="4" t="s">
        <v>39</v>
      </c>
    </row>
    <row r="7057" spans="1:5" ht="15" thickBot="1" x14ac:dyDescent="0.35">
      <c r="A7057" s="17"/>
      <c r="B7057" s="17"/>
      <c r="C7057" s="18"/>
      <c r="D7057" s="1">
        <v>-1</v>
      </c>
      <c r="E7057" s="4" t="s">
        <v>3906</v>
      </c>
    </row>
    <row r="7058" spans="1:5" ht="15" thickBot="1" x14ac:dyDescent="0.35">
      <c r="A7058" s="19"/>
      <c r="B7058" s="19"/>
      <c r="C7058" s="20"/>
      <c r="D7058" s="5">
        <v>-2</v>
      </c>
      <c r="E7058" s="6" t="s">
        <v>3907</v>
      </c>
    </row>
    <row r="7059" spans="1:5" ht="15" thickBot="1" x14ac:dyDescent="0.35">
      <c r="A7059" s="9" t="s">
        <v>3953</v>
      </c>
      <c r="B7059" s="9" t="s">
        <v>5</v>
      </c>
      <c r="C7059" s="9" t="s">
        <v>6</v>
      </c>
      <c r="D7059" s="22" t="s">
        <v>3954</v>
      </c>
      <c r="E7059" s="22"/>
    </row>
    <row r="7060" spans="1:5" ht="15" thickBot="1" x14ac:dyDescent="0.35">
      <c r="A7060" s="17"/>
      <c r="B7060" s="17"/>
      <c r="C7060" s="18"/>
      <c r="D7060" s="2" t="s">
        <v>211</v>
      </c>
      <c r="E7060" s="3" t="s">
        <v>212</v>
      </c>
    </row>
    <row r="7061" spans="1:5" ht="15" thickBot="1" x14ac:dyDescent="0.35">
      <c r="A7061" s="17"/>
      <c r="B7061" s="17"/>
      <c r="C7061" s="18"/>
      <c r="D7061" s="1">
        <v>1</v>
      </c>
      <c r="E7061" s="4" t="s">
        <v>3955</v>
      </c>
    </row>
    <row r="7062" spans="1:5" ht="15" thickBot="1" x14ac:dyDescent="0.35">
      <c r="A7062" s="17"/>
      <c r="B7062" s="17"/>
      <c r="C7062" s="18"/>
      <c r="D7062" s="1">
        <v>2</v>
      </c>
      <c r="E7062" s="4" t="s">
        <v>3956</v>
      </c>
    </row>
    <row r="7063" spans="1:5" ht="15" thickBot="1" x14ac:dyDescent="0.35">
      <c r="A7063" s="17"/>
      <c r="B7063" s="17"/>
      <c r="C7063" s="18"/>
      <c r="D7063" s="1">
        <v>3</v>
      </c>
      <c r="E7063" s="4" t="s">
        <v>3957</v>
      </c>
    </row>
    <row r="7064" spans="1:5" ht="15" thickBot="1" x14ac:dyDescent="0.35">
      <c r="A7064" s="17"/>
      <c r="B7064" s="17"/>
      <c r="C7064" s="18"/>
      <c r="D7064" s="1">
        <v>0</v>
      </c>
      <c r="E7064" s="4" t="s">
        <v>69</v>
      </c>
    </row>
    <row r="7065" spans="1:5" ht="15" thickBot="1" x14ac:dyDescent="0.35">
      <c r="A7065" s="19"/>
      <c r="B7065" s="19"/>
      <c r="C7065" s="20"/>
      <c r="D7065" s="5">
        <v>-1</v>
      </c>
      <c r="E7065" s="6" t="s">
        <v>8</v>
      </c>
    </row>
    <row r="7066" spans="1:5" ht="15" thickBot="1" x14ac:dyDescent="0.35">
      <c r="A7066" s="9" t="s">
        <v>3958</v>
      </c>
      <c r="B7066" s="9" t="s">
        <v>5</v>
      </c>
      <c r="C7066" s="9" t="s">
        <v>6</v>
      </c>
      <c r="D7066" s="22" t="s">
        <v>3959</v>
      </c>
      <c r="E7066" s="22"/>
    </row>
    <row r="7067" spans="1:5" ht="15" thickBot="1" x14ac:dyDescent="0.35">
      <c r="A7067" s="17"/>
      <c r="B7067" s="17"/>
      <c r="C7067" s="18"/>
      <c r="D7067" s="2" t="s">
        <v>211</v>
      </c>
      <c r="E7067" s="3" t="s">
        <v>212</v>
      </c>
    </row>
    <row r="7068" spans="1:5" ht="15" thickBot="1" x14ac:dyDescent="0.35">
      <c r="A7068" s="17"/>
      <c r="B7068" s="17"/>
      <c r="C7068" s="18"/>
      <c r="D7068" s="1">
        <v>1</v>
      </c>
      <c r="E7068" s="4" t="s">
        <v>2808</v>
      </c>
    </row>
    <row r="7069" spans="1:5" ht="15" thickBot="1" x14ac:dyDescent="0.35">
      <c r="A7069" s="17"/>
      <c r="B7069" s="17"/>
      <c r="C7069" s="18"/>
      <c r="D7069" s="1">
        <v>0</v>
      </c>
      <c r="E7069" s="4" t="s">
        <v>69</v>
      </c>
    </row>
    <row r="7070" spans="1:5" ht="15" thickBot="1" x14ac:dyDescent="0.35">
      <c r="A7070" s="19"/>
      <c r="B7070" s="19"/>
      <c r="C7070" s="20"/>
      <c r="D7070" s="5">
        <v>-1</v>
      </c>
      <c r="E7070" s="6" t="s">
        <v>8</v>
      </c>
    </row>
    <row r="7071" spans="1:5" ht="15" thickBot="1" x14ac:dyDescent="0.35">
      <c r="A7071" s="9" t="s">
        <v>3960</v>
      </c>
      <c r="B7071" s="9" t="s">
        <v>5</v>
      </c>
      <c r="C7071" s="9" t="s">
        <v>6</v>
      </c>
      <c r="D7071" s="22" t="s">
        <v>3961</v>
      </c>
      <c r="E7071" s="22"/>
    </row>
    <row r="7072" spans="1:5" ht="15" thickBot="1" x14ac:dyDescent="0.35">
      <c r="A7072" s="17"/>
      <c r="B7072" s="17"/>
      <c r="C7072" s="18"/>
      <c r="D7072" s="2" t="s">
        <v>211</v>
      </c>
      <c r="E7072" s="3" t="s">
        <v>212</v>
      </c>
    </row>
    <row r="7073" spans="1:5" ht="15" thickBot="1" x14ac:dyDescent="0.35">
      <c r="A7073" s="17"/>
      <c r="B7073" s="17"/>
      <c r="C7073" s="18"/>
      <c r="D7073" s="1">
        <v>1</v>
      </c>
      <c r="E7073" s="4" t="s">
        <v>3962</v>
      </c>
    </row>
    <row r="7074" spans="1:5" ht="15" thickBot="1" x14ac:dyDescent="0.35">
      <c r="A7074" s="17"/>
      <c r="B7074" s="17"/>
      <c r="C7074" s="18"/>
      <c r="D7074" s="1">
        <v>2</v>
      </c>
      <c r="E7074" s="4" t="s">
        <v>3963</v>
      </c>
    </row>
    <row r="7075" spans="1:5" ht="15" thickBot="1" x14ac:dyDescent="0.35">
      <c r="A7075" s="17"/>
      <c r="B7075" s="17"/>
      <c r="C7075" s="18"/>
      <c r="D7075" s="1">
        <v>3</v>
      </c>
      <c r="E7075" s="4" t="s">
        <v>3964</v>
      </c>
    </row>
    <row r="7076" spans="1:5" ht="15" thickBot="1" x14ac:dyDescent="0.35">
      <c r="A7076" s="17"/>
      <c r="B7076" s="17"/>
      <c r="C7076" s="18"/>
      <c r="D7076" s="1">
        <v>0</v>
      </c>
      <c r="E7076" s="4" t="s">
        <v>3965</v>
      </c>
    </row>
    <row r="7077" spans="1:5" ht="15" thickBot="1" x14ac:dyDescent="0.35">
      <c r="A7077" s="19"/>
      <c r="B7077" s="19"/>
      <c r="C7077" s="20"/>
      <c r="D7077" s="5">
        <v>-1</v>
      </c>
      <c r="E7077" s="6" t="s">
        <v>8</v>
      </c>
    </row>
    <row r="7078" spans="1:5" ht="15" thickBot="1" x14ac:dyDescent="0.35">
      <c r="A7078" s="9" t="s">
        <v>3966</v>
      </c>
      <c r="B7078" s="9" t="s">
        <v>5</v>
      </c>
      <c r="C7078" s="9" t="s">
        <v>6</v>
      </c>
      <c r="D7078" s="22" t="s">
        <v>3967</v>
      </c>
      <c r="E7078" s="22"/>
    </row>
    <row r="7079" spans="1:5" ht="15" thickBot="1" x14ac:dyDescent="0.35">
      <c r="A7079" s="17"/>
      <c r="B7079" s="17"/>
      <c r="C7079" s="18"/>
      <c r="D7079" s="2" t="s">
        <v>211</v>
      </c>
      <c r="E7079" s="3" t="s">
        <v>212</v>
      </c>
    </row>
    <row r="7080" spans="1:5" ht="15" thickBot="1" x14ac:dyDescent="0.35">
      <c r="A7080" s="17"/>
      <c r="B7080" s="17"/>
      <c r="C7080" s="18"/>
      <c r="D7080" s="1">
        <v>1</v>
      </c>
      <c r="E7080" s="4" t="s">
        <v>3332</v>
      </c>
    </row>
    <row r="7081" spans="1:5" ht="15" thickBot="1" x14ac:dyDescent="0.35">
      <c r="A7081" s="17"/>
      <c r="B7081" s="17"/>
      <c r="C7081" s="18"/>
      <c r="D7081" s="1">
        <v>0</v>
      </c>
      <c r="E7081" s="4" t="s">
        <v>3333</v>
      </c>
    </row>
    <row r="7082" spans="1:5" ht="15" thickBot="1" x14ac:dyDescent="0.35">
      <c r="A7082" s="17"/>
      <c r="B7082" s="17"/>
      <c r="C7082" s="18"/>
      <c r="D7082" s="1">
        <v>995</v>
      </c>
      <c r="E7082" s="4" t="s">
        <v>3968</v>
      </c>
    </row>
    <row r="7083" spans="1:5" ht="15" thickBot="1" x14ac:dyDescent="0.35">
      <c r="A7083" s="19"/>
      <c r="B7083" s="19"/>
      <c r="C7083" s="20"/>
      <c r="D7083" s="5">
        <v>-1</v>
      </c>
      <c r="E7083" s="6" t="s">
        <v>3936</v>
      </c>
    </row>
    <row r="7084" spans="1:5" ht="15" thickBot="1" x14ac:dyDescent="0.35">
      <c r="A7084" s="10" t="s">
        <v>3969</v>
      </c>
      <c r="B7084" s="10" t="s">
        <v>10</v>
      </c>
      <c r="C7084" s="10" t="s">
        <v>11</v>
      </c>
      <c r="D7084" s="21" t="s">
        <v>3970</v>
      </c>
      <c r="E7084" s="21"/>
    </row>
    <row r="7085" spans="1:5" ht="15" thickBot="1" x14ac:dyDescent="0.35">
      <c r="A7085" s="9" t="s">
        <v>3971</v>
      </c>
      <c r="B7085" s="9" t="s">
        <v>5</v>
      </c>
      <c r="C7085" s="9" t="s">
        <v>6</v>
      </c>
      <c r="D7085" s="22" t="s">
        <v>3972</v>
      </c>
      <c r="E7085" s="22"/>
    </row>
    <row r="7086" spans="1:5" ht="15" thickBot="1" x14ac:dyDescent="0.35">
      <c r="A7086" s="17"/>
      <c r="B7086" s="17"/>
      <c r="C7086" s="18"/>
      <c r="D7086" s="2" t="s">
        <v>211</v>
      </c>
      <c r="E7086" s="3" t="s">
        <v>212</v>
      </c>
    </row>
    <row r="7087" spans="1:5" ht="15" thickBot="1" x14ac:dyDescent="0.35">
      <c r="A7087" s="17"/>
      <c r="B7087" s="17"/>
      <c r="C7087" s="18"/>
      <c r="D7087" s="1">
        <v>1</v>
      </c>
      <c r="E7087" s="4" t="s">
        <v>3973</v>
      </c>
    </row>
    <row r="7088" spans="1:5" ht="15" thickBot="1" x14ac:dyDescent="0.35">
      <c r="A7088" s="17"/>
      <c r="B7088" s="17"/>
      <c r="C7088" s="18"/>
      <c r="D7088" s="1">
        <v>0</v>
      </c>
      <c r="E7088" s="4" t="s">
        <v>3974</v>
      </c>
    </row>
    <row r="7089" spans="1:5" ht="15" thickBot="1" x14ac:dyDescent="0.35">
      <c r="A7089" s="17"/>
      <c r="B7089" s="17"/>
      <c r="C7089" s="18"/>
      <c r="D7089" s="1">
        <v>-1</v>
      </c>
      <c r="E7089" s="4" t="s">
        <v>8</v>
      </c>
    </row>
    <row r="7090" spans="1:5" ht="15" thickBot="1" x14ac:dyDescent="0.35">
      <c r="A7090" s="19"/>
      <c r="B7090" s="19"/>
      <c r="C7090" s="20"/>
      <c r="D7090" s="5">
        <v>-2</v>
      </c>
      <c r="E7090" s="6" t="s">
        <v>3186</v>
      </c>
    </row>
    <row r="7091" spans="1:5" ht="15" thickBot="1" x14ac:dyDescent="0.35">
      <c r="A7091" s="10" t="s">
        <v>3975</v>
      </c>
      <c r="B7091" s="10" t="s">
        <v>5</v>
      </c>
      <c r="C7091" s="10" t="s">
        <v>11</v>
      </c>
      <c r="D7091" s="21" t="s">
        <v>3976</v>
      </c>
      <c r="E7091" s="21"/>
    </row>
    <row r="7092" spans="1:5" ht="15" thickBot="1" x14ac:dyDescent="0.35">
      <c r="A7092" s="9" t="s">
        <v>3977</v>
      </c>
      <c r="B7092" s="9" t="s">
        <v>5</v>
      </c>
      <c r="C7092" s="9" t="s">
        <v>6</v>
      </c>
      <c r="D7092" s="22" t="s">
        <v>3978</v>
      </c>
      <c r="E7092" s="22"/>
    </row>
    <row r="7093" spans="1:5" ht="15" thickBot="1" x14ac:dyDescent="0.35">
      <c r="A7093" s="17"/>
      <c r="B7093" s="17"/>
      <c r="C7093" s="18"/>
      <c r="D7093" s="2" t="s">
        <v>211</v>
      </c>
      <c r="E7093" s="3" t="s">
        <v>212</v>
      </c>
    </row>
    <row r="7094" spans="1:5" ht="15" thickBot="1" x14ac:dyDescent="0.35">
      <c r="A7094" s="17"/>
      <c r="B7094" s="17"/>
      <c r="C7094" s="18"/>
      <c r="D7094" s="1">
        <v>1</v>
      </c>
      <c r="E7094" s="4" t="s">
        <v>3332</v>
      </c>
    </row>
    <row r="7095" spans="1:5" ht="15" thickBot="1" x14ac:dyDescent="0.35">
      <c r="A7095" s="17"/>
      <c r="B7095" s="17"/>
      <c r="C7095" s="18"/>
      <c r="D7095" s="1">
        <v>0</v>
      </c>
      <c r="E7095" s="4" t="s">
        <v>3333</v>
      </c>
    </row>
    <row r="7096" spans="1:5" ht="15" thickBot="1" x14ac:dyDescent="0.35">
      <c r="A7096" s="19"/>
      <c r="B7096" s="19"/>
      <c r="C7096" s="20"/>
      <c r="D7096" s="5">
        <v>-1</v>
      </c>
      <c r="E7096" s="6" t="s">
        <v>3936</v>
      </c>
    </row>
    <row r="7097" spans="1:5" ht="15" thickBot="1" x14ac:dyDescent="0.35">
      <c r="A7097" s="9" t="s">
        <v>3979</v>
      </c>
      <c r="B7097" s="9" t="s">
        <v>5</v>
      </c>
      <c r="C7097" s="9" t="s">
        <v>6</v>
      </c>
      <c r="D7097" s="22" t="s">
        <v>3980</v>
      </c>
      <c r="E7097" s="22"/>
    </row>
    <row r="7098" spans="1:5" ht="15" thickBot="1" x14ac:dyDescent="0.35">
      <c r="A7098" s="17"/>
      <c r="B7098" s="17"/>
      <c r="C7098" s="18"/>
      <c r="D7098" s="2" t="s">
        <v>211</v>
      </c>
      <c r="E7098" s="3" t="s">
        <v>212</v>
      </c>
    </row>
    <row r="7099" spans="1:5" ht="15" thickBot="1" x14ac:dyDescent="0.35">
      <c r="A7099" s="17"/>
      <c r="B7099" s="17"/>
      <c r="C7099" s="18"/>
      <c r="D7099" s="1">
        <v>1</v>
      </c>
      <c r="E7099" s="4" t="s">
        <v>3332</v>
      </c>
    </row>
    <row r="7100" spans="1:5" ht="15" thickBot="1" x14ac:dyDescent="0.35">
      <c r="A7100" s="17"/>
      <c r="B7100" s="17"/>
      <c r="C7100" s="18"/>
      <c r="D7100" s="1">
        <v>0</v>
      </c>
      <c r="E7100" s="4" t="s">
        <v>3333</v>
      </c>
    </row>
    <row r="7101" spans="1:5" ht="15" thickBot="1" x14ac:dyDescent="0.35">
      <c r="A7101" s="19"/>
      <c r="B7101" s="19"/>
      <c r="C7101" s="20"/>
      <c r="D7101" s="5">
        <v>-1</v>
      </c>
      <c r="E7101" s="6" t="s">
        <v>3936</v>
      </c>
    </row>
    <row r="7102" spans="1:5" ht="15" thickBot="1" x14ac:dyDescent="0.35">
      <c r="A7102" s="9" t="s">
        <v>3981</v>
      </c>
      <c r="B7102" s="9" t="s">
        <v>5</v>
      </c>
      <c r="C7102" s="9" t="s">
        <v>6</v>
      </c>
      <c r="D7102" s="22" t="s">
        <v>3982</v>
      </c>
      <c r="E7102" s="22"/>
    </row>
    <row r="7103" spans="1:5" ht="15" thickBot="1" x14ac:dyDescent="0.35">
      <c r="A7103" s="17"/>
      <c r="B7103" s="17"/>
      <c r="C7103" s="18"/>
      <c r="D7103" s="2" t="s">
        <v>211</v>
      </c>
      <c r="E7103" s="3" t="s">
        <v>212</v>
      </c>
    </row>
    <row r="7104" spans="1:5" ht="15" thickBot="1" x14ac:dyDescent="0.35">
      <c r="A7104" s="17"/>
      <c r="B7104" s="17"/>
      <c r="C7104" s="18"/>
      <c r="D7104" s="1">
        <v>1</v>
      </c>
      <c r="E7104" s="4" t="s">
        <v>3332</v>
      </c>
    </row>
    <row r="7105" spans="1:5" ht="15" thickBot="1" x14ac:dyDescent="0.35">
      <c r="A7105" s="17"/>
      <c r="B7105" s="17"/>
      <c r="C7105" s="18"/>
      <c r="D7105" s="1">
        <v>0</v>
      </c>
      <c r="E7105" s="4" t="s">
        <v>3333</v>
      </c>
    </row>
    <row r="7106" spans="1:5" ht="15" thickBot="1" x14ac:dyDescent="0.35">
      <c r="A7106" s="19"/>
      <c r="B7106" s="19"/>
      <c r="C7106" s="20"/>
      <c r="D7106" s="5">
        <v>-1</v>
      </c>
      <c r="E7106" s="6" t="s">
        <v>3936</v>
      </c>
    </row>
    <row r="7107" spans="1:5" ht="15" thickBot="1" x14ac:dyDescent="0.35">
      <c r="A7107" s="9" t="s">
        <v>3983</v>
      </c>
      <c r="B7107" s="9" t="s">
        <v>5</v>
      </c>
      <c r="C7107" s="9" t="s">
        <v>6</v>
      </c>
      <c r="D7107" s="22" t="s">
        <v>3921</v>
      </c>
      <c r="E7107" s="22"/>
    </row>
    <row r="7108" spans="1:5" ht="15" thickBot="1" x14ac:dyDescent="0.35">
      <c r="A7108" s="17"/>
      <c r="B7108" s="17"/>
      <c r="C7108" s="18"/>
      <c r="D7108" s="2" t="s">
        <v>211</v>
      </c>
      <c r="E7108" s="3" t="s">
        <v>212</v>
      </c>
    </row>
    <row r="7109" spans="1:5" ht="15" thickBot="1" x14ac:dyDescent="0.35">
      <c r="A7109" s="17"/>
      <c r="B7109" s="17"/>
      <c r="C7109" s="18"/>
      <c r="D7109" s="1">
        <v>1</v>
      </c>
      <c r="E7109" s="4" t="s">
        <v>3910</v>
      </c>
    </row>
    <row r="7110" spans="1:5" ht="15" thickBot="1" x14ac:dyDescent="0.35">
      <c r="A7110" s="17"/>
      <c r="B7110" s="17"/>
      <c r="C7110" s="18"/>
      <c r="D7110" s="1">
        <v>0</v>
      </c>
      <c r="E7110" s="4" t="s">
        <v>3911</v>
      </c>
    </row>
    <row r="7111" spans="1:5" ht="15" thickBot="1" x14ac:dyDescent="0.35">
      <c r="A7111" s="19"/>
      <c r="B7111" s="19"/>
      <c r="C7111" s="20"/>
      <c r="D7111" s="5">
        <v>-1</v>
      </c>
      <c r="E7111" s="6" t="s">
        <v>3936</v>
      </c>
    </row>
    <row r="7112" spans="1:5" ht="15" thickBot="1" x14ac:dyDescent="0.35">
      <c r="A7112" s="9" t="s">
        <v>3984</v>
      </c>
      <c r="B7112" s="9" t="s">
        <v>5</v>
      </c>
      <c r="C7112" s="9" t="s">
        <v>6</v>
      </c>
      <c r="D7112" s="22" t="s">
        <v>3985</v>
      </c>
      <c r="E7112" s="22"/>
    </row>
    <row r="7113" spans="1:5" ht="15" thickBot="1" x14ac:dyDescent="0.35">
      <c r="A7113" s="17"/>
      <c r="B7113" s="17"/>
      <c r="C7113" s="18"/>
      <c r="D7113" s="2" t="s">
        <v>211</v>
      </c>
      <c r="E7113" s="3" t="s">
        <v>212</v>
      </c>
    </row>
    <row r="7114" spans="1:5" ht="15" thickBot="1" x14ac:dyDescent="0.35">
      <c r="A7114" s="17"/>
      <c r="B7114" s="17"/>
      <c r="C7114" s="18"/>
      <c r="D7114" s="1">
        <v>1</v>
      </c>
      <c r="E7114" s="4" t="s">
        <v>3910</v>
      </c>
    </row>
    <row r="7115" spans="1:5" ht="15" thickBot="1" x14ac:dyDescent="0.35">
      <c r="A7115" s="17"/>
      <c r="B7115" s="17"/>
      <c r="C7115" s="18"/>
      <c r="D7115" s="1">
        <v>0</v>
      </c>
      <c r="E7115" s="4" t="s">
        <v>3911</v>
      </c>
    </row>
    <row r="7116" spans="1:5" ht="15" thickBot="1" x14ac:dyDescent="0.35">
      <c r="A7116" s="19"/>
      <c r="B7116" s="19"/>
      <c r="C7116" s="20"/>
      <c r="D7116" s="5">
        <v>-1</v>
      </c>
      <c r="E7116" s="6" t="s">
        <v>3936</v>
      </c>
    </row>
    <row r="7117" spans="1:5" ht="15" thickBot="1" x14ac:dyDescent="0.35">
      <c r="A7117" s="9" t="s">
        <v>3986</v>
      </c>
      <c r="B7117" s="9" t="s">
        <v>5</v>
      </c>
      <c r="C7117" s="9" t="s">
        <v>6</v>
      </c>
      <c r="D7117" s="22" t="s">
        <v>3987</v>
      </c>
      <c r="E7117" s="22"/>
    </row>
    <row r="7118" spans="1:5" ht="15" thickBot="1" x14ac:dyDescent="0.35">
      <c r="A7118" s="17"/>
      <c r="B7118" s="17"/>
      <c r="C7118" s="18"/>
      <c r="D7118" s="2" t="s">
        <v>211</v>
      </c>
      <c r="E7118" s="3" t="s">
        <v>212</v>
      </c>
    </row>
    <row r="7119" spans="1:5" ht="15" thickBot="1" x14ac:dyDescent="0.35">
      <c r="A7119" s="17"/>
      <c r="B7119" s="17"/>
      <c r="C7119" s="18"/>
      <c r="D7119" s="1">
        <v>1</v>
      </c>
      <c r="E7119" s="4" t="s">
        <v>3910</v>
      </c>
    </row>
    <row r="7120" spans="1:5" ht="15" thickBot="1" x14ac:dyDescent="0.35">
      <c r="A7120" s="17"/>
      <c r="B7120" s="17"/>
      <c r="C7120" s="18"/>
      <c r="D7120" s="1">
        <v>0</v>
      </c>
      <c r="E7120" s="4" t="s">
        <v>3911</v>
      </c>
    </row>
    <row r="7121" spans="1:5" ht="15" thickBot="1" x14ac:dyDescent="0.35">
      <c r="A7121" s="19"/>
      <c r="B7121" s="19"/>
      <c r="C7121" s="20"/>
      <c r="D7121" s="5">
        <v>-1</v>
      </c>
      <c r="E7121" s="6" t="s">
        <v>3936</v>
      </c>
    </row>
    <row r="7122" spans="1:5" ht="15" thickBot="1" x14ac:dyDescent="0.35">
      <c r="A7122" s="9" t="s">
        <v>3988</v>
      </c>
      <c r="B7122" s="9" t="s">
        <v>5</v>
      </c>
      <c r="C7122" s="9" t="s">
        <v>6</v>
      </c>
      <c r="D7122" s="22" t="s">
        <v>3989</v>
      </c>
      <c r="E7122" s="22"/>
    </row>
    <row r="7123" spans="1:5" ht="15" thickBot="1" x14ac:dyDescent="0.35">
      <c r="A7123" s="17"/>
      <c r="B7123" s="17"/>
      <c r="C7123" s="18"/>
      <c r="D7123" s="2" t="s">
        <v>211</v>
      </c>
      <c r="E7123" s="3" t="s">
        <v>212</v>
      </c>
    </row>
    <row r="7124" spans="1:5" ht="15" thickBot="1" x14ac:dyDescent="0.35">
      <c r="A7124" s="17"/>
      <c r="B7124" s="17"/>
      <c r="C7124" s="18"/>
      <c r="D7124" s="1">
        <v>1</v>
      </c>
      <c r="E7124" s="4" t="s">
        <v>3910</v>
      </c>
    </row>
    <row r="7125" spans="1:5" ht="15" thickBot="1" x14ac:dyDescent="0.35">
      <c r="A7125" s="17"/>
      <c r="B7125" s="17"/>
      <c r="C7125" s="18"/>
      <c r="D7125" s="1">
        <v>0</v>
      </c>
      <c r="E7125" s="4" t="s">
        <v>3911</v>
      </c>
    </row>
    <row r="7126" spans="1:5" ht="15" thickBot="1" x14ac:dyDescent="0.35">
      <c r="A7126" s="19"/>
      <c r="B7126" s="19"/>
      <c r="C7126" s="20"/>
      <c r="D7126" s="5">
        <v>-1</v>
      </c>
      <c r="E7126" s="6" t="s">
        <v>3936</v>
      </c>
    </row>
    <row r="7127" spans="1:5" ht="15" thickBot="1" x14ac:dyDescent="0.35">
      <c r="A7127" s="9" t="s">
        <v>3990</v>
      </c>
      <c r="B7127" s="9" t="s">
        <v>5</v>
      </c>
      <c r="C7127" s="9" t="s">
        <v>6</v>
      </c>
      <c r="D7127" s="22" t="s">
        <v>3991</v>
      </c>
      <c r="E7127" s="22"/>
    </row>
    <row r="7128" spans="1:5" ht="15" thickBot="1" x14ac:dyDescent="0.35">
      <c r="A7128" s="17"/>
      <c r="B7128" s="17"/>
      <c r="C7128" s="18"/>
      <c r="D7128" s="2" t="s">
        <v>211</v>
      </c>
      <c r="E7128" s="3" t="s">
        <v>212</v>
      </c>
    </row>
    <row r="7129" spans="1:5" ht="15" thickBot="1" x14ac:dyDescent="0.35">
      <c r="A7129" s="17"/>
      <c r="B7129" s="17"/>
      <c r="C7129" s="18"/>
      <c r="D7129" s="1">
        <v>1</v>
      </c>
      <c r="E7129" s="4" t="s">
        <v>3910</v>
      </c>
    </row>
    <row r="7130" spans="1:5" ht="15" thickBot="1" x14ac:dyDescent="0.35">
      <c r="A7130" s="17"/>
      <c r="B7130" s="17"/>
      <c r="C7130" s="18"/>
      <c r="D7130" s="1">
        <v>0</v>
      </c>
      <c r="E7130" s="4" t="s">
        <v>3911</v>
      </c>
    </row>
    <row r="7131" spans="1:5" ht="15" thickBot="1" x14ac:dyDescent="0.35">
      <c r="A7131" s="19"/>
      <c r="B7131" s="19"/>
      <c r="C7131" s="20"/>
      <c r="D7131" s="5">
        <v>-1</v>
      </c>
      <c r="E7131" s="6" t="s">
        <v>3936</v>
      </c>
    </row>
    <row r="7132" spans="1:5" ht="15" thickBot="1" x14ac:dyDescent="0.35">
      <c r="A7132" s="9" t="s">
        <v>3992</v>
      </c>
      <c r="B7132" s="9" t="s">
        <v>5</v>
      </c>
      <c r="C7132" s="9" t="s">
        <v>6</v>
      </c>
      <c r="D7132" s="22" t="s">
        <v>3993</v>
      </c>
      <c r="E7132" s="22"/>
    </row>
    <row r="7133" spans="1:5" ht="15" thickBot="1" x14ac:dyDescent="0.35">
      <c r="A7133" s="17"/>
      <c r="B7133" s="17"/>
      <c r="C7133" s="18"/>
      <c r="D7133" s="2" t="s">
        <v>211</v>
      </c>
      <c r="E7133" s="3" t="s">
        <v>212</v>
      </c>
    </row>
    <row r="7134" spans="1:5" ht="15" thickBot="1" x14ac:dyDescent="0.35">
      <c r="A7134" s="17"/>
      <c r="B7134" s="17"/>
      <c r="C7134" s="18"/>
      <c r="D7134" s="1">
        <v>1</v>
      </c>
      <c r="E7134" s="4" t="s">
        <v>3910</v>
      </c>
    </row>
    <row r="7135" spans="1:5" ht="15" thickBot="1" x14ac:dyDescent="0.35">
      <c r="A7135" s="17"/>
      <c r="B7135" s="17"/>
      <c r="C7135" s="18"/>
      <c r="D7135" s="1">
        <v>0</v>
      </c>
      <c r="E7135" s="4" t="s">
        <v>3911</v>
      </c>
    </row>
    <row r="7136" spans="1:5" ht="15" thickBot="1" x14ac:dyDescent="0.35">
      <c r="A7136" s="19"/>
      <c r="B7136" s="19"/>
      <c r="C7136" s="20"/>
      <c r="D7136" s="5">
        <v>-1</v>
      </c>
      <c r="E7136" s="6" t="s">
        <v>3936</v>
      </c>
    </row>
    <row r="7137" spans="1:5" ht="15" thickBot="1" x14ac:dyDescent="0.35">
      <c r="A7137" s="9" t="s">
        <v>3994</v>
      </c>
      <c r="B7137" s="9" t="s">
        <v>5</v>
      </c>
      <c r="C7137" s="9" t="s">
        <v>6</v>
      </c>
      <c r="D7137" s="22" t="s">
        <v>3995</v>
      </c>
      <c r="E7137" s="22"/>
    </row>
    <row r="7138" spans="1:5" ht="15" thickBot="1" x14ac:dyDescent="0.35">
      <c r="A7138" s="17"/>
      <c r="B7138" s="17"/>
      <c r="C7138" s="18"/>
      <c r="D7138" s="2" t="s">
        <v>211</v>
      </c>
      <c r="E7138" s="3" t="s">
        <v>212</v>
      </c>
    </row>
    <row r="7139" spans="1:5" ht="15" thickBot="1" x14ac:dyDescent="0.35">
      <c r="A7139" s="17"/>
      <c r="B7139" s="17"/>
      <c r="C7139" s="18"/>
      <c r="D7139" s="1">
        <v>1</v>
      </c>
      <c r="E7139" s="4" t="s">
        <v>3910</v>
      </c>
    </row>
    <row r="7140" spans="1:5" ht="15" thickBot="1" x14ac:dyDescent="0.35">
      <c r="A7140" s="17"/>
      <c r="B7140" s="17"/>
      <c r="C7140" s="18"/>
      <c r="D7140" s="1">
        <v>0</v>
      </c>
      <c r="E7140" s="4" t="s">
        <v>3911</v>
      </c>
    </row>
    <row r="7141" spans="1:5" ht="15" thickBot="1" x14ac:dyDescent="0.35">
      <c r="A7141" s="19"/>
      <c r="B7141" s="19"/>
      <c r="C7141" s="20"/>
      <c r="D7141" s="5">
        <v>-1</v>
      </c>
      <c r="E7141" s="6" t="s">
        <v>3936</v>
      </c>
    </row>
    <row r="7142" spans="1:5" ht="15" thickBot="1" x14ac:dyDescent="0.35">
      <c r="A7142" s="9" t="s">
        <v>3996</v>
      </c>
      <c r="B7142" s="9" t="s">
        <v>5</v>
      </c>
      <c r="C7142" s="9" t="s">
        <v>6</v>
      </c>
      <c r="D7142" s="22" t="s">
        <v>3997</v>
      </c>
      <c r="E7142" s="22"/>
    </row>
    <row r="7143" spans="1:5" ht="15" thickBot="1" x14ac:dyDescent="0.35">
      <c r="A7143" s="17"/>
      <c r="B7143" s="17"/>
      <c r="C7143" s="18"/>
      <c r="D7143" s="2" t="s">
        <v>211</v>
      </c>
      <c r="E7143" s="3" t="s">
        <v>212</v>
      </c>
    </row>
    <row r="7144" spans="1:5" ht="15" thickBot="1" x14ac:dyDescent="0.35">
      <c r="A7144" s="17"/>
      <c r="B7144" s="17"/>
      <c r="C7144" s="18"/>
      <c r="D7144" s="1">
        <v>1</v>
      </c>
      <c r="E7144" s="4" t="s">
        <v>3928</v>
      </c>
    </row>
    <row r="7145" spans="1:5" ht="15" thickBot="1" x14ac:dyDescent="0.35">
      <c r="A7145" s="17"/>
      <c r="B7145" s="17"/>
      <c r="C7145" s="18"/>
      <c r="D7145" s="1">
        <v>2</v>
      </c>
      <c r="E7145" s="4" t="s">
        <v>3929</v>
      </c>
    </row>
    <row r="7146" spans="1:5" ht="15" thickBot="1" x14ac:dyDescent="0.35">
      <c r="A7146" s="17"/>
      <c r="B7146" s="17"/>
      <c r="C7146" s="18"/>
      <c r="D7146" s="1">
        <v>3</v>
      </c>
      <c r="E7146" s="4" t="s">
        <v>3930</v>
      </c>
    </row>
    <row r="7147" spans="1:5" ht="15" thickBot="1" x14ac:dyDescent="0.35">
      <c r="A7147" s="17"/>
      <c r="B7147" s="17"/>
      <c r="C7147" s="18"/>
      <c r="D7147" s="1">
        <v>0</v>
      </c>
      <c r="E7147" s="4" t="s">
        <v>3931</v>
      </c>
    </row>
    <row r="7148" spans="1:5" ht="15" thickBot="1" x14ac:dyDescent="0.35">
      <c r="A7148" s="17"/>
      <c r="B7148" s="17"/>
      <c r="C7148" s="18"/>
      <c r="D7148" s="1">
        <v>995</v>
      </c>
      <c r="E7148" s="4" t="s">
        <v>39</v>
      </c>
    </row>
    <row r="7149" spans="1:5" ht="15" thickBot="1" x14ac:dyDescent="0.35">
      <c r="A7149" s="17"/>
      <c r="B7149" s="17"/>
      <c r="C7149" s="18"/>
      <c r="D7149" s="1">
        <v>-1</v>
      </c>
      <c r="E7149" s="4" t="s">
        <v>3906</v>
      </c>
    </row>
    <row r="7150" spans="1:5" ht="15" thickBot="1" x14ac:dyDescent="0.35">
      <c r="A7150" s="19"/>
      <c r="B7150" s="19"/>
      <c r="C7150" s="20"/>
      <c r="D7150" s="5">
        <v>-2</v>
      </c>
      <c r="E7150" s="6" t="s">
        <v>3907</v>
      </c>
    </row>
    <row r="7151" spans="1:5" ht="15" thickBot="1" x14ac:dyDescent="0.35">
      <c r="A7151" s="9" t="s">
        <v>3998</v>
      </c>
      <c r="B7151" s="9" t="s">
        <v>5</v>
      </c>
      <c r="C7151" s="9" t="s">
        <v>6</v>
      </c>
      <c r="D7151" s="22" t="s">
        <v>3999</v>
      </c>
      <c r="E7151" s="22"/>
    </row>
    <row r="7152" spans="1:5" ht="15" thickBot="1" x14ac:dyDescent="0.35">
      <c r="A7152" s="17"/>
      <c r="B7152" s="17"/>
      <c r="C7152" s="18"/>
      <c r="D7152" s="2" t="s">
        <v>211</v>
      </c>
      <c r="E7152" s="3" t="s">
        <v>212</v>
      </c>
    </row>
    <row r="7153" spans="1:5" ht="15" thickBot="1" x14ac:dyDescent="0.35">
      <c r="A7153" s="17"/>
      <c r="B7153" s="17"/>
      <c r="C7153" s="18"/>
      <c r="D7153" s="1">
        <v>1</v>
      </c>
      <c r="E7153" s="4" t="s">
        <v>3910</v>
      </c>
    </row>
    <row r="7154" spans="1:5" ht="15" thickBot="1" x14ac:dyDescent="0.35">
      <c r="A7154" s="17"/>
      <c r="B7154" s="17"/>
      <c r="C7154" s="18"/>
      <c r="D7154" s="1">
        <v>0</v>
      </c>
      <c r="E7154" s="4" t="s">
        <v>3911</v>
      </c>
    </row>
    <row r="7155" spans="1:5" ht="15" thickBot="1" x14ac:dyDescent="0.35">
      <c r="A7155" s="19"/>
      <c r="B7155" s="19"/>
      <c r="C7155" s="20"/>
      <c r="D7155" s="5">
        <v>-2</v>
      </c>
      <c r="E7155" s="6" t="s">
        <v>3907</v>
      </c>
    </row>
    <row r="7156" spans="1:5" ht="15" thickBot="1" x14ac:dyDescent="0.35">
      <c r="A7156" s="9" t="s">
        <v>4000</v>
      </c>
      <c r="B7156" s="9" t="s">
        <v>5</v>
      </c>
      <c r="C7156" s="9" t="s">
        <v>6</v>
      </c>
      <c r="D7156" s="22" t="s">
        <v>3989</v>
      </c>
      <c r="E7156" s="22"/>
    </row>
    <row r="7157" spans="1:5" ht="15" thickBot="1" x14ac:dyDescent="0.35">
      <c r="A7157" s="17"/>
      <c r="B7157" s="17"/>
      <c r="C7157" s="18"/>
      <c r="D7157" s="2" t="s">
        <v>211</v>
      </c>
      <c r="E7157" s="3" t="s">
        <v>212</v>
      </c>
    </row>
    <row r="7158" spans="1:5" ht="15" thickBot="1" x14ac:dyDescent="0.35">
      <c r="A7158" s="17"/>
      <c r="B7158" s="17"/>
      <c r="C7158" s="18"/>
      <c r="D7158" s="1">
        <v>1</v>
      </c>
      <c r="E7158" s="4" t="s">
        <v>3910</v>
      </c>
    </row>
    <row r="7159" spans="1:5" ht="15" thickBot="1" x14ac:dyDescent="0.35">
      <c r="A7159" s="17"/>
      <c r="B7159" s="17"/>
      <c r="C7159" s="18"/>
      <c r="D7159" s="1">
        <v>0</v>
      </c>
      <c r="E7159" s="4" t="s">
        <v>3911</v>
      </c>
    </row>
    <row r="7160" spans="1:5" ht="15" thickBot="1" x14ac:dyDescent="0.35">
      <c r="A7160" s="19"/>
      <c r="B7160" s="19"/>
      <c r="C7160" s="20"/>
      <c r="D7160" s="5">
        <v>-2</v>
      </c>
      <c r="E7160" s="6" t="s">
        <v>3907</v>
      </c>
    </row>
    <row r="7161" spans="1:5" ht="15" thickBot="1" x14ac:dyDescent="0.35">
      <c r="A7161" s="9" t="s">
        <v>4001</v>
      </c>
      <c r="B7161" s="9" t="s">
        <v>5</v>
      </c>
      <c r="C7161" s="9" t="s">
        <v>6</v>
      </c>
      <c r="D7161" s="22" t="s">
        <v>4002</v>
      </c>
      <c r="E7161" s="22"/>
    </row>
    <row r="7162" spans="1:5" ht="15" thickBot="1" x14ac:dyDescent="0.35">
      <c r="A7162" s="17"/>
      <c r="B7162" s="17"/>
      <c r="C7162" s="18"/>
      <c r="D7162" s="2" t="s">
        <v>211</v>
      </c>
      <c r="E7162" s="3" t="s">
        <v>212</v>
      </c>
    </row>
    <row r="7163" spans="1:5" ht="15" thickBot="1" x14ac:dyDescent="0.35">
      <c r="A7163" s="17"/>
      <c r="B7163" s="17"/>
      <c r="C7163" s="18"/>
      <c r="D7163" s="1">
        <v>1</v>
      </c>
      <c r="E7163" s="4" t="s">
        <v>3910</v>
      </c>
    </row>
    <row r="7164" spans="1:5" ht="15" thickBot="1" x14ac:dyDescent="0.35">
      <c r="A7164" s="17"/>
      <c r="B7164" s="17"/>
      <c r="C7164" s="18"/>
      <c r="D7164" s="1">
        <v>0</v>
      </c>
      <c r="E7164" s="4" t="s">
        <v>3911</v>
      </c>
    </row>
    <row r="7165" spans="1:5" ht="15" thickBot="1" x14ac:dyDescent="0.35">
      <c r="A7165" s="17"/>
      <c r="B7165" s="17"/>
      <c r="C7165" s="18"/>
      <c r="D7165" s="1">
        <v>995</v>
      </c>
      <c r="E7165" s="4" t="s">
        <v>4003</v>
      </c>
    </row>
    <row r="7166" spans="1:5" ht="15" thickBot="1" x14ac:dyDescent="0.35">
      <c r="A7166" s="19"/>
      <c r="B7166" s="19"/>
      <c r="C7166" s="20"/>
      <c r="D7166" s="5">
        <v>-2</v>
      </c>
      <c r="E7166" s="6" t="s">
        <v>3936</v>
      </c>
    </row>
    <row r="7167" spans="1:5" ht="15" thickBot="1" x14ac:dyDescent="0.35">
      <c r="A7167" s="10" t="s">
        <v>4004</v>
      </c>
      <c r="B7167" s="10" t="s">
        <v>10</v>
      </c>
      <c r="C7167" s="10" t="s">
        <v>11</v>
      </c>
      <c r="D7167" s="21" t="s">
        <v>4005</v>
      </c>
      <c r="E7167" s="21"/>
    </row>
    <row r="7168" spans="1:5" ht="15" thickBot="1" x14ac:dyDescent="0.35">
      <c r="A7168" s="9" t="s">
        <v>4006</v>
      </c>
      <c r="B7168" s="9" t="s">
        <v>5</v>
      </c>
      <c r="C7168" s="9" t="s">
        <v>6</v>
      </c>
      <c r="D7168" s="22" t="s">
        <v>4007</v>
      </c>
      <c r="E7168" s="22"/>
    </row>
    <row r="7169" spans="1:5" ht="15" thickBot="1" x14ac:dyDescent="0.35">
      <c r="A7169" s="17"/>
      <c r="B7169" s="17"/>
      <c r="C7169" s="18"/>
      <c r="D7169" s="2" t="s">
        <v>211</v>
      </c>
      <c r="E7169" s="3" t="s">
        <v>212</v>
      </c>
    </row>
    <row r="7170" spans="1:5" ht="15" thickBot="1" x14ac:dyDescent="0.35">
      <c r="A7170" s="17"/>
      <c r="B7170" s="17"/>
      <c r="C7170" s="18"/>
      <c r="D7170" s="1">
        <v>1</v>
      </c>
      <c r="E7170" s="4" t="s">
        <v>3928</v>
      </c>
    </row>
    <row r="7171" spans="1:5" ht="15" thickBot="1" x14ac:dyDescent="0.35">
      <c r="A7171" s="17"/>
      <c r="B7171" s="17"/>
      <c r="C7171" s="18"/>
      <c r="D7171" s="1">
        <v>2</v>
      </c>
      <c r="E7171" s="4" t="s">
        <v>3929</v>
      </c>
    </row>
    <row r="7172" spans="1:5" ht="15" thickBot="1" x14ac:dyDescent="0.35">
      <c r="A7172" s="17"/>
      <c r="B7172" s="17"/>
      <c r="C7172" s="18"/>
      <c r="D7172" s="1">
        <v>3</v>
      </c>
      <c r="E7172" s="4" t="s">
        <v>3930</v>
      </c>
    </row>
    <row r="7173" spans="1:5" ht="15" thickBot="1" x14ac:dyDescent="0.35">
      <c r="A7173" s="17"/>
      <c r="B7173" s="17"/>
      <c r="C7173" s="18"/>
      <c r="D7173" s="1">
        <v>0</v>
      </c>
      <c r="E7173" s="4" t="s">
        <v>3931</v>
      </c>
    </row>
    <row r="7174" spans="1:5" ht="15" thickBot="1" x14ac:dyDescent="0.35">
      <c r="A7174" s="17"/>
      <c r="B7174" s="17"/>
      <c r="C7174" s="18"/>
      <c r="D7174" s="1">
        <v>995</v>
      </c>
      <c r="E7174" s="4" t="s">
        <v>39</v>
      </c>
    </row>
    <row r="7175" spans="1:5" ht="15" thickBot="1" x14ac:dyDescent="0.35">
      <c r="A7175" s="17"/>
      <c r="B7175" s="17"/>
      <c r="C7175" s="18"/>
      <c r="D7175" s="1">
        <v>-1</v>
      </c>
      <c r="E7175" s="4" t="s">
        <v>3906</v>
      </c>
    </row>
    <row r="7176" spans="1:5" ht="15" thickBot="1" x14ac:dyDescent="0.35">
      <c r="A7176" s="19"/>
      <c r="B7176" s="19"/>
      <c r="C7176" s="20"/>
      <c r="D7176" s="5">
        <v>-2</v>
      </c>
      <c r="E7176" s="6" t="s">
        <v>3907</v>
      </c>
    </row>
    <row r="7177" spans="1:5" ht="15" thickBot="1" x14ac:dyDescent="0.35">
      <c r="A7177" s="9" t="s">
        <v>4008</v>
      </c>
      <c r="B7177" s="9" t="s">
        <v>10</v>
      </c>
      <c r="C7177" s="9" t="s">
        <v>214</v>
      </c>
      <c r="D7177" s="22" t="s">
        <v>4009</v>
      </c>
      <c r="E7177" s="22"/>
    </row>
    <row r="7178" spans="1:5" ht="15" thickBot="1" x14ac:dyDescent="0.35">
      <c r="A7178" s="17"/>
      <c r="B7178" s="17"/>
      <c r="C7178" s="18"/>
      <c r="D7178" s="2" t="s">
        <v>211</v>
      </c>
      <c r="E7178" s="3" t="s">
        <v>212</v>
      </c>
    </row>
    <row r="7179" spans="1:5" ht="15" thickBot="1" x14ac:dyDescent="0.35">
      <c r="A7179" s="17"/>
      <c r="B7179" s="17"/>
      <c r="C7179" s="18"/>
      <c r="D7179" s="1">
        <v>1</v>
      </c>
      <c r="E7179" s="4" t="s">
        <v>4010</v>
      </c>
    </row>
    <row r="7180" spans="1:5" ht="15" thickBot="1" x14ac:dyDescent="0.35">
      <c r="A7180" s="17"/>
      <c r="B7180" s="17"/>
      <c r="C7180" s="18"/>
      <c r="D7180" s="1">
        <v>2</v>
      </c>
      <c r="E7180" s="4" t="s">
        <v>4011</v>
      </c>
    </row>
    <row r="7181" spans="1:5" ht="15" thickBot="1" x14ac:dyDescent="0.35">
      <c r="A7181" s="17"/>
      <c r="B7181" s="17"/>
      <c r="C7181" s="18"/>
      <c r="D7181" s="1">
        <v>3</v>
      </c>
      <c r="E7181" s="4" t="s">
        <v>4012</v>
      </c>
    </row>
    <row r="7182" spans="1:5" ht="15" thickBot="1" x14ac:dyDescent="0.35">
      <c r="A7182" s="17"/>
      <c r="B7182" s="17"/>
      <c r="C7182" s="18"/>
      <c r="D7182" s="1">
        <v>4</v>
      </c>
      <c r="E7182" s="4" t="s">
        <v>4013</v>
      </c>
    </row>
    <row r="7183" spans="1:5" ht="15" thickBot="1" x14ac:dyDescent="0.35">
      <c r="A7183" s="17"/>
      <c r="B7183" s="17"/>
      <c r="C7183" s="18"/>
      <c r="D7183" s="1">
        <v>5</v>
      </c>
      <c r="E7183" s="4" t="s">
        <v>4014</v>
      </c>
    </row>
    <row r="7184" spans="1:5" ht="15" thickBot="1" x14ac:dyDescent="0.35">
      <c r="A7184" s="19"/>
      <c r="B7184" s="19"/>
      <c r="C7184" s="20"/>
      <c r="D7184" s="5">
        <v>6</v>
      </c>
      <c r="E7184" s="6" t="s">
        <v>3936</v>
      </c>
    </row>
    <row r="7185" spans="1:5" ht="15" thickBot="1" x14ac:dyDescent="0.35">
      <c r="A7185" s="9" t="s">
        <v>4015</v>
      </c>
      <c r="B7185" s="9" t="s">
        <v>68</v>
      </c>
      <c r="C7185" s="9" t="s">
        <v>222</v>
      </c>
      <c r="D7185" s="22" t="s">
        <v>4016</v>
      </c>
      <c r="E7185" s="22"/>
    </row>
    <row r="7186" spans="1:5" ht="15" thickBot="1" x14ac:dyDescent="0.35">
      <c r="A7186" s="17"/>
      <c r="B7186" s="17"/>
      <c r="C7186" s="18"/>
      <c r="D7186" s="2" t="s">
        <v>211</v>
      </c>
      <c r="E7186" s="3" t="s">
        <v>212</v>
      </c>
    </row>
    <row r="7187" spans="1:5" ht="15" thickBot="1" x14ac:dyDescent="0.35">
      <c r="A7187" s="17"/>
      <c r="B7187" s="17"/>
      <c r="C7187" s="18"/>
      <c r="D7187" s="1">
        <v>0</v>
      </c>
      <c r="E7187" s="4" t="s">
        <v>69</v>
      </c>
    </row>
    <row r="7188" spans="1:5" ht="15" thickBot="1" x14ac:dyDescent="0.35">
      <c r="A7188" s="19"/>
      <c r="B7188" s="19"/>
      <c r="C7188" s="20"/>
      <c r="D7188" s="5">
        <v>1</v>
      </c>
      <c r="E7188" s="6" t="s">
        <v>70</v>
      </c>
    </row>
    <row r="7189" spans="1:5" ht="15" thickBot="1" x14ac:dyDescent="0.35">
      <c r="A7189" s="9" t="s">
        <v>4017</v>
      </c>
      <c r="B7189" s="9" t="s">
        <v>68</v>
      </c>
      <c r="C7189" s="9" t="s">
        <v>222</v>
      </c>
      <c r="D7189" s="22" t="s">
        <v>4018</v>
      </c>
      <c r="E7189" s="22"/>
    </row>
    <row r="7190" spans="1:5" ht="15" thickBot="1" x14ac:dyDescent="0.35">
      <c r="A7190" s="17"/>
      <c r="B7190" s="17"/>
      <c r="C7190" s="18"/>
      <c r="D7190" s="2" t="s">
        <v>211</v>
      </c>
      <c r="E7190" s="3" t="s">
        <v>212</v>
      </c>
    </row>
    <row r="7191" spans="1:5" ht="15" thickBot="1" x14ac:dyDescent="0.35">
      <c r="A7191" s="17"/>
      <c r="B7191" s="17"/>
      <c r="C7191" s="18"/>
      <c r="D7191" s="1">
        <v>0</v>
      </c>
      <c r="E7191" s="4" t="s">
        <v>69</v>
      </c>
    </row>
    <row r="7192" spans="1:5" ht="15" thickBot="1" x14ac:dyDescent="0.35">
      <c r="A7192" s="19"/>
      <c r="B7192" s="19"/>
      <c r="C7192" s="20"/>
      <c r="D7192" s="5">
        <v>1</v>
      </c>
      <c r="E7192" s="6" t="s">
        <v>70</v>
      </c>
    </row>
    <row r="7193" spans="1:5" ht="15" thickBot="1" x14ac:dyDescent="0.35">
      <c r="A7193" s="9" t="s">
        <v>4019</v>
      </c>
      <c r="B7193" s="9" t="s">
        <v>68</v>
      </c>
      <c r="C7193" s="9" t="s">
        <v>222</v>
      </c>
      <c r="D7193" s="22" t="s">
        <v>4020</v>
      </c>
      <c r="E7193" s="22"/>
    </row>
    <row r="7194" spans="1:5" ht="15" thickBot="1" x14ac:dyDescent="0.35">
      <c r="A7194" s="17"/>
      <c r="B7194" s="17"/>
      <c r="C7194" s="18"/>
      <c r="D7194" s="2" t="s">
        <v>211</v>
      </c>
      <c r="E7194" s="3" t="s">
        <v>212</v>
      </c>
    </row>
    <row r="7195" spans="1:5" ht="15" thickBot="1" x14ac:dyDescent="0.35">
      <c r="A7195" s="17"/>
      <c r="B7195" s="17"/>
      <c r="C7195" s="18"/>
      <c r="D7195" s="1">
        <v>0</v>
      </c>
      <c r="E7195" s="4" t="s">
        <v>69</v>
      </c>
    </row>
    <row r="7196" spans="1:5" ht="15" thickBot="1" x14ac:dyDescent="0.35">
      <c r="A7196" s="19"/>
      <c r="B7196" s="19"/>
      <c r="C7196" s="20"/>
      <c r="D7196" s="5">
        <v>1</v>
      </c>
      <c r="E7196" s="6" t="s">
        <v>70</v>
      </c>
    </row>
    <row r="7197" spans="1:5" ht="15" thickBot="1" x14ac:dyDescent="0.35">
      <c r="A7197" s="9" t="s">
        <v>4021</v>
      </c>
      <c r="B7197" s="9" t="s">
        <v>68</v>
      </c>
      <c r="C7197" s="9" t="s">
        <v>222</v>
      </c>
      <c r="D7197" s="22" t="s">
        <v>4022</v>
      </c>
      <c r="E7197" s="22"/>
    </row>
    <row r="7198" spans="1:5" ht="15" thickBot="1" x14ac:dyDescent="0.35">
      <c r="A7198" s="17"/>
      <c r="B7198" s="17"/>
      <c r="C7198" s="18"/>
      <c r="D7198" s="2" t="s">
        <v>211</v>
      </c>
      <c r="E7198" s="3" t="s">
        <v>212</v>
      </c>
    </row>
    <row r="7199" spans="1:5" ht="15" thickBot="1" x14ac:dyDescent="0.35">
      <c r="A7199" s="17"/>
      <c r="B7199" s="17"/>
      <c r="C7199" s="18"/>
      <c r="D7199" s="1">
        <v>0</v>
      </c>
      <c r="E7199" s="4" t="s">
        <v>69</v>
      </c>
    </row>
    <row r="7200" spans="1:5" ht="15" thickBot="1" x14ac:dyDescent="0.35">
      <c r="A7200" s="19"/>
      <c r="B7200" s="19"/>
      <c r="C7200" s="20"/>
      <c r="D7200" s="5">
        <v>1</v>
      </c>
      <c r="E7200" s="6" t="s">
        <v>70</v>
      </c>
    </row>
    <row r="7201" spans="1:5" ht="15" thickBot="1" x14ac:dyDescent="0.35">
      <c r="A7201" s="9" t="s">
        <v>4023</v>
      </c>
      <c r="B7201" s="9" t="s">
        <v>68</v>
      </c>
      <c r="C7201" s="9" t="s">
        <v>222</v>
      </c>
      <c r="D7201" s="22" t="s">
        <v>4024</v>
      </c>
      <c r="E7201" s="22"/>
    </row>
    <row r="7202" spans="1:5" ht="15" thickBot="1" x14ac:dyDescent="0.35">
      <c r="A7202" s="17"/>
      <c r="B7202" s="17"/>
      <c r="C7202" s="18"/>
      <c r="D7202" s="2" t="s">
        <v>211</v>
      </c>
      <c r="E7202" s="3" t="s">
        <v>212</v>
      </c>
    </row>
    <row r="7203" spans="1:5" ht="15" thickBot="1" x14ac:dyDescent="0.35">
      <c r="A7203" s="17"/>
      <c r="B7203" s="17"/>
      <c r="C7203" s="18"/>
      <c r="D7203" s="1">
        <v>0</v>
      </c>
      <c r="E7203" s="4" t="s">
        <v>69</v>
      </c>
    </row>
    <row r="7204" spans="1:5" ht="15" thickBot="1" x14ac:dyDescent="0.35">
      <c r="A7204" s="19"/>
      <c r="B7204" s="19"/>
      <c r="C7204" s="20"/>
      <c r="D7204" s="5">
        <v>1</v>
      </c>
      <c r="E7204" s="6" t="s">
        <v>70</v>
      </c>
    </row>
    <row r="7205" spans="1:5" ht="15" thickBot="1" x14ac:dyDescent="0.35">
      <c r="A7205" s="9" t="s">
        <v>4025</v>
      </c>
      <c r="B7205" s="9" t="s">
        <v>68</v>
      </c>
      <c r="C7205" s="9" t="s">
        <v>222</v>
      </c>
      <c r="D7205" s="22" t="s">
        <v>4026</v>
      </c>
      <c r="E7205" s="22"/>
    </row>
    <row r="7206" spans="1:5" ht="15" thickBot="1" x14ac:dyDescent="0.35">
      <c r="A7206" s="17"/>
      <c r="B7206" s="17"/>
      <c r="C7206" s="18"/>
      <c r="D7206" s="2" t="s">
        <v>211</v>
      </c>
      <c r="E7206" s="3" t="s">
        <v>212</v>
      </c>
    </row>
    <row r="7207" spans="1:5" ht="15" thickBot="1" x14ac:dyDescent="0.35">
      <c r="A7207" s="17"/>
      <c r="B7207" s="17"/>
      <c r="C7207" s="18"/>
      <c r="D7207" s="1">
        <v>0</v>
      </c>
      <c r="E7207" s="4" t="s">
        <v>69</v>
      </c>
    </row>
    <row r="7208" spans="1:5" ht="15" thickBot="1" x14ac:dyDescent="0.35">
      <c r="A7208" s="19"/>
      <c r="B7208" s="19"/>
      <c r="C7208" s="20"/>
      <c r="D7208" s="5">
        <v>1</v>
      </c>
      <c r="E7208" s="6" t="s">
        <v>70</v>
      </c>
    </row>
    <row r="7209" spans="1:5" ht="15" thickBot="1" x14ac:dyDescent="0.35">
      <c r="A7209" s="9" t="s">
        <v>4027</v>
      </c>
      <c r="B7209" s="9" t="s">
        <v>5</v>
      </c>
      <c r="C7209" s="9" t="s">
        <v>6</v>
      </c>
      <c r="D7209" s="22" t="s">
        <v>4028</v>
      </c>
      <c r="E7209" s="22"/>
    </row>
    <row r="7210" spans="1:5" ht="15" thickBot="1" x14ac:dyDescent="0.35">
      <c r="A7210" s="17"/>
      <c r="B7210" s="17"/>
      <c r="C7210" s="18"/>
      <c r="D7210" s="2" t="s">
        <v>211</v>
      </c>
      <c r="E7210" s="3" t="s">
        <v>212</v>
      </c>
    </row>
    <row r="7211" spans="1:5" ht="15" thickBot="1" x14ac:dyDescent="0.35">
      <c r="A7211" s="17"/>
      <c r="B7211" s="17"/>
      <c r="C7211" s="18"/>
      <c r="D7211" s="1">
        <v>1</v>
      </c>
      <c r="E7211" s="4" t="s">
        <v>3910</v>
      </c>
    </row>
    <row r="7212" spans="1:5" ht="15" thickBot="1" x14ac:dyDescent="0.35">
      <c r="A7212" s="17"/>
      <c r="B7212" s="17"/>
      <c r="C7212" s="18"/>
      <c r="D7212" s="1">
        <v>0</v>
      </c>
      <c r="E7212" s="4" t="s">
        <v>3935</v>
      </c>
    </row>
    <row r="7213" spans="1:5" ht="15" thickBot="1" x14ac:dyDescent="0.35">
      <c r="A7213" s="17"/>
      <c r="B7213" s="17"/>
      <c r="C7213" s="18"/>
      <c r="D7213" s="1">
        <v>995</v>
      </c>
      <c r="E7213" s="4" t="s">
        <v>39</v>
      </c>
    </row>
    <row r="7214" spans="1:5" ht="15" thickBot="1" x14ac:dyDescent="0.35">
      <c r="A7214" s="19"/>
      <c r="B7214" s="19"/>
      <c r="C7214" s="20"/>
      <c r="D7214" s="5">
        <v>-2</v>
      </c>
      <c r="E7214" s="6" t="s">
        <v>3936</v>
      </c>
    </row>
    <row r="7215" spans="1:5" ht="15" thickBot="1" x14ac:dyDescent="0.35">
      <c r="A7215" s="9" t="s">
        <v>4029</v>
      </c>
      <c r="B7215" s="9" t="s">
        <v>5</v>
      </c>
      <c r="C7215" s="9" t="s">
        <v>6</v>
      </c>
      <c r="D7215" s="22" t="s">
        <v>4030</v>
      </c>
      <c r="E7215" s="22"/>
    </row>
    <row r="7216" spans="1:5" ht="15" thickBot="1" x14ac:dyDescent="0.35">
      <c r="A7216" s="17"/>
      <c r="B7216" s="17"/>
      <c r="C7216" s="18"/>
      <c r="D7216" s="2" t="s">
        <v>211</v>
      </c>
      <c r="E7216" s="3" t="s">
        <v>212</v>
      </c>
    </row>
    <row r="7217" spans="1:5" ht="15" thickBot="1" x14ac:dyDescent="0.35">
      <c r="A7217" s="17"/>
      <c r="B7217" s="17"/>
      <c r="C7217" s="18"/>
      <c r="D7217" s="1">
        <v>1</v>
      </c>
      <c r="E7217" s="4" t="s">
        <v>3910</v>
      </c>
    </row>
    <row r="7218" spans="1:5" ht="15" thickBot="1" x14ac:dyDescent="0.35">
      <c r="A7218" s="17"/>
      <c r="B7218" s="17"/>
      <c r="C7218" s="18"/>
      <c r="D7218" s="1">
        <v>0</v>
      </c>
      <c r="E7218" s="4" t="s">
        <v>3935</v>
      </c>
    </row>
    <row r="7219" spans="1:5" ht="15" thickBot="1" x14ac:dyDescent="0.35">
      <c r="A7219" s="17"/>
      <c r="B7219" s="17"/>
      <c r="C7219" s="18"/>
      <c r="D7219" s="1">
        <v>995</v>
      </c>
      <c r="E7219" s="4" t="s">
        <v>39</v>
      </c>
    </row>
    <row r="7220" spans="1:5" ht="15" thickBot="1" x14ac:dyDescent="0.35">
      <c r="A7220" s="19"/>
      <c r="B7220" s="19"/>
      <c r="C7220" s="20"/>
      <c r="D7220" s="5">
        <v>-2</v>
      </c>
      <c r="E7220" s="6" t="s">
        <v>3936</v>
      </c>
    </row>
    <row r="7221" spans="1:5" ht="15" thickBot="1" x14ac:dyDescent="0.35">
      <c r="A7221" s="9" t="s">
        <v>4031</v>
      </c>
      <c r="B7221" s="9" t="s">
        <v>5</v>
      </c>
      <c r="C7221" s="9" t="s">
        <v>6</v>
      </c>
      <c r="D7221" s="22" t="s">
        <v>4032</v>
      </c>
      <c r="E7221" s="22"/>
    </row>
    <row r="7222" spans="1:5" ht="15" thickBot="1" x14ac:dyDescent="0.35">
      <c r="A7222" s="17"/>
      <c r="B7222" s="17"/>
      <c r="C7222" s="18"/>
      <c r="D7222" s="2" t="s">
        <v>211</v>
      </c>
      <c r="E7222" s="3" t="s">
        <v>212</v>
      </c>
    </row>
    <row r="7223" spans="1:5" ht="15" thickBot="1" x14ac:dyDescent="0.35">
      <c r="A7223" s="17"/>
      <c r="B7223" s="17"/>
      <c r="C7223" s="18"/>
      <c r="D7223" s="1">
        <v>1</v>
      </c>
      <c r="E7223" s="4" t="s">
        <v>3910</v>
      </c>
    </row>
    <row r="7224" spans="1:5" ht="15" thickBot="1" x14ac:dyDescent="0.35">
      <c r="A7224" s="17"/>
      <c r="B7224" s="17"/>
      <c r="C7224" s="18"/>
      <c r="D7224" s="1">
        <v>0</v>
      </c>
      <c r="E7224" s="4" t="s">
        <v>3911</v>
      </c>
    </row>
    <row r="7225" spans="1:5" ht="15" thickBot="1" x14ac:dyDescent="0.35">
      <c r="A7225" s="17"/>
      <c r="B7225" s="17"/>
      <c r="C7225" s="18"/>
      <c r="D7225" s="1">
        <v>995</v>
      </c>
      <c r="E7225" s="4" t="s">
        <v>4003</v>
      </c>
    </row>
    <row r="7226" spans="1:5" ht="15" thickBot="1" x14ac:dyDescent="0.35">
      <c r="A7226" s="19"/>
      <c r="B7226" s="19"/>
      <c r="C7226" s="20"/>
      <c r="D7226" s="5">
        <v>-2</v>
      </c>
      <c r="E7226" s="6" t="s">
        <v>3936</v>
      </c>
    </row>
    <row r="7227" spans="1:5" ht="15" thickBot="1" x14ac:dyDescent="0.35">
      <c r="A7227" s="10" t="s">
        <v>4033</v>
      </c>
      <c r="B7227" s="10" t="s">
        <v>10</v>
      </c>
      <c r="C7227" s="10" t="s">
        <v>11</v>
      </c>
      <c r="D7227" s="21" t="s">
        <v>4005</v>
      </c>
      <c r="E7227" s="21"/>
    </row>
    <row r="7228" spans="1:5" ht="15" thickBot="1" x14ac:dyDescent="0.35">
      <c r="A7228" s="9" t="s">
        <v>4034</v>
      </c>
      <c r="B7228" s="9" t="s">
        <v>5</v>
      </c>
      <c r="C7228" s="9" t="s">
        <v>6</v>
      </c>
      <c r="D7228" s="22" t="s">
        <v>4035</v>
      </c>
      <c r="E7228" s="22"/>
    </row>
    <row r="7229" spans="1:5" ht="15" thickBot="1" x14ac:dyDescent="0.35">
      <c r="A7229" s="17"/>
      <c r="B7229" s="17"/>
      <c r="C7229" s="18"/>
      <c r="D7229" s="2" t="s">
        <v>211</v>
      </c>
      <c r="E7229" s="3" t="s">
        <v>212</v>
      </c>
    </row>
    <row r="7230" spans="1:5" ht="15" thickBot="1" x14ac:dyDescent="0.35">
      <c r="A7230" s="17"/>
      <c r="B7230" s="17"/>
      <c r="C7230" s="18"/>
      <c r="D7230" s="1">
        <v>1</v>
      </c>
      <c r="E7230" s="4" t="s">
        <v>4036</v>
      </c>
    </row>
    <row r="7231" spans="1:5" ht="15" thickBot="1" x14ac:dyDescent="0.35">
      <c r="A7231" s="17"/>
      <c r="B7231" s="17"/>
      <c r="C7231" s="18"/>
      <c r="D7231" s="1">
        <v>2</v>
      </c>
      <c r="E7231" s="4" t="s">
        <v>4037</v>
      </c>
    </row>
    <row r="7232" spans="1:5" ht="15" thickBot="1" x14ac:dyDescent="0.35">
      <c r="A7232" s="17"/>
      <c r="B7232" s="17"/>
      <c r="C7232" s="18"/>
      <c r="D7232" s="1">
        <v>0</v>
      </c>
      <c r="E7232" s="4" t="s">
        <v>4038</v>
      </c>
    </row>
    <row r="7233" spans="1:5" ht="15" thickBot="1" x14ac:dyDescent="0.35">
      <c r="A7233" s="19"/>
      <c r="B7233" s="19"/>
      <c r="C7233" s="20"/>
      <c r="D7233" s="5">
        <v>-2</v>
      </c>
      <c r="E7233" s="6" t="s">
        <v>3186</v>
      </c>
    </row>
    <row r="7234" spans="1:5" ht="15" thickBot="1" x14ac:dyDescent="0.35">
      <c r="A7234" s="9" t="s">
        <v>4039</v>
      </c>
      <c r="B7234" s="9" t="s">
        <v>5</v>
      </c>
      <c r="C7234" s="9" t="s">
        <v>6</v>
      </c>
      <c r="D7234" s="22" t="s">
        <v>4040</v>
      </c>
      <c r="E7234" s="22"/>
    </row>
    <row r="7235" spans="1:5" ht="15" thickBot="1" x14ac:dyDescent="0.35">
      <c r="A7235" s="17"/>
      <c r="B7235" s="17"/>
      <c r="C7235" s="18"/>
      <c r="D7235" s="2" t="s">
        <v>211</v>
      </c>
      <c r="E7235" s="3" t="s">
        <v>212</v>
      </c>
    </row>
    <row r="7236" spans="1:5" ht="15" thickBot="1" x14ac:dyDescent="0.35">
      <c r="A7236" s="17"/>
      <c r="B7236" s="17"/>
      <c r="C7236" s="18"/>
      <c r="D7236" s="1">
        <v>1</v>
      </c>
      <c r="E7236" s="4" t="s">
        <v>4041</v>
      </c>
    </row>
    <row r="7237" spans="1:5" ht="15" thickBot="1" x14ac:dyDescent="0.35">
      <c r="A7237" s="17"/>
      <c r="B7237" s="17"/>
      <c r="C7237" s="18"/>
      <c r="D7237" s="1">
        <v>2</v>
      </c>
      <c r="E7237" s="4" t="s">
        <v>4042</v>
      </c>
    </row>
    <row r="7238" spans="1:5" ht="15" thickBot="1" x14ac:dyDescent="0.35">
      <c r="A7238" s="17"/>
      <c r="B7238" s="17"/>
      <c r="C7238" s="18"/>
      <c r="D7238" s="1">
        <v>0</v>
      </c>
      <c r="E7238" s="4" t="s">
        <v>4043</v>
      </c>
    </row>
    <row r="7239" spans="1:5" ht="15" thickBot="1" x14ac:dyDescent="0.35">
      <c r="A7239" s="17"/>
      <c r="B7239" s="17"/>
      <c r="C7239" s="18"/>
      <c r="D7239" s="1">
        <v>995</v>
      </c>
      <c r="E7239" s="4" t="s">
        <v>39</v>
      </c>
    </row>
    <row r="7240" spans="1:5" ht="15" thickBot="1" x14ac:dyDescent="0.35">
      <c r="A7240" s="19"/>
      <c r="B7240" s="19"/>
      <c r="C7240" s="20"/>
      <c r="D7240" s="5">
        <v>-2</v>
      </c>
      <c r="E7240" s="6" t="s">
        <v>3936</v>
      </c>
    </row>
    <row r="7241" spans="1:5" ht="15" thickBot="1" x14ac:dyDescent="0.35">
      <c r="A7241" s="10" t="s">
        <v>4044</v>
      </c>
      <c r="B7241" s="10" t="s">
        <v>5</v>
      </c>
      <c r="C7241" s="10" t="s">
        <v>11</v>
      </c>
      <c r="D7241" s="21" t="s">
        <v>4045</v>
      </c>
      <c r="E7241" s="21"/>
    </row>
    <row r="7242" spans="1:5" ht="15" thickBot="1" x14ac:dyDescent="0.35">
      <c r="A7242" s="9" t="s">
        <v>4046</v>
      </c>
      <c r="B7242" s="9" t="s">
        <v>5</v>
      </c>
      <c r="C7242" s="9" t="s">
        <v>6</v>
      </c>
      <c r="D7242" s="22" t="s">
        <v>4047</v>
      </c>
      <c r="E7242" s="22"/>
    </row>
    <row r="7243" spans="1:5" ht="15" thickBot="1" x14ac:dyDescent="0.35">
      <c r="A7243" s="17"/>
      <c r="B7243" s="17"/>
      <c r="C7243" s="18"/>
      <c r="D7243" s="2" t="s">
        <v>211</v>
      </c>
      <c r="E7243" s="3" t="s">
        <v>212</v>
      </c>
    </row>
    <row r="7244" spans="1:5" ht="15" thickBot="1" x14ac:dyDescent="0.35">
      <c r="A7244" s="17"/>
      <c r="B7244" s="17"/>
      <c r="C7244" s="18"/>
      <c r="D7244" s="1">
        <v>1</v>
      </c>
      <c r="E7244" s="4" t="s">
        <v>4048</v>
      </c>
    </row>
    <row r="7245" spans="1:5" ht="15" thickBot="1" x14ac:dyDescent="0.35">
      <c r="A7245" s="17"/>
      <c r="B7245" s="17"/>
      <c r="C7245" s="18"/>
      <c r="D7245" s="1">
        <v>2</v>
      </c>
      <c r="E7245" s="4" t="s">
        <v>4049</v>
      </c>
    </row>
    <row r="7246" spans="1:5" ht="15" thickBot="1" x14ac:dyDescent="0.35">
      <c r="A7246" s="17"/>
      <c r="B7246" s="17"/>
      <c r="C7246" s="18"/>
      <c r="D7246" s="1">
        <v>0</v>
      </c>
      <c r="E7246" s="4" t="s">
        <v>4050</v>
      </c>
    </row>
    <row r="7247" spans="1:5" ht="15" thickBot="1" x14ac:dyDescent="0.35">
      <c r="A7247" s="17"/>
      <c r="B7247" s="17"/>
      <c r="C7247" s="18"/>
      <c r="D7247" s="1">
        <v>995</v>
      </c>
      <c r="E7247" s="4" t="s">
        <v>39</v>
      </c>
    </row>
    <row r="7248" spans="1:5" ht="15" thickBot="1" x14ac:dyDescent="0.35">
      <c r="A7248" s="19"/>
      <c r="B7248" s="19"/>
      <c r="C7248" s="20"/>
      <c r="D7248" s="5">
        <v>-2</v>
      </c>
      <c r="E7248" s="6" t="s">
        <v>3936</v>
      </c>
    </row>
    <row r="7249" spans="1:5" ht="15" thickBot="1" x14ac:dyDescent="0.35">
      <c r="A7249" s="9" t="s">
        <v>4051</v>
      </c>
      <c r="B7249" s="9" t="s">
        <v>5</v>
      </c>
      <c r="C7249" s="9" t="s">
        <v>6</v>
      </c>
      <c r="D7249" s="22" t="s">
        <v>4052</v>
      </c>
      <c r="E7249" s="22"/>
    </row>
    <row r="7250" spans="1:5" ht="15" thickBot="1" x14ac:dyDescent="0.35">
      <c r="A7250" s="17"/>
      <c r="B7250" s="17"/>
      <c r="C7250" s="18"/>
      <c r="D7250" s="2" t="s">
        <v>211</v>
      </c>
      <c r="E7250" s="3" t="s">
        <v>212</v>
      </c>
    </row>
    <row r="7251" spans="1:5" ht="15" thickBot="1" x14ac:dyDescent="0.35">
      <c r="A7251" s="17"/>
      <c r="B7251" s="17"/>
      <c r="C7251" s="18"/>
      <c r="D7251" s="1">
        <v>1</v>
      </c>
      <c r="E7251" s="4" t="s">
        <v>4053</v>
      </c>
    </row>
    <row r="7252" spans="1:5" ht="15" thickBot="1" x14ac:dyDescent="0.35">
      <c r="A7252" s="17"/>
      <c r="B7252" s="17"/>
      <c r="C7252" s="18"/>
      <c r="D7252" s="1">
        <v>0</v>
      </c>
      <c r="E7252" s="4" t="s">
        <v>3911</v>
      </c>
    </row>
    <row r="7253" spans="1:5" ht="15" thickBot="1" x14ac:dyDescent="0.35">
      <c r="A7253" s="17"/>
      <c r="B7253" s="17"/>
      <c r="C7253" s="18"/>
      <c r="D7253" s="1">
        <v>995</v>
      </c>
      <c r="E7253" s="4" t="s">
        <v>39</v>
      </c>
    </row>
    <row r="7254" spans="1:5" ht="15" thickBot="1" x14ac:dyDescent="0.35">
      <c r="A7254" s="17"/>
      <c r="B7254" s="17"/>
      <c r="C7254" s="18"/>
      <c r="D7254" s="1">
        <v>-2</v>
      </c>
      <c r="E7254" s="4" t="s">
        <v>3936</v>
      </c>
    </row>
    <row r="7255" spans="1:5" ht="15" thickBot="1" x14ac:dyDescent="0.35">
      <c r="A7255" s="19"/>
      <c r="B7255" s="19"/>
      <c r="C7255" s="20"/>
      <c r="D7255" s="5">
        <v>-3</v>
      </c>
      <c r="E7255" s="6" t="s">
        <v>4054</v>
      </c>
    </row>
    <row r="7256" spans="1:5" ht="15" thickBot="1" x14ac:dyDescent="0.35">
      <c r="A7256" s="9" t="s">
        <v>4055</v>
      </c>
      <c r="B7256" s="9" t="s">
        <v>5</v>
      </c>
      <c r="C7256" s="9" t="s">
        <v>6</v>
      </c>
      <c r="D7256" s="22" t="s">
        <v>4056</v>
      </c>
      <c r="E7256" s="22"/>
    </row>
    <row r="7257" spans="1:5" ht="15" thickBot="1" x14ac:dyDescent="0.35">
      <c r="A7257" s="17"/>
      <c r="B7257" s="17"/>
      <c r="C7257" s="18"/>
      <c r="D7257" s="2" t="s">
        <v>211</v>
      </c>
      <c r="E7257" s="3" t="s">
        <v>212</v>
      </c>
    </row>
    <row r="7258" spans="1:5" ht="15" thickBot="1" x14ac:dyDescent="0.35">
      <c r="A7258" s="17"/>
      <c r="B7258" s="17"/>
      <c r="C7258" s="18"/>
      <c r="D7258" s="1">
        <v>1</v>
      </c>
      <c r="E7258" s="4" t="s">
        <v>3962</v>
      </c>
    </row>
    <row r="7259" spans="1:5" ht="15" thickBot="1" x14ac:dyDescent="0.35">
      <c r="A7259" s="17"/>
      <c r="B7259" s="17"/>
      <c r="C7259" s="18"/>
      <c r="D7259" s="1">
        <v>2</v>
      </c>
      <c r="E7259" s="4" t="s">
        <v>3963</v>
      </c>
    </row>
    <row r="7260" spans="1:5" ht="15" thickBot="1" x14ac:dyDescent="0.35">
      <c r="A7260" s="17"/>
      <c r="B7260" s="17"/>
      <c r="C7260" s="18"/>
      <c r="D7260" s="1">
        <v>3</v>
      </c>
      <c r="E7260" s="4" t="s">
        <v>4057</v>
      </c>
    </row>
    <row r="7261" spans="1:5" ht="15" thickBot="1" x14ac:dyDescent="0.35">
      <c r="A7261" s="17"/>
      <c r="B7261" s="17"/>
      <c r="C7261" s="18"/>
      <c r="D7261" s="1">
        <v>0</v>
      </c>
      <c r="E7261" s="4" t="s">
        <v>4058</v>
      </c>
    </row>
    <row r="7262" spans="1:5" ht="15" thickBot="1" x14ac:dyDescent="0.35">
      <c r="A7262" s="19"/>
      <c r="B7262" s="19"/>
      <c r="C7262" s="20"/>
      <c r="D7262" s="5">
        <v>-1</v>
      </c>
      <c r="E7262" s="6" t="s">
        <v>8</v>
      </c>
    </row>
    <row r="7263" spans="1:5" ht="15" thickBot="1" x14ac:dyDescent="0.35">
      <c r="A7263" s="9" t="s">
        <v>4059</v>
      </c>
      <c r="B7263" s="9" t="s">
        <v>5</v>
      </c>
      <c r="C7263" s="9" t="s">
        <v>6</v>
      </c>
      <c r="D7263" s="22" t="s">
        <v>4060</v>
      </c>
      <c r="E7263" s="22"/>
    </row>
    <row r="7264" spans="1:5" ht="15" thickBot="1" x14ac:dyDescent="0.35">
      <c r="A7264" s="17"/>
      <c r="B7264" s="17"/>
      <c r="C7264" s="18"/>
      <c r="D7264" s="2" t="s">
        <v>211</v>
      </c>
      <c r="E7264" s="3" t="s">
        <v>212</v>
      </c>
    </row>
    <row r="7265" spans="1:5" ht="15" thickBot="1" x14ac:dyDescent="0.35">
      <c r="A7265" s="17"/>
      <c r="B7265" s="17"/>
      <c r="C7265" s="18"/>
      <c r="D7265" s="1">
        <v>1</v>
      </c>
      <c r="E7265" s="4" t="s">
        <v>4061</v>
      </c>
    </row>
    <row r="7266" spans="1:5" ht="15" thickBot="1" x14ac:dyDescent="0.35">
      <c r="A7266" s="17"/>
      <c r="B7266" s="17"/>
      <c r="C7266" s="18"/>
      <c r="D7266" s="1">
        <v>0</v>
      </c>
      <c r="E7266" s="4" t="s">
        <v>3911</v>
      </c>
    </row>
    <row r="7267" spans="1:5" ht="15" thickBot="1" x14ac:dyDescent="0.35">
      <c r="A7267" s="19"/>
      <c r="B7267" s="19"/>
      <c r="C7267" s="20"/>
      <c r="D7267" s="5">
        <v>-2</v>
      </c>
      <c r="E7267" s="6" t="s">
        <v>4062</v>
      </c>
    </row>
    <row r="7268" spans="1:5" ht="15" thickBot="1" x14ac:dyDescent="0.35">
      <c r="A7268" s="10" t="s">
        <v>4063</v>
      </c>
      <c r="B7268" s="10" t="s">
        <v>149</v>
      </c>
      <c r="C7268" s="10" t="s">
        <v>11</v>
      </c>
      <c r="D7268" s="21" t="s">
        <v>4064</v>
      </c>
      <c r="E7268" s="21"/>
    </row>
    <row r="7269" spans="1:5" ht="15" thickBot="1" x14ac:dyDescent="0.35">
      <c r="A7269" s="9" t="s">
        <v>4065</v>
      </c>
      <c r="B7269" s="9" t="s">
        <v>5</v>
      </c>
      <c r="C7269" s="9" t="s">
        <v>6</v>
      </c>
      <c r="D7269" s="22" t="s">
        <v>4066</v>
      </c>
      <c r="E7269" s="22"/>
    </row>
    <row r="7270" spans="1:5" ht="15" thickBot="1" x14ac:dyDescent="0.35">
      <c r="A7270" s="17"/>
      <c r="B7270" s="17"/>
      <c r="C7270" s="18"/>
      <c r="D7270" s="2" t="s">
        <v>211</v>
      </c>
      <c r="E7270" s="3" t="s">
        <v>212</v>
      </c>
    </row>
    <row r="7271" spans="1:5" ht="15" thickBot="1" x14ac:dyDescent="0.35">
      <c r="A7271" s="17"/>
      <c r="B7271" s="17"/>
      <c r="C7271" s="18"/>
      <c r="D7271" s="1">
        <v>1</v>
      </c>
      <c r="E7271" s="4" t="s">
        <v>4061</v>
      </c>
    </row>
    <row r="7272" spans="1:5" ht="15" thickBot="1" x14ac:dyDescent="0.35">
      <c r="A7272" s="17"/>
      <c r="B7272" s="17"/>
      <c r="C7272" s="18"/>
      <c r="D7272" s="1">
        <v>0</v>
      </c>
      <c r="E7272" s="4" t="s">
        <v>3911</v>
      </c>
    </row>
    <row r="7273" spans="1:5" ht="15" thickBot="1" x14ac:dyDescent="0.35">
      <c r="A7273" s="19"/>
      <c r="B7273" s="19"/>
      <c r="C7273" s="20"/>
      <c r="D7273" s="5">
        <v>-2</v>
      </c>
      <c r="E7273" s="6" t="s">
        <v>4062</v>
      </c>
    </row>
    <row r="7274" spans="1:5" ht="15" thickBot="1" x14ac:dyDescent="0.35">
      <c r="A7274" s="10" t="s">
        <v>4067</v>
      </c>
      <c r="B7274" s="10" t="s">
        <v>149</v>
      </c>
      <c r="C7274" s="10" t="s">
        <v>11</v>
      </c>
      <c r="D7274" s="21" t="s">
        <v>4064</v>
      </c>
      <c r="E7274" s="21"/>
    </row>
    <row r="7275" spans="1:5" ht="15" thickBot="1" x14ac:dyDescent="0.35">
      <c r="A7275" s="9" t="s">
        <v>4068</v>
      </c>
      <c r="B7275" s="9" t="s">
        <v>5</v>
      </c>
      <c r="C7275" s="9" t="s">
        <v>6</v>
      </c>
      <c r="D7275" s="22" t="s">
        <v>4069</v>
      </c>
      <c r="E7275" s="22"/>
    </row>
    <row r="7276" spans="1:5" ht="15" thickBot="1" x14ac:dyDescent="0.35">
      <c r="A7276" s="17"/>
      <c r="B7276" s="17"/>
      <c r="C7276" s="18"/>
      <c r="D7276" s="2" t="s">
        <v>211</v>
      </c>
      <c r="E7276" s="3" t="s">
        <v>212</v>
      </c>
    </row>
    <row r="7277" spans="1:5" ht="15" thickBot="1" x14ac:dyDescent="0.35">
      <c r="A7277" s="17"/>
      <c r="B7277" s="17"/>
      <c r="C7277" s="18"/>
      <c r="D7277" s="1">
        <v>1</v>
      </c>
      <c r="E7277" s="4" t="s">
        <v>4061</v>
      </c>
    </row>
    <row r="7278" spans="1:5" ht="15" thickBot="1" x14ac:dyDescent="0.35">
      <c r="A7278" s="17"/>
      <c r="B7278" s="17"/>
      <c r="C7278" s="18"/>
      <c r="D7278" s="1">
        <v>0</v>
      </c>
      <c r="E7278" s="4" t="s">
        <v>3911</v>
      </c>
    </row>
    <row r="7279" spans="1:5" ht="15" thickBot="1" x14ac:dyDescent="0.35">
      <c r="A7279" s="19"/>
      <c r="B7279" s="19"/>
      <c r="C7279" s="20"/>
      <c r="D7279" s="5">
        <v>-2</v>
      </c>
      <c r="E7279" s="6" t="s">
        <v>4062</v>
      </c>
    </row>
    <row r="7280" spans="1:5" ht="15" thickBot="1" x14ac:dyDescent="0.35">
      <c r="A7280" s="10" t="s">
        <v>4070</v>
      </c>
      <c r="B7280" s="10" t="s">
        <v>149</v>
      </c>
      <c r="C7280" s="10" t="s">
        <v>11</v>
      </c>
      <c r="D7280" s="21" t="s">
        <v>4064</v>
      </c>
      <c r="E7280" s="21"/>
    </row>
    <row r="7281" spans="1:5" ht="15" thickBot="1" x14ac:dyDescent="0.35">
      <c r="A7281" s="9" t="s">
        <v>4071</v>
      </c>
      <c r="B7281" s="9" t="s">
        <v>5</v>
      </c>
      <c r="C7281" s="9" t="s">
        <v>6</v>
      </c>
      <c r="D7281" s="22" t="s">
        <v>4072</v>
      </c>
      <c r="E7281" s="22"/>
    </row>
    <row r="7282" spans="1:5" ht="15" thickBot="1" x14ac:dyDescent="0.35">
      <c r="A7282" s="17"/>
      <c r="B7282" s="17"/>
      <c r="C7282" s="18"/>
      <c r="D7282" s="2" t="s">
        <v>211</v>
      </c>
      <c r="E7282" s="3" t="s">
        <v>212</v>
      </c>
    </row>
    <row r="7283" spans="1:5" ht="15" thickBot="1" x14ac:dyDescent="0.35">
      <c r="A7283" s="17"/>
      <c r="B7283" s="17"/>
      <c r="C7283" s="18"/>
      <c r="D7283" s="1">
        <v>1</v>
      </c>
      <c r="E7283" s="4" t="s">
        <v>4061</v>
      </c>
    </row>
    <row r="7284" spans="1:5" ht="15" thickBot="1" x14ac:dyDescent="0.35">
      <c r="A7284" s="17"/>
      <c r="B7284" s="17"/>
      <c r="C7284" s="18"/>
      <c r="D7284" s="1">
        <v>0</v>
      </c>
      <c r="E7284" s="4" t="s">
        <v>3911</v>
      </c>
    </row>
    <row r="7285" spans="1:5" ht="15" thickBot="1" x14ac:dyDescent="0.35">
      <c r="A7285" s="19"/>
      <c r="B7285" s="19"/>
      <c r="C7285" s="20"/>
      <c r="D7285" s="5">
        <v>-2</v>
      </c>
      <c r="E7285" s="6" t="s">
        <v>4062</v>
      </c>
    </row>
    <row r="7286" spans="1:5" ht="15" thickBot="1" x14ac:dyDescent="0.35">
      <c r="A7286" s="10" t="s">
        <v>4073</v>
      </c>
      <c r="B7286" s="10" t="s">
        <v>149</v>
      </c>
      <c r="C7286" s="10" t="s">
        <v>11</v>
      </c>
      <c r="D7286" s="21" t="s">
        <v>4064</v>
      </c>
      <c r="E7286" s="21"/>
    </row>
    <row r="7287" spans="1:5" ht="15" thickBot="1" x14ac:dyDescent="0.35">
      <c r="A7287" s="9" t="s">
        <v>4074</v>
      </c>
      <c r="B7287" s="9" t="s">
        <v>5</v>
      </c>
      <c r="C7287" s="9" t="s">
        <v>6</v>
      </c>
      <c r="D7287" s="22" t="s">
        <v>4060</v>
      </c>
      <c r="E7287" s="22"/>
    </row>
    <row r="7288" spans="1:5" ht="15" thickBot="1" x14ac:dyDescent="0.35">
      <c r="A7288" s="17"/>
      <c r="B7288" s="17"/>
      <c r="C7288" s="18"/>
      <c r="D7288" s="2" t="s">
        <v>211</v>
      </c>
      <c r="E7288" s="3" t="s">
        <v>212</v>
      </c>
    </row>
    <row r="7289" spans="1:5" ht="15" thickBot="1" x14ac:dyDescent="0.35">
      <c r="A7289" s="17"/>
      <c r="B7289" s="17"/>
      <c r="C7289" s="18"/>
      <c r="D7289" s="1">
        <v>1</v>
      </c>
      <c r="E7289" s="4" t="s">
        <v>4075</v>
      </c>
    </row>
    <row r="7290" spans="1:5" ht="15" thickBot="1" x14ac:dyDescent="0.35">
      <c r="A7290" s="17"/>
      <c r="B7290" s="17"/>
      <c r="C7290" s="18"/>
      <c r="D7290" s="1">
        <v>0</v>
      </c>
      <c r="E7290" s="4" t="s">
        <v>4076</v>
      </c>
    </row>
    <row r="7291" spans="1:5" ht="15" thickBot="1" x14ac:dyDescent="0.35">
      <c r="A7291" s="19"/>
      <c r="B7291" s="19"/>
      <c r="C7291" s="20"/>
      <c r="D7291" s="5">
        <v>-1</v>
      </c>
      <c r="E7291" s="6" t="s">
        <v>8</v>
      </c>
    </row>
    <row r="7292" spans="1:5" ht="15" thickBot="1" x14ac:dyDescent="0.35">
      <c r="A7292" s="9" t="s">
        <v>4077</v>
      </c>
      <c r="B7292" s="9" t="s">
        <v>5</v>
      </c>
      <c r="C7292" s="9" t="s">
        <v>6</v>
      </c>
      <c r="D7292" s="22" t="s">
        <v>4066</v>
      </c>
      <c r="E7292" s="22"/>
    </row>
    <row r="7293" spans="1:5" ht="15" thickBot="1" x14ac:dyDescent="0.35">
      <c r="A7293" s="17"/>
      <c r="B7293" s="17"/>
      <c r="C7293" s="18"/>
      <c r="D7293" s="2" t="s">
        <v>211</v>
      </c>
      <c r="E7293" s="3" t="s">
        <v>212</v>
      </c>
    </row>
    <row r="7294" spans="1:5" ht="15" thickBot="1" x14ac:dyDescent="0.35">
      <c r="A7294" s="17"/>
      <c r="B7294" s="17"/>
      <c r="C7294" s="18"/>
      <c r="D7294" s="1">
        <v>1</v>
      </c>
      <c r="E7294" s="4" t="s">
        <v>4075</v>
      </c>
    </row>
    <row r="7295" spans="1:5" ht="15" thickBot="1" x14ac:dyDescent="0.35">
      <c r="A7295" s="17"/>
      <c r="B7295" s="17"/>
      <c r="C7295" s="18"/>
      <c r="D7295" s="1">
        <v>0</v>
      </c>
      <c r="E7295" s="4" t="s">
        <v>4076</v>
      </c>
    </row>
    <row r="7296" spans="1:5" ht="15" thickBot="1" x14ac:dyDescent="0.35">
      <c r="A7296" s="19"/>
      <c r="B7296" s="19"/>
      <c r="C7296" s="20"/>
      <c r="D7296" s="5">
        <v>-1</v>
      </c>
      <c r="E7296" s="6" t="s">
        <v>8</v>
      </c>
    </row>
    <row r="7297" spans="1:5" ht="15" thickBot="1" x14ac:dyDescent="0.35">
      <c r="A7297" s="9" t="s">
        <v>4078</v>
      </c>
      <c r="B7297" s="9" t="s">
        <v>5</v>
      </c>
      <c r="C7297" s="9" t="s">
        <v>6</v>
      </c>
      <c r="D7297" s="22" t="s">
        <v>4069</v>
      </c>
      <c r="E7297" s="22"/>
    </row>
    <row r="7298" spans="1:5" ht="15" thickBot="1" x14ac:dyDescent="0.35">
      <c r="A7298" s="17"/>
      <c r="B7298" s="17"/>
      <c r="C7298" s="18"/>
      <c r="D7298" s="2" t="s">
        <v>211</v>
      </c>
      <c r="E7298" s="3" t="s">
        <v>212</v>
      </c>
    </row>
    <row r="7299" spans="1:5" ht="15" thickBot="1" x14ac:dyDescent="0.35">
      <c r="A7299" s="17"/>
      <c r="B7299" s="17"/>
      <c r="C7299" s="18"/>
      <c r="D7299" s="1">
        <v>1</v>
      </c>
      <c r="E7299" s="4" t="s">
        <v>4075</v>
      </c>
    </row>
    <row r="7300" spans="1:5" ht="15" thickBot="1" x14ac:dyDescent="0.35">
      <c r="A7300" s="17"/>
      <c r="B7300" s="17"/>
      <c r="C7300" s="18"/>
      <c r="D7300" s="1">
        <v>0</v>
      </c>
      <c r="E7300" s="4" t="s">
        <v>4076</v>
      </c>
    </row>
    <row r="7301" spans="1:5" ht="15" thickBot="1" x14ac:dyDescent="0.35">
      <c r="A7301" s="19"/>
      <c r="B7301" s="19"/>
      <c r="C7301" s="20"/>
      <c r="D7301" s="5">
        <v>-1</v>
      </c>
      <c r="E7301" s="6" t="s">
        <v>8</v>
      </c>
    </row>
    <row r="7302" spans="1:5" ht="15" thickBot="1" x14ac:dyDescent="0.35">
      <c r="A7302" s="9" t="s">
        <v>4079</v>
      </c>
      <c r="B7302" s="9" t="s">
        <v>5</v>
      </c>
      <c r="C7302" s="9" t="s">
        <v>6</v>
      </c>
      <c r="D7302" s="22" t="s">
        <v>4072</v>
      </c>
      <c r="E7302" s="22"/>
    </row>
    <row r="7303" spans="1:5" ht="15" thickBot="1" x14ac:dyDescent="0.35">
      <c r="A7303" s="17"/>
      <c r="B7303" s="17"/>
      <c r="C7303" s="18"/>
      <c r="D7303" s="2" t="s">
        <v>211</v>
      </c>
      <c r="E7303" s="3" t="s">
        <v>212</v>
      </c>
    </row>
    <row r="7304" spans="1:5" ht="15" thickBot="1" x14ac:dyDescent="0.35">
      <c r="A7304" s="17"/>
      <c r="B7304" s="17"/>
      <c r="C7304" s="18"/>
      <c r="D7304" s="1">
        <v>1</v>
      </c>
      <c r="E7304" s="4" t="s">
        <v>4075</v>
      </c>
    </row>
    <row r="7305" spans="1:5" ht="15" thickBot="1" x14ac:dyDescent="0.35">
      <c r="A7305" s="17"/>
      <c r="B7305" s="17"/>
      <c r="C7305" s="18"/>
      <c r="D7305" s="1">
        <v>0</v>
      </c>
      <c r="E7305" s="4" t="s">
        <v>4076</v>
      </c>
    </row>
    <row r="7306" spans="1:5" ht="15" thickBot="1" x14ac:dyDescent="0.35">
      <c r="A7306" s="19"/>
      <c r="B7306" s="19"/>
      <c r="C7306" s="20"/>
      <c r="D7306" s="5">
        <v>-1</v>
      </c>
      <c r="E7306" s="6" t="s">
        <v>8</v>
      </c>
    </row>
    <row r="7307" spans="1:5" ht="15" thickBot="1" x14ac:dyDescent="0.35">
      <c r="A7307" s="9" t="s">
        <v>4080</v>
      </c>
      <c r="B7307" s="9" t="s">
        <v>5</v>
      </c>
      <c r="C7307" s="9" t="s">
        <v>6</v>
      </c>
      <c r="D7307" s="22" t="s">
        <v>4081</v>
      </c>
      <c r="E7307" s="22"/>
    </row>
    <row r="7308" spans="1:5" ht="15" thickBot="1" x14ac:dyDescent="0.35">
      <c r="A7308" s="17"/>
      <c r="B7308" s="17"/>
      <c r="C7308" s="18"/>
      <c r="D7308" s="2" t="s">
        <v>211</v>
      </c>
      <c r="E7308" s="3" t="s">
        <v>212</v>
      </c>
    </row>
    <row r="7309" spans="1:5" ht="15" thickBot="1" x14ac:dyDescent="0.35">
      <c r="A7309" s="17"/>
      <c r="B7309" s="17"/>
      <c r="C7309" s="18"/>
      <c r="D7309" s="1">
        <v>1</v>
      </c>
      <c r="E7309" s="4" t="s">
        <v>3910</v>
      </c>
    </row>
    <row r="7310" spans="1:5" ht="15" thickBot="1" x14ac:dyDescent="0.35">
      <c r="A7310" s="17"/>
      <c r="B7310" s="17"/>
      <c r="C7310" s="18"/>
      <c r="D7310" s="1">
        <v>0</v>
      </c>
      <c r="E7310" s="4" t="s">
        <v>3911</v>
      </c>
    </row>
    <row r="7311" spans="1:5" ht="15" thickBot="1" x14ac:dyDescent="0.35">
      <c r="A7311" s="19"/>
      <c r="B7311" s="19"/>
      <c r="C7311" s="20"/>
      <c r="D7311" s="5">
        <v>-2</v>
      </c>
      <c r="E7311" s="6" t="s">
        <v>4062</v>
      </c>
    </row>
    <row r="7312" spans="1:5" ht="15" thickBot="1" x14ac:dyDescent="0.35">
      <c r="A7312" s="9" t="s">
        <v>4082</v>
      </c>
      <c r="B7312" s="9" t="s">
        <v>5</v>
      </c>
      <c r="C7312" s="9" t="s">
        <v>6</v>
      </c>
      <c r="D7312" s="22" t="s">
        <v>4083</v>
      </c>
      <c r="E7312" s="22"/>
    </row>
    <row r="7313" spans="1:5" ht="15" thickBot="1" x14ac:dyDescent="0.35">
      <c r="A7313" s="17"/>
      <c r="B7313" s="17"/>
      <c r="C7313" s="18"/>
      <c r="D7313" s="2" t="s">
        <v>211</v>
      </c>
      <c r="E7313" s="3" t="s">
        <v>212</v>
      </c>
    </row>
    <row r="7314" spans="1:5" ht="15" thickBot="1" x14ac:dyDescent="0.35">
      <c r="A7314" s="17"/>
      <c r="B7314" s="17"/>
      <c r="C7314" s="18"/>
      <c r="D7314" s="1">
        <v>1</v>
      </c>
      <c r="E7314" s="4" t="s">
        <v>3910</v>
      </c>
    </row>
    <row r="7315" spans="1:5" ht="15" thickBot="1" x14ac:dyDescent="0.35">
      <c r="A7315" s="17"/>
      <c r="B7315" s="17"/>
      <c r="C7315" s="18"/>
      <c r="D7315" s="1">
        <v>0</v>
      </c>
      <c r="E7315" s="4" t="s">
        <v>3911</v>
      </c>
    </row>
    <row r="7316" spans="1:5" ht="15" thickBot="1" x14ac:dyDescent="0.35">
      <c r="A7316" s="19"/>
      <c r="B7316" s="19"/>
      <c r="C7316" s="20"/>
      <c r="D7316" s="5">
        <v>-2</v>
      </c>
      <c r="E7316" s="6" t="s">
        <v>4062</v>
      </c>
    </row>
    <row r="7317" spans="1:5" ht="15" thickBot="1" x14ac:dyDescent="0.35">
      <c r="A7317" s="9" t="s">
        <v>4084</v>
      </c>
      <c r="B7317" s="9" t="s">
        <v>5</v>
      </c>
      <c r="C7317" s="9" t="s">
        <v>6</v>
      </c>
      <c r="D7317" s="22" t="s">
        <v>4085</v>
      </c>
      <c r="E7317" s="22"/>
    </row>
    <row r="7318" spans="1:5" ht="15" thickBot="1" x14ac:dyDescent="0.35">
      <c r="A7318" s="17"/>
      <c r="B7318" s="17"/>
      <c r="C7318" s="18"/>
      <c r="D7318" s="2" t="s">
        <v>211</v>
      </c>
      <c r="E7318" s="3" t="s">
        <v>212</v>
      </c>
    </row>
    <row r="7319" spans="1:5" ht="15" thickBot="1" x14ac:dyDescent="0.35">
      <c r="A7319" s="17"/>
      <c r="B7319" s="17"/>
      <c r="C7319" s="18"/>
      <c r="D7319" s="1">
        <v>1</v>
      </c>
      <c r="E7319" s="4" t="s">
        <v>4061</v>
      </c>
    </row>
    <row r="7320" spans="1:5" ht="15" thickBot="1" x14ac:dyDescent="0.35">
      <c r="A7320" s="17"/>
      <c r="B7320" s="17"/>
      <c r="C7320" s="18"/>
      <c r="D7320" s="1">
        <v>0</v>
      </c>
      <c r="E7320" s="4" t="s">
        <v>3911</v>
      </c>
    </row>
    <row r="7321" spans="1:5" ht="15" thickBot="1" x14ac:dyDescent="0.35">
      <c r="A7321" s="19"/>
      <c r="B7321" s="19"/>
      <c r="C7321" s="20"/>
      <c r="D7321" s="5">
        <v>-2</v>
      </c>
      <c r="E7321" s="6" t="s">
        <v>4062</v>
      </c>
    </row>
    <row r="7322" spans="1:5" ht="15" thickBot="1" x14ac:dyDescent="0.35">
      <c r="A7322" s="10" t="s">
        <v>4086</v>
      </c>
      <c r="B7322" s="10" t="s">
        <v>149</v>
      </c>
      <c r="C7322" s="10" t="s">
        <v>11</v>
      </c>
      <c r="D7322" s="21" t="s">
        <v>4064</v>
      </c>
      <c r="E7322" s="21"/>
    </row>
    <row r="7323" spans="1:5" ht="15" thickBot="1" x14ac:dyDescent="0.35">
      <c r="A7323" s="9" t="s">
        <v>4087</v>
      </c>
      <c r="B7323" s="9" t="s">
        <v>5</v>
      </c>
      <c r="C7323" s="9" t="s">
        <v>6</v>
      </c>
      <c r="D7323" s="22" t="s">
        <v>4088</v>
      </c>
      <c r="E7323" s="22"/>
    </row>
    <row r="7324" spans="1:5" ht="15" thickBot="1" x14ac:dyDescent="0.35">
      <c r="A7324" s="17"/>
      <c r="B7324" s="17"/>
      <c r="C7324" s="18"/>
      <c r="D7324" s="2" t="s">
        <v>211</v>
      </c>
      <c r="E7324" s="3" t="s">
        <v>212</v>
      </c>
    </row>
    <row r="7325" spans="1:5" ht="15" thickBot="1" x14ac:dyDescent="0.35">
      <c r="A7325" s="17"/>
      <c r="B7325" s="17"/>
      <c r="C7325" s="18"/>
      <c r="D7325" s="1">
        <v>1</v>
      </c>
      <c r="E7325" s="4" t="s">
        <v>4089</v>
      </c>
    </row>
    <row r="7326" spans="1:5" ht="15" thickBot="1" x14ac:dyDescent="0.35">
      <c r="A7326" s="17"/>
      <c r="B7326" s="17"/>
      <c r="C7326" s="18"/>
      <c r="D7326" s="1">
        <v>2</v>
      </c>
      <c r="E7326" s="4" t="s">
        <v>4090</v>
      </c>
    </row>
    <row r="7327" spans="1:5" ht="15" thickBot="1" x14ac:dyDescent="0.35">
      <c r="A7327" s="17"/>
      <c r="B7327" s="17"/>
      <c r="C7327" s="18"/>
      <c r="D7327" s="1">
        <v>3</v>
      </c>
      <c r="E7327" s="4" t="s">
        <v>4091</v>
      </c>
    </row>
    <row r="7328" spans="1:5" ht="15" thickBot="1" x14ac:dyDescent="0.35">
      <c r="A7328" s="17"/>
      <c r="B7328" s="17"/>
      <c r="C7328" s="18"/>
      <c r="D7328" s="1">
        <v>0</v>
      </c>
      <c r="E7328" s="4" t="s">
        <v>3905</v>
      </c>
    </row>
    <row r="7329" spans="1:5" ht="15" thickBot="1" x14ac:dyDescent="0.35">
      <c r="A7329" s="17"/>
      <c r="B7329" s="17"/>
      <c r="C7329" s="18"/>
      <c r="D7329" s="1">
        <v>995</v>
      </c>
      <c r="E7329" s="4" t="s">
        <v>46</v>
      </c>
    </row>
    <row r="7330" spans="1:5" ht="15" thickBot="1" x14ac:dyDescent="0.35">
      <c r="A7330" s="17"/>
      <c r="B7330" s="17"/>
      <c r="C7330" s="18"/>
      <c r="D7330" s="1">
        <v>-1</v>
      </c>
      <c r="E7330" s="4" t="s">
        <v>4092</v>
      </c>
    </row>
    <row r="7331" spans="1:5" ht="15" thickBot="1" x14ac:dyDescent="0.35">
      <c r="A7331" s="19"/>
      <c r="B7331" s="19"/>
      <c r="C7331" s="20"/>
      <c r="D7331" s="5">
        <v>-2</v>
      </c>
      <c r="E7331" s="6" t="s">
        <v>3881</v>
      </c>
    </row>
    <row r="7332" spans="1:5" ht="15" thickBot="1" x14ac:dyDescent="0.35">
      <c r="A7332" s="9" t="s">
        <v>6118</v>
      </c>
      <c r="B7332" s="9" t="s">
        <v>5</v>
      </c>
      <c r="C7332" s="9" t="s">
        <v>6</v>
      </c>
      <c r="D7332" s="22" t="s">
        <v>6119</v>
      </c>
      <c r="E7332" s="22"/>
    </row>
    <row r="7333" spans="1:5" ht="15" thickBot="1" x14ac:dyDescent="0.35">
      <c r="A7333" s="17"/>
      <c r="B7333" s="17"/>
      <c r="C7333" s="18"/>
      <c r="D7333" s="2" t="s">
        <v>211</v>
      </c>
      <c r="E7333" s="3" t="s">
        <v>212</v>
      </c>
    </row>
    <row r="7334" spans="1:5" ht="15" thickBot="1" x14ac:dyDescent="0.35">
      <c r="A7334" s="17"/>
      <c r="B7334" s="17"/>
      <c r="C7334" s="18"/>
      <c r="D7334" s="1">
        <v>1</v>
      </c>
      <c r="E7334" s="4" t="s">
        <v>3910</v>
      </c>
    </row>
    <row r="7335" spans="1:5" ht="15" thickBot="1" x14ac:dyDescent="0.35">
      <c r="A7335" s="19"/>
      <c r="B7335" s="19"/>
      <c r="C7335" s="20"/>
      <c r="D7335" s="5">
        <v>0</v>
      </c>
      <c r="E7335" s="6" t="s">
        <v>3911</v>
      </c>
    </row>
    <row r="7336" spans="1:5" ht="15" thickBot="1" x14ac:dyDescent="0.35">
      <c r="A7336" s="9" t="s">
        <v>6120</v>
      </c>
      <c r="B7336" s="9" t="s">
        <v>5</v>
      </c>
      <c r="C7336" s="9" t="s">
        <v>6</v>
      </c>
      <c r="D7336" s="22" t="s">
        <v>6121</v>
      </c>
      <c r="E7336" s="22"/>
    </row>
    <row r="7337" spans="1:5" ht="15" thickBot="1" x14ac:dyDescent="0.35">
      <c r="A7337" s="17"/>
      <c r="B7337" s="17"/>
      <c r="C7337" s="18"/>
      <c r="D7337" s="2" t="s">
        <v>211</v>
      </c>
      <c r="E7337" s="3" t="s">
        <v>212</v>
      </c>
    </row>
    <row r="7338" spans="1:5" ht="15" thickBot="1" x14ac:dyDescent="0.35">
      <c r="A7338" s="17"/>
      <c r="B7338" s="17"/>
      <c r="C7338" s="18"/>
      <c r="D7338" s="1">
        <v>1</v>
      </c>
      <c r="E7338" s="4" t="s">
        <v>3910</v>
      </c>
    </row>
    <row r="7339" spans="1:5" ht="15" thickBot="1" x14ac:dyDescent="0.35">
      <c r="A7339" s="19"/>
      <c r="B7339" s="19"/>
      <c r="C7339" s="20"/>
      <c r="D7339" s="5">
        <v>0</v>
      </c>
      <c r="E7339" s="6" t="s">
        <v>3911</v>
      </c>
    </row>
    <row r="7340" spans="1:5" ht="15" thickBot="1" x14ac:dyDescent="0.35">
      <c r="A7340" s="9" t="s">
        <v>6122</v>
      </c>
      <c r="B7340" s="9" t="s">
        <v>5</v>
      </c>
      <c r="C7340" s="9" t="s">
        <v>6</v>
      </c>
      <c r="D7340" s="22" t="s">
        <v>6123</v>
      </c>
      <c r="E7340" s="22"/>
    </row>
    <row r="7341" spans="1:5" ht="15" thickBot="1" x14ac:dyDescent="0.35">
      <c r="A7341" s="17"/>
      <c r="B7341" s="17"/>
      <c r="C7341" s="18"/>
      <c r="D7341" s="2" t="s">
        <v>211</v>
      </c>
      <c r="E7341" s="3" t="s">
        <v>212</v>
      </c>
    </row>
    <row r="7342" spans="1:5" ht="15" thickBot="1" x14ac:dyDescent="0.35">
      <c r="A7342" s="17"/>
      <c r="B7342" s="17"/>
      <c r="C7342" s="18"/>
      <c r="D7342" s="1">
        <v>1</v>
      </c>
      <c r="E7342" s="4" t="s">
        <v>3910</v>
      </c>
    </row>
    <row r="7343" spans="1:5" ht="15" thickBot="1" x14ac:dyDescent="0.35">
      <c r="A7343" s="19"/>
      <c r="B7343" s="19"/>
      <c r="C7343" s="20"/>
      <c r="D7343" s="5">
        <v>0</v>
      </c>
      <c r="E7343" s="6" t="s">
        <v>3911</v>
      </c>
    </row>
    <row r="7344" spans="1:5" ht="15" thickBot="1" x14ac:dyDescent="0.35">
      <c r="A7344" s="9" t="s">
        <v>6124</v>
      </c>
      <c r="B7344" s="9" t="s">
        <v>5</v>
      </c>
      <c r="C7344" s="9" t="s">
        <v>6</v>
      </c>
      <c r="D7344" s="22" t="s">
        <v>6125</v>
      </c>
      <c r="E7344" s="22"/>
    </row>
    <row r="7345" spans="1:5" ht="15" thickBot="1" x14ac:dyDescent="0.35">
      <c r="A7345" s="17"/>
      <c r="B7345" s="17"/>
      <c r="C7345" s="18"/>
      <c r="D7345" s="2" t="s">
        <v>211</v>
      </c>
      <c r="E7345" s="3" t="s">
        <v>212</v>
      </c>
    </row>
    <row r="7346" spans="1:5" ht="15" thickBot="1" x14ac:dyDescent="0.35">
      <c r="A7346" s="17"/>
      <c r="B7346" s="17"/>
      <c r="C7346" s="18"/>
      <c r="D7346" s="1">
        <v>1</v>
      </c>
      <c r="E7346" s="4" t="s">
        <v>3910</v>
      </c>
    </row>
    <row r="7347" spans="1:5" ht="15" thickBot="1" x14ac:dyDescent="0.35">
      <c r="A7347" s="19"/>
      <c r="B7347" s="19"/>
      <c r="C7347" s="20"/>
      <c r="D7347" s="5">
        <v>0</v>
      </c>
      <c r="E7347" s="6" t="s">
        <v>3911</v>
      </c>
    </row>
    <row r="7348" spans="1:5" ht="15" thickBot="1" x14ac:dyDescent="0.35">
      <c r="A7348" s="9" t="s">
        <v>6126</v>
      </c>
      <c r="B7348" s="9" t="s">
        <v>5</v>
      </c>
      <c r="C7348" s="9" t="s">
        <v>6</v>
      </c>
      <c r="D7348" s="22" t="s">
        <v>6127</v>
      </c>
      <c r="E7348" s="22"/>
    </row>
    <row r="7349" spans="1:5" ht="15" thickBot="1" x14ac:dyDescent="0.35">
      <c r="A7349" s="17"/>
      <c r="B7349" s="17"/>
      <c r="C7349" s="18"/>
      <c r="D7349" s="2" t="s">
        <v>211</v>
      </c>
      <c r="E7349" s="3" t="s">
        <v>212</v>
      </c>
    </row>
    <row r="7350" spans="1:5" ht="15" thickBot="1" x14ac:dyDescent="0.35">
      <c r="A7350" s="17"/>
      <c r="B7350" s="17"/>
      <c r="C7350" s="18"/>
      <c r="D7350" s="1">
        <v>1</v>
      </c>
      <c r="E7350" s="4" t="s">
        <v>3910</v>
      </c>
    </row>
    <row r="7351" spans="1:5" ht="15" thickBot="1" x14ac:dyDescent="0.35">
      <c r="A7351" s="19"/>
      <c r="B7351" s="19"/>
      <c r="C7351" s="20"/>
      <c r="D7351" s="5">
        <v>0</v>
      </c>
      <c r="E7351" s="6" t="s">
        <v>3911</v>
      </c>
    </row>
    <row r="7352" spans="1:5" ht="15" thickBot="1" x14ac:dyDescent="0.35">
      <c r="A7352" s="9" t="s">
        <v>6128</v>
      </c>
      <c r="B7352" s="9" t="s">
        <v>5</v>
      </c>
      <c r="C7352" s="9" t="s">
        <v>6</v>
      </c>
      <c r="D7352" s="22" t="s">
        <v>6129</v>
      </c>
      <c r="E7352" s="22"/>
    </row>
    <row r="7353" spans="1:5" ht="15" thickBot="1" x14ac:dyDescent="0.35">
      <c r="A7353" s="17"/>
      <c r="B7353" s="17"/>
      <c r="C7353" s="18"/>
      <c r="D7353" s="2" t="s">
        <v>211</v>
      </c>
      <c r="E7353" s="3" t="s">
        <v>212</v>
      </c>
    </row>
    <row r="7354" spans="1:5" ht="15" thickBot="1" x14ac:dyDescent="0.35">
      <c r="A7354" s="17"/>
      <c r="B7354" s="17"/>
      <c r="C7354" s="18"/>
      <c r="D7354" s="1">
        <v>1</v>
      </c>
      <c r="E7354" s="4" t="s">
        <v>3910</v>
      </c>
    </row>
    <row r="7355" spans="1:5" ht="15" thickBot="1" x14ac:dyDescent="0.35">
      <c r="A7355" s="19"/>
      <c r="B7355" s="19"/>
      <c r="C7355" s="20"/>
      <c r="D7355" s="5">
        <v>0</v>
      </c>
      <c r="E7355" s="6" t="s">
        <v>3911</v>
      </c>
    </row>
    <row r="7356" spans="1:5" ht="15" thickBot="1" x14ac:dyDescent="0.35">
      <c r="A7356" s="9" t="s">
        <v>4093</v>
      </c>
      <c r="B7356" s="9" t="s">
        <v>5</v>
      </c>
      <c r="C7356" s="9" t="s">
        <v>6</v>
      </c>
      <c r="D7356" s="22" t="s">
        <v>4094</v>
      </c>
      <c r="E7356" s="22"/>
    </row>
    <row r="7357" spans="1:5" ht="15" thickBot="1" x14ac:dyDescent="0.35">
      <c r="A7357" s="17"/>
      <c r="B7357" s="17"/>
      <c r="C7357" s="18"/>
      <c r="D7357" s="2" t="s">
        <v>211</v>
      </c>
      <c r="E7357" s="3" t="s">
        <v>212</v>
      </c>
    </row>
    <row r="7358" spans="1:5" ht="15" thickBot="1" x14ac:dyDescent="0.35">
      <c r="A7358" s="17"/>
      <c r="B7358" s="17"/>
      <c r="C7358" s="18"/>
      <c r="D7358" s="1">
        <v>1</v>
      </c>
      <c r="E7358" s="4" t="s">
        <v>3910</v>
      </c>
    </row>
    <row r="7359" spans="1:5" ht="15" thickBot="1" x14ac:dyDescent="0.35">
      <c r="A7359" s="19"/>
      <c r="B7359" s="19"/>
      <c r="C7359" s="20"/>
      <c r="D7359" s="5">
        <v>0</v>
      </c>
      <c r="E7359" s="6" t="s">
        <v>3911</v>
      </c>
    </row>
    <row r="7360" spans="1:5" ht="15" thickBot="1" x14ac:dyDescent="0.35">
      <c r="A7360" s="9" t="s">
        <v>4095</v>
      </c>
      <c r="B7360" s="9" t="s">
        <v>5</v>
      </c>
      <c r="C7360" s="9" t="s">
        <v>6</v>
      </c>
      <c r="D7360" s="22" t="s">
        <v>4096</v>
      </c>
      <c r="E7360" s="22"/>
    </row>
    <row r="7361" spans="1:5" ht="15" thickBot="1" x14ac:dyDescent="0.35">
      <c r="A7361" s="17"/>
      <c r="B7361" s="17"/>
      <c r="C7361" s="18"/>
      <c r="D7361" s="2" t="s">
        <v>211</v>
      </c>
      <c r="E7361" s="3" t="s">
        <v>212</v>
      </c>
    </row>
    <row r="7362" spans="1:5" ht="15" thickBot="1" x14ac:dyDescent="0.35">
      <c r="A7362" s="17"/>
      <c r="B7362" s="17"/>
      <c r="C7362" s="18"/>
      <c r="D7362" s="1">
        <v>1</v>
      </c>
      <c r="E7362" s="4" t="s">
        <v>3910</v>
      </c>
    </row>
    <row r="7363" spans="1:5" ht="15" thickBot="1" x14ac:dyDescent="0.35">
      <c r="A7363" s="19"/>
      <c r="B7363" s="19"/>
      <c r="C7363" s="20"/>
      <c r="D7363" s="5">
        <v>0</v>
      </c>
      <c r="E7363" s="6" t="s">
        <v>3911</v>
      </c>
    </row>
    <row r="7364" spans="1:5" ht="15" thickBot="1" x14ac:dyDescent="0.35">
      <c r="A7364" s="9" t="s">
        <v>4097</v>
      </c>
      <c r="B7364" s="9" t="s">
        <v>5</v>
      </c>
      <c r="C7364" s="9" t="s">
        <v>6</v>
      </c>
      <c r="D7364" s="22" t="s">
        <v>4098</v>
      </c>
      <c r="E7364" s="22"/>
    </row>
    <row r="7365" spans="1:5" ht="15" thickBot="1" x14ac:dyDescent="0.35">
      <c r="A7365" s="17"/>
      <c r="B7365" s="17"/>
      <c r="C7365" s="18"/>
      <c r="D7365" s="2" t="s">
        <v>211</v>
      </c>
      <c r="E7365" s="3" t="s">
        <v>212</v>
      </c>
    </row>
    <row r="7366" spans="1:5" ht="15" thickBot="1" x14ac:dyDescent="0.35">
      <c r="A7366" s="17"/>
      <c r="B7366" s="17"/>
      <c r="C7366" s="18"/>
      <c r="D7366" s="1">
        <v>1</v>
      </c>
      <c r="E7366" s="4" t="s">
        <v>3910</v>
      </c>
    </row>
    <row r="7367" spans="1:5" ht="15" thickBot="1" x14ac:dyDescent="0.35">
      <c r="A7367" s="19"/>
      <c r="B7367" s="19"/>
      <c r="C7367" s="20"/>
      <c r="D7367" s="5">
        <v>0</v>
      </c>
      <c r="E7367" s="6" t="s">
        <v>3911</v>
      </c>
    </row>
    <row r="7368" spans="1:5" ht="15" thickBot="1" x14ac:dyDescent="0.35">
      <c r="A7368" s="9" t="s">
        <v>4099</v>
      </c>
      <c r="B7368" s="9" t="s">
        <v>5</v>
      </c>
      <c r="C7368" s="9" t="s">
        <v>6</v>
      </c>
      <c r="D7368" s="22" t="s">
        <v>4100</v>
      </c>
      <c r="E7368" s="22"/>
    </row>
    <row r="7369" spans="1:5" ht="15" thickBot="1" x14ac:dyDescent="0.35">
      <c r="A7369" s="17"/>
      <c r="B7369" s="17"/>
      <c r="C7369" s="18"/>
      <c r="D7369" s="2" t="s">
        <v>211</v>
      </c>
      <c r="E7369" s="3" t="s">
        <v>212</v>
      </c>
    </row>
    <row r="7370" spans="1:5" ht="15" thickBot="1" x14ac:dyDescent="0.35">
      <c r="A7370" s="17"/>
      <c r="B7370" s="17"/>
      <c r="C7370" s="18"/>
      <c r="D7370" s="1">
        <v>1</v>
      </c>
      <c r="E7370" s="4" t="s">
        <v>3910</v>
      </c>
    </row>
    <row r="7371" spans="1:5" ht="15" thickBot="1" x14ac:dyDescent="0.35">
      <c r="A7371" s="19"/>
      <c r="B7371" s="19"/>
      <c r="C7371" s="20"/>
      <c r="D7371" s="5">
        <v>0</v>
      </c>
      <c r="E7371" s="6" t="s">
        <v>3911</v>
      </c>
    </row>
    <row r="7372" spans="1:5" ht="15" thickBot="1" x14ac:dyDescent="0.35">
      <c r="A7372" s="9" t="s">
        <v>4101</v>
      </c>
      <c r="B7372" s="9" t="s">
        <v>5</v>
      </c>
      <c r="C7372" s="9" t="s">
        <v>6</v>
      </c>
      <c r="D7372" s="22" t="s">
        <v>4102</v>
      </c>
      <c r="E7372" s="22"/>
    </row>
    <row r="7373" spans="1:5" ht="15" thickBot="1" x14ac:dyDescent="0.35">
      <c r="A7373" s="17"/>
      <c r="B7373" s="17"/>
      <c r="C7373" s="18"/>
      <c r="D7373" s="2" t="s">
        <v>211</v>
      </c>
      <c r="E7373" s="3" t="s">
        <v>212</v>
      </c>
    </row>
    <row r="7374" spans="1:5" ht="15" thickBot="1" x14ac:dyDescent="0.35">
      <c r="A7374" s="17"/>
      <c r="B7374" s="17"/>
      <c r="C7374" s="18"/>
      <c r="D7374" s="1">
        <v>1</v>
      </c>
      <c r="E7374" s="4" t="s">
        <v>3910</v>
      </c>
    </row>
    <row r="7375" spans="1:5" ht="15" thickBot="1" x14ac:dyDescent="0.35">
      <c r="A7375" s="19"/>
      <c r="B7375" s="19"/>
      <c r="C7375" s="20"/>
      <c r="D7375" s="5">
        <v>0</v>
      </c>
      <c r="E7375" s="6" t="s">
        <v>3911</v>
      </c>
    </row>
    <row r="7376" spans="1:5" ht="15" thickBot="1" x14ac:dyDescent="0.35">
      <c r="A7376" s="9" t="s">
        <v>4103</v>
      </c>
      <c r="B7376" s="9" t="s">
        <v>5</v>
      </c>
      <c r="C7376" s="9" t="s">
        <v>6</v>
      </c>
      <c r="D7376" s="22" t="s">
        <v>4104</v>
      </c>
      <c r="E7376" s="22"/>
    </row>
    <row r="7377" spans="1:5" ht="15" thickBot="1" x14ac:dyDescent="0.35">
      <c r="A7377" s="17"/>
      <c r="B7377" s="17"/>
      <c r="C7377" s="18"/>
      <c r="D7377" s="2" t="s">
        <v>211</v>
      </c>
      <c r="E7377" s="3" t="s">
        <v>212</v>
      </c>
    </row>
    <row r="7378" spans="1:5" ht="15" thickBot="1" x14ac:dyDescent="0.35">
      <c r="A7378" s="17"/>
      <c r="B7378" s="17"/>
      <c r="C7378" s="18"/>
      <c r="D7378" s="1">
        <v>1</v>
      </c>
      <c r="E7378" s="4" t="s">
        <v>3910</v>
      </c>
    </row>
    <row r="7379" spans="1:5" ht="15" thickBot="1" x14ac:dyDescent="0.35">
      <c r="A7379" s="19"/>
      <c r="B7379" s="19"/>
      <c r="C7379" s="20"/>
      <c r="D7379" s="5">
        <v>0</v>
      </c>
      <c r="E7379" s="6" t="s">
        <v>3911</v>
      </c>
    </row>
    <row r="7380" spans="1:5" ht="15" thickBot="1" x14ac:dyDescent="0.35">
      <c r="A7380" s="9" t="s">
        <v>4105</v>
      </c>
      <c r="B7380" s="9" t="s">
        <v>5</v>
      </c>
      <c r="C7380" s="9" t="s">
        <v>6</v>
      </c>
      <c r="D7380" s="22" t="s">
        <v>4106</v>
      </c>
      <c r="E7380" s="22"/>
    </row>
    <row r="7381" spans="1:5" ht="15" thickBot="1" x14ac:dyDescent="0.35">
      <c r="A7381" s="17"/>
      <c r="B7381" s="17"/>
      <c r="C7381" s="18"/>
      <c r="D7381" s="2" t="s">
        <v>211</v>
      </c>
      <c r="E7381" s="3" t="s">
        <v>212</v>
      </c>
    </row>
    <row r="7382" spans="1:5" ht="15" thickBot="1" x14ac:dyDescent="0.35">
      <c r="A7382" s="17"/>
      <c r="B7382" s="17"/>
      <c r="C7382" s="18"/>
      <c r="D7382" s="1">
        <v>1</v>
      </c>
      <c r="E7382" s="4" t="s">
        <v>3910</v>
      </c>
    </row>
    <row r="7383" spans="1:5" ht="15" thickBot="1" x14ac:dyDescent="0.35">
      <c r="A7383" s="19"/>
      <c r="B7383" s="19"/>
      <c r="C7383" s="20"/>
      <c r="D7383" s="5">
        <v>0</v>
      </c>
      <c r="E7383" s="6" t="s">
        <v>3911</v>
      </c>
    </row>
    <row r="7384" spans="1:5" ht="15" thickBot="1" x14ac:dyDescent="0.35">
      <c r="A7384" s="9" t="s">
        <v>4107</v>
      </c>
      <c r="B7384" s="9" t="s">
        <v>5</v>
      </c>
      <c r="C7384" s="9" t="s">
        <v>6</v>
      </c>
      <c r="D7384" s="22" t="s">
        <v>4108</v>
      </c>
      <c r="E7384" s="22"/>
    </row>
    <row r="7385" spans="1:5" ht="15" thickBot="1" x14ac:dyDescent="0.35">
      <c r="A7385" s="17"/>
      <c r="B7385" s="17"/>
      <c r="C7385" s="18"/>
      <c r="D7385" s="2" t="s">
        <v>211</v>
      </c>
      <c r="E7385" s="3" t="s">
        <v>212</v>
      </c>
    </row>
    <row r="7386" spans="1:5" ht="15" thickBot="1" x14ac:dyDescent="0.35">
      <c r="A7386" s="17"/>
      <c r="B7386" s="17"/>
      <c r="C7386" s="18"/>
      <c r="D7386" s="1">
        <v>1</v>
      </c>
      <c r="E7386" s="4" t="s">
        <v>3910</v>
      </c>
    </row>
    <row r="7387" spans="1:5" ht="15" thickBot="1" x14ac:dyDescent="0.35">
      <c r="A7387" s="19"/>
      <c r="B7387" s="19"/>
      <c r="C7387" s="20"/>
      <c r="D7387" s="5">
        <v>0</v>
      </c>
      <c r="E7387" s="6" t="s">
        <v>3911</v>
      </c>
    </row>
    <row r="7388" spans="1:5" ht="15" thickBot="1" x14ac:dyDescent="0.35">
      <c r="A7388" s="9" t="s">
        <v>4109</v>
      </c>
      <c r="B7388" s="9" t="s">
        <v>5</v>
      </c>
      <c r="C7388" s="9" t="s">
        <v>6</v>
      </c>
      <c r="D7388" s="22" t="s">
        <v>4110</v>
      </c>
      <c r="E7388" s="22"/>
    </row>
    <row r="7389" spans="1:5" ht="15" thickBot="1" x14ac:dyDescent="0.35">
      <c r="A7389" s="17"/>
      <c r="B7389" s="17"/>
      <c r="C7389" s="18"/>
      <c r="D7389" s="2" t="s">
        <v>211</v>
      </c>
      <c r="E7389" s="3" t="s">
        <v>212</v>
      </c>
    </row>
    <row r="7390" spans="1:5" ht="15" thickBot="1" x14ac:dyDescent="0.35">
      <c r="A7390" s="17"/>
      <c r="B7390" s="17"/>
      <c r="C7390" s="18"/>
      <c r="D7390" s="1">
        <v>1</v>
      </c>
      <c r="E7390" s="4" t="s">
        <v>3910</v>
      </c>
    </row>
    <row r="7391" spans="1:5" ht="15" thickBot="1" x14ac:dyDescent="0.35">
      <c r="A7391" s="19"/>
      <c r="B7391" s="19"/>
      <c r="C7391" s="20"/>
      <c r="D7391" s="5">
        <v>0</v>
      </c>
      <c r="E7391" s="6" t="s">
        <v>3911</v>
      </c>
    </row>
    <row r="7392" spans="1:5" ht="15" thickBot="1" x14ac:dyDescent="0.35">
      <c r="A7392" s="9" t="s">
        <v>4111</v>
      </c>
      <c r="B7392" s="9" t="s">
        <v>5</v>
      </c>
      <c r="C7392" s="9" t="s">
        <v>6</v>
      </c>
      <c r="D7392" s="22" t="s">
        <v>4112</v>
      </c>
      <c r="E7392" s="22"/>
    </row>
    <row r="7393" spans="1:5" ht="15" thickBot="1" x14ac:dyDescent="0.35">
      <c r="A7393" s="17"/>
      <c r="B7393" s="17"/>
      <c r="C7393" s="18"/>
      <c r="D7393" s="2" t="s">
        <v>211</v>
      </c>
      <c r="E7393" s="3" t="s">
        <v>212</v>
      </c>
    </row>
    <row r="7394" spans="1:5" ht="15" thickBot="1" x14ac:dyDescent="0.35">
      <c r="A7394" s="17"/>
      <c r="B7394" s="17"/>
      <c r="C7394" s="18"/>
      <c r="D7394" s="1">
        <v>1</v>
      </c>
      <c r="E7394" s="4" t="s">
        <v>3910</v>
      </c>
    </row>
    <row r="7395" spans="1:5" ht="15" thickBot="1" x14ac:dyDescent="0.35">
      <c r="A7395" s="17"/>
      <c r="B7395" s="17"/>
      <c r="C7395" s="18"/>
      <c r="D7395" s="1">
        <v>0</v>
      </c>
      <c r="E7395" s="4" t="s">
        <v>3911</v>
      </c>
    </row>
    <row r="7396" spans="1:5" ht="15" thickBot="1" x14ac:dyDescent="0.35">
      <c r="A7396" s="19"/>
      <c r="B7396" s="19"/>
      <c r="C7396" s="20"/>
      <c r="D7396" s="5">
        <v>-2</v>
      </c>
      <c r="E7396" s="6" t="s">
        <v>3334</v>
      </c>
    </row>
    <row r="7397" spans="1:5" ht="15" thickBot="1" x14ac:dyDescent="0.35">
      <c r="A7397" s="9" t="s">
        <v>4113</v>
      </c>
      <c r="B7397" s="9" t="s">
        <v>5</v>
      </c>
      <c r="C7397" s="9" t="s">
        <v>6</v>
      </c>
      <c r="D7397" s="22" t="s">
        <v>4114</v>
      </c>
      <c r="E7397" s="22"/>
    </row>
    <row r="7398" spans="1:5" ht="15" thickBot="1" x14ac:dyDescent="0.35">
      <c r="A7398" s="17"/>
      <c r="B7398" s="17"/>
      <c r="C7398" s="18"/>
      <c r="D7398" s="2" t="s">
        <v>211</v>
      </c>
      <c r="E7398" s="3" t="s">
        <v>212</v>
      </c>
    </row>
    <row r="7399" spans="1:5" ht="15" thickBot="1" x14ac:dyDescent="0.35">
      <c r="A7399" s="17"/>
      <c r="B7399" s="17"/>
      <c r="C7399" s="18"/>
      <c r="D7399" s="1">
        <v>1</v>
      </c>
      <c r="E7399" s="4" t="s">
        <v>4075</v>
      </c>
    </row>
    <row r="7400" spans="1:5" ht="15" thickBot="1" x14ac:dyDescent="0.35">
      <c r="A7400" s="17"/>
      <c r="B7400" s="17"/>
      <c r="C7400" s="18"/>
      <c r="D7400" s="1">
        <v>0</v>
      </c>
      <c r="E7400" s="4" t="s">
        <v>4076</v>
      </c>
    </row>
    <row r="7401" spans="1:5" ht="15" thickBot="1" x14ac:dyDescent="0.35">
      <c r="A7401" s="19"/>
      <c r="B7401" s="19"/>
      <c r="C7401" s="20"/>
      <c r="D7401" s="5">
        <v>-1</v>
      </c>
      <c r="E7401" s="6" t="s">
        <v>8</v>
      </c>
    </row>
    <row r="7402" spans="1:5" ht="15" thickBot="1" x14ac:dyDescent="0.35">
      <c r="A7402" s="9" t="s">
        <v>4115</v>
      </c>
      <c r="B7402" s="9" t="s">
        <v>5</v>
      </c>
      <c r="C7402" s="9" t="s">
        <v>6</v>
      </c>
      <c r="D7402" s="22" t="s">
        <v>4116</v>
      </c>
      <c r="E7402" s="22"/>
    </row>
    <row r="7403" spans="1:5" ht="15" thickBot="1" x14ac:dyDescent="0.35">
      <c r="A7403" s="17"/>
      <c r="B7403" s="17"/>
      <c r="C7403" s="18"/>
      <c r="D7403" s="2" t="s">
        <v>211</v>
      </c>
      <c r="E7403" s="3" t="s">
        <v>212</v>
      </c>
    </row>
    <row r="7404" spans="1:5" ht="15" thickBot="1" x14ac:dyDescent="0.35">
      <c r="A7404" s="17"/>
      <c r="B7404" s="17"/>
      <c r="C7404" s="18"/>
      <c r="D7404" s="1">
        <v>1</v>
      </c>
      <c r="E7404" s="4" t="s">
        <v>2808</v>
      </c>
    </row>
    <row r="7405" spans="1:5" ht="15" thickBot="1" x14ac:dyDescent="0.35">
      <c r="A7405" s="17"/>
      <c r="B7405" s="17"/>
      <c r="C7405" s="18"/>
      <c r="D7405" s="1">
        <v>0</v>
      </c>
      <c r="E7405" s="4" t="s">
        <v>69</v>
      </c>
    </row>
    <row r="7406" spans="1:5" ht="15" thickBot="1" x14ac:dyDescent="0.35">
      <c r="A7406" s="19"/>
      <c r="B7406" s="19"/>
      <c r="C7406" s="20"/>
      <c r="D7406" s="5">
        <v>-1</v>
      </c>
      <c r="E7406" s="6" t="s">
        <v>8</v>
      </c>
    </row>
    <row r="7407" spans="1:5" ht="15" thickBot="1" x14ac:dyDescent="0.35">
      <c r="A7407" s="10" t="s">
        <v>4117</v>
      </c>
      <c r="B7407" s="10" t="s">
        <v>10</v>
      </c>
      <c r="C7407" s="10" t="s">
        <v>57</v>
      </c>
      <c r="D7407" s="21" t="s">
        <v>58</v>
      </c>
      <c r="E7407" s="21"/>
    </row>
    <row r="7408" spans="1:5" ht="15" thickBot="1" x14ac:dyDescent="0.35">
      <c r="A7408" s="10" t="s">
        <v>6130</v>
      </c>
      <c r="B7408" s="10" t="s">
        <v>10</v>
      </c>
      <c r="C7408" s="10" t="s">
        <v>57</v>
      </c>
      <c r="D7408" s="21" t="s">
        <v>58</v>
      </c>
      <c r="E7408" s="21"/>
    </row>
    <row r="7409" spans="1:5" x14ac:dyDescent="0.3">
      <c r="A7409" s="23" t="s">
        <v>59</v>
      </c>
      <c r="B7409" s="23"/>
      <c r="C7409" s="23"/>
      <c r="D7409" s="23"/>
      <c r="E7409" s="23"/>
    </row>
    <row r="7410" spans="1:5" ht="15" thickBot="1" x14ac:dyDescent="0.35">
      <c r="A7410" s="8" t="s">
        <v>0</v>
      </c>
      <c r="B7410" s="8" t="s">
        <v>1</v>
      </c>
      <c r="C7410" s="8" t="s">
        <v>2</v>
      </c>
      <c r="D7410" s="24" t="s">
        <v>3</v>
      </c>
      <c r="E7410" s="24"/>
    </row>
    <row r="7411" spans="1:5" ht="15" thickBot="1" x14ac:dyDescent="0.35">
      <c r="A7411" s="10" t="s">
        <v>4118</v>
      </c>
      <c r="B7411" s="10" t="s">
        <v>5</v>
      </c>
      <c r="C7411" s="10" t="s">
        <v>60</v>
      </c>
      <c r="D7411" s="25" t="s">
        <v>4119</v>
      </c>
      <c r="E7411" s="25"/>
    </row>
    <row r="7412" spans="1:5" ht="15" thickBot="1" x14ac:dyDescent="0.35">
      <c r="A7412" s="10" t="s">
        <v>4120</v>
      </c>
      <c r="B7412" s="10" t="s">
        <v>5</v>
      </c>
      <c r="C7412" s="10" t="s">
        <v>60</v>
      </c>
      <c r="D7412" s="21" t="s">
        <v>4121</v>
      </c>
      <c r="E7412" s="21"/>
    </row>
    <row r="7413" spans="1:5" x14ac:dyDescent="0.3">
      <c r="A7413" s="23" t="s">
        <v>61</v>
      </c>
      <c r="B7413" s="23"/>
      <c r="C7413" s="23"/>
      <c r="D7413" s="23"/>
      <c r="E7413" s="23"/>
    </row>
    <row r="7414" spans="1:5" ht="15" thickBot="1" x14ac:dyDescent="0.35">
      <c r="A7414" s="8" t="s">
        <v>0</v>
      </c>
      <c r="B7414" s="8" t="s">
        <v>1</v>
      </c>
      <c r="C7414" s="8" t="s">
        <v>2</v>
      </c>
      <c r="D7414" s="24" t="s">
        <v>3</v>
      </c>
      <c r="E7414" s="24"/>
    </row>
    <row r="7415" spans="1:5" ht="15" thickBot="1" x14ac:dyDescent="0.35">
      <c r="A7415" s="10" t="s">
        <v>4122</v>
      </c>
      <c r="B7415" s="10" t="s">
        <v>10</v>
      </c>
      <c r="C7415" s="10" t="s">
        <v>63</v>
      </c>
      <c r="D7415" s="25" t="s">
        <v>4123</v>
      </c>
      <c r="E7415" s="25"/>
    </row>
    <row r="7416" spans="1:5" ht="15" thickBot="1" x14ac:dyDescent="0.35">
      <c r="A7416" s="10" t="s">
        <v>4124</v>
      </c>
      <c r="B7416" s="10" t="s">
        <v>10</v>
      </c>
      <c r="C7416" s="10" t="s">
        <v>63</v>
      </c>
      <c r="D7416" s="21" t="s">
        <v>4123</v>
      </c>
      <c r="E7416" s="21"/>
    </row>
    <row r="7417" spans="1:5" ht="15" thickBot="1" x14ac:dyDescent="0.35">
      <c r="A7417" s="9" t="s">
        <v>4125</v>
      </c>
      <c r="B7417" s="9" t="s">
        <v>5</v>
      </c>
      <c r="C7417" s="9" t="s">
        <v>63</v>
      </c>
      <c r="D7417" s="22" t="s">
        <v>4123</v>
      </c>
      <c r="E7417" s="22"/>
    </row>
    <row r="7418" spans="1:5" ht="15" thickBot="1" x14ac:dyDescent="0.35">
      <c r="A7418" s="17"/>
      <c r="B7418" s="17"/>
      <c r="C7418" s="18"/>
      <c r="D7418" s="2" t="s">
        <v>211</v>
      </c>
      <c r="E7418" s="3" t="s">
        <v>212</v>
      </c>
    </row>
    <row r="7419" spans="1:5" ht="15" thickBot="1" x14ac:dyDescent="0.35">
      <c r="A7419" s="17"/>
      <c r="B7419" s="17"/>
      <c r="C7419" s="18"/>
      <c r="D7419" s="1">
        <v>1</v>
      </c>
      <c r="E7419" s="4" t="s">
        <v>2808</v>
      </c>
    </row>
    <row r="7420" spans="1:5" ht="15" thickBot="1" x14ac:dyDescent="0.35">
      <c r="A7420" s="17"/>
      <c r="B7420" s="17"/>
      <c r="C7420" s="18"/>
      <c r="D7420" s="1">
        <v>0</v>
      </c>
      <c r="E7420" s="4" t="s">
        <v>69</v>
      </c>
    </row>
    <row r="7421" spans="1:5" ht="15" thickBot="1" x14ac:dyDescent="0.35">
      <c r="A7421" s="17"/>
      <c r="B7421" s="17"/>
      <c r="C7421" s="18"/>
      <c r="D7421" s="1">
        <v>-1</v>
      </c>
      <c r="E7421" s="4" t="s">
        <v>8</v>
      </c>
    </row>
    <row r="7422" spans="1:5" ht="15" thickBot="1" x14ac:dyDescent="0.35">
      <c r="A7422" s="19"/>
      <c r="B7422" s="19"/>
      <c r="C7422" s="20"/>
      <c r="D7422" s="5">
        <v>-2</v>
      </c>
      <c r="E7422" s="6" t="s">
        <v>3136</v>
      </c>
    </row>
    <row r="7423" spans="1:5" ht="15" thickBot="1" x14ac:dyDescent="0.35">
      <c r="A7423" s="9" t="s">
        <v>4126</v>
      </c>
      <c r="B7423" s="9" t="s">
        <v>5</v>
      </c>
      <c r="C7423" s="9" t="s">
        <v>63</v>
      </c>
      <c r="D7423" s="22" t="s">
        <v>4123</v>
      </c>
      <c r="E7423" s="22"/>
    </row>
    <row r="7424" spans="1:5" ht="15" thickBot="1" x14ac:dyDescent="0.35">
      <c r="A7424" s="17"/>
      <c r="B7424" s="17"/>
      <c r="C7424" s="18"/>
      <c r="D7424" s="2" t="s">
        <v>211</v>
      </c>
      <c r="E7424" s="3" t="s">
        <v>212</v>
      </c>
    </row>
    <row r="7425" spans="1:5" ht="15" thickBot="1" x14ac:dyDescent="0.35">
      <c r="A7425" s="17"/>
      <c r="B7425" s="17"/>
      <c r="C7425" s="18"/>
      <c r="D7425" s="1">
        <v>1</v>
      </c>
      <c r="E7425" s="4" t="s">
        <v>2808</v>
      </c>
    </row>
    <row r="7426" spans="1:5" ht="15" thickBot="1" x14ac:dyDescent="0.35">
      <c r="A7426" s="17"/>
      <c r="B7426" s="17"/>
      <c r="C7426" s="18"/>
      <c r="D7426" s="1">
        <v>0</v>
      </c>
      <c r="E7426" s="4" t="s">
        <v>69</v>
      </c>
    </row>
    <row r="7427" spans="1:5" ht="15" thickBot="1" x14ac:dyDescent="0.35">
      <c r="A7427" s="17"/>
      <c r="B7427" s="17"/>
      <c r="C7427" s="18"/>
      <c r="D7427" s="1">
        <v>-1</v>
      </c>
      <c r="E7427" s="4" t="s">
        <v>8</v>
      </c>
    </row>
    <row r="7428" spans="1:5" ht="15" thickBot="1" x14ac:dyDescent="0.35">
      <c r="A7428" s="19"/>
      <c r="B7428" s="19"/>
      <c r="C7428" s="20"/>
      <c r="D7428" s="5">
        <v>-2</v>
      </c>
      <c r="E7428" s="6" t="s">
        <v>3136</v>
      </c>
    </row>
    <row r="7429" spans="1:5" ht="15" thickBot="1" x14ac:dyDescent="0.35">
      <c r="A7429" s="9" t="s">
        <v>4127</v>
      </c>
      <c r="B7429" s="9" t="s">
        <v>5</v>
      </c>
      <c r="C7429" s="9" t="s">
        <v>63</v>
      </c>
      <c r="D7429" s="22" t="s">
        <v>4123</v>
      </c>
      <c r="E7429" s="22"/>
    </row>
    <row r="7430" spans="1:5" ht="15" thickBot="1" x14ac:dyDescent="0.35">
      <c r="A7430" s="17"/>
      <c r="B7430" s="17"/>
      <c r="C7430" s="18"/>
      <c r="D7430" s="2" t="s">
        <v>211</v>
      </c>
      <c r="E7430" s="3" t="s">
        <v>212</v>
      </c>
    </row>
    <row r="7431" spans="1:5" ht="15" thickBot="1" x14ac:dyDescent="0.35">
      <c r="A7431" s="17"/>
      <c r="B7431" s="17"/>
      <c r="C7431" s="18"/>
      <c r="D7431" s="1">
        <v>1</v>
      </c>
      <c r="E7431" s="4" t="s">
        <v>2808</v>
      </c>
    </row>
    <row r="7432" spans="1:5" ht="15" thickBot="1" x14ac:dyDescent="0.35">
      <c r="A7432" s="17"/>
      <c r="B7432" s="17"/>
      <c r="C7432" s="18"/>
      <c r="D7432" s="1">
        <v>0</v>
      </c>
      <c r="E7432" s="4" t="s">
        <v>69</v>
      </c>
    </row>
    <row r="7433" spans="1:5" ht="15" thickBot="1" x14ac:dyDescent="0.35">
      <c r="A7433" s="17"/>
      <c r="B7433" s="17"/>
      <c r="C7433" s="18"/>
      <c r="D7433" s="1">
        <v>-1</v>
      </c>
      <c r="E7433" s="4" t="s">
        <v>8</v>
      </c>
    </row>
    <row r="7434" spans="1:5" ht="15" thickBot="1" x14ac:dyDescent="0.35">
      <c r="A7434" s="19"/>
      <c r="B7434" s="19"/>
      <c r="C7434" s="20"/>
      <c r="D7434" s="5">
        <v>-2</v>
      </c>
      <c r="E7434" s="6" t="s">
        <v>3136</v>
      </c>
    </row>
    <row r="7435" spans="1:5" ht="15" thickBot="1" x14ac:dyDescent="0.35">
      <c r="A7435" s="9" t="s">
        <v>4128</v>
      </c>
      <c r="B7435" s="9" t="s">
        <v>5</v>
      </c>
      <c r="C7435" s="9" t="s">
        <v>63</v>
      </c>
      <c r="D7435" s="22" t="s">
        <v>4123</v>
      </c>
      <c r="E7435" s="22"/>
    </row>
    <row r="7436" spans="1:5" ht="15" thickBot="1" x14ac:dyDescent="0.35">
      <c r="A7436" s="17"/>
      <c r="B7436" s="17"/>
      <c r="C7436" s="18"/>
      <c r="D7436" s="2" t="s">
        <v>211</v>
      </c>
      <c r="E7436" s="3" t="s">
        <v>212</v>
      </c>
    </row>
    <row r="7437" spans="1:5" ht="15" thickBot="1" x14ac:dyDescent="0.35">
      <c r="A7437" s="17"/>
      <c r="B7437" s="17"/>
      <c r="C7437" s="18"/>
      <c r="D7437" s="1">
        <v>1</v>
      </c>
      <c r="E7437" s="4" t="s">
        <v>2808</v>
      </c>
    </row>
    <row r="7438" spans="1:5" ht="15" thickBot="1" x14ac:dyDescent="0.35">
      <c r="A7438" s="17"/>
      <c r="B7438" s="17"/>
      <c r="C7438" s="18"/>
      <c r="D7438" s="1">
        <v>0</v>
      </c>
      <c r="E7438" s="4" t="s">
        <v>69</v>
      </c>
    </row>
    <row r="7439" spans="1:5" ht="15" thickBot="1" x14ac:dyDescent="0.35">
      <c r="A7439" s="17"/>
      <c r="B7439" s="17"/>
      <c r="C7439" s="18"/>
      <c r="D7439" s="1">
        <v>-1</v>
      </c>
      <c r="E7439" s="4" t="s">
        <v>8</v>
      </c>
    </row>
    <row r="7440" spans="1:5" ht="15" thickBot="1" x14ac:dyDescent="0.35">
      <c r="A7440" s="19"/>
      <c r="B7440" s="19"/>
      <c r="C7440" s="20"/>
      <c r="D7440" s="5">
        <v>-2</v>
      </c>
      <c r="E7440" s="6" t="s">
        <v>3136</v>
      </c>
    </row>
    <row r="7441" spans="1:5" ht="15" thickBot="1" x14ac:dyDescent="0.35">
      <c r="A7441" s="9" t="s">
        <v>4129</v>
      </c>
      <c r="B7441" s="9" t="s">
        <v>5</v>
      </c>
      <c r="C7441" s="9" t="s">
        <v>63</v>
      </c>
      <c r="D7441" s="22" t="s">
        <v>4123</v>
      </c>
      <c r="E7441" s="22"/>
    </row>
    <row r="7442" spans="1:5" ht="15" thickBot="1" x14ac:dyDescent="0.35">
      <c r="A7442" s="17"/>
      <c r="B7442" s="17"/>
      <c r="C7442" s="18"/>
      <c r="D7442" s="2" t="s">
        <v>211</v>
      </c>
      <c r="E7442" s="3" t="s">
        <v>212</v>
      </c>
    </row>
    <row r="7443" spans="1:5" ht="15" thickBot="1" x14ac:dyDescent="0.35">
      <c r="A7443" s="17"/>
      <c r="B7443" s="17"/>
      <c r="C7443" s="18"/>
      <c r="D7443" s="1">
        <v>1</v>
      </c>
      <c r="E7443" s="4" t="s">
        <v>2808</v>
      </c>
    </row>
    <row r="7444" spans="1:5" ht="15" thickBot="1" x14ac:dyDescent="0.35">
      <c r="A7444" s="17"/>
      <c r="B7444" s="17"/>
      <c r="C7444" s="18"/>
      <c r="D7444" s="1">
        <v>0</v>
      </c>
      <c r="E7444" s="4" t="s">
        <v>69</v>
      </c>
    </row>
    <row r="7445" spans="1:5" ht="15" thickBot="1" x14ac:dyDescent="0.35">
      <c r="A7445" s="17"/>
      <c r="B7445" s="17"/>
      <c r="C7445" s="18"/>
      <c r="D7445" s="1">
        <v>-1</v>
      </c>
      <c r="E7445" s="4" t="s">
        <v>8</v>
      </c>
    </row>
    <row r="7446" spans="1:5" ht="15" thickBot="1" x14ac:dyDescent="0.35">
      <c r="A7446" s="19"/>
      <c r="B7446" s="19"/>
      <c r="C7446" s="20"/>
      <c r="D7446" s="5">
        <v>-2</v>
      </c>
      <c r="E7446" s="6" t="s">
        <v>3136</v>
      </c>
    </row>
    <row r="7447" spans="1:5" ht="15" thickBot="1" x14ac:dyDescent="0.35">
      <c r="A7447" s="9" t="s">
        <v>4130</v>
      </c>
      <c r="B7447" s="9" t="s">
        <v>5</v>
      </c>
      <c r="C7447" s="9" t="s">
        <v>63</v>
      </c>
      <c r="D7447" s="22" t="s">
        <v>4123</v>
      </c>
      <c r="E7447" s="22"/>
    </row>
    <row r="7448" spans="1:5" ht="15" thickBot="1" x14ac:dyDescent="0.35">
      <c r="A7448" s="17"/>
      <c r="B7448" s="17"/>
      <c r="C7448" s="18"/>
      <c r="D7448" s="2" t="s">
        <v>211</v>
      </c>
      <c r="E7448" s="3" t="s">
        <v>212</v>
      </c>
    </row>
    <row r="7449" spans="1:5" ht="15" thickBot="1" x14ac:dyDescent="0.35">
      <c r="A7449" s="17"/>
      <c r="B7449" s="17"/>
      <c r="C7449" s="18"/>
      <c r="D7449" s="1">
        <v>1</v>
      </c>
      <c r="E7449" s="4" t="s">
        <v>2808</v>
      </c>
    </row>
    <row r="7450" spans="1:5" ht="15" thickBot="1" x14ac:dyDescent="0.35">
      <c r="A7450" s="17"/>
      <c r="B7450" s="17"/>
      <c r="C7450" s="18"/>
      <c r="D7450" s="1">
        <v>0</v>
      </c>
      <c r="E7450" s="4" t="s">
        <v>69</v>
      </c>
    </row>
    <row r="7451" spans="1:5" ht="15" thickBot="1" x14ac:dyDescent="0.35">
      <c r="A7451" s="17"/>
      <c r="B7451" s="17"/>
      <c r="C7451" s="18"/>
      <c r="D7451" s="1">
        <v>-1</v>
      </c>
      <c r="E7451" s="4" t="s">
        <v>8</v>
      </c>
    </row>
    <row r="7452" spans="1:5" ht="15" thickBot="1" x14ac:dyDescent="0.35">
      <c r="A7452" s="19"/>
      <c r="B7452" s="19"/>
      <c r="C7452" s="20"/>
      <c r="D7452" s="5">
        <v>-2</v>
      </c>
      <c r="E7452" s="6" t="s">
        <v>3136</v>
      </c>
    </row>
    <row r="7453" spans="1:5" ht="15" thickBot="1" x14ac:dyDescent="0.35">
      <c r="A7453" s="9" t="s">
        <v>4131</v>
      </c>
      <c r="B7453" s="9" t="s">
        <v>5</v>
      </c>
      <c r="C7453" s="9" t="s">
        <v>63</v>
      </c>
      <c r="D7453" s="22" t="s">
        <v>4123</v>
      </c>
      <c r="E7453" s="22"/>
    </row>
    <row r="7454" spans="1:5" ht="15" thickBot="1" x14ac:dyDescent="0.35">
      <c r="A7454" s="17"/>
      <c r="B7454" s="17"/>
      <c r="C7454" s="18"/>
      <c r="D7454" s="2" t="s">
        <v>211</v>
      </c>
      <c r="E7454" s="3" t="s">
        <v>212</v>
      </c>
    </row>
    <row r="7455" spans="1:5" ht="15" thickBot="1" x14ac:dyDescent="0.35">
      <c r="A7455" s="17"/>
      <c r="B7455" s="17"/>
      <c r="C7455" s="18"/>
      <c r="D7455" s="1">
        <v>1</v>
      </c>
      <c r="E7455" s="4" t="s">
        <v>2808</v>
      </c>
    </row>
    <row r="7456" spans="1:5" ht="15" thickBot="1" x14ac:dyDescent="0.35">
      <c r="A7456" s="17"/>
      <c r="B7456" s="17"/>
      <c r="C7456" s="18"/>
      <c r="D7456" s="1">
        <v>0</v>
      </c>
      <c r="E7456" s="4" t="s">
        <v>69</v>
      </c>
    </row>
    <row r="7457" spans="1:5" ht="15" thickBot="1" x14ac:dyDescent="0.35">
      <c r="A7457" s="17"/>
      <c r="B7457" s="17"/>
      <c r="C7457" s="18"/>
      <c r="D7457" s="1">
        <v>-1</v>
      </c>
      <c r="E7457" s="4" t="s">
        <v>8</v>
      </c>
    </row>
    <row r="7458" spans="1:5" ht="15" thickBot="1" x14ac:dyDescent="0.35">
      <c r="A7458" s="19"/>
      <c r="B7458" s="19"/>
      <c r="C7458" s="20"/>
      <c r="D7458" s="5">
        <v>-2</v>
      </c>
      <c r="E7458" s="6" t="s">
        <v>3136</v>
      </c>
    </row>
    <row r="7459" spans="1:5" ht="15" thickBot="1" x14ac:dyDescent="0.35">
      <c r="A7459" s="9" t="s">
        <v>4132</v>
      </c>
      <c r="B7459" s="9" t="s">
        <v>5</v>
      </c>
      <c r="C7459" s="9" t="s">
        <v>63</v>
      </c>
      <c r="D7459" s="22" t="s">
        <v>4123</v>
      </c>
      <c r="E7459" s="22"/>
    </row>
    <row r="7460" spans="1:5" ht="15" thickBot="1" x14ac:dyDescent="0.35">
      <c r="A7460" s="17"/>
      <c r="B7460" s="17"/>
      <c r="C7460" s="18"/>
      <c r="D7460" s="2" t="s">
        <v>211</v>
      </c>
      <c r="E7460" s="3" t="s">
        <v>212</v>
      </c>
    </row>
    <row r="7461" spans="1:5" ht="15" thickBot="1" x14ac:dyDescent="0.35">
      <c r="A7461" s="17"/>
      <c r="B7461" s="17"/>
      <c r="C7461" s="18"/>
      <c r="D7461" s="1">
        <v>1</v>
      </c>
      <c r="E7461" s="4" t="s">
        <v>2808</v>
      </c>
    </row>
    <row r="7462" spans="1:5" ht="15" thickBot="1" x14ac:dyDescent="0.35">
      <c r="A7462" s="17"/>
      <c r="B7462" s="17"/>
      <c r="C7462" s="18"/>
      <c r="D7462" s="1">
        <v>0</v>
      </c>
      <c r="E7462" s="4" t="s">
        <v>69</v>
      </c>
    </row>
    <row r="7463" spans="1:5" ht="15" thickBot="1" x14ac:dyDescent="0.35">
      <c r="A7463" s="17"/>
      <c r="B7463" s="17"/>
      <c r="C7463" s="18"/>
      <c r="D7463" s="1">
        <v>-1</v>
      </c>
      <c r="E7463" s="4" t="s">
        <v>8</v>
      </c>
    </row>
    <row r="7464" spans="1:5" ht="15" thickBot="1" x14ac:dyDescent="0.35">
      <c r="A7464" s="19"/>
      <c r="B7464" s="19"/>
      <c r="C7464" s="20"/>
      <c r="D7464" s="5">
        <v>-2</v>
      </c>
      <c r="E7464" s="6" t="s">
        <v>3136</v>
      </c>
    </row>
    <row r="7465" spans="1:5" ht="15" thickBot="1" x14ac:dyDescent="0.35">
      <c r="A7465" s="9" t="s">
        <v>4133</v>
      </c>
      <c r="B7465" s="9" t="s">
        <v>5</v>
      </c>
      <c r="C7465" s="9" t="s">
        <v>63</v>
      </c>
      <c r="D7465" s="22" t="s">
        <v>4123</v>
      </c>
      <c r="E7465" s="22"/>
    </row>
    <row r="7466" spans="1:5" ht="15" thickBot="1" x14ac:dyDescent="0.35">
      <c r="A7466" s="17"/>
      <c r="B7466" s="17"/>
      <c r="C7466" s="18"/>
      <c r="D7466" s="2" t="s">
        <v>211</v>
      </c>
      <c r="E7466" s="3" t="s">
        <v>212</v>
      </c>
    </row>
    <row r="7467" spans="1:5" ht="15" thickBot="1" x14ac:dyDescent="0.35">
      <c r="A7467" s="17"/>
      <c r="B7467" s="17"/>
      <c r="C7467" s="18"/>
      <c r="D7467" s="1">
        <v>1</v>
      </c>
      <c r="E7467" s="4" t="s">
        <v>2808</v>
      </c>
    </row>
    <row r="7468" spans="1:5" ht="15" thickBot="1" x14ac:dyDescent="0.35">
      <c r="A7468" s="17"/>
      <c r="B7468" s="17"/>
      <c r="C7468" s="18"/>
      <c r="D7468" s="1">
        <v>0</v>
      </c>
      <c r="E7468" s="4" t="s">
        <v>69</v>
      </c>
    </row>
    <row r="7469" spans="1:5" ht="15" thickBot="1" x14ac:dyDescent="0.35">
      <c r="A7469" s="17"/>
      <c r="B7469" s="17"/>
      <c r="C7469" s="18"/>
      <c r="D7469" s="1">
        <v>-1</v>
      </c>
      <c r="E7469" s="4" t="s">
        <v>8</v>
      </c>
    </row>
    <row r="7470" spans="1:5" ht="15" thickBot="1" x14ac:dyDescent="0.35">
      <c r="A7470" s="19"/>
      <c r="B7470" s="19"/>
      <c r="C7470" s="20"/>
      <c r="D7470" s="5">
        <v>-2</v>
      </c>
      <c r="E7470" s="6" t="s">
        <v>3136</v>
      </c>
    </row>
    <row r="7471" spans="1:5" ht="15" thickBot="1" x14ac:dyDescent="0.35">
      <c r="A7471" s="9" t="s">
        <v>4134</v>
      </c>
      <c r="B7471" s="9" t="s">
        <v>5</v>
      </c>
      <c r="C7471" s="9" t="s">
        <v>63</v>
      </c>
      <c r="D7471" s="22" t="s">
        <v>4123</v>
      </c>
      <c r="E7471" s="22"/>
    </row>
    <row r="7472" spans="1:5" ht="15" thickBot="1" x14ac:dyDescent="0.35">
      <c r="A7472" s="17"/>
      <c r="B7472" s="17"/>
      <c r="C7472" s="18"/>
      <c r="D7472" s="2" t="s">
        <v>211</v>
      </c>
      <c r="E7472" s="3" t="s">
        <v>212</v>
      </c>
    </row>
    <row r="7473" spans="1:5" ht="15" thickBot="1" x14ac:dyDescent="0.35">
      <c r="A7473" s="17"/>
      <c r="B7473" s="17"/>
      <c r="C7473" s="18"/>
      <c r="D7473" s="1">
        <v>1</v>
      </c>
      <c r="E7473" s="4" t="s">
        <v>2808</v>
      </c>
    </row>
    <row r="7474" spans="1:5" ht="15" thickBot="1" x14ac:dyDescent="0.35">
      <c r="A7474" s="17"/>
      <c r="B7474" s="17"/>
      <c r="C7474" s="18"/>
      <c r="D7474" s="1">
        <v>0</v>
      </c>
      <c r="E7474" s="4" t="s">
        <v>69</v>
      </c>
    </row>
    <row r="7475" spans="1:5" ht="15" thickBot="1" x14ac:dyDescent="0.35">
      <c r="A7475" s="17"/>
      <c r="B7475" s="17"/>
      <c r="C7475" s="18"/>
      <c r="D7475" s="1">
        <v>-1</v>
      </c>
      <c r="E7475" s="4" t="s">
        <v>8</v>
      </c>
    </row>
    <row r="7476" spans="1:5" ht="15" thickBot="1" x14ac:dyDescent="0.35">
      <c r="A7476" s="19"/>
      <c r="B7476" s="19"/>
      <c r="C7476" s="20"/>
      <c r="D7476" s="5">
        <v>-2</v>
      </c>
      <c r="E7476" s="6" t="s">
        <v>3136</v>
      </c>
    </row>
    <row r="7477" spans="1:5" ht="15" thickBot="1" x14ac:dyDescent="0.35">
      <c r="A7477" s="9" t="s">
        <v>4135</v>
      </c>
      <c r="B7477" s="9" t="s">
        <v>5</v>
      </c>
      <c r="C7477" s="9" t="s">
        <v>63</v>
      </c>
      <c r="D7477" s="22" t="s">
        <v>4123</v>
      </c>
      <c r="E7477" s="22"/>
    </row>
    <row r="7478" spans="1:5" ht="15" thickBot="1" x14ac:dyDescent="0.35">
      <c r="A7478" s="17"/>
      <c r="B7478" s="17"/>
      <c r="C7478" s="18"/>
      <c r="D7478" s="2" t="s">
        <v>211</v>
      </c>
      <c r="E7478" s="3" t="s">
        <v>212</v>
      </c>
    </row>
    <row r="7479" spans="1:5" ht="15" thickBot="1" x14ac:dyDescent="0.35">
      <c r="A7479" s="17"/>
      <c r="B7479" s="17"/>
      <c r="C7479" s="18"/>
      <c r="D7479" s="1">
        <v>1</v>
      </c>
      <c r="E7479" s="4" t="s">
        <v>2808</v>
      </c>
    </row>
    <row r="7480" spans="1:5" ht="15" thickBot="1" x14ac:dyDescent="0.35">
      <c r="A7480" s="17"/>
      <c r="B7480" s="17"/>
      <c r="C7480" s="18"/>
      <c r="D7480" s="1">
        <v>0</v>
      </c>
      <c r="E7480" s="4" t="s">
        <v>69</v>
      </c>
    </row>
    <row r="7481" spans="1:5" ht="15" thickBot="1" x14ac:dyDescent="0.35">
      <c r="A7481" s="17"/>
      <c r="B7481" s="17"/>
      <c r="C7481" s="18"/>
      <c r="D7481" s="1">
        <v>-1</v>
      </c>
      <c r="E7481" s="4" t="s">
        <v>8</v>
      </c>
    </row>
    <row r="7482" spans="1:5" ht="15" thickBot="1" x14ac:dyDescent="0.35">
      <c r="A7482" s="19"/>
      <c r="B7482" s="19"/>
      <c r="C7482" s="20"/>
      <c r="D7482" s="5">
        <v>-2</v>
      </c>
      <c r="E7482" s="6" t="s">
        <v>3136</v>
      </c>
    </row>
    <row r="7483" spans="1:5" ht="15" thickBot="1" x14ac:dyDescent="0.35">
      <c r="A7483" s="9" t="s">
        <v>4136</v>
      </c>
      <c r="B7483" s="9" t="s">
        <v>5</v>
      </c>
      <c r="C7483" s="9" t="s">
        <v>63</v>
      </c>
      <c r="D7483" s="22" t="s">
        <v>4123</v>
      </c>
      <c r="E7483" s="22"/>
    </row>
    <row r="7484" spans="1:5" ht="15" thickBot="1" x14ac:dyDescent="0.35">
      <c r="A7484" s="17"/>
      <c r="B7484" s="17"/>
      <c r="C7484" s="18"/>
      <c r="D7484" s="2" t="s">
        <v>211</v>
      </c>
      <c r="E7484" s="3" t="s">
        <v>212</v>
      </c>
    </row>
    <row r="7485" spans="1:5" ht="15" thickBot="1" x14ac:dyDescent="0.35">
      <c r="A7485" s="17"/>
      <c r="B7485" s="17"/>
      <c r="C7485" s="18"/>
      <c r="D7485" s="1">
        <v>1</v>
      </c>
      <c r="E7485" s="4" t="s">
        <v>2808</v>
      </c>
    </row>
    <row r="7486" spans="1:5" ht="15" thickBot="1" x14ac:dyDescent="0.35">
      <c r="A7486" s="17"/>
      <c r="B7486" s="17"/>
      <c r="C7486" s="18"/>
      <c r="D7486" s="1">
        <v>0</v>
      </c>
      <c r="E7486" s="4" t="s">
        <v>69</v>
      </c>
    </row>
    <row r="7487" spans="1:5" ht="15" thickBot="1" x14ac:dyDescent="0.35">
      <c r="A7487" s="17"/>
      <c r="B7487" s="17"/>
      <c r="C7487" s="18"/>
      <c r="D7487" s="1">
        <v>-1</v>
      </c>
      <c r="E7487" s="4" t="s">
        <v>8</v>
      </c>
    </row>
    <row r="7488" spans="1:5" ht="15" thickBot="1" x14ac:dyDescent="0.35">
      <c r="A7488" s="19"/>
      <c r="B7488" s="19"/>
      <c r="C7488" s="20"/>
      <c r="D7488" s="5">
        <v>-2</v>
      </c>
      <c r="E7488" s="6" t="s">
        <v>3136</v>
      </c>
    </row>
    <row r="7489" spans="1:5" ht="15" thickBot="1" x14ac:dyDescent="0.35">
      <c r="A7489" s="9" t="s">
        <v>4137</v>
      </c>
      <c r="B7489" s="9" t="s">
        <v>5</v>
      </c>
      <c r="C7489" s="9" t="s">
        <v>63</v>
      </c>
      <c r="D7489" s="22" t="s">
        <v>4123</v>
      </c>
      <c r="E7489" s="22"/>
    </row>
    <row r="7490" spans="1:5" ht="15" thickBot="1" x14ac:dyDescent="0.35">
      <c r="A7490" s="17"/>
      <c r="B7490" s="17"/>
      <c r="C7490" s="18"/>
      <c r="D7490" s="2" t="s">
        <v>211</v>
      </c>
      <c r="E7490" s="3" t="s">
        <v>212</v>
      </c>
    </row>
    <row r="7491" spans="1:5" ht="15" thickBot="1" x14ac:dyDescent="0.35">
      <c r="A7491" s="17"/>
      <c r="B7491" s="17"/>
      <c r="C7491" s="18"/>
      <c r="D7491" s="1">
        <v>1</v>
      </c>
      <c r="E7491" s="4" t="s">
        <v>2808</v>
      </c>
    </row>
    <row r="7492" spans="1:5" ht="15" thickBot="1" x14ac:dyDescent="0.35">
      <c r="A7492" s="17"/>
      <c r="B7492" s="17"/>
      <c r="C7492" s="18"/>
      <c r="D7492" s="1">
        <v>0</v>
      </c>
      <c r="E7492" s="4" t="s">
        <v>69</v>
      </c>
    </row>
    <row r="7493" spans="1:5" ht="15" thickBot="1" x14ac:dyDescent="0.35">
      <c r="A7493" s="17"/>
      <c r="B7493" s="17"/>
      <c r="C7493" s="18"/>
      <c r="D7493" s="1">
        <v>-1</v>
      </c>
      <c r="E7493" s="4" t="s">
        <v>8</v>
      </c>
    </row>
    <row r="7494" spans="1:5" ht="15" thickBot="1" x14ac:dyDescent="0.35">
      <c r="A7494" s="19"/>
      <c r="B7494" s="19"/>
      <c r="C7494" s="20"/>
      <c r="D7494" s="5">
        <v>-2</v>
      </c>
      <c r="E7494" s="6" t="s">
        <v>3136</v>
      </c>
    </row>
    <row r="7495" spans="1:5" ht="15" thickBot="1" x14ac:dyDescent="0.35">
      <c r="A7495" s="9" t="s">
        <v>4138</v>
      </c>
      <c r="B7495" s="9" t="s">
        <v>5</v>
      </c>
      <c r="C7495" s="9" t="s">
        <v>63</v>
      </c>
      <c r="D7495" s="22" t="s">
        <v>4123</v>
      </c>
      <c r="E7495" s="22"/>
    </row>
    <row r="7496" spans="1:5" ht="15" thickBot="1" x14ac:dyDescent="0.35">
      <c r="A7496" s="17"/>
      <c r="B7496" s="17"/>
      <c r="C7496" s="18"/>
      <c r="D7496" s="2" t="s">
        <v>211</v>
      </c>
      <c r="E7496" s="3" t="s">
        <v>212</v>
      </c>
    </row>
    <row r="7497" spans="1:5" ht="15" thickBot="1" x14ac:dyDescent="0.35">
      <c r="A7497" s="17"/>
      <c r="B7497" s="17"/>
      <c r="C7497" s="18"/>
      <c r="D7497" s="1">
        <v>1</v>
      </c>
      <c r="E7497" s="4" t="s">
        <v>2808</v>
      </c>
    </row>
    <row r="7498" spans="1:5" ht="15" thickBot="1" x14ac:dyDescent="0.35">
      <c r="A7498" s="17"/>
      <c r="B7498" s="17"/>
      <c r="C7498" s="18"/>
      <c r="D7498" s="1">
        <v>0</v>
      </c>
      <c r="E7498" s="4" t="s">
        <v>69</v>
      </c>
    </row>
    <row r="7499" spans="1:5" ht="15" thickBot="1" x14ac:dyDescent="0.35">
      <c r="A7499" s="17"/>
      <c r="B7499" s="17"/>
      <c r="C7499" s="18"/>
      <c r="D7499" s="1">
        <v>-1</v>
      </c>
      <c r="E7499" s="4" t="s">
        <v>8</v>
      </c>
    </row>
    <row r="7500" spans="1:5" ht="15" thickBot="1" x14ac:dyDescent="0.35">
      <c r="A7500" s="19"/>
      <c r="B7500" s="19"/>
      <c r="C7500" s="20"/>
      <c r="D7500" s="5">
        <v>-2</v>
      </c>
      <c r="E7500" s="6" t="s">
        <v>3136</v>
      </c>
    </row>
    <row r="7501" spans="1:5" ht="15" thickBot="1" x14ac:dyDescent="0.35">
      <c r="A7501" s="9" t="s">
        <v>4139</v>
      </c>
      <c r="B7501" s="9" t="s">
        <v>5</v>
      </c>
      <c r="C7501" s="9" t="s">
        <v>63</v>
      </c>
      <c r="D7501" s="22" t="s">
        <v>4123</v>
      </c>
      <c r="E7501" s="22"/>
    </row>
    <row r="7502" spans="1:5" ht="15" thickBot="1" x14ac:dyDescent="0.35">
      <c r="A7502" s="17"/>
      <c r="B7502" s="17"/>
      <c r="C7502" s="18"/>
      <c r="D7502" s="2" t="s">
        <v>211</v>
      </c>
      <c r="E7502" s="3" t="s">
        <v>212</v>
      </c>
    </row>
    <row r="7503" spans="1:5" ht="15" thickBot="1" x14ac:dyDescent="0.35">
      <c r="A7503" s="17"/>
      <c r="B7503" s="17"/>
      <c r="C7503" s="18"/>
      <c r="D7503" s="1">
        <v>1</v>
      </c>
      <c r="E7503" s="4" t="s">
        <v>2808</v>
      </c>
    </row>
    <row r="7504" spans="1:5" ht="15" thickBot="1" x14ac:dyDescent="0.35">
      <c r="A7504" s="17"/>
      <c r="B7504" s="17"/>
      <c r="C7504" s="18"/>
      <c r="D7504" s="1">
        <v>0</v>
      </c>
      <c r="E7504" s="4" t="s">
        <v>69</v>
      </c>
    </row>
    <row r="7505" spans="1:5" ht="15" thickBot="1" x14ac:dyDescent="0.35">
      <c r="A7505" s="17"/>
      <c r="B7505" s="17"/>
      <c r="C7505" s="18"/>
      <c r="D7505" s="1">
        <v>-1</v>
      </c>
      <c r="E7505" s="4" t="s">
        <v>8</v>
      </c>
    </row>
    <row r="7506" spans="1:5" ht="15" thickBot="1" x14ac:dyDescent="0.35">
      <c r="A7506" s="19"/>
      <c r="B7506" s="19"/>
      <c r="C7506" s="20"/>
      <c r="D7506" s="5">
        <v>-2</v>
      </c>
      <c r="E7506" s="6" t="s">
        <v>3136</v>
      </c>
    </row>
    <row r="7507" spans="1:5" ht="15" thickBot="1" x14ac:dyDescent="0.35">
      <c r="A7507" s="9" t="s">
        <v>4140</v>
      </c>
      <c r="B7507" s="9" t="s">
        <v>5</v>
      </c>
      <c r="C7507" s="9" t="s">
        <v>63</v>
      </c>
      <c r="D7507" s="22" t="s">
        <v>4123</v>
      </c>
      <c r="E7507" s="22"/>
    </row>
    <row r="7508" spans="1:5" ht="15" thickBot="1" x14ac:dyDescent="0.35">
      <c r="A7508" s="17"/>
      <c r="B7508" s="17"/>
      <c r="C7508" s="18"/>
      <c r="D7508" s="2" t="s">
        <v>211</v>
      </c>
      <c r="E7508" s="3" t="s">
        <v>212</v>
      </c>
    </row>
    <row r="7509" spans="1:5" ht="15" thickBot="1" x14ac:dyDescent="0.35">
      <c r="A7509" s="17"/>
      <c r="B7509" s="17"/>
      <c r="C7509" s="18"/>
      <c r="D7509" s="1">
        <v>1</v>
      </c>
      <c r="E7509" s="4" t="s">
        <v>2808</v>
      </c>
    </row>
    <row r="7510" spans="1:5" ht="15" thickBot="1" x14ac:dyDescent="0.35">
      <c r="A7510" s="17"/>
      <c r="B7510" s="17"/>
      <c r="C7510" s="18"/>
      <c r="D7510" s="1">
        <v>0</v>
      </c>
      <c r="E7510" s="4" t="s">
        <v>69</v>
      </c>
    </row>
    <row r="7511" spans="1:5" ht="15" thickBot="1" x14ac:dyDescent="0.35">
      <c r="A7511" s="17"/>
      <c r="B7511" s="17"/>
      <c r="C7511" s="18"/>
      <c r="D7511" s="1">
        <v>-1</v>
      </c>
      <c r="E7511" s="4" t="s">
        <v>8</v>
      </c>
    </row>
    <row r="7512" spans="1:5" ht="15" thickBot="1" x14ac:dyDescent="0.35">
      <c r="A7512" s="19"/>
      <c r="B7512" s="19"/>
      <c r="C7512" s="20"/>
      <c r="D7512" s="5">
        <v>-2</v>
      </c>
      <c r="E7512" s="6" t="s">
        <v>3136</v>
      </c>
    </row>
    <row r="7513" spans="1:5" ht="15" thickBot="1" x14ac:dyDescent="0.35">
      <c r="A7513" s="9" t="s">
        <v>4141</v>
      </c>
      <c r="B7513" s="9" t="s">
        <v>5</v>
      </c>
      <c r="C7513" s="9" t="s">
        <v>63</v>
      </c>
      <c r="D7513" s="22" t="s">
        <v>4123</v>
      </c>
      <c r="E7513" s="22"/>
    </row>
    <row r="7514" spans="1:5" ht="15" thickBot="1" x14ac:dyDescent="0.35">
      <c r="A7514" s="17"/>
      <c r="B7514" s="17"/>
      <c r="C7514" s="18"/>
      <c r="D7514" s="2" t="s">
        <v>211</v>
      </c>
      <c r="E7514" s="3" t="s">
        <v>212</v>
      </c>
    </row>
    <row r="7515" spans="1:5" ht="15" thickBot="1" x14ac:dyDescent="0.35">
      <c r="A7515" s="17"/>
      <c r="B7515" s="17"/>
      <c r="C7515" s="18"/>
      <c r="D7515" s="1">
        <v>1</v>
      </c>
      <c r="E7515" s="4" t="s">
        <v>2808</v>
      </c>
    </row>
    <row r="7516" spans="1:5" ht="15" thickBot="1" x14ac:dyDescent="0.35">
      <c r="A7516" s="17"/>
      <c r="B7516" s="17"/>
      <c r="C7516" s="18"/>
      <c r="D7516" s="1">
        <v>0</v>
      </c>
      <c r="E7516" s="4" t="s">
        <v>69</v>
      </c>
    </row>
    <row r="7517" spans="1:5" ht="15" thickBot="1" x14ac:dyDescent="0.35">
      <c r="A7517" s="17"/>
      <c r="B7517" s="17"/>
      <c r="C7517" s="18"/>
      <c r="D7517" s="1">
        <v>-1</v>
      </c>
      <c r="E7517" s="4" t="s">
        <v>8</v>
      </c>
    </row>
    <row r="7518" spans="1:5" ht="15" thickBot="1" x14ac:dyDescent="0.35">
      <c r="A7518" s="19"/>
      <c r="B7518" s="19"/>
      <c r="C7518" s="20"/>
      <c r="D7518" s="5">
        <v>-2</v>
      </c>
      <c r="E7518" s="6" t="s">
        <v>3136</v>
      </c>
    </row>
    <row r="7519" spans="1:5" ht="15" thickBot="1" x14ac:dyDescent="0.35">
      <c r="A7519" s="9" t="s">
        <v>4142</v>
      </c>
      <c r="B7519" s="9" t="s">
        <v>5</v>
      </c>
      <c r="C7519" s="9" t="s">
        <v>63</v>
      </c>
      <c r="D7519" s="22" t="s">
        <v>4123</v>
      </c>
      <c r="E7519" s="22"/>
    </row>
    <row r="7520" spans="1:5" ht="15" thickBot="1" x14ac:dyDescent="0.35">
      <c r="A7520" s="17"/>
      <c r="B7520" s="17"/>
      <c r="C7520" s="18"/>
      <c r="D7520" s="2" t="s">
        <v>211</v>
      </c>
      <c r="E7520" s="3" t="s">
        <v>212</v>
      </c>
    </row>
    <row r="7521" spans="1:5" ht="15" thickBot="1" x14ac:dyDescent="0.35">
      <c r="A7521" s="17"/>
      <c r="B7521" s="17"/>
      <c r="C7521" s="18"/>
      <c r="D7521" s="1">
        <v>1</v>
      </c>
      <c r="E7521" s="4" t="s">
        <v>2808</v>
      </c>
    </row>
    <row r="7522" spans="1:5" ht="15" thickBot="1" x14ac:dyDescent="0.35">
      <c r="A7522" s="17"/>
      <c r="B7522" s="17"/>
      <c r="C7522" s="18"/>
      <c r="D7522" s="1">
        <v>0</v>
      </c>
      <c r="E7522" s="4" t="s">
        <v>69</v>
      </c>
    </row>
    <row r="7523" spans="1:5" ht="15" thickBot="1" x14ac:dyDescent="0.35">
      <c r="A7523" s="17"/>
      <c r="B7523" s="17"/>
      <c r="C7523" s="18"/>
      <c r="D7523" s="1">
        <v>-1</v>
      </c>
      <c r="E7523" s="4" t="s">
        <v>8</v>
      </c>
    </row>
    <row r="7524" spans="1:5" ht="15" thickBot="1" x14ac:dyDescent="0.35">
      <c r="A7524" s="19"/>
      <c r="B7524" s="19"/>
      <c r="C7524" s="20"/>
      <c r="D7524" s="5">
        <v>-2</v>
      </c>
      <c r="E7524" s="6" t="s">
        <v>3136</v>
      </c>
    </row>
    <row r="7525" spans="1:5" ht="15" thickBot="1" x14ac:dyDescent="0.35">
      <c r="A7525" s="9" t="s">
        <v>4143</v>
      </c>
      <c r="B7525" s="9" t="s">
        <v>5</v>
      </c>
      <c r="C7525" s="9" t="s">
        <v>63</v>
      </c>
      <c r="D7525" s="22" t="s">
        <v>4123</v>
      </c>
      <c r="E7525" s="22"/>
    </row>
    <row r="7526" spans="1:5" ht="15" thickBot="1" x14ac:dyDescent="0.35">
      <c r="A7526" s="17"/>
      <c r="B7526" s="17"/>
      <c r="C7526" s="18"/>
      <c r="D7526" s="2" t="s">
        <v>211</v>
      </c>
      <c r="E7526" s="3" t="s">
        <v>212</v>
      </c>
    </row>
    <row r="7527" spans="1:5" ht="15" thickBot="1" x14ac:dyDescent="0.35">
      <c r="A7527" s="17"/>
      <c r="B7527" s="17"/>
      <c r="C7527" s="18"/>
      <c r="D7527" s="1">
        <v>1</v>
      </c>
      <c r="E7527" s="4" t="s">
        <v>2808</v>
      </c>
    </row>
    <row r="7528" spans="1:5" ht="15" thickBot="1" x14ac:dyDescent="0.35">
      <c r="A7528" s="17"/>
      <c r="B7528" s="17"/>
      <c r="C7528" s="18"/>
      <c r="D7528" s="1">
        <v>0</v>
      </c>
      <c r="E7528" s="4" t="s">
        <v>69</v>
      </c>
    </row>
    <row r="7529" spans="1:5" ht="15" thickBot="1" x14ac:dyDescent="0.35">
      <c r="A7529" s="17"/>
      <c r="B7529" s="17"/>
      <c r="C7529" s="18"/>
      <c r="D7529" s="1">
        <v>-1</v>
      </c>
      <c r="E7529" s="4" t="s">
        <v>8</v>
      </c>
    </row>
    <row r="7530" spans="1:5" ht="15" thickBot="1" x14ac:dyDescent="0.35">
      <c r="A7530" s="19"/>
      <c r="B7530" s="19"/>
      <c r="C7530" s="20"/>
      <c r="D7530" s="5">
        <v>-2</v>
      </c>
      <c r="E7530" s="6" t="s">
        <v>3136</v>
      </c>
    </row>
    <row r="7531" spans="1:5" ht="15" thickBot="1" x14ac:dyDescent="0.35">
      <c r="A7531" s="9" t="s">
        <v>4144</v>
      </c>
      <c r="B7531" s="9" t="s">
        <v>5</v>
      </c>
      <c r="C7531" s="9" t="s">
        <v>63</v>
      </c>
      <c r="D7531" s="22" t="s">
        <v>4123</v>
      </c>
      <c r="E7531" s="22"/>
    </row>
    <row r="7532" spans="1:5" ht="15" thickBot="1" x14ac:dyDescent="0.35">
      <c r="A7532" s="17"/>
      <c r="B7532" s="17"/>
      <c r="C7532" s="18"/>
      <c r="D7532" s="2" t="s">
        <v>211</v>
      </c>
      <c r="E7532" s="3" t="s">
        <v>212</v>
      </c>
    </row>
    <row r="7533" spans="1:5" ht="15" thickBot="1" x14ac:dyDescent="0.35">
      <c r="A7533" s="17"/>
      <c r="B7533" s="17"/>
      <c r="C7533" s="18"/>
      <c r="D7533" s="1">
        <v>1</v>
      </c>
      <c r="E7533" s="4" t="s">
        <v>2808</v>
      </c>
    </row>
    <row r="7534" spans="1:5" ht="15" thickBot="1" x14ac:dyDescent="0.35">
      <c r="A7534" s="17"/>
      <c r="B7534" s="17"/>
      <c r="C7534" s="18"/>
      <c r="D7534" s="1">
        <v>0</v>
      </c>
      <c r="E7534" s="4" t="s">
        <v>69</v>
      </c>
    </row>
    <row r="7535" spans="1:5" ht="15" thickBot="1" x14ac:dyDescent="0.35">
      <c r="A7535" s="17"/>
      <c r="B7535" s="17"/>
      <c r="C7535" s="18"/>
      <c r="D7535" s="1">
        <v>-1</v>
      </c>
      <c r="E7535" s="4" t="s">
        <v>8</v>
      </c>
    </row>
    <row r="7536" spans="1:5" ht="15" thickBot="1" x14ac:dyDescent="0.35">
      <c r="A7536" s="19"/>
      <c r="B7536" s="19"/>
      <c r="C7536" s="20"/>
      <c r="D7536" s="5">
        <v>-2</v>
      </c>
      <c r="E7536" s="6" t="s">
        <v>3136</v>
      </c>
    </row>
    <row r="7537" spans="1:5" ht="15" thickBot="1" x14ac:dyDescent="0.35">
      <c r="A7537" s="9" t="s">
        <v>4145</v>
      </c>
      <c r="B7537" s="9" t="s">
        <v>5</v>
      </c>
      <c r="C7537" s="9" t="s">
        <v>63</v>
      </c>
      <c r="D7537" s="22" t="s">
        <v>4123</v>
      </c>
      <c r="E7537" s="22"/>
    </row>
    <row r="7538" spans="1:5" ht="15" thickBot="1" x14ac:dyDescent="0.35">
      <c r="A7538" s="17"/>
      <c r="B7538" s="17"/>
      <c r="C7538" s="18"/>
      <c r="D7538" s="2" t="s">
        <v>211</v>
      </c>
      <c r="E7538" s="3" t="s">
        <v>212</v>
      </c>
    </row>
    <row r="7539" spans="1:5" ht="15" thickBot="1" x14ac:dyDescent="0.35">
      <c r="A7539" s="17"/>
      <c r="B7539" s="17"/>
      <c r="C7539" s="18"/>
      <c r="D7539" s="1">
        <v>1</v>
      </c>
      <c r="E7539" s="4" t="s">
        <v>2808</v>
      </c>
    </row>
    <row r="7540" spans="1:5" ht="15" thickBot="1" x14ac:dyDescent="0.35">
      <c r="A7540" s="17"/>
      <c r="B7540" s="17"/>
      <c r="C7540" s="18"/>
      <c r="D7540" s="1">
        <v>0</v>
      </c>
      <c r="E7540" s="4" t="s">
        <v>69</v>
      </c>
    </row>
    <row r="7541" spans="1:5" ht="15" thickBot="1" x14ac:dyDescent="0.35">
      <c r="A7541" s="17"/>
      <c r="B7541" s="17"/>
      <c r="C7541" s="18"/>
      <c r="D7541" s="1">
        <v>-1</v>
      </c>
      <c r="E7541" s="4" t="s">
        <v>8</v>
      </c>
    </row>
    <row r="7542" spans="1:5" ht="15" thickBot="1" x14ac:dyDescent="0.35">
      <c r="A7542" s="19"/>
      <c r="B7542" s="19"/>
      <c r="C7542" s="20"/>
      <c r="D7542" s="5">
        <v>-2</v>
      </c>
      <c r="E7542" s="6" t="s">
        <v>3136</v>
      </c>
    </row>
    <row r="7543" spans="1:5" ht="15" thickBot="1" x14ac:dyDescent="0.35">
      <c r="A7543" s="9" t="s">
        <v>4146</v>
      </c>
      <c r="B7543" s="9" t="s">
        <v>5</v>
      </c>
      <c r="C7543" s="9" t="s">
        <v>63</v>
      </c>
      <c r="D7543" s="22" t="s">
        <v>4123</v>
      </c>
      <c r="E7543" s="22"/>
    </row>
    <row r="7544" spans="1:5" ht="15" thickBot="1" x14ac:dyDescent="0.35">
      <c r="A7544" s="17"/>
      <c r="B7544" s="17"/>
      <c r="C7544" s="18"/>
      <c r="D7544" s="2" t="s">
        <v>211</v>
      </c>
      <c r="E7544" s="3" t="s">
        <v>212</v>
      </c>
    </row>
    <row r="7545" spans="1:5" ht="15" thickBot="1" x14ac:dyDescent="0.35">
      <c r="A7545" s="17"/>
      <c r="B7545" s="17"/>
      <c r="C7545" s="18"/>
      <c r="D7545" s="1">
        <v>1</v>
      </c>
      <c r="E7545" s="4" t="s">
        <v>2808</v>
      </c>
    </row>
    <row r="7546" spans="1:5" ht="15" thickBot="1" x14ac:dyDescent="0.35">
      <c r="A7546" s="17"/>
      <c r="B7546" s="17"/>
      <c r="C7546" s="18"/>
      <c r="D7546" s="1">
        <v>0</v>
      </c>
      <c r="E7546" s="4" t="s">
        <v>69</v>
      </c>
    </row>
    <row r="7547" spans="1:5" ht="15" thickBot="1" x14ac:dyDescent="0.35">
      <c r="A7547" s="17"/>
      <c r="B7547" s="17"/>
      <c r="C7547" s="18"/>
      <c r="D7547" s="1">
        <v>-1</v>
      </c>
      <c r="E7547" s="4" t="s">
        <v>8</v>
      </c>
    </row>
    <row r="7548" spans="1:5" ht="15" thickBot="1" x14ac:dyDescent="0.35">
      <c r="A7548" s="19"/>
      <c r="B7548" s="19"/>
      <c r="C7548" s="20"/>
      <c r="D7548" s="5">
        <v>-2</v>
      </c>
      <c r="E7548" s="6" t="s">
        <v>3136</v>
      </c>
    </row>
    <row r="7549" spans="1:5" ht="15" thickBot="1" x14ac:dyDescent="0.35">
      <c r="A7549" s="9" t="s">
        <v>4147</v>
      </c>
      <c r="B7549" s="9" t="s">
        <v>5</v>
      </c>
      <c r="C7549" s="9" t="s">
        <v>63</v>
      </c>
      <c r="D7549" s="22" t="s">
        <v>4123</v>
      </c>
      <c r="E7549" s="22"/>
    </row>
    <row r="7550" spans="1:5" ht="15" thickBot="1" x14ac:dyDescent="0.35">
      <c r="A7550" s="17"/>
      <c r="B7550" s="17"/>
      <c r="C7550" s="18"/>
      <c r="D7550" s="2" t="s">
        <v>211</v>
      </c>
      <c r="E7550" s="3" t="s">
        <v>212</v>
      </c>
    </row>
    <row r="7551" spans="1:5" ht="15" thickBot="1" x14ac:dyDescent="0.35">
      <c r="A7551" s="17"/>
      <c r="B7551" s="17"/>
      <c r="C7551" s="18"/>
      <c r="D7551" s="1">
        <v>1</v>
      </c>
      <c r="E7551" s="4" t="s">
        <v>2808</v>
      </c>
    </row>
    <row r="7552" spans="1:5" ht="15" thickBot="1" x14ac:dyDescent="0.35">
      <c r="A7552" s="17"/>
      <c r="B7552" s="17"/>
      <c r="C7552" s="18"/>
      <c r="D7552" s="1">
        <v>0</v>
      </c>
      <c r="E7552" s="4" t="s">
        <v>69</v>
      </c>
    </row>
    <row r="7553" spans="1:5" ht="15" thickBot="1" x14ac:dyDescent="0.35">
      <c r="A7553" s="17"/>
      <c r="B7553" s="17"/>
      <c r="C7553" s="18"/>
      <c r="D7553" s="1">
        <v>-1</v>
      </c>
      <c r="E7553" s="4" t="s">
        <v>8</v>
      </c>
    </row>
    <row r="7554" spans="1:5" ht="15" thickBot="1" x14ac:dyDescent="0.35">
      <c r="A7554" s="19"/>
      <c r="B7554" s="19"/>
      <c r="C7554" s="20"/>
      <c r="D7554" s="5">
        <v>-2</v>
      </c>
      <c r="E7554" s="6" t="s">
        <v>3136</v>
      </c>
    </row>
    <row r="7555" spans="1:5" ht="15" thickBot="1" x14ac:dyDescent="0.35">
      <c r="A7555" s="10" t="s">
        <v>4148</v>
      </c>
      <c r="B7555" s="10" t="s">
        <v>10</v>
      </c>
      <c r="C7555" s="10" t="s">
        <v>63</v>
      </c>
      <c r="D7555" s="21" t="s">
        <v>4123</v>
      </c>
      <c r="E7555" s="21"/>
    </row>
    <row r="7556" spans="1:5" ht="15" thickBot="1" x14ac:dyDescent="0.35">
      <c r="A7556" s="10" t="s">
        <v>4149</v>
      </c>
      <c r="B7556" s="10" t="s">
        <v>10</v>
      </c>
      <c r="C7556" s="10" t="s">
        <v>63</v>
      </c>
      <c r="D7556" s="21" t="s">
        <v>4123</v>
      </c>
      <c r="E7556" s="21"/>
    </row>
    <row r="7557" spans="1:5" ht="15" thickBot="1" x14ac:dyDescent="0.35">
      <c r="A7557" s="10" t="s">
        <v>4150</v>
      </c>
      <c r="B7557" s="10" t="s">
        <v>10</v>
      </c>
      <c r="C7557" s="10" t="s">
        <v>63</v>
      </c>
      <c r="D7557" s="21" t="s">
        <v>4123</v>
      </c>
      <c r="E7557" s="21"/>
    </row>
    <row r="7558" spans="1:5" ht="15" thickBot="1" x14ac:dyDescent="0.35">
      <c r="A7558" s="10" t="s">
        <v>4151</v>
      </c>
      <c r="B7558" s="10" t="s">
        <v>10</v>
      </c>
      <c r="C7558" s="10" t="s">
        <v>63</v>
      </c>
      <c r="D7558" s="21" t="s">
        <v>4123</v>
      </c>
      <c r="E7558" s="21"/>
    </row>
    <row r="7559" spans="1:5" ht="15" thickBot="1" x14ac:dyDescent="0.35">
      <c r="A7559" s="10" t="s">
        <v>4152</v>
      </c>
      <c r="B7559" s="10" t="s">
        <v>10</v>
      </c>
      <c r="C7559" s="10" t="s">
        <v>63</v>
      </c>
      <c r="D7559" s="21" t="s">
        <v>4123</v>
      </c>
      <c r="E7559" s="21"/>
    </row>
    <row r="7560" spans="1:5" ht="15" thickBot="1" x14ac:dyDescent="0.35">
      <c r="A7560" s="10" t="s">
        <v>4153</v>
      </c>
      <c r="B7560" s="10" t="s">
        <v>10</v>
      </c>
      <c r="C7560" s="10" t="s">
        <v>63</v>
      </c>
      <c r="D7560" s="21" t="s">
        <v>4123</v>
      </c>
      <c r="E7560" s="21"/>
    </row>
    <row r="7561" spans="1:5" ht="15" thickBot="1" x14ac:dyDescent="0.35">
      <c r="A7561" s="10" t="s">
        <v>4154</v>
      </c>
      <c r="B7561" s="10" t="s">
        <v>10</v>
      </c>
      <c r="C7561" s="10" t="s">
        <v>63</v>
      </c>
      <c r="D7561" s="21" t="s">
        <v>4123</v>
      </c>
      <c r="E7561" s="21"/>
    </row>
    <row r="7562" spans="1:5" ht="15" thickBot="1" x14ac:dyDescent="0.35">
      <c r="A7562" s="10" t="s">
        <v>4155</v>
      </c>
      <c r="B7562" s="10" t="s">
        <v>10</v>
      </c>
      <c r="C7562" s="10" t="s">
        <v>63</v>
      </c>
      <c r="D7562" s="21" t="s">
        <v>4123</v>
      </c>
      <c r="E7562" s="21"/>
    </row>
    <row r="7563" spans="1:5" ht="15" thickBot="1" x14ac:dyDescent="0.35">
      <c r="A7563" s="10" t="s">
        <v>4156</v>
      </c>
      <c r="B7563" s="10" t="s">
        <v>10</v>
      </c>
      <c r="C7563" s="10" t="s">
        <v>63</v>
      </c>
      <c r="D7563" s="21" t="s">
        <v>4123</v>
      </c>
      <c r="E7563" s="21"/>
    </row>
    <row r="7564" spans="1:5" ht="15" thickBot="1" x14ac:dyDescent="0.35">
      <c r="A7564" s="10" t="s">
        <v>4157</v>
      </c>
      <c r="B7564" s="10" t="s">
        <v>10</v>
      </c>
      <c r="C7564" s="10" t="s">
        <v>63</v>
      </c>
      <c r="D7564" s="21" t="s">
        <v>4123</v>
      </c>
      <c r="E7564" s="21"/>
    </row>
    <row r="7565" spans="1:5" ht="15" thickBot="1" x14ac:dyDescent="0.35">
      <c r="A7565" s="10" t="s">
        <v>4158</v>
      </c>
      <c r="B7565" s="10" t="s">
        <v>10</v>
      </c>
      <c r="C7565" s="10" t="s">
        <v>63</v>
      </c>
      <c r="D7565" s="21" t="s">
        <v>4123</v>
      </c>
      <c r="E7565" s="21"/>
    </row>
    <row r="7566" spans="1:5" ht="15" thickBot="1" x14ac:dyDescent="0.35">
      <c r="A7566" s="10" t="s">
        <v>4159</v>
      </c>
      <c r="B7566" s="10" t="s">
        <v>10</v>
      </c>
      <c r="C7566" s="10" t="s">
        <v>63</v>
      </c>
      <c r="D7566" s="21" t="s">
        <v>4123</v>
      </c>
      <c r="E7566" s="21"/>
    </row>
    <row r="7567" spans="1:5" ht="15" thickBot="1" x14ac:dyDescent="0.35">
      <c r="A7567" s="10" t="s">
        <v>4160</v>
      </c>
      <c r="B7567" s="10" t="s">
        <v>10</v>
      </c>
      <c r="C7567" s="10" t="s">
        <v>63</v>
      </c>
      <c r="D7567" s="21" t="s">
        <v>4123</v>
      </c>
      <c r="E7567" s="21"/>
    </row>
    <row r="7568" spans="1:5" ht="15" thickBot="1" x14ac:dyDescent="0.35">
      <c r="A7568" s="10" t="s">
        <v>4161</v>
      </c>
      <c r="B7568" s="10" t="s">
        <v>10</v>
      </c>
      <c r="C7568" s="10" t="s">
        <v>63</v>
      </c>
      <c r="D7568" s="21" t="s">
        <v>4123</v>
      </c>
      <c r="E7568" s="21"/>
    </row>
    <row r="7569" spans="1:5" ht="15" thickBot="1" x14ac:dyDescent="0.35">
      <c r="A7569" s="10" t="s">
        <v>4162</v>
      </c>
      <c r="B7569" s="10" t="s">
        <v>10</v>
      </c>
      <c r="C7569" s="10" t="s">
        <v>63</v>
      </c>
      <c r="D7569" s="21" t="s">
        <v>4123</v>
      </c>
      <c r="E7569" s="21"/>
    </row>
    <row r="7570" spans="1:5" ht="15" thickBot="1" x14ac:dyDescent="0.35">
      <c r="A7570" s="10" t="s">
        <v>4163</v>
      </c>
      <c r="B7570" s="10" t="s">
        <v>10</v>
      </c>
      <c r="C7570" s="10" t="s">
        <v>63</v>
      </c>
      <c r="D7570" s="21" t="s">
        <v>4123</v>
      </c>
      <c r="E7570" s="21"/>
    </row>
    <row r="7571" spans="1:5" ht="15" thickBot="1" x14ac:dyDescent="0.35">
      <c r="A7571" s="10" t="s">
        <v>4164</v>
      </c>
      <c r="B7571" s="10" t="s">
        <v>10</v>
      </c>
      <c r="C7571" s="10" t="s">
        <v>63</v>
      </c>
      <c r="D7571" s="21" t="s">
        <v>4123</v>
      </c>
      <c r="E7571" s="21"/>
    </row>
    <row r="7572" spans="1:5" ht="15" thickBot="1" x14ac:dyDescent="0.35">
      <c r="A7572" s="10" t="s">
        <v>4165</v>
      </c>
      <c r="B7572" s="10" t="s">
        <v>10</v>
      </c>
      <c r="C7572" s="10" t="s">
        <v>63</v>
      </c>
      <c r="D7572" s="21" t="s">
        <v>4123</v>
      </c>
      <c r="E7572" s="21"/>
    </row>
    <row r="7573" spans="1:5" ht="15" thickBot="1" x14ac:dyDescent="0.35">
      <c r="A7573" s="10" t="s">
        <v>4166</v>
      </c>
      <c r="B7573" s="10" t="s">
        <v>10</v>
      </c>
      <c r="C7573" s="10" t="s">
        <v>63</v>
      </c>
      <c r="D7573" s="21" t="s">
        <v>4123</v>
      </c>
      <c r="E7573" s="21"/>
    </row>
    <row r="7574" spans="1:5" ht="15" thickBot="1" x14ac:dyDescent="0.35">
      <c r="A7574" s="10" t="s">
        <v>4167</v>
      </c>
      <c r="B7574" s="10" t="s">
        <v>10</v>
      </c>
      <c r="C7574" s="10" t="s">
        <v>63</v>
      </c>
      <c r="D7574" s="21" t="s">
        <v>4123</v>
      </c>
      <c r="E7574" s="21"/>
    </row>
    <row r="7575" spans="1:5" ht="15" thickBot="1" x14ac:dyDescent="0.35">
      <c r="A7575" s="10" t="s">
        <v>4168</v>
      </c>
      <c r="B7575" s="10" t="s">
        <v>10</v>
      </c>
      <c r="C7575" s="10" t="s">
        <v>63</v>
      </c>
      <c r="D7575" s="21" t="s">
        <v>4123</v>
      </c>
      <c r="E7575" s="21"/>
    </row>
    <row r="7576" spans="1:5" ht="15" thickBot="1" x14ac:dyDescent="0.35">
      <c r="A7576" s="10" t="s">
        <v>4169</v>
      </c>
      <c r="B7576" s="10" t="s">
        <v>10</v>
      </c>
      <c r="C7576" s="10" t="s">
        <v>63</v>
      </c>
      <c r="D7576" s="21" t="s">
        <v>4123</v>
      </c>
      <c r="E7576" s="21"/>
    </row>
    <row r="7577" spans="1:5" ht="15" thickBot="1" x14ac:dyDescent="0.35">
      <c r="A7577" s="10" t="s">
        <v>4170</v>
      </c>
      <c r="B7577" s="10" t="s">
        <v>10</v>
      </c>
      <c r="C7577" s="10" t="s">
        <v>63</v>
      </c>
      <c r="D7577" s="21" t="s">
        <v>4123</v>
      </c>
      <c r="E7577" s="21"/>
    </row>
    <row r="7578" spans="1:5" ht="15" thickBot="1" x14ac:dyDescent="0.35">
      <c r="A7578" s="10" t="s">
        <v>4171</v>
      </c>
      <c r="B7578" s="10" t="s">
        <v>10</v>
      </c>
      <c r="C7578" s="10" t="s">
        <v>63</v>
      </c>
      <c r="D7578" s="21" t="s">
        <v>4123</v>
      </c>
      <c r="E7578" s="21"/>
    </row>
    <row r="7579" spans="1:5" ht="15" thickBot="1" x14ac:dyDescent="0.35">
      <c r="A7579" s="10" t="s">
        <v>4172</v>
      </c>
      <c r="B7579" s="10" t="s">
        <v>10</v>
      </c>
      <c r="C7579" s="10" t="s">
        <v>63</v>
      </c>
      <c r="D7579" s="21" t="s">
        <v>4123</v>
      </c>
      <c r="E7579" s="21"/>
    </row>
    <row r="7580" spans="1:5" ht="15" thickBot="1" x14ac:dyDescent="0.35">
      <c r="A7580" s="10" t="s">
        <v>4173</v>
      </c>
      <c r="B7580" s="10" t="s">
        <v>10</v>
      </c>
      <c r="C7580" s="10" t="s">
        <v>63</v>
      </c>
      <c r="D7580" s="21" t="s">
        <v>4123</v>
      </c>
      <c r="E7580" s="21"/>
    </row>
    <row r="7581" spans="1:5" ht="15" thickBot="1" x14ac:dyDescent="0.35">
      <c r="A7581" s="10" t="s">
        <v>4174</v>
      </c>
      <c r="B7581" s="10" t="s">
        <v>10</v>
      </c>
      <c r="C7581" s="10" t="s">
        <v>63</v>
      </c>
      <c r="D7581" s="21" t="s">
        <v>4123</v>
      </c>
      <c r="E7581" s="21"/>
    </row>
    <row r="7582" spans="1:5" ht="15" thickBot="1" x14ac:dyDescent="0.35">
      <c r="A7582" s="10" t="s">
        <v>4175</v>
      </c>
      <c r="B7582" s="10" t="s">
        <v>10</v>
      </c>
      <c r="C7582" s="10" t="s">
        <v>63</v>
      </c>
      <c r="D7582" s="21" t="s">
        <v>4123</v>
      </c>
      <c r="E7582" s="21"/>
    </row>
    <row r="7583" spans="1:5" ht="15" thickBot="1" x14ac:dyDescent="0.35">
      <c r="A7583" s="10" t="s">
        <v>4176</v>
      </c>
      <c r="B7583" s="10" t="s">
        <v>10</v>
      </c>
      <c r="C7583" s="10" t="s">
        <v>63</v>
      </c>
      <c r="D7583" s="21" t="s">
        <v>4123</v>
      </c>
      <c r="E7583" s="21"/>
    </row>
    <row r="7584" spans="1:5" ht="15" thickBot="1" x14ac:dyDescent="0.35">
      <c r="A7584" s="10" t="s">
        <v>4177</v>
      </c>
      <c r="B7584" s="10" t="s">
        <v>10</v>
      </c>
      <c r="C7584" s="10" t="s">
        <v>63</v>
      </c>
      <c r="D7584" s="21" t="s">
        <v>4123</v>
      </c>
      <c r="E7584" s="21"/>
    </row>
    <row r="7585" spans="1:5" ht="15" thickBot="1" x14ac:dyDescent="0.35">
      <c r="A7585" s="10" t="s">
        <v>4178</v>
      </c>
      <c r="B7585" s="10" t="s">
        <v>10</v>
      </c>
      <c r="C7585" s="10" t="s">
        <v>63</v>
      </c>
      <c r="D7585" s="21" t="s">
        <v>4123</v>
      </c>
      <c r="E7585" s="21"/>
    </row>
    <row r="7586" spans="1:5" ht="15" thickBot="1" x14ac:dyDescent="0.35">
      <c r="A7586" s="10" t="s">
        <v>4179</v>
      </c>
      <c r="B7586" s="10" t="s">
        <v>10</v>
      </c>
      <c r="C7586" s="10" t="s">
        <v>63</v>
      </c>
      <c r="D7586" s="21" t="s">
        <v>4123</v>
      </c>
      <c r="E7586" s="21"/>
    </row>
    <row r="7587" spans="1:5" ht="15" thickBot="1" x14ac:dyDescent="0.35">
      <c r="A7587" s="10" t="s">
        <v>4180</v>
      </c>
      <c r="B7587" s="10" t="s">
        <v>10</v>
      </c>
      <c r="C7587" s="10" t="s">
        <v>63</v>
      </c>
      <c r="D7587" s="21" t="s">
        <v>4123</v>
      </c>
      <c r="E7587" s="21"/>
    </row>
    <row r="7588" spans="1:5" ht="15" thickBot="1" x14ac:dyDescent="0.35">
      <c r="A7588" s="10" t="s">
        <v>4181</v>
      </c>
      <c r="B7588" s="10" t="s">
        <v>10</v>
      </c>
      <c r="C7588" s="10" t="s">
        <v>63</v>
      </c>
      <c r="D7588" s="21" t="s">
        <v>4123</v>
      </c>
      <c r="E7588" s="21"/>
    </row>
    <row r="7589" spans="1:5" ht="15" thickBot="1" x14ac:dyDescent="0.35">
      <c r="A7589" s="10" t="s">
        <v>4182</v>
      </c>
      <c r="B7589" s="10" t="s">
        <v>10</v>
      </c>
      <c r="C7589" s="10" t="s">
        <v>63</v>
      </c>
      <c r="D7589" s="21" t="s">
        <v>4123</v>
      </c>
      <c r="E7589" s="21"/>
    </row>
    <row r="7590" spans="1:5" ht="15" thickBot="1" x14ac:dyDescent="0.35">
      <c r="A7590" s="10" t="s">
        <v>4183</v>
      </c>
      <c r="B7590" s="10" t="s">
        <v>10</v>
      </c>
      <c r="C7590" s="10" t="s">
        <v>63</v>
      </c>
      <c r="D7590" s="21" t="s">
        <v>4123</v>
      </c>
      <c r="E7590" s="21"/>
    </row>
    <row r="7591" spans="1:5" ht="15" thickBot="1" x14ac:dyDescent="0.35">
      <c r="A7591" s="10" t="s">
        <v>4184</v>
      </c>
      <c r="B7591" s="10" t="s">
        <v>10</v>
      </c>
      <c r="C7591" s="10" t="s">
        <v>63</v>
      </c>
      <c r="D7591" s="21" t="s">
        <v>4123</v>
      </c>
      <c r="E7591" s="21"/>
    </row>
    <row r="7592" spans="1:5" ht="15" thickBot="1" x14ac:dyDescent="0.35">
      <c r="A7592" s="10" t="s">
        <v>4185</v>
      </c>
      <c r="B7592" s="10" t="s">
        <v>10</v>
      </c>
      <c r="C7592" s="10" t="s">
        <v>63</v>
      </c>
      <c r="D7592" s="21" t="s">
        <v>4123</v>
      </c>
      <c r="E7592" s="21"/>
    </row>
    <row r="7593" spans="1:5" ht="15" thickBot="1" x14ac:dyDescent="0.35">
      <c r="A7593" s="10" t="s">
        <v>4186</v>
      </c>
      <c r="B7593" s="10" t="s">
        <v>10</v>
      </c>
      <c r="C7593" s="10" t="s">
        <v>63</v>
      </c>
      <c r="D7593" s="21" t="s">
        <v>4123</v>
      </c>
      <c r="E7593" s="21"/>
    </row>
    <row r="7594" spans="1:5" ht="15" thickBot="1" x14ac:dyDescent="0.35">
      <c r="A7594" s="10" t="s">
        <v>4187</v>
      </c>
      <c r="B7594" s="10" t="s">
        <v>10</v>
      </c>
      <c r="C7594" s="10" t="s">
        <v>63</v>
      </c>
      <c r="D7594" s="21" t="s">
        <v>4123</v>
      </c>
      <c r="E7594" s="21"/>
    </row>
    <row r="7595" spans="1:5" ht="15" thickBot="1" x14ac:dyDescent="0.35">
      <c r="A7595" s="10" t="s">
        <v>4188</v>
      </c>
      <c r="B7595" s="10" t="s">
        <v>10</v>
      </c>
      <c r="C7595" s="10" t="s">
        <v>63</v>
      </c>
      <c r="D7595" s="21" t="s">
        <v>4123</v>
      </c>
      <c r="E7595" s="21"/>
    </row>
    <row r="7596" spans="1:5" ht="15" thickBot="1" x14ac:dyDescent="0.35">
      <c r="A7596" s="10" t="s">
        <v>4189</v>
      </c>
      <c r="B7596" s="10" t="s">
        <v>10</v>
      </c>
      <c r="C7596" s="10" t="s">
        <v>63</v>
      </c>
      <c r="D7596" s="21" t="s">
        <v>4123</v>
      </c>
      <c r="E7596" s="21"/>
    </row>
    <row r="7597" spans="1:5" ht="15" thickBot="1" x14ac:dyDescent="0.35">
      <c r="A7597" s="10" t="s">
        <v>4190</v>
      </c>
      <c r="B7597" s="10" t="s">
        <v>10</v>
      </c>
      <c r="C7597" s="10" t="s">
        <v>63</v>
      </c>
      <c r="D7597" s="21" t="s">
        <v>4123</v>
      </c>
      <c r="E7597" s="21"/>
    </row>
    <row r="7598" spans="1:5" ht="15" thickBot="1" x14ac:dyDescent="0.35">
      <c r="A7598" s="10" t="s">
        <v>4191</v>
      </c>
      <c r="B7598" s="10" t="s">
        <v>10</v>
      </c>
      <c r="C7598" s="10" t="s">
        <v>63</v>
      </c>
      <c r="D7598" s="21" t="s">
        <v>4123</v>
      </c>
      <c r="E7598" s="21"/>
    </row>
    <row r="7599" spans="1:5" ht="15" thickBot="1" x14ac:dyDescent="0.35">
      <c r="A7599" s="10" t="s">
        <v>4192</v>
      </c>
      <c r="B7599" s="10" t="s">
        <v>10</v>
      </c>
      <c r="C7599" s="10" t="s">
        <v>63</v>
      </c>
      <c r="D7599" s="21" t="s">
        <v>4123</v>
      </c>
      <c r="E7599" s="21"/>
    </row>
    <row r="7600" spans="1:5" ht="15" thickBot="1" x14ac:dyDescent="0.35">
      <c r="A7600" s="10" t="s">
        <v>4193</v>
      </c>
      <c r="B7600" s="10" t="s">
        <v>10</v>
      </c>
      <c r="C7600" s="10" t="s">
        <v>63</v>
      </c>
      <c r="D7600" s="21" t="s">
        <v>4123</v>
      </c>
      <c r="E7600" s="21"/>
    </row>
    <row r="7601" spans="1:5" ht="15" thickBot="1" x14ac:dyDescent="0.35">
      <c r="A7601" s="10" t="s">
        <v>4194</v>
      </c>
      <c r="B7601" s="10" t="s">
        <v>10</v>
      </c>
      <c r="C7601" s="10" t="s">
        <v>63</v>
      </c>
      <c r="D7601" s="21" t="s">
        <v>4123</v>
      </c>
      <c r="E7601" s="21"/>
    </row>
    <row r="7602" spans="1:5" ht="15" thickBot="1" x14ac:dyDescent="0.35">
      <c r="A7602" s="10" t="s">
        <v>4195</v>
      </c>
      <c r="B7602" s="10" t="s">
        <v>10</v>
      </c>
      <c r="C7602" s="10" t="s">
        <v>63</v>
      </c>
      <c r="D7602" s="21" t="s">
        <v>4123</v>
      </c>
      <c r="E7602" s="21"/>
    </row>
    <row r="7603" spans="1:5" ht="15" thickBot="1" x14ac:dyDescent="0.35">
      <c r="A7603" s="10" t="s">
        <v>4196</v>
      </c>
      <c r="B7603" s="10" t="s">
        <v>10</v>
      </c>
      <c r="C7603" s="10" t="s">
        <v>63</v>
      </c>
      <c r="D7603" s="21" t="s">
        <v>4123</v>
      </c>
      <c r="E7603" s="21"/>
    </row>
    <row r="7604" spans="1:5" ht="15" thickBot="1" x14ac:dyDescent="0.35">
      <c r="A7604" s="10" t="s">
        <v>4197</v>
      </c>
      <c r="B7604" s="10" t="s">
        <v>10</v>
      </c>
      <c r="C7604" s="10" t="s">
        <v>63</v>
      </c>
      <c r="D7604" s="21" t="s">
        <v>4123</v>
      </c>
      <c r="E7604" s="21"/>
    </row>
    <row r="7605" spans="1:5" ht="15" thickBot="1" x14ac:dyDescent="0.35">
      <c r="A7605" s="10" t="s">
        <v>4198</v>
      </c>
      <c r="B7605" s="10" t="s">
        <v>10</v>
      </c>
      <c r="C7605" s="10" t="s">
        <v>63</v>
      </c>
      <c r="D7605" s="21" t="s">
        <v>4123</v>
      </c>
      <c r="E7605" s="21"/>
    </row>
    <row r="7606" spans="1:5" ht="15" thickBot="1" x14ac:dyDescent="0.35">
      <c r="A7606" s="10" t="s">
        <v>4199</v>
      </c>
      <c r="B7606" s="10" t="s">
        <v>10</v>
      </c>
      <c r="C7606" s="10" t="s">
        <v>63</v>
      </c>
      <c r="D7606" s="21" t="s">
        <v>4123</v>
      </c>
      <c r="E7606" s="21"/>
    </row>
    <row r="7607" spans="1:5" ht="15" thickBot="1" x14ac:dyDescent="0.35">
      <c r="A7607" s="10" t="s">
        <v>4200</v>
      </c>
      <c r="B7607" s="10" t="s">
        <v>10</v>
      </c>
      <c r="C7607" s="10" t="s">
        <v>63</v>
      </c>
      <c r="D7607" s="21" t="s">
        <v>4123</v>
      </c>
      <c r="E7607" s="21"/>
    </row>
    <row r="7608" spans="1:5" ht="15" thickBot="1" x14ac:dyDescent="0.35">
      <c r="A7608" s="10" t="s">
        <v>4201</v>
      </c>
      <c r="B7608" s="10" t="s">
        <v>10</v>
      </c>
      <c r="C7608" s="10" t="s">
        <v>63</v>
      </c>
      <c r="D7608" s="21" t="s">
        <v>4123</v>
      </c>
      <c r="E7608" s="21"/>
    </row>
    <row r="7609" spans="1:5" ht="15" thickBot="1" x14ac:dyDescent="0.35">
      <c r="A7609" s="10" t="s">
        <v>4202</v>
      </c>
      <c r="B7609" s="10" t="s">
        <v>10</v>
      </c>
      <c r="C7609" s="10" t="s">
        <v>63</v>
      </c>
      <c r="D7609" s="21" t="s">
        <v>4123</v>
      </c>
      <c r="E7609" s="21"/>
    </row>
    <row r="7610" spans="1:5" ht="15" thickBot="1" x14ac:dyDescent="0.35">
      <c r="A7610" s="10" t="s">
        <v>4203</v>
      </c>
      <c r="B7610" s="10" t="s">
        <v>10</v>
      </c>
      <c r="C7610" s="10" t="s">
        <v>63</v>
      </c>
      <c r="D7610" s="21" t="s">
        <v>4123</v>
      </c>
      <c r="E7610" s="21"/>
    </row>
    <row r="7611" spans="1:5" ht="15" thickBot="1" x14ac:dyDescent="0.35">
      <c r="A7611" s="10" t="s">
        <v>4204</v>
      </c>
      <c r="B7611" s="10" t="s">
        <v>10</v>
      </c>
      <c r="C7611" s="10" t="s">
        <v>63</v>
      </c>
      <c r="D7611" s="21" t="s">
        <v>4123</v>
      </c>
      <c r="E7611" s="21"/>
    </row>
    <row r="7612" spans="1:5" ht="15" thickBot="1" x14ac:dyDescent="0.35">
      <c r="A7612" s="10" t="s">
        <v>4205</v>
      </c>
      <c r="B7612" s="10" t="s">
        <v>10</v>
      </c>
      <c r="C7612" s="10" t="s">
        <v>63</v>
      </c>
      <c r="D7612" s="21" t="s">
        <v>4123</v>
      </c>
      <c r="E7612" s="21"/>
    </row>
    <row r="7613" spans="1:5" ht="15" thickBot="1" x14ac:dyDescent="0.35">
      <c r="A7613" s="10" t="s">
        <v>4206</v>
      </c>
      <c r="B7613" s="10" t="s">
        <v>10</v>
      </c>
      <c r="C7613" s="10" t="s">
        <v>63</v>
      </c>
      <c r="D7613" s="21" t="s">
        <v>4123</v>
      </c>
      <c r="E7613" s="21"/>
    </row>
    <row r="7614" spans="1:5" ht="15" thickBot="1" x14ac:dyDescent="0.35">
      <c r="A7614" s="10" t="s">
        <v>4207</v>
      </c>
      <c r="B7614" s="10" t="s">
        <v>10</v>
      </c>
      <c r="C7614" s="10" t="s">
        <v>63</v>
      </c>
      <c r="D7614" s="21" t="s">
        <v>4123</v>
      </c>
      <c r="E7614" s="21"/>
    </row>
    <row r="7615" spans="1:5" ht="15" thickBot="1" x14ac:dyDescent="0.35">
      <c r="A7615" s="10" t="s">
        <v>4208</v>
      </c>
      <c r="B7615" s="10" t="s">
        <v>10</v>
      </c>
      <c r="C7615" s="10" t="s">
        <v>63</v>
      </c>
      <c r="D7615" s="21" t="s">
        <v>4123</v>
      </c>
      <c r="E7615" s="21"/>
    </row>
    <row r="7616" spans="1:5" ht="15" thickBot="1" x14ac:dyDescent="0.35">
      <c r="A7616" s="10" t="s">
        <v>4209</v>
      </c>
      <c r="B7616" s="10" t="s">
        <v>10</v>
      </c>
      <c r="C7616" s="10" t="s">
        <v>63</v>
      </c>
      <c r="D7616" s="21" t="s">
        <v>4123</v>
      </c>
      <c r="E7616" s="21"/>
    </row>
    <row r="7617" spans="1:5" ht="15" thickBot="1" x14ac:dyDescent="0.35">
      <c r="A7617" s="10" t="s">
        <v>4210</v>
      </c>
      <c r="B7617" s="10" t="s">
        <v>10</v>
      </c>
      <c r="C7617" s="10" t="s">
        <v>63</v>
      </c>
      <c r="D7617" s="21" t="s">
        <v>4123</v>
      </c>
      <c r="E7617" s="21"/>
    </row>
    <row r="7618" spans="1:5" ht="15" thickBot="1" x14ac:dyDescent="0.35">
      <c r="A7618" s="10" t="s">
        <v>4211</v>
      </c>
      <c r="B7618" s="10" t="s">
        <v>10</v>
      </c>
      <c r="C7618" s="10" t="s">
        <v>63</v>
      </c>
      <c r="D7618" s="21" t="s">
        <v>4123</v>
      </c>
      <c r="E7618" s="21"/>
    </row>
    <row r="7619" spans="1:5" ht="15" thickBot="1" x14ac:dyDescent="0.35">
      <c r="A7619" s="10" t="s">
        <v>4212</v>
      </c>
      <c r="B7619" s="10" t="s">
        <v>10</v>
      </c>
      <c r="C7619" s="10" t="s">
        <v>63</v>
      </c>
      <c r="D7619" s="21" t="s">
        <v>4123</v>
      </c>
      <c r="E7619" s="21"/>
    </row>
    <row r="7620" spans="1:5" ht="15" thickBot="1" x14ac:dyDescent="0.35">
      <c r="A7620" s="10" t="s">
        <v>4213</v>
      </c>
      <c r="B7620" s="10" t="s">
        <v>10</v>
      </c>
      <c r="C7620" s="10" t="s">
        <v>63</v>
      </c>
      <c r="D7620" s="21" t="s">
        <v>4123</v>
      </c>
      <c r="E7620" s="21"/>
    </row>
    <row r="7621" spans="1:5" ht="15" thickBot="1" x14ac:dyDescent="0.35">
      <c r="A7621" s="10" t="s">
        <v>4214</v>
      </c>
      <c r="B7621" s="10" t="s">
        <v>10</v>
      </c>
      <c r="C7621" s="10" t="s">
        <v>63</v>
      </c>
      <c r="D7621" s="21" t="s">
        <v>4123</v>
      </c>
      <c r="E7621" s="21"/>
    </row>
    <row r="7622" spans="1:5" ht="15" thickBot="1" x14ac:dyDescent="0.35">
      <c r="A7622" s="10" t="s">
        <v>4215</v>
      </c>
      <c r="B7622" s="10" t="s">
        <v>10</v>
      </c>
      <c r="C7622" s="10" t="s">
        <v>63</v>
      </c>
      <c r="D7622" s="21" t="s">
        <v>4123</v>
      </c>
      <c r="E7622" s="21"/>
    </row>
    <row r="7623" spans="1:5" ht="15" thickBot="1" x14ac:dyDescent="0.35">
      <c r="A7623" s="10" t="s">
        <v>4216</v>
      </c>
      <c r="B7623" s="10" t="s">
        <v>10</v>
      </c>
      <c r="C7623" s="10" t="s">
        <v>63</v>
      </c>
      <c r="D7623" s="21" t="s">
        <v>4123</v>
      </c>
      <c r="E7623" s="21"/>
    </row>
    <row r="7624" spans="1:5" ht="15" thickBot="1" x14ac:dyDescent="0.35">
      <c r="A7624" s="10" t="s">
        <v>4217</v>
      </c>
      <c r="B7624" s="10" t="s">
        <v>10</v>
      </c>
      <c r="C7624" s="10" t="s">
        <v>63</v>
      </c>
      <c r="D7624" s="21" t="s">
        <v>4123</v>
      </c>
      <c r="E7624" s="21"/>
    </row>
    <row r="7625" spans="1:5" ht="15" thickBot="1" x14ac:dyDescent="0.35">
      <c r="A7625" s="10" t="s">
        <v>4218</v>
      </c>
      <c r="B7625" s="10" t="s">
        <v>10</v>
      </c>
      <c r="C7625" s="10" t="s">
        <v>63</v>
      </c>
      <c r="D7625" s="21" t="s">
        <v>4123</v>
      </c>
      <c r="E7625" s="21"/>
    </row>
    <row r="7626" spans="1:5" ht="15" thickBot="1" x14ac:dyDescent="0.35">
      <c r="A7626" s="10" t="s">
        <v>4219</v>
      </c>
      <c r="B7626" s="10" t="s">
        <v>10</v>
      </c>
      <c r="C7626" s="10" t="s">
        <v>63</v>
      </c>
      <c r="D7626" s="21" t="s">
        <v>4123</v>
      </c>
      <c r="E7626" s="21"/>
    </row>
    <row r="7627" spans="1:5" ht="15" thickBot="1" x14ac:dyDescent="0.35">
      <c r="A7627" s="10" t="s">
        <v>4220</v>
      </c>
      <c r="B7627" s="10" t="s">
        <v>10</v>
      </c>
      <c r="C7627" s="10" t="s">
        <v>63</v>
      </c>
      <c r="D7627" s="21" t="s">
        <v>4123</v>
      </c>
      <c r="E7627" s="21"/>
    </row>
    <row r="7628" spans="1:5" ht="15" thickBot="1" x14ac:dyDescent="0.35">
      <c r="A7628" s="10" t="s">
        <v>4221</v>
      </c>
      <c r="B7628" s="10" t="s">
        <v>10</v>
      </c>
      <c r="C7628" s="10" t="s">
        <v>63</v>
      </c>
      <c r="D7628" s="21" t="s">
        <v>4123</v>
      </c>
      <c r="E7628" s="21"/>
    </row>
    <row r="7629" spans="1:5" ht="15" thickBot="1" x14ac:dyDescent="0.35">
      <c r="A7629" s="10" t="s">
        <v>4222</v>
      </c>
      <c r="B7629" s="10" t="s">
        <v>10</v>
      </c>
      <c r="C7629" s="10" t="s">
        <v>63</v>
      </c>
      <c r="D7629" s="21" t="s">
        <v>4123</v>
      </c>
      <c r="E7629" s="21"/>
    </row>
    <row r="7630" spans="1:5" ht="15" thickBot="1" x14ac:dyDescent="0.35">
      <c r="A7630" s="10" t="s">
        <v>4223</v>
      </c>
      <c r="B7630" s="10" t="s">
        <v>10</v>
      </c>
      <c r="C7630" s="10" t="s">
        <v>63</v>
      </c>
      <c r="D7630" s="21" t="s">
        <v>4123</v>
      </c>
      <c r="E7630" s="21"/>
    </row>
    <row r="7631" spans="1:5" ht="15" thickBot="1" x14ac:dyDescent="0.35">
      <c r="A7631" s="10" t="s">
        <v>4224</v>
      </c>
      <c r="B7631" s="10" t="s">
        <v>10</v>
      </c>
      <c r="C7631" s="10" t="s">
        <v>63</v>
      </c>
      <c r="D7631" s="21" t="s">
        <v>4123</v>
      </c>
      <c r="E7631" s="21"/>
    </row>
    <row r="7632" spans="1:5" ht="15" thickBot="1" x14ac:dyDescent="0.35">
      <c r="A7632" s="10" t="s">
        <v>4225</v>
      </c>
      <c r="B7632" s="10" t="s">
        <v>10</v>
      </c>
      <c r="C7632" s="10" t="s">
        <v>63</v>
      </c>
      <c r="D7632" s="21" t="s">
        <v>4123</v>
      </c>
      <c r="E7632" s="21"/>
    </row>
    <row r="7633" spans="1:5" ht="15" thickBot="1" x14ac:dyDescent="0.35">
      <c r="A7633" s="10" t="s">
        <v>4226</v>
      </c>
      <c r="B7633" s="10" t="s">
        <v>10</v>
      </c>
      <c r="C7633" s="10" t="s">
        <v>63</v>
      </c>
      <c r="D7633" s="21" t="s">
        <v>4123</v>
      </c>
      <c r="E7633" s="21"/>
    </row>
    <row r="7634" spans="1:5" ht="15" thickBot="1" x14ac:dyDescent="0.35">
      <c r="A7634" s="10" t="s">
        <v>4227</v>
      </c>
      <c r="B7634" s="10" t="s">
        <v>10</v>
      </c>
      <c r="C7634" s="10" t="s">
        <v>63</v>
      </c>
      <c r="D7634" s="21" t="s">
        <v>4123</v>
      </c>
      <c r="E7634" s="21"/>
    </row>
    <row r="7635" spans="1:5" ht="15" thickBot="1" x14ac:dyDescent="0.35">
      <c r="A7635" s="10" t="s">
        <v>4228</v>
      </c>
      <c r="B7635" s="10" t="s">
        <v>10</v>
      </c>
      <c r="C7635" s="10" t="s">
        <v>63</v>
      </c>
      <c r="D7635" s="21" t="s">
        <v>4123</v>
      </c>
      <c r="E7635" s="21"/>
    </row>
    <row r="7636" spans="1:5" ht="15" thickBot="1" x14ac:dyDescent="0.35">
      <c r="A7636" s="10" t="s">
        <v>4229</v>
      </c>
      <c r="B7636" s="10" t="s">
        <v>10</v>
      </c>
      <c r="C7636" s="10" t="s">
        <v>63</v>
      </c>
      <c r="D7636" s="21" t="s">
        <v>4123</v>
      </c>
      <c r="E7636" s="21"/>
    </row>
    <row r="7637" spans="1:5" ht="15" thickBot="1" x14ac:dyDescent="0.35">
      <c r="A7637" s="10" t="s">
        <v>4230</v>
      </c>
      <c r="B7637" s="10" t="s">
        <v>10</v>
      </c>
      <c r="C7637" s="10" t="s">
        <v>63</v>
      </c>
      <c r="D7637" s="21" t="s">
        <v>4123</v>
      </c>
      <c r="E7637" s="21"/>
    </row>
    <row r="7638" spans="1:5" ht="15" thickBot="1" x14ac:dyDescent="0.35">
      <c r="A7638" s="10" t="s">
        <v>4231</v>
      </c>
      <c r="B7638" s="10" t="s">
        <v>10</v>
      </c>
      <c r="C7638" s="10" t="s">
        <v>63</v>
      </c>
      <c r="D7638" s="21" t="s">
        <v>4123</v>
      </c>
      <c r="E7638" s="21"/>
    </row>
    <row r="7639" spans="1:5" ht="15" thickBot="1" x14ac:dyDescent="0.35">
      <c r="A7639" s="10" t="s">
        <v>4232</v>
      </c>
      <c r="B7639" s="10" t="s">
        <v>10</v>
      </c>
      <c r="C7639" s="10" t="s">
        <v>63</v>
      </c>
      <c r="D7639" s="21" t="s">
        <v>4123</v>
      </c>
      <c r="E7639" s="21"/>
    </row>
    <row r="7640" spans="1:5" ht="15" thickBot="1" x14ac:dyDescent="0.35">
      <c r="A7640" s="10" t="s">
        <v>4233</v>
      </c>
      <c r="B7640" s="10" t="s">
        <v>10</v>
      </c>
      <c r="C7640" s="10" t="s">
        <v>63</v>
      </c>
      <c r="D7640" s="21" t="s">
        <v>4123</v>
      </c>
      <c r="E7640" s="21"/>
    </row>
    <row r="7641" spans="1:5" ht="15" thickBot="1" x14ac:dyDescent="0.35">
      <c r="A7641" s="10" t="s">
        <v>4234</v>
      </c>
      <c r="B7641" s="10" t="s">
        <v>10</v>
      </c>
      <c r="C7641" s="10" t="s">
        <v>63</v>
      </c>
      <c r="D7641" s="21" t="s">
        <v>4123</v>
      </c>
      <c r="E7641" s="21"/>
    </row>
    <row r="7642" spans="1:5" ht="15" thickBot="1" x14ac:dyDescent="0.35">
      <c r="A7642" s="10" t="s">
        <v>4235</v>
      </c>
      <c r="B7642" s="10" t="s">
        <v>10</v>
      </c>
      <c r="C7642" s="10" t="s">
        <v>63</v>
      </c>
      <c r="D7642" s="21" t="s">
        <v>4123</v>
      </c>
      <c r="E7642" s="21"/>
    </row>
    <row r="7643" spans="1:5" ht="15" thickBot="1" x14ac:dyDescent="0.35">
      <c r="A7643" s="10" t="s">
        <v>4236</v>
      </c>
      <c r="B7643" s="10" t="s">
        <v>10</v>
      </c>
      <c r="C7643" s="10" t="s">
        <v>63</v>
      </c>
      <c r="D7643" s="21" t="s">
        <v>4123</v>
      </c>
      <c r="E7643" s="21"/>
    </row>
    <row r="7644" spans="1:5" ht="15" thickBot="1" x14ac:dyDescent="0.35">
      <c r="A7644" s="10" t="s">
        <v>4237</v>
      </c>
      <c r="B7644" s="10" t="s">
        <v>10</v>
      </c>
      <c r="C7644" s="10" t="s">
        <v>63</v>
      </c>
      <c r="D7644" s="21" t="s">
        <v>4123</v>
      </c>
      <c r="E7644" s="21"/>
    </row>
    <row r="7645" spans="1:5" ht="15" thickBot="1" x14ac:dyDescent="0.35">
      <c r="A7645" s="10" t="s">
        <v>4238</v>
      </c>
      <c r="B7645" s="10" t="s">
        <v>10</v>
      </c>
      <c r="C7645" s="10" t="s">
        <v>63</v>
      </c>
      <c r="D7645" s="21" t="s">
        <v>4123</v>
      </c>
      <c r="E7645" s="21"/>
    </row>
    <row r="7646" spans="1:5" ht="15" thickBot="1" x14ac:dyDescent="0.35">
      <c r="A7646" s="10" t="s">
        <v>4239</v>
      </c>
      <c r="B7646" s="10" t="s">
        <v>10</v>
      </c>
      <c r="C7646" s="10" t="s">
        <v>63</v>
      </c>
      <c r="D7646" s="21" t="s">
        <v>4123</v>
      </c>
      <c r="E7646" s="21"/>
    </row>
    <row r="7647" spans="1:5" ht="15" thickBot="1" x14ac:dyDescent="0.35">
      <c r="A7647" s="10" t="s">
        <v>4240</v>
      </c>
      <c r="B7647" s="10" t="s">
        <v>10</v>
      </c>
      <c r="C7647" s="10" t="s">
        <v>63</v>
      </c>
      <c r="D7647" s="21" t="s">
        <v>4123</v>
      </c>
      <c r="E7647" s="21"/>
    </row>
    <row r="7648" spans="1:5" ht="15" thickBot="1" x14ac:dyDescent="0.35">
      <c r="A7648" s="10" t="s">
        <v>4241</v>
      </c>
      <c r="B7648" s="10" t="s">
        <v>10</v>
      </c>
      <c r="C7648" s="10" t="s">
        <v>63</v>
      </c>
      <c r="D7648" s="21" t="s">
        <v>4123</v>
      </c>
      <c r="E7648" s="21"/>
    </row>
    <row r="7649" spans="1:5" ht="15" thickBot="1" x14ac:dyDescent="0.35">
      <c r="A7649" s="10" t="s">
        <v>4242</v>
      </c>
      <c r="B7649" s="10" t="s">
        <v>10</v>
      </c>
      <c r="C7649" s="10" t="s">
        <v>63</v>
      </c>
      <c r="D7649" s="21" t="s">
        <v>4123</v>
      </c>
      <c r="E7649" s="21"/>
    </row>
    <row r="7650" spans="1:5" ht="15" thickBot="1" x14ac:dyDescent="0.35">
      <c r="A7650" s="10" t="s">
        <v>4243</v>
      </c>
      <c r="B7650" s="10" t="s">
        <v>10</v>
      </c>
      <c r="C7650" s="10" t="s">
        <v>63</v>
      </c>
      <c r="D7650" s="21" t="s">
        <v>4123</v>
      </c>
      <c r="E7650" s="21"/>
    </row>
    <row r="7651" spans="1:5" ht="15" thickBot="1" x14ac:dyDescent="0.35">
      <c r="A7651" s="10" t="s">
        <v>4244</v>
      </c>
      <c r="B7651" s="10" t="s">
        <v>10</v>
      </c>
      <c r="C7651" s="10" t="s">
        <v>63</v>
      </c>
      <c r="D7651" s="21" t="s">
        <v>4123</v>
      </c>
      <c r="E7651" s="21"/>
    </row>
    <row r="7652" spans="1:5" ht="15" thickBot="1" x14ac:dyDescent="0.35">
      <c r="A7652" s="10" t="s">
        <v>4245</v>
      </c>
      <c r="B7652" s="10" t="s">
        <v>10</v>
      </c>
      <c r="C7652" s="10" t="s">
        <v>63</v>
      </c>
      <c r="D7652" s="21" t="s">
        <v>4123</v>
      </c>
      <c r="E7652" s="21"/>
    </row>
    <row r="7653" spans="1:5" ht="15" thickBot="1" x14ac:dyDescent="0.35">
      <c r="A7653" s="10" t="s">
        <v>4246</v>
      </c>
      <c r="B7653" s="10" t="s">
        <v>10</v>
      </c>
      <c r="C7653" s="10" t="s">
        <v>63</v>
      </c>
      <c r="D7653" s="21" t="s">
        <v>4123</v>
      </c>
      <c r="E7653" s="21"/>
    </row>
    <row r="7654" spans="1:5" ht="15" thickBot="1" x14ac:dyDescent="0.35">
      <c r="A7654" s="10" t="s">
        <v>4247</v>
      </c>
      <c r="B7654" s="10" t="s">
        <v>10</v>
      </c>
      <c r="C7654" s="10" t="s">
        <v>63</v>
      </c>
      <c r="D7654" s="21" t="s">
        <v>4123</v>
      </c>
      <c r="E7654" s="21"/>
    </row>
    <row r="7655" spans="1:5" ht="15" thickBot="1" x14ac:dyDescent="0.35">
      <c r="A7655" s="10" t="s">
        <v>4248</v>
      </c>
      <c r="B7655" s="10" t="s">
        <v>10</v>
      </c>
      <c r="C7655" s="10" t="s">
        <v>63</v>
      </c>
      <c r="D7655" s="21" t="s">
        <v>4123</v>
      </c>
      <c r="E7655" s="21"/>
    </row>
    <row r="7656" spans="1:5" ht="15" thickBot="1" x14ac:dyDescent="0.35">
      <c r="A7656" s="10" t="s">
        <v>4249</v>
      </c>
      <c r="B7656" s="10" t="s">
        <v>10</v>
      </c>
      <c r="C7656" s="10" t="s">
        <v>63</v>
      </c>
      <c r="D7656" s="21" t="s">
        <v>4123</v>
      </c>
      <c r="E7656" s="21"/>
    </row>
    <row r="7657" spans="1:5" ht="15" thickBot="1" x14ac:dyDescent="0.35">
      <c r="A7657" s="10" t="s">
        <v>4250</v>
      </c>
      <c r="B7657" s="10" t="s">
        <v>10</v>
      </c>
      <c r="C7657" s="10" t="s">
        <v>63</v>
      </c>
      <c r="D7657" s="21" t="s">
        <v>4123</v>
      </c>
      <c r="E7657" s="21"/>
    </row>
    <row r="7658" spans="1:5" ht="15" thickBot="1" x14ac:dyDescent="0.35">
      <c r="A7658" s="10" t="s">
        <v>4251</v>
      </c>
      <c r="B7658" s="10" t="s">
        <v>10</v>
      </c>
      <c r="C7658" s="10" t="s">
        <v>63</v>
      </c>
      <c r="D7658" s="21" t="s">
        <v>4123</v>
      </c>
      <c r="E7658" s="21"/>
    </row>
    <row r="7659" spans="1:5" ht="15" thickBot="1" x14ac:dyDescent="0.35">
      <c r="A7659" s="10" t="s">
        <v>4252</v>
      </c>
      <c r="B7659" s="10" t="s">
        <v>10</v>
      </c>
      <c r="C7659" s="10" t="s">
        <v>63</v>
      </c>
      <c r="D7659" s="21" t="s">
        <v>4123</v>
      </c>
      <c r="E7659" s="21"/>
    </row>
    <row r="7660" spans="1:5" ht="15" thickBot="1" x14ac:dyDescent="0.35">
      <c r="A7660" s="10" t="s">
        <v>4253</v>
      </c>
      <c r="B7660" s="10" t="s">
        <v>10</v>
      </c>
      <c r="C7660" s="10" t="s">
        <v>63</v>
      </c>
      <c r="D7660" s="21" t="s">
        <v>4123</v>
      </c>
      <c r="E7660" s="21"/>
    </row>
    <row r="7661" spans="1:5" ht="15" thickBot="1" x14ac:dyDescent="0.35">
      <c r="A7661" s="10" t="s">
        <v>4254</v>
      </c>
      <c r="B7661" s="10" t="s">
        <v>10</v>
      </c>
      <c r="C7661" s="10" t="s">
        <v>63</v>
      </c>
      <c r="D7661" s="21" t="s">
        <v>4123</v>
      </c>
      <c r="E7661" s="21"/>
    </row>
    <row r="7662" spans="1:5" ht="15" thickBot="1" x14ac:dyDescent="0.35">
      <c r="A7662" s="10" t="s">
        <v>4255</v>
      </c>
      <c r="B7662" s="10" t="s">
        <v>10</v>
      </c>
      <c r="C7662" s="10" t="s">
        <v>63</v>
      </c>
      <c r="D7662" s="21" t="s">
        <v>4123</v>
      </c>
      <c r="E7662" s="21"/>
    </row>
    <row r="7663" spans="1:5" ht="15" thickBot="1" x14ac:dyDescent="0.35">
      <c r="A7663" s="10" t="s">
        <v>4256</v>
      </c>
      <c r="B7663" s="10" t="s">
        <v>10</v>
      </c>
      <c r="C7663" s="10" t="s">
        <v>63</v>
      </c>
      <c r="D7663" s="21" t="s">
        <v>4123</v>
      </c>
      <c r="E7663" s="21"/>
    </row>
    <row r="7664" spans="1:5" ht="15" thickBot="1" x14ac:dyDescent="0.35">
      <c r="A7664" s="10" t="s">
        <v>4257</v>
      </c>
      <c r="B7664" s="10" t="s">
        <v>10</v>
      </c>
      <c r="C7664" s="10" t="s">
        <v>63</v>
      </c>
      <c r="D7664" s="21" t="s">
        <v>4123</v>
      </c>
      <c r="E7664" s="21"/>
    </row>
    <row r="7665" spans="1:5" ht="15" thickBot="1" x14ac:dyDescent="0.35">
      <c r="A7665" s="10" t="s">
        <v>4258</v>
      </c>
      <c r="B7665" s="10" t="s">
        <v>10</v>
      </c>
      <c r="C7665" s="10" t="s">
        <v>63</v>
      </c>
      <c r="D7665" s="21" t="s">
        <v>4123</v>
      </c>
      <c r="E7665" s="21"/>
    </row>
    <row r="7666" spans="1:5" ht="15" thickBot="1" x14ac:dyDescent="0.35">
      <c r="A7666" s="10" t="s">
        <v>4259</v>
      </c>
      <c r="B7666" s="10" t="s">
        <v>10</v>
      </c>
      <c r="C7666" s="10" t="s">
        <v>63</v>
      </c>
      <c r="D7666" s="21" t="s">
        <v>4123</v>
      </c>
      <c r="E7666" s="21"/>
    </row>
    <row r="7667" spans="1:5" ht="15" thickBot="1" x14ac:dyDescent="0.35">
      <c r="A7667" s="10" t="s">
        <v>4260</v>
      </c>
      <c r="B7667" s="10" t="s">
        <v>10</v>
      </c>
      <c r="C7667" s="10" t="s">
        <v>63</v>
      </c>
      <c r="D7667" s="21" t="s">
        <v>4123</v>
      </c>
      <c r="E7667" s="21"/>
    </row>
    <row r="7668" spans="1:5" ht="15" thickBot="1" x14ac:dyDescent="0.35">
      <c r="A7668" s="10" t="s">
        <v>4261</v>
      </c>
      <c r="B7668" s="10" t="s">
        <v>10</v>
      </c>
      <c r="C7668" s="10" t="s">
        <v>63</v>
      </c>
      <c r="D7668" s="21" t="s">
        <v>4123</v>
      </c>
      <c r="E7668" s="21"/>
    </row>
    <row r="7669" spans="1:5" ht="15" thickBot="1" x14ac:dyDescent="0.35">
      <c r="A7669" s="10" t="s">
        <v>4262</v>
      </c>
      <c r="B7669" s="10" t="s">
        <v>10</v>
      </c>
      <c r="C7669" s="10" t="s">
        <v>63</v>
      </c>
      <c r="D7669" s="21" t="s">
        <v>4123</v>
      </c>
      <c r="E7669" s="21"/>
    </row>
    <row r="7670" spans="1:5" ht="15" thickBot="1" x14ac:dyDescent="0.35">
      <c r="A7670" s="10" t="s">
        <v>4263</v>
      </c>
      <c r="B7670" s="10" t="s">
        <v>10</v>
      </c>
      <c r="C7670" s="10" t="s">
        <v>63</v>
      </c>
      <c r="D7670" s="21" t="s">
        <v>4123</v>
      </c>
      <c r="E7670" s="21"/>
    </row>
    <row r="7671" spans="1:5" ht="15" thickBot="1" x14ac:dyDescent="0.35">
      <c r="A7671" s="10" t="s">
        <v>4264</v>
      </c>
      <c r="B7671" s="10" t="s">
        <v>10</v>
      </c>
      <c r="C7671" s="10" t="s">
        <v>63</v>
      </c>
      <c r="D7671" s="21" t="s">
        <v>4123</v>
      </c>
      <c r="E7671" s="21"/>
    </row>
    <row r="7672" spans="1:5" ht="15" thickBot="1" x14ac:dyDescent="0.35">
      <c r="A7672" s="10" t="s">
        <v>4265</v>
      </c>
      <c r="B7672" s="10" t="s">
        <v>10</v>
      </c>
      <c r="C7672" s="10" t="s">
        <v>63</v>
      </c>
      <c r="D7672" s="21" t="s">
        <v>4123</v>
      </c>
      <c r="E7672" s="21"/>
    </row>
    <row r="7673" spans="1:5" ht="15" thickBot="1" x14ac:dyDescent="0.35">
      <c r="A7673" s="10" t="s">
        <v>4266</v>
      </c>
      <c r="B7673" s="10" t="s">
        <v>10</v>
      </c>
      <c r="C7673" s="10" t="s">
        <v>63</v>
      </c>
      <c r="D7673" s="21" t="s">
        <v>4123</v>
      </c>
      <c r="E7673" s="21"/>
    </row>
    <row r="7674" spans="1:5" ht="15" thickBot="1" x14ac:dyDescent="0.35">
      <c r="A7674" s="10" t="s">
        <v>4267</v>
      </c>
      <c r="B7674" s="10" t="s">
        <v>10</v>
      </c>
      <c r="C7674" s="10" t="s">
        <v>63</v>
      </c>
      <c r="D7674" s="21" t="s">
        <v>4123</v>
      </c>
      <c r="E7674" s="21"/>
    </row>
    <row r="7675" spans="1:5" ht="15" thickBot="1" x14ac:dyDescent="0.35">
      <c r="A7675" s="10" t="s">
        <v>4268</v>
      </c>
      <c r="B7675" s="10" t="s">
        <v>10</v>
      </c>
      <c r="C7675" s="10" t="s">
        <v>63</v>
      </c>
      <c r="D7675" s="21" t="s">
        <v>4123</v>
      </c>
      <c r="E7675" s="21"/>
    </row>
    <row r="7676" spans="1:5" ht="15" thickBot="1" x14ac:dyDescent="0.35">
      <c r="A7676" s="10" t="s">
        <v>4269</v>
      </c>
      <c r="B7676" s="10" t="s">
        <v>10</v>
      </c>
      <c r="C7676" s="10" t="s">
        <v>63</v>
      </c>
      <c r="D7676" s="21" t="s">
        <v>4123</v>
      </c>
      <c r="E7676" s="21"/>
    </row>
    <row r="7677" spans="1:5" ht="15" thickBot="1" x14ac:dyDescent="0.35">
      <c r="A7677" s="10" t="s">
        <v>4270</v>
      </c>
      <c r="B7677" s="10" t="s">
        <v>10</v>
      </c>
      <c r="C7677" s="10" t="s">
        <v>63</v>
      </c>
      <c r="D7677" s="21" t="s">
        <v>4123</v>
      </c>
      <c r="E7677" s="21"/>
    </row>
    <row r="7678" spans="1:5" ht="15" thickBot="1" x14ac:dyDescent="0.35">
      <c r="A7678" s="10" t="s">
        <v>4271</v>
      </c>
      <c r="B7678" s="10" t="s">
        <v>10</v>
      </c>
      <c r="C7678" s="10" t="s">
        <v>63</v>
      </c>
      <c r="D7678" s="21" t="s">
        <v>4123</v>
      </c>
      <c r="E7678" s="21"/>
    </row>
    <row r="7679" spans="1:5" ht="15" thickBot="1" x14ac:dyDescent="0.35">
      <c r="A7679" s="10" t="s">
        <v>4272</v>
      </c>
      <c r="B7679" s="10" t="s">
        <v>10</v>
      </c>
      <c r="C7679" s="10" t="s">
        <v>63</v>
      </c>
      <c r="D7679" s="21" t="s">
        <v>4123</v>
      </c>
      <c r="E7679" s="21"/>
    </row>
    <row r="7680" spans="1:5" ht="15" thickBot="1" x14ac:dyDescent="0.35">
      <c r="A7680" s="10" t="s">
        <v>4273</v>
      </c>
      <c r="B7680" s="10" t="s">
        <v>10</v>
      </c>
      <c r="C7680" s="10" t="s">
        <v>63</v>
      </c>
      <c r="D7680" s="21" t="s">
        <v>4123</v>
      </c>
      <c r="E7680" s="21"/>
    </row>
    <row r="7681" spans="1:5" ht="15" thickBot="1" x14ac:dyDescent="0.35">
      <c r="A7681" s="10" t="s">
        <v>4274</v>
      </c>
      <c r="B7681" s="10" t="s">
        <v>10</v>
      </c>
      <c r="C7681" s="10" t="s">
        <v>63</v>
      </c>
      <c r="D7681" s="21" t="s">
        <v>4123</v>
      </c>
      <c r="E7681" s="21"/>
    </row>
    <row r="7682" spans="1:5" ht="15" thickBot="1" x14ac:dyDescent="0.35">
      <c r="A7682" s="10" t="s">
        <v>4275</v>
      </c>
      <c r="B7682" s="10" t="s">
        <v>10</v>
      </c>
      <c r="C7682" s="10" t="s">
        <v>63</v>
      </c>
      <c r="D7682" s="21" t="s">
        <v>4123</v>
      </c>
      <c r="E7682" s="21"/>
    </row>
    <row r="7683" spans="1:5" ht="15" thickBot="1" x14ac:dyDescent="0.35">
      <c r="A7683" s="9" t="s">
        <v>4276</v>
      </c>
      <c r="B7683" s="9" t="s">
        <v>5</v>
      </c>
      <c r="C7683" s="9" t="s">
        <v>63</v>
      </c>
      <c r="D7683" s="22" t="s">
        <v>4123</v>
      </c>
      <c r="E7683" s="22"/>
    </row>
    <row r="7684" spans="1:5" ht="15" thickBot="1" x14ac:dyDescent="0.35">
      <c r="A7684" s="17"/>
      <c r="B7684" s="17"/>
      <c r="C7684" s="18"/>
      <c r="D7684" s="2" t="s">
        <v>211</v>
      </c>
      <c r="E7684" s="3" t="s">
        <v>212</v>
      </c>
    </row>
    <row r="7685" spans="1:5" ht="15" thickBot="1" x14ac:dyDescent="0.35">
      <c r="A7685" s="17"/>
      <c r="B7685" s="17"/>
      <c r="C7685" s="18"/>
      <c r="D7685" s="1">
        <v>1</v>
      </c>
      <c r="E7685" s="4" t="s">
        <v>269</v>
      </c>
    </row>
    <row r="7686" spans="1:5" ht="15" thickBot="1" x14ac:dyDescent="0.35">
      <c r="A7686" s="17"/>
      <c r="B7686" s="17"/>
      <c r="C7686" s="18"/>
      <c r="D7686" s="1">
        <v>0</v>
      </c>
      <c r="E7686" s="4" t="s">
        <v>69</v>
      </c>
    </row>
    <row r="7687" spans="1:5" ht="15" thickBot="1" x14ac:dyDescent="0.35">
      <c r="A7687" s="17"/>
      <c r="B7687" s="17"/>
      <c r="C7687" s="18"/>
      <c r="D7687" s="1">
        <v>-1</v>
      </c>
      <c r="E7687" s="4" t="s">
        <v>8</v>
      </c>
    </row>
    <row r="7688" spans="1:5" ht="15" thickBot="1" x14ac:dyDescent="0.35">
      <c r="A7688" s="19"/>
      <c r="B7688" s="19"/>
      <c r="C7688" s="20"/>
      <c r="D7688" s="5">
        <v>-2</v>
      </c>
      <c r="E7688" s="6" t="s">
        <v>3136</v>
      </c>
    </row>
    <row r="7689" spans="1:5" ht="15" thickBot="1" x14ac:dyDescent="0.35">
      <c r="A7689" s="9" t="s">
        <v>4277</v>
      </c>
      <c r="B7689" s="9" t="s">
        <v>5</v>
      </c>
      <c r="C7689" s="9" t="s">
        <v>63</v>
      </c>
      <c r="D7689" s="22" t="s">
        <v>4123</v>
      </c>
      <c r="E7689" s="22"/>
    </row>
    <row r="7690" spans="1:5" ht="15" thickBot="1" x14ac:dyDescent="0.35">
      <c r="A7690" s="17"/>
      <c r="B7690" s="17"/>
      <c r="C7690" s="18"/>
      <c r="D7690" s="2" t="s">
        <v>211</v>
      </c>
      <c r="E7690" s="3" t="s">
        <v>212</v>
      </c>
    </row>
    <row r="7691" spans="1:5" ht="15" thickBot="1" x14ac:dyDescent="0.35">
      <c r="A7691" s="17"/>
      <c r="B7691" s="17"/>
      <c r="C7691" s="18"/>
      <c r="D7691" s="1">
        <v>1</v>
      </c>
      <c r="E7691" s="4" t="s">
        <v>269</v>
      </c>
    </row>
    <row r="7692" spans="1:5" ht="15" thickBot="1" x14ac:dyDescent="0.35">
      <c r="A7692" s="17"/>
      <c r="B7692" s="17"/>
      <c r="C7692" s="18"/>
      <c r="D7692" s="1">
        <v>0</v>
      </c>
      <c r="E7692" s="4" t="s">
        <v>69</v>
      </c>
    </row>
    <row r="7693" spans="1:5" ht="15" thickBot="1" x14ac:dyDescent="0.35">
      <c r="A7693" s="17"/>
      <c r="B7693" s="17"/>
      <c r="C7693" s="18"/>
      <c r="D7693" s="1">
        <v>-1</v>
      </c>
      <c r="E7693" s="4" t="s">
        <v>8</v>
      </c>
    </row>
    <row r="7694" spans="1:5" ht="15" thickBot="1" x14ac:dyDescent="0.35">
      <c r="A7694" s="19"/>
      <c r="B7694" s="19"/>
      <c r="C7694" s="20"/>
      <c r="D7694" s="5">
        <v>-2</v>
      </c>
      <c r="E7694" s="6" t="s">
        <v>3136</v>
      </c>
    </row>
    <row r="7695" spans="1:5" ht="15" thickBot="1" x14ac:dyDescent="0.35">
      <c r="A7695" s="9" t="s">
        <v>4278</v>
      </c>
      <c r="B7695" s="9" t="s">
        <v>5</v>
      </c>
      <c r="C7695" s="9" t="s">
        <v>63</v>
      </c>
      <c r="D7695" s="22" t="s">
        <v>4123</v>
      </c>
      <c r="E7695" s="22"/>
    </row>
    <row r="7696" spans="1:5" ht="15" thickBot="1" x14ac:dyDescent="0.35">
      <c r="A7696" s="17"/>
      <c r="B7696" s="17"/>
      <c r="C7696" s="18"/>
      <c r="D7696" s="2" t="s">
        <v>211</v>
      </c>
      <c r="E7696" s="3" t="s">
        <v>212</v>
      </c>
    </row>
    <row r="7697" spans="1:5" ht="15" thickBot="1" x14ac:dyDescent="0.35">
      <c r="A7697" s="17"/>
      <c r="B7697" s="17"/>
      <c r="C7697" s="18"/>
      <c r="D7697" s="1">
        <v>1</v>
      </c>
      <c r="E7697" s="4" t="s">
        <v>269</v>
      </c>
    </row>
    <row r="7698" spans="1:5" ht="15" thickBot="1" x14ac:dyDescent="0.35">
      <c r="A7698" s="17"/>
      <c r="B7698" s="17"/>
      <c r="C7698" s="18"/>
      <c r="D7698" s="1">
        <v>0</v>
      </c>
      <c r="E7698" s="4" t="s">
        <v>69</v>
      </c>
    </row>
    <row r="7699" spans="1:5" ht="15" thickBot="1" x14ac:dyDescent="0.35">
      <c r="A7699" s="17"/>
      <c r="B7699" s="17"/>
      <c r="C7699" s="18"/>
      <c r="D7699" s="1">
        <v>-1</v>
      </c>
      <c r="E7699" s="4" t="s">
        <v>8</v>
      </c>
    </row>
    <row r="7700" spans="1:5" ht="15" thickBot="1" x14ac:dyDescent="0.35">
      <c r="A7700" s="19"/>
      <c r="B7700" s="19"/>
      <c r="C7700" s="20"/>
      <c r="D7700" s="5">
        <v>-2</v>
      </c>
      <c r="E7700" s="6" t="s">
        <v>3136</v>
      </c>
    </row>
    <row r="7701" spans="1:5" ht="15" thickBot="1" x14ac:dyDescent="0.35">
      <c r="A7701" s="9" t="s">
        <v>4279</v>
      </c>
      <c r="B7701" s="9" t="s">
        <v>5</v>
      </c>
      <c r="C7701" s="9" t="s">
        <v>63</v>
      </c>
      <c r="D7701" s="22" t="s">
        <v>4123</v>
      </c>
      <c r="E7701" s="22"/>
    </row>
    <row r="7702" spans="1:5" ht="15" thickBot="1" x14ac:dyDescent="0.35">
      <c r="A7702" s="17"/>
      <c r="B7702" s="17"/>
      <c r="C7702" s="18"/>
      <c r="D7702" s="2" t="s">
        <v>211</v>
      </c>
      <c r="E7702" s="3" t="s">
        <v>212</v>
      </c>
    </row>
    <row r="7703" spans="1:5" ht="15" thickBot="1" x14ac:dyDescent="0.35">
      <c r="A7703" s="17"/>
      <c r="B7703" s="17"/>
      <c r="C7703" s="18"/>
      <c r="D7703" s="1">
        <v>1</v>
      </c>
      <c r="E7703" s="4" t="s">
        <v>269</v>
      </c>
    </row>
    <row r="7704" spans="1:5" ht="15" thickBot="1" x14ac:dyDescent="0.35">
      <c r="A7704" s="17"/>
      <c r="B7704" s="17"/>
      <c r="C7704" s="18"/>
      <c r="D7704" s="1">
        <v>0</v>
      </c>
      <c r="E7704" s="4" t="s">
        <v>69</v>
      </c>
    </row>
    <row r="7705" spans="1:5" ht="15" thickBot="1" x14ac:dyDescent="0.35">
      <c r="A7705" s="17"/>
      <c r="B7705" s="17"/>
      <c r="C7705" s="18"/>
      <c r="D7705" s="1">
        <v>-1</v>
      </c>
      <c r="E7705" s="4" t="s">
        <v>8</v>
      </c>
    </row>
    <row r="7706" spans="1:5" ht="15" thickBot="1" x14ac:dyDescent="0.35">
      <c r="A7706" s="19"/>
      <c r="B7706" s="19"/>
      <c r="C7706" s="20"/>
      <c r="D7706" s="5">
        <v>-2</v>
      </c>
      <c r="E7706" s="6" t="s">
        <v>3136</v>
      </c>
    </row>
    <row r="7707" spans="1:5" ht="15" thickBot="1" x14ac:dyDescent="0.35">
      <c r="A7707" s="9" t="s">
        <v>4280</v>
      </c>
      <c r="B7707" s="9" t="s">
        <v>5</v>
      </c>
      <c r="C7707" s="9" t="s">
        <v>63</v>
      </c>
      <c r="D7707" s="22" t="s">
        <v>4123</v>
      </c>
      <c r="E7707" s="22"/>
    </row>
    <row r="7708" spans="1:5" ht="15" thickBot="1" x14ac:dyDescent="0.35">
      <c r="A7708" s="17"/>
      <c r="B7708" s="17"/>
      <c r="C7708" s="18"/>
      <c r="D7708" s="2" t="s">
        <v>211</v>
      </c>
      <c r="E7708" s="3" t="s">
        <v>212</v>
      </c>
    </row>
    <row r="7709" spans="1:5" ht="15" thickBot="1" x14ac:dyDescent="0.35">
      <c r="A7709" s="17"/>
      <c r="B7709" s="17"/>
      <c r="C7709" s="18"/>
      <c r="D7709" s="1">
        <v>1</v>
      </c>
      <c r="E7709" s="4" t="s">
        <v>269</v>
      </c>
    </row>
    <row r="7710" spans="1:5" ht="15" thickBot="1" x14ac:dyDescent="0.35">
      <c r="A7710" s="17"/>
      <c r="B7710" s="17"/>
      <c r="C7710" s="18"/>
      <c r="D7710" s="1">
        <v>0</v>
      </c>
      <c r="E7710" s="4" t="s">
        <v>69</v>
      </c>
    </row>
    <row r="7711" spans="1:5" ht="15" thickBot="1" x14ac:dyDescent="0.35">
      <c r="A7711" s="17"/>
      <c r="B7711" s="17"/>
      <c r="C7711" s="18"/>
      <c r="D7711" s="1">
        <v>-1</v>
      </c>
      <c r="E7711" s="4" t="s">
        <v>8</v>
      </c>
    </row>
    <row r="7712" spans="1:5" ht="15" thickBot="1" x14ac:dyDescent="0.35">
      <c r="A7712" s="19"/>
      <c r="B7712" s="19"/>
      <c r="C7712" s="20"/>
      <c r="D7712" s="5">
        <v>-2</v>
      </c>
      <c r="E7712" s="6" t="s">
        <v>3136</v>
      </c>
    </row>
    <row r="7713" spans="1:5" ht="15" thickBot="1" x14ac:dyDescent="0.35">
      <c r="A7713" s="9" t="s">
        <v>4281</v>
      </c>
      <c r="B7713" s="9" t="s">
        <v>5</v>
      </c>
      <c r="C7713" s="9" t="s">
        <v>63</v>
      </c>
      <c r="D7713" s="22" t="s">
        <v>4123</v>
      </c>
      <c r="E7713" s="22"/>
    </row>
    <row r="7714" spans="1:5" ht="15" thickBot="1" x14ac:dyDescent="0.35">
      <c r="A7714" s="17"/>
      <c r="B7714" s="17"/>
      <c r="C7714" s="18"/>
      <c r="D7714" s="2" t="s">
        <v>211</v>
      </c>
      <c r="E7714" s="3" t="s">
        <v>212</v>
      </c>
    </row>
    <row r="7715" spans="1:5" ht="15" thickBot="1" x14ac:dyDescent="0.35">
      <c r="A7715" s="17"/>
      <c r="B7715" s="17"/>
      <c r="C7715" s="18"/>
      <c r="D7715" s="1">
        <v>1</v>
      </c>
      <c r="E7715" s="4" t="s">
        <v>269</v>
      </c>
    </row>
    <row r="7716" spans="1:5" ht="15" thickBot="1" x14ac:dyDescent="0.35">
      <c r="A7716" s="17"/>
      <c r="B7716" s="17"/>
      <c r="C7716" s="18"/>
      <c r="D7716" s="1">
        <v>0</v>
      </c>
      <c r="E7716" s="4" t="s">
        <v>69</v>
      </c>
    </row>
    <row r="7717" spans="1:5" ht="15" thickBot="1" x14ac:dyDescent="0.35">
      <c r="A7717" s="17"/>
      <c r="B7717" s="17"/>
      <c r="C7717" s="18"/>
      <c r="D7717" s="1">
        <v>-1</v>
      </c>
      <c r="E7717" s="4" t="s">
        <v>8</v>
      </c>
    </row>
    <row r="7718" spans="1:5" ht="15" thickBot="1" x14ac:dyDescent="0.35">
      <c r="A7718" s="19"/>
      <c r="B7718" s="19"/>
      <c r="C7718" s="20"/>
      <c r="D7718" s="5">
        <v>-2</v>
      </c>
      <c r="E7718" s="6" t="s">
        <v>3136</v>
      </c>
    </row>
    <row r="7719" spans="1:5" ht="15" thickBot="1" x14ac:dyDescent="0.35">
      <c r="A7719" s="9" t="s">
        <v>4282</v>
      </c>
      <c r="B7719" s="9" t="s">
        <v>5</v>
      </c>
      <c r="C7719" s="9" t="s">
        <v>63</v>
      </c>
      <c r="D7719" s="22" t="s">
        <v>4123</v>
      </c>
      <c r="E7719" s="22"/>
    </row>
    <row r="7720" spans="1:5" ht="15" thickBot="1" x14ac:dyDescent="0.35">
      <c r="A7720" s="17"/>
      <c r="B7720" s="17"/>
      <c r="C7720" s="18"/>
      <c r="D7720" s="2" t="s">
        <v>211</v>
      </c>
      <c r="E7720" s="3" t="s">
        <v>212</v>
      </c>
    </row>
    <row r="7721" spans="1:5" ht="15" thickBot="1" x14ac:dyDescent="0.35">
      <c r="A7721" s="17"/>
      <c r="B7721" s="17"/>
      <c r="C7721" s="18"/>
      <c r="D7721" s="1">
        <v>1</v>
      </c>
      <c r="E7721" s="4" t="s">
        <v>269</v>
      </c>
    </row>
    <row r="7722" spans="1:5" ht="15" thickBot="1" x14ac:dyDescent="0.35">
      <c r="A7722" s="17"/>
      <c r="B7722" s="17"/>
      <c r="C7722" s="18"/>
      <c r="D7722" s="1">
        <v>0</v>
      </c>
      <c r="E7722" s="4" t="s">
        <v>69</v>
      </c>
    </row>
    <row r="7723" spans="1:5" ht="15" thickBot="1" x14ac:dyDescent="0.35">
      <c r="A7723" s="17"/>
      <c r="B7723" s="17"/>
      <c r="C7723" s="18"/>
      <c r="D7723" s="1">
        <v>-1</v>
      </c>
      <c r="E7723" s="4" t="s">
        <v>8</v>
      </c>
    </row>
    <row r="7724" spans="1:5" ht="15" thickBot="1" x14ac:dyDescent="0.35">
      <c r="A7724" s="19"/>
      <c r="B7724" s="19"/>
      <c r="C7724" s="20"/>
      <c r="D7724" s="5">
        <v>-2</v>
      </c>
      <c r="E7724" s="6" t="s">
        <v>3136</v>
      </c>
    </row>
    <row r="7725" spans="1:5" ht="15" thickBot="1" x14ac:dyDescent="0.35">
      <c r="A7725" s="9" t="s">
        <v>4283</v>
      </c>
      <c r="B7725" s="9" t="s">
        <v>5</v>
      </c>
      <c r="C7725" s="9" t="s">
        <v>63</v>
      </c>
      <c r="D7725" s="22" t="s">
        <v>4123</v>
      </c>
      <c r="E7725" s="22"/>
    </row>
    <row r="7726" spans="1:5" ht="15" thickBot="1" x14ac:dyDescent="0.35">
      <c r="A7726" s="17"/>
      <c r="B7726" s="17"/>
      <c r="C7726" s="18"/>
      <c r="D7726" s="2" t="s">
        <v>211</v>
      </c>
      <c r="E7726" s="3" t="s">
        <v>212</v>
      </c>
    </row>
    <row r="7727" spans="1:5" ht="15" thickBot="1" x14ac:dyDescent="0.35">
      <c r="A7727" s="17"/>
      <c r="B7727" s="17"/>
      <c r="C7727" s="18"/>
      <c r="D7727" s="1">
        <v>1</v>
      </c>
      <c r="E7727" s="4" t="s">
        <v>269</v>
      </c>
    </row>
    <row r="7728" spans="1:5" ht="15" thickBot="1" x14ac:dyDescent="0.35">
      <c r="A7728" s="17"/>
      <c r="B7728" s="17"/>
      <c r="C7728" s="18"/>
      <c r="D7728" s="1">
        <v>0</v>
      </c>
      <c r="E7728" s="4" t="s">
        <v>69</v>
      </c>
    </row>
    <row r="7729" spans="1:5" ht="15" thickBot="1" x14ac:dyDescent="0.35">
      <c r="A7729" s="17"/>
      <c r="B7729" s="17"/>
      <c r="C7729" s="18"/>
      <c r="D7729" s="1">
        <v>-1</v>
      </c>
      <c r="E7729" s="4" t="s">
        <v>8</v>
      </c>
    </row>
    <row r="7730" spans="1:5" ht="15" thickBot="1" x14ac:dyDescent="0.35">
      <c r="A7730" s="19"/>
      <c r="B7730" s="19"/>
      <c r="C7730" s="20"/>
      <c r="D7730" s="5">
        <v>-2</v>
      </c>
      <c r="E7730" s="6" t="s">
        <v>3136</v>
      </c>
    </row>
    <row r="7731" spans="1:5" ht="15" thickBot="1" x14ac:dyDescent="0.35">
      <c r="A7731" s="10" t="s">
        <v>4284</v>
      </c>
      <c r="B7731" s="10" t="s">
        <v>10</v>
      </c>
      <c r="C7731" s="10" t="s">
        <v>63</v>
      </c>
      <c r="D7731" s="21" t="s">
        <v>4123</v>
      </c>
      <c r="E7731" s="21"/>
    </row>
    <row r="7732" spans="1:5" ht="15" thickBot="1" x14ac:dyDescent="0.35">
      <c r="A7732" s="10" t="s">
        <v>4285</v>
      </c>
      <c r="B7732" s="10" t="s">
        <v>10</v>
      </c>
      <c r="C7732" s="10" t="s">
        <v>63</v>
      </c>
      <c r="D7732" s="21" t="s">
        <v>4123</v>
      </c>
      <c r="E7732" s="21"/>
    </row>
    <row r="7733" spans="1:5" ht="15" thickBot="1" x14ac:dyDescent="0.35">
      <c r="A7733" s="10" t="s">
        <v>4286</v>
      </c>
      <c r="B7733" s="10" t="s">
        <v>10</v>
      </c>
      <c r="C7733" s="10" t="s">
        <v>63</v>
      </c>
      <c r="D7733" s="21" t="s">
        <v>4123</v>
      </c>
      <c r="E7733" s="21"/>
    </row>
    <row r="7734" spans="1:5" ht="15" thickBot="1" x14ac:dyDescent="0.35">
      <c r="A7734" s="10" t="s">
        <v>4287</v>
      </c>
      <c r="B7734" s="10" t="s">
        <v>10</v>
      </c>
      <c r="C7734" s="10" t="s">
        <v>63</v>
      </c>
      <c r="D7734" s="21" t="s">
        <v>4123</v>
      </c>
      <c r="E7734" s="21"/>
    </row>
    <row r="7735" spans="1:5" ht="15" thickBot="1" x14ac:dyDescent="0.35">
      <c r="A7735" s="10" t="s">
        <v>4288</v>
      </c>
      <c r="B7735" s="10" t="s">
        <v>10</v>
      </c>
      <c r="C7735" s="10" t="s">
        <v>63</v>
      </c>
      <c r="D7735" s="21" t="s">
        <v>4123</v>
      </c>
      <c r="E7735" s="21"/>
    </row>
    <row r="7736" spans="1:5" ht="15" thickBot="1" x14ac:dyDescent="0.35">
      <c r="A7736" s="10" t="s">
        <v>4289</v>
      </c>
      <c r="B7736" s="10" t="s">
        <v>10</v>
      </c>
      <c r="C7736" s="10" t="s">
        <v>63</v>
      </c>
      <c r="D7736" s="21" t="s">
        <v>4123</v>
      </c>
      <c r="E7736" s="21"/>
    </row>
    <row r="7737" spans="1:5" ht="15" thickBot="1" x14ac:dyDescent="0.35">
      <c r="A7737" s="10" t="s">
        <v>4290</v>
      </c>
      <c r="B7737" s="10" t="s">
        <v>10</v>
      </c>
      <c r="C7737" s="10" t="s">
        <v>63</v>
      </c>
      <c r="D7737" s="21" t="s">
        <v>4123</v>
      </c>
      <c r="E7737" s="21"/>
    </row>
    <row r="7738" spans="1:5" ht="15" thickBot="1" x14ac:dyDescent="0.35">
      <c r="A7738" s="10" t="s">
        <v>4291</v>
      </c>
      <c r="B7738" s="10" t="s">
        <v>10</v>
      </c>
      <c r="C7738" s="10" t="s">
        <v>63</v>
      </c>
      <c r="D7738" s="21" t="s">
        <v>4123</v>
      </c>
      <c r="E7738" s="21"/>
    </row>
    <row r="7739" spans="1:5" ht="15" thickBot="1" x14ac:dyDescent="0.35">
      <c r="A7739" s="10" t="s">
        <v>4292</v>
      </c>
      <c r="B7739" s="10" t="s">
        <v>10</v>
      </c>
      <c r="C7739" s="10" t="s">
        <v>63</v>
      </c>
      <c r="D7739" s="21" t="s">
        <v>4123</v>
      </c>
      <c r="E7739" s="21"/>
    </row>
    <row r="7740" spans="1:5" ht="15" thickBot="1" x14ac:dyDescent="0.35">
      <c r="A7740" s="9" t="s">
        <v>4293</v>
      </c>
      <c r="B7740" s="9" t="s">
        <v>5</v>
      </c>
      <c r="C7740" s="9" t="s">
        <v>63</v>
      </c>
      <c r="D7740" s="22" t="s">
        <v>4123</v>
      </c>
      <c r="E7740" s="22"/>
    </row>
    <row r="7741" spans="1:5" ht="15" thickBot="1" x14ac:dyDescent="0.35">
      <c r="A7741" s="17"/>
      <c r="B7741" s="17"/>
      <c r="C7741" s="18"/>
      <c r="D7741" s="2" t="s">
        <v>211</v>
      </c>
      <c r="E7741" s="3" t="s">
        <v>212</v>
      </c>
    </row>
    <row r="7742" spans="1:5" ht="15" thickBot="1" x14ac:dyDescent="0.35">
      <c r="A7742" s="17"/>
      <c r="B7742" s="17"/>
      <c r="C7742" s="18"/>
      <c r="D7742" s="1">
        <v>1</v>
      </c>
      <c r="E7742" s="4" t="s">
        <v>269</v>
      </c>
    </row>
    <row r="7743" spans="1:5" ht="15" thickBot="1" x14ac:dyDescent="0.35">
      <c r="A7743" s="17"/>
      <c r="B7743" s="17"/>
      <c r="C7743" s="18"/>
      <c r="D7743" s="1">
        <v>0</v>
      </c>
      <c r="E7743" s="4" t="s">
        <v>69</v>
      </c>
    </row>
    <row r="7744" spans="1:5" ht="15" thickBot="1" x14ac:dyDescent="0.35">
      <c r="A7744" s="17"/>
      <c r="B7744" s="17"/>
      <c r="C7744" s="18"/>
      <c r="D7744" s="1">
        <v>-1</v>
      </c>
      <c r="E7744" s="4" t="s">
        <v>8</v>
      </c>
    </row>
    <row r="7745" spans="1:5" ht="15" thickBot="1" x14ac:dyDescent="0.35">
      <c r="A7745" s="19"/>
      <c r="B7745" s="19"/>
      <c r="C7745" s="20"/>
      <c r="D7745" s="5">
        <v>-2</v>
      </c>
      <c r="E7745" s="6" t="s">
        <v>3136</v>
      </c>
    </row>
    <row r="7746" spans="1:5" ht="15" thickBot="1" x14ac:dyDescent="0.35">
      <c r="A7746" s="9" t="s">
        <v>4294</v>
      </c>
      <c r="B7746" s="9" t="s">
        <v>5</v>
      </c>
      <c r="C7746" s="9" t="s">
        <v>63</v>
      </c>
      <c r="D7746" s="22" t="s">
        <v>4123</v>
      </c>
      <c r="E7746" s="22"/>
    </row>
    <row r="7747" spans="1:5" ht="15" thickBot="1" x14ac:dyDescent="0.35">
      <c r="A7747" s="17"/>
      <c r="B7747" s="17"/>
      <c r="C7747" s="18"/>
      <c r="D7747" s="2" t="s">
        <v>211</v>
      </c>
      <c r="E7747" s="3" t="s">
        <v>212</v>
      </c>
    </row>
    <row r="7748" spans="1:5" ht="15" thickBot="1" x14ac:dyDescent="0.35">
      <c r="A7748" s="17"/>
      <c r="B7748" s="17"/>
      <c r="C7748" s="18"/>
      <c r="D7748" s="1">
        <v>1</v>
      </c>
      <c r="E7748" s="4" t="s">
        <v>269</v>
      </c>
    </row>
    <row r="7749" spans="1:5" ht="15" thickBot="1" x14ac:dyDescent="0.35">
      <c r="A7749" s="17"/>
      <c r="B7749" s="17"/>
      <c r="C7749" s="18"/>
      <c r="D7749" s="1">
        <v>0</v>
      </c>
      <c r="E7749" s="4" t="s">
        <v>69</v>
      </c>
    </row>
    <row r="7750" spans="1:5" ht="15" thickBot="1" x14ac:dyDescent="0.35">
      <c r="A7750" s="17"/>
      <c r="B7750" s="17"/>
      <c r="C7750" s="18"/>
      <c r="D7750" s="1">
        <v>-1</v>
      </c>
      <c r="E7750" s="4" t="s">
        <v>8</v>
      </c>
    </row>
    <row r="7751" spans="1:5" ht="15" thickBot="1" x14ac:dyDescent="0.35">
      <c r="A7751" s="19"/>
      <c r="B7751" s="19"/>
      <c r="C7751" s="20"/>
      <c r="D7751" s="5">
        <v>-2</v>
      </c>
      <c r="E7751" s="6" t="s">
        <v>3136</v>
      </c>
    </row>
    <row r="7752" spans="1:5" ht="15" thickBot="1" x14ac:dyDescent="0.35">
      <c r="A7752" s="9" t="s">
        <v>4295</v>
      </c>
      <c r="B7752" s="9" t="s">
        <v>5</v>
      </c>
      <c r="C7752" s="9" t="s">
        <v>63</v>
      </c>
      <c r="D7752" s="22" t="s">
        <v>4123</v>
      </c>
      <c r="E7752" s="22"/>
    </row>
    <row r="7753" spans="1:5" ht="15" thickBot="1" x14ac:dyDescent="0.35">
      <c r="A7753" s="17"/>
      <c r="B7753" s="17"/>
      <c r="C7753" s="18"/>
      <c r="D7753" s="2" t="s">
        <v>211</v>
      </c>
      <c r="E7753" s="3" t="s">
        <v>212</v>
      </c>
    </row>
    <row r="7754" spans="1:5" ht="15" thickBot="1" x14ac:dyDescent="0.35">
      <c r="A7754" s="17"/>
      <c r="B7754" s="17"/>
      <c r="C7754" s="18"/>
      <c r="D7754" s="1">
        <v>1</v>
      </c>
      <c r="E7754" s="4" t="s">
        <v>269</v>
      </c>
    </row>
    <row r="7755" spans="1:5" ht="15" thickBot="1" x14ac:dyDescent="0.35">
      <c r="A7755" s="17"/>
      <c r="B7755" s="17"/>
      <c r="C7755" s="18"/>
      <c r="D7755" s="1">
        <v>0</v>
      </c>
      <c r="E7755" s="4" t="s">
        <v>69</v>
      </c>
    </row>
    <row r="7756" spans="1:5" ht="15" thickBot="1" x14ac:dyDescent="0.35">
      <c r="A7756" s="17"/>
      <c r="B7756" s="17"/>
      <c r="C7756" s="18"/>
      <c r="D7756" s="1">
        <v>-1</v>
      </c>
      <c r="E7756" s="4" t="s">
        <v>8</v>
      </c>
    </row>
    <row r="7757" spans="1:5" ht="15" thickBot="1" x14ac:dyDescent="0.35">
      <c r="A7757" s="19"/>
      <c r="B7757" s="19"/>
      <c r="C7757" s="20"/>
      <c r="D7757" s="5">
        <v>-2</v>
      </c>
      <c r="E7757" s="6" t="s">
        <v>3136</v>
      </c>
    </row>
    <row r="7758" spans="1:5" ht="15" thickBot="1" x14ac:dyDescent="0.35">
      <c r="A7758" s="9" t="s">
        <v>4296</v>
      </c>
      <c r="B7758" s="9" t="s">
        <v>5</v>
      </c>
      <c r="C7758" s="9" t="s">
        <v>63</v>
      </c>
      <c r="D7758" s="22" t="s">
        <v>4123</v>
      </c>
      <c r="E7758" s="22"/>
    </row>
    <row r="7759" spans="1:5" ht="15" thickBot="1" x14ac:dyDescent="0.35">
      <c r="A7759" s="17"/>
      <c r="B7759" s="17"/>
      <c r="C7759" s="18"/>
      <c r="D7759" s="2" t="s">
        <v>211</v>
      </c>
      <c r="E7759" s="3" t="s">
        <v>212</v>
      </c>
    </row>
    <row r="7760" spans="1:5" ht="15" thickBot="1" x14ac:dyDescent="0.35">
      <c r="A7760" s="17"/>
      <c r="B7760" s="17"/>
      <c r="C7760" s="18"/>
      <c r="D7760" s="1">
        <v>1</v>
      </c>
      <c r="E7760" s="4" t="s">
        <v>269</v>
      </c>
    </row>
    <row r="7761" spans="1:5" ht="15" thickBot="1" x14ac:dyDescent="0.35">
      <c r="A7761" s="17"/>
      <c r="B7761" s="17"/>
      <c r="C7761" s="18"/>
      <c r="D7761" s="1">
        <v>0</v>
      </c>
      <c r="E7761" s="4" t="s">
        <v>69</v>
      </c>
    </row>
    <row r="7762" spans="1:5" ht="15" thickBot="1" x14ac:dyDescent="0.35">
      <c r="A7762" s="17"/>
      <c r="B7762" s="17"/>
      <c r="C7762" s="18"/>
      <c r="D7762" s="1">
        <v>-1</v>
      </c>
      <c r="E7762" s="4" t="s">
        <v>8</v>
      </c>
    </row>
    <row r="7763" spans="1:5" ht="15" thickBot="1" x14ac:dyDescent="0.35">
      <c r="A7763" s="19"/>
      <c r="B7763" s="19"/>
      <c r="C7763" s="20"/>
      <c r="D7763" s="5">
        <v>-2</v>
      </c>
      <c r="E7763" s="6" t="s">
        <v>3136</v>
      </c>
    </row>
    <row r="7764" spans="1:5" ht="15" thickBot="1" x14ac:dyDescent="0.35">
      <c r="A7764" s="9" t="s">
        <v>4297</v>
      </c>
      <c r="B7764" s="9" t="s">
        <v>5</v>
      </c>
      <c r="C7764" s="9" t="s">
        <v>63</v>
      </c>
      <c r="D7764" s="22" t="s">
        <v>4123</v>
      </c>
      <c r="E7764" s="22"/>
    </row>
    <row r="7765" spans="1:5" ht="15" thickBot="1" x14ac:dyDescent="0.35">
      <c r="A7765" s="17"/>
      <c r="B7765" s="17"/>
      <c r="C7765" s="18"/>
      <c r="D7765" s="2" t="s">
        <v>211</v>
      </c>
      <c r="E7765" s="3" t="s">
        <v>212</v>
      </c>
    </row>
    <row r="7766" spans="1:5" ht="15" thickBot="1" x14ac:dyDescent="0.35">
      <c r="A7766" s="17"/>
      <c r="B7766" s="17"/>
      <c r="C7766" s="18"/>
      <c r="D7766" s="1">
        <v>1</v>
      </c>
      <c r="E7766" s="4" t="s">
        <v>269</v>
      </c>
    </row>
    <row r="7767" spans="1:5" ht="15" thickBot="1" x14ac:dyDescent="0.35">
      <c r="A7767" s="17"/>
      <c r="B7767" s="17"/>
      <c r="C7767" s="18"/>
      <c r="D7767" s="1">
        <v>0</v>
      </c>
      <c r="E7767" s="4" t="s">
        <v>69</v>
      </c>
    </row>
    <row r="7768" spans="1:5" ht="15" thickBot="1" x14ac:dyDescent="0.35">
      <c r="A7768" s="17"/>
      <c r="B7768" s="17"/>
      <c r="C7768" s="18"/>
      <c r="D7768" s="1">
        <v>-1</v>
      </c>
      <c r="E7768" s="4" t="s">
        <v>8</v>
      </c>
    </row>
    <row r="7769" spans="1:5" ht="15" thickBot="1" x14ac:dyDescent="0.35">
      <c r="A7769" s="19"/>
      <c r="B7769" s="19"/>
      <c r="C7769" s="20"/>
      <c r="D7769" s="5">
        <v>-2</v>
      </c>
      <c r="E7769" s="6" t="s">
        <v>3136</v>
      </c>
    </row>
    <row r="7770" spans="1:5" ht="15" thickBot="1" x14ac:dyDescent="0.35">
      <c r="A7770" s="9" t="s">
        <v>4298</v>
      </c>
      <c r="B7770" s="9" t="s">
        <v>5</v>
      </c>
      <c r="C7770" s="9" t="s">
        <v>63</v>
      </c>
      <c r="D7770" s="22" t="s">
        <v>4123</v>
      </c>
      <c r="E7770" s="22"/>
    </row>
    <row r="7771" spans="1:5" ht="15" thickBot="1" x14ac:dyDescent="0.35">
      <c r="A7771" s="17"/>
      <c r="B7771" s="17"/>
      <c r="C7771" s="18"/>
      <c r="D7771" s="2" t="s">
        <v>211</v>
      </c>
      <c r="E7771" s="3" t="s">
        <v>212</v>
      </c>
    </row>
    <row r="7772" spans="1:5" ht="15" thickBot="1" x14ac:dyDescent="0.35">
      <c r="A7772" s="17"/>
      <c r="B7772" s="17"/>
      <c r="C7772" s="18"/>
      <c r="D7772" s="1">
        <v>1</v>
      </c>
      <c r="E7772" s="4" t="s">
        <v>269</v>
      </c>
    </row>
    <row r="7773" spans="1:5" ht="15" thickBot="1" x14ac:dyDescent="0.35">
      <c r="A7773" s="17"/>
      <c r="B7773" s="17"/>
      <c r="C7773" s="18"/>
      <c r="D7773" s="1">
        <v>0</v>
      </c>
      <c r="E7773" s="4" t="s">
        <v>69</v>
      </c>
    </row>
    <row r="7774" spans="1:5" ht="15" thickBot="1" x14ac:dyDescent="0.35">
      <c r="A7774" s="17"/>
      <c r="B7774" s="17"/>
      <c r="C7774" s="18"/>
      <c r="D7774" s="1">
        <v>-1</v>
      </c>
      <c r="E7774" s="4" t="s">
        <v>8</v>
      </c>
    </row>
    <row r="7775" spans="1:5" ht="15" thickBot="1" x14ac:dyDescent="0.35">
      <c r="A7775" s="19"/>
      <c r="B7775" s="19"/>
      <c r="C7775" s="20"/>
      <c r="D7775" s="5">
        <v>-2</v>
      </c>
      <c r="E7775" s="6" t="s">
        <v>3136</v>
      </c>
    </row>
    <row r="7776" spans="1:5" ht="15" thickBot="1" x14ac:dyDescent="0.35">
      <c r="A7776" s="9" t="s">
        <v>4299</v>
      </c>
      <c r="B7776" s="9" t="s">
        <v>5</v>
      </c>
      <c r="C7776" s="9" t="s">
        <v>63</v>
      </c>
      <c r="D7776" s="22" t="s">
        <v>4123</v>
      </c>
      <c r="E7776" s="22"/>
    </row>
    <row r="7777" spans="1:5" ht="15" thickBot="1" x14ac:dyDescent="0.35">
      <c r="A7777" s="17"/>
      <c r="B7777" s="17"/>
      <c r="C7777" s="18"/>
      <c r="D7777" s="2" t="s">
        <v>211</v>
      </c>
      <c r="E7777" s="3" t="s">
        <v>212</v>
      </c>
    </row>
    <row r="7778" spans="1:5" ht="15" thickBot="1" x14ac:dyDescent="0.35">
      <c r="A7778" s="17"/>
      <c r="B7778" s="17"/>
      <c r="C7778" s="18"/>
      <c r="D7778" s="1">
        <v>1</v>
      </c>
      <c r="E7778" s="4" t="s">
        <v>269</v>
      </c>
    </row>
    <row r="7779" spans="1:5" ht="15" thickBot="1" x14ac:dyDescent="0.35">
      <c r="A7779" s="17"/>
      <c r="B7779" s="17"/>
      <c r="C7779" s="18"/>
      <c r="D7779" s="1">
        <v>0</v>
      </c>
      <c r="E7779" s="4" t="s">
        <v>69</v>
      </c>
    </row>
    <row r="7780" spans="1:5" ht="15" thickBot="1" x14ac:dyDescent="0.35">
      <c r="A7780" s="17"/>
      <c r="B7780" s="17"/>
      <c r="C7780" s="18"/>
      <c r="D7780" s="1">
        <v>-1</v>
      </c>
      <c r="E7780" s="4" t="s">
        <v>8</v>
      </c>
    </row>
    <row r="7781" spans="1:5" ht="15" thickBot="1" x14ac:dyDescent="0.35">
      <c r="A7781" s="19"/>
      <c r="B7781" s="19"/>
      <c r="C7781" s="20"/>
      <c r="D7781" s="5">
        <v>-2</v>
      </c>
      <c r="E7781" s="6" t="s">
        <v>3136</v>
      </c>
    </row>
    <row r="7782" spans="1:5" ht="15" thickBot="1" x14ac:dyDescent="0.35">
      <c r="A7782" s="9" t="s">
        <v>4300</v>
      </c>
      <c r="B7782" s="9" t="s">
        <v>5</v>
      </c>
      <c r="C7782" s="9" t="s">
        <v>63</v>
      </c>
      <c r="D7782" s="22" t="s">
        <v>4123</v>
      </c>
      <c r="E7782" s="22"/>
    </row>
    <row r="7783" spans="1:5" ht="15" thickBot="1" x14ac:dyDescent="0.35">
      <c r="A7783" s="17"/>
      <c r="B7783" s="17"/>
      <c r="C7783" s="18"/>
      <c r="D7783" s="2" t="s">
        <v>211</v>
      </c>
      <c r="E7783" s="3" t="s">
        <v>212</v>
      </c>
    </row>
    <row r="7784" spans="1:5" ht="15" thickBot="1" x14ac:dyDescent="0.35">
      <c r="A7784" s="17"/>
      <c r="B7784" s="17"/>
      <c r="C7784" s="18"/>
      <c r="D7784" s="1">
        <v>1</v>
      </c>
      <c r="E7784" s="4" t="s">
        <v>269</v>
      </c>
    </row>
    <row r="7785" spans="1:5" ht="15" thickBot="1" x14ac:dyDescent="0.35">
      <c r="A7785" s="17"/>
      <c r="B7785" s="17"/>
      <c r="C7785" s="18"/>
      <c r="D7785" s="1">
        <v>0</v>
      </c>
      <c r="E7785" s="4" t="s">
        <v>69</v>
      </c>
    </row>
    <row r="7786" spans="1:5" ht="15" thickBot="1" x14ac:dyDescent="0.35">
      <c r="A7786" s="17"/>
      <c r="B7786" s="17"/>
      <c r="C7786" s="18"/>
      <c r="D7786" s="1">
        <v>-1</v>
      </c>
      <c r="E7786" s="4" t="s">
        <v>8</v>
      </c>
    </row>
    <row r="7787" spans="1:5" ht="15" thickBot="1" x14ac:dyDescent="0.35">
      <c r="A7787" s="19"/>
      <c r="B7787" s="19"/>
      <c r="C7787" s="20"/>
      <c r="D7787" s="5">
        <v>-2</v>
      </c>
      <c r="E7787" s="6" t="s">
        <v>3136</v>
      </c>
    </row>
    <row r="7788" spans="1:5" ht="15" thickBot="1" x14ac:dyDescent="0.35">
      <c r="A7788" s="10" t="s">
        <v>4301</v>
      </c>
      <c r="B7788" s="10" t="s">
        <v>10</v>
      </c>
      <c r="C7788" s="10" t="s">
        <v>63</v>
      </c>
      <c r="D7788" s="21" t="s">
        <v>4123</v>
      </c>
      <c r="E7788" s="21"/>
    </row>
    <row r="7789" spans="1:5" ht="15" thickBot="1" x14ac:dyDescent="0.35">
      <c r="A7789" s="10" t="s">
        <v>4302</v>
      </c>
      <c r="B7789" s="10" t="s">
        <v>10</v>
      </c>
      <c r="C7789" s="10" t="s">
        <v>63</v>
      </c>
      <c r="D7789" s="21" t="s">
        <v>4123</v>
      </c>
      <c r="E7789" s="21"/>
    </row>
    <row r="7790" spans="1:5" ht="15" thickBot="1" x14ac:dyDescent="0.35">
      <c r="A7790" s="10" t="s">
        <v>4303</v>
      </c>
      <c r="B7790" s="10" t="s">
        <v>10</v>
      </c>
      <c r="C7790" s="10" t="s">
        <v>63</v>
      </c>
      <c r="D7790" s="21" t="s">
        <v>4123</v>
      </c>
      <c r="E7790" s="21"/>
    </row>
    <row r="7791" spans="1:5" ht="15" thickBot="1" x14ac:dyDescent="0.35">
      <c r="A7791" s="10" t="s">
        <v>4304</v>
      </c>
      <c r="B7791" s="10" t="s">
        <v>10</v>
      </c>
      <c r="C7791" s="10" t="s">
        <v>63</v>
      </c>
      <c r="D7791" s="21" t="s">
        <v>4123</v>
      </c>
      <c r="E7791" s="21"/>
    </row>
    <row r="7792" spans="1:5" ht="15" thickBot="1" x14ac:dyDescent="0.35">
      <c r="A7792" s="10" t="s">
        <v>4305</v>
      </c>
      <c r="B7792" s="10" t="s">
        <v>10</v>
      </c>
      <c r="C7792" s="10" t="s">
        <v>63</v>
      </c>
      <c r="D7792" s="21" t="s">
        <v>4123</v>
      </c>
      <c r="E7792" s="21"/>
    </row>
    <row r="7793" spans="1:5" ht="15" thickBot="1" x14ac:dyDescent="0.35">
      <c r="A7793" s="10" t="s">
        <v>4306</v>
      </c>
      <c r="B7793" s="10" t="s">
        <v>10</v>
      </c>
      <c r="C7793" s="10" t="s">
        <v>63</v>
      </c>
      <c r="D7793" s="21" t="s">
        <v>4123</v>
      </c>
      <c r="E7793" s="21"/>
    </row>
    <row r="7794" spans="1:5" ht="15" thickBot="1" x14ac:dyDescent="0.35">
      <c r="A7794" s="10" t="s">
        <v>4307</v>
      </c>
      <c r="B7794" s="10" t="s">
        <v>10</v>
      </c>
      <c r="C7794" s="10" t="s">
        <v>63</v>
      </c>
      <c r="D7794" s="21" t="s">
        <v>4123</v>
      </c>
      <c r="E7794" s="21"/>
    </row>
    <row r="7795" spans="1:5" ht="15" thickBot="1" x14ac:dyDescent="0.35">
      <c r="A7795" s="10" t="s">
        <v>4308</v>
      </c>
      <c r="B7795" s="10" t="s">
        <v>10</v>
      </c>
      <c r="C7795" s="10" t="s">
        <v>63</v>
      </c>
      <c r="D7795" s="21" t="s">
        <v>4123</v>
      </c>
      <c r="E7795" s="21"/>
    </row>
    <row r="7796" spans="1:5" ht="15" thickBot="1" x14ac:dyDescent="0.35">
      <c r="A7796" s="9" t="s">
        <v>4309</v>
      </c>
      <c r="B7796" s="9" t="s">
        <v>5</v>
      </c>
      <c r="C7796" s="9" t="s">
        <v>63</v>
      </c>
      <c r="D7796" s="22" t="s">
        <v>4123</v>
      </c>
      <c r="E7796" s="22"/>
    </row>
    <row r="7797" spans="1:5" ht="15" thickBot="1" x14ac:dyDescent="0.35">
      <c r="A7797" s="17"/>
      <c r="B7797" s="17"/>
      <c r="C7797" s="18"/>
      <c r="D7797" s="2" t="s">
        <v>211</v>
      </c>
      <c r="E7797" s="3" t="s">
        <v>212</v>
      </c>
    </row>
    <row r="7798" spans="1:5" ht="15" thickBot="1" x14ac:dyDescent="0.35">
      <c r="A7798" s="17"/>
      <c r="B7798" s="17"/>
      <c r="C7798" s="18"/>
      <c r="D7798" s="1">
        <v>1</v>
      </c>
      <c r="E7798" s="4" t="s">
        <v>269</v>
      </c>
    </row>
    <row r="7799" spans="1:5" ht="15" thickBot="1" x14ac:dyDescent="0.35">
      <c r="A7799" s="17"/>
      <c r="B7799" s="17"/>
      <c r="C7799" s="18"/>
      <c r="D7799" s="1">
        <v>0</v>
      </c>
      <c r="E7799" s="4" t="s">
        <v>69</v>
      </c>
    </row>
    <row r="7800" spans="1:5" ht="15" thickBot="1" x14ac:dyDescent="0.35">
      <c r="A7800" s="17"/>
      <c r="B7800" s="17"/>
      <c r="C7800" s="18"/>
      <c r="D7800" s="1">
        <v>-1</v>
      </c>
      <c r="E7800" s="4" t="s">
        <v>8</v>
      </c>
    </row>
    <row r="7801" spans="1:5" ht="15" thickBot="1" x14ac:dyDescent="0.35">
      <c r="A7801" s="19"/>
      <c r="B7801" s="19"/>
      <c r="C7801" s="20"/>
      <c r="D7801" s="5">
        <v>-2</v>
      </c>
      <c r="E7801" s="6" t="s">
        <v>3136</v>
      </c>
    </row>
    <row r="7802" spans="1:5" ht="15" thickBot="1" x14ac:dyDescent="0.35">
      <c r="A7802" s="9" t="s">
        <v>4310</v>
      </c>
      <c r="B7802" s="9" t="s">
        <v>5</v>
      </c>
      <c r="C7802" s="9" t="s">
        <v>63</v>
      </c>
      <c r="D7802" s="22" t="s">
        <v>4123</v>
      </c>
      <c r="E7802" s="22"/>
    </row>
    <row r="7803" spans="1:5" ht="15" thickBot="1" x14ac:dyDescent="0.35">
      <c r="A7803" s="17"/>
      <c r="B7803" s="17"/>
      <c r="C7803" s="18"/>
      <c r="D7803" s="2" t="s">
        <v>211</v>
      </c>
      <c r="E7803" s="3" t="s">
        <v>212</v>
      </c>
    </row>
    <row r="7804" spans="1:5" ht="15" thickBot="1" x14ac:dyDescent="0.35">
      <c r="A7804" s="17"/>
      <c r="B7804" s="17"/>
      <c r="C7804" s="18"/>
      <c r="D7804" s="1">
        <v>1</v>
      </c>
      <c r="E7804" s="4" t="s">
        <v>269</v>
      </c>
    </row>
    <row r="7805" spans="1:5" ht="15" thickBot="1" x14ac:dyDescent="0.35">
      <c r="A7805" s="17"/>
      <c r="B7805" s="17"/>
      <c r="C7805" s="18"/>
      <c r="D7805" s="1">
        <v>0</v>
      </c>
      <c r="E7805" s="4" t="s">
        <v>69</v>
      </c>
    </row>
    <row r="7806" spans="1:5" ht="15" thickBot="1" x14ac:dyDescent="0.35">
      <c r="A7806" s="17"/>
      <c r="B7806" s="17"/>
      <c r="C7806" s="18"/>
      <c r="D7806" s="1">
        <v>-1</v>
      </c>
      <c r="E7806" s="4" t="s">
        <v>8</v>
      </c>
    </row>
    <row r="7807" spans="1:5" ht="15" thickBot="1" x14ac:dyDescent="0.35">
      <c r="A7807" s="19"/>
      <c r="B7807" s="19"/>
      <c r="C7807" s="20"/>
      <c r="D7807" s="5">
        <v>-2</v>
      </c>
      <c r="E7807" s="6" t="s">
        <v>3136</v>
      </c>
    </row>
    <row r="7808" spans="1:5" ht="15" thickBot="1" x14ac:dyDescent="0.35">
      <c r="A7808" s="9" t="s">
        <v>4311</v>
      </c>
      <c r="B7808" s="9" t="s">
        <v>5</v>
      </c>
      <c r="C7808" s="9" t="s">
        <v>63</v>
      </c>
      <c r="D7808" s="22" t="s">
        <v>4123</v>
      </c>
      <c r="E7808" s="22"/>
    </row>
    <row r="7809" spans="1:5" ht="15" thickBot="1" x14ac:dyDescent="0.35">
      <c r="A7809" s="17"/>
      <c r="B7809" s="17"/>
      <c r="C7809" s="18"/>
      <c r="D7809" s="2" t="s">
        <v>211</v>
      </c>
      <c r="E7809" s="3" t="s">
        <v>212</v>
      </c>
    </row>
    <row r="7810" spans="1:5" ht="15" thickBot="1" x14ac:dyDescent="0.35">
      <c r="A7810" s="17"/>
      <c r="B7810" s="17"/>
      <c r="C7810" s="18"/>
      <c r="D7810" s="1">
        <v>1</v>
      </c>
      <c r="E7810" s="4" t="s">
        <v>269</v>
      </c>
    </row>
    <row r="7811" spans="1:5" ht="15" thickBot="1" x14ac:dyDescent="0.35">
      <c r="A7811" s="17"/>
      <c r="B7811" s="17"/>
      <c r="C7811" s="18"/>
      <c r="D7811" s="1">
        <v>0</v>
      </c>
      <c r="E7811" s="4" t="s">
        <v>69</v>
      </c>
    </row>
    <row r="7812" spans="1:5" ht="15" thickBot="1" x14ac:dyDescent="0.35">
      <c r="A7812" s="17"/>
      <c r="B7812" s="17"/>
      <c r="C7812" s="18"/>
      <c r="D7812" s="1">
        <v>-1</v>
      </c>
      <c r="E7812" s="4" t="s">
        <v>8</v>
      </c>
    </row>
    <row r="7813" spans="1:5" ht="15" thickBot="1" x14ac:dyDescent="0.35">
      <c r="A7813" s="19"/>
      <c r="B7813" s="19"/>
      <c r="C7813" s="20"/>
      <c r="D7813" s="5">
        <v>-2</v>
      </c>
      <c r="E7813" s="6" t="s">
        <v>3136</v>
      </c>
    </row>
    <row r="7814" spans="1:5" ht="15" thickBot="1" x14ac:dyDescent="0.35">
      <c r="A7814" s="9" t="s">
        <v>4312</v>
      </c>
      <c r="B7814" s="9" t="s">
        <v>5</v>
      </c>
      <c r="C7814" s="9" t="s">
        <v>63</v>
      </c>
      <c r="D7814" s="22" t="s">
        <v>4123</v>
      </c>
      <c r="E7814" s="22"/>
    </row>
    <row r="7815" spans="1:5" ht="15" thickBot="1" x14ac:dyDescent="0.35">
      <c r="A7815" s="17"/>
      <c r="B7815" s="17"/>
      <c r="C7815" s="18"/>
      <c r="D7815" s="2" t="s">
        <v>211</v>
      </c>
      <c r="E7815" s="3" t="s">
        <v>212</v>
      </c>
    </row>
    <row r="7816" spans="1:5" ht="15" thickBot="1" x14ac:dyDescent="0.35">
      <c r="A7816" s="17"/>
      <c r="B7816" s="17"/>
      <c r="C7816" s="18"/>
      <c r="D7816" s="1">
        <v>1</v>
      </c>
      <c r="E7816" s="4" t="s">
        <v>269</v>
      </c>
    </row>
    <row r="7817" spans="1:5" ht="15" thickBot="1" x14ac:dyDescent="0.35">
      <c r="A7817" s="17"/>
      <c r="B7817" s="17"/>
      <c r="C7817" s="18"/>
      <c r="D7817" s="1">
        <v>0</v>
      </c>
      <c r="E7817" s="4" t="s">
        <v>69</v>
      </c>
    </row>
    <row r="7818" spans="1:5" ht="15" thickBot="1" x14ac:dyDescent="0.35">
      <c r="A7818" s="17"/>
      <c r="B7818" s="17"/>
      <c r="C7818" s="18"/>
      <c r="D7818" s="1">
        <v>-1</v>
      </c>
      <c r="E7818" s="4" t="s">
        <v>8</v>
      </c>
    </row>
    <row r="7819" spans="1:5" ht="15" thickBot="1" x14ac:dyDescent="0.35">
      <c r="A7819" s="19"/>
      <c r="B7819" s="19"/>
      <c r="C7819" s="20"/>
      <c r="D7819" s="5">
        <v>-2</v>
      </c>
      <c r="E7819" s="6" t="s">
        <v>3136</v>
      </c>
    </row>
    <row r="7820" spans="1:5" ht="15" thickBot="1" x14ac:dyDescent="0.35">
      <c r="A7820" s="9" t="s">
        <v>4313</v>
      </c>
      <c r="B7820" s="9" t="s">
        <v>5</v>
      </c>
      <c r="C7820" s="9" t="s">
        <v>63</v>
      </c>
      <c r="D7820" s="22" t="s">
        <v>4123</v>
      </c>
      <c r="E7820" s="22"/>
    </row>
    <row r="7821" spans="1:5" ht="15" thickBot="1" x14ac:dyDescent="0.35">
      <c r="A7821" s="17"/>
      <c r="B7821" s="17"/>
      <c r="C7821" s="18"/>
      <c r="D7821" s="2" t="s">
        <v>211</v>
      </c>
      <c r="E7821" s="3" t="s">
        <v>212</v>
      </c>
    </row>
    <row r="7822" spans="1:5" ht="15" thickBot="1" x14ac:dyDescent="0.35">
      <c r="A7822" s="17"/>
      <c r="B7822" s="17"/>
      <c r="C7822" s="18"/>
      <c r="D7822" s="1">
        <v>1</v>
      </c>
      <c r="E7822" s="4" t="s">
        <v>269</v>
      </c>
    </row>
    <row r="7823" spans="1:5" ht="15" thickBot="1" x14ac:dyDescent="0.35">
      <c r="A7823" s="17"/>
      <c r="B7823" s="17"/>
      <c r="C7823" s="18"/>
      <c r="D7823" s="1">
        <v>0</v>
      </c>
      <c r="E7823" s="4" t="s">
        <v>69</v>
      </c>
    </row>
    <row r="7824" spans="1:5" ht="15" thickBot="1" x14ac:dyDescent="0.35">
      <c r="A7824" s="17"/>
      <c r="B7824" s="17"/>
      <c r="C7824" s="18"/>
      <c r="D7824" s="1">
        <v>-1</v>
      </c>
      <c r="E7824" s="4" t="s">
        <v>8</v>
      </c>
    </row>
    <row r="7825" spans="1:5" ht="15" thickBot="1" x14ac:dyDescent="0.35">
      <c r="A7825" s="19"/>
      <c r="B7825" s="19"/>
      <c r="C7825" s="20"/>
      <c r="D7825" s="5">
        <v>-2</v>
      </c>
      <c r="E7825" s="6" t="s">
        <v>3136</v>
      </c>
    </row>
    <row r="7826" spans="1:5" ht="15" thickBot="1" x14ac:dyDescent="0.35">
      <c r="A7826" s="9" t="s">
        <v>4314</v>
      </c>
      <c r="B7826" s="9" t="s">
        <v>5</v>
      </c>
      <c r="C7826" s="9" t="s">
        <v>63</v>
      </c>
      <c r="D7826" s="22" t="s">
        <v>4123</v>
      </c>
      <c r="E7826" s="22"/>
    </row>
    <row r="7827" spans="1:5" ht="15" thickBot="1" x14ac:dyDescent="0.35">
      <c r="A7827" s="17"/>
      <c r="B7827" s="17"/>
      <c r="C7827" s="18"/>
      <c r="D7827" s="2" t="s">
        <v>211</v>
      </c>
      <c r="E7827" s="3" t="s">
        <v>212</v>
      </c>
    </row>
    <row r="7828" spans="1:5" ht="15" thickBot="1" x14ac:dyDescent="0.35">
      <c r="A7828" s="17"/>
      <c r="B7828" s="17"/>
      <c r="C7828" s="18"/>
      <c r="D7828" s="1">
        <v>1</v>
      </c>
      <c r="E7828" s="4" t="s">
        <v>269</v>
      </c>
    </row>
    <row r="7829" spans="1:5" ht="15" thickBot="1" x14ac:dyDescent="0.35">
      <c r="A7829" s="17"/>
      <c r="B7829" s="17"/>
      <c r="C7829" s="18"/>
      <c r="D7829" s="1">
        <v>0</v>
      </c>
      <c r="E7829" s="4" t="s">
        <v>69</v>
      </c>
    </row>
    <row r="7830" spans="1:5" ht="15" thickBot="1" x14ac:dyDescent="0.35">
      <c r="A7830" s="17"/>
      <c r="B7830" s="17"/>
      <c r="C7830" s="18"/>
      <c r="D7830" s="1">
        <v>-1</v>
      </c>
      <c r="E7830" s="4" t="s">
        <v>8</v>
      </c>
    </row>
    <row r="7831" spans="1:5" ht="15" thickBot="1" x14ac:dyDescent="0.35">
      <c r="A7831" s="19"/>
      <c r="B7831" s="19"/>
      <c r="C7831" s="20"/>
      <c r="D7831" s="5">
        <v>-2</v>
      </c>
      <c r="E7831" s="6" t="s">
        <v>3136</v>
      </c>
    </row>
    <row r="7832" spans="1:5" ht="15" thickBot="1" x14ac:dyDescent="0.35">
      <c r="A7832" s="9" t="s">
        <v>4315</v>
      </c>
      <c r="B7832" s="9" t="s">
        <v>5</v>
      </c>
      <c r="C7832" s="9" t="s">
        <v>63</v>
      </c>
      <c r="D7832" s="22" t="s">
        <v>4123</v>
      </c>
      <c r="E7832" s="22"/>
    </row>
    <row r="7833" spans="1:5" ht="15" thickBot="1" x14ac:dyDescent="0.35">
      <c r="A7833" s="17"/>
      <c r="B7833" s="17"/>
      <c r="C7833" s="18"/>
      <c r="D7833" s="2" t="s">
        <v>211</v>
      </c>
      <c r="E7833" s="3" t="s">
        <v>212</v>
      </c>
    </row>
    <row r="7834" spans="1:5" ht="15" thickBot="1" x14ac:dyDescent="0.35">
      <c r="A7834" s="17"/>
      <c r="B7834" s="17"/>
      <c r="C7834" s="18"/>
      <c r="D7834" s="1">
        <v>1</v>
      </c>
      <c r="E7834" s="4" t="s">
        <v>269</v>
      </c>
    </row>
    <row r="7835" spans="1:5" ht="15" thickBot="1" x14ac:dyDescent="0.35">
      <c r="A7835" s="17"/>
      <c r="B7835" s="17"/>
      <c r="C7835" s="18"/>
      <c r="D7835" s="1">
        <v>0</v>
      </c>
      <c r="E7835" s="4" t="s">
        <v>69</v>
      </c>
    </row>
    <row r="7836" spans="1:5" ht="15" thickBot="1" x14ac:dyDescent="0.35">
      <c r="A7836" s="17"/>
      <c r="B7836" s="17"/>
      <c r="C7836" s="18"/>
      <c r="D7836" s="1">
        <v>-1</v>
      </c>
      <c r="E7836" s="4" t="s">
        <v>8</v>
      </c>
    </row>
    <row r="7837" spans="1:5" ht="15" thickBot="1" x14ac:dyDescent="0.35">
      <c r="A7837" s="19"/>
      <c r="B7837" s="19"/>
      <c r="C7837" s="20"/>
      <c r="D7837" s="5">
        <v>-2</v>
      </c>
      <c r="E7837" s="6" t="s">
        <v>3136</v>
      </c>
    </row>
    <row r="7838" spans="1:5" ht="15" thickBot="1" x14ac:dyDescent="0.35">
      <c r="A7838" s="9" t="s">
        <v>4316</v>
      </c>
      <c r="B7838" s="9" t="s">
        <v>5</v>
      </c>
      <c r="C7838" s="9" t="s">
        <v>63</v>
      </c>
      <c r="D7838" s="22" t="s">
        <v>4123</v>
      </c>
      <c r="E7838" s="22"/>
    </row>
    <row r="7839" spans="1:5" ht="15" thickBot="1" x14ac:dyDescent="0.35">
      <c r="A7839" s="17"/>
      <c r="B7839" s="17"/>
      <c r="C7839" s="18"/>
      <c r="D7839" s="2" t="s">
        <v>211</v>
      </c>
      <c r="E7839" s="3" t="s">
        <v>212</v>
      </c>
    </row>
    <row r="7840" spans="1:5" ht="15" thickBot="1" x14ac:dyDescent="0.35">
      <c r="A7840" s="17"/>
      <c r="B7840" s="17"/>
      <c r="C7840" s="18"/>
      <c r="D7840" s="1">
        <v>1</v>
      </c>
      <c r="E7840" s="4" t="s">
        <v>269</v>
      </c>
    </row>
    <row r="7841" spans="1:5" ht="15" thickBot="1" x14ac:dyDescent="0.35">
      <c r="A7841" s="17"/>
      <c r="B7841" s="17"/>
      <c r="C7841" s="18"/>
      <c r="D7841" s="1">
        <v>0</v>
      </c>
      <c r="E7841" s="4" t="s">
        <v>69</v>
      </c>
    </row>
    <row r="7842" spans="1:5" ht="15" thickBot="1" x14ac:dyDescent="0.35">
      <c r="A7842" s="17"/>
      <c r="B7842" s="17"/>
      <c r="C7842" s="18"/>
      <c r="D7842" s="1">
        <v>-1</v>
      </c>
      <c r="E7842" s="4" t="s">
        <v>8</v>
      </c>
    </row>
    <row r="7843" spans="1:5" ht="15" thickBot="1" x14ac:dyDescent="0.35">
      <c r="A7843" s="19"/>
      <c r="B7843" s="19"/>
      <c r="C7843" s="20"/>
      <c r="D7843" s="5">
        <v>-2</v>
      </c>
      <c r="E7843" s="6" t="s">
        <v>3136</v>
      </c>
    </row>
    <row r="7844" spans="1:5" ht="15" thickBot="1" x14ac:dyDescent="0.35">
      <c r="A7844" s="10" t="s">
        <v>4317</v>
      </c>
      <c r="B7844" s="10" t="s">
        <v>10</v>
      </c>
      <c r="C7844" s="10" t="s">
        <v>63</v>
      </c>
      <c r="D7844" s="21" t="s">
        <v>4123</v>
      </c>
      <c r="E7844" s="21"/>
    </row>
    <row r="7845" spans="1:5" ht="15" thickBot="1" x14ac:dyDescent="0.35">
      <c r="A7845" s="10" t="s">
        <v>4318</v>
      </c>
      <c r="B7845" s="10" t="s">
        <v>10</v>
      </c>
      <c r="C7845" s="10" t="s">
        <v>63</v>
      </c>
      <c r="D7845" s="21" t="s">
        <v>4123</v>
      </c>
      <c r="E7845" s="21"/>
    </row>
    <row r="7846" spans="1:5" ht="15" thickBot="1" x14ac:dyDescent="0.35">
      <c r="A7846" s="10" t="s">
        <v>4319</v>
      </c>
      <c r="B7846" s="10" t="s">
        <v>10</v>
      </c>
      <c r="C7846" s="10" t="s">
        <v>63</v>
      </c>
      <c r="D7846" s="21" t="s">
        <v>4123</v>
      </c>
      <c r="E7846" s="21"/>
    </row>
    <row r="7847" spans="1:5" ht="15" thickBot="1" x14ac:dyDescent="0.35">
      <c r="A7847" s="10" t="s">
        <v>4320</v>
      </c>
      <c r="B7847" s="10" t="s">
        <v>10</v>
      </c>
      <c r="C7847" s="10" t="s">
        <v>63</v>
      </c>
      <c r="D7847" s="21" t="s">
        <v>4123</v>
      </c>
      <c r="E7847" s="21"/>
    </row>
    <row r="7848" spans="1:5" ht="15" thickBot="1" x14ac:dyDescent="0.35">
      <c r="A7848" s="10" t="s">
        <v>4321</v>
      </c>
      <c r="B7848" s="10" t="s">
        <v>10</v>
      </c>
      <c r="C7848" s="10" t="s">
        <v>63</v>
      </c>
      <c r="D7848" s="21" t="s">
        <v>4123</v>
      </c>
      <c r="E7848" s="21"/>
    </row>
    <row r="7849" spans="1:5" ht="15" thickBot="1" x14ac:dyDescent="0.35">
      <c r="A7849" s="10" t="s">
        <v>4322</v>
      </c>
      <c r="B7849" s="10" t="s">
        <v>10</v>
      </c>
      <c r="C7849" s="10" t="s">
        <v>63</v>
      </c>
      <c r="D7849" s="21" t="s">
        <v>4123</v>
      </c>
      <c r="E7849" s="21"/>
    </row>
    <row r="7850" spans="1:5" ht="15" thickBot="1" x14ac:dyDescent="0.35">
      <c r="A7850" s="10" t="s">
        <v>4323</v>
      </c>
      <c r="B7850" s="10" t="s">
        <v>10</v>
      </c>
      <c r="C7850" s="10" t="s">
        <v>63</v>
      </c>
      <c r="D7850" s="21" t="s">
        <v>4123</v>
      </c>
      <c r="E7850" s="21"/>
    </row>
    <row r="7851" spans="1:5" ht="15" thickBot="1" x14ac:dyDescent="0.35">
      <c r="A7851" s="10" t="s">
        <v>4324</v>
      </c>
      <c r="B7851" s="10" t="s">
        <v>10</v>
      </c>
      <c r="C7851" s="10" t="s">
        <v>63</v>
      </c>
      <c r="D7851" s="21" t="s">
        <v>4123</v>
      </c>
      <c r="E7851" s="21"/>
    </row>
    <row r="7852" spans="1:5" ht="15" thickBot="1" x14ac:dyDescent="0.35">
      <c r="A7852" s="9" t="s">
        <v>4325</v>
      </c>
      <c r="B7852" s="9" t="s">
        <v>5</v>
      </c>
      <c r="C7852" s="9" t="s">
        <v>63</v>
      </c>
      <c r="D7852" s="22" t="s">
        <v>4123</v>
      </c>
      <c r="E7852" s="22"/>
    </row>
    <row r="7853" spans="1:5" ht="15" thickBot="1" x14ac:dyDescent="0.35">
      <c r="A7853" s="17"/>
      <c r="B7853" s="17"/>
      <c r="C7853" s="18"/>
      <c r="D7853" s="2" t="s">
        <v>211</v>
      </c>
      <c r="E7853" s="3" t="s">
        <v>212</v>
      </c>
    </row>
    <row r="7854" spans="1:5" ht="15" thickBot="1" x14ac:dyDescent="0.35">
      <c r="A7854" s="17"/>
      <c r="B7854" s="17"/>
      <c r="C7854" s="18"/>
      <c r="D7854" s="1">
        <v>1</v>
      </c>
      <c r="E7854" s="4" t="s">
        <v>269</v>
      </c>
    </row>
    <row r="7855" spans="1:5" ht="15" thickBot="1" x14ac:dyDescent="0.35">
      <c r="A7855" s="17"/>
      <c r="B7855" s="17"/>
      <c r="C7855" s="18"/>
      <c r="D7855" s="1">
        <v>0</v>
      </c>
      <c r="E7855" s="4" t="s">
        <v>69</v>
      </c>
    </row>
    <row r="7856" spans="1:5" ht="15" thickBot="1" x14ac:dyDescent="0.35">
      <c r="A7856" s="17"/>
      <c r="B7856" s="17"/>
      <c r="C7856" s="18"/>
      <c r="D7856" s="1">
        <v>-1</v>
      </c>
      <c r="E7856" s="4" t="s">
        <v>8</v>
      </c>
    </row>
    <row r="7857" spans="1:5" ht="15" thickBot="1" x14ac:dyDescent="0.35">
      <c r="A7857" s="19"/>
      <c r="B7857" s="19"/>
      <c r="C7857" s="20"/>
      <c r="D7857" s="5">
        <v>-2</v>
      </c>
      <c r="E7857" s="6" t="s">
        <v>3136</v>
      </c>
    </row>
    <row r="7858" spans="1:5" ht="15" thickBot="1" x14ac:dyDescent="0.35">
      <c r="A7858" s="9" t="s">
        <v>4326</v>
      </c>
      <c r="B7858" s="9" t="s">
        <v>5</v>
      </c>
      <c r="C7858" s="9" t="s">
        <v>63</v>
      </c>
      <c r="D7858" s="22" t="s">
        <v>4123</v>
      </c>
      <c r="E7858" s="22"/>
    </row>
    <row r="7859" spans="1:5" ht="15" thickBot="1" x14ac:dyDescent="0.35">
      <c r="A7859" s="17"/>
      <c r="B7859" s="17"/>
      <c r="C7859" s="18"/>
      <c r="D7859" s="2" t="s">
        <v>211</v>
      </c>
      <c r="E7859" s="3" t="s">
        <v>212</v>
      </c>
    </row>
    <row r="7860" spans="1:5" ht="15" thickBot="1" x14ac:dyDescent="0.35">
      <c r="A7860" s="17"/>
      <c r="B7860" s="17"/>
      <c r="C7860" s="18"/>
      <c r="D7860" s="1">
        <v>1</v>
      </c>
      <c r="E7860" s="4" t="s">
        <v>269</v>
      </c>
    </row>
    <row r="7861" spans="1:5" ht="15" thickBot="1" x14ac:dyDescent="0.35">
      <c r="A7861" s="17"/>
      <c r="B7861" s="17"/>
      <c r="C7861" s="18"/>
      <c r="D7861" s="1">
        <v>0</v>
      </c>
      <c r="E7861" s="4" t="s">
        <v>69</v>
      </c>
    </row>
    <row r="7862" spans="1:5" ht="15" thickBot="1" x14ac:dyDescent="0.35">
      <c r="A7862" s="17"/>
      <c r="B7862" s="17"/>
      <c r="C7862" s="18"/>
      <c r="D7862" s="1">
        <v>-1</v>
      </c>
      <c r="E7862" s="4" t="s">
        <v>8</v>
      </c>
    </row>
    <row r="7863" spans="1:5" ht="15" thickBot="1" x14ac:dyDescent="0.35">
      <c r="A7863" s="19"/>
      <c r="B7863" s="19"/>
      <c r="C7863" s="20"/>
      <c r="D7863" s="5">
        <v>-2</v>
      </c>
      <c r="E7863" s="6" t="s">
        <v>3136</v>
      </c>
    </row>
    <row r="7864" spans="1:5" ht="15" thickBot="1" x14ac:dyDescent="0.35">
      <c r="A7864" s="9" t="s">
        <v>4327</v>
      </c>
      <c r="B7864" s="9" t="s">
        <v>5</v>
      </c>
      <c r="C7864" s="9" t="s">
        <v>63</v>
      </c>
      <c r="D7864" s="22" t="s">
        <v>4328</v>
      </c>
      <c r="E7864" s="22"/>
    </row>
    <row r="7865" spans="1:5" ht="15" thickBot="1" x14ac:dyDescent="0.35">
      <c r="A7865" s="17"/>
      <c r="B7865" s="17"/>
      <c r="C7865" s="18"/>
      <c r="D7865" s="2" t="s">
        <v>211</v>
      </c>
      <c r="E7865" s="3" t="s">
        <v>212</v>
      </c>
    </row>
    <row r="7866" spans="1:5" ht="15" thickBot="1" x14ac:dyDescent="0.35">
      <c r="A7866" s="17"/>
      <c r="B7866" s="17"/>
      <c r="C7866" s="18"/>
      <c r="D7866" s="1">
        <v>1</v>
      </c>
      <c r="E7866" s="4" t="s">
        <v>2808</v>
      </c>
    </row>
    <row r="7867" spans="1:5" ht="15" thickBot="1" x14ac:dyDescent="0.35">
      <c r="A7867" s="17"/>
      <c r="B7867" s="17"/>
      <c r="C7867" s="18"/>
      <c r="D7867" s="1">
        <v>0</v>
      </c>
      <c r="E7867" s="4" t="s">
        <v>69</v>
      </c>
    </row>
    <row r="7868" spans="1:5" ht="15" thickBot="1" x14ac:dyDescent="0.35">
      <c r="A7868" s="17"/>
      <c r="B7868" s="17"/>
      <c r="C7868" s="18"/>
      <c r="D7868" s="1">
        <v>-1</v>
      </c>
      <c r="E7868" s="4" t="s">
        <v>8</v>
      </c>
    </row>
    <row r="7869" spans="1:5" ht="15" thickBot="1" x14ac:dyDescent="0.35">
      <c r="A7869" s="17"/>
      <c r="B7869" s="17"/>
      <c r="C7869" s="18"/>
      <c r="D7869" s="1">
        <v>-2</v>
      </c>
      <c r="E7869" s="4" t="s">
        <v>3136</v>
      </c>
    </row>
    <row r="7870" spans="1:5" ht="15" thickBot="1" x14ac:dyDescent="0.35">
      <c r="A7870" s="19"/>
      <c r="B7870" s="19"/>
      <c r="C7870" s="20"/>
      <c r="D7870" s="5">
        <v>-3</v>
      </c>
      <c r="E7870" s="6" t="s">
        <v>51</v>
      </c>
    </row>
    <row r="7871" spans="1:5" ht="15" thickBot="1" x14ac:dyDescent="0.35">
      <c r="A7871" s="9" t="s">
        <v>4329</v>
      </c>
      <c r="B7871" s="9" t="s">
        <v>5</v>
      </c>
      <c r="C7871" s="9" t="s">
        <v>63</v>
      </c>
      <c r="D7871" s="22" t="s">
        <v>4328</v>
      </c>
      <c r="E7871" s="22"/>
    </row>
    <row r="7872" spans="1:5" ht="15" thickBot="1" x14ac:dyDescent="0.35">
      <c r="A7872" s="17"/>
      <c r="B7872" s="17"/>
      <c r="C7872" s="18"/>
      <c r="D7872" s="2" t="s">
        <v>211</v>
      </c>
      <c r="E7872" s="3" t="s">
        <v>212</v>
      </c>
    </row>
    <row r="7873" spans="1:5" ht="15" thickBot="1" x14ac:dyDescent="0.35">
      <c r="A7873" s="17"/>
      <c r="B7873" s="17"/>
      <c r="C7873" s="18"/>
      <c r="D7873" s="1">
        <v>1</v>
      </c>
      <c r="E7873" s="4" t="s">
        <v>2808</v>
      </c>
    </row>
    <row r="7874" spans="1:5" ht="15" thickBot="1" x14ac:dyDescent="0.35">
      <c r="A7874" s="17"/>
      <c r="B7874" s="17"/>
      <c r="C7874" s="18"/>
      <c r="D7874" s="1">
        <v>0</v>
      </c>
      <c r="E7874" s="4" t="s">
        <v>69</v>
      </c>
    </row>
    <row r="7875" spans="1:5" ht="15" thickBot="1" x14ac:dyDescent="0.35">
      <c r="A7875" s="17"/>
      <c r="B7875" s="17"/>
      <c r="C7875" s="18"/>
      <c r="D7875" s="1">
        <v>-1</v>
      </c>
      <c r="E7875" s="4" t="s">
        <v>8</v>
      </c>
    </row>
    <row r="7876" spans="1:5" ht="15" thickBot="1" x14ac:dyDescent="0.35">
      <c r="A7876" s="17"/>
      <c r="B7876" s="17"/>
      <c r="C7876" s="18"/>
      <c r="D7876" s="1">
        <v>-2</v>
      </c>
      <c r="E7876" s="4" t="s">
        <v>3136</v>
      </c>
    </row>
    <row r="7877" spans="1:5" ht="15" thickBot="1" x14ac:dyDescent="0.35">
      <c r="A7877" s="19"/>
      <c r="B7877" s="19"/>
      <c r="C7877" s="20"/>
      <c r="D7877" s="5">
        <v>-3</v>
      </c>
      <c r="E7877" s="6" t="s">
        <v>51</v>
      </c>
    </row>
    <row r="7878" spans="1:5" ht="15" thickBot="1" x14ac:dyDescent="0.35">
      <c r="A7878" s="9" t="s">
        <v>4330</v>
      </c>
      <c r="B7878" s="9" t="s">
        <v>5</v>
      </c>
      <c r="C7878" s="9" t="s">
        <v>63</v>
      </c>
      <c r="D7878" s="22" t="s">
        <v>4328</v>
      </c>
      <c r="E7878" s="22"/>
    </row>
    <row r="7879" spans="1:5" ht="15" thickBot="1" x14ac:dyDescent="0.35">
      <c r="A7879" s="17"/>
      <c r="B7879" s="17"/>
      <c r="C7879" s="18"/>
      <c r="D7879" s="2" t="s">
        <v>211</v>
      </c>
      <c r="E7879" s="3" t="s">
        <v>212</v>
      </c>
    </row>
    <row r="7880" spans="1:5" ht="15" thickBot="1" x14ac:dyDescent="0.35">
      <c r="A7880" s="17"/>
      <c r="B7880" s="17"/>
      <c r="C7880" s="18"/>
      <c r="D7880" s="1">
        <v>1</v>
      </c>
      <c r="E7880" s="4" t="s">
        <v>2808</v>
      </c>
    </row>
    <row r="7881" spans="1:5" ht="15" thickBot="1" x14ac:dyDescent="0.35">
      <c r="A7881" s="17"/>
      <c r="B7881" s="17"/>
      <c r="C7881" s="18"/>
      <c r="D7881" s="1">
        <v>0</v>
      </c>
      <c r="E7881" s="4" t="s">
        <v>69</v>
      </c>
    </row>
    <row r="7882" spans="1:5" ht="15" thickBot="1" x14ac:dyDescent="0.35">
      <c r="A7882" s="17"/>
      <c r="B7882" s="17"/>
      <c r="C7882" s="18"/>
      <c r="D7882" s="1">
        <v>-1</v>
      </c>
      <c r="E7882" s="4" t="s">
        <v>8</v>
      </c>
    </row>
    <row r="7883" spans="1:5" ht="15" thickBot="1" x14ac:dyDescent="0.35">
      <c r="A7883" s="17"/>
      <c r="B7883" s="17"/>
      <c r="C7883" s="18"/>
      <c r="D7883" s="1">
        <v>-2</v>
      </c>
      <c r="E7883" s="4" t="s">
        <v>3136</v>
      </c>
    </row>
    <row r="7884" spans="1:5" ht="15" thickBot="1" x14ac:dyDescent="0.35">
      <c r="A7884" s="19"/>
      <c r="B7884" s="19"/>
      <c r="C7884" s="20"/>
      <c r="D7884" s="5">
        <v>-3</v>
      </c>
      <c r="E7884" s="6" t="s">
        <v>51</v>
      </c>
    </row>
    <row r="7885" spans="1:5" ht="15" thickBot="1" x14ac:dyDescent="0.35">
      <c r="A7885" s="9" t="s">
        <v>4331</v>
      </c>
      <c r="B7885" s="9" t="s">
        <v>5</v>
      </c>
      <c r="C7885" s="9" t="s">
        <v>63</v>
      </c>
      <c r="D7885" s="22" t="s">
        <v>4328</v>
      </c>
      <c r="E7885" s="22"/>
    </row>
    <row r="7886" spans="1:5" ht="15" thickBot="1" x14ac:dyDescent="0.35">
      <c r="A7886" s="17"/>
      <c r="B7886" s="17"/>
      <c r="C7886" s="18"/>
      <c r="D7886" s="2" t="s">
        <v>211</v>
      </c>
      <c r="E7886" s="3" t="s">
        <v>212</v>
      </c>
    </row>
    <row r="7887" spans="1:5" ht="15" thickBot="1" x14ac:dyDescent="0.35">
      <c r="A7887" s="17"/>
      <c r="B7887" s="17"/>
      <c r="C7887" s="18"/>
      <c r="D7887" s="1">
        <v>1</v>
      </c>
      <c r="E7887" s="4" t="s">
        <v>2808</v>
      </c>
    </row>
    <row r="7888" spans="1:5" ht="15" thickBot="1" x14ac:dyDescent="0.35">
      <c r="A7888" s="17"/>
      <c r="B7888" s="17"/>
      <c r="C7888" s="18"/>
      <c r="D7888" s="1">
        <v>0</v>
      </c>
      <c r="E7888" s="4" t="s">
        <v>69</v>
      </c>
    </row>
    <row r="7889" spans="1:5" ht="15" thickBot="1" x14ac:dyDescent="0.35">
      <c r="A7889" s="17"/>
      <c r="B7889" s="17"/>
      <c r="C7889" s="18"/>
      <c r="D7889" s="1">
        <v>-1</v>
      </c>
      <c r="E7889" s="4" t="s">
        <v>8</v>
      </c>
    </row>
    <row r="7890" spans="1:5" ht="15" thickBot="1" x14ac:dyDescent="0.35">
      <c r="A7890" s="17"/>
      <c r="B7890" s="17"/>
      <c r="C7890" s="18"/>
      <c r="D7890" s="1">
        <v>-2</v>
      </c>
      <c r="E7890" s="4" t="s">
        <v>3136</v>
      </c>
    </row>
    <row r="7891" spans="1:5" ht="15" thickBot="1" x14ac:dyDescent="0.35">
      <c r="A7891" s="19"/>
      <c r="B7891" s="19"/>
      <c r="C7891" s="20"/>
      <c r="D7891" s="5">
        <v>-3</v>
      </c>
      <c r="E7891" s="6" t="s">
        <v>51</v>
      </c>
    </row>
    <row r="7892" spans="1:5" ht="15" thickBot="1" x14ac:dyDescent="0.35">
      <c r="A7892" s="9" t="s">
        <v>4332</v>
      </c>
      <c r="B7892" s="9" t="s">
        <v>5</v>
      </c>
      <c r="C7892" s="9" t="s">
        <v>63</v>
      </c>
      <c r="D7892" s="22" t="s">
        <v>4328</v>
      </c>
      <c r="E7892" s="22"/>
    </row>
    <row r="7893" spans="1:5" ht="15" thickBot="1" x14ac:dyDescent="0.35">
      <c r="A7893" s="17"/>
      <c r="B7893" s="17"/>
      <c r="C7893" s="18"/>
      <c r="D7893" s="2" t="s">
        <v>211</v>
      </c>
      <c r="E7893" s="3" t="s">
        <v>212</v>
      </c>
    </row>
    <row r="7894" spans="1:5" ht="15" thickBot="1" x14ac:dyDescent="0.35">
      <c r="A7894" s="17"/>
      <c r="B7894" s="17"/>
      <c r="C7894" s="18"/>
      <c r="D7894" s="1">
        <v>1</v>
      </c>
      <c r="E7894" s="4" t="s">
        <v>2808</v>
      </c>
    </row>
    <row r="7895" spans="1:5" ht="15" thickBot="1" x14ac:dyDescent="0.35">
      <c r="A7895" s="17"/>
      <c r="B7895" s="17"/>
      <c r="C7895" s="18"/>
      <c r="D7895" s="1">
        <v>0</v>
      </c>
      <c r="E7895" s="4" t="s">
        <v>69</v>
      </c>
    </row>
    <row r="7896" spans="1:5" ht="15" thickBot="1" x14ac:dyDescent="0.35">
      <c r="A7896" s="17"/>
      <c r="B7896" s="17"/>
      <c r="C7896" s="18"/>
      <c r="D7896" s="1">
        <v>-1</v>
      </c>
      <c r="E7896" s="4" t="s">
        <v>8</v>
      </c>
    </row>
    <row r="7897" spans="1:5" ht="15" thickBot="1" x14ac:dyDescent="0.35">
      <c r="A7897" s="17"/>
      <c r="B7897" s="17"/>
      <c r="C7897" s="18"/>
      <c r="D7897" s="1">
        <v>-2</v>
      </c>
      <c r="E7897" s="4" t="s">
        <v>3136</v>
      </c>
    </row>
    <row r="7898" spans="1:5" ht="15" thickBot="1" x14ac:dyDescent="0.35">
      <c r="A7898" s="19"/>
      <c r="B7898" s="19"/>
      <c r="C7898" s="20"/>
      <c r="D7898" s="5">
        <v>-3</v>
      </c>
      <c r="E7898" s="6" t="s">
        <v>51</v>
      </c>
    </row>
    <row r="7899" spans="1:5" ht="15" thickBot="1" x14ac:dyDescent="0.35">
      <c r="A7899" s="9" t="s">
        <v>4333</v>
      </c>
      <c r="B7899" s="9" t="s">
        <v>5</v>
      </c>
      <c r="C7899" s="9" t="s">
        <v>63</v>
      </c>
      <c r="D7899" s="22" t="s">
        <v>4328</v>
      </c>
      <c r="E7899" s="22"/>
    </row>
    <row r="7900" spans="1:5" ht="15" thickBot="1" x14ac:dyDescent="0.35">
      <c r="A7900" s="17"/>
      <c r="B7900" s="17"/>
      <c r="C7900" s="18"/>
      <c r="D7900" s="2" t="s">
        <v>211</v>
      </c>
      <c r="E7900" s="3" t="s">
        <v>212</v>
      </c>
    </row>
    <row r="7901" spans="1:5" ht="15" thickBot="1" x14ac:dyDescent="0.35">
      <c r="A7901" s="17"/>
      <c r="B7901" s="17"/>
      <c r="C7901" s="18"/>
      <c r="D7901" s="1">
        <v>1</v>
      </c>
      <c r="E7901" s="4" t="s">
        <v>2808</v>
      </c>
    </row>
    <row r="7902" spans="1:5" ht="15" thickBot="1" x14ac:dyDescent="0.35">
      <c r="A7902" s="17"/>
      <c r="B7902" s="17"/>
      <c r="C7902" s="18"/>
      <c r="D7902" s="1">
        <v>0</v>
      </c>
      <c r="E7902" s="4" t="s">
        <v>69</v>
      </c>
    </row>
    <row r="7903" spans="1:5" ht="15" thickBot="1" x14ac:dyDescent="0.35">
      <c r="A7903" s="17"/>
      <c r="B7903" s="17"/>
      <c r="C7903" s="18"/>
      <c r="D7903" s="1">
        <v>-1</v>
      </c>
      <c r="E7903" s="4" t="s">
        <v>8</v>
      </c>
    </row>
    <row r="7904" spans="1:5" ht="15" thickBot="1" x14ac:dyDescent="0.35">
      <c r="A7904" s="17"/>
      <c r="B7904" s="17"/>
      <c r="C7904" s="18"/>
      <c r="D7904" s="1">
        <v>-2</v>
      </c>
      <c r="E7904" s="4" t="s">
        <v>3136</v>
      </c>
    </row>
    <row r="7905" spans="1:5" ht="15" thickBot="1" x14ac:dyDescent="0.35">
      <c r="A7905" s="19"/>
      <c r="B7905" s="19"/>
      <c r="C7905" s="20"/>
      <c r="D7905" s="5">
        <v>-3</v>
      </c>
      <c r="E7905" s="6" t="s">
        <v>51</v>
      </c>
    </row>
    <row r="7906" spans="1:5" ht="15" thickBot="1" x14ac:dyDescent="0.35">
      <c r="A7906" s="9" t="s">
        <v>4334</v>
      </c>
      <c r="B7906" s="9" t="s">
        <v>5</v>
      </c>
      <c r="C7906" s="9" t="s">
        <v>63</v>
      </c>
      <c r="D7906" s="22" t="s">
        <v>4328</v>
      </c>
      <c r="E7906" s="22"/>
    </row>
    <row r="7907" spans="1:5" ht="15" thickBot="1" x14ac:dyDescent="0.35">
      <c r="A7907" s="17"/>
      <c r="B7907" s="17"/>
      <c r="C7907" s="18"/>
      <c r="D7907" s="2" t="s">
        <v>211</v>
      </c>
      <c r="E7907" s="3" t="s">
        <v>212</v>
      </c>
    </row>
    <row r="7908" spans="1:5" ht="15" thickBot="1" x14ac:dyDescent="0.35">
      <c r="A7908" s="17"/>
      <c r="B7908" s="17"/>
      <c r="C7908" s="18"/>
      <c r="D7908" s="1">
        <v>1</v>
      </c>
      <c r="E7908" s="4" t="s">
        <v>2808</v>
      </c>
    </row>
    <row r="7909" spans="1:5" ht="15" thickBot="1" x14ac:dyDescent="0.35">
      <c r="A7909" s="17"/>
      <c r="B7909" s="17"/>
      <c r="C7909" s="18"/>
      <c r="D7909" s="1">
        <v>0</v>
      </c>
      <c r="E7909" s="4" t="s">
        <v>69</v>
      </c>
    </row>
    <row r="7910" spans="1:5" ht="15" thickBot="1" x14ac:dyDescent="0.35">
      <c r="A7910" s="17"/>
      <c r="B7910" s="17"/>
      <c r="C7910" s="18"/>
      <c r="D7910" s="1">
        <v>-1</v>
      </c>
      <c r="E7910" s="4" t="s">
        <v>8</v>
      </c>
    </row>
    <row r="7911" spans="1:5" ht="15" thickBot="1" x14ac:dyDescent="0.35">
      <c r="A7911" s="17"/>
      <c r="B7911" s="17"/>
      <c r="C7911" s="18"/>
      <c r="D7911" s="1">
        <v>-2</v>
      </c>
      <c r="E7911" s="4" t="s">
        <v>3136</v>
      </c>
    </row>
    <row r="7912" spans="1:5" ht="15" thickBot="1" x14ac:dyDescent="0.35">
      <c r="A7912" s="19"/>
      <c r="B7912" s="19"/>
      <c r="C7912" s="20"/>
      <c r="D7912" s="5">
        <v>-3</v>
      </c>
      <c r="E7912" s="6" t="s">
        <v>51</v>
      </c>
    </row>
    <row r="7913" spans="1:5" ht="15" thickBot="1" x14ac:dyDescent="0.35">
      <c r="A7913" s="9" t="s">
        <v>4335</v>
      </c>
      <c r="B7913" s="9" t="s">
        <v>5</v>
      </c>
      <c r="C7913" s="9" t="s">
        <v>63</v>
      </c>
      <c r="D7913" s="22" t="s">
        <v>4328</v>
      </c>
      <c r="E7913" s="22"/>
    </row>
    <row r="7914" spans="1:5" ht="15" thickBot="1" x14ac:dyDescent="0.35">
      <c r="A7914" s="17"/>
      <c r="B7914" s="17"/>
      <c r="C7914" s="18"/>
      <c r="D7914" s="2" t="s">
        <v>211</v>
      </c>
      <c r="E7914" s="3" t="s">
        <v>212</v>
      </c>
    </row>
    <row r="7915" spans="1:5" ht="15" thickBot="1" x14ac:dyDescent="0.35">
      <c r="A7915" s="17"/>
      <c r="B7915" s="17"/>
      <c r="C7915" s="18"/>
      <c r="D7915" s="1">
        <v>1</v>
      </c>
      <c r="E7915" s="4" t="s">
        <v>2808</v>
      </c>
    </row>
    <row r="7916" spans="1:5" ht="15" thickBot="1" x14ac:dyDescent="0.35">
      <c r="A7916" s="17"/>
      <c r="B7916" s="17"/>
      <c r="C7916" s="18"/>
      <c r="D7916" s="1">
        <v>0</v>
      </c>
      <c r="E7916" s="4" t="s">
        <v>69</v>
      </c>
    </row>
    <row r="7917" spans="1:5" ht="15" thickBot="1" x14ac:dyDescent="0.35">
      <c r="A7917" s="17"/>
      <c r="B7917" s="17"/>
      <c r="C7917" s="18"/>
      <c r="D7917" s="1">
        <v>-1</v>
      </c>
      <c r="E7917" s="4" t="s">
        <v>8</v>
      </c>
    </row>
    <row r="7918" spans="1:5" ht="15" thickBot="1" x14ac:dyDescent="0.35">
      <c r="A7918" s="17"/>
      <c r="B7918" s="17"/>
      <c r="C7918" s="18"/>
      <c r="D7918" s="1">
        <v>-2</v>
      </c>
      <c r="E7918" s="4" t="s">
        <v>3136</v>
      </c>
    </row>
    <row r="7919" spans="1:5" ht="15" thickBot="1" x14ac:dyDescent="0.35">
      <c r="A7919" s="19"/>
      <c r="B7919" s="19"/>
      <c r="C7919" s="20"/>
      <c r="D7919" s="5">
        <v>-3</v>
      </c>
      <c r="E7919" s="6" t="s">
        <v>51</v>
      </c>
    </row>
    <row r="7920" spans="1:5" ht="15" thickBot="1" x14ac:dyDescent="0.35">
      <c r="A7920" s="9" t="s">
        <v>4336</v>
      </c>
      <c r="B7920" s="9" t="s">
        <v>5</v>
      </c>
      <c r="C7920" s="9" t="s">
        <v>63</v>
      </c>
      <c r="D7920" s="22" t="s">
        <v>4328</v>
      </c>
      <c r="E7920" s="22"/>
    </row>
    <row r="7921" spans="1:5" ht="15" thickBot="1" x14ac:dyDescent="0.35">
      <c r="A7921" s="17"/>
      <c r="B7921" s="17"/>
      <c r="C7921" s="18"/>
      <c r="D7921" s="2" t="s">
        <v>211</v>
      </c>
      <c r="E7921" s="3" t="s">
        <v>212</v>
      </c>
    </row>
    <row r="7922" spans="1:5" ht="15" thickBot="1" x14ac:dyDescent="0.35">
      <c r="A7922" s="17"/>
      <c r="B7922" s="17"/>
      <c r="C7922" s="18"/>
      <c r="D7922" s="1">
        <v>1</v>
      </c>
      <c r="E7922" s="4" t="s">
        <v>2808</v>
      </c>
    </row>
    <row r="7923" spans="1:5" ht="15" thickBot="1" x14ac:dyDescent="0.35">
      <c r="A7923" s="17"/>
      <c r="B7923" s="17"/>
      <c r="C7923" s="18"/>
      <c r="D7923" s="1">
        <v>0</v>
      </c>
      <c r="E7923" s="4" t="s">
        <v>69</v>
      </c>
    </row>
    <row r="7924" spans="1:5" ht="15" thickBot="1" x14ac:dyDescent="0.35">
      <c r="A7924" s="17"/>
      <c r="B7924" s="17"/>
      <c r="C7924" s="18"/>
      <c r="D7924" s="1">
        <v>-1</v>
      </c>
      <c r="E7924" s="4" t="s">
        <v>8</v>
      </c>
    </row>
    <row r="7925" spans="1:5" ht="15" thickBot="1" x14ac:dyDescent="0.35">
      <c r="A7925" s="17"/>
      <c r="B7925" s="17"/>
      <c r="C7925" s="18"/>
      <c r="D7925" s="1">
        <v>-2</v>
      </c>
      <c r="E7925" s="4" t="s">
        <v>3136</v>
      </c>
    </row>
    <row r="7926" spans="1:5" ht="15" thickBot="1" x14ac:dyDescent="0.35">
      <c r="A7926" s="19"/>
      <c r="B7926" s="19"/>
      <c r="C7926" s="20"/>
      <c r="D7926" s="5">
        <v>-3</v>
      </c>
      <c r="E7926" s="6" t="s">
        <v>51</v>
      </c>
    </row>
    <row r="7927" spans="1:5" ht="15" thickBot="1" x14ac:dyDescent="0.35">
      <c r="A7927" s="9" t="s">
        <v>4337</v>
      </c>
      <c r="B7927" s="9" t="s">
        <v>5</v>
      </c>
      <c r="C7927" s="9" t="s">
        <v>63</v>
      </c>
      <c r="D7927" s="22" t="s">
        <v>4338</v>
      </c>
      <c r="E7927" s="22"/>
    </row>
    <row r="7928" spans="1:5" ht="15" thickBot="1" x14ac:dyDescent="0.35">
      <c r="A7928" s="17"/>
      <c r="B7928" s="17"/>
      <c r="C7928" s="18"/>
      <c r="D7928" s="2" t="s">
        <v>211</v>
      </c>
      <c r="E7928" s="3" t="s">
        <v>212</v>
      </c>
    </row>
    <row r="7929" spans="1:5" ht="15" thickBot="1" x14ac:dyDescent="0.35">
      <c r="A7929" s="17"/>
      <c r="B7929" s="17"/>
      <c r="C7929" s="18"/>
      <c r="D7929" s="1">
        <v>1</v>
      </c>
      <c r="E7929" s="4" t="s">
        <v>2808</v>
      </c>
    </row>
    <row r="7930" spans="1:5" ht="15" thickBot="1" x14ac:dyDescent="0.35">
      <c r="A7930" s="17"/>
      <c r="B7930" s="17"/>
      <c r="C7930" s="18"/>
      <c r="D7930" s="1">
        <v>0</v>
      </c>
      <c r="E7930" s="4" t="s">
        <v>69</v>
      </c>
    </row>
    <row r="7931" spans="1:5" ht="15" thickBot="1" x14ac:dyDescent="0.35">
      <c r="A7931" s="17"/>
      <c r="B7931" s="17"/>
      <c r="C7931" s="18"/>
      <c r="D7931" s="1">
        <v>-1</v>
      </c>
      <c r="E7931" s="4" t="s">
        <v>8</v>
      </c>
    </row>
    <row r="7932" spans="1:5" ht="15" thickBot="1" x14ac:dyDescent="0.35">
      <c r="A7932" s="17"/>
      <c r="B7932" s="17"/>
      <c r="C7932" s="18"/>
      <c r="D7932" s="1">
        <v>-2</v>
      </c>
      <c r="E7932" s="4" t="s">
        <v>3136</v>
      </c>
    </row>
    <row r="7933" spans="1:5" ht="15" thickBot="1" x14ac:dyDescent="0.35">
      <c r="A7933" s="19"/>
      <c r="B7933" s="19"/>
      <c r="C7933" s="20"/>
      <c r="D7933" s="5">
        <v>-3</v>
      </c>
      <c r="E7933" s="6" t="s">
        <v>51</v>
      </c>
    </row>
    <row r="7934" spans="1:5" ht="15" thickBot="1" x14ac:dyDescent="0.35">
      <c r="A7934" s="9" t="s">
        <v>4339</v>
      </c>
      <c r="B7934" s="9" t="s">
        <v>5</v>
      </c>
      <c r="C7934" s="9" t="s">
        <v>63</v>
      </c>
      <c r="D7934" s="22" t="s">
        <v>4338</v>
      </c>
      <c r="E7934" s="22"/>
    </row>
    <row r="7935" spans="1:5" ht="15" thickBot="1" x14ac:dyDescent="0.35">
      <c r="A7935" s="17"/>
      <c r="B7935" s="17"/>
      <c r="C7935" s="18"/>
      <c r="D7935" s="2" t="s">
        <v>211</v>
      </c>
      <c r="E7935" s="3" t="s">
        <v>212</v>
      </c>
    </row>
    <row r="7936" spans="1:5" ht="15" thickBot="1" x14ac:dyDescent="0.35">
      <c r="A7936" s="17"/>
      <c r="B7936" s="17"/>
      <c r="C7936" s="18"/>
      <c r="D7936" s="1">
        <v>1</v>
      </c>
      <c r="E7936" s="4" t="s">
        <v>2808</v>
      </c>
    </row>
    <row r="7937" spans="1:5" ht="15" thickBot="1" x14ac:dyDescent="0.35">
      <c r="A7937" s="17"/>
      <c r="B7937" s="17"/>
      <c r="C7937" s="18"/>
      <c r="D7937" s="1">
        <v>0</v>
      </c>
      <c r="E7937" s="4" t="s">
        <v>69</v>
      </c>
    </row>
    <row r="7938" spans="1:5" ht="15" thickBot="1" x14ac:dyDescent="0.35">
      <c r="A7938" s="17"/>
      <c r="B7938" s="17"/>
      <c r="C7938" s="18"/>
      <c r="D7938" s="1">
        <v>-1</v>
      </c>
      <c r="E7938" s="4" t="s">
        <v>8</v>
      </c>
    </row>
    <row r="7939" spans="1:5" ht="15" thickBot="1" x14ac:dyDescent="0.35">
      <c r="A7939" s="17"/>
      <c r="B7939" s="17"/>
      <c r="C7939" s="18"/>
      <c r="D7939" s="1">
        <v>-2</v>
      </c>
      <c r="E7939" s="4" t="s">
        <v>3136</v>
      </c>
    </row>
    <row r="7940" spans="1:5" ht="15" thickBot="1" x14ac:dyDescent="0.35">
      <c r="A7940" s="19"/>
      <c r="B7940" s="19"/>
      <c r="C7940" s="20"/>
      <c r="D7940" s="5">
        <v>-3</v>
      </c>
      <c r="E7940" s="6" t="s">
        <v>51</v>
      </c>
    </row>
    <row r="7941" spans="1:5" ht="15" thickBot="1" x14ac:dyDescent="0.35">
      <c r="A7941" s="9" t="s">
        <v>4340</v>
      </c>
      <c r="B7941" s="9" t="s">
        <v>5</v>
      </c>
      <c r="C7941" s="9" t="s">
        <v>63</v>
      </c>
      <c r="D7941" s="22" t="s">
        <v>4338</v>
      </c>
      <c r="E7941" s="22"/>
    </row>
    <row r="7942" spans="1:5" ht="15" thickBot="1" x14ac:dyDescent="0.35">
      <c r="A7942" s="17"/>
      <c r="B7942" s="17"/>
      <c r="C7942" s="18"/>
      <c r="D7942" s="2" t="s">
        <v>211</v>
      </c>
      <c r="E7942" s="3" t="s">
        <v>212</v>
      </c>
    </row>
    <row r="7943" spans="1:5" ht="15" thickBot="1" x14ac:dyDescent="0.35">
      <c r="A7943" s="17"/>
      <c r="B7943" s="17"/>
      <c r="C7943" s="18"/>
      <c r="D7943" s="1">
        <v>1</v>
      </c>
      <c r="E7943" s="4" t="s">
        <v>2808</v>
      </c>
    </row>
    <row r="7944" spans="1:5" ht="15" thickBot="1" x14ac:dyDescent="0.35">
      <c r="A7944" s="17"/>
      <c r="B7944" s="17"/>
      <c r="C7944" s="18"/>
      <c r="D7944" s="1">
        <v>0</v>
      </c>
      <c r="E7944" s="4" t="s">
        <v>69</v>
      </c>
    </row>
    <row r="7945" spans="1:5" ht="15" thickBot="1" x14ac:dyDescent="0.35">
      <c r="A7945" s="17"/>
      <c r="B7945" s="17"/>
      <c r="C7945" s="18"/>
      <c r="D7945" s="1">
        <v>-1</v>
      </c>
      <c r="E7945" s="4" t="s">
        <v>8</v>
      </c>
    </row>
    <row r="7946" spans="1:5" ht="15" thickBot="1" x14ac:dyDescent="0.35">
      <c r="A7946" s="17"/>
      <c r="B7946" s="17"/>
      <c r="C7946" s="18"/>
      <c r="D7946" s="1">
        <v>-2</v>
      </c>
      <c r="E7946" s="4" t="s">
        <v>3136</v>
      </c>
    </row>
    <row r="7947" spans="1:5" ht="15" thickBot="1" x14ac:dyDescent="0.35">
      <c r="A7947" s="19"/>
      <c r="B7947" s="19"/>
      <c r="C7947" s="20"/>
      <c r="D7947" s="5">
        <v>-3</v>
      </c>
      <c r="E7947" s="6" t="s">
        <v>51</v>
      </c>
    </row>
    <row r="7948" spans="1:5" ht="15" thickBot="1" x14ac:dyDescent="0.35">
      <c r="A7948" s="9" t="s">
        <v>4341</v>
      </c>
      <c r="B7948" s="9" t="s">
        <v>5</v>
      </c>
      <c r="C7948" s="9" t="s">
        <v>63</v>
      </c>
      <c r="D7948" s="22" t="s">
        <v>4338</v>
      </c>
      <c r="E7948" s="22"/>
    </row>
    <row r="7949" spans="1:5" ht="15" thickBot="1" x14ac:dyDescent="0.35">
      <c r="A7949" s="17"/>
      <c r="B7949" s="17"/>
      <c r="C7949" s="18"/>
      <c r="D7949" s="2" t="s">
        <v>211</v>
      </c>
      <c r="E7949" s="3" t="s">
        <v>212</v>
      </c>
    </row>
    <row r="7950" spans="1:5" ht="15" thickBot="1" x14ac:dyDescent="0.35">
      <c r="A7950" s="17"/>
      <c r="B7950" s="17"/>
      <c r="C7950" s="18"/>
      <c r="D7950" s="1">
        <v>1</v>
      </c>
      <c r="E7950" s="4" t="s">
        <v>2808</v>
      </c>
    </row>
    <row r="7951" spans="1:5" ht="15" thickBot="1" x14ac:dyDescent="0.35">
      <c r="A7951" s="17"/>
      <c r="B7951" s="17"/>
      <c r="C7951" s="18"/>
      <c r="D7951" s="1">
        <v>0</v>
      </c>
      <c r="E7951" s="4" t="s">
        <v>69</v>
      </c>
    </row>
    <row r="7952" spans="1:5" ht="15" thickBot="1" x14ac:dyDescent="0.35">
      <c r="A7952" s="17"/>
      <c r="B7952" s="17"/>
      <c r="C7952" s="18"/>
      <c r="D7952" s="1">
        <v>-1</v>
      </c>
      <c r="E7952" s="4" t="s">
        <v>8</v>
      </c>
    </row>
    <row r="7953" spans="1:5" ht="15" thickBot="1" x14ac:dyDescent="0.35">
      <c r="A7953" s="17"/>
      <c r="B7953" s="17"/>
      <c r="C7953" s="18"/>
      <c r="D7953" s="1">
        <v>-2</v>
      </c>
      <c r="E7953" s="4" t="s">
        <v>3136</v>
      </c>
    </row>
    <row r="7954" spans="1:5" ht="15" thickBot="1" x14ac:dyDescent="0.35">
      <c r="A7954" s="19"/>
      <c r="B7954" s="19"/>
      <c r="C7954" s="20"/>
      <c r="D7954" s="5">
        <v>-3</v>
      </c>
      <c r="E7954" s="6" t="s">
        <v>51</v>
      </c>
    </row>
    <row r="7955" spans="1:5" ht="15" thickBot="1" x14ac:dyDescent="0.35">
      <c r="A7955" s="9" t="s">
        <v>4342</v>
      </c>
      <c r="B7955" s="9" t="s">
        <v>5</v>
      </c>
      <c r="C7955" s="9" t="s">
        <v>63</v>
      </c>
      <c r="D7955" s="22" t="s">
        <v>4338</v>
      </c>
      <c r="E7955" s="22"/>
    </row>
    <row r="7956" spans="1:5" ht="15" thickBot="1" x14ac:dyDescent="0.35">
      <c r="A7956" s="17"/>
      <c r="B7956" s="17"/>
      <c r="C7956" s="18"/>
      <c r="D7956" s="2" t="s">
        <v>211</v>
      </c>
      <c r="E7956" s="3" t="s">
        <v>212</v>
      </c>
    </row>
    <row r="7957" spans="1:5" ht="15" thickBot="1" x14ac:dyDescent="0.35">
      <c r="A7957" s="17"/>
      <c r="B7957" s="17"/>
      <c r="C7957" s="18"/>
      <c r="D7957" s="1">
        <v>1</v>
      </c>
      <c r="E7957" s="4" t="s">
        <v>2808</v>
      </c>
    </row>
    <row r="7958" spans="1:5" ht="15" thickBot="1" x14ac:dyDescent="0.35">
      <c r="A7958" s="17"/>
      <c r="B7958" s="17"/>
      <c r="C7958" s="18"/>
      <c r="D7958" s="1">
        <v>0</v>
      </c>
      <c r="E7958" s="4" t="s">
        <v>69</v>
      </c>
    </row>
    <row r="7959" spans="1:5" ht="15" thickBot="1" x14ac:dyDescent="0.35">
      <c r="A7959" s="17"/>
      <c r="B7959" s="17"/>
      <c r="C7959" s="18"/>
      <c r="D7959" s="1">
        <v>-1</v>
      </c>
      <c r="E7959" s="4" t="s">
        <v>8</v>
      </c>
    </row>
    <row r="7960" spans="1:5" ht="15" thickBot="1" x14ac:dyDescent="0.35">
      <c r="A7960" s="17"/>
      <c r="B7960" s="17"/>
      <c r="C7960" s="18"/>
      <c r="D7960" s="1">
        <v>-2</v>
      </c>
      <c r="E7960" s="4" t="s">
        <v>3136</v>
      </c>
    </row>
    <row r="7961" spans="1:5" ht="15" thickBot="1" x14ac:dyDescent="0.35">
      <c r="A7961" s="19"/>
      <c r="B7961" s="19"/>
      <c r="C7961" s="20"/>
      <c r="D7961" s="5">
        <v>-3</v>
      </c>
      <c r="E7961" s="6" t="s">
        <v>51</v>
      </c>
    </row>
    <row r="7962" spans="1:5" ht="15" thickBot="1" x14ac:dyDescent="0.35">
      <c r="A7962" s="9" t="s">
        <v>4343</v>
      </c>
      <c r="B7962" s="9" t="s">
        <v>5</v>
      </c>
      <c r="C7962" s="9" t="s">
        <v>63</v>
      </c>
      <c r="D7962" s="22" t="s">
        <v>4338</v>
      </c>
      <c r="E7962" s="22"/>
    </row>
    <row r="7963" spans="1:5" ht="15" thickBot="1" x14ac:dyDescent="0.35">
      <c r="A7963" s="17"/>
      <c r="B7963" s="17"/>
      <c r="C7963" s="18"/>
      <c r="D7963" s="2" t="s">
        <v>211</v>
      </c>
      <c r="E7963" s="3" t="s">
        <v>212</v>
      </c>
    </row>
    <row r="7964" spans="1:5" ht="15" thickBot="1" x14ac:dyDescent="0.35">
      <c r="A7964" s="17"/>
      <c r="B7964" s="17"/>
      <c r="C7964" s="18"/>
      <c r="D7964" s="1">
        <v>1</v>
      </c>
      <c r="E7964" s="4" t="s">
        <v>2808</v>
      </c>
    </row>
    <row r="7965" spans="1:5" ht="15" thickBot="1" x14ac:dyDescent="0.35">
      <c r="A7965" s="17"/>
      <c r="B7965" s="17"/>
      <c r="C7965" s="18"/>
      <c r="D7965" s="1">
        <v>0</v>
      </c>
      <c r="E7965" s="4" t="s">
        <v>69</v>
      </c>
    </row>
    <row r="7966" spans="1:5" ht="15" thickBot="1" x14ac:dyDescent="0.35">
      <c r="A7966" s="17"/>
      <c r="B7966" s="17"/>
      <c r="C7966" s="18"/>
      <c r="D7966" s="1">
        <v>-1</v>
      </c>
      <c r="E7966" s="4" t="s">
        <v>8</v>
      </c>
    </row>
    <row r="7967" spans="1:5" ht="15" thickBot="1" x14ac:dyDescent="0.35">
      <c r="A7967" s="17"/>
      <c r="B7967" s="17"/>
      <c r="C7967" s="18"/>
      <c r="D7967" s="1">
        <v>-2</v>
      </c>
      <c r="E7967" s="4" t="s">
        <v>3136</v>
      </c>
    </row>
    <row r="7968" spans="1:5" ht="15" thickBot="1" x14ac:dyDescent="0.35">
      <c r="A7968" s="19"/>
      <c r="B7968" s="19"/>
      <c r="C7968" s="20"/>
      <c r="D7968" s="5">
        <v>-3</v>
      </c>
      <c r="E7968" s="6" t="s">
        <v>51</v>
      </c>
    </row>
    <row r="7969" spans="1:5" ht="15" thickBot="1" x14ac:dyDescent="0.35">
      <c r="A7969" s="9" t="s">
        <v>4344</v>
      </c>
      <c r="B7969" s="9" t="s">
        <v>5</v>
      </c>
      <c r="C7969" s="9" t="s">
        <v>63</v>
      </c>
      <c r="D7969" s="22" t="s">
        <v>4338</v>
      </c>
      <c r="E7969" s="22"/>
    </row>
    <row r="7970" spans="1:5" ht="15" thickBot="1" x14ac:dyDescent="0.35">
      <c r="A7970" s="17"/>
      <c r="B7970" s="17"/>
      <c r="C7970" s="18"/>
      <c r="D7970" s="2" t="s">
        <v>211</v>
      </c>
      <c r="E7970" s="3" t="s">
        <v>212</v>
      </c>
    </row>
    <row r="7971" spans="1:5" ht="15" thickBot="1" x14ac:dyDescent="0.35">
      <c r="A7971" s="17"/>
      <c r="B7971" s="17"/>
      <c r="C7971" s="18"/>
      <c r="D7971" s="1">
        <v>1</v>
      </c>
      <c r="E7971" s="4" t="s">
        <v>2808</v>
      </c>
    </row>
    <row r="7972" spans="1:5" ht="15" thickBot="1" x14ac:dyDescent="0.35">
      <c r="A7972" s="17"/>
      <c r="B7972" s="17"/>
      <c r="C7972" s="18"/>
      <c r="D7972" s="1">
        <v>0</v>
      </c>
      <c r="E7972" s="4" t="s">
        <v>69</v>
      </c>
    </row>
    <row r="7973" spans="1:5" ht="15" thickBot="1" x14ac:dyDescent="0.35">
      <c r="A7973" s="17"/>
      <c r="B7973" s="17"/>
      <c r="C7973" s="18"/>
      <c r="D7973" s="1">
        <v>-1</v>
      </c>
      <c r="E7973" s="4" t="s">
        <v>8</v>
      </c>
    </row>
    <row r="7974" spans="1:5" ht="15" thickBot="1" x14ac:dyDescent="0.35">
      <c r="A7974" s="17"/>
      <c r="B7974" s="17"/>
      <c r="C7974" s="18"/>
      <c r="D7974" s="1">
        <v>-2</v>
      </c>
      <c r="E7974" s="4" t="s">
        <v>3136</v>
      </c>
    </row>
    <row r="7975" spans="1:5" ht="15" thickBot="1" x14ac:dyDescent="0.35">
      <c r="A7975" s="19"/>
      <c r="B7975" s="19"/>
      <c r="C7975" s="20"/>
      <c r="D7975" s="5">
        <v>-3</v>
      </c>
      <c r="E7975" s="6" t="s">
        <v>51</v>
      </c>
    </row>
    <row r="7976" spans="1:5" ht="15" thickBot="1" x14ac:dyDescent="0.35">
      <c r="A7976" s="9" t="s">
        <v>4345</v>
      </c>
      <c r="B7976" s="9" t="s">
        <v>5</v>
      </c>
      <c r="C7976" s="9" t="s">
        <v>63</v>
      </c>
      <c r="D7976" s="22" t="s">
        <v>4338</v>
      </c>
      <c r="E7976" s="22"/>
    </row>
    <row r="7977" spans="1:5" ht="15" thickBot="1" x14ac:dyDescent="0.35">
      <c r="A7977" s="17"/>
      <c r="B7977" s="17"/>
      <c r="C7977" s="18"/>
      <c r="D7977" s="2" t="s">
        <v>211</v>
      </c>
      <c r="E7977" s="3" t="s">
        <v>212</v>
      </c>
    </row>
    <row r="7978" spans="1:5" ht="15" thickBot="1" x14ac:dyDescent="0.35">
      <c r="A7978" s="17"/>
      <c r="B7978" s="17"/>
      <c r="C7978" s="18"/>
      <c r="D7978" s="1">
        <v>1</v>
      </c>
      <c r="E7978" s="4" t="s">
        <v>2808</v>
      </c>
    </row>
    <row r="7979" spans="1:5" ht="15" thickBot="1" x14ac:dyDescent="0.35">
      <c r="A7979" s="17"/>
      <c r="B7979" s="17"/>
      <c r="C7979" s="18"/>
      <c r="D7979" s="1">
        <v>0</v>
      </c>
      <c r="E7979" s="4" t="s">
        <v>69</v>
      </c>
    </row>
    <row r="7980" spans="1:5" ht="15" thickBot="1" x14ac:dyDescent="0.35">
      <c r="A7980" s="17"/>
      <c r="B7980" s="17"/>
      <c r="C7980" s="18"/>
      <c r="D7980" s="1">
        <v>-1</v>
      </c>
      <c r="E7980" s="4" t="s">
        <v>8</v>
      </c>
    </row>
    <row r="7981" spans="1:5" ht="15" thickBot="1" x14ac:dyDescent="0.35">
      <c r="A7981" s="17"/>
      <c r="B7981" s="17"/>
      <c r="C7981" s="18"/>
      <c r="D7981" s="1">
        <v>-2</v>
      </c>
      <c r="E7981" s="4" t="s">
        <v>3136</v>
      </c>
    </row>
    <row r="7982" spans="1:5" ht="15" thickBot="1" x14ac:dyDescent="0.35">
      <c r="A7982" s="19"/>
      <c r="B7982" s="19"/>
      <c r="C7982" s="20"/>
      <c r="D7982" s="5">
        <v>-3</v>
      </c>
      <c r="E7982" s="6" t="s">
        <v>51</v>
      </c>
    </row>
    <row r="7983" spans="1:5" ht="15" thickBot="1" x14ac:dyDescent="0.35">
      <c r="A7983" s="9" t="s">
        <v>4346</v>
      </c>
      <c r="B7983" s="9" t="s">
        <v>5</v>
      </c>
      <c r="C7983" s="9" t="s">
        <v>63</v>
      </c>
      <c r="D7983" s="22" t="s">
        <v>4338</v>
      </c>
      <c r="E7983" s="22"/>
    </row>
    <row r="7984" spans="1:5" ht="15" thickBot="1" x14ac:dyDescent="0.35">
      <c r="A7984" s="17"/>
      <c r="B7984" s="17"/>
      <c r="C7984" s="18"/>
      <c r="D7984" s="2" t="s">
        <v>211</v>
      </c>
      <c r="E7984" s="3" t="s">
        <v>212</v>
      </c>
    </row>
    <row r="7985" spans="1:5" ht="15" thickBot="1" x14ac:dyDescent="0.35">
      <c r="A7985" s="17"/>
      <c r="B7985" s="17"/>
      <c r="C7985" s="18"/>
      <c r="D7985" s="1">
        <v>1</v>
      </c>
      <c r="E7985" s="4" t="s">
        <v>2808</v>
      </c>
    </row>
    <row r="7986" spans="1:5" ht="15" thickBot="1" x14ac:dyDescent="0.35">
      <c r="A7986" s="17"/>
      <c r="B7986" s="17"/>
      <c r="C7986" s="18"/>
      <c r="D7986" s="1">
        <v>0</v>
      </c>
      <c r="E7986" s="4" t="s">
        <v>69</v>
      </c>
    </row>
    <row r="7987" spans="1:5" ht="15" thickBot="1" x14ac:dyDescent="0.35">
      <c r="A7987" s="17"/>
      <c r="B7987" s="17"/>
      <c r="C7987" s="18"/>
      <c r="D7987" s="1">
        <v>-1</v>
      </c>
      <c r="E7987" s="4" t="s">
        <v>8</v>
      </c>
    </row>
    <row r="7988" spans="1:5" ht="15" thickBot="1" x14ac:dyDescent="0.35">
      <c r="A7988" s="17"/>
      <c r="B7988" s="17"/>
      <c r="C7988" s="18"/>
      <c r="D7988" s="1">
        <v>-2</v>
      </c>
      <c r="E7988" s="4" t="s">
        <v>3136</v>
      </c>
    </row>
    <row r="7989" spans="1:5" ht="15" thickBot="1" x14ac:dyDescent="0.35">
      <c r="A7989" s="19"/>
      <c r="B7989" s="19"/>
      <c r="C7989" s="20"/>
      <c r="D7989" s="5">
        <v>-3</v>
      </c>
      <c r="E7989" s="6" t="s">
        <v>51</v>
      </c>
    </row>
    <row r="7990" spans="1:5" ht="15" thickBot="1" x14ac:dyDescent="0.35">
      <c r="A7990" s="9" t="s">
        <v>4347</v>
      </c>
      <c r="B7990" s="9" t="s">
        <v>5</v>
      </c>
      <c r="C7990" s="9" t="s">
        <v>63</v>
      </c>
      <c r="D7990" s="22" t="s">
        <v>4348</v>
      </c>
      <c r="E7990" s="22"/>
    </row>
    <row r="7991" spans="1:5" ht="15" thickBot="1" x14ac:dyDescent="0.35">
      <c r="A7991" s="17"/>
      <c r="B7991" s="17"/>
      <c r="C7991" s="18"/>
      <c r="D7991" s="2" t="s">
        <v>211</v>
      </c>
      <c r="E7991" s="3" t="s">
        <v>212</v>
      </c>
    </row>
    <row r="7992" spans="1:5" ht="15" thickBot="1" x14ac:dyDescent="0.35">
      <c r="A7992" s="17"/>
      <c r="B7992" s="17"/>
      <c r="C7992" s="18"/>
      <c r="D7992" s="1">
        <v>1</v>
      </c>
      <c r="E7992" s="4" t="s">
        <v>2808</v>
      </c>
    </row>
    <row r="7993" spans="1:5" ht="15" thickBot="1" x14ac:dyDescent="0.35">
      <c r="A7993" s="17"/>
      <c r="B7993" s="17"/>
      <c r="C7993" s="18"/>
      <c r="D7993" s="1">
        <v>0</v>
      </c>
      <c r="E7993" s="4" t="s">
        <v>69</v>
      </c>
    </row>
    <row r="7994" spans="1:5" ht="15" thickBot="1" x14ac:dyDescent="0.35">
      <c r="A7994" s="17"/>
      <c r="B7994" s="17"/>
      <c r="C7994" s="18"/>
      <c r="D7994" s="1">
        <v>-1</v>
      </c>
      <c r="E7994" s="4" t="s">
        <v>8</v>
      </c>
    </row>
    <row r="7995" spans="1:5" ht="15" thickBot="1" x14ac:dyDescent="0.35">
      <c r="A7995" s="17"/>
      <c r="B7995" s="17"/>
      <c r="C7995" s="18"/>
      <c r="D7995" s="1">
        <v>-2</v>
      </c>
      <c r="E7995" s="4" t="s">
        <v>3136</v>
      </c>
    </row>
    <row r="7996" spans="1:5" ht="15" thickBot="1" x14ac:dyDescent="0.35">
      <c r="A7996" s="19"/>
      <c r="B7996" s="19"/>
      <c r="C7996" s="20"/>
      <c r="D7996" s="5">
        <v>-3</v>
      </c>
      <c r="E7996" s="6" t="s">
        <v>51</v>
      </c>
    </row>
    <row r="7997" spans="1:5" ht="15" thickBot="1" x14ac:dyDescent="0.35">
      <c r="A7997" s="9" t="s">
        <v>4349</v>
      </c>
      <c r="B7997" s="9" t="s">
        <v>5</v>
      </c>
      <c r="C7997" s="9" t="s">
        <v>63</v>
      </c>
      <c r="D7997" s="22" t="s">
        <v>4348</v>
      </c>
      <c r="E7997" s="22"/>
    </row>
    <row r="7998" spans="1:5" ht="15" thickBot="1" x14ac:dyDescent="0.35">
      <c r="A7998" s="17"/>
      <c r="B7998" s="17"/>
      <c r="C7998" s="18"/>
      <c r="D7998" s="2" t="s">
        <v>211</v>
      </c>
      <c r="E7998" s="3" t="s">
        <v>212</v>
      </c>
    </row>
    <row r="7999" spans="1:5" ht="15" thickBot="1" x14ac:dyDescent="0.35">
      <c r="A7999" s="17"/>
      <c r="B7999" s="17"/>
      <c r="C7999" s="18"/>
      <c r="D7999" s="1">
        <v>1</v>
      </c>
      <c r="E7999" s="4" t="s">
        <v>2808</v>
      </c>
    </row>
    <row r="8000" spans="1:5" ht="15" thickBot="1" x14ac:dyDescent="0.35">
      <c r="A8000" s="17"/>
      <c r="B8000" s="17"/>
      <c r="C8000" s="18"/>
      <c r="D8000" s="1">
        <v>0</v>
      </c>
      <c r="E8000" s="4" t="s">
        <v>69</v>
      </c>
    </row>
    <row r="8001" spans="1:5" ht="15" thickBot="1" x14ac:dyDescent="0.35">
      <c r="A8001" s="17"/>
      <c r="B8001" s="17"/>
      <c r="C8001" s="18"/>
      <c r="D8001" s="1">
        <v>-1</v>
      </c>
      <c r="E8001" s="4" t="s">
        <v>8</v>
      </c>
    </row>
    <row r="8002" spans="1:5" ht="15" thickBot="1" x14ac:dyDescent="0.35">
      <c r="A8002" s="17"/>
      <c r="B8002" s="17"/>
      <c r="C8002" s="18"/>
      <c r="D8002" s="1">
        <v>-2</v>
      </c>
      <c r="E8002" s="4" t="s">
        <v>3136</v>
      </c>
    </row>
    <row r="8003" spans="1:5" ht="15" thickBot="1" x14ac:dyDescent="0.35">
      <c r="A8003" s="19"/>
      <c r="B8003" s="19"/>
      <c r="C8003" s="20"/>
      <c r="D8003" s="5">
        <v>-3</v>
      </c>
      <c r="E8003" s="6" t="s">
        <v>51</v>
      </c>
    </row>
    <row r="8004" spans="1:5" ht="15" thickBot="1" x14ac:dyDescent="0.35">
      <c r="A8004" s="9" t="s">
        <v>4350</v>
      </c>
      <c r="B8004" s="9" t="s">
        <v>5</v>
      </c>
      <c r="C8004" s="9" t="s">
        <v>63</v>
      </c>
      <c r="D8004" s="22" t="s">
        <v>4348</v>
      </c>
      <c r="E8004" s="22"/>
    </row>
    <row r="8005" spans="1:5" ht="15" thickBot="1" x14ac:dyDescent="0.35">
      <c r="A8005" s="17"/>
      <c r="B8005" s="17"/>
      <c r="C8005" s="18"/>
      <c r="D8005" s="2" t="s">
        <v>211</v>
      </c>
      <c r="E8005" s="3" t="s">
        <v>212</v>
      </c>
    </row>
    <row r="8006" spans="1:5" ht="15" thickBot="1" x14ac:dyDescent="0.35">
      <c r="A8006" s="17"/>
      <c r="B8006" s="17"/>
      <c r="C8006" s="18"/>
      <c r="D8006" s="1">
        <v>1</v>
      </c>
      <c r="E8006" s="4" t="s">
        <v>2808</v>
      </c>
    </row>
    <row r="8007" spans="1:5" ht="15" thickBot="1" x14ac:dyDescent="0.35">
      <c r="A8007" s="17"/>
      <c r="B8007" s="17"/>
      <c r="C8007" s="18"/>
      <c r="D8007" s="1">
        <v>0</v>
      </c>
      <c r="E8007" s="4" t="s">
        <v>69</v>
      </c>
    </row>
    <row r="8008" spans="1:5" ht="15" thickBot="1" x14ac:dyDescent="0.35">
      <c r="A8008" s="17"/>
      <c r="B8008" s="17"/>
      <c r="C8008" s="18"/>
      <c r="D8008" s="1">
        <v>-1</v>
      </c>
      <c r="E8008" s="4" t="s">
        <v>8</v>
      </c>
    </row>
    <row r="8009" spans="1:5" ht="15" thickBot="1" x14ac:dyDescent="0.35">
      <c r="A8009" s="17"/>
      <c r="B8009" s="17"/>
      <c r="C8009" s="18"/>
      <c r="D8009" s="1">
        <v>-2</v>
      </c>
      <c r="E8009" s="4" t="s">
        <v>3136</v>
      </c>
    </row>
    <row r="8010" spans="1:5" ht="15" thickBot="1" x14ac:dyDescent="0.35">
      <c r="A8010" s="19"/>
      <c r="B8010" s="19"/>
      <c r="C8010" s="20"/>
      <c r="D8010" s="5">
        <v>-3</v>
      </c>
      <c r="E8010" s="6" t="s">
        <v>51</v>
      </c>
    </row>
    <row r="8011" spans="1:5" ht="15" thickBot="1" x14ac:dyDescent="0.35">
      <c r="A8011" s="9" t="s">
        <v>4351</v>
      </c>
      <c r="B8011" s="9" t="s">
        <v>5</v>
      </c>
      <c r="C8011" s="9" t="s">
        <v>63</v>
      </c>
      <c r="D8011" s="22" t="s">
        <v>4348</v>
      </c>
      <c r="E8011" s="22"/>
    </row>
    <row r="8012" spans="1:5" ht="15" thickBot="1" x14ac:dyDescent="0.35">
      <c r="A8012" s="17"/>
      <c r="B8012" s="17"/>
      <c r="C8012" s="18"/>
      <c r="D8012" s="2" t="s">
        <v>211</v>
      </c>
      <c r="E8012" s="3" t="s">
        <v>212</v>
      </c>
    </row>
    <row r="8013" spans="1:5" ht="15" thickBot="1" x14ac:dyDescent="0.35">
      <c r="A8013" s="17"/>
      <c r="B8013" s="17"/>
      <c r="C8013" s="18"/>
      <c r="D8013" s="1">
        <v>1</v>
      </c>
      <c r="E8013" s="4" t="s">
        <v>2808</v>
      </c>
    </row>
    <row r="8014" spans="1:5" ht="15" thickBot="1" x14ac:dyDescent="0.35">
      <c r="A8014" s="17"/>
      <c r="B8014" s="17"/>
      <c r="C8014" s="18"/>
      <c r="D8014" s="1">
        <v>0</v>
      </c>
      <c r="E8014" s="4" t="s">
        <v>69</v>
      </c>
    </row>
    <row r="8015" spans="1:5" ht="15" thickBot="1" x14ac:dyDescent="0.35">
      <c r="A8015" s="17"/>
      <c r="B8015" s="17"/>
      <c r="C8015" s="18"/>
      <c r="D8015" s="1">
        <v>-1</v>
      </c>
      <c r="E8015" s="4" t="s">
        <v>8</v>
      </c>
    </row>
    <row r="8016" spans="1:5" ht="15" thickBot="1" x14ac:dyDescent="0.35">
      <c r="A8016" s="17"/>
      <c r="B8016" s="17"/>
      <c r="C8016" s="18"/>
      <c r="D8016" s="1">
        <v>-2</v>
      </c>
      <c r="E8016" s="4" t="s">
        <v>3136</v>
      </c>
    </row>
    <row r="8017" spans="1:5" ht="15" thickBot="1" x14ac:dyDescent="0.35">
      <c r="A8017" s="19"/>
      <c r="B8017" s="19"/>
      <c r="C8017" s="20"/>
      <c r="D8017" s="5">
        <v>-3</v>
      </c>
      <c r="E8017" s="6" t="s">
        <v>51</v>
      </c>
    </row>
    <row r="8018" spans="1:5" ht="15" thickBot="1" x14ac:dyDescent="0.35">
      <c r="A8018" s="9" t="s">
        <v>4352</v>
      </c>
      <c r="B8018" s="9" t="s">
        <v>5</v>
      </c>
      <c r="C8018" s="9" t="s">
        <v>63</v>
      </c>
      <c r="D8018" s="22" t="s">
        <v>4348</v>
      </c>
      <c r="E8018" s="22"/>
    </row>
    <row r="8019" spans="1:5" ht="15" thickBot="1" x14ac:dyDescent="0.35">
      <c r="A8019" s="17"/>
      <c r="B8019" s="17"/>
      <c r="C8019" s="18"/>
      <c r="D8019" s="2" t="s">
        <v>211</v>
      </c>
      <c r="E8019" s="3" t="s">
        <v>212</v>
      </c>
    </row>
    <row r="8020" spans="1:5" ht="15" thickBot="1" x14ac:dyDescent="0.35">
      <c r="A8020" s="17"/>
      <c r="B8020" s="17"/>
      <c r="C8020" s="18"/>
      <c r="D8020" s="1">
        <v>1</v>
      </c>
      <c r="E8020" s="4" t="s">
        <v>2808</v>
      </c>
    </row>
    <row r="8021" spans="1:5" ht="15" thickBot="1" x14ac:dyDescent="0.35">
      <c r="A8021" s="17"/>
      <c r="B8021" s="17"/>
      <c r="C8021" s="18"/>
      <c r="D8021" s="1">
        <v>0</v>
      </c>
      <c r="E8021" s="4" t="s">
        <v>69</v>
      </c>
    </row>
    <row r="8022" spans="1:5" ht="15" thickBot="1" x14ac:dyDescent="0.35">
      <c r="A8022" s="17"/>
      <c r="B8022" s="17"/>
      <c r="C8022" s="18"/>
      <c r="D8022" s="1">
        <v>-1</v>
      </c>
      <c r="E8022" s="4" t="s">
        <v>8</v>
      </c>
    </row>
    <row r="8023" spans="1:5" ht="15" thickBot="1" x14ac:dyDescent="0.35">
      <c r="A8023" s="17"/>
      <c r="B8023" s="17"/>
      <c r="C8023" s="18"/>
      <c r="D8023" s="1">
        <v>-2</v>
      </c>
      <c r="E8023" s="4" t="s">
        <v>3136</v>
      </c>
    </row>
    <row r="8024" spans="1:5" ht="15" thickBot="1" x14ac:dyDescent="0.35">
      <c r="A8024" s="19"/>
      <c r="B8024" s="19"/>
      <c r="C8024" s="20"/>
      <c r="D8024" s="5">
        <v>-3</v>
      </c>
      <c r="E8024" s="6" t="s">
        <v>51</v>
      </c>
    </row>
    <row r="8025" spans="1:5" ht="15" thickBot="1" x14ac:dyDescent="0.35">
      <c r="A8025" s="9" t="s">
        <v>4353</v>
      </c>
      <c r="B8025" s="9" t="s">
        <v>5</v>
      </c>
      <c r="C8025" s="9" t="s">
        <v>63</v>
      </c>
      <c r="D8025" s="22" t="s">
        <v>4348</v>
      </c>
      <c r="E8025" s="22"/>
    </row>
    <row r="8026" spans="1:5" ht="15" thickBot="1" x14ac:dyDescent="0.35">
      <c r="A8026" s="17"/>
      <c r="B8026" s="17"/>
      <c r="C8026" s="18"/>
      <c r="D8026" s="2" t="s">
        <v>211</v>
      </c>
      <c r="E8026" s="3" t="s">
        <v>212</v>
      </c>
    </row>
    <row r="8027" spans="1:5" ht="15" thickBot="1" x14ac:dyDescent="0.35">
      <c r="A8027" s="17"/>
      <c r="B8027" s="17"/>
      <c r="C8027" s="18"/>
      <c r="D8027" s="1">
        <v>1</v>
      </c>
      <c r="E8027" s="4" t="s">
        <v>2808</v>
      </c>
    </row>
    <row r="8028" spans="1:5" ht="15" thickBot="1" x14ac:dyDescent="0.35">
      <c r="A8028" s="17"/>
      <c r="B8028" s="17"/>
      <c r="C8028" s="18"/>
      <c r="D8028" s="1">
        <v>0</v>
      </c>
      <c r="E8028" s="4" t="s">
        <v>69</v>
      </c>
    </row>
    <row r="8029" spans="1:5" ht="15" thickBot="1" x14ac:dyDescent="0.35">
      <c r="A8029" s="17"/>
      <c r="B8029" s="17"/>
      <c r="C8029" s="18"/>
      <c r="D8029" s="1">
        <v>-1</v>
      </c>
      <c r="E8029" s="4" t="s">
        <v>8</v>
      </c>
    </row>
    <row r="8030" spans="1:5" ht="15" thickBot="1" x14ac:dyDescent="0.35">
      <c r="A8030" s="17"/>
      <c r="B8030" s="17"/>
      <c r="C8030" s="18"/>
      <c r="D8030" s="1">
        <v>-2</v>
      </c>
      <c r="E8030" s="4" t="s">
        <v>3136</v>
      </c>
    </row>
    <row r="8031" spans="1:5" ht="15" thickBot="1" x14ac:dyDescent="0.35">
      <c r="A8031" s="19"/>
      <c r="B8031" s="19"/>
      <c r="C8031" s="20"/>
      <c r="D8031" s="5">
        <v>-3</v>
      </c>
      <c r="E8031" s="6" t="s">
        <v>51</v>
      </c>
    </row>
    <row r="8032" spans="1:5" ht="15" thickBot="1" x14ac:dyDescent="0.35">
      <c r="A8032" s="9" t="s">
        <v>4354</v>
      </c>
      <c r="B8032" s="9" t="s">
        <v>5</v>
      </c>
      <c r="C8032" s="9" t="s">
        <v>63</v>
      </c>
      <c r="D8032" s="22" t="s">
        <v>4348</v>
      </c>
      <c r="E8032" s="22"/>
    </row>
    <row r="8033" spans="1:5" ht="15" thickBot="1" x14ac:dyDescent="0.35">
      <c r="A8033" s="17"/>
      <c r="B8033" s="17"/>
      <c r="C8033" s="18"/>
      <c r="D8033" s="2" t="s">
        <v>211</v>
      </c>
      <c r="E8033" s="3" t="s">
        <v>212</v>
      </c>
    </row>
    <row r="8034" spans="1:5" ht="15" thickBot="1" x14ac:dyDescent="0.35">
      <c r="A8034" s="17"/>
      <c r="B8034" s="17"/>
      <c r="C8034" s="18"/>
      <c r="D8034" s="1">
        <v>1</v>
      </c>
      <c r="E8034" s="4" t="s">
        <v>2808</v>
      </c>
    </row>
    <row r="8035" spans="1:5" ht="15" thickBot="1" x14ac:dyDescent="0.35">
      <c r="A8035" s="17"/>
      <c r="B8035" s="17"/>
      <c r="C8035" s="18"/>
      <c r="D8035" s="1">
        <v>0</v>
      </c>
      <c r="E8035" s="4" t="s">
        <v>69</v>
      </c>
    </row>
    <row r="8036" spans="1:5" ht="15" thickBot="1" x14ac:dyDescent="0.35">
      <c r="A8036" s="17"/>
      <c r="B8036" s="17"/>
      <c r="C8036" s="18"/>
      <c r="D8036" s="1">
        <v>-1</v>
      </c>
      <c r="E8036" s="4" t="s">
        <v>8</v>
      </c>
    </row>
    <row r="8037" spans="1:5" ht="15" thickBot="1" x14ac:dyDescent="0.35">
      <c r="A8037" s="17"/>
      <c r="B8037" s="17"/>
      <c r="C8037" s="18"/>
      <c r="D8037" s="1">
        <v>-2</v>
      </c>
      <c r="E8037" s="4" t="s">
        <v>3136</v>
      </c>
    </row>
    <row r="8038" spans="1:5" ht="15" thickBot="1" x14ac:dyDescent="0.35">
      <c r="A8038" s="19"/>
      <c r="B8038" s="19"/>
      <c r="C8038" s="20"/>
      <c r="D8038" s="5">
        <v>-3</v>
      </c>
      <c r="E8038" s="6" t="s">
        <v>51</v>
      </c>
    </row>
    <row r="8039" spans="1:5" ht="15" thickBot="1" x14ac:dyDescent="0.35">
      <c r="A8039" s="9" t="s">
        <v>4355</v>
      </c>
      <c r="B8039" s="9" t="s">
        <v>5</v>
      </c>
      <c r="C8039" s="9" t="s">
        <v>63</v>
      </c>
      <c r="D8039" s="22" t="s">
        <v>4348</v>
      </c>
      <c r="E8039" s="22"/>
    </row>
    <row r="8040" spans="1:5" ht="15" thickBot="1" x14ac:dyDescent="0.35">
      <c r="A8040" s="17"/>
      <c r="B8040" s="17"/>
      <c r="C8040" s="18"/>
      <c r="D8040" s="2" t="s">
        <v>211</v>
      </c>
      <c r="E8040" s="3" t="s">
        <v>212</v>
      </c>
    </row>
    <row r="8041" spans="1:5" ht="15" thickBot="1" x14ac:dyDescent="0.35">
      <c r="A8041" s="17"/>
      <c r="B8041" s="17"/>
      <c r="C8041" s="18"/>
      <c r="D8041" s="1">
        <v>1</v>
      </c>
      <c r="E8041" s="4" t="s">
        <v>2808</v>
      </c>
    </row>
    <row r="8042" spans="1:5" ht="15" thickBot="1" x14ac:dyDescent="0.35">
      <c r="A8042" s="17"/>
      <c r="B8042" s="17"/>
      <c r="C8042" s="18"/>
      <c r="D8042" s="1">
        <v>0</v>
      </c>
      <c r="E8042" s="4" t="s">
        <v>69</v>
      </c>
    </row>
    <row r="8043" spans="1:5" ht="15" thickBot="1" x14ac:dyDescent="0.35">
      <c r="A8043" s="17"/>
      <c r="B8043" s="17"/>
      <c r="C8043" s="18"/>
      <c r="D8043" s="1">
        <v>-1</v>
      </c>
      <c r="E8043" s="4" t="s">
        <v>8</v>
      </c>
    </row>
    <row r="8044" spans="1:5" ht="15" thickBot="1" x14ac:dyDescent="0.35">
      <c r="A8044" s="17"/>
      <c r="B8044" s="17"/>
      <c r="C8044" s="18"/>
      <c r="D8044" s="1">
        <v>-2</v>
      </c>
      <c r="E8044" s="4" t="s">
        <v>3136</v>
      </c>
    </row>
    <row r="8045" spans="1:5" ht="15" thickBot="1" x14ac:dyDescent="0.35">
      <c r="A8045" s="19"/>
      <c r="B8045" s="19"/>
      <c r="C8045" s="20"/>
      <c r="D8045" s="5">
        <v>-3</v>
      </c>
      <c r="E8045" s="6" t="s">
        <v>51</v>
      </c>
    </row>
    <row r="8046" spans="1:5" ht="15" thickBot="1" x14ac:dyDescent="0.35">
      <c r="A8046" s="9" t="s">
        <v>4356</v>
      </c>
      <c r="B8046" s="9" t="s">
        <v>5</v>
      </c>
      <c r="C8046" s="9" t="s">
        <v>63</v>
      </c>
      <c r="D8046" s="22" t="s">
        <v>4348</v>
      </c>
      <c r="E8046" s="22"/>
    </row>
    <row r="8047" spans="1:5" ht="15" thickBot="1" x14ac:dyDescent="0.35">
      <c r="A8047" s="17"/>
      <c r="B8047" s="17"/>
      <c r="C8047" s="18"/>
      <c r="D8047" s="2" t="s">
        <v>211</v>
      </c>
      <c r="E8047" s="3" t="s">
        <v>212</v>
      </c>
    </row>
    <row r="8048" spans="1:5" ht="15" thickBot="1" x14ac:dyDescent="0.35">
      <c r="A8048" s="17"/>
      <c r="B8048" s="17"/>
      <c r="C8048" s="18"/>
      <c r="D8048" s="1">
        <v>1</v>
      </c>
      <c r="E8048" s="4" t="s">
        <v>2808</v>
      </c>
    </row>
    <row r="8049" spans="1:5" ht="15" thickBot="1" x14ac:dyDescent="0.35">
      <c r="A8049" s="17"/>
      <c r="B8049" s="17"/>
      <c r="C8049" s="18"/>
      <c r="D8049" s="1">
        <v>0</v>
      </c>
      <c r="E8049" s="4" t="s">
        <v>69</v>
      </c>
    </row>
    <row r="8050" spans="1:5" ht="15" thickBot="1" x14ac:dyDescent="0.35">
      <c r="A8050" s="17"/>
      <c r="B8050" s="17"/>
      <c r="C8050" s="18"/>
      <c r="D8050" s="1">
        <v>-1</v>
      </c>
      <c r="E8050" s="4" t="s">
        <v>8</v>
      </c>
    </row>
    <row r="8051" spans="1:5" ht="15" thickBot="1" x14ac:dyDescent="0.35">
      <c r="A8051" s="17"/>
      <c r="B8051" s="17"/>
      <c r="C8051" s="18"/>
      <c r="D8051" s="1">
        <v>-2</v>
      </c>
      <c r="E8051" s="4" t="s">
        <v>3136</v>
      </c>
    </row>
    <row r="8052" spans="1:5" ht="15" thickBot="1" x14ac:dyDescent="0.35">
      <c r="A8052" s="19"/>
      <c r="B8052" s="19"/>
      <c r="C8052" s="20"/>
      <c r="D8052" s="5">
        <v>-3</v>
      </c>
      <c r="E8052" s="6" t="s">
        <v>51</v>
      </c>
    </row>
    <row r="8053" spans="1:5" ht="15" thickBot="1" x14ac:dyDescent="0.35">
      <c r="A8053" s="10" t="s">
        <v>4357</v>
      </c>
      <c r="B8053" s="10" t="s">
        <v>10</v>
      </c>
      <c r="C8053" s="10" t="s">
        <v>63</v>
      </c>
      <c r="D8053" s="21" t="s">
        <v>4358</v>
      </c>
      <c r="E8053" s="21"/>
    </row>
    <row r="8054" spans="1:5" ht="15" thickBot="1" x14ac:dyDescent="0.35">
      <c r="A8054" s="10" t="s">
        <v>4359</v>
      </c>
      <c r="B8054" s="10" t="s">
        <v>10</v>
      </c>
      <c r="C8054" s="10" t="s">
        <v>63</v>
      </c>
      <c r="D8054" s="21" t="s">
        <v>4358</v>
      </c>
      <c r="E8054" s="21"/>
    </row>
    <row r="8055" spans="1:5" ht="15" thickBot="1" x14ac:dyDescent="0.35">
      <c r="A8055" s="10" t="s">
        <v>4360</v>
      </c>
      <c r="B8055" s="10" t="s">
        <v>10</v>
      </c>
      <c r="C8055" s="10" t="s">
        <v>63</v>
      </c>
      <c r="D8055" s="21" t="s">
        <v>4358</v>
      </c>
      <c r="E8055" s="21"/>
    </row>
    <row r="8056" spans="1:5" ht="15" thickBot="1" x14ac:dyDescent="0.35">
      <c r="A8056" s="10" t="s">
        <v>4361</v>
      </c>
      <c r="B8056" s="10" t="s">
        <v>10</v>
      </c>
      <c r="C8056" s="10" t="s">
        <v>63</v>
      </c>
      <c r="D8056" s="21" t="s">
        <v>4358</v>
      </c>
      <c r="E8056" s="21"/>
    </row>
    <row r="8057" spans="1:5" ht="15" thickBot="1" x14ac:dyDescent="0.35">
      <c r="A8057" s="10" t="s">
        <v>4362</v>
      </c>
      <c r="B8057" s="10" t="s">
        <v>10</v>
      </c>
      <c r="C8057" s="10" t="s">
        <v>63</v>
      </c>
      <c r="D8057" s="21" t="s">
        <v>4358</v>
      </c>
      <c r="E8057" s="21"/>
    </row>
    <row r="8058" spans="1:5" ht="15" thickBot="1" x14ac:dyDescent="0.35">
      <c r="A8058" s="10" t="s">
        <v>4363</v>
      </c>
      <c r="B8058" s="10" t="s">
        <v>10</v>
      </c>
      <c r="C8058" s="10" t="s">
        <v>63</v>
      </c>
      <c r="D8058" s="21" t="s">
        <v>4358</v>
      </c>
      <c r="E8058" s="21"/>
    </row>
    <row r="8059" spans="1:5" ht="15" thickBot="1" x14ac:dyDescent="0.35">
      <c r="A8059" s="10" t="s">
        <v>4364</v>
      </c>
      <c r="B8059" s="10" t="s">
        <v>10</v>
      </c>
      <c r="C8059" s="10" t="s">
        <v>63</v>
      </c>
      <c r="D8059" s="21" t="s">
        <v>4358</v>
      </c>
      <c r="E8059" s="21"/>
    </row>
    <row r="8060" spans="1:5" ht="15" thickBot="1" x14ac:dyDescent="0.35">
      <c r="A8060" s="10" t="s">
        <v>4365</v>
      </c>
      <c r="B8060" s="10" t="s">
        <v>10</v>
      </c>
      <c r="C8060" s="10" t="s">
        <v>63</v>
      </c>
      <c r="D8060" s="21" t="s">
        <v>4358</v>
      </c>
      <c r="E8060" s="21"/>
    </row>
    <row r="8061" spans="1:5" ht="15" thickBot="1" x14ac:dyDescent="0.35">
      <c r="A8061" s="10" t="s">
        <v>4366</v>
      </c>
      <c r="B8061" s="10" t="s">
        <v>10</v>
      </c>
      <c r="C8061" s="10" t="s">
        <v>63</v>
      </c>
      <c r="D8061" s="21" t="s">
        <v>4358</v>
      </c>
      <c r="E8061" s="21"/>
    </row>
    <row r="8062" spans="1:5" ht="15" thickBot="1" x14ac:dyDescent="0.35">
      <c r="A8062" s="10" t="s">
        <v>4367</v>
      </c>
      <c r="B8062" s="10" t="s">
        <v>10</v>
      </c>
      <c r="C8062" s="10" t="s">
        <v>63</v>
      </c>
      <c r="D8062" s="21" t="s">
        <v>4358</v>
      </c>
      <c r="E8062" s="21"/>
    </row>
    <row r="8063" spans="1:5" ht="15" thickBot="1" x14ac:dyDescent="0.35">
      <c r="A8063" s="10" t="s">
        <v>4368</v>
      </c>
      <c r="B8063" s="10" t="s">
        <v>10</v>
      </c>
      <c r="C8063" s="10" t="s">
        <v>63</v>
      </c>
      <c r="D8063" s="21" t="s">
        <v>4358</v>
      </c>
      <c r="E8063" s="21"/>
    </row>
    <row r="8064" spans="1:5" ht="15" thickBot="1" x14ac:dyDescent="0.35">
      <c r="A8064" s="10" t="s">
        <v>4369</v>
      </c>
      <c r="B8064" s="10" t="s">
        <v>10</v>
      </c>
      <c r="C8064" s="10" t="s">
        <v>63</v>
      </c>
      <c r="D8064" s="21" t="s">
        <v>4358</v>
      </c>
      <c r="E8064" s="21"/>
    </row>
    <row r="8065" spans="1:5" ht="15" thickBot="1" x14ac:dyDescent="0.35">
      <c r="A8065" s="10" t="s">
        <v>4370</v>
      </c>
      <c r="B8065" s="10" t="s">
        <v>10</v>
      </c>
      <c r="C8065" s="10" t="s">
        <v>63</v>
      </c>
      <c r="D8065" s="21" t="s">
        <v>4358</v>
      </c>
      <c r="E8065" s="21"/>
    </row>
    <row r="8066" spans="1:5" ht="15" thickBot="1" x14ac:dyDescent="0.35">
      <c r="A8066" s="10" t="s">
        <v>4371</v>
      </c>
      <c r="B8066" s="10" t="s">
        <v>10</v>
      </c>
      <c r="C8066" s="10" t="s">
        <v>63</v>
      </c>
      <c r="D8066" s="21" t="s">
        <v>4358</v>
      </c>
      <c r="E8066" s="21"/>
    </row>
    <row r="8067" spans="1:5" ht="15" thickBot="1" x14ac:dyDescent="0.35">
      <c r="A8067" s="10" t="s">
        <v>4372</v>
      </c>
      <c r="B8067" s="10" t="s">
        <v>10</v>
      </c>
      <c r="C8067" s="10" t="s">
        <v>63</v>
      </c>
      <c r="D8067" s="21" t="s">
        <v>4358</v>
      </c>
      <c r="E8067" s="21"/>
    </row>
    <row r="8068" spans="1:5" ht="15" thickBot="1" x14ac:dyDescent="0.35">
      <c r="A8068" s="10" t="s">
        <v>4373</v>
      </c>
      <c r="B8068" s="10" t="s">
        <v>10</v>
      </c>
      <c r="C8068" s="10" t="s">
        <v>63</v>
      </c>
      <c r="D8068" s="21" t="s">
        <v>4358</v>
      </c>
      <c r="E8068" s="21"/>
    </row>
    <row r="8069" spans="1:5" ht="15" thickBot="1" x14ac:dyDescent="0.35">
      <c r="A8069" s="10" t="s">
        <v>4374</v>
      </c>
      <c r="B8069" s="10" t="s">
        <v>10</v>
      </c>
      <c r="C8069" s="10" t="s">
        <v>63</v>
      </c>
      <c r="D8069" s="21" t="s">
        <v>4358</v>
      </c>
      <c r="E8069" s="21"/>
    </row>
    <row r="8070" spans="1:5" ht="15" thickBot="1" x14ac:dyDescent="0.35">
      <c r="A8070" s="10" t="s">
        <v>4375</v>
      </c>
      <c r="B8070" s="10" t="s">
        <v>10</v>
      </c>
      <c r="C8070" s="10" t="s">
        <v>63</v>
      </c>
      <c r="D8070" s="21" t="s">
        <v>4358</v>
      </c>
      <c r="E8070" s="21"/>
    </row>
    <row r="8071" spans="1:5" ht="15" thickBot="1" x14ac:dyDescent="0.35">
      <c r="A8071" s="10" t="s">
        <v>4376</v>
      </c>
      <c r="B8071" s="10" t="s">
        <v>10</v>
      </c>
      <c r="C8071" s="10" t="s">
        <v>63</v>
      </c>
      <c r="D8071" s="21" t="s">
        <v>4358</v>
      </c>
      <c r="E8071" s="21"/>
    </row>
    <row r="8072" spans="1:5" ht="15" thickBot="1" x14ac:dyDescent="0.35">
      <c r="A8072" s="10" t="s">
        <v>4377</v>
      </c>
      <c r="B8072" s="10" t="s">
        <v>10</v>
      </c>
      <c r="C8072" s="10" t="s">
        <v>63</v>
      </c>
      <c r="D8072" s="21" t="s">
        <v>4358</v>
      </c>
      <c r="E8072" s="21"/>
    </row>
    <row r="8073" spans="1:5" ht="15" thickBot="1" x14ac:dyDescent="0.35">
      <c r="A8073" s="10" t="s">
        <v>4378</v>
      </c>
      <c r="B8073" s="10" t="s">
        <v>10</v>
      </c>
      <c r="C8073" s="10" t="s">
        <v>63</v>
      </c>
      <c r="D8073" s="21" t="s">
        <v>4358</v>
      </c>
      <c r="E8073" s="21"/>
    </row>
    <row r="8074" spans="1:5" ht="15" thickBot="1" x14ac:dyDescent="0.35">
      <c r="A8074" s="10" t="s">
        <v>4379</v>
      </c>
      <c r="B8074" s="10" t="s">
        <v>10</v>
      </c>
      <c r="C8074" s="10" t="s">
        <v>63</v>
      </c>
      <c r="D8074" s="21" t="s">
        <v>4358</v>
      </c>
      <c r="E8074" s="21"/>
    </row>
    <row r="8075" spans="1:5" ht="15" thickBot="1" x14ac:dyDescent="0.35">
      <c r="A8075" s="10" t="s">
        <v>4380</v>
      </c>
      <c r="B8075" s="10" t="s">
        <v>10</v>
      </c>
      <c r="C8075" s="10" t="s">
        <v>63</v>
      </c>
      <c r="D8075" s="21" t="s">
        <v>4358</v>
      </c>
      <c r="E8075" s="21"/>
    </row>
    <row r="8076" spans="1:5" ht="15" thickBot="1" x14ac:dyDescent="0.35">
      <c r="A8076" s="10" t="s">
        <v>4381</v>
      </c>
      <c r="B8076" s="10" t="s">
        <v>10</v>
      </c>
      <c r="C8076" s="10" t="s">
        <v>63</v>
      </c>
      <c r="D8076" s="21" t="s">
        <v>4358</v>
      </c>
      <c r="E8076" s="21"/>
    </row>
    <row r="8077" spans="1:5" ht="15" thickBot="1" x14ac:dyDescent="0.35">
      <c r="A8077" s="10" t="s">
        <v>4382</v>
      </c>
      <c r="B8077" s="10" t="s">
        <v>10</v>
      </c>
      <c r="C8077" s="10" t="s">
        <v>63</v>
      </c>
      <c r="D8077" s="21" t="s">
        <v>4358</v>
      </c>
      <c r="E8077" s="21"/>
    </row>
    <row r="8078" spans="1:5" ht="15" thickBot="1" x14ac:dyDescent="0.35">
      <c r="A8078" s="10" t="s">
        <v>4383</v>
      </c>
      <c r="B8078" s="10" t="s">
        <v>10</v>
      </c>
      <c r="C8078" s="10" t="s">
        <v>63</v>
      </c>
      <c r="D8078" s="21" t="s">
        <v>4358</v>
      </c>
      <c r="E8078" s="21"/>
    </row>
    <row r="8079" spans="1:5" ht="15" thickBot="1" x14ac:dyDescent="0.35">
      <c r="A8079" s="10" t="s">
        <v>4384</v>
      </c>
      <c r="B8079" s="10" t="s">
        <v>10</v>
      </c>
      <c r="C8079" s="10" t="s">
        <v>63</v>
      </c>
      <c r="D8079" s="21" t="s">
        <v>4358</v>
      </c>
      <c r="E8079" s="21"/>
    </row>
    <row r="8080" spans="1:5" ht="15" thickBot="1" x14ac:dyDescent="0.35">
      <c r="A8080" s="9" t="s">
        <v>4385</v>
      </c>
      <c r="B8080" s="9" t="s">
        <v>5</v>
      </c>
      <c r="C8080" s="9" t="s">
        <v>63</v>
      </c>
      <c r="D8080" s="22" t="s">
        <v>4358</v>
      </c>
      <c r="E8080" s="22"/>
    </row>
    <row r="8081" spans="1:5" ht="15" thickBot="1" x14ac:dyDescent="0.35">
      <c r="A8081" s="17"/>
      <c r="B8081" s="17"/>
      <c r="C8081" s="18"/>
      <c r="D8081" s="2" t="s">
        <v>211</v>
      </c>
      <c r="E8081" s="3" t="s">
        <v>212</v>
      </c>
    </row>
    <row r="8082" spans="1:5" ht="15" thickBot="1" x14ac:dyDescent="0.35">
      <c r="A8082" s="17"/>
      <c r="B8082" s="17"/>
      <c r="C8082" s="18"/>
      <c r="D8082" s="1">
        <v>1</v>
      </c>
      <c r="E8082" s="4" t="s">
        <v>4386</v>
      </c>
    </row>
    <row r="8083" spans="1:5" ht="15" thickBot="1" x14ac:dyDescent="0.35">
      <c r="A8083" s="17"/>
      <c r="B8083" s="17"/>
      <c r="C8083" s="18"/>
      <c r="D8083" s="1">
        <v>2</v>
      </c>
      <c r="E8083" s="4" t="s">
        <v>4387</v>
      </c>
    </row>
    <row r="8084" spans="1:5" ht="15" thickBot="1" x14ac:dyDescent="0.35">
      <c r="A8084" s="17"/>
      <c r="B8084" s="17"/>
      <c r="C8084" s="18"/>
      <c r="D8084" s="1">
        <v>3</v>
      </c>
      <c r="E8084" s="4" t="s">
        <v>4388</v>
      </c>
    </row>
    <row r="8085" spans="1:5" ht="15" thickBot="1" x14ac:dyDescent="0.35">
      <c r="A8085" s="19"/>
      <c r="B8085" s="19"/>
      <c r="C8085" s="20"/>
      <c r="D8085" s="5">
        <v>4</v>
      </c>
      <c r="E8085" s="6" t="s">
        <v>39</v>
      </c>
    </row>
    <row r="8086" spans="1:5" ht="15" thickBot="1" x14ac:dyDescent="0.35">
      <c r="A8086" s="9" t="s">
        <v>4389</v>
      </c>
      <c r="B8086" s="9" t="s">
        <v>5</v>
      </c>
      <c r="C8086" s="9" t="s">
        <v>63</v>
      </c>
      <c r="D8086" s="22" t="s">
        <v>4358</v>
      </c>
      <c r="E8086" s="22"/>
    </row>
    <row r="8087" spans="1:5" ht="15" thickBot="1" x14ac:dyDescent="0.35">
      <c r="A8087" s="17"/>
      <c r="B8087" s="17"/>
      <c r="C8087" s="18"/>
      <c r="D8087" s="2" t="s">
        <v>211</v>
      </c>
      <c r="E8087" s="3" t="s">
        <v>212</v>
      </c>
    </row>
    <row r="8088" spans="1:5" ht="15" thickBot="1" x14ac:dyDescent="0.35">
      <c r="A8088" s="17"/>
      <c r="B8088" s="17"/>
      <c r="C8088" s="18"/>
      <c r="D8088" s="1">
        <v>1</v>
      </c>
      <c r="E8088" s="4" t="s">
        <v>4386</v>
      </c>
    </row>
    <row r="8089" spans="1:5" ht="15" thickBot="1" x14ac:dyDescent="0.35">
      <c r="A8089" s="17"/>
      <c r="B8089" s="17"/>
      <c r="C8089" s="18"/>
      <c r="D8089" s="1">
        <v>2</v>
      </c>
      <c r="E8089" s="4" t="s">
        <v>4387</v>
      </c>
    </row>
    <row r="8090" spans="1:5" ht="15" thickBot="1" x14ac:dyDescent="0.35">
      <c r="A8090" s="17"/>
      <c r="B8090" s="17"/>
      <c r="C8090" s="18"/>
      <c r="D8090" s="1">
        <v>3</v>
      </c>
      <c r="E8090" s="4" t="s">
        <v>4388</v>
      </c>
    </row>
    <row r="8091" spans="1:5" ht="15" thickBot="1" x14ac:dyDescent="0.35">
      <c r="A8091" s="19"/>
      <c r="B8091" s="19"/>
      <c r="C8091" s="20"/>
      <c r="D8091" s="5">
        <v>4</v>
      </c>
      <c r="E8091" s="6" t="s">
        <v>39</v>
      </c>
    </row>
    <row r="8092" spans="1:5" ht="15" thickBot="1" x14ac:dyDescent="0.35">
      <c r="A8092" s="9" t="s">
        <v>4390</v>
      </c>
      <c r="B8092" s="9" t="s">
        <v>5</v>
      </c>
      <c r="C8092" s="9" t="s">
        <v>63</v>
      </c>
      <c r="D8092" s="22" t="s">
        <v>4358</v>
      </c>
      <c r="E8092" s="22"/>
    </row>
    <row r="8093" spans="1:5" ht="15" thickBot="1" x14ac:dyDescent="0.35">
      <c r="A8093" s="17"/>
      <c r="B8093" s="17"/>
      <c r="C8093" s="18"/>
      <c r="D8093" s="2" t="s">
        <v>211</v>
      </c>
      <c r="E8093" s="3" t="s">
        <v>212</v>
      </c>
    </row>
    <row r="8094" spans="1:5" ht="15" thickBot="1" x14ac:dyDescent="0.35">
      <c r="A8094" s="17"/>
      <c r="B8094" s="17"/>
      <c r="C8094" s="18"/>
      <c r="D8094" s="1">
        <v>1</v>
      </c>
      <c r="E8094" s="4" t="s">
        <v>4386</v>
      </c>
    </row>
    <row r="8095" spans="1:5" ht="15" thickBot="1" x14ac:dyDescent="0.35">
      <c r="A8095" s="17"/>
      <c r="B8095" s="17"/>
      <c r="C8095" s="18"/>
      <c r="D8095" s="1">
        <v>2</v>
      </c>
      <c r="E8095" s="4" t="s">
        <v>4387</v>
      </c>
    </row>
    <row r="8096" spans="1:5" ht="15" thickBot="1" x14ac:dyDescent="0.35">
      <c r="A8096" s="17"/>
      <c r="B8096" s="17"/>
      <c r="C8096" s="18"/>
      <c r="D8096" s="1">
        <v>3</v>
      </c>
      <c r="E8096" s="4" t="s">
        <v>4388</v>
      </c>
    </row>
    <row r="8097" spans="1:5" ht="15" thickBot="1" x14ac:dyDescent="0.35">
      <c r="A8097" s="19"/>
      <c r="B8097" s="19"/>
      <c r="C8097" s="20"/>
      <c r="D8097" s="5">
        <v>4</v>
      </c>
      <c r="E8097" s="6" t="s">
        <v>39</v>
      </c>
    </row>
    <row r="8098" spans="1:5" ht="15" thickBot="1" x14ac:dyDescent="0.35">
      <c r="A8098" s="9" t="s">
        <v>4391</v>
      </c>
      <c r="B8098" s="9" t="s">
        <v>5</v>
      </c>
      <c r="C8098" s="9" t="s">
        <v>63</v>
      </c>
      <c r="D8098" s="22" t="s">
        <v>4358</v>
      </c>
      <c r="E8098" s="22"/>
    </row>
    <row r="8099" spans="1:5" ht="15" thickBot="1" x14ac:dyDescent="0.35">
      <c r="A8099" s="17"/>
      <c r="B8099" s="17"/>
      <c r="C8099" s="18"/>
      <c r="D8099" s="2" t="s">
        <v>211</v>
      </c>
      <c r="E8099" s="3" t="s">
        <v>212</v>
      </c>
    </row>
    <row r="8100" spans="1:5" ht="15" thickBot="1" x14ac:dyDescent="0.35">
      <c r="A8100" s="17"/>
      <c r="B8100" s="17"/>
      <c r="C8100" s="18"/>
      <c r="D8100" s="1">
        <v>1</v>
      </c>
      <c r="E8100" s="4" t="s">
        <v>4386</v>
      </c>
    </row>
    <row r="8101" spans="1:5" ht="15" thickBot="1" x14ac:dyDescent="0.35">
      <c r="A8101" s="17"/>
      <c r="B8101" s="17"/>
      <c r="C8101" s="18"/>
      <c r="D8101" s="1">
        <v>2</v>
      </c>
      <c r="E8101" s="4" t="s">
        <v>4387</v>
      </c>
    </row>
    <row r="8102" spans="1:5" ht="15" thickBot="1" x14ac:dyDescent="0.35">
      <c r="A8102" s="17"/>
      <c r="B8102" s="17"/>
      <c r="C8102" s="18"/>
      <c r="D8102" s="1">
        <v>3</v>
      </c>
      <c r="E8102" s="4" t="s">
        <v>4388</v>
      </c>
    </row>
    <row r="8103" spans="1:5" ht="15" thickBot="1" x14ac:dyDescent="0.35">
      <c r="A8103" s="19"/>
      <c r="B8103" s="19"/>
      <c r="C8103" s="20"/>
      <c r="D8103" s="5">
        <v>4</v>
      </c>
      <c r="E8103" s="6" t="s">
        <v>39</v>
      </c>
    </row>
    <row r="8104" spans="1:5" ht="15" thickBot="1" x14ac:dyDescent="0.35">
      <c r="A8104" s="9" t="s">
        <v>4392</v>
      </c>
      <c r="B8104" s="9" t="s">
        <v>5</v>
      </c>
      <c r="C8104" s="9" t="s">
        <v>63</v>
      </c>
      <c r="D8104" s="22" t="s">
        <v>4358</v>
      </c>
      <c r="E8104" s="22"/>
    </row>
    <row r="8105" spans="1:5" ht="15" thickBot="1" x14ac:dyDescent="0.35">
      <c r="A8105" s="17"/>
      <c r="B8105" s="17"/>
      <c r="C8105" s="18"/>
      <c r="D8105" s="2" t="s">
        <v>211</v>
      </c>
      <c r="E8105" s="3" t="s">
        <v>212</v>
      </c>
    </row>
    <row r="8106" spans="1:5" ht="15" thickBot="1" x14ac:dyDescent="0.35">
      <c r="A8106" s="17"/>
      <c r="B8106" s="17"/>
      <c r="C8106" s="18"/>
      <c r="D8106" s="1">
        <v>1</v>
      </c>
      <c r="E8106" s="4" t="s">
        <v>4386</v>
      </c>
    </row>
    <row r="8107" spans="1:5" ht="15" thickBot="1" x14ac:dyDescent="0.35">
      <c r="A8107" s="17"/>
      <c r="B8107" s="17"/>
      <c r="C8107" s="18"/>
      <c r="D8107" s="1">
        <v>2</v>
      </c>
      <c r="E8107" s="4" t="s">
        <v>4387</v>
      </c>
    </row>
    <row r="8108" spans="1:5" ht="15" thickBot="1" x14ac:dyDescent="0.35">
      <c r="A8108" s="17"/>
      <c r="B8108" s="17"/>
      <c r="C8108" s="18"/>
      <c r="D8108" s="1">
        <v>3</v>
      </c>
      <c r="E8108" s="4" t="s">
        <v>4388</v>
      </c>
    </row>
    <row r="8109" spans="1:5" ht="15" thickBot="1" x14ac:dyDescent="0.35">
      <c r="A8109" s="19"/>
      <c r="B8109" s="19"/>
      <c r="C8109" s="20"/>
      <c r="D8109" s="5">
        <v>4</v>
      </c>
      <c r="E8109" s="6" t="s">
        <v>39</v>
      </c>
    </row>
    <row r="8110" spans="1:5" ht="15" thickBot="1" x14ac:dyDescent="0.35">
      <c r="A8110" s="9" t="s">
        <v>4393</v>
      </c>
      <c r="B8110" s="9" t="s">
        <v>5</v>
      </c>
      <c r="C8110" s="9" t="s">
        <v>63</v>
      </c>
      <c r="D8110" s="22" t="s">
        <v>4358</v>
      </c>
      <c r="E8110" s="22"/>
    </row>
    <row r="8111" spans="1:5" ht="15" thickBot="1" x14ac:dyDescent="0.35">
      <c r="A8111" s="17"/>
      <c r="B8111" s="17"/>
      <c r="C8111" s="18"/>
      <c r="D8111" s="2" t="s">
        <v>211</v>
      </c>
      <c r="E8111" s="3" t="s">
        <v>212</v>
      </c>
    </row>
    <row r="8112" spans="1:5" ht="15" thickBot="1" x14ac:dyDescent="0.35">
      <c r="A8112" s="17"/>
      <c r="B8112" s="17"/>
      <c r="C8112" s="18"/>
      <c r="D8112" s="1">
        <v>1</v>
      </c>
      <c r="E8112" s="4" t="s">
        <v>4386</v>
      </c>
    </row>
    <row r="8113" spans="1:5" ht="15" thickBot="1" x14ac:dyDescent="0.35">
      <c r="A8113" s="17"/>
      <c r="B8113" s="17"/>
      <c r="C8113" s="18"/>
      <c r="D8113" s="1">
        <v>2</v>
      </c>
      <c r="E8113" s="4" t="s">
        <v>4387</v>
      </c>
    </row>
    <row r="8114" spans="1:5" ht="15" thickBot="1" x14ac:dyDescent="0.35">
      <c r="A8114" s="17"/>
      <c r="B8114" s="17"/>
      <c r="C8114" s="18"/>
      <c r="D8114" s="1">
        <v>3</v>
      </c>
      <c r="E8114" s="4" t="s">
        <v>4388</v>
      </c>
    </row>
    <row r="8115" spans="1:5" ht="15" thickBot="1" x14ac:dyDescent="0.35">
      <c r="A8115" s="19"/>
      <c r="B8115" s="19"/>
      <c r="C8115" s="20"/>
      <c r="D8115" s="5">
        <v>4</v>
      </c>
      <c r="E8115" s="6" t="s">
        <v>39</v>
      </c>
    </row>
    <row r="8116" spans="1:5" ht="15" thickBot="1" x14ac:dyDescent="0.35">
      <c r="A8116" s="9" t="s">
        <v>4394</v>
      </c>
      <c r="B8116" s="9" t="s">
        <v>5</v>
      </c>
      <c r="C8116" s="9" t="s">
        <v>63</v>
      </c>
      <c r="D8116" s="22" t="s">
        <v>4358</v>
      </c>
      <c r="E8116" s="22"/>
    </row>
    <row r="8117" spans="1:5" ht="15" thickBot="1" x14ac:dyDescent="0.35">
      <c r="A8117" s="17"/>
      <c r="B8117" s="17"/>
      <c r="C8117" s="18"/>
      <c r="D8117" s="2" t="s">
        <v>211</v>
      </c>
      <c r="E8117" s="3" t="s">
        <v>212</v>
      </c>
    </row>
    <row r="8118" spans="1:5" ht="15" thickBot="1" x14ac:dyDescent="0.35">
      <c r="A8118" s="17"/>
      <c r="B8118" s="17"/>
      <c r="C8118" s="18"/>
      <c r="D8118" s="1">
        <v>1</v>
      </c>
      <c r="E8118" s="4" t="s">
        <v>4386</v>
      </c>
    </row>
    <row r="8119" spans="1:5" ht="15" thickBot="1" x14ac:dyDescent="0.35">
      <c r="A8119" s="17"/>
      <c r="B8119" s="17"/>
      <c r="C8119" s="18"/>
      <c r="D8119" s="1">
        <v>2</v>
      </c>
      <c r="E8119" s="4" t="s">
        <v>4387</v>
      </c>
    </row>
    <row r="8120" spans="1:5" ht="15" thickBot="1" x14ac:dyDescent="0.35">
      <c r="A8120" s="17"/>
      <c r="B8120" s="17"/>
      <c r="C8120" s="18"/>
      <c r="D8120" s="1">
        <v>3</v>
      </c>
      <c r="E8120" s="4" t="s">
        <v>4388</v>
      </c>
    </row>
    <row r="8121" spans="1:5" ht="15" thickBot="1" x14ac:dyDescent="0.35">
      <c r="A8121" s="19"/>
      <c r="B8121" s="19"/>
      <c r="C8121" s="20"/>
      <c r="D8121" s="5">
        <v>4</v>
      </c>
      <c r="E8121" s="6" t="s">
        <v>39</v>
      </c>
    </row>
    <row r="8122" spans="1:5" ht="15" thickBot="1" x14ac:dyDescent="0.35">
      <c r="A8122" s="9" t="s">
        <v>4395</v>
      </c>
      <c r="B8122" s="9" t="s">
        <v>5</v>
      </c>
      <c r="C8122" s="9" t="s">
        <v>63</v>
      </c>
      <c r="D8122" s="22" t="s">
        <v>4358</v>
      </c>
      <c r="E8122" s="22"/>
    </row>
    <row r="8123" spans="1:5" ht="15" thickBot="1" x14ac:dyDescent="0.35">
      <c r="A8123" s="17"/>
      <c r="B8123" s="17"/>
      <c r="C8123" s="18"/>
      <c r="D8123" s="2" t="s">
        <v>211</v>
      </c>
      <c r="E8123" s="3" t="s">
        <v>212</v>
      </c>
    </row>
    <row r="8124" spans="1:5" ht="15" thickBot="1" x14ac:dyDescent="0.35">
      <c r="A8124" s="17"/>
      <c r="B8124" s="17"/>
      <c r="C8124" s="18"/>
      <c r="D8124" s="1">
        <v>1</v>
      </c>
      <c r="E8124" s="4" t="s">
        <v>4386</v>
      </c>
    </row>
    <row r="8125" spans="1:5" ht="15" thickBot="1" x14ac:dyDescent="0.35">
      <c r="A8125" s="17"/>
      <c r="B8125" s="17"/>
      <c r="C8125" s="18"/>
      <c r="D8125" s="1">
        <v>2</v>
      </c>
      <c r="E8125" s="4" t="s">
        <v>4387</v>
      </c>
    </row>
    <row r="8126" spans="1:5" ht="15" thickBot="1" x14ac:dyDescent="0.35">
      <c r="A8126" s="17"/>
      <c r="B8126" s="17"/>
      <c r="C8126" s="18"/>
      <c r="D8126" s="1">
        <v>3</v>
      </c>
      <c r="E8126" s="4" t="s">
        <v>4388</v>
      </c>
    </row>
    <row r="8127" spans="1:5" ht="15" thickBot="1" x14ac:dyDescent="0.35">
      <c r="A8127" s="19"/>
      <c r="B8127" s="19"/>
      <c r="C8127" s="20"/>
      <c r="D8127" s="5">
        <v>4</v>
      </c>
      <c r="E8127" s="6" t="s">
        <v>39</v>
      </c>
    </row>
    <row r="8128" spans="1:5" ht="15" thickBot="1" x14ac:dyDescent="0.35">
      <c r="A8128" s="9" t="s">
        <v>4396</v>
      </c>
      <c r="B8128" s="9" t="s">
        <v>5</v>
      </c>
      <c r="C8128" s="9" t="s">
        <v>63</v>
      </c>
      <c r="D8128" s="22" t="s">
        <v>4358</v>
      </c>
      <c r="E8128" s="22"/>
    </row>
    <row r="8129" spans="1:5" ht="15" thickBot="1" x14ac:dyDescent="0.35">
      <c r="A8129" s="17"/>
      <c r="B8129" s="17"/>
      <c r="C8129" s="18"/>
      <c r="D8129" s="2" t="s">
        <v>211</v>
      </c>
      <c r="E8129" s="3" t="s">
        <v>212</v>
      </c>
    </row>
    <row r="8130" spans="1:5" ht="15" thickBot="1" x14ac:dyDescent="0.35">
      <c r="A8130" s="17"/>
      <c r="B8130" s="17"/>
      <c r="C8130" s="18"/>
      <c r="D8130" s="1">
        <v>1</v>
      </c>
      <c r="E8130" s="4" t="s">
        <v>4386</v>
      </c>
    </row>
    <row r="8131" spans="1:5" ht="15" thickBot="1" x14ac:dyDescent="0.35">
      <c r="A8131" s="17"/>
      <c r="B8131" s="17"/>
      <c r="C8131" s="18"/>
      <c r="D8131" s="1">
        <v>2</v>
      </c>
      <c r="E8131" s="4" t="s">
        <v>4387</v>
      </c>
    </row>
    <row r="8132" spans="1:5" ht="15" thickBot="1" x14ac:dyDescent="0.35">
      <c r="A8132" s="17"/>
      <c r="B8132" s="17"/>
      <c r="C8132" s="18"/>
      <c r="D8132" s="1">
        <v>3</v>
      </c>
      <c r="E8132" s="4" t="s">
        <v>4388</v>
      </c>
    </row>
    <row r="8133" spans="1:5" ht="15" thickBot="1" x14ac:dyDescent="0.35">
      <c r="A8133" s="19"/>
      <c r="B8133" s="19"/>
      <c r="C8133" s="20"/>
      <c r="D8133" s="5">
        <v>4</v>
      </c>
      <c r="E8133" s="6" t="s">
        <v>39</v>
      </c>
    </row>
    <row r="8134" spans="1:5" ht="15" thickBot="1" x14ac:dyDescent="0.35">
      <c r="A8134" s="10" t="s">
        <v>4397</v>
      </c>
      <c r="B8134" s="10" t="s">
        <v>10</v>
      </c>
      <c r="C8134" s="10" t="s">
        <v>63</v>
      </c>
      <c r="D8134" s="21" t="s">
        <v>4398</v>
      </c>
      <c r="E8134" s="21"/>
    </row>
    <row r="8135" spans="1:5" ht="15" thickBot="1" x14ac:dyDescent="0.35">
      <c r="A8135" s="10" t="s">
        <v>4399</v>
      </c>
      <c r="B8135" s="10" t="s">
        <v>10</v>
      </c>
      <c r="C8135" s="10" t="s">
        <v>63</v>
      </c>
      <c r="D8135" s="21" t="s">
        <v>4398</v>
      </c>
      <c r="E8135" s="21"/>
    </row>
    <row r="8136" spans="1:5" ht="15" thickBot="1" x14ac:dyDescent="0.35">
      <c r="A8136" s="10" t="s">
        <v>4400</v>
      </c>
      <c r="B8136" s="10" t="s">
        <v>10</v>
      </c>
      <c r="C8136" s="10" t="s">
        <v>63</v>
      </c>
      <c r="D8136" s="21" t="s">
        <v>4398</v>
      </c>
      <c r="E8136" s="21"/>
    </row>
    <row r="8137" spans="1:5" ht="15" thickBot="1" x14ac:dyDescent="0.35">
      <c r="A8137" s="10" t="s">
        <v>4401</v>
      </c>
      <c r="B8137" s="10" t="s">
        <v>10</v>
      </c>
      <c r="C8137" s="10" t="s">
        <v>63</v>
      </c>
      <c r="D8137" s="21" t="s">
        <v>4398</v>
      </c>
      <c r="E8137" s="21"/>
    </row>
    <row r="8138" spans="1:5" ht="15" thickBot="1" x14ac:dyDescent="0.35">
      <c r="A8138" s="10" t="s">
        <v>4402</v>
      </c>
      <c r="B8138" s="10" t="s">
        <v>10</v>
      </c>
      <c r="C8138" s="10" t="s">
        <v>63</v>
      </c>
      <c r="D8138" s="21" t="s">
        <v>4403</v>
      </c>
      <c r="E8138" s="21"/>
    </row>
    <row r="8139" spans="1:5" ht="15" thickBot="1" x14ac:dyDescent="0.35">
      <c r="A8139" s="10" t="s">
        <v>4404</v>
      </c>
      <c r="B8139" s="10" t="s">
        <v>10</v>
      </c>
      <c r="C8139" s="10" t="s">
        <v>63</v>
      </c>
      <c r="D8139" s="21" t="s">
        <v>4403</v>
      </c>
      <c r="E8139" s="21"/>
    </row>
    <row r="8140" spans="1:5" ht="15" thickBot="1" x14ac:dyDescent="0.35">
      <c r="A8140" s="10" t="s">
        <v>4405</v>
      </c>
      <c r="B8140" s="10" t="s">
        <v>10</v>
      </c>
      <c r="C8140" s="10" t="s">
        <v>63</v>
      </c>
      <c r="D8140" s="21" t="s">
        <v>4403</v>
      </c>
      <c r="E8140" s="21"/>
    </row>
    <row r="8141" spans="1:5" ht="15" thickBot="1" x14ac:dyDescent="0.35">
      <c r="A8141" s="10" t="s">
        <v>4406</v>
      </c>
      <c r="B8141" s="10" t="s">
        <v>10</v>
      </c>
      <c r="C8141" s="10" t="s">
        <v>63</v>
      </c>
      <c r="D8141" s="21" t="s">
        <v>4403</v>
      </c>
      <c r="E8141" s="21"/>
    </row>
    <row r="8142" spans="1:5" ht="15" thickBot="1" x14ac:dyDescent="0.35">
      <c r="A8142" s="10" t="s">
        <v>4407</v>
      </c>
      <c r="B8142" s="10" t="s">
        <v>10</v>
      </c>
      <c r="C8142" s="10" t="s">
        <v>63</v>
      </c>
      <c r="D8142" s="21" t="s">
        <v>4403</v>
      </c>
      <c r="E8142" s="21"/>
    </row>
    <row r="8143" spans="1:5" ht="15" thickBot="1" x14ac:dyDescent="0.35">
      <c r="A8143" s="10" t="s">
        <v>4408</v>
      </c>
      <c r="B8143" s="10" t="s">
        <v>10</v>
      </c>
      <c r="C8143" s="10" t="s">
        <v>63</v>
      </c>
      <c r="D8143" s="21" t="s">
        <v>4403</v>
      </c>
      <c r="E8143" s="21"/>
    </row>
    <row r="8144" spans="1:5" ht="15" thickBot="1" x14ac:dyDescent="0.35">
      <c r="A8144" s="10" t="s">
        <v>4409</v>
      </c>
      <c r="B8144" s="10" t="s">
        <v>10</v>
      </c>
      <c r="C8144" s="10" t="s">
        <v>63</v>
      </c>
      <c r="D8144" s="21" t="s">
        <v>4403</v>
      </c>
      <c r="E8144" s="21"/>
    </row>
    <row r="8145" spans="1:5" ht="15" thickBot="1" x14ac:dyDescent="0.35">
      <c r="A8145" s="10" t="s">
        <v>4410</v>
      </c>
      <c r="B8145" s="10" t="s">
        <v>10</v>
      </c>
      <c r="C8145" s="10" t="s">
        <v>63</v>
      </c>
      <c r="D8145" s="21" t="s">
        <v>4403</v>
      </c>
      <c r="E8145" s="21"/>
    </row>
    <row r="8146" spans="1:5" ht="15" thickBot="1" x14ac:dyDescent="0.35">
      <c r="A8146" s="10" t="s">
        <v>4411</v>
      </c>
      <c r="B8146" s="10" t="s">
        <v>10</v>
      </c>
      <c r="C8146" s="10" t="s">
        <v>63</v>
      </c>
      <c r="D8146" s="21" t="s">
        <v>4403</v>
      </c>
      <c r="E8146" s="21"/>
    </row>
    <row r="8147" spans="1:5" ht="15" thickBot="1" x14ac:dyDescent="0.35">
      <c r="A8147" s="10" t="s">
        <v>4412</v>
      </c>
      <c r="B8147" s="10" t="s">
        <v>10</v>
      </c>
      <c r="C8147" s="10" t="s">
        <v>63</v>
      </c>
      <c r="D8147" s="21" t="s">
        <v>4403</v>
      </c>
      <c r="E8147" s="21"/>
    </row>
    <row r="8148" spans="1:5" ht="15" thickBot="1" x14ac:dyDescent="0.35">
      <c r="A8148" s="10" t="s">
        <v>4413</v>
      </c>
      <c r="B8148" s="10" t="s">
        <v>10</v>
      </c>
      <c r="C8148" s="10" t="s">
        <v>63</v>
      </c>
      <c r="D8148" s="21" t="s">
        <v>4403</v>
      </c>
      <c r="E8148" s="21"/>
    </row>
    <row r="8149" spans="1:5" ht="15" thickBot="1" x14ac:dyDescent="0.35">
      <c r="A8149" s="10" t="s">
        <v>4414</v>
      </c>
      <c r="B8149" s="10" t="s">
        <v>10</v>
      </c>
      <c r="C8149" s="10" t="s">
        <v>63</v>
      </c>
      <c r="D8149" s="21" t="s">
        <v>4403</v>
      </c>
      <c r="E8149" s="21"/>
    </row>
    <row r="8150" spans="1:5" ht="15" thickBot="1" x14ac:dyDescent="0.35">
      <c r="A8150" s="9" t="s">
        <v>4415</v>
      </c>
      <c r="B8150" s="9" t="s">
        <v>5</v>
      </c>
      <c r="C8150" s="9" t="s">
        <v>63</v>
      </c>
      <c r="D8150" s="22" t="s">
        <v>4403</v>
      </c>
      <c r="E8150" s="22"/>
    </row>
    <row r="8151" spans="1:5" ht="15" thickBot="1" x14ac:dyDescent="0.35">
      <c r="A8151" s="17"/>
      <c r="B8151" s="17"/>
      <c r="C8151" s="18"/>
      <c r="D8151" s="2" t="s">
        <v>211</v>
      </c>
      <c r="E8151" s="3" t="s">
        <v>212</v>
      </c>
    </row>
    <row r="8152" spans="1:5" ht="15" thickBot="1" x14ac:dyDescent="0.35">
      <c r="A8152" s="17"/>
      <c r="B8152" s="17"/>
      <c r="C8152" s="18"/>
      <c r="D8152" s="1">
        <v>1</v>
      </c>
      <c r="E8152" s="4" t="s">
        <v>3910</v>
      </c>
    </row>
    <row r="8153" spans="1:5" ht="15" thickBot="1" x14ac:dyDescent="0.35">
      <c r="A8153" s="17"/>
      <c r="B8153" s="17"/>
      <c r="C8153" s="18"/>
      <c r="D8153" s="1">
        <v>0</v>
      </c>
      <c r="E8153" s="4" t="s">
        <v>3911</v>
      </c>
    </row>
    <row r="8154" spans="1:5" ht="15" thickBot="1" x14ac:dyDescent="0.35">
      <c r="A8154" s="17"/>
      <c r="B8154" s="17"/>
      <c r="C8154" s="18"/>
      <c r="D8154" s="1">
        <v>995</v>
      </c>
      <c r="E8154" s="4" t="s">
        <v>39</v>
      </c>
    </row>
    <row r="8155" spans="1:5" ht="15" thickBot="1" x14ac:dyDescent="0.35">
      <c r="A8155" s="19"/>
      <c r="B8155" s="19"/>
      <c r="C8155" s="20"/>
      <c r="D8155" s="5">
        <v>-2</v>
      </c>
      <c r="E8155" s="6" t="s">
        <v>4416</v>
      </c>
    </row>
    <row r="8156" spans="1:5" ht="15" thickBot="1" x14ac:dyDescent="0.35">
      <c r="A8156" s="9" t="s">
        <v>4417</v>
      </c>
      <c r="B8156" s="9" t="s">
        <v>5</v>
      </c>
      <c r="C8156" s="9" t="s">
        <v>63</v>
      </c>
      <c r="D8156" s="22" t="s">
        <v>4403</v>
      </c>
      <c r="E8156" s="22"/>
    </row>
    <row r="8157" spans="1:5" ht="15" thickBot="1" x14ac:dyDescent="0.35">
      <c r="A8157" s="17"/>
      <c r="B8157" s="17"/>
      <c r="C8157" s="18"/>
      <c r="D8157" s="2" t="s">
        <v>211</v>
      </c>
      <c r="E8157" s="3" t="s">
        <v>212</v>
      </c>
    </row>
    <row r="8158" spans="1:5" ht="15" thickBot="1" x14ac:dyDescent="0.35">
      <c r="A8158" s="17"/>
      <c r="B8158" s="17"/>
      <c r="C8158" s="18"/>
      <c r="D8158" s="1">
        <v>1</v>
      </c>
      <c r="E8158" s="4" t="s">
        <v>3910</v>
      </c>
    </row>
    <row r="8159" spans="1:5" ht="15" thickBot="1" x14ac:dyDescent="0.35">
      <c r="A8159" s="17"/>
      <c r="B8159" s="17"/>
      <c r="C8159" s="18"/>
      <c r="D8159" s="1">
        <v>0</v>
      </c>
      <c r="E8159" s="4" t="s">
        <v>3911</v>
      </c>
    </row>
    <row r="8160" spans="1:5" ht="15" thickBot="1" x14ac:dyDescent="0.35">
      <c r="A8160" s="17"/>
      <c r="B8160" s="17"/>
      <c r="C8160" s="18"/>
      <c r="D8160" s="1">
        <v>995</v>
      </c>
      <c r="E8160" s="4" t="s">
        <v>39</v>
      </c>
    </row>
    <row r="8161" spans="1:5" ht="15" thickBot="1" x14ac:dyDescent="0.35">
      <c r="A8161" s="19"/>
      <c r="B8161" s="19"/>
      <c r="C8161" s="20"/>
      <c r="D8161" s="5">
        <v>-2</v>
      </c>
      <c r="E8161" s="6" t="s">
        <v>4416</v>
      </c>
    </row>
    <row r="8162" spans="1:5" ht="15" thickBot="1" x14ac:dyDescent="0.35">
      <c r="A8162" s="9" t="s">
        <v>4418</v>
      </c>
      <c r="B8162" s="9" t="s">
        <v>5</v>
      </c>
      <c r="C8162" s="9" t="s">
        <v>63</v>
      </c>
      <c r="D8162" s="22" t="s">
        <v>4403</v>
      </c>
      <c r="E8162" s="22"/>
    </row>
    <row r="8163" spans="1:5" ht="15" thickBot="1" x14ac:dyDescent="0.35">
      <c r="A8163" s="17"/>
      <c r="B8163" s="17"/>
      <c r="C8163" s="18"/>
      <c r="D8163" s="2" t="s">
        <v>211</v>
      </c>
      <c r="E8163" s="3" t="s">
        <v>212</v>
      </c>
    </row>
    <row r="8164" spans="1:5" ht="15" thickBot="1" x14ac:dyDescent="0.35">
      <c r="A8164" s="17"/>
      <c r="B8164" s="17"/>
      <c r="C8164" s="18"/>
      <c r="D8164" s="1">
        <v>1</v>
      </c>
      <c r="E8164" s="4" t="s">
        <v>3910</v>
      </c>
    </row>
    <row r="8165" spans="1:5" ht="15" thickBot="1" x14ac:dyDescent="0.35">
      <c r="A8165" s="17"/>
      <c r="B8165" s="17"/>
      <c r="C8165" s="18"/>
      <c r="D8165" s="1">
        <v>0</v>
      </c>
      <c r="E8165" s="4" t="s">
        <v>3911</v>
      </c>
    </row>
    <row r="8166" spans="1:5" ht="15" thickBot="1" x14ac:dyDescent="0.35">
      <c r="A8166" s="17"/>
      <c r="B8166" s="17"/>
      <c r="C8166" s="18"/>
      <c r="D8166" s="1">
        <v>995</v>
      </c>
      <c r="E8166" s="4" t="s">
        <v>39</v>
      </c>
    </row>
    <row r="8167" spans="1:5" ht="15" thickBot="1" x14ac:dyDescent="0.35">
      <c r="A8167" s="19"/>
      <c r="B8167" s="19"/>
      <c r="C8167" s="20"/>
      <c r="D8167" s="5">
        <v>-2</v>
      </c>
      <c r="E8167" s="6" t="s">
        <v>4416</v>
      </c>
    </row>
    <row r="8168" spans="1:5" ht="15" thickBot="1" x14ac:dyDescent="0.35">
      <c r="A8168" s="9" t="s">
        <v>4419</v>
      </c>
      <c r="B8168" s="9" t="s">
        <v>5</v>
      </c>
      <c r="C8168" s="9" t="s">
        <v>63</v>
      </c>
      <c r="D8168" s="22" t="s">
        <v>4403</v>
      </c>
      <c r="E8168" s="22"/>
    </row>
    <row r="8169" spans="1:5" ht="15" thickBot="1" x14ac:dyDescent="0.35">
      <c r="A8169" s="17"/>
      <c r="B8169" s="17"/>
      <c r="C8169" s="18"/>
      <c r="D8169" s="2" t="s">
        <v>211</v>
      </c>
      <c r="E8169" s="3" t="s">
        <v>212</v>
      </c>
    </row>
    <row r="8170" spans="1:5" ht="15" thickBot="1" x14ac:dyDescent="0.35">
      <c r="A8170" s="17"/>
      <c r="B8170" s="17"/>
      <c r="C8170" s="18"/>
      <c r="D8170" s="1">
        <v>1</v>
      </c>
      <c r="E8170" s="4" t="s">
        <v>3910</v>
      </c>
    </row>
    <row r="8171" spans="1:5" ht="15" thickBot="1" x14ac:dyDescent="0.35">
      <c r="A8171" s="17"/>
      <c r="B8171" s="17"/>
      <c r="C8171" s="18"/>
      <c r="D8171" s="1">
        <v>0</v>
      </c>
      <c r="E8171" s="4" t="s">
        <v>3911</v>
      </c>
    </row>
    <row r="8172" spans="1:5" ht="15" thickBot="1" x14ac:dyDescent="0.35">
      <c r="A8172" s="17"/>
      <c r="B8172" s="17"/>
      <c r="C8172" s="18"/>
      <c r="D8172" s="1">
        <v>995</v>
      </c>
      <c r="E8172" s="4" t="s">
        <v>39</v>
      </c>
    </row>
    <row r="8173" spans="1:5" ht="15" thickBot="1" x14ac:dyDescent="0.35">
      <c r="A8173" s="19"/>
      <c r="B8173" s="19"/>
      <c r="C8173" s="20"/>
      <c r="D8173" s="5">
        <v>-2</v>
      </c>
      <c r="E8173" s="6" t="s">
        <v>4416</v>
      </c>
    </row>
    <row r="8174" spans="1:5" ht="15" thickBot="1" x14ac:dyDescent="0.35">
      <c r="A8174" s="9" t="s">
        <v>4420</v>
      </c>
      <c r="B8174" s="9" t="s">
        <v>5</v>
      </c>
      <c r="C8174" s="9" t="s">
        <v>63</v>
      </c>
      <c r="D8174" s="22" t="s">
        <v>4403</v>
      </c>
      <c r="E8174" s="22"/>
    </row>
    <row r="8175" spans="1:5" ht="15" thickBot="1" x14ac:dyDescent="0.35">
      <c r="A8175" s="17"/>
      <c r="B8175" s="17"/>
      <c r="C8175" s="18"/>
      <c r="D8175" s="2" t="s">
        <v>211</v>
      </c>
      <c r="E8175" s="3" t="s">
        <v>212</v>
      </c>
    </row>
    <row r="8176" spans="1:5" ht="15" thickBot="1" x14ac:dyDescent="0.35">
      <c r="A8176" s="17"/>
      <c r="B8176" s="17"/>
      <c r="C8176" s="18"/>
      <c r="D8176" s="1">
        <v>1</v>
      </c>
      <c r="E8176" s="4" t="s">
        <v>3910</v>
      </c>
    </row>
    <row r="8177" spans="1:5" ht="15" thickBot="1" x14ac:dyDescent="0.35">
      <c r="A8177" s="17"/>
      <c r="B8177" s="17"/>
      <c r="C8177" s="18"/>
      <c r="D8177" s="1">
        <v>0</v>
      </c>
      <c r="E8177" s="4" t="s">
        <v>3911</v>
      </c>
    </row>
    <row r="8178" spans="1:5" ht="15" thickBot="1" x14ac:dyDescent="0.35">
      <c r="A8178" s="17"/>
      <c r="B8178" s="17"/>
      <c r="C8178" s="18"/>
      <c r="D8178" s="1">
        <v>995</v>
      </c>
      <c r="E8178" s="4" t="s">
        <v>39</v>
      </c>
    </row>
    <row r="8179" spans="1:5" ht="15" thickBot="1" x14ac:dyDescent="0.35">
      <c r="A8179" s="19"/>
      <c r="B8179" s="19"/>
      <c r="C8179" s="20"/>
      <c r="D8179" s="5">
        <v>-2</v>
      </c>
      <c r="E8179" s="6" t="s">
        <v>4416</v>
      </c>
    </row>
    <row r="8180" spans="1:5" ht="15" thickBot="1" x14ac:dyDescent="0.35">
      <c r="A8180" s="9" t="s">
        <v>4421</v>
      </c>
      <c r="B8180" s="9" t="s">
        <v>5</v>
      </c>
      <c r="C8180" s="9" t="s">
        <v>63</v>
      </c>
      <c r="D8180" s="22" t="s">
        <v>4403</v>
      </c>
      <c r="E8180" s="22"/>
    </row>
    <row r="8181" spans="1:5" ht="15" thickBot="1" x14ac:dyDescent="0.35">
      <c r="A8181" s="17"/>
      <c r="B8181" s="17"/>
      <c r="C8181" s="18"/>
      <c r="D8181" s="2" t="s">
        <v>211</v>
      </c>
      <c r="E8181" s="3" t="s">
        <v>212</v>
      </c>
    </row>
    <row r="8182" spans="1:5" ht="15" thickBot="1" x14ac:dyDescent="0.35">
      <c r="A8182" s="17"/>
      <c r="B8182" s="17"/>
      <c r="C8182" s="18"/>
      <c r="D8182" s="1">
        <v>1</v>
      </c>
      <c r="E8182" s="4" t="s">
        <v>3910</v>
      </c>
    </row>
    <row r="8183" spans="1:5" ht="15" thickBot="1" x14ac:dyDescent="0.35">
      <c r="A8183" s="17"/>
      <c r="B8183" s="17"/>
      <c r="C8183" s="18"/>
      <c r="D8183" s="1">
        <v>0</v>
      </c>
      <c r="E8183" s="4" t="s">
        <v>3911</v>
      </c>
    </row>
    <row r="8184" spans="1:5" ht="15" thickBot="1" x14ac:dyDescent="0.35">
      <c r="A8184" s="17"/>
      <c r="B8184" s="17"/>
      <c r="C8184" s="18"/>
      <c r="D8184" s="1">
        <v>995</v>
      </c>
      <c r="E8184" s="4" t="s">
        <v>39</v>
      </c>
    </row>
    <row r="8185" spans="1:5" ht="15" thickBot="1" x14ac:dyDescent="0.35">
      <c r="A8185" s="19"/>
      <c r="B8185" s="19"/>
      <c r="C8185" s="20"/>
      <c r="D8185" s="5">
        <v>-2</v>
      </c>
      <c r="E8185" s="6" t="s">
        <v>4416</v>
      </c>
    </row>
    <row r="8186" spans="1:5" ht="15" thickBot="1" x14ac:dyDescent="0.35">
      <c r="A8186" s="9" t="s">
        <v>4422</v>
      </c>
      <c r="B8186" s="9" t="s">
        <v>5</v>
      </c>
      <c r="C8186" s="9" t="s">
        <v>63</v>
      </c>
      <c r="D8186" s="22" t="s">
        <v>4403</v>
      </c>
      <c r="E8186" s="22"/>
    </row>
    <row r="8187" spans="1:5" ht="15" thickBot="1" x14ac:dyDescent="0.35">
      <c r="A8187" s="17"/>
      <c r="B8187" s="17"/>
      <c r="C8187" s="18"/>
      <c r="D8187" s="2" t="s">
        <v>211</v>
      </c>
      <c r="E8187" s="3" t="s">
        <v>212</v>
      </c>
    </row>
    <row r="8188" spans="1:5" ht="15" thickBot="1" x14ac:dyDescent="0.35">
      <c r="A8188" s="17"/>
      <c r="B8188" s="17"/>
      <c r="C8188" s="18"/>
      <c r="D8188" s="1">
        <v>1</v>
      </c>
      <c r="E8188" s="4" t="s">
        <v>3910</v>
      </c>
    </row>
    <row r="8189" spans="1:5" ht="15" thickBot="1" x14ac:dyDescent="0.35">
      <c r="A8189" s="17"/>
      <c r="B8189" s="17"/>
      <c r="C8189" s="18"/>
      <c r="D8189" s="1">
        <v>0</v>
      </c>
      <c r="E8189" s="4" t="s">
        <v>3911</v>
      </c>
    </row>
    <row r="8190" spans="1:5" ht="15" thickBot="1" x14ac:dyDescent="0.35">
      <c r="A8190" s="17"/>
      <c r="B8190" s="17"/>
      <c r="C8190" s="18"/>
      <c r="D8190" s="1">
        <v>995</v>
      </c>
      <c r="E8190" s="4" t="s">
        <v>39</v>
      </c>
    </row>
    <row r="8191" spans="1:5" ht="15" thickBot="1" x14ac:dyDescent="0.35">
      <c r="A8191" s="19"/>
      <c r="B8191" s="19"/>
      <c r="C8191" s="20"/>
      <c r="D8191" s="5">
        <v>-2</v>
      </c>
      <c r="E8191" s="6" t="s">
        <v>4416</v>
      </c>
    </row>
    <row r="8192" spans="1:5" ht="15" thickBot="1" x14ac:dyDescent="0.35">
      <c r="A8192" s="9" t="s">
        <v>4423</v>
      </c>
      <c r="B8192" s="9" t="s">
        <v>5</v>
      </c>
      <c r="C8192" s="9" t="s">
        <v>63</v>
      </c>
      <c r="D8192" s="22" t="s">
        <v>4403</v>
      </c>
      <c r="E8192" s="22"/>
    </row>
    <row r="8193" spans="1:5" ht="15" thickBot="1" x14ac:dyDescent="0.35">
      <c r="A8193" s="17"/>
      <c r="B8193" s="17"/>
      <c r="C8193" s="18"/>
      <c r="D8193" s="2" t="s">
        <v>211</v>
      </c>
      <c r="E8193" s="3" t="s">
        <v>212</v>
      </c>
    </row>
    <row r="8194" spans="1:5" ht="15" thickBot="1" x14ac:dyDescent="0.35">
      <c r="A8194" s="17"/>
      <c r="B8194" s="17"/>
      <c r="C8194" s="18"/>
      <c r="D8194" s="1">
        <v>1</v>
      </c>
      <c r="E8194" s="4" t="s">
        <v>3910</v>
      </c>
    </row>
    <row r="8195" spans="1:5" ht="15" thickBot="1" x14ac:dyDescent="0.35">
      <c r="A8195" s="17"/>
      <c r="B8195" s="17"/>
      <c r="C8195" s="18"/>
      <c r="D8195" s="1">
        <v>0</v>
      </c>
      <c r="E8195" s="4" t="s">
        <v>3911</v>
      </c>
    </row>
    <row r="8196" spans="1:5" ht="15" thickBot="1" x14ac:dyDescent="0.35">
      <c r="A8196" s="17"/>
      <c r="B8196" s="17"/>
      <c r="C8196" s="18"/>
      <c r="D8196" s="1">
        <v>995</v>
      </c>
      <c r="E8196" s="4" t="s">
        <v>39</v>
      </c>
    </row>
    <row r="8197" spans="1:5" ht="15" thickBot="1" x14ac:dyDescent="0.35">
      <c r="A8197" s="19"/>
      <c r="B8197" s="19"/>
      <c r="C8197" s="20"/>
      <c r="D8197" s="5">
        <v>-2</v>
      </c>
      <c r="E8197" s="6" t="s">
        <v>4416</v>
      </c>
    </row>
    <row r="8198" spans="1:5" ht="15" thickBot="1" x14ac:dyDescent="0.35">
      <c r="A8198" s="9" t="s">
        <v>4424</v>
      </c>
      <c r="B8198" s="9" t="s">
        <v>5</v>
      </c>
      <c r="C8198" s="9" t="s">
        <v>63</v>
      </c>
      <c r="D8198" s="22" t="s">
        <v>4403</v>
      </c>
      <c r="E8198" s="22"/>
    </row>
    <row r="8199" spans="1:5" ht="15" thickBot="1" x14ac:dyDescent="0.35">
      <c r="A8199" s="17"/>
      <c r="B8199" s="17"/>
      <c r="C8199" s="18"/>
      <c r="D8199" s="2" t="s">
        <v>211</v>
      </c>
      <c r="E8199" s="3" t="s">
        <v>212</v>
      </c>
    </row>
    <row r="8200" spans="1:5" ht="15" thickBot="1" x14ac:dyDescent="0.35">
      <c r="A8200" s="17"/>
      <c r="B8200" s="17"/>
      <c r="C8200" s="18"/>
      <c r="D8200" s="1">
        <v>1</v>
      </c>
      <c r="E8200" s="4" t="s">
        <v>3910</v>
      </c>
    </row>
    <row r="8201" spans="1:5" ht="15" thickBot="1" x14ac:dyDescent="0.35">
      <c r="A8201" s="17"/>
      <c r="B8201" s="17"/>
      <c r="C8201" s="18"/>
      <c r="D8201" s="1">
        <v>0</v>
      </c>
      <c r="E8201" s="4" t="s">
        <v>3911</v>
      </c>
    </row>
    <row r="8202" spans="1:5" ht="15" thickBot="1" x14ac:dyDescent="0.35">
      <c r="A8202" s="17"/>
      <c r="B8202" s="17"/>
      <c r="C8202" s="18"/>
      <c r="D8202" s="1">
        <v>995</v>
      </c>
      <c r="E8202" s="4" t="s">
        <v>39</v>
      </c>
    </row>
    <row r="8203" spans="1:5" ht="15" thickBot="1" x14ac:dyDescent="0.35">
      <c r="A8203" s="19"/>
      <c r="B8203" s="19"/>
      <c r="C8203" s="20"/>
      <c r="D8203" s="5">
        <v>-2</v>
      </c>
      <c r="E8203" s="6" t="s">
        <v>4416</v>
      </c>
    </row>
    <row r="8204" spans="1:5" ht="15" thickBot="1" x14ac:dyDescent="0.35">
      <c r="A8204" s="9" t="s">
        <v>4425</v>
      </c>
      <c r="B8204" s="9" t="s">
        <v>5</v>
      </c>
      <c r="C8204" s="9" t="s">
        <v>63</v>
      </c>
      <c r="D8204" s="22" t="s">
        <v>4403</v>
      </c>
      <c r="E8204" s="22"/>
    </row>
    <row r="8205" spans="1:5" ht="15" thickBot="1" x14ac:dyDescent="0.35">
      <c r="A8205" s="17"/>
      <c r="B8205" s="17"/>
      <c r="C8205" s="18"/>
      <c r="D8205" s="2" t="s">
        <v>211</v>
      </c>
      <c r="E8205" s="3" t="s">
        <v>212</v>
      </c>
    </row>
    <row r="8206" spans="1:5" ht="15" thickBot="1" x14ac:dyDescent="0.35">
      <c r="A8206" s="17"/>
      <c r="B8206" s="17"/>
      <c r="C8206" s="18"/>
      <c r="D8206" s="1">
        <v>1</v>
      </c>
      <c r="E8206" s="4" t="s">
        <v>3910</v>
      </c>
    </row>
    <row r="8207" spans="1:5" ht="15" thickBot="1" x14ac:dyDescent="0.35">
      <c r="A8207" s="17"/>
      <c r="B8207" s="17"/>
      <c r="C8207" s="18"/>
      <c r="D8207" s="1">
        <v>0</v>
      </c>
      <c r="E8207" s="4" t="s">
        <v>3911</v>
      </c>
    </row>
    <row r="8208" spans="1:5" ht="15" thickBot="1" x14ac:dyDescent="0.35">
      <c r="A8208" s="17"/>
      <c r="B8208" s="17"/>
      <c r="C8208" s="18"/>
      <c r="D8208" s="1">
        <v>995</v>
      </c>
      <c r="E8208" s="4" t="s">
        <v>39</v>
      </c>
    </row>
    <row r="8209" spans="1:5" ht="15" thickBot="1" x14ac:dyDescent="0.35">
      <c r="A8209" s="19"/>
      <c r="B8209" s="19"/>
      <c r="C8209" s="20"/>
      <c r="D8209" s="5">
        <v>-2</v>
      </c>
      <c r="E8209" s="6" t="s">
        <v>4416</v>
      </c>
    </row>
    <row r="8210" spans="1:5" ht="15" thickBot="1" x14ac:dyDescent="0.35">
      <c r="A8210" s="9" t="s">
        <v>4426</v>
      </c>
      <c r="B8210" s="9" t="s">
        <v>5</v>
      </c>
      <c r="C8210" s="9" t="s">
        <v>63</v>
      </c>
      <c r="D8210" s="22" t="s">
        <v>4403</v>
      </c>
      <c r="E8210" s="22"/>
    </row>
    <row r="8211" spans="1:5" ht="15" thickBot="1" x14ac:dyDescent="0.35">
      <c r="A8211" s="17"/>
      <c r="B8211" s="17"/>
      <c r="C8211" s="18"/>
      <c r="D8211" s="2" t="s">
        <v>211</v>
      </c>
      <c r="E8211" s="3" t="s">
        <v>212</v>
      </c>
    </row>
    <row r="8212" spans="1:5" ht="15" thickBot="1" x14ac:dyDescent="0.35">
      <c r="A8212" s="17"/>
      <c r="B8212" s="17"/>
      <c r="C8212" s="18"/>
      <c r="D8212" s="1">
        <v>1</v>
      </c>
      <c r="E8212" s="4" t="s">
        <v>3910</v>
      </c>
    </row>
    <row r="8213" spans="1:5" ht="15" thickBot="1" x14ac:dyDescent="0.35">
      <c r="A8213" s="17"/>
      <c r="B8213" s="17"/>
      <c r="C8213" s="18"/>
      <c r="D8213" s="1">
        <v>0</v>
      </c>
      <c r="E8213" s="4" t="s">
        <v>3911</v>
      </c>
    </row>
    <row r="8214" spans="1:5" ht="15" thickBot="1" x14ac:dyDescent="0.35">
      <c r="A8214" s="17"/>
      <c r="B8214" s="17"/>
      <c r="C8214" s="18"/>
      <c r="D8214" s="1">
        <v>995</v>
      </c>
      <c r="E8214" s="4" t="s">
        <v>39</v>
      </c>
    </row>
    <row r="8215" spans="1:5" ht="15" thickBot="1" x14ac:dyDescent="0.35">
      <c r="A8215" s="19"/>
      <c r="B8215" s="19"/>
      <c r="C8215" s="20"/>
      <c r="D8215" s="5">
        <v>-2</v>
      </c>
      <c r="E8215" s="6" t="s">
        <v>4416</v>
      </c>
    </row>
    <row r="8216" spans="1:5" ht="15" thickBot="1" x14ac:dyDescent="0.35">
      <c r="A8216" s="9" t="s">
        <v>4427</v>
      </c>
      <c r="B8216" s="9" t="s">
        <v>5</v>
      </c>
      <c r="C8216" s="9" t="s">
        <v>63</v>
      </c>
      <c r="D8216" s="22" t="s">
        <v>4403</v>
      </c>
      <c r="E8216" s="22"/>
    </row>
    <row r="8217" spans="1:5" ht="15" thickBot="1" x14ac:dyDescent="0.35">
      <c r="A8217" s="17"/>
      <c r="B8217" s="17"/>
      <c r="C8217" s="18"/>
      <c r="D8217" s="2" t="s">
        <v>211</v>
      </c>
      <c r="E8217" s="3" t="s">
        <v>212</v>
      </c>
    </row>
    <row r="8218" spans="1:5" ht="15" thickBot="1" x14ac:dyDescent="0.35">
      <c r="A8218" s="17"/>
      <c r="B8218" s="17"/>
      <c r="C8218" s="18"/>
      <c r="D8218" s="1">
        <v>1</v>
      </c>
      <c r="E8218" s="4" t="s">
        <v>3910</v>
      </c>
    </row>
    <row r="8219" spans="1:5" ht="15" thickBot="1" x14ac:dyDescent="0.35">
      <c r="A8219" s="17"/>
      <c r="B8219" s="17"/>
      <c r="C8219" s="18"/>
      <c r="D8219" s="1">
        <v>0</v>
      </c>
      <c r="E8219" s="4" t="s">
        <v>3911</v>
      </c>
    </row>
    <row r="8220" spans="1:5" ht="15" thickBot="1" x14ac:dyDescent="0.35">
      <c r="A8220" s="17"/>
      <c r="B8220" s="17"/>
      <c r="C8220" s="18"/>
      <c r="D8220" s="1">
        <v>995</v>
      </c>
      <c r="E8220" s="4" t="s">
        <v>39</v>
      </c>
    </row>
    <row r="8221" spans="1:5" ht="15" thickBot="1" x14ac:dyDescent="0.35">
      <c r="A8221" s="19"/>
      <c r="B8221" s="19"/>
      <c r="C8221" s="20"/>
      <c r="D8221" s="5">
        <v>-2</v>
      </c>
      <c r="E8221" s="6" t="s">
        <v>4416</v>
      </c>
    </row>
    <row r="8222" spans="1:5" ht="15" thickBot="1" x14ac:dyDescent="0.35">
      <c r="A8222" s="10" t="s">
        <v>4428</v>
      </c>
      <c r="B8222" s="10" t="s">
        <v>10</v>
      </c>
      <c r="C8222" s="10" t="s">
        <v>63</v>
      </c>
      <c r="D8222" s="21" t="s">
        <v>4429</v>
      </c>
      <c r="E8222" s="21"/>
    </row>
    <row r="8223" spans="1:5" ht="15" thickBot="1" x14ac:dyDescent="0.35">
      <c r="A8223" s="10" t="s">
        <v>4430</v>
      </c>
      <c r="B8223" s="10" t="s">
        <v>10</v>
      </c>
      <c r="C8223" s="10" t="s">
        <v>63</v>
      </c>
      <c r="D8223" s="21" t="s">
        <v>4431</v>
      </c>
      <c r="E8223" s="21"/>
    </row>
    <row r="8224" spans="1:5" ht="15" thickBot="1" x14ac:dyDescent="0.35">
      <c r="A8224" s="10" t="s">
        <v>4432</v>
      </c>
      <c r="B8224" s="10" t="s">
        <v>10</v>
      </c>
      <c r="C8224" s="10" t="s">
        <v>63</v>
      </c>
      <c r="D8224" s="21" t="s">
        <v>4433</v>
      </c>
      <c r="E8224" s="21"/>
    </row>
    <row r="8225" spans="1:5" ht="15" thickBot="1" x14ac:dyDescent="0.35">
      <c r="A8225" s="10" t="s">
        <v>4434</v>
      </c>
      <c r="B8225" s="10" t="s">
        <v>10</v>
      </c>
      <c r="C8225" s="10" t="s">
        <v>63</v>
      </c>
      <c r="D8225" s="21" t="s">
        <v>4433</v>
      </c>
      <c r="E8225" s="21"/>
    </row>
    <row r="8226" spans="1:5" ht="15" thickBot="1" x14ac:dyDescent="0.35">
      <c r="A8226" s="9" t="s">
        <v>4435</v>
      </c>
      <c r="B8226" s="9" t="s">
        <v>68</v>
      </c>
      <c r="C8226" s="9" t="s">
        <v>63</v>
      </c>
      <c r="D8226" s="22" t="s">
        <v>4436</v>
      </c>
      <c r="E8226" s="22"/>
    </row>
    <row r="8227" spans="1:5" ht="15" thickBot="1" x14ac:dyDescent="0.35">
      <c r="A8227" s="17"/>
      <c r="B8227" s="17"/>
      <c r="C8227" s="18"/>
      <c r="D8227" s="2" t="s">
        <v>211</v>
      </c>
      <c r="E8227" s="3" t="s">
        <v>212</v>
      </c>
    </row>
    <row r="8228" spans="1:5" ht="15" thickBot="1" x14ac:dyDescent="0.35">
      <c r="A8228" s="17"/>
      <c r="B8228" s="17"/>
      <c r="C8228" s="18"/>
      <c r="D8228" s="1">
        <v>0</v>
      </c>
      <c r="E8228" s="4" t="s">
        <v>69</v>
      </c>
    </row>
    <row r="8229" spans="1:5" ht="15" thickBot="1" x14ac:dyDescent="0.35">
      <c r="A8229" s="19"/>
      <c r="B8229" s="19"/>
      <c r="C8229" s="20"/>
      <c r="D8229" s="5">
        <v>1</v>
      </c>
      <c r="E8229" s="6" t="s">
        <v>70</v>
      </c>
    </row>
    <row r="8230" spans="1:5" ht="15" thickBot="1" x14ac:dyDescent="0.35">
      <c r="A8230" s="9" t="s">
        <v>4437</v>
      </c>
      <c r="B8230" s="9" t="s">
        <v>68</v>
      </c>
      <c r="C8230" s="9" t="s">
        <v>63</v>
      </c>
      <c r="D8230" s="22" t="s">
        <v>4436</v>
      </c>
      <c r="E8230" s="22"/>
    </row>
    <row r="8231" spans="1:5" ht="15" thickBot="1" x14ac:dyDescent="0.35">
      <c r="A8231" s="17"/>
      <c r="B8231" s="17"/>
      <c r="C8231" s="18"/>
      <c r="D8231" s="2" t="s">
        <v>211</v>
      </c>
      <c r="E8231" s="3" t="s">
        <v>212</v>
      </c>
    </row>
    <row r="8232" spans="1:5" ht="15" thickBot="1" x14ac:dyDescent="0.35">
      <c r="A8232" s="17"/>
      <c r="B8232" s="17"/>
      <c r="C8232" s="18"/>
      <c r="D8232" s="1">
        <v>0</v>
      </c>
      <c r="E8232" s="4" t="s">
        <v>69</v>
      </c>
    </row>
    <row r="8233" spans="1:5" ht="15" thickBot="1" x14ac:dyDescent="0.35">
      <c r="A8233" s="19"/>
      <c r="B8233" s="19"/>
      <c r="C8233" s="20"/>
      <c r="D8233" s="5">
        <v>1</v>
      </c>
      <c r="E8233" s="6" t="s">
        <v>70</v>
      </c>
    </row>
    <row r="8234" spans="1:5" ht="15" thickBot="1" x14ac:dyDescent="0.35">
      <c r="A8234" s="9" t="s">
        <v>4438</v>
      </c>
      <c r="B8234" s="9" t="s">
        <v>68</v>
      </c>
      <c r="C8234" s="9" t="s">
        <v>63</v>
      </c>
      <c r="D8234" s="22" t="s">
        <v>4436</v>
      </c>
      <c r="E8234" s="22"/>
    </row>
    <row r="8235" spans="1:5" ht="15" thickBot="1" x14ac:dyDescent="0.35">
      <c r="A8235" s="17"/>
      <c r="B8235" s="17"/>
      <c r="C8235" s="18"/>
      <c r="D8235" s="2" t="s">
        <v>211</v>
      </c>
      <c r="E8235" s="3" t="s">
        <v>212</v>
      </c>
    </row>
    <row r="8236" spans="1:5" ht="15" thickBot="1" x14ac:dyDescent="0.35">
      <c r="A8236" s="17"/>
      <c r="B8236" s="17"/>
      <c r="C8236" s="18"/>
      <c r="D8236" s="1">
        <v>0</v>
      </c>
      <c r="E8236" s="4" t="s">
        <v>69</v>
      </c>
    </row>
    <row r="8237" spans="1:5" ht="15" thickBot="1" x14ac:dyDescent="0.35">
      <c r="A8237" s="19"/>
      <c r="B8237" s="19"/>
      <c r="C8237" s="20"/>
      <c r="D8237" s="5">
        <v>1</v>
      </c>
      <c r="E8237" s="6" t="s">
        <v>70</v>
      </c>
    </row>
    <row r="8238" spans="1:5" ht="15" thickBot="1" x14ac:dyDescent="0.35">
      <c r="A8238" s="9" t="s">
        <v>4439</v>
      </c>
      <c r="B8238" s="9" t="s">
        <v>68</v>
      </c>
      <c r="C8238" s="9" t="s">
        <v>63</v>
      </c>
      <c r="D8238" s="22" t="s">
        <v>4436</v>
      </c>
      <c r="E8238" s="22"/>
    </row>
    <row r="8239" spans="1:5" ht="15" thickBot="1" x14ac:dyDescent="0.35">
      <c r="A8239" s="17"/>
      <c r="B8239" s="17"/>
      <c r="C8239" s="18"/>
      <c r="D8239" s="2" t="s">
        <v>211</v>
      </c>
      <c r="E8239" s="3" t="s">
        <v>212</v>
      </c>
    </row>
    <row r="8240" spans="1:5" ht="15" thickBot="1" x14ac:dyDescent="0.35">
      <c r="A8240" s="17"/>
      <c r="B8240" s="17"/>
      <c r="C8240" s="18"/>
      <c r="D8240" s="1">
        <v>0</v>
      </c>
      <c r="E8240" s="4" t="s">
        <v>69</v>
      </c>
    </row>
    <row r="8241" spans="1:5" ht="15" thickBot="1" x14ac:dyDescent="0.35">
      <c r="A8241" s="19"/>
      <c r="B8241" s="19"/>
      <c r="C8241" s="20"/>
      <c r="D8241" s="5">
        <v>1</v>
      </c>
      <c r="E8241" s="6" t="s">
        <v>70</v>
      </c>
    </row>
    <row r="8242" spans="1:5" ht="15" thickBot="1" x14ac:dyDescent="0.35">
      <c r="A8242" s="9" t="s">
        <v>4440</v>
      </c>
      <c r="B8242" s="9" t="s">
        <v>68</v>
      </c>
      <c r="C8242" s="9" t="s">
        <v>63</v>
      </c>
      <c r="D8242" s="22" t="s">
        <v>4436</v>
      </c>
      <c r="E8242" s="22"/>
    </row>
    <row r="8243" spans="1:5" ht="15" thickBot="1" x14ac:dyDescent="0.35">
      <c r="A8243" s="17"/>
      <c r="B8243" s="17"/>
      <c r="C8243" s="18"/>
      <c r="D8243" s="2" t="s">
        <v>211</v>
      </c>
      <c r="E8243" s="3" t="s">
        <v>212</v>
      </c>
    </row>
    <row r="8244" spans="1:5" ht="15" thickBot="1" x14ac:dyDescent="0.35">
      <c r="A8244" s="17"/>
      <c r="B8244" s="17"/>
      <c r="C8244" s="18"/>
      <c r="D8244" s="1">
        <v>0</v>
      </c>
      <c r="E8244" s="4" t="s">
        <v>69</v>
      </c>
    </row>
    <row r="8245" spans="1:5" ht="15" thickBot="1" x14ac:dyDescent="0.35">
      <c r="A8245" s="19"/>
      <c r="B8245" s="19"/>
      <c r="C8245" s="20"/>
      <c r="D8245" s="5">
        <v>1</v>
      </c>
      <c r="E8245" s="6" t="s">
        <v>70</v>
      </c>
    </row>
    <row r="8246" spans="1:5" ht="15" thickBot="1" x14ac:dyDescent="0.35">
      <c r="A8246" s="9" t="s">
        <v>4441</v>
      </c>
      <c r="B8246" s="9" t="s">
        <v>68</v>
      </c>
      <c r="C8246" s="9" t="s">
        <v>63</v>
      </c>
      <c r="D8246" s="22" t="s">
        <v>4436</v>
      </c>
      <c r="E8246" s="22"/>
    </row>
    <row r="8247" spans="1:5" ht="15" thickBot="1" x14ac:dyDescent="0.35">
      <c r="A8247" s="17"/>
      <c r="B8247" s="17"/>
      <c r="C8247" s="18"/>
      <c r="D8247" s="2" t="s">
        <v>211</v>
      </c>
      <c r="E8247" s="3" t="s">
        <v>212</v>
      </c>
    </row>
    <row r="8248" spans="1:5" ht="15" thickBot="1" x14ac:dyDescent="0.35">
      <c r="A8248" s="17"/>
      <c r="B8248" s="17"/>
      <c r="C8248" s="18"/>
      <c r="D8248" s="1">
        <v>0</v>
      </c>
      <c r="E8248" s="4" t="s">
        <v>69</v>
      </c>
    </row>
    <row r="8249" spans="1:5" ht="15" thickBot="1" x14ac:dyDescent="0.35">
      <c r="A8249" s="19"/>
      <c r="B8249" s="19"/>
      <c r="C8249" s="20"/>
      <c r="D8249" s="5">
        <v>1</v>
      </c>
      <c r="E8249" s="6" t="s">
        <v>70</v>
      </c>
    </row>
    <row r="8250" spans="1:5" ht="15" thickBot="1" x14ac:dyDescent="0.35">
      <c r="A8250" s="9" t="s">
        <v>4442</v>
      </c>
      <c r="B8250" s="9" t="s">
        <v>68</v>
      </c>
      <c r="C8250" s="9" t="s">
        <v>63</v>
      </c>
      <c r="D8250" s="22" t="s">
        <v>4436</v>
      </c>
      <c r="E8250" s="22"/>
    </row>
    <row r="8251" spans="1:5" ht="15" thickBot="1" x14ac:dyDescent="0.35">
      <c r="A8251" s="17"/>
      <c r="B8251" s="17"/>
      <c r="C8251" s="18"/>
      <c r="D8251" s="2" t="s">
        <v>211</v>
      </c>
      <c r="E8251" s="3" t="s">
        <v>212</v>
      </c>
    </row>
    <row r="8252" spans="1:5" ht="15" thickBot="1" x14ac:dyDescent="0.35">
      <c r="A8252" s="17"/>
      <c r="B8252" s="17"/>
      <c r="C8252" s="18"/>
      <c r="D8252" s="1">
        <v>0</v>
      </c>
      <c r="E8252" s="4" t="s">
        <v>69</v>
      </c>
    </row>
    <row r="8253" spans="1:5" ht="15" thickBot="1" x14ac:dyDescent="0.35">
      <c r="A8253" s="19"/>
      <c r="B8253" s="19"/>
      <c r="C8253" s="20"/>
      <c r="D8253" s="5">
        <v>1</v>
      </c>
      <c r="E8253" s="6" t="s">
        <v>70</v>
      </c>
    </row>
    <row r="8254" spans="1:5" ht="15" thickBot="1" x14ac:dyDescent="0.35">
      <c r="A8254" s="10" t="s">
        <v>4443</v>
      </c>
      <c r="B8254" s="10" t="s">
        <v>10</v>
      </c>
      <c r="C8254" s="10" t="s">
        <v>63</v>
      </c>
      <c r="D8254" s="21" t="s">
        <v>4436</v>
      </c>
      <c r="E8254" s="21"/>
    </row>
    <row r="8255" spans="1:5" ht="15" thickBot="1" x14ac:dyDescent="0.35">
      <c r="A8255" s="10" t="s">
        <v>4444</v>
      </c>
      <c r="B8255" s="10" t="s">
        <v>10</v>
      </c>
      <c r="C8255" s="10" t="s">
        <v>63</v>
      </c>
      <c r="D8255" s="21" t="s">
        <v>4436</v>
      </c>
      <c r="E8255" s="21"/>
    </row>
    <row r="8256" spans="1:5" ht="15" thickBot="1" x14ac:dyDescent="0.35">
      <c r="A8256" s="10" t="s">
        <v>4445</v>
      </c>
      <c r="B8256" s="10" t="s">
        <v>10</v>
      </c>
      <c r="C8256" s="10" t="s">
        <v>63</v>
      </c>
      <c r="D8256" s="21" t="s">
        <v>4436</v>
      </c>
      <c r="E8256" s="21"/>
    </row>
    <row r="8257" spans="1:5" ht="15" thickBot="1" x14ac:dyDescent="0.35">
      <c r="A8257" s="10" t="s">
        <v>4446</v>
      </c>
      <c r="B8257" s="10" t="s">
        <v>10</v>
      </c>
      <c r="C8257" s="10" t="s">
        <v>63</v>
      </c>
      <c r="D8257" s="21" t="s">
        <v>4436</v>
      </c>
      <c r="E8257" s="21"/>
    </row>
    <row r="8258" spans="1:5" ht="15" thickBot="1" x14ac:dyDescent="0.35">
      <c r="A8258" s="10" t="s">
        <v>4447</v>
      </c>
      <c r="B8258" s="10" t="s">
        <v>10</v>
      </c>
      <c r="C8258" s="10" t="s">
        <v>63</v>
      </c>
      <c r="D8258" s="21" t="s">
        <v>4436</v>
      </c>
      <c r="E8258" s="21"/>
    </row>
    <row r="8259" spans="1:5" ht="15" thickBot="1" x14ac:dyDescent="0.35">
      <c r="A8259" s="10" t="s">
        <v>4448</v>
      </c>
      <c r="B8259" s="10" t="s">
        <v>10</v>
      </c>
      <c r="C8259" s="10" t="s">
        <v>63</v>
      </c>
      <c r="D8259" s="21" t="s">
        <v>4436</v>
      </c>
      <c r="E8259" s="21"/>
    </row>
    <row r="8260" spans="1:5" ht="15" thickBot="1" x14ac:dyDescent="0.35">
      <c r="A8260" s="10" t="s">
        <v>4449</v>
      </c>
      <c r="B8260" s="10" t="s">
        <v>10</v>
      </c>
      <c r="C8260" s="10" t="s">
        <v>63</v>
      </c>
      <c r="D8260" s="21" t="s">
        <v>4436</v>
      </c>
      <c r="E8260" s="21"/>
    </row>
    <row r="8261" spans="1:5" ht="15" thickBot="1" x14ac:dyDescent="0.35">
      <c r="A8261" s="10" t="s">
        <v>4450</v>
      </c>
      <c r="B8261" s="10" t="s">
        <v>10</v>
      </c>
      <c r="C8261" s="10" t="s">
        <v>63</v>
      </c>
      <c r="D8261" s="21" t="s">
        <v>4436</v>
      </c>
      <c r="E8261" s="21"/>
    </row>
    <row r="8262" spans="1:5" ht="15" thickBot="1" x14ac:dyDescent="0.35">
      <c r="A8262" s="10" t="s">
        <v>4451</v>
      </c>
      <c r="B8262" s="10" t="s">
        <v>10</v>
      </c>
      <c r="C8262" s="10" t="s">
        <v>63</v>
      </c>
      <c r="D8262" s="21" t="s">
        <v>4436</v>
      </c>
      <c r="E8262" s="21"/>
    </row>
    <row r="8263" spans="1:5" ht="15" thickBot="1" x14ac:dyDescent="0.35">
      <c r="A8263" s="10" t="s">
        <v>4452</v>
      </c>
      <c r="B8263" s="10" t="s">
        <v>10</v>
      </c>
      <c r="C8263" s="10" t="s">
        <v>63</v>
      </c>
      <c r="D8263" s="21" t="s">
        <v>4436</v>
      </c>
      <c r="E8263" s="21"/>
    </row>
    <row r="8264" spans="1:5" ht="15" thickBot="1" x14ac:dyDescent="0.35">
      <c r="A8264" s="10" t="s">
        <v>4453</v>
      </c>
      <c r="B8264" s="10" t="s">
        <v>10</v>
      </c>
      <c r="C8264" s="10" t="s">
        <v>63</v>
      </c>
      <c r="D8264" s="21" t="s">
        <v>4436</v>
      </c>
      <c r="E8264" s="21"/>
    </row>
    <row r="8265" spans="1:5" ht="15" thickBot="1" x14ac:dyDescent="0.35">
      <c r="A8265" s="10" t="s">
        <v>4454</v>
      </c>
      <c r="B8265" s="10" t="s">
        <v>10</v>
      </c>
      <c r="C8265" s="10" t="s">
        <v>63</v>
      </c>
      <c r="D8265" s="21" t="s">
        <v>4436</v>
      </c>
      <c r="E8265" s="21"/>
    </row>
    <row r="8266" spans="1:5" ht="15" thickBot="1" x14ac:dyDescent="0.35">
      <c r="A8266" s="10" t="s">
        <v>4455</v>
      </c>
      <c r="B8266" s="10" t="s">
        <v>10</v>
      </c>
      <c r="C8266" s="10" t="s">
        <v>63</v>
      </c>
      <c r="D8266" s="21" t="s">
        <v>4436</v>
      </c>
      <c r="E8266" s="21"/>
    </row>
    <row r="8267" spans="1:5" ht="15" thickBot="1" x14ac:dyDescent="0.35">
      <c r="A8267" s="10" t="s">
        <v>4456</v>
      </c>
      <c r="B8267" s="10" t="s">
        <v>10</v>
      </c>
      <c r="C8267" s="10" t="s">
        <v>63</v>
      </c>
      <c r="D8267" s="21" t="s">
        <v>4436</v>
      </c>
      <c r="E8267" s="21"/>
    </row>
    <row r="8268" spans="1:5" ht="15" thickBot="1" x14ac:dyDescent="0.35">
      <c r="A8268" s="9" t="s">
        <v>4457</v>
      </c>
      <c r="B8268" s="9" t="s">
        <v>68</v>
      </c>
      <c r="C8268" s="9" t="s">
        <v>63</v>
      </c>
      <c r="D8268" s="22" t="s">
        <v>4436</v>
      </c>
      <c r="E8268" s="22"/>
    </row>
    <row r="8269" spans="1:5" ht="15" thickBot="1" x14ac:dyDescent="0.35">
      <c r="A8269" s="17"/>
      <c r="B8269" s="17"/>
      <c r="C8269" s="18"/>
      <c r="D8269" s="2" t="s">
        <v>211</v>
      </c>
      <c r="E8269" s="3" t="s">
        <v>212</v>
      </c>
    </row>
    <row r="8270" spans="1:5" ht="15" thickBot="1" x14ac:dyDescent="0.35">
      <c r="A8270" s="17"/>
      <c r="B8270" s="17"/>
      <c r="C8270" s="18"/>
      <c r="D8270" s="1">
        <v>0</v>
      </c>
      <c r="E8270" s="4" t="s">
        <v>69</v>
      </c>
    </row>
    <row r="8271" spans="1:5" ht="15" thickBot="1" x14ac:dyDescent="0.35">
      <c r="A8271" s="19"/>
      <c r="B8271" s="19"/>
      <c r="C8271" s="20"/>
      <c r="D8271" s="5">
        <v>1</v>
      </c>
      <c r="E8271" s="6" t="s">
        <v>70</v>
      </c>
    </row>
    <row r="8272" spans="1:5" ht="15" thickBot="1" x14ac:dyDescent="0.35">
      <c r="A8272" s="9" t="s">
        <v>4458</v>
      </c>
      <c r="B8272" s="9" t="s">
        <v>68</v>
      </c>
      <c r="C8272" s="9" t="s">
        <v>63</v>
      </c>
      <c r="D8272" s="22" t="s">
        <v>4436</v>
      </c>
      <c r="E8272" s="22"/>
    </row>
    <row r="8273" spans="1:5" ht="15" thickBot="1" x14ac:dyDescent="0.35">
      <c r="A8273" s="17"/>
      <c r="B8273" s="17"/>
      <c r="C8273" s="18"/>
      <c r="D8273" s="2" t="s">
        <v>211</v>
      </c>
      <c r="E8273" s="3" t="s">
        <v>212</v>
      </c>
    </row>
    <row r="8274" spans="1:5" ht="15" thickBot="1" x14ac:dyDescent="0.35">
      <c r="A8274" s="17"/>
      <c r="B8274" s="17"/>
      <c r="C8274" s="18"/>
      <c r="D8274" s="1">
        <v>0</v>
      </c>
      <c r="E8274" s="4" t="s">
        <v>69</v>
      </c>
    </row>
    <row r="8275" spans="1:5" ht="15" thickBot="1" x14ac:dyDescent="0.35">
      <c r="A8275" s="19"/>
      <c r="B8275" s="19"/>
      <c r="C8275" s="20"/>
      <c r="D8275" s="5">
        <v>1</v>
      </c>
      <c r="E8275" s="6" t="s">
        <v>70</v>
      </c>
    </row>
    <row r="8276" spans="1:5" ht="15" thickBot="1" x14ac:dyDescent="0.35">
      <c r="A8276" s="9" t="s">
        <v>4459</v>
      </c>
      <c r="B8276" s="9" t="s">
        <v>68</v>
      </c>
      <c r="C8276" s="9" t="s">
        <v>63</v>
      </c>
      <c r="D8276" s="22" t="s">
        <v>4436</v>
      </c>
      <c r="E8276" s="22"/>
    </row>
    <row r="8277" spans="1:5" ht="15" thickBot="1" x14ac:dyDescent="0.35">
      <c r="A8277" s="17"/>
      <c r="B8277" s="17"/>
      <c r="C8277" s="18"/>
      <c r="D8277" s="2" t="s">
        <v>211</v>
      </c>
      <c r="E8277" s="3" t="s">
        <v>212</v>
      </c>
    </row>
    <row r="8278" spans="1:5" ht="15" thickBot="1" x14ac:dyDescent="0.35">
      <c r="A8278" s="17"/>
      <c r="B8278" s="17"/>
      <c r="C8278" s="18"/>
      <c r="D8278" s="1">
        <v>0</v>
      </c>
      <c r="E8278" s="4" t="s">
        <v>69</v>
      </c>
    </row>
    <row r="8279" spans="1:5" ht="15" thickBot="1" x14ac:dyDescent="0.35">
      <c r="A8279" s="19"/>
      <c r="B8279" s="19"/>
      <c r="C8279" s="20"/>
      <c r="D8279" s="5">
        <v>1</v>
      </c>
      <c r="E8279" s="6" t="s">
        <v>70</v>
      </c>
    </row>
    <row r="8280" spans="1:5" ht="15" thickBot="1" x14ac:dyDescent="0.35">
      <c r="A8280" s="9" t="s">
        <v>4460</v>
      </c>
      <c r="B8280" s="9" t="s">
        <v>68</v>
      </c>
      <c r="C8280" s="9" t="s">
        <v>63</v>
      </c>
      <c r="D8280" s="22" t="s">
        <v>4436</v>
      </c>
      <c r="E8280" s="22"/>
    </row>
    <row r="8281" spans="1:5" ht="15" thickBot="1" x14ac:dyDescent="0.35">
      <c r="A8281" s="17"/>
      <c r="B8281" s="17"/>
      <c r="C8281" s="18"/>
      <c r="D8281" s="2" t="s">
        <v>211</v>
      </c>
      <c r="E8281" s="3" t="s">
        <v>212</v>
      </c>
    </row>
    <row r="8282" spans="1:5" ht="15" thickBot="1" x14ac:dyDescent="0.35">
      <c r="A8282" s="17"/>
      <c r="B8282" s="17"/>
      <c r="C8282" s="18"/>
      <c r="D8282" s="1">
        <v>0</v>
      </c>
      <c r="E8282" s="4" t="s">
        <v>69</v>
      </c>
    </row>
    <row r="8283" spans="1:5" ht="15" thickBot="1" x14ac:dyDescent="0.35">
      <c r="A8283" s="19"/>
      <c r="B8283" s="19"/>
      <c r="C8283" s="20"/>
      <c r="D8283" s="5">
        <v>1</v>
      </c>
      <c r="E8283" s="6" t="s">
        <v>70</v>
      </c>
    </row>
    <row r="8284" spans="1:5" ht="15" thickBot="1" x14ac:dyDescent="0.35">
      <c r="A8284" s="9" t="s">
        <v>4461</v>
      </c>
      <c r="B8284" s="9" t="s">
        <v>68</v>
      </c>
      <c r="C8284" s="9" t="s">
        <v>63</v>
      </c>
      <c r="D8284" s="22" t="s">
        <v>4436</v>
      </c>
      <c r="E8284" s="22"/>
    </row>
    <row r="8285" spans="1:5" ht="15" thickBot="1" x14ac:dyDescent="0.35">
      <c r="A8285" s="17"/>
      <c r="B8285" s="17"/>
      <c r="C8285" s="18"/>
      <c r="D8285" s="2" t="s">
        <v>211</v>
      </c>
      <c r="E8285" s="3" t="s">
        <v>212</v>
      </c>
    </row>
    <row r="8286" spans="1:5" ht="15" thickBot="1" x14ac:dyDescent="0.35">
      <c r="A8286" s="17"/>
      <c r="B8286" s="17"/>
      <c r="C8286" s="18"/>
      <c r="D8286" s="1">
        <v>0</v>
      </c>
      <c r="E8286" s="4" t="s">
        <v>69</v>
      </c>
    </row>
    <row r="8287" spans="1:5" ht="15" thickBot="1" x14ac:dyDescent="0.35">
      <c r="A8287" s="19"/>
      <c r="B8287" s="19"/>
      <c r="C8287" s="20"/>
      <c r="D8287" s="5">
        <v>1</v>
      </c>
      <c r="E8287" s="6" t="s">
        <v>70</v>
      </c>
    </row>
    <row r="8288" spans="1:5" ht="15" thickBot="1" x14ac:dyDescent="0.35">
      <c r="A8288" s="9" t="s">
        <v>4462</v>
      </c>
      <c r="B8288" s="9" t="s">
        <v>68</v>
      </c>
      <c r="C8288" s="9" t="s">
        <v>63</v>
      </c>
      <c r="D8288" s="22" t="s">
        <v>4436</v>
      </c>
      <c r="E8288" s="22"/>
    </row>
    <row r="8289" spans="1:5" ht="15" thickBot="1" x14ac:dyDescent="0.35">
      <c r="A8289" s="17"/>
      <c r="B8289" s="17"/>
      <c r="C8289" s="18"/>
      <c r="D8289" s="2" t="s">
        <v>211</v>
      </c>
      <c r="E8289" s="3" t="s">
        <v>212</v>
      </c>
    </row>
    <row r="8290" spans="1:5" ht="15" thickBot="1" x14ac:dyDescent="0.35">
      <c r="A8290" s="17"/>
      <c r="B8290" s="17"/>
      <c r="C8290" s="18"/>
      <c r="D8290" s="1">
        <v>0</v>
      </c>
      <c r="E8290" s="4" t="s">
        <v>69</v>
      </c>
    </row>
    <row r="8291" spans="1:5" ht="15" thickBot="1" x14ac:dyDescent="0.35">
      <c r="A8291" s="19"/>
      <c r="B8291" s="19"/>
      <c r="C8291" s="20"/>
      <c r="D8291" s="5">
        <v>1</v>
      </c>
      <c r="E8291" s="6" t="s">
        <v>70</v>
      </c>
    </row>
    <row r="8292" spans="1:5" ht="15" thickBot="1" x14ac:dyDescent="0.35">
      <c r="A8292" s="9" t="s">
        <v>4463</v>
      </c>
      <c r="B8292" s="9" t="s">
        <v>68</v>
      </c>
      <c r="C8292" s="9" t="s">
        <v>63</v>
      </c>
      <c r="D8292" s="22" t="s">
        <v>4436</v>
      </c>
      <c r="E8292" s="22"/>
    </row>
    <row r="8293" spans="1:5" ht="15" thickBot="1" x14ac:dyDescent="0.35">
      <c r="A8293" s="17"/>
      <c r="B8293" s="17"/>
      <c r="C8293" s="18"/>
      <c r="D8293" s="2" t="s">
        <v>211</v>
      </c>
      <c r="E8293" s="3" t="s">
        <v>212</v>
      </c>
    </row>
    <row r="8294" spans="1:5" ht="15" thickBot="1" x14ac:dyDescent="0.35">
      <c r="A8294" s="17"/>
      <c r="B8294" s="17"/>
      <c r="C8294" s="18"/>
      <c r="D8294" s="1">
        <v>0</v>
      </c>
      <c r="E8294" s="4" t="s">
        <v>69</v>
      </c>
    </row>
    <row r="8295" spans="1:5" ht="15" thickBot="1" x14ac:dyDescent="0.35">
      <c r="A8295" s="19"/>
      <c r="B8295" s="19"/>
      <c r="C8295" s="20"/>
      <c r="D8295" s="5">
        <v>1</v>
      </c>
      <c r="E8295" s="6" t="s">
        <v>70</v>
      </c>
    </row>
    <row r="8296" spans="1:5" ht="15" thickBot="1" x14ac:dyDescent="0.35">
      <c r="A8296" s="9" t="s">
        <v>4464</v>
      </c>
      <c r="B8296" s="9" t="s">
        <v>68</v>
      </c>
      <c r="C8296" s="9" t="s">
        <v>63</v>
      </c>
      <c r="D8296" s="22" t="s">
        <v>4436</v>
      </c>
      <c r="E8296" s="22"/>
    </row>
    <row r="8297" spans="1:5" ht="15" thickBot="1" x14ac:dyDescent="0.35">
      <c r="A8297" s="17"/>
      <c r="B8297" s="17"/>
      <c r="C8297" s="18"/>
      <c r="D8297" s="2" t="s">
        <v>211</v>
      </c>
      <c r="E8297" s="3" t="s">
        <v>212</v>
      </c>
    </row>
    <row r="8298" spans="1:5" ht="15" thickBot="1" x14ac:dyDescent="0.35">
      <c r="A8298" s="17"/>
      <c r="B8298" s="17"/>
      <c r="C8298" s="18"/>
      <c r="D8298" s="1">
        <v>0</v>
      </c>
      <c r="E8298" s="4" t="s">
        <v>69</v>
      </c>
    </row>
    <row r="8299" spans="1:5" ht="15" thickBot="1" x14ac:dyDescent="0.35">
      <c r="A8299" s="19"/>
      <c r="B8299" s="19"/>
      <c r="C8299" s="20"/>
      <c r="D8299" s="5">
        <v>1</v>
      </c>
      <c r="E8299" s="6" t="s">
        <v>70</v>
      </c>
    </row>
    <row r="8300" spans="1:5" ht="15" thickBot="1" x14ac:dyDescent="0.35">
      <c r="A8300" s="10" t="s">
        <v>4465</v>
      </c>
      <c r="B8300" s="10" t="s">
        <v>10</v>
      </c>
      <c r="C8300" s="10" t="s">
        <v>63</v>
      </c>
      <c r="D8300" s="21" t="s">
        <v>4436</v>
      </c>
      <c r="E8300" s="21"/>
    </row>
    <row r="8301" spans="1:5" ht="15" thickBot="1" x14ac:dyDescent="0.35">
      <c r="A8301" s="10" t="s">
        <v>4466</v>
      </c>
      <c r="B8301" s="10" t="s">
        <v>10</v>
      </c>
      <c r="C8301" s="10" t="s">
        <v>63</v>
      </c>
      <c r="D8301" s="21" t="s">
        <v>4436</v>
      </c>
      <c r="E8301" s="21"/>
    </row>
    <row r="8302" spans="1:5" ht="15" thickBot="1" x14ac:dyDescent="0.35">
      <c r="A8302" s="10" t="s">
        <v>4467</v>
      </c>
      <c r="B8302" s="10" t="s">
        <v>10</v>
      </c>
      <c r="C8302" s="10" t="s">
        <v>63</v>
      </c>
      <c r="D8302" s="21" t="s">
        <v>4436</v>
      </c>
      <c r="E8302" s="21"/>
    </row>
    <row r="8303" spans="1:5" ht="15" thickBot="1" x14ac:dyDescent="0.35">
      <c r="A8303" s="10" t="s">
        <v>4468</v>
      </c>
      <c r="B8303" s="10" t="s">
        <v>10</v>
      </c>
      <c r="C8303" s="10" t="s">
        <v>63</v>
      </c>
      <c r="D8303" s="21" t="s">
        <v>4436</v>
      </c>
      <c r="E8303" s="21"/>
    </row>
    <row r="8304" spans="1:5" ht="15" thickBot="1" x14ac:dyDescent="0.35">
      <c r="A8304" s="10" t="s">
        <v>4469</v>
      </c>
      <c r="B8304" s="10" t="s">
        <v>10</v>
      </c>
      <c r="C8304" s="10" t="s">
        <v>63</v>
      </c>
      <c r="D8304" s="21" t="s">
        <v>4436</v>
      </c>
      <c r="E8304" s="21"/>
    </row>
    <row r="8305" spans="1:5" ht="15" thickBot="1" x14ac:dyDescent="0.35">
      <c r="A8305" s="10" t="s">
        <v>4470</v>
      </c>
      <c r="B8305" s="10" t="s">
        <v>10</v>
      </c>
      <c r="C8305" s="10" t="s">
        <v>63</v>
      </c>
      <c r="D8305" s="21" t="s">
        <v>4436</v>
      </c>
      <c r="E8305" s="21"/>
    </row>
    <row r="8306" spans="1:5" ht="15" thickBot="1" x14ac:dyDescent="0.35">
      <c r="A8306" s="10" t="s">
        <v>4471</v>
      </c>
      <c r="B8306" s="10" t="s">
        <v>10</v>
      </c>
      <c r="C8306" s="10" t="s">
        <v>63</v>
      </c>
      <c r="D8306" s="21" t="s">
        <v>4436</v>
      </c>
      <c r="E8306" s="21"/>
    </row>
    <row r="8307" spans="1:5" ht="15" thickBot="1" x14ac:dyDescent="0.35">
      <c r="A8307" s="10" t="s">
        <v>4472</v>
      </c>
      <c r="B8307" s="10" t="s">
        <v>10</v>
      </c>
      <c r="C8307" s="10" t="s">
        <v>63</v>
      </c>
      <c r="D8307" s="21" t="s">
        <v>4436</v>
      </c>
      <c r="E8307" s="21"/>
    </row>
    <row r="8308" spans="1:5" ht="15" thickBot="1" x14ac:dyDescent="0.35">
      <c r="A8308" s="10" t="s">
        <v>4473</v>
      </c>
      <c r="B8308" s="10" t="s">
        <v>10</v>
      </c>
      <c r="C8308" s="10" t="s">
        <v>63</v>
      </c>
      <c r="D8308" s="21" t="s">
        <v>4436</v>
      </c>
      <c r="E8308" s="21"/>
    </row>
    <row r="8309" spans="1:5" ht="15" thickBot="1" x14ac:dyDescent="0.35">
      <c r="A8309" s="10" t="s">
        <v>4474</v>
      </c>
      <c r="B8309" s="10" t="s">
        <v>10</v>
      </c>
      <c r="C8309" s="10" t="s">
        <v>63</v>
      </c>
      <c r="D8309" s="21" t="s">
        <v>4436</v>
      </c>
      <c r="E8309" s="21"/>
    </row>
    <row r="8310" spans="1:5" ht="15" thickBot="1" x14ac:dyDescent="0.35">
      <c r="A8310" s="10" t="s">
        <v>4475</v>
      </c>
      <c r="B8310" s="10" t="s">
        <v>10</v>
      </c>
      <c r="C8310" s="10" t="s">
        <v>63</v>
      </c>
      <c r="D8310" s="21" t="s">
        <v>4436</v>
      </c>
      <c r="E8310" s="21"/>
    </row>
    <row r="8311" spans="1:5" ht="15" thickBot="1" x14ac:dyDescent="0.35">
      <c r="A8311" s="10" t="s">
        <v>4476</v>
      </c>
      <c r="B8311" s="10" t="s">
        <v>10</v>
      </c>
      <c r="C8311" s="10" t="s">
        <v>63</v>
      </c>
      <c r="D8311" s="21" t="s">
        <v>4436</v>
      </c>
      <c r="E8311" s="21"/>
    </row>
    <row r="8312" spans="1:5" ht="15" thickBot="1" x14ac:dyDescent="0.35">
      <c r="A8312" s="10" t="s">
        <v>4477</v>
      </c>
      <c r="B8312" s="10" t="s">
        <v>10</v>
      </c>
      <c r="C8312" s="10" t="s">
        <v>63</v>
      </c>
      <c r="D8312" s="21" t="s">
        <v>4436</v>
      </c>
      <c r="E8312" s="21"/>
    </row>
    <row r="8313" spans="1:5" ht="15" thickBot="1" x14ac:dyDescent="0.35">
      <c r="A8313" s="10" t="s">
        <v>4478</v>
      </c>
      <c r="B8313" s="10" t="s">
        <v>10</v>
      </c>
      <c r="C8313" s="10" t="s">
        <v>63</v>
      </c>
      <c r="D8313" s="21" t="s">
        <v>4436</v>
      </c>
      <c r="E8313" s="21"/>
    </row>
    <row r="8314" spans="1:5" ht="15" thickBot="1" x14ac:dyDescent="0.35">
      <c r="A8314" s="10" t="s">
        <v>4479</v>
      </c>
      <c r="B8314" s="10" t="s">
        <v>10</v>
      </c>
      <c r="C8314" s="10" t="s">
        <v>63</v>
      </c>
      <c r="D8314" s="21" t="s">
        <v>4436</v>
      </c>
      <c r="E8314" s="21"/>
    </row>
    <row r="8315" spans="1:5" ht="15" thickBot="1" x14ac:dyDescent="0.35">
      <c r="A8315" s="10" t="s">
        <v>4480</v>
      </c>
      <c r="B8315" s="10" t="s">
        <v>10</v>
      </c>
      <c r="C8315" s="10" t="s">
        <v>63</v>
      </c>
      <c r="D8315" s="21" t="s">
        <v>4436</v>
      </c>
      <c r="E8315" s="21"/>
    </row>
    <row r="8316" spans="1:5" ht="15" thickBot="1" x14ac:dyDescent="0.35">
      <c r="A8316" s="9" t="s">
        <v>4481</v>
      </c>
      <c r="B8316" s="9" t="s">
        <v>68</v>
      </c>
      <c r="C8316" s="9" t="s">
        <v>63</v>
      </c>
      <c r="D8316" s="22" t="s">
        <v>4436</v>
      </c>
      <c r="E8316" s="22"/>
    </row>
    <row r="8317" spans="1:5" ht="15" thickBot="1" x14ac:dyDescent="0.35">
      <c r="A8317" s="17"/>
      <c r="B8317" s="17"/>
      <c r="C8317" s="18"/>
      <c r="D8317" s="2" t="s">
        <v>211</v>
      </c>
      <c r="E8317" s="3" t="s">
        <v>212</v>
      </c>
    </row>
    <row r="8318" spans="1:5" ht="15" thickBot="1" x14ac:dyDescent="0.35">
      <c r="A8318" s="17"/>
      <c r="B8318" s="17"/>
      <c r="C8318" s="18"/>
      <c r="D8318" s="1">
        <v>0</v>
      </c>
      <c r="E8318" s="4" t="s">
        <v>69</v>
      </c>
    </row>
    <row r="8319" spans="1:5" ht="15" thickBot="1" x14ac:dyDescent="0.35">
      <c r="A8319" s="19"/>
      <c r="B8319" s="19"/>
      <c r="C8319" s="20"/>
      <c r="D8319" s="5">
        <v>1</v>
      </c>
      <c r="E8319" s="6" t="s">
        <v>70</v>
      </c>
    </row>
    <row r="8320" spans="1:5" ht="15" thickBot="1" x14ac:dyDescent="0.35">
      <c r="A8320" s="9" t="s">
        <v>4482</v>
      </c>
      <c r="B8320" s="9" t="s">
        <v>68</v>
      </c>
      <c r="C8320" s="9" t="s">
        <v>63</v>
      </c>
      <c r="D8320" s="22" t="s">
        <v>4436</v>
      </c>
      <c r="E8320" s="22"/>
    </row>
    <row r="8321" spans="1:5" ht="15" thickBot="1" x14ac:dyDescent="0.35">
      <c r="A8321" s="17"/>
      <c r="B8321" s="17"/>
      <c r="C8321" s="18"/>
      <c r="D8321" s="2" t="s">
        <v>211</v>
      </c>
      <c r="E8321" s="3" t="s">
        <v>212</v>
      </c>
    </row>
    <row r="8322" spans="1:5" ht="15" thickBot="1" x14ac:dyDescent="0.35">
      <c r="A8322" s="17"/>
      <c r="B8322" s="17"/>
      <c r="C8322" s="18"/>
      <c r="D8322" s="1">
        <v>0</v>
      </c>
      <c r="E8322" s="4" t="s">
        <v>69</v>
      </c>
    </row>
    <row r="8323" spans="1:5" ht="15" thickBot="1" x14ac:dyDescent="0.35">
      <c r="A8323" s="19"/>
      <c r="B8323" s="19"/>
      <c r="C8323" s="20"/>
      <c r="D8323" s="5">
        <v>1</v>
      </c>
      <c r="E8323" s="6" t="s">
        <v>70</v>
      </c>
    </row>
    <row r="8324" spans="1:5" ht="15" thickBot="1" x14ac:dyDescent="0.35">
      <c r="A8324" s="9" t="s">
        <v>4483</v>
      </c>
      <c r="B8324" s="9" t="s">
        <v>68</v>
      </c>
      <c r="C8324" s="9" t="s">
        <v>63</v>
      </c>
      <c r="D8324" s="22" t="s">
        <v>4436</v>
      </c>
      <c r="E8324" s="22"/>
    </row>
    <row r="8325" spans="1:5" ht="15" thickBot="1" x14ac:dyDescent="0.35">
      <c r="A8325" s="17"/>
      <c r="B8325" s="17"/>
      <c r="C8325" s="18"/>
      <c r="D8325" s="2" t="s">
        <v>211</v>
      </c>
      <c r="E8325" s="3" t="s">
        <v>212</v>
      </c>
    </row>
    <row r="8326" spans="1:5" ht="15" thickBot="1" x14ac:dyDescent="0.35">
      <c r="A8326" s="17"/>
      <c r="B8326" s="17"/>
      <c r="C8326" s="18"/>
      <c r="D8326" s="1">
        <v>0</v>
      </c>
      <c r="E8326" s="4" t="s">
        <v>69</v>
      </c>
    </row>
    <row r="8327" spans="1:5" ht="15" thickBot="1" x14ac:dyDescent="0.35">
      <c r="A8327" s="19"/>
      <c r="B8327" s="19"/>
      <c r="C8327" s="20"/>
      <c r="D8327" s="5">
        <v>1</v>
      </c>
      <c r="E8327" s="6" t="s">
        <v>70</v>
      </c>
    </row>
    <row r="8328" spans="1:5" ht="15" thickBot="1" x14ac:dyDescent="0.35">
      <c r="A8328" s="9" t="s">
        <v>4484</v>
      </c>
      <c r="B8328" s="9" t="s">
        <v>68</v>
      </c>
      <c r="C8328" s="9" t="s">
        <v>63</v>
      </c>
      <c r="D8328" s="22" t="s">
        <v>4436</v>
      </c>
      <c r="E8328" s="22"/>
    </row>
    <row r="8329" spans="1:5" ht="15" thickBot="1" x14ac:dyDescent="0.35">
      <c r="A8329" s="17"/>
      <c r="B8329" s="17"/>
      <c r="C8329" s="18"/>
      <c r="D8329" s="2" t="s">
        <v>211</v>
      </c>
      <c r="E8329" s="3" t="s">
        <v>212</v>
      </c>
    </row>
    <row r="8330" spans="1:5" ht="15" thickBot="1" x14ac:dyDescent="0.35">
      <c r="A8330" s="17"/>
      <c r="B8330" s="17"/>
      <c r="C8330" s="18"/>
      <c r="D8330" s="1">
        <v>0</v>
      </c>
      <c r="E8330" s="4" t="s">
        <v>69</v>
      </c>
    </row>
    <row r="8331" spans="1:5" ht="15" thickBot="1" x14ac:dyDescent="0.35">
      <c r="A8331" s="19"/>
      <c r="B8331" s="19"/>
      <c r="C8331" s="20"/>
      <c r="D8331" s="5">
        <v>1</v>
      </c>
      <c r="E8331" s="6" t="s">
        <v>70</v>
      </c>
    </row>
    <row r="8332" spans="1:5" ht="15" thickBot="1" x14ac:dyDescent="0.35">
      <c r="A8332" s="9" t="s">
        <v>4485</v>
      </c>
      <c r="B8332" s="9" t="s">
        <v>68</v>
      </c>
      <c r="C8332" s="9" t="s">
        <v>63</v>
      </c>
      <c r="D8332" s="22" t="s">
        <v>4436</v>
      </c>
      <c r="E8332" s="22"/>
    </row>
    <row r="8333" spans="1:5" ht="15" thickBot="1" x14ac:dyDescent="0.35">
      <c r="A8333" s="17"/>
      <c r="B8333" s="17"/>
      <c r="C8333" s="18"/>
      <c r="D8333" s="2" t="s">
        <v>211</v>
      </c>
      <c r="E8333" s="3" t="s">
        <v>212</v>
      </c>
    </row>
    <row r="8334" spans="1:5" ht="15" thickBot="1" x14ac:dyDescent="0.35">
      <c r="A8334" s="17"/>
      <c r="B8334" s="17"/>
      <c r="C8334" s="18"/>
      <c r="D8334" s="1">
        <v>0</v>
      </c>
      <c r="E8334" s="4" t="s">
        <v>69</v>
      </c>
    </row>
    <row r="8335" spans="1:5" ht="15" thickBot="1" x14ac:dyDescent="0.35">
      <c r="A8335" s="19"/>
      <c r="B8335" s="19"/>
      <c r="C8335" s="20"/>
      <c r="D8335" s="5">
        <v>1</v>
      </c>
      <c r="E8335" s="6" t="s">
        <v>70</v>
      </c>
    </row>
    <row r="8336" spans="1:5" ht="15" thickBot="1" x14ac:dyDescent="0.35">
      <c r="A8336" s="9" t="s">
        <v>4486</v>
      </c>
      <c r="B8336" s="9" t="s">
        <v>68</v>
      </c>
      <c r="C8336" s="9" t="s">
        <v>63</v>
      </c>
      <c r="D8336" s="22" t="s">
        <v>4436</v>
      </c>
      <c r="E8336" s="22"/>
    </row>
    <row r="8337" spans="1:5" ht="15" thickBot="1" x14ac:dyDescent="0.35">
      <c r="A8337" s="17"/>
      <c r="B8337" s="17"/>
      <c r="C8337" s="18"/>
      <c r="D8337" s="2" t="s">
        <v>211</v>
      </c>
      <c r="E8337" s="3" t="s">
        <v>212</v>
      </c>
    </row>
    <row r="8338" spans="1:5" ht="15" thickBot="1" x14ac:dyDescent="0.35">
      <c r="A8338" s="17"/>
      <c r="B8338" s="17"/>
      <c r="C8338" s="18"/>
      <c r="D8338" s="1">
        <v>0</v>
      </c>
      <c r="E8338" s="4" t="s">
        <v>69</v>
      </c>
    </row>
    <row r="8339" spans="1:5" ht="15" thickBot="1" x14ac:dyDescent="0.35">
      <c r="A8339" s="19"/>
      <c r="B8339" s="19"/>
      <c r="C8339" s="20"/>
      <c r="D8339" s="5">
        <v>1</v>
      </c>
      <c r="E8339" s="6" t="s">
        <v>70</v>
      </c>
    </row>
    <row r="8340" spans="1:5" ht="15" thickBot="1" x14ac:dyDescent="0.35">
      <c r="A8340" s="9" t="s">
        <v>4487</v>
      </c>
      <c r="B8340" s="9" t="s">
        <v>68</v>
      </c>
      <c r="C8340" s="9" t="s">
        <v>63</v>
      </c>
      <c r="D8340" s="22" t="s">
        <v>4436</v>
      </c>
      <c r="E8340" s="22"/>
    </row>
    <row r="8341" spans="1:5" ht="15" thickBot="1" x14ac:dyDescent="0.35">
      <c r="A8341" s="17"/>
      <c r="B8341" s="17"/>
      <c r="C8341" s="18"/>
      <c r="D8341" s="2" t="s">
        <v>211</v>
      </c>
      <c r="E8341" s="3" t="s">
        <v>212</v>
      </c>
    </row>
    <row r="8342" spans="1:5" ht="15" thickBot="1" x14ac:dyDescent="0.35">
      <c r="A8342" s="17"/>
      <c r="B8342" s="17"/>
      <c r="C8342" s="18"/>
      <c r="D8342" s="1">
        <v>0</v>
      </c>
      <c r="E8342" s="4" t="s">
        <v>69</v>
      </c>
    </row>
    <row r="8343" spans="1:5" ht="15" thickBot="1" x14ac:dyDescent="0.35">
      <c r="A8343" s="19"/>
      <c r="B8343" s="19"/>
      <c r="C8343" s="20"/>
      <c r="D8343" s="5">
        <v>1</v>
      </c>
      <c r="E8343" s="6" t="s">
        <v>70</v>
      </c>
    </row>
    <row r="8344" spans="1:5" ht="15" thickBot="1" x14ac:dyDescent="0.35">
      <c r="A8344" s="9" t="s">
        <v>4488</v>
      </c>
      <c r="B8344" s="9" t="s">
        <v>68</v>
      </c>
      <c r="C8344" s="9" t="s">
        <v>63</v>
      </c>
      <c r="D8344" s="22" t="s">
        <v>4436</v>
      </c>
      <c r="E8344" s="22"/>
    </row>
    <row r="8345" spans="1:5" ht="15" thickBot="1" x14ac:dyDescent="0.35">
      <c r="A8345" s="17"/>
      <c r="B8345" s="17"/>
      <c r="C8345" s="18"/>
      <c r="D8345" s="2" t="s">
        <v>211</v>
      </c>
      <c r="E8345" s="3" t="s">
        <v>212</v>
      </c>
    </row>
    <row r="8346" spans="1:5" ht="15" thickBot="1" x14ac:dyDescent="0.35">
      <c r="A8346" s="17"/>
      <c r="B8346" s="17"/>
      <c r="C8346" s="18"/>
      <c r="D8346" s="1">
        <v>0</v>
      </c>
      <c r="E8346" s="4" t="s">
        <v>69</v>
      </c>
    </row>
    <row r="8347" spans="1:5" ht="15" thickBot="1" x14ac:dyDescent="0.35">
      <c r="A8347" s="19"/>
      <c r="B8347" s="19"/>
      <c r="C8347" s="20"/>
      <c r="D8347" s="5">
        <v>1</v>
      </c>
      <c r="E8347" s="6" t="s">
        <v>70</v>
      </c>
    </row>
    <row r="8348" spans="1:5" ht="15" thickBot="1" x14ac:dyDescent="0.35">
      <c r="A8348" s="10" t="s">
        <v>4489</v>
      </c>
      <c r="B8348" s="10" t="s">
        <v>10</v>
      </c>
      <c r="C8348" s="10" t="s">
        <v>63</v>
      </c>
      <c r="D8348" s="21" t="s">
        <v>4436</v>
      </c>
      <c r="E8348" s="21"/>
    </row>
    <row r="8349" spans="1:5" ht="15" thickBot="1" x14ac:dyDescent="0.35">
      <c r="A8349" s="10" t="s">
        <v>4490</v>
      </c>
      <c r="B8349" s="10" t="s">
        <v>10</v>
      </c>
      <c r="C8349" s="10" t="s">
        <v>63</v>
      </c>
      <c r="D8349" s="21" t="s">
        <v>4436</v>
      </c>
      <c r="E8349" s="21"/>
    </row>
    <row r="8350" spans="1:5" ht="15" thickBot="1" x14ac:dyDescent="0.35">
      <c r="A8350" s="10" t="s">
        <v>4491</v>
      </c>
      <c r="B8350" s="10" t="s">
        <v>10</v>
      </c>
      <c r="C8350" s="10" t="s">
        <v>63</v>
      </c>
      <c r="D8350" s="21" t="s">
        <v>4436</v>
      </c>
      <c r="E8350" s="21"/>
    </row>
    <row r="8351" spans="1:5" ht="15" thickBot="1" x14ac:dyDescent="0.35">
      <c r="A8351" s="10" t="s">
        <v>4492</v>
      </c>
      <c r="B8351" s="10" t="s">
        <v>10</v>
      </c>
      <c r="C8351" s="10" t="s">
        <v>63</v>
      </c>
      <c r="D8351" s="21" t="s">
        <v>4436</v>
      </c>
      <c r="E8351" s="21"/>
    </row>
    <row r="8352" spans="1:5" ht="15" thickBot="1" x14ac:dyDescent="0.35">
      <c r="A8352" s="10" t="s">
        <v>4493</v>
      </c>
      <c r="B8352" s="10" t="s">
        <v>10</v>
      </c>
      <c r="C8352" s="10" t="s">
        <v>63</v>
      </c>
      <c r="D8352" s="21" t="s">
        <v>4436</v>
      </c>
      <c r="E8352" s="21"/>
    </row>
    <row r="8353" spans="1:5" ht="15" thickBot="1" x14ac:dyDescent="0.35">
      <c r="A8353" s="10" t="s">
        <v>4494</v>
      </c>
      <c r="B8353" s="10" t="s">
        <v>10</v>
      </c>
      <c r="C8353" s="10" t="s">
        <v>63</v>
      </c>
      <c r="D8353" s="21" t="s">
        <v>4436</v>
      </c>
      <c r="E8353" s="21"/>
    </row>
    <row r="8354" spans="1:5" ht="15" thickBot="1" x14ac:dyDescent="0.35">
      <c r="A8354" s="10" t="s">
        <v>4495</v>
      </c>
      <c r="B8354" s="10" t="s">
        <v>10</v>
      </c>
      <c r="C8354" s="10" t="s">
        <v>63</v>
      </c>
      <c r="D8354" s="21" t="s">
        <v>4436</v>
      </c>
      <c r="E8354" s="21"/>
    </row>
    <row r="8355" spans="1:5" ht="15" thickBot="1" x14ac:dyDescent="0.35">
      <c r="A8355" s="10" t="s">
        <v>4496</v>
      </c>
      <c r="B8355" s="10" t="s">
        <v>10</v>
      </c>
      <c r="C8355" s="10" t="s">
        <v>63</v>
      </c>
      <c r="D8355" s="21" t="s">
        <v>4436</v>
      </c>
      <c r="E8355" s="21"/>
    </row>
    <row r="8356" spans="1:5" ht="15" thickBot="1" x14ac:dyDescent="0.35">
      <c r="A8356" s="10" t="s">
        <v>4497</v>
      </c>
      <c r="B8356" s="10" t="s">
        <v>10</v>
      </c>
      <c r="C8356" s="10" t="s">
        <v>63</v>
      </c>
      <c r="D8356" s="21" t="s">
        <v>4436</v>
      </c>
      <c r="E8356" s="21"/>
    </row>
    <row r="8357" spans="1:5" ht="15" thickBot="1" x14ac:dyDescent="0.35">
      <c r="A8357" s="10" t="s">
        <v>4498</v>
      </c>
      <c r="B8357" s="10" t="s">
        <v>10</v>
      </c>
      <c r="C8357" s="10" t="s">
        <v>63</v>
      </c>
      <c r="D8357" s="21" t="s">
        <v>4436</v>
      </c>
      <c r="E8357" s="21"/>
    </row>
    <row r="8358" spans="1:5" ht="15" thickBot="1" x14ac:dyDescent="0.35">
      <c r="A8358" s="10" t="s">
        <v>4499</v>
      </c>
      <c r="B8358" s="10" t="s">
        <v>10</v>
      </c>
      <c r="C8358" s="10" t="s">
        <v>63</v>
      </c>
      <c r="D8358" s="21" t="s">
        <v>4436</v>
      </c>
      <c r="E8358" s="21"/>
    </row>
    <row r="8359" spans="1:5" ht="15" thickBot="1" x14ac:dyDescent="0.35">
      <c r="A8359" s="10" t="s">
        <v>4500</v>
      </c>
      <c r="B8359" s="10" t="s">
        <v>10</v>
      </c>
      <c r="C8359" s="10" t="s">
        <v>63</v>
      </c>
      <c r="D8359" s="21" t="s">
        <v>4436</v>
      </c>
      <c r="E8359" s="21"/>
    </row>
    <row r="8360" spans="1:5" ht="15" thickBot="1" x14ac:dyDescent="0.35">
      <c r="A8360" s="10" t="s">
        <v>4501</v>
      </c>
      <c r="B8360" s="10" t="s">
        <v>10</v>
      </c>
      <c r="C8360" s="10" t="s">
        <v>63</v>
      </c>
      <c r="D8360" s="21" t="s">
        <v>4436</v>
      </c>
      <c r="E8360" s="21"/>
    </row>
    <row r="8361" spans="1:5" ht="15" thickBot="1" x14ac:dyDescent="0.35">
      <c r="A8361" s="10" t="s">
        <v>4502</v>
      </c>
      <c r="B8361" s="10" t="s">
        <v>10</v>
      </c>
      <c r="C8361" s="10" t="s">
        <v>63</v>
      </c>
      <c r="D8361" s="21" t="s">
        <v>4436</v>
      </c>
      <c r="E8361" s="21"/>
    </row>
    <row r="8362" spans="1:5" ht="15" thickBot="1" x14ac:dyDescent="0.35">
      <c r="A8362" s="10" t="s">
        <v>4503</v>
      </c>
      <c r="B8362" s="10" t="s">
        <v>10</v>
      </c>
      <c r="C8362" s="10" t="s">
        <v>63</v>
      </c>
      <c r="D8362" s="21" t="s">
        <v>4436</v>
      </c>
      <c r="E8362" s="21"/>
    </row>
    <row r="8363" spans="1:5" ht="15" thickBot="1" x14ac:dyDescent="0.35">
      <c r="A8363" s="10" t="s">
        <v>4504</v>
      </c>
      <c r="B8363" s="10" t="s">
        <v>10</v>
      </c>
      <c r="C8363" s="10" t="s">
        <v>63</v>
      </c>
      <c r="D8363" s="21" t="s">
        <v>4436</v>
      </c>
      <c r="E8363" s="21"/>
    </row>
    <row r="8364" spans="1:5" ht="15" thickBot="1" x14ac:dyDescent="0.35">
      <c r="A8364" s="9" t="s">
        <v>4505</v>
      </c>
      <c r="B8364" s="9" t="s">
        <v>68</v>
      </c>
      <c r="C8364" s="9" t="s">
        <v>63</v>
      </c>
      <c r="D8364" s="22" t="s">
        <v>4436</v>
      </c>
      <c r="E8364" s="22"/>
    </row>
    <row r="8365" spans="1:5" ht="15" thickBot="1" x14ac:dyDescent="0.35">
      <c r="A8365" s="17"/>
      <c r="B8365" s="17"/>
      <c r="C8365" s="18"/>
      <c r="D8365" s="2" t="s">
        <v>211</v>
      </c>
      <c r="E8365" s="3" t="s">
        <v>212</v>
      </c>
    </row>
    <row r="8366" spans="1:5" ht="15" thickBot="1" x14ac:dyDescent="0.35">
      <c r="A8366" s="17"/>
      <c r="B8366" s="17"/>
      <c r="C8366" s="18"/>
      <c r="D8366" s="1">
        <v>0</v>
      </c>
      <c r="E8366" s="4" t="s">
        <v>69</v>
      </c>
    </row>
    <row r="8367" spans="1:5" ht="15" thickBot="1" x14ac:dyDescent="0.35">
      <c r="A8367" s="19"/>
      <c r="B8367" s="19"/>
      <c r="C8367" s="20"/>
      <c r="D8367" s="5">
        <v>1</v>
      </c>
      <c r="E8367" s="6" t="s">
        <v>70</v>
      </c>
    </row>
    <row r="8368" spans="1:5" ht="15" thickBot="1" x14ac:dyDescent="0.35">
      <c r="A8368" s="9" t="s">
        <v>4506</v>
      </c>
      <c r="B8368" s="9" t="s">
        <v>68</v>
      </c>
      <c r="C8368" s="9" t="s">
        <v>63</v>
      </c>
      <c r="D8368" s="22" t="s">
        <v>4436</v>
      </c>
      <c r="E8368" s="22"/>
    </row>
    <row r="8369" spans="1:5" ht="15" thickBot="1" x14ac:dyDescent="0.35">
      <c r="A8369" s="17"/>
      <c r="B8369" s="17"/>
      <c r="C8369" s="18"/>
      <c r="D8369" s="2" t="s">
        <v>211</v>
      </c>
      <c r="E8369" s="3" t="s">
        <v>212</v>
      </c>
    </row>
    <row r="8370" spans="1:5" ht="15" thickBot="1" x14ac:dyDescent="0.35">
      <c r="A8370" s="17"/>
      <c r="B8370" s="17"/>
      <c r="C8370" s="18"/>
      <c r="D8370" s="1">
        <v>0</v>
      </c>
      <c r="E8370" s="4" t="s">
        <v>69</v>
      </c>
    </row>
    <row r="8371" spans="1:5" ht="15" thickBot="1" x14ac:dyDescent="0.35">
      <c r="A8371" s="19"/>
      <c r="B8371" s="19"/>
      <c r="C8371" s="20"/>
      <c r="D8371" s="5">
        <v>1</v>
      </c>
      <c r="E8371" s="6" t="s">
        <v>70</v>
      </c>
    </row>
    <row r="8372" spans="1:5" ht="15" thickBot="1" x14ac:dyDescent="0.35">
      <c r="A8372" s="9" t="s">
        <v>4507</v>
      </c>
      <c r="B8372" s="9" t="s">
        <v>68</v>
      </c>
      <c r="C8372" s="9" t="s">
        <v>63</v>
      </c>
      <c r="D8372" s="22" t="s">
        <v>4436</v>
      </c>
      <c r="E8372" s="22"/>
    </row>
    <row r="8373" spans="1:5" ht="15" thickBot="1" x14ac:dyDescent="0.35">
      <c r="A8373" s="17"/>
      <c r="B8373" s="17"/>
      <c r="C8373" s="18"/>
      <c r="D8373" s="2" t="s">
        <v>211</v>
      </c>
      <c r="E8373" s="3" t="s">
        <v>212</v>
      </c>
    </row>
    <row r="8374" spans="1:5" ht="15" thickBot="1" x14ac:dyDescent="0.35">
      <c r="A8374" s="17"/>
      <c r="B8374" s="17"/>
      <c r="C8374" s="18"/>
      <c r="D8374" s="1">
        <v>0</v>
      </c>
      <c r="E8374" s="4" t="s">
        <v>69</v>
      </c>
    </row>
    <row r="8375" spans="1:5" ht="15" thickBot="1" x14ac:dyDescent="0.35">
      <c r="A8375" s="19"/>
      <c r="B8375" s="19"/>
      <c r="C8375" s="20"/>
      <c r="D8375" s="5">
        <v>1</v>
      </c>
      <c r="E8375" s="6" t="s">
        <v>70</v>
      </c>
    </row>
    <row r="8376" spans="1:5" ht="15" thickBot="1" x14ac:dyDescent="0.35">
      <c r="A8376" s="9" t="s">
        <v>4508</v>
      </c>
      <c r="B8376" s="9" t="s">
        <v>68</v>
      </c>
      <c r="C8376" s="9" t="s">
        <v>63</v>
      </c>
      <c r="D8376" s="22" t="s">
        <v>4436</v>
      </c>
      <c r="E8376" s="22"/>
    </row>
    <row r="8377" spans="1:5" ht="15" thickBot="1" x14ac:dyDescent="0.35">
      <c r="A8377" s="17"/>
      <c r="B8377" s="17"/>
      <c r="C8377" s="18"/>
      <c r="D8377" s="2" t="s">
        <v>211</v>
      </c>
      <c r="E8377" s="3" t="s">
        <v>212</v>
      </c>
    </row>
    <row r="8378" spans="1:5" ht="15" thickBot="1" x14ac:dyDescent="0.35">
      <c r="A8378" s="17"/>
      <c r="B8378" s="17"/>
      <c r="C8378" s="18"/>
      <c r="D8378" s="1">
        <v>0</v>
      </c>
      <c r="E8378" s="4" t="s">
        <v>69</v>
      </c>
    </row>
    <row r="8379" spans="1:5" ht="15" thickBot="1" x14ac:dyDescent="0.35">
      <c r="A8379" s="19"/>
      <c r="B8379" s="19"/>
      <c r="C8379" s="20"/>
      <c r="D8379" s="5">
        <v>1</v>
      </c>
      <c r="E8379" s="6" t="s">
        <v>70</v>
      </c>
    </row>
    <row r="8380" spans="1:5" ht="15" thickBot="1" x14ac:dyDescent="0.35">
      <c r="A8380" s="9" t="s">
        <v>4509</v>
      </c>
      <c r="B8380" s="9" t="s">
        <v>68</v>
      </c>
      <c r="C8380" s="9" t="s">
        <v>63</v>
      </c>
      <c r="D8380" s="22" t="s">
        <v>4436</v>
      </c>
      <c r="E8380" s="22"/>
    </row>
    <row r="8381" spans="1:5" ht="15" thickBot="1" x14ac:dyDescent="0.35">
      <c r="A8381" s="17"/>
      <c r="B8381" s="17"/>
      <c r="C8381" s="18"/>
      <c r="D8381" s="2" t="s">
        <v>211</v>
      </c>
      <c r="E8381" s="3" t="s">
        <v>212</v>
      </c>
    </row>
    <row r="8382" spans="1:5" ht="15" thickBot="1" x14ac:dyDescent="0.35">
      <c r="A8382" s="17"/>
      <c r="B8382" s="17"/>
      <c r="C8382" s="18"/>
      <c r="D8382" s="1">
        <v>0</v>
      </c>
      <c r="E8382" s="4" t="s">
        <v>69</v>
      </c>
    </row>
    <row r="8383" spans="1:5" ht="15" thickBot="1" x14ac:dyDescent="0.35">
      <c r="A8383" s="19"/>
      <c r="B8383" s="19"/>
      <c r="C8383" s="20"/>
      <c r="D8383" s="5">
        <v>1</v>
      </c>
      <c r="E8383" s="6" t="s">
        <v>70</v>
      </c>
    </row>
    <row r="8384" spans="1:5" ht="15" thickBot="1" x14ac:dyDescent="0.35">
      <c r="A8384" s="9" t="s">
        <v>4510</v>
      </c>
      <c r="B8384" s="9" t="s">
        <v>68</v>
      </c>
      <c r="C8384" s="9" t="s">
        <v>63</v>
      </c>
      <c r="D8384" s="22" t="s">
        <v>4436</v>
      </c>
      <c r="E8384" s="22"/>
    </row>
    <row r="8385" spans="1:5" ht="15" thickBot="1" x14ac:dyDescent="0.35">
      <c r="A8385" s="17"/>
      <c r="B8385" s="17"/>
      <c r="C8385" s="18"/>
      <c r="D8385" s="2" t="s">
        <v>211</v>
      </c>
      <c r="E8385" s="3" t="s">
        <v>212</v>
      </c>
    </row>
    <row r="8386" spans="1:5" ht="15" thickBot="1" x14ac:dyDescent="0.35">
      <c r="A8386" s="17"/>
      <c r="B8386" s="17"/>
      <c r="C8386" s="18"/>
      <c r="D8386" s="1">
        <v>0</v>
      </c>
      <c r="E8386" s="4" t="s">
        <v>69</v>
      </c>
    </row>
    <row r="8387" spans="1:5" ht="15" thickBot="1" x14ac:dyDescent="0.35">
      <c r="A8387" s="19"/>
      <c r="B8387" s="19"/>
      <c r="C8387" s="20"/>
      <c r="D8387" s="5">
        <v>1</v>
      </c>
      <c r="E8387" s="6" t="s">
        <v>70</v>
      </c>
    </row>
    <row r="8388" spans="1:5" ht="15" thickBot="1" x14ac:dyDescent="0.35">
      <c r="A8388" s="9" t="s">
        <v>4511</v>
      </c>
      <c r="B8388" s="9" t="s">
        <v>68</v>
      </c>
      <c r="C8388" s="9" t="s">
        <v>63</v>
      </c>
      <c r="D8388" s="22" t="s">
        <v>4436</v>
      </c>
      <c r="E8388" s="22"/>
    </row>
    <row r="8389" spans="1:5" ht="15" thickBot="1" x14ac:dyDescent="0.35">
      <c r="A8389" s="17"/>
      <c r="B8389" s="17"/>
      <c r="C8389" s="18"/>
      <c r="D8389" s="2" t="s">
        <v>211</v>
      </c>
      <c r="E8389" s="3" t="s">
        <v>212</v>
      </c>
    </row>
    <row r="8390" spans="1:5" ht="15" thickBot="1" x14ac:dyDescent="0.35">
      <c r="A8390" s="17"/>
      <c r="B8390" s="17"/>
      <c r="C8390" s="18"/>
      <c r="D8390" s="1">
        <v>0</v>
      </c>
      <c r="E8390" s="4" t="s">
        <v>69</v>
      </c>
    </row>
    <row r="8391" spans="1:5" ht="15" thickBot="1" x14ac:dyDescent="0.35">
      <c r="A8391" s="19"/>
      <c r="B8391" s="19"/>
      <c r="C8391" s="20"/>
      <c r="D8391" s="5">
        <v>1</v>
      </c>
      <c r="E8391" s="6" t="s">
        <v>70</v>
      </c>
    </row>
    <row r="8392" spans="1:5" ht="15" thickBot="1" x14ac:dyDescent="0.35">
      <c r="A8392" s="9" t="s">
        <v>4512</v>
      </c>
      <c r="B8392" s="9" t="s">
        <v>68</v>
      </c>
      <c r="C8392" s="9" t="s">
        <v>63</v>
      </c>
      <c r="D8392" s="22" t="s">
        <v>4436</v>
      </c>
      <c r="E8392" s="22"/>
    </row>
    <row r="8393" spans="1:5" ht="15" thickBot="1" x14ac:dyDescent="0.35">
      <c r="A8393" s="17"/>
      <c r="B8393" s="17"/>
      <c r="C8393" s="18"/>
      <c r="D8393" s="2" t="s">
        <v>211</v>
      </c>
      <c r="E8393" s="3" t="s">
        <v>212</v>
      </c>
    </row>
    <row r="8394" spans="1:5" ht="15" thickBot="1" x14ac:dyDescent="0.35">
      <c r="A8394" s="17"/>
      <c r="B8394" s="17"/>
      <c r="C8394" s="18"/>
      <c r="D8394" s="1">
        <v>0</v>
      </c>
      <c r="E8394" s="4" t="s">
        <v>69</v>
      </c>
    </row>
    <row r="8395" spans="1:5" ht="15" thickBot="1" x14ac:dyDescent="0.35">
      <c r="A8395" s="19"/>
      <c r="B8395" s="19"/>
      <c r="C8395" s="20"/>
      <c r="D8395" s="5">
        <v>1</v>
      </c>
      <c r="E8395" s="6" t="s">
        <v>70</v>
      </c>
    </row>
    <row r="8396" spans="1:5" ht="15" thickBot="1" x14ac:dyDescent="0.35">
      <c r="A8396" s="9" t="s">
        <v>4513</v>
      </c>
      <c r="B8396" s="9" t="s">
        <v>68</v>
      </c>
      <c r="C8396" s="9" t="s">
        <v>63</v>
      </c>
      <c r="D8396" s="22" t="s">
        <v>4436</v>
      </c>
      <c r="E8396" s="22"/>
    </row>
    <row r="8397" spans="1:5" ht="15" thickBot="1" x14ac:dyDescent="0.35">
      <c r="A8397" s="17"/>
      <c r="B8397" s="17"/>
      <c r="C8397" s="18"/>
      <c r="D8397" s="2" t="s">
        <v>211</v>
      </c>
      <c r="E8397" s="3" t="s">
        <v>212</v>
      </c>
    </row>
    <row r="8398" spans="1:5" ht="15" thickBot="1" x14ac:dyDescent="0.35">
      <c r="A8398" s="17"/>
      <c r="B8398" s="17"/>
      <c r="C8398" s="18"/>
      <c r="D8398" s="1">
        <v>0</v>
      </c>
      <c r="E8398" s="4" t="s">
        <v>69</v>
      </c>
    </row>
    <row r="8399" spans="1:5" ht="15" thickBot="1" x14ac:dyDescent="0.35">
      <c r="A8399" s="19"/>
      <c r="B8399" s="19"/>
      <c r="C8399" s="20"/>
      <c r="D8399" s="5">
        <v>1</v>
      </c>
      <c r="E8399" s="6" t="s">
        <v>70</v>
      </c>
    </row>
    <row r="8400" spans="1:5" ht="15" thickBot="1" x14ac:dyDescent="0.35">
      <c r="A8400" s="10" t="s">
        <v>4514</v>
      </c>
      <c r="B8400" s="10" t="s">
        <v>10</v>
      </c>
      <c r="C8400" s="10" t="s">
        <v>63</v>
      </c>
      <c r="D8400" s="21" t="s">
        <v>4436</v>
      </c>
      <c r="E8400" s="21"/>
    </row>
    <row r="8401" spans="1:5" ht="15" thickBot="1" x14ac:dyDescent="0.35">
      <c r="A8401" s="10" t="s">
        <v>4515</v>
      </c>
      <c r="B8401" s="10" t="s">
        <v>10</v>
      </c>
      <c r="C8401" s="10" t="s">
        <v>63</v>
      </c>
      <c r="D8401" s="21" t="s">
        <v>4436</v>
      </c>
      <c r="E8401" s="21"/>
    </row>
    <row r="8402" spans="1:5" ht="15" thickBot="1" x14ac:dyDescent="0.35">
      <c r="A8402" s="10" t="s">
        <v>4516</v>
      </c>
      <c r="B8402" s="10" t="s">
        <v>10</v>
      </c>
      <c r="C8402" s="10" t="s">
        <v>63</v>
      </c>
      <c r="D8402" s="21" t="s">
        <v>4436</v>
      </c>
      <c r="E8402" s="21"/>
    </row>
    <row r="8403" spans="1:5" ht="15" thickBot="1" x14ac:dyDescent="0.35">
      <c r="A8403" s="10" t="s">
        <v>4517</v>
      </c>
      <c r="B8403" s="10" t="s">
        <v>10</v>
      </c>
      <c r="C8403" s="10" t="s">
        <v>63</v>
      </c>
      <c r="D8403" s="21" t="s">
        <v>4436</v>
      </c>
      <c r="E8403" s="21"/>
    </row>
    <row r="8404" spans="1:5" ht="15" thickBot="1" x14ac:dyDescent="0.35">
      <c r="A8404" s="10" t="s">
        <v>4518</v>
      </c>
      <c r="B8404" s="10" t="s">
        <v>10</v>
      </c>
      <c r="C8404" s="10" t="s">
        <v>63</v>
      </c>
      <c r="D8404" s="21" t="s">
        <v>4436</v>
      </c>
      <c r="E8404" s="21"/>
    </row>
    <row r="8405" spans="1:5" ht="15" thickBot="1" x14ac:dyDescent="0.35">
      <c r="A8405" s="10" t="s">
        <v>4519</v>
      </c>
      <c r="B8405" s="10" t="s">
        <v>10</v>
      </c>
      <c r="C8405" s="10" t="s">
        <v>63</v>
      </c>
      <c r="D8405" s="21" t="s">
        <v>4436</v>
      </c>
      <c r="E8405" s="21"/>
    </row>
    <row r="8406" spans="1:5" ht="15" thickBot="1" x14ac:dyDescent="0.35">
      <c r="A8406" s="9" t="s">
        <v>4520</v>
      </c>
      <c r="B8406" s="9" t="s">
        <v>68</v>
      </c>
      <c r="C8406" s="9" t="s">
        <v>63</v>
      </c>
      <c r="D8406" s="22" t="s">
        <v>4436</v>
      </c>
      <c r="E8406" s="22"/>
    </row>
    <row r="8407" spans="1:5" ht="15" thickBot="1" x14ac:dyDescent="0.35">
      <c r="A8407" s="17"/>
      <c r="B8407" s="17"/>
      <c r="C8407" s="18"/>
      <c r="D8407" s="2" t="s">
        <v>211</v>
      </c>
      <c r="E8407" s="3" t="s">
        <v>212</v>
      </c>
    </row>
    <row r="8408" spans="1:5" ht="15" thickBot="1" x14ac:dyDescent="0.35">
      <c r="A8408" s="17"/>
      <c r="B8408" s="17"/>
      <c r="C8408" s="18"/>
      <c r="D8408" s="1">
        <v>0</v>
      </c>
      <c r="E8408" s="4" t="s">
        <v>69</v>
      </c>
    </row>
    <row r="8409" spans="1:5" ht="15" thickBot="1" x14ac:dyDescent="0.35">
      <c r="A8409" s="19"/>
      <c r="B8409" s="19"/>
      <c r="C8409" s="20"/>
      <c r="D8409" s="5">
        <v>1</v>
      </c>
      <c r="E8409" s="6" t="s">
        <v>70</v>
      </c>
    </row>
    <row r="8410" spans="1:5" ht="15" thickBot="1" x14ac:dyDescent="0.35">
      <c r="A8410" s="9" t="s">
        <v>4521</v>
      </c>
      <c r="B8410" s="9" t="s">
        <v>68</v>
      </c>
      <c r="C8410" s="9" t="s">
        <v>63</v>
      </c>
      <c r="D8410" s="22" t="s">
        <v>4436</v>
      </c>
      <c r="E8410" s="22"/>
    </row>
    <row r="8411" spans="1:5" ht="15" thickBot="1" x14ac:dyDescent="0.35">
      <c r="A8411" s="17"/>
      <c r="B8411" s="17"/>
      <c r="C8411" s="18"/>
      <c r="D8411" s="2" t="s">
        <v>211</v>
      </c>
      <c r="E8411" s="3" t="s">
        <v>212</v>
      </c>
    </row>
    <row r="8412" spans="1:5" ht="15" thickBot="1" x14ac:dyDescent="0.35">
      <c r="A8412" s="17"/>
      <c r="B8412" s="17"/>
      <c r="C8412" s="18"/>
      <c r="D8412" s="1">
        <v>0</v>
      </c>
      <c r="E8412" s="4" t="s">
        <v>69</v>
      </c>
    </row>
    <row r="8413" spans="1:5" ht="15" thickBot="1" x14ac:dyDescent="0.35">
      <c r="A8413" s="19"/>
      <c r="B8413" s="19"/>
      <c r="C8413" s="20"/>
      <c r="D8413" s="5">
        <v>1</v>
      </c>
      <c r="E8413" s="6" t="s">
        <v>70</v>
      </c>
    </row>
    <row r="8414" spans="1:5" ht="15" thickBot="1" x14ac:dyDescent="0.35">
      <c r="A8414" s="9" t="s">
        <v>4522</v>
      </c>
      <c r="B8414" s="9" t="s">
        <v>68</v>
      </c>
      <c r="C8414" s="9" t="s">
        <v>63</v>
      </c>
      <c r="D8414" s="22" t="s">
        <v>4436</v>
      </c>
      <c r="E8414" s="22"/>
    </row>
    <row r="8415" spans="1:5" ht="15" thickBot="1" x14ac:dyDescent="0.35">
      <c r="A8415" s="17"/>
      <c r="B8415" s="17"/>
      <c r="C8415" s="18"/>
      <c r="D8415" s="2" t="s">
        <v>211</v>
      </c>
      <c r="E8415" s="3" t="s">
        <v>212</v>
      </c>
    </row>
    <row r="8416" spans="1:5" ht="15" thickBot="1" x14ac:dyDescent="0.35">
      <c r="A8416" s="17"/>
      <c r="B8416" s="17"/>
      <c r="C8416" s="18"/>
      <c r="D8416" s="1">
        <v>0</v>
      </c>
      <c r="E8416" s="4" t="s">
        <v>69</v>
      </c>
    </row>
    <row r="8417" spans="1:5" ht="15" thickBot="1" x14ac:dyDescent="0.35">
      <c r="A8417" s="19"/>
      <c r="B8417" s="19"/>
      <c r="C8417" s="20"/>
      <c r="D8417" s="5">
        <v>1</v>
      </c>
      <c r="E8417" s="6" t="s">
        <v>70</v>
      </c>
    </row>
    <row r="8418" spans="1:5" ht="15" thickBot="1" x14ac:dyDescent="0.35">
      <c r="A8418" s="9" t="s">
        <v>4523</v>
      </c>
      <c r="B8418" s="9" t="s">
        <v>68</v>
      </c>
      <c r="C8418" s="9" t="s">
        <v>63</v>
      </c>
      <c r="D8418" s="22" t="s">
        <v>4436</v>
      </c>
      <c r="E8418" s="22"/>
    </row>
    <row r="8419" spans="1:5" ht="15" thickBot="1" x14ac:dyDescent="0.35">
      <c r="A8419" s="17"/>
      <c r="B8419" s="17"/>
      <c r="C8419" s="18"/>
      <c r="D8419" s="2" t="s">
        <v>211</v>
      </c>
      <c r="E8419" s="3" t="s">
        <v>212</v>
      </c>
    </row>
    <row r="8420" spans="1:5" ht="15" thickBot="1" x14ac:dyDescent="0.35">
      <c r="A8420" s="17"/>
      <c r="B8420" s="17"/>
      <c r="C8420" s="18"/>
      <c r="D8420" s="1">
        <v>0</v>
      </c>
      <c r="E8420" s="4" t="s">
        <v>69</v>
      </c>
    </row>
    <row r="8421" spans="1:5" ht="15" thickBot="1" x14ac:dyDescent="0.35">
      <c r="A8421" s="19"/>
      <c r="B8421" s="19"/>
      <c r="C8421" s="20"/>
      <c r="D8421" s="5">
        <v>1</v>
      </c>
      <c r="E8421" s="6" t="s">
        <v>70</v>
      </c>
    </row>
    <row r="8422" spans="1:5" ht="15" thickBot="1" x14ac:dyDescent="0.35">
      <c r="A8422" s="9" t="s">
        <v>4524</v>
      </c>
      <c r="B8422" s="9" t="s">
        <v>68</v>
      </c>
      <c r="C8422" s="9" t="s">
        <v>63</v>
      </c>
      <c r="D8422" s="22" t="s">
        <v>4436</v>
      </c>
      <c r="E8422" s="22"/>
    </row>
    <row r="8423" spans="1:5" ht="15" thickBot="1" x14ac:dyDescent="0.35">
      <c r="A8423" s="17"/>
      <c r="B8423" s="17"/>
      <c r="C8423" s="18"/>
      <c r="D8423" s="2" t="s">
        <v>211</v>
      </c>
      <c r="E8423" s="3" t="s">
        <v>212</v>
      </c>
    </row>
    <row r="8424" spans="1:5" ht="15" thickBot="1" x14ac:dyDescent="0.35">
      <c r="A8424" s="17"/>
      <c r="B8424" s="17"/>
      <c r="C8424" s="18"/>
      <c r="D8424" s="1">
        <v>0</v>
      </c>
      <c r="E8424" s="4" t="s">
        <v>69</v>
      </c>
    </row>
    <row r="8425" spans="1:5" ht="15" thickBot="1" x14ac:dyDescent="0.35">
      <c r="A8425" s="19"/>
      <c r="B8425" s="19"/>
      <c r="C8425" s="20"/>
      <c r="D8425" s="5">
        <v>1</v>
      </c>
      <c r="E8425" s="6" t="s">
        <v>70</v>
      </c>
    </row>
    <row r="8426" spans="1:5" ht="15" thickBot="1" x14ac:dyDescent="0.35">
      <c r="A8426" s="9" t="s">
        <v>4525</v>
      </c>
      <c r="B8426" s="9" t="s">
        <v>68</v>
      </c>
      <c r="C8426" s="9" t="s">
        <v>63</v>
      </c>
      <c r="D8426" s="22" t="s">
        <v>4436</v>
      </c>
      <c r="E8426" s="22"/>
    </row>
    <row r="8427" spans="1:5" ht="15" thickBot="1" x14ac:dyDescent="0.35">
      <c r="A8427" s="17"/>
      <c r="B8427" s="17"/>
      <c r="C8427" s="18"/>
      <c r="D8427" s="2" t="s">
        <v>211</v>
      </c>
      <c r="E8427" s="3" t="s">
        <v>212</v>
      </c>
    </row>
    <row r="8428" spans="1:5" ht="15" thickBot="1" x14ac:dyDescent="0.35">
      <c r="A8428" s="17"/>
      <c r="B8428" s="17"/>
      <c r="C8428" s="18"/>
      <c r="D8428" s="1">
        <v>0</v>
      </c>
      <c r="E8428" s="4" t="s">
        <v>69</v>
      </c>
    </row>
    <row r="8429" spans="1:5" ht="15" thickBot="1" x14ac:dyDescent="0.35">
      <c r="A8429" s="19"/>
      <c r="B8429" s="19"/>
      <c r="C8429" s="20"/>
      <c r="D8429" s="5">
        <v>1</v>
      </c>
      <c r="E8429" s="6" t="s">
        <v>70</v>
      </c>
    </row>
    <row r="8430" spans="1:5" ht="15" thickBot="1" x14ac:dyDescent="0.35">
      <c r="A8430" s="9" t="s">
        <v>4526</v>
      </c>
      <c r="B8430" s="9" t="s">
        <v>68</v>
      </c>
      <c r="C8430" s="9" t="s">
        <v>63</v>
      </c>
      <c r="D8430" s="22" t="s">
        <v>4436</v>
      </c>
      <c r="E8430" s="22"/>
    </row>
    <row r="8431" spans="1:5" ht="15" thickBot="1" x14ac:dyDescent="0.35">
      <c r="A8431" s="17"/>
      <c r="B8431" s="17"/>
      <c r="C8431" s="18"/>
      <c r="D8431" s="2" t="s">
        <v>211</v>
      </c>
      <c r="E8431" s="3" t="s">
        <v>212</v>
      </c>
    </row>
    <row r="8432" spans="1:5" ht="15" thickBot="1" x14ac:dyDescent="0.35">
      <c r="A8432" s="17"/>
      <c r="B8432" s="17"/>
      <c r="C8432" s="18"/>
      <c r="D8432" s="1">
        <v>0</v>
      </c>
      <c r="E8432" s="4" t="s">
        <v>69</v>
      </c>
    </row>
    <row r="8433" spans="1:5" ht="15" thickBot="1" x14ac:dyDescent="0.35">
      <c r="A8433" s="19"/>
      <c r="B8433" s="19"/>
      <c r="C8433" s="20"/>
      <c r="D8433" s="5">
        <v>1</v>
      </c>
      <c r="E8433" s="6" t="s">
        <v>70</v>
      </c>
    </row>
    <row r="8434" spans="1:5" ht="15" thickBot="1" x14ac:dyDescent="0.35">
      <c r="A8434" s="9" t="s">
        <v>4527</v>
      </c>
      <c r="B8434" s="9" t="s">
        <v>68</v>
      </c>
      <c r="C8434" s="9" t="s">
        <v>63</v>
      </c>
      <c r="D8434" s="22" t="s">
        <v>4436</v>
      </c>
      <c r="E8434" s="22"/>
    </row>
    <row r="8435" spans="1:5" ht="15" thickBot="1" x14ac:dyDescent="0.35">
      <c r="A8435" s="17"/>
      <c r="B8435" s="17"/>
      <c r="C8435" s="18"/>
      <c r="D8435" s="2" t="s">
        <v>211</v>
      </c>
      <c r="E8435" s="3" t="s">
        <v>212</v>
      </c>
    </row>
    <row r="8436" spans="1:5" ht="15" thickBot="1" x14ac:dyDescent="0.35">
      <c r="A8436" s="17"/>
      <c r="B8436" s="17"/>
      <c r="C8436" s="18"/>
      <c r="D8436" s="1">
        <v>0</v>
      </c>
      <c r="E8436" s="4" t="s">
        <v>69</v>
      </c>
    </row>
    <row r="8437" spans="1:5" ht="15" thickBot="1" x14ac:dyDescent="0.35">
      <c r="A8437" s="19"/>
      <c r="B8437" s="19"/>
      <c r="C8437" s="20"/>
      <c r="D8437" s="5">
        <v>1</v>
      </c>
      <c r="E8437" s="6" t="s">
        <v>70</v>
      </c>
    </row>
    <row r="8438" spans="1:5" ht="15" thickBot="1" x14ac:dyDescent="0.35">
      <c r="A8438" s="9" t="s">
        <v>4528</v>
      </c>
      <c r="B8438" s="9" t="s">
        <v>68</v>
      </c>
      <c r="C8438" s="9" t="s">
        <v>63</v>
      </c>
      <c r="D8438" s="22" t="s">
        <v>4436</v>
      </c>
      <c r="E8438" s="22"/>
    </row>
    <row r="8439" spans="1:5" ht="15" thickBot="1" x14ac:dyDescent="0.35">
      <c r="A8439" s="17"/>
      <c r="B8439" s="17"/>
      <c r="C8439" s="18"/>
      <c r="D8439" s="2" t="s">
        <v>211</v>
      </c>
      <c r="E8439" s="3" t="s">
        <v>212</v>
      </c>
    </row>
    <row r="8440" spans="1:5" ht="15" thickBot="1" x14ac:dyDescent="0.35">
      <c r="A8440" s="17"/>
      <c r="B8440" s="17"/>
      <c r="C8440" s="18"/>
      <c r="D8440" s="1">
        <v>0</v>
      </c>
      <c r="E8440" s="4" t="s">
        <v>69</v>
      </c>
    </row>
    <row r="8441" spans="1:5" ht="15" thickBot="1" x14ac:dyDescent="0.35">
      <c r="A8441" s="19"/>
      <c r="B8441" s="19"/>
      <c r="C8441" s="20"/>
      <c r="D8441" s="5">
        <v>1</v>
      </c>
      <c r="E8441" s="6" t="s">
        <v>70</v>
      </c>
    </row>
    <row r="8442" spans="1:5" ht="15" thickBot="1" x14ac:dyDescent="0.35">
      <c r="A8442" s="9" t="s">
        <v>4529</v>
      </c>
      <c r="B8442" s="9" t="s">
        <v>68</v>
      </c>
      <c r="C8442" s="9" t="s">
        <v>63</v>
      </c>
      <c r="D8442" s="22" t="s">
        <v>4436</v>
      </c>
      <c r="E8442" s="22"/>
    </row>
    <row r="8443" spans="1:5" ht="15" thickBot="1" x14ac:dyDescent="0.35">
      <c r="A8443" s="17"/>
      <c r="B8443" s="17"/>
      <c r="C8443" s="18"/>
      <c r="D8443" s="2" t="s">
        <v>211</v>
      </c>
      <c r="E8443" s="3" t="s">
        <v>212</v>
      </c>
    </row>
    <row r="8444" spans="1:5" ht="15" thickBot="1" x14ac:dyDescent="0.35">
      <c r="A8444" s="17"/>
      <c r="B8444" s="17"/>
      <c r="C8444" s="18"/>
      <c r="D8444" s="1">
        <v>0</v>
      </c>
      <c r="E8444" s="4" t="s">
        <v>69</v>
      </c>
    </row>
    <row r="8445" spans="1:5" ht="15" thickBot="1" x14ac:dyDescent="0.35">
      <c r="A8445" s="19"/>
      <c r="B8445" s="19"/>
      <c r="C8445" s="20"/>
      <c r="D8445" s="5">
        <v>1</v>
      </c>
      <c r="E8445" s="6" t="s">
        <v>70</v>
      </c>
    </row>
    <row r="8446" spans="1:5" ht="15" thickBot="1" x14ac:dyDescent="0.35">
      <c r="A8446" s="9" t="s">
        <v>4530</v>
      </c>
      <c r="B8446" s="9" t="s">
        <v>68</v>
      </c>
      <c r="C8446" s="9" t="s">
        <v>63</v>
      </c>
      <c r="D8446" s="22" t="s">
        <v>4436</v>
      </c>
      <c r="E8446" s="22"/>
    </row>
    <row r="8447" spans="1:5" ht="15" thickBot="1" x14ac:dyDescent="0.35">
      <c r="A8447" s="17"/>
      <c r="B8447" s="17"/>
      <c r="C8447" s="18"/>
      <c r="D8447" s="2" t="s">
        <v>211</v>
      </c>
      <c r="E8447" s="3" t="s">
        <v>212</v>
      </c>
    </row>
    <row r="8448" spans="1:5" ht="15" thickBot="1" x14ac:dyDescent="0.35">
      <c r="A8448" s="17"/>
      <c r="B8448" s="17"/>
      <c r="C8448" s="18"/>
      <c r="D8448" s="1">
        <v>0</v>
      </c>
      <c r="E8448" s="4" t="s">
        <v>69</v>
      </c>
    </row>
    <row r="8449" spans="1:5" ht="15" thickBot="1" x14ac:dyDescent="0.35">
      <c r="A8449" s="19"/>
      <c r="B8449" s="19"/>
      <c r="C8449" s="20"/>
      <c r="D8449" s="5">
        <v>1</v>
      </c>
      <c r="E8449" s="6" t="s">
        <v>70</v>
      </c>
    </row>
    <row r="8450" spans="1:5" ht="15" thickBot="1" x14ac:dyDescent="0.35">
      <c r="A8450" s="9" t="s">
        <v>4531</v>
      </c>
      <c r="B8450" s="9" t="s">
        <v>68</v>
      </c>
      <c r="C8450" s="9" t="s">
        <v>63</v>
      </c>
      <c r="D8450" s="22" t="s">
        <v>4436</v>
      </c>
      <c r="E8450" s="22"/>
    </row>
    <row r="8451" spans="1:5" ht="15" thickBot="1" x14ac:dyDescent="0.35">
      <c r="A8451" s="17"/>
      <c r="B8451" s="17"/>
      <c r="C8451" s="18"/>
      <c r="D8451" s="2" t="s">
        <v>211</v>
      </c>
      <c r="E8451" s="3" t="s">
        <v>212</v>
      </c>
    </row>
    <row r="8452" spans="1:5" ht="15" thickBot="1" x14ac:dyDescent="0.35">
      <c r="A8452" s="17"/>
      <c r="B8452" s="17"/>
      <c r="C8452" s="18"/>
      <c r="D8452" s="1">
        <v>0</v>
      </c>
      <c r="E8452" s="4" t="s">
        <v>69</v>
      </c>
    </row>
    <row r="8453" spans="1:5" ht="15" thickBot="1" x14ac:dyDescent="0.35">
      <c r="A8453" s="19"/>
      <c r="B8453" s="19"/>
      <c r="C8453" s="20"/>
      <c r="D8453" s="5">
        <v>1</v>
      </c>
      <c r="E8453" s="6" t="s">
        <v>70</v>
      </c>
    </row>
    <row r="8454" spans="1:5" ht="15" thickBot="1" x14ac:dyDescent="0.35">
      <c r="A8454" s="9" t="s">
        <v>4532</v>
      </c>
      <c r="B8454" s="9" t="s">
        <v>68</v>
      </c>
      <c r="C8454" s="9" t="s">
        <v>63</v>
      </c>
      <c r="D8454" s="22" t="s">
        <v>4436</v>
      </c>
      <c r="E8454" s="22"/>
    </row>
    <row r="8455" spans="1:5" ht="15" thickBot="1" x14ac:dyDescent="0.35">
      <c r="A8455" s="17"/>
      <c r="B8455" s="17"/>
      <c r="C8455" s="18"/>
      <c r="D8455" s="2" t="s">
        <v>211</v>
      </c>
      <c r="E8455" s="3" t="s">
        <v>212</v>
      </c>
    </row>
    <row r="8456" spans="1:5" ht="15" thickBot="1" x14ac:dyDescent="0.35">
      <c r="A8456" s="17"/>
      <c r="B8456" s="17"/>
      <c r="C8456" s="18"/>
      <c r="D8456" s="1">
        <v>0</v>
      </c>
      <c r="E8456" s="4" t="s">
        <v>69</v>
      </c>
    </row>
    <row r="8457" spans="1:5" ht="15" thickBot="1" x14ac:dyDescent="0.35">
      <c r="A8457" s="19"/>
      <c r="B8457" s="19"/>
      <c r="C8457" s="20"/>
      <c r="D8457" s="5">
        <v>1</v>
      </c>
      <c r="E8457" s="6" t="s">
        <v>70</v>
      </c>
    </row>
    <row r="8458" spans="1:5" ht="15" thickBot="1" x14ac:dyDescent="0.35">
      <c r="A8458" s="10" t="s">
        <v>4533</v>
      </c>
      <c r="B8458" s="10" t="s">
        <v>10</v>
      </c>
      <c r="C8458" s="10" t="s">
        <v>63</v>
      </c>
      <c r="D8458" s="21" t="s">
        <v>4436</v>
      </c>
      <c r="E8458" s="21"/>
    </row>
    <row r="8459" spans="1:5" ht="15" thickBot="1" x14ac:dyDescent="0.35">
      <c r="A8459" s="10" t="s">
        <v>4534</v>
      </c>
      <c r="B8459" s="10" t="s">
        <v>10</v>
      </c>
      <c r="C8459" s="10" t="s">
        <v>63</v>
      </c>
      <c r="D8459" s="21" t="s">
        <v>4436</v>
      </c>
      <c r="E8459" s="21"/>
    </row>
    <row r="8460" spans="1:5" ht="15" thickBot="1" x14ac:dyDescent="0.35">
      <c r="A8460" s="10" t="s">
        <v>4535</v>
      </c>
      <c r="B8460" s="10" t="s">
        <v>10</v>
      </c>
      <c r="C8460" s="10" t="s">
        <v>63</v>
      </c>
      <c r="D8460" s="21" t="s">
        <v>4436</v>
      </c>
      <c r="E8460" s="21"/>
    </row>
    <row r="8461" spans="1:5" ht="15" thickBot="1" x14ac:dyDescent="0.35">
      <c r="A8461" s="10" t="s">
        <v>4536</v>
      </c>
      <c r="B8461" s="10" t="s">
        <v>10</v>
      </c>
      <c r="C8461" s="10" t="s">
        <v>63</v>
      </c>
      <c r="D8461" s="21" t="s">
        <v>4436</v>
      </c>
      <c r="E8461" s="21"/>
    </row>
    <row r="8462" spans="1:5" ht="15" thickBot="1" x14ac:dyDescent="0.35">
      <c r="A8462" s="10" t="s">
        <v>4537</v>
      </c>
      <c r="B8462" s="10" t="s">
        <v>10</v>
      </c>
      <c r="C8462" s="10" t="s">
        <v>63</v>
      </c>
      <c r="D8462" s="21" t="s">
        <v>4436</v>
      </c>
      <c r="E8462" s="21"/>
    </row>
    <row r="8463" spans="1:5" ht="15" thickBot="1" x14ac:dyDescent="0.35">
      <c r="A8463" s="10" t="s">
        <v>4538</v>
      </c>
      <c r="B8463" s="10" t="s">
        <v>10</v>
      </c>
      <c r="C8463" s="10" t="s">
        <v>63</v>
      </c>
      <c r="D8463" s="21" t="s">
        <v>4436</v>
      </c>
      <c r="E8463" s="21"/>
    </row>
    <row r="8464" spans="1:5" ht="15" thickBot="1" x14ac:dyDescent="0.35">
      <c r="A8464" s="10" t="s">
        <v>4539</v>
      </c>
      <c r="B8464" s="10" t="s">
        <v>10</v>
      </c>
      <c r="C8464" s="10" t="s">
        <v>63</v>
      </c>
      <c r="D8464" s="21" t="s">
        <v>4436</v>
      </c>
      <c r="E8464" s="21"/>
    </row>
    <row r="8465" spans="1:5" ht="15" thickBot="1" x14ac:dyDescent="0.35">
      <c r="A8465" s="10" t="s">
        <v>4540</v>
      </c>
      <c r="B8465" s="10" t="s">
        <v>10</v>
      </c>
      <c r="C8465" s="10" t="s">
        <v>63</v>
      </c>
      <c r="D8465" s="21" t="s">
        <v>4436</v>
      </c>
      <c r="E8465" s="21"/>
    </row>
    <row r="8466" spans="1:5" ht="15" thickBot="1" x14ac:dyDescent="0.35">
      <c r="A8466" s="10" t="s">
        <v>4541</v>
      </c>
      <c r="B8466" s="10" t="s">
        <v>10</v>
      </c>
      <c r="C8466" s="10" t="s">
        <v>63</v>
      </c>
      <c r="D8466" s="21" t="s">
        <v>4436</v>
      </c>
      <c r="E8466" s="21"/>
    </row>
    <row r="8467" spans="1:5" ht="15" thickBot="1" x14ac:dyDescent="0.35">
      <c r="A8467" s="10" t="s">
        <v>4542</v>
      </c>
      <c r="B8467" s="10" t="s">
        <v>10</v>
      </c>
      <c r="C8467" s="10" t="s">
        <v>63</v>
      </c>
      <c r="D8467" s="21" t="s">
        <v>4436</v>
      </c>
      <c r="E8467" s="21"/>
    </row>
    <row r="8468" spans="1:5" ht="15" thickBot="1" x14ac:dyDescent="0.35">
      <c r="A8468" s="10" t="s">
        <v>4543</v>
      </c>
      <c r="B8468" s="10" t="s">
        <v>10</v>
      </c>
      <c r="C8468" s="10" t="s">
        <v>63</v>
      </c>
      <c r="D8468" s="21" t="s">
        <v>4436</v>
      </c>
      <c r="E8468" s="21"/>
    </row>
    <row r="8469" spans="1:5" ht="15" thickBot="1" x14ac:dyDescent="0.35">
      <c r="A8469" s="10" t="s">
        <v>4544</v>
      </c>
      <c r="B8469" s="10" t="s">
        <v>10</v>
      </c>
      <c r="C8469" s="10" t="s">
        <v>63</v>
      </c>
      <c r="D8469" s="21" t="s">
        <v>4436</v>
      </c>
      <c r="E8469" s="21"/>
    </row>
    <row r="8470" spans="1:5" ht="15" thickBot="1" x14ac:dyDescent="0.35">
      <c r="A8470" s="10" t="s">
        <v>4545</v>
      </c>
      <c r="B8470" s="10" t="s">
        <v>10</v>
      </c>
      <c r="C8470" s="10" t="s">
        <v>63</v>
      </c>
      <c r="D8470" s="21" t="s">
        <v>4436</v>
      </c>
      <c r="E8470" s="21"/>
    </row>
    <row r="8471" spans="1:5" ht="15" thickBot="1" x14ac:dyDescent="0.35">
      <c r="A8471" s="10" t="s">
        <v>4546</v>
      </c>
      <c r="B8471" s="10" t="s">
        <v>10</v>
      </c>
      <c r="C8471" s="10" t="s">
        <v>63</v>
      </c>
      <c r="D8471" s="21" t="s">
        <v>4436</v>
      </c>
      <c r="E8471" s="21"/>
    </row>
    <row r="8472" spans="1:5" ht="15" thickBot="1" x14ac:dyDescent="0.35">
      <c r="A8472" s="10" t="s">
        <v>4547</v>
      </c>
      <c r="B8472" s="10" t="s">
        <v>10</v>
      </c>
      <c r="C8472" s="10" t="s">
        <v>63</v>
      </c>
      <c r="D8472" s="21" t="s">
        <v>4436</v>
      </c>
      <c r="E8472" s="21"/>
    </row>
    <row r="8473" spans="1:5" ht="15" thickBot="1" x14ac:dyDescent="0.35">
      <c r="A8473" s="10" t="s">
        <v>4548</v>
      </c>
      <c r="B8473" s="10" t="s">
        <v>10</v>
      </c>
      <c r="C8473" s="10" t="s">
        <v>63</v>
      </c>
      <c r="D8473" s="21" t="s">
        <v>4436</v>
      </c>
      <c r="E8473" s="21"/>
    </row>
    <row r="8474" spans="1:5" ht="15" thickBot="1" x14ac:dyDescent="0.35">
      <c r="A8474" s="10" t="s">
        <v>4549</v>
      </c>
      <c r="B8474" s="10" t="s">
        <v>10</v>
      </c>
      <c r="C8474" s="10" t="s">
        <v>63</v>
      </c>
      <c r="D8474" s="21" t="s">
        <v>4436</v>
      </c>
      <c r="E8474" s="21"/>
    </row>
    <row r="8475" spans="1:5" ht="15" thickBot="1" x14ac:dyDescent="0.35">
      <c r="A8475" s="10" t="s">
        <v>4550</v>
      </c>
      <c r="B8475" s="10" t="s">
        <v>10</v>
      </c>
      <c r="C8475" s="10" t="s">
        <v>63</v>
      </c>
      <c r="D8475" s="21" t="s">
        <v>4436</v>
      </c>
      <c r="E8475" s="21"/>
    </row>
    <row r="8476" spans="1:5" ht="15" thickBot="1" x14ac:dyDescent="0.35">
      <c r="A8476" s="10" t="s">
        <v>4551</v>
      </c>
      <c r="B8476" s="10" t="s">
        <v>10</v>
      </c>
      <c r="C8476" s="10" t="s">
        <v>63</v>
      </c>
      <c r="D8476" s="21" t="s">
        <v>4436</v>
      </c>
      <c r="E8476" s="21"/>
    </row>
    <row r="8477" spans="1:5" ht="15" thickBot="1" x14ac:dyDescent="0.35">
      <c r="A8477" s="10" t="s">
        <v>4552</v>
      </c>
      <c r="B8477" s="10" t="s">
        <v>10</v>
      </c>
      <c r="C8477" s="10" t="s">
        <v>63</v>
      </c>
      <c r="D8477" s="21" t="s">
        <v>4436</v>
      </c>
      <c r="E8477" s="21"/>
    </row>
    <row r="8478" spans="1:5" ht="15" thickBot="1" x14ac:dyDescent="0.35">
      <c r="A8478" s="10" t="s">
        <v>4553</v>
      </c>
      <c r="B8478" s="10" t="s">
        <v>10</v>
      </c>
      <c r="C8478" s="10" t="s">
        <v>63</v>
      </c>
      <c r="D8478" s="21" t="s">
        <v>4436</v>
      </c>
      <c r="E8478" s="21"/>
    </row>
    <row r="8479" spans="1:5" ht="15" thickBot="1" x14ac:dyDescent="0.35">
      <c r="A8479" s="10" t="s">
        <v>4554</v>
      </c>
      <c r="B8479" s="10" t="s">
        <v>10</v>
      </c>
      <c r="C8479" s="10" t="s">
        <v>63</v>
      </c>
      <c r="D8479" s="21" t="s">
        <v>4436</v>
      </c>
      <c r="E8479" s="21"/>
    </row>
    <row r="8480" spans="1:5" ht="15" thickBot="1" x14ac:dyDescent="0.35">
      <c r="A8480" s="9" t="s">
        <v>4555</v>
      </c>
      <c r="B8480" s="9" t="s">
        <v>68</v>
      </c>
      <c r="C8480" s="9" t="s">
        <v>63</v>
      </c>
      <c r="D8480" s="22" t="s">
        <v>4436</v>
      </c>
      <c r="E8480" s="22"/>
    </row>
    <row r="8481" spans="1:5" ht="15" thickBot="1" x14ac:dyDescent="0.35">
      <c r="A8481" s="17"/>
      <c r="B8481" s="17"/>
      <c r="C8481" s="18"/>
      <c r="D8481" s="2" t="s">
        <v>211</v>
      </c>
      <c r="E8481" s="3" t="s">
        <v>212</v>
      </c>
    </row>
    <row r="8482" spans="1:5" ht="15" thickBot="1" x14ac:dyDescent="0.35">
      <c r="A8482" s="17"/>
      <c r="B8482" s="17"/>
      <c r="C8482" s="18"/>
      <c r="D8482" s="1">
        <v>0</v>
      </c>
      <c r="E8482" s="4" t="s">
        <v>69</v>
      </c>
    </row>
    <row r="8483" spans="1:5" ht="15" thickBot="1" x14ac:dyDescent="0.35">
      <c r="A8483" s="19"/>
      <c r="B8483" s="19"/>
      <c r="C8483" s="20"/>
      <c r="D8483" s="5">
        <v>1</v>
      </c>
      <c r="E8483" s="6" t="s">
        <v>70</v>
      </c>
    </row>
    <row r="8484" spans="1:5" ht="15" thickBot="1" x14ac:dyDescent="0.35">
      <c r="A8484" s="9" t="s">
        <v>4556</v>
      </c>
      <c r="B8484" s="9" t="s">
        <v>68</v>
      </c>
      <c r="C8484" s="9" t="s">
        <v>63</v>
      </c>
      <c r="D8484" s="22" t="s">
        <v>4436</v>
      </c>
      <c r="E8484" s="22"/>
    </row>
    <row r="8485" spans="1:5" ht="15" thickBot="1" x14ac:dyDescent="0.35">
      <c r="A8485" s="17"/>
      <c r="B8485" s="17"/>
      <c r="C8485" s="18"/>
      <c r="D8485" s="2" t="s">
        <v>211</v>
      </c>
      <c r="E8485" s="3" t="s">
        <v>212</v>
      </c>
    </row>
    <row r="8486" spans="1:5" ht="15" thickBot="1" x14ac:dyDescent="0.35">
      <c r="A8486" s="17"/>
      <c r="B8486" s="17"/>
      <c r="C8486" s="18"/>
      <c r="D8486" s="1">
        <v>0</v>
      </c>
      <c r="E8486" s="4" t="s">
        <v>69</v>
      </c>
    </row>
    <row r="8487" spans="1:5" ht="15" thickBot="1" x14ac:dyDescent="0.35">
      <c r="A8487" s="19"/>
      <c r="B8487" s="19"/>
      <c r="C8487" s="20"/>
      <c r="D8487" s="5">
        <v>1</v>
      </c>
      <c r="E8487" s="6" t="s">
        <v>70</v>
      </c>
    </row>
    <row r="8488" spans="1:5" ht="15" thickBot="1" x14ac:dyDescent="0.35">
      <c r="A8488" s="9" t="s">
        <v>4557</v>
      </c>
      <c r="B8488" s="9" t="s">
        <v>68</v>
      </c>
      <c r="C8488" s="9" t="s">
        <v>63</v>
      </c>
      <c r="D8488" s="22" t="s">
        <v>4436</v>
      </c>
      <c r="E8488" s="22"/>
    </row>
    <row r="8489" spans="1:5" ht="15" thickBot="1" x14ac:dyDescent="0.35">
      <c r="A8489" s="17"/>
      <c r="B8489" s="17"/>
      <c r="C8489" s="18"/>
      <c r="D8489" s="2" t="s">
        <v>211</v>
      </c>
      <c r="E8489" s="3" t="s">
        <v>212</v>
      </c>
    </row>
    <row r="8490" spans="1:5" ht="15" thickBot="1" x14ac:dyDescent="0.35">
      <c r="A8490" s="17"/>
      <c r="B8490" s="17"/>
      <c r="C8490" s="18"/>
      <c r="D8490" s="1">
        <v>0</v>
      </c>
      <c r="E8490" s="4" t="s">
        <v>69</v>
      </c>
    </row>
    <row r="8491" spans="1:5" ht="15" thickBot="1" x14ac:dyDescent="0.35">
      <c r="A8491" s="19"/>
      <c r="B8491" s="19"/>
      <c r="C8491" s="20"/>
      <c r="D8491" s="5">
        <v>1</v>
      </c>
      <c r="E8491" s="6" t="s">
        <v>70</v>
      </c>
    </row>
    <row r="8492" spans="1:5" ht="15" thickBot="1" x14ac:dyDescent="0.35">
      <c r="A8492" s="9" t="s">
        <v>4558</v>
      </c>
      <c r="B8492" s="9" t="s">
        <v>68</v>
      </c>
      <c r="C8492" s="9" t="s">
        <v>63</v>
      </c>
      <c r="D8492" s="22" t="s">
        <v>4436</v>
      </c>
      <c r="E8492" s="22"/>
    </row>
    <row r="8493" spans="1:5" ht="15" thickBot="1" x14ac:dyDescent="0.35">
      <c r="A8493" s="17"/>
      <c r="B8493" s="17"/>
      <c r="C8493" s="18"/>
      <c r="D8493" s="2" t="s">
        <v>211</v>
      </c>
      <c r="E8493" s="3" t="s">
        <v>212</v>
      </c>
    </row>
    <row r="8494" spans="1:5" ht="15" thickBot="1" x14ac:dyDescent="0.35">
      <c r="A8494" s="17"/>
      <c r="B8494" s="17"/>
      <c r="C8494" s="18"/>
      <c r="D8494" s="1">
        <v>0</v>
      </c>
      <c r="E8494" s="4" t="s">
        <v>69</v>
      </c>
    </row>
    <row r="8495" spans="1:5" ht="15" thickBot="1" x14ac:dyDescent="0.35">
      <c r="A8495" s="19"/>
      <c r="B8495" s="19"/>
      <c r="C8495" s="20"/>
      <c r="D8495" s="5">
        <v>1</v>
      </c>
      <c r="E8495" s="6" t="s">
        <v>70</v>
      </c>
    </row>
    <row r="8496" spans="1:5" ht="15" thickBot="1" x14ac:dyDescent="0.35">
      <c r="A8496" s="9" t="s">
        <v>4559</v>
      </c>
      <c r="B8496" s="9" t="s">
        <v>68</v>
      </c>
      <c r="C8496" s="9" t="s">
        <v>63</v>
      </c>
      <c r="D8496" s="22" t="s">
        <v>4436</v>
      </c>
      <c r="E8496" s="22"/>
    </row>
    <row r="8497" spans="1:5" ht="15" thickBot="1" x14ac:dyDescent="0.35">
      <c r="A8497" s="17"/>
      <c r="B8497" s="17"/>
      <c r="C8497" s="18"/>
      <c r="D8497" s="2" t="s">
        <v>211</v>
      </c>
      <c r="E8497" s="3" t="s">
        <v>212</v>
      </c>
    </row>
    <row r="8498" spans="1:5" ht="15" thickBot="1" x14ac:dyDescent="0.35">
      <c r="A8498" s="17"/>
      <c r="B8498" s="17"/>
      <c r="C8498" s="18"/>
      <c r="D8498" s="1">
        <v>0</v>
      </c>
      <c r="E8498" s="4" t="s">
        <v>69</v>
      </c>
    </row>
    <row r="8499" spans="1:5" ht="15" thickBot="1" x14ac:dyDescent="0.35">
      <c r="A8499" s="19"/>
      <c r="B8499" s="19"/>
      <c r="C8499" s="20"/>
      <c r="D8499" s="5">
        <v>1</v>
      </c>
      <c r="E8499" s="6" t="s">
        <v>70</v>
      </c>
    </row>
    <row r="8500" spans="1:5" ht="15" thickBot="1" x14ac:dyDescent="0.35">
      <c r="A8500" s="9" t="s">
        <v>4560</v>
      </c>
      <c r="B8500" s="9" t="s">
        <v>68</v>
      </c>
      <c r="C8500" s="9" t="s">
        <v>63</v>
      </c>
      <c r="D8500" s="22" t="s">
        <v>4436</v>
      </c>
      <c r="E8500" s="22"/>
    </row>
    <row r="8501" spans="1:5" ht="15" thickBot="1" x14ac:dyDescent="0.35">
      <c r="A8501" s="17"/>
      <c r="B8501" s="17"/>
      <c r="C8501" s="18"/>
      <c r="D8501" s="2" t="s">
        <v>211</v>
      </c>
      <c r="E8501" s="3" t="s">
        <v>212</v>
      </c>
    </row>
    <row r="8502" spans="1:5" ht="15" thickBot="1" x14ac:dyDescent="0.35">
      <c r="A8502" s="17"/>
      <c r="B8502" s="17"/>
      <c r="C8502" s="18"/>
      <c r="D8502" s="1">
        <v>0</v>
      </c>
      <c r="E8502" s="4" t="s">
        <v>69</v>
      </c>
    </row>
    <row r="8503" spans="1:5" ht="15" thickBot="1" x14ac:dyDescent="0.35">
      <c r="A8503" s="19"/>
      <c r="B8503" s="19"/>
      <c r="C8503" s="20"/>
      <c r="D8503" s="5">
        <v>1</v>
      </c>
      <c r="E8503" s="6" t="s">
        <v>70</v>
      </c>
    </row>
    <row r="8504" spans="1:5" ht="15" thickBot="1" x14ac:dyDescent="0.35">
      <c r="A8504" s="9" t="s">
        <v>4561</v>
      </c>
      <c r="B8504" s="9" t="s">
        <v>68</v>
      </c>
      <c r="C8504" s="9" t="s">
        <v>63</v>
      </c>
      <c r="D8504" s="22" t="s">
        <v>4436</v>
      </c>
      <c r="E8504" s="22"/>
    </row>
    <row r="8505" spans="1:5" ht="15" thickBot="1" x14ac:dyDescent="0.35">
      <c r="A8505" s="17"/>
      <c r="B8505" s="17"/>
      <c r="C8505" s="18"/>
      <c r="D8505" s="2" t="s">
        <v>211</v>
      </c>
      <c r="E8505" s="3" t="s">
        <v>212</v>
      </c>
    </row>
    <row r="8506" spans="1:5" ht="15" thickBot="1" x14ac:dyDescent="0.35">
      <c r="A8506" s="17"/>
      <c r="B8506" s="17"/>
      <c r="C8506" s="18"/>
      <c r="D8506" s="1">
        <v>0</v>
      </c>
      <c r="E8506" s="4" t="s">
        <v>69</v>
      </c>
    </row>
    <row r="8507" spans="1:5" ht="15" thickBot="1" x14ac:dyDescent="0.35">
      <c r="A8507" s="19"/>
      <c r="B8507" s="19"/>
      <c r="C8507" s="20"/>
      <c r="D8507" s="5">
        <v>1</v>
      </c>
      <c r="E8507" s="6" t="s">
        <v>70</v>
      </c>
    </row>
    <row r="8508" spans="1:5" ht="15" thickBot="1" x14ac:dyDescent="0.35">
      <c r="A8508" s="9" t="s">
        <v>4562</v>
      </c>
      <c r="B8508" s="9" t="s">
        <v>68</v>
      </c>
      <c r="C8508" s="9" t="s">
        <v>63</v>
      </c>
      <c r="D8508" s="22" t="s">
        <v>4436</v>
      </c>
      <c r="E8508" s="22"/>
    </row>
    <row r="8509" spans="1:5" ht="15" thickBot="1" x14ac:dyDescent="0.35">
      <c r="A8509" s="17"/>
      <c r="B8509" s="17"/>
      <c r="C8509" s="18"/>
      <c r="D8509" s="2" t="s">
        <v>211</v>
      </c>
      <c r="E8509" s="3" t="s">
        <v>212</v>
      </c>
    </row>
    <row r="8510" spans="1:5" ht="15" thickBot="1" x14ac:dyDescent="0.35">
      <c r="A8510" s="17"/>
      <c r="B8510" s="17"/>
      <c r="C8510" s="18"/>
      <c r="D8510" s="1">
        <v>0</v>
      </c>
      <c r="E8510" s="4" t="s">
        <v>69</v>
      </c>
    </row>
    <row r="8511" spans="1:5" ht="15" thickBot="1" x14ac:dyDescent="0.35">
      <c r="A8511" s="19"/>
      <c r="B8511" s="19"/>
      <c r="C8511" s="20"/>
      <c r="D8511" s="5">
        <v>1</v>
      </c>
      <c r="E8511" s="6" t="s">
        <v>70</v>
      </c>
    </row>
    <row r="8512" spans="1:5" ht="15" thickBot="1" x14ac:dyDescent="0.35">
      <c r="A8512" s="9" t="s">
        <v>4563</v>
      </c>
      <c r="B8512" s="9" t="s">
        <v>68</v>
      </c>
      <c r="C8512" s="9" t="s">
        <v>63</v>
      </c>
      <c r="D8512" s="22" t="s">
        <v>4436</v>
      </c>
      <c r="E8512" s="22"/>
    </row>
    <row r="8513" spans="1:5" ht="15" thickBot="1" x14ac:dyDescent="0.35">
      <c r="A8513" s="17"/>
      <c r="B8513" s="17"/>
      <c r="C8513" s="18"/>
      <c r="D8513" s="2" t="s">
        <v>211</v>
      </c>
      <c r="E8513" s="3" t="s">
        <v>212</v>
      </c>
    </row>
    <row r="8514" spans="1:5" ht="15" thickBot="1" x14ac:dyDescent="0.35">
      <c r="A8514" s="17"/>
      <c r="B8514" s="17"/>
      <c r="C8514" s="18"/>
      <c r="D8514" s="1">
        <v>0</v>
      </c>
      <c r="E8514" s="4" t="s">
        <v>69</v>
      </c>
    </row>
    <row r="8515" spans="1:5" ht="15" thickBot="1" x14ac:dyDescent="0.35">
      <c r="A8515" s="19"/>
      <c r="B8515" s="19"/>
      <c r="C8515" s="20"/>
      <c r="D8515" s="5">
        <v>1</v>
      </c>
      <c r="E8515" s="6" t="s">
        <v>70</v>
      </c>
    </row>
    <row r="8516" spans="1:5" ht="15" thickBot="1" x14ac:dyDescent="0.35">
      <c r="A8516" s="9" t="s">
        <v>4564</v>
      </c>
      <c r="B8516" s="9" t="s">
        <v>68</v>
      </c>
      <c r="C8516" s="9" t="s">
        <v>63</v>
      </c>
      <c r="D8516" s="22" t="s">
        <v>4436</v>
      </c>
      <c r="E8516" s="22"/>
    </row>
    <row r="8517" spans="1:5" ht="15" thickBot="1" x14ac:dyDescent="0.35">
      <c r="A8517" s="17"/>
      <c r="B8517" s="17"/>
      <c r="C8517" s="18"/>
      <c r="D8517" s="2" t="s">
        <v>211</v>
      </c>
      <c r="E8517" s="3" t="s">
        <v>212</v>
      </c>
    </row>
    <row r="8518" spans="1:5" ht="15" thickBot="1" x14ac:dyDescent="0.35">
      <c r="A8518" s="17"/>
      <c r="B8518" s="17"/>
      <c r="C8518" s="18"/>
      <c r="D8518" s="1">
        <v>0</v>
      </c>
      <c r="E8518" s="4" t="s">
        <v>69</v>
      </c>
    </row>
    <row r="8519" spans="1:5" ht="15" thickBot="1" x14ac:dyDescent="0.35">
      <c r="A8519" s="19"/>
      <c r="B8519" s="19"/>
      <c r="C8519" s="20"/>
      <c r="D8519" s="5">
        <v>1</v>
      </c>
      <c r="E8519" s="6" t="s">
        <v>70</v>
      </c>
    </row>
    <row r="8520" spans="1:5" ht="15" thickBot="1" x14ac:dyDescent="0.35">
      <c r="A8520" s="9" t="s">
        <v>4565</v>
      </c>
      <c r="B8520" s="9" t="s">
        <v>68</v>
      </c>
      <c r="C8520" s="9" t="s">
        <v>63</v>
      </c>
      <c r="D8520" s="22" t="s">
        <v>4436</v>
      </c>
      <c r="E8520" s="22"/>
    </row>
    <row r="8521" spans="1:5" ht="15" thickBot="1" x14ac:dyDescent="0.35">
      <c r="A8521" s="17"/>
      <c r="B8521" s="17"/>
      <c r="C8521" s="18"/>
      <c r="D8521" s="2" t="s">
        <v>211</v>
      </c>
      <c r="E8521" s="3" t="s">
        <v>212</v>
      </c>
    </row>
    <row r="8522" spans="1:5" ht="15" thickBot="1" x14ac:dyDescent="0.35">
      <c r="A8522" s="17"/>
      <c r="B8522" s="17"/>
      <c r="C8522" s="18"/>
      <c r="D8522" s="1">
        <v>0</v>
      </c>
      <c r="E8522" s="4" t="s">
        <v>69</v>
      </c>
    </row>
    <row r="8523" spans="1:5" ht="15" thickBot="1" x14ac:dyDescent="0.35">
      <c r="A8523" s="19"/>
      <c r="B8523" s="19"/>
      <c r="C8523" s="20"/>
      <c r="D8523" s="5">
        <v>1</v>
      </c>
      <c r="E8523" s="6" t="s">
        <v>70</v>
      </c>
    </row>
    <row r="8524" spans="1:5" ht="15" thickBot="1" x14ac:dyDescent="0.35">
      <c r="A8524" s="9" t="s">
        <v>4566</v>
      </c>
      <c r="B8524" s="9" t="s">
        <v>68</v>
      </c>
      <c r="C8524" s="9" t="s">
        <v>63</v>
      </c>
      <c r="D8524" s="22" t="s">
        <v>4436</v>
      </c>
      <c r="E8524" s="22"/>
    </row>
    <row r="8525" spans="1:5" ht="15" thickBot="1" x14ac:dyDescent="0.35">
      <c r="A8525" s="17"/>
      <c r="B8525" s="17"/>
      <c r="C8525" s="18"/>
      <c r="D8525" s="2" t="s">
        <v>211</v>
      </c>
      <c r="E8525" s="3" t="s">
        <v>212</v>
      </c>
    </row>
    <row r="8526" spans="1:5" ht="15" thickBot="1" x14ac:dyDescent="0.35">
      <c r="A8526" s="17"/>
      <c r="B8526" s="17"/>
      <c r="C8526" s="18"/>
      <c r="D8526" s="1">
        <v>0</v>
      </c>
      <c r="E8526" s="4" t="s">
        <v>69</v>
      </c>
    </row>
    <row r="8527" spans="1:5" ht="15" thickBot="1" x14ac:dyDescent="0.35">
      <c r="A8527" s="19"/>
      <c r="B8527" s="19"/>
      <c r="C8527" s="20"/>
      <c r="D8527" s="5">
        <v>1</v>
      </c>
      <c r="E8527" s="6" t="s">
        <v>70</v>
      </c>
    </row>
    <row r="8528" spans="1:5" ht="15" thickBot="1" x14ac:dyDescent="0.35">
      <c r="A8528" s="9" t="s">
        <v>4567</v>
      </c>
      <c r="B8528" s="9" t="s">
        <v>68</v>
      </c>
      <c r="C8528" s="9" t="s">
        <v>63</v>
      </c>
      <c r="D8528" s="22" t="s">
        <v>4436</v>
      </c>
      <c r="E8528" s="22"/>
    </row>
    <row r="8529" spans="1:5" ht="15" thickBot="1" x14ac:dyDescent="0.35">
      <c r="A8529" s="17"/>
      <c r="B8529" s="17"/>
      <c r="C8529" s="18"/>
      <c r="D8529" s="2" t="s">
        <v>211</v>
      </c>
      <c r="E8529" s="3" t="s">
        <v>212</v>
      </c>
    </row>
    <row r="8530" spans="1:5" ht="15" thickBot="1" x14ac:dyDescent="0.35">
      <c r="A8530" s="17"/>
      <c r="B8530" s="17"/>
      <c r="C8530" s="18"/>
      <c r="D8530" s="1">
        <v>0</v>
      </c>
      <c r="E8530" s="4" t="s">
        <v>69</v>
      </c>
    </row>
    <row r="8531" spans="1:5" ht="15" thickBot="1" x14ac:dyDescent="0.35">
      <c r="A8531" s="19"/>
      <c r="B8531" s="19"/>
      <c r="C8531" s="20"/>
      <c r="D8531" s="5">
        <v>1</v>
      </c>
      <c r="E8531" s="6" t="s">
        <v>70</v>
      </c>
    </row>
    <row r="8532" spans="1:5" ht="15" thickBot="1" x14ac:dyDescent="0.35">
      <c r="A8532" s="9" t="s">
        <v>4568</v>
      </c>
      <c r="B8532" s="9" t="s">
        <v>68</v>
      </c>
      <c r="C8532" s="9" t="s">
        <v>63</v>
      </c>
      <c r="D8532" s="22" t="s">
        <v>4436</v>
      </c>
      <c r="E8532" s="22"/>
    </row>
    <row r="8533" spans="1:5" ht="15" thickBot="1" x14ac:dyDescent="0.35">
      <c r="A8533" s="17"/>
      <c r="B8533" s="17"/>
      <c r="C8533" s="18"/>
      <c r="D8533" s="2" t="s">
        <v>211</v>
      </c>
      <c r="E8533" s="3" t="s">
        <v>212</v>
      </c>
    </row>
    <row r="8534" spans="1:5" ht="15" thickBot="1" x14ac:dyDescent="0.35">
      <c r="A8534" s="17"/>
      <c r="B8534" s="17"/>
      <c r="C8534" s="18"/>
      <c r="D8534" s="1">
        <v>0</v>
      </c>
      <c r="E8534" s="4" t="s">
        <v>69</v>
      </c>
    </row>
    <row r="8535" spans="1:5" ht="15" thickBot="1" x14ac:dyDescent="0.35">
      <c r="A8535" s="19"/>
      <c r="B8535" s="19"/>
      <c r="C8535" s="20"/>
      <c r="D8535" s="5">
        <v>1</v>
      </c>
      <c r="E8535" s="6" t="s">
        <v>70</v>
      </c>
    </row>
    <row r="8536" spans="1:5" ht="15" thickBot="1" x14ac:dyDescent="0.35">
      <c r="A8536" s="9" t="s">
        <v>4569</v>
      </c>
      <c r="B8536" s="9" t="s">
        <v>68</v>
      </c>
      <c r="C8536" s="9" t="s">
        <v>63</v>
      </c>
      <c r="D8536" s="22" t="s">
        <v>4436</v>
      </c>
      <c r="E8536" s="22"/>
    </row>
    <row r="8537" spans="1:5" ht="15" thickBot="1" x14ac:dyDescent="0.35">
      <c r="A8537" s="17"/>
      <c r="B8537" s="17"/>
      <c r="C8537" s="18"/>
      <c r="D8537" s="2" t="s">
        <v>211</v>
      </c>
      <c r="E8537" s="3" t="s">
        <v>212</v>
      </c>
    </row>
    <row r="8538" spans="1:5" ht="15" thickBot="1" x14ac:dyDescent="0.35">
      <c r="A8538" s="17"/>
      <c r="B8538" s="17"/>
      <c r="C8538" s="18"/>
      <c r="D8538" s="1">
        <v>0</v>
      </c>
      <c r="E8538" s="4" t="s">
        <v>69</v>
      </c>
    </row>
    <row r="8539" spans="1:5" ht="15" thickBot="1" x14ac:dyDescent="0.35">
      <c r="A8539" s="19"/>
      <c r="B8539" s="19"/>
      <c r="C8539" s="20"/>
      <c r="D8539" s="5">
        <v>1</v>
      </c>
      <c r="E8539" s="6" t="s">
        <v>70</v>
      </c>
    </row>
    <row r="8540" spans="1:5" ht="15" thickBot="1" x14ac:dyDescent="0.35">
      <c r="A8540" s="10" t="s">
        <v>4570</v>
      </c>
      <c r="B8540" s="10" t="s">
        <v>10</v>
      </c>
      <c r="C8540" s="10" t="s">
        <v>63</v>
      </c>
      <c r="D8540" s="21" t="s">
        <v>4436</v>
      </c>
      <c r="E8540" s="21"/>
    </row>
    <row r="8541" spans="1:5" ht="15" thickBot="1" x14ac:dyDescent="0.35">
      <c r="A8541" s="10" t="s">
        <v>4571</v>
      </c>
      <c r="B8541" s="10" t="s">
        <v>10</v>
      </c>
      <c r="C8541" s="10" t="s">
        <v>63</v>
      </c>
      <c r="D8541" s="21" t="s">
        <v>4436</v>
      </c>
      <c r="E8541" s="21"/>
    </row>
    <row r="8542" spans="1:5" ht="15" thickBot="1" x14ac:dyDescent="0.35">
      <c r="A8542" s="10" t="s">
        <v>4572</v>
      </c>
      <c r="B8542" s="10" t="s">
        <v>10</v>
      </c>
      <c r="C8542" s="10" t="s">
        <v>63</v>
      </c>
      <c r="D8542" s="21" t="s">
        <v>4436</v>
      </c>
      <c r="E8542" s="21"/>
    </row>
    <row r="8543" spans="1:5" ht="15" thickBot="1" x14ac:dyDescent="0.35">
      <c r="A8543" s="10" t="s">
        <v>4573</v>
      </c>
      <c r="B8543" s="10" t="s">
        <v>10</v>
      </c>
      <c r="C8543" s="10" t="s">
        <v>63</v>
      </c>
      <c r="D8543" s="21" t="s">
        <v>4436</v>
      </c>
      <c r="E8543" s="21"/>
    </row>
    <row r="8544" spans="1:5" ht="15" thickBot="1" x14ac:dyDescent="0.35">
      <c r="A8544" s="10" t="s">
        <v>4574</v>
      </c>
      <c r="B8544" s="10" t="s">
        <v>10</v>
      </c>
      <c r="C8544" s="10" t="s">
        <v>63</v>
      </c>
      <c r="D8544" s="21" t="s">
        <v>4436</v>
      </c>
      <c r="E8544" s="21"/>
    </row>
    <row r="8545" spans="1:5" ht="15" thickBot="1" x14ac:dyDescent="0.35">
      <c r="A8545" s="10" t="s">
        <v>4575</v>
      </c>
      <c r="B8545" s="10" t="s">
        <v>10</v>
      </c>
      <c r="C8545" s="10" t="s">
        <v>63</v>
      </c>
      <c r="D8545" s="21" t="s">
        <v>4436</v>
      </c>
      <c r="E8545" s="21"/>
    </row>
    <row r="8546" spans="1:5" ht="15" thickBot="1" x14ac:dyDescent="0.35">
      <c r="A8546" s="10" t="s">
        <v>4576</v>
      </c>
      <c r="B8546" s="10" t="s">
        <v>10</v>
      </c>
      <c r="C8546" s="10" t="s">
        <v>63</v>
      </c>
      <c r="D8546" s="21" t="s">
        <v>4436</v>
      </c>
      <c r="E8546" s="21"/>
    </row>
    <row r="8547" spans="1:5" ht="15" thickBot="1" x14ac:dyDescent="0.35">
      <c r="A8547" s="10" t="s">
        <v>4577</v>
      </c>
      <c r="B8547" s="10" t="s">
        <v>10</v>
      </c>
      <c r="C8547" s="10" t="s">
        <v>63</v>
      </c>
      <c r="D8547" s="21" t="s">
        <v>4436</v>
      </c>
      <c r="E8547" s="21"/>
    </row>
    <row r="8548" spans="1:5" ht="15" thickBot="1" x14ac:dyDescent="0.35">
      <c r="A8548" s="10" t="s">
        <v>4578</v>
      </c>
      <c r="B8548" s="10" t="s">
        <v>10</v>
      </c>
      <c r="C8548" s="10" t="s">
        <v>63</v>
      </c>
      <c r="D8548" s="21" t="s">
        <v>4436</v>
      </c>
      <c r="E8548" s="21"/>
    </row>
    <row r="8549" spans="1:5" ht="15" thickBot="1" x14ac:dyDescent="0.35">
      <c r="A8549" s="10" t="s">
        <v>4579</v>
      </c>
      <c r="B8549" s="10" t="s">
        <v>10</v>
      </c>
      <c r="C8549" s="10" t="s">
        <v>63</v>
      </c>
      <c r="D8549" s="21" t="s">
        <v>4436</v>
      </c>
      <c r="E8549" s="21"/>
    </row>
    <row r="8550" spans="1:5" ht="15" thickBot="1" x14ac:dyDescent="0.35">
      <c r="A8550" s="10" t="s">
        <v>4580</v>
      </c>
      <c r="B8550" s="10" t="s">
        <v>10</v>
      </c>
      <c r="C8550" s="10" t="s">
        <v>63</v>
      </c>
      <c r="D8550" s="21" t="s">
        <v>4436</v>
      </c>
      <c r="E8550" s="21"/>
    </row>
    <row r="8551" spans="1:5" ht="15" thickBot="1" x14ac:dyDescent="0.35">
      <c r="A8551" s="10" t="s">
        <v>4581</v>
      </c>
      <c r="B8551" s="10" t="s">
        <v>10</v>
      </c>
      <c r="C8551" s="10" t="s">
        <v>63</v>
      </c>
      <c r="D8551" s="21" t="s">
        <v>4436</v>
      </c>
      <c r="E8551" s="21"/>
    </row>
    <row r="8552" spans="1:5" ht="15" thickBot="1" x14ac:dyDescent="0.35">
      <c r="A8552" s="10" t="s">
        <v>4582</v>
      </c>
      <c r="B8552" s="10" t="s">
        <v>10</v>
      </c>
      <c r="C8552" s="10" t="s">
        <v>63</v>
      </c>
      <c r="D8552" s="21" t="s">
        <v>4436</v>
      </c>
      <c r="E8552" s="21"/>
    </row>
    <row r="8553" spans="1:5" ht="15" thickBot="1" x14ac:dyDescent="0.35">
      <c r="A8553" s="10" t="s">
        <v>4583</v>
      </c>
      <c r="B8553" s="10" t="s">
        <v>10</v>
      </c>
      <c r="C8553" s="10" t="s">
        <v>63</v>
      </c>
      <c r="D8553" s="21" t="s">
        <v>4436</v>
      </c>
      <c r="E8553" s="21"/>
    </row>
    <row r="8554" spans="1:5" ht="15" thickBot="1" x14ac:dyDescent="0.35">
      <c r="A8554" s="10" t="s">
        <v>4584</v>
      </c>
      <c r="B8554" s="10" t="s">
        <v>10</v>
      </c>
      <c r="C8554" s="10" t="s">
        <v>63</v>
      </c>
      <c r="D8554" s="21" t="s">
        <v>4436</v>
      </c>
      <c r="E8554" s="21"/>
    </row>
    <row r="8555" spans="1:5" ht="15" thickBot="1" x14ac:dyDescent="0.35">
      <c r="A8555" s="10" t="s">
        <v>4585</v>
      </c>
      <c r="B8555" s="10" t="s">
        <v>10</v>
      </c>
      <c r="C8555" s="10" t="s">
        <v>63</v>
      </c>
      <c r="D8555" s="21" t="s">
        <v>4436</v>
      </c>
      <c r="E8555" s="21"/>
    </row>
    <row r="8556" spans="1:5" ht="15" thickBot="1" x14ac:dyDescent="0.35">
      <c r="A8556" s="10" t="s">
        <v>4586</v>
      </c>
      <c r="B8556" s="10" t="s">
        <v>10</v>
      </c>
      <c r="C8556" s="10" t="s">
        <v>63</v>
      </c>
      <c r="D8556" s="21" t="s">
        <v>4436</v>
      </c>
      <c r="E8556" s="21"/>
    </row>
    <row r="8557" spans="1:5" ht="15" thickBot="1" x14ac:dyDescent="0.35">
      <c r="A8557" s="10" t="s">
        <v>4587</v>
      </c>
      <c r="B8557" s="10" t="s">
        <v>10</v>
      </c>
      <c r="C8557" s="10" t="s">
        <v>63</v>
      </c>
      <c r="D8557" s="21" t="s">
        <v>4436</v>
      </c>
      <c r="E8557" s="21"/>
    </row>
    <row r="8558" spans="1:5" ht="15" thickBot="1" x14ac:dyDescent="0.35">
      <c r="A8558" s="10" t="s">
        <v>4588</v>
      </c>
      <c r="B8558" s="10" t="s">
        <v>10</v>
      </c>
      <c r="C8558" s="10" t="s">
        <v>63</v>
      </c>
      <c r="D8558" s="21" t="s">
        <v>4436</v>
      </c>
      <c r="E8558" s="21"/>
    </row>
    <row r="8559" spans="1:5" ht="15" thickBot="1" x14ac:dyDescent="0.35">
      <c r="A8559" s="10" t="s">
        <v>4589</v>
      </c>
      <c r="B8559" s="10" t="s">
        <v>10</v>
      </c>
      <c r="C8559" s="10" t="s">
        <v>63</v>
      </c>
      <c r="D8559" s="21" t="s">
        <v>4436</v>
      </c>
      <c r="E8559" s="21"/>
    </row>
    <row r="8560" spans="1:5" ht="15" thickBot="1" x14ac:dyDescent="0.35">
      <c r="A8560" s="10" t="s">
        <v>4590</v>
      </c>
      <c r="B8560" s="10" t="s">
        <v>10</v>
      </c>
      <c r="C8560" s="10" t="s">
        <v>63</v>
      </c>
      <c r="D8560" s="21" t="s">
        <v>4436</v>
      </c>
      <c r="E8560" s="21"/>
    </row>
    <row r="8561" spans="1:5" ht="15" thickBot="1" x14ac:dyDescent="0.35">
      <c r="A8561" s="10" t="s">
        <v>4591</v>
      </c>
      <c r="B8561" s="10" t="s">
        <v>10</v>
      </c>
      <c r="C8561" s="10" t="s">
        <v>63</v>
      </c>
      <c r="D8561" s="21" t="s">
        <v>4436</v>
      </c>
      <c r="E8561" s="21"/>
    </row>
    <row r="8562" spans="1:5" ht="15" thickBot="1" x14ac:dyDescent="0.35">
      <c r="A8562" s="10" t="s">
        <v>4592</v>
      </c>
      <c r="B8562" s="10" t="s">
        <v>10</v>
      </c>
      <c r="C8562" s="10" t="s">
        <v>63</v>
      </c>
      <c r="D8562" s="21" t="s">
        <v>4436</v>
      </c>
      <c r="E8562" s="21"/>
    </row>
    <row r="8563" spans="1:5" ht="15" thickBot="1" x14ac:dyDescent="0.35">
      <c r="A8563" s="10" t="s">
        <v>4593</v>
      </c>
      <c r="B8563" s="10" t="s">
        <v>10</v>
      </c>
      <c r="C8563" s="10" t="s">
        <v>63</v>
      </c>
      <c r="D8563" s="21" t="s">
        <v>4436</v>
      </c>
      <c r="E8563" s="21"/>
    </row>
    <row r="8564" spans="1:5" ht="15" thickBot="1" x14ac:dyDescent="0.35">
      <c r="A8564" s="10" t="s">
        <v>4594</v>
      </c>
      <c r="B8564" s="10" t="s">
        <v>10</v>
      </c>
      <c r="C8564" s="10" t="s">
        <v>63</v>
      </c>
      <c r="D8564" s="21" t="s">
        <v>4436</v>
      </c>
      <c r="E8564" s="21"/>
    </row>
    <row r="8565" spans="1:5" ht="15" thickBot="1" x14ac:dyDescent="0.35">
      <c r="A8565" s="10" t="s">
        <v>4595</v>
      </c>
      <c r="B8565" s="10" t="s">
        <v>10</v>
      </c>
      <c r="C8565" s="10" t="s">
        <v>63</v>
      </c>
      <c r="D8565" s="21" t="s">
        <v>4436</v>
      </c>
      <c r="E8565" s="21"/>
    </row>
    <row r="8566" spans="1:5" ht="15" thickBot="1" x14ac:dyDescent="0.35">
      <c r="A8566" s="10" t="s">
        <v>4596</v>
      </c>
      <c r="B8566" s="10" t="s">
        <v>10</v>
      </c>
      <c r="C8566" s="10" t="s">
        <v>63</v>
      </c>
      <c r="D8566" s="21" t="s">
        <v>4436</v>
      </c>
      <c r="E8566" s="21"/>
    </row>
    <row r="8567" spans="1:5" ht="15" thickBot="1" x14ac:dyDescent="0.35">
      <c r="A8567" s="10" t="s">
        <v>4597</v>
      </c>
      <c r="B8567" s="10" t="s">
        <v>10</v>
      </c>
      <c r="C8567" s="10" t="s">
        <v>63</v>
      </c>
      <c r="D8567" s="21" t="s">
        <v>4436</v>
      </c>
      <c r="E8567" s="21"/>
    </row>
    <row r="8568" spans="1:5" ht="15" thickBot="1" x14ac:dyDescent="0.35">
      <c r="A8568" s="10" t="s">
        <v>4598</v>
      </c>
      <c r="B8568" s="10" t="s">
        <v>10</v>
      </c>
      <c r="C8568" s="10" t="s">
        <v>63</v>
      </c>
      <c r="D8568" s="21" t="s">
        <v>4436</v>
      </c>
      <c r="E8568" s="21"/>
    </row>
    <row r="8569" spans="1:5" ht="15" thickBot="1" x14ac:dyDescent="0.35">
      <c r="A8569" s="10" t="s">
        <v>4599</v>
      </c>
      <c r="B8569" s="10" t="s">
        <v>10</v>
      </c>
      <c r="C8569" s="10" t="s">
        <v>63</v>
      </c>
      <c r="D8569" s="21" t="s">
        <v>4436</v>
      </c>
      <c r="E8569" s="21"/>
    </row>
    <row r="8570" spans="1:5" ht="15" thickBot="1" x14ac:dyDescent="0.35">
      <c r="A8570" s="9" t="s">
        <v>4600</v>
      </c>
      <c r="B8570" s="9" t="s">
        <v>68</v>
      </c>
      <c r="C8570" s="9" t="s">
        <v>63</v>
      </c>
      <c r="D8570" s="22" t="s">
        <v>4436</v>
      </c>
      <c r="E8570" s="22"/>
    </row>
    <row r="8571" spans="1:5" ht="15" thickBot="1" x14ac:dyDescent="0.35">
      <c r="A8571" s="17"/>
      <c r="B8571" s="17"/>
      <c r="C8571" s="18"/>
      <c r="D8571" s="2" t="s">
        <v>211</v>
      </c>
      <c r="E8571" s="3" t="s">
        <v>212</v>
      </c>
    </row>
    <row r="8572" spans="1:5" ht="15" thickBot="1" x14ac:dyDescent="0.35">
      <c r="A8572" s="17"/>
      <c r="B8572" s="17"/>
      <c r="C8572" s="18"/>
      <c r="D8572" s="1">
        <v>0</v>
      </c>
      <c r="E8572" s="4" t="s">
        <v>69</v>
      </c>
    </row>
    <row r="8573" spans="1:5" ht="15" thickBot="1" x14ac:dyDescent="0.35">
      <c r="A8573" s="19"/>
      <c r="B8573" s="19"/>
      <c r="C8573" s="20"/>
      <c r="D8573" s="5">
        <v>1</v>
      </c>
      <c r="E8573" s="6" t="s">
        <v>70</v>
      </c>
    </row>
    <row r="8574" spans="1:5" ht="15" thickBot="1" x14ac:dyDescent="0.35">
      <c r="A8574" s="10" t="s">
        <v>4601</v>
      </c>
      <c r="B8574" s="10" t="s">
        <v>10</v>
      </c>
      <c r="C8574" s="10" t="s">
        <v>63</v>
      </c>
      <c r="D8574" s="21" t="s">
        <v>4436</v>
      </c>
      <c r="E8574" s="21"/>
    </row>
    <row r="8575" spans="1:5" ht="15" thickBot="1" x14ac:dyDescent="0.35">
      <c r="A8575" s="10" t="s">
        <v>4602</v>
      </c>
      <c r="B8575" s="10" t="s">
        <v>10</v>
      </c>
      <c r="C8575" s="10" t="s">
        <v>63</v>
      </c>
      <c r="D8575" s="21" t="s">
        <v>4436</v>
      </c>
      <c r="E8575" s="21"/>
    </row>
    <row r="8576" spans="1:5" ht="15" thickBot="1" x14ac:dyDescent="0.35">
      <c r="A8576" s="9" t="s">
        <v>4603</v>
      </c>
      <c r="B8576" s="9" t="s">
        <v>68</v>
      </c>
      <c r="C8576" s="9" t="s">
        <v>63</v>
      </c>
      <c r="D8576" s="22" t="s">
        <v>4436</v>
      </c>
      <c r="E8576" s="22"/>
    </row>
    <row r="8577" spans="1:5" ht="15" thickBot="1" x14ac:dyDescent="0.35">
      <c r="A8577" s="17"/>
      <c r="B8577" s="17"/>
      <c r="C8577" s="18"/>
      <c r="D8577" s="2" t="s">
        <v>211</v>
      </c>
      <c r="E8577" s="3" t="s">
        <v>212</v>
      </c>
    </row>
    <row r="8578" spans="1:5" ht="15" thickBot="1" x14ac:dyDescent="0.35">
      <c r="A8578" s="17"/>
      <c r="B8578" s="17"/>
      <c r="C8578" s="18"/>
      <c r="D8578" s="1">
        <v>0</v>
      </c>
      <c r="E8578" s="4" t="s">
        <v>69</v>
      </c>
    </row>
    <row r="8579" spans="1:5" ht="15" thickBot="1" x14ac:dyDescent="0.35">
      <c r="A8579" s="19"/>
      <c r="B8579" s="19"/>
      <c r="C8579" s="20"/>
      <c r="D8579" s="5">
        <v>1</v>
      </c>
      <c r="E8579" s="6" t="s">
        <v>70</v>
      </c>
    </row>
    <row r="8580" spans="1:5" ht="15" thickBot="1" x14ac:dyDescent="0.35">
      <c r="A8580" s="9" t="s">
        <v>4604</v>
      </c>
      <c r="B8580" s="9" t="s">
        <v>68</v>
      </c>
      <c r="C8580" s="9" t="s">
        <v>63</v>
      </c>
      <c r="D8580" s="22" t="s">
        <v>4436</v>
      </c>
      <c r="E8580" s="22"/>
    </row>
    <row r="8581" spans="1:5" ht="15" thickBot="1" x14ac:dyDescent="0.35">
      <c r="A8581" s="17"/>
      <c r="B8581" s="17"/>
      <c r="C8581" s="18"/>
      <c r="D8581" s="2" t="s">
        <v>211</v>
      </c>
      <c r="E8581" s="3" t="s">
        <v>212</v>
      </c>
    </row>
    <row r="8582" spans="1:5" ht="15" thickBot="1" x14ac:dyDescent="0.35">
      <c r="A8582" s="17"/>
      <c r="B8582" s="17"/>
      <c r="C8582" s="18"/>
      <c r="D8582" s="1">
        <v>0</v>
      </c>
      <c r="E8582" s="4" t="s">
        <v>69</v>
      </c>
    </row>
    <row r="8583" spans="1:5" ht="15" thickBot="1" x14ac:dyDescent="0.35">
      <c r="A8583" s="19"/>
      <c r="B8583" s="19"/>
      <c r="C8583" s="20"/>
      <c r="D8583" s="5">
        <v>1</v>
      </c>
      <c r="E8583" s="6" t="s">
        <v>70</v>
      </c>
    </row>
    <row r="8584" spans="1:5" ht="15" thickBot="1" x14ac:dyDescent="0.35">
      <c r="A8584" s="9" t="s">
        <v>4605</v>
      </c>
      <c r="B8584" s="9" t="s">
        <v>68</v>
      </c>
      <c r="C8584" s="9" t="s">
        <v>63</v>
      </c>
      <c r="D8584" s="22" t="s">
        <v>4436</v>
      </c>
      <c r="E8584" s="22"/>
    </row>
    <row r="8585" spans="1:5" ht="15" thickBot="1" x14ac:dyDescent="0.35">
      <c r="A8585" s="17"/>
      <c r="B8585" s="17"/>
      <c r="C8585" s="18"/>
      <c r="D8585" s="2" t="s">
        <v>211</v>
      </c>
      <c r="E8585" s="3" t="s">
        <v>212</v>
      </c>
    </row>
    <row r="8586" spans="1:5" ht="15" thickBot="1" x14ac:dyDescent="0.35">
      <c r="A8586" s="17"/>
      <c r="B8586" s="17"/>
      <c r="C8586" s="18"/>
      <c r="D8586" s="1">
        <v>0</v>
      </c>
      <c r="E8586" s="4" t="s">
        <v>69</v>
      </c>
    </row>
    <row r="8587" spans="1:5" ht="15" thickBot="1" x14ac:dyDescent="0.35">
      <c r="A8587" s="19"/>
      <c r="B8587" s="19"/>
      <c r="C8587" s="20"/>
      <c r="D8587" s="5">
        <v>1</v>
      </c>
      <c r="E8587" s="6" t="s">
        <v>70</v>
      </c>
    </row>
    <row r="8588" spans="1:5" ht="15" thickBot="1" x14ac:dyDescent="0.35">
      <c r="A8588" s="9" t="s">
        <v>4606</v>
      </c>
      <c r="B8588" s="9" t="s">
        <v>68</v>
      </c>
      <c r="C8588" s="9" t="s">
        <v>63</v>
      </c>
      <c r="D8588" s="22" t="s">
        <v>4436</v>
      </c>
      <c r="E8588" s="22"/>
    </row>
    <row r="8589" spans="1:5" ht="15" thickBot="1" x14ac:dyDescent="0.35">
      <c r="A8589" s="17"/>
      <c r="B8589" s="17"/>
      <c r="C8589" s="18"/>
      <c r="D8589" s="2" t="s">
        <v>211</v>
      </c>
      <c r="E8589" s="3" t="s">
        <v>212</v>
      </c>
    </row>
    <row r="8590" spans="1:5" ht="15" thickBot="1" x14ac:dyDescent="0.35">
      <c r="A8590" s="17"/>
      <c r="B8590" s="17"/>
      <c r="C8590" s="18"/>
      <c r="D8590" s="1">
        <v>0</v>
      </c>
      <c r="E8590" s="4" t="s">
        <v>69</v>
      </c>
    </row>
    <row r="8591" spans="1:5" ht="15" thickBot="1" x14ac:dyDescent="0.35">
      <c r="A8591" s="19"/>
      <c r="B8591" s="19"/>
      <c r="C8591" s="20"/>
      <c r="D8591" s="5">
        <v>1</v>
      </c>
      <c r="E8591" s="6" t="s">
        <v>70</v>
      </c>
    </row>
    <row r="8592" spans="1:5" ht="15" thickBot="1" x14ac:dyDescent="0.35">
      <c r="A8592" s="9" t="s">
        <v>4607</v>
      </c>
      <c r="B8592" s="9" t="s">
        <v>68</v>
      </c>
      <c r="C8592" s="9" t="s">
        <v>63</v>
      </c>
      <c r="D8592" s="22" t="s">
        <v>4436</v>
      </c>
      <c r="E8592" s="22"/>
    </row>
    <row r="8593" spans="1:5" ht="15" thickBot="1" x14ac:dyDescent="0.35">
      <c r="A8593" s="17"/>
      <c r="B8593" s="17"/>
      <c r="C8593" s="18"/>
      <c r="D8593" s="2" t="s">
        <v>211</v>
      </c>
      <c r="E8593" s="3" t="s">
        <v>212</v>
      </c>
    </row>
    <row r="8594" spans="1:5" ht="15" thickBot="1" x14ac:dyDescent="0.35">
      <c r="A8594" s="17"/>
      <c r="B8594" s="17"/>
      <c r="C8594" s="18"/>
      <c r="D8594" s="1">
        <v>0</v>
      </c>
      <c r="E8594" s="4" t="s">
        <v>69</v>
      </c>
    </row>
    <row r="8595" spans="1:5" ht="15" thickBot="1" x14ac:dyDescent="0.35">
      <c r="A8595" s="19"/>
      <c r="B8595" s="19"/>
      <c r="C8595" s="20"/>
      <c r="D8595" s="5">
        <v>1</v>
      </c>
      <c r="E8595" s="6" t="s">
        <v>70</v>
      </c>
    </row>
    <row r="8596" spans="1:5" ht="15" thickBot="1" x14ac:dyDescent="0.35">
      <c r="A8596" s="9" t="s">
        <v>4608</v>
      </c>
      <c r="B8596" s="9" t="s">
        <v>68</v>
      </c>
      <c r="C8596" s="9" t="s">
        <v>63</v>
      </c>
      <c r="D8596" s="22" t="s">
        <v>4436</v>
      </c>
      <c r="E8596" s="22"/>
    </row>
    <row r="8597" spans="1:5" ht="15" thickBot="1" x14ac:dyDescent="0.35">
      <c r="A8597" s="17"/>
      <c r="B8597" s="17"/>
      <c r="C8597" s="18"/>
      <c r="D8597" s="2" t="s">
        <v>211</v>
      </c>
      <c r="E8597" s="3" t="s">
        <v>212</v>
      </c>
    </row>
    <row r="8598" spans="1:5" ht="15" thickBot="1" x14ac:dyDescent="0.35">
      <c r="A8598" s="17"/>
      <c r="B8598" s="17"/>
      <c r="C8598" s="18"/>
      <c r="D8598" s="1">
        <v>0</v>
      </c>
      <c r="E8598" s="4" t="s">
        <v>69</v>
      </c>
    </row>
    <row r="8599" spans="1:5" ht="15" thickBot="1" x14ac:dyDescent="0.35">
      <c r="A8599" s="19"/>
      <c r="B8599" s="19"/>
      <c r="C8599" s="20"/>
      <c r="D8599" s="5">
        <v>1</v>
      </c>
      <c r="E8599" s="6" t="s">
        <v>70</v>
      </c>
    </row>
    <row r="8600" spans="1:5" ht="15" thickBot="1" x14ac:dyDescent="0.35">
      <c r="A8600" s="9" t="s">
        <v>4609</v>
      </c>
      <c r="B8600" s="9" t="s">
        <v>68</v>
      </c>
      <c r="C8600" s="9" t="s">
        <v>63</v>
      </c>
      <c r="D8600" s="22" t="s">
        <v>4436</v>
      </c>
      <c r="E8600" s="22"/>
    </row>
    <row r="8601" spans="1:5" ht="15" thickBot="1" x14ac:dyDescent="0.35">
      <c r="A8601" s="17"/>
      <c r="B8601" s="17"/>
      <c r="C8601" s="18"/>
      <c r="D8601" s="2" t="s">
        <v>211</v>
      </c>
      <c r="E8601" s="3" t="s">
        <v>212</v>
      </c>
    </row>
    <row r="8602" spans="1:5" ht="15" thickBot="1" x14ac:dyDescent="0.35">
      <c r="A8602" s="17"/>
      <c r="B8602" s="17"/>
      <c r="C8602" s="18"/>
      <c r="D8602" s="1">
        <v>0</v>
      </c>
      <c r="E8602" s="4" t="s">
        <v>69</v>
      </c>
    </row>
    <row r="8603" spans="1:5" ht="15" thickBot="1" x14ac:dyDescent="0.35">
      <c r="A8603" s="19"/>
      <c r="B8603" s="19"/>
      <c r="C8603" s="20"/>
      <c r="D8603" s="5">
        <v>1</v>
      </c>
      <c r="E8603" s="6" t="s">
        <v>70</v>
      </c>
    </row>
    <row r="8604" spans="1:5" ht="15" thickBot="1" x14ac:dyDescent="0.35">
      <c r="A8604" s="9" t="s">
        <v>4610</v>
      </c>
      <c r="B8604" s="9" t="s">
        <v>68</v>
      </c>
      <c r="C8604" s="9" t="s">
        <v>63</v>
      </c>
      <c r="D8604" s="22" t="s">
        <v>4436</v>
      </c>
      <c r="E8604" s="22"/>
    </row>
    <row r="8605" spans="1:5" ht="15" thickBot="1" x14ac:dyDescent="0.35">
      <c r="A8605" s="17"/>
      <c r="B8605" s="17"/>
      <c r="C8605" s="18"/>
      <c r="D8605" s="2" t="s">
        <v>211</v>
      </c>
      <c r="E8605" s="3" t="s">
        <v>212</v>
      </c>
    </row>
    <row r="8606" spans="1:5" ht="15" thickBot="1" x14ac:dyDescent="0.35">
      <c r="A8606" s="17"/>
      <c r="B8606" s="17"/>
      <c r="C8606" s="18"/>
      <c r="D8606" s="1">
        <v>0</v>
      </c>
      <c r="E8606" s="4" t="s">
        <v>69</v>
      </c>
    </row>
    <row r="8607" spans="1:5" ht="15" thickBot="1" x14ac:dyDescent="0.35">
      <c r="A8607" s="19"/>
      <c r="B8607" s="19"/>
      <c r="C8607" s="20"/>
      <c r="D8607" s="5">
        <v>1</v>
      </c>
      <c r="E8607" s="6" t="s">
        <v>70</v>
      </c>
    </row>
    <row r="8608" spans="1:5" ht="15" thickBot="1" x14ac:dyDescent="0.35">
      <c r="A8608" s="9" t="s">
        <v>4611</v>
      </c>
      <c r="B8608" s="9" t="s">
        <v>68</v>
      </c>
      <c r="C8608" s="9" t="s">
        <v>63</v>
      </c>
      <c r="D8608" s="22" t="s">
        <v>4436</v>
      </c>
      <c r="E8608" s="22"/>
    </row>
    <row r="8609" spans="1:5" ht="15" thickBot="1" x14ac:dyDescent="0.35">
      <c r="A8609" s="17"/>
      <c r="B8609" s="17"/>
      <c r="C8609" s="18"/>
      <c r="D8609" s="2" t="s">
        <v>211</v>
      </c>
      <c r="E8609" s="3" t="s">
        <v>212</v>
      </c>
    </row>
    <row r="8610" spans="1:5" ht="15" thickBot="1" x14ac:dyDescent="0.35">
      <c r="A8610" s="17"/>
      <c r="B8610" s="17"/>
      <c r="C8610" s="18"/>
      <c r="D8610" s="1">
        <v>0</v>
      </c>
      <c r="E8610" s="4" t="s">
        <v>69</v>
      </c>
    </row>
    <row r="8611" spans="1:5" ht="15" thickBot="1" x14ac:dyDescent="0.35">
      <c r="A8611" s="19"/>
      <c r="B8611" s="19"/>
      <c r="C8611" s="20"/>
      <c r="D8611" s="5">
        <v>1</v>
      </c>
      <c r="E8611" s="6" t="s">
        <v>70</v>
      </c>
    </row>
    <row r="8612" spans="1:5" ht="15" thickBot="1" x14ac:dyDescent="0.35">
      <c r="A8612" s="9" t="s">
        <v>4612</v>
      </c>
      <c r="B8612" s="9" t="s">
        <v>68</v>
      </c>
      <c r="C8612" s="9" t="s">
        <v>63</v>
      </c>
      <c r="D8612" s="22" t="s">
        <v>4436</v>
      </c>
      <c r="E8612" s="22"/>
    </row>
    <row r="8613" spans="1:5" ht="15" thickBot="1" x14ac:dyDescent="0.35">
      <c r="A8613" s="17"/>
      <c r="B8613" s="17"/>
      <c r="C8613" s="18"/>
      <c r="D8613" s="2" t="s">
        <v>211</v>
      </c>
      <c r="E8613" s="3" t="s">
        <v>212</v>
      </c>
    </row>
    <row r="8614" spans="1:5" ht="15" thickBot="1" x14ac:dyDescent="0.35">
      <c r="A8614" s="17"/>
      <c r="B8614" s="17"/>
      <c r="C8614" s="18"/>
      <c r="D8614" s="1">
        <v>0</v>
      </c>
      <c r="E8614" s="4" t="s">
        <v>69</v>
      </c>
    </row>
    <row r="8615" spans="1:5" ht="15" thickBot="1" x14ac:dyDescent="0.35">
      <c r="A8615" s="19"/>
      <c r="B8615" s="19"/>
      <c r="C8615" s="20"/>
      <c r="D8615" s="5">
        <v>1</v>
      </c>
      <c r="E8615" s="6" t="s">
        <v>70</v>
      </c>
    </row>
    <row r="8616" spans="1:5" ht="15" thickBot="1" x14ac:dyDescent="0.35">
      <c r="A8616" s="9" t="s">
        <v>4613</v>
      </c>
      <c r="B8616" s="9" t="s">
        <v>68</v>
      </c>
      <c r="C8616" s="9" t="s">
        <v>63</v>
      </c>
      <c r="D8616" s="22" t="s">
        <v>4436</v>
      </c>
      <c r="E8616" s="22"/>
    </row>
    <row r="8617" spans="1:5" ht="15" thickBot="1" x14ac:dyDescent="0.35">
      <c r="A8617" s="17"/>
      <c r="B8617" s="17"/>
      <c r="C8617" s="18"/>
      <c r="D8617" s="2" t="s">
        <v>211</v>
      </c>
      <c r="E8617" s="3" t="s">
        <v>212</v>
      </c>
    </row>
    <row r="8618" spans="1:5" ht="15" thickBot="1" x14ac:dyDescent="0.35">
      <c r="A8618" s="17"/>
      <c r="B8618" s="17"/>
      <c r="C8618" s="18"/>
      <c r="D8618" s="1">
        <v>0</v>
      </c>
      <c r="E8618" s="4" t="s">
        <v>69</v>
      </c>
    </row>
    <row r="8619" spans="1:5" ht="15" thickBot="1" x14ac:dyDescent="0.35">
      <c r="A8619" s="19"/>
      <c r="B8619" s="19"/>
      <c r="C8619" s="20"/>
      <c r="D8619" s="5">
        <v>1</v>
      </c>
      <c r="E8619" s="6" t="s">
        <v>70</v>
      </c>
    </row>
    <row r="8620" spans="1:5" ht="15" thickBot="1" x14ac:dyDescent="0.35">
      <c r="A8620" s="10" t="s">
        <v>4614</v>
      </c>
      <c r="B8620" s="10" t="s">
        <v>10</v>
      </c>
      <c r="C8620" s="10" t="s">
        <v>63</v>
      </c>
      <c r="D8620" s="21" t="s">
        <v>4436</v>
      </c>
      <c r="E8620" s="21"/>
    </row>
    <row r="8621" spans="1:5" ht="15" thickBot="1" x14ac:dyDescent="0.35">
      <c r="A8621" s="9" t="s">
        <v>4615</v>
      </c>
      <c r="B8621" s="9" t="s">
        <v>68</v>
      </c>
      <c r="C8621" s="9" t="s">
        <v>63</v>
      </c>
      <c r="D8621" s="22" t="s">
        <v>4436</v>
      </c>
      <c r="E8621" s="22"/>
    </row>
    <row r="8622" spans="1:5" ht="15" thickBot="1" x14ac:dyDescent="0.35">
      <c r="A8622" s="17"/>
      <c r="B8622" s="17"/>
      <c r="C8622" s="18"/>
      <c r="D8622" s="2" t="s">
        <v>211</v>
      </c>
      <c r="E8622" s="3" t="s">
        <v>212</v>
      </c>
    </row>
    <row r="8623" spans="1:5" ht="15" thickBot="1" x14ac:dyDescent="0.35">
      <c r="A8623" s="17"/>
      <c r="B8623" s="17"/>
      <c r="C8623" s="18"/>
      <c r="D8623" s="1">
        <v>0</v>
      </c>
      <c r="E8623" s="4" t="s">
        <v>69</v>
      </c>
    </row>
    <row r="8624" spans="1:5" ht="15" thickBot="1" x14ac:dyDescent="0.35">
      <c r="A8624" s="19"/>
      <c r="B8624" s="19"/>
      <c r="C8624" s="20"/>
      <c r="D8624" s="5">
        <v>1</v>
      </c>
      <c r="E8624" s="6" t="s">
        <v>70</v>
      </c>
    </row>
    <row r="8625" spans="1:5" ht="15" thickBot="1" x14ac:dyDescent="0.35">
      <c r="A8625" s="9" t="s">
        <v>4616</v>
      </c>
      <c r="B8625" s="9" t="s">
        <v>68</v>
      </c>
      <c r="C8625" s="9" t="s">
        <v>63</v>
      </c>
      <c r="D8625" s="22" t="s">
        <v>4436</v>
      </c>
      <c r="E8625" s="22"/>
    </row>
    <row r="8626" spans="1:5" ht="15" thickBot="1" x14ac:dyDescent="0.35">
      <c r="A8626" s="17"/>
      <c r="B8626" s="17"/>
      <c r="C8626" s="18"/>
      <c r="D8626" s="2" t="s">
        <v>211</v>
      </c>
      <c r="E8626" s="3" t="s">
        <v>212</v>
      </c>
    </row>
    <row r="8627" spans="1:5" ht="15" thickBot="1" x14ac:dyDescent="0.35">
      <c r="A8627" s="17"/>
      <c r="B8627" s="17"/>
      <c r="C8627" s="18"/>
      <c r="D8627" s="1">
        <v>0</v>
      </c>
      <c r="E8627" s="4" t="s">
        <v>69</v>
      </c>
    </row>
    <row r="8628" spans="1:5" ht="15" thickBot="1" x14ac:dyDescent="0.35">
      <c r="A8628" s="19"/>
      <c r="B8628" s="19"/>
      <c r="C8628" s="20"/>
      <c r="D8628" s="5">
        <v>1</v>
      </c>
      <c r="E8628" s="6" t="s">
        <v>70</v>
      </c>
    </row>
    <row r="8629" spans="1:5" ht="15" thickBot="1" x14ac:dyDescent="0.35">
      <c r="A8629" s="9" t="s">
        <v>4617</v>
      </c>
      <c r="B8629" s="9" t="s">
        <v>68</v>
      </c>
      <c r="C8629" s="9" t="s">
        <v>63</v>
      </c>
      <c r="D8629" s="22" t="s">
        <v>4436</v>
      </c>
      <c r="E8629" s="22"/>
    </row>
    <row r="8630" spans="1:5" ht="15" thickBot="1" x14ac:dyDescent="0.35">
      <c r="A8630" s="17"/>
      <c r="B8630" s="17"/>
      <c r="C8630" s="18"/>
      <c r="D8630" s="2" t="s">
        <v>211</v>
      </c>
      <c r="E8630" s="3" t="s">
        <v>212</v>
      </c>
    </row>
    <row r="8631" spans="1:5" ht="15" thickBot="1" x14ac:dyDescent="0.35">
      <c r="A8631" s="17"/>
      <c r="B8631" s="17"/>
      <c r="C8631" s="18"/>
      <c r="D8631" s="1">
        <v>0</v>
      </c>
      <c r="E8631" s="4" t="s">
        <v>69</v>
      </c>
    </row>
    <row r="8632" spans="1:5" ht="15" thickBot="1" x14ac:dyDescent="0.35">
      <c r="A8632" s="19"/>
      <c r="B8632" s="19"/>
      <c r="C8632" s="20"/>
      <c r="D8632" s="5">
        <v>1</v>
      </c>
      <c r="E8632" s="6" t="s">
        <v>70</v>
      </c>
    </row>
    <row r="8633" spans="1:5" ht="15" thickBot="1" x14ac:dyDescent="0.35">
      <c r="A8633" s="9" t="s">
        <v>4618</v>
      </c>
      <c r="B8633" s="9" t="s">
        <v>68</v>
      </c>
      <c r="C8633" s="9" t="s">
        <v>63</v>
      </c>
      <c r="D8633" s="22" t="s">
        <v>4436</v>
      </c>
      <c r="E8633" s="22"/>
    </row>
    <row r="8634" spans="1:5" ht="15" thickBot="1" x14ac:dyDescent="0.35">
      <c r="A8634" s="17"/>
      <c r="B8634" s="17"/>
      <c r="C8634" s="18"/>
      <c r="D8634" s="2" t="s">
        <v>211</v>
      </c>
      <c r="E8634" s="3" t="s">
        <v>212</v>
      </c>
    </row>
    <row r="8635" spans="1:5" ht="15" thickBot="1" x14ac:dyDescent="0.35">
      <c r="A8635" s="17"/>
      <c r="B8635" s="17"/>
      <c r="C8635" s="18"/>
      <c r="D8635" s="1">
        <v>0</v>
      </c>
      <c r="E8635" s="4" t="s">
        <v>69</v>
      </c>
    </row>
    <row r="8636" spans="1:5" ht="15" thickBot="1" x14ac:dyDescent="0.35">
      <c r="A8636" s="19"/>
      <c r="B8636" s="19"/>
      <c r="C8636" s="20"/>
      <c r="D8636" s="5">
        <v>1</v>
      </c>
      <c r="E8636" s="6" t="s">
        <v>70</v>
      </c>
    </row>
    <row r="8637" spans="1:5" ht="15" thickBot="1" x14ac:dyDescent="0.35">
      <c r="A8637" s="9" t="s">
        <v>4619</v>
      </c>
      <c r="B8637" s="9" t="s">
        <v>68</v>
      </c>
      <c r="C8637" s="9" t="s">
        <v>63</v>
      </c>
      <c r="D8637" s="22" t="s">
        <v>4436</v>
      </c>
      <c r="E8637" s="22"/>
    </row>
    <row r="8638" spans="1:5" ht="15" thickBot="1" x14ac:dyDescent="0.35">
      <c r="A8638" s="17"/>
      <c r="B8638" s="17"/>
      <c r="C8638" s="18"/>
      <c r="D8638" s="2" t="s">
        <v>211</v>
      </c>
      <c r="E8638" s="3" t="s">
        <v>212</v>
      </c>
    </row>
    <row r="8639" spans="1:5" ht="15" thickBot="1" x14ac:dyDescent="0.35">
      <c r="A8639" s="17"/>
      <c r="B8639" s="17"/>
      <c r="C8639" s="18"/>
      <c r="D8639" s="1">
        <v>0</v>
      </c>
      <c r="E8639" s="4" t="s">
        <v>69</v>
      </c>
    </row>
    <row r="8640" spans="1:5" ht="15" thickBot="1" x14ac:dyDescent="0.35">
      <c r="A8640" s="19"/>
      <c r="B8640" s="19"/>
      <c r="C8640" s="20"/>
      <c r="D8640" s="5">
        <v>1</v>
      </c>
      <c r="E8640" s="6" t="s">
        <v>70</v>
      </c>
    </row>
    <row r="8641" spans="1:5" ht="15" thickBot="1" x14ac:dyDescent="0.35">
      <c r="A8641" s="9" t="s">
        <v>4620</v>
      </c>
      <c r="B8641" s="9" t="s">
        <v>68</v>
      </c>
      <c r="C8641" s="9" t="s">
        <v>63</v>
      </c>
      <c r="D8641" s="22" t="s">
        <v>4436</v>
      </c>
      <c r="E8641" s="22"/>
    </row>
    <row r="8642" spans="1:5" ht="15" thickBot="1" x14ac:dyDescent="0.35">
      <c r="A8642" s="17"/>
      <c r="B8642" s="17"/>
      <c r="C8642" s="18"/>
      <c r="D8642" s="2" t="s">
        <v>211</v>
      </c>
      <c r="E8642" s="3" t="s">
        <v>212</v>
      </c>
    </row>
    <row r="8643" spans="1:5" ht="15" thickBot="1" x14ac:dyDescent="0.35">
      <c r="A8643" s="17"/>
      <c r="B8643" s="17"/>
      <c r="C8643" s="18"/>
      <c r="D8643" s="1">
        <v>0</v>
      </c>
      <c r="E8643" s="4" t="s">
        <v>69</v>
      </c>
    </row>
    <row r="8644" spans="1:5" ht="15" thickBot="1" x14ac:dyDescent="0.35">
      <c r="A8644" s="19"/>
      <c r="B8644" s="19"/>
      <c r="C8644" s="20"/>
      <c r="D8644" s="5">
        <v>1</v>
      </c>
      <c r="E8644" s="6" t="s">
        <v>70</v>
      </c>
    </row>
    <row r="8645" spans="1:5" ht="15" thickBot="1" x14ac:dyDescent="0.35">
      <c r="A8645" s="9" t="s">
        <v>4621</v>
      </c>
      <c r="B8645" s="9" t="s">
        <v>68</v>
      </c>
      <c r="C8645" s="9" t="s">
        <v>63</v>
      </c>
      <c r="D8645" s="22" t="s">
        <v>4436</v>
      </c>
      <c r="E8645" s="22"/>
    </row>
    <row r="8646" spans="1:5" ht="15" thickBot="1" x14ac:dyDescent="0.35">
      <c r="A8646" s="17"/>
      <c r="B8646" s="17"/>
      <c r="C8646" s="18"/>
      <c r="D8646" s="2" t="s">
        <v>211</v>
      </c>
      <c r="E8646" s="3" t="s">
        <v>212</v>
      </c>
    </row>
    <row r="8647" spans="1:5" ht="15" thickBot="1" x14ac:dyDescent="0.35">
      <c r="A8647" s="17"/>
      <c r="B8647" s="17"/>
      <c r="C8647" s="18"/>
      <c r="D8647" s="1">
        <v>0</v>
      </c>
      <c r="E8647" s="4" t="s">
        <v>69</v>
      </c>
    </row>
    <row r="8648" spans="1:5" ht="15" thickBot="1" x14ac:dyDescent="0.35">
      <c r="A8648" s="19"/>
      <c r="B8648" s="19"/>
      <c r="C8648" s="20"/>
      <c r="D8648" s="5">
        <v>1</v>
      </c>
      <c r="E8648" s="6" t="s">
        <v>70</v>
      </c>
    </row>
    <row r="8649" spans="1:5" ht="15" thickBot="1" x14ac:dyDescent="0.35">
      <c r="A8649" s="9" t="s">
        <v>4622</v>
      </c>
      <c r="B8649" s="9" t="s">
        <v>68</v>
      </c>
      <c r="C8649" s="9" t="s">
        <v>63</v>
      </c>
      <c r="D8649" s="22" t="s">
        <v>4436</v>
      </c>
      <c r="E8649" s="22"/>
    </row>
    <row r="8650" spans="1:5" ht="15" thickBot="1" x14ac:dyDescent="0.35">
      <c r="A8650" s="17"/>
      <c r="B8650" s="17"/>
      <c r="C8650" s="18"/>
      <c r="D8650" s="2" t="s">
        <v>211</v>
      </c>
      <c r="E8650" s="3" t="s">
        <v>212</v>
      </c>
    </row>
    <row r="8651" spans="1:5" ht="15" thickBot="1" x14ac:dyDescent="0.35">
      <c r="A8651" s="17"/>
      <c r="B8651" s="17"/>
      <c r="C8651" s="18"/>
      <c r="D8651" s="1">
        <v>0</v>
      </c>
      <c r="E8651" s="4" t="s">
        <v>69</v>
      </c>
    </row>
    <row r="8652" spans="1:5" ht="15" thickBot="1" x14ac:dyDescent="0.35">
      <c r="A8652" s="19"/>
      <c r="B8652" s="19"/>
      <c r="C8652" s="20"/>
      <c r="D8652" s="5">
        <v>1</v>
      </c>
      <c r="E8652" s="6" t="s">
        <v>70</v>
      </c>
    </row>
    <row r="8653" spans="1:5" ht="15" thickBot="1" x14ac:dyDescent="0.35">
      <c r="A8653" s="9" t="s">
        <v>4623</v>
      </c>
      <c r="B8653" s="9" t="s">
        <v>68</v>
      </c>
      <c r="C8653" s="9" t="s">
        <v>63</v>
      </c>
      <c r="D8653" s="22" t="s">
        <v>4436</v>
      </c>
      <c r="E8653" s="22"/>
    </row>
    <row r="8654" spans="1:5" ht="15" thickBot="1" x14ac:dyDescent="0.35">
      <c r="A8654" s="17"/>
      <c r="B8654" s="17"/>
      <c r="C8654" s="18"/>
      <c r="D8654" s="2" t="s">
        <v>211</v>
      </c>
      <c r="E8654" s="3" t="s">
        <v>212</v>
      </c>
    </row>
    <row r="8655" spans="1:5" ht="15" thickBot="1" x14ac:dyDescent="0.35">
      <c r="A8655" s="17"/>
      <c r="B8655" s="17"/>
      <c r="C8655" s="18"/>
      <c r="D8655" s="1">
        <v>0</v>
      </c>
      <c r="E8655" s="4" t="s">
        <v>69</v>
      </c>
    </row>
    <row r="8656" spans="1:5" ht="15" thickBot="1" x14ac:dyDescent="0.35">
      <c r="A8656" s="19"/>
      <c r="B8656" s="19"/>
      <c r="C8656" s="20"/>
      <c r="D8656" s="5">
        <v>1</v>
      </c>
      <c r="E8656" s="6" t="s">
        <v>70</v>
      </c>
    </row>
    <row r="8657" spans="1:5" ht="15" thickBot="1" x14ac:dyDescent="0.35">
      <c r="A8657" s="9" t="s">
        <v>4624</v>
      </c>
      <c r="B8657" s="9" t="s">
        <v>68</v>
      </c>
      <c r="C8657" s="9" t="s">
        <v>63</v>
      </c>
      <c r="D8657" s="22" t="s">
        <v>4436</v>
      </c>
      <c r="E8657" s="22"/>
    </row>
    <row r="8658" spans="1:5" ht="15" thickBot="1" x14ac:dyDescent="0.35">
      <c r="A8658" s="17"/>
      <c r="B8658" s="17"/>
      <c r="C8658" s="18"/>
      <c r="D8658" s="2" t="s">
        <v>211</v>
      </c>
      <c r="E8658" s="3" t="s">
        <v>212</v>
      </c>
    </row>
    <row r="8659" spans="1:5" ht="15" thickBot="1" x14ac:dyDescent="0.35">
      <c r="A8659" s="17"/>
      <c r="B8659" s="17"/>
      <c r="C8659" s="18"/>
      <c r="D8659" s="1">
        <v>0</v>
      </c>
      <c r="E8659" s="4" t="s">
        <v>69</v>
      </c>
    </row>
    <row r="8660" spans="1:5" ht="15" thickBot="1" x14ac:dyDescent="0.35">
      <c r="A8660" s="19"/>
      <c r="B8660" s="19"/>
      <c r="C8660" s="20"/>
      <c r="D8660" s="5">
        <v>1</v>
      </c>
      <c r="E8660" s="6" t="s">
        <v>70</v>
      </c>
    </row>
    <row r="8661" spans="1:5" ht="15" thickBot="1" x14ac:dyDescent="0.35">
      <c r="A8661" s="9" t="s">
        <v>4625</v>
      </c>
      <c r="B8661" s="9" t="s">
        <v>68</v>
      </c>
      <c r="C8661" s="9" t="s">
        <v>63</v>
      </c>
      <c r="D8661" s="22" t="s">
        <v>4436</v>
      </c>
      <c r="E8661" s="22"/>
    </row>
    <row r="8662" spans="1:5" ht="15" thickBot="1" x14ac:dyDescent="0.35">
      <c r="A8662" s="17"/>
      <c r="B8662" s="17"/>
      <c r="C8662" s="18"/>
      <c r="D8662" s="2" t="s">
        <v>211</v>
      </c>
      <c r="E8662" s="3" t="s">
        <v>212</v>
      </c>
    </row>
    <row r="8663" spans="1:5" ht="15" thickBot="1" x14ac:dyDescent="0.35">
      <c r="A8663" s="17"/>
      <c r="B8663" s="17"/>
      <c r="C8663" s="18"/>
      <c r="D8663" s="1">
        <v>0</v>
      </c>
      <c r="E8663" s="4" t="s">
        <v>69</v>
      </c>
    </row>
    <row r="8664" spans="1:5" ht="15" thickBot="1" x14ac:dyDescent="0.35">
      <c r="A8664" s="19"/>
      <c r="B8664" s="19"/>
      <c r="C8664" s="20"/>
      <c r="D8664" s="5">
        <v>1</v>
      </c>
      <c r="E8664" s="6" t="s">
        <v>70</v>
      </c>
    </row>
    <row r="8665" spans="1:5" ht="15" thickBot="1" x14ac:dyDescent="0.35">
      <c r="A8665" s="9" t="s">
        <v>4626</v>
      </c>
      <c r="B8665" s="9" t="s">
        <v>68</v>
      </c>
      <c r="C8665" s="9" t="s">
        <v>63</v>
      </c>
      <c r="D8665" s="22" t="s">
        <v>4436</v>
      </c>
      <c r="E8665" s="22"/>
    </row>
    <row r="8666" spans="1:5" ht="15" thickBot="1" x14ac:dyDescent="0.35">
      <c r="A8666" s="17"/>
      <c r="B8666" s="17"/>
      <c r="C8666" s="18"/>
      <c r="D8666" s="2" t="s">
        <v>211</v>
      </c>
      <c r="E8666" s="3" t="s">
        <v>212</v>
      </c>
    </row>
    <row r="8667" spans="1:5" ht="15" thickBot="1" x14ac:dyDescent="0.35">
      <c r="A8667" s="17"/>
      <c r="B8667" s="17"/>
      <c r="C8667" s="18"/>
      <c r="D8667" s="1">
        <v>0</v>
      </c>
      <c r="E8667" s="4" t="s">
        <v>69</v>
      </c>
    </row>
    <row r="8668" spans="1:5" ht="15" thickBot="1" x14ac:dyDescent="0.35">
      <c r="A8668" s="19"/>
      <c r="B8668" s="19"/>
      <c r="C8668" s="20"/>
      <c r="D8668" s="5">
        <v>1</v>
      </c>
      <c r="E8668" s="6" t="s">
        <v>70</v>
      </c>
    </row>
    <row r="8669" spans="1:5" ht="15" thickBot="1" x14ac:dyDescent="0.35">
      <c r="A8669" s="9" t="s">
        <v>4627</v>
      </c>
      <c r="B8669" s="9" t="s">
        <v>68</v>
      </c>
      <c r="C8669" s="9" t="s">
        <v>63</v>
      </c>
      <c r="D8669" s="22" t="s">
        <v>4436</v>
      </c>
      <c r="E8669" s="22"/>
    </row>
    <row r="8670" spans="1:5" ht="15" thickBot="1" x14ac:dyDescent="0.35">
      <c r="A8670" s="17"/>
      <c r="B8670" s="17"/>
      <c r="C8670" s="18"/>
      <c r="D8670" s="2" t="s">
        <v>211</v>
      </c>
      <c r="E8670" s="3" t="s">
        <v>212</v>
      </c>
    </row>
    <row r="8671" spans="1:5" ht="15" thickBot="1" x14ac:dyDescent="0.35">
      <c r="A8671" s="17"/>
      <c r="B8671" s="17"/>
      <c r="C8671" s="18"/>
      <c r="D8671" s="1">
        <v>0</v>
      </c>
      <c r="E8671" s="4" t="s">
        <v>69</v>
      </c>
    </row>
    <row r="8672" spans="1:5" ht="15" thickBot="1" x14ac:dyDescent="0.35">
      <c r="A8672" s="19"/>
      <c r="B8672" s="19"/>
      <c r="C8672" s="20"/>
      <c r="D8672" s="5">
        <v>1</v>
      </c>
      <c r="E8672" s="6" t="s">
        <v>70</v>
      </c>
    </row>
    <row r="8673" spans="1:5" ht="15" thickBot="1" x14ac:dyDescent="0.35">
      <c r="A8673" s="9" t="s">
        <v>4628</v>
      </c>
      <c r="B8673" s="9" t="s">
        <v>68</v>
      </c>
      <c r="C8673" s="9" t="s">
        <v>63</v>
      </c>
      <c r="D8673" s="22" t="s">
        <v>4436</v>
      </c>
      <c r="E8673" s="22"/>
    </row>
    <row r="8674" spans="1:5" ht="15" thickBot="1" x14ac:dyDescent="0.35">
      <c r="A8674" s="17"/>
      <c r="B8674" s="17"/>
      <c r="C8674" s="18"/>
      <c r="D8674" s="2" t="s">
        <v>211</v>
      </c>
      <c r="E8674" s="3" t="s">
        <v>212</v>
      </c>
    </row>
    <row r="8675" spans="1:5" ht="15" thickBot="1" x14ac:dyDescent="0.35">
      <c r="A8675" s="17"/>
      <c r="B8675" s="17"/>
      <c r="C8675" s="18"/>
      <c r="D8675" s="1">
        <v>0</v>
      </c>
      <c r="E8675" s="4" t="s">
        <v>69</v>
      </c>
    </row>
    <row r="8676" spans="1:5" ht="15" thickBot="1" x14ac:dyDescent="0.35">
      <c r="A8676" s="19"/>
      <c r="B8676" s="19"/>
      <c r="C8676" s="20"/>
      <c r="D8676" s="5">
        <v>1</v>
      </c>
      <c r="E8676" s="6" t="s">
        <v>70</v>
      </c>
    </row>
    <row r="8677" spans="1:5" ht="15" thickBot="1" x14ac:dyDescent="0.35">
      <c r="A8677" s="9" t="s">
        <v>4629</v>
      </c>
      <c r="B8677" s="9" t="s">
        <v>68</v>
      </c>
      <c r="C8677" s="9" t="s">
        <v>63</v>
      </c>
      <c r="D8677" s="22" t="s">
        <v>4436</v>
      </c>
      <c r="E8677" s="22"/>
    </row>
    <row r="8678" spans="1:5" ht="15" thickBot="1" x14ac:dyDescent="0.35">
      <c r="A8678" s="17"/>
      <c r="B8678" s="17"/>
      <c r="C8678" s="18"/>
      <c r="D8678" s="2" t="s">
        <v>211</v>
      </c>
      <c r="E8678" s="3" t="s">
        <v>212</v>
      </c>
    </row>
    <row r="8679" spans="1:5" ht="15" thickBot="1" x14ac:dyDescent="0.35">
      <c r="A8679" s="17"/>
      <c r="B8679" s="17"/>
      <c r="C8679" s="18"/>
      <c r="D8679" s="1">
        <v>0</v>
      </c>
      <c r="E8679" s="4" t="s">
        <v>69</v>
      </c>
    </row>
    <row r="8680" spans="1:5" ht="15" thickBot="1" x14ac:dyDescent="0.35">
      <c r="A8680" s="19"/>
      <c r="B8680" s="19"/>
      <c r="C8680" s="20"/>
      <c r="D8680" s="5">
        <v>1</v>
      </c>
      <c r="E8680" s="6" t="s">
        <v>70</v>
      </c>
    </row>
    <row r="8681" spans="1:5" ht="15" thickBot="1" x14ac:dyDescent="0.35">
      <c r="A8681" s="9" t="s">
        <v>4630</v>
      </c>
      <c r="B8681" s="9" t="s">
        <v>68</v>
      </c>
      <c r="C8681" s="9" t="s">
        <v>63</v>
      </c>
      <c r="D8681" s="22" t="s">
        <v>4436</v>
      </c>
      <c r="E8681" s="22"/>
    </row>
    <row r="8682" spans="1:5" ht="15" thickBot="1" x14ac:dyDescent="0.35">
      <c r="A8682" s="17"/>
      <c r="B8682" s="17"/>
      <c r="C8682" s="18"/>
      <c r="D8682" s="2" t="s">
        <v>211</v>
      </c>
      <c r="E8682" s="3" t="s">
        <v>212</v>
      </c>
    </row>
    <row r="8683" spans="1:5" ht="15" thickBot="1" x14ac:dyDescent="0.35">
      <c r="A8683" s="17"/>
      <c r="B8683" s="17"/>
      <c r="C8683" s="18"/>
      <c r="D8683" s="1">
        <v>0</v>
      </c>
      <c r="E8683" s="4" t="s">
        <v>69</v>
      </c>
    </row>
    <row r="8684" spans="1:5" ht="15" thickBot="1" x14ac:dyDescent="0.35">
      <c r="A8684" s="19"/>
      <c r="B8684" s="19"/>
      <c r="C8684" s="20"/>
      <c r="D8684" s="5">
        <v>1</v>
      </c>
      <c r="E8684" s="6" t="s">
        <v>70</v>
      </c>
    </row>
    <row r="8685" spans="1:5" ht="15" thickBot="1" x14ac:dyDescent="0.35">
      <c r="A8685" s="9" t="s">
        <v>4631</v>
      </c>
      <c r="B8685" s="9" t="s">
        <v>68</v>
      </c>
      <c r="C8685" s="9" t="s">
        <v>63</v>
      </c>
      <c r="D8685" s="22" t="s">
        <v>4436</v>
      </c>
      <c r="E8685" s="22"/>
    </row>
    <row r="8686" spans="1:5" ht="15" thickBot="1" x14ac:dyDescent="0.35">
      <c r="A8686" s="17"/>
      <c r="B8686" s="17"/>
      <c r="C8686" s="18"/>
      <c r="D8686" s="2" t="s">
        <v>211</v>
      </c>
      <c r="E8686" s="3" t="s">
        <v>212</v>
      </c>
    </row>
    <row r="8687" spans="1:5" ht="15" thickBot="1" x14ac:dyDescent="0.35">
      <c r="A8687" s="17"/>
      <c r="B8687" s="17"/>
      <c r="C8687" s="18"/>
      <c r="D8687" s="1">
        <v>0</v>
      </c>
      <c r="E8687" s="4" t="s">
        <v>69</v>
      </c>
    </row>
    <row r="8688" spans="1:5" ht="15" thickBot="1" x14ac:dyDescent="0.35">
      <c r="A8688" s="19"/>
      <c r="B8688" s="19"/>
      <c r="C8688" s="20"/>
      <c r="D8688" s="5">
        <v>1</v>
      </c>
      <c r="E8688" s="6" t="s">
        <v>70</v>
      </c>
    </row>
    <row r="8689" spans="1:5" ht="15" thickBot="1" x14ac:dyDescent="0.35">
      <c r="A8689" s="9" t="s">
        <v>4632</v>
      </c>
      <c r="B8689" s="9" t="s">
        <v>68</v>
      </c>
      <c r="C8689" s="9" t="s">
        <v>63</v>
      </c>
      <c r="D8689" s="22" t="s">
        <v>4436</v>
      </c>
      <c r="E8689" s="22"/>
    </row>
    <row r="8690" spans="1:5" ht="15" thickBot="1" x14ac:dyDescent="0.35">
      <c r="A8690" s="17"/>
      <c r="B8690" s="17"/>
      <c r="C8690" s="18"/>
      <c r="D8690" s="2" t="s">
        <v>211</v>
      </c>
      <c r="E8690" s="3" t="s">
        <v>212</v>
      </c>
    </row>
    <row r="8691" spans="1:5" ht="15" thickBot="1" x14ac:dyDescent="0.35">
      <c r="A8691" s="17"/>
      <c r="B8691" s="17"/>
      <c r="C8691" s="18"/>
      <c r="D8691" s="1">
        <v>0</v>
      </c>
      <c r="E8691" s="4" t="s">
        <v>69</v>
      </c>
    </row>
    <row r="8692" spans="1:5" ht="15" thickBot="1" x14ac:dyDescent="0.35">
      <c r="A8692" s="19"/>
      <c r="B8692" s="19"/>
      <c r="C8692" s="20"/>
      <c r="D8692" s="5">
        <v>1</v>
      </c>
      <c r="E8692" s="6" t="s">
        <v>70</v>
      </c>
    </row>
    <row r="8693" spans="1:5" ht="15" thickBot="1" x14ac:dyDescent="0.35">
      <c r="A8693" s="9" t="s">
        <v>4633</v>
      </c>
      <c r="B8693" s="9" t="s">
        <v>68</v>
      </c>
      <c r="C8693" s="9" t="s">
        <v>63</v>
      </c>
      <c r="D8693" s="22" t="s">
        <v>4436</v>
      </c>
      <c r="E8693" s="22"/>
    </row>
    <row r="8694" spans="1:5" ht="15" thickBot="1" x14ac:dyDescent="0.35">
      <c r="A8694" s="17"/>
      <c r="B8694" s="17"/>
      <c r="C8694" s="18"/>
      <c r="D8694" s="2" t="s">
        <v>211</v>
      </c>
      <c r="E8694" s="3" t="s">
        <v>212</v>
      </c>
    </row>
    <row r="8695" spans="1:5" ht="15" thickBot="1" x14ac:dyDescent="0.35">
      <c r="A8695" s="17"/>
      <c r="B8695" s="17"/>
      <c r="C8695" s="18"/>
      <c r="D8695" s="1">
        <v>0</v>
      </c>
      <c r="E8695" s="4" t="s">
        <v>69</v>
      </c>
    </row>
    <row r="8696" spans="1:5" ht="15" thickBot="1" x14ac:dyDescent="0.35">
      <c r="A8696" s="19"/>
      <c r="B8696" s="19"/>
      <c r="C8696" s="20"/>
      <c r="D8696" s="5">
        <v>1</v>
      </c>
      <c r="E8696" s="6" t="s">
        <v>70</v>
      </c>
    </row>
    <row r="8697" spans="1:5" ht="15" thickBot="1" x14ac:dyDescent="0.35">
      <c r="A8697" s="9" t="s">
        <v>4634</v>
      </c>
      <c r="B8697" s="9" t="s">
        <v>68</v>
      </c>
      <c r="C8697" s="9" t="s">
        <v>63</v>
      </c>
      <c r="D8697" s="22" t="s">
        <v>4436</v>
      </c>
      <c r="E8697" s="22"/>
    </row>
    <row r="8698" spans="1:5" ht="15" thickBot="1" x14ac:dyDescent="0.35">
      <c r="A8698" s="17"/>
      <c r="B8698" s="17"/>
      <c r="C8698" s="18"/>
      <c r="D8698" s="2" t="s">
        <v>211</v>
      </c>
      <c r="E8698" s="3" t="s">
        <v>212</v>
      </c>
    </row>
    <row r="8699" spans="1:5" ht="15" thickBot="1" x14ac:dyDescent="0.35">
      <c r="A8699" s="17"/>
      <c r="B8699" s="17"/>
      <c r="C8699" s="18"/>
      <c r="D8699" s="1">
        <v>0</v>
      </c>
      <c r="E8699" s="4" t="s">
        <v>69</v>
      </c>
    </row>
    <row r="8700" spans="1:5" ht="15" thickBot="1" x14ac:dyDescent="0.35">
      <c r="A8700" s="19"/>
      <c r="B8700" s="19"/>
      <c r="C8700" s="20"/>
      <c r="D8700" s="5">
        <v>1</v>
      </c>
      <c r="E8700" s="6" t="s">
        <v>70</v>
      </c>
    </row>
    <row r="8701" spans="1:5" ht="15" thickBot="1" x14ac:dyDescent="0.35">
      <c r="A8701" s="9" t="s">
        <v>4635</v>
      </c>
      <c r="B8701" s="9" t="s">
        <v>68</v>
      </c>
      <c r="C8701" s="9" t="s">
        <v>63</v>
      </c>
      <c r="D8701" s="22" t="s">
        <v>4436</v>
      </c>
      <c r="E8701" s="22"/>
    </row>
    <row r="8702" spans="1:5" ht="15" thickBot="1" x14ac:dyDescent="0.35">
      <c r="A8702" s="17"/>
      <c r="B8702" s="17"/>
      <c r="C8702" s="18"/>
      <c r="D8702" s="2" t="s">
        <v>211</v>
      </c>
      <c r="E8702" s="3" t="s">
        <v>212</v>
      </c>
    </row>
    <row r="8703" spans="1:5" ht="15" thickBot="1" x14ac:dyDescent="0.35">
      <c r="A8703" s="17"/>
      <c r="B8703" s="17"/>
      <c r="C8703" s="18"/>
      <c r="D8703" s="1">
        <v>0</v>
      </c>
      <c r="E8703" s="4" t="s">
        <v>69</v>
      </c>
    </row>
    <row r="8704" spans="1:5" ht="15" thickBot="1" x14ac:dyDescent="0.35">
      <c r="A8704" s="19"/>
      <c r="B8704" s="19"/>
      <c r="C8704" s="20"/>
      <c r="D8704" s="5">
        <v>1</v>
      </c>
      <c r="E8704" s="6" t="s">
        <v>70</v>
      </c>
    </row>
    <row r="8705" spans="1:5" ht="15" thickBot="1" x14ac:dyDescent="0.35">
      <c r="A8705" s="9" t="s">
        <v>4636</v>
      </c>
      <c r="B8705" s="9" t="s">
        <v>68</v>
      </c>
      <c r="C8705" s="9" t="s">
        <v>63</v>
      </c>
      <c r="D8705" s="22" t="s">
        <v>4436</v>
      </c>
      <c r="E8705" s="22"/>
    </row>
    <row r="8706" spans="1:5" ht="15" thickBot="1" x14ac:dyDescent="0.35">
      <c r="A8706" s="17"/>
      <c r="B8706" s="17"/>
      <c r="C8706" s="18"/>
      <c r="D8706" s="2" t="s">
        <v>211</v>
      </c>
      <c r="E8706" s="3" t="s">
        <v>212</v>
      </c>
    </row>
    <row r="8707" spans="1:5" ht="15" thickBot="1" x14ac:dyDescent="0.35">
      <c r="A8707" s="17"/>
      <c r="B8707" s="17"/>
      <c r="C8707" s="18"/>
      <c r="D8707" s="1">
        <v>0</v>
      </c>
      <c r="E8707" s="4" t="s">
        <v>69</v>
      </c>
    </row>
    <row r="8708" spans="1:5" ht="15" thickBot="1" x14ac:dyDescent="0.35">
      <c r="A8708" s="19"/>
      <c r="B8708" s="19"/>
      <c r="C8708" s="20"/>
      <c r="D8708" s="5">
        <v>1</v>
      </c>
      <c r="E8708" s="6" t="s">
        <v>70</v>
      </c>
    </row>
    <row r="8709" spans="1:5" ht="15" thickBot="1" x14ac:dyDescent="0.35">
      <c r="A8709" s="9" t="s">
        <v>4637</v>
      </c>
      <c r="B8709" s="9" t="s">
        <v>68</v>
      </c>
      <c r="C8709" s="9" t="s">
        <v>63</v>
      </c>
      <c r="D8709" s="22" t="s">
        <v>4436</v>
      </c>
      <c r="E8709" s="22"/>
    </row>
    <row r="8710" spans="1:5" ht="15" thickBot="1" x14ac:dyDescent="0.35">
      <c r="A8710" s="17"/>
      <c r="B8710" s="17"/>
      <c r="C8710" s="18"/>
      <c r="D8710" s="2" t="s">
        <v>211</v>
      </c>
      <c r="E8710" s="3" t="s">
        <v>212</v>
      </c>
    </row>
    <row r="8711" spans="1:5" ht="15" thickBot="1" x14ac:dyDescent="0.35">
      <c r="A8711" s="17"/>
      <c r="B8711" s="17"/>
      <c r="C8711" s="18"/>
      <c r="D8711" s="1">
        <v>0</v>
      </c>
      <c r="E8711" s="4" t="s">
        <v>69</v>
      </c>
    </row>
    <row r="8712" spans="1:5" ht="15" thickBot="1" x14ac:dyDescent="0.35">
      <c r="A8712" s="19"/>
      <c r="B8712" s="19"/>
      <c r="C8712" s="20"/>
      <c r="D8712" s="5">
        <v>1</v>
      </c>
      <c r="E8712" s="6" t="s">
        <v>70</v>
      </c>
    </row>
    <row r="8713" spans="1:5" ht="15" thickBot="1" x14ac:dyDescent="0.35">
      <c r="A8713" s="9" t="s">
        <v>4638</v>
      </c>
      <c r="B8713" s="9" t="s">
        <v>68</v>
      </c>
      <c r="C8713" s="9" t="s">
        <v>63</v>
      </c>
      <c r="D8713" s="22" t="s">
        <v>4436</v>
      </c>
      <c r="E8713" s="22"/>
    </row>
    <row r="8714" spans="1:5" ht="15" thickBot="1" x14ac:dyDescent="0.35">
      <c r="A8714" s="17"/>
      <c r="B8714" s="17"/>
      <c r="C8714" s="18"/>
      <c r="D8714" s="2" t="s">
        <v>211</v>
      </c>
      <c r="E8714" s="3" t="s">
        <v>212</v>
      </c>
    </row>
    <row r="8715" spans="1:5" ht="15" thickBot="1" x14ac:dyDescent="0.35">
      <c r="A8715" s="17"/>
      <c r="B8715" s="17"/>
      <c r="C8715" s="18"/>
      <c r="D8715" s="1">
        <v>0</v>
      </c>
      <c r="E8715" s="4" t="s">
        <v>69</v>
      </c>
    </row>
    <row r="8716" spans="1:5" ht="15" thickBot="1" x14ac:dyDescent="0.35">
      <c r="A8716" s="19"/>
      <c r="B8716" s="19"/>
      <c r="C8716" s="20"/>
      <c r="D8716" s="5">
        <v>1</v>
      </c>
      <c r="E8716" s="6" t="s">
        <v>70</v>
      </c>
    </row>
    <row r="8717" spans="1:5" ht="15" thickBot="1" x14ac:dyDescent="0.35">
      <c r="A8717" s="9" t="s">
        <v>4639</v>
      </c>
      <c r="B8717" s="9" t="s">
        <v>68</v>
      </c>
      <c r="C8717" s="9" t="s">
        <v>63</v>
      </c>
      <c r="D8717" s="22" t="s">
        <v>4436</v>
      </c>
      <c r="E8717" s="22"/>
    </row>
    <row r="8718" spans="1:5" ht="15" thickBot="1" x14ac:dyDescent="0.35">
      <c r="A8718" s="17"/>
      <c r="B8718" s="17"/>
      <c r="C8718" s="18"/>
      <c r="D8718" s="2" t="s">
        <v>211</v>
      </c>
      <c r="E8718" s="3" t="s">
        <v>212</v>
      </c>
    </row>
    <row r="8719" spans="1:5" ht="15" thickBot="1" x14ac:dyDescent="0.35">
      <c r="A8719" s="17"/>
      <c r="B8719" s="17"/>
      <c r="C8719" s="18"/>
      <c r="D8719" s="1">
        <v>0</v>
      </c>
      <c r="E8719" s="4" t="s">
        <v>69</v>
      </c>
    </row>
    <row r="8720" spans="1:5" ht="15" thickBot="1" x14ac:dyDescent="0.35">
      <c r="A8720" s="19"/>
      <c r="B8720" s="19"/>
      <c r="C8720" s="20"/>
      <c r="D8720" s="5">
        <v>1</v>
      </c>
      <c r="E8720" s="6" t="s">
        <v>70</v>
      </c>
    </row>
    <row r="8721" spans="1:5" ht="15" thickBot="1" x14ac:dyDescent="0.35">
      <c r="A8721" s="9" t="s">
        <v>4640</v>
      </c>
      <c r="B8721" s="9" t="s">
        <v>68</v>
      </c>
      <c r="C8721" s="9" t="s">
        <v>63</v>
      </c>
      <c r="D8721" s="22" t="s">
        <v>4436</v>
      </c>
      <c r="E8721" s="22"/>
    </row>
    <row r="8722" spans="1:5" ht="15" thickBot="1" x14ac:dyDescent="0.35">
      <c r="A8722" s="17"/>
      <c r="B8722" s="17"/>
      <c r="C8722" s="18"/>
      <c r="D8722" s="2" t="s">
        <v>211</v>
      </c>
      <c r="E8722" s="3" t="s">
        <v>212</v>
      </c>
    </row>
    <row r="8723" spans="1:5" ht="15" thickBot="1" x14ac:dyDescent="0.35">
      <c r="A8723" s="17"/>
      <c r="B8723" s="17"/>
      <c r="C8723" s="18"/>
      <c r="D8723" s="1">
        <v>0</v>
      </c>
      <c r="E8723" s="4" t="s">
        <v>69</v>
      </c>
    </row>
    <row r="8724" spans="1:5" ht="15" thickBot="1" x14ac:dyDescent="0.35">
      <c r="A8724" s="19"/>
      <c r="B8724" s="19"/>
      <c r="C8724" s="20"/>
      <c r="D8724" s="5">
        <v>1</v>
      </c>
      <c r="E8724" s="6" t="s">
        <v>70</v>
      </c>
    </row>
    <row r="8725" spans="1:5" ht="15" thickBot="1" x14ac:dyDescent="0.35">
      <c r="A8725" s="9" t="s">
        <v>4641</v>
      </c>
      <c r="B8725" s="9" t="s">
        <v>68</v>
      </c>
      <c r="C8725" s="9" t="s">
        <v>63</v>
      </c>
      <c r="D8725" s="22" t="s">
        <v>4436</v>
      </c>
      <c r="E8725" s="22"/>
    </row>
    <row r="8726" spans="1:5" ht="15" thickBot="1" x14ac:dyDescent="0.35">
      <c r="A8726" s="17"/>
      <c r="B8726" s="17"/>
      <c r="C8726" s="18"/>
      <c r="D8726" s="2" t="s">
        <v>211</v>
      </c>
      <c r="E8726" s="3" t="s">
        <v>212</v>
      </c>
    </row>
    <row r="8727" spans="1:5" ht="15" thickBot="1" x14ac:dyDescent="0.35">
      <c r="A8727" s="17"/>
      <c r="B8727" s="17"/>
      <c r="C8727" s="18"/>
      <c r="D8727" s="1">
        <v>0</v>
      </c>
      <c r="E8727" s="4" t="s">
        <v>69</v>
      </c>
    </row>
    <row r="8728" spans="1:5" ht="15" thickBot="1" x14ac:dyDescent="0.35">
      <c r="A8728" s="19"/>
      <c r="B8728" s="19"/>
      <c r="C8728" s="20"/>
      <c r="D8728" s="5">
        <v>1</v>
      </c>
      <c r="E8728" s="6" t="s">
        <v>70</v>
      </c>
    </row>
    <row r="8729" spans="1:5" ht="15" thickBot="1" x14ac:dyDescent="0.35">
      <c r="A8729" s="9" t="s">
        <v>4642</v>
      </c>
      <c r="B8729" s="9" t="s">
        <v>68</v>
      </c>
      <c r="C8729" s="9" t="s">
        <v>63</v>
      </c>
      <c r="D8729" s="22" t="s">
        <v>4436</v>
      </c>
      <c r="E8729" s="22"/>
    </row>
    <row r="8730" spans="1:5" ht="15" thickBot="1" x14ac:dyDescent="0.35">
      <c r="A8730" s="17"/>
      <c r="B8730" s="17"/>
      <c r="C8730" s="18"/>
      <c r="D8730" s="2" t="s">
        <v>211</v>
      </c>
      <c r="E8730" s="3" t="s">
        <v>212</v>
      </c>
    </row>
    <row r="8731" spans="1:5" ht="15" thickBot="1" x14ac:dyDescent="0.35">
      <c r="A8731" s="17"/>
      <c r="B8731" s="17"/>
      <c r="C8731" s="18"/>
      <c r="D8731" s="1">
        <v>0</v>
      </c>
      <c r="E8731" s="4" t="s">
        <v>69</v>
      </c>
    </row>
    <row r="8732" spans="1:5" ht="15" thickBot="1" x14ac:dyDescent="0.35">
      <c r="A8732" s="19"/>
      <c r="B8732" s="19"/>
      <c r="C8732" s="20"/>
      <c r="D8732" s="5">
        <v>1</v>
      </c>
      <c r="E8732" s="6" t="s">
        <v>70</v>
      </c>
    </row>
    <row r="8733" spans="1:5" ht="15" thickBot="1" x14ac:dyDescent="0.35">
      <c r="A8733" s="9" t="s">
        <v>4643</v>
      </c>
      <c r="B8733" s="9" t="s">
        <v>68</v>
      </c>
      <c r="C8733" s="9" t="s">
        <v>63</v>
      </c>
      <c r="D8733" s="22" t="s">
        <v>4436</v>
      </c>
      <c r="E8733" s="22"/>
    </row>
    <row r="8734" spans="1:5" ht="15" thickBot="1" x14ac:dyDescent="0.35">
      <c r="A8734" s="17"/>
      <c r="B8734" s="17"/>
      <c r="C8734" s="18"/>
      <c r="D8734" s="2" t="s">
        <v>211</v>
      </c>
      <c r="E8734" s="3" t="s">
        <v>212</v>
      </c>
    </row>
    <row r="8735" spans="1:5" ht="15" thickBot="1" x14ac:dyDescent="0.35">
      <c r="A8735" s="17"/>
      <c r="B8735" s="17"/>
      <c r="C8735" s="18"/>
      <c r="D8735" s="1">
        <v>0</v>
      </c>
      <c r="E8735" s="4" t="s">
        <v>69</v>
      </c>
    </row>
    <row r="8736" spans="1:5" ht="15" thickBot="1" x14ac:dyDescent="0.35">
      <c r="A8736" s="19"/>
      <c r="B8736" s="19"/>
      <c r="C8736" s="20"/>
      <c r="D8736" s="5">
        <v>1</v>
      </c>
      <c r="E8736" s="6" t="s">
        <v>70</v>
      </c>
    </row>
    <row r="8737" spans="1:5" ht="15" thickBot="1" x14ac:dyDescent="0.35">
      <c r="A8737" s="9" t="s">
        <v>4644</v>
      </c>
      <c r="B8737" s="9" t="s">
        <v>68</v>
      </c>
      <c r="C8737" s="9" t="s">
        <v>63</v>
      </c>
      <c r="D8737" s="22" t="s">
        <v>4436</v>
      </c>
      <c r="E8737" s="22"/>
    </row>
    <row r="8738" spans="1:5" ht="15" thickBot="1" x14ac:dyDescent="0.35">
      <c r="A8738" s="17"/>
      <c r="B8738" s="17"/>
      <c r="C8738" s="18"/>
      <c r="D8738" s="2" t="s">
        <v>211</v>
      </c>
      <c r="E8738" s="3" t="s">
        <v>212</v>
      </c>
    </row>
    <row r="8739" spans="1:5" ht="15" thickBot="1" x14ac:dyDescent="0.35">
      <c r="A8739" s="17"/>
      <c r="B8739" s="17"/>
      <c r="C8739" s="18"/>
      <c r="D8739" s="1">
        <v>0</v>
      </c>
      <c r="E8739" s="4" t="s">
        <v>69</v>
      </c>
    </row>
    <row r="8740" spans="1:5" ht="15" thickBot="1" x14ac:dyDescent="0.35">
      <c r="A8740" s="19"/>
      <c r="B8740" s="19"/>
      <c r="C8740" s="20"/>
      <c r="D8740" s="5">
        <v>1</v>
      </c>
      <c r="E8740" s="6" t="s">
        <v>70</v>
      </c>
    </row>
    <row r="8741" spans="1:5" ht="15" thickBot="1" x14ac:dyDescent="0.35">
      <c r="A8741" s="9" t="s">
        <v>4645</v>
      </c>
      <c r="B8741" s="9" t="s">
        <v>68</v>
      </c>
      <c r="C8741" s="9" t="s">
        <v>63</v>
      </c>
      <c r="D8741" s="22" t="s">
        <v>4436</v>
      </c>
      <c r="E8741" s="22"/>
    </row>
    <row r="8742" spans="1:5" ht="15" thickBot="1" x14ac:dyDescent="0.35">
      <c r="A8742" s="17"/>
      <c r="B8742" s="17"/>
      <c r="C8742" s="18"/>
      <c r="D8742" s="2" t="s">
        <v>211</v>
      </c>
      <c r="E8742" s="3" t="s">
        <v>212</v>
      </c>
    </row>
    <row r="8743" spans="1:5" ht="15" thickBot="1" x14ac:dyDescent="0.35">
      <c r="A8743" s="17"/>
      <c r="B8743" s="17"/>
      <c r="C8743" s="18"/>
      <c r="D8743" s="1">
        <v>0</v>
      </c>
      <c r="E8743" s="4" t="s">
        <v>69</v>
      </c>
    </row>
    <row r="8744" spans="1:5" ht="15" thickBot="1" x14ac:dyDescent="0.35">
      <c r="A8744" s="19"/>
      <c r="B8744" s="19"/>
      <c r="C8744" s="20"/>
      <c r="D8744" s="5">
        <v>1</v>
      </c>
      <c r="E8744" s="6" t="s">
        <v>70</v>
      </c>
    </row>
    <row r="8745" spans="1:5" ht="15" thickBot="1" x14ac:dyDescent="0.35">
      <c r="A8745" s="9" t="s">
        <v>4646</v>
      </c>
      <c r="B8745" s="9" t="s">
        <v>68</v>
      </c>
      <c r="C8745" s="9" t="s">
        <v>63</v>
      </c>
      <c r="D8745" s="22" t="s">
        <v>4436</v>
      </c>
      <c r="E8745" s="22"/>
    </row>
    <row r="8746" spans="1:5" ht="15" thickBot="1" x14ac:dyDescent="0.35">
      <c r="A8746" s="17"/>
      <c r="B8746" s="17"/>
      <c r="C8746" s="18"/>
      <c r="D8746" s="2" t="s">
        <v>211</v>
      </c>
      <c r="E8746" s="3" t="s">
        <v>212</v>
      </c>
    </row>
    <row r="8747" spans="1:5" ht="15" thickBot="1" x14ac:dyDescent="0.35">
      <c r="A8747" s="17"/>
      <c r="B8747" s="17"/>
      <c r="C8747" s="18"/>
      <c r="D8747" s="1">
        <v>0</v>
      </c>
      <c r="E8747" s="4" t="s">
        <v>69</v>
      </c>
    </row>
    <row r="8748" spans="1:5" ht="15" thickBot="1" x14ac:dyDescent="0.35">
      <c r="A8748" s="19"/>
      <c r="B8748" s="19"/>
      <c r="C8748" s="20"/>
      <c r="D8748" s="5">
        <v>1</v>
      </c>
      <c r="E8748" s="6" t="s">
        <v>70</v>
      </c>
    </row>
    <row r="8749" spans="1:5" ht="15" thickBot="1" x14ac:dyDescent="0.35">
      <c r="A8749" s="9" t="s">
        <v>4647</v>
      </c>
      <c r="B8749" s="9" t="s">
        <v>68</v>
      </c>
      <c r="C8749" s="9" t="s">
        <v>63</v>
      </c>
      <c r="D8749" s="22" t="s">
        <v>4436</v>
      </c>
      <c r="E8749" s="22"/>
    </row>
    <row r="8750" spans="1:5" ht="15" thickBot="1" x14ac:dyDescent="0.35">
      <c r="A8750" s="17"/>
      <c r="B8750" s="17"/>
      <c r="C8750" s="18"/>
      <c r="D8750" s="2" t="s">
        <v>211</v>
      </c>
      <c r="E8750" s="3" t="s">
        <v>212</v>
      </c>
    </row>
    <row r="8751" spans="1:5" ht="15" thickBot="1" x14ac:dyDescent="0.35">
      <c r="A8751" s="17"/>
      <c r="B8751" s="17"/>
      <c r="C8751" s="18"/>
      <c r="D8751" s="1">
        <v>0</v>
      </c>
      <c r="E8751" s="4" t="s">
        <v>69</v>
      </c>
    </row>
    <row r="8752" spans="1:5" ht="15" thickBot="1" x14ac:dyDescent="0.35">
      <c r="A8752" s="19"/>
      <c r="B8752" s="19"/>
      <c r="C8752" s="20"/>
      <c r="D8752" s="5">
        <v>1</v>
      </c>
      <c r="E8752" s="6" t="s">
        <v>70</v>
      </c>
    </row>
    <row r="8753" spans="1:5" ht="15" thickBot="1" x14ac:dyDescent="0.35">
      <c r="A8753" s="9" t="s">
        <v>4648</v>
      </c>
      <c r="B8753" s="9" t="s">
        <v>68</v>
      </c>
      <c r="C8753" s="9" t="s">
        <v>63</v>
      </c>
      <c r="D8753" s="22" t="s">
        <v>4436</v>
      </c>
      <c r="E8753" s="22"/>
    </row>
    <row r="8754" spans="1:5" ht="15" thickBot="1" x14ac:dyDescent="0.35">
      <c r="A8754" s="17"/>
      <c r="B8754" s="17"/>
      <c r="C8754" s="18"/>
      <c r="D8754" s="2" t="s">
        <v>211</v>
      </c>
      <c r="E8754" s="3" t="s">
        <v>212</v>
      </c>
    </row>
    <row r="8755" spans="1:5" ht="15" thickBot="1" x14ac:dyDescent="0.35">
      <c r="A8755" s="17"/>
      <c r="B8755" s="17"/>
      <c r="C8755" s="18"/>
      <c r="D8755" s="1">
        <v>0</v>
      </c>
      <c r="E8755" s="4" t="s">
        <v>69</v>
      </c>
    </row>
    <row r="8756" spans="1:5" ht="15" thickBot="1" x14ac:dyDescent="0.35">
      <c r="A8756" s="19"/>
      <c r="B8756" s="19"/>
      <c r="C8756" s="20"/>
      <c r="D8756" s="5">
        <v>1</v>
      </c>
      <c r="E8756" s="6" t="s">
        <v>70</v>
      </c>
    </row>
    <row r="8757" spans="1:5" ht="15" thickBot="1" x14ac:dyDescent="0.35">
      <c r="A8757" s="9" t="s">
        <v>4649</v>
      </c>
      <c r="B8757" s="9" t="s">
        <v>68</v>
      </c>
      <c r="C8757" s="9" t="s">
        <v>63</v>
      </c>
      <c r="D8757" s="22" t="s">
        <v>4436</v>
      </c>
      <c r="E8757" s="22"/>
    </row>
    <row r="8758" spans="1:5" ht="15" thickBot="1" x14ac:dyDescent="0.35">
      <c r="A8758" s="17"/>
      <c r="B8758" s="17"/>
      <c r="C8758" s="18"/>
      <c r="D8758" s="2" t="s">
        <v>211</v>
      </c>
      <c r="E8758" s="3" t="s">
        <v>212</v>
      </c>
    </row>
    <row r="8759" spans="1:5" ht="15" thickBot="1" x14ac:dyDescent="0.35">
      <c r="A8759" s="17"/>
      <c r="B8759" s="17"/>
      <c r="C8759" s="18"/>
      <c r="D8759" s="1">
        <v>0</v>
      </c>
      <c r="E8759" s="4" t="s">
        <v>69</v>
      </c>
    </row>
    <row r="8760" spans="1:5" ht="15" thickBot="1" x14ac:dyDescent="0.35">
      <c r="A8760" s="19"/>
      <c r="B8760" s="19"/>
      <c r="C8760" s="20"/>
      <c r="D8760" s="5">
        <v>1</v>
      </c>
      <c r="E8760" s="6" t="s">
        <v>70</v>
      </c>
    </row>
    <row r="8761" spans="1:5" ht="15" thickBot="1" x14ac:dyDescent="0.35">
      <c r="A8761" s="9" t="s">
        <v>4650</v>
      </c>
      <c r="B8761" s="9" t="s">
        <v>68</v>
      </c>
      <c r="C8761" s="9" t="s">
        <v>63</v>
      </c>
      <c r="D8761" s="22" t="s">
        <v>4436</v>
      </c>
      <c r="E8761" s="22"/>
    </row>
    <row r="8762" spans="1:5" ht="15" thickBot="1" x14ac:dyDescent="0.35">
      <c r="A8762" s="17"/>
      <c r="B8762" s="17"/>
      <c r="C8762" s="18"/>
      <c r="D8762" s="2" t="s">
        <v>211</v>
      </c>
      <c r="E8762" s="3" t="s">
        <v>212</v>
      </c>
    </row>
    <row r="8763" spans="1:5" ht="15" thickBot="1" x14ac:dyDescent="0.35">
      <c r="A8763" s="17"/>
      <c r="B8763" s="17"/>
      <c r="C8763" s="18"/>
      <c r="D8763" s="1">
        <v>0</v>
      </c>
      <c r="E8763" s="4" t="s">
        <v>69</v>
      </c>
    </row>
    <row r="8764" spans="1:5" ht="15" thickBot="1" x14ac:dyDescent="0.35">
      <c r="A8764" s="19"/>
      <c r="B8764" s="19"/>
      <c r="C8764" s="20"/>
      <c r="D8764" s="5">
        <v>1</v>
      </c>
      <c r="E8764" s="6" t="s">
        <v>70</v>
      </c>
    </row>
    <row r="8765" spans="1:5" ht="15" thickBot="1" x14ac:dyDescent="0.35">
      <c r="A8765" s="9" t="s">
        <v>4651</v>
      </c>
      <c r="B8765" s="9" t="s">
        <v>68</v>
      </c>
      <c r="C8765" s="9" t="s">
        <v>63</v>
      </c>
      <c r="D8765" s="22" t="s">
        <v>4436</v>
      </c>
      <c r="E8765" s="22"/>
    </row>
    <row r="8766" spans="1:5" ht="15" thickBot="1" x14ac:dyDescent="0.35">
      <c r="A8766" s="17"/>
      <c r="B8766" s="17"/>
      <c r="C8766" s="18"/>
      <c r="D8766" s="2" t="s">
        <v>211</v>
      </c>
      <c r="E8766" s="3" t="s">
        <v>212</v>
      </c>
    </row>
    <row r="8767" spans="1:5" ht="15" thickBot="1" x14ac:dyDescent="0.35">
      <c r="A8767" s="17"/>
      <c r="B8767" s="17"/>
      <c r="C8767" s="18"/>
      <c r="D8767" s="1">
        <v>0</v>
      </c>
      <c r="E8767" s="4" t="s">
        <v>69</v>
      </c>
    </row>
    <row r="8768" spans="1:5" ht="15" thickBot="1" x14ac:dyDescent="0.35">
      <c r="A8768" s="19"/>
      <c r="B8768" s="19"/>
      <c r="C8768" s="20"/>
      <c r="D8768" s="5">
        <v>1</v>
      </c>
      <c r="E8768" s="6" t="s">
        <v>70</v>
      </c>
    </row>
    <row r="8769" spans="1:5" ht="15" thickBot="1" x14ac:dyDescent="0.35">
      <c r="A8769" s="9" t="s">
        <v>4652</v>
      </c>
      <c r="B8769" s="9" t="s">
        <v>68</v>
      </c>
      <c r="C8769" s="9" t="s">
        <v>63</v>
      </c>
      <c r="D8769" s="22" t="s">
        <v>4436</v>
      </c>
      <c r="E8769" s="22"/>
    </row>
    <row r="8770" spans="1:5" ht="15" thickBot="1" x14ac:dyDescent="0.35">
      <c r="A8770" s="17"/>
      <c r="B8770" s="17"/>
      <c r="C8770" s="18"/>
      <c r="D8770" s="2" t="s">
        <v>211</v>
      </c>
      <c r="E8770" s="3" t="s">
        <v>212</v>
      </c>
    </row>
    <row r="8771" spans="1:5" ht="15" thickBot="1" x14ac:dyDescent="0.35">
      <c r="A8771" s="17"/>
      <c r="B8771" s="17"/>
      <c r="C8771" s="18"/>
      <c r="D8771" s="1">
        <v>0</v>
      </c>
      <c r="E8771" s="4" t="s">
        <v>69</v>
      </c>
    </row>
    <row r="8772" spans="1:5" ht="15" thickBot="1" x14ac:dyDescent="0.35">
      <c r="A8772" s="19"/>
      <c r="B8772" s="19"/>
      <c r="C8772" s="20"/>
      <c r="D8772" s="5">
        <v>1</v>
      </c>
      <c r="E8772" s="6" t="s">
        <v>70</v>
      </c>
    </row>
    <row r="8773" spans="1:5" ht="15" thickBot="1" x14ac:dyDescent="0.35">
      <c r="A8773" s="9" t="s">
        <v>4653</v>
      </c>
      <c r="B8773" s="9" t="s">
        <v>68</v>
      </c>
      <c r="C8773" s="9" t="s">
        <v>63</v>
      </c>
      <c r="D8773" s="22" t="s">
        <v>4436</v>
      </c>
      <c r="E8773" s="22"/>
    </row>
    <row r="8774" spans="1:5" ht="15" thickBot="1" x14ac:dyDescent="0.35">
      <c r="A8774" s="17"/>
      <c r="B8774" s="17"/>
      <c r="C8774" s="18"/>
      <c r="D8774" s="2" t="s">
        <v>211</v>
      </c>
      <c r="E8774" s="3" t="s">
        <v>212</v>
      </c>
    </row>
    <row r="8775" spans="1:5" ht="15" thickBot="1" x14ac:dyDescent="0.35">
      <c r="A8775" s="17"/>
      <c r="B8775" s="17"/>
      <c r="C8775" s="18"/>
      <c r="D8775" s="1">
        <v>0</v>
      </c>
      <c r="E8775" s="4" t="s">
        <v>69</v>
      </c>
    </row>
    <row r="8776" spans="1:5" ht="15" thickBot="1" x14ac:dyDescent="0.35">
      <c r="A8776" s="19"/>
      <c r="B8776" s="19"/>
      <c r="C8776" s="20"/>
      <c r="D8776" s="5">
        <v>1</v>
      </c>
      <c r="E8776" s="6" t="s">
        <v>70</v>
      </c>
    </row>
    <row r="8777" spans="1:5" ht="15" thickBot="1" x14ac:dyDescent="0.35">
      <c r="A8777" s="9" t="s">
        <v>4654</v>
      </c>
      <c r="B8777" s="9" t="s">
        <v>68</v>
      </c>
      <c r="C8777" s="9" t="s">
        <v>63</v>
      </c>
      <c r="D8777" s="22" t="s">
        <v>4436</v>
      </c>
      <c r="E8777" s="22"/>
    </row>
    <row r="8778" spans="1:5" ht="15" thickBot="1" x14ac:dyDescent="0.35">
      <c r="A8778" s="17"/>
      <c r="B8778" s="17"/>
      <c r="C8778" s="18"/>
      <c r="D8778" s="2" t="s">
        <v>211</v>
      </c>
      <c r="E8778" s="3" t="s">
        <v>212</v>
      </c>
    </row>
    <row r="8779" spans="1:5" ht="15" thickBot="1" x14ac:dyDescent="0.35">
      <c r="A8779" s="17"/>
      <c r="B8779" s="17"/>
      <c r="C8779" s="18"/>
      <c r="D8779" s="1">
        <v>0</v>
      </c>
      <c r="E8779" s="4" t="s">
        <v>69</v>
      </c>
    </row>
    <row r="8780" spans="1:5" ht="15" thickBot="1" x14ac:dyDescent="0.35">
      <c r="A8780" s="19"/>
      <c r="B8780" s="19"/>
      <c r="C8780" s="20"/>
      <c r="D8780" s="5">
        <v>1</v>
      </c>
      <c r="E8780" s="6" t="s">
        <v>70</v>
      </c>
    </row>
    <row r="8781" spans="1:5" ht="15" thickBot="1" x14ac:dyDescent="0.35">
      <c r="A8781" s="9" t="s">
        <v>4655</v>
      </c>
      <c r="B8781" s="9" t="s">
        <v>68</v>
      </c>
      <c r="C8781" s="9" t="s">
        <v>63</v>
      </c>
      <c r="D8781" s="22" t="s">
        <v>4436</v>
      </c>
      <c r="E8781" s="22"/>
    </row>
    <row r="8782" spans="1:5" ht="15" thickBot="1" x14ac:dyDescent="0.35">
      <c r="A8782" s="17"/>
      <c r="B8782" s="17"/>
      <c r="C8782" s="18"/>
      <c r="D8782" s="2" t="s">
        <v>211</v>
      </c>
      <c r="E8782" s="3" t="s">
        <v>212</v>
      </c>
    </row>
    <row r="8783" spans="1:5" ht="15" thickBot="1" x14ac:dyDescent="0.35">
      <c r="A8783" s="17"/>
      <c r="B8783" s="17"/>
      <c r="C8783" s="18"/>
      <c r="D8783" s="1">
        <v>0</v>
      </c>
      <c r="E8783" s="4" t="s">
        <v>69</v>
      </c>
    </row>
    <row r="8784" spans="1:5" ht="15" thickBot="1" x14ac:dyDescent="0.35">
      <c r="A8784" s="19"/>
      <c r="B8784" s="19"/>
      <c r="C8784" s="20"/>
      <c r="D8784" s="5">
        <v>1</v>
      </c>
      <c r="E8784" s="6" t="s">
        <v>70</v>
      </c>
    </row>
    <row r="8785" spans="1:5" ht="15" thickBot="1" x14ac:dyDescent="0.35">
      <c r="A8785" s="9" t="s">
        <v>4656</v>
      </c>
      <c r="B8785" s="9" t="s">
        <v>68</v>
      </c>
      <c r="C8785" s="9" t="s">
        <v>63</v>
      </c>
      <c r="D8785" s="22" t="s">
        <v>4436</v>
      </c>
      <c r="E8785" s="22"/>
    </row>
    <row r="8786" spans="1:5" ht="15" thickBot="1" x14ac:dyDescent="0.35">
      <c r="A8786" s="17"/>
      <c r="B8786" s="17"/>
      <c r="C8786" s="18"/>
      <c r="D8786" s="2" t="s">
        <v>211</v>
      </c>
      <c r="E8786" s="3" t="s">
        <v>212</v>
      </c>
    </row>
    <row r="8787" spans="1:5" ht="15" thickBot="1" x14ac:dyDescent="0.35">
      <c r="A8787" s="17"/>
      <c r="B8787" s="17"/>
      <c r="C8787" s="18"/>
      <c r="D8787" s="1">
        <v>0</v>
      </c>
      <c r="E8787" s="4" t="s">
        <v>69</v>
      </c>
    </row>
    <row r="8788" spans="1:5" ht="15" thickBot="1" x14ac:dyDescent="0.35">
      <c r="A8788" s="19"/>
      <c r="B8788" s="19"/>
      <c r="C8788" s="20"/>
      <c r="D8788" s="5">
        <v>1</v>
      </c>
      <c r="E8788" s="6" t="s">
        <v>70</v>
      </c>
    </row>
    <row r="8789" spans="1:5" ht="15" thickBot="1" x14ac:dyDescent="0.35">
      <c r="A8789" s="9" t="s">
        <v>4657</v>
      </c>
      <c r="B8789" s="9" t="s">
        <v>68</v>
      </c>
      <c r="C8789" s="9" t="s">
        <v>63</v>
      </c>
      <c r="D8789" s="22" t="s">
        <v>4436</v>
      </c>
      <c r="E8789" s="22"/>
    </row>
    <row r="8790" spans="1:5" ht="15" thickBot="1" x14ac:dyDescent="0.35">
      <c r="A8790" s="17"/>
      <c r="B8790" s="17"/>
      <c r="C8790" s="18"/>
      <c r="D8790" s="2" t="s">
        <v>211</v>
      </c>
      <c r="E8790" s="3" t="s">
        <v>212</v>
      </c>
    </row>
    <row r="8791" spans="1:5" ht="15" thickBot="1" x14ac:dyDescent="0.35">
      <c r="A8791" s="17"/>
      <c r="B8791" s="17"/>
      <c r="C8791" s="18"/>
      <c r="D8791" s="1">
        <v>0</v>
      </c>
      <c r="E8791" s="4" t="s">
        <v>69</v>
      </c>
    </row>
    <row r="8792" spans="1:5" ht="15" thickBot="1" x14ac:dyDescent="0.35">
      <c r="A8792" s="19"/>
      <c r="B8792" s="19"/>
      <c r="C8792" s="20"/>
      <c r="D8792" s="5">
        <v>1</v>
      </c>
      <c r="E8792" s="6" t="s">
        <v>70</v>
      </c>
    </row>
    <row r="8793" spans="1:5" ht="15" thickBot="1" x14ac:dyDescent="0.35">
      <c r="A8793" s="9" t="s">
        <v>4658</v>
      </c>
      <c r="B8793" s="9" t="s">
        <v>68</v>
      </c>
      <c r="C8793" s="9" t="s">
        <v>63</v>
      </c>
      <c r="D8793" s="22" t="s">
        <v>4436</v>
      </c>
      <c r="E8793" s="22"/>
    </row>
    <row r="8794" spans="1:5" ht="15" thickBot="1" x14ac:dyDescent="0.35">
      <c r="A8794" s="17"/>
      <c r="B8794" s="17"/>
      <c r="C8794" s="18"/>
      <c r="D8794" s="2" t="s">
        <v>211</v>
      </c>
      <c r="E8794" s="3" t="s">
        <v>212</v>
      </c>
    </row>
    <row r="8795" spans="1:5" ht="15" thickBot="1" x14ac:dyDescent="0.35">
      <c r="A8795" s="17"/>
      <c r="B8795" s="17"/>
      <c r="C8795" s="18"/>
      <c r="D8795" s="1">
        <v>0</v>
      </c>
      <c r="E8795" s="4" t="s">
        <v>69</v>
      </c>
    </row>
    <row r="8796" spans="1:5" ht="15" thickBot="1" x14ac:dyDescent="0.35">
      <c r="A8796" s="19"/>
      <c r="B8796" s="19"/>
      <c r="C8796" s="20"/>
      <c r="D8796" s="5">
        <v>1</v>
      </c>
      <c r="E8796" s="6" t="s">
        <v>70</v>
      </c>
    </row>
    <row r="8797" spans="1:5" ht="15" thickBot="1" x14ac:dyDescent="0.35">
      <c r="A8797" s="9" t="s">
        <v>4659</v>
      </c>
      <c r="B8797" s="9" t="s">
        <v>68</v>
      </c>
      <c r="C8797" s="9" t="s">
        <v>63</v>
      </c>
      <c r="D8797" s="22" t="s">
        <v>4436</v>
      </c>
      <c r="E8797" s="22"/>
    </row>
    <row r="8798" spans="1:5" ht="15" thickBot="1" x14ac:dyDescent="0.35">
      <c r="A8798" s="17"/>
      <c r="B8798" s="17"/>
      <c r="C8798" s="18"/>
      <c r="D8798" s="2" t="s">
        <v>211</v>
      </c>
      <c r="E8798" s="3" t="s">
        <v>212</v>
      </c>
    </row>
    <row r="8799" spans="1:5" ht="15" thickBot="1" x14ac:dyDescent="0.35">
      <c r="A8799" s="17"/>
      <c r="B8799" s="17"/>
      <c r="C8799" s="18"/>
      <c r="D8799" s="1">
        <v>0</v>
      </c>
      <c r="E8799" s="4" t="s">
        <v>69</v>
      </c>
    </row>
    <row r="8800" spans="1:5" ht="15" thickBot="1" x14ac:dyDescent="0.35">
      <c r="A8800" s="19"/>
      <c r="B8800" s="19"/>
      <c r="C8800" s="20"/>
      <c r="D8800" s="5">
        <v>1</v>
      </c>
      <c r="E8800" s="6" t="s">
        <v>70</v>
      </c>
    </row>
    <row r="8801" spans="1:5" ht="15" thickBot="1" x14ac:dyDescent="0.35">
      <c r="A8801" s="9" t="s">
        <v>4660</v>
      </c>
      <c r="B8801" s="9" t="s">
        <v>68</v>
      </c>
      <c r="C8801" s="9" t="s">
        <v>63</v>
      </c>
      <c r="D8801" s="22" t="s">
        <v>4436</v>
      </c>
      <c r="E8801" s="22"/>
    </row>
    <row r="8802" spans="1:5" ht="15" thickBot="1" x14ac:dyDescent="0.35">
      <c r="A8802" s="17"/>
      <c r="B8802" s="17"/>
      <c r="C8802" s="18"/>
      <c r="D8802" s="2" t="s">
        <v>211</v>
      </c>
      <c r="E8802" s="3" t="s">
        <v>212</v>
      </c>
    </row>
    <row r="8803" spans="1:5" ht="15" thickBot="1" x14ac:dyDescent="0.35">
      <c r="A8803" s="17"/>
      <c r="B8803" s="17"/>
      <c r="C8803" s="18"/>
      <c r="D8803" s="1">
        <v>0</v>
      </c>
      <c r="E8803" s="4" t="s">
        <v>69</v>
      </c>
    </row>
    <row r="8804" spans="1:5" ht="15" thickBot="1" x14ac:dyDescent="0.35">
      <c r="A8804" s="19"/>
      <c r="B8804" s="19"/>
      <c r="C8804" s="20"/>
      <c r="D8804" s="5">
        <v>1</v>
      </c>
      <c r="E8804" s="6" t="s">
        <v>70</v>
      </c>
    </row>
    <row r="8805" spans="1:5" ht="15" thickBot="1" x14ac:dyDescent="0.35">
      <c r="A8805" s="10" t="s">
        <v>4661</v>
      </c>
      <c r="B8805" s="10" t="s">
        <v>10</v>
      </c>
      <c r="C8805" s="10" t="s">
        <v>63</v>
      </c>
      <c r="D8805" s="21" t="s">
        <v>4436</v>
      </c>
      <c r="E8805" s="21"/>
    </row>
    <row r="8806" spans="1:5" ht="15" thickBot="1" x14ac:dyDescent="0.35">
      <c r="A8806" s="10" t="s">
        <v>4662</v>
      </c>
      <c r="B8806" s="10" t="s">
        <v>10</v>
      </c>
      <c r="C8806" s="10" t="s">
        <v>63</v>
      </c>
      <c r="D8806" s="21" t="s">
        <v>4436</v>
      </c>
      <c r="E8806" s="21"/>
    </row>
    <row r="8807" spans="1:5" ht="15" thickBot="1" x14ac:dyDescent="0.35">
      <c r="A8807" s="10" t="s">
        <v>4663</v>
      </c>
      <c r="B8807" s="10" t="s">
        <v>10</v>
      </c>
      <c r="C8807" s="10" t="s">
        <v>63</v>
      </c>
      <c r="D8807" s="21" t="s">
        <v>4436</v>
      </c>
      <c r="E8807" s="21"/>
    </row>
    <row r="8808" spans="1:5" ht="15" thickBot="1" x14ac:dyDescent="0.35">
      <c r="A8808" s="10" t="s">
        <v>4664</v>
      </c>
      <c r="B8808" s="10" t="s">
        <v>10</v>
      </c>
      <c r="C8808" s="10" t="s">
        <v>63</v>
      </c>
      <c r="D8808" s="21" t="s">
        <v>4436</v>
      </c>
      <c r="E8808" s="21"/>
    </row>
    <row r="8809" spans="1:5" ht="15" thickBot="1" x14ac:dyDescent="0.35">
      <c r="A8809" s="10" t="s">
        <v>4665</v>
      </c>
      <c r="B8809" s="10" t="s">
        <v>10</v>
      </c>
      <c r="C8809" s="10" t="s">
        <v>63</v>
      </c>
      <c r="D8809" s="21" t="s">
        <v>4436</v>
      </c>
      <c r="E8809" s="21"/>
    </row>
    <row r="8810" spans="1:5" ht="15" thickBot="1" x14ac:dyDescent="0.35">
      <c r="A8810" s="10" t="s">
        <v>4666</v>
      </c>
      <c r="B8810" s="10" t="s">
        <v>10</v>
      </c>
      <c r="C8810" s="10" t="s">
        <v>63</v>
      </c>
      <c r="D8810" s="21" t="s">
        <v>4436</v>
      </c>
      <c r="E8810" s="21"/>
    </row>
    <row r="8811" spans="1:5" ht="15" thickBot="1" x14ac:dyDescent="0.35">
      <c r="A8811" s="10" t="s">
        <v>4667</v>
      </c>
      <c r="B8811" s="10" t="s">
        <v>10</v>
      </c>
      <c r="C8811" s="10" t="s">
        <v>63</v>
      </c>
      <c r="D8811" s="21" t="s">
        <v>4436</v>
      </c>
      <c r="E8811" s="21"/>
    </row>
    <row r="8812" spans="1:5" ht="15" thickBot="1" x14ac:dyDescent="0.35">
      <c r="A8812" s="10" t="s">
        <v>4668</v>
      </c>
      <c r="B8812" s="10" t="s">
        <v>10</v>
      </c>
      <c r="C8812" s="10" t="s">
        <v>63</v>
      </c>
      <c r="D8812" s="21" t="s">
        <v>4436</v>
      </c>
      <c r="E8812" s="21"/>
    </row>
    <row r="8813" spans="1:5" ht="15" thickBot="1" x14ac:dyDescent="0.35">
      <c r="A8813" s="9" t="s">
        <v>4669</v>
      </c>
      <c r="B8813" s="9" t="s">
        <v>68</v>
      </c>
      <c r="C8813" s="9" t="s">
        <v>63</v>
      </c>
      <c r="D8813" s="22" t="s">
        <v>4436</v>
      </c>
      <c r="E8813" s="22"/>
    </row>
    <row r="8814" spans="1:5" ht="15" thickBot="1" x14ac:dyDescent="0.35">
      <c r="A8814" s="17"/>
      <c r="B8814" s="17"/>
      <c r="C8814" s="18"/>
      <c r="D8814" s="2" t="s">
        <v>211</v>
      </c>
      <c r="E8814" s="3" t="s">
        <v>212</v>
      </c>
    </row>
    <row r="8815" spans="1:5" ht="15" thickBot="1" x14ac:dyDescent="0.35">
      <c r="A8815" s="17"/>
      <c r="B8815" s="17"/>
      <c r="C8815" s="18"/>
      <c r="D8815" s="1">
        <v>0</v>
      </c>
      <c r="E8815" s="4" t="s">
        <v>69</v>
      </c>
    </row>
    <row r="8816" spans="1:5" ht="15" thickBot="1" x14ac:dyDescent="0.35">
      <c r="A8816" s="19"/>
      <c r="B8816" s="19"/>
      <c r="C8816" s="20"/>
      <c r="D8816" s="5">
        <v>1</v>
      </c>
      <c r="E8816" s="6" t="s">
        <v>70</v>
      </c>
    </row>
    <row r="8817" spans="1:5" ht="15" thickBot="1" x14ac:dyDescent="0.35">
      <c r="A8817" s="9" t="s">
        <v>4670</v>
      </c>
      <c r="B8817" s="9" t="s">
        <v>68</v>
      </c>
      <c r="C8817" s="9" t="s">
        <v>63</v>
      </c>
      <c r="D8817" s="22" t="s">
        <v>4436</v>
      </c>
      <c r="E8817" s="22"/>
    </row>
    <row r="8818" spans="1:5" ht="15" thickBot="1" x14ac:dyDescent="0.35">
      <c r="A8818" s="17"/>
      <c r="B8818" s="17"/>
      <c r="C8818" s="18"/>
      <c r="D8818" s="2" t="s">
        <v>211</v>
      </c>
      <c r="E8818" s="3" t="s">
        <v>212</v>
      </c>
    </row>
    <row r="8819" spans="1:5" ht="15" thickBot="1" x14ac:dyDescent="0.35">
      <c r="A8819" s="17"/>
      <c r="B8819" s="17"/>
      <c r="C8819" s="18"/>
      <c r="D8819" s="1">
        <v>0</v>
      </c>
      <c r="E8819" s="4" t="s">
        <v>69</v>
      </c>
    </row>
    <row r="8820" spans="1:5" ht="15" thickBot="1" x14ac:dyDescent="0.35">
      <c r="A8820" s="19"/>
      <c r="B8820" s="19"/>
      <c r="C8820" s="20"/>
      <c r="D8820" s="5">
        <v>1</v>
      </c>
      <c r="E8820" s="6" t="s">
        <v>70</v>
      </c>
    </row>
    <row r="8821" spans="1:5" ht="15" thickBot="1" x14ac:dyDescent="0.35">
      <c r="A8821" s="9" t="s">
        <v>4671</v>
      </c>
      <c r="B8821" s="9" t="s">
        <v>68</v>
      </c>
      <c r="C8821" s="9" t="s">
        <v>63</v>
      </c>
      <c r="D8821" s="22" t="s">
        <v>4436</v>
      </c>
      <c r="E8821" s="22"/>
    </row>
    <row r="8822" spans="1:5" ht="15" thickBot="1" x14ac:dyDescent="0.35">
      <c r="A8822" s="17"/>
      <c r="B8822" s="17"/>
      <c r="C8822" s="18"/>
      <c r="D8822" s="2" t="s">
        <v>211</v>
      </c>
      <c r="E8822" s="3" t="s">
        <v>212</v>
      </c>
    </row>
    <row r="8823" spans="1:5" ht="15" thickBot="1" x14ac:dyDescent="0.35">
      <c r="A8823" s="17"/>
      <c r="B8823" s="17"/>
      <c r="C8823" s="18"/>
      <c r="D8823" s="1">
        <v>0</v>
      </c>
      <c r="E8823" s="4" t="s">
        <v>69</v>
      </c>
    </row>
    <row r="8824" spans="1:5" ht="15" thickBot="1" x14ac:dyDescent="0.35">
      <c r="A8824" s="19"/>
      <c r="B8824" s="19"/>
      <c r="C8824" s="20"/>
      <c r="D8824" s="5">
        <v>1</v>
      </c>
      <c r="E8824" s="6" t="s">
        <v>70</v>
      </c>
    </row>
    <row r="8825" spans="1:5" ht="15" thickBot="1" x14ac:dyDescent="0.35">
      <c r="A8825" s="9" t="s">
        <v>4672</v>
      </c>
      <c r="B8825" s="9" t="s">
        <v>68</v>
      </c>
      <c r="C8825" s="9" t="s">
        <v>63</v>
      </c>
      <c r="D8825" s="22" t="s">
        <v>4436</v>
      </c>
      <c r="E8825" s="22"/>
    </row>
    <row r="8826" spans="1:5" ht="15" thickBot="1" x14ac:dyDescent="0.35">
      <c r="A8826" s="17"/>
      <c r="B8826" s="17"/>
      <c r="C8826" s="18"/>
      <c r="D8826" s="2" t="s">
        <v>211</v>
      </c>
      <c r="E8826" s="3" t="s">
        <v>212</v>
      </c>
    </row>
    <row r="8827" spans="1:5" ht="15" thickBot="1" x14ac:dyDescent="0.35">
      <c r="A8827" s="17"/>
      <c r="B8827" s="17"/>
      <c r="C8827" s="18"/>
      <c r="D8827" s="1">
        <v>0</v>
      </c>
      <c r="E8827" s="4" t="s">
        <v>69</v>
      </c>
    </row>
    <row r="8828" spans="1:5" ht="15" thickBot="1" x14ac:dyDescent="0.35">
      <c r="A8828" s="19"/>
      <c r="B8828" s="19"/>
      <c r="C8828" s="20"/>
      <c r="D8828" s="5">
        <v>1</v>
      </c>
      <c r="E8828" s="6" t="s">
        <v>70</v>
      </c>
    </row>
    <row r="8829" spans="1:5" ht="15" thickBot="1" x14ac:dyDescent="0.35">
      <c r="A8829" s="9" t="s">
        <v>4673</v>
      </c>
      <c r="B8829" s="9" t="s">
        <v>68</v>
      </c>
      <c r="C8829" s="9" t="s">
        <v>63</v>
      </c>
      <c r="D8829" s="22" t="s">
        <v>4436</v>
      </c>
      <c r="E8829" s="22"/>
    </row>
    <row r="8830" spans="1:5" ht="15" thickBot="1" x14ac:dyDescent="0.35">
      <c r="A8830" s="17"/>
      <c r="B8830" s="17"/>
      <c r="C8830" s="18"/>
      <c r="D8830" s="2" t="s">
        <v>211</v>
      </c>
      <c r="E8830" s="3" t="s">
        <v>212</v>
      </c>
    </row>
    <row r="8831" spans="1:5" ht="15" thickBot="1" x14ac:dyDescent="0.35">
      <c r="A8831" s="17"/>
      <c r="B8831" s="17"/>
      <c r="C8831" s="18"/>
      <c r="D8831" s="1">
        <v>0</v>
      </c>
      <c r="E8831" s="4" t="s">
        <v>69</v>
      </c>
    </row>
    <row r="8832" spans="1:5" ht="15" thickBot="1" x14ac:dyDescent="0.35">
      <c r="A8832" s="19"/>
      <c r="B8832" s="19"/>
      <c r="C8832" s="20"/>
      <c r="D8832" s="5">
        <v>1</v>
      </c>
      <c r="E8832" s="6" t="s">
        <v>70</v>
      </c>
    </row>
    <row r="8833" spans="1:5" ht="15" thickBot="1" x14ac:dyDescent="0.35">
      <c r="A8833" s="10" t="s">
        <v>4674</v>
      </c>
      <c r="B8833" s="10" t="s">
        <v>10</v>
      </c>
      <c r="C8833" s="10" t="s">
        <v>63</v>
      </c>
      <c r="D8833" s="21" t="s">
        <v>4436</v>
      </c>
      <c r="E8833" s="21"/>
    </row>
    <row r="8834" spans="1:5" ht="15" thickBot="1" x14ac:dyDescent="0.35">
      <c r="A8834" s="10" t="s">
        <v>4675</v>
      </c>
      <c r="B8834" s="10" t="s">
        <v>10</v>
      </c>
      <c r="C8834" s="10" t="s">
        <v>63</v>
      </c>
      <c r="D8834" s="21" t="s">
        <v>4436</v>
      </c>
      <c r="E8834" s="21"/>
    </row>
    <row r="8835" spans="1:5" ht="15" thickBot="1" x14ac:dyDescent="0.35">
      <c r="A8835" s="10" t="s">
        <v>4676</v>
      </c>
      <c r="B8835" s="10" t="s">
        <v>10</v>
      </c>
      <c r="C8835" s="10" t="s">
        <v>63</v>
      </c>
      <c r="D8835" s="21" t="s">
        <v>4436</v>
      </c>
      <c r="E8835" s="21"/>
    </row>
    <row r="8836" spans="1:5" ht="15" thickBot="1" x14ac:dyDescent="0.35">
      <c r="A8836" s="10" t="s">
        <v>4677</v>
      </c>
      <c r="B8836" s="10" t="s">
        <v>10</v>
      </c>
      <c r="C8836" s="10" t="s">
        <v>63</v>
      </c>
      <c r="D8836" s="21" t="s">
        <v>4436</v>
      </c>
      <c r="E8836" s="21"/>
    </row>
    <row r="8837" spans="1:5" ht="15" thickBot="1" x14ac:dyDescent="0.35">
      <c r="A8837" s="10" t="s">
        <v>4678</v>
      </c>
      <c r="B8837" s="10" t="s">
        <v>10</v>
      </c>
      <c r="C8837" s="10" t="s">
        <v>63</v>
      </c>
      <c r="D8837" s="21" t="s">
        <v>4436</v>
      </c>
      <c r="E8837" s="21"/>
    </row>
    <row r="8838" spans="1:5" ht="15" thickBot="1" x14ac:dyDescent="0.35">
      <c r="A8838" s="10" t="s">
        <v>4679</v>
      </c>
      <c r="B8838" s="10" t="s">
        <v>10</v>
      </c>
      <c r="C8838" s="10" t="s">
        <v>63</v>
      </c>
      <c r="D8838" s="21" t="s">
        <v>4436</v>
      </c>
      <c r="E8838" s="21"/>
    </row>
    <row r="8839" spans="1:5" ht="15" thickBot="1" x14ac:dyDescent="0.35">
      <c r="A8839" s="10" t="s">
        <v>4680</v>
      </c>
      <c r="B8839" s="10" t="s">
        <v>10</v>
      </c>
      <c r="C8839" s="10" t="s">
        <v>63</v>
      </c>
      <c r="D8839" s="21" t="s">
        <v>4436</v>
      </c>
      <c r="E8839" s="21"/>
    </row>
    <row r="8840" spans="1:5" ht="15" thickBot="1" x14ac:dyDescent="0.35">
      <c r="A8840" s="10" t="s">
        <v>4681</v>
      </c>
      <c r="B8840" s="10" t="s">
        <v>10</v>
      </c>
      <c r="C8840" s="10" t="s">
        <v>63</v>
      </c>
      <c r="D8840" s="21" t="s">
        <v>4436</v>
      </c>
      <c r="E8840" s="21"/>
    </row>
    <row r="8841" spans="1:5" ht="15" thickBot="1" x14ac:dyDescent="0.35">
      <c r="A8841" s="10" t="s">
        <v>4682</v>
      </c>
      <c r="B8841" s="10" t="s">
        <v>10</v>
      </c>
      <c r="C8841" s="10" t="s">
        <v>63</v>
      </c>
      <c r="D8841" s="21" t="s">
        <v>4436</v>
      </c>
      <c r="E8841" s="21"/>
    </row>
    <row r="8842" spans="1:5" ht="15" thickBot="1" x14ac:dyDescent="0.35">
      <c r="A8842" s="10" t="s">
        <v>4683</v>
      </c>
      <c r="B8842" s="10" t="s">
        <v>10</v>
      </c>
      <c r="C8842" s="10" t="s">
        <v>63</v>
      </c>
      <c r="D8842" s="21" t="s">
        <v>4436</v>
      </c>
      <c r="E8842" s="21"/>
    </row>
    <row r="8843" spans="1:5" ht="15" thickBot="1" x14ac:dyDescent="0.35">
      <c r="A8843" s="9" t="s">
        <v>4684</v>
      </c>
      <c r="B8843" s="9" t="s">
        <v>68</v>
      </c>
      <c r="C8843" s="9" t="s">
        <v>63</v>
      </c>
      <c r="D8843" s="22" t="s">
        <v>4436</v>
      </c>
      <c r="E8843" s="22"/>
    </row>
    <row r="8844" spans="1:5" ht="15" thickBot="1" x14ac:dyDescent="0.35">
      <c r="A8844" s="17"/>
      <c r="B8844" s="17"/>
      <c r="C8844" s="18"/>
      <c r="D8844" s="2" t="s">
        <v>211</v>
      </c>
      <c r="E8844" s="3" t="s">
        <v>212</v>
      </c>
    </row>
    <row r="8845" spans="1:5" ht="15" thickBot="1" x14ac:dyDescent="0.35">
      <c r="A8845" s="17"/>
      <c r="B8845" s="17"/>
      <c r="C8845" s="18"/>
      <c r="D8845" s="1">
        <v>0</v>
      </c>
      <c r="E8845" s="4" t="s">
        <v>69</v>
      </c>
    </row>
    <row r="8846" spans="1:5" ht="15" thickBot="1" x14ac:dyDescent="0.35">
      <c r="A8846" s="19"/>
      <c r="B8846" s="19"/>
      <c r="C8846" s="20"/>
      <c r="D8846" s="5">
        <v>1</v>
      </c>
      <c r="E8846" s="6" t="s">
        <v>70</v>
      </c>
    </row>
    <row r="8847" spans="1:5" ht="15" thickBot="1" x14ac:dyDescent="0.35">
      <c r="A8847" s="9" t="s">
        <v>4685</v>
      </c>
      <c r="B8847" s="9" t="s">
        <v>68</v>
      </c>
      <c r="C8847" s="9" t="s">
        <v>63</v>
      </c>
      <c r="D8847" s="22" t="s">
        <v>4436</v>
      </c>
      <c r="E8847" s="22"/>
    </row>
    <row r="8848" spans="1:5" ht="15" thickBot="1" x14ac:dyDescent="0.35">
      <c r="A8848" s="17"/>
      <c r="B8848" s="17"/>
      <c r="C8848" s="18"/>
      <c r="D8848" s="2" t="s">
        <v>211</v>
      </c>
      <c r="E8848" s="3" t="s">
        <v>212</v>
      </c>
    </row>
    <row r="8849" spans="1:5" ht="15" thickBot="1" x14ac:dyDescent="0.35">
      <c r="A8849" s="17"/>
      <c r="B8849" s="17"/>
      <c r="C8849" s="18"/>
      <c r="D8849" s="1">
        <v>0</v>
      </c>
      <c r="E8849" s="4" t="s">
        <v>69</v>
      </c>
    </row>
    <row r="8850" spans="1:5" ht="15" thickBot="1" x14ac:dyDescent="0.35">
      <c r="A8850" s="19"/>
      <c r="B8850" s="19"/>
      <c r="C8850" s="20"/>
      <c r="D8850" s="5">
        <v>1</v>
      </c>
      <c r="E8850" s="6" t="s">
        <v>70</v>
      </c>
    </row>
    <row r="8851" spans="1:5" ht="15" thickBot="1" x14ac:dyDescent="0.35">
      <c r="A8851" s="9" t="s">
        <v>4686</v>
      </c>
      <c r="B8851" s="9" t="s">
        <v>68</v>
      </c>
      <c r="C8851" s="9" t="s">
        <v>63</v>
      </c>
      <c r="D8851" s="22" t="s">
        <v>4436</v>
      </c>
      <c r="E8851" s="22"/>
    </row>
    <row r="8852" spans="1:5" ht="15" thickBot="1" x14ac:dyDescent="0.35">
      <c r="A8852" s="17"/>
      <c r="B8852" s="17"/>
      <c r="C8852" s="18"/>
      <c r="D8852" s="2" t="s">
        <v>211</v>
      </c>
      <c r="E8852" s="3" t="s">
        <v>212</v>
      </c>
    </row>
    <row r="8853" spans="1:5" ht="15" thickBot="1" x14ac:dyDescent="0.35">
      <c r="A8853" s="17"/>
      <c r="B8853" s="17"/>
      <c r="C8853" s="18"/>
      <c r="D8853" s="1">
        <v>0</v>
      </c>
      <c r="E8853" s="4" t="s">
        <v>69</v>
      </c>
    </row>
    <row r="8854" spans="1:5" ht="15" thickBot="1" x14ac:dyDescent="0.35">
      <c r="A8854" s="19"/>
      <c r="B8854" s="19"/>
      <c r="C8854" s="20"/>
      <c r="D8854" s="5">
        <v>1</v>
      </c>
      <c r="E8854" s="6" t="s">
        <v>70</v>
      </c>
    </row>
    <row r="8855" spans="1:5" ht="15" thickBot="1" x14ac:dyDescent="0.35">
      <c r="A8855" s="9" t="s">
        <v>4687</v>
      </c>
      <c r="B8855" s="9" t="s">
        <v>68</v>
      </c>
      <c r="C8855" s="9" t="s">
        <v>63</v>
      </c>
      <c r="D8855" s="22" t="s">
        <v>4436</v>
      </c>
      <c r="E8855" s="22"/>
    </row>
    <row r="8856" spans="1:5" ht="15" thickBot="1" x14ac:dyDescent="0.35">
      <c r="A8856" s="17"/>
      <c r="B8856" s="17"/>
      <c r="C8856" s="18"/>
      <c r="D8856" s="2" t="s">
        <v>211</v>
      </c>
      <c r="E8856" s="3" t="s">
        <v>212</v>
      </c>
    </row>
    <row r="8857" spans="1:5" ht="15" thickBot="1" x14ac:dyDescent="0.35">
      <c r="A8857" s="17"/>
      <c r="B8857" s="17"/>
      <c r="C8857" s="18"/>
      <c r="D8857" s="1">
        <v>0</v>
      </c>
      <c r="E8857" s="4" t="s">
        <v>69</v>
      </c>
    </row>
    <row r="8858" spans="1:5" ht="15" thickBot="1" x14ac:dyDescent="0.35">
      <c r="A8858" s="19"/>
      <c r="B8858" s="19"/>
      <c r="C8858" s="20"/>
      <c r="D8858" s="5">
        <v>1</v>
      </c>
      <c r="E8858" s="6" t="s">
        <v>70</v>
      </c>
    </row>
    <row r="8859" spans="1:5" ht="15" thickBot="1" x14ac:dyDescent="0.35">
      <c r="A8859" s="9" t="s">
        <v>4688</v>
      </c>
      <c r="B8859" s="9" t="s">
        <v>68</v>
      </c>
      <c r="C8859" s="9" t="s">
        <v>63</v>
      </c>
      <c r="D8859" s="22" t="s">
        <v>4436</v>
      </c>
      <c r="E8859" s="22"/>
    </row>
    <row r="8860" spans="1:5" ht="15" thickBot="1" x14ac:dyDescent="0.35">
      <c r="A8860" s="17"/>
      <c r="B8860" s="17"/>
      <c r="C8860" s="18"/>
      <c r="D8860" s="2" t="s">
        <v>211</v>
      </c>
      <c r="E8860" s="3" t="s">
        <v>212</v>
      </c>
    </row>
    <row r="8861" spans="1:5" ht="15" thickBot="1" x14ac:dyDescent="0.35">
      <c r="A8861" s="17"/>
      <c r="B8861" s="17"/>
      <c r="C8861" s="18"/>
      <c r="D8861" s="1">
        <v>0</v>
      </c>
      <c r="E8861" s="4" t="s">
        <v>69</v>
      </c>
    </row>
    <row r="8862" spans="1:5" ht="15" thickBot="1" x14ac:dyDescent="0.35">
      <c r="A8862" s="19"/>
      <c r="B8862" s="19"/>
      <c r="C8862" s="20"/>
      <c r="D8862" s="5">
        <v>1</v>
      </c>
      <c r="E8862" s="6" t="s">
        <v>70</v>
      </c>
    </row>
    <row r="8863" spans="1:5" ht="15" thickBot="1" x14ac:dyDescent="0.35">
      <c r="A8863" s="9" t="s">
        <v>4689</v>
      </c>
      <c r="B8863" s="9" t="s">
        <v>68</v>
      </c>
      <c r="C8863" s="9" t="s">
        <v>63</v>
      </c>
      <c r="D8863" s="22" t="s">
        <v>4436</v>
      </c>
      <c r="E8863" s="22"/>
    </row>
    <row r="8864" spans="1:5" ht="15" thickBot="1" x14ac:dyDescent="0.35">
      <c r="A8864" s="17"/>
      <c r="B8864" s="17"/>
      <c r="C8864" s="18"/>
      <c r="D8864" s="2" t="s">
        <v>211</v>
      </c>
      <c r="E8864" s="3" t="s">
        <v>212</v>
      </c>
    </row>
    <row r="8865" spans="1:5" ht="15" thickBot="1" x14ac:dyDescent="0.35">
      <c r="A8865" s="17"/>
      <c r="B8865" s="17"/>
      <c r="C8865" s="18"/>
      <c r="D8865" s="1">
        <v>0</v>
      </c>
      <c r="E8865" s="4" t="s">
        <v>69</v>
      </c>
    </row>
    <row r="8866" spans="1:5" ht="15" thickBot="1" x14ac:dyDescent="0.35">
      <c r="A8866" s="19"/>
      <c r="B8866" s="19"/>
      <c r="C8866" s="20"/>
      <c r="D8866" s="5">
        <v>1</v>
      </c>
      <c r="E8866" s="6" t="s">
        <v>70</v>
      </c>
    </row>
    <row r="8867" spans="1:5" ht="15" thickBot="1" x14ac:dyDescent="0.35">
      <c r="A8867" s="10" t="s">
        <v>4690</v>
      </c>
      <c r="B8867" s="10" t="s">
        <v>10</v>
      </c>
      <c r="C8867" s="10" t="s">
        <v>63</v>
      </c>
      <c r="D8867" s="21" t="s">
        <v>4436</v>
      </c>
      <c r="E8867" s="21"/>
    </row>
    <row r="8868" spans="1:5" ht="15" thickBot="1" x14ac:dyDescent="0.35">
      <c r="A8868" s="10" t="s">
        <v>4691</v>
      </c>
      <c r="B8868" s="10" t="s">
        <v>10</v>
      </c>
      <c r="C8868" s="10" t="s">
        <v>63</v>
      </c>
      <c r="D8868" s="21" t="s">
        <v>4436</v>
      </c>
      <c r="E8868" s="21"/>
    </row>
    <row r="8869" spans="1:5" ht="15" thickBot="1" x14ac:dyDescent="0.35">
      <c r="A8869" s="10" t="s">
        <v>4692</v>
      </c>
      <c r="B8869" s="10" t="s">
        <v>10</v>
      </c>
      <c r="C8869" s="10" t="s">
        <v>63</v>
      </c>
      <c r="D8869" s="21" t="s">
        <v>4436</v>
      </c>
      <c r="E8869" s="21"/>
    </row>
    <row r="8870" spans="1:5" ht="15" thickBot="1" x14ac:dyDescent="0.35">
      <c r="A8870" s="10" t="s">
        <v>4693</v>
      </c>
      <c r="B8870" s="10" t="s">
        <v>10</v>
      </c>
      <c r="C8870" s="10" t="s">
        <v>63</v>
      </c>
      <c r="D8870" s="21" t="s">
        <v>4436</v>
      </c>
      <c r="E8870" s="21"/>
    </row>
    <row r="8871" spans="1:5" ht="15" thickBot="1" x14ac:dyDescent="0.35">
      <c r="A8871" s="10" t="s">
        <v>4694</v>
      </c>
      <c r="B8871" s="10" t="s">
        <v>10</v>
      </c>
      <c r="C8871" s="10" t="s">
        <v>63</v>
      </c>
      <c r="D8871" s="21" t="s">
        <v>4436</v>
      </c>
      <c r="E8871" s="21"/>
    </row>
    <row r="8872" spans="1:5" ht="15" thickBot="1" x14ac:dyDescent="0.35">
      <c r="A8872" s="10" t="s">
        <v>4695</v>
      </c>
      <c r="B8872" s="10" t="s">
        <v>10</v>
      </c>
      <c r="C8872" s="10" t="s">
        <v>63</v>
      </c>
      <c r="D8872" s="21" t="s">
        <v>4436</v>
      </c>
      <c r="E8872" s="21"/>
    </row>
    <row r="8873" spans="1:5" ht="15" thickBot="1" x14ac:dyDescent="0.35">
      <c r="A8873" s="10" t="s">
        <v>4696</v>
      </c>
      <c r="B8873" s="10" t="s">
        <v>10</v>
      </c>
      <c r="C8873" s="10" t="s">
        <v>63</v>
      </c>
      <c r="D8873" s="21" t="s">
        <v>4436</v>
      </c>
      <c r="E8873" s="21"/>
    </row>
    <row r="8874" spans="1:5" ht="15" thickBot="1" x14ac:dyDescent="0.35">
      <c r="A8874" s="10" t="s">
        <v>4697</v>
      </c>
      <c r="B8874" s="10" t="s">
        <v>10</v>
      </c>
      <c r="C8874" s="10" t="s">
        <v>63</v>
      </c>
      <c r="D8874" s="21" t="s">
        <v>4436</v>
      </c>
      <c r="E8874" s="21"/>
    </row>
    <row r="8875" spans="1:5" ht="15" thickBot="1" x14ac:dyDescent="0.35">
      <c r="A8875" s="10" t="s">
        <v>4698</v>
      </c>
      <c r="B8875" s="10" t="s">
        <v>10</v>
      </c>
      <c r="C8875" s="10" t="s">
        <v>63</v>
      </c>
      <c r="D8875" s="21" t="s">
        <v>4436</v>
      </c>
      <c r="E8875" s="21"/>
    </row>
    <row r="8876" spans="1:5" ht="15" thickBot="1" x14ac:dyDescent="0.35">
      <c r="A8876" s="10" t="s">
        <v>4699</v>
      </c>
      <c r="B8876" s="10" t="s">
        <v>10</v>
      </c>
      <c r="C8876" s="10" t="s">
        <v>63</v>
      </c>
      <c r="D8876" s="21" t="s">
        <v>4436</v>
      </c>
      <c r="E8876" s="21"/>
    </row>
    <row r="8877" spans="1:5" ht="15" thickBot="1" x14ac:dyDescent="0.35">
      <c r="A8877" s="10" t="s">
        <v>4700</v>
      </c>
      <c r="B8877" s="10" t="s">
        <v>10</v>
      </c>
      <c r="C8877" s="10" t="s">
        <v>63</v>
      </c>
      <c r="D8877" s="21" t="s">
        <v>4436</v>
      </c>
      <c r="E8877" s="21"/>
    </row>
    <row r="8878" spans="1:5" ht="15" thickBot="1" x14ac:dyDescent="0.35">
      <c r="A8878" s="10" t="s">
        <v>4701</v>
      </c>
      <c r="B8878" s="10" t="s">
        <v>10</v>
      </c>
      <c r="C8878" s="10" t="s">
        <v>63</v>
      </c>
      <c r="D8878" s="21" t="s">
        <v>4436</v>
      </c>
      <c r="E8878" s="21"/>
    </row>
    <row r="8879" spans="1:5" ht="15" thickBot="1" x14ac:dyDescent="0.35">
      <c r="A8879" s="9" t="s">
        <v>4702</v>
      </c>
      <c r="B8879" s="9" t="s">
        <v>68</v>
      </c>
      <c r="C8879" s="9" t="s">
        <v>63</v>
      </c>
      <c r="D8879" s="22" t="s">
        <v>4436</v>
      </c>
      <c r="E8879" s="22"/>
    </row>
    <row r="8880" spans="1:5" ht="15" thickBot="1" x14ac:dyDescent="0.35">
      <c r="A8880" s="17"/>
      <c r="B8880" s="17"/>
      <c r="C8880" s="18"/>
      <c r="D8880" s="2" t="s">
        <v>211</v>
      </c>
      <c r="E8880" s="3" t="s">
        <v>212</v>
      </c>
    </row>
    <row r="8881" spans="1:5" ht="15" thickBot="1" x14ac:dyDescent="0.35">
      <c r="A8881" s="17"/>
      <c r="B8881" s="17"/>
      <c r="C8881" s="18"/>
      <c r="D8881" s="1">
        <v>0</v>
      </c>
      <c r="E8881" s="4" t="s">
        <v>69</v>
      </c>
    </row>
    <row r="8882" spans="1:5" ht="15" thickBot="1" x14ac:dyDescent="0.35">
      <c r="A8882" s="19"/>
      <c r="B8882" s="19"/>
      <c r="C8882" s="20"/>
      <c r="D8882" s="5">
        <v>1</v>
      </c>
      <c r="E8882" s="6" t="s">
        <v>70</v>
      </c>
    </row>
    <row r="8883" spans="1:5" ht="15" thickBot="1" x14ac:dyDescent="0.35">
      <c r="A8883" s="9" t="s">
        <v>4703</v>
      </c>
      <c r="B8883" s="9" t="s">
        <v>68</v>
      </c>
      <c r="C8883" s="9" t="s">
        <v>63</v>
      </c>
      <c r="D8883" s="22" t="s">
        <v>4436</v>
      </c>
      <c r="E8883" s="22"/>
    </row>
    <row r="8884" spans="1:5" ht="15" thickBot="1" x14ac:dyDescent="0.35">
      <c r="A8884" s="17"/>
      <c r="B8884" s="17"/>
      <c r="C8884" s="18"/>
      <c r="D8884" s="2" t="s">
        <v>211</v>
      </c>
      <c r="E8884" s="3" t="s">
        <v>212</v>
      </c>
    </row>
    <row r="8885" spans="1:5" ht="15" thickBot="1" x14ac:dyDescent="0.35">
      <c r="A8885" s="17"/>
      <c r="B8885" s="17"/>
      <c r="C8885" s="18"/>
      <c r="D8885" s="1">
        <v>0</v>
      </c>
      <c r="E8885" s="4" t="s">
        <v>69</v>
      </c>
    </row>
    <row r="8886" spans="1:5" ht="15" thickBot="1" x14ac:dyDescent="0.35">
      <c r="A8886" s="19"/>
      <c r="B8886" s="19"/>
      <c r="C8886" s="20"/>
      <c r="D8886" s="5">
        <v>1</v>
      </c>
      <c r="E8886" s="6" t="s">
        <v>70</v>
      </c>
    </row>
    <row r="8887" spans="1:5" ht="15" thickBot="1" x14ac:dyDescent="0.35">
      <c r="A8887" s="9" t="s">
        <v>4704</v>
      </c>
      <c r="B8887" s="9" t="s">
        <v>68</v>
      </c>
      <c r="C8887" s="9" t="s">
        <v>63</v>
      </c>
      <c r="D8887" s="22" t="s">
        <v>4436</v>
      </c>
      <c r="E8887" s="22"/>
    </row>
    <row r="8888" spans="1:5" ht="15" thickBot="1" x14ac:dyDescent="0.35">
      <c r="A8888" s="17"/>
      <c r="B8888" s="17"/>
      <c r="C8888" s="18"/>
      <c r="D8888" s="2" t="s">
        <v>211</v>
      </c>
      <c r="E8888" s="3" t="s">
        <v>212</v>
      </c>
    </row>
    <row r="8889" spans="1:5" ht="15" thickBot="1" x14ac:dyDescent="0.35">
      <c r="A8889" s="17"/>
      <c r="B8889" s="17"/>
      <c r="C8889" s="18"/>
      <c r="D8889" s="1">
        <v>0</v>
      </c>
      <c r="E8889" s="4" t="s">
        <v>69</v>
      </c>
    </row>
    <row r="8890" spans="1:5" ht="15" thickBot="1" x14ac:dyDescent="0.35">
      <c r="A8890" s="19"/>
      <c r="B8890" s="19"/>
      <c r="C8890" s="20"/>
      <c r="D8890" s="5">
        <v>1</v>
      </c>
      <c r="E8890" s="6" t="s">
        <v>70</v>
      </c>
    </row>
    <row r="8891" spans="1:5" ht="15" thickBot="1" x14ac:dyDescent="0.35">
      <c r="A8891" s="9" t="s">
        <v>4705</v>
      </c>
      <c r="B8891" s="9" t="s">
        <v>68</v>
      </c>
      <c r="C8891" s="9" t="s">
        <v>63</v>
      </c>
      <c r="D8891" s="22" t="s">
        <v>4436</v>
      </c>
      <c r="E8891" s="22"/>
    </row>
    <row r="8892" spans="1:5" ht="15" thickBot="1" x14ac:dyDescent="0.35">
      <c r="A8892" s="17"/>
      <c r="B8892" s="17"/>
      <c r="C8892" s="18"/>
      <c r="D8892" s="2" t="s">
        <v>211</v>
      </c>
      <c r="E8892" s="3" t="s">
        <v>212</v>
      </c>
    </row>
    <row r="8893" spans="1:5" ht="15" thickBot="1" x14ac:dyDescent="0.35">
      <c r="A8893" s="17"/>
      <c r="B8893" s="17"/>
      <c r="C8893" s="18"/>
      <c r="D8893" s="1">
        <v>0</v>
      </c>
      <c r="E8893" s="4" t="s">
        <v>69</v>
      </c>
    </row>
    <row r="8894" spans="1:5" ht="15" thickBot="1" x14ac:dyDescent="0.35">
      <c r="A8894" s="19"/>
      <c r="B8894" s="19"/>
      <c r="C8894" s="20"/>
      <c r="D8894" s="5">
        <v>1</v>
      </c>
      <c r="E8894" s="6" t="s">
        <v>70</v>
      </c>
    </row>
    <row r="8895" spans="1:5" ht="15" thickBot="1" x14ac:dyDescent="0.35">
      <c r="A8895" s="9" t="s">
        <v>4706</v>
      </c>
      <c r="B8895" s="9" t="s">
        <v>68</v>
      </c>
      <c r="C8895" s="9" t="s">
        <v>63</v>
      </c>
      <c r="D8895" s="22" t="s">
        <v>4436</v>
      </c>
      <c r="E8895" s="22"/>
    </row>
    <row r="8896" spans="1:5" ht="15" thickBot="1" x14ac:dyDescent="0.35">
      <c r="A8896" s="17"/>
      <c r="B8896" s="17"/>
      <c r="C8896" s="18"/>
      <c r="D8896" s="2" t="s">
        <v>211</v>
      </c>
      <c r="E8896" s="3" t="s">
        <v>212</v>
      </c>
    </row>
    <row r="8897" spans="1:5" ht="15" thickBot="1" x14ac:dyDescent="0.35">
      <c r="A8897" s="17"/>
      <c r="B8897" s="17"/>
      <c r="C8897" s="18"/>
      <c r="D8897" s="1">
        <v>0</v>
      </c>
      <c r="E8897" s="4" t="s">
        <v>69</v>
      </c>
    </row>
    <row r="8898" spans="1:5" ht="15" thickBot="1" x14ac:dyDescent="0.35">
      <c r="A8898" s="19"/>
      <c r="B8898" s="19"/>
      <c r="C8898" s="20"/>
      <c r="D8898" s="5">
        <v>1</v>
      </c>
      <c r="E8898" s="6" t="s">
        <v>70</v>
      </c>
    </row>
    <row r="8899" spans="1:5" ht="15" thickBot="1" x14ac:dyDescent="0.35">
      <c r="A8899" s="9" t="s">
        <v>4707</v>
      </c>
      <c r="B8899" s="9" t="s">
        <v>68</v>
      </c>
      <c r="C8899" s="9" t="s">
        <v>63</v>
      </c>
      <c r="D8899" s="22" t="s">
        <v>4436</v>
      </c>
      <c r="E8899" s="22"/>
    </row>
    <row r="8900" spans="1:5" ht="15" thickBot="1" x14ac:dyDescent="0.35">
      <c r="A8900" s="17"/>
      <c r="B8900" s="17"/>
      <c r="C8900" s="18"/>
      <c r="D8900" s="2" t="s">
        <v>211</v>
      </c>
      <c r="E8900" s="3" t="s">
        <v>212</v>
      </c>
    </row>
    <row r="8901" spans="1:5" ht="15" thickBot="1" x14ac:dyDescent="0.35">
      <c r="A8901" s="17"/>
      <c r="B8901" s="17"/>
      <c r="C8901" s="18"/>
      <c r="D8901" s="1">
        <v>0</v>
      </c>
      <c r="E8901" s="4" t="s">
        <v>69</v>
      </c>
    </row>
    <row r="8902" spans="1:5" ht="15" thickBot="1" x14ac:dyDescent="0.35">
      <c r="A8902" s="19"/>
      <c r="B8902" s="19"/>
      <c r="C8902" s="20"/>
      <c r="D8902" s="5">
        <v>1</v>
      </c>
      <c r="E8902" s="6" t="s">
        <v>70</v>
      </c>
    </row>
    <row r="8903" spans="1:5" ht="15" thickBot="1" x14ac:dyDescent="0.35">
      <c r="A8903" s="9" t="s">
        <v>4708</v>
      </c>
      <c r="B8903" s="9" t="s">
        <v>68</v>
      </c>
      <c r="C8903" s="9" t="s">
        <v>63</v>
      </c>
      <c r="D8903" s="22" t="s">
        <v>4436</v>
      </c>
      <c r="E8903" s="22"/>
    </row>
    <row r="8904" spans="1:5" ht="15" thickBot="1" x14ac:dyDescent="0.35">
      <c r="A8904" s="17"/>
      <c r="B8904" s="17"/>
      <c r="C8904" s="18"/>
      <c r="D8904" s="2" t="s">
        <v>211</v>
      </c>
      <c r="E8904" s="3" t="s">
        <v>212</v>
      </c>
    </row>
    <row r="8905" spans="1:5" ht="15" thickBot="1" x14ac:dyDescent="0.35">
      <c r="A8905" s="17"/>
      <c r="B8905" s="17"/>
      <c r="C8905" s="18"/>
      <c r="D8905" s="1">
        <v>0</v>
      </c>
      <c r="E8905" s="4" t="s">
        <v>69</v>
      </c>
    </row>
    <row r="8906" spans="1:5" ht="15" thickBot="1" x14ac:dyDescent="0.35">
      <c r="A8906" s="19"/>
      <c r="B8906" s="19"/>
      <c r="C8906" s="20"/>
      <c r="D8906" s="5">
        <v>1</v>
      </c>
      <c r="E8906" s="6" t="s">
        <v>70</v>
      </c>
    </row>
    <row r="8907" spans="1:5" ht="15" thickBot="1" x14ac:dyDescent="0.35">
      <c r="A8907" s="10" t="s">
        <v>4709</v>
      </c>
      <c r="B8907" s="10" t="s">
        <v>5</v>
      </c>
      <c r="C8907" s="10" t="s">
        <v>63</v>
      </c>
      <c r="D8907" s="21" t="s">
        <v>4436</v>
      </c>
      <c r="E8907" s="21"/>
    </row>
    <row r="8908" spans="1:5" ht="15" thickBot="1" x14ac:dyDescent="0.35">
      <c r="A8908" s="10" t="s">
        <v>4710</v>
      </c>
      <c r="B8908" s="10" t="s">
        <v>5</v>
      </c>
      <c r="C8908" s="10" t="s">
        <v>63</v>
      </c>
      <c r="D8908" s="21" t="s">
        <v>4436</v>
      </c>
      <c r="E8908" s="21"/>
    </row>
    <row r="8909" spans="1:5" ht="15" thickBot="1" x14ac:dyDescent="0.35">
      <c r="A8909" s="10" t="s">
        <v>4711</v>
      </c>
      <c r="B8909" s="10" t="s">
        <v>5</v>
      </c>
      <c r="C8909" s="10" t="s">
        <v>63</v>
      </c>
      <c r="D8909" s="21" t="s">
        <v>4436</v>
      </c>
      <c r="E8909" s="21"/>
    </row>
    <row r="8910" spans="1:5" ht="15" thickBot="1" x14ac:dyDescent="0.35">
      <c r="A8910" s="10" t="s">
        <v>4712</v>
      </c>
      <c r="B8910" s="10" t="s">
        <v>5</v>
      </c>
      <c r="C8910" s="10" t="s">
        <v>63</v>
      </c>
      <c r="D8910" s="21" t="s">
        <v>4436</v>
      </c>
      <c r="E8910" s="21"/>
    </row>
    <row r="8911" spans="1:5" ht="15" thickBot="1" x14ac:dyDescent="0.35">
      <c r="A8911" s="10" t="s">
        <v>4713</v>
      </c>
      <c r="B8911" s="10" t="s">
        <v>5</v>
      </c>
      <c r="C8911" s="10" t="s">
        <v>63</v>
      </c>
      <c r="D8911" s="21" t="s">
        <v>4436</v>
      </c>
      <c r="E8911" s="21"/>
    </row>
    <row r="8912" spans="1:5" ht="15" thickBot="1" x14ac:dyDescent="0.35">
      <c r="A8912" s="10" t="s">
        <v>4714</v>
      </c>
      <c r="B8912" s="10" t="s">
        <v>5</v>
      </c>
      <c r="C8912" s="10" t="s">
        <v>63</v>
      </c>
      <c r="D8912" s="21" t="s">
        <v>4436</v>
      </c>
      <c r="E8912" s="21"/>
    </row>
    <row r="8913" spans="1:5" ht="15" thickBot="1" x14ac:dyDescent="0.35">
      <c r="A8913" s="10" t="s">
        <v>4715</v>
      </c>
      <c r="B8913" s="10" t="s">
        <v>5</v>
      </c>
      <c r="C8913" s="10" t="s">
        <v>63</v>
      </c>
      <c r="D8913" s="21" t="s">
        <v>4436</v>
      </c>
      <c r="E8913" s="21"/>
    </row>
    <row r="8914" spans="1:5" ht="15" thickBot="1" x14ac:dyDescent="0.35">
      <c r="A8914" s="10" t="s">
        <v>4716</v>
      </c>
      <c r="B8914" s="10" t="s">
        <v>5</v>
      </c>
      <c r="C8914" s="10" t="s">
        <v>63</v>
      </c>
      <c r="D8914" s="21" t="s">
        <v>4436</v>
      </c>
      <c r="E8914" s="21"/>
    </row>
    <row r="8915" spans="1:5" ht="15" thickBot="1" x14ac:dyDescent="0.35">
      <c r="A8915" s="10" t="s">
        <v>4717</v>
      </c>
      <c r="B8915" s="10" t="s">
        <v>5</v>
      </c>
      <c r="C8915" s="10" t="s">
        <v>63</v>
      </c>
      <c r="D8915" s="21" t="s">
        <v>4436</v>
      </c>
      <c r="E8915" s="21"/>
    </row>
    <row r="8916" spans="1:5" ht="15" thickBot="1" x14ac:dyDescent="0.35">
      <c r="A8916" s="10" t="s">
        <v>4718</v>
      </c>
      <c r="B8916" s="10" t="s">
        <v>5</v>
      </c>
      <c r="C8916" s="10" t="s">
        <v>63</v>
      </c>
      <c r="D8916" s="21" t="s">
        <v>4436</v>
      </c>
      <c r="E8916" s="21"/>
    </row>
    <row r="8917" spans="1:5" ht="15" thickBot="1" x14ac:dyDescent="0.35">
      <c r="A8917" s="10" t="s">
        <v>4719</v>
      </c>
      <c r="B8917" s="10" t="s">
        <v>10</v>
      </c>
      <c r="C8917" s="10" t="s">
        <v>63</v>
      </c>
      <c r="D8917" s="21" t="s">
        <v>4436</v>
      </c>
      <c r="E8917" s="21"/>
    </row>
    <row r="8918" spans="1:5" ht="15" thickBot="1" x14ac:dyDescent="0.35">
      <c r="A8918" s="10" t="s">
        <v>4720</v>
      </c>
      <c r="B8918" s="10" t="s">
        <v>10</v>
      </c>
      <c r="C8918" s="10" t="s">
        <v>63</v>
      </c>
      <c r="D8918" s="21" t="s">
        <v>4436</v>
      </c>
      <c r="E8918" s="21"/>
    </row>
    <row r="8919" spans="1:5" ht="15" thickBot="1" x14ac:dyDescent="0.35">
      <c r="A8919" s="10" t="s">
        <v>4721</v>
      </c>
      <c r="B8919" s="10" t="s">
        <v>10</v>
      </c>
      <c r="C8919" s="10" t="s">
        <v>63</v>
      </c>
      <c r="D8919" s="21" t="s">
        <v>4436</v>
      </c>
      <c r="E8919" s="21"/>
    </row>
    <row r="8920" spans="1:5" ht="15" thickBot="1" x14ac:dyDescent="0.35">
      <c r="A8920" s="10" t="s">
        <v>4722</v>
      </c>
      <c r="B8920" s="10" t="s">
        <v>10</v>
      </c>
      <c r="C8920" s="10" t="s">
        <v>63</v>
      </c>
      <c r="D8920" s="21" t="s">
        <v>4436</v>
      </c>
      <c r="E8920" s="21"/>
    </row>
    <row r="8921" spans="1:5" ht="15" thickBot="1" x14ac:dyDescent="0.35">
      <c r="A8921" s="10" t="s">
        <v>4723</v>
      </c>
      <c r="B8921" s="10" t="s">
        <v>10</v>
      </c>
      <c r="C8921" s="10" t="s">
        <v>63</v>
      </c>
      <c r="D8921" s="21" t="s">
        <v>4436</v>
      </c>
      <c r="E8921" s="21"/>
    </row>
    <row r="8922" spans="1:5" ht="15" thickBot="1" x14ac:dyDescent="0.35">
      <c r="A8922" s="10" t="s">
        <v>4724</v>
      </c>
      <c r="B8922" s="10" t="s">
        <v>10</v>
      </c>
      <c r="C8922" s="10" t="s">
        <v>63</v>
      </c>
      <c r="D8922" s="21" t="s">
        <v>4436</v>
      </c>
      <c r="E8922" s="21"/>
    </row>
    <row r="8923" spans="1:5" ht="15" thickBot="1" x14ac:dyDescent="0.35">
      <c r="A8923" s="10" t="s">
        <v>4725</v>
      </c>
      <c r="B8923" s="10" t="s">
        <v>10</v>
      </c>
      <c r="C8923" s="10" t="s">
        <v>63</v>
      </c>
      <c r="D8923" s="21" t="s">
        <v>4436</v>
      </c>
      <c r="E8923" s="21"/>
    </row>
    <row r="8924" spans="1:5" ht="15" thickBot="1" x14ac:dyDescent="0.35">
      <c r="A8924" s="9" t="s">
        <v>4726</v>
      </c>
      <c r="B8924" s="9" t="s">
        <v>68</v>
      </c>
      <c r="C8924" s="9" t="s">
        <v>63</v>
      </c>
      <c r="D8924" s="22" t="s">
        <v>4436</v>
      </c>
      <c r="E8924" s="22"/>
    </row>
    <row r="8925" spans="1:5" ht="15" thickBot="1" x14ac:dyDescent="0.35">
      <c r="A8925" s="17"/>
      <c r="B8925" s="17"/>
      <c r="C8925" s="18"/>
      <c r="D8925" s="2" t="s">
        <v>211</v>
      </c>
      <c r="E8925" s="3" t="s">
        <v>212</v>
      </c>
    </row>
    <row r="8926" spans="1:5" ht="15" thickBot="1" x14ac:dyDescent="0.35">
      <c r="A8926" s="17"/>
      <c r="B8926" s="17"/>
      <c r="C8926" s="18"/>
      <c r="D8926" s="1">
        <v>0</v>
      </c>
      <c r="E8926" s="4" t="s">
        <v>69</v>
      </c>
    </row>
    <row r="8927" spans="1:5" ht="15" thickBot="1" x14ac:dyDescent="0.35">
      <c r="A8927" s="19"/>
      <c r="B8927" s="19"/>
      <c r="C8927" s="20"/>
      <c r="D8927" s="5">
        <v>1</v>
      </c>
      <c r="E8927" s="6" t="s">
        <v>70</v>
      </c>
    </row>
    <row r="8928" spans="1:5" ht="15" thickBot="1" x14ac:dyDescent="0.35">
      <c r="A8928" s="9" t="s">
        <v>4727</v>
      </c>
      <c r="B8928" s="9" t="s">
        <v>68</v>
      </c>
      <c r="C8928" s="9" t="s">
        <v>63</v>
      </c>
      <c r="D8928" s="22" t="s">
        <v>4436</v>
      </c>
      <c r="E8928" s="22"/>
    </row>
    <row r="8929" spans="1:5" ht="15" thickBot="1" x14ac:dyDescent="0.35">
      <c r="A8929" s="17"/>
      <c r="B8929" s="17"/>
      <c r="C8929" s="18"/>
      <c r="D8929" s="2" t="s">
        <v>211</v>
      </c>
      <c r="E8929" s="3" t="s">
        <v>212</v>
      </c>
    </row>
    <row r="8930" spans="1:5" ht="15" thickBot="1" x14ac:dyDescent="0.35">
      <c r="A8930" s="17"/>
      <c r="B8930" s="17"/>
      <c r="C8930" s="18"/>
      <c r="D8930" s="1">
        <v>0</v>
      </c>
      <c r="E8930" s="4" t="s">
        <v>69</v>
      </c>
    </row>
    <row r="8931" spans="1:5" ht="15" thickBot="1" x14ac:dyDescent="0.35">
      <c r="A8931" s="19"/>
      <c r="B8931" s="19"/>
      <c r="C8931" s="20"/>
      <c r="D8931" s="5">
        <v>1</v>
      </c>
      <c r="E8931" s="6" t="s">
        <v>70</v>
      </c>
    </row>
    <row r="8932" spans="1:5" ht="15" thickBot="1" x14ac:dyDescent="0.35">
      <c r="A8932" s="9" t="s">
        <v>4728</v>
      </c>
      <c r="B8932" s="9" t="s">
        <v>68</v>
      </c>
      <c r="C8932" s="9" t="s">
        <v>63</v>
      </c>
      <c r="D8932" s="22" t="s">
        <v>4436</v>
      </c>
      <c r="E8932" s="22"/>
    </row>
    <row r="8933" spans="1:5" ht="15" thickBot="1" x14ac:dyDescent="0.35">
      <c r="A8933" s="17"/>
      <c r="B8933" s="17"/>
      <c r="C8933" s="18"/>
      <c r="D8933" s="2" t="s">
        <v>211</v>
      </c>
      <c r="E8933" s="3" t="s">
        <v>212</v>
      </c>
    </row>
    <row r="8934" spans="1:5" ht="15" thickBot="1" x14ac:dyDescent="0.35">
      <c r="A8934" s="17"/>
      <c r="B8934" s="17"/>
      <c r="C8934" s="18"/>
      <c r="D8934" s="1">
        <v>0</v>
      </c>
      <c r="E8934" s="4" t="s">
        <v>69</v>
      </c>
    </row>
    <row r="8935" spans="1:5" ht="15" thickBot="1" x14ac:dyDescent="0.35">
      <c r="A8935" s="19"/>
      <c r="B8935" s="19"/>
      <c r="C8935" s="20"/>
      <c r="D8935" s="5">
        <v>1</v>
      </c>
      <c r="E8935" s="6" t="s">
        <v>70</v>
      </c>
    </row>
    <row r="8936" spans="1:5" ht="15" thickBot="1" x14ac:dyDescent="0.35">
      <c r="A8936" s="9" t="s">
        <v>4729</v>
      </c>
      <c r="B8936" s="9" t="s">
        <v>68</v>
      </c>
      <c r="C8936" s="9" t="s">
        <v>63</v>
      </c>
      <c r="D8936" s="22" t="s">
        <v>4436</v>
      </c>
      <c r="E8936" s="22"/>
    </row>
    <row r="8937" spans="1:5" ht="15" thickBot="1" x14ac:dyDescent="0.35">
      <c r="A8937" s="17"/>
      <c r="B8937" s="17"/>
      <c r="C8937" s="18"/>
      <c r="D8937" s="2" t="s">
        <v>211</v>
      </c>
      <c r="E8937" s="3" t="s">
        <v>212</v>
      </c>
    </row>
    <row r="8938" spans="1:5" ht="15" thickBot="1" x14ac:dyDescent="0.35">
      <c r="A8938" s="17"/>
      <c r="B8938" s="17"/>
      <c r="C8938" s="18"/>
      <c r="D8938" s="1">
        <v>0</v>
      </c>
      <c r="E8938" s="4" t="s">
        <v>69</v>
      </c>
    </row>
    <row r="8939" spans="1:5" ht="15" thickBot="1" x14ac:dyDescent="0.35">
      <c r="A8939" s="19"/>
      <c r="B8939" s="19"/>
      <c r="C8939" s="20"/>
      <c r="D8939" s="5">
        <v>1</v>
      </c>
      <c r="E8939" s="6" t="s">
        <v>70</v>
      </c>
    </row>
    <row r="8940" spans="1:5" ht="15" thickBot="1" x14ac:dyDescent="0.35">
      <c r="A8940" s="9" t="s">
        <v>4730</v>
      </c>
      <c r="B8940" s="9" t="s">
        <v>68</v>
      </c>
      <c r="C8940" s="9" t="s">
        <v>63</v>
      </c>
      <c r="D8940" s="22" t="s">
        <v>4436</v>
      </c>
      <c r="E8940" s="22"/>
    </row>
    <row r="8941" spans="1:5" ht="15" thickBot="1" x14ac:dyDescent="0.35">
      <c r="A8941" s="17"/>
      <c r="B8941" s="17"/>
      <c r="C8941" s="18"/>
      <c r="D8941" s="2" t="s">
        <v>211</v>
      </c>
      <c r="E8941" s="3" t="s">
        <v>212</v>
      </c>
    </row>
    <row r="8942" spans="1:5" ht="15" thickBot="1" x14ac:dyDescent="0.35">
      <c r="A8942" s="17"/>
      <c r="B8942" s="17"/>
      <c r="C8942" s="18"/>
      <c r="D8942" s="1">
        <v>0</v>
      </c>
      <c r="E8942" s="4" t="s">
        <v>69</v>
      </c>
    </row>
    <row r="8943" spans="1:5" ht="15" thickBot="1" x14ac:dyDescent="0.35">
      <c r="A8943" s="19"/>
      <c r="B8943" s="19"/>
      <c r="C8943" s="20"/>
      <c r="D8943" s="5">
        <v>1</v>
      </c>
      <c r="E8943" s="6" t="s">
        <v>70</v>
      </c>
    </row>
    <row r="8944" spans="1:5" ht="15" thickBot="1" x14ac:dyDescent="0.35">
      <c r="A8944" s="9" t="s">
        <v>4731</v>
      </c>
      <c r="B8944" s="9" t="s">
        <v>68</v>
      </c>
      <c r="C8944" s="9" t="s">
        <v>63</v>
      </c>
      <c r="D8944" s="22" t="s">
        <v>4436</v>
      </c>
      <c r="E8944" s="22"/>
    </row>
    <row r="8945" spans="1:5" ht="15" thickBot="1" x14ac:dyDescent="0.35">
      <c r="A8945" s="17"/>
      <c r="B8945" s="17"/>
      <c r="C8945" s="18"/>
      <c r="D8945" s="2" t="s">
        <v>211</v>
      </c>
      <c r="E8945" s="3" t="s">
        <v>212</v>
      </c>
    </row>
    <row r="8946" spans="1:5" ht="15" thickBot="1" x14ac:dyDescent="0.35">
      <c r="A8946" s="17"/>
      <c r="B8946" s="17"/>
      <c r="C8946" s="18"/>
      <c r="D8946" s="1">
        <v>0</v>
      </c>
      <c r="E8946" s="4" t="s">
        <v>69</v>
      </c>
    </row>
    <row r="8947" spans="1:5" ht="15" thickBot="1" x14ac:dyDescent="0.35">
      <c r="A8947" s="19"/>
      <c r="B8947" s="19"/>
      <c r="C8947" s="20"/>
      <c r="D8947" s="5">
        <v>1</v>
      </c>
      <c r="E8947" s="6" t="s">
        <v>70</v>
      </c>
    </row>
    <row r="8948" spans="1:5" ht="15" thickBot="1" x14ac:dyDescent="0.35">
      <c r="A8948" s="9" t="s">
        <v>4732</v>
      </c>
      <c r="B8948" s="9" t="s">
        <v>68</v>
      </c>
      <c r="C8948" s="9" t="s">
        <v>63</v>
      </c>
      <c r="D8948" s="22" t="s">
        <v>4436</v>
      </c>
      <c r="E8948" s="22"/>
    </row>
    <row r="8949" spans="1:5" ht="15" thickBot="1" x14ac:dyDescent="0.35">
      <c r="A8949" s="17"/>
      <c r="B8949" s="17"/>
      <c r="C8949" s="18"/>
      <c r="D8949" s="2" t="s">
        <v>211</v>
      </c>
      <c r="E8949" s="3" t="s">
        <v>212</v>
      </c>
    </row>
    <row r="8950" spans="1:5" ht="15" thickBot="1" x14ac:dyDescent="0.35">
      <c r="A8950" s="17"/>
      <c r="B8950" s="17"/>
      <c r="C8950" s="18"/>
      <c r="D8950" s="1">
        <v>0</v>
      </c>
      <c r="E8950" s="4" t="s">
        <v>69</v>
      </c>
    </row>
    <row r="8951" spans="1:5" ht="15" thickBot="1" x14ac:dyDescent="0.35">
      <c r="A8951" s="19"/>
      <c r="B8951" s="19"/>
      <c r="C8951" s="20"/>
      <c r="D8951" s="5">
        <v>1</v>
      </c>
      <c r="E8951" s="6" t="s">
        <v>70</v>
      </c>
    </row>
    <row r="8952" spans="1:5" ht="15" thickBot="1" x14ac:dyDescent="0.35">
      <c r="A8952" s="9" t="s">
        <v>4733</v>
      </c>
      <c r="B8952" s="9" t="s">
        <v>68</v>
      </c>
      <c r="C8952" s="9" t="s">
        <v>63</v>
      </c>
      <c r="D8952" s="22" t="s">
        <v>4436</v>
      </c>
      <c r="E8952" s="22"/>
    </row>
    <row r="8953" spans="1:5" ht="15" thickBot="1" x14ac:dyDescent="0.35">
      <c r="A8953" s="17"/>
      <c r="B8953" s="17"/>
      <c r="C8953" s="18"/>
      <c r="D8953" s="2" t="s">
        <v>211</v>
      </c>
      <c r="E8953" s="3" t="s">
        <v>212</v>
      </c>
    </row>
    <row r="8954" spans="1:5" ht="15" thickBot="1" x14ac:dyDescent="0.35">
      <c r="A8954" s="17"/>
      <c r="B8954" s="17"/>
      <c r="C8954" s="18"/>
      <c r="D8954" s="1">
        <v>0</v>
      </c>
      <c r="E8954" s="4" t="s">
        <v>69</v>
      </c>
    </row>
    <row r="8955" spans="1:5" ht="15" thickBot="1" x14ac:dyDescent="0.35">
      <c r="A8955" s="19"/>
      <c r="B8955" s="19"/>
      <c r="C8955" s="20"/>
      <c r="D8955" s="5">
        <v>1</v>
      </c>
      <c r="E8955" s="6" t="s">
        <v>70</v>
      </c>
    </row>
    <row r="8956" spans="1:5" ht="15" thickBot="1" x14ac:dyDescent="0.35">
      <c r="A8956" s="9" t="s">
        <v>4734</v>
      </c>
      <c r="B8956" s="9" t="s">
        <v>68</v>
      </c>
      <c r="C8956" s="9" t="s">
        <v>63</v>
      </c>
      <c r="D8956" s="22" t="s">
        <v>4436</v>
      </c>
      <c r="E8956" s="22"/>
    </row>
    <row r="8957" spans="1:5" ht="15" thickBot="1" x14ac:dyDescent="0.35">
      <c r="A8957" s="17"/>
      <c r="B8957" s="17"/>
      <c r="C8957" s="18"/>
      <c r="D8957" s="2" t="s">
        <v>211</v>
      </c>
      <c r="E8957" s="3" t="s">
        <v>212</v>
      </c>
    </row>
    <row r="8958" spans="1:5" ht="15" thickBot="1" x14ac:dyDescent="0.35">
      <c r="A8958" s="17"/>
      <c r="B8958" s="17"/>
      <c r="C8958" s="18"/>
      <c r="D8958" s="1">
        <v>0</v>
      </c>
      <c r="E8958" s="4" t="s">
        <v>69</v>
      </c>
    </row>
    <row r="8959" spans="1:5" ht="15" thickBot="1" x14ac:dyDescent="0.35">
      <c r="A8959" s="19"/>
      <c r="B8959" s="19"/>
      <c r="C8959" s="20"/>
      <c r="D8959" s="5">
        <v>1</v>
      </c>
      <c r="E8959" s="6" t="s">
        <v>70</v>
      </c>
    </row>
    <row r="8960" spans="1:5" ht="15" thickBot="1" x14ac:dyDescent="0.35">
      <c r="A8960" s="9" t="s">
        <v>4735</v>
      </c>
      <c r="B8960" s="9" t="s">
        <v>68</v>
      </c>
      <c r="C8960" s="9" t="s">
        <v>63</v>
      </c>
      <c r="D8960" s="22" t="s">
        <v>4436</v>
      </c>
      <c r="E8960" s="22"/>
    </row>
    <row r="8961" spans="1:5" ht="15" thickBot="1" x14ac:dyDescent="0.35">
      <c r="A8961" s="17"/>
      <c r="B8961" s="17"/>
      <c r="C8961" s="18"/>
      <c r="D8961" s="2" t="s">
        <v>211</v>
      </c>
      <c r="E8961" s="3" t="s">
        <v>212</v>
      </c>
    </row>
    <row r="8962" spans="1:5" ht="15" thickBot="1" x14ac:dyDescent="0.35">
      <c r="A8962" s="17"/>
      <c r="B8962" s="17"/>
      <c r="C8962" s="18"/>
      <c r="D8962" s="1">
        <v>0</v>
      </c>
      <c r="E8962" s="4" t="s">
        <v>69</v>
      </c>
    </row>
    <row r="8963" spans="1:5" ht="15" thickBot="1" x14ac:dyDescent="0.35">
      <c r="A8963" s="19"/>
      <c r="B8963" s="19"/>
      <c r="C8963" s="20"/>
      <c r="D8963" s="5">
        <v>1</v>
      </c>
      <c r="E8963" s="6" t="s">
        <v>70</v>
      </c>
    </row>
    <row r="8964" spans="1:5" ht="15" thickBot="1" x14ac:dyDescent="0.35">
      <c r="A8964" s="9" t="s">
        <v>4736</v>
      </c>
      <c r="B8964" s="9" t="s">
        <v>68</v>
      </c>
      <c r="C8964" s="9" t="s">
        <v>63</v>
      </c>
      <c r="D8964" s="22" t="s">
        <v>4436</v>
      </c>
      <c r="E8964" s="22"/>
    </row>
    <row r="8965" spans="1:5" ht="15" thickBot="1" x14ac:dyDescent="0.35">
      <c r="A8965" s="17"/>
      <c r="B8965" s="17"/>
      <c r="C8965" s="18"/>
      <c r="D8965" s="2" t="s">
        <v>211</v>
      </c>
      <c r="E8965" s="3" t="s">
        <v>212</v>
      </c>
    </row>
    <row r="8966" spans="1:5" ht="15" thickBot="1" x14ac:dyDescent="0.35">
      <c r="A8966" s="17"/>
      <c r="B8966" s="17"/>
      <c r="C8966" s="18"/>
      <c r="D8966" s="1">
        <v>0</v>
      </c>
      <c r="E8966" s="4" t="s">
        <v>69</v>
      </c>
    </row>
    <row r="8967" spans="1:5" ht="15" thickBot="1" x14ac:dyDescent="0.35">
      <c r="A8967" s="19"/>
      <c r="B8967" s="19"/>
      <c r="C8967" s="20"/>
      <c r="D8967" s="5">
        <v>1</v>
      </c>
      <c r="E8967" s="6" t="s">
        <v>70</v>
      </c>
    </row>
    <row r="8968" spans="1:5" ht="15" thickBot="1" x14ac:dyDescent="0.35">
      <c r="A8968" s="9" t="s">
        <v>4737</v>
      </c>
      <c r="B8968" s="9" t="s">
        <v>68</v>
      </c>
      <c r="C8968" s="9" t="s">
        <v>63</v>
      </c>
      <c r="D8968" s="22" t="s">
        <v>4436</v>
      </c>
      <c r="E8968" s="22"/>
    </row>
    <row r="8969" spans="1:5" ht="15" thickBot="1" x14ac:dyDescent="0.35">
      <c r="A8969" s="17"/>
      <c r="B8969" s="17"/>
      <c r="C8969" s="18"/>
      <c r="D8969" s="2" t="s">
        <v>211</v>
      </c>
      <c r="E8969" s="3" t="s">
        <v>212</v>
      </c>
    </row>
    <row r="8970" spans="1:5" ht="15" thickBot="1" x14ac:dyDescent="0.35">
      <c r="A8970" s="17"/>
      <c r="B8970" s="17"/>
      <c r="C8970" s="18"/>
      <c r="D8970" s="1">
        <v>0</v>
      </c>
      <c r="E8970" s="4" t="s">
        <v>69</v>
      </c>
    </row>
    <row r="8971" spans="1:5" ht="15" thickBot="1" x14ac:dyDescent="0.35">
      <c r="A8971" s="19"/>
      <c r="B8971" s="19"/>
      <c r="C8971" s="20"/>
      <c r="D8971" s="5">
        <v>1</v>
      </c>
      <c r="E8971" s="6" t="s">
        <v>70</v>
      </c>
    </row>
    <row r="8972" spans="1:5" ht="15" thickBot="1" x14ac:dyDescent="0.35">
      <c r="A8972" s="9" t="s">
        <v>4738</v>
      </c>
      <c r="B8972" s="9" t="s">
        <v>68</v>
      </c>
      <c r="C8972" s="9" t="s">
        <v>63</v>
      </c>
      <c r="D8972" s="22" t="s">
        <v>4436</v>
      </c>
      <c r="E8972" s="22"/>
    </row>
    <row r="8973" spans="1:5" ht="15" thickBot="1" x14ac:dyDescent="0.35">
      <c r="A8973" s="17"/>
      <c r="B8973" s="17"/>
      <c r="C8973" s="18"/>
      <c r="D8973" s="2" t="s">
        <v>211</v>
      </c>
      <c r="E8973" s="3" t="s">
        <v>212</v>
      </c>
    </row>
    <row r="8974" spans="1:5" ht="15" thickBot="1" x14ac:dyDescent="0.35">
      <c r="A8974" s="17"/>
      <c r="B8974" s="17"/>
      <c r="C8974" s="18"/>
      <c r="D8974" s="1">
        <v>0</v>
      </c>
      <c r="E8974" s="4" t="s">
        <v>69</v>
      </c>
    </row>
    <row r="8975" spans="1:5" ht="15" thickBot="1" x14ac:dyDescent="0.35">
      <c r="A8975" s="19"/>
      <c r="B8975" s="19"/>
      <c r="C8975" s="20"/>
      <c r="D8975" s="5">
        <v>1</v>
      </c>
      <c r="E8975" s="6" t="s">
        <v>70</v>
      </c>
    </row>
    <row r="8976" spans="1:5" ht="15" thickBot="1" x14ac:dyDescent="0.35">
      <c r="A8976" s="9" t="s">
        <v>4739</v>
      </c>
      <c r="B8976" s="9" t="s">
        <v>68</v>
      </c>
      <c r="C8976" s="9" t="s">
        <v>63</v>
      </c>
      <c r="D8976" s="22" t="s">
        <v>4436</v>
      </c>
      <c r="E8976" s="22"/>
    </row>
    <row r="8977" spans="1:5" ht="15" thickBot="1" x14ac:dyDescent="0.35">
      <c r="A8977" s="17"/>
      <c r="B8977" s="17"/>
      <c r="C8977" s="18"/>
      <c r="D8977" s="2" t="s">
        <v>211</v>
      </c>
      <c r="E8977" s="3" t="s">
        <v>212</v>
      </c>
    </row>
    <row r="8978" spans="1:5" ht="15" thickBot="1" x14ac:dyDescent="0.35">
      <c r="A8978" s="17"/>
      <c r="B8978" s="17"/>
      <c r="C8978" s="18"/>
      <c r="D8978" s="1">
        <v>0</v>
      </c>
      <c r="E8978" s="4" t="s">
        <v>69</v>
      </c>
    </row>
    <row r="8979" spans="1:5" ht="15" thickBot="1" x14ac:dyDescent="0.35">
      <c r="A8979" s="19"/>
      <c r="B8979" s="19"/>
      <c r="C8979" s="20"/>
      <c r="D8979" s="5">
        <v>1</v>
      </c>
      <c r="E8979" s="6" t="s">
        <v>70</v>
      </c>
    </row>
    <row r="8980" spans="1:5" ht="15" thickBot="1" x14ac:dyDescent="0.35">
      <c r="A8980" s="9" t="s">
        <v>4740</v>
      </c>
      <c r="B8980" s="9" t="s">
        <v>68</v>
      </c>
      <c r="C8980" s="9" t="s">
        <v>63</v>
      </c>
      <c r="D8980" s="22" t="s">
        <v>4436</v>
      </c>
      <c r="E8980" s="22"/>
    </row>
    <row r="8981" spans="1:5" ht="15" thickBot="1" x14ac:dyDescent="0.35">
      <c r="A8981" s="17"/>
      <c r="B8981" s="17"/>
      <c r="C8981" s="18"/>
      <c r="D8981" s="2" t="s">
        <v>211</v>
      </c>
      <c r="E8981" s="3" t="s">
        <v>212</v>
      </c>
    </row>
    <row r="8982" spans="1:5" ht="15" thickBot="1" x14ac:dyDescent="0.35">
      <c r="A8982" s="17"/>
      <c r="B8982" s="17"/>
      <c r="C8982" s="18"/>
      <c r="D8982" s="1">
        <v>0</v>
      </c>
      <c r="E8982" s="4" t="s">
        <v>69</v>
      </c>
    </row>
    <row r="8983" spans="1:5" ht="15" thickBot="1" x14ac:dyDescent="0.35">
      <c r="A8983" s="19"/>
      <c r="B8983" s="19"/>
      <c r="C8983" s="20"/>
      <c r="D8983" s="5">
        <v>1</v>
      </c>
      <c r="E8983" s="6" t="s">
        <v>70</v>
      </c>
    </row>
    <row r="8984" spans="1:5" ht="15" thickBot="1" x14ac:dyDescent="0.35">
      <c r="A8984" s="9" t="s">
        <v>4741</v>
      </c>
      <c r="B8984" s="9" t="s">
        <v>68</v>
      </c>
      <c r="C8984" s="9" t="s">
        <v>63</v>
      </c>
      <c r="D8984" s="22" t="s">
        <v>4436</v>
      </c>
      <c r="E8984" s="22"/>
    </row>
    <row r="8985" spans="1:5" ht="15" thickBot="1" x14ac:dyDescent="0.35">
      <c r="A8985" s="17"/>
      <c r="B8985" s="17"/>
      <c r="C8985" s="18"/>
      <c r="D8985" s="2" t="s">
        <v>211</v>
      </c>
      <c r="E8985" s="3" t="s">
        <v>212</v>
      </c>
    </row>
    <row r="8986" spans="1:5" ht="15" thickBot="1" x14ac:dyDescent="0.35">
      <c r="A8986" s="17"/>
      <c r="B8986" s="17"/>
      <c r="C8986" s="18"/>
      <c r="D8986" s="1">
        <v>0</v>
      </c>
      <c r="E8986" s="4" t="s">
        <v>69</v>
      </c>
    </row>
    <row r="8987" spans="1:5" ht="15" thickBot="1" x14ac:dyDescent="0.35">
      <c r="A8987" s="19"/>
      <c r="B8987" s="19"/>
      <c r="C8987" s="20"/>
      <c r="D8987" s="5">
        <v>1</v>
      </c>
      <c r="E8987" s="6" t="s">
        <v>70</v>
      </c>
    </row>
    <row r="8988" spans="1:5" ht="15" thickBot="1" x14ac:dyDescent="0.35">
      <c r="A8988" s="9" t="s">
        <v>4742</v>
      </c>
      <c r="B8988" s="9" t="s">
        <v>68</v>
      </c>
      <c r="C8988" s="9" t="s">
        <v>63</v>
      </c>
      <c r="D8988" s="22" t="s">
        <v>4436</v>
      </c>
      <c r="E8988" s="22"/>
    </row>
    <row r="8989" spans="1:5" ht="15" thickBot="1" x14ac:dyDescent="0.35">
      <c r="A8989" s="17"/>
      <c r="B8989" s="17"/>
      <c r="C8989" s="18"/>
      <c r="D8989" s="2" t="s">
        <v>211</v>
      </c>
      <c r="E8989" s="3" t="s">
        <v>212</v>
      </c>
    </row>
    <row r="8990" spans="1:5" ht="15" thickBot="1" x14ac:dyDescent="0.35">
      <c r="A8990" s="17"/>
      <c r="B8990" s="17"/>
      <c r="C8990" s="18"/>
      <c r="D8990" s="1">
        <v>0</v>
      </c>
      <c r="E8990" s="4" t="s">
        <v>69</v>
      </c>
    </row>
    <row r="8991" spans="1:5" ht="15" thickBot="1" x14ac:dyDescent="0.35">
      <c r="A8991" s="19"/>
      <c r="B8991" s="19"/>
      <c r="C8991" s="20"/>
      <c r="D8991" s="5">
        <v>1</v>
      </c>
      <c r="E8991" s="6" t="s">
        <v>70</v>
      </c>
    </row>
    <row r="8992" spans="1:5" ht="15" thickBot="1" x14ac:dyDescent="0.35">
      <c r="A8992" s="9" t="s">
        <v>4743</v>
      </c>
      <c r="B8992" s="9" t="s">
        <v>68</v>
      </c>
      <c r="C8992" s="9" t="s">
        <v>63</v>
      </c>
      <c r="D8992" s="22" t="s">
        <v>4436</v>
      </c>
      <c r="E8992" s="22"/>
    </row>
    <row r="8993" spans="1:5" ht="15" thickBot="1" x14ac:dyDescent="0.35">
      <c r="A8993" s="17"/>
      <c r="B8993" s="17"/>
      <c r="C8993" s="18"/>
      <c r="D8993" s="2" t="s">
        <v>211</v>
      </c>
      <c r="E8993" s="3" t="s">
        <v>212</v>
      </c>
    </row>
    <row r="8994" spans="1:5" ht="15" thickBot="1" x14ac:dyDescent="0.35">
      <c r="A8994" s="17"/>
      <c r="B8994" s="17"/>
      <c r="C8994" s="18"/>
      <c r="D8994" s="1">
        <v>0</v>
      </c>
      <c r="E8994" s="4" t="s">
        <v>69</v>
      </c>
    </row>
    <row r="8995" spans="1:5" ht="15" thickBot="1" x14ac:dyDescent="0.35">
      <c r="A8995" s="19"/>
      <c r="B8995" s="19"/>
      <c r="C8995" s="20"/>
      <c r="D8995" s="5">
        <v>1</v>
      </c>
      <c r="E8995" s="6" t="s">
        <v>70</v>
      </c>
    </row>
    <row r="8996" spans="1:5" ht="15" thickBot="1" x14ac:dyDescent="0.35">
      <c r="A8996" s="9" t="s">
        <v>6131</v>
      </c>
      <c r="B8996" s="9" t="s">
        <v>68</v>
      </c>
      <c r="C8996" s="9" t="s">
        <v>63</v>
      </c>
      <c r="D8996" s="22" t="s">
        <v>4436</v>
      </c>
      <c r="E8996" s="22"/>
    </row>
    <row r="8997" spans="1:5" ht="15" thickBot="1" x14ac:dyDescent="0.35">
      <c r="A8997" s="17"/>
      <c r="B8997" s="17"/>
      <c r="C8997" s="18"/>
      <c r="D8997" s="2" t="s">
        <v>211</v>
      </c>
      <c r="E8997" s="3" t="s">
        <v>212</v>
      </c>
    </row>
    <row r="8998" spans="1:5" ht="15" thickBot="1" x14ac:dyDescent="0.35">
      <c r="A8998" s="17"/>
      <c r="B8998" s="17"/>
      <c r="C8998" s="18"/>
      <c r="D8998" s="1">
        <v>0</v>
      </c>
      <c r="E8998" s="4" t="s">
        <v>69</v>
      </c>
    </row>
    <row r="8999" spans="1:5" ht="15" thickBot="1" x14ac:dyDescent="0.35">
      <c r="A8999" s="19"/>
      <c r="B8999" s="19"/>
      <c r="C8999" s="20"/>
      <c r="D8999" s="5">
        <v>1</v>
      </c>
      <c r="E8999" s="6" t="s">
        <v>70</v>
      </c>
    </row>
    <row r="9000" spans="1:5" ht="15" thickBot="1" x14ac:dyDescent="0.35">
      <c r="A9000" s="9" t="s">
        <v>6132</v>
      </c>
      <c r="B9000" s="9" t="s">
        <v>68</v>
      </c>
      <c r="C9000" s="9" t="s">
        <v>63</v>
      </c>
      <c r="D9000" s="22" t="s">
        <v>4436</v>
      </c>
      <c r="E9000" s="22"/>
    </row>
    <row r="9001" spans="1:5" ht="15" thickBot="1" x14ac:dyDescent="0.35">
      <c r="A9001" s="17"/>
      <c r="B9001" s="17"/>
      <c r="C9001" s="18"/>
      <c r="D9001" s="2" t="s">
        <v>211</v>
      </c>
      <c r="E9001" s="3" t="s">
        <v>212</v>
      </c>
    </row>
    <row r="9002" spans="1:5" ht="15" thickBot="1" x14ac:dyDescent="0.35">
      <c r="A9002" s="17"/>
      <c r="B9002" s="17"/>
      <c r="C9002" s="18"/>
      <c r="D9002" s="1">
        <v>0</v>
      </c>
      <c r="E9002" s="4" t="s">
        <v>69</v>
      </c>
    </row>
    <row r="9003" spans="1:5" ht="15" thickBot="1" x14ac:dyDescent="0.35">
      <c r="A9003" s="19"/>
      <c r="B9003" s="19"/>
      <c r="C9003" s="20"/>
      <c r="D9003" s="5">
        <v>1</v>
      </c>
      <c r="E9003" s="6" t="s">
        <v>70</v>
      </c>
    </row>
    <row r="9004" spans="1:5" ht="15" thickBot="1" x14ac:dyDescent="0.35">
      <c r="A9004" s="9" t="s">
        <v>4744</v>
      </c>
      <c r="B9004" s="9" t="s">
        <v>68</v>
      </c>
      <c r="C9004" s="9" t="s">
        <v>63</v>
      </c>
      <c r="D9004" s="22" t="s">
        <v>4436</v>
      </c>
      <c r="E9004" s="22"/>
    </row>
    <row r="9005" spans="1:5" ht="15" thickBot="1" x14ac:dyDescent="0.35">
      <c r="A9005" s="17"/>
      <c r="B9005" s="17"/>
      <c r="C9005" s="18"/>
      <c r="D9005" s="2" t="s">
        <v>211</v>
      </c>
      <c r="E9005" s="3" t="s">
        <v>212</v>
      </c>
    </row>
    <row r="9006" spans="1:5" ht="15" thickBot="1" x14ac:dyDescent="0.35">
      <c r="A9006" s="17"/>
      <c r="B9006" s="17"/>
      <c r="C9006" s="18"/>
      <c r="D9006" s="1">
        <v>0</v>
      </c>
      <c r="E9006" s="4" t="s">
        <v>69</v>
      </c>
    </row>
    <row r="9007" spans="1:5" ht="15" thickBot="1" x14ac:dyDescent="0.35">
      <c r="A9007" s="19"/>
      <c r="B9007" s="19"/>
      <c r="C9007" s="20"/>
      <c r="D9007" s="5">
        <v>1</v>
      </c>
      <c r="E9007" s="6" t="s">
        <v>70</v>
      </c>
    </row>
    <row r="9008" spans="1:5" ht="15" thickBot="1" x14ac:dyDescent="0.35">
      <c r="A9008" s="9" t="s">
        <v>4745</v>
      </c>
      <c r="B9008" s="9" t="s">
        <v>68</v>
      </c>
      <c r="C9008" s="9" t="s">
        <v>63</v>
      </c>
      <c r="D9008" s="22" t="s">
        <v>4436</v>
      </c>
      <c r="E9008" s="22"/>
    </row>
    <row r="9009" spans="1:5" ht="15" thickBot="1" x14ac:dyDescent="0.35">
      <c r="A9009" s="17"/>
      <c r="B9009" s="17"/>
      <c r="C9009" s="18"/>
      <c r="D9009" s="2" t="s">
        <v>211</v>
      </c>
      <c r="E9009" s="3" t="s">
        <v>212</v>
      </c>
    </row>
    <row r="9010" spans="1:5" ht="15" thickBot="1" x14ac:dyDescent="0.35">
      <c r="A9010" s="17"/>
      <c r="B9010" s="17"/>
      <c r="C9010" s="18"/>
      <c r="D9010" s="1">
        <v>0</v>
      </c>
      <c r="E9010" s="4" t="s">
        <v>69</v>
      </c>
    </row>
    <row r="9011" spans="1:5" ht="15" thickBot="1" x14ac:dyDescent="0.35">
      <c r="A9011" s="19"/>
      <c r="B9011" s="19"/>
      <c r="C9011" s="20"/>
      <c r="D9011" s="5">
        <v>1</v>
      </c>
      <c r="E9011" s="6" t="s">
        <v>70</v>
      </c>
    </row>
    <row r="9012" spans="1:5" ht="15" thickBot="1" x14ac:dyDescent="0.35">
      <c r="A9012" s="9" t="s">
        <v>6133</v>
      </c>
      <c r="B9012" s="9" t="s">
        <v>68</v>
      </c>
      <c r="C9012" s="9" t="s">
        <v>63</v>
      </c>
      <c r="D9012" s="22" t="s">
        <v>4436</v>
      </c>
      <c r="E9012" s="22"/>
    </row>
    <row r="9013" spans="1:5" ht="15" thickBot="1" x14ac:dyDescent="0.35">
      <c r="A9013" s="17"/>
      <c r="B9013" s="17"/>
      <c r="C9013" s="18"/>
      <c r="D9013" s="2" t="s">
        <v>211</v>
      </c>
      <c r="E9013" s="3" t="s">
        <v>212</v>
      </c>
    </row>
    <row r="9014" spans="1:5" ht="15" thickBot="1" x14ac:dyDescent="0.35">
      <c r="A9014" s="17"/>
      <c r="B9014" s="17"/>
      <c r="C9014" s="18"/>
      <c r="D9014" s="1">
        <v>0</v>
      </c>
      <c r="E9014" s="4" t="s">
        <v>69</v>
      </c>
    </row>
    <row r="9015" spans="1:5" ht="15" thickBot="1" x14ac:dyDescent="0.35">
      <c r="A9015" s="19"/>
      <c r="B9015" s="19"/>
      <c r="C9015" s="20"/>
      <c r="D9015" s="5">
        <v>1</v>
      </c>
      <c r="E9015" s="6" t="s">
        <v>70</v>
      </c>
    </row>
    <row r="9016" spans="1:5" ht="15" thickBot="1" x14ac:dyDescent="0.35">
      <c r="A9016" s="9" t="s">
        <v>6134</v>
      </c>
      <c r="B9016" s="9" t="s">
        <v>68</v>
      </c>
      <c r="C9016" s="9" t="s">
        <v>63</v>
      </c>
      <c r="D9016" s="22" t="s">
        <v>4436</v>
      </c>
      <c r="E9016" s="22"/>
    </row>
    <row r="9017" spans="1:5" ht="15" thickBot="1" x14ac:dyDescent="0.35">
      <c r="A9017" s="17"/>
      <c r="B9017" s="17"/>
      <c r="C9017" s="18"/>
      <c r="D9017" s="2" t="s">
        <v>211</v>
      </c>
      <c r="E9017" s="3" t="s">
        <v>212</v>
      </c>
    </row>
    <row r="9018" spans="1:5" ht="15" thickBot="1" x14ac:dyDescent="0.35">
      <c r="A9018" s="17"/>
      <c r="B9018" s="17"/>
      <c r="C9018" s="18"/>
      <c r="D9018" s="1">
        <v>0</v>
      </c>
      <c r="E9018" s="4" t="s">
        <v>69</v>
      </c>
    </row>
    <row r="9019" spans="1:5" ht="15" thickBot="1" x14ac:dyDescent="0.35">
      <c r="A9019" s="19"/>
      <c r="B9019" s="19"/>
      <c r="C9019" s="20"/>
      <c r="D9019" s="5">
        <v>1</v>
      </c>
      <c r="E9019" s="6" t="s">
        <v>70</v>
      </c>
    </row>
    <row r="9020" spans="1:5" ht="15" thickBot="1" x14ac:dyDescent="0.35">
      <c r="A9020" s="9" t="s">
        <v>4746</v>
      </c>
      <c r="B9020" s="9" t="s">
        <v>68</v>
      </c>
      <c r="C9020" s="9" t="s">
        <v>63</v>
      </c>
      <c r="D9020" s="22" t="s">
        <v>4436</v>
      </c>
      <c r="E9020" s="22"/>
    </row>
    <row r="9021" spans="1:5" ht="15" thickBot="1" x14ac:dyDescent="0.35">
      <c r="A9021" s="17"/>
      <c r="B9021" s="17"/>
      <c r="C9021" s="18"/>
      <c r="D9021" s="2" t="s">
        <v>211</v>
      </c>
      <c r="E9021" s="3" t="s">
        <v>212</v>
      </c>
    </row>
    <row r="9022" spans="1:5" ht="15" thickBot="1" x14ac:dyDescent="0.35">
      <c r="A9022" s="17"/>
      <c r="B9022" s="17"/>
      <c r="C9022" s="18"/>
      <c r="D9022" s="1">
        <v>0</v>
      </c>
      <c r="E9022" s="4" t="s">
        <v>69</v>
      </c>
    </row>
    <row r="9023" spans="1:5" ht="15" thickBot="1" x14ac:dyDescent="0.35">
      <c r="A9023" s="19"/>
      <c r="B9023" s="19"/>
      <c r="C9023" s="20"/>
      <c r="D9023" s="5">
        <v>1</v>
      </c>
      <c r="E9023" s="6" t="s">
        <v>70</v>
      </c>
    </row>
    <row r="9024" spans="1:5" ht="15" thickBot="1" x14ac:dyDescent="0.35">
      <c r="A9024" s="9" t="s">
        <v>4747</v>
      </c>
      <c r="B9024" s="9" t="s">
        <v>68</v>
      </c>
      <c r="C9024" s="9" t="s">
        <v>63</v>
      </c>
      <c r="D9024" s="22" t="s">
        <v>4436</v>
      </c>
      <c r="E9024" s="22"/>
    </row>
    <row r="9025" spans="1:5" ht="15" thickBot="1" x14ac:dyDescent="0.35">
      <c r="A9025" s="17"/>
      <c r="B9025" s="17"/>
      <c r="C9025" s="18"/>
      <c r="D9025" s="2" t="s">
        <v>211</v>
      </c>
      <c r="E9025" s="3" t="s">
        <v>212</v>
      </c>
    </row>
    <row r="9026" spans="1:5" ht="15" thickBot="1" x14ac:dyDescent="0.35">
      <c r="A9026" s="17"/>
      <c r="B9026" s="17"/>
      <c r="C9026" s="18"/>
      <c r="D9026" s="1">
        <v>0</v>
      </c>
      <c r="E9026" s="4" t="s">
        <v>69</v>
      </c>
    </row>
    <row r="9027" spans="1:5" ht="15" thickBot="1" x14ac:dyDescent="0.35">
      <c r="A9027" s="19"/>
      <c r="B9027" s="19"/>
      <c r="C9027" s="20"/>
      <c r="D9027" s="5">
        <v>1</v>
      </c>
      <c r="E9027" s="6" t="s">
        <v>70</v>
      </c>
    </row>
    <row r="9028" spans="1:5" ht="15" thickBot="1" x14ac:dyDescent="0.35">
      <c r="A9028" s="9" t="s">
        <v>4748</v>
      </c>
      <c r="B9028" s="9" t="s">
        <v>68</v>
      </c>
      <c r="C9028" s="9" t="s">
        <v>63</v>
      </c>
      <c r="D9028" s="22" t="s">
        <v>4436</v>
      </c>
      <c r="E9028" s="22"/>
    </row>
    <row r="9029" spans="1:5" ht="15" thickBot="1" x14ac:dyDescent="0.35">
      <c r="A9029" s="17"/>
      <c r="B9029" s="17"/>
      <c r="C9029" s="18"/>
      <c r="D9029" s="2" t="s">
        <v>211</v>
      </c>
      <c r="E9029" s="3" t="s">
        <v>212</v>
      </c>
    </row>
    <row r="9030" spans="1:5" ht="15" thickBot="1" x14ac:dyDescent="0.35">
      <c r="A9030" s="17"/>
      <c r="B9030" s="17"/>
      <c r="C9030" s="18"/>
      <c r="D9030" s="1">
        <v>0</v>
      </c>
      <c r="E9030" s="4" t="s">
        <v>69</v>
      </c>
    </row>
    <row r="9031" spans="1:5" ht="15" thickBot="1" x14ac:dyDescent="0.35">
      <c r="A9031" s="19"/>
      <c r="B9031" s="19"/>
      <c r="C9031" s="20"/>
      <c r="D9031" s="5">
        <v>1</v>
      </c>
      <c r="E9031" s="6" t="s">
        <v>70</v>
      </c>
    </row>
    <row r="9032" spans="1:5" ht="15" thickBot="1" x14ac:dyDescent="0.35">
      <c r="A9032" s="9" t="s">
        <v>4797</v>
      </c>
      <c r="B9032" s="9" t="s">
        <v>68</v>
      </c>
      <c r="C9032" s="9" t="s">
        <v>63</v>
      </c>
      <c r="D9032" s="22" t="s">
        <v>4436</v>
      </c>
      <c r="E9032" s="22"/>
    </row>
    <row r="9033" spans="1:5" ht="15" thickBot="1" x14ac:dyDescent="0.35">
      <c r="A9033" s="17"/>
      <c r="B9033" s="17"/>
      <c r="C9033" s="18"/>
      <c r="D9033" s="2" t="s">
        <v>211</v>
      </c>
      <c r="E9033" s="3" t="s">
        <v>212</v>
      </c>
    </row>
    <row r="9034" spans="1:5" ht="15" thickBot="1" x14ac:dyDescent="0.35">
      <c r="A9034" s="17"/>
      <c r="B9034" s="17"/>
      <c r="C9034" s="18"/>
      <c r="D9034" s="1">
        <v>0</v>
      </c>
      <c r="E9034" s="4" t="s">
        <v>69</v>
      </c>
    </row>
    <row r="9035" spans="1:5" ht="15" thickBot="1" x14ac:dyDescent="0.35">
      <c r="A9035" s="19"/>
      <c r="B9035" s="19"/>
      <c r="C9035" s="20"/>
      <c r="D9035" s="5">
        <v>1</v>
      </c>
      <c r="E9035" s="6" t="s">
        <v>70</v>
      </c>
    </row>
    <row r="9036" spans="1:5" ht="15" thickBot="1" x14ac:dyDescent="0.35">
      <c r="A9036" s="9" t="s">
        <v>6135</v>
      </c>
      <c r="B9036" s="9" t="s">
        <v>68</v>
      </c>
      <c r="C9036" s="9" t="s">
        <v>63</v>
      </c>
      <c r="D9036" s="22" t="s">
        <v>4436</v>
      </c>
      <c r="E9036" s="22"/>
    </row>
    <row r="9037" spans="1:5" ht="15" thickBot="1" x14ac:dyDescent="0.35">
      <c r="A9037" s="17"/>
      <c r="B9037" s="17"/>
      <c r="C9037" s="18"/>
      <c r="D9037" s="2" t="s">
        <v>211</v>
      </c>
      <c r="E9037" s="3" t="s">
        <v>212</v>
      </c>
    </row>
    <row r="9038" spans="1:5" ht="15" thickBot="1" x14ac:dyDescent="0.35">
      <c r="A9038" s="17"/>
      <c r="B9038" s="17"/>
      <c r="C9038" s="18"/>
      <c r="D9038" s="1">
        <v>0</v>
      </c>
      <c r="E9038" s="4" t="s">
        <v>69</v>
      </c>
    </row>
    <row r="9039" spans="1:5" ht="15" thickBot="1" x14ac:dyDescent="0.35">
      <c r="A9039" s="19"/>
      <c r="B9039" s="19"/>
      <c r="C9039" s="20"/>
      <c r="D9039" s="5">
        <v>1</v>
      </c>
      <c r="E9039" s="6" t="s">
        <v>70</v>
      </c>
    </row>
    <row r="9040" spans="1:5" ht="15" thickBot="1" x14ac:dyDescent="0.35">
      <c r="A9040" s="9" t="s">
        <v>4749</v>
      </c>
      <c r="B9040" s="9" t="s">
        <v>68</v>
      </c>
      <c r="C9040" s="9" t="s">
        <v>63</v>
      </c>
      <c r="D9040" s="22" t="s">
        <v>4436</v>
      </c>
      <c r="E9040" s="22"/>
    </row>
    <row r="9041" spans="1:5" ht="15" thickBot="1" x14ac:dyDescent="0.35">
      <c r="A9041" s="17"/>
      <c r="B9041" s="17"/>
      <c r="C9041" s="18"/>
      <c r="D9041" s="2" t="s">
        <v>211</v>
      </c>
      <c r="E9041" s="3" t="s">
        <v>212</v>
      </c>
    </row>
    <row r="9042" spans="1:5" ht="15" thickBot="1" x14ac:dyDescent="0.35">
      <c r="A9042" s="17"/>
      <c r="B9042" s="17"/>
      <c r="C9042" s="18"/>
      <c r="D9042" s="1">
        <v>0</v>
      </c>
      <c r="E9042" s="4" t="s">
        <v>69</v>
      </c>
    </row>
    <row r="9043" spans="1:5" ht="15" thickBot="1" x14ac:dyDescent="0.35">
      <c r="A9043" s="19"/>
      <c r="B9043" s="19"/>
      <c r="C9043" s="20"/>
      <c r="D9043" s="5">
        <v>1</v>
      </c>
      <c r="E9043" s="6" t="s">
        <v>70</v>
      </c>
    </row>
    <row r="9044" spans="1:5" ht="15" thickBot="1" x14ac:dyDescent="0.35">
      <c r="A9044" s="9" t="s">
        <v>4750</v>
      </c>
      <c r="B9044" s="9" t="s">
        <v>68</v>
      </c>
      <c r="C9044" s="9" t="s">
        <v>63</v>
      </c>
      <c r="D9044" s="22" t="s">
        <v>4436</v>
      </c>
      <c r="E9044" s="22"/>
    </row>
    <row r="9045" spans="1:5" ht="15" thickBot="1" x14ac:dyDescent="0.35">
      <c r="A9045" s="17"/>
      <c r="B9045" s="17"/>
      <c r="C9045" s="18"/>
      <c r="D9045" s="2" t="s">
        <v>211</v>
      </c>
      <c r="E9045" s="3" t="s">
        <v>212</v>
      </c>
    </row>
    <row r="9046" spans="1:5" ht="15" thickBot="1" x14ac:dyDescent="0.35">
      <c r="A9046" s="17"/>
      <c r="B9046" s="17"/>
      <c r="C9046" s="18"/>
      <c r="D9046" s="1">
        <v>0</v>
      </c>
      <c r="E9046" s="4" t="s">
        <v>69</v>
      </c>
    </row>
    <row r="9047" spans="1:5" ht="15" thickBot="1" x14ac:dyDescent="0.35">
      <c r="A9047" s="19"/>
      <c r="B9047" s="19"/>
      <c r="C9047" s="20"/>
      <c r="D9047" s="5">
        <v>1</v>
      </c>
      <c r="E9047" s="6" t="s">
        <v>70</v>
      </c>
    </row>
    <row r="9048" spans="1:5" ht="15" thickBot="1" x14ac:dyDescent="0.35">
      <c r="A9048" s="9" t="s">
        <v>4751</v>
      </c>
      <c r="B9048" s="9" t="s">
        <v>68</v>
      </c>
      <c r="C9048" s="9" t="s">
        <v>63</v>
      </c>
      <c r="D9048" s="22" t="s">
        <v>4436</v>
      </c>
      <c r="E9048" s="22"/>
    </row>
    <row r="9049" spans="1:5" ht="15" thickBot="1" x14ac:dyDescent="0.35">
      <c r="A9049" s="17"/>
      <c r="B9049" s="17"/>
      <c r="C9049" s="18"/>
      <c r="D9049" s="2" t="s">
        <v>211</v>
      </c>
      <c r="E9049" s="3" t="s">
        <v>212</v>
      </c>
    </row>
    <row r="9050" spans="1:5" ht="15" thickBot="1" x14ac:dyDescent="0.35">
      <c r="A9050" s="17"/>
      <c r="B9050" s="17"/>
      <c r="C9050" s="18"/>
      <c r="D9050" s="1">
        <v>0</v>
      </c>
      <c r="E9050" s="4" t="s">
        <v>69</v>
      </c>
    </row>
    <row r="9051" spans="1:5" ht="15" thickBot="1" x14ac:dyDescent="0.35">
      <c r="A9051" s="19"/>
      <c r="B9051" s="19"/>
      <c r="C9051" s="20"/>
      <c r="D9051" s="5">
        <v>1</v>
      </c>
      <c r="E9051" s="6" t="s">
        <v>70</v>
      </c>
    </row>
    <row r="9052" spans="1:5" ht="15" thickBot="1" x14ac:dyDescent="0.35">
      <c r="A9052" s="9" t="s">
        <v>6136</v>
      </c>
      <c r="B9052" s="9" t="s">
        <v>68</v>
      </c>
      <c r="C9052" s="9" t="s">
        <v>63</v>
      </c>
      <c r="D9052" s="22" t="s">
        <v>4436</v>
      </c>
      <c r="E9052" s="22"/>
    </row>
    <row r="9053" spans="1:5" ht="15" thickBot="1" x14ac:dyDescent="0.35">
      <c r="A9053" s="17"/>
      <c r="B9053" s="17"/>
      <c r="C9053" s="18"/>
      <c r="D9053" s="2" t="s">
        <v>211</v>
      </c>
      <c r="E9053" s="3" t="s">
        <v>212</v>
      </c>
    </row>
    <row r="9054" spans="1:5" ht="15" thickBot="1" x14ac:dyDescent="0.35">
      <c r="A9054" s="17"/>
      <c r="B9054" s="17"/>
      <c r="C9054" s="18"/>
      <c r="D9054" s="1">
        <v>0</v>
      </c>
      <c r="E9054" s="4" t="s">
        <v>69</v>
      </c>
    </row>
    <row r="9055" spans="1:5" ht="15" thickBot="1" x14ac:dyDescent="0.35">
      <c r="A9055" s="19"/>
      <c r="B9055" s="19"/>
      <c r="C9055" s="20"/>
      <c r="D9055" s="5">
        <v>1</v>
      </c>
      <c r="E9055" s="6" t="s">
        <v>70</v>
      </c>
    </row>
    <row r="9056" spans="1:5" ht="15" thickBot="1" x14ac:dyDescent="0.35">
      <c r="A9056" s="9" t="s">
        <v>4752</v>
      </c>
      <c r="B9056" s="9" t="s">
        <v>68</v>
      </c>
      <c r="C9056" s="9" t="s">
        <v>63</v>
      </c>
      <c r="D9056" s="22" t="s">
        <v>4436</v>
      </c>
      <c r="E9056" s="22"/>
    </row>
    <row r="9057" spans="1:5" ht="15" thickBot="1" x14ac:dyDescent="0.35">
      <c r="A9057" s="17"/>
      <c r="B9057" s="17"/>
      <c r="C9057" s="18"/>
      <c r="D9057" s="2" t="s">
        <v>211</v>
      </c>
      <c r="E9057" s="3" t="s">
        <v>212</v>
      </c>
    </row>
    <row r="9058" spans="1:5" ht="15" thickBot="1" x14ac:dyDescent="0.35">
      <c r="A9058" s="17"/>
      <c r="B9058" s="17"/>
      <c r="C9058" s="18"/>
      <c r="D9058" s="1">
        <v>0</v>
      </c>
      <c r="E9058" s="4" t="s">
        <v>69</v>
      </c>
    </row>
    <row r="9059" spans="1:5" ht="15" thickBot="1" x14ac:dyDescent="0.35">
      <c r="A9059" s="19"/>
      <c r="B9059" s="19"/>
      <c r="C9059" s="20"/>
      <c r="D9059" s="5">
        <v>1</v>
      </c>
      <c r="E9059" s="6" t="s">
        <v>70</v>
      </c>
    </row>
    <row r="9060" spans="1:5" ht="15" thickBot="1" x14ac:dyDescent="0.35">
      <c r="A9060" s="9" t="s">
        <v>4753</v>
      </c>
      <c r="B9060" s="9" t="s">
        <v>68</v>
      </c>
      <c r="C9060" s="9" t="s">
        <v>63</v>
      </c>
      <c r="D9060" s="22" t="s">
        <v>4436</v>
      </c>
      <c r="E9060" s="22"/>
    </row>
    <row r="9061" spans="1:5" ht="15" thickBot="1" x14ac:dyDescent="0.35">
      <c r="A9061" s="17"/>
      <c r="B9061" s="17"/>
      <c r="C9061" s="18"/>
      <c r="D9061" s="2" t="s">
        <v>211</v>
      </c>
      <c r="E9061" s="3" t="s">
        <v>212</v>
      </c>
    </row>
    <row r="9062" spans="1:5" ht="15" thickBot="1" x14ac:dyDescent="0.35">
      <c r="A9062" s="17"/>
      <c r="B9062" s="17"/>
      <c r="C9062" s="18"/>
      <c r="D9062" s="1">
        <v>0</v>
      </c>
      <c r="E9062" s="4" t="s">
        <v>69</v>
      </c>
    </row>
    <row r="9063" spans="1:5" ht="15" thickBot="1" x14ac:dyDescent="0.35">
      <c r="A9063" s="19"/>
      <c r="B9063" s="19"/>
      <c r="C9063" s="20"/>
      <c r="D9063" s="5">
        <v>1</v>
      </c>
      <c r="E9063" s="6" t="s">
        <v>70</v>
      </c>
    </row>
    <row r="9064" spans="1:5" ht="15" thickBot="1" x14ac:dyDescent="0.35">
      <c r="A9064" s="9" t="s">
        <v>6137</v>
      </c>
      <c r="B9064" s="9" t="s">
        <v>68</v>
      </c>
      <c r="C9064" s="9" t="s">
        <v>63</v>
      </c>
      <c r="D9064" s="22" t="s">
        <v>4436</v>
      </c>
      <c r="E9064" s="22"/>
    </row>
    <row r="9065" spans="1:5" ht="15" thickBot="1" x14ac:dyDescent="0.35">
      <c r="A9065" s="17"/>
      <c r="B9065" s="17"/>
      <c r="C9065" s="18"/>
      <c r="D9065" s="2" t="s">
        <v>211</v>
      </c>
      <c r="E9065" s="3" t="s">
        <v>212</v>
      </c>
    </row>
    <row r="9066" spans="1:5" ht="15" thickBot="1" x14ac:dyDescent="0.35">
      <c r="A9066" s="17"/>
      <c r="B9066" s="17"/>
      <c r="C9066" s="18"/>
      <c r="D9066" s="1">
        <v>0</v>
      </c>
      <c r="E9066" s="4" t="s">
        <v>69</v>
      </c>
    </row>
    <row r="9067" spans="1:5" ht="15" thickBot="1" x14ac:dyDescent="0.35">
      <c r="A9067" s="19"/>
      <c r="B9067" s="19"/>
      <c r="C9067" s="20"/>
      <c r="D9067" s="5">
        <v>1</v>
      </c>
      <c r="E9067" s="6" t="s">
        <v>70</v>
      </c>
    </row>
    <row r="9068" spans="1:5" ht="15" thickBot="1" x14ac:dyDescent="0.35">
      <c r="A9068" s="9" t="s">
        <v>4754</v>
      </c>
      <c r="B9068" s="9" t="s">
        <v>68</v>
      </c>
      <c r="C9068" s="9" t="s">
        <v>63</v>
      </c>
      <c r="D9068" s="22" t="s">
        <v>4436</v>
      </c>
      <c r="E9068" s="22"/>
    </row>
    <row r="9069" spans="1:5" ht="15" thickBot="1" x14ac:dyDescent="0.35">
      <c r="A9069" s="17"/>
      <c r="B9069" s="17"/>
      <c r="C9069" s="18"/>
      <c r="D9069" s="2" t="s">
        <v>211</v>
      </c>
      <c r="E9069" s="3" t="s">
        <v>212</v>
      </c>
    </row>
    <row r="9070" spans="1:5" ht="15" thickBot="1" x14ac:dyDescent="0.35">
      <c r="A9070" s="17"/>
      <c r="B9070" s="17"/>
      <c r="C9070" s="18"/>
      <c r="D9070" s="1">
        <v>0</v>
      </c>
      <c r="E9070" s="4" t="s">
        <v>69</v>
      </c>
    </row>
    <row r="9071" spans="1:5" ht="15" thickBot="1" x14ac:dyDescent="0.35">
      <c r="A9071" s="19"/>
      <c r="B9071" s="19"/>
      <c r="C9071" s="20"/>
      <c r="D9071" s="5">
        <v>1</v>
      </c>
      <c r="E9071" s="6" t="s">
        <v>70</v>
      </c>
    </row>
    <row r="9072" spans="1:5" ht="15" thickBot="1" x14ac:dyDescent="0.35">
      <c r="A9072" s="9" t="s">
        <v>4755</v>
      </c>
      <c r="B9072" s="9" t="s">
        <v>68</v>
      </c>
      <c r="C9072" s="9" t="s">
        <v>63</v>
      </c>
      <c r="D9072" s="22" t="s">
        <v>4436</v>
      </c>
      <c r="E9072" s="22"/>
    </row>
    <row r="9073" spans="1:5" ht="15" thickBot="1" x14ac:dyDescent="0.35">
      <c r="A9073" s="17"/>
      <c r="B9073" s="17"/>
      <c r="C9073" s="18"/>
      <c r="D9073" s="2" t="s">
        <v>211</v>
      </c>
      <c r="E9073" s="3" t="s">
        <v>212</v>
      </c>
    </row>
    <row r="9074" spans="1:5" ht="15" thickBot="1" x14ac:dyDescent="0.35">
      <c r="A9074" s="17"/>
      <c r="B9074" s="17"/>
      <c r="C9074" s="18"/>
      <c r="D9074" s="1">
        <v>0</v>
      </c>
      <c r="E9074" s="4" t="s">
        <v>69</v>
      </c>
    </row>
    <row r="9075" spans="1:5" ht="15" thickBot="1" x14ac:dyDescent="0.35">
      <c r="A9075" s="19"/>
      <c r="B9075" s="19"/>
      <c r="C9075" s="20"/>
      <c r="D9075" s="5">
        <v>1</v>
      </c>
      <c r="E9075" s="6" t="s">
        <v>70</v>
      </c>
    </row>
    <row r="9076" spans="1:5" ht="15" thickBot="1" x14ac:dyDescent="0.35">
      <c r="A9076" s="9" t="s">
        <v>4756</v>
      </c>
      <c r="B9076" s="9" t="s">
        <v>68</v>
      </c>
      <c r="C9076" s="9" t="s">
        <v>63</v>
      </c>
      <c r="D9076" s="22" t="s">
        <v>4436</v>
      </c>
      <c r="E9076" s="22"/>
    </row>
    <row r="9077" spans="1:5" ht="15" thickBot="1" x14ac:dyDescent="0.35">
      <c r="A9077" s="17"/>
      <c r="B9077" s="17"/>
      <c r="C9077" s="18"/>
      <c r="D9077" s="2" t="s">
        <v>211</v>
      </c>
      <c r="E9077" s="3" t="s">
        <v>212</v>
      </c>
    </row>
    <row r="9078" spans="1:5" ht="15" thickBot="1" x14ac:dyDescent="0.35">
      <c r="A9078" s="17"/>
      <c r="B9078" s="17"/>
      <c r="C9078" s="18"/>
      <c r="D9078" s="1">
        <v>0</v>
      </c>
      <c r="E9078" s="4" t="s">
        <v>69</v>
      </c>
    </row>
    <row r="9079" spans="1:5" ht="15" thickBot="1" x14ac:dyDescent="0.35">
      <c r="A9079" s="19"/>
      <c r="B9079" s="19"/>
      <c r="C9079" s="20"/>
      <c r="D9079" s="5">
        <v>1</v>
      </c>
      <c r="E9079" s="6" t="s">
        <v>70</v>
      </c>
    </row>
    <row r="9080" spans="1:5" ht="15" thickBot="1" x14ac:dyDescent="0.35">
      <c r="A9080" s="9" t="s">
        <v>4757</v>
      </c>
      <c r="B9080" s="9" t="s">
        <v>68</v>
      </c>
      <c r="C9080" s="9" t="s">
        <v>63</v>
      </c>
      <c r="D9080" s="22" t="s">
        <v>4436</v>
      </c>
      <c r="E9080" s="22"/>
    </row>
    <row r="9081" spans="1:5" ht="15" thickBot="1" x14ac:dyDescent="0.35">
      <c r="A9081" s="17"/>
      <c r="B9081" s="17"/>
      <c r="C9081" s="18"/>
      <c r="D9081" s="2" t="s">
        <v>211</v>
      </c>
      <c r="E9081" s="3" t="s">
        <v>212</v>
      </c>
    </row>
    <row r="9082" spans="1:5" ht="15" thickBot="1" x14ac:dyDescent="0.35">
      <c r="A9082" s="17"/>
      <c r="B9082" s="17"/>
      <c r="C9082" s="18"/>
      <c r="D9082" s="1">
        <v>0</v>
      </c>
      <c r="E9082" s="4" t="s">
        <v>69</v>
      </c>
    </row>
    <row r="9083" spans="1:5" ht="15" thickBot="1" x14ac:dyDescent="0.35">
      <c r="A9083" s="19"/>
      <c r="B9083" s="19"/>
      <c r="C9083" s="20"/>
      <c r="D9083" s="5">
        <v>1</v>
      </c>
      <c r="E9083" s="6" t="s">
        <v>70</v>
      </c>
    </row>
    <row r="9084" spans="1:5" ht="15" thickBot="1" x14ac:dyDescent="0.35">
      <c r="A9084" s="9" t="s">
        <v>6138</v>
      </c>
      <c r="B9084" s="9" t="s">
        <v>68</v>
      </c>
      <c r="C9084" s="9" t="s">
        <v>63</v>
      </c>
      <c r="D9084" s="22" t="s">
        <v>4436</v>
      </c>
      <c r="E9084" s="22"/>
    </row>
    <row r="9085" spans="1:5" ht="15" thickBot="1" x14ac:dyDescent="0.35">
      <c r="A9085" s="17"/>
      <c r="B9085" s="17"/>
      <c r="C9085" s="18"/>
      <c r="D9085" s="2" t="s">
        <v>211</v>
      </c>
      <c r="E9085" s="3" t="s">
        <v>212</v>
      </c>
    </row>
    <row r="9086" spans="1:5" ht="15" thickBot="1" x14ac:dyDescent="0.35">
      <c r="A9086" s="17"/>
      <c r="B9086" s="17"/>
      <c r="C9086" s="18"/>
      <c r="D9086" s="1">
        <v>0</v>
      </c>
      <c r="E9086" s="4" t="s">
        <v>69</v>
      </c>
    </row>
    <row r="9087" spans="1:5" ht="15" thickBot="1" x14ac:dyDescent="0.35">
      <c r="A9087" s="19"/>
      <c r="B9087" s="19"/>
      <c r="C9087" s="20"/>
      <c r="D9087" s="5">
        <v>1</v>
      </c>
      <c r="E9087" s="6" t="s">
        <v>70</v>
      </c>
    </row>
    <row r="9088" spans="1:5" ht="15" thickBot="1" x14ac:dyDescent="0.35">
      <c r="A9088" s="9" t="s">
        <v>4758</v>
      </c>
      <c r="B9088" s="9" t="s">
        <v>68</v>
      </c>
      <c r="C9088" s="9" t="s">
        <v>63</v>
      </c>
      <c r="D9088" s="22" t="s">
        <v>4436</v>
      </c>
      <c r="E9088" s="22"/>
    </row>
    <row r="9089" spans="1:5" ht="15" thickBot="1" x14ac:dyDescent="0.35">
      <c r="A9089" s="17"/>
      <c r="B9089" s="17"/>
      <c r="C9089" s="18"/>
      <c r="D9089" s="2" t="s">
        <v>211</v>
      </c>
      <c r="E9089" s="3" t="s">
        <v>212</v>
      </c>
    </row>
    <row r="9090" spans="1:5" ht="15" thickBot="1" x14ac:dyDescent="0.35">
      <c r="A9090" s="17"/>
      <c r="B9090" s="17"/>
      <c r="C9090" s="18"/>
      <c r="D9090" s="1">
        <v>0</v>
      </c>
      <c r="E9090" s="4" t="s">
        <v>69</v>
      </c>
    </row>
    <row r="9091" spans="1:5" ht="15" thickBot="1" x14ac:dyDescent="0.35">
      <c r="A9091" s="19"/>
      <c r="B9091" s="19"/>
      <c r="C9091" s="20"/>
      <c r="D9091" s="5">
        <v>1</v>
      </c>
      <c r="E9091" s="6" t="s">
        <v>70</v>
      </c>
    </row>
    <row r="9092" spans="1:5" ht="15" thickBot="1" x14ac:dyDescent="0.35">
      <c r="A9092" s="9" t="s">
        <v>4759</v>
      </c>
      <c r="B9092" s="9" t="s">
        <v>68</v>
      </c>
      <c r="C9092" s="9" t="s">
        <v>63</v>
      </c>
      <c r="D9092" s="22" t="s">
        <v>4436</v>
      </c>
      <c r="E9092" s="22"/>
    </row>
    <row r="9093" spans="1:5" ht="15" thickBot="1" x14ac:dyDescent="0.35">
      <c r="A9093" s="17"/>
      <c r="B9093" s="17"/>
      <c r="C9093" s="18"/>
      <c r="D9093" s="2" t="s">
        <v>211</v>
      </c>
      <c r="E9093" s="3" t="s">
        <v>212</v>
      </c>
    </row>
    <row r="9094" spans="1:5" ht="15" thickBot="1" x14ac:dyDescent="0.35">
      <c r="A9094" s="17"/>
      <c r="B9094" s="17"/>
      <c r="C9094" s="18"/>
      <c r="D9094" s="1">
        <v>0</v>
      </c>
      <c r="E9094" s="4" t="s">
        <v>69</v>
      </c>
    </row>
    <row r="9095" spans="1:5" ht="15" thickBot="1" x14ac:dyDescent="0.35">
      <c r="A9095" s="19"/>
      <c r="B9095" s="19"/>
      <c r="C9095" s="20"/>
      <c r="D9095" s="5">
        <v>1</v>
      </c>
      <c r="E9095" s="6" t="s">
        <v>70</v>
      </c>
    </row>
    <row r="9096" spans="1:5" ht="15" thickBot="1" x14ac:dyDescent="0.35">
      <c r="A9096" s="9" t="s">
        <v>6139</v>
      </c>
      <c r="B9096" s="9" t="s">
        <v>68</v>
      </c>
      <c r="C9096" s="9" t="s">
        <v>63</v>
      </c>
      <c r="D9096" s="22" t="s">
        <v>4436</v>
      </c>
      <c r="E9096" s="22"/>
    </row>
    <row r="9097" spans="1:5" ht="15" thickBot="1" x14ac:dyDescent="0.35">
      <c r="A9097" s="17"/>
      <c r="B9097" s="17"/>
      <c r="C9097" s="18"/>
      <c r="D9097" s="2" t="s">
        <v>211</v>
      </c>
      <c r="E9097" s="3" t="s">
        <v>212</v>
      </c>
    </row>
    <row r="9098" spans="1:5" ht="15" thickBot="1" x14ac:dyDescent="0.35">
      <c r="A9098" s="17"/>
      <c r="B9098" s="17"/>
      <c r="C9098" s="18"/>
      <c r="D9098" s="1">
        <v>0</v>
      </c>
      <c r="E9098" s="4" t="s">
        <v>69</v>
      </c>
    </row>
    <row r="9099" spans="1:5" ht="15" thickBot="1" x14ac:dyDescent="0.35">
      <c r="A9099" s="19"/>
      <c r="B9099" s="19"/>
      <c r="C9099" s="20"/>
      <c r="D9099" s="5">
        <v>1</v>
      </c>
      <c r="E9099" s="6" t="s">
        <v>70</v>
      </c>
    </row>
    <row r="9100" spans="1:5" ht="15" thickBot="1" x14ac:dyDescent="0.35">
      <c r="A9100" s="9" t="s">
        <v>4760</v>
      </c>
      <c r="B9100" s="9" t="s">
        <v>68</v>
      </c>
      <c r="C9100" s="9" t="s">
        <v>63</v>
      </c>
      <c r="D9100" s="22" t="s">
        <v>4436</v>
      </c>
      <c r="E9100" s="22"/>
    </row>
    <row r="9101" spans="1:5" ht="15" thickBot="1" x14ac:dyDescent="0.35">
      <c r="A9101" s="17"/>
      <c r="B9101" s="17"/>
      <c r="C9101" s="18"/>
      <c r="D9101" s="2" t="s">
        <v>211</v>
      </c>
      <c r="E9101" s="3" t="s">
        <v>212</v>
      </c>
    </row>
    <row r="9102" spans="1:5" ht="15" thickBot="1" x14ac:dyDescent="0.35">
      <c r="A9102" s="17"/>
      <c r="B9102" s="17"/>
      <c r="C9102" s="18"/>
      <c r="D9102" s="1">
        <v>0</v>
      </c>
      <c r="E9102" s="4" t="s">
        <v>69</v>
      </c>
    </row>
    <row r="9103" spans="1:5" ht="15" thickBot="1" x14ac:dyDescent="0.35">
      <c r="A9103" s="19"/>
      <c r="B9103" s="19"/>
      <c r="C9103" s="20"/>
      <c r="D9103" s="5">
        <v>1</v>
      </c>
      <c r="E9103" s="6" t="s">
        <v>70</v>
      </c>
    </row>
    <row r="9104" spans="1:5" ht="15" thickBot="1" x14ac:dyDescent="0.35">
      <c r="A9104" s="9" t="s">
        <v>6140</v>
      </c>
      <c r="B9104" s="9" t="s">
        <v>68</v>
      </c>
      <c r="C9104" s="9" t="s">
        <v>63</v>
      </c>
      <c r="D9104" s="22" t="s">
        <v>4436</v>
      </c>
      <c r="E9104" s="22"/>
    </row>
    <row r="9105" spans="1:5" ht="15" thickBot="1" x14ac:dyDescent="0.35">
      <c r="A9105" s="17"/>
      <c r="B9105" s="17"/>
      <c r="C9105" s="18"/>
      <c r="D9105" s="2" t="s">
        <v>211</v>
      </c>
      <c r="E9105" s="3" t="s">
        <v>212</v>
      </c>
    </row>
    <row r="9106" spans="1:5" ht="15" thickBot="1" x14ac:dyDescent="0.35">
      <c r="A9106" s="17"/>
      <c r="B9106" s="17"/>
      <c r="C9106" s="18"/>
      <c r="D9106" s="1">
        <v>0</v>
      </c>
      <c r="E9106" s="4" t="s">
        <v>69</v>
      </c>
    </row>
    <row r="9107" spans="1:5" ht="15" thickBot="1" x14ac:dyDescent="0.35">
      <c r="A9107" s="19"/>
      <c r="B9107" s="19"/>
      <c r="C9107" s="20"/>
      <c r="D9107" s="5">
        <v>1</v>
      </c>
      <c r="E9107" s="6" t="s">
        <v>70</v>
      </c>
    </row>
    <row r="9108" spans="1:5" ht="15" thickBot="1" x14ac:dyDescent="0.35">
      <c r="A9108" s="9" t="s">
        <v>6141</v>
      </c>
      <c r="B9108" s="9" t="s">
        <v>68</v>
      </c>
      <c r="C9108" s="9" t="s">
        <v>63</v>
      </c>
      <c r="D9108" s="22" t="s">
        <v>4436</v>
      </c>
      <c r="E9108" s="22"/>
    </row>
    <row r="9109" spans="1:5" ht="15" thickBot="1" x14ac:dyDescent="0.35">
      <c r="A9109" s="17"/>
      <c r="B9109" s="17"/>
      <c r="C9109" s="18"/>
      <c r="D9109" s="2" t="s">
        <v>211</v>
      </c>
      <c r="E9109" s="3" t="s">
        <v>212</v>
      </c>
    </row>
    <row r="9110" spans="1:5" ht="15" thickBot="1" x14ac:dyDescent="0.35">
      <c r="A9110" s="17"/>
      <c r="B9110" s="17"/>
      <c r="C9110" s="18"/>
      <c r="D9110" s="1">
        <v>0</v>
      </c>
      <c r="E9110" s="4" t="s">
        <v>69</v>
      </c>
    </row>
    <row r="9111" spans="1:5" ht="15" thickBot="1" x14ac:dyDescent="0.35">
      <c r="A9111" s="19"/>
      <c r="B9111" s="19"/>
      <c r="C9111" s="20"/>
      <c r="D9111" s="5">
        <v>1</v>
      </c>
      <c r="E9111" s="6" t="s">
        <v>70</v>
      </c>
    </row>
    <row r="9112" spans="1:5" ht="15" thickBot="1" x14ac:dyDescent="0.35">
      <c r="A9112" s="9" t="s">
        <v>6142</v>
      </c>
      <c r="B9112" s="9" t="s">
        <v>68</v>
      </c>
      <c r="C9112" s="9" t="s">
        <v>63</v>
      </c>
      <c r="D9112" s="22" t="s">
        <v>4436</v>
      </c>
      <c r="E9112" s="22"/>
    </row>
    <row r="9113" spans="1:5" ht="15" thickBot="1" x14ac:dyDescent="0.35">
      <c r="A9113" s="17"/>
      <c r="B9113" s="17"/>
      <c r="C9113" s="18"/>
      <c r="D9113" s="2" t="s">
        <v>211</v>
      </c>
      <c r="E9113" s="3" t="s">
        <v>212</v>
      </c>
    </row>
    <row r="9114" spans="1:5" ht="15" thickBot="1" x14ac:dyDescent="0.35">
      <c r="A9114" s="17"/>
      <c r="B9114" s="17"/>
      <c r="C9114" s="18"/>
      <c r="D9114" s="1">
        <v>0</v>
      </c>
      <c r="E9114" s="4" t="s">
        <v>69</v>
      </c>
    </row>
    <row r="9115" spans="1:5" ht="15" thickBot="1" x14ac:dyDescent="0.35">
      <c r="A9115" s="19"/>
      <c r="B9115" s="19"/>
      <c r="C9115" s="20"/>
      <c r="D9115" s="5">
        <v>1</v>
      </c>
      <c r="E9115" s="6" t="s">
        <v>70</v>
      </c>
    </row>
    <row r="9116" spans="1:5" ht="15" thickBot="1" x14ac:dyDescent="0.35">
      <c r="A9116" s="9" t="s">
        <v>4761</v>
      </c>
      <c r="B9116" s="9" t="s">
        <v>68</v>
      </c>
      <c r="C9116" s="9" t="s">
        <v>63</v>
      </c>
      <c r="D9116" s="22" t="s">
        <v>4436</v>
      </c>
      <c r="E9116" s="22"/>
    </row>
    <row r="9117" spans="1:5" ht="15" thickBot="1" x14ac:dyDescent="0.35">
      <c r="A9117" s="17"/>
      <c r="B9117" s="17"/>
      <c r="C9117" s="18"/>
      <c r="D9117" s="2" t="s">
        <v>211</v>
      </c>
      <c r="E9117" s="3" t="s">
        <v>212</v>
      </c>
    </row>
    <row r="9118" spans="1:5" ht="15" thickBot="1" x14ac:dyDescent="0.35">
      <c r="A9118" s="17"/>
      <c r="B9118" s="17"/>
      <c r="C9118" s="18"/>
      <c r="D9118" s="1">
        <v>0</v>
      </c>
      <c r="E9118" s="4" t="s">
        <v>69</v>
      </c>
    </row>
    <row r="9119" spans="1:5" ht="15" thickBot="1" x14ac:dyDescent="0.35">
      <c r="A9119" s="19"/>
      <c r="B9119" s="19"/>
      <c r="C9119" s="20"/>
      <c r="D9119" s="5">
        <v>1</v>
      </c>
      <c r="E9119" s="6" t="s">
        <v>70</v>
      </c>
    </row>
    <row r="9120" spans="1:5" ht="15" thickBot="1" x14ac:dyDescent="0.35">
      <c r="A9120" s="9" t="s">
        <v>4762</v>
      </c>
      <c r="B9120" s="9" t="s">
        <v>68</v>
      </c>
      <c r="C9120" s="9" t="s">
        <v>63</v>
      </c>
      <c r="D9120" s="22" t="s">
        <v>4436</v>
      </c>
      <c r="E9120" s="22"/>
    </row>
    <row r="9121" spans="1:5" ht="15" thickBot="1" x14ac:dyDescent="0.35">
      <c r="A9121" s="17"/>
      <c r="B9121" s="17"/>
      <c r="C9121" s="18"/>
      <c r="D9121" s="2" t="s">
        <v>211</v>
      </c>
      <c r="E9121" s="3" t="s">
        <v>212</v>
      </c>
    </row>
    <row r="9122" spans="1:5" ht="15" thickBot="1" x14ac:dyDescent="0.35">
      <c r="A9122" s="17"/>
      <c r="B9122" s="17"/>
      <c r="C9122" s="18"/>
      <c r="D9122" s="1">
        <v>0</v>
      </c>
      <c r="E9122" s="4" t="s">
        <v>69</v>
      </c>
    </row>
    <row r="9123" spans="1:5" ht="15" thickBot="1" x14ac:dyDescent="0.35">
      <c r="A9123" s="19"/>
      <c r="B9123" s="19"/>
      <c r="C9123" s="20"/>
      <c r="D9123" s="5">
        <v>1</v>
      </c>
      <c r="E9123" s="6" t="s">
        <v>70</v>
      </c>
    </row>
    <row r="9124" spans="1:5" ht="15" thickBot="1" x14ac:dyDescent="0.35">
      <c r="A9124" s="9" t="s">
        <v>4763</v>
      </c>
      <c r="B9124" s="9" t="s">
        <v>68</v>
      </c>
      <c r="C9124" s="9" t="s">
        <v>63</v>
      </c>
      <c r="D9124" s="22" t="s">
        <v>4436</v>
      </c>
      <c r="E9124" s="22"/>
    </row>
    <row r="9125" spans="1:5" ht="15" thickBot="1" x14ac:dyDescent="0.35">
      <c r="A9125" s="17"/>
      <c r="B9125" s="17"/>
      <c r="C9125" s="18"/>
      <c r="D9125" s="2" t="s">
        <v>211</v>
      </c>
      <c r="E9125" s="3" t="s">
        <v>212</v>
      </c>
    </row>
    <row r="9126" spans="1:5" ht="15" thickBot="1" x14ac:dyDescent="0.35">
      <c r="A9126" s="17"/>
      <c r="B9126" s="17"/>
      <c r="C9126" s="18"/>
      <c r="D9126" s="1">
        <v>0</v>
      </c>
      <c r="E9126" s="4" t="s">
        <v>69</v>
      </c>
    </row>
    <row r="9127" spans="1:5" ht="15" thickBot="1" x14ac:dyDescent="0.35">
      <c r="A9127" s="19"/>
      <c r="B9127" s="19"/>
      <c r="C9127" s="20"/>
      <c r="D9127" s="5">
        <v>1</v>
      </c>
      <c r="E9127" s="6" t="s">
        <v>70</v>
      </c>
    </row>
    <row r="9128" spans="1:5" ht="15" thickBot="1" x14ac:dyDescent="0.35">
      <c r="A9128" s="9" t="s">
        <v>4764</v>
      </c>
      <c r="B9128" s="9" t="s">
        <v>68</v>
      </c>
      <c r="C9128" s="9" t="s">
        <v>63</v>
      </c>
      <c r="D9128" s="22" t="s">
        <v>4436</v>
      </c>
      <c r="E9128" s="22"/>
    </row>
    <row r="9129" spans="1:5" ht="15" thickBot="1" x14ac:dyDescent="0.35">
      <c r="A9129" s="17"/>
      <c r="B9129" s="17"/>
      <c r="C9129" s="18"/>
      <c r="D9129" s="2" t="s">
        <v>211</v>
      </c>
      <c r="E9129" s="3" t="s">
        <v>212</v>
      </c>
    </row>
    <row r="9130" spans="1:5" ht="15" thickBot="1" x14ac:dyDescent="0.35">
      <c r="A9130" s="17"/>
      <c r="B9130" s="17"/>
      <c r="C9130" s="18"/>
      <c r="D9130" s="1">
        <v>0</v>
      </c>
      <c r="E9130" s="4" t="s">
        <v>69</v>
      </c>
    </row>
    <row r="9131" spans="1:5" ht="15" thickBot="1" x14ac:dyDescent="0.35">
      <c r="A9131" s="19"/>
      <c r="B9131" s="19"/>
      <c r="C9131" s="20"/>
      <c r="D9131" s="5">
        <v>1</v>
      </c>
      <c r="E9131" s="6" t="s">
        <v>70</v>
      </c>
    </row>
    <row r="9132" spans="1:5" ht="15" thickBot="1" x14ac:dyDescent="0.35">
      <c r="A9132" s="9" t="s">
        <v>4765</v>
      </c>
      <c r="B9132" s="9" t="s">
        <v>68</v>
      </c>
      <c r="C9132" s="9" t="s">
        <v>63</v>
      </c>
      <c r="D9132" s="22" t="s">
        <v>4436</v>
      </c>
      <c r="E9132" s="22"/>
    </row>
    <row r="9133" spans="1:5" ht="15" thickBot="1" x14ac:dyDescent="0.35">
      <c r="A9133" s="17"/>
      <c r="B9133" s="17"/>
      <c r="C9133" s="18"/>
      <c r="D9133" s="2" t="s">
        <v>211</v>
      </c>
      <c r="E9133" s="3" t="s">
        <v>212</v>
      </c>
    </row>
    <row r="9134" spans="1:5" ht="15" thickBot="1" x14ac:dyDescent="0.35">
      <c r="A9134" s="17"/>
      <c r="B9134" s="17"/>
      <c r="C9134" s="18"/>
      <c r="D9134" s="1">
        <v>0</v>
      </c>
      <c r="E9134" s="4" t="s">
        <v>69</v>
      </c>
    </row>
    <row r="9135" spans="1:5" ht="15" thickBot="1" x14ac:dyDescent="0.35">
      <c r="A9135" s="19"/>
      <c r="B9135" s="19"/>
      <c r="C9135" s="20"/>
      <c r="D9135" s="5">
        <v>1</v>
      </c>
      <c r="E9135" s="6" t="s">
        <v>70</v>
      </c>
    </row>
    <row r="9136" spans="1:5" ht="15" thickBot="1" x14ac:dyDescent="0.35">
      <c r="A9136" s="9" t="s">
        <v>4766</v>
      </c>
      <c r="B9136" s="9" t="s">
        <v>68</v>
      </c>
      <c r="C9136" s="9" t="s">
        <v>63</v>
      </c>
      <c r="D9136" s="22" t="s">
        <v>4436</v>
      </c>
      <c r="E9136" s="22"/>
    </row>
    <row r="9137" spans="1:5" ht="15" thickBot="1" x14ac:dyDescent="0.35">
      <c r="A9137" s="17"/>
      <c r="B9137" s="17"/>
      <c r="C9137" s="18"/>
      <c r="D9137" s="2" t="s">
        <v>211</v>
      </c>
      <c r="E9137" s="3" t="s">
        <v>212</v>
      </c>
    </row>
    <row r="9138" spans="1:5" ht="15" thickBot="1" x14ac:dyDescent="0.35">
      <c r="A9138" s="17"/>
      <c r="B9138" s="17"/>
      <c r="C9138" s="18"/>
      <c r="D9138" s="1">
        <v>0</v>
      </c>
      <c r="E9138" s="4" t="s">
        <v>69</v>
      </c>
    </row>
    <row r="9139" spans="1:5" ht="15" thickBot="1" x14ac:dyDescent="0.35">
      <c r="A9139" s="19"/>
      <c r="B9139" s="19"/>
      <c r="C9139" s="20"/>
      <c r="D9139" s="5">
        <v>1</v>
      </c>
      <c r="E9139" s="6" t="s">
        <v>70</v>
      </c>
    </row>
    <row r="9140" spans="1:5" ht="15" thickBot="1" x14ac:dyDescent="0.35">
      <c r="A9140" s="9" t="s">
        <v>6143</v>
      </c>
      <c r="B9140" s="9" t="s">
        <v>68</v>
      </c>
      <c r="C9140" s="9" t="s">
        <v>63</v>
      </c>
      <c r="D9140" s="22" t="s">
        <v>4436</v>
      </c>
      <c r="E9140" s="22"/>
    </row>
    <row r="9141" spans="1:5" ht="15" thickBot="1" x14ac:dyDescent="0.35">
      <c r="A9141" s="17"/>
      <c r="B9141" s="17"/>
      <c r="C9141" s="18"/>
      <c r="D9141" s="2" t="s">
        <v>211</v>
      </c>
      <c r="E9141" s="3" t="s">
        <v>212</v>
      </c>
    </row>
    <row r="9142" spans="1:5" ht="15" thickBot="1" x14ac:dyDescent="0.35">
      <c r="A9142" s="17"/>
      <c r="B9142" s="17"/>
      <c r="C9142" s="18"/>
      <c r="D9142" s="1">
        <v>0</v>
      </c>
      <c r="E9142" s="4" t="s">
        <v>69</v>
      </c>
    </row>
    <row r="9143" spans="1:5" ht="15" thickBot="1" x14ac:dyDescent="0.35">
      <c r="A9143" s="19"/>
      <c r="B9143" s="19"/>
      <c r="C9143" s="20"/>
      <c r="D9143" s="5">
        <v>1</v>
      </c>
      <c r="E9143" s="6" t="s">
        <v>70</v>
      </c>
    </row>
    <row r="9144" spans="1:5" ht="15" thickBot="1" x14ac:dyDescent="0.35">
      <c r="A9144" s="9" t="s">
        <v>6144</v>
      </c>
      <c r="B9144" s="9" t="s">
        <v>68</v>
      </c>
      <c r="C9144" s="9" t="s">
        <v>63</v>
      </c>
      <c r="D9144" s="22" t="s">
        <v>4436</v>
      </c>
      <c r="E9144" s="22"/>
    </row>
    <row r="9145" spans="1:5" ht="15" thickBot="1" x14ac:dyDescent="0.35">
      <c r="A9145" s="17"/>
      <c r="B9145" s="17"/>
      <c r="C9145" s="18"/>
      <c r="D9145" s="2" t="s">
        <v>211</v>
      </c>
      <c r="E9145" s="3" t="s">
        <v>212</v>
      </c>
    </row>
    <row r="9146" spans="1:5" ht="15" thickBot="1" x14ac:dyDescent="0.35">
      <c r="A9146" s="17"/>
      <c r="B9146" s="17"/>
      <c r="C9146" s="18"/>
      <c r="D9146" s="1">
        <v>0</v>
      </c>
      <c r="E9146" s="4" t="s">
        <v>69</v>
      </c>
    </row>
    <row r="9147" spans="1:5" ht="15" thickBot="1" x14ac:dyDescent="0.35">
      <c r="A9147" s="19"/>
      <c r="B9147" s="19"/>
      <c r="C9147" s="20"/>
      <c r="D9147" s="5">
        <v>1</v>
      </c>
      <c r="E9147" s="6" t="s">
        <v>70</v>
      </c>
    </row>
    <row r="9148" spans="1:5" ht="15" thickBot="1" x14ac:dyDescent="0.35">
      <c r="A9148" s="9" t="s">
        <v>6145</v>
      </c>
      <c r="B9148" s="9" t="s">
        <v>68</v>
      </c>
      <c r="C9148" s="9" t="s">
        <v>63</v>
      </c>
      <c r="D9148" s="22" t="s">
        <v>4436</v>
      </c>
      <c r="E9148" s="22"/>
    </row>
    <row r="9149" spans="1:5" ht="15" thickBot="1" x14ac:dyDescent="0.35">
      <c r="A9149" s="17"/>
      <c r="B9149" s="17"/>
      <c r="C9149" s="18"/>
      <c r="D9149" s="2" t="s">
        <v>211</v>
      </c>
      <c r="E9149" s="3" t="s">
        <v>212</v>
      </c>
    </row>
    <row r="9150" spans="1:5" ht="15" thickBot="1" x14ac:dyDescent="0.35">
      <c r="A9150" s="17"/>
      <c r="B9150" s="17"/>
      <c r="C9150" s="18"/>
      <c r="D9150" s="1">
        <v>0</v>
      </c>
      <c r="E9150" s="4" t="s">
        <v>69</v>
      </c>
    </row>
    <row r="9151" spans="1:5" ht="15" thickBot="1" x14ac:dyDescent="0.35">
      <c r="A9151" s="19"/>
      <c r="B9151" s="19"/>
      <c r="C9151" s="20"/>
      <c r="D9151" s="5">
        <v>1</v>
      </c>
      <c r="E9151" s="6" t="s">
        <v>70</v>
      </c>
    </row>
    <row r="9152" spans="1:5" ht="15" thickBot="1" x14ac:dyDescent="0.35">
      <c r="A9152" s="9" t="s">
        <v>6146</v>
      </c>
      <c r="B9152" s="9" t="s">
        <v>68</v>
      </c>
      <c r="C9152" s="9" t="s">
        <v>63</v>
      </c>
      <c r="D9152" s="22" t="s">
        <v>4436</v>
      </c>
      <c r="E9152" s="22"/>
    </row>
    <row r="9153" spans="1:5" ht="15" thickBot="1" x14ac:dyDescent="0.35">
      <c r="A9153" s="17"/>
      <c r="B9153" s="17"/>
      <c r="C9153" s="18"/>
      <c r="D9153" s="2" t="s">
        <v>211</v>
      </c>
      <c r="E9153" s="3" t="s">
        <v>212</v>
      </c>
    </row>
    <row r="9154" spans="1:5" ht="15" thickBot="1" x14ac:dyDescent="0.35">
      <c r="A9154" s="17"/>
      <c r="B9154" s="17"/>
      <c r="C9154" s="18"/>
      <c r="D9154" s="1">
        <v>0</v>
      </c>
      <c r="E9154" s="4" t="s">
        <v>69</v>
      </c>
    </row>
    <row r="9155" spans="1:5" ht="15" thickBot="1" x14ac:dyDescent="0.35">
      <c r="A9155" s="19"/>
      <c r="B9155" s="19"/>
      <c r="C9155" s="20"/>
      <c r="D9155" s="5">
        <v>1</v>
      </c>
      <c r="E9155" s="6" t="s">
        <v>70</v>
      </c>
    </row>
    <row r="9156" spans="1:5" ht="15" thickBot="1" x14ac:dyDescent="0.35">
      <c r="A9156" s="9" t="s">
        <v>6147</v>
      </c>
      <c r="B9156" s="9" t="s">
        <v>68</v>
      </c>
      <c r="C9156" s="9" t="s">
        <v>63</v>
      </c>
      <c r="D9156" s="22" t="s">
        <v>4436</v>
      </c>
      <c r="E9156" s="22"/>
    </row>
    <row r="9157" spans="1:5" ht="15" thickBot="1" x14ac:dyDescent="0.35">
      <c r="A9157" s="17"/>
      <c r="B9157" s="17"/>
      <c r="C9157" s="18"/>
      <c r="D9157" s="2" t="s">
        <v>211</v>
      </c>
      <c r="E9157" s="3" t="s">
        <v>212</v>
      </c>
    </row>
    <row r="9158" spans="1:5" ht="15" thickBot="1" x14ac:dyDescent="0.35">
      <c r="A9158" s="17"/>
      <c r="B9158" s="17"/>
      <c r="C9158" s="18"/>
      <c r="D9158" s="1">
        <v>0</v>
      </c>
      <c r="E9158" s="4" t="s">
        <v>69</v>
      </c>
    </row>
    <row r="9159" spans="1:5" ht="15" thickBot="1" x14ac:dyDescent="0.35">
      <c r="A9159" s="19"/>
      <c r="B9159" s="19"/>
      <c r="C9159" s="20"/>
      <c r="D9159" s="5">
        <v>1</v>
      </c>
      <c r="E9159" s="6" t="s">
        <v>70</v>
      </c>
    </row>
    <row r="9160" spans="1:5" ht="15" thickBot="1" x14ac:dyDescent="0.35">
      <c r="A9160" s="9" t="s">
        <v>6148</v>
      </c>
      <c r="B9160" s="9" t="s">
        <v>68</v>
      </c>
      <c r="C9160" s="9" t="s">
        <v>63</v>
      </c>
      <c r="D9160" s="22" t="s">
        <v>4436</v>
      </c>
      <c r="E9160" s="22"/>
    </row>
    <row r="9161" spans="1:5" ht="15" thickBot="1" x14ac:dyDescent="0.35">
      <c r="A9161" s="17"/>
      <c r="B9161" s="17"/>
      <c r="C9161" s="18"/>
      <c r="D9161" s="2" t="s">
        <v>211</v>
      </c>
      <c r="E9161" s="3" t="s">
        <v>212</v>
      </c>
    </row>
    <row r="9162" spans="1:5" ht="15" thickBot="1" x14ac:dyDescent="0.35">
      <c r="A9162" s="17"/>
      <c r="B9162" s="17"/>
      <c r="C9162" s="18"/>
      <c r="D9162" s="1">
        <v>0</v>
      </c>
      <c r="E9162" s="4" t="s">
        <v>69</v>
      </c>
    </row>
    <row r="9163" spans="1:5" ht="15" thickBot="1" x14ac:dyDescent="0.35">
      <c r="A9163" s="19"/>
      <c r="B9163" s="19"/>
      <c r="C9163" s="20"/>
      <c r="D9163" s="5">
        <v>1</v>
      </c>
      <c r="E9163" s="6" t="s">
        <v>70</v>
      </c>
    </row>
    <row r="9164" spans="1:5" ht="15" thickBot="1" x14ac:dyDescent="0.35">
      <c r="A9164" s="9" t="s">
        <v>6149</v>
      </c>
      <c r="B9164" s="9" t="s">
        <v>68</v>
      </c>
      <c r="C9164" s="9" t="s">
        <v>63</v>
      </c>
      <c r="D9164" s="22" t="s">
        <v>4436</v>
      </c>
      <c r="E9164" s="22"/>
    </row>
    <row r="9165" spans="1:5" ht="15" thickBot="1" x14ac:dyDescent="0.35">
      <c r="A9165" s="17"/>
      <c r="B9165" s="17"/>
      <c r="C9165" s="18"/>
      <c r="D9165" s="2" t="s">
        <v>211</v>
      </c>
      <c r="E9165" s="3" t="s">
        <v>212</v>
      </c>
    </row>
    <row r="9166" spans="1:5" ht="15" thickBot="1" x14ac:dyDescent="0.35">
      <c r="A9166" s="17"/>
      <c r="B9166" s="17"/>
      <c r="C9166" s="18"/>
      <c r="D9166" s="1">
        <v>0</v>
      </c>
      <c r="E9166" s="4" t="s">
        <v>69</v>
      </c>
    </row>
    <row r="9167" spans="1:5" ht="15" thickBot="1" x14ac:dyDescent="0.35">
      <c r="A9167" s="19"/>
      <c r="B9167" s="19"/>
      <c r="C9167" s="20"/>
      <c r="D9167" s="5">
        <v>1</v>
      </c>
      <c r="E9167" s="6" t="s">
        <v>70</v>
      </c>
    </row>
    <row r="9168" spans="1:5" ht="15" thickBot="1" x14ac:dyDescent="0.35">
      <c r="A9168" s="9" t="s">
        <v>6150</v>
      </c>
      <c r="B9168" s="9" t="s">
        <v>68</v>
      </c>
      <c r="C9168" s="9" t="s">
        <v>63</v>
      </c>
      <c r="D9168" s="22" t="s">
        <v>4436</v>
      </c>
      <c r="E9168" s="22"/>
    </row>
    <row r="9169" spans="1:5" ht="15" thickBot="1" x14ac:dyDescent="0.35">
      <c r="A9169" s="17"/>
      <c r="B9169" s="17"/>
      <c r="C9169" s="18"/>
      <c r="D9169" s="2" t="s">
        <v>211</v>
      </c>
      <c r="E9169" s="3" t="s">
        <v>212</v>
      </c>
    </row>
    <row r="9170" spans="1:5" ht="15" thickBot="1" x14ac:dyDescent="0.35">
      <c r="A9170" s="17"/>
      <c r="B9170" s="17"/>
      <c r="C9170" s="18"/>
      <c r="D9170" s="1">
        <v>0</v>
      </c>
      <c r="E9170" s="4" t="s">
        <v>69</v>
      </c>
    </row>
    <row r="9171" spans="1:5" ht="15" thickBot="1" x14ac:dyDescent="0.35">
      <c r="A9171" s="19"/>
      <c r="B9171" s="19"/>
      <c r="C9171" s="20"/>
      <c r="D9171" s="5">
        <v>1</v>
      </c>
      <c r="E9171" s="6" t="s">
        <v>70</v>
      </c>
    </row>
    <row r="9172" spans="1:5" ht="15" thickBot="1" x14ac:dyDescent="0.35">
      <c r="A9172" s="9" t="s">
        <v>6151</v>
      </c>
      <c r="B9172" s="9" t="s">
        <v>68</v>
      </c>
      <c r="C9172" s="9" t="s">
        <v>63</v>
      </c>
      <c r="D9172" s="22" t="s">
        <v>4436</v>
      </c>
      <c r="E9172" s="22"/>
    </row>
    <row r="9173" spans="1:5" ht="15" thickBot="1" x14ac:dyDescent="0.35">
      <c r="A9173" s="17"/>
      <c r="B9173" s="17"/>
      <c r="C9173" s="18"/>
      <c r="D9173" s="2" t="s">
        <v>211</v>
      </c>
      <c r="E9173" s="3" t="s">
        <v>212</v>
      </c>
    </row>
    <row r="9174" spans="1:5" ht="15" thickBot="1" x14ac:dyDescent="0.35">
      <c r="A9174" s="17"/>
      <c r="B9174" s="17"/>
      <c r="C9174" s="18"/>
      <c r="D9174" s="1">
        <v>0</v>
      </c>
      <c r="E9174" s="4" t="s">
        <v>69</v>
      </c>
    </row>
    <row r="9175" spans="1:5" ht="15" thickBot="1" x14ac:dyDescent="0.35">
      <c r="A9175" s="19"/>
      <c r="B9175" s="19"/>
      <c r="C9175" s="20"/>
      <c r="D9175" s="5">
        <v>1</v>
      </c>
      <c r="E9175" s="6" t="s">
        <v>70</v>
      </c>
    </row>
    <row r="9176" spans="1:5" ht="15" thickBot="1" x14ac:dyDescent="0.35">
      <c r="A9176" s="9" t="s">
        <v>6152</v>
      </c>
      <c r="B9176" s="9" t="s">
        <v>68</v>
      </c>
      <c r="C9176" s="9" t="s">
        <v>63</v>
      </c>
      <c r="D9176" s="22" t="s">
        <v>4436</v>
      </c>
      <c r="E9176" s="22"/>
    </row>
    <row r="9177" spans="1:5" ht="15" thickBot="1" x14ac:dyDescent="0.35">
      <c r="A9177" s="17"/>
      <c r="B9177" s="17"/>
      <c r="C9177" s="18"/>
      <c r="D9177" s="2" t="s">
        <v>211</v>
      </c>
      <c r="E9177" s="3" t="s">
        <v>212</v>
      </c>
    </row>
    <row r="9178" spans="1:5" ht="15" thickBot="1" x14ac:dyDescent="0.35">
      <c r="A9178" s="17"/>
      <c r="B9178" s="17"/>
      <c r="C9178" s="18"/>
      <c r="D9178" s="1">
        <v>0</v>
      </c>
      <c r="E9178" s="4" t="s">
        <v>69</v>
      </c>
    </row>
    <row r="9179" spans="1:5" ht="15" thickBot="1" x14ac:dyDescent="0.35">
      <c r="A9179" s="19"/>
      <c r="B9179" s="19"/>
      <c r="C9179" s="20"/>
      <c r="D9179" s="5">
        <v>1</v>
      </c>
      <c r="E9179" s="6" t="s">
        <v>70</v>
      </c>
    </row>
    <row r="9180" spans="1:5" ht="15" thickBot="1" x14ac:dyDescent="0.35">
      <c r="A9180" s="9" t="s">
        <v>6153</v>
      </c>
      <c r="B9180" s="9" t="s">
        <v>68</v>
      </c>
      <c r="C9180" s="9" t="s">
        <v>63</v>
      </c>
      <c r="D9180" s="22" t="s">
        <v>4436</v>
      </c>
      <c r="E9180" s="22"/>
    </row>
    <row r="9181" spans="1:5" ht="15" thickBot="1" x14ac:dyDescent="0.35">
      <c r="A9181" s="17"/>
      <c r="B9181" s="17"/>
      <c r="C9181" s="18"/>
      <c r="D9181" s="2" t="s">
        <v>211</v>
      </c>
      <c r="E9181" s="3" t="s">
        <v>212</v>
      </c>
    </row>
    <row r="9182" spans="1:5" ht="15" thickBot="1" x14ac:dyDescent="0.35">
      <c r="A9182" s="17"/>
      <c r="B9182" s="17"/>
      <c r="C9182" s="18"/>
      <c r="D9182" s="1">
        <v>0</v>
      </c>
      <c r="E9182" s="4" t="s">
        <v>69</v>
      </c>
    </row>
    <row r="9183" spans="1:5" ht="15" thickBot="1" x14ac:dyDescent="0.35">
      <c r="A9183" s="19"/>
      <c r="B9183" s="19"/>
      <c r="C9183" s="20"/>
      <c r="D9183" s="5">
        <v>1</v>
      </c>
      <c r="E9183" s="6" t="s">
        <v>70</v>
      </c>
    </row>
    <row r="9184" spans="1:5" ht="15" thickBot="1" x14ac:dyDescent="0.35">
      <c r="A9184" s="9" t="s">
        <v>6154</v>
      </c>
      <c r="B9184" s="9" t="s">
        <v>68</v>
      </c>
      <c r="C9184" s="9" t="s">
        <v>63</v>
      </c>
      <c r="D9184" s="22" t="s">
        <v>4436</v>
      </c>
      <c r="E9184" s="22"/>
    </row>
    <row r="9185" spans="1:5" ht="15" thickBot="1" x14ac:dyDescent="0.35">
      <c r="A9185" s="17"/>
      <c r="B9185" s="17"/>
      <c r="C9185" s="18"/>
      <c r="D9185" s="2" t="s">
        <v>211</v>
      </c>
      <c r="E9185" s="3" t="s">
        <v>212</v>
      </c>
    </row>
    <row r="9186" spans="1:5" ht="15" thickBot="1" x14ac:dyDescent="0.35">
      <c r="A9186" s="17"/>
      <c r="B9186" s="17"/>
      <c r="C9186" s="18"/>
      <c r="D9186" s="1">
        <v>0</v>
      </c>
      <c r="E9186" s="4" t="s">
        <v>69</v>
      </c>
    </row>
    <row r="9187" spans="1:5" ht="15" thickBot="1" x14ac:dyDescent="0.35">
      <c r="A9187" s="19"/>
      <c r="B9187" s="19"/>
      <c r="C9187" s="20"/>
      <c r="D9187" s="5">
        <v>1</v>
      </c>
      <c r="E9187" s="6" t="s">
        <v>70</v>
      </c>
    </row>
    <row r="9188" spans="1:5" ht="15" thickBot="1" x14ac:dyDescent="0.35">
      <c r="A9188" s="9" t="s">
        <v>4843</v>
      </c>
      <c r="B9188" s="9" t="s">
        <v>68</v>
      </c>
      <c r="C9188" s="9" t="s">
        <v>63</v>
      </c>
      <c r="D9188" s="22" t="s">
        <v>4436</v>
      </c>
      <c r="E9188" s="22"/>
    </row>
    <row r="9189" spans="1:5" ht="15" thickBot="1" x14ac:dyDescent="0.35">
      <c r="A9189" s="17"/>
      <c r="B9189" s="17"/>
      <c r="C9189" s="18"/>
      <c r="D9189" s="2" t="s">
        <v>211</v>
      </c>
      <c r="E9189" s="3" t="s">
        <v>212</v>
      </c>
    </row>
    <row r="9190" spans="1:5" ht="15" thickBot="1" x14ac:dyDescent="0.35">
      <c r="A9190" s="17"/>
      <c r="B9190" s="17"/>
      <c r="C9190" s="18"/>
      <c r="D9190" s="1">
        <v>0</v>
      </c>
      <c r="E9190" s="4" t="s">
        <v>69</v>
      </c>
    </row>
    <row r="9191" spans="1:5" ht="15" thickBot="1" x14ac:dyDescent="0.35">
      <c r="A9191" s="19"/>
      <c r="B9191" s="19"/>
      <c r="C9191" s="20"/>
      <c r="D9191" s="5">
        <v>1</v>
      </c>
      <c r="E9191" s="6" t="s">
        <v>70</v>
      </c>
    </row>
    <row r="9192" spans="1:5" ht="15" thickBot="1" x14ac:dyDescent="0.35">
      <c r="A9192" s="9" t="s">
        <v>4844</v>
      </c>
      <c r="B9192" s="9" t="s">
        <v>68</v>
      </c>
      <c r="C9192" s="9" t="s">
        <v>63</v>
      </c>
      <c r="D9192" s="22" t="s">
        <v>4436</v>
      </c>
      <c r="E9192" s="22"/>
    </row>
    <row r="9193" spans="1:5" ht="15" thickBot="1" x14ac:dyDescent="0.35">
      <c r="A9193" s="17"/>
      <c r="B9193" s="17"/>
      <c r="C9193" s="18"/>
      <c r="D9193" s="2" t="s">
        <v>211</v>
      </c>
      <c r="E9193" s="3" t="s">
        <v>212</v>
      </c>
    </row>
    <row r="9194" spans="1:5" ht="15" thickBot="1" x14ac:dyDescent="0.35">
      <c r="A9194" s="17"/>
      <c r="B9194" s="17"/>
      <c r="C9194" s="18"/>
      <c r="D9194" s="1">
        <v>0</v>
      </c>
      <c r="E9194" s="4" t="s">
        <v>69</v>
      </c>
    </row>
    <row r="9195" spans="1:5" ht="15" thickBot="1" x14ac:dyDescent="0.35">
      <c r="A9195" s="19"/>
      <c r="B9195" s="19"/>
      <c r="C9195" s="20"/>
      <c r="D9195" s="5">
        <v>1</v>
      </c>
      <c r="E9195" s="6" t="s">
        <v>70</v>
      </c>
    </row>
    <row r="9196" spans="1:5" ht="15" thickBot="1" x14ac:dyDescent="0.35">
      <c r="A9196" s="9" t="s">
        <v>4845</v>
      </c>
      <c r="B9196" s="9" t="s">
        <v>68</v>
      </c>
      <c r="C9196" s="9" t="s">
        <v>63</v>
      </c>
      <c r="D9196" s="22" t="s">
        <v>4436</v>
      </c>
      <c r="E9196" s="22"/>
    </row>
    <row r="9197" spans="1:5" ht="15" thickBot="1" x14ac:dyDescent="0.35">
      <c r="A9197" s="17"/>
      <c r="B9197" s="17"/>
      <c r="C9197" s="18"/>
      <c r="D9197" s="2" t="s">
        <v>211</v>
      </c>
      <c r="E9197" s="3" t="s">
        <v>212</v>
      </c>
    </row>
    <row r="9198" spans="1:5" ht="15" thickBot="1" x14ac:dyDescent="0.35">
      <c r="A9198" s="17"/>
      <c r="B9198" s="17"/>
      <c r="C9198" s="18"/>
      <c r="D9198" s="1">
        <v>0</v>
      </c>
      <c r="E9198" s="4" t="s">
        <v>69</v>
      </c>
    </row>
    <row r="9199" spans="1:5" ht="15" thickBot="1" x14ac:dyDescent="0.35">
      <c r="A9199" s="19"/>
      <c r="B9199" s="19"/>
      <c r="C9199" s="20"/>
      <c r="D9199" s="5">
        <v>1</v>
      </c>
      <c r="E9199" s="6" t="s">
        <v>70</v>
      </c>
    </row>
    <row r="9200" spans="1:5" ht="15" thickBot="1" x14ac:dyDescent="0.35">
      <c r="A9200" s="9" t="s">
        <v>6155</v>
      </c>
      <c r="B9200" s="9" t="s">
        <v>68</v>
      </c>
      <c r="C9200" s="9" t="s">
        <v>63</v>
      </c>
      <c r="D9200" s="22" t="s">
        <v>4436</v>
      </c>
      <c r="E9200" s="22"/>
    </row>
    <row r="9201" spans="1:5" ht="15" thickBot="1" x14ac:dyDescent="0.35">
      <c r="A9201" s="17"/>
      <c r="B9201" s="17"/>
      <c r="C9201" s="18"/>
      <c r="D9201" s="2" t="s">
        <v>211</v>
      </c>
      <c r="E9201" s="3" t="s">
        <v>212</v>
      </c>
    </row>
    <row r="9202" spans="1:5" ht="15" thickBot="1" x14ac:dyDescent="0.35">
      <c r="A9202" s="17"/>
      <c r="B9202" s="17"/>
      <c r="C9202" s="18"/>
      <c r="D9202" s="1">
        <v>0</v>
      </c>
      <c r="E9202" s="4" t="s">
        <v>69</v>
      </c>
    </row>
    <row r="9203" spans="1:5" ht="15" thickBot="1" x14ac:dyDescent="0.35">
      <c r="A9203" s="19"/>
      <c r="B9203" s="19"/>
      <c r="C9203" s="20"/>
      <c r="D9203" s="5">
        <v>1</v>
      </c>
      <c r="E9203" s="6" t="s">
        <v>70</v>
      </c>
    </row>
    <row r="9204" spans="1:5" ht="15" thickBot="1" x14ac:dyDescent="0.35">
      <c r="A9204" s="9" t="s">
        <v>6156</v>
      </c>
      <c r="B9204" s="9" t="s">
        <v>68</v>
      </c>
      <c r="C9204" s="9" t="s">
        <v>63</v>
      </c>
      <c r="D9204" s="22" t="s">
        <v>4436</v>
      </c>
      <c r="E9204" s="22"/>
    </row>
    <row r="9205" spans="1:5" ht="15" thickBot="1" x14ac:dyDescent="0.35">
      <c r="A9205" s="17"/>
      <c r="B9205" s="17"/>
      <c r="C9205" s="18"/>
      <c r="D9205" s="2" t="s">
        <v>211</v>
      </c>
      <c r="E9205" s="3" t="s">
        <v>212</v>
      </c>
    </row>
    <row r="9206" spans="1:5" ht="15" thickBot="1" x14ac:dyDescent="0.35">
      <c r="A9206" s="17"/>
      <c r="B9206" s="17"/>
      <c r="C9206" s="18"/>
      <c r="D9206" s="1">
        <v>0</v>
      </c>
      <c r="E9206" s="4" t="s">
        <v>69</v>
      </c>
    </row>
    <row r="9207" spans="1:5" ht="15" thickBot="1" x14ac:dyDescent="0.35">
      <c r="A9207" s="19"/>
      <c r="B9207" s="19"/>
      <c r="C9207" s="20"/>
      <c r="D9207" s="5">
        <v>1</v>
      </c>
      <c r="E9207" s="6" t="s">
        <v>70</v>
      </c>
    </row>
    <row r="9208" spans="1:5" ht="15" thickBot="1" x14ac:dyDescent="0.35">
      <c r="A9208" s="9" t="s">
        <v>6157</v>
      </c>
      <c r="B9208" s="9" t="s">
        <v>68</v>
      </c>
      <c r="C9208" s="9" t="s">
        <v>63</v>
      </c>
      <c r="D9208" s="22" t="s">
        <v>4436</v>
      </c>
      <c r="E9208" s="22"/>
    </row>
    <row r="9209" spans="1:5" ht="15" thickBot="1" x14ac:dyDescent="0.35">
      <c r="A9209" s="17"/>
      <c r="B9209" s="17"/>
      <c r="C9209" s="18"/>
      <c r="D9209" s="2" t="s">
        <v>211</v>
      </c>
      <c r="E9209" s="3" t="s">
        <v>212</v>
      </c>
    </row>
    <row r="9210" spans="1:5" ht="15" thickBot="1" x14ac:dyDescent="0.35">
      <c r="A9210" s="17"/>
      <c r="B9210" s="17"/>
      <c r="C9210" s="18"/>
      <c r="D9210" s="1">
        <v>0</v>
      </c>
      <c r="E9210" s="4" t="s">
        <v>69</v>
      </c>
    </row>
    <row r="9211" spans="1:5" ht="15" thickBot="1" x14ac:dyDescent="0.35">
      <c r="A9211" s="19"/>
      <c r="B9211" s="19"/>
      <c r="C9211" s="20"/>
      <c r="D9211" s="5">
        <v>1</v>
      </c>
      <c r="E9211" s="6" t="s">
        <v>70</v>
      </c>
    </row>
    <row r="9212" spans="1:5" ht="15" thickBot="1" x14ac:dyDescent="0.35">
      <c r="A9212" s="9" t="s">
        <v>6158</v>
      </c>
      <c r="B9212" s="9" t="s">
        <v>68</v>
      </c>
      <c r="C9212" s="9" t="s">
        <v>63</v>
      </c>
      <c r="D9212" s="22" t="s">
        <v>4436</v>
      </c>
      <c r="E9212" s="22"/>
    </row>
    <row r="9213" spans="1:5" ht="15" thickBot="1" x14ac:dyDescent="0.35">
      <c r="A9213" s="17"/>
      <c r="B9213" s="17"/>
      <c r="C9213" s="18"/>
      <c r="D9213" s="2" t="s">
        <v>211</v>
      </c>
      <c r="E9213" s="3" t="s">
        <v>212</v>
      </c>
    </row>
    <row r="9214" spans="1:5" ht="15" thickBot="1" x14ac:dyDescent="0.35">
      <c r="A9214" s="17"/>
      <c r="B9214" s="17"/>
      <c r="C9214" s="18"/>
      <c r="D9214" s="1">
        <v>0</v>
      </c>
      <c r="E9214" s="4" t="s">
        <v>69</v>
      </c>
    </row>
    <row r="9215" spans="1:5" ht="15" thickBot="1" x14ac:dyDescent="0.35">
      <c r="A9215" s="19"/>
      <c r="B9215" s="19"/>
      <c r="C9215" s="20"/>
      <c r="D9215" s="5">
        <v>1</v>
      </c>
      <c r="E9215" s="6" t="s">
        <v>70</v>
      </c>
    </row>
    <row r="9216" spans="1:5" ht="15" thickBot="1" x14ac:dyDescent="0.35">
      <c r="A9216" s="9" t="s">
        <v>6159</v>
      </c>
      <c r="B9216" s="9" t="s">
        <v>68</v>
      </c>
      <c r="C9216" s="9" t="s">
        <v>63</v>
      </c>
      <c r="D9216" s="22" t="s">
        <v>4436</v>
      </c>
      <c r="E9216" s="22"/>
    </row>
    <row r="9217" spans="1:5" ht="15" thickBot="1" x14ac:dyDescent="0.35">
      <c r="A9217" s="17"/>
      <c r="B9217" s="17"/>
      <c r="C9217" s="18"/>
      <c r="D9217" s="2" t="s">
        <v>211</v>
      </c>
      <c r="E9217" s="3" t="s">
        <v>212</v>
      </c>
    </row>
    <row r="9218" spans="1:5" ht="15" thickBot="1" x14ac:dyDescent="0.35">
      <c r="A9218" s="17"/>
      <c r="B9218" s="17"/>
      <c r="C9218" s="18"/>
      <c r="D9218" s="1">
        <v>0</v>
      </c>
      <c r="E9218" s="4" t="s">
        <v>69</v>
      </c>
    </row>
    <row r="9219" spans="1:5" ht="15" thickBot="1" x14ac:dyDescent="0.35">
      <c r="A9219" s="19"/>
      <c r="B9219" s="19"/>
      <c r="C9219" s="20"/>
      <c r="D9219" s="5">
        <v>1</v>
      </c>
      <c r="E9219" s="6" t="s">
        <v>70</v>
      </c>
    </row>
    <row r="9220" spans="1:5" ht="15" thickBot="1" x14ac:dyDescent="0.35">
      <c r="A9220" s="9" t="s">
        <v>6160</v>
      </c>
      <c r="B9220" s="9" t="s">
        <v>68</v>
      </c>
      <c r="C9220" s="9" t="s">
        <v>63</v>
      </c>
      <c r="D9220" s="22" t="s">
        <v>4436</v>
      </c>
      <c r="E9220" s="22"/>
    </row>
    <row r="9221" spans="1:5" ht="15" thickBot="1" x14ac:dyDescent="0.35">
      <c r="A9221" s="17"/>
      <c r="B9221" s="17"/>
      <c r="C9221" s="18"/>
      <c r="D9221" s="2" t="s">
        <v>211</v>
      </c>
      <c r="E9221" s="3" t="s">
        <v>212</v>
      </c>
    </row>
    <row r="9222" spans="1:5" ht="15" thickBot="1" x14ac:dyDescent="0.35">
      <c r="A9222" s="17"/>
      <c r="B9222" s="17"/>
      <c r="C9222" s="18"/>
      <c r="D9222" s="1">
        <v>0</v>
      </c>
      <c r="E9222" s="4" t="s">
        <v>69</v>
      </c>
    </row>
    <row r="9223" spans="1:5" ht="15" thickBot="1" x14ac:dyDescent="0.35">
      <c r="A9223" s="19"/>
      <c r="B9223" s="19"/>
      <c r="C9223" s="20"/>
      <c r="D9223" s="5">
        <v>1</v>
      </c>
      <c r="E9223" s="6" t="s">
        <v>70</v>
      </c>
    </row>
    <row r="9224" spans="1:5" ht="15" thickBot="1" x14ac:dyDescent="0.35">
      <c r="A9224" s="9" t="s">
        <v>4767</v>
      </c>
      <c r="B9224" s="9" t="s">
        <v>68</v>
      </c>
      <c r="C9224" s="9" t="s">
        <v>63</v>
      </c>
      <c r="D9224" s="22" t="s">
        <v>4436</v>
      </c>
      <c r="E9224" s="22"/>
    </row>
    <row r="9225" spans="1:5" ht="15" thickBot="1" x14ac:dyDescent="0.35">
      <c r="A9225" s="17"/>
      <c r="B9225" s="17"/>
      <c r="C9225" s="18"/>
      <c r="D9225" s="2" t="s">
        <v>211</v>
      </c>
      <c r="E9225" s="3" t="s">
        <v>212</v>
      </c>
    </row>
    <row r="9226" spans="1:5" ht="15" thickBot="1" x14ac:dyDescent="0.35">
      <c r="A9226" s="17"/>
      <c r="B9226" s="17"/>
      <c r="C9226" s="18"/>
      <c r="D9226" s="1">
        <v>0</v>
      </c>
      <c r="E9226" s="4" t="s">
        <v>69</v>
      </c>
    </row>
    <row r="9227" spans="1:5" ht="15" thickBot="1" x14ac:dyDescent="0.35">
      <c r="A9227" s="19"/>
      <c r="B9227" s="19"/>
      <c r="C9227" s="20"/>
      <c r="D9227" s="5">
        <v>1</v>
      </c>
      <c r="E9227" s="6" t="s">
        <v>70</v>
      </c>
    </row>
    <row r="9228" spans="1:5" ht="15" thickBot="1" x14ac:dyDescent="0.35">
      <c r="A9228" s="9" t="s">
        <v>4768</v>
      </c>
      <c r="B9228" s="9" t="s">
        <v>68</v>
      </c>
      <c r="C9228" s="9" t="s">
        <v>63</v>
      </c>
      <c r="D9228" s="22" t="s">
        <v>4436</v>
      </c>
      <c r="E9228" s="22"/>
    </row>
    <row r="9229" spans="1:5" ht="15" thickBot="1" x14ac:dyDescent="0.35">
      <c r="A9229" s="17"/>
      <c r="B9229" s="17"/>
      <c r="C9229" s="18"/>
      <c r="D9229" s="2" t="s">
        <v>211</v>
      </c>
      <c r="E9229" s="3" t="s">
        <v>212</v>
      </c>
    </row>
    <row r="9230" spans="1:5" ht="15" thickBot="1" x14ac:dyDescent="0.35">
      <c r="A9230" s="17"/>
      <c r="B9230" s="17"/>
      <c r="C9230" s="18"/>
      <c r="D9230" s="1">
        <v>0</v>
      </c>
      <c r="E9230" s="4" t="s">
        <v>69</v>
      </c>
    </row>
    <row r="9231" spans="1:5" ht="15" thickBot="1" x14ac:dyDescent="0.35">
      <c r="A9231" s="19"/>
      <c r="B9231" s="19"/>
      <c r="C9231" s="20"/>
      <c r="D9231" s="5">
        <v>1</v>
      </c>
      <c r="E9231" s="6" t="s">
        <v>70</v>
      </c>
    </row>
    <row r="9232" spans="1:5" ht="15" thickBot="1" x14ac:dyDescent="0.35">
      <c r="A9232" s="9" t="s">
        <v>4769</v>
      </c>
      <c r="B9232" s="9" t="s">
        <v>68</v>
      </c>
      <c r="C9232" s="9" t="s">
        <v>63</v>
      </c>
      <c r="D9232" s="22" t="s">
        <v>4436</v>
      </c>
      <c r="E9232" s="22"/>
    </row>
    <row r="9233" spans="1:5" ht="15" thickBot="1" x14ac:dyDescent="0.35">
      <c r="A9233" s="17"/>
      <c r="B9233" s="17"/>
      <c r="C9233" s="18"/>
      <c r="D9233" s="2" t="s">
        <v>211</v>
      </c>
      <c r="E9233" s="3" t="s">
        <v>212</v>
      </c>
    </row>
    <row r="9234" spans="1:5" ht="15" thickBot="1" x14ac:dyDescent="0.35">
      <c r="A9234" s="17"/>
      <c r="B9234" s="17"/>
      <c r="C9234" s="18"/>
      <c r="D9234" s="1">
        <v>0</v>
      </c>
      <c r="E9234" s="4" t="s">
        <v>69</v>
      </c>
    </row>
    <row r="9235" spans="1:5" ht="15" thickBot="1" x14ac:dyDescent="0.35">
      <c r="A9235" s="19"/>
      <c r="B9235" s="19"/>
      <c r="C9235" s="20"/>
      <c r="D9235" s="5">
        <v>1</v>
      </c>
      <c r="E9235" s="6" t="s">
        <v>70</v>
      </c>
    </row>
    <row r="9236" spans="1:5" ht="15" thickBot="1" x14ac:dyDescent="0.35">
      <c r="A9236" s="9" t="s">
        <v>6161</v>
      </c>
      <c r="B9236" s="9" t="s">
        <v>68</v>
      </c>
      <c r="C9236" s="9" t="s">
        <v>63</v>
      </c>
      <c r="D9236" s="22" t="s">
        <v>4436</v>
      </c>
      <c r="E9236" s="22"/>
    </row>
    <row r="9237" spans="1:5" ht="15" thickBot="1" x14ac:dyDescent="0.35">
      <c r="A9237" s="17"/>
      <c r="B9237" s="17"/>
      <c r="C9237" s="18"/>
      <c r="D9237" s="2" t="s">
        <v>211</v>
      </c>
      <c r="E9237" s="3" t="s">
        <v>212</v>
      </c>
    </row>
    <row r="9238" spans="1:5" ht="15" thickBot="1" x14ac:dyDescent="0.35">
      <c r="A9238" s="17"/>
      <c r="B9238" s="17"/>
      <c r="C9238" s="18"/>
      <c r="D9238" s="1">
        <v>0</v>
      </c>
      <c r="E9238" s="4" t="s">
        <v>69</v>
      </c>
    </row>
    <row r="9239" spans="1:5" ht="15" thickBot="1" x14ac:dyDescent="0.35">
      <c r="A9239" s="19"/>
      <c r="B9239" s="19"/>
      <c r="C9239" s="20"/>
      <c r="D9239" s="5">
        <v>1</v>
      </c>
      <c r="E9239" s="6" t="s">
        <v>70</v>
      </c>
    </row>
    <row r="9240" spans="1:5" ht="15" thickBot="1" x14ac:dyDescent="0.35">
      <c r="A9240" s="9" t="s">
        <v>6162</v>
      </c>
      <c r="B9240" s="9" t="s">
        <v>68</v>
      </c>
      <c r="C9240" s="9" t="s">
        <v>63</v>
      </c>
      <c r="D9240" s="22" t="s">
        <v>4436</v>
      </c>
      <c r="E9240" s="22"/>
    </row>
    <row r="9241" spans="1:5" ht="15" thickBot="1" x14ac:dyDescent="0.35">
      <c r="A9241" s="17"/>
      <c r="B9241" s="17"/>
      <c r="C9241" s="18"/>
      <c r="D9241" s="2" t="s">
        <v>211</v>
      </c>
      <c r="E9241" s="3" t="s">
        <v>212</v>
      </c>
    </row>
    <row r="9242" spans="1:5" ht="15" thickBot="1" x14ac:dyDescent="0.35">
      <c r="A9242" s="17"/>
      <c r="B9242" s="17"/>
      <c r="C9242" s="18"/>
      <c r="D9242" s="1">
        <v>0</v>
      </c>
      <c r="E9242" s="4" t="s">
        <v>69</v>
      </c>
    </row>
    <row r="9243" spans="1:5" ht="15" thickBot="1" x14ac:dyDescent="0.35">
      <c r="A9243" s="19"/>
      <c r="B9243" s="19"/>
      <c r="C9243" s="20"/>
      <c r="D9243" s="5">
        <v>1</v>
      </c>
      <c r="E9243" s="6" t="s">
        <v>70</v>
      </c>
    </row>
    <row r="9244" spans="1:5" ht="15" thickBot="1" x14ac:dyDescent="0.35">
      <c r="A9244" s="9" t="s">
        <v>6163</v>
      </c>
      <c r="B9244" s="9" t="s">
        <v>68</v>
      </c>
      <c r="C9244" s="9" t="s">
        <v>63</v>
      </c>
      <c r="D9244" s="22" t="s">
        <v>4436</v>
      </c>
      <c r="E9244" s="22"/>
    </row>
    <row r="9245" spans="1:5" ht="15" thickBot="1" x14ac:dyDescent="0.35">
      <c r="A9245" s="17"/>
      <c r="B9245" s="17"/>
      <c r="C9245" s="18"/>
      <c r="D9245" s="2" t="s">
        <v>211</v>
      </c>
      <c r="E9245" s="3" t="s">
        <v>212</v>
      </c>
    </row>
    <row r="9246" spans="1:5" ht="15" thickBot="1" x14ac:dyDescent="0.35">
      <c r="A9246" s="17"/>
      <c r="B9246" s="17"/>
      <c r="C9246" s="18"/>
      <c r="D9246" s="1">
        <v>0</v>
      </c>
      <c r="E9246" s="4" t="s">
        <v>69</v>
      </c>
    </row>
    <row r="9247" spans="1:5" ht="15" thickBot="1" x14ac:dyDescent="0.35">
      <c r="A9247" s="19"/>
      <c r="B9247" s="19"/>
      <c r="C9247" s="20"/>
      <c r="D9247" s="5">
        <v>1</v>
      </c>
      <c r="E9247" s="6" t="s">
        <v>70</v>
      </c>
    </row>
    <row r="9248" spans="1:5" ht="15" thickBot="1" x14ac:dyDescent="0.35">
      <c r="A9248" s="9" t="s">
        <v>6164</v>
      </c>
      <c r="B9248" s="9" t="s">
        <v>68</v>
      </c>
      <c r="C9248" s="9" t="s">
        <v>63</v>
      </c>
      <c r="D9248" s="22" t="s">
        <v>4436</v>
      </c>
      <c r="E9248" s="22"/>
    </row>
    <row r="9249" spans="1:5" ht="15" thickBot="1" x14ac:dyDescent="0.35">
      <c r="A9249" s="17"/>
      <c r="B9249" s="17"/>
      <c r="C9249" s="18"/>
      <c r="D9249" s="2" t="s">
        <v>211</v>
      </c>
      <c r="E9249" s="3" t="s">
        <v>212</v>
      </c>
    </row>
    <row r="9250" spans="1:5" ht="15" thickBot="1" x14ac:dyDescent="0.35">
      <c r="A9250" s="17"/>
      <c r="B9250" s="17"/>
      <c r="C9250" s="18"/>
      <c r="D9250" s="1">
        <v>0</v>
      </c>
      <c r="E9250" s="4" t="s">
        <v>69</v>
      </c>
    </row>
    <row r="9251" spans="1:5" ht="15" thickBot="1" x14ac:dyDescent="0.35">
      <c r="A9251" s="19"/>
      <c r="B9251" s="19"/>
      <c r="C9251" s="20"/>
      <c r="D9251" s="5">
        <v>1</v>
      </c>
      <c r="E9251" s="6" t="s">
        <v>70</v>
      </c>
    </row>
    <row r="9252" spans="1:5" ht="15" thickBot="1" x14ac:dyDescent="0.35">
      <c r="A9252" s="9" t="s">
        <v>6165</v>
      </c>
      <c r="B9252" s="9" t="s">
        <v>68</v>
      </c>
      <c r="C9252" s="9" t="s">
        <v>63</v>
      </c>
      <c r="D9252" s="22" t="s">
        <v>4436</v>
      </c>
      <c r="E9252" s="22"/>
    </row>
    <row r="9253" spans="1:5" ht="15" thickBot="1" x14ac:dyDescent="0.35">
      <c r="A9253" s="17"/>
      <c r="B9253" s="17"/>
      <c r="C9253" s="18"/>
      <c r="D9253" s="2" t="s">
        <v>211</v>
      </c>
      <c r="E9253" s="3" t="s">
        <v>212</v>
      </c>
    </row>
    <row r="9254" spans="1:5" ht="15" thickBot="1" x14ac:dyDescent="0.35">
      <c r="A9254" s="17"/>
      <c r="B9254" s="17"/>
      <c r="C9254" s="18"/>
      <c r="D9254" s="1">
        <v>0</v>
      </c>
      <c r="E9254" s="4" t="s">
        <v>69</v>
      </c>
    </row>
    <row r="9255" spans="1:5" ht="15" thickBot="1" x14ac:dyDescent="0.35">
      <c r="A9255" s="19"/>
      <c r="B9255" s="19"/>
      <c r="C9255" s="20"/>
      <c r="D9255" s="5">
        <v>1</v>
      </c>
      <c r="E9255" s="6" t="s">
        <v>70</v>
      </c>
    </row>
    <row r="9256" spans="1:5" ht="15" thickBot="1" x14ac:dyDescent="0.35">
      <c r="A9256" s="9" t="s">
        <v>6166</v>
      </c>
      <c r="B9256" s="9" t="s">
        <v>68</v>
      </c>
      <c r="C9256" s="9" t="s">
        <v>63</v>
      </c>
      <c r="D9256" s="22" t="s">
        <v>4436</v>
      </c>
      <c r="E9256" s="22"/>
    </row>
    <row r="9257" spans="1:5" ht="15" thickBot="1" x14ac:dyDescent="0.35">
      <c r="A9257" s="17"/>
      <c r="B9257" s="17"/>
      <c r="C9257" s="18"/>
      <c r="D9257" s="2" t="s">
        <v>211</v>
      </c>
      <c r="E9257" s="3" t="s">
        <v>212</v>
      </c>
    </row>
    <row r="9258" spans="1:5" ht="15" thickBot="1" x14ac:dyDescent="0.35">
      <c r="A9258" s="17"/>
      <c r="B9258" s="17"/>
      <c r="C9258" s="18"/>
      <c r="D9258" s="1">
        <v>0</v>
      </c>
      <c r="E9258" s="4" t="s">
        <v>69</v>
      </c>
    </row>
    <row r="9259" spans="1:5" ht="15" thickBot="1" x14ac:dyDescent="0.35">
      <c r="A9259" s="19"/>
      <c r="B9259" s="19"/>
      <c r="C9259" s="20"/>
      <c r="D9259" s="5">
        <v>1</v>
      </c>
      <c r="E9259" s="6" t="s">
        <v>70</v>
      </c>
    </row>
    <row r="9260" spans="1:5" ht="15" thickBot="1" x14ac:dyDescent="0.35">
      <c r="A9260" s="9" t="s">
        <v>4770</v>
      </c>
      <c r="B9260" s="9" t="s">
        <v>68</v>
      </c>
      <c r="C9260" s="9" t="s">
        <v>63</v>
      </c>
      <c r="D9260" s="22" t="s">
        <v>4436</v>
      </c>
      <c r="E9260" s="22"/>
    </row>
    <row r="9261" spans="1:5" ht="15" thickBot="1" x14ac:dyDescent="0.35">
      <c r="A9261" s="17"/>
      <c r="B9261" s="17"/>
      <c r="C9261" s="18"/>
      <c r="D9261" s="2" t="s">
        <v>211</v>
      </c>
      <c r="E9261" s="3" t="s">
        <v>212</v>
      </c>
    </row>
    <row r="9262" spans="1:5" ht="15" thickBot="1" x14ac:dyDescent="0.35">
      <c r="A9262" s="17"/>
      <c r="B9262" s="17"/>
      <c r="C9262" s="18"/>
      <c r="D9262" s="1">
        <v>0</v>
      </c>
      <c r="E9262" s="4" t="s">
        <v>69</v>
      </c>
    </row>
    <row r="9263" spans="1:5" ht="15" thickBot="1" x14ac:dyDescent="0.35">
      <c r="A9263" s="19"/>
      <c r="B9263" s="19"/>
      <c r="C9263" s="20"/>
      <c r="D9263" s="5">
        <v>1</v>
      </c>
      <c r="E9263" s="6" t="s">
        <v>70</v>
      </c>
    </row>
    <row r="9264" spans="1:5" ht="15" thickBot="1" x14ac:dyDescent="0.35">
      <c r="A9264" s="9" t="s">
        <v>4771</v>
      </c>
      <c r="B9264" s="9" t="s">
        <v>68</v>
      </c>
      <c r="C9264" s="9" t="s">
        <v>63</v>
      </c>
      <c r="D9264" s="22" t="s">
        <v>4436</v>
      </c>
      <c r="E9264" s="22"/>
    </row>
    <row r="9265" spans="1:5" ht="15" thickBot="1" x14ac:dyDescent="0.35">
      <c r="A9265" s="17"/>
      <c r="B9265" s="17"/>
      <c r="C9265" s="18"/>
      <c r="D9265" s="2" t="s">
        <v>211</v>
      </c>
      <c r="E9265" s="3" t="s">
        <v>212</v>
      </c>
    </row>
    <row r="9266" spans="1:5" ht="15" thickBot="1" x14ac:dyDescent="0.35">
      <c r="A9266" s="17"/>
      <c r="B9266" s="17"/>
      <c r="C9266" s="18"/>
      <c r="D9266" s="1">
        <v>0</v>
      </c>
      <c r="E9266" s="4" t="s">
        <v>69</v>
      </c>
    </row>
    <row r="9267" spans="1:5" ht="15" thickBot="1" x14ac:dyDescent="0.35">
      <c r="A9267" s="19"/>
      <c r="B9267" s="19"/>
      <c r="C9267" s="20"/>
      <c r="D9267" s="5">
        <v>1</v>
      </c>
      <c r="E9267" s="6" t="s">
        <v>70</v>
      </c>
    </row>
    <row r="9268" spans="1:5" ht="15" thickBot="1" x14ac:dyDescent="0.35">
      <c r="A9268" s="9" t="s">
        <v>4772</v>
      </c>
      <c r="B9268" s="9" t="s">
        <v>68</v>
      </c>
      <c r="C9268" s="9" t="s">
        <v>63</v>
      </c>
      <c r="D9268" s="22" t="s">
        <v>4436</v>
      </c>
      <c r="E9268" s="22"/>
    </row>
    <row r="9269" spans="1:5" ht="15" thickBot="1" x14ac:dyDescent="0.35">
      <c r="A9269" s="17"/>
      <c r="B9269" s="17"/>
      <c r="C9269" s="18"/>
      <c r="D9269" s="2" t="s">
        <v>211</v>
      </c>
      <c r="E9269" s="3" t="s">
        <v>212</v>
      </c>
    </row>
    <row r="9270" spans="1:5" ht="15" thickBot="1" x14ac:dyDescent="0.35">
      <c r="A9270" s="17"/>
      <c r="B9270" s="17"/>
      <c r="C9270" s="18"/>
      <c r="D9270" s="1">
        <v>0</v>
      </c>
      <c r="E9270" s="4" t="s">
        <v>69</v>
      </c>
    </row>
    <row r="9271" spans="1:5" ht="15" thickBot="1" x14ac:dyDescent="0.35">
      <c r="A9271" s="19"/>
      <c r="B9271" s="19"/>
      <c r="C9271" s="20"/>
      <c r="D9271" s="5">
        <v>1</v>
      </c>
      <c r="E9271" s="6" t="s">
        <v>70</v>
      </c>
    </row>
    <row r="9272" spans="1:5" ht="15" thickBot="1" x14ac:dyDescent="0.35">
      <c r="A9272" s="9" t="s">
        <v>6167</v>
      </c>
      <c r="B9272" s="9" t="s">
        <v>68</v>
      </c>
      <c r="C9272" s="9" t="s">
        <v>63</v>
      </c>
      <c r="D9272" s="22" t="s">
        <v>4436</v>
      </c>
      <c r="E9272" s="22"/>
    </row>
    <row r="9273" spans="1:5" ht="15" thickBot="1" x14ac:dyDescent="0.35">
      <c r="A9273" s="17"/>
      <c r="B9273" s="17"/>
      <c r="C9273" s="18"/>
      <c r="D9273" s="2" t="s">
        <v>211</v>
      </c>
      <c r="E9273" s="3" t="s">
        <v>212</v>
      </c>
    </row>
    <row r="9274" spans="1:5" ht="15" thickBot="1" x14ac:dyDescent="0.35">
      <c r="A9274" s="17"/>
      <c r="B9274" s="17"/>
      <c r="C9274" s="18"/>
      <c r="D9274" s="1">
        <v>0</v>
      </c>
      <c r="E9274" s="4" t="s">
        <v>69</v>
      </c>
    </row>
    <row r="9275" spans="1:5" ht="15" thickBot="1" x14ac:dyDescent="0.35">
      <c r="A9275" s="19"/>
      <c r="B9275" s="19"/>
      <c r="C9275" s="20"/>
      <c r="D9275" s="5">
        <v>1</v>
      </c>
      <c r="E9275" s="6" t="s">
        <v>70</v>
      </c>
    </row>
    <row r="9276" spans="1:5" ht="15" thickBot="1" x14ac:dyDescent="0.35">
      <c r="A9276" s="9" t="s">
        <v>6168</v>
      </c>
      <c r="B9276" s="9" t="s">
        <v>68</v>
      </c>
      <c r="C9276" s="9" t="s">
        <v>63</v>
      </c>
      <c r="D9276" s="22" t="s">
        <v>4436</v>
      </c>
      <c r="E9276" s="22"/>
    </row>
    <row r="9277" spans="1:5" ht="15" thickBot="1" x14ac:dyDescent="0.35">
      <c r="A9277" s="17"/>
      <c r="B9277" s="17"/>
      <c r="C9277" s="18"/>
      <c r="D9277" s="2" t="s">
        <v>211</v>
      </c>
      <c r="E9277" s="3" t="s">
        <v>212</v>
      </c>
    </row>
    <row r="9278" spans="1:5" ht="15" thickBot="1" x14ac:dyDescent="0.35">
      <c r="A9278" s="17"/>
      <c r="B9278" s="17"/>
      <c r="C9278" s="18"/>
      <c r="D9278" s="1">
        <v>0</v>
      </c>
      <c r="E9278" s="4" t="s">
        <v>69</v>
      </c>
    </row>
    <row r="9279" spans="1:5" ht="15" thickBot="1" x14ac:dyDescent="0.35">
      <c r="A9279" s="19"/>
      <c r="B9279" s="19"/>
      <c r="C9279" s="20"/>
      <c r="D9279" s="5">
        <v>1</v>
      </c>
      <c r="E9279" s="6" t="s">
        <v>70</v>
      </c>
    </row>
    <row r="9280" spans="1:5" ht="15" thickBot="1" x14ac:dyDescent="0.35">
      <c r="A9280" s="9" t="s">
        <v>6169</v>
      </c>
      <c r="B9280" s="9" t="s">
        <v>68</v>
      </c>
      <c r="C9280" s="9" t="s">
        <v>63</v>
      </c>
      <c r="D9280" s="22" t="s">
        <v>4436</v>
      </c>
      <c r="E9280" s="22"/>
    </row>
    <row r="9281" spans="1:5" ht="15" thickBot="1" x14ac:dyDescent="0.35">
      <c r="A9281" s="17"/>
      <c r="B9281" s="17"/>
      <c r="C9281" s="18"/>
      <c r="D9281" s="2" t="s">
        <v>211</v>
      </c>
      <c r="E9281" s="3" t="s">
        <v>212</v>
      </c>
    </row>
    <row r="9282" spans="1:5" ht="15" thickBot="1" x14ac:dyDescent="0.35">
      <c r="A9282" s="17"/>
      <c r="B9282" s="17"/>
      <c r="C9282" s="18"/>
      <c r="D9282" s="1">
        <v>0</v>
      </c>
      <c r="E9282" s="4" t="s">
        <v>69</v>
      </c>
    </row>
    <row r="9283" spans="1:5" ht="15" thickBot="1" x14ac:dyDescent="0.35">
      <c r="A9283" s="19"/>
      <c r="B9283" s="19"/>
      <c r="C9283" s="20"/>
      <c r="D9283" s="5">
        <v>1</v>
      </c>
      <c r="E9283" s="6" t="s">
        <v>70</v>
      </c>
    </row>
    <row r="9284" spans="1:5" ht="15" thickBot="1" x14ac:dyDescent="0.35">
      <c r="A9284" s="9" t="s">
        <v>6170</v>
      </c>
      <c r="B9284" s="9" t="s">
        <v>68</v>
      </c>
      <c r="C9284" s="9" t="s">
        <v>63</v>
      </c>
      <c r="D9284" s="22" t="s">
        <v>4436</v>
      </c>
      <c r="E9284" s="22"/>
    </row>
    <row r="9285" spans="1:5" ht="15" thickBot="1" x14ac:dyDescent="0.35">
      <c r="A9285" s="17"/>
      <c r="B9285" s="17"/>
      <c r="C9285" s="18"/>
      <c r="D9285" s="2" t="s">
        <v>211</v>
      </c>
      <c r="E9285" s="3" t="s">
        <v>212</v>
      </c>
    </row>
    <row r="9286" spans="1:5" ht="15" thickBot="1" x14ac:dyDescent="0.35">
      <c r="A9286" s="17"/>
      <c r="B9286" s="17"/>
      <c r="C9286" s="18"/>
      <c r="D9286" s="1">
        <v>0</v>
      </c>
      <c r="E9286" s="4" t="s">
        <v>69</v>
      </c>
    </row>
    <row r="9287" spans="1:5" ht="15" thickBot="1" x14ac:dyDescent="0.35">
      <c r="A9287" s="19"/>
      <c r="B9287" s="19"/>
      <c r="C9287" s="20"/>
      <c r="D9287" s="5">
        <v>1</v>
      </c>
      <c r="E9287" s="6" t="s">
        <v>70</v>
      </c>
    </row>
    <row r="9288" spans="1:5" ht="15" thickBot="1" x14ac:dyDescent="0.35">
      <c r="A9288" s="9" t="s">
        <v>6171</v>
      </c>
      <c r="B9288" s="9" t="s">
        <v>68</v>
      </c>
      <c r="C9288" s="9" t="s">
        <v>63</v>
      </c>
      <c r="D9288" s="22" t="s">
        <v>4436</v>
      </c>
      <c r="E9288" s="22"/>
    </row>
    <row r="9289" spans="1:5" ht="15" thickBot="1" x14ac:dyDescent="0.35">
      <c r="A9289" s="17"/>
      <c r="B9289" s="17"/>
      <c r="C9289" s="18"/>
      <c r="D9289" s="2" t="s">
        <v>211</v>
      </c>
      <c r="E9289" s="3" t="s">
        <v>212</v>
      </c>
    </row>
    <row r="9290" spans="1:5" ht="15" thickBot="1" x14ac:dyDescent="0.35">
      <c r="A9290" s="17"/>
      <c r="B9290" s="17"/>
      <c r="C9290" s="18"/>
      <c r="D9290" s="1">
        <v>0</v>
      </c>
      <c r="E9290" s="4" t="s">
        <v>69</v>
      </c>
    </row>
    <row r="9291" spans="1:5" ht="15" thickBot="1" x14ac:dyDescent="0.35">
      <c r="A9291" s="19"/>
      <c r="B9291" s="19"/>
      <c r="C9291" s="20"/>
      <c r="D9291" s="5">
        <v>1</v>
      </c>
      <c r="E9291" s="6" t="s">
        <v>70</v>
      </c>
    </row>
    <row r="9292" spans="1:5" ht="15" thickBot="1" x14ac:dyDescent="0.35">
      <c r="A9292" s="9" t="s">
        <v>6172</v>
      </c>
      <c r="B9292" s="9" t="s">
        <v>68</v>
      </c>
      <c r="C9292" s="9" t="s">
        <v>63</v>
      </c>
      <c r="D9292" s="22" t="s">
        <v>4436</v>
      </c>
      <c r="E9292" s="22"/>
    </row>
    <row r="9293" spans="1:5" ht="15" thickBot="1" x14ac:dyDescent="0.35">
      <c r="A9293" s="17"/>
      <c r="B9293" s="17"/>
      <c r="C9293" s="18"/>
      <c r="D9293" s="2" t="s">
        <v>211</v>
      </c>
      <c r="E9293" s="3" t="s">
        <v>212</v>
      </c>
    </row>
    <row r="9294" spans="1:5" ht="15" thickBot="1" x14ac:dyDescent="0.35">
      <c r="A9294" s="17"/>
      <c r="B9294" s="17"/>
      <c r="C9294" s="18"/>
      <c r="D9294" s="1">
        <v>0</v>
      </c>
      <c r="E9294" s="4" t="s">
        <v>69</v>
      </c>
    </row>
    <row r="9295" spans="1:5" ht="15" thickBot="1" x14ac:dyDescent="0.35">
      <c r="A9295" s="19"/>
      <c r="B9295" s="19"/>
      <c r="C9295" s="20"/>
      <c r="D9295" s="5">
        <v>1</v>
      </c>
      <c r="E9295" s="6" t="s">
        <v>70</v>
      </c>
    </row>
    <row r="9296" spans="1:5" ht="15" thickBot="1" x14ac:dyDescent="0.35">
      <c r="A9296" s="9" t="s">
        <v>4773</v>
      </c>
      <c r="B9296" s="9" t="s">
        <v>68</v>
      </c>
      <c r="C9296" s="9" t="s">
        <v>63</v>
      </c>
      <c r="D9296" s="22" t="s">
        <v>4436</v>
      </c>
      <c r="E9296" s="22"/>
    </row>
    <row r="9297" spans="1:5" ht="15" thickBot="1" x14ac:dyDescent="0.35">
      <c r="A9297" s="17"/>
      <c r="B9297" s="17"/>
      <c r="C9297" s="18"/>
      <c r="D9297" s="2" t="s">
        <v>211</v>
      </c>
      <c r="E9297" s="3" t="s">
        <v>212</v>
      </c>
    </row>
    <row r="9298" spans="1:5" ht="15" thickBot="1" x14ac:dyDescent="0.35">
      <c r="A9298" s="17"/>
      <c r="B9298" s="17"/>
      <c r="C9298" s="18"/>
      <c r="D9298" s="1">
        <v>0</v>
      </c>
      <c r="E9298" s="4" t="s">
        <v>69</v>
      </c>
    </row>
    <row r="9299" spans="1:5" ht="15" thickBot="1" x14ac:dyDescent="0.35">
      <c r="A9299" s="19"/>
      <c r="B9299" s="19"/>
      <c r="C9299" s="20"/>
      <c r="D9299" s="5">
        <v>1</v>
      </c>
      <c r="E9299" s="6" t="s">
        <v>70</v>
      </c>
    </row>
    <row r="9300" spans="1:5" ht="15" thickBot="1" x14ac:dyDescent="0.35">
      <c r="A9300" s="9" t="s">
        <v>4774</v>
      </c>
      <c r="B9300" s="9" t="s">
        <v>68</v>
      </c>
      <c r="C9300" s="9" t="s">
        <v>63</v>
      </c>
      <c r="D9300" s="22" t="s">
        <v>4436</v>
      </c>
      <c r="E9300" s="22"/>
    </row>
    <row r="9301" spans="1:5" ht="15" thickBot="1" x14ac:dyDescent="0.35">
      <c r="A9301" s="17"/>
      <c r="B9301" s="17"/>
      <c r="C9301" s="18"/>
      <c r="D9301" s="2" t="s">
        <v>211</v>
      </c>
      <c r="E9301" s="3" t="s">
        <v>212</v>
      </c>
    </row>
    <row r="9302" spans="1:5" ht="15" thickBot="1" x14ac:dyDescent="0.35">
      <c r="A9302" s="17"/>
      <c r="B9302" s="17"/>
      <c r="C9302" s="18"/>
      <c r="D9302" s="1">
        <v>0</v>
      </c>
      <c r="E9302" s="4" t="s">
        <v>69</v>
      </c>
    </row>
    <row r="9303" spans="1:5" ht="15" thickBot="1" x14ac:dyDescent="0.35">
      <c r="A9303" s="19"/>
      <c r="B9303" s="19"/>
      <c r="C9303" s="20"/>
      <c r="D9303" s="5">
        <v>1</v>
      </c>
      <c r="E9303" s="6" t="s">
        <v>70</v>
      </c>
    </row>
    <row r="9304" spans="1:5" ht="15" thickBot="1" x14ac:dyDescent="0.35">
      <c r="A9304" s="9" t="s">
        <v>4775</v>
      </c>
      <c r="B9304" s="9" t="s">
        <v>68</v>
      </c>
      <c r="C9304" s="9" t="s">
        <v>63</v>
      </c>
      <c r="D9304" s="22" t="s">
        <v>4436</v>
      </c>
      <c r="E9304" s="22"/>
    </row>
    <row r="9305" spans="1:5" ht="15" thickBot="1" x14ac:dyDescent="0.35">
      <c r="A9305" s="17"/>
      <c r="B9305" s="17"/>
      <c r="C9305" s="18"/>
      <c r="D9305" s="2" t="s">
        <v>211</v>
      </c>
      <c r="E9305" s="3" t="s">
        <v>212</v>
      </c>
    </row>
    <row r="9306" spans="1:5" ht="15" thickBot="1" x14ac:dyDescent="0.35">
      <c r="A9306" s="17"/>
      <c r="B9306" s="17"/>
      <c r="C9306" s="18"/>
      <c r="D9306" s="1">
        <v>0</v>
      </c>
      <c r="E9306" s="4" t="s">
        <v>69</v>
      </c>
    </row>
    <row r="9307" spans="1:5" ht="15" thickBot="1" x14ac:dyDescent="0.35">
      <c r="A9307" s="19"/>
      <c r="B9307" s="19"/>
      <c r="C9307" s="20"/>
      <c r="D9307" s="5">
        <v>1</v>
      </c>
      <c r="E9307" s="6" t="s">
        <v>70</v>
      </c>
    </row>
    <row r="9308" spans="1:5" ht="15" thickBot="1" x14ac:dyDescent="0.35">
      <c r="A9308" s="9" t="s">
        <v>6173</v>
      </c>
      <c r="B9308" s="9" t="s">
        <v>68</v>
      </c>
      <c r="C9308" s="9" t="s">
        <v>63</v>
      </c>
      <c r="D9308" s="22" t="s">
        <v>4436</v>
      </c>
      <c r="E9308" s="22"/>
    </row>
    <row r="9309" spans="1:5" ht="15" thickBot="1" x14ac:dyDescent="0.35">
      <c r="A9309" s="17"/>
      <c r="B9309" s="17"/>
      <c r="C9309" s="18"/>
      <c r="D9309" s="2" t="s">
        <v>211</v>
      </c>
      <c r="E9309" s="3" t="s">
        <v>212</v>
      </c>
    </row>
    <row r="9310" spans="1:5" ht="15" thickBot="1" x14ac:dyDescent="0.35">
      <c r="A9310" s="17"/>
      <c r="B9310" s="17"/>
      <c r="C9310" s="18"/>
      <c r="D9310" s="1">
        <v>0</v>
      </c>
      <c r="E9310" s="4" t="s">
        <v>69</v>
      </c>
    </row>
    <row r="9311" spans="1:5" ht="15" thickBot="1" x14ac:dyDescent="0.35">
      <c r="A9311" s="19"/>
      <c r="B9311" s="19"/>
      <c r="C9311" s="20"/>
      <c r="D9311" s="5">
        <v>1</v>
      </c>
      <c r="E9311" s="6" t="s">
        <v>70</v>
      </c>
    </row>
    <row r="9312" spans="1:5" ht="15" thickBot="1" x14ac:dyDescent="0.35">
      <c r="A9312" s="9" t="s">
        <v>6174</v>
      </c>
      <c r="B9312" s="9" t="s">
        <v>68</v>
      </c>
      <c r="C9312" s="9" t="s">
        <v>63</v>
      </c>
      <c r="D9312" s="22" t="s">
        <v>4436</v>
      </c>
      <c r="E9312" s="22"/>
    </row>
    <row r="9313" spans="1:5" ht="15" thickBot="1" x14ac:dyDescent="0.35">
      <c r="A9313" s="17"/>
      <c r="B9313" s="17"/>
      <c r="C9313" s="18"/>
      <c r="D9313" s="2" t="s">
        <v>211</v>
      </c>
      <c r="E9313" s="3" t="s">
        <v>212</v>
      </c>
    </row>
    <row r="9314" spans="1:5" ht="15" thickBot="1" x14ac:dyDescent="0.35">
      <c r="A9314" s="17"/>
      <c r="B9314" s="17"/>
      <c r="C9314" s="18"/>
      <c r="D9314" s="1">
        <v>0</v>
      </c>
      <c r="E9314" s="4" t="s">
        <v>69</v>
      </c>
    </row>
    <row r="9315" spans="1:5" ht="15" thickBot="1" x14ac:dyDescent="0.35">
      <c r="A9315" s="19"/>
      <c r="B9315" s="19"/>
      <c r="C9315" s="20"/>
      <c r="D9315" s="5">
        <v>1</v>
      </c>
      <c r="E9315" s="6" t="s">
        <v>70</v>
      </c>
    </row>
    <row r="9316" spans="1:5" ht="15" thickBot="1" x14ac:dyDescent="0.35">
      <c r="A9316" s="9" t="s">
        <v>6175</v>
      </c>
      <c r="B9316" s="9" t="s">
        <v>68</v>
      </c>
      <c r="C9316" s="9" t="s">
        <v>63</v>
      </c>
      <c r="D9316" s="22" t="s">
        <v>4436</v>
      </c>
      <c r="E9316" s="22"/>
    </row>
    <row r="9317" spans="1:5" ht="15" thickBot="1" x14ac:dyDescent="0.35">
      <c r="A9317" s="17"/>
      <c r="B9317" s="17"/>
      <c r="C9317" s="18"/>
      <c r="D9317" s="2" t="s">
        <v>211</v>
      </c>
      <c r="E9317" s="3" t="s">
        <v>212</v>
      </c>
    </row>
    <row r="9318" spans="1:5" ht="15" thickBot="1" x14ac:dyDescent="0.35">
      <c r="A9318" s="17"/>
      <c r="B9318" s="17"/>
      <c r="C9318" s="18"/>
      <c r="D9318" s="1">
        <v>0</v>
      </c>
      <c r="E9318" s="4" t="s">
        <v>69</v>
      </c>
    </row>
    <row r="9319" spans="1:5" ht="15" thickBot="1" x14ac:dyDescent="0.35">
      <c r="A9319" s="19"/>
      <c r="B9319" s="19"/>
      <c r="C9319" s="20"/>
      <c r="D9319" s="5">
        <v>1</v>
      </c>
      <c r="E9319" s="6" t="s">
        <v>70</v>
      </c>
    </row>
    <row r="9320" spans="1:5" ht="15" thickBot="1" x14ac:dyDescent="0.35">
      <c r="A9320" s="9" t="s">
        <v>4776</v>
      </c>
      <c r="B9320" s="9" t="s">
        <v>68</v>
      </c>
      <c r="C9320" s="9" t="s">
        <v>63</v>
      </c>
      <c r="D9320" s="22" t="s">
        <v>4436</v>
      </c>
      <c r="E9320" s="22"/>
    </row>
    <row r="9321" spans="1:5" ht="15" thickBot="1" x14ac:dyDescent="0.35">
      <c r="A9321" s="17"/>
      <c r="B9321" s="17"/>
      <c r="C9321" s="18"/>
      <c r="D9321" s="2" t="s">
        <v>211</v>
      </c>
      <c r="E9321" s="3" t="s">
        <v>212</v>
      </c>
    </row>
    <row r="9322" spans="1:5" ht="15" thickBot="1" x14ac:dyDescent="0.35">
      <c r="A9322" s="17"/>
      <c r="B9322" s="17"/>
      <c r="C9322" s="18"/>
      <c r="D9322" s="1">
        <v>0</v>
      </c>
      <c r="E9322" s="4" t="s">
        <v>69</v>
      </c>
    </row>
    <row r="9323" spans="1:5" ht="15" thickBot="1" x14ac:dyDescent="0.35">
      <c r="A9323" s="19"/>
      <c r="B9323" s="19"/>
      <c r="C9323" s="20"/>
      <c r="D9323" s="5">
        <v>1</v>
      </c>
      <c r="E9323" s="6" t="s">
        <v>70</v>
      </c>
    </row>
    <row r="9324" spans="1:5" ht="15" thickBot="1" x14ac:dyDescent="0.35">
      <c r="A9324" s="9" t="s">
        <v>4777</v>
      </c>
      <c r="B9324" s="9" t="s">
        <v>68</v>
      </c>
      <c r="C9324" s="9" t="s">
        <v>63</v>
      </c>
      <c r="D9324" s="22" t="s">
        <v>4436</v>
      </c>
      <c r="E9324" s="22"/>
    </row>
    <row r="9325" spans="1:5" ht="15" thickBot="1" x14ac:dyDescent="0.35">
      <c r="A9325" s="17"/>
      <c r="B9325" s="17"/>
      <c r="C9325" s="18"/>
      <c r="D9325" s="2" t="s">
        <v>211</v>
      </c>
      <c r="E9325" s="3" t="s">
        <v>212</v>
      </c>
    </row>
    <row r="9326" spans="1:5" ht="15" thickBot="1" x14ac:dyDescent="0.35">
      <c r="A9326" s="17"/>
      <c r="B9326" s="17"/>
      <c r="C9326" s="18"/>
      <c r="D9326" s="1">
        <v>0</v>
      </c>
      <c r="E9326" s="4" t="s">
        <v>69</v>
      </c>
    </row>
    <row r="9327" spans="1:5" ht="15" thickBot="1" x14ac:dyDescent="0.35">
      <c r="A9327" s="19"/>
      <c r="B9327" s="19"/>
      <c r="C9327" s="20"/>
      <c r="D9327" s="5">
        <v>1</v>
      </c>
      <c r="E9327" s="6" t="s">
        <v>70</v>
      </c>
    </row>
    <row r="9328" spans="1:5" ht="15" thickBot="1" x14ac:dyDescent="0.35">
      <c r="A9328" s="9" t="s">
        <v>4778</v>
      </c>
      <c r="B9328" s="9" t="s">
        <v>68</v>
      </c>
      <c r="C9328" s="9" t="s">
        <v>63</v>
      </c>
      <c r="D9328" s="22" t="s">
        <v>4436</v>
      </c>
      <c r="E9328" s="22"/>
    </row>
    <row r="9329" spans="1:5" ht="15" thickBot="1" x14ac:dyDescent="0.35">
      <c r="A9329" s="17"/>
      <c r="B9329" s="17"/>
      <c r="C9329" s="18"/>
      <c r="D9329" s="2" t="s">
        <v>211</v>
      </c>
      <c r="E9329" s="3" t="s">
        <v>212</v>
      </c>
    </row>
    <row r="9330" spans="1:5" ht="15" thickBot="1" x14ac:dyDescent="0.35">
      <c r="A9330" s="17"/>
      <c r="B9330" s="17"/>
      <c r="C9330" s="18"/>
      <c r="D9330" s="1">
        <v>0</v>
      </c>
      <c r="E9330" s="4" t="s">
        <v>69</v>
      </c>
    </row>
    <row r="9331" spans="1:5" ht="15" thickBot="1" x14ac:dyDescent="0.35">
      <c r="A9331" s="19"/>
      <c r="B9331" s="19"/>
      <c r="C9331" s="20"/>
      <c r="D9331" s="5">
        <v>1</v>
      </c>
      <c r="E9331" s="6" t="s">
        <v>70</v>
      </c>
    </row>
    <row r="9332" spans="1:5" ht="15" thickBot="1" x14ac:dyDescent="0.35">
      <c r="A9332" s="9" t="s">
        <v>6176</v>
      </c>
      <c r="B9332" s="9" t="s">
        <v>68</v>
      </c>
      <c r="C9332" s="9" t="s">
        <v>63</v>
      </c>
      <c r="D9332" s="22" t="s">
        <v>4436</v>
      </c>
      <c r="E9332" s="22"/>
    </row>
    <row r="9333" spans="1:5" ht="15" thickBot="1" x14ac:dyDescent="0.35">
      <c r="A9333" s="17"/>
      <c r="B9333" s="17"/>
      <c r="C9333" s="18"/>
      <c r="D9333" s="2" t="s">
        <v>211</v>
      </c>
      <c r="E9333" s="3" t="s">
        <v>212</v>
      </c>
    </row>
    <row r="9334" spans="1:5" ht="15" thickBot="1" x14ac:dyDescent="0.35">
      <c r="A9334" s="17"/>
      <c r="B9334" s="17"/>
      <c r="C9334" s="18"/>
      <c r="D9334" s="1">
        <v>0</v>
      </c>
      <c r="E9334" s="4" t="s">
        <v>69</v>
      </c>
    </row>
    <row r="9335" spans="1:5" ht="15" thickBot="1" x14ac:dyDescent="0.35">
      <c r="A9335" s="19"/>
      <c r="B9335" s="19"/>
      <c r="C9335" s="20"/>
      <c r="D9335" s="5">
        <v>1</v>
      </c>
      <c r="E9335" s="6" t="s">
        <v>70</v>
      </c>
    </row>
    <row r="9336" spans="1:5" ht="15" thickBot="1" x14ac:dyDescent="0.35">
      <c r="A9336" s="9" t="s">
        <v>6177</v>
      </c>
      <c r="B9336" s="9" t="s">
        <v>68</v>
      </c>
      <c r="C9336" s="9" t="s">
        <v>63</v>
      </c>
      <c r="D9336" s="22" t="s">
        <v>4436</v>
      </c>
      <c r="E9336" s="22"/>
    </row>
    <row r="9337" spans="1:5" ht="15" thickBot="1" x14ac:dyDescent="0.35">
      <c r="A9337" s="17"/>
      <c r="B9337" s="17"/>
      <c r="C9337" s="18"/>
      <c r="D9337" s="2" t="s">
        <v>211</v>
      </c>
      <c r="E9337" s="3" t="s">
        <v>212</v>
      </c>
    </row>
    <row r="9338" spans="1:5" ht="15" thickBot="1" x14ac:dyDescent="0.35">
      <c r="A9338" s="17"/>
      <c r="B9338" s="17"/>
      <c r="C9338" s="18"/>
      <c r="D9338" s="1">
        <v>0</v>
      </c>
      <c r="E9338" s="4" t="s">
        <v>69</v>
      </c>
    </row>
    <row r="9339" spans="1:5" ht="15" thickBot="1" x14ac:dyDescent="0.35">
      <c r="A9339" s="19"/>
      <c r="B9339" s="19"/>
      <c r="C9339" s="20"/>
      <c r="D9339" s="5">
        <v>1</v>
      </c>
      <c r="E9339" s="6" t="s">
        <v>70</v>
      </c>
    </row>
    <row r="9340" spans="1:5" ht="15" thickBot="1" x14ac:dyDescent="0.35">
      <c r="A9340" s="9" t="s">
        <v>6178</v>
      </c>
      <c r="B9340" s="9" t="s">
        <v>68</v>
      </c>
      <c r="C9340" s="9" t="s">
        <v>63</v>
      </c>
      <c r="D9340" s="22" t="s">
        <v>4436</v>
      </c>
      <c r="E9340" s="22"/>
    </row>
    <row r="9341" spans="1:5" ht="15" thickBot="1" x14ac:dyDescent="0.35">
      <c r="A9341" s="17"/>
      <c r="B9341" s="17"/>
      <c r="C9341" s="18"/>
      <c r="D9341" s="2" t="s">
        <v>211</v>
      </c>
      <c r="E9341" s="3" t="s">
        <v>212</v>
      </c>
    </row>
    <row r="9342" spans="1:5" ht="15" thickBot="1" x14ac:dyDescent="0.35">
      <c r="A9342" s="17"/>
      <c r="B9342" s="17"/>
      <c r="C9342" s="18"/>
      <c r="D9342" s="1">
        <v>0</v>
      </c>
      <c r="E9342" s="4" t="s">
        <v>69</v>
      </c>
    </row>
    <row r="9343" spans="1:5" ht="15" thickBot="1" x14ac:dyDescent="0.35">
      <c r="A9343" s="19"/>
      <c r="B9343" s="19"/>
      <c r="C9343" s="20"/>
      <c r="D9343" s="5">
        <v>1</v>
      </c>
      <c r="E9343" s="6" t="s">
        <v>70</v>
      </c>
    </row>
    <row r="9344" spans="1:5" ht="15" thickBot="1" x14ac:dyDescent="0.35">
      <c r="A9344" s="9" t="s">
        <v>6179</v>
      </c>
      <c r="B9344" s="9" t="s">
        <v>68</v>
      </c>
      <c r="C9344" s="9" t="s">
        <v>63</v>
      </c>
      <c r="D9344" s="22" t="s">
        <v>4436</v>
      </c>
      <c r="E9344" s="22"/>
    </row>
    <row r="9345" spans="1:5" ht="15" thickBot="1" x14ac:dyDescent="0.35">
      <c r="A9345" s="17"/>
      <c r="B9345" s="17"/>
      <c r="C9345" s="18"/>
      <c r="D9345" s="2" t="s">
        <v>211</v>
      </c>
      <c r="E9345" s="3" t="s">
        <v>212</v>
      </c>
    </row>
    <row r="9346" spans="1:5" ht="15" thickBot="1" x14ac:dyDescent="0.35">
      <c r="A9346" s="17"/>
      <c r="B9346" s="17"/>
      <c r="C9346" s="18"/>
      <c r="D9346" s="1">
        <v>0</v>
      </c>
      <c r="E9346" s="4" t="s">
        <v>69</v>
      </c>
    </row>
    <row r="9347" spans="1:5" ht="15" thickBot="1" x14ac:dyDescent="0.35">
      <c r="A9347" s="19"/>
      <c r="B9347" s="19"/>
      <c r="C9347" s="20"/>
      <c r="D9347" s="5">
        <v>1</v>
      </c>
      <c r="E9347" s="6" t="s">
        <v>70</v>
      </c>
    </row>
    <row r="9348" spans="1:5" ht="15" thickBot="1" x14ac:dyDescent="0.35">
      <c r="A9348" s="9" t="s">
        <v>6180</v>
      </c>
      <c r="B9348" s="9" t="s">
        <v>68</v>
      </c>
      <c r="C9348" s="9" t="s">
        <v>63</v>
      </c>
      <c r="D9348" s="22" t="s">
        <v>4436</v>
      </c>
      <c r="E9348" s="22"/>
    </row>
    <row r="9349" spans="1:5" ht="15" thickBot="1" x14ac:dyDescent="0.35">
      <c r="A9349" s="17"/>
      <c r="B9349" s="17"/>
      <c r="C9349" s="18"/>
      <c r="D9349" s="2" t="s">
        <v>211</v>
      </c>
      <c r="E9349" s="3" t="s">
        <v>212</v>
      </c>
    </row>
    <row r="9350" spans="1:5" ht="15" thickBot="1" x14ac:dyDescent="0.35">
      <c r="A9350" s="17"/>
      <c r="B9350" s="17"/>
      <c r="C9350" s="18"/>
      <c r="D9350" s="1">
        <v>0</v>
      </c>
      <c r="E9350" s="4" t="s">
        <v>69</v>
      </c>
    </row>
    <row r="9351" spans="1:5" ht="15" thickBot="1" x14ac:dyDescent="0.35">
      <c r="A9351" s="19"/>
      <c r="B9351" s="19"/>
      <c r="C9351" s="20"/>
      <c r="D9351" s="5">
        <v>1</v>
      </c>
      <c r="E9351" s="6" t="s">
        <v>70</v>
      </c>
    </row>
    <row r="9352" spans="1:5" ht="15" thickBot="1" x14ac:dyDescent="0.35">
      <c r="A9352" s="9" t="s">
        <v>6181</v>
      </c>
      <c r="B9352" s="9" t="s">
        <v>68</v>
      </c>
      <c r="C9352" s="9" t="s">
        <v>63</v>
      </c>
      <c r="D9352" s="22" t="s">
        <v>4436</v>
      </c>
      <c r="E9352" s="22"/>
    </row>
    <row r="9353" spans="1:5" ht="15" thickBot="1" x14ac:dyDescent="0.35">
      <c r="A9353" s="17"/>
      <c r="B9353" s="17"/>
      <c r="C9353" s="18"/>
      <c r="D9353" s="2" t="s">
        <v>211</v>
      </c>
      <c r="E9353" s="3" t="s">
        <v>212</v>
      </c>
    </row>
    <row r="9354" spans="1:5" ht="15" thickBot="1" x14ac:dyDescent="0.35">
      <c r="A9354" s="17"/>
      <c r="B9354" s="17"/>
      <c r="C9354" s="18"/>
      <c r="D9354" s="1">
        <v>0</v>
      </c>
      <c r="E9354" s="4" t="s">
        <v>69</v>
      </c>
    </row>
    <row r="9355" spans="1:5" ht="15" thickBot="1" x14ac:dyDescent="0.35">
      <c r="A9355" s="19"/>
      <c r="B9355" s="19"/>
      <c r="C9355" s="20"/>
      <c r="D9355" s="5">
        <v>1</v>
      </c>
      <c r="E9355" s="6" t="s">
        <v>70</v>
      </c>
    </row>
    <row r="9356" spans="1:5" ht="15" thickBot="1" x14ac:dyDescent="0.35">
      <c r="A9356" s="9" t="s">
        <v>4779</v>
      </c>
      <c r="B9356" s="9" t="s">
        <v>68</v>
      </c>
      <c r="C9356" s="9" t="s">
        <v>63</v>
      </c>
      <c r="D9356" s="22" t="s">
        <v>4436</v>
      </c>
      <c r="E9356" s="22"/>
    </row>
    <row r="9357" spans="1:5" ht="15" thickBot="1" x14ac:dyDescent="0.35">
      <c r="A9357" s="17"/>
      <c r="B9357" s="17"/>
      <c r="C9357" s="18"/>
      <c r="D9357" s="2" t="s">
        <v>211</v>
      </c>
      <c r="E9357" s="3" t="s">
        <v>212</v>
      </c>
    </row>
    <row r="9358" spans="1:5" ht="15" thickBot="1" x14ac:dyDescent="0.35">
      <c r="A9358" s="17"/>
      <c r="B9358" s="17"/>
      <c r="C9358" s="18"/>
      <c r="D9358" s="1">
        <v>0</v>
      </c>
      <c r="E9358" s="4" t="s">
        <v>69</v>
      </c>
    </row>
    <row r="9359" spans="1:5" ht="15" thickBot="1" x14ac:dyDescent="0.35">
      <c r="A9359" s="19"/>
      <c r="B9359" s="19"/>
      <c r="C9359" s="20"/>
      <c r="D9359" s="5">
        <v>1</v>
      </c>
      <c r="E9359" s="6" t="s">
        <v>70</v>
      </c>
    </row>
    <row r="9360" spans="1:5" ht="15" thickBot="1" x14ac:dyDescent="0.35">
      <c r="A9360" s="9" t="s">
        <v>4780</v>
      </c>
      <c r="B9360" s="9" t="s">
        <v>68</v>
      </c>
      <c r="C9360" s="9" t="s">
        <v>63</v>
      </c>
      <c r="D9360" s="22" t="s">
        <v>4436</v>
      </c>
      <c r="E9360" s="22"/>
    </row>
    <row r="9361" spans="1:5" ht="15" thickBot="1" x14ac:dyDescent="0.35">
      <c r="A9361" s="17"/>
      <c r="B9361" s="17"/>
      <c r="C9361" s="18"/>
      <c r="D9361" s="2" t="s">
        <v>211</v>
      </c>
      <c r="E9361" s="3" t="s">
        <v>212</v>
      </c>
    </row>
    <row r="9362" spans="1:5" ht="15" thickBot="1" x14ac:dyDescent="0.35">
      <c r="A9362" s="17"/>
      <c r="B9362" s="17"/>
      <c r="C9362" s="18"/>
      <c r="D9362" s="1">
        <v>0</v>
      </c>
      <c r="E9362" s="4" t="s">
        <v>69</v>
      </c>
    </row>
    <row r="9363" spans="1:5" ht="15" thickBot="1" x14ac:dyDescent="0.35">
      <c r="A9363" s="19"/>
      <c r="B9363" s="19"/>
      <c r="C9363" s="20"/>
      <c r="D9363" s="5">
        <v>1</v>
      </c>
      <c r="E9363" s="6" t="s">
        <v>70</v>
      </c>
    </row>
    <row r="9364" spans="1:5" ht="15" thickBot="1" x14ac:dyDescent="0.35">
      <c r="A9364" s="9" t="s">
        <v>4781</v>
      </c>
      <c r="B9364" s="9" t="s">
        <v>68</v>
      </c>
      <c r="C9364" s="9" t="s">
        <v>63</v>
      </c>
      <c r="D9364" s="22" t="s">
        <v>4436</v>
      </c>
      <c r="E9364" s="22"/>
    </row>
    <row r="9365" spans="1:5" ht="15" thickBot="1" x14ac:dyDescent="0.35">
      <c r="A9365" s="17"/>
      <c r="B9365" s="17"/>
      <c r="C9365" s="18"/>
      <c r="D9365" s="2" t="s">
        <v>211</v>
      </c>
      <c r="E9365" s="3" t="s">
        <v>212</v>
      </c>
    </row>
    <row r="9366" spans="1:5" ht="15" thickBot="1" x14ac:dyDescent="0.35">
      <c r="A9366" s="17"/>
      <c r="B9366" s="17"/>
      <c r="C9366" s="18"/>
      <c r="D9366" s="1">
        <v>0</v>
      </c>
      <c r="E9366" s="4" t="s">
        <v>69</v>
      </c>
    </row>
    <row r="9367" spans="1:5" ht="15" thickBot="1" x14ac:dyDescent="0.35">
      <c r="A9367" s="19"/>
      <c r="B9367" s="19"/>
      <c r="C9367" s="20"/>
      <c r="D9367" s="5">
        <v>1</v>
      </c>
      <c r="E9367" s="6" t="s">
        <v>70</v>
      </c>
    </row>
    <row r="9368" spans="1:5" ht="15" thickBot="1" x14ac:dyDescent="0.35">
      <c r="A9368" s="9" t="s">
        <v>4782</v>
      </c>
      <c r="B9368" s="9" t="s">
        <v>68</v>
      </c>
      <c r="C9368" s="9" t="s">
        <v>63</v>
      </c>
      <c r="D9368" s="22" t="s">
        <v>4436</v>
      </c>
      <c r="E9368" s="22"/>
    </row>
    <row r="9369" spans="1:5" ht="15" thickBot="1" x14ac:dyDescent="0.35">
      <c r="A9369" s="17"/>
      <c r="B9369" s="17"/>
      <c r="C9369" s="18"/>
      <c r="D9369" s="2" t="s">
        <v>211</v>
      </c>
      <c r="E9369" s="3" t="s">
        <v>212</v>
      </c>
    </row>
    <row r="9370" spans="1:5" ht="15" thickBot="1" x14ac:dyDescent="0.35">
      <c r="A9370" s="17"/>
      <c r="B9370" s="17"/>
      <c r="C9370" s="18"/>
      <c r="D9370" s="1">
        <v>0</v>
      </c>
      <c r="E9370" s="4" t="s">
        <v>69</v>
      </c>
    </row>
    <row r="9371" spans="1:5" ht="15" thickBot="1" x14ac:dyDescent="0.35">
      <c r="A9371" s="19"/>
      <c r="B9371" s="19"/>
      <c r="C9371" s="20"/>
      <c r="D9371" s="5">
        <v>1</v>
      </c>
      <c r="E9371" s="6" t="s">
        <v>70</v>
      </c>
    </row>
    <row r="9372" spans="1:5" ht="15" thickBot="1" x14ac:dyDescent="0.35">
      <c r="A9372" s="9" t="s">
        <v>4783</v>
      </c>
      <c r="B9372" s="9" t="s">
        <v>68</v>
      </c>
      <c r="C9372" s="9" t="s">
        <v>63</v>
      </c>
      <c r="D9372" s="22" t="s">
        <v>4436</v>
      </c>
      <c r="E9372" s="22"/>
    </row>
    <row r="9373" spans="1:5" ht="15" thickBot="1" x14ac:dyDescent="0.35">
      <c r="A9373" s="17"/>
      <c r="B9373" s="17"/>
      <c r="C9373" s="18"/>
      <c r="D9373" s="2" t="s">
        <v>211</v>
      </c>
      <c r="E9373" s="3" t="s">
        <v>212</v>
      </c>
    </row>
    <row r="9374" spans="1:5" ht="15" thickBot="1" x14ac:dyDescent="0.35">
      <c r="A9374" s="17"/>
      <c r="B9374" s="17"/>
      <c r="C9374" s="18"/>
      <c r="D9374" s="1">
        <v>0</v>
      </c>
      <c r="E9374" s="4" t="s">
        <v>69</v>
      </c>
    </row>
    <row r="9375" spans="1:5" ht="15" thickBot="1" x14ac:dyDescent="0.35">
      <c r="A9375" s="19"/>
      <c r="B9375" s="19"/>
      <c r="C9375" s="20"/>
      <c r="D9375" s="5">
        <v>1</v>
      </c>
      <c r="E9375" s="6" t="s">
        <v>70</v>
      </c>
    </row>
    <row r="9376" spans="1:5" ht="15" thickBot="1" x14ac:dyDescent="0.35">
      <c r="A9376" s="9" t="s">
        <v>4784</v>
      </c>
      <c r="B9376" s="9" t="s">
        <v>68</v>
      </c>
      <c r="C9376" s="9" t="s">
        <v>63</v>
      </c>
      <c r="D9376" s="22" t="s">
        <v>4436</v>
      </c>
      <c r="E9376" s="22"/>
    </row>
    <row r="9377" spans="1:5" ht="15" thickBot="1" x14ac:dyDescent="0.35">
      <c r="A9377" s="17"/>
      <c r="B9377" s="17"/>
      <c r="C9377" s="18"/>
      <c r="D9377" s="2" t="s">
        <v>211</v>
      </c>
      <c r="E9377" s="3" t="s">
        <v>212</v>
      </c>
    </row>
    <row r="9378" spans="1:5" ht="15" thickBot="1" x14ac:dyDescent="0.35">
      <c r="A9378" s="17"/>
      <c r="B9378" s="17"/>
      <c r="C9378" s="18"/>
      <c r="D9378" s="1">
        <v>0</v>
      </c>
      <c r="E9378" s="4" t="s">
        <v>69</v>
      </c>
    </row>
    <row r="9379" spans="1:5" ht="15" thickBot="1" x14ac:dyDescent="0.35">
      <c r="A9379" s="19"/>
      <c r="B9379" s="19"/>
      <c r="C9379" s="20"/>
      <c r="D9379" s="5">
        <v>1</v>
      </c>
      <c r="E9379" s="6" t="s">
        <v>70</v>
      </c>
    </row>
    <row r="9380" spans="1:5" ht="15" thickBot="1" x14ac:dyDescent="0.35">
      <c r="A9380" s="9" t="s">
        <v>4785</v>
      </c>
      <c r="B9380" s="9" t="s">
        <v>68</v>
      </c>
      <c r="C9380" s="9" t="s">
        <v>63</v>
      </c>
      <c r="D9380" s="22" t="s">
        <v>4436</v>
      </c>
      <c r="E9380" s="22"/>
    </row>
    <row r="9381" spans="1:5" ht="15" thickBot="1" x14ac:dyDescent="0.35">
      <c r="A9381" s="17"/>
      <c r="B9381" s="17"/>
      <c r="C9381" s="18"/>
      <c r="D9381" s="2" t="s">
        <v>211</v>
      </c>
      <c r="E9381" s="3" t="s">
        <v>212</v>
      </c>
    </row>
    <row r="9382" spans="1:5" ht="15" thickBot="1" x14ac:dyDescent="0.35">
      <c r="A9382" s="17"/>
      <c r="B9382" s="17"/>
      <c r="C9382" s="18"/>
      <c r="D9382" s="1">
        <v>0</v>
      </c>
      <c r="E9382" s="4" t="s">
        <v>69</v>
      </c>
    </row>
    <row r="9383" spans="1:5" ht="15" thickBot="1" x14ac:dyDescent="0.35">
      <c r="A9383" s="19"/>
      <c r="B9383" s="19"/>
      <c r="C9383" s="20"/>
      <c r="D9383" s="5">
        <v>1</v>
      </c>
      <c r="E9383" s="6" t="s">
        <v>70</v>
      </c>
    </row>
    <row r="9384" spans="1:5" ht="15" thickBot="1" x14ac:dyDescent="0.35">
      <c r="A9384" s="9" t="s">
        <v>4786</v>
      </c>
      <c r="B9384" s="9" t="s">
        <v>68</v>
      </c>
      <c r="C9384" s="9" t="s">
        <v>63</v>
      </c>
      <c r="D9384" s="22" t="s">
        <v>4436</v>
      </c>
      <c r="E9384" s="22"/>
    </row>
    <row r="9385" spans="1:5" ht="15" thickBot="1" x14ac:dyDescent="0.35">
      <c r="A9385" s="17"/>
      <c r="B9385" s="17"/>
      <c r="C9385" s="18"/>
      <c r="D9385" s="2" t="s">
        <v>211</v>
      </c>
      <c r="E9385" s="3" t="s">
        <v>212</v>
      </c>
    </row>
    <row r="9386" spans="1:5" ht="15" thickBot="1" x14ac:dyDescent="0.35">
      <c r="A9386" s="17"/>
      <c r="B9386" s="17"/>
      <c r="C9386" s="18"/>
      <c r="D9386" s="1">
        <v>0</v>
      </c>
      <c r="E9386" s="4" t="s">
        <v>69</v>
      </c>
    </row>
    <row r="9387" spans="1:5" ht="15" thickBot="1" x14ac:dyDescent="0.35">
      <c r="A9387" s="19"/>
      <c r="B9387" s="19"/>
      <c r="C9387" s="20"/>
      <c r="D9387" s="5">
        <v>1</v>
      </c>
      <c r="E9387" s="6" t="s">
        <v>70</v>
      </c>
    </row>
    <row r="9388" spans="1:5" ht="15" thickBot="1" x14ac:dyDescent="0.35">
      <c r="A9388" s="9" t="s">
        <v>4787</v>
      </c>
      <c r="B9388" s="9" t="s">
        <v>68</v>
      </c>
      <c r="C9388" s="9" t="s">
        <v>63</v>
      </c>
      <c r="D9388" s="22" t="s">
        <v>4436</v>
      </c>
      <c r="E9388" s="22"/>
    </row>
    <row r="9389" spans="1:5" ht="15" thickBot="1" x14ac:dyDescent="0.35">
      <c r="A9389" s="17"/>
      <c r="B9389" s="17"/>
      <c r="C9389" s="18"/>
      <c r="D9389" s="2" t="s">
        <v>211</v>
      </c>
      <c r="E9389" s="3" t="s">
        <v>212</v>
      </c>
    </row>
    <row r="9390" spans="1:5" ht="15" thickBot="1" x14ac:dyDescent="0.35">
      <c r="A9390" s="17"/>
      <c r="B9390" s="17"/>
      <c r="C9390" s="18"/>
      <c r="D9390" s="1">
        <v>0</v>
      </c>
      <c r="E9390" s="4" t="s">
        <v>69</v>
      </c>
    </row>
    <row r="9391" spans="1:5" ht="15" thickBot="1" x14ac:dyDescent="0.35">
      <c r="A9391" s="19"/>
      <c r="B9391" s="19"/>
      <c r="C9391" s="20"/>
      <c r="D9391" s="5">
        <v>1</v>
      </c>
      <c r="E9391" s="6" t="s">
        <v>70</v>
      </c>
    </row>
    <row r="9392" spans="1:5" ht="15" thickBot="1" x14ac:dyDescent="0.35">
      <c r="A9392" s="9" t="s">
        <v>4788</v>
      </c>
      <c r="B9392" s="9" t="s">
        <v>68</v>
      </c>
      <c r="C9392" s="9" t="s">
        <v>63</v>
      </c>
      <c r="D9392" s="22" t="s">
        <v>4436</v>
      </c>
      <c r="E9392" s="22"/>
    </row>
    <row r="9393" spans="1:5" ht="15" thickBot="1" x14ac:dyDescent="0.35">
      <c r="A9393" s="17"/>
      <c r="B9393" s="17"/>
      <c r="C9393" s="18"/>
      <c r="D9393" s="2" t="s">
        <v>211</v>
      </c>
      <c r="E9393" s="3" t="s">
        <v>212</v>
      </c>
    </row>
    <row r="9394" spans="1:5" ht="15" thickBot="1" x14ac:dyDescent="0.35">
      <c r="A9394" s="17"/>
      <c r="B9394" s="17"/>
      <c r="C9394" s="18"/>
      <c r="D9394" s="1">
        <v>0</v>
      </c>
      <c r="E9394" s="4" t="s">
        <v>69</v>
      </c>
    </row>
    <row r="9395" spans="1:5" ht="15" thickBot="1" x14ac:dyDescent="0.35">
      <c r="A9395" s="19"/>
      <c r="B9395" s="19"/>
      <c r="C9395" s="20"/>
      <c r="D9395" s="5">
        <v>1</v>
      </c>
      <c r="E9395" s="6" t="s">
        <v>70</v>
      </c>
    </row>
    <row r="9396" spans="1:5" ht="15" thickBot="1" x14ac:dyDescent="0.35">
      <c r="A9396" s="9" t="s">
        <v>4789</v>
      </c>
      <c r="B9396" s="9" t="s">
        <v>68</v>
      </c>
      <c r="C9396" s="9" t="s">
        <v>63</v>
      </c>
      <c r="D9396" s="22" t="s">
        <v>4436</v>
      </c>
      <c r="E9396" s="22"/>
    </row>
    <row r="9397" spans="1:5" ht="15" thickBot="1" x14ac:dyDescent="0.35">
      <c r="A9397" s="17"/>
      <c r="B9397" s="17"/>
      <c r="C9397" s="18"/>
      <c r="D9397" s="2" t="s">
        <v>211</v>
      </c>
      <c r="E9397" s="3" t="s">
        <v>212</v>
      </c>
    </row>
    <row r="9398" spans="1:5" ht="15" thickBot="1" x14ac:dyDescent="0.35">
      <c r="A9398" s="17"/>
      <c r="B9398" s="17"/>
      <c r="C9398" s="18"/>
      <c r="D9398" s="1">
        <v>0</v>
      </c>
      <c r="E9398" s="4" t="s">
        <v>69</v>
      </c>
    </row>
    <row r="9399" spans="1:5" ht="15" thickBot="1" x14ac:dyDescent="0.35">
      <c r="A9399" s="19"/>
      <c r="B9399" s="19"/>
      <c r="C9399" s="20"/>
      <c r="D9399" s="5">
        <v>1</v>
      </c>
      <c r="E9399" s="6" t="s">
        <v>70</v>
      </c>
    </row>
    <row r="9400" spans="1:5" ht="15" thickBot="1" x14ac:dyDescent="0.35">
      <c r="A9400" s="9" t="s">
        <v>4790</v>
      </c>
      <c r="B9400" s="9" t="s">
        <v>68</v>
      </c>
      <c r="C9400" s="9" t="s">
        <v>63</v>
      </c>
      <c r="D9400" s="22" t="s">
        <v>4436</v>
      </c>
      <c r="E9400" s="22"/>
    </row>
    <row r="9401" spans="1:5" ht="15" thickBot="1" x14ac:dyDescent="0.35">
      <c r="A9401" s="17"/>
      <c r="B9401" s="17"/>
      <c r="C9401" s="18"/>
      <c r="D9401" s="2" t="s">
        <v>211</v>
      </c>
      <c r="E9401" s="3" t="s">
        <v>212</v>
      </c>
    </row>
    <row r="9402" spans="1:5" ht="15" thickBot="1" x14ac:dyDescent="0.35">
      <c r="A9402" s="17"/>
      <c r="B9402" s="17"/>
      <c r="C9402" s="18"/>
      <c r="D9402" s="1">
        <v>0</v>
      </c>
      <c r="E9402" s="4" t="s">
        <v>69</v>
      </c>
    </row>
    <row r="9403" spans="1:5" ht="15" thickBot="1" x14ac:dyDescent="0.35">
      <c r="A9403" s="19"/>
      <c r="B9403" s="19"/>
      <c r="C9403" s="20"/>
      <c r="D9403" s="5">
        <v>1</v>
      </c>
      <c r="E9403" s="6" t="s">
        <v>70</v>
      </c>
    </row>
    <row r="9404" spans="1:5" ht="15" thickBot="1" x14ac:dyDescent="0.35">
      <c r="A9404" s="9" t="s">
        <v>4791</v>
      </c>
      <c r="B9404" s="9" t="s">
        <v>68</v>
      </c>
      <c r="C9404" s="9" t="s">
        <v>63</v>
      </c>
      <c r="D9404" s="22" t="s">
        <v>4436</v>
      </c>
      <c r="E9404" s="22"/>
    </row>
    <row r="9405" spans="1:5" ht="15" thickBot="1" x14ac:dyDescent="0.35">
      <c r="A9405" s="17"/>
      <c r="B9405" s="17"/>
      <c r="C9405" s="18"/>
      <c r="D9405" s="2" t="s">
        <v>211</v>
      </c>
      <c r="E9405" s="3" t="s">
        <v>212</v>
      </c>
    </row>
    <row r="9406" spans="1:5" ht="15" thickBot="1" x14ac:dyDescent="0.35">
      <c r="A9406" s="17"/>
      <c r="B9406" s="17"/>
      <c r="C9406" s="18"/>
      <c r="D9406" s="1">
        <v>0</v>
      </c>
      <c r="E9406" s="4" t="s">
        <v>69</v>
      </c>
    </row>
    <row r="9407" spans="1:5" ht="15" thickBot="1" x14ac:dyDescent="0.35">
      <c r="A9407" s="19"/>
      <c r="B9407" s="19"/>
      <c r="C9407" s="20"/>
      <c r="D9407" s="5">
        <v>1</v>
      </c>
      <c r="E9407" s="6" t="s">
        <v>70</v>
      </c>
    </row>
    <row r="9408" spans="1:5" ht="15" thickBot="1" x14ac:dyDescent="0.35">
      <c r="A9408" s="9" t="s">
        <v>4792</v>
      </c>
      <c r="B9408" s="9" t="s">
        <v>68</v>
      </c>
      <c r="C9408" s="9" t="s">
        <v>63</v>
      </c>
      <c r="D9408" s="22" t="s">
        <v>4436</v>
      </c>
      <c r="E9408" s="22"/>
    </row>
    <row r="9409" spans="1:5" ht="15" thickBot="1" x14ac:dyDescent="0.35">
      <c r="A9409" s="17"/>
      <c r="B9409" s="17"/>
      <c r="C9409" s="18"/>
      <c r="D9409" s="2" t="s">
        <v>211</v>
      </c>
      <c r="E9409" s="3" t="s">
        <v>212</v>
      </c>
    </row>
    <row r="9410" spans="1:5" ht="15" thickBot="1" x14ac:dyDescent="0.35">
      <c r="A9410" s="17"/>
      <c r="B9410" s="17"/>
      <c r="C9410" s="18"/>
      <c r="D9410" s="1">
        <v>0</v>
      </c>
      <c r="E9410" s="4" t="s">
        <v>69</v>
      </c>
    </row>
    <row r="9411" spans="1:5" ht="15" thickBot="1" x14ac:dyDescent="0.35">
      <c r="A9411" s="19"/>
      <c r="B9411" s="19"/>
      <c r="C9411" s="20"/>
      <c r="D9411" s="5">
        <v>1</v>
      </c>
      <c r="E9411" s="6" t="s">
        <v>70</v>
      </c>
    </row>
    <row r="9412" spans="1:5" ht="15" thickBot="1" x14ac:dyDescent="0.35">
      <c r="A9412" s="9" t="s">
        <v>4793</v>
      </c>
      <c r="B9412" s="9" t="s">
        <v>68</v>
      </c>
      <c r="C9412" s="9" t="s">
        <v>63</v>
      </c>
      <c r="D9412" s="22" t="s">
        <v>4436</v>
      </c>
      <c r="E9412" s="22"/>
    </row>
    <row r="9413" spans="1:5" ht="15" thickBot="1" x14ac:dyDescent="0.35">
      <c r="A9413" s="17"/>
      <c r="B9413" s="17"/>
      <c r="C9413" s="18"/>
      <c r="D9413" s="2" t="s">
        <v>211</v>
      </c>
      <c r="E9413" s="3" t="s">
        <v>212</v>
      </c>
    </row>
    <row r="9414" spans="1:5" ht="15" thickBot="1" x14ac:dyDescent="0.35">
      <c r="A9414" s="17"/>
      <c r="B9414" s="17"/>
      <c r="C9414" s="18"/>
      <c r="D9414" s="1">
        <v>0</v>
      </c>
      <c r="E9414" s="4" t="s">
        <v>69</v>
      </c>
    </row>
    <row r="9415" spans="1:5" ht="15" thickBot="1" x14ac:dyDescent="0.35">
      <c r="A9415" s="19"/>
      <c r="B9415" s="19"/>
      <c r="C9415" s="20"/>
      <c r="D9415" s="5">
        <v>1</v>
      </c>
      <c r="E9415" s="6" t="s">
        <v>70</v>
      </c>
    </row>
    <row r="9416" spans="1:5" ht="15" thickBot="1" x14ac:dyDescent="0.35">
      <c r="A9416" s="9" t="s">
        <v>4794</v>
      </c>
      <c r="B9416" s="9" t="s">
        <v>68</v>
      </c>
      <c r="C9416" s="9" t="s">
        <v>63</v>
      </c>
      <c r="D9416" s="22" t="s">
        <v>4436</v>
      </c>
      <c r="E9416" s="22"/>
    </row>
    <row r="9417" spans="1:5" ht="15" thickBot="1" x14ac:dyDescent="0.35">
      <c r="A9417" s="17"/>
      <c r="B9417" s="17"/>
      <c r="C9417" s="18"/>
      <c r="D9417" s="2" t="s">
        <v>211</v>
      </c>
      <c r="E9417" s="3" t="s">
        <v>212</v>
      </c>
    </row>
    <row r="9418" spans="1:5" ht="15" thickBot="1" x14ac:dyDescent="0.35">
      <c r="A9418" s="17"/>
      <c r="B9418" s="17"/>
      <c r="C9418" s="18"/>
      <c r="D9418" s="1">
        <v>0</v>
      </c>
      <c r="E9418" s="4" t="s">
        <v>69</v>
      </c>
    </row>
    <row r="9419" spans="1:5" ht="15" thickBot="1" x14ac:dyDescent="0.35">
      <c r="A9419" s="19"/>
      <c r="B9419" s="19"/>
      <c r="C9419" s="20"/>
      <c r="D9419" s="5">
        <v>1</v>
      </c>
      <c r="E9419" s="6" t="s">
        <v>70</v>
      </c>
    </row>
    <row r="9420" spans="1:5" ht="15" thickBot="1" x14ac:dyDescent="0.35">
      <c r="A9420" s="9" t="s">
        <v>4795</v>
      </c>
      <c r="B9420" s="9" t="s">
        <v>68</v>
      </c>
      <c r="C9420" s="9" t="s">
        <v>63</v>
      </c>
      <c r="D9420" s="22" t="s">
        <v>4436</v>
      </c>
      <c r="E9420" s="22"/>
    </row>
    <row r="9421" spans="1:5" ht="15" thickBot="1" x14ac:dyDescent="0.35">
      <c r="A9421" s="17"/>
      <c r="B9421" s="17"/>
      <c r="C9421" s="18"/>
      <c r="D9421" s="2" t="s">
        <v>211</v>
      </c>
      <c r="E9421" s="3" t="s">
        <v>212</v>
      </c>
    </row>
    <row r="9422" spans="1:5" ht="15" thickBot="1" x14ac:dyDescent="0.35">
      <c r="A9422" s="17"/>
      <c r="B9422" s="17"/>
      <c r="C9422" s="18"/>
      <c r="D9422" s="1">
        <v>0</v>
      </c>
      <c r="E9422" s="4" t="s">
        <v>69</v>
      </c>
    </row>
    <row r="9423" spans="1:5" ht="15" thickBot="1" x14ac:dyDescent="0.35">
      <c r="A9423" s="19"/>
      <c r="B9423" s="19"/>
      <c r="C9423" s="20"/>
      <c r="D9423" s="5">
        <v>1</v>
      </c>
      <c r="E9423" s="6" t="s">
        <v>70</v>
      </c>
    </row>
    <row r="9424" spans="1:5" ht="15" thickBot="1" x14ac:dyDescent="0.35">
      <c r="A9424" s="9" t="s">
        <v>4796</v>
      </c>
      <c r="B9424" s="9" t="s">
        <v>68</v>
      </c>
      <c r="C9424" s="9" t="s">
        <v>63</v>
      </c>
      <c r="D9424" s="22" t="s">
        <v>4436</v>
      </c>
      <c r="E9424" s="22"/>
    </row>
    <row r="9425" spans="1:5" ht="15" thickBot="1" x14ac:dyDescent="0.35">
      <c r="A9425" s="17"/>
      <c r="B9425" s="17"/>
      <c r="C9425" s="18"/>
      <c r="D9425" s="2" t="s">
        <v>211</v>
      </c>
      <c r="E9425" s="3" t="s">
        <v>212</v>
      </c>
    </row>
    <row r="9426" spans="1:5" ht="15" thickBot="1" x14ac:dyDescent="0.35">
      <c r="A9426" s="17"/>
      <c r="B9426" s="17"/>
      <c r="C9426" s="18"/>
      <c r="D9426" s="1">
        <v>0</v>
      </c>
      <c r="E9426" s="4" t="s">
        <v>69</v>
      </c>
    </row>
    <row r="9427" spans="1:5" ht="15" thickBot="1" x14ac:dyDescent="0.35">
      <c r="A9427" s="19"/>
      <c r="B9427" s="19"/>
      <c r="C9427" s="20"/>
      <c r="D9427" s="5">
        <v>1</v>
      </c>
      <c r="E9427" s="6" t="s">
        <v>70</v>
      </c>
    </row>
    <row r="9428" spans="1:5" ht="15" thickBot="1" x14ac:dyDescent="0.35">
      <c r="A9428" s="9" t="s">
        <v>6182</v>
      </c>
      <c r="B9428" s="9" t="s">
        <v>68</v>
      </c>
      <c r="C9428" s="9" t="s">
        <v>63</v>
      </c>
      <c r="D9428" s="22" t="s">
        <v>4436</v>
      </c>
      <c r="E9428" s="22"/>
    </row>
    <row r="9429" spans="1:5" ht="15" thickBot="1" x14ac:dyDescent="0.35">
      <c r="A9429" s="17"/>
      <c r="B9429" s="17"/>
      <c r="C9429" s="18"/>
      <c r="D9429" s="2" t="s">
        <v>211</v>
      </c>
      <c r="E9429" s="3" t="s">
        <v>212</v>
      </c>
    </row>
    <row r="9430" spans="1:5" ht="15" thickBot="1" x14ac:dyDescent="0.35">
      <c r="A9430" s="17"/>
      <c r="B9430" s="17"/>
      <c r="C9430" s="18"/>
      <c r="D9430" s="1">
        <v>0</v>
      </c>
      <c r="E9430" s="4" t="s">
        <v>69</v>
      </c>
    </row>
    <row r="9431" spans="1:5" ht="15" thickBot="1" x14ac:dyDescent="0.35">
      <c r="A9431" s="19"/>
      <c r="B9431" s="19"/>
      <c r="C9431" s="20"/>
      <c r="D9431" s="5">
        <v>1</v>
      </c>
      <c r="E9431" s="6" t="s">
        <v>70</v>
      </c>
    </row>
    <row r="9432" spans="1:5" ht="15" thickBot="1" x14ac:dyDescent="0.35">
      <c r="A9432" s="9" t="s">
        <v>6183</v>
      </c>
      <c r="B9432" s="9" t="s">
        <v>68</v>
      </c>
      <c r="C9432" s="9" t="s">
        <v>63</v>
      </c>
      <c r="D9432" s="22" t="s">
        <v>4436</v>
      </c>
      <c r="E9432" s="22"/>
    </row>
    <row r="9433" spans="1:5" ht="15" thickBot="1" x14ac:dyDescent="0.35">
      <c r="A9433" s="17"/>
      <c r="B9433" s="17"/>
      <c r="C9433" s="18"/>
      <c r="D9433" s="2" t="s">
        <v>211</v>
      </c>
      <c r="E9433" s="3" t="s">
        <v>212</v>
      </c>
    </row>
    <row r="9434" spans="1:5" ht="15" thickBot="1" x14ac:dyDescent="0.35">
      <c r="A9434" s="17"/>
      <c r="B9434" s="17"/>
      <c r="C9434" s="18"/>
      <c r="D9434" s="1">
        <v>0</v>
      </c>
      <c r="E9434" s="4" t="s">
        <v>69</v>
      </c>
    </row>
    <row r="9435" spans="1:5" ht="15" thickBot="1" x14ac:dyDescent="0.35">
      <c r="A9435" s="19"/>
      <c r="B9435" s="19"/>
      <c r="C9435" s="20"/>
      <c r="D9435" s="5">
        <v>1</v>
      </c>
      <c r="E9435" s="6" t="s">
        <v>70</v>
      </c>
    </row>
    <row r="9436" spans="1:5" ht="15" thickBot="1" x14ac:dyDescent="0.35">
      <c r="A9436" s="9" t="s">
        <v>6184</v>
      </c>
      <c r="B9436" s="9" t="s">
        <v>68</v>
      </c>
      <c r="C9436" s="9" t="s">
        <v>63</v>
      </c>
      <c r="D9436" s="22" t="s">
        <v>4436</v>
      </c>
      <c r="E9436" s="22"/>
    </row>
    <row r="9437" spans="1:5" ht="15" thickBot="1" x14ac:dyDescent="0.35">
      <c r="A9437" s="17"/>
      <c r="B9437" s="17"/>
      <c r="C9437" s="18"/>
      <c r="D9437" s="2" t="s">
        <v>211</v>
      </c>
      <c r="E9437" s="3" t="s">
        <v>212</v>
      </c>
    </row>
    <row r="9438" spans="1:5" ht="15" thickBot="1" x14ac:dyDescent="0.35">
      <c r="A9438" s="17"/>
      <c r="B9438" s="17"/>
      <c r="C9438" s="18"/>
      <c r="D9438" s="1">
        <v>0</v>
      </c>
      <c r="E9438" s="4" t="s">
        <v>69</v>
      </c>
    </row>
    <row r="9439" spans="1:5" ht="15" thickBot="1" x14ac:dyDescent="0.35">
      <c r="A9439" s="19"/>
      <c r="B9439" s="19"/>
      <c r="C9439" s="20"/>
      <c r="D9439" s="5">
        <v>1</v>
      </c>
      <c r="E9439" s="6" t="s">
        <v>70</v>
      </c>
    </row>
    <row r="9440" spans="1:5" ht="15" thickBot="1" x14ac:dyDescent="0.35">
      <c r="A9440" s="9" t="s">
        <v>4867</v>
      </c>
      <c r="B9440" s="9" t="s">
        <v>68</v>
      </c>
      <c r="C9440" s="9" t="s">
        <v>63</v>
      </c>
      <c r="D9440" s="22" t="s">
        <v>4436</v>
      </c>
      <c r="E9440" s="22"/>
    </row>
    <row r="9441" spans="1:5" ht="15" thickBot="1" x14ac:dyDescent="0.35">
      <c r="A9441" s="17"/>
      <c r="B9441" s="17"/>
      <c r="C9441" s="18"/>
      <c r="D9441" s="2" t="s">
        <v>211</v>
      </c>
      <c r="E9441" s="3" t="s">
        <v>212</v>
      </c>
    </row>
    <row r="9442" spans="1:5" ht="15" thickBot="1" x14ac:dyDescent="0.35">
      <c r="A9442" s="17"/>
      <c r="B9442" s="17"/>
      <c r="C9442" s="18"/>
      <c r="D9442" s="1">
        <v>0</v>
      </c>
      <c r="E9442" s="4" t="s">
        <v>69</v>
      </c>
    </row>
    <row r="9443" spans="1:5" ht="15" thickBot="1" x14ac:dyDescent="0.35">
      <c r="A9443" s="19"/>
      <c r="B9443" s="19"/>
      <c r="C9443" s="20"/>
      <c r="D9443" s="5">
        <v>1</v>
      </c>
      <c r="E9443" s="6" t="s">
        <v>70</v>
      </c>
    </row>
    <row r="9444" spans="1:5" ht="15" thickBot="1" x14ac:dyDescent="0.35">
      <c r="A9444" s="9" t="s">
        <v>6185</v>
      </c>
      <c r="B9444" s="9" t="s">
        <v>68</v>
      </c>
      <c r="C9444" s="9" t="s">
        <v>63</v>
      </c>
      <c r="D9444" s="22" t="s">
        <v>4436</v>
      </c>
      <c r="E9444" s="22"/>
    </row>
    <row r="9445" spans="1:5" ht="15" thickBot="1" x14ac:dyDescent="0.35">
      <c r="A9445" s="17"/>
      <c r="B9445" s="17"/>
      <c r="C9445" s="18"/>
      <c r="D9445" s="2" t="s">
        <v>211</v>
      </c>
      <c r="E9445" s="3" t="s">
        <v>212</v>
      </c>
    </row>
    <row r="9446" spans="1:5" ht="15" thickBot="1" x14ac:dyDescent="0.35">
      <c r="A9446" s="17"/>
      <c r="B9446" s="17"/>
      <c r="C9446" s="18"/>
      <c r="D9446" s="1">
        <v>0</v>
      </c>
      <c r="E9446" s="4" t="s">
        <v>69</v>
      </c>
    </row>
    <row r="9447" spans="1:5" ht="15" thickBot="1" x14ac:dyDescent="0.35">
      <c r="A9447" s="19"/>
      <c r="B9447" s="19"/>
      <c r="C9447" s="20"/>
      <c r="D9447" s="5">
        <v>1</v>
      </c>
      <c r="E9447" s="6" t="s">
        <v>70</v>
      </c>
    </row>
    <row r="9448" spans="1:5" ht="15" thickBot="1" x14ac:dyDescent="0.35">
      <c r="A9448" s="9" t="s">
        <v>6186</v>
      </c>
      <c r="B9448" s="9" t="s">
        <v>68</v>
      </c>
      <c r="C9448" s="9" t="s">
        <v>63</v>
      </c>
      <c r="D9448" s="22" t="s">
        <v>4436</v>
      </c>
      <c r="E9448" s="22"/>
    </row>
    <row r="9449" spans="1:5" ht="15" thickBot="1" x14ac:dyDescent="0.35">
      <c r="A9449" s="17"/>
      <c r="B9449" s="17"/>
      <c r="C9449" s="18"/>
      <c r="D9449" s="2" t="s">
        <v>211</v>
      </c>
      <c r="E9449" s="3" t="s">
        <v>212</v>
      </c>
    </row>
    <row r="9450" spans="1:5" ht="15" thickBot="1" x14ac:dyDescent="0.35">
      <c r="A9450" s="17"/>
      <c r="B9450" s="17"/>
      <c r="C9450" s="18"/>
      <c r="D9450" s="1">
        <v>0</v>
      </c>
      <c r="E9450" s="4" t="s">
        <v>69</v>
      </c>
    </row>
    <row r="9451" spans="1:5" ht="15" thickBot="1" x14ac:dyDescent="0.35">
      <c r="A9451" s="19"/>
      <c r="B9451" s="19"/>
      <c r="C9451" s="20"/>
      <c r="D9451" s="5">
        <v>1</v>
      </c>
      <c r="E9451" s="6" t="s">
        <v>70</v>
      </c>
    </row>
    <row r="9452" spans="1:5" ht="15" thickBot="1" x14ac:dyDescent="0.35">
      <c r="A9452" s="9" t="s">
        <v>6187</v>
      </c>
      <c r="B9452" s="9" t="s">
        <v>68</v>
      </c>
      <c r="C9452" s="9" t="s">
        <v>63</v>
      </c>
      <c r="D9452" s="22" t="s">
        <v>4436</v>
      </c>
      <c r="E9452" s="22"/>
    </row>
    <row r="9453" spans="1:5" ht="15" thickBot="1" x14ac:dyDescent="0.35">
      <c r="A9453" s="17"/>
      <c r="B9453" s="17"/>
      <c r="C9453" s="18"/>
      <c r="D9453" s="2" t="s">
        <v>211</v>
      </c>
      <c r="E9453" s="3" t="s">
        <v>212</v>
      </c>
    </row>
    <row r="9454" spans="1:5" ht="15" thickBot="1" x14ac:dyDescent="0.35">
      <c r="A9454" s="17"/>
      <c r="B9454" s="17"/>
      <c r="C9454" s="18"/>
      <c r="D9454" s="1">
        <v>0</v>
      </c>
      <c r="E9454" s="4" t="s">
        <v>69</v>
      </c>
    </row>
    <row r="9455" spans="1:5" ht="15" thickBot="1" x14ac:dyDescent="0.35">
      <c r="A9455" s="19"/>
      <c r="B9455" s="19"/>
      <c r="C9455" s="20"/>
      <c r="D9455" s="5">
        <v>1</v>
      </c>
      <c r="E9455" s="6" t="s">
        <v>70</v>
      </c>
    </row>
    <row r="9456" spans="1:5" ht="15" thickBot="1" x14ac:dyDescent="0.35">
      <c r="A9456" s="9" t="s">
        <v>6188</v>
      </c>
      <c r="B9456" s="9" t="s">
        <v>68</v>
      </c>
      <c r="C9456" s="9" t="s">
        <v>63</v>
      </c>
      <c r="D9456" s="22" t="s">
        <v>4436</v>
      </c>
      <c r="E9456" s="22"/>
    </row>
    <row r="9457" spans="1:5" ht="15" thickBot="1" x14ac:dyDescent="0.35">
      <c r="A9457" s="17"/>
      <c r="B9457" s="17"/>
      <c r="C9457" s="18"/>
      <c r="D9457" s="2" t="s">
        <v>211</v>
      </c>
      <c r="E9457" s="3" t="s">
        <v>212</v>
      </c>
    </row>
    <row r="9458" spans="1:5" ht="15" thickBot="1" x14ac:dyDescent="0.35">
      <c r="A9458" s="17"/>
      <c r="B9458" s="17"/>
      <c r="C9458" s="18"/>
      <c r="D9458" s="1">
        <v>0</v>
      </c>
      <c r="E9458" s="4" t="s">
        <v>69</v>
      </c>
    </row>
    <row r="9459" spans="1:5" ht="15" thickBot="1" x14ac:dyDescent="0.35">
      <c r="A9459" s="19"/>
      <c r="B9459" s="19"/>
      <c r="C9459" s="20"/>
      <c r="D9459" s="5">
        <v>1</v>
      </c>
      <c r="E9459" s="6" t="s">
        <v>70</v>
      </c>
    </row>
    <row r="9460" spans="1:5" ht="15" thickBot="1" x14ac:dyDescent="0.35">
      <c r="A9460" s="9" t="s">
        <v>6189</v>
      </c>
      <c r="B9460" s="9" t="s">
        <v>68</v>
      </c>
      <c r="C9460" s="9" t="s">
        <v>63</v>
      </c>
      <c r="D9460" s="22" t="s">
        <v>4436</v>
      </c>
      <c r="E9460" s="22"/>
    </row>
    <row r="9461" spans="1:5" ht="15" thickBot="1" x14ac:dyDescent="0.35">
      <c r="A9461" s="17"/>
      <c r="B9461" s="17"/>
      <c r="C9461" s="18"/>
      <c r="D9461" s="2" t="s">
        <v>211</v>
      </c>
      <c r="E9461" s="3" t="s">
        <v>212</v>
      </c>
    </row>
    <row r="9462" spans="1:5" ht="15" thickBot="1" x14ac:dyDescent="0.35">
      <c r="A9462" s="17"/>
      <c r="B9462" s="17"/>
      <c r="C9462" s="18"/>
      <c r="D9462" s="1">
        <v>0</v>
      </c>
      <c r="E9462" s="4" t="s">
        <v>69</v>
      </c>
    </row>
    <row r="9463" spans="1:5" ht="15" thickBot="1" x14ac:dyDescent="0.35">
      <c r="A9463" s="19"/>
      <c r="B9463" s="19"/>
      <c r="C9463" s="20"/>
      <c r="D9463" s="5">
        <v>1</v>
      </c>
      <c r="E9463" s="6" t="s">
        <v>70</v>
      </c>
    </row>
    <row r="9464" spans="1:5" ht="15" thickBot="1" x14ac:dyDescent="0.35">
      <c r="A9464" s="9" t="s">
        <v>6190</v>
      </c>
      <c r="B9464" s="9" t="s">
        <v>68</v>
      </c>
      <c r="C9464" s="9" t="s">
        <v>63</v>
      </c>
      <c r="D9464" s="22" t="s">
        <v>4436</v>
      </c>
      <c r="E9464" s="22"/>
    </row>
    <row r="9465" spans="1:5" ht="15" thickBot="1" x14ac:dyDescent="0.35">
      <c r="A9465" s="17"/>
      <c r="B9465" s="17"/>
      <c r="C9465" s="18"/>
      <c r="D9465" s="2" t="s">
        <v>211</v>
      </c>
      <c r="E9465" s="3" t="s">
        <v>212</v>
      </c>
    </row>
    <row r="9466" spans="1:5" ht="15" thickBot="1" x14ac:dyDescent="0.35">
      <c r="A9466" s="17"/>
      <c r="B9466" s="17"/>
      <c r="C9466" s="18"/>
      <c r="D9466" s="1">
        <v>0</v>
      </c>
      <c r="E9466" s="4" t="s">
        <v>69</v>
      </c>
    </row>
    <row r="9467" spans="1:5" ht="15" thickBot="1" x14ac:dyDescent="0.35">
      <c r="A9467" s="19"/>
      <c r="B9467" s="19"/>
      <c r="C9467" s="20"/>
      <c r="D9467" s="5">
        <v>1</v>
      </c>
      <c r="E9467" s="6" t="s">
        <v>70</v>
      </c>
    </row>
    <row r="9468" spans="1:5" ht="15" thickBot="1" x14ac:dyDescent="0.35">
      <c r="A9468" s="9" t="s">
        <v>6191</v>
      </c>
      <c r="B9468" s="9" t="s">
        <v>68</v>
      </c>
      <c r="C9468" s="9" t="s">
        <v>63</v>
      </c>
      <c r="D9468" s="22" t="s">
        <v>4436</v>
      </c>
      <c r="E9468" s="22"/>
    </row>
    <row r="9469" spans="1:5" ht="15" thickBot="1" x14ac:dyDescent="0.35">
      <c r="A9469" s="17"/>
      <c r="B9469" s="17"/>
      <c r="C9469" s="18"/>
      <c r="D9469" s="2" t="s">
        <v>211</v>
      </c>
      <c r="E9469" s="3" t="s">
        <v>212</v>
      </c>
    </row>
    <row r="9470" spans="1:5" ht="15" thickBot="1" x14ac:dyDescent="0.35">
      <c r="A9470" s="17"/>
      <c r="B9470" s="17"/>
      <c r="C9470" s="18"/>
      <c r="D9470" s="1">
        <v>0</v>
      </c>
      <c r="E9470" s="4" t="s">
        <v>69</v>
      </c>
    </row>
    <row r="9471" spans="1:5" ht="15" thickBot="1" x14ac:dyDescent="0.35">
      <c r="A9471" s="19"/>
      <c r="B9471" s="19"/>
      <c r="C9471" s="20"/>
      <c r="D9471" s="5">
        <v>1</v>
      </c>
      <c r="E9471" s="6" t="s">
        <v>70</v>
      </c>
    </row>
    <row r="9472" spans="1:5" ht="15" thickBot="1" x14ac:dyDescent="0.35">
      <c r="A9472" s="9" t="s">
        <v>4868</v>
      </c>
      <c r="B9472" s="9" t="s">
        <v>68</v>
      </c>
      <c r="C9472" s="9" t="s">
        <v>63</v>
      </c>
      <c r="D9472" s="22" t="s">
        <v>4436</v>
      </c>
      <c r="E9472" s="22"/>
    </row>
    <row r="9473" spans="1:5" ht="15" thickBot="1" x14ac:dyDescent="0.35">
      <c r="A9473" s="17"/>
      <c r="B9473" s="17"/>
      <c r="C9473" s="18"/>
      <c r="D9473" s="2" t="s">
        <v>211</v>
      </c>
      <c r="E9473" s="3" t="s">
        <v>212</v>
      </c>
    </row>
    <row r="9474" spans="1:5" ht="15" thickBot="1" x14ac:dyDescent="0.35">
      <c r="A9474" s="17"/>
      <c r="B9474" s="17"/>
      <c r="C9474" s="18"/>
      <c r="D9474" s="1">
        <v>0</v>
      </c>
      <c r="E9474" s="4" t="s">
        <v>69</v>
      </c>
    </row>
    <row r="9475" spans="1:5" ht="15" thickBot="1" x14ac:dyDescent="0.35">
      <c r="A9475" s="19"/>
      <c r="B9475" s="19"/>
      <c r="C9475" s="20"/>
      <c r="D9475" s="5">
        <v>1</v>
      </c>
      <c r="E9475" s="6" t="s">
        <v>70</v>
      </c>
    </row>
    <row r="9476" spans="1:5" ht="15" thickBot="1" x14ac:dyDescent="0.35">
      <c r="A9476" s="9" t="s">
        <v>6192</v>
      </c>
      <c r="B9476" s="9" t="s">
        <v>68</v>
      </c>
      <c r="C9476" s="9" t="s">
        <v>63</v>
      </c>
      <c r="D9476" s="22" t="s">
        <v>4436</v>
      </c>
      <c r="E9476" s="22"/>
    </row>
    <row r="9477" spans="1:5" ht="15" thickBot="1" x14ac:dyDescent="0.35">
      <c r="A9477" s="17"/>
      <c r="B9477" s="17"/>
      <c r="C9477" s="18"/>
      <c r="D9477" s="2" t="s">
        <v>211</v>
      </c>
      <c r="E9477" s="3" t="s">
        <v>212</v>
      </c>
    </row>
    <row r="9478" spans="1:5" ht="15" thickBot="1" x14ac:dyDescent="0.35">
      <c r="A9478" s="17"/>
      <c r="B9478" s="17"/>
      <c r="C9478" s="18"/>
      <c r="D9478" s="1">
        <v>0</v>
      </c>
      <c r="E9478" s="4" t="s">
        <v>69</v>
      </c>
    </row>
    <row r="9479" spans="1:5" ht="15" thickBot="1" x14ac:dyDescent="0.35">
      <c r="A9479" s="19"/>
      <c r="B9479" s="19"/>
      <c r="C9479" s="20"/>
      <c r="D9479" s="5">
        <v>1</v>
      </c>
      <c r="E9479" s="6" t="s">
        <v>70</v>
      </c>
    </row>
    <row r="9480" spans="1:5" ht="15" thickBot="1" x14ac:dyDescent="0.35">
      <c r="A9480" s="9" t="s">
        <v>6193</v>
      </c>
      <c r="B9480" s="9" t="s">
        <v>68</v>
      </c>
      <c r="C9480" s="9" t="s">
        <v>63</v>
      </c>
      <c r="D9480" s="22" t="s">
        <v>4436</v>
      </c>
      <c r="E9480" s="22"/>
    </row>
    <row r="9481" spans="1:5" ht="15" thickBot="1" x14ac:dyDescent="0.35">
      <c r="A9481" s="17"/>
      <c r="B9481" s="17"/>
      <c r="C9481" s="18"/>
      <c r="D9481" s="2" t="s">
        <v>211</v>
      </c>
      <c r="E9481" s="3" t="s">
        <v>212</v>
      </c>
    </row>
    <row r="9482" spans="1:5" ht="15" thickBot="1" x14ac:dyDescent="0.35">
      <c r="A9482" s="17"/>
      <c r="B9482" s="17"/>
      <c r="C9482" s="18"/>
      <c r="D9482" s="1">
        <v>0</v>
      </c>
      <c r="E9482" s="4" t="s">
        <v>69</v>
      </c>
    </row>
    <row r="9483" spans="1:5" ht="15" thickBot="1" x14ac:dyDescent="0.35">
      <c r="A9483" s="19"/>
      <c r="B9483" s="19"/>
      <c r="C9483" s="20"/>
      <c r="D9483" s="5">
        <v>1</v>
      </c>
      <c r="E9483" s="6" t="s">
        <v>70</v>
      </c>
    </row>
    <row r="9484" spans="1:5" ht="15" thickBot="1" x14ac:dyDescent="0.35">
      <c r="A9484" s="9" t="s">
        <v>6194</v>
      </c>
      <c r="B9484" s="9" t="s">
        <v>68</v>
      </c>
      <c r="C9484" s="9" t="s">
        <v>63</v>
      </c>
      <c r="D9484" s="22" t="s">
        <v>4436</v>
      </c>
      <c r="E9484" s="22"/>
    </row>
    <row r="9485" spans="1:5" ht="15" thickBot="1" x14ac:dyDescent="0.35">
      <c r="A9485" s="17"/>
      <c r="B9485" s="17"/>
      <c r="C9485" s="18"/>
      <c r="D9485" s="2" t="s">
        <v>211</v>
      </c>
      <c r="E9485" s="3" t="s">
        <v>212</v>
      </c>
    </row>
    <row r="9486" spans="1:5" ht="15" thickBot="1" x14ac:dyDescent="0.35">
      <c r="A9486" s="17"/>
      <c r="B9486" s="17"/>
      <c r="C9486" s="18"/>
      <c r="D9486" s="1">
        <v>0</v>
      </c>
      <c r="E9486" s="4" t="s">
        <v>69</v>
      </c>
    </row>
    <row r="9487" spans="1:5" ht="15" thickBot="1" x14ac:dyDescent="0.35">
      <c r="A9487" s="19"/>
      <c r="B9487" s="19"/>
      <c r="C9487" s="20"/>
      <c r="D9487" s="5">
        <v>1</v>
      </c>
      <c r="E9487" s="6" t="s">
        <v>70</v>
      </c>
    </row>
    <row r="9488" spans="1:5" ht="15" thickBot="1" x14ac:dyDescent="0.35">
      <c r="A9488" s="9" t="s">
        <v>6195</v>
      </c>
      <c r="B9488" s="9" t="s">
        <v>68</v>
      </c>
      <c r="C9488" s="9" t="s">
        <v>63</v>
      </c>
      <c r="D9488" s="22" t="s">
        <v>4436</v>
      </c>
      <c r="E9488" s="22"/>
    </row>
    <row r="9489" spans="1:5" ht="15" thickBot="1" x14ac:dyDescent="0.35">
      <c r="A9489" s="17"/>
      <c r="B9489" s="17"/>
      <c r="C9489" s="18"/>
      <c r="D9489" s="2" t="s">
        <v>211</v>
      </c>
      <c r="E9489" s="3" t="s">
        <v>212</v>
      </c>
    </row>
    <row r="9490" spans="1:5" ht="15" thickBot="1" x14ac:dyDescent="0.35">
      <c r="A9490" s="17"/>
      <c r="B9490" s="17"/>
      <c r="C9490" s="18"/>
      <c r="D9490" s="1">
        <v>0</v>
      </c>
      <c r="E9490" s="4" t="s">
        <v>69</v>
      </c>
    </row>
    <row r="9491" spans="1:5" ht="15" thickBot="1" x14ac:dyDescent="0.35">
      <c r="A9491" s="19"/>
      <c r="B9491" s="19"/>
      <c r="C9491" s="20"/>
      <c r="D9491" s="5">
        <v>1</v>
      </c>
      <c r="E9491" s="6" t="s">
        <v>70</v>
      </c>
    </row>
    <row r="9492" spans="1:5" ht="15" thickBot="1" x14ac:dyDescent="0.35">
      <c r="A9492" s="9" t="s">
        <v>6196</v>
      </c>
      <c r="B9492" s="9" t="s">
        <v>68</v>
      </c>
      <c r="C9492" s="9" t="s">
        <v>63</v>
      </c>
      <c r="D9492" s="22" t="s">
        <v>4436</v>
      </c>
      <c r="E9492" s="22"/>
    </row>
    <row r="9493" spans="1:5" ht="15" thickBot="1" x14ac:dyDescent="0.35">
      <c r="A9493" s="17"/>
      <c r="B9493" s="17"/>
      <c r="C9493" s="18"/>
      <c r="D9493" s="2" t="s">
        <v>211</v>
      </c>
      <c r="E9493" s="3" t="s">
        <v>212</v>
      </c>
    </row>
    <row r="9494" spans="1:5" ht="15" thickBot="1" x14ac:dyDescent="0.35">
      <c r="A9494" s="17"/>
      <c r="B9494" s="17"/>
      <c r="C9494" s="18"/>
      <c r="D9494" s="1">
        <v>0</v>
      </c>
      <c r="E9494" s="4" t="s">
        <v>69</v>
      </c>
    </row>
    <row r="9495" spans="1:5" ht="15" thickBot="1" x14ac:dyDescent="0.35">
      <c r="A9495" s="19"/>
      <c r="B9495" s="19"/>
      <c r="C9495" s="20"/>
      <c r="D9495" s="5">
        <v>1</v>
      </c>
      <c r="E9495" s="6" t="s">
        <v>70</v>
      </c>
    </row>
    <row r="9496" spans="1:5" ht="15" thickBot="1" x14ac:dyDescent="0.35">
      <c r="A9496" s="9" t="s">
        <v>6197</v>
      </c>
      <c r="B9496" s="9" t="s">
        <v>68</v>
      </c>
      <c r="C9496" s="9" t="s">
        <v>63</v>
      </c>
      <c r="D9496" s="22" t="s">
        <v>4436</v>
      </c>
      <c r="E9496" s="22"/>
    </row>
    <row r="9497" spans="1:5" ht="15" thickBot="1" x14ac:dyDescent="0.35">
      <c r="A9497" s="17"/>
      <c r="B9497" s="17"/>
      <c r="C9497" s="18"/>
      <c r="D9497" s="2" t="s">
        <v>211</v>
      </c>
      <c r="E9497" s="3" t="s">
        <v>212</v>
      </c>
    </row>
    <row r="9498" spans="1:5" ht="15" thickBot="1" x14ac:dyDescent="0.35">
      <c r="A9498" s="17"/>
      <c r="B9498" s="17"/>
      <c r="C9498" s="18"/>
      <c r="D9498" s="1">
        <v>0</v>
      </c>
      <c r="E9498" s="4" t="s">
        <v>69</v>
      </c>
    </row>
    <row r="9499" spans="1:5" ht="15" thickBot="1" x14ac:dyDescent="0.35">
      <c r="A9499" s="19"/>
      <c r="B9499" s="19"/>
      <c r="C9499" s="20"/>
      <c r="D9499" s="5">
        <v>1</v>
      </c>
      <c r="E9499" s="6" t="s">
        <v>70</v>
      </c>
    </row>
    <row r="9500" spans="1:5" ht="15" thickBot="1" x14ac:dyDescent="0.35">
      <c r="A9500" s="9" t="s">
        <v>6198</v>
      </c>
      <c r="B9500" s="9" t="s">
        <v>68</v>
      </c>
      <c r="C9500" s="9" t="s">
        <v>63</v>
      </c>
      <c r="D9500" s="22" t="s">
        <v>4436</v>
      </c>
      <c r="E9500" s="22"/>
    </row>
    <row r="9501" spans="1:5" ht="15" thickBot="1" x14ac:dyDescent="0.35">
      <c r="A9501" s="17"/>
      <c r="B9501" s="17"/>
      <c r="C9501" s="18"/>
      <c r="D9501" s="2" t="s">
        <v>211</v>
      </c>
      <c r="E9501" s="3" t="s">
        <v>212</v>
      </c>
    </row>
    <row r="9502" spans="1:5" ht="15" thickBot="1" x14ac:dyDescent="0.35">
      <c r="A9502" s="17"/>
      <c r="B9502" s="17"/>
      <c r="C9502" s="18"/>
      <c r="D9502" s="1">
        <v>0</v>
      </c>
      <c r="E9502" s="4" t="s">
        <v>69</v>
      </c>
    </row>
    <row r="9503" spans="1:5" ht="15" thickBot="1" x14ac:dyDescent="0.35">
      <c r="A9503" s="19"/>
      <c r="B9503" s="19"/>
      <c r="C9503" s="20"/>
      <c r="D9503" s="5">
        <v>1</v>
      </c>
      <c r="E9503" s="6" t="s">
        <v>70</v>
      </c>
    </row>
    <row r="9504" spans="1:5" ht="15" thickBot="1" x14ac:dyDescent="0.35">
      <c r="A9504" s="9" t="s">
        <v>6199</v>
      </c>
      <c r="B9504" s="9" t="s">
        <v>68</v>
      </c>
      <c r="C9504" s="9" t="s">
        <v>63</v>
      </c>
      <c r="D9504" s="22" t="s">
        <v>4436</v>
      </c>
      <c r="E9504" s="22"/>
    </row>
    <row r="9505" spans="1:5" ht="15" thickBot="1" x14ac:dyDescent="0.35">
      <c r="A9505" s="17"/>
      <c r="B9505" s="17"/>
      <c r="C9505" s="18"/>
      <c r="D9505" s="2" t="s">
        <v>211</v>
      </c>
      <c r="E9505" s="3" t="s">
        <v>212</v>
      </c>
    </row>
    <row r="9506" spans="1:5" ht="15" thickBot="1" x14ac:dyDescent="0.35">
      <c r="A9506" s="17"/>
      <c r="B9506" s="17"/>
      <c r="C9506" s="18"/>
      <c r="D9506" s="1">
        <v>0</v>
      </c>
      <c r="E9506" s="4" t="s">
        <v>69</v>
      </c>
    </row>
    <row r="9507" spans="1:5" ht="15" thickBot="1" x14ac:dyDescent="0.35">
      <c r="A9507" s="19"/>
      <c r="B9507" s="19"/>
      <c r="C9507" s="20"/>
      <c r="D9507" s="5">
        <v>1</v>
      </c>
      <c r="E9507" s="6" t="s">
        <v>70</v>
      </c>
    </row>
    <row r="9508" spans="1:5" ht="15" thickBot="1" x14ac:dyDescent="0.35">
      <c r="A9508" s="9" t="s">
        <v>6200</v>
      </c>
      <c r="B9508" s="9" t="s">
        <v>68</v>
      </c>
      <c r="C9508" s="9" t="s">
        <v>63</v>
      </c>
      <c r="D9508" s="22" t="s">
        <v>4436</v>
      </c>
      <c r="E9508" s="22"/>
    </row>
    <row r="9509" spans="1:5" ht="15" thickBot="1" x14ac:dyDescent="0.35">
      <c r="A9509" s="17"/>
      <c r="B9509" s="17"/>
      <c r="C9509" s="18"/>
      <c r="D9509" s="2" t="s">
        <v>211</v>
      </c>
      <c r="E9509" s="3" t="s">
        <v>212</v>
      </c>
    </row>
    <row r="9510" spans="1:5" ht="15" thickBot="1" x14ac:dyDescent="0.35">
      <c r="A9510" s="17"/>
      <c r="B9510" s="17"/>
      <c r="C9510" s="18"/>
      <c r="D9510" s="1">
        <v>0</v>
      </c>
      <c r="E9510" s="4" t="s">
        <v>69</v>
      </c>
    </row>
    <row r="9511" spans="1:5" ht="15" thickBot="1" x14ac:dyDescent="0.35">
      <c r="A9511" s="19"/>
      <c r="B9511" s="19"/>
      <c r="C9511" s="20"/>
      <c r="D9511" s="5">
        <v>1</v>
      </c>
      <c r="E9511" s="6" t="s">
        <v>70</v>
      </c>
    </row>
    <row r="9512" spans="1:5" ht="15" thickBot="1" x14ac:dyDescent="0.35">
      <c r="A9512" s="9" t="s">
        <v>6201</v>
      </c>
      <c r="B9512" s="9" t="s">
        <v>68</v>
      </c>
      <c r="C9512" s="9" t="s">
        <v>63</v>
      </c>
      <c r="D9512" s="22" t="s">
        <v>4436</v>
      </c>
      <c r="E9512" s="22"/>
    </row>
    <row r="9513" spans="1:5" ht="15" thickBot="1" x14ac:dyDescent="0.35">
      <c r="A9513" s="17"/>
      <c r="B9513" s="17"/>
      <c r="C9513" s="18"/>
      <c r="D9513" s="2" t="s">
        <v>211</v>
      </c>
      <c r="E9513" s="3" t="s">
        <v>212</v>
      </c>
    </row>
    <row r="9514" spans="1:5" ht="15" thickBot="1" x14ac:dyDescent="0.35">
      <c r="A9514" s="17"/>
      <c r="B9514" s="17"/>
      <c r="C9514" s="18"/>
      <c r="D9514" s="1">
        <v>0</v>
      </c>
      <c r="E9514" s="4" t="s">
        <v>69</v>
      </c>
    </row>
    <row r="9515" spans="1:5" ht="15" thickBot="1" x14ac:dyDescent="0.35">
      <c r="A9515" s="19"/>
      <c r="B9515" s="19"/>
      <c r="C9515" s="20"/>
      <c r="D9515" s="5">
        <v>1</v>
      </c>
      <c r="E9515" s="6" t="s">
        <v>70</v>
      </c>
    </row>
    <row r="9516" spans="1:5" ht="15" thickBot="1" x14ac:dyDescent="0.35">
      <c r="A9516" s="9" t="s">
        <v>4875</v>
      </c>
      <c r="B9516" s="9" t="s">
        <v>68</v>
      </c>
      <c r="C9516" s="9" t="s">
        <v>63</v>
      </c>
      <c r="D9516" s="22" t="s">
        <v>4436</v>
      </c>
      <c r="E9516" s="22"/>
    </row>
    <row r="9517" spans="1:5" ht="15" thickBot="1" x14ac:dyDescent="0.35">
      <c r="A9517" s="17"/>
      <c r="B9517" s="17"/>
      <c r="C9517" s="18"/>
      <c r="D9517" s="2" t="s">
        <v>211</v>
      </c>
      <c r="E9517" s="3" t="s">
        <v>212</v>
      </c>
    </row>
    <row r="9518" spans="1:5" ht="15" thickBot="1" x14ac:dyDescent="0.35">
      <c r="A9518" s="17"/>
      <c r="B9518" s="17"/>
      <c r="C9518" s="18"/>
      <c r="D9518" s="1">
        <v>0</v>
      </c>
      <c r="E9518" s="4" t="s">
        <v>69</v>
      </c>
    </row>
    <row r="9519" spans="1:5" ht="15" thickBot="1" x14ac:dyDescent="0.35">
      <c r="A9519" s="19"/>
      <c r="B9519" s="19"/>
      <c r="C9519" s="20"/>
      <c r="D9519" s="5">
        <v>1</v>
      </c>
      <c r="E9519" s="6" t="s">
        <v>70</v>
      </c>
    </row>
    <row r="9520" spans="1:5" ht="15" thickBot="1" x14ac:dyDescent="0.35">
      <c r="A9520" s="9" t="s">
        <v>6202</v>
      </c>
      <c r="B9520" s="9" t="s">
        <v>68</v>
      </c>
      <c r="C9520" s="9" t="s">
        <v>63</v>
      </c>
      <c r="D9520" s="22" t="s">
        <v>4436</v>
      </c>
      <c r="E9520" s="22"/>
    </row>
    <row r="9521" spans="1:5" ht="15" thickBot="1" x14ac:dyDescent="0.35">
      <c r="A9521" s="17"/>
      <c r="B9521" s="17"/>
      <c r="C9521" s="18"/>
      <c r="D9521" s="2" t="s">
        <v>211</v>
      </c>
      <c r="E9521" s="3" t="s">
        <v>212</v>
      </c>
    </row>
    <row r="9522" spans="1:5" ht="15" thickBot="1" x14ac:dyDescent="0.35">
      <c r="A9522" s="17"/>
      <c r="B9522" s="17"/>
      <c r="C9522" s="18"/>
      <c r="D9522" s="1">
        <v>0</v>
      </c>
      <c r="E9522" s="4" t="s">
        <v>69</v>
      </c>
    </row>
    <row r="9523" spans="1:5" ht="15" thickBot="1" x14ac:dyDescent="0.35">
      <c r="A9523" s="19"/>
      <c r="B9523" s="19"/>
      <c r="C9523" s="20"/>
      <c r="D9523" s="5">
        <v>1</v>
      </c>
      <c r="E9523" s="6" t="s">
        <v>70</v>
      </c>
    </row>
    <row r="9524" spans="1:5" ht="15" thickBot="1" x14ac:dyDescent="0.35">
      <c r="A9524" s="9" t="s">
        <v>6203</v>
      </c>
      <c r="B9524" s="9" t="s">
        <v>68</v>
      </c>
      <c r="C9524" s="9" t="s">
        <v>63</v>
      </c>
      <c r="D9524" s="22" t="s">
        <v>4436</v>
      </c>
      <c r="E9524" s="22"/>
    </row>
    <row r="9525" spans="1:5" ht="15" thickBot="1" x14ac:dyDescent="0.35">
      <c r="A9525" s="17"/>
      <c r="B9525" s="17"/>
      <c r="C9525" s="18"/>
      <c r="D9525" s="2" t="s">
        <v>211</v>
      </c>
      <c r="E9525" s="3" t="s">
        <v>212</v>
      </c>
    </row>
    <row r="9526" spans="1:5" ht="15" thickBot="1" x14ac:dyDescent="0.35">
      <c r="A9526" s="17"/>
      <c r="B9526" s="17"/>
      <c r="C9526" s="18"/>
      <c r="D9526" s="1">
        <v>0</v>
      </c>
      <c r="E9526" s="4" t="s">
        <v>69</v>
      </c>
    </row>
    <row r="9527" spans="1:5" ht="15" thickBot="1" x14ac:dyDescent="0.35">
      <c r="A9527" s="19"/>
      <c r="B9527" s="19"/>
      <c r="C9527" s="20"/>
      <c r="D9527" s="5">
        <v>1</v>
      </c>
      <c r="E9527" s="6" t="s">
        <v>70</v>
      </c>
    </row>
    <row r="9528" spans="1:5" ht="15" thickBot="1" x14ac:dyDescent="0.35">
      <c r="A9528" s="9" t="s">
        <v>6204</v>
      </c>
      <c r="B9528" s="9" t="s">
        <v>68</v>
      </c>
      <c r="C9528" s="9" t="s">
        <v>63</v>
      </c>
      <c r="D9528" s="22" t="s">
        <v>4436</v>
      </c>
      <c r="E9528" s="22"/>
    </row>
    <row r="9529" spans="1:5" ht="15" thickBot="1" x14ac:dyDescent="0.35">
      <c r="A9529" s="17"/>
      <c r="B9529" s="17"/>
      <c r="C9529" s="18"/>
      <c r="D9529" s="2" t="s">
        <v>211</v>
      </c>
      <c r="E9529" s="3" t="s">
        <v>212</v>
      </c>
    </row>
    <row r="9530" spans="1:5" ht="15" thickBot="1" x14ac:dyDescent="0.35">
      <c r="A9530" s="17"/>
      <c r="B9530" s="17"/>
      <c r="C9530" s="18"/>
      <c r="D9530" s="1">
        <v>0</v>
      </c>
      <c r="E9530" s="4" t="s">
        <v>69</v>
      </c>
    </row>
    <row r="9531" spans="1:5" ht="15" thickBot="1" x14ac:dyDescent="0.35">
      <c r="A9531" s="19"/>
      <c r="B9531" s="19"/>
      <c r="C9531" s="20"/>
      <c r="D9531" s="5">
        <v>1</v>
      </c>
      <c r="E9531" s="6" t="s">
        <v>70</v>
      </c>
    </row>
    <row r="9532" spans="1:5" ht="15" thickBot="1" x14ac:dyDescent="0.35">
      <c r="A9532" s="9" t="s">
        <v>6205</v>
      </c>
      <c r="B9532" s="9" t="s">
        <v>68</v>
      </c>
      <c r="C9532" s="9" t="s">
        <v>63</v>
      </c>
      <c r="D9532" s="22" t="s">
        <v>4436</v>
      </c>
      <c r="E9532" s="22"/>
    </row>
    <row r="9533" spans="1:5" ht="15" thickBot="1" x14ac:dyDescent="0.35">
      <c r="A9533" s="17"/>
      <c r="B9533" s="17"/>
      <c r="C9533" s="18"/>
      <c r="D9533" s="2" t="s">
        <v>211</v>
      </c>
      <c r="E9533" s="3" t="s">
        <v>212</v>
      </c>
    </row>
    <row r="9534" spans="1:5" ht="15" thickBot="1" x14ac:dyDescent="0.35">
      <c r="A9534" s="17"/>
      <c r="B9534" s="17"/>
      <c r="C9534" s="18"/>
      <c r="D9534" s="1">
        <v>0</v>
      </c>
      <c r="E9534" s="4" t="s">
        <v>69</v>
      </c>
    </row>
    <row r="9535" spans="1:5" ht="15" thickBot="1" x14ac:dyDescent="0.35">
      <c r="A9535" s="19"/>
      <c r="B9535" s="19"/>
      <c r="C9535" s="20"/>
      <c r="D9535" s="5">
        <v>1</v>
      </c>
      <c r="E9535" s="6" t="s">
        <v>70</v>
      </c>
    </row>
    <row r="9536" spans="1:5" ht="15" thickBot="1" x14ac:dyDescent="0.35">
      <c r="A9536" s="9" t="s">
        <v>6206</v>
      </c>
      <c r="B9536" s="9" t="s">
        <v>68</v>
      </c>
      <c r="C9536" s="9" t="s">
        <v>63</v>
      </c>
      <c r="D9536" s="22" t="s">
        <v>4436</v>
      </c>
      <c r="E9536" s="22"/>
    </row>
    <row r="9537" spans="1:5" ht="15" thickBot="1" x14ac:dyDescent="0.35">
      <c r="A9537" s="17"/>
      <c r="B9537" s="17"/>
      <c r="C9537" s="18"/>
      <c r="D9537" s="2" t="s">
        <v>211</v>
      </c>
      <c r="E9537" s="3" t="s">
        <v>212</v>
      </c>
    </row>
    <row r="9538" spans="1:5" ht="15" thickBot="1" x14ac:dyDescent="0.35">
      <c r="A9538" s="17"/>
      <c r="B9538" s="17"/>
      <c r="C9538" s="18"/>
      <c r="D9538" s="1">
        <v>0</v>
      </c>
      <c r="E9538" s="4" t="s">
        <v>69</v>
      </c>
    </row>
    <row r="9539" spans="1:5" ht="15" thickBot="1" x14ac:dyDescent="0.35">
      <c r="A9539" s="19"/>
      <c r="B9539" s="19"/>
      <c r="C9539" s="20"/>
      <c r="D9539" s="5">
        <v>1</v>
      </c>
      <c r="E9539" s="6" t="s">
        <v>70</v>
      </c>
    </row>
    <row r="9540" spans="1:5" ht="15" thickBot="1" x14ac:dyDescent="0.35">
      <c r="A9540" s="9" t="s">
        <v>4876</v>
      </c>
      <c r="B9540" s="9" t="s">
        <v>68</v>
      </c>
      <c r="C9540" s="9" t="s">
        <v>63</v>
      </c>
      <c r="D9540" s="22" t="s">
        <v>4436</v>
      </c>
      <c r="E9540" s="22"/>
    </row>
    <row r="9541" spans="1:5" ht="15" thickBot="1" x14ac:dyDescent="0.35">
      <c r="A9541" s="17"/>
      <c r="B9541" s="17"/>
      <c r="C9541" s="18"/>
      <c r="D9541" s="2" t="s">
        <v>211</v>
      </c>
      <c r="E9541" s="3" t="s">
        <v>212</v>
      </c>
    </row>
    <row r="9542" spans="1:5" ht="15" thickBot="1" x14ac:dyDescent="0.35">
      <c r="A9542" s="17"/>
      <c r="B9542" s="17"/>
      <c r="C9542" s="18"/>
      <c r="D9542" s="1">
        <v>0</v>
      </c>
      <c r="E9542" s="4" t="s">
        <v>69</v>
      </c>
    </row>
    <row r="9543" spans="1:5" ht="15" thickBot="1" x14ac:dyDescent="0.35">
      <c r="A9543" s="19"/>
      <c r="B9543" s="19"/>
      <c r="C9543" s="20"/>
      <c r="D9543" s="5">
        <v>1</v>
      </c>
      <c r="E9543" s="6" t="s">
        <v>70</v>
      </c>
    </row>
    <row r="9544" spans="1:5" ht="15" thickBot="1" x14ac:dyDescent="0.35">
      <c r="A9544" s="9" t="s">
        <v>6207</v>
      </c>
      <c r="B9544" s="9" t="s">
        <v>68</v>
      </c>
      <c r="C9544" s="9" t="s">
        <v>63</v>
      </c>
      <c r="D9544" s="22" t="s">
        <v>4436</v>
      </c>
      <c r="E9544" s="22"/>
    </row>
    <row r="9545" spans="1:5" ht="15" thickBot="1" x14ac:dyDescent="0.35">
      <c r="A9545" s="17"/>
      <c r="B9545" s="17"/>
      <c r="C9545" s="18"/>
      <c r="D9545" s="2" t="s">
        <v>211</v>
      </c>
      <c r="E9545" s="3" t="s">
        <v>212</v>
      </c>
    </row>
    <row r="9546" spans="1:5" ht="15" thickBot="1" x14ac:dyDescent="0.35">
      <c r="A9546" s="17"/>
      <c r="B9546" s="17"/>
      <c r="C9546" s="18"/>
      <c r="D9546" s="1">
        <v>0</v>
      </c>
      <c r="E9546" s="4" t="s">
        <v>69</v>
      </c>
    </row>
    <row r="9547" spans="1:5" ht="15" thickBot="1" x14ac:dyDescent="0.35">
      <c r="A9547" s="19"/>
      <c r="B9547" s="19"/>
      <c r="C9547" s="20"/>
      <c r="D9547" s="5">
        <v>1</v>
      </c>
      <c r="E9547" s="6" t="s">
        <v>70</v>
      </c>
    </row>
    <row r="9548" spans="1:5" ht="15" thickBot="1" x14ac:dyDescent="0.35">
      <c r="A9548" s="9" t="s">
        <v>6208</v>
      </c>
      <c r="B9548" s="9" t="s">
        <v>68</v>
      </c>
      <c r="C9548" s="9" t="s">
        <v>63</v>
      </c>
      <c r="D9548" s="22" t="s">
        <v>4436</v>
      </c>
      <c r="E9548" s="22"/>
    </row>
    <row r="9549" spans="1:5" ht="15" thickBot="1" x14ac:dyDescent="0.35">
      <c r="A9549" s="17"/>
      <c r="B9549" s="17"/>
      <c r="C9549" s="18"/>
      <c r="D9549" s="2" t="s">
        <v>211</v>
      </c>
      <c r="E9549" s="3" t="s">
        <v>212</v>
      </c>
    </row>
    <row r="9550" spans="1:5" ht="15" thickBot="1" x14ac:dyDescent="0.35">
      <c r="A9550" s="17"/>
      <c r="B9550" s="17"/>
      <c r="C9550" s="18"/>
      <c r="D9550" s="1">
        <v>0</v>
      </c>
      <c r="E9550" s="4" t="s">
        <v>69</v>
      </c>
    </row>
    <row r="9551" spans="1:5" ht="15" thickBot="1" x14ac:dyDescent="0.35">
      <c r="A9551" s="19"/>
      <c r="B9551" s="19"/>
      <c r="C9551" s="20"/>
      <c r="D9551" s="5">
        <v>1</v>
      </c>
      <c r="E9551" s="6" t="s">
        <v>70</v>
      </c>
    </row>
    <row r="9552" spans="1:5" ht="15" thickBot="1" x14ac:dyDescent="0.35">
      <c r="A9552" s="9" t="s">
        <v>6209</v>
      </c>
      <c r="B9552" s="9" t="s">
        <v>68</v>
      </c>
      <c r="C9552" s="9" t="s">
        <v>63</v>
      </c>
      <c r="D9552" s="22" t="s">
        <v>4436</v>
      </c>
      <c r="E9552" s="22"/>
    </row>
    <row r="9553" spans="1:5" ht="15" thickBot="1" x14ac:dyDescent="0.35">
      <c r="A9553" s="17"/>
      <c r="B9553" s="17"/>
      <c r="C9553" s="18"/>
      <c r="D9553" s="2" t="s">
        <v>211</v>
      </c>
      <c r="E9553" s="3" t="s">
        <v>212</v>
      </c>
    </row>
    <row r="9554" spans="1:5" ht="15" thickBot="1" x14ac:dyDescent="0.35">
      <c r="A9554" s="17"/>
      <c r="B9554" s="17"/>
      <c r="C9554" s="18"/>
      <c r="D9554" s="1">
        <v>0</v>
      </c>
      <c r="E9554" s="4" t="s">
        <v>69</v>
      </c>
    </row>
    <row r="9555" spans="1:5" ht="15" thickBot="1" x14ac:dyDescent="0.35">
      <c r="A9555" s="19"/>
      <c r="B9555" s="19"/>
      <c r="C9555" s="20"/>
      <c r="D9555" s="5">
        <v>1</v>
      </c>
      <c r="E9555" s="6" t="s">
        <v>70</v>
      </c>
    </row>
    <row r="9556" spans="1:5" ht="15" thickBot="1" x14ac:dyDescent="0.35">
      <c r="A9556" s="9" t="s">
        <v>6210</v>
      </c>
      <c r="B9556" s="9" t="s">
        <v>68</v>
      </c>
      <c r="C9556" s="9" t="s">
        <v>63</v>
      </c>
      <c r="D9556" s="22" t="s">
        <v>4436</v>
      </c>
      <c r="E9556" s="22"/>
    </row>
    <row r="9557" spans="1:5" ht="15" thickBot="1" x14ac:dyDescent="0.35">
      <c r="A9557" s="17"/>
      <c r="B9557" s="17"/>
      <c r="C9557" s="18"/>
      <c r="D9557" s="2" t="s">
        <v>211</v>
      </c>
      <c r="E9557" s="3" t="s">
        <v>212</v>
      </c>
    </row>
    <row r="9558" spans="1:5" ht="15" thickBot="1" x14ac:dyDescent="0.35">
      <c r="A9558" s="17"/>
      <c r="B9558" s="17"/>
      <c r="C9558" s="18"/>
      <c r="D9558" s="1">
        <v>0</v>
      </c>
      <c r="E9558" s="4" t="s">
        <v>69</v>
      </c>
    </row>
    <row r="9559" spans="1:5" ht="15" thickBot="1" x14ac:dyDescent="0.35">
      <c r="A9559" s="19"/>
      <c r="B9559" s="19"/>
      <c r="C9559" s="20"/>
      <c r="D9559" s="5">
        <v>1</v>
      </c>
      <c r="E9559" s="6" t="s">
        <v>70</v>
      </c>
    </row>
    <row r="9560" spans="1:5" ht="15" thickBot="1" x14ac:dyDescent="0.35">
      <c r="A9560" s="9" t="s">
        <v>6211</v>
      </c>
      <c r="B9560" s="9" t="s">
        <v>68</v>
      </c>
      <c r="C9560" s="9" t="s">
        <v>63</v>
      </c>
      <c r="D9560" s="22" t="s">
        <v>4436</v>
      </c>
      <c r="E9560" s="22"/>
    </row>
    <row r="9561" spans="1:5" ht="15" thickBot="1" x14ac:dyDescent="0.35">
      <c r="A9561" s="17"/>
      <c r="B9561" s="17"/>
      <c r="C9561" s="18"/>
      <c r="D9561" s="2" t="s">
        <v>211</v>
      </c>
      <c r="E9561" s="3" t="s">
        <v>212</v>
      </c>
    </row>
    <row r="9562" spans="1:5" ht="15" thickBot="1" x14ac:dyDescent="0.35">
      <c r="A9562" s="17"/>
      <c r="B9562" s="17"/>
      <c r="C9562" s="18"/>
      <c r="D9562" s="1">
        <v>0</v>
      </c>
      <c r="E9562" s="4" t="s">
        <v>69</v>
      </c>
    </row>
    <row r="9563" spans="1:5" ht="15" thickBot="1" x14ac:dyDescent="0.35">
      <c r="A9563" s="19"/>
      <c r="B9563" s="19"/>
      <c r="C9563" s="20"/>
      <c r="D9563" s="5">
        <v>1</v>
      </c>
      <c r="E9563" s="6" t="s">
        <v>70</v>
      </c>
    </row>
    <row r="9564" spans="1:5" ht="15" thickBot="1" x14ac:dyDescent="0.35">
      <c r="A9564" s="9" t="s">
        <v>4813</v>
      </c>
      <c r="B9564" s="9" t="s">
        <v>68</v>
      </c>
      <c r="C9564" s="9" t="s">
        <v>63</v>
      </c>
      <c r="D9564" s="22" t="s">
        <v>4436</v>
      </c>
      <c r="E9564" s="22"/>
    </row>
    <row r="9565" spans="1:5" ht="15" thickBot="1" x14ac:dyDescent="0.35">
      <c r="A9565" s="17"/>
      <c r="B9565" s="17"/>
      <c r="C9565" s="18"/>
      <c r="D9565" s="2" t="s">
        <v>211</v>
      </c>
      <c r="E9565" s="3" t="s">
        <v>212</v>
      </c>
    </row>
    <row r="9566" spans="1:5" ht="15" thickBot="1" x14ac:dyDescent="0.35">
      <c r="A9566" s="17"/>
      <c r="B9566" s="17"/>
      <c r="C9566" s="18"/>
      <c r="D9566" s="1">
        <v>0</v>
      </c>
      <c r="E9566" s="4" t="s">
        <v>69</v>
      </c>
    </row>
    <row r="9567" spans="1:5" ht="15" thickBot="1" x14ac:dyDescent="0.35">
      <c r="A9567" s="19"/>
      <c r="B9567" s="19"/>
      <c r="C9567" s="20"/>
      <c r="D9567" s="5">
        <v>1</v>
      </c>
      <c r="E9567" s="6" t="s">
        <v>70</v>
      </c>
    </row>
    <row r="9568" spans="1:5" ht="15" thickBot="1" x14ac:dyDescent="0.35">
      <c r="A9568" s="9" t="s">
        <v>4814</v>
      </c>
      <c r="B9568" s="9" t="s">
        <v>68</v>
      </c>
      <c r="C9568" s="9" t="s">
        <v>63</v>
      </c>
      <c r="D9568" s="22" t="s">
        <v>4436</v>
      </c>
      <c r="E9568" s="22"/>
    </row>
    <row r="9569" spans="1:5" ht="15" thickBot="1" x14ac:dyDescent="0.35">
      <c r="A9569" s="17"/>
      <c r="B9569" s="17"/>
      <c r="C9569" s="18"/>
      <c r="D9569" s="2" t="s">
        <v>211</v>
      </c>
      <c r="E9569" s="3" t="s">
        <v>212</v>
      </c>
    </row>
    <row r="9570" spans="1:5" ht="15" thickBot="1" x14ac:dyDescent="0.35">
      <c r="A9570" s="17"/>
      <c r="B9570" s="17"/>
      <c r="C9570" s="18"/>
      <c r="D9570" s="1">
        <v>0</v>
      </c>
      <c r="E9570" s="4" t="s">
        <v>69</v>
      </c>
    </row>
    <row r="9571" spans="1:5" ht="15" thickBot="1" x14ac:dyDescent="0.35">
      <c r="A9571" s="19"/>
      <c r="B9571" s="19"/>
      <c r="C9571" s="20"/>
      <c r="D9571" s="5">
        <v>1</v>
      </c>
      <c r="E9571" s="6" t="s">
        <v>70</v>
      </c>
    </row>
    <row r="9572" spans="1:5" ht="15" thickBot="1" x14ac:dyDescent="0.35">
      <c r="A9572" s="9" t="s">
        <v>4815</v>
      </c>
      <c r="B9572" s="9" t="s">
        <v>68</v>
      </c>
      <c r="C9572" s="9" t="s">
        <v>63</v>
      </c>
      <c r="D9572" s="22" t="s">
        <v>4436</v>
      </c>
      <c r="E9572" s="22"/>
    </row>
    <row r="9573" spans="1:5" ht="15" thickBot="1" x14ac:dyDescent="0.35">
      <c r="A9573" s="17"/>
      <c r="B9573" s="17"/>
      <c r="C9573" s="18"/>
      <c r="D9573" s="2" t="s">
        <v>211</v>
      </c>
      <c r="E9573" s="3" t="s">
        <v>212</v>
      </c>
    </row>
    <row r="9574" spans="1:5" ht="15" thickBot="1" x14ac:dyDescent="0.35">
      <c r="A9574" s="17"/>
      <c r="B9574" s="17"/>
      <c r="C9574" s="18"/>
      <c r="D9574" s="1">
        <v>0</v>
      </c>
      <c r="E9574" s="4" t="s">
        <v>69</v>
      </c>
    </row>
    <row r="9575" spans="1:5" ht="15" thickBot="1" x14ac:dyDescent="0.35">
      <c r="A9575" s="19"/>
      <c r="B9575" s="19"/>
      <c r="C9575" s="20"/>
      <c r="D9575" s="5">
        <v>1</v>
      </c>
      <c r="E9575" s="6" t="s">
        <v>70</v>
      </c>
    </row>
    <row r="9576" spans="1:5" ht="15" thickBot="1" x14ac:dyDescent="0.35">
      <c r="A9576" s="9" t="s">
        <v>4816</v>
      </c>
      <c r="B9576" s="9" t="s">
        <v>68</v>
      </c>
      <c r="C9576" s="9" t="s">
        <v>63</v>
      </c>
      <c r="D9576" s="22" t="s">
        <v>4436</v>
      </c>
      <c r="E9576" s="22"/>
    </row>
    <row r="9577" spans="1:5" ht="15" thickBot="1" x14ac:dyDescent="0.35">
      <c r="A9577" s="17"/>
      <c r="B9577" s="17"/>
      <c r="C9577" s="18"/>
      <c r="D9577" s="2" t="s">
        <v>211</v>
      </c>
      <c r="E9577" s="3" t="s">
        <v>212</v>
      </c>
    </row>
    <row r="9578" spans="1:5" ht="15" thickBot="1" x14ac:dyDescent="0.35">
      <c r="A9578" s="17"/>
      <c r="B9578" s="17"/>
      <c r="C9578" s="18"/>
      <c r="D9578" s="1">
        <v>0</v>
      </c>
      <c r="E9578" s="4" t="s">
        <v>69</v>
      </c>
    </row>
    <row r="9579" spans="1:5" ht="15" thickBot="1" x14ac:dyDescent="0.35">
      <c r="A9579" s="19"/>
      <c r="B9579" s="19"/>
      <c r="C9579" s="20"/>
      <c r="D9579" s="5">
        <v>1</v>
      </c>
      <c r="E9579" s="6" t="s">
        <v>70</v>
      </c>
    </row>
    <row r="9580" spans="1:5" ht="15" thickBot="1" x14ac:dyDescent="0.35">
      <c r="A9580" s="9" t="s">
        <v>4817</v>
      </c>
      <c r="B9580" s="9" t="s">
        <v>68</v>
      </c>
      <c r="C9580" s="9" t="s">
        <v>63</v>
      </c>
      <c r="D9580" s="22" t="s">
        <v>4436</v>
      </c>
      <c r="E9580" s="22"/>
    </row>
    <row r="9581" spans="1:5" ht="15" thickBot="1" x14ac:dyDescent="0.35">
      <c r="A9581" s="17"/>
      <c r="B9581" s="17"/>
      <c r="C9581" s="18"/>
      <c r="D9581" s="2" t="s">
        <v>211</v>
      </c>
      <c r="E9581" s="3" t="s">
        <v>212</v>
      </c>
    </row>
    <row r="9582" spans="1:5" ht="15" thickBot="1" x14ac:dyDescent="0.35">
      <c r="A9582" s="17"/>
      <c r="B9582" s="17"/>
      <c r="C9582" s="18"/>
      <c r="D9582" s="1">
        <v>0</v>
      </c>
      <c r="E9582" s="4" t="s">
        <v>69</v>
      </c>
    </row>
    <row r="9583" spans="1:5" ht="15" thickBot="1" x14ac:dyDescent="0.35">
      <c r="A9583" s="19"/>
      <c r="B9583" s="19"/>
      <c r="C9583" s="20"/>
      <c r="D9583" s="5">
        <v>1</v>
      </c>
      <c r="E9583" s="6" t="s">
        <v>70</v>
      </c>
    </row>
    <row r="9584" spans="1:5" ht="15" thickBot="1" x14ac:dyDescent="0.35">
      <c r="A9584" s="9" t="s">
        <v>4818</v>
      </c>
      <c r="B9584" s="9" t="s">
        <v>68</v>
      </c>
      <c r="C9584" s="9" t="s">
        <v>63</v>
      </c>
      <c r="D9584" s="22" t="s">
        <v>4436</v>
      </c>
      <c r="E9584" s="22"/>
    </row>
    <row r="9585" spans="1:5" ht="15" thickBot="1" x14ac:dyDescent="0.35">
      <c r="A9585" s="17"/>
      <c r="B9585" s="17"/>
      <c r="C9585" s="18"/>
      <c r="D9585" s="2" t="s">
        <v>211</v>
      </c>
      <c r="E9585" s="3" t="s">
        <v>212</v>
      </c>
    </row>
    <row r="9586" spans="1:5" ht="15" thickBot="1" x14ac:dyDescent="0.35">
      <c r="A9586" s="17"/>
      <c r="B9586" s="17"/>
      <c r="C9586" s="18"/>
      <c r="D9586" s="1">
        <v>0</v>
      </c>
      <c r="E9586" s="4" t="s">
        <v>69</v>
      </c>
    </row>
    <row r="9587" spans="1:5" ht="15" thickBot="1" x14ac:dyDescent="0.35">
      <c r="A9587" s="19"/>
      <c r="B9587" s="19"/>
      <c r="C9587" s="20"/>
      <c r="D9587" s="5">
        <v>1</v>
      </c>
      <c r="E9587" s="6" t="s">
        <v>70</v>
      </c>
    </row>
    <row r="9588" spans="1:5" ht="15" thickBot="1" x14ac:dyDescent="0.35">
      <c r="A9588" s="9" t="s">
        <v>4819</v>
      </c>
      <c r="B9588" s="9" t="s">
        <v>68</v>
      </c>
      <c r="C9588" s="9" t="s">
        <v>63</v>
      </c>
      <c r="D9588" s="22" t="s">
        <v>4436</v>
      </c>
      <c r="E9588" s="22"/>
    </row>
    <row r="9589" spans="1:5" ht="15" thickBot="1" x14ac:dyDescent="0.35">
      <c r="A9589" s="17"/>
      <c r="B9589" s="17"/>
      <c r="C9589" s="18"/>
      <c r="D9589" s="2" t="s">
        <v>211</v>
      </c>
      <c r="E9589" s="3" t="s">
        <v>212</v>
      </c>
    </row>
    <row r="9590" spans="1:5" ht="15" thickBot="1" x14ac:dyDescent="0.35">
      <c r="A9590" s="17"/>
      <c r="B9590" s="17"/>
      <c r="C9590" s="18"/>
      <c r="D9590" s="1">
        <v>0</v>
      </c>
      <c r="E9590" s="4" t="s">
        <v>69</v>
      </c>
    </row>
    <row r="9591" spans="1:5" ht="15" thickBot="1" x14ac:dyDescent="0.35">
      <c r="A9591" s="19"/>
      <c r="B9591" s="19"/>
      <c r="C9591" s="20"/>
      <c r="D9591" s="5">
        <v>1</v>
      </c>
      <c r="E9591" s="6" t="s">
        <v>70</v>
      </c>
    </row>
    <row r="9592" spans="1:5" ht="15" thickBot="1" x14ac:dyDescent="0.35">
      <c r="A9592" s="9" t="s">
        <v>4820</v>
      </c>
      <c r="B9592" s="9" t="s">
        <v>68</v>
      </c>
      <c r="C9592" s="9" t="s">
        <v>63</v>
      </c>
      <c r="D9592" s="22" t="s">
        <v>4436</v>
      </c>
      <c r="E9592" s="22"/>
    </row>
    <row r="9593" spans="1:5" ht="15" thickBot="1" x14ac:dyDescent="0.35">
      <c r="A9593" s="17"/>
      <c r="B9593" s="17"/>
      <c r="C9593" s="18"/>
      <c r="D9593" s="2" t="s">
        <v>211</v>
      </c>
      <c r="E9593" s="3" t="s">
        <v>212</v>
      </c>
    </row>
    <row r="9594" spans="1:5" ht="15" thickBot="1" x14ac:dyDescent="0.35">
      <c r="A9594" s="17"/>
      <c r="B9594" s="17"/>
      <c r="C9594" s="18"/>
      <c r="D9594" s="1">
        <v>0</v>
      </c>
      <c r="E9594" s="4" t="s">
        <v>69</v>
      </c>
    </row>
    <row r="9595" spans="1:5" ht="15" thickBot="1" x14ac:dyDescent="0.35">
      <c r="A9595" s="19"/>
      <c r="B9595" s="19"/>
      <c r="C9595" s="20"/>
      <c r="D9595" s="5">
        <v>1</v>
      </c>
      <c r="E9595" s="6" t="s">
        <v>70</v>
      </c>
    </row>
    <row r="9596" spans="1:5" ht="15" thickBot="1" x14ac:dyDescent="0.35">
      <c r="A9596" s="9" t="s">
        <v>4821</v>
      </c>
      <c r="B9596" s="9" t="s">
        <v>68</v>
      </c>
      <c r="C9596" s="9" t="s">
        <v>63</v>
      </c>
      <c r="D9596" s="22" t="s">
        <v>4436</v>
      </c>
      <c r="E9596" s="22"/>
    </row>
    <row r="9597" spans="1:5" ht="15" thickBot="1" x14ac:dyDescent="0.35">
      <c r="A9597" s="17"/>
      <c r="B9597" s="17"/>
      <c r="C9597" s="18"/>
      <c r="D9597" s="2" t="s">
        <v>211</v>
      </c>
      <c r="E9597" s="3" t="s">
        <v>212</v>
      </c>
    </row>
    <row r="9598" spans="1:5" ht="15" thickBot="1" x14ac:dyDescent="0.35">
      <c r="A9598" s="17"/>
      <c r="B9598" s="17"/>
      <c r="C9598" s="18"/>
      <c r="D9598" s="1">
        <v>0</v>
      </c>
      <c r="E9598" s="4" t="s">
        <v>69</v>
      </c>
    </row>
    <row r="9599" spans="1:5" ht="15" thickBot="1" x14ac:dyDescent="0.35">
      <c r="A9599" s="19"/>
      <c r="B9599" s="19"/>
      <c r="C9599" s="20"/>
      <c r="D9599" s="5">
        <v>1</v>
      </c>
      <c r="E9599" s="6" t="s">
        <v>70</v>
      </c>
    </row>
    <row r="9600" spans="1:5" ht="15" thickBot="1" x14ac:dyDescent="0.35">
      <c r="A9600" s="9" t="s">
        <v>4822</v>
      </c>
      <c r="B9600" s="9" t="s">
        <v>68</v>
      </c>
      <c r="C9600" s="9" t="s">
        <v>63</v>
      </c>
      <c r="D9600" s="22" t="s">
        <v>4436</v>
      </c>
      <c r="E9600" s="22"/>
    </row>
    <row r="9601" spans="1:5" ht="15" thickBot="1" x14ac:dyDescent="0.35">
      <c r="A9601" s="17"/>
      <c r="B9601" s="17"/>
      <c r="C9601" s="18"/>
      <c r="D9601" s="2" t="s">
        <v>211</v>
      </c>
      <c r="E9601" s="3" t="s">
        <v>212</v>
      </c>
    </row>
    <row r="9602" spans="1:5" ht="15" thickBot="1" x14ac:dyDescent="0.35">
      <c r="A9602" s="17"/>
      <c r="B9602" s="17"/>
      <c r="C9602" s="18"/>
      <c r="D9602" s="1">
        <v>0</v>
      </c>
      <c r="E9602" s="4" t="s">
        <v>69</v>
      </c>
    </row>
    <row r="9603" spans="1:5" ht="15" thickBot="1" x14ac:dyDescent="0.35">
      <c r="A9603" s="19"/>
      <c r="B9603" s="19"/>
      <c r="C9603" s="20"/>
      <c r="D9603" s="5">
        <v>1</v>
      </c>
      <c r="E9603" s="6" t="s">
        <v>70</v>
      </c>
    </row>
    <row r="9604" spans="1:5" ht="15" thickBot="1" x14ac:dyDescent="0.35">
      <c r="A9604" s="9" t="s">
        <v>4823</v>
      </c>
      <c r="B9604" s="9" t="s">
        <v>68</v>
      </c>
      <c r="C9604" s="9" t="s">
        <v>63</v>
      </c>
      <c r="D9604" s="22" t="s">
        <v>4436</v>
      </c>
      <c r="E9604" s="22"/>
    </row>
    <row r="9605" spans="1:5" ht="15" thickBot="1" x14ac:dyDescent="0.35">
      <c r="A9605" s="17"/>
      <c r="B9605" s="17"/>
      <c r="C9605" s="18"/>
      <c r="D9605" s="2" t="s">
        <v>211</v>
      </c>
      <c r="E9605" s="3" t="s">
        <v>212</v>
      </c>
    </row>
    <row r="9606" spans="1:5" ht="15" thickBot="1" x14ac:dyDescent="0.35">
      <c r="A9606" s="17"/>
      <c r="B9606" s="17"/>
      <c r="C9606" s="18"/>
      <c r="D9606" s="1">
        <v>0</v>
      </c>
      <c r="E9606" s="4" t="s">
        <v>69</v>
      </c>
    </row>
    <row r="9607" spans="1:5" ht="15" thickBot="1" x14ac:dyDescent="0.35">
      <c r="A9607" s="19"/>
      <c r="B9607" s="19"/>
      <c r="C9607" s="20"/>
      <c r="D9607" s="5">
        <v>1</v>
      </c>
      <c r="E9607" s="6" t="s">
        <v>70</v>
      </c>
    </row>
    <row r="9608" spans="1:5" ht="15" thickBot="1" x14ac:dyDescent="0.35">
      <c r="A9608" s="9" t="s">
        <v>4824</v>
      </c>
      <c r="B9608" s="9" t="s">
        <v>68</v>
      </c>
      <c r="C9608" s="9" t="s">
        <v>63</v>
      </c>
      <c r="D9608" s="22" t="s">
        <v>4436</v>
      </c>
      <c r="E9608" s="22"/>
    </row>
    <row r="9609" spans="1:5" ht="15" thickBot="1" x14ac:dyDescent="0.35">
      <c r="A9609" s="17"/>
      <c r="B9609" s="17"/>
      <c r="C9609" s="18"/>
      <c r="D9609" s="2" t="s">
        <v>211</v>
      </c>
      <c r="E9609" s="3" t="s">
        <v>212</v>
      </c>
    </row>
    <row r="9610" spans="1:5" ht="15" thickBot="1" x14ac:dyDescent="0.35">
      <c r="A9610" s="17"/>
      <c r="B9610" s="17"/>
      <c r="C9610" s="18"/>
      <c r="D9610" s="1">
        <v>0</v>
      </c>
      <c r="E9610" s="4" t="s">
        <v>69</v>
      </c>
    </row>
    <row r="9611" spans="1:5" ht="15" thickBot="1" x14ac:dyDescent="0.35">
      <c r="A9611" s="19"/>
      <c r="B9611" s="19"/>
      <c r="C9611" s="20"/>
      <c r="D9611" s="5">
        <v>1</v>
      </c>
      <c r="E9611" s="6" t="s">
        <v>70</v>
      </c>
    </row>
    <row r="9612" spans="1:5" ht="15" thickBot="1" x14ac:dyDescent="0.35">
      <c r="A9612" s="9" t="s">
        <v>4825</v>
      </c>
      <c r="B9612" s="9" t="s">
        <v>68</v>
      </c>
      <c r="C9612" s="9" t="s">
        <v>63</v>
      </c>
      <c r="D9612" s="22" t="s">
        <v>4436</v>
      </c>
      <c r="E9612" s="22"/>
    </row>
    <row r="9613" spans="1:5" ht="15" thickBot="1" x14ac:dyDescent="0.35">
      <c r="A9613" s="17"/>
      <c r="B9613" s="17"/>
      <c r="C9613" s="18"/>
      <c r="D9613" s="2" t="s">
        <v>211</v>
      </c>
      <c r="E9613" s="3" t="s">
        <v>212</v>
      </c>
    </row>
    <row r="9614" spans="1:5" ht="15" thickBot="1" x14ac:dyDescent="0.35">
      <c r="A9614" s="17"/>
      <c r="B9614" s="17"/>
      <c r="C9614" s="18"/>
      <c r="D9614" s="1">
        <v>0</v>
      </c>
      <c r="E9614" s="4" t="s">
        <v>69</v>
      </c>
    </row>
    <row r="9615" spans="1:5" ht="15" thickBot="1" x14ac:dyDescent="0.35">
      <c r="A9615" s="19"/>
      <c r="B9615" s="19"/>
      <c r="C9615" s="20"/>
      <c r="D9615" s="5">
        <v>1</v>
      </c>
      <c r="E9615" s="6" t="s">
        <v>70</v>
      </c>
    </row>
    <row r="9616" spans="1:5" ht="15" thickBot="1" x14ac:dyDescent="0.35">
      <c r="A9616" s="9" t="s">
        <v>4826</v>
      </c>
      <c r="B9616" s="9" t="s">
        <v>68</v>
      </c>
      <c r="C9616" s="9" t="s">
        <v>63</v>
      </c>
      <c r="D9616" s="22" t="s">
        <v>4436</v>
      </c>
      <c r="E9616" s="22"/>
    </row>
    <row r="9617" spans="1:5" ht="15" thickBot="1" x14ac:dyDescent="0.35">
      <c r="A9617" s="17"/>
      <c r="B9617" s="17"/>
      <c r="C9617" s="18"/>
      <c r="D9617" s="2" t="s">
        <v>211</v>
      </c>
      <c r="E9617" s="3" t="s">
        <v>212</v>
      </c>
    </row>
    <row r="9618" spans="1:5" ht="15" thickBot="1" x14ac:dyDescent="0.35">
      <c r="A9618" s="17"/>
      <c r="B9618" s="17"/>
      <c r="C9618" s="18"/>
      <c r="D9618" s="1">
        <v>0</v>
      </c>
      <c r="E9618" s="4" t="s">
        <v>69</v>
      </c>
    </row>
    <row r="9619" spans="1:5" ht="15" thickBot="1" x14ac:dyDescent="0.35">
      <c r="A9619" s="19"/>
      <c r="B9619" s="19"/>
      <c r="C9619" s="20"/>
      <c r="D9619" s="5">
        <v>1</v>
      </c>
      <c r="E9619" s="6" t="s">
        <v>70</v>
      </c>
    </row>
    <row r="9620" spans="1:5" ht="15" thickBot="1" x14ac:dyDescent="0.35">
      <c r="A9620" s="9" t="s">
        <v>4827</v>
      </c>
      <c r="B9620" s="9" t="s">
        <v>68</v>
      </c>
      <c r="C9620" s="9" t="s">
        <v>63</v>
      </c>
      <c r="D9620" s="22" t="s">
        <v>4436</v>
      </c>
      <c r="E9620" s="22"/>
    </row>
    <row r="9621" spans="1:5" ht="15" thickBot="1" x14ac:dyDescent="0.35">
      <c r="A9621" s="17"/>
      <c r="B9621" s="17"/>
      <c r="C9621" s="18"/>
      <c r="D9621" s="2" t="s">
        <v>211</v>
      </c>
      <c r="E9621" s="3" t="s">
        <v>212</v>
      </c>
    </row>
    <row r="9622" spans="1:5" ht="15" thickBot="1" x14ac:dyDescent="0.35">
      <c r="A9622" s="17"/>
      <c r="B9622" s="17"/>
      <c r="C9622" s="18"/>
      <c r="D9622" s="1">
        <v>0</v>
      </c>
      <c r="E9622" s="4" t="s">
        <v>69</v>
      </c>
    </row>
    <row r="9623" spans="1:5" ht="15" thickBot="1" x14ac:dyDescent="0.35">
      <c r="A9623" s="19"/>
      <c r="B9623" s="19"/>
      <c r="C9623" s="20"/>
      <c r="D9623" s="5">
        <v>1</v>
      </c>
      <c r="E9623" s="6" t="s">
        <v>70</v>
      </c>
    </row>
    <row r="9624" spans="1:5" ht="15" thickBot="1" x14ac:dyDescent="0.35">
      <c r="A9624" s="9" t="s">
        <v>4828</v>
      </c>
      <c r="B9624" s="9" t="s">
        <v>68</v>
      </c>
      <c r="C9624" s="9" t="s">
        <v>63</v>
      </c>
      <c r="D9624" s="22" t="s">
        <v>4436</v>
      </c>
      <c r="E9624" s="22"/>
    </row>
    <row r="9625" spans="1:5" ht="15" thickBot="1" x14ac:dyDescent="0.35">
      <c r="A9625" s="17"/>
      <c r="B9625" s="17"/>
      <c r="C9625" s="18"/>
      <c r="D9625" s="2" t="s">
        <v>211</v>
      </c>
      <c r="E9625" s="3" t="s">
        <v>212</v>
      </c>
    </row>
    <row r="9626" spans="1:5" ht="15" thickBot="1" x14ac:dyDescent="0.35">
      <c r="A9626" s="17"/>
      <c r="B9626" s="17"/>
      <c r="C9626" s="18"/>
      <c r="D9626" s="1">
        <v>0</v>
      </c>
      <c r="E9626" s="4" t="s">
        <v>69</v>
      </c>
    </row>
    <row r="9627" spans="1:5" ht="15" thickBot="1" x14ac:dyDescent="0.35">
      <c r="A9627" s="19"/>
      <c r="B9627" s="19"/>
      <c r="C9627" s="20"/>
      <c r="D9627" s="5">
        <v>1</v>
      </c>
      <c r="E9627" s="6" t="s">
        <v>70</v>
      </c>
    </row>
    <row r="9628" spans="1:5" ht="15" thickBot="1" x14ac:dyDescent="0.35">
      <c r="A9628" s="9" t="s">
        <v>4829</v>
      </c>
      <c r="B9628" s="9" t="s">
        <v>68</v>
      </c>
      <c r="C9628" s="9" t="s">
        <v>63</v>
      </c>
      <c r="D9628" s="22" t="s">
        <v>4436</v>
      </c>
      <c r="E9628" s="22"/>
    </row>
    <row r="9629" spans="1:5" ht="15" thickBot="1" x14ac:dyDescent="0.35">
      <c r="A9629" s="17"/>
      <c r="B9629" s="17"/>
      <c r="C9629" s="18"/>
      <c r="D9629" s="2" t="s">
        <v>211</v>
      </c>
      <c r="E9629" s="3" t="s">
        <v>212</v>
      </c>
    </row>
    <row r="9630" spans="1:5" ht="15" thickBot="1" x14ac:dyDescent="0.35">
      <c r="A9630" s="17"/>
      <c r="B9630" s="17"/>
      <c r="C9630" s="18"/>
      <c r="D9630" s="1">
        <v>0</v>
      </c>
      <c r="E9630" s="4" t="s">
        <v>69</v>
      </c>
    </row>
    <row r="9631" spans="1:5" ht="15" thickBot="1" x14ac:dyDescent="0.35">
      <c r="A9631" s="19"/>
      <c r="B9631" s="19"/>
      <c r="C9631" s="20"/>
      <c r="D9631" s="5">
        <v>1</v>
      </c>
      <c r="E9631" s="6" t="s">
        <v>70</v>
      </c>
    </row>
    <row r="9632" spans="1:5" ht="15" thickBot="1" x14ac:dyDescent="0.35">
      <c r="A9632" s="9" t="s">
        <v>4830</v>
      </c>
      <c r="B9632" s="9" t="s">
        <v>68</v>
      </c>
      <c r="C9632" s="9" t="s">
        <v>63</v>
      </c>
      <c r="D9632" s="22" t="s">
        <v>4436</v>
      </c>
      <c r="E9632" s="22"/>
    </row>
    <row r="9633" spans="1:5" ht="15" thickBot="1" x14ac:dyDescent="0.35">
      <c r="A9633" s="17"/>
      <c r="B9633" s="17"/>
      <c r="C9633" s="18"/>
      <c r="D9633" s="2" t="s">
        <v>211</v>
      </c>
      <c r="E9633" s="3" t="s">
        <v>212</v>
      </c>
    </row>
    <row r="9634" spans="1:5" ht="15" thickBot="1" x14ac:dyDescent="0.35">
      <c r="A9634" s="17"/>
      <c r="B9634" s="17"/>
      <c r="C9634" s="18"/>
      <c r="D9634" s="1">
        <v>0</v>
      </c>
      <c r="E9634" s="4" t="s">
        <v>69</v>
      </c>
    </row>
    <row r="9635" spans="1:5" ht="15" thickBot="1" x14ac:dyDescent="0.35">
      <c r="A9635" s="19"/>
      <c r="B9635" s="19"/>
      <c r="C9635" s="20"/>
      <c r="D9635" s="5">
        <v>1</v>
      </c>
      <c r="E9635" s="6" t="s">
        <v>70</v>
      </c>
    </row>
    <row r="9636" spans="1:5" ht="15" thickBot="1" x14ac:dyDescent="0.35">
      <c r="A9636" s="9" t="s">
        <v>4840</v>
      </c>
      <c r="B9636" s="9" t="s">
        <v>68</v>
      </c>
      <c r="C9636" s="9" t="s">
        <v>63</v>
      </c>
      <c r="D9636" s="22" t="s">
        <v>4436</v>
      </c>
      <c r="E9636" s="22"/>
    </row>
    <row r="9637" spans="1:5" ht="15" thickBot="1" x14ac:dyDescent="0.35">
      <c r="A9637" s="17"/>
      <c r="B9637" s="17"/>
      <c r="C9637" s="18"/>
      <c r="D9637" s="2" t="s">
        <v>211</v>
      </c>
      <c r="E9637" s="3" t="s">
        <v>212</v>
      </c>
    </row>
    <row r="9638" spans="1:5" ht="15" thickBot="1" x14ac:dyDescent="0.35">
      <c r="A9638" s="17"/>
      <c r="B9638" s="17"/>
      <c r="C9638" s="18"/>
      <c r="D9638" s="1">
        <v>0</v>
      </c>
      <c r="E9638" s="4" t="s">
        <v>69</v>
      </c>
    </row>
    <row r="9639" spans="1:5" ht="15" thickBot="1" x14ac:dyDescent="0.35">
      <c r="A9639" s="19"/>
      <c r="B9639" s="19"/>
      <c r="C9639" s="20"/>
      <c r="D9639" s="5">
        <v>1</v>
      </c>
      <c r="E9639" s="6" t="s">
        <v>70</v>
      </c>
    </row>
    <row r="9640" spans="1:5" ht="15" thickBot="1" x14ac:dyDescent="0.35">
      <c r="A9640" s="9" t="s">
        <v>4841</v>
      </c>
      <c r="B9640" s="9" t="s">
        <v>68</v>
      </c>
      <c r="C9640" s="9" t="s">
        <v>63</v>
      </c>
      <c r="D9640" s="22" t="s">
        <v>4436</v>
      </c>
      <c r="E9640" s="22"/>
    </row>
    <row r="9641" spans="1:5" ht="15" thickBot="1" x14ac:dyDescent="0.35">
      <c r="A9641" s="17"/>
      <c r="B9641" s="17"/>
      <c r="C9641" s="18"/>
      <c r="D9641" s="2" t="s">
        <v>211</v>
      </c>
      <c r="E9641" s="3" t="s">
        <v>212</v>
      </c>
    </row>
    <row r="9642" spans="1:5" ht="15" thickBot="1" x14ac:dyDescent="0.35">
      <c r="A9642" s="17"/>
      <c r="B9642" s="17"/>
      <c r="C9642" s="18"/>
      <c r="D9642" s="1">
        <v>0</v>
      </c>
      <c r="E9642" s="4" t="s">
        <v>69</v>
      </c>
    </row>
    <row r="9643" spans="1:5" ht="15" thickBot="1" x14ac:dyDescent="0.35">
      <c r="A9643" s="19"/>
      <c r="B9643" s="19"/>
      <c r="C9643" s="20"/>
      <c r="D9643" s="5">
        <v>1</v>
      </c>
      <c r="E9643" s="6" t="s">
        <v>70</v>
      </c>
    </row>
    <row r="9644" spans="1:5" ht="15" thickBot="1" x14ac:dyDescent="0.35">
      <c r="A9644" s="9" t="s">
        <v>4842</v>
      </c>
      <c r="B9644" s="9" t="s">
        <v>68</v>
      </c>
      <c r="C9644" s="9" t="s">
        <v>63</v>
      </c>
      <c r="D9644" s="22" t="s">
        <v>4436</v>
      </c>
      <c r="E9644" s="22"/>
    </row>
    <row r="9645" spans="1:5" ht="15" thickBot="1" x14ac:dyDescent="0.35">
      <c r="A9645" s="17"/>
      <c r="B9645" s="17"/>
      <c r="C9645" s="18"/>
      <c r="D9645" s="2" t="s">
        <v>211</v>
      </c>
      <c r="E9645" s="3" t="s">
        <v>212</v>
      </c>
    </row>
    <row r="9646" spans="1:5" ht="15" thickBot="1" x14ac:dyDescent="0.35">
      <c r="A9646" s="17"/>
      <c r="B9646" s="17"/>
      <c r="C9646" s="18"/>
      <c r="D9646" s="1">
        <v>0</v>
      </c>
      <c r="E9646" s="4" t="s">
        <v>69</v>
      </c>
    </row>
    <row r="9647" spans="1:5" ht="15" thickBot="1" x14ac:dyDescent="0.35">
      <c r="A9647" s="19"/>
      <c r="B9647" s="19"/>
      <c r="C9647" s="20"/>
      <c r="D9647" s="5">
        <v>1</v>
      </c>
      <c r="E9647" s="6" t="s">
        <v>70</v>
      </c>
    </row>
    <row r="9648" spans="1:5" ht="15" thickBot="1" x14ac:dyDescent="0.35">
      <c r="A9648" s="9" t="s">
        <v>4837</v>
      </c>
      <c r="B9648" s="9" t="s">
        <v>68</v>
      </c>
      <c r="C9648" s="9" t="s">
        <v>63</v>
      </c>
      <c r="D9648" s="22" t="s">
        <v>4436</v>
      </c>
      <c r="E9648" s="22"/>
    </row>
    <row r="9649" spans="1:5" ht="15" thickBot="1" x14ac:dyDescent="0.35">
      <c r="A9649" s="17"/>
      <c r="B9649" s="17"/>
      <c r="C9649" s="18"/>
      <c r="D9649" s="2" t="s">
        <v>211</v>
      </c>
      <c r="E9649" s="3" t="s">
        <v>212</v>
      </c>
    </row>
    <row r="9650" spans="1:5" ht="15" thickBot="1" x14ac:dyDescent="0.35">
      <c r="A9650" s="17"/>
      <c r="B9650" s="17"/>
      <c r="C9650" s="18"/>
      <c r="D9650" s="1">
        <v>0</v>
      </c>
      <c r="E9650" s="4" t="s">
        <v>69</v>
      </c>
    </row>
    <row r="9651" spans="1:5" ht="15" thickBot="1" x14ac:dyDescent="0.35">
      <c r="A9651" s="19"/>
      <c r="B9651" s="19"/>
      <c r="C9651" s="20"/>
      <c r="D9651" s="5">
        <v>1</v>
      </c>
      <c r="E9651" s="6" t="s">
        <v>70</v>
      </c>
    </row>
    <row r="9652" spans="1:5" ht="15" thickBot="1" x14ac:dyDescent="0.35">
      <c r="A9652" s="9" t="s">
        <v>4838</v>
      </c>
      <c r="B9652" s="9" t="s">
        <v>68</v>
      </c>
      <c r="C9652" s="9" t="s">
        <v>63</v>
      </c>
      <c r="D9652" s="22" t="s">
        <v>4436</v>
      </c>
      <c r="E9652" s="22"/>
    </row>
    <row r="9653" spans="1:5" ht="15" thickBot="1" x14ac:dyDescent="0.35">
      <c r="A9653" s="17"/>
      <c r="B9653" s="17"/>
      <c r="C9653" s="18"/>
      <c r="D9653" s="2" t="s">
        <v>211</v>
      </c>
      <c r="E9653" s="3" t="s">
        <v>212</v>
      </c>
    </row>
    <row r="9654" spans="1:5" ht="15" thickBot="1" x14ac:dyDescent="0.35">
      <c r="A9654" s="17"/>
      <c r="B9654" s="17"/>
      <c r="C9654" s="18"/>
      <c r="D9654" s="1">
        <v>0</v>
      </c>
      <c r="E9654" s="4" t="s">
        <v>69</v>
      </c>
    </row>
    <row r="9655" spans="1:5" ht="15" thickBot="1" x14ac:dyDescent="0.35">
      <c r="A9655" s="19"/>
      <c r="B9655" s="19"/>
      <c r="C9655" s="20"/>
      <c r="D9655" s="5">
        <v>1</v>
      </c>
      <c r="E9655" s="6" t="s">
        <v>70</v>
      </c>
    </row>
    <row r="9656" spans="1:5" ht="15" thickBot="1" x14ac:dyDescent="0.35">
      <c r="A9656" s="9" t="s">
        <v>4839</v>
      </c>
      <c r="B9656" s="9" t="s">
        <v>68</v>
      </c>
      <c r="C9656" s="9" t="s">
        <v>63</v>
      </c>
      <c r="D9656" s="22" t="s">
        <v>4436</v>
      </c>
      <c r="E9656" s="22"/>
    </row>
    <row r="9657" spans="1:5" ht="15" thickBot="1" x14ac:dyDescent="0.35">
      <c r="A9657" s="17"/>
      <c r="B9657" s="17"/>
      <c r="C9657" s="18"/>
      <c r="D9657" s="2" t="s">
        <v>211</v>
      </c>
      <c r="E9657" s="3" t="s">
        <v>212</v>
      </c>
    </row>
    <row r="9658" spans="1:5" ht="15" thickBot="1" x14ac:dyDescent="0.35">
      <c r="A9658" s="17"/>
      <c r="B9658" s="17"/>
      <c r="C9658" s="18"/>
      <c r="D9658" s="1">
        <v>0</v>
      </c>
      <c r="E9658" s="4" t="s">
        <v>69</v>
      </c>
    </row>
    <row r="9659" spans="1:5" ht="15" thickBot="1" x14ac:dyDescent="0.35">
      <c r="A9659" s="19"/>
      <c r="B9659" s="19"/>
      <c r="C9659" s="20"/>
      <c r="D9659" s="5">
        <v>1</v>
      </c>
      <c r="E9659" s="6" t="s">
        <v>70</v>
      </c>
    </row>
    <row r="9660" spans="1:5" ht="15" thickBot="1" x14ac:dyDescent="0.35">
      <c r="A9660" s="9" t="s">
        <v>4831</v>
      </c>
      <c r="B9660" s="9" t="s">
        <v>68</v>
      </c>
      <c r="C9660" s="9" t="s">
        <v>63</v>
      </c>
      <c r="D9660" s="22" t="s">
        <v>4436</v>
      </c>
      <c r="E9660" s="22"/>
    </row>
    <row r="9661" spans="1:5" ht="15" thickBot="1" x14ac:dyDescent="0.35">
      <c r="A9661" s="17"/>
      <c r="B9661" s="17"/>
      <c r="C9661" s="18"/>
      <c r="D9661" s="2" t="s">
        <v>211</v>
      </c>
      <c r="E9661" s="3" t="s">
        <v>212</v>
      </c>
    </row>
    <row r="9662" spans="1:5" ht="15" thickBot="1" x14ac:dyDescent="0.35">
      <c r="A9662" s="17"/>
      <c r="B9662" s="17"/>
      <c r="C9662" s="18"/>
      <c r="D9662" s="1">
        <v>0</v>
      </c>
      <c r="E9662" s="4" t="s">
        <v>69</v>
      </c>
    </row>
    <row r="9663" spans="1:5" ht="15" thickBot="1" x14ac:dyDescent="0.35">
      <c r="A9663" s="19"/>
      <c r="B9663" s="19"/>
      <c r="C9663" s="20"/>
      <c r="D9663" s="5">
        <v>1</v>
      </c>
      <c r="E9663" s="6" t="s">
        <v>70</v>
      </c>
    </row>
    <row r="9664" spans="1:5" ht="15" thickBot="1" x14ac:dyDescent="0.35">
      <c r="A9664" s="9" t="s">
        <v>4832</v>
      </c>
      <c r="B9664" s="9" t="s">
        <v>68</v>
      </c>
      <c r="C9664" s="9" t="s">
        <v>63</v>
      </c>
      <c r="D9664" s="22" t="s">
        <v>4436</v>
      </c>
      <c r="E9664" s="22"/>
    </row>
    <row r="9665" spans="1:5" ht="15" thickBot="1" x14ac:dyDescent="0.35">
      <c r="A9665" s="17"/>
      <c r="B9665" s="17"/>
      <c r="C9665" s="18"/>
      <c r="D9665" s="2" t="s">
        <v>211</v>
      </c>
      <c r="E9665" s="3" t="s">
        <v>212</v>
      </c>
    </row>
    <row r="9666" spans="1:5" ht="15" thickBot="1" x14ac:dyDescent="0.35">
      <c r="A9666" s="17"/>
      <c r="B9666" s="17"/>
      <c r="C9666" s="18"/>
      <c r="D9666" s="1">
        <v>0</v>
      </c>
      <c r="E9666" s="4" t="s">
        <v>69</v>
      </c>
    </row>
    <row r="9667" spans="1:5" ht="15" thickBot="1" x14ac:dyDescent="0.35">
      <c r="A9667" s="19"/>
      <c r="B9667" s="19"/>
      <c r="C9667" s="20"/>
      <c r="D9667" s="5">
        <v>1</v>
      </c>
      <c r="E9667" s="6" t="s">
        <v>70</v>
      </c>
    </row>
    <row r="9668" spans="1:5" ht="15" thickBot="1" x14ac:dyDescent="0.35">
      <c r="A9668" s="9" t="s">
        <v>4833</v>
      </c>
      <c r="B9668" s="9" t="s">
        <v>68</v>
      </c>
      <c r="C9668" s="9" t="s">
        <v>63</v>
      </c>
      <c r="D9668" s="22" t="s">
        <v>4436</v>
      </c>
      <c r="E9668" s="22"/>
    </row>
    <row r="9669" spans="1:5" ht="15" thickBot="1" x14ac:dyDescent="0.35">
      <c r="A9669" s="17"/>
      <c r="B9669" s="17"/>
      <c r="C9669" s="18"/>
      <c r="D9669" s="2" t="s">
        <v>211</v>
      </c>
      <c r="E9669" s="3" t="s">
        <v>212</v>
      </c>
    </row>
    <row r="9670" spans="1:5" ht="15" thickBot="1" x14ac:dyDescent="0.35">
      <c r="A9670" s="17"/>
      <c r="B9670" s="17"/>
      <c r="C9670" s="18"/>
      <c r="D9670" s="1">
        <v>0</v>
      </c>
      <c r="E9670" s="4" t="s">
        <v>69</v>
      </c>
    </row>
    <row r="9671" spans="1:5" ht="15" thickBot="1" x14ac:dyDescent="0.35">
      <c r="A9671" s="19"/>
      <c r="B9671" s="19"/>
      <c r="C9671" s="20"/>
      <c r="D9671" s="5">
        <v>1</v>
      </c>
      <c r="E9671" s="6" t="s">
        <v>70</v>
      </c>
    </row>
    <row r="9672" spans="1:5" ht="15" thickBot="1" x14ac:dyDescent="0.35">
      <c r="A9672" s="9" t="s">
        <v>4834</v>
      </c>
      <c r="B9672" s="9" t="s">
        <v>68</v>
      </c>
      <c r="C9672" s="9" t="s">
        <v>63</v>
      </c>
      <c r="D9672" s="22" t="s">
        <v>4436</v>
      </c>
      <c r="E9672" s="22"/>
    </row>
    <row r="9673" spans="1:5" ht="15" thickBot="1" x14ac:dyDescent="0.35">
      <c r="A9673" s="17"/>
      <c r="B9673" s="17"/>
      <c r="C9673" s="18"/>
      <c r="D9673" s="2" t="s">
        <v>211</v>
      </c>
      <c r="E9673" s="3" t="s">
        <v>212</v>
      </c>
    </row>
    <row r="9674" spans="1:5" ht="15" thickBot="1" x14ac:dyDescent="0.35">
      <c r="A9674" s="17"/>
      <c r="B9674" s="17"/>
      <c r="C9674" s="18"/>
      <c r="D9674" s="1">
        <v>0</v>
      </c>
      <c r="E9674" s="4" t="s">
        <v>69</v>
      </c>
    </row>
    <row r="9675" spans="1:5" ht="15" thickBot="1" x14ac:dyDescent="0.35">
      <c r="A9675" s="19"/>
      <c r="B9675" s="19"/>
      <c r="C9675" s="20"/>
      <c r="D9675" s="5">
        <v>1</v>
      </c>
      <c r="E9675" s="6" t="s">
        <v>70</v>
      </c>
    </row>
    <row r="9676" spans="1:5" ht="15" thickBot="1" x14ac:dyDescent="0.35">
      <c r="A9676" s="9" t="s">
        <v>4835</v>
      </c>
      <c r="B9676" s="9" t="s">
        <v>68</v>
      </c>
      <c r="C9676" s="9" t="s">
        <v>63</v>
      </c>
      <c r="D9676" s="22" t="s">
        <v>4436</v>
      </c>
      <c r="E9676" s="22"/>
    </row>
    <row r="9677" spans="1:5" ht="15" thickBot="1" x14ac:dyDescent="0.35">
      <c r="A9677" s="17"/>
      <c r="B9677" s="17"/>
      <c r="C9677" s="18"/>
      <c r="D9677" s="2" t="s">
        <v>211</v>
      </c>
      <c r="E9677" s="3" t="s">
        <v>212</v>
      </c>
    </row>
    <row r="9678" spans="1:5" ht="15" thickBot="1" x14ac:dyDescent="0.35">
      <c r="A9678" s="17"/>
      <c r="B9678" s="17"/>
      <c r="C9678" s="18"/>
      <c r="D9678" s="1">
        <v>0</v>
      </c>
      <c r="E9678" s="4" t="s">
        <v>69</v>
      </c>
    </row>
    <row r="9679" spans="1:5" ht="15" thickBot="1" x14ac:dyDescent="0.35">
      <c r="A9679" s="19"/>
      <c r="B9679" s="19"/>
      <c r="C9679" s="20"/>
      <c r="D9679" s="5">
        <v>1</v>
      </c>
      <c r="E9679" s="6" t="s">
        <v>70</v>
      </c>
    </row>
    <row r="9680" spans="1:5" ht="15" thickBot="1" x14ac:dyDescent="0.35">
      <c r="A9680" s="9" t="s">
        <v>4836</v>
      </c>
      <c r="B9680" s="9" t="s">
        <v>68</v>
      </c>
      <c r="C9680" s="9" t="s">
        <v>63</v>
      </c>
      <c r="D9680" s="22" t="s">
        <v>4436</v>
      </c>
      <c r="E9680" s="22"/>
    </row>
    <row r="9681" spans="1:5" ht="15" thickBot="1" x14ac:dyDescent="0.35">
      <c r="A9681" s="17"/>
      <c r="B9681" s="17"/>
      <c r="C9681" s="18"/>
      <c r="D9681" s="2" t="s">
        <v>211</v>
      </c>
      <c r="E9681" s="3" t="s">
        <v>212</v>
      </c>
    </row>
    <row r="9682" spans="1:5" ht="15" thickBot="1" x14ac:dyDescent="0.35">
      <c r="A9682" s="17"/>
      <c r="B9682" s="17"/>
      <c r="C9682" s="18"/>
      <c r="D9682" s="1">
        <v>0</v>
      </c>
      <c r="E9682" s="4" t="s">
        <v>69</v>
      </c>
    </row>
    <row r="9683" spans="1:5" ht="15" thickBot="1" x14ac:dyDescent="0.35">
      <c r="A9683" s="19"/>
      <c r="B9683" s="19"/>
      <c r="C9683" s="20"/>
      <c r="D9683" s="5">
        <v>1</v>
      </c>
      <c r="E9683" s="6" t="s">
        <v>70</v>
      </c>
    </row>
    <row r="9684" spans="1:5" ht="15" thickBot="1" x14ac:dyDescent="0.35">
      <c r="A9684" s="9" t="s">
        <v>4894</v>
      </c>
      <c r="B9684" s="9" t="s">
        <v>68</v>
      </c>
      <c r="C9684" s="9" t="s">
        <v>63</v>
      </c>
      <c r="D9684" s="22" t="s">
        <v>4436</v>
      </c>
      <c r="E9684" s="22"/>
    </row>
    <row r="9685" spans="1:5" ht="15" thickBot="1" x14ac:dyDescent="0.35">
      <c r="A9685" s="17"/>
      <c r="B9685" s="17"/>
      <c r="C9685" s="18"/>
      <c r="D9685" s="2" t="s">
        <v>211</v>
      </c>
      <c r="E9685" s="3" t="s">
        <v>212</v>
      </c>
    </row>
    <row r="9686" spans="1:5" ht="15" thickBot="1" x14ac:dyDescent="0.35">
      <c r="A9686" s="17"/>
      <c r="B9686" s="17"/>
      <c r="C9686" s="18"/>
      <c r="D9686" s="1">
        <v>0</v>
      </c>
      <c r="E9686" s="4" t="s">
        <v>69</v>
      </c>
    </row>
    <row r="9687" spans="1:5" ht="15" thickBot="1" x14ac:dyDescent="0.35">
      <c r="A9687" s="19"/>
      <c r="B9687" s="19"/>
      <c r="C9687" s="20"/>
      <c r="D9687" s="5">
        <v>1</v>
      </c>
      <c r="E9687" s="6" t="s">
        <v>70</v>
      </c>
    </row>
    <row r="9688" spans="1:5" ht="15" thickBot="1" x14ac:dyDescent="0.35">
      <c r="A9688" s="9" t="s">
        <v>4895</v>
      </c>
      <c r="B9688" s="9" t="s">
        <v>68</v>
      </c>
      <c r="C9688" s="9" t="s">
        <v>63</v>
      </c>
      <c r="D9688" s="22" t="s">
        <v>4436</v>
      </c>
      <c r="E9688" s="22"/>
    </row>
    <row r="9689" spans="1:5" ht="15" thickBot="1" x14ac:dyDescent="0.35">
      <c r="A9689" s="17"/>
      <c r="B9689" s="17"/>
      <c r="C9689" s="18"/>
      <c r="D9689" s="2" t="s">
        <v>211</v>
      </c>
      <c r="E9689" s="3" t="s">
        <v>212</v>
      </c>
    </row>
    <row r="9690" spans="1:5" ht="15" thickBot="1" x14ac:dyDescent="0.35">
      <c r="A9690" s="17"/>
      <c r="B9690" s="17"/>
      <c r="C9690" s="18"/>
      <c r="D9690" s="1">
        <v>0</v>
      </c>
      <c r="E9690" s="4" t="s">
        <v>69</v>
      </c>
    </row>
    <row r="9691" spans="1:5" ht="15" thickBot="1" x14ac:dyDescent="0.35">
      <c r="A9691" s="19"/>
      <c r="B9691" s="19"/>
      <c r="C9691" s="20"/>
      <c r="D9691" s="5">
        <v>1</v>
      </c>
      <c r="E9691" s="6" t="s">
        <v>70</v>
      </c>
    </row>
    <row r="9692" spans="1:5" ht="15" thickBot="1" x14ac:dyDescent="0.35">
      <c r="A9692" s="9" t="s">
        <v>4896</v>
      </c>
      <c r="B9692" s="9" t="s">
        <v>68</v>
      </c>
      <c r="C9692" s="9" t="s">
        <v>63</v>
      </c>
      <c r="D9692" s="22" t="s">
        <v>4436</v>
      </c>
      <c r="E9692" s="22"/>
    </row>
    <row r="9693" spans="1:5" ht="15" thickBot="1" x14ac:dyDescent="0.35">
      <c r="A9693" s="17"/>
      <c r="B9693" s="17"/>
      <c r="C9693" s="18"/>
      <c r="D9693" s="2" t="s">
        <v>211</v>
      </c>
      <c r="E9693" s="3" t="s">
        <v>212</v>
      </c>
    </row>
    <row r="9694" spans="1:5" ht="15" thickBot="1" x14ac:dyDescent="0.35">
      <c r="A9694" s="17"/>
      <c r="B9694" s="17"/>
      <c r="C9694" s="18"/>
      <c r="D9694" s="1">
        <v>0</v>
      </c>
      <c r="E9694" s="4" t="s">
        <v>69</v>
      </c>
    </row>
    <row r="9695" spans="1:5" ht="15" thickBot="1" x14ac:dyDescent="0.35">
      <c r="A9695" s="19"/>
      <c r="B9695" s="19"/>
      <c r="C9695" s="20"/>
      <c r="D9695" s="5">
        <v>1</v>
      </c>
      <c r="E9695" s="6" t="s">
        <v>70</v>
      </c>
    </row>
    <row r="9696" spans="1:5" ht="15" thickBot="1" x14ac:dyDescent="0.35">
      <c r="A9696" s="9" t="s">
        <v>6212</v>
      </c>
      <c r="B9696" s="9" t="s">
        <v>68</v>
      </c>
      <c r="C9696" s="9" t="s">
        <v>63</v>
      </c>
      <c r="D9696" s="22" t="s">
        <v>4436</v>
      </c>
      <c r="E9696" s="22"/>
    </row>
    <row r="9697" spans="1:5" ht="15" thickBot="1" x14ac:dyDescent="0.35">
      <c r="A9697" s="17"/>
      <c r="B9697" s="17"/>
      <c r="C9697" s="18"/>
      <c r="D9697" s="2" t="s">
        <v>211</v>
      </c>
      <c r="E9697" s="3" t="s">
        <v>212</v>
      </c>
    </row>
    <row r="9698" spans="1:5" ht="15" thickBot="1" x14ac:dyDescent="0.35">
      <c r="A9698" s="17"/>
      <c r="B9698" s="17"/>
      <c r="C9698" s="18"/>
      <c r="D9698" s="1">
        <v>0</v>
      </c>
      <c r="E9698" s="4" t="s">
        <v>69</v>
      </c>
    </row>
    <row r="9699" spans="1:5" ht="15" thickBot="1" x14ac:dyDescent="0.35">
      <c r="A9699" s="19"/>
      <c r="B9699" s="19"/>
      <c r="C9699" s="20"/>
      <c r="D9699" s="5">
        <v>1</v>
      </c>
      <c r="E9699" s="6" t="s">
        <v>70</v>
      </c>
    </row>
    <row r="9700" spans="1:5" ht="15" thickBot="1" x14ac:dyDescent="0.35">
      <c r="A9700" s="9" t="s">
        <v>6213</v>
      </c>
      <c r="B9700" s="9" t="s">
        <v>68</v>
      </c>
      <c r="C9700" s="9" t="s">
        <v>63</v>
      </c>
      <c r="D9700" s="22" t="s">
        <v>4436</v>
      </c>
      <c r="E9700" s="22"/>
    </row>
    <row r="9701" spans="1:5" ht="15" thickBot="1" x14ac:dyDescent="0.35">
      <c r="A9701" s="17"/>
      <c r="B9701" s="17"/>
      <c r="C9701" s="18"/>
      <c r="D9701" s="2" t="s">
        <v>211</v>
      </c>
      <c r="E9701" s="3" t="s">
        <v>212</v>
      </c>
    </row>
    <row r="9702" spans="1:5" ht="15" thickBot="1" x14ac:dyDescent="0.35">
      <c r="A9702" s="17"/>
      <c r="B9702" s="17"/>
      <c r="C9702" s="18"/>
      <c r="D9702" s="1">
        <v>0</v>
      </c>
      <c r="E9702" s="4" t="s">
        <v>69</v>
      </c>
    </row>
    <row r="9703" spans="1:5" ht="15" thickBot="1" x14ac:dyDescent="0.35">
      <c r="A9703" s="19"/>
      <c r="B9703" s="19"/>
      <c r="C9703" s="20"/>
      <c r="D9703" s="5">
        <v>1</v>
      </c>
      <c r="E9703" s="6" t="s">
        <v>70</v>
      </c>
    </row>
    <row r="9704" spans="1:5" ht="15" thickBot="1" x14ac:dyDescent="0.35">
      <c r="A9704" s="9" t="s">
        <v>6214</v>
      </c>
      <c r="B9704" s="9" t="s">
        <v>68</v>
      </c>
      <c r="C9704" s="9" t="s">
        <v>63</v>
      </c>
      <c r="D9704" s="22" t="s">
        <v>4436</v>
      </c>
      <c r="E9704" s="22"/>
    </row>
    <row r="9705" spans="1:5" ht="15" thickBot="1" x14ac:dyDescent="0.35">
      <c r="A9705" s="17"/>
      <c r="B9705" s="17"/>
      <c r="C9705" s="18"/>
      <c r="D9705" s="2" t="s">
        <v>211</v>
      </c>
      <c r="E9705" s="3" t="s">
        <v>212</v>
      </c>
    </row>
    <row r="9706" spans="1:5" ht="15" thickBot="1" x14ac:dyDescent="0.35">
      <c r="A9706" s="17"/>
      <c r="B9706" s="17"/>
      <c r="C9706" s="18"/>
      <c r="D9706" s="1">
        <v>0</v>
      </c>
      <c r="E9706" s="4" t="s">
        <v>69</v>
      </c>
    </row>
    <row r="9707" spans="1:5" ht="15" thickBot="1" x14ac:dyDescent="0.35">
      <c r="A9707" s="19"/>
      <c r="B9707" s="19"/>
      <c r="C9707" s="20"/>
      <c r="D9707" s="5">
        <v>1</v>
      </c>
      <c r="E9707" s="6" t="s">
        <v>70</v>
      </c>
    </row>
    <row r="9708" spans="1:5" ht="15" thickBot="1" x14ac:dyDescent="0.35">
      <c r="A9708" s="9" t="s">
        <v>6215</v>
      </c>
      <c r="B9708" s="9" t="s">
        <v>68</v>
      </c>
      <c r="C9708" s="9" t="s">
        <v>63</v>
      </c>
      <c r="D9708" s="22" t="s">
        <v>4436</v>
      </c>
      <c r="E9708" s="22"/>
    </row>
    <row r="9709" spans="1:5" ht="15" thickBot="1" x14ac:dyDescent="0.35">
      <c r="A9709" s="17"/>
      <c r="B9709" s="17"/>
      <c r="C9709" s="18"/>
      <c r="D9709" s="2" t="s">
        <v>211</v>
      </c>
      <c r="E9709" s="3" t="s">
        <v>212</v>
      </c>
    </row>
    <row r="9710" spans="1:5" ht="15" thickBot="1" x14ac:dyDescent="0.35">
      <c r="A9710" s="17"/>
      <c r="B9710" s="17"/>
      <c r="C9710" s="18"/>
      <c r="D9710" s="1">
        <v>0</v>
      </c>
      <c r="E9710" s="4" t="s">
        <v>69</v>
      </c>
    </row>
    <row r="9711" spans="1:5" ht="15" thickBot="1" x14ac:dyDescent="0.35">
      <c r="A9711" s="19"/>
      <c r="B9711" s="19"/>
      <c r="C9711" s="20"/>
      <c r="D9711" s="5">
        <v>1</v>
      </c>
      <c r="E9711" s="6" t="s">
        <v>70</v>
      </c>
    </row>
    <row r="9712" spans="1:5" ht="15" thickBot="1" x14ac:dyDescent="0.35">
      <c r="A9712" s="9" t="s">
        <v>6216</v>
      </c>
      <c r="B9712" s="9" t="s">
        <v>68</v>
      </c>
      <c r="C9712" s="9" t="s">
        <v>63</v>
      </c>
      <c r="D9712" s="22" t="s">
        <v>4436</v>
      </c>
      <c r="E9712" s="22"/>
    </row>
    <row r="9713" spans="1:5" ht="15" thickBot="1" x14ac:dyDescent="0.35">
      <c r="A9713" s="17"/>
      <c r="B9713" s="17"/>
      <c r="C9713" s="18"/>
      <c r="D9713" s="2" t="s">
        <v>211</v>
      </c>
      <c r="E9713" s="3" t="s">
        <v>212</v>
      </c>
    </row>
    <row r="9714" spans="1:5" ht="15" thickBot="1" x14ac:dyDescent="0.35">
      <c r="A9714" s="17"/>
      <c r="B9714" s="17"/>
      <c r="C9714" s="18"/>
      <c r="D9714" s="1">
        <v>0</v>
      </c>
      <c r="E9714" s="4" t="s">
        <v>69</v>
      </c>
    </row>
    <row r="9715" spans="1:5" ht="15" thickBot="1" x14ac:dyDescent="0.35">
      <c r="A9715" s="19"/>
      <c r="B9715" s="19"/>
      <c r="C9715" s="20"/>
      <c r="D9715" s="5">
        <v>1</v>
      </c>
      <c r="E9715" s="6" t="s">
        <v>70</v>
      </c>
    </row>
    <row r="9716" spans="1:5" ht="15" thickBot="1" x14ac:dyDescent="0.35">
      <c r="A9716" s="9" t="s">
        <v>6217</v>
      </c>
      <c r="B9716" s="9" t="s">
        <v>68</v>
      </c>
      <c r="C9716" s="9" t="s">
        <v>63</v>
      </c>
      <c r="D9716" s="22" t="s">
        <v>4436</v>
      </c>
      <c r="E9716" s="22"/>
    </row>
    <row r="9717" spans="1:5" ht="15" thickBot="1" x14ac:dyDescent="0.35">
      <c r="A9717" s="17"/>
      <c r="B9717" s="17"/>
      <c r="C9717" s="18"/>
      <c r="D9717" s="2" t="s">
        <v>211</v>
      </c>
      <c r="E9717" s="3" t="s">
        <v>212</v>
      </c>
    </row>
    <row r="9718" spans="1:5" ht="15" thickBot="1" x14ac:dyDescent="0.35">
      <c r="A9718" s="17"/>
      <c r="B9718" s="17"/>
      <c r="C9718" s="18"/>
      <c r="D9718" s="1">
        <v>0</v>
      </c>
      <c r="E9718" s="4" t="s">
        <v>69</v>
      </c>
    </row>
    <row r="9719" spans="1:5" ht="15" thickBot="1" x14ac:dyDescent="0.35">
      <c r="A9719" s="19"/>
      <c r="B9719" s="19"/>
      <c r="C9719" s="20"/>
      <c r="D9719" s="5">
        <v>1</v>
      </c>
      <c r="E9719" s="6" t="s">
        <v>70</v>
      </c>
    </row>
    <row r="9720" spans="1:5" ht="15" thickBot="1" x14ac:dyDescent="0.35">
      <c r="A9720" s="9" t="s">
        <v>4897</v>
      </c>
      <c r="B9720" s="9" t="s">
        <v>68</v>
      </c>
      <c r="C9720" s="9" t="s">
        <v>63</v>
      </c>
      <c r="D9720" s="22" t="s">
        <v>4436</v>
      </c>
      <c r="E9720" s="22"/>
    </row>
    <row r="9721" spans="1:5" ht="15" thickBot="1" x14ac:dyDescent="0.35">
      <c r="A9721" s="17"/>
      <c r="B9721" s="17"/>
      <c r="C9721" s="18"/>
      <c r="D9721" s="2" t="s">
        <v>211</v>
      </c>
      <c r="E9721" s="3" t="s">
        <v>212</v>
      </c>
    </row>
    <row r="9722" spans="1:5" ht="15" thickBot="1" x14ac:dyDescent="0.35">
      <c r="A9722" s="17"/>
      <c r="B9722" s="17"/>
      <c r="C9722" s="18"/>
      <c r="D9722" s="1">
        <v>0</v>
      </c>
      <c r="E9722" s="4" t="s">
        <v>69</v>
      </c>
    </row>
    <row r="9723" spans="1:5" ht="15" thickBot="1" x14ac:dyDescent="0.35">
      <c r="A9723" s="19"/>
      <c r="B9723" s="19"/>
      <c r="C9723" s="20"/>
      <c r="D9723" s="5">
        <v>1</v>
      </c>
      <c r="E9723" s="6" t="s">
        <v>70</v>
      </c>
    </row>
    <row r="9724" spans="1:5" ht="15" thickBot="1" x14ac:dyDescent="0.35">
      <c r="A9724" s="9" t="s">
        <v>4898</v>
      </c>
      <c r="B9724" s="9" t="s">
        <v>68</v>
      </c>
      <c r="C9724" s="9" t="s">
        <v>63</v>
      </c>
      <c r="D9724" s="22" t="s">
        <v>4436</v>
      </c>
      <c r="E9724" s="22"/>
    </row>
    <row r="9725" spans="1:5" ht="15" thickBot="1" x14ac:dyDescent="0.35">
      <c r="A9725" s="17"/>
      <c r="B9725" s="17"/>
      <c r="C9725" s="18"/>
      <c r="D9725" s="2" t="s">
        <v>211</v>
      </c>
      <c r="E9725" s="3" t="s">
        <v>212</v>
      </c>
    </row>
    <row r="9726" spans="1:5" ht="15" thickBot="1" x14ac:dyDescent="0.35">
      <c r="A9726" s="17"/>
      <c r="B9726" s="17"/>
      <c r="C9726" s="18"/>
      <c r="D9726" s="1">
        <v>0</v>
      </c>
      <c r="E9726" s="4" t="s">
        <v>69</v>
      </c>
    </row>
    <row r="9727" spans="1:5" ht="15" thickBot="1" x14ac:dyDescent="0.35">
      <c r="A9727" s="19"/>
      <c r="B9727" s="19"/>
      <c r="C9727" s="20"/>
      <c r="D9727" s="5">
        <v>1</v>
      </c>
      <c r="E9727" s="6" t="s">
        <v>70</v>
      </c>
    </row>
    <row r="9728" spans="1:5" ht="15" thickBot="1" x14ac:dyDescent="0.35">
      <c r="A9728" s="9" t="s">
        <v>4899</v>
      </c>
      <c r="B9728" s="9" t="s">
        <v>68</v>
      </c>
      <c r="C9728" s="9" t="s">
        <v>63</v>
      </c>
      <c r="D9728" s="22" t="s">
        <v>4436</v>
      </c>
      <c r="E9728" s="22"/>
    </row>
    <row r="9729" spans="1:5" ht="15" thickBot="1" x14ac:dyDescent="0.35">
      <c r="A9729" s="17"/>
      <c r="B9729" s="17"/>
      <c r="C9729" s="18"/>
      <c r="D9729" s="2" t="s">
        <v>211</v>
      </c>
      <c r="E9729" s="3" t="s">
        <v>212</v>
      </c>
    </row>
    <row r="9730" spans="1:5" ht="15" thickBot="1" x14ac:dyDescent="0.35">
      <c r="A9730" s="17"/>
      <c r="B9730" s="17"/>
      <c r="C9730" s="18"/>
      <c r="D9730" s="1">
        <v>0</v>
      </c>
      <c r="E9730" s="4" t="s">
        <v>69</v>
      </c>
    </row>
    <row r="9731" spans="1:5" ht="15" thickBot="1" x14ac:dyDescent="0.35">
      <c r="A9731" s="19"/>
      <c r="B9731" s="19"/>
      <c r="C9731" s="20"/>
      <c r="D9731" s="5">
        <v>1</v>
      </c>
      <c r="E9731" s="6" t="s">
        <v>70</v>
      </c>
    </row>
    <row r="9732" spans="1:5" ht="15" thickBot="1" x14ac:dyDescent="0.35">
      <c r="A9732" s="9" t="s">
        <v>6218</v>
      </c>
      <c r="B9732" s="9" t="s">
        <v>68</v>
      </c>
      <c r="C9732" s="9" t="s">
        <v>63</v>
      </c>
      <c r="D9732" s="22" t="s">
        <v>4436</v>
      </c>
      <c r="E9732" s="22"/>
    </row>
    <row r="9733" spans="1:5" ht="15" thickBot="1" x14ac:dyDescent="0.35">
      <c r="A9733" s="17"/>
      <c r="B9733" s="17"/>
      <c r="C9733" s="18"/>
      <c r="D9733" s="2" t="s">
        <v>211</v>
      </c>
      <c r="E9733" s="3" t="s">
        <v>212</v>
      </c>
    </row>
    <row r="9734" spans="1:5" ht="15" thickBot="1" x14ac:dyDescent="0.35">
      <c r="A9734" s="17"/>
      <c r="B9734" s="17"/>
      <c r="C9734" s="18"/>
      <c r="D9734" s="1">
        <v>0</v>
      </c>
      <c r="E9734" s="4" t="s">
        <v>69</v>
      </c>
    </row>
    <row r="9735" spans="1:5" ht="15" thickBot="1" x14ac:dyDescent="0.35">
      <c r="A9735" s="19"/>
      <c r="B9735" s="19"/>
      <c r="C9735" s="20"/>
      <c r="D9735" s="5">
        <v>1</v>
      </c>
      <c r="E9735" s="6" t="s">
        <v>70</v>
      </c>
    </row>
    <row r="9736" spans="1:5" ht="15" thickBot="1" x14ac:dyDescent="0.35">
      <c r="A9736" s="9" t="s">
        <v>6219</v>
      </c>
      <c r="B9736" s="9" t="s">
        <v>68</v>
      </c>
      <c r="C9736" s="9" t="s">
        <v>63</v>
      </c>
      <c r="D9736" s="22" t="s">
        <v>4436</v>
      </c>
      <c r="E9736" s="22"/>
    </row>
    <row r="9737" spans="1:5" ht="15" thickBot="1" x14ac:dyDescent="0.35">
      <c r="A9737" s="17"/>
      <c r="B9737" s="17"/>
      <c r="C9737" s="18"/>
      <c r="D9737" s="2" t="s">
        <v>211</v>
      </c>
      <c r="E9737" s="3" t="s">
        <v>212</v>
      </c>
    </row>
    <row r="9738" spans="1:5" ht="15" thickBot="1" x14ac:dyDescent="0.35">
      <c r="A9738" s="17"/>
      <c r="B9738" s="17"/>
      <c r="C9738" s="18"/>
      <c r="D9738" s="1">
        <v>0</v>
      </c>
      <c r="E9738" s="4" t="s">
        <v>69</v>
      </c>
    </row>
    <row r="9739" spans="1:5" ht="15" thickBot="1" x14ac:dyDescent="0.35">
      <c r="A9739" s="19"/>
      <c r="B9739" s="19"/>
      <c r="C9739" s="20"/>
      <c r="D9739" s="5">
        <v>1</v>
      </c>
      <c r="E9739" s="6" t="s">
        <v>70</v>
      </c>
    </row>
    <row r="9740" spans="1:5" ht="15" thickBot="1" x14ac:dyDescent="0.35">
      <c r="A9740" s="9" t="s">
        <v>6220</v>
      </c>
      <c r="B9740" s="9" t="s">
        <v>68</v>
      </c>
      <c r="C9740" s="9" t="s">
        <v>63</v>
      </c>
      <c r="D9740" s="22" t="s">
        <v>4436</v>
      </c>
      <c r="E9740" s="22"/>
    </row>
    <row r="9741" spans="1:5" ht="15" thickBot="1" x14ac:dyDescent="0.35">
      <c r="A9741" s="17"/>
      <c r="B9741" s="17"/>
      <c r="C9741" s="18"/>
      <c r="D9741" s="2" t="s">
        <v>211</v>
      </c>
      <c r="E9741" s="3" t="s">
        <v>212</v>
      </c>
    </row>
    <row r="9742" spans="1:5" ht="15" thickBot="1" x14ac:dyDescent="0.35">
      <c r="A9742" s="17"/>
      <c r="B9742" s="17"/>
      <c r="C9742" s="18"/>
      <c r="D9742" s="1">
        <v>0</v>
      </c>
      <c r="E9742" s="4" t="s">
        <v>69</v>
      </c>
    </row>
    <row r="9743" spans="1:5" ht="15" thickBot="1" x14ac:dyDescent="0.35">
      <c r="A9743" s="19"/>
      <c r="B9743" s="19"/>
      <c r="C9743" s="20"/>
      <c r="D9743" s="5">
        <v>1</v>
      </c>
      <c r="E9743" s="6" t="s">
        <v>70</v>
      </c>
    </row>
    <row r="9744" spans="1:5" ht="15" thickBot="1" x14ac:dyDescent="0.35">
      <c r="A9744" s="9" t="s">
        <v>6221</v>
      </c>
      <c r="B9744" s="9" t="s">
        <v>68</v>
      </c>
      <c r="C9744" s="9" t="s">
        <v>63</v>
      </c>
      <c r="D9744" s="22" t="s">
        <v>4436</v>
      </c>
      <c r="E9744" s="22"/>
    </row>
    <row r="9745" spans="1:5" ht="15" thickBot="1" x14ac:dyDescent="0.35">
      <c r="A9745" s="17"/>
      <c r="B9745" s="17"/>
      <c r="C9745" s="18"/>
      <c r="D9745" s="2" t="s">
        <v>211</v>
      </c>
      <c r="E9745" s="3" t="s">
        <v>212</v>
      </c>
    </row>
    <row r="9746" spans="1:5" ht="15" thickBot="1" x14ac:dyDescent="0.35">
      <c r="A9746" s="17"/>
      <c r="B9746" s="17"/>
      <c r="C9746" s="18"/>
      <c r="D9746" s="1">
        <v>0</v>
      </c>
      <c r="E9746" s="4" t="s">
        <v>69</v>
      </c>
    </row>
    <row r="9747" spans="1:5" ht="15" thickBot="1" x14ac:dyDescent="0.35">
      <c r="A9747" s="19"/>
      <c r="B9747" s="19"/>
      <c r="C9747" s="20"/>
      <c r="D9747" s="5">
        <v>1</v>
      </c>
      <c r="E9747" s="6" t="s">
        <v>70</v>
      </c>
    </row>
    <row r="9748" spans="1:5" ht="15" thickBot="1" x14ac:dyDescent="0.35">
      <c r="A9748" s="9" t="s">
        <v>6222</v>
      </c>
      <c r="B9748" s="9" t="s">
        <v>68</v>
      </c>
      <c r="C9748" s="9" t="s">
        <v>63</v>
      </c>
      <c r="D9748" s="22" t="s">
        <v>4436</v>
      </c>
      <c r="E9748" s="22"/>
    </row>
    <row r="9749" spans="1:5" ht="15" thickBot="1" x14ac:dyDescent="0.35">
      <c r="A9749" s="17"/>
      <c r="B9749" s="17"/>
      <c r="C9749" s="18"/>
      <c r="D9749" s="2" t="s">
        <v>211</v>
      </c>
      <c r="E9749" s="3" t="s">
        <v>212</v>
      </c>
    </row>
    <row r="9750" spans="1:5" ht="15" thickBot="1" x14ac:dyDescent="0.35">
      <c r="A9750" s="17"/>
      <c r="B9750" s="17"/>
      <c r="C9750" s="18"/>
      <c r="D9750" s="1">
        <v>0</v>
      </c>
      <c r="E9750" s="4" t="s">
        <v>69</v>
      </c>
    </row>
    <row r="9751" spans="1:5" ht="15" thickBot="1" x14ac:dyDescent="0.35">
      <c r="A9751" s="19"/>
      <c r="B9751" s="19"/>
      <c r="C9751" s="20"/>
      <c r="D9751" s="5">
        <v>1</v>
      </c>
      <c r="E9751" s="6" t="s">
        <v>70</v>
      </c>
    </row>
    <row r="9752" spans="1:5" ht="15" thickBot="1" x14ac:dyDescent="0.35">
      <c r="A9752" s="9" t="s">
        <v>6223</v>
      </c>
      <c r="B9752" s="9" t="s">
        <v>68</v>
      </c>
      <c r="C9752" s="9" t="s">
        <v>63</v>
      </c>
      <c r="D9752" s="22" t="s">
        <v>4436</v>
      </c>
      <c r="E9752" s="22"/>
    </row>
    <row r="9753" spans="1:5" ht="15" thickBot="1" x14ac:dyDescent="0.35">
      <c r="A9753" s="17"/>
      <c r="B9753" s="17"/>
      <c r="C9753" s="18"/>
      <c r="D9753" s="2" t="s">
        <v>211</v>
      </c>
      <c r="E9753" s="3" t="s">
        <v>212</v>
      </c>
    </row>
    <row r="9754" spans="1:5" ht="15" thickBot="1" x14ac:dyDescent="0.35">
      <c r="A9754" s="17"/>
      <c r="B9754" s="17"/>
      <c r="C9754" s="18"/>
      <c r="D9754" s="1">
        <v>0</v>
      </c>
      <c r="E9754" s="4" t="s">
        <v>69</v>
      </c>
    </row>
    <row r="9755" spans="1:5" ht="15" thickBot="1" x14ac:dyDescent="0.35">
      <c r="A9755" s="19"/>
      <c r="B9755" s="19"/>
      <c r="C9755" s="20"/>
      <c r="D9755" s="5">
        <v>1</v>
      </c>
      <c r="E9755" s="6" t="s">
        <v>70</v>
      </c>
    </row>
    <row r="9756" spans="1:5" ht="15" thickBot="1" x14ac:dyDescent="0.35">
      <c r="A9756" s="9" t="s">
        <v>6224</v>
      </c>
      <c r="B9756" s="9" t="s">
        <v>68</v>
      </c>
      <c r="C9756" s="9" t="s">
        <v>63</v>
      </c>
      <c r="D9756" s="22" t="s">
        <v>4436</v>
      </c>
      <c r="E9756" s="22"/>
    </row>
    <row r="9757" spans="1:5" ht="15" thickBot="1" x14ac:dyDescent="0.35">
      <c r="A9757" s="17"/>
      <c r="B9757" s="17"/>
      <c r="C9757" s="18"/>
      <c r="D9757" s="2" t="s">
        <v>211</v>
      </c>
      <c r="E9757" s="3" t="s">
        <v>212</v>
      </c>
    </row>
    <row r="9758" spans="1:5" ht="15" thickBot="1" x14ac:dyDescent="0.35">
      <c r="A9758" s="17"/>
      <c r="B9758" s="17"/>
      <c r="C9758" s="18"/>
      <c r="D9758" s="1">
        <v>0</v>
      </c>
      <c r="E9758" s="4" t="s">
        <v>69</v>
      </c>
    </row>
    <row r="9759" spans="1:5" ht="15" thickBot="1" x14ac:dyDescent="0.35">
      <c r="A9759" s="19"/>
      <c r="B9759" s="19"/>
      <c r="C9759" s="20"/>
      <c r="D9759" s="5">
        <v>1</v>
      </c>
      <c r="E9759" s="6" t="s">
        <v>70</v>
      </c>
    </row>
    <row r="9760" spans="1:5" ht="15" thickBot="1" x14ac:dyDescent="0.35">
      <c r="A9760" s="9" t="s">
        <v>4869</v>
      </c>
      <c r="B9760" s="9" t="s">
        <v>68</v>
      </c>
      <c r="C9760" s="9" t="s">
        <v>63</v>
      </c>
      <c r="D9760" s="22" t="s">
        <v>4436</v>
      </c>
      <c r="E9760" s="22"/>
    </row>
    <row r="9761" spans="1:5" ht="15" thickBot="1" x14ac:dyDescent="0.35">
      <c r="A9761" s="17"/>
      <c r="B9761" s="17"/>
      <c r="C9761" s="18"/>
      <c r="D9761" s="2" t="s">
        <v>211</v>
      </c>
      <c r="E9761" s="3" t="s">
        <v>212</v>
      </c>
    </row>
    <row r="9762" spans="1:5" ht="15" thickBot="1" x14ac:dyDescent="0.35">
      <c r="A9762" s="17"/>
      <c r="B9762" s="17"/>
      <c r="C9762" s="18"/>
      <c r="D9762" s="1">
        <v>0</v>
      </c>
      <c r="E9762" s="4" t="s">
        <v>69</v>
      </c>
    </row>
    <row r="9763" spans="1:5" ht="15" thickBot="1" x14ac:dyDescent="0.35">
      <c r="A9763" s="19"/>
      <c r="B9763" s="19"/>
      <c r="C9763" s="20"/>
      <c r="D9763" s="5">
        <v>1</v>
      </c>
      <c r="E9763" s="6" t="s">
        <v>70</v>
      </c>
    </row>
    <row r="9764" spans="1:5" ht="15" thickBot="1" x14ac:dyDescent="0.35">
      <c r="A9764" s="9" t="s">
        <v>4870</v>
      </c>
      <c r="B9764" s="9" t="s">
        <v>68</v>
      </c>
      <c r="C9764" s="9" t="s">
        <v>63</v>
      </c>
      <c r="D9764" s="22" t="s">
        <v>4436</v>
      </c>
      <c r="E9764" s="22"/>
    </row>
    <row r="9765" spans="1:5" ht="15" thickBot="1" x14ac:dyDescent="0.35">
      <c r="A9765" s="17"/>
      <c r="B9765" s="17"/>
      <c r="C9765" s="18"/>
      <c r="D9765" s="2" t="s">
        <v>211</v>
      </c>
      <c r="E9765" s="3" t="s">
        <v>212</v>
      </c>
    </row>
    <row r="9766" spans="1:5" ht="15" thickBot="1" x14ac:dyDescent="0.35">
      <c r="A9766" s="17"/>
      <c r="B9766" s="17"/>
      <c r="C9766" s="18"/>
      <c r="D9766" s="1">
        <v>0</v>
      </c>
      <c r="E9766" s="4" t="s">
        <v>69</v>
      </c>
    </row>
    <row r="9767" spans="1:5" ht="15" thickBot="1" x14ac:dyDescent="0.35">
      <c r="A9767" s="19"/>
      <c r="B9767" s="19"/>
      <c r="C9767" s="20"/>
      <c r="D9767" s="5">
        <v>1</v>
      </c>
      <c r="E9767" s="6" t="s">
        <v>70</v>
      </c>
    </row>
    <row r="9768" spans="1:5" ht="15" thickBot="1" x14ac:dyDescent="0.35">
      <c r="A9768" s="9" t="s">
        <v>6225</v>
      </c>
      <c r="B9768" s="9" t="s">
        <v>68</v>
      </c>
      <c r="C9768" s="9" t="s">
        <v>63</v>
      </c>
      <c r="D9768" s="22" t="s">
        <v>4436</v>
      </c>
      <c r="E9768" s="22"/>
    </row>
    <row r="9769" spans="1:5" ht="15" thickBot="1" x14ac:dyDescent="0.35">
      <c r="A9769" s="17"/>
      <c r="B9769" s="17"/>
      <c r="C9769" s="18"/>
      <c r="D9769" s="2" t="s">
        <v>211</v>
      </c>
      <c r="E9769" s="3" t="s">
        <v>212</v>
      </c>
    </row>
    <row r="9770" spans="1:5" ht="15" thickBot="1" x14ac:dyDescent="0.35">
      <c r="A9770" s="17"/>
      <c r="B9770" s="17"/>
      <c r="C9770" s="18"/>
      <c r="D9770" s="1">
        <v>0</v>
      </c>
      <c r="E9770" s="4" t="s">
        <v>69</v>
      </c>
    </row>
    <row r="9771" spans="1:5" ht="15" thickBot="1" x14ac:dyDescent="0.35">
      <c r="A9771" s="19"/>
      <c r="B9771" s="19"/>
      <c r="C9771" s="20"/>
      <c r="D9771" s="5">
        <v>1</v>
      </c>
      <c r="E9771" s="6" t="s">
        <v>70</v>
      </c>
    </row>
    <row r="9772" spans="1:5" ht="15" thickBot="1" x14ac:dyDescent="0.35">
      <c r="A9772" s="9" t="s">
        <v>4871</v>
      </c>
      <c r="B9772" s="9" t="s">
        <v>68</v>
      </c>
      <c r="C9772" s="9" t="s">
        <v>63</v>
      </c>
      <c r="D9772" s="22" t="s">
        <v>4436</v>
      </c>
      <c r="E9772" s="22"/>
    </row>
    <row r="9773" spans="1:5" ht="15" thickBot="1" x14ac:dyDescent="0.35">
      <c r="A9773" s="17"/>
      <c r="B9773" s="17"/>
      <c r="C9773" s="18"/>
      <c r="D9773" s="2" t="s">
        <v>211</v>
      </c>
      <c r="E9773" s="3" t="s">
        <v>212</v>
      </c>
    </row>
    <row r="9774" spans="1:5" ht="15" thickBot="1" x14ac:dyDescent="0.35">
      <c r="A9774" s="17"/>
      <c r="B9774" s="17"/>
      <c r="C9774" s="18"/>
      <c r="D9774" s="1">
        <v>0</v>
      </c>
      <c r="E9774" s="4" t="s">
        <v>69</v>
      </c>
    </row>
    <row r="9775" spans="1:5" ht="15" thickBot="1" x14ac:dyDescent="0.35">
      <c r="A9775" s="19"/>
      <c r="B9775" s="19"/>
      <c r="C9775" s="20"/>
      <c r="D9775" s="5">
        <v>1</v>
      </c>
      <c r="E9775" s="6" t="s">
        <v>70</v>
      </c>
    </row>
    <row r="9776" spans="1:5" ht="15" thickBot="1" x14ac:dyDescent="0.35">
      <c r="A9776" s="9" t="s">
        <v>4872</v>
      </c>
      <c r="B9776" s="9" t="s">
        <v>68</v>
      </c>
      <c r="C9776" s="9" t="s">
        <v>63</v>
      </c>
      <c r="D9776" s="22" t="s">
        <v>4436</v>
      </c>
      <c r="E9776" s="22"/>
    </row>
    <row r="9777" spans="1:5" ht="15" thickBot="1" x14ac:dyDescent="0.35">
      <c r="A9777" s="17"/>
      <c r="B9777" s="17"/>
      <c r="C9777" s="18"/>
      <c r="D9777" s="2" t="s">
        <v>211</v>
      </c>
      <c r="E9777" s="3" t="s">
        <v>212</v>
      </c>
    </row>
    <row r="9778" spans="1:5" ht="15" thickBot="1" x14ac:dyDescent="0.35">
      <c r="A9778" s="17"/>
      <c r="B9778" s="17"/>
      <c r="C9778" s="18"/>
      <c r="D9778" s="1">
        <v>0</v>
      </c>
      <c r="E9778" s="4" t="s">
        <v>69</v>
      </c>
    </row>
    <row r="9779" spans="1:5" ht="15" thickBot="1" x14ac:dyDescent="0.35">
      <c r="A9779" s="19"/>
      <c r="B9779" s="19"/>
      <c r="C9779" s="20"/>
      <c r="D9779" s="5">
        <v>1</v>
      </c>
      <c r="E9779" s="6" t="s">
        <v>70</v>
      </c>
    </row>
    <row r="9780" spans="1:5" ht="15" thickBot="1" x14ac:dyDescent="0.35">
      <c r="A9780" s="9" t="s">
        <v>4873</v>
      </c>
      <c r="B9780" s="9" t="s">
        <v>68</v>
      </c>
      <c r="C9780" s="9" t="s">
        <v>63</v>
      </c>
      <c r="D9780" s="22" t="s">
        <v>4436</v>
      </c>
      <c r="E9780" s="22"/>
    </row>
    <row r="9781" spans="1:5" ht="15" thickBot="1" x14ac:dyDescent="0.35">
      <c r="A9781" s="17"/>
      <c r="B9781" s="17"/>
      <c r="C9781" s="18"/>
      <c r="D9781" s="2" t="s">
        <v>211</v>
      </c>
      <c r="E9781" s="3" t="s">
        <v>212</v>
      </c>
    </row>
    <row r="9782" spans="1:5" ht="15" thickBot="1" x14ac:dyDescent="0.35">
      <c r="A9782" s="17"/>
      <c r="B9782" s="17"/>
      <c r="C9782" s="18"/>
      <c r="D9782" s="1">
        <v>0</v>
      </c>
      <c r="E9782" s="4" t="s">
        <v>69</v>
      </c>
    </row>
    <row r="9783" spans="1:5" ht="15" thickBot="1" x14ac:dyDescent="0.35">
      <c r="A9783" s="19"/>
      <c r="B9783" s="19"/>
      <c r="C9783" s="20"/>
      <c r="D9783" s="5">
        <v>1</v>
      </c>
      <c r="E9783" s="6" t="s">
        <v>70</v>
      </c>
    </row>
    <row r="9784" spans="1:5" ht="15" thickBot="1" x14ac:dyDescent="0.35">
      <c r="A9784" s="9" t="s">
        <v>6226</v>
      </c>
      <c r="B9784" s="9" t="s">
        <v>68</v>
      </c>
      <c r="C9784" s="9" t="s">
        <v>63</v>
      </c>
      <c r="D9784" s="22" t="s">
        <v>4436</v>
      </c>
      <c r="E9784" s="22"/>
    </row>
    <row r="9785" spans="1:5" ht="15" thickBot="1" x14ac:dyDescent="0.35">
      <c r="A9785" s="17"/>
      <c r="B9785" s="17"/>
      <c r="C9785" s="18"/>
      <c r="D9785" s="2" t="s">
        <v>211</v>
      </c>
      <c r="E9785" s="3" t="s">
        <v>212</v>
      </c>
    </row>
    <row r="9786" spans="1:5" ht="15" thickBot="1" x14ac:dyDescent="0.35">
      <c r="A9786" s="17"/>
      <c r="B9786" s="17"/>
      <c r="C9786" s="18"/>
      <c r="D9786" s="1">
        <v>0</v>
      </c>
      <c r="E9786" s="4" t="s">
        <v>69</v>
      </c>
    </row>
    <row r="9787" spans="1:5" ht="15" thickBot="1" x14ac:dyDescent="0.35">
      <c r="A9787" s="19"/>
      <c r="B9787" s="19"/>
      <c r="C9787" s="20"/>
      <c r="D9787" s="5">
        <v>1</v>
      </c>
      <c r="E9787" s="6" t="s">
        <v>70</v>
      </c>
    </row>
    <row r="9788" spans="1:5" ht="15" thickBot="1" x14ac:dyDescent="0.35">
      <c r="A9788" s="9" t="s">
        <v>6227</v>
      </c>
      <c r="B9788" s="9" t="s">
        <v>68</v>
      </c>
      <c r="C9788" s="9" t="s">
        <v>63</v>
      </c>
      <c r="D9788" s="22" t="s">
        <v>4436</v>
      </c>
      <c r="E9788" s="22"/>
    </row>
    <row r="9789" spans="1:5" ht="15" thickBot="1" x14ac:dyDescent="0.35">
      <c r="A9789" s="17"/>
      <c r="B9789" s="17"/>
      <c r="C9789" s="18"/>
      <c r="D9789" s="2" t="s">
        <v>211</v>
      </c>
      <c r="E9789" s="3" t="s">
        <v>212</v>
      </c>
    </row>
    <row r="9790" spans="1:5" ht="15" thickBot="1" x14ac:dyDescent="0.35">
      <c r="A9790" s="17"/>
      <c r="B9790" s="17"/>
      <c r="C9790" s="18"/>
      <c r="D9790" s="1">
        <v>0</v>
      </c>
      <c r="E9790" s="4" t="s">
        <v>69</v>
      </c>
    </row>
    <row r="9791" spans="1:5" ht="15" thickBot="1" x14ac:dyDescent="0.35">
      <c r="A9791" s="19"/>
      <c r="B9791" s="19"/>
      <c r="C9791" s="20"/>
      <c r="D9791" s="5">
        <v>1</v>
      </c>
      <c r="E9791" s="6" t="s">
        <v>70</v>
      </c>
    </row>
    <row r="9792" spans="1:5" ht="15" thickBot="1" x14ac:dyDescent="0.35">
      <c r="A9792" s="9" t="s">
        <v>6228</v>
      </c>
      <c r="B9792" s="9" t="s">
        <v>68</v>
      </c>
      <c r="C9792" s="9" t="s">
        <v>63</v>
      </c>
      <c r="D9792" s="22" t="s">
        <v>4436</v>
      </c>
      <c r="E9792" s="22"/>
    </row>
    <row r="9793" spans="1:5" ht="15" thickBot="1" x14ac:dyDescent="0.35">
      <c r="A9793" s="17"/>
      <c r="B9793" s="17"/>
      <c r="C9793" s="18"/>
      <c r="D9793" s="2" t="s">
        <v>211</v>
      </c>
      <c r="E9793" s="3" t="s">
        <v>212</v>
      </c>
    </row>
    <row r="9794" spans="1:5" ht="15" thickBot="1" x14ac:dyDescent="0.35">
      <c r="A9794" s="17"/>
      <c r="B9794" s="17"/>
      <c r="C9794" s="18"/>
      <c r="D9794" s="1">
        <v>0</v>
      </c>
      <c r="E9794" s="4" t="s">
        <v>69</v>
      </c>
    </row>
    <row r="9795" spans="1:5" ht="15" thickBot="1" x14ac:dyDescent="0.35">
      <c r="A9795" s="19"/>
      <c r="B9795" s="19"/>
      <c r="C9795" s="20"/>
      <c r="D9795" s="5">
        <v>1</v>
      </c>
      <c r="E9795" s="6" t="s">
        <v>70</v>
      </c>
    </row>
    <row r="9796" spans="1:5" ht="15" thickBot="1" x14ac:dyDescent="0.35">
      <c r="A9796" s="9" t="s">
        <v>4878</v>
      </c>
      <c r="B9796" s="9" t="s">
        <v>68</v>
      </c>
      <c r="C9796" s="9" t="s">
        <v>63</v>
      </c>
      <c r="D9796" s="22" t="s">
        <v>4436</v>
      </c>
      <c r="E9796" s="22"/>
    </row>
    <row r="9797" spans="1:5" ht="15" thickBot="1" x14ac:dyDescent="0.35">
      <c r="A9797" s="17"/>
      <c r="B9797" s="17"/>
      <c r="C9797" s="18"/>
      <c r="D9797" s="2" t="s">
        <v>211</v>
      </c>
      <c r="E9797" s="3" t="s">
        <v>212</v>
      </c>
    </row>
    <row r="9798" spans="1:5" ht="15" thickBot="1" x14ac:dyDescent="0.35">
      <c r="A9798" s="17"/>
      <c r="B9798" s="17"/>
      <c r="C9798" s="18"/>
      <c r="D9798" s="1">
        <v>0</v>
      </c>
      <c r="E9798" s="4" t="s">
        <v>69</v>
      </c>
    </row>
    <row r="9799" spans="1:5" ht="15" thickBot="1" x14ac:dyDescent="0.35">
      <c r="A9799" s="19"/>
      <c r="B9799" s="19"/>
      <c r="C9799" s="20"/>
      <c r="D9799" s="5">
        <v>1</v>
      </c>
      <c r="E9799" s="6" t="s">
        <v>70</v>
      </c>
    </row>
    <row r="9800" spans="1:5" ht="15" thickBot="1" x14ac:dyDescent="0.35">
      <c r="A9800" s="9" t="s">
        <v>6229</v>
      </c>
      <c r="B9800" s="9" t="s">
        <v>68</v>
      </c>
      <c r="C9800" s="9" t="s">
        <v>63</v>
      </c>
      <c r="D9800" s="22" t="s">
        <v>4436</v>
      </c>
      <c r="E9800" s="22"/>
    </row>
    <row r="9801" spans="1:5" ht="15" thickBot="1" x14ac:dyDescent="0.35">
      <c r="A9801" s="17"/>
      <c r="B9801" s="17"/>
      <c r="C9801" s="18"/>
      <c r="D9801" s="2" t="s">
        <v>211</v>
      </c>
      <c r="E9801" s="3" t="s">
        <v>212</v>
      </c>
    </row>
    <row r="9802" spans="1:5" ht="15" thickBot="1" x14ac:dyDescent="0.35">
      <c r="A9802" s="17"/>
      <c r="B9802" s="17"/>
      <c r="C9802" s="18"/>
      <c r="D9802" s="1">
        <v>0</v>
      </c>
      <c r="E9802" s="4" t="s">
        <v>69</v>
      </c>
    </row>
    <row r="9803" spans="1:5" ht="15" thickBot="1" x14ac:dyDescent="0.35">
      <c r="A9803" s="19"/>
      <c r="B9803" s="19"/>
      <c r="C9803" s="20"/>
      <c r="D9803" s="5">
        <v>1</v>
      </c>
      <c r="E9803" s="6" t="s">
        <v>70</v>
      </c>
    </row>
    <row r="9804" spans="1:5" ht="15" thickBot="1" x14ac:dyDescent="0.35">
      <c r="A9804" s="9" t="s">
        <v>6230</v>
      </c>
      <c r="B9804" s="9" t="s">
        <v>68</v>
      </c>
      <c r="C9804" s="9" t="s">
        <v>63</v>
      </c>
      <c r="D9804" s="22" t="s">
        <v>4436</v>
      </c>
      <c r="E9804" s="22"/>
    </row>
    <row r="9805" spans="1:5" ht="15" thickBot="1" x14ac:dyDescent="0.35">
      <c r="A9805" s="17"/>
      <c r="B9805" s="17"/>
      <c r="C9805" s="18"/>
      <c r="D9805" s="2" t="s">
        <v>211</v>
      </c>
      <c r="E9805" s="3" t="s">
        <v>212</v>
      </c>
    </row>
    <row r="9806" spans="1:5" ht="15" thickBot="1" x14ac:dyDescent="0.35">
      <c r="A9806" s="17"/>
      <c r="B9806" s="17"/>
      <c r="C9806" s="18"/>
      <c r="D9806" s="1">
        <v>0</v>
      </c>
      <c r="E9806" s="4" t="s">
        <v>69</v>
      </c>
    </row>
    <row r="9807" spans="1:5" ht="15" thickBot="1" x14ac:dyDescent="0.35">
      <c r="A9807" s="19"/>
      <c r="B9807" s="19"/>
      <c r="C9807" s="20"/>
      <c r="D9807" s="5">
        <v>1</v>
      </c>
      <c r="E9807" s="6" t="s">
        <v>70</v>
      </c>
    </row>
    <row r="9808" spans="1:5" ht="15" thickBot="1" x14ac:dyDescent="0.35">
      <c r="A9808" s="9" t="s">
        <v>4880</v>
      </c>
      <c r="B9808" s="9" t="s">
        <v>68</v>
      </c>
      <c r="C9808" s="9" t="s">
        <v>63</v>
      </c>
      <c r="D9808" s="22" t="s">
        <v>4436</v>
      </c>
      <c r="E9808" s="22"/>
    </row>
    <row r="9809" spans="1:5" ht="15" thickBot="1" x14ac:dyDescent="0.35">
      <c r="A9809" s="17"/>
      <c r="B9809" s="17"/>
      <c r="C9809" s="18"/>
      <c r="D9809" s="2" t="s">
        <v>211</v>
      </c>
      <c r="E9809" s="3" t="s">
        <v>212</v>
      </c>
    </row>
    <row r="9810" spans="1:5" ht="15" thickBot="1" x14ac:dyDescent="0.35">
      <c r="A9810" s="17"/>
      <c r="B9810" s="17"/>
      <c r="C9810" s="18"/>
      <c r="D9810" s="1">
        <v>0</v>
      </c>
      <c r="E9810" s="4" t="s">
        <v>69</v>
      </c>
    </row>
    <row r="9811" spans="1:5" ht="15" thickBot="1" x14ac:dyDescent="0.35">
      <c r="A9811" s="19"/>
      <c r="B9811" s="19"/>
      <c r="C9811" s="20"/>
      <c r="D9811" s="5">
        <v>1</v>
      </c>
      <c r="E9811" s="6" t="s">
        <v>70</v>
      </c>
    </row>
    <row r="9812" spans="1:5" ht="15" thickBot="1" x14ac:dyDescent="0.35">
      <c r="A9812" s="9" t="s">
        <v>4881</v>
      </c>
      <c r="B9812" s="9" t="s">
        <v>68</v>
      </c>
      <c r="C9812" s="9" t="s">
        <v>63</v>
      </c>
      <c r="D9812" s="22" t="s">
        <v>4436</v>
      </c>
      <c r="E9812" s="22"/>
    </row>
    <row r="9813" spans="1:5" ht="15" thickBot="1" x14ac:dyDescent="0.35">
      <c r="A9813" s="17"/>
      <c r="B9813" s="17"/>
      <c r="C9813" s="18"/>
      <c r="D9813" s="2" t="s">
        <v>211</v>
      </c>
      <c r="E9813" s="3" t="s">
        <v>212</v>
      </c>
    </row>
    <row r="9814" spans="1:5" ht="15" thickBot="1" x14ac:dyDescent="0.35">
      <c r="A9814" s="17"/>
      <c r="B9814" s="17"/>
      <c r="C9814" s="18"/>
      <c r="D9814" s="1">
        <v>0</v>
      </c>
      <c r="E9814" s="4" t="s">
        <v>69</v>
      </c>
    </row>
    <row r="9815" spans="1:5" ht="15" thickBot="1" x14ac:dyDescent="0.35">
      <c r="A9815" s="19"/>
      <c r="B9815" s="19"/>
      <c r="C9815" s="20"/>
      <c r="D9815" s="5">
        <v>1</v>
      </c>
      <c r="E9815" s="6" t="s">
        <v>70</v>
      </c>
    </row>
    <row r="9816" spans="1:5" ht="15" thickBot="1" x14ac:dyDescent="0.35">
      <c r="A9816" s="9" t="s">
        <v>4879</v>
      </c>
      <c r="B9816" s="9" t="s">
        <v>68</v>
      </c>
      <c r="C9816" s="9" t="s">
        <v>63</v>
      </c>
      <c r="D9816" s="22" t="s">
        <v>4436</v>
      </c>
      <c r="E9816" s="22"/>
    </row>
    <row r="9817" spans="1:5" ht="15" thickBot="1" x14ac:dyDescent="0.35">
      <c r="A9817" s="17"/>
      <c r="B9817" s="17"/>
      <c r="C9817" s="18"/>
      <c r="D9817" s="2" t="s">
        <v>211</v>
      </c>
      <c r="E9817" s="3" t="s">
        <v>212</v>
      </c>
    </row>
    <row r="9818" spans="1:5" ht="15" thickBot="1" x14ac:dyDescent="0.35">
      <c r="A9818" s="17"/>
      <c r="B9818" s="17"/>
      <c r="C9818" s="18"/>
      <c r="D9818" s="1">
        <v>0</v>
      </c>
      <c r="E9818" s="4" t="s">
        <v>69</v>
      </c>
    </row>
    <row r="9819" spans="1:5" ht="15" thickBot="1" x14ac:dyDescent="0.35">
      <c r="A9819" s="19"/>
      <c r="B9819" s="19"/>
      <c r="C9819" s="20"/>
      <c r="D9819" s="5">
        <v>1</v>
      </c>
      <c r="E9819" s="6" t="s">
        <v>70</v>
      </c>
    </row>
    <row r="9820" spans="1:5" ht="15" thickBot="1" x14ac:dyDescent="0.35">
      <c r="A9820" s="9" t="s">
        <v>6231</v>
      </c>
      <c r="B9820" s="9" t="s">
        <v>68</v>
      </c>
      <c r="C9820" s="9" t="s">
        <v>63</v>
      </c>
      <c r="D9820" s="22" t="s">
        <v>4436</v>
      </c>
      <c r="E9820" s="22"/>
    </row>
    <row r="9821" spans="1:5" ht="15" thickBot="1" x14ac:dyDescent="0.35">
      <c r="A9821" s="17"/>
      <c r="B9821" s="17"/>
      <c r="C9821" s="18"/>
      <c r="D9821" s="2" t="s">
        <v>211</v>
      </c>
      <c r="E9821" s="3" t="s">
        <v>212</v>
      </c>
    </row>
    <row r="9822" spans="1:5" ht="15" thickBot="1" x14ac:dyDescent="0.35">
      <c r="A9822" s="17"/>
      <c r="B9822" s="17"/>
      <c r="C9822" s="18"/>
      <c r="D9822" s="1">
        <v>0</v>
      </c>
      <c r="E9822" s="4" t="s">
        <v>69</v>
      </c>
    </row>
    <row r="9823" spans="1:5" ht="15" thickBot="1" x14ac:dyDescent="0.35">
      <c r="A9823" s="19"/>
      <c r="B9823" s="19"/>
      <c r="C9823" s="20"/>
      <c r="D9823" s="5">
        <v>1</v>
      </c>
      <c r="E9823" s="6" t="s">
        <v>70</v>
      </c>
    </row>
    <row r="9824" spans="1:5" ht="15" thickBot="1" x14ac:dyDescent="0.35">
      <c r="A9824" s="9" t="s">
        <v>4885</v>
      </c>
      <c r="B9824" s="9" t="s">
        <v>68</v>
      </c>
      <c r="C9824" s="9" t="s">
        <v>63</v>
      </c>
      <c r="D9824" s="22" t="s">
        <v>4436</v>
      </c>
      <c r="E9824" s="22"/>
    </row>
    <row r="9825" spans="1:5" ht="15" thickBot="1" x14ac:dyDescent="0.35">
      <c r="A9825" s="17"/>
      <c r="B9825" s="17"/>
      <c r="C9825" s="18"/>
      <c r="D9825" s="2" t="s">
        <v>211</v>
      </c>
      <c r="E9825" s="3" t="s">
        <v>212</v>
      </c>
    </row>
    <row r="9826" spans="1:5" ht="15" thickBot="1" x14ac:dyDescent="0.35">
      <c r="A9826" s="17"/>
      <c r="B9826" s="17"/>
      <c r="C9826" s="18"/>
      <c r="D9826" s="1">
        <v>0</v>
      </c>
      <c r="E9826" s="4" t="s">
        <v>69</v>
      </c>
    </row>
    <row r="9827" spans="1:5" ht="15" thickBot="1" x14ac:dyDescent="0.35">
      <c r="A9827" s="19"/>
      <c r="B9827" s="19"/>
      <c r="C9827" s="20"/>
      <c r="D9827" s="5">
        <v>1</v>
      </c>
      <c r="E9827" s="6" t="s">
        <v>70</v>
      </c>
    </row>
    <row r="9828" spans="1:5" ht="15" thickBot="1" x14ac:dyDescent="0.35">
      <c r="A9828" s="9" t="s">
        <v>6232</v>
      </c>
      <c r="B9828" s="9" t="s">
        <v>68</v>
      </c>
      <c r="C9828" s="9" t="s">
        <v>63</v>
      </c>
      <c r="D9828" s="22" t="s">
        <v>4436</v>
      </c>
      <c r="E9828" s="22"/>
    </row>
    <row r="9829" spans="1:5" ht="15" thickBot="1" x14ac:dyDescent="0.35">
      <c r="A9829" s="17"/>
      <c r="B9829" s="17"/>
      <c r="C9829" s="18"/>
      <c r="D9829" s="2" t="s">
        <v>211</v>
      </c>
      <c r="E9829" s="3" t="s">
        <v>212</v>
      </c>
    </row>
    <row r="9830" spans="1:5" ht="15" thickBot="1" x14ac:dyDescent="0.35">
      <c r="A9830" s="17"/>
      <c r="B9830" s="17"/>
      <c r="C9830" s="18"/>
      <c r="D9830" s="1">
        <v>0</v>
      </c>
      <c r="E9830" s="4" t="s">
        <v>69</v>
      </c>
    </row>
    <row r="9831" spans="1:5" ht="15" thickBot="1" x14ac:dyDescent="0.35">
      <c r="A9831" s="19"/>
      <c r="B9831" s="19"/>
      <c r="C9831" s="20"/>
      <c r="D9831" s="5">
        <v>1</v>
      </c>
      <c r="E9831" s="6" t="s">
        <v>70</v>
      </c>
    </row>
    <row r="9832" spans="1:5" ht="15" thickBot="1" x14ac:dyDescent="0.35">
      <c r="A9832" s="9" t="s">
        <v>6233</v>
      </c>
      <c r="B9832" s="9" t="s">
        <v>68</v>
      </c>
      <c r="C9832" s="9" t="s">
        <v>63</v>
      </c>
      <c r="D9832" s="22" t="s">
        <v>4436</v>
      </c>
      <c r="E9832" s="22"/>
    </row>
    <row r="9833" spans="1:5" ht="15" thickBot="1" x14ac:dyDescent="0.35">
      <c r="A9833" s="17"/>
      <c r="B9833" s="17"/>
      <c r="C9833" s="18"/>
      <c r="D9833" s="2" t="s">
        <v>211</v>
      </c>
      <c r="E9833" s="3" t="s">
        <v>212</v>
      </c>
    </row>
    <row r="9834" spans="1:5" ht="15" thickBot="1" x14ac:dyDescent="0.35">
      <c r="A9834" s="17"/>
      <c r="B9834" s="17"/>
      <c r="C9834" s="18"/>
      <c r="D9834" s="1">
        <v>0</v>
      </c>
      <c r="E9834" s="4" t="s">
        <v>69</v>
      </c>
    </row>
    <row r="9835" spans="1:5" ht="15" thickBot="1" x14ac:dyDescent="0.35">
      <c r="A9835" s="19"/>
      <c r="B9835" s="19"/>
      <c r="C9835" s="20"/>
      <c r="D9835" s="5">
        <v>1</v>
      </c>
      <c r="E9835" s="6" t="s">
        <v>70</v>
      </c>
    </row>
    <row r="9836" spans="1:5" ht="15" thickBot="1" x14ac:dyDescent="0.35">
      <c r="A9836" s="9" t="s">
        <v>4882</v>
      </c>
      <c r="B9836" s="9" t="s">
        <v>68</v>
      </c>
      <c r="C9836" s="9" t="s">
        <v>63</v>
      </c>
      <c r="D9836" s="22" t="s">
        <v>4436</v>
      </c>
      <c r="E9836" s="22"/>
    </row>
    <row r="9837" spans="1:5" ht="15" thickBot="1" x14ac:dyDescent="0.35">
      <c r="A9837" s="17"/>
      <c r="B9837" s="17"/>
      <c r="C9837" s="18"/>
      <c r="D9837" s="2" t="s">
        <v>211</v>
      </c>
      <c r="E9837" s="3" t="s">
        <v>212</v>
      </c>
    </row>
    <row r="9838" spans="1:5" ht="15" thickBot="1" x14ac:dyDescent="0.35">
      <c r="A9838" s="17"/>
      <c r="B9838" s="17"/>
      <c r="C9838" s="18"/>
      <c r="D9838" s="1">
        <v>0</v>
      </c>
      <c r="E9838" s="4" t="s">
        <v>69</v>
      </c>
    </row>
    <row r="9839" spans="1:5" ht="15" thickBot="1" x14ac:dyDescent="0.35">
      <c r="A9839" s="19"/>
      <c r="B9839" s="19"/>
      <c r="C9839" s="20"/>
      <c r="D9839" s="5">
        <v>1</v>
      </c>
      <c r="E9839" s="6" t="s">
        <v>70</v>
      </c>
    </row>
    <row r="9840" spans="1:5" ht="15" thickBot="1" x14ac:dyDescent="0.35">
      <c r="A9840" s="9" t="s">
        <v>4883</v>
      </c>
      <c r="B9840" s="9" t="s">
        <v>68</v>
      </c>
      <c r="C9840" s="9" t="s">
        <v>63</v>
      </c>
      <c r="D9840" s="22" t="s">
        <v>4436</v>
      </c>
      <c r="E9840" s="22"/>
    </row>
    <row r="9841" spans="1:5" ht="15" thickBot="1" x14ac:dyDescent="0.35">
      <c r="A9841" s="17"/>
      <c r="B9841" s="17"/>
      <c r="C9841" s="18"/>
      <c r="D9841" s="2" t="s">
        <v>211</v>
      </c>
      <c r="E9841" s="3" t="s">
        <v>212</v>
      </c>
    </row>
    <row r="9842" spans="1:5" ht="15" thickBot="1" x14ac:dyDescent="0.35">
      <c r="A9842" s="17"/>
      <c r="B9842" s="17"/>
      <c r="C9842" s="18"/>
      <c r="D9842" s="1">
        <v>0</v>
      </c>
      <c r="E9842" s="4" t="s">
        <v>69</v>
      </c>
    </row>
    <row r="9843" spans="1:5" ht="15" thickBot="1" x14ac:dyDescent="0.35">
      <c r="A9843" s="19"/>
      <c r="B9843" s="19"/>
      <c r="C9843" s="20"/>
      <c r="D9843" s="5">
        <v>1</v>
      </c>
      <c r="E9843" s="6" t="s">
        <v>70</v>
      </c>
    </row>
    <row r="9844" spans="1:5" ht="15" thickBot="1" x14ac:dyDescent="0.35">
      <c r="A9844" s="9" t="s">
        <v>4884</v>
      </c>
      <c r="B9844" s="9" t="s">
        <v>68</v>
      </c>
      <c r="C9844" s="9" t="s">
        <v>63</v>
      </c>
      <c r="D9844" s="22" t="s">
        <v>4436</v>
      </c>
      <c r="E9844" s="22"/>
    </row>
    <row r="9845" spans="1:5" ht="15" thickBot="1" x14ac:dyDescent="0.35">
      <c r="A9845" s="17"/>
      <c r="B9845" s="17"/>
      <c r="C9845" s="18"/>
      <c r="D9845" s="2" t="s">
        <v>211</v>
      </c>
      <c r="E9845" s="3" t="s">
        <v>212</v>
      </c>
    </row>
    <row r="9846" spans="1:5" ht="15" thickBot="1" x14ac:dyDescent="0.35">
      <c r="A9846" s="17"/>
      <c r="B9846" s="17"/>
      <c r="C9846" s="18"/>
      <c r="D9846" s="1">
        <v>0</v>
      </c>
      <c r="E9846" s="4" t="s">
        <v>69</v>
      </c>
    </row>
    <row r="9847" spans="1:5" ht="15" thickBot="1" x14ac:dyDescent="0.35">
      <c r="A9847" s="19"/>
      <c r="B9847" s="19"/>
      <c r="C9847" s="20"/>
      <c r="D9847" s="5">
        <v>1</v>
      </c>
      <c r="E9847" s="6" t="s">
        <v>70</v>
      </c>
    </row>
    <row r="9848" spans="1:5" ht="15" thickBot="1" x14ac:dyDescent="0.35">
      <c r="A9848" s="9" t="s">
        <v>4886</v>
      </c>
      <c r="B9848" s="9" t="s">
        <v>68</v>
      </c>
      <c r="C9848" s="9" t="s">
        <v>63</v>
      </c>
      <c r="D9848" s="22" t="s">
        <v>4436</v>
      </c>
      <c r="E9848" s="22"/>
    </row>
    <row r="9849" spans="1:5" ht="15" thickBot="1" x14ac:dyDescent="0.35">
      <c r="A9849" s="17"/>
      <c r="B9849" s="17"/>
      <c r="C9849" s="18"/>
      <c r="D9849" s="2" t="s">
        <v>211</v>
      </c>
      <c r="E9849" s="3" t="s">
        <v>212</v>
      </c>
    </row>
    <row r="9850" spans="1:5" ht="15" thickBot="1" x14ac:dyDescent="0.35">
      <c r="A9850" s="17"/>
      <c r="B9850" s="17"/>
      <c r="C9850" s="18"/>
      <c r="D9850" s="1">
        <v>0</v>
      </c>
      <c r="E9850" s="4" t="s">
        <v>69</v>
      </c>
    </row>
    <row r="9851" spans="1:5" ht="15" thickBot="1" x14ac:dyDescent="0.35">
      <c r="A9851" s="19"/>
      <c r="B9851" s="19"/>
      <c r="C9851" s="20"/>
      <c r="D9851" s="5">
        <v>1</v>
      </c>
      <c r="E9851" s="6" t="s">
        <v>70</v>
      </c>
    </row>
    <row r="9852" spans="1:5" ht="15" thickBot="1" x14ac:dyDescent="0.35">
      <c r="A9852" s="9" t="s">
        <v>6234</v>
      </c>
      <c r="B9852" s="9" t="s">
        <v>68</v>
      </c>
      <c r="C9852" s="9" t="s">
        <v>63</v>
      </c>
      <c r="D9852" s="22" t="s">
        <v>4436</v>
      </c>
      <c r="E9852" s="22"/>
    </row>
    <row r="9853" spans="1:5" ht="15" thickBot="1" x14ac:dyDescent="0.35">
      <c r="A9853" s="17"/>
      <c r="B9853" s="17"/>
      <c r="C9853" s="18"/>
      <c r="D9853" s="2" t="s">
        <v>211</v>
      </c>
      <c r="E9853" s="3" t="s">
        <v>212</v>
      </c>
    </row>
    <row r="9854" spans="1:5" ht="15" thickBot="1" x14ac:dyDescent="0.35">
      <c r="A9854" s="17"/>
      <c r="B9854" s="17"/>
      <c r="C9854" s="18"/>
      <c r="D9854" s="1">
        <v>0</v>
      </c>
      <c r="E9854" s="4" t="s">
        <v>69</v>
      </c>
    </row>
    <row r="9855" spans="1:5" ht="15" thickBot="1" x14ac:dyDescent="0.35">
      <c r="A9855" s="19"/>
      <c r="B9855" s="19"/>
      <c r="C9855" s="20"/>
      <c r="D9855" s="5">
        <v>1</v>
      </c>
      <c r="E9855" s="6" t="s">
        <v>70</v>
      </c>
    </row>
    <row r="9856" spans="1:5" ht="15" thickBot="1" x14ac:dyDescent="0.35">
      <c r="A9856" s="9" t="s">
        <v>4887</v>
      </c>
      <c r="B9856" s="9" t="s">
        <v>68</v>
      </c>
      <c r="C9856" s="9" t="s">
        <v>63</v>
      </c>
      <c r="D9856" s="22" t="s">
        <v>4436</v>
      </c>
      <c r="E9856" s="22"/>
    </row>
    <row r="9857" spans="1:5" ht="15" thickBot="1" x14ac:dyDescent="0.35">
      <c r="A9857" s="17"/>
      <c r="B9857" s="17"/>
      <c r="C9857" s="18"/>
      <c r="D9857" s="2" t="s">
        <v>211</v>
      </c>
      <c r="E9857" s="3" t="s">
        <v>212</v>
      </c>
    </row>
    <row r="9858" spans="1:5" ht="15" thickBot="1" x14ac:dyDescent="0.35">
      <c r="A9858" s="17"/>
      <c r="B9858" s="17"/>
      <c r="C9858" s="18"/>
      <c r="D9858" s="1">
        <v>0</v>
      </c>
      <c r="E9858" s="4" t="s">
        <v>69</v>
      </c>
    </row>
    <row r="9859" spans="1:5" ht="15" thickBot="1" x14ac:dyDescent="0.35">
      <c r="A9859" s="19"/>
      <c r="B9859" s="19"/>
      <c r="C9859" s="20"/>
      <c r="D9859" s="5">
        <v>1</v>
      </c>
      <c r="E9859" s="6" t="s">
        <v>70</v>
      </c>
    </row>
    <row r="9860" spans="1:5" ht="15" thickBot="1" x14ac:dyDescent="0.35">
      <c r="A9860" s="9" t="s">
        <v>4888</v>
      </c>
      <c r="B9860" s="9" t="s">
        <v>68</v>
      </c>
      <c r="C9860" s="9" t="s">
        <v>63</v>
      </c>
      <c r="D9860" s="22" t="s">
        <v>4436</v>
      </c>
      <c r="E9860" s="22"/>
    </row>
    <row r="9861" spans="1:5" ht="15" thickBot="1" x14ac:dyDescent="0.35">
      <c r="A9861" s="17"/>
      <c r="B9861" s="17"/>
      <c r="C9861" s="18"/>
      <c r="D9861" s="2" t="s">
        <v>211</v>
      </c>
      <c r="E9861" s="3" t="s">
        <v>212</v>
      </c>
    </row>
    <row r="9862" spans="1:5" ht="15" thickBot="1" x14ac:dyDescent="0.35">
      <c r="A9862" s="17"/>
      <c r="B9862" s="17"/>
      <c r="C9862" s="18"/>
      <c r="D9862" s="1">
        <v>0</v>
      </c>
      <c r="E9862" s="4" t="s">
        <v>69</v>
      </c>
    </row>
    <row r="9863" spans="1:5" ht="15" thickBot="1" x14ac:dyDescent="0.35">
      <c r="A9863" s="19"/>
      <c r="B9863" s="19"/>
      <c r="C9863" s="20"/>
      <c r="D9863" s="5">
        <v>1</v>
      </c>
      <c r="E9863" s="6" t="s">
        <v>70</v>
      </c>
    </row>
    <row r="9864" spans="1:5" ht="15" thickBot="1" x14ac:dyDescent="0.35">
      <c r="A9864" s="9" t="s">
        <v>4889</v>
      </c>
      <c r="B9864" s="9" t="s">
        <v>68</v>
      </c>
      <c r="C9864" s="9" t="s">
        <v>63</v>
      </c>
      <c r="D9864" s="22" t="s">
        <v>4436</v>
      </c>
      <c r="E9864" s="22"/>
    </row>
    <row r="9865" spans="1:5" ht="15" thickBot="1" x14ac:dyDescent="0.35">
      <c r="A9865" s="17"/>
      <c r="B9865" s="17"/>
      <c r="C9865" s="18"/>
      <c r="D9865" s="2" t="s">
        <v>211</v>
      </c>
      <c r="E9865" s="3" t="s">
        <v>212</v>
      </c>
    </row>
    <row r="9866" spans="1:5" ht="15" thickBot="1" x14ac:dyDescent="0.35">
      <c r="A9866" s="17"/>
      <c r="B9866" s="17"/>
      <c r="C9866" s="18"/>
      <c r="D9866" s="1">
        <v>0</v>
      </c>
      <c r="E9866" s="4" t="s">
        <v>69</v>
      </c>
    </row>
    <row r="9867" spans="1:5" ht="15" thickBot="1" x14ac:dyDescent="0.35">
      <c r="A9867" s="19"/>
      <c r="B9867" s="19"/>
      <c r="C9867" s="20"/>
      <c r="D9867" s="5">
        <v>1</v>
      </c>
      <c r="E9867" s="6" t="s">
        <v>70</v>
      </c>
    </row>
    <row r="9868" spans="1:5" ht="15" thickBot="1" x14ac:dyDescent="0.35">
      <c r="A9868" s="9" t="s">
        <v>4890</v>
      </c>
      <c r="B9868" s="9" t="s">
        <v>68</v>
      </c>
      <c r="C9868" s="9" t="s">
        <v>63</v>
      </c>
      <c r="D9868" s="22" t="s">
        <v>4436</v>
      </c>
      <c r="E9868" s="22"/>
    </row>
    <row r="9869" spans="1:5" ht="15" thickBot="1" x14ac:dyDescent="0.35">
      <c r="A9869" s="17"/>
      <c r="B9869" s="17"/>
      <c r="C9869" s="18"/>
      <c r="D9869" s="2" t="s">
        <v>211</v>
      </c>
      <c r="E9869" s="3" t="s">
        <v>212</v>
      </c>
    </row>
    <row r="9870" spans="1:5" ht="15" thickBot="1" x14ac:dyDescent="0.35">
      <c r="A9870" s="17"/>
      <c r="B9870" s="17"/>
      <c r="C9870" s="18"/>
      <c r="D9870" s="1">
        <v>0</v>
      </c>
      <c r="E9870" s="4" t="s">
        <v>69</v>
      </c>
    </row>
    <row r="9871" spans="1:5" ht="15" thickBot="1" x14ac:dyDescent="0.35">
      <c r="A9871" s="19"/>
      <c r="B9871" s="19"/>
      <c r="C9871" s="20"/>
      <c r="D9871" s="5">
        <v>1</v>
      </c>
      <c r="E9871" s="6" t="s">
        <v>70</v>
      </c>
    </row>
    <row r="9872" spans="1:5" ht="15" thickBot="1" x14ac:dyDescent="0.35">
      <c r="A9872" s="9" t="s">
        <v>4891</v>
      </c>
      <c r="B9872" s="9" t="s">
        <v>68</v>
      </c>
      <c r="C9872" s="9" t="s">
        <v>63</v>
      </c>
      <c r="D9872" s="22" t="s">
        <v>4436</v>
      </c>
      <c r="E9872" s="22"/>
    </row>
    <row r="9873" spans="1:5" ht="15" thickBot="1" x14ac:dyDescent="0.35">
      <c r="A9873" s="17"/>
      <c r="B9873" s="17"/>
      <c r="C9873" s="18"/>
      <c r="D9873" s="2" t="s">
        <v>211</v>
      </c>
      <c r="E9873" s="3" t="s">
        <v>212</v>
      </c>
    </row>
    <row r="9874" spans="1:5" ht="15" thickBot="1" x14ac:dyDescent="0.35">
      <c r="A9874" s="17"/>
      <c r="B9874" s="17"/>
      <c r="C9874" s="18"/>
      <c r="D9874" s="1">
        <v>0</v>
      </c>
      <c r="E9874" s="4" t="s">
        <v>69</v>
      </c>
    </row>
    <row r="9875" spans="1:5" ht="15" thickBot="1" x14ac:dyDescent="0.35">
      <c r="A9875" s="19"/>
      <c r="B9875" s="19"/>
      <c r="C9875" s="20"/>
      <c r="D9875" s="5">
        <v>1</v>
      </c>
      <c r="E9875" s="6" t="s">
        <v>70</v>
      </c>
    </row>
    <row r="9876" spans="1:5" ht="15" thickBot="1" x14ac:dyDescent="0.35">
      <c r="A9876" s="9" t="s">
        <v>4892</v>
      </c>
      <c r="B9876" s="9" t="s">
        <v>68</v>
      </c>
      <c r="C9876" s="9" t="s">
        <v>63</v>
      </c>
      <c r="D9876" s="22" t="s">
        <v>4436</v>
      </c>
      <c r="E9876" s="22"/>
    </row>
    <row r="9877" spans="1:5" ht="15" thickBot="1" x14ac:dyDescent="0.35">
      <c r="A9877" s="17"/>
      <c r="B9877" s="17"/>
      <c r="C9877" s="18"/>
      <c r="D9877" s="2" t="s">
        <v>211</v>
      </c>
      <c r="E9877" s="3" t="s">
        <v>212</v>
      </c>
    </row>
    <row r="9878" spans="1:5" ht="15" thickBot="1" x14ac:dyDescent="0.35">
      <c r="A9878" s="17"/>
      <c r="B9878" s="17"/>
      <c r="C9878" s="18"/>
      <c r="D9878" s="1">
        <v>0</v>
      </c>
      <c r="E9878" s="4" t="s">
        <v>69</v>
      </c>
    </row>
    <row r="9879" spans="1:5" ht="15" thickBot="1" x14ac:dyDescent="0.35">
      <c r="A9879" s="19"/>
      <c r="B9879" s="19"/>
      <c r="C9879" s="20"/>
      <c r="D9879" s="5">
        <v>1</v>
      </c>
      <c r="E9879" s="6" t="s">
        <v>70</v>
      </c>
    </row>
    <row r="9880" spans="1:5" ht="15" thickBot="1" x14ac:dyDescent="0.35">
      <c r="A9880" s="9" t="s">
        <v>4893</v>
      </c>
      <c r="B9880" s="9" t="s">
        <v>68</v>
      </c>
      <c r="C9880" s="9" t="s">
        <v>63</v>
      </c>
      <c r="D9880" s="22" t="s">
        <v>4436</v>
      </c>
      <c r="E9880" s="22"/>
    </row>
    <row r="9881" spans="1:5" ht="15" thickBot="1" x14ac:dyDescent="0.35">
      <c r="A9881" s="17"/>
      <c r="B9881" s="17"/>
      <c r="C9881" s="18"/>
      <c r="D9881" s="2" t="s">
        <v>211</v>
      </c>
      <c r="E9881" s="3" t="s">
        <v>212</v>
      </c>
    </row>
    <row r="9882" spans="1:5" ht="15" thickBot="1" x14ac:dyDescent="0.35">
      <c r="A9882" s="17"/>
      <c r="B9882" s="17"/>
      <c r="C9882" s="18"/>
      <c r="D9882" s="1">
        <v>0</v>
      </c>
      <c r="E9882" s="4" t="s">
        <v>69</v>
      </c>
    </row>
    <row r="9883" spans="1:5" ht="15" thickBot="1" x14ac:dyDescent="0.35">
      <c r="A9883" s="19"/>
      <c r="B9883" s="19"/>
      <c r="C9883" s="20"/>
      <c r="D9883" s="5">
        <v>1</v>
      </c>
      <c r="E9883" s="6" t="s">
        <v>70</v>
      </c>
    </row>
    <row r="9884" spans="1:5" ht="15" thickBot="1" x14ac:dyDescent="0.35">
      <c r="A9884" s="9" t="s">
        <v>6235</v>
      </c>
      <c r="B9884" s="9" t="s">
        <v>68</v>
      </c>
      <c r="C9884" s="9" t="s">
        <v>63</v>
      </c>
      <c r="D9884" s="22" t="s">
        <v>4436</v>
      </c>
      <c r="E9884" s="22"/>
    </row>
    <row r="9885" spans="1:5" ht="15" thickBot="1" x14ac:dyDescent="0.35">
      <c r="A9885" s="17"/>
      <c r="B9885" s="17"/>
      <c r="C9885" s="18"/>
      <c r="D9885" s="2" t="s">
        <v>211</v>
      </c>
      <c r="E9885" s="3" t="s">
        <v>212</v>
      </c>
    </row>
    <row r="9886" spans="1:5" ht="15" thickBot="1" x14ac:dyDescent="0.35">
      <c r="A9886" s="17"/>
      <c r="B9886" s="17"/>
      <c r="C9886" s="18"/>
      <c r="D9886" s="1">
        <v>0</v>
      </c>
      <c r="E9886" s="4" t="s">
        <v>69</v>
      </c>
    </row>
    <row r="9887" spans="1:5" ht="15" thickBot="1" x14ac:dyDescent="0.35">
      <c r="A9887" s="19"/>
      <c r="B9887" s="19"/>
      <c r="C9887" s="20"/>
      <c r="D9887" s="5">
        <v>1</v>
      </c>
      <c r="E9887" s="6" t="s">
        <v>70</v>
      </c>
    </row>
    <row r="9888" spans="1:5" ht="15" thickBot="1" x14ac:dyDescent="0.35">
      <c r="A9888" s="9" t="s">
        <v>6236</v>
      </c>
      <c r="B9888" s="9" t="s">
        <v>68</v>
      </c>
      <c r="C9888" s="9" t="s">
        <v>63</v>
      </c>
      <c r="D9888" s="22" t="s">
        <v>4436</v>
      </c>
      <c r="E9888" s="22"/>
    </row>
    <row r="9889" spans="1:5" ht="15" thickBot="1" x14ac:dyDescent="0.35">
      <c r="A9889" s="17"/>
      <c r="B9889" s="17"/>
      <c r="C9889" s="18"/>
      <c r="D9889" s="2" t="s">
        <v>211</v>
      </c>
      <c r="E9889" s="3" t="s">
        <v>212</v>
      </c>
    </row>
    <row r="9890" spans="1:5" ht="15" thickBot="1" x14ac:dyDescent="0.35">
      <c r="A9890" s="17"/>
      <c r="B9890" s="17"/>
      <c r="C9890" s="18"/>
      <c r="D9890" s="1">
        <v>0</v>
      </c>
      <c r="E9890" s="4" t="s">
        <v>69</v>
      </c>
    </row>
    <row r="9891" spans="1:5" ht="15" thickBot="1" x14ac:dyDescent="0.35">
      <c r="A9891" s="19"/>
      <c r="B9891" s="19"/>
      <c r="C9891" s="20"/>
      <c r="D9891" s="5">
        <v>1</v>
      </c>
      <c r="E9891" s="6" t="s">
        <v>70</v>
      </c>
    </row>
    <row r="9892" spans="1:5" ht="15" thickBot="1" x14ac:dyDescent="0.35">
      <c r="A9892" s="9" t="s">
        <v>6237</v>
      </c>
      <c r="B9892" s="9" t="s">
        <v>68</v>
      </c>
      <c r="C9892" s="9" t="s">
        <v>63</v>
      </c>
      <c r="D9892" s="22" t="s">
        <v>4436</v>
      </c>
      <c r="E9892" s="22"/>
    </row>
    <row r="9893" spans="1:5" ht="15" thickBot="1" x14ac:dyDescent="0.35">
      <c r="A9893" s="17"/>
      <c r="B9893" s="17"/>
      <c r="C9893" s="18"/>
      <c r="D9893" s="2" t="s">
        <v>211</v>
      </c>
      <c r="E9893" s="3" t="s">
        <v>212</v>
      </c>
    </row>
    <row r="9894" spans="1:5" ht="15" thickBot="1" x14ac:dyDescent="0.35">
      <c r="A9894" s="17"/>
      <c r="B9894" s="17"/>
      <c r="C9894" s="18"/>
      <c r="D9894" s="1">
        <v>0</v>
      </c>
      <c r="E9894" s="4" t="s">
        <v>69</v>
      </c>
    </row>
    <row r="9895" spans="1:5" ht="15" thickBot="1" x14ac:dyDescent="0.35">
      <c r="A9895" s="19"/>
      <c r="B9895" s="19"/>
      <c r="C9895" s="20"/>
      <c r="D9895" s="5">
        <v>1</v>
      </c>
      <c r="E9895" s="6" t="s">
        <v>70</v>
      </c>
    </row>
    <row r="9896" spans="1:5" ht="15" thickBot="1" x14ac:dyDescent="0.35">
      <c r="A9896" s="9" t="s">
        <v>6238</v>
      </c>
      <c r="B9896" s="9" t="s">
        <v>68</v>
      </c>
      <c r="C9896" s="9" t="s">
        <v>63</v>
      </c>
      <c r="D9896" s="22" t="s">
        <v>4436</v>
      </c>
      <c r="E9896" s="22"/>
    </row>
    <row r="9897" spans="1:5" ht="15" thickBot="1" x14ac:dyDescent="0.35">
      <c r="A9897" s="17"/>
      <c r="B9897" s="17"/>
      <c r="C9897" s="18"/>
      <c r="D9897" s="2" t="s">
        <v>211</v>
      </c>
      <c r="E9897" s="3" t="s">
        <v>212</v>
      </c>
    </row>
    <row r="9898" spans="1:5" ht="15" thickBot="1" x14ac:dyDescent="0.35">
      <c r="A9898" s="17"/>
      <c r="B9898" s="17"/>
      <c r="C9898" s="18"/>
      <c r="D9898" s="1">
        <v>0</v>
      </c>
      <c r="E9898" s="4" t="s">
        <v>69</v>
      </c>
    </row>
    <row r="9899" spans="1:5" ht="15" thickBot="1" x14ac:dyDescent="0.35">
      <c r="A9899" s="19"/>
      <c r="B9899" s="19"/>
      <c r="C9899" s="20"/>
      <c r="D9899" s="5">
        <v>1</v>
      </c>
      <c r="E9899" s="6" t="s">
        <v>70</v>
      </c>
    </row>
    <row r="9900" spans="1:5" ht="15" thickBot="1" x14ac:dyDescent="0.35">
      <c r="A9900" s="9" t="s">
        <v>6239</v>
      </c>
      <c r="B9900" s="9" t="s">
        <v>68</v>
      </c>
      <c r="C9900" s="9" t="s">
        <v>63</v>
      </c>
      <c r="D9900" s="22" t="s">
        <v>4436</v>
      </c>
      <c r="E9900" s="22"/>
    </row>
    <row r="9901" spans="1:5" ht="15" thickBot="1" x14ac:dyDescent="0.35">
      <c r="A9901" s="17"/>
      <c r="B9901" s="17"/>
      <c r="C9901" s="18"/>
      <c r="D9901" s="2" t="s">
        <v>211</v>
      </c>
      <c r="E9901" s="3" t="s">
        <v>212</v>
      </c>
    </row>
    <row r="9902" spans="1:5" ht="15" thickBot="1" x14ac:dyDescent="0.35">
      <c r="A9902" s="17"/>
      <c r="B9902" s="17"/>
      <c r="C9902" s="18"/>
      <c r="D9902" s="1">
        <v>0</v>
      </c>
      <c r="E9902" s="4" t="s">
        <v>69</v>
      </c>
    </row>
    <row r="9903" spans="1:5" ht="15" thickBot="1" x14ac:dyDescent="0.35">
      <c r="A9903" s="19"/>
      <c r="B9903" s="19"/>
      <c r="C9903" s="20"/>
      <c r="D9903" s="5">
        <v>1</v>
      </c>
      <c r="E9903" s="6" t="s">
        <v>70</v>
      </c>
    </row>
    <row r="9904" spans="1:5" ht="15" thickBot="1" x14ac:dyDescent="0.35">
      <c r="A9904" s="9" t="s">
        <v>6240</v>
      </c>
      <c r="B9904" s="9" t="s">
        <v>68</v>
      </c>
      <c r="C9904" s="9" t="s">
        <v>63</v>
      </c>
      <c r="D9904" s="22" t="s">
        <v>4436</v>
      </c>
      <c r="E9904" s="22"/>
    </row>
    <row r="9905" spans="1:5" ht="15" thickBot="1" x14ac:dyDescent="0.35">
      <c r="A9905" s="17"/>
      <c r="B9905" s="17"/>
      <c r="C9905" s="18"/>
      <c r="D9905" s="2" t="s">
        <v>211</v>
      </c>
      <c r="E9905" s="3" t="s">
        <v>212</v>
      </c>
    </row>
    <row r="9906" spans="1:5" ht="15" thickBot="1" x14ac:dyDescent="0.35">
      <c r="A9906" s="17"/>
      <c r="B9906" s="17"/>
      <c r="C9906" s="18"/>
      <c r="D9906" s="1">
        <v>0</v>
      </c>
      <c r="E9906" s="4" t="s">
        <v>69</v>
      </c>
    </row>
    <row r="9907" spans="1:5" ht="15" thickBot="1" x14ac:dyDescent="0.35">
      <c r="A9907" s="19"/>
      <c r="B9907" s="19"/>
      <c r="C9907" s="20"/>
      <c r="D9907" s="5">
        <v>1</v>
      </c>
      <c r="E9907" s="6" t="s">
        <v>70</v>
      </c>
    </row>
    <row r="9908" spans="1:5" ht="15" thickBot="1" x14ac:dyDescent="0.35">
      <c r="A9908" s="9" t="s">
        <v>6241</v>
      </c>
      <c r="B9908" s="9" t="s">
        <v>68</v>
      </c>
      <c r="C9908" s="9" t="s">
        <v>63</v>
      </c>
      <c r="D9908" s="22" t="s">
        <v>4436</v>
      </c>
      <c r="E9908" s="22"/>
    </row>
    <row r="9909" spans="1:5" ht="15" thickBot="1" x14ac:dyDescent="0.35">
      <c r="A9909" s="17"/>
      <c r="B9909" s="17"/>
      <c r="C9909" s="18"/>
      <c r="D9909" s="2" t="s">
        <v>211</v>
      </c>
      <c r="E9909" s="3" t="s">
        <v>212</v>
      </c>
    </row>
    <row r="9910" spans="1:5" ht="15" thickBot="1" x14ac:dyDescent="0.35">
      <c r="A9910" s="17"/>
      <c r="B9910" s="17"/>
      <c r="C9910" s="18"/>
      <c r="D9910" s="1">
        <v>0</v>
      </c>
      <c r="E9910" s="4" t="s">
        <v>69</v>
      </c>
    </row>
    <row r="9911" spans="1:5" ht="15" thickBot="1" x14ac:dyDescent="0.35">
      <c r="A9911" s="19"/>
      <c r="B9911" s="19"/>
      <c r="C9911" s="20"/>
      <c r="D9911" s="5">
        <v>1</v>
      </c>
      <c r="E9911" s="6" t="s">
        <v>70</v>
      </c>
    </row>
    <row r="9912" spans="1:5" ht="15" thickBot="1" x14ac:dyDescent="0.35">
      <c r="A9912" s="9" t="s">
        <v>6242</v>
      </c>
      <c r="B9912" s="9" t="s">
        <v>68</v>
      </c>
      <c r="C9912" s="9" t="s">
        <v>63</v>
      </c>
      <c r="D9912" s="22" t="s">
        <v>4436</v>
      </c>
      <c r="E9912" s="22"/>
    </row>
    <row r="9913" spans="1:5" ht="15" thickBot="1" x14ac:dyDescent="0.35">
      <c r="A9913" s="17"/>
      <c r="B9913" s="17"/>
      <c r="C9913" s="18"/>
      <c r="D9913" s="2" t="s">
        <v>211</v>
      </c>
      <c r="E9913" s="3" t="s">
        <v>212</v>
      </c>
    </row>
    <row r="9914" spans="1:5" ht="15" thickBot="1" x14ac:dyDescent="0.35">
      <c r="A9914" s="17"/>
      <c r="B9914" s="17"/>
      <c r="C9914" s="18"/>
      <c r="D9914" s="1">
        <v>0</v>
      </c>
      <c r="E9914" s="4" t="s">
        <v>69</v>
      </c>
    </row>
    <row r="9915" spans="1:5" ht="15" thickBot="1" x14ac:dyDescent="0.35">
      <c r="A9915" s="19"/>
      <c r="B9915" s="19"/>
      <c r="C9915" s="20"/>
      <c r="D9915" s="5">
        <v>1</v>
      </c>
      <c r="E9915" s="6" t="s">
        <v>70</v>
      </c>
    </row>
    <row r="9916" spans="1:5" ht="15" thickBot="1" x14ac:dyDescent="0.35">
      <c r="A9916" s="9" t="s">
        <v>6243</v>
      </c>
      <c r="B9916" s="9" t="s">
        <v>68</v>
      </c>
      <c r="C9916" s="9" t="s">
        <v>63</v>
      </c>
      <c r="D9916" s="22" t="s">
        <v>4436</v>
      </c>
      <c r="E9916" s="22"/>
    </row>
    <row r="9917" spans="1:5" ht="15" thickBot="1" x14ac:dyDescent="0.35">
      <c r="A9917" s="17"/>
      <c r="B9917" s="17"/>
      <c r="C9917" s="18"/>
      <c r="D9917" s="2" t="s">
        <v>211</v>
      </c>
      <c r="E9917" s="3" t="s">
        <v>212</v>
      </c>
    </row>
    <row r="9918" spans="1:5" ht="15" thickBot="1" x14ac:dyDescent="0.35">
      <c r="A9918" s="17"/>
      <c r="B9918" s="17"/>
      <c r="C9918" s="18"/>
      <c r="D9918" s="1">
        <v>0</v>
      </c>
      <c r="E9918" s="4" t="s">
        <v>69</v>
      </c>
    </row>
    <row r="9919" spans="1:5" ht="15" thickBot="1" x14ac:dyDescent="0.35">
      <c r="A9919" s="19"/>
      <c r="B9919" s="19"/>
      <c r="C9919" s="20"/>
      <c r="D9919" s="5">
        <v>1</v>
      </c>
      <c r="E9919" s="6" t="s">
        <v>70</v>
      </c>
    </row>
    <row r="9920" spans="1:5" ht="15" thickBot="1" x14ac:dyDescent="0.35">
      <c r="A9920" s="9" t="s">
        <v>6244</v>
      </c>
      <c r="B9920" s="9" t="s">
        <v>68</v>
      </c>
      <c r="C9920" s="9" t="s">
        <v>63</v>
      </c>
      <c r="D9920" s="22" t="s">
        <v>4436</v>
      </c>
      <c r="E9920" s="22"/>
    </row>
    <row r="9921" spans="1:5" ht="15" thickBot="1" x14ac:dyDescent="0.35">
      <c r="A9921" s="17"/>
      <c r="B9921" s="17"/>
      <c r="C9921" s="18"/>
      <c r="D9921" s="2" t="s">
        <v>211</v>
      </c>
      <c r="E9921" s="3" t="s">
        <v>212</v>
      </c>
    </row>
    <row r="9922" spans="1:5" ht="15" thickBot="1" x14ac:dyDescent="0.35">
      <c r="A9922" s="17"/>
      <c r="B9922" s="17"/>
      <c r="C9922" s="18"/>
      <c r="D9922" s="1">
        <v>0</v>
      </c>
      <c r="E9922" s="4" t="s">
        <v>69</v>
      </c>
    </row>
    <row r="9923" spans="1:5" ht="15" thickBot="1" x14ac:dyDescent="0.35">
      <c r="A9923" s="19"/>
      <c r="B9923" s="19"/>
      <c r="C9923" s="20"/>
      <c r="D9923" s="5">
        <v>1</v>
      </c>
      <c r="E9923" s="6" t="s">
        <v>70</v>
      </c>
    </row>
    <row r="9924" spans="1:5" ht="15" thickBot="1" x14ac:dyDescent="0.35">
      <c r="A9924" s="9" t="s">
        <v>6245</v>
      </c>
      <c r="B9924" s="9" t="s">
        <v>68</v>
      </c>
      <c r="C9924" s="9" t="s">
        <v>63</v>
      </c>
      <c r="D9924" s="22" t="s">
        <v>4436</v>
      </c>
      <c r="E9924" s="22"/>
    </row>
    <row r="9925" spans="1:5" ht="15" thickBot="1" x14ac:dyDescent="0.35">
      <c r="A9925" s="17"/>
      <c r="B9925" s="17"/>
      <c r="C9925" s="18"/>
      <c r="D9925" s="2" t="s">
        <v>211</v>
      </c>
      <c r="E9925" s="3" t="s">
        <v>212</v>
      </c>
    </row>
    <row r="9926" spans="1:5" ht="15" thickBot="1" x14ac:dyDescent="0.35">
      <c r="A9926" s="17"/>
      <c r="B9926" s="17"/>
      <c r="C9926" s="18"/>
      <c r="D9926" s="1">
        <v>0</v>
      </c>
      <c r="E9926" s="4" t="s">
        <v>69</v>
      </c>
    </row>
    <row r="9927" spans="1:5" ht="15" thickBot="1" x14ac:dyDescent="0.35">
      <c r="A9927" s="19"/>
      <c r="B9927" s="19"/>
      <c r="C9927" s="20"/>
      <c r="D9927" s="5">
        <v>1</v>
      </c>
      <c r="E9927" s="6" t="s">
        <v>70</v>
      </c>
    </row>
    <row r="9928" spans="1:5" ht="15" thickBot="1" x14ac:dyDescent="0.35">
      <c r="A9928" s="9" t="s">
        <v>6246</v>
      </c>
      <c r="B9928" s="9" t="s">
        <v>68</v>
      </c>
      <c r="C9928" s="9" t="s">
        <v>63</v>
      </c>
      <c r="D9928" s="22" t="s">
        <v>4436</v>
      </c>
      <c r="E9928" s="22"/>
    </row>
    <row r="9929" spans="1:5" ht="15" thickBot="1" x14ac:dyDescent="0.35">
      <c r="A9929" s="17"/>
      <c r="B9929" s="17"/>
      <c r="C9929" s="18"/>
      <c r="D9929" s="2" t="s">
        <v>211</v>
      </c>
      <c r="E9929" s="3" t="s">
        <v>212</v>
      </c>
    </row>
    <row r="9930" spans="1:5" ht="15" thickBot="1" x14ac:dyDescent="0.35">
      <c r="A9930" s="17"/>
      <c r="B9930" s="17"/>
      <c r="C9930" s="18"/>
      <c r="D9930" s="1">
        <v>0</v>
      </c>
      <c r="E9930" s="4" t="s">
        <v>69</v>
      </c>
    </row>
    <row r="9931" spans="1:5" ht="15" thickBot="1" x14ac:dyDescent="0.35">
      <c r="A9931" s="19"/>
      <c r="B9931" s="19"/>
      <c r="C9931" s="20"/>
      <c r="D9931" s="5">
        <v>1</v>
      </c>
      <c r="E9931" s="6" t="s">
        <v>70</v>
      </c>
    </row>
    <row r="9932" spans="1:5" ht="15" thickBot="1" x14ac:dyDescent="0.35">
      <c r="A9932" s="9" t="s">
        <v>6247</v>
      </c>
      <c r="B9932" s="9" t="s">
        <v>68</v>
      </c>
      <c r="C9932" s="9" t="s">
        <v>63</v>
      </c>
      <c r="D9932" s="22" t="s">
        <v>4436</v>
      </c>
      <c r="E9932" s="22"/>
    </row>
    <row r="9933" spans="1:5" ht="15" thickBot="1" x14ac:dyDescent="0.35">
      <c r="A9933" s="17"/>
      <c r="B9933" s="17"/>
      <c r="C9933" s="18"/>
      <c r="D9933" s="2" t="s">
        <v>211</v>
      </c>
      <c r="E9933" s="3" t="s">
        <v>212</v>
      </c>
    </row>
    <row r="9934" spans="1:5" ht="15" thickBot="1" x14ac:dyDescent="0.35">
      <c r="A9934" s="17"/>
      <c r="B9934" s="17"/>
      <c r="C9934" s="18"/>
      <c r="D9934" s="1">
        <v>0</v>
      </c>
      <c r="E9934" s="4" t="s">
        <v>69</v>
      </c>
    </row>
    <row r="9935" spans="1:5" ht="15" thickBot="1" x14ac:dyDescent="0.35">
      <c r="A9935" s="19"/>
      <c r="B9935" s="19"/>
      <c r="C9935" s="20"/>
      <c r="D9935" s="5">
        <v>1</v>
      </c>
      <c r="E9935" s="6" t="s">
        <v>70</v>
      </c>
    </row>
    <row r="9936" spans="1:5" ht="15" thickBot="1" x14ac:dyDescent="0.35">
      <c r="A9936" s="9" t="s">
        <v>6248</v>
      </c>
      <c r="B9936" s="9" t="s">
        <v>68</v>
      </c>
      <c r="C9936" s="9" t="s">
        <v>63</v>
      </c>
      <c r="D9936" s="22" t="s">
        <v>4436</v>
      </c>
      <c r="E9936" s="22"/>
    </row>
    <row r="9937" spans="1:5" ht="15" thickBot="1" x14ac:dyDescent="0.35">
      <c r="A9937" s="17"/>
      <c r="B9937" s="17"/>
      <c r="C9937" s="18"/>
      <c r="D9937" s="2" t="s">
        <v>211</v>
      </c>
      <c r="E9937" s="3" t="s">
        <v>212</v>
      </c>
    </row>
    <row r="9938" spans="1:5" ht="15" thickBot="1" x14ac:dyDescent="0.35">
      <c r="A9938" s="17"/>
      <c r="B9938" s="17"/>
      <c r="C9938" s="18"/>
      <c r="D9938" s="1">
        <v>0</v>
      </c>
      <c r="E9938" s="4" t="s">
        <v>69</v>
      </c>
    </row>
    <row r="9939" spans="1:5" ht="15" thickBot="1" x14ac:dyDescent="0.35">
      <c r="A9939" s="19"/>
      <c r="B9939" s="19"/>
      <c r="C9939" s="20"/>
      <c r="D9939" s="5">
        <v>1</v>
      </c>
      <c r="E9939" s="6" t="s">
        <v>70</v>
      </c>
    </row>
    <row r="9940" spans="1:5" ht="15" thickBot="1" x14ac:dyDescent="0.35">
      <c r="A9940" s="9" t="s">
        <v>6249</v>
      </c>
      <c r="B9940" s="9" t="s">
        <v>68</v>
      </c>
      <c r="C9940" s="9" t="s">
        <v>63</v>
      </c>
      <c r="D9940" s="22" t="s">
        <v>4436</v>
      </c>
      <c r="E9940" s="22"/>
    </row>
    <row r="9941" spans="1:5" ht="15" thickBot="1" x14ac:dyDescent="0.35">
      <c r="A9941" s="17"/>
      <c r="B9941" s="17"/>
      <c r="C9941" s="18"/>
      <c r="D9941" s="2" t="s">
        <v>211</v>
      </c>
      <c r="E9941" s="3" t="s">
        <v>212</v>
      </c>
    </row>
    <row r="9942" spans="1:5" ht="15" thickBot="1" x14ac:dyDescent="0.35">
      <c r="A9942" s="17"/>
      <c r="B9942" s="17"/>
      <c r="C9942" s="18"/>
      <c r="D9942" s="1">
        <v>0</v>
      </c>
      <c r="E9942" s="4" t="s">
        <v>69</v>
      </c>
    </row>
    <row r="9943" spans="1:5" ht="15" thickBot="1" x14ac:dyDescent="0.35">
      <c r="A9943" s="19"/>
      <c r="B9943" s="19"/>
      <c r="C9943" s="20"/>
      <c r="D9943" s="5">
        <v>1</v>
      </c>
      <c r="E9943" s="6" t="s">
        <v>70</v>
      </c>
    </row>
    <row r="9944" spans="1:5" ht="15" thickBot="1" x14ac:dyDescent="0.35">
      <c r="A9944" s="9" t="s">
        <v>6250</v>
      </c>
      <c r="B9944" s="9" t="s">
        <v>68</v>
      </c>
      <c r="C9944" s="9" t="s">
        <v>63</v>
      </c>
      <c r="D9944" s="22" t="s">
        <v>4436</v>
      </c>
      <c r="E9944" s="22"/>
    </row>
    <row r="9945" spans="1:5" ht="15" thickBot="1" x14ac:dyDescent="0.35">
      <c r="A9945" s="17"/>
      <c r="B9945" s="17"/>
      <c r="C9945" s="18"/>
      <c r="D9945" s="2" t="s">
        <v>211</v>
      </c>
      <c r="E9945" s="3" t="s">
        <v>212</v>
      </c>
    </row>
    <row r="9946" spans="1:5" ht="15" thickBot="1" x14ac:dyDescent="0.35">
      <c r="A9946" s="17"/>
      <c r="B9946" s="17"/>
      <c r="C9946" s="18"/>
      <c r="D9946" s="1">
        <v>0</v>
      </c>
      <c r="E9946" s="4" t="s">
        <v>69</v>
      </c>
    </row>
    <row r="9947" spans="1:5" ht="15" thickBot="1" x14ac:dyDescent="0.35">
      <c r="A9947" s="19"/>
      <c r="B9947" s="19"/>
      <c r="C9947" s="20"/>
      <c r="D9947" s="5">
        <v>1</v>
      </c>
      <c r="E9947" s="6" t="s">
        <v>70</v>
      </c>
    </row>
    <row r="9948" spans="1:5" ht="15" thickBot="1" x14ac:dyDescent="0.35">
      <c r="A9948" s="9" t="s">
        <v>6251</v>
      </c>
      <c r="B9948" s="9" t="s">
        <v>68</v>
      </c>
      <c r="C9948" s="9" t="s">
        <v>63</v>
      </c>
      <c r="D9948" s="22" t="s">
        <v>4436</v>
      </c>
      <c r="E9948" s="22"/>
    </row>
    <row r="9949" spans="1:5" ht="15" thickBot="1" x14ac:dyDescent="0.35">
      <c r="A9949" s="17"/>
      <c r="B9949" s="17"/>
      <c r="C9949" s="18"/>
      <c r="D9949" s="2" t="s">
        <v>211</v>
      </c>
      <c r="E9949" s="3" t="s">
        <v>212</v>
      </c>
    </row>
    <row r="9950" spans="1:5" ht="15" thickBot="1" x14ac:dyDescent="0.35">
      <c r="A9950" s="17"/>
      <c r="B9950" s="17"/>
      <c r="C9950" s="18"/>
      <c r="D9950" s="1">
        <v>0</v>
      </c>
      <c r="E9950" s="4" t="s">
        <v>69</v>
      </c>
    </row>
    <row r="9951" spans="1:5" ht="15" thickBot="1" x14ac:dyDescent="0.35">
      <c r="A9951" s="19"/>
      <c r="B9951" s="19"/>
      <c r="C9951" s="20"/>
      <c r="D9951" s="5">
        <v>1</v>
      </c>
      <c r="E9951" s="6" t="s">
        <v>70</v>
      </c>
    </row>
    <row r="9952" spans="1:5" ht="15" thickBot="1" x14ac:dyDescent="0.35">
      <c r="A9952" s="9" t="s">
        <v>6252</v>
      </c>
      <c r="B9952" s="9" t="s">
        <v>68</v>
      </c>
      <c r="C9952" s="9" t="s">
        <v>63</v>
      </c>
      <c r="D9952" s="22" t="s">
        <v>4436</v>
      </c>
      <c r="E9952" s="22"/>
    </row>
    <row r="9953" spans="1:5" ht="15" thickBot="1" x14ac:dyDescent="0.35">
      <c r="A9953" s="17"/>
      <c r="B9953" s="17"/>
      <c r="C9953" s="18"/>
      <c r="D9953" s="2" t="s">
        <v>211</v>
      </c>
      <c r="E9953" s="3" t="s">
        <v>212</v>
      </c>
    </row>
    <row r="9954" spans="1:5" ht="15" thickBot="1" x14ac:dyDescent="0.35">
      <c r="A9954" s="17"/>
      <c r="B9954" s="17"/>
      <c r="C9954" s="18"/>
      <c r="D9954" s="1">
        <v>0</v>
      </c>
      <c r="E9954" s="4" t="s">
        <v>69</v>
      </c>
    </row>
    <row r="9955" spans="1:5" ht="15" thickBot="1" x14ac:dyDescent="0.35">
      <c r="A9955" s="19"/>
      <c r="B9955" s="19"/>
      <c r="C9955" s="20"/>
      <c r="D9955" s="5">
        <v>1</v>
      </c>
      <c r="E9955" s="6" t="s">
        <v>70</v>
      </c>
    </row>
    <row r="9956" spans="1:5" ht="15" thickBot="1" x14ac:dyDescent="0.35">
      <c r="A9956" s="9" t="s">
        <v>4798</v>
      </c>
      <c r="B9956" s="9" t="s">
        <v>68</v>
      </c>
      <c r="C9956" s="9" t="s">
        <v>63</v>
      </c>
      <c r="D9956" s="22" t="s">
        <v>4436</v>
      </c>
      <c r="E9956" s="22"/>
    </row>
    <row r="9957" spans="1:5" ht="15" thickBot="1" x14ac:dyDescent="0.35">
      <c r="A9957" s="17"/>
      <c r="B9957" s="17"/>
      <c r="C9957" s="18"/>
      <c r="D9957" s="2" t="s">
        <v>211</v>
      </c>
      <c r="E9957" s="3" t="s">
        <v>212</v>
      </c>
    </row>
    <row r="9958" spans="1:5" ht="15" thickBot="1" x14ac:dyDescent="0.35">
      <c r="A9958" s="17"/>
      <c r="B9958" s="17"/>
      <c r="C9958" s="18"/>
      <c r="D9958" s="1">
        <v>0</v>
      </c>
      <c r="E9958" s="4" t="s">
        <v>69</v>
      </c>
    </row>
    <row r="9959" spans="1:5" ht="15" thickBot="1" x14ac:dyDescent="0.35">
      <c r="A9959" s="19"/>
      <c r="B9959" s="19"/>
      <c r="C9959" s="20"/>
      <c r="D9959" s="5">
        <v>1</v>
      </c>
      <c r="E9959" s="6" t="s">
        <v>70</v>
      </c>
    </row>
    <row r="9960" spans="1:5" ht="15" thickBot="1" x14ac:dyDescent="0.35">
      <c r="A9960" s="9" t="s">
        <v>4799</v>
      </c>
      <c r="B9960" s="9" t="s">
        <v>68</v>
      </c>
      <c r="C9960" s="9" t="s">
        <v>63</v>
      </c>
      <c r="D9960" s="22" t="s">
        <v>4436</v>
      </c>
      <c r="E9960" s="22"/>
    </row>
    <row r="9961" spans="1:5" ht="15" thickBot="1" x14ac:dyDescent="0.35">
      <c r="A9961" s="17"/>
      <c r="B9961" s="17"/>
      <c r="C9961" s="18"/>
      <c r="D9961" s="2" t="s">
        <v>211</v>
      </c>
      <c r="E9961" s="3" t="s">
        <v>212</v>
      </c>
    </row>
    <row r="9962" spans="1:5" ht="15" thickBot="1" x14ac:dyDescent="0.35">
      <c r="A9962" s="17"/>
      <c r="B9962" s="17"/>
      <c r="C9962" s="18"/>
      <c r="D9962" s="1">
        <v>0</v>
      </c>
      <c r="E9962" s="4" t="s">
        <v>69</v>
      </c>
    </row>
    <row r="9963" spans="1:5" ht="15" thickBot="1" x14ac:dyDescent="0.35">
      <c r="A9963" s="19"/>
      <c r="B9963" s="19"/>
      <c r="C9963" s="20"/>
      <c r="D9963" s="5">
        <v>1</v>
      </c>
      <c r="E9963" s="6" t="s">
        <v>70</v>
      </c>
    </row>
    <row r="9964" spans="1:5" ht="15" thickBot="1" x14ac:dyDescent="0.35">
      <c r="A9964" s="9" t="s">
        <v>4800</v>
      </c>
      <c r="B9964" s="9" t="s">
        <v>68</v>
      </c>
      <c r="C9964" s="9" t="s">
        <v>63</v>
      </c>
      <c r="D9964" s="22" t="s">
        <v>4436</v>
      </c>
      <c r="E9964" s="22"/>
    </row>
    <row r="9965" spans="1:5" ht="15" thickBot="1" x14ac:dyDescent="0.35">
      <c r="A9965" s="17"/>
      <c r="B9965" s="17"/>
      <c r="C9965" s="18"/>
      <c r="D9965" s="2" t="s">
        <v>211</v>
      </c>
      <c r="E9965" s="3" t="s">
        <v>212</v>
      </c>
    </row>
    <row r="9966" spans="1:5" ht="15" thickBot="1" x14ac:dyDescent="0.35">
      <c r="A9966" s="17"/>
      <c r="B9966" s="17"/>
      <c r="C9966" s="18"/>
      <c r="D9966" s="1">
        <v>0</v>
      </c>
      <c r="E9966" s="4" t="s">
        <v>69</v>
      </c>
    </row>
    <row r="9967" spans="1:5" ht="15" thickBot="1" x14ac:dyDescent="0.35">
      <c r="A9967" s="19"/>
      <c r="B9967" s="19"/>
      <c r="C9967" s="20"/>
      <c r="D9967" s="5">
        <v>1</v>
      </c>
      <c r="E9967" s="6" t="s">
        <v>70</v>
      </c>
    </row>
    <row r="9968" spans="1:5" ht="15" thickBot="1" x14ac:dyDescent="0.35">
      <c r="A9968" s="9" t="s">
        <v>4801</v>
      </c>
      <c r="B9968" s="9" t="s">
        <v>68</v>
      </c>
      <c r="C9968" s="9" t="s">
        <v>63</v>
      </c>
      <c r="D9968" s="22" t="s">
        <v>4436</v>
      </c>
      <c r="E9968" s="22"/>
    </row>
    <row r="9969" spans="1:5" ht="15" thickBot="1" x14ac:dyDescent="0.35">
      <c r="A9969" s="17"/>
      <c r="B9969" s="17"/>
      <c r="C9969" s="18"/>
      <c r="D9969" s="2" t="s">
        <v>211</v>
      </c>
      <c r="E9969" s="3" t="s">
        <v>212</v>
      </c>
    </row>
    <row r="9970" spans="1:5" ht="15" thickBot="1" x14ac:dyDescent="0.35">
      <c r="A9970" s="17"/>
      <c r="B9970" s="17"/>
      <c r="C9970" s="18"/>
      <c r="D9970" s="1">
        <v>0</v>
      </c>
      <c r="E9970" s="4" t="s">
        <v>69</v>
      </c>
    </row>
    <row r="9971" spans="1:5" ht="15" thickBot="1" x14ac:dyDescent="0.35">
      <c r="A9971" s="19"/>
      <c r="B9971" s="19"/>
      <c r="C9971" s="20"/>
      <c r="D9971" s="5">
        <v>1</v>
      </c>
      <c r="E9971" s="6" t="s">
        <v>70</v>
      </c>
    </row>
    <row r="9972" spans="1:5" ht="15" thickBot="1" x14ac:dyDescent="0.35">
      <c r="A9972" s="9" t="s">
        <v>4802</v>
      </c>
      <c r="B9972" s="9" t="s">
        <v>68</v>
      </c>
      <c r="C9972" s="9" t="s">
        <v>63</v>
      </c>
      <c r="D9972" s="22" t="s">
        <v>4436</v>
      </c>
      <c r="E9972" s="22"/>
    </row>
    <row r="9973" spans="1:5" ht="15" thickBot="1" x14ac:dyDescent="0.35">
      <c r="A9973" s="17"/>
      <c r="B9973" s="17"/>
      <c r="C9973" s="18"/>
      <c r="D9973" s="2" t="s">
        <v>211</v>
      </c>
      <c r="E9973" s="3" t="s">
        <v>212</v>
      </c>
    </row>
    <row r="9974" spans="1:5" ht="15" thickBot="1" x14ac:dyDescent="0.35">
      <c r="A9974" s="17"/>
      <c r="B9974" s="17"/>
      <c r="C9974" s="18"/>
      <c r="D9974" s="1">
        <v>0</v>
      </c>
      <c r="E9974" s="4" t="s">
        <v>69</v>
      </c>
    </row>
    <row r="9975" spans="1:5" ht="15" thickBot="1" x14ac:dyDescent="0.35">
      <c r="A9975" s="19"/>
      <c r="B9975" s="19"/>
      <c r="C9975" s="20"/>
      <c r="D9975" s="5">
        <v>1</v>
      </c>
      <c r="E9975" s="6" t="s">
        <v>70</v>
      </c>
    </row>
    <row r="9976" spans="1:5" ht="15" thickBot="1" x14ac:dyDescent="0.35">
      <c r="A9976" s="9" t="s">
        <v>4803</v>
      </c>
      <c r="B9976" s="9" t="s">
        <v>68</v>
      </c>
      <c r="C9976" s="9" t="s">
        <v>63</v>
      </c>
      <c r="D9976" s="22" t="s">
        <v>4436</v>
      </c>
      <c r="E9976" s="22"/>
    </row>
    <row r="9977" spans="1:5" ht="15" thickBot="1" x14ac:dyDescent="0.35">
      <c r="A9977" s="17"/>
      <c r="B9977" s="17"/>
      <c r="C9977" s="18"/>
      <c r="D9977" s="2" t="s">
        <v>211</v>
      </c>
      <c r="E9977" s="3" t="s">
        <v>212</v>
      </c>
    </row>
    <row r="9978" spans="1:5" ht="15" thickBot="1" x14ac:dyDescent="0.35">
      <c r="A9978" s="17"/>
      <c r="B9978" s="17"/>
      <c r="C9978" s="18"/>
      <c r="D9978" s="1">
        <v>0</v>
      </c>
      <c r="E9978" s="4" t="s">
        <v>69</v>
      </c>
    </row>
    <row r="9979" spans="1:5" ht="15" thickBot="1" x14ac:dyDescent="0.35">
      <c r="A9979" s="19"/>
      <c r="B9979" s="19"/>
      <c r="C9979" s="20"/>
      <c r="D9979" s="5">
        <v>1</v>
      </c>
      <c r="E9979" s="6" t="s">
        <v>70</v>
      </c>
    </row>
    <row r="9980" spans="1:5" ht="15" thickBot="1" x14ac:dyDescent="0.35">
      <c r="A9980" s="9" t="s">
        <v>4804</v>
      </c>
      <c r="B9980" s="9" t="s">
        <v>68</v>
      </c>
      <c r="C9980" s="9" t="s">
        <v>63</v>
      </c>
      <c r="D9980" s="22" t="s">
        <v>4436</v>
      </c>
      <c r="E9980" s="22"/>
    </row>
    <row r="9981" spans="1:5" ht="15" thickBot="1" x14ac:dyDescent="0.35">
      <c r="A9981" s="17"/>
      <c r="B9981" s="17"/>
      <c r="C9981" s="18"/>
      <c r="D9981" s="2" t="s">
        <v>211</v>
      </c>
      <c r="E9981" s="3" t="s">
        <v>212</v>
      </c>
    </row>
    <row r="9982" spans="1:5" ht="15" thickBot="1" x14ac:dyDescent="0.35">
      <c r="A9982" s="17"/>
      <c r="B9982" s="17"/>
      <c r="C9982" s="18"/>
      <c r="D9982" s="1">
        <v>0</v>
      </c>
      <c r="E9982" s="4" t="s">
        <v>69</v>
      </c>
    </row>
    <row r="9983" spans="1:5" ht="15" thickBot="1" x14ac:dyDescent="0.35">
      <c r="A9983" s="19"/>
      <c r="B9983" s="19"/>
      <c r="C9983" s="20"/>
      <c r="D9983" s="5">
        <v>1</v>
      </c>
      <c r="E9983" s="6" t="s">
        <v>70</v>
      </c>
    </row>
    <row r="9984" spans="1:5" ht="15" thickBot="1" x14ac:dyDescent="0.35">
      <c r="A9984" s="9" t="s">
        <v>4805</v>
      </c>
      <c r="B9984" s="9" t="s">
        <v>68</v>
      </c>
      <c r="C9984" s="9" t="s">
        <v>63</v>
      </c>
      <c r="D9984" s="22" t="s">
        <v>4436</v>
      </c>
      <c r="E9984" s="22"/>
    </row>
    <row r="9985" spans="1:5" ht="15" thickBot="1" x14ac:dyDescent="0.35">
      <c r="A9985" s="17"/>
      <c r="B9985" s="17"/>
      <c r="C9985" s="18"/>
      <c r="D9985" s="2" t="s">
        <v>211</v>
      </c>
      <c r="E9985" s="3" t="s">
        <v>212</v>
      </c>
    </row>
    <row r="9986" spans="1:5" ht="15" thickBot="1" x14ac:dyDescent="0.35">
      <c r="A9986" s="17"/>
      <c r="B9986" s="17"/>
      <c r="C9986" s="18"/>
      <c r="D9986" s="1">
        <v>0</v>
      </c>
      <c r="E9986" s="4" t="s">
        <v>69</v>
      </c>
    </row>
    <row r="9987" spans="1:5" ht="15" thickBot="1" x14ac:dyDescent="0.35">
      <c r="A9987" s="19"/>
      <c r="B9987" s="19"/>
      <c r="C9987" s="20"/>
      <c r="D9987" s="5">
        <v>1</v>
      </c>
      <c r="E9987" s="6" t="s">
        <v>70</v>
      </c>
    </row>
    <row r="9988" spans="1:5" ht="15" thickBot="1" x14ac:dyDescent="0.35">
      <c r="A9988" s="9" t="s">
        <v>6253</v>
      </c>
      <c r="B9988" s="9" t="s">
        <v>68</v>
      </c>
      <c r="C9988" s="9" t="s">
        <v>63</v>
      </c>
      <c r="D9988" s="22" t="s">
        <v>4436</v>
      </c>
      <c r="E9988" s="22"/>
    </row>
    <row r="9989" spans="1:5" ht="15" thickBot="1" x14ac:dyDescent="0.35">
      <c r="A9989" s="17"/>
      <c r="B9989" s="17"/>
      <c r="C9989" s="18"/>
      <c r="D9989" s="2" t="s">
        <v>211</v>
      </c>
      <c r="E9989" s="3" t="s">
        <v>212</v>
      </c>
    </row>
    <row r="9990" spans="1:5" ht="15" thickBot="1" x14ac:dyDescent="0.35">
      <c r="A9990" s="17"/>
      <c r="B9990" s="17"/>
      <c r="C9990" s="18"/>
      <c r="D9990" s="1">
        <v>0</v>
      </c>
      <c r="E9990" s="4" t="s">
        <v>69</v>
      </c>
    </row>
    <row r="9991" spans="1:5" ht="15" thickBot="1" x14ac:dyDescent="0.35">
      <c r="A9991" s="19"/>
      <c r="B9991" s="19"/>
      <c r="C9991" s="20"/>
      <c r="D9991" s="5">
        <v>1</v>
      </c>
      <c r="E9991" s="6" t="s">
        <v>70</v>
      </c>
    </row>
    <row r="9992" spans="1:5" ht="15" thickBot="1" x14ac:dyDescent="0.35">
      <c r="A9992" s="9" t="s">
        <v>6254</v>
      </c>
      <c r="B9992" s="9" t="s">
        <v>68</v>
      </c>
      <c r="C9992" s="9" t="s">
        <v>63</v>
      </c>
      <c r="D9992" s="22" t="s">
        <v>4436</v>
      </c>
      <c r="E9992" s="22"/>
    </row>
    <row r="9993" spans="1:5" ht="15" thickBot="1" x14ac:dyDescent="0.35">
      <c r="A9993" s="17"/>
      <c r="B9993" s="17"/>
      <c r="C9993" s="18"/>
      <c r="D9993" s="2" t="s">
        <v>211</v>
      </c>
      <c r="E9993" s="3" t="s">
        <v>212</v>
      </c>
    </row>
    <row r="9994" spans="1:5" ht="15" thickBot="1" x14ac:dyDescent="0.35">
      <c r="A9994" s="17"/>
      <c r="B9994" s="17"/>
      <c r="C9994" s="18"/>
      <c r="D9994" s="1">
        <v>0</v>
      </c>
      <c r="E9994" s="4" t="s">
        <v>69</v>
      </c>
    </row>
    <row r="9995" spans="1:5" ht="15" thickBot="1" x14ac:dyDescent="0.35">
      <c r="A9995" s="19"/>
      <c r="B9995" s="19"/>
      <c r="C9995" s="20"/>
      <c r="D9995" s="5">
        <v>1</v>
      </c>
      <c r="E9995" s="6" t="s">
        <v>70</v>
      </c>
    </row>
    <row r="9996" spans="1:5" ht="15" thickBot="1" x14ac:dyDescent="0.35">
      <c r="A9996" s="9" t="s">
        <v>6255</v>
      </c>
      <c r="B9996" s="9" t="s">
        <v>68</v>
      </c>
      <c r="C9996" s="9" t="s">
        <v>63</v>
      </c>
      <c r="D9996" s="22" t="s">
        <v>4436</v>
      </c>
      <c r="E9996" s="22"/>
    </row>
    <row r="9997" spans="1:5" ht="15" thickBot="1" x14ac:dyDescent="0.35">
      <c r="A9997" s="17"/>
      <c r="B9997" s="17"/>
      <c r="C9997" s="18"/>
      <c r="D9997" s="2" t="s">
        <v>211</v>
      </c>
      <c r="E9997" s="3" t="s">
        <v>212</v>
      </c>
    </row>
    <row r="9998" spans="1:5" ht="15" thickBot="1" x14ac:dyDescent="0.35">
      <c r="A9998" s="17"/>
      <c r="B9998" s="17"/>
      <c r="C9998" s="18"/>
      <c r="D9998" s="1">
        <v>0</v>
      </c>
      <c r="E9998" s="4" t="s">
        <v>69</v>
      </c>
    </row>
    <row r="9999" spans="1:5" ht="15" thickBot="1" x14ac:dyDescent="0.35">
      <c r="A9999" s="19"/>
      <c r="B9999" s="19"/>
      <c r="C9999" s="20"/>
      <c r="D9999" s="5">
        <v>1</v>
      </c>
      <c r="E9999" s="6" t="s">
        <v>70</v>
      </c>
    </row>
    <row r="10000" spans="1:5" ht="15" thickBot="1" x14ac:dyDescent="0.35">
      <c r="A10000" s="9" t="s">
        <v>4806</v>
      </c>
      <c r="B10000" s="9" t="s">
        <v>68</v>
      </c>
      <c r="C10000" s="9" t="s">
        <v>63</v>
      </c>
      <c r="D10000" s="22" t="s">
        <v>4436</v>
      </c>
      <c r="E10000" s="22"/>
    </row>
    <row r="10001" spans="1:5" ht="15" thickBot="1" x14ac:dyDescent="0.35">
      <c r="A10001" s="17"/>
      <c r="B10001" s="17"/>
      <c r="C10001" s="18"/>
      <c r="D10001" s="2" t="s">
        <v>211</v>
      </c>
      <c r="E10001" s="3" t="s">
        <v>212</v>
      </c>
    </row>
    <row r="10002" spans="1:5" ht="15" thickBot="1" x14ac:dyDescent="0.35">
      <c r="A10002" s="17"/>
      <c r="B10002" s="17"/>
      <c r="C10002" s="18"/>
      <c r="D10002" s="1">
        <v>0</v>
      </c>
      <c r="E10002" s="4" t="s">
        <v>69</v>
      </c>
    </row>
    <row r="10003" spans="1:5" ht="15" thickBot="1" x14ac:dyDescent="0.35">
      <c r="A10003" s="19"/>
      <c r="B10003" s="19"/>
      <c r="C10003" s="20"/>
      <c r="D10003" s="5">
        <v>1</v>
      </c>
      <c r="E10003" s="6" t="s">
        <v>70</v>
      </c>
    </row>
    <row r="10004" spans="1:5" ht="15" thickBot="1" x14ac:dyDescent="0.35">
      <c r="A10004" s="9" t="s">
        <v>4807</v>
      </c>
      <c r="B10004" s="9" t="s">
        <v>68</v>
      </c>
      <c r="C10004" s="9" t="s">
        <v>63</v>
      </c>
      <c r="D10004" s="22" t="s">
        <v>4436</v>
      </c>
      <c r="E10004" s="22"/>
    </row>
    <row r="10005" spans="1:5" ht="15" thickBot="1" x14ac:dyDescent="0.35">
      <c r="A10005" s="17"/>
      <c r="B10005" s="17"/>
      <c r="C10005" s="18"/>
      <c r="D10005" s="2" t="s">
        <v>211</v>
      </c>
      <c r="E10005" s="3" t="s">
        <v>212</v>
      </c>
    </row>
    <row r="10006" spans="1:5" ht="15" thickBot="1" x14ac:dyDescent="0.35">
      <c r="A10006" s="17"/>
      <c r="B10006" s="17"/>
      <c r="C10006" s="18"/>
      <c r="D10006" s="1">
        <v>0</v>
      </c>
      <c r="E10006" s="4" t="s">
        <v>69</v>
      </c>
    </row>
    <row r="10007" spans="1:5" ht="15" thickBot="1" x14ac:dyDescent="0.35">
      <c r="A10007" s="19"/>
      <c r="B10007" s="19"/>
      <c r="C10007" s="20"/>
      <c r="D10007" s="5">
        <v>1</v>
      </c>
      <c r="E10007" s="6" t="s">
        <v>70</v>
      </c>
    </row>
    <row r="10008" spans="1:5" ht="15" thickBot="1" x14ac:dyDescent="0.35">
      <c r="A10008" s="9" t="s">
        <v>4808</v>
      </c>
      <c r="B10008" s="9" t="s">
        <v>68</v>
      </c>
      <c r="C10008" s="9" t="s">
        <v>63</v>
      </c>
      <c r="D10008" s="22" t="s">
        <v>4436</v>
      </c>
      <c r="E10008" s="22"/>
    </row>
    <row r="10009" spans="1:5" ht="15" thickBot="1" x14ac:dyDescent="0.35">
      <c r="A10009" s="17"/>
      <c r="B10009" s="17"/>
      <c r="C10009" s="18"/>
      <c r="D10009" s="2" t="s">
        <v>211</v>
      </c>
      <c r="E10009" s="3" t="s">
        <v>212</v>
      </c>
    </row>
    <row r="10010" spans="1:5" ht="15" thickBot="1" x14ac:dyDescent="0.35">
      <c r="A10010" s="17"/>
      <c r="B10010" s="17"/>
      <c r="C10010" s="18"/>
      <c r="D10010" s="1">
        <v>0</v>
      </c>
      <c r="E10010" s="4" t="s">
        <v>69</v>
      </c>
    </row>
    <row r="10011" spans="1:5" ht="15" thickBot="1" x14ac:dyDescent="0.35">
      <c r="A10011" s="19"/>
      <c r="B10011" s="19"/>
      <c r="C10011" s="20"/>
      <c r="D10011" s="5">
        <v>1</v>
      </c>
      <c r="E10011" s="6" t="s">
        <v>70</v>
      </c>
    </row>
    <row r="10012" spans="1:5" ht="15" thickBot="1" x14ac:dyDescent="0.35">
      <c r="A10012" s="9" t="s">
        <v>4809</v>
      </c>
      <c r="B10012" s="9" t="s">
        <v>68</v>
      </c>
      <c r="C10012" s="9" t="s">
        <v>63</v>
      </c>
      <c r="D10012" s="22" t="s">
        <v>4436</v>
      </c>
      <c r="E10012" s="22"/>
    </row>
    <row r="10013" spans="1:5" ht="15" thickBot="1" x14ac:dyDescent="0.35">
      <c r="A10013" s="17"/>
      <c r="B10013" s="17"/>
      <c r="C10013" s="18"/>
      <c r="D10013" s="2" t="s">
        <v>211</v>
      </c>
      <c r="E10013" s="3" t="s">
        <v>212</v>
      </c>
    </row>
    <row r="10014" spans="1:5" ht="15" thickBot="1" x14ac:dyDescent="0.35">
      <c r="A10014" s="17"/>
      <c r="B10014" s="17"/>
      <c r="C10014" s="18"/>
      <c r="D10014" s="1">
        <v>0</v>
      </c>
      <c r="E10014" s="4" t="s">
        <v>69</v>
      </c>
    </row>
    <row r="10015" spans="1:5" ht="15" thickBot="1" x14ac:dyDescent="0.35">
      <c r="A10015" s="19"/>
      <c r="B10015" s="19"/>
      <c r="C10015" s="20"/>
      <c r="D10015" s="5">
        <v>1</v>
      </c>
      <c r="E10015" s="6" t="s">
        <v>70</v>
      </c>
    </row>
    <row r="10016" spans="1:5" ht="15" thickBot="1" x14ac:dyDescent="0.35">
      <c r="A10016" s="9" t="s">
        <v>4810</v>
      </c>
      <c r="B10016" s="9" t="s">
        <v>68</v>
      </c>
      <c r="C10016" s="9" t="s">
        <v>63</v>
      </c>
      <c r="D10016" s="22" t="s">
        <v>4436</v>
      </c>
      <c r="E10016" s="22"/>
    </row>
    <row r="10017" spans="1:5" ht="15" thickBot="1" x14ac:dyDescent="0.35">
      <c r="A10017" s="17"/>
      <c r="B10017" s="17"/>
      <c r="C10017" s="18"/>
      <c r="D10017" s="2" t="s">
        <v>211</v>
      </c>
      <c r="E10017" s="3" t="s">
        <v>212</v>
      </c>
    </row>
    <row r="10018" spans="1:5" ht="15" thickBot="1" x14ac:dyDescent="0.35">
      <c r="A10018" s="17"/>
      <c r="B10018" s="17"/>
      <c r="C10018" s="18"/>
      <c r="D10018" s="1">
        <v>0</v>
      </c>
      <c r="E10018" s="4" t="s">
        <v>69</v>
      </c>
    </row>
    <row r="10019" spans="1:5" ht="15" thickBot="1" x14ac:dyDescent="0.35">
      <c r="A10019" s="19"/>
      <c r="B10019" s="19"/>
      <c r="C10019" s="20"/>
      <c r="D10019" s="5">
        <v>1</v>
      </c>
      <c r="E10019" s="6" t="s">
        <v>70</v>
      </c>
    </row>
    <row r="10020" spans="1:5" ht="15" thickBot="1" x14ac:dyDescent="0.35">
      <c r="A10020" s="9" t="s">
        <v>4811</v>
      </c>
      <c r="B10020" s="9" t="s">
        <v>68</v>
      </c>
      <c r="C10020" s="9" t="s">
        <v>63</v>
      </c>
      <c r="D10020" s="22" t="s">
        <v>4436</v>
      </c>
      <c r="E10020" s="22"/>
    </row>
    <row r="10021" spans="1:5" ht="15" thickBot="1" x14ac:dyDescent="0.35">
      <c r="A10021" s="17"/>
      <c r="B10021" s="17"/>
      <c r="C10021" s="18"/>
      <c r="D10021" s="2" t="s">
        <v>211</v>
      </c>
      <c r="E10021" s="3" t="s">
        <v>212</v>
      </c>
    </row>
    <row r="10022" spans="1:5" ht="15" thickBot="1" x14ac:dyDescent="0.35">
      <c r="A10022" s="17"/>
      <c r="B10022" s="17"/>
      <c r="C10022" s="18"/>
      <c r="D10022" s="1">
        <v>0</v>
      </c>
      <c r="E10022" s="4" t="s">
        <v>69</v>
      </c>
    </row>
    <row r="10023" spans="1:5" ht="15" thickBot="1" x14ac:dyDescent="0.35">
      <c r="A10023" s="19"/>
      <c r="B10023" s="19"/>
      <c r="C10023" s="20"/>
      <c r="D10023" s="5">
        <v>1</v>
      </c>
      <c r="E10023" s="6" t="s">
        <v>70</v>
      </c>
    </row>
    <row r="10024" spans="1:5" ht="15" thickBot="1" x14ac:dyDescent="0.35">
      <c r="A10024" s="9" t="s">
        <v>4812</v>
      </c>
      <c r="B10024" s="9" t="s">
        <v>68</v>
      </c>
      <c r="C10024" s="9" t="s">
        <v>63</v>
      </c>
      <c r="D10024" s="22" t="s">
        <v>4436</v>
      </c>
      <c r="E10024" s="22"/>
    </row>
    <row r="10025" spans="1:5" ht="15" thickBot="1" x14ac:dyDescent="0.35">
      <c r="A10025" s="17"/>
      <c r="B10025" s="17"/>
      <c r="C10025" s="18"/>
      <c r="D10025" s="2" t="s">
        <v>211</v>
      </c>
      <c r="E10025" s="3" t="s">
        <v>212</v>
      </c>
    </row>
    <row r="10026" spans="1:5" ht="15" thickBot="1" x14ac:dyDescent="0.35">
      <c r="A10026" s="17"/>
      <c r="B10026" s="17"/>
      <c r="C10026" s="18"/>
      <c r="D10026" s="1">
        <v>0</v>
      </c>
      <c r="E10026" s="4" t="s">
        <v>69</v>
      </c>
    </row>
    <row r="10027" spans="1:5" ht="15" thickBot="1" x14ac:dyDescent="0.35">
      <c r="A10027" s="19"/>
      <c r="B10027" s="19"/>
      <c r="C10027" s="20"/>
      <c r="D10027" s="5">
        <v>1</v>
      </c>
      <c r="E10027" s="6" t="s">
        <v>70</v>
      </c>
    </row>
    <row r="10028" spans="1:5" ht="15" thickBot="1" x14ac:dyDescent="0.35">
      <c r="A10028" s="9" t="s">
        <v>4877</v>
      </c>
      <c r="B10028" s="9" t="s">
        <v>68</v>
      </c>
      <c r="C10028" s="9" t="s">
        <v>63</v>
      </c>
      <c r="D10028" s="22" t="s">
        <v>4436</v>
      </c>
      <c r="E10028" s="22"/>
    </row>
    <row r="10029" spans="1:5" ht="15" thickBot="1" x14ac:dyDescent="0.35">
      <c r="A10029" s="17"/>
      <c r="B10029" s="17"/>
      <c r="C10029" s="18"/>
      <c r="D10029" s="2" t="s">
        <v>211</v>
      </c>
      <c r="E10029" s="3" t="s">
        <v>212</v>
      </c>
    </row>
    <row r="10030" spans="1:5" ht="15" thickBot="1" x14ac:dyDescent="0.35">
      <c r="A10030" s="17"/>
      <c r="B10030" s="17"/>
      <c r="C10030" s="18"/>
      <c r="D10030" s="1">
        <v>0</v>
      </c>
      <c r="E10030" s="4" t="s">
        <v>69</v>
      </c>
    </row>
    <row r="10031" spans="1:5" ht="15" thickBot="1" x14ac:dyDescent="0.35">
      <c r="A10031" s="19"/>
      <c r="B10031" s="19"/>
      <c r="C10031" s="20"/>
      <c r="D10031" s="5">
        <v>1</v>
      </c>
      <c r="E10031" s="6" t="s">
        <v>70</v>
      </c>
    </row>
    <row r="10032" spans="1:5" ht="15" thickBot="1" x14ac:dyDescent="0.35">
      <c r="A10032" s="9" t="s">
        <v>6256</v>
      </c>
      <c r="B10032" s="9" t="s">
        <v>68</v>
      </c>
      <c r="C10032" s="9" t="s">
        <v>63</v>
      </c>
      <c r="D10032" s="22" t="s">
        <v>4436</v>
      </c>
      <c r="E10032" s="22"/>
    </row>
    <row r="10033" spans="1:5" ht="15" thickBot="1" x14ac:dyDescent="0.35">
      <c r="A10033" s="17"/>
      <c r="B10033" s="17"/>
      <c r="C10033" s="18"/>
      <c r="D10033" s="2" t="s">
        <v>211</v>
      </c>
      <c r="E10033" s="3" t="s">
        <v>212</v>
      </c>
    </row>
    <row r="10034" spans="1:5" ht="15" thickBot="1" x14ac:dyDescent="0.35">
      <c r="A10034" s="17"/>
      <c r="B10034" s="17"/>
      <c r="C10034" s="18"/>
      <c r="D10034" s="1">
        <v>0</v>
      </c>
      <c r="E10034" s="4" t="s">
        <v>69</v>
      </c>
    </row>
    <row r="10035" spans="1:5" ht="15" thickBot="1" x14ac:dyDescent="0.35">
      <c r="A10035" s="19"/>
      <c r="B10035" s="19"/>
      <c r="C10035" s="20"/>
      <c r="D10035" s="5">
        <v>1</v>
      </c>
      <c r="E10035" s="6" t="s">
        <v>70</v>
      </c>
    </row>
    <row r="10036" spans="1:5" ht="15" thickBot="1" x14ac:dyDescent="0.35">
      <c r="A10036" s="9" t="s">
        <v>6257</v>
      </c>
      <c r="B10036" s="9" t="s">
        <v>68</v>
      </c>
      <c r="C10036" s="9" t="s">
        <v>63</v>
      </c>
      <c r="D10036" s="22" t="s">
        <v>4436</v>
      </c>
      <c r="E10036" s="22"/>
    </row>
    <row r="10037" spans="1:5" ht="15" thickBot="1" x14ac:dyDescent="0.35">
      <c r="A10037" s="17"/>
      <c r="B10037" s="17"/>
      <c r="C10037" s="18"/>
      <c r="D10037" s="2" t="s">
        <v>211</v>
      </c>
      <c r="E10037" s="3" t="s">
        <v>212</v>
      </c>
    </row>
    <row r="10038" spans="1:5" ht="15" thickBot="1" x14ac:dyDescent="0.35">
      <c r="A10038" s="17"/>
      <c r="B10038" s="17"/>
      <c r="C10038" s="18"/>
      <c r="D10038" s="1">
        <v>0</v>
      </c>
      <c r="E10038" s="4" t="s">
        <v>69</v>
      </c>
    </row>
    <row r="10039" spans="1:5" ht="15" thickBot="1" x14ac:dyDescent="0.35">
      <c r="A10039" s="19"/>
      <c r="B10039" s="19"/>
      <c r="C10039" s="20"/>
      <c r="D10039" s="5">
        <v>1</v>
      </c>
      <c r="E10039" s="6" t="s">
        <v>70</v>
      </c>
    </row>
    <row r="10040" spans="1:5" ht="15" thickBot="1" x14ac:dyDescent="0.35">
      <c r="A10040" s="9" t="s">
        <v>4874</v>
      </c>
      <c r="B10040" s="9" t="s">
        <v>68</v>
      </c>
      <c r="C10040" s="9" t="s">
        <v>63</v>
      </c>
      <c r="D10040" s="22" t="s">
        <v>4436</v>
      </c>
      <c r="E10040" s="22"/>
    </row>
    <row r="10041" spans="1:5" ht="15" thickBot="1" x14ac:dyDescent="0.35">
      <c r="A10041" s="17"/>
      <c r="B10041" s="17"/>
      <c r="C10041" s="18"/>
      <c r="D10041" s="2" t="s">
        <v>211</v>
      </c>
      <c r="E10041" s="3" t="s">
        <v>212</v>
      </c>
    </row>
    <row r="10042" spans="1:5" ht="15" thickBot="1" x14ac:dyDescent="0.35">
      <c r="A10042" s="17"/>
      <c r="B10042" s="17"/>
      <c r="C10042" s="18"/>
      <c r="D10042" s="1">
        <v>0</v>
      </c>
      <c r="E10042" s="4" t="s">
        <v>69</v>
      </c>
    </row>
    <row r="10043" spans="1:5" ht="15" thickBot="1" x14ac:dyDescent="0.35">
      <c r="A10043" s="19"/>
      <c r="B10043" s="19"/>
      <c r="C10043" s="20"/>
      <c r="D10043" s="5">
        <v>1</v>
      </c>
      <c r="E10043" s="6" t="s">
        <v>70</v>
      </c>
    </row>
    <row r="10044" spans="1:5" ht="15" thickBot="1" x14ac:dyDescent="0.35">
      <c r="A10044" s="9" t="s">
        <v>4846</v>
      </c>
      <c r="B10044" s="9" t="s">
        <v>68</v>
      </c>
      <c r="C10044" s="9" t="s">
        <v>63</v>
      </c>
      <c r="D10044" s="22" t="s">
        <v>4436</v>
      </c>
      <c r="E10044" s="22"/>
    </row>
    <row r="10045" spans="1:5" ht="15" thickBot="1" x14ac:dyDescent="0.35">
      <c r="A10045" s="17"/>
      <c r="B10045" s="17"/>
      <c r="C10045" s="18"/>
      <c r="D10045" s="2" t="s">
        <v>211</v>
      </c>
      <c r="E10045" s="3" t="s">
        <v>212</v>
      </c>
    </row>
    <row r="10046" spans="1:5" ht="15" thickBot="1" x14ac:dyDescent="0.35">
      <c r="A10046" s="17"/>
      <c r="B10046" s="17"/>
      <c r="C10046" s="18"/>
      <c r="D10046" s="1">
        <v>0</v>
      </c>
      <c r="E10046" s="4" t="s">
        <v>69</v>
      </c>
    </row>
    <row r="10047" spans="1:5" ht="15" thickBot="1" x14ac:dyDescent="0.35">
      <c r="A10047" s="19"/>
      <c r="B10047" s="19"/>
      <c r="C10047" s="20"/>
      <c r="D10047" s="5">
        <v>1</v>
      </c>
      <c r="E10047" s="6" t="s">
        <v>70</v>
      </c>
    </row>
    <row r="10048" spans="1:5" ht="15" thickBot="1" x14ac:dyDescent="0.35">
      <c r="A10048" s="9" t="s">
        <v>4847</v>
      </c>
      <c r="B10048" s="9" t="s">
        <v>68</v>
      </c>
      <c r="C10048" s="9" t="s">
        <v>63</v>
      </c>
      <c r="D10048" s="22" t="s">
        <v>4436</v>
      </c>
      <c r="E10048" s="22"/>
    </row>
    <row r="10049" spans="1:5" ht="15" thickBot="1" x14ac:dyDescent="0.35">
      <c r="A10049" s="17"/>
      <c r="B10049" s="17"/>
      <c r="C10049" s="18"/>
      <c r="D10049" s="2" t="s">
        <v>211</v>
      </c>
      <c r="E10049" s="3" t="s">
        <v>212</v>
      </c>
    </row>
    <row r="10050" spans="1:5" ht="15" thickBot="1" x14ac:dyDescent="0.35">
      <c r="A10050" s="17"/>
      <c r="B10050" s="17"/>
      <c r="C10050" s="18"/>
      <c r="D10050" s="1">
        <v>0</v>
      </c>
      <c r="E10050" s="4" t="s">
        <v>69</v>
      </c>
    </row>
    <row r="10051" spans="1:5" ht="15" thickBot="1" x14ac:dyDescent="0.35">
      <c r="A10051" s="19"/>
      <c r="B10051" s="19"/>
      <c r="C10051" s="20"/>
      <c r="D10051" s="5">
        <v>1</v>
      </c>
      <c r="E10051" s="6" t="s">
        <v>70</v>
      </c>
    </row>
    <row r="10052" spans="1:5" ht="15" thickBot="1" x14ac:dyDescent="0.35">
      <c r="A10052" s="9" t="s">
        <v>4848</v>
      </c>
      <c r="B10052" s="9" t="s">
        <v>68</v>
      </c>
      <c r="C10052" s="9" t="s">
        <v>63</v>
      </c>
      <c r="D10052" s="22" t="s">
        <v>4436</v>
      </c>
      <c r="E10052" s="22"/>
    </row>
    <row r="10053" spans="1:5" ht="15" thickBot="1" x14ac:dyDescent="0.35">
      <c r="A10053" s="17"/>
      <c r="B10053" s="17"/>
      <c r="C10053" s="18"/>
      <c r="D10053" s="2" t="s">
        <v>211</v>
      </c>
      <c r="E10053" s="3" t="s">
        <v>212</v>
      </c>
    </row>
    <row r="10054" spans="1:5" ht="15" thickBot="1" x14ac:dyDescent="0.35">
      <c r="A10054" s="17"/>
      <c r="B10054" s="17"/>
      <c r="C10054" s="18"/>
      <c r="D10054" s="1">
        <v>0</v>
      </c>
      <c r="E10054" s="4" t="s">
        <v>69</v>
      </c>
    </row>
    <row r="10055" spans="1:5" ht="15" thickBot="1" x14ac:dyDescent="0.35">
      <c r="A10055" s="19"/>
      <c r="B10055" s="19"/>
      <c r="C10055" s="20"/>
      <c r="D10055" s="5">
        <v>1</v>
      </c>
      <c r="E10055" s="6" t="s">
        <v>70</v>
      </c>
    </row>
    <row r="10056" spans="1:5" ht="15" thickBot="1" x14ac:dyDescent="0.35">
      <c r="A10056" s="9" t="s">
        <v>6258</v>
      </c>
      <c r="B10056" s="9" t="s">
        <v>68</v>
      </c>
      <c r="C10056" s="9" t="s">
        <v>63</v>
      </c>
      <c r="D10056" s="22" t="s">
        <v>4436</v>
      </c>
      <c r="E10056" s="22"/>
    </row>
    <row r="10057" spans="1:5" ht="15" thickBot="1" x14ac:dyDescent="0.35">
      <c r="A10057" s="17"/>
      <c r="B10057" s="17"/>
      <c r="C10057" s="18"/>
      <c r="D10057" s="2" t="s">
        <v>211</v>
      </c>
      <c r="E10057" s="3" t="s">
        <v>212</v>
      </c>
    </row>
    <row r="10058" spans="1:5" ht="15" thickBot="1" x14ac:dyDescent="0.35">
      <c r="A10058" s="17"/>
      <c r="B10058" s="17"/>
      <c r="C10058" s="18"/>
      <c r="D10058" s="1">
        <v>0</v>
      </c>
      <c r="E10058" s="4" t="s">
        <v>69</v>
      </c>
    </row>
    <row r="10059" spans="1:5" ht="15" thickBot="1" x14ac:dyDescent="0.35">
      <c r="A10059" s="19"/>
      <c r="B10059" s="19"/>
      <c r="C10059" s="20"/>
      <c r="D10059" s="5">
        <v>1</v>
      </c>
      <c r="E10059" s="6" t="s">
        <v>70</v>
      </c>
    </row>
    <row r="10060" spans="1:5" ht="15" thickBot="1" x14ac:dyDescent="0.35">
      <c r="A10060" s="9" t="s">
        <v>6259</v>
      </c>
      <c r="B10060" s="9" t="s">
        <v>68</v>
      </c>
      <c r="C10060" s="9" t="s">
        <v>63</v>
      </c>
      <c r="D10060" s="22" t="s">
        <v>4436</v>
      </c>
      <c r="E10060" s="22"/>
    </row>
    <row r="10061" spans="1:5" ht="15" thickBot="1" x14ac:dyDescent="0.35">
      <c r="A10061" s="17"/>
      <c r="B10061" s="17"/>
      <c r="C10061" s="18"/>
      <c r="D10061" s="2" t="s">
        <v>211</v>
      </c>
      <c r="E10061" s="3" t="s">
        <v>212</v>
      </c>
    </row>
    <row r="10062" spans="1:5" ht="15" thickBot="1" x14ac:dyDescent="0.35">
      <c r="A10062" s="17"/>
      <c r="B10062" s="17"/>
      <c r="C10062" s="18"/>
      <c r="D10062" s="1">
        <v>0</v>
      </c>
      <c r="E10062" s="4" t="s">
        <v>69</v>
      </c>
    </row>
    <row r="10063" spans="1:5" ht="15" thickBot="1" x14ac:dyDescent="0.35">
      <c r="A10063" s="19"/>
      <c r="B10063" s="19"/>
      <c r="C10063" s="20"/>
      <c r="D10063" s="5">
        <v>1</v>
      </c>
      <c r="E10063" s="6" t="s">
        <v>70</v>
      </c>
    </row>
    <row r="10064" spans="1:5" ht="15" thickBot="1" x14ac:dyDescent="0.35">
      <c r="A10064" s="9" t="s">
        <v>6260</v>
      </c>
      <c r="B10064" s="9" t="s">
        <v>68</v>
      </c>
      <c r="C10064" s="9" t="s">
        <v>63</v>
      </c>
      <c r="D10064" s="22" t="s">
        <v>4436</v>
      </c>
      <c r="E10064" s="22"/>
    </row>
    <row r="10065" spans="1:5" ht="15" thickBot="1" x14ac:dyDescent="0.35">
      <c r="A10065" s="17"/>
      <c r="B10065" s="17"/>
      <c r="C10065" s="18"/>
      <c r="D10065" s="2" t="s">
        <v>211</v>
      </c>
      <c r="E10065" s="3" t="s">
        <v>212</v>
      </c>
    </row>
    <row r="10066" spans="1:5" ht="15" thickBot="1" x14ac:dyDescent="0.35">
      <c r="A10066" s="17"/>
      <c r="B10066" s="17"/>
      <c r="C10066" s="18"/>
      <c r="D10066" s="1">
        <v>0</v>
      </c>
      <c r="E10066" s="4" t="s">
        <v>69</v>
      </c>
    </row>
    <row r="10067" spans="1:5" ht="15" thickBot="1" x14ac:dyDescent="0.35">
      <c r="A10067" s="19"/>
      <c r="B10067" s="19"/>
      <c r="C10067" s="20"/>
      <c r="D10067" s="5">
        <v>1</v>
      </c>
      <c r="E10067" s="6" t="s">
        <v>70</v>
      </c>
    </row>
    <row r="10068" spans="1:5" ht="15" thickBot="1" x14ac:dyDescent="0.35">
      <c r="A10068" s="9" t="s">
        <v>4849</v>
      </c>
      <c r="B10068" s="9" t="s">
        <v>68</v>
      </c>
      <c r="C10068" s="9" t="s">
        <v>63</v>
      </c>
      <c r="D10068" s="22" t="s">
        <v>4436</v>
      </c>
      <c r="E10068" s="22"/>
    </row>
    <row r="10069" spans="1:5" ht="15" thickBot="1" x14ac:dyDescent="0.35">
      <c r="A10069" s="17"/>
      <c r="B10069" s="17"/>
      <c r="C10069" s="18"/>
      <c r="D10069" s="2" t="s">
        <v>211</v>
      </c>
      <c r="E10069" s="3" t="s">
        <v>212</v>
      </c>
    </row>
    <row r="10070" spans="1:5" ht="15" thickBot="1" x14ac:dyDescent="0.35">
      <c r="A10070" s="17"/>
      <c r="B10070" s="17"/>
      <c r="C10070" s="18"/>
      <c r="D10070" s="1">
        <v>0</v>
      </c>
      <c r="E10070" s="4" t="s">
        <v>69</v>
      </c>
    </row>
    <row r="10071" spans="1:5" ht="15" thickBot="1" x14ac:dyDescent="0.35">
      <c r="A10071" s="19"/>
      <c r="B10071" s="19"/>
      <c r="C10071" s="20"/>
      <c r="D10071" s="5">
        <v>1</v>
      </c>
      <c r="E10071" s="6" t="s">
        <v>70</v>
      </c>
    </row>
    <row r="10072" spans="1:5" ht="15" thickBot="1" x14ac:dyDescent="0.35">
      <c r="A10072" s="9" t="s">
        <v>4850</v>
      </c>
      <c r="B10072" s="9" t="s">
        <v>68</v>
      </c>
      <c r="C10072" s="9" t="s">
        <v>63</v>
      </c>
      <c r="D10072" s="22" t="s">
        <v>4436</v>
      </c>
      <c r="E10072" s="22"/>
    </row>
    <row r="10073" spans="1:5" ht="15" thickBot="1" x14ac:dyDescent="0.35">
      <c r="A10073" s="17"/>
      <c r="B10073" s="17"/>
      <c r="C10073" s="18"/>
      <c r="D10073" s="2" t="s">
        <v>211</v>
      </c>
      <c r="E10073" s="3" t="s">
        <v>212</v>
      </c>
    </row>
    <row r="10074" spans="1:5" ht="15" thickBot="1" x14ac:dyDescent="0.35">
      <c r="A10074" s="17"/>
      <c r="B10074" s="17"/>
      <c r="C10074" s="18"/>
      <c r="D10074" s="1">
        <v>0</v>
      </c>
      <c r="E10074" s="4" t="s">
        <v>69</v>
      </c>
    </row>
    <row r="10075" spans="1:5" ht="15" thickBot="1" x14ac:dyDescent="0.35">
      <c r="A10075" s="19"/>
      <c r="B10075" s="19"/>
      <c r="C10075" s="20"/>
      <c r="D10075" s="5">
        <v>1</v>
      </c>
      <c r="E10075" s="6" t="s">
        <v>70</v>
      </c>
    </row>
    <row r="10076" spans="1:5" ht="15" thickBot="1" x14ac:dyDescent="0.35">
      <c r="A10076" s="9" t="s">
        <v>4851</v>
      </c>
      <c r="B10076" s="9" t="s">
        <v>68</v>
      </c>
      <c r="C10076" s="9" t="s">
        <v>63</v>
      </c>
      <c r="D10076" s="22" t="s">
        <v>4436</v>
      </c>
      <c r="E10076" s="22"/>
    </row>
    <row r="10077" spans="1:5" ht="15" thickBot="1" x14ac:dyDescent="0.35">
      <c r="A10077" s="17"/>
      <c r="B10077" s="17"/>
      <c r="C10077" s="18"/>
      <c r="D10077" s="2" t="s">
        <v>211</v>
      </c>
      <c r="E10077" s="3" t="s">
        <v>212</v>
      </c>
    </row>
    <row r="10078" spans="1:5" ht="15" thickBot="1" x14ac:dyDescent="0.35">
      <c r="A10078" s="17"/>
      <c r="B10078" s="17"/>
      <c r="C10078" s="18"/>
      <c r="D10078" s="1">
        <v>0</v>
      </c>
      <c r="E10078" s="4" t="s">
        <v>69</v>
      </c>
    </row>
    <row r="10079" spans="1:5" ht="15" thickBot="1" x14ac:dyDescent="0.35">
      <c r="A10079" s="19"/>
      <c r="B10079" s="19"/>
      <c r="C10079" s="20"/>
      <c r="D10079" s="5">
        <v>1</v>
      </c>
      <c r="E10079" s="6" t="s">
        <v>70</v>
      </c>
    </row>
    <row r="10080" spans="1:5" ht="15" thickBot="1" x14ac:dyDescent="0.35">
      <c r="A10080" s="9" t="s">
        <v>4852</v>
      </c>
      <c r="B10080" s="9" t="s">
        <v>68</v>
      </c>
      <c r="C10080" s="9" t="s">
        <v>63</v>
      </c>
      <c r="D10080" s="22" t="s">
        <v>4436</v>
      </c>
      <c r="E10080" s="22"/>
    </row>
    <row r="10081" spans="1:5" ht="15" thickBot="1" x14ac:dyDescent="0.35">
      <c r="A10081" s="17"/>
      <c r="B10081" s="17"/>
      <c r="C10081" s="18"/>
      <c r="D10081" s="2" t="s">
        <v>211</v>
      </c>
      <c r="E10081" s="3" t="s">
        <v>212</v>
      </c>
    </row>
    <row r="10082" spans="1:5" ht="15" thickBot="1" x14ac:dyDescent="0.35">
      <c r="A10082" s="17"/>
      <c r="B10082" s="17"/>
      <c r="C10082" s="18"/>
      <c r="D10082" s="1">
        <v>0</v>
      </c>
      <c r="E10082" s="4" t="s">
        <v>69</v>
      </c>
    </row>
    <row r="10083" spans="1:5" ht="15" thickBot="1" x14ac:dyDescent="0.35">
      <c r="A10083" s="19"/>
      <c r="B10083" s="19"/>
      <c r="C10083" s="20"/>
      <c r="D10083" s="5">
        <v>1</v>
      </c>
      <c r="E10083" s="6" t="s">
        <v>70</v>
      </c>
    </row>
    <row r="10084" spans="1:5" ht="15" thickBot="1" x14ac:dyDescent="0.35">
      <c r="A10084" s="9" t="s">
        <v>4853</v>
      </c>
      <c r="B10084" s="9" t="s">
        <v>68</v>
      </c>
      <c r="C10084" s="9" t="s">
        <v>63</v>
      </c>
      <c r="D10084" s="22" t="s">
        <v>4436</v>
      </c>
      <c r="E10084" s="22"/>
    </row>
    <row r="10085" spans="1:5" ht="15" thickBot="1" x14ac:dyDescent="0.35">
      <c r="A10085" s="17"/>
      <c r="B10085" s="17"/>
      <c r="C10085" s="18"/>
      <c r="D10085" s="2" t="s">
        <v>211</v>
      </c>
      <c r="E10085" s="3" t="s">
        <v>212</v>
      </c>
    </row>
    <row r="10086" spans="1:5" ht="15" thickBot="1" x14ac:dyDescent="0.35">
      <c r="A10086" s="17"/>
      <c r="B10086" s="17"/>
      <c r="C10086" s="18"/>
      <c r="D10086" s="1">
        <v>0</v>
      </c>
      <c r="E10086" s="4" t="s">
        <v>69</v>
      </c>
    </row>
    <row r="10087" spans="1:5" ht="15" thickBot="1" x14ac:dyDescent="0.35">
      <c r="A10087" s="19"/>
      <c r="B10087" s="19"/>
      <c r="C10087" s="20"/>
      <c r="D10087" s="5">
        <v>1</v>
      </c>
      <c r="E10087" s="6" t="s">
        <v>70</v>
      </c>
    </row>
    <row r="10088" spans="1:5" ht="15" thickBot="1" x14ac:dyDescent="0.35">
      <c r="A10088" s="9" t="s">
        <v>4854</v>
      </c>
      <c r="B10088" s="9" t="s">
        <v>68</v>
      </c>
      <c r="C10088" s="9" t="s">
        <v>63</v>
      </c>
      <c r="D10088" s="22" t="s">
        <v>4436</v>
      </c>
      <c r="E10088" s="22"/>
    </row>
    <row r="10089" spans="1:5" ht="15" thickBot="1" x14ac:dyDescent="0.35">
      <c r="A10089" s="17"/>
      <c r="B10089" s="17"/>
      <c r="C10089" s="18"/>
      <c r="D10089" s="2" t="s">
        <v>211</v>
      </c>
      <c r="E10089" s="3" t="s">
        <v>212</v>
      </c>
    </row>
    <row r="10090" spans="1:5" ht="15" thickBot="1" x14ac:dyDescent="0.35">
      <c r="A10090" s="17"/>
      <c r="B10090" s="17"/>
      <c r="C10090" s="18"/>
      <c r="D10090" s="1">
        <v>0</v>
      </c>
      <c r="E10090" s="4" t="s">
        <v>69</v>
      </c>
    </row>
    <row r="10091" spans="1:5" ht="15" thickBot="1" x14ac:dyDescent="0.35">
      <c r="A10091" s="19"/>
      <c r="B10091" s="19"/>
      <c r="C10091" s="20"/>
      <c r="D10091" s="5">
        <v>1</v>
      </c>
      <c r="E10091" s="6" t="s">
        <v>70</v>
      </c>
    </row>
    <row r="10092" spans="1:5" ht="15" thickBot="1" x14ac:dyDescent="0.35">
      <c r="A10092" s="9" t="s">
        <v>4855</v>
      </c>
      <c r="B10092" s="9" t="s">
        <v>68</v>
      </c>
      <c r="C10092" s="9" t="s">
        <v>63</v>
      </c>
      <c r="D10092" s="22" t="s">
        <v>4436</v>
      </c>
      <c r="E10092" s="22"/>
    </row>
    <row r="10093" spans="1:5" ht="15" thickBot="1" x14ac:dyDescent="0.35">
      <c r="A10093" s="17"/>
      <c r="B10093" s="17"/>
      <c r="C10093" s="18"/>
      <c r="D10093" s="2" t="s">
        <v>211</v>
      </c>
      <c r="E10093" s="3" t="s">
        <v>212</v>
      </c>
    </row>
    <row r="10094" spans="1:5" ht="15" thickBot="1" x14ac:dyDescent="0.35">
      <c r="A10094" s="17"/>
      <c r="B10094" s="17"/>
      <c r="C10094" s="18"/>
      <c r="D10094" s="1">
        <v>0</v>
      </c>
      <c r="E10094" s="4" t="s">
        <v>69</v>
      </c>
    </row>
    <row r="10095" spans="1:5" ht="15" thickBot="1" x14ac:dyDescent="0.35">
      <c r="A10095" s="19"/>
      <c r="B10095" s="19"/>
      <c r="C10095" s="20"/>
      <c r="D10095" s="5">
        <v>1</v>
      </c>
      <c r="E10095" s="6" t="s">
        <v>70</v>
      </c>
    </row>
    <row r="10096" spans="1:5" ht="15" thickBot="1" x14ac:dyDescent="0.35">
      <c r="A10096" s="9" t="s">
        <v>4856</v>
      </c>
      <c r="B10096" s="9" t="s">
        <v>68</v>
      </c>
      <c r="C10096" s="9" t="s">
        <v>63</v>
      </c>
      <c r="D10096" s="22" t="s">
        <v>4436</v>
      </c>
      <c r="E10096" s="22"/>
    </row>
    <row r="10097" spans="1:5" ht="15" thickBot="1" x14ac:dyDescent="0.35">
      <c r="A10097" s="17"/>
      <c r="B10097" s="17"/>
      <c r="C10097" s="18"/>
      <c r="D10097" s="2" t="s">
        <v>211</v>
      </c>
      <c r="E10097" s="3" t="s">
        <v>212</v>
      </c>
    </row>
    <row r="10098" spans="1:5" ht="15" thickBot="1" x14ac:dyDescent="0.35">
      <c r="A10098" s="17"/>
      <c r="B10098" s="17"/>
      <c r="C10098" s="18"/>
      <c r="D10098" s="1">
        <v>0</v>
      </c>
      <c r="E10098" s="4" t="s">
        <v>69</v>
      </c>
    </row>
    <row r="10099" spans="1:5" ht="15" thickBot="1" x14ac:dyDescent="0.35">
      <c r="A10099" s="19"/>
      <c r="B10099" s="19"/>
      <c r="C10099" s="20"/>
      <c r="D10099" s="5">
        <v>1</v>
      </c>
      <c r="E10099" s="6" t="s">
        <v>70</v>
      </c>
    </row>
    <row r="10100" spans="1:5" ht="15" thickBot="1" x14ac:dyDescent="0.35">
      <c r="A10100" s="9" t="s">
        <v>4857</v>
      </c>
      <c r="B10100" s="9" t="s">
        <v>68</v>
      </c>
      <c r="C10100" s="9" t="s">
        <v>63</v>
      </c>
      <c r="D10100" s="22" t="s">
        <v>4436</v>
      </c>
      <c r="E10100" s="22"/>
    </row>
    <row r="10101" spans="1:5" ht="15" thickBot="1" x14ac:dyDescent="0.35">
      <c r="A10101" s="17"/>
      <c r="B10101" s="17"/>
      <c r="C10101" s="18"/>
      <c r="D10101" s="2" t="s">
        <v>211</v>
      </c>
      <c r="E10101" s="3" t="s">
        <v>212</v>
      </c>
    </row>
    <row r="10102" spans="1:5" ht="15" thickBot="1" x14ac:dyDescent="0.35">
      <c r="A10102" s="17"/>
      <c r="B10102" s="17"/>
      <c r="C10102" s="18"/>
      <c r="D10102" s="1">
        <v>0</v>
      </c>
      <c r="E10102" s="4" t="s">
        <v>69</v>
      </c>
    </row>
    <row r="10103" spans="1:5" ht="15" thickBot="1" x14ac:dyDescent="0.35">
      <c r="A10103" s="19"/>
      <c r="B10103" s="19"/>
      <c r="C10103" s="20"/>
      <c r="D10103" s="5">
        <v>1</v>
      </c>
      <c r="E10103" s="6" t="s">
        <v>70</v>
      </c>
    </row>
    <row r="10104" spans="1:5" ht="15" thickBot="1" x14ac:dyDescent="0.35">
      <c r="A10104" s="9" t="s">
        <v>4858</v>
      </c>
      <c r="B10104" s="9" t="s">
        <v>68</v>
      </c>
      <c r="C10104" s="9" t="s">
        <v>63</v>
      </c>
      <c r="D10104" s="22" t="s">
        <v>4436</v>
      </c>
      <c r="E10104" s="22"/>
    </row>
    <row r="10105" spans="1:5" ht="15" thickBot="1" x14ac:dyDescent="0.35">
      <c r="A10105" s="17"/>
      <c r="B10105" s="17"/>
      <c r="C10105" s="18"/>
      <c r="D10105" s="2" t="s">
        <v>211</v>
      </c>
      <c r="E10105" s="3" t="s">
        <v>212</v>
      </c>
    </row>
    <row r="10106" spans="1:5" ht="15" thickBot="1" x14ac:dyDescent="0.35">
      <c r="A10106" s="17"/>
      <c r="B10106" s="17"/>
      <c r="C10106" s="18"/>
      <c r="D10106" s="1">
        <v>0</v>
      </c>
      <c r="E10106" s="4" t="s">
        <v>69</v>
      </c>
    </row>
    <row r="10107" spans="1:5" ht="15" thickBot="1" x14ac:dyDescent="0.35">
      <c r="A10107" s="19"/>
      <c r="B10107" s="19"/>
      <c r="C10107" s="20"/>
      <c r="D10107" s="5">
        <v>1</v>
      </c>
      <c r="E10107" s="6" t="s">
        <v>70</v>
      </c>
    </row>
    <row r="10108" spans="1:5" ht="15" thickBot="1" x14ac:dyDescent="0.35">
      <c r="A10108" s="9" t="s">
        <v>4859</v>
      </c>
      <c r="B10108" s="9" t="s">
        <v>68</v>
      </c>
      <c r="C10108" s="9" t="s">
        <v>63</v>
      </c>
      <c r="D10108" s="22" t="s">
        <v>4436</v>
      </c>
      <c r="E10108" s="22"/>
    </row>
    <row r="10109" spans="1:5" ht="15" thickBot="1" x14ac:dyDescent="0.35">
      <c r="A10109" s="17"/>
      <c r="B10109" s="17"/>
      <c r="C10109" s="18"/>
      <c r="D10109" s="2" t="s">
        <v>211</v>
      </c>
      <c r="E10109" s="3" t="s">
        <v>212</v>
      </c>
    </row>
    <row r="10110" spans="1:5" ht="15" thickBot="1" x14ac:dyDescent="0.35">
      <c r="A10110" s="17"/>
      <c r="B10110" s="17"/>
      <c r="C10110" s="18"/>
      <c r="D10110" s="1">
        <v>0</v>
      </c>
      <c r="E10110" s="4" t="s">
        <v>69</v>
      </c>
    </row>
    <row r="10111" spans="1:5" ht="15" thickBot="1" x14ac:dyDescent="0.35">
      <c r="A10111" s="19"/>
      <c r="B10111" s="19"/>
      <c r="C10111" s="20"/>
      <c r="D10111" s="5">
        <v>1</v>
      </c>
      <c r="E10111" s="6" t="s">
        <v>70</v>
      </c>
    </row>
    <row r="10112" spans="1:5" ht="15" thickBot="1" x14ac:dyDescent="0.35">
      <c r="A10112" s="9" t="s">
        <v>4860</v>
      </c>
      <c r="B10112" s="9" t="s">
        <v>68</v>
      </c>
      <c r="C10112" s="9" t="s">
        <v>63</v>
      </c>
      <c r="D10112" s="22" t="s">
        <v>4436</v>
      </c>
      <c r="E10112" s="22"/>
    </row>
    <row r="10113" spans="1:5" ht="15" thickBot="1" x14ac:dyDescent="0.35">
      <c r="A10113" s="17"/>
      <c r="B10113" s="17"/>
      <c r="C10113" s="18"/>
      <c r="D10113" s="2" t="s">
        <v>211</v>
      </c>
      <c r="E10113" s="3" t="s">
        <v>212</v>
      </c>
    </row>
    <row r="10114" spans="1:5" ht="15" thickBot="1" x14ac:dyDescent="0.35">
      <c r="A10114" s="17"/>
      <c r="B10114" s="17"/>
      <c r="C10114" s="18"/>
      <c r="D10114" s="1">
        <v>0</v>
      </c>
      <c r="E10114" s="4" t="s">
        <v>69</v>
      </c>
    </row>
    <row r="10115" spans="1:5" ht="15" thickBot="1" x14ac:dyDescent="0.35">
      <c r="A10115" s="19"/>
      <c r="B10115" s="19"/>
      <c r="C10115" s="20"/>
      <c r="D10115" s="5">
        <v>1</v>
      </c>
      <c r="E10115" s="6" t="s">
        <v>70</v>
      </c>
    </row>
    <row r="10116" spans="1:5" ht="15" thickBot="1" x14ac:dyDescent="0.35">
      <c r="A10116" s="9" t="s">
        <v>4861</v>
      </c>
      <c r="B10116" s="9" t="s">
        <v>68</v>
      </c>
      <c r="C10116" s="9" t="s">
        <v>63</v>
      </c>
      <c r="D10116" s="22" t="s">
        <v>4436</v>
      </c>
      <c r="E10116" s="22"/>
    </row>
    <row r="10117" spans="1:5" ht="15" thickBot="1" x14ac:dyDescent="0.35">
      <c r="A10117" s="17"/>
      <c r="B10117" s="17"/>
      <c r="C10117" s="18"/>
      <c r="D10117" s="2" t="s">
        <v>211</v>
      </c>
      <c r="E10117" s="3" t="s">
        <v>212</v>
      </c>
    </row>
    <row r="10118" spans="1:5" ht="15" thickBot="1" x14ac:dyDescent="0.35">
      <c r="A10118" s="17"/>
      <c r="B10118" s="17"/>
      <c r="C10118" s="18"/>
      <c r="D10118" s="1">
        <v>0</v>
      </c>
      <c r="E10118" s="4" t="s">
        <v>69</v>
      </c>
    </row>
    <row r="10119" spans="1:5" ht="15" thickBot="1" x14ac:dyDescent="0.35">
      <c r="A10119" s="19"/>
      <c r="B10119" s="19"/>
      <c r="C10119" s="20"/>
      <c r="D10119" s="5">
        <v>1</v>
      </c>
      <c r="E10119" s="6" t="s">
        <v>70</v>
      </c>
    </row>
    <row r="10120" spans="1:5" ht="15" thickBot="1" x14ac:dyDescent="0.35">
      <c r="A10120" s="9" t="s">
        <v>4862</v>
      </c>
      <c r="B10120" s="9" t="s">
        <v>68</v>
      </c>
      <c r="C10120" s="9" t="s">
        <v>63</v>
      </c>
      <c r="D10120" s="22" t="s">
        <v>4436</v>
      </c>
      <c r="E10120" s="22"/>
    </row>
    <row r="10121" spans="1:5" ht="15" thickBot="1" x14ac:dyDescent="0.35">
      <c r="A10121" s="17"/>
      <c r="B10121" s="17"/>
      <c r="C10121" s="18"/>
      <c r="D10121" s="2" t="s">
        <v>211</v>
      </c>
      <c r="E10121" s="3" t="s">
        <v>212</v>
      </c>
    </row>
    <row r="10122" spans="1:5" ht="15" thickBot="1" x14ac:dyDescent="0.35">
      <c r="A10122" s="17"/>
      <c r="B10122" s="17"/>
      <c r="C10122" s="18"/>
      <c r="D10122" s="1">
        <v>0</v>
      </c>
      <c r="E10122" s="4" t="s">
        <v>69</v>
      </c>
    </row>
    <row r="10123" spans="1:5" ht="15" thickBot="1" x14ac:dyDescent="0.35">
      <c r="A10123" s="19"/>
      <c r="B10123" s="19"/>
      <c r="C10123" s="20"/>
      <c r="D10123" s="5">
        <v>1</v>
      </c>
      <c r="E10123" s="6" t="s">
        <v>70</v>
      </c>
    </row>
    <row r="10124" spans="1:5" ht="15" thickBot="1" x14ac:dyDescent="0.35">
      <c r="A10124" s="9" t="s">
        <v>4863</v>
      </c>
      <c r="B10124" s="9" t="s">
        <v>68</v>
      </c>
      <c r="C10124" s="9" t="s">
        <v>63</v>
      </c>
      <c r="D10124" s="22" t="s">
        <v>4436</v>
      </c>
      <c r="E10124" s="22"/>
    </row>
    <row r="10125" spans="1:5" ht="15" thickBot="1" x14ac:dyDescent="0.35">
      <c r="A10125" s="17"/>
      <c r="B10125" s="17"/>
      <c r="C10125" s="18"/>
      <c r="D10125" s="2" t="s">
        <v>211</v>
      </c>
      <c r="E10125" s="3" t="s">
        <v>212</v>
      </c>
    </row>
    <row r="10126" spans="1:5" ht="15" thickBot="1" x14ac:dyDescent="0.35">
      <c r="A10126" s="17"/>
      <c r="B10126" s="17"/>
      <c r="C10126" s="18"/>
      <c r="D10126" s="1">
        <v>0</v>
      </c>
      <c r="E10126" s="4" t="s">
        <v>69</v>
      </c>
    </row>
    <row r="10127" spans="1:5" ht="15" thickBot="1" x14ac:dyDescent="0.35">
      <c r="A10127" s="19"/>
      <c r="B10127" s="19"/>
      <c r="C10127" s="20"/>
      <c r="D10127" s="5">
        <v>1</v>
      </c>
      <c r="E10127" s="6" t="s">
        <v>70</v>
      </c>
    </row>
    <row r="10128" spans="1:5" ht="15" thickBot="1" x14ac:dyDescent="0.35">
      <c r="A10128" s="9" t="s">
        <v>4864</v>
      </c>
      <c r="B10128" s="9" t="s">
        <v>68</v>
      </c>
      <c r="C10128" s="9" t="s">
        <v>63</v>
      </c>
      <c r="D10128" s="22" t="s">
        <v>4436</v>
      </c>
      <c r="E10128" s="22"/>
    </row>
    <row r="10129" spans="1:5" ht="15" thickBot="1" x14ac:dyDescent="0.35">
      <c r="A10129" s="17"/>
      <c r="B10129" s="17"/>
      <c r="C10129" s="18"/>
      <c r="D10129" s="2" t="s">
        <v>211</v>
      </c>
      <c r="E10129" s="3" t="s">
        <v>212</v>
      </c>
    </row>
    <row r="10130" spans="1:5" ht="15" thickBot="1" x14ac:dyDescent="0.35">
      <c r="A10130" s="17"/>
      <c r="B10130" s="17"/>
      <c r="C10130" s="18"/>
      <c r="D10130" s="1">
        <v>0</v>
      </c>
      <c r="E10130" s="4" t="s">
        <v>69</v>
      </c>
    </row>
    <row r="10131" spans="1:5" ht="15" thickBot="1" x14ac:dyDescent="0.35">
      <c r="A10131" s="19"/>
      <c r="B10131" s="19"/>
      <c r="C10131" s="20"/>
      <c r="D10131" s="5">
        <v>1</v>
      </c>
      <c r="E10131" s="6" t="s">
        <v>70</v>
      </c>
    </row>
    <row r="10132" spans="1:5" ht="15" thickBot="1" x14ac:dyDescent="0.35">
      <c r="A10132" s="9" t="s">
        <v>4865</v>
      </c>
      <c r="B10132" s="9" t="s">
        <v>68</v>
      </c>
      <c r="C10132" s="9" t="s">
        <v>63</v>
      </c>
      <c r="D10132" s="22" t="s">
        <v>4436</v>
      </c>
      <c r="E10132" s="22"/>
    </row>
    <row r="10133" spans="1:5" ht="15" thickBot="1" x14ac:dyDescent="0.35">
      <c r="A10133" s="17"/>
      <c r="B10133" s="17"/>
      <c r="C10133" s="18"/>
      <c r="D10133" s="2" t="s">
        <v>211</v>
      </c>
      <c r="E10133" s="3" t="s">
        <v>212</v>
      </c>
    </row>
    <row r="10134" spans="1:5" ht="15" thickBot="1" x14ac:dyDescent="0.35">
      <c r="A10134" s="17"/>
      <c r="B10134" s="17"/>
      <c r="C10134" s="18"/>
      <c r="D10134" s="1">
        <v>0</v>
      </c>
      <c r="E10134" s="4" t="s">
        <v>69</v>
      </c>
    </row>
    <row r="10135" spans="1:5" ht="15" thickBot="1" x14ac:dyDescent="0.35">
      <c r="A10135" s="19"/>
      <c r="B10135" s="19"/>
      <c r="C10135" s="20"/>
      <c r="D10135" s="5">
        <v>1</v>
      </c>
      <c r="E10135" s="6" t="s">
        <v>70</v>
      </c>
    </row>
    <row r="10136" spans="1:5" ht="15" thickBot="1" x14ac:dyDescent="0.35">
      <c r="A10136" s="9" t="s">
        <v>4866</v>
      </c>
      <c r="B10136" s="9" t="s">
        <v>68</v>
      </c>
      <c r="C10136" s="9" t="s">
        <v>63</v>
      </c>
      <c r="D10136" s="22" t="s">
        <v>4436</v>
      </c>
      <c r="E10136" s="22"/>
    </row>
    <row r="10137" spans="1:5" ht="15" thickBot="1" x14ac:dyDescent="0.35">
      <c r="A10137" s="17"/>
      <c r="B10137" s="17"/>
      <c r="C10137" s="18"/>
      <c r="D10137" s="2" t="s">
        <v>211</v>
      </c>
      <c r="E10137" s="3" t="s">
        <v>212</v>
      </c>
    </row>
    <row r="10138" spans="1:5" ht="15" thickBot="1" x14ac:dyDescent="0.35">
      <c r="A10138" s="17"/>
      <c r="B10138" s="17"/>
      <c r="C10138" s="18"/>
      <c r="D10138" s="1">
        <v>0</v>
      </c>
      <c r="E10138" s="4" t="s">
        <v>69</v>
      </c>
    </row>
    <row r="10139" spans="1:5" ht="15" thickBot="1" x14ac:dyDescent="0.35">
      <c r="A10139" s="19"/>
      <c r="B10139" s="19"/>
      <c r="C10139" s="20"/>
      <c r="D10139" s="5">
        <v>1</v>
      </c>
      <c r="E10139" s="6" t="s">
        <v>70</v>
      </c>
    </row>
    <row r="10140" spans="1:5" ht="15" thickBot="1" x14ac:dyDescent="0.35">
      <c r="A10140" s="9" t="s">
        <v>4900</v>
      </c>
      <c r="B10140" s="9" t="s">
        <v>68</v>
      </c>
      <c r="C10140" s="9" t="s">
        <v>63</v>
      </c>
      <c r="D10140" s="22" t="s">
        <v>4436</v>
      </c>
      <c r="E10140" s="22"/>
    </row>
    <row r="10141" spans="1:5" ht="15" thickBot="1" x14ac:dyDescent="0.35">
      <c r="A10141" s="17"/>
      <c r="B10141" s="17"/>
      <c r="C10141" s="18"/>
      <c r="D10141" s="2" t="s">
        <v>211</v>
      </c>
      <c r="E10141" s="3" t="s">
        <v>212</v>
      </c>
    </row>
    <row r="10142" spans="1:5" ht="15" thickBot="1" x14ac:dyDescent="0.35">
      <c r="A10142" s="17"/>
      <c r="B10142" s="17"/>
      <c r="C10142" s="18"/>
      <c r="D10142" s="1">
        <v>0</v>
      </c>
      <c r="E10142" s="4" t="s">
        <v>69</v>
      </c>
    </row>
    <row r="10143" spans="1:5" ht="15" thickBot="1" x14ac:dyDescent="0.35">
      <c r="A10143" s="19"/>
      <c r="B10143" s="19"/>
      <c r="C10143" s="20"/>
      <c r="D10143" s="5">
        <v>1</v>
      </c>
      <c r="E10143" s="6" t="s">
        <v>70</v>
      </c>
    </row>
    <row r="10144" spans="1:5" ht="15" thickBot="1" x14ac:dyDescent="0.35">
      <c r="A10144" s="9" t="s">
        <v>4901</v>
      </c>
      <c r="B10144" s="9" t="s">
        <v>68</v>
      </c>
      <c r="C10144" s="9" t="s">
        <v>63</v>
      </c>
      <c r="D10144" s="22" t="s">
        <v>4436</v>
      </c>
      <c r="E10144" s="22"/>
    </row>
    <row r="10145" spans="1:5" ht="15" thickBot="1" x14ac:dyDescent="0.35">
      <c r="A10145" s="17"/>
      <c r="B10145" s="17"/>
      <c r="C10145" s="18"/>
      <c r="D10145" s="2" t="s">
        <v>211</v>
      </c>
      <c r="E10145" s="3" t="s">
        <v>212</v>
      </c>
    </row>
    <row r="10146" spans="1:5" ht="15" thickBot="1" x14ac:dyDescent="0.35">
      <c r="A10146" s="17"/>
      <c r="B10146" s="17"/>
      <c r="C10146" s="18"/>
      <c r="D10146" s="1">
        <v>0</v>
      </c>
      <c r="E10146" s="4" t="s">
        <v>69</v>
      </c>
    </row>
    <row r="10147" spans="1:5" ht="15" thickBot="1" x14ac:dyDescent="0.35">
      <c r="A10147" s="19"/>
      <c r="B10147" s="19"/>
      <c r="C10147" s="20"/>
      <c r="D10147" s="5">
        <v>1</v>
      </c>
      <c r="E10147" s="6" t="s">
        <v>70</v>
      </c>
    </row>
    <row r="10148" spans="1:5" ht="15" thickBot="1" x14ac:dyDescent="0.35">
      <c r="A10148" s="9" t="s">
        <v>4902</v>
      </c>
      <c r="B10148" s="9" t="s">
        <v>68</v>
      </c>
      <c r="C10148" s="9" t="s">
        <v>63</v>
      </c>
      <c r="D10148" s="22" t="s">
        <v>4436</v>
      </c>
      <c r="E10148" s="22"/>
    </row>
    <row r="10149" spans="1:5" ht="15" thickBot="1" x14ac:dyDescent="0.35">
      <c r="A10149" s="17"/>
      <c r="B10149" s="17"/>
      <c r="C10149" s="18"/>
      <c r="D10149" s="2" t="s">
        <v>211</v>
      </c>
      <c r="E10149" s="3" t="s">
        <v>212</v>
      </c>
    </row>
    <row r="10150" spans="1:5" ht="15" thickBot="1" x14ac:dyDescent="0.35">
      <c r="A10150" s="17"/>
      <c r="B10150" s="17"/>
      <c r="C10150" s="18"/>
      <c r="D10150" s="1">
        <v>0</v>
      </c>
      <c r="E10150" s="4" t="s">
        <v>69</v>
      </c>
    </row>
    <row r="10151" spans="1:5" ht="15" thickBot="1" x14ac:dyDescent="0.35">
      <c r="A10151" s="19"/>
      <c r="B10151" s="19"/>
      <c r="C10151" s="20"/>
      <c r="D10151" s="5">
        <v>1</v>
      </c>
      <c r="E10151" s="6" t="s">
        <v>70</v>
      </c>
    </row>
    <row r="10152" spans="1:5" ht="15" thickBot="1" x14ac:dyDescent="0.35">
      <c r="A10152" s="9" t="s">
        <v>4903</v>
      </c>
      <c r="B10152" s="9" t="s">
        <v>68</v>
      </c>
      <c r="C10152" s="9" t="s">
        <v>63</v>
      </c>
      <c r="D10152" s="22" t="s">
        <v>4436</v>
      </c>
      <c r="E10152" s="22"/>
    </row>
    <row r="10153" spans="1:5" ht="15" thickBot="1" x14ac:dyDescent="0.35">
      <c r="A10153" s="17"/>
      <c r="B10153" s="17"/>
      <c r="C10153" s="18"/>
      <c r="D10153" s="2" t="s">
        <v>211</v>
      </c>
      <c r="E10153" s="3" t="s">
        <v>212</v>
      </c>
    </row>
    <row r="10154" spans="1:5" ht="15" thickBot="1" x14ac:dyDescent="0.35">
      <c r="A10154" s="17"/>
      <c r="B10154" s="17"/>
      <c r="C10154" s="18"/>
      <c r="D10154" s="1">
        <v>0</v>
      </c>
      <c r="E10154" s="4" t="s">
        <v>69</v>
      </c>
    </row>
    <row r="10155" spans="1:5" ht="15" thickBot="1" x14ac:dyDescent="0.35">
      <c r="A10155" s="19"/>
      <c r="B10155" s="19"/>
      <c r="C10155" s="20"/>
      <c r="D10155" s="5">
        <v>1</v>
      </c>
      <c r="E10155" s="6" t="s">
        <v>70</v>
      </c>
    </row>
    <row r="10156" spans="1:5" ht="15" thickBot="1" x14ac:dyDescent="0.35">
      <c r="A10156" s="9" t="s">
        <v>4904</v>
      </c>
      <c r="B10156" s="9" t="s">
        <v>68</v>
      </c>
      <c r="C10156" s="9" t="s">
        <v>63</v>
      </c>
      <c r="D10156" s="22" t="s">
        <v>4436</v>
      </c>
      <c r="E10156" s="22"/>
    </row>
    <row r="10157" spans="1:5" ht="15" thickBot="1" x14ac:dyDescent="0.35">
      <c r="A10157" s="17"/>
      <c r="B10157" s="17"/>
      <c r="C10157" s="18"/>
      <c r="D10157" s="2" t="s">
        <v>211</v>
      </c>
      <c r="E10157" s="3" t="s">
        <v>212</v>
      </c>
    </row>
    <row r="10158" spans="1:5" ht="15" thickBot="1" x14ac:dyDescent="0.35">
      <c r="A10158" s="17"/>
      <c r="B10158" s="17"/>
      <c r="C10158" s="18"/>
      <c r="D10158" s="1">
        <v>0</v>
      </c>
      <c r="E10158" s="4" t="s">
        <v>69</v>
      </c>
    </row>
    <row r="10159" spans="1:5" ht="15" thickBot="1" x14ac:dyDescent="0.35">
      <c r="A10159" s="19"/>
      <c r="B10159" s="19"/>
      <c r="C10159" s="20"/>
      <c r="D10159" s="5">
        <v>1</v>
      </c>
      <c r="E10159" s="6" t="s">
        <v>70</v>
      </c>
    </row>
    <row r="10160" spans="1:5" ht="15" thickBot="1" x14ac:dyDescent="0.35">
      <c r="A10160" s="9" t="s">
        <v>4905</v>
      </c>
      <c r="B10160" s="9" t="s">
        <v>68</v>
      </c>
      <c r="C10160" s="9" t="s">
        <v>63</v>
      </c>
      <c r="D10160" s="22" t="s">
        <v>4436</v>
      </c>
      <c r="E10160" s="22"/>
    </row>
    <row r="10161" spans="1:5" ht="15" thickBot="1" x14ac:dyDescent="0.35">
      <c r="A10161" s="17"/>
      <c r="B10161" s="17"/>
      <c r="C10161" s="18"/>
      <c r="D10161" s="2" t="s">
        <v>211</v>
      </c>
      <c r="E10161" s="3" t="s">
        <v>212</v>
      </c>
    </row>
    <row r="10162" spans="1:5" ht="15" thickBot="1" x14ac:dyDescent="0.35">
      <c r="A10162" s="17"/>
      <c r="B10162" s="17"/>
      <c r="C10162" s="18"/>
      <c r="D10162" s="1">
        <v>0</v>
      </c>
      <c r="E10162" s="4" t="s">
        <v>69</v>
      </c>
    </row>
    <row r="10163" spans="1:5" ht="15" thickBot="1" x14ac:dyDescent="0.35">
      <c r="A10163" s="19"/>
      <c r="B10163" s="19"/>
      <c r="C10163" s="20"/>
      <c r="D10163" s="5">
        <v>1</v>
      </c>
      <c r="E10163" s="6" t="s">
        <v>70</v>
      </c>
    </row>
    <row r="10164" spans="1:5" ht="15" thickBot="1" x14ac:dyDescent="0.35">
      <c r="A10164" s="9" t="s">
        <v>4906</v>
      </c>
      <c r="B10164" s="9" t="s">
        <v>68</v>
      </c>
      <c r="C10164" s="9" t="s">
        <v>63</v>
      </c>
      <c r="D10164" s="22" t="s">
        <v>4436</v>
      </c>
      <c r="E10164" s="22"/>
    </row>
    <row r="10165" spans="1:5" ht="15" thickBot="1" x14ac:dyDescent="0.35">
      <c r="A10165" s="17"/>
      <c r="B10165" s="17"/>
      <c r="C10165" s="18"/>
      <c r="D10165" s="2" t="s">
        <v>211</v>
      </c>
      <c r="E10165" s="3" t="s">
        <v>212</v>
      </c>
    </row>
    <row r="10166" spans="1:5" ht="15" thickBot="1" x14ac:dyDescent="0.35">
      <c r="A10166" s="17"/>
      <c r="B10166" s="17"/>
      <c r="C10166" s="18"/>
      <c r="D10166" s="1">
        <v>0</v>
      </c>
      <c r="E10166" s="4" t="s">
        <v>69</v>
      </c>
    </row>
    <row r="10167" spans="1:5" ht="15" thickBot="1" x14ac:dyDescent="0.35">
      <c r="A10167" s="19"/>
      <c r="B10167" s="19"/>
      <c r="C10167" s="20"/>
      <c r="D10167" s="5">
        <v>1</v>
      </c>
      <c r="E10167" s="6" t="s">
        <v>70</v>
      </c>
    </row>
    <row r="10168" spans="1:5" ht="15" thickBot="1" x14ac:dyDescent="0.35">
      <c r="A10168" s="9" t="s">
        <v>4907</v>
      </c>
      <c r="B10168" s="9" t="s">
        <v>68</v>
      </c>
      <c r="C10168" s="9" t="s">
        <v>63</v>
      </c>
      <c r="D10168" s="22" t="s">
        <v>4436</v>
      </c>
      <c r="E10168" s="22"/>
    </row>
    <row r="10169" spans="1:5" ht="15" thickBot="1" x14ac:dyDescent="0.35">
      <c r="A10169" s="17"/>
      <c r="B10169" s="17"/>
      <c r="C10169" s="18"/>
      <c r="D10169" s="2" t="s">
        <v>211</v>
      </c>
      <c r="E10169" s="3" t="s">
        <v>212</v>
      </c>
    </row>
    <row r="10170" spans="1:5" ht="15" thickBot="1" x14ac:dyDescent="0.35">
      <c r="A10170" s="17"/>
      <c r="B10170" s="17"/>
      <c r="C10170" s="18"/>
      <c r="D10170" s="1">
        <v>0</v>
      </c>
      <c r="E10170" s="4" t="s">
        <v>69</v>
      </c>
    </row>
    <row r="10171" spans="1:5" ht="15" thickBot="1" x14ac:dyDescent="0.35">
      <c r="A10171" s="19"/>
      <c r="B10171" s="19"/>
      <c r="C10171" s="20"/>
      <c r="D10171" s="5">
        <v>1</v>
      </c>
      <c r="E10171" s="6" t="s">
        <v>70</v>
      </c>
    </row>
    <row r="10172" spans="1:5" ht="15" thickBot="1" x14ac:dyDescent="0.35">
      <c r="A10172" s="9" t="s">
        <v>4908</v>
      </c>
      <c r="B10172" s="9" t="s">
        <v>68</v>
      </c>
      <c r="C10172" s="9" t="s">
        <v>63</v>
      </c>
      <c r="D10172" s="22" t="s">
        <v>4436</v>
      </c>
      <c r="E10172" s="22"/>
    </row>
    <row r="10173" spans="1:5" ht="15" thickBot="1" x14ac:dyDescent="0.35">
      <c r="A10173" s="17"/>
      <c r="B10173" s="17"/>
      <c r="C10173" s="18"/>
      <c r="D10173" s="2" t="s">
        <v>211</v>
      </c>
      <c r="E10173" s="3" t="s">
        <v>212</v>
      </c>
    </row>
    <row r="10174" spans="1:5" ht="15" thickBot="1" x14ac:dyDescent="0.35">
      <c r="A10174" s="17"/>
      <c r="B10174" s="17"/>
      <c r="C10174" s="18"/>
      <c r="D10174" s="1">
        <v>0</v>
      </c>
      <c r="E10174" s="4" t="s">
        <v>69</v>
      </c>
    </row>
    <row r="10175" spans="1:5" ht="15" thickBot="1" x14ac:dyDescent="0.35">
      <c r="A10175" s="19"/>
      <c r="B10175" s="19"/>
      <c r="C10175" s="20"/>
      <c r="D10175" s="5">
        <v>1</v>
      </c>
      <c r="E10175" s="6" t="s">
        <v>70</v>
      </c>
    </row>
    <row r="10176" spans="1:5" ht="15" thickBot="1" x14ac:dyDescent="0.35">
      <c r="A10176" s="9" t="s">
        <v>4909</v>
      </c>
      <c r="B10176" s="9" t="s">
        <v>68</v>
      </c>
      <c r="C10176" s="9" t="s">
        <v>63</v>
      </c>
      <c r="D10176" s="22" t="s">
        <v>4436</v>
      </c>
      <c r="E10176" s="22"/>
    </row>
    <row r="10177" spans="1:5" ht="15" thickBot="1" x14ac:dyDescent="0.35">
      <c r="A10177" s="17"/>
      <c r="B10177" s="17"/>
      <c r="C10177" s="18"/>
      <c r="D10177" s="2" t="s">
        <v>211</v>
      </c>
      <c r="E10177" s="3" t="s">
        <v>212</v>
      </c>
    </row>
    <row r="10178" spans="1:5" ht="15" thickBot="1" x14ac:dyDescent="0.35">
      <c r="A10178" s="17"/>
      <c r="B10178" s="17"/>
      <c r="C10178" s="18"/>
      <c r="D10178" s="1">
        <v>0</v>
      </c>
      <c r="E10178" s="4" t="s">
        <v>69</v>
      </c>
    </row>
    <row r="10179" spans="1:5" ht="15" thickBot="1" x14ac:dyDescent="0.35">
      <c r="A10179" s="19"/>
      <c r="B10179" s="19"/>
      <c r="C10179" s="20"/>
      <c r="D10179" s="5">
        <v>1</v>
      </c>
      <c r="E10179" s="6" t="s">
        <v>70</v>
      </c>
    </row>
    <row r="10180" spans="1:5" ht="15" thickBot="1" x14ac:dyDescent="0.35">
      <c r="A10180" s="9" t="s">
        <v>4910</v>
      </c>
      <c r="B10180" s="9" t="s">
        <v>68</v>
      </c>
      <c r="C10180" s="9" t="s">
        <v>63</v>
      </c>
      <c r="D10180" s="22" t="s">
        <v>4436</v>
      </c>
      <c r="E10180" s="22"/>
    </row>
    <row r="10181" spans="1:5" ht="15" thickBot="1" x14ac:dyDescent="0.35">
      <c r="A10181" s="17"/>
      <c r="B10181" s="17"/>
      <c r="C10181" s="18"/>
      <c r="D10181" s="2" t="s">
        <v>211</v>
      </c>
      <c r="E10181" s="3" t="s">
        <v>212</v>
      </c>
    </row>
    <row r="10182" spans="1:5" ht="15" thickBot="1" x14ac:dyDescent="0.35">
      <c r="A10182" s="17"/>
      <c r="B10182" s="17"/>
      <c r="C10182" s="18"/>
      <c r="D10182" s="1">
        <v>0</v>
      </c>
      <c r="E10182" s="4" t="s">
        <v>69</v>
      </c>
    </row>
    <row r="10183" spans="1:5" ht="15" thickBot="1" x14ac:dyDescent="0.35">
      <c r="A10183" s="19"/>
      <c r="B10183" s="19"/>
      <c r="C10183" s="20"/>
      <c r="D10183" s="5">
        <v>1</v>
      </c>
      <c r="E10183" s="6" t="s">
        <v>70</v>
      </c>
    </row>
    <row r="10184" spans="1:5" ht="15" thickBot="1" x14ac:dyDescent="0.35">
      <c r="A10184" s="9" t="s">
        <v>4911</v>
      </c>
      <c r="B10184" s="9" t="s">
        <v>68</v>
      </c>
      <c r="C10184" s="9" t="s">
        <v>63</v>
      </c>
      <c r="D10184" s="22" t="s">
        <v>4436</v>
      </c>
      <c r="E10184" s="22"/>
    </row>
    <row r="10185" spans="1:5" ht="15" thickBot="1" x14ac:dyDescent="0.35">
      <c r="A10185" s="17"/>
      <c r="B10185" s="17"/>
      <c r="C10185" s="18"/>
      <c r="D10185" s="2" t="s">
        <v>211</v>
      </c>
      <c r="E10185" s="3" t="s">
        <v>212</v>
      </c>
    </row>
    <row r="10186" spans="1:5" ht="15" thickBot="1" x14ac:dyDescent="0.35">
      <c r="A10186" s="17"/>
      <c r="B10186" s="17"/>
      <c r="C10186" s="18"/>
      <c r="D10186" s="1">
        <v>0</v>
      </c>
      <c r="E10186" s="4" t="s">
        <v>69</v>
      </c>
    </row>
    <row r="10187" spans="1:5" ht="15" thickBot="1" x14ac:dyDescent="0.35">
      <c r="A10187" s="19"/>
      <c r="B10187" s="19"/>
      <c r="C10187" s="20"/>
      <c r="D10187" s="5">
        <v>1</v>
      </c>
      <c r="E10187" s="6" t="s">
        <v>70</v>
      </c>
    </row>
    <row r="10188" spans="1:5" ht="15" thickBot="1" x14ac:dyDescent="0.35">
      <c r="A10188" s="9" t="s">
        <v>4912</v>
      </c>
      <c r="B10188" s="9" t="s">
        <v>68</v>
      </c>
      <c r="C10188" s="9" t="s">
        <v>63</v>
      </c>
      <c r="D10188" s="22" t="s">
        <v>4436</v>
      </c>
      <c r="E10188" s="22"/>
    </row>
    <row r="10189" spans="1:5" ht="15" thickBot="1" x14ac:dyDescent="0.35">
      <c r="A10189" s="17"/>
      <c r="B10189" s="17"/>
      <c r="C10189" s="18"/>
      <c r="D10189" s="2" t="s">
        <v>211</v>
      </c>
      <c r="E10189" s="3" t="s">
        <v>212</v>
      </c>
    </row>
    <row r="10190" spans="1:5" ht="15" thickBot="1" x14ac:dyDescent="0.35">
      <c r="A10190" s="17"/>
      <c r="B10190" s="17"/>
      <c r="C10190" s="18"/>
      <c r="D10190" s="1">
        <v>0</v>
      </c>
      <c r="E10190" s="4" t="s">
        <v>69</v>
      </c>
    </row>
    <row r="10191" spans="1:5" ht="15" thickBot="1" x14ac:dyDescent="0.35">
      <c r="A10191" s="19"/>
      <c r="B10191" s="19"/>
      <c r="C10191" s="20"/>
      <c r="D10191" s="5">
        <v>1</v>
      </c>
      <c r="E10191" s="6" t="s">
        <v>70</v>
      </c>
    </row>
    <row r="10192" spans="1:5" ht="15" thickBot="1" x14ac:dyDescent="0.35">
      <c r="A10192" s="9" t="s">
        <v>4913</v>
      </c>
      <c r="B10192" s="9" t="s">
        <v>68</v>
      </c>
      <c r="C10192" s="9" t="s">
        <v>63</v>
      </c>
      <c r="D10192" s="22" t="s">
        <v>4436</v>
      </c>
      <c r="E10192" s="22"/>
    </row>
    <row r="10193" spans="1:5" ht="15" thickBot="1" x14ac:dyDescent="0.35">
      <c r="A10193" s="17"/>
      <c r="B10193" s="17"/>
      <c r="C10193" s="18"/>
      <c r="D10193" s="2" t="s">
        <v>211</v>
      </c>
      <c r="E10193" s="3" t="s">
        <v>212</v>
      </c>
    </row>
    <row r="10194" spans="1:5" ht="15" thickBot="1" x14ac:dyDescent="0.35">
      <c r="A10194" s="17"/>
      <c r="B10194" s="17"/>
      <c r="C10194" s="18"/>
      <c r="D10194" s="1">
        <v>0</v>
      </c>
      <c r="E10194" s="4" t="s">
        <v>69</v>
      </c>
    </row>
    <row r="10195" spans="1:5" ht="15" thickBot="1" x14ac:dyDescent="0.35">
      <c r="A10195" s="19"/>
      <c r="B10195" s="19"/>
      <c r="C10195" s="20"/>
      <c r="D10195" s="5">
        <v>1</v>
      </c>
      <c r="E10195" s="6" t="s">
        <v>70</v>
      </c>
    </row>
    <row r="10196" spans="1:5" ht="15" thickBot="1" x14ac:dyDescent="0.35">
      <c r="A10196" s="9" t="s">
        <v>4914</v>
      </c>
      <c r="B10196" s="9" t="s">
        <v>68</v>
      </c>
      <c r="C10196" s="9" t="s">
        <v>63</v>
      </c>
      <c r="D10196" s="22" t="s">
        <v>4436</v>
      </c>
      <c r="E10196" s="22"/>
    </row>
    <row r="10197" spans="1:5" ht="15" thickBot="1" x14ac:dyDescent="0.35">
      <c r="A10197" s="17"/>
      <c r="B10197" s="17"/>
      <c r="C10197" s="18"/>
      <c r="D10197" s="2" t="s">
        <v>211</v>
      </c>
      <c r="E10197" s="3" t="s">
        <v>212</v>
      </c>
    </row>
    <row r="10198" spans="1:5" ht="15" thickBot="1" x14ac:dyDescent="0.35">
      <c r="A10198" s="17"/>
      <c r="B10198" s="17"/>
      <c r="C10198" s="18"/>
      <c r="D10198" s="1">
        <v>0</v>
      </c>
      <c r="E10198" s="4" t="s">
        <v>69</v>
      </c>
    </row>
    <row r="10199" spans="1:5" ht="15" thickBot="1" x14ac:dyDescent="0.35">
      <c r="A10199" s="19"/>
      <c r="B10199" s="19"/>
      <c r="C10199" s="20"/>
      <c r="D10199" s="5">
        <v>1</v>
      </c>
      <c r="E10199" s="6" t="s">
        <v>70</v>
      </c>
    </row>
    <row r="10200" spans="1:5" ht="15" thickBot="1" x14ac:dyDescent="0.35">
      <c r="A10200" s="9" t="s">
        <v>4915</v>
      </c>
      <c r="B10200" s="9" t="s">
        <v>68</v>
      </c>
      <c r="C10200" s="9" t="s">
        <v>63</v>
      </c>
      <c r="D10200" s="22" t="s">
        <v>4436</v>
      </c>
      <c r="E10200" s="22"/>
    </row>
    <row r="10201" spans="1:5" ht="15" thickBot="1" x14ac:dyDescent="0.35">
      <c r="A10201" s="17"/>
      <c r="B10201" s="17"/>
      <c r="C10201" s="18"/>
      <c r="D10201" s="2" t="s">
        <v>211</v>
      </c>
      <c r="E10201" s="3" t="s">
        <v>212</v>
      </c>
    </row>
    <row r="10202" spans="1:5" ht="15" thickBot="1" x14ac:dyDescent="0.35">
      <c r="A10202" s="17"/>
      <c r="B10202" s="17"/>
      <c r="C10202" s="18"/>
      <c r="D10202" s="1">
        <v>0</v>
      </c>
      <c r="E10202" s="4" t="s">
        <v>69</v>
      </c>
    </row>
    <row r="10203" spans="1:5" ht="15" thickBot="1" x14ac:dyDescent="0.35">
      <c r="A10203" s="19"/>
      <c r="B10203" s="19"/>
      <c r="C10203" s="20"/>
      <c r="D10203" s="5">
        <v>1</v>
      </c>
      <c r="E10203" s="6" t="s">
        <v>70</v>
      </c>
    </row>
    <row r="10204" spans="1:5" ht="15" thickBot="1" x14ac:dyDescent="0.35">
      <c r="A10204" s="9" t="s">
        <v>4916</v>
      </c>
      <c r="B10204" s="9" t="s">
        <v>68</v>
      </c>
      <c r="C10204" s="9" t="s">
        <v>63</v>
      </c>
      <c r="D10204" s="22" t="s">
        <v>4436</v>
      </c>
      <c r="E10204" s="22"/>
    </row>
    <row r="10205" spans="1:5" ht="15" thickBot="1" x14ac:dyDescent="0.35">
      <c r="A10205" s="17"/>
      <c r="B10205" s="17"/>
      <c r="C10205" s="18"/>
      <c r="D10205" s="2" t="s">
        <v>211</v>
      </c>
      <c r="E10205" s="3" t="s">
        <v>212</v>
      </c>
    </row>
    <row r="10206" spans="1:5" ht="15" thickBot="1" x14ac:dyDescent="0.35">
      <c r="A10206" s="17"/>
      <c r="B10206" s="17"/>
      <c r="C10206" s="18"/>
      <c r="D10206" s="1">
        <v>0</v>
      </c>
      <c r="E10206" s="4" t="s">
        <v>69</v>
      </c>
    </row>
    <row r="10207" spans="1:5" ht="15" thickBot="1" x14ac:dyDescent="0.35">
      <c r="A10207" s="19"/>
      <c r="B10207" s="19"/>
      <c r="C10207" s="20"/>
      <c r="D10207" s="5">
        <v>1</v>
      </c>
      <c r="E10207" s="6" t="s">
        <v>70</v>
      </c>
    </row>
    <row r="10208" spans="1:5" ht="15" thickBot="1" x14ac:dyDescent="0.35">
      <c r="A10208" s="9" t="s">
        <v>4917</v>
      </c>
      <c r="B10208" s="9" t="s">
        <v>68</v>
      </c>
      <c r="C10208" s="9" t="s">
        <v>63</v>
      </c>
      <c r="D10208" s="22" t="s">
        <v>4436</v>
      </c>
      <c r="E10208" s="22"/>
    </row>
    <row r="10209" spans="1:5" ht="15" thickBot="1" x14ac:dyDescent="0.35">
      <c r="A10209" s="17"/>
      <c r="B10209" s="17"/>
      <c r="C10209" s="18"/>
      <c r="D10209" s="2" t="s">
        <v>211</v>
      </c>
      <c r="E10209" s="3" t="s">
        <v>212</v>
      </c>
    </row>
    <row r="10210" spans="1:5" ht="15" thickBot="1" x14ac:dyDescent="0.35">
      <c r="A10210" s="17"/>
      <c r="B10210" s="17"/>
      <c r="C10210" s="18"/>
      <c r="D10210" s="1">
        <v>0</v>
      </c>
      <c r="E10210" s="4" t="s">
        <v>69</v>
      </c>
    </row>
    <row r="10211" spans="1:5" ht="15" thickBot="1" x14ac:dyDescent="0.35">
      <c r="A10211" s="19"/>
      <c r="B10211" s="19"/>
      <c r="C10211" s="20"/>
      <c r="D10211" s="5">
        <v>1</v>
      </c>
      <c r="E10211" s="6" t="s">
        <v>70</v>
      </c>
    </row>
    <row r="10212" spans="1:5" ht="15" thickBot="1" x14ac:dyDescent="0.35">
      <c r="A10212" s="9" t="s">
        <v>4918</v>
      </c>
      <c r="B10212" s="9" t="s">
        <v>68</v>
      </c>
      <c r="C10212" s="9" t="s">
        <v>63</v>
      </c>
      <c r="D10212" s="22" t="s">
        <v>4436</v>
      </c>
      <c r="E10212" s="22"/>
    </row>
    <row r="10213" spans="1:5" ht="15" thickBot="1" x14ac:dyDescent="0.35">
      <c r="A10213" s="17"/>
      <c r="B10213" s="17"/>
      <c r="C10213" s="18"/>
      <c r="D10213" s="2" t="s">
        <v>211</v>
      </c>
      <c r="E10213" s="3" t="s">
        <v>212</v>
      </c>
    </row>
    <row r="10214" spans="1:5" ht="15" thickBot="1" x14ac:dyDescent="0.35">
      <c r="A10214" s="17"/>
      <c r="B10214" s="17"/>
      <c r="C10214" s="18"/>
      <c r="D10214" s="1">
        <v>0</v>
      </c>
      <c r="E10214" s="4" t="s">
        <v>69</v>
      </c>
    </row>
    <row r="10215" spans="1:5" ht="15" thickBot="1" x14ac:dyDescent="0.35">
      <c r="A10215" s="19"/>
      <c r="B10215" s="19"/>
      <c r="C10215" s="20"/>
      <c r="D10215" s="5">
        <v>1</v>
      </c>
      <c r="E10215" s="6" t="s">
        <v>70</v>
      </c>
    </row>
    <row r="10216" spans="1:5" ht="15" thickBot="1" x14ac:dyDescent="0.35">
      <c r="A10216" s="9" t="s">
        <v>4919</v>
      </c>
      <c r="B10216" s="9" t="s">
        <v>68</v>
      </c>
      <c r="C10216" s="9" t="s">
        <v>63</v>
      </c>
      <c r="D10216" s="22" t="s">
        <v>4436</v>
      </c>
      <c r="E10216" s="22"/>
    </row>
    <row r="10217" spans="1:5" ht="15" thickBot="1" x14ac:dyDescent="0.35">
      <c r="A10217" s="17"/>
      <c r="B10217" s="17"/>
      <c r="C10217" s="18"/>
      <c r="D10217" s="2" t="s">
        <v>211</v>
      </c>
      <c r="E10217" s="3" t="s">
        <v>212</v>
      </c>
    </row>
    <row r="10218" spans="1:5" ht="15" thickBot="1" x14ac:dyDescent="0.35">
      <c r="A10218" s="17"/>
      <c r="B10218" s="17"/>
      <c r="C10218" s="18"/>
      <c r="D10218" s="1">
        <v>0</v>
      </c>
      <c r="E10218" s="4" t="s">
        <v>69</v>
      </c>
    </row>
    <row r="10219" spans="1:5" ht="15" thickBot="1" x14ac:dyDescent="0.35">
      <c r="A10219" s="19"/>
      <c r="B10219" s="19"/>
      <c r="C10219" s="20"/>
      <c r="D10219" s="5">
        <v>1</v>
      </c>
      <c r="E10219" s="6" t="s">
        <v>70</v>
      </c>
    </row>
    <row r="10220" spans="1:5" ht="15" thickBot="1" x14ac:dyDescent="0.35">
      <c r="A10220" s="9" t="s">
        <v>4920</v>
      </c>
      <c r="B10220" s="9" t="s">
        <v>68</v>
      </c>
      <c r="C10220" s="9" t="s">
        <v>63</v>
      </c>
      <c r="D10220" s="22" t="s">
        <v>4436</v>
      </c>
      <c r="E10220" s="22"/>
    </row>
    <row r="10221" spans="1:5" ht="15" thickBot="1" x14ac:dyDescent="0.35">
      <c r="A10221" s="17"/>
      <c r="B10221" s="17"/>
      <c r="C10221" s="18"/>
      <c r="D10221" s="2" t="s">
        <v>211</v>
      </c>
      <c r="E10221" s="3" t="s">
        <v>212</v>
      </c>
    </row>
    <row r="10222" spans="1:5" ht="15" thickBot="1" x14ac:dyDescent="0.35">
      <c r="A10222" s="17"/>
      <c r="B10222" s="17"/>
      <c r="C10222" s="18"/>
      <c r="D10222" s="1">
        <v>0</v>
      </c>
      <c r="E10222" s="4" t="s">
        <v>69</v>
      </c>
    </row>
    <row r="10223" spans="1:5" ht="15" thickBot="1" x14ac:dyDescent="0.35">
      <c r="A10223" s="19"/>
      <c r="B10223" s="19"/>
      <c r="C10223" s="20"/>
      <c r="D10223" s="5">
        <v>1</v>
      </c>
      <c r="E10223" s="6" t="s">
        <v>70</v>
      </c>
    </row>
    <row r="10224" spans="1:5" ht="15" thickBot="1" x14ac:dyDescent="0.35">
      <c r="A10224" s="9" t="s">
        <v>4921</v>
      </c>
      <c r="B10224" s="9" t="s">
        <v>68</v>
      </c>
      <c r="C10224" s="9" t="s">
        <v>63</v>
      </c>
      <c r="D10224" s="22" t="s">
        <v>4436</v>
      </c>
      <c r="E10224" s="22"/>
    </row>
    <row r="10225" spans="1:5" ht="15" thickBot="1" x14ac:dyDescent="0.35">
      <c r="A10225" s="17"/>
      <c r="B10225" s="17"/>
      <c r="C10225" s="18"/>
      <c r="D10225" s="2" t="s">
        <v>211</v>
      </c>
      <c r="E10225" s="3" t="s">
        <v>212</v>
      </c>
    </row>
    <row r="10226" spans="1:5" ht="15" thickBot="1" x14ac:dyDescent="0.35">
      <c r="A10226" s="17"/>
      <c r="B10226" s="17"/>
      <c r="C10226" s="18"/>
      <c r="D10226" s="1">
        <v>0</v>
      </c>
      <c r="E10226" s="4" t="s">
        <v>69</v>
      </c>
    </row>
    <row r="10227" spans="1:5" ht="15" thickBot="1" x14ac:dyDescent="0.35">
      <c r="A10227" s="19"/>
      <c r="B10227" s="19"/>
      <c r="C10227" s="20"/>
      <c r="D10227" s="5">
        <v>1</v>
      </c>
      <c r="E10227" s="6" t="s">
        <v>70</v>
      </c>
    </row>
    <row r="10228" spans="1:5" ht="15" thickBot="1" x14ac:dyDescent="0.35">
      <c r="A10228" s="9" t="s">
        <v>4922</v>
      </c>
      <c r="B10228" s="9" t="s">
        <v>68</v>
      </c>
      <c r="C10228" s="9" t="s">
        <v>63</v>
      </c>
      <c r="D10228" s="22" t="s">
        <v>4436</v>
      </c>
      <c r="E10228" s="22"/>
    </row>
    <row r="10229" spans="1:5" ht="15" thickBot="1" x14ac:dyDescent="0.35">
      <c r="A10229" s="17"/>
      <c r="B10229" s="17"/>
      <c r="C10229" s="18"/>
      <c r="D10229" s="2" t="s">
        <v>211</v>
      </c>
      <c r="E10229" s="3" t="s">
        <v>212</v>
      </c>
    </row>
    <row r="10230" spans="1:5" ht="15" thickBot="1" x14ac:dyDescent="0.35">
      <c r="A10230" s="17"/>
      <c r="B10230" s="17"/>
      <c r="C10230" s="18"/>
      <c r="D10230" s="1">
        <v>0</v>
      </c>
      <c r="E10230" s="4" t="s">
        <v>69</v>
      </c>
    </row>
    <row r="10231" spans="1:5" ht="15" thickBot="1" x14ac:dyDescent="0.35">
      <c r="A10231" s="19"/>
      <c r="B10231" s="19"/>
      <c r="C10231" s="20"/>
      <c r="D10231" s="5">
        <v>1</v>
      </c>
      <c r="E10231" s="6" t="s">
        <v>70</v>
      </c>
    </row>
    <row r="10232" spans="1:5" ht="15" thickBot="1" x14ac:dyDescent="0.35">
      <c r="A10232" s="9" t="s">
        <v>4923</v>
      </c>
      <c r="B10232" s="9" t="s">
        <v>68</v>
      </c>
      <c r="C10232" s="9" t="s">
        <v>63</v>
      </c>
      <c r="D10232" s="22" t="s">
        <v>4436</v>
      </c>
      <c r="E10232" s="22"/>
    </row>
    <row r="10233" spans="1:5" ht="15" thickBot="1" x14ac:dyDescent="0.35">
      <c r="A10233" s="17"/>
      <c r="B10233" s="17"/>
      <c r="C10233" s="18"/>
      <c r="D10233" s="2" t="s">
        <v>211</v>
      </c>
      <c r="E10233" s="3" t="s">
        <v>212</v>
      </c>
    </row>
    <row r="10234" spans="1:5" ht="15" thickBot="1" x14ac:dyDescent="0.35">
      <c r="A10234" s="17"/>
      <c r="B10234" s="17"/>
      <c r="C10234" s="18"/>
      <c r="D10234" s="1">
        <v>0</v>
      </c>
      <c r="E10234" s="4" t="s">
        <v>69</v>
      </c>
    </row>
    <row r="10235" spans="1:5" ht="15" thickBot="1" x14ac:dyDescent="0.35">
      <c r="A10235" s="19"/>
      <c r="B10235" s="19"/>
      <c r="C10235" s="20"/>
      <c r="D10235" s="5">
        <v>1</v>
      </c>
      <c r="E10235" s="6" t="s">
        <v>70</v>
      </c>
    </row>
    <row r="10236" spans="1:5" ht="15" thickBot="1" x14ac:dyDescent="0.35">
      <c r="A10236" s="9" t="s">
        <v>4924</v>
      </c>
      <c r="B10236" s="9" t="s">
        <v>68</v>
      </c>
      <c r="C10236" s="9" t="s">
        <v>63</v>
      </c>
      <c r="D10236" s="22" t="s">
        <v>4436</v>
      </c>
      <c r="E10236" s="22"/>
    </row>
    <row r="10237" spans="1:5" ht="15" thickBot="1" x14ac:dyDescent="0.35">
      <c r="A10237" s="17"/>
      <c r="B10237" s="17"/>
      <c r="C10237" s="18"/>
      <c r="D10237" s="2" t="s">
        <v>211</v>
      </c>
      <c r="E10237" s="3" t="s">
        <v>212</v>
      </c>
    </row>
    <row r="10238" spans="1:5" ht="15" thickBot="1" x14ac:dyDescent="0.35">
      <c r="A10238" s="17"/>
      <c r="B10238" s="17"/>
      <c r="C10238" s="18"/>
      <c r="D10238" s="1">
        <v>0</v>
      </c>
      <c r="E10238" s="4" t="s">
        <v>69</v>
      </c>
    </row>
    <row r="10239" spans="1:5" ht="15" thickBot="1" x14ac:dyDescent="0.35">
      <c r="A10239" s="19"/>
      <c r="B10239" s="19"/>
      <c r="C10239" s="20"/>
      <c r="D10239" s="5">
        <v>1</v>
      </c>
      <c r="E10239" s="6" t="s">
        <v>70</v>
      </c>
    </row>
    <row r="10240" spans="1:5" ht="15" thickBot="1" x14ac:dyDescent="0.35">
      <c r="A10240" s="9" t="s">
        <v>4925</v>
      </c>
      <c r="B10240" s="9" t="s">
        <v>68</v>
      </c>
      <c r="C10240" s="9" t="s">
        <v>63</v>
      </c>
      <c r="D10240" s="22" t="s">
        <v>4436</v>
      </c>
      <c r="E10240" s="22"/>
    </row>
    <row r="10241" spans="1:5" ht="15" thickBot="1" x14ac:dyDescent="0.35">
      <c r="A10241" s="17"/>
      <c r="B10241" s="17"/>
      <c r="C10241" s="18"/>
      <c r="D10241" s="2" t="s">
        <v>211</v>
      </c>
      <c r="E10241" s="3" t="s">
        <v>212</v>
      </c>
    </row>
    <row r="10242" spans="1:5" ht="15" thickBot="1" x14ac:dyDescent="0.35">
      <c r="A10242" s="17"/>
      <c r="B10242" s="17"/>
      <c r="C10242" s="18"/>
      <c r="D10242" s="1">
        <v>0</v>
      </c>
      <c r="E10242" s="4" t="s">
        <v>69</v>
      </c>
    </row>
    <row r="10243" spans="1:5" ht="15" thickBot="1" x14ac:dyDescent="0.35">
      <c r="A10243" s="19"/>
      <c r="B10243" s="19"/>
      <c r="C10243" s="20"/>
      <c r="D10243" s="5">
        <v>1</v>
      </c>
      <c r="E10243" s="6" t="s">
        <v>70</v>
      </c>
    </row>
    <row r="10244" spans="1:5" ht="15" thickBot="1" x14ac:dyDescent="0.35">
      <c r="A10244" s="9" t="s">
        <v>4926</v>
      </c>
      <c r="B10244" s="9" t="s">
        <v>68</v>
      </c>
      <c r="C10244" s="9" t="s">
        <v>63</v>
      </c>
      <c r="D10244" s="22" t="s">
        <v>4436</v>
      </c>
      <c r="E10244" s="22"/>
    </row>
    <row r="10245" spans="1:5" ht="15" thickBot="1" x14ac:dyDescent="0.35">
      <c r="A10245" s="17"/>
      <c r="B10245" s="17"/>
      <c r="C10245" s="18"/>
      <c r="D10245" s="2" t="s">
        <v>211</v>
      </c>
      <c r="E10245" s="3" t="s">
        <v>212</v>
      </c>
    </row>
    <row r="10246" spans="1:5" ht="15" thickBot="1" x14ac:dyDescent="0.35">
      <c r="A10246" s="17"/>
      <c r="B10246" s="17"/>
      <c r="C10246" s="18"/>
      <c r="D10246" s="1">
        <v>0</v>
      </c>
      <c r="E10246" s="4" t="s">
        <v>69</v>
      </c>
    </row>
    <row r="10247" spans="1:5" ht="15" thickBot="1" x14ac:dyDescent="0.35">
      <c r="A10247" s="19"/>
      <c r="B10247" s="19"/>
      <c r="C10247" s="20"/>
      <c r="D10247" s="5">
        <v>1</v>
      </c>
      <c r="E10247" s="6" t="s">
        <v>70</v>
      </c>
    </row>
    <row r="10248" spans="1:5" ht="15" thickBot="1" x14ac:dyDescent="0.35">
      <c r="A10248" s="9" t="s">
        <v>4927</v>
      </c>
      <c r="B10248" s="9" t="s">
        <v>68</v>
      </c>
      <c r="C10248" s="9" t="s">
        <v>63</v>
      </c>
      <c r="D10248" s="22" t="s">
        <v>4436</v>
      </c>
      <c r="E10248" s="22"/>
    </row>
    <row r="10249" spans="1:5" ht="15" thickBot="1" x14ac:dyDescent="0.35">
      <c r="A10249" s="17"/>
      <c r="B10249" s="17"/>
      <c r="C10249" s="18"/>
      <c r="D10249" s="2" t="s">
        <v>211</v>
      </c>
      <c r="E10249" s="3" t="s">
        <v>212</v>
      </c>
    </row>
    <row r="10250" spans="1:5" ht="15" thickBot="1" x14ac:dyDescent="0.35">
      <c r="A10250" s="17"/>
      <c r="B10250" s="17"/>
      <c r="C10250" s="18"/>
      <c r="D10250" s="1">
        <v>0</v>
      </c>
      <c r="E10250" s="4" t="s">
        <v>69</v>
      </c>
    </row>
    <row r="10251" spans="1:5" ht="15" thickBot="1" x14ac:dyDescent="0.35">
      <c r="A10251" s="19"/>
      <c r="B10251" s="19"/>
      <c r="C10251" s="20"/>
      <c r="D10251" s="5">
        <v>1</v>
      </c>
      <c r="E10251" s="6" t="s">
        <v>70</v>
      </c>
    </row>
    <row r="10252" spans="1:5" ht="15" thickBot="1" x14ac:dyDescent="0.35">
      <c r="A10252" s="9" t="s">
        <v>4928</v>
      </c>
      <c r="B10252" s="9" t="s">
        <v>68</v>
      </c>
      <c r="C10252" s="9" t="s">
        <v>63</v>
      </c>
      <c r="D10252" s="22" t="s">
        <v>4436</v>
      </c>
      <c r="E10252" s="22"/>
    </row>
    <row r="10253" spans="1:5" ht="15" thickBot="1" x14ac:dyDescent="0.35">
      <c r="A10253" s="17"/>
      <c r="B10253" s="17"/>
      <c r="C10253" s="18"/>
      <c r="D10253" s="2" t="s">
        <v>211</v>
      </c>
      <c r="E10253" s="3" t="s">
        <v>212</v>
      </c>
    </row>
    <row r="10254" spans="1:5" ht="15" thickBot="1" x14ac:dyDescent="0.35">
      <c r="A10254" s="17"/>
      <c r="B10254" s="17"/>
      <c r="C10254" s="18"/>
      <c r="D10254" s="1">
        <v>0</v>
      </c>
      <c r="E10254" s="4" t="s">
        <v>69</v>
      </c>
    </row>
    <row r="10255" spans="1:5" ht="15" thickBot="1" x14ac:dyDescent="0.35">
      <c r="A10255" s="19"/>
      <c r="B10255" s="19"/>
      <c r="C10255" s="20"/>
      <c r="D10255" s="5">
        <v>1</v>
      </c>
      <c r="E10255" s="6" t="s">
        <v>70</v>
      </c>
    </row>
    <row r="10256" spans="1:5" ht="15" thickBot="1" x14ac:dyDescent="0.35">
      <c r="A10256" s="9" t="s">
        <v>4929</v>
      </c>
      <c r="B10256" s="9" t="s">
        <v>68</v>
      </c>
      <c r="C10256" s="9" t="s">
        <v>63</v>
      </c>
      <c r="D10256" s="22" t="s">
        <v>4436</v>
      </c>
      <c r="E10256" s="22"/>
    </row>
    <row r="10257" spans="1:5" ht="15" thickBot="1" x14ac:dyDescent="0.35">
      <c r="A10257" s="17"/>
      <c r="B10257" s="17"/>
      <c r="C10257" s="18"/>
      <c r="D10257" s="2" t="s">
        <v>211</v>
      </c>
      <c r="E10257" s="3" t="s">
        <v>212</v>
      </c>
    </row>
    <row r="10258" spans="1:5" ht="15" thickBot="1" x14ac:dyDescent="0.35">
      <c r="A10258" s="17"/>
      <c r="B10258" s="17"/>
      <c r="C10258" s="18"/>
      <c r="D10258" s="1">
        <v>0</v>
      </c>
      <c r="E10258" s="4" t="s">
        <v>69</v>
      </c>
    </row>
    <row r="10259" spans="1:5" ht="15" thickBot="1" x14ac:dyDescent="0.35">
      <c r="A10259" s="19"/>
      <c r="B10259" s="19"/>
      <c r="C10259" s="20"/>
      <c r="D10259" s="5">
        <v>1</v>
      </c>
      <c r="E10259" s="6" t="s">
        <v>70</v>
      </c>
    </row>
    <row r="10260" spans="1:5" ht="15" thickBot="1" x14ac:dyDescent="0.35">
      <c r="A10260" s="9" t="s">
        <v>4930</v>
      </c>
      <c r="B10260" s="9" t="s">
        <v>68</v>
      </c>
      <c r="C10260" s="9" t="s">
        <v>63</v>
      </c>
      <c r="D10260" s="22" t="s">
        <v>4436</v>
      </c>
      <c r="E10260" s="22"/>
    </row>
    <row r="10261" spans="1:5" ht="15" thickBot="1" x14ac:dyDescent="0.35">
      <c r="A10261" s="17"/>
      <c r="B10261" s="17"/>
      <c r="C10261" s="18"/>
      <c r="D10261" s="2" t="s">
        <v>211</v>
      </c>
      <c r="E10261" s="3" t="s">
        <v>212</v>
      </c>
    </row>
    <row r="10262" spans="1:5" ht="15" thickBot="1" x14ac:dyDescent="0.35">
      <c r="A10262" s="17"/>
      <c r="B10262" s="17"/>
      <c r="C10262" s="18"/>
      <c r="D10262" s="1">
        <v>0</v>
      </c>
      <c r="E10262" s="4" t="s">
        <v>69</v>
      </c>
    </row>
    <row r="10263" spans="1:5" ht="15" thickBot="1" x14ac:dyDescent="0.35">
      <c r="A10263" s="19"/>
      <c r="B10263" s="19"/>
      <c r="C10263" s="20"/>
      <c r="D10263" s="5">
        <v>1</v>
      </c>
      <c r="E10263" s="6" t="s">
        <v>70</v>
      </c>
    </row>
    <row r="10264" spans="1:5" ht="15" thickBot="1" x14ac:dyDescent="0.35">
      <c r="A10264" s="9" t="s">
        <v>4931</v>
      </c>
      <c r="B10264" s="9" t="s">
        <v>68</v>
      </c>
      <c r="C10264" s="9" t="s">
        <v>63</v>
      </c>
      <c r="D10264" s="22" t="s">
        <v>4436</v>
      </c>
      <c r="E10264" s="22"/>
    </row>
    <row r="10265" spans="1:5" ht="15" thickBot="1" x14ac:dyDescent="0.35">
      <c r="A10265" s="17"/>
      <c r="B10265" s="17"/>
      <c r="C10265" s="18"/>
      <c r="D10265" s="2" t="s">
        <v>211</v>
      </c>
      <c r="E10265" s="3" t="s">
        <v>212</v>
      </c>
    </row>
    <row r="10266" spans="1:5" ht="15" thickBot="1" x14ac:dyDescent="0.35">
      <c r="A10266" s="17"/>
      <c r="B10266" s="17"/>
      <c r="C10266" s="18"/>
      <c r="D10266" s="1">
        <v>0</v>
      </c>
      <c r="E10266" s="4" t="s">
        <v>69</v>
      </c>
    </row>
    <row r="10267" spans="1:5" ht="15" thickBot="1" x14ac:dyDescent="0.35">
      <c r="A10267" s="19"/>
      <c r="B10267" s="19"/>
      <c r="C10267" s="20"/>
      <c r="D10267" s="5">
        <v>1</v>
      </c>
      <c r="E10267" s="6" t="s">
        <v>70</v>
      </c>
    </row>
    <row r="10268" spans="1:5" ht="15" thickBot="1" x14ac:dyDescent="0.35">
      <c r="A10268" s="9" t="s">
        <v>4932</v>
      </c>
      <c r="B10268" s="9" t="s">
        <v>5</v>
      </c>
      <c r="C10268" s="9" t="s">
        <v>63</v>
      </c>
      <c r="D10268" s="22" t="s">
        <v>4933</v>
      </c>
      <c r="E10268" s="22"/>
    </row>
    <row r="10269" spans="1:5" ht="15" thickBot="1" x14ac:dyDescent="0.35">
      <c r="A10269" s="17"/>
      <c r="B10269" s="17"/>
      <c r="C10269" s="18"/>
      <c r="D10269" s="2" t="s">
        <v>211</v>
      </c>
      <c r="E10269" s="3" t="s">
        <v>212</v>
      </c>
    </row>
    <row r="10270" spans="1:5" ht="15" thickBot="1" x14ac:dyDescent="0.35">
      <c r="A10270" s="17"/>
      <c r="B10270" s="17"/>
      <c r="C10270" s="18"/>
      <c r="D10270" s="1">
        <v>1</v>
      </c>
      <c r="E10270" s="4" t="s">
        <v>4934</v>
      </c>
    </row>
    <row r="10271" spans="1:5" ht="15" thickBot="1" x14ac:dyDescent="0.35">
      <c r="A10271" s="17"/>
      <c r="B10271" s="17"/>
      <c r="C10271" s="18"/>
      <c r="D10271" s="1">
        <v>-1</v>
      </c>
      <c r="E10271" s="4" t="s">
        <v>8</v>
      </c>
    </row>
    <row r="10272" spans="1:5" ht="15" thickBot="1" x14ac:dyDescent="0.35">
      <c r="A10272" s="19"/>
      <c r="B10272" s="19"/>
      <c r="C10272" s="20"/>
      <c r="D10272" s="5">
        <v>-2</v>
      </c>
      <c r="E10272" s="6" t="s">
        <v>3136</v>
      </c>
    </row>
    <row r="10273" spans="1:5" x14ac:dyDescent="0.3">
      <c r="A10273" s="23" t="s">
        <v>138</v>
      </c>
      <c r="B10273" s="23"/>
      <c r="C10273" s="23"/>
      <c r="D10273" s="23"/>
      <c r="E10273" s="23"/>
    </row>
    <row r="10274" spans="1:5" ht="15" thickBot="1" x14ac:dyDescent="0.35">
      <c r="A10274" s="8" t="s">
        <v>0</v>
      </c>
      <c r="B10274" s="8" t="s">
        <v>1</v>
      </c>
      <c r="C10274" s="8" t="s">
        <v>2</v>
      </c>
      <c r="D10274" s="24" t="s">
        <v>3</v>
      </c>
      <c r="E10274" s="24"/>
    </row>
    <row r="10275" spans="1:5" ht="15" thickBot="1" x14ac:dyDescent="0.35">
      <c r="A10275" s="10" t="s">
        <v>139</v>
      </c>
      <c r="B10275" s="10" t="s">
        <v>10</v>
      </c>
      <c r="C10275" s="10" t="s">
        <v>11</v>
      </c>
      <c r="D10275" s="25" t="s">
        <v>140</v>
      </c>
      <c r="E10275" s="25"/>
    </row>
    <row r="10276" spans="1:5" x14ac:dyDescent="0.3">
      <c r="A10276" s="23" t="s">
        <v>4935</v>
      </c>
      <c r="B10276" s="23"/>
      <c r="C10276" s="23"/>
      <c r="D10276" s="23"/>
      <c r="E10276" s="23"/>
    </row>
    <row r="10277" spans="1:5" ht="15" thickBot="1" x14ac:dyDescent="0.35">
      <c r="A10277" s="8" t="s">
        <v>0</v>
      </c>
      <c r="B10277" s="8" t="s">
        <v>1</v>
      </c>
      <c r="C10277" s="8" t="s">
        <v>2</v>
      </c>
      <c r="D10277" s="24" t="s">
        <v>3</v>
      </c>
      <c r="E10277" s="24"/>
    </row>
    <row r="10278" spans="1:5" ht="15" thickBot="1" x14ac:dyDescent="0.35">
      <c r="A10278" s="10" t="s">
        <v>4935</v>
      </c>
      <c r="B10278" s="10" t="s">
        <v>5</v>
      </c>
      <c r="C10278" s="10" t="s">
        <v>144</v>
      </c>
      <c r="D10278" s="25" t="s">
        <v>4936</v>
      </c>
      <c r="E10278" s="25"/>
    </row>
    <row r="10279" spans="1:5" ht="15" thickBot="1" x14ac:dyDescent="0.35">
      <c r="A10279" s="10" t="s">
        <v>4937</v>
      </c>
      <c r="B10279" s="10" t="s">
        <v>5</v>
      </c>
      <c r="C10279" s="10" t="s">
        <v>144</v>
      </c>
      <c r="D10279" s="21" t="s">
        <v>3103</v>
      </c>
      <c r="E10279" s="21"/>
    </row>
    <row r="10280" spans="1:5" ht="15" thickBot="1" x14ac:dyDescent="0.35">
      <c r="A10280" s="9" t="s">
        <v>4938</v>
      </c>
      <c r="B10280" s="9" t="s">
        <v>5</v>
      </c>
      <c r="C10280" s="9" t="s">
        <v>6</v>
      </c>
      <c r="D10280" s="22" t="s">
        <v>4939</v>
      </c>
      <c r="E10280" s="22"/>
    </row>
    <row r="10281" spans="1:5" ht="15" thickBot="1" x14ac:dyDescent="0.35">
      <c r="A10281" s="17"/>
      <c r="B10281" s="17"/>
      <c r="C10281" s="18"/>
      <c r="D10281" s="2" t="s">
        <v>211</v>
      </c>
      <c r="E10281" s="3" t="s">
        <v>212</v>
      </c>
    </row>
    <row r="10282" spans="1:5" ht="15" thickBot="1" x14ac:dyDescent="0.35">
      <c r="A10282" s="17"/>
      <c r="B10282" s="17"/>
      <c r="C10282" s="18"/>
      <c r="D10282" s="1">
        <v>1</v>
      </c>
      <c r="E10282" s="4" t="s">
        <v>4940</v>
      </c>
    </row>
    <row r="10283" spans="1:5" ht="15" thickBot="1" x14ac:dyDescent="0.35">
      <c r="A10283" s="17"/>
      <c r="B10283" s="17"/>
      <c r="C10283" s="18"/>
      <c r="D10283" s="1">
        <v>0</v>
      </c>
      <c r="E10283" s="4" t="s">
        <v>3911</v>
      </c>
    </row>
    <row r="10284" spans="1:5" ht="15" thickBot="1" x14ac:dyDescent="0.35">
      <c r="A10284" s="17"/>
      <c r="B10284" s="17"/>
      <c r="C10284" s="18"/>
      <c r="D10284" s="1">
        <v>2</v>
      </c>
      <c r="E10284" s="4" t="s">
        <v>4941</v>
      </c>
    </row>
    <row r="10285" spans="1:5" ht="15" thickBot="1" x14ac:dyDescent="0.35">
      <c r="A10285" s="17"/>
      <c r="B10285" s="17"/>
      <c r="C10285" s="18"/>
      <c r="D10285" s="1">
        <v>3</v>
      </c>
      <c r="E10285" s="4" t="s">
        <v>4942</v>
      </c>
    </row>
    <row r="10286" spans="1:5" ht="15" thickBot="1" x14ac:dyDescent="0.35">
      <c r="A10286" s="17"/>
      <c r="B10286" s="17"/>
      <c r="C10286" s="18"/>
      <c r="D10286" s="1">
        <v>995</v>
      </c>
      <c r="E10286" s="4" t="s">
        <v>4003</v>
      </c>
    </row>
    <row r="10287" spans="1:5" ht="15" thickBot="1" x14ac:dyDescent="0.35">
      <c r="A10287" s="19"/>
      <c r="B10287" s="19"/>
      <c r="C10287" s="20"/>
      <c r="D10287" s="5">
        <v>-2</v>
      </c>
      <c r="E10287" s="6" t="s">
        <v>3936</v>
      </c>
    </row>
    <row r="10288" spans="1:5" ht="15" thickBot="1" x14ac:dyDescent="0.35">
      <c r="A10288" s="10" t="s">
        <v>4943</v>
      </c>
      <c r="B10288" s="10" t="s">
        <v>5</v>
      </c>
      <c r="C10288" s="10" t="s">
        <v>11</v>
      </c>
      <c r="D10288" s="21" t="s">
        <v>4944</v>
      </c>
      <c r="E10288" s="21"/>
    </row>
    <row r="10289" spans="1:5" ht="15" thickBot="1" x14ac:dyDescent="0.35">
      <c r="A10289" s="10" t="s">
        <v>4945</v>
      </c>
      <c r="B10289" s="10" t="s">
        <v>10</v>
      </c>
      <c r="C10289" s="10" t="s">
        <v>11</v>
      </c>
      <c r="D10289" s="21" t="s">
        <v>4005</v>
      </c>
      <c r="E10289" s="21"/>
    </row>
    <row r="10290" spans="1:5" ht="15" thickBot="1" x14ac:dyDescent="0.35">
      <c r="A10290" s="9" t="s">
        <v>4946</v>
      </c>
      <c r="B10290" s="9" t="s">
        <v>5</v>
      </c>
      <c r="C10290" s="9" t="s">
        <v>6</v>
      </c>
      <c r="D10290" s="22" t="s">
        <v>4947</v>
      </c>
      <c r="E10290" s="22"/>
    </row>
    <row r="10291" spans="1:5" ht="15" thickBot="1" x14ac:dyDescent="0.35">
      <c r="A10291" s="17"/>
      <c r="B10291" s="17"/>
      <c r="C10291" s="18"/>
      <c r="D10291" s="2" t="s">
        <v>211</v>
      </c>
      <c r="E10291" s="3" t="s">
        <v>212</v>
      </c>
    </row>
    <row r="10292" spans="1:5" ht="15" thickBot="1" x14ac:dyDescent="0.35">
      <c r="A10292" s="17"/>
      <c r="B10292" s="17"/>
      <c r="C10292" s="18"/>
      <c r="D10292" s="1">
        <v>1</v>
      </c>
      <c r="E10292" s="4" t="s">
        <v>3934</v>
      </c>
    </row>
    <row r="10293" spans="1:5" ht="15" thickBot="1" x14ac:dyDescent="0.35">
      <c r="A10293" s="17"/>
      <c r="B10293" s="17"/>
      <c r="C10293" s="18"/>
      <c r="D10293" s="1">
        <v>0</v>
      </c>
      <c r="E10293" s="4" t="s">
        <v>3935</v>
      </c>
    </row>
    <row r="10294" spans="1:5" ht="15" thickBot="1" x14ac:dyDescent="0.35">
      <c r="A10294" s="17"/>
      <c r="B10294" s="17"/>
      <c r="C10294" s="18"/>
      <c r="D10294" s="1">
        <v>995</v>
      </c>
      <c r="E10294" s="4" t="s">
        <v>39</v>
      </c>
    </row>
    <row r="10295" spans="1:5" ht="15" thickBot="1" x14ac:dyDescent="0.35">
      <c r="A10295" s="19"/>
      <c r="B10295" s="19"/>
      <c r="C10295" s="20"/>
      <c r="D10295" s="5">
        <v>-2</v>
      </c>
      <c r="E10295" s="6" t="s">
        <v>3936</v>
      </c>
    </row>
    <row r="10296" spans="1:5" ht="15" thickBot="1" x14ac:dyDescent="0.35">
      <c r="A10296" s="9" t="s">
        <v>4948</v>
      </c>
      <c r="B10296" s="9" t="s">
        <v>5</v>
      </c>
      <c r="C10296" s="9" t="s">
        <v>6</v>
      </c>
      <c r="D10296" s="22" t="s">
        <v>4949</v>
      </c>
      <c r="E10296" s="22"/>
    </row>
    <row r="10297" spans="1:5" ht="15" thickBot="1" x14ac:dyDescent="0.35">
      <c r="A10297" s="17"/>
      <c r="B10297" s="17"/>
      <c r="C10297" s="18"/>
      <c r="D10297" s="2" t="s">
        <v>211</v>
      </c>
      <c r="E10297" s="3" t="s">
        <v>212</v>
      </c>
    </row>
    <row r="10298" spans="1:5" ht="15" thickBot="1" x14ac:dyDescent="0.35">
      <c r="A10298" s="17"/>
      <c r="B10298" s="17"/>
      <c r="C10298" s="18"/>
      <c r="D10298" s="1">
        <v>1</v>
      </c>
      <c r="E10298" s="4" t="s">
        <v>4950</v>
      </c>
    </row>
    <row r="10299" spans="1:5" ht="15" thickBot="1" x14ac:dyDescent="0.35">
      <c r="A10299" s="17"/>
      <c r="B10299" s="17"/>
      <c r="C10299" s="18"/>
      <c r="D10299" s="1">
        <v>2</v>
      </c>
      <c r="E10299" s="4" t="s">
        <v>4951</v>
      </c>
    </row>
    <row r="10300" spans="1:5" ht="15" thickBot="1" x14ac:dyDescent="0.35">
      <c r="A10300" s="17"/>
      <c r="B10300" s="17"/>
      <c r="C10300" s="18"/>
      <c r="D10300" s="1">
        <v>0</v>
      </c>
      <c r="E10300" s="4" t="s">
        <v>3935</v>
      </c>
    </row>
    <row r="10301" spans="1:5" ht="15" thickBot="1" x14ac:dyDescent="0.35">
      <c r="A10301" s="17"/>
      <c r="B10301" s="17"/>
      <c r="C10301" s="18"/>
      <c r="D10301" s="1">
        <v>995</v>
      </c>
      <c r="E10301" s="4" t="s">
        <v>39</v>
      </c>
    </row>
    <row r="10302" spans="1:5" ht="15" thickBot="1" x14ac:dyDescent="0.35">
      <c r="A10302" s="19"/>
      <c r="B10302" s="19"/>
      <c r="C10302" s="20"/>
      <c r="D10302" s="5">
        <v>-2</v>
      </c>
      <c r="E10302" s="6" t="s">
        <v>3936</v>
      </c>
    </row>
    <row r="10303" spans="1:5" ht="15" thickBot="1" x14ac:dyDescent="0.35">
      <c r="A10303" s="9" t="s">
        <v>4952</v>
      </c>
      <c r="B10303" s="9" t="s">
        <v>5</v>
      </c>
      <c r="C10303" s="9" t="s">
        <v>6</v>
      </c>
      <c r="D10303" s="22" t="s">
        <v>4953</v>
      </c>
      <c r="E10303" s="22"/>
    </row>
    <row r="10304" spans="1:5" ht="15" thickBot="1" x14ac:dyDescent="0.35">
      <c r="A10304" s="17"/>
      <c r="B10304" s="17"/>
      <c r="C10304" s="18"/>
      <c r="D10304" s="2" t="s">
        <v>211</v>
      </c>
      <c r="E10304" s="3" t="s">
        <v>212</v>
      </c>
    </row>
    <row r="10305" spans="1:5" ht="15" thickBot="1" x14ac:dyDescent="0.35">
      <c r="A10305" s="17"/>
      <c r="B10305" s="17"/>
      <c r="C10305" s="18"/>
      <c r="D10305" s="1">
        <v>1</v>
      </c>
      <c r="E10305" s="4" t="s">
        <v>4954</v>
      </c>
    </row>
    <row r="10306" spans="1:5" ht="15" thickBot="1" x14ac:dyDescent="0.35">
      <c r="A10306" s="19"/>
      <c r="B10306" s="19"/>
      <c r="C10306" s="20"/>
      <c r="D10306" s="5">
        <v>-1</v>
      </c>
      <c r="E10306" s="6" t="s">
        <v>22</v>
      </c>
    </row>
    <row r="10307" spans="1:5" ht="15" thickBot="1" x14ac:dyDescent="0.35">
      <c r="A10307" s="10" t="s">
        <v>4955</v>
      </c>
      <c r="B10307" s="10" t="s">
        <v>5</v>
      </c>
      <c r="C10307" s="10" t="s">
        <v>11</v>
      </c>
      <c r="D10307" s="21" t="s">
        <v>4956</v>
      </c>
      <c r="E10307" s="21"/>
    </row>
    <row r="10308" spans="1:5" ht="15" thickBot="1" x14ac:dyDescent="0.35">
      <c r="A10308" s="9" t="s">
        <v>4957</v>
      </c>
      <c r="B10308" s="9" t="s">
        <v>5</v>
      </c>
      <c r="C10308" s="9" t="s">
        <v>6</v>
      </c>
      <c r="D10308" s="22" t="s">
        <v>4958</v>
      </c>
      <c r="E10308" s="22"/>
    </row>
    <row r="10309" spans="1:5" ht="15" thickBot="1" x14ac:dyDescent="0.35">
      <c r="A10309" s="17"/>
      <c r="B10309" s="17"/>
      <c r="C10309" s="18"/>
      <c r="D10309" s="2" t="s">
        <v>211</v>
      </c>
      <c r="E10309" s="3" t="s">
        <v>212</v>
      </c>
    </row>
    <row r="10310" spans="1:5" ht="15" thickBot="1" x14ac:dyDescent="0.35">
      <c r="A10310" s="17"/>
      <c r="B10310" s="17"/>
      <c r="C10310" s="18"/>
      <c r="D10310" s="1">
        <v>1</v>
      </c>
      <c r="E10310" s="4" t="s">
        <v>4959</v>
      </c>
    </row>
    <row r="10311" spans="1:5" ht="15" thickBot="1" x14ac:dyDescent="0.35">
      <c r="A10311" s="19"/>
      <c r="B10311" s="19"/>
      <c r="C10311" s="20"/>
      <c r="D10311" s="5">
        <v>-1</v>
      </c>
      <c r="E10311" s="6" t="s">
        <v>22</v>
      </c>
    </row>
    <row r="10312" spans="1:5" ht="15" thickBot="1" x14ac:dyDescent="0.35">
      <c r="A10312" s="10" t="s">
        <v>4960</v>
      </c>
      <c r="B10312" s="10" t="s">
        <v>10</v>
      </c>
      <c r="C10312" s="10" t="s">
        <v>11</v>
      </c>
      <c r="D10312" s="21" t="s">
        <v>4956</v>
      </c>
      <c r="E10312" s="21"/>
    </row>
    <row r="10313" spans="1:5" ht="15" thickBot="1" x14ac:dyDescent="0.35">
      <c r="A10313" s="9" t="s">
        <v>4961</v>
      </c>
      <c r="B10313" s="9" t="s">
        <v>5</v>
      </c>
      <c r="C10313" s="9" t="s">
        <v>6</v>
      </c>
      <c r="D10313" s="22" t="s">
        <v>4962</v>
      </c>
      <c r="E10313" s="22"/>
    </row>
    <row r="10314" spans="1:5" ht="15" thickBot="1" x14ac:dyDescent="0.35">
      <c r="A10314" s="17"/>
      <c r="B10314" s="17"/>
      <c r="C10314" s="18"/>
      <c r="D10314" s="2" t="s">
        <v>211</v>
      </c>
      <c r="E10314" s="3" t="s">
        <v>212</v>
      </c>
    </row>
    <row r="10315" spans="1:5" ht="15" thickBot="1" x14ac:dyDescent="0.35">
      <c r="A10315" s="17"/>
      <c r="B10315" s="17"/>
      <c r="C10315" s="18"/>
      <c r="D10315" s="1">
        <v>1</v>
      </c>
      <c r="E10315" s="4" t="s">
        <v>4963</v>
      </c>
    </row>
    <row r="10316" spans="1:5" ht="15" thickBot="1" x14ac:dyDescent="0.35">
      <c r="A10316" s="17"/>
      <c r="B10316" s="17"/>
      <c r="C10316" s="18"/>
      <c r="D10316" s="1">
        <v>0</v>
      </c>
      <c r="E10316" s="4" t="s">
        <v>4964</v>
      </c>
    </row>
    <row r="10317" spans="1:5" ht="15" thickBot="1" x14ac:dyDescent="0.35">
      <c r="A10317" s="17"/>
      <c r="B10317" s="17"/>
      <c r="C10317" s="18"/>
      <c r="D10317" s="1">
        <v>995</v>
      </c>
      <c r="E10317" s="4" t="s">
        <v>39</v>
      </c>
    </row>
    <row r="10318" spans="1:5" ht="15" thickBot="1" x14ac:dyDescent="0.35">
      <c r="A10318" s="19"/>
      <c r="B10318" s="19"/>
      <c r="C10318" s="20"/>
      <c r="D10318" s="5">
        <v>-2</v>
      </c>
      <c r="E10318" s="6" t="s">
        <v>3936</v>
      </c>
    </row>
    <row r="10319" spans="1:5" x14ac:dyDescent="0.3">
      <c r="A10319" s="23" t="s">
        <v>141</v>
      </c>
      <c r="B10319" s="23"/>
      <c r="C10319" s="23"/>
      <c r="D10319" s="23"/>
      <c r="E10319" s="23"/>
    </row>
    <row r="10320" spans="1:5" ht="15" thickBot="1" x14ac:dyDescent="0.35">
      <c r="A10320" s="8" t="s">
        <v>0</v>
      </c>
      <c r="B10320" s="8" t="s">
        <v>1</v>
      </c>
      <c r="C10320" s="8" t="s">
        <v>2</v>
      </c>
      <c r="D10320" s="24" t="s">
        <v>3</v>
      </c>
      <c r="E10320" s="24"/>
    </row>
    <row r="10321" spans="1:5" ht="15" thickBot="1" x14ac:dyDescent="0.35">
      <c r="A10321" s="10" t="s">
        <v>142</v>
      </c>
      <c r="B10321" s="10" t="s">
        <v>143</v>
      </c>
      <c r="C10321" s="10" t="s">
        <v>144</v>
      </c>
      <c r="D10321" s="25" t="s">
        <v>145</v>
      </c>
      <c r="E10321" s="25"/>
    </row>
    <row r="10322" spans="1:5" ht="15" thickBot="1" x14ac:dyDescent="0.35">
      <c r="A10322" s="10" t="s">
        <v>146</v>
      </c>
      <c r="B10322" s="10" t="s">
        <v>11</v>
      </c>
      <c r="C10322" s="10" t="s">
        <v>144</v>
      </c>
      <c r="D10322" s="21" t="s">
        <v>147</v>
      </c>
      <c r="E10322" s="21"/>
    </row>
    <row r="10323" spans="1:5" ht="15" thickBot="1" x14ac:dyDescent="0.35">
      <c r="A10323" s="10" t="s">
        <v>148</v>
      </c>
      <c r="B10323" s="10" t="s">
        <v>149</v>
      </c>
      <c r="C10323" s="10" t="s">
        <v>144</v>
      </c>
      <c r="D10323" s="21" t="s">
        <v>150</v>
      </c>
      <c r="E10323" s="21"/>
    </row>
    <row r="10324" spans="1:5" ht="15" thickBot="1" x14ac:dyDescent="0.35">
      <c r="A10324" s="10" t="s">
        <v>151</v>
      </c>
      <c r="B10324" s="10" t="s">
        <v>149</v>
      </c>
      <c r="C10324" s="10" t="s">
        <v>144</v>
      </c>
      <c r="D10324" s="21" t="s">
        <v>152</v>
      </c>
      <c r="E10324" s="21"/>
    </row>
    <row r="10325" spans="1:5" ht="15" thickBot="1" x14ac:dyDescent="0.35">
      <c r="A10325" s="9" t="s">
        <v>153</v>
      </c>
      <c r="B10325" s="9" t="s">
        <v>10</v>
      </c>
      <c r="C10325" s="9" t="s">
        <v>144</v>
      </c>
      <c r="D10325" s="22" t="s">
        <v>154</v>
      </c>
      <c r="E10325" s="22"/>
    </row>
    <row r="10326" spans="1:5" ht="15" thickBot="1" x14ac:dyDescent="0.35">
      <c r="A10326" s="17"/>
      <c r="B10326" s="17"/>
      <c r="C10326" s="18"/>
      <c r="D10326" s="2" t="s">
        <v>211</v>
      </c>
      <c r="E10326" s="3" t="s">
        <v>212</v>
      </c>
    </row>
    <row r="10327" spans="1:5" ht="15" thickBot="1" x14ac:dyDescent="0.35">
      <c r="A10327" s="19"/>
      <c r="B10327" s="19"/>
      <c r="C10327" s="20"/>
      <c r="D10327" s="5" t="s">
        <v>1429</v>
      </c>
      <c r="E10327" s="6" t="s">
        <v>1429</v>
      </c>
    </row>
    <row r="10328" spans="1:5" ht="15" thickBot="1" x14ac:dyDescent="0.35">
      <c r="A10328" s="10" t="s">
        <v>155</v>
      </c>
      <c r="B10328" s="10" t="s">
        <v>10</v>
      </c>
      <c r="C10328" s="10" t="s">
        <v>144</v>
      </c>
      <c r="D10328" s="21" t="s">
        <v>156</v>
      </c>
      <c r="E10328" s="21"/>
    </row>
    <row r="10329" spans="1:5" ht="15" thickBot="1" x14ac:dyDescent="0.35">
      <c r="A10329" s="10" t="s">
        <v>157</v>
      </c>
      <c r="B10329" s="10" t="s">
        <v>158</v>
      </c>
      <c r="C10329" s="10" t="s">
        <v>144</v>
      </c>
      <c r="D10329" s="21" t="s">
        <v>159</v>
      </c>
      <c r="E10329" s="21"/>
    </row>
    <row r="10330" spans="1:5" ht="15" thickBot="1" x14ac:dyDescent="0.35">
      <c r="A10330" s="10" t="s">
        <v>160</v>
      </c>
      <c r="B10330" s="10" t="s">
        <v>158</v>
      </c>
      <c r="C10330" s="10" t="s">
        <v>144</v>
      </c>
      <c r="D10330" s="21" t="s">
        <v>161</v>
      </c>
      <c r="E10330" s="21"/>
    </row>
    <row r="10331" spans="1:5" ht="15" thickBot="1" x14ac:dyDescent="0.35">
      <c r="A10331" s="10" t="s">
        <v>162</v>
      </c>
      <c r="B10331" s="10" t="s">
        <v>5</v>
      </c>
      <c r="C10331" s="10" t="s">
        <v>144</v>
      </c>
      <c r="D10331" s="21" t="s">
        <v>163</v>
      </c>
      <c r="E10331" s="21"/>
    </row>
    <row r="10332" spans="1:5" ht="15" thickBot="1" x14ac:dyDescent="0.35">
      <c r="A10332" s="9" t="s">
        <v>164</v>
      </c>
      <c r="B10332" s="9" t="s">
        <v>149</v>
      </c>
      <c r="C10332" s="9" t="s">
        <v>144</v>
      </c>
      <c r="D10332" s="22" t="s">
        <v>165</v>
      </c>
      <c r="E10332" s="22"/>
    </row>
    <row r="10333" spans="1:5" ht="15" thickBot="1" x14ac:dyDescent="0.35">
      <c r="A10333" s="17"/>
      <c r="B10333" s="17"/>
      <c r="C10333" s="18"/>
      <c r="D10333" s="2" t="s">
        <v>211</v>
      </c>
      <c r="E10333" s="3" t="s">
        <v>212</v>
      </c>
    </row>
    <row r="10334" spans="1:5" ht="15" thickBot="1" x14ac:dyDescent="0.35">
      <c r="A10334" s="17"/>
      <c r="B10334" s="17"/>
      <c r="C10334" s="18"/>
      <c r="D10334" s="1">
        <v>1</v>
      </c>
      <c r="E10334" s="4" t="s">
        <v>166</v>
      </c>
    </row>
    <row r="10335" spans="1:5" ht="15" thickBot="1" x14ac:dyDescent="0.35">
      <c r="A10335" s="17"/>
      <c r="B10335" s="17"/>
      <c r="C10335" s="18"/>
      <c r="D10335" s="1">
        <v>2</v>
      </c>
      <c r="E10335" s="4" t="s">
        <v>167</v>
      </c>
    </row>
    <row r="10336" spans="1:5" ht="15" thickBot="1" x14ac:dyDescent="0.35">
      <c r="A10336" s="17"/>
      <c r="B10336" s="17"/>
      <c r="C10336" s="18"/>
      <c r="D10336" s="1">
        <v>4</v>
      </c>
      <c r="E10336" s="4" t="s">
        <v>168</v>
      </c>
    </row>
    <row r="10337" spans="1:5" ht="15" thickBot="1" x14ac:dyDescent="0.35">
      <c r="A10337" s="19"/>
      <c r="B10337" s="19"/>
      <c r="C10337" s="20"/>
      <c r="D10337" s="5">
        <v>5</v>
      </c>
      <c r="E10337" s="6" t="s">
        <v>169</v>
      </c>
    </row>
    <row r="10338" spans="1:5" ht="15" thickBot="1" x14ac:dyDescent="0.35">
      <c r="A10338" s="10" t="s">
        <v>170</v>
      </c>
      <c r="B10338" s="10" t="s">
        <v>149</v>
      </c>
      <c r="C10338" s="10" t="s">
        <v>144</v>
      </c>
      <c r="D10338" s="21" t="s">
        <v>171</v>
      </c>
      <c r="E10338" s="21"/>
    </row>
    <row r="10339" spans="1:5" ht="15" thickBot="1" x14ac:dyDescent="0.35">
      <c r="A10339" s="9" t="s">
        <v>172</v>
      </c>
      <c r="B10339" s="9" t="s">
        <v>68</v>
      </c>
      <c r="C10339" s="9" t="s">
        <v>144</v>
      </c>
      <c r="D10339" s="22" t="s">
        <v>173</v>
      </c>
      <c r="E10339" s="22"/>
    </row>
    <row r="10340" spans="1:5" ht="15" thickBot="1" x14ac:dyDescent="0.35">
      <c r="A10340" s="17"/>
      <c r="B10340" s="17"/>
      <c r="C10340" s="18"/>
      <c r="D10340" s="2" t="s">
        <v>211</v>
      </c>
      <c r="E10340" s="3" t="s">
        <v>212</v>
      </c>
    </row>
    <row r="10341" spans="1:5" ht="15" thickBot="1" x14ac:dyDescent="0.35">
      <c r="A10341" s="17"/>
      <c r="B10341" s="17"/>
      <c r="C10341" s="18"/>
      <c r="D10341" s="1">
        <v>0</v>
      </c>
      <c r="E10341" s="4" t="s">
        <v>69</v>
      </c>
    </row>
    <row r="10342" spans="1:5" ht="15" thickBot="1" x14ac:dyDescent="0.35">
      <c r="A10342" s="19"/>
      <c r="B10342" s="19"/>
      <c r="C10342" s="20"/>
      <c r="D10342" s="5">
        <v>1</v>
      </c>
      <c r="E10342" s="6" t="s">
        <v>70</v>
      </c>
    </row>
    <row r="10343" spans="1:5" ht="15" thickBot="1" x14ac:dyDescent="0.35">
      <c r="A10343" s="9" t="s">
        <v>174</v>
      </c>
      <c r="B10343" s="9" t="s">
        <v>5</v>
      </c>
      <c r="C10343" s="9" t="s">
        <v>144</v>
      </c>
      <c r="D10343" s="22" t="s">
        <v>175</v>
      </c>
      <c r="E10343" s="22"/>
    </row>
    <row r="10344" spans="1:5" ht="15" thickBot="1" x14ac:dyDescent="0.35">
      <c r="A10344" s="17"/>
      <c r="B10344" s="17"/>
      <c r="C10344" s="18"/>
      <c r="D10344" s="2" t="s">
        <v>211</v>
      </c>
      <c r="E10344" s="3" t="s">
        <v>212</v>
      </c>
    </row>
    <row r="10345" spans="1:5" ht="15" thickBot="1" x14ac:dyDescent="0.35">
      <c r="A10345" s="19"/>
      <c r="B10345" s="19"/>
      <c r="C10345" s="20"/>
      <c r="D10345" s="5">
        <v>1</v>
      </c>
      <c r="E10345" s="7">
        <v>41275</v>
      </c>
    </row>
    <row r="10346" spans="1:5" ht="15" thickBot="1" x14ac:dyDescent="0.35">
      <c r="A10346" s="10" t="s">
        <v>176</v>
      </c>
      <c r="B10346" s="10" t="s">
        <v>149</v>
      </c>
      <c r="C10346" s="10" t="s">
        <v>144</v>
      </c>
      <c r="D10346" s="21" t="s">
        <v>177</v>
      </c>
      <c r="E10346" s="21"/>
    </row>
    <row r="10347" spans="1:5" ht="15" thickBot="1" x14ac:dyDescent="0.35">
      <c r="A10347" s="10" t="s">
        <v>178</v>
      </c>
      <c r="B10347" s="10" t="s">
        <v>158</v>
      </c>
      <c r="C10347" s="10" t="s">
        <v>144</v>
      </c>
      <c r="D10347" s="21" t="s">
        <v>179</v>
      </c>
      <c r="E10347" s="21"/>
    </row>
    <row r="10348" spans="1:5" ht="15" thickBot="1" x14ac:dyDescent="0.35">
      <c r="A10348" s="10" t="s">
        <v>180</v>
      </c>
      <c r="B10348" s="10" t="s">
        <v>158</v>
      </c>
      <c r="C10348" s="10" t="s">
        <v>144</v>
      </c>
      <c r="D10348" s="21" t="s">
        <v>181</v>
      </c>
      <c r="E10348" s="21"/>
    </row>
    <row r="10349" spans="1:5" ht="15" thickBot="1" x14ac:dyDescent="0.35">
      <c r="A10349" s="10" t="s">
        <v>182</v>
      </c>
      <c r="B10349" s="10" t="s">
        <v>10</v>
      </c>
      <c r="C10349" s="10" t="s">
        <v>144</v>
      </c>
      <c r="D10349" s="21" t="s">
        <v>183</v>
      </c>
      <c r="E10349" s="21"/>
    </row>
    <row r="10350" spans="1:5" ht="15" thickBot="1" x14ac:dyDescent="0.35">
      <c r="A10350" s="9" t="s">
        <v>184</v>
      </c>
      <c r="B10350" s="9" t="s">
        <v>5</v>
      </c>
      <c r="C10350" s="9" t="s">
        <v>144</v>
      </c>
      <c r="D10350" s="22" t="s">
        <v>185</v>
      </c>
      <c r="E10350" s="22"/>
    </row>
    <row r="10351" spans="1:5" ht="15" thickBot="1" x14ac:dyDescent="0.35">
      <c r="A10351" s="17"/>
      <c r="B10351" s="17"/>
      <c r="C10351" s="18"/>
      <c r="D10351" s="2" t="s">
        <v>211</v>
      </c>
      <c r="E10351" s="3" t="s">
        <v>212</v>
      </c>
    </row>
    <row r="10352" spans="1:5" ht="15" thickBot="1" x14ac:dyDescent="0.35">
      <c r="A10352" s="17"/>
      <c r="B10352" s="17"/>
      <c r="C10352" s="18"/>
      <c r="D10352" s="1">
        <v>1</v>
      </c>
      <c r="E10352" s="4" t="s">
        <v>186</v>
      </c>
    </row>
    <row r="10353" spans="1:5" ht="15" thickBot="1" x14ac:dyDescent="0.35">
      <c r="A10353" s="19"/>
      <c r="B10353" s="19"/>
      <c r="C10353" s="20"/>
      <c r="D10353" s="5">
        <v>2</v>
      </c>
      <c r="E10353" s="6" t="s">
        <v>187</v>
      </c>
    </row>
    <row r="10354" spans="1:5" ht="15" thickBot="1" x14ac:dyDescent="0.35">
      <c r="A10354" s="10" t="s">
        <v>188</v>
      </c>
      <c r="B10354" s="10" t="s">
        <v>149</v>
      </c>
      <c r="C10354" s="10" t="s">
        <v>144</v>
      </c>
      <c r="D10354" s="21" t="s">
        <v>189</v>
      </c>
      <c r="E10354" s="21"/>
    </row>
    <row r="10355" spans="1:5" ht="15" thickBot="1" x14ac:dyDescent="0.35">
      <c r="A10355" s="10" t="s">
        <v>190</v>
      </c>
      <c r="B10355" s="10" t="s">
        <v>149</v>
      </c>
      <c r="C10355" s="10" t="s">
        <v>144</v>
      </c>
      <c r="D10355" s="21" t="s">
        <v>191</v>
      </c>
      <c r="E10355" s="21"/>
    </row>
    <row r="10356" spans="1:5" ht="15" thickBot="1" x14ac:dyDescent="0.35">
      <c r="A10356" s="10" t="s">
        <v>192</v>
      </c>
      <c r="B10356" s="10" t="s">
        <v>149</v>
      </c>
      <c r="C10356" s="10" t="s">
        <v>144</v>
      </c>
      <c r="D10356" s="21" t="s">
        <v>193</v>
      </c>
      <c r="E10356" s="21"/>
    </row>
    <row r="10357" spans="1:5" ht="15" thickBot="1" x14ac:dyDescent="0.35">
      <c r="A10357" s="10" t="s">
        <v>194</v>
      </c>
      <c r="B10357" s="10" t="s">
        <v>149</v>
      </c>
      <c r="C10357" s="10" t="s">
        <v>144</v>
      </c>
      <c r="D10357" s="21" t="s">
        <v>195</v>
      </c>
      <c r="E10357" s="21"/>
    </row>
    <row r="10358" spans="1:5" ht="15" thickBot="1" x14ac:dyDescent="0.35">
      <c r="A10358" s="10" t="s">
        <v>196</v>
      </c>
      <c r="B10358" s="10" t="s">
        <v>197</v>
      </c>
      <c r="C10358" s="10" t="s">
        <v>144</v>
      </c>
      <c r="D10358" s="21" t="s">
        <v>198</v>
      </c>
      <c r="E10358" s="21"/>
    </row>
    <row r="10359" spans="1:5" ht="15" thickBot="1" x14ac:dyDescent="0.35">
      <c r="A10359" s="9" t="s">
        <v>199</v>
      </c>
      <c r="B10359" s="9" t="s">
        <v>197</v>
      </c>
      <c r="C10359" s="9" t="s">
        <v>144</v>
      </c>
      <c r="D10359" s="22" t="s">
        <v>200</v>
      </c>
      <c r="E10359" s="22"/>
    </row>
    <row r="10360" spans="1:5" ht="15" thickBot="1" x14ac:dyDescent="0.35">
      <c r="A10360" s="17"/>
      <c r="B10360" s="17"/>
      <c r="C10360" s="18"/>
      <c r="D10360" s="2" t="s">
        <v>211</v>
      </c>
      <c r="E10360" s="3" t="s">
        <v>212</v>
      </c>
    </row>
    <row r="10361" spans="1:5" ht="15" thickBot="1" x14ac:dyDescent="0.35">
      <c r="A10361" s="17"/>
      <c r="B10361" s="17"/>
      <c r="C10361" s="18"/>
      <c r="D10361" s="1" t="s">
        <v>5229</v>
      </c>
      <c r="E10361" s="4" t="s">
        <v>5230</v>
      </c>
    </row>
    <row r="10362" spans="1:5" ht="15" thickBot="1" x14ac:dyDescent="0.35">
      <c r="A10362" s="17"/>
      <c r="B10362" s="17"/>
      <c r="C10362" s="18"/>
      <c r="D10362" s="11" t="s">
        <v>5143</v>
      </c>
      <c r="E10362" s="4" t="s">
        <v>5144</v>
      </c>
    </row>
    <row r="10363" spans="1:5" ht="15" thickBot="1" x14ac:dyDescent="0.35">
      <c r="A10363" s="17"/>
      <c r="B10363" s="17"/>
      <c r="C10363" s="18"/>
      <c r="D10363" s="1" t="s">
        <v>5151</v>
      </c>
      <c r="E10363" s="4" t="s">
        <v>5152</v>
      </c>
    </row>
    <row r="10364" spans="1:5" ht="15" thickBot="1" x14ac:dyDescent="0.35">
      <c r="A10364" s="17"/>
      <c r="B10364" s="17"/>
      <c r="C10364" s="18"/>
      <c r="D10364" s="1" t="s">
        <v>5149</v>
      </c>
      <c r="E10364" s="4" t="s">
        <v>5150</v>
      </c>
    </row>
    <row r="10365" spans="1:5" ht="15" thickBot="1" x14ac:dyDescent="0.35">
      <c r="A10365" s="17"/>
      <c r="B10365" s="17"/>
      <c r="C10365" s="18"/>
      <c r="D10365" s="1" t="s">
        <v>5145</v>
      </c>
      <c r="E10365" s="4" t="s">
        <v>5146</v>
      </c>
    </row>
    <row r="10366" spans="1:5" ht="15" thickBot="1" x14ac:dyDescent="0.35">
      <c r="A10366" s="17"/>
      <c r="B10366" s="17"/>
      <c r="C10366" s="18"/>
      <c r="D10366" s="1" t="s">
        <v>5147</v>
      </c>
      <c r="E10366" s="4" t="s">
        <v>5148</v>
      </c>
    </row>
    <row r="10367" spans="1:5" ht="15" thickBot="1" x14ac:dyDescent="0.35">
      <c r="A10367" s="17"/>
      <c r="B10367" s="17"/>
      <c r="C10367" s="18"/>
      <c r="D10367" s="1" t="s">
        <v>5224</v>
      </c>
      <c r="E10367" s="4" t="s">
        <v>5225</v>
      </c>
    </row>
    <row r="10368" spans="1:5" ht="15" thickBot="1" x14ac:dyDescent="0.35">
      <c r="A10368" s="17"/>
      <c r="B10368" s="17"/>
      <c r="C10368" s="18"/>
      <c r="D10368" s="1" t="s">
        <v>5155</v>
      </c>
      <c r="E10368" s="4" t="s">
        <v>5156</v>
      </c>
    </row>
    <row r="10369" spans="1:6" ht="15" thickBot="1" x14ac:dyDescent="0.35">
      <c r="A10369" s="17"/>
      <c r="B10369" s="17"/>
      <c r="C10369" s="18"/>
      <c r="D10369" s="1" t="s">
        <v>5231</v>
      </c>
      <c r="E10369" s="4" t="s">
        <v>5232</v>
      </c>
    </row>
    <row r="10370" spans="1:6" ht="15" thickBot="1" x14ac:dyDescent="0.35">
      <c r="A10370" s="17"/>
      <c r="B10370" s="17"/>
      <c r="C10370" s="18"/>
      <c r="D10370" s="1" t="s">
        <v>5157</v>
      </c>
      <c r="E10370" s="4" t="s">
        <v>5158</v>
      </c>
    </row>
    <row r="10371" spans="1:6" ht="15" thickBot="1" x14ac:dyDescent="0.35">
      <c r="A10371" s="17"/>
      <c r="B10371" s="17"/>
      <c r="C10371" s="18"/>
      <c r="D10371" s="1" t="s">
        <v>5153</v>
      </c>
      <c r="E10371" s="4" t="s">
        <v>5154</v>
      </c>
    </row>
    <row r="10372" spans="1:6" ht="15" thickBot="1" x14ac:dyDescent="0.35">
      <c r="A10372" s="17"/>
      <c r="B10372" s="17"/>
      <c r="C10372" s="18"/>
      <c r="D10372" s="1" t="s">
        <v>5159</v>
      </c>
      <c r="E10372" s="4" t="s">
        <v>5160</v>
      </c>
    </row>
    <row r="10373" spans="1:6" ht="15" thickBot="1" x14ac:dyDescent="0.35">
      <c r="A10373" s="17"/>
      <c r="B10373" s="17"/>
      <c r="C10373" s="18"/>
      <c r="D10373" s="1" t="s">
        <v>5161</v>
      </c>
      <c r="E10373" s="4" t="s">
        <v>5162</v>
      </c>
    </row>
    <row r="10374" spans="1:6" ht="15" thickBot="1" x14ac:dyDescent="0.35">
      <c r="A10374" s="19"/>
      <c r="B10374" s="19"/>
      <c r="C10374" s="20"/>
      <c r="D10374" s="12" t="s">
        <v>5163</v>
      </c>
      <c r="E10374" s="6" t="s">
        <v>5164</v>
      </c>
    </row>
    <row r="10375" spans="1:6" ht="15" thickBot="1" x14ac:dyDescent="0.35">
      <c r="A10375" s="10" t="s">
        <v>201</v>
      </c>
      <c r="B10375" s="10" t="s">
        <v>197</v>
      </c>
      <c r="C10375" s="10" t="s">
        <v>144</v>
      </c>
      <c r="D10375" s="21" t="s">
        <v>202</v>
      </c>
      <c r="E10375" s="21"/>
    </row>
    <row r="10376" spans="1:6" ht="15" thickBot="1" x14ac:dyDescent="0.35">
      <c r="A10376" s="10" t="s">
        <v>203</v>
      </c>
      <c r="B10376" s="10" t="s">
        <v>197</v>
      </c>
      <c r="C10376" s="10" t="s">
        <v>144</v>
      </c>
      <c r="D10376" s="21" t="s">
        <v>204</v>
      </c>
      <c r="E10376" s="21"/>
    </row>
    <row r="10377" spans="1:6" ht="15" thickBot="1" x14ac:dyDescent="0.35">
      <c r="A10377" s="10" t="s">
        <v>205</v>
      </c>
      <c r="B10377" s="10" t="s">
        <v>197</v>
      </c>
      <c r="C10377" s="10" t="s">
        <v>144</v>
      </c>
      <c r="D10377" s="21" t="s">
        <v>206</v>
      </c>
      <c r="E10377" s="21"/>
    </row>
    <row r="10378" spans="1:6" ht="15" thickBot="1" x14ac:dyDescent="0.35">
      <c r="A10378" s="10" t="s">
        <v>207</v>
      </c>
      <c r="B10378" s="10" t="s">
        <v>149</v>
      </c>
      <c r="C10378" s="10" t="s">
        <v>144</v>
      </c>
      <c r="D10378" s="21" t="s">
        <v>208</v>
      </c>
      <c r="E10378" s="21"/>
    </row>
    <row r="10379" spans="1:6" ht="15" thickBot="1" x14ac:dyDescent="0.35">
      <c r="A10379" s="10" t="s">
        <v>209</v>
      </c>
      <c r="B10379" s="10" t="s">
        <v>197</v>
      </c>
      <c r="C10379" s="10" t="s">
        <v>144</v>
      </c>
      <c r="D10379" s="21" t="s">
        <v>210</v>
      </c>
      <c r="E10379" s="21"/>
    </row>
    <row r="10380" spans="1:6" x14ac:dyDescent="0.3">
      <c r="A10380" s="28"/>
      <c r="B10380" s="28"/>
      <c r="C10380" s="28"/>
      <c r="D10380" s="28"/>
      <c r="E10380" s="28"/>
      <c r="F10380" s="28"/>
    </row>
    <row r="10381" spans="1:6" ht="18" x14ac:dyDescent="0.3">
      <c r="A10381" s="13"/>
    </row>
    <row r="10382" spans="1:6" x14ac:dyDescent="0.3">
      <c r="A10382" s="14"/>
    </row>
    <row r="10383" spans="1:6" x14ac:dyDescent="0.3">
      <c r="A10383" s="15"/>
    </row>
    <row r="10384" spans="1:6" x14ac:dyDescent="0.3">
      <c r="A10384" s="15"/>
    </row>
    <row r="10385" spans="1:1" x14ac:dyDescent="0.3">
      <c r="A10385" s="14"/>
    </row>
    <row r="10386" spans="1:1" x14ac:dyDescent="0.3">
      <c r="A10386" s="14"/>
    </row>
    <row r="10387" spans="1:1" x14ac:dyDescent="0.3">
      <c r="A10387" s="14"/>
    </row>
    <row r="10388" spans="1:1" x14ac:dyDescent="0.3">
      <c r="A10388" s="14"/>
    </row>
    <row r="10389" spans="1:1" x14ac:dyDescent="0.3">
      <c r="A10389" s="14"/>
    </row>
    <row r="10390" spans="1:1" x14ac:dyDescent="0.3">
      <c r="A10390" s="14"/>
    </row>
    <row r="10391" spans="1:1" x14ac:dyDescent="0.3">
      <c r="A10391" s="14"/>
    </row>
    <row r="10392" spans="1:1" x14ac:dyDescent="0.3">
      <c r="A10392" s="14"/>
    </row>
    <row r="10393" spans="1:1" x14ac:dyDescent="0.3">
      <c r="A10393" s="15"/>
    </row>
    <row r="10394" spans="1:1" x14ac:dyDescent="0.3">
      <c r="A10394" s="16"/>
    </row>
    <row r="10395" spans="1:1" x14ac:dyDescent="0.3">
      <c r="A10395" s="16"/>
    </row>
    <row r="10396" spans="1:1" x14ac:dyDescent="0.3">
      <c r="A10396" s="16"/>
    </row>
    <row r="10397" spans="1:1" x14ac:dyDescent="0.3">
      <c r="A10397" s="16"/>
    </row>
    <row r="10398" spans="1:1" x14ac:dyDescent="0.3">
      <c r="A10398" s="16"/>
    </row>
    <row r="10399" spans="1:1" x14ac:dyDescent="0.3">
      <c r="A10399" s="16"/>
    </row>
    <row r="10400" spans="1:1" x14ac:dyDescent="0.3">
      <c r="A10400" s="16"/>
    </row>
    <row r="10401" spans="1:1" x14ac:dyDescent="0.3">
      <c r="A10401" s="16"/>
    </row>
    <row r="10402" spans="1:1" x14ac:dyDescent="0.3">
      <c r="A10402" s="16"/>
    </row>
    <row r="10403" spans="1:1" x14ac:dyDescent="0.3">
      <c r="A10403" s="16"/>
    </row>
    <row r="10404" spans="1:1" x14ac:dyDescent="0.3">
      <c r="A10404" s="16"/>
    </row>
    <row r="10405" spans="1:1" x14ac:dyDescent="0.3">
      <c r="A10405" s="16"/>
    </row>
    <row r="10406" spans="1:1" x14ac:dyDescent="0.3">
      <c r="A10406" s="16"/>
    </row>
    <row r="10407" spans="1:1" x14ac:dyDescent="0.3">
      <c r="A10407" s="16"/>
    </row>
    <row r="10408" spans="1:1" x14ac:dyDescent="0.3">
      <c r="A10408" s="16"/>
    </row>
    <row r="10409" spans="1:1" x14ac:dyDescent="0.3">
      <c r="A10409" s="16"/>
    </row>
    <row r="10410" spans="1:1" x14ac:dyDescent="0.3">
      <c r="A10410" s="16"/>
    </row>
    <row r="10411" spans="1:1" x14ac:dyDescent="0.3">
      <c r="A10411" s="16"/>
    </row>
    <row r="10412" spans="1:1" x14ac:dyDescent="0.3">
      <c r="A10412" s="16"/>
    </row>
    <row r="10413" spans="1:1" x14ac:dyDescent="0.3">
      <c r="A10413" s="16"/>
    </row>
    <row r="10414" spans="1:1" x14ac:dyDescent="0.3">
      <c r="A10414" s="16"/>
    </row>
    <row r="10415" spans="1:1" x14ac:dyDescent="0.3">
      <c r="A10415" s="14"/>
    </row>
    <row r="10416" spans="1:1" x14ac:dyDescent="0.3">
      <c r="A10416" s="14"/>
    </row>
    <row r="10417" spans="1:1" x14ac:dyDescent="0.3">
      <c r="A10417" s="14"/>
    </row>
    <row r="10418" spans="1:1" x14ac:dyDescent="0.3">
      <c r="A10418" s="14"/>
    </row>
    <row r="10419" spans="1:1" x14ac:dyDescent="0.3">
      <c r="A10419" s="14"/>
    </row>
    <row r="10420" spans="1:1" x14ac:dyDescent="0.3">
      <c r="A10420" s="15"/>
    </row>
    <row r="10421" spans="1:1" x14ac:dyDescent="0.3">
      <c r="A10421" s="16"/>
    </row>
    <row r="10422" spans="1:1" x14ac:dyDescent="0.3">
      <c r="A10422" s="16"/>
    </row>
    <row r="10423" spans="1:1" x14ac:dyDescent="0.3">
      <c r="A10423" s="16"/>
    </row>
    <row r="10424" spans="1:1" x14ac:dyDescent="0.3">
      <c r="A10424" s="16"/>
    </row>
    <row r="10425" spans="1:1" x14ac:dyDescent="0.3">
      <c r="A10425" s="16"/>
    </row>
    <row r="10426" spans="1:1" x14ac:dyDescent="0.3">
      <c r="A10426" s="16"/>
    </row>
    <row r="10427" spans="1:1" x14ac:dyDescent="0.3">
      <c r="A10427" s="16"/>
    </row>
    <row r="10428" spans="1:1" x14ac:dyDescent="0.3">
      <c r="A10428" s="16"/>
    </row>
    <row r="10429" spans="1:1" x14ac:dyDescent="0.3">
      <c r="A10429" s="16"/>
    </row>
    <row r="10430" spans="1:1" x14ac:dyDescent="0.3">
      <c r="A10430" s="16"/>
    </row>
    <row r="10431" spans="1:1" x14ac:dyDescent="0.3">
      <c r="A10431" s="16"/>
    </row>
    <row r="10432" spans="1:1" x14ac:dyDescent="0.3">
      <c r="A10432" s="16"/>
    </row>
    <row r="10433" spans="1:1" x14ac:dyDescent="0.3">
      <c r="A10433" s="16"/>
    </row>
    <row r="10434" spans="1:1" x14ac:dyDescent="0.3">
      <c r="A10434" s="16"/>
    </row>
    <row r="10435" spans="1:1" x14ac:dyDescent="0.3">
      <c r="A10435" s="15"/>
    </row>
    <row r="10436" spans="1:1" x14ac:dyDescent="0.3">
      <c r="A10436" s="14"/>
    </row>
    <row r="10437" spans="1:1" x14ac:dyDescent="0.3">
      <c r="A10437" s="14"/>
    </row>
    <row r="10438" spans="1:1" x14ac:dyDescent="0.3">
      <c r="A10438" s="14"/>
    </row>
    <row r="10439" spans="1:1" x14ac:dyDescent="0.3">
      <c r="A10439" s="14"/>
    </row>
  </sheetData>
  <mergeCells count="2424">
    <mergeCell ref="D4375:E4375"/>
    <mergeCell ref="D4376:E4376"/>
    <mergeCell ref="A3534:C4374"/>
    <mergeCell ref="D3532:E3532"/>
    <mergeCell ref="D3533:E3533"/>
    <mergeCell ref="D1840:E1840"/>
    <mergeCell ref="D2:E2"/>
    <mergeCell ref="D3:E3"/>
    <mergeCell ref="A4:C95"/>
    <mergeCell ref="D96:E96"/>
    <mergeCell ref="D97:E97"/>
    <mergeCell ref="D98:E98"/>
    <mergeCell ref="D99:E99"/>
    <mergeCell ref="D100:E100"/>
    <mergeCell ref="A101:C103"/>
    <mergeCell ref="D104:E104"/>
    <mergeCell ref="A105:C129"/>
    <mergeCell ref="D130:E130"/>
    <mergeCell ref="A131:C135"/>
    <mergeCell ref="D136:E136"/>
    <mergeCell ref="D5261:E5261"/>
    <mergeCell ref="D5253:E5253"/>
    <mergeCell ref="A5235:C5239"/>
    <mergeCell ref="D5240:E5240"/>
    <mergeCell ref="A5241:C5246"/>
    <mergeCell ref="D5247:E5247"/>
    <mergeCell ref="A5248:C5252"/>
    <mergeCell ref="D5254:E5254"/>
    <mergeCell ref="A5255:C5260"/>
    <mergeCell ref="D5262:E5262"/>
    <mergeCell ref="A5263:C5270"/>
    <mergeCell ref="D5271:E5271"/>
    <mergeCell ref="A4377:C5217"/>
    <mergeCell ref="D5218:E5218"/>
    <mergeCell ref="D5219:E5219"/>
    <mergeCell ref="A5220:C5225"/>
    <mergeCell ref="D5226:E5226"/>
    <mergeCell ref="D5227:E5227"/>
    <mergeCell ref="D5228:E5228"/>
    <mergeCell ref="A5229:C5233"/>
    <mergeCell ref="D5234:E5234"/>
    <mergeCell ref="D5337:E5337"/>
    <mergeCell ref="A5338:C5340"/>
    <mergeCell ref="D5341:E5341"/>
    <mergeCell ref="A5342:C5344"/>
    <mergeCell ref="A5272:C5274"/>
    <mergeCell ref="D5275:E5275"/>
    <mergeCell ref="A5276:C5278"/>
    <mergeCell ref="D5279:E5279"/>
    <mergeCell ref="A5280:C5282"/>
    <mergeCell ref="D5283:E5283"/>
    <mergeCell ref="A5284:C5286"/>
    <mergeCell ref="D5287:E5287"/>
    <mergeCell ref="A5288:C5290"/>
    <mergeCell ref="D5291:E5291"/>
    <mergeCell ref="D5292:E5292"/>
    <mergeCell ref="A5293:C5295"/>
    <mergeCell ref="D5296:E5296"/>
    <mergeCell ref="A5297:C5299"/>
    <mergeCell ref="D5417:E5417"/>
    <mergeCell ref="D5418:E5418"/>
    <mergeCell ref="A5419:C5423"/>
    <mergeCell ref="D5424:E5424"/>
    <mergeCell ref="A5425:C5431"/>
    <mergeCell ref="D5432:E5432"/>
    <mergeCell ref="A5433:C5438"/>
    <mergeCell ref="D5439:E5439"/>
    <mergeCell ref="A5440:C5446"/>
    <mergeCell ref="D5447:E5447"/>
    <mergeCell ref="D5448:E5448"/>
    <mergeCell ref="D5409:E5409"/>
    <mergeCell ref="A5389:C5393"/>
    <mergeCell ref="D5394:E5394"/>
    <mergeCell ref="A5395:C5401"/>
    <mergeCell ref="D5402:E5402"/>
    <mergeCell ref="A5403:C5408"/>
    <mergeCell ref="A5410:C5416"/>
    <mergeCell ref="D5501:E5501"/>
    <mergeCell ref="A5502:C5504"/>
    <mergeCell ref="D5505:E5505"/>
    <mergeCell ref="A5506:C5508"/>
    <mergeCell ref="D5509:E5509"/>
    <mergeCell ref="A5510:C5512"/>
    <mergeCell ref="D5493:E5493"/>
    <mergeCell ref="A5494:C5496"/>
    <mergeCell ref="D5497:E5497"/>
    <mergeCell ref="A5498:C5500"/>
    <mergeCell ref="A5484:C5492"/>
    <mergeCell ref="D5477:E5477"/>
    <mergeCell ref="D5461:E5461"/>
    <mergeCell ref="A5449:C5454"/>
    <mergeCell ref="D5455:E5455"/>
    <mergeCell ref="A5456:C5460"/>
    <mergeCell ref="A5462:C5466"/>
    <mergeCell ref="D5467:E5467"/>
    <mergeCell ref="A5468:C5475"/>
    <mergeCell ref="D5476:E5476"/>
    <mergeCell ref="A5478:C5482"/>
    <mergeCell ref="D5483:E5483"/>
    <mergeCell ref="D5557:E5557"/>
    <mergeCell ref="A5558:C5560"/>
    <mergeCell ref="D5537:E5537"/>
    <mergeCell ref="A5538:C5540"/>
    <mergeCell ref="D5541:E5541"/>
    <mergeCell ref="D5525:E5525"/>
    <mergeCell ref="A5526:C5531"/>
    <mergeCell ref="D5532:E5532"/>
    <mergeCell ref="A5533:C5536"/>
    <mergeCell ref="D5542:E5542"/>
    <mergeCell ref="A5543:C5547"/>
    <mergeCell ref="D5548:E5548"/>
    <mergeCell ref="A5549:C5556"/>
    <mergeCell ref="D5513:E5513"/>
    <mergeCell ref="A5514:C5516"/>
    <mergeCell ref="D5517:E5517"/>
    <mergeCell ref="A5518:C5520"/>
    <mergeCell ref="D5521:E5521"/>
    <mergeCell ref="A5522:C5524"/>
    <mergeCell ref="D5617:E5617"/>
    <mergeCell ref="D5605:E5605"/>
    <mergeCell ref="A5593:C5597"/>
    <mergeCell ref="D5598:E5598"/>
    <mergeCell ref="A5599:C5604"/>
    <mergeCell ref="A5606:C5610"/>
    <mergeCell ref="D5611:E5611"/>
    <mergeCell ref="A5612:C5616"/>
    <mergeCell ref="A5618:C5622"/>
    <mergeCell ref="D5623:E5623"/>
    <mergeCell ref="D5624:E5624"/>
    <mergeCell ref="A5625:C5629"/>
    <mergeCell ref="D5630:E5630"/>
    <mergeCell ref="D5573:E5573"/>
    <mergeCell ref="A5574:C5576"/>
    <mergeCell ref="D5577:E5577"/>
    <mergeCell ref="D5561:E5561"/>
    <mergeCell ref="A5562:C5564"/>
    <mergeCell ref="D5565:E5565"/>
    <mergeCell ref="A5566:C5568"/>
    <mergeCell ref="D5569:E5569"/>
    <mergeCell ref="A5570:C5572"/>
    <mergeCell ref="D5578:E5578"/>
    <mergeCell ref="A5579:C5581"/>
    <mergeCell ref="D5582:E5582"/>
    <mergeCell ref="A5583:C5585"/>
    <mergeCell ref="D5586:E5586"/>
    <mergeCell ref="A5587:C5591"/>
    <mergeCell ref="D5592:E5592"/>
    <mergeCell ref="D5685:E5685"/>
    <mergeCell ref="A5686:C5688"/>
    <mergeCell ref="D5689:E5689"/>
    <mergeCell ref="A5690:C5692"/>
    <mergeCell ref="A5667:C5671"/>
    <mergeCell ref="D5672:E5672"/>
    <mergeCell ref="A5673:C5677"/>
    <mergeCell ref="D5678:E5678"/>
    <mergeCell ref="A5679:C5684"/>
    <mergeCell ref="A5631:C5635"/>
    <mergeCell ref="D5636:E5636"/>
    <mergeCell ref="A5637:C5641"/>
    <mergeCell ref="D5642:E5642"/>
    <mergeCell ref="A5643:C5647"/>
    <mergeCell ref="D5648:E5648"/>
    <mergeCell ref="A5649:C5653"/>
    <mergeCell ref="D5654:E5654"/>
    <mergeCell ref="A5655:C5659"/>
    <mergeCell ref="D5660:E5660"/>
    <mergeCell ref="A5661:C5665"/>
    <mergeCell ref="D5666:E5666"/>
    <mergeCell ref="D5705:E5705"/>
    <mergeCell ref="A5706:C5710"/>
    <mergeCell ref="D5711:E5711"/>
    <mergeCell ref="A5712:C5719"/>
    <mergeCell ref="D5720:E5720"/>
    <mergeCell ref="A5721:C5723"/>
    <mergeCell ref="D5724:E5724"/>
    <mergeCell ref="A5725:C5727"/>
    <mergeCell ref="D5728:E5728"/>
    <mergeCell ref="A5729:C5731"/>
    <mergeCell ref="D5732:E5732"/>
    <mergeCell ref="A5733:C5735"/>
    <mergeCell ref="D5736:E5736"/>
    <mergeCell ref="A5737:C5739"/>
    <mergeCell ref="D5740:E5740"/>
    <mergeCell ref="D5693:E5693"/>
    <mergeCell ref="A5694:C5696"/>
    <mergeCell ref="D5697:E5697"/>
    <mergeCell ref="A5698:C5700"/>
    <mergeCell ref="D5701:E5701"/>
    <mergeCell ref="A5702:C5704"/>
    <mergeCell ref="D5793:E5793"/>
    <mergeCell ref="A5775:C5777"/>
    <mergeCell ref="D5778:E5778"/>
    <mergeCell ref="D5779:E5779"/>
    <mergeCell ref="A5780:C5782"/>
    <mergeCell ref="D5783:E5783"/>
    <mergeCell ref="A5784:C5786"/>
    <mergeCell ref="D5787:E5787"/>
    <mergeCell ref="A5788:C5792"/>
    <mergeCell ref="A5794:C5798"/>
    <mergeCell ref="D5799:E5799"/>
    <mergeCell ref="A5800:C5806"/>
    <mergeCell ref="D5807:E5807"/>
    <mergeCell ref="D5741:E5741"/>
    <mergeCell ref="A5742:C5744"/>
    <mergeCell ref="D5745:E5745"/>
    <mergeCell ref="A5746:C5748"/>
    <mergeCell ref="D5749:E5749"/>
    <mergeCell ref="A5750:C5757"/>
    <mergeCell ref="D5758:E5758"/>
    <mergeCell ref="A5759:C5761"/>
    <mergeCell ref="D5762:E5762"/>
    <mergeCell ref="A5763:C5765"/>
    <mergeCell ref="D5766:E5766"/>
    <mergeCell ref="A5767:C5769"/>
    <mergeCell ref="D5770:E5770"/>
    <mergeCell ref="A5771:C5773"/>
    <mergeCell ref="D5774:E5774"/>
    <mergeCell ref="D5873:E5873"/>
    <mergeCell ref="D5865:E5865"/>
    <mergeCell ref="A5848:C5854"/>
    <mergeCell ref="D5855:E5855"/>
    <mergeCell ref="D5856:E5856"/>
    <mergeCell ref="A5857:C5863"/>
    <mergeCell ref="D5864:E5864"/>
    <mergeCell ref="A5866:C5872"/>
    <mergeCell ref="D5874:E5874"/>
    <mergeCell ref="A5875:C5881"/>
    <mergeCell ref="D5882:E5882"/>
    <mergeCell ref="D5883:E5883"/>
    <mergeCell ref="D5837:E5837"/>
    <mergeCell ref="D5829:E5829"/>
    <mergeCell ref="A5808:C5813"/>
    <mergeCell ref="D5814:E5814"/>
    <mergeCell ref="A5815:C5819"/>
    <mergeCell ref="D5820:E5820"/>
    <mergeCell ref="A5821:C5827"/>
    <mergeCell ref="D5828:E5828"/>
    <mergeCell ref="A5830:C5836"/>
    <mergeCell ref="D5838:E5838"/>
    <mergeCell ref="A5839:C5845"/>
    <mergeCell ref="D5846:E5846"/>
    <mergeCell ref="D5847:E5847"/>
    <mergeCell ref="D5937:E5937"/>
    <mergeCell ref="A5938:C5940"/>
    <mergeCell ref="D5941:E5941"/>
    <mergeCell ref="A5942:C5944"/>
    <mergeCell ref="D5925:E5925"/>
    <mergeCell ref="A5920:C5924"/>
    <mergeCell ref="D5926:E5926"/>
    <mergeCell ref="D5927:E5927"/>
    <mergeCell ref="A5928:C5936"/>
    <mergeCell ref="D5909:E5909"/>
    <mergeCell ref="D5917:E5917"/>
    <mergeCell ref="D5901:E5901"/>
    <mergeCell ref="A5884:C5890"/>
    <mergeCell ref="D5891:E5891"/>
    <mergeCell ref="D5892:E5892"/>
    <mergeCell ref="A5893:C5899"/>
    <mergeCell ref="D5900:E5900"/>
    <mergeCell ref="A5902:C5908"/>
    <mergeCell ref="D5910:E5910"/>
    <mergeCell ref="A5911:C5916"/>
    <mergeCell ref="D5918:E5918"/>
    <mergeCell ref="D5919:E5919"/>
    <mergeCell ref="D5977:E5977"/>
    <mergeCell ref="D5957:E5957"/>
    <mergeCell ref="A5958:C5960"/>
    <mergeCell ref="D5961:E5961"/>
    <mergeCell ref="D5962:E5962"/>
    <mergeCell ref="A5963:C5965"/>
    <mergeCell ref="D5966:E5966"/>
    <mergeCell ref="A5967:C5969"/>
    <mergeCell ref="D5970:E5970"/>
    <mergeCell ref="A5971:C5976"/>
    <mergeCell ref="A5978:C5983"/>
    <mergeCell ref="D5984:E5984"/>
    <mergeCell ref="A5985:C5990"/>
    <mergeCell ref="D5991:E5991"/>
    <mergeCell ref="D5945:E5945"/>
    <mergeCell ref="A5946:C5948"/>
    <mergeCell ref="D5949:E5949"/>
    <mergeCell ref="A5950:C5952"/>
    <mergeCell ref="D5953:E5953"/>
    <mergeCell ref="A5954:C5956"/>
    <mergeCell ref="D6053:E6053"/>
    <mergeCell ref="D6033:E6033"/>
    <mergeCell ref="A6027:C6032"/>
    <mergeCell ref="A6034:C6039"/>
    <mergeCell ref="D6040:E6040"/>
    <mergeCell ref="A6041:C6046"/>
    <mergeCell ref="D6047:E6047"/>
    <mergeCell ref="A6048:C6052"/>
    <mergeCell ref="A6054:C6058"/>
    <mergeCell ref="D6059:E6059"/>
    <mergeCell ref="D6060:E6060"/>
    <mergeCell ref="D6005:E6005"/>
    <mergeCell ref="A5992:C5997"/>
    <mergeCell ref="D5998:E5998"/>
    <mergeCell ref="A5999:C6004"/>
    <mergeCell ref="A6006:C6011"/>
    <mergeCell ref="D6012:E6012"/>
    <mergeCell ref="A6013:C6018"/>
    <mergeCell ref="D6019:E6019"/>
    <mergeCell ref="A6020:C6025"/>
    <mergeCell ref="D6026:E6026"/>
    <mergeCell ref="D6105:E6105"/>
    <mergeCell ref="A6100:C6104"/>
    <mergeCell ref="A6106:C6110"/>
    <mergeCell ref="D6111:E6111"/>
    <mergeCell ref="A6112:C6118"/>
    <mergeCell ref="D6119:E6119"/>
    <mergeCell ref="A6120:C6126"/>
    <mergeCell ref="D6127:E6127"/>
    <mergeCell ref="A6128:C6134"/>
    <mergeCell ref="D6135:E6135"/>
    <mergeCell ref="D6093:E6093"/>
    <mergeCell ref="D6081:E6081"/>
    <mergeCell ref="A6061:C6066"/>
    <mergeCell ref="D6067:E6067"/>
    <mergeCell ref="A6068:C6074"/>
    <mergeCell ref="D6075:E6075"/>
    <mergeCell ref="A6076:C6080"/>
    <mergeCell ref="A6082:C6086"/>
    <mergeCell ref="D6087:E6087"/>
    <mergeCell ref="A6088:C6092"/>
    <mergeCell ref="A6094:C6098"/>
    <mergeCell ref="D6099:E6099"/>
    <mergeCell ref="A6168:C6174"/>
    <mergeCell ref="D6175:E6175"/>
    <mergeCell ref="A6176:C6182"/>
    <mergeCell ref="D6183:E6183"/>
    <mergeCell ref="A6184:C6190"/>
    <mergeCell ref="D6191:E6191"/>
    <mergeCell ref="A6192:C6198"/>
    <mergeCell ref="D6199:E6199"/>
    <mergeCell ref="A6200:C6206"/>
    <mergeCell ref="D6207:E6207"/>
    <mergeCell ref="A6136:C6142"/>
    <mergeCell ref="D6143:E6143"/>
    <mergeCell ref="A6144:C6150"/>
    <mergeCell ref="D6151:E6151"/>
    <mergeCell ref="A6152:C6158"/>
    <mergeCell ref="D6159:E6159"/>
    <mergeCell ref="A6160:C6166"/>
    <mergeCell ref="D6167:E6167"/>
    <mergeCell ref="D6269:E6269"/>
    <mergeCell ref="A6244:C6249"/>
    <mergeCell ref="D6250:E6250"/>
    <mergeCell ref="A6251:C6255"/>
    <mergeCell ref="D6256:E6256"/>
    <mergeCell ref="A6257:C6261"/>
    <mergeCell ref="D6262:E6262"/>
    <mergeCell ref="A6263:C6268"/>
    <mergeCell ref="A6270:C6274"/>
    <mergeCell ref="D6275:E6275"/>
    <mergeCell ref="D6237:E6237"/>
    <mergeCell ref="D6229:E6229"/>
    <mergeCell ref="A6208:C6214"/>
    <mergeCell ref="D6215:E6215"/>
    <mergeCell ref="A6216:C6222"/>
    <mergeCell ref="D6223:E6223"/>
    <mergeCell ref="A6224:C6228"/>
    <mergeCell ref="A6230:C6236"/>
    <mergeCell ref="A6238:C6242"/>
    <mergeCell ref="D6243:E6243"/>
    <mergeCell ref="D6322:E6322"/>
    <mergeCell ref="D6314:E6314"/>
    <mergeCell ref="D6315:E6315"/>
    <mergeCell ref="A6308:C6313"/>
    <mergeCell ref="A6316:C6321"/>
    <mergeCell ref="D6323:E6323"/>
    <mergeCell ref="A6324:C6329"/>
    <mergeCell ref="D6330:E6330"/>
    <mergeCell ref="D6331:E6331"/>
    <mergeCell ref="A6332:C6337"/>
    <mergeCell ref="D6298:E6298"/>
    <mergeCell ref="D6290:E6290"/>
    <mergeCell ref="D6291:E6291"/>
    <mergeCell ref="A6276:C6281"/>
    <mergeCell ref="D6282:E6282"/>
    <mergeCell ref="D6283:E6283"/>
    <mergeCell ref="A6284:C6289"/>
    <mergeCell ref="A6292:C6297"/>
    <mergeCell ref="D6299:E6299"/>
    <mergeCell ref="A6300:C6305"/>
    <mergeCell ref="D6306:E6306"/>
    <mergeCell ref="D6307:E6307"/>
    <mergeCell ref="D6380:E6380"/>
    <mergeCell ref="D6381:E6381"/>
    <mergeCell ref="A6364:C6369"/>
    <mergeCell ref="D6370:E6370"/>
    <mergeCell ref="D6371:E6371"/>
    <mergeCell ref="A6372:C6378"/>
    <mergeCell ref="A6382:C6386"/>
    <mergeCell ref="D6388:E6388"/>
    <mergeCell ref="D6389:E6389"/>
    <mergeCell ref="D6346:E6346"/>
    <mergeCell ref="D6338:E6338"/>
    <mergeCell ref="D6339:E6339"/>
    <mergeCell ref="A6340:C6345"/>
    <mergeCell ref="D6347:E6347"/>
    <mergeCell ref="A6348:C6353"/>
    <mergeCell ref="D6354:E6354"/>
    <mergeCell ref="D6355:E6355"/>
    <mergeCell ref="A6356:C6361"/>
    <mergeCell ref="D6362:E6362"/>
    <mergeCell ref="D6363:E6363"/>
    <mergeCell ref="A1:E1"/>
    <mergeCell ref="D6488:E6488"/>
    <mergeCell ref="D6494:E6494"/>
    <mergeCell ref="D6470:E6470"/>
    <mergeCell ref="D6464:E6464"/>
    <mergeCell ref="D6452:E6452"/>
    <mergeCell ref="D6428:E6428"/>
    <mergeCell ref="A6418:C6420"/>
    <mergeCell ref="D6421:E6421"/>
    <mergeCell ref="A6422:C6427"/>
    <mergeCell ref="A6429:C6433"/>
    <mergeCell ref="D6434:E6434"/>
    <mergeCell ref="A6435:C6439"/>
    <mergeCell ref="D6440:E6440"/>
    <mergeCell ref="A6441:C6445"/>
    <mergeCell ref="D6446:E6446"/>
    <mergeCell ref="A6447:C6451"/>
    <mergeCell ref="A6453:C6457"/>
    <mergeCell ref="D6417:E6417"/>
    <mergeCell ref="D6405:E6405"/>
    <mergeCell ref="A6406:C6408"/>
    <mergeCell ref="D6409:E6409"/>
    <mergeCell ref="D6397:E6397"/>
    <mergeCell ref="A6390:C6396"/>
    <mergeCell ref="A6398:C6400"/>
    <mergeCell ref="D6401:E6401"/>
    <mergeCell ref="A6402:C6404"/>
    <mergeCell ref="A6410:C6412"/>
    <mergeCell ref="D6413:E6413"/>
    <mergeCell ref="A6414:C6416"/>
    <mergeCell ref="D6387:E6387"/>
    <mergeCell ref="D6379:E6379"/>
    <mergeCell ref="A137:C142"/>
    <mergeCell ref="D143:E143"/>
    <mergeCell ref="A144:C148"/>
    <mergeCell ref="D149:E149"/>
    <mergeCell ref="A150:C154"/>
    <mergeCell ref="D155:E155"/>
    <mergeCell ref="A156:C996"/>
    <mergeCell ref="D997:E997"/>
    <mergeCell ref="D998:E998"/>
    <mergeCell ref="A999:C1839"/>
    <mergeCell ref="D1841:E1841"/>
    <mergeCell ref="A1842:C2682"/>
    <mergeCell ref="D2683:E2683"/>
    <mergeCell ref="D2684:E2684"/>
    <mergeCell ref="A2685:C2689"/>
    <mergeCell ref="D2690:E2690"/>
    <mergeCell ref="A2691:C3531"/>
    <mergeCell ref="D5300:E5300"/>
    <mergeCell ref="A5301:C5305"/>
    <mergeCell ref="D5306:E5306"/>
    <mergeCell ref="A5307:C5311"/>
    <mergeCell ref="D5312:E5312"/>
    <mergeCell ref="A5313:C5317"/>
    <mergeCell ref="D5318:E5318"/>
    <mergeCell ref="A5319:C5323"/>
    <mergeCell ref="D5324:E5324"/>
    <mergeCell ref="A5325:C5336"/>
    <mergeCell ref="D5374:E5374"/>
    <mergeCell ref="A5375:C5377"/>
    <mergeCell ref="D5378:E5378"/>
    <mergeCell ref="A5379:C5381"/>
    <mergeCell ref="D5382:E5382"/>
    <mergeCell ref="A5383:C5387"/>
    <mergeCell ref="D5388:E5388"/>
    <mergeCell ref="D5369:E5369"/>
    <mergeCell ref="A5370:C5372"/>
    <mergeCell ref="D5373:E5373"/>
    <mergeCell ref="D5357:E5357"/>
    <mergeCell ref="A5358:C5360"/>
    <mergeCell ref="D5361:E5361"/>
    <mergeCell ref="A5362:C5364"/>
    <mergeCell ref="D5365:E5365"/>
    <mergeCell ref="A5366:C5368"/>
    <mergeCell ref="D5345:E5345"/>
    <mergeCell ref="A5346:C5348"/>
    <mergeCell ref="D5349:E5349"/>
    <mergeCell ref="A5350:C5352"/>
    <mergeCell ref="D5353:E5353"/>
    <mergeCell ref="A5354:C5356"/>
    <mergeCell ref="D6458:E6458"/>
    <mergeCell ref="A6459:C6463"/>
    <mergeCell ref="A6465:C6469"/>
    <mergeCell ref="A6471:C6475"/>
    <mergeCell ref="D6476:E6476"/>
    <mergeCell ref="A6477:C6481"/>
    <mergeCell ref="D6482:E6482"/>
    <mergeCell ref="A6483:C6487"/>
    <mergeCell ref="A6489:C6493"/>
    <mergeCell ref="A6495:C6499"/>
    <mergeCell ref="D6500:E6500"/>
    <mergeCell ref="A6501:C6505"/>
    <mergeCell ref="A6507:C6513"/>
    <mergeCell ref="D6514:E6514"/>
    <mergeCell ref="D6515:E6515"/>
    <mergeCell ref="A6516:C6521"/>
    <mergeCell ref="D6522:E6522"/>
    <mergeCell ref="D6506:E6506"/>
    <mergeCell ref="A6523:C6529"/>
    <mergeCell ref="D6530:E6530"/>
    <mergeCell ref="D6531:E6531"/>
    <mergeCell ref="D6532:E6532"/>
    <mergeCell ref="A6533:C6537"/>
    <mergeCell ref="D6538:E6538"/>
    <mergeCell ref="D6539:E6539"/>
    <mergeCell ref="D6540:E6540"/>
    <mergeCell ref="A6541:C6547"/>
    <mergeCell ref="D6548:E6548"/>
    <mergeCell ref="A6549:C6551"/>
    <mergeCell ref="D6552:E6552"/>
    <mergeCell ref="A6553:C6555"/>
    <mergeCell ref="D6556:E6556"/>
    <mergeCell ref="A6557:C6559"/>
    <mergeCell ref="D6560:E6560"/>
    <mergeCell ref="A6561:C6563"/>
    <mergeCell ref="D6564:E6564"/>
    <mergeCell ref="A6565:C6567"/>
    <mergeCell ref="D6568:E6568"/>
    <mergeCell ref="A6569:C6571"/>
    <mergeCell ref="D6572:E6572"/>
    <mergeCell ref="A6573:C6579"/>
    <mergeCell ref="D6580:E6580"/>
    <mergeCell ref="A6581:C6585"/>
    <mergeCell ref="D6586:E6586"/>
    <mergeCell ref="A6587:C6591"/>
    <mergeCell ref="D6592:E6592"/>
    <mergeCell ref="A6593:C6602"/>
    <mergeCell ref="D6603:E6603"/>
    <mergeCell ref="A6604:C6606"/>
    <mergeCell ref="D6607:E6607"/>
    <mergeCell ref="A6608:C6610"/>
    <mergeCell ref="D6611:E6611"/>
    <mergeCell ref="A6612:C6614"/>
    <mergeCell ref="D6615:E6615"/>
    <mergeCell ref="A6616:C6618"/>
    <mergeCell ref="D6619:E6619"/>
    <mergeCell ref="A6620:C6622"/>
    <mergeCell ref="D6623:E6623"/>
    <mergeCell ref="A6624:C6626"/>
    <mergeCell ref="D6627:E6627"/>
    <mergeCell ref="A6628:C6630"/>
    <mergeCell ref="D6631:E6631"/>
    <mergeCell ref="D6632:E6632"/>
    <mergeCell ref="A6633:C6635"/>
    <mergeCell ref="D6636:E6636"/>
    <mergeCell ref="A6637:C6639"/>
    <mergeCell ref="D6640:E6640"/>
    <mergeCell ref="A6641:C6651"/>
    <mergeCell ref="D6652:E6652"/>
    <mergeCell ref="A6653:C6655"/>
    <mergeCell ref="D6656:E6656"/>
    <mergeCell ref="A6657:C6659"/>
    <mergeCell ref="D6660:E6660"/>
    <mergeCell ref="A6661:C6663"/>
    <mergeCell ref="D6664:E6664"/>
    <mergeCell ref="A6665:C6667"/>
    <mergeCell ref="D6668:E6668"/>
    <mergeCell ref="A6669:C6671"/>
    <mergeCell ref="D6672:E6672"/>
    <mergeCell ref="A6673:C6675"/>
    <mergeCell ref="D6676:E6676"/>
    <mergeCell ref="A6677:C6679"/>
    <mergeCell ref="D6680:E6680"/>
    <mergeCell ref="A6681:C6683"/>
    <mergeCell ref="D6684:E6684"/>
    <mergeCell ref="D6685:E6685"/>
    <mergeCell ref="A6686:C6688"/>
    <mergeCell ref="D6689:E6689"/>
    <mergeCell ref="A6690:C6692"/>
    <mergeCell ref="D6693:E6693"/>
    <mergeCell ref="A6694:C6698"/>
    <mergeCell ref="D6699:E6699"/>
    <mergeCell ref="A6700:C6704"/>
    <mergeCell ref="D6705:E6705"/>
    <mergeCell ref="A6706:C6710"/>
    <mergeCell ref="D6711:E6711"/>
    <mergeCell ref="A6712:C6716"/>
    <mergeCell ref="D6717:E6717"/>
    <mergeCell ref="D6718:E6718"/>
    <mergeCell ref="D6719:E6719"/>
    <mergeCell ref="A6720:C6730"/>
    <mergeCell ref="D6731:E6731"/>
    <mergeCell ref="A6732:C6734"/>
    <mergeCell ref="D6735:E6735"/>
    <mergeCell ref="A6736:C6738"/>
    <mergeCell ref="D6739:E6739"/>
    <mergeCell ref="A6740:C6742"/>
    <mergeCell ref="D6743:E6743"/>
    <mergeCell ref="A6744:C6746"/>
    <mergeCell ref="D6747:E6747"/>
    <mergeCell ref="A6748:C6750"/>
    <mergeCell ref="D6751:E6751"/>
    <mergeCell ref="A6752:C6754"/>
    <mergeCell ref="D6755:E6755"/>
    <mergeCell ref="A6756:C6758"/>
    <mergeCell ref="D6759:E6759"/>
    <mergeCell ref="A6760:C6762"/>
    <mergeCell ref="D6763:E6763"/>
    <mergeCell ref="D6764:E6764"/>
    <mergeCell ref="A6765:C6767"/>
    <mergeCell ref="D6768:E6768"/>
    <mergeCell ref="A6769:C6771"/>
    <mergeCell ref="D6772:E6772"/>
    <mergeCell ref="A6773:C6781"/>
    <mergeCell ref="D6782:E6782"/>
    <mergeCell ref="A6783:C6785"/>
    <mergeCell ref="D6786:E6786"/>
    <mergeCell ref="A6787:C6789"/>
    <mergeCell ref="D6790:E6790"/>
    <mergeCell ref="A6791:C6793"/>
    <mergeCell ref="D6794:E6794"/>
    <mergeCell ref="A6795:C6797"/>
    <mergeCell ref="D6798:E6798"/>
    <mergeCell ref="A6799:C6801"/>
    <mergeCell ref="D6802:E6802"/>
    <mergeCell ref="A6803:C6805"/>
    <mergeCell ref="D6806:E6806"/>
    <mergeCell ref="D6807:E6807"/>
    <mergeCell ref="A6808:C6810"/>
    <mergeCell ref="D6811:E6811"/>
    <mergeCell ref="A6812:C6814"/>
    <mergeCell ref="D6815:E6815"/>
    <mergeCell ref="A6816:C6825"/>
    <mergeCell ref="D6826:E6826"/>
    <mergeCell ref="A6827:C6829"/>
    <mergeCell ref="D6830:E6830"/>
    <mergeCell ref="A6831:C6833"/>
    <mergeCell ref="D6834:E6834"/>
    <mergeCell ref="A6835:C6837"/>
    <mergeCell ref="D6838:E6838"/>
    <mergeCell ref="A6839:C6841"/>
    <mergeCell ref="D6842:E6842"/>
    <mergeCell ref="A6843:C6845"/>
    <mergeCell ref="D6846:E6846"/>
    <mergeCell ref="A6847:C6849"/>
    <mergeCell ref="D6850:E6850"/>
    <mergeCell ref="D6851:E6851"/>
    <mergeCell ref="A6852:C6854"/>
    <mergeCell ref="D6855:E6855"/>
    <mergeCell ref="A6856:C6858"/>
    <mergeCell ref="D6859:E6859"/>
    <mergeCell ref="A6860:C6862"/>
    <mergeCell ref="D6863:E6863"/>
    <mergeCell ref="A6864:C6869"/>
    <mergeCell ref="D6870:E6870"/>
    <mergeCell ref="D6871:E6871"/>
    <mergeCell ref="D6872:E6872"/>
    <mergeCell ref="A6873:C6877"/>
    <mergeCell ref="D6878:E6878"/>
    <mergeCell ref="A6879:C6882"/>
    <mergeCell ref="D6883:E6883"/>
    <mergeCell ref="A6884:C6888"/>
    <mergeCell ref="D6889:E6889"/>
    <mergeCell ref="D6890:E6890"/>
    <mergeCell ref="A6891:C6895"/>
    <mergeCell ref="D6896:E6896"/>
    <mergeCell ref="D6897:E6897"/>
    <mergeCell ref="A6898:C6902"/>
    <mergeCell ref="D6903:E6903"/>
    <mergeCell ref="D6904:E6904"/>
    <mergeCell ref="A6905:C6909"/>
    <mergeCell ref="D6910:E6910"/>
    <mergeCell ref="D6911:E6911"/>
    <mergeCell ref="A6912:C6916"/>
    <mergeCell ref="D6917:E6917"/>
    <mergeCell ref="D6918:E6918"/>
    <mergeCell ref="A6919:C6923"/>
    <mergeCell ref="D6924:E6924"/>
    <mergeCell ref="D6925:E6925"/>
    <mergeCell ref="D6926:E6926"/>
    <mergeCell ref="A6927:C6940"/>
    <mergeCell ref="D6941:E6941"/>
    <mergeCell ref="A6942:C6944"/>
    <mergeCell ref="D6945:E6945"/>
    <mergeCell ref="A6946:C6953"/>
    <mergeCell ref="D6954:E6954"/>
    <mergeCell ref="A6955:C6958"/>
    <mergeCell ref="D6959:E6959"/>
    <mergeCell ref="A6960:C6963"/>
    <mergeCell ref="D6964:E6964"/>
    <mergeCell ref="A6965:C6968"/>
    <mergeCell ref="D6969:E6969"/>
    <mergeCell ref="A6970:C6973"/>
    <mergeCell ref="D6974:E6974"/>
    <mergeCell ref="A6975:C6978"/>
    <mergeCell ref="D6979:E6979"/>
    <mergeCell ref="A6980:C6983"/>
    <mergeCell ref="D6984:E6984"/>
    <mergeCell ref="A6985:C6988"/>
    <mergeCell ref="D6989:E6989"/>
    <mergeCell ref="A6990:C6993"/>
    <mergeCell ref="D6994:E6994"/>
    <mergeCell ref="A6995:C7002"/>
    <mergeCell ref="D7003:E7003"/>
    <mergeCell ref="A7004:C7007"/>
    <mergeCell ref="D7008:E7008"/>
    <mergeCell ref="A7009:C7013"/>
    <mergeCell ref="D7014:E7014"/>
    <mergeCell ref="A7015:C7019"/>
    <mergeCell ref="D7020:E7020"/>
    <mergeCell ref="A7021:C7025"/>
    <mergeCell ref="D7026:E7026"/>
    <mergeCell ref="A7027:C7031"/>
    <mergeCell ref="D7032:E7032"/>
    <mergeCell ref="A7033:C7036"/>
    <mergeCell ref="D7037:E7037"/>
    <mergeCell ref="A7038:C7041"/>
    <mergeCell ref="D7042:E7042"/>
    <mergeCell ref="A7043:C7049"/>
    <mergeCell ref="D7050:E7050"/>
    <mergeCell ref="A7051:C7058"/>
    <mergeCell ref="D7059:E7059"/>
    <mergeCell ref="A7060:C7065"/>
    <mergeCell ref="D7066:E7066"/>
    <mergeCell ref="A7067:C7070"/>
    <mergeCell ref="D7071:E7071"/>
    <mergeCell ref="A7072:C7077"/>
    <mergeCell ref="D7078:E7078"/>
    <mergeCell ref="A7079:C7083"/>
    <mergeCell ref="D7084:E7084"/>
    <mergeCell ref="D7085:E7085"/>
    <mergeCell ref="A7086:C7090"/>
    <mergeCell ref="D7091:E7091"/>
    <mergeCell ref="D7092:E7092"/>
    <mergeCell ref="A7093:C7096"/>
    <mergeCell ref="D7097:E7097"/>
    <mergeCell ref="A7098:C7101"/>
    <mergeCell ref="D7102:E7102"/>
    <mergeCell ref="A7103:C7106"/>
    <mergeCell ref="D7107:E7107"/>
    <mergeCell ref="A7108:C7111"/>
    <mergeCell ref="D7112:E7112"/>
    <mergeCell ref="A7113:C7116"/>
    <mergeCell ref="D7117:E7117"/>
    <mergeCell ref="A7118:C7121"/>
    <mergeCell ref="D7122:E7122"/>
    <mergeCell ref="A7123:C7126"/>
    <mergeCell ref="D7127:E7127"/>
    <mergeCell ref="A7128:C7131"/>
    <mergeCell ref="D7132:E7132"/>
    <mergeCell ref="A7133:C7136"/>
    <mergeCell ref="D7137:E7137"/>
    <mergeCell ref="A7138:C7141"/>
    <mergeCell ref="D7142:E7142"/>
    <mergeCell ref="A7143:C7150"/>
    <mergeCell ref="D7151:E7151"/>
    <mergeCell ref="A7152:C7155"/>
    <mergeCell ref="D7156:E7156"/>
    <mergeCell ref="A7157:C7160"/>
    <mergeCell ref="D7161:E7161"/>
    <mergeCell ref="A7162:C7166"/>
    <mergeCell ref="D7167:E7167"/>
    <mergeCell ref="D7168:E7168"/>
    <mergeCell ref="A7169:C7176"/>
    <mergeCell ref="D7177:E7177"/>
    <mergeCell ref="A7178:C7184"/>
    <mergeCell ref="D7185:E7185"/>
    <mergeCell ref="A7186:C7188"/>
    <mergeCell ref="D7189:E7189"/>
    <mergeCell ref="A7190:C7192"/>
    <mergeCell ref="D7193:E7193"/>
    <mergeCell ref="A7194:C7196"/>
    <mergeCell ref="D7197:E7197"/>
    <mergeCell ref="A7198:C7200"/>
    <mergeCell ref="D7201:E7201"/>
    <mergeCell ref="A7202:C7204"/>
    <mergeCell ref="D7205:E7205"/>
    <mergeCell ref="A7206:C7208"/>
    <mergeCell ref="D7209:E7209"/>
    <mergeCell ref="A7210:C7214"/>
    <mergeCell ref="D7215:E7215"/>
    <mergeCell ref="A7216:C7220"/>
    <mergeCell ref="D7221:E7221"/>
    <mergeCell ref="A7222:C7226"/>
    <mergeCell ref="D7227:E7227"/>
    <mergeCell ref="D7228:E7228"/>
    <mergeCell ref="A7229:C7233"/>
    <mergeCell ref="D7234:E7234"/>
    <mergeCell ref="A7235:C7240"/>
    <mergeCell ref="D7241:E7241"/>
    <mergeCell ref="D7242:E7242"/>
    <mergeCell ref="A7243:C7248"/>
    <mergeCell ref="D7249:E7249"/>
    <mergeCell ref="A7250:C7255"/>
    <mergeCell ref="D7256:E7256"/>
    <mergeCell ref="A7257:C7262"/>
    <mergeCell ref="D7263:E7263"/>
    <mergeCell ref="A7264:C7267"/>
    <mergeCell ref="D7268:E7268"/>
    <mergeCell ref="D7269:E7269"/>
    <mergeCell ref="A7270:C7273"/>
    <mergeCell ref="D7274:E7274"/>
    <mergeCell ref="D7275:E7275"/>
    <mergeCell ref="A7276:C7279"/>
    <mergeCell ref="D7280:E7280"/>
    <mergeCell ref="D7281:E7281"/>
    <mergeCell ref="A7282:C7285"/>
    <mergeCell ref="D7286:E7286"/>
    <mergeCell ref="D7287:E7287"/>
    <mergeCell ref="A7288:C7291"/>
    <mergeCell ref="D7292:E7292"/>
    <mergeCell ref="A7293:C7296"/>
    <mergeCell ref="D7297:E7297"/>
    <mergeCell ref="A7298:C7301"/>
    <mergeCell ref="D7302:E7302"/>
    <mergeCell ref="A7303:C7306"/>
    <mergeCell ref="D7307:E7307"/>
    <mergeCell ref="A7308:C7311"/>
    <mergeCell ref="D7312:E7312"/>
    <mergeCell ref="A7313:C7316"/>
    <mergeCell ref="D7317:E7317"/>
    <mergeCell ref="A7318:C7321"/>
    <mergeCell ref="D7322:E7322"/>
    <mergeCell ref="D7323:E7323"/>
    <mergeCell ref="A7324:C7331"/>
    <mergeCell ref="D7332:E7332"/>
    <mergeCell ref="A7333:C7335"/>
    <mergeCell ref="D7336:E7336"/>
    <mergeCell ref="A7337:C7339"/>
    <mergeCell ref="D7340:E7340"/>
    <mergeCell ref="A7341:C7343"/>
    <mergeCell ref="D7344:E7344"/>
    <mergeCell ref="A7345:C7347"/>
    <mergeCell ref="D7348:E7348"/>
    <mergeCell ref="A7349:C7351"/>
    <mergeCell ref="D7352:E7352"/>
    <mergeCell ref="A7353:C7355"/>
    <mergeCell ref="D7356:E7356"/>
    <mergeCell ref="A7357:C7359"/>
    <mergeCell ref="D7360:E7360"/>
    <mergeCell ref="A7361:C7363"/>
    <mergeCell ref="D7364:E7364"/>
    <mergeCell ref="A7365:C7367"/>
    <mergeCell ref="D7368:E7368"/>
    <mergeCell ref="A7369:C7371"/>
    <mergeCell ref="D7372:E7372"/>
    <mergeCell ref="A7373:C7375"/>
    <mergeCell ref="D7376:E7376"/>
    <mergeCell ref="A7377:C7379"/>
    <mergeCell ref="D7380:E7380"/>
    <mergeCell ref="A7381:C7383"/>
    <mergeCell ref="D7384:E7384"/>
    <mergeCell ref="A7385:C7387"/>
    <mergeCell ref="D7388:E7388"/>
    <mergeCell ref="A7389:C7391"/>
    <mergeCell ref="D7392:E7392"/>
    <mergeCell ref="A7393:C7396"/>
    <mergeCell ref="D7397:E7397"/>
    <mergeCell ref="A7398:C7401"/>
    <mergeCell ref="D7402:E7402"/>
    <mergeCell ref="A7403:C7406"/>
    <mergeCell ref="D7407:E7407"/>
    <mergeCell ref="D7408:E7408"/>
    <mergeCell ref="D7410:E7410"/>
    <mergeCell ref="D7411:E7411"/>
    <mergeCell ref="D7412:E7412"/>
    <mergeCell ref="D7414:E7414"/>
    <mergeCell ref="D7415:E7415"/>
    <mergeCell ref="D7416:E7416"/>
    <mergeCell ref="D7417:E7417"/>
    <mergeCell ref="A7418:C7422"/>
    <mergeCell ref="D7423:E7423"/>
    <mergeCell ref="A7424:C7428"/>
    <mergeCell ref="D7429:E7429"/>
    <mergeCell ref="A7430:C7434"/>
    <mergeCell ref="D7435:E7435"/>
    <mergeCell ref="A7436:C7440"/>
    <mergeCell ref="D7441:E7441"/>
    <mergeCell ref="A7442:C7446"/>
    <mergeCell ref="D7447:E7447"/>
    <mergeCell ref="A7448:C7452"/>
    <mergeCell ref="D7453:E7453"/>
    <mergeCell ref="A7454:C7458"/>
    <mergeCell ref="D7459:E7459"/>
    <mergeCell ref="A7460:C7464"/>
    <mergeCell ref="D7465:E7465"/>
    <mergeCell ref="A7466:C7470"/>
    <mergeCell ref="D7471:E7471"/>
    <mergeCell ref="A7472:C7476"/>
    <mergeCell ref="D7477:E7477"/>
    <mergeCell ref="A7478:C7482"/>
    <mergeCell ref="D7483:E7483"/>
    <mergeCell ref="A7484:C7488"/>
    <mergeCell ref="D7489:E7489"/>
    <mergeCell ref="A7490:C7494"/>
    <mergeCell ref="D7495:E7495"/>
    <mergeCell ref="A7496:C7500"/>
    <mergeCell ref="D7501:E7501"/>
    <mergeCell ref="A7502:C7506"/>
    <mergeCell ref="D7507:E7507"/>
    <mergeCell ref="A7508:C7512"/>
    <mergeCell ref="D7513:E7513"/>
    <mergeCell ref="A7514:C7518"/>
    <mergeCell ref="D7519:E7519"/>
    <mergeCell ref="A7520:C7524"/>
    <mergeCell ref="D7525:E7525"/>
    <mergeCell ref="A7526:C7530"/>
    <mergeCell ref="D7531:E7531"/>
    <mergeCell ref="A7532:C7536"/>
    <mergeCell ref="D7537:E7537"/>
    <mergeCell ref="A7538:C7542"/>
    <mergeCell ref="D7543:E7543"/>
    <mergeCell ref="A7544:C7548"/>
    <mergeCell ref="D7549:E7549"/>
    <mergeCell ref="A7550:C7554"/>
    <mergeCell ref="D7555:E7555"/>
    <mergeCell ref="D7556:E7556"/>
    <mergeCell ref="D7557:E7557"/>
    <mergeCell ref="D7558:E7558"/>
    <mergeCell ref="D7559:E7559"/>
    <mergeCell ref="D7560:E7560"/>
    <mergeCell ref="D7561:E7561"/>
    <mergeCell ref="D7562:E7562"/>
    <mergeCell ref="D7563:E7563"/>
    <mergeCell ref="D7564:E7564"/>
    <mergeCell ref="D7565:E7565"/>
    <mergeCell ref="D7566:E7566"/>
    <mergeCell ref="D7567:E7567"/>
    <mergeCell ref="D7568:E7568"/>
    <mergeCell ref="D7569:E7569"/>
    <mergeCell ref="D7570:E7570"/>
    <mergeCell ref="D7571:E7571"/>
    <mergeCell ref="D7572:E7572"/>
    <mergeCell ref="D7573:E7573"/>
    <mergeCell ref="D7574:E7574"/>
    <mergeCell ref="D7575:E7575"/>
    <mergeCell ref="D7576:E7576"/>
    <mergeCell ref="D7577:E7577"/>
    <mergeCell ref="D7578:E7578"/>
    <mergeCell ref="D7579:E7579"/>
    <mergeCell ref="D7580:E7580"/>
    <mergeCell ref="D7581:E7581"/>
    <mergeCell ref="D7582:E7582"/>
    <mergeCell ref="D7583:E7583"/>
    <mergeCell ref="D7584:E7584"/>
    <mergeCell ref="D7585:E7585"/>
    <mergeCell ref="D7586:E7586"/>
    <mergeCell ref="D7587:E7587"/>
    <mergeCell ref="D7588:E7588"/>
    <mergeCell ref="D7589:E7589"/>
    <mergeCell ref="D7590:E7590"/>
    <mergeCell ref="D7591:E7591"/>
    <mergeCell ref="D7592:E7592"/>
    <mergeCell ref="D7593:E7593"/>
    <mergeCell ref="D7594:E7594"/>
    <mergeCell ref="D7595:E7595"/>
    <mergeCell ref="D7596:E7596"/>
    <mergeCell ref="D7597:E7597"/>
    <mergeCell ref="D7598:E7598"/>
    <mergeCell ref="D7599:E7599"/>
    <mergeCell ref="D7600:E7600"/>
    <mergeCell ref="D7601:E7601"/>
    <mergeCell ref="D7602:E7602"/>
    <mergeCell ref="D7603:E7603"/>
    <mergeCell ref="D7604:E7604"/>
    <mergeCell ref="D7605:E7605"/>
    <mergeCell ref="D7606:E7606"/>
    <mergeCell ref="D7607:E7607"/>
    <mergeCell ref="D7608:E7608"/>
    <mergeCell ref="D7609:E7609"/>
    <mergeCell ref="D7610:E7610"/>
    <mergeCell ref="D7611:E7611"/>
    <mergeCell ref="D7612:E7612"/>
    <mergeCell ref="D7613:E7613"/>
    <mergeCell ref="D7614:E7614"/>
    <mergeCell ref="D7615:E7615"/>
    <mergeCell ref="D7616:E7616"/>
    <mergeCell ref="D7617:E7617"/>
    <mergeCell ref="D7618:E7618"/>
    <mergeCell ref="D7619:E7619"/>
    <mergeCell ref="D7620:E7620"/>
    <mergeCell ref="D7621:E7621"/>
    <mergeCell ref="D7622:E7622"/>
    <mergeCell ref="D7623:E7623"/>
    <mergeCell ref="D7624:E7624"/>
    <mergeCell ref="D7625:E7625"/>
    <mergeCell ref="D7626:E7626"/>
    <mergeCell ref="D7627:E7627"/>
    <mergeCell ref="D7628:E7628"/>
    <mergeCell ref="D7629:E7629"/>
    <mergeCell ref="D7630:E7630"/>
    <mergeCell ref="D7631:E7631"/>
    <mergeCell ref="D7632:E7632"/>
    <mergeCell ref="D7633:E7633"/>
    <mergeCell ref="D7634:E7634"/>
    <mergeCell ref="D7635:E7635"/>
    <mergeCell ref="D7636:E7636"/>
    <mergeCell ref="D7637:E7637"/>
    <mergeCell ref="D7638:E7638"/>
    <mergeCell ref="D7639:E7639"/>
    <mergeCell ref="D7640:E7640"/>
    <mergeCell ref="D7641:E7641"/>
    <mergeCell ref="D7642:E7642"/>
    <mergeCell ref="D7643:E7643"/>
    <mergeCell ref="D7644:E7644"/>
    <mergeCell ref="D7645:E7645"/>
    <mergeCell ref="D7646:E7646"/>
    <mergeCell ref="D7647:E7647"/>
    <mergeCell ref="D7648:E7648"/>
    <mergeCell ref="D7649:E7649"/>
    <mergeCell ref="D7650:E7650"/>
    <mergeCell ref="D7651:E7651"/>
    <mergeCell ref="D7652:E7652"/>
    <mergeCell ref="D7653:E7653"/>
    <mergeCell ref="D7654:E7654"/>
    <mergeCell ref="D7655:E7655"/>
    <mergeCell ref="D7656:E7656"/>
    <mergeCell ref="D7657:E7657"/>
    <mergeCell ref="D7658:E7658"/>
    <mergeCell ref="D7659:E7659"/>
    <mergeCell ref="D7660:E7660"/>
    <mergeCell ref="D7661:E7661"/>
    <mergeCell ref="D7662:E7662"/>
    <mergeCell ref="D7663:E7663"/>
    <mergeCell ref="D7664:E7664"/>
    <mergeCell ref="D7665:E7665"/>
    <mergeCell ref="D7666:E7666"/>
    <mergeCell ref="D7667:E7667"/>
    <mergeCell ref="D7668:E7668"/>
    <mergeCell ref="D7669:E7669"/>
    <mergeCell ref="D7670:E7670"/>
    <mergeCell ref="D7671:E7671"/>
    <mergeCell ref="D7672:E7672"/>
    <mergeCell ref="D7673:E7673"/>
    <mergeCell ref="D7674:E7674"/>
    <mergeCell ref="D7675:E7675"/>
    <mergeCell ref="D7676:E7676"/>
    <mergeCell ref="D7677:E7677"/>
    <mergeCell ref="D7678:E7678"/>
    <mergeCell ref="D7679:E7679"/>
    <mergeCell ref="D7680:E7680"/>
    <mergeCell ref="D7681:E7681"/>
    <mergeCell ref="D7682:E7682"/>
    <mergeCell ref="D7683:E7683"/>
    <mergeCell ref="A7684:C7688"/>
    <mergeCell ref="D7689:E7689"/>
    <mergeCell ref="A7690:C7694"/>
    <mergeCell ref="D7695:E7695"/>
    <mergeCell ref="A7696:C7700"/>
    <mergeCell ref="D7701:E7701"/>
    <mergeCell ref="A7702:C7706"/>
    <mergeCell ref="D7707:E7707"/>
    <mergeCell ref="A7708:C7712"/>
    <mergeCell ref="D7713:E7713"/>
    <mergeCell ref="A7714:C7718"/>
    <mergeCell ref="D7719:E7719"/>
    <mergeCell ref="A7720:C7724"/>
    <mergeCell ref="D7725:E7725"/>
    <mergeCell ref="A7726:C7730"/>
    <mergeCell ref="D7731:E7731"/>
    <mergeCell ref="D7732:E7732"/>
    <mergeCell ref="D7733:E7733"/>
    <mergeCell ref="D7734:E7734"/>
    <mergeCell ref="D7735:E7735"/>
    <mergeCell ref="D7736:E7736"/>
    <mergeCell ref="D7737:E7737"/>
    <mergeCell ref="D7738:E7738"/>
    <mergeCell ref="D7739:E7739"/>
    <mergeCell ref="D7740:E7740"/>
    <mergeCell ref="A7741:C7745"/>
    <mergeCell ref="D7746:E7746"/>
    <mergeCell ref="A7747:C7751"/>
    <mergeCell ref="D7752:E7752"/>
    <mergeCell ref="A7753:C7757"/>
    <mergeCell ref="D7758:E7758"/>
    <mergeCell ref="A7759:C7763"/>
    <mergeCell ref="D7764:E7764"/>
    <mergeCell ref="A7765:C7769"/>
    <mergeCell ref="D7770:E7770"/>
    <mergeCell ref="A7771:C7775"/>
    <mergeCell ref="D7776:E7776"/>
    <mergeCell ref="A7777:C7781"/>
    <mergeCell ref="D7782:E7782"/>
    <mergeCell ref="A7783:C7787"/>
    <mergeCell ref="D7788:E7788"/>
    <mergeCell ref="D7789:E7789"/>
    <mergeCell ref="D7790:E7790"/>
    <mergeCell ref="D7791:E7791"/>
    <mergeCell ref="D7792:E7792"/>
    <mergeCell ref="D7793:E7793"/>
    <mergeCell ref="D7794:E7794"/>
    <mergeCell ref="D7795:E7795"/>
    <mergeCell ref="D7796:E7796"/>
    <mergeCell ref="A7797:C7801"/>
    <mergeCell ref="D7802:E7802"/>
    <mergeCell ref="A7803:C7807"/>
    <mergeCell ref="D7808:E7808"/>
    <mergeCell ref="A7809:C7813"/>
    <mergeCell ref="D7814:E7814"/>
    <mergeCell ref="A7815:C7819"/>
    <mergeCell ref="D7820:E7820"/>
    <mergeCell ref="A7821:C7825"/>
    <mergeCell ref="D7826:E7826"/>
    <mergeCell ref="A7827:C7831"/>
    <mergeCell ref="D7832:E7832"/>
    <mergeCell ref="A7833:C7837"/>
    <mergeCell ref="D7838:E7838"/>
    <mergeCell ref="A7839:C7843"/>
    <mergeCell ref="D7844:E7844"/>
    <mergeCell ref="D7845:E7845"/>
    <mergeCell ref="D7846:E7846"/>
    <mergeCell ref="D7847:E7847"/>
    <mergeCell ref="D7848:E7848"/>
    <mergeCell ref="D7849:E7849"/>
    <mergeCell ref="D7850:E7850"/>
    <mergeCell ref="D7851:E7851"/>
    <mergeCell ref="D7852:E7852"/>
    <mergeCell ref="A7853:C7857"/>
    <mergeCell ref="D7858:E7858"/>
    <mergeCell ref="A7859:C7863"/>
    <mergeCell ref="D7864:E7864"/>
    <mergeCell ref="A7865:C7870"/>
    <mergeCell ref="D7871:E7871"/>
    <mergeCell ref="A7872:C7877"/>
    <mergeCell ref="D7878:E7878"/>
    <mergeCell ref="A7879:C7884"/>
    <mergeCell ref="D7885:E7885"/>
    <mergeCell ref="A7886:C7891"/>
    <mergeCell ref="D7892:E7892"/>
    <mergeCell ref="A7893:C7898"/>
    <mergeCell ref="D7899:E7899"/>
    <mergeCell ref="A7900:C7905"/>
    <mergeCell ref="D7906:E7906"/>
    <mergeCell ref="A7907:C7912"/>
    <mergeCell ref="D7913:E7913"/>
    <mergeCell ref="A7914:C7919"/>
    <mergeCell ref="D7920:E7920"/>
    <mergeCell ref="A7921:C7926"/>
    <mergeCell ref="D7927:E7927"/>
    <mergeCell ref="A7928:C7933"/>
    <mergeCell ref="D7934:E7934"/>
    <mergeCell ref="A7935:C7940"/>
    <mergeCell ref="D7941:E7941"/>
    <mergeCell ref="A7942:C7947"/>
    <mergeCell ref="D7948:E7948"/>
    <mergeCell ref="A7949:C7954"/>
    <mergeCell ref="D7955:E7955"/>
    <mergeCell ref="A7956:C7961"/>
    <mergeCell ref="D7962:E7962"/>
    <mergeCell ref="A7963:C7968"/>
    <mergeCell ref="D7969:E7969"/>
    <mergeCell ref="A7970:C7975"/>
    <mergeCell ref="D7976:E7976"/>
    <mergeCell ref="A7977:C7982"/>
    <mergeCell ref="D7983:E7983"/>
    <mergeCell ref="A7984:C7989"/>
    <mergeCell ref="D7990:E7990"/>
    <mergeCell ref="A7991:C7996"/>
    <mergeCell ref="D7997:E7997"/>
    <mergeCell ref="A7998:C8003"/>
    <mergeCell ref="D8004:E8004"/>
    <mergeCell ref="A8005:C8010"/>
    <mergeCell ref="D8011:E8011"/>
    <mergeCell ref="A8012:C8017"/>
    <mergeCell ref="D8018:E8018"/>
    <mergeCell ref="A8019:C8024"/>
    <mergeCell ref="D8025:E8025"/>
    <mergeCell ref="A8026:C8031"/>
    <mergeCell ref="D8032:E8032"/>
    <mergeCell ref="A8033:C8038"/>
    <mergeCell ref="D8039:E8039"/>
    <mergeCell ref="A8040:C8045"/>
    <mergeCell ref="D8046:E8046"/>
    <mergeCell ref="A8047:C8052"/>
    <mergeCell ref="D8053:E8053"/>
    <mergeCell ref="D8054:E8054"/>
    <mergeCell ref="D8055:E8055"/>
    <mergeCell ref="D8056:E8056"/>
    <mergeCell ref="D8057:E8057"/>
    <mergeCell ref="D8058:E8058"/>
    <mergeCell ref="D8059:E8059"/>
    <mergeCell ref="D8060:E8060"/>
    <mergeCell ref="D8061:E8061"/>
    <mergeCell ref="D8062:E8062"/>
    <mergeCell ref="D8063:E8063"/>
    <mergeCell ref="D8064:E8064"/>
    <mergeCell ref="D8065:E8065"/>
    <mergeCell ref="D8066:E8066"/>
    <mergeCell ref="D8067:E8067"/>
    <mergeCell ref="D8068:E8068"/>
    <mergeCell ref="D8069:E8069"/>
    <mergeCell ref="D8070:E8070"/>
    <mergeCell ref="D8071:E8071"/>
    <mergeCell ref="D8072:E8072"/>
    <mergeCell ref="D8073:E8073"/>
    <mergeCell ref="D8074:E8074"/>
    <mergeCell ref="D8075:E8075"/>
    <mergeCell ref="D8076:E8076"/>
    <mergeCell ref="D8077:E8077"/>
    <mergeCell ref="D8078:E8078"/>
    <mergeCell ref="D8079:E8079"/>
    <mergeCell ref="D8080:E8080"/>
    <mergeCell ref="A8081:C8085"/>
    <mergeCell ref="D8086:E8086"/>
    <mergeCell ref="A8087:C8091"/>
    <mergeCell ref="D8092:E8092"/>
    <mergeCell ref="A8093:C8097"/>
    <mergeCell ref="D8098:E8098"/>
    <mergeCell ref="A8099:C8103"/>
    <mergeCell ref="D8104:E8104"/>
    <mergeCell ref="A8105:C8109"/>
    <mergeCell ref="D8110:E8110"/>
    <mergeCell ref="A8111:C8115"/>
    <mergeCell ref="D8116:E8116"/>
    <mergeCell ref="A8117:C8121"/>
    <mergeCell ref="D8122:E8122"/>
    <mergeCell ref="A8123:C8127"/>
    <mergeCell ref="D8128:E8128"/>
    <mergeCell ref="A8129:C8133"/>
    <mergeCell ref="D8134:E8134"/>
    <mergeCell ref="D8135:E8135"/>
    <mergeCell ref="D8136:E8136"/>
    <mergeCell ref="D8137:E8137"/>
    <mergeCell ref="D8138:E8138"/>
    <mergeCell ref="D8139:E8139"/>
    <mergeCell ref="D8140:E8140"/>
    <mergeCell ref="D8141:E8141"/>
    <mergeCell ref="D8142:E8142"/>
    <mergeCell ref="D8143:E8143"/>
    <mergeCell ref="D8144:E8144"/>
    <mergeCell ref="D8145:E8145"/>
    <mergeCell ref="D8146:E8146"/>
    <mergeCell ref="D8147:E8147"/>
    <mergeCell ref="D8148:E8148"/>
    <mergeCell ref="D8149:E8149"/>
    <mergeCell ref="D8150:E8150"/>
    <mergeCell ref="A8151:C8155"/>
    <mergeCell ref="D8156:E8156"/>
    <mergeCell ref="A8157:C8161"/>
    <mergeCell ref="D8162:E8162"/>
    <mergeCell ref="A8163:C8167"/>
    <mergeCell ref="D8168:E8168"/>
    <mergeCell ref="A8169:C8173"/>
    <mergeCell ref="D8174:E8174"/>
    <mergeCell ref="A8175:C8179"/>
    <mergeCell ref="D8180:E8180"/>
    <mergeCell ref="A8181:C8185"/>
    <mergeCell ref="D8186:E8186"/>
    <mergeCell ref="A8187:C8191"/>
    <mergeCell ref="D8192:E8192"/>
    <mergeCell ref="A8193:C8197"/>
    <mergeCell ref="D8198:E8198"/>
    <mergeCell ref="A8199:C8203"/>
    <mergeCell ref="D8204:E8204"/>
    <mergeCell ref="A8205:C8209"/>
    <mergeCell ref="D8210:E8210"/>
    <mergeCell ref="A8211:C8215"/>
    <mergeCell ref="D8216:E8216"/>
    <mergeCell ref="A8217:C8221"/>
    <mergeCell ref="D8222:E8222"/>
    <mergeCell ref="D8223:E8223"/>
    <mergeCell ref="D8224:E8224"/>
    <mergeCell ref="D8225:E8225"/>
    <mergeCell ref="D8226:E8226"/>
    <mergeCell ref="A8227:C8229"/>
    <mergeCell ref="D8230:E8230"/>
    <mergeCell ref="A8231:C8233"/>
    <mergeCell ref="D8234:E8234"/>
    <mergeCell ref="A8235:C8237"/>
    <mergeCell ref="D8238:E8238"/>
    <mergeCell ref="A8239:C8241"/>
    <mergeCell ref="D8242:E8242"/>
    <mergeCell ref="A8243:C8245"/>
    <mergeCell ref="D8246:E8246"/>
    <mergeCell ref="A8247:C8249"/>
    <mergeCell ref="D8250:E8250"/>
    <mergeCell ref="A8251:C8253"/>
    <mergeCell ref="D8254:E8254"/>
    <mergeCell ref="D8255:E8255"/>
    <mergeCell ref="D8256:E8256"/>
    <mergeCell ref="D8257:E8257"/>
    <mergeCell ref="D8258:E8258"/>
    <mergeCell ref="D8259:E8259"/>
    <mergeCell ref="D8260:E8260"/>
    <mergeCell ref="D8261:E8261"/>
    <mergeCell ref="D8262:E8262"/>
    <mergeCell ref="D8263:E8263"/>
    <mergeCell ref="D8264:E8264"/>
    <mergeCell ref="D8265:E8265"/>
    <mergeCell ref="D8266:E8266"/>
    <mergeCell ref="D8267:E8267"/>
    <mergeCell ref="D8268:E8268"/>
    <mergeCell ref="A8269:C8271"/>
    <mergeCell ref="D8272:E8272"/>
    <mergeCell ref="A8273:C8275"/>
    <mergeCell ref="D8276:E8276"/>
    <mergeCell ref="A8277:C8279"/>
    <mergeCell ref="D8280:E8280"/>
    <mergeCell ref="A8281:C8283"/>
    <mergeCell ref="D8284:E8284"/>
    <mergeCell ref="A8285:C8287"/>
    <mergeCell ref="D8288:E8288"/>
    <mergeCell ref="A8289:C8291"/>
    <mergeCell ref="D8292:E8292"/>
    <mergeCell ref="A8293:C8295"/>
    <mergeCell ref="D8296:E8296"/>
    <mergeCell ref="A8297:C8299"/>
    <mergeCell ref="D8300:E8300"/>
    <mergeCell ref="D8301:E8301"/>
    <mergeCell ref="D8302:E8302"/>
    <mergeCell ref="D8303:E8303"/>
    <mergeCell ref="D8304:E8304"/>
    <mergeCell ref="D8305:E8305"/>
    <mergeCell ref="D8306:E8306"/>
    <mergeCell ref="D8307:E8307"/>
    <mergeCell ref="D8308:E8308"/>
    <mergeCell ref="D8309:E8309"/>
    <mergeCell ref="D8310:E8310"/>
    <mergeCell ref="D8311:E8311"/>
    <mergeCell ref="D8312:E8312"/>
    <mergeCell ref="D8313:E8313"/>
    <mergeCell ref="D8314:E8314"/>
    <mergeCell ref="D8315:E8315"/>
    <mergeCell ref="D8316:E8316"/>
    <mergeCell ref="A8317:C8319"/>
    <mergeCell ref="D8320:E8320"/>
    <mergeCell ref="A8321:C8323"/>
    <mergeCell ref="D8324:E8324"/>
    <mergeCell ref="A8325:C8327"/>
    <mergeCell ref="D8328:E8328"/>
    <mergeCell ref="A8329:C8331"/>
    <mergeCell ref="D8332:E8332"/>
    <mergeCell ref="A8333:C8335"/>
    <mergeCell ref="D8336:E8336"/>
    <mergeCell ref="A8337:C8339"/>
    <mergeCell ref="D8340:E8340"/>
    <mergeCell ref="A8341:C8343"/>
    <mergeCell ref="D8344:E8344"/>
    <mergeCell ref="A8345:C8347"/>
    <mergeCell ref="D8348:E8348"/>
    <mergeCell ref="D8349:E8349"/>
    <mergeCell ref="D8350:E8350"/>
    <mergeCell ref="D8351:E8351"/>
    <mergeCell ref="D8352:E8352"/>
    <mergeCell ref="D8353:E8353"/>
    <mergeCell ref="D8354:E8354"/>
    <mergeCell ref="D8355:E8355"/>
    <mergeCell ref="D8356:E8356"/>
    <mergeCell ref="D8357:E8357"/>
    <mergeCell ref="D8358:E8358"/>
    <mergeCell ref="D8359:E8359"/>
    <mergeCell ref="D8360:E8360"/>
    <mergeCell ref="D8361:E8361"/>
    <mergeCell ref="D8362:E8362"/>
    <mergeCell ref="D8363:E8363"/>
    <mergeCell ref="D8364:E8364"/>
    <mergeCell ref="A8365:C8367"/>
    <mergeCell ref="D8368:E8368"/>
    <mergeCell ref="A8369:C8371"/>
    <mergeCell ref="D8372:E8372"/>
    <mergeCell ref="A8373:C8375"/>
    <mergeCell ref="D8376:E8376"/>
    <mergeCell ref="A8377:C8379"/>
    <mergeCell ref="D8380:E8380"/>
    <mergeCell ref="A8381:C8383"/>
    <mergeCell ref="D8384:E8384"/>
    <mergeCell ref="A8385:C8387"/>
    <mergeCell ref="D8388:E8388"/>
    <mergeCell ref="A8389:C8391"/>
    <mergeCell ref="D8392:E8392"/>
    <mergeCell ref="A8393:C8395"/>
    <mergeCell ref="D8396:E8396"/>
    <mergeCell ref="A8397:C8399"/>
    <mergeCell ref="D8400:E8400"/>
    <mergeCell ref="D8401:E8401"/>
    <mergeCell ref="D8402:E8402"/>
    <mergeCell ref="D8403:E8403"/>
    <mergeCell ref="D8404:E8404"/>
    <mergeCell ref="D8405:E8405"/>
    <mergeCell ref="D8406:E8406"/>
    <mergeCell ref="A8407:C8409"/>
    <mergeCell ref="D8410:E8410"/>
    <mergeCell ref="A8411:C8413"/>
    <mergeCell ref="D8414:E8414"/>
    <mergeCell ref="A8415:C8417"/>
    <mergeCell ref="D8418:E8418"/>
    <mergeCell ref="A8419:C8421"/>
    <mergeCell ref="D8422:E8422"/>
    <mergeCell ref="A8423:C8425"/>
    <mergeCell ref="D8426:E8426"/>
    <mergeCell ref="A8427:C8429"/>
    <mergeCell ref="D8430:E8430"/>
    <mergeCell ref="A8431:C8433"/>
    <mergeCell ref="D8434:E8434"/>
    <mergeCell ref="A8435:C8437"/>
    <mergeCell ref="D8438:E8438"/>
    <mergeCell ref="A8439:C8441"/>
    <mergeCell ref="D8442:E8442"/>
    <mergeCell ref="A8443:C8445"/>
    <mergeCell ref="D8446:E8446"/>
    <mergeCell ref="A8447:C8449"/>
    <mergeCell ref="D8450:E8450"/>
    <mergeCell ref="A8451:C8453"/>
    <mergeCell ref="D8454:E8454"/>
    <mergeCell ref="A8455:C8457"/>
    <mergeCell ref="D8458:E8458"/>
    <mergeCell ref="D8459:E8459"/>
    <mergeCell ref="D8460:E8460"/>
    <mergeCell ref="D8461:E8461"/>
    <mergeCell ref="D8462:E8462"/>
    <mergeCell ref="D8463:E8463"/>
    <mergeCell ref="D8464:E8464"/>
    <mergeCell ref="D8465:E8465"/>
    <mergeCell ref="D8466:E8466"/>
    <mergeCell ref="D8467:E8467"/>
    <mergeCell ref="D8468:E8468"/>
    <mergeCell ref="D8469:E8469"/>
    <mergeCell ref="D8470:E8470"/>
    <mergeCell ref="D8471:E8471"/>
    <mergeCell ref="D8472:E8472"/>
    <mergeCell ref="D8473:E8473"/>
    <mergeCell ref="D8474:E8474"/>
    <mergeCell ref="D8475:E8475"/>
    <mergeCell ref="D8476:E8476"/>
    <mergeCell ref="D8477:E8477"/>
    <mergeCell ref="D8478:E8478"/>
    <mergeCell ref="D8479:E8479"/>
    <mergeCell ref="D8480:E8480"/>
    <mergeCell ref="A8481:C8483"/>
    <mergeCell ref="D8484:E8484"/>
    <mergeCell ref="A8485:C8487"/>
    <mergeCell ref="D8488:E8488"/>
    <mergeCell ref="A8489:C8491"/>
    <mergeCell ref="D8492:E8492"/>
    <mergeCell ref="A8493:C8495"/>
    <mergeCell ref="D8496:E8496"/>
    <mergeCell ref="A8497:C8499"/>
    <mergeCell ref="D8500:E8500"/>
    <mergeCell ref="A8501:C8503"/>
    <mergeCell ref="D8504:E8504"/>
    <mergeCell ref="A8505:C8507"/>
    <mergeCell ref="D8508:E8508"/>
    <mergeCell ref="A8509:C8511"/>
    <mergeCell ref="D8512:E8512"/>
    <mergeCell ref="A8513:C8515"/>
    <mergeCell ref="D8516:E8516"/>
    <mergeCell ref="A8517:C8519"/>
    <mergeCell ref="D8520:E8520"/>
    <mergeCell ref="A8521:C8523"/>
    <mergeCell ref="D8524:E8524"/>
    <mergeCell ref="A8525:C8527"/>
    <mergeCell ref="D8528:E8528"/>
    <mergeCell ref="A8529:C8531"/>
    <mergeCell ref="D8532:E8532"/>
    <mergeCell ref="A8533:C8535"/>
    <mergeCell ref="D8536:E8536"/>
    <mergeCell ref="A8537:C8539"/>
    <mergeCell ref="D8540:E8540"/>
    <mergeCell ref="D8541:E8541"/>
    <mergeCell ref="D8542:E8542"/>
    <mergeCell ref="D8543:E8543"/>
    <mergeCell ref="D8544:E8544"/>
    <mergeCell ref="D8545:E8545"/>
    <mergeCell ref="D8546:E8546"/>
    <mergeCell ref="D8547:E8547"/>
    <mergeCell ref="D8548:E8548"/>
    <mergeCell ref="D8549:E8549"/>
    <mergeCell ref="D8550:E8550"/>
    <mergeCell ref="D8551:E8551"/>
    <mergeCell ref="D8552:E8552"/>
    <mergeCell ref="D8553:E8553"/>
    <mergeCell ref="D8554:E8554"/>
    <mergeCell ref="D8555:E8555"/>
    <mergeCell ref="D8556:E8556"/>
    <mergeCell ref="D8557:E8557"/>
    <mergeCell ref="D8558:E8558"/>
    <mergeCell ref="D8559:E8559"/>
    <mergeCell ref="D8560:E8560"/>
    <mergeCell ref="D8561:E8561"/>
    <mergeCell ref="D8562:E8562"/>
    <mergeCell ref="D8563:E8563"/>
    <mergeCell ref="D8564:E8564"/>
    <mergeCell ref="D8565:E8565"/>
    <mergeCell ref="D8566:E8566"/>
    <mergeCell ref="D8567:E8567"/>
    <mergeCell ref="D8568:E8568"/>
    <mergeCell ref="D8569:E8569"/>
    <mergeCell ref="D8570:E8570"/>
    <mergeCell ref="A8571:C8573"/>
    <mergeCell ref="D8574:E8574"/>
    <mergeCell ref="D8575:E8575"/>
    <mergeCell ref="D8576:E8576"/>
    <mergeCell ref="A8577:C8579"/>
    <mergeCell ref="D8580:E8580"/>
    <mergeCell ref="A8581:C8583"/>
    <mergeCell ref="D8584:E8584"/>
    <mergeCell ref="A8585:C8587"/>
    <mergeCell ref="D8588:E8588"/>
    <mergeCell ref="A8589:C8591"/>
    <mergeCell ref="D8592:E8592"/>
    <mergeCell ref="A8593:C8595"/>
    <mergeCell ref="D8596:E8596"/>
    <mergeCell ref="A8597:C8599"/>
    <mergeCell ref="D8600:E8600"/>
    <mergeCell ref="A8601:C8603"/>
    <mergeCell ref="D8604:E8604"/>
    <mergeCell ref="A8605:C8607"/>
    <mergeCell ref="D8608:E8608"/>
    <mergeCell ref="A8609:C8611"/>
    <mergeCell ref="D8612:E8612"/>
    <mergeCell ref="A8613:C8615"/>
    <mergeCell ref="D8616:E8616"/>
    <mergeCell ref="A8617:C8619"/>
    <mergeCell ref="D8620:E8620"/>
    <mergeCell ref="D8621:E8621"/>
    <mergeCell ref="A8622:C8624"/>
    <mergeCell ref="D8625:E8625"/>
    <mergeCell ref="A8626:C8628"/>
    <mergeCell ref="D8629:E8629"/>
    <mergeCell ref="A8630:C8632"/>
    <mergeCell ref="D8633:E8633"/>
    <mergeCell ref="A8634:C8636"/>
    <mergeCell ref="D8637:E8637"/>
    <mergeCell ref="A8638:C8640"/>
    <mergeCell ref="D8641:E8641"/>
    <mergeCell ref="A8642:C8644"/>
    <mergeCell ref="D8645:E8645"/>
    <mergeCell ref="A8646:C8648"/>
    <mergeCell ref="D8649:E8649"/>
    <mergeCell ref="A8650:C8652"/>
    <mergeCell ref="D8653:E8653"/>
    <mergeCell ref="A8654:C8656"/>
    <mergeCell ref="D8657:E8657"/>
    <mergeCell ref="A8658:C8660"/>
    <mergeCell ref="D8661:E8661"/>
    <mergeCell ref="A8662:C8664"/>
    <mergeCell ref="D8665:E8665"/>
    <mergeCell ref="A8666:C8668"/>
    <mergeCell ref="D8669:E8669"/>
    <mergeCell ref="A8670:C8672"/>
    <mergeCell ref="D8673:E8673"/>
    <mergeCell ref="A8674:C8676"/>
    <mergeCell ref="D8677:E8677"/>
    <mergeCell ref="A8678:C8680"/>
    <mergeCell ref="D8681:E8681"/>
    <mergeCell ref="A8682:C8684"/>
    <mergeCell ref="D8685:E8685"/>
    <mergeCell ref="A8686:C8688"/>
    <mergeCell ref="D8689:E8689"/>
    <mergeCell ref="A8690:C8692"/>
    <mergeCell ref="D8693:E8693"/>
    <mergeCell ref="A8694:C8696"/>
    <mergeCell ref="D8697:E8697"/>
    <mergeCell ref="A8698:C8700"/>
    <mergeCell ref="D8701:E8701"/>
    <mergeCell ref="A8702:C8704"/>
    <mergeCell ref="D8705:E8705"/>
    <mergeCell ref="A8706:C8708"/>
    <mergeCell ref="D8709:E8709"/>
    <mergeCell ref="A8710:C8712"/>
    <mergeCell ref="D8713:E8713"/>
    <mergeCell ref="A8714:C8716"/>
    <mergeCell ref="D8717:E8717"/>
    <mergeCell ref="A8718:C8720"/>
    <mergeCell ref="D8721:E8721"/>
    <mergeCell ref="A8722:C8724"/>
    <mergeCell ref="D8725:E8725"/>
    <mergeCell ref="A8726:C8728"/>
    <mergeCell ref="D8729:E8729"/>
    <mergeCell ref="A8730:C8732"/>
    <mergeCell ref="D8733:E8733"/>
    <mergeCell ref="A8734:C8736"/>
    <mergeCell ref="D8737:E8737"/>
    <mergeCell ref="A8738:C8740"/>
    <mergeCell ref="D8741:E8741"/>
    <mergeCell ref="A8742:C8744"/>
    <mergeCell ref="D8745:E8745"/>
    <mergeCell ref="A8746:C8748"/>
    <mergeCell ref="D8749:E8749"/>
    <mergeCell ref="A8750:C8752"/>
    <mergeCell ref="D8753:E8753"/>
    <mergeCell ref="A8754:C8756"/>
    <mergeCell ref="D8757:E8757"/>
    <mergeCell ref="A8758:C8760"/>
    <mergeCell ref="D8761:E8761"/>
    <mergeCell ref="A8762:C8764"/>
    <mergeCell ref="D8765:E8765"/>
    <mergeCell ref="A8766:C8768"/>
    <mergeCell ref="D8769:E8769"/>
    <mergeCell ref="A8770:C8772"/>
    <mergeCell ref="D8773:E8773"/>
    <mergeCell ref="A8774:C8776"/>
    <mergeCell ref="D8777:E8777"/>
    <mergeCell ref="A8778:C8780"/>
    <mergeCell ref="D8781:E8781"/>
    <mergeCell ref="A8782:C8784"/>
    <mergeCell ref="D8785:E8785"/>
    <mergeCell ref="A8786:C8788"/>
    <mergeCell ref="D8789:E8789"/>
    <mergeCell ref="A8790:C8792"/>
    <mergeCell ref="D8793:E8793"/>
    <mergeCell ref="A8794:C8796"/>
    <mergeCell ref="D8797:E8797"/>
    <mergeCell ref="A8798:C8800"/>
    <mergeCell ref="D8801:E8801"/>
    <mergeCell ref="A8802:C8804"/>
    <mergeCell ref="D8805:E8805"/>
    <mergeCell ref="D8806:E8806"/>
    <mergeCell ref="D8807:E8807"/>
    <mergeCell ref="D8808:E8808"/>
    <mergeCell ref="D8809:E8809"/>
    <mergeCell ref="D8810:E8810"/>
    <mergeCell ref="D8811:E8811"/>
    <mergeCell ref="D8812:E8812"/>
    <mergeCell ref="D8813:E8813"/>
    <mergeCell ref="A8814:C8816"/>
    <mergeCell ref="D8817:E8817"/>
    <mergeCell ref="A8818:C8820"/>
    <mergeCell ref="D8821:E8821"/>
    <mergeCell ref="A8822:C8824"/>
    <mergeCell ref="D8825:E8825"/>
    <mergeCell ref="A8826:C8828"/>
    <mergeCell ref="D8829:E8829"/>
    <mergeCell ref="A8830:C8832"/>
    <mergeCell ref="D8833:E8833"/>
    <mergeCell ref="D8834:E8834"/>
    <mergeCell ref="D8835:E8835"/>
    <mergeCell ref="D8836:E8836"/>
    <mergeCell ref="D8837:E8837"/>
    <mergeCell ref="D8838:E8838"/>
    <mergeCell ref="D8839:E8839"/>
    <mergeCell ref="D8840:E8840"/>
    <mergeCell ref="D8841:E8841"/>
    <mergeCell ref="D8842:E8842"/>
    <mergeCell ref="D8843:E8843"/>
    <mergeCell ref="A8844:C8846"/>
    <mergeCell ref="D8847:E8847"/>
    <mergeCell ref="A8848:C8850"/>
    <mergeCell ref="D8851:E8851"/>
    <mergeCell ref="A8852:C8854"/>
    <mergeCell ref="D8855:E8855"/>
    <mergeCell ref="A8856:C8858"/>
    <mergeCell ref="D8859:E8859"/>
    <mergeCell ref="A8860:C8862"/>
    <mergeCell ref="D8863:E8863"/>
    <mergeCell ref="A8864:C8866"/>
    <mergeCell ref="D8867:E8867"/>
    <mergeCell ref="D8868:E8868"/>
    <mergeCell ref="D8869:E8869"/>
    <mergeCell ref="D8870:E8870"/>
    <mergeCell ref="D8871:E8871"/>
    <mergeCell ref="D8872:E8872"/>
    <mergeCell ref="D8873:E8873"/>
    <mergeCell ref="D8874:E8874"/>
    <mergeCell ref="D8875:E8875"/>
    <mergeCell ref="D8876:E8876"/>
    <mergeCell ref="D8877:E8877"/>
    <mergeCell ref="D8878:E8878"/>
    <mergeCell ref="D8879:E8879"/>
    <mergeCell ref="A8880:C8882"/>
    <mergeCell ref="D8883:E8883"/>
    <mergeCell ref="A8884:C8886"/>
    <mergeCell ref="D8887:E8887"/>
    <mergeCell ref="A8888:C8890"/>
    <mergeCell ref="D8891:E8891"/>
    <mergeCell ref="A8892:C8894"/>
    <mergeCell ref="D8895:E8895"/>
    <mergeCell ref="A8896:C8898"/>
    <mergeCell ref="D8899:E8899"/>
    <mergeCell ref="A8900:C8902"/>
    <mergeCell ref="D8903:E8903"/>
    <mergeCell ref="A8904:C8906"/>
    <mergeCell ref="D8907:E8907"/>
    <mergeCell ref="D8908:E8908"/>
    <mergeCell ref="D8909:E8909"/>
    <mergeCell ref="D8910:E8910"/>
    <mergeCell ref="D8911:E8911"/>
    <mergeCell ref="D8912:E8912"/>
    <mergeCell ref="D8913:E8913"/>
    <mergeCell ref="D8914:E8914"/>
    <mergeCell ref="D8915:E8915"/>
    <mergeCell ref="D8916:E8916"/>
    <mergeCell ref="D8917:E8917"/>
    <mergeCell ref="D8918:E8918"/>
    <mergeCell ref="D8919:E8919"/>
    <mergeCell ref="D8920:E8920"/>
    <mergeCell ref="D8921:E8921"/>
    <mergeCell ref="D8922:E8922"/>
    <mergeCell ref="D8923:E8923"/>
    <mergeCell ref="D8924:E8924"/>
    <mergeCell ref="A8925:C8927"/>
    <mergeCell ref="D8928:E8928"/>
    <mergeCell ref="A8929:C8931"/>
    <mergeCell ref="D8932:E8932"/>
    <mergeCell ref="A8933:C8935"/>
    <mergeCell ref="D8936:E8936"/>
    <mergeCell ref="A8937:C8939"/>
    <mergeCell ref="D8940:E8940"/>
    <mergeCell ref="A8941:C8943"/>
    <mergeCell ref="D8944:E8944"/>
    <mergeCell ref="A8945:C8947"/>
    <mergeCell ref="D8948:E8948"/>
    <mergeCell ref="A8949:C8951"/>
    <mergeCell ref="D8952:E8952"/>
    <mergeCell ref="A8953:C8955"/>
    <mergeCell ref="D8956:E8956"/>
    <mergeCell ref="A8957:C8959"/>
    <mergeCell ref="D8960:E8960"/>
    <mergeCell ref="A8961:C8963"/>
    <mergeCell ref="D8964:E8964"/>
    <mergeCell ref="A8965:C8967"/>
    <mergeCell ref="D8968:E8968"/>
    <mergeCell ref="A8969:C8971"/>
    <mergeCell ref="D8972:E8972"/>
    <mergeCell ref="A8973:C8975"/>
    <mergeCell ref="D8976:E8976"/>
    <mergeCell ref="A8977:C8979"/>
    <mergeCell ref="D8980:E8980"/>
    <mergeCell ref="A8981:C8983"/>
    <mergeCell ref="D8984:E8984"/>
    <mergeCell ref="A8985:C8987"/>
    <mergeCell ref="D8988:E8988"/>
    <mergeCell ref="A8989:C8991"/>
    <mergeCell ref="D8992:E8992"/>
    <mergeCell ref="A8993:C8995"/>
    <mergeCell ref="D8996:E8996"/>
    <mergeCell ref="A8997:C8999"/>
    <mergeCell ref="D9000:E9000"/>
    <mergeCell ref="A9001:C9003"/>
    <mergeCell ref="D9004:E9004"/>
    <mergeCell ref="A9005:C9007"/>
    <mergeCell ref="D9008:E9008"/>
    <mergeCell ref="A9009:C9011"/>
    <mergeCell ref="D9012:E9012"/>
    <mergeCell ref="A9013:C9015"/>
    <mergeCell ref="D9016:E9016"/>
    <mergeCell ref="A9017:C9019"/>
    <mergeCell ref="D9020:E9020"/>
    <mergeCell ref="A9021:C9023"/>
    <mergeCell ref="D9024:E9024"/>
    <mergeCell ref="A9025:C9027"/>
    <mergeCell ref="D9028:E9028"/>
    <mergeCell ref="A9029:C9031"/>
    <mergeCell ref="D9032:E9032"/>
    <mergeCell ref="A9033:C9035"/>
    <mergeCell ref="D9036:E9036"/>
    <mergeCell ref="A9037:C9039"/>
    <mergeCell ref="D9040:E9040"/>
    <mergeCell ref="A9041:C9043"/>
    <mergeCell ref="D9044:E9044"/>
    <mergeCell ref="A9045:C9047"/>
    <mergeCell ref="D9048:E9048"/>
    <mergeCell ref="A9049:C9051"/>
    <mergeCell ref="D9052:E9052"/>
    <mergeCell ref="A9053:C9055"/>
    <mergeCell ref="D9056:E9056"/>
    <mergeCell ref="A9057:C9059"/>
    <mergeCell ref="D9060:E9060"/>
    <mergeCell ref="A9061:C9063"/>
    <mergeCell ref="D9064:E9064"/>
    <mergeCell ref="A9065:C9067"/>
    <mergeCell ref="D9068:E9068"/>
    <mergeCell ref="A9069:C9071"/>
    <mergeCell ref="D9072:E9072"/>
    <mergeCell ref="A9073:C9075"/>
    <mergeCell ref="D9076:E9076"/>
    <mergeCell ref="A9077:C9079"/>
    <mergeCell ref="D9080:E9080"/>
    <mergeCell ref="A9081:C9083"/>
    <mergeCell ref="D9084:E9084"/>
    <mergeCell ref="A9085:C9087"/>
    <mergeCell ref="D9088:E9088"/>
    <mergeCell ref="A9089:C9091"/>
    <mergeCell ref="D9092:E9092"/>
    <mergeCell ref="A9093:C9095"/>
    <mergeCell ref="D9096:E9096"/>
    <mergeCell ref="A9097:C9099"/>
    <mergeCell ref="D9100:E9100"/>
    <mergeCell ref="A9101:C9103"/>
    <mergeCell ref="D9104:E9104"/>
    <mergeCell ref="A9105:C9107"/>
    <mergeCell ref="D9108:E9108"/>
    <mergeCell ref="A9109:C9111"/>
    <mergeCell ref="D9112:E9112"/>
    <mergeCell ref="A9113:C9115"/>
    <mergeCell ref="D9116:E9116"/>
    <mergeCell ref="A9117:C9119"/>
    <mergeCell ref="D9120:E9120"/>
    <mergeCell ref="A9121:C9123"/>
    <mergeCell ref="D9124:E9124"/>
    <mergeCell ref="A9125:C9127"/>
    <mergeCell ref="D9128:E9128"/>
    <mergeCell ref="A9129:C9131"/>
    <mergeCell ref="D9132:E9132"/>
    <mergeCell ref="A9133:C9135"/>
    <mergeCell ref="D9136:E9136"/>
    <mergeCell ref="A9137:C9139"/>
    <mergeCell ref="D9140:E9140"/>
    <mergeCell ref="A9141:C9143"/>
    <mergeCell ref="D9144:E9144"/>
    <mergeCell ref="A9145:C9147"/>
    <mergeCell ref="D9148:E9148"/>
    <mergeCell ref="A9149:C9151"/>
    <mergeCell ref="D9152:E9152"/>
    <mergeCell ref="A9153:C9155"/>
    <mergeCell ref="D9156:E9156"/>
    <mergeCell ref="A9157:C9159"/>
    <mergeCell ref="D9160:E9160"/>
    <mergeCell ref="A9161:C9163"/>
    <mergeCell ref="D9164:E9164"/>
    <mergeCell ref="A9165:C9167"/>
    <mergeCell ref="D9168:E9168"/>
    <mergeCell ref="A9169:C9171"/>
    <mergeCell ref="D9172:E9172"/>
    <mergeCell ref="A9173:C9175"/>
    <mergeCell ref="D9176:E9176"/>
    <mergeCell ref="A9177:C9179"/>
    <mergeCell ref="D9180:E9180"/>
    <mergeCell ref="A9181:C9183"/>
    <mergeCell ref="D9184:E9184"/>
    <mergeCell ref="A9185:C9187"/>
    <mergeCell ref="D9188:E9188"/>
    <mergeCell ref="A9189:C9191"/>
    <mergeCell ref="D9192:E9192"/>
    <mergeCell ref="A9193:C9195"/>
    <mergeCell ref="D9196:E9196"/>
    <mergeCell ref="A9197:C9199"/>
    <mergeCell ref="D9200:E9200"/>
    <mergeCell ref="A9201:C9203"/>
    <mergeCell ref="D9204:E9204"/>
    <mergeCell ref="A9205:C9207"/>
    <mergeCell ref="D9208:E9208"/>
    <mergeCell ref="A9209:C9211"/>
    <mergeCell ref="D9212:E9212"/>
    <mergeCell ref="A9213:C9215"/>
    <mergeCell ref="D9216:E9216"/>
    <mergeCell ref="A9217:C9219"/>
    <mergeCell ref="D9220:E9220"/>
    <mergeCell ref="A9221:C9223"/>
    <mergeCell ref="D9224:E9224"/>
    <mergeCell ref="A9225:C9227"/>
    <mergeCell ref="D9228:E9228"/>
    <mergeCell ref="A9229:C9231"/>
    <mergeCell ref="D9232:E9232"/>
    <mergeCell ref="A9233:C9235"/>
    <mergeCell ref="D9236:E9236"/>
    <mergeCell ref="A9237:C9239"/>
    <mergeCell ref="D9240:E9240"/>
    <mergeCell ref="A9241:C9243"/>
    <mergeCell ref="D9244:E9244"/>
    <mergeCell ref="A9245:C9247"/>
    <mergeCell ref="D9248:E9248"/>
    <mergeCell ref="A9249:C9251"/>
    <mergeCell ref="D9252:E9252"/>
    <mergeCell ref="A9253:C9255"/>
    <mergeCell ref="D9256:E9256"/>
    <mergeCell ref="A9257:C9259"/>
    <mergeCell ref="D9260:E9260"/>
    <mergeCell ref="A9261:C9263"/>
    <mergeCell ref="D9264:E9264"/>
    <mergeCell ref="A9265:C9267"/>
    <mergeCell ref="D9268:E9268"/>
    <mergeCell ref="A9269:C9271"/>
    <mergeCell ref="D9272:E9272"/>
    <mergeCell ref="A9273:C9275"/>
    <mergeCell ref="D9276:E9276"/>
    <mergeCell ref="A9277:C9279"/>
    <mergeCell ref="D9280:E9280"/>
    <mergeCell ref="A9281:C9283"/>
    <mergeCell ref="D9284:E9284"/>
    <mergeCell ref="A9285:C9287"/>
    <mergeCell ref="D9288:E9288"/>
    <mergeCell ref="A9289:C9291"/>
    <mergeCell ref="D9292:E9292"/>
    <mergeCell ref="A9293:C9295"/>
    <mergeCell ref="D9296:E9296"/>
    <mergeCell ref="A9297:C9299"/>
    <mergeCell ref="D9300:E9300"/>
    <mergeCell ref="A9301:C9303"/>
    <mergeCell ref="D9304:E9304"/>
    <mergeCell ref="A9305:C9307"/>
    <mergeCell ref="D9308:E9308"/>
    <mergeCell ref="A9309:C9311"/>
    <mergeCell ref="D9312:E9312"/>
    <mergeCell ref="A9313:C9315"/>
    <mergeCell ref="D9316:E9316"/>
    <mergeCell ref="A9317:C9319"/>
    <mergeCell ref="D9320:E9320"/>
    <mergeCell ref="A9321:C9323"/>
    <mergeCell ref="D9324:E9324"/>
    <mergeCell ref="A9325:C9327"/>
    <mergeCell ref="D9328:E9328"/>
    <mergeCell ref="A9329:C9331"/>
    <mergeCell ref="D9332:E9332"/>
    <mergeCell ref="A9333:C9335"/>
    <mergeCell ref="D9336:E9336"/>
    <mergeCell ref="A9337:C9339"/>
    <mergeCell ref="D9340:E9340"/>
    <mergeCell ref="A9341:C9343"/>
    <mergeCell ref="D9344:E9344"/>
    <mergeCell ref="A9345:C9347"/>
    <mergeCell ref="D9348:E9348"/>
    <mergeCell ref="A9349:C9351"/>
    <mergeCell ref="D9352:E9352"/>
    <mergeCell ref="A9353:C9355"/>
    <mergeCell ref="D9356:E9356"/>
    <mergeCell ref="A9357:C9359"/>
    <mergeCell ref="D9360:E9360"/>
    <mergeCell ref="A9361:C9363"/>
    <mergeCell ref="D9364:E9364"/>
    <mergeCell ref="A9365:C9367"/>
    <mergeCell ref="D9368:E9368"/>
    <mergeCell ref="A9369:C9371"/>
    <mergeCell ref="D9372:E9372"/>
    <mergeCell ref="A9373:C9375"/>
    <mergeCell ref="D9376:E9376"/>
    <mergeCell ref="A9377:C9379"/>
    <mergeCell ref="D9380:E9380"/>
    <mergeCell ref="A9381:C9383"/>
    <mergeCell ref="D9384:E9384"/>
    <mergeCell ref="A9385:C9387"/>
    <mergeCell ref="D9388:E9388"/>
    <mergeCell ref="A9389:C9391"/>
    <mergeCell ref="D9392:E9392"/>
    <mergeCell ref="A9393:C9395"/>
    <mergeCell ref="D9396:E9396"/>
    <mergeCell ref="A9397:C9399"/>
    <mergeCell ref="D9400:E9400"/>
    <mergeCell ref="A9401:C9403"/>
    <mergeCell ref="D9404:E9404"/>
    <mergeCell ref="A9405:C9407"/>
    <mergeCell ref="D9408:E9408"/>
    <mergeCell ref="A9409:C9411"/>
    <mergeCell ref="D9412:E9412"/>
    <mergeCell ref="A9413:C9415"/>
    <mergeCell ref="D9416:E9416"/>
    <mergeCell ref="A9417:C9419"/>
    <mergeCell ref="D9420:E9420"/>
    <mergeCell ref="A9421:C9423"/>
    <mergeCell ref="D9424:E9424"/>
    <mergeCell ref="A9425:C9427"/>
    <mergeCell ref="D9428:E9428"/>
    <mergeCell ref="A9429:C9431"/>
    <mergeCell ref="D9432:E9432"/>
    <mergeCell ref="A9433:C9435"/>
    <mergeCell ref="D9436:E9436"/>
    <mergeCell ref="A9437:C9439"/>
    <mergeCell ref="D9440:E9440"/>
    <mergeCell ref="A9441:C9443"/>
    <mergeCell ref="D9444:E9444"/>
    <mergeCell ref="A9445:C9447"/>
    <mergeCell ref="D9448:E9448"/>
    <mergeCell ref="A9449:C9451"/>
    <mergeCell ref="D9452:E9452"/>
    <mergeCell ref="A9453:C9455"/>
    <mergeCell ref="D9456:E9456"/>
    <mergeCell ref="A9457:C9459"/>
    <mergeCell ref="D9460:E9460"/>
    <mergeCell ref="A9461:C9463"/>
    <mergeCell ref="D9464:E9464"/>
    <mergeCell ref="A9465:C9467"/>
    <mergeCell ref="D9468:E9468"/>
    <mergeCell ref="A9469:C9471"/>
    <mergeCell ref="D9472:E9472"/>
    <mergeCell ref="A9473:C9475"/>
    <mergeCell ref="D9476:E9476"/>
    <mergeCell ref="A9477:C9479"/>
    <mergeCell ref="D9480:E9480"/>
    <mergeCell ref="A9481:C9483"/>
    <mergeCell ref="D9484:E9484"/>
    <mergeCell ref="A9485:C9487"/>
    <mergeCell ref="D9488:E9488"/>
    <mergeCell ref="A9489:C9491"/>
    <mergeCell ref="D9492:E9492"/>
    <mergeCell ref="A9493:C9495"/>
    <mergeCell ref="D9496:E9496"/>
    <mergeCell ref="A9497:C9499"/>
    <mergeCell ref="D9500:E9500"/>
    <mergeCell ref="A9501:C9503"/>
    <mergeCell ref="D9504:E9504"/>
    <mergeCell ref="A9505:C9507"/>
    <mergeCell ref="D9508:E9508"/>
    <mergeCell ref="A9509:C9511"/>
    <mergeCell ref="D9512:E9512"/>
    <mergeCell ref="A9513:C9515"/>
    <mergeCell ref="D9516:E9516"/>
    <mergeCell ref="A9517:C9519"/>
    <mergeCell ref="D9520:E9520"/>
    <mergeCell ref="A9521:C9523"/>
    <mergeCell ref="D9524:E9524"/>
    <mergeCell ref="A9525:C9527"/>
    <mergeCell ref="D9528:E9528"/>
    <mergeCell ref="A9529:C9531"/>
    <mergeCell ref="D9532:E9532"/>
    <mergeCell ref="A9533:C9535"/>
    <mergeCell ref="D9536:E9536"/>
    <mergeCell ref="A9537:C9539"/>
    <mergeCell ref="D9540:E9540"/>
    <mergeCell ref="A9541:C9543"/>
    <mergeCell ref="D9544:E9544"/>
    <mergeCell ref="A9545:C9547"/>
    <mergeCell ref="D9548:E9548"/>
    <mergeCell ref="A9549:C9551"/>
    <mergeCell ref="D9552:E9552"/>
    <mergeCell ref="A9553:C9555"/>
    <mergeCell ref="D9556:E9556"/>
    <mergeCell ref="A9557:C9559"/>
    <mergeCell ref="D9560:E9560"/>
    <mergeCell ref="A9561:C9563"/>
    <mergeCell ref="D9564:E9564"/>
    <mergeCell ref="A9565:C9567"/>
    <mergeCell ref="D9568:E9568"/>
    <mergeCell ref="A9569:C9571"/>
    <mergeCell ref="D9572:E9572"/>
    <mergeCell ref="A9573:C9575"/>
    <mergeCell ref="D9576:E9576"/>
    <mergeCell ref="A9577:C9579"/>
    <mergeCell ref="D9580:E9580"/>
    <mergeCell ref="A9581:C9583"/>
    <mergeCell ref="D9584:E9584"/>
    <mergeCell ref="A9585:C9587"/>
    <mergeCell ref="D9588:E9588"/>
    <mergeCell ref="A9589:C9591"/>
    <mergeCell ref="D9592:E9592"/>
    <mergeCell ref="A9593:C9595"/>
    <mergeCell ref="D9596:E9596"/>
    <mergeCell ref="A9597:C9599"/>
    <mergeCell ref="D9600:E9600"/>
    <mergeCell ref="A9601:C9603"/>
    <mergeCell ref="D9604:E9604"/>
    <mergeCell ref="A9605:C9607"/>
    <mergeCell ref="D9608:E9608"/>
    <mergeCell ref="A9609:C9611"/>
    <mergeCell ref="D9612:E9612"/>
    <mergeCell ref="A9613:C9615"/>
    <mergeCell ref="D9616:E9616"/>
    <mergeCell ref="A9617:C9619"/>
    <mergeCell ref="D9620:E9620"/>
    <mergeCell ref="A9621:C9623"/>
    <mergeCell ref="D9624:E9624"/>
    <mergeCell ref="A9625:C9627"/>
    <mergeCell ref="D9628:E9628"/>
    <mergeCell ref="A9629:C9631"/>
    <mergeCell ref="D9632:E9632"/>
    <mergeCell ref="A9633:C9635"/>
    <mergeCell ref="D9636:E9636"/>
    <mergeCell ref="A9637:C9639"/>
    <mergeCell ref="D9640:E9640"/>
    <mergeCell ref="A9641:C9643"/>
    <mergeCell ref="D9644:E9644"/>
    <mergeCell ref="A9645:C9647"/>
    <mergeCell ref="D9648:E9648"/>
    <mergeCell ref="A9649:C9651"/>
    <mergeCell ref="D9652:E9652"/>
    <mergeCell ref="A9653:C9655"/>
    <mergeCell ref="D9656:E9656"/>
    <mergeCell ref="A9657:C9659"/>
    <mergeCell ref="D9660:E9660"/>
    <mergeCell ref="A9661:C9663"/>
    <mergeCell ref="D9664:E9664"/>
    <mergeCell ref="A9665:C9667"/>
    <mergeCell ref="D9668:E9668"/>
    <mergeCell ref="A9669:C9671"/>
    <mergeCell ref="D9672:E9672"/>
    <mergeCell ref="A9673:C9675"/>
    <mergeCell ref="D9676:E9676"/>
    <mergeCell ref="A9677:C9679"/>
    <mergeCell ref="D9680:E9680"/>
    <mergeCell ref="A9681:C9683"/>
    <mergeCell ref="D9684:E9684"/>
    <mergeCell ref="A9685:C9687"/>
    <mergeCell ref="D9688:E9688"/>
    <mergeCell ref="A9689:C9691"/>
    <mergeCell ref="D9692:E9692"/>
    <mergeCell ref="A9693:C9695"/>
    <mergeCell ref="D9696:E9696"/>
    <mergeCell ref="A9697:C9699"/>
    <mergeCell ref="D9700:E9700"/>
    <mergeCell ref="A9701:C9703"/>
    <mergeCell ref="D9704:E9704"/>
    <mergeCell ref="A9705:C9707"/>
    <mergeCell ref="D9708:E9708"/>
    <mergeCell ref="A9709:C9711"/>
    <mergeCell ref="D9712:E9712"/>
    <mergeCell ref="A9713:C9715"/>
    <mergeCell ref="D9716:E9716"/>
    <mergeCell ref="A9717:C9719"/>
    <mergeCell ref="D9720:E9720"/>
    <mergeCell ref="A9721:C9723"/>
    <mergeCell ref="D9724:E9724"/>
    <mergeCell ref="A9725:C9727"/>
    <mergeCell ref="D9728:E9728"/>
    <mergeCell ref="A9729:C9731"/>
    <mergeCell ref="D9732:E9732"/>
    <mergeCell ref="A9733:C9735"/>
    <mergeCell ref="D9736:E9736"/>
    <mergeCell ref="A9737:C9739"/>
    <mergeCell ref="D9740:E9740"/>
    <mergeCell ref="A9741:C9743"/>
    <mergeCell ref="D9744:E9744"/>
    <mergeCell ref="A9745:C9747"/>
    <mergeCell ref="D9748:E9748"/>
    <mergeCell ref="A9749:C9751"/>
    <mergeCell ref="D9752:E9752"/>
    <mergeCell ref="A9753:C9755"/>
    <mergeCell ref="D9756:E9756"/>
    <mergeCell ref="A9757:C9759"/>
    <mergeCell ref="D9760:E9760"/>
    <mergeCell ref="A9761:C9763"/>
    <mergeCell ref="D9764:E9764"/>
    <mergeCell ref="A9765:C9767"/>
    <mergeCell ref="D9768:E9768"/>
    <mergeCell ref="A9769:C9771"/>
    <mergeCell ref="D9772:E9772"/>
    <mergeCell ref="A9773:C9775"/>
    <mergeCell ref="D9776:E9776"/>
    <mergeCell ref="A9777:C9779"/>
    <mergeCell ref="D9780:E9780"/>
    <mergeCell ref="A9781:C9783"/>
    <mergeCell ref="D9784:E9784"/>
    <mergeCell ref="A9785:C9787"/>
    <mergeCell ref="D9788:E9788"/>
    <mergeCell ref="A9789:C9791"/>
    <mergeCell ref="D9792:E9792"/>
    <mergeCell ref="A9793:C9795"/>
    <mergeCell ref="D9796:E9796"/>
    <mergeCell ref="A9797:C9799"/>
    <mergeCell ref="D9800:E9800"/>
    <mergeCell ref="A9801:C9803"/>
    <mergeCell ref="D9804:E9804"/>
    <mergeCell ref="A9805:C9807"/>
    <mergeCell ref="D9808:E9808"/>
    <mergeCell ref="A9809:C9811"/>
    <mergeCell ref="D9812:E9812"/>
    <mergeCell ref="A9813:C9815"/>
    <mergeCell ref="D9816:E9816"/>
    <mergeCell ref="A9817:C9819"/>
    <mergeCell ref="D9820:E9820"/>
    <mergeCell ref="A9821:C9823"/>
    <mergeCell ref="D9824:E9824"/>
    <mergeCell ref="A9825:C9827"/>
    <mergeCell ref="D9828:E9828"/>
    <mergeCell ref="A9829:C9831"/>
    <mergeCell ref="D9832:E9832"/>
    <mergeCell ref="A9833:C9835"/>
    <mergeCell ref="D9836:E9836"/>
    <mergeCell ref="A9837:C9839"/>
    <mergeCell ref="D9840:E9840"/>
    <mergeCell ref="A9841:C9843"/>
    <mergeCell ref="D9844:E9844"/>
    <mergeCell ref="A9845:C9847"/>
    <mergeCell ref="D9848:E9848"/>
    <mergeCell ref="A9849:C9851"/>
    <mergeCell ref="D9852:E9852"/>
    <mergeCell ref="A9853:C9855"/>
    <mergeCell ref="D9856:E9856"/>
    <mergeCell ref="A9857:C9859"/>
    <mergeCell ref="D9860:E9860"/>
    <mergeCell ref="A9861:C9863"/>
    <mergeCell ref="D9864:E9864"/>
    <mergeCell ref="A9865:C9867"/>
    <mergeCell ref="D9868:E9868"/>
    <mergeCell ref="A9869:C9871"/>
    <mergeCell ref="D9872:E9872"/>
    <mergeCell ref="A9873:C9875"/>
    <mergeCell ref="D9876:E9876"/>
    <mergeCell ref="A9877:C9879"/>
    <mergeCell ref="D9880:E9880"/>
    <mergeCell ref="A9881:C9883"/>
    <mergeCell ref="D9884:E9884"/>
    <mergeCell ref="A9885:C9887"/>
    <mergeCell ref="D9888:E9888"/>
    <mergeCell ref="A9889:C9891"/>
    <mergeCell ref="D9892:E9892"/>
    <mergeCell ref="A9893:C9895"/>
    <mergeCell ref="D9896:E9896"/>
    <mergeCell ref="A9897:C9899"/>
    <mergeCell ref="D9900:E9900"/>
    <mergeCell ref="A9901:C9903"/>
    <mergeCell ref="D9904:E9904"/>
    <mergeCell ref="A9905:C9907"/>
    <mergeCell ref="D9908:E9908"/>
    <mergeCell ref="A9909:C9911"/>
    <mergeCell ref="D9912:E9912"/>
    <mergeCell ref="A9913:C9915"/>
    <mergeCell ref="D9916:E9916"/>
    <mergeCell ref="A9917:C9919"/>
    <mergeCell ref="D9920:E9920"/>
    <mergeCell ref="A9921:C9923"/>
    <mergeCell ref="D9924:E9924"/>
    <mergeCell ref="A9925:C9927"/>
    <mergeCell ref="D9928:E9928"/>
    <mergeCell ref="A9929:C9931"/>
    <mergeCell ref="D9932:E9932"/>
    <mergeCell ref="A9933:C9935"/>
    <mergeCell ref="D9936:E9936"/>
    <mergeCell ref="A9937:C9939"/>
    <mergeCell ref="D9940:E9940"/>
    <mergeCell ref="A9941:C9943"/>
    <mergeCell ref="D9944:E9944"/>
    <mergeCell ref="A9945:C9947"/>
    <mergeCell ref="D9948:E9948"/>
    <mergeCell ref="A9949:C9951"/>
    <mergeCell ref="D9952:E9952"/>
    <mergeCell ref="A9953:C9955"/>
    <mergeCell ref="D9956:E9956"/>
    <mergeCell ref="A9957:C9959"/>
    <mergeCell ref="D9960:E9960"/>
    <mergeCell ref="A9961:C9963"/>
    <mergeCell ref="D9964:E9964"/>
    <mergeCell ref="A9965:C9967"/>
    <mergeCell ref="D9968:E9968"/>
    <mergeCell ref="A9969:C9971"/>
    <mergeCell ref="D9972:E9972"/>
    <mergeCell ref="A9973:C9975"/>
    <mergeCell ref="D9976:E9976"/>
    <mergeCell ref="A9977:C9979"/>
    <mergeCell ref="D9980:E9980"/>
    <mergeCell ref="A9981:C9983"/>
    <mergeCell ref="D9984:E9984"/>
    <mergeCell ref="A9985:C9987"/>
    <mergeCell ref="D9988:E9988"/>
    <mergeCell ref="A9989:C9991"/>
    <mergeCell ref="D9992:E9992"/>
    <mergeCell ref="A9993:C9995"/>
    <mergeCell ref="D9996:E9996"/>
    <mergeCell ref="A9997:C9999"/>
    <mergeCell ref="D10000:E10000"/>
    <mergeCell ref="A10001:C10003"/>
    <mergeCell ref="D10004:E10004"/>
    <mergeCell ref="A10005:C10007"/>
    <mergeCell ref="D10008:E10008"/>
    <mergeCell ref="A10009:C10011"/>
    <mergeCell ref="D10012:E10012"/>
    <mergeCell ref="A10013:C10015"/>
    <mergeCell ref="D10016:E10016"/>
    <mergeCell ref="A10017:C10019"/>
    <mergeCell ref="D10020:E10020"/>
    <mergeCell ref="A10021:C10023"/>
    <mergeCell ref="D10024:E10024"/>
    <mergeCell ref="A10025:C10027"/>
    <mergeCell ref="D10028:E10028"/>
    <mergeCell ref="A10029:C10031"/>
    <mergeCell ref="D10032:E10032"/>
    <mergeCell ref="A10033:C10035"/>
    <mergeCell ref="D10036:E10036"/>
    <mergeCell ref="A10037:C10039"/>
    <mergeCell ref="D10040:E10040"/>
    <mergeCell ref="A10041:C10043"/>
    <mergeCell ref="D10044:E10044"/>
    <mergeCell ref="A10045:C10047"/>
    <mergeCell ref="D10048:E10048"/>
    <mergeCell ref="A10049:C10051"/>
    <mergeCell ref="D10052:E10052"/>
    <mergeCell ref="A10053:C10055"/>
    <mergeCell ref="D10056:E10056"/>
    <mergeCell ref="A10057:C10059"/>
    <mergeCell ref="D10060:E10060"/>
    <mergeCell ref="A10061:C10063"/>
    <mergeCell ref="D10064:E10064"/>
    <mergeCell ref="A10065:C10067"/>
    <mergeCell ref="D10068:E10068"/>
    <mergeCell ref="A10069:C10071"/>
    <mergeCell ref="D10072:E10072"/>
    <mergeCell ref="A10073:C10075"/>
    <mergeCell ref="D10076:E10076"/>
    <mergeCell ref="A10077:C10079"/>
    <mergeCell ref="D10080:E10080"/>
    <mergeCell ref="A10081:C10083"/>
    <mergeCell ref="D10084:E10084"/>
    <mergeCell ref="A10085:C10087"/>
    <mergeCell ref="D10088:E10088"/>
    <mergeCell ref="A10089:C10091"/>
    <mergeCell ref="D10092:E10092"/>
    <mergeCell ref="A10093:C10095"/>
    <mergeCell ref="D10096:E10096"/>
    <mergeCell ref="A10097:C10099"/>
    <mergeCell ref="D10100:E10100"/>
    <mergeCell ref="A10101:C10103"/>
    <mergeCell ref="D10104:E10104"/>
    <mergeCell ref="A10105:C10107"/>
    <mergeCell ref="D10108:E10108"/>
    <mergeCell ref="A10109:C10111"/>
    <mergeCell ref="D10112:E10112"/>
    <mergeCell ref="A10113:C10115"/>
    <mergeCell ref="D10116:E10116"/>
    <mergeCell ref="A10117:C10119"/>
    <mergeCell ref="D10120:E10120"/>
    <mergeCell ref="A10121:C10123"/>
    <mergeCell ref="D10124:E10124"/>
    <mergeCell ref="A10125:C10127"/>
    <mergeCell ref="D10128:E10128"/>
    <mergeCell ref="A10129:C10131"/>
    <mergeCell ref="D10132:E10132"/>
    <mergeCell ref="A10133:C10135"/>
    <mergeCell ref="D10136:E10136"/>
    <mergeCell ref="A10137:C10139"/>
    <mergeCell ref="D10140:E10140"/>
    <mergeCell ref="A10141:C10143"/>
    <mergeCell ref="D10144:E10144"/>
    <mergeCell ref="A10145:C10147"/>
    <mergeCell ref="D10148:E10148"/>
    <mergeCell ref="A10149:C10151"/>
    <mergeCell ref="D10152:E10152"/>
    <mergeCell ref="A10153:C10155"/>
    <mergeCell ref="D10156:E10156"/>
    <mergeCell ref="A10157:C10159"/>
    <mergeCell ref="D10160:E10160"/>
    <mergeCell ref="A10161:C10163"/>
    <mergeCell ref="D10164:E10164"/>
    <mergeCell ref="A10165:C10167"/>
    <mergeCell ref="D10168:E10168"/>
    <mergeCell ref="A10169:C10171"/>
    <mergeCell ref="D10172:E10172"/>
    <mergeCell ref="A10173:C10175"/>
    <mergeCell ref="D10176:E10176"/>
    <mergeCell ref="A10177:C10179"/>
    <mergeCell ref="D10180:E10180"/>
    <mergeCell ref="A10181:C10183"/>
    <mergeCell ref="D10184:E10184"/>
    <mergeCell ref="A10185:C10187"/>
    <mergeCell ref="D10188:E10188"/>
    <mergeCell ref="A10189:C10191"/>
    <mergeCell ref="D10192:E10192"/>
    <mergeCell ref="A10193:C10195"/>
    <mergeCell ref="D10196:E10196"/>
    <mergeCell ref="A10197:C10199"/>
    <mergeCell ref="D10200:E10200"/>
    <mergeCell ref="A10201:C10203"/>
    <mergeCell ref="D10204:E10204"/>
    <mergeCell ref="A10205:C10207"/>
    <mergeCell ref="D10208:E10208"/>
    <mergeCell ref="A10209:C10211"/>
    <mergeCell ref="D10212:E10212"/>
    <mergeCell ref="A10213:C10215"/>
    <mergeCell ref="D10216:E10216"/>
    <mergeCell ref="A10217:C10219"/>
    <mergeCell ref="D10220:E10220"/>
    <mergeCell ref="A10221:C10223"/>
    <mergeCell ref="D10224:E10224"/>
    <mergeCell ref="A10225:C10227"/>
    <mergeCell ref="D10228:E10228"/>
    <mergeCell ref="A10229:C10231"/>
    <mergeCell ref="D10232:E10232"/>
    <mergeCell ref="A10304:C10306"/>
    <mergeCell ref="A10233:C10235"/>
    <mergeCell ref="D10236:E10236"/>
    <mergeCell ref="A10237:C10239"/>
    <mergeCell ref="D10240:E10240"/>
    <mergeCell ref="A10241:C10243"/>
    <mergeCell ref="D10244:E10244"/>
    <mergeCell ref="A10245:C10247"/>
    <mergeCell ref="D10248:E10248"/>
    <mergeCell ref="A10249:C10251"/>
    <mergeCell ref="D10252:E10252"/>
    <mergeCell ref="A10253:C10255"/>
    <mergeCell ref="D10256:E10256"/>
    <mergeCell ref="A10257:C10259"/>
    <mergeCell ref="D10260:E10260"/>
    <mergeCell ref="A10261:C10263"/>
    <mergeCell ref="D10264:E10264"/>
    <mergeCell ref="A10265:C10267"/>
    <mergeCell ref="D10308:E10308"/>
    <mergeCell ref="A10309:C10311"/>
    <mergeCell ref="D10312:E10312"/>
    <mergeCell ref="D10313:E10313"/>
    <mergeCell ref="A10314:C10318"/>
    <mergeCell ref="D10320:E10320"/>
    <mergeCell ref="D10321:E10321"/>
    <mergeCell ref="D10322:E10322"/>
    <mergeCell ref="D10323:E10323"/>
    <mergeCell ref="D10324:E10324"/>
    <mergeCell ref="D10325:E10325"/>
    <mergeCell ref="A10326:C10327"/>
    <mergeCell ref="D10328:E10328"/>
    <mergeCell ref="D10329:E10329"/>
    <mergeCell ref="D10330:E10330"/>
    <mergeCell ref="D10331:E10331"/>
    <mergeCell ref="D10268:E10268"/>
    <mergeCell ref="A10269:C10272"/>
    <mergeCell ref="D10274:E10274"/>
    <mergeCell ref="D10275:E10275"/>
    <mergeCell ref="D10277:E10277"/>
    <mergeCell ref="D10278:E10278"/>
    <mergeCell ref="D10279:E10279"/>
    <mergeCell ref="D10280:E10280"/>
    <mergeCell ref="A10281:C10287"/>
    <mergeCell ref="D10288:E10288"/>
    <mergeCell ref="D10289:E10289"/>
    <mergeCell ref="D10290:E10290"/>
    <mergeCell ref="A10291:C10295"/>
    <mergeCell ref="D10296:E10296"/>
    <mergeCell ref="A10297:C10302"/>
    <mergeCell ref="D10303:E10303"/>
    <mergeCell ref="A10380:F10380"/>
    <mergeCell ref="D10358:E10358"/>
    <mergeCell ref="D10359:E10359"/>
    <mergeCell ref="A10360:C10374"/>
    <mergeCell ref="D10375:E10375"/>
    <mergeCell ref="D10376:E10376"/>
    <mergeCell ref="D10377:E10377"/>
    <mergeCell ref="D10378:E10378"/>
    <mergeCell ref="D10379:E10379"/>
    <mergeCell ref="A7409:E7409"/>
    <mergeCell ref="A7413:E7413"/>
    <mergeCell ref="A10273:E10273"/>
    <mergeCell ref="A10276:E10276"/>
    <mergeCell ref="A10319:E10319"/>
    <mergeCell ref="D10332:E10332"/>
    <mergeCell ref="A10333:C10337"/>
    <mergeCell ref="D10338:E10338"/>
    <mergeCell ref="D10339:E10339"/>
    <mergeCell ref="A10340:C10342"/>
    <mergeCell ref="D10343:E10343"/>
    <mergeCell ref="A10344:C10345"/>
    <mergeCell ref="D10346:E10346"/>
    <mergeCell ref="D10347:E10347"/>
    <mergeCell ref="D10348:E10348"/>
    <mergeCell ref="D10349:E10349"/>
    <mergeCell ref="D10350:E10350"/>
    <mergeCell ref="A10351:C10353"/>
    <mergeCell ref="D10354:E10354"/>
    <mergeCell ref="D10355:E10355"/>
    <mergeCell ref="D10356:E10356"/>
    <mergeCell ref="D10357:E10357"/>
    <mergeCell ref="D10307:E10307"/>
  </mergeCell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CHA845"/>
  <sheetViews>
    <sheetView workbookViewId="0">
      <selection sqref="A1:CHA845"/>
    </sheetView>
  </sheetViews>
  <sheetFormatPr defaultRowHeight="14.4" x14ac:dyDescent="0.3"/>
  <sheetData>
    <row r="1" spans="1:2237" x14ac:dyDescent="0.3">
      <c r="A1" t="s">
        <v>6261</v>
      </c>
      <c r="B1" t="s">
        <v>6262</v>
      </c>
      <c r="C1" t="s">
        <v>6263</v>
      </c>
      <c r="D1" t="s">
        <v>6264</v>
      </c>
      <c r="E1" t="s">
        <v>6265</v>
      </c>
      <c r="F1" t="s">
        <v>3127</v>
      </c>
      <c r="G1" t="s">
        <v>3128</v>
      </c>
      <c r="H1" t="s">
        <v>3129</v>
      </c>
      <c r="I1" t="s">
        <v>3132</v>
      </c>
      <c r="J1" t="s">
        <v>1430</v>
      </c>
      <c r="K1" t="s">
        <v>6266</v>
      </c>
      <c r="L1" t="s">
        <v>6267</v>
      </c>
      <c r="M1" t="s">
        <v>6268</v>
      </c>
      <c r="N1" t="s">
        <v>6269</v>
      </c>
      <c r="O1" t="s">
        <v>6270</v>
      </c>
      <c r="P1" t="s">
        <v>1443</v>
      </c>
      <c r="Q1" t="s">
        <v>6271</v>
      </c>
      <c r="R1" t="s">
        <v>6272</v>
      </c>
      <c r="S1" t="s">
        <v>6273</v>
      </c>
      <c r="T1" t="s">
        <v>6274</v>
      </c>
      <c r="U1" t="s">
        <v>6275</v>
      </c>
      <c r="V1" t="s">
        <v>1457</v>
      </c>
      <c r="W1" t="s">
        <v>6276</v>
      </c>
      <c r="X1" t="s">
        <v>1460</v>
      </c>
      <c r="Y1" t="s">
        <v>1462</v>
      </c>
      <c r="Z1" t="s">
        <v>1464</v>
      </c>
      <c r="AA1" t="s">
        <v>6277</v>
      </c>
      <c r="AB1" t="s">
        <v>1469</v>
      </c>
      <c r="AC1" t="s">
        <v>6278</v>
      </c>
      <c r="AD1" t="s">
        <v>1471</v>
      </c>
      <c r="AE1" t="s">
        <v>6279</v>
      </c>
      <c r="AF1" t="s">
        <v>1474</v>
      </c>
      <c r="AG1" t="s">
        <v>6280</v>
      </c>
      <c r="AH1" t="s">
        <v>1476</v>
      </c>
      <c r="AI1" t="s">
        <v>1478</v>
      </c>
      <c r="AJ1" t="s">
        <v>6281</v>
      </c>
      <c r="AK1" t="s">
        <v>6282</v>
      </c>
      <c r="AL1" t="s">
        <v>6283</v>
      </c>
      <c r="AM1" t="s">
        <v>6284</v>
      </c>
      <c r="AN1" t="s">
        <v>6285</v>
      </c>
      <c r="AO1" t="s">
        <v>6286</v>
      </c>
      <c r="AP1" t="s">
        <v>1493</v>
      </c>
      <c r="AQ1" t="s">
        <v>1495</v>
      </c>
      <c r="AR1" t="s">
        <v>6287</v>
      </c>
      <c r="AS1" t="s">
        <v>1498</v>
      </c>
      <c r="AT1" t="s">
        <v>6288</v>
      </c>
      <c r="AU1" t="s">
        <v>1501</v>
      </c>
      <c r="AV1" t="s">
        <v>1503</v>
      </c>
      <c r="AW1" t="s">
        <v>1504</v>
      </c>
      <c r="AX1" t="s">
        <v>6289</v>
      </c>
      <c r="AY1" t="s">
        <v>1507</v>
      </c>
      <c r="AZ1" t="s">
        <v>6290</v>
      </c>
      <c r="BA1" t="s">
        <v>1510</v>
      </c>
      <c r="BB1" t="s">
        <v>1511</v>
      </c>
      <c r="BC1" t="s">
        <v>6291</v>
      </c>
      <c r="BD1" t="s">
        <v>6292</v>
      </c>
      <c r="BE1" t="s">
        <v>6293</v>
      </c>
      <c r="BF1" t="s">
        <v>6294</v>
      </c>
      <c r="BG1" t="s">
        <v>6295</v>
      </c>
      <c r="BH1" t="s">
        <v>6296</v>
      </c>
      <c r="BI1" t="s">
        <v>1529</v>
      </c>
      <c r="BJ1" t="s">
        <v>1531</v>
      </c>
      <c r="BK1" t="s">
        <v>6297</v>
      </c>
      <c r="BL1" t="s">
        <v>1534</v>
      </c>
      <c r="BM1" t="s">
        <v>6298</v>
      </c>
      <c r="BN1" t="s">
        <v>1537</v>
      </c>
      <c r="BO1" t="s">
        <v>6299</v>
      </c>
      <c r="BP1" t="s">
        <v>6300</v>
      </c>
      <c r="BQ1" t="s">
        <v>6301</v>
      </c>
      <c r="BR1" t="s">
        <v>6302</v>
      </c>
      <c r="BS1" t="s">
        <v>6303</v>
      </c>
      <c r="BT1" t="s">
        <v>6304</v>
      </c>
      <c r="BU1" t="s">
        <v>6305</v>
      </c>
      <c r="BV1" t="s">
        <v>1558</v>
      </c>
      <c r="BW1" t="s">
        <v>1562</v>
      </c>
      <c r="BX1" t="s">
        <v>1563</v>
      </c>
      <c r="BY1" t="s">
        <v>6306</v>
      </c>
      <c r="BZ1" t="s">
        <v>1565</v>
      </c>
      <c r="CA1" t="s">
        <v>6307</v>
      </c>
      <c r="CB1" t="s">
        <v>1567</v>
      </c>
      <c r="CC1" t="s">
        <v>6308</v>
      </c>
      <c r="CD1" t="s">
        <v>6309</v>
      </c>
      <c r="CE1" t="s">
        <v>6310</v>
      </c>
      <c r="CF1" t="s">
        <v>6311</v>
      </c>
      <c r="CG1" t="s">
        <v>6312</v>
      </c>
      <c r="CH1" t="s">
        <v>6313</v>
      </c>
      <c r="CI1" t="s">
        <v>6314</v>
      </c>
      <c r="CJ1" t="s">
        <v>1575</v>
      </c>
      <c r="CK1" t="s">
        <v>1576</v>
      </c>
      <c r="CL1" t="s">
        <v>6315</v>
      </c>
      <c r="CM1" t="s">
        <v>6316</v>
      </c>
      <c r="CN1" t="s">
        <v>6317</v>
      </c>
      <c r="CO1" t="s">
        <v>6318</v>
      </c>
      <c r="CP1" t="s">
        <v>6319</v>
      </c>
      <c r="CQ1" t="s">
        <v>6320</v>
      </c>
      <c r="CR1" t="s">
        <v>1583</v>
      </c>
      <c r="CS1" t="s">
        <v>1584</v>
      </c>
      <c r="CT1" t="s">
        <v>6321</v>
      </c>
      <c r="CU1" t="s">
        <v>1586</v>
      </c>
      <c r="CV1" t="s">
        <v>6322</v>
      </c>
      <c r="CW1" t="s">
        <v>1588</v>
      </c>
      <c r="CX1" t="s">
        <v>6323</v>
      </c>
      <c r="CY1" t="s">
        <v>6324</v>
      </c>
      <c r="CZ1" t="s">
        <v>6325</v>
      </c>
      <c r="DA1" t="s">
        <v>6326</v>
      </c>
      <c r="DB1" t="s">
        <v>6327</v>
      </c>
      <c r="DC1" t="s">
        <v>6328</v>
      </c>
      <c r="DD1" t="s">
        <v>6329</v>
      </c>
      <c r="DE1" t="s">
        <v>1596</v>
      </c>
      <c r="DF1" t="s">
        <v>1597</v>
      </c>
      <c r="DG1" t="s">
        <v>1598</v>
      </c>
      <c r="DH1" t="s">
        <v>6330</v>
      </c>
      <c r="DI1" t="s">
        <v>1600</v>
      </c>
      <c r="DJ1" t="s">
        <v>6331</v>
      </c>
      <c r="DK1" t="s">
        <v>1602</v>
      </c>
      <c r="DL1" t="s">
        <v>6332</v>
      </c>
      <c r="DM1" t="s">
        <v>6333</v>
      </c>
      <c r="DN1" t="s">
        <v>6334</v>
      </c>
      <c r="DO1" t="s">
        <v>6335</v>
      </c>
      <c r="DP1" t="s">
        <v>6336</v>
      </c>
      <c r="DQ1" t="s">
        <v>6337</v>
      </c>
      <c r="DR1" t="s">
        <v>6338</v>
      </c>
      <c r="DS1" t="s">
        <v>1610</v>
      </c>
      <c r="DT1" t="s">
        <v>1611</v>
      </c>
      <c r="DU1" t="s">
        <v>1612</v>
      </c>
      <c r="DV1" t="s">
        <v>6339</v>
      </c>
      <c r="DW1" t="s">
        <v>1614</v>
      </c>
      <c r="DX1" t="s">
        <v>6340</v>
      </c>
      <c r="DY1" t="s">
        <v>1616</v>
      </c>
      <c r="DZ1" t="s">
        <v>6341</v>
      </c>
      <c r="EA1" t="s">
        <v>1621</v>
      </c>
      <c r="EB1" t="s">
        <v>6342</v>
      </c>
      <c r="EC1" t="s">
        <v>6343</v>
      </c>
      <c r="ED1" t="s">
        <v>6344</v>
      </c>
      <c r="EE1" t="s">
        <v>6345</v>
      </c>
      <c r="EF1" t="s">
        <v>6346</v>
      </c>
      <c r="EG1" t="s">
        <v>1633</v>
      </c>
      <c r="EH1" t="s">
        <v>1634</v>
      </c>
      <c r="EI1" t="s">
        <v>1635</v>
      </c>
      <c r="EJ1" t="s">
        <v>6347</v>
      </c>
      <c r="EK1" t="s">
        <v>1637</v>
      </c>
      <c r="EL1" t="s">
        <v>6348</v>
      </c>
      <c r="EM1" t="s">
        <v>1639</v>
      </c>
      <c r="EN1" t="s">
        <v>1641</v>
      </c>
      <c r="EO1" t="s">
        <v>6349</v>
      </c>
      <c r="EP1" t="s">
        <v>6350</v>
      </c>
      <c r="EQ1" t="s">
        <v>6351</v>
      </c>
      <c r="ER1" t="s">
        <v>6352</v>
      </c>
      <c r="ES1" t="s">
        <v>6353</v>
      </c>
      <c r="ET1" t="s">
        <v>6354</v>
      </c>
      <c r="EU1" t="s">
        <v>6355</v>
      </c>
      <c r="EV1" t="s">
        <v>1649</v>
      </c>
      <c r="EW1" t="s">
        <v>1650</v>
      </c>
      <c r="EX1" t="s">
        <v>6356</v>
      </c>
      <c r="EY1" t="s">
        <v>1652</v>
      </c>
      <c r="EZ1" t="s">
        <v>6357</v>
      </c>
      <c r="FA1" t="s">
        <v>6358</v>
      </c>
      <c r="FB1" t="s">
        <v>6359</v>
      </c>
      <c r="FC1" t="s">
        <v>6360</v>
      </c>
      <c r="FD1" t="s">
        <v>6361</v>
      </c>
      <c r="FE1" t="s">
        <v>6362</v>
      </c>
      <c r="FF1" t="s">
        <v>1668</v>
      </c>
      <c r="FG1" t="s">
        <v>6363</v>
      </c>
      <c r="FH1" t="s">
        <v>6364</v>
      </c>
      <c r="FI1" t="s">
        <v>6365</v>
      </c>
      <c r="FJ1" t="s">
        <v>6366</v>
      </c>
      <c r="FK1" t="s">
        <v>6367</v>
      </c>
      <c r="FL1" t="s">
        <v>6368</v>
      </c>
      <c r="FM1" t="s">
        <v>6369</v>
      </c>
      <c r="FN1" t="s">
        <v>6370</v>
      </c>
      <c r="FO1" t="s">
        <v>6371</v>
      </c>
      <c r="FP1" t="s">
        <v>6372</v>
      </c>
      <c r="FQ1" t="s">
        <v>1693</v>
      </c>
      <c r="FR1" t="s">
        <v>6373</v>
      </c>
      <c r="FS1" t="s">
        <v>6374</v>
      </c>
      <c r="FT1" t="s">
        <v>6375</v>
      </c>
      <c r="FU1" t="s">
        <v>6376</v>
      </c>
      <c r="FV1" t="s">
        <v>6377</v>
      </c>
      <c r="FW1" t="s">
        <v>6378</v>
      </c>
      <c r="FX1" t="s">
        <v>6379</v>
      </c>
      <c r="FY1" t="s">
        <v>6380</v>
      </c>
      <c r="FZ1" t="s">
        <v>6381</v>
      </c>
      <c r="GA1" t="s">
        <v>6382</v>
      </c>
      <c r="GB1" t="s">
        <v>1715</v>
      </c>
      <c r="GC1" t="s">
        <v>6383</v>
      </c>
      <c r="GD1" t="s">
        <v>6384</v>
      </c>
      <c r="GE1" t="s">
        <v>6385</v>
      </c>
      <c r="GF1" t="s">
        <v>6386</v>
      </c>
      <c r="GG1" t="s">
        <v>6387</v>
      </c>
      <c r="GH1" t="s">
        <v>6388</v>
      </c>
      <c r="GI1" t="s">
        <v>1724</v>
      </c>
      <c r="GJ1" t="s">
        <v>6389</v>
      </c>
      <c r="GK1" t="s">
        <v>6390</v>
      </c>
      <c r="GL1" t="s">
        <v>6391</v>
      </c>
      <c r="GM1" t="s">
        <v>6392</v>
      </c>
      <c r="GN1" t="s">
        <v>1736</v>
      </c>
      <c r="GO1" t="s">
        <v>6393</v>
      </c>
      <c r="GP1" t="s">
        <v>1738</v>
      </c>
      <c r="GQ1" t="s">
        <v>6394</v>
      </c>
      <c r="GR1" t="s">
        <v>1740</v>
      </c>
      <c r="GS1" t="s">
        <v>6395</v>
      </c>
      <c r="GT1" t="s">
        <v>1742</v>
      </c>
      <c r="GU1" t="s">
        <v>6396</v>
      </c>
      <c r="GV1" t="s">
        <v>1869</v>
      </c>
      <c r="GW1" t="s">
        <v>1870</v>
      </c>
      <c r="GX1" t="s">
        <v>1871</v>
      </c>
      <c r="GY1" t="s">
        <v>1872</v>
      </c>
      <c r="GZ1" t="s">
        <v>1873</v>
      </c>
      <c r="HA1" t="s">
        <v>1874</v>
      </c>
      <c r="HB1" t="s">
        <v>1875</v>
      </c>
      <c r="HC1" t="s">
        <v>1876</v>
      </c>
      <c r="HD1" t="s">
        <v>1877</v>
      </c>
      <c r="HE1" t="s">
        <v>1878</v>
      </c>
      <c r="HF1" t="s">
        <v>1879</v>
      </c>
      <c r="HG1" t="s">
        <v>1880</v>
      </c>
      <c r="HH1" t="s">
        <v>1881</v>
      </c>
      <c r="HI1" t="s">
        <v>1882</v>
      </c>
      <c r="HJ1" t="s">
        <v>1883</v>
      </c>
      <c r="HK1" t="s">
        <v>1884</v>
      </c>
      <c r="HL1" t="s">
        <v>1885</v>
      </c>
      <c r="HM1" t="s">
        <v>1886</v>
      </c>
      <c r="HN1" t="s">
        <v>1887</v>
      </c>
      <c r="HO1" t="s">
        <v>1888</v>
      </c>
      <c r="HP1" t="s">
        <v>1889</v>
      </c>
      <c r="HQ1" t="s">
        <v>1890</v>
      </c>
      <c r="HR1" t="s">
        <v>1891</v>
      </c>
      <c r="HS1" t="s">
        <v>1892</v>
      </c>
      <c r="HT1" t="s">
        <v>1893</v>
      </c>
      <c r="HU1" t="s">
        <v>1894</v>
      </c>
      <c r="HV1" t="s">
        <v>1895</v>
      </c>
      <c r="HW1" t="s">
        <v>1896</v>
      </c>
      <c r="HX1" t="s">
        <v>1897</v>
      </c>
      <c r="HY1" t="s">
        <v>1898</v>
      </c>
      <c r="HZ1" t="s">
        <v>1899</v>
      </c>
      <c r="IA1" t="s">
        <v>1900</v>
      </c>
      <c r="IB1" t="s">
        <v>1901</v>
      </c>
      <c r="IC1" t="s">
        <v>1902</v>
      </c>
      <c r="ID1" t="s">
        <v>1903</v>
      </c>
      <c r="IE1" t="s">
        <v>1904</v>
      </c>
      <c r="IF1" t="s">
        <v>1905</v>
      </c>
      <c r="IG1" t="s">
        <v>1906</v>
      </c>
      <c r="IH1" t="s">
        <v>1907</v>
      </c>
      <c r="II1" t="s">
        <v>1908</v>
      </c>
      <c r="IJ1" t="s">
        <v>1909</v>
      </c>
      <c r="IK1" t="s">
        <v>1910</v>
      </c>
      <c r="IL1" t="s">
        <v>1911</v>
      </c>
      <c r="IM1" t="s">
        <v>1912</v>
      </c>
      <c r="IN1" t="s">
        <v>1913</v>
      </c>
      <c r="IO1" t="s">
        <v>1914</v>
      </c>
      <c r="IP1" t="s">
        <v>1915</v>
      </c>
      <c r="IQ1" t="s">
        <v>1916</v>
      </c>
      <c r="IR1" t="s">
        <v>1917</v>
      </c>
      <c r="IS1" t="s">
        <v>1918</v>
      </c>
      <c r="IT1" t="s">
        <v>1919</v>
      </c>
      <c r="IU1" t="s">
        <v>1920</v>
      </c>
      <c r="IV1" t="s">
        <v>1921</v>
      </c>
      <c r="IW1" t="s">
        <v>1922</v>
      </c>
      <c r="IX1" t="s">
        <v>1923</v>
      </c>
      <c r="IY1" t="s">
        <v>1924</v>
      </c>
      <c r="IZ1" t="s">
        <v>1925</v>
      </c>
      <c r="JA1" t="s">
        <v>1926</v>
      </c>
      <c r="JB1" t="s">
        <v>1927</v>
      </c>
      <c r="JC1" t="s">
        <v>1928</v>
      </c>
      <c r="JD1" t="s">
        <v>1929</v>
      </c>
      <c r="JE1" t="s">
        <v>1930</v>
      </c>
      <c r="JF1" t="s">
        <v>1931</v>
      </c>
      <c r="JG1" t="s">
        <v>1932</v>
      </c>
      <c r="JH1" t="s">
        <v>1933</v>
      </c>
      <c r="JI1" t="s">
        <v>1934</v>
      </c>
      <c r="JJ1" t="s">
        <v>1935</v>
      </c>
      <c r="JK1" t="s">
        <v>1936</v>
      </c>
      <c r="JL1" t="s">
        <v>1937</v>
      </c>
      <c r="JM1" t="s">
        <v>1938</v>
      </c>
      <c r="JN1" t="s">
        <v>1939</v>
      </c>
      <c r="JO1" t="s">
        <v>1940</v>
      </c>
      <c r="JP1" t="s">
        <v>1941</v>
      </c>
      <c r="JQ1" t="s">
        <v>1942</v>
      </c>
      <c r="JR1" t="s">
        <v>1943</v>
      </c>
      <c r="JS1" t="s">
        <v>1944</v>
      </c>
      <c r="JT1" t="s">
        <v>1945</v>
      </c>
      <c r="JU1" t="s">
        <v>1946</v>
      </c>
      <c r="JV1" t="s">
        <v>1947</v>
      </c>
      <c r="JW1" t="s">
        <v>1948</v>
      </c>
      <c r="JX1" t="s">
        <v>1949</v>
      </c>
      <c r="JY1" t="s">
        <v>1950</v>
      </c>
      <c r="JZ1" t="s">
        <v>1951</v>
      </c>
      <c r="KA1" t="s">
        <v>1952</v>
      </c>
      <c r="KB1" t="s">
        <v>1953</v>
      </c>
      <c r="KC1" t="s">
        <v>1954</v>
      </c>
      <c r="KD1" t="s">
        <v>1955</v>
      </c>
      <c r="KE1" t="s">
        <v>1956</v>
      </c>
      <c r="KF1" t="s">
        <v>1957</v>
      </c>
      <c r="KG1" t="s">
        <v>1958</v>
      </c>
      <c r="KH1" t="s">
        <v>1959</v>
      </c>
      <c r="KI1" t="s">
        <v>1960</v>
      </c>
      <c r="KJ1" t="s">
        <v>1961</v>
      </c>
      <c r="KK1" t="s">
        <v>1962</v>
      </c>
      <c r="KL1" t="s">
        <v>1963</v>
      </c>
      <c r="KM1" t="s">
        <v>1964</v>
      </c>
      <c r="KN1" t="s">
        <v>1965</v>
      </c>
      <c r="KO1" t="s">
        <v>1966</v>
      </c>
      <c r="KP1" t="s">
        <v>1967</v>
      </c>
      <c r="KQ1" t="s">
        <v>1968</v>
      </c>
      <c r="KR1" t="s">
        <v>1969</v>
      </c>
      <c r="KS1" t="s">
        <v>1970</v>
      </c>
      <c r="KT1" t="s">
        <v>1971</v>
      </c>
      <c r="KU1" t="s">
        <v>1972</v>
      </c>
      <c r="KV1" t="s">
        <v>1973</v>
      </c>
      <c r="KW1" t="s">
        <v>1974</v>
      </c>
      <c r="KX1" t="s">
        <v>1975</v>
      </c>
      <c r="KY1" t="s">
        <v>1976</v>
      </c>
      <c r="KZ1" t="s">
        <v>1977</v>
      </c>
      <c r="LA1" t="s">
        <v>1978</v>
      </c>
      <c r="LB1" t="s">
        <v>1979</v>
      </c>
      <c r="LC1" t="s">
        <v>1980</v>
      </c>
      <c r="LD1" t="s">
        <v>1981</v>
      </c>
      <c r="LE1" t="s">
        <v>1982</v>
      </c>
      <c r="LF1" t="s">
        <v>1983</v>
      </c>
      <c r="LG1" t="s">
        <v>1984</v>
      </c>
      <c r="LH1" t="s">
        <v>1985</v>
      </c>
      <c r="LI1" t="s">
        <v>1986</v>
      </c>
      <c r="LJ1" t="s">
        <v>1987</v>
      </c>
      <c r="LK1" t="s">
        <v>1988</v>
      </c>
      <c r="LL1" t="s">
        <v>1989</v>
      </c>
      <c r="LM1" t="s">
        <v>1990</v>
      </c>
      <c r="LN1" t="s">
        <v>1991</v>
      </c>
      <c r="LO1" t="s">
        <v>1992</v>
      </c>
      <c r="LP1" t="s">
        <v>1993</v>
      </c>
      <c r="LQ1" t="s">
        <v>1994</v>
      </c>
      <c r="LR1" t="s">
        <v>1995</v>
      </c>
      <c r="LS1" t="s">
        <v>1996</v>
      </c>
      <c r="LT1" t="s">
        <v>1997</v>
      </c>
      <c r="LU1" t="s">
        <v>1998</v>
      </c>
      <c r="LV1" t="s">
        <v>1999</v>
      </c>
      <c r="LW1" t="s">
        <v>2000</v>
      </c>
      <c r="LX1" t="s">
        <v>2001</v>
      </c>
      <c r="LY1" t="s">
        <v>2002</v>
      </c>
      <c r="LZ1" t="s">
        <v>2003</v>
      </c>
      <c r="MA1" t="s">
        <v>2004</v>
      </c>
      <c r="MB1" t="s">
        <v>2005</v>
      </c>
      <c r="MC1" t="s">
        <v>2006</v>
      </c>
      <c r="MD1" t="s">
        <v>2007</v>
      </c>
      <c r="ME1" t="s">
        <v>2008</v>
      </c>
      <c r="MF1" t="s">
        <v>2009</v>
      </c>
      <c r="MG1" t="s">
        <v>2010</v>
      </c>
      <c r="MH1" t="s">
        <v>2011</v>
      </c>
      <c r="MI1" t="s">
        <v>2012</v>
      </c>
      <c r="MJ1" t="s">
        <v>2013</v>
      </c>
      <c r="MK1" t="s">
        <v>2014</v>
      </c>
      <c r="ML1" t="s">
        <v>2015</v>
      </c>
      <c r="MM1" t="s">
        <v>2016</v>
      </c>
      <c r="MN1" t="s">
        <v>2017</v>
      </c>
      <c r="MO1" t="s">
        <v>2018</v>
      </c>
      <c r="MP1" t="s">
        <v>2019</v>
      </c>
      <c r="MQ1" t="s">
        <v>2020</v>
      </c>
      <c r="MR1" t="s">
        <v>2021</v>
      </c>
      <c r="MS1" t="s">
        <v>2022</v>
      </c>
      <c r="MT1" t="s">
        <v>2023</v>
      </c>
      <c r="MU1" t="s">
        <v>2024</v>
      </c>
      <c r="MV1" t="s">
        <v>2025</v>
      </c>
      <c r="MW1" t="s">
        <v>2026</v>
      </c>
      <c r="MX1" t="s">
        <v>2027</v>
      </c>
      <c r="MY1" t="s">
        <v>2028</v>
      </c>
      <c r="MZ1" t="s">
        <v>2029</v>
      </c>
      <c r="NA1" t="s">
        <v>2030</v>
      </c>
      <c r="NB1" t="s">
        <v>2031</v>
      </c>
      <c r="NC1" t="s">
        <v>2032</v>
      </c>
      <c r="ND1" t="s">
        <v>2033</v>
      </c>
      <c r="NE1" t="s">
        <v>2034</v>
      </c>
      <c r="NF1" t="s">
        <v>2035</v>
      </c>
      <c r="NG1" t="s">
        <v>2036</v>
      </c>
      <c r="NH1" t="s">
        <v>2037</v>
      </c>
      <c r="NI1" t="s">
        <v>2038</v>
      </c>
      <c r="NJ1" t="s">
        <v>2040</v>
      </c>
      <c r="NK1" t="s">
        <v>2041</v>
      </c>
      <c r="NL1" t="s">
        <v>2042</v>
      </c>
      <c r="NM1" t="s">
        <v>2043</v>
      </c>
      <c r="NN1" t="s">
        <v>2044</v>
      </c>
      <c r="NO1" t="s">
        <v>2045</v>
      </c>
      <c r="NP1" t="s">
        <v>2047</v>
      </c>
      <c r="NQ1" t="s">
        <v>2048</v>
      </c>
      <c r="NR1" t="s">
        <v>2049</v>
      </c>
      <c r="NS1" t="s">
        <v>2050</v>
      </c>
      <c r="NT1" t="s">
        <v>2051</v>
      </c>
      <c r="NU1" t="s">
        <v>2052</v>
      </c>
      <c r="NV1" t="s">
        <v>2054</v>
      </c>
      <c r="NW1" t="s">
        <v>2055</v>
      </c>
      <c r="NX1" t="s">
        <v>2056</v>
      </c>
      <c r="NY1" t="s">
        <v>2057</v>
      </c>
      <c r="NZ1" t="s">
        <v>2058</v>
      </c>
      <c r="OA1" t="s">
        <v>2059</v>
      </c>
      <c r="OB1" t="s">
        <v>2061</v>
      </c>
      <c r="OC1" t="s">
        <v>2062</v>
      </c>
      <c r="OD1" t="s">
        <v>2063</v>
      </c>
      <c r="OE1" t="s">
        <v>2064</v>
      </c>
      <c r="OF1" t="s">
        <v>2065</v>
      </c>
      <c r="OG1" t="s">
        <v>2066</v>
      </c>
      <c r="OH1" t="s">
        <v>2067</v>
      </c>
      <c r="OI1" t="s">
        <v>2068</v>
      </c>
      <c r="OJ1" t="s">
        <v>2069</v>
      </c>
      <c r="OK1" t="s">
        <v>2070</v>
      </c>
      <c r="OL1" t="s">
        <v>2071</v>
      </c>
      <c r="OM1" t="s">
        <v>2072</v>
      </c>
      <c r="ON1" t="s">
        <v>2073</v>
      </c>
      <c r="OO1" t="s">
        <v>2074</v>
      </c>
      <c r="OP1" t="s">
        <v>2075</v>
      </c>
      <c r="OQ1" t="s">
        <v>2076</v>
      </c>
      <c r="OR1" t="s">
        <v>2077</v>
      </c>
      <c r="OS1" t="s">
        <v>2078</v>
      </c>
      <c r="OT1" t="s">
        <v>2079</v>
      </c>
      <c r="OU1" t="s">
        <v>2080</v>
      </c>
      <c r="OV1" t="s">
        <v>2081</v>
      </c>
      <c r="OW1" t="s">
        <v>2082</v>
      </c>
      <c r="OX1" t="s">
        <v>2083</v>
      </c>
      <c r="OY1" t="s">
        <v>2084</v>
      </c>
      <c r="OZ1" t="s">
        <v>2085</v>
      </c>
      <c r="PA1" t="s">
        <v>2086</v>
      </c>
      <c r="PB1" t="s">
        <v>2087</v>
      </c>
      <c r="PC1" t="s">
        <v>2088</v>
      </c>
      <c r="PD1" t="s">
        <v>2089</v>
      </c>
      <c r="PE1" t="s">
        <v>2090</v>
      </c>
      <c r="PF1" t="s">
        <v>2091</v>
      </c>
      <c r="PG1" t="s">
        <v>2092</v>
      </c>
      <c r="PH1" t="s">
        <v>2093</v>
      </c>
      <c r="PI1" t="s">
        <v>2094</v>
      </c>
      <c r="PJ1" t="s">
        <v>2095</v>
      </c>
      <c r="PK1" t="s">
        <v>2096</v>
      </c>
      <c r="PL1" t="s">
        <v>2097</v>
      </c>
      <c r="PM1" t="s">
        <v>2098</v>
      </c>
      <c r="PN1" t="s">
        <v>2099</v>
      </c>
      <c r="PO1" t="s">
        <v>2100</v>
      </c>
      <c r="PP1" t="s">
        <v>2101</v>
      </c>
      <c r="PQ1" t="s">
        <v>2102</v>
      </c>
      <c r="PR1" t="s">
        <v>2103</v>
      </c>
      <c r="PS1" t="s">
        <v>2104</v>
      </c>
      <c r="PT1" t="s">
        <v>2105</v>
      </c>
      <c r="PU1" t="s">
        <v>2106</v>
      </c>
      <c r="PV1" t="s">
        <v>2107</v>
      </c>
      <c r="PW1" t="s">
        <v>2108</v>
      </c>
      <c r="PX1" t="s">
        <v>2109</v>
      </c>
      <c r="PY1" t="s">
        <v>2110</v>
      </c>
      <c r="PZ1" t="s">
        <v>2111</v>
      </c>
      <c r="QA1" t="s">
        <v>2112</v>
      </c>
      <c r="QB1" t="s">
        <v>2113</v>
      </c>
      <c r="QC1" t="s">
        <v>2114</v>
      </c>
      <c r="QD1" t="s">
        <v>2115</v>
      </c>
      <c r="QE1" t="s">
        <v>2116</v>
      </c>
      <c r="QF1" t="s">
        <v>2117</v>
      </c>
      <c r="QG1" t="s">
        <v>2118</v>
      </c>
      <c r="QH1" t="s">
        <v>2119</v>
      </c>
      <c r="QI1" t="s">
        <v>2120</v>
      </c>
      <c r="QJ1" t="s">
        <v>2121</v>
      </c>
      <c r="QK1" t="s">
        <v>2122</v>
      </c>
      <c r="QL1" t="s">
        <v>2123</v>
      </c>
      <c r="QM1" t="s">
        <v>2124</v>
      </c>
      <c r="QN1" t="s">
        <v>2125</v>
      </c>
      <c r="QO1" t="s">
        <v>2126</v>
      </c>
      <c r="QP1" t="s">
        <v>2127</v>
      </c>
      <c r="QQ1" t="s">
        <v>2128</v>
      </c>
      <c r="QR1" t="s">
        <v>2129</v>
      </c>
      <c r="QS1" t="s">
        <v>2130</v>
      </c>
      <c r="QT1" t="s">
        <v>2131</v>
      </c>
      <c r="QU1" t="s">
        <v>2132</v>
      </c>
      <c r="QV1" t="s">
        <v>2133</v>
      </c>
      <c r="QW1" t="s">
        <v>2134</v>
      </c>
      <c r="QX1" t="s">
        <v>2135</v>
      </c>
      <c r="QY1" t="s">
        <v>2136</v>
      </c>
      <c r="QZ1" t="s">
        <v>2137</v>
      </c>
      <c r="RA1" t="s">
        <v>2138</v>
      </c>
      <c r="RB1" t="s">
        <v>2139</v>
      </c>
      <c r="RC1" t="s">
        <v>2140</v>
      </c>
      <c r="RD1" t="s">
        <v>2141</v>
      </c>
      <c r="RE1" t="s">
        <v>2142</v>
      </c>
      <c r="RF1" t="s">
        <v>2143</v>
      </c>
      <c r="RG1" t="s">
        <v>2144</v>
      </c>
      <c r="RH1" t="s">
        <v>2145</v>
      </c>
      <c r="RI1" t="s">
        <v>2146</v>
      </c>
      <c r="RJ1" t="s">
        <v>2147</v>
      </c>
      <c r="RK1" t="s">
        <v>2148</v>
      </c>
      <c r="RL1" t="s">
        <v>2149</v>
      </c>
      <c r="RM1" t="s">
        <v>2150</v>
      </c>
      <c r="RN1" t="s">
        <v>2151</v>
      </c>
      <c r="RO1" t="s">
        <v>2152</v>
      </c>
      <c r="RP1" t="s">
        <v>2153</v>
      </c>
      <c r="RQ1" t="s">
        <v>2154</v>
      </c>
      <c r="RR1" t="s">
        <v>2155</v>
      </c>
      <c r="RS1" t="s">
        <v>2156</v>
      </c>
      <c r="RT1" t="s">
        <v>2157</v>
      </c>
      <c r="RU1" t="s">
        <v>2158</v>
      </c>
      <c r="RV1" t="s">
        <v>2159</v>
      </c>
      <c r="RW1" t="s">
        <v>2160</v>
      </c>
      <c r="RX1" t="s">
        <v>2161</v>
      </c>
      <c r="RY1" t="s">
        <v>2162</v>
      </c>
      <c r="RZ1" t="s">
        <v>2163</v>
      </c>
      <c r="SA1" t="s">
        <v>2164</v>
      </c>
      <c r="SB1" t="s">
        <v>2165</v>
      </c>
      <c r="SC1" t="s">
        <v>2166</v>
      </c>
      <c r="SD1" t="s">
        <v>2167</v>
      </c>
      <c r="SE1" t="s">
        <v>2168</v>
      </c>
      <c r="SF1" t="s">
        <v>2169</v>
      </c>
      <c r="SG1" t="s">
        <v>2170</v>
      </c>
      <c r="SH1" t="s">
        <v>2171</v>
      </c>
      <c r="SI1" t="s">
        <v>2172</v>
      </c>
      <c r="SJ1" t="s">
        <v>2173</v>
      </c>
      <c r="SK1" t="s">
        <v>2174</v>
      </c>
      <c r="SL1" t="s">
        <v>2175</v>
      </c>
      <c r="SM1" t="s">
        <v>2176</v>
      </c>
      <c r="SN1" t="s">
        <v>2177</v>
      </c>
      <c r="SO1" t="s">
        <v>2178</v>
      </c>
      <c r="SP1" t="s">
        <v>2179</v>
      </c>
      <c r="SQ1" t="s">
        <v>2180</v>
      </c>
      <c r="SR1" t="s">
        <v>2181</v>
      </c>
      <c r="SS1" t="s">
        <v>2182</v>
      </c>
      <c r="ST1" t="s">
        <v>2183</v>
      </c>
      <c r="SU1" t="s">
        <v>2184</v>
      </c>
      <c r="SV1" t="s">
        <v>2185</v>
      </c>
      <c r="SW1" t="s">
        <v>2186</v>
      </c>
      <c r="SX1" t="s">
        <v>2187</v>
      </c>
      <c r="SY1" t="s">
        <v>2188</v>
      </c>
      <c r="SZ1" t="s">
        <v>2189</v>
      </c>
      <c r="TA1" t="s">
        <v>2190</v>
      </c>
      <c r="TB1" t="s">
        <v>2191</v>
      </c>
      <c r="TC1" t="s">
        <v>2192</v>
      </c>
      <c r="TD1" t="s">
        <v>2193</v>
      </c>
      <c r="TE1" t="s">
        <v>2194</v>
      </c>
      <c r="TF1" t="s">
        <v>2195</v>
      </c>
      <c r="TG1" t="s">
        <v>2196</v>
      </c>
      <c r="TH1" t="s">
        <v>2197</v>
      </c>
      <c r="TI1" t="s">
        <v>2198</v>
      </c>
      <c r="TJ1" t="s">
        <v>2199</v>
      </c>
      <c r="TK1" t="s">
        <v>2200</v>
      </c>
      <c r="TL1" t="s">
        <v>2201</v>
      </c>
      <c r="TM1" t="s">
        <v>2202</v>
      </c>
      <c r="TN1" t="s">
        <v>2203</v>
      </c>
      <c r="TO1" t="s">
        <v>2204</v>
      </c>
      <c r="TP1" t="s">
        <v>2205</v>
      </c>
      <c r="TQ1" t="s">
        <v>2206</v>
      </c>
      <c r="TR1" t="s">
        <v>2207</v>
      </c>
      <c r="TS1" t="s">
        <v>2208</v>
      </c>
      <c r="TT1" t="s">
        <v>2209</v>
      </c>
      <c r="TU1" t="s">
        <v>2210</v>
      </c>
      <c r="TV1" t="s">
        <v>2211</v>
      </c>
      <c r="TW1" t="s">
        <v>2212</v>
      </c>
      <c r="TX1" t="s">
        <v>2213</v>
      </c>
      <c r="TY1" t="s">
        <v>2214</v>
      </c>
      <c r="TZ1" t="s">
        <v>2215</v>
      </c>
      <c r="UA1" t="s">
        <v>2216</v>
      </c>
      <c r="UB1" t="s">
        <v>2217</v>
      </c>
      <c r="UC1" t="s">
        <v>2218</v>
      </c>
      <c r="UD1" t="s">
        <v>2219</v>
      </c>
      <c r="UE1" t="s">
        <v>2220</v>
      </c>
      <c r="UF1" t="s">
        <v>2221</v>
      </c>
      <c r="UG1" t="s">
        <v>2222</v>
      </c>
      <c r="UH1" t="s">
        <v>2223</v>
      </c>
      <c r="UI1" t="s">
        <v>2224</v>
      </c>
      <c r="UJ1" t="s">
        <v>2225</v>
      </c>
      <c r="UK1" t="s">
        <v>2226</v>
      </c>
      <c r="UL1" t="s">
        <v>2227</v>
      </c>
      <c r="UM1" t="s">
        <v>2228</v>
      </c>
      <c r="UN1" t="s">
        <v>2229</v>
      </c>
      <c r="UO1" t="s">
        <v>2230</v>
      </c>
      <c r="UP1" t="s">
        <v>2231</v>
      </c>
      <c r="UQ1" t="s">
        <v>2232</v>
      </c>
      <c r="UR1" t="s">
        <v>2233</v>
      </c>
      <c r="US1" t="s">
        <v>2234</v>
      </c>
      <c r="UT1" t="s">
        <v>2235</v>
      </c>
      <c r="UU1" t="s">
        <v>2236</v>
      </c>
      <c r="UV1" t="s">
        <v>2237</v>
      </c>
      <c r="UW1" t="s">
        <v>2238</v>
      </c>
      <c r="UX1" t="s">
        <v>2239</v>
      </c>
      <c r="UY1" t="s">
        <v>2240</v>
      </c>
      <c r="UZ1" t="s">
        <v>2241</v>
      </c>
      <c r="VA1" t="s">
        <v>2242</v>
      </c>
      <c r="VB1" t="s">
        <v>2243</v>
      </c>
      <c r="VC1" t="s">
        <v>2244</v>
      </c>
      <c r="VD1" t="s">
        <v>2245</v>
      </c>
      <c r="VE1" t="s">
        <v>2246</v>
      </c>
      <c r="VF1" t="s">
        <v>2247</v>
      </c>
      <c r="VG1" t="s">
        <v>2248</v>
      </c>
      <c r="VH1" t="s">
        <v>2249</v>
      </c>
      <c r="VI1" t="s">
        <v>2250</v>
      </c>
      <c r="VJ1" t="s">
        <v>2251</v>
      </c>
      <c r="VK1" t="s">
        <v>2252</v>
      </c>
      <c r="VL1" t="s">
        <v>2253</v>
      </c>
      <c r="VM1" t="s">
        <v>2254</v>
      </c>
      <c r="VN1" t="s">
        <v>2255</v>
      </c>
      <c r="VO1" t="s">
        <v>2256</v>
      </c>
      <c r="VP1" t="s">
        <v>2257</v>
      </c>
      <c r="VQ1" t="s">
        <v>2258</v>
      </c>
      <c r="VR1" t="s">
        <v>2259</v>
      </c>
      <c r="VS1" t="s">
        <v>2260</v>
      </c>
      <c r="VT1" t="s">
        <v>2261</v>
      </c>
      <c r="VU1" t="s">
        <v>2262</v>
      </c>
      <c r="VV1" t="s">
        <v>2263</v>
      </c>
      <c r="VW1" t="s">
        <v>2264</v>
      </c>
      <c r="VX1" t="s">
        <v>2265</v>
      </c>
      <c r="VY1" t="s">
        <v>2266</v>
      </c>
      <c r="VZ1" t="s">
        <v>2267</v>
      </c>
      <c r="WA1" t="s">
        <v>2268</v>
      </c>
      <c r="WB1" t="s">
        <v>2269</v>
      </c>
      <c r="WC1" t="s">
        <v>2270</v>
      </c>
      <c r="WD1" t="s">
        <v>2271</v>
      </c>
      <c r="WE1" t="s">
        <v>2272</v>
      </c>
      <c r="WF1" t="s">
        <v>2273</v>
      </c>
      <c r="WG1" t="s">
        <v>2274</v>
      </c>
      <c r="WH1" t="s">
        <v>2275</v>
      </c>
      <c r="WI1" t="s">
        <v>2276</v>
      </c>
      <c r="WJ1" t="s">
        <v>2277</v>
      </c>
      <c r="WK1" t="s">
        <v>2278</v>
      </c>
      <c r="WL1" t="s">
        <v>2279</v>
      </c>
      <c r="WM1" t="s">
        <v>2280</v>
      </c>
      <c r="WN1" t="s">
        <v>2281</v>
      </c>
      <c r="WO1" t="s">
        <v>2282</v>
      </c>
      <c r="WP1" t="s">
        <v>2283</v>
      </c>
      <c r="WQ1" t="s">
        <v>2284</v>
      </c>
      <c r="WR1" t="s">
        <v>2285</v>
      </c>
      <c r="WS1" t="s">
        <v>2286</v>
      </c>
      <c r="WT1" t="s">
        <v>2287</v>
      </c>
      <c r="WU1" t="s">
        <v>2288</v>
      </c>
      <c r="WV1" t="s">
        <v>2289</v>
      </c>
      <c r="WW1" t="s">
        <v>2290</v>
      </c>
      <c r="WX1" t="s">
        <v>2291</v>
      </c>
      <c r="WY1" t="s">
        <v>2292</v>
      </c>
      <c r="WZ1" t="s">
        <v>2293</v>
      </c>
      <c r="XA1" t="s">
        <v>2294</v>
      </c>
      <c r="XB1" t="s">
        <v>2295</v>
      </c>
      <c r="XC1" t="s">
        <v>2296</v>
      </c>
      <c r="XD1" t="s">
        <v>2297</v>
      </c>
      <c r="XE1" t="s">
        <v>2298</v>
      </c>
      <c r="XF1" t="s">
        <v>2299</v>
      </c>
      <c r="XG1" t="s">
        <v>2300</v>
      </c>
      <c r="XH1" t="s">
        <v>2301</v>
      </c>
      <c r="XI1" t="s">
        <v>2302</v>
      </c>
      <c r="XJ1" t="s">
        <v>2303</v>
      </c>
      <c r="XK1" t="s">
        <v>2304</v>
      </c>
      <c r="XL1" t="s">
        <v>2305</v>
      </c>
      <c r="XM1" t="s">
        <v>2306</v>
      </c>
      <c r="XN1" t="s">
        <v>2307</v>
      </c>
      <c r="XO1" t="s">
        <v>2308</v>
      </c>
      <c r="XP1" t="s">
        <v>2309</v>
      </c>
      <c r="XQ1" t="s">
        <v>2310</v>
      </c>
      <c r="XR1" t="s">
        <v>2311</v>
      </c>
      <c r="XS1" t="s">
        <v>2312</v>
      </c>
      <c r="XT1" t="s">
        <v>2313</v>
      </c>
      <c r="XU1" t="s">
        <v>2314</v>
      </c>
      <c r="XV1" t="s">
        <v>2315</v>
      </c>
      <c r="XW1" t="s">
        <v>2316</v>
      </c>
      <c r="XX1" t="s">
        <v>2317</v>
      </c>
      <c r="XY1" t="s">
        <v>2318</v>
      </c>
      <c r="XZ1" t="s">
        <v>2319</v>
      </c>
      <c r="YA1" t="s">
        <v>2320</v>
      </c>
      <c r="YB1" t="s">
        <v>2321</v>
      </c>
      <c r="YC1" t="s">
        <v>2322</v>
      </c>
      <c r="YD1" t="s">
        <v>2323</v>
      </c>
      <c r="YE1" t="s">
        <v>2324</v>
      </c>
      <c r="YF1" t="s">
        <v>2325</v>
      </c>
      <c r="YG1" t="s">
        <v>2326</v>
      </c>
      <c r="YH1" t="s">
        <v>2327</v>
      </c>
      <c r="YI1" t="s">
        <v>2328</v>
      </c>
      <c r="YJ1" t="s">
        <v>2329</v>
      </c>
      <c r="YK1" t="s">
        <v>2330</v>
      </c>
      <c r="YL1" t="s">
        <v>2331</v>
      </c>
      <c r="YM1" t="s">
        <v>2332</v>
      </c>
      <c r="YN1" t="s">
        <v>2333</v>
      </c>
      <c r="YO1" t="s">
        <v>2334</v>
      </c>
      <c r="YP1" t="s">
        <v>2335</v>
      </c>
      <c r="YQ1" t="s">
        <v>2336</v>
      </c>
      <c r="YR1" t="s">
        <v>2337</v>
      </c>
      <c r="YS1" t="s">
        <v>2338</v>
      </c>
      <c r="YT1" t="s">
        <v>2339</v>
      </c>
      <c r="YU1" t="s">
        <v>2340</v>
      </c>
      <c r="YV1" t="s">
        <v>2341</v>
      </c>
      <c r="YW1" t="s">
        <v>2342</v>
      </c>
      <c r="YX1" t="s">
        <v>2343</v>
      </c>
      <c r="YY1" t="s">
        <v>2344</v>
      </c>
      <c r="YZ1" t="s">
        <v>2345</v>
      </c>
      <c r="ZA1" t="s">
        <v>2346</v>
      </c>
      <c r="ZB1" t="s">
        <v>2347</v>
      </c>
      <c r="ZC1" t="s">
        <v>2348</v>
      </c>
      <c r="ZD1" t="s">
        <v>2349</v>
      </c>
      <c r="ZE1" t="s">
        <v>2350</v>
      </c>
      <c r="ZF1" t="s">
        <v>2351</v>
      </c>
      <c r="ZG1" t="s">
        <v>2352</v>
      </c>
      <c r="ZH1" t="s">
        <v>2353</v>
      </c>
      <c r="ZI1" t="s">
        <v>2354</v>
      </c>
      <c r="ZJ1" t="s">
        <v>2355</v>
      </c>
      <c r="ZK1" t="s">
        <v>2356</v>
      </c>
      <c r="ZL1" t="s">
        <v>2357</v>
      </c>
      <c r="ZM1" t="s">
        <v>2358</v>
      </c>
      <c r="ZN1" t="s">
        <v>2359</v>
      </c>
      <c r="ZO1" t="s">
        <v>2360</v>
      </c>
      <c r="ZP1" t="s">
        <v>2361</v>
      </c>
      <c r="ZQ1" t="s">
        <v>2362</v>
      </c>
      <c r="ZR1" t="s">
        <v>2363</v>
      </c>
      <c r="ZS1" t="s">
        <v>2364</v>
      </c>
      <c r="ZT1" t="s">
        <v>2365</v>
      </c>
      <c r="ZU1" t="s">
        <v>2366</v>
      </c>
      <c r="ZV1" t="s">
        <v>2367</v>
      </c>
      <c r="ZW1" t="s">
        <v>2368</v>
      </c>
      <c r="ZX1" t="s">
        <v>2369</v>
      </c>
      <c r="ZY1" t="s">
        <v>2370</v>
      </c>
      <c r="ZZ1" t="s">
        <v>2371</v>
      </c>
      <c r="AAA1" t="s">
        <v>2372</v>
      </c>
      <c r="AAB1" t="s">
        <v>2373</v>
      </c>
      <c r="AAC1" t="s">
        <v>2374</v>
      </c>
      <c r="AAD1" t="s">
        <v>2375</v>
      </c>
      <c r="AAE1" t="s">
        <v>2376</v>
      </c>
      <c r="AAF1" t="s">
        <v>2377</v>
      </c>
      <c r="AAG1" t="s">
        <v>2378</v>
      </c>
      <c r="AAH1" t="s">
        <v>2379</v>
      </c>
      <c r="AAI1" t="s">
        <v>2380</v>
      </c>
      <c r="AAJ1" t="s">
        <v>2381</v>
      </c>
      <c r="AAK1" t="s">
        <v>2382</v>
      </c>
      <c r="AAL1" t="s">
        <v>2383</v>
      </c>
      <c r="AAM1" t="s">
        <v>2384</v>
      </c>
      <c r="AAN1" t="s">
        <v>2385</v>
      </c>
      <c r="AAO1" t="s">
        <v>2386</v>
      </c>
      <c r="AAP1" t="s">
        <v>2387</v>
      </c>
      <c r="AAQ1" t="s">
        <v>2388</v>
      </c>
      <c r="AAR1" t="s">
        <v>2389</v>
      </c>
      <c r="AAS1" t="s">
        <v>2390</v>
      </c>
      <c r="AAT1" t="s">
        <v>2391</v>
      </c>
      <c r="AAU1" t="s">
        <v>2392</v>
      </c>
      <c r="AAV1" t="s">
        <v>2393</v>
      </c>
      <c r="AAW1" t="s">
        <v>2394</v>
      </c>
      <c r="AAX1" t="s">
        <v>2395</v>
      </c>
      <c r="AAY1" t="s">
        <v>2396</v>
      </c>
      <c r="AAZ1" t="s">
        <v>2397</v>
      </c>
      <c r="ABA1" t="s">
        <v>2398</v>
      </c>
      <c r="ABB1" t="s">
        <v>2399</v>
      </c>
      <c r="ABC1" t="s">
        <v>2400</v>
      </c>
      <c r="ABD1" t="s">
        <v>2401</v>
      </c>
      <c r="ABE1" t="s">
        <v>2402</v>
      </c>
      <c r="ABF1" t="s">
        <v>2403</v>
      </c>
      <c r="ABG1" t="s">
        <v>2404</v>
      </c>
      <c r="ABH1" t="s">
        <v>2405</v>
      </c>
      <c r="ABI1" t="s">
        <v>2406</v>
      </c>
      <c r="ABJ1" t="s">
        <v>2407</v>
      </c>
      <c r="ABK1" t="s">
        <v>2408</v>
      </c>
      <c r="ABL1" t="s">
        <v>2409</v>
      </c>
      <c r="ABM1" t="s">
        <v>2410</v>
      </c>
      <c r="ABN1" t="s">
        <v>2411</v>
      </c>
      <c r="ABO1" t="s">
        <v>2412</v>
      </c>
      <c r="ABP1" t="s">
        <v>2413</v>
      </c>
      <c r="ABQ1" t="s">
        <v>2414</v>
      </c>
      <c r="ABR1" t="s">
        <v>2415</v>
      </c>
      <c r="ABS1" t="s">
        <v>2416</v>
      </c>
      <c r="ABT1" t="s">
        <v>2417</v>
      </c>
      <c r="ABU1" t="s">
        <v>2418</v>
      </c>
      <c r="ABV1" t="s">
        <v>2419</v>
      </c>
      <c r="ABW1" t="s">
        <v>2420</v>
      </c>
      <c r="ABX1" t="s">
        <v>2421</v>
      </c>
      <c r="ABY1" t="s">
        <v>2422</v>
      </c>
      <c r="ABZ1" t="s">
        <v>2423</v>
      </c>
      <c r="ACA1" t="s">
        <v>2424</v>
      </c>
      <c r="ACB1" t="s">
        <v>2425</v>
      </c>
      <c r="ACC1" t="s">
        <v>2426</v>
      </c>
      <c r="ACD1" t="s">
        <v>2427</v>
      </c>
      <c r="ACE1" t="s">
        <v>2428</v>
      </c>
      <c r="ACF1" t="s">
        <v>2429</v>
      </c>
      <c r="ACG1" t="s">
        <v>2430</v>
      </c>
      <c r="ACH1" t="s">
        <v>2431</v>
      </c>
      <c r="ACI1" t="s">
        <v>2432</v>
      </c>
      <c r="ACJ1" t="s">
        <v>2433</v>
      </c>
      <c r="ACK1" t="s">
        <v>2434</v>
      </c>
      <c r="ACL1" t="s">
        <v>2435</v>
      </c>
      <c r="ACM1" t="s">
        <v>2436</v>
      </c>
      <c r="ACN1" t="s">
        <v>2437</v>
      </c>
      <c r="ACO1" t="s">
        <v>2438</v>
      </c>
      <c r="ACP1" t="s">
        <v>2439</v>
      </c>
      <c r="ACQ1" t="s">
        <v>2440</v>
      </c>
      <c r="ACR1" t="s">
        <v>2441</v>
      </c>
      <c r="ACS1" t="s">
        <v>2442</v>
      </c>
      <c r="ACT1" t="s">
        <v>2443</v>
      </c>
      <c r="ACU1" t="s">
        <v>2444</v>
      </c>
      <c r="ACV1" t="s">
        <v>2445</v>
      </c>
      <c r="ACW1" t="s">
        <v>2446</v>
      </c>
      <c r="ACX1" t="s">
        <v>2447</v>
      </c>
      <c r="ACY1" t="s">
        <v>2448</v>
      </c>
      <c r="ACZ1" t="s">
        <v>2449</v>
      </c>
      <c r="ADA1" t="s">
        <v>2450</v>
      </c>
      <c r="ADB1" t="s">
        <v>2451</v>
      </c>
      <c r="ADC1" t="s">
        <v>2452</v>
      </c>
      <c r="ADD1" t="s">
        <v>2453</v>
      </c>
      <c r="ADE1" t="s">
        <v>2454</v>
      </c>
      <c r="ADF1" t="s">
        <v>2455</v>
      </c>
      <c r="ADG1" t="s">
        <v>2456</v>
      </c>
      <c r="ADH1" t="s">
        <v>2457</v>
      </c>
      <c r="ADI1" t="s">
        <v>2458</v>
      </c>
      <c r="ADJ1" t="s">
        <v>2459</v>
      </c>
      <c r="ADK1" t="s">
        <v>2460</v>
      </c>
      <c r="ADL1" t="s">
        <v>2461</v>
      </c>
      <c r="ADM1" t="s">
        <v>2462</v>
      </c>
      <c r="ADN1" t="s">
        <v>2463</v>
      </c>
      <c r="ADO1" t="s">
        <v>2464</v>
      </c>
      <c r="ADP1" t="s">
        <v>2465</v>
      </c>
      <c r="ADQ1" t="s">
        <v>2466</v>
      </c>
      <c r="ADR1" t="s">
        <v>2467</v>
      </c>
      <c r="ADS1" t="s">
        <v>2468</v>
      </c>
      <c r="ADT1" t="s">
        <v>2469</v>
      </c>
      <c r="ADU1" t="s">
        <v>2470</v>
      </c>
      <c r="ADV1" t="s">
        <v>2471</v>
      </c>
      <c r="ADW1" t="s">
        <v>2472</v>
      </c>
      <c r="ADX1" t="s">
        <v>2473</v>
      </c>
      <c r="ADY1" t="s">
        <v>2474</v>
      </c>
      <c r="ADZ1" t="s">
        <v>2475</v>
      </c>
      <c r="AEA1" t="s">
        <v>2476</v>
      </c>
      <c r="AEB1" t="s">
        <v>2477</v>
      </c>
      <c r="AEC1" t="s">
        <v>2478</v>
      </c>
      <c r="AED1" t="s">
        <v>2479</v>
      </c>
      <c r="AEE1" t="s">
        <v>2480</v>
      </c>
      <c r="AEF1" t="s">
        <v>2481</v>
      </c>
      <c r="AEG1" t="s">
        <v>2482</v>
      </c>
      <c r="AEH1" t="s">
        <v>2483</v>
      </c>
      <c r="AEI1" t="s">
        <v>2484</v>
      </c>
      <c r="AEJ1" t="s">
        <v>2485</v>
      </c>
      <c r="AEK1" t="s">
        <v>2486</v>
      </c>
      <c r="AEL1" t="s">
        <v>2487</v>
      </c>
      <c r="AEM1" t="s">
        <v>2488</v>
      </c>
      <c r="AEN1" t="s">
        <v>2489</v>
      </c>
      <c r="AEO1" t="s">
        <v>2490</v>
      </c>
      <c r="AEP1" t="s">
        <v>2491</v>
      </c>
      <c r="AEQ1" t="s">
        <v>2492</v>
      </c>
      <c r="AER1" t="s">
        <v>2493</v>
      </c>
      <c r="AES1" t="s">
        <v>2494</v>
      </c>
      <c r="AET1" t="s">
        <v>2495</v>
      </c>
      <c r="AEU1" t="s">
        <v>2496</v>
      </c>
      <c r="AEV1" t="s">
        <v>2497</v>
      </c>
      <c r="AEW1" t="s">
        <v>2498</v>
      </c>
      <c r="AEX1" t="s">
        <v>2499</v>
      </c>
      <c r="AEY1" t="s">
        <v>2500</v>
      </c>
      <c r="AEZ1" t="s">
        <v>2501</v>
      </c>
      <c r="AFA1" t="s">
        <v>2502</v>
      </c>
      <c r="AFB1" t="s">
        <v>2503</v>
      </c>
      <c r="AFC1" t="s">
        <v>2504</v>
      </c>
      <c r="AFD1" t="s">
        <v>2505</v>
      </c>
      <c r="AFE1" t="s">
        <v>2506</v>
      </c>
      <c r="AFF1" t="s">
        <v>2507</v>
      </c>
      <c r="AFG1" t="s">
        <v>2508</v>
      </c>
      <c r="AFH1" t="s">
        <v>2509</v>
      </c>
      <c r="AFI1" t="s">
        <v>2510</v>
      </c>
      <c r="AFJ1" t="s">
        <v>2511</v>
      </c>
      <c r="AFK1" t="s">
        <v>2512</v>
      </c>
      <c r="AFL1" t="s">
        <v>2513</v>
      </c>
      <c r="AFM1" t="s">
        <v>2514</v>
      </c>
      <c r="AFN1" t="s">
        <v>2515</v>
      </c>
      <c r="AFO1" t="s">
        <v>2516</v>
      </c>
      <c r="AFP1" t="s">
        <v>2517</v>
      </c>
      <c r="AFQ1" t="s">
        <v>2518</v>
      </c>
      <c r="AFR1" t="s">
        <v>2519</v>
      </c>
      <c r="AFS1" t="s">
        <v>2520</v>
      </c>
      <c r="AFT1" t="s">
        <v>2521</v>
      </c>
      <c r="AFU1" t="s">
        <v>2522</v>
      </c>
      <c r="AFV1" t="s">
        <v>2523</v>
      </c>
      <c r="AFW1" t="s">
        <v>2524</v>
      </c>
      <c r="AFX1" t="s">
        <v>2525</v>
      </c>
      <c r="AFY1" t="s">
        <v>2526</v>
      </c>
      <c r="AFZ1" t="s">
        <v>2527</v>
      </c>
      <c r="AGA1" t="s">
        <v>2528</v>
      </c>
      <c r="AGB1" t="s">
        <v>2529</v>
      </c>
      <c r="AGC1" t="s">
        <v>2530</v>
      </c>
      <c r="AGD1" t="s">
        <v>2531</v>
      </c>
      <c r="AGE1" t="s">
        <v>2532</v>
      </c>
      <c r="AGF1" t="s">
        <v>2533</v>
      </c>
      <c r="AGG1" t="s">
        <v>2534</v>
      </c>
      <c r="AGH1" t="s">
        <v>2535</v>
      </c>
      <c r="AGI1" t="s">
        <v>2536</v>
      </c>
      <c r="AGJ1" t="s">
        <v>2537</v>
      </c>
      <c r="AGK1" t="s">
        <v>2538</v>
      </c>
      <c r="AGL1" t="s">
        <v>2539</v>
      </c>
      <c r="AGM1" t="s">
        <v>2540</v>
      </c>
      <c r="AGN1" t="s">
        <v>2541</v>
      </c>
      <c r="AGO1" t="s">
        <v>2542</v>
      </c>
      <c r="AGP1" t="s">
        <v>2543</v>
      </c>
      <c r="AGQ1" t="s">
        <v>2544</v>
      </c>
      <c r="AGR1" t="s">
        <v>2545</v>
      </c>
      <c r="AGS1" t="s">
        <v>2546</v>
      </c>
      <c r="AGT1" t="s">
        <v>2547</v>
      </c>
      <c r="AGU1" t="s">
        <v>2548</v>
      </c>
      <c r="AGV1" t="s">
        <v>2549</v>
      </c>
      <c r="AGW1" t="s">
        <v>2550</v>
      </c>
      <c r="AGX1" t="s">
        <v>2551</v>
      </c>
      <c r="AGY1" t="s">
        <v>2552</v>
      </c>
      <c r="AGZ1" t="s">
        <v>2553</v>
      </c>
      <c r="AHA1" t="s">
        <v>2554</v>
      </c>
      <c r="AHB1" t="s">
        <v>2555</v>
      </c>
      <c r="AHC1" t="s">
        <v>2556</v>
      </c>
      <c r="AHD1" t="s">
        <v>2557</v>
      </c>
      <c r="AHE1" t="s">
        <v>2558</v>
      </c>
      <c r="AHF1" t="s">
        <v>2559</v>
      </c>
      <c r="AHG1" t="s">
        <v>2560</v>
      </c>
      <c r="AHH1" t="s">
        <v>2561</v>
      </c>
      <c r="AHI1" t="s">
        <v>2563</v>
      </c>
      <c r="AHJ1" t="s">
        <v>2564</v>
      </c>
      <c r="AHK1" t="s">
        <v>2565</v>
      </c>
      <c r="AHL1" t="s">
        <v>2566</v>
      </c>
      <c r="AHM1" t="s">
        <v>2567</v>
      </c>
      <c r="AHN1" t="s">
        <v>2568</v>
      </c>
      <c r="AHO1" t="s">
        <v>2569</v>
      </c>
      <c r="AHP1" t="s">
        <v>2570</v>
      </c>
      <c r="AHQ1" t="s">
        <v>2571</v>
      </c>
      <c r="AHR1" t="s">
        <v>2572</v>
      </c>
      <c r="AHS1" t="s">
        <v>2573</v>
      </c>
      <c r="AHT1" t="s">
        <v>2574</v>
      </c>
      <c r="AHU1" t="s">
        <v>2575</v>
      </c>
      <c r="AHV1" t="s">
        <v>2576</v>
      </c>
      <c r="AHW1" t="s">
        <v>2577</v>
      </c>
      <c r="AHX1" t="s">
        <v>2579</v>
      </c>
      <c r="AHY1" t="s">
        <v>2580</v>
      </c>
      <c r="AHZ1" t="s">
        <v>2578</v>
      </c>
      <c r="AIA1" t="s">
        <v>2582</v>
      </c>
      <c r="AIB1" t="s">
        <v>2583</v>
      </c>
      <c r="AIC1" t="s">
        <v>2584</v>
      </c>
      <c r="AID1" t="s">
        <v>2585</v>
      </c>
      <c r="AIE1" t="s">
        <v>2586</v>
      </c>
      <c r="AIF1" t="s">
        <v>2587</v>
      </c>
      <c r="AIG1" t="s">
        <v>2588</v>
      </c>
      <c r="AIH1" t="s">
        <v>2590</v>
      </c>
      <c r="AII1" t="s">
        <v>2591</v>
      </c>
      <c r="AIJ1" t="s">
        <v>2589</v>
      </c>
      <c r="AIK1" t="s">
        <v>2593</v>
      </c>
      <c r="AIL1" t="s">
        <v>2594</v>
      </c>
      <c r="AIM1" t="s">
        <v>2595</v>
      </c>
      <c r="AIN1" t="s">
        <v>2596</v>
      </c>
      <c r="AIO1" t="s">
        <v>2597</v>
      </c>
      <c r="AIP1" t="s">
        <v>2598</v>
      </c>
      <c r="AIQ1" t="s">
        <v>2599</v>
      </c>
      <c r="AIR1" t="s">
        <v>2600</v>
      </c>
      <c r="AIS1" t="s">
        <v>2601</v>
      </c>
      <c r="AIT1" t="s">
        <v>2602</v>
      </c>
      <c r="AIU1" t="s">
        <v>2604</v>
      </c>
      <c r="AIV1" t="s">
        <v>2605</v>
      </c>
      <c r="AIW1" t="s">
        <v>2606</v>
      </c>
      <c r="AIX1" t="s">
        <v>2607</v>
      </c>
      <c r="AIY1" t="s">
        <v>2608</v>
      </c>
      <c r="AIZ1" t="s">
        <v>2609</v>
      </c>
      <c r="AJA1" t="s">
        <v>2610</v>
      </c>
      <c r="AJB1" t="s">
        <v>2611</v>
      </c>
      <c r="AJC1" t="s">
        <v>2612</v>
      </c>
      <c r="AJD1" t="s">
        <v>2613</v>
      </c>
      <c r="AJE1" t="s">
        <v>2614</v>
      </c>
      <c r="AJF1" t="s">
        <v>2615</v>
      </c>
      <c r="AJG1" t="s">
        <v>2616</v>
      </c>
      <c r="AJH1" t="s">
        <v>2617</v>
      </c>
      <c r="AJI1" t="s">
        <v>2618</v>
      </c>
      <c r="AJJ1" t="s">
        <v>2619</v>
      </c>
      <c r="AJK1" t="s">
        <v>2620</v>
      </c>
      <c r="AJL1" t="s">
        <v>2621</v>
      </c>
      <c r="AJM1" t="s">
        <v>2622</v>
      </c>
      <c r="AJN1" t="s">
        <v>2623</v>
      </c>
      <c r="AJO1" t="s">
        <v>2624</v>
      </c>
      <c r="AJP1" t="s">
        <v>2625</v>
      </c>
      <c r="AJQ1" t="s">
        <v>2626</v>
      </c>
      <c r="AJR1" t="s">
        <v>2627</v>
      </c>
      <c r="AJS1" t="s">
        <v>2628</v>
      </c>
      <c r="AJT1" t="s">
        <v>2629</v>
      </c>
      <c r="AJU1" t="s">
        <v>2630</v>
      </c>
      <c r="AJV1" t="s">
        <v>2631</v>
      </c>
      <c r="AJW1" t="s">
        <v>2632</v>
      </c>
      <c r="AJX1" t="s">
        <v>2633</v>
      </c>
      <c r="AJY1" t="s">
        <v>2634</v>
      </c>
      <c r="AJZ1" t="s">
        <v>2635</v>
      </c>
      <c r="AKA1" t="s">
        <v>2636</v>
      </c>
      <c r="AKB1" t="s">
        <v>2637</v>
      </c>
      <c r="AKC1" t="s">
        <v>2638</v>
      </c>
      <c r="AKD1" t="s">
        <v>2639</v>
      </c>
      <c r="AKE1" t="s">
        <v>2640</v>
      </c>
      <c r="AKF1" t="s">
        <v>2641</v>
      </c>
      <c r="AKG1" t="s">
        <v>2642</v>
      </c>
      <c r="AKH1" t="s">
        <v>2643</v>
      </c>
      <c r="AKI1" t="s">
        <v>2644</v>
      </c>
      <c r="AKJ1" t="s">
        <v>2645</v>
      </c>
      <c r="AKK1" t="s">
        <v>2646</v>
      </c>
      <c r="AKL1" t="s">
        <v>2647</v>
      </c>
      <c r="AKM1" t="s">
        <v>2648</v>
      </c>
      <c r="AKN1" t="s">
        <v>2649</v>
      </c>
      <c r="AKO1" t="s">
        <v>2650</v>
      </c>
      <c r="AKP1" t="s">
        <v>2651</v>
      </c>
      <c r="AKQ1" t="s">
        <v>2652</v>
      </c>
      <c r="AKR1" t="s">
        <v>2653</v>
      </c>
      <c r="AKS1" t="s">
        <v>2654</v>
      </c>
      <c r="AKT1" t="s">
        <v>2655</v>
      </c>
      <c r="AKU1" t="s">
        <v>2656</v>
      </c>
      <c r="AKV1" t="s">
        <v>2657</v>
      </c>
      <c r="AKW1" t="s">
        <v>2658</v>
      </c>
      <c r="AKX1" t="s">
        <v>2659</v>
      </c>
      <c r="AKY1" t="s">
        <v>2660</v>
      </c>
      <c r="AKZ1" t="s">
        <v>2661</v>
      </c>
      <c r="ALA1" t="s">
        <v>2662</v>
      </c>
      <c r="ALB1" t="s">
        <v>2663</v>
      </c>
      <c r="ALC1" t="s">
        <v>2664</v>
      </c>
      <c r="ALD1" t="s">
        <v>2665</v>
      </c>
      <c r="ALE1" t="s">
        <v>2666</v>
      </c>
      <c r="ALF1" t="s">
        <v>2667</v>
      </c>
      <c r="ALG1" t="s">
        <v>2668</v>
      </c>
      <c r="ALH1" t="s">
        <v>2669</v>
      </c>
      <c r="ALI1" t="s">
        <v>2670</v>
      </c>
      <c r="ALJ1" t="s">
        <v>2671</v>
      </c>
      <c r="ALK1" t="s">
        <v>2672</v>
      </c>
      <c r="ALL1" t="s">
        <v>2673</v>
      </c>
      <c r="ALM1" t="s">
        <v>2674</v>
      </c>
      <c r="ALN1" t="s">
        <v>2675</v>
      </c>
      <c r="ALO1" t="s">
        <v>2676</v>
      </c>
      <c r="ALP1" t="s">
        <v>2677</v>
      </c>
      <c r="ALQ1" t="s">
        <v>2678</v>
      </c>
      <c r="ALR1" t="s">
        <v>2679</v>
      </c>
      <c r="ALS1" t="s">
        <v>2680</v>
      </c>
      <c r="ALT1" t="s">
        <v>2681</v>
      </c>
      <c r="ALU1" t="s">
        <v>2682</v>
      </c>
      <c r="ALV1" t="s">
        <v>2683</v>
      </c>
      <c r="ALW1" t="s">
        <v>2684</v>
      </c>
      <c r="ALX1" t="s">
        <v>2685</v>
      </c>
      <c r="ALY1" t="s">
        <v>2686</v>
      </c>
      <c r="ALZ1" t="s">
        <v>2687</v>
      </c>
      <c r="AMA1" t="s">
        <v>2688</v>
      </c>
      <c r="AMB1" t="s">
        <v>2689</v>
      </c>
      <c r="AMC1" t="s">
        <v>2690</v>
      </c>
      <c r="AMD1" t="s">
        <v>2691</v>
      </c>
      <c r="AME1" t="s">
        <v>2692</v>
      </c>
      <c r="AMF1" t="s">
        <v>2693</v>
      </c>
      <c r="AMG1" t="s">
        <v>2694</v>
      </c>
      <c r="AMH1" t="s">
        <v>2695</v>
      </c>
      <c r="AMI1" t="s">
        <v>2696</v>
      </c>
      <c r="AMJ1" t="s">
        <v>2697</v>
      </c>
      <c r="AMK1" t="s">
        <v>2699</v>
      </c>
      <c r="AML1" t="s">
        <v>2700</v>
      </c>
      <c r="AMM1" t="s">
        <v>2701</v>
      </c>
      <c r="AMN1" t="s">
        <v>2702</v>
      </c>
      <c r="AMO1" t="s">
        <v>2703</v>
      </c>
      <c r="AMP1" t="s">
        <v>2704</v>
      </c>
      <c r="AMQ1" t="s">
        <v>2705</v>
      </c>
      <c r="AMR1" t="s">
        <v>2706</v>
      </c>
      <c r="AMS1" t="s">
        <v>2707</v>
      </c>
      <c r="AMT1" t="s">
        <v>2708</v>
      </c>
      <c r="AMU1" t="s">
        <v>2709</v>
      </c>
      <c r="AMV1" t="s">
        <v>2710</v>
      </c>
      <c r="AMW1" t="s">
        <v>2711</v>
      </c>
      <c r="AMX1" t="s">
        <v>2712</v>
      </c>
      <c r="AMY1" t="s">
        <v>2713</v>
      </c>
      <c r="AMZ1" t="s">
        <v>2714</v>
      </c>
      <c r="ANA1" t="s">
        <v>2715</v>
      </c>
      <c r="ANB1" t="s">
        <v>2716</v>
      </c>
      <c r="ANC1" t="s">
        <v>2718</v>
      </c>
      <c r="AND1" t="s">
        <v>2719</v>
      </c>
      <c r="ANE1" t="s">
        <v>2720</v>
      </c>
      <c r="ANF1" t="s">
        <v>2721</v>
      </c>
      <c r="ANG1" t="s">
        <v>2722</v>
      </c>
      <c r="ANH1" t="s">
        <v>2723</v>
      </c>
      <c r="ANI1" t="s">
        <v>2724</v>
      </c>
      <c r="ANJ1" t="s">
        <v>2725</v>
      </c>
      <c r="ANK1" t="s">
        <v>2726</v>
      </c>
      <c r="ANL1" t="s">
        <v>2727</v>
      </c>
      <c r="ANM1" t="s">
        <v>2728</v>
      </c>
      <c r="ANN1" t="s">
        <v>2729</v>
      </c>
      <c r="ANO1" t="s">
        <v>2730</v>
      </c>
      <c r="ANP1" t="s">
        <v>2731</v>
      </c>
      <c r="ANQ1" t="s">
        <v>2732</v>
      </c>
      <c r="ANR1" t="s">
        <v>2733</v>
      </c>
      <c r="ANS1" t="s">
        <v>2734</v>
      </c>
      <c r="ANT1" t="s">
        <v>2735</v>
      </c>
      <c r="ANU1" t="s">
        <v>2737</v>
      </c>
      <c r="ANV1" t="s">
        <v>2738</v>
      </c>
      <c r="ANW1" t="s">
        <v>2739</v>
      </c>
      <c r="ANX1" t="s">
        <v>2740</v>
      </c>
      <c r="ANY1" t="s">
        <v>2741</v>
      </c>
      <c r="ANZ1" t="s">
        <v>2742</v>
      </c>
      <c r="AOA1" t="s">
        <v>2743</v>
      </c>
      <c r="AOB1" t="s">
        <v>2744</v>
      </c>
      <c r="AOC1" t="s">
        <v>2745</v>
      </c>
      <c r="AOD1" t="s">
        <v>2746</v>
      </c>
      <c r="AOE1" t="s">
        <v>2747</v>
      </c>
      <c r="AOF1" t="s">
        <v>2748</v>
      </c>
      <c r="AOG1" t="s">
        <v>2749</v>
      </c>
      <c r="AOH1" t="s">
        <v>2750</v>
      </c>
      <c r="AOI1" t="s">
        <v>2752</v>
      </c>
      <c r="AOJ1" t="s">
        <v>2753</v>
      </c>
      <c r="AOK1" t="s">
        <v>2754</v>
      </c>
      <c r="AOL1" t="s">
        <v>2755</v>
      </c>
      <c r="AOM1" t="s">
        <v>2756</v>
      </c>
      <c r="AON1" t="s">
        <v>2757</v>
      </c>
      <c r="AOO1" t="s">
        <v>2758</v>
      </c>
      <c r="AOP1" t="s">
        <v>2759</v>
      </c>
      <c r="AOQ1" t="s">
        <v>2760</v>
      </c>
      <c r="AOR1" t="s">
        <v>2761</v>
      </c>
      <c r="AOS1" t="s">
        <v>2762</v>
      </c>
      <c r="AOT1" t="s">
        <v>2763</v>
      </c>
      <c r="AOU1" t="s">
        <v>2764</v>
      </c>
      <c r="AOV1" t="s">
        <v>2765</v>
      </c>
      <c r="AOW1" t="s">
        <v>2766</v>
      </c>
      <c r="AOX1" t="s">
        <v>2767</v>
      </c>
      <c r="AOY1" t="s">
        <v>2768</v>
      </c>
      <c r="AOZ1" t="s">
        <v>2769</v>
      </c>
      <c r="APA1" t="s">
        <v>2770</v>
      </c>
      <c r="APB1" t="s">
        <v>2771</v>
      </c>
      <c r="APC1" t="s">
        <v>2772</v>
      </c>
      <c r="APD1" t="s">
        <v>2773</v>
      </c>
      <c r="APE1" t="s">
        <v>2774</v>
      </c>
      <c r="APF1" t="s">
        <v>2775</v>
      </c>
      <c r="APG1" t="s">
        <v>2776</v>
      </c>
      <c r="APH1" t="s">
        <v>2777</v>
      </c>
      <c r="API1" t="s">
        <v>2778</v>
      </c>
      <c r="APJ1" t="s">
        <v>2779</v>
      </c>
      <c r="APK1" t="s">
        <v>2780</v>
      </c>
      <c r="APL1" t="s">
        <v>2781</v>
      </c>
      <c r="APM1" t="s">
        <v>2782</v>
      </c>
      <c r="APN1" t="s">
        <v>2783</v>
      </c>
      <c r="APO1" t="s">
        <v>2784</v>
      </c>
      <c r="APP1" t="s">
        <v>2785</v>
      </c>
      <c r="APQ1" t="s">
        <v>2786</v>
      </c>
      <c r="APR1" t="s">
        <v>2787</v>
      </c>
      <c r="APS1" t="s">
        <v>2788</v>
      </c>
      <c r="APT1" t="s">
        <v>2789</v>
      </c>
      <c r="APU1" t="s">
        <v>6397</v>
      </c>
      <c r="APV1" t="s">
        <v>213</v>
      </c>
      <c r="APW1" t="s">
        <v>6398</v>
      </c>
      <c r="APX1" t="s">
        <v>6399</v>
      </c>
      <c r="APY1" t="s">
        <v>6400</v>
      </c>
      <c r="APZ1" t="s">
        <v>6401</v>
      </c>
      <c r="AQA1" t="s">
        <v>6402</v>
      </c>
      <c r="AQB1" t="s">
        <v>232</v>
      </c>
      <c r="AQC1" t="s">
        <v>234</v>
      </c>
      <c r="AQD1" t="s">
        <v>238</v>
      </c>
      <c r="AQE1" t="s">
        <v>244</v>
      </c>
      <c r="AQF1" t="s">
        <v>6403</v>
      </c>
      <c r="AQG1" t="s">
        <v>5081</v>
      </c>
      <c r="AQH1" t="s">
        <v>6404</v>
      </c>
      <c r="AQI1" t="s">
        <v>5084</v>
      </c>
      <c r="AQJ1" t="s">
        <v>6405</v>
      </c>
      <c r="AQK1" t="s">
        <v>5087</v>
      </c>
      <c r="AQL1" t="s">
        <v>6406</v>
      </c>
      <c r="AQM1" t="s">
        <v>6407</v>
      </c>
      <c r="AQN1" t="s">
        <v>6408</v>
      </c>
      <c r="AQO1" t="s">
        <v>6409</v>
      </c>
      <c r="AQP1" t="s">
        <v>6410</v>
      </c>
      <c r="AQQ1" t="s">
        <v>6411</v>
      </c>
      <c r="AQR1" t="s">
        <v>267</v>
      </c>
      <c r="AQS1" t="s">
        <v>270</v>
      </c>
      <c r="AQT1" t="s">
        <v>6412</v>
      </c>
      <c r="AQU1" t="s">
        <v>280</v>
      </c>
      <c r="AQV1" t="s">
        <v>6413</v>
      </c>
      <c r="AQW1" t="s">
        <v>6414</v>
      </c>
      <c r="AQX1" t="s">
        <v>6415</v>
      </c>
      <c r="AQY1" t="s">
        <v>6416</v>
      </c>
      <c r="AQZ1" t="s">
        <v>6417</v>
      </c>
      <c r="ARA1" t="s">
        <v>6418</v>
      </c>
      <c r="ARB1" t="s">
        <v>6419</v>
      </c>
      <c r="ARC1" t="s">
        <v>299</v>
      </c>
      <c r="ARD1" t="s">
        <v>6420</v>
      </c>
      <c r="ARE1" t="s">
        <v>302</v>
      </c>
      <c r="ARF1" t="s">
        <v>6421</v>
      </c>
      <c r="ARG1" t="s">
        <v>305</v>
      </c>
      <c r="ARH1" t="s">
        <v>6422</v>
      </c>
      <c r="ARI1" t="s">
        <v>308</v>
      </c>
      <c r="ARJ1" t="s">
        <v>6423</v>
      </c>
      <c r="ARK1" t="s">
        <v>311</v>
      </c>
      <c r="ARL1" t="s">
        <v>6424</v>
      </c>
      <c r="ARM1" t="s">
        <v>6425</v>
      </c>
      <c r="ARN1" t="s">
        <v>6426</v>
      </c>
      <c r="ARO1" t="s">
        <v>6427</v>
      </c>
      <c r="ARP1" t="s">
        <v>6428</v>
      </c>
      <c r="ARQ1" t="s">
        <v>6429</v>
      </c>
      <c r="ARR1" t="s">
        <v>6430</v>
      </c>
      <c r="ARS1" t="s">
        <v>6431</v>
      </c>
      <c r="ART1" t="s">
        <v>6432</v>
      </c>
      <c r="ARU1" t="s">
        <v>6433</v>
      </c>
      <c r="ARV1" t="s">
        <v>6434</v>
      </c>
      <c r="ARW1" t="s">
        <v>344</v>
      </c>
      <c r="ARX1" t="s">
        <v>6435</v>
      </c>
      <c r="ARY1" t="s">
        <v>6436</v>
      </c>
      <c r="ARZ1" t="s">
        <v>6437</v>
      </c>
      <c r="ASA1" t="s">
        <v>6438</v>
      </c>
      <c r="ASB1" t="s">
        <v>6439</v>
      </c>
      <c r="ASC1" t="s">
        <v>6440</v>
      </c>
      <c r="ASD1" t="s">
        <v>6441</v>
      </c>
      <c r="ASE1" t="s">
        <v>6442</v>
      </c>
      <c r="ASF1" t="s">
        <v>6443</v>
      </c>
      <c r="ASG1" t="s">
        <v>6444</v>
      </c>
      <c r="ASH1" t="s">
        <v>372</v>
      </c>
      <c r="ASI1" t="s">
        <v>373</v>
      </c>
      <c r="ASJ1" t="s">
        <v>6445</v>
      </c>
      <c r="ASK1" t="s">
        <v>375</v>
      </c>
      <c r="ASL1" t="s">
        <v>6446</v>
      </c>
      <c r="ASM1" t="s">
        <v>6447</v>
      </c>
      <c r="ASN1" t="s">
        <v>6448</v>
      </c>
      <c r="ASO1" t="s">
        <v>6449</v>
      </c>
      <c r="ASP1" t="s">
        <v>6450</v>
      </c>
      <c r="ASQ1" t="s">
        <v>6451</v>
      </c>
      <c r="ASR1" t="s">
        <v>6452</v>
      </c>
      <c r="ASS1" t="s">
        <v>383</v>
      </c>
      <c r="AST1" t="s">
        <v>6453</v>
      </c>
      <c r="ASU1" t="s">
        <v>385</v>
      </c>
      <c r="ASV1" t="s">
        <v>6454</v>
      </c>
      <c r="ASW1" t="s">
        <v>387</v>
      </c>
      <c r="ASX1" t="s">
        <v>6455</v>
      </c>
      <c r="ASY1" t="s">
        <v>389</v>
      </c>
      <c r="ASZ1" t="s">
        <v>6456</v>
      </c>
      <c r="ATA1" t="s">
        <v>5094</v>
      </c>
      <c r="ATB1" t="s">
        <v>6457</v>
      </c>
      <c r="ATC1" t="s">
        <v>5097</v>
      </c>
      <c r="ATD1" t="s">
        <v>6458</v>
      </c>
      <c r="ATE1" t="s">
        <v>5100</v>
      </c>
      <c r="ATF1" t="s">
        <v>6459</v>
      </c>
      <c r="ATG1" t="s">
        <v>5102</v>
      </c>
      <c r="ATH1" t="s">
        <v>6460</v>
      </c>
      <c r="ATI1" t="s">
        <v>6461</v>
      </c>
      <c r="ATJ1" t="s">
        <v>6462</v>
      </c>
      <c r="ATK1" t="s">
        <v>6463</v>
      </c>
      <c r="ATL1" t="s">
        <v>6464</v>
      </c>
      <c r="ATM1" t="s">
        <v>6465</v>
      </c>
      <c r="ATN1" t="s">
        <v>391</v>
      </c>
      <c r="ATO1" t="s">
        <v>392</v>
      </c>
      <c r="ATP1" t="s">
        <v>6466</v>
      </c>
      <c r="ATQ1" t="s">
        <v>394</v>
      </c>
      <c r="ATR1" t="s">
        <v>6467</v>
      </c>
      <c r="ATS1" t="s">
        <v>6468</v>
      </c>
      <c r="ATT1" t="s">
        <v>6469</v>
      </c>
      <c r="ATU1" t="s">
        <v>6470</v>
      </c>
      <c r="ATV1" t="s">
        <v>6471</v>
      </c>
      <c r="ATW1" t="s">
        <v>6472</v>
      </c>
      <c r="ATX1" t="s">
        <v>6473</v>
      </c>
      <c r="ATY1" t="s">
        <v>406</v>
      </c>
      <c r="ATZ1" t="s">
        <v>6474</v>
      </c>
      <c r="AUA1" t="s">
        <v>408</v>
      </c>
      <c r="AUB1" t="s">
        <v>6475</v>
      </c>
      <c r="AUC1" t="s">
        <v>410</v>
      </c>
      <c r="AUD1" t="s">
        <v>6476</v>
      </c>
      <c r="AUE1" t="s">
        <v>412</v>
      </c>
      <c r="AUF1" t="s">
        <v>6477</v>
      </c>
      <c r="AUG1" t="s">
        <v>414</v>
      </c>
      <c r="AUH1" t="s">
        <v>6478</v>
      </c>
      <c r="AUI1" t="s">
        <v>6479</v>
      </c>
      <c r="AUJ1" t="s">
        <v>6480</v>
      </c>
      <c r="AUK1" t="s">
        <v>6481</v>
      </c>
      <c r="AUL1" t="s">
        <v>6482</v>
      </c>
      <c r="AUM1" t="s">
        <v>6483</v>
      </c>
      <c r="AUN1" t="s">
        <v>6484</v>
      </c>
      <c r="AUO1" t="s">
        <v>6485</v>
      </c>
      <c r="AUP1" t="s">
        <v>6486</v>
      </c>
      <c r="AUQ1" t="s">
        <v>6487</v>
      </c>
      <c r="AUR1" t="s">
        <v>6488</v>
      </c>
      <c r="AUS1" t="s">
        <v>6489</v>
      </c>
      <c r="AUT1" t="s">
        <v>448</v>
      </c>
      <c r="AUU1" t="s">
        <v>6490</v>
      </c>
      <c r="AUV1" t="s">
        <v>6491</v>
      </c>
      <c r="AUW1" t="s">
        <v>6492</v>
      </c>
      <c r="AUX1" t="s">
        <v>6493</v>
      </c>
      <c r="AUY1" t="s">
        <v>6494</v>
      </c>
      <c r="AUZ1" t="s">
        <v>6495</v>
      </c>
      <c r="AVA1" t="s">
        <v>6496</v>
      </c>
      <c r="AVB1" t="s">
        <v>6497</v>
      </c>
      <c r="AVC1" t="s">
        <v>6498</v>
      </c>
      <c r="AVD1" t="s">
        <v>462</v>
      </c>
      <c r="AVE1" t="s">
        <v>463</v>
      </c>
      <c r="AVF1" t="s">
        <v>6499</v>
      </c>
      <c r="AVG1" t="s">
        <v>465</v>
      </c>
      <c r="AVH1" t="s">
        <v>6500</v>
      </c>
      <c r="AVI1" t="s">
        <v>6501</v>
      </c>
      <c r="AVJ1" t="s">
        <v>6502</v>
      </c>
      <c r="AVK1" t="s">
        <v>6503</v>
      </c>
      <c r="AVL1" t="s">
        <v>6504</v>
      </c>
      <c r="AVM1" t="s">
        <v>6505</v>
      </c>
      <c r="AVN1" t="s">
        <v>6506</v>
      </c>
      <c r="AVO1" t="s">
        <v>475</v>
      </c>
      <c r="AVP1" t="s">
        <v>6507</v>
      </c>
      <c r="AVQ1" t="s">
        <v>477</v>
      </c>
      <c r="AVR1" t="s">
        <v>6508</v>
      </c>
      <c r="AVS1" t="s">
        <v>479</v>
      </c>
      <c r="AVT1" t="s">
        <v>6509</v>
      </c>
      <c r="AVU1" t="s">
        <v>481</v>
      </c>
      <c r="AVV1" t="s">
        <v>6510</v>
      </c>
      <c r="AVW1" t="s">
        <v>5109</v>
      </c>
      <c r="AVX1" t="s">
        <v>6511</v>
      </c>
      <c r="AVY1" t="s">
        <v>5112</v>
      </c>
      <c r="AVZ1" t="s">
        <v>6512</v>
      </c>
      <c r="AWA1" t="s">
        <v>5115</v>
      </c>
      <c r="AWB1" t="s">
        <v>6513</v>
      </c>
      <c r="AWC1" t="s">
        <v>5117</v>
      </c>
      <c r="AWD1" t="s">
        <v>6514</v>
      </c>
      <c r="AWE1" t="s">
        <v>6515</v>
      </c>
      <c r="AWF1" t="s">
        <v>6516</v>
      </c>
      <c r="AWG1" t="s">
        <v>6517</v>
      </c>
      <c r="AWH1" t="s">
        <v>6518</v>
      </c>
      <c r="AWI1" t="s">
        <v>6519</v>
      </c>
      <c r="AWJ1" t="s">
        <v>483</v>
      </c>
      <c r="AWK1" t="s">
        <v>484</v>
      </c>
      <c r="AWL1" t="s">
        <v>6520</v>
      </c>
      <c r="AWM1" t="s">
        <v>486</v>
      </c>
      <c r="AWN1" t="s">
        <v>6521</v>
      </c>
      <c r="AWO1" t="s">
        <v>6522</v>
      </c>
      <c r="AWP1" t="s">
        <v>6523</v>
      </c>
      <c r="AWQ1" t="s">
        <v>6524</v>
      </c>
      <c r="AWR1" t="s">
        <v>6525</v>
      </c>
      <c r="AWS1" t="s">
        <v>6526</v>
      </c>
      <c r="AWT1" t="s">
        <v>6527</v>
      </c>
      <c r="AWU1" t="s">
        <v>6528</v>
      </c>
      <c r="AWV1" t="s">
        <v>501</v>
      </c>
      <c r="AWW1" t="s">
        <v>6529</v>
      </c>
      <c r="AWX1" t="s">
        <v>503</v>
      </c>
      <c r="AWY1" t="s">
        <v>6530</v>
      </c>
      <c r="AWZ1" t="s">
        <v>505</v>
      </c>
      <c r="AXA1" t="s">
        <v>6531</v>
      </c>
      <c r="AXB1" t="s">
        <v>507</v>
      </c>
      <c r="AXC1" t="s">
        <v>6532</v>
      </c>
      <c r="AXD1" t="s">
        <v>509</v>
      </c>
      <c r="AXE1" t="s">
        <v>510</v>
      </c>
      <c r="AXF1" t="s">
        <v>6533</v>
      </c>
      <c r="AXG1" t="s">
        <v>514</v>
      </c>
      <c r="AXH1" t="s">
        <v>6534</v>
      </c>
      <c r="AXI1" t="s">
        <v>516</v>
      </c>
      <c r="AXJ1" t="s">
        <v>6535</v>
      </c>
      <c r="AXK1" t="s">
        <v>6536</v>
      </c>
      <c r="AXL1" t="s">
        <v>6537</v>
      </c>
      <c r="AXM1" t="s">
        <v>6538</v>
      </c>
      <c r="AXN1" t="s">
        <v>6539</v>
      </c>
      <c r="AXO1" t="s">
        <v>6540</v>
      </c>
      <c r="AXP1" t="s">
        <v>6541</v>
      </c>
      <c r="AXQ1" t="s">
        <v>6542</v>
      </c>
      <c r="AXR1" t="s">
        <v>525</v>
      </c>
      <c r="AXS1" t="s">
        <v>6543</v>
      </c>
      <c r="AXT1" t="s">
        <v>527</v>
      </c>
      <c r="AXU1" t="s">
        <v>6544</v>
      </c>
      <c r="AXV1" t="s">
        <v>529</v>
      </c>
      <c r="AXW1" t="s">
        <v>6545</v>
      </c>
      <c r="AXX1" t="s">
        <v>531</v>
      </c>
      <c r="AXY1" t="s">
        <v>6546</v>
      </c>
      <c r="AXZ1" t="s">
        <v>5124</v>
      </c>
      <c r="AYA1" t="s">
        <v>6547</v>
      </c>
      <c r="AYB1" t="s">
        <v>5127</v>
      </c>
      <c r="AYC1" t="s">
        <v>6548</v>
      </c>
      <c r="AYD1" t="s">
        <v>5130</v>
      </c>
      <c r="AYE1" t="s">
        <v>6549</v>
      </c>
      <c r="AYF1" t="s">
        <v>5132</v>
      </c>
      <c r="AYG1" t="s">
        <v>6550</v>
      </c>
      <c r="AYH1" t="s">
        <v>6551</v>
      </c>
      <c r="AYI1" t="s">
        <v>6552</v>
      </c>
      <c r="AYJ1" t="s">
        <v>6553</v>
      </c>
      <c r="AYK1" t="s">
        <v>6554</v>
      </c>
      <c r="AYL1" t="s">
        <v>6555</v>
      </c>
      <c r="AYM1" t="s">
        <v>533</v>
      </c>
      <c r="AYN1" t="s">
        <v>534</v>
      </c>
      <c r="AYO1" t="s">
        <v>6556</v>
      </c>
      <c r="AYP1" t="s">
        <v>536</v>
      </c>
      <c r="AYQ1" t="s">
        <v>6557</v>
      </c>
      <c r="AYR1" t="s">
        <v>6558</v>
      </c>
      <c r="AYS1" t="s">
        <v>6559</v>
      </c>
      <c r="AYT1" t="s">
        <v>6560</v>
      </c>
      <c r="AYU1" t="s">
        <v>6561</v>
      </c>
      <c r="AYV1" t="s">
        <v>6562</v>
      </c>
      <c r="AYW1" t="s">
        <v>6563</v>
      </c>
      <c r="AYX1" t="s">
        <v>6564</v>
      </c>
      <c r="AYY1" t="s">
        <v>545</v>
      </c>
      <c r="AYZ1" t="s">
        <v>6565</v>
      </c>
      <c r="AZA1" t="s">
        <v>547</v>
      </c>
      <c r="AZB1" t="s">
        <v>6566</v>
      </c>
      <c r="AZC1" t="s">
        <v>549</v>
      </c>
      <c r="AZD1" t="s">
        <v>6567</v>
      </c>
      <c r="AZE1" t="s">
        <v>551</v>
      </c>
      <c r="AZF1" t="s">
        <v>6568</v>
      </c>
      <c r="AZG1" t="s">
        <v>553</v>
      </c>
      <c r="AZH1" t="s">
        <v>554</v>
      </c>
      <c r="AZI1" t="s">
        <v>6569</v>
      </c>
      <c r="AZJ1" t="s">
        <v>556</v>
      </c>
      <c r="AZK1" t="s">
        <v>6570</v>
      </c>
      <c r="AZL1" t="s">
        <v>558</v>
      </c>
      <c r="AZM1" t="s">
        <v>6571</v>
      </c>
      <c r="AZN1" t="s">
        <v>6572</v>
      </c>
      <c r="AZO1" t="s">
        <v>6573</v>
      </c>
      <c r="AZP1" t="s">
        <v>6574</v>
      </c>
      <c r="AZQ1" t="s">
        <v>6575</v>
      </c>
      <c r="AZR1" t="s">
        <v>6576</v>
      </c>
      <c r="AZS1" t="s">
        <v>6577</v>
      </c>
      <c r="AZT1" t="s">
        <v>6578</v>
      </c>
      <c r="AZU1" t="s">
        <v>567</v>
      </c>
      <c r="AZV1" t="s">
        <v>6579</v>
      </c>
      <c r="AZW1" t="s">
        <v>569</v>
      </c>
      <c r="AZX1" t="s">
        <v>6580</v>
      </c>
      <c r="AZY1" t="s">
        <v>571</v>
      </c>
      <c r="AZZ1" t="s">
        <v>6581</v>
      </c>
      <c r="BAA1" t="s">
        <v>573</v>
      </c>
      <c r="BAB1" t="s">
        <v>6582</v>
      </c>
      <c r="BAC1" t="s">
        <v>576</v>
      </c>
      <c r="BAD1" t="s">
        <v>577</v>
      </c>
      <c r="BAE1" t="s">
        <v>578</v>
      </c>
      <c r="BAF1" t="s">
        <v>579</v>
      </c>
      <c r="BAG1" t="s">
        <v>580</v>
      </c>
      <c r="BAH1" t="s">
        <v>581</v>
      </c>
      <c r="BAI1" t="s">
        <v>582</v>
      </c>
      <c r="BAJ1" t="s">
        <v>583</v>
      </c>
      <c r="BAK1" t="s">
        <v>584</v>
      </c>
      <c r="BAL1" t="s">
        <v>585</v>
      </c>
      <c r="BAM1" t="s">
        <v>586</v>
      </c>
      <c r="BAN1" t="s">
        <v>587</v>
      </c>
      <c r="BAO1" t="s">
        <v>588</v>
      </c>
      <c r="BAP1" t="s">
        <v>589</v>
      </c>
      <c r="BAQ1" t="s">
        <v>590</v>
      </c>
      <c r="BAR1" t="s">
        <v>591</v>
      </c>
      <c r="BAS1" t="s">
        <v>592</v>
      </c>
      <c r="BAT1" t="s">
        <v>593</v>
      </c>
      <c r="BAU1" t="s">
        <v>594</v>
      </c>
      <c r="BAV1" t="s">
        <v>595</v>
      </c>
      <c r="BAW1" t="s">
        <v>596</v>
      </c>
      <c r="BAX1" t="s">
        <v>597</v>
      </c>
      <c r="BAY1" t="s">
        <v>598</v>
      </c>
      <c r="BAZ1" t="s">
        <v>599</v>
      </c>
      <c r="BBA1" t="s">
        <v>600</v>
      </c>
      <c r="BBB1" t="s">
        <v>601</v>
      </c>
      <c r="BBC1" t="s">
        <v>602</v>
      </c>
      <c r="BBD1" t="s">
        <v>603</v>
      </c>
      <c r="BBE1" t="s">
        <v>604</v>
      </c>
      <c r="BBF1" t="s">
        <v>605</v>
      </c>
      <c r="BBG1" t="s">
        <v>606</v>
      </c>
      <c r="BBH1" t="s">
        <v>607</v>
      </c>
      <c r="BBI1" t="s">
        <v>608</v>
      </c>
      <c r="BBJ1" t="s">
        <v>609</v>
      </c>
      <c r="BBK1" t="s">
        <v>610</v>
      </c>
      <c r="BBL1" t="s">
        <v>611</v>
      </c>
      <c r="BBM1" t="s">
        <v>612</v>
      </c>
      <c r="BBN1" t="s">
        <v>613</v>
      </c>
      <c r="BBO1" t="s">
        <v>614</v>
      </c>
      <c r="BBP1" t="s">
        <v>615</v>
      </c>
      <c r="BBQ1" t="s">
        <v>616</v>
      </c>
      <c r="BBR1" t="s">
        <v>617</v>
      </c>
      <c r="BBS1" t="s">
        <v>618</v>
      </c>
      <c r="BBT1" t="s">
        <v>619</v>
      </c>
      <c r="BBU1" t="s">
        <v>620</v>
      </c>
      <c r="BBV1" t="s">
        <v>621</v>
      </c>
      <c r="BBW1" t="s">
        <v>622</v>
      </c>
      <c r="BBX1" t="s">
        <v>623</v>
      </c>
      <c r="BBY1" t="s">
        <v>624</v>
      </c>
      <c r="BBZ1" t="s">
        <v>625</v>
      </c>
      <c r="BCA1" t="s">
        <v>626</v>
      </c>
      <c r="BCB1" t="s">
        <v>627</v>
      </c>
      <c r="BCC1" t="s">
        <v>628</v>
      </c>
      <c r="BCD1" t="s">
        <v>629</v>
      </c>
      <c r="BCE1" t="s">
        <v>630</v>
      </c>
      <c r="BCF1" t="s">
        <v>631</v>
      </c>
      <c r="BCG1" t="s">
        <v>632</v>
      </c>
      <c r="BCH1" t="s">
        <v>633</v>
      </c>
      <c r="BCI1" t="s">
        <v>634</v>
      </c>
      <c r="BCJ1" t="s">
        <v>635</v>
      </c>
      <c r="BCK1" t="s">
        <v>636</v>
      </c>
      <c r="BCL1" t="s">
        <v>637</v>
      </c>
      <c r="BCM1" t="s">
        <v>638</v>
      </c>
      <c r="BCN1" t="s">
        <v>639</v>
      </c>
      <c r="BCO1" t="s">
        <v>640</v>
      </c>
      <c r="BCP1" t="s">
        <v>641</v>
      </c>
      <c r="BCQ1" t="s">
        <v>642</v>
      </c>
      <c r="BCR1" t="s">
        <v>643</v>
      </c>
      <c r="BCS1" t="s">
        <v>644</v>
      </c>
      <c r="BCT1" t="s">
        <v>645</v>
      </c>
      <c r="BCU1" t="s">
        <v>646</v>
      </c>
      <c r="BCV1" t="s">
        <v>647</v>
      </c>
      <c r="BCW1" t="s">
        <v>648</v>
      </c>
      <c r="BCX1" t="s">
        <v>649</v>
      </c>
      <c r="BCY1" t="s">
        <v>650</v>
      </c>
      <c r="BCZ1" t="s">
        <v>651</v>
      </c>
      <c r="BDA1" t="s">
        <v>652</v>
      </c>
      <c r="BDB1" t="s">
        <v>653</v>
      </c>
      <c r="BDC1" t="s">
        <v>654</v>
      </c>
      <c r="BDD1" t="s">
        <v>655</v>
      </c>
      <c r="BDE1" t="s">
        <v>656</v>
      </c>
      <c r="BDF1" t="s">
        <v>657</v>
      </c>
      <c r="BDG1" t="s">
        <v>658</v>
      </c>
      <c r="BDH1" t="s">
        <v>659</v>
      </c>
      <c r="BDI1" t="s">
        <v>660</v>
      </c>
      <c r="BDJ1" t="s">
        <v>661</v>
      </c>
      <c r="BDK1" t="s">
        <v>662</v>
      </c>
      <c r="BDL1" t="s">
        <v>663</v>
      </c>
      <c r="BDM1" t="s">
        <v>664</v>
      </c>
      <c r="BDN1" t="s">
        <v>665</v>
      </c>
      <c r="BDO1" t="s">
        <v>666</v>
      </c>
      <c r="BDP1" t="s">
        <v>667</v>
      </c>
      <c r="BDQ1" t="s">
        <v>668</v>
      </c>
      <c r="BDR1" t="s">
        <v>669</v>
      </c>
      <c r="BDS1" t="s">
        <v>670</v>
      </c>
      <c r="BDT1" t="s">
        <v>671</v>
      </c>
      <c r="BDU1" t="s">
        <v>672</v>
      </c>
      <c r="BDV1" t="s">
        <v>673</v>
      </c>
      <c r="BDW1" t="s">
        <v>674</v>
      </c>
      <c r="BDX1" t="s">
        <v>675</v>
      </c>
      <c r="BDY1" t="s">
        <v>676</v>
      </c>
      <c r="BDZ1" t="s">
        <v>677</v>
      </c>
      <c r="BEA1" t="s">
        <v>678</v>
      </c>
      <c r="BEB1" t="s">
        <v>679</v>
      </c>
      <c r="BEC1" t="s">
        <v>680</v>
      </c>
      <c r="BED1" t="s">
        <v>681</v>
      </c>
      <c r="BEE1" t="s">
        <v>682</v>
      </c>
      <c r="BEF1" t="s">
        <v>683</v>
      </c>
      <c r="BEG1" t="s">
        <v>684</v>
      </c>
      <c r="BEH1" t="s">
        <v>685</v>
      </c>
      <c r="BEI1" t="s">
        <v>686</v>
      </c>
      <c r="BEJ1" t="s">
        <v>687</v>
      </c>
      <c r="BEK1" t="s">
        <v>688</v>
      </c>
      <c r="BEL1" t="s">
        <v>689</v>
      </c>
      <c r="BEM1" t="s">
        <v>690</v>
      </c>
      <c r="BEN1" t="s">
        <v>691</v>
      </c>
      <c r="BEO1" t="s">
        <v>692</v>
      </c>
      <c r="BEP1" t="s">
        <v>693</v>
      </c>
      <c r="BEQ1" t="s">
        <v>694</v>
      </c>
      <c r="BER1" t="s">
        <v>695</v>
      </c>
      <c r="BES1" t="s">
        <v>696</v>
      </c>
      <c r="BET1" t="s">
        <v>697</v>
      </c>
      <c r="BEU1" t="s">
        <v>698</v>
      </c>
      <c r="BEV1" t="s">
        <v>699</v>
      </c>
      <c r="BEW1" t="s">
        <v>700</v>
      </c>
      <c r="BEX1" t="s">
        <v>701</v>
      </c>
      <c r="BEY1" t="s">
        <v>702</v>
      </c>
      <c r="BEZ1" t="s">
        <v>703</v>
      </c>
      <c r="BFA1" t="s">
        <v>704</v>
      </c>
      <c r="BFB1" t="s">
        <v>705</v>
      </c>
      <c r="BFC1" t="s">
        <v>706</v>
      </c>
      <c r="BFD1" t="s">
        <v>707</v>
      </c>
      <c r="BFE1" t="s">
        <v>708</v>
      </c>
      <c r="BFF1" t="s">
        <v>709</v>
      </c>
      <c r="BFG1" t="s">
        <v>710</v>
      </c>
      <c r="BFH1" t="s">
        <v>711</v>
      </c>
      <c r="BFI1" t="s">
        <v>712</v>
      </c>
      <c r="BFJ1" t="s">
        <v>713</v>
      </c>
      <c r="BFK1" t="s">
        <v>714</v>
      </c>
      <c r="BFL1" t="s">
        <v>715</v>
      </c>
      <c r="BFM1" t="s">
        <v>716</v>
      </c>
      <c r="BFN1" t="s">
        <v>717</v>
      </c>
      <c r="BFO1" t="s">
        <v>718</v>
      </c>
      <c r="BFP1" t="s">
        <v>719</v>
      </c>
      <c r="BFQ1" t="s">
        <v>720</v>
      </c>
      <c r="BFR1" t="s">
        <v>721</v>
      </c>
      <c r="BFS1" t="s">
        <v>722</v>
      </c>
      <c r="BFT1" t="s">
        <v>723</v>
      </c>
      <c r="BFU1" t="s">
        <v>724</v>
      </c>
      <c r="BFV1" t="s">
        <v>725</v>
      </c>
      <c r="BFW1" t="s">
        <v>726</v>
      </c>
      <c r="BFX1" t="s">
        <v>727</v>
      </c>
      <c r="BFY1" t="s">
        <v>728</v>
      </c>
      <c r="BFZ1" t="s">
        <v>729</v>
      </c>
      <c r="BGA1" t="s">
        <v>730</v>
      </c>
      <c r="BGB1" t="s">
        <v>731</v>
      </c>
      <c r="BGC1" t="s">
        <v>732</v>
      </c>
      <c r="BGD1" t="s">
        <v>733</v>
      </c>
      <c r="BGE1" t="s">
        <v>734</v>
      </c>
      <c r="BGF1" t="s">
        <v>735</v>
      </c>
      <c r="BGG1" t="s">
        <v>736</v>
      </c>
      <c r="BGH1" t="s">
        <v>737</v>
      </c>
      <c r="BGI1" t="s">
        <v>738</v>
      </c>
      <c r="BGJ1" t="s">
        <v>739</v>
      </c>
      <c r="BGK1" t="s">
        <v>740</v>
      </c>
      <c r="BGL1" t="s">
        <v>741</v>
      </c>
      <c r="BGM1" t="s">
        <v>742</v>
      </c>
      <c r="BGN1" t="s">
        <v>743</v>
      </c>
      <c r="BGO1" t="s">
        <v>744</v>
      </c>
      <c r="BGP1" t="s">
        <v>745</v>
      </c>
      <c r="BGQ1" t="s">
        <v>746</v>
      </c>
      <c r="BGR1" t="s">
        <v>747</v>
      </c>
      <c r="BGS1" t="s">
        <v>748</v>
      </c>
      <c r="BGT1" t="s">
        <v>749</v>
      </c>
      <c r="BGU1" t="s">
        <v>750</v>
      </c>
      <c r="BGV1" t="s">
        <v>751</v>
      </c>
      <c r="BGW1" t="s">
        <v>752</v>
      </c>
      <c r="BGX1" t="s">
        <v>753</v>
      </c>
      <c r="BGY1" t="s">
        <v>754</v>
      </c>
      <c r="BGZ1" t="s">
        <v>755</v>
      </c>
      <c r="BHA1" t="s">
        <v>756</v>
      </c>
      <c r="BHB1" t="s">
        <v>757</v>
      </c>
      <c r="BHC1" t="s">
        <v>758</v>
      </c>
      <c r="BHD1" t="s">
        <v>759</v>
      </c>
      <c r="BHE1" t="s">
        <v>760</v>
      </c>
      <c r="BHF1" t="s">
        <v>761</v>
      </c>
      <c r="BHG1" t="s">
        <v>762</v>
      </c>
      <c r="BHH1" t="s">
        <v>763</v>
      </c>
      <c r="BHI1" t="s">
        <v>764</v>
      </c>
      <c r="BHJ1" t="s">
        <v>765</v>
      </c>
      <c r="BHK1" t="s">
        <v>766</v>
      </c>
      <c r="BHL1" t="s">
        <v>767</v>
      </c>
      <c r="BHM1" t="s">
        <v>768</v>
      </c>
      <c r="BHN1" t="s">
        <v>769</v>
      </c>
      <c r="BHO1" t="s">
        <v>770</v>
      </c>
      <c r="BHP1" t="s">
        <v>771</v>
      </c>
      <c r="BHQ1" t="s">
        <v>772</v>
      </c>
      <c r="BHR1" t="s">
        <v>773</v>
      </c>
      <c r="BHS1" t="s">
        <v>774</v>
      </c>
      <c r="BHT1" t="s">
        <v>775</v>
      </c>
      <c r="BHU1" t="s">
        <v>776</v>
      </c>
      <c r="BHV1" t="s">
        <v>777</v>
      </c>
      <c r="BHW1" t="s">
        <v>778</v>
      </c>
      <c r="BHX1" t="s">
        <v>779</v>
      </c>
      <c r="BHY1" t="s">
        <v>780</v>
      </c>
      <c r="BHZ1" t="s">
        <v>781</v>
      </c>
      <c r="BIA1" t="s">
        <v>782</v>
      </c>
      <c r="BIB1" t="s">
        <v>783</v>
      </c>
      <c r="BIC1" t="s">
        <v>784</v>
      </c>
      <c r="BID1" t="s">
        <v>785</v>
      </c>
      <c r="BIE1" t="s">
        <v>786</v>
      </c>
      <c r="BIF1" t="s">
        <v>787</v>
      </c>
      <c r="BIG1" t="s">
        <v>788</v>
      </c>
      <c r="BIH1" t="s">
        <v>789</v>
      </c>
      <c r="BII1" t="s">
        <v>790</v>
      </c>
      <c r="BIJ1" t="s">
        <v>791</v>
      </c>
      <c r="BIK1" t="s">
        <v>792</v>
      </c>
      <c r="BIL1" t="s">
        <v>793</v>
      </c>
      <c r="BIM1" t="s">
        <v>794</v>
      </c>
      <c r="BIN1" t="s">
        <v>795</v>
      </c>
      <c r="BIO1" t="s">
        <v>796</v>
      </c>
      <c r="BIP1" t="s">
        <v>797</v>
      </c>
      <c r="BIQ1" t="s">
        <v>798</v>
      </c>
      <c r="BIR1" t="s">
        <v>799</v>
      </c>
      <c r="BIS1" t="s">
        <v>800</v>
      </c>
      <c r="BIT1" t="s">
        <v>801</v>
      </c>
      <c r="BIU1" t="s">
        <v>802</v>
      </c>
      <c r="BIV1" t="s">
        <v>803</v>
      </c>
      <c r="BIW1" t="s">
        <v>804</v>
      </c>
      <c r="BIX1" t="s">
        <v>805</v>
      </c>
      <c r="BIY1" t="s">
        <v>806</v>
      </c>
      <c r="BIZ1" t="s">
        <v>807</v>
      </c>
      <c r="BJA1" t="s">
        <v>808</v>
      </c>
      <c r="BJB1" t="s">
        <v>809</v>
      </c>
      <c r="BJC1" t="s">
        <v>810</v>
      </c>
      <c r="BJD1" t="s">
        <v>811</v>
      </c>
      <c r="BJE1" t="s">
        <v>812</v>
      </c>
      <c r="BJF1" t="s">
        <v>813</v>
      </c>
      <c r="BJG1" t="s">
        <v>814</v>
      </c>
      <c r="BJH1" t="s">
        <v>815</v>
      </c>
      <c r="BJI1" t="s">
        <v>816</v>
      </c>
      <c r="BJJ1" t="s">
        <v>817</v>
      </c>
      <c r="BJK1" t="s">
        <v>818</v>
      </c>
      <c r="BJL1" t="s">
        <v>819</v>
      </c>
      <c r="BJM1" t="s">
        <v>820</v>
      </c>
      <c r="BJN1" t="s">
        <v>821</v>
      </c>
      <c r="BJO1" t="s">
        <v>822</v>
      </c>
      <c r="BJP1" t="s">
        <v>823</v>
      </c>
      <c r="BJQ1" t="s">
        <v>824</v>
      </c>
      <c r="BJR1" t="s">
        <v>825</v>
      </c>
      <c r="BJS1" t="s">
        <v>826</v>
      </c>
      <c r="BJT1" t="s">
        <v>827</v>
      </c>
      <c r="BJU1" t="s">
        <v>828</v>
      </c>
      <c r="BJV1" t="s">
        <v>829</v>
      </c>
      <c r="BJW1" t="s">
        <v>830</v>
      </c>
      <c r="BJX1" t="s">
        <v>831</v>
      </c>
      <c r="BJY1" t="s">
        <v>832</v>
      </c>
      <c r="BJZ1" t="s">
        <v>833</v>
      </c>
      <c r="BKA1" t="s">
        <v>834</v>
      </c>
      <c r="BKB1" t="s">
        <v>835</v>
      </c>
      <c r="BKC1" t="s">
        <v>836</v>
      </c>
      <c r="BKD1" t="s">
        <v>837</v>
      </c>
      <c r="BKE1" t="s">
        <v>838</v>
      </c>
      <c r="BKF1" t="s">
        <v>839</v>
      </c>
      <c r="BKG1" t="s">
        <v>840</v>
      </c>
      <c r="BKH1" t="s">
        <v>841</v>
      </c>
      <c r="BKI1" t="s">
        <v>842</v>
      </c>
      <c r="BKJ1" t="s">
        <v>843</v>
      </c>
      <c r="BKK1" t="s">
        <v>844</v>
      </c>
      <c r="BKL1" t="s">
        <v>845</v>
      </c>
      <c r="BKM1" t="s">
        <v>846</v>
      </c>
      <c r="BKN1" t="s">
        <v>847</v>
      </c>
      <c r="BKO1" t="s">
        <v>848</v>
      </c>
      <c r="BKP1" t="s">
        <v>849</v>
      </c>
      <c r="BKQ1" t="s">
        <v>850</v>
      </c>
      <c r="BKR1" t="s">
        <v>851</v>
      </c>
      <c r="BKS1" t="s">
        <v>852</v>
      </c>
      <c r="BKT1" t="s">
        <v>853</v>
      </c>
      <c r="BKU1" t="s">
        <v>854</v>
      </c>
      <c r="BKV1" t="s">
        <v>855</v>
      </c>
      <c r="BKW1" t="s">
        <v>856</v>
      </c>
      <c r="BKX1" t="s">
        <v>857</v>
      </c>
      <c r="BKY1" t="s">
        <v>858</v>
      </c>
      <c r="BKZ1" t="s">
        <v>859</v>
      </c>
      <c r="BLA1" t="s">
        <v>860</v>
      </c>
      <c r="BLB1" t="s">
        <v>861</v>
      </c>
      <c r="BLC1" t="s">
        <v>862</v>
      </c>
      <c r="BLD1" t="s">
        <v>863</v>
      </c>
      <c r="BLE1" t="s">
        <v>864</v>
      </c>
      <c r="BLF1" t="s">
        <v>865</v>
      </c>
      <c r="BLG1" t="s">
        <v>866</v>
      </c>
      <c r="BLH1" t="s">
        <v>867</v>
      </c>
      <c r="BLI1" t="s">
        <v>868</v>
      </c>
      <c r="BLJ1" t="s">
        <v>869</v>
      </c>
      <c r="BLK1" t="s">
        <v>870</v>
      </c>
      <c r="BLL1" t="s">
        <v>871</v>
      </c>
      <c r="BLM1" t="s">
        <v>872</v>
      </c>
      <c r="BLN1" t="s">
        <v>873</v>
      </c>
      <c r="BLO1" t="s">
        <v>874</v>
      </c>
      <c r="BLP1" t="s">
        <v>875</v>
      </c>
      <c r="BLQ1" t="s">
        <v>876</v>
      </c>
      <c r="BLR1" t="s">
        <v>877</v>
      </c>
      <c r="BLS1" t="s">
        <v>878</v>
      </c>
      <c r="BLT1" t="s">
        <v>879</v>
      </c>
      <c r="BLU1" t="s">
        <v>880</v>
      </c>
      <c r="BLV1" t="s">
        <v>881</v>
      </c>
      <c r="BLW1" t="s">
        <v>882</v>
      </c>
      <c r="BLX1" t="s">
        <v>883</v>
      </c>
      <c r="BLY1" t="s">
        <v>884</v>
      </c>
      <c r="BLZ1" t="s">
        <v>885</v>
      </c>
      <c r="BMA1" t="s">
        <v>886</v>
      </c>
      <c r="BMB1" t="s">
        <v>887</v>
      </c>
      <c r="BMC1" t="s">
        <v>888</v>
      </c>
      <c r="BMD1" t="s">
        <v>889</v>
      </c>
      <c r="BME1" t="s">
        <v>890</v>
      </c>
      <c r="BMF1" t="s">
        <v>891</v>
      </c>
      <c r="BMG1" t="s">
        <v>892</v>
      </c>
      <c r="BMH1" t="s">
        <v>893</v>
      </c>
      <c r="BMI1" t="s">
        <v>894</v>
      </c>
      <c r="BMJ1" t="s">
        <v>895</v>
      </c>
      <c r="BMK1" t="s">
        <v>896</v>
      </c>
      <c r="BML1" t="s">
        <v>897</v>
      </c>
      <c r="BMM1" t="s">
        <v>898</v>
      </c>
      <c r="BMN1" t="s">
        <v>899</v>
      </c>
      <c r="BMO1" t="s">
        <v>900</v>
      </c>
      <c r="BMP1" t="s">
        <v>901</v>
      </c>
      <c r="BMQ1" t="s">
        <v>902</v>
      </c>
      <c r="BMR1" t="s">
        <v>903</v>
      </c>
      <c r="BMS1" t="s">
        <v>904</v>
      </c>
      <c r="BMT1" t="s">
        <v>905</v>
      </c>
      <c r="BMU1" t="s">
        <v>906</v>
      </c>
      <c r="BMV1" t="s">
        <v>907</v>
      </c>
      <c r="BMW1" t="s">
        <v>908</v>
      </c>
      <c r="BMX1" t="s">
        <v>909</v>
      </c>
      <c r="BMY1" t="s">
        <v>910</v>
      </c>
      <c r="BMZ1" t="s">
        <v>911</v>
      </c>
      <c r="BNA1" t="s">
        <v>912</v>
      </c>
      <c r="BNB1" t="s">
        <v>913</v>
      </c>
      <c r="BNC1" t="s">
        <v>914</v>
      </c>
      <c r="BND1" t="s">
        <v>915</v>
      </c>
      <c r="BNE1" t="s">
        <v>916</v>
      </c>
      <c r="BNF1" t="s">
        <v>917</v>
      </c>
      <c r="BNG1" t="s">
        <v>918</v>
      </c>
      <c r="BNH1" t="s">
        <v>919</v>
      </c>
      <c r="BNI1" t="s">
        <v>920</v>
      </c>
      <c r="BNJ1" t="s">
        <v>921</v>
      </c>
      <c r="BNK1" t="s">
        <v>922</v>
      </c>
      <c r="BNL1" t="s">
        <v>923</v>
      </c>
      <c r="BNM1" t="s">
        <v>924</v>
      </c>
      <c r="BNN1" t="s">
        <v>925</v>
      </c>
      <c r="BNO1" t="s">
        <v>926</v>
      </c>
      <c r="BNP1" t="s">
        <v>927</v>
      </c>
      <c r="BNQ1" t="s">
        <v>928</v>
      </c>
      <c r="BNR1" t="s">
        <v>929</v>
      </c>
      <c r="BNS1" t="s">
        <v>930</v>
      </c>
      <c r="BNT1" t="s">
        <v>931</v>
      </c>
      <c r="BNU1" t="s">
        <v>932</v>
      </c>
      <c r="BNV1" t="s">
        <v>933</v>
      </c>
      <c r="BNW1" t="s">
        <v>934</v>
      </c>
      <c r="BNX1" t="s">
        <v>935</v>
      </c>
      <c r="BNY1" t="s">
        <v>936</v>
      </c>
      <c r="BNZ1" t="s">
        <v>937</v>
      </c>
      <c r="BOA1" t="s">
        <v>938</v>
      </c>
      <c r="BOB1" t="s">
        <v>939</v>
      </c>
      <c r="BOC1" t="s">
        <v>940</v>
      </c>
      <c r="BOD1" t="s">
        <v>941</v>
      </c>
      <c r="BOE1" t="s">
        <v>942</v>
      </c>
      <c r="BOF1" t="s">
        <v>943</v>
      </c>
      <c r="BOG1" t="s">
        <v>944</v>
      </c>
      <c r="BOH1" t="s">
        <v>945</v>
      </c>
      <c r="BOI1" t="s">
        <v>946</v>
      </c>
      <c r="BOJ1" t="s">
        <v>947</v>
      </c>
      <c r="BOK1" t="s">
        <v>948</v>
      </c>
      <c r="BOL1" t="s">
        <v>949</v>
      </c>
      <c r="BOM1" t="s">
        <v>950</v>
      </c>
      <c r="BON1" t="s">
        <v>951</v>
      </c>
      <c r="BOO1" t="s">
        <v>952</v>
      </c>
      <c r="BOP1" t="s">
        <v>953</v>
      </c>
      <c r="BOQ1" t="s">
        <v>954</v>
      </c>
      <c r="BOR1" t="s">
        <v>955</v>
      </c>
      <c r="BOS1" t="s">
        <v>956</v>
      </c>
      <c r="BOT1" t="s">
        <v>957</v>
      </c>
      <c r="BOU1" t="s">
        <v>958</v>
      </c>
      <c r="BOV1" t="s">
        <v>959</v>
      </c>
      <c r="BOW1" t="s">
        <v>960</v>
      </c>
      <c r="BOX1" t="s">
        <v>961</v>
      </c>
      <c r="BOY1" t="s">
        <v>962</v>
      </c>
      <c r="BOZ1" t="s">
        <v>963</v>
      </c>
      <c r="BPA1" t="s">
        <v>964</v>
      </c>
      <c r="BPB1" t="s">
        <v>965</v>
      </c>
      <c r="BPC1" t="s">
        <v>966</v>
      </c>
      <c r="BPD1" t="s">
        <v>967</v>
      </c>
      <c r="BPE1" t="s">
        <v>968</v>
      </c>
      <c r="BPF1" t="s">
        <v>969</v>
      </c>
      <c r="BPG1" t="s">
        <v>970</v>
      </c>
      <c r="BPH1" t="s">
        <v>971</v>
      </c>
      <c r="BPI1" t="s">
        <v>972</v>
      </c>
      <c r="BPJ1" t="s">
        <v>973</v>
      </c>
      <c r="BPK1" t="s">
        <v>974</v>
      </c>
      <c r="BPL1" t="s">
        <v>975</v>
      </c>
      <c r="BPM1" t="s">
        <v>976</v>
      </c>
      <c r="BPN1" t="s">
        <v>977</v>
      </c>
      <c r="BPO1" t="s">
        <v>978</v>
      </c>
      <c r="BPP1" t="s">
        <v>979</v>
      </c>
      <c r="BPQ1" t="s">
        <v>980</v>
      </c>
      <c r="BPR1" t="s">
        <v>981</v>
      </c>
      <c r="BPS1" t="s">
        <v>982</v>
      </c>
      <c r="BPT1" t="s">
        <v>983</v>
      </c>
      <c r="BPU1" t="s">
        <v>984</v>
      </c>
      <c r="BPV1" t="s">
        <v>985</v>
      </c>
      <c r="BPW1" t="s">
        <v>986</v>
      </c>
      <c r="BPX1" t="s">
        <v>987</v>
      </c>
      <c r="BPY1" t="s">
        <v>988</v>
      </c>
      <c r="BPZ1" t="s">
        <v>989</v>
      </c>
      <c r="BQA1" t="s">
        <v>990</v>
      </c>
      <c r="BQB1" t="s">
        <v>991</v>
      </c>
      <c r="BQC1" t="s">
        <v>992</v>
      </c>
      <c r="BQD1" t="s">
        <v>993</v>
      </c>
      <c r="BQE1" t="s">
        <v>994</v>
      </c>
      <c r="BQF1" t="s">
        <v>995</v>
      </c>
      <c r="BQG1" t="s">
        <v>996</v>
      </c>
      <c r="BQH1" t="s">
        <v>997</v>
      </c>
      <c r="BQI1" t="s">
        <v>998</v>
      </c>
      <c r="BQJ1" t="s">
        <v>999</v>
      </c>
      <c r="BQK1" t="s">
        <v>1000</v>
      </c>
      <c r="BQL1" t="s">
        <v>1001</v>
      </c>
      <c r="BQM1" t="s">
        <v>1002</v>
      </c>
      <c r="BQN1" t="s">
        <v>1003</v>
      </c>
      <c r="BQO1" t="s">
        <v>1004</v>
      </c>
      <c r="BQP1" t="s">
        <v>1005</v>
      </c>
      <c r="BQQ1" t="s">
        <v>1006</v>
      </c>
      <c r="BQR1" t="s">
        <v>1007</v>
      </c>
      <c r="BQS1" t="s">
        <v>1008</v>
      </c>
      <c r="BQT1" t="s">
        <v>1009</v>
      </c>
      <c r="BQU1" t="s">
        <v>1010</v>
      </c>
      <c r="BQV1" t="s">
        <v>1011</v>
      </c>
      <c r="BQW1" t="s">
        <v>1012</v>
      </c>
      <c r="BQX1" t="s">
        <v>1013</v>
      </c>
      <c r="BQY1" t="s">
        <v>1014</v>
      </c>
      <c r="BQZ1" t="s">
        <v>1015</v>
      </c>
      <c r="BRA1" t="s">
        <v>1016</v>
      </c>
      <c r="BRB1" t="s">
        <v>1017</v>
      </c>
      <c r="BRC1" t="s">
        <v>1018</v>
      </c>
      <c r="BRD1" t="s">
        <v>1019</v>
      </c>
      <c r="BRE1" t="s">
        <v>1020</v>
      </c>
      <c r="BRF1" t="s">
        <v>1021</v>
      </c>
      <c r="BRG1" t="s">
        <v>1022</v>
      </c>
      <c r="BRH1" t="s">
        <v>1023</v>
      </c>
      <c r="BRI1" t="s">
        <v>1024</v>
      </c>
      <c r="BRJ1" t="s">
        <v>1025</v>
      </c>
      <c r="BRK1" t="s">
        <v>1026</v>
      </c>
      <c r="BRL1" t="s">
        <v>1027</v>
      </c>
      <c r="BRM1" t="s">
        <v>1028</v>
      </c>
      <c r="BRN1" t="s">
        <v>1029</v>
      </c>
      <c r="BRO1" t="s">
        <v>1030</v>
      </c>
      <c r="BRP1" t="s">
        <v>1031</v>
      </c>
      <c r="BRQ1" t="s">
        <v>1032</v>
      </c>
      <c r="BRR1" t="s">
        <v>1033</v>
      </c>
      <c r="BRS1" t="s">
        <v>1034</v>
      </c>
      <c r="BRT1" t="s">
        <v>1035</v>
      </c>
      <c r="BRU1" t="s">
        <v>1036</v>
      </c>
      <c r="BRV1" t="s">
        <v>1037</v>
      </c>
      <c r="BRW1" t="s">
        <v>1038</v>
      </c>
      <c r="BRX1" t="s">
        <v>1039</v>
      </c>
      <c r="BRY1" t="s">
        <v>1040</v>
      </c>
      <c r="BRZ1" t="s">
        <v>1041</v>
      </c>
      <c r="BSA1" t="s">
        <v>1042</v>
      </c>
      <c r="BSB1" t="s">
        <v>1043</v>
      </c>
      <c r="BSC1" t="s">
        <v>1044</v>
      </c>
      <c r="BSD1" t="s">
        <v>1045</v>
      </c>
      <c r="BSE1" t="s">
        <v>1046</v>
      </c>
      <c r="BSF1" t="s">
        <v>1047</v>
      </c>
      <c r="BSG1" t="s">
        <v>1048</v>
      </c>
      <c r="BSH1" t="s">
        <v>1049</v>
      </c>
      <c r="BSI1" t="s">
        <v>1050</v>
      </c>
      <c r="BSJ1" t="s">
        <v>1051</v>
      </c>
      <c r="BSK1" t="s">
        <v>1052</v>
      </c>
      <c r="BSL1" t="s">
        <v>1053</v>
      </c>
      <c r="BSM1" t="s">
        <v>1054</v>
      </c>
      <c r="BSN1" t="s">
        <v>1055</v>
      </c>
      <c r="BSO1" t="s">
        <v>1056</v>
      </c>
      <c r="BSP1" t="s">
        <v>1057</v>
      </c>
      <c r="BSQ1" t="s">
        <v>1058</v>
      </c>
      <c r="BSR1" t="s">
        <v>1059</v>
      </c>
      <c r="BSS1" t="s">
        <v>1060</v>
      </c>
      <c r="BST1" t="s">
        <v>1061</v>
      </c>
      <c r="BSU1" t="s">
        <v>1062</v>
      </c>
      <c r="BSV1" t="s">
        <v>1063</v>
      </c>
      <c r="BSW1" t="s">
        <v>1064</v>
      </c>
      <c r="BSX1" t="s">
        <v>1065</v>
      </c>
      <c r="BSY1" t="s">
        <v>1066</v>
      </c>
      <c r="BSZ1" t="s">
        <v>1067</v>
      </c>
      <c r="BTA1" t="s">
        <v>1068</v>
      </c>
      <c r="BTB1" t="s">
        <v>1069</v>
      </c>
      <c r="BTC1" t="s">
        <v>1070</v>
      </c>
      <c r="BTD1" t="s">
        <v>1071</v>
      </c>
      <c r="BTE1" t="s">
        <v>1072</v>
      </c>
      <c r="BTF1" t="s">
        <v>1073</v>
      </c>
      <c r="BTG1" t="s">
        <v>1074</v>
      </c>
      <c r="BTH1" t="s">
        <v>1075</v>
      </c>
      <c r="BTI1" t="s">
        <v>1076</v>
      </c>
      <c r="BTJ1" t="s">
        <v>1077</v>
      </c>
      <c r="BTK1" t="s">
        <v>1078</v>
      </c>
      <c r="BTL1" t="s">
        <v>1079</v>
      </c>
      <c r="BTM1" t="s">
        <v>1080</v>
      </c>
      <c r="BTN1" t="s">
        <v>1081</v>
      </c>
      <c r="BTO1" t="s">
        <v>1082</v>
      </c>
      <c r="BTP1" t="s">
        <v>1083</v>
      </c>
      <c r="BTQ1" t="s">
        <v>1084</v>
      </c>
      <c r="BTR1" t="s">
        <v>1085</v>
      </c>
      <c r="BTS1" t="s">
        <v>1086</v>
      </c>
      <c r="BTT1" t="s">
        <v>1087</v>
      </c>
      <c r="BTU1" t="s">
        <v>1088</v>
      </c>
      <c r="BTV1" t="s">
        <v>1089</v>
      </c>
      <c r="BTW1" t="s">
        <v>1090</v>
      </c>
      <c r="BTX1" t="s">
        <v>1091</v>
      </c>
      <c r="BTY1" t="s">
        <v>1092</v>
      </c>
      <c r="BTZ1" t="s">
        <v>1093</v>
      </c>
      <c r="BUA1" t="s">
        <v>1094</v>
      </c>
      <c r="BUB1" t="s">
        <v>1095</v>
      </c>
      <c r="BUC1" t="s">
        <v>1096</v>
      </c>
      <c r="BUD1" t="s">
        <v>1097</v>
      </c>
      <c r="BUE1" t="s">
        <v>1098</v>
      </c>
      <c r="BUF1" t="s">
        <v>1099</v>
      </c>
      <c r="BUG1" t="s">
        <v>1100</v>
      </c>
      <c r="BUH1" t="s">
        <v>1101</v>
      </c>
      <c r="BUI1" t="s">
        <v>1102</v>
      </c>
      <c r="BUJ1" t="s">
        <v>1103</v>
      </c>
      <c r="BUK1" t="s">
        <v>1104</v>
      </c>
      <c r="BUL1" t="s">
        <v>1105</v>
      </c>
      <c r="BUM1" t="s">
        <v>1106</v>
      </c>
      <c r="BUN1" t="s">
        <v>1107</v>
      </c>
      <c r="BUO1" t="s">
        <v>1108</v>
      </c>
      <c r="BUP1" t="s">
        <v>1109</v>
      </c>
      <c r="BUQ1" t="s">
        <v>1110</v>
      </c>
      <c r="BUR1" t="s">
        <v>1111</v>
      </c>
      <c r="BUS1" t="s">
        <v>1112</v>
      </c>
      <c r="BUT1" t="s">
        <v>1113</v>
      </c>
      <c r="BUU1" t="s">
        <v>1114</v>
      </c>
      <c r="BUV1" t="s">
        <v>1115</v>
      </c>
      <c r="BUW1" t="s">
        <v>1116</v>
      </c>
      <c r="BUX1" t="s">
        <v>1117</v>
      </c>
      <c r="BUY1" t="s">
        <v>1118</v>
      </c>
      <c r="BUZ1" t="s">
        <v>1119</v>
      </c>
      <c r="BVA1" t="s">
        <v>1120</v>
      </c>
      <c r="BVB1" t="s">
        <v>1121</v>
      </c>
      <c r="BVC1" t="s">
        <v>1122</v>
      </c>
      <c r="BVD1" t="s">
        <v>1123</v>
      </c>
      <c r="BVE1" t="s">
        <v>1124</v>
      </c>
      <c r="BVF1" t="s">
        <v>1125</v>
      </c>
      <c r="BVG1" t="s">
        <v>1126</v>
      </c>
      <c r="BVH1" t="s">
        <v>1127</v>
      </c>
      <c r="BVI1" t="s">
        <v>1128</v>
      </c>
      <c r="BVJ1" t="s">
        <v>1129</v>
      </c>
      <c r="BVK1" t="s">
        <v>1130</v>
      </c>
      <c r="BVL1" t="s">
        <v>1131</v>
      </c>
      <c r="BVM1" t="s">
        <v>1132</v>
      </c>
      <c r="BVN1" t="s">
        <v>1133</v>
      </c>
      <c r="BVO1" t="s">
        <v>1134</v>
      </c>
      <c r="BVP1" t="s">
        <v>1135</v>
      </c>
      <c r="BVQ1" t="s">
        <v>1136</v>
      </c>
      <c r="BVR1" t="s">
        <v>1137</v>
      </c>
      <c r="BVS1" t="s">
        <v>1138</v>
      </c>
      <c r="BVT1" t="s">
        <v>1139</v>
      </c>
      <c r="BVU1" t="s">
        <v>1140</v>
      </c>
      <c r="BVV1" t="s">
        <v>1141</v>
      </c>
      <c r="BVW1" t="s">
        <v>1142</v>
      </c>
      <c r="BVX1" t="s">
        <v>1143</v>
      </c>
      <c r="BVY1" t="s">
        <v>1144</v>
      </c>
      <c r="BVZ1" t="s">
        <v>1145</v>
      </c>
      <c r="BWA1" t="s">
        <v>1146</v>
      </c>
      <c r="BWB1" t="s">
        <v>1147</v>
      </c>
      <c r="BWC1" t="s">
        <v>1148</v>
      </c>
      <c r="BWD1" t="s">
        <v>1149</v>
      </c>
      <c r="BWE1" t="s">
        <v>1150</v>
      </c>
      <c r="BWF1" t="s">
        <v>1151</v>
      </c>
      <c r="BWG1" t="s">
        <v>1152</v>
      </c>
      <c r="BWH1" t="s">
        <v>1153</v>
      </c>
      <c r="BWI1" t="s">
        <v>1154</v>
      </c>
      <c r="BWJ1" t="s">
        <v>1155</v>
      </c>
      <c r="BWK1" t="s">
        <v>1156</v>
      </c>
      <c r="BWL1" t="s">
        <v>1157</v>
      </c>
      <c r="BWM1" t="s">
        <v>1158</v>
      </c>
      <c r="BWN1" t="s">
        <v>1159</v>
      </c>
      <c r="BWO1" t="s">
        <v>1160</v>
      </c>
      <c r="BWP1" t="s">
        <v>1161</v>
      </c>
      <c r="BWQ1" t="s">
        <v>1162</v>
      </c>
      <c r="BWR1" t="s">
        <v>1163</v>
      </c>
      <c r="BWS1" t="s">
        <v>1164</v>
      </c>
      <c r="BWT1" t="s">
        <v>1165</v>
      </c>
      <c r="BWU1" t="s">
        <v>1166</v>
      </c>
      <c r="BWV1" t="s">
        <v>1167</v>
      </c>
      <c r="BWW1" t="s">
        <v>1168</v>
      </c>
      <c r="BWX1" t="s">
        <v>1169</v>
      </c>
      <c r="BWY1" t="s">
        <v>1170</v>
      </c>
      <c r="BWZ1" t="s">
        <v>1171</v>
      </c>
      <c r="BXA1" t="s">
        <v>1172</v>
      </c>
      <c r="BXB1" t="s">
        <v>1173</v>
      </c>
      <c r="BXC1" t="s">
        <v>1174</v>
      </c>
      <c r="BXD1" t="s">
        <v>1175</v>
      </c>
      <c r="BXE1" t="s">
        <v>1176</v>
      </c>
      <c r="BXF1" t="s">
        <v>1177</v>
      </c>
      <c r="BXG1" t="s">
        <v>1178</v>
      </c>
      <c r="BXH1" t="s">
        <v>1179</v>
      </c>
      <c r="BXI1" t="s">
        <v>1180</v>
      </c>
      <c r="BXJ1" t="s">
        <v>1181</v>
      </c>
      <c r="BXK1" t="s">
        <v>1182</v>
      </c>
      <c r="BXL1" t="s">
        <v>1183</v>
      </c>
      <c r="BXM1" t="s">
        <v>1184</v>
      </c>
      <c r="BXN1" t="s">
        <v>1185</v>
      </c>
      <c r="BXO1" t="s">
        <v>1186</v>
      </c>
      <c r="BXP1" t="s">
        <v>1187</v>
      </c>
      <c r="BXQ1" t="s">
        <v>1188</v>
      </c>
      <c r="BXR1" t="s">
        <v>1189</v>
      </c>
      <c r="BXS1" t="s">
        <v>1190</v>
      </c>
      <c r="BXT1" t="s">
        <v>1191</v>
      </c>
      <c r="BXU1" t="s">
        <v>1192</v>
      </c>
      <c r="BXV1" t="s">
        <v>1193</v>
      </c>
      <c r="BXW1" t="s">
        <v>1194</v>
      </c>
      <c r="BXX1" t="s">
        <v>1195</v>
      </c>
      <c r="BXY1" t="s">
        <v>1196</v>
      </c>
      <c r="BXZ1" t="s">
        <v>1197</v>
      </c>
      <c r="BYA1" t="s">
        <v>1198</v>
      </c>
      <c r="BYB1" t="s">
        <v>1199</v>
      </c>
      <c r="BYC1" t="s">
        <v>1200</v>
      </c>
      <c r="BYD1" t="s">
        <v>1201</v>
      </c>
      <c r="BYE1" t="s">
        <v>1202</v>
      </c>
      <c r="BYF1" t="s">
        <v>1203</v>
      </c>
      <c r="BYG1" t="s">
        <v>1204</v>
      </c>
      <c r="BYH1" t="s">
        <v>1205</v>
      </c>
      <c r="BYI1" t="s">
        <v>1206</v>
      </c>
      <c r="BYJ1" t="s">
        <v>1207</v>
      </c>
      <c r="BYK1" t="s">
        <v>1208</v>
      </c>
      <c r="BYL1" t="s">
        <v>1209</v>
      </c>
      <c r="BYM1" t="s">
        <v>1210</v>
      </c>
      <c r="BYN1" t="s">
        <v>1211</v>
      </c>
      <c r="BYO1" t="s">
        <v>1212</v>
      </c>
      <c r="BYP1" t="s">
        <v>1213</v>
      </c>
      <c r="BYQ1" t="s">
        <v>1214</v>
      </c>
      <c r="BYR1" t="s">
        <v>1215</v>
      </c>
      <c r="BYS1" t="s">
        <v>1216</v>
      </c>
      <c r="BYT1" t="s">
        <v>1217</v>
      </c>
      <c r="BYU1" t="s">
        <v>1218</v>
      </c>
      <c r="BYV1" t="s">
        <v>1219</v>
      </c>
      <c r="BYW1" t="s">
        <v>1220</v>
      </c>
      <c r="BYX1" t="s">
        <v>1221</v>
      </c>
      <c r="BYY1" t="s">
        <v>1222</v>
      </c>
      <c r="BYZ1" t="s">
        <v>1223</v>
      </c>
      <c r="BZA1" t="s">
        <v>1224</v>
      </c>
      <c r="BZB1" t="s">
        <v>1225</v>
      </c>
      <c r="BZC1" t="s">
        <v>1226</v>
      </c>
      <c r="BZD1" t="s">
        <v>1227</v>
      </c>
      <c r="BZE1" t="s">
        <v>1228</v>
      </c>
      <c r="BZF1" t="s">
        <v>1229</v>
      </c>
      <c r="BZG1" t="s">
        <v>1230</v>
      </c>
      <c r="BZH1" t="s">
        <v>1231</v>
      </c>
      <c r="BZI1" t="s">
        <v>1232</v>
      </c>
      <c r="BZJ1" t="s">
        <v>1233</v>
      </c>
      <c r="BZK1" t="s">
        <v>1234</v>
      </c>
      <c r="BZL1" t="s">
        <v>1235</v>
      </c>
      <c r="BZM1" t="s">
        <v>1236</v>
      </c>
      <c r="BZN1" t="s">
        <v>1237</v>
      </c>
      <c r="BZO1" t="s">
        <v>1238</v>
      </c>
      <c r="BZP1" t="s">
        <v>1239</v>
      </c>
      <c r="BZQ1" t="s">
        <v>1240</v>
      </c>
      <c r="BZR1" t="s">
        <v>1241</v>
      </c>
      <c r="BZS1" t="s">
        <v>1242</v>
      </c>
      <c r="BZT1" t="s">
        <v>1243</v>
      </c>
      <c r="BZU1" t="s">
        <v>1244</v>
      </c>
      <c r="BZV1" t="s">
        <v>1245</v>
      </c>
      <c r="BZW1" t="s">
        <v>1246</v>
      </c>
      <c r="BZX1" t="s">
        <v>1247</v>
      </c>
      <c r="BZY1" t="s">
        <v>1248</v>
      </c>
      <c r="BZZ1" t="s">
        <v>1249</v>
      </c>
      <c r="CAA1" t="s">
        <v>1250</v>
      </c>
      <c r="CAB1" t="s">
        <v>1251</v>
      </c>
      <c r="CAC1" t="s">
        <v>1252</v>
      </c>
      <c r="CAD1" t="s">
        <v>1253</v>
      </c>
      <c r="CAE1" t="s">
        <v>1254</v>
      </c>
      <c r="CAF1" t="s">
        <v>1255</v>
      </c>
      <c r="CAG1" t="s">
        <v>1256</v>
      </c>
      <c r="CAH1" t="s">
        <v>1257</v>
      </c>
      <c r="CAI1" t="s">
        <v>1258</v>
      </c>
      <c r="CAJ1" t="s">
        <v>1259</v>
      </c>
      <c r="CAK1" t="s">
        <v>1260</v>
      </c>
      <c r="CAL1" t="s">
        <v>1261</v>
      </c>
      <c r="CAM1" t="s">
        <v>1262</v>
      </c>
      <c r="CAN1" t="s">
        <v>1263</v>
      </c>
      <c r="CAO1" t="s">
        <v>1264</v>
      </c>
      <c r="CAP1" t="s">
        <v>1265</v>
      </c>
      <c r="CAQ1" t="s">
        <v>1266</v>
      </c>
      <c r="CAR1" t="s">
        <v>1267</v>
      </c>
      <c r="CAS1" t="s">
        <v>1268</v>
      </c>
      <c r="CAT1" t="s">
        <v>1269</v>
      </c>
      <c r="CAU1" t="s">
        <v>1270</v>
      </c>
      <c r="CAV1" t="s">
        <v>1271</v>
      </c>
      <c r="CAW1" t="s">
        <v>1272</v>
      </c>
      <c r="CAX1" t="s">
        <v>1273</v>
      </c>
      <c r="CAY1" t="s">
        <v>1274</v>
      </c>
      <c r="CAZ1" t="s">
        <v>1275</v>
      </c>
      <c r="CBA1" t="s">
        <v>1276</v>
      </c>
      <c r="CBB1" t="s">
        <v>1277</v>
      </c>
      <c r="CBC1" t="s">
        <v>1278</v>
      </c>
      <c r="CBD1" t="s">
        <v>1279</v>
      </c>
      <c r="CBE1" t="s">
        <v>1280</v>
      </c>
      <c r="CBF1" t="s">
        <v>1281</v>
      </c>
      <c r="CBG1" t="s">
        <v>1282</v>
      </c>
      <c r="CBH1" t="s">
        <v>1283</v>
      </c>
      <c r="CBI1" t="s">
        <v>1284</v>
      </c>
      <c r="CBJ1" t="s">
        <v>1285</v>
      </c>
      <c r="CBK1" t="s">
        <v>1286</v>
      </c>
      <c r="CBL1" t="s">
        <v>1287</v>
      </c>
      <c r="CBM1" t="s">
        <v>1288</v>
      </c>
      <c r="CBN1" t="s">
        <v>1289</v>
      </c>
      <c r="CBO1" t="s">
        <v>1290</v>
      </c>
      <c r="CBP1" t="s">
        <v>1291</v>
      </c>
      <c r="CBQ1" t="s">
        <v>1292</v>
      </c>
      <c r="CBR1" t="s">
        <v>1293</v>
      </c>
      <c r="CBS1" t="s">
        <v>1294</v>
      </c>
      <c r="CBT1" t="s">
        <v>1295</v>
      </c>
      <c r="CBU1" t="s">
        <v>1296</v>
      </c>
      <c r="CBV1" t="s">
        <v>1297</v>
      </c>
      <c r="CBW1" t="s">
        <v>1298</v>
      </c>
      <c r="CBX1" t="s">
        <v>1299</v>
      </c>
      <c r="CBY1" t="s">
        <v>1300</v>
      </c>
      <c r="CBZ1" t="s">
        <v>1301</v>
      </c>
      <c r="CCA1" t="s">
        <v>1302</v>
      </c>
      <c r="CCB1" t="s">
        <v>1303</v>
      </c>
      <c r="CCC1" t="s">
        <v>1304</v>
      </c>
      <c r="CCD1" t="s">
        <v>1305</v>
      </c>
      <c r="CCE1" t="s">
        <v>1306</v>
      </c>
      <c r="CCF1" t="s">
        <v>1307</v>
      </c>
      <c r="CCG1" t="s">
        <v>1308</v>
      </c>
      <c r="CCH1" t="s">
        <v>1309</v>
      </c>
      <c r="CCI1" t="s">
        <v>1310</v>
      </c>
      <c r="CCJ1" t="s">
        <v>1311</v>
      </c>
      <c r="CCK1" t="s">
        <v>1312</v>
      </c>
      <c r="CCL1" t="s">
        <v>1313</v>
      </c>
      <c r="CCM1" t="s">
        <v>1314</v>
      </c>
      <c r="CCN1" t="s">
        <v>1315</v>
      </c>
      <c r="CCO1" t="s">
        <v>1316</v>
      </c>
      <c r="CCP1" t="s">
        <v>1317</v>
      </c>
      <c r="CCQ1" t="s">
        <v>1318</v>
      </c>
      <c r="CCR1" t="s">
        <v>1319</v>
      </c>
      <c r="CCS1" t="s">
        <v>1320</v>
      </c>
      <c r="CCT1" t="s">
        <v>1321</v>
      </c>
      <c r="CCU1" t="s">
        <v>1322</v>
      </c>
      <c r="CCV1" t="s">
        <v>1323</v>
      </c>
      <c r="CCW1" t="s">
        <v>1324</v>
      </c>
      <c r="CCX1" t="s">
        <v>1325</v>
      </c>
      <c r="CCY1" t="s">
        <v>1326</v>
      </c>
      <c r="CCZ1" t="s">
        <v>1327</v>
      </c>
      <c r="CDA1" t="s">
        <v>1328</v>
      </c>
      <c r="CDB1" t="s">
        <v>1329</v>
      </c>
      <c r="CDC1" t="s">
        <v>1330</v>
      </c>
      <c r="CDD1" t="s">
        <v>1331</v>
      </c>
      <c r="CDE1" t="s">
        <v>1332</v>
      </c>
      <c r="CDF1" t="s">
        <v>1333</v>
      </c>
      <c r="CDG1" t="s">
        <v>1334</v>
      </c>
      <c r="CDH1" t="s">
        <v>1335</v>
      </c>
      <c r="CDI1" t="s">
        <v>1336</v>
      </c>
      <c r="CDJ1" t="s">
        <v>1337</v>
      </c>
      <c r="CDK1" t="s">
        <v>1338</v>
      </c>
      <c r="CDL1" t="s">
        <v>1339</v>
      </c>
      <c r="CDM1" t="s">
        <v>1340</v>
      </c>
      <c r="CDN1" t="s">
        <v>1341</v>
      </c>
      <c r="CDO1" t="s">
        <v>1342</v>
      </c>
      <c r="CDP1" t="s">
        <v>1343</v>
      </c>
      <c r="CDQ1" t="s">
        <v>1344</v>
      </c>
      <c r="CDR1" t="s">
        <v>1345</v>
      </c>
      <c r="CDS1" t="s">
        <v>1346</v>
      </c>
      <c r="CDT1" t="s">
        <v>1347</v>
      </c>
      <c r="CDU1" t="s">
        <v>1348</v>
      </c>
      <c r="CDV1" t="s">
        <v>1349</v>
      </c>
      <c r="CDW1" t="s">
        <v>1350</v>
      </c>
      <c r="CDX1" t="s">
        <v>1351</v>
      </c>
      <c r="CDY1" t="s">
        <v>1352</v>
      </c>
      <c r="CDZ1" t="s">
        <v>1353</v>
      </c>
      <c r="CEA1" t="s">
        <v>1354</v>
      </c>
      <c r="CEB1" t="s">
        <v>1355</v>
      </c>
      <c r="CEC1" t="s">
        <v>1356</v>
      </c>
      <c r="CED1" t="s">
        <v>1357</v>
      </c>
      <c r="CEE1" t="s">
        <v>1358</v>
      </c>
      <c r="CEF1" t="s">
        <v>1359</v>
      </c>
      <c r="CEG1" t="s">
        <v>1360</v>
      </c>
      <c r="CEH1" t="s">
        <v>1361</v>
      </c>
      <c r="CEI1" t="s">
        <v>1362</v>
      </c>
      <c r="CEJ1" t="s">
        <v>1363</v>
      </c>
      <c r="CEK1" t="s">
        <v>1364</v>
      </c>
      <c r="CEL1" t="s">
        <v>1365</v>
      </c>
      <c r="CEM1" t="s">
        <v>1366</v>
      </c>
      <c r="CEN1" t="s">
        <v>1367</v>
      </c>
      <c r="CEO1" t="s">
        <v>1368</v>
      </c>
      <c r="CEP1" t="s">
        <v>1369</v>
      </c>
      <c r="CEQ1" t="s">
        <v>1370</v>
      </c>
      <c r="CER1" t="s">
        <v>1371</v>
      </c>
      <c r="CES1" t="s">
        <v>1372</v>
      </c>
      <c r="CET1" t="s">
        <v>1373</v>
      </c>
      <c r="CEU1" t="s">
        <v>1374</v>
      </c>
      <c r="CEV1" t="s">
        <v>1375</v>
      </c>
      <c r="CEW1" t="s">
        <v>1376</v>
      </c>
      <c r="CEX1" t="s">
        <v>1377</v>
      </c>
      <c r="CEY1" t="s">
        <v>1378</v>
      </c>
      <c r="CEZ1" t="s">
        <v>1379</v>
      </c>
      <c r="CFA1" t="s">
        <v>1380</v>
      </c>
      <c r="CFB1" t="s">
        <v>1381</v>
      </c>
      <c r="CFC1" t="s">
        <v>1382</v>
      </c>
      <c r="CFD1" t="s">
        <v>1383</v>
      </c>
      <c r="CFE1" t="s">
        <v>1384</v>
      </c>
      <c r="CFF1" t="s">
        <v>1385</v>
      </c>
      <c r="CFG1" t="s">
        <v>1386</v>
      </c>
      <c r="CFH1" t="s">
        <v>1387</v>
      </c>
      <c r="CFI1" t="s">
        <v>1388</v>
      </c>
      <c r="CFJ1" t="s">
        <v>1389</v>
      </c>
      <c r="CFK1" t="s">
        <v>1390</v>
      </c>
      <c r="CFL1" t="s">
        <v>1391</v>
      </c>
      <c r="CFM1" t="s">
        <v>1392</v>
      </c>
      <c r="CFN1" t="s">
        <v>1393</v>
      </c>
      <c r="CFO1" t="s">
        <v>1394</v>
      </c>
      <c r="CFP1" t="s">
        <v>1395</v>
      </c>
      <c r="CFQ1" t="s">
        <v>1396</v>
      </c>
      <c r="CFR1" t="s">
        <v>1397</v>
      </c>
      <c r="CFS1" t="s">
        <v>1398</v>
      </c>
      <c r="CFT1" t="s">
        <v>1399</v>
      </c>
      <c r="CFU1" t="s">
        <v>1400</v>
      </c>
      <c r="CFV1" t="s">
        <v>1401</v>
      </c>
      <c r="CFW1" t="s">
        <v>1402</v>
      </c>
      <c r="CFX1" t="s">
        <v>1403</v>
      </c>
      <c r="CFY1" t="s">
        <v>1404</v>
      </c>
      <c r="CFZ1" t="s">
        <v>1405</v>
      </c>
      <c r="CGA1" t="s">
        <v>1406</v>
      </c>
      <c r="CGB1" t="s">
        <v>1407</v>
      </c>
      <c r="CGC1" t="s">
        <v>1408</v>
      </c>
      <c r="CGD1" t="s">
        <v>1409</v>
      </c>
      <c r="CGE1" t="s">
        <v>1410</v>
      </c>
      <c r="CGF1" t="s">
        <v>1411</v>
      </c>
      <c r="CGG1" t="s">
        <v>1412</v>
      </c>
      <c r="CGH1" t="s">
        <v>1413</v>
      </c>
      <c r="CGI1" t="s">
        <v>1414</v>
      </c>
      <c r="CGJ1" t="s">
        <v>1415</v>
      </c>
      <c r="CGK1" t="s">
        <v>1416</v>
      </c>
      <c r="CGL1" t="s">
        <v>1417</v>
      </c>
      <c r="CGM1" t="s">
        <v>1418</v>
      </c>
      <c r="CGN1" t="s">
        <v>1419</v>
      </c>
      <c r="CGO1" t="s">
        <v>1420</v>
      </c>
      <c r="CGP1" t="s">
        <v>1421</v>
      </c>
      <c r="CGQ1" t="s">
        <v>1422</v>
      </c>
      <c r="CGR1" t="s">
        <v>1423</v>
      </c>
      <c r="CGS1" t="s">
        <v>1424</v>
      </c>
      <c r="CGT1" t="s">
        <v>1425</v>
      </c>
      <c r="CGU1" t="s">
        <v>1426</v>
      </c>
      <c r="CGV1" t="s">
        <v>1427</v>
      </c>
      <c r="CGW1" t="s">
        <v>1428</v>
      </c>
      <c r="CGX1" t="s">
        <v>6583</v>
      </c>
      <c r="CGY1" t="s">
        <v>6584</v>
      </c>
      <c r="CGZ1" t="s">
        <v>6585</v>
      </c>
      <c r="CHA1" t="s">
        <v>6586</v>
      </c>
    </row>
    <row r="2" spans="1:2237" x14ac:dyDescent="0.3">
      <c r="A2" t="s">
        <v>6587</v>
      </c>
      <c r="B2" t="s">
        <v>6588</v>
      </c>
      <c r="C2">
        <v>0</v>
      </c>
      <c r="E2" t="s">
        <v>6589</v>
      </c>
      <c r="F2" t="s">
        <v>6590</v>
      </c>
      <c r="G2" t="s">
        <v>6591</v>
      </c>
      <c r="H2" t="s">
        <v>6592</v>
      </c>
      <c r="I2" t="s">
        <v>5058</v>
      </c>
      <c r="APU2" t="s">
        <v>6593</v>
      </c>
      <c r="APV2" t="s">
        <v>6594</v>
      </c>
      <c r="APW2" t="s">
        <v>69</v>
      </c>
      <c r="APX2" t="s">
        <v>69</v>
      </c>
      <c r="APY2" t="s">
        <v>2808</v>
      </c>
      <c r="APZ2" t="s">
        <v>69</v>
      </c>
      <c r="AQA2" t="s">
        <v>69</v>
      </c>
      <c r="AQB2">
        <v>-1</v>
      </c>
      <c r="AQC2" t="s">
        <v>22</v>
      </c>
      <c r="AQD2" t="s">
        <v>22</v>
      </c>
      <c r="AQE2" t="s">
        <v>22</v>
      </c>
      <c r="AVW2" t="s">
        <v>22</v>
      </c>
      <c r="AVY2" t="s">
        <v>22</v>
      </c>
      <c r="AWA2" t="s">
        <v>254</v>
      </c>
      <c r="AWB2">
        <v>39</v>
      </c>
      <c r="AWC2" t="s">
        <v>6595</v>
      </c>
      <c r="AWD2" t="s">
        <v>69</v>
      </c>
      <c r="AWE2" t="s">
        <v>69</v>
      </c>
      <c r="AWF2" t="s">
        <v>69</v>
      </c>
      <c r="AWG2" t="s">
        <v>69</v>
      </c>
      <c r="AWH2" t="s">
        <v>2808</v>
      </c>
      <c r="AWI2" t="s">
        <v>69</v>
      </c>
      <c r="AWK2" t="s">
        <v>22</v>
      </c>
      <c r="BNV2" t="s">
        <v>2808</v>
      </c>
      <c r="BNW2" t="s">
        <v>2808</v>
      </c>
      <c r="BNX2" t="s">
        <v>2808</v>
      </c>
      <c r="BNY2" t="s">
        <v>2808</v>
      </c>
      <c r="BNZ2" t="s">
        <v>2808</v>
      </c>
      <c r="BOA2" t="s">
        <v>69</v>
      </c>
      <c r="BOB2" t="s">
        <v>69</v>
      </c>
      <c r="BOC2" t="s">
        <v>69</v>
      </c>
      <c r="BOD2">
        <v>76</v>
      </c>
      <c r="BOE2">
        <v>150</v>
      </c>
      <c r="BOF2">
        <v>90</v>
      </c>
      <c r="BOG2">
        <v>20</v>
      </c>
      <c r="BOH2">
        <v>36</v>
      </c>
      <c r="BOL2" t="s">
        <v>6596</v>
      </c>
      <c r="BOM2" t="s">
        <v>6596</v>
      </c>
      <c r="BON2" t="s">
        <v>6596</v>
      </c>
      <c r="BOO2" t="s">
        <v>6596</v>
      </c>
      <c r="BOP2" t="s">
        <v>6596</v>
      </c>
      <c r="BOT2" s="29">
        <v>2.0833333333333332E-2</v>
      </c>
      <c r="BOU2" s="29">
        <v>2.0833333333333332E-2</v>
      </c>
      <c r="BOV2" s="29">
        <v>2.0833333333333332E-2</v>
      </c>
      <c r="BOW2" s="29">
        <v>2.0833333333333332E-2</v>
      </c>
      <c r="BOX2" s="29">
        <v>2.0833333333333332E-2</v>
      </c>
      <c r="BPE2" t="s">
        <v>69</v>
      </c>
      <c r="BPF2" t="s">
        <v>69</v>
      </c>
      <c r="BPG2" t="s">
        <v>69</v>
      </c>
      <c r="BPH2" t="s">
        <v>69</v>
      </c>
      <c r="BPI2" t="s">
        <v>69</v>
      </c>
      <c r="BPJ2" t="s">
        <v>69</v>
      </c>
      <c r="BPK2" t="s">
        <v>69</v>
      </c>
      <c r="BPL2" t="s">
        <v>69</v>
      </c>
      <c r="BQG2" t="s">
        <v>69</v>
      </c>
      <c r="BQH2" t="s">
        <v>69</v>
      </c>
      <c r="BQI2" t="s">
        <v>69</v>
      </c>
      <c r="BQJ2" t="s">
        <v>69</v>
      </c>
      <c r="BQK2" t="s">
        <v>69</v>
      </c>
      <c r="BQL2" t="s">
        <v>69</v>
      </c>
      <c r="BQM2" t="s">
        <v>69</v>
      </c>
      <c r="CGX2" t="s">
        <v>6597</v>
      </c>
      <c r="CGY2">
        <v>1</v>
      </c>
      <c r="CGZ2" t="s">
        <v>6598</v>
      </c>
      <c r="CHA2">
        <v>1145134</v>
      </c>
    </row>
    <row r="3" spans="1:2237" x14ac:dyDescent="0.3">
      <c r="A3" t="s">
        <v>6599</v>
      </c>
      <c r="B3" t="s">
        <v>6588</v>
      </c>
      <c r="C3">
        <v>0</v>
      </c>
      <c r="E3" t="s">
        <v>6589</v>
      </c>
      <c r="F3" t="s">
        <v>6590</v>
      </c>
      <c r="G3" t="s">
        <v>6591</v>
      </c>
      <c r="H3" t="s">
        <v>6600</v>
      </c>
      <c r="I3" t="s">
        <v>5058</v>
      </c>
      <c r="APU3" t="s">
        <v>6593</v>
      </c>
      <c r="APV3" t="s">
        <v>6601</v>
      </c>
      <c r="APW3" t="s">
        <v>69</v>
      </c>
      <c r="APX3" t="s">
        <v>2808</v>
      </c>
      <c r="APY3" t="s">
        <v>69</v>
      </c>
      <c r="APZ3" t="s">
        <v>69</v>
      </c>
      <c r="AQA3" t="s">
        <v>69</v>
      </c>
      <c r="AQB3">
        <v>35</v>
      </c>
      <c r="AQC3" t="s">
        <v>236</v>
      </c>
      <c r="AQD3" t="s">
        <v>240</v>
      </c>
      <c r="AQE3" t="s">
        <v>247</v>
      </c>
      <c r="ATA3" t="s">
        <v>21</v>
      </c>
      <c r="ATB3" s="30">
        <v>40423</v>
      </c>
      <c r="ATC3" t="s">
        <v>22</v>
      </c>
      <c r="ATE3" t="s">
        <v>254</v>
      </c>
      <c r="ATF3">
        <v>11</v>
      </c>
      <c r="ATG3" t="s">
        <v>6595</v>
      </c>
      <c r="ATH3" t="s">
        <v>69</v>
      </c>
      <c r="ATI3" t="s">
        <v>69</v>
      </c>
      <c r="ATJ3" t="s">
        <v>69</v>
      </c>
      <c r="ATK3" t="s">
        <v>69</v>
      </c>
      <c r="ATL3" t="s">
        <v>2808</v>
      </c>
      <c r="ATM3" t="s">
        <v>69</v>
      </c>
      <c r="ATO3" t="s">
        <v>274</v>
      </c>
      <c r="ATQ3">
        <v>99</v>
      </c>
      <c r="ATR3" t="s">
        <v>69</v>
      </c>
      <c r="ATS3" t="s">
        <v>69</v>
      </c>
      <c r="ATT3" t="s">
        <v>69</v>
      </c>
      <c r="ATU3" t="s">
        <v>69</v>
      </c>
      <c r="ATV3" t="s">
        <v>2808</v>
      </c>
      <c r="ATW3" t="s">
        <v>6602</v>
      </c>
      <c r="ATX3" t="s">
        <v>69</v>
      </c>
      <c r="BHM3" t="s">
        <v>69</v>
      </c>
      <c r="BHN3" t="s">
        <v>69</v>
      </c>
      <c r="BHO3" t="s">
        <v>69</v>
      </c>
      <c r="BHP3" t="s">
        <v>69</v>
      </c>
      <c r="BHQ3" t="s">
        <v>69</v>
      </c>
      <c r="BHR3" t="s">
        <v>69</v>
      </c>
      <c r="BHS3" t="s">
        <v>69</v>
      </c>
      <c r="BHT3" t="s">
        <v>69</v>
      </c>
      <c r="BIW3" t="s">
        <v>69</v>
      </c>
      <c r="BIX3" t="s">
        <v>69</v>
      </c>
      <c r="BIY3" t="s">
        <v>69</v>
      </c>
      <c r="BIZ3" t="s">
        <v>69</v>
      </c>
      <c r="BJA3" t="s">
        <v>69</v>
      </c>
      <c r="BJB3" t="s">
        <v>69</v>
      </c>
      <c r="BJC3" t="s">
        <v>69</v>
      </c>
      <c r="CGX3" t="s">
        <v>6597</v>
      </c>
      <c r="CGY3">
        <v>2</v>
      </c>
      <c r="CGZ3" t="s">
        <v>6598</v>
      </c>
      <c r="CHA3">
        <v>1145134</v>
      </c>
    </row>
    <row r="4" spans="1:2237" x14ac:dyDescent="0.3">
      <c r="A4" t="s">
        <v>6603</v>
      </c>
      <c r="B4" t="s">
        <v>6588</v>
      </c>
      <c r="C4">
        <v>0</v>
      </c>
      <c r="E4" t="s">
        <v>6589</v>
      </c>
      <c r="F4" t="s">
        <v>6590</v>
      </c>
      <c r="G4" t="s">
        <v>6591</v>
      </c>
      <c r="H4" t="s">
        <v>6600</v>
      </c>
      <c r="I4" t="s">
        <v>5058</v>
      </c>
      <c r="APU4" t="s">
        <v>6593</v>
      </c>
      <c r="APV4" t="s">
        <v>6601</v>
      </c>
      <c r="APW4" t="s">
        <v>69</v>
      </c>
      <c r="APX4" t="s">
        <v>2808</v>
      </c>
      <c r="APY4" t="s">
        <v>69</v>
      </c>
      <c r="APZ4" t="s">
        <v>69</v>
      </c>
      <c r="AQA4" t="s">
        <v>69</v>
      </c>
      <c r="AQB4">
        <v>-1</v>
      </c>
      <c r="AQC4" t="s">
        <v>22</v>
      </c>
      <c r="AQD4" t="s">
        <v>22</v>
      </c>
      <c r="AQE4" t="s">
        <v>22</v>
      </c>
      <c r="ATA4" t="s">
        <v>21</v>
      </c>
      <c r="ATB4" s="30">
        <v>40613</v>
      </c>
      <c r="ATC4" t="s">
        <v>22</v>
      </c>
      <c r="ATE4" t="s">
        <v>22</v>
      </c>
      <c r="ATG4" t="s">
        <v>6595</v>
      </c>
      <c r="ATH4" t="s">
        <v>69</v>
      </c>
      <c r="ATI4" t="s">
        <v>69</v>
      </c>
      <c r="ATJ4" t="s">
        <v>69</v>
      </c>
      <c r="ATK4" t="s">
        <v>69</v>
      </c>
      <c r="ATL4" t="s">
        <v>2808</v>
      </c>
      <c r="ATM4" t="s">
        <v>69</v>
      </c>
      <c r="ATO4" t="s">
        <v>274</v>
      </c>
      <c r="ATQ4">
        <v>99</v>
      </c>
      <c r="ATR4" t="s">
        <v>69</v>
      </c>
      <c r="ATS4" t="s">
        <v>69</v>
      </c>
      <c r="ATT4" t="s">
        <v>69</v>
      </c>
      <c r="ATU4" t="s">
        <v>69</v>
      </c>
      <c r="ATV4" t="s">
        <v>2808</v>
      </c>
      <c r="ATW4" t="s">
        <v>6604</v>
      </c>
      <c r="ATX4" t="s">
        <v>69</v>
      </c>
      <c r="BHM4" t="s">
        <v>69</v>
      </c>
      <c r="BHN4" t="s">
        <v>69</v>
      </c>
      <c r="BHO4" t="s">
        <v>69</v>
      </c>
      <c r="BHP4" t="s">
        <v>69</v>
      </c>
      <c r="BHQ4" t="s">
        <v>69</v>
      </c>
      <c r="BHR4" t="s">
        <v>69</v>
      </c>
      <c r="BHS4" t="s">
        <v>69</v>
      </c>
      <c r="BHT4" t="s">
        <v>69</v>
      </c>
      <c r="BIW4" t="s">
        <v>69</v>
      </c>
      <c r="BIX4" t="s">
        <v>69</v>
      </c>
      <c r="BIY4" t="s">
        <v>69</v>
      </c>
      <c r="BIZ4" t="s">
        <v>69</v>
      </c>
      <c r="BJA4" t="s">
        <v>69</v>
      </c>
      <c r="BJB4" t="s">
        <v>69</v>
      </c>
      <c r="BJC4" t="s">
        <v>69</v>
      </c>
      <c r="CGX4" t="s">
        <v>6597</v>
      </c>
      <c r="CGY4">
        <v>3</v>
      </c>
      <c r="CGZ4" t="s">
        <v>6598</v>
      </c>
      <c r="CHA4">
        <v>1145134</v>
      </c>
    </row>
    <row r="5" spans="1:2237" x14ac:dyDescent="0.3">
      <c r="A5" t="s">
        <v>6605</v>
      </c>
      <c r="B5" t="s">
        <v>6588</v>
      </c>
      <c r="C5">
        <v>0</v>
      </c>
      <c r="E5" t="s">
        <v>6589</v>
      </c>
      <c r="F5" t="s">
        <v>6590</v>
      </c>
      <c r="G5" t="s">
        <v>6591</v>
      </c>
      <c r="H5" t="s">
        <v>6592</v>
      </c>
      <c r="I5" t="s">
        <v>5058</v>
      </c>
      <c r="APU5" t="s">
        <v>6593</v>
      </c>
      <c r="APV5" t="s">
        <v>6601</v>
      </c>
      <c r="APW5" t="s">
        <v>69</v>
      </c>
      <c r="APX5" t="s">
        <v>2808</v>
      </c>
      <c r="APY5" t="s">
        <v>69</v>
      </c>
      <c r="APZ5" t="s">
        <v>69</v>
      </c>
      <c r="AQA5" t="s">
        <v>69</v>
      </c>
      <c r="AQB5">
        <v>25</v>
      </c>
      <c r="AQC5" t="s">
        <v>22</v>
      </c>
      <c r="AQD5" t="s">
        <v>22</v>
      </c>
      <c r="AQE5" t="s">
        <v>22</v>
      </c>
      <c r="ATA5" t="s">
        <v>21</v>
      </c>
      <c r="ATB5" t="s">
        <v>6606</v>
      </c>
      <c r="ATC5" t="s">
        <v>27</v>
      </c>
      <c r="ATD5" s="29">
        <v>0.8125</v>
      </c>
      <c r="ATE5" t="s">
        <v>22</v>
      </c>
      <c r="ATG5" t="s">
        <v>6595</v>
      </c>
      <c r="ATH5" t="s">
        <v>69</v>
      </c>
      <c r="ATI5" t="s">
        <v>69</v>
      </c>
      <c r="ATJ5" t="s">
        <v>69</v>
      </c>
      <c r="ATK5" t="s">
        <v>69</v>
      </c>
      <c r="ATL5" t="s">
        <v>2808</v>
      </c>
      <c r="ATM5" t="s">
        <v>69</v>
      </c>
      <c r="ATO5" t="s">
        <v>274</v>
      </c>
      <c r="ATQ5">
        <v>3</v>
      </c>
      <c r="ATR5" t="s">
        <v>69</v>
      </c>
      <c r="ATS5" t="s">
        <v>69</v>
      </c>
      <c r="ATT5" t="s">
        <v>2808</v>
      </c>
      <c r="ATU5" t="s">
        <v>69</v>
      </c>
      <c r="ATV5" t="s">
        <v>69</v>
      </c>
      <c r="ATX5" t="s">
        <v>69</v>
      </c>
      <c r="BHM5" t="s">
        <v>2808</v>
      </c>
      <c r="BHN5" t="s">
        <v>69</v>
      </c>
      <c r="BHO5" t="s">
        <v>69</v>
      </c>
      <c r="BHP5" t="s">
        <v>69</v>
      </c>
      <c r="BHQ5" t="s">
        <v>69</v>
      </c>
      <c r="BHR5" t="s">
        <v>69</v>
      </c>
      <c r="BHS5" t="s">
        <v>69</v>
      </c>
      <c r="BHT5" t="s">
        <v>69</v>
      </c>
      <c r="BHU5">
        <v>95</v>
      </c>
      <c r="BHV5">
        <v>110</v>
      </c>
      <c r="BHW5">
        <v>70</v>
      </c>
      <c r="BHX5">
        <v>24</v>
      </c>
      <c r="BHY5">
        <v>37.299999999999997</v>
      </c>
      <c r="BIC5" t="s">
        <v>6606</v>
      </c>
      <c r="BID5" t="s">
        <v>6606</v>
      </c>
      <c r="BIE5" t="s">
        <v>6606</v>
      </c>
      <c r="BIF5" t="s">
        <v>6606</v>
      </c>
      <c r="BIG5" t="s">
        <v>6606</v>
      </c>
      <c r="BIK5" s="29">
        <v>0.8125</v>
      </c>
      <c r="BIL5" s="29">
        <v>0.8125</v>
      </c>
      <c r="BIM5" s="29">
        <v>0.8125</v>
      </c>
      <c r="BIN5" s="29">
        <v>0.8125</v>
      </c>
      <c r="BIO5" s="29">
        <v>0.8125</v>
      </c>
      <c r="BIW5" t="s">
        <v>69</v>
      </c>
      <c r="BIX5" t="s">
        <v>69</v>
      </c>
      <c r="BIY5" t="s">
        <v>69</v>
      </c>
      <c r="BIZ5" t="s">
        <v>69</v>
      </c>
      <c r="BJA5" t="s">
        <v>69</v>
      </c>
      <c r="BJB5" t="s">
        <v>69</v>
      </c>
      <c r="BJC5" t="s">
        <v>69</v>
      </c>
      <c r="CGX5" t="s">
        <v>6597</v>
      </c>
      <c r="CGY5">
        <v>4</v>
      </c>
      <c r="CGZ5" t="s">
        <v>6598</v>
      </c>
      <c r="CHA5">
        <v>1145134</v>
      </c>
    </row>
    <row r="6" spans="1:2237" x14ac:dyDescent="0.3">
      <c r="A6" t="s">
        <v>6607</v>
      </c>
      <c r="B6" t="s">
        <v>6588</v>
      </c>
      <c r="C6">
        <v>0</v>
      </c>
      <c r="E6" t="s">
        <v>6589</v>
      </c>
      <c r="F6" t="s">
        <v>6590</v>
      </c>
      <c r="G6" t="s">
        <v>6591</v>
      </c>
      <c r="H6" t="s">
        <v>6608</v>
      </c>
      <c r="I6" t="s">
        <v>5058</v>
      </c>
      <c r="APU6" t="s">
        <v>6593</v>
      </c>
      <c r="APV6" t="s">
        <v>6594</v>
      </c>
      <c r="APW6" t="s">
        <v>69</v>
      </c>
      <c r="APX6" t="s">
        <v>69</v>
      </c>
      <c r="APY6" t="s">
        <v>2808</v>
      </c>
      <c r="APZ6" t="s">
        <v>69</v>
      </c>
      <c r="AQA6" t="s">
        <v>69</v>
      </c>
      <c r="AQB6">
        <v>20</v>
      </c>
      <c r="AQC6" t="s">
        <v>22</v>
      </c>
      <c r="AQD6" t="s">
        <v>22</v>
      </c>
      <c r="AQE6" t="s">
        <v>22</v>
      </c>
      <c r="AVW6" t="s">
        <v>21</v>
      </c>
      <c r="AVX6" t="s">
        <v>6609</v>
      </c>
      <c r="AVY6" t="s">
        <v>22</v>
      </c>
      <c r="AWA6" t="s">
        <v>22</v>
      </c>
      <c r="AWC6" t="s">
        <v>6595</v>
      </c>
      <c r="AWD6" t="s">
        <v>69</v>
      </c>
      <c r="AWE6" t="s">
        <v>69</v>
      </c>
      <c r="AWF6" t="s">
        <v>69</v>
      </c>
      <c r="AWG6" t="s">
        <v>69</v>
      </c>
      <c r="AWH6" t="s">
        <v>2808</v>
      </c>
      <c r="AWI6" t="s">
        <v>69</v>
      </c>
      <c r="AWK6" t="s">
        <v>273</v>
      </c>
      <c r="AWV6" t="s">
        <v>12</v>
      </c>
      <c r="AWW6" t="s">
        <v>6609</v>
      </c>
      <c r="AWX6" t="s">
        <v>22</v>
      </c>
      <c r="BNV6" t="s">
        <v>69</v>
      </c>
      <c r="BNW6" t="s">
        <v>69</v>
      </c>
      <c r="BNX6" t="s">
        <v>69</v>
      </c>
      <c r="BNY6" t="s">
        <v>69</v>
      </c>
      <c r="BNZ6" t="s">
        <v>69</v>
      </c>
      <c r="BOA6" t="s">
        <v>69</v>
      </c>
      <c r="BOB6" t="s">
        <v>69</v>
      </c>
      <c r="BOC6" t="s">
        <v>69</v>
      </c>
      <c r="BPB6" t="s">
        <v>6610</v>
      </c>
      <c r="BPE6" t="s">
        <v>69</v>
      </c>
      <c r="BPF6" t="s">
        <v>2808</v>
      </c>
      <c r="BPG6" t="s">
        <v>69</v>
      </c>
      <c r="BPH6" t="s">
        <v>69</v>
      </c>
      <c r="BPI6" t="s">
        <v>69</v>
      </c>
      <c r="BPJ6" t="s">
        <v>69</v>
      </c>
      <c r="BPK6" t="s">
        <v>69</v>
      </c>
      <c r="BPL6" t="s">
        <v>69</v>
      </c>
      <c r="BPR6">
        <v>17660</v>
      </c>
      <c r="BPV6" t="s">
        <v>6609</v>
      </c>
      <c r="BQG6" t="s">
        <v>69</v>
      </c>
      <c r="BQH6" t="s">
        <v>69</v>
      </c>
      <c r="BQI6" t="s">
        <v>69</v>
      </c>
      <c r="BQJ6" t="s">
        <v>69</v>
      </c>
      <c r="BQK6" t="s">
        <v>69</v>
      </c>
      <c r="BQL6" t="s">
        <v>69</v>
      </c>
      <c r="BQM6" t="s">
        <v>69</v>
      </c>
      <c r="CGX6" t="s">
        <v>6597</v>
      </c>
      <c r="CGY6">
        <v>5</v>
      </c>
      <c r="CGZ6" t="s">
        <v>6598</v>
      </c>
      <c r="CHA6">
        <v>1145134</v>
      </c>
    </row>
    <row r="7" spans="1:2237" x14ac:dyDescent="0.3">
      <c r="A7" t="s">
        <v>6611</v>
      </c>
      <c r="B7" t="s">
        <v>6588</v>
      </c>
      <c r="C7">
        <v>0</v>
      </c>
      <c r="E7" t="s">
        <v>6589</v>
      </c>
      <c r="F7" t="s">
        <v>6590</v>
      </c>
      <c r="G7" t="s">
        <v>6591</v>
      </c>
      <c r="H7" t="s">
        <v>6592</v>
      </c>
      <c r="I7" t="s">
        <v>5058</v>
      </c>
      <c r="APU7" t="s">
        <v>6593</v>
      </c>
      <c r="APV7" t="s">
        <v>6601</v>
      </c>
      <c r="APW7" t="s">
        <v>69</v>
      </c>
      <c r="APX7" t="s">
        <v>2808</v>
      </c>
      <c r="APY7" t="s">
        <v>69</v>
      </c>
      <c r="APZ7" t="s">
        <v>69</v>
      </c>
      <c r="AQA7" t="s">
        <v>69</v>
      </c>
      <c r="AQB7">
        <v>17</v>
      </c>
      <c r="AQC7" t="s">
        <v>22</v>
      </c>
      <c r="AQD7" t="s">
        <v>22</v>
      </c>
      <c r="AQE7" t="s">
        <v>22</v>
      </c>
      <c r="ATA7" t="s">
        <v>21</v>
      </c>
      <c r="ATB7" t="s">
        <v>6612</v>
      </c>
      <c r="ATC7" t="s">
        <v>22</v>
      </c>
      <c r="ATE7" t="s">
        <v>22</v>
      </c>
      <c r="ATG7" t="s">
        <v>6595</v>
      </c>
      <c r="ATH7" t="s">
        <v>69</v>
      </c>
      <c r="ATI7" t="s">
        <v>69</v>
      </c>
      <c r="ATJ7" t="s">
        <v>69</v>
      </c>
      <c r="ATK7" t="s">
        <v>69</v>
      </c>
      <c r="ATL7" t="s">
        <v>2808</v>
      </c>
      <c r="ATM7" t="s">
        <v>69</v>
      </c>
      <c r="ATO7" t="s">
        <v>274</v>
      </c>
      <c r="ATQ7">
        <v>3</v>
      </c>
      <c r="ATR7" t="s">
        <v>69</v>
      </c>
      <c r="ATS7" t="s">
        <v>69</v>
      </c>
      <c r="ATT7" t="s">
        <v>2808</v>
      </c>
      <c r="ATU7" t="s">
        <v>69</v>
      </c>
      <c r="ATV7" t="s">
        <v>69</v>
      </c>
      <c r="ATX7" t="s">
        <v>69</v>
      </c>
      <c r="BHM7" t="s">
        <v>2808</v>
      </c>
      <c r="BHN7" t="s">
        <v>2808</v>
      </c>
      <c r="BHO7" t="s">
        <v>2808</v>
      </c>
      <c r="BHP7" t="s">
        <v>2808</v>
      </c>
      <c r="BHQ7" t="s">
        <v>2808</v>
      </c>
      <c r="BHR7" t="s">
        <v>69</v>
      </c>
      <c r="BHS7" t="s">
        <v>69</v>
      </c>
      <c r="BHT7" t="s">
        <v>69</v>
      </c>
      <c r="BHU7">
        <v>80</v>
      </c>
      <c r="BHV7">
        <v>110</v>
      </c>
      <c r="BHW7">
        <v>70</v>
      </c>
      <c r="BHX7">
        <v>21</v>
      </c>
      <c r="BHY7">
        <v>36</v>
      </c>
      <c r="BIC7" t="s">
        <v>6612</v>
      </c>
      <c r="BID7" t="s">
        <v>6612</v>
      </c>
      <c r="BIE7" t="s">
        <v>6612</v>
      </c>
      <c r="BIF7" t="s">
        <v>6612</v>
      </c>
      <c r="BIG7" t="s">
        <v>6612</v>
      </c>
      <c r="BIW7" t="s">
        <v>69</v>
      </c>
      <c r="BIX7" t="s">
        <v>69</v>
      </c>
      <c r="BIY7" t="s">
        <v>69</v>
      </c>
      <c r="BIZ7" t="s">
        <v>69</v>
      </c>
      <c r="BJA7" t="s">
        <v>69</v>
      </c>
      <c r="BJB7" t="s">
        <v>69</v>
      </c>
      <c r="BJC7" t="s">
        <v>69</v>
      </c>
      <c r="CGX7" t="s">
        <v>6597</v>
      </c>
      <c r="CGY7">
        <v>6</v>
      </c>
      <c r="CGZ7" t="s">
        <v>6598</v>
      </c>
      <c r="CHA7">
        <v>1145134</v>
      </c>
    </row>
    <row r="8" spans="1:2237" x14ac:dyDescent="0.3">
      <c r="A8" t="s">
        <v>6613</v>
      </c>
      <c r="B8" t="s">
        <v>6588</v>
      </c>
      <c r="C8">
        <v>0</v>
      </c>
      <c r="E8" t="s">
        <v>6589</v>
      </c>
      <c r="F8" t="s">
        <v>6590</v>
      </c>
      <c r="G8" t="s">
        <v>6591</v>
      </c>
      <c r="H8" t="s">
        <v>6608</v>
      </c>
      <c r="I8" t="s">
        <v>5058</v>
      </c>
      <c r="APU8" t="s">
        <v>6593</v>
      </c>
      <c r="APV8" t="s">
        <v>6601</v>
      </c>
      <c r="APW8" t="s">
        <v>69</v>
      </c>
      <c r="APX8" t="s">
        <v>2808</v>
      </c>
      <c r="APY8" t="s">
        <v>69</v>
      </c>
      <c r="APZ8" t="s">
        <v>69</v>
      </c>
      <c r="AQA8" t="s">
        <v>69</v>
      </c>
      <c r="AQB8">
        <v>27</v>
      </c>
      <c r="AQC8" t="s">
        <v>22</v>
      </c>
      <c r="AQD8" t="s">
        <v>22</v>
      </c>
      <c r="AQE8" t="s">
        <v>22</v>
      </c>
      <c r="ATA8" t="s">
        <v>21</v>
      </c>
      <c r="ATB8" s="30">
        <v>40645</v>
      </c>
      <c r="ATC8" t="s">
        <v>22</v>
      </c>
      <c r="ATE8" t="s">
        <v>22</v>
      </c>
      <c r="ATG8" t="s">
        <v>6595</v>
      </c>
      <c r="ATH8" t="s">
        <v>69</v>
      </c>
      <c r="ATI8" t="s">
        <v>69</v>
      </c>
      <c r="ATJ8" t="s">
        <v>69</v>
      </c>
      <c r="ATK8" t="s">
        <v>69</v>
      </c>
      <c r="ATL8" t="s">
        <v>2808</v>
      </c>
      <c r="ATM8" t="s">
        <v>69</v>
      </c>
      <c r="ATO8" t="s">
        <v>273</v>
      </c>
      <c r="ATY8" t="s">
        <v>12</v>
      </c>
      <c r="ATZ8" s="30">
        <v>40675</v>
      </c>
      <c r="AUA8" t="s">
        <v>22</v>
      </c>
      <c r="BHM8" t="s">
        <v>69</v>
      </c>
      <c r="BHN8" t="s">
        <v>69</v>
      </c>
      <c r="BHO8" t="s">
        <v>69</v>
      </c>
      <c r="BHP8" t="s">
        <v>69</v>
      </c>
      <c r="BHQ8" t="s">
        <v>69</v>
      </c>
      <c r="BHR8" t="s">
        <v>69</v>
      </c>
      <c r="BHS8" t="s">
        <v>69</v>
      </c>
      <c r="BHT8" t="s">
        <v>69</v>
      </c>
      <c r="BIW8" t="s">
        <v>69</v>
      </c>
      <c r="BIX8" t="s">
        <v>69</v>
      </c>
      <c r="BIY8" t="s">
        <v>69</v>
      </c>
      <c r="BIZ8" t="s">
        <v>69</v>
      </c>
      <c r="BJA8" t="s">
        <v>69</v>
      </c>
      <c r="BJB8" t="s">
        <v>69</v>
      </c>
      <c r="BJC8" t="s">
        <v>69</v>
      </c>
      <c r="CGX8" t="s">
        <v>6597</v>
      </c>
      <c r="CGY8">
        <v>7</v>
      </c>
      <c r="CGZ8" t="s">
        <v>6598</v>
      </c>
      <c r="CHA8">
        <v>1145134</v>
      </c>
    </row>
    <row r="9" spans="1:2237" x14ac:dyDescent="0.3">
      <c r="A9" t="s">
        <v>6614</v>
      </c>
      <c r="B9" t="s">
        <v>6588</v>
      </c>
      <c r="C9">
        <v>0</v>
      </c>
      <c r="E9" t="s">
        <v>6589</v>
      </c>
      <c r="F9" t="s">
        <v>6590</v>
      </c>
      <c r="G9" t="s">
        <v>6591</v>
      </c>
      <c r="H9" t="s">
        <v>6592</v>
      </c>
      <c r="I9" t="s">
        <v>5058</v>
      </c>
      <c r="APU9" t="s">
        <v>6593</v>
      </c>
      <c r="APV9" t="s">
        <v>6615</v>
      </c>
      <c r="APW9" t="s">
        <v>2808</v>
      </c>
      <c r="APX9" t="s">
        <v>2808</v>
      </c>
      <c r="APY9" t="s">
        <v>69</v>
      </c>
      <c r="APZ9" t="s">
        <v>69</v>
      </c>
      <c r="AQA9" t="s">
        <v>69</v>
      </c>
      <c r="AQB9">
        <v>17</v>
      </c>
      <c r="AQC9" t="s">
        <v>22</v>
      </c>
      <c r="AQD9" t="s">
        <v>22</v>
      </c>
      <c r="AQE9" t="s">
        <v>22</v>
      </c>
      <c r="AQG9" t="s">
        <v>21</v>
      </c>
      <c r="AQH9" t="s">
        <v>6616</v>
      </c>
      <c r="AQI9" t="s">
        <v>22</v>
      </c>
      <c r="AQK9" t="s">
        <v>6595</v>
      </c>
      <c r="AQL9" t="s">
        <v>69</v>
      </c>
      <c r="AQM9" t="s">
        <v>69</v>
      </c>
      <c r="AQN9" t="s">
        <v>69</v>
      </c>
      <c r="AQO9" t="s">
        <v>69</v>
      </c>
      <c r="AQP9" t="s">
        <v>2808</v>
      </c>
      <c r="AQQ9" t="s">
        <v>69</v>
      </c>
      <c r="AQS9" t="s">
        <v>274</v>
      </c>
      <c r="AQU9">
        <v>3</v>
      </c>
      <c r="AQV9" t="s">
        <v>69</v>
      </c>
      <c r="AQW9" t="s">
        <v>69</v>
      </c>
      <c r="AQX9" t="s">
        <v>2808</v>
      </c>
      <c r="AQY9" t="s">
        <v>69</v>
      </c>
      <c r="AQZ9" t="s">
        <v>69</v>
      </c>
      <c r="ARB9" t="s">
        <v>69</v>
      </c>
      <c r="ATA9" t="s">
        <v>21</v>
      </c>
      <c r="ATB9" t="s">
        <v>6616</v>
      </c>
      <c r="ATC9" t="s">
        <v>22</v>
      </c>
      <c r="ATE9" t="s">
        <v>22</v>
      </c>
      <c r="ATG9" t="s">
        <v>6595</v>
      </c>
      <c r="ATH9" t="s">
        <v>69</v>
      </c>
      <c r="ATI9" t="s">
        <v>69</v>
      </c>
      <c r="ATJ9" t="s">
        <v>69</v>
      </c>
      <c r="ATK9" t="s">
        <v>69</v>
      </c>
      <c r="ATL9" t="s">
        <v>2808</v>
      </c>
      <c r="ATM9" t="s">
        <v>69</v>
      </c>
      <c r="ATO9" t="s">
        <v>274</v>
      </c>
      <c r="ATQ9">
        <v>3</v>
      </c>
      <c r="ATR9" t="s">
        <v>69</v>
      </c>
      <c r="ATS9" t="s">
        <v>69</v>
      </c>
      <c r="ATT9" t="s">
        <v>2808</v>
      </c>
      <c r="ATU9" t="s">
        <v>69</v>
      </c>
      <c r="ATV9" t="s">
        <v>69</v>
      </c>
      <c r="ATX9" t="s">
        <v>69</v>
      </c>
      <c r="BAF9" t="s">
        <v>69</v>
      </c>
      <c r="BAG9" t="s">
        <v>69</v>
      </c>
      <c r="BAH9" t="s">
        <v>69</v>
      </c>
      <c r="BAI9" t="s">
        <v>69</v>
      </c>
      <c r="BAJ9" t="s">
        <v>69</v>
      </c>
      <c r="BAK9" t="s">
        <v>69</v>
      </c>
      <c r="BAL9" t="s">
        <v>69</v>
      </c>
      <c r="BAM9" t="s">
        <v>69</v>
      </c>
      <c r="BAN9">
        <v>20</v>
      </c>
      <c r="BAO9">
        <v>90</v>
      </c>
      <c r="BAP9">
        <v>70</v>
      </c>
      <c r="BAQ9">
        <v>20</v>
      </c>
      <c r="BAR9">
        <v>36</v>
      </c>
      <c r="BAV9" t="s">
        <v>6616</v>
      </c>
      <c r="BAW9" t="s">
        <v>6616</v>
      </c>
      <c r="BAX9" t="s">
        <v>6616</v>
      </c>
      <c r="BAY9" t="s">
        <v>6616</v>
      </c>
      <c r="BAZ9" t="s">
        <v>6616</v>
      </c>
      <c r="BBO9" t="s">
        <v>69</v>
      </c>
      <c r="BBP9" t="s">
        <v>69</v>
      </c>
      <c r="BBQ9" t="s">
        <v>69</v>
      </c>
      <c r="BBR9" t="s">
        <v>69</v>
      </c>
      <c r="BCK9" t="s">
        <v>69</v>
      </c>
      <c r="BCL9" t="s">
        <v>69</v>
      </c>
      <c r="BCM9" t="s">
        <v>69</v>
      </c>
      <c r="BCN9" t="s">
        <v>69</v>
      </c>
      <c r="BCO9" t="s">
        <v>69</v>
      </c>
      <c r="BCP9" t="s">
        <v>69</v>
      </c>
      <c r="BCQ9" t="s">
        <v>69</v>
      </c>
      <c r="BCR9" t="s">
        <v>69</v>
      </c>
      <c r="BCS9" t="s">
        <v>69</v>
      </c>
      <c r="BCT9" t="s">
        <v>69</v>
      </c>
      <c r="BCU9" t="s">
        <v>69</v>
      </c>
      <c r="BHM9" t="s">
        <v>69</v>
      </c>
      <c r="BHN9" t="s">
        <v>69</v>
      </c>
      <c r="BHO9" t="s">
        <v>69</v>
      </c>
      <c r="BHP9" t="s">
        <v>69</v>
      </c>
      <c r="BHQ9" t="s">
        <v>69</v>
      </c>
      <c r="BHR9" t="s">
        <v>69</v>
      </c>
      <c r="BHS9" t="s">
        <v>69</v>
      </c>
      <c r="BHT9" t="s">
        <v>69</v>
      </c>
      <c r="BHU9">
        <v>80</v>
      </c>
      <c r="BHV9">
        <v>90</v>
      </c>
      <c r="BHW9">
        <v>70</v>
      </c>
      <c r="BHX9">
        <v>20</v>
      </c>
      <c r="BHY9">
        <v>36</v>
      </c>
      <c r="BIC9" t="s">
        <v>6616</v>
      </c>
      <c r="BID9" t="s">
        <v>6616</v>
      </c>
      <c r="BIE9" t="s">
        <v>6616</v>
      </c>
      <c r="BIF9" t="s">
        <v>6616</v>
      </c>
      <c r="BIG9" t="s">
        <v>6616</v>
      </c>
      <c r="BIW9" t="s">
        <v>69</v>
      </c>
      <c r="BIX9" t="s">
        <v>69</v>
      </c>
      <c r="BIY9" t="s">
        <v>69</v>
      </c>
      <c r="BIZ9" t="s">
        <v>69</v>
      </c>
      <c r="BJA9" t="s">
        <v>69</v>
      </c>
      <c r="BJB9" t="s">
        <v>69</v>
      </c>
      <c r="BJC9" t="s">
        <v>69</v>
      </c>
      <c r="CGX9" t="s">
        <v>6597</v>
      </c>
      <c r="CGY9">
        <v>8</v>
      </c>
      <c r="CGZ9" t="s">
        <v>6598</v>
      </c>
      <c r="CHA9">
        <v>1145134</v>
      </c>
    </row>
    <row r="10" spans="1:2237" x14ac:dyDescent="0.3">
      <c r="A10" t="s">
        <v>6617</v>
      </c>
      <c r="B10" t="s">
        <v>6588</v>
      </c>
      <c r="C10">
        <v>0</v>
      </c>
      <c r="E10" t="s">
        <v>6589</v>
      </c>
      <c r="F10" t="s">
        <v>6590</v>
      </c>
      <c r="G10" t="s">
        <v>6591</v>
      </c>
      <c r="H10" t="s">
        <v>6608</v>
      </c>
      <c r="I10" t="s">
        <v>5058</v>
      </c>
      <c r="APU10" t="s">
        <v>6593</v>
      </c>
      <c r="APV10" t="s">
        <v>6601</v>
      </c>
      <c r="APW10" t="s">
        <v>69</v>
      </c>
      <c r="APX10" t="s">
        <v>2808</v>
      </c>
      <c r="APY10" t="s">
        <v>69</v>
      </c>
      <c r="APZ10" t="s">
        <v>69</v>
      </c>
      <c r="AQA10" t="s">
        <v>69</v>
      </c>
      <c r="AQB10">
        <v>35</v>
      </c>
      <c r="AQC10" t="s">
        <v>22</v>
      </c>
      <c r="AQD10" t="s">
        <v>22</v>
      </c>
      <c r="AQE10" t="s">
        <v>22</v>
      </c>
      <c r="ATA10" t="s">
        <v>21</v>
      </c>
      <c r="ATB10" s="30">
        <v>40857</v>
      </c>
      <c r="ATC10" t="s">
        <v>22</v>
      </c>
      <c r="ATE10" t="s">
        <v>22</v>
      </c>
      <c r="ATG10" t="s">
        <v>6618</v>
      </c>
      <c r="ATH10" t="s">
        <v>69</v>
      </c>
      <c r="ATI10" t="s">
        <v>69</v>
      </c>
      <c r="ATJ10" t="s">
        <v>69</v>
      </c>
      <c r="ATK10" t="s">
        <v>69</v>
      </c>
      <c r="ATL10" t="s">
        <v>69</v>
      </c>
      <c r="ATM10" t="s">
        <v>2808</v>
      </c>
      <c r="ATO10" t="s">
        <v>273</v>
      </c>
      <c r="ATY10" t="s">
        <v>12</v>
      </c>
      <c r="ATZ10" s="30">
        <v>40887</v>
      </c>
      <c r="AUA10" t="s">
        <v>22</v>
      </c>
      <c r="BHM10" t="s">
        <v>69</v>
      </c>
      <c r="BHN10" t="s">
        <v>69</v>
      </c>
      <c r="BHO10" t="s">
        <v>69</v>
      </c>
      <c r="BHP10" t="s">
        <v>69</v>
      </c>
      <c r="BHQ10" t="s">
        <v>69</v>
      </c>
      <c r="BHR10" t="s">
        <v>69</v>
      </c>
      <c r="BHS10" t="s">
        <v>69</v>
      </c>
      <c r="BHT10" t="s">
        <v>69</v>
      </c>
      <c r="BIW10" t="s">
        <v>69</v>
      </c>
      <c r="BIX10" t="s">
        <v>69</v>
      </c>
      <c r="BIY10" t="s">
        <v>69</v>
      </c>
      <c r="BIZ10" t="s">
        <v>69</v>
      </c>
      <c r="BJA10" t="s">
        <v>69</v>
      </c>
      <c r="BJB10" t="s">
        <v>69</v>
      </c>
      <c r="BJC10" t="s">
        <v>69</v>
      </c>
      <c r="CGX10" t="s">
        <v>6597</v>
      </c>
      <c r="CGY10">
        <v>9</v>
      </c>
      <c r="CGZ10" t="s">
        <v>6598</v>
      </c>
      <c r="CHA10">
        <v>1145134</v>
      </c>
    </row>
    <row r="11" spans="1:2237" x14ac:dyDescent="0.3">
      <c r="A11" t="s">
        <v>6619</v>
      </c>
      <c r="B11" t="s">
        <v>6588</v>
      </c>
      <c r="C11">
        <v>0</v>
      </c>
      <c r="E11" t="s">
        <v>6589</v>
      </c>
      <c r="F11" t="s">
        <v>6590</v>
      </c>
      <c r="G11" t="s">
        <v>6591</v>
      </c>
      <c r="H11" t="s">
        <v>6600</v>
      </c>
      <c r="I11" t="s">
        <v>5058</v>
      </c>
      <c r="APU11" t="s">
        <v>6593</v>
      </c>
      <c r="APV11" t="s">
        <v>6620</v>
      </c>
      <c r="APW11" t="s">
        <v>69</v>
      </c>
      <c r="APX11" t="s">
        <v>2808</v>
      </c>
      <c r="APY11" t="s">
        <v>2808</v>
      </c>
      <c r="APZ11" t="s">
        <v>69</v>
      </c>
      <c r="AQA11" t="s">
        <v>69</v>
      </c>
      <c r="AQB11">
        <v>19</v>
      </c>
      <c r="AQC11" t="s">
        <v>236</v>
      </c>
      <c r="AQD11" t="s">
        <v>240</v>
      </c>
      <c r="AQE11" t="s">
        <v>247</v>
      </c>
      <c r="ATA11" t="s">
        <v>21</v>
      </c>
      <c r="ATB11" s="30">
        <v>41185</v>
      </c>
      <c r="ATC11" t="s">
        <v>22</v>
      </c>
      <c r="ATE11" t="s">
        <v>254</v>
      </c>
      <c r="ATF11">
        <v>40</v>
      </c>
      <c r="ATG11" t="s">
        <v>6595</v>
      </c>
      <c r="ATH11" t="s">
        <v>69</v>
      </c>
      <c r="ATI11" t="s">
        <v>69</v>
      </c>
      <c r="ATJ11" t="s">
        <v>69</v>
      </c>
      <c r="ATK11" t="s">
        <v>69</v>
      </c>
      <c r="ATL11" t="s">
        <v>2808</v>
      </c>
      <c r="ATM11" t="s">
        <v>69</v>
      </c>
      <c r="ATO11" t="s">
        <v>274</v>
      </c>
      <c r="ATQ11">
        <v>99</v>
      </c>
      <c r="ATR11" t="s">
        <v>69</v>
      </c>
      <c r="ATS11" t="s">
        <v>69</v>
      </c>
      <c r="ATT11" t="s">
        <v>69</v>
      </c>
      <c r="ATU11" t="s">
        <v>69</v>
      </c>
      <c r="ATV11" t="s">
        <v>2808</v>
      </c>
      <c r="ATW11" t="s">
        <v>6621</v>
      </c>
      <c r="ATX11" t="s">
        <v>69</v>
      </c>
      <c r="AVW11" t="s">
        <v>21</v>
      </c>
      <c r="AVX11" s="30">
        <v>41185</v>
      </c>
      <c r="AVY11" t="s">
        <v>22</v>
      </c>
      <c r="AWA11" t="s">
        <v>254</v>
      </c>
      <c r="AWB11">
        <v>40</v>
      </c>
      <c r="AWC11" t="s">
        <v>6595</v>
      </c>
      <c r="AWD11" t="s">
        <v>69</v>
      </c>
      <c r="AWE11" t="s">
        <v>69</v>
      </c>
      <c r="AWF11" t="s">
        <v>69</v>
      </c>
      <c r="AWG11" t="s">
        <v>69</v>
      </c>
      <c r="AWH11" t="s">
        <v>2808</v>
      </c>
      <c r="AWI11" t="s">
        <v>69</v>
      </c>
      <c r="AWK11" t="s">
        <v>274</v>
      </c>
      <c r="AWM11">
        <v>99</v>
      </c>
      <c r="AWN11" t="s">
        <v>69</v>
      </c>
      <c r="AWO11" t="s">
        <v>69</v>
      </c>
      <c r="AWP11" t="s">
        <v>69</v>
      </c>
      <c r="AWQ11" t="s">
        <v>69</v>
      </c>
      <c r="AWR11" t="s">
        <v>69</v>
      </c>
      <c r="AWS11" t="s">
        <v>2808</v>
      </c>
      <c r="AWT11" t="s">
        <v>6622</v>
      </c>
      <c r="AWU11" t="s">
        <v>69</v>
      </c>
      <c r="BHJ11" t="s">
        <v>6623</v>
      </c>
      <c r="BHM11" t="s">
        <v>2808</v>
      </c>
      <c r="BHN11" t="s">
        <v>2808</v>
      </c>
      <c r="BHO11" t="s">
        <v>2808</v>
      </c>
      <c r="BHP11" t="s">
        <v>2808</v>
      </c>
      <c r="BHQ11" t="s">
        <v>2808</v>
      </c>
      <c r="BHR11" t="s">
        <v>2808</v>
      </c>
      <c r="BHS11" t="s">
        <v>69</v>
      </c>
      <c r="BHT11" t="s">
        <v>69</v>
      </c>
      <c r="BHU11">
        <v>125</v>
      </c>
      <c r="BHV11">
        <v>130</v>
      </c>
      <c r="BHW11">
        <v>80</v>
      </c>
      <c r="BHX11">
        <v>42</v>
      </c>
      <c r="BHY11">
        <v>37.5</v>
      </c>
      <c r="BHZ11" t="s">
        <v>6624</v>
      </c>
      <c r="BIC11" s="30">
        <v>41185</v>
      </c>
      <c r="BID11" s="30">
        <v>41185</v>
      </c>
      <c r="BIE11" s="30">
        <v>41185</v>
      </c>
      <c r="BIF11" s="30">
        <v>41185</v>
      </c>
      <c r="BIG11" s="30">
        <v>41185</v>
      </c>
      <c r="BIH11" s="30">
        <v>41185</v>
      </c>
      <c r="BIW11" t="s">
        <v>69</v>
      </c>
      <c r="BIX11" t="s">
        <v>69</v>
      </c>
      <c r="BIY11" t="s">
        <v>69</v>
      </c>
      <c r="BIZ11" t="s">
        <v>69</v>
      </c>
      <c r="BJA11" t="s">
        <v>69</v>
      </c>
      <c r="BJB11" t="s">
        <v>69</v>
      </c>
      <c r="BJC11" t="s">
        <v>69</v>
      </c>
      <c r="BNS11" t="s">
        <v>6623</v>
      </c>
      <c r="BNV11" t="s">
        <v>2808</v>
      </c>
      <c r="BNW11" t="s">
        <v>2808</v>
      </c>
      <c r="BNX11" t="s">
        <v>2808</v>
      </c>
      <c r="BNY11" t="s">
        <v>2808</v>
      </c>
      <c r="BNZ11" t="s">
        <v>2808</v>
      </c>
      <c r="BOA11" t="s">
        <v>2808</v>
      </c>
      <c r="BOB11" t="s">
        <v>69</v>
      </c>
      <c r="BOC11" t="s">
        <v>69</v>
      </c>
      <c r="BOD11">
        <v>125</v>
      </c>
      <c r="BOE11">
        <v>130</v>
      </c>
      <c r="BOF11">
        <v>80</v>
      </c>
      <c r="BOG11">
        <v>42</v>
      </c>
      <c r="BOH11">
        <v>37.5</v>
      </c>
      <c r="BOI11">
        <v>140</v>
      </c>
      <c r="BOL11" s="30">
        <v>41185</v>
      </c>
      <c r="BOM11" s="30">
        <v>41185</v>
      </c>
      <c r="BON11" s="30">
        <v>41185</v>
      </c>
      <c r="BOO11" s="30">
        <v>41185</v>
      </c>
      <c r="BOP11" s="30">
        <v>41185</v>
      </c>
      <c r="BOQ11" s="30">
        <v>41185</v>
      </c>
      <c r="BPE11" t="s">
        <v>69</v>
      </c>
      <c r="BPF11" t="s">
        <v>69</v>
      </c>
      <c r="BPG11" t="s">
        <v>69</v>
      </c>
      <c r="BPH11" t="s">
        <v>69</v>
      </c>
      <c r="BPI11" t="s">
        <v>69</v>
      </c>
      <c r="BPJ11" t="s">
        <v>69</v>
      </c>
      <c r="BPK11" t="s">
        <v>69</v>
      </c>
      <c r="BPL11" t="s">
        <v>69</v>
      </c>
      <c r="BQG11" t="s">
        <v>69</v>
      </c>
      <c r="BQH11" t="s">
        <v>69</v>
      </c>
      <c r="BQI11" t="s">
        <v>69</v>
      </c>
      <c r="BQJ11" t="s">
        <v>69</v>
      </c>
      <c r="BQK11" t="s">
        <v>69</v>
      </c>
      <c r="BQL11" t="s">
        <v>69</v>
      </c>
      <c r="BQM11" t="s">
        <v>69</v>
      </c>
      <c r="CGX11" t="s">
        <v>6597</v>
      </c>
      <c r="CGY11">
        <v>10</v>
      </c>
      <c r="CGZ11" t="s">
        <v>6598</v>
      </c>
      <c r="CHA11">
        <v>1145134</v>
      </c>
    </row>
    <row r="12" spans="1:2237" x14ac:dyDescent="0.3">
      <c r="A12" t="s">
        <v>6625</v>
      </c>
      <c r="B12" t="s">
        <v>6588</v>
      </c>
      <c r="C12">
        <v>0</v>
      </c>
      <c r="E12" t="s">
        <v>6589</v>
      </c>
      <c r="F12" t="s">
        <v>6590</v>
      </c>
      <c r="G12" t="s">
        <v>6591</v>
      </c>
      <c r="H12" t="s">
        <v>6592</v>
      </c>
      <c r="I12" t="s">
        <v>5058</v>
      </c>
      <c r="APU12" t="s">
        <v>6593</v>
      </c>
      <c r="APV12" t="s">
        <v>6615</v>
      </c>
      <c r="APW12" t="s">
        <v>2808</v>
      </c>
      <c r="APX12" t="s">
        <v>2808</v>
      </c>
      <c r="APY12" t="s">
        <v>69</v>
      </c>
      <c r="APZ12" t="s">
        <v>69</v>
      </c>
      <c r="AQA12" t="s">
        <v>69</v>
      </c>
      <c r="AQB12">
        <v>30</v>
      </c>
      <c r="AQC12" t="s">
        <v>22</v>
      </c>
      <c r="AQD12" t="s">
        <v>22</v>
      </c>
      <c r="AQE12" t="s">
        <v>22</v>
      </c>
      <c r="AQG12" t="s">
        <v>21</v>
      </c>
      <c r="AQH12" t="s">
        <v>6626</v>
      </c>
      <c r="AQI12" t="s">
        <v>27</v>
      </c>
      <c r="AQJ12" s="29">
        <v>0.6875</v>
      </c>
      <c r="AQK12" t="s">
        <v>6595</v>
      </c>
      <c r="AQL12" t="s">
        <v>69</v>
      </c>
      <c r="AQM12" t="s">
        <v>69</v>
      </c>
      <c r="AQN12" t="s">
        <v>69</v>
      </c>
      <c r="AQO12" t="s">
        <v>69</v>
      </c>
      <c r="AQP12" t="s">
        <v>2808</v>
      </c>
      <c r="AQQ12" t="s">
        <v>69</v>
      </c>
      <c r="AQS12" t="s">
        <v>274</v>
      </c>
      <c r="AQU12">
        <v>3</v>
      </c>
      <c r="AQV12" t="s">
        <v>69</v>
      </c>
      <c r="AQW12" t="s">
        <v>69</v>
      </c>
      <c r="AQX12" t="s">
        <v>2808</v>
      </c>
      <c r="AQY12" t="s">
        <v>69</v>
      </c>
      <c r="AQZ12" t="s">
        <v>69</v>
      </c>
      <c r="ARB12" t="s">
        <v>69</v>
      </c>
      <c r="ATA12" t="s">
        <v>21</v>
      </c>
      <c r="ATB12" t="s">
        <v>6626</v>
      </c>
      <c r="ATC12" t="s">
        <v>27</v>
      </c>
      <c r="ATD12" s="29">
        <v>0.6875</v>
      </c>
      <c r="ATE12" t="s">
        <v>22</v>
      </c>
      <c r="ATG12" t="s">
        <v>6595</v>
      </c>
      <c r="ATH12" t="s">
        <v>69</v>
      </c>
      <c r="ATI12" t="s">
        <v>69</v>
      </c>
      <c r="ATJ12" t="s">
        <v>69</v>
      </c>
      <c r="ATK12" t="s">
        <v>69</v>
      </c>
      <c r="ATL12" t="s">
        <v>2808</v>
      </c>
      <c r="ATM12" t="s">
        <v>69</v>
      </c>
      <c r="ATO12" t="s">
        <v>274</v>
      </c>
      <c r="ATQ12">
        <v>3</v>
      </c>
      <c r="ATR12" t="s">
        <v>69</v>
      </c>
      <c r="ATS12" t="s">
        <v>69</v>
      </c>
      <c r="ATT12" t="s">
        <v>2808</v>
      </c>
      <c r="ATU12" t="s">
        <v>69</v>
      </c>
      <c r="ATV12" t="s">
        <v>69</v>
      </c>
      <c r="ATX12" t="s">
        <v>69</v>
      </c>
      <c r="BAF12" t="s">
        <v>2808</v>
      </c>
      <c r="BAG12" t="s">
        <v>2808</v>
      </c>
      <c r="BAH12" t="s">
        <v>2808</v>
      </c>
      <c r="BAI12" t="s">
        <v>2808</v>
      </c>
      <c r="BAJ12" t="s">
        <v>2808</v>
      </c>
      <c r="BAK12" t="s">
        <v>69</v>
      </c>
      <c r="BAL12" t="s">
        <v>69</v>
      </c>
      <c r="BAM12" t="s">
        <v>69</v>
      </c>
      <c r="BAN12">
        <v>100</v>
      </c>
      <c r="BAO12">
        <v>100</v>
      </c>
      <c r="BAP12">
        <v>70</v>
      </c>
      <c r="BAQ12">
        <v>25</v>
      </c>
      <c r="BAR12">
        <v>37.5</v>
      </c>
      <c r="BAV12" t="s">
        <v>6626</v>
      </c>
      <c r="BAW12" t="s">
        <v>6626</v>
      </c>
      <c r="BAX12" t="s">
        <v>6626</v>
      </c>
      <c r="BAY12" t="s">
        <v>6626</v>
      </c>
      <c r="BAZ12" t="s">
        <v>6626</v>
      </c>
      <c r="BBD12" s="29">
        <v>0.6875</v>
      </c>
      <c r="BBE12" s="29">
        <v>0.6875</v>
      </c>
      <c r="BBF12" s="29">
        <v>0.6875</v>
      </c>
      <c r="BBG12" s="29">
        <v>0.6875</v>
      </c>
      <c r="BBH12" s="29">
        <v>0.6875</v>
      </c>
      <c r="BBO12" t="s">
        <v>69</v>
      </c>
      <c r="BBP12" t="s">
        <v>69</v>
      </c>
      <c r="BBQ12" t="s">
        <v>69</v>
      </c>
      <c r="BBR12" t="s">
        <v>69</v>
      </c>
      <c r="BCK12" t="s">
        <v>69</v>
      </c>
      <c r="BCL12" t="s">
        <v>69</v>
      </c>
      <c r="BCM12" t="s">
        <v>69</v>
      </c>
      <c r="BCN12" t="s">
        <v>69</v>
      </c>
      <c r="BCO12" t="s">
        <v>69</v>
      </c>
      <c r="BCP12" t="s">
        <v>69</v>
      </c>
      <c r="BCQ12" t="s">
        <v>69</v>
      </c>
      <c r="BCR12" t="s">
        <v>69</v>
      </c>
      <c r="BCS12" t="s">
        <v>69</v>
      </c>
      <c r="BCT12" t="s">
        <v>69</v>
      </c>
      <c r="BCU12" t="s">
        <v>69</v>
      </c>
      <c r="BHM12" t="s">
        <v>2808</v>
      </c>
      <c r="BHN12" t="s">
        <v>2808</v>
      </c>
      <c r="BHO12" t="s">
        <v>2808</v>
      </c>
      <c r="BHP12" t="s">
        <v>2808</v>
      </c>
      <c r="BHQ12" t="s">
        <v>2808</v>
      </c>
      <c r="BHR12" t="s">
        <v>69</v>
      </c>
      <c r="BHS12" t="s">
        <v>69</v>
      </c>
      <c r="BHT12" t="s">
        <v>69</v>
      </c>
      <c r="BHU12">
        <v>100</v>
      </c>
      <c r="BHV12">
        <v>100</v>
      </c>
      <c r="BHW12">
        <v>70</v>
      </c>
      <c r="BHX12">
        <v>25</v>
      </c>
      <c r="BHY12">
        <v>37.5</v>
      </c>
      <c r="BIC12" t="s">
        <v>6626</v>
      </c>
      <c r="BID12" t="s">
        <v>6626</v>
      </c>
      <c r="BIE12" t="s">
        <v>6626</v>
      </c>
      <c r="BIF12" t="s">
        <v>6626</v>
      </c>
      <c r="BIG12" t="s">
        <v>6626</v>
      </c>
      <c r="BIK12" s="29">
        <v>0.6875</v>
      </c>
      <c r="BIL12" s="29">
        <v>0.6875</v>
      </c>
      <c r="BIM12" s="29">
        <v>0.6875</v>
      </c>
      <c r="BIN12" s="29">
        <v>0.6875</v>
      </c>
      <c r="BIO12" s="29">
        <v>0.6875</v>
      </c>
      <c r="BIW12" t="s">
        <v>69</v>
      </c>
      <c r="BIX12" t="s">
        <v>69</v>
      </c>
      <c r="BIY12" t="s">
        <v>69</v>
      </c>
      <c r="BIZ12" t="s">
        <v>69</v>
      </c>
      <c r="BJA12" t="s">
        <v>69</v>
      </c>
      <c r="BJB12" t="s">
        <v>69</v>
      </c>
      <c r="BJC12" t="s">
        <v>69</v>
      </c>
      <c r="CGX12" t="s">
        <v>6597</v>
      </c>
      <c r="CGY12">
        <v>11</v>
      </c>
      <c r="CGZ12" t="s">
        <v>6598</v>
      </c>
      <c r="CHA12">
        <v>1145134</v>
      </c>
    </row>
    <row r="13" spans="1:2237" x14ac:dyDescent="0.3">
      <c r="A13" t="s">
        <v>6627</v>
      </c>
      <c r="B13" t="s">
        <v>6588</v>
      </c>
      <c r="C13">
        <v>0</v>
      </c>
      <c r="E13" t="s">
        <v>6589</v>
      </c>
      <c r="F13" t="s">
        <v>6590</v>
      </c>
      <c r="G13" t="s">
        <v>6591</v>
      </c>
      <c r="H13" t="s">
        <v>6608</v>
      </c>
      <c r="I13" t="s">
        <v>5058</v>
      </c>
      <c r="APU13" t="s">
        <v>6593</v>
      </c>
      <c r="APV13" t="s">
        <v>6601</v>
      </c>
      <c r="APW13" t="s">
        <v>69</v>
      </c>
      <c r="APX13" t="s">
        <v>2808</v>
      </c>
      <c r="APY13" t="s">
        <v>69</v>
      </c>
      <c r="APZ13" t="s">
        <v>69</v>
      </c>
      <c r="AQA13" t="s">
        <v>69</v>
      </c>
      <c r="AQB13">
        <v>25</v>
      </c>
      <c r="AQC13" t="s">
        <v>22</v>
      </c>
      <c r="AQD13" t="s">
        <v>22</v>
      </c>
      <c r="AQE13" t="s">
        <v>22</v>
      </c>
      <c r="ATA13" t="s">
        <v>21</v>
      </c>
      <c r="ATB13" s="30">
        <v>40825</v>
      </c>
      <c r="ATC13" t="s">
        <v>22</v>
      </c>
      <c r="ATE13" t="s">
        <v>22</v>
      </c>
      <c r="ATG13" t="s">
        <v>6595</v>
      </c>
      <c r="ATH13" t="s">
        <v>69</v>
      </c>
      <c r="ATI13" t="s">
        <v>69</v>
      </c>
      <c r="ATJ13" t="s">
        <v>69</v>
      </c>
      <c r="ATK13" t="s">
        <v>69</v>
      </c>
      <c r="ATL13" t="s">
        <v>2808</v>
      </c>
      <c r="ATM13" t="s">
        <v>69</v>
      </c>
      <c r="ATO13" t="s">
        <v>273</v>
      </c>
      <c r="ATY13" t="s">
        <v>12</v>
      </c>
      <c r="ATZ13" s="30">
        <v>40886</v>
      </c>
      <c r="AUA13" t="s">
        <v>22</v>
      </c>
      <c r="BHM13" t="s">
        <v>69</v>
      </c>
      <c r="BHN13" t="s">
        <v>69</v>
      </c>
      <c r="BHO13" t="s">
        <v>69</v>
      </c>
      <c r="BHP13" t="s">
        <v>69</v>
      </c>
      <c r="BHQ13" t="s">
        <v>69</v>
      </c>
      <c r="BHR13" t="s">
        <v>69</v>
      </c>
      <c r="BHS13" t="s">
        <v>69</v>
      </c>
      <c r="BHT13" t="s">
        <v>69</v>
      </c>
      <c r="BIW13" t="s">
        <v>69</v>
      </c>
      <c r="BIX13" t="s">
        <v>69</v>
      </c>
      <c r="BIY13" t="s">
        <v>69</v>
      </c>
      <c r="BIZ13" t="s">
        <v>69</v>
      </c>
      <c r="BJA13" t="s">
        <v>69</v>
      </c>
      <c r="BJB13" t="s">
        <v>69</v>
      </c>
      <c r="BJC13" t="s">
        <v>69</v>
      </c>
      <c r="CGX13" t="s">
        <v>6597</v>
      </c>
      <c r="CGY13">
        <v>12</v>
      </c>
      <c r="CGZ13" t="s">
        <v>6598</v>
      </c>
      <c r="CHA13">
        <v>1145134</v>
      </c>
    </row>
    <row r="14" spans="1:2237" x14ac:dyDescent="0.3">
      <c r="A14" t="s">
        <v>6628</v>
      </c>
      <c r="B14" t="s">
        <v>6588</v>
      </c>
      <c r="C14">
        <v>0</v>
      </c>
      <c r="E14" t="s">
        <v>6589</v>
      </c>
      <c r="F14" t="s">
        <v>6590</v>
      </c>
      <c r="G14" t="s">
        <v>6591</v>
      </c>
      <c r="H14" t="s">
        <v>6608</v>
      </c>
      <c r="I14" t="s">
        <v>5058</v>
      </c>
      <c r="APU14" t="s">
        <v>6593</v>
      </c>
      <c r="APV14" t="s">
        <v>6629</v>
      </c>
      <c r="APW14" t="s">
        <v>2808</v>
      </c>
      <c r="APX14" t="s">
        <v>69</v>
      </c>
      <c r="APY14" t="s">
        <v>69</v>
      </c>
      <c r="APZ14" t="s">
        <v>69</v>
      </c>
      <c r="AQA14" t="s">
        <v>69</v>
      </c>
      <c r="AQB14">
        <v>30</v>
      </c>
      <c r="AQC14" t="s">
        <v>22</v>
      </c>
      <c r="AQD14" t="s">
        <v>22</v>
      </c>
      <c r="AQE14" t="s">
        <v>22</v>
      </c>
      <c r="AQG14" t="s">
        <v>21</v>
      </c>
      <c r="AQH14" s="30">
        <v>40552</v>
      </c>
      <c r="AQI14" t="s">
        <v>22</v>
      </c>
      <c r="AQK14" t="s">
        <v>6595</v>
      </c>
      <c r="AQL14" t="s">
        <v>69</v>
      </c>
      <c r="AQM14" t="s">
        <v>69</v>
      </c>
      <c r="AQN14" t="s">
        <v>69</v>
      </c>
      <c r="AQO14" t="s">
        <v>69</v>
      </c>
      <c r="AQP14" t="s">
        <v>2808</v>
      </c>
      <c r="AQQ14" t="s">
        <v>69</v>
      </c>
      <c r="AQS14" t="s">
        <v>273</v>
      </c>
      <c r="ARC14" t="s">
        <v>12</v>
      </c>
      <c r="ARD14" s="30">
        <v>40856</v>
      </c>
      <c r="ARE14" t="s">
        <v>22</v>
      </c>
      <c r="BAF14" t="s">
        <v>69</v>
      </c>
      <c r="BAG14" t="s">
        <v>69</v>
      </c>
      <c r="BAH14" t="s">
        <v>69</v>
      </c>
      <c r="BAI14" t="s">
        <v>69</v>
      </c>
      <c r="BAJ14" t="s">
        <v>69</v>
      </c>
      <c r="BAK14" t="s">
        <v>69</v>
      </c>
      <c r="BAL14" t="s">
        <v>69</v>
      </c>
      <c r="BAM14" t="s">
        <v>69</v>
      </c>
      <c r="BBO14" t="s">
        <v>69</v>
      </c>
      <c r="BBP14" t="s">
        <v>69</v>
      </c>
      <c r="BBQ14" t="s">
        <v>69</v>
      </c>
      <c r="BBR14" t="s">
        <v>69</v>
      </c>
      <c r="BCK14" t="s">
        <v>69</v>
      </c>
      <c r="BCL14" t="s">
        <v>69</v>
      </c>
      <c r="BCM14" t="s">
        <v>69</v>
      </c>
      <c r="BCN14" t="s">
        <v>69</v>
      </c>
      <c r="BCO14" t="s">
        <v>69</v>
      </c>
      <c r="BCP14" t="s">
        <v>69</v>
      </c>
      <c r="BCQ14" t="s">
        <v>69</v>
      </c>
      <c r="BCR14" t="s">
        <v>69</v>
      </c>
      <c r="BCS14" t="s">
        <v>69</v>
      </c>
      <c r="BCT14" t="s">
        <v>69</v>
      </c>
      <c r="BCU14" t="s">
        <v>69</v>
      </c>
      <c r="CGX14" t="s">
        <v>6597</v>
      </c>
      <c r="CGY14">
        <v>13</v>
      </c>
      <c r="CGZ14" t="s">
        <v>6598</v>
      </c>
      <c r="CHA14">
        <v>1145134</v>
      </c>
    </row>
    <row r="15" spans="1:2237" x14ac:dyDescent="0.3">
      <c r="A15" t="s">
        <v>6630</v>
      </c>
      <c r="B15" t="s">
        <v>6588</v>
      </c>
      <c r="C15">
        <v>0</v>
      </c>
      <c r="E15" t="s">
        <v>6589</v>
      </c>
      <c r="F15" t="s">
        <v>6590</v>
      </c>
      <c r="G15" t="s">
        <v>6591</v>
      </c>
      <c r="H15" t="s">
        <v>6592</v>
      </c>
      <c r="I15" t="s">
        <v>5058</v>
      </c>
      <c r="APU15" t="s">
        <v>6593</v>
      </c>
      <c r="APV15" t="s">
        <v>6629</v>
      </c>
      <c r="APW15" t="s">
        <v>2808</v>
      </c>
      <c r="APX15" t="s">
        <v>69</v>
      </c>
      <c r="APY15" t="s">
        <v>69</v>
      </c>
      <c r="APZ15" t="s">
        <v>69</v>
      </c>
      <c r="AQA15" t="s">
        <v>69</v>
      </c>
      <c r="AQB15">
        <v>27</v>
      </c>
      <c r="AQC15" t="s">
        <v>22</v>
      </c>
      <c r="AQD15" t="s">
        <v>22</v>
      </c>
      <c r="AQE15" t="s">
        <v>22</v>
      </c>
      <c r="AQG15" t="s">
        <v>21</v>
      </c>
      <c r="AQH15" s="30">
        <v>41093</v>
      </c>
      <c r="AQI15" t="s">
        <v>27</v>
      </c>
      <c r="AQJ15" s="29">
        <v>0.625</v>
      </c>
      <c r="AQK15" t="s">
        <v>6595</v>
      </c>
      <c r="AQL15" t="s">
        <v>69</v>
      </c>
      <c r="AQM15" t="s">
        <v>69</v>
      </c>
      <c r="AQN15" t="s">
        <v>69</v>
      </c>
      <c r="AQO15" t="s">
        <v>69</v>
      </c>
      <c r="AQP15" t="s">
        <v>2808</v>
      </c>
      <c r="AQQ15" t="s">
        <v>69</v>
      </c>
      <c r="AQS15" t="s">
        <v>274</v>
      </c>
      <c r="AQU15">
        <v>99</v>
      </c>
      <c r="AQV15" t="s">
        <v>69</v>
      </c>
      <c r="AQW15" t="s">
        <v>69</v>
      </c>
      <c r="AQX15" t="s">
        <v>69</v>
      </c>
      <c r="AQY15" t="s">
        <v>69</v>
      </c>
      <c r="AQZ15" t="s">
        <v>2808</v>
      </c>
      <c r="ARA15" t="s">
        <v>6631</v>
      </c>
      <c r="ARB15" t="s">
        <v>69</v>
      </c>
      <c r="BAF15" t="s">
        <v>2808</v>
      </c>
      <c r="BAG15" t="s">
        <v>2808</v>
      </c>
      <c r="BAH15" t="s">
        <v>2808</v>
      </c>
      <c r="BAI15" t="s">
        <v>2808</v>
      </c>
      <c r="BAJ15" t="s">
        <v>2808</v>
      </c>
      <c r="BAK15" t="s">
        <v>69</v>
      </c>
      <c r="BAL15" t="s">
        <v>69</v>
      </c>
      <c r="BAM15" t="s">
        <v>69</v>
      </c>
      <c r="BAN15">
        <v>80</v>
      </c>
      <c r="BAO15">
        <v>110</v>
      </c>
      <c r="BAP15">
        <v>20</v>
      </c>
      <c r="BAQ15">
        <v>20</v>
      </c>
      <c r="BAR15">
        <v>36</v>
      </c>
      <c r="BAV15" s="30">
        <v>41093</v>
      </c>
      <c r="BAW15" s="30">
        <v>41093</v>
      </c>
      <c r="BAX15" s="30">
        <v>41093</v>
      </c>
      <c r="BAY15" s="30">
        <v>41093</v>
      </c>
      <c r="BAZ15" s="30">
        <v>41093</v>
      </c>
      <c r="BBD15" s="29">
        <v>0.625</v>
      </c>
      <c r="BBE15" s="29">
        <v>0.625</v>
      </c>
      <c r="BBF15" s="29">
        <v>0.625</v>
      </c>
      <c r="BBG15" s="29">
        <v>0.625</v>
      </c>
      <c r="BBH15" s="29">
        <v>0.625</v>
      </c>
      <c r="BBO15" t="s">
        <v>69</v>
      </c>
      <c r="BBP15" t="s">
        <v>69</v>
      </c>
      <c r="BBQ15" t="s">
        <v>69</v>
      </c>
      <c r="BBR15" t="s">
        <v>69</v>
      </c>
      <c r="BCK15" t="s">
        <v>69</v>
      </c>
      <c r="BCL15" t="s">
        <v>69</v>
      </c>
      <c r="BCM15" t="s">
        <v>69</v>
      </c>
      <c r="BCN15" t="s">
        <v>69</v>
      </c>
      <c r="BCO15" t="s">
        <v>69</v>
      </c>
      <c r="BCP15" t="s">
        <v>69</v>
      </c>
      <c r="BCQ15" t="s">
        <v>69</v>
      </c>
      <c r="BCR15" t="s">
        <v>69</v>
      </c>
      <c r="BCS15" t="s">
        <v>69</v>
      </c>
      <c r="BCT15" t="s">
        <v>69</v>
      </c>
      <c r="BCU15" t="s">
        <v>69</v>
      </c>
      <c r="CGX15" t="s">
        <v>6597</v>
      </c>
      <c r="CGY15">
        <v>14</v>
      </c>
      <c r="CGZ15" t="s">
        <v>6598</v>
      </c>
      <c r="CHA15">
        <v>1145134</v>
      </c>
    </row>
    <row r="16" spans="1:2237" x14ac:dyDescent="0.3">
      <c r="A16" t="s">
        <v>6632</v>
      </c>
      <c r="B16" t="s">
        <v>6588</v>
      </c>
      <c r="C16">
        <v>0</v>
      </c>
      <c r="E16" t="s">
        <v>6589</v>
      </c>
      <c r="F16" t="s">
        <v>6590</v>
      </c>
      <c r="G16" t="s">
        <v>6591</v>
      </c>
      <c r="H16" t="s">
        <v>6608</v>
      </c>
      <c r="I16" t="s">
        <v>5058</v>
      </c>
      <c r="APU16" t="s">
        <v>6593</v>
      </c>
      <c r="APV16" t="s">
        <v>6601</v>
      </c>
      <c r="APW16" t="s">
        <v>69</v>
      </c>
      <c r="APX16" t="s">
        <v>2808</v>
      </c>
      <c r="APY16" t="s">
        <v>69</v>
      </c>
      <c r="APZ16" t="s">
        <v>69</v>
      </c>
      <c r="AQA16" t="s">
        <v>69</v>
      </c>
      <c r="AQB16">
        <v>21</v>
      </c>
      <c r="AQC16" t="s">
        <v>22</v>
      </c>
      <c r="AQD16" t="s">
        <v>22</v>
      </c>
      <c r="AQE16" t="s">
        <v>22</v>
      </c>
      <c r="ATA16" t="s">
        <v>21</v>
      </c>
      <c r="ATB16" s="30">
        <v>40855</v>
      </c>
      <c r="ATC16" t="s">
        <v>22</v>
      </c>
      <c r="ATE16" t="s">
        <v>22</v>
      </c>
      <c r="ATG16" t="s">
        <v>6595</v>
      </c>
      <c r="ATH16" t="s">
        <v>69</v>
      </c>
      <c r="ATI16" t="s">
        <v>69</v>
      </c>
      <c r="ATJ16" t="s">
        <v>69</v>
      </c>
      <c r="ATK16" t="s">
        <v>69</v>
      </c>
      <c r="ATL16" t="s">
        <v>2808</v>
      </c>
      <c r="ATM16" t="s">
        <v>69</v>
      </c>
      <c r="ATO16" t="s">
        <v>273</v>
      </c>
      <c r="ATY16" t="s">
        <v>22</v>
      </c>
      <c r="AUA16" t="s">
        <v>22</v>
      </c>
      <c r="BHM16" t="s">
        <v>69</v>
      </c>
      <c r="BHN16" t="s">
        <v>69</v>
      </c>
      <c r="BHO16" t="s">
        <v>69</v>
      </c>
      <c r="BHP16" t="s">
        <v>69</v>
      </c>
      <c r="BHQ16" t="s">
        <v>69</v>
      </c>
      <c r="BHR16" t="s">
        <v>69</v>
      </c>
      <c r="BHS16" t="s">
        <v>69</v>
      </c>
      <c r="BHT16" t="s">
        <v>69</v>
      </c>
      <c r="BIW16" t="s">
        <v>69</v>
      </c>
      <c r="BIX16" t="s">
        <v>69</v>
      </c>
      <c r="BIY16" t="s">
        <v>69</v>
      </c>
      <c r="BIZ16" t="s">
        <v>69</v>
      </c>
      <c r="BJA16" t="s">
        <v>69</v>
      </c>
      <c r="BJB16" t="s">
        <v>69</v>
      </c>
      <c r="BJC16" t="s">
        <v>69</v>
      </c>
      <c r="CGX16" t="s">
        <v>6597</v>
      </c>
      <c r="CGY16">
        <v>15</v>
      </c>
      <c r="CGZ16" t="s">
        <v>6598</v>
      </c>
      <c r="CHA16">
        <v>1145134</v>
      </c>
    </row>
    <row r="17" spans="1:9 1113:1615 2234:2237" x14ac:dyDescent="0.3">
      <c r="A17" t="s">
        <v>6633</v>
      </c>
      <c r="B17" t="s">
        <v>6588</v>
      </c>
      <c r="C17">
        <v>0</v>
      </c>
      <c r="E17" t="s">
        <v>6589</v>
      </c>
      <c r="F17" t="s">
        <v>6590</v>
      </c>
      <c r="G17" t="s">
        <v>6591</v>
      </c>
      <c r="H17" t="s">
        <v>6608</v>
      </c>
      <c r="I17" t="s">
        <v>5058</v>
      </c>
      <c r="APU17" t="s">
        <v>6593</v>
      </c>
      <c r="APV17" t="s">
        <v>6601</v>
      </c>
      <c r="APW17" t="s">
        <v>69</v>
      </c>
      <c r="APX17" t="s">
        <v>2808</v>
      </c>
      <c r="APY17" t="s">
        <v>69</v>
      </c>
      <c r="APZ17" t="s">
        <v>69</v>
      </c>
      <c r="AQA17" t="s">
        <v>69</v>
      </c>
      <c r="AQB17">
        <v>24</v>
      </c>
      <c r="AQC17" t="s">
        <v>22</v>
      </c>
      <c r="AQD17" t="s">
        <v>22</v>
      </c>
      <c r="AQE17" t="s">
        <v>22</v>
      </c>
      <c r="ATA17" t="s">
        <v>21</v>
      </c>
      <c r="ATB17" s="30">
        <v>40610</v>
      </c>
      <c r="ATC17" t="s">
        <v>22</v>
      </c>
      <c r="ATE17" t="s">
        <v>22</v>
      </c>
      <c r="ATG17" t="s">
        <v>6595</v>
      </c>
      <c r="ATH17" t="s">
        <v>69</v>
      </c>
      <c r="ATI17" t="s">
        <v>69</v>
      </c>
      <c r="ATJ17" t="s">
        <v>69</v>
      </c>
      <c r="ATK17" t="s">
        <v>69</v>
      </c>
      <c r="ATL17" t="s">
        <v>2808</v>
      </c>
      <c r="ATM17" t="s">
        <v>69</v>
      </c>
      <c r="ATO17" t="s">
        <v>273</v>
      </c>
      <c r="ATY17" t="s">
        <v>12</v>
      </c>
      <c r="ATZ17" s="30">
        <v>40641</v>
      </c>
      <c r="AUA17" t="s">
        <v>22</v>
      </c>
      <c r="BHM17" t="s">
        <v>69</v>
      </c>
      <c r="BHN17" t="s">
        <v>69</v>
      </c>
      <c r="BHO17" t="s">
        <v>69</v>
      </c>
      <c r="BHP17" t="s">
        <v>69</v>
      </c>
      <c r="BHQ17" t="s">
        <v>69</v>
      </c>
      <c r="BHR17" t="s">
        <v>69</v>
      </c>
      <c r="BHS17" t="s">
        <v>69</v>
      </c>
      <c r="BHT17" t="s">
        <v>69</v>
      </c>
      <c r="BIW17" t="s">
        <v>69</v>
      </c>
      <c r="BIX17" t="s">
        <v>69</v>
      </c>
      <c r="BIY17" t="s">
        <v>69</v>
      </c>
      <c r="BIZ17" t="s">
        <v>69</v>
      </c>
      <c r="BJA17" t="s">
        <v>69</v>
      </c>
      <c r="BJB17" t="s">
        <v>69</v>
      </c>
      <c r="BJC17" t="s">
        <v>69</v>
      </c>
      <c r="CGX17" t="s">
        <v>6597</v>
      </c>
      <c r="CGY17">
        <v>16</v>
      </c>
      <c r="CGZ17" t="s">
        <v>6598</v>
      </c>
      <c r="CHA17">
        <v>1145134</v>
      </c>
    </row>
    <row r="18" spans="1:9 1113:1615 2234:2237" x14ac:dyDescent="0.3">
      <c r="A18" t="s">
        <v>6634</v>
      </c>
      <c r="B18" t="s">
        <v>6588</v>
      </c>
      <c r="C18">
        <v>0</v>
      </c>
      <c r="E18" t="s">
        <v>6589</v>
      </c>
      <c r="F18" t="s">
        <v>6590</v>
      </c>
      <c r="G18" t="s">
        <v>6591</v>
      </c>
      <c r="H18" t="s">
        <v>6608</v>
      </c>
      <c r="I18" t="s">
        <v>5058</v>
      </c>
      <c r="APU18" t="s">
        <v>6593</v>
      </c>
      <c r="APV18" t="s">
        <v>6601</v>
      </c>
      <c r="APW18" t="s">
        <v>69</v>
      </c>
      <c r="APX18" t="s">
        <v>2808</v>
      </c>
      <c r="APY18" t="s">
        <v>69</v>
      </c>
      <c r="APZ18" t="s">
        <v>69</v>
      </c>
      <c r="AQA18" t="s">
        <v>69</v>
      </c>
      <c r="AQB18">
        <v>25</v>
      </c>
      <c r="AQC18" t="s">
        <v>22</v>
      </c>
      <c r="AQD18" t="s">
        <v>22</v>
      </c>
      <c r="AQE18" t="s">
        <v>22</v>
      </c>
      <c r="ATA18" t="s">
        <v>21</v>
      </c>
      <c r="ATB18" s="30">
        <v>40671</v>
      </c>
      <c r="ATC18" t="s">
        <v>22</v>
      </c>
      <c r="ATE18" t="s">
        <v>22</v>
      </c>
      <c r="ATG18" t="s">
        <v>6595</v>
      </c>
      <c r="ATH18" t="s">
        <v>69</v>
      </c>
      <c r="ATI18" t="s">
        <v>69</v>
      </c>
      <c r="ATJ18" t="s">
        <v>69</v>
      </c>
      <c r="ATK18" t="s">
        <v>69</v>
      </c>
      <c r="ATL18" t="s">
        <v>2808</v>
      </c>
      <c r="ATM18" t="s">
        <v>69</v>
      </c>
      <c r="ATO18" t="s">
        <v>273</v>
      </c>
      <c r="ATY18" t="s">
        <v>12</v>
      </c>
      <c r="ATZ18" s="30">
        <v>40699</v>
      </c>
      <c r="AUA18" t="s">
        <v>22</v>
      </c>
      <c r="BHM18" t="s">
        <v>69</v>
      </c>
      <c r="BHN18" t="s">
        <v>69</v>
      </c>
      <c r="BHO18" t="s">
        <v>69</v>
      </c>
      <c r="BHP18" t="s">
        <v>69</v>
      </c>
      <c r="BHQ18" t="s">
        <v>69</v>
      </c>
      <c r="BHR18" t="s">
        <v>69</v>
      </c>
      <c r="BHS18" t="s">
        <v>69</v>
      </c>
      <c r="BHT18" t="s">
        <v>69</v>
      </c>
      <c r="BIW18" t="s">
        <v>69</v>
      </c>
      <c r="BIX18" t="s">
        <v>69</v>
      </c>
      <c r="BIY18" t="s">
        <v>69</v>
      </c>
      <c r="BIZ18" t="s">
        <v>69</v>
      </c>
      <c r="BJA18" t="s">
        <v>69</v>
      </c>
      <c r="BJB18" t="s">
        <v>69</v>
      </c>
      <c r="BJC18" t="s">
        <v>69</v>
      </c>
      <c r="CGX18" t="s">
        <v>6597</v>
      </c>
      <c r="CGY18">
        <v>17</v>
      </c>
      <c r="CGZ18" t="s">
        <v>6598</v>
      </c>
      <c r="CHA18">
        <v>1145134</v>
      </c>
    </row>
    <row r="19" spans="1:9 1113:1615 2234:2237" x14ac:dyDescent="0.3">
      <c r="A19" t="s">
        <v>6635</v>
      </c>
      <c r="B19" t="s">
        <v>6588</v>
      </c>
      <c r="C19">
        <v>0</v>
      </c>
      <c r="E19" t="s">
        <v>6589</v>
      </c>
      <c r="F19" t="s">
        <v>6590</v>
      </c>
      <c r="G19" t="s">
        <v>6636</v>
      </c>
      <c r="H19" t="s">
        <v>6608</v>
      </c>
      <c r="I19" t="s">
        <v>5058</v>
      </c>
      <c r="APU19" t="s">
        <v>6593</v>
      </c>
      <c r="APV19" t="s">
        <v>6601</v>
      </c>
      <c r="APW19" t="s">
        <v>69</v>
      </c>
      <c r="APX19" t="s">
        <v>2808</v>
      </c>
      <c r="APY19" t="s">
        <v>69</v>
      </c>
      <c r="APZ19" t="s">
        <v>69</v>
      </c>
      <c r="AQA19" t="s">
        <v>69</v>
      </c>
      <c r="AQB19">
        <v>23</v>
      </c>
      <c r="AQC19" t="s">
        <v>22</v>
      </c>
      <c r="AQD19" t="s">
        <v>22</v>
      </c>
      <c r="AQE19" t="s">
        <v>22</v>
      </c>
      <c r="ATA19" t="s">
        <v>21</v>
      </c>
      <c r="ATB19" s="30">
        <v>40637</v>
      </c>
      <c r="ATC19" t="s">
        <v>22</v>
      </c>
      <c r="ATE19" t="s">
        <v>22</v>
      </c>
      <c r="ATG19" t="s">
        <v>6595</v>
      </c>
      <c r="ATH19" t="s">
        <v>69</v>
      </c>
      <c r="ATI19" t="s">
        <v>69</v>
      </c>
      <c r="ATJ19" t="s">
        <v>69</v>
      </c>
      <c r="ATK19" t="s">
        <v>69</v>
      </c>
      <c r="ATL19" t="s">
        <v>2808</v>
      </c>
      <c r="ATM19" t="s">
        <v>69</v>
      </c>
      <c r="ATO19" t="s">
        <v>273</v>
      </c>
      <c r="ATY19" t="s">
        <v>12</v>
      </c>
      <c r="ATZ19" s="30">
        <v>40667</v>
      </c>
      <c r="AUA19" t="s">
        <v>22</v>
      </c>
      <c r="BHM19" t="s">
        <v>69</v>
      </c>
      <c r="BHN19" t="s">
        <v>69</v>
      </c>
      <c r="BHO19" t="s">
        <v>69</v>
      </c>
      <c r="BHP19" t="s">
        <v>69</v>
      </c>
      <c r="BHQ19" t="s">
        <v>69</v>
      </c>
      <c r="BHR19" t="s">
        <v>69</v>
      </c>
      <c r="BHS19" t="s">
        <v>69</v>
      </c>
      <c r="BHT19" t="s">
        <v>69</v>
      </c>
      <c r="BIW19" t="s">
        <v>69</v>
      </c>
      <c r="BIX19" t="s">
        <v>69</v>
      </c>
      <c r="BIY19" t="s">
        <v>69</v>
      </c>
      <c r="BIZ19" t="s">
        <v>69</v>
      </c>
      <c r="BJA19" t="s">
        <v>69</v>
      </c>
      <c r="BJB19" t="s">
        <v>69</v>
      </c>
      <c r="BJC19" t="s">
        <v>69</v>
      </c>
      <c r="CGX19" t="s">
        <v>6597</v>
      </c>
      <c r="CGY19">
        <v>18</v>
      </c>
      <c r="CGZ19" t="s">
        <v>6598</v>
      </c>
      <c r="CHA19">
        <v>1145134</v>
      </c>
    </row>
    <row r="20" spans="1:9 1113:1615 2234:2237" x14ac:dyDescent="0.3">
      <c r="A20" t="s">
        <v>6637</v>
      </c>
      <c r="B20" t="s">
        <v>6588</v>
      </c>
      <c r="C20">
        <v>0</v>
      </c>
      <c r="E20" t="s">
        <v>6589</v>
      </c>
      <c r="F20" t="s">
        <v>6590</v>
      </c>
      <c r="G20" t="s">
        <v>6591</v>
      </c>
      <c r="H20" t="s">
        <v>6608</v>
      </c>
      <c r="I20" t="s">
        <v>5058</v>
      </c>
      <c r="APU20" t="s">
        <v>6593</v>
      </c>
      <c r="APV20" t="s">
        <v>6601</v>
      </c>
      <c r="APW20" t="s">
        <v>69</v>
      </c>
      <c r="APX20" t="s">
        <v>2808</v>
      </c>
      <c r="APY20" t="s">
        <v>69</v>
      </c>
      <c r="APZ20" t="s">
        <v>69</v>
      </c>
      <c r="AQA20" t="s">
        <v>69</v>
      </c>
      <c r="AQB20">
        <v>19</v>
      </c>
      <c r="AQC20" t="s">
        <v>22</v>
      </c>
      <c r="AQD20" t="s">
        <v>22</v>
      </c>
      <c r="AQE20" t="s">
        <v>22</v>
      </c>
      <c r="ATA20" t="s">
        <v>21</v>
      </c>
      <c r="ATB20" t="s">
        <v>6638</v>
      </c>
      <c r="ATC20" t="s">
        <v>22</v>
      </c>
      <c r="ATE20" t="s">
        <v>22</v>
      </c>
      <c r="ATG20" t="s">
        <v>6595</v>
      </c>
      <c r="ATH20" t="s">
        <v>69</v>
      </c>
      <c r="ATI20" t="s">
        <v>69</v>
      </c>
      <c r="ATJ20" t="s">
        <v>69</v>
      </c>
      <c r="ATK20" t="s">
        <v>69</v>
      </c>
      <c r="ATL20" t="s">
        <v>2808</v>
      </c>
      <c r="ATM20" t="s">
        <v>69</v>
      </c>
      <c r="ATO20" t="s">
        <v>273</v>
      </c>
      <c r="ATY20" t="s">
        <v>12</v>
      </c>
      <c r="ATZ20" t="s">
        <v>6639</v>
      </c>
      <c r="AUA20" t="s">
        <v>22</v>
      </c>
      <c r="BHM20" t="s">
        <v>69</v>
      </c>
      <c r="BHN20" t="s">
        <v>69</v>
      </c>
      <c r="BHO20" t="s">
        <v>69</v>
      </c>
      <c r="BHP20" t="s">
        <v>69</v>
      </c>
      <c r="BHQ20" t="s">
        <v>69</v>
      </c>
      <c r="BHR20" t="s">
        <v>69</v>
      </c>
      <c r="BHS20" t="s">
        <v>69</v>
      </c>
      <c r="BHT20" t="s">
        <v>69</v>
      </c>
      <c r="BIW20" t="s">
        <v>69</v>
      </c>
      <c r="BIX20" t="s">
        <v>69</v>
      </c>
      <c r="BIY20" t="s">
        <v>69</v>
      </c>
      <c r="BIZ20" t="s">
        <v>69</v>
      </c>
      <c r="BJA20" t="s">
        <v>69</v>
      </c>
      <c r="BJB20" t="s">
        <v>69</v>
      </c>
      <c r="BJC20" t="s">
        <v>69</v>
      </c>
      <c r="CGX20" t="s">
        <v>6597</v>
      </c>
      <c r="CGY20">
        <v>19</v>
      </c>
      <c r="CGZ20" t="s">
        <v>6598</v>
      </c>
      <c r="CHA20">
        <v>1145134</v>
      </c>
    </row>
    <row r="21" spans="1:9 1113:1615 2234:2237" x14ac:dyDescent="0.3">
      <c r="A21" t="s">
        <v>6640</v>
      </c>
      <c r="B21" t="s">
        <v>6588</v>
      </c>
      <c r="C21">
        <v>0</v>
      </c>
      <c r="E21" t="s">
        <v>6589</v>
      </c>
      <c r="F21" t="s">
        <v>6590</v>
      </c>
      <c r="G21" t="s">
        <v>6591</v>
      </c>
      <c r="H21" t="s">
        <v>6608</v>
      </c>
      <c r="I21" t="s">
        <v>5058</v>
      </c>
      <c r="APU21" t="s">
        <v>6593</v>
      </c>
      <c r="APV21" t="s">
        <v>6601</v>
      </c>
      <c r="APW21" t="s">
        <v>69</v>
      </c>
      <c r="APX21" t="s">
        <v>2808</v>
      </c>
      <c r="APY21" t="s">
        <v>69</v>
      </c>
      <c r="APZ21" t="s">
        <v>69</v>
      </c>
      <c r="AQA21" t="s">
        <v>69</v>
      </c>
      <c r="AQB21">
        <v>23</v>
      </c>
      <c r="AQC21" t="s">
        <v>22</v>
      </c>
      <c r="AQD21" t="s">
        <v>22</v>
      </c>
      <c r="AQE21" t="s">
        <v>22</v>
      </c>
      <c r="ATA21" t="s">
        <v>21</v>
      </c>
      <c r="ATB21" s="30">
        <v>40854</v>
      </c>
      <c r="ATC21" t="s">
        <v>22</v>
      </c>
      <c r="ATE21" t="s">
        <v>22</v>
      </c>
      <c r="ATG21" t="s">
        <v>6595</v>
      </c>
      <c r="ATH21" t="s">
        <v>69</v>
      </c>
      <c r="ATI21" t="s">
        <v>69</v>
      </c>
      <c r="ATJ21" t="s">
        <v>69</v>
      </c>
      <c r="ATK21" t="s">
        <v>69</v>
      </c>
      <c r="ATL21" t="s">
        <v>2808</v>
      </c>
      <c r="ATM21" t="s">
        <v>69</v>
      </c>
      <c r="ATO21" t="s">
        <v>273</v>
      </c>
      <c r="ATY21" t="s">
        <v>12</v>
      </c>
      <c r="ATZ21" t="s">
        <v>6641</v>
      </c>
      <c r="AUA21" t="s">
        <v>22</v>
      </c>
      <c r="BHM21" t="s">
        <v>69</v>
      </c>
      <c r="BHN21" t="s">
        <v>69</v>
      </c>
      <c r="BHO21" t="s">
        <v>69</v>
      </c>
      <c r="BHP21" t="s">
        <v>69</v>
      </c>
      <c r="BHQ21" t="s">
        <v>69</v>
      </c>
      <c r="BHR21" t="s">
        <v>69</v>
      </c>
      <c r="BHS21" t="s">
        <v>69</v>
      </c>
      <c r="BHT21" t="s">
        <v>69</v>
      </c>
      <c r="BIW21" t="s">
        <v>69</v>
      </c>
      <c r="BIX21" t="s">
        <v>69</v>
      </c>
      <c r="BIY21" t="s">
        <v>69</v>
      </c>
      <c r="BIZ21" t="s">
        <v>69</v>
      </c>
      <c r="BJA21" t="s">
        <v>69</v>
      </c>
      <c r="BJB21" t="s">
        <v>69</v>
      </c>
      <c r="BJC21" t="s">
        <v>69</v>
      </c>
      <c r="CGX21" t="s">
        <v>6597</v>
      </c>
      <c r="CGY21">
        <v>20</v>
      </c>
      <c r="CGZ21" t="s">
        <v>6598</v>
      </c>
      <c r="CHA21">
        <v>1145134</v>
      </c>
    </row>
    <row r="22" spans="1:9 1113:1615 2234:2237" x14ac:dyDescent="0.3">
      <c r="A22" t="s">
        <v>6642</v>
      </c>
      <c r="B22" t="s">
        <v>6588</v>
      </c>
      <c r="C22">
        <v>0</v>
      </c>
      <c r="E22" t="s">
        <v>6589</v>
      </c>
      <c r="F22" t="s">
        <v>6590</v>
      </c>
      <c r="G22" t="s">
        <v>6591</v>
      </c>
      <c r="H22" t="s">
        <v>6592</v>
      </c>
      <c r="I22" t="s">
        <v>5058</v>
      </c>
      <c r="APU22" t="s">
        <v>6593</v>
      </c>
      <c r="APV22" t="s">
        <v>6601</v>
      </c>
      <c r="APW22" t="s">
        <v>69</v>
      </c>
      <c r="APX22" t="s">
        <v>2808</v>
      </c>
      <c r="APY22" t="s">
        <v>69</v>
      </c>
      <c r="APZ22" t="s">
        <v>69</v>
      </c>
      <c r="AQA22" t="s">
        <v>69</v>
      </c>
      <c r="AQB22">
        <v>24</v>
      </c>
      <c r="AQC22" t="s">
        <v>22</v>
      </c>
      <c r="AQD22" t="s">
        <v>22</v>
      </c>
      <c r="AQE22" t="s">
        <v>22</v>
      </c>
      <c r="ATA22" t="s">
        <v>21</v>
      </c>
      <c r="ATB22" t="s">
        <v>6616</v>
      </c>
      <c r="ATC22" t="s">
        <v>22</v>
      </c>
      <c r="ATE22" t="s">
        <v>22</v>
      </c>
      <c r="ATG22" t="s">
        <v>6595</v>
      </c>
      <c r="ATH22" t="s">
        <v>69</v>
      </c>
      <c r="ATI22" t="s">
        <v>69</v>
      </c>
      <c r="ATJ22" t="s">
        <v>69</v>
      </c>
      <c r="ATK22" t="s">
        <v>69</v>
      </c>
      <c r="ATL22" t="s">
        <v>2808</v>
      </c>
      <c r="ATM22" t="s">
        <v>69</v>
      </c>
      <c r="ATO22" t="s">
        <v>274</v>
      </c>
      <c r="ATQ22">
        <v>3</v>
      </c>
      <c r="ATR22" t="s">
        <v>69</v>
      </c>
      <c r="ATS22" t="s">
        <v>69</v>
      </c>
      <c r="ATT22" t="s">
        <v>2808</v>
      </c>
      <c r="ATU22" t="s">
        <v>69</v>
      </c>
      <c r="ATV22" t="s">
        <v>69</v>
      </c>
      <c r="ATX22" t="s">
        <v>69</v>
      </c>
      <c r="BHM22" t="s">
        <v>2808</v>
      </c>
      <c r="BHN22" t="s">
        <v>2808</v>
      </c>
      <c r="BHO22" t="s">
        <v>2808</v>
      </c>
      <c r="BHP22" t="s">
        <v>2808</v>
      </c>
      <c r="BHQ22" t="s">
        <v>2808</v>
      </c>
      <c r="BHR22" t="s">
        <v>69</v>
      </c>
      <c r="BHS22" t="s">
        <v>69</v>
      </c>
      <c r="BHT22" t="s">
        <v>69</v>
      </c>
      <c r="BHU22">
        <v>70</v>
      </c>
      <c r="BHV22">
        <v>110</v>
      </c>
      <c r="BHW22">
        <v>80</v>
      </c>
      <c r="BHX22">
        <v>20</v>
      </c>
      <c r="BHY22">
        <v>36</v>
      </c>
      <c r="BIC22" t="s">
        <v>6616</v>
      </c>
      <c r="BID22" t="s">
        <v>6616</v>
      </c>
      <c r="BIE22" t="s">
        <v>6616</v>
      </c>
      <c r="BIF22" t="s">
        <v>6616</v>
      </c>
      <c r="BIG22" t="s">
        <v>6616</v>
      </c>
      <c r="BIW22" t="s">
        <v>69</v>
      </c>
      <c r="BIX22" t="s">
        <v>69</v>
      </c>
      <c r="BIY22" t="s">
        <v>69</v>
      </c>
      <c r="BIZ22" t="s">
        <v>69</v>
      </c>
      <c r="BJA22" t="s">
        <v>69</v>
      </c>
      <c r="BJB22" t="s">
        <v>69</v>
      </c>
      <c r="BJC22" t="s">
        <v>69</v>
      </c>
      <c r="CGX22" t="s">
        <v>6597</v>
      </c>
      <c r="CGY22">
        <v>21</v>
      </c>
      <c r="CGZ22" t="s">
        <v>6598</v>
      </c>
      <c r="CHA22">
        <v>1145134</v>
      </c>
    </row>
    <row r="23" spans="1:9 1113:1615 2234:2237" x14ac:dyDescent="0.3">
      <c r="A23" t="s">
        <v>6643</v>
      </c>
      <c r="B23" t="s">
        <v>6588</v>
      </c>
      <c r="C23">
        <v>0</v>
      </c>
      <c r="E23" t="s">
        <v>6589</v>
      </c>
      <c r="F23" t="s">
        <v>6590</v>
      </c>
      <c r="G23" t="s">
        <v>6591</v>
      </c>
      <c r="H23" t="s">
        <v>6592</v>
      </c>
      <c r="I23" t="s">
        <v>5058</v>
      </c>
      <c r="APU23" t="s">
        <v>6593</v>
      </c>
      <c r="APV23" t="s">
        <v>6615</v>
      </c>
      <c r="APW23" t="s">
        <v>2808</v>
      </c>
      <c r="APX23" t="s">
        <v>2808</v>
      </c>
      <c r="APY23" t="s">
        <v>69</v>
      </c>
      <c r="APZ23" t="s">
        <v>69</v>
      </c>
      <c r="AQA23" t="s">
        <v>69</v>
      </c>
      <c r="AQB23">
        <v>30</v>
      </c>
      <c r="AQC23" t="s">
        <v>22</v>
      </c>
      <c r="AQD23" t="s">
        <v>22</v>
      </c>
      <c r="AQE23" t="s">
        <v>22</v>
      </c>
      <c r="AQG23" t="s">
        <v>21</v>
      </c>
      <c r="AQH23" t="s">
        <v>6626</v>
      </c>
      <c r="AQI23" t="s">
        <v>22</v>
      </c>
      <c r="AQK23" t="s">
        <v>6595</v>
      </c>
      <c r="AQL23" t="s">
        <v>69</v>
      </c>
      <c r="AQM23" t="s">
        <v>69</v>
      </c>
      <c r="AQN23" t="s">
        <v>69</v>
      </c>
      <c r="AQO23" t="s">
        <v>69</v>
      </c>
      <c r="AQP23" t="s">
        <v>2808</v>
      </c>
      <c r="AQQ23" t="s">
        <v>69</v>
      </c>
      <c r="AQS23" t="s">
        <v>274</v>
      </c>
      <c r="AQU23">
        <v>3</v>
      </c>
      <c r="AQV23" t="s">
        <v>69</v>
      </c>
      <c r="AQW23" t="s">
        <v>69</v>
      </c>
      <c r="AQX23" t="s">
        <v>2808</v>
      </c>
      <c r="AQY23" t="s">
        <v>69</v>
      </c>
      <c r="AQZ23" t="s">
        <v>69</v>
      </c>
      <c r="ARB23" t="s">
        <v>69</v>
      </c>
      <c r="ATA23" t="s">
        <v>21</v>
      </c>
      <c r="ATB23" t="s">
        <v>6626</v>
      </c>
      <c r="ATC23" t="s">
        <v>22</v>
      </c>
      <c r="ATE23" t="s">
        <v>22</v>
      </c>
      <c r="ATG23" t="s">
        <v>6595</v>
      </c>
      <c r="ATH23" t="s">
        <v>69</v>
      </c>
      <c r="ATI23" t="s">
        <v>69</v>
      </c>
      <c r="ATJ23" t="s">
        <v>69</v>
      </c>
      <c r="ATK23" t="s">
        <v>69</v>
      </c>
      <c r="ATL23" t="s">
        <v>2808</v>
      </c>
      <c r="ATM23" t="s">
        <v>69</v>
      </c>
      <c r="ATO23" t="s">
        <v>274</v>
      </c>
      <c r="ATQ23">
        <v>3</v>
      </c>
      <c r="ATR23" t="s">
        <v>69</v>
      </c>
      <c r="ATS23" t="s">
        <v>69</v>
      </c>
      <c r="ATT23" t="s">
        <v>2808</v>
      </c>
      <c r="ATU23" t="s">
        <v>69</v>
      </c>
      <c r="ATV23" t="s">
        <v>69</v>
      </c>
      <c r="ATX23" t="s">
        <v>69</v>
      </c>
      <c r="BAF23" t="s">
        <v>2808</v>
      </c>
      <c r="BAG23" t="s">
        <v>2808</v>
      </c>
      <c r="BAH23" t="s">
        <v>2808</v>
      </c>
      <c r="BAI23" t="s">
        <v>2808</v>
      </c>
      <c r="BAJ23" t="s">
        <v>2808</v>
      </c>
      <c r="BAK23" t="s">
        <v>69</v>
      </c>
      <c r="BAL23" t="s">
        <v>69</v>
      </c>
      <c r="BAM23" t="s">
        <v>69</v>
      </c>
      <c r="BAN23">
        <v>100</v>
      </c>
      <c r="BAO23">
        <v>100</v>
      </c>
      <c r="BAP23">
        <v>70</v>
      </c>
      <c r="BAQ23">
        <v>25</v>
      </c>
      <c r="BAR23">
        <v>37.5</v>
      </c>
      <c r="BAV23" t="s">
        <v>6626</v>
      </c>
      <c r="BAW23" t="s">
        <v>6626</v>
      </c>
      <c r="BAX23" t="s">
        <v>6626</v>
      </c>
      <c r="BAY23" t="s">
        <v>6626</v>
      </c>
      <c r="BAZ23" t="s">
        <v>6626</v>
      </c>
      <c r="BBO23" t="s">
        <v>69</v>
      </c>
      <c r="BBP23" t="s">
        <v>69</v>
      </c>
      <c r="BBQ23" t="s">
        <v>69</v>
      </c>
      <c r="BBR23" t="s">
        <v>69</v>
      </c>
      <c r="BCK23" t="s">
        <v>69</v>
      </c>
      <c r="BCL23" t="s">
        <v>69</v>
      </c>
      <c r="BCM23" t="s">
        <v>69</v>
      </c>
      <c r="BCN23" t="s">
        <v>69</v>
      </c>
      <c r="BCO23" t="s">
        <v>69</v>
      </c>
      <c r="BCP23" t="s">
        <v>69</v>
      </c>
      <c r="BCQ23" t="s">
        <v>69</v>
      </c>
      <c r="BCR23" t="s">
        <v>69</v>
      </c>
      <c r="BCS23" t="s">
        <v>69</v>
      </c>
      <c r="BCT23" t="s">
        <v>69</v>
      </c>
      <c r="BCU23" t="s">
        <v>69</v>
      </c>
      <c r="BHM23" t="s">
        <v>2808</v>
      </c>
      <c r="BHN23" t="s">
        <v>2808</v>
      </c>
      <c r="BHO23" t="s">
        <v>2808</v>
      </c>
      <c r="BHP23" t="s">
        <v>2808</v>
      </c>
      <c r="BHQ23" t="s">
        <v>2808</v>
      </c>
      <c r="BHR23" t="s">
        <v>69</v>
      </c>
      <c r="BHS23" t="s">
        <v>69</v>
      </c>
      <c r="BHT23" t="s">
        <v>69</v>
      </c>
      <c r="BHU23">
        <v>100</v>
      </c>
      <c r="BHV23">
        <v>100</v>
      </c>
      <c r="BHW23">
        <v>70</v>
      </c>
      <c r="BHX23">
        <v>25</v>
      </c>
      <c r="BHY23">
        <v>37.5</v>
      </c>
      <c r="BIC23" t="s">
        <v>6626</v>
      </c>
      <c r="BID23" t="s">
        <v>6626</v>
      </c>
      <c r="BIE23" t="s">
        <v>6626</v>
      </c>
      <c r="BIF23" t="s">
        <v>6626</v>
      </c>
      <c r="BIG23" t="s">
        <v>6626</v>
      </c>
      <c r="BIW23" t="s">
        <v>69</v>
      </c>
      <c r="BIX23" t="s">
        <v>69</v>
      </c>
      <c r="BIY23" t="s">
        <v>69</v>
      </c>
      <c r="BIZ23" t="s">
        <v>69</v>
      </c>
      <c r="BJA23" t="s">
        <v>69</v>
      </c>
      <c r="BJB23" t="s">
        <v>69</v>
      </c>
      <c r="BJC23" t="s">
        <v>69</v>
      </c>
      <c r="CGX23" t="s">
        <v>6597</v>
      </c>
      <c r="CGY23">
        <v>22</v>
      </c>
      <c r="CGZ23" t="s">
        <v>6598</v>
      </c>
      <c r="CHA23">
        <v>1145134</v>
      </c>
    </row>
    <row r="24" spans="1:9 1113:1615 2234:2237" x14ac:dyDescent="0.3">
      <c r="A24" t="s">
        <v>6644</v>
      </c>
      <c r="B24" t="s">
        <v>6588</v>
      </c>
      <c r="C24">
        <v>0</v>
      </c>
      <c r="E24" t="s">
        <v>6589</v>
      </c>
      <c r="F24" t="s">
        <v>6590</v>
      </c>
      <c r="G24" t="s">
        <v>6591</v>
      </c>
      <c r="H24" t="s">
        <v>6608</v>
      </c>
      <c r="I24" t="s">
        <v>5058</v>
      </c>
      <c r="APU24" t="s">
        <v>6593</v>
      </c>
      <c r="APV24" t="s">
        <v>6601</v>
      </c>
      <c r="APW24" t="s">
        <v>69</v>
      </c>
      <c r="APX24" t="s">
        <v>2808</v>
      </c>
      <c r="APY24" t="s">
        <v>69</v>
      </c>
      <c r="APZ24" t="s">
        <v>69</v>
      </c>
      <c r="AQA24" t="s">
        <v>69</v>
      </c>
      <c r="AQB24">
        <v>42</v>
      </c>
      <c r="AQC24" t="s">
        <v>22</v>
      </c>
      <c r="AQD24" t="s">
        <v>22</v>
      </c>
      <c r="AQE24" t="s">
        <v>22</v>
      </c>
      <c r="ATA24" t="s">
        <v>21</v>
      </c>
      <c r="ATB24" t="s">
        <v>6645</v>
      </c>
      <c r="ATC24" t="s">
        <v>22</v>
      </c>
      <c r="ATE24" t="s">
        <v>22</v>
      </c>
      <c r="ATG24" t="s">
        <v>6595</v>
      </c>
      <c r="ATH24" t="s">
        <v>69</v>
      </c>
      <c r="ATI24" t="s">
        <v>69</v>
      </c>
      <c r="ATJ24" t="s">
        <v>69</v>
      </c>
      <c r="ATK24" t="s">
        <v>69</v>
      </c>
      <c r="ATL24" t="s">
        <v>2808</v>
      </c>
      <c r="ATM24" t="s">
        <v>69</v>
      </c>
      <c r="ATO24" t="s">
        <v>273</v>
      </c>
      <c r="ATY24" t="s">
        <v>12</v>
      </c>
      <c r="ATZ24" t="s">
        <v>6646</v>
      </c>
      <c r="AUA24" t="s">
        <v>22</v>
      </c>
      <c r="BHM24" t="s">
        <v>69</v>
      </c>
      <c r="BHN24" t="s">
        <v>69</v>
      </c>
      <c r="BHO24" t="s">
        <v>69</v>
      </c>
      <c r="BHP24" t="s">
        <v>69</v>
      </c>
      <c r="BHQ24" t="s">
        <v>69</v>
      </c>
      <c r="BHR24" t="s">
        <v>69</v>
      </c>
      <c r="BHS24" t="s">
        <v>69</v>
      </c>
      <c r="BHT24" t="s">
        <v>69</v>
      </c>
      <c r="BIW24" t="s">
        <v>69</v>
      </c>
      <c r="BIX24" t="s">
        <v>69</v>
      </c>
      <c r="BIY24" t="s">
        <v>69</v>
      </c>
      <c r="BIZ24" t="s">
        <v>69</v>
      </c>
      <c r="BJA24" t="s">
        <v>69</v>
      </c>
      <c r="BJB24" t="s">
        <v>69</v>
      </c>
      <c r="BJC24" t="s">
        <v>69</v>
      </c>
      <c r="CGX24" t="s">
        <v>6597</v>
      </c>
      <c r="CGY24">
        <v>23</v>
      </c>
      <c r="CGZ24" t="s">
        <v>6598</v>
      </c>
      <c r="CHA24">
        <v>1145134</v>
      </c>
    </row>
    <row r="25" spans="1:9 1113:1615 2234:2237" x14ac:dyDescent="0.3">
      <c r="A25" t="s">
        <v>6647</v>
      </c>
      <c r="B25" t="s">
        <v>6588</v>
      </c>
      <c r="C25">
        <v>0</v>
      </c>
      <c r="E25" t="s">
        <v>6589</v>
      </c>
      <c r="F25" t="s">
        <v>6590</v>
      </c>
      <c r="G25" t="s">
        <v>6591</v>
      </c>
      <c r="H25" t="s">
        <v>6608</v>
      </c>
      <c r="I25" t="s">
        <v>5058</v>
      </c>
      <c r="APU25" t="s">
        <v>6593</v>
      </c>
      <c r="APV25" t="s">
        <v>6601</v>
      </c>
      <c r="APW25" t="s">
        <v>69</v>
      </c>
      <c r="APX25" t="s">
        <v>2808</v>
      </c>
      <c r="APY25" t="s">
        <v>69</v>
      </c>
      <c r="APZ25" t="s">
        <v>69</v>
      </c>
      <c r="AQA25" t="s">
        <v>69</v>
      </c>
      <c r="AQB25">
        <v>27</v>
      </c>
      <c r="AQC25" t="s">
        <v>22</v>
      </c>
      <c r="AQD25" t="s">
        <v>22</v>
      </c>
      <c r="AQE25" t="s">
        <v>22</v>
      </c>
      <c r="ATA25" t="s">
        <v>21</v>
      </c>
      <c r="ATB25" t="s">
        <v>6648</v>
      </c>
      <c r="ATC25" t="s">
        <v>22</v>
      </c>
      <c r="ATE25" t="s">
        <v>22</v>
      </c>
      <c r="ATG25" t="s">
        <v>6595</v>
      </c>
      <c r="ATH25" t="s">
        <v>69</v>
      </c>
      <c r="ATI25" t="s">
        <v>69</v>
      </c>
      <c r="ATJ25" t="s">
        <v>69</v>
      </c>
      <c r="ATK25" t="s">
        <v>69</v>
      </c>
      <c r="ATL25" t="s">
        <v>2808</v>
      </c>
      <c r="ATM25" t="s">
        <v>69</v>
      </c>
      <c r="ATO25" t="s">
        <v>273</v>
      </c>
      <c r="ATY25" t="s">
        <v>22</v>
      </c>
      <c r="AUA25" t="s">
        <v>22</v>
      </c>
      <c r="BHM25" t="s">
        <v>69</v>
      </c>
      <c r="BHN25" t="s">
        <v>69</v>
      </c>
      <c r="BHO25" t="s">
        <v>69</v>
      </c>
      <c r="BHP25" t="s">
        <v>69</v>
      </c>
      <c r="BHQ25" t="s">
        <v>69</v>
      </c>
      <c r="BHR25" t="s">
        <v>69</v>
      </c>
      <c r="BHS25" t="s">
        <v>69</v>
      </c>
      <c r="BHT25" t="s">
        <v>69</v>
      </c>
      <c r="BIW25" t="s">
        <v>69</v>
      </c>
      <c r="BIX25" t="s">
        <v>69</v>
      </c>
      <c r="BIY25" t="s">
        <v>69</v>
      </c>
      <c r="BIZ25" t="s">
        <v>69</v>
      </c>
      <c r="BJA25" t="s">
        <v>69</v>
      </c>
      <c r="BJB25" t="s">
        <v>69</v>
      </c>
      <c r="BJC25" t="s">
        <v>69</v>
      </c>
      <c r="CGX25" t="s">
        <v>6597</v>
      </c>
      <c r="CGY25">
        <v>24</v>
      </c>
      <c r="CGZ25" t="s">
        <v>6598</v>
      </c>
      <c r="CHA25">
        <v>1145134</v>
      </c>
    </row>
    <row r="26" spans="1:9 1113:1615 2234:2237" x14ac:dyDescent="0.3">
      <c r="A26" t="s">
        <v>6649</v>
      </c>
      <c r="B26" t="s">
        <v>6588</v>
      </c>
      <c r="C26">
        <v>0</v>
      </c>
      <c r="E26" t="s">
        <v>6589</v>
      </c>
      <c r="F26" t="s">
        <v>6590</v>
      </c>
      <c r="G26" t="s">
        <v>6591</v>
      </c>
      <c r="H26" t="s">
        <v>6608</v>
      </c>
      <c r="I26" t="s">
        <v>5058</v>
      </c>
      <c r="APU26" t="s">
        <v>6593</v>
      </c>
      <c r="APV26" t="s">
        <v>6601</v>
      </c>
      <c r="APW26" t="s">
        <v>69</v>
      </c>
      <c r="APX26" t="s">
        <v>2808</v>
      </c>
      <c r="APY26" t="s">
        <v>69</v>
      </c>
      <c r="APZ26" t="s">
        <v>69</v>
      </c>
      <c r="AQA26" t="s">
        <v>69</v>
      </c>
      <c r="AQB26">
        <v>15</v>
      </c>
      <c r="AQC26" t="s">
        <v>22</v>
      </c>
      <c r="AQD26" t="s">
        <v>22</v>
      </c>
      <c r="AQE26" t="s">
        <v>22</v>
      </c>
      <c r="ATA26" t="s">
        <v>21</v>
      </c>
      <c r="ATB26" t="s">
        <v>6650</v>
      </c>
      <c r="ATC26" t="s">
        <v>22</v>
      </c>
      <c r="ATE26" t="s">
        <v>22</v>
      </c>
      <c r="ATG26" t="s">
        <v>6595</v>
      </c>
      <c r="ATH26" t="s">
        <v>69</v>
      </c>
      <c r="ATI26" t="s">
        <v>69</v>
      </c>
      <c r="ATJ26" t="s">
        <v>69</v>
      </c>
      <c r="ATK26" t="s">
        <v>69</v>
      </c>
      <c r="ATL26" t="s">
        <v>2808</v>
      </c>
      <c r="ATM26" t="s">
        <v>69</v>
      </c>
      <c r="ATO26" t="s">
        <v>273</v>
      </c>
      <c r="ATY26" t="s">
        <v>22</v>
      </c>
      <c r="AUA26" t="s">
        <v>22</v>
      </c>
      <c r="BHM26" t="s">
        <v>69</v>
      </c>
      <c r="BHN26" t="s">
        <v>69</v>
      </c>
      <c r="BHO26" t="s">
        <v>69</v>
      </c>
      <c r="BHP26" t="s">
        <v>69</v>
      </c>
      <c r="BHQ26" t="s">
        <v>69</v>
      </c>
      <c r="BHR26" t="s">
        <v>69</v>
      </c>
      <c r="BHS26" t="s">
        <v>69</v>
      </c>
      <c r="BHT26" t="s">
        <v>69</v>
      </c>
      <c r="BIW26" t="s">
        <v>69</v>
      </c>
      <c r="BIX26" t="s">
        <v>69</v>
      </c>
      <c r="BIY26" t="s">
        <v>69</v>
      </c>
      <c r="BIZ26" t="s">
        <v>69</v>
      </c>
      <c r="BJA26" t="s">
        <v>69</v>
      </c>
      <c r="BJB26" t="s">
        <v>69</v>
      </c>
      <c r="BJC26" t="s">
        <v>69</v>
      </c>
      <c r="CGX26" t="s">
        <v>6597</v>
      </c>
      <c r="CGY26">
        <v>25</v>
      </c>
      <c r="CGZ26" t="s">
        <v>6598</v>
      </c>
      <c r="CHA26">
        <v>1145134</v>
      </c>
    </row>
    <row r="27" spans="1:9 1113:1615 2234:2237" x14ac:dyDescent="0.3">
      <c r="A27" t="s">
        <v>6651</v>
      </c>
      <c r="B27" t="s">
        <v>6588</v>
      </c>
      <c r="C27">
        <v>0</v>
      </c>
      <c r="E27" t="s">
        <v>6589</v>
      </c>
      <c r="F27" t="s">
        <v>6590</v>
      </c>
      <c r="G27" t="s">
        <v>6591</v>
      </c>
      <c r="H27" t="s">
        <v>6608</v>
      </c>
      <c r="I27" t="s">
        <v>5058</v>
      </c>
      <c r="APU27" t="s">
        <v>6593</v>
      </c>
      <c r="APV27" t="s">
        <v>6629</v>
      </c>
      <c r="APW27" t="s">
        <v>2808</v>
      </c>
      <c r="APX27" t="s">
        <v>69</v>
      </c>
      <c r="APY27" t="s">
        <v>69</v>
      </c>
      <c r="APZ27" t="s">
        <v>69</v>
      </c>
      <c r="AQA27" t="s">
        <v>69</v>
      </c>
      <c r="AQB27">
        <v>22</v>
      </c>
      <c r="AQC27" t="s">
        <v>22</v>
      </c>
      <c r="AQD27" t="s">
        <v>22</v>
      </c>
      <c r="AQE27" t="s">
        <v>22</v>
      </c>
      <c r="AQG27" t="s">
        <v>21</v>
      </c>
      <c r="AQH27" s="30">
        <v>40675</v>
      </c>
      <c r="AQI27" t="s">
        <v>22</v>
      </c>
      <c r="AQK27" t="s">
        <v>6595</v>
      </c>
      <c r="AQL27" t="s">
        <v>69</v>
      </c>
      <c r="AQM27" t="s">
        <v>69</v>
      </c>
      <c r="AQN27" t="s">
        <v>69</v>
      </c>
      <c r="AQO27" t="s">
        <v>69</v>
      </c>
      <c r="AQP27" t="s">
        <v>2808</v>
      </c>
      <c r="AQQ27" t="s">
        <v>69</v>
      </c>
      <c r="AQS27" t="s">
        <v>273</v>
      </c>
      <c r="ARC27" t="s">
        <v>12</v>
      </c>
      <c r="ARD27" s="30">
        <v>40341</v>
      </c>
      <c r="ARE27" t="s">
        <v>22</v>
      </c>
      <c r="BAF27" t="s">
        <v>69</v>
      </c>
      <c r="BAG27" t="s">
        <v>69</v>
      </c>
      <c r="BAH27" t="s">
        <v>69</v>
      </c>
      <c r="BAI27" t="s">
        <v>69</v>
      </c>
      <c r="BAJ27" t="s">
        <v>69</v>
      </c>
      <c r="BAK27" t="s">
        <v>69</v>
      </c>
      <c r="BAL27" t="s">
        <v>69</v>
      </c>
      <c r="BAM27" t="s">
        <v>69</v>
      </c>
      <c r="BBO27" t="s">
        <v>69</v>
      </c>
      <c r="BBP27" t="s">
        <v>69</v>
      </c>
      <c r="BBQ27" t="s">
        <v>69</v>
      </c>
      <c r="BBR27" t="s">
        <v>69</v>
      </c>
      <c r="BCK27" t="s">
        <v>69</v>
      </c>
      <c r="BCL27" t="s">
        <v>69</v>
      </c>
      <c r="BCM27" t="s">
        <v>69</v>
      </c>
      <c r="BCN27" t="s">
        <v>69</v>
      </c>
      <c r="BCO27" t="s">
        <v>69</v>
      </c>
      <c r="BCP27" t="s">
        <v>69</v>
      </c>
      <c r="BCQ27" t="s">
        <v>69</v>
      </c>
      <c r="BCR27" t="s">
        <v>69</v>
      </c>
      <c r="BCS27" t="s">
        <v>69</v>
      </c>
      <c r="BCT27" t="s">
        <v>69</v>
      </c>
      <c r="BCU27" t="s">
        <v>69</v>
      </c>
      <c r="BHM27" t="s">
        <v>69</v>
      </c>
      <c r="BHN27" t="s">
        <v>69</v>
      </c>
      <c r="BHO27" t="s">
        <v>69</v>
      </c>
      <c r="BHP27" t="s">
        <v>69</v>
      </c>
      <c r="BHQ27" t="s">
        <v>69</v>
      </c>
      <c r="BHR27" t="s">
        <v>69</v>
      </c>
      <c r="BHS27" t="s">
        <v>69</v>
      </c>
      <c r="BHT27" t="s">
        <v>69</v>
      </c>
      <c r="BIW27" t="s">
        <v>69</v>
      </c>
      <c r="BIX27" t="s">
        <v>69</v>
      </c>
      <c r="BIY27" t="s">
        <v>69</v>
      </c>
      <c r="BIZ27" t="s">
        <v>69</v>
      </c>
      <c r="BJA27" t="s">
        <v>69</v>
      </c>
      <c r="BJB27" t="s">
        <v>69</v>
      </c>
      <c r="BJC27" t="s">
        <v>69</v>
      </c>
      <c r="CGX27" t="s">
        <v>6597</v>
      </c>
      <c r="CGY27">
        <v>26</v>
      </c>
      <c r="CGZ27" t="s">
        <v>6598</v>
      </c>
      <c r="CHA27">
        <v>1145134</v>
      </c>
    </row>
    <row r="28" spans="1:9 1113:1615 2234:2237" x14ac:dyDescent="0.3">
      <c r="A28" t="s">
        <v>6652</v>
      </c>
      <c r="B28" t="s">
        <v>6588</v>
      </c>
      <c r="C28">
        <v>0</v>
      </c>
      <c r="E28" t="s">
        <v>6589</v>
      </c>
      <c r="F28" t="s">
        <v>6590</v>
      </c>
      <c r="G28" t="s">
        <v>6591</v>
      </c>
      <c r="H28" t="s">
        <v>6608</v>
      </c>
      <c r="I28" t="s">
        <v>5058</v>
      </c>
      <c r="APU28" t="s">
        <v>6593</v>
      </c>
      <c r="APV28" t="s">
        <v>6615</v>
      </c>
      <c r="APW28" t="s">
        <v>2808</v>
      </c>
      <c r="APX28" t="s">
        <v>2808</v>
      </c>
      <c r="APY28" t="s">
        <v>69</v>
      </c>
      <c r="APZ28" t="s">
        <v>69</v>
      </c>
      <c r="AQA28" t="s">
        <v>69</v>
      </c>
      <c r="AQB28">
        <v>22</v>
      </c>
      <c r="AQC28" t="s">
        <v>22</v>
      </c>
      <c r="AQD28" t="s">
        <v>22</v>
      </c>
      <c r="AQE28" t="s">
        <v>22</v>
      </c>
      <c r="AQG28" t="s">
        <v>21</v>
      </c>
      <c r="AQH28" t="s">
        <v>6653</v>
      </c>
      <c r="AQI28" t="s">
        <v>22</v>
      </c>
      <c r="AQK28" t="s">
        <v>6618</v>
      </c>
      <c r="AQL28" t="s">
        <v>69</v>
      </c>
      <c r="AQM28" t="s">
        <v>69</v>
      </c>
      <c r="AQN28" t="s">
        <v>69</v>
      </c>
      <c r="AQO28" t="s">
        <v>69</v>
      </c>
      <c r="AQP28" t="s">
        <v>69</v>
      </c>
      <c r="AQQ28" t="s">
        <v>2808</v>
      </c>
      <c r="AQS28" t="s">
        <v>22</v>
      </c>
      <c r="ATA28" t="s">
        <v>21</v>
      </c>
      <c r="ATB28" t="s">
        <v>6653</v>
      </c>
      <c r="ATC28" t="s">
        <v>22</v>
      </c>
      <c r="ATE28" t="s">
        <v>254</v>
      </c>
      <c r="ATF28">
        <v>37</v>
      </c>
      <c r="ATG28" t="s">
        <v>6618</v>
      </c>
      <c r="ATH28" t="s">
        <v>69</v>
      </c>
      <c r="ATI28" t="s">
        <v>69</v>
      </c>
      <c r="ATJ28" t="s">
        <v>69</v>
      </c>
      <c r="ATK28" t="s">
        <v>69</v>
      </c>
      <c r="ATL28" t="s">
        <v>69</v>
      </c>
      <c r="ATM28" t="s">
        <v>2808</v>
      </c>
      <c r="ATO28" t="s">
        <v>273</v>
      </c>
      <c r="ATY28" t="s">
        <v>22</v>
      </c>
      <c r="AUA28" t="s">
        <v>22</v>
      </c>
      <c r="BAF28" t="s">
        <v>69</v>
      </c>
      <c r="BAG28" t="s">
        <v>69</v>
      </c>
      <c r="BAH28" t="s">
        <v>69</v>
      </c>
      <c r="BAI28" t="s">
        <v>69</v>
      </c>
      <c r="BAJ28" t="s">
        <v>69</v>
      </c>
      <c r="BAK28" t="s">
        <v>69</v>
      </c>
      <c r="BAL28" t="s">
        <v>69</v>
      </c>
      <c r="BAM28" t="s">
        <v>69</v>
      </c>
      <c r="BBO28" t="s">
        <v>69</v>
      </c>
      <c r="BBP28" t="s">
        <v>69</v>
      </c>
      <c r="BBQ28" t="s">
        <v>69</v>
      </c>
      <c r="BBR28" t="s">
        <v>69</v>
      </c>
      <c r="BCK28" t="s">
        <v>69</v>
      </c>
      <c r="BCL28" t="s">
        <v>69</v>
      </c>
      <c r="BCM28" t="s">
        <v>69</v>
      </c>
      <c r="BCN28" t="s">
        <v>69</v>
      </c>
      <c r="BCO28" t="s">
        <v>69</v>
      </c>
      <c r="BCP28" t="s">
        <v>69</v>
      </c>
      <c r="BCQ28" t="s">
        <v>69</v>
      </c>
      <c r="BCR28" t="s">
        <v>69</v>
      </c>
      <c r="BCS28" t="s">
        <v>69</v>
      </c>
      <c r="BCT28" t="s">
        <v>69</v>
      </c>
      <c r="BCU28" t="s">
        <v>69</v>
      </c>
      <c r="BHM28" t="s">
        <v>69</v>
      </c>
      <c r="BHN28" t="s">
        <v>69</v>
      </c>
      <c r="BHO28" t="s">
        <v>69</v>
      </c>
      <c r="BHP28" t="s">
        <v>69</v>
      </c>
      <c r="BHQ28" t="s">
        <v>69</v>
      </c>
      <c r="BHR28" t="s">
        <v>69</v>
      </c>
      <c r="BHS28" t="s">
        <v>69</v>
      </c>
      <c r="BHT28" t="s">
        <v>69</v>
      </c>
      <c r="BIW28" t="s">
        <v>69</v>
      </c>
      <c r="BIX28" t="s">
        <v>69</v>
      </c>
      <c r="BIY28" t="s">
        <v>69</v>
      </c>
      <c r="BIZ28" t="s">
        <v>69</v>
      </c>
      <c r="BJA28" t="s">
        <v>69</v>
      </c>
      <c r="BJB28" t="s">
        <v>69</v>
      </c>
      <c r="BJC28" t="s">
        <v>69</v>
      </c>
      <c r="CGX28" t="s">
        <v>6597</v>
      </c>
      <c r="CGY28">
        <v>27</v>
      </c>
      <c r="CGZ28" t="s">
        <v>6598</v>
      </c>
      <c r="CHA28">
        <v>1145134</v>
      </c>
    </row>
    <row r="29" spans="1:9 1113:1615 2234:2237" x14ac:dyDescent="0.3">
      <c r="A29" t="s">
        <v>6654</v>
      </c>
      <c r="B29" t="s">
        <v>6588</v>
      </c>
      <c r="C29">
        <v>0</v>
      </c>
      <c r="E29" t="s">
        <v>6589</v>
      </c>
      <c r="F29" t="s">
        <v>6590</v>
      </c>
      <c r="G29" t="s">
        <v>6591</v>
      </c>
      <c r="H29" t="s">
        <v>6600</v>
      </c>
      <c r="I29" t="s">
        <v>5058</v>
      </c>
      <c r="APU29" t="s">
        <v>6593</v>
      </c>
      <c r="APV29" t="s">
        <v>6601</v>
      </c>
      <c r="APW29" t="s">
        <v>69</v>
      </c>
      <c r="APX29" t="s">
        <v>2808</v>
      </c>
      <c r="APY29" t="s">
        <v>69</v>
      </c>
      <c r="APZ29" t="s">
        <v>69</v>
      </c>
      <c r="AQA29" t="s">
        <v>69</v>
      </c>
      <c r="AQB29">
        <v>38</v>
      </c>
      <c r="AQC29" t="s">
        <v>22</v>
      </c>
      <c r="AQD29" t="s">
        <v>22</v>
      </c>
      <c r="AQE29" t="s">
        <v>22</v>
      </c>
      <c r="ATA29" t="s">
        <v>21</v>
      </c>
      <c r="ATB29" s="30">
        <v>41006</v>
      </c>
      <c r="ATC29" t="s">
        <v>22</v>
      </c>
      <c r="ATE29" t="s">
        <v>22</v>
      </c>
      <c r="ATG29" t="s">
        <v>6595</v>
      </c>
      <c r="ATH29" t="s">
        <v>69</v>
      </c>
      <c r="ATI29" t="s">
        <v>69</v>
      </c>
      <c r="ATJ29" t="s">
        <v>69</v>
      </c>
      <c r="ATK29" t="s">
        <v>69</v>
      </c>
      <c r="ATL29" t="s">
        <v>2808</v>
      </c>
      <c r="ATM29" t="s">
        <v>69</v>
      </c>
      <c r="ATO29" t="s">
        <v>273</v>
      </c>
      <c r="ATY29" t="s">
        <v>12</v>
      </c>
      <c r="ATZ29" s="30">
        <v>41006</v>
      </c>
      <c r="AUA29" t="s">
        <v>22</v>
      </c>
      <c r="BHM29" t="s">
        <v>69</v>
      </c>
      <c r="BHN29" t="s">
        <v>69</v>
      </c>
      <c r="BHO29" t="s">
        <v>69</v>
      </c>
      <c r="BHP29" t="s">
        <v>69</v>
      </c>
      <c r="BHQ29" t="s">
        <v>69</v>
      </c>
      <c r="BHR29" t="s">
        <v>69</v>
      </c>
      <c r="BHS29" t="s">
        <v>69</v>
      </c>
      <c r="BHT29" t="s">
        <v>69</v>
      </c>
      <c r="BIW29" t="s">
        <v>69</v>
      </c>
      <c r="BIX29" t="s">
        <v>69</v>
      </c>
      <c r="BIY29" t="s">
        <v>69</v>
      </c>
      <c r="BIZ29" t="s">
        <v>69</v>
      </c>
      <c r="BJA29" t="s">
        <v>69</v>
      </c>
      <c r="BJB29" t="s">
        <v>69</v>
      </c>
      <c r="BJC29" t="s">
        <v>69</v>
      </c>
      <c r="CGX29" t="s">
        <v>6597</v>
      </c>
      <c r="CGY29">
        <v>28</v>
      </c>
      <c r="CGZ29" t="s">
        <v>6598</v>
      </c>
      <c r="CHA29">
        <v>1145134</v>
      </c>
    </row>
    <row r="30" spans="1:9 1113:1615 2234:2237" x14ac:dyDescent="0.3">
      <c r="A30" t="s">
        <v>6655</v>
      </c>
      <c r="B30" t="s">
        <v>6588</v>
      </c>
      <c r="C30">
        <v>0</v>
      </c>
      <c r="E30" t="s">
        <v>6589</v>
      </c>
      <c r="F30" t="s">
        <v>6590</v>
      </c>
      <c r="G30" t="s">
        <v>6591</v>
      </c>
      <c r="H30" t="s">
        <v>6608</v>
      </c>
      <c r="I30" t="s">
        <v>5058</v>
      </c>
      <c r="APU30" t="s">
        <v>6593</v>
      </c>
      <c r="APV30" t="s">
        <v>6615</v>
      </c>
      <c r="APW30" t="s">
        <v>2808</v>
      </c>
      <c r="APX30" t="s">
        <v>2808</v>
      </c>
      <c r="APY30" t="s">
        <v>69</v>
      </c>
      <c r="APZ30" t="s">
        <v>69</v>
      </c>
      <c r="AQA30" t="s">
        <v>69</v>
      </c>
      <c r="AQB30">
        <v>28</v>
      </c>
      <c r="AQC30" t="s">
        <v>22</v>
      </c>
      <c r="AQD30" t="s">
        <v>22</v>
      </c>
      <c r="AQE30" t="s">
        <v>22</v>
      </c>
      <c r="AQG30" t="s">
        <v>21</v>
      </c>
      <c r="AQH30" t="s">
        <v>6656</v>
      </c>
      <c r="AQI30" t="s">
        <v>22</v>
      </c>
      <c r="AQK30" t="s">
        <v>6595</v>
      </c>
      <c r="AQL30" t="s">
        <v>69</v>
      </c>
      <c r="AQM30" t="s">
        <v>69</v>
      </c>
      <c r="AQN30" t="s">
        <v>69</v>
      </c>
      <c r="AQO30" t="s">
        <v>69</v>
      </c>
      <c r="AQP30" t="s">
        <v>2808</v>
      </c>
      <c r="AQQ30" t="s">
        <v>69</v>
      </c>
      <c r="AQS30" t="s">
        <v>273</v>
      </c>
      <c r="ARC30" t="s">
        <v>12</v>
      </c>
      <c r="ARD30" t="s">
        <v>6657</v>
      </c>
      <c r="ARE30" t="s">
        <v>22</v>
      </c>
      <c r="ATA30" t="s">
        <v>21</v>
      </c>
      <c r="ATB30" t="s">
        <v>6656</v>
      </c>
      <c r="ATC30" t="s">
        <v>22</v>
      </c>
      <c r="ATE30" t="s">
        <v>22</v>
      </c>
      <c r="ATG30" t="s">
        <v>6595</v>
      </c>
      <c r="ATH30" t="s">
        <v>69</v>
      </c>
      <c r="ATI30" t="s">
        <v>69</v>
      </c>
      <c r="ATJ30" t="s">
        <v>69</v>
      </c>
      <c r="ATK30" t="s">
        <v>69</v>
      </c>
      <c r="ATL30" t="s">
        <v>2808</v>
      </c>
      <c r="ATM30" t="s">
        <v>69</v>
      </c>
      <c r="ATO30" t="s">
        <v>273</v>
      </c>
      <c r="ATY30" t="s">
        <v>12</v>
      </c>
      <c r="ATZ30" t="s">
        <v>6657</v>
      </c>
      <c r="AUA30" t="s">
        <v>22</v>
      </c>
      <c r="BAF30" t="s">
        <v>69</v>
      </c>
      <c r="BAG30" t="s">
        <v>69</v>
      </c>
      <c r="BAH30" t="s">
        <v>69</v>
      </c>
      <c r="BAI30" t="s">
        <v>69</v>
      </c>
      <c r="BAJ30" t="s">
        <v>69</v>
      </c>
      <c r="BAK30" t="s">
        <v>69</v>
      </c>
      <c r="BAL30" t="s">
        <v>69</v>
      </c>
      <c r="BAM30" t="s">
        <v>69</v>
      </c>
      <c r="BBO30" t="s">
        <v>69</v>
      </c>
      <c r="BBP30" t="s">
        <v>69</v>
      </c>
      <c r="BBQ30" t="s">
        <v>69</v>
      </c>
      <c r="BBR30" t="s">
        <v>69</v>
      </c>
      <c r="BCK30" t="s">
        <v>69</v>
      </c>
      <c r="BCL30" t="s">
        <v>69</v>
      </c>
      <c r="BCM30" t="s">
        <v>69</v>
      </c>
      <c r="BCN30" t="s">
        <v>69</v>
      </c>
      <c r="BCO30" t="s">
        <v>69</v>
      </c>
      <c r="BCP30" t="s">
        <v>69</v>
      </c>
      <c r="BCQ30" t="s">
        <v>69</v>
      </c>
      <c r="BCR30" t="s">
        <v>69</v>
      </c>
      <c r="BCS30" t="s">
        <v>69</v>
      </c>
      <c r="BCT30" t="s">
        <v>69</v>
      </c>
      <c r="BCU30" t="s">
        <v>69</v>
      </c>
      <c r="BHM30" t="s">
        <v>69</v>
      </c>
      <c r="BHN30" t="s">
        <v>69</v>
      </c>
      <c r="BHO30" t="s">
        <v>69</v>
      </c>
      <c r="BHP30" t="s">
        <v>69</v>
      </c>
      <c r="BHQ30" t="s">
        <v>69</v>
      </c>
      <c r="BHR30" t="s">
        <v>69</v>
      </c>
      <c r="BHS30" t="s">
        <v>69</v>
      </c>
      <c r="BHT30" t="s">
        <v>69</v>
      </c>
      <c r="BIW30" t="s">
        <v>69</v>
      </c>
      <c r="BIX30" t="s">
        <v>69</v>
      </c>
      <c r="BIY30" t="s">
        <v>69</v>
      </c>
      <c r="BIZ30" t="s">
        <v>69</v>
      </c>
      <c r="BJA30" t="s">
        <v>69</v>
      </c>
      <c r="BJB30" t="s">
        <v>69</v>
      </c>
      <c r="BJC30" t="s">
        <v>69</v>
      </c>
      <c r="CGX30" t="s">
        <v>6597</v>
      </c>
      <c r="CGY30">
        <v>29</v>
      </c>
      <c r="CGZ30" t="s">
        <v>6598</v>
      </c>
      <c r="CHA30">
        <v>1145134</v>
      </c>
    </row>
    <row r="31" spans="1:9 1113:1615 2234:2237" x14ac:dyDescent="0.3">
      <c r="A31" t="s">
        <v>6658</v>
      </c>
      <c r="B31" t="s">
        <v>6588</v>
      </c>
      <c r="C31">
        <v>0</v>
      </c>
      <c r="E31" t="s">
        <v>6589</v>
      </c>
      <c r="F31" t="s">
        <v>6659</v>
      </c>
      <c r="G31" t="s">
        <v>6591</v>
      </c>
      <c r="H31" t="s">
        <v>6608</v>
      </c>
      <c r="I31" t="s">
        <v>5058</v>
      </c>
      <c r="APU31" t="s">
        <v>6593</v>
      </c>
      <c r="APV31" t="s">
        <v>6601</v>
      </c>
      <c r="APW31" t="s">
        <v>69</v>
      </c>
      <c r="APX31" t="s">
        <v>2808</v>
      </c>
      <c r="APY31" t="s">
        <v>69</v>
      </c>
      <c r="APZ31" t="s">
        <v>69</v>
      </c>
      <c r="AQA31" t="s">
        <v>69</v>
      </c>
      <c r="AQB31">
        <v>20</v>
      </c>
      <c r="AQC31" t="s">
        <v>22</v>
      </c>
      <c r="AQD31" t="s">
        <v>22</v>
      </c>
      <c r="AQE31" t="s">
        <v>22</v>
      </c>
      <c r="ATA31" t="s">
        <v>21</v>
      </c>
      <c r="ATB31" s="30">
        <v>41276</v>
      </c>
      <c r="ATC31" t="s">
        <v>22</v>
      </c>
      <c r="ATE31" t="s">
        <v>22</v>
      </c>
      <c r="ATG31" t="s">
        <v>6595</v>
      </c>
      <c r="ATH31" t="s">
        <v>69</v>
      </c>
      <c r="ATI31" t="s">
        <v>69</v>
      </c>
      <c r="ATJ31" t="s">
        <v>69</v>
      </c>
      <c r="ATK31" t="s">
        <v>69</v>
      </c>
      <c r="ATL31" t="s">
        <v>2808</v>
      </c>
      <c r="ATM31" t="s">
        <v>69</v>
      </c>
      <c r="ATO31" t="s">
        <v>274</v>
      </c>
      <c r="ATQ31">
        <v>3</v>
      </c>
      <c r="ATR31" t="s">
        <v>69</v>
      </c>
      <c r="ATS31" t="s">
        <v>69</v>
      </c>
      <c r="ATT31" t="s">
        <v>2808</v>
      </c>
      <c r="ATU31" t="s">
        <v>69</v>
      </c>
      <c r="ATV31" t="s">
        <v>69</v>
      </c>
      <c r="ATX31" t="s">
        <v>69</v>
      </c>
      <c r="BHM31" t="s">
        <v>2808</v>
      </c>
      <c r="BHN31" t="s">
        <v>2808</v>
      </c>
      <c r="BHO31" t="s">
        <v>2808</v>
      </c>
      <c r="BHP31" t="s">
        <v>2808</v>
      </c>
      <c r="BHQ31" t="s">
        <v>2808</v>
      </c>
      <c r="BHR31" t="s">
        <v>69</v>
      </c>
      <c r="BHS31" t="s">
        <v>69</v>
      </c>
      <c r="BHT31" t="s">
        <v>69</v>
      </c>
      <c r="BHU31">
        <v>82</v>
      </c>
      <c r="BHV31">
        <v>100</v>
      </c>
      <c r="BHW31">
        <v>60</v>
      </c>
      <c r="BHX31">
        <v>23</v>
      </c>
      <c r="BHY31">
        <v>36</v>
      </c>
      <c r="BIC31" s="30">
        <v>41276</v>
      </c>
      <c r="BID31" s="30">
        <v>41276</v>
      </c>
      <c r="BIE31" s="30">
        <v>41276</v>
      </c>
      <c r="BIF31" s="30">
        <v>41276</v>
      </c>
      <c r="BIG31" s="30">
        <v>41276</v>
      </c>
      <c r="BIW31" t="s">
        <v>69</v>
      </c>
      <c r="BIX31" t="s">
        <v>69</v>
      </c>
      <c r="BIY31" t="s">
        <v>69</v>
      </c>
      <c r="BIZ31" t="s">
        <v>69</v>
      </c>
      <c r="BJA31" t="s">
        <v>69</v>
      </c>
      <c r="BJB31" t="s">
        <v>69</v>
      </c>
      <c r="BJC31" t="s">
        <v>69</v>
      </c>
      <c r="CGX31" t="s">
        <v>6597</v>
      </c>
      <c r="CGY31">
        <v>1</v>
      </c>
      <c r="CGZ31" t="s">
        <v>6598</v>
      </c>
      <c r="CHA31">
        <v>1312908</v>
      </c>
    </row>
    <row r="32" spans="1:9 1113:1615 2234:2237" x14ac:dyDescent="0.3">
      <c r="A32" t="s">
        <v>6660</v>
      </c>
      <c r="B32" t="s">
        <v>6588</v>
      </c>
      <c r="C32">
        <v>0</v>
      </c>
      <c r="E32" t="s">
        <v>6589</v>
      </c>
      <c r="F32" t="s">
        <v>6659</v>
      </c>
      <c r="G32" t="s">
        <v>6591</v>
      </c>
      <c r="H32" t="s">
        <v>6608</v>
      </c>
      <c r="I32" t="s">
        <v>5058</v>
      </c>
      <c r="APU32" t="s">
        <v>6593</v>
      </c>
      <c r="APV32" t="s">
        <v>6601</v>
      </c>
      <c r="APW32" t="s">
        <v>69</v>
      </c>
      <c r="APX32" t="s">
        <v>2808</v>
      </c>
      <c r="APY32" t="s">
        <v>69</v>
      </c>
      <c r="APZ32" t="s">
        <v>69</v>
      </c>
      <c r="AQA32" t="s">
        <v>69</v>
      </c>
      <c r="AQB32">
        <v>28</v>
      </c>
      <c r="AQC32" t="s">
        <v>22</v>
      </c>
      <c r="AQD32" t="s">
        <v>22</v>
      </c>
      <c r="AQE32" t="s">
        <v>22</v>
      </c>
      <c r="ATA32" t="s">
        <v>21</v>
      </c>
      <c r="ATB32" s="30">
        <v>41458</v>
      </c>
      <c r="ATC32" t="s">
        <v>27</v>
      </c>
      <c r="ATD32" s="29">
        <v>0.68055555555555547</v>
      </c>
      <c r="ATE32" t="s">
        <v>22</v>
      </c>
      <c r="ATG32" t="s">
        <v>6595</v>
      </c>
      <c r="ATH32" t="s">
        <v>69</v>
      </c>
      <c r="ATI32" t="s">
        <v>69</v>
      </c>
      <c r="ATJ32" t="s">
        <v>69</v>
      </c>
      <c r="ATK32" t="s">
        <v>69</v>
      </c>
      <c r="ATL32" t="s">
        <v>2808</v>
      </c>
      <c r="ATM32" t="s">
        <v>69</v>
      </c>
      <c r="ATO32" t="s">
        <v>274</v>
      </c>
      <c r="ATQ32">
        <v>3</v>
      </c>
      <c r="ATR32" t="s">
        <v>69</v>
      </c>
      <c r="ATS32" t="s">
        <v>69</v>
      </c>
      <c r="ATT32" t="s">
        <v>2808</v>
      </c>
      <c r="ATU32" t="s">
        <v>69</v>
      </c>
      <c r="ATV32" t="s">
        <v>69</v>
      </c>
      <c r="ATX32" t="s">
        <v>69</v>
      </c>
      <c r="BHM32" t="s">
        <v>2808</v>
      </c>
      <c r="BHN32" t="s">
        <v>2808</v>
      </c>
      <c r="BHO32" t="s">
        <v>2808</v>
      </c>
      <c r="BHP32" t="s">
        <v>2808</v>
      </c>
      <c r="BHQ32" t="s">
        <v>2808</v>
      </c>
      <c r="BHR32" t="s">
        <v>69</v>
      </c>
      <c r="BHS32" t="s">
        <v>69</v>
      </c>
      <c r="BHT32" t="s">
        <v>69</v>
      </c>
      <c r="BHU32">
        <v>82</v>
      </c>
      <c r="BHV32">
        <v>130</v>
      </c>
      <c r="BHW32">
        <v>80</v>
      </c>
      <c r="BHX32">
        <v>20</v>
      </c>
      <c r="BHY32">
        <v>37</v>
      </c>
      <c r="BIC32" s="30">
        <v>41458</v>
      </c>
      <c r="BID32" s="30">
        <v>41458</v>
      </c>
      <c r="BIE32" s="30">
        <v>41458</v>
      </c>
      <c r="BIF32" s="30">
        <v>41458</v>
      </c>
      <c r="BIG32" s="30">
        <v>41458</v>
      </c>
      <c r="BIK32" s="29">
        <v>0.68055555555555547</v>
      </c>
      <c r="BIL32" s="29">
        <v>0.68055555555555547</v>
      </c>
      <c r="BIM32" s="29">
        <v>0.68055555555555547</v>
      </c>
      <c r="BIN32" s="29">
        <v>0.68055555555555547</v>
      </c>
      <c r="BIO32" s="29">
        <v>0.68055555555555547</v>
      </c>
      <c r="BIW32" t="s">
        <v>69</v>
      </c>
      <c r="BIX32" t="s">
        <v>69</v>
      </c>
      <c r="BIY32" t="s">
        <v>69</v>
      </c>
      <c r="BIZ32" t="s">
        <v>69</v>
      </c>
      <c r="BJA32" t="s">
        <v>69</v>
      </c>
      <c r="BJB32" t="s">
        <v>69</v>
      </c>
      <c r="BJC32" t="s">
        <v>69</v>
      </c>
      <c r="CGX32" t="s">
        <v>6597</v>
      </c>
      <c r="CGY32">
        <v>2</v>
      </c>
      <c r="CGZ32" t="s">
        <v>6598</v>
      </c>
      <c r="CHA32">
        <v>1312908</v>
      </c>
    </row>
    <row r="33" spans="1:9 1113:1807 2234:2237" x14ac:dyDescent="0.3">
      <c r="A33" t="s">
        <v>6661</v>
      </c>
      <c r="B33" t="s">
        <v>6588</v>
      </c>
      <c r="C33">
        <v>0</v>
      </c>
      <c r="E33" t="s">
        <v>6589</v>
      </c>
      <c r="F33" t="s">
        <v>6659</v>
      </c>
      <c r="G33" t="s">
        <v>6591</v>
      </c>
      <c r="H33" t="s">
        <v>6608</v>
      </c>
      <c r="I33" t="s">
        <v>5058</v>
      </c>
      <c r="APU33" t="s">
        <v>6593</v>
      </c>
      <c r="APV33" t="s">
        <v>6601</v>
      </c>
      <c r="APW33" t="s">
        <v>69</v>
      </c>
      <c r="APX33" t="s">
        <v>2808</v>
      </c>
      <c r="APY33" t="s">
        <v>69</v>
      </c>
      <c r="APZ33" t="s">
        <v>69</v>
      </c>
      <c r="AQA33" t="s">
        <v>69</v>
      </c>
      <c r="AQB33">
        <v>30</v>
      </c>
      <c r="AQC33" t="s">
        <v>22</v>
      </c>
      <c r="AQD33" t="s">
        <v>22</v>
      </c>
      <c r="AQE33" t="s">
        <v>22</v>
      </c>
      <c r="ATA33" t="s">
        <v>21</v>
      </c>
      <c r="ATB33" s="30">
        <v>41489</v>
      </c>
      <c r="ATC33" t="s">
        <v>27</v>
      </c>
      <c r="ATD33" s="29">
        <v>0.60416666666666663</v>
      </c>
      <c r="ATE33" t="s">
        <v>22</v>
      </c>
      <c r="ATG33" t="s">
        <v>6595</v>
      </c>
      <c r="ATH33" t="s">
        <v>69</v>
      </c>
      <c r="ATI33" t="s">
        <v>69</v>
      </c>
      <c r="ATJ33" t="s">
        <v>69</v>
      </c>
      <c r="ATK33" t="s">
        <v>69</v>
      </c>
      <c r="ATL33" t="s">
        <v>2808</v>
      </c>
      <c r="ATM33" t="s">
        <v>69</v>
      </c>
      <c r="ATO33" t="s">
        <v>274</v>
      </c>
      <c r="ATQ33">
        <v>3</v>
      </c>
      <c r="ATR33" t="s">
        <v>69</v>
      </c>
      <c r="ATS33" t="s">
        <v>69</v>
      </c>
      <c r="ATT33" t="s">
        <v>2808</v>
      </c>
      <c r="ATU33" t="s">
        <v>69</v>
      </c>
      <c r="ATV33" t="s">
        <v>69</v>
      </c>
      <c r="ATX33" t="s">
        <v>69</v>
      </c>
      <c r="BHM33" t="s">
        <v>2808</v>
      </c>
      <c r="BHN33" t="s">
        <v>2808</v>
      </c>
      <c r="BHO33" t="s">
        <v>2808</v>
      </c>
      <c r="BHP33" t="s">
        <v>2808</v>
      </c>
      <c r="BHQ33" t="s">
        <v>2808</v>
      </c>
      <c r="BHR33" t="s">
        <v>69</v>
      </c>
      <c r="BHS33" t="s">
        <v>69</v>
      </c>
      <c r="BHT33" t="s">
        <v>69</v>
      </c>
      <c r="BHU33">
        <v>80</v>
      </c>
      <c r="BHV33">
        <v>140</v>
      </c>
      <c r="BHW33">
        <v>90</v>
      </c>
      <c r="BHX33">
        <v>20</v>
      </c>
      <c r="BHY33">
        <v>36</v>
      </c>
      <c r="BIC33" s="30">
        <v>41489</v>
      </c>
      <c r="BID33" s="30">
        <v>41489</v>
      </c>
      <c r="BIE33" s="30">
        <v>41489</v>
      </c>
      <c r="BIF33" s="30">
        <v>41489</v>
      </c>
      <c r="BIG33" s="30">
        <v>41489</v>
      </c>
      <c r="BIK33" s="29">
        <v>0.60416666666666663</v>
      </c>
      <c r="BIL33" s="29">
        <v>0.60416666666666663</v>
      </c>
      <c r="BIM33" s="29">
        <v>0.60416666666666663</v>
      </c>
      <c r="BIN33" s="29">
        <v>0.60416666666666663</v>
      </c>
      <c r="BIO33" s="29">
        <v>0.60416666666666663</v>
      </c>
      <c r="BIW33" t="s">
        <v>69</v>
      </c>
      <c r="BIX33" t="s">
        <v>69</v>
      </c>
      <c r="BIY33" t="s">
        <v>69</v>
      </c>
      <c r="BIZ33" t="s">
        <v>69</v>
      </c>
      <c r="BJA33" t="s">
        <v>69</v>
      </c>
      <c r="BJB33" t="s">
        <v>69</v>
      </c>
      <c r="BJC33" t="s">
        <v>69</v>
      </c>
      <c r="CGX33" t="s">
        <v>6597</v>
      </c>
      <c r="CGY33">
        <v>3</v>
      </c>
      <c r="CGZ33" t="s">
        <v>6598</v>
      </c>
      <c r="CHA33">
        <v>1312908</v>
      </c>
    </row>
    <row r="34" spans="1:9 1113:1807 2234:2237" x14ac:dyDescent="0.3">
      <c r="A34" t="s">
        <v>6662</v>
      </c>
      <c r="B34" t="s">
        <v>6588</v>
      </c>
      <c r="C34">
        <v>0</v>
      </c>
      <c r="E34" t="s">
        <v>6589</v>
      </c>
      <c r="F34" t="s">
        <v>6659</v>
      </c>
      <c r="G34" t="s">
        <v>6591</v>
      </c>
      <c r="H34" t="s">
        <v>6608</v>
      </c>
      <c r="I34" t="s">
        <v>5058</v>
      </c>
      <c r="APU34" t="s">
        <v>6593</v>
      </c>
      <c r="APV34" t="s">
        <v>6601</v>
      </c>
      <c r="APW34" t="s">
        <v>69</v>
      </c>
      <c r="APX34" t="s">
        <v>2808</v>
      </c>
      <c r="APY34" t="s">
        <v>69</v>
      </c>
      <c r="APZ34" t="s">
        <v>69</v>
      </c>
      <c r="AQA34" t="s">
        <v>69</v>
      </c>
      <c r="AQB34">
        <v>32</v>
      </c>
      <c r="AQC34" t="s">
        <v>22</v>
      </c>
      <c r="AQD34" t="s">
        <v>22</v>
      </c>
      <c r="AQE34" t="s">
        <v>22</v>
      </c>
      <c r="ATA34" t="s">
        <v>21</v>
      </c>
      <c r="ATB34" s="30">
        <v>41520</v>
      </c>
      <c r="ATC34" t="s">
        <v>27</v>
      </c>
      <c r="ATD34" s="29">
        <v>0.66666666666666663</v>
      </c>
      <c r="ATE34" t="s">
        <v>22</v>
      </c>
      <c r="ATG34" t="s">
        <v>6595</v>
      </c>
      <c r="ATH34" t="s">
        <v>69</v>
      </c>
      <c r="ATI34" t="s">
        <v>69</v>
      </c>
      <c r="ATJ34" t="s">
        <v>69</v>
      </c>
      <c r="ATK34" t="s">
        <v>69</v>
      </c>
      <c r="ATL34" t="s">
        <v>2808</v>
      </c>
      <c r="ATM34" t="s">
        <v>69</v>
      </c>
      <c r="ATO34" t="s">
        <v>274</v>
      </c>
      <c r="ATQ34">
        <v>3</v>
      </c>
      <c r="ATR34" t="s">
        <v>69</v>
      </c>
      <c r="ATS34" t="s">
        <v>69</v>
      </c>
      <c r="ATT34" t="s">
        <v>2808</v>
      </c>
      <c r="ATU34" t="s">
        <v>69</v>
      </c>
      <c r="ATV34" t="s">
        <v>69</v>
      </c>
      <c r="ATX34" t="s">
        <v>69</v>
      </c>
      <c r="BHM34" t="s">
        <v>2808</v>
      </c>
      <c r="BHN34" t="s">
        <v>2808</v>
      </c>
      <c r="BHO34" t="s">
        <v>2808</v>
      </c>
      <c r="BHP34" t="s">
        <v>2808</v>
      </c>
      <c r="BHQ34" t="s">
        <v>2808</v>
      </c>
      <c r="BHR34" t="s">
        <v>69</v>
      </c>
      <c r="BHS34" t="s">
        <v>69</v>
      </c>
      <c r="BHT34" t="s">
        <v>69</v>
      </c>
      <c r="BHU34">
        <v>80</v>
      </c>
      <c r="BHV34">
        <v>130</v>
      </c>
      <c r="BHW34">
        <v>90</v>
      </c>
      <c r="BHX34">
        <v>20</v>
      </c>
      <c r="BHY34">
        <v>36</v>
      </c>
      <c r="BIC34" s="30">
        <v>41520</v>
      </c>
      <c r="BID34" s="30">
        <v>41520</v>
      </c>
      <c r="BIE34" s="30">
        <v>41520</v>
      </c>
      <c r="BIF34" s="30">
        <v>41520</v>
      </c>
      <c r="BIG34" s="30">
        <v>41520</v>
      </c>
      <c r="BIK34" s="29">
        <v>0.66666666666666663</v>
      </c>
      <c r="BIL34" s="29">
        <v>0.66666666666666663</v>
      </c>
      <c r="BIM34" s="29">
        <v>0.66666666666666663</v>
      </c>
      <c r="BIN34" s="29">
        <v>0.66666666666666663</v>
      </c>
      <c r="BIO34" s="29">
        <v>0.66666666666666663</v>
      </c>
      <c r="BIW34" t="s">
        <v>69</v>
      </c>
      <c r="BIX34" t="s">
        <v>69</v>
      </c>
      <c r="BIY34" t="s">
        <v>69</v>
      </c>
      <c r="BIZ34" t="s">
        <v>69</v>
      </c>
      <c r="BJA34" t="s">
        <v>69</v>
      </c>
      <c r="BJB34" t="s">
        <v>69</v>
      </c>
      <c r="BJC34" t="s">
        <v>69</v>
      </c>
      <c r="CGX34" t="s">
        <v>6597</v>
      </c>
      <c r="CGY34">
        <v>4</v>
      </c>
      <c r="CGZ34" t="s">
        <v>6598</v>
      </c>
      <c r="CHA34">
        <v>1312908</v>
      </c>
    </row>
    <row r="35" spans="1:9 1113:1807 2234:2237" x14ac:dyDescent="0.3">
      <c r="A35" t="s">
        <v>6663</v>
      </c>
      <c r="B35" t="s">
        <v>6588</v>
      </c>
      <c r="C35">
        <v>0</v>
      </c>
      <c r="E35" t="s">
        <v>6589</v>
      </c>
      <c r="F35" t="s">
        <v>6659</v>
      </c>
      <c r="G35" t="s">
        <v>6591</v>
      </c>
      <c r="H35" t="s">
        <v>6608</v>
      </c>
      <c r="I35" t="s">
        <v>5058</v>
      </c>
      <c r="APU35" t="s">
        <v>6593</v>
      </c>
      <c r="APV35" t="s">
        <v>6601</v>
      </c>
      <c r="APW35" t="s">
        <v>69</v>
      </c>
      <c r="APX35" t="s">
        <v>2808</v>
      </c>
      <c r="APY35" t="s">
        <v>69</v>
      </c>
      <c r="APZ35" t="s">
        <v>69</v>
      </c>
      <c r="AQA35" t="s">
        <v>69</v>
      </c>
      <c r="AQB35">
        <v>23</v>
      </c>
      <c r="AQC35" t="s">
        <v>22</v>
      </c>
      <c r="AQD35" t="s">
        <v>22</v>
      </c>
      <c r="AQE35" t="s">
        <v>22</v>
      </c>
      <c r="ATA35" t="s">
        <v>21</v>
      </c>
      <c r="ATB35" s="30">
        <v>41309</v>
      </c>
      <c r="ATC35" t="s">
        <v>27</v>
      </c>
      <c r="ATD35" s="29">
        <v>0.30902777777777779</v>
      </c>
      <c r="ATE35" t="s">
        <v>22</v>
      </c>
      <c r="ATG35" t="s">
        <v>6618</v>
      </c>
      <c r="ATH35" t="s">
        <v>69</v>
      </c>
      <c r="ATI35" t="s">
        <v>69</v>
      </c>
      <c r="ATJ35" t="s">
        <v>69</v>
      </c>
      <c r="ATK35" t="s">
        <v>69</v>
      </c>
      <c r="ATL35" t="s">
        <v>69</v>
      </c>
      <c r="ATM35" t="s">
        <v>2808</v>
      </c>
      <c r="ATO35" t="s">
        <v>274</v>
      </c>
      <c r="ATQ35">
        <v>3</v>
      </c>
      <c r="ATR35" t="s">
        <v>69</v>
      </c>
      <c r="ATS35" t="s">
        <v>69</v>
      </c>
      <c r="ATT35" t="s">
        <v>2808</v>
      </c>
      <c r="ATU35" t="s">
        <v>69</v>
      </c>
      <c r="ATV35" t="s">
        <v>69</v>
      </c>
      <c r="ATX35" t="s">
        <v>69</v>
      </c>
      <c r="BHM35" t="s">
        <v>2808</v>
      </c>
      <c r="BHN35" t="s">
        <v>2808</v>
      </c>
      <c r="BHO35" t="s">
        <v>2808</v>
      </c>
      <c r="BHP35" t="s">
        <v>2808</v>
      </c>
      <c r="BHQ35" t="s">
        <v>2808</v>
      </c>
      <c r="BHR35" t="s">
        <v>69</v>
      </c>
      <c r="BHS35" t="s">
        <v>69</v>
      </c>
      <c r="BHT35" t="s">
        <v>69</v>
      </c>
      <c r="BHU35">
        <v>78</v>
      </c>
      <c r="BHV35">
        <v>110</v>
      </c>
      <c r="BHW35">
        <v>70</v>
      </c>
      <c r="BHX35">
        <v>20</v>
      </c>
      <c r="BHY35">
        <v>36</v>
      </c>
      <c r="BIC35" s="30">
        <v>41309</v>
      </c>
      <c r="BID35" s="30">
        <v>41309</v>
      </c>
      <c r="BIE35" s="30">
        <v>41309</v>
      </c>
      <c r="BIF35" s="30">
        <v>41309</v>
      </c>
      <c r="BIG35" s="30">
        <v>41309</v>
      </c>
      <c r="BIK35" s="29">
        <v>0.30902777777777779</v>
      </c>
      <c r="BIL35" s="29">
        <v>0.30902777777777779</v>
      </c>
      <c r="BIM35" s="29">
        <v>0.30902777777777779</v>
      </c>
      <c r="BIN35" s="29">
        <v>0.30902777777777779</v>
      </c>
      <c r="BIO35" s="29">
        <v>0.30902777777777779</v>
      </c>
      <c r="BIW35" t="s">
        <v>69</v>
      </c>
      <c r="BIX35" t="s">
        <v>69</v>
      </c>
      <c r="BIY35" t="s">
        <v>69</v>
      </c>
      <c r="BIZ35" t="s">
        <v>69</v>
      </c>
      <c r="BJA35" t="s">
        <v>69</v>
      </c>
      <c r="BJB35" t="s">
        <v>69</v>
      </c>
      <c r="BJC35" t="s">
        <v>69</v>
      </c>
      <c r="CGX35" t="s">
        <v>6597</v>
      </c>
      <c r="CGY35">
        <v>5</v>
      </c>
      <c r="CGZ35" t="s">
        <v>6598</v>
      </c>
      <c r="CHA35">
        <v>1312908</v>
      </c>
    </row>
    <row r="36" spans="1:9 1113:1807 2234:2237" x14ac:dyDescent="0.3">
      <c r="A36" t="s">
        <v>6664</v>
      </c>
      <c r="B36" t="s">
        <v>6588</v>
      </c>
      <c r="C36">
        <v>0</v>
      </c>
      <c r="E36" t="s">
        <v>6589</v>
      </c>
      <c r="F36" t="s">
        <v>6659</v>
      </c>
      <c r="G36" t="s">
        <v>6591</v>
      </c>
      <c r="H36" t="s">
        <v>6608</v>
      </c>
      <c r="I36" t="s">
        <v>5058</v>
      </c>
      <c r="APU36" t="s">
        <v>6593</v>
      </c>
      <c r="APV36" t="s">
        <v>6615</v>
      </c>
      <c r="APW36" t="s">
        <v>2808</v>
      </c>
      <c r="APX36" t="s">
        <v>2808</v>
      </c>
      <c r="APY36" t="s">
        <v>69</v>
      </c>
      <c r="APZ36" t="s">
        <v>69</v>
      </c>
      <c r="AQA36" t="s">
        <v>69</v>
      </c>
      <c r="AQB36">
        <v>19</v>
      </c>
      <c r="AQC36" t="s">
        <v>22</v>
      </c>
      <c r="AQD36" t="s">
        <v>22</v>
      </c>
      <c r="AQE36" t="s">
        <v>247</v>
      </c>
      <c r="AQG36" t="s">
        <v>21</v>
      </c>
      <c r="AQH36" t="s">
        <v>6665</v>
      </c>
      <c r="AQI36" t="s">
        <v>27</v>
      </c>
      <c r="AQJ36" s="29">
        <v>0.29166666666666669</v>
      </c>
      <c r="AQK36" t="s">
        <v>6595</v>
      </c>
      <c r="AQL36" t="s">
        <v>69</v>
      </c>
      <c r="AQM36" t="s">
        <v>69</v>
      </c>
      <c r="AQN36" t="s">
        <v>69</v>
      </c>
      <c r="AQO36" t="s">
        <v>69</v>
      </c>
      <c r="AQP36" t="s">
        <v>2808</v>
      </c>
      <c r="AQQ36" t="s">
        <v>69</v>
      </c>
      <c r="AQS36" t="s">
        <v>274</v>
      </c>
      <c r="AQU36">
        <v>99</v>
      </c>
      <c r="AQV36" t="s">
        <v>69</v>
      </c>
      <c r="AQW36" t="s">
        <v>69</v>
      </c>
      <c r="AQX36" t="s">
        <v>69</v>
      </c>
      <c r="AQY36" t="s">
        <v>69</v>
      </c>
      <c r="AQZ36" t="s">
        <v>2808</v>
      </c>
      <c r="ARA36" t="s">
        <v>6666</v>
      </c>
      <c r="ARB36" t="s">
        <v>69</v>
      </c>
      <c r="ATA36" t="s">
        <v>21</v>
      </c>
      <c r="ATB36" t="s">
        <v>6665</v>
      </c>
      <c r="ATC36" t="s">
        <v>27</v>
      </c>
      <c r="ATD36" s="29">
        <v>0.29166666666666669</v>
      </c>
      <c r="ATE36" t="s">
        <v>22</v>
      </c>
      <c r="ATG36" t="s">
        <v>6595</v>
      </c>
      <c r="ATH36" t="s">
        <v>69</v>
      </c>
      <c r="ATI36" t="s">
        <v>69</v>
      </c>
      <c r="ATJ36" t="s">
        <v>69</v>
      </c>
      <c r="ATK36" t="s">
        <v>69</v>
      </c>
      <c r="ATL36" t="s">
        <v>2808</v>
      </c>
      <c r="ATM36" t="s">
        <v>69</v>
      </c>
      <c r="ATO36" t="s">
        <v>274</v>
      </c>
      <c r="ATQ36">
        <v>99</v>
      </c>
      <c r="ATR36" t="s">
        <v>69</v>
      </c>
      <c r="ATS36" t="s">
        <v>69</v>
      </c>
      <c r="ATT36" t="s">
        <v>69</v>
      </c>
      <c r="ATU36" t="s">
        <v>69</v>
      </c>
      <c r="ATV36" t="s">
        <v>2808</v>
      </c>
      <c r="ATW36" t="s">
        <v>6667</v>
      </c>
      <c r="ATX36" t="s">
        <v>69</v>
      </c>
      <c r="BAF36" t="s">
        <v>2808</v>
      </c>
      <c r="BAG36" t="s">
        <v>2808</v>
      </c>
      <c r="BAH36" t="s">
        <v>2808</v>
      </c>
      <c r="BAI36" t="s">
        <v>2808</v>
      </c>
      <c r="BAJ36" t="s">
        <v>2808</v>
      </c>
      <c r="BAK36" t="s">
        <v>69</v>
      </c>
      <c r="BAL36" t="s">
        <v>69</v>
      </c>
      <c r="BAM36" t="s">
        <v>69</v>
      </c>
      <c r="BAN36">
        <v>80</v>
      </c>
      <c r="BAO36">
        <v>100</v>
      </c>
      <c r="BAP36">
        <v>80</v>
      </c>
      <c r="BAQ36">
        <v>19</v>
      </c>
      <c r="BAR36">
        <v>36</v>
      </c>
      <c r="BAV36" t="s">
        <v>6665</v>
      </c>
      <c r="BAW36" t="s">
        <v>6665</v>
      </c>
      <c r="BAX36" t="s">
        <v>6665</v>
      </c>
      <c r="BAY36" t="s">
        <v>6665</v>
      </c>
      <c r="BAZ36" t="s">
        <v>6665</v>
      </c>
      <c r="BBD36" s="29">
        <v>0.29166666666666669</v>
      </c>
      <c r="BBE36" s="29">
        <v>0.29166666666666669</v>
      </c>
      <c r="BBF36" s="29">
        <v>0.29166666666666669</v>
      </c>
      <c r="BBG36" s="29">
        <v>0.29166666666666669</v>
      </c>
      <c r="BBH36" s="29">
        <v>0.29166666666666669</v>
      </c>
      <c r="BBO36" t="s">
        <v>69</v>
      </c>
      <c r="BBP36" t="s">
        <v>69</v>
      </c>
      <c r="BBQ36" t="s">
        <v>69</v>
      </c>
      <c r="BBR36" t="s">
        <v>69</v>
      </c>
      <c r="BCK36" t="s">
        <v>69</v>
      </c>
      <c r="BCL36" t="s">
        <v>69</v>
      </c>
      <c r="BCM36" t="s">
        <v>69</v>
      </c>
      <c r="BCN36" t="s">
        <v>69</v>
      </c>
      <c r="BCO36" t="s">
        <v>69</v>
      </c>
      <c r="BCP36" t="s">
        <v>69</v>
      </c>
      <c r="BCQ36" t="s">
        <v>69</v>
      </c>
      <c r="BCR36" t="s">
        <v>69</v>
      </c>
      <c r="BCS36" t="s">
        <v>69</v>
      </c>
      <c r="BCT36" t="s">
        <v>69</v>
      </c>
      <c r="BCU36" t="s">
        <v>69</v>
      </c>
      <c r="BHM36" t="s">
        <v>2808</v>
      </c>
      <c r="BHN36" t="s">
        <v>2808</v>
      </c>
      <c r="BHO36" t="s">
        <v>2808</v>
      </c>
      <c r="BHP36" t="s">
        <v>2808</v>
      </c>
      <c r="BHQ36" t="s">
        <v>2808</v>
      </c>
      <c r="BHR36" t="s">
        <v>69</v>
      </c>
      <c r="BHS36" t="s">
        <v>69</v>
      </c>
      <c r="BHT36" t="s">
        <v>69</v>
      </c>
      <c r="BHU36">
        <v>80</v>
      </c>
      <c r="BHV36">
        <v>100</v>
      </c>
      <c r="BHW36">
        <v>80</v>
      </c>
      <c r="BHX36">
        <v>19</v>
      </c>
      <c r="BHY36">
        <v>36</v>
      </c>
      <c r="BIC36" t="s">
        <v>6665</v>
      </c>
      <c r="BID36" t="s">
        <v>6665</v>
      </c>
      <c r="BIE36" t="s">
        <v>6665</v>
      </c>
      <c r="BIF36" t="s">
        <v>6668</v>
      </c>
      <c r="BIG36" t="s">
        <v>6665</v>
      </c>
      <c r="BIK36" s="29">
        <v>0.29166666666666669</v>
      </c>
      <c r="BIL36" s="29">
        <v>0.29166666666666669</v>
      </c>
      <c r="BIM36" s="29">
        <v>0.29166666666666669</v>
      </c>
      <c r="BIN36" s="29">
        <v>0.29166666666666669</v>
      </c>
      <c r="BIO36" s="29">
        <v>0.29166666666666669</v>
      </c>
      <c r="BIW36" t="s">
        <v>69</v>
      </c>
      <c r="BIX36" t="s">
        <v>69</v>
      </c>
      <c r="BIY36" t="s">
        <v>69</v>
      </c>
      <c r="BIZ36" t="s">
        <v>69</v>
      </c>
      <c r="BJA36" t="s">
        <v>69</v>
      </c>
      <c r="BJB36" t="s">
        <v>69</v>
      </c>
      <c r="BJC36" t="s">
        <v>69</v>
      </c>
      <c r="CGX36" t="s">
        <v>6597</v>
      </c>
      <c r="CGY36">
        <v>6</v>
      </c>
      <c r="CGZ36" t="s">
        <v>6598</v>
      </c>
      <c r="CHA36">
        <v>1312908</v>
      </c>
    </row>
    <row r="37" spans="1:9 1113:1807 2234:2237" x14ac:dyDescent="0.3">
      <c r="A37" t="s">
        <v>6669</v>
      </c>
      <c r="B37" t="s">
        <v>6588</v>
      </c>
      <c r="C37">
        <v>0</v>
      </c>
      <c r="E37" t="s">
        <v>6589</v>
      </c>
      <c r="F37" t="s">
        <v>6659</v>
      </c>
      <c r="G37" t="s">
        <v>6591</v>
      </c>
      <c r="H37" t="s">
        <v>6608</v>
      </c>
      <c r="I37" t="s">
        <v>5058</v>
      </c>
      <c r="APU37" t="s">
        <v>6593</v>
      </c>
      <c r="APV37" t="s">
        <v>6601</v>
      </c>
      <c r="APW37" t="s">
        <v>69</v>
      </c>
      <c r="APX37" t="s">
        <v>2808</v>
      </c>
      <c r="APY37" t="s">
        <v>69</v>
      </c>
      <c r="APZ37" t="s">
        <v>69</v>
      </c>
      <c r="AQA37" t="s">
        <v>69</v>
      </c>
      <c r="AQB37">
        <v>22</v>
      </c>
      <c r="AQC37" t="s">
        <v>22</v>
      </c>
      <c r="AQD37" t="s">
        <v>22</v>
      </c>
      <c r="AQE37" t="s">
        <v>247</v>
      </c>
      <c r="ATA37" t="s">
        <v>21</v>
      </c>
      <c r="ATB37" t="s">
        <v>6670</v>
      </c>
      <c r="ATC37" t="s">
        <v>22</v>
      </c>
      <c r="ATE37" t="s">
        <v>22</v>
      </c>
      <c r="ATG37" t="s">
        <v>6595</v>
      </c>
      <c r="ATH37" t="s">
        <v>69</v>
      </c>
      <c r="ATI37" t="s">
        <v>69</v>
      </c>
      <c r="ATJ37" t="s">
        <v>69</v>
      </c>
      <c r="ATK37" t="s">
        <v>69</v>
      </c>
      <c r="ATL37" t="s">
        <v>2808</v>
      </c>
      <c r="ATM37" t="s">
        <v>69</v>
      </c>
      <c r="ATO37" t="s">
        <v>22</v>
      </c>
      <c r="BHM37" t="s">
        <v>2808</v>
      </c>
      <c r="BHN37" t="s">
        <v>2808</v>
      </c>
      <c r="BHO37" t="s">
        <v>2808</v>
      </c>
      <c r="BHP37" t="s">
        <v>2808</v>
      </c>
      <c r="BHQ37" t="s">
        <v>2808</v>
      </c>
      <c r="BHR37" t="s">
        <v>69</v>
      </c>
      <c r="BHS37" t="s">
        <v>69</v>
      </c>
      <c r="BHT37" t="s">
        <v>69</v>
      </c>
      <c r="BHU37">
        <v>72</v>
      </c>
      <c r="BHV37">
        <v>90</v>
      </c>
      <c r="BHW37">
        <v>60</v>
      </c>
      <c r="BHX37">
        <v>22</v>
      </c>
      <c r="BHY37">
        <v>36</v>
      </c>
      <c r="BIC37" t="s">
        <v>6670</v>
      </c>
      <c r="BID37" t="s">
        <v>6670</v>
      </c>
      <c r="BIE37" t="s">
        <v>6670</v>
      </c>
      <c r="BIF37" t="s">
        <v>6670</v>
      </c>
      <c r="BIG37" t="s">
        <v>6670</v>
      </c>
      <c r="BIW37" t="s">
        <v>69</v>
      </c>
      <c r="BIX37" t="s">
        <v>69</v>
      </c>
      <c r="BIY37" t="s">
        <v>69</v>
      </c>
      <c r="BIZ37" t="s">
        <v>69</v>
      </c>
      <c r="BJA37" t="s">
        <v>69</v>
      </c>
      <c r="BJB37" t="s">
        <v>69</v>
      </c>
      <c r="BJC37" t="s">
        <v>69</v>
      </c>
      <c r="CGX37" t="s">
        <v>6597</v>
      </c>
      <c r="CGY37">
        <v>7</v>
      </c>
      <c r="CGZ37" t="s">
        <v>6598</v>
      </c>
      <c r="CHA37">
        <v>1312908</v>
      </c>
    </row>
    <row r="38" spans="1:9 1113:1807 2234:2237" x14ac:dyDescent="0.3">
      <c r="A38" t="s">
        <v>6671</v>
      </c>
      <c r="B38" t="s">
        <v>6588</v>
      </c>
      <c r="C38">
        <v>0</v>
      </c>
      <c r="E38" t="s">
        <v>6589</v>
      </c>
      <c r="F38" t="s">
        <v>6659</v>
      </c>
      <c r="G38" t="s">
        <v>6591</v>
      </c>
      <c r="H38" t="s">
        <v>6608</v>
      </c>
      <c r="I38" t="s">
        <v>5058</v>
      </c>
      <c r="APU38" t="s">
        <v>6593</v>
      </c>
      <c r="APV38" t="s">
        <v>6601</v>
      </c>
      <c r="APW38" t="s">
        <v>69</v>
      </c>
      <c r="APX38" t="s">
        <v>2808</v>
      </c>
      <c r="APY38" t="s">
        <v>69</v>
      </c>
      <c r="APZ38" t="s">
        <v>69</v>
      </c>
      <c r="AQA38" t="s">
        <v>69</v>
      </c>
      <c r="AQB38">
        <v>15</v>
      </c>
      <c r="AQC38" t="s">
        <v>22</v>
      </c>
      <c r="AQD38" t="s">
        <v>22</v>
      </c>
      <c r="AQE38" t="s">
        <v>248</v>
      </c>
      <c r="ATA38" t="s">
        <v>21</v>
      </c>
      <c r="ATB38" t="s">
        <v>6672</v>
      </c>
      <c r="ATC38" t="s">
        <v>27</v>
      </c>
      <c r="ATD38" s="29">
        <v>0.57291666666666663</v>
      </c>
      <c r="ATE38" t="s">
        <v>254</v>
      </c>
      <c r="ATF38">
        <v>14</v>
      </c>
      <c r="ATG38" t="s">
        <v>6595</v>
      </c>
      <c r="ATH38" t="s">
        <v>69</v>
      </c>
      <c r="ATI38" t="s">
        <v>69</v>
      </c>
      <c r="ATJ38" t="s">
        <v>69</v>
      </c>
      <c r="ATK38" t="s">
        <v>69</v>
      </c>
      <c r="ATL38" t="s">
        <v>2808</v>
      </c>
      <c r="ATM38" t="s">
        <v>69</v>
      </c>
      <c r="ATO38" t="s">
        <v>274</v>
      </c>
      <c r="ATQ38">
        <v>3</v>
      </c>
      <c r="ATR38" t="s">
        <v>69</v>
      </c>
      <c r="ATS38" t="s">
        <v>69</v>
      </c>
      <c r="ATT38" t="s">
        <v>2808</v>
      </c>
      <c r="ATU38" t="s">
        <v>69</v>
      </c>
      <c r="ATV38" t="s">
        <v>69</v>
      </c>
      <c r="ATX38" t="s">
        <v>69</v>
      </c>
      <c r="BHM38" t="s">
        <v>2808</v>
      </c>
      <c r="BHN38" t="s">
        <v>2808</v>
      </c>
      <c r="BHO38" t="s">
        <v>2808</v>
      </c>
      <c r="BHP38" t="s">
        <v>2808</v>
      </c>
      <c r="BHQ38" t="s">
        <v>2808</v>
      </c>
      <c r="BHR38" t="s">
        <v>69</v>
      </c>
      <c r="BHS38" t="s">
        <v>69</v>
      </c>
      <c r="BHT38" t="s">
        <v>69</v>
      </c>
      <c r="BHU38">
        <v>100</v>
      </c>
      <c r="BHV38">
        <v>120</v>
      </c>
      <c r="BHW38">
        <v>90</v>
      </c>
      <c r="BHX38">
        <v>20</v>
      </c>
      <c r="BHY38">
        <v>36</v>
      </c>
      <c r="BIC38" t="s">
        <v>6672</v>
      </c>
      <c r="BID38" t="s">
        <v>6672</v>
      </c>
      <c r="BIE38" t="s">
        <v>6672</v>
      </c>
      <c r="BIF38" t="s">
        <v>6672</v>
      </c>
      <c r="BIG38" t="s">
        <v>6672</v>
      </c>
      <c r="BIK38" s="29">
        <v>0.57291666666666663</v>
      </c>
      <c r="BIL38" s="29">
        <v>0.57291666666666663</v>
      </c>
      <c r="BIM38" s="29">
        <v>0.57291666666666663</v>
      </c>
      <c r="BIN38" s="29">
        <v>0.57291666666666663</v>
      </c>
      <c r="BIO38" s="29">
        <v>0.57291666666666663</v>
      </c>
      <c r="BIW38" t="s">
        <v>69</v>
      </c>
      <c r="BIX38" t="s">
        <v>69</v>
      </c>
      <c r="BIY38" t="s">
        <v>69</v>
      </c>
      <c r="BIZ38" t="s">
        <v>69</v>
      </c>
      <c r="BJA38" t="s">
        <v>69</v>
      </c>
      <c r="BJB38" t="s">
        <v>69</v>
      </c>
      <c r="BJC38" t="s">
        <v>69</v>
      </c>
      <c r="CGX38" t="s">
        <v>6597</v>
      </c>
      <c r="CGY38">
        <v>8</v>
      </c>
      <c r="CGZ38" t="s">
        <v>6598</v>
      </c>
      <c r="CHA38">
        <v>1312908</v>
      </c>
    </row>
    <row r="39" spans="1:9 1113:1807 2234:2237" x14ac:dyDescent="0.3">
      <c r="A39" t="s">
        <v>6673</v>
      </c>
      <c r="B39" t="s">
        <v>6588</v>
      </c>
      <c r="C39">
        <v>0</v>
      </c>
      <c r="E39" t="s">
        <v>6589</v>
      </c>
      <c r="F39" t="s">
        <v>6659</v>
      </c>
      <c r="G39" t="s">
        <v>6591</v>
      </c>
      <c r="H39" t="s">
        <v>6608</v>
      </c>
      <c r="I39" t="s">
        <v>5058</v>
      </c>
      <c r="APU39" t="s">
        <v>6593</v>
      </c>
      <c r="APV39" t="s">
        <v>6601</v>
      </c>
      <c r="APW39" t="s">
        <v>69</v>
      </c>
      <c r="APX39" t="s">
        <v>2808</v>
      </c>
      <c r="APY39" t="s">
        <v>69</v>
      </c>
      <c r="APZ39" t="s">
        <v>69</v>
      </c>
      <c r="AQA39" t="s">
        <v>69</v>
      </c>
      <c r="AQB39">
        <v>24</v>
      </c>
      <c r="AQC39" t="s">
        <v>22</v>
      </c>
      <c r="AQD39" t="s">
        <v>22</v>
      </c>
      <c r="AQE39" t="s">
        <v>22</v>
      </c>
      <c r="ATA39" t="s">
        <v>21</v>
      </c>
      <c r="ATB39" s="30">
        <v>41611</v>
      </c>
      <c r="ATC39" t="s">
        <v>27</v>
      </c>
      <c r="ATD39" s="29">
        <v>0.40277777777777773</v>
      </c>
      <c r="ATE39" t="s">
        <v>254</v>
      </c>
      <c r="ATF39">
        <v>40</v>
      </c>
      <c r="ATG39" t="s">
        <v>6618</v>
      </c>
      <c r="ATH39" t="s">
        <v>69</v>
      </c>
      <c r="ATI39" t="s">
        <v>69</v>
      </c>
      <c r="ATJ39" t="s">
        <v>69</v>
      </c>
      <c r="ATK39" t="s">
        <v>69</v>
      </c>
      <c r="ATL39" t="s">
        <v>69</v>
      </c>
      <c r="ATM39" t="s">
        <v>2808</v>
      </c>
      <c r="ATO39" t="s">
        <v>274</v>
      </c>
      <c r="ATQ39">
        <v>3</v>
      </c>
      <c r="ATR39" t="s">
        <v>69</v>
      </c>
      <c r="ATS39" t="s">
        <v>69</v>
      </c>
      <c r="ATT39" t="s">
        <v>2808</v>
      </c>
      <c r="ATU39" t="s">
        <v>69</v>
      </c>
      <c r="ATV39" t="s">
        <v>69</v>
      </c>
      <c r="ATX39" t="s">
        <v>69</v>
      </c>
      <c r="BHM39" t="s">
        <v>2808</v>
      </c>
      <c r="BHN39" t="s">
        <v>2808</v>
      </c>
      <c r="BHO39" t="s">
        <v>2808</v>
      </c>
      <c r="BHP39" t="s">
        <v>2808</v>
      </c>
      <c r="BHQ39" t="s">
        <v>2808</v>
      </c>
      <c r="BHR39" t="s">
        <v>69</v>
      </c>
      <c r="BHS39" t="s">
        <v>69</v>
      </c>
      <c r="BHT39" t="s">
        <v>69</v>
      </c>
      <c r="BHU39">
        <v>85</v>
      </c>
      <c r="BHV39">
        <v>80</v>
      </c>
      <c r="BHW39">
        <v>50</v>
      </c>
      <c r="BHX39">
        <v>20</v>
      </c>
      <c r="BHY39">
        <v>36</v>
      </c>
      <c r="BIC39" s="30">
        <v>41611</v>
      </c>
      <c r="BID39" s="30">
        <v>41611</v>
      </c>
      <c r="BIE39" s="30">
        <v>41611</v>
      </c>
      <c r="BIF39" s="30">
        <v>41611</v>
      </c>
      <c r="BIG39" s="30">
        <v>41611</v>
      </c>
      <c r="BIK39" s="29">
        <v>0.40277777777777773</v>
      </c>
      <c r="BIL39" s="29">
        <v>0.40277777777777773</v>
      </c>
      <c r="BIM39" s="29">
        <v>0.40277777777777773</v>
      </c>
      <c r="BIN39" s="29">
        <v>0.40277777777777773</v>
      </c>
      <c r="BIO39" s="29">
        <v>0.40277777777777773</v>
      </c>
      <c r="BIW39" t="s">
        <v>69</v>
      </c>
      <c r="BIX39" t="s">
        <v>69</v>
      </c>
      <c r="BIY39" t="s">
        <v>69</v>
      </c>
      <c r="BIZ39" t="s">
        <v>69</v>
      </c>
      <c r="BJA39" t="s">
        <v>69</v>
      </c>
      <c r="BJB39" t="s">
        <v>69</v>
      </c>
      <c r="BJC39" t="s">
        <v>69</v>
      </c>
      <c r="CGX39" t="s">
        <v>6597</v>
      </c>
      <c r="CGY39">
        <v>9</v>
      </c>
      <c r="CGZ39" t="s">
        <v>6598</v>
      </c>
      <c r="CHA39">
        <v>1312908</v>
      </c>
    </row>
    <row r="40" spans="1:9 1113:1807 2234:2237" x14ac:dyDescent="0.3">
      <c r="A40" t="s">
        <v>6674</v>
      </c>
      <c r="B40" t="s">
        <v>6588</v>
      </c>
      <c r="C40">
        <v>0</v>
      </c>
      <c r="E40" t="s">
        <v>6589</v>
      </c>
      <c r="F40" t="s">
        <v>6659</v>
      </c>
      <c r="G40" t="s">
        <v>6591</v>
      </c>
      <c r="H40" t="s">
        <v>6608</v>
      </c>
      <c r="I40" t="s">
        <v>5058</v>
      </c>
      <c r="APU40" t="s">
        <v>6593</v>
      </c>
      <c r="APV40" t="s">
        <v>6629</v>
      </c>
      <c r="APW40" t="s">
        <v>2808</v>
      </c>
      <c r="APX40" t="s">
        <v>69</v>
      </c>
      <c r="APY40" t="s">
        <v>69</v>
      </c>
      <c r="APZ40" t="s">
        <v>69</v>
      </c>
      <c r="AQA40" t="s">
        <v>69</v>
      </c>
      <c r="AQB40">
        <v>23</v>
      </c>
      <c r="AQC40" t="s">
        <v>22</v>
      </c>
      <c r="AQD40" t="s">
        <v>22</v>
      </c>
      <c r="AQE40" t="s">
        <v>22</v>
      </c>
      <c r="AQG40" t="s">
        <v>21</v>
      </c>
      <c r="AQH40" t="s">
        <v>6675</v>
      </c>
      <c r="AQI40" t="s">
        <v>22</v>
      </c>
      <c r="AQK40" t="s">
        <v>6595</v>
      </c>
      <c r="AQL40" t="s">
        <v>69</v>
      </c>
      <c r="AQM40" t="s">
        <v>69</v>
      </c>
      <c r="AQN40" t="s">
        <v>69</v>
      </c>
      <c r="AQO40" t="s">
        <v>69</v>
      </c>
      <c r="AQP40" t="s">
        <v>2808</v>
      </c>
      <c r="AQQ40" t="s">
        <v>69</v>
      </c>
      <c r="AQS40" t="s">
        <v>22</v>
      </c>
      <c r="BAF40" t="s">
        <v>2808</v>
      </c>
      <c r="BAG40" t="s">
        <v>2808</v>
      </c>
      <c r="BAH40" t="s">
        <v>2808</v>
      </c>
      <c r="BAI40" t="s">
        <v>2808</v>
      </c>
      <c r="BAJ40" t="s">
        <v>2808</v>
      </c>
      <c r="BAK40" t="s">
        <v>69</v>
      </c>
      <c r="BAL40" t="s">
        <v>69</v>
      </c>
      <c r="BAM40" t="s">
        <v>69</v>
      </c>
      <c r="BAN40">
        <v>76</v>
      </c>
      <c r="BAO40">
        <v>100</v>
      </c>
      <c r="BAP40">
        <v>70</v>
      </c>
      <c r="BAQ40">
        <v>22</v>
      </c>
      <c r="BAR40">
        <v>36</v>
      </c>
      <c r="BAV40" t="s">
        <v>6675</v>
      </c>
      <c r="BAW40" t="s">
        <v>6675</v>
      </c>
      <c r="BAX40" t="s">
        <v>6675</v>
      </c>
      <c r="BAY40" t="s">
        <v>6675</v>
      </c>
      <c r="BAZ40" t="s">
        <v>6675</v>
      </c>
      <c r="BBL40" t="s">
        <v>6676</v>
      </c>
      <c r="BBO40" t="s">
        <v>2808</v>
      </c>
      <c r="BBP40" t="s">
        <v>2808</v>
      </c>
      <c r="BBQ40" t="s">
        <v>69</v>
      </c>
      <c r="BBR40" t="s">
        <v>69</v>
      </c>
      <c r="BBS40">
        <v>8.1</v>
      </c>
      <c r="BBT40">
        <v>59.6</v>
      </c>
      <c r="BBW40" t="s">
        <v>6677</v>
      </c>
      <c r="BBX40" t="s">
        <v>6677</v>
      </c>
      <c r="BCK40" t="s">
        <v>69</v>
      </c>
      <c r="BCL40" t="s">
        <v>69</v>
      </c>
      <c r="BCM40" t="s">
        <v>69</v>
      </c>
      <c r="BCN40" t="s">
        <v>2808</v>
      </c>
      <c r="BCO40" t="s">
        <v>69</v>
      </c>
      <c r="BCP40" t="s">
        <v>69</v>
      </c>
      <c r="BCQ40" t="s">
        <v>69</v>
      </c>
      <c r="BCR40" t="s">
        <v>69</v>
      </c>
      <c r="BCS40" t="s">
        <v>69</v>
      </c>
      <c r="BCT40" t="s">
        <v>69</v>
      </c>
      <c r="BCU40" t="s">
        <v>69</v>
      </c>
      <c r="BCY40">
        <v>1</v>
      </c>
      <c r="BDJ40" t="s">
        <v>6677</v>
      </c>
      <c r="CGX40" t="s">
        <v>6597</v>
      </c>
      <c r="CGY40">
        <v>10</v>
      </c>
      <c r="CGZ40" t="s">
        <v>6598</v>
      </c>
      <c r="CHA40">
        <v>1312908</v>
      </c>
    </row>
    <row r="41" spans="1:9 1113:1807 2234:2237" x14ac:dyDescent="0.3">
      <c r="A41" t="s">
        <v>6678</v>
      </c>
      <c r="B41" t="s">
        <v>6588</v>
      </c>
      <c r="C41">
        <v>0</v>
      </c>
      <c r="E41" t="s">
        <v>6589</v>
      </c>
      <c r="F41" t="s">
        <v>6659</v>
      </c>
      <c r="G41" t="s">
        <v>6591</v>
      </c>
      <c r="H41" t="s">
        <v>6608</v>
      </c>
      <c r="I41" t="s">
        <v>5058</v>
      </c>
      <c r="APU41" t="s">
        <v>6593</v>
      </c>
      <c r="APV41" t="s">
        <v>6601</v>
      </c>
      <c r="APW41" t="s">
        <v>69</v>
      </c>
      <c r="APX41" t="s">
        <v>2808</v>
      </c>
      <c r="APY41" t="s">
        <v>69</v>
      </c>
      <c r="APZ41" t="s">
        <v>69</v>
      </c>
      <c r="AQA41" t="s">
        <v>69</v>
      </c>
      <c r="AQB41">
        <v>23</v>
      </c>
      <c r="AQC41" t="s">
        <v>22</v>
      </c>
      <c r="AQD41" t="s">
        <v>22</v>
      </c>
      <c r="AQE41" t="s">
        <v>22</v>
      </c>
      <c r="ATA41" t="s">
        <v>21</v>
      </c>
      <c r="ATB41" t="s">
        <v>6679</v>
      </c>
      <c r="ATC41" t="s">
        <v>27</v>
      </c>
      <c r="ATD41" s="29">
        <v>0.30208333333333331</v>
      </c>
      <c r="ATE41" t="s">
        <v>22</v>
      </c>
      <c r="ATG41" t="s">
        <v>6595</v>
      </c>
      <c r="ATH41" t="s">
        <v>69</v>
      </c>
      <c r="ATI41" t="s">
        <v>69</v>
      </c>
      <c r="ATJ41" t="s">
        <v>69</v>
      </c>
      <c r="ATK41" t="s">
        <v>69</v>
      </c>
      <c r="ATL41" t="s">
        <v>2808</v>
      </c>
      <c r="ATM41" t="s">
        <v>69</v>
      </c>
      <c r="ATO41" t="s">
        <v>274</v>
      </c>
      <c r="ATQ41">
        <v>3</v>
      </c>
      <c r="ATR41" t="s">
        <v>69</v>
      </c>
      <c r="ATS41" t="s">
        <v>69</v>
      </c>
      <c r="ATT41" t="s">
        <v>2808</v>
      </c>
      <c r="ATU41" t="s">
        <v>69</v>
      </c>
      <c r="ATV41" t="s">
        <v>69</v>
      </c>
      <c r="ATX41" t="s">
        <v>69</v>
      </c>
      <c r="BHM41" t="s">
        <v>2808</v>
      </c>
      <c r="BHN41" t="s">
        <v>2808</v>
      </c>
      <c r="BHO41" t="s">
        <v>2808</v>
      </c>
      <c r="BHP41" t="s">
        <v>2808</v>
      </c>
      <c r="BHQ41" t="s">
        <v>2808</v>
      </c>
      <c r="BHR41" t="s">
        <v>69</v>
      </c>
      <c r="BHS41" t="s">
        <v>69</v>
      </c>
      <c r="BHT41" t="s">
        <v>69</v>
      </c>
      <c r="BHU41">
        <v>76</v>
      </c>
      <c r="BHV41">
        <v>100</v>
      </c>
      <c r="BHW41">
        <v>70</v>
      </c>
      <c r="BHX41">
        <v>20</v>
      </c>
      <c r="BHY41">
        <v>36</v>
      </c>
      <c r="BIC41" t="s">
        <v>6679</v>
      </c>
      <c r="BID41" t="s">
        <v>6679</v>
      </c>
      <c r="BIE41" t="s">
        <v>6679</v>
      </c>
      <c r="BIF41" t="s">
        <v>6679</v>
      </c>
      <c r="BIG41" t="s">
        <v>6679</v>
      </c>
      <c r="BIK41" s="29">
        <v>0.30208333333333331</v>
      </c>
      <c r="BIL41" s="29">
        <v>0.30208333333333331</v>
      </c>
      <c r="BIM41" s="29">
        <v>0.30208333333333331</v>
      </c>
      <c r="BIN41" s="29">
        <v>0.30208333333333331</v>
      </c>
      <c r="BIO41" s="29">
        <v>0.30208333333333331</v>
      </c>
      <c r="BIW41" t="s">
        <v>69</v>
      </c>
      <c r="BIX41" t="s">
        <v>69</v>
      </c>
      <c r="BIY41" t="s">
        <v>69</v>
      </c>
      <c r="BIZ41" t="s">
        <v>69</v>
      </c>
      <c r="BJA41" t="s">
        <v>69</v>
      </c>
      <c r="BJB41" t="s">
        <v>69</v>
      </c>
      <c r="BJC41" t="s">
        <v>69</v>
      </c>
      <c r="CGX41" t="s">
        <v>6597</v>
      </c>
      <c r="CGY41">
        <v>11</v>
      </c>
      <c r="CGZ41" t="s">
        <v>6598</v>
      </c>
      <c r="CHA41">
        <v>1312908</v>
      </c>
    </row>
    <row r="42" spans="1:9 1113:1807 2234:2237" x14ac:dyDescent="0.3">
      <c r="A42" t="s">
        <v>6680</v>
      </c>
      <c r="B42" t="s">
        <v>6588</v>
      </c>
      <c r="C42">
        <v>0</v>
      </c>
      <c r="E42" t="s">
        <v>6589</v>
      </c>
      <c r="F42" t="s">
        <v>6659</v>
      </c>
      <c r="G42" t="s">
        <v>6591</v>
      </c>
      <c r="H42" t="s">
        <v>6608</v>
      </c>
      <c r="I42" t="s">
        <v>5058</v>
      </c>
      <c r="APU42" t="s">
        <v>6593</v>
      </c>
      <c r="APV42" t="s">
        <v>6594</v>
      </c>
      <c r="APW42" t="s">
        <v>69</v>
      </c>
      <c r="APX42" t="s">
        <v>69</v>
      </c>
      <c r="APY42" t="s">
        <v>2808</v>
      </c>
      <c r="APZ42" t="s">
        <v>69</v>
      </c>
      <c r="AQA42" t="s">
        <v>69</v>
      </c>
      <c r="AQB42">
        <v>18</v>
      </c>
      <c r="AQC42" t="s">
        <v>22</v>
      </c>
      <c r="AQD42" t="s">
        <v>22</v>
      </c>
      <c r="AQE42" t="s">
        <v>22</v>
      </c>
      <c r="AVW42" t="s">
        <v>21</v>
      </c>
      <c r="AVX42" t="s">
        <v>6681</v>
      </c>
      <c r="AVY42" t="s">
        <v>27</v>
      </c>
      <c r="AVZ42" s="29">
        <v>0.8125</v>
      </c>
      <c r="AWA42" t="s">
        <v>254</v>
      </c>
      <c r="AWB42">
        <v>40</v>
      </c>
      <c r="AWC42" t="s">
        <v>6595</v>
      </c>
      <c r="AWD42" t="s">
        <v>69</v>
      </c>
      <c r="AWE42" t="s">
        <v>69</v>
      </c>
      <c r="AWF42" t="s">
        <v>69</v>
      </c>
      <c r="AWG42" t="s">
        <v>69</v>
      </c>
      <c r="AWH42" t="s">
        <v>2808</v>
      </c>
      <c r="AWI42" t="s">
        <v>69</v>
      </c>
      <c r="AWK42" t="s">
        <v>274</v>
      </c>
      <c r="AWM42">
        <v>1</v>
      </c>
      <c r="AWN42" t="s">
        <v>2808</v>
      </c>
      <c r="AWO42" t="s">
        <v>69</v>
      </c>
      <c r="AWP42" t="s">
        <v>69</v>
      </c>
      <c r="AWQ42" t="s">
        <v>69</v>
      </c>
      <c r="AWR42" t="s">
        <v>69</v>
      </c>
      <c r="AWS42" t="s">
        <v>69</v>
      </c>
      <c r="AWU42" t="s">
        <v>69</v>
      </c>
      <c r="BNV42" t="s">
        <v>2808</v>
      </c>
      <c r="BNW42" t="s">
        <v>2808</v>
      </c>
      <c r="BNX42" t="s">
        <v>2808</v>
      </c>
      <c r="BNY42" t="s">
        <v>2808</v>
      </c>
      <c r="BNZ42" t="s">
        <v>2808</v>
      </c>
      <c r="BOA42" t="s">
        <v>69</v>
      </c>
      <c r="BOB42" t="s">
        <v>69</v>
      </c>
      <c r="BOC42" t="s">
        <v>69</v>
      </c>
      <c r="BOD42">
        <v>91</v>
      </c>
      <c r="BOE42">
        <v>140</v>
      </c>
      <c r="BOF42">
        <v>80</v>
      </c>
      <c r="BOG42">
        <v>23</v>
      </c>
      <c r="BOH42">
        <v>37</v>
      </c>
      <c r="BOL42" t="s">
        <v>6681</v>
      </c>
      <c r="BOM42" t="s">
        <v>6681</v>
      </c>
      <c r="BON42" t="s">
        <v>6681</v>
      </c>
      <c r="BOO42" t="s">
        <v>6681</v>
      </c>
      <c r="BOP42" t="s">
        <v>6681</v>
      </c>
      <c r="BOT42" s="29">
        <v>0.8125</v>
      </c>
      <c r="BOU42" s="29">
        <v>0.8125</v>
      </c>
      <c r="BOV42" s="29">
        <v>0.8125</v>
      </c>
      <c r="BOW42" s="29">
        <v>0.8125</v>
      </c>
      <c r="BOX42" s="29">
        <v>0.8125</v>
      </c>
      <c r="BPE42" t="s">
        <v>69</v>
      </c>
      <c r="BPF42" t="s">
        <v>69</v>
      </c>
      <c r="BPG42" t="s">
        <v>69</v>
      </c>
      <c r="BPH42" t="s">
        <v>69</v>
      </c>
      <c r="BPI42" t="s">
        <v>69</v>
      </c>
      <c r="BPJ42" t="s">
        <v>69</v>
      </c>
      <c r="BPK42" t="s">
        <v>69</v>
      </c>
      <c r="BPL42" t="s">
        <v>69</v>
      </c>
      <c r="BQG42" t="s">
        <v>69</v>
      </c>
      <c r="BQH42" t="s">
        <v>69</v>
      </c>
      <c r="BQI42" t="s">
        <v>69</v>
      </c>
      <c r="BQJ42" t="s">
        <v>69</v>
      </c>
      <c r="BQK42" t="s">
        <v>69</v>
      </c>
      <c r="BQL42" t="s">
        <v>69</v>
      </c>
      <c r="BQM42" t="s">
        <v>69</v>
      </c>
      <c r="CGX42" t="s">
        <v>6597</v>
      </c>
      <c r="CGY42">
        <v>12</v>
      </c>
      <c r="CGZ42" t="s">
        <v>6598</v>
      </c>
      <c r="CHA42">
        <v>1312908</v>
      </c>
    </row>
    <row r="43" spans="1:9 1113:1807 2234:2237" x14ac:dyDescent="0.3">
      <c r="A43" t="s">
        <v>6682</v>
      </c>
      <c r="B43" t="s">
        <v>6588</v>
      </c>
      <c r="C43">
        <v>0</v>
      </c>
      <c r="E43" t="s">
        <v>6589</v>
      </c>
      <c r="F43" t="s">
        <v>6659</v>
      </c>
      <c r="G43" t="s">
        <v>6591</v>
      </c>
      <c r="H43" t="s">
        <v>6608</v>
      </c>
      <c r="I43" t="s">
        <v>5058</v>
      </c>
      <c r="APU43" t="s">
        <v>6593</v>
      </c>
      <c r="APV43" t="s">
        <v>6601</v>
      </c>
      <c r="APW43" t="s">
        <v>69</v>
      </c>
      <c r="APX43" t="s">
        <v>2808</v>
      </c>
      <c r="APY43" t="s">
        <v>69</v>
      </c>
      <c r="APZ43" t="s">
        <v>69</v>
      </c>
      <c r="AQA43" t="s">
        <v>69</v>
      </c>
      <c r="AQB43">
        <v>25</v>
      </c>
      <c r="AQC43" t="s">
        <v>22</v>
      </c>
      <c r="AQD43" t="s">
        <v>22</v>
      </c>
      <c r="AQE43" t="s">
        <v>22</v>
      </c>
      <c r="ATA43" t="s">
        <v>21</v>
      </c>
      <c r="ATB43" t="s">
        <v>6683</v>
      </c>
      <c r="ATC43" t="s">
        <v>22</v>
      </c>
      <c r="ATE43" t="s">
        <v>22</v>
      </c>
      <c r="ATG43" t="s">
        <v>6595</v>
      </c>
      <c r="ATH43" t="s">
        <v>69</v>
      </c>
      <c r="ATI43" t="s">
        <v>69</v>
      </c>
      <c r="ATJ43" t="s">
        <v>69</v>
      </c>
      <c r="ATK43" t="s">
        <v>69</v>
      </c>
      <c r="ATL43" t="s">
        <v>2808</v>
      </c>
      <c r="ATM43" t="s">
        <v>69</v>
      </c>
      <c r="ATO43" t="s">
        <v>274</v>
      </c>
      <c r="ATQ43">
        <v>3</v>
      </c>
      <c r="ATR43" t="s">
        <v>69</v>
      </c>
      <c r="ATS43" t="s">
        <v>69</v>
      </c>
      <c r="ATT43" t="s">
        <v>2808</v>
      </c>
      <c r="ATU43" t="s">
        <v>69</v>
      </c>
      <c r="ATV43" t="s">
        <v>69</v>
      </c>
      <c r="ATX43" t="s">
        <v>69</v>
      </c>
      <c r="BHM43" t="s">
        <v>2808</v>
      </c>
      <c r="BHN43" t="s">
        <v>2808</v>
      </c>
      <c r="BHO43" t="s">
        <v>2808</v>
      </c>
      <c r="BHP43" t="s">
        <v>2808</v>
      </c>
      <c r="BHQ43" t="s">
        <v>2808</v>
      </c>
      <c r="BHR43" t="s">
        <v>69</v>
      </c>
      <c r="BHS43" t="s">
        <v>69</v>
      </c>
      <c r="BHT43" t="s">
        <v>69</v>
      </c>
      <c r="BHU43">
        <v>82</v>
      </c>
      <c r="BHV43">
        <v>120</v>
      </c>
      <c r="BHW43">
        <v>80</v>
      </c>
      <c r="BHX43">
        <v>22</v>
      </c>
      <c r="BHY43">
        <v>36</v>
      </c>
      <c r="BIC43" t="s">
        <v>6683</v>
      </c>
      <c r="BID43" t="s">
        <v>6683</v>
      </c>
      <c r="BIE43" t="s">
        <v>6683</v>
      </c>
      <c r="BIF43" t="s">
        <v>6683</v>
      </c>
      <c r="BIG43" t="s">
        <v>6683</v>
      </c>
      <c r="BIW43" t="s">
        <v>69</v>
      </c>
      <c r="BIX43" t="s">
        <v>69</v>
      </c>
      <c r="BIY43" t="s">
        <v>69</v>
      </c>
      <c r="BIZ43" t="s">
        <v>69</v>
      </c>
      <c r="BJA43" t="s">
        <v>69</v>
      </c>
      <c r="BJB43" t="s">
        <v>69</v>
      </c>
      <c r="BJC43" t="s">
        <v>69</v>
      </c>
      <c r="CGX43" t="s">
        <v>6597</v>
      </c>
      <c r="CGY43">
        <v>13</v>
      </c>
      <c r="CGZ43" t="s">
        <v>6598</v>
      </c>
      <c r="CHA43">
        <v>1312908</v>
      </c>
    </row>
    <row r="44" spans="1:9 1113:1807 2234:2237" x14ac:dyDescent="0.3">
      <c r="A44" t="s">
        <v>6684</v>
      </c>
      <c r="B44" t="s">
        <v>6588</v>
      </c>
      <c r="C44">
        <v>0</v>
      </c>
      <c r="E44" t="s">
        <v>6589</v>
      </c>
      <c r="F44" t="s">
        <v>6659</v>
      </c>
      <c r="G44" t="s">
        <v>6591</v>
      </c>
      <c r="H44" t="s">
        <v>6608</v>
      </c>
      <c r="I44" t="s">
        <v>5058</v>
      </c>
      <c r="APU44" t="s">
        <v>6593</v>
      </c>
      <c r="APV44" t="s">
        <v>6601</v>
      </c>
      <c r="APW44" t="s">
        <v>69</v>
      </c>
      <c r="APX44" t="s">
        <v>2808</v>
      </c>
      <c r="APY44" t="s">
        <v>69</v>
      </c>
      <c r="APZ44" t="s">
        <v>69</v>
      </c>
      <c r="AQA44" t="s">
        <v>69</v>
      </c>
      <c r="AQB44">
        <v>16</v>
      </c>
      <c r="AQC44" t="s">
        <v>22</v>
      </c>
      <c r="AQD44" t="s">
        <v>22</v>
      </c>
      <c r="AQE44" t="s">
        <v>22</v>
      </c>
      <c r="ATA44" t="s">
        <v>21</v>
      </c>
      <c r="ATB44" t="s">
        <v>6685</v>
      </c>
      <c r="ATC44" t="s">
        <v>22</v>
      </c>
      <c r="ATE44" t="s">
        <v>22</v>
      </c>
      <c r="ATG44" t="s">
        <v>6595</v>
      </c>
      <c r="ATH44" t="s">
        <v>69</v>
      </c>
      <c r="ATI44" t="s">
        <v>69</v>
      </c>
      <c r="ATJ44" t="s">
        <v>69</v>
      </c>
      <c r="ATK44" t="s">
        <v>69</v>
      </c>
      <c r="ATL44" t="s">
        <v>2808</v>
      </c>
      <c r="ATM44" t="s">
        <v>69</v>
      </c>
      <c r="ATO44" t="s">
        <v>274</v>
      </c>
      <c r="ATQ44">
        <v>3</v>
      </c>
      <c r="ATR44" t="s">
        <v>69</v>
      </c>
      <c r="ATS44" t="s">
        <v>69</v>
      </c>
      <c r="ATT44" t="s">
        <v>2808</v>
      </c>
      <c r="ATU44" t="s">
        <v>69</v>
      </c>
      <c r="ATV44" t="s">
        <v>69</v>
      </c>
      <c r="ATX44" t="s">
        <v>69</v>
      </c>
      <c r="BHM44" t="s">
        <v>2808</v>
      </c>
      <c r="BHN44" t="s">
        <v>2808</v>
      </c>
      <c r="BHO44" t="s">
        <v>2808</v>
      </c>
      <c r="BHP44" t="s">
        <v>2808</v>
      </c>
      <c r="BHQ44" t="s">
        <v>2808</v>
      </c>
      <c r="BHR44" t="s">
        <v>69</v>
      </c>
      <c r="BHS44" t="s">
        <v>69</v>
      </c>
      <c r="BHT44" t="s">
        <v>69</v>
      </c>
      <c r="BHU44">
        <v>70</v>
      </c>
      <c r="BHV44">
        <v>115</v>
      </c>
      <c r="BHW44">
        <v>80</v>
      </c>
      <c r="BHX44">
        <v>20</v>
      </c>
      <c r="BHY44">
        <v>36</v>
      </c>
      <c r="BIC44" t="s">
        <v>6685</v>
      </c>
      <c r="BID44" t="s">
        <v>6685</v>
      </c>
      <c r="BIE44" t="s">
        <v>6685</v>
      </c>
      <c r="BIF44" t="s">
        <v>6685</v>
      </c>
      <c r="BIG44" t="s">
        <v>6685</v>
      </c>
      <c r="BIW44" t="s">
        <v>69</v>
      </c>
      <c r="BIX44" t="s">
        <v>69</v>
      </c>
      <c r="BIY44" t="s">
        <v>69</v>
      </c>
      <c r="BIZ44" t="s">
        <v>69</v>
      </c>
      <c r="BJA44" t="s">
        <v>69</v>
      </c>
      <c r="BJB44" t="s">
        <v>69</v>
      </c>
      <c r="BJC44" t="s">
        <v>69</v>
      </c>
      <c r="CGX44" t="s">
        <v>6597</v>
      </c>
      <c r="CGY44">
        <v>14</v>
      </c>
      <c r="CGZ44" t="s">
        <v>6598</v>
      </c>
      <c r="CHA44">
        <v>1312908</v>
      </c>
    </row>
    <row r="45" spans="1:9 1113:1807 2234:2237" x14ac:dyDescent="0.3">
      <c r="A45" t="s">
        <v>6686</v>
      </c>
      <c r="B45" t="s">
        <v>6588</v>
      </c>
      <c r="C45">
        <v>0</v>
      </c>
      <c r="E45" t="s">
        <v>6589</v>
      </c>
      <c r="F45" t="s">
        <v>6659</v>
      </c>
      <c r="G45" t="s">
        <v>6591</v>
      </c>
      <c r="H45" t="s">
        <v>6608</v>
      </c>
      <c r="I45" t="s">
        <v>5058</v>
      </c>
      <c r="APU45" t="s">
        <v>6593</v>
      </c>
      <c r="APV45" t="s">
        <v>6601</v>
      </c>
      <c r="APW45" t="s">
        <v>69</v>
      </c>
      <c r="APX45" t="s">
        <v>2808</v>
      </c>
      <c r="APY45" t="s">
        <v>69</v>
      </c>
      <c r="APZ45" t="s">
        <v>69</v>
      </c>
      <c r="AQA45" t="s">
        <v>69</v>
      </c>
      <c r="AQB45">
        <v>35</v>
      </c>
      <c r="AQC45" t="s">
        <v>22</v>
      </c>
      <c r="AQD45" t="s">
        <v>22</v>
      </c>
      <c r="AQE45" t="s">
        <v>246</v>
      </c>
      <c r="ATA45" t="s">
        <v>21</v>
      </c>
      <c r="ATB45" t="s">
        <v>6687</v>
      </c>
      <c r="ATC45" t="s">
        <v>22</v>
      </c>
      <c r="ATE45" t="s">
        <v>22</v>
      </c>
      <c r="ATG45" t="s">
        <v>6595</v>
      </c>
      <c r="ATH45" t="s">
        <v>69</v>
      </c>
      <c r="ATI45" t="s">
        <v>69</v>
      </c>
      <c r="ATJ45" t="s">
        <v>69</v>
      </c>
      <c r="ATK45" t="s">
        <v>69</v>
      </c>
      <c r="ATL45" t="s">
        <v>2808</v>
      </c>
      <c r="ATM45" t="s">
        <v>69</v>
      </c>
      <c r="ATO45" t="s">
        <v>273</v>
      </c>
      <c r="ATY45" t="s">
        <v>12</v>
      </c>
      <c r="ATZ45" t="s">
        <v>6688</v>
      </c>
      <c r="AUA45" t="s">
        <v>27</v>
      </c>
      <c r="AUB45" s="29">
        <v>0.45833333333333331</v>
      </c>
      <c r="BHM45" t="s">
        <v>2808</v>
      </c>
      <c r="BHN45" t="s">
        <v>2808</v>
      </c>
      <c r="BHO45" t="s">
        <v>2808</v>
      </c>
      <c r="BHP45" t="s">
        <v>2808</v>
      </c>
      <c r="BHQ45" t="s">
        <v>2808</v>
      </c>
      <c r="BHR45" t="s">
        <v>69</v>
      </c>
      <c r="BHS45" t="s">
        <v>69</v>
      </c>
      <c r="BHT45" t="s">
        <v>69</v>
      </c>
      <c r="BHU45">
        <v>88</v>
      </c>
      <c r="BHV45">
        <v>120</v>
      </c>
      <c r="BHW45">
        <v>80</v>
      </c>
      <c r="BHX45">
        <v>22</v>
      </c>
      <c r="BHY45">
        <v>36</v>
      </c>
      <c r="BIC45" t="s">
        <v>6687</v>
      </c>
      <c r="BID45" t="s">
        <v>6687</v>
      </c>
      <c r="BIE45" t="s">
        <v>6687</v>
      </c>
      <c r="BIF45" t="s">
        <v>6687</v>
      </c>
      <c r="BIG45" t="s">
        <v>6687</v>
      </c>
      <c r="BIW45" t="s">
        <v>69</v>
      </c>
      <c r="BIX45" t="s">
        <v>69</v>
      </c>
      <c r="BIY45" t="s">
        <v>69</v>
      </c>
      <c r="BIZ45" t="s">
        <v>69</v>
      </c>
      <c r="BJA45" t="s">
        <v>69</v>
      </c>
      <c r="BJB45" t="s">
        <v>69</v>
      </c>
      <c r="BJC45" t="s">
        <v>69</v>
      </c>
      <c r="CGX45" t="s">
        <v>6597</v>
      </c>
      <c r="CGY45">
        <v>15</v>
      </c>
      <c r="CGZ45" t="s">
        <v>6598</v>
      </c>
      <c r="CHA45">
        <v>1312908</v>
      </c>
    </row>
    <row r="46" spans="1:9 1113:1807 2234:2237" x14ac:dyDescent="0.3">
      <c r="A46" t="s">
        <v>6689</v>
      </c>
      <c r="B46" t="s">
        <v>6588</v>
      </c>
      <c r="C46">
        <v>0</v>
      </c>
      <c r="E46" t="s">
        <v>6589</v>
      </c>
      <c r="F46" t="s">
        <v>6659</v>
      </c>
      <c r="G46" t="s">
        <v>6591</v>
      </c>
      <c r="H46" t="s">
        <v>6608</v>
      </c>
      <c r="I46" t="s">
        <v>5058</v>
      </c>
      <c r="APU46" t="s">
        <v>6593</v>
      </c>
      <c r="APV46" t="s">
        <v>6601</v>
      </c>
      <c r="APW46" t="s">
        <v>69</v>
      </c>
      <c r="APX46" t="s">
        <v>2808</v>
      </c>
      <c r="APY46" t="s">
        <v>69</v>
      </c>
      <c r="APZ46" t="s">
        <v>69</v>
      </c>
      <c r="AQA46" t="s">
        <v>69</v>
      </c>
      <c r="AQB46">
        <v>22</v>
      </c>
      <c r="AQC46" t="s">
        <v>22</v>
      </c>
      <c r="AQD46" t="s">
        <v>22</v>
      </c>
      <c r="AQE46" t="s">
        <v>22</v>
      </c>
      <c r="ATA46" t="s">
        <v>21</v>
      </c>
      <c r="ATB46" t="s">
        <v>6690</v>
      </c>
      <c r="ATC46" t="s">
        <v>27</v>
      </c>
      <c r="ATD46" s="29">
        <v>0.86111111111111116</v>
      </c>
      <c r="ATE46" t="s">
        <v>22</v>
      </c>
      <c r="ATG46" t="s">
        <v>6618</v>
      </c>
      <c r="ATH46" t="s">
        <v>69</v>
      </c>
      <c r="ATI46" t="s">
        <v>69</v>
      </c>
      <c r="ATJ46" t="s">
        <v>69</v>
      </c>
      <c r="ATK46" t="s">
        <v>69</v>
      </c>
      <c r="ATL46" t="s">
        <v>69</v>
      </c>
      <c r="ATM46" t="s">
        <v>2808</v>
      </c>
      <c r="ATO46" t="s">
        <v>274</v>
      </c>
      <c r="ATQ46">
        <v>99</v>
      </c>
      <c r="ATR46" t="s">
        <v>69</v>
      </c>
      <c r="ATS46" t="s">
        <v>69</v>
      </c>
      <c r="ATT46" t="s">
        <v>69</v>
      </c>
      <c r="ATU46" t="s">
        <v>69</v>
      </c>
      <c r="ATV46" t="s">
        <v>2808</v>
      </c>
      <c r="ATW46" t="s">
        <v>6691</v>
      </c>
      <c r="ATX46" t="s">
        <v>69</v>
      </c>
      <c r="BHM46" t="s">
        <v>2808</v>
      </c>
      <c r="BHN46" t="s">
        <v>2808</v>
      </c>
      <c r="BHO46" t="s">
        <v>2808</v>
      </c>
      <c r="BHP46" t="s">
        <v>2808</v>
      </c>
      <c r="BHQ46" t="s">
        <v>2808</v>
      </c>
      <c r="BHR46" t="s">
        <v>69</v>
      </c>
      <c r="BHS46" t="s">
        <v>69</v>
      </c>
      <c r="BHT46" t="s">
        <v>69</v>
      </c>
      <c r="BHU46">
        <v>120</v>
      </c>
      <c r="BHV46">
        <v>70</v>
      </c>
      <c r="BHW46">
        <v>40</v>
      </c>
      <c r="BHX46">
        <v>28</v>
      </c>
      <c r="BHY46">
        <v>35</v>
      </c>
      <c r="BIC46" t="s">
        <v>6690</v>
      </c>
      <c r="BID46" t="s">
        <v>6690</v>
      </c>
      <c r="BIE46" t="s">
        <v>6690</v>
      </c>
      <c r="BIF46" t="s">
        <v>6690</v>
      </c>
      <c r="BIG46" t="s">
        <v>6690</v>
      </c>
      <c r="BIK46" s="29">
        <v>0.86111111111111116</v>
      </c>
      <c r="BIL46" s="29">
        <v>0.86111111111111116</v>
      </c>
      <c r="BIM46" s="29">
        <v>0.86111111111111116</v>
      </c>
      <c r="BIN46" s="29">
        <v>0.86111111111111116</v>
      </c>
      <c r="BIO46" s="29">
        <v>0.86111111111111116</v>
      </c>
      <c r="BIW46" t="s">
        <v>69</v>
      </c>
      <c r="BIX46" t="s">
        <v>69</v>
      </c>
      <c r="BIY46" t="s">
        <v>69</v>
      </c>
      <c r="BIZ46" t="s">
        <v>69</v>
      </c>
      <c r="BJA46" t="s">
        <v>69</v>
      </c>
      <c r="BJB46" t="s">
        <v>69</v>
      </c>
      <c r="BJC46" t="s">
        <v>69</v>
      </c>
      <c r="CGX46" t="s">
        <v>6597</v>
      </c>
      <c r="CGY46">
        <v>16</v>
      </c>
      <c r="CGZ46" t="s">
        <v>6598</v>
      </c>
      <c r="CHA46">
        <v>1312908</v>
      </c>
    </row>
    <row r="47" spans="1:9 1113:1807 2234:2237" x14ac:dyDescent="0.3">
      <c r="A47" t="s">
        <v>6692</v>
      </c>
      <c r="B47" t="s">
        <v>6588</v>
      </c>
      <c r="C47">
        <v>0</v>
      </c>
      <c r="E47" t="s">
        <v>6589</v>
      </c>
      <c r="F47" t="s">
        <v>6659</v>
      </c>
      <c r="G47" t="s">
        <v>6591</v>
      </c>
      <c r="H47" t="s">
        <v>6608</v>
      </c>
      <c r="I47" t="s">
        <v>5058</v>
      </c>
      <c r="APU47" t="s">
        <v>6593</v>
      </c>
      <c r="APV47" t="s">
        <v>6601</v>
      </c>
      <c r="APW47" t="s">
        <v>69</v>
      </c>
      <c r="APX47" t="s">
        <v>2808</v>
      </c>
      <c r="APY47" t="s">
        <v>69</v>
      </c>
      <c r="APZ47" t="s">
        <v>69</v>
      </c>
      <c r="AQA47" t="s">
        <v>69</v>
      </c>
      <c r="AQB47">
        <v>29</v>
      </c>
      <c r="AQC47" t="s">
        <v>22</v>
      </c>
      <c r="AQD47" t="s">
        <v>22</v>
      </c>
      <c r="AQE47" t="s">
        <v>22</v>
      </c>
      <c r="ATA47" t="s">
        <v>21</v>
      </c>
      <c r="ATB47" s="30">
        <v>41549</v>
      </c>
      <c r="ATC47" t="s">
        <v>22</v>
      </c>
      <c r="ATE47" t="s">
        <v>22</v>
      </c>
      <c r="ATG47" t="s">
        <v>6595</v>
      </c>
      <c r="ATH47" t="s">
        <v>69</v>
      </c>
      <c r="ATI47" t="s">
        <v>69</v>
      </c>
      <c r="ATJ47" t="s">
        <v>69</v>
      </c>
      <c r="ATK47" t="s">
        <v>69</v>
      </c>
      <c r="ATL47" t="s">
        <v>2808</v>
      </c>
      <c r="ATM47" t="s">
        <v>69</v>
      </c>
      <c r="ATO47" t="s">
        <v>274</v>
      </c>
      <c r="ATQ47">
        <v>3</v>
      </c>
      <c r="ATR47" t="s">
        <v>69</v>
      </c>
      <c r="ATS47" t="s">
        <v>69</v>
      </c>
      <c r="ATT47" t="s">
        <v>2808</v>
      </c>
      <c r="ATU47" t="s">
        <v>69</v>
      </c>
      <c r="ATV47" t="s">
        <v>69</v>
      </c>
      <c r="ATX47" t="s">
        <v>69</v>
      </c>
      <c r="BHM47" t="s">
        <v>2808</v>
      </c>
      <c r="BHN47" t="s">
        <v>2808</v>
      </c>
      <c r="BHO47" t="s">
        <v>2808</v>
      </c>
      <c r="BHP47" t="s">
        <v>2808</v>
      </c>
      <c r="BHQ47" t="s">
        <v>2808</v>
      </c>
      <c r="BHR47" t="s">
        <v>69</v>
      </c>
      <c r="BHS47" t="s">
        <v>69</v>
      </c>
      <c r="BHT47" t="s">
        <v>69</v>
      </c>
      <c r="BHU47">
        <v>86</v>
      </c>
      <c r="BHV47">
        <v>110</v>
      </c>
      <c r="BHW47">
        <v>60</v>
      </c>
      <c r="BHX47">
        <v>26</v>
      </c>
      <c r="BHY47">
        <v>37</v>
      </c>
      <c r="BIC47" s="30">
        <v>41549</v>
      </c>
      <c r="BID47" s="30">
        <v>41549</v>
      </c>
      <c r="BIE47" s="30">
        <v>41549</v>
      </c>
      <c r="BIF47" s="30">
        <v>41549</v>
      </c>
      <c r="BIG47" s="30">
        <v>41549</v>
      </c>
      <c r="BIW47" t="s">
        <v>69</v>
      </c>
      <c r="BIX47" t="s">
        <v>69</v>
      </c>
      <c r="BIY47" t="s">
        <v>69</v>
      </c>
      <c r="BIZ47" t="s">
        <v>69</v>
      </c>
      <c r="BJA47" t="s">
        <v>69</v>
      </c>
      <c r="BJB47" t="s">
        <v>69</v>
      </c>
      <c r="BJC47" t="s">
        <v>69</v>
      </c>
      <c r="CGX47" t="s">
        <v>6597</v>
      </c>
      <c r="CGY47">
        <v>17</v>
      </c>
      <c r="CGZ47" t="s">
        <v>6598</v>
      </c>
      <c r="CHA47">
        <v>1312908</v>
      </c>
    </row>
    <row r="48" spans="1:9 1113:1807 2234:2237" x14ac:dyDescent="0.3">
      <c r="A48" t="s">
        <v>6693</v>
      </c>
      <c r="B48" t="s">
        <v>6588</v>
      </c>
      <c r="C48">
        <v>0</v>
      </c>
      <c r="E48" t="s">
        <v>6589</v>
      </c>
      <c r="F48" t="s">
        <v>6659</v>
      </c>
      <c r="G48" t="s">
        <v>6591</v>
      </c>
      <c r="H48" t="s">
        <v>6608</v>
      </c>
      <c r="I48" t="s">
        <v>5058</v>
      </c>
      <c r="APU48" t="s">
        <v>6593</v>
      </c>
      <c r="APV48" t="s">
        <v>6601</v>
      </c>
      <c r="APW48" t="s">
        <v>69</v>
      </c>
      <c r="APX48" t="s">
        <v>2808</v>
      </c>
      <c r="APY48" t="s">
        <v>69</v>
      </c>
      <c r="APZ48" t="s">
        <v>69</v>
      </c>
      <c r="AQA48" t="s">
        <v>69</v>
      </c>
      <c r="AQB48">
        <v>18</v>
      </c>
      <c r="AQC48" t="s">
        <v>22</v>
      </c>
      <c r="AQD48" t="s">
        <v>22</v>
      </c>
      <c r="AQE48" t="s">
        <v>22</v>
      </c>
      <c r="ATA48" t="s">
        <v>21</v>
      </c>
      <c r="ATB48" t="s">
        <v>6694</v>
      </c>
      <c r="ATC48" t="s">
        <v>27</v>
      </c>
      <c r="ATD48" s="29">
        <v>0.4513888888888889</v>
      </c>
      <c r="ATE48" t="s">
        <v>22</v>
      </c>
      <c r="ATG48" t="s">
        <v>6595</v>
      </c>
      <c r="ATH48" t="s">
        <v>69</v>
      </c>
      <c r="ATI48" t="s">
        <v>69</v>
      </c>
      <c r="ATJ48" t="s">
        <v>69</v>
      </c>
      <c r="ATK48" t="s">
        <v>69</v>
      </c>
      <c r="ATL48" t="s">
        <v>2808</v>
      </c>
      <c r="ATM48" t="s">
        <v>69</v>
      </c>
      <c r="ATO48" t="s">
        <v>274</v>
      </c>
      <c r="ATQ48">
        <v>3</v>
      </c>
      <c r="ATR48" t="s">
        <v>69</v>
      </c>
      <c r="ATS48" t="s">
        <v>69</v>
      </c>
      <c r="ATT48" t="s">
        <v>2808</v>
      </c>
      <c r="ATU48" t="s">
        <v>69</v>
      </c>
      <c r="ATV48" t="s">
        <v>69</v>
      </c>
      <c r="ATX48" t="s">
        <v>69</v>
      </c>
      <c r="BHM48" t="s">
        <v>2808</v>
      </c>
      <c r="BHN48" t="s">
        <v>2808</v>
      </c>
      <c r="BHO48" t="s">
        <v>2808</v>
      </c>
      <c r="BHP48" t="s">
        <v>2808</v>
      </c>
      <c r="BHQ48" t="s">
        <v>2808</v>
      </c>
      <c r="BHR48" t="s">
        <v>69</v>
      </c>
      <c r="BHS48" t="s">
        <v>69</v>
      </c>
      <c r="BHT48" t="s">
        <v>69</v>
      </c>
      <c r="BHU48">
        <v>80</v>
      </c>
      <c r="BHV48">
        <v>80</v>
      </c>
      <c r="BHW48">
        <v>50</v>
      </c>
      <c r="BHX48">
        <v>18</v>
      </c>
      <c r="BHY48">
        <v>36</v>
      </c>
      <c r="BIC48" t="s">
        <v>6694</v>
      </c>
      <c r="BID48" t="s">
        <v>6694</v>
      </c>
      <c r="BIE48" t="s">
        <v>6694</v>
      </c>
      <c r="BIF48" t="s">
        <v>6694</v>
      </c>
      <c r="BIG48" t="s">
        <v>6694</v>
      </c>
      <c r="BIK48" s="29">
        <v>0.4513888888888889</v>
      </c>
      <c r="BIL48" s="29">
        <v>0.4513888888888889</v>
      </c>
      <c r="BIM48" s="29">
        <v>0.4513888888888889</v>
      </c>
      <c r="BIN48" s="29">
        <v>0.4513888888888889</v>
      </c>
      <c r="BIO48" s="29">
        <v>0.4513888888888889</v>
      </c>
      <c r="BIW48" t="s">
        <v>69</v>
      </c>
      <c r="BIX48" t="s">
        <v>69</v>
      </c>
      <c r="BIY48" t="s">
        <v>69</v>
      </c>
      <c r="BIZ48" t="s">
        <v>69</v>
      </c>
      <c r="BJA48" t="s">
        <v>69</v>
      </c>
      <c r="BJB48" t="s">
        <v>69</v>
      </c>
      <c r="BJC48" t="s">
        <v>69</v>
      </c>
      <c r="CGX48" t="s">
        <v>6597</v>
      </c>
      <c r="CGY48">
        <v>18</v>
      </c>
      <c r="CGZ48" t="s">
        <v>6598</v>
      </c>
      <c r="CHA48">
        <v>1312908</v>
      </c>
    </row>
    <row r="49" spans="1:9 1113:1983 2234:2237" x14ac:dyDescent="0.3">
      <c r="A49" t="s">
        <v>6695</v>
      </c>
      <c r="B49" t="s">
        <v>6696</v>
      </c>
      <c r="C49">
        <v>0</v>
      </c>
      <c r="E49" t="s">
        <v>6589</v>
      </c>
      <c r="F49" s="30">
        <v>41429</v>
      </c>
      <c r="G49" t="s">
        <v>6591</v>
      </c>
      <c r="H49" t="s">
        <v>6697</v>
      </c>
      <c r="I49" t="s">
        <v>5080</v>
      </c>
      <c r="APU49" t="s">
        <v>6593</v>
      </c>
      <c r="APV49" t="s">
        <v>6629</v>
      </c>
      <c r="APW49" t="s">
        <v>2808</v>
      </c>
      <c r="APX49" t="s">
        <v>69</v>
      </c>
      <c r="APY49" t="s">
        <v>69</v>
      </c>
      <c r="APZ49" t="s">
        <v>69</v>
      </c>
      <c r="AQA49" t="s">
        <v>69</v>
      </c>
      <c r="AQB49">
        <v>32</v>
      </c>
      <c r="AQC49" t="s">
        <v>236</v>
      </c>
      <c r="AQD49" t="s">
        <v>240</v>
      </c>
      <c r="AQE49" t="s">
        <v>247</v>
      </c>
      <c r="AQG49" t="s">
        <v>21</v>
      </c>
      <c r="AQH49" t="s">
        <v>6698</v>
      </c>
      <c r="AQI49" t="s">
        <v>27</v>
      </c>
      <c r="AQJ49" s="29">
        <v>0.43055555555555558</v>
      </c>
      <c r="AQK49" t="s">
        <v>6618</v>
      </c>
      <c r="AQL49" t="s">
        <v>69</v>
      </c>
      <c r="AQM49" t="s">
        <v>69</v>
      </c>
      <c r="AQN49" t="s">
        <v>69</v>
      </c>
      <c r="AQO49" t="s">
        <v>69</v>
      </c>
      <c r="AQP49" t="s">
        <v>69</v>
      </c>
      <c r="AQQ49" t="s">
        <v>2808</v>
      </c>
      <c r="ARK49">
        <v>995</v>
      </c>
      <c r="ARL49" t="s">
        <v>69</v>
      </c>
      <c r="ARM49" t="s">
        <v>69</v>
      </c>
      <c r="ARN49" t="s">
        <v>69</v>
      </c>
      <c r="ARO49" t="s">
        <v>69</v>
      </c>
      <c r="ARP49" t="s">
        <v>69</v>
      </c>
      <c r="ARQ49" t="s">
        <v>69</v>
      </c>
      <c r="ARR49" t="s">
        <v>69</v>
      </c>
      <c r="ARS49" t="s">
        <v>69</v>
      </c>
      <c r="ART49" t="s">
        <v>2808</v>
      </c>
      <c r="ARU49" t="s">
        <v>6699</v>
      </c>
      <c r="ARV49" t="s">
        <v>69</v>
      </c>
      <c r="ARW49">
        <v>3</v>
      </c>
      <c r="ARX49" t="s">
        <v>69</v>
      </c>
      <c r="ARY49" t="s">
        <v>69</v>
      </c>
      <c r="ARZ49" t="s">
        <v>2808</v>
      </c>
      <c r="ASA49" t="s">
        <v>69</v>
      </c>
      <c r="ASB49" t="s">
        <v>69</v>
      </c>
      <c r="ASC49" t="s">
        <v>69</v>
      </c>
      <c r="ASD49" t="s">
        <v>69</v>
      </c>
      <c r="ASE49" t="s">
        <v>69</v>
      </c>
      <c r="ASG49" t="s">
        <v>69</v>
      </c>
      <c r="ASI49" t="s">
        <v>273</v>
      </c>
      <c r="ASS49" t="s">
        <v>12</v>
      </c>
      <c r="AST49" t="s">
        <v>6700</v>
      </c>
      <c r="ASU49" t="s">
        <v>22</v>
      </c>
      <c r="BEF49" t="s">
        <v>2808</v>
      </c>
      <c r="BEG49" t="s">
        <v>2808</v>
      </c>
      <c r="BEH49" t="s">
        <v>2808</v>
      </c>
      <c r="BEI49" t="s">
        <v>2808</v>
      </c>
      <c r="BEJ49" t="s">
        <v>2808</v>
      </c>
      <c r="BEK49" t="s">
        <v>69</v>
      </c>
      <c r="BEL49" t="s">
        <v>69</v>
      </c>
      <c r="BEM49" t="s">
        <v>69</v>
      </c>
      <c r="BEN49">
        <v>82</v>
      </c>
      <c r="BEO49">
        <v>120</v>
      </c>
      <c r="BEP49">
        <v>80</v>
      </c>
      <c r="BEQ49">
        <v>24</v>
      </c>
      <c r="BER49">
        <v>36</v>
      </c>
      <c r="BFO49" t="s">
        <v>6701</v>
      </c>
      <c r="BFR49" t="s">
        <v>69</v>
      </c>
      <c r="BFS49" t="s">
        <v>69</v>
      </c>
      <c r="BFT49" t="s">
        <v>69</v>
      </c>
      <c r="BFU49" t="s">
        <v>69</v>
      </c>
      <c r="BFV49" t="s">
        <v>69</v>
      </c>
      <c r="BFW49" t="s">
        <v>69</v>
      </c>
      <c r="BFX49" t="s">
        <v>69</v>
      </c>
      <c r="BFY49" t="s">
        <v>69</v>
      </c>
      <c r="BFZ49" t="s">
        <v>2808</v>
      </c>
      <c r="BGA49" t="s">
        <v>69</v>
      </c>
      <c r="BGB49" t="s">
        <v>69</v>
      </c>
      <c r="BGK49" t="s">
        <v>6702</v>
      </c>
      <c r="BGV49" t="s">
        <v>6703</v>
      </c>
      <c r="CGX49" t="s">
        <v>6597</v>
      </c>
      <c r="CGY49">
        <v>1</v>
      </c>
      <c r="CGZ49" t="s">
        <v>6598</v>
      </c>
      <c r="CHA49">
        <v>7958820</v>
      </c>
    </row>
    <row r="50" spans="1:9 1113:1983 2234:2237" x14ac:dyDescent="0.3">
      <c r="A50" t="s">
        <v>6704</v>
      </c>
      <c r="B50" t="s">
        <v>6696</v>
      </c>
      <c r="C50">
        <v>0</v>
      </c>
      <c r="E50" t="s">
        <v>6589</v>
      </c>
      <c r="F50" s="30">
        <v>41429</v>
      </c>
      <c r="G50" t="s">
        <v>6591</v>
      </c>
      <c r="H50" t="s">
        <v>6697</v>
      </c>
      <c r="I50" t="s">
        <v>5080</v>
      </c>
      <c r="APU50" t="s">
        <v>6593</v>
      </c>
      <c r="APV50" t="s">
        <v>6629</v>
      </c>
      <c r="APW50" t="s">
        <v>2808</v>
      </c>
      <c r="APX50" t="s">
        <v>69</v>
      </c>
      <c r="APY50" t="s">
        <v>69</v>
      </c>
      <c r="APZ50" t="s">
        <v>69</v>
      </c>
      <c r="AQA50" t="s">
        <v>69</v>
      </c>
      <c r="AQB50">
        <v>33</v>
      </c>
      <c r="AQC50" t="s">
        <v>22</v>
      </c>
      <c r="AQD50" t="s">
        <v>22</v>
      </c>
      <c r="AQE50" t="s">
        <v>22</v>
      </c>
      <c r="AQG50" t="s">
        <v>21</v>
      </c>
      <c r="AQH50" s="30">
        <v>40734</v>
      </c>
      <c r="AQI50" t="s">
        <v>27</v>
      </c>
      <c r="AQJ50" s="29">
        <v>0.79166666666666663</v>
      </c>
      <c r="AQK50" t="s">
        <v>6618</v>
      </c>
      <c r="AQL50" t="s">
        <v>69</v>
      </c>
      <c r="AQM50" t="s">
        <v>69</v>
      </c>
      <c r="AQN50" t="s">
        <v>69</v>
      </c>
      <c r="AQO50" t="s">
        <v>69</v>
      </c>
      <c r="AQP50" t="s">
        <v>69</v>
      </c>
      <c r="AQQ50" t="s">
        <v>2808</v>
      </c>
      <c r="ARK50">
        <v>995</v>
      </c>
      <c r="ARL50" t="s">
        <v>69</v>
      </c>
      <c r="ARM50" t="s">
        <v>69</v>
      </c>
      <c r="ARN50" t="s">
        <v>69</v>
      </c>
      <c r="ARO50" t="s">
        <v>69</v>
      </c>
      <c r="ARP50" t="s">
        <v>69</v>
      </c>
      <c r="ARQ50" t="s">
        <v>69</v>
      </c>
      <c r="ARR50" t="s">
        <v>69</v>
      </c>
      <c r="ARS50" t="s">
        <v>69</v>
      </c>
      <c r="ART50" t="s">
        <v>2808</v>
      </c>
      <c r="ARU50" t="s">
        <v>6705</v>
      </c>
      <c r="ARV50" t="s">
        <v>69</v>
      </c>
      <c r="ARW50" t="s">
        <v>6618</v>
      </c>
      <c r="ARX50" t="s">
        <v>69</v>
      </c>
      <c r="ARY50" t="s">
        <v>69</v>
      </c>
      <c r="ARZ50" t="s">
        <v>69</v>
      </c>
      <c r="ASA50" t="s">
        <v>69</v>
      </c>
      <c r="ASB50" t="s">
        <v>69</v>
      </c>
      <c r="ASC50" t="s">
        <v>69</v>
      </c>
      <c r="ASD50" t="s">
        <v>69</v>
      </c>
      <c r="ASE50" t="s">
        <v>69</v>
      </c>
      <c r="ASG50" t="s">
        <v>2808</v>
      </c>
      <c r="ASI50" t="s">
        <v>273</v>
      </c>
      <c r="ASS50" t="s">
        <v>12</v>
      </c>
      <c r="AST50" s="30">
        <v>40796</v>
      </c>
      <c r="ASU50" t="s">
        <v>22</v>
      </c>
      <c r="BEF50" t="s">
        <v>2808</v>
      </c>
      <c r="BEG50" t="s">
        <v>2808</v>
      </c>
      <c r="BEH50" t="s">
        <v>2808</v>
      </c>
      <c r="BEI50" t="s">
        <v>2808</v>
      </c>
      <c r="BEJ50" t="s">
        <v>2808</v>
      </c>
      <c r="BEK50" t="s">
        <v>69</v>
      </c>
      <c r="BEL50" t="s">
        <v>69</v>
      </c>
      <c r="BEM50" t="s">
        <v>69</v>
      </c>
      <c r="BEN50">
        <v>81</v>
      </c>
      <c r="BEO50">
        <v>110</v>
      </c>
      <c r="BEP50">
        <v>80</v>
      </c>
      <c r="BEQ50">
        <v>20</v>
      </c>
      <c r="BER50">
        <v>36.700000000000003</v>
      </c>
      <c r="BEV50" s="30">
        <v>40765</v>
      </c>
      <c r="BEW50" s="30">
        <v>40765</v>
      </c>
      <c r="BEX50" s="30">
        <v>40765</v>
      </c>
      <c r="BEY50" s="30">
        <v>40765</v>
      </c>
      <c r="BEZ50" s="30">
        <v>40765</v>
      </c>
      <c r="BFL50" t="s">
        <v>6706</v>
      </c>
      <c r="BFR50" t="s">
        <v>69</v>
      </c>
      <c r="BFS50" t="s">
        <v>69</v>
      </c>
      <c r="BFT50" t="s">
        <v>2808</v>
      </c>
      <c r="BFU50" t="s">
        <v>69</v>
      </c>
      <c r="BFV50" t="s">
        <v>2808</v>
      </c>
      <c r="BFW50" t="s">
        <v>2808</v>
      </c>
      <c r="BFX50" t="s">
        <v>69</v>
      </c>
      <c r="BFY50" t="s">
        <v>69</v>
      </c>
      <c r="BFZ50" t="s">
        <v>69</v>
      </c>
      <c r="BGA50" t="s">
        <v>69</v>
      </c>
      <c r="BGB50" t="s">
        <v>69</v>
      </c>
      <c r="BGE50" t="s">
        <v>6707</v>
      </c>
      <c r="BGG50" t="s">
        <v>6702</v>
      </c>
      <c r="BGH50" t="s">
        <v>6702</v>
      </c>
      <c r="BGP50" s="30">
        <v>40734</v>
      </c>
      <c r="BGR50" s="30">
        <v>40734</v>
      </c>
      <c r="BGS50" s="30">
        <v>40734</v>
      </c>
      <c r="BHA50" s="29">
        <v>0.79166666666666663</v>
      </c>
      <c r="BHC50" s="29">
        <v>0.79166666666666663</v>
      </c>
      <c r="BHD50" s="29">
        <v>0.79166666666666663</v>
      </c>
      <c r="CGX50" t="s">
        <v>6597</v>
      </c>
      <c r="CGY50">
        <v>2</v>
      </c>
      <c r="CGZ50" t="s">
        <v>6598</v>
      </c>
      <c r="CHA50">
        <v>7958820</v>
      </c>
    </row>
    <row r="51" spans="1:9 1113:1983 2234:2237" x14ac:dyDescent="0.3">
      <c r="A51" t="s">
        <v>6708</v>
      </c>
      <c r="B51" t="s">
        <v>6696</v>
      </c>
      <c r="C51">
        <v>0</v>
      </c>
      <c r="E51" t="s">
        <v>6589</v>
      </c>
      <c r="F51" s="30">
        <v>41429</v>
      </c>
      <c r="G51" t="s">
        <v>6591</v>
      </c>
      <c r="H51" t="s">
        <v>6697</v>
      </c>
      <c r="I51" t="s">
        <v>5080</v>
      </c>
      <c r="APU51" t="s">
        <v>6593</v>
      </c>
      <c r="APV51" t="s">
        <v>6601</v>
      </c>
      <c r="APW51" t="s">
        <v>69</v>
      </c>
      <c r="APX51" t="s">
        <v>2808</v>
      </c>
      <c r="APY51" t="s">
        <v>69</v>
      </c>
      <c r="APZ51" t="s">
        <v>69</v>
      </c>
      <c r="AQA51" t="s">
        <v>69</v>
      </c>
      <c r="AQB51">
        <v>30</v>
      </c>
      <c r="AQC51" t="s">
        <v>237</v>
      </c>
      <c r="AQD51" t="s">
        <v>220</v>
      </c>
      <c r="AQE51" t="s">
        <v>248</v>
      </c>
      <c r="ATA51" t="s">
        <v>21</v>
      </c>
      <c r="ATB51" t="s">
        <v>6709</v>
      </c>
      <c r="ATC51" t="s">
        <v>27</v>
      </c>
      <c r="ATD51" s="29">
        <v>0.38194444444444442</v>
      </c>
      <c r="ATE51" t="s">
        <v>254</v>
      </c>
      <c r="ATF51">
        <v>39</v>
      </c>
      <c r="ATG51" t="s">
        <v>6618</v>
      </c>
      <c r="ATH51" t="s">
        <v>69</v>
      </c>
      <c r="ATI51" t="s">
        <v>69</v>
      </c>
      <c r="ATJ51" t="s">
        <v>69</v>
      </c>
      <c r="ATK51" t="s">
        <v>69</v>
      </c>
      <c r="ATL51" t="s">
        <v>69</v>
      </c>
      <c r="ATM51" t="s">
        <v>2808</v>
      </c>
      <c r="AUG51">
        <v>995</v>
      </c>
      <c r="AUH51" t="s">
        <v>69</v>
      </c>
      <c r="AUI51" t="s">
        <v>69</v>
      </c>
      <c r="AUJ51" t="s">
        <v>69</v>
      </c>
      <c r="AUK51" t="s">
        <v>69</v>
      </c>
      <c r="AUL51" t="s">
        <v>69</v>
      </c>
      <c r="AUM51" t="s">
        <v>69</v>
      </c>
      <c r="AUN51" t="s">
        <v>69</v>
      </c>
      <c r="AUO51" t="s">
        <v>69</v>
      </c>
      <c r="AUP51" t="s">
        <v>69</v>
      </c>
      <c r="AUQ51" t="s">
        <v>2808</v>
      </c>
      <c r="AUR51" t="s">
        <v>6710</v>
      </c>
      <c r="AUS51" t="s">
        <v>69</v>
      </c>
      <c r="AUT51" t="s">
        <v>6618</v>
      </c>
      <c r="AUU51" t="s">
        <v>69</v>
      </c>
      <c r="AUV51" t="s">
        <v>69</v>
      </c>
      <c r="AUW51" t="s">
        <v>69</v>
      </c>
      <c r="AUX51" t="s">
        <v>69</v>
      </c>
      <c r="AUY51" t="s">
        <v>69</v>
      </c>
      <c r="AUZ51" t="s">
        <v>69</v>
      </c>
      <c r="AVA51" t="s">
        <v>69</v>
      </c>
      <c r="AVC51" t="s">
        <v>2808</v>
      </c>
      <c r="AVE51" t="s">
        <v>273</v>
      </c>
      <c r="AVO51" t="s">
        <v>12</v>
      </c>
      <c r="AVP51" t="s">
        <v>6709</v>
      </c>
      <c r="AVQ51" t="s">
        <v>22</v>
      </c>
      <c r="BJZ51" t="s">
        <v>6711</v>
      </c>
      <c r="BKB51" t="s">
        <v>2808</v>
      </c>
      <c r="BKC51" t="s">
        <v>2808</v>
      </c>
      <c r="BKD51" t="s">
        <v>2808</v>
      </c>
      <c r="BKE51" t="s">
        <v>2808</v>
      </c>
      <c r="BKF51" t="s">
        <v>2808</v>
      </c>
      <c r="BKG51" t="s">
        <v>69</v>
      </c>
      <c r="BKH51" t="s">
        <v>69</v>
      </c>
      <c r="BKI51" t="s">
        <v>69</v>
      </c>
      <c r="BKJ51">
        <v>68</v>
      </c>
      <c r="BKK51">
        <v>90</v>
      </c>
      <c r="BKL51">
        <v>60</v>
      </c>
      <c r="BKM51">
        <v>20</v>
      </c>
      <c r="BKN51">
        <v>36</v>
      </c>
      <c r="BKR51" t="s">
        <v>6709</v>
      </c>
      <c r="BKS51" t="s">
        <v>6709</v>
      </c>
      <c r="BKT51" t="s">
        <v>6709</v>
      </c>
      <c r="BKU51" t="s">
        <v>6709</v>
      </c>
      <c r="BKV51" t="s">
        <v>6709</v>
      </c>
      <c r="BKZ51" s="29">
        <v>0.38194444444444442</v>
      </c>
      <c r="BLA51" s="29">
        <v>0.38194444444444442</v>
      </c>
      <c r="BLB51" s="29">
        <v>0.38194444444444442</v>
      </c>
      <c r="BLC51" s="29">
        <v>0.38194444444444442</v>
      </c>
      <c r="BLD51" s="29">
        <v>0.38194444444444442</v>
      </c>
      <c r="BLH51" t="s">
        <v>6712</v>
      </c>
      <c r="BLK51" t="s">
        <v>2808</v>
      </c>
      <c r="BLL51" t="s">
        <v>69</v>
      </c>
      <c r="BLM51" t="s">
        <v>69</v>
      </c>
      <c r="BLN51" t="s">
        <v>2808</v>
      </c>
      <c r="BLO51" t="s">
        <v>69</v>
      </c>
      <c r="BLP51" t="s">
        <v>2808</v>
      </c>
      <c r="BLQ51" t="s">
        <v>69</v>
      </c>
      <c r="BLR51" t="s">
        <v>69</v>
      </c>
      <c r="BLS51">
        <v>13.5</v>
      </c>
      <c r="BLV51">
        <v>11.6</v>
      </c>
      <c r="BLX51" t="s">
        <v>6713</v>
      </c>
      <c r="BMA51" t="s">
        <v>6714</v>
      </c>
      <c r="BMD51" t="s">
        <v>6714</v>
      </c>
      <c r="BMF51" t="s">
        <v>6714</v>
      </c>
      <c r="BMR51" t="s">
        <v>6715</v>
      </c>
      <c r="BMS51" t="s">
        <v>6701</v>
      </c>
      <c r="BMU51" t="s">
        <v>69</v>
      </c>
      <c r="BMV51" t="s">
        <v>69</v>
      </c>
      <c r="BMW51" t="s">
        <v>69</v>
      </c>
      <c r="BMX51" t="s">
        <v>2808</v>
      </c>
      <c r="BMY51" t="s">
        <v>2808</v>
      </c>
      <c r="BMZ51" t="s">
        <v>69</v>
      </c>
      <c r="BND51" t="s">
        <v>6716</v>
      </c>
      <c r="BNE51" t="s">
        <v>6717</v>
      </c>
      <c r="BNJ51" t="s">
        <v>6714</v>
      </c>
      <c r="BNK51" s="30">
        <v>40585</v>
      </c>
      <c r="BNP51" s="29">
        <v>0.375</v>
      </c>
      <c r="BNQ51" s="29">
        <v>0.375</v>
      </c>
      <c r="CGX51" t="s">
        <v>6597</v>
      </c>
      <c r="CGY51">
        <v>3</v>
      </c>
      <c r="CGZ51" t="s">
        <v>6598</v>
      </c>
      <c r="CHA51">
        <v>7958820</v>
      </c>
    </row>
    <row r="52" spans="1:9 1113:1983 2234:2237" x14ac:dyDescent="0.3">
      <c r="A52" t="s">
        <v>6718</v>
      </c>
      <c r="B52" t="s">
        <v>6696</v>
      </c>
      <c r="C52">
        <v>0</v>
      </c>
      <c r="E52" t="s">
        <v>6589</v>
      </c>
      <c r="F52" s="30">
        <v>41429</v>
      </c>
      <c r="G52" t="s">
        <v>6591</v>
      </c>
      <c r="H52" t="s">
        <v>6697</v>
      </c>
      <c r="I52" t="s">
        <v>5080</v>
      </c>
      <c r="APU52" t="s">
        <v>6593</v>
      </c>
      <c r="APV52" t="s">
        <v>6719</v>
      </c>
      <c r="APW52" t="s">
        <v>69</v>
      </c>
      <c r="APX52" t="s">
        <v>69</v>
      </c>
      <c r="APY52" t="s">
        <v>69</v>
      </c>
      <c r="APZ52" t="s">
        <v>69</v>
      </c>
      <c r="AQA52" t="s">
        <v>2808</v>
      </c>
      <c r="AQB52">
        <v>29</v>
      </c>
      <c r="AQC52" t="s">
        <v>22</v>
      </c>
      <c r="AQD52" t="s">
        <v>22</v>
      </c>
      <c r="AQE52" t="s">
        <v>22</v>
      </c>
      <c r="CGX52" t="s">
        <v>6597</v>
      </c>
      <c r="CGY52">
        <v>4</v>
      </c>
      <c r="CGZ52" t="s">
        <v>6598</v>
      </c>
      <c r="CHA52">
        <v>7958820</v>
      </c>
    </row>
    <row r="53" spans="1:9 1113:1983 2234:2237" x14ac:dyDescent="0.3">
      <c r="A53" t="s">
        <v>6720</v>
      </c>
      <c r="B53" t="s">
        <v>6696</v>
      </c>
      <c r="C53">
        <v>0</v>
      </c>
      <c r="E53" t="s">
        <v>6589</v>
      </c>
      <c r="F53" s="30">
        <v>41429</v>
      </c>
      <c r="G53" t="s">
        <v>6591</v>
      </c>
      <c r="H53" t="s">
        <v>6697</v>
      </c>
      <c r="I53" t="s">
        <v>5080</v>
      </c>
      <c r="APU53" t="s">
        <v>6593</v>
      </c>
      <c r="APV53" t="s">
        <v>6601</v>
      </c>
      <c r="APW53" t="s">
        <v>69</v>
      </c>
      <c r="APX53" t="s">
        <v>2808</v>
      </c>
      <c r="APY53" t="s">
        <v>69</v>
      </c>
      <c r="APZ53" t="s">
        <v>69</v>
      </c>
      <c r="AQA53" t="s">
        <v>69</v>
      </c>
      <c r="AQB53">
        <v>27</v>
      </c>
      <c r="AQC53" t="s">
        <v>237</v>
      </c>
      <c r="AQD53" t="s">
        <v>220</v>
      </c>
      <c r="AQE53" t="s">
        <v>246</v>
      </c>
      <c r="ATA53" t="s">
        <v>21</v>
      </c>
      <c r="ATB53" s="30">
        <v>40826</v>
      </c>
      <c r="ATC53" t="s">
        <v>27</v>
      </c>
      <c r="ATD53" s="29">
        <v>0.30555555555555552</v>
      </c>
      <c r="ATE53" t="s">
        <v>254</v>
      </c>
      <c r="ATF53">
        <v>15</v>
      </c>
      <c r="ATG53" t="s">
        <v>6618</v>
      </c>
      <c r="ATH53" t="s">
        <v>69</v>
      </c>
      <c r="ATI53" t="s">
        <v>69</v>
      </c>
      <c r="ATJ53" t="s">
        <v>69</v>
      </c>
      <c r="ATK53" t="s">
        <v>69</v>
      </c>
      <c r="ATL53" t="s">
        <v>69</v>
      </c>
      <c r="ATM53" t="s">
        <v>2808</v>
      </c>
      <c r="AUG53">
        <v>995</v>
      </c>
      <c r="AUH53" t="s">
        <v>69</v>
      </c>
      <c r="AUI53" t="s">
        <v>69</v>
      </c>
      <c r="AUJ53" t="s">
        <v>69</v>
      </c>
      <c r="AUK53" t="s">
        <v>69</v>
      </c>
      <c r="AUL53" t="s">
        <v>69</v>
      </c>
      <c r="AUM53" t="s">
        <v>69</v>
      </c>
      <c r="AUN53" t="s">
        <v>69</v>
      </c>
      <c r="AUO53" t="s">
        <v>69</v>
      </c>
      <c r="AUP53" t="s">
        <v>69</v>
      </c>
      <c r="AUQ53" t="s">
        <v>2808</v>
      </c>
      <c r="AUR53" t="s">
        <v>6721</v>
      </c>
      <c r="AUS53" t="s">
        <v>69</v>
      </c>
      <c r="AUT53" t="s">
        <v>6618</v>
      </c>
      <c r="AUU53" t="s">
        <v>69</v>
      </c>
      <c r="AUV53" t="s">
        <v>69</v>
      </c>
      <c r="AUW53" t="s">
        <v>69</v>
      </c>
      <c r="AUX53" t="s">
        <v>69</v>
      </c>
      <c r="AUY53" t="s">
        <v>69</v>
      </c>
      <c r="AUZ53" t="s">
        <v>69</v>
      </c>
      <c r="AVA53" t="s">
        <v>69</v>
      </c>
      <c r="AVC53" t="s">
        <v>2808</v>
      </c>
      <c r="AVE53" t="s">
        <v>273</v>
      </c>
      <c r="AVO53" t="s">
        <v>12</v>
      </c>
      <c r="AVP53" s="30">
        <v>40826</v>
      </c>
      <c r="AVQ53" t="s">
        <v>22</v>
      </c>
      <c r="BJY53" t="s">
        <v>6722</v>
      </c>
      <c r="BJZ53" t="s">
        <v>6711</v>
      </c>
      <c r="BKB53" t="s">
        <v>2808</v>
      </c>
      <c r="BKC53" t="s">
        <v>2808</v>
      </c>
      <c r="BKD53" t="s">
        <v>2808</v>
      </c>
      <c r="BKE53" t="s">
        <v>2808</v>
      </c>
      <c r="BKF53" t="s">
        <v>2808</v>
      </c>
      <c r="BKG53" t="s">
        <v>2808</v>
      </c>
      <c r="BKH53" t="s">
        <v>69</v>
      </c>
      <c r="BKI53" t="s">
        <v>69</v>
      </c>
      <c r="BKJ53">
        <v>78</v>
      </c>
      <c r="BKK53">
        <v>100</v>
      </c>
      <c r="BKL53">
        <v>70</v>
      </c>
      <c r="BKM53">
        <v>20</v>
      </c>
      <c r="BKN53">
        <v>36.5</v>
      </c>
      <c r="BKO53">
        <v>78</v>
      </c>
      <c r="BKR53" s="30">
        <v>40826</v>
      </c>
      <c r="BKS53" s="30">
        <v>40826</v>
      </c>
      <c r="BKT53" s="30">
        <v>40826</v>
      </c>
      <c r="BKU53" s="30">
        <v>40826</v>
      </c>
      <c r="BKV53" s="30">
        <v>40826</v>
      </c>
      <c r="BKW53" s="30">
        <v>40826</v>
      </c>
      <c r="BKZ53" s="29">
        <v>0.29166666666666669</v>
      </c>
      <c r="BLA53" s="29">
        <v>0.29166666666666669</v>
      </c>
      <c r="BLB53" s="29">
        <v>0.29166666666666669</v>
      </c>
      <c r="BLC53" s="29">
        <v>0.29166666666666669</v>
      </c>
      <c r="BLD53" s="29">
        <v>0.29166666666666669</v>
      </c>
      <c r="BLE53" s="29">
        <v>0.29166666666666669</v>
      </c>
      <c r="BLH53" t="s">
        <v>6723</v>
      </c>
      <c r="BLI53" t="s">
        <v>6724</v>
      </c>
      <c r="BLK53" t="s">
        <v>69</v>
      </c>
      <c r="BLL53" t="s">
        <v>69</v>
      </c>
      <c r="BLM53" t="s">
        <v>69</v>
      </c>
      <c r="BLN53" t="s">
        <v>2808</v>
      </c>
      <c r="BLO53" t="s">
        <v>69</v>
      </c>
      <c r="BLP53" t="s">
        <v>2808</v>
      </c>
      <c r="BLQ53" t="s">
        <v>2808</v>
      </c>
      <c r="BLR53" t="s">
        <v>69</v>
      </c>
      <c r="BLV53">
        <v>11.3</v>
      </c>
      <c r="BLX53">
        <v>187</v>
      </c>
      <c r="BLY53">
        <v>9.1999999999999993</v>
      </c>
      <c r="BMD53" s="30">
        <v>40826</v>
      </c>
      <c r="BMF53" s="30">
        <v>40826</v>
      </c>
      <c r="BMG53" s="30">
        <v>40826</v>
      </c>
      <c r="BML53" s="29">
        <v>7.8472222222222221E-2</v>
      </c>
      <c r="BMN53" s="29">
        <v>7.8472222222222221E-2</v>
      </c>
      <c r="BMO53" s="29">
        <v>7.8472222222222221E-2</v>
      </c>
      <c r="BMR53" t="s">
        <v>6725</v>
      </c>
      <c r="BMS53" t="s">
        <v>6701</v>
      </c>
      <c r="BMT53" t="s">
        <v>6726</v>
      </c>
      <c r="BMU53" t="s">
        <v>69</v>
      </c>
      <c r="BMV53" t="s">
        <v>69</v>
      </c>
      <c r="BMW53" t="s">
        <v>69</v>
      </c>
      <c r="BMX53" t="s">
        <v>2808</v>
      </c>
      <c r="BMY53" t="s">
        <v>2808</v>
      </c>
      <c r="BMZ53" t="s">
        <v>2808</v>
      </c>
      <c r="BND53" t="s">
        <v>6727</v>
      </c>
      <c r="BNE53" t="s">
        <v>6717</v>
      </c>
      <c r="BNF53" t="s">
        <v>6728</v>
      </c>
      <c r="CGX53" t="s">
        <v>6597</v>
      </c>
      <c r="CGY53">
        <v>5</v>
      </c>
      <c r="CGZ53" t="s">
        <v>6598</v>
      </c>
      <c r="CHA53">
        <v>7958820</v>
      </c>
    </row>
    <row r="54" spans="1:9 1113:1983 2234:2237" x14ac:dyDescent="0.3">
      <c r="A54" t="s">
        <v>6729</v>
      </c>
      <c r="B54" t="s">
        <v>6696</v>
      </c>
      <c r="C54">
        <v>0</v>
      </c>
      <c r="E54" t="s">
        <v>6589</v>
      </c>
      <c r="F54" s="30">
        <v>41429</v>
      </c>
      <c r="G54" t="s">
        <v>6591</v>
      </c>
      <c r="H54" t="s">
        <v>6697</v>
      </c>
      <c r="I54" t="s">
        <v>5080</v>
      </c>
      <c r="APU54" t="s">
        <v>6593</v>
      </c>
      <c r="APV54" t="s">
        <v>6601</v>
      </c>
      <c r="APW54" t="s">
        <v>69</v>
      </c>
      <c r="APX54" t="s">
        <v>2808</v>
      </c>
      <c r="APY54" t="s">
        <v>69</v>
      </c>
      <c r="APZ54" t="s">
        <v>69</v>
      </c>
      <c r="AQA54" t="s">
        <v>69</v>
      </c>
      <c r="AQB54">
        <v>18</v>
      </c>
      <c r="AQC54" t="s">
        <v>22</v>
      </c>
      <c r="AQD54" t="s">
        <v>22</v>
      </c>
      <c r="AQE54" t="s">
        <v>22</v>
      </c>
      <c r="ATA54" t="s">
        <v>21</v>
      </c>
      <c r="ATB54" s="30">
        <v>40885</v>
      </c>
      <c r="ATC54" t="s">
        <v>27</v>
      </c>
      <c r="ATD54" s="29">
        <v>0.98958333333333337</v>
      </c>
      <c r="ATE54" t="s">
        <v>254</v>
      </c>
      <c r="ATF54">
        <v>13</v>
      </c>
      <c r="ATG54" t="s">
        <v>6618</v>
      </c>
      <c r="ATH54" t="s">
        <v>69</v>
      </c>
      <c r="ATI54" t="s">
        <v>69</v>
      </c>
      <c r="ATJ54" t="s">
        <v>69</v>
      </c>
      <c r="ATK54" t="s">
        <v>69</v>
      </c>
      <c r="ATL54" t="s">
        <v>69</v>
      </c>
      <c r="ATM54" t="s">
        <v>2808</v>
      </c>
      <c r="AUG54">
        <v>995</v>
      </c>
      <c r="AUH54" t="s">
        <v>69</v>
      </c>
      <c r="AUI54" t="s">
        <v>69</v>
      </c>
      <c r="AUJ54" t="s">
        <v>69</v>
      </c>
      <c r="AUK54" t="s">
        <v>69</v>
      </c>
      <c r="AUL54" t="s">
        <v>69</v>
      </c>
      <c r="AUM54" t="s">
        <v>69</v>
      </c>
      <c r="AUN54" t="s">
        <v>69</v>
      </c>
      <c r="AUO54" t="s">
        <v>69</v>
      </c>
      <c r="AUP54" t="s">
        <v>69</v>
      </c>
      <c r="AUQ54" t="s">
        <v>2808</v>
      </c>
      <c r="AUR54" t="s">
        <v>6730</v>
      </c>
      <c r="AUS54" t="s">
        <v>69</v>
      </c>
      <c r="AUT54" t="s">
        <v>6618</v>
      </c>
      <c r="AUU54" t="s">
        <v>69</v>
      </c>
      <c r="AUV54" t="s">
        <v>69</v>
      </c>
      <c r="AUW54" t="s">
        <v>69</v>
      </c>
      <c r="AUX54" t="s">
        <v>69</v>
      </c>
      <c r="AUY54" t="s">
        <v>69</v>
      </c>
      <c r="AUZ54" t="s">
        <v>69</v>
      </c>
      <c r="AVA54" t="s">
        <v>69</v>
      </c>
      <c r="AVC54" t="s">
        <v>2808</v>
      </c>
      <c r="AVE54" t="s">
        <v>273</v>
      </c>
      <c r="AVO54" t="s">
        <v>12</v>
      </c>
      <c r="AVP54" s="30">
        <v>40885</v>
      </c>
      <c r="AVQ54" t="s">
        <v>22</v>
      </c>
      <c r="BJY54" t="s">
        <v>6722</v>
      </c>
      <c r="BJZ54" t="s">
        <v>6731</v>
      </c>
      <c r="BKB54" t="s">
        <v>2808</v>
      </c>
      <c r="BKC54" t="s">
        <v>2808</v>
      </c>
      <c r="BKD54" t="s">
        <v>2808</v>
      </c>
      <c r="BKE54" t="s">
        <v>2808</v>
      </c>
      <c r="BKF54" t="s">
        <v>2808</v>
      </c>
      <c r="BKG54" t="s">
        <v>2808</v>
      </c>
      <c r="BKH54" t="s">
        <v>2808</v>
      </c>
      <c r="BKI54" t="s">
        <v>69</v>
      </c>
      <c r="BKJ54">
        <v>90</v>
      </c>
      <c r="BKK54">
        <v>120</v>
      </c>
      <c r="BKL54">
        <v>80</v>
      </c>
      <c r="BKM54">
        <v>16</v>
      </c>
      <c r="BKN54">
        <v>36.6</v>
      </c>
      <c r="BKO54">
        <v>42</v>
      </c>
      <c r="BKP54">
        <v>150</v>
      </c>
      <c r="BKR54" s="30">
        <v>40885</v>
      </c>
      <c r="BKS54" s="30">
        <v>40885</v>
      </c>
      <c r="BKT54" s="30">
        <v>40885</v>
      </c>
      <c r="BKU54" s="30">
        <v>40885</v>
      </c>
      <c r="BKV54" s="30">
        <v>40885</v>
      </c>
      <c r="BKW54" s="30">
        <v>40885</v>
      </c>
      <c r="BKX54" s="30">
        <v>40885</v>
      </c>
      <c r="BLK54" t="s">
        <v>69</v>
      </c>
      <c r="BLL54" t="s">
        <v>69</v>
      </c>
      <c r="BLM54" t="s">
        <v>69</v>
      </c>
      <c r="BLN54" t="s">
        <v>69</v>
      </c>
      <c r="BLO54" t="s">
        <v>69</v>
      </c>
      <c r="BLP54" t="s">
        <v>69</v>
      </c>
      <c r="BLQ54" t="s">
        <v>69</v>
      </c>
      <c r="BLR54" t="s">
        <v>69</v>
      </c>
      <c r="BMU54" t="s">
        <v>69</v>
      </c>
      <c r="BMV54" t="s">
        <v>69</v>
      </c>
      <c r="BMW54" t="s">
        <v>69</v>
      </c>
      <c r="BMX54" t="s">
        <v>69</v>
      </c>
      <c r="BMY54" t="s">
        <v>69</v>
      </c>
      <c r="BMZ54" t="s">
        <v>69</v>
      </c>
      <c r="CGX54" t="s">
        <v>6597</v>
      </c>
      <c r="CGY54">
        <v>6</v>
      </c>
      <c r="CGZ54" t="s">
        <v>6598</v>
      </c>
      <c r="CHA54">
        <v>7958820</v>
      </c>
    </row>
    <row r="55" spans="1:9 1113:1983 2234:2237" x14ac:dyDescent="0.3">
      <c r="A55" t="s">
        <v>6732</v>
      </c>
      <c r="B55" t="s">
        <v>6696</v>
      </c>
      <c r="C55">
        <v>0</v>
      </c>
      <c r="E55" t="s">
        <v>6589</v>
      </c>
      <c r="F55" s="30">
        <v>41429</v>
      </c>
      <c r="G55" t="s">
        <v>6591</v>
      </c>
      <c r="H55" t="s">
        <v>6697</v>
      </c>
      <c r="I55" t="s">
        <v>5080</v>
      </c>
      <c r="APU55" t="s">
        <v>6593</v>
      </c>
      <c r="APV55" t="s">
        <v>6601</v>
      </c>
      <c r="APW55" t="s">
        <v>69</v>
      </c>
      <c r="APX55" t="s">
        <v>2808</v>
      </c>
      <c r="APY55" t="s">
        <v>69</v>
      </c>
      <c r="APZ55" t="s">
        <v>69</v>
      </c>
      <c r="AQA55" t="s">
        <v>69</v>
      </c>
      <c r="AQB55">
        <v>24</v>
      </c>
      <c r="AQC55" t="s">
        <v>237</v>
      </c>
      <c r="AQD55" t="s">
        <v>220</v>
      </c>
      <c r="AQE55" t="s">
        <v>247</v>
      </c>
      <c r="ATA55" t="s">
        <v>21</v>
      </c>
      <c r="ATB55" s="30">
        <v>40338</v>
      </c>
      <c r="ATC55" t="s">
        <v>27</v>
      </c>
      <c r="ATD55" s="29">
        <v>0.25</v>
      </c>
      <c r="ATE55" t="s">
        <v>254</v>
      </c>
      <c r="ATF55">
        <v>14</v>
      </c>
      <c r="ATG55" t="s">
        <v>6618</v>
      </c>
      <c r="ATH55" t="s">
        <v>69</v>
      </c>
      <c r="ATI55" t="s">
        <v>69</v>
      </c>
      <c r="ATJ55" t="s">
        <v>69</v>
      </c>
      <c r="ATK55" t="s">
        <v>69</v>
      </c>
      <c r="ATL55" t="s">
        <v>69</v>
      </c>
      <c r="ATM55" t="s">
        <v>2808</v>
      </c>
      <c r="AUG55">
        <v>995</v>
      </c>
      <c r="AUH55" t="s">
        <v>69</v>
      </c>
      <c r="AUI55" t="s">
        <v>69</v>
      </c>
      <c r="AUJ55" t="s">
        <v>69</v>
      </c>
      <c r="AUK55" t="s">
        <v>69</v>
      </c>
      <c r="AUL55" t="s">
        <v>69</v>
      </c>
      <c r="AUM55" t="s">
        <v>69</v>
      </c>
      <c r="AUN55" t="s">
        <v>69</v>
      </c>
      <c r="AUO55" t="s">
        <v>69</v>
      </c>
      <c r="AUP55" t="s">
        <v>69</v>
      </c>
      <c r="AUQ55" t="s">
        <v>2808</v>
      </c>
      <c r="AUR55" t="s">
        <v>6733</v>
      </c>
      <c r="AUS55" t="s">
        <v>69</v>
      </c>
      <c r="AUT55">
        <v>995</v>
      </c>
      <c r="AUU55" t="s">
        <v>69</v>
      </c>
      <c r="AUV55" t="s">
        <v>69</v>
      </c>
      <c r="AUW55" t="s">
        <v>69</v>
      </c>
      <c r="AUX55" t="s">
        <v>69</v>
      </c>
      <c r="AUY55" t="s">
        <v>69</v>
      </c>
      <c r="AUZ55" t="s">
        <v>69</v>
      </c>
      <c r="AVA55" t="s">
        <v>2808</v>
      </c>
      <c r="AVB55" t="s">
        <v>6734</v>
      </c>
      <c r="AVC55" t="s">
        <v>69</v>
      </c>
      <c r="AVE55" t="s">
        <v>273</v>
      </c>
      <c r="AVO55" t="s">
        <v>12</v>
      </c>
      <c r="AVP55" s="30">
        <v>40338</v>
      </c>
      <c r="AVQ55" t="s">
        <v>22</v>
      </c>
      <c r="BJY55" t="s">
        <v>6722</v>
      </c>
      <c r="BJZ55" t="s">
        <v>6731</v>
      </c>
      <c r="BKB55" t="s">
        <v>2808</v>
      </c>
      <c r="BKC55" t="s">
        <v>2808</v>
      </c>
      <c r="BKD55" t="s">
        <v>2808</v>
      </c>
      <c r="BKE55" t="s">
        <v>2808</v>
      </c>
      <c r="BKF55" t="s">
        <v>2808</v>
      </c>
      <c r="BKG55" t="s">
        <v>2808</v>
      </c>
      <c r="BKH55" t="s">
        <v>2808</v>
      </c>
      <c r="BKI55" t="s">
        <v>69</v>
      </c>
      <c r="BKJ55">
        <v>80</v>
      </c>
      <c r="BKK55">
        <v>100</v>
      </c>
      <c r="BKL55">
        <v>60</v>
      </c>
      <c r="BKM55" t="s">
        <v>6735</v>
      </c>
      <c r="BKN55">
        <v>36</v>
      </c>
      <c r="BKO55">
        <v>67</v>
      </c>
      <c r="BKP55">
        <v>1.52</v>
      </c>
      <c r="BKR55" s="30">
        <v>40338</v>
      </c>
      <c r="BKS55" s="30">
        <v>40338</v>
      </c>
      <c r="BKT55" s="30">
        <v>40338</v>
      </c>
      <c r="BKU55" s="30">
        <v>40338</v>
      </c>
      <c r="BKV55" s="30">
        <v>40338</v>
      </c>
      <c r="BKW55" s="30">
        <v>40338</v>
      </c>
      <c r="BKX55" s="30">
        <v>40338</v>
      </c>
      <c r="BLH55" t="s">
        <v>6723</v>
      </c>
      <c r="BLI55" t="s">
        <v>6724</v>
      </c>
      <c r="BLJ55" t="s">
        <v>6712</v>
      </c>
      <c r="BLK55" t="s">
        <v>2808</v>
      </c>
      <c r="BLL55" t="s">
        <v>69</v>
      </c>
      <c r="BLM55" t="s">
        <v>69</v>
      </c>
      <c r="BLN55" t="s">
        <v>2808</v>
      </c>
      <c r="BLO55" t="s">
        <v>69</v>
      </c>
      <c r="BLP55" t="s">
        <v>2808</v>
      </c>
      <c r="BLQ55" t="s">
        <v>2808</v>
      </c>
      <c r="BLR55" t="s">
        <v>2808</v>
      </c>
      <c r="BLS55">
        <v>13.4</v>
      </c>
      <c r="BLV55">
        <v>12.1</v>
      </c>
      <c r="BLX55">
        <v>251</v>
      </c>
      <c r="BLY55">
        <v>14.9</v>
      </c>
      <c r="BLZ55">
        <v>38</v>
      </c>
      <c r="BMA55" s="30">
        <v>40338</v>
      </c>
      <c r="BMD55" s="30">
        <v>40338</v>
      </c>
      <c r="BMF55" s="30">
        <v>40338</v>
      </c>
      <c r="BMG55" s="30">
        <v>40338</v>
      </c>
      <c r="BMH55" s="30">
        <v>40338</v>
      </c>
      <c r="BML55" s="29">
        <v>0.4548611111111111</v>
      </c>
      <c r="BMN55" s="29">
        <v>0.4548611111111111</v>
      </c>
      <c r="BMO55" s="29">
        <v>0.4548611111111111</v>
      </c>
      <c r="BMR55" t="s">
        <v>6701</v>
      </c>
      <c r="BMS55" t="s">
        <v>6736</v>
      </c>
      <c r="BMT55" t="s">
        <v>6737</v>
      </c>
      <c r="BMU55" t="s">
        <v>69</v>
      </c>
      <c r="BMV55" t="s">
        <v>69</v>
      </c>
      <c r="BMW55" t="s">
        <v>69</v>
      </c>
      <c r="BMX55" t="s">
        <v>2808</v>
      </c>
      <c r="BMY55" t="s">
        <v>2808</v>
      </c>
      <c r="BMZ55" t="s">
        <v>2808</v>
      </c>
      <c r="BND55" t="s">
        <v>6717</v>
      </c>
      <c r="BNE55" t="s">
        <v>6738</v>
      </c>
      <c r="BNF55" t="s">
        <v>6739</v>
      </c>
      <c r="BNJ55" s="30">
        <v>40338</v>
      </c>
      <c r="BNK55" s="30">
        <v>40338</v>
      </c>
      <c r="BNL55" s="30">
        <v>40338</v>
      </c>
      <c r="CGX55" t="s">
        <v>6597</v>
      </c>
      <c r="CGY55">
        <v>7</v>
      </c>
      <c r="CGZ55" t="s">
        <v>6598</v>
      </c>
      <c r="CHA55">
        <v>7958820</v>
      </c>
    </row>
    <row r="56" spans="1:9 1113:1983 2234:2237" x14ac:dyDescent="0.3">
      <c r="A56" t="s">
        <v>6740</v>
      </c>
      <c r="B56" t="s">
        <v>6696</v>
      </c>
      <c r="C56">
        <v>0</v>
      </c>
      <c r="E56" t="s">
        <v>6589</v>
      </c>
      <c r="F56" s="30">
        <v>41429</v>
      </c>
      <c r="G56" t="s">
        <v>6591</v>
      </c>
      <c r="H56" t="s">
        <v>6697</v>
      </c>
      <c r="I56" t="s">
        <v>5080</v>
      </c>
      <c r="APU56" t="s">
        <v>6593</v>
      </c>
      <c r="APV56" t="s">
        <v>6719</v>
      </c>
      <c r="APW56" t="s">
        <v>69</v>
      </c>
      <c r="APX56" t="s">
        <v>69</v>
      </c>
      <c r="APY56" t="s">
        <v>69</v>
      </c>
      <c r="APZ56" t="s">
        <v>69</v>
      </c>
      <c r="AQA56" t="s">
        <v>2808</v>
      </c>
      <c r="AQB56">
        <v>0</v>
      </c>
      <c r="AQC56" t="s">
        <v>22</v>
      </c>
      <c r="AQD56" t="s">
        <v>22</v>
      </c>
      <c r="AQE56" t="s">
        <v>22</v>
      </c>
      <c r="CGX56" t="s">
        <v>6597</v>
      </c>
      <c r="CGY56">
        <v>8</v>
      </c>
      <c r="CGZ56" t="s">
        <v>6598</v>
      </c>
      <c r="CHA56">
        <v>7958820</v>
      </c>
    </row>
    <row r="57" spans="1:9 1113:1983 2234:2237" x14ac:dyDescent="0.3">
      <c r="A57" t="s">
        <v>6741</v>
      </c>
      <c r="B57" t="s">
        <v>6696</v>
      </c>
      <c r="C57">
        <v>0</v>
      </c>
      <c r="E57" t="s">
        <v>6589</v>
      </c>
      <c r="F57" s="30">
        <v>41429</v>
      </c>
      <c r="G57" t="s">
        <v>6591</v>
      </c>
      <c r="H57" t="s">
        <v>6697</v>
      </c>
      <c r="I57" t="s">
        <v>5080</v>
      </c>
      <c r="APU57" t="s">
        <v>6593</v>
      </c>
      <c r="APV57" t="s">
        <v>6601</v>
      </c>
      <c r="APW57" t="s">
        <v>69</v>
      </c>
      <c r="APX57" t="s">
        <v>2808</v>
      </c>
      <c r="APY57" t="s">
        <v>69</v>
      </c>
      <c r="APZ57" t="s">
        <v>69</v>
      </c>
      <c r="AQA57" t="s">
        <v>69</v>
      </c>
      <c r="AQB57">
        <v>22</v>
      </c>
      <c r="AQC57" t="s">
        <v>22</v>
      </c>
      <c r="AQD57" t="s">
        <v>22</v>
      </c>
      <c r="AQE57" t="s">
        <v>22</v>
      </c>
      <c r="ATA57" t="s">
        <v>21</v>
      </c>
      <c r="ATB57" t="s">
        <v>6742</v>
      </c>
      <c r="ATC57" t="s">
        <v>27</v>
      </c>
      <c r="ATD57" s="29">
        <v>0.84375</v>
      </c>
      <c r="ATE57" t="s">
        <v>254</v>
      </c>
      <c r="ATF57">
        <v>9</v>
      </c>
      <c r="ATG57" t="s">
        <v>6618</v>
      </c>
      <c r="ATH57" t="s">
        <v>69</v>
      </c>
      <c r="ATI57" t="s">
        <v>69</v>
      </c>
      <c r="ATJ57" t="s">
        <v>69</v>
      </c>
      <c r="ATK57" t="s">
        <v>69</v>
      </c>
      <c r="ATL57" t="s">
        <v>69</v>
      </c>
      <c r="ATM57" t="s">
        <v>2808</v>
      </c>
      <c r="AUG57">
        <v>995</v>
      </c>
      <c r="AUH57" t="s">
        <v>69</v>
      </c>
      <c r="AUI57" t="s">
        <v>69</v>
      </c>
      <c r="AUJ57" t="s">
        <v>69</v>
      </c>
      <c r="AUK57" t="s">
        <v>69</v>
      </c>
      <c r="AUL57" t="s">
        <v>69</v>
      </c>
      <c r="AUM57" t="s">
        <v>69</v>
      </c>
      <c r="AUN57" t="s">
        <v>69</v>
      </c>
      <c r="AUO57" t="s">
        <v>69</v>
      </c>
      <c r="AUP57" t="s">
        <v>69</v>
      </c>
      <c r="AUQ57" t="s">
        <v>2808</v>
      </c>
      <c r="AUR57" t="s">
        <v>6743</v>
      </c>
      <c r="AUS57" t="s">
        <v>69</v>
      </c>
      <c r="AUT57">
        <v>995</v>
      </c>
      <c r="AUU57" t="s">
        <v>69</v>
      </c>
      <c r="AUV57" t="s">
        <v>69</v>
      </c>
      <c r="AUW57" t="s">
        <v>69</v>
      </c>
      <c r="AUX57" t="s">
        <v>69</v>
      </c>
      <c r="AUY57" t="s">
        <v>69</v>
      </c>
      <c r="AUZ57" t="s">
        <v>69</v>
      </c>
      <c r="AVA57" t="s">
        <v>2808</v>
      </c>
      <c r="AVB57" t="s">
        <v>6744</v>
      </c>
      <c r="AVC57" t="s">
        <v>69</v>
      </c>
      <c r="AVE57" t="s">
        <v>274</v>
      </c>
      <c r="AVG57">
        <v>3</v>
      </c>
      <c r="AVH57" t="s">
        <v>69</v>
      </c>
      <c r="AVI57" t="s">
        <v>69</v>
      </c>
      <c r="AVJ57" t="s">
        <v>2808</v>
      </c>
      <c r="AVK57" t="s">
        <v>69</v>
      </c>
      <c r="AVL57" t="s">
        <v>69</v>
      </c>
      <c r="AVN57" t="s">
        <v>69</v>
      </c>
      <c r="BJY57" t="s">
        <v>6722</v>
      </c>
      <c r="BJZ57" t="s">
        <v>6731</v>
      </c>
      <c r="BKB57" t="s">
        <v>2808</v>
      </c>
      <c r="BKC57" t="s">
        <v>2808</v>
      </c>
      <c r="BKD57" t="s">
        <v>2808</v>
      </c>
      <c r="BKE57" t="s">
        <v>2808</v>
      </c>
      <c r="BKF57" t="s">
        <v>2808</v>
      </c>
      <c r="BKG57" t="s">
        <v>2808</v>
      </c>
      <c r="BKH57" t="s">
        <v>2808</v>
      </c>
      <c r="BKI57" t="s">
        <v>69</v>
      </c>
      <c r="BKJ57">
        <v>76</v>
      </c>
      <c r="BKK57">
        <v>100</v>
      </c>
      <c r="BKL57">
        <v>60</v>
      </c>
      <c r="BKM57">
        <v>22</v>
      </c>
      <c r="BKN57">
        <v>36</v>
      </c>
      <c r="BKO57">
        <v>42</v>
      </c>
      <c r="BKP57">
        <v>1.44</v>
      </c>
      <c r="BKR57" t="s">
        <v>6742</v>
      </c>
      <c r="BKS57" t="s">
        <v>6742</v>
      </c>
      <c r="BKT57" t="s">
        <v>6742</v>
      </c>
      <c r="BKU57" t="s">
        <v>6742</v>
      </c>
      <c r="BKV57" t="s">
        <v>6742</v>
      </c>
      <c r="BKW57" t="s">
        <v>6742</v>
      </c>
      <c r="BKX57" t="s">
        <v>6742</v>
      </c>
      <c r="BLK57" t="s">
        <v>69</v>
      </c>
      <c r="BLL57" t="s">
        <v>69</v>
      </c>
      <c r="BLM57" t="s">
        <v>69</v>
      </c>
      <c r="BLN57" t="s">
        <v>69</v>
      </c>
      <c r="BLO57" t="s">
        <v>69</v>
      </c>
      <c r="BLP57" t="s">
        <v>69</v>
      </c>
      <c r="BLQ57" t="s">
        <v>69</v>
      </c>
      <c r="BLR57" t="s">
        <v>69</v>
      </c>
      <c r="BMR57" t="s">
        <v>6701</v>
      </c>
      <c r="BMS57" t="s">
        <v>6745</v>
      </c>
      <c r="BMT57" t="s">
        <v>6715</v>
      </c>
      <c r="BMU57" t="s">
        <v>69</v>
      </c>
      <c r="BMV57" t="s">
        <v>69</v>
      </c>
      <c r="BMW57" t="s">
        <v>69</v>
      </c>
      <c r="BMX57" t="s">
        <v>2808</v>
      </c>
      <c r="BMY57" t="s">
        <v>2808</v>
      </c>
      <c r="BMZ57" t="s">
        <v>2808</v>
      </c>
      <c r="BND57" t="s">
        <v>6717</v>
      </c>
      <c r="BNE57" t="s">
        <v>6746</v>
      </c>
      <c r="BNF57" t="s">
        <v>6747</v>
      </c>
      <c r="BNJ57" t="s">
        <v>6742</v>
      </c>
      <c r="BNK57" t="s">
        <v>6742</v>
      </c>
      <c r="BNL57" t="s">
        <v>6742</v>
      </c>
      <c r="CGX57" t="s">
        <v>6597</v>
      </c>
      <c r="CGY57">
        <v>9</v>
      </c>
      <c r="CGZ57" t="s">
        <v>6598</v>
      </c>
      <c r="CHA57">
        <v>7958820</v>
      </c>
    </row>
    <row r="58" spans="1:9 1113:1983 2234:2237" x14ac:dyDescent="0.3">
      <c r="A58" t="s">
        <v>6748</v>
      </c>
      <c r="B58" t="s">
        <v>6696</v>
      </c>
      <c r="C58">
        <v>0</v>
      </c>
      <c r="E58" t="s">
        <v>6589</v>
      </c>
      <c r="F58" s="30">
        <v>41429</v>
      </c>
      <c r="G58" t="s">
        <v>6591</v>
      </c>
      <c r="H58" t="s">
        <v>6697</v>
      </c>
      <c r="I58" t="s">
        <v>5080</v>
      </c>
      <c r="APU58" t="s">
        <v>6593</v>
      </c>
      <c r="APV58" t="s">
        <v>6594</v>
      </c>
      <c r="APW58" t="s">
        <v>69</v>
      </c>
      <c r="APX58" t="s">
        <v>69</v>
      </c>
      <c r="APY58" t="s">
        <v>2808</v>
      </c>
      <c r="APZ58" t="s">
        <v>69</v>
      </c>
      <c r="AQA58" t="s">
        <v>69</v>
      </c>
      <c r="AQB58">
        <v>21</v>
      </c>
      <c r="AQC58" t="s">
        <v>236</v>
      </c>
      <c r="AQD58" t="s">
        <v>240</v>
      </c>
      <c r="AQE58" t="s">
        <v>248</v>
      </c>
      <c r="AVW58" t="s">
        <v>21</v>
      </c>
      <c r="AVX58" s="30">
        <v>40971</v>
      </c>
      <c r="AVY58" t="s">
        <v>27</v>
      </c>
      <c r="AVZ58" s="29">
        <v>0.35416666666666669</v>
      </c>
      <c r="AWA58" t="s">
        <v>22</v>
      </c>
      <c r="AWC58" t="s">
        <v>6618</v>
      </c>
      <c r="AWD58" t="s">
        <v>69</v>
      </c>
      <c r="AWE58" t="s">
        <v>69</v>
      </c>
      <c r="AWF58" t="s">
        <v>69</v>
      </c>
      <c r="AWG58" t="s">
        <v>69</v>
      </c>
      <c r="AWH58" t="s">
        <v>69</v>
      </c>
      <c r="AWI58" t="s">
        <v>2808</v>
      </c>
      <c r="AXE58" t="s">
        <v>349</v>
      </c>
      <c r="AXG58" t="s">
        <v>273</v>
      </c>
      <c r="AXR58" t="s">
        <v>12</v>
      </c>
      <c r="AXS58" s="30">
        <v>41063</v>
      </c>
      <c r="AXT58" t="s">
        <v>27</v>
      </c>
      <c r="AXU58" s="29">
        <v>0.58333333333333337</v>
      </c>
      <c r="BRN58" t="s">
        <v>2808</v>
      </c>
      <c r="BRO58" t="s">
        <v>2808</v>
      </c>
      <c r="BRP58" t="s">
        <v>2808</v>
      </c>
      <c r="BRQ58" t="s">
        <v>2808</v>
      </c>
      <c r="BRR58" t="s">
        <v>2808</v>
      </c>
      <c r="BRS58" t="s">
        <v>69</v>
      </c>
      <c r="BRT58" t="s">
        <v>69</v>
      </c>
      <c r="BRU58" t="s">
        <v>69</v>
      </c>
      <c r="BRV58" t="s">
        <v>69</v>
      </c>
      <c r="BRW58" t="s">
        <v>69</v>
      </c>
      <c r="BRX58">
        <v>78</v>
      </c>
      <c r="BRY58">
        <v>130</v>
      </c>
      <c r="BRZ58">
        <v>100</v>
      </c>
      <c r="BSA58">
        <v>19</v>
      </c>
      <c r="BSB58">
        <v>36</v>
      </c>
      <c r="BSI58" s="30">
        <v>40971</v>
      </c>
      <c r="BSJ58" s="30">
        <v>40971</v>
      </c>
      <c r="BSK58" s="30">
        <v>40971</v>
      </c>
      <c r="BSL58" s="30">
        <v>40971</v>
      </c>
      <c r="BSM58" s="30">
        <v>40971</v>
      </c>
      <c r="BTD58" t="s">
        <v>69</v>
      </c>
      <c r="BTE58" t="s">
        <v>69</v>
      </c>
      <c r="BTF58" t="s">
        <v>69</v>
      </c>
      <c r="BTG58" t="s">
        <v>69</v>
      </c>
      <c r="BTP58" t="s">
        <v>6749</v>
      </c>
      <c r="BTV58" t="s">
        <v>2808</v>
      </c>
      <c r="BTW58" t="s">
        <v>69</v>
      </c>
      <c r="BTX58" t="s">
        <v>69</v>
      </c>
      <c r="BTY58" t="s">
        <v>69</v>
      </c>
      <c r="BTZ58" t="s">
        <v>69</v>
      </c>
      <c r="BUA58" t="s">
        <v>2808</v>
      </c>
      <c r="BUB58" t="s">
        <v>69</v>
      </c>
      <c r="BUC58" t="s">
        <v>69</v>
      </c>
      <c r="BUD58" t="s">
        <v>69</v>
      </c>
      <c r="BUE58" t="s">
        <v>69</v>
      </c>
      <c r="BUF58" t="s">
        <v>69</v>
      </c>
      <c r="BUG58" t="s">
        <v>2808</v>
      </c>
      <c r="BUH58" t="s">
        <v>69</v>
      </c>
      <c r="BUI58" t="s">
        <v>69</v>
      </c>
      <c r="BUJ58" t="s">
        <v>69</v>
      </c>
      <c r="BUZ58" s="30">
        <v>40971</v>
      </c>
      <c r="BVE58" s="30">
        <v>40971</v>
      </c>
      <c r="BVW58" t="s">
        <v>6750</v>
      </c>
      <c r="BVZ58" t="s">
        <v>69</v>
      </c>
      <c r="BWA58" t="s">
        <v>2808</v>
      </c>
      <c r="BWB58" t="s">
        <v>69</v>
      </c>
      <c r="BWC58" t="s">
        <v>69</v>
      </c>
      <c r="BWD58" t="s">
        <v>69</v>
      </c>
      <c r="BWE58" t="s">
        <v>69</v>
      </c>
      <c r="BWF58" t="s">
        <v>2808</v>
      </c>
      <c r="BWG58" t="s">
        <v>69</v>
      </c>
      <c r="BWH58" t="s">
        <v>69</v>
      </c>
      <c r="BWJ58" t="s">
        <v>6747</v>
      </c>
      <c r="BWO58" t="s">
        <v>6751</v>
      </c>
      <c r="BWS58" s="30">
        <v>41032</v>
      </c>
      <c r="BWX58" s="30">
        <v>40971</v>
      </c>
      <c r="BXB58" s="29">
        <v>0.3576388888888889</v>
      </c>
      <c r="BXG58" s="29">
        <v>0.3576388888888889</v>
      </c>
      <c r="CGX58" t="s">
        <v>6597</v>
      </c>
      <c r="CGY58">
        <v>10</v>
      </c>
      <c r="CGZ58" t="s">
        <v>6598</v>
      </c>
      <c r="CHA58">
        <v>7958820</v>
      </c>
    </row>
    <row r="59" spans="1:9 1113:1983 2234:2237" x14ac:dyDescent="0.3">
      <c r="A59" t="s">
        <v>6752</v>
      </c>
      <c r="B59" t="s">
        <v>6696</v>
      </c>
      <c r="C59">
        <v>0</v>
      </c>
      <c r="E59" t="s">
        <v>6589</v>
      </c>
      <c r="F59" s="30">
        <v>41429</v>
      </c>
      <c r="G59" t="s">
        <v>6591</v>
      </c>
      <c r="H59" t="s">
        <v>6753</v>
      </c>
      <c r="I59" t="s">
        <v>5080</v>
      </c>
      <c r="APU59" t="s">
        <v>6593</v>
      </c>
      <c r="APV59" t="s">
        <v>6601</v>
      </c>
      <c r="APW59" t="s">
        <v>69</v>
      </c>
      <c r="APX59" t="s">
        <v>2808</v>
      </c>
      <c r="APY59" t="s">
        <v>69</v>
      </c>
      <c r="APZ59" t="s">
        <v>69</v>
      </c>
      <c r="AQA59" t="s">
        <v>69</v>
      </c>
      <c r="AQB59">
        <v>27</v>
      </c>
      <c r="AQC59" t="s">
        <v>236</v>
      </c>
      <c r="AQD59" t="s">
        <v>240</v>
      </c>
      <c r="AQE59" t="s">
        <v>246</v>
      </c>
      <c r="ATA59" t="s">
        <v>21</v>
      </c>
      <c r="ATB59" t="s">
        <v>6754</v>
      </c>
      <c r="ATC59" t="s">
        <v>27</v>
      </c>
      <c r="ATD59" s="29">
        <v>0.30555555555555552</v>
      </c>
      <c r="ATE59" t="s">
        <v>254</v>
      </c>
      <c r="ATF59">
        <v>38</v>
      </c>
      <c r="ATG59" t="s">
        <v>6629</v>
      </c>
      <c r="ATH59" t="s">
        <v>2808</v>
      </c>
      <c r="ATI59" t="s">
        <v>69</v>
      </c>
      <c r="ATJ59" t="s">
        <v>69</v>
      </c>
      <c r="ATK59" t="s">
        <v>69</v>
      </c>
      <c r="ATL59" t="s">
        <v>69</v>
      </c>
      <c r="ATM59" t="s">
        <v>69</v>
      </c>
      <c r="AUG59">
        <v>9</v>
      </c>
      <c r="AUH59" t="s">
        <v>69</v>
      </c>
      <c r="AUI59" t="s">
        <v>69</v>
      </c>
      <c r="AUJ59" t="s">
        <v>69</v>
      </c>
      <c r="AUK59" t="s">
        <v>69</v>
      </c>
      <c r="AUL59" t="s">
        <v>69</v>
      </c>
      <c r="AUM59" t="s">
        <v>69</v>
      </c>
      <c r="AUN59" t="s">
        <v>69</v>
      </c>
      <c r="AUO59" t="s">
        <v>69</v>
      </c>
      <c r="AUP59" t="s">
        <v>2808</v>
      </c>
      <c r="AUQ59" t="s">
        <v>69</v>
      </c>
      <c r="AUS59" t="s">
        <v>69</v>
      </c>
      <c r="AUT59">
        <v>6</v>
      </c>
      <c r="AUU59" t="s">
        <v>69</v>
      </c>
      <c r="AUV59" t="s">
        <v>69</v>
      </c>
      <c r="AUW59" t="s">
        <v>69</v>
      </c>
      <c r="AUX59" t="s">
        <v>69</v>
      </c>
      <c r="AUY59" t="s">
        <v>69</v>
      </c>
      <c r="AUZ59" t="s">
        <v>2808</v>
      </c>
      <c r="AVA59" t="s">
        <v>69</v>
      </c>
      <c r="AVC59" t="s">
        <v>69</v>
      </c>
      <c r="AVE59" t="s">
        <v>22</v>
      </c>
      <c r="BJZ59" t="s">
        <v>6755</v>
      </c>
      <c r="BKB59" t="s">
        <v>2808</v>
      </c>
      <c r="BKC59" t="s">
        <v>2808</v>
      </c>
      <c r="BKD59" t="s">
        <v>2808</v>
      </c>
      <c r="BKE59" t="s">
        <v>2808</v>
      </c>
      <c r="BKF59" t="s">
        <v>2808</v>
      </c>
      <c r="BKG59" t="s">
        <v>69</v>
      </c>
      <c r="BKH59" t="s">
        <v>69</v>
      </c>
      <c r="BKI59" t="s">
        <v>69</v>
      </c>
      <c r="BKJ59">
        <v>80</v>
      </c>
      <c r="BKK59">
        <v>120</v>
      </c>
      <c r="BKL59">
        <v>80</v>
      </c>
      <c r="BKM59">
        <v>22</v>
      </c>
      <c r="BKN59">
        <v>36</v>
      </c>
      <c r="BKR59" t="s">
        <v>6754</v>
      </c>
      <c r="BKS59" t="s">
        <v>6754</v>
      </c>
      <c r="BKT59" t="s">
        <v>6754</v>
      </c>
      <c r="BKU59" t="s">
        <v>6754</v>
      </c>
      <c r="BKV59" t="s">
        <v>6754</v>
      </c>
      <c r="BKZ59" s="29">
        <v>0.30555555555555552</v>
      </c>
      <c r="BLA59" s="29">
        <v>0.30555555555555552</v>
      </c>
      <c r="BLB59" s="29">
        <v>0.30555555555555552</v>
      </c>
      <c r="BLC59" s="29">
        <v>0.30555555555555552</v>
      </c>
      <c r="BLD59" s="29">
        <v>0.30555555555555552</v>
      </c>
      <c r="BLK59" t="s">
        <v>69</v>
      </c>
      <c r="BLL59" t="s">
        <v>69</v>
      </c>
      <c r="BLM59" t="s">
        <v>2808</v>
      </c>
      <c r="BLN59" t="s">
        <v>2808</v>
      </c>
      <c r="BLO59" t="s">
        <v>2808</v>
      </c>
      <c r="BLP59" t="s">
        <v>69</v>
      </c>
      <c r="BLQ59" t="s">
        <v>69</v>
      </c>
      <c r="BLR59" t="s">
        <v>69</v>
      </c>
      <c r="BLU59">
        <v>240</v>
      </c>
      <c r="BLV59">
        <v>10.1</v>
      </c>
      <c r="BLW59">
        <v>32.4</v>
      </c>
      <c r="BMC59" t="s">
        <v>6754</v>
      </c>
      <c r="BMD59" t="s">
        <v>6754</v>
      </c>
      <c r="BME59" t="s">
        <v>6754</v>
      </c>
      <c r="BMK59" s="29">
        <v>0.57638888888888895</v>
      </c>
      <c r="BML59" s="29">
        <v>0.57638888888888895</v>
      </c>
      <c r="BMM59" s="29">
        <v>0.57638888888888895</v>
      </c>
      <c r="BMU59" t="s">
        <v>69</v>
      </c>
      <c r="BMV59" t="s">
        <v>69</v>
      </c>
      <c r="BMW59" t="s">
        <v>69</v>
      </c>
      <c r="BMX59" t="s">
        <v>69</v>
      </c>
      <c r="BMY59" t="s">
        <v>69</v>
      </c>
      <c r="BMZ59" t="s">
        <v>69</v>
      </c>
      <c r="CGX59" t="s">
        <v>6597</v>
      </c>
      <c r="CGY59">
        <v>11</v>
      </c>
      <c r="CGZ59" t="s">
        <v>6598</v>
      </c>
      <c r="CHA59">
        <v>7958820</v>
      </c>
    </row>
    <row r="60" spans="1:9 1113:1983 2234:2237" x14ac:dyDescent="0.3">
      <c r="A60" t="s">
        <v>6756</v>
      </c>
      <c r="B60" t="s">
        <v>6696</v>
      </c>
      <c r="C60">
        <v>0</v>
      </c>
      <c r="E60" t="s">
        <v>6589</v>
      </c>
      <c r="F60" s="30">
        <v>41429</v>
      </c>
      <c r="G60" t="s">
        <v>6591</v>
      </c>
      <c r="H60" t="s">
        <v>6753</v>
      </c>
      <c r="I60" t="s">
        <v>5080</v>
      </c>
      <c r="APU60" t="s">
        <v>6593</v>
      </c>
      <c r="APV60" t="s">
        <v>6719</v>
      </c>
      <c r="APW60" t="s">
        <v>69</v>
      </c>
      <c r="APX60" t="s">
        <v>69</v>
      </c>
      <c r="APY60" t="s">
        <v>69</v>
      </c>
      <c r="APZ60" t="s">
        <v>69</v>
      </c>
      <c r="AQA60" t="s">
        <v>2808</v>
      </c>
      <c r="AQB60">
        <v>7</v>
      </c>
      <c r="AQC60" t="s">
        <v>22</v>
      </c>
      <c r="AQD60" t="s">
        <v>22</v>
      </c>
      <c r="AQE60" t="s">
        <v>22</v>
      </c>
      <c r="CGX60" t="s">
        <v>6597</v>
      </c>
      <c r="CGY60">
        <v>12</v>
      </c>
      <c r="CGZ60" t="s">
        <v>6598</v>
      </c>
      <c r="CHA60">
        <v>7958820</v>
      </c>
    </row>
    <row r="61" spans="1:9 1113:1983 2234:2237" x14ac:dyDescent="0.3">
      <c r="A61" t="s">
        <v>6757</v>
      </c>
      <c r="B61" t="s">
        <v>6696</v>
      </c>
      <c r="C61">
        <v>0</v>
      </c>
      <c r="E61" t="s">
        <v>6589</v>
      </c>
      <c r="F61" s="30">
        <v>41429</v>
      </c>
      <c r="G61" t="s">
        <v>6591</v>
      </c>
      <c r="H61" t="s">
        <v>6753</v>
      </c>
      <c r="I61" t="s">
        <v>5080</v>
      </c>
      <c r="APU61" t="s">
        <v>6593</v>
      </c>
      <c r="APV61" t="s">
        <v>6719</v>
      </c>
      <c r="APW61" t="s">
        <v>69</v>
      </c>
      <c r="APX61" t="s">
        <v>69</v>
      </c>
      <c r="APY61" t="s">
        <v>69</v>
      </c>
      <c r="APZ61" t="s">
        <v>69</v>
      </c>
      <c r="AQA61" t="s">
        <v>2808</v>
      </c>
      <c r="AQB61">
        <v>24</v>
      </c>
      <c r="AQC61" t="s">
        <v>236</v>
      </c>
      <c r="AQD61" t="s">
        <v>22</v>
      </c>
      <c r="AQE61" t="s">
        <v>22</v>
      </c>
      <c r="CGX61" t="s">
        <v>6597</v>
      </c>
      <c r="CGY61">
        <v>13</v>
      </c>
      <c r="CGZ61" t="s">
        <v>6598</v>
      </c>
      <c r="CHA61">
        <v>7958820</v>
      </c>
    </row>
    <row r="62" spans="1:9 1113:1983 2234:2237" x14ac:dyDescent="0.3">
      <c r="A62" t="s">
        <v>6758</v>
      </c>
      <c r="B62" t="s">
        <v>6696</v>
      </c>
      <c r="C62">
        <v>0</v>
      </c>
      <c r="E62" t="s">
        <v>6589</v>
      </c>
      <c r="F62" s="30">
        <v>41429</v>
      </c>
      <c r="G62" t="s">
        <v>6591</v>
      </c>
      <c r="H62" t="s">
        <v>6753</v>
      </c>
      <c r="I62" t="s">
        <v>5080</v>
      </c>
      <c r="APU62" t="s">
        <v>6593</v>
      </c>
      <c r="APV62" t="s">
        <v>6601</v>
      </c>
      <c r="APW62" t="s">
        <v>69</v>
      </c>
      <c r="APX62" t="s">
        <v>2808</v>
      </c>
      <c r="APY62" t="s">
        <v>69</v>
      </c>
      <c r="APZ62" t="s">
        <v>69</v>
      </c>
      <c r="AQA62" t="s">
        <v>69</v>
      </c>
      <c r="AQB62">
        <v>22</v>
      </c>
      <c r="AQC62" t="s">
        <v>22</v>
      </c>
      <c r="AQD62" t="s">
        <v>22</v>
      </c>
      <c r="AQE62" t="s">
        <v>247</v>
      </c>
      <c r="ATA62" t="s">
        <v>21</v>
      </c>
      <c r="ATB62" t="s">
        <v>6759</v>
      </c>
      <c r="ATC62" t="s">
        <v>27</v>
      </c>
      <c r="ATD62" s="29">
        <v>0.58333333333333337</v>
      </c>
      <c r="ATE62" t="s">
        <v>254</v>
      </c>
      <c r="ATF62">
        <v>16</v>
      </c>
      <c r="ATG62" t="s">
        <v>6595</v>
      </c>
      <c r="ATH62" t="s">
        <v>69</v>
      </c>
      <c r="ATI62" t="s">
        <v>69</v>
      </c>
      <c r="ATJ62" t="s">
        <v>69</v>
      </c>
      <c r="ATK62" t="s">
        <v>69</v>
      </c>
      <c r="ATL62" t="s">
        <v>2808</v>
      </c>
      <c r="ATM62" t="s">
        <v>69</v>
      </c>
      <c r="AUG62">
        <v>995</v>
      </c>
      <c r="AUH62" t="s">
        <v>69</v>
      </c>
      <c r="AUI62" t="s">
        <v>69</v>
      </c>
      <c r="AUJ62" t="s">
        <v>69</v>
      </c>
      <c r="AUK62" t="s">
        <v>69</v>
      </c>
      <c r="AUL62" t="s">
        <v>69</v>
      </c>
      <c r="AUM62" t="s">
        <v>69</v>
      </c>
      <c r="AUN62" t="s">
        <v>69</v>
      </c>
      <c r="AUO62" t="s">
        <v>69</v>
      </c>
      <c r="AUP62" t="s">
        <v>69</v>
      </c>
      <c r="AUQ62" t="s">
        <v>2808</v>
      </c>
      <c r="AUR62" t="s">
        <v>6721</v>
      </c>
      <c r="AUS62" t="s">
        <v>69</v>
      </c>
      <c r="AUT62">
        <v>995</v>
      </c>
      <c r="AUU62" t="s">
        <v>69</v>
      </c>
      <c r="AUV62" t="s">
        <v>69</v>
      </c>
      <c r="AUW62" t="s">
        <v>69</v>
      </c>
      <c r="AUX62" t="s">
        <v>69</v>
      </c>
      <c r="AUY62" t="s">
        <v>69</v>
      </c>
      <c r="AUZ62" t="s">
        <v>69</v>
      </c>
      <c r="AVA62" t="s">
        <v>2808</v>
      </c>
      <c r="AVB62" t="s">
        <v>6760</v>
      </c>
      <c r="AVC62" t="s">
        <v>69</v>
      </c>
      <c r="AVE62" t="s">
        <v>273</v>
      </c>
      <c r="AVO62" t="s">
        <v>12</v>
      </c>
      <c r="AVP62" t="s">
        <v>6761</v>
      </c>
      <c r="AVQ62" t="s">
        <v>22</v>
      </c>
      <c r="BJZ62" t="s">
        <v>6755</v>
      </c>
      <c r="BKB62" t="s">
        <v>2808</v>
      </c>
      <c r="BKC62" t="s">
        <v>2808</v>
      </c>
      <c r="BKD62" t="s">
        <v>2808</v>
      </c>
      <c r="BKE62" t="s">
        <v>2808</v>
      </c>
      <c r="BKF62" t="s">
        <v>2808</v>
      </c>
      <c r="BKG62" t="s">
        <v>69</v>
      </c>
      <c r="BKH62" t="s">
        <v>69</v>
      </c>
      <c r="BKI62" t="s">
        <v>69</v>
      </c>
      <c r="BKJ62">
        <v>92</v>
      </c>
      <c r="BKK62">
        <v>100</v>
      </c>
      <c r="BKL62">
        <v>70</v>
      </c>
      <c r="BKM62">
        <v>28</v>
      </c>
      <c r="BKN62">
        <v>36.700000000000003</v>
      </c>
      <c r="BKR62" t="s">
        <v>6759</v>
      </c>
      <c r="BKS62" t="s">
        <v>6759</v>
      </c>
      <c r="BKT62" t="s">
        <v>6759</v>
      </c>
      <c r="BKU62" t="s">
        <v>6759</v>
      </c>
      <c r="BKV62" t="s">
        <v>6759</v>
      </c>
      <c r="BKZ62" s="29">
        <v>0.58333333333333337</v>
      </c>
      <c r="BLA62" s="29">
        <v>0.58333333333333337</v>
      </c>
      <c r="BLB62" s="29">
        <v>0.58333333333333337</v>
      </c>
      <c r="BLC62" s="29">
        <v>0.58333333333333337</v>
      </c>
      <c r="BLD62" s="29">
        <v>0.58333333333333337</v>
      </c>
      <c r="BLK62" t="s">
        <v>69</v>
      </c>
      <c r="BLL62" t="s">
        <v>69</v>
      </c>
      <c r="BLM62" t="s">
        <v>2808</v>
      </c>
      <c r="BLN62" t="s">
        <v>2808</v>
      </c>
      <c r="BLO62" t="s">
        <v>2808</v>
      </c>
      <c r="BLP62" t="s">
        <v>69</v>
      </c>
      <c r="BLQ62" t="s">
        <v>69</v>
      </c>
      <c r="BLR62" t="s">
        <v>69</v>
      </c>
      <c r="BLU62">
        <v>135</v>
      </c>
      <c r="BLV62">
        <v>12.3</v>
      </c>
      <c r="BLW62">
        <v>39.799999999999997</v>
      </c>
      <c r="BMC62" t="s">
        <v>6759</v>
      </c>
      <c r="BMD62" t="s">
        <v>6759</v>
      </c>
      <c r="BME62" t="s">
        <v>6759</v>
      </c>
      <c r="BMK62" s="29">
        <v>0.58750000000000002</v>
      </c>
      <c r="BML62" s="29">
        <v>0.58750000000000002</v>
      </c>
      <c r="BMM62" s="29">
        <v>0.58750000000000002</v>
      </c>
      <c r="BMU62" t="s">
        <v>69</v>
      </c>
      <c r="BMV62" t="s">
        <v>69</v>
      </c>
      <c r="BMW62" t="s">
        <v>69</v>
      </c>
      <c r="BMX62" t="s">
        <v>69</v>
      </c>
      <c r="BMY62" t="s">
        <v>69</v>
      </c>
      <c r="BMZ62" t="s">
        <v>69</v>
      </c>
      <c r="CGX62" t="s">
        <v>6597</v>
      </c>
      <c r="CGY62">
        <v>14</v>
      </c>
      <c r="CGZ62" t="s">
        <v>6598</v>
      </c>
      <c r="CHA62">
        <v>7958820</v>
      </c>
    </row>
    <row r="63" spans="1:9 1113:1983 2234:2237" x14ac:dyDescent="0.3">
      <c r="A63" t="s">
        <v>6762</v>
      </c>
      <c r="B63" t="s">
        <v>6696</v>
      </c>
      <c r="C63">
        <v>0</v>
      </c>
      <c r="E63" t="s">
        <v>6589</v>
      </c>
      <c r="F63" s="30">
        <v>41429</v>
      </c>
      <c r="G63" t="s">
        <v>6763</v>
      </c>
      <c r="H63" t="s">
        <v>6753</v>
      </c>
      <c r="I63" t="s">
        <v>5080</v>
      </c>
      <c r="APU63" t="s">
        <v>6593</v>
      </c>
      <c r="APV63" t="s">
        <v>6601</v>
      </c>
      <c r="APW63" t="s">
        <v>69</v>
      </c>
      <c r="APX63" t="s">
        <v>2808</v>
      </c>
      <c r="APY63" t="s">
        <v>69</v>
      </c>
      <c r="APZ63" t="s">
        <v>69</v>
      </c>
      <c r="AQA63" t="s">
        <v>69</v>
      </c>
      <c r="AQB63">
        <v>28</v>
      </c>
      <c r="AQC63" t="s">
        <v>236</v>
      </c>
      <c r="AQD63" t="s">
        <v>22</v>
      </c>
      <c r="AQE63" t="s">
        <v>247</v>
      </c>
      <c r="ATA63" t="s">
        <v>21</v>
      </c>
      <c r="ATB63" t="s">
        <v>6764</v>
      </c>
      <c r="ATC63" t="s">
        <v>27</v>
      </c>
      <c r="ATD63" s="29">
        <v>0.85416666666666663</v>
      </c>
      <c r="ATE63" t="s">
        <v>254</v>
      </c>
      <c r="ATF63">
        <v>16</v>
      </c>
      <c r="ATG63" t="s">
        <v>6595</v>
      </c>
      <c r="ATH63" t="s">
        <v>69</v>
      </c>
      <c r="ATI63" t="s">
        <v>69</v>
      </c>
      <c r="ATJ63" t="s">
        <v>69</v>
      </c>
      <c r="ATK63" t="s">
        <v>69</v>
      </c>
      <c r="ATL63" t="s">
        <v>2808</v>
      </c>
      <c r="ATM63" t="s">
        <v>69</v>
      </c>
      <c r="AUG63">
        <v>1</v>
      </c>
      <c r="AUH63" t="s">
        <v>2808</v>
      </c>
      <c r="AUI63" t="s">
        <v>69</v>
      </c>
      <c r="AUJ63" t="s">
        <v>69</v>
      </c>
      <c r="AUK63" t="s">
        <v>69</v>
      </c>
      <c r="AUL63" t="s">
        <v>69</v>
      </c>
      <c r="AUM63" t="s">
        <v>69</v>
      </c>
      <c r="AUN63" t="s">
        <v>69</v>
      </c>
      <c r="AUO63" t="s">
        <v>69</v>
      </c>
      <c r="AUP63" t="s">
        <v>69</v>
      </c>
      <c r="AUQ63" t="s">
        <v>69</v>
      </c>
      <c r="AUS63" t="s">
        <v>69</v>
      </c>
      <c r="AUT63">
        <v>2</v>
      </c>
      <c r="AUU63" t="s">
        <v>69</v>
      </c>
      <c r="AUV63" t="s">
        <v>2808</v>
      </c>
      <c r="AUW63" t="s">
        <v>69</v>
      </c>
      <c r="AUX63" t="s">
        <v>69</v>
      </c>
      <c r="AUY63" t="s">
        <v>69</v>
      </c>
      <c r="AUZ63" t="s">
        <v>69</v>
      </c>
      <c r="AVA63" t="s">
        <v>69</v>
      </c>
      <c r="AVC63" t="s">
        <v>69</v>
      </c>
      <c r="AVE63" t="s">
        <v>273</v>
      </c>
      <c r="AVO63" t="s">
        <v>12</v>
      </c>
      <c r="AVP63" t="s">
        <v>6765</v>
      </c>
      <c r="AVQ63" t="s">
        <v>27</v>
      </c>
      <c r="AVR63" s="29">
        <v>0.5</v>
      </c>
      <c r="BJZ63" t="s">
        <v>6711</v>
      </c>
      <c r="BKB63" t="s">
        <v>2808</v>
      </c>
      <c r="BKC63" t="s">
        <v>2808</v>
      </c>
      <c r="BKD63" t="s">
        <v>2808</v>
      </c>
      <c r="BKE63" t="s">
        <v>2808</v>
      </c>
      <c r="BKF63" t="s">
        <v>2808</v>
      </c>
      <c r="BKG63" t="s">
        <v>69</v>
      </c>
      <c r="BKH63" t="s">
        <v>69</v>
      </c>
      <c r="BKI63" t="s">
        <v>69</v>
      </c>
      <c r="BKJ63">
        <v>72</v>
      </c>
      <c r="BKK63">
        <v>100</v>
      </c>
      <c r="BKL63">
        <v>60</v>
      </c>
      <c r="BKM63">
        <v>18</v>
      </c>
      <c r="BKN63">
        <v>37.200000000000003</v>
      </c>
      <c r="BKR63" t="s">
        <v>6764</v>
      </c>
      <c r="BKS63" t="s">
        <v>6764</v>
      </c>
      <c r="BKT63" t="s">
        <v>6764</v>
      </c>
      <c r="BKU63" t="s">
        <v>6764</v>
      </c>
      <c r="BKV63" t="s">
        <v>6764</v>
      </c>
      <c r="BKZ63" s="29">
        <v>0.85416666666666663</v>
      </c>
      <c r="BLA63" s="29">
        <v>0.85416666666666663</v>
      </c>
      <c r="BLB63" s="29">
        <v>0.85416666666666663</v>
      </c>
      <c r="BLC63" s="29">
        <v>0.85416666666666663</v>
      </c>
      <c r="BLD63" s="29">
        <v>0.85416666666666663</v>
      </c>
      <c r="BLK63" t="s">
        <v>69</v>
      </c>
      <c r="BLL63" t="s">
        <v>69</v>
      </c>
      <c r="BLM63" t="s">
        <v>2808</v>
      </c>
      <c r="BLN63" t="s">
        <v>2808</v>
      </c>
      <c r="BLO63" t="s">
        <v>2808</v>
      </c>
      <c r="BLP63" t="s">
        <v>69</v>
      </c>
      <c r="BLQ63" t="s">
        <v>69</v>
      </c>
      <c r="BLR63" t="s">
        <v>69</v>
      </c>
      <c r="BLU63">
        <v>243</v>
      </c>
      <c r="BLV63">
        <v>10.9</v>
      </c>
      <c r="BLW63">
        <v>34.799999999999997</v>
      </c>
      <c r="BMC63" t="s">
        <v>6764</v>
      </c>
      <c r="BMD63" t="s">
        <v>6764</v>
      </c>
      <c r="BME63" t="s">
        <v>6764</v>
      </c>
      <c r="BMK63" s="29">
        <v>0.91319444444444453</v>
      </c>
      <c r="BML63" s="29">
        <v>0.91319444444444453</v>
      </c>
      <c r="BMM63" s="29">
        <v>0.91319444444444453</v>
      </c>
      <c r="BMU63" t="s">
        <v>69</v>
      </c>
      <c r="BMV63" t="s">
        <v>69</v>
      </c>
      <c r="BMW63" t="s">
        <v>69</v>
      </c>
      <c r="BMX63" t="s">
        <v>69</v>
      </c>
      <c r="BMY63" t="s">
        <v>69</v>
      </c>
      <c r="BMZ63" t="s">
        <v>69</v>
      </c>
      <c r="CGX63" t="s">
        <v>6597</v>
      </c>
      <c r="CGY63">
        <v>15</v>
      </c>
      <c r="CGZ63" t="s">
        <v>6598</v>
      </c>
      <c r="CHA63">
        <v>7958820</v>
      </c>
    </row>
    <row r="64" spans="1:9 1113:1983 2234:2237" x14ac:dyDescent="0.3">
      <c r="A64" t="s">
        <v>6766</v>
      </c>
      <c r="B64" t="s">
        <v>6696</v>
      </c>
      <c r="C64">
        <v>0</v>
      </c>
      <c r="E64" t="s">
        <v>6589</v>
      </c>
      <c r="F64" s="30">
        <v>41429</v>
      </c>
      <c r="G64" t="s">
        <v>6591</v>
      </c>
      <c r="H64" t="s">
        <v>6753</v>
      </c>
      <c r="I64" t="s">
        <v>5080</v>
      </c>
      <c r="APU64" t="s">
        <v>6593</v>
      </c>
      <c r="APV64" t="s">
        <v>6594</v>
      </c>
      <c r="APW64" t="s">
        <v>69</v>
      </c>
      <c r="APX64" t="s">
        <v>69</v>
      </c>
      <c r="APY64" t="s">
        <v>2808</v>
      </c>
      <c r="APZ64" t="s">
        <v>69</v>
      </c>
      <c r="AQA64" t="s">
        <v>69</v>
      </c>
      <c r="AQB64">
        <v>32</v>
      </c>
      <c r="AQC64" t="s">
        <v>22</v>
      </c>
      <c r="AQD64" t="s">
        <v>22</v>
      </c>
      <c r="AQE64" t="s">
        <v>22</v>
      </c>
      <c r="AVW64" t="s">
        <v>21</v>
      </c>
      <c r="AVX64" s="30">
        <v>40727</v>
      </c>
      <c r="AVY64" t="s">
        <v>27</v>
      </c>
      <c r="AVZ64" s="29">
        <v>0.66875000000000007</v>
      </c>
      <c r="AWA64" t="s">
        <v>254</v>
      </c>
      <c r="AWB64">
        <v>37</v>
      </c>
      <c r="AWC64" t="s">
        <v>6618</v>
      </c>
      <c r="AWD64" t="s">
        <v>69</v>
      </c>
      <c r="AWE64" t="s">
        <v>69</v>
      </c>
      <c r="AWF64" t="s">
        <v>69</v>
      </c>
      <c r="AWG64" t="s">
        <v>69</v>
      </c>
      <c r="AWH64" t="s">
        <v>69</v>
      </c>
      <c r="AWI64" t="s">
        <v>2808</v>
      </c>
      <c r="AXE64" t="s">
        <v>349</v>
      </c>
      <c r="AXG64" t="s">
        <v>273</v>
      </c>
      <c r="AXR64" t="s">
        <v>12</v>
      </c>
      <c r="AXS64" s="30">
        <v>40850</v>
      </c>
      <c r="AXT64" t="s">
        <v>27</v>
      </c>
      <c r="AXU64" s="29">
        <v>0.41666666666666669</v>
      </c>
      <c r="BRN64" t="s">
        <v>2808</v>
      </c>
      <c r="BRO64" t="s">
        <v>2808</v>
      </c>
      <c r="BRP64" t="s">
        <v>2808</v>
      </c>
      <c r="BRQ64" t="s">
        <v>2808</v>
      </c>
      <c r="BRR64" t="s">
        <v>2808</v>
      </c>
      <c r="BRS64" t="s">
        <v>69</v>
      </c>
      <c r="BRT64" t="s">
        <v>69</v>
      </c>
      <c r="BRU64" t="s">
        <v>69</v>
      </c>
      <c r="BRV64" t="s">
        <v>69</v>
      </c>
      <c r="BRW64" t="s">
        <v>69</v>
      </c>
      <c r="BRX64">
        <v>80</v>
      </c>
      <c r="BRY64">
        <v>140</v>
      </c>
      <c r="BRZ64">
        <v>100</v>
      </c>
      <c r="BSA64">
        <v>20</v>
      </c>
      <c r="BSB64">
        <v>36</v>
      </c>
      <c r="BSI64" s="30">
        <v>40727</v>
      </c>
      <c r="BSJ64" s="30">
        <v>40727</v>
      </c>
      <c r="BSK64" s="30">
        <v>40727</v>
      </c>
      <c r="BSL64" s="30">
        <v>40727</v>
      </c>
      <c r="BSM64" s="30">
        <v>40727</v>
      </c>
      <c r="BSS64" s="29">
        <v>0.66875000000000007</v>
      </c>
      <c r="BST64" s="29">
        <v>0.66875000000000007</v>
      </c>
      <c r="BSU64" s="29">
        <v>0.66875000000000007</v>
      </c>
      <c r="BSV64" s="29">
        <v>0.66875000000000007</v>
      </c>
      <c r="BSW64" s="29">
        <v>0.66875000000000007</v>
      </c>
      <c r="BTD64" t="s">
        <v>69</v>
      </c>
      <c r="BTE64" t="s">
        <v>69</v>
      </c>
      <c r="BTF64" t="s">
        <v>69</v>
      </c>
      <c r="BTG64" t="s">
        <v>69</v>
      </c>
      <c r="BTV64" t="s">
        <v>69</v>
      </c>
      <c r="BTW64" t="s">
        <v>69</v>
      </c>
      <c r="BTX64" t="s">
        <v>69</v>
      </c>
      <c r="BTY64" t="s">
        <v>69</v>
      </c>
      <c r="BTZ64" t="s">
        <v>69</v>
      </c>
      <c r="BUA64" t="s">
        <v>69</v>
      </c>
      <c r="BUB64" t="s">
        <v>69</v>
      </c>
      <c r="BUC64" t="s">
        <v>69</v>
      </c>
      <c r="BUD64" t="s">
        <v>69</v>
      </c>
      <c r="BUE64" t="s">
        <v>69</v>
      </c>
      <c r="BUF64" t="s">
        <v>69</v>
      </c>
      <c r="BUG64" t="s">
        <v>69</v>
      </c>
      <c r="BUH64" t="s">
        <v>69</v>
      </c>
      <c r="BUI64" t="s">
        <v>69</v>
      </c>
      <c r="BUJ64" t="s">
        <v>69</v>
      </c>
      <c r="BVZ64" t="s">
        <v>69</v>
      </c>
      <c r="BWA64" t="s">
        <v>2808</v>
      </c>
      <c r="BWB64" t="s">
        <v>69</v>
      </c>
      <c r="BWC64" t="s">
        <v>69</v>
      </c>
      <c r="BWD64" t="s">
        <v>69</v>
      </c>
      <c r="BWE64" t="s">
        <v>69</v>
      </c>
      <c r="BWF64" t="s">
        <v>69</v>
      </c>
      <c r="BWG64" t="s">
        <v>69</v>
      </c>
      <c r="BWH64" t="s">
        <v>69</v>
      </c>
      <c r="BWJ64">
        <v>30</v>
      </c>
      <c r="BWS64" s="30">
        <v>40727</v>
      </c>
      <c r="BXB64" s="29">
        <v>0.66875000000000007</v>
      </c>
      <c r="CGX64" t="s">
        <v>6597</v>
      </c>
      <c r="CGY64">
        <v>16</v>
      </c>
      <c r="CGZ64" t="s">
        <v>6598</v>
      </c>
      <c r="CHA64">
        <v>7958820</v>
      </c>
    </row>
    <row r="65" spans="1:9 1113:1985 2234:2237" x14ac:dyDescent="0.3">
      <c r="A65" t="s">
        <v>6767</v>
      </c>
      <c r="B65" t="s">
        <v>6696</v>
      </c>
      <c r="C65">
        <v>0</v>
      </c>
      <c r="E65" t="s">
        <v>6589</v>
      </c>
      <c r="F65" s="30">
        <v>41429</v>
      </c>
      <c r="G65" t="s">
        <v>6591</v>
      </c>
      <c r="H65" t="s">
        <v>6753</v>
      </c>
      <c r="I65" t="s">
        <v>5080</v>
      </c>
      <c r="APU65" t="s">
        <v>6593</v>
      </c>
      <c r="APV65" t="s">
        <v>6594</v>
      </c>
      <c r="APW65" t="s">
        <v>69</v>
      </c>
      <c r="APX65" t="s">
        <v>69</v>
      </c>
      <c r="APY65" t="s">
        <v>2808</v>
      </c>
      <c r="APZ65" t="s">
        <v>69</v>
      </c>
      <c r="AQA65" t="s">
        <v>69</v>
      </c>
      <c r="AQB65">
        <v>26</v>
      </c>
      <c r="AQC65" t="s">
        <v>22</v>
      </c>
      <c r="AQD65" t="s">
        <v>22</v>
      </c>
      <c r="AQE65" t="s">
        <v>247</v>
      </c>
      <c r="AVW65" t="s">
        <v>21</v>
      </c>
      <c r="AVX65" s="30">
        <v>40189</v>
      </c>
      <c r="AVY65" t="s">
        <v>27</v>
      </c>
      <c r="AVZ65" s="29">
        <v>0.38194444444444442</v>
      </c>
      <c r="AWA65" t="s">
        <v>254</v>
      </c>
      <c r="AWB65">
        <v>41</v>
      </c>
      <c r="AWC65" t="s">
        <v>6618</v>
      </c>
      <c r="AWD65" t="s">
        <v>69</v>
      </c>
      <c r="AWE65" t="s">
        <v>69</v>
      </c>
      <c r="AWF65" t="s">
        <v>69</v>
      </c>
      <c r="AWG65" t="s">
        <v>69</v>
      </c>
      <c r="AWH65" t="s">
        <v>69</v>
      </c>
      <c r="AWI65" t="s">
        <v>2808</v>
      </c>
      <c r="AXE65" t="s">
        <v>512</v>
      </c>
      <c r="AXG65" t="s">
        <v>273</v>
      </c>
      <c r="AXR65" t="s">
        <v>12</v>
      </c>
      <c r="AXS65" s="30">
        <v>40248</v>
      </c>
      <c r="AXT65" t="s">
        <v>27</v>
      </c>
      <c r="AXU65" s="29">
        <v>0.4375</v>
      </c>
      <c r="BRN65" t="s">
        <v>2808</v>
      </c>
      <c r="BRO65" t="s">
        <v>2808</v>
      </c>
      <c r="BRP65" t="s">
        <v>2808</v>
      </c>
      <c r="BRQ65" t="s">
        <v>2808</v>
      </c>
      <c r="BRR65" t="s">
        <v>2808</v>
      </c>
      <c r="BRS65" t="s">
        <v>69</v>
      </c>
      <c r="BRT65" t="s">
        <v>69</v>
      </c>
      <c r="BRU65" t="s">
        <v>69</v>
      </c>
      <c r="BRV65" t="s">
        <v>69</v>
      </c>
      <c r="BRW65" t="s">
        <v>69</v>
      </c>
      <c r="BRX65">
        <v>76</v>
      </c>
      <c r="BRY65">
        <v>129</v>
      </c>
      <c r="BRZ65">
        <v>63</v>
      </c>
      <c r="BSA65">
        <v>20</v>
      </c>
      <c r="BSB65">
        <v>36.5</v>
      </c>
      <c r="BSI65" s="30">
        <v>40220</v>
      </c>
      <c r="BSJ65" s="30">
        <v>40220</v>
      </c>
      <c r="BSK65" s="30">
        <v>40220</v>
      </c>
      <c r="BSL65" s="30">
        <v>40220</v>
      </c>
      <c r="BSM65" s="30">
        <v>40220</v>
      </c>
      <c r="BSS65" s="29">
        <v>0.375</v>
      </c>
      <c r="BST65" s="29">
        <v>0.375</v>
      </c>
      <c r="BSU65" s="29">
        <v>0.375</v>
      </c>
      <c r="BSV65" s="29">
        <v>0.375</v>
      </c>
      <c r="BSW65" s="29">
        <v>0.375</v>
      </c>
      <c r="BTD65" t="s">
        <v>69</v>
      </c>
      <c r="BTE65" t="s">
        <v>2808</v>
      </c>
      <c r="BTF65" t="s">
        <v>69</v>
      </c>
      <c r="BTG65" t="s">
        <v>69</v>
      </c>
      <c r="BTI65" s="30">
        <v>40189</v>
      </c>
      <c r="BTM65" s="29">
        <v>0.38194444444444442</v>
      </c>
      <c r="BTV65" t="s">
        <v>69</v>
      </c>
      <c r="BTW65" t="s">
        <v>2808</v>
      </c>
      <c r="BTX65" t="s">
        <v>69</v>
      </c>
      <c r="BTY65" t="s">
        <v>69</v>
      </c>
      <c r="BTZ65" t="s">
        <v>69</v>
      </c>
      <c r="BUA65" t="s">
        <v>69</v>
      </c>
      <c r="BUB65" t="s">
        <v>69</v>
      </c>
      <c r="BUC65" t="s">
        <v>69</v>
      </c>
      <c r="BUD65" t="s">
        <v>69</v>
      </c>
      <c r="BUE65" t="s">
        <v>69</v>
      </c>
      <c r="BUF65" t="s">
        <v>69</v>
      </c>
      <c r="BUG65" t="s">
        <v>69</v>
      </c>
      <c r="BUH65" t="s">
        <v>69</v>
      </c>
      <c r="BUI65" t="s">
        <v>69</v>
      </c>
      <c r="BUJ65" t="s">
        <v>69</v>
      </c>
      <c r="BUL65">
        <v>216</v>
      </c>
      <c r="BVA65" s="30">
        <v>40220</v>
      </c>
      <c r="BVL65" s="29">
        <v>0.38819444444444445</v>
      </c>
      <c r="BVZ65" t="s">
        <v>69</v>
      </c>
      <c r="BWA65" t="s">
        <v>2808</v>
      </c>
      <c r="BWB65" t="s">
        <v>69</v>
      </c>
      <c r="BWC65" t="s">
        <v>69</v>
      </c>
      <c r="BWD65" t="s">
        <v>69</v>
      </c>
      <c r="BWE65" t="s">
        <v>69</v>
      </c>
      <c r="BWF65" t="s">
        <v>69</v>
      </c>
      <c r="BWG65" t="s">
        <v>69</v>
      </c>
      <c r="BWH65" t="s">
        <v>69</v>
      </c>
      <c r="BWJ65">
        <v>30</v>
      </c>
      <c r="BWS65" s="30">
        <v>40220</v>
      </c>
      <c r="BXB65" s="29">
        <v>0.6875</v>
      </c>
      <c r="CGX65" t="s">
        <v>6597</v>
      </c>
      <c r="CGY65">
        <v>17</v>
      </c>
      <c r="CGZ65" t="s">
        <v>6598</v>
      </c>
      <c r="CHA65">
        <v>7958820</v>
      </c>
    </row>
    <row r="66" spans="1:9 1113:1985 2234:2237" x14ac:dyDescent="0.3">
      <c r="A66" t="s">
        <v>6768</v>
      </c>
      <c r="B66" t="s">
        <v>6696</v>
      </c>
      <c r="C66">
        <v>0</v>
      </c>
      <c r="E66" t="s">
        <v>6589</v>
      </c>
      <c r="F66" s="30">
        <v>41429</v>
      </c>
      <c r="G66" t="s">
        <v>6591</v>
      </c>
      <c r="H66" t="s">
        <v>6753</v>
      </c>
      <c r="I66" t="s">
        <v>5080</v>
      </c>
      <c r="APU66" t="s">
        <v>6593</v>
      </c>
      <c r="APV66" t="s">
        <v>6594</v>
      </c>
      <c r="APW66" t="s">
        <v>69</v>
      </c>
      <c r="APX66" t="s">
        <v>69</v>
      </c>
      <c r="APY66" t="s">
        <v>2808</v>
      </c>
      <c r="APZ66" t="s">
        <v>69</v>
      </c>
      <c r="AQA66" t="s">
        <v>69</v>
      </c>
      <c r="AQB66">
        <v>19</v>
      </c>
      <c r="AQC66" t="s">
        <v>22</v>
      </c>
      <c r="AQD66" t="s">
        <v>22</v>
      </c>
      <c r="AQE66" t="s">
        <v>246</v>
      </c>
      <c r="AVW66" t="s">
        <v>21</v>
      </c>
      <c r="AVX66" t="s">
        <v>6769</v>
      </c>
      <c r="AVY66" t="s">
        <v>27</v>
      </c>
      <c r="AVZ66" s="29">
        <v>8.3333333333333329E-2</v>
      </c>
      <c r="AWA66" t="s">
        <v>254</v>
      </c>
      <c r="AWB66">
        <v>38</v>
      </c>
      <c r="AWC66" t="s">
        <v>6618</v>
      </c>
      <c r="AWD66" t="s">
        <v>69</v>
      </c>
      <c r="AWE66" t="s">
        <v>69</v>
      </c>
      <c r="AWF66" t="s">
        <v>69</v>
      </c>
      <c r="AWG66" t="s">
        <v>69</v>
      </c>
      <c r="AWH66" t="s">
        <v>69</v>
      </c>
      <c r="AWI66" t="s">
        <v>2808</v>
      </c>
      <c r="AXE66" t="s">
        <v>22</v>
      </c>
      <c r="AXG66" t="s">
        <v>274</v>
      </c>
      <c r="AXI66">
        <v>1</v>
      </c>
      <c r="AXJ66" t="s">
        <v>2808</v>
      </c>
      <c r="AXK66" t="s">
        <v>69</v>
      </c>
      <c r="AXL66" t="s">
        <v>69</v>
      </c>
      <c r="AXM66" t="s">
        <v>69</v>
      </c>
      <c r="AXN66" t="s">
        <v>69</v>
      </c>
      <c r="AXO66" t="s">
        <v>69</v>
      </c>
      <c r="AXQ66" t="s">
        <v>69</v>
      </c>
      <c r="BRN66" t="s">
        <v>2808</v>
      </c>
      <c r="BRO66" t="s">
        <v>2808</v>
      </c>
      <c r="BRP66" t="s">
        <v>2808</v>
      </c>
      <c r="BRQ66" t="s">
        <v>2808</v>
      </c>
      <c r="BRR66" t="s">
        <v>2808</v>
      </c>
      <c r="BRS66" t="s">
        <v>69</v>
      </c>
      <c r="BRT66" t="s">
        <v>69</v>
      </c>
      <c r="BRU66" t="s">
        <v>69</v>
      </c>
      <c r="BRV66" t="s">
        <v>69</v>
      </c>
      <c r="BRW66" t="s">
        <v>69</v>
      </c>
      <c r="BRX66">
        <v>84</v>
      </c>
      <c r="BRY66">
        <v>150</v>
      </c>
      <c r="BRZ66">
        <v>100</v>
      </c>
      <c r="BSA66">
        <v>17</v>
      </c>
      <c r="BSB66">
        <v>36</v>
      </c>
      <c r="BSI66" t="s">
        <v>6769</v>
      </c>
      <c r="BSJ66" t="s">
        <v>6769</v>
      </c>
      <c r="BSK66" t="s">
        <v>6769</v>
      </c>
      <c r="BSL66" t="s">
        <v>6769</v>
      </c>
      <c r="BSM66" t="s">
        <v>6769</v>
      </c>
      <c r="BSS66" s="29">
        <v>8.3333333333333329E-2</v>
      </c>
      <c r="BST66" s="29">
        <v>8.3333333333333329E-2</v>
      </c>
      <c r="BSU66" s="29">
        <v>8.3333333333333329E-2</v>
      </c>
      <c r="BSV66" s="29">
        <v>8.3333333333333329E-2</v>
      </c>
      <c r="BSW66" s="29">
        <v>8.3333333333333329E-2</v>
      </c>
      <c r="BTD66" t="s">
        <v>69</v>
      </c>
      <c r="BTE66" t="s">
        <v>69</v>
      </c>
      <c r="BTF66" t="s">
        <v>69</v>
      </c>
      <c r="BTG66" t="s">
        <v>69</v>
      </c>
      <c r="BTV66" t="s">
        <v>69</v>
      </c>
      <c r="BTW66" t="s">
        <v>69</v>
      </c>
      <c r="BTX66" t="s">
        <v>69</v>
      </c>
      <c r="BTY66" t="s">
        <v>69</v>
      </c>
      <c r="BTZ66" t="s">
        <v>69</v>
      </c>
      <c r="BUA66" t="s">
        <v>69</v>
      </c>
      <c r="BUB66" t="s">
        <v>69</v>
      </c>
      <c r="BUC66" t="s">
        <v>69</v>
      </c>
      <c r="BUD66" t="s">
        <v>69</v>
      </c>
      <c r="BUE66" t="s">
        <v>69</v>
      </c>
      <c r="BUF66" t="s">
        <v>69</v>
      </c>
      <c r="BUG66" t="s">
        <v>69</v>
      </c>
      <c r="BUH66" t="s">
        <v>69</v>
      </c>
      <c r="BUI66" t="s">
        <v>69</v>
      </c>
      <c r="BUJ66" t="s">
        <v>69</v>
      </c>
      <c r="BVW66" t="s">
        <v>6715</v>
      </c>
      <c r="BVX66" t="s">
        <v>6770</v>
      </c>
      <c r="BVY66" t="s">
        <v>6771</v>
      </c>
      <c r="BVZ66" t="s">
        <v>69</v>
      </c>
      <c r="BWA66" t="s">
        <v>2808</v>
      </c>
      <c r="BWB66" t="s">
        <v>69</v>
      </c>
      <c r="BWC66" t="s">
        <v>69</v>
      </c>
      <c r="BWD66" t="s">
        <v>69</v>
      </c>
      <c r="BWE66" t="s">
        <v>69</v>
      </c>
      <c r="BWF66" t="s">
        <v>69</v>
      </c>
      <c r="BWG66" t="s">
        <v>69</v>
      </c>
      <c r="BWH66" t="s">
        <v>69</v>
      </c>
      <c r="BWJ66">
        <v>5</v>
      </c>
      <c r="BWO66">
        <v>50</v>
      </c>
      <c r="BWP66">
        <v>10</v>
      </c>
      <c r="BWQ66">
        <v>80</v>
      </c>
      <c r="BWS66" t="s">
        <v>6769</v>
      </c>
      <c r="BWX66" t="s">
        <v>6769</v>
      </c>
      <c r="BWY66" t="s">
        <v>6769</v>
      </c>
      <c r="BWZ66" t="s">
        <v>6769</v>
      </c>
      <c r="BXB66" s="29">
        <v>8.3333333333333329E-2</v>
      </c>
      <c r="BXG66" s="29">
        <v>8.3333333333333329E-2</v>
      </c>
      <c r="BXH66" s="29">
        <v>8.3333333333333329E-2</v>
      </c>
      <c r="BXI66" s="29">
        <v>8.3333333333333329E-2</v>
      </c>
      <c r="CGX66" t="s">
        <v>6597</v>
      </c>
      <c r="CGY66">
        <v>18</v>
      </c>
      <c r="CGZ66" t="s">
        <v>6598</v>
      </c>
      <c r="CHA66">
        <v>7958820</v>
      </c>
    </row>
    <row r="67" spans="1:9 1113:1985 2234:2237" x14ac:dyDescent="0.3">
      <c r="A67" t="s">
        <v>6772</v>
      </c>
      <c r="B67" t="s">
        <v>6696</v>
      </c>
      <c r="C67">
        <v>0</v>
      </c>
      <c r="E67" t="s">
        <v>6589</v>
      </c>
      <c r="F67" s="30">
        <v>41429</v>
      </c>
      <c r="G67" t="s">
        <v>6591</v>
      </c>
      <c r="H67" t="s">
        <v>6753</v>
      </c>
      <c r="I67" t="s">
        <v>5080</v>
      </c>
      <c r="APU67" t="s">
        <v>6593</v>
      </c>
      <c r="APV67" t="s">
        <v>6719</v>
      </c>
      <c r="APW67" t="s">
        <v>69</v>
      </c>
      <c r="APX67" t="s">
        <v>69</v>
      </c>
      <c r="APY67" t="s">
        <v>69</v>
      </c>
      <c r="APZ67" t="s">
        <v>69</v>
      </c>
      <c r="AQA67" t="s">
        <v>2808</v>
      </c>
      <c r="AQB67">
        <v>-1</v>
      </c>
      <c r="AQC67" t="s">
        <v>22</v>
      </c>
      <c r="AQD67" t="s">
        <v>22</v>
      </c>
      <c r="AQE67" t="s">
        <v>22</v>
      </c>
      <c r="CGX67" t="s">
        <v>6597</v>
      </c>
      <c r="CGY67">
        <v>19</v>
      </c>
      <c r="CGZ67" t="s">
        <v>6598</v>
      </c>
      <c r="CHA67">
        <v>7958820</v>
      </c>
    </row>
    <row r="68" spans="1:9 1113:1985 2234:2237" x14ac:dyDescent="0.3">
      <c r="A68" t="s">
        <v>6773</v>
      </c>
      <c r="B68" t="s">
        <v>6696</v>
      </c>
      <c r="C68">
        <v>0</v>
      </c>
      <c r="E68" t="s">
        <v>6589</v>
      </c>
      <c r="F68" s="30">
        <v>41429</v>
      </c>
      <c r="G68" t="s">
        <v>6591</v>
      </c>
      <c r="H68" t="s">
        <v>6753</v>
      </c>
      <c r="I68" t="s">
        <v>5080</v>
      </c>
      <c r="APU68" t="s">
        <v>6593</v>
      </c>
      <c r="APV68" t="s">
        <v>6594</v>
      </c>
      <c r="APW68" t="s">
        <v>69</v>
      </c>
      <c r="APX68" t="s">
        <v>69</v>
      </c>
      <c r="APY68" t="s">
        <v>2808</v>
      </c>
      <c r="APZ68" t="s">
        <v>69</v>
      </c>
      <c r="AQA68" t="s">
        <v>69</v>
      </c>
      <c r="AQB68">
        <v>25</v>
      </c>
      <c r="AQC68" t="s">
        <v>22</v>
      </c>
      <c r="AQD68" t="s">
        <v>22</v>
      </c>
      <c r="AQE68" t="s">
        <v>22</v>
      </c>
      <c r="AVW68" t="s">
        <v>21</v>
      </c>
      <c r="AVX68" t="s">
        <v>6774</v>
      </c>
      <c r="AVY68" t="s">
        <v>27</v>
      </c>
      <c r="AVZ68" s="29">
        <v>0.47916666666666669</v>
      </c>
      <c r="AWA68" t="s">
        <v>254</v>
      </c>
      <c r="AWB68">
        <v>41</v>
      </c>
      <c r="AWC68" t="s">
        <v>6618</v>
      </c>
      <c r="AWD68" t="s">
        <v>69</v>
      </c>
      <c r="AWE68" t="s">
        <v>69</v>
      </c>
      <c r="AWF68" t="s">
        <v>69</v>
      </c>
      <c r="AWG68" t="s">
        <v>69</v>
      </c>
      <c r="AWH68" t="s">
        <v>69</v>
      </c>
      <c r="AWI68" t="s">
        <v>2808</v>
      </c>
      <c r="AXE68" t="s">
        <v>349</v>
      </c>
      <c r="AXG68" t="s">
        <v>273</v>
      </c>
      <c r="AXR68" t="s">
        <v>12</v>
      </c>
      <c r="AXS68" t="s">
        <v>6775</v>
      </c>
      <c r="AXT68" t="s">
        <v>27</v>
      </c>
      <c r="AXU68" s="29">
        <v>0.45833333333333331</v>
      </c>
      <c r="BRN68" t="s">
        <v>2808</v>
      </c>
      <c r="BRO68" t="s">
        <v>2808</v>
      </c>
      <c r="BRP68" t="s">
        <v>2808</v>
      </c>
      <c r="BRQ68" t="s">
        <v>2808</v>
      </c>
      <c r="BRR68" t="s">
        <v>2808</v>
      </c>
      <c r="BRS68" t="s">
        <v>69</v>
      </c>
      <c r="BRT68" t="s">
        <v>69</v>
      </c>
      <c r="BRU68" t="s">
        <v>69</v>
      </c>
      <c r="BRV68" t="s">
        <v>69</v>
      </c>
      <c r="BRW68" t="s">
        <v>69</v>
      </c>
      <c r="BRX68">
        <v>96</v>
      </c>
      <c r="BRY68">
        <v>130</v>
      </c>
      <c r="BRZ68">
        <v>95</v>
      </c>
      <c r="BSA68">
        <v>20</v>
      </c>
      <c r="BSB68">
        <v>36.6</v>
      </c>
      <c r="BSI68" t="s">
        <v>6774</v>
      </c>
      <c r="BSJ68" t="s">
        <v>6774</v>
      </c>
      <c r="BSK68" t="s">
        <v>6774</v>
      </c>
      <c r="BSL68" t="s">
        <v>6774</v>
      </c>
      <c r="BSM68" t="s">
        <v>6774</v>
      </c>
      <c r="BSS68" s="29">
        <v>0.40972222222222227</v>
      </c>
      <c r="BST68" s="29">
        <v>0.40972222222222227</v>
      </c>
      <c r="BSU68" s="29">
        <v>0.40972222222222227</v>
      </c>
      <c r="BSV68" s="29">
        <v>0.40972222222222227</v>
      </c>
      <c r="BSW68" s="29">
        <v>0.40972222222222227</v>
      </c>
      <c r="BTD68" t="s">
        <v>69</v>
      </c>
      <c r="BTE68" t="s">
        <v>2808</v>
      </c>
      <c r="BTF68" t="s">
        <v>69</v>
      </c>
      <c r="BTG68" t="s">
        <v>69</v>
      </c>
      <c r="BTI68" t="s">
        <v>6774</v>
      </c>
      <c r="BTM68" s="29">
        <v>0.47916666666666669</v>
      </c>
      <c r="BTV68" t="s">
        <v>69</v>
      </c>
      <c r="BTW68" t="s">
        <v>2808</v>
      </c>
      <c r="BTX68" t="s">
        <v>69</v>
      </c>
      <c r="BTY68" t="s">
        <v>69</v>
      </c>
      <c r="BTZ68" t="s">
        <v>69</v>
      </c>
      <c r="BUA68" t="s">
        <v>69</v>
      </c>
      <c r="BUB68" t="s">
        <v>69</v>
      </c>
      <c r="BUC68" t="s">
        <v>69</v>
      </c>
      <c r="BUD68" t="s">
        <v>69</v>
      </c>
      <c r="BUE68" t="s">
        <v>69</v>
      </c>
      <c r="BUF68" t="s">
        <v>69</v>
      </c>
      <c r="BUG68" t="s">
        <v>69</v>
      </c>
      <c r="BUH68" t="s">
        <v>69</v>
      </c>
      <c r="BUI68" t="s">
        <v>69</v>
      </c>
      <c r="BUJ68" t="s">
        <v>69</v>
      </c>
      <c r="BUL68">
        <v>335</v>
      </c>
      <c r="BVA68" t="s">
        <v>6774</v>
      </c>
      <c r="BVL68" s="29">
        <v>0.37847222222222227</v>
      </c>
      <c r="BVZ68" t="s">
        <v>69</v>
      </c>
      <c r="BWA68" t="s">
        <v>2808</v>
      </c>
      <c r="BWB68" t="s">
        <v>69</v>
      </c>
      <c r="BWC68" t="s">
        <v>69</v>
      </c>
      <c r="BWD68" t="s">
        <v>69</v>
      </c>
      <c r="BWE68" t="s">
        <v>69</v>
      </c>
      <c r="BWF68" t="s">
        <v>69</v>
      </c>
      <c r="BWG68" t="s">
        <v>69</v>
      </c>
      <c r="BWH68" t="s">
        <v>69</v>
      </c>
      <c r="BWJ68">
        <v>10</v>
      </c>
      <c r="BWS68" t="s">
        <v>6774</v>
      </c>
      <c r="BXB68" s="29">
        <v>0.47916666666666669</v>
      </c>
      <c r="CGX68" t="s">
        <v>6597</v>
      </c>
      <c r="CGY68">
        <v>20</v>
      </c>
      <c r="CGZ68" t="s">
        <v>6598</v>
      </c>
      <c r="CHA68">
        <v>7958820</v>
      </c>
    </row>
    <row r="69" spans="1:9 1113:1985 2234:2237" x14ac:dyDescent="0.3">
      <c r="A69" t="s">
        <v>6776</v>
      </c>
      <c r="B69" t="s">
        <v>6696</v>
      </c>
      <c r="C69">
        <v>0</v>
      </c>
      <c r="E69" t="s">
        <v>6589</v>
      </c>
      <c r="F69" s="30">
        <v>41429</v>
      </c>
      <c r="G69" t="s">
        <v>6591</v>
      </c>
      <c r="H69" t="s">
        <v>6697</v>
      </c>
      <c r="I69" t="s">
        <v>5080</v>
      </c>
      <c r="APU69" t="s">
        <v>6593</v>
      </c>
      <c r="APV69" t="s">
        <v>6601</v>
      </c>
      <c r="APW69" t="s">
        <v>69</v>
      </c>
      <c r="APX69" t="s">
        <v>2808</v>
      </c>
      <c r="APY69" t="s">
        <v>69</v>
      </c>
      <c r="APZ69" t="s">
        <v>69</v>
      </c>
      <c r="AQA69" t="s">
        <v>69</v>
      </c>
      <c r="AQB69">
        <v>31</v>
      </c>
      <c r="AQC69" t="s">
        <v>22</v>
      </c>
      <c r="AQD69" t="s">
        <v>22</v>
      </c>
      <c r="AQE69" t="s">
        <v>22</v>
      </c>
      <c r="ATA69" t="s">
        <v>21</v>
      </c>
      <c r="ATB69" t="s">
        <v>6777</v>
      </c>
      <c r="ATC69" t="s">
        <v>27</v>
      </c>
      <c r="ATD69" s="29">
        <v>0.85416666666666663</v>
      </c>
      <c r="ATE69" t="s">
        <v>254</v>
      </c>
      <c r="ATF69">
        <v>10</v>
      </c>
      <c r="ATG69" t="s">
        <v>6618</v>
      </c>
      <c r="ATH69" t="s">
        <v>69</v>
      </c>
      <c r="ATI69" t="s">
        <v>69</v>
      </c>
      <c r="ATJ69" t="s">
        <v>69</v>
      </c>
      <c r="ATK69" t="s">
        <v>69</v>
      </c>
      <c r="ATL69" t="s">
        <v>69</v>
      </c>
      <c r="ATM69" t="s">
        <v>2808</v>
      </c>
      <c r="AUG69">
        <v>995</v>
      </c>
      <c r="AUH69" t="s">
        <v>69</v>
      </c>
      <c r="AUI69" t="s">
        <v>69</v>
      </c>
      <c r="AUJ69" t="s">
        <v>69</v>
      </c>
      <c r="AUK69" t="s">
        <v>69</v>
      </c>
      <c r="AUL69" t="s">
        <v>69</v>
      </c>
      <c r="AUM69" t="s">
        <v>69</v>
      </c>
      <c r="AUN69" t="s">
        <v>69</v>
      </c>
      <c r="AUO69" t="s">
        <v>69</v>
      </c>
      <c r="AUP69" t="s">
        <v>69</v>
      </c>
      <c r="AUQ69" t="s">
        <v>2808</v>
      </c>
      <c r="AUR69" t="s">
        <v>6721</v>
      </c>
      <c r="AUS69" t="s">
        <v>69</v>
      </c>
      <c r="AUT69" t="s">
        <v>6618</v>
      </c>
      <c r="AUU69" t="s">
        <v>69</v>
      </c>
      <c r="AUV69" t="s">
        <v>69</v>
      </c>
      <c r="AUW69" t="s">
        <v>69</v>
      </c>
      <c r="AUX69" t="s">
        <v>69</v>
      </c>
      <c r="AUY69" t="s">
        <v>69</v>
      </c>
      <c r="AUZ69" t="s">
        <v>69</v>
      </c>
      <c r="AVA69" t="s">
        <v>69</v>
      </c>
      <c r="AVC69" t="s">
        <v>2808</v>
      </c>
      <c r="AVE69" t="s">
        <v>273</v>
      </c>
      <c r="AVO69" t="s">
        <v>12</v>
      </c>
      <c r="AVP69" t="s">
        <v>6778</v>
      </c>
      <c r="AVQ69" t="s">
        <v>22</v>
      </c>
      <c r="BJZ69" t="s">
        <v>6711</v>
      </c>
      <c r="BKB69" t="s">
        <v>2808</v>
      </c>
      <c r="BKC69" t="s">
        <v>2808</v>
      </c>
      <c r="BKD69" t="s">
        <v>2808</v>
      </c>
      <c r="BKE69" t="s">
        <v>2808</v>
      </c>
      <c r="BKF69" t="s">
        <v>2808</v>
      </c>
      <c r="BKG69" t="s">
        <v>69</v>
      </c>
      <c r="BKH69" t="s">
        <v>69</v>
      </c>
      <c r="BKI69" t="s">
        <v>69</v>
      </c>
      <c r="BKJ69">
        <v>64</v>
      </c>
      <c r="BKK69">
        <v>130</v>
      </c>
      <c r="BKL69">
        <v>90</v>
      </c>
      <c r="BKM69">
        <v>20</v>
      </c>
      <c r="BKN69">
        <v>36</v>
      </c>
      <c r="BKR69" t="s">
        <v>6777</v>
      </c>
      <c r="BKS69" t="s">
        <v>6777</v>
      </c>
      <c r="BKT69" t="s">
        <v>6777</v>
      </c>
      <c r="BKU69" t="s">
        <v>6777</v>
      </c>
      <c r="BKV69" t="s">
        <v>6777</v>
      </c>
      <c r="BKZ69" s="29">
        <v>0.85416666666666663</v>
      </c>
      <c r="BLA69" s="29">
        <v>0.85416666666666663</v>
      </c>
      <c r="BLB69" s="29">
        <v>0.85416666666666663</v>
      </c>
      <c r="BLC69" s="29">
        <v>0.85416666666666663</v>
      </c>
      <c r="BLD69" s="29">
        <v>0.85416666666666663</v>
      </c>
      <c r="BLK69" t="s">
        <v>69</v>
      </c>
      <c r="BLL69" t="s">
        <v>69</v>
      </c>
      <c r="BLM69" t="s">
        <v>69</v>
      </c>
      <c r="BLN69" t="s">
        <v>69</v>
      </c>
      <c r="BLO69" t="s">
        <v>69</v>
      </c>
      <c r="BLP69" t="s">
        <v>69</v>
      </c>
      <c r="BLQ69" t="s">
        <v>69</v>
      </c>
      <c r="BLR69" t="s">
        <v>69</v>
      </c>
      <c r="BMR69" t="s">
        <v>6701</v>
      </c>
      <c r="BMS69" t="s">
        <v>6779</v>
      </c>
      <c r="BMT69" t="s">
        <v>6715</v>
      </c>
      <c r="BMU69" t="s">
        <v>69</v>
      </c>
      <c r="BMV69" t="s">
        <v>69</v>
      </c>
      <c r="BMW69" t="s">
        <v>69</v>
      </c>
      <c r="BMX69" t="s">
        <v>2808</v>
      </c>
      <c r="BMY69" t="s">
        <v>2808</v>
      </c>
      <c r="BMZ69" t="s">
        <v>2808</v>
      </c>
      <c r="BND69" t="s">
        <v>6717</v>
      </c>
      <c r="BNE69" t="s">
        <v>6780</v>
      </c>
      <c r="BNF69" t="s">
        <v>6747</v>
      </c>
      <c r="CGX69" t="s">
        <v>6597</v>
      </c>
      <c r="CGY69">
        <v>21</v>
      </c>
      <c r="CGZ69" t="s">
        <v>6598</v>
      </c>
      <c r="CHA69">
        <v>7958820</v>
      </c>
    </row>
    <row r="70" spans="1:9 1113:1985 2234:2237" x14ac:dyDescent="0.3">
      <c r="A70" t="s">
        <v>6781</v>
      </c>
      <c r="B70" t="s">
        <v>6696</v>
      </c>
      <c r="C70">
        <v>0</v>
      </c>
      <c r="E70" t="s">
        <v>6589</v>
      </c>
      <c r="F70" s="30">
        <v>41429</v>
      </c>
      <c r="G70" t="s">
        <v>6591</v>
      </c>
      <c r="H70" t="s">
        <v>6753</v>
      </c>
      <c r="I70" t="s">
        <v>5080</v>
      </c>
      <c r="APU70" t="s">
        <v>6593</v>
      </c>
      <c r="APV70" t="s">
        <v>6594</v>
      </c>
      <c r="APW70" t="s">
        <v>69</v>
      </c>
      <c r="APX70" t="s">
        <v>69</v>
      </c>
      <c r="APY70" t="s">
        <v>2808</v>
      </c>
      <c r="APZ70" t="s">
        <v>69</v>
      </c>
      <c r="AQA70" t="s">
        <v>69</v>
      </c>
      <c r="AQB70">
        <v>20</v>
      </c>
      <c r="AQC70" t="s">
        <v>22</v>
      </c>
      <c r="AQD70" t="s">
        <v>22</v>
      </c>
      <c r="AQE70" t="s">
        <v>247</v>
      </c>
      <c r="AVW70" t="s">
        <v>21</v>
      </c>
      <c r="AVX70" t="s">
        <v>6782</v>
      </c>
      <c r="AVY70" t="s">
        <v>27</v>
      </c>
      <c r="AVZ70" s="29">
        <v>0.65625</v>
      </c>
      <c r="AWA70" t="s">
        <v>254</v>
      </c>
      <c r="AWB70">
        <v>41</v>
      </c>
      <c r="AWC70" t="s">
        <v>6618</v>
      </c>
      <c r="AWD70" t="s">
        <v>69</v>
      </c>
      <c r="AWE70" t="s">
        <v>69</v>
      </c>
      <c r="AWF70" t="s">
        <v>69</v>
      </c>
      <c r="AWG70" t="s">
        <v>69</v>
      </c>
      <c r="AWH70" t="s">
        <v>69</v>
      </c>
      <c r="AWI70" t="s">
        <v>2808</v>
      </c>
      <c r="AXE70" t="s">
        <v>349</v>
      </c>
      <c r="AXG70" t="s">
        <v>273</v>
      </c>
      <c r="AXR70" t="s">
        <v>12</v>
      </c>
      <c r="AXS70" s="30">
        <v>40640</v>
      </c>
      <c r="AXT70" t="s">
        <v>27</v>
      </c>
      <c r="AXU70" s="29">
        <v>0.41319444444444442</v>
      </c>
      <c r="BRN70" t="s">
        <v>2808</v>
      </c>
      <c r="BRO70" t="s">
        <v>2808</v>
      </c>
      <c r="BRP70" t="s">
        <v>2808</v>
      </c>
      <c r="BRQ70" t="s">
        <v>2808</v>
      </c>
      <c r="BRR70" t="s">
        <v>2808</v>
      </c>
      <c r="BRS70" t="s">
        <v>69</v>
      </c>
      <c r="BRT70" t="s">
        <v>69</v>
      </c>
      <c r="BRU70" t="s">
        <v>69</v>
      </c>
      <c r="BRV70" t="s">
        <v>69</v>
      </c>
      <c r="BRW70" t="s">
        <v>69</v>
      </c>
      <c r="BRX70">
        <v>86</v>
      </c>
      <c r="BRY70">
        <v>120</v>
      </c>
      <c r="BRZ70">
        <v>90</v>
      </c>
      <c r="BSA70">
        <v>18</v>
      </c>
      <c r="BSB70">
        <v>36</v>
      </c>
      <c r="BSI70" t="s">
        <v>6783</v>
      </c>
      <c r="BSJ70" t="s">
        <v>6783</v>
      </c>
      <c r="BSK70" t="s">
        <v>6783</v>
      </c>
      <c r="BSL70" t="s">
        <v>6783</v>
      </c>
      <c r="BSM70" t="s">
        <v>6783</v>
      </c>
      <c r="BSS70" s="29">
        <v>0.28472222222222221</v>
      </c>
      <c r="BST70" s="29">
        <v>0.28472222222222221</v>
      </c>
      <c r="BSU70" s="29">
        <v>0.28472222222222221</v>
      </c>
      <c r="BSV70" s="29">
        <v>0.28472222222222221</v>
      </c>
      <c r="BSW70" s="29">
        <v>0.28472222222222221</v>
      </c>
      <c r="BTD70" t="s">
        <v>69</v>
      </c>
      <c r="BTE70" t="s">
        <v>2808</v>
      </c>
      <c r="BTF70" t="s">
        <v>69</v>
      </c>
      <c r="BTG70" t="s">
        <v>69</v>
      </c>
      <c r="BTI70" t="s">
        <v>6783</v>
      </c>
      <c r="BTM70" s="29">
        <v>0.28472222222222221</v>
      </c>
      <c r="BTV70" t="s">
        <v>69</v>
      </c>
      <c r="BTW70" t="s">
        <v>2808</v>
      </c>
      <c r="BTX70" t="s">
        <v>69</v>
      </c>
      <c r="BTY70" t="s">
        <v>69</v>
      </c>
      <c r="BTZ70" t="s">
        <v>69</v>
      </c>
      <c r="BUA70" t="s">
        <v>69</v>
      </c>
      <c r="BUB70" t="s">
        <v>69</v>
      </c>
      <c r="BUC70" t="s">
        <v>69</v>
      </c>
      <c r="BUD70" t="s">
        <v>69</v>
      </c>
      <c r="BUE70" t="s">
        <v>69</v>
      </c>
      <c r="BUF70" t="s">
        <v>69</v>
      </c>
      <c r="BUG70" t="s">
        <v>69</v>
      </c>
      <c r="BUH70" t="s">
        <v>69</v>
      </c>
      <c r="BUI70" t="s">
        <v>69</v>
      </c>
      <c r="BUJ70" t="s">
        <v>69</v>
      </c>
      <c r="BUL70">
        <v>134</v>
      </c>
      <c r="BVA70" s="30">
        <v>40670</v>
      </c>
      <c r="BVL70" s="29">
        <v>0.47222222222222227</v>
      </c>
      <c r="BVZ70" t="s">
        <v>69</v>
      </c>
      <c r="BWA70" t="s">
        <v>2808</v>
      </c>
      <c r="BWB70" t="s">
        <v>69</v>
      </c>
      <c r="BWC70" t="s">
        <v>69</v>
      </c>
      <c r="BWD70" t="s">
        <v>69</v>
      </c>
      <c r="BWE70" t="s">
        <v>69</v>
      </c>
      <c r="BWF70" t="s">
        <v>69</v>
      </c>
      <c r="BWG70" t="s">
        <v>69</v>
      </c>
      <c r="BWH70" t="s">
        <v>69</v>
      </c>
      <c r="BWJ70">
        <v>30</v>
      </c>
      <c r="BWS70" s="30">
        <v>40640</v>
      </c>
      <c r="CGX70" t="s">
        <v>6597</v>
      </c>
      <c r="CGY70">
        <v>22</v>
      </c>
      <c r="CGZ70" t="s">
        <v>6598</v>
      </c>
      <c r="CHA70">
        <v>7958820</v>
      </c>
    </row>
    <row r="71" spans="1:9 1113:1985 2234:2237" x14ac:dyDescent="0.3">
      <c r="A71" t="s">
        <v>6784</v>
      </c>
      <c r="B71" t="s">
        <v>6696</v>
      </c>
      <c r="C71">
        <v>0</v>
      </c>
      <c r="E71" t="s">
        <v>6589</v>
      </c>
      <c r="F71" s="30">
        <v>41429</v>
      </c>
      <c r="G71" t="s">
        <v>6591</v>
      </c>
      <c r="H71" t="s">
        <v>6753</v>
      </c>
      <c r="I71" t="s">
        <v>5080</v>
      </c>
      <c r="APU71" t="s">
        <v>6593</v>
      </c>
      <c r="APV71" t="s">
        <v>6719</v>
      </c>
      <c r="APW71" t="s">
        <v>69</v>
      </c>
      <c r="APX71" t="s">
        <v>69</v>
      </c>
      <c r="APY71" t="s">
        <v>69</v>
      </c>
      <c r="APZ71" t="s">
        <v>69</v>
      </c>
      <c r="AQA71" t="s">
        <v>2808</v>
      </c>
      <c r="AQB71">
        <v>20</v>
      </c>
      <c r="AQC71" t="s">
        <v>22</v>
      </c>
      <c r="AQD71" t="s">
        <v>22</v>
      </c>
      <c r="AQE71" t="s">
        <v>22</v>
      </c>
      <c r="CGX71" t="s">
        <v>6597</v>
      </c>
      <c r="CGY71">
        <v>23</v>
      </c>
      <c r="CGZ71" t="s">
        <v>6598</v>
      </c>
      <c r="CHA71">
        <v>7958820</v>
      </c>
    </row>
    <row r="72" spans="1:9 1113:1985 2234:2237" x14ac:dyDescent="0.3">
      <c r="A72" t="s">
        <v>6785</v>
      </c>
      <c r="B72" t="s">
        <v>6696</v>
      </c>
      <c r="C72">
        <v>0</v>
      </c>
      <c r="E72" t="s">
        <v>6589</v>
      </c>
      <c r="F72" s="30">
        <v>41429</v>
      </c>
      <c r="G72" t="s">
        <v>6591</v>
      </c>
      <c r="H72" t="s">
        <v>6753</v>
      </c>
      <c r="I72" t="s">
        <v>5080</v>
      </c>
      <c r="APU72" t="s">
        <v>6593</v>
      </c>
      <c r="APV72" t="s">
        <v>6594</v>
      </c>
      <c r="APW72" t="s">
        <v>69</v>
      </c>
      <c r="APX72" t="s">
        <v>69</v>
      </c>
      <c r="APY72" t="s">
        <v>2808</v>
      </c>
      <c r="APZ72" t="s">
        <v>69</v>
      </c>
      <c r="AQA72" t="s">
        <v>69</v>
      </c>
      <c r="AQB72">
        <v>18</v>
      </c>
      <c r="AQC72" t="s">
        <v>22</v>
      </c>
      <c r="AQD72" t="s">
        <v>22</v>
      </c>
      <c r="AQE72" t="s">
        <v>247</v>
      </c>
      <c r="AVW72" t="s">
        <v>21</v>
      </c>
      <c r="AVX72" t="s">
        <v>6786</v>
      </c>
      <c r="AVY72" t="s">
        <v>27</v>
      </c>
      <c r="AVZ72" s="29">
        <v>0.75138888888888899</v>
      </c>
      <c r="AWA72" t="s">
        <v>254</v>
      </c>
      <c r="AWB72">
        <v>38</v>
      </c>
      <c r="AWC72" t="s">
        <v>6618</v>
      </c>
      <c r="AWD72" t="s">
        <v>69</v>
      </c>
      <c r="AWE72" t="s">
        <v>69</v>
      </c>
      <c r="AWF72" t="s">
        <v>69</v>
      </c>
      <c r="AWG72" t="s">
        <v>69</v>
      </c>
      <c r="AWH72" t="s">
        <v>69</v>
      </c>
      <c r="AWI72" t="s">
        <v>2808</v>
      </c>
      <c r="AXE72" t="s">
        <v>349</v>
      </c>
      <c r="AXG72" t="s">
        <v>273</v>
      </c>
      <c r="AXR72" t="s">
        <v>12</v>
      </c>
      <c r="AXS72" t="s">
        <v>6787</v>
      </c>
      <c r="AXT72" t="s">
        <v>27</v>
      </c>
      <c r="AXU72" s="29">
        <v>0.44722222222222219</v>
      </c>
      <c r="BRN72" t="s">
        <v>2808</v>
      </c>
      <c r="BRO72" t="s">
        <v>2808</v>
      </c>
      <c r="BRP72" t="s">
        <v>2808</v>
      </c>
      <c r="BRQ72" t="s">
        <v>2808</v>
      </c>
      <c r="BRR72" t="s">
        <v>2808</v>
      </c>
      <c r="BRS72" t="s">
        <v>69</v>
      </c>
      <c r="BRT72" t="s">
        <v>69</v>
      </c>
      <c r="BRU72" t="s">
        <v>69</v>
      </c>
      <c r="BRV72" t="s">
        <v>69</v>
      </c>
      <c r="BRW72" t="s">
        <v>69</v>
      </c>
      <c r="BRX72">
        <v>78</v>
      </c>
      <c r="BRY72">
        <v>120</v>
      </c>
      <c r="BRZ72">
        <v>80</v>
      </c>
      <c r="BSA72">
        <v>23</v>
      </c>
      <c r="BSB72">
        <v>36</v>
      </c>
      <c r="BSI72" t="s">
        <v>6786</v>
      </c>
      <c r="BSJ72" t="s">
        <v>6786</v>
      </c>
      <c r="BSK72" t="s">
        <v>6786</v>
      </c>
      <c r="BSL72" t="s">
        <v>6786</v>
      </c>
      <c r="BSM72" t="s">
        <v>6786</v>
      </c>
      <c r="BSS72" s="29">
        <v>0.91666666666666663</v>
      </c>
      <c r="BST72" s="29">
        <v>0.91666666666666663</v>
      </c>
      <c r="BSU72" s="29">
        <v>0.91666666666666663</v>
      </c>
      <c r="BSV72" s="29">
        <v>0.91666666666666663</v>
      </c>
      <c r="BSW72" s="29">
        <v>0.91666666666666663</v>
      </c>
      <c r="BTD72" t="s">
        <v>69</v>
      </c>
      <c r="BTE72" t="s">
        <v>2808</v>
      </c>
      <c r="BTF72" t="s">
        <v>69</v>
      </c>
      <c r="BTG72" t="s">
        <v>69</v>
      </c>
      <c r="BTI72" t="s">
        <v>6788</v>
      </c>
      <c r="BTV72" t="s">
        <v>69</v>
      </c>
      <c r="BTW72" t="s">
        <v>2808</v>
      </c>
      <c r="BTX72" t="s">
        <v>69</v>
      </c>
      <c r="BTY72" t="s">
        <v>69</v>
      </c>
      <c r="BTZ72" t="s">
        <v>69</v>
      </c>
      <c r="BUA72" t="s">
        <v>69</v>
      </c>
      <c r="BUB72" t="s">
        <v>69</v>
      </c>
      <c r="BUC72" t="s">
        <v>69</v>
      </c>
      <c r="BUD72" t="s">
        <v>69</v>
      </c>
      <c r="BUE72" t="s">
        <v>69</v>
      </c>
      <c r="BUF72" t="s">
        <v>69</v>
      </c>
      <c r="BUG72" t="s">
        <v>69</v>
      </c>
      <c r="BUH72" t="s">
        <v>69</v>
      </c>
      <c r="BUI72" t="s">
        <v>69</v>
      </c>
      <c r="BUJ72" t="s">
        <v>69</v>
      </c>
      <c r="BUL72">
        <v>133</v>
      </c>
      <c r="BVA72" t="s">
        <v>6787</v>
      </c>
      <c r="BVL72" s="29">
        <v>0.2722222222222222</v>
      </c>
      <c r="BVW72" t="s">
        <v>6701</v>
      </c>
      <c r="BVX72" t="s">
        <v>6789</v>
      </c>
      <c r="BVY72" t="s">
        <v>6790</v>
      </c>
      <c r="BVZ72" t="s">
        <v>69</v>
      </c>
      <c r="BWA72" t="s">
        <v>2808</v>
      </c>
      <c r="BWB72" t="s">
        <v>69</v>
      </c>
      <c r="BWC72" t="s">
        <v>69</v>
      </c>
      <c r="BWD72" t="s">
        <v>69</v>
      </c>
      <c r="BWE72" t="s">
        <v>69</v>
      </c>
      <c r="BWF72" t="s">
        <v>2808</v>
      </c>
      <c r="BWG72" t="s">
        <v>2808</v>
      </c>
      <c r="BWH72" t="s">
        <v>2808</v>
      </c>
      <c r="BWJ72">
        <v>30</v>
      </c>
      <c r="BWO72">
        <v>500</v>
      </c>
      <c r="BWP72" t="s">
        <v>6791</v>
      </c>
      <c r="BWQ72" t="s">
        <v>6791</v>
      </c>
      <c r="BWS72" t="s">
        <v>6787</v>
      </c>
      <c r="BWX72" t="s">
        <v>6787</v>
      </c>
      <c r="BWY72" t="s">
        <v>6787</v>
      </c>
      <c r="BWZ72" t="s">
        <v>6787</v>
      </c>
      <c r="BXB72" s="29">
        <v>0.44722222222222219</v>
      </c>
      <c r="BXG72" s="29">
        <v>0.44722222222222219</v>
      </c>
      <c r="BXH72" s="29">
        <v>0.44722222222222219</v>
      </c>
      <c r="BXI72" s="29">
        <v>0.44722222222222219</v>
      </c>
      <c r="CGX72" t="s">
        <v>6597</v>
      </c>
      <c r="CGY72">
        <v>24</v>
      </c>
      <c r="CGZ72" t="s">
        <v>6598</v>
      </c>
      <c r="CHA72">
        <v>7958820</v>
      </c>
    </row>
    <row r="73" spans="1:9 1113:1985 2234:2237" x14ac:dyDescent="0.3">
      <c r="A73" t="s">
        <v>6792</v>
      </c>
      <c r="B73" t="s">
        <v>6696</v>
      </c>
      <c r="C73">
        <v>0</v>
      </c>
      <c r="E73" t="s">
        <v>6589</v>
      </c>
      <c r="F73" s="30">
        <v>41429</v>
      </c>
      <c r="G73" t="s">
        <v>6591</v>
      </c>
      <c r="H73" t="s">
        <v>6753</v>
      </c>
      <c r="I73" t="s">
        <v>5080</v>
      </c>
      <c r="APU73" t="s">
        <v>6593</v>
      </c>
      <c r="APV73" t="s">
        <v>6594</v>
      </c>
      <c r="APW73" t="s">
        <v>69</v>
      </c>
      <c r="APX73" t="s">
        <v>69</v>
      </c>
      <c r="APY73" t="s">
        <v>2808</v>
      </c>
      <c r="APZ73" t="s">
        <v>69</v>
      </c>
      <c r="AQA73" t="s">
        <v>69</v>
      </c>
      <c r="AQB73">
        <v>20</v>
      </c>
      <c r="AQC73" t="s">
        <v>22</v>
      </c>
      <c r="AQD73" t="s">
        <v>22</v>
      </c>
      <c r="AQE73" t="s">
        <v>246</v>
      </c>
      <c r="AVW73" t="s">
        <v>21</v>
      </c>
      <c r="AVX73" s="30">
        <v>40944</v>
      </c>
      <c r="AVY73" t="s">
        <v>27</v>
      </c>
      <c r="AVZ73" s="29">
        <v>0.73958333333333337</v>
      </c>
      <c r="AWA73" t="s">
        <v>254</v>
      </c>
      <c r="AWB73">
        <v>40</v>
      </c>
      <c r="AWC73" t="s">
        <v>6618</v>
      </c>
      <c r="AWD73" t="s">
        <v>69</v>
      </c>
      <c r="AWE73" t="s">
        <v>69</v>
      </c>
      <c r="AWF73" t="s">
        <v>69</v>
      </c>
      <c r="AWG73" t="s">
        <v>69</v>
      </c>
      <c r="AWH73" t="s">
        <v>69</v>
      </c>
      <c r="AWI73" t="s">
        <v>2808</v>
      </c>
      <c r="AXE73" t="s">
        <v>349</v>
      </c>
      <c r="AXG73" t="s">
        <v>273</v>
      </c>
      <c r="AXR73" t="s">
        <v>12</v>
      </c>
      <c r="AXS73" s="30">
        <v>41004</v>
      </c>
      <c r="AXT73" t="s">
        <v>27</v>
      </c>
      <c r="AXU73" s="29">
        <v>0.36041666666666666</v>
      </c>
      <c r="BRN73" t="s">
        <v>2808</v>
      </c>
      <c r="BRO73" t="s">
        <v>2808</v>
      </c>
      <c r="BRP73" t="s">
        <v>2808</v>
      </c>
      <c r="BRQ73" t="s">
        <v>2808</v>
      </c>
      <c r="BRR73" t="s">
        <v>2808</v>
      </c>
      <c r="BRS73" t="s">
        <v>69</v>
      </c>
      <c r="BRT73" t="s">
        <v>69</v>
      </c>
      <c r="BRU73" t="s">
        <v>69</v>
      </c>
      <c r="BRV73" t="s">
        <v>69</v>
      </c>
      <c r="BRW73" t="s">
        <v>69</v>
      </c>
      <c r="BRX73">
        <v>74</v>
      </c>
      <c r="BRY73">
        <v>130</v>
      </c>
      <c r="BRZ73">
        <v>90</v>
      </c>
      <c r="BSA73">
        <v>18</v>
      </c>
      <c r="BSB73">
        <v>36.4</v>
      </c>
      <c r="BSI73" s="30">
        <v>40944</v>
      </c>
      <c r="BSJ73" s="30">
        <v>40944</v>
      </c>
      <c r="BSK73" s="30">
        <v>40944</v>
      </c>
      <c r="BSL73" s="30">
        <v>40944</v>
      </c>
      <c r="BSM73" s="30">
        <v>40944</v>
      </c>
      <c r="BSS73" s="29">
        <v>0.73958333333333337</v>
      </c>
      <c r="BST73" s="29">
        <v>0.73958333333333337</v>
      </c>
      <c r="BSU73" s="29">
        <v>0.73958333333333337</v>
      </c>
      <c r="BSV73" s="29">
        <v>0.73958333333333337</v>
      </c>
      <c r="BSW73" s="29">
        <v>0.73958333333333337</v>
      </c>
      <c r="BTD73" t="s">
        <v>69</v>
      </c>
      <c r="BTE73" t="s">
        <v>2808</v>
      </c>
      <c r="BTF73" t="s">
        <v>69</v>
      </c>
      <c r="BTG73" t="s">
        <v>69</v>
      </c>
      <c r="BTI73" s="30">
        <v>40944</v>
      </c>
      <c r="BTM73" s="29">
        <v>0.73958333333333337</v>
      </c>
      <c r="BTV73" t="s">
        <v>69</v>
      </c>
      <c r="BTW73" t="s">
        <v>2808</v>
      </c>
      <c r="BTX73" t="s">
        <v>69</v>
      </c>
      <c r="BTY73" t="s">
        <v>69</v>
      </c>
      <c r="BTZ73" t="s">
        <v>69</v>
      </c>
      <c r="BUA73" t="s">
        <v>69</v>
      </c>
      <c r="BUB73" t="s">
        <v>69</v>
      </c>
      <c r="BUC73" t="s">
        <v>69</v>
      </c>
      <c r="BUD73" t="s">
        <v>69</v>
      </c>
      <c r="BUE73" t="s">
        <v>69</v>
      </c>
      <c r="BUF73" t="s">
        <v>69</v>
      </c>
      <c r="BUG73" t="s">
        <v>69</v>
      </c>
      <c r="BUH73" t="s">
        <v>69</v>
      </c>
      <c r="BUI73" t="s">
        <v>69</v>
      </c>
      <c r="BUJ73" t="s">
        <v>69</v>
      </c>
      <c r="BUL73">
        <v>219</v>
      </c>
      <c r="BVA73" s="30">
        <v>40944</v>
      </c>
      <c r="BVL73" s="29">
        <v>0.93541666666666667</v>
      </c>
      <c r="BVZ73" t="s">
        <v>69</v>
      </c>
      <c r="BWA73" t="s">
        <v>2808</v>
      </c>
      <c r="BWB73" t="s">
        <v>69</v>
      </c>
      <c r="BWC73" t="s">
        <v>69</v>
      </c>
      <c r="BWD73" t="s">
        <v>69</v>
      </c>
      <c r="BWE73" t="s">
        <v>69</v>
      </c>
      <c r="BWF73" t="s">
        <v>69</v>
      </c>
      <c r="BWG73" t="s">
        <v>69</v>
      </c>
      <c r="BWH73" t="s">
        <v>69</v>
      </c>
      <c r="BWJ73">
        <v>30</v>
      </c>
      <c r="BWS73" s="30">
        <v>40944</v>
      </c>
      <c r="BXB73" s="29">
        <v>0.73958333333333337</v>
      </c>
      <c r="CGX73" t="s">
        <v>6597</v>
      </c>
      <c r="CGY73">
        <v>25</v>
      </c>
      <c r="CGZ73" t="s">
        <v>6598</v>
      </c>
      <c r="CHA73">
        <v>7958820</v>
      </c>
    </row>
    <row r="74" spans="1:9 1113:1985 2234:2237" x14ac:dyDescent="0.3">
      <c r="A74" t="s">
        <v>6793</v>
      </c>
      <c r="B74" t="s">
        <v>6696</v>
      </c>
      <c r="C74">
        <v>0</v>
      </c>
      <c r="E74" t="s">
        <v>6589</v>
      </c>
      <c r="F74" s="30">
        <v>41429</v>
      </c>
      <c r="G74" t="s">
        <v>6591</v>
      </c>
      <c r="H74" t="s">
        <v>6753</v>
      </c>
      <c r="I74" t="s">
        <v>5080</v>
      </c>
      <c r="APU74" t="s">
        <v>6593</v>
      </c>
      <c r="APV74" t="s">
        <v>6594</v>
      </c>
      <c r="APW74" t="s">
        <v>69</v>
      </c>
      <c r="APX74" t="s">
        <v>69</v>
      </c>
      <c r="APY74" t="s">
        <v>2808</v>
      </c>
      <c r="APZ74" t="s">
        <v>69</v>
      </c>
      <c r="AQA74" t="s">
        <v>69</v>
      </c>
      <c r="AQB74">
        <v>26</v>
      </c>
      <c r="AQC74" t="s">
        <v>22</v>
      </c>
      <c r="AQD74" t="s">
        <v>22</v>
      </c>
      <c r="AQE74" t="s">
        <v>246</v>
      </c>
      <c r="AVW74" t="s">
        <v>21</v>
      </c>
      <c r="AVX74" t="s">
        <v>6794</v>
      </c>
      <c r="AVY74" t="s">
        <v>27</v>
      </c>
      <c r="AVZ74" s="29">
        <v>0.57638888888888895</v>
      </c>
      <c r="AWA74" t="s">
        <v>254</v>
      </c>
      <c r="AWB74">
        <v>40</v>
      </c>
      <c r="AWC74" t="s">
        <v>6618</v>
      </c>
      <c r="AWD74" t="s">
        <v>69</v>
      </c>
      <c r="AWE74" t="s">
        <v>69</v>
      </c>
      <c r="AWF74" t="s">
        <v>69</v>
      </c>
      <c r="AWG74" t="s">
        <v>69</v>
      </c>
      <c r="AWH74" t="s">
        <v>69</v>
      </c>
      <c r="AWI74" t="s">
        <v>2808</v>
      </c>
      <c r="AXE74" t="s">
        <v>349</v>
      </c>
      <c r="AXG74" t="s">
        <v>273</v>
      </c>
      <c r="AXR74" t="s">
        <v>12</v>
      </c>
      <c r="AXS74" t="s">
        <v>6795</v>
      </c>
      <c r="AXT74" t="s">
        <v>22</v>
      </c>
      <c r="BRN74" t="s">
        <v>2808</v>
      </c>
      <c r="BRO74" t="s">
        <v>2808</v>
      </c>
      <c r="BRP74" t="s">
        <v>2808</v>
      </c>
      <c r="BRQ74" t="s">
        <v>2808</v>
      </c>
      <c r="BRR74" t="s">
        <v>2808</v>
      </c>
      <c r="BRS74" t="s">
        <v>69</v>
      </c>
      <c r="BRT74" t="s">
        <v>69</v>
      </c>
      <c r="BRU74" t="s">
        <v>69</v>
      </c>
      <c r="BRV74" t="s">
        <v>69</v>
      </c>
      <c r="BRW74" t="s">
        <v>69</v>
      </c>
      <c r="BRX74">
        <v>84</v>
      </c>
      <c r="BRY74">
        <v>140</v>
      </c>
      <c r="BRZ74">
        <v>90</v>
      </c>
      <c r="BSA74">
        <v>24</v>
      </c>
      <c r="BSB74">
        <v>36</v>
      </c>
      <c r="BSI74" t="s">
        <v>6794</v>
      </c>
      <c r="BSJ74" t="s">
        <v>6794</v>
      </c>
      <c r="BSK74" t="s">
        <v>6794</v>
      </c>
      <c r="BSL74" t="s">
        <v>6794</v>
      </c>
      <c r="BSM74" t="s">
        <v>6794</v>
      </c>
      <c r="BSS74" s="29">
        <v>0.44444444444444442</v>
      </c>
      <c r="BST74" s="29">
        <v>0.44444444444444442</v>
      </c>
      <c r="BSU74" s="29">
        <v>0.44444444444444442</v>
      </c>
      <c r="BSV74" s="29">
        <v>0.44444444444444442</v>
      </c>
      <c r="BSW74" s="29">
        <v>0.44444444444444442</v>
      </c>
      <c r="BTD74" t="s">
        <v>69</v>
      </c>
      <c r="BTE74" t="s">
        <v>2808</v>
      </c>
      <c r="BTF74" t="s">
        <v>69</v>
      </c>
      <c r="BTG74" t="s">
        <v>69</v>
      </c>
      <c r="BTI74" t="s">
        <v>6794</v>
      </c>
      <c r="BTM74" s="29">
        <v>0.44444444444444442</v>
      </c>
      <c r="BTV74" t="s">
        <v>69</v>
      </c>
      <c r="BTW74" t="s">
        <v>69</v>
      </c>
      <c r="BTX74" t="s">
        <v>69</v>
      </c>
      <c r="BTY74" t="s">
        <v>69</v>
      </c>
      <c r="BTZ74" t="s">
        <v>69</v>
      </c>
      <c r="BUA74" t="s">
        <v>69</v>
      </c>
      <c r="BUB74" t="s">
        <v>69</v>
      </c>
      <c r="BUC74" t="s">
        <v>69</v>
      </c>
      <c r="BUD74" t="s">
        <v>69</v>
      </c>
      <c r="BUE74" t="s">
        <v>69</v>
      </c>
      <c r="BUF74" t="s">
        <v>69</v>
      </c>
      <c r="BUG74" t="s">
        <v>69</v>
      </c>
      <c r="BUH74" t="s">
        <v>69</v>
      </c>
      <c r="BUI74" t="s">
        <v>69</v>
      </c>
      <c r="BUJ74" t="s">
        <v>69</v>
      </c>
      <c r="BVW74" t="s">
        <v>6771</v>
      </c>
      <c r="BVX74" t="s">
        <v>6796</v>
      </c>
      <c r="BVY74" t="s">
        <v>6789</v>
      </c>
      <c r="BVZ74" t="s">
        <v>69</v>
      </c>
      <c r="BWA74" t="s">
        <v>2808</v>
      </c>
      <c r="BWB74" t="s">
        <v>69</v>
      </c>
      <c r="BWC74" t="s">
        <v>69</v>
      </c>
      <c r="BWD74" t="s">
        <v>69</v>
      </c>
      <c r="BWE74" t="s">
        <v>69</v>
      </c>
      <c r="BWF74" t="s">
        <v>2808</v>
      </c>
      <c r="BWG74" t="s">
        <v>2808</v>
      </c>
      <c r="BWH74" t="s">
        <v>2808</v>
      </c>
      <c r="BWJ74">
        <v>30</v>
      </c>
      <c r="BWO74" t="s">
        <v>6797</v>
      </c>
      <c r="BWP74" t="s">
        <v>6798</v>
      </c>
      <c r="BWQ74" t="s">
        <v>6799</v>
      </c>
      <c r="BWS74" t="s">
        <v>6795</v>
      </c>
      <c r="BWX74" t="s">
        <v>6795</v>
      </c>
      <c r="BWY74" t="s">
        <v>6795</v>
      </c>
      <c r="BWZ74" t="s">
        <v>6795</v>
      </c>
      <c r="BXB74" s="29">
        <v>0.41666666666666669</v>
      </c>
      <c r="BXG74" s="29">
        <v>0.41666666666666669</v>
      </c>
      <c r="BXH74" s="29">
        <v>0.41666666666666669</v>
      </c>
      <c r="BXI74" s="29">
        <v>0.41666666666666669</v>
      </c>
      <c r="CGX74" t="s">
        <v>6597</v>
      </c>
      <c r="CGY74">
        <v>26</v>
      </c>
      <c r="CGZ74" t="s">
        <v>6598</v>
      </c>
      <c r="CHA74">
        <v>7958820</v>
      </c>
    </row>
    <row r="75" spans="1:9 1113:1985 2234:2237" x14ac:dyDescent="0.3">
      <c r="A75" t="s">
        <v>6800</v>
      </c>
      <c r="B75" t="s">
        <v>6696</v>
      </c>
      <c r="C75">
        <v>0</v>
      </c>
      <c r="E75" t="s">
        <v>6589</v>
      </c>
      <c r="F75" s="30">
        <v>41429</v>
      </c>
      <c r="G75" t="s">
        <v>6591</v>
      </c>
      <c r="H75" t="s">
        <v>6697</v>
      </c>
      <c r="I75" t="s">
        <v>5080</v>
      </c>
      <c r="APU75" t="s">
        <v>6593</v>
      </c>
      <c r="APV75" t="s">
        <v>6594</v>
      </c>
      <c r="APW75" t="s">
        <v>69</v>
      </c>
      <c r="APX75" t="s">
        <v>69</v>
      </c>
      <c r="APY75" t="s">
        <v>2808</v>
      </c>
      <c r="APZ75" t="s">
        <v>69</v>
      </c>
      <c r="AQA75" t="s">
        <v>69</v>
      </c>
      <c r="AQB75">
        <v>38</v>
      </c>
      <c r="AQC75" t="s">
        <v>22</v>
      </c>
      <c r="AQD75" t="s">
        <v>22</v>
      </c>
      <c r="AQE75" t="s">
        <v>22</v>
      </c>
      <c r="AVW75" t="s">
        <v>21</v>
      </c>
      <c r="AVX75" s="30">
        <v>40825</v>
      </c>
      <c r="AVY75" t="s">
        <v>27</v>
      </c>
      <c r="AVZ75" s="29">
        <v>0.30555555555555552</v>
      </c>
      <c r="AWA75" t="s">
        <v>254</v>
      </c>
      <c r="AWB75">
        <v>38</v>
      </c>
      <c r="AWC75" t="s">
        <v>6618</v>
      </c>
      <c r="AWD75" t="s">
        <v>69</v>
      </c>
      <c r="AWE75" t="s">
        <v>69</v>
      </c>
      <c r="AWF75" t="s">
        <v>69</v>
      </c>
      <c r="AWG75" t="s">
        <v>69</v>
      </c>
      <c r="AWH75" t="s">
        <v>69</v>
      </c>
      <c r="AWI75" t="s">
        <v>2808</v>
      </c>
      <c r="AXE75" t="s">
        <v>349</v>
      </c>
      <c r="AXG75" t="s">
        <v>273</v>
      </c>
      <c r="AXR75" t="s">
        <v>12</v>
      </c>
      <c r="AXS75" s="30">
        <v>40825</v>
      </c>
      <c r="AXT75" t="s">
        <v>27</v>
      </c>
      <c r="AXU75" s="29">
        <v>8.3333333333333329E-2</v>
      </c>
      <c r="BRN75" t="s">
        <v>69</v>
      </c>
      <c r="BRO75" t="s">
        <v>2808</v>
      </c>
      <c r="BRP75" t="s">
        <v>2808</v>
      </c>
      <c r="BRQ75" t="s">
        <v>2808</v>
      </c>
      <c r="BRR75" t="s">
        <v>2808</v>
      </c>
      <c r="BRS75" t="s">
        <v>69</v>
      </c>
      <c r="BRT75" t="s">
        <v>69</v>
      </c>
      <c r="BRU75" t="s">
        <v>69</v>
      </c>
      <c r="BRV75" t="s">
        <v>69</v>
      </c>
      <c r="BRW75" t="s">
        <v>69</v>
      </c>
      <c r="BRX75">
        <v>80</v>
      </c>
      <c r="BRY75">
        <v>130</v>
      </c>
      <c r="BRZ75">
        <v>90</v>
      </c>
      <c r="BSA75">
        <v>20</v>
      </c>
      <c r="BSB75">
        <v>35</v>
      </c>
      <c r="BSI75" t="s">
        <v>6801</v>
      </c>
      <c r="BSJ75" t="s">
        <v>6801</v>
      </c>
      <c r="BSK75" t="s">
        <v>6801</v>
      </c>
      <c r="BSL75" t="s">
        <v>6801</v>
      </c>
      <c r="BSM75" t="s">
        <v>6801</v>
      </c>
      <c r="BSS75" s="29">
        <v>0.30555555555555552</v>
      </c>
      <c r="BST75" s="29">
        <v>0.30555555555555552</v>
      </c>
      <c r="BSU75" s="29">
        <v>0.30555555555555552</v>
      </c>
      <c r="BSV75" s="29">
        <v>0.30555555555555552</v>
      </c>
      <c r="BSW75" s="29">
        <v>0.30555555555555552</v>
      </c>
      <c r="BTD75" t="s">
        <v>2808</v>
      </c>
      <c r="BTE75" t="s">
        <v>69</v>
      </c>
      <c r="BTF75" t="s">
        <v>69</v>
      </c>
      <c r="BTG75" t="s">
        <v>69</v>
      </c>
      <c r="BTH75" t="s">
        <v>6801</v>
      </c>
      <c r="BTV75" t="s">
        <v>69</v>
      </c>
      <c r="BTW75" t="s">
        <v>69</v>
      </c>
      <c r="BTX75" t="s">
        <v>69</v>
      </c>
      <c r="BTY75" t="s">
        <v>69</v>
      </c>
      <c r="BTZ75" t="s">
        <v>69</v>
      </c>
      <c r="BUA75" t="s">
        <v>69</v>
      </c>
      <c r="BUB75" t="s">
        <v>69</v>
      </c>
      <c r="BUC75" t="s">
        <v>69</v>
      </c>
      <c r="BUD75" t="s">
        <v>69</v>
      </c>
      <c r="BUE75" t="s">
        <v>69</v>
      </c>
      <c r="BUF75" t="s">
        <v>69</v>
      </c>
      <c r="BUG75" t="s">
        <v>69</v>
      </c>
      <c r="BUH75" t="s">
        <v>69</v>
      </c>
      <c r="BUI75" t="s">
        <v>69</v>
      </c>
      <c r="BUJ75" t="s">
        <v>69</v>
      </c>
      <c r="BVW75" t="s">
        <v>6701</v>
      </c>
      <c r="BVZ75" t="s">
        <v>69</v>
      </c>
      <c r="BWA75" t="s">
        <v>69</v>
      </c>
      <c r="BWB75" t="s">
        <v>69</v>
      </c>
      <c r="BWC75" t="s">
        <v>69</v>
      </c>
      <c r="BWD75" t="s">
        <v>69</v>
      </c>
      <c r="BWE75" t="s">
        <v>69</v>
      </c>
      <c r="BWF75" t="s">
        <v>2808</v>
      </c>
      <c r="BWG75" t="s">
        <v>69</v>
      </c>
      <c r="BWH75" t="s">
        <v>69</v>
      </c>
      <c r="BWO75" t="s">
        <v>6717</v>
      </c>
      <c r="BWX75" t="s">
        <v>6801</v>
      </c>
      <c r="BXG75" s="29">
        <v>0.33333333333333331</v>
      </c>
      <c r="CGX75" t="s">
        <v>6597</v>
      </c>
      <c r="CGY75">
        <v>27</v>
      </c>
      <c r="CGZ75" t="s">
        <v>6598</v>
      </c>
      <c r="CHA75">
        <v>7958820</v>
      </c>
    </row>
    <row r="76" spans="1:9 1113:1985 2234:2237" x14ac:dyDescent="0.3">
      <c r="A76" t="s">
        <v>6802</v>
      </c>
      <c r="B76" t="s">
        <v>6696</v>
      </c>
      <c r="C76">
        <v>0</v>
      </c>
      <c r="E76" t="s">
        <v>6589</v>
      </c>
      <c r="F76" s="30">
        <v>41429</v>
      </c>
      <c r="G76" t="s">
        <v>6803</v>
      </c>
      <c r="H76" t="s">
        <v>6697</v>
      </c>
      <c r="I76" t="s">
        <v>5080</v>
      </c>
      <c r="APU76" t="s">
        <v>6593</v>
      </c>
      <c r="APV76" t="s">
        <v>6594</v>
      </c>
      <c r="APW76" t="s">
        <v>69</v>
      </c>
      <c r="APX76" t="s">
        <v>69</v>
      </c>
      <c r="APY76" t="s">
        <v>2808</v>
      </c>
      <c r="APZ76" t="s">
        <v>69</v>
      </c>
      <c r="AQA76" t="s">
        <v>69</v>
      </c>
      <c r="AQB76">
        <v>25</v>
      </c>
      <c r="AQC76" t="s">
        <v>237</v>
      </c>
      <c r="AQD76" t="s">
        <v>220</v>
      </c>
      <c r="AQE76" t="s">
        <v>246</v>
      </c>
      <c r="AVW76" t="s">
        <v>21</v>
      </c>
      <c r="AVX76" t="s">
        <v>6804</v>
      </c>
      <c r="AVY76" t="s">
        <v>27</v>
      </c>
      <c r="AVZ76" s="29">
        <v>0.88541666666666663</v>
      </c>
      <c r="AWA76" t="s">
        <v>254</v>
      </c>
      <c r="AWB76">
        <v>40</v>
      </c>
      <c r="AWC76" t="s">
        <v>6618</v>
      </c>
      <c r="AWD76" t="s">
        <v>69</v>
      </c>
      <c r="AWE76" t="s">
        <v>69</v>
      </c>
      <c r="AWF76" t="s">
        <v>69</v>
      </c>
      <c r="AWG76" t="s">
        <v>69</v>
      </c>
      <c r="AWH76" t="s">
        <v>69</v>
      </c>
      <c r="AWI76" t="s">
        <v>2808</v>
      </c>
      <c r="AXE76" t="s">
        <v>349</v>
      </c>
      <c r="AXG76" t="s">
        <v>273</v>
      </c>
      <c r="AXR76" t="s">
        <v>12</v>
      </c>
      <c r="AXS76" t="s">
        <v>6805</v>
      </c>
      <c r="AXT76" t="s">
        <v>22</v>
      </c>
      <c r="BRI76" t="s">
        <v>6722</v>
      </c>
      <c r="BRN76" t="s">
        <v>2808</v>
      </c>
      <c r="BRO76" t="s">
        <v>2808</v>
      </c>
      <c r="BRP76" t="s">
        <v>2808</v>
      </c>
      <c r="BRQ76" t="s">
        <v>2808</v>
      </c>
      <c r="BRR76" t="s">
        <v>2808</v>
      </c>
      <c r="BRS76" t="s">
        <v>2808</v>
      </c>
      <c r="BRT76" t="s">
        <v>69</v>
      </c>
      <c r="BRU76" t="s">
        <v>69</v>
      </c>
      <c r="BRV76" t="s">
        <v>69</v>
      </c>
      <c r="BRW76" t="s">
        <v>69</v>
      </c>
      <c r="BRX76">
        <v>88</v>
      </c>
      <c r="BRY76">
        <v>136</v>
      </c>
      <c r="BRZ76">
        <v>87</v>
      </c>
      <c r="BSA76">
        <v>20</v>
      </c>
      <c r="BSB76">
        <v>36</v>
      </c>
      <c r="BSC76">
        <v>85</v>
      </c>
      <c r="BSD76">
        <v>162</v>
      </c>
      <c r="BSI76" t="s">
        <v>6804</v>
      </c>
      <c r="BSJ76" t="s">
        <v>6804</v>
      </c>
      <c r="BSK76" t="s">
        <v>6804</v>
      </c>
      <c r="BSL76" t="s">
        <v>6804</v>
      </c>
      <c r="BSM76" t="s">
        <v>6804</v>
      </c>
      <c r="BSN76" t="s">
        <v>6804</v>
      </c>
      <c r="BSS76" s="29">
        <v>0.55555555555555558</v>
      </c>
      <c r="BST76" s="29">
        <v>0.55555555555555558</v>
      </c>
      <c r="BSU76" s="29">
        <v>0.55555555555555558</v>
      </c>
      <c r="BSV76" s="29">
        <v>0.55555555555555558</v>
      </c>
      <c r="BSW76" s="29">
        <v>0.55555555555555558</v>
      </c>
      <c r="BSX76" s="29">
        <v>0.55555555555555558</v>
      </c>
      <c r="BTC76" t="s">
        <v>6623</v>
      </c>
      <c r="BTD76" t="s">
        <v>2808</v>
      </c>
      <c r="BTE76" t="s">
        <v>69</v>
      </c>
      <c r="BTF76" t="s">
        <v>69</v>
      </c>
      <c r="BTG76" t="s">
        <v>2808</v>
      </c>
      <c r="BTH76" t="s">
        <v>6804</v>
      </c>
      <c r="BTK76" t="s">
        <v>6804</v>
      </c>
      <c r="BTL76" s="29">
        <v>0.55555555555555558</v>
      </c>
      <c r="BTO76" s="29">
        <v>0.55555555555555558</v>
      </c>
      <c r="BTP76" t="s">
        <v>6749</v>
      </c>
      <c r="BTV76" t="s">
        <v>2808</v>
      </c>
      <c r="BTW76" t="s">
        <v>69</v>
      </c>
      <c r="BTX76" t="s">
        <v>69</v>
      </c>
      <c r="BTY76" t="s">
        <v>69</v>
      </c>
      <c r="BTZ76" t="s">
        <v>69</v>
      </c>
      <c r="BUA76" t="s">
        <v>2808</v>
      </c>
      <c r="BUB76" t="s">
        <v>69</v>
      </c>
      <c r="BUC76" t="s">
        <v>69</v>
      </c>
      <c r="BUD76" t="s">
        <v>69</v>
      </c>
      <c r="BUE76" t="s">
        <v>69</v>
      </c>
      <c r="BUF76" t="s">
        <v>69</v>
      </c>
      <c r="BUG76" t="s">
        <v>2808</v>
      </c>
      <c r="BUH76" t="s">
        <v>69</v>
      </c>
      <c r="BUI76" t="s">
        <v>69</v>
      </c>
      <c r="BUJ76" t="s">
        <v>69</v>
      </c>
      <c r="BUK76" t="s">
        <v>6804</v>
      </c>
      <c r="BUP76">
        <v>10.6</v>
      </c>
      <c r="BVE76" t="s">
        <v>6804</v>
      </c>
      <c r="BVP76" s="29">
        <v>0.44375000000000003</v>
      </c>
      <c r="BVW76" t="s">
        <v>6806</v>
      </c>
      <c r="BVX76" t="s">
        <v>6701</v>
      </c>
      <c r="BVY76" t="s">
        <v>6715</v>
      </c>
      <c r="BVZ76" t="s">
        <v>69</v>
      </c>
      <c r="BWA76" t="s">
        <v>69</v>
      </c>
      <c r="BWB76" t="s">
        <v>69</v>
      </c>
      <c r="BWC76" t="s">
        <v>69</v>
      </c>
      <c r="BWD76" t="s">
        <v>69</v>
      </c>
      <c r="BWE76" t="s">
        <v>69</v>
      </c>
      <c r="BWF76" t="s">
        <v>2808</v>
      </c>
      <c r="BWG76" t="s">
        <v>2808</v>
      </c>
      <c r="BWH76" t="s">
        <v>2808</v>
      </c>
      <c r="BWO76" t="s">
        <v>6751</v>
      </c>
      <c r="BWP76" t="s">
        <v>6717</v>
      </c>
      <c r="BWQ76" t="s">
        <v>6807</v>
      </c>
      <c r="BWX76" t="s">
        <v>6804</v>
      </c>
      <c r="BWY76" t="s">
        <v>6804</v>
      </c>
      <c r="BWZ76" t="s">
        <v>6804</v>
      </c>
      <c r="CGX76" t="s">
        <v>6597</v>
      </c>
      <c r="CGY76">
        <v>28</v>
      </c>
      <c r="CGZ76" t="s">
        <v>6598</v>
      </c>
      <c r="CHA76">
        <v>7958820</v>
      </c>
    </row>
    <row r="77" spans="1:9 1113:1985 2234:2237" x14ac:dyDescent="0.3">
      <c r="A77" t="s">
        <v>6808</v>
      </c>
      <c r="B77" t="s">
        <v>6696</v>
      </c>
      <c r="C77">
        <v>0</v>
      </c>
      <c r="E77" t="s">
        <v>6589</v>
      </c>
      <c r="F77" s="30">
        <v>41429</v>
      </c>
      <c r="G77" t="s">
        <v>6591</v>
      </c>
      <c r="H77" t="s">
        <v>6697</v>
      </c>
      <c r="I77" t="s">
        <v>5080</v>
      </c>
      <c r="APU77" t="s">
        <v>6593</v>
      </c>
      <c r="APV77" t="s">
        <v>6594</v>
      </c>
      <c r="APW77" t="s">
        <v>69</v>
      </c>
      <c r="APX77" t="s">
        <v>69</v>
      </c>
      <c r="APY77" t="s">
        <v>2808</v>
      </c>
      <c r="APZ77" t="s">
        <v>69</v>
      </c>
      <c r="AQA77" t="s">
        <v>69</v>
      </c>
      <c r="AQB77">
        <v>14</v>
      </c>
      <c r="AQC77" t="s">
        <v>236</v>
      </c>
      <c r="AQD77" t="s">
        <v>240</v>
      </c>
      <c r="AQE77" t="s">
        <v>246</v>
      </c>
      <c r="AVW77" t="s">
        <v>21</v>
      </c>
      <c r="AVX77" s="30">
        <v>40729</v>
      </c>
      <c r="AVY77" t="s">
        <v>27</v>
      </c>
      <c r="AVZ77" s="29">
        <v>0.94444444444444453</v>
      </c>
      <c r="AWA77" t="s">
        <v>254</v>
      </c>
      <c r="AWB77">
        <v>39</v>
      </c>
      <c r="AWC77" t="s">
        <v>6618</v>
      </c>
      <c r="AWD77" t="s">
        <v>69</v>
      </c>
      <c r="AWE77" t="s">
        <v>69</v>
      </c>
      <c r="AWF77" t="s">
        <v>69</v>
      </c>
      <c r="AWG77" t="s">
        <v>69</v>
      </c>
      <c r="AWH77" t="s">
        <v>69</v>
      </c>
      <c r="AWI77" t="s">
        <v>2808</v>
      </c>
      <c r="AXE77" t="s">
        <v>349</v>
      </c>
      <c r="AXG77" t="s">
        <v>273</v>
      </c>
      <c r="AXR77" t="s">
        <v>12</v>
      </c>
      <c r="AXS77" s="30">
        <v>40821</v>
      </c>
      <c r="AXT77" t="s">
        <v>22</v>
      </c>
      <c r="BRN77" t="s">
        <v>2808</v>
      </c>
      <c r="BRO77" t="s">
        <v>2808</v>
      </c>
      <c r="BRP77" t="s">
        <v>2808</v>
      </c>
      <c r="BRQ77" t="s">
        <v>2808</v>
      </c>
      <c r="BRR77" t="s">
        <v>2808</v>
      </c>
      <c r="BRS77" t="s">
        <v>69</v>
      </c>
      <c r="BRT77" t="s">
        <v>69</v>
      </c>
      <c r="BRU77" t="s">
        <v>69</v>
      </c>
      <c r="BRV77" t="s">
        <v>69</v>
      </c>
      <c r="BRW77" t="s">
        <v>69</v>
      </c>
      <c r="BRX77">
        <v>66</v>
      </c>
      <c r="BRY77">
        <v>139</v>
      </c>
      <c r="BRZ77">
        <v>107</v>
      </c>
      <c r="BSA77">
        <v>20</v>
      </c>
      <c r="BSB77">
        <v>36</v>
      </c>
      <c r="BSI77" s="30">
        <v>40729</v>
      </c>
      <c r="BSJ77" s="30">
        <v>40729</v>
      </c>
      <c r="BSK77" s="30">
        <v>40729</v>
      </c>
      <c r="BSL77" s="30">
        <v>40729</v>
      </c>
      <c r="BSM77" s="30">
        <v>40729</v>
      </c>
      <c r="BTD77" t="s">
        <v>2808</v>
      </c>
      <c r="BTE77" t="s">
        <v>69</v>
      </c>
      <c r="BTF77" t="s">
        <v>69</v>
      </c>
      <c r="BTG77" t="s">
        <v>69</v>
      </c>
      <c r="BTH77" s="30">
        <v>40729</v>
      </c>
      <c r="BTP77" t="s">
        <v>6749</v>
      </c>
      <c r="BTQ77" t="s">
        <v>6712</v>
      </c>
      <c r="BTR77" t="s">
        <v>6676</v>
      </c>
      <c r="BTV77" t="s">
        <v>2808</v>
      </c>
      <c r="BTW77" t="s">
        <v>69</v>
      </c>
      <c r="BTX77" t="s">
        <v>69</v>
      </c>
      <c r="BTY77" t="s">
        <v>69</v>
      </c>
      <c r="BTZ77" t="s">
        <v>69</v>
      </c>
      <c r="BUA77" t="s">
        <v>2808</v>
      </c>
      <c r="BUB77" t="s">
        <v>2808</v>
      </c>
      <c r="BUC77" t="s">
        <v>2808</v>
      </c>
      <c r="BUD77" t="s">
        <v>69</v>
      </c>
      <c r="BUE77" t="s">
        <v>69</v>
      </c>
      <c r="BUF77" t="s">
        <v>69</v>
      </c>
      <c r="BUG77" t="s">
        <v>2808</v>
      </c>
      <c r="BUH77" t="s">
        <v>69</v>
      </c>
      <c r="BUI77" t="s">
        <v>69</v>
      </c>
      <c r="BUJ77" t="s">
        <v>69</v>
      </c>
      <c r="BUP77">
        <v>10.3</v>
      </c>
      <c r="BUQ77">
        <v>23.3</v>
      </c>
      <c r="BUR77">
        <v>78</v>
      </c>
      <c r="BUZ77" s="30">
        <v>40791</v>
      </c>
      <c r="BVE77" s="30">
        <v>40791</v>
      </c>
      <c r="BVF77" s="30">
        <v>40791</v>
      </c>
      <c r="BVG77" s="30">
        <v>40791</v>
      </c>
      <c r="BVW77" t="s">
        <v>6771</v>
      </c>
      <c r="BVX77" t="s">
        <v>6809</v>
      </c>
      <c r="BVY77" t="s">
        <v>6810</v>
      </c>
      <c r="BVZ77" t="s">
        <v>69</v>
      </c>
      <c r="BWA77" t="s">
        <v>2808</v>
      </c>
      <c r="BWB77" t="s">
        <v>69</v>
      </c>
      <c r="BWC77" t="s">
        <v>69</v>
      </c>
      <c r="BWD77" t="s">
        <v>69</v>
      </c>
      <c r="BWE77" t="s">
        <v>2808</v>
      </c>
      <c r="BWF77" t="s">
        <v>2808</v>
      </c>
      <c r="BWG77" t="s">
        <v>2808</v>
      </c>
      <c r="BWH77" t="s">
        <v>2808</v>
      </c>
      <c r="BWJ77">
        <v>50</v>
      </c>
      <c r="BWO77" t="s">
        <v>6707</v>
      </c>
      <c r="BWP77" t="s">
        <v>6780</v>
      </c>
      <c r="BWQ77" t="s">
        <v>6811</v>
      </c>
      <c r="BWS77" s="30">
        <v>40760</v>
      </c>
      <c r="BWX77" s="30">
        <v>40760</v>
      </c>
      <c r="BWY77" s="30">
        <v>40760</v>
      </c>
      <c r="BWZ77" s="30">
        <v>40760</v>
      </c>
      <c r="BXB77" s="29">
        <v>0.375</v>
      </c>
      <c r="BXG77" s="29">
        <v>0.375</v>
      </c>
      <c r="BXH77" s="29">
        <v>0.375</v>
      </c>
      <c r="BXI77" s="29">
        <v>0.375</v>
      </c>
      <c r="CGX77" t="s">
        <v>6597</v>
      </c>
      <c r="CGY77">
        <v>29</v>
      </c>
      <c r="CGZ77" t="s">
        <v>6598</v>
      </c>
      <c r="CHA77">
        <v>7958820</v>
      </c>
    </row>
    <row r="78" spans="1:9 1113:1985 2234:2237" x14ac:dyDescent="0.3">
      <c r="A78" t="s">
        <v>6812</v>
      </c>
      <c r="B78" t="s">
        <v>6588</v>
      </c>
      <c r="C78">
        <v>0</v>
      </c>
      <c r="E78" t="s">
        <v>6813</v>
      </c>
      <c r="F78" t="s">
        <v>6814</v>
      </c>
      <c r="G78" t="s">
        <v>6815</v>
      </c>
      <c r="H78" t="s">
        <v>6816</v>
      </c>
      <c r="I78" t="s">
        <v>5059</v>
      </c>
      <c r="APU78" t="s">
        <v>6593</v>
      </c>
      <c r="APV78" t="s">
        <v>6601</v>
      </c>
      <c r="APW78" t="s">
        <v>69</v>
      </c>
      <c r="APX78" t="s">
        <v>2808</v>
      </c>
      <c r="APY78" t="s">
        <v>69</v>
      </c>
      <c r="APZ78" t="s">
        <v>69</v>
      </c>
      <c r="AQA78" t="s">
        <v>69</v>
      </c>
      <c r="AQB78">
        <v>37</v>
      </c>
      <c r="AQC78" t="s">
        <v>237</v>
      </c>
      <c r="AQD78" t="s">
        <v>220</v>
      </c>
      <c r="AQE78" t="s">
        <v>246</v>
      </c>
      <c r="ATA78" t="s">
        <v>21</v>
      </c>
      <c r="ATB78" s="30">
        <v>40341</v>
      </c>
      <c r="ATC78" t="s">
        <v>22</v>
      </c>
      <c r="ATE78" t="s">
        <v>254</v>
      </c>
      <c r="ATF78">
        <v>28</v>
      </c>
      <c r="ATG78" t="s">
        <v>6595</v>
      </c>
      <c r="ATH78" t="s">
        <v>69</v>
      </c>
      <c r="ATI78" t="s">
        <v>69</v>
      </c>
      <c r="ATJ78" t="s">
        <v>69</v>
      </c>
      <c r="ATK78" t="s">
        <v>69</v>
      </c>
      <c r="ATL78" t="s">
        <v>2808</v>
      </c>
      <c r="ATM78" t="s">
        <v>69</v>
      </c>
      <c r="ATO78" t="s">
        <v>274</v>
      </c>
      <c r="ATQ78">
        <v>3</v>
      </c>
      <c r="ATR78" t="s">
        <v>69</v>
      </c>
      <c r="ATS78" t="s">
        <v>69</v>
      </c>
      <c r="ATT78" t="s">
        <v>2808</v>
      </c>
      <c r="ATU78" t="s">
        <v>69</v>
      </c>
      <c r="ATV78" t="s">
        <v>69</v>
      </c>
      <c r="ATX78" t="s">
        <v>69</v>
      </c>
      <c r="BHM78" t="s">
        <v>2808</v>
      </c>
      <c r="BHN78" t="s">
        <v>2808</v>
      </c>
      <c r="BHO78" t="s">
        <v>2808</v>
      </c>
      <c r="BHP78" t="s">
        <v>2808</v>
      </c>
      <c r="BHQ78" t="s">
        <v>2808</v>
      </c>
      <c r="BHR78" t="s">
        <v>69</v>
      </c>
      <c r="BHS78" t="s">
        <v>69</v>
      </c>
      <c r="BHT78" t="s">
        <v>69</v>
      </c>
      <c r="BHU78">
        <v>86</v>
      </c>
      <c r="BHV78">
        <v>70</v>
      </c>
      <c r="BHW78">
        <v>100</v>
      </c>
      <c r="BHX78">
        <v>26</v>
      </c>
      <c r="BHY78">
        <v>36</v>
      </c>
      <c r="BIC78" s="30">
        <v>40341</v>
      </c>
      <c r="BID78" s="30">
        <v>40341</v>
      </c>
      <c r="BIE78" s="30">
        <v>40341</v>
      </c>
      <c r="BIF78" s="30">
        <v>40341</v>
      </c>
      <c r="BIG78" s="30">
        <v>40341</v>
      </c>
      <c r="BIW78" t="s">
        <v>69</v>
      </c>
      <c r="BIX78" t="s">
        <v>69</v>
      </c>
      <c r="BIY78" t="s">
        <v>69</v>
      </c>
      <c r="BIZ78" t="s">
        <v>69</v>
      </c>
      <c r="BJA78" t="s">
        <v>69</v>
      </c>
      <c r="BJB78" t="s">
        <v>69</v>
      </c>
      <c r="BJC78" t="s">
        <v>69</v>
      </c>
      <c r="CGX78" t="s">
        <v>6597</v>
      </c>
      <c r="CGY78">
        <v>1</v>
      </c>
      <c r="CGZ78" t="s">
        <v>6598</v>
      </c>
      <c r="CHA78">
        <v>7659261</v>
      </c>
    </row>
    <row r="79" spans="1:9 1113:1985 2234:2237" x14ac:dyDescent="0.3">
      <c r="A79" t="s">
        <v>6817</v>
      </c>
      <c r="B79" t="s">
        <v>6588</v>
      </c>
      <c r="C79">
        <v>0</v>
      </c>
      <c r="E79" t="s">
        <v>6813</v>
      </c>
      <c r="F79" t="s">
        <v>6814</v>
      </c>
      <c r="G79" t="s">
        <v>6815</v>
      </c>
      <c r="H79" t="s">
        <v>6818</v>
      </c>
      <c r="I79" t="s">
        <v>5059</v>
      </c>
      <c r="APU79" t="s">
        <v>6593</v>
      </c>
      <c r="APV79" t="s">
        <v>6601</v>
      </c>
      <c r="APW79" t="s">
        <v>69</v>
      </c>
      <c r="APX79" t="s">
        <v>2808</v>
      </c>
      <c r="APY79" t="s">
        <v>69</v>
      </c>
      <c r="APZ79" t="s">
        <v>69</v>
      </c>
      <c r="AQA79" t="s">
        <v>69</v>
      </c>
      <c r="AQB79">
        <v>38</v>
      </c>
      <c r="AQC79" t="s">
        <v>22</v>
      </c>
      <c r="AQD79" t="s">
        <v>22</v>
      </c>
      <c r="AQE79" t="s">
        <v>248</v>
      </c>
      <c r="ATA79" t="s">
        <v>21</v>
      </c>
      <c r="ATB79" t="s">
        <v>6819</v>
      </c>
      <c r="ATC79" t="s">
        <v>22</v>
      </c>
      <c r="ATE79" t="s">
        <v>22</v>
      </c>
      <c r="ATG79" t="s">
        <v>6595</v>
      </c>
      <c r="ATH79" t="s">
        <v>69</v>
      </c>
      <c r="ATI79" t="s">
        <v>69</v>
      </c>
      <c r="ATJ79" t="s">
        <v>69</v>
      </c>
      <c r="ATK79" t="s">
        <v>69</v>
      </c>
      <c r="ATL79" t="s">
        <v>2808</v>
      </c>
      <c r="ATM79" t="s">
        <v>69</v>
      </c>
      <c r="ATO79" t="s">
        <v>273</v>
      </c>
      <c r="ATY79" t="s">
        <v>12</v>
      </c>
      <c r="ATZ79" t="s">
        <v>6820</v>
      </c>
      <c r="AUA79" t="s">
        <v>22</v>
      </c>
      <c r="BHM79" t="s">
        <v>69</v>
      </c>
      <c r="BHN79" t="s">
        <v>69</v>
      </c>
      <c r="BHO79" t="s">
        <v>69</v>
      </c>
      <c r="BHP79" t="s">
        <v>69</v>
      </c>
      <c r="BHQ79" t="s">
        <v>69</v>
      </c>
      <c r="BHR79" t="s">
        <v>69</v>
      </c>
      <c r="BHS79" t="s">
        <v>69</v>
      </c>
      <c r="BHT79" t="s">
        <v>69</v>
      </c>
      <c r="BIT79" t="s">
        <v>6701</v>
      </c>
      <c r="BIU79" t="s">
        <v>6821</v>
      </c>
      <c r="BIV79" t="s">
        <v>6822</v>
      </c>
      <c r="BIW79" t="s">
        <v>69</v>
      </c>
      <c r="BIX79" t="s">
        <v>69</v>
      </c>
      <c r="BIY79" t="s">
        <v>69</v>
      </c>
      <c r="BIZ79" t="s">
        <v>69</v>
      </c>
      <c r="BJA79" t="s">
        <v>2808</v>
      </c>
      <c r="BJB79" t="s">
        <v>2808</v>
      </c>
      <c r="BJC79" t="s">
        <v>2808</v>
      </c>
      <c r="BJH79">
        <v>500</v>
      </c>
      <c r="BJI79">
        <v>500</v>
      </c>
      <c r="BJJ79" t="s">
        <v>6823</v>
      </c>
      <c r="BJO79" t="s">
        <v>6824</v>
      </c>
      <c r="BJP79" t="s">
        <v>6824</v>
      </c>
      <c r="BJQ79" t="s">
        <v>6824</v>
      </c>
      <c r="CGX79" t="s">
        <v>6597</v>
      </c>
      <c r="CGY79">
        <v>2</v>
      </c>
      <c r="CGZ79" t="s">
        <v>6598</v>
      </c>
      <c r="CHA79">
        <v>7659261</v>
      </c>
    </row>
    <row r="80" spans="1:9 1113:1985 2234:2237" x14ac:dyDescent="0.3">
      <c r="A80" t="s">
        <v>6825</v>
      </c>
      <c r="B80" t="s">
        <v>6588</v>
      </c>
      <c r="C80">
        <v>0</v>
      </c>
      <c r="E80" t="s">
        <v>6813</v>
      </c>
      <c r="F80" t="s">
        <v>6814</v>
      </c>
      <c r="G80" t="s">
        <v>6815</v>
      </c>
      <c r="H80" t="s">
        <v>6816</v>
      </c>
      <c r="I80" t="s">
        <v>5059</v>
      </c>
      <c r="APU80" t="s">
        <v>6593</v>
      </c>
      <c r="APV80" t="s">
        <v>6594</v>
      </c>
      <c r="APW80" t="s">
        <v>69</v>
      </c>
      <c r="APX80" t="s">
        <v>69</v>
      </c>
      <c r="APY80" t="s">
        <v>2808</v>
      </c>
      <c r="APZ80" t="s">
        <v>69</v>
      </c>
      <c r="AQA80" t="s">
        <v>69</v>
      </c>
      <c r="AQB80">
        <v>19</v>
      </c>
      <c r="AQC80" t="s">
        <v>22</v>
      </c>
      <c r="AQD80" t="s">
        <v>22</v>
      </c>
      <c r="AQE80" t="s">
        <v>22</v>
      </c>
      <c r="AVW80" t="s">
        <v>21</v>
      </c>
      <c r="AVX80" t="s">
        <v>6826</v>
      </c>
      <c r="AVY80" t="s">
        <v>22</v>
      </c>
      <c r="AWA80" t="s">
        <v>254</v>
      </c>
      <c r="AWB80">
        <v>36</v>
      </c>
      <c r="AWC80" t="s">
        <v>6595</v>
      </c>
      <c r="AWD80" t="s">
        <v>69</v>
      </c>
      <c r="AWE80" t="s">
        <v>69</v>
      </c>
      <c r="AWF80" t="s">
        <v>69</v>
      </c>
      <c r="AWG80" t="s">
        <v>69</v>
      </c>
      <c r="AWH80" t="s">
        <v>2808</v>
      </c>
      <c r="AWI80" t="s">
        <v>69</v>
      </c>
      <c r="AWK80" t="s">
        <v>274</v>
      </c>
      <c r="AWM80" t="s">
        <v>6827</v>
      </c>
      <c r="AWN80" t="s">
        <v>2808</v>
      </c>
      <c r="AWO80" t="s">
        <v>69</v>
      </c>
      <c r="AWP80" t="s">
        <v>69</v>
      </c>
      <c r="AWQ80" t="s">
        <v>69</v>
      </c>
      <c r="AWR80" t="s">
        <v>69</v>
      </c>
      <c r="AWS80" t="s">
        <v>2808</v>
      </c>
      <c r="AWT80" t="s">
        <v>6828</v>
      </c>
      <c r="AWU80" t="s">
        <v>69</v>
      </c>
      <c r="BNV80" t="s">
        <v>2808</v>
      </c>
      <c r="BNW80" t="s">
        <v>2808</v>
      </c>
      <c r="BNX80" t="s">
        <v>2808</v>
      </c>
      <c r="BNY80" t="s">
        <v>2808</v>
      </c>
      <c r="BNZ80" t="s">
        <v>2808</v>
      </c>
      <c r="BOA80" t="s">
        <v>69</v>
      </c>
      <c r="BOB80" t="s">
        <v>69</v>
      </c>
      <c r="BOC80" t="s">
        <v>69</v>
      </c>
      <c r="BOD80">
        <v>70</v>
      </c>
      <c r="BOE80">
        <v>90</v>
      </c>
      <c r="BOF80">
        <v>120</v>
      </c>
      <c r="BOG80">
        <v>16</v>
      </c>
      <c r="BOH80">
        <v>36.5</v>
      </c>
      <c r="BOL80" t="s">
        <v>6829</v>
      </c>
      <c r="BOM80" t="s">
        <v>6829</v>
      </c>
      <c r="BON80" t="s">
        <v>6829</v>
      </c>
      <c r="BOO80" t="s">
        <v>6829</v>
      </c>
      <c r="BOP80" t="s">
        <v>6829</v>
      </c>
      <c r="BPE80" t="s">
        <v>69</v>
      </c>
      <c r="BPF80" t="s">
        <v>69</v>
      </c>
      <c r="BPG80" t="s">
        <v>69</v>
      </c>
      <c r="BPH80" t="s">
        <v>69</v>
      </c>
      <c r="BPI80" t="s">
        <v>69</v>
      </c>
      <c r="BPJ80" t="s">
        <v>69</v>
      </c>
      <c r="BPK80" t="s">
        <v>69</v>
      </c>
      <c r="BPL80" t="s">
        <v>69</v>
      </c>
      <c r="BQG80" t="s">
        <v>69</v>
      </c>
      <c r="BQH80" t="s">
        <v>2808</v>
      </c>
      <c r="BQI80" t="s">
        <v>69</v>
      </c>
      <c r="BQJ80" t="s">
        <v>69</v>
      </c>
      <c r="BQK80" t="s">
        <v>69</v>
      </c>
      <c r="BQL80" t="s">
        <v>69</v>
      </c>
      <c r="BQM80" t="s">
        <v>69</v>
      </c>
      <c r="BQO80">
        <v>10</v>
      </c>
      <c r="BQV80" s="30">
        <v>41064</v>
      </c>
      <c r="CGX80" t="s">
        <v>6597</v>
      </c>
      <c r="CGY80">
        <v>3</v>
      </c>
      <c r="CGZ80" t="s">
        <v>6598</v>
      </c>
      <c r="CHA80">
        <v>7659261</v>
      </c>
    </row>
    <row r="81" spans="1:9 1113:2031 2052:2237" x14ac:dyDescent="0.3">
      <c r="A81" t="s">
        <v>6830</v>
      </c>
      <c r="B81" t="s">
        <v>6588</v>
      </c>
      <c r="C81">
        <v>0</v>
      </c>
      <c r="E81" t="s">
        <v>6813</v>
      </c>
      <c r="F81" t="s">
        <v>6814</v>
      </c>
      <c r="G81" t="s">
        <v>6815</v>
      </c>
      <c r="H81" t="s">
        <v>6818</v>
      </c>
      <c r="I81" t="s">
        <v>5059</v>
      </c>
      <c r="APU81" t="s">
        <v>6593</v>
      </c>
      <c r="APV81" t="s">
        <v>6601</v>
      </c>
      <c r="APW81" t="s">
        <v>69</v>
      </c>
      <c r="APX81" t="s">
        <v>2808</v>
      </c>
      <c r="APY81" t="s">
        <v>69</v>
      </c>
      <c r="APZ81" t="s">
        <v>69</v>
      </c>
      <c r="AQA81" t="s">
        <v>69</v>
      </c>
      <c r="AQB81">
        <v>30</v>
      </c>
      <c r="AQC81" t="s">
        <v>22</v>
      </c>
      <c r="AQD81" t="s">
        <v>22</v>
      </c>
      <c r="AQE81" t="s">
        <v>22</v>
      </c>
      <c r="ATA81" t="s">
        <v>21</v>
      </c>
      <c r="ATB81" t="s">
        <v>6831</v>
      </c>
      <c r="ATC81" t="s">
        <v>22</v>
      </c>
      <c r="ATE81" t="s">
        <v>22</v>
      </c>
      <c r="ATG81" t="s">
        <v>6595</v>
      </c>
      <c r="ATH81" t="s">
        <v>69</v>
      </c>
      <c r="ATI81" t="s">
        <v>69</v>
      </c>
      <c r="ATJ81" t="s">
        <v>69</v>
      </c>
      <c r="ATK81" t="s">
        <v>69</v>
      </c>
      <c r="ATL81" t="s">
        <v>2808</v>
      </c>
      <c r="ATM81" t="s">
        <v>69</v>
      </c>
      <c r="ATO81" t="s">
        <v>274</v>
      </c>
      <c r="ATQ81" t="s">
        <v>6618</v>
      </c>
      <c r="ATR81" t="s">
        <v>69</v>
      </c>
      <c r="ATS81" t="s">
        <v>69</v>
      </c>
      <c r="ATT81" t="s">
        <v>69</v>
      </c>
      <c r="ATU81" t="s">
        <v>69</v>
      </c>
      <c r="ATV81" t="s">
        <v>69</v>
      </c>
      <c r="ATX81" t="s">
        <v>2808</v>
      </c>
      <c r="BHM81" t="s">
        <v>69</v>
      </c>
      <c r="BHN81" t="s">
        <v>69</v>
      </c>
      <c r="BHO81" t="s">
        <v>69</v>
      </c>
      <c r="BHP81" t="s">
        <v>69</v>
      </c>
      <c r="BHQ81" t="s">
        <v>69</v>
      </c>
      <c r="BHR81" t="s">
        <v>69</v>
      </c>
      <c r="BHS81" t="s">
        <v>69</v>
      </c>
      <c r="BHT81" t="s">
        <v>69</v>
      </c>
      <c r="BIW81" t="s">
        <v>69</v>
      </c>
      <c r="BIX81" t="s">
        <v>69</v>
      </c>
      <c r="BIY81" t="s">
        <v>69</v>
      </c>
      <c r="BIZ81" t="s">
        <v>69</v>
      </c>
      <c r="BJA81" t="s">
        <v>69</v>
      </c>
      <c r="BJB81" t="s">
        <v>69</v>
      </c>
      <c r="BJC81" t="s">
        <v>69</v>
      </c>
      <c r="CGX81" t="s">
        <v>6597</v>
      </c>
      <c r="CGY81">
        <v>4</v>
      </c>
      <c r="CGZ81" t="s">
        <v>6598</v>
      </c>
      <c r="CHA81">
        <v>7659261</v>
      </c>
    </row>
    <row r="82" spans="1:9 1113:2031 2052:2237" x14ac:dyDescent="0.3">
      <c r="A82" t="s">
        <v>6832</v>
      </c>
      <c r="B82" t="s">
        <v>6588</v>
      </c>
      <c r="C82">
        <v>0</v>
      </c>
      <c r="E82" t="s">
        <v>6813</v>
      </c>
      <c r="F82" t="s">
        <v>6814</v>
      </c>
      <c r="G82" t="s">
        <v>6815</v>
      </c>
      <c r="H82" t="s">
        <v>6816</v>
      </c>
      <c r="I82" t="s">
        <v>5059</v>
      </c>
      <c r="APU82" t="s">
        <v>6593</v>
      </c>
      <c r="APV82" t="s">
        <v>6601</v>
      </c>
      <c r="APW82" t="s">
        <v>69</v>
      </c>
      <c r="APX82" t="s">
        <v>2808</v>
      </c>
      <c r="APY82" t="s">
        <v>69</v>
      </c>
      <c r="APZ82" t="s">
        <v>69</v>
      </c>
      <c r="AQA82" t="s">
        <v>69</v>
      </c>
      <c r="AQB82">
        <v>34</v>
      </c>
      <c r="AQC82" t="s">
        <v>22</v>
      </c>
      <c r="AQD82" t="s">
        <v>22</v>
      </c>
      <c r="AQE82" t="s">
        <v>22</v>
      </c>
      <c r="ATA82" t="s">
        <v>21</v>
      </c>
      <c r="ATB82" t="s">
        <v>6833</v>
      </c>
      <c r="ATC82" t="s">
        <v>22</v>
      </c>
      <c r="ATE82" t="s">
        <v>22</v>
      </c>
      <c r="ATG82" t="s">
        <v>6595</v>
      </c>
      <c r="ATH82" t="s">
        <v>69</v>
      </c>
      <c r="ATI82" t="s">
        <v>69</v>
      </c>
      <c r="ATJ82" t="s">
        <v>69</v>
      </c>
      <c r="ATK82" t="s">
        <v>69</v>
      </c>
      <c r="ATL82" t="s">
        <v>2808</v>
      </c>
      <c r="ATM82" t="s">
        <v>69</v>
      </c>
      <c r="ATO82" t="s">
        <v>274</v>
      </c>
      <c r="ATQ82" t="s">
        <v>6618</v>
      </c>
      <c r="ATR82" t="s">
        <v>69</v>
      </c>
      <c r="ATS82" t="s">
        <v>69</v>
      </c>
      <c r="ATT82" t="s">
        <v>69</v>
      </c>
      <c r="ATU82" t="s">
        <v>69</v>
      </c>
      <c r="ATV82" t="s">
        <v>69</v>
      </c>
      <c r="ATX82" t="s">
        <v>2808</v>
      </c>
      <c r="BHM82" t="s">
        <v>69</v>
      </c>
      <c r="BHN82" t="s">
        <v>69</v>
      </c>
      <c r="BHO82" t="s">
        <v>69</v>
      </c>
      <c r="BHP82" t="s">
        <v>69</v>
      </c>
      <c r="BHQ82" t="s">
        <v>69</v>
      </c>
      <c r="BHR82" t="s">
        <v>69</v>
      </c>
      <c r="BHS82" t="s">
        <v>69</v>
      </c>
      <c r="BHT82" t="s">
        <v>69</v>
      </c>
      <c r="BIW82" t="s">
        <v>69</v>
      </c>
      <c r="BIX82" t="s">
        <v>69</v>
      </c>
      <c r="BIY82" t="s">
        <v>69</v>
      </c>
      <c r="BIZ82" t="s">
        <v>69</v>
      </c>
      <c r="BJA82" t="s">
        <v>69</v>
      </c>
      <c r="BJB82" t="s">
        <v>69</v>
      </c>
      <c r="BJC82" t="s">
        <v>69</v>
      </c>
      <c r="CGX82" t="s">
        <v>6597</v>
      </c>
      <c r="CGY82">
        <v>5</v>
      </c>
      <c r="CGZ82" t="s">
        <v>6598</v>
      </c>
      <c r="CHA82">
        <v>7659261</v>
      </c>
    </row>
    <row r="83" spans="1:9 1113:2031 2052:2237" x14ac:dyDescent="0.3">
      <c r="A83" t="s">
        <v>6834</v>
      </c>
      <c r="B83" t="s">
        <v>6588</v>
      </c>
      <c r="C83">
        <v>0</v>
      </c>
      <c r="E83" t="s">
        <v>6813</v>
      </c>
      <c r="F83" t="s">
        <v>6814</v>
      </c>
      <c r="G83" t="s">
        <v>6815</v>
      </c>
      <c r="H83" t="s">
        <v>6818</v>
      </c>
      <c r="I83" t="s">
        <v>5059</v>
      </c>
      <c r="APU83" t="s">
        <v>6593</v>
      </c>
      <c r="APV83" t="s">
        <v>6601</v>
      </c>
      <c r="APW83" t="s">
        <v>69</v>
      </c>
      <c r="APX83" t="s">
        <v>2808</v>
      </c>
      <c r="APY83" t="s">
        <v>69</v>
      </c>
      <c r="APZ83" t="s">
        <v>69</v>
      </c>
      <c r="AQA83" t="s">
        <v>69</v>
      </c>
      <c r="AQB83">
        <v>37</v>
      </c>
      <c r="AQC83" t="s">
        <v>22</v>
      </c>
      <c r="AQD83" t="s">
        <v>22</v>
      </c>
      <c r="AQE83" t="s">
        <v>22</v>
      </c>
      <c r="ATA83" t="s">
        <v>21</v>
      </c>
      <c r="ATB83" s="30">
        <v>40341</v>
      </c>
      <c r="ATC83" t="s">
        <v>22</v>
      </c>
      <c r="ATE83" t="s">
        <v>22</v>
      </c>
      <c r="ATG83" t="s">
        <v>6595</v>
      </c>
      <c r="ATH83" t="s">
        <v>69</v>
      </c>
      <c r="ATI83" t="s">
        <v>69</v>
      </c>
      <c r="ATJ83" t="s">
        <v>69</v>
      </c>
      <c r="ATK83" t="s">
        <v>69</v>
      </c>
      <c r="ATL83" t="s">
        <v>2808</v>
      </c>
      <c r="ATM83" t="s">
        <v>69</v>
      </c>
      <c r="ATO83" t="s">
        <v>274</v>
      </c>
      <c r="ATQ83">
        <v>3</v>
      </c>
      <c r="ATR83" t="s">
        <v>69</v>
      </c>
      <c r="ATS83" t="s">
        <v>69</v>
      </c>
      <c r="ATT83" t="s">
        <v>2808</v>
      </c>
      <c r="ATU83" t="s">
        <v>69</v>
      </c>
      <c r="ATV83" t="s">
        <v>69</v>
      </c>
      <c r="ATX83" t="s">
        <v>69</v>
      </c>
      <c r="BHM83" t="s">
        <v>69</v>
      </c>
      <c r="BHN83" t="s">
        <v>69</v>
      </c>
      <c r="BHO83" t="s">
        <v>69</v>
      </c>
      <c r="BHP83" t="s">
        <v>69</v>
      </c>
      <c r="BHQ83" t="s">
        <v>69</v>
      </c>
      <c r="BHR83" t="s">
        <v>69</v>
      </c>
      <c r="BHS83" t="s">
        <v>69</v>
      </c>
      <c r="BHT83" t="s">
        <v>69</v>
      </c>
      <c r="BIW83" t="s">
        <v>69</v>
      </c>
      <c r="BIX83" t="s">
        <v>69</v>
      </c>
      <c r="BIY83" t="s">
        <v>69</v>
      </c>
      <c r="BIZ83" t="s">
        <v>69</v>
      </c>
      <c r="BJA83" t="s">
        <v>69</v>
      </c>
      <c r="BJB83" t="s">
        <v>69</v>
      </c>
      <c r="BJC83" t="s">
        <v>69</v>
      </c>
      <c r="CGX83" t="s">
        <v>6597</v>
      </c>
      <c r="CGY83">
        <v>6</v>
      </c>
      <c r="CGZ83" t="s">
        <v>6598</v>
      </c>
      <c r="CHA83">
        <v>7659261</v>
      </c>
    </row>
    <row r="84" spans="1:9 1113:2031 2052:2237" x14ac:dyDescent="0.3">
      <c r="A84" t="s">
        <v>6835</v>
      </c>
      <c r="B84" t="s">
        <v>6588</v>
      </c>
      <c r="C84">
        <v>0</v>
      </c>
      <c r="E84" t="s">
        <v>6813</v>
      </c>
      <c r="F84" t="s">
        <v>6814</v>
      </c>
      <c r="G84" t="s">
        <v>6815</v>
      </c>
      <c r="H84" t="s">
        <v>6816</v>
      </c>
      <c r="I84" t="s">
        <v>5059</v>
      </c>
      <c r="APU84" t="s">
        <v>6593</v>
      </c>
      <c r="APV84" t="s">
        <v>6601</v>
      </c>
      <c r="APW84" t="s">
        <v>69</v>
      </c>
      <c r="APX84" t="s">
        <v>2808</v>
      </c>
      <c r="APY84" t="s">
        <v>69</v>
      </c>
      <c r="APZ84" t="s">
        <v>69</v>
      </c>
      <c r="AQA84" t="s">
        <v>69</v>
      </c>
      <c r="AQB84">
        <v>21</v>
      </c>
      <c r="AQC84" t="s">
        <v>22</v>
      </c>
      <c r="AQD84" t="s">
        <v>22</v>
      </c>
      <c r="AQE84" t="s">
        <v>22</v>
      </c>
      <c r="ATA84" t="s">
        <v>21</v>
      </c>
      <c r="ATB84" t="s">
        <v>6836</v>
      </c>
      <c r="ATC84" t="s">
        <v>22</v>
      </c>
      <c r="ATE84" t="s">
        <v>22</v>
      </c>
      <c r="ATG84" t="s">
        <v>6595</v>
      </c>
      <c r="ATH84" t="s">
        <v>69</v>
      </c>
      <c r="ATI84" t="s">
        <v>69</v>
      </c>
      <c r="ATJ84" t="s">
        <v>69</v>
      </c>
      <c r="ATK84" t="s">
        <v>69</v>
      </c>
      <c r="ATL84" t="s">
        <v>2808</v>
      </c>
      <c r="ATM84" t="s">
        <v>69</v>
      </c>
      <c r="ATO84" t="s">
        <v>274</v>
      </c>
      <c r="ATQ84">
        <v>3</v>
      </c>
      <c r="ATR84" t="s">
        <v>69</v>
      </c>
      <c r="ATS84" t="s">
        <v>69</v>
      </c>
      <c r="ATT84" t="s">
        <v>2808</v>
      </c>
      <c r="ATU84" t="s">
        <v>69</v>
      </c>
      <c r="ATV84" t="s">
        <v>69</v>
      </c>
      <c r="ATX84" t="s">
        <v>69</v>
      </c>
      <c r="BHM84" t="s">
        <v>69</v>
      </c>
      <c r="BHN84" t="s">
        <v>69</v>
      </c>
      <c r="BHO84" t="s">
        <v>69</v>
      </c>
      <c r="BHP84" t="s">
        <v>69</v>
      </c>
      <c r="BHQ84" t="s">
        <v>69</v>
      </c>
      <c r="BHR84" t="s">
        <v>69</v>
      </c>
      <c r="BHS84" t="s">
        <v>69</v>
      </c>
      <c r="BHT84" t="s">
        <v>69</v>
      </c>
      <c r="BIW84" t="s">
        <v>69</v>
      </c>
      <c r="BIX84" t="s">
        <v>69</v>
      </c>
      <c r="BIY84" t="s">
        <v>69</v>
      </c>
      <c r="BIZ84" t="s">
        <v>69</v>
      </c>
      <c r="BJA84" t="s">
        <v>69</v>
      </c>
      <c r="BJB84" t="s">
        <v>69</v>
      </c>
      <c r="BJC84" t="s">
        <v>69</v>
      </c>
      <c r="CGX84" t="s">
        <v>6597</v>
      </c>
      <c r="CGY84">
        <v>7</v>
      </c>
      <c r="CGZ84" t="s">
        <v>6598</v>
      </c>
      <c r="CHA84">
        <v>7659261</v>
      </c>
    </row>
    <row r="85" spans="1:9 1113:2031 2052:2237" x14ac:dyDescent="0.3">
      <c r="A85" t="s">
        <v>6837</v>
      </c>
      <c r="B85" t="s">
        <v>6588</v>
      </c>
      <c r="C85">
        <v>0</v>
      </c>
      <c r="E85" t="s">
        <v>6813</v>
      </c>
      <c r="F85" t="s">
        <v>6814</v>
      </c>
      <c r="G85" t="s">
        <v>6815</v>
      </c>
      <c r="H85" t="s">
        <v>6818</v>
      </c>
      <c r="I85" t="s">
        <v>5059</v>
      </c>
      <c r="APU85" t="s">
        <v>6593</v>
      </c>
      <c r="APV85" t="s">
        <v>6601</v>
      </c>
      <c r="APW85" t="s">
        <v>69</v>
      </c>
      <c r="APX85" t="s">
        <v>2808</v>
      </c>
      <c r="APY85" t="s">
        <v>69</v>
      </c>
      <c r="APZ85" t="s">
        <v>69</v>
      </c>
      <c r="AQA85" t="s">
        <v>69</v>
      </c>
      <c r="AQB85">
        <v>17</v>
      </c>
      <c r="AQC85" t="s">
        <v>22</v>
      </c>
      <c r="AQD85" t="s">
        <v>22</v>
      </c>
      <c r="AQE85" t="s">
        <v>22</v>
      </c>
      <c r="ATA85" t="s">
        <v>21</v>
      </c>
      <c r="ATB85" t="s">
        <v>6838</v>
      </c>
      <c r="ATC85" t="s">
        <v>22</v>
      </c>
      <c r="ATE85" t="s">
        <v>22</v>
      </c>
      <c r="ATG85" t="s">
        <v>6595</v>
      </c>
      <c r="ATH85" t="s">
        <v>69</v>
      </c>
      <c r="ATI85" t="s">
        <v>69</v>
      </c>
      <c r="ATJ85" t="s">
        <v>69</v>
      </c>
      <c r="ATK85" t="s">
        <v>69</v>
      </c>
      <c r="ATL85" t="s">
        <v>2808</v>
      </c>
      <c r="ATM85" t="s">
        <v>69</v>
      </c>
      <c r="ATO85" t="s">
        <v>274</v>
      </c>
      <c r="ATQ85">
        <v>99</v>
      </c>
      <c r="ATR85" t="s">
        <v>69</v>
      </c>
      <c r="ATS85" t="s">
        <v>69</v>
      </c>
      <c r="ATT85" t="s">
        <v>69</v>
      </c>
      <c r="ATU85" t="s">
        <v>69</v>
      </c>
      <c r="ATV85" t="s">
        <v>2808</v>
      </c>
      <c r="ATW85" t="s">
        <v>6839</v>
      </c>
      <c r="ATX85" t="s">
        <v>69</v>
      </c>
      <c r="BHM85" t="s">
        <v>69</v>
      </c>
      <c r="BHN85" t="s">
        <v>69</v>
      </c>
      <c r="BHO85" t="s">
        <v>69</v>
      </c>
      <c r="BHP85" t="s">
        <v>69</v>
      </c>
      <c r="BHQ85" t="s">
        <v>69</v>
      </c>
      <c r="BHR85" t="s">
        <v>69</v>
      </c>
      <c r="BHS85" t="s">
        <v>69</v>
      </c>
      <c r="BHT85" t="s">
        <v>69</v>
      </c>
      <c r="BIW85" t="s">
        <v>69</v>
      </c>
      <c r="BIX85" t="s">
        <v>69</v>
      </c>
      <c r="BIY85" t="s">
        <v>69</v>
      </c>
      <c r="BIZ85" t="s">
        <v>69</v>
      </c>
      <c r="BJA85" t="s">
        <v>69</v>
      </c>
      <c r="BJB85" t="s">
        <v>69</v>
      </c>
      <c r="BJC85" t="s">
        <v>69</v>
      </c>
      <c r="CGX85" t="s">
        <v>6597</v>
      </c>
      <c r="CGY85">
        <v>8</v>
      </c>
      <c r="CGZ85" t="s">
        <v>6598</v>
      </c>
      <c r="CHA85">
        <v>7659261</v>
      </c>
    </row>
    <row r="86" spans="1:9 1113:2031 2052:2237" x14ac:dyDescent="0.3">
      <c r="A86" t="s">
        <v>6840</v>
      </c>
      <c r="B86" t="s">
        <v>6588</v>
      </c>
      <c r="C86">
        <v>0</v>
      </c>
      <c r="E86" t="s">
        <v>6813</v>
      </c>
      <c r="F86" t="s">
        <v>6814</v>
      </c>
      <c r="G86" t="s">
        <v>6815</v>
      </c>
      <c r="H86" t="s">
        <v>6841</v>
      </c>
      <c r="I86" t="s">
        <v>5059</v>
      </c>
      <c r="APU86" t="s">
        <v>6593</v>
      </c>
      <c r="APV86" t="s">
        <v>6601</v>
      </c>
      <c r="APW86" t="s">
        <v>69</v>
      </c>
      <c r="APX86" t="s">
        <v>2808</v>
      </c>
      <c r="APY86" t="s">
        <v>69</v>
      </c>
      <c r="APZ86" t="s">
        <v>69</v>
      </c>
      <c r="AQA86" t="s">
        <v>69</v>
      </c>
      <c r="AQB86">
        <v>19</v>
      </c>
      <c r="AQC86" t="s">
        <v>22</v>
      </c>
      <c r="AQD86" t="s">
        <v>22</v>
      </c>
      <c r="AQE86" t="s">
        <v>22</v>
      </c>
      <c r="ATA86" t="s">
        <v>21</v>
      </c>
      <c r="ATB86" t="s">
        <v>6831</v>
      </c>
      <c r="ATC86" t="s">
        <v>22</v>
      </c>
      <c r="ATE86" t="s">
        <v>22</v>
      </c>
      <c r="ATG86" t="s">
        <v>6595</v>
      </c>
      <c r="ATH86" t="s">
        <v>69</v>
      </c>
      <c r="ATI86" t="s">
        <v>69</v>
      </c>
      <c r="ATJ86" t="s">
        <v>69</v>
      </c>
      <c r="ATK86" t="s">
        <v>69</v>
      </c>
      <c r="ATL86" t="s">
        <v>2808</v>
      </c>
      <c r="ATM86" t="s">
        <v>69</v>
      </c>
      <c r="ATO86" t="s">
        <v>274</v>
      </c>
      <c r="ATQ86">
        <v>3</v>
      </c>
      <c r="ATR86" t="s">
        <v>69</v>
      </c>
      <c r="ATS86" t="s">
        <v>69</v>
      </c>
      <c r="ATT86" t="s">
        <v>2808</v>
      </c>
      <c r="ATU86" t="s">
        <v>69</v>
      </c>
      <c r="ATV86" t="s">
        <v>69</v>
      </c>
      <c r="ATX86" t="s">
        <v>69</v>
      </c>
      <c r="BHM86" t="s">
        <v>69</v>
      </c>
      <c r="BHN86" t="s">
        <v>69</v>
      </c>
      <c r="BHO86" t="s">
        <v>69</v>
      </c>
      <c r="BHP86" t="s">
        <v>69</v>
      </c>
      <c r="BHQ86" t="s">
        <v>69</v>
      </c>
      <c r="BHR86" t="s">
        <v>69</v>
      </c>
      <c r="BHS86" t="s">
        <v>69</v>
      </c>
      <c r="BHT86" t="s">
        <v>69</v>
      </c>
      <c r="BIW86" t="s">
        <v>69</v>
      </c>
      <c r="BIX86" t="s">
        <v>69</v>
      </c>
      <c r="BIY86" t="s">
        <v>69</v>
      </c>
      <c r="BIZ86" t="s">
        <v>69</v>
      </c>
      <c r="BJA86" t="s">
        <v>69</v>
      </c>
      <c r="BJB86" t="s">
        <v>69</v>
      </c>
      <c r="BJC86" t="s">
        <v>69</v>
      </c>
      <c r="CGX86" t="s">
        <v>6597</v>
      </c>
      <c r="CGY86">
        <v>9</v>
      </c>
      <c r="CGZ86" t="s">
        <v>6598</v>
      </c>
      <c r="CHA86">
        <v>7659261</v>
      </c>
    </row>
    <row r="87" spans="1:9 1113:2031 2052:2237" x14ac:dyDescent="0.3">
      <c r="A87" t="s">
        <v>6842</v>
      </c>
      <c r="B87" t="s">
        <v>6588</v>
      </c>
      <c r="C87">
        <v>0</v>
      </c>
      <c r="E87" t="s">
        <v>6813</v>
      </c>
      <c r="F87" t="s">
        <v>6814</v>
      </c>
      <c r="G87" t="s">
        <v>6815</v>
      </c>
      <c r="H87" t="s">
        <v>6818</v>
      </c>
      <c r="I87" t="s">
        <v>5059</v>
      </c>
      <c r="APU87" t="s">
        <v>6593</v>
      </c>
      <c r="APV87" t="s">
        <v>6601</v>
      </c>
      <c r="APW87" t="s">
        <v>69</v>
      </c>
      <c r="APX87" t="s">
        <v>2808</v>
      </c>
      <c r="APY87" t="s">
        <v>69</v>
      </c>
      <c r="APZ87" t="s">
        <v>69</v>
      </c>
      <c r="AQA87" t="s">
        <v>69</v>
      </c>
      <c r="AQB87">
        <v>23</v>
      </c>
      <c r="AQC87" t="s">
        <v>22</v>
      </c>
      <c r="AQD87" t="s">
        <v>22</v>
      </c>
      <c r="AQE87" t="s">
        <v>22</v>
      </c>
      <c r="ATA87" t="s">
        <v>21</v>
      </c>
      <c r="ATB87" t="s">
        <v>6843</v>
      </c>
      <c r="ATC87" t="s">
        <v>22</v>
      </c>
      <c r="ATE87" t="s">
        <v>22</v>
      </c>
      <c r="ATG87" t="s">
        <v>6618</v>
      </c>
      <c r="ATH87" t="s">
        <v>69</v>
      </c>
      <c r="ATI87" t="s">
        <v>69</v>
      </c>
      <c r="ATJ87" t="s">
        <v>69</v>
      </c>
      <c r="ATK87" t="s">
        <v>69</v>
      </c>
      <c r="ATL87" t="s">
        <v>69</v>
      </c>
      <c r="ATM87" t="s">
        <v>2808</v>
      </c>
      <c r="ATO87" t="s">
        <v>274</v>
      </c>
      <c r="ATQ87">
        <v>3</v>
      </c>
      <c r="ATR87" t="s">
        <v>69</v>
      </c>
      <c r="ATS87" t="s">
        <v>69</v>
      </c>
      <c r="ATT87" t="s">
        <v>2808</v>
      </c>
      <c r="ATU87" t="s">
        <v>69</v>
      </c>
      <c r="ATV87" t="s">
        <v>69</v>
      </c>
      <c r="ATX87" t="s">
        <v>69</v>
      </c>
      <c r="BHM87" t="s">
        <v>69</v>
      </c>
      <c r="BHN87" t="s">
        <v>69</v>
      </c>
      <c r="BHO87" t="s">
        <v>69</v>
      </c>
      <c r="BHP87" t="s">
        <v>69</v>
      </c>
      <c r="BHQ87" t="s">
        <v>69</v>
      </c>
      <c r="BHR87" t="s">
        <v>69</v>
      </c>
      <c r="BHS87" t="s">
        <v>69</v>
      </c>
      <c r="BHT87" t="s">
        <v>69</v>
      </c>
      <c r="BIW87" t="s">
        <v>69</v>
      </c>
      <c r="BIX87" t="s">
        <v>69</v>
      </c>
      <c r="BIY87" t="s">
        <v>69</v>
      </c>
      <c r="BIZ87" t="s">
        <v>69</v>
      </c>
      <c r="BJA87" t="s">
        <v>69</v>
      </c>
      <c r="BJB87" t="s">
        <v>69</v>
      </c>
      <c r="BJC87" t="s">
        <v>69</v>
      </c>
      <c r="CGX87" t="s">
        <v>6597</v>
      </c>
      <c r="CGY87">
        <v>10</v>
      </c>
      <c r="CGZ87" t="s">
        <v>6598</v>
      </c>
      <c r="CHA87">
        <v>7659261</v>
      </c>
    </row>
    <row r="88" spans="1:9 1113:2031 2052:2237" x14ac:dyDescent="0.3">
      <c r="A88" t="s">
        <v>6844</v>
      </c>
      <c r="B88" t="s">
        <v>6588</v>
      </c>
      <c r="C88">
        <v>0</v>
      </c>
      <c r="E88" t="s">
        <v>6813</v>
      </c>
      <c r="F88" t="s">
        <v>6814</v>
      </c>
      <c r="G88" t="s">
        <v>6815</v>
      </c>
      <c r="H88" t="s">
        <v>6818</v>
      </c>
      <c r="I88" t="s">
        <v>5059</v>
      </c>
      <c r="APU88" t="s">
        <v>6593</v>
      </c>
      <c r="APV88" t="s">
        <v>6601</v>
      </c>
      <c r="APW88" t="s">
        <v>69</v>
      </c>
      <c r="APX88" t="s">
        <v>2808</v>
      </c>
      <c r="APY88" t="s">
        <v>69</v>
      </c>
      <c r="APZ88" t="s">
        <v>69</v>
      </c>
      <c r="AQA88" t="s">
        <v>69</v>
      </c>
      <c r="AQB88">
        <v>28</v>
      </c>
      <c r="AQC88" t="s">
        <v>22</v>
      </c>
      <c r="AQD88" t="s">
        <v>22</v>
      </c>
      <c r="AQE88" t="s">
        <v>22</v>
      </c>
      <c r="ATA88" t="s">
        <v>21</v>
      </c>
      <c r="ATB88" t="s">
        <v>6782</v>
      </c>
      <c r="ATC88" t="s">
        <v>22</v>
      </c>
      <c r="ATE88" t="s">
        <v>22</v>
      </c>
      <c r="ATG88" t="s">
        <v>6595</v>
      </c>
      <c r="ATH88" t="s">
        <v>69</v>
      </c>
      <c r="ATI88" t="s">
        <v>69</v>
      </c>
      <c r="ATJ88" t="s">
        <v>69</v>
      </c>
      <c r="ATK88" t="s">
        <v>69</v>
      </c>
      <c r="ATL88" t="s">
        <v>2808</v>
      </c>
      <c r="ATM88" t="s">
        <v>69</v>
      </c>
      <c r="ATO88" t="s">
        <v>274</v>
      </c>
      <c r="ATQ88">
        <v>3</v>
      </c>
      <c r="ATR88" t="s">
        <v>69</v>
      </c>
      <c r="ATS88" t="s">
        <v>69</v>
      </c>
      <c r="ATT88" t="s">
        <v>2808</v>
      </c>
      <c r="ATU88" t="s">
        <v>69</v>
      </c>
      <c r="ATV88" t="s">
        <v>69</v>
      </c>
      <c r="ATX88" t="s">
        <v>69</v>
      </c>
      <c r="BHM88" t="s">
        <v>69</v>
      </c>
      <c r="BHN88" t="s">
        <v>69</v>
      </c>
      <c r="BHO88" t="s">
        <v>69</v>
      </c>
      <c r="BHP88" t="s">
        <v>69</v>
      </c>
      <c r="BHQ88" t="s">
        <v>69</v>
      </c>
      <c r="BHR88" t="s">
        <v>69</v>
      </c>
      <c r="BHS88" t="s">
        <v>69</v>
      </c>
      <c r="BHT88" t="s">
        <v>69</v>
      </c>
      <c r="BIW88" t="s">
        <v>69</v>
      </c>
      <c r="BIX88" t="s">
        <v>69</v>
      </c>
      <c r="BIY88" t="s">
        <v>69</v>
      </c>
      <c r="BIZ88" t="s">
        <v>69</v>
      </c>
      <c r="BJA88" t="s">
        <v>69</v>
      </c>
      <c r="BJB88" t="s">
        <v>69</v>
      </c>
      <c r="BJC88" t="s">
        <v>69</v>
      </c>
      <c r="CGX88" t="s">
        <v>6597</v>
      </c>
      <c r="CGY88">
        <v>11</v>
      </c>
      <c r="CGZ88" t="s">
        <v>6598</v>
      </c>
      <c r="CHA88">
        <v>7659261</v>
      </c>
    </row>
    <row r="89" spans="1:9 1113:2031 2052:2237" x14ac:dyDescent="0.3">
      <c r="A89" t="s">
        <v>6845</v>
      </c>
      <c r="B89" t="s">
        <v>6588</v>
      </c>
      <c r="C89">
        <v>0</v>
      </c>
      <c r="E89" t="s">
        <v>6813</v>
      </c>
      <c r="F89" t="s">
        <v>6814</v>
      </c>
      <c r="G89" t="s">
        <v>6815</v>
      </c>
      <c r="H89" t="s">
        <v>6816</v>
      </c>
      <c r="I89" t="s">
        <v>5059</v>
      </c>
      <c r="APU89" t="s">
        <v>6593</v>
      </c>
      <c r="APV89" t="s">
        <v>6594</v>
      </c>
      <c r="APW89" t="s">
        <v>69</v>
      </c>
      <c r="APX89" t="s">
        <v>69</v>
      </c>
      <c r="APY89" t="s">
        <v>2808</v>
      </c>
      <c r="APZ89" t="s">
        <v>69</v>
      </c>
      <c r="AQA89" t="s">
        <v>69</v>
      </c>
      <c r="AQB89">
        <v>19</v>
      </c>
      <c r="AQC89" t="s">
        <v>22</v>
      </c>
      <c r="AQD89" t="s">
        <v>22</v>
      </c>
      <c r="AQE89" t="s">
        <v>22</v>
      </c>
      <c r="AVW89" t="s">
        <v>21</v>
      </c>
      <c r="AVX89" s="30">
        <v>40824</v>
      </c>
      <c r="AVY89" t="s">
        <v>22</v>
      </c>
      <c r="AWA89" t="s">
        <v>22</v>
      </c>
      <c r="AWC89" t="s">
        <v>6595</v>
      </c>
      <c r="AWD89" t="s">
        <v>69</v>
      </c>
      <c r="AWE89" t="s">
        <v>69</v>
      </c>
      <c r="AWF89" t="s">
        <v>69</v>
      </c>
      <c r="AWG89" t="s">
        <v>69</v>
      </c>
      <c r="AWH89" t="s">
        <v>2808</v>
      </c>
      <c r="AWI89" t="s">
        <v>69</v>
      </c>
      <c r="AWK89" t="s">
        <v>274</v>
      </c>
      <c r="AWM89">
        <v>99</v>
      </c>
      <c r="AWN89" t="s">
        <v>69</v>
      </c>
      <c r="AWO89" t="s">
        <v>69</v>
      </c>
      <c r="AWP89" t="s">
        <v>69</v>
      </c>
      <c r="AWQ89" t="s">
        <v>69</v>
      </c>
      <c r="AWR89" t="s">
        <v>69</v>
      </c>
      <c r="AWS89" t="s">
        <v>2808</v>
      </c>
      <c r="AWT89" t="s">
        <v>6846</v>
      </c>
      <c r="AWU89" t="s">
        <v>69</v>
      </c>
      <c r="BNV89" t="s">
        <v>69</v>
      </c>
      <c r="BNW89" t="s">
        <v>69</v>
      </c>
      <c r="BNX89" t="s">
        <v>69</v>
      </c>
      <c r="BNY89" t="s">
        <v>69</v>
      </c>
      <c r="BNZ89" t="s">
        <v>69</v>
      </c>
      <c r="BOA89" t="s">
        <v>69</v>
      </c>
      <c r="BOB89" t="s">
        <v>69</v>
      </c>
      <c r="BOC89" t="s">
        <v>69</v>
      </c>
      <c r="BPE89" t="s">
        <v>69</v>
      </c>
      <c r="BPF89" t="s">
        <v>69</v>
      </c>
      <c r="BPG89" t="s">
        <v>69</v>
      </c>
      <c r="BPH89" t="s">
        <v>69</v>
      </c>
      <c r="BPI89" t="s">
        <v>69</v>
      </c>
      <c r="BPJ89" t="s">
        <v>69</v>
      </c>
      <c r="BPK89" t="s">
        <v>69</v>
      </c>
      <c r="BPL89" t="s">
        <v>69</v>
      </c>
      <c r="BQG89" t="s">
        <v>69</v>
      </c>
      <c r="BQH89" t="s">
        <v>69</v>
      </c>
      <c r="BQI89" t="s">
        <v>69</v>
      </c>
      <c r="BQJ89" t="s">
        <v>69</v>
      </c>
      <c r="BQK89" t="s">
        <v>69</v>
      </c>
      <c r="BQL89" t="s">
        <v>69</v>
      </c>
      <c r="BQM89" t="s">
        <v>69</v>
      </c>
      <c r="BXM89" t="s">
        <v>69</v>
      </c>
      <c r="BXN89" t="s">
        <v>69</v>
      </c>
      <c r="BXO89" t="s">
        <v>69</v>
      </c>
      <c r="BXP89" t="s">
        <v>69</v>
      </c>
      <c r="BXQ89" t="s">
        <v>69</v>
      </c>
      <c r="BXR89" t="s">
        <v>69</v>
      </c>
      <c r="BXS89" t="s">
        <v>69</v>
      </c>
      <c r="BXT89" t="s">
        <v>69</v>
      </c>
      <c r="BYV89" t="s">
        <v>69</v>
      </c>
      <c r="BYW89" t="s">
        <v>69</v>
      </c>
      <c r="BYX89" t="s">
        <v>69</v>
      </c>
      <c r="BYY89" t="s">
        <v>69</v>
      </c>
      <c r="BYZ89" t="s">
        <v>69</v>
      </c>
      <c r="BZA89" t="s">
        <v>69</v>
      </c>
      <c r="BZB89" t="s">
        <v>69</v>
      </c>
      <c r="BZC89" t="s">
        <v>69</v>
      </c>
      <c r="BZX89" t="s">
        <v>69</v>
      </c>
      <c r="BZY89" t="s">
        <v>69</v>
      </c>
      <c r="BZZ89" t="s">
        <v>69</v>
      </c>
      <c r="CAA89" t="s">
        <v>69</v>
      </c>
      <c r="CAB89" t="s">
        <v>69</v>
      </c>
      <c r="CAC89" t="s">
        <v>69</v>
      </c>
      <c r="CAD89" t="s">
        <v>69</v>
      </c>
      <c r="CGX89" t="s">
        <v>6597</v>
      </c>
      <c r="CGY89">
        <v>12</v>
      </c>
      <c r="CGZ89" t="s">
        <v>6598</v>
      </c>
      <c r="CHA89">
        <v>7659261</v>
      </c>
    </row>
    <row r="90" spans="1:9 1113:2031 2052:2237" x14ac:dyDescent="0.3">
      <c r="A90" t="s">
        <v>6847</v>
      </c>
      <c r="B90" t="s">
        <v>6588</v>
      </c>
      <c r="C90">
        <v>0</v>
      </c>
      <c r="E90" t="s">
        <v>6589</v>
      </c>
      <c r="F90" s="30">
        <v>41279</v>
      </c>
      <c r="G90" t="s">
        <v>6591</v>
      </c>
      <c r="H90" t="s">
        <v>6697</v>
      </c>
      <c r="I90" t="s">
        <v>5058</v>
      </c>
      <c r="APU90" t="s">
        <v>6593</v>
      </c>
      <c r="APV90" t="s">
        <v>6594</v>
      </c>
      <c r="APW90" t="s">
        <v>69</v>
      </c>
      <c r="APX90" t="s">
        <v>69</v>
      </c>
      <c r="APY90" t="s">
        <v>2808</v>
      </c>
      <c r="APZ90" t="s">
        <v>69</v>
      </c>
      <c r="AQA90" t="s">
        <v>69</v>
      </c>
      <c r="AQB90">
        <v>42</v>
      </c>
      <c r="AQC90" t="s">
        <v>22</v>
      </c>
      <c r="AQD90" t="s">
        <v>22</v>
      </c>
      <c r="AQE90" t="s">
        <v>22</v>
      </c>
      <c r="AVW90" t="s">
        <v>21</v>
      </c>
      <c r="AVX90" s="30">
        <v>41398</v>
      </c>
      <c r="AVY90" t="s">
        <v>22</v>
      </c>
      <c r="AWA90" t="s">
        <v>254</v>
      </c>
      <c r="AWB90">
        <v>28</v>
      </c>
      <c r="AWC90" t="s">
        <v>6618</v>
      </c>
      <c r="AWD90" t="s">
        <v>69</v>
      </c>
      <c r="AWE90" t="s">
        <v>69</v>
      </c>
      <c r="AWF90" t="s">
        <v>69</v>
      </c>
      <c r="AWG90" t="s">
        <v>69</v>
      </c>
      <c r="AWH90" t="s">
        <v>69</v>
      </c>
      <c r="AWI90" t="s">
        <v>2808</v>
      </c>
      <c r="AWK90" t="s">
        <v>274</v>
      </c>
      <c r="AWM90">
        <v>1</v>
      </c>
      <c r="AWN90" t="s">
        <v>2808</v>
      </c>
      <c r="AWO90" t="s">
        <v>69</v>
      </c>
      <c r="AWP90" t="s">
        <v>69</v>
      </c>
      <c r="AWQ90" t="s">
        <v>69</v>
      </c>
      <c r="AWR90" t="s">
        <v>69</v>
      </c>
      <c r="AWS90" t="s">
        <v>69</v>
      </c>
      <c r="AWU90" t="s">
        <v>69</v>
      </c>
      <c r="BNS90" t="s">
        <v>6722</v>
      </c>
      <c r="BNT90" t="s">
        <v>6623</v>
      </c>
      <c r="BNV90" t="s">
        <v>2808</v>
      </c>
      <c r="BNW90" t="s">
        <v>2808</v>
      </c>
      <c r="BNX90" t="s">
        <v>2808</v>
      </c>
      <c r="BNY90" t="s">
        <v>2808</v>
      </c>
      <c r="BNZ90" t="s">
        <v>2808</v>
      </c>
      <c r="BOA90" t="s">
        <v>2808</v>
      </c>
      <c r="BOB90" t="s">
        <v>2808</v>
      </c>
      <c r="BOC90" t="s">
        <v>69</v>
      </c>
      <c r="BOD90">
        <v>70</v>
      </c>
      <c r="BOE90">
        <v>150</v>
      </c>
      <c r="BOF90">
        <v>80</v>
      </c>
      <c r="BOG90">
        <v>20</v>
      </c>
      <c r="BOH90">
        <v>36</v>
      </c>
      <c r="BOI90">
        <v>76</v>
      </c>
      <c r="BOJ90">
        <v>146.5</v>
      </c>
      <c r="BOL90" s="30">
        <v>41398</v>
      </c>
      <c r="BOM90" s="30">
        <v>41398</v>
      </c>
      <c r="BON90" s="30">
        <v>41398</v>
      </c>
      <c r="BOO90" s="30">
        <v>41398</v>
      </c>
      <c r="BOP90" s="30">
        <v>41398</v>
      </c>
      <c r="BOQ90" s="30">
        <v>41398</v>
      </c>
      <c r="BOR90" s="30">
        <v>41398</v>
      </c>
      <c r="BPE90" t="s">
        <v>69</v>
      </c>
      <c r="BPF90" t="s">
        <v>69</v>
      </c>
      <c r="BPG90" t="s">
        <v>69</v>
      </c>
      <c r="BPH90" t="s">
        <v>69</v>
      </c>
      <c r="BPI90" t="s">
        <v>69</v>
      </c>
      <c r="BPJ90" t="s">
        <v>69</v>
      </c>
      <c r="BPK90" t="s">
        <v>69</v>
      </c>
      <c r="BPL90" t="s">
        <v>69</v>
      </c>
      <c r="BQG90" t="s">
        <v>69</v>
      </c>
      <c r="BQH90" t="s">
        <v>69</v>
      </c>
      <c r="BQI90" t="s">
        <v>69</v>
      </c>
      <c r="BQJ90" t="s">
        <v>69</v>
      </c>
      <c r="BQK90" t="s">
        <v>69</v>
      </c>
      <c r="BQL90" t="s">
        <v>69</v>
      </c>
      <c r="BQM90" t="s">
        <v>69</v>
      </c>
      <c r="CGX90" t="s">
        <v>6597</v>
      </c>
      <c r="CGY90">
        <v>1</v>
      </c>
      <c r="CGZ90" t="s">
        <v>6598</v>
      </c>
      <c r="CHA90">
        <v>6155018</v>
      </c>
    </row>
    <row r="91" spans="1:9 1113:2031 2052:2237" x14ac:dyDescent="0.3">
      <c r="A91" t="s">
        <v>6848</v>
      </c>
      <c r="B91" t="s">
        <v>6588</v>
      </c>
      <c r="C91">
        <v>0</v>
      </c>
      <c r="E91" t="s">
        <v>6589</v>
      </c>
      <c r="F91" s="30">
        <v>41279</v>
      </c>
      <c r="G91" t="s">
        <v>6591</v>
      </c>
      <c r="H91" t="s">
        <v>6697</v>
      </c>
      <c r="I91" t="s">
        <v>5058</v>
      </c>
      <c r="APU91" t="s">
        <v>6593</v>
      </c>
      <c r="APV91" t="s">
        <v>6601</v>
      </c>
      <c r="APW91" t="s">
        <v>69</v>
      </c>
      <c r="APX91" t="s">
        <v>2808</v>
      </c>
      <c r="APY91" t="s">
        <v>69</v>
      </c>
      <c r="APZ91" t="s">
        <v>69</v>
      </c>
      <c r="AQA91" t="s">
        <v>69</v>
      </c>
      <c r="AQB91">
        <v>23</v>
      </c>
      <c r="AQC91" t="s">
        <v>22</v>
      </c>
      <c r="AQD91" t="s">
        <v>22</v>
      </c>
      <c r="AQE91" t="s">
        <v>22</v>
      </c>
      <c r="ATA91" t="s">
        <v>21</v>
      </c>
      <c r="ATB91" s="30">
        <v>41609</v>
      </c>
      <c r="ATC91" t="s">
        <v>27</v>
      </c>
      <c r="ATD91" s="29">
        <v>0.60416666666666663</v>
      </c>
      <c r="ATE91" t="s">
        <v>22</v>
      </c>
      <c r="ATG91" t="s">
        <v>6618</v>
      </c>
      <c r="ATH91" t="s">
        <v>69</v>
      </c>
      <c r="ATI91" t="s">
        <v>69</v>
      </c>
      <c r="ATJ91" t="s">
        <v>69</v>
      </c>
      <c r="ATK91" t="s">
        <v>69</v>
      </c>
      <c r="ATL91" t="s">
        <v>69</v>
      </c>
      <c r="ATM91" t="s">
        <v>2808</v>
      </c>
      <c r="ATO91" t="s">
        <v>274</v>
      </c>
      <c r="ATQ91">
        <v>1</v>
      </c>
      <c r="ATR91" t="s">
        <v>2808</v>
      </c>
      <c r="ATS91" t="s">
        <v>69</v>
      </c>
      <c r="ATT91" t="s">
        <v>69</v>
      </c>
      <c r="ATU91" t="s">
        <v>69</v>
      </c>
      <c r="ATV91" t="s">
        <v>69</v>
      </c>
      <c r="ATX91" t="s">
        <v>69</v>
      </c>
      <c r="BHJ91" t="s">
        <v>6722</v>
      </c>
      <c r="BHK91" t="s">
        <v>6623</v>
      </c>
      <c r="BHM91" t="s">
        <v>2808</v>
      </c>
      <c r="BHN91" t="s">
        <v>2808</v>
      </c>
      <c r="BHO91" t="s">
        <v>2808</v>
      </c>
      <c r="BHP91" t="s">
        <v>2808</v>
      </c>
      <c r="BHQ91" t="s">
        <v>2808</v>
      </c>
      <c r="BHR91" t="s">
        <v>2808</v>
      </c>
      <c r="BHS91" t="s">
        <v>2808</v>
      </c>
      <c r="BHT91" t="s">
        <v>69</v>
      </c>
      <c r="BHU91">
        <v>84</v>
      </c>
      <c r="BHV91">
        <v>85</v>
      </c>
      <c r="BHW91">
        <v>60</v>
      </c>
      <c r="BHX91">
        <v>28</v>
      </c>
      <c r="BHY91">
        <v>36.700000000000003</v>
      </c>
      <c r="BHZ91">
        <v>63.5</v>
      </c>
      <c r="BIA91">
        <v>1.5</v>
      </c>
      <c r="BIC91" s="30">
        <v>41609</v>
      </c>
      <c r="BID91" s="30">
        <v>41609</v>
      </c>
      <c r="BIE91" s="30">
        <v>41609</v>
      </c>
      <c r="BIF91" s="30">
        <v>41609</v>
      </c>
      <c r="BIG91" s="30">
        <v>41609</v>
      </c>
      <c r="BIH91" s="30">
        <v>41609</v>
      </c>
      <c r="BII91" s="30">
        <v>41609</v>
      </c>
      <c r="BIK91" s="29">
        <v>0.60416666666666663</v>
      </c>
      <c r="BIL91" s="29">
        <v>0.60416666666666663</v>
      </c>
      <c r="BIM91" s="29">
        <v>0.60416666666666663</v>
      </c>
      <c r="BIN91" s="29">
        <v>0.60416666666666663</v>
      </c>
      <c r="BIO91" s="29">
        <v>0.60416666666666663</v>
      </c>
      <c r="BIP91" s="29">
        <v>0.60416666666666663</v>
      </c>
      <c r="BIQ91" s="29">
        <v>0.60416666666666663</v>
      </c>
      <c r="BIW91" t="s">
        <v>69</v>
      </c>
      <c r="BIX91" t="s">
        <v>69</v>
      </c>
      <c r="BIY91" t="s">
        <v>69</v>
      </c>
      <c r="BIZ91" t="s">
        <v>69</v>
      </c>
      <c r="BJA91" t="s">
        <v>69</v>
      </c>
      <c r="BJB91" t="s">
        <v>69</v>
      </c>
      <c r="BJC91" t="s">
        <v>69</v>
      </c>
      <c r="CGX91" t="s">
        <v>6597</v>
      </c>
      <c r="CGY91">
        <v>2</v>
      </c>
      <c r="CGZ91" t="s">
        <v>6598</v>
      </c>
      <c r="CHA91">
        <v>6155018</v>
      </c>
    </row>
    <row r="92" spans="1:9 1113:2031 2052:2237" x14ac:dyDescent="0.3">
      <c r="A92" t="s">
        <v>6849</v>
      </c>
      <c r="B92" t="s">
        <v>6588</v>
      </c>
      <c r="C92">
        <v>0</v>
      </c>
      <c r="E92" t="s">
        <v>6589</v>
      </c>
      <c r="F92" s="30">
        <v>41279</v>
      </c>
      <c r="G92" t="s">
        <v>6591</v>
      </c>
      <c r="H92" t="s">
        <v>6697</v>
      </c>
      <c r="I92" t="s">
        <v>5058</v>
      </c>
      <c r="APU92" t="s">
        <v>6593</v>
      </c>
      <c r="APV92" t="s">
        <v>6601</v>
      </c>
      <c r="APW92" t="s">
        <v>69</v>
      </c>
      <c r="APX92" t="s">
        <v>2808</v>
      </c>
      <c r="APY92" t="s">
        <v>69</v>
      </c>
      <c r="APZ92" t="s">
        <v>69</v>
      </c>
      <c r="AQA92" t="s">
        <v>69</v>
      </c>
      <c r="AQB92">
        <v>16</v>
      </c>
      <c r="AQC92" t="s">
        <v>22</v>
      </c>
      <c r="AQD92" t="s">
        <v>22</v>
      </c>
      <c r="AQE92" t="s">
        <v>22</v>
      </c>
      <c r="ATA92" t="s">
        <v>21</v>
      </c>
      <c r="ATB92" t="s">
        <v>6850</v>
      </c>
      <c r="ATC92" t="s">
        <v>27</v>
      </c>
      <c r="ATD92" s="29">
        <v>0.10416666666666667</v>
      </c>
      <c r="ATE92" t="s">
        <v>254</v>
      </c>
      <c r="ATF92">
        <v>40</v>
      </c>
      <c r="ATG92" t="s">
        <v>6618</v>
      </c>
      <c r="ATH92" t="s">
        <v>69</v>
      </c>
      <c r="ATI92" t="s">
        <v>69</v>
      </c>
      <c r="ATJ92" t="s">
        <v>69</v>
      </c>
      <c r="ATK92" t="s">
        <v>69</v>
      </c>
      <c r="ATL92" t="s">
        <v>69</v>
      </c>
      <c r="ATM92" t="s">
        <v>2808</v>
      </c>
      <c r="ATO92" t="s">
        <v>273</v>
      </c>
      <c r="ATY92" t="s">
        <v>22</v>
      </c>
      <c r="AUA92" t="s">
        <v>22</v>
      </c>
      <c r="BHM92" t="s">
        <v>2808</v>
      </c>
      <c r="BHN92" t="s">
        <v>2808</v>
      </c>
      <c r="BHO92" t="s">
        <v>2808</v>
      </c>
      <c r="BHP92" t="s">
        <v>2808</v>
      </c>
      <c r="BHQ92" t="s">
        <v>2808</v>
      </c>
      <c r="BHR92" t="s">
        <v>69</v>
      </c>
      <c r="BHS92" t="s">
        <v>69</v>
      </c>
      <c r="BHT92" t="s">
        <v>69</v>
      </c>
      <c r="BHU92">
        <v>82</v>
      </c>
      <c r="BHV92">
        <v>120</v>
      </c>
      <c r="BHW92">
        <v>60</v>
      </c>
      <c r="BHX92">
        <v>42</v>
      </c>
      <c r="BHY92">
        <v>36.6</v>
      </c>
      <c r="BIC92" t="s">
        <v>6850</v>
      </c>
      <c r="BID92" t="s">
        <v>6850</v>
      </c>
      <c r="BIE92" t="s">
        <v>6850</v>
      </c>
      <c r="BIF92" t="s">
        <v>6850</v>
      </c>
      <c r="BIG92" t="s">
        <v>6850</v>
      </c>
      <c r="BIK92" s="29">
        <v>0.10416666666666667</v>
      </c>
      <c r="BIL92" s="29">
        <v>0.10416666666666667</v>
      </c>
      <c r="BIM92" s="29">
        <v>0.10416666666666667</v>
      </c>
      <c r="BIN92" s="29">
        <v>0.10416666666666667</v>
      </c>
      <c r="BIO92" s="29">
        <v>0.10416666666666667</v>
      </c>
      <c r="BIW92" t="s">
        <v>2808</v>
      </c>
      <c r="BIX92" t="s">
        <v>69</v>
      </c>
      <c r="BIY92" t="s">
        <v>69</v>
      </c>
      <c r="BIZ92" t="s">
        <v>69</v>
      </c>
      <c r="BJA92" t="s">
        <v>69</v>
      </c>
      <c r="BJB92" t="s">
        <v>69</v>
      </c>
      <c r="BJC92" t="s">
        <v>69</v>
      </c>
      <c r="BJD92">
        <v>1</v>
      </c>
      <c r="BJK92" t="s">
        <v>6850</v>
      </c>
      <c r="BJR92" s="29">
        <v>0.10416666666666667</v>
      </c>
      <c r="CGX92" t="s">
        <v>6597</v>
      </c>
      <c r="CGY92">
        <v>3</v>
      </c>
      <c r="CGZ92" t="s">
        <v>6598</v>
      </c>
      <c r="CHA92">
        <v>6155018</v>
      </c>
    </row>
    <row r="93" spans="1:9 1113:2031 2052:2237" x14ac:dyDescent="0.3">
      <c r="A93" t="s">
        <v>6851</v>
      </c>
      <c r="B93" t="s">
        <v>6588</v>
      </c>
      <c r="C93">
        <v>0</v>
      </c>
      <c r="E93" t="s">
        <v>6589</v>
      </c>
      <c r="F93" s="30">
        <v>41279</v>
      </c>
      <c r="G93" t="s">
        <v>6591</v>
      </c>
      <c r="H93" t="s">
        <v>6697</v>
      </c>
      <c r="I93" t="s">
        <v>5058</v>
      </c>
      <c r="APU93" t="s">
        <v>6593</v>
      </c>
      <c r="APV93" t="s">
        <v>6601</v>
      </c>
      <c r="APW93" t="s">
        <v>69</v>
      </c>
      <c r="APX93" t="s">
        <v>2808</v>
      </c>
      <c r="APY93" t="s">
        <v>69</v>
      </c>
      <c r="APZ93" t="s">
        <v>69</v>
      </c>
      <c r="AQA93" t="s">
        <v>69</v>
      </c>
      <c r="AQB93">
        <v>18</v>
      </c>
      <c r="AQC93" t="s">
        <v>22</v>
      </c>
      <c r="AQD93" t="s">
        <v>22</v>
      </c>
      <c r="AQE93" t="s">
        <v>22</v>
      </c>
      <c r="ATA93" t="s">
        <v>22</v>
      </c>
      <c r="ATC93" t="s">
        <v>22</v>
      </c>
      <c r="ATE93" t="s">
        <v>22</v>
      </c>
      <c r="ATG93" t="s">
        <v>6618</v>
      </c>
      <c r="ATH93" t="s">
        <v>69</v>
      </c>
      <c r="ATI93" t="s">
        <v>69</v>
      </c>
      <c r="ATJ93" t="s">
        <v>69</v>
      </c>
      <c r="ATK93" t="s">
        <v>69</v>
      </c>
      <c r="ATL93" t="s">
        <v>69</v>
      </c>
      <c r="ATM93" t="s">
        <v>2808</v>
      </c>
      <c r="ATO93" t="s">
        <v>273</v>
      </c>
      <c r="ATY93" t="s">
        <v>22</v>
      </c>
      <c r="AUA93" t="s">
        <v>22</v>
      </c>
      <c r="BHM93" t="s">
        <v>2808</v>
      </c>
      <c r="BHN93" t="s">
        <v>2808</v>
      </c>
      <c r="BHO93" t="s">
        <v>2808</v>
      </c>
      <c r="BHP93" t="s">
        <v>2808</v>
      </c>
      <c r="BHQ93" t="s">
        <v>2808</v>
      </c>
      <c r="BHR93" t="s">
        <v>69</v>
      </c>
      <c r="BHS93" t="s">
        <v>69</v>
      </c>
      <c r="BHT93" t="s">
        <v>69</v>
      </c>
      <c r="BHU93">
        <v>78</v>
      </c>
      <c r="BHV93">
        <v>100</v>
      </c>
      <c r="BHW93">
        <v>60</v>
      </c>
      <c r="BHX93">
        <v>28</v>
      </c>
      <c r="BHY93">
        <v>36</v>
      </c>
      <c r="BIW93" t="s">
        <v>2808</v>
      </c>
      <c r="BIX93" t="s">
        <v>69</v>
      </c>
      <c r="BIY93" t="s">
        <v>69</v>
      </c>
      <c r="BIZ93" t="s">
        <v>69</v>
      </c>
      <c r="BJA93" t="s">
        <v>69</v>
      </c>
      <c r="BJB93" t="s">
        <v>69</v>
      </c>
      <c r="BJC93" t="s">
        <v>69</v>
      </c>
      <c r="BJD93" t="s">
        <v>6852</v>
      </c>
      <c r="CGX93" t="s">
        <v>6597</v>
      </c>
      <c r="CGY93">
        <v>4</v>
      </c>
      <c r="CGZ93" t="s">
        <v>6598</v>
      </c>
      <c r="CHA93">
        <v>6155018</v>
      </c>
    </row>
    <row r="94" spans="1:9 1113:2031 2052:2237" x14ac:dyDescent="0.3">
      <c r="A94" t="s">
        <v>6853</v>
      </c>
      <c r="B94" t="s">
        <v>6588</v>
      </c>
      <c r="C94">
        <v>0</v>
      </c>
      <c r="E94" t="s">
        <v>6589</v>
      </c>
      <c r="F94" s="30">
        <v>41279</v>
      </c>
      <c r="G94" t="s">
        <v>6591</v>
      </c>
      <c r="H94" t="s">
        <v>6854</v>
      </c>
      <c r="I94" t="s">
        <v>5058</v>
      </c>
      <c r="APU94" t="s">
        <v>6593</v>
      </c>
      <c r="APV94" t="s">
        <v>6601</v>
      </c>
      <c r="APW94" t="s">
        <v>69</v>
      </c>
      <c r="APX94" t="s">
        <v>2808</v>
      </c>
      <c r="APY94" t="s">
        <v>69</v>
      </c>
      <c r="APZ94" t="s">
        <v>69</v>
      </c>
      <c r="AQA94" t="s">
        <v>69</v>
      </c>
      <c r="AQB94">
        <v>23</v>
      </c>
      <c r="AQC94" t="s">
        <v>22</v>
      </c>
      <c r="AQD94" t="s">
        <v>22</v>
      </c>
      <c r="AQE94" t="s">
        <v>22</v>
      </c>
      <c r="ATA94" t="s">
        <v>21</v>
      </c>
      <c r="ATB94" t="s">
        <v>6855</v>
      </c>
      <c r="ATC94" t="s">
        <v>27</v>
      </c>
      <c r="ATD94" s="29">
        <v>0.17083333333333331</v>
      </c>
      <c r="ATE94" t="s">
        <v>22</v>
      </c>
      <c r="ATG94" t="s">
        <v>6618</v>
      </c>
      <c r="ATH94" t="s">
        <v>69</v>
      </c>
      <c r="ATI94" t="s">
        <v>69</v>
      </c>
      <c r="ATJ94" t="s">
        <v>69</v>
      </c>
      <c r="ATK94" t="s">
        <v>69</v>
      </c>
      <c r="ATL94" t="s">
        <v>69</v>
      </c>
      <c r="ATM94" t="s">
        <v>2808</v>
      </c>
      <c r="ATO94" t="s">
        <v>273</v>
      </c>
      <c r="ATY94" t="s">
        <v>22</v>
      </c>
      <c r="AUA94" t="s">
        <v>22</v>
      </c>
      <c r="BHM94" t="s">
        <v>2808</v>
      </c>
      <c r="BHN94" t="s">
        <v>2808</v>
      </c>
      <c r="BHO94" t="s">
        <v>2808</v>
      </c>
      <c r="BHP94" t="s">
        <v>2808</v>
      </c>
      <c r="BHQ94" t="s">
        <v>2808</v>
      </c>
      <c r="BHR94" t="s">
        <v>69</v>
      </c>
      <c r="BHS94" t="s">
        <v>69</v>
      </c>
      <c r="BHT94" t="s">
        <v>69</v>
      </c>
      <c r="BHU94">
        <v>120</v>
      </c>
      <c r="BHV94">
        <v>70</v>
      </c>
      <c r="BHW94">
        <v>40</v>
      </c>
      <c r="BHX94">
        <v>32</v>
      </c>
      <c r="BHY94">
        <v>36</v>
      </c>
      <c r="BIC94" t="s">
        <v>6855</v>
      </c>
      <c r="BID94" t="s">
        <v>6855</v>
      </c>
      <c r="BIE94" t="s">
        <v>6855</v>
      </c>
      <c r="BIF94" t="s">
        <v>6855</v>
      </c>
      <c r="BIG94" t="s">
        <v>6855</v>
      </c>
      <c r="BIW94" t="s">
        <v>69</v>
      </c>
      <c r="BIX94" t="s">
        <v>69</v>
      </c>
      <c r="BIY94" t="s">
        <v>69</v>
      </c>
      <c r="BIZ94" t="s">
        <v>69</v>
      </c>
      <c r="BJA94" t="s">
        <v>69</v>
      </c>
      <c r="BJB94" t="s">
        <v>69</v>
      </c>
      <c r="BJC94" t="s">
        <v>69</v>
      </c>
      <c r="CGX94" t="s">
        <v>6597</v>
      </c>
      <c r="CGY94">
        <v>5</v>
      </c>
      <c r="CGZ94" t="s">
        <v>6598</v>
      </c>
      <c r="CHA94">
        <v>6155018</v>
      </c>
    </row>
    <row r="95" spans="1:9 1113:2031 2052:2237" x14ac:dyDescent="0.3">
      <c r="A95" t="s">
        <v>6856</v>
      </c>
      <c r="B95" t="s">
        <v>6588</v>
      </c>
      <c r="C95">
        <v>0</v>
      </c>
      <c r="E95" t="s">
        <v>6589</v>
      </c>
      <c r="F95" s="30">
        <v>41279</v>
      </c>
      <c r="G95" t="s">
        <v>6591</v>
      </c>
      <c r="H95" t="s">
        <v>6854</v>
      </c>
      <c r="I95" t="s">
        <v>5058</v>
      </c>
      <c r="APU95" t="s">
        <v>6593</v>
      </c>
      <c r="APV95" t="s">
        <v>6719</v>
      </c>
      <c r="APW95" t="s">
        <v>69</v>
      </c>
      <c r="APX95" t="s">
        <v>69</v>
      </c>
      <c r="APY95" t="s">
        <v>69</v>
      </c>
      <c r="APZ95" t="s">
        <v>69</v>
      </c>
      <c r="AQA95" t="s">
        <v>2808</v>
      </c>
      <c r="AQB95">
        <v>17</v>
      </c>
      <c r="AQC95" t="s">
        <v>22</v>
      </c>
      <c r="AQD95" t="s">
        <v>22</v>
      </c>
      <c r="AQE95" t="s">
        <v>22</v>
      </c>
      <c r="CGX95" t="s">
        <v>6597</v>
      </c>
      <c r="CGY95">
        <v>6</v>
      </c>
      <c r="CGZ95" t="s">
        <v>6598</v>
      </c>
      <c r="CHA95">
        <v>6155018</v>
      </c>
    </row>
    <row r="96" spans="1:9 1113:2031 2052:2237" x14ac:dyDescent="0.3">
      <c r="A96" t="s">
        <v>6857</v>
      </c>
      <c r="B96" t="s">
        <v>6588</v>
      </c>
      <c r="C96">
        <v>0</v>
      </c>
      <c r="E96" t="s">
        <v>6589</v>
      </c>
      <c r="F96" s="30">
        <v>41279</v>
      </c>
      <c r="G96" t="s">
        <v>6591</v>
      </c>
      <c r="H96" t="s">
        <v>6854</v>
      </c>
      <c r="I96" t="s">
        <v>5058</v>
      </c>
      <c r="APU96" t="s">
        <v>6593</v>
      </c>
      <c r="APV96" t="s">
        <v>6601</v>
      </c>
      <c r="APW96" t="s">
        <v>69</v>
      </c>
      <c r="APX96" t="s">
        <v>2808</v>
      </c>
      <c r="APY96" t="s">
        <v>69</v>
      </c>
      <c r="APZ96" t="s">
        <v>69</v>
      </c>
      <c r="AQA96" t="s">
        <v>69</v>
      </c>
      <c r="AQB96">
        <v>25</v>
      </c>
      <c r="AQC96" t="s">
        <v>236</v>
      </c>
      <c r="AQD96" t="s">
        <v>240</v>
      </c>
      <c r="AQE96" t="s">
        <v>246</v>
      </c>
      <c r="ATA96" t="s">
        <v>21</v>
      </c>
      <c r="ATB96" t="s">
        <v>6596</v>
      </c>
      <c r="ATC96" t="s">
        <v>27</v>
      </c>
      <c r="ATD96" s="29">
        <v>0.91666666666666663</v>
      </c>
      <c r="ATE96" t="s">
        <v>22</v>
      </c>
      <c r="ATG96" t="s">
        <v>6618</v>
      </c>
      <c r="ATH96" t="s">
        <v>69</v>
      </c>
      <c r="ATI96" t="s">
        <v>69</v>
      </c>
      <c r="ATJ96" t="s">
        <v>69</v>
      </c>
      <c r="ATK96" t="s">
        <v>69</v>
      </c>
      <c r="ATL96" t="s">
        <v>69</v>
      </c>
      <c r="ATM96" t="s">
        <v>2808</v>
      </c>
      <c r="ATO96" t="s">
        <v>273</v>
      </c>
      <c r="ATY96" t="s">
        <v>22</v>
      </c>
      <c r="AUA96" t="s">
        <v>22</v>
      </c>
      <c r="BHM96" t="s">
        <v>2808</v>
      </c>
      <c r="BHN96" t="s">
        <v>2808</v>
      </c>
      <c r="BHO96" t="s">
        <v>2808</v>
      </c>
      <c r="BHP96" t="s">
        <v>2808</v>
      </c>
      <c r="BHQ96" t="s">
        <v>2808</v>
      </c>
      <c r="BHR96" t="s">
        <v>69</v>
      </c>
      <c r="BHS96" t="s">
        <v>69</v>
      </c>
      <c r="BHT96" t="s">
        <v>69</v>
      </c>
      <c r="BHU96">
        <v>95</v>
      </c>
      <c r="BHV96">
        <v>110</v>
      </c>
      <c r="BHW96">
        <v>60</v>
      </c>
      <c r="BHX96">
        <v>20</v>
      </c>
      <c r="BHY96">
        <v>36.5</v>
      </c>
      <c r="BIC96" t="s">
        <v>6596</v>
      </c>
      <c r="BID96" t="s">
        <v>6596</v>
      </c>
      <c r="BIE96" t="s">
        <v>6596</v>
      </c>
      <c r="BIF96" t="s">
        <v>6596</v>
      </c>
      <c r="BIG96" t="s">
        <v>6596</v>
      </c>
      <c r="BIK96" s="29">
        <v>0.91666666666666663</v>
      </c>
      <c r="BIL96" s="29">
        <v>0.91666666666666663</v>
      </c>
      <c r="BIM96" s="29">
        <v>0.91666666666666663</v>
      </c>
      <c r="BIN96" s="29">
        <v>0.91666666666666663</v>
      </c>
      <c r="BIO96" s="29">
        <v>0.91666666666666663</v>
      </c>
      <c r="BIW96" t="s">
        <v>69</v>
      </c>
      <c r="BIX96" t="s">
        <v>69</v>
      </c>
      <c r="BIY96" t="s">
        <v>69</v>
      </c>
      <c r="BIZ96" t="s">
        <v>69</v>
      </c>
      <c r="BJA96" t="s">
        <v>69</v>
      </c>
      <c r="BJB96" t="s">
        <v>69</v>
      </c>
      <c r="BJC96" t="s">
        <v>69</v>
      </c>
      <c r="CGX96" t="s">
        <v>6597</v>
      </c>
      <c r="CGY96">
        <v>7</v>
      </c>
      <c r="CGZ96" t="s">
        <v>6598</v>
      </c>
      <c r="CHA96">
        <v>6155018</v>
      </c>
    </row>
    <row r="97" spans="1:9 1113:1984 2234:2237" x14ac:dyDescent="0.3">
      <c r="A97" t="s">
        <v>6858</v>
      </c>
      <c r="B97" t="s">
        <v>6588</v>
      </c>
      <c r="C97">
        <v>0</v>
      </c>
      <c r="E97" t="s">
        <v>6589</v>
      </c>
      <c r="F97" s="30">
        <v>41279</v>
      </c>
      <c r="G97" t="s">
        <v>6591</v>
      </c>
      <c r="H97" t="s">
        <v>6854</v>
      </c>
      <c r="I97" t="s">
        <v>5058</v>
      </c>
      <c r="APU97" t="s">
        <v>6593</v>
      </c>
      <c r="APV97" t="s">
        <v>6601</v>
      </c>
      <c r="APW97" t="s">
        <v>69</v>
      </c>
      <c r="APX97" t="s">
        <v>2808</v>
      </c>
      <c r="APY97" t="s">
        <v>69</v>
      </c>
      <c r="APZ97" t="s">
        <v>69</v>
      </c>
      <c r="AQA97" t="s">
        <v>69</v>
      </c>
      <c r="AQB97">
        <v>46</v>
      </c>
      <c r="AQC97" t="s">
        <v>22</v>
      </c>
      <c r="AQD97" t="s">
        <v>22</v>
      </c>
      <c r="AQE97" t="s">
        <v>22</v>
      </c>
      <c r="ATA97" t="s">
        <v>21</v>
      </c>
      <c r="ATB97" t="s">
        <v>6859</v>
      </c>
      <c r="ATC97" t="s">
        <v>27</v>
      </c>
      <c r="ATD97" s="29">
        <v>0.83333333333333337</v>
      </c>
      <c r="ATE97" t="s">
        <v>22</v>
      </c>
      <c r="ATG97" t="s">
        <v>6618</v>
      </c>
      <c r="ATH97" t="s">
        <v>69</v>
      </c>
      <c r="ATI97" t="s">
        <v>69</v>
      </c>
      <c r="ATJ97" t="s">
        <v>69</v>
      </c>
      <c r="ATK97" t="s">
        <v>69</v>
      </c>
      <c r="ATL97" t="s">
        <v>69</v>
      </c>
      <c r="ATM97" t="s">
        <v>2808</v>
      </c>
      <c r="ATO97" t="s">
        <v>22</v>
      </c>
      <c r="BHM97" t="s">
        <v>2808</v>
      </c>
      <c r="BHN97" t="s">
        <v>2808</v>
      </c>
      <c r="BHO97" t="s">
        <v>69</v>
      </c>
      <c r="BHP97" t="s">
        <v>2808</v>
      </c>
      <c r="BHQ97" t="s">
        <v>2808</v>
      </c>
      <c r="BHR97" t="s">
        <v>69</v>
      </c>
      <c r="BHS97" t="s">
        <v>69</v>
      </c>
      <c r="BHT97" t="s">
        <v>69</v>
      </c>
      <c r="BHU97">
        <v>94</v>
      </c>
      <c r="BHV97">
        <v>100</v>
      </c>
      <c r="BHW97">
        <v>70</v>
      </c>
      <c r="BHX97">
        <v>26</v>
      </c>
      <c r="BHY97">
        <v>37</v>
      </c>
      <c r="BIC97" t="s">
        <v>6859</v>
      </c>
      <c r="BID97" t="s">
        <v>6859</v>
      </c>
      <c r="BIE97" t="s">
        <v>6859</v>
      </c>
      <c r="BIF97" t="s">
        <v>6859</v>
      </c>
      <c r="BIG97" t="s">
        <v>6859</v>
      </c>
      <c r="BIK97" s="29">
        <v>0.83333333333333337</v>
      </c>
      <c r="BIL97" s="29">
        <v>0.83333333333333337</v>
      </c>
      <c r="BIM97" s="29">
        <v>0.83333333333333337</v>
      </c>
      <c r="BIN97" s="29">
        <v>0.83333333333333337</v>
      </c>
      <c r="BIO97" s="29">
        <v>0.83333333333333337</v>
      </c>
      <c r="BIW97" t="s">
        <v>69</v>
      </c>
      <c r="BIX97" t="s">
        <v>69</v>
      </c>
      <c r="BIY97" t="s">
        <v>69</v>
      </c>
      <c r="BIZ97" t="s">
        <v>69</v>
      </c>
      <c r="BJA97" t="s">
        <v>69</v>
      </c>
      <c r="BJB97" t="s">
        <v>69</v>
      </c>
      <c r="BJC97" t="s">
        <v>69</v>
      </c>
      <c r="CGX97" t="s">
        <v>6597</v>
      </c>
      <c r="CGY97">
        <v>8</v>
      </c>
      <c r="CGZ97" t="s">
        <v>6598</v>
      </c>
      <c r="CHA97">
        <v>6155018</v>
      </c>
    </row>
    <row r="98" spans="1:9 1113:1984 2234:2237" x14ac:dyDescent="0.3">
      <c r="A98" t="s">
        <v>6860</v>
      </c>
      <c r="B98" t="s">
        <v>6588</v>
      </c>
      <c r="C98">
        <v>0</v>
      </c>
      <c r="E98" t="s">
        <v>6589</v>
      </c>
      <c r="F98" s="30">
        <v>41310</v>
      </c>
      <c r="G98" t="s">
        <v>6591</v>
      </c>
      <c r="H98" t="s">
        <v>6861</v>
      </c>
      <c r="I98" t="s">
        <v>5058</v>
      </c>
      <c r="APU98" t="s">
        <v>6593</v>
      </c>
      <c r="APV98" t="s">
        <v>6601</v>
      </c>
      <c r="APW98" t="s">
        <v>69</v>
      </c>
      <c r="APX98" t="s">
        <v>2808</v>
      </c>
      <c r="APY98" t="s">
        <v>69</v>
      </c>
      <c r="APZ98" t="s">
        <v>69</v>
      </c>
      <c r="AQA98" t="s">
        <v>69</v>
      </c>
      <c r="AQB98">
        <v>42</v>
      </c>
      <c r="AQC98" t="s">
        <v>22</v>
      </c>
      <c r="AQD98" t="s">
        <v>22</v>
      </c>
      <c r="AQE98" t="s">
        <v>22</v>
      </c>
      <c r="ATA98" t="s">
        <v>21</v>
      </c>
      <c r="ATB98" t="s">
        <v>6859</v>
      </c>
      <c r="ATC98" t="s">
        <v>22</v>
      </c>
      <c r="ATE98" t="s">
        <v>22</v>
      </c>
      <c r="ATG98" t="s">
        <v>6595</v>
      </c>
      <c r="ATH98" t="s">
        <v>69</v>
      </c>
      <c r="ATI98" t="s">
        <v>69</v>
      </c>
      <c r="ATJ98" t="s">
        <v>69</v>
      </c>
      <c r="ATK98" t="s">
        <v>69</v>
      </c>
      <c r="ATL98" t="s">
        <v>2808</v>
      </c>
      <c r="ATM98" t="s">
        <v>69</v>
      </c>
      <c r="ATO98" t="s">
        <v>274</v>
      </c>
      <c r="ATQ98">
        <v>99</v>
      </c>
      <c r="ATR98" t="s">
        <v>69</v>
      </c>
      <c r="ATS98" t="s">
        <v>69</v>
      </c>
      <c r="ATT98" t="s">
        <v>69</v>
      </c>
      <c r="ATU98" t="s">
        <v>69</v>
      </c>
      <c r="ATV98" t="s">
        <v>2808</v>
      </c>
      <c r="ATW98" t="s">
        <v>6862</v>
      </c>
      <c r="ATX98" t="s">
        <v>69</v>
      </c>
      <c r="BHM98" t="s">
        <v>69</v>
      </c>
      <c r="BHN98" t="s">
        <v>69</v>
      </c>
      <c r="BHO98" t="s">
        <v>69</v>
      </c>
      <c r="BHP98" t="s">
        <v>69</v>
      </c>
      <c r="BHQ98" t="s">
        <v>69</v>
      </c>
      <c r="BHR98" t="s">
        <v>69</v>
      </c>
      <c r="BHS98" t="s">
        <v>69</v>
      </c>
      <c r="BHT98" t="s">
        <v>69</v>
      </c>
      <c r="BIW98" t="s">
        <v>69</v>
      </c>
      <c r="BIX98" t="s">
        <v>69</v>
      </c>
      <c r="BIY98" t="s">
        <v>69</v>
      </c>
      <c r="BIZ98" t="s">
        <v>69</v>
      </c>
      <c r="BJA98" t="s">
        <v>69</v>
      </c>
      <c r="BJB98" t="s">
        <v>69</v>
      </c>
      <c r="BJC98" t="s">
        <v>69</v>
      </c>
      <c r="CGX98" t="s">
        <v>6597</v>
      </c>
      <c r="CGY98">
        <v>9</v>
      </c>
      <c r="CGZ98" t="s">
        <v>6598</v>
      </c>
      <c r="CHA98">
        <v>6155018</v>
      </c>
    </row>
    <row r="99" spans="1:9 1113:1984 2234:2237" x14ac:dyDescent="0.3">
      <c r="A99" t="s">
        <v>6863</v>
      </c>
      <c r="B99" t="s">
        <v>6588</v>
      </c>
      <c r="C99">
        <v>0</v>
      </c>
      <c r="E99" t="s">
        <v>6589</v>
      </c>
      <c r="F99" s="30">
        <v>41310</v>
      </c>
      <c r="G99" t="s">
        <v>6591</v>
      </c>
      <c r="H99" t="s">
        <v>6861</v>
      </c>
      <c r="I99" t="s">
        <v>5058</v>
      </c>
      <c r="APU99" t="s">
        <v>6593</v>
      </c>
      <c r="APV99" t="s">
        <v>6601</v>
      </c>
      <c r="APW99" t="s">
        <v>69</v>
      </c>
      <c r="APX99" t="s">
        <v>2808</v>
      </c>
      <c r="APY99" t="s">
        <v>69</v>
      </c>
      <c r="APZ99" t="s">
        <v>69</v>
      </c>
      <c r="AQA99" t="s">
        <v>69</v>
      </c>
      <c r="AQB99">
        <v>36</v>
      </c>
      <c r="AQC99" t="s">
        <v>22</v>
      </c>
      <c r="AQD99" t="s">
        <v>22</v>
      </c>
      <c r="AQE99" t="s">
        <v>22</v>
      </c>
      <c r="ATA99" t="s">
        <v>21</v>
      </c>
      <c r="ATB99" t="s">
        <v>6864</v>
      </c>
      <c r="ATC99" t="s">
        <v>22</v>
      </c>
      <c r="ATE99" t="s">
        <v>22</v>
      </c>
      <c r="ATG99" t="s">
        <v>6595</v>
      </c>
      <c r="ATH99" t="s">
        <v>69</v>
      </c>
      <c r="ATI99" t="s">
        <v>69</v>
      </c>
      <c r="ATJ99" t="s">
        <v>69</v>
      </c>
      <c r="ATK99" t="s">
        <v>69</v>
      </c>
      <c r="ATL99" t="s">
        <v>2808</v>
      </c>
      <c r="ATM99" t="s">
        <v>69</v>
      </c>
      <c r="ATO99" t="s">
        <v>274</v>
      </c>
      <c r="ATQ99">
        <v>99</v>
      </c>
      <c r="ATR99" t="s">
        <v>69</v>
      </c>
      <c r="ATS99" t="s">
        <v>69</v>
      </c>
      <c r="ATT99" t="s">
        <v>69</v>
      </c>
      <c r="ATU99" t="s">
        <v>69</v>
      </c>
      <c r="ATV99" t="s">
        <v>2808</v>
      </c>
      <c r="ATW99" t="s">
        <v>6865</v>
      </c>
      <c r="ATX99" t="s">
        <v>69</v>
      </c>
      <c r="BHM99" t="s">
        <v>69</v>
      </c>
      <c r="BHN99" t="s">
        <v>69</v>
      </c>
      <c r="BHO99" t="s">
        <v>69</v>
      </c>
      <c r="BHP99" t="s">
        <v>69</v>
      </c>
      <c r="BHQ99" t="s">
        <v>69</v>
      </c>
      <c r="BHR99" t="s">
        <v>69</v>
      </c>
      <c r="BHS99" t="s">
        <v>69</v>
      </c>
      <c r="BHT99" t="s">
        <v>69</v>
      </c>
      <c r="BIW99" t="s">
        <v>69</v>
      </c>
      <c r="BIX99" t="s">
        <v>69</v>
      </c>
      <c r="BIY99" t="s">
        <v>69</v>
      </c>
      <c r="BIZ99" t="s">
        <v>69</v>
      </c>
      <c r="BJA99" t="s">
        <v>69</v>
      </c>
      <c r="BJB99" t="s">
        <v>69</v>
      </c>
      <c r="BJC99" t="s">
        <v>69</v>
      </c>
      <c r="CGX99" t="s">
        <v>6597</v>
      </c>
      <c r="CGY99">
        <v>10</v>
      </c>
      <c r="CGZ99" t="s">
        <v>6598</v>
      </c>
      <c r="CHA99">
        <v>6155018</v>
      </c>
    </row>
    <row r="100" spans="1:9 1113:1984 2234:2237" x14ac:dyDescent="0.3">
      <c r="A100" t="s">
        <v>6866</v>
      </c>
      <c r="B100" t="s">
        <v>6588</v>
      </c>
      <c r="C100">
        <v>0</v>
      </c>
      <c r="E100" t="s">
        <v>6589</v>
      </c>
      <c r="F100" s="30">
        <v>41310</v>
      </c>
      <c r="G100" t="s">
        <v>6591</v>
      </c>
      <c r="H100" t="s">
        <v>6861</v>
      </c>
      <c r="I100" t="s">
        <v>5058</v>
      </c>
      <c r="APU100" t="s">
        <v>6593</v>
      </c>
      <c r="APV100" t="s">
        <v>6601</v>
      </c>
      <c r="APW100" t="s">
        <v>69</v>
      </c>
      <c r="APX100" t="s">
        <v>2808</v>
      </c>
      <c r="APY100" t="s">
        <v>69</v>
      </c>
      <c r="APZ100" t="s">
        <v>69</v>
      </c>
      <c r="AQA100" t="s">
        <v>69</v>
      </c>
      <c r="AQB100">
        <v>26</v>
      </c>
      <c r="AQC100" t="s">
        <v>22</v>
      </c>
      <c r="AQD100" t="s">
        <v>22</v>
      </c>
      <c r="AQE100" t="s">
        <v>22</v>
      </c>
      <c r="ATA100" t="s">
        <v>21</v>
      </c>
      <c r="ATB100" s="30">
        <v>40270</v>
      </c>
      <c r="ATC100" t="s">
        <v>22</v>
      </c>
      <c r="ATE100" t="s">
        <v>22</v>
      </c>
      <c r="ATG100" t="s">
        <v>6595</v>
      </c>
      <c r="ATH100" t="s">
        <v>69</v>
      </c>
      <c r="ATI100" t="s">
        <v>69</v>
      </c>
      <c r="ATJ100" t="s">
        <v>69</v>
      </c>
      <c r="ATK100" t="s">
        <v>69</v>
      </c>
      <c r="ATL100" t="s">
        <v>2808</v>
      </c>
      <c r="ATM100" t="s">
        <v>69</v>
      </c>
      <c r="ATO100" t="s">
        <v>274</v>
      </c>
      <c r="ATQ100">
        <v>99</v>
      </c>
      <c r="ATR100" t="s">
        <v>69</v>
      </c>
      <c r="ATS100" t="s">
        <v>69</v>
      </c>
      <c r="ATT100" t="s">
        <v>69</v>
      </c>
      <c r="ATU100" t="s">
        <v>69</v>
      </c>
      <c r="ATV100" t="s">
        <v>2808</v>
      </c>
      <c r="ATW100" t="s">
        <v>6602</v>
      </c>
      <c r="ATX100" t="s">
        <v>69</v>
      </c>
      <c r="BHM100" t="s">
        <v>69</v>
      </c>
      <c r="BHN100" t="s">
        <v>69</v>
      </c>
      <c r="BHO100" t="s">
        <v>69</v>
      </c>
      <c r="BHP100" t="s">
        <v>69</v>
      </c>
      <c r="BHQ100" t="s">
        <v>69</v>
      </c>
      <c r="BHR100" t="s">
        <v>69</v>
      </c>
      <c r="BHS100" t="s">
        <v>69</v>
      </c>
      <c r="BHT100" t="s">
        <v>69</v>
      </c>
      <c r="BIW100" t="s">
        <v>69</v>
      </c>
      <c r="BIX100" t="s">
        <v>69</v>
      </c>
      <c r="BIY100" t="s">
        <v>69</v>
      </c>
      <c r="BIZ100" t="s">
        <v>69</v>
      </c>
      <c r="BJA100" t="s">
        <v>69</v>
      </c>
      <c r="BJB100" t="s">
        <v>69</v>
      </c>
      <c r="BJC100" t="s">
        <v>69</v>
      </c>
      <c r="CGX100" t="s">
        <v>6597</v>
      </c>
      <c r="CGY100">
        <v>11</v>
      </c>
      <c r="CGZ100" t="s">
        <v>6598</v>
      </c>
      <c r="CHA100">
        <v>6155018</v>
      </c>
    </row>
    <row r="101" spans="1:9 1113:1984 2234:2237" x14ac:dyDescent="0.3">
      <c r="A101" t="s">
        <v>6867</v>
      </c>
      <c r="B101" t="s">
        <v>6588</v>
      </c>
      <c r="C101">
        <v>0</v>
      </c>
      <c r="E101" t="s">
        <v>6589</v>
      </c>
      <c r="F101" s="30">
        <v>41310</v>
      </c>
      <c r="G101" t="s">
        <v>6591</v>
      </c>
      <c r="H101" t="s">
        <v>6861</v>
      </c>
      <c r="I101" t="s">
        <v>5058</v>
      </c>
      <c r="APU101" t="s">
        <v>6593</v>
      </c>
      <c r="APV101" t="s">
        <v>6601</v>
      </c>
      <c r="APW101" t="s">
        <v>69</v>
      </c>
      <c r="APX101" t="s">
        <v>2808</v>
      </c>
      <c r="APY101" t="s">
        <v>69</v>
      </c>
      <c r="APZ101" t="s">
        <v>69</v>
      </c>
      <c r="AQA101" t="s">
        <v>69</v>
      </c>
      <c r="AQB101">
        <v>17</v>
      </c>
      <c r="AQC101" t="s">
        <v>22</v>
      </c>
      <c r="AQD101" t="s">
        <v>22</v>
      </c>
      <c r="AQE101" t="s">
        <v>22</v>
      </c>
      <c r="ATA101" t="s">
        <v>21</v>
      </c>
      <c r="ATB101" s="30">
        <v>41399</v>
      </c>
      <c r="ATC101" t="s">
        <v>22</v>
      </c>
      <c r="ATE101" t="s">
        <v>22</v>
      </c>
      <c r="ATG101" t="s">
        <v>6595</v>
      </c>
      <c r="ATH101" t="s">
        <v>69</v>
      </c>
      <c r="ATI101" t="s">
        <v>69</v>
      </c>
      <c r="ATJ101" t="s">
        <v>69</v>
      </c>
      <c r="ATK101" t="s">
        <v>69</v>
      </c>
      <c r="ATL101" t="s">
        <v>2808</v>
      </c>
      <c r="ATM101" t="s">
        <v>69</v>
      </c>
      <c r="ATO101" t="s">
        <v>274</v>
      </c>
      <c r="ATQ101">
        <v>99</v>
      </c>
      <c r="ATR101" t="s">
        <v>69</v>
      </c>
      <c r="ATS101" t="s">
        <v>69</v>
      </c>
      <c r="ATT101" t="s">
        <v>69</v>
      </c>
      <c r="ATU101" t="s">
        <v>69</v>
      </c>
      <c r="ATV101" t="s">
        <v>2808</v>
      </c>
      <c r="ATW101" t="s">
        <v>6862</v>
      </c>
      <c r="ATX101" t="s">
        <v>69</v>
      </c>
      <c r="BHM101" t="s">
        <v>69</v>
      </c>
      <c r="BHN101" t="s">
        <v>69</v>
      </c>
      <c r="BHO101" t="s">
        <v>69</v>
      </c>
      <c r="BHP101" t="s">
        <v>69</v>
      </c>
      <c r="BHQ101" t="s">
        <v>69</v>
      </c>
      <c r="BHR101" t="s">
        <v>69</v>
      </c>
      <c r="BHS101" t="s">
        <v>69</v>
      </c>
      <c r="BHT101" t="s">
        <v>69</v>
      </c>
      <c r="BIW101" t="s">
        <v>69</v>
      </c>
      <c r="BIX101" t="s">
        <v>69</v>
      </c>
      <c r="BIY101" t="s">
        <v>69</v>
      </c>
      <c r="BIZ101" t="s">
        <v>69</v>
      </c>
      <c r="BJA101" t="s">
        <v>69</v>
      </c>
      <c r="BJB101" t="s">
        <v>69</v>
      </c>
      <c r="BJC101" t="s">
        <v>69</v>
      </c>
      <c r="CGX101" t="s">
        <v>6597</v>
      </c>
      <c r="CGY101">
        <v>12</v>
      </c>
      <c r="CGZ101" t="s">
        <v>6598</v>
      </c>
      <c r="CHA101">
        <v>6155018</v>
      </c>
    </row>
    <row r="102" spans="1:9 1113:1984 2234:2237" x14ac:dyDescent="0.3">
      <c r="A102" t="s">
        <v>6868</v>
      </c>
      <c r="B102" t="s">
        <v>6588</v>
      </c>
      <c r="C102">
        <v>0</v>
      </c>
      <c r="E102" t="s">
        <v>6589</v>
      </c>
      <c r="F102" s="30">
        <v>41310</v>
      </c>
      <c r="G102" t="s">
        <v>6591</v>
      </c>
      <c r="H102" t="s">
        <v>6861</v>
      </c>
      <c r="I102" t="s">
        <v>5058</v>
      </c>
      <c r="APU102" t="s">
        <v>6593</v>
      </c>
      <c r="APV102" t="s">
        <v>6601</v>
      </c>
      <c r="APW102" t="s">
        <v>69</v>
      </c>
      <c r="APX102" t="s">
        <v>2808</v>
      </c>
      <c r="APY102" t="s">
        <v>69</v>
      </c>
      <c r="APZ102" t="s">
        <v>69</v>
      </c>
      <c r="AQA102" t="s">
        <v>69</v>
      </c>
      <c r="AQB102">
        <v>19</v>
      </c>
      <c r="AQC102" t="s">
        <v>22</v>
      </c>
      <c r="AQD102" t="s">
        <v>22</v>
      </c>
      <c r="AQE102" t="s">
        <v>22</v>
      </c>
      <c r="ATA102" t="s">
        <v>21</v>
      </c>
      <c r="ATB102" s="30">
        <v>40726</v>
      </c>
      <c r="ATC102" t="s">
        <v>22</v>
      </c>
      <c r="ATE102" t="s">
        <v>22</v>
      </c>
      <c r="ATG102" t="s">
        <v>6595</v>
      </c>
      <c r="ATH102" t="s">
        <v>69</v>
      </c>
      <c r="ATI102" t="s">
        <v>69</v>
      </c>
      <c r="ATJ102" t="s">
        <v>69</v>
      </c>
      <c r="ATK102" t="s">
        <v>69</v>
      </c>
      <c r="ATL102" t="s">
        <v>2808</v>
      </c>
      <c r="ATM102" t="s">
        <v>69</v>
      </c>
      <c r="ATO102" t="s">
        <v>274</v>
      </c>
      <c r="ATQ102">
        <v>99</v>
      </c>
      <c r="ATR102" t="s">
        <v>69</v>
      </c>
      <c r="ATS102" t="s">
        <v>69</v>
      </c>
      <c r="ATT102" t="s">
        <v>69</v>
      </c>
      <c r="ATU102" t="s">
        <v>69</v>
      </c>
      <c r="ATV102" t="s">
        <v>2808</v>
      </c>
      <c r="ATW102" t="s">
        <v>6869</v>
      </c>
      <c r="ATX102" t="s">
        <v>69</v>
      </c>
      <c r="BHM102" t="s">
        <v>69</v>
      </c>
      <c r="BHN102" t="s">
        <v>69</v>
      </c>
      <c r="BHO102" t="s">
        <v>69</v>
      </c>
      <c r="BHP102" t="s">
        <v>69</v>
      </c>
      <c r="BHQ102" t="s">
        <v>69</v>
      </c>
      <c r="BHR102" t="s">
        <v>69</v>
      </c>
      <c r="BHS102" t="s">
        <v>69</v>
      </c>
      <c r="BHT102" t="s">
        <v>69</v>
      </c>
      <c r="BIW102" t="s">
        <v>69</v>
      </c>
      <c r="BIX102" t="s">
        <v>69</v>
      </c>
      <c r="BIY102" t="s">
        <v>69</v>
      </c>
      <c r="BIZ102" t="s">
        <v>69</v>
      </c>
      <c r="BJA102" t="s">
        <v>69</v>
      </c>
      <c r="BJB102" t="s">
        <v>69</v>
      </c>
      <c r="BJC102" t="s">
        <v>69</v>
      </c>
      <c r="CGX102" t="s">
        <v>6597</v>
      </c>
      <c r="CGY102">
        <v>13</v>
      </c>
      <c r="CGZ102" t="s">
        <v>6598</v>
      </c>
      <c r="CHA102">
        <v>6155018</v>
      </c>
    </row>
    <row r="103" spans="1:9 1113:1984 2234:2237" x14ac:dyDescent="0.3">
      <c r="A103" t="s">
        <v>6870</v>
      </c>
      <c r="B103" t="s">
        <v>6588</v>
      </c>
      <c r="C103">
        <v>0</v>
      </c>
      <c r="E103" t="s">
        <v>6589</v>
      </c>
      <c r="F103" s="30">
        <v>41310</v>
      </c>
      <c r="G103" t="s">
        <v>6591</v>
      </c>
      <c r="H103" t="s">
        <v>6861</v>
      </c>
      <c r="I103" t="s">
        <v>5058</v>
      </c>
      <c r="APU103" t="s">
        <v>6593</v>
      </c>
      <c r="APV103" t="s">
        <v>6601</v>
      </c>
      <c r="APW103" t="s">
        <v>69</v>
      </c>
      <c r="APX103" t="s">
        <v>2808</v>
      </c>
      <c r="APY103" t="s">
        <v>69</v>
      </c>
      <c r="APZ103" t="s">
        <v>69</v>
      </c>
      <c r="AQA103" t="s">
        <v>69</v>
      </c>
      <c r="AQB103">
        <v>19</v>
      </c>
      <c r="AQC103" t="s">
        <v>22</v>
      </c>
      <c r="AQD103" t="s">
        <v>22</v>
      </c>
      <c r="AQE103" t="s">
        <v>22</v>
      </c>
      <c r="ATA103" t="s">
        <v>21</v>
      </c>
      <c r="ATB103" s="30">
        <v>40796</v>
      </c>
      <c r="ATC103" t="s">
        <v>22</v>
      </c>
      <c r="ATE103" t="s">
        <v>22</v>
      </c>
      <c r="ATG103" t="s">
        <v>6595</v>
      </c>
      <c r="ATH103" t="s">
        <v>69</v>
      </c>
      <c r="ATI103" t="s">
        <v>69</v>
      </c>
      <c r="ATJ103" t="s">
        <v>69</v>
      </c>
      <c r="ATK103" t="s">
        <v>69</v>
      </c>
      <c r="ATL103" t="s">
        <v>2808</v>
      </c>
      <c r="ATM103" t="s">
        <v>69</v>
      </c>
      <c r="ATO103" t="s">
        <v>274</v>
      </c>
      <c r="ATQ103">
        <v>99</v>
      </c>
      <c r="ATR103" t="s">
        <v>69</v>
      </c>
      <c r="ATS103" t="s">
        <v>69</v>
      </c>
      <c r="ATT103" t="s">
        <v>69</v>
      </c>
      <c r="ATU103" t="s">
        <v>69</v>
      </c>
      <c r="ATV103" t="s">
        <v>2808</v>
      </c>
      <c r="ATW103" t="s">
        <v>6871</v>
      </c>
      <c r="ATX103" t="s">
        <v>69</v>
      </c>
      <c r="BHM103" t="s">
        <v>69</v>
      </c>
      <c r="BHN103" t="s">
        <v>69</v>
      </c>
      <c r="BHO103" t="s">
        <v>69</v>
      </c>
      <c r="BHP103" t="s">
        <v>69</v>
      </c>
      <c r="BHQ103" t="s">
        <v>69</v>
      </c>
      <c r="BHR103" t="s">
        <v>69</v>
      </c>
      <c r="BHS103" t="s">
        <v>69</v>
      </c>
      <c r="BHT103" t="s">
        <v>69</v>
      </c>
      <c r="BIW103" t="s">
        <v>69</v>
      </c>
      <c r="BIX103" t="s">
        <v>69</v>
      </c>
      <c r="BIY103" t="s">
        <v>69</v>
      </c>
      <c r="BIZ103" t="s">
        <v>69</v>
      </c>
      <c r="BJA103" t="s">
        <v>69</v>
      </c>
      <c r="BJB103" t="s">
        <v>69</v>
      </c>
      <c r="BJC103" t="s">
        <v>69</v>
      </c>
      <c r="CGX103" t="s">
        <v>6597</v>
      </c>
      <c r="CGY103">
        <v>14</v>
      </c>
      <c r="CGZ103" t="s">
        <v>6598</v>
      </c>
      <c r="CHA103">
        <v>6155018</v>
      </c>
    </row>
    <row r="104" spans="1:9 1113:1984 2234:2237" x14ac:dyDescent="0.3">
      <c r="A104" t="s">
        <v>6872</v>
      </c>
      <c r="B104" t="s">
        <v>6588</v>
      </c>
      <c r="C104">
        <v>0</v>
      </c>
      <c r="E104" t="s">
        <v>6589</v>
      </c>
      <c r="F104" s="30">
        <v>41310</v>
      </c>
      <c r="G104" t="s">
        <v>6591</v>
      </c>
      <c r="H104" t="s">
        <v>6861</v>
      </c>
      <c r="I104" t="s">
        <v>5058</v>
      </c>
      <c r="APU104" t="s">
        <v>6593</v>
      </c>
      <c r="APV104" t="s">
        <v>6601</v>
      </c>
      <c r="APW104" t="s">
        <v>69</v>
      </c>
      <c r="APX104" t="s">
        <v>2808</v>
      </c>
      <c r="APY104" t="s">
        <v>69</v>
      </c>
      <c r="APZ104" t="s">
        <v>69</v>
      </c>
      <c r="AQA104" t="s">
        <v>69</v>
      </c>
      <c r="AQB104">
        <v>35</v>
      </c>
      <c r="AQC104" t="s">
        <v>22</v>
      </c>
      <c r="AQD104" t="s">
        <v>22</v>
      </c>
      <c r="AQE104" t="s">
        <v>22</v>
      </c>
      <c r="ATA104" t="s">
        <v>21</v>
      </c>
      <c r="ATB104" t="s">
        <v>6873</v>
      </c>
      <c r="ATC104" t="s">
        <v>22</v>
      </c>
      <c r="ATE104" t="s">
        <v>22</v>
      </c>
      <c r="ATG104" t="s">
        <v>6595</v>
      </c>
      <c r="ATH104" t="s">
        <v>69</v>
      </c>
      <c r="ATI104" t="s">
        <v>69</v>
      </c>
      <c r="ATJ104" t="s">
        <v>69</v>
      </c>
      <c r="ATK104" t="s">
        <v>69</v>
      </c>
      <c r="ATL104" t="s">
        <v>2808</v>
      </c>
      <c r="ATM104" t="s">
        <v>69</v>
      </c>
      <c r="ATO104" t="s">
        <v>274</v>
      </c>
      <c r="ATQ104">
        <v>99</v>
      </c>
      <c r="ATR104" t="s">
        <v>69</v>
      </c>
      <c r="ATS104" t="s">
        <v>69</v>
      </c>
      <c r="ATT104" t="s">
        <v>69</v>
      </c>
      <c r="ATU104" t="s">
        <v>69</v>
      </c>
      <c r="ATV104" t="s">
        <v>2808</v>
      </c>
      <c r="ATW104" t="s">
        <v>6865</v>
      </c>
      <c r="ATX104" t="s">
        <v>69</v>
      </c>
      <c r="BHM104" t="s">
        <v>69</v>
      </c>
      <c r="BHN104" t="s">
        <v>69</v>
      </c>
      <c r="BHO104" t="s">
        <v>69</v>
      </c>
      <c r="BHP104" t="s">
        <v>69</v>
      </c>
      <c r="BHQ104" t="s">
        <v>69</v>
      </c>
      <c r="BHR104" t="s">
        <v>69</v>
      </c>
      <c r="BHS104" t="s">
        <v>69</v>
      </c>
      <c r="BHT104" t="s">
        <v>69</v>
      </c>
      <c r="BIW104" t="s">
        <v>69</v>
      </c>
      <c r="BIX104" t="s">
        <v>69</v>
      </c>
      <c r="BIY104" t="s">
        <v>69</v>
      </c>
      <c r="BIZ104" t="s">
        <v>69</v>
      </c>
      <c r="BJA104" t="s">
        <v>69</v>
      </c>
      <c r="BJB104" t="s">
        <v>69</v>
      </c>
      <c r="BJC104" t="s">
        <v>69</v>
      </c>
      <c r="CGX104" t="s">
        <v>6597</v>
      </c>
      <c r="CGY104">
        <v>15</v>
      </c>
      <c r="CGZ104" t="s">
        <v>6598</v>
      </c>
      <c r="CHA104">
        <v>6155018</v>
      </c>
    </row>
    <row r="105" spans="1:9 1113:1984 2234:2237" x14ac:dyDescent="0.3">
      <c r="A105" t="s">
        <v>6874</v>
      </c>
      <c r="B105" t="s">
        <v>6588</v>
      </c>
      <c r="C105">
        <v>0</v>
      </c>
      <c r="E105" t="s">
        <v>6589</v>
      </c>
      <c r="F105" s="30">
        <v>41310</v>
      </c>
      <c r="G105" t="s">
        <v>6591</v>
      </c>
      <c r="H105" t="s">
        <v>6861</v>
      </c>
      <c r="I105" t="s">
        <v>5058</v>
      </c>
      <c r="APU105" t="s">
        <v>6593</v>
      </c>
      <c r="APV105" t="s">
        <v>6601</v>
      </c>
      <c r="APW105" t="s">
        <v>69</v>
      </c>
      <c r="APX105" t="s">
        <v>2808</v>
      </c>
      <c r="APY105" t="s">
        <v>69</v>
      </c>
      <c r="APZ105" t="s">
        <v>69</v>
      </c>
      <c r="AQA105" t="s">
        <v>69</v>
      </c>
      <c r="AQB105">
        <v>45</v>
      </c>
      <c r="AQC105" t="s">
        <v>22</v>
      </c>
      <c r="AQD105" t="s">
        <v>22</v>
      </c>
      <c r="AQE105" t="s">
        <v>22</v>
      </c>
      <c r="ATA105" t="s">
        <v>21</v>
      </c>
      <c r="ATB105" t="s">
        <v>6875</v>
      </c>
      <c r="ATC105" t="s">
        <v>22</v>
      </c>
      <c r="ATE105" t="s">
        <v>22</v>
      </c>
      <c r="ATG105" t="s">
        <v>6595</v>
      </c>
      <c r="ATH105" t="s">
        <v>69</v>
      </c>
      <c r="ATI105" t="s">
        <v>69</v>
      </c>
      <c r="ATJ105" t="s">
        <v>69</v>
      </c>
      <c r="ATK105" t="s">
        <v>69</v>
      </c>
      <c r="ATL105" t="s">
        <v>2808</v>
      </c>
      <c r="ATM105" t="s">
        <v>69</v>
      </c>
      <c r="ATO105" t="s">
        <v>274</v>
      </c>
      <c r="ATQ105">
        <v>99</v>
      </c>
      <c r="ATR105" t="s">
        <v>69</v>
      </c>
      <c r="ATS105" t="s">
        <v>69</v>
      </c>
      <c r="ATT105" t="s">
        <v>69</v>
      </c>
      <c r="ATU105" t="s">
        <v>69</v>
      </c>
      <c r="ATV105" t="s">
        <v>2808</v>
      </c>
      <c r="ATW105" t="s">
        <v>6876</v>
      </c>
      <c r="ATX105" t="s">
        <v>69</v>
      </c>
      <c r="BHM105" t="s">
        <v>69</v>
      </c>
      <c r="BHN105" t="s">
        <v>69</v>
      </c>
      <c r="BHO105" t="s">
        <v>69</v>
      </c>
      <c r="BHP105" t="s">
        <v>69</v>
      </c>
      <c r="BHQ105" t="s">
        <v>69</v>
      </c>
      <c r="BHR105" t="s">
        <v>69</v>
      </c>
      <c r="BHS105" t="s">
        <v>69</v>
      </c>
      <c r="BHT105" t="s">
        <v>69</v>
      </c>
      <c r="BIW105" t="s">
        <v>69</v>
      </c>
      <c r="BIX105" t="s">
        <v>69</v>
      </c>
      <c r="BIY105" t="s">
        <v>69</v>
      </c>
      <c r="BIZ105" t="s">
        <v>69</v>
      </c>
      <c r="BJA105" t="s">
        <v>69</v>
      </c>
      <c r="BJB105" t="s">
        <v>69</v>
      </c>
      <c r="BJC105" t="s">
        <v>69</v>
      </c>
      <c r="CGX105" t="s">
        <v>6597</v>
      </c>
      <c r="CGY105">
        <v>44</v>
      </c>
      <c r="CGZ105" t="s">
        <v>6598</v>
      </c>
      <c r="CHA105">
        <v>6155018</v>
      </c>
    </row>
    <row r="106" spans="1:9 1113:1984 2234:2237" x14ac:dyDescent="0.3">
      <c r="A106" t="s">
        <v>6877</v>
      </c>
      <c r="B106" t="s">
        <v>6696</v>
      </c>
      <c r="C106">
        <v>0</v>
      </c>
      <c r="E106" t="s">
        <v>6589</v>
      </c>
      <c r="F106" t="s">
        <v>6878</v>
      </c>
      <c r="G106" t="s">
        <v>6591</v>
      </c>
      <c r="H106" t="s">
        <v>6861</v>
      </c>
      <c r="I106" t="s">
        <v>5080</v>
      </c>
      <c r="APU106" t="s">
        <v>6593</v>
      </c>
      <c r="APV106" t="s">
        <v>6601</v>
      </c>
      <c r="APW106" t="s">
        <v>69</v>
      </c>
      <c r="APX106" t="s">
        <v>2808</v>
      </c>
      <c r="APY106" t="s">
        <v>69</v>
      </c>
      <c r="APZ106" t="s">
        <v>69</v>
      </c>
      <c r="AQA106" t="s">
        <v>69</v>
      </c>
      <c r="AQB106">
        <v>36</v>
      </c>
      <c r="AQC106" t="s">
        <v>22</v>
      </c>
      <c r="AQD106" t="s">
        <v>22</v>
      </c>
      <c r="AQE106" t="s">
        <v>246</v>
      </c>
      <c r="ATA106" t="s">
        <v>21</v>
      </c>
      <c r="ATB106" s="30">
        <v>41458</v>
      </c>
      <c r="ATC106" t="s">
        <v>27</v>
      </c>
      <c r="ATD106" s="29">
        <v>0.72916666666666663</v>
      </c>
      <c r="ATE106" t="s">
        <v>254</v>
      </c>
      <c r="ATF106">
        <v>39</v>
      </c>
      <c r="ATG106" t="s">
        <v>6618</v>
      </c>
      <c r="ATH106" t="s">
        <v>69</v>
      </c>
      <c r="ATI106" t="s">
        <v>69</v>
      </c>
      <c r="ATJ106" t="s">
        <v>69</v>
      </c>
      <c r="ATK106" t="s">
        <v>69</v>
      </c>
      <c r="ATL106" t="s">
        <v>69</v>
      </c>
      <c r="ATM106" t="s">
        <v>2808</v>
      </c>
      <c r="AUG106">
        <v>2</v>
      </c>
      <c r="AUH106" t="s">
        <v>69</v>
      </c>
      <c r="AUI106" t="s">
        <v>2808</v>
      </c>
      <c r="AUJ106" t="s">
        <v>69</v>
      </c>
      <c r="AUK106" t="s">
        <v>69</v>
      </c>
      <c r="AUL106" t="s">
        <v>69</v>
      </c>
      <c r="AUM106" t="s">
        <v>69</v>
      </c>
      <c r="AUN106" t="s">
        <v>69</v>
      </c>
      <c r="AUO106" t="s">
        <v>69</v>
      </c>
      <c r="AUP106" t="s">
        <v>69</v>
      </c>
      <c r="AUQ106" t="s">
        <v>69</v>
      </c>
      <c r="AUS106" t="s">
        <v>69</v>
      </c>
      <c r="AUT106">
        <v>1</v>
      </c>
      <c r="AUU106" t="s">
        <v>2808</v>
      </c>
      <c r="AUV106" t="s">
        <v>69</v>
      </c>
      <c r="AUW106" t="s">
        <v>69</v>
      </c>
      <c r="AUX106" t="s">
        <v>69</v>
      </c>
      <c r="AUY106" t="s">
        <v>69</v>
      </c>
      <c r="AUZ106" t="s">
        <v>69</v>
      </c>
      <c r="AVA106" t="s">
        <v>69</v>
      </c>
      <c r="AVC106" t="s">
        <v>69</v>
      </c>
      <c r="AVD106" t="s">
        <v>269</v>
      </c>
      <c r="AVE106" t="s">
        <v>273</v>
      </c>
      <c r="AVO106" t="s">
        <v>12</v>
      </c>
      <c r="AVP106" s="30">
        <v>41490</v>
      </c>
      <c r="AVQ106" t="s">
        <v>27</v>
      </c>
      <c r="AVR106" s="29">
        <v>0.5625</v>
      </c>
      <c r="BJZ106" t="s">
        <v>6879</v>
      </c>
      <c r="BKB106" t="s">
        <v>2808</v>
      </c>
      <c r="BKC106" t="s">
        <v>69</v>
      </c>
      <c r="BKD106" t="s">
        <v>69</v>
      </c>
      <c r="BKE106" t="s">
        <v>69</v>
      </c>
      <c r="BKF106" t="s">
        <v>69</v>
      </c>
      <c r="BKG106" t="s">
        <v>69</v>
      </c>
      <c r="BKH106" t="s">
        <v>69</v>
      </c>
      <c r="BKI106" t="s">
        <v>69</v>
      </c>
      <c r="BKJ106">
        <v>72</v>
      </c>
      <c r="BKK106">
        <v>70</v>
      </c>
      <c r="BKL106">
        <v>50</v>
      </c>
      <c r="BKM106">
        <v>18</v>
      </c>
      <c r="BKR106" s="30">
        <v>41459</v>
      </c>
      <c r="BKS106" s="30">
        <v>41459</v>
      </c>
      <c r="BKT106" s="30">
        <v>41459</v>
      </c>
      <c r="BKU106" s="30">
        <v>41459</v>
      </c>
      <c r="BKZ106" s="29">
        <v>0.72916666666666663</v>
      </c>
      <c r="BLA106" s="29">
        <v>0.72916666666666663</v>
      </c>
      <c r="BLB106" s="29">
        <v>0.72916666666666663</v>
      </c>
      <c r="BLC106" s="29">
        <v>0.72916666666666663</v>
      </c>
      <c r="BLK106" t="s">
        <v>69</v>
      </c>
      <c r="BLL106" t="s">
        <v>69</v>
      </c>
      <c r="BLM106" t="s">
        <v>69</v>
      </c>
      <c r="BLN106" t="s">
        <v>69</v>
      </c>
      <c r="BLO106" t="s">
        <v>69</v>
      </c>
      <c r="BLP106" t="s">
        <v>69</v>
      </c>
      <c r="BLQ106" t="s">
        <v>69</v>
      </c>
      <c r="BLR106" t="s">
        <v>69</v>
      </c>
      <c r="BMR106" t="s">
        <v>6880</v>
      </c>
      <c r="BMS106" t="s">
        <v>6701</v>
      </c>
      <c r="BMT106" t="s">
        <v>6770</v>
      </c>
      <c r="BMU106" t="s">
        <v>2808</v>
      </c>
      <c r="BMV106" t="s">
        <v>69</v>
      </c>
      <c r="BMW106" t="s">
        <v>69</v>
      </c>
      <c r="BMX106" t="s">
        <v>2808</v>
      </c>
      <c r="BMY106" t="s">
        <v>2808</v>
      </c>
      <c r="BMZ106" t="s">
        <v>2808</v>
      </c>
      <c r="BNA106">
        <v>10</v>
      </c>
      <c r="BND106" t="s">
        <v>6881</v>
      </c>
      <c r="BNE106" t="s">
        <v>6798</v>
      </c>
      <c r="BNF106" t="s">
        <v>6881</v>
      </c>
      <c r="BNG106" s="30">
        <v>41459</v>
      </c>
      <c r="BNJ106" s="30">
        <v>41459</v>
      </c>
      <c r="BNK106" s="30">
        <v>41459</v>
      </c>
      <c r="BNL106" s="30">
        <v>41459</v>
      </c>
      <c r="BNM106" s="29">
        <v>0.95833333333333337</v>
      </c>
      <c r="BNP106" s="29">
        <v>0.6875</v>
      </c>
      <c r="BNQ106" s="29">
        <v>0.70833333333333337</v>
      </c>
      <c r="BNR106" s="29">
        <v>0.70833333333333337</v>
      </c>
      <c r="CGX106" t="s">
        <v>6597</v>
      </c>
      <c r="CGY106">
        <v>1</v>
      </c>
      <c r="CGZ106" t="s">
        <v>6598</v>
      </c>
      <c r="CHA106">
        <v>6783157</v>
      </c>
    </row>
    <row r="107" spans="1:9 1113:1984 2234:2237" x14ac:dyDescent="0.3">
      <c r="A107" t="s">
        <v>6882</v>
      </c>
      <c r="B107" t="s">
        <v>6696</v>
      </c>
      <c r="C107">
        <v>0</v>
      </c>
      <c r="E107" t="s">
        <v>6589</v>
      </c>
      <c r="F107" t="s">
        <v>6878</v>
      </c>
      <c r="G107" t="s">
        <v>6591</v>
      </c>
      <c r="H107" t="s">
        <v>6861</v>
      </c>
      <c r="I107" t="s">
        <v>5080</v>
      </c>
      <c r="APU107" t="s">
        <v>6593</v>
      </c>
      <c r="APV107" t="s">
        <v>6594</v>
      </c>
      <c r="APW107" t="s">
        <v>69</v>
      </c>
      <c r="APX107" t="s">
        <v>69</v>
      </c>
      <c r="APY107" t="s">
        <v>2808</v>
      </c>
      <c r="APZ107" t="s">
        <v>69</v>
      </c>
      <c r="AQA107" t="s">
        <v>69</v>
      </c>
      <c r="AQB107">
        <v>43</v>
      </c>
      <c r="AQC107" t="s">
        <v>22</v>
      </c>
      <c r="AQD107" t="s">
        <v>22</v>
      </c>
      <c r="AQE107" t="s">
        <v>22</v>
      </c>
      <c r="AVW107" t="s">
        <v>21</v>
      </c>
      <c r="AVX107" s="30">
        <v>40858</v>
      </c>
      <c r="AVY107" t="s">
        <v>22</v>
      </c>
      <c r="AWA107" t="s">
        <v>254</v>
      </c>
      <c r="AWB107">
        <v>40</v>
      </c>
      <c r="AWC107" t="s">
        <v>6595</v>
      </c>
      <c r="AWD107" t="s">
        <v>69</v>
      </c>
      <c r="AWE107" t="s">
        <v>69</v>
      </c>
      <c r="AWF107" t="s">
        <v>69</v>
      </c>
      <c r="AWG107" t="s">
        <v>69</v>
      </c>
      <c r="AWH107" t="s">
        <v>2808</v>
      </c>
      <c r="AWI107" t="s">
        <v>69</v>
      </c>
      <c r="AXE107" t="s">
        <v>512</v>
      </c>
      <c r="AXG107" t="s">
        <v>273</v>
      </c>
      <c r="AXR107" t="s">
        <v>12</v>
      </c>
      <c r="AXS107" s="30">
        <v>40888</v>
      </c>
      <c r="AXT107" t="s">
        <v>27</v>
      </c>
      <c r="AXU107" s="29">
        <v>0.33333333333333331</v>
      </c>
      <c r="BRN107" t="s">
        <v>2808</v>
      </c>
      <c r="BRO107" t="s">
        <v>69</v>
      </c>
      <c r="BRP107" t="s">
        <v>69</v>
      </c>
      <c r="BRQ107" t="s">
        <v>69</v>
      </c>
      <c r="BRR107" t="s">
        <v>69</v>
      </c>
      <c r="BRS107" t="s">
        <v>69</v>
      </c>
      <c r="BRT107" t="s">
        <v>69</v>
      </c>
      <c r="BRU107" t="s">
        <v>69</v>
      </c>
      <c r="BRV107" t="s">
        <v>69</v>
      </c>
      <c r="BRW107" t="s">
        <v>69</v>
      </c>
      <c r="BRX107">
        <v>78</v>
      </c>
      <c r="BRY107">
        <v>140</v>
      </c>
      <c r="BRZ107">
        <v>110</v>
      </c>
      <c r="BSA107">
        <v>20</v>
      </c>
      <c r="BSI107" s="30">
        <v>40858</v>
      </c>
      <c r="BSJ107" s="30">
        <v>40858</v>
      </c>
      <c r="BSK107" s="30">
        <v>40858</v>
      </c>
      <c r="BSL107" s="30">
        <v>40858</v>
      </c>
      <c r="BTD107" t="s">
        <v>69</v>
      </c>
      <c r="BTE107" t="s">
        <v>2808</v>
      </c>
      <c r="BTF107" t="s">
        <v>69</v>
      </c>
      <c r="BTG107" t="s">
        <v>69</v>
      </c>
      <c r="BTI107" s="30">
        <v>40858</v>
      </c>
      <c r="BTV107" t="s">
        <v>69</v>
      </c>
      <c r="BTW107" t="s">
        <v>69</v>
      </c>
      <c r="BTX107" t="s">
        <v>69</v>
      </c>
      <c r="BTY107" t="s">
        <v>69</v>
      </c>
      <c r="BTZ107" t="s">
        <v>69</v>
      </c>
      <c r="BUA107" t="s">
        <v>69</v>
      </c>
      <c r="BUB107" t="s">
        <v>69</v>
      </c>
      <c r="BUC107" t="s">
        <v>69</v>
      </c>
      <c r="BUD107" t="s">
        <v>69</v>
      </c>
      <c r="BUE107" t="s">
        <v>69</v>
      </c>
      <c r="BUF107" t="s">
        <v>69</v>
      </c>
      <c r="BUG107" t="s">
        <v>69</v>
      </c>
      <c r="BUH107" t="s">
        <v>69</v>
      </c>
      <c r="BUI107" t="s">
        <v>69</v>
      </c>
      <c r="BUJ107" t="s">
        <v>69</v>
      </c>
      <c r="BVW107" t="s">
        <v>6701</v>
      </c>
      <c r="BVX107" t="s">
        <v>6806</v>
      </c>
      <c r="BVZ107" t="s">
        <v>69</v>
      </c>
      <c r="BWA107" t="s">
        <v>2808</v>
      </c>
      <c r="BWB107" t="s">
        <v>69</v>
      </c>
      <c r="BWC107" t="s">
        <v>69</v>
      </c>
      <c r="BWD107" t="s">
        <v>69</v>
      </c>
      <c r="BWE107" t="s">
        <v>69</v>
      </c>
      <c r="BWF107" t="s">
        <v>2808</v>
      </c>
      <c r="BWG107" t="s">
        <v>2808</v>
      </c>
      <c r="BWH107" t="s">
        <v>69</v>
      </c>
      <c r="BWJ107">
        <v>5</v>
      </c>
      <c r="BWO107" t="s">
        <v>6798</v>
      </c>
      <c r="BWP107" t="s">
        <v>6799</v>
      </c>
      <c r="BWS107" s="30">
        <v>40858</v>
      </c>
      <c r="BWX107" s="30">
        <v>40858</v>
      </c>
      <c r="BWY107" s="30">
        <v>40858</v>
      </c>
      <c r="BXG107" s="29">
        <v>0.58333333333333337</v>
      </c>
      <c r="BXH107" s="29">
        <v>0.58333333333333337</v>
      </c>
      <c r="CGX107" t="s">
        <v>6597</v>
      </c>
      <c r="CGY107">
        <v>2</v>
      </c>
      <c r="CGZ107" t="s">
        <v>6598</v>
      </c>
      <c r="CHA107">
        <v>6783157</v>
      </c>
    </row>
    <row r="108" spans="1:9 1113:1984 2234:2237" x14ac:dyDescent="0.3">
      <c r="A108" t="s">
        <v>6883</v>
      </c>
      <c r="B108" t="s">
        <v>6696</v>
      </c>
      <c r="C108">
        <v>0</v>
      </c>
      <c r="E108" t="s">
        <v>6589</v>
      </c>
      <c r="F108" s="30">
        <v>41582</v>
      </c>
      <c r="G108" t="s">
        <v>6591</v>
      </c>
      <c r="H108" t="s">
        <v>6697</v>
      </c>
      <c r="I108" t="s">
        <v>5079</v>
      </c>
      <c r="APU108" t="s">
        <v>6593</v>
      </c>
      <c r="APV108" t="s">
        <v>6601</v>
      </c>
      <c r="APW108" t="s">
        <v>69</v>
      </c>
      <c r="APX108" t="s">
        <v>2808</v>
      </c>
      <c r="APY108" t="s">
        <v>69</v>
      </c>
      <c r="APZ108" t="s">
        <v>69</v>
      </c>
      <c r="AQA108" t="s">
        <v>69</v>
      </c>
      <c r="AQB108">
        <v>34</v>
      </c>
      <c r="AQC108" t="s">
        <v>236</v>
      </c>
      <c r="AQD108" t="s">
        <v>241</v>
      </c>
      <c r="AQE108" t="s">
        <v>247</v>
      </c>
      <c r="ATA108" t="s">
        <v>21</v>
      </c>
      <c r="ATB108" t="s">
        <v>6884</v>
      </c>
      <c r="ATC108" t="s">
        <v>27</v>
      </c>
      <c r="ATD108" s="29">
        <v>0.46875</v>
      </c>
      <c r="ATE108" t="s">
        <v>254</v>
      </c>
      <c r="ATF108">
        <v>38</v>
      </c>
      <c r="ATG108" t="s">
        <v>6618</v>
      </c>
      <c r="ATH108" t="s">
        <v>69</v>
      </c>
      <c r="ATI108" t="s">
        <v>69</v>
      </c>
      <c r="ATJ108" t="s">
        <v>69</v>
      </c>
      <c r="ATK108" t="s">
        <v>69</v>
      </c>
      <c r="ATL108" t="s">
        <v>69</v>
      </c>
      <c r="ATM108" t="s">
        <v>2808</v>
      </c>
      <c r="AUG108">
        <v>995</v>
      </c>
      <c r="AUH108" t="s">
        <v>69</v>
      </c>
      <c r="AUI108" t="s">
        <v>69</v>
      </c>
      <c r="AUJ108" t="s">
        <v>69</v>
      </c>
      <c r="AUK108" t="s">
        <v>69</v>
      </c>
      <c r="AUL108" t="s">
        <v>69</v>
      </c>
      <c r="AUM108" t="s">
        <v>69</v>
      </c>
      <c r="AUN108" t="s">
        <v>69</v>
      </c>
      <c r="AUO108" t="s">
        <v>69</v>
      </c>
      <c r="AUP108" t="s">
        <v>69</v>
      </c>
      <c r="AUQ108" t="s">
        <v>2808</v>
      </c>
      <c r="AUR108" t="s">
        <v>6721</v>
      </c>
      <c r="AUS108" t="s">
        <v>69</v>
      </c>
      <c r="AUT108">
        <v>1</v>
      </c>
      <c r="AUU108" t="s">
        <v>2808</v>
      </c>
      <c r="AUV108" t="s">
        <v>69</v>
      </c>
      <c r="AUW108" t="s">
        <v>69</v>
      </c>
      <c r="AUX108" t="s">
        <v>69</v>
      </c>
      <c r="AUY108" t="s">
        <v>69</v>
      </c>
      <c r="AUZ108" t="s">
        <v>69</v>
      </c>
      <c r="AVA108" t="s">
        <v>69</v>
      </c>
      <c r="AVC108" t="s">
        <v>69</v>
      </c>
      <c r="AVE108" t="s">
        <v>273</v>
      </c>
      <c r="AVO108" t="s">
        <v>12</v>
      </c>
      <c r="AVP108" t="s">
        <v>6885</v>
      </c>
      <c r="AVQ108" t="s">
        <v>27</v>
      </c>
      <c r="AVR108" s="29">
        <v>0.66666666666666663</v>
      </c>
      <c r="BJY108" t="s">
        <v>6722</v>
      </c>
      <c r="BJZ108" t="s">
        <v>6879</v>
      </c>
      <c r="BKB108" t="s">
        <v>2808</v>
      </c>
      <c r="BKC108" t="s">
        <v>2808</v>
      </c>
      <c r="BKD108" t="s">
        <v>2808</v>
      </c>
      <c r="BKE108" t="s">
        <v>2808</v>
      </c>
      <c r="BKF108" t="s">
        <v>2808</v>
      </c>
      <c r="BKG108" t="s">
        <v>2808</v>
      </c>
      <c r="BKH108" t="s">
        <v>69</v>
      </c>
      <c r="BKI108" t="s">
        <v>69</v>
      </c>
      <c r="BKJ108">
        <v>76</v>
      </c>
      <c r="BKK108">
        <v>100</v>
      </c>
      <c r="BKL108">
        <v>60</v>
      </c>
      <c r="BKM108">
        <v>20</v>
      </c>
      <c r="BKN108">
        <v>36.5</v>
      </c>
      <c r="BKO108">
        <v>68</v>
      </c>
      <c r="BKR108" t="s">
        <v>6884</v>
      </c>
      <c r="BKS108" t="s">
        <v>6884</v>
      </c>
      <c r="BKT108" t="s">
        <v>6884</v>
      </c>
      <c r="BKU108" t="s">
        <v>6884</v>
      </c>
      <c r="BKV108" t="s">
        <v>6884</v>
      </c>
      <c r="BKW108" t="s">
        <v>6884</v>
      </c>
      <c r="BLH108" t="s">
        <v>6886</v>
      </c>
      <c r="BLI108" t="s">
        <v>6676</v>
      </c>
      <c r="BLJ108" t="s">
        <v>6887</v>
      </c>
      <c r="BLK108" t="s">
        <v>2808</v>
      </c>
      <c r="BLL108" t="s">
        <v>69</v>
      </c>
      <c r="BLM108" t="s">
        <v>2808</v>
      </c>
      <c r="BLN108" t="s">
        <v>2808</v>
      </c>
      <c r="BLO108" t="s">
        <v>2808</v>
      </c>
      <c r="BLP108" t="s">
        <v>2808</v>
      </c>
      <c r="BLQ108" t="s">
        <v>2808</v>
      </c>
      <c r="BLR108" t="s">
        <v>2808</v>
      </c>
      <c r="BLS108">
        <v>11.1</v>
      </c>
      <c r="BLU108" s="31">
        <v>257000</v>
      </c>
      <c r="BLV108">
        <v>14</v>
      </c>
      <c r="BLW108">
        <v>39.299999999999997</v>
      </c>
      <c r="BLX108" s="31">
        <v>6600</v>
      </c>
      <c r="BLY108">
        <v>90</v>
      </c>
      <c r="BLZ108">
        <v>4.54</v>
      </c>
      <c r="BMA108" t="s">
        <v>6884</v>
      </c>
      <c r="BMC108" t="s">
        <v>6888</v>
      </c>
      <c r="BMD108" t="s">
        <v>6888</v>
      </c>
      <c r="BME108" t="s">
        <v>6888</v>
      </c>
      <c r="BMF108" t="s">
        <v>6888</v>
      </c>
      <c r="BMG108" t="s">
        <v>6888</v>
      </c>
      <c r="BMH108" t="s">
        <v>6888</v>
      </c>
      <c r="BMU108" t="s">
        <v>69</v>
      </c>
      <c r="BMV108" t="s">
        <v>69</v>
      </c>
      <c r="BMW108" t="s">
        <v>69</v>
      </c>
      <c r="BMX108" t="s">
        <v>69</v>
      </c>
      <c r="BMY108" t="s">
        <v>69</v>
      </c>
      <c r="BMZ108" t="s">
        <v>69</v>
      </c>
      <c r="CGX108" t="s">
        <v>6597</v>
      </c>
      <c r="CGY108">
        <v>1</v>
      </c>
      <c r="CGZ108" t="s">
        <v>6598</v>
      </c>
      <c r="CHA108">
        <v>2711135</v>
      </c>
    </row>
    <row r="109" spans="1:9 1113:1984 2234:2237" x14ac:dyDescent="0.3">
      <c r="A109" t="s">
        <v>6889</v>
      </c>
      <c r="B109" t="s">
        <v>6696</v>
      </c>
      <c r="C109">
        <v>0</v>
      </c>
      <c r="E109" t="s">
        <v>6589</v>
      </c>
      <c r="F109" s="30">
        <v>41582</v>
      </c>
      <c r="G109" t="s">
        <v>6591</v>
      </c>
      <c r="H109" t="s">
        <v>6697</v>
      </c>
      <c r="I109" t="s">
        <v>5079</v>
      </c>
      <c r="APU109" t="s">
        <v>6593</v>
      </c>
      <c r="APV109" t="s">
        <v>6601</v>
      </c>
      <c r="APW109" t="s">
        <v>69</v>
      </c>
      <c r="APX109" t="s">
        <v>2808</v>
      </c>
      <c r="APY109" t="s">
        <v>69</v>
      </c>
      <c r="APZ109" t="s">
        <v>69</v>
      </c>
      <c r="AQA109" t="s">
        <v>69</v>
      </c>
      <c r="AQB109">
        <v>21</v>
      </c>
      <c r="AQC109" t="s">
        <v>236</v>
      </c>
      <c r="AQD109" t="s">
        <v>241</v>
      </c>
      <c r="AQE109" t="s">
        <v>247</v>
      </c>
      <c r="ATA109" t="s">
        <v>21</v>
      </c>
      <c r="ATB109" s="30">
        <v>40940</v>
      </c>
      <c r="ATC109" t="s">
        <v>27</v>
      </c>
      <c r="ATD109" s="29">
        <v>0.52083333333333337</v>
      </c>
      <c r="ATE109" t="s">
        <v>254</v>
      </c>
      <c r="ATF109">
        <v>17</v>
      </c>
      <c r="ATG109" t="s">
        <v>6618</v>
      </c>
      <c r="ATH109" t="s">
        <v>69</v>
      </c>
      <c r="ATI109" t="s">
        <v>69</v>
      </c>
      <c r="ATJ109" t="s">
        <v>69</v>
      </c>
      <c r="ATK109" t="s">
        <v>69</v>
      </c>
      <c r="ATL109" t="s">
        <v>69</v>
      </c>
      <c r="ATM109" t="s">
        <v>2808</v>
      </c>
      <c r="AUG109">
        <v>995</v>
      </c>
      <c r="AUH109" t="s">
        <v>69</v>
      </c>
      <c r="AUI109" t="s">
        <v>69</v>
      </c>
      <c r="AUJ109" t="s">
        <v>69</v>
      </c>
      <c r="AUK109" t="s">
        <v>69</v>
      </c>
      <c r="AUL109" t="s">
        <v>69</v>
      </c>
      <c r="AUM109" t="s">
        <v>69</v>
      </c>
      <c r="AUN109" t="s">
        <v>69</v>
      </c>
      <c r="AUO109" t="s">
        <v>69</v>
      </c>
      <c r="AUP109" t="s">
        <v>69</v>
      </c>
      <c r="AUQ109" t="s">
        <v>2808</v>
      </c>
      <c r="AUR109" t="s">
        <v>6721</v>
      </c>
      <c r="AUS109" t="s">
        <v>69</v>
      </c>
      <c r="AUT109">
        <v>1</v>
      </c>
      <c r="AUU109" t="s">
        <v>2808</v>
      </c>
      <c r="AUV109" t="s">
        <v>69</v>
      </c>
      <c r="AUW109" t="s">
        <v>69</v>
      </c>
      <c r="AUX109" t="s">
        <v>69</v>
      </c>
      <c r="AUY109" t="s">
        <v>69</v>
      </c>
      <c r="AUZ109" t="s">
        <v>69</v>
      </c>
      <c r="AVA109" t="s">
        <v>69</v>
      </c>
      <c r="AVC109" t="s">
        <v>69</v>
      </c>
      <c r="AVE109" t="s">
        <v>273</v>
      </c>
      <c r="AVO109" t="s">
        <v>12</v>
      </c>
      <c r="AVP109" s="30">
        <v>41030</v>
      </c>
      <c r="AVQ109" t="s">
        <v>27</v>
      </c>
      <c r="AVR109" s="29">
        <v>0.66666666666666663</v>
      </c>
      <c r="BJZ109" t="s">
        <v>6711</v>
      </c>
      <c r="BKB109" t="s">
        <v>2808</v>
      </c>
      <c r="BKC109" t="s">
        <v>2808</v>
      </c>
      <c r="BKD109" t="s">
        <v>2808</v>
      </c>
      <c r="BKE109" t="s">
        <v>2808</v>
      </c>
      <c r="BKF109" t="s">
        <v>2808</v>
      </c>
      <c r="BKG109" t="s">
        <v>69</v>
      </c>
      <c r="BKH109" t="s">
        <v>69</v>
      </c>
      <c r="BKI109" t="s">
        <v>69</v>
      </c>
      <c r="BKJ109">
        <v>70</v>
      </c>
      <c r="BKK109">
        <v>100</v>
      </c>
      <c r="BKL109">
        <v>60</v>
      </c>
      <c r="BKM109">
        <v>20</v>
      </c>
      <c r="BKN109" s="32">
        <v>1.5034722222222223</v>
      </c>
      <c r="BKR109" s="30">
        <v>40969</v>
      </c>
      <c r="BKS109" s="30">
        <v>40969</v>
      </c>
      <c r="BKT109" s="30">
        <v>40969</v>
      </c>
      <c r="BKU109" s="30">
        <v>40969</v>
      </c>
      <c r="BKV109" s="30">
        <v>40969</v>
      </c>
      <c r="BKZ109" s="29">
        <v>0.41666666666666669</v>
      </c>
      <c r="BLA109" s="29">
        <v>0.41666666666666669</v>
      </c>
      <c r="BLB109" s="29">
        <v>0.41666666666666669</v>
      </c>
      <c r="BLC109" s="29">
        <v>0.41666666666666669</v>
      </c>
      <c r="BLD109" s="29">
        <v>0.41666666666666669</v>
      </c>
      <c r="BLH109" t="s">
        <v>6676</v>
      </c>
      <c r="BLI109" t="s">
        <v>6890</v>
      </c>
      <c r="BLJ109" t="s">
        <v>6891</v>
      </c>
      <c r="BLK109" t="s">
        <v>2808</v>
      </c>
      <c r="BLL109" t="s">
        <v>69</v>
      </c>
      <c r="BLM109" t="s">
        <v>69</v>
      </c>
      <c r="BLN109" t="s">
        <v>2808</v>
      </c>
      <c r="BLO109" t="s">
        <v>69</v>
      </c>
      <c r="BLP109" t="s">
        <v>2808</v>
      </c>
      <c r="BLQ109" t="s">
        <v>2808</v>
      </c>
      <c r="BLR109" t="s">
        <v>2808</v>
      </c>
      <c r="BLS109">
        <v>12.6</v>
      </c>
      <c r="BLT109">
        <v>33.9</v>
      </c>
      <c r="BLV109">
        <v>11.3</v>
      </c>
      <c r="BLX109">
        <v>93.3</v>
      </c>
      <c r="BLY109">
        <v>8.5</v>
      </c>
      <c r="BLZ109">
        <v>0.6</v>
      </c>
      <c r="BMA109" s="30">
        <v>40940</v>
      </c>
      <c r="BMB109" s="30">
        <v>40940</v>
      </c>
      <c r="BMD109" s="30">
        <v>40940</v>
      </c>
      <c r="BMF109" s="30">
        <v>40969</v>
      </c>
      <c r="BMG109" s="30">
        <v>40969</v>
      </c>
      <c r="BMH109" s="30">
        <v>40969</v>
      </c>
      <c r="BMN109" s="29">
        <v>0.25555555555555559</v>
      </c>
      <c r="BMO109" s="29">
        <v>0.25555555555555559</v>
      </c>
      <c r="BMP109" s="29">
        <v>0.25555555555555559</v>
      </c>
      <c r="BMR109" t="s">
        <v>6715</v>
      </c>
      <c r="BMS109" t="s">
        <v>6736</v>
      </c>
      <c r="BMU109" t="s">
        <v>69</v>
      </c>
      <c r="BMV109" t="s">
        <v>69</v>
      </c>
      <c r="BMW109" t="s">
        <v>69</v>
      </c>
      <c r="BMX109" t="s">
        <v>2808</v>
      </c>
      <c r="BMY109" t="s">
        <v>2808</v>
      </c>
      <c r="BMZ109" t="s">
        <v>69</v>
      </c>
      <c r="BND109" t="s">
        <v>6892</v>
      </c>
      <c r="BNE109" t="s">
        <v>6893</v>
      </c>
      <c r="BNJ109" s="30">
        <v>40969</v>
      </c>
      <c r="BNK109" s="30">
        <v>41000</v>
      </c>
      <c r="CGX109" t="s">
        <v>6597</v>
      </c>
      <c r="CGY109">
        <v>2</v>
      </c>
      <c r="CGZ109" t="s">
        <v>6598</v>
      </c>
      <c r="CHA109">
        <v>2711135</v>
      </c>
    </row>
    <row r="110" spans="1:9 1113:1984 2234:2237" x14ac:dyDescent="0.3">
      <c r="A110" t="s">
        <v>6894</v>
      </c>
      <c r="B110" t="s">
        <v>6696</v>
      </c>
      <c r="C110">
        <v>0</v>
      </c>
      <c r="E110" t="s">
        <v>6589</v>
      </c>
      <c r="F110" s="30">
        <v>41582</v>
      </c>
      <c r="G110" t="s">
        <v>6591</v>
      </c>
      <c r="H110" t="s">
        <v>6697</v>
      </c>
      <c r="I110" t="s">
        <v>5079</v>
      </c>
      <c r="APU110" t="s">
        <v>6593</v>
      </c>
      <c r="APV110" t="s">
        <v>6601</v>
      </c>
      <c r="APW110" t="s">
        <v>69</v>
      </c>
      <c r="APX110" t="s">
        <v>2808</v>
      </c>
      <c r="APY110" t="s">
        <v>69</v>
      </c>
      <c r="APZ110" t="s">
        <v>69</v>
      </c>
      <c r="AQA110" t="s">
        <v>69</v>
      </c>
      <c r="AQB110">
        <v>21</v>
      </c>
      <c r="AQC110" t="s">
        <v>236</v>
      </c>
      <c r="AQD110" t="s">
        <v>241</v>
      </c>
      <c r="AQE110" t="s">
        <v>246</v>
      </c>
      <c r="ATA110" t="s">
        <v>21</v>
      </c>
      <c r="ATB110" s="30">
        <v>40604</v>
      </c>
      <c r="ATC110" t="s">
        <v>27</v>
      </c>
      <c r="ATD110" s="29">
        <v>0.21875</v>
      </c>
      <c r="ATE110" t="s">
        <v>254</v>
      </c>
      <c r="ATF110">
        <v>34</v>
      </c>
      <c r="ATG110" t="s">
        <v>6618</v>
      </c>
      <c r="ATH110" t="s">
        <v>69</v>
      </c>
      <c r="ATI110" t="s">
        <v>69</v>
      </c>
      <c r="ATJ110" t="s">
        <v>69</v>
      </c>
      <c r="ATK110" t="s">
        <v>69</v>
      </c>
      <c r="ATL110" t="s">
        <v>69</v>
      </c>
      <c r="ATM110" t="s">
        <v>2808</v>
      </c>
      <c r="AUG110" t="s">
        <v>6618</v>
      </c>
      <c r="AUH110" t="s">
        <v>69</v>
      </c>
      <c r="AUI110" t="s">
        <v>69</v>
      </c>
      <c r="AUJ110" t="s">
        <v>69</v>
      </c>
      <c r="AUK110" t="s">
        <v>69</v>
      </c>
      <c r="AUL110" t="s">
        <v>69</v>
      </c>
      <c r="AUM110" t="s">
        <v>69</v>
      </c>
      <c r="AUN110" t="s">
        <v>69</v>
      </c>
      <c r="AUO110" t="s">
        <v>69</v>
      </c>
      <c r="AUP110" t="s">
        <v>69</v>
      </c>
      <c r="AUQ110" t="s">
        <v>69</v>
      </c>
      <c r="AUS110" t="s">
        <v>2808</v>
      </c>
      <c r="AUT110" s="31">
        <v>1995</v>
      </c>
      <c r="AUU110" t="s">
        <v>2808</v>
      </c>
      <c r="AUV110" t="s">
        <v>69</v>
      </c>
      <c r="AUW110" t="s">
        <v>69</v>
      </c>
      <c r="AUX110" t="s">
        <v>69</v>
      </c>
      <c r="AUY110" t="s">
        <v>69</v>
      </c>
      <c r="AUZ110" t="s">
        <v>69</v>
      </c>
      <c r="AVA110" t="s">
        <v>2808</v>
      </c>
      <c r="AVB110" t="s">
        <v>6721</v>
      </c>
      <c r="AVC110" t="s">
        <v>69</v>
      </c>
      <c r="AVE110" t="s">
        <v>273</v>
      </c>
      <c r="AVO110" t="s">
        <v>12</v>
      </c>
      <c r="AVP110" s="30">
        <v>40696</v>
      </c>
      <c r="AVQ110" t="s">
        <v>27</v>
      </c>
      <c r="AVR110" s="29">
        <v>0.33333333333333331</v>
      </c>
      <c r="BJY110" t="s">
        <v>6722</v>
      </c>
      <c r="BJZ110" t="s">
        <v>6895</v>
      </c>
      <c r="BKB110" t="s">
        <v>2808</v>
      </c>
      <c r="BKC110" t="s">
        <v>2808</v>
      </c>
      <c r="BKD110" t="s">
        <v>2808</v>
      </c>
      <c r="BKE110" t="s">
        <v>2808</v>
      </c>
      <c r="BKF110" t="s">
        <v>2808</v>
      </c>
      <c r="BKG110" t="s">
        <v>2808</v>
      </c>
      <c r="BKH110" t="s">
        <v>2808</v>
      </c>
      <c r="BKI110" t="s">
        <v>69</v>
      </c>
      <c r="BKJ110">
        <v>90</v>
      </c>
      <c r="BKK110">
        <v>90</v>
      </c>
      <c r="BKL110">
        <v>80</v>
      </c>
      <c r="BKM110">
        <v>22</v>
      </c>
      <c r="BKN110">
        <v>36.5</v>
      </c>
      <c r="BKO110" t="s">
        <v>6896</v>
      </c>
      <c r="BKP110">
        <v>1.48</v>
      </c>
      <c r="BKR110" s="30">
        <v>40604</v>
      </c>
      <c r="BKS110" s="30">
        <v>40604</v>
      </c>
      <c r="BKT110" s="30">
        <v>40604</v>
      </c>
      <c r="BKU110" s="30">
        <v>40604</v>
      </c>
      <c r="BKV110" s="30">
        <v>40604</v>
      </c>
      <c r="BKW110" s="30">
        <v>40604</v>
      </c>
      <c r="BKX110" s="30">
        <v>40604</v>
      </c>
      <c r="BKZ110" s="29">
        <v>0.21875</v>
      </c>
      <c r="BLA110" s="29">
        <v>0.21875</v>
      </c>
      <c r="BLB110" s="29">
        <v>0.21875</v>
      </c>
      <c r="BLC110" s="29">
        <v>0.21875</v>
      </c>
      <c r="BLD110" s="29">
        <v>0.21875</v>
      </c>
      <c r="BLE110" s="29">
        <v>0.21875</v>
      </c>
      <c r="BLF110" s="29">
        <v>0.21875</v>
      </c>
      <c r="BLH110" t="s">
        <v>6897</v>
      </c>
      <c r="BLI110" t="s">
        <v>6898</v>
      </c>
      <c r="BLJ110" t="s">
        <v>6886</v>
      </c>
      <c r="BLK110" t="s">
        <v>2808</v>
      </c>
      <c r="BLL110" t="s">
        <v>2808</v>
      </c>
      <c r="BLM110" t="s">
        <v>2808</v>
      </c>
      <c r="BLN110" t="s">
        <v>2808</v>
      </c>
      <c r="BLO110" t="s">
        <v>69</v>
      </c>
      <c r="BLP110" t="s">
        <v>2808</v>
      </c>
      <c r="BLQ110" t="s">
        <v>2808</v>
      </c>
      <c r="BLR110" t="s">
        <v>2808</v>
      </c>
      <c r="BLS110">
        <v>11.1</v>
      </c>
      <c r="BLT110">
        <v>24.1</v>
      </c>
      <c r="BLU110">
        <v>200</v>
      </c>
      <c r="BLV110" t="s">
        <v>6899</v>
      </c>
      <c r="BLX110">
        <v>7</v>
      </c>
      <c r="BLY110">
        <v>1.02</v>
      </c>
      <c r="BLZ110" t="s">
        <v>6900</v>
      </c>
      <c r="BMA110" s="30">
        <v>40604</v>
      </c>
      <c r="BMB110" s="30">
        <v>40604</v>
      </c>
      <c r="BMC110" s="30">
        <v>40604</v>
      </c>
      <c r="BMD110" s="30">
        <v>40576</v>
      </c>
      <c r="BMF110" s="30">
        <v>40576</v>
      </c>
      <c r="BMG110" s="30">
        <v>40576</v>
      </c>
      <c r="BMH110" s="30">
        <v>40576</v>
      </c>
      <c r="BMR110" t="s">
        <v>6901</v>
      </c>
      <c r="BMS110" t="s">
        <v>6701</v>
      </c>
      <c r="BMT110" t="s">
        <v>6736</v>
      </c>
      <c r="BMU110" t="s">
        <v>69</v>
      </c>
      <c r="BMV110" t="s">
        <v>69</v>
      </c>
      <c r="BMW110" t="s">
        <v>69</v>
      </c>
      <c r="BMX110" t="s">
        <v>2808</v>
      </c>
      <c r="BMY110" t="s">
        <v>2808</v>
      </c>
      <c r="BMZ110" t="s">
        <v>2808</v>
      </c>
      <c r="BND110" t="s">
        <v>6902</v>
      </c>
      <c r="BNE110" t="s">
        <v>6717</v>
      </c>
      <c r="BNF110" t="s">
        <v>6903</v>
      </c>
      <c r="BNJ110" s="30">
        <v>40604</v>
      </c>
      <c r="BNK110" s="30">
        <v>40604</v>
      </c>
      <c r="BNL110" s="30">
        <v>40604</v>
      </c>
      <c r="BNP110" s="29">
        <v>0.22916666666666666</v>
      </c>
      <c r="BNQ110" s="29">
        <v>0.22916666666666666</v>
      </c>
      <c r="BNR110" s="29">
        <v>0.22916666666666666</v>
      </c>
      <c r="CGX110" t="s">
        <v>6597</v>
      </c>
      <c r="CGY110">
        <v>3</v>
      </c>
      <c r="CGZ110" t="s">
        <v>6598</v>
      </c>
      <c r="CHA110">
        <v>2711135</v>
      </c>
    </row>
    <row r="111" spans="1:9 1113:1984 2234:2237" x14ac:dyDescent="0.3">
      <c r="A111" t="s">
        <v>6904</v>
      </c>
      <c r="B111" t="s">
        <v>6696</v>
      </c>
      <c r="C111">
        <v>0</v>
      </c>
      <c r="E111" t="s">
        <v>6589</v>
      </c>
      <c r="F111" s="30">
        <v>41582</v>
      </c>
      <c r="G111" t="s">
        <v>6591</v>
      </c>
      <c r="H111" t="s">
        <v>6697</v>
      </c>
      <c r="I111" t="s">
        <v>5079</v>
      </c>
      <c r="APU111" t="s">
        <v>6593</v>
      </c>
      <c r="APV111" t="s">
        <v>6601</v>
      </c>
      <c r="APW111" t="s">
        <v>69</v>
      </c>
      <c r="APX111" t="s">
        <v>2808</v>
      </c>
      <c r="APY111" t="s">
        <v>69</v>
      </c>
      <c r="APZ111" t="s">
        <v>69</v>
      </c>
      <c r="AQA111" t="s">
        <v>69</v>
      </c>
      <c r="AQB111">
        <v>29</v>
      </c>
      <c r="AQC111" t="s">
        <v>236</v>
      </c>
      <c r="AQD111" t="s">
        <v>241</v>
      </c>
      <c r="AQE111" t="s">
        <v>247</v>
      </c>
      <c r="ATA111" t="s">
        <v>21</v>
      </c>
      <c r="ATB111" t="s">
        <v>6905</v>
      </c>
      <c r="ATC111" t="s">
        <v>27</v>
      </c>
      <c r="ATD111" s="29">
        <v>0.96875</v>
      </c>
      <c r="ATE111" t="s">
        <v>254</v>
      </c>
      <c r="ATF111">
        <v>14</v>
      </c>
      <c r="ATG111" t="s">
        <v>6618</v>
      </c>
      <c r="ATH111" t="s">
        <v>69</v>
      </c>
      <c r="ATI111" t="s">
        <v>69</v>
      </c>
      <c r="ATJ111" t="s">
        <v>69</v>
      </c>
      <c r="ATK111" t="s">
        <v>69</v>
      </c>
      <c r="ATL111" t="s">
        <v>69</v>
      </c>
      <c r="ATM111" t="s">
        <v>2808</v>
      </c>
      <c r="AUG111">
        <v>1</v>
      </c>
      <c r="AUH111" t="s">
        <v>2808</v>
      </c>
      <c r="AUI111" t="s">
        <v>69</v>
      </c>
      <c r="AUJ111" t="s">
        <v>69</v>
      </c>
      <c r="AUK111" t="s">
        <v>69</v>
      </c>
      <c r="AUL111" t="s">
        <v>69</v>
      </c>
      <c r="AUM111" t="s">
        <v>69</v>
      </c>
      <c r="AUN111" t="s">
        <v>69</v>
      </c>
      <c r="AUO111" t="s">
        <v>69</v>
      </c>
      <c r="AUP111" t="s">
        <v>69</v>
      </c>
      <c r="AUQ111" t="s">
        <v>69</v>
      </c>
      <c r="AUS111" t="s">
        <v>69</v>
      </c>
      <c r="AUT111">
        <v>2</v>
      </c>
      <c r="AUU111" t="s">
        <v>69</v>
      </c>
      <c r="AUV111" t="s">
        <v>2808</v>
      </c>
      <c r="AUW111" t="s">
        <v>69</v>
      </c>
      <c r="AUX111" t="s">
        <v>69</v>
      </c>
      <c r="AUY111" t="s">
        <v>69</v>
      </c>
      <c r="AUZ111" t="s">
        <v>69</v>
      </c>
      <c r="AVA111" t="s">
        <v>69</v>
      </c>
      <c r="AVC111" t="s">
        <v>69</v>
      </c>
      <c r="AVE111" t="s">
        <v>273</v>
      </c>
      <c r="AVO111" t="s">
        <v>12</v>
      </c>
      <c r="AVP111" t="s">
        <v>6906</v>
      </c>
      <c r="AVQ111" t="s">
        <v>27</v>
      </c>
      <c r="AVR111" s="29">
        <v>0.33333333333333331</v>
      </c>
      <c r="BJY111" t="s">
        <v>6722</v>
      </c>
      <c r="BJZ111" t="s">
        <v>6731</v>
      </c>
      <c r="BKB111" t="s">
        <v>2808</v>
      </c>
      <c r="BKC111" t="s">
        <v>2808</v>
      </c>
      <c r="BKD111" t="s">
        <v>2808</v>
      </c>
      <c r="BKE111" t="s">
        <v>2808</v>
      </c>
      <c r="BKF111" t="s">
        <v>2808</v>
      </c>
      <c r="BKG111" t="s">
        <v>2808</v>
      </c>
      <c r="BKH111" t="s">
        <v>2808</v>
      </c>
      <c r="BKI111" t="s">
        <v>69</v>
      </c>
      <c r="BKJ111">
        <v>80</v>
      </c>
      <c r="BKK111">
        <v>100</v>
      </c>
      <c r="BKL111">
        <v>80</v>
      </c>
      <c r="BKM111">
        <v>20</v>
      </c>
      <c r="BKN111">
        <v>36</v>
      </c>
      <c r="BKO111">
        <v>52</v>
      </c>
      <c r="BKP111">
        <v>1.55</v>
      </c>
      <c r="BKR111" t="s">
        <v>6905</v>
      </c>
      <c r="BKS111" t="s">
        <v>6905</v>
      </c>
      <c r="BKT111" t="s">
        <v>6905</v>
      </c>
      <c r="BKU111" t="s">
        <v>6905</v>
      </c>
      <c r="BKV111" t="s">
        <v>6905</v>
      </c>
      <c r="BKW111" t="s">
        <v>6905</v>
      </c>
      <c r="BKX111" t="s">
        <v>6905</v>
      </c>
      <c r="BKZ111" s="29">
        <v>0.95833333333333337</v>
      </c>
      <c r="BLA111" s="29">
        <v>0.95833333333333337</v>
      </c>
      <c r="BLB111" s="29">
        <v>0.95833333333333337</v>
      </c>
      <c r="BLC111" s="29">
        <v>0.95833333333333337</v>
      </c>
      <c r="BLD111" s="29">
        <v>0.95833333333333337</v>
      </c>
      <c r="BLE111" s="29">
        <v>0.95833333333333337</v>
      </c>
      <c r="BLF111" s="29">
        <v>0.95833333333333337</v>
      </c>
      <c r="BLH111" t="s">
        <v>6898</v>
      </c>
      <c r="BLI111" t="s">
        <v>6897</v>
      </c>
      <c r="BLJ111" t="s">
        <v>6886</v>
      </c>
      <c r="BLK111" t="s">
        <v>2808</v>
      </c>
      <c r="BLL111" t="s">
        <v>2808</v>
      </c>
      <c r="BLM111" t="s">
        <v>69</v>
      </c>
      <c r="BLN111" t="s">
        <v>2808</v>
      </c>
      <c r="BLO111" t="s">
        <v>69</v>
      </c>
      <c r="BLP111" t="s">
        <v>2808</v>
      </c>
      <c r="BLQ111" t="s">
        <v>2808</v>
      </c>
      <c r="BLR111" t="s">
        <v>2808</v>
      </c>
      <c r="BLS111">
        <v>10.1</v>
      </c>
      <c r="BLT111">
        <v>26.3</v>
      </c>
      <c r="BLV111">
        <v>12.4</v>
      </c>
      <c r="BLX111">
        <v>1.01</v>
      </c>
      <c r="BLY111">
        <v>7.5</v>
      </c>
      <c r="BLZ111" t="s">
        <v>6907</v>
      </c>
      <c r="BMA111" t="s">
        <v>6905</v>
      </c>
      <c r="BMB111" t="s">
        <v>6905</v>
      </c>
      <c r="BMD111" t="s">
        <v>6906</v>
      </c>
      <c r="BMF111" t="s">
        <v>6906</v>
      </c>
      <c r="BMG111" t="s">
        <v>6906</v>
      </c>
      <c r="BMR111" t="s">
        <v>6701</v>
      </c>
      <c r="BMU111" t="s">
        <v>69</v>
      </c>
      <c r="BMV111" t="s">
        <v>69</v>
      </c>
      <c r="BMW111" t="s">
        <v>69</v>
      </c>
      <c r="BMX111" t="s">
        <v>2808</v>
      </c>
      <c r="BMY111" t="s">
        <v>69</v>
      </c>
      <c r="BMZ111" t="s">
        <v>69</v>
      </c>
      <c r="BND111" t="s">
        <v>6717</v>
      </c>
      <c r="BNJ111" t="s">
        <v>6905</v>
      </c>
      <c r="BNP111" s="29">
        <v>0.5</v>
      </c>
      <c r="CGX111" t="s">
        <v>6597</v>
      </c>
      <c r="CGY111">
        <v>4</v>
      </c>
      <c r="CGZ111" t="s">
        <v>6598</v>
      </c>
      <c r="CHA111">
        <v>2711135</v>
      </c>
    </row>
    <row r="112" spans="1:9 1113:1984 2234:2237" x14ac:dyDescent="0.3">
      <c r="A112" t="s">
        <v>6908</v>
      </c>
      <c r="B112" t="s">
        <v>6696</v>
      </c>
      <c r="C112">
        <v>0</v>
      </c>
      <c r="E112" t="s">
        <v>6589</v>
      </c>
      <c r="F112" s="30">
        <v>41582</v>
      </c>
      <c r="G112" t="s">
        <v>6591</v>
      </c>
      <c r="H112" t="s">
        <v>6697</v>
      </c>
      <c r="I112" t="s">
        <v>5079</v>
      </c>
      <c r="APU112" t="s">
        <v>6593</v>
      </c>
      <c r="APV112" t="s">
        <v>6601</v>
      </c>
      <c r="APW112" t="s">
        <v>69</v>
      </c>
      <c r="APX112" t="s">
        <v>2808</v>
      </c>
      <c r="APY112" t="s">
        <v>69</v>
      </c>
      <c r="APZ112" t="s">
        <v>69</v>
      </c>
      <c r="AQA112" t="s">
        <v>69</v>
      </c>
      <c r="AQB112">
        <v>24</v>
      </c>
      <c r="AQC112" t="s">
        <v>236</v>
      </c>
      <c r="AQD112" t="s">
        <v>242</v>
      </c>
      <c r="AQE112" t="s">
        <v>248</v>
      </c>
      <c r="ATA112" t="s">
        <v>21</v>
      </c>
      <c r="ATB112" t="s">
        <v>6909</v>
      </c>
      <c r="ATC112" t="s">
        <v>27</v>
      </c>
      <c r="ATD112" s="29">
        <v>0.87152777777777779</v>
      </c>
      <c r="ATE112" t="s">
        <v>254</v>
      </c>
      <c r="ATF112">
        <v>28</v>
      </c>
      <c r="ATG112" t="s">
        <v>6618</v>
      </c>
      <c r="ATH112" t="s">
        <v>69</v>
      </c>
      <c r="ATI112" t="s">
        <v>69</v>
      </c>
      <c r="ATJ112" t="s">
        <v>69</v>
      </c>
      <c r="ATK112" t="s">
        <v>69</v>
      </c>
      <c r="ATL112" t="s">
        <v>69</v>
      </c>
      <c r="ATM112" t="s">
        <v>2808</v>
      </c>
      <c r="AUG112">
        <v>995</v>
      </c>
      <c r="AUH112" t="s">
        <v>69</v>
      </c>
      <c r="AUI112" t="s">
        <v>69</v>
      </c>
      <c r="AUJ112" t="s">
        <v>69</v>
      </c>
      <c r="AUK112" t="s">
        <v>69</v>
      </c>
      <c r="AUL112" t="s">
        <v>69</v>
      </c>
      <c r="AUM112" t="s">
        <v>69</v>
      </c>
      <c r="AUN112" t="s">
        <v>69</v>
      </c>
      <c r="AUO112" t="s">
        <v>69</v>
      </c>
      <c r="AUP112" t="s">
        <v>69</v>
      </c>
      <c r="AUQ112" t="s">
        <v>2808</v>
      </c>
      <c r="AUR112" t="s">
        <v>6721</v>
      </c>
      <c r="AUS112" t="s">
        <v>69</v>
      </c>
      <c r="AUT112">
        <v>1</v>
      </c>
      <c r="AUU112" t="s">
        <v>2808</v>
      </c>
      <c r="AUV112" t="s">
        <v>69</v>
      </c>
      <c r="AUW112" t="s">
        <v>69</v>
      </c>
      <c r="AUX112" t="s">
        <v>69</v>
      </c>
      <c r="AUY112" t="s">
        <v>69</v>
      </c>
      <c r="AUZ112" t="s">
        <v>69</v>
      </c>
      <c r="AVA112" t="s">
        <v>69</v>
      </c>
      <c r="AVC112" t="s">
        <v>69</v>
      </c>
      <c r="AVE112" t="s">
        <v>273</v>
      </c>
      <c r="AVO112" t="s">
        <v>12</v>
      </c>
      <c r="AVP112" s="30">
        <v>40971</v>
      </c>
      <c r="AVQ112" t="s">
        <v>27</v>
      </c>
      <c r="AVR112" s="29">
        <v>0.54166666666666663</v>
      </c>
      <c r="BJZ112" t="s">
        <v>6711</v>
      </c>
      <c r="BKB112" t="s">
        <v>2808</v>
      </c>
      <c r="BKC112" t="s">
        <v>2808</v>
      </c>
      <c r="BKD112" t="s">
        <v>2808</v>
      </c>
      <c r="BKE112" t="s">
        <v>2808</v>
      </c>
      <c r="BKF112" t="s">
        <v>2808</v>
      </c>
      <c r="BKG112" t="s">
        <v>69</v>
      </c>
      <c r="BKH112" t="s">
        <v>69</v>
      </c>
      <c r="BKI112" t="s">
        <v>69</v>
      </c>
      <c r="BKJ112">
        <v>78</v>
      </c>
      <c r="BKK112">
        <v>120</v>
      </c>
      <c r="BKL112">
        <v>80</v>
      </c>
      <c r="BKM112">
        <v>20</v>
      </c>
      <c r="BKN112">
        <v>36</v>
      </c>
      <c r="BKR112" t="s">
        <v>6909</v>
      </c>
      <c r="BKS112" t="s">
        <v>6909</v>
      </c>
      <c r="BKT112" t="s">
        <v>6909</v>
      </c>
      <c r="BKU112" t="s">
        <v>6909</v>
      </c>
      <c r="BKV112" t="s">
        <v>6909</v>
      </c>
      <c r="BKZ112" s="29">
        <v>0.98958333333333337</v>
      </c>
      <c r="BLA112" s="29">
        <v>0.98958333333333337</v>
      </c>
      <c r="BLB112" s="29">
        <v>0.98958333333333337</v>
      </c>
      <c r="BLC112" s="29">
        <v>0.98958333333333337</v>
      </c>
      <c r="BLD112" s="29">
        <v>0.98958333333333337</v>
      </c>
      <c r="BLH112" t="s">
        <v>6898</v>
      </c>
      <c r="BLI112" t="s">
        <v>6897</v>
      </c>
      <c r="BLK112" t="s">
        <v>2808</v>
      </c>
      <c r="BLL112" t="s">
        <v>2808</v>
      </c>
      <c r="BLM112" t="s">
        <v>69</v>
      </c>
      <c r="BLN112" t="s">
        <v>2808</v>
      </c>
      <c r="BLO112" t="s">
        <v>69</v>
      </c>
      <c r="BLP112" t="s">
        <v>2808</v>
      </c>
      <c r="BLQ112" t="s">
        <v>2808</v>
      </c>
      <c r="BLR112" t="s">
        <v>69</v>
      </c>
      <c r="BLS112">
        <v>12</v>
      </c>
      <c r="BLT112">
        <v>30</v>
      </c>
      <c r="BLV112">
        <v>10.6</v>
      </c>
      <c r="BLX112">
        <v>1.01</v>
      </c>
      <c r="BLY112">
        <v>6.5</v>
      </c>
      <c r="BMA112" t="s">
        <v>6909</v>
      </c>
      <c r="BMB112" t="s">
        <v>6909</v>
      </c>
      <c r="BMD112" t="s">
        <v>6909</v>
      </c>
      <c r="BMF112" t="s">
        <v>6909</v>
      </c>
      <c r="BMG112" t="s">
        <v>6909</v>
      </c>
      <c r="BMR112" t="s">
        <v>6910</v>
      </c>
      <c r="BMU112" t="s">
        <v>69</v>
      </c>
      <c r="BMV112" t="s">
        <v>69</v>
      </c>
      <c r="BMW112" t="s">
        <v>69</v>
      </c>
      <c r="BMX112" t="s">
        <v>2808</v>
      </c>
      <c r="BMY112" t="s">
        <v>69</v>
      </c>
      <c r="BMZ112" t="s">
        <v>69</v>
      </c>
      <c r="BND112" t="s">
        <v>6911</v>
      </c>
      <c r="BNJ112" t="s">
        <v>6909</v>
      </c>
      <c r="BNP112" s="29">
        <v>0.875</v>
      </c>
      <c r="CGX112" t="s">
        <v>6597</v>
      </c>
      <c r="CGY112">
        <v>5</v>
      </c>
      <c r="CGZ112" t="s">
        <v>6598</v>
      </c>
      <c r="CHA112">
        <v>2711135</v>
      </c>
    </row>
    <row r="113" spans="1:9 1113:1985 2085:2237" x14ac:dyDescent="0.3">
      <c r="A113" t="s">
        <v>6912</v>
      </c>
      <c r="B113" t="s">
        <v>6696</v>
      </c>
      <c r="C113">
        <v>0</v>
      </c>
      <c r="E113" t="s">
        <v>6589</v>
      </c>
      <c r="F113" s="30">
        <v>41582</v>
      </c>
      <c r="G113" t="s">
        <v>6591</v>
      </c>
      <c r="H113" t="s">
        <v>6697</v>
      </c>
      <c r="I113" t="s">
        <v>5079</v>
      </c>
      <c r="APU113" t="s">
        <v>6593</v>
      </c>
      <c r="APV113" t="s">
        <v>6601</v>
      </c>
      <c r="APW113" t="s">
        <v>69</v>
      </c>
      <c r="APX113" t="s">
        <v>2808</v>
      </c>
      <c r="APY113" t="s">
        <v>69</v>
      </c>
      <c r="APZ113" t="s">
        <v>69</v>
      </c>
      <c r="AQA113" t="s">
        <v>69</v>
      </c>
      <c r="AQB113">
        <v>27</v>
      </c>
      <c r="AQC113" t="s">
        <v>236</v>
      </c>
      <c r="AQD113" t="s">
        <v>240</v>
      </c>
      <c r="AQE113" t="s">
        <v>248</v>
      </c>
      <c r="ATA113" t="s">
        <v>21</v>
      </c>
      <c r="ATB113" t="s">
        <v>6913</v>
      </c>
      <c r="ATC113" t="s">
        <v>27</v>
      </c>
      <c r="ATD113" s="29">
        <v>0.45833333333333331</v>
      </c>
      <c r="ATE113" t="s">
        <v>254</v>
      </c>
      <c r="ATF113">
        <v>5</v>
      </c>
      <c r="ATG113" t="s">
        <v>6618</v>
      </c>
      <c r="ATH113" t="s">
        <v>69</v>
      </c>
      <c r="ATI113" t="s">
        <v>69</v>
      </c>
      <c r="ATJ113" t="s">
        <v>69</v>
      </c>
      <c r="ATK113" t="s">
        <v>69</v>
      </c>
      <c r="ATL113" t="s">
        <v>69</v>
      </c>
      <c r="ATM113" t="s">
        <v>2808</v>
      </c>
      <c r="AUG113">
        <v>995</v>
      </c>
      <c r="AUH113" t="s">
        <v>69</v>
      </c>
      <c r="AUI113" t="s">
        <v>69</v>
      </c>
      <c r="AUJ113" t="s">
        <v>69</v>
      </c>
      <c r="AUK113" t="s">
        <v>69</v>
      </c>
      <c r="AUL113" t="s">
        <v>69</v>
      </c>
      <c r="AUM113" t="s">
        <v>69</v>
      </c>
      <c r="AUN113" t="s">
        <v>69</v>
      </c>
      <c r="AUO113" t="s">
        <v>69</v>
      </c>
      <c r="AUP113" t="s">
        <v>69</v>
      </c>
      <c r="AUQ113" t="s">
        <v>2808</v>
      </c>
      <c r="AUR113" t="s">
        <v>6721</v>
      </c>
      <c r="AUS113" t="s">
        <v>69</v>
      </c>
      <c r="AUT113">
        <v>995</v>
      </c>
      <c r="AUU113" t="s">
        <v>69</v>
      </c>
      <c r="AUV113" t="s">
        <v>69</v>
      </c>
      <c r="AUW113" t="s">
        <v>69</v>
      </c>
      <c r="AUX113" t="s">
        <v>69</v>
      </c>
      <c r="AUY113" t="s">
        <v>69</v>
      </c>
      <c r="AUZ113" t="s">
        <v>69</v>
      </c>
      <c r="AVA113" t="s">
        <v>2808</v>
      </c>
      <c r="AVB113" t="s">
        <v>6914</v>
      </c>
      <c r="AVC113" t="s">
        <v>69</v>
      </c>
      <c r="AVE113" t="s">
        <v>273</v>
      </c>
      <c r="AVO113" t="s">
        <v>12</v>
      </c>
      <c r="AVP113" s="30">
        <v>40555</v>
      </c>
      <c r="AVQ113" t="s">
        <v>27</v>
      </c>
      <c r="AVR113" s="29">
        <v>8.3333333333333329E-2</v>
      </c>
      <c r="BJY113" t="s">
        <v>6722</v>
      </c>
      <c r="BJZ113" t="s">
        <v>6731</v>
      </c>
      <c r="BKB113" t="s">
        <v>2808</v>
      </c>
      <c r="BKC113" t="s">
        <v>2808</v>
      </c>
      <c r="BKD113" t="s">
        <v>2808</v>
      </c>
      <c r="BKE113" t="s">
        <v>2808</v>
      </c>
      <c r="BKF113" t="s">
        <v>2808</v>
      </c>
      <c r="BKG113" t="s">
        <v>2808</v>
      </c>
      <c r="BKH113" t="s">
        <v>2808</v>
      </c>
      <c r="BKI113" t="s">
        <v>69</v>
      </c>
      <c r="BKJ113">
        <v>72</v>
      </c>
      <c r="BKK113">
        <v>120</v>
      </c>
      <c r="BKL113">
        <v>80</v>
      </c>
      <c r="BKM113">
        <v>29</v>
      </c>
      <c r="BKN113">
        <v>36.5</v>
      </c>
      <c r="BKO113">
        <v>57</v>
      </c>
      <c r="BKP113">
        <v>1.58</v>
      </c>
      <c r="BKR113" t="s">
        <v>6913</v>
      </c>
      <c r="BKS113" t="s">
        <v>6913</v>
      </c>
      <c r="BKT113" t="s">
        <v>6913</v>
      </c>
      <c r="BKU113" t="s">
        <v>6913</v>
      </c>
      <c r="BKV113" t="s">
        <v>6913</v>
      </c>
      <c r="BKW113" t="s">
        <v>6913</v>
      </c>
      <c r="BKX113" t="s">
        <v>6913</v>
      </c>
      <c r="BLK113" t="s">
        <v>2808</v>
      </c>
      <c r="BLL113" t="s">
        <v>2808</v>
      </c>
      <c r="BLM113" t="s">
        <v>2808</v>
      </c>
      <c r="BLN113" t="s">
        <v>2808</v>
      </c>
      <c r="BLO113" t="s">
        <v>69</v>
      </c>
      <c r="BLP113" t="s">
        <v>69</v>
      </c>
      <c r="BLQ113" t="s">
        <v>69</v>
      </c>
      <c r="BLR113" t="s">
        <v>69</v>
      </c>
      <c r="BLS113">
        <v>10.5</v>
      </c>
      <c r="BLT113">
        <v>21.7</v>
      </c>
      <c r="BLU113">
        <v>279</v>
      </c>
      <c r="BLV113">
        <v>13.4</v>
      </c>
      <c r="BMA113" t="s">
        <v>6913</v>
      </c>
      <c r="BMB113" t="s">
        <v>6913</v>
      </c>
      <c r="BMC113" t="s">
        <v>6913</v>
      </c>
      <c r="BMD113" t="s">
        <v>6913</v>
      </c>
      <c r="BMK113" s="29">
        <v>0.47986111111111113</v>
      </c>
      <c r="BML113" s="29">
        <v>0.47986111111111113</v>
      </c>
      <c r="BMR113" t="s">
        <v>6736</v>
      </c>
      <c r="BMU113" t="s">
        <v>69</v>
      </c>
      <c r="BMV113" t="s">
        <v>69</v>
      </c>
      <c r="BMW113" t="s">
        <v>69</v>
      </c>
      <c r="BMX113" t="s">
        <v>2808</v>
      </c>
      <c r="BMY113" t="s">
        <v>69</v>
      </c>
      <c r="BMZ113" t="s">
        <v>69</v>
      </c>
      <c r="BND113" t="s">
        <v>6915</v>
      </c>
      <c r="BNJ113" t="s">
        <v>6916</v>
      </c>
      <c r="BNP113" s="29">
        <v>0.375</v>
      </c>
      <c r="CGX113" t="s">
        <v>6597</v>
      </c>
      <c r="CGY113">
        <v>6</v>
      </c>
      <c r="CGZ113" t="s">
        <v>6598</v>
      </c>
      <c r="CHA113">
        <v>2711135</v>
      </c>
    </row>
    <row r="114" spans="1:9 1113:1985 2085:2237" x14ac:dyDescent="0.3">
      <c r="A114" t="s">
        <v>6917</v>
      </c>
      <c r="B114" t="s">
        <v>6696</v>
      </c>
      <c r="C114">
        <v>0</v>
      </c>
      <c r="E114" t="s">
        <v>6589</v>
      </c>
      <c r="F114" s="30">
        <v>41582</v>
      </c>
      <c r="G114" t="s">
        <v>6591</v>
      </c>
      <c r="H114" t="s">
        <v>6697</v>
      </c>
      <c r="I114" t="s">
        <v>5079</v>
      </c>
      <c r="APU114" t="s">
        <v>6593</v>
      </c>
      <c r="APV114" t="s">
        <v>6601</v>
      </c>
      <c r="APW114" t="s">
        <v>69</v>
      </c>
      <c r="APX114" t="s">
        <v>2808</v>
      </c>
      <c r="APY114" t="s">
        <v>69</v>
      </c>
      <c r="APZ114" t="s">
        <v>69</v>
      </c>
      <c r="AQA114" t="s">
        <v>69</v>
      </c>
      <c r="AQB114">
        <v>25</v>
      </c>
      <c r="AQC114" t="s">
        <v>236</v>
      </c>
      <c r="AQD114" t="s">
        <v>241</v>
      </c>
      <c r="AQE114" t="s">
        <v>247</v>
      </c>
      <c r="ATA114" t="s">
        <v>21</v>
      </c>
      <c r="ATB114" s="30">
        <v>40732</v>
      </c>
      <c r="ATC114" t="s">
        <v>27</v>
      </c>
      <c r="ATD114" s="29">
        <v>0.21805555555555556</v>
      </c>
      <c r="ATE114" t="s">
        <v>254</v>
      </c>
      <c r="ATF114">
        <v>38</v>
      </c>
      <c r="ATG114" t="s">
        <v>6618</v>
      </c>
      <c r="ATH114" t="s">
        <v>69</v>
      </c>
      <c r="ATI114" t="s">
        <v>69</v>
      </c>
      <c r="ATJ114" t="s">
        <v>69</v>
      </c>
      <c r="ATK114" t="s">
        <v>69</v>
      </c>
      <c r="ATL114" t="s">
        <v>69</v>
      </c>
      <c r="ATM114" t="s">
        <v>2808</v>
      </c>
      <c r="AUG114">
        <v>995</v>
      </c>
      <c r="AUH114" t="s">
        <v>69</v>
      </c>
      <c r="AUI114" t="s">
        <v>69</v>
      </c>
      <c r="AUJ114" t="s">
        <v>69</v>
      </c>
      <c r="AUK114" t="s">
        <v>69</v>
      </c>
      <c r="AUL114" t="s">
        <v>69</v>
      </c>
      <c r="AUM114" t="s">
        <v>69</v>
      </c>
      <c r="AUN114" t="s">
        <v>69</v>
      </c>
      <c r="AUO114" t="s">
        <v>69</v>
      </c>
      <c r="AUP114" t="s">
        <v>69</v>
      </c>
      <c r="AUQ114" t="s">
        <v>2808</v>
      </c>
      <c r="AUR114" t="s">
        <v>6918</v>
      </c>
      <c r="AUS114" t="s">
        <v>69</v>
      </c>
      <c r="AUT114">
        <v>995</v>
      </c>
      <c r="AUU114" t="s">
        <v>69</v>
      </c>
      <c r="AUV114" t="s">
        <v>69</v>
      </c>
      <c r="AUW114" t="s">
        <v>69</v>
      </c>
      <c r="AUX114" t="s">
        <v>69</v>
      </c>
      <c r="AUY114" t="s">
        <v>69</v>
      </c>
      <c r="AUZ114" t="s">
        <v>69</v>
      </c>
      <c r="AVA114" t="s">
        <v>2808</v>
      </c>
      <c r="AVB114" t="s">
        <v>6919</v>
      </c>
      <c r="AVC114" t="s">
        <v>69</v>
      </c>
      <c r="AVE114" t="s">
        <v>273</v>
      </c>
      <c r="AVO114" t="s">
        <v>12</v>
      </c>
      <c r="AVP114" s="30">
        <v>40732</v>
      </c>
      <c r="AVQ114" t="s">
        <v>27</v>
      </c>
      <c r="AVR114" s="29">
        <v>0.39583333333333331</v>
      </c>
      <c r="BJZ114" t="s">
        <v>6711</v>
      </c>
      <c r="BKB114" t="s">
        <v>2808</v>
      </c>
      <c r="BKC114" t="s">
        <v>2808</v>
      </c>
      <c r="BKD114" t="s">
        <v>2808</v>
      </c>
      <c r="BKE114" t="s">
        <v>2808</v>
      </c>
      <c r="BKF114" t="s">
        <v>2808</v>
      </c>
      <c r="BKG114" t="s">
        <v>2808</v>
      </c>
      <c r="BKH114" t="s">
        <v>2808</v>
      </c>
      <c r="BKI114" t="s">
        <v>69</v>
      </c>
      <c r="BKJ114">
        <v>72</v>
      </c>
      <c r="BKK114">
        <v>130</v>
      </c>
      <c r="BKL114">
        <v>60</v>
      </c>
      <c r="BKM114">
        <v>21</v>
      </c>
      <c r="BKN114">
        <v>36</v>
      </c>
      <c r="BKO114">
        <v>78</v>
      </c>
      <c r="BKP114">
        <v>1.58</v>
      </c>
      <c r="BKR114" s="30">
        <v>40732</v>
      </c>
      <c r="BKS114" s="30">
        <v>40732</v>
      </c>
      <c r="BKT114" s="30">
        <v>40732</v>
      </c>
      <c r="BKU114" s="30">
        <v>40732</v>
      </c>
      <c r="BKV114" s="30">
        <v>40732</v>
      </c>
      <c r="BKW114" s="30">
        <v>40732</v>
      </c>
      <c r="BKX114" s="30">
        <v>40732</v>
      </c>
      <c r="BKZ114" s="29">
        <v>0.21875</v>
      </c>
      <c r="BLA114" s="29">
        <v>0.21875</v>
      </c>
      <c r="BLB114" s="29">
        <v>0.21875</v>
      </c>
      <c r="BLC114" s="29">
        <v>0.21875</v>
      </c>
      <c r="BLD114" s="29">
        <v>0.21875</v>
      </c>
      <c r="BLE114" s="29">
        <v>0.21875</v>
      </c>
      <c r="BLF114" s="29">
        <v>0.21875</v>
      </c>
      <c r="BLK114" t="s">
        <v>2808</v>
      </c>
      <c r="BLL114" t="s">
        <v>2808</v>
      </c>
      <c r="BLM114" t="s">
        <v>2808</v>
      </c>
      <c r="BLN114" t="s">
        <v>2808</v>
      </c>
      <c r="BLO114" t="s">
        <v>69</v>
      </c>
      <c r="BLP114" t="s">
        <v>69</v>
      </c>
      <c r="BLQ114" t="s">
        <v>69</v>
      </c>
      <c r="BLR114" t="s">
        <v>69</v>
      </c>
      <c r="BLS114">
        <v>12.2</v>
      </c>
      <c r="BLT114">
        <v>33.799999999999997</v>
      </c>
      <c r="BLU114">
        <v>235</v>
      </c>
      <c r="BLV114">
        <v>12.9</v>
      </c>
      <c r="BMA114" s="30">
        <v>40732</v>
      </c>
      <c r="BMB114" s="30">
        <v>40732</v>
      </c>
      <c r="BMC114" s="30">
        <v>40732</v>
      </c>
      <c r="BMU114" t="s">
        <v>69</v>
      </c>
      <c r="BMV114" t="s">
        <v>69</v>
      </c>
      <c r="BMW114" t="s">
        <v>69</v>
      </c>
      <c r="BMX114" t="s">
        <v>69</v>
      </c>
      <c r="BMY114" t="s">
        <v>69</v>
      </c>
      <c r="BMZ114" t="s">
        <v>69</v>
      </c>
      <c r="CGX114" t="s">
        <v>6597</v>
      </c>
      <c r="CGY114">
        <v>7</v>
      </c>
      <c r="CGZ114" t="s">
        <v>6598</v>
      </c>
      <c r="CHA114">
        <v>2711135</v>
      </c>
    </row>
    <row r="115" spans="1:9 1113:1985 2085:2237" x14ac:dyDescent="0.3">
      <c r="A115" t="s">
        <v>6920</v>
      </c>
      <c r="B115" t="s">
        <v>6696</v>
      </c>
      <c r="C115">
        <v>0</v>
      </c>
      <c r="E115" t="s">
        <v>6589</v>
      </c>
      <c r="F115" s="30">
        <v>41582</v>
      </c>
      <c r="G115" t="s">
        <v>6591</v>
      </c>
      <c r="H115" t="s">
        <v>6697</v>
      </c>
      <c r="I115" t="s">
        <v>5079</v>
      </c>
      <c r="APU115" t="s">
        <v>6593</v>
      </c>
      <c r="APV115" t="s">
        <v>6601</v>
      </c>
      <c r="APW115" t="s">
        <v>69</v>
      </c>
      <c r="APX115" t="s">
        <v>2808</v>
      </c>
      <c r="APY115" t="s">
        <v>69</v>
      </c>
      <c r="APZ115" t="s">
        <v>69</v>
      </c>
      <c r="AQA115" t="s">
        <v>69</v>
      </c>
      <c r="AQB115">
        <v>36</v>
      </c>
      <c r="AQC115" t="s">
        <v>236</v>
      </c>
      <c r="AQD115" t="s">
        <v>241</v>
      </c>
      <c r="AQE115" t="s">
        <v>246</v>
      </c>
      <c r="ATA115" t="s">
        <v>21</v>
      </c>
      <c r="ATB115" s="30">
        <v>40552</v>
      </c>
      <c r="ATC115" t="s">
        <v>27</v>
      </c>
      <c r="ATD115" s="29">
        <v>0.1875</v>
      </c>
      <c r="ATE115" t="s">
        <v>254</v>
      </c>
      <c r="ATF115">
        <v>7</v>
      </c>
      <c r="ATG115" t="s">
        <v>6618</v>
      </c>
      <c r="ATH115" t="s">
        <v>69</v>
      </c>
      <c r="ATI115" t="s">
        <v>69</v>
      </c>
      <c r="ATJ115" t="s">
        <v>69</v>
      </c>
      <c r="ATK115" t="s">
        <v>69</v>
      </c>
      <c r="ATL115" t="s">
        <v>69</v>
      </c>
      <c r="ATM115" t="s">
        <v>2808</v>
      </c>
      <c r="AUG115">
        <v>995</v>
      </c>
      <c r="AUH115" t="s">
        <v>69</v>
      </c>
      <c r="AUI115" t="s">
        <v>69</v>
      </c>
      <c r="AUJ115" t="s">
        <v>69</v>
      </c>
      <c r="AUK115" t="s">
        <v>69</v>
      </c>
      <c r="AUL115" t="s">
        <v>69</v>
      </c>
      <c r="AUM115" t="s">
        <v>69</v>
      </c>
      <c r="AUN115" t="s">
        <v>69</v>
      </c>
      <c r="AUO115" t="s">
        <v>69</v>
      </c>
      <c r="AUP115" t="s">
        <v>69</v>
      </c>
      <c r="AUQ115" t="s">
        <v>2808</v>
      </c>
      <c r="AUR115" t="s">
        <v>6921</v>
      </c>
      <c r="AUS115" t="s">
        <v>69</v>
      </c>
      <c r="AUT115">
        <v>1</v>
      </c>
      <c r="AUU115" t="s">
        <v>2808</v>
      </c>
      <c r="AUV115" t="s">
        <v>69</v>
      </c>
      <c r="AUW115" t="s">
        <v>69</v>
      </c>
      <c r="AUX115" t="s">
        <v>69</v>
      </c>
      <c r="AUY115" t="s">
        <v>69</v>
      </c>
      <c r="AUZ115" t="s">
        <v>69</v>
      </c>
      <c r="AVA115" t="s">
        <v>69</v>
      </c>
      <c r="AVC115" t="s">
        <v>69</v>
      </c>
      <c r="AVE115" t="s">
        <v>22</v>
      </c>
      <c r="BJY115" t="s">
        <v>6722</v>
      </c>
      <c r="BJZ115" t="s">
        <v>6731</v>
      </c>
      <c r="BKB115" t="s">
        <v>2808</v>
      </c>
      <c r="BKC115" t="s">
        <v>2808</v>
      </c>
      <c r="BKD115" t="s">
        <v>2808</v>
      </c>
      <c r="BKE115" t="s">
        <v>2808</v>
      </c>
      <c r="BKF115" t="s">
        <v>2808</v>
      </c>
      <c r="BKG115" t="s">
        <v>2808</v>
      </c>
      <c r="BKH115" t="s">
        <v>2808</v>
      </c>
      <c r="BKI115" t="s">
        <v>69</v>
      </c>
      <c r="BKJ115">
        <v>78</v>
      </c>
      <c r="BKK115">
        <v>110</v>
      </c>
      <c r="BKL115">
        <v>70</v>
      </c>
      <c r="BKM115">
        <v>22</v>
      </c>
      <c r="BKN115">
        <v>36.5</v>
      </c>
      <c r="BKO115">
        <v>141.5</v>
      </c>
      <c r="BKP115">
        <v>1.52</v>
      </c>
      <c r="BKR115" s="30">
        <v>40552</v>
      </c>
      <c r="BKS115" s="30">
        <v>40552</v>
      </c>
      <c r="BKT115" s="30">
        <v>40552</v>
      </c>
      <c r="BKU115" s="30">
        <v>40552</v>
      </c>
      <c r="BKV115" s="30">
        <v>40552</v>
      </c>
      <c r="BKW115" s="30">
        <v>40552</v>
      </c>
      <c r="BKX115" s="30">
        <v>40552</v>
      </c>
      <c r="BKZ115" s="29">
        <v>0.1875</v>
      </c>
      <c r="BLA115" s="29">
        <v>0.1875</v>
      </c>
      <c r="BLB115" s="29">
        <v>0.1875</v>
      </c>
      <c r="BLC115" s="29">
        <v>0.1875</v>
      </c>
      <c r="BLD115" s="29">
        <v>0.1875</v>
      </c>
      <c r="BLE115" s="29">
        <v>0.1875</v>
      </c>
      <c r="BLF115" s="29">
        <v>0.1875</v>
      </c>
      <c r="BLK115" t="s">
        <v>2808</v>
      </c>
      <c r="BLL115" t="s">
        <v>2808</v>
      </c>
      <c r="BLM115" t="s">
        <v>69</v>
      </c>
      <c r="BLN115" t="s">
        <v>2808</v>
      </c>
      <c r="BLO115" t="s">
        <v>69</v>
      </c>
      <c r="BLP115" t="s">
        <v>69</v>
      </c>
      <c r="BLQ115" t="s">
        <v>69</v>
      </c>
      <c r="BLR115" t="s">
        <v>69</v>
      </c>
      <c r="BLS115">
        <v>13</v>
      </c>
      <c r="BLT115">
        <v>28.5</v>
      </c>
      <c r="BLV115">
        <v>12.2</v>
      </c>
      <c r="BMA115" t="s">
        <v>6922</v>
      </c>
      <c r="BMB115" t="s">
        <v>6922</v>
      </c>
      <c r="BMD115" t="s">
        <v>6922</v>
      </c>
      <c r="BML115" s="29">
        <v>0.79652777777777783</v>
      </c>
      <c r="BMU115" t="s">
        <v>69</v>
      </c>
      <c r="BMV115" t="s">
        <v>69</v>
      </c>
      <c r="BMW115" t="s">
        <v>69</v>
      </c>
      <c r="BMX115" t="s">
        <v>69</v>
      </c>
      <c r="BMY115" t="s">
        <v>69</v>
      </c>
      <c r="BMZ115" t="s">
        <v>69</v>
      </c>
      <c r="CGX115" t="s">
        <v>6597</v>
      </c>
      <c r="CGY115">
        <v>8</v>
      </c>
      <c r="CGZ115" t="s">
        <v>6598</v>
      </c>
      <c r="CHA115">
        <v>2711135</v>
      </c>
    </row>
    <row r="116" spans="1:9 1113:1985 2085:2237" x14ac:dyDescent="0.3">
      <c r="A116" t="s">
        <v>6923</v>
      </c>
      <c r="B116" t="s">
        <v>6696</v>
      </c>
      <c r="C116">
        <v>0</v>
      </c>
      <c r="E116" t="s">
        <v>6589</v>
      </c>
      <c r="F116" s="30">
        <v>41582</v>
      </c>
      <c r="G116" t="s">
        <v>6591</v>
      </c>
      <c r="H116" t="s">
        <v>6697</v>
      </c>
      <c r="I116" t="s">
        <v>5079</v>
      </c>
      <c r="APU116" t="s">
        <v>6593</v>
      </c>
      <c r="APV116" t="s">
        <v>6594</v>
      </c>
      <c r="APW116" t="s">
        <v>69</v>
      </c>
      <c r="APX116" t="s">
        <v>69</v>
      </c>
      <c r="APY116" t="s">
        <v>2808</v>
      </c>
      <c r="APZ116" t="s">
        <v>69</v>
      </c>
      <c r="AQA116" t="s">
        <v>69</v>
      </c>
      <c r="AQB116">
        <v>20</v>
      </c>
      <c r="AQC116" t="s">
        <v>236</v>
      </c>
      <c r="AQD116" t="s">
        <v>242</v>
      </c>
      <c r="AQE116" t="s">
        <v>247</v>
      </c>
      <c r="AVW116" t="s">
        <v>21</v>
      </c>
      <c r="AVX116" t="s">
        <v>6788</v>
      </c>
      <c r="AVY116" t="s">
        <v>27</v>
      </c>
      <c r="AVZ116" s="29">
        <v>0.22222222222222221</v>
      </c>
      <c r="AWA116" t="s">
        <v>254</v>
      </c>
      <c r="AWB116">
        <v>39</v>
      </c>
      <c r="AWC116" t="s">
        <v>6618</v>
      </c>
      <c r="AWD116" t="s">
        <v>69</v>
      </c>
      <c r="AWE116" t="s">
        <v>69</v>
      </c>
      <c r="AWF116" t="s">
        <v>69</v>
      </c>
      <c r="AWG116" t="s">
        <v>69</v>
      </c>
      <c r="AWH116" t="s">
        <v>69</v>
      </c>
      <c r="AWI116" t="s">
        <v>2808</v>
      </c>
      <c r="AXE116" t="s">
        <v>349</v>
      </c>
      <c r="AXG116" t="s">
        <v>273</v>
      </c>
      <c r="AXR116" t="s">
        <v>12</v>
      </c>
      <c r="AXS116" t="s">
        <v>6924</v>
      </c>
      <c r="AXT116" t="s">
        <v>27</v>
      </c>
      <c r="AXU116" s="29">
        <v>4.1666666666666664E-2</v>
      </c>
      <c r="BRI116" t="s">
        <v>6722</v>
      </c>
      <c r="BRN116" t="s">
        <v>2808</v>
      </c>
      <c r="BRO116" t="s">
        <v>2808</v>
      </c>
      <c r="BRP116" t="s">
        <v>2808</v>
      </c>
      <c r="BRQ116" t="s">
        <v>2808</v>
      </c>
      <c r="BRR116" t="s">
        <v>2808</v>
      </c>
      <c r="BRS116" t="s">
        <v>2808</v>
      </c>
      <c r="BRT116" t="s">
        <v>69</v>
      </c>
      <c r="BRU116" t="s">
        <v>69</v>
      </c>
      <c r="BRV116" t="s">
        <v>69</v>
      </c>
      <c r="BRW116" t="s">
        <v>69</v>
      </c>
      <c r="BRX116">
        <v>78</v>
      </c>
      <c r="BRY116">
        <v>110</v>
      </c>
      <c r="BRZ116">
        <v>60</v>
      </c>
      <c r="BSA116">
        <v>20</v>
      </c>
      <c r="BSB116">
        <v>35</v>
      </c>
      <c r="BSC116">
        <v>66</v>
      </c>
      <c r="BSD116">
        <v>1.5</v>
      </c>
      <c r="BSI116" t="s">
        <v>6788</v>
      </c>
      <c r="BSJ116" t="s">
        <v>6788</v>
      </c>
      <c r="BSK116" t="s">
        <v>6788</v>
      </c>
      <c r="BSL116" t="s">
        <v>6788</v>
      </c>
      <c r="BSM116" t="s">
        <v>6788</v>
      </c>
      <c r="BSN116" t="s">
        <v>6788</v>
      </c>
      <c r="BSS116" s="29">
        <v>0.22222222222222221</v>
      </c>
      <c r="BST116" s="29">
        <v>0.22222222222222221</v>
      </c>
      <c r="BSU116" s="29">
        <v>0.22222222222222221</v>
      </c>
      <c r="BSV116" s="29">
        <v>0.22222222222222221</v>
      </c>
      <c r="BSW116" s="29">
        <v>0.22222222222222221</v>
      </c>
      <c r="BSX116" s="29">
        <v>0.22222222222222221</v>
      </c>
      <c r="BTC116" t="s">
        <v>6623</v>
      </c>
      <c r="BTD116" t="s">
        <v>69</v>
      </c>
      <c r="BTE116" t="s">
        <v>2808</v>
      </c>
      <c r="BTF116" t="s">
        <v>69</v>
      </c>
      <c r="BTG116" t="s">
        <v>2808</v>
      </c>
      <c r="BTI116" t="s">
        <v>6788</v>
      </c>
      <c r="BTK116" t="s">
        <v>6788</v>
      </c>
      <c r="BTO116" s="29">
        <v>0.22222222222222221</v>
      </c>
      <c r="BTV116" t="s">
        <v>2808</v>
      </c>
      <c r="BTW116" t="s">
        <v>2808</v>
      </c>
      <c r="BTX116" t="s">
        <v>69</v>
      </c>
      <c r="BTY116" t="s">
        <v>69</v>
      </c>
      <c r="BTZ116" t="s">
        <v>69</v>
      </c>
      <c r="BUA116" t="s">
        <v>69</v>
      </c>
      <c r="BUB116" t="s">
        <v>69</v>
      </c>
      <c r="BUC116" t="s">
        <v>69</v>
      </c>
      <c r="BUD116" t="s">
        <v>69</v>
      </c>
      <c r="BUE116" t="s">
        <v>69</v>
      </c>
      <c r="BUF116" t="s">
        <v>69</v>
      </c>
      <c r="BUG116" t="s">
        <v>69</v>
      </c>
      <c r="BUH116" t="s">
        <v>69</v>
      </c>
      <c r="BUI116" t="s">
        <v>69</v>
      </c>
      <c r="BUJ116" t="s">
        <v>69</v>
      </c>
      <c r="BUL116">
        <v>161</v>
      </c>
      <c r="BUZ116" t="s">
        <v>6788</v>
      </c>
      <c r="BVZ116" t="s">
        <v>69</v>
      </c>
      <c r="BWA116" t="s">
        <v>2808</v>
      </c>
      <c r="BWB116" t="s">
        <v>69</v>
      </c>
      <c r="BWC116" t="s">
        <v>69</v>
      </c>
      <c r="BWD116" t="s">
        <v>69</v>
      </c>
      <c r="BWE116" t="s">
        <v>69</v>
      </c>
      <c r="BWF116" t="s">
        <v>69</v>
      </c>
      <c r="BWG116" t="s">
        <v>69</v>
      </c>
      <c r="BWH116" t="s">
        <v>69</v>
      </c>
      <c r="BWJ116">
        <v>50</v>
      </c>
      <c r="CGX116" t="s">
        <v>6597</v>
      </c>
      <c r="CGY116">
        <v>9</v>
      </c>
      <c r="CGZ116" t="s">
        <v>6598</v>
      </c>
      <c r="CHA116">
        <v>2711135</v>
      </c>
    </row>
    <row r="117" spans="1:9 1113:1985 2085:2237" x14ac:dyDescent="0.3">
      <c r="A117" t="s">
        <v>6925</v>
      </c>
      <c r="B117" t="s">
        <v>6696</v>
      </c>
      <c r="C117">
        <v>0</v>
      </c>
      <c r="E117" t="s">
        <v>6589</v>
      </c>
      <c r="F117" s="30">
        <v>41582</v>
      </c>
      <c r="G117" t="s">
        <v>6591</v>
      </c>
      <c r="H117" t="s">
        <v>6926</v>
      </c>
      <c r="I117" t="s">
        <v>5079</v>
      </c>
      <c r="APU117" t="s">
        <v>6593</v>
      </c>
      <c r="APV117" t="s">
        <v>6594</v>
      </c>
      <c r="APW117" t="s">
        <v>69</v>
      </c>
      <c r="APX117" t="s">
        <v>69</v>
      </c>
      <c r="APY117" t="s">
        <v>2808</v>
      </c>
      <c r="APZ117" t="s">
        <v>69</v>
      </c>
      <c r="AQA117" t="s">
        <v>69</v>
      </c>
      <c r="AQB117">
        <v>27</v>
      </c>
      <c r="AQC117" t="s">
        <v>236</v>
      </c>
      <c r="AQD117" t="s">
        <v>240</v>
      </c>
      <c r="AQE117" t="s">
        <v>246</v>
      </c>
      <c r="AVW117" t="s">
        <v>21</v>
      </c>
      <c r="AVX117" s="30">
        <v>40547</v>
      </c>
      <c r="AVY117" t="s">
        <v>27</v>
      </c>
      <c r="AVZ117" s="29">
        <v>0.5</v>
      </c>
      <c r="AWA117" t="s">
        <v>254</v>
      </c>
      <c r="AWB117">
        <v>39</v>
      </c>
      <c r="AWC117" t="s">
        <v>6618</v>
      </c>
      <c r="AWD117" t="s">
        <v>69</v>
      </c>
      <c r="AWE117" t="s">
        <v>69</v>
      </c>
      <c r="AWF117" t="s">
        <v>69</v>
      </c>
      <c r="AWG117" t="s">
        <v>69</v>
      </c>
      <c r="AWH117" t="s">
        <v>69</v>
      </c>
      <c r="AWI117" t="s">
        <v>2808</v>
      </c>
      <c r="AXE117" t="s">
        <v>349</v>
      </c>
      <c r="AXG117" t="s">
        <v>273</v>
      </c>
      <c r="AXR117" t="s">
        <v>12</v>
      </c>
      <c r="AXS117" s="30">
        <v>40637</v>
      </c>
      <c r="AXT117" t="s">
        <v>22</v>
      </c>
      <c r="BRN117" t="s">
        <v>2808</v>
      </c>
      <c r="BRO117" t="s">
        <v>2808</v>
      </c>
      <c r="BRP117" t="s">
        <v>2808</v>
      </c>
      <c r="BRQ117" t="s">
        <v>2808</v>
      </c>
      <c r="BRR117" t="s">
        <v>2808</v>
      </c>
      <c r="BRS117" t="s">
        <v>69</v>
      </c>
      <c r="BRT117" t="s">
        <v>69</v>
      </c>
      <c r="BRU117" t="s">
        <v>69</v>
      </c>
      <c r="BRV117" t="s">
        <v>69</v>
      </c>
      <c r="BRW117" t="s">
        <v>69</v>
      </c>
      <c r="BRX117">
        <v>70</v>
      </c>
      <c r="BRY117">
        <v>150</v>
      </c>
      <c r="BRZ117">
        <v>100</v>
      </c>
      <c r="BSA117">
        <v>18</v>
      </c>
      <c r="BSB117">
        <v>36.5</v>
      </c>
      <c r="BSI117" s="30">
        <v>40547</v>
      </c>
      <c r="BSJ117" s="30">
        <v>40547</v>
      </c>
      <c r="BSK117" s="30">
        <v>40547</v>
      </c>
      <c r="BSL117" s="30">
        <v>40547</v>
      </c>
      <c r="BSM117" s="30">
        <v>40547</v>
      </c>
      <c r="BTD117" t="s">
        <v>69</v>
      </c>
      <c r="BTE117" t="s">
        <v>69</v>
      </c>
      <c r="BTF117" t="s">
        <v>69</v>
      </c>
      <c r="BTG117" t="s">
        <v>69</v>
      </c>
      <c r="BTP117" t="s">
        <v>6927</v>
      </c>
      <c r="BTQ117" t="s">
        <v>6928</v>
      </c>
      <c r="BTV117" t="s">
        <v>2808</v>
      </c>
      <c r="BTW117" t="s">
        <v>2808</v>
      </c>
      <c r="BTX117" t="s">
        <v>69</v>
      </c>
      <c r="BTY117" t="s">
        <v>69</v>
      </c>
      <c r="BTZ117" t="s">
        <v>69</v>
      </c>
      <c r="BUA117" t="s">
        <v>2808</v>
      </c>
      <c r="BUB117" t="s">
        <v>2808</v>
      </c>
      <c r="BUC117" t="s">
        <v>69</v>
      </c>
      <c r="BUD117" t="s">
        <v>69</v>
      </c>
      <c r="BUE117" t="s">
        <v>69</v>
      </c>
      <c r="BUF117" t="s">
        <v>69</v>
      </c>
      <c r="BUG117" t="s">
        <v>69</v>
      </c>
      <c r="BUH117" t="s">
        <v>69</v>
      </c>
      <c r="BUI117" t="s">
        <v>69</v>
      </c>
      <c r="BUJ117" t="s">
        <v>69</v>
      </c>
      <c r="BUK117">
        <v>25.7</v>
      </c>
      <c r="BUL117">
        <v>187</v>
      </c>
      <c r="BUP117">
        <v>10.6</v>
      </c>
      <c r="BUQ117">
        <v>28.1</v>
      </c>
      <c r="BUZ117" s="30">
        <v>40547</v>
      </c>
      <c r="BVA117" s="30">
        <v>40547</v>
      </c>
      <c r="BVE117" s="30">
        <v>40547</v>
      </c>
      <c r="BVF117" s="30">
        <v>40547</v>
      </c>
      <c r="BVL117" s="29">
        <v>0.53611111111111109</v>
      </c>
      <c r="BVW117" t="s">
        <v>6701</v>
      </c>
      <c r="BVX117" t="s">
        <v>6806</v>
      </c>
      <c r="BVZ117" t="s">
        <v>69</v>
      </c>
      <c r="BWA117" t="s">
        <v>2808</v>
      </c>
      <c r="BWB117" t="s">
        <v>69</v>
      </c>
      <c r="BWC117" t="s">
        <v>69</v>
      </c>
      <c r="BWD117" t="s">
        <v>69</v>
      </c>
      <c r="BWE117" t="s">
        <v>69</v>
      </c>
      <c r="BWF117" t="s">
        <v>2808</v>
      </c>
      <c r="BWG117" t="s">
        <v>2808</v>
      </c>
      <c r="BWH117" t="s">
        <v>69</v>
      </c>
      <c r="BWJ117">
        <v>50</v>
      </c>
      <c r="BWO117" t="s">
        <v>6717</v>
      </c>
      <c r="BWP117" s="33">
        <v>4.1666666666666664E-2</v>
      </c>
      <c r="BWS117" s="30">
        <v>40547</v>
      </c>
      <c r="BWX117" s="30">
        <v>40547</v>
      </c>
      <c r="BWY117" s="30">
        <v>40547</v>
      </c>
      <c r="BXB117" s="29">
        <v>0.70833333333333337</v>
      </c>
      <c r="BXG117" s="29">
        <v>0.70833333333333337</v>
      </c>
      <c r="BXH117" s="29">
        <v>0.70833333333333337</v>
      </c>
      <c r="CGX117" t="s">
        <v>6597</v>
      </c>
      <c r="CGY117">
        <v>10</v>
      </c>
      <c r="CGZ117" t="s">
        <v>6598</v>
      </c>
      <c r="CHA117">
        <v>2711135</v>
      </c>
    </row>
    <row r="118" spans="1:9 1113:1985 2085:2237" x14ac:dyDescent="0.3">
      <c r="A118" t="s">
        <v>6929</v>
      </c>
      <c r="B118" t="s">
        <v>6696</v>
      </c>
      <c r="C118">
        <v>0</v>
      </c>
      <c r="E118" t="s">
        <v>6589</v>
      </c>
      <c r="F118" s="30">
        <v>41582</v>
      </c>
      <c r="G118" t="s">
        <v>6591</v>
      </c>
      <c r="H118" t="s">
        <v>6697</v>
      </c>
      <c r="I118" t="s">
        <v>5079</v>
      </c>
      <c r="APU118" t="s">
        <v>6593</v>
      </c>
      <c r="APV118" t="s">
        <v>6594</v>
      </c>
      <c r="APW118" t="s">
        <v>69</v>
      </c>
      <c r="APX118" t="s">
        <v>69</v>
      </c>
      <c r="APY118" t="s">
        <v>2808</v>
      </c>
      <c r="APZ118" t="s">
        <v>69</v>
      </c>
      <c r="AQA118" t="s">
        <v>69</v>
      </c>
      <c r="AQB118">
        <v>15</v>
      </c>
      <c r="AQC118" t="s">
        <v>22</v>
      </c>
      <c r="AQD118" t="s">
        <v>22</v>
      </c>
      <c r="AQE118" t="s">
        <v>22</v>
      </c>
      <c r="AVW118" t="s">
        <v>21</v>
      </c>
      <c r="AVX118" s="30">
        <v>40547</v>
      </c>
      <c r="AVY118" t="s">
        <v>27</v>
      </c>
      <c r="AVZ118" s="29">
        <v>0.49305555555555558</v>
      </c>
      <c r="AWA118" t="s">
        <v>254</v>
      </c>
      <c r="AWB118">
        <v>39</v>
      </c>
      <c r="AWC118" t="s">
        <v>6618</v>
      </c>
      <c r="AWD118" t="s">
        <v>69</v>
      </c>
      <c r="AWE118" t="s">
        <v>69</v>
      </c>
      <c r="AWF118" t="s">
        <v>69</v>
      </c>
      <c r="AWG118" t="s">
        <v>69</v>
      </c>
      <c r="AWH118" t="s">
        <v>69</v>
      </c>
      <c r="AWI118" t="s">
        <v>2808</v>
      </c>
      <c r="AXE118" t="s">
        <v>349</v>
      </c>
      <c r="AXG118" t="s">
        <v>273</v>
      </c>
      <c r="AXR118" t="s">
        <v>12</v>
      </c>
      <c r="AXS118" s="30">
        <v>40606</v>
      </c>
      <c r="AXT118" t="s">
        <v>22</v>
      </c>
      <c r="BRI118" t="s">
        <v>6722</v>
      </c>
      <c r="BRN118" t="s">
        <v>2808</v>
      </c>
      <c r="BRO118" t="s">
        <v>2808</v>
      </c>
      <c r="BRP118" t="s">
        <v>2808</v>
      </c>
      <c r="BRQ118" t="s">
        <v>2808</v>
      </c>
      <c r="BRR118" t="s">
        <v>2808</v>
      </c>
      <c r="BRS118" t="s">
        <v>2808</v>
      </c>
      <c r="BRT118" t="s">
        <v>69</v>
      </c>
      <c r="BRU118" t="s">
        <v>69</v>
      </c>
      <c r="BRV118" t="s">
        <v>69</v>
      </c>
      <c r="BRW118" t="s">
        <v>69</v>
      </c>
      <c r="BRX118">
        <v>82</v>
      </c>
      <c r="BRY118">
        <v>130</v>
      </c>
      <c r="BRZ118">
        <v>90</v>
      </c>
      <c r="BSA118">
        <v>20</v>
      </c>
      <c r="BSB118">
        <v>36</v>
      </c>
      <c r="BSC118">
        <v>68</v>
      </c>
      <c r="BSI118" s="30">
        <v>40547</v>
      </c>
      <c r="BSJ118" s="30">
        <v>40547</v>
      </c>
      <c r="BSK118" s="30">
        <v>40547</v>
      </c>
      <c r="BSL118" s="30">
        <v>40547</v>
      </c>
      <c r="BSM118" s="30">
        <v>40547</v>
      </c>
      <c r="BSN118" s="30">
        <v>40547</v>
      </c>
      <c r="BTD118" t="s">
        <v>69</v>
      </c>
      <c r="BTE118" t="s">
        <v>69</v>
      </c>
      <c r="BTF118" t="s">
        <v>69</v>
      </c>
      <c r="BTG118" t="s">
        <v>69</v>
      </c>
      <c r="BTP118" t="s">
        <v>6749</v>
      </c>
      <c r="BTV118" t="s">
        <v>2808</v>
      </c>
      <c r="BTW118" t="s">
        <v>2808</v>
      </c>
      <c r="BTX118" t="s">
        <v>69</v>
      </c>
      <c r="BTY118" t="s">
        <v>69</v>
      </c>
      <c r="BTZ118" t="s">
        <v>69</v>
      </c>
      <c r="BUA118" t="s">
        <v>2808</v>
      </c>
      <c r="BUB118" t="s">
        <v>69</v>
      </c>
      <c r="BUC118" t="s">
        <v>69</v>
      </c>
      <c r="BUD118" t="s">
        <v>69</v>
      </c>
      <c r="BUE118" t="s">
        <v>69</v>
      </c>
      <c r="BUF118" t="s">
        <v>69</v>
      </c>
      <c r="BUG118" t="s">
        <v>69</v>
      </c>
      <c r="BUH118" t="s">
        <v>69</v>
      </c>
      <c r="BUI118" t="s">
        <v>69</v>
      </c>
      <c r="BUJ118" t="s">
        <v>69</v>
      </c>
      <c r="BUL118">
        <v>205</v>
      </c>
      <c r="BUP118">
        <v>11.5</v>
      </c>
      <c r="BUZ118" s="30">
        <v>40547</v>
      </c>
      <c r="BVA118" s="30">
        <v>40547</v>
      </c>
      <c r="BVE118" s="30">
        <v>40547</v>
      </c>
      <c r="BVW118" t="s">
        <v>6806</v>
      </c>
      <c r="BVX118" t="s">
        <v>6701</v>
      </c>
      <c r="BVZ118" t="s">
        <v>69</v>
      </c>
      <c r="BWA118" t="s">
        <v>2808</v>
      </c>
      <c r="BWB118" t="s">
        <v>2808</v>
      </c>
      <c r="BWC118" t="s">
        <v>69</v>
      </c>
      <c r="BWD118" t="s">
        <v>69</v>
      </c>
      <c r="BWE118" t="s">
        <v>69</v>
      </c>
      <c r="BWF118" t="s">
        <v>2808</v>
      </c>
      <c r="BWG118" t="s">
        <v>2808</v>
      </c>
      <c r="BWH118" t="s">
        <v>69</v>
      </c>
      <c r="BWJ118">
        <v>50</v>
      </c>
      <c r="BWK118">
        <v>10</v>
      </c>
      <c r="BWO118">
        <v>30</v>
      </c>
      <c r="BWP118" t="s">
        <v>6717</v>
      </c>
      <c r="BWS118" s="30">
        <v>40547</v>
      </c>
      <c r="BWT118" s="30">
        <v>40547</v>
      </c>
      <c r="BWX118" s="30">
        <v>40547</v>
      </c>
      <c r="BWY118" s="30">
        <v>40547</v>
      </c>
      <c r="BXB118" s="29">
        <v>8.3333333333333329E-2</v>
      </c>
      <c r="BXC118" s="29">
        <v>8.3333333333333329E-2</v>
      </c>
      <c r="BXG118" s="29">
        <v>0.16666666666666666</v>
      </c>
      <c r="BXH118" s="29">
        <v>8.3333333333333329E-2</v>
      </c>
      <c r="CGX118" t="s">
        <v>6597</v>
      </c>
      <c r="CGY118">
        <v>11</v>
      </c>
      <c r="CGZ118" t="s">
        <v>6598</v>
      </c>
      <c r="CHA118">
        <v>2711135</v>
      </c>
    </row>
    <row r="119" spans="1:9 1113:1985 2085:2237" x14ac:dyDescent="0.3">
      <c r="A119" t="s">
        <v>6930</v>
      </c>
      <c r="B119" t="s">
        <v>6696</v>
      </c>
      <c r="C119">
        <v>0</v>
      </c>
      <c r="E119" t="s">
        <v>6589</v>
      </c>
      <c r="F119" s="30">
        <v>41582</v>
      </c>
      <c r="G119" t="s">
        <v>6591</v>
      </c>
      <c r="H119" t="s">
        <v>6697</v>
      </c>
      <c r="I119" t="s">
        <v>5079</v>
      </c>
      <c r="APU119" t="s">
        <v>6593</v>
      </c>
      <c r="APV119" t="s">
        <v>6594</v>
      </c>
      <c r="APW119" t="s">
        <v>69</v>
      </c>
      <c r="APX119" t="s">
        <v>69</v>
      </c>
      <c r="APY119" t="s">
        <v>2808</v>
      </c>
      <c r="APZ119" t="s">
        <v>69</v>
      </c>
      <c r="AQA119" t="s">
        <v>69</v>
      </c>
      <c r="AQB119">
        <v>19</v>
      </c>
      <c r="AQC119" t="s">
        <v>236</v>
      </c>
      <c r="AQD119" t="s">
        <v>240</v>
      </c>
      <c r="AQE119" t="s">
        <v>247</v>
      </c>
      <c r="AVW119" t="s">
        <v>21</v>
      </c>
      <c r="AVX119" s="30">
        <v>40730</v>
      </c>
      <c r="AVY119" t="s">
        <v>27</v>
      </c>
      <c r="AVZ119" s="29">
        <v>0.78125</v>
      </c>
      <c r="AWA119" t="s">
        <v>254</v>
      </c>
      <c r="AWB119">
        <v>39</v>
      </c>
      <c r="AWC119" t="s">
        <v>6618</v>
      </c>
      <c r="AWD119" t="s">
        <v>69</v>
      </c>
      <c r="AWE119" t="s">
        <v>69</v>
      </c>
      <c r="AWF119" t="s">
        <v>69</v>
      </c>
      <c r="AWG119" t="s">
        <v>69</v>
      </c>
      <c r="AWH119" t="s">
        <v>69</v>
      </c>
      <c r="AWI119" t="s">
        <v>2808</v>
      </c>
      <c r="AXD119" t="s">
        <v>269</v>
      </c>
      <c r="AXE119" t="s">
        <v>349</v>
      </c>
      <c r="AXG119" t="s">
        <v>273</v>
      </c>
      <c r="AXR119" t="s">
        <v>12</v>
      </c>
      <c r="AXS119" s="30">
        <v>40792</v>
      </c>
      <c r="AXT119" t="s">
        <v>27</v>
      </c>
      <c r="AXU119" s="29">
        <v>0.4375</v>
      </c>
      <c r="BRI119" t="s">
        <v>6722</v>
      </c>
      <c r="BRN119" t="s">
        <v>2808</v>
      </c>
      <c r="BRO119" t="s">
        <v>2808</v>
      </c>
      <c r="BRP119" t="s">
        <v>2808</v>
      </c>
      <c r="BRQ119" t="s">
        <v>2808</v>
      </c>
      <c r="BRR119" t="s">
        <v>2808</v>
      </c>
      <c r="BRS119" t="s">
        <v>2808</v>
      </c>
      <c r="BRT119" t="s">
        <v>69</v>
      </c>
      <c r="BRU119" t="s">
        <v>69</v>
      </c>
      <c r="BRV119" t="s">
        <v>69</v>
      </c>
      <c r="BRW119" t="s">
        <v>69</v>
      </c>
      <c r="BRX119">
        <v>62</v>
      </c>
      <c r="BRY119">
        <v>150</v>
      </c>
      <c r="BRZ119">
        <v>100</v>
      </c>
      <c r="BSA119">
        <v>22</v>
      </c>
      <c r="BSB119">
        <v>36</v>
      </c>
      <c r="BSC119">
        <v>64</v>
      </c>
      <c r="BSD119">
        <v>1.49</v>
      </c>
      <c r="BSI119" s="30">
        <v>40730</v>
      </c>
      <c r="BSJ119" s="30">
        <v>40730</v>
      </c>
      <c r="BSK119" s="30">
        <v>40730</v>
      </c>
      <c r="BSL119" s="30">
        <v>40730</v>
      </c>
      <c r="BSM119" s="30">
        <v>40730</v>
      </c>
      <c r="BSN119" s="30">
        <v>40730</v>
      </c>
      <c r="BSS119" s="29">
        <v>0.78125</v>
      </c>
      <c r="BST119" s="29">
        <v>0.78125</v>
      </c>
      <c r="BSU119" s="29">
        <v>0.78125</v>
      </c>
      <c r="BSV119" s="29">
        <v>0.78125</v>
      </c>
      <c r="BSW119" s="29">
        <v>0.78125</v>
      </c>
      <c r="BSX119" s="29">
        <v>0.78125</v>
      </c>
      <c r="BTC119" t="s">
        <v>6623</v>
      </c>
      <c r="BTD119" t="s">
        <v>69</v>
      </c>
      <c r="BTE119" t="s">
        <v>69</v>
      </c>
      <c r="BTF119" t="s">
        <v>69</v>
      </c>
      <c r="BTG119" t="s">
        <v>2808</v>
      </c>
      <c r="BTK119" s="30">
        <v>40730</v>
      </c>
      <c r="BTO119" s="29">
        <v>0.78125</v>
      </c>
      <c r="BTP119" t="s">
        <v>6749</v>
      </c>
      <c r="BTV119" t="s">
        <v>2808</v>
      </c>
      <c r="BTW119" t="s">
        <v>2808</v>
      </c>
      <c r="BTX119" t="s">
        <v>69</v>
      </c>
      <c r="BTY119" t="s">
        <v>69</v>
      </c>
      <c r="BTZ119" t="s">
        <v>69</v>
      </c>
      <c r="BUA119" t="s">
        <v>2808</v>
      </c>
      <c r="BUB119" t="s">
        <v>69</v>
      </c>
      <c r="BUC119" t="s">
        <v>69</v>
      </c>
      <c r="BUD119" t="s">
        <v>69</v>
      </c>
      <c r="BUE119" t="s">
        <v>69</v>
      </c>
      <c r="BUF119" t="s">
        <v>69</v>
      </c>
      <c r="BUG119" t="s">
        <v>69</v>
      </c>
      <c r="BUH119" t="s">
        <v>69</v>
      </c>
      <c r="BUI119" t="s">
        <v>69</v>
      </c>
      <c r="BUJ119" t="s">
        <v>69</v>
      </c>
      <c r="BUK119">
        <v>8.9</v>
      </c>
      <c r="BUL119">
        <v>238</v>
      </c>
      <c r="BUP119">
        <v>9.34</v>
      </c>
      <c r="BUZ119" s="30">
        <v>40730</v>
      </c>
      <c r="BVA119" s="30">
        <v>40792</v>
      </c>
      <c r="BVE119" s="30">
        <v>40792</v>
      </c>
      <c r="BVL119" s="29">
        <v>0.1013888888888889</v>
      </c>
      <c r="BVP119" s="29">
        <v>0.1013888888888889</v>
      </c>
      <c r="BVW119" t="s">
        <v>6806</v>
      </c>
      <c r="BVX119" t="s">
        <v>6701</v>
      </c>
      <c r="BVY119" t="s">
        <v>6715</v>
      </c>
      <c r="BVZ119" t="s">
        <v>69</v>
      </c>
      <c r="BWA119" t="s">
        <v>2808</v>
      </c>
      <c r="BWB119" t="s">
        <v>69</v>
      </c>
      <c r="BWC119" t="s">
        <v>69</v>
      </c>
      <c r="BWD119" t="s">
        <v>69</v>
      </c>
      <c r="BWE119" t="s">
        <v>69</v>
      </c>
      <c r="BWF119" t="s">
        <v>2808</v>
      </c>
      <c r="BWG119" t="s">
        <v>2808</v>
      </c>
      <c r="BWH119" t="s">
        <v>2808</v>
      </c>
      <c r="BWJ119">
        <v>50</v>
      </c>
      <c r="BWO119" t="s">
        <v>6931</v>
      </c>
      <c r="BWP119" t="s">
        <v>6717</v>
      </c>
      <c r="BWQ119" t="s">
        <v>6747</v>
      </c>
      <c r="BWX119" s="30">
        <v>40761</v>
      </c>
      <c r="BWY119" s="30">
        <v>40761</v>
      </c>
      <c r="BWZ119" s="30">
        <v>40761</v>
      </c>
      <c r="CGX119" t="s">
        <v>6597</v>
      </c>
      <c r="CGY119">
        <v>12</v>
      </c>
      <c r="CGZ119" t="s">
        <v>6598</v>
      </c>
      <c r="CHA119">
        <v>2711135</v>
      </c>
    </row>
    <row r="120" spans="1:9 1113:1985 2085:2237" x14ac:dyDescent="0.3">
      <c r="A120" t="s">
        <v>6932</v>
      </c>
      <c r="B120" t="s">
        <v>6696</v>
      </c>
      <c r="C120">
        <v>0</v>
      </c>
      <c r="E120" t="s">
        <v>6589</v>
      </c>
      <c r="F120" s="30">
        <v>41582</v>
      </c>
      <c r="G120" t="s">
        <v>6591</v>
      </c>
      <c r="H120" t="s">
        <v>6697</v>
      </c>
      <c r="I120" t="s">
        <v>5079</v>
      </c>
      <c r="APU120" t="s">
        <v>6593</v>
      </c>
      <c r="APV120" t="s">
        <v>6594</v>
      </c>
      <c r="APW120" t="s">
        <v>69</v>
      </c>
      <c r="APX120" t="s">
        <v>69</v>
      </c>
      <c r="APY120" t="s">
        <v>2808</v>
      </c>
      <c r="APZ120" t="s">
        <v>69</v>
      </c>
      <c r="AQA120" t="s">
        <v>69</v>
      </c>
      <c r="AQB120">
        <v>21</v>
      </c>
      <c r="AQC120" t="s">
        <v>236</v>
      </c>
      <c r="AQD120" t="s">
        <v>240</v>
      </c>
      <c r="AQE120" t="s">
        <v>246</v>
      </c>
      <c r="AVW120" t="s">
        <v>21</v>
      </c>
      <c r="AVX120" s="30">
        <v>40758</v>
      </c>
      <c r="AVY120" t="s">
        <v>27</v>
      </c>
      <c r="AVZ120" s="29">
        <v>0.38541666666666669</v>
      </c>
      <c r="AWA120" t="s">
        <v>254</v>
      </c>
      <c r="AWB120">
        <v>40</v>
      </c>
      <c r="AWC120" t="s">
        <v>6618</v>
      </c>
      <c r="AWD120" t="s">
        <v>69</v>
      </c>
      <c r="AWE120" t="s">
        <v>69</v>
      </c>
      <c r="AWF120" t="s">
        <v>69</v>
      </c>
      <c r="AWG120" t="s">
        <v>69</v>
      </c>
      <c r="AWH120" t="s">
        <v>69</v>
      </c>
      <c r="AWI120" t="s">
        <v>2808</v>
      </c>
      <c r="AXE120" t="s">
        <v>349</v>
      </c>
      <c r="AXG120" t="s">
        <v>273</v>
      </c>
      <c r="AXR120" t="s">
        <v>12</v>
      </c>
      <c r="AXS120" s="30">
        <v>40819</v>
      </c>
      <c r="AXT120" t="s">
        <v>22</v>
      </c>
      <c r="BRN120" t="s">
        <v>2808</v>
      </c>
      <c r="BRO120" t="s">
        <v>2808</v>
      </c>
      <c r="BRP120" t="s">
        <v>2808</v>
      </c>
      <c r="BRQ120" t="s">
        <v>2808</v>
      </c>
      <c r="BRR120" t="s">
        <v>2808</v>
      </c>
      <c r="BRS120" t="s">
        <v>69</v>
      </c>
      <c r="BRT120" t="s">
        <v>69</v>
      </c>
      <c r="BRU120" t="s">
        <v>69</v>
      </c>
      <c r="BRV120" t="s">
        <v>69</v>
      </c>
      <c r="BRW120" t="s">
        <v>69</v>
      </c>
      <c r="BRX120">
        <v>88</v>
      </c>
      <c r="BRY120">
        <v>140</v>
      </c>
      <c r="BRZ120">
        <v>90</v>
      </c>
      <c r="BSA120">
        <v>21</v>
      </c>
      <c r="BSB120">
        <v>36</v>
      </c>
      <c r="BSI120" s="30">
        <v>40758</v>
      </c>
      <c r="BSJ120" s="30">
        <v>40758</v>
      </c>
      <c r="BSK120" s="30">
        <v>40758</v>
      </c>
      <c r="BSL120" s="30">
        <v>40758</v>
      </c>
      <c r="BSM120" s="30">
        <v>40758</v>
      </c>
      <c r="BSS120" s="29">
        <v>0.38541666666666669</v>
      </c>
      <c r="BST120" s="29">
        <v>0.38541666666666669</v>
      </c>
      <c r="BSU120" s="29">
        <v>0.38541666666666669</v>
      </c>
      <c r="BSV120" s="29">
        <v>0.38541666666666669</v>
      </c>
      <c r="BSW120" s="29">
        <v>0.38541666666666669</v>
      </c>
      <c r="BTD120" t="s">
        <v>2808</v>
      </c>
      <c r="BTE120" t="s">
        <v>69</v>
      </c>
      <c r="BTF120" t="s">
        <v>69</v>
      </c>
      <c r="BTG120" t="s">
        <v>69</v>
      </c>
      <c r="BTH120" s="30">
        <v>40758</v>
      </c>
      <c r="BTP120" t="s">
        <v>6927</v>
      </c>
      <c r="BTQ120" t="s">
        <v>6928</v>
      </c>
      <c r="BTV120" t="s">
        <v>2808</v>
      </c>
      <c r="BTW120" t="s">
        <v>2808</v>
      </c>
      <c r="BTX120" t="s">
        <v>69</v>
      </c>
      <c r="BTY120" t="s">
        <v>69</v>
      </c>
      <c r="BTZ120" t="s">
        <v>69</v>
      </c>
      <c r="BUA120" t="s">
        <v>2808</v>
      </c>
      <c r="BUB120" t="s">
        <v>2808</v>
      </c>
      <c r="BUC120" t="s">
        <v>69</v>
      </c>
      <c r="BUD120" t="s">
        <v>69</v>
      </c>
      <c r="BUE120" t="s">
        <v>69</v>
      </c>
      <c r="BUF120" t="s">
        <v>69</v>
      </c>
      <c r="BUG120" t="s">
        <v>69</v>
      </c>
      <c r="BUH120" t="s">
        <v>69</v>
      </c>
      <c r="BUI120" t="s">
        <v>69</v>
      </c>
      <c r="BUJ120" t="s">
        <v>69</v>
      </c>
      <c r="BUL120">
        <v>345</v>
      </c>
      <c r="BUP120">
        <v>10.8</v>
      </c>
      <c r="BUQ120">
        <v>23.1</v>
      </c>
      <c r="BVA120" s="30">
        <v>40758</v>
      </c>
      <c r="BVE120" s="30">
        <v>40758</v>
      </c>
      <c r="BVF120" s="30">
        <v>40758</v>
      </c>
      <c r="BVW120" t="s">
        <v>6770</v>
      </c>
      <c r="BVX120" t="s">
        <v>6701</v>
      </c>
      <c r="BVY120" t="s">
        <v>6715</v>
      </c>
      <c r="BVZ120" t="s">
        <v>69</v>
      </c>
      <c r="BWA120" t="s">
        <v>2808</v>
      </c>
      <c r="BWB120" t="s">
        <v>69</v>
      </c>
      <c r="BWC120" t="s">
        <v>69</v>
      </c>
      <c r="BWD120" t="s">
        <v>69</v>
      </c>
      <c r="BWE120" t="s">
        <v>69</v>
      </c>
      <c r="BWF120" t="s">
        <v>2808</v>
      </c>
      <c r="BWG120" t="s">
        <v>2808</v>
      </c>
      <c r="BWH120" t="s">
        <v>2808</v>
      </c>
      <c r="BWJ120">
        <v>50</v>
      </c>
      <c r="BWO120" t="s">
        <v>6746</v>
      </c>
      <c r="BWP120" t="s">
        <v>6717</v>
      </c>
      <c r="BWQ120" t="s">
        <v>6746</v>
      </c>
      <c r="BWS120" s="30">
        <v>40758</v>
      </c>
      <c r="BWX120" s="30">
        <v>40758</v>
      </c>
      <c r="BWY120" s="30">
        <v>40758</v>
      </c>
      <c r="BWZ120" s="30">
        <v>40758</v>
      </c>
      <c r="BXB120" s="29">
        <v>0.5</v>
      </c>
      <c r="BXG120" s="29">
        <v>0.5</v>
      </c>
      <c r="BXH120" s="29">
        <v>0.5</v>
      </c>
      <c r="BXI120" s="29">
        <v>0.5</v>
      </c>
      <c r="CGX120" t="s">
        <v>6597</v>
      </c>
      <c r="CGY120">
        <v>13</v>
      </c>
      <c r="CGZ120" t="s">
        <v>6598</v>
      </c>
      <c r="CHA120">
        <v>2711135</v>
      </c>
    </row>
    <row r="121" spans="1:9 1113:1985 2085:2237" x14ac:dyDescent="0.3">
      <c r="A121" t="s">
        <v>6933</v>
      </c>
      <c r="B121" t="s">
        <v>6696</v>
      </c>
      <c r="C121">
        <v>0</v>
      </c>
      <c r="E121" t="s">
        <v>6589</v>
      </c>
      <c r="F121" s="30">
        <v>41582</v>
      </c>
      <c r="G121" t="s">
        <v>6591</v>
      </c>
      <c r="H121" t="s">
        <v>6697</v>
      </c>
      <c r="I121" t="s">
        <v>5079</v>
      </c>
      <c r="APU121" t="s">
        <v>6593</v>
      </c>
      <c r="APV121" t="s">
        <v>6594</v>
      </c>
      <c r="APW121" t="s">
        <v>69</v>
      </c>
      <c r="APX121" t="s">
        <v>69</v>
      </c>
      <c r="APY121" t="s">
        <v>2808</v>
      </c>
      <c r="APZ121" t="s">
        <v>69</v>
      </c>
      <c r="AQA121" t="s">
        <v>69</v>
      </c>
      <c r="AQB121">
        <v>33</v>
      </c>
      <c r="AQC121" t="s">
        <v>22</v>
      </c>
      <c r="AQD121" t="s">
        <v>22</v>
      </c>
      <c r="AQE121" t="s">
        <v>22</v>
      </c>
      <c r="AVW121" t="s">
        <v>21</v>
      </c>
      <c r="AVX121" t="s">
        <v>6934</v>
      </c>
      <c r="AVY121" t="s">
        <v>22</v>
      </c>
      <c r="AWA121" t="s">
        <v>22</v>
      </c>
      <c r="AWC121" t="s">
        <v>6618</v>
      </c>
      <c r="AWD121" t="s">
        <v>69</v>
      </c>
      <c r="AWE121" t="s">
        <v>69</v>
      </c>
      <c r="AWF121" t="s">
        <v>69</v>
      </c>
      <c r="AWG121" t="s">
        <v>69</v>
      </c>
      <c r="AWH121" t="s">
        <v>69</v>
      </c>
      <c r="AWI121" t="s">
        <v>2808</v>
      </c>
      <c r="AXE121" t="s">
        <v>22</v>
      </c>
      <c r="AXG121" t="s">
        <v>22</v>
      </c>
      <c r="BRN121" t="s">
        <v>69</v>
      </c>
      <c r="BRO121" t="s">
        <v>69</v>
      </c>
      <c r="BRP121" t="s">
        <v>69</v>
      </c>
      <c r="BRQ121" t="s">
        <v>69</v>
      </c>
      <c r="BRR121" t="s">
        <v>69</v>
      </c>
      <c r="BRS121" t="s">
        <v>69</v>
      </c>
      <c r="BRT121" t="s">
        <v>69</v>
      </c>
      <c r="BRU121" t="s">
        <v>69</v>
      </c>
      <c r="BRV121" t="s">
        <v>69</v>
      </c>
      <c r="BRW121" t="s">
        <v>69</v>
      </c>
      <c r="BTD121" t="s">
        <v>69</v>
      </c>
      <c r="BTE121" t="s">
        <v>69</v>
      </c>
      <c r="BTF121" t="s">
        <v>69</v>
      </c>
      <c r="BTG121" t="s">
        <v>69</v>
      </c>
      <c r="BTV121" t="s">
        <v>69</v>
      </c>
      <c r="BTW121" t="s">
        <v>69</v>
      </c>
      <c r="BTX121" t="s">
        <v>69</v>
      </c>
      <c r="BTY121" t="s">
        <v>69</v>
      </c>
      <c r="BTZ121" t="s">
        <v>69</v>
      </c>
      <c r="BUA121" t="s">
        <v>69</v>
      </c>
      <c r="BUB121" t="s">
        <v>69</v>
      </c>
      <c r="BUC121" t="s">
        <v>69</v>
      </c>
      <c r="BUD121" t="s">
        <v>69</v>
      </c>
      <c r="BUE121" t="s">
        <v>69</v>
      </c>
      <c r="BUF121" t="s">
        <v>69</v>
      </c>
      <c r="BUG121" t="s">
        <v>69</v>
      </c>
      <c r="BUH121" t="s">
        <v>69</v>
      </c>
      <c r="BUI121" t="s">
        <v>69</v>
      </c>
      <c r="BUJ121" t="s">
        <v>69</v>
      </c>
      <c r="BVZ121" t="s">
        <v>69</v>
      </c>
      <c r="BWA121" t="s">
        <v>69</v>
      </c>
      <c r="BWB121" t="s">
        <v>69</v>
      </c>
      <c r="BWC121" t="s">
        <v>69</v>
      </c>
      <c r="BWD121" t="s">
        <v>69</v>
      </c>
      <c r="BWE121" t="s">
        <v>69</v>
      </c>
      <c r="BWF121" t="s">
        <v>69</v>
      </c>
      <c r="BWG121" t="s">
        <v>69</v>
      </c>
      <c r="BWH121" t="s">
        <v>69</v>
      </c>
      <c r="CGX121" t="s">
        <v>6597</v>
      </c>
      <c r="CGY121">
        <v>14</v>
      </c>
      <c r="CGZ121" t="s">
        <v>6598</v>
      </c>
      <c r="CHA121">
        <v>2711135</v>
      </c>
    </row>
    <row r="122" spans="1:9 1113:1985 2085:2237" x14ac:dyDescent="0.3">
      <c r="A122" t="s">
        <v>6935</v>
      </c>
      <c r="B122" t="s">
        <v>6696</v>
      </c>
      <c r="C122">
        <v>0</v>
      </c>
      <c r="E122" t="s">
        <v>6589</v>
      </c>
      <c r="F122" s="30">
        <v>41582</v>
      </c>
      <c r="G122" t="s">
        <v>6591</v>
      </c>
      <c r="H122" t="s">
        <v>6697</v>
      </c>
      <c r="I122" t="s">
        <v>5079</v>
      </c>
      <c r="APU122" t="s">
        <v>6593</v>
      </c>
      <c r="APV122" t="s">
        <v>6594</v>
      </c>
      <c r="APW122" t="s">
        <v>69</v>
      </c>
      <c r="APX122" t="s">
        <v>69</v>
      </c>
      <c r="APY122" t="s">
        <v>2808</v>
      </c>
      <c r="APZ122" t="s">
        <v>69</v>
      </c>
      <c r="AQA122" t="s">
        <v>69</v>
      </c>
      <c r="AQB122">
        <v>39</v>
      </c>
      <c r="AQC122" t="s">
        <v>236</v>
      </c>
      <c r="AQD122" t="s">
        <v>242</v>
      </c>
      <c r="AQE122" t="s">
        <v>247</v>
      </c>
      <c r="AVW122" t="s">
        <v>21</v>
      </c>
      <c r="AVX122" t="s">
        <v>6805</v>
      </c>
      <c r="AVY122" t="s">
        <v>27</v>
      </c>
      <c r="AVZ122" s="29">
        <v>0.41388888888888892</v>
      </c>
      <c r="AWA122" t="s">
        <v>254</v>
      </c>
      <c r="AWB122">
        <v>35</v>
      </c>
      <c r="AWC122" t="s">
        <v>6618</v>
      </c>
      <c r="AWD122" t="s">
        <v>69</v>
      </c>
      <c r="AWE122" t="s">
        <v>69</v>
      </c>
      <c r="AWF122" t="s">
        <v>69</v>
      </c>
      <c r="AWG122" t="s">
        <v>69</v>
      </c>
      <c r="AWH122" t="s">
        <v>69</v>
      </c>
      <c r="AWI122" t="s">
        <v>2808</v>
      </c>
      <c r="AXE122" t="s">
        <v>349</v>
      </c>
      <c r="AXG122" t="s">
        <v>273</v>
      </c>
      <c r="AXR122" t="s">
        <v>12</v>
      </c>
      <c r="AXS122" t="s">
        <v>6936</v>
      </c>
      <c r="AXT122" t="s">
        <v>27</v>
      </c>
      <c r="AXU122" s="29">
        <v>0.58333333333333337</v>
      </c>
      <c r="BRI122" t="s">
        <v>6722</v>
      </c>
      <c r="BRN122" t="s">
        <v>2808</v>
      </c>
      <c r="BRO122" t="s">
        <v>2808</v>
      </c>
      <c r="BRP122" t="s">
        <v>2808</v>
      </c>
      <c r="BRQ122" t="s">
        <v>2808</v>
      </c>
      <c r="BRR122" t="s">
        <v>2808</v>
      </c>
      <c r="BRS122" t="s">
        <v>2808</v>
      </c>
      <c r="BRT122" t="s">
        <v>69</v>
      </c>
      <c r="BRU122" t="s">
        <v>69</v>
      </c>
      <c r="BRV122" t="s">
        <v>69</v>
      </c>
      <c r="BRW122" t="s">
        <v>69</v>
      </c>
      <c r="BRX122">
        <v>70</v>
      </c>
      <c r="BRY122">
        <v>180</v>
      </c>
      <c r="BRZ122">
        <v>100</v>
      </c>
      <c r="BSA122">
        <v>24</v>
      </c>
      <c r="BSB122">
        <v>36</v>
      </c>
      <c r="BSC122">
        <v>60</v>
      </c>
      <c r="BSI122" t="s">
        <v>6805</v>
      </c>
      <c r="BSJ122" t="s">
        <v>6805</v>
      </c>
      <c r="BSK122" t="s">
        <v>6805</v>
      </c>
      <c r="BSL122" t="s">
        <v>6805</v>
      </c>
      <c r="BSM122" t="s">
        <v>6805</v>
      </c>
      <c r="BSN122" t="s">
        <v>6805</v>
      </c>
      <c r="BSS122" s="29">
        <v>0.41388888888888892</v>
      </c>
      <c r="BST122" s="29">
        <v>0.41388888888888892</v>
      </c>
      <c r="BSU122" s="29">
        <v>0.41388888888888892</v>
      </c>
      <c r="BSV122" s="29">
        <v>0.41388888888888892</v>
      </c>
      <c r="BSW122" s="29">
        <v>0.41388888888888892</v>
      </c>
      <c r="BSX122" s="29">
        <v>0.41388888888888892</v>
      </c>
      <c r="BTD122" t="s">
        <v>69</v>
      </c>
      <c r="BTE122" t="s">
        <v>69</v>
      </c>
      <c r="BTF122" t="s">
        <v>69</v>
      </c>
      <c r="BTG122" t="s">
        <v>69</v>
      </c>
      <c r="BTP122" t="s">
        <v>6937</v>
      </c>
      <c r="BTQ122" t="s">
        <v>6938</v>
      </c>
      <c r="BTR122" t="s">
        <v>6939</v>
      </c>
      <c r="BTV122" t="s">
        <v>2808</v>
      </c>
      <c r="BTW122" t="s">
        <v>2808</v>
      </c>
      <c r="BTX122" t="s">
        <v>69</v>
      </c>
      <c r="BTY122" t="s">
        <v>69</v>
      </c>
      <c r="BTZ122" t="s">
        <v>69</v>
      </c>
      <c r="BUA122" t="s">
        <v>2808</v>
      </c>
      <c r="BUB122" t="s">
        <v>2808</v>
      </c>
      <c r="BUC122" t="s">
        <v>2808</v>
      </c>
      <c r="BUD122" t="s">
        <v>69</v>
      </c>
      <c r="BUE122" t="s">
        <v>69</v>
      </c>
      <c r="BUF122" t="s">
        <v>69</v>
      </c>
      <c r="BUG122" t="s">
        <v>69</v>
      </c>
      <c r="BUH122" t="s">
        <v>69</v>
      </c>
      <c r="BUI122" t="s">
        <v>69</v>
      </c>
      <c r="BUJ122" t="s">
        <v>69</v>
      </c>
      <c r="BUL122">
        <v>205</v>
      </c>
      <c r="BUP122">
        <v>12.3</v>
      </c>
      <c r="BUQ122">
        <v>3.7</v>
      </c>
      <c r="BUR122">
        <v>22</v>
      </c>
      <c r="BVA122" t="s">
        <v>6936</v>
      </c>
      <c r="BVE122" t="s">
        <v>6936</v>
      </c>
      <c r="BVF122" t="s">
        <v>6936</v>
      </c>
      <c r="BVG122" t="s">
        <v>6936</v>
      </c>
      <c r="BVW122" t="s">
        <v>6940</v>
      </c>
      <c r="BVZ122" t="s">
        <v>69</v>
      </c>
      <c r="BWA122" t="s">
        <v>2808</v>
      </c>
      <c r="BWB122" t="s">
        <v>69</v>
      </c>
      <c r="BWC122" t="s">
        <v>2808</v>
      </c>
      <c r="BWD122" t="s">
        <v>69</v>
      </c>
      <c r="BWE122" t="s">
        <v>69</v>
      </c>
      <c r="BWF122" t="s">
        <v>2808</v>
      </c>
      <c r="BWG122" t="s">
        <v>69</v>
      </c>
      <c r="BWH122" t="s">
        <v>69</v>
      </c>
      <c r="BWJ122">
        <v>20</v>
      </c>
      <c r="BWL122">
        <v>8</v>
      </c>
      <c r="BWO122" t="s">
        <v>6941</v>
      </c>
      <c r="BWS122" t="s">
        <v>6805</v>
      </c>
      <c r="BWX122" t="s">
        <v>6805</v>
      </c>
      <c r="BXB122" s="29">
        <v>0.41388888888888892</v>
      </c>
      <c r="BXG122" s="29">
        <v>0.41388888888888892</v>
      </c>
      <c r="CGX122" t="s">
        <v>6597</v>
      </c>
      <c r="CGY122">
        <v>15</v>
      </c>
      <c r="CGZ122" t="s">
        <v>6598</v>
      </c>
      <c r="CHA122">
        <v>2711135</v>
      </c>
    </row>
    <row r="123" spans="1:9 1113:1985 2085:2237" x14ac:dyDescent="0.3">
      <c r="A123" t="s">
        <v>6942</v>
      </c>
      <c r="B123" t="s">
        <v>6696</v>
      </c>
      <c r="C123">
        <v>0</v>
      </c>
      <c r="E123" t="s">
        <v>6589</v>
      </c>
      <c r="F123" s="30">
        <v>41582</v>
      </c>
      <c r="G123" t="s">
        <v>6591</v>
      </c>
      <c r="H123" t="s">
        <v>6697</v>
      </c>
      <c r="I123" t="s">
        <v>5079</v>
      </c>
      <c r="APU123" t="s">
        <v>6593</v>
      </c>
      <c r="APV123" t="s">
        <v>6594</v>
      </c>
      <c r="APW123" t="s">
        <v>69</v>
      </c>
      <c r="APX123" t="s">
        <v>69</v>
      </c>
      <c r="APY123" t="s">
        <v>2808</v>
      </c>
      <c r="APZ123" t="s">
        <v>69</v>
      </c>
      <c r="AQA123" t="s">
        <v>69</v>
      </c>
      <c r="AQB123">
        <v>37</v>
      </c>
      <c r="AQC123" t="s">
        <v>236</v>
      </c>
      <c r="AQD123" t="s">
        <v>241</v>
      </c>
      <c r="AQE123" t="s">
        <v>247</v>
      </c>
      <c r="AVW123" t="s">
        <v>21</v>
      </c>
      <c r="AVX123" t="s">
        <v>6943</v>
      </c>
      <c r="AVY123" t="s">
        <v>27</v>
      </c>
      <c r="AVZ123" s="29">
        <v>0.3888888888888889</v>
      </c>
      <c r="AWA123" t="s">
        <v>254</v>
      </c>
      <c r="AWB123">
        <v>37</v>
      </c>
      <c r="AWC123" t="s">
        <v>6618</v>
      </c>
      <c r="AWD123" t="s">
        <v>69</v>
      </c>
      <c r="AWE123" t="s">
        <v>69</v>
      </c>
      <c r="AWF123" t="s">
        <v>69</v>
      </c>
      <c r="AWG123" t="s">
        <v>69</v>
      </c>
      <c r="AWH123" t="s">
        <v>69</v>
      </c>
      <c r="AWI123" t="s">
        <v>2808</v>
      </c>
      <c r="AXE123" t="s">
        <v>22</v>
      </c>
      <c r="AXG123" t="s">
        <v>273</v>
      </c>
      <c r="AXR123" t="s">
        <v>12</v>
      </c>
      <c r="AXS123" t="s">
        <v>6943</v>
      </c>
      <c r="AXT123" t="s">
        <v>27</v>
      </c>
      <c r="AXU123" s="29">
        <v>0.77083333333333337</v>
      </c>
      <c r="BRI123" t="s">
        <v>6722</v>
      </c>
      <c r="BRN123" t="s">
        <v>2808</v>
      </c>
      <c r="BRO123" t="s">
        <v>2808</v>
      </c>
      <c r="BRP123" t="s">
        <v>2808</v>
      </c>
      <c r="BRQ123" t="s">
        <v>2808</v>
      </c>
      <c r="BRR123" t="s">
        <v>2808</v>
      </c>
      <c r="BRS123" t="s">
        <v>2808</v>
      </c>
      <c r="BRT123" t="s">
        <v>69</v>
      </c>
      <c r="BRU123" t="s">
        <v>69</v>
      </c>
      <c r="BRV123" t="s">
        <v>69</v>
      </c>
      <c r="BRW123" t="s">
        <v>69</v>
      </c>
      <c r="BRX123">
        <v>88</v>
      </c>
      <c r="BRY123">
        <v>140</v>
      </c>
      <c r="BRZ123">
        <v>100</v>
      </c>
      <c r="BSA123">
        <v>24</v>
      </c>
      <c r="BSB123">
        <v>36</v>
      </c>
      <c r="BSC123">
        <v>78</v>
      </c>
      <c r="BSI123" t="s">
        <v>6943</v>
      </c>
      <c r="BSJ123" t="s">
        <v>6943</v>
      </c>
      <c r="BSK123" t="s">
        <v>6943</v>
      </c>
      <c r="BSL123" t="s">
        <v>6943</v>
      </c>
      <c r="BSM123" t="s">
        <v>6943</v>
      </c>
      <c r="BSN123" t="s">
        <v>6943</v>
      </c>
      <c r="BSS123" s="29">
        <v>0.3888888888888889</v>
      </c>
      <c r="BST123" s="29">
        <v>0.3888888888888889</v>
      </c>
      <c r="BSU123" s="29">
        <v>0.3888888888888889</v>
      </c>
      <c r="BSV123" s="29">
        <v>0.3888888888888889</v>
      </c>
      <c r="BSW123" s="29">
        <v>0.3888888888888889</v>
      </c>
      <c r="BSX123" s="29">
        <v>0.3888888888888889</v>
      </c>
      <c r="BTD123" t="s">
        <v>69</v>
      </c>
      <c r="BTE123" t="s">
        <v>69</v>
      </c>
      <c r="BTF123" t="s">
        <v>69</v>
      </c>
      <c r="BTG123" t="s">
        <v>69</v>
      </c>
      <c r="BTV123" t="s">
        <v>2808</v>
      </c>
      <c r="BTW123" t="s">
        <v>2808</v>
      </c>
      <c r="BTX123" t="s">
        <v>69</v>
      </c>
      <c r="BTY123" t="s">
        <v>69</v>
      </c>
      <c r="BTZ123" t="s">
        <v>69</v>
      </c>
      <c r="BUA123" t="s">
        <v>69</v>
      </c>
      <c r="BUB123" t="s">
        <v>69</v>
      </c>
      <c r="BUC123" t="s">
        <v>69</v>
      </c>
      <c r="BUD123" t="s">
        <v>69</v>
      </c>
      <c r="BUE123" t="s">
        <v>69</v>
      </c>
      <c r="BUF123" t="s">
        <v>69</v>
      </c>
      <c r="BUG123" t="s">
        <v>69</v>
      </c>
      <c r="BUH123" t="s">
        <v>69</v>
      </c>
      <c r="BUI123" t="s">
        <v>69</v>
      </c>
      <c r="BUJ123" t="s">
        <v>69</v>
      </c>
      <c r="BUL123">
        <v>147</v>
      </c>
      <c r="BVA123" t="s">
        <v>6943</v>
      </c>
      <c r="BVZ123" t="s">
        <v>69</v>
      </c>
      <c r="BWA123" t="s">
        <v>69</v>
      </c>
      <c r="BWB123" t="s">
        <v>69</v>
      </c>
      <c r="BWC123" t="s">
        <v>69</v>
      </c>
      <c r="BWD123" t="s">
        <v>69</v>
      </c>
      <c r="BWE123" t="s">
        <v>69</v>
      </c>
      <c r="BWF123" t="s">
        <v>69</v>
      </c>
      <c r="BWG123" t="s">
        <v>69</v>
      </c>
      <c r="BWH123" t="s">
        <v>69</v>
      </c>
      <c r="CGX123" t="s">
        <v>6597</v>
      </c>
      <c r="CGY123">
        <v>16</v>
      </c>
      <c r="CGZ123" t="s">
        <v>6598</v>
      </c>
      <c r="CHA123">
        <v>2711135</v>
      </c>
    </row>
    <row r="124" spans="1:9 1113:1985 2085:2237" x14ac:dyDescent="0.3">
      <c r="A124" t="s">
        <v>6944</v>
      </c>
      <c r="B124" t="s">
        <v>6696</v>
      </c>
      <c r="C124">
        <v>0</v>
      </c>
      <c r="E124" t="s">
        <v>6589</v>
      </c>
      <c r="F124" s="30">
        <v>41582</v>
      </c>
      <c r="G124" t="s">
        <v>6591</v>
      </c>
      <c r="H124" t="s">
        <v>6697</v>
      </c>
      <c r="I124" t="s">
        <v>5079</v>
      </c>
      <c r="APU124" t="s">
        <v>6593</v>
      </c>
      <c r="APV124" t="s">
        <v>6594</v>
      </c>
      <c r="APW124" t="s">
        <v>69</v>
      </c>
      <c r="APX124" t="s">
        <v>69</v>
      </c>
      <c r="APY124" t="s">
        <v>2808</v>
      </c>
      <c r="APZ124" t="s">
        <v>69</v>
      </c>
      <c r="AQA124" t="s">
        <v>69</v>
      </c>
      <c r="AQB124">
        <v>22</v>
      </c>
      <c r="AQC124" t="s">
        <v>236</v>
      </c>
      <c r="AQD124" t="s">
        <v>242</v>
      </c>
      <c r="AQE124" t="s">
        <v>247</v>
      </c>
      <c r="AVW124" t="s">
        <v>21</v>
      </c>
      <c r="AVX124" t="s">
        <v>6945</v>
      </c>
      <c r="AVY124" t="s">
        <v>27</v>
      </c>
      <c r="AVZ124" s="29">
        <v>0.58333333333333337</v>
      </c>
      <c r="AWA124" t="s">
        <v>254</v>
      </c>
      <c r="AWB124">
        <v>39</v>
      </c>
      <c r="AWC124" t="s">
        <v>6618</v>
      </c>
      <c r="AWD124" t="s">
        <v>69</v>
      </c>
      <c r="AWE124" t="s">
        <v>69</v>
      </c>
      <c r="AWF124" t="s">
        <v>69</v>
      </c>
      <c r="AWG124" t="s">
        <v>69</v>
      </c>
      <c r="AWH124" t="s">
        <v>69</v>
      </c>
      <c r="AWI124" t="s">
        <v>2808</v>
      </c>
      <c r="AXE124" t="s">
        <v>349</v>
      </c>
      <c r="AXG124" t="s">
        <v>273</v>
      </c>
      <c r="AXR124" t="s">
        <v>12</v>
      </c>
      <c r="AXS124" t="s">
        <v>6946</v>
      </c>
      <c r="AXT124" t="s">
        <v>22</v>
      </c>
      <c r="BRN124" t="s">
        <v>2808</v>
      </c>
      <c r="BRO124" t="s">
        <v>2808</v>
      </c>
      <c r="BRP124" t="s">
        <v>2808</v>
      </c>
      <c r="BRQ124" t="s">
        <v>2808</v>
      </c>
      <c r="BRR124" t="s">
        <v>2808</v>
      </c>
      <c r="BRS124" t="s">
        <v>69</v>
      </c>
      <c r="BRT124" t="s">
        <v>69</v>
      </c>
      <c r="BRU124" t="s">
        <v>69</v>
      </c>
      <c r="BRV124" t="s">
        <v>69</v>
      </c>
      <c r="BRW124" t="s">
        <v>69</v>
      </c>
      <c r="BRX124">
        <v>70</v>
      </c>
      <c r="BRY124">
        <v>150</v>
      </c>
      <c r="BRZ124">
        <v>90</v>
      </c>
      <c r="BSA124">
        <v>20</v>
      </c>
      <c r="BSB124">
        <v>36</v>
      </c>
      <c r="BSI124" t="s">
        <v>6945</v>
      </c>
      <c r="BSJ124" t="s">
        <v>6945</v>
      </c>
      <c r="BSK124" t="s">
        <v>6945</v>
      </c>
      <c r="BSL124" t="s">
        <v>6945</v>
      </c>
      <c r="BSM124" t="s">
        <v>6945</v>
      </c>
      <c r="BSS124" s="29">
        <v>0.58333333333333337</v>
      </c>
      <c r="BST124" s="29">
        <v>0.58333333333333337</v>
      </c>
      <c r="BSU124" s="29">
        <v>0.58333333333333337</v>
      </c>
      <c r="BSV124" s="29">
        <v>0.58333333333333337</v>
      </c>
      <c r="BSW124" s="29">
        <v>0.58333333333333337</v>
      </c>
      <c r="BTD124" t="s">
        <v>69</v>
      </c>
      <c r="BTE124" t="s">
        <v>69</v>
      </c>
      <c r="BTF124" t="s">
        <v>69</v>
      </c>
      <c r="BTG124" t="s">
        <v>69</v>
      </c>
      <c r="BTP124" t="s">
        <v>6749</v>
      </c>
      <c r="BTQ124" t="s">
        <v>6676</v>
      </c>
      <c r="BTR124" t="s">
        <v>6891</v>
      </c>
      <c r="BTV124" t="s">
        <v>2808</v>
      </c>
      <c r="BTW124" t="s">
        <v>2808</v>
      </c>
      <c r="BTX124" t="s">
        <v>69</v>
      </c>
      <c r="BTY124" t="s">
        <v>69</v>
      </c>
      <c r="BTZ124" t="s">
        <v>69</v>
      </c>
      <c r="BUA124" t="s">
        <v>2808</v>
      </c>
      <c r="BUB124" t="s">
        <v>2808</v>
      </c>
      <c r="BUC124" t="s">
        <v>2808</v>
      </c>
      <c r="BUD124" t="s">
        <v>69</v>
      </c>
      <c r="BUE124" t="s">
        <v>69</v>
      </c>
      <c r="BUF124" t="s">
        <v>69</v>
      </c>
      <c r="BUG124" t="s">
        <v>69</v>
      </c>
      <c r="BUH124" t="s">
        <v>69</v>
      </c>
      <c r="BUI124" t="s">
        <v>69</v>
      </c>
      <c r="BUJ124" t="s">
        <v>69</v>
      </c>
      <c r="BUL124">
        <v>206</v>
      </c>
      <c r="BUP124">
        <v>10.6</v>
      </c>
      <c r="BUQ124">
        <v>75</v>
      </c>
      <c r="BUR124">
        <v>18</v>
      </c>
      <c r="BUZ124" t="s">
        <v>6945</v>
      </c>
      <c r="BVA124" t="s">
        <v>6947</v>
      </c>
      <c r="BVE124" t="s">
        <v>6947</v>
      </c>
      <c r="BVF124" t="s">
        <v>6945</v>
      </c>
      <c r="BVG124" t="s">
        <v>6945</v>
      </c>
      <c r="BVL124" s="29">
        <v>0.28888888888888892</v>
      </c>
      <c r="BVP124" s="29">
        <v>0.28888888888888892</v>
      </c>
      <c r="BVZ124" t="s">
        <v>69</v>
      </c>
      <c r="BWA124" t="s">
        <v>2808</v>
      </c>
      <c r="BWB124" t="s">
        <v>69</v>
      </c>
      <c r="BWC124" t="s">
        <v>69</v>
      </c>
      <c r="BWD124" t="s">
        <v>69</v>
      </c>
      <c r="BWE124" t="s">
        <v>69</v>
      </c>
      <c r="BWF124" t="s">
        <v>69</v>
      </c>
      <c r="BWG124" t="s">
        <v>69</v>
      </c>
      <c r="BWH124" t="s">
        <v>69</v>
      </c>
      <c r="BWJ124">
        <v>50</v>
      </c>
      <c r="BWS124" t="s">
        <v>6947</v>
      </c>
      <c r="BXB124" s="29">
        <v>0.34375</v>
      </c>
      <c r="CGX124" t="s">
        <v>6597</v>
      </c>
      <c r="CGY124">
        <v>17</v>
      </c>
      <c r="CGZ124" t="s">
        <v>6598</v>
      </c>
      <c r="CHA124">
        <v>2711135</v>
      </c>
    </row>
    <row r="125" spans="1:9 1113:1985 2085:2237" x14ac:dyDescent="0.3">
      <c r="A125" t="s">
        <v>6948</v>
      </c>
      <c r="B125" t="s">
        <v>6696</v>
      </c>
      <c r="C125">
        <v>0</v>
      </c>
      <c r="E125" t="s">
        <v>6589</v>
      </c>
      <c r="F125" s="30">
        <v>41582</v>
      </c>
      <c r="G125" t="s">
        <v>6591</v>
      </c>
      <c r="H125" t="s">
        <v>6697</v>
      </c>
      <c r="I125" t="s">
        <v>5079</v>
      </c>
      <c r="APU125" t="s">
        <v>6593</v>
      </c>
      <c r="APV125" t="s">
        <v>6594</v>
      </c>
      <c r="APW125" t="s">
        <v>69</v>
      </c>
      <c r="APX125" t="s">
        <v>69</v>
      </c>
      <c r="APY125" t="s">
        <v>2808</v>
      </c>
      <c r="APZ125" t="s">
        <v>69</v>
      </c>
      <c r="AQA125" t="s">
        <v>69</v>
      </c>
      <c r="AQB125">
        <v>36</v>
      </c>
      <c r="AQC125" t="s">
        <v>236</v>
      </c>
      <c r="AQD125" t="s">
        <v>241</v>
      </c>
      <c r="AQE125" t="s">
        <v>247</v>
      </c>
      <c r="AVW125" t="s">
        <v>21</v>
      </c>
      <c r="AVX125" t="s">
        <v>6949</v>
      </c>
      <c r="AVY125" t="s">
        <v>27</v>
      </c>
      <c r="AVZ125" s="29">
        <v>0.4513888888888889</v>
      </c>
      <c r="AWA125" t="s">
        <v>254</v>
      </c>
      <c r="AWB125">
        <v>37</v>
      </c>
      <c r="AWC125" t="s">
        <v>6618</v>
      </c>
      <c r="AWD125" t="s">
        <v>69</v>
      </c>
      <c r="AWE125" t="s">
        <v>69</v>
      </c>
      <c r="AWF125" t="s">
        <v>69</v>
      </c>
      <c r="AWG125" t="s">
        <v>69</v>
      </c>
      <c r="AWH125" t="s">
        <v>69</v>
      </c>
      <c r="AWI125" t="s">
        <v>2808</v>
      </c>
      <c r="AXE125" t="s">
        <v>349</v>
      </c>
      <c r="AXG125" t="s">
        <v>273</v>
      </c>
      <c r="AXR125" t="s">
        <v>12</v>
      </c>
      <c r="AXS125" t="s">
        <v>6950</v>
      </c>
      <c r="AXT125" t="s">
        <v>22</v>
      </c>
      <c r="BRI125" t="s">
        <v>6722</v>
      </c>
      <c r="BRN125" t="s">
        <v>2808</v>
      </c>
      <c r="BRO125" t="s">
        <v>2808</v>
      </c>
      <c r="BRP125" t="s">
        <v>2808</v>
      </c>
      <c r="BRQ125" t="s">
        <v>2808</v>
      </c>
      <c r="BRR125" t="s">
        <v>2808</v>
      </c>
      <c r="BRS125" t="s">
        <v>2808</v>
      </c>
      <c r="BRT125" t="s">
        <v>69</v>
      </c>
      <c r="BRU125" t="s">
        <v>69</v>
      </c>
      <c r="BRV125" t="s">
        <v>69</v>
      </c>
      <c r="BRW125" t="s">
        <v>69</v>
      </c>
      <c r="BRX125">
        <v>80</v>
      </c>
      <c r="BRY125">
        <v>120</v>
      </c>
      <c r="BRZ125">
        <v>100</v>
      </c>
      <c r="BSA125">
        <v>20</v>
      </c>
      <c r="BSB125">
        <v>36</v>
      </c>
      <c r="BSC125">
        <v>67</v>
      </c>
      <c r="BSI125" t="s">
        <v>6949</v>
      </c>
      <c r="BSJ125" t="s">
        <v>6949</v>
      </c>
      <c r="BSK125" t="s">
        <v>6949</v>
      </c>
      <c r="BSL125" t="s">
        <v>6949</v>
      </c>
      <c r="BSM125" t="s">
        <v>6949</v>
      </c>
      <c r="BSN125" t="s">
        <v>6949</v>
      </c>
      <c r="BTD125" t="s">
        <v>2808</v>
      </c>
      <c r="BTE125" t="s">
        <v>69</v>
      </c>
      <c r="BTF125" t="s">
        <v>69</v>
      </c>
      <c r="BTG125" t="s">
        <v>69</v>
      </c>
      <c r="BTH125" t="s">
        <v>6949</v>
      </c>
      <c r="BTP125" t="s">
        <v>6898</v>
      </c>
      <c r="BTQ125" t="s">
        <v>6897</v>
      </c>
      <c r="BTR125" t="s">
        <v>6886</v>
      </c>
      <c r="BTV125" t="s">
        <v>2808</v>
      </c>
      <c r="BTW125" t="s">
        <v>2808</v>
      </c>
      <c r="BTX125" t="s">
        <v>69</v>
      </c>
      <c r="BTY125" t="s">
        <v>69</v>
      </c>
      <c r="BTZ125" t="s">
        <v>69</v>
      </c>
      <c r="BUA125" t="s">
        <v>2808</v>
      </c>
      <c r="BUB125" t="s">
        <v>2808</v>
      </c>
      <c r="BUC125" t="s">
        <v>2808</v>
      </c>
      <c r="BUD125" t="s">
        <v>69</v>
      </c>
      <c r="BUE125" t="s">
        <v>69</v>
      </c>
      <c r="BUF125" t="s">
        <v>69</v>
      </c>
      <c r="BUG125" t="s">
        <v>69</v>
      </c>
      <c r="BUH125" t="s">
        <v>69</v>
      </c>
      <c r="BUI125" t="s">
        <v>69</v>
      </c>
      <c r="BUJ125" t="s">
        <v>69</v>
      </c>
      <c r="BUK125">
        <v>6.12</v>
      </c>
      <c r="BUL125">
        <v>163</v>
      </c>
      <c r="BUP125">
        <v>1025</v>
      </c>
      <c r="BUQ125">
        <v>6</v>
      </c>
      <c r="BUR125" t="s">
        <v>6951</v>
      </c>
      <c r="BUZ125" t="s">
        <v>6949</v>
      </c>
      <c r="BVA125" t="s">
        <v>6949</v>
      </c>
      <c r="BVE125" t="s">
        <v>6949</v>
      </c>
      <c r="BVF125" t="s">
        <v>6949</v>
      </c>
      <c r="BVG125" t="s">
        <v>6949</v>
      </c>
      <c r="BVL125" s="29">
        <v>0.49236111111111108</v>
      </c>
      <c r="BVW125" t="s">
        <v>6806</v>
      </c>
      <c r="BVX125" t="s">
        <v>6701</v>
      </c>
      <c r="BVZ125" t="s">
        <v>69</v>
      </c>
      <c r="BWA125" t="s">
        <v>69</v>
      </c>
      <c r="BWB125" t="s">
        <v>2808</v>
      </c>
      <c r="BWC125" t="s">
        <v>69</v>
      </c>
      <c r="BWD125" t="s">
        <v>2808</v>
      </c>
      <c r="BWE125" t="s">
        <v>69</v>
      </c>
      <c r="BWF125" t="s">
        <v>69</v>
      </c>
      <c r="BWG125" t="s">
        <v>69</v>
      </c>
      <c r="BWH125" t="s">
        <v>69</v>
      </c>
      <c r="BWK125">
        <v>10</v>
      </c>
      <c r="BWM125">
        <v>16</v>
      </c>
      <c r="BWO125" t="s">
        <v>6751</v>
      </c>
      <c r="BWP125" t="s">
        <v>6717</v>
      </c>
      <c r="BWT125" t="s">
        <v>6949</v>
      </c>
      <c r="BWV125" t="s">
        <v>6949</v>
      </c>
      <c r="BWX125" t="s">
        <v>6949</v>
      </c>
      <c r="BWY125" t="s">
        <v>6949</v>
      </c>
      <c r="BXC125" s="29">
        <v>0.83333333333333337</v>
      </c>
      <c r="BXE125" s="29">
        <v>0.75</v>
      </c>
      <c r="BXG125" s="29">
        <v>0.83333333333333337</v>
      </c>
      <c r="BXH125" s="29">
        <v>0.83333333333333337</v>
      </c>
      <c r="CGX125" t="s">
        <v>6597</v>
      </c>
      <c r="CGY125">
        <v>18</v>
      </c>
      <c r="CGZ125" t="s">
        <v>6598</v>
      </c>
      <c r="CHA125">
        <v>2711135</v>
      </c>
    </row>
    <row r="126" spans="1:9 1113:1985 2085:2237" x14ac:dyDescent="0.3">
      <c r="A126" t="s">
        <v>6952</v>
      </c>
      <c r="B126" t="s">
        <v>6696</v>
      </c>
      <c r="C126">
        <v>0</v>
      </c>
      <c r="E126" t="s">
        <v>6589</v>
      </c>
      <c r="F126" s="30">
        <v>41582</v>
      </c>
      <c r="G126" t="s">
        <v>6591</v>
      </c>
      <c r="H126" t="s">
        <v>6854</v>
      </c>
      <c r="I126" t="s">
        <v>5079</v>
      </c>
      <c r="APU126" t="s">
        <v>6593</v>
      </c>
      <c r="APV126" t="s">
        <v>6953</v>
      </c>
      <c r="APW126" t="s">
        <v>69</v>
      </c>
      <c r="APX126" t="s">
        <v>69</v>
      </c>
      <c r="APY126" t="s">
        <v>69</v>
      </c>
      <c r="APZ126" t="s">
        <v>2808</v>
      </c>
      <c r="AQA126" t="s">
        <v>69</v>
      </c>
      <c r="AQB126">
        <v>28</v>
      </c>
      <c r="AQC126" t="s">
        <v>22</v>
      </c>
      <c r="AQD126" t="s">
        <v>22</v>
      </c>
      <c r="AQE126" t="s">
        <v>247</v>
      </c>
      <c r="AXZ126" t="s">
        <v>21</v>
      </c>
      <c r="AYA126" s="30">
        <v>41248</v>
      </c>
      <c r="AYB126" t="s">
        <v>27</v>
      </c>
      <c r="AYC126" s="29">
        <v>0.63541666666666663</v>
      </c>
      <c r="AYD126" t="s">
        <v>22</v>
      </c>
      <c r="AYF126" t="s">
        <v>6618</v>
      </c>
      <c r="AYG126" t="s">
        <v>69</v>
      </c>
      <c r="AYH126" t="s">
        <v>69</v>
      </c>
      <c r="AYI126" t="s">
        <v>69</v>
      </c>
      <c r="AYJ126" t="s">
        <v>69</v>
      </c>
      <c r="AYK126" t="s">
        <v>69</v>
      </c>
      <c r="AYL126" t="s">
        <v>2808</v>
      </c>
      <c r="AZH126" t="s">
        <v>349</v>
      </c>
      <c r="AZJ126" t="s">
        <v>22</v>
      </c>
      <c r="CBE126" t="s">
        <v>2808</v>
      </c>
      <c r="CBF126" t="s">
        <v>69</v>
      </c>
      <c r="CBG126" t="s">
        <v>69</v>
      </c>
      <c r="CBH126" t="s">
        <v>69</v>
      </c>
      <c r="CBI126" t="s">
        <v>69</v>
      </c>
      <c r="CBJ126" t="s">
        <v>69</v>
      </c>
      <c r="CBK126" t="s">
        <v>69</v>
      </c>
      <c r="CBL126" t="s">
        <v>69</v>
      </c>
      <c r="CBM126" t="s">
        <v>69</v>
      </c>
      <c r="CBN126" t="s">
        <v>69</v>
      </c>
      <c r="CBO126">
        <v>88</v>
      </c>
      <c r="CBP126">
        <v>160</v>
      </c>
      <c r="CBQ126">
        <v>100</v>
      </c>
      <c r="CBR126">
        <v>26</v>
      </c>
      <c r="CBS126">
        <v>36.5</v>
      </c>
      <c r="CBW126" s="30">
        <v>41248</v>
      </c>
      <c r="CBX126" s="30">
        <v>41248</v>
      </c>
      <c r="CBY126" s="30">
        <v>41248</v>
      </c>
      <c r="CBZ126" s="30">
        <v>41248</v>
      </c>
      <c r="CCA126" s="30">
        <v>41248</v>
      </c>
      <c r="CCG126" s="29">
        <v>0.55902777777777779</v>
      </c>
      <c r="CCH126" s="29">
        <v>0.55902777777777779</v>
      </c>
      <c r="CCI126" s="29">
        <v>0.55902777777777779</v>
      </c>
      <c r="CCJ126" s="29">
        <v>0.55902777777777779</v>
      </c>
      <c r="CCK126" s="29">
        <v>0.55902777777777779</v>
      </c>
      <c r="CCR126" t="s">
        <v>2808</v>
      </c>
      <c r="CCS126" t="s">
        <v>69</v>
      </c>
      <c r="CCT126" t="s">
        <v>69</v>
      </c>
      <c r="CCU126" t="s">
        <v>69</v>
      </c>
      <c r="CCV126" s="30">
        <v>41248</v>
      </c>
      <c r="CCZ126" s="29">
        <v>0.55902777777777779</v>
      </c>
      <c r="CDJ126" t="s">
        <v>69</v>
      </c>
      <c r="CDK126" t="s">
        <v>2808</v>
      </c>
      <c r="CDL126" t="s">
        <v>2808</v>
      </c>
      <c r="CDM126" t="s">
        <v>69</v>
      </c>
      <c r="CDN126" t="s">
        <v>69</v>
      </c>
      <c r="CDO126" t="s">
        <v>69</v>
      </c>
      <c r="CDP126" t="s">
        <v>69</v>
      </c>
      <c r="CDQ126" t="s">
        <v>69</v>
      </c>
      <c r="CDR126" t="s">
        <v>69</v>
      </c>
      <c r="CDS126" t="s">
        <v>69</v>
      </c>
      <c r="CDT126" t="s">
        <v>69</v>
      </c>
      <c r="CDU126" t="s">
        <v>69</v>
      </c>
      <c r="CDV126" t="s">
        <v>69</v>
      </c>
      <c r="CDW126" t="s">
        <v>69</v>
      </c>
      <c r="CDX126" t="s">
        <v>69</v>
      </c>
      <c r="CED126" t="s">
        <v>6954</v>
      </c>
      <c r="CEO126" s="30">
        <v>41248</v>
      </c>
      <c r="CEZ126" s="29">
        <v>0.60416666666666663</v>
      </c>
      <c r="CFN126" t="s">
        <v>2808</v>
      </c>
      <c r="CFO126" t="s">
        <v>2808</v>
      </c>
      <c r="CFP126" t="s">
        <v>2808</v>
      </c>
      <c r="CFQ126" t="s">
        <v>69</v>
      </c>
      <c r="CFR126" t="s">
        <v>69</v>
      </c>
      <c r="CFS126" t="s">
        <v>69</v>
      </c>
      <c r="CFT126" t="s">
        <v>69</v>
      </c>
      <c r="CFU126" t="s">
        <v>69</v>
      </c>
      <c r="CFV126" t="s">
        <v>69</v>
      </c>
      <c r="CFW126">
        <v>100</v>
      </c>
      <c r="CFX126">
        <v>1</v>
      </c>
      <c r="CFY126">
        <v>100</v>
      </c>
      <c r="CGF126" s="30">
        <v>41248</v>
      </c>
      <c r="CGG126" s="30">
        <v>41248</v>
      </c>
      <c r="CGH126" s="30">
        <v>41248</v>
      </c>
      <c r="CGO126" s="29">
        <v>0.55902777777777779</v>
      </c>
      <c r="CGP126" s="29">
        <v>0.55902777777777779</v>
      </c>
      <c r="CGQ126" s="29">
        <v>0.55902777777777779</v>
      </c>
      <c r="CGX126" t="s">
        <v>6597</v>
      </c>
      <c r="CGY126">
        <v>19</v>
      </c>
      <c r="CGZ126" t="s">
        <v>6598</v>
      </c>
      <c r="CHA126">
        <v>2711135</v>
      </c>
    </row>
    <row r="127" spans="1:9 1113:1985 2085:2237" x14ac:dyDescent="0.3">
      <c r="A127" t="s">
        <v>6955</v>
      </c>
      <c r="B127" t="s">
        <v>6696</v>
      </c>
      <c r="C127">
        <v>0</v>
      </c>
      <c r="E127" t="s">
        <v>6589</v>
      </c>
      <c r="F127" s="30">
        <v>41582</v>
      </c>
      <c r="G127" t="s">
        <v>6591</v>
      </c>
      <c r="H127" t="s">
        <v>6854</v>
      </c>
      <c r="I127" t="s">
        <v>5079</v>
      </c>
      <c r="APU127" t="s">
        <v>6593</v>
      </c>
      <c r="APV127" t="s">
        <v>6594</v>
      </c>
      <c r="APW127" t="s">
        <v>69</v>
      </c>
      <c r="APX127" t="s">
        <v>69</v>
      </c>
      <c r="APY127" t="s">
        <v>2808</v>
      </c>
      <c r="APZ127" t="s">
        <v>69</v>
      </c>
      <c r="AQA127" t="s">
        <v>69</v>
      </c>
      <c r="AQB127">
        <v>22</v>
      </c>
      <c r="AQC127" t="s">
        <v>236</v>
      </c>
      <c r="AQD127" t="s">
        <v>241</v>
      </c>
      <c r="AQE127" t="s">
        <v>247</v>
      </c>
      <c r="AVW127" t="s">
        <v>21</v>
      </c>
      <c r="AVX127" t="s">
        <v>6956</v>
      </c>
      <c r="AVY127" t="s">
        <v>27</v>
      </c>
      <c r="AVZ127" s="29">
        <v>0.875</v>
      </c>
      <c r="AWA127" t="s">
        <v>254</v>
      </c>
      <c r="AWB127">
        <v>383</v>
      </c>
      <c r="AWC127" t="s">
        <v>6618</v>
      </c>
      <c r="AWD127" t="s">
        <v>69</v>
      </c>
      <c r="AWE127" t="s">
        <v>69</v>
      </c>
      <c r="AWF127" t="s">
        <v>69</v>
      </c>
      <c r="AWG127" t="s">
        <v>69</v>
      </c>
      <c r="AWH127" t="s">
        <v>69</v>
      </c>
      <c r="AWI127" t="s">
        <v>2808</v>
      </c>
      <c r="AXE127" t="s">
        <v>512</v>
      </c>
      <c r="AXG127" t="s">
        <v>22</v>
      </c>
      <c r="BRN127" t="s">
        <v>2808</v>
      </c>
      <c r="BRO127" t="s">
        <v>2808</v>
      </c>
      <c r="BRP127" t="s">
        <v>2808</v>
      </c>
      <c r="BRQ127" t="s">
        <v>2808</v>
      </c>
      <c r="BRR127" t="s">
        <v>2808</v>
      </c>
      <c r="BRS127" t="s">
        <v>69</v>
      </c>
      <c r="BRT127" t="s">
        <v>69</v>
      </c>
      <c r="BRU127" t="s">
        <v>69</v>
      </c>
      <c r="BRV127" t="s">
        <v>69</v>
      </c>
      <c r="BRW127" t="s">
        <v>69</v>
      </c>
      <c r="BRX127">
        <v>84</v>
      </c>
      <c r="BRY127">
        <v>130</v>
      </c>
      <c r="BRZ127">
        <v>90</v>
      </c>
      <c r="BSA127">
        <v>22</v>
      </c>
      <c r="BSB127">
        <v>37</v>
      </c>
      <c r="BSI127" t="s">
        <v>6956</v>
      </c>
      <c r="BSJ127" t="s">
        <v>6956</v>
      </c>
      <c r="BSK127" t="s">
        <v>6956</v>
      </c>
      <c r="BSL127" t="s">
        <v>6956</v>
      </c>
      <c r="BSM127" t="s">
        <v>6956</v>
      </c>
      <c r="BSS127" s="29">
        <v>0.875</v>
      </c>
      <c r="BST127" s="29">
        <v>0.875</v>
      </c>
      <c r="BSU127" s="29">
        <v>0.875</v>
      </c>
      <c r="BSV127" s="29">
        <v>0.875</v>
      </c>
      <c r="BSW127" s="29">
        <v>0.875</v>
      </c>
      <c r="BTD127" t="s">
        <v>69</v>
      </c>
      <c r="BTE127" t="s">
        <v>69</v>
      </c>
      <c r="BTF127" t="s">
        <v>69</v>
      </c>
      <c r="BTG127" t="s">
        <v>69</v>
      </c>
      <c r="BTV127" t="s">
        <v>2808</v>
      </c>
      <c r="BTW127" t="s">
        <v>69</v>
      </c>
      <c r="BTX127" t="s">
        <v>69</v>
      </c>
      <c r="BTY127" t="s">
        <v>69</v>
      </c>
      <c r="BTZ127" t="s">
        <v>69</v>
      </c>
      <c r="BUA127" t="s">
        <v>69</v>
      </c>
      <c r="BUB127" t="s">
        <v>69</v>
      </c>
      <c r="BUC127" t="s">
        <v>69</v>
      </c>
      <c r="BUD127" t="s">
        <v>69</v>
      </c>
      <c r="BUE127" t="s">
        <v>69</v>
      </c>
      <c r="BUF127" t="s">
        <v>69</v>
      </c>
      <c r="BUG127" t="s">
        <v>69</v>
      </c>
      <c r="BUH127" t="s">
        <v>69</v>
      </c>
      <c r="BUI127" t="s">
        <v>69</v>
      </c>
      <c r="BUJ127" t="s">
        <v>69</v>
      </c>
      <c r="BUK127">
        <v>30</v>
      </c>
      <c r="BUL127">
        <v>115</v>
      </c>
      <c r="BUZ127" t="s">
        <v>6956</v>
      </c>
      <c r="BVA127" t="s">
        <v>6956</v>
      </c>
      <c r="BVL127" s="29">
        <v>0.47847222222222219</v>
      </c>
      <c r="BVZ127" t="s">
        <v>69</v>
      </c>
      <c r="BWA127" t="s">
        <v>2808</v>
      </c>
      <c r="BWB127" t="s">
        <v>69</v>
      </c>
      <c r="BWC127" t="s">
        <v>69</v>
      </c>
      <c r="BWD127" t="s">
        <v>69</v>
      </c>
      <c r="BWE127" t="s">
        <v>69</v>
      </c>
      <c r="BWF127" t="s">
        <v>69</v>
      </c>
      <c r="BWG127" t="s">
        <v>69</v>
      </c>
      <c r="BWH127" t="s">
        <v>69</v>
      </c>
      <c r="BWJ127">
        <v>50</v>
      </c>
      <c r="BWR127" t="s">
        <v>6956</v>
      </c>
      <c r="BWS127" t="s">
        <v>6956</v>
      </c>
      <c r="BXA127" s="29">
        <v>0.87013888888888891</v>
      </c>
      <c r="BXB127" s="29">
        <v>0.87013888888888891</v>
      </c>
      <c r="CGX127" t="s">
        <v>6597</v>
      </c>
      <c r="CGY127">
        <v>20</v>
      </c>
      <c r="CGZ127" t="s">
        <v>6598</v>
      </c>
      <c r="CHA127">
        <v>2711135</v>
      </c>
    </row>
    <row r="128" spans="1:9 1113:1985 2085:2237" x14ac:dyDescent="0.3">
      <c r="A128" t="s">
        <v>6957</v>
      </c>
      <c r="B128" t="s">
        <v>6696</v>
      </c>
      <c r="C128">
        <v>0</v>
      </c>
      <c r="E128" t="s">
        <v>6589</v>
      </c>
      <c r="F128" s="30">
        <v>41582</v>
      </c>
      <c r="G128" t="s">
        <v>6591</v>
      </c>
      <c r="H128" t="s">
        <v>6854</v>
      </c>
      <c r="I128" t="s">
        <v>5079</v>
      </c>
      <c r="APU128" t="s">
        <v>6593</v>
      </c>
      <c r="APV128" t="s">
        <v>6594</v>
      </c>
      <c r="APW128" t="s">
        <v>69</v>
      </c>
      <c r="APX128" t="s">
        <v>69</v>
      </c>
      <c r="APY128" t="s">
        <v>2808</v>
      </c>
      <c r="APZ128" t="s">
        <v>69</v>
      </c>
      <c r="AQA128" t="s">
        <v>69</v>
      </c>
      <c r="AQB128">
        <v>31</v>
      </c>
      <c r="AQC128" t="s">
        <v>236</v>
      </c>
      <c r="AQD128" t="s">
        <v>240</v>
      </c>
      <c r="AQE128" t="s">
        <v>22</v>
      </c>
      <c r="AVW128" t="s">
        <v>21</v>
      </c>
      <c r="AVX128" t="s">
        <v>6958</v>
      </c>
      <c r="AVY128" t="s">
        <v>27</v>
      </c>
      <c r="AVZ128" s="29">
        <v>0.16666666666666666</v>
      </c>
      <c r="AWA128" t="s">
        <v>254</v>
      </c>
      <c r="AWB128">
        <v>40</v>
      </c>
      <c r="AWC128" t="s">
        <v>6618</v>
      </c>
      <c r="AWD128" t="s">
        <v>69</v>
      </c>
      <c r="AWE128" t="s">
        <v>69</v>
      </c>
      <c r="AWF128" t="s">
        <v>69</v>
      </c>
      <c r="AWG128" t="s">
        <v>69</v>
      </c>
      <c r="AWH128" t="s">
        <v>69</v>
      </c>
      <c r="AWI128" t="s">
        <v>2808</v>
      </c>
      <c r="AXE128" t="s">
        <v>349</v>
      </c>
      <c r="AXG128" t="s">
        <v>22</v>
      </c>
      <c r="BRN128" t="s">
        <v>69</v>
      </c>
      <c r="BRO128" t="s">
        <v>69</v>
      </c>
      <c r="BRP128" t="s">
        <v>69</v>
      </c>
      <c r="BRQ128" t="s">
        <v>69</v>
      </c>
      <c r="BRR128" t="s">
        <v>69</v>
      </c>
      <c r="BRS128" t="s">
        <v>69</v>
      </c>
      <c r="BRT128" t="s">
        <v>69</v>
      </c>
      <c r="BRU128" t="s">
        <v>69</v>
      </c>
      <c r="BRV128" t="s">
        <v>69</v>
      </c>
      <c r="BRW128" t="s">
        <v>69</v>
      </c>
      <c r="BRX128">
        <v>86</v>
      </c>
      <c r="BRY128">
        <v>170</v>
      </c>
      <c r="BRZ128">
        <v>110</v>
      </c>
      <c r="BSA128">
        <v>24</v>
      </c>
      <c r="BSI128" t="s">
        <v>6958</v>
      </c>
      <c r="BSJ128" t="s">
        <v>6958</v>
      </c>
      <c r="BSK128" t="s">
        <v>6958</v>
      </c>
      <c r="BSL128" t="s">
        <v>6958</v>
      </c>
      <c r="BSS128" s="29">
        <v>0.95833333333333337</v>
      </c>
      <c r="BST128" s="29">
        <v>0.95833333333333337</v>
      </c>
      <c r="BSU128" s="29">
        <v>0.95833333333333337</v>
      </c>
      <c r="BSV128" s="29">
        <v>0.95833333333333337</v>
      </c>
      <c r="BTD128" t="s">
        <v>69</v>
      </c>
      <c r="BTE128" t="s">
        <v>69</v>
      </c>
      <c r="BTF128" t="s">
        <v>69</v>
      </c>
      <c r="BTG128" t="s">
        <v>69</v>
      </c>
      <c r="BTV128" t="s">
        <v>69</v>
      </c>
      <c r="BTW128" t="s">
        <v>69</v>
      </c>
      <c r="BTX128" t="s">
        <v>69</v>
      </c>
      <c r="BTY128" t="s">
        <v>69</v>
      </c>
      <c r="BTZ128" t="s">
        <v>69</v>
      </c>
      <c r="BUA128" t="s">
        <v>69</v>
      </c>
      <c r="BUB128" t="s">
        <v>69</v>
      </c>
      <c r="BUC128" t="s">
        <v>69</v>
      </c>
      <c r="BUD128" t="s">
        <v>69</v>
      </c>
      <c r="BUE128" t="s">
        <v>69</v>
      </c>
      <c r="BUF128" t="s">
        <v>69</v>
      </c>
      <c r="BUG128" t="s">
        <v>69</v>
      </c>
      <c r="BUH128" t="s">
        <v>69</v>
      </c>
      <c r="BUI128" t="s">
        <v>69</v>
      </c>
      <c r="BUJ128" t="s">
        <v>69</v>
      </c>
      <c r="BUL128">
        <v>270</v>
      </c>
      <c r="BVA128" t="s">
        <v>6958</v>
      </c>
      <c r="BVL128" s="29">
        <v>0.1013888888888889</v>
      </c>
      <c r="BVZ128" t="s">
        <v>69</v>
      </c>
      <c r="BWA128" t="s">
        <v>69</v>
      </c>
      <c r="BWB128" t="s">
        <v>69</v>
      </c>
      <c r="BWC128" t="s">
        <v>69</v>
      </c>
      <c r="BWD128" t="s">
        <v>69</v>
      </c>
      <c r="BWE128" t="s">
        <v>69</v>
      </c>
      <c r="BWF128" t="s">
        <v>69</v>
      </c>
      <c r="BWG128" t="s">
        <v>69</v>
      </c>
      <c r="BWH128" t="s">
        <v>69</v>
      </c>
      <c r="CGX128" t="s">
        <v>6597</v>
      </c>
      <c r="CGY128">
        <v>21</v>
      </c>
      <c r="CGZ128" t="s">
        <v>6598</v>
      </c>
      <c r="CHA128">
        <v>2711135</v>
      </c>
    </row>
    <row r="129" spans="1:9 1113:1984 2234:2237" x14ac:dyDescent="0.3">
      <c r="A129" t="s">
        <v>6959</v>
      </c>
      <c r="B129" t="s">
        <v>6696</v>
      </c>
      <c r="C129">
        <v>0</v>
      </c>
      <c r="E129" t="s">
        <v>6589</v>
      </c>
      <c r="F129" s="30">
        <v>41582</v>
      </c>
      <c r="G129" t="s">
        <v>6591</v>
      </c>
      <c r="H129" t="s">
        <v>6854</v>
      </c>
      <c r="I129" t="s">
        <v>5079</v>
      </c>
      <c r="APU129" t="s">
        <v>6593</v>
      </c>
      <c r="APV129" t="s">
        <v>6594</v>
      </c>
      <c r="APW129" t="s">
        <v>69</v>
      </c>
      <c r="APX129" t="s">
        <v>69</v>
      </c>
      <c r="APY129" t="s">
        <v>2808</v>
      </c>
      <c r="APZ129" t="s">
        <v>69</v>
      </c>
      <c r="AQA129" t="s">
        <v>69</v>
      </c>
      <c r="AQB129">
        <v>14</v>
      </c>
      <c r="AQC129" t="s">
        <v>22</v>
      </c>
      <c r="AQD129" t="s">
        <v>22</v>
      </c>
      <c r="AQE129" t="s">
        <v>246</v>
      </c>
      <c r="AVW129" t="s">
        <v>21</v>
      </c>
      <c r="AVX129" s="30">
        <v>40490</v>
      </c>
      <c r="AVY129" t="s">
        <v>27</v>
      </c>
      <c r="AVZ129" s="29">
        <v>0.68055555555555547</v>
      </c>
      <c r="AWA129" t="s">
        <v>254</v>
      </c>
      <c r="AWB129">
        <v>383</v>
      </c>
      <c r="AWC129" t="s">
        <v>6618</v>
      </c>
      <c r="AWD129" t="s">
        <v>69</v>
      </c>
      <c r="AWE129" t="s">
        <v>69</v>
      </c>
      <c r="AWF129" t="s">
        <v>69</v>
      </c>
      <c r="AWG129" t="s">
        <v>69</v>
      </c>
      <c r="AWH129" t="s">
        <v>69</v>
      </c>
      <c r="AWI129" t="s">
        <v>2808</v>
      </c>
      <c r="AXE129" t="s">
        <v>349</v>
      </c>
      <c r="AXG129" t="s">
        <v>22</v>
      </c>
      <c r="BRN129" t="s">
        <v>69</v>
      </c>
      <c r="BRO129" t="s">
        <v>69</v>
      </c>
      <c r="BRP129" t="s">
        <v>69</v>
      </c>
      <c r="BRQ129" t="s">
        <v>69</v>
      </c>
      <c r="BRR129" t="s">
        <v>69</v>
      </c>
      <c r="BRS129" t="s">
        <v>69</v>
      </c>
      <c r="BRT129" t="s">
        <v>69</v>
      </c>
      <c r="BRU129" t="s">
        <v>69</v>
      </c>
      <c r="BRV129" t="s">
        <v>69</v>
      </c>
      <c r="BRW129" t="s">
        <v>69</v>
      </c>
      <c r="BTD129" t="s">
        <v>69</v>
      </c>
      <c r="BTE129" t="s">
        <v>69</v>
      </c>
      <c r="BTF129" t="s">
        <v>69</v>
      </c>
      <c r="BTG129" t="s">
        <v>69</v>
      </c>
      <c r="BTV129" t="s">
        <v>69</v>
      </c>
      <c r="BTW129" t="s">
        <v>69</v>
      </c>
      <c r="BTX129" t="s">
        <v>69</v>
      </c>
      <c r="BTY129" t="s">
        <v>69</v>
      </c>
      <c r="BTZ129" t="s">
        <v>69</v>
      </c>
      <c r="BUA129" t="s">
        <v>69</v>
      </c>
      <c r="BUB129" t="s">
        <v>69</v>
      </c>
      <c r="BUC129" t="s">
        <v>69</v>
      </c>
      <c r="BUD129" t="s">
        <v>69</v>
      </c>
      <c r="BUE129" t="s">
        <v>69</v>
      </c>
      <c r="BUF129" t="s">
        <v>69</v>
      </c>
      <c r="BUG129" t="s">
        <v>69</v>
      </c>
      <c r="BUH129" t="s">
        <v>69</v>
      </c>
      <c r="BUI129" t="s">
        <v>69</v>
      </c>
      <c r="BUJ129" t="s">
        <v>69</v>
      </c>
      <c r="BVZ129" t="s">
        <v>69</v>
      </c>
      <c r="BWA129" t="s">
        <v>69</v>
      </c>
      <c r="BWB129" t="s">
        <v>69</v>
      </c>
      <c r="BWC129" t="s">
        <v>69</v>
      </c>
      <c r="BWD129" t="s">
        <v>69</v>
      </c>
      <c r="BWE129" t="s">
        <v>69</v>
      </c>
      <c r="BWF129" t="s">
        <v>69</v>
      </c>
      <c r="BWG129" t="s">
        <v>69</v>
      </c>
      <c r="BWH129" t="s">
        <v>69</v>
      </c>
      <c r="CGX129" t="s">
        <v>6597</v>
      </c>
      <c r="CGY129">
        <v>22</v>
      </c>
      <c r="CGZ129" t="s">
        <v>6598</v>
      </c>
      <c r="CHA129">
        <v>2711135</v>
      </c>
    </row>
    <row r="130" spans="1:9 1113:1984 2234:2237" x14ac:dyDescent="0.3">
      <c r="A130" t="s">
        <v>6960</v>
      </c>
      <c r="B130" t="s">
        <v>6696</v>
      </c>
      <c r="C130">
        <v>0</v>
      </c>
      <c r="E130" t="s">
        <v>6589</v>
      </c>
      <c r="F130" s="30">
        <v>41582</v>
      </c>
      <c r="G130" t="s">
        <v>6591</v>
      </c>
      <c r="H130" t="s">
        <v>6854</v>
      </c>
      <c r="I130" t="s">
        <v>5079</v>
      </c>
      <c r="APU130" t="s">
        <v>6593</v>
      </c>
      <c r="APV130" t="s">
        <v>6594</v>
      </c>
      <c r="APW130" t="s">
        <v>69</v>
      </c>
      <c r="APX130" t="s">
        <v>69</v>
      </c>
      <c r="APY130" t="s">
        <v>2808</v>
      </c>
      <c r="APZ130" t="s">
        <v>69</v>
      </c>
      <c r="AQA130" t="s">
        <v>69</v>
      </c>
      <c r="AQB130">
        <v>13</v>
      </c>
      <c r="AQC130" t="s">
        <v>236</v>
      </c>
      <c r="AQD130" t="s">
        <v>240</v>
      </c>
      <c r="AQE130" t="s">
        <v>22</v>
      </c>
      <c r="AVW130" t="s">
        <v>21</v>
      </c>
      <c r="AVX130" t="s">
        <v>6961</v>
      </c>
      <c r="AVY130" t="s">
        <v>27</v>
      </c>
      <c r="AVZ130" s="29">
        <v>0.72916666666666663</v>
      </c>
      <c r="AWA130" t="s">
        <v>254</v>
      </c>
      <c r="AWB130">
        <v>41</v>
      </c>
      <c r="AWC130" t="s">
        <v>6618</v>
      </c>
      <c r="AWD130" t="s">
        <v>69</v>
      </c>
      <c r="AWE130" t="s">
        <v>69</v>
      </c>
      <c r="AWF130" t="s">
        <v>69</v>
      </c>
      <c r="AWG130" t="s">
        <v>69</v>
      </c>
      <c r="AWH130" t="s">
        <v>69</v>
      </c>
      <c r="AWI130" t="s">
        <v>2808</v>
      </c>
      <c r="AXE130" t="s">
        <v>349</v>
      </c>
      <c r="AXG130" t="s">
        <v>273</v>
      </c>
      <c r="AXR130" t="s">
        <v>22</v>
      </c>
      <c r="AXT130" t="s">
        <v>22</v>
      </c>
      <c r="BRN130" t="s">
        <v>69</v>
      </c>
      <c r="BRO130" t="s">
        <v>2808</v>
      </c>
      <c r="BRP130" t="s">
        <v>69</v>
      </c>
      <c r="BRQ130" t="s">
        <v>69</v>
      </c>
      <c r="BRR130" t="s">
        <v>69</v>
      </c>
      <c r="BRS130" t="s">
        <v>69</v>
      </c>
      <c r="BRT130" t="s">
        <v>69</v>
      </c>
      <c r="BRU130" t="s">
        <v>69</v>
      </c>
      <c r="BRV130" t="s">
        <v>69</v>
      </c>
      <c r="BRW130" t="s">
        <v>69</v>
      </c>
      <c r="BRY130">
        <v>140</v>
      </c>
      <c r="BRZ130">
        <v>100</v>
      </c>
      <c r="BSA130">
        <v>20</v>
      </c>
      <c r="BSB130">
        <v>36.700000000000003</v>
      </c>
      <c r="BSJ130" t="s">
        <v>6961</v>
      </c>
      <c r="BSK130" t="s">
        <v>6961</v>
      </c>
      <c r="BSL130" t="s">
        <v>6961</v>
      </c>
      <c r="BSM130" t="s">
        <v>6961</v>
      </c>
      <c r="BST130" s="29">
        <v>0.72916666666666663</v>
      </c>
      <c r="BSU130" s="29">
        <v>0.72916666666666663</v>
      </c>
      <c r="BSV130" s="29">
        <v>0.72916666666666663</v>
      </c>
      <c r="BSW130" s="29">
        <v>0.72916666666666663</v>
      </c>
      <c r="BTD130" t="s">
        <v>69</v>
      </c>
      <c r="BTE130" t="s">
        <v>69</v>
      </c>
      <c r="BTF130" t="s">
        <v>69</v>
      </c>
      <c r="BTG130" t="s">
        <v>69</v>
      </c>
      <c r="BTV130" t="s">
        <v>2808</v>
      </c>
      <c r="BTW130" t="s">
        <v>69</v>
      </c>
      <c r="BTX130" t="s">
        <v>69</v>
      </c>
      <c r="BTY130" t="s">
        <v>69</v>
      </c>
      <c r="BTZ130" t="s">
        <v>69</v>
      </c>
      <c r="BUA130" t="s">
        <v>69</v>
      </c>
      <c r="BUB130" t="s">
        <v>69</v>
      </c>
      <c r="BUC130" t="s">
        <v>69</v>
      </c>
      <c r="BUD130" t="s">
        <v>69</v>
      </c>
      <c r="BUE130" t="s">
        <v>69</v>
      </c>
      <c r="BUF130" t="s">
        <v>69</v>
      </c>
      <c r="BUG130" t="s">
        <v>69</v>
      </c>
      <c r="BUH130" t="s">
        <v>69</v>
      </c>
      <c r="BUI130" t="s">
        <v>69</v>
      </c>
      <c r="BUJ130" t="s">
        <v>69</v>
      </c>
      <c r="BUK130" t="s">
        <v>6961</v>
      </c>
      <c r="BVZ130" t="s">
        <v>69</v>
      </c>
      <c r="BWA130" t="s">
        <v>2808</v>
      </c>
      <c r="BWB130" t="s">
        <v>69</v>
      </c>
      <c r="BWC130" t="s">
        <v>69</v>
      </c>
      <c r="BWD130" t="s">
        <v>69</v>
      </c>
      <c r="BWE130" t="s">
        <v>69</v>
      </c>
      <c r="BWF130" t="s">
        <v>69</v>
      </c>
      <c r="BWG130" t="s">
        <v>69</v>
      </c>
      <c r="BWH130" t="s">
        <v>69</v>
      </c>
      <c r="BWJ130">
        <v>50</v>
      </c>
      <c r="BWK130">
        <v>10</v>
      </c>
      <c r="BWS130" t="s">
        <v>6961</v>
      </c>
      <c r="BWT130" t="s">
        <v>6961</v>
      </c>
      <c r="BXB130" s="29">
        <v>0.82638888888888884</v>
      </c>
      <c r="BXC130" s="29">
        <v>0.82638888888888884</v>
      </c>
      <c r="CGX130" t="s">
        <v>6597</v>
      </c>
      <c r="CGY130">
        <v>23</v>
      </c>
      <c r="CGZ130" t="s">
        <v>6598</v>
      </c>
      <c r="CHA130">
        <v>2711135</v>
      </c>
    </row>
    <row r="131" spans="1:9 1113:1984 2234:2237" x14ac:dyDescent="0.3">
      <c r="A131" t="s">
        <v>6962</v>
      </c>
      <c r="B131" t="s">
        <v>6696</v>
      </c>
      <c r="C131">
        <v>0</v>
      </c>
      <c r="E131" t="s">
        <v>6589</v>
      </c>
      <c r="F131" s="30">
        <v>41582</v>
      </c>
      <c r="G131" t="s">
        <v>6591</v>
      </c>
      <c r="H131" t="s">
        <v>6854</v>
      </c>
      <c r="I131" t="s">
        <v>5079</v>
      </c>
      <c r="APU131" t="s">
        <v>6593</v>
      </c>
      <c r="APV131" t="s">
        <v>6719</v>
      </c>
      <c r="APW131" t="s">
        <v>69</v>
      </c>
      <c r="APX131" t="s">
        <v>69</v>
      </c>
      <c r="APY131" t="s">
        <v>69</v>
      </c>
      <c r="APZ131" t="s">
        <v>69</v>
      </c>
      <c r="AQA131" t="s">
        <v>2808</v>
      </c>
      <c r="AQB131">
        <v>18</v>
      </c>
      <c r="AQC131" t="s">
        <v>22</v>
      </c>
      <c r="AQD131" t="s">
        <v>22</v>
      </c>
      <c r="AQE131" t="s">
        <v>22</v>
      </c>
      <c r="BRN131" t="s">
        <v>69</v>
      </c>
      <c r="BRO131" t="s">
        <v>69</v>
      </c>
      <c r="BRP131" t="s">
        <v>69</v>
      </c>
      <c r="BRQ131" t="s">
        <v>69</v>
      </c>
      <c r="BRR131" t="s">
        <v>69</v>
      </c>
      <c r="BRS131" t="s">
        <v>69</v>
      </c>
      <c r="BRT131" t="s">
        <v>69</v>
      </c>
      <c r="BRU131" t="s">
        <v>69</v>
      </c>
      <c r="BRV131" t="s">
        <v>69</v>
      </c>
      <c r="BRW131" t="s">
        <v>69</v>
      </c>
      <c r="BTD131" t="s">
        <v>69</v>
      </c>
      <c r="BTE131" t="s">
        <v>69</v>
      </c>
      <c r="BTF131" t="s">
        <v>69</v>
      </c>
      <c r="BTG131" t="s">
        <v>69</v>
      </c>
      <c r="BTV131" t="s">
        <v>69</v>
      </c>
      <c r="BTW131" t="s">
        <v>69</v>
      </c>
      <c r="BTX131" t="s">
        <v>69</v>
      </c>
      <c r="BTY131" t="s">
        <v>69</v>
      </c>
      <c r="BTZ131" t="s">
        <v>69</v>
      </c>
      <c r="BUA131" t="s">
        <v>69</v>
      </c>
      <c r="BUB131" t="s">
        <v>69</v>
      </c>
      <c r="BUC131" t="s">
        <v>69</v>
      </c>
      <c r="BUD131" t="s">
        <v>69</v>
      </c>
      <c r="BUE131" t="s">
        <v>69</v>
      </c>
      <c r="BUF131" t="s">
        <v>69</v>
      </c>
      <c r="BUG131" t="s">
        <v>69</v>
      </c>
      <c r="BUH131" t="s">
        <v>69</v>
      </c>
      <c r="BUI131" t="s">
        <v>69</v>
      </c>
      <c r="BUJ131" t="s">
        <v>69</v>
      </c>
      <c r="BVZ131" t="s">
        <v>69</v>
      </c>
      <c r="BWA131" t="s">
        <v>69</v>
      </c>
      <c r="BWB131" t="s">
        <v>69</v>
      </c>
      <c r="BWC131" t="s">
        <v>69</v>
      </c>
      <c r="BWD131" t="s">
        <v>69</v>
      </c>
      <c r="BWE131" t="s">
        <v>69</v>
      </c>
      <c r="BWF131" t="s">
        <v>69</v>
      </c>
      <c r="BWG131" t="s">
        <v>69</v>
      </c>
      <c r="BWH131" t="s">
        <v>69</v>
      </c>
      <c r="CGX131" t="s">
        <v>6597</v>
      </c>
      <c r="CGY131">
        <v>24</v>
      </c>
      <c r="CGZ131" t="s">
        <v>6598</v>
      </c>
      <c r="CHA131">
        <v>2711135</v>
      </c>
    </row>
    <row r="132" spans="1:9 1113:1984 2234:2237" x14ac:dyDescent="0.3">
      <c r="A132" t="s">
        <v>6963</v>
      </c>
      <c r="B132" t="s">
        <v>6696</v>
      </c>
      <c r="C132">
        <v>0</v>
      </c>
      <c r="E132" t="s">
        <v>6589</v>
      </c>
      <c r="F132" s="30">
        <v>41582</v>
      </c>
      <c r="G132" t="s">
        <v>6591</v>
      </c>
      <c r="H132" t="s">
        <v>6854</v>
      </c>
      <c r="I132" t="s">
        <v>5079</v>
      </c>
      <c r="APU132" t="s">
        <v>6593</v>
      </c>
      <c r="APV132" t="s">
        <v>6594</v>
      </c>
      <c r="APW132" t="s">
        <v>69</v>
      </c>
      <c r="APX132" t="s">
        <v>69</v>
      </c>
      <c r="APY132" t="s">
        <v>2808</v>
      </c>
      <c r="APZ132" t="s">
        <v>69</v>
      </c>
      <c r="AQA132" t="s">
        <v>69</v>
      </c>
      <c r="AQB132">
        <v>27</v>
      </c>
      <c r="AQC132" t="s">
        <v>236</v>
      </c>
      <c r="AQD132" t="s">
        <v>240</v>
      </c>
      <c r="AQE132" t="s">
        <v>246</v>
      </c>
      <c r="AVW132" t="s">
        <v>21</v>
      </c>
      <c r="AVX132" t="s">
        <v>6964</v>
      </c>
      <c r="AVY132" t="s">
        <v>27</v>
      </c>
      <c r="AVZ132" s="29">
        <v>0.63888888888888895</v>
      </c>
      <c r="AWA132" t="s">
        <v>22</v>
      </c>
      <c r="AWC132" t="s">
        <v>6618</v>
      </c>
      <c r="AWD132" t="s">
        <v>69</v>
      </c>
      <c r="AWE132" t="s">
        <v>69</v>
      </c>
      <c r="AWF132" t="s">
        <v>69</v>
      </c>
      <c r="AWG132" t="s">
        <v>69</v>
      </c>
      <c r="AWH132" t="s">
        <v>69</v>
      </c>
      <c r="AWI132" t="s">
        <v>2808</v>
      </c>
      <c r="AXE132" t="s">
        <v>349</v>
      </c>
      <c r="AXG132" t="s">
        <v>22</v>
      </c>
      <c r="BRN132" t="s">
        <v>69</v>
      </c>
      <c r="BRO132" t="s">
        <v>69</v>
      </c>
      <c r="BRP132" t="s">
        <v>69</v>
      </c>
      <c r="BRQ132" t="s">
        <v>69</v>
      </c>
      <c r="BRR132" t="s">
        <v>69</v>
      </c>
      <c r="BRS132" t="s">
        <v>69</v>
      </c>
      <c r="BRT132" t="s">
        <v>69</v>
      </c>
      <c r="BRU132" t="s">
        <v>69</v>
      </c>
      <c r="BRV132" t="s">
        <v>69</v>
      </c>
      <c r="BRW132" t="s">
        <v>69</v>
      </c>
      <c r="BRX132">
        <v>80</v>
      </c>
      <c r="BRY132">
        <v>140</v>
      </c>
      <c r="BRZ132">
        <v>80</v>
      </c>
      <c r="BSA132">
        <v>20</v>
      </c>
      <c r="BSB132">
        <v>36</v>
      </c>
      <c r="BSI132" t="s">
        <v>6964</v>
      </c>
      <c r="BSJ132" t="s">
        <v>6964</v>
      </c>
      <c r="BSK132" t="s">
        <v>6964</v>
      </c>
      <c r="BSL132" t="s">
        <v>6964</v>
      </c>
      <c r="BSM132" t="s">
        <v>6964</v>
      </c>
      <c r="BSS132" s="29">
        <v>0.64236111111111105</v>
      </c>
      <c r="BST132" s="29">
        <v>0.64236111111111105</v>
      </c>
      <c r="BSU132" s="29">
        <v>0.64236111111111105</v>
      </c>
      <c r="BSV132" s="29">
        <v>0.64236111111111105</v>
      </c>
      <c r="BSW132" s="29">
        <v>0.64236111111111105</v>
      </c>
      <c r="BTD132" t="s">
        <v>69</v>
      </c>
      <c r="BTE132" t="s">
        <v>69</v>
      </c>
      <c r="BTF132" t="s">
        <v>69</v>
      </c>
      <c r="BTG132" t="s">
        <v>69</v>
      </c>
      <c r="BTV132" t="s">
        <v>69</v>
      </c>
      <c r="BTW132" t="s">
        <v>69</v>
      </c>
      <c r="BTX132" t="s">
        <v>69</v>
      </c>
      <c r="BTY132" t="s">
        <v>69</v>
      </c>
      <c r="BTZ132" t="s">
        <v>69</v>
      </c>
      <c r="BUA132" t="s">
        <v>69</v>
      </c>
      <c r="BUB132" t="s">
        <v>69</v>
      </c>
      <c r="BUC132" t="s">
        <v>69</v>
      </c>
      <c r="BUD132" t="s">
        <v>69</v>
      </c>
      <c r="BUE132" t="s">
        <v>69</v>
      </c>
      <c r="BUF132" t="s">
        <v>69</v>
      </c>
      <c r="BUG132" t="s">
        <v>69</v>
      </c>
      <c r="BUH132" t="s">
        <v>69</v>
      </c>
      <c r="BUI132" t="s">
        <v>69</v>
      </c>
      <c r="BUJ132" t="s">
        <v>69</v>
      </c>
      <c r="BUL132">
        <v>147</v>
      </c>
      <c r="BVA132" t="s">
        <v>6964</v>
      </c>
      <c r="BVL132" s="29">
        <v>0.21249999999999999</v>
      </c>
      <c r="BVW132" t="s">
        <v>6965</v>
      </c>
      <c r="BVX132" t="s">
        <v>6940</v>
      </c>
      <c r="BVZ132" t="s">
        <v>69</v>
      </c>
      <c r="BWA132" t="s">
        <v>2808</v>
      </c>
      <c r="BWB132" t="s">
        <v>69</v>
      </c>
      <c r="BWC132" t="s">
        <v>69</v>
      </c>
      <c r="BWD132" t="s">
        <v>69</v>
      </c>
      <c r="BWE132" t="s">
        <v>69</v>
      </c>
      <c r="BWF132" t="s">
        <v>2808</v>
      </c>
      <c r="BWG132" t="s">
        <v>2808</v>
      </c>
      <c r="BWH132" t="s">
        <v>69</v>
      </c>
      <c r="BWJ132">
        <v>50</v>
      </c>
      <c r="BWO132" t="s">
        <v>6966</v>
      </c>
      <c r="BWP132">
        <v>250</v>
      </c>
      <c r="BWS132" t="s">
        <v>6964</v>
      </c>
      <c r="BWX132" t="s">
        <v>6964</v>
      </c>
      <c r="BWY132" t="s">
        <v>6964</v>
      </c>
      <c r="BXB132" s="29">
        <v>0.125</v>
      </c>
      <c r="BXG132" s="29">
        <v>8.3333333333333329E-2</v>
      </c>
      <c r="BXH132" s="29">
        <v>0.25</v>
      </c>
      <c r="CGX132" t="s">
        <v>6597</v>
      </c>
      <c r="CGY132">
        <v>25</v>
      </c>
      <c r="CGZ132" t="s">
        <v>6598</v>
      </c>
      <c r="CHA132">
        <v>2711135</v>
      </c>
    </row>
    <row r="133" spans="1:9 1113:1984 2234:2237" x14ac:dyDescent="0.3">
      <c r="A133" t="s">
        <v>6967</v>
      </c>
      <c r="B133" t="s">
        <v>6696</v>
      </c>
      <c r="C133">
        <v>0</v>
      </c>
      <c r="E133" t="s">
        <v>6589</v>
      </c>
      <c r="F133" t="s">
        <v>6968</v>
      </c>
      <c r="G133" t="s">
        <v>6591</v>
      </c>
      <c r="H133" t="s">
        <v>6854</v>
      </c>
      <c r="I133" t="s">
        <v>5079</v>
      </c>
      <c r="APU133" t="s">
        <v>6593</v>
      </c>
      <c r="APV133" t="s">
        <v>6594</v>
      </c>
      <c r="APW133" t="s">
        <v>69</v>
      </c>
      <c r="APX133" t="s">
        <v>69</v>
      </c>
      <c r="APY133" t="s">
        <v>2808</v>
      </c>
      <c r="APZ133" t="s">
        <v>69</v>
      </c>
      <c r="AQA133" t="s">
        <v>69</v>
      </c>
      <c r="AQB133">
        <v>27</v>
      </c>
      <c r="AQC133" t="s">
        <v>236</v>
      </c>
      <c r="AQD133" t="s">
        <v>241</v>
      </c>
      <c r="AQE133" t="s">
        <v>247</v>
      </c>
      <c r="AVW133" t="s">
        <v>21</v>
      </c>
      <c r="AVX133" t="s">
        <v>6969</v>
      </c>
      <c r="AVY133" t="s">
        <v>27</v>
      </c>
      <c r="AVZ133" s="29">
        <v>0.55555555555555558</v>
      </c>
      <c r="AWA133" t="s">
        <v>254</v>
      </c>
      <c r="AWB133">
        <v>394</v>
      </c>
      <c r="AWC133" t="s">
        <v>6618</v>
      </c>
      <c r="AWD133" t="s">
        <v>69</v>
      </c>
      <c r="AWE133" t="s">
        <v>69</v>
      </c>
      <c r="AWF133" t="s">
        <v>69</v>
      </c>
      <c r="AWG133" t="s">
        <v>69</v>
      </c>
      <c r="AWH133" t="s">
        <v>69</v>
      </c>
      <c r="AWI133" t="s">
        <v>2808</v>
      </c>
      <c r="AXE133" t="s">
        <v>512</v>
      </c>
      <c r="AXG133" t="s">
        <v>273</v>
      </c>
      <c r="AXR133" t="s">
        <v>12</v>
      </c>
      <c r="AXS133" t="s">
        <v>6970</v>
      </c>
      <c r="AXT133" t="s">
        <v>27</v>
      </c>
      <c r="AXU133" s="29">
        <v>0.33333333333333331</v>
      </c>
      <c r="BRN133" t="s">
        <v>69</v>
      </c>
      <c r="BRO133" t="s">
        <v>69</v>
      </c>
      <c r="BRP133" t="s">
        <v>69</v>
      </c>
      <c r="BRQ133" t="s">
        <v>69</v>
      </c>
      <c r="BRR133" t="s">
        <v>69</v>
      </c>
      <c r="BRS133" t="s">
        <v>69</v>
      </c>
      <c r="BRT133" t="s">
        <v>69</v>
      </c>
      <c r="BRU133" t="s">
        <v>69</v>
      </c>
      <c r="BRV133" t="s">
        <v>69</v>
      </c>
      <c r="BRW133" t="s">
        <v>69</v>
      </c>
      <c r="BRX133">
        <v>86</v>
      </c>
      <c r="BRY133">
        <v>130</v>
      </c>
      <c r="BRZ133">
        <v>77</v>
      </c>
      <c r="BSA133">
        <v>22</v>
      </c>
      <c r="BSB133">
        <v>37</v>
      </c>
      <c r="BSI133" t="s">
        <v>6969</v>
      </c>
      <c r="BSJ133" t="s">
        <v>6969</v>
      </c>
      <c r="BSK133" t="s">
        <v>6969</v>
      </c>
      <c r="BSL133" t="s">
        <v>6969</v>
      </c>
      <c r="BSM133" t="s">
        <v>6969</v>
      </c>
      <c r="BSS133" s="29">
        <v>0.55555555555555558</v>
      </c>
      <c r="BST133" s="29">
        <v>0.55555555555555558</v>
      </c>
      <c r="BSU133" s="29">
        <v>0.55555555555555558</v>
      </c>
      <c r="BSV133" s="29">
        <v>0.55555555555555558</v>
      </c>
      <c r="BSW133" s="29">
        <v>0.55555555555555558</v>
      </c>
      <c r="BTD133" t="s">
        <v>69</v>
      </c>
      <c r="BTE133" t="s">
        <v>69</v>
      </c>
      <c r="BTF133" t="s">
        <v>69</v>
      </c>
      <c r="BTG133" t="s">
        <v>69</v>
      </c>
      <c r="BTV133" t="s">
        <v>69</v>
      </c>
      <c r="BTW133" t="s">
        <v>69</v>
      </c>
      <c r="BTX133" t="s">
        <v>69</v>
      </c>
      <c r="BTY133" t="s">
        <v>69</v>
      </c>
      <c r="BTZ133" t="s">
        <v>69</v>
      </c>
      <c r="BUA133" t="s">
        <v>69</v>
      </c>
      <c r="BUB133" t="s">
        <v>69</v>
      </c>
      <c r="BUC133" t="s">
        <v>69</v>
      </c>
      <c r="BUD133" t="s">
        <v>69</v>
      </c>
      <c r="BUE133" t="s">
        <v>69</v>
      </c>
      <c r="BUF133" t="s">
        <v>69</v>
      </c>
      <c r="BUG133" t="s">
        <v>69</v>
      </c>
      <c r="BUH133" t="s">
        <v>69</v>
      </c>
      <c r="BUI133" t="s">
        <v>69</v>
      </c>
      <c r="BUJ133" t="s">
        <v>69</v>
      </c>
      <c r="BUL133">
        <v>158</v>
      </c>
      <c r="BVA133" t="s">
        <v>6969</v>
      </c>
      <c r="BVW133" t="s">
        <v>6940</v>
      </c>
      <c r="BVZ133" t="s">
        <v>69</v>
      </c>
      <c r="BWA133" t="s">
        <v>69</v>
      </c>
      <c r="BWB133" t="s">
        <v>69</v>
      </c>
      <c r="BWC133" t="s">
        <v>69</v>
      </c>
      <c r="BWD133" t="s">
        <v>69</v>
      </c>
      <c r="BWE133" t="s">
        <v>69</v>
      </c>
      <c r="BWF133" t="s">
        <v>2808</v>
      </c>
      <c r="BWG133" t="s">
        <v>69</v>
      </c>
      <c r="BWH133" t="s">
        <v>69</v>
      </c>
      <c r="BWO133" t="s">
        <v>6966</v>
      </c>
      <c r="BWX133" t="s">
        <v>6969</v>
      </c>
      <c r="BXG133" s="29">
        <v>0.55555555555555558</v>
      </c>
      <c r="CGX133" t="s">
        <v>6597</v>
      </c>
      <c r="CGY133">
        <v>26</v>
      </c>
      <c r="CGZ133" t="s">
        <v>6598</v>
      </c>
      <c r="CHA133">
        <v>2711135</v>
      </c>
    </row>
    <row r="134" spans="1:9 1113:1984 2234:2237" x14ac:dyDescent="0.3">
      <c r="A134" t="s">
        <v>6971</v>
      </c>
      <c r="B134" t="s">
        <v>6696</v>
      </c>
      <c r="C134">
        <v>0</v>
      </c>
      <c r="E134" t="s">
        <v>6589</v>
      </c>
      <c r="F134" s="30">
        <v>41582</v>
      </c>
      <c r="G134" t="s">
        <v>6591</v>
      </c>
      <c r="H134" t="s">
        <v>6854</v>
      </c>
      <c r="I134" t="s">
        <v>5079</v>
      </c>
      <c r="APU134" t="s">
        <v>6593</v>
      </c>
      <c r="APV134" t="s">
        <v>6594</v>
      </c>
      <c r="APW134" t="s">
        <v>69</v>
      </c>
      <c r="APX134" t="s">
        <v>69</v>
      </c>
      <c r="APY134" t="s">
        <v>2808</v>
      </c>
      <c r="APZ134" t="s">
        <v>69</v>
      </c>
      <c r="AQA134" t="s">
        <v>69</v>
      </c>
      <c r="AQB134">
        <v>13</v>
      </c>
      <c r="AQC134" t="s">
        <v>236</v>
      </c>
      <c r="AQD134" t="s">
        <v>240</v>
      </c>
      <c r="AQE134" t="s">
        <v>247</v>
      </c>
      <c r="AVW134" t="s">
        <v>21</v>
      </c>
      <c r="AVX134" t="s">
        <v>6972</v>
      </c>
      <c r="AVY134" t="s">
        <v>27</v>
      </c>
      <c r="AVZ134" s="29">
        <v>4.1666666666666664E-2</v>
      </c>
      <c r="AWA134" t="s">
        <v>254</v>
      </c>
      <c r="AWB134">
        <v>38</v>
      </c>
      <c r="AWC134" t="s">
        <v>6618</v>
      </c>
      <c r="AWD134" t="s">
        <v>69</v>
      </c>
      <c r="AWE134" t="s">
        <v>69</v>
      </c>
      <c r="AWF134" t="s">
        <v>69</v>
      </c>
      <c r="AWG134" t="s">
        <v>69</v>
      </c>
      <c r="AWH134" t="s">
        <v>69</v>
      </c>
      <c r="AWI134" t="s">
        <v>2808</v>
      </c>
      <c r="AXE134" t="s">
        <v>512</v>
      </c>
      <c r="AXG134" t="s">
        <v>22</v>
      </c>
      <c r="BRN134" t="s">
        <v>2808</v>
      </c>
      <c r="BRO134" t="s">
        <v>69</v>
      </c>
      <c r="BRP134" t="s">
        <v>69</v>
      </c>
      <c r="BRQ134" t="s">
        <v>69</v>
      </c>
      <c r="BRR134" t="s">
        <v>69</v>
      </c>
      <c r="BRS134" t="s">
        <v>69</v>
      </c>
      <c r="BRT134" t="s">
        <v>69</v>
      </c>
      <c r="BRU134" t="s">
        <v>69</v>
      </c>
      <c r="BRV134" t="s">
        <v>69</v>
      </c>
      <c r="BRW134" t="s">
        <v>69</v>
      </c>
      <c r="BRX134">
        <v>78</v>
      </c>
      <c r="BRY134">
        <v>140</v>
      </c>
      <c r="BRZ134">
        <v>100</v>
      </c>
      <c r="BSA134">
        <v>18</v>
      </c>
      <c r="BSB134">
        <v>36</v>
      </c>
      <c r="BSI134" t="s">
        <v>6972</v>
      </c>
      <c r="BSJ134" t="s">
        <v>6972</v>
      </c>
      <c r="BSK134" t="s">
        <v>6972</v>
      </c>
      <c r="BSL134" t="s">
        <v>6972</v>
      </c>
      <c r="BSM134" t="s">
        <v>6972</v>
      </c>
      <c r="BSS134" s="29">
        <v>4.1666666666666664E-2</v>
      </c>
      <c r="BST134" s="29">
        <v>4.1666666666666664E-2</v>
      </c>
      <c r="BSU134" s="29">
        <v>4.1666666666666664E-2</v>
      </c>
      <c r="BSV134" s="29">
        <v>4.1666666666666664E-2</v>
      </c>
      <c r="BSW134" s="29">
        <v>4.1666666666666664E-2</v>
      </c>
      <c r="BTD134" t="s">
        <v>69</v>
      </c>
      <c r="BTE134" t="s">
        <v>69</v>
      </c>
      <c r="BTF134" t="s">
        <v>69</v>
      </c>
      <c r="BTG134" t="s">
        <v>69</v>
      </c>
      <c r="BTV134" t="s">
        <v>69</v>
      </c>
      <c r="BTW134" t="s">
        <v>69</v>
      </c>
      <c r="BTX134" t="s">
        <v>69</v>
      </c>
      <c r="BTY134" t="s">
        <v>69</v>
      </c>
      <c r="BTZ134" t="s">
        <v>69</v>
      </c>
      <c r="BUA134" t="s">
        <v>69</v>
      </c>
      <c r="BUB134" t="s">
        <v>69</v>
      </c>
      <c r="BUC134" t="s">
        <v>69</v>
      </c>
      <c r="BUD134" t="s">
        <v>69</v>
      </c>
      <c r="BUE134" t="s">
        <v>69</v>
      </c>
      <c r="BUF134" t="s">
        <v>69</v>
      </c>
      <c r="BUG134" t="s">
        <v>69</v>
      </c>
      <c r="BUH134" t="s">
        <v>69</v>
      </c>
      <c r="BUI134" t="s">
        <v>69</v>
      </c>
      <c r="BUJ134" t="s">
        <v>69</v>
      </c>
      <c r="BUL134">
        <v>204</v>
      </c>
      <c r="BVA134" t="s">
        <v>6973</v>
      </c>
      <c r="BVL134" s="29">
        <v>0.41111111111111115</v>
      </c>
      <c r="BVV134" t="s">
        <v>6940</v>
      </c>
      <c r="BVW134" t="s">
        <v>6806</v>
      </c>
      <c r="BVZ134" t="s">
        <v>2808</v>
      </c>
      <c r="BWA134" t="s">
        <v>2808</v>
      </c>
      <c r="BWB134" t="s">
        <v>69</v>
      </c>
      <c r="BWC134" t="s">
        <v>69</v>
      </c>
      <c r="BWD134" t="s">
        <v>69</v>
      </c>
      <c r="BWE134" t="s">
        <v>2808</v>
      </c>
      <c r="BWF134" t="s">
        <v>2808</v>
      </c>
      <c r="BWG134" t="s">
        <v>69</v>
      </c>
      <c r="BWH134" t="s">
        <v>69</v>
      </c>
      <c r="BWI134">
        <v>10</v>
      </c>
      <c r="BWJ134">
        <v>50</v>
      </c>
      <c r="BWN134">
        <v>250</v>
      </c>
      <c r="BWO134" t="s">
        <v>6751</v>
      </c>
      <c r="BWR134" t="s">
        <v>6972</v>
      </c>
      <c r="BWS134" t="s">
        <v>6972</v>
      </c>
      <c r="BWW134" t="s">
        <v>6972</v>
      </c>
      <c r="BWX134" t="s">
        <v>6972</v>
      </c>
      <c r="BXA134" s="29">
        <v>0.34791666666666665</v>
      </c>
      <c r="BXB134" s="29">
        <v>0.34791666666666665</v>
      </c>
      <c r="BXF134" s="29">
        <v>0.34791666666666665</v>
      </c>
      <c r="BXG134" s="29">
        <v>0.34791666666666665</v>
      </c>
      <c r="CGX134" t="s">
        <v>6597</v>
      </c>
      <c r="CGY134">
        <v>27</v>
      </c>
      <c r="CGZ134" t="s">
        <v>6598</v>
      </c>
      <c r="CHA134">
        <v>2711135</v>
      </c>
    </row>
    <row r="135" spans="1:9 1113:1984 2234:2237" x14ac:dyDescent="0.3">
      <c r="A135" t="s">
        <v>6974</v>
      </c>
      <c r="B135" t="s">
        <v>6696</v>
      </c>
      <c r="C135">
        <v>0</v>
      </c>
      <c r="E135" t="s">
        <v>6589</v>
      </c>
      <c r="F135" s="30">
        <v>41582</v>
      </c>
      <c r="G135" t="s">
        <v>6591</v>
      </c>
      <c r="H135" t="s">
        <v>6854</v>
      </c>
      <c r="I135" t="s">
        <v>5079</v>
      </c>
      <c r="APU135" t="s">
        <v>6593</v>
      </c>
      <c r="APV135" t="s">
        <v>6594</v>
      </c>
      <c r="APW135" t="s">
        <v>69</v>
      </c>
      <c r="APX135" t="s">
        <v>69</v>
      </c>
      <c r="APY135" t="s">
        <v>2808</v>
      </c>
      <c r="APZ135" t="s">
        <v>69</v>
      </c>
      <c r="AQA135" t="s">
        <v>69</v>
      </c>
      <c r="AQB135">
        <v>30</v>
      </c>
      <c r="AQC135" t="s">
        <v>236</v>
      </c>
      <c r="AQD135" t="s">
        <v>241</v>
      </c>
      <c r="AQE135" t="s">
        <v>22</v>
      </c>
      <c r="AVW135" t="s">
        <v>21</v>
      </c>
      <c r="AVX135" t="s">
        <v>6975</v>
      </c>
      <c r="AVY135" t="s">
        <v>27</v>
      </c>
      <c r="AVZ135" s="29">
        <v>0.36805555555555558</v>
      </c>
      <c r="AWA135" t="s">
        <v>254</v>
      </c>
      <c r="AWB135">
        <v>36</v>
      </c>
      <c r="AWC135" t="s">
        <v>6618</v>
      </c>
      <c r="AWD135" t="s">
        <v>69</v>
      </c>
      <c r="AWE135" t="s">
        <v>69</v>
      </c>
      <c r="AWF135" t="s">
        <v>69</v>
      </c>
      <c r="AWG135" t="s">
        <v>69</v>
      </c>
      <c r="AWH135" t="s">
        <v>69</v>
      </c>
      <c r="AWI135" t="s">
        <v>2808</v>
      </c>
      <c r="AXD135" t="s">
        <v>69</v>
      </c>
      <c r="AXE135" t="s">
        <v>349</v>
      </c>
      <c r="AXG135" t="s">
        <v>22</v>
      </c>
      <c r="BRN135" t="s">
        <v>69</v>
      </c>
      <c r="BRO135" t="s">
        <v>69</v>
      </c>
      <c r="BRP135" t="s">
        <v>69</v>
      </c>
      <c r="BRQ135" t="s">
        <v>69</v>
      </c>
      <c r="BRR135" t="s">
        <v>69</v>
      </c>
      <c r="BRS135" t="s">
        <v>69</v>
      </c>
      <c r="BRT135" t="s">
        <v>69</v>
      </c>
      <c r="BRU135" t="s">
        <v>69</v>
      </c>
      <c r="BRV135" t="s">
        <v>69</v>
      </c>
      <c r="BRW135" t="s">
        <v>69</v>
      </c>
      <c r="BRX135">
        <v>80</v>
      </c>
      <c r="BRY135">
        <v>110</v>
      </c>
      <c r="BRZ135">
        <v>70</v>
      </c>
      <c r="BSA135">
        <v>20</v>
      </c>
      <c r="BSB135">
        <v>36</v>
      </c>
      <c r="BSI135" t="s">
        <v>6976</v>
      </c>
      <c r="BSJ135" t="s">
        <v>6976</v>
      </c>
      <c r="BSK135" t="s">
        <v>6976</v>
      </c>
      <c r="BSL135" t="s">
        <v>6976</v>
      </c>
      <c r="BSM135" t="s">
        <v>6976</v>
      </c>
      <c r="BSS135" s="29">
        <v>0.36458333333333331</v>
      </c>
      <c r="BST135" s="29">
        <v>0.36458333333333331</v>
      </c>
      <c r="BSU135" s="29">
        <v>0.36458333333333331</v>
      </c>
      <c r="BSV135" s="29">
        <v>0.36458333333333331</v>
      </c>
      <c r="BSW135" s="29">
        <v>0.36458333333333331</v>
      </c>
      <c r="BTD135" t="s">
        <v>69</v>
      </c>
      <c r="BTE135" t="s">
        <v>69</v>
      </c>
      <c r="BTF135" t="s">
        <v>69</v>
      </c>
      <c r="BTG135" t="s">
        <v>69</v>
      </c>
      <c r="BTV135" t="s">
        <v>69</v>
      </c>
      <c r="BTW135" t="s">
        <v>69</v>
      </c>
      <c r="BTX135" t="s">
        <v>69</v>
      </c>
      <c r="BTY135" t="s">
        <v>69</v>
      </c>
      <c r="BTZ135" t="s">
        <v>69</v>
      </c>
      <c r="BUA135" t="s">
        <v>69</v>
      </c>
      <c r="BUB135" t="s">
        <v>69</v>
      </c>
      <c r="BUC135" t="s">
        <v>69</v>
      </c>
      <c r="BUD135" t="s">
        <v>69</v>
      </c>
      <c r="BUE135" t="s">
        <v>69</v>
      </c>
      <c r="BUF135" t="s">
        <v>69</v>
      </c>
      <c r="BUG135" t="s">
        <v>69</v>
      </c>
      <c r="BUH135" t="s">
        <v>69</v>
      </c>
      <c r="BUI135" t="s">
        <v>69</v>
      </c>
      <c r="BUJ135" t="s">
        <v>69</v>
      </c>
      <c r="BUL135">
        <v>177</v>
      </c>
      <c r="BUV135" t="s">
        <v>6977</v>
      </c>
      <c r="BUZ135" t="s">
        <v>6976</v>
      </c>
      <c r="BVA135" t="s">
        <v>6976</v>
      </c>
      <c r="BVL135" s="29">
        <v>0.47222222222222227</v>
      </c>
      <c r="BVW135" t="s">
        <v>6978</v>
      </c>
      <c r="BVX135" t="s">
        <v>6940</v>
      </c>
      <c r="BVZ135" t="s">
        <v>69</v>
      </c>
      <c r="BWA135" t="s">
        <v>2808</v>
      </c>
      <c r="BWB135" t="s">
        <v>69</v>
      </c>
      <c r="BWC135" t="s">
        <v>69</v>
      </c>
      <c r="BWD135" t="s">
        <v>69</v>
      </c>
      <c r="BWE135" t="s">
        <v>69</v>
      </c>
      <c r="BWF135" t="s">
        <v>2808</v>
      </c>
      <c r="BWG135" t="s">
        <v>2808</v>
      </c>
      <c r="BWH135" t="s">
        <v>69</v>
      </c>
      <c r="BWJ135">
        <v>50</v>
      </c>
      <c r="BWO135" t="s">
        <v>6780</v>
      </c>
      <c r="BWP135" t="s">
        <v>6780</v>
      </c>
      <c r="BWS135" t="s">
        <v>6976</v>
      </c>
      <c r="BWX135" t="s">
        <v>6976</v>
      </c>
      <c r="BWY135" t="s">
        <v>6976</v>
      </c>
      <c r="BXB135" s="29">
        <v>8.3333333333333329E-2</v>
      </c>
      <c r="CGX135" t="s">
        <v>6597</v>
      </c>
      <c r="CGY135">
        <v>28</v>
      </c>
      <c r="CGZ135" t="s">
        <v>6598</v>
      </c>
      <c r="CHA135">
        <v>2711135</v>
      </c>
    </row>
    <row r="136" spans="1:9 1113:1984 2234:2237" x14ac:dyDescent="0.3">
      <c r="A136" t="s">
        <v>6979</v>
      </c>
      <c r="B136" t="s">
        <v>6588</v>
      </c>
      <c r="C136">
        <v>0</v>
      </c>
      <c r="E136" t="s">
        <v>6813</v>
      </c>
      <c r="F136" t="s">
        <v>6590</v>
      </c>
      <c r="G136" t="s">
        <v>6591</v>
      </c>
      <c r="H136" t="s">
        <v>6861</v>
      </c>
      <c r="I136" t="s">
        <v>5058</v>
      </c>
      <c r="APU136" t="s">
        <v>6593</v>
      </c>
      <c r="APV136" t="s">
        <v>6601</v>
      </c>
      <c r="APW136" t="s">
        <v>69</v>
      </c>
      <c r="APX136" t="s">
        <v>2808</v>
      </c>
      <c r="APY136" t="s">
        <v>69</v>
      </c>
      <c r="APZ136" t="s">
        <v>69</v>
      </c>
      <c r="AQA136" t="s">
        <v>69</v>
      </c>
      <c r="AQB136">
        <v>27</v>
      </c>
      <c r="AQC136" t="s">
        <v>22</v>
      </c>
      <c r="AQD136" t="s">
        <v>22</v>
      </c>
      <c r="AQE136" t="s">
        <v>22</v>
      </c>
      <c r="ATA136" t="s">
        <v>21</v>
      </c>
      <c r="ATB136" t="s">
        <v>6980</v>
      </c>
      <c r="ATC136" t="s">
        <v>22</v>
      </c>
      <c r="ATE136" t="s">
        <v>254</v>
      </c>
      <c r="ATF136">
        <v>12</v>
      </c>
      <c r="ATG136" t="s">
        <v>6595</v>
      </c>
      <c r="ATH136" t="s">
        <v>69</v>
      </c>
      <c r="ATI136" t="s">
        <v>69</v>
      </c>
      <c r="ATJ136" t="s">
        <v>69</v>
      </c>
      <c r="ATK136" t="s">
        <v>69</v>
      </c>
      <c r="ATL136" t="s">
        <v>2808</v>
      </c>
      <c r="ATM136" t="s">
        <v>69</v>
      </c>
      <c r="ATO136" t="s">
        <v>274</v>
      </c>
      <c r="ATQ136" t="s">
        <v>6981</v>
      </c>
      <c r="ATR136" t="s">
        <v>69</v>
      </c>
      <c r="ATS136" t="s">
        <v>69</v>
      </c>
      <c r="ATT136" t="s">
        <v>2808</v>
      </c>
      <c r="ATU136" t="s">
        <v>69</v>
      </c>
      <c r="ATV136" t="s">
        <v>2808</v>
      </c>
      <c r="ATW136" t="s">
        <v>6862</v>
      </c>
      <c r="ATX136" t="s">
        <v>69</v>
      </c>
      <c r="BHM136" t="s">
        <v>69</v>
      </c>
      <c r="BHN136" t="s">
        <v>69</v>
      </c>
      <c r="BHO136" t="s">
        <v>69</v>
      </c>
      <c r="BHP136" t="s">
        <v>69</v>
      </c>
      <c r="BHQ136" t="s">
        <v>69</v>
      </c>
      <c r="BHR136" t="s">
        <v>69</v>
      </c>
      <c r="BHS136" t="s">
        <v>69</v>
      </c>
      <c r="BHT136" t="s">
        <v>69</v>
      </c>
      <c r="BIW136" t="s">
        <v>69</v>
      </c>
      <c r="BIX136" t="s">
        <v>69</v>
      </c>
      <c r="BIY136" t="s">
        <v>69</v>
      </c>
      <c r="BIZ136" t="s">
        <v>69</v>
      </c>
      <c r="BJA136" t="s">
        <v>69</v>
      </c>
      <c r="BJB136" t="s">
        <v>69</v>
      </c>
      <c r="BJC136" t="s">
        <v>69</v>
      </c>
      <c r="CGX136" t="s">
        <v>6597</v>
      </c>
      <c r="CGY136">
        <v>1</v>
      </c>
      <c r="CGZ136" t="s">
        <v>6598</v>
      </c>
      <c r="CHA136">
        <v>3084569</v>
      </c>
    </row>
    <row r="137" spans="1:9 1113:1984 2234:2237" x14ac:dyDescent="0.3">
      <c r="A137" t="s">
        <v>6982</v>
      </c>
      <c r="B137" t="s">
        <v>6588</v>
      </c>
      <c r="C137">
        <v>0</v>
      </c>
      <c r="E137" t="s">
        <v>6813</v>
      </c>
      <c r="F137" t="s">
        <v>6590</v>
      </c>
      <c r="G137" t="s">
        <v>6591</v>
      </c>
      <c r="H137" t="s">
        <v>6861</v>
      </c>
      <c r="I137" t="s">
        <v>5058</v>
      </c>
      <c r="APU137" t="s">
        <v>6593</v>
      </c>
      <c r="APV137" t="s">
        <v>6601</v>
      </c>
      <c r="APW137" t="s">
        <v>69</v>
      </c>
      <c r="APX137" t="s">
        <v>2808</v>
      </c>
      <c r="APY137" t="s">
        <v>69</v>
      </c>
      <c r="APZ137" t="s">
        <v>69</v>
      </c>
      <c r="AQA137" t="s">
        <v>69</v>
      </c>
      <c r="AQB137">
        <v>33</v>
      </c>
      <c r="AQC137" t="s">
        <v>22</v>
      </c>
      <c r="AQD137" t="s">
        <v>22</v>
      </c>
      <c r="AQE137" t="s">
        <v>22</v>
      </c>
      <c r="ATA137" t="s">
        <v>21</v>
      </c>
      <c r="ATB137" t="s">
        <v>6688</v>
      </c>
      <c r="ATC137" t="s">
        <v>22</v>
      </c>
      <c r="ATE137" t="s">
        <v>254</v>
      </c>
      <c r="ATF137">
        <v>39</v>
      </c>
      <c r="ATG137" t="s">
        <v>6595</v>
      </c>
      <c r="ATH137" t="s">
        <v>69</v>
      </c>
      <c r="ATI137" t="s">
        <v>69</v>
      </c>
      <c r="ATJ137" t="s">
        <v>69</v>
      </c>
      <c r="ATK137" t="s">
        <v>69</v>
      </c>
      <c r="ATL137" t="s">
        <v>2808</v>
      </c>
      <c r="ATM137" t="s">
        <v>69</v>
      </c>
      <c r="ATO137" t="s">
        <v>274</v>
      </c>
      <c r="ATQ137">
        <v>99</v>
      </c>
      <c r="ATR137" t="s">
        <v>69</v>
      </c>
      <c r="ATS137" t="s">
        <v>69</v>
      </c>
      <c r="ATT137" t="s">
        <v>69</v>
      </c>
      <c r="ATU137" t="s">
        <v>69</v>
      </c>
      <c r="ATV137" t="s">
        <v>2808</v>
      </c>
      <c r="ATW137" t="s">
        <v>6983</v>
      </c>
      <c r="ATX137" t="s">
        <v>69</v>
      </c>
      <c r="BHM137" t="s">
        <v>69</v>
      </c>
      <c r="BHN137" t="s">
        <v>69</v>
      </c>
      <c r="BHO137" t="s">
        <v>69</v>
      </c>
      <c r="BHP137" t="s">
        <v>69</v>
      </c>
      <c r="BHQ137" t="s">
        <v>69</v>
      </c>
      <c r="BHR137" t="s">
        <v>69</v>
      </c>
      <c r="BHS137" t="s">
        <v>69</v>
      </c>
      <c r="BHT137" t="s">
        <v>69</v>
      </c>
      <c r="BHU137">
        <v>70</v>
      </c>
      <c r="BHV137">
        <v>100</v>
      </c>
      <c r="BHW137">
        <v>70</v>
      </c>
      <c r="BHX137">
        <v>22</v>
      </c>
      <c r="BHY137">
        <v>36.5</v>
      </c>
      <c r="BIC137" t="s">
        <v>6688</v>
      </c>
      <c r="BID137" t="s">
        <v>6688</v>
      </c>
      <c r="BIE137" t="s">
        <v>6688</v>
      </c>
      <c r="BIF137" t="s">
        <v>6688</v>
      </c>
      <c r="BIG137" t="s">
        <v>6688</v>
      </c>
      <c r="BIW137" t="s">
        <v>69</v>
      </c>
      <c r="BIX137" t="s">
        <v>69</v>
      </c>
      <c r="BIY137" t="s">
        <v>69</v>
      </c>
      <c r="BIZ137" t="s">
        <v>69</v>
      </c>
      <c r="BJA137" t="s">
        <v>69</v>
      </c>
      <c r="BJB137" t="s">
        <v>69</v>
      </c>
      <c r="BJC137" t="s">
        <v>69</v>
      </c>
      <c r="CGX137" t="s">
        <v>6597</v>
      </c>
      <c r="CGY137">
        <v>2</v>
      </c>
      <c r="CGZ137" t="s">
        <v>6598</v>
      </c>
      <c r="CHA137">
        <v>3084569</v>
      </c>
    </row>
    <row r="138" spans="1:9 1113:1984 2234:2237" x14ac:dyDescent="0.3">
      <c r="A138" t="s">
        <v>6984</v>
      </c>
      <c r="B138" t="s">
        <v>6588</v>
      </c>
      <c r="C138">
        <v>0</v>
      </c>
      <c r="E138" t="s">
        <v>6813</v>
      </c>
      <c r="F138" t="s">
        <v>6590</v>
      </c>
      <c r="G138" t="s">
        <v>6591</v>
      </c>
      <c r="H138" t="s">
        <v>6861</v>
      </c>
      <c r="I138" t="s">
        <v>5058</v>
      </c>
      <c r="APU138" t="s">
        <v>6593</v>
      </c>
      <c r="APV138" t="s">
        <v>6594</v>
      </c>
      <c r="APW138" t="s">
        <v>69</v>
      </c>
      <c r="APX138" t="s">
        <v>69</v>
      </c>
      <c r="APY138" t="s">
        <v>2808</v>
      </c>
      <c r="APZ138" t="s">
        <v>69</v>
      </c>
      <c r="AQA138" t="s">
        <v>69</v>
      </c>
      <c r="AQB138">
        <v>23</v>
      </c>
      <c r="AQC138" t="s">
        <v>22</v>
      </c>
      <c r="AQD138" t="s">
        <v>22</v>
      </c>
      <c r="AQE138" t="s">
        <v>22</v>
      </c>
      <c r="AVW138" t="s">
        <v>21</v>
      </c>
      <c r="AVX138" s="30">
        <v>41581</v>
      </c>
      <c r="AVY138" t="s">
        <v>22</v>
      </c>
      <c r="AWA138" t="s">
        <v>254</v>
      </c>
      <c r="AWB138">
        <v>35</v>
      </c>
      <c r="AWC138" t="s">
        <v>6595</v>
      </c>
      <c r="AWD138" t="s">
        <v>69</v>
      </c>
      <c r="AWE138" t="s">
        <v>69</v>
      </c>
      <c r="AWF138" t="s">
        <v>69</v>
      </c>
      <c r="AWG138" t="s">
        <v>69</v>
      </c>
      <c r="AWH138" t="s">
        <v>2808</v>
      </c>
      <c r="AWI138" t="s">
        <v>69</v>
      </c>
      <c r="AWK138" t="s">
        <v>274</v>
      </c>
      <c r="AWM138">
        <v>99</v>
      </c>
      <c r="AWN138" t="s">
        <v>69</v>
      </c>
      <c r="AWO138" t="s">
        <v>69</v>
      </c>
      <c r="AWP138" t="s">
        <v>69</v>
      </c>
      <c r="AWQ138" t="s">
        <v>69</v>
      </c>
      <c r="AWR138" t="s">
        <v>69</v>
      </c>
      <c r="AWS138" t="s">
        <v>2808</v>
      </c>
      <c r="AWT138" t="s">
        <v>6985</v>
      </c>
      <c r="AWU138" t="s">
        <v>69</v>
      </c>
      <c r="BNV138" t="s">
        <v>2808</v>
      </c>
      <c r="BNW138" t="s">
        <v>2808</v>
      </c>
      <c r="BNX138" t="s">
        <v>2808</v>
      </c>
      <c r="BNY138" t="s">
        <v>2808</v>
      </c>
      <c r="BNZ138" t="s">
        <v>69</v>
      </c>
      <c r="BOA138" t="s">
        <v>69</v>
      </c>
      <c r="BOB138" t="s">
        <v>69</v>
      </c>
      <c r="BOC138" t="s">
        <v>69</v>
      </c>
      <c r="BOD138">
        <v>82</v>
      </c>
      <c r="BOE138">
        <v>120</v>
      </c>
      <c r="BOF138">
        <v>90</v>
      </c>
      <c r="BOG138">
        <v>20</v>
      </c>
      <c r="BOL138" s="30">
        <v>41581</v>
      </c>
      <c r="BOM138" s="30">
        <v>41581</v>
      </c>
      <c r="BON138" s="30">
        <v>41581</v>
      </c>
      <c r="BOO138" s="30">
        <v>41581</v>
      </c>
      <c r="BPE138" t="s">
        <v>69</v>
      </c>
      <c r="BPF138" t="s">
        <v>69</v>
      </c>
      <c r="BPG138" t="s">
        <v>69</v>
      </c>
      <c r="BPH138" t="s">
        <v>69</v>
      </c>
      <c r="BPI138" t="s">
        <v>69</v>
      </c>
      <c r="BPJ138" t="s">
        <v>69</v>
      </c>
      <c r="BPK138" t="s">
        <v>69</v>
      </c>
      <c r="BPL138" t="s">
        <v>69</v>
      </c>
      <c r="BQG138" t="s">
        <v>69</v>
      </c>
      <c r="BQH138" t="s">
        <v>69</v>
      </c>
      <c r="BQI138" t="s">
        <v>69</v>
      </c>
      <c r="BQJ138" t="s">
        <v>69</v>
      </c>
      <c r="BQK138" t="s">
        <v>69</v>
      </c>
      <c r="BQL138" t="s">
        <v>69</v>
      </c>
      <c r="BQM138" t="s">
        <v>69</v>
      </c>
      <c r="CGX138" t="s">
        <v>6597</v>
      </c>
      <c r="CGY138">
        <v>3</v>
      </c>
      <c r="CGZ138" t="s">
        <v>6598</v>
      </c>
      <c r="CHA138">
        <v>3084569</v>
      </c>
    </row>
    <row r="139" spans="1:9 1113:1984 2234:2237" x14ac:dyDescent="0.3">
      <c r="A139" t="s">
        <v>6986</v>
      </c>
      <c r="B139" t="s">
        <v>6588</v>
      </c>
      <c r="C139">
        <v>0</v>
      </c>
      <c r="E139" t="s">
        <v>6813</v>
      </c>
      <c r="F139" t="s">
        <v>6590</v>
      </c>
      <c r="G139" t="s">
        <v>6591</v>
      </c>
      <c r="H139" t="s">
        <v>6861</v>
      </c>
      <c r="I139" t="s">
        <v>5058</v>
      </c>
      <c r="APU139" t="s">
        <v>6593</v>
      </c>
      <c r="APV139" t="s">
        <v>6601</v>
      </c>
      <c r="APW139" t="s">
        <v>69</v>
      </c>
      <c r="APX139" t="s">
        <v>2808</v>
      </c>
      <c r="APY139" t="s">
        <v>69</v>
      </c>
      <c r="APZ139" t="s">
        <v>69</v>
      </c>
      <c r="AQA139" t="s">
        <v>69</v>
      </c>
      <c r="AQB139">
        <v>34</v>
      </c>
      <c r="AQC139" t="s">
        <v>22</v>
      </c>
      <c r="AQD139" t="s">
        <v>22</v>
      </c>
      <c r="AQE139" t="s">
        <v>22</v>
      </c>
      <c r="ATA139" t="s">
        <v>21</v>
      </c>
      <c r="ATB139" t="s">
        <v>6987</v>
      </c>
      <c r="ATC139" t="s">
        <v>22</v>
      </c>
      <c r="ATE139" t="s">
        <v>254</v>
      </c>
      <c r="ATF139">
        <v>14</v>
      </c>
      <c r="ATG139" t="s">
        <v>6595</v>
      </c>
      <c r="ATH139" t="s">
        <v>69</v>
      </c>
      <c r="ATI139" t="s">
        <v>69</v>
      </c>
      <c r="ATJ139" t="s">
        <v>69</v>
      </c>
      <c r="ATK139" t="s">
        <v>69</v>
      </c>
      <c r="ATL139" t="s">
        <v>2808</v>
      </c>
      <c r="ATM139" t="s">
        <v>69</v>
      </c>
      <c r="ATO139" t="s">
        <v>274</v>
      </c>
      <c r="ATQ139">
        <v>99</v>
      </c>
      <c r="ATR139" t="s">
        <v>69</v>
      </c>
      <c r="ATS139" t="s">
        <v>69</v>
      </c>
      <c r="ATT139" t="s">
        <v>69</v>
      </c>
      <c r="ATU139" t="s">
        <v>69</v>
      </c>
      <c r="ATV139" t="s">
        <v>2808</v>
      </c>
      <c r="ATW139" t="s">
        <v>6988</v>
      </c>
      <c r="ATX139" t="s">
        <v>69</v>
      </c>
      <c r="BHJ139" t="s">
        <v>6722</v>
      </c>
      <c r="BHM139" t="s">
        <v>2808</v>
      </c>
      <c r="BHN139" t="s">
        <v>2808</v>
      </c>
      <c r="BHO139" t="s">
        <v>2808</v>
      </c>
      <c r="BHP139" t="s">
        <v>2808</v>
      </c>
      <c r="BHQ139" t="s">
        <v>2808</v>
      </c>
      <c r="BHR139" t="s">
        <v>2808</v>
      </c>
      <c r="BHS139" t="s">
        <v>69</v>
      </c>
      <c r="BHT139" t="s">
        <v>69</v>
      </c>
      <c r="BHU139">
        <v>72</v>
      </c>
      <c r="BHV139">
        <v>130</v>
      </c>
      <c r="BHW139">
        <v>90</v>
      </c>
      <c r="BHX139">
        <v>20</v>
      </c>
      <c r="BHY139">
        <v>36.5</v>
      </c>
      <c r="BHZ139">
        <v>86</v>
      </c>
      <c r="BIC139" t="s">
        <v>6989</v>
      </c>
      <c r="BID139" t="s">
        <v>6989</v>
      </c>
      <c r="BIE139" t="s">
        <v>6989</v>
      </c>
      <c r="BIF139" t="s">
        <v>6989</v>
      </c>
      <c r="BIG139" t="s">
        <v>6989</v>
      </c>
      <c r="BIH139" t="s">
        <v>6989</v>
      </c>
      <c r="BIW139" t="s">
        <v>69</v>
      </c>
      <c r="BIX139" t="s">
        <v>69</v>
      </c>
      <c r="BIY139" t="s">
        <v>69</v>
      </c>
      <c r="BIZ139" t="s">
        <v>69</v>
      </c>
      <c r="BJA139" t="s">
        <v>69</v>
      </c>
      <c r="BJB139" t="s">
        <v>69</v>
      </c>
      <c r="BJC139" t="s">
        <v>69</v>
      </c>
      <c r="CGX139" t="s">
        <v>6597</v>
      </c>
      <c r="CGY139">
        <v>4</v>
      </c>
      <c r="CGZ139" t="s">
        <v>6598</v>
      </c>
      <c r="CHA139">
        <v>3084569</v>
      </c>
    </row>
    <row r="140" spans="1:9 1113:1984 2234:2237" x14ac:dyDescent="0.3">
      <c r="A140" t="s">
        <v>6990</v>
      </c>
      <c r="B140" t="s">
        <v>6588</v>
      </c>
      <c r="C140">
        <v>0</v>
      </c>
      <c r="E140" t="s">
        <v>6813</v>
      </c>
      <c r="F140" t="s">
        <v>6665</v>
      </c>
      <c r="G140" t="s">
        <v>6591</v>
      </c>
      <c r="H140" t="s">
        <v>6861</v>
      </c>
      <c r="I140" t="s">
        <v>5058</v>
      </c>
      <c r="APU140" t="s">
        <v>6593</v>
      </c>
      <c r="APV140" t="s">
        <v>6629</v>
      </c>
      <c r="APW140" t="s">
        <v>2808</v>
      </c>
      <c r="APX140" t="s">
        <v>69</v>
      </c>
      <c r="APY140" t="s">
        <v>69</v>
      </c>
      <c r="APZ140" t="s">
        <v>69</v>
      </c>
      <c r="AQA140" t="s">
        <v>69</v>
      </c>
      <c r="AQB140">
        <v>20</v>
      </c>
      <c r="AQC140" t="s">
        <v>22</v>
      </c>
      <c r="AQD140" t="s">
        <v>22</v>
      </c>
      <c r="AQE140" t="s">
        <v>22</v>
      </c>
      <c r="AQG140" t="s">
        <v>21</v>
      </c>
      <c r="AQH140" t="s">
        <v>6991</v>
      </c>
      <c r="AQI140" t="s">
        <v>22</v>
      </c>
      <c r="AQK140" t="s">
        <v>6595</v>
      </c>
      <c r="AQL140" t="s">
        <v>69</v>
      </c>
      <c r="AQM140" t="s">
        <v>69</v>
      </c>
      <c r="AQN140" t="s">
        <v>69</v>
      </c>
      <c r="AQO140" t="s">
        <v>69</v>
      </c>
      <c r="AQP140" t="s">
        <v>2808</v>
      </c>
      <c r="AQQ140" t="s">
        <v>69</v>
      </c>
      <c r="AQS140" t="s">
        <v>274</v>
      </c>
      <c r="AQU140">
        <v>99</v>
      </c>
      <c r="AQV140" t="s">
        <v>69</v>
      </c>
      <c r="AQW140" t="s">
        <v>69</v>
      </c>
      <c r="AQX140" t="s">
        <v>69</v>
      </c>
      <c r="AQY140" t="s">
        <v>69</v>
      </c>
      <c r="AQZ140" t="s">
        <v>2808</v>
      </c>
      <c r="ARA140" t="s">
        <v>6992</v>
      </c>
      <c r="ARB140" t="s">
        <v>69</v>
      </c>
      <c r="BAF140" t="s">
        <v>2808</v>
      </c>
      <c r="BAG140" t="s">
        <v>2808</v>
      </c>
      <c r="BAH140" t="s">
        <v>2808</v>
      </c>
      <c r="BAI140" t="s">
        <v>2808</v>
      </c>
      <c r="BAJ140" t="s">
        <v>2808</v>
      </c>
      <c r="BAK140" t="s">
        <v>69</v>
      </c>
      <c r="BAL140" t="s">
        <v>69</v>
      </c>
      <c r="BAM140" t="s">
        <v>69</v>
      </c>
      <c r="BAN140">
        <v>68</v>
      </c>
      <c r="BAO140">
        <v>110</v>
      </c>
      <c r="BAP140">
        <v>76</v>
      </c>
      <c r="BAQ140">
        <v>22</v>
      </c>
      <c r="BAR140">
        <v>36.6</v>
      </c>
      <c r="BAV140" t="s">
        <v>6991</v>
      </c>
      <c r="BAW140" t="s">
        <v>6991</v>
      </c>
      <c r="BAX140" t="s">
        <v>6991</v>
      </c>
      <c r="BAY140" t="s">
        <v>6991</v>
      </c>
      <c r="BAZ140" t="s">
        <v>6991</v>
      </c>
      <c r="BBO140" t="s">
        <v>69</v>
      </c>
      <c r="BBP140" t="s">
        <v>69</v>
      </c>
      <c r="BBQ140" t="s">
        <v>69</v>
      </c>
      <c r="BBR140" t="s">
        <v>69</v>
      </c>
      <c r="BCK140" t="s">
        <v>69</v>
      </c>
      <c r="BCL140" t="s">
        <v>69</v>
      </c>
      <c r="BCM140" t="s">
        <v>69</v>
      </c>
      <c r="BCN140" t="s">
        <v>69</v>
      </c>
      <c r="BCO140" t="s">
        <v>69</v>
      </c>
      <c r="BCP140" t="s">
        <v>69</v>
      </c>
      <c r="BCQ140" t="s">
        <v>69</v>
      </c>
      <c r="BCR140" t="s">
        <v>69</v>
      </c>
      <c r="BCS140" t="s">
        <v>69</v>
      </c>
      <c r="BCT140" t="s">
        <v>69</v>
      </c>
      <c r="BCU140" t="s">
        <v>69</v>
      </c>
      <c r="CGX140" t="s">
        <v>6597</v>
      </c>
      <c r="CGY140">
        <v>5</v>
      </c>
      <c r="CGZ140" t="s">
        <v>6598</v>
      </c>
      <c r="CHA140">
        <v>3084569</v>
      </c>
    </row>
    <row r="141" spans="1:9 1113:1984 2234:2237" x14ac:dyDescent="0.3">
      <c r="A141" t="s">
        <v>6993</v>
      </c>
      <c r="B141" t="s">
        <v>6588</v>
      </c>
      <c r="C141">
        <v>0</v>
      </c>
      <c r="E141" t="s">
        <v>6813</v>
      </c>
      <c r="F141" t="s">
        <v>6590</v>
      </c>
      <c r="G141" t="s">
        <v>6591</v>
      </c>
      <c r="H141" t="s">
        <v>6861</v>
      </c>
      <c r="I141" t="s">
        <v>5058</v>
      </c>
      <c r="APU141" t="s">
        <v>6593</v>
      </c>
      <c r="APV141" t="s">
        <v>6594</v>
      </c>
      <c r="APW141" t="s">
        <v>69</v>
      </c>
      <c r="APX141" t="s">
        <v>69</v>
      </c>
      <c r="APY141" t="s">
        <v>2808</v>
      </c>
      <c r="APZ141" t="s">
        <v>69</v>
      </c>
      <c r="AQA141" t="s">
        <v>69</v>
      </c>
      <c r="AQB141">
        <v>19</v>
      </c>
      <c r="AQC141" t="s">
        <v>22</v>
      </c>
      <c r="AQD141" t="s">
        <v>22</v>
      </c>
      <c r="AQE141" t="s">
        <v>22</v>
      </c>
      <c r="AVW141" t="s">
        <v>21</v>
      </c>
      <c r="AVX141" t="s">
        <v>6774</v>
      </c>
      <c r="AVY141" t="s">
        <v>22</v>
      </c>
      <c r="AWA141" t="s">
        <v>254</v>
      </c>
      <c r="AWB141">
        <v>39</v>
      </c>
      <c r="AWC141" t="s">
        <v>6595</v>
      </c>
      <c r="AWD141" t="s">
        <v>69</v>
      </c>
      <c r="AWE141" t="s">
        <v>69</v>
      </c>
      <c r="AWF141" t="s">
        <v>69</v>
      </c>
      <c r="AWG141" t="s">
        <v>69</v>
      </c>
      <c r="AWH141" t="s">
        <v>2808</v>
      </c>
      <c r="AWI141" t="s">
        <v>69</v>
      </c>
      <c r="AWK141" t="s">
        <v>274</v>
      </c>
      <c r="AWM141">
        <v>1</v>
      </c>
      <c r="AWN141" t="s">
        <v>2808</v>
      </c>
      <c r="AWO141" t="s">
        <v>69</v>
      </c>
      <c r="AWP141" t="s">
        <v>69</v>
      </c>
      <c r="AWQ141" t="s">
        <v>69</v>
      </c>
      <c r="AWR141" t="s">
        <v>69</v>
      </c>
      <c r="AWS141" t="s">
        <v>69</v>
      </c>
      <c r="AWU141" t="s">
        <v>69</v>
      </c>
      <c r="BNV141" t="s">
        <v>2808</v>
      </c>
      <c r="BNW141" t="s">
        <v>69</v>
      </c>
      <c r="BNX141" t="s">
        <v>69</v>
      </c>
      <c r="BNY141" t="s">
        <v>69</v>
      </c>
      <c r="BNZ141" t="s">
        <v>69</v>
      </c>
      <c r="BOA141" t="s">
        <v>69</v>
      </c>
      <c r="BOB141" t="s">
        <v>69</v>
      </c>
      <c r="BOC141" t="s">
        <v>69</v>
      </c>
      <c r="BOD141">
        <v>80</v>
      </c>
      <c r="BOE141">
        <v>140</v>
      </c>
      <c r="BOF141">
        <v>90</v>
      </c>
      <c r="BOG141">
        <v>24</v>
      </c>
      <c r="BOH141">
        <v>36.799999999999997</v>
      </c>
      <c r="BOL141" t="s">
        <v>6774</v>
      </c>
      <c r="BOM141" t="s">
        <v>6774</v>
      </c>
      <c r="BON141" t="s">
        <v>6774</v>
      </c>
      <c r="BOO141" t="s">
        <v>6774</v>
      </c>
      <c r="BOP141" t="s">
        <v>6774</v>
      </c>
      <c r="BPE141" t="s">
        <v>69</v>
      </c>
      <c r="BPF141" t="s">
        <v>69</v>
      </c>
      <c r="BPG141" t="s">
        <v>69</v>
      </c>
      <c r="BPH141" t="s">
        <v>69</v>
      </c>
      <c r="BPI141" t="s">
        <v>69</v>
      </c>
      <c r="BPJ141" t="s">
        <v>69</v>
      </c>
      <c r="BPK141" t="s">
        <v>69</v>
      </c>
      <c r="BPL141" t="s">
        <v>69</v>
      </c>
      <c r="BQG141" t="s">
        <v>69</v>
      </c>
      <c r="BQH141" t="s">
        <v>69</v>
      </c>
      <c r="BQI141" t="s">
        <v>69</v>
      </c>
      <c r="BQJ141" t="s">
        <v>69</v>
      </c>
      <c r="BQK141" t="s">
        <v>69</v>
      </c>
      <c r="BQL141" t="s">
        <v>69</v>
      </c>
      <c r="BQM141" t="s">
        <v>69</v>
      </c>
      <c r="CGX141" t="s">
        <v>6597</v>
      </c>
      <c r="CGY141">
        <v>6</v>
      </c>
      <c r="CGZ141" t="s">
        <v>6598</v>
      </c>
      <c r="CHA141">
        <v>3084569</v>
      </c>
    </row>
    <row r="142" spans="1:9 1113:1984 2234:2237" x14ac:dyDescent="0.3">
      <c r="A142" t="s">
        <v>6994</v>
      </c>
      <c r="B142" t="s">
        <v>6588</v>
      </c>
      <c r="C142">
        <v>0</v>
      </c>
      <c r="E142" t="s">
        <v>6813</v>
      </c>
      <c r="F142" t="s">
        <v>6665</v>
      </c>
      <c r="G142" t="s">
        <v>6591</v>
      </c>
      <c r="H142" t="s">
        <v>6861</v>
      </c>
      <c r="I142" t="s">
        <v>5058</v>
      </c>
      <c r="APU142" t="s">
        <v>6593</v>
      </c>
      <c r="APV142" t="s">
        <v>6601</v>
      </c>
      <c r="APW142" t="s">
        <v>69</v>
      </c>
      <c r="APX142" t="s">
        <v>2808</v>
      </c>
      <c r="APY142" t="s">
        <v>69</v>
      </c>
      <c r="APZ142" t="s">
        <v>69</v>
      </c>
      <c r="AQA142" t="s">
        <v>69</v>
      </c>
      <c r="AQB142">
        <v>18</v>
      </c>
      <c r="AQC142" t="s">
        <v>22</v>
      </c>
      <c r="AQD142" t="s">
        <v>22</v>
      </c>
      <c r="AQE142" t="s">
        <v>22</v>
      </c>
      <c r="ATA142" t="s">
        <v>21</v>
      </c>
      <c r="ATB142" t="s">
        <v>6995</v>
      </c>
      <c r="ATC142" t="s">
        <v>22</v>
      </c>
      <c r="ATE142" t="s">
        <v>22</v>
      </c>
      <c r="ATG142" t="s">
        <v>6595</v>
      </c>
      <c r="ATH142" t="s">
        <v>69</v>
      </c>
      <c r="ATI142" t="s">
        <v>69</v>
      </c>
      <c r="ATJ142" t="s">
        <v>69</v>
      </c>
      <c r="ATK142" t="s">
        <v>69</v>
      </c>
      <c r="ATL142" t="s">
        <v>2808</v>
      </c>
      <c r="ATM142" t="s">
        <v>69</v>
      </c>
      <c r="ATO142" t="s">
        <v>274</v>
      </c>
      <c r="ATQ142" t="s">
        <v>6996</v>
      </c>
      <c r="ATR142" t="s">
        <v>2808</v>
      </c>
      <c r="ATS142" t="s">
        <v>69</v>
      </c>
      <c r="ATT142" t="s">
        <v>2808</v>
      </c>
      <c r="ATU142" t="s">
        <v>69</v>
      </c>
      <c r="ATV142" t="s">
        <v>69</v>
      </c>
      <c r="ATX142" t="s">
        <v>69</v>
      </c>
      <c r="BHM142" t="s">
        <v>69</v>
      </c>
      <c r="BHN142" t="s">
        <v>69</v>
      </c>
      <c r="BHO142" t="s">
        <v>69</v>
      </c>
      <c r="BHP142" t="s">
        <v>69</v>
      </c>
      <c r="BHQ142" t="s">
        <v>69</v>
      </c>
      <c r="BHR142" t="s">
        <v>69</v>
      </c>
      <c r="BHS142" t="s">
        <v>69</v>
      </c>
      <c r="BHT142" t="s">
        <v>69</v>
      </c>
      <c r="BHU142">
        <v>84</v>
      </c>
      <c r="BHV142">
        <v>120</v>
      </c>
      <c r="BHW142">
        <v>74</v>
      </c>
      <c r="BHX142">
        <v>22</v>
      </c>
      <c r="BHY142">
        <v>37.299999999999997</v>
      </c>
      <c r="BIC142" t="s">
        <v>6995</v>
      </c>
      <c r="BID142" t="s">
        <v>6995</v>
      </c>
      <c r="BIE142" t="s">
        <v>6995</v>
      </c>
      <c r="BIF142" t="s">
        <v>6995</v>
      </c>
      <c r="BIG142" t="s">
        <v>6995</v>
      </c>
      <c r="BIW142" t="s">
        <v>69</v>
      </c>
      <c r="BIX142" t="s">
        <v>69</v>
      </c>
      <c r="BIY142" t="s">
        <v>69</v>
      </c>
      <c r="BIZ142" t="s">
        <v>69</v>
      </c>
      <c r="BJA142" t="s">
        <v>69</v>
      </c>
      <c r="BJB142" t="s">
        <v>69</v>
      </c>
      <c r="BJC142" t="s">
        <v>69</v>
      </c>
      <c r="CGX142" t="s">
        <v>6597</v>
      </c>
      <c r="CGY142">
        <v>7</v>
      </c>
      <c r="CGZ142" t="s">
        <v>6598</v>
      </c>
      <c r="CHA142">
        <v>3084569</v>
      </c>
    </row>
    <row r="143" spans="1:9 1113:1984 2234:2237" x14ac:dyDescent="0.3">
      <c r="A143" t="s">
        <v>6997</v>
      </c>
      <c r="B143" t="s">
        <v>6588</v>
      </c>
      <c r="C143">
        <v>0</v>
      </c>
      <c r="E143" t="s">
        <v>6813</v>
      </c>
      <c r="F143" t="s">
        <v>6590</v>
      </c>
      <c r="G143" t="s">
        <v>6591</v>
      </c>
      <c r="H143" t="s">
        <v>6861</v>
      </c>
      <c r="I143" t="s">
        <v>5058</v>
      </c>
      <c r="APU143" t="s">
        <v>6593</v>
      </c>
      <c r="APV143" t="s">
        <v>6594</v>
      </c>
      <c r="APW143" t="s">
        <v>69</v>
      </c>
      <c r="APX143" t="s">
        <v>69</v>
      </c>
      <c r="APY143" t="s">
        <v>2808</v>
      </c>
      <c r="APZ143" t="s">
        <v>69</v>
      </c>
      <c r="AQA143" t="s">
        <v>69</v>
      </c>
      <c r="AQB143">
        <v>24</v>
      </c>
      <c r="AQC143" t="s">
        <v>22</v>
      </c>
      <c r="AQD143" t="s">
        <v>22</v>
      </c>
      <c r="AQE143" t="s">
        <v>22</v>
      </c>
      <c r="AVW143" t="s">
        <v>21</v>
      </c>
      <c r="AVX143" t="s">
        <v>6998</v>
      </c>
      <c r="AVY143" t="s">
        <v>22</v>
      </c>
      <c r="AWA143" t="s">
        <v>254</v>
      </c>
      <c r="AWB143">
        <v>38</v>
      </c>
      <c r="AWC143" t="s">
        <v>6595</v>
      </c>
      <c r="AWD143" t="s">
        <v>69</v>
      </c>
      <c r="AWE143" t="s">
        <v>69</v>
      </c>
      <c r="AWF143" t="s">
        <v>69</v>
      </c>
      <c r="AWG143" t="s">
        <v>69</v>
      </c>
      <c r="AWH143" t="s">
        <v>2808</v>
      </c>
      <c r="AWI143" t="s">
        <v>69</v>
      </c>
      <c r="AWK143" t="s">
        <v>274</v>
      </c>
      <c r="AWM143">
        <v>99</v>
      </c>
      <c r="AWN143" t="s">
        <v>69</v>
      </c>
      <c r="AWO143" t="s">
        <v>69</v>
      </c>
      <c r="AWP143" t="s">
        <v>69</v>
      </c>
      <c r="AWQ143" t="s">
        <v>69</v>
      </c>
      <c r="AWR143" t="s">
        <v>69</v>
      </c>
      <c r="AWS143" t="s">
        <v>2808</v>
      </c>
      <c r="AWT143" t="s">
        <v>6999</v>
      </c>
      <c r="AWU143" t="s">
        <v>69</v>
      </c>
      <c r="BNV143" t="s">
        <v>69</v>
      </c>
      <c r="BNW143" t="s">
        <v>69</v>
      </c>
      <c r="BNX143" t="s">
        <v>69</v>
      </c>
      <c r="BNY143" t="s">
        <v>69</v>
      </c>
      <c r="BNZ143" t="s">
        <v>69</v>
      </c>
      <c r="BOA143" t="s">
        <v>69</v>
      </c>
      <c r="BOB143" t="s">
        <v>69</v>
      </c>
      <c r="BOC143" t="s">
        <v>69</v>
      </c>
      <c r="BOE143">
        <v>110</v>
      </c>
      <c r="BOF143">
        <v>70</v>
      </c>
      <c r="BPE143" t="s">
        <v>69</v>
      </c>
      <c r="BPF143" t="s">
        <v>69</v>
      </c>
      <c r="BPG143" t="s">
        <v>69</v>
      </c>
      <c r="BPH143" t="s">
        <v>69</v>
      </c>
      <c r="BPI143" t="s">
        <v>69</v>
      </c>
      <c r="BPJ143" t="s">
        <v>69</v>
      </c>
      <c r="BPK143" t="s">
        <v>69</v>
      </c>
      <c r="BPL143" t="s">
        <v>69</v>
      </c>
      <c r="BQG143" t="s">
        <v>69</v>
      </c>
      <c r="BQH143" t="s">
        <v>2808</v>
      </c>
      <c r="BQI143" t="s">
        <v>69</v>
      </c>
      <c r="BQJ143" t="s">
        <v>69</v>
      </c>
      <c r="BQK143" t="s">
        <v>69</v>
      </c>
      <c r="BQL143" t="s">
        <v>69</v>
      </c>
      <c r="BQM143" t="s">
        <v>69</v>
      </c>
      <c r="CGX143" t="s">
        <v>6597</v>
      </c>
      <c r="CGY143">
        <v>8</v>
      </c>
      <c r="CGZ143" t="s">
        <v>6598</v>
      </c>
      <c r="CHA143">
        <v>3084569</v>
      </c>
    </row>
    <row r="144" spans="1:9 1113:1984 2234:2237" x14ac:dyDescent="0.3">
      <c r="A144" t="s">
        <v>7000</v>
      </c>
      <c r="B144" t="s">
        <v>6588</v>
      </c>
      <c r="C144">
        <v>0</v>
      </c>
      <c r="E144" t="s">
        <v>6813</v>
      </c>
      <c r="F144" t="s">
        <v>6590</v>
      </c>
      <c r="G144" t="s">
        <v>6591</v>
      </c>
      <c r="H144" t="s">
        <v>6861</v>
      </c>
      <c r="I144" t="s">
        <v>5058</v>
      </c>
      <c r="APU144" t="s">
        <v>6593</v>
      </c>
      <c r="APV144" t="s">
        <v>6594</v>
      </c>
      <c r="APW144" t="s">
        <v>69</v>
      </c>
      <c r="APX144" t="s">
        <v>69</v>
      </c>
      <c r="APY144" t="s">
        <v>2808</v>
      </c>
      <c r="APZ144" t="s">
        <v>69</v>
      </c>
      <c r="AQA144" t="s">
        <v>69</v>
      </c>
      <c r="AQB144">
        <v>27</v>
      </c>
      <c r="AQC144" t="s">
        <v>22</v>
      </c>
      <c r="AQD144" t="s">
        <v>22</v>
      </c>
      <c r="AQE144" t="s">
        <v>22</v>
      </c>
      <c r="AVW144" t="s">
        <v>21</v>
      </c>
      <c r="AVX144" t="s">
        <v>7001</v>
      </c>
      <c r="AVY144" t="s">
        <v>22</v>
      </c>
      <c r="AWA144" t="s">
        <v>22</v>
      </c>
      <c r="AWC144" t="s">
        <v>6595</v>
      </c>
      <c r="AWD144" t="s">
        <v>69</v>
      </c>
      <c r="AWE144" t="s">
        <v>69</v>
      </c>
      <c r="AWF144" t="s">
        <v>69</v>
      </c>
      <c r="AWG144" t="s">
        <v>69</v>
      </c>
      <c r="AWH144" t="s">
        <v>2808</v>
      </c>
      <c r="AWI144" t="s">
        <v>69</v>
      </c>
      <c r="AWK144" t="s">
        <v>274</v>
      </c>
      <c r="AWM144">
        <v>99</v>
      </c>
      <c r="AWN144" t="s">
        <v>69</v>
      </c>
      <c r="AWO144" t="s">
        <v>69</v>
      </c>
      <c r="AWP144" t="s">
        <v>69</v>
      </c>
      <c r="AWQ144" t="s">
        <v>69</v>
      </c>
      <c r="AWR144" t="s">
        <v>69</v>
      </c>
      <c r="AWS144" t="s">
        <v>2808</v>
      </c>
      <c r="AWT144" t="s">
        <v>7002</v>
      </c>
      <c r="AWU144" t="s">
        <v>69</v>
      </c>
      <c r="BNV144" t="s">
        <v>69</v>
      </c>
      <c r="BNW144" t="s">
        <v>69</v>
      </c>
      <c r="BNX144" t="s">
        <v>69</v>
      </c>
      <c r="BNY144" t="s">
        <v>69</v>
      </c>
      <c r="BNZ144" t="s">
        <v>69</v>
      </c>
      <c r="BOA144" t="s">
        <v>69</v>
      </c>
      <c r="BOB144" t="s">
        <v>69</v>
      </c>
      <c r="BOC144" t="s">
        <v>69</v>
      </c>
      <c r="BOD144">
        <v>80</v>
      </c>
      <c r="BOE144">
        <v>120</v>
      </c>
      <c r="BOF144">
        <v>80</v>
      </c>
      <c r="BOG144">
        <v>24</v>
      </c>
      <c r="BOH144">
        <v>36.700000000000003</v>
      </c>
      <c r="BOL144" t="s">
        <v>7001</v>
      </c>
      <c r="BOM144" t="s">
        <v>7001</v>
      </c>
      <c r="BON144" t="s">
        <v>7001</v>
      </c>
      <c r="BOO144" t="s">
        <v>7001</v>
      </c>
      <c r="BOP144" t="s">
        <v>7001</v>
      </c>
      <c r="BPE144" t="s">
        <v>69</v>
      </c>
      <c r="BPF144" t="s">
        <v>69</v>
      </c>
      <c r="BPG144" t="s">
        <v>69</v>
      </c>
      <c r="BPH144" t="s">
        <v>69</v>
      </c>
      <c r="BPI144" t="s">
        <v>69</v>
      </c>
      <c r="BPJ144" t="s">
        <v>69</v>
      </c>
      <c r="BPK144" t="s">
        <v>69</v>
      </c>
      <c r="BPL144" t="s">
        <v>69</v>
      </c>
      <c r="BQG144" t="s">
        <v>69</v>
      </c>
      <c r="BQH144" t="s">
        <v>2808</v>
      </c>
      <c r="BQI144" t="s">
        <v>69</v>
      </c>
      <c r="BQJ144" t="s">
        <v>69</v>
      </c>
      <c r="BQK144" t="s">
        <v>69</v>
      </c>
      <c r="BQL144" t="s">
        <v>69</v>
      </c>
      <c r="BQM144" t="s">
        <v>69</v>
      </c>
      <c r="BQO144">
        <v>10</v>
      </c>
      <c r="BQV144" t="s">
        <v>7001</v>
      </c>
      <c r="CGX144" t="s">
        <v>6597</v>
      </c>
      <c r="CGY144">
        <v>9</v>
      </c>
      <c r="CGZ144" t="s">
        <v>6598</v>
      </c>
      <c r="CHA144">
        <v>3084569</v>
      </c>
    </row>
    <row r="145" spans="1:9 1113:1983 2234:2237" x14ac:dyDescent="0.3">
      <c r="A145" t="s">
        <v>7003</v>
      </c>
      <c r="B145" t="s">
        <v>6588</v>
      </c>
      <c r="C145">
        <v>0</v>
      </c>
      <c r="E145" t="s">
        <v>6813</v>
      </c>
      <c r="F145" t="s">
        <v>6590</v>
      </c>
      <c r="G145" t="s">
        <v>6591</v>
      </c>
      <c r="H145" t="s">
        <v>6861</v>
      </c>
      <c r="I145" t="s">
        <v>5058</v>
      </c>
      <c r="APU145" t="s">
        <v>6593</v>
      </c>
      <c r="APV145" t="s">
        <v>6601</v>
      </c>
      <c r="APW145" t="s">
        <v>69</v>
      </c>
      <c r="APX145" t="s">
        <v>2808</v>
      </c>
      <c r="APY145" t="s">
        <v>69</v>
      </c>
      <c r="APZ145" t="s">
        <v>69</v>
      </c>
      <c r="AQA145" t="s">
        <v>69</v>
      </c>
      <c r="AQB145">
        <v>21</v>
      </c>
      <c r="AQC145" t="s">
        <v>22</v>
      </c>
      <c r="AQD145" t="s">
        <v>22</v>
      </c>
      <c r="AQE145" t="s">
        <v>22</v>
      </c>
      <c r="ATA145" t="s">
        <v>21</v>
      </c>
      <c r="ATB145" s="30">
        <v>41252</v>
      </c>
      <c r="ATC145" t="s">
        <v>22</v>
      </c>
      <c r="ATE145" t="s">
        <v>22</v>
      </c>
      <c r="ATG145" t="s">
        <v>6595</v>
      </c>
      <c r="ATH145" t="s">
        <v>69</v>
      </c>
      <c r="ATI145" t="s">
        <v>69</v>
      </c>
      <c r="ATJ145" t="s">
        <v>69</v>
      </c>
      <c r="ATK145" t="s">
        <v>69</v>
      </c>
      <c r="ATL145" t="s">
        <v>2808</v>
      </c>
      <c r="ATM145" t="s">
        <v>69</v>
      </c>
      <c r="ATO145" t="s">
        <v>274</v>
      </c>
      <c r="ATQ145">
        <v>99</v>
      </c>
      <c r="ATR145" t="s">
        <v>69</v>
      </c>
      <c r="ATS145" t="s">
        <v>69</v>
      </c>
      <c r="ATT145" t="s">
        <v>69</v>
      </c>
      <c r="ATU145" t="s">
        <v>69</v>
      </c>
      <c r="ATV145" t="s">
        <v>2808</v>
      </c>
      <c r="ATW145" t="s">
        <v>6862</v>
      </c>
      <c r="ATX145" t="s">
        <v>69</v>
      </c>
      <c r="BHM145" t="s">
        <v>2808</v>
      </c>
      <c r="BHN145" t="s">
        <v>69</v>
      </c>
      <c r="BHO145" t="s">
        <v>69</v>
      </c>
      <c r="BHP145" t="s">
        <v>69</v>
      </c>
      <c r="BHQ145" t="s">
        <v>69</v>
      </c>
      <c r="BHR145" t="s">
        <v>69</v>
      </c>
      <c r="BHS145" t="s">
        <v>69</v>
      </c>
      <c r="BHT145" t="s">
        <v>69</v>
      </c>
      <c r="BHU145">
        <v>82</v>
      </c>
      <c r="BHV145">
        <v>100</v>
      </c>
      <c r="BHW145">
        <v>70</v>
      </c>
      <c r="BHX145">
        <v>20</v>
      </c>
      <c r="BHY145">
        <v>36.700000000000003</v>
      </c>
      <c r="BIC145" s="30">
        <v>41252</v>
      </c>
      <c r="BID145" s="30">
        <v>41252</v>
      </c>
      <c r="BIE145" s="30">
        <v>41252</v>
      </c>
      <c r="BIF145" s="30">
        <v>41252</v>
      </c>
      <c r="BIG145" s="30">
        <v>41252</v>
      </c>
      <c r="BIW145" t="s">
        <v>69</v>
      </c>
      <c r="BIX145" t="s">
        <v>69</v>
      </c>
      <c r="BIY145" t="s">
        <v>69</v>
      </c>
      <c r="BIZ145" t="s">
        <v>69</v>
      </c>
      <c r="BJA145" t="s">
        <v>69</v>
      </c>
      <c r="BJB145" t="s">
        <v>69</v>
      </c>
      <c r="BJC145" t="s">
        <v>69</v>
      </c>
      <c r="CGX145" t="s">
        <v>6597</v>
      </c>
      <c r="CGY145">
        <v>10</v>
      </c>
      <c r="CGZ145" t="s">
        <v>6598</v>
      </c>
      <c r="CHA145">
        <v>3084569</v>
      </c>
    </row>
    <row r="146" spans="1:9 1113:1983 2234:2237" x14ac:dyDescent="0.3">
      <c r="A146" t="s">
        <v>7004</v>
      </c>
      <c r="B146" t="s">
        <v>6588</v>
      </c>
      <c r="C146">
        <v>0</v>
      </c>
      <c r="E146" t="s">
        <v>6813</v>
      </c>
      <c r="F146" t="s">
        <v>6590</v>
      </c>
      <c r="G146" t="s">
        <v>6591</v>
      </c>
      <c r="H146" t="s">
        <v>6861</v>
      </c>
      <c r="I146" t="s">
        <v>5058</v>
      </c>
      <c r="APU146" t="s">
        <v>6593</v>
      </c>
      <c r="APV146" t="s">
        <v>6601</v>
      </c>
      <c r="APW146" t="s">
        <v>69</v>
      </c>
      <c r="APX146" t="s">
        <v>2808</v>
      </c>
      <c r="APY146" t="s">
        <v>69</v>
      </c>
      <c r="APZ146" t="s">
        <v>69</v>
      </c>
      <c r="AQA146" t="s">
        <v>69</v>
      </c>
      <c r="AQB146">
        <v>18</v>
      </c>
      <c r="AQC146" t="s">
        <v>22</v>
      </c>
      <c r="AQD146" t="s">
        <v>22</v>
      </c>
      <c r="AQE146" t="s">
        <v>22</v>
      </c>
      <c r="ATA146" t="s">
        <v>21</v>
      </c>
      <c r="ATB146" t="s">
        <v>7005</v>
      </c>
      <c r="ATC146" t="s">
        <v>22</v>
      </c>
      <c r="ATE146" t="s">
        <v>254</v>
      </c>
      <c r="ATF146">
        <v>20</v>
      </c>
      <c r="ATG146" t="s">
        <v>6595</v>
      </c>
      <c r="ATH146" t="s">
        <v>69</v>
      </c>
      <c r="ATI146" t="s">
        <v>69</v>
      </c>
      <c r="ATJ146" t="s">
        <v>69</v>
      </c>
      <c r="ATK146" t="s">
        <v>69</v>
      </c>
      <c r="ATL146" t="s">
        <v>2808</v>
      </c>
      <c r="ATM146" t="s">
        <v>69</v>
      </c>
      <c r="ATO146" t="s">
        <v>274</v>
      </c>
      <c r="ATQ146">
        <v>99</v>
      </c>
      <c r="ATR146" t="s">
        <v>69</v>
      </c>
      <c r="ATS146" t="s">
        <v>69</v>
      </c>
      <c r="ATT146" t="s">
        <v>69</v>
      </c>
      <c r="ATU146" t="s">
        <v>69</v>
      </c>
      <c r="ATV146" t="s">
        <v>2808</v>
      </c>
      <c r="ATW146" t="s">
        <v>6865</v>
      </c>
      <c r="ATX146" t="s">
        <v>69</v>
      </c>
      <c r="BHM146" t="s">
        <v>2808</v>
      </c>
      <c r="BHN146" t="s">
        <v>69</v>
      </c>
      <c r="BHO146" t="s">
        <v>69</v>
      </c>
      <c r="BHP146" t="s">
        <v>69</v>
      </c>
      <c r="BHQ146" t="s">
        <v>69</v>
      </c>
      <c r="BHR146" t="s">
        <v>69</v>
      </c>
      <c r="BHS146" t="s">
        <v>69</v>
      </c>
      <c r="BHT146" t="s">
        <v>69</v>
      </c>
      <c r="BHU146">
        <v>78</v>
      </c>
      <c r="BHV146">
        <v>110</v>
      </c>
      <c r="BHW146">
        <v>70</v>
      </c>
      <c r="BHX146">
        <v>22</v>
      </c>
      <c r="BHY146">
        <v>36.5</v>
      </c>
      <c r="BIC146" t="s">
        <v>7005</v>
      </c>
      <c r="BID146" t="s">
        <v>7005</v>
      </c>
      <c r="BIE146" t="s">
        <v>7005</v>
      </c>
      <c r="BIF146" t="s">
        <v>7005</v>
      </c>
      <c r="BIG146" t="s">
        <v>7005</v>
      </c>
      <c r="BIW146" t="s">
        <v>69</v>
      </c>
      <c r="BIX146" t="s">
        <v>69</v>
      </c>
      <c r="BIY146" t="s">
        <v>69</v>
      </c>
      <c r="BIZ146" t="s">
        <v>69</v>
      </c>
      <c r="BJA146" t="s">
        <v>69</v>
      </c>
      <c r="BJB146" t="s">
        <v>69</v>
      </c>
      <c r="BJC146" t="s">
        <v>69</v>
      </c>
      <c r="CGX146" t="s">
        <v>6597</v>
      </c>
      <c r="CGY146">
        <v>11</v>
      </c>
      <c r="CGZ146" t="s">
        <v>6598</v>
      </c>
      <c r="CHA146">
        <v>3084569</v>
      </c>
    </row>
    <row r="147" spans="1:9 1113:1983 2234:2237" x14ac:dyDescent="0.3">
      <c r="A147" t="s">
        <v>7006</v>
      </c>
      <c r="B147" t="s">
        <v>6588</v>
      </c>
      <c r="C147">
        <v>0</v>
      </c>
      <c r="E147" t="s">
        <v>6813</v>
      </c>
      <c r="F147" t="s">
        <v>6590</v>
      </c>
      <c r="G147" t="s">
        <v>6591</v>
      </c>
      <c r="H147" t="s">
        <v>6861</v>
      </c>
      <c r="I147" t="s">
        <v>5058</v>
      </c>
      <c r="APU147" t="s">
        <v>6593</v>
      </c>
      <c r="APV147" t="s">
        <v>6601</v>
      </c>
      <c r="APW147" t="s">
        <v>69</v>
      </c>
      <c r="APX147" t="s">
        <v>2808</v>
      </c>
      <c r="APY147" t="s">
        <v>69</v>
      </c>
      <c r="APZ147" t="s">
        <v>69</v>
      </c>
      <c r="AQA147" t="s">
        <v>69</v>
      </c>
      <c r="AQB147">
        <v>15</v>
      </c>
      <c r="AQC147" t="s">
        <v>22</v>
      </c>
      <c r="AQD147" t="s">
        <v>22</v>
      </c>
      <c r="AQE147" t="s">
        <v>22</v>
      </c>
      <c r="ATA147" t="s">
        <v>21</v>
      </c>
      <c r="ATB147" s="30">
        <v>40732</v>
      </c>
      <c r="ATC147" t="s">
        <v>22</v>
      </c>
      <c r="ATE147" t="s">
        <v>254</v>
      </c>
      <c r="ATF147">
        <v>20</v>
      </c>
      <c r="ATG147" t="s">
        <v>6595</v>
      </c>
      <c r="ATH147" t="s">
        <v>69</v>
      </c>
      <c r="ATI147" t="s">
        <v>69</v>
      </c>
      <c r="ATJ147" t="s">
        <v>69</v>
      </c>
      <c r="ATK147" t="s">
        <v>69</v>
      </c>
      <c r="ATL147" t="s">
        <v>2808</v>
      </c>
      <c r="ATM147" t="s">
        <v>69</v>
      </c>
      <c r="ATO147" t="s">
        <v>274</v>
      </c>
      <c r="ATQ147">
        <v>99</v>
      </c>
      <c r="ATR147" t="s">
        <v>69</v>
      </c>
      <c r="ATS147" t="s">
        <v>69</v>
      </c>
      <c r="ATT147" t="s">
        <v>69</v>
      </c>
      <c r="ATU147" t="s">
        <v>69</v>
      </c>
      <c r="ATV147" t="s">
        <v>2808</v>
      </c>
      <c r="ATW147" t="s">
        <v>7007</v>
      </c>
      <c r="ATX147" t="s">
        <v>69</v>
      </c>
      <c r="BHM147" t="s">
        <v>2808</v>
      </c>
      <c r="BHN147" t="s">
        <v>69</v>
      </c>
      <c r="BHO147" t="s">
        <v>69</v>
      </c>
      <c r="BHP147" t="s">
        <v>69</v>
      </c>
      <c r="BHQ147" t="s">
        <v>69</v>
      </c>
      <c r="BHR147" t="s">
        <v>69</v>
      </c>
      <c r="BHS147" t="s">
        <v>69</v>
      </c>
      <c r="BHT147" t="s">
        <v>69</v>
      </c>
      <c r="BHU147">
        <v>90</v>
      </c>
      <c r="BHV147">
        <v>110</v>
      </c>
      <c r="BHW147">
        <v>60</v>
      </c>
      <c r="BHX147">
        <v>20</v>
      </c>
      <c r="BHY147">
        <v>35</v>
      </c>
      <c r="BIC147" s="30">
        <v>40732</v>
      </c>
      <c r="BID147" s="30">
        <v>40732</v>
      </c>
      <c r="BIE147" s="30">
        <v>40732</v>
      </c>
      <c r="BIF147" s="30">
        <v>40732</v>
      </c>
      <c r="BIG147" s="30">
        <v>40732</v>
      </c>
      <c r="BIW147" t="s">
        <v>69</v>
      </c>
      <c r="BIX147" t="s">
        <v>69</v>
      </c>
      <c r="BIY147" t="s">
        <v>69</v>
      </c>
      <c r="BIZ147" t="s">
        <v>69</v>
      </c>
      <c r="BJA147" t="s">
        <v>69</v>
      </c>
      <c r="BJB147" t="s">
        <v>69</v>
      </c>
      <c r="BJC147" t="s">
        <v>69</v>
      </c>
      <c r="CGX147" t="s">
        <v>6597</v>
      </c>
      <c r="CGY147">
        <v>12</v>
      </c>
      <c r="CGZ147" t="s">
        <v>6598</v>
      </c>
      <c r="CHA147">
        <v>3084569</v>
      </c>
    </row>
    <row r="148" spans="1:9 1113:1983 2234:2237" x14ac:dyDescent="0.3">
      <c r="A148" t="s">
        <v>7008</v>
      </c>
      <c r="B148" t="s">
        <v>6696</v>
      </c>
      <c r="C148">
        <v>0</v>
      </c>
      <c r="E148" t="s">
        <v>6813</v>
      </c>
      <c r="F148" t="s">
        <v>6665</v>
      </c>
      <c r="G148" t="s">
        <v>6591</v>
      </c>
      <c r="H148" t="s">
        <v>6697</v>
      </c>
      <c r="I148" t="s">
        <v>5080</v>
      </c>
      <c r="APU148" t="s">
        <v>6593</v>
      </c>
      <c r="APV148" t="s">
        <v>6601</v>
      </c>
      <c r="APW148" t="s">
        <v>69</v>
      </c>
      <c r="APX148" t="s">
        <v>2808</v>
      </c>
      <c r="APY148" t="s">
        <v>69</v>
      </c>
      <c r="APZ148" t="s">
        <v>69</v>
      </c>
      <c r="AQA148" t="s">
        <v>69</v>
      </c>
      <c r="AQB148">
        <v>27</v>
      </c>
      <c r="AQC148" t="s">
        <v>22</v>
      </c>
      <c r="AQD148" t="s">
        <v>22</v>
      </c>
      <c r="AQE148" t="s">
        <v>22</v>
      </c>
      <c r="ATA148" t="s">
        <v>21</v>
      </c>
      <c r="ATB148" s="30">
        <v>40210</v>
      </c>
      <c r="ATC148" t="s">
        <v>27</v>
      </c>
      <c r="ATD148" s="29">
        <v>0.3611111111111111</v>
      </c>
      <c r="ATE148" t="s">
        <v>254</v>
      </c>
      <c r="ATF148">
        <v>34</v>
      </c>
      <c r="ATG148" t="s">
        <v>6618</v>
      </c>
      <c r="ATH148" t="s">
        <v>69</v>
      </c>
      <c r="ATI148" t="s">
        <v>69</v>
      </c>
      <c r="ATJ148" t="s">
        <v>69</v>
      </c>
      <c r="ATK148" t="s">
        <v>69</v>
      </c>
      <c r="ATL148" t="s">
        <v>69</v>
      </c>
      <c r="ATM148" t="s">
        <v>2808</v>
      </c>
      <c r="AUG148">
        <v>995</v>
      </c>
      <c r="AUH148" t="s">
        <v>69</v>
      </c>
      <c r="AUI148" t="s">
        <v>69</v>
      </c>
      <c r="AUJ148" t="s">
        <v>69</v>
      </c>
      <c r="AUK148" t="s">
        <v>69</v>
      </c>
      <c r="AUL148" t="s">
        <v>69</v>
      </c>
      <c r="AUM148" t="s">
        <v>69</v>
      </c>
      <c r="AUN148" t="s">
        <v>69</v>
      </c>
      <c r="AUO148" t="s">
        <v>69</v>
      </c>
      <c r="AUP148" t="s">
        <v>69</v>
      </c>
      <c r="AUQ148" t="s">
        <v>2808</v>
      </c>
      <c r="AUR148" t="s">
        <v>7009</v>
      </c>
      <c r="AUS148" t="s">
        <v>69</v>
      </c>
      <c r="AUT148">
        <v>1</v>
      </c>
      <c r="AUU148" t="s">
        <v>2808</v>
      </c>
      <c r="AUV148" t="s">
        <v>69</v>
      </c>
      <c r="AUW148" t="s">
        <v>69</v>
      </c>
      <c r="AUX148" t="s">
        <v>69</v>
      </c>
      <c r="AUY148" t="s">
        <v>69</v>
      </c>
      <c r="AUZ148" t="s">
        <v>69</v>
      </c>
      <c r="AVA148" t="s">
        <v>69</v>
      </c>
      <c r="AVC148" t="s">
        <v>69</v>
      </c>
      <c r="AVE148" t="s">
        <v>274</v>
      </c>
      <c r="AVG148">
        <v>3</v>
      </c>
      <c r="AVH148" t="s">
        <v>69</v>
      </c>
      <c r="AVI148" t="s">
        <v>69</v>
      </c>
      <c r="AVJ148" t="s">
        <v>2808</v>
      </c>
      <c r="AVK148" t="s">
        <v>69</v>
      </c>
      <c r="AVL148" t="s">
        <v>69</v>
      </c>
      <c r="AVN148" t="s">
        <v>69</v>
      </c>
      <c r="BJZ148" t="s">
        <v>6711</v>
      </c>
      <c r="BKB148" t="s">
        <v>2808</v>
      </c>
      <c r="BKC148" t="s">
        <v>2808</v>
      </c>
      <c r="BKD148" t="s">
        <v>2808</v>
      </c>
      <c r="BKE148" t="s">
        <v>2808</v>
      </c>
      <c r="BKF148" t="s">
        <v>2808</v>
      </c>
      <c r="BKG148" t="s">
        <v>69</v>
      </c>
      <c r="BKH148" t="s">
        <v>69</v>
      </c>
      <c r="BKI148" t="s">
        <v>69</v>
      </c>
      <c r="BKJ148">
        <v>108</v>
      </c>
      <c r="BKK148">
        <v>90</v>
      </c>
      <c r="BKL148">
        <v>80</v>
      </c>
      <c r="BKM148">
        <v>18</v>
      </c>
      <c r="BKN148">
        <v>36</v>
      </c>
      <c r="BKR148" s="30">
        <v>40210</v>
      </c>
      <c r="BKS148" s="30">
        <v>40210</v>
      </c>
      <c r="BKT148" s="30">
        <v>40210</v>
      </c>
      <c r="BKU148" s="30">
        <v>40210</v>
      </c>
      <c r="BKV148" s="30">
        <v>40210</v>
      </c>
      <c r="BLK148" t="s">
        <v>69</v>
      </c>
      <c r="BLL148" t="s">
        <v>69</v>
      </c>
      <c r="BLM148" t="s">
        <v>69</v>
      </c>
      <c r="BLN148" t="s">
        <v>69</v>
      </c>
      <c r="BLO148" t="s">
        <v>69</v>
      </c>
      <c r="BLP148" t="s">
        <v>69</v>
      </c>
      <c r="BLQ148" t="s">
        <v>69</v>
      </c>
      <c r="BLR148" t="s">
        <v>69</v>
      </c>
      <c r="BMU148" t="s">
        <v>69</v>
      </c>
      <c r="BMV148" t="s">
        <v>69</v>
      </c>
      <c r="BMW148" t="s">
        <v>69</v>
      </c>
      <c r="BMX148" t="s">
        <v>69</v>
      </c>
      <c r="BMY148" t="s">
        <v>69</v>
      </c>
      <c r="BMZ148" t="s">
        <v>69</v>
      </c>
      <c r="CGX148" t="s">
        <v>6597</v>
      </c>
      <c r="CGY148">
        <v>1</v>
      </c>
      <c r="CGZ148" t="s">
        <v>6598</v>
      </c>
      <c r="CHA148">
        <v>4197691</v>
      </c>
    </row>
    <row r="149" spans="1:9 1113:1983 2234:2237" x14ac:dyDescent="0.3">
      <c r="A149" t="s">
        <v>7010</v>
      </c>
      <c r="B149" t="s">
        <v>6696</v>
      </c>
      <c r="C149">
        <v>0</v>
      </c>
      <c r="E149" t="s">
        <v>6813</v>
      </c>
      <c r="F149" t="s">
        <v>6665</v>
      </c>
      <c r="G149" t="s">
        <v>6591</v>
      </c>
      <c r="H149" t="s">
        <v>6697</v>
      </c>
      <c r="I149" t="s">
        <v>5080</v>
      </c>
      <c r="APU149" t="s">
        <v>6593</v>
      </c>
      <c r="APV149" t="s">
        <v>6601</v>
      </c>
      <c r="APW149" t="s">
        <v>69</v>
      </c>
      <c r="APX149" t="s">
        <v>2808</v>
      </c>
      <c r="APY149" t="s">
        <v>69</v>
      </c>
      <c r="APZ149" t="s">
        <v>69</v>
      </c>
      <c r="AQA149" t="s">
        <v>69</v>
      </c>
      <c r="AQB149">
        <v>21</v>
      </c>
      <c r="AQC149" t="s">
        <v>236</v>
      </c>
      <c r="AQD149" t="s">
        <v>240</v>
      </c>
      <c r="AQE149" t="s">
        <v>246</v>
      </c>
      <c r="ATA149" t="s">
        <v>21</v>
      </c>
      <c r="ATB149" t="s">
        <v>7011</v>
      </c>
      <c r="ATC149" t="s">
        <v>27</v>
      </c>
      <c r="ATD149" s="29">
        <v>0.43055555555555558</v>
      </c>
      <c r="ATE149" t="s">
        <v>22</v>
      </c>
      <c r="ATG149" t="s">
        <v>6618</v>
      </c>
      <c r="ATH149" t="s">
        <v>69</v>
      </c>
      <c r="ATI149" t="s">
        <v>69</v>
      </c>
      <c r="ATJ149" t="s">
        <v>69</v>
      </c>
      <c r="ATK149" t="s">
        <v>69</v>
      </c>
      <c r="ATL149" t="s">
        <v>69</v>
      </c>
      <c r="ATM149" t="s">
        <v>2808</v>
      </c>
      <c r="AUG149">
        <v>995</v>
      </c>
      <c r="AUH149" t="s">
        <v>69</v>
      </c>
      <c r="AUI149" t="s">
        <v>69</v>
      </c>
      <c r="AUJ149" t="s">
        <v>69</v>
      </c>
      <c r="AUK149" t="s">
        <v>69</v>
      </c>
      <c r="AUL149" t="s">
        <v>69</v>
      </c>
      <c r="AUM149" t="s">
        <v>69</v>
      </c>
      <c r="AUN149" t="s">
        <v>69</v>
      </c>
      <c r="AUO149" t="s">
        <v>69</v>
      </c>
      <c r="AUP149" t="s">
        <v>69</v>
      </c>
      <c r="AUQ149" t="s">
        <v>2808</v>
      </c>
      <c r="AUR149" t="s">
        <v>7012</v>
      </c>
      <c r="AUS149" t="s">
        <v>69</v>
      </c>
      <c r="AUT149">
        <v>1</v>
      </c>
      <c r="AUU149" t="s">
        <v>2808</v>
      </c>
      <c r="AUV149" t="s">
        <v>69</v>
      </c>
      <c r="AUW149" t="s">
        <v>69</v>
      </c>
      <c r="AUX149" t="s">
        <v>69</v>
      </c>
      <c r="AUY149" t="s">
        <v>69</v>
      </c>
      <c r="AUZ149" t="s">
        <v>69</v>
      </c>
      <c r="AVA149" t="s">
        <v>69</v>
      </c>
      <c r="AVC149" t="s">
        <v>69</v>
      </c>
      <c r="AVE149" t="s">
        <v>273</v>
      </c>
      <c r="AVO149" t="s">
        <v>12</v>
      </c>
      <c r="AVP149" t="s">
        <v>6884</v>
      </c>
      <c r="AVQ149" t="s">
        <v>22</v>
      </c>
      <c r="BJZ149" t="s">
        <v>6755</v>
      </c>
      <c r="BKB149" t="s">
        <v>2808</v>
      </c>
      <c r="BKC149" t="s">
        <v>2808</v>
      </c>
      <c r="BKD149" t="s">
        <v>2808</v>
      </c>
      <c r="BKE149" t="s">
        <v>2808</v>
      </c>
      <c r="BKF149" t="s">
        <v>2808</v>
      </c>
      <c r="BKG149" t="s">
        <v>69</v>
      </c>
      <c r="BKH149" t="s">
        <v>69</v>
      </c>
      <c r="BKI149" t="s">
        <v>69</v>
      </c>
      <c r="BKJ149">
        <v>70</v>
      </c>
      <c r="BKK149">
        <v>110</v>
      </c>
      <c r="BKL149">
        <v>70</v>
      </c>
      <c r="BKM149">
        <v>20</v>
      </c>
      <c r="BKN149">
        <v>36</v>
      </c>
      <c r="BKR149" t="s">
        <v>7011</v>
      </c>
      <c r="BKS149" t="s">
        <v>7011</v>
      </c>
      <c r="BKT149" t="s">
        <v>7011</v>
      </c>
      <c r="BKU149" t="s">
        <v>7011</v>
      </c>
      <c r="BKV149" t="s">
        <v>7011</v>
      </c>
      <c r="BLK149" t="s">
        <v>2808</v>
      </c>
      <c r="BLL149" t="s">
        <v>2808</v>
      </c>
      <c r="BLM149" t="s">
        <v>2808</v>
      </c>
      <c r="BLN149" t="s">
        <v>2808</v>
      </c>
      <c r="BLO149" t="s">
        <v>69</v>
      </c>
      <c r="BLP149" t="s">
        <v>69</v>
      </c>
      <c r="BLQ149" t="s">
        <v>69</v>
      </c>
      <c r="BLR149" t="s">
        <v>69</v>
      </c>
      <c r="BLS149">
        <v>11.4</v>
      </c>
      <c r="BLT149">
        <v>35</v>
      </c>
      <c r="BLU149">
        <v>308</v>
      </c>
      <c r="BLV149">
        <v>12</v>
      </c>
      <c r="BMA149" t="s">
        <v>7011</v>
      </c>
      <c r="BMB149" t="s">
        <v>7011</v>
      </c>
      <c r="BMC149" t="s">
        <v>7011</v>
      </c>
      <c r="BMD149" t="s">
        <v>7011</v>
      </c>
      <c r="BMR149" t="s">
        <v>6701</v>
      </c>
      <c r="BMU149" t="s">
        <v>69</v>
      </c>
      <c r="BMV149" t="s">
        <v>69</v>
      </c>
      <c r="BMW149" t="s">
        <v>69</v>
      </c>
      <c r="BMX149" t="s">
        <v>2808</v>
      </c>
      <c r="BMY149" t="s">
        <v>69</v>
      </c>
      <c r="BMZ149" t="s">
        <v>69</v>
      </c>
      <c r="BND149" t="s">
        <v>6717</v>
      </c>
      <c r="BNJ149" t="s">
        <v>7011</v>
      </c>
      <c r="CGX149" t="s">
        <v>6597</v>
      </c>
      <c r="CGY149">
        <v>2</v>
      </c>
      <c r="CGZ149" t="s">
        <v>6598</v>
      </c>
      <c r="CHA149">
        <v>4197691</v>
      </c>
    </row>
    <row r="150" spans="1:9 1113:1983 2234:2237" x14ac:dyDescent="0.3">
      <c r="A150" t="s">
        <v>7013</v>
      </c>
      <c r="B150" t="s">
        <v>6696</v>
      </c>
      <c r="C150">
        <v>0</v>
      </c>
      <c r="E150" t="s">
        <v>6813</v>
      </c>
      <c r="F150" t="s">
        <v>6665</v>
      </c>
      <c r="G150" t="s">
        <v>6591</v>
      </c>
      <c r="H150" t="s">
        <v>6697</v>
      </c>
      <c r="I150" t="s">
        <v>5080</v>
      </c>
      <c r="APU150" t="s">
        <v>6593</v>
      </c>
      <c r="APV150" t="s">
        <v>6601</v>
      </c>
      <c r="APW150" t="s">
        <v>69</v>
      </c>
      <c r="APX150" t="s">
        <v>2808</v>
      </c>
      <c r="APY150" t="s">
        <v>69</v>
      </c>
      <c r="APZ150" t="s">
        <v>69</v>
      </c>
      <c r="AQA150" t="s">
        <v>69</v>
      </c>
      <c r="AQB150">
        <v>25</v>
      </c>
      <c r="AQC150" t="s">
        <v>236</v>
      </c>
      <c r="AQD150" t="s">
        <v>240</v>
      </c>
      <c r="AQE150" t="s">
        <v>247</v>
      </c>
      <c r="ATA150" t="s">
        <v>21</v>
      </c>
      <c r="ATB150" t="s">
        <v>7014</v>
      </c>
      <c r="ATC150" t="s">
        <v>27</v>
      </c>
      <c r="ATD150" s="29">
        <v>0.27083333333333331</v>
      </c>
      <c r="ATE150" t="s">
        <v>254</v>
      </c>
      <c r="ATF150">
        <v>14</v>
      </c>
      <c r="ATG150" t="s">
        <v>6618</v>
      </c>
      <c r="ATH150" t="s">
        <v>69</v>
      </c>
      <c r="ATI150" t="s">
        <v>69</v>
      </c>
      <c r="ATJ150" t="s">
        <v>69</v>
      </c>
      <c r="ATK150" t="s">
        <v>69</v>
      </c>
      <c r="ATL150" t="s">
        <v>69</v>
      </c>
      <c r="ATM150" t="s">
        <v>2808</v>
      </c>
      <c r="AUG150">
        <v>995</v>
      </c>
      <c r="AUH150" t="s">
        <v>69</v>
      </c>
      <c r="AUI150" t="s">
        <v>69</v>
      </c>
      <c r="AUJ150" t="s">
        <v>69</v>
      </c>
      <c r="AUK150" t="s">
        <v>69</v>
      </c>
      <c r="AUL150" t="s">
        <v>69</v>
      </c>
      <c r="AUM150" t="s">
        <v>69</v>
      </c>
      <c r="AUN150" t="s">
        <v>69</v>
      </c>
      <c r="AUO150" t="s">
        <v>69</v>
      </c>
      <c r="AUP150" t="s">
        <v>69</v>
      </c>
      <c r="AUQ150" t="s">
        <v>2808</v>
      </c>
      <c r="AUR150" t="s">
        <v>7015</v>
      </c>
      <c r="AUS150" t="s">
        <v>69</v>
      </c>
      <c r="AUT150">
        <v>1</v>
      </c>
      <c r="AUU150" t="s">
        <v>2808</v>
      </c>
      <c r="AUV150" t="s">
        <v>69</v>
      </c>
      <c r="AUW150" t="s">
        <v>69</v>
      </c>
      <c r="AUX150" t="s">
        <v>69</v>
      </c>
      <c r="AUY150" t="s">
        <v>69</v>
      </c>
      <c r="AUZ150" t="s">
        <v>69</v>
      </c>
      <c r="AVA150" t="s">
        <v>69</v>
      </c>
      <c r="AVC150" t="s">
        <v>69</v>
      </c>
      <c r="AVE150" t="s">
        <v>274</v>
      </c>
      <c r="AVG150">
        <v>3</v>
      </c>
      <c r="AVH150" t="s">
        <v>69</v>
      </c>
      <c r="AVI150" t="s">
        <v>69</v>
      </c>
      <c r="AVJ150" t="s">
        <v>2808</v>
      </c>
      <c r="AVK150" t="s">
        <v>69</v>
      </c>
      <c r="AVL150" t="s">
        <v>69</v>
      </c>
      <c r="AVN150" t="s">
        <v>69</v>
      </c>
      <c r="BJY150" t="s">
        <v>6722</v>
      </c>
      <c r="BJZ150" t="s">
        <v>6755</v>
      </c>
      <c r="BKB150" t="s">
        <v>2808</v>
      </c>
      <c r="BKC150" t="s">
        <v>2808</v>
      </c>
      <c r="BKD150" t="s">
        <v>2808</v>
      </c>
      <c r="BKE150" t="s">
        <v>2808</v>
      </c>
      <c r="BKF150" t="s">
        <v>2808</v>
      </c>
      <c r="BKG150" t="s">
        <v>2808</v>
      </c>
      <c r="BKH150" t="s">
        <v>69</v>
      </c>
      <c r="BKI150" t="s">
        <v>69</v>
      </c>
      <c r="BKJ150">
        <v>78</v>
      </c>
      <c r="BKK150">
        <v>100</v>
      </c>
      <c r="BKL150">
        <v>80</v>
      </c>
      <c r="BKM150">
        <v>20</v>
      </c>
      <c r="BKN150">
        <v>36.299999999999997</v>
      </c>
      <c r="BKO150" t="s">
        <v>7016</v>
      </c>
      <c r="BKR150" t="s">
        <v>7014</v>
      </c>
      <c r="BKS150" t="s">
        <v>7014</v>
      </c>
      <c r="BKT150" t="s">
        <v>7014</v>
      </c>
      <c r="BKU150" t="s">
        <v>7014</v>
      </c>
      <c r="BKV150" t="s">
        <v>7014</v>
      </c>
      <c r="BKW150" t="s">
        <v>7014</v>
      </c>
      <c r="BKZ150" s="29">
        <v>0.27083333333333331</v>
      </c>
      <c r="BLA150" s="29">
        <v>0.27083333333333331</v>
      </c>
      <c r="BLB150" s="29">
        <v>0.27083333333333331</v>
      </c>
      <c r="BLC150" s="29">
        <v>0.27083333333333331</v>
      </c>
      <c r="BLD150" s="29">
        <v>0.27083333333333331</v>
      </c>
      <c r="BLE150" s="29">
        <v>0.27083333333333331</v>
      </c>
      <c r="BLK150" t="s">
        <v>69</v>
      </c>
      <c r="BLL150" t="s">
        <v>69</v>
      </c>
      <c r="BLM150" t="s">
        <v>2808</v>
      </c>
      <c r="BLN150" t="s">
        <v>2808</v>
      </c>
      <c r="BLO150" t="s">
        <v>69</v>
      </c>
      <c r="BLP150" t="s">
        <v>69</v>
      </c>
      <c r="BLQ150" t="s">
        <v>69</v>
      </c>
      <c r="BLR150" t="s">
        <v>69</v>
      </c>
      <c r="BLU150">
        <v>227</v>
      </c>
      <c r="BLV150">
        <v>12</v>
      </c>
      <c r="BMR150" t="s">
        <v>6701</v>
      </c>
      <c r="BMS150" t="s">
        <v>6736</v>
      </c>
      <c r="BMU150" t="s">
        <v>69</v>
      </c>
      <c r="BMV150" t="s">
        <v>69</v>
      </c>
      <c r="BMW150" t="s">
        <v>69</v>
      </c>
      <c r="BMX150" t="s">
        <v>2808</v>
      </c>
      <c r="BMY150" t="s">
        <v>2808</v>
      </c>
      <c r="BMZ150" t="s">
        <v>69</v>
      </c>
      <c r="BND150" t="s">
        <v>6780</v>
      </c>
      <c r="BNE150" t="s">
        <v>6911</v>
      </c>
      <c r="BNJ150" t="s">
        <v>7014</v>
      </c>
      <c r="CGX150" t="s">
        <v>6597</v>
      </c>
      <c r="CGY150">
        <v>3</v>
      </c>
      <c r="CGZ150" t="s">
        <v>6598</v>
      </c>
      <c r="CHA150">
        <v>4197691</v>
      </c>
    </row>
    <row r="151" spans="1:9 1113:1983 2234:2237" x14ac:dyDescent="0.3">
      <c r="A151" t="s">
        <v>7017</v>
      </c>
      <c r="B151" t="s">
        <v>6696</v>
      </c>
      <c r="C151">
        <v>0</v>
      </c>
      <c r="E151" t="s">
        <v>6813</v>
      </c>
      <c r="F151" t="s">
        <v>6665</v>
      </c>
      <c r="G151" t="s">
        <v>6591</v>
      </c>
      <c r="H151" t="s">
        <v>6697</v>
      </c>
      <c r="I151" t="s">
        <v>5080</v>
      </c>
      <c r="APU151" t="s">
        <v>6593</v>
      </c>
      <c r="APV151" t="s">
        <v>6719</v>
      </c>
      <c r="APW151" t="s">
        <v>69</v>
      </c>
      <c r="APX151" t="s">
        <v>69</v>
      </c>
      <c r="APY151" t="s">
        <v>69</v>
      </c>
      <c r="APZ151" t="s">
        <v>69</v>
      </c>
      <c r="AQA151" t="s">
        <v>2808</v>
      </c>
      <c r="AQB151">
        <v>0</v>
      </c>
      <c r="AQC151" t="s">
        <v>22</v>
      </c>
      <c r="AQD151" t="s">
        <v>22</v>
      </c>
      <c r="AQE151" t="s">
        <v>22</v>
      </c>
      <c r="CGX151" t="s">
        <v>6597</v>
      </c>
      <c r="CGY151">
        <v>4</v>
      </c>
      <c r="CGZ151" t="s">
        <v>6598</v>
      </c>
      <c r="CHA151">
        <v>4197691</v>
      </c>
    </row>
    <row r="152" spans="1:9 1113:1983 2234:2237" x14ac:dyDescent="0.3">
      <c r="A152" t="s">
        <v>7018</v>
      </c>
      <c r="B152" t="s">
        <v>6696</v>
      </c>
      <c r="C152">
        <v>0</v>
      </c>
      <c r="E152" t="s">
        <v>6813</v>
      </c>
      <c r="F152" t="s">
        <v>6665</v>
      </c>
      <c r="G152" t="s">
        <v>6591</v>
      </c>
      <c r="H152" t="s">
        <v>6697</v>
      </c>
      <c r="I152" t="s">
        <v>5080</v>
      </c>
      <c r="APU152" t="s">
        <v>6593</v>
      </c>
      <c r="APV152" t="s">
        <v>6594</v>
      </c>
      <c r="APW152" t="s">
        <v>69</v>
      </c>
      <c r="APX152" t="s">
        <v>69</v>
      </c>
      <c r="APY152" t="s">
        <v>2808</v>
      </c>
      <c r="APZ152" t="s">
        <v>69</v>
      </c>
      <c r="AQA152" t="s">
        <v>69</v>
      </c>
      <c r="AQB152">
        <v>21</v>
      </c>
      <c r="AQC152" t="s">
        <v>22</v>
      </c>
      <c r="AQD152" t="s">
        <v>22</v>
      </c>
      <c r="AQE152" t="s">
        <v>22</v>
      </c>
      <c r="AVW152" t="s">
        <v>21</v>
      </c>
      <c r="AVX152" s="30">
        <v>41245</v>
      </c>
      <c r="AVY152" t="s">
        <v>27</v>
      </c>
      <c r="AVZ152" s="29">
        <v>0.54861111111111105</v>
      </c>
      <c r="AWA152" t="s">
        <v>254</v>
      </c>
      <c r="AWB152">
        <v>32</v>
      </c>
      <c r="AWC152" t="s">
        <v>6618</v>
      </c>
      <c r="AWD152" t="s">
        <v>69</v>
      </c>
      <c r="AWE152" t="s">
        <v>69</v>
      </c>
      <c r="AWF152" t="s">
        <v>69</v>
      </c>
      <c r="AWG152" t="s">
        <v>69</v>
      </c>
      <c r="AWH152" t="s">
        <v>69</v>
      </c>
      <c r="AWI152" t="s">
        <v>2808</v>
      </c>
      <c r="AXE152" t="s">
        <v>22</v>
      </c>
      <c r="AXG152" t="s">
        <v>273</v>
      </c>
      <c r="AXR152" t="s">
        <v>12</v>
      </c>
      <c r="AXS152" s="30">
        <v>41245</v>
      </c>
      <c r="AXT152" t="s">
        <v>22</v>
      </c>
      <c r="BRN152" t="s">
        <v>2808</v>
      </c>
      <c r="BRO152" t="s">
        <v>2808</v>
      </c>
      <c r="BRP152" t="s">
        <v>2808</v>
      </c>
      <c r="BRQ152" t="s">
        <v>2808</v>
      </c>
      <c r="BRR152" t="s">
        <v>2808</v>
      </c>
      <c r="BRS152" t="s">
        <v>69</v>
      </c>
      <c r="BRT152" t="s">
        <v>69</v>
      </c>
      <c r="BRU152" t="s">
        <v>69</v>
      </c>
      <c r="BRV152" t="s">
        <v>69</v>
      </c>
      <c r="BRW152" t="s">
        <v>69</v>
      </c>
      <c r="BRX152">
        <v>89</v>
      </c>
      <c r="BRY152">
        <v>150</v>
      </c>
      <c r="BRZ152">
        <v>100</v>
      </c>
      <c r="BSA152">
        <v>18</v>
      </c>
      <c r="BSB152">
        <v>36</v>
      </c>
      <c r="BSI152" s="30">
        <v>41245</v>
      </c>
      <c r="BSJ152" s="30">
        <v>41245</v>
      </c>
      <c r="BSK152" s="30">
        <v>41245</v>
      </c>
      <c r="BSL152" s="30">
        <v>41245</v>
      </c>
      <c r="BSM152" s="30">
        <v>41245</v>
      </c>
      <c r="BSS152" s="29">
        <v>0.5625</v>
      </c>
      <c r="BST152" s="29">
        <v>0.5625</v>
      </c>
      <c r="BSU152" s="29">
        <v>0.5625</v>
      </c>
      <c r="BSV152" s="29">
        <v>0.5625</v>
      </c>
      <c r="BSW152" s="29">
        <v>0.5625</v>
      </c>
      <c r="BTD152" t="s">
        <v>69</v>
      </c>
      <c r="BTE152" t="s">
        <v>69</v>
      </c>
      <c r="BTF152" t="s">
        <v>69</v>
      </c>
      <c r="BTG152" t="s">
        <v>69</v>
      </c>
      <c r="BTV152" t="s">
        <v>69</v>
      </c>
      <c r="BTW152" t="s">
        <v>69</v>
      </c>
      <c r="BTX152" t="s">
        <v>69</v>
      </c>
      <c r="BTY152" t="s">
        <v>69</v>
      </c>
      <c r="BTZ152" t="s">
        <v>69</v>
      </c>
      <c r="BUA152" t="s">
        <v>69</v>
      </c>
      <c r="BUB152" t="s">
        <v>69</v>
      </c>
      <c r="BUC152" t="s">
        <v>69</v>
      </c>
      <c r="BUD152" t="s">
        <v>69</v>
      </c>
      <c r="BUE152" t="s">
        <v>69</v>
      </c>
      <c r="BUF152" t="s">
        <v>69</v>
      </c>
      <c r="BUG152" t="s">
        <v>69</v>
      </c>
      <c r="BUH152" t="s">
        <v>69</v>
      </c>
      <c r="BUI152" t="s">
        <v>69</v>
      </c>
      <c r="BUJ152" t="s">
        <v>69</v>
      </c>
      <c r="BVZ152" t="s">
        <v>2808</v>
      </c>
      <c r="BWA152" t="s">
        <v>69</v>
      </c>
      <c r="BWB152" t="s">
        <v>69</v>
      </c>
      <c r="BWC152" t="s">
        <v>69</v>
      </c>
      <c r="BWD152" t="s">
        <v>69</v>
      </c>
      <c r="BWE152" t="s">
        <v>69</v>
      </c>
      <c r="BWF152" t="s">
        <v>69</v>
      </c>
      <c r="BWG152" t="s">
        <v>69</v>
      </c>
      <c r="BWH152" t="s">
        <v>69</v>
      </c>
      <c r="BWI152">
        <v>10</v>
      </c>
      <c r="BWR152" s="30">
        <v>41245</v>
      </c>
      <c r="BXA152" s="29">
        <v>0.58333333333333337</v>
      </c>
      <c r="CGX152" t="s">
        <v>6597</v>
      </c>
      <c r="CGY152">
        <v>5</v>
      </c>
      <c r="CGZ152" t="s">
        <v>6598</v>
      </c>
      <c r="CHA152">
        <v>4197691</v>
      </c>
    </row>
    <row r="153" spans="1:9 1113:1983 2234:2237" x14ac:dyDescent="0.3">
      <c r="A153" t="s">
        <v>7019</v>
      </c>
      <c r="B153" t="s">
        <v>6696</v>
      </c>
      <c r="C153">
        <v>0</v>
      </c>
      <c r="E153" t="s">
        <v>6813</v>
      </c>
      <c r="F153" t="s">
        <v>6665</v>
      </c>
      <c r="G153" t="s">
        <v>6591</v>
      </c>
      <c r="H153" t="s">
        <v>6697</v>
      </c>
      <c r="I153" t="s">
        <v>5080</v>
      </c>
      <c r="APU153" t="s">
        <v>6593</v>
      </c>
      <c r="APV153" t="s">
        <v>6594</v>
      </c>
      <c r="APW153" t="s">
        <v>69</v>
      </c>
      <c r="APX153" t="s">
        <v>69</v>
      </c>
      <c r="APY153" t="s">
        <v>2808</v>
      </c>
      <c r="APZ153" t="s">
        <v>69</v>
      </c>
      <c r="AQA153" t="s">
        <v>69</v>
      </c>
      <c r="AQB153">
        <v>43</v>
      </c>
      <c r="AQC153" t="s">
        <v>236</v>
      </c>
      <c r="AQD153" t="s">
        <v>240</v>
      </c>
      <c r="AQE153" t="s">
        <v>246</v>
      </c>
      <c r="AVW153" t="s">
        <v>21</v>
      </c>
      <c r="AVX153" s="30">
        <v>40635</v>
      </c>
      <c r="AVY153" t="s">
        <v>27</v>
      </c>
      <c r="AVZ153" s="29">
        <v>0.66666666666666663</v>
      </c>
      <c r="AWA153" t="s">
        <v>254</v>
      </c>
      <c r="AWB153">
        <v>40</v>
      </c>
      <c r="AWC153" t="s">
        <v>6618</v>
      </c>
      <c r="AWD153" t="s">
        <v>69</v>
      </c>
      <c r="AWE153" t="s">
        <v>69</v>
      </c>
      <c r="AWF153" t="s">
        <v>69</v>
      </c>
      <c r="AWG153" t="s">
        <v>69</v>
      </c>
      <c r="AWH153" t="s">
        <v>69</v>
      </c>
      <c r="AWI153" t="s">
        <v>2808</v>
      </c>
      <c r="AXE153" t="s">
        <v>349</v>
      </c>
      <c r="AXG153" t="s">
        <v>273</v>
      </c>
      <c r="AXR153" t="s">
        <v>12</v>
      </c>
      <c r="AXS153" s="30">
        <v>40635</v>
      </c>
      <c r="AXT153" t="s">
        <v>22</v>
      </c>
      <c r="BRN153" t="s">
        <v>2808</v>
      </c>
      <c r="BRO153" t="s">
        <v>2808</v>
      </c>
      <c r="BRP153" t="s">
        <v>2808</v>
      </c>
      <c r="BRQ153" t="s">
        <v>2808</v>
      </c>
      <c r="BRR153" t="s">
        <v>2808</v>
      </c>
      <c r="BRS153" t="s">
        <v>69</v>
      </c>
      <c r="BRT153" t="s">
        <v>69</v>
      </c>
      <c r="BRU153" t="s">
        <v>69</v>
      </c>
      <c r="BRV153" t="s">
        <v>69</v>
      </c>
      <c r="BRW153" t="s">
        <v>69</v>
      </c>
      <c r="BRX153">
        <v>88</v>
      </c>
      <c r="BRY153">
        <v>140</v>
      </c>
      <c r="BRZ153">
        <v>90</v>
      </c>
      <c r="BSA153">
        <v>24</v>
      </c>
      <c r="BSB153">
        <v>36</v>
      </c>
      <c r="BSI153" s="30">
        <v>40635</v>
      </c>
      <c r="BSJ153" s="30">
        <v>40635</v>
      </c>
      <c r="BSK153" s="30">
        <v>40635</v>
      </c>
      <c r="BSL153" s="30">
        <v>40635</v>
      </c>
      <c r="BSM153" s="30">
        <v>40635</v>
      </c>
      <c r="BSS153" s="29">
        <v>0.6875</v>
      </c>
      <c r="BST153" s="29">
        <v>0.6875</v>
      </c>
      <c r="BSU153" s="29">
        <v>0.6875</v>
      </c>
      <c r="BSV153" s="29">
        <v>0.6875</v>
      </c>
      <c r="BSW153" s="29">
        <v>0.6875</v>
      </c>
      <c r="BTD153" t="s">
        <v>69</v>
      </c>
      <c r="BTE153" t="s">
        <v>69</v>
      </c>
      <c r="BTF153" t="s">
        <v>69</v>
      </c>
      <c r="BTG153" t="s">
        <v>69</v>
      </c>
      <c r="BTP153" t="s">
        <v>7020</v>
      </c>
      <c r="BTQ153" t="s">
        <v>6712</v>
      </c>
      <c r="BTV153" t="s">
        <v>2808</v>
      </c>
      <c r="BTW153" t="s">
        <v>2808</v>
      </c>
      <c r="BTX153" t="s">
        <v>69</v>
      </c>
      <c r="BTY153" t="s">
        <v>69</v>
      </c>
      <c r="BTZ153" t="s">
        <v>69</v>
      </c>
      <c r="BUA153" t="s">
        <v>2808</v>
      </c>
      <c r="BUB153" t="s">
        <v>2808</v>
      </c>
      <c r="BUC153" t="s">
        <v>69</v>
      </c>
      <c r="BUD153" t="s">
        <v>69</v>
      </c>
      <c r="BUE153" t="s">
        <v>69</v>
      </c>
      <c r="BUF153" t="s">
        <v>69</v>
      </c>
      <c r="BUG153" t="s">
        <v>69</v>
      </c>
      <c r="BUH153" t="s">
        <v>69</v>
      </c>
      <c r="BUI153" t="s">
        <v>69</v>
      </c>
      <c r="BUJ153" t="s">
        <v>69</v>
      </c>
      <c r="BUK153">
        <v>100</v>
      </c>
      <c r="BUL153">
        <v>306</v>
      </c>
      <c r="BUP153">
        <v>12.5</v>
      </c>
      <c r="BUQ153">
        <v>36.200000000000003</v>
      </c>
      <c r="BUZ153" s="30">
        <v>40665</v>
      </c>
      <c r="BVA153" s="30">
        <v>40665</v>
      </c>
      <c r="BVE153" s="30">
        <v>40665</v>
      </c>
      <c r="BVF153" s="30">
        <v>40665</v>
      </c>
      <c r="BVW153" t="s">
        <v>6940</v>
      </c>
      <c r="BVZ153" t="s">
        <v>69</v>
      </c>
      <c r="BWA153" t="s">
        <v>2808</v>
      </c>
      <c r="BWB153" t="s">
        <v>69</v>
      </c>
      <c r="BWC153" t="s">
        <v>69</v>
      </c>
      <c r="BWD153" t="s">
        <v>69</v>
      </c>
      <c r="BWE153" t="s">
        <v>69</v>
      </c>
      <c r="BWF153" t="s">
        <v>2808</v>
      </c>
      <c r="BWG153" t="s">
        <v>69</v>
      </c>
      <c r="BWH153" t="s">
        <v>69</v>
      </c>
      <c r="BWJ153">
        <v>20</v>
      </c>
      <c r="BWO153" t="s">
        <v>7021</v>
      </c>
      <c r="BWS153" s="30">
        <v>40635</v>
      </c>
      <c r="BWX153" s="30">
        <v>40635</v>
      </c>
      <c r="BXB153" s="29">
        <v>0.69097222222222221</v>
      </c>
      <c r="BXG153" s="29">
        <v>0.69097222222222221</v>
      </c>
      <c r="CGX153" t="s">
        <v>6597</v>
      </c>
      <c r="CGY153">
        <v>6</v>
      </c>
      <c r="CGZ153" t="s">
        <v>6598</v>
      </c>
      <c r="CHA153">
        <v>4197691</v>
      </c>
    </row>
    <row r="154" spans="1:9 1113:1983 2234:2237" x14ac:dyDescent="0.3">
      <c r="A154" t="s">
        <v>7022</v>
      </c>
      <c r="B154" t="s">
        <v>6696</v>
      </c>
      <c r="C154">
        <v>0</v>
      </c>
      <c r="E154" t="s">
        <v>6813</v>
      </c>
      <c r="F154" t="s">
        <v>6665</v>
      </c>
      <c r="G154" t="s">
        <v>6591</v>
      </c>
      <c r="H154" t="s">
        <v>6697</v>
      </c>
      <c r="I154" t="s">
        <v>5080</v>
      </c>
      <c r="APU154" t="s">
        <v>6593</v>
      </c>
      <c r="APV154" t="s">
        <v>6601</v>
      </c>
      <c r="APW154" t="s">
        <v>69</v>
      </c>
      <c r="APX154" t="s">
        <v>2808</v>
      </c>
      <c r="APY154" t="s">
        <v>69</v>
      </c>
      <c r="APZ154" t="s">
        <v>69</v>
      </c>
      <c r="AQA154" t="s">
        <v>69</v>
      </c>
      <c r="AQB154">
        <v>15</v>
      </c>
      <c r="AQC154" t="s">
        <v>22</v>
      </c>
      <c r="AQD154" t="s">
        <v>22</v>
      </c>
      <c r="AQE154" t="s">
        <v>22</v>
      </c>
      <c r="ATA154" t="s">
        <v>21</v>
      </c>
      <c r="ATB154" t="s">
        <v>7023</v>
      </c>
      <c r="ATC154" t="s">
        <v>27</v>
      </c>
      <c r="ATD154" s="29">
        <v>0.95833333333333337</v>
      </c>
      <c r="ATE154" t="s">
        <v>254</v>
      </c>
      <c r="ATF154">
        <v>14</v>
      </c>
      <c r="ATG154" t="s">
        <v>6618</v>
      </c>
      <c r="ATH154" t="s">
        <v>69</v>
      </c>
      <c r="ATI154" t="s">
        <v>69</v>
      </c>
      <c r="ATJ154" t="s">
        <v>69</v>
      </c>
      <c r="ATK154" t="s">
        <v>69</v>
      </c>
      <c r="ATL154" t="s">
        <v>69</v>
      </c>
      <c r="ATM154" t="s">
        <v>2808</v>
      </c>
      <c r="AUG154">
        <v>995</v>
      </c>
      <c r="AUH154" t="s">
        <v>69</v>
      </c>
      <c r="AUI154" t="s">
        <v>69</v>
      </c>
      <c r="AUJ154" t="s">
        <v>69</v>
      </c>
      <c r="AUK154" t="s">
        <v>69</v>
      </c>
      <c r="AUL154" t="s">
        <v>69</v>
      </c>
      <c r="AUM154" t="s">
        <v>69</v>
      </c>
      <c r="AUN154" t="s">
        <v>69</v>
      </c>
      <c r="AUO154" t="s">
        <v>69</v>
      </c>
      <c r="AUP154" t="s">
        <v>69</v>
      </c>
      <c r="AUQ154" t="s">
        <v>2808</v>
      </c>
      <c r="AUR154" t="s">
        <v>6733</v>
      </c>
      <c r="AUS154" t="s">
        <v>69</v>
      </c>
      <c r="AUT154">
        <v>1</v>
      </c>
      <c r="AUU154" t="s">
        <v>2808</v>
      </c>
      <c r="AUV154" t="s">
        <v>69</v>
      </c>
      <c r="AUW154" t="s">
        <v>69</v>
      </c>
      <c r="AUX154" t="s">
        <v>69</v>
      </c>
      <c r="AUY154" t="s">
        <v>69</v>
      </c>
      <c r="AUZ154" t="s">
        <v>69</v>
      </c>
      <c r="AVA154" t="s">
        <v>69</v>
      </c>
      <c r="AVC154" t="s">
        <v>69</v>
      </c>
      <c r="AVE154" t="s">
        <v>274</v>
      </c>
      <c r="AVG154">
        <v>3</v>
      </c>
      <c r="AVH154" t="s">
        <v>69</v>
      </c>
      <c r="AVI154" t="s">
        <v>69</v>
      </c>
      <c r="AVJ154" t="s">
        <v>2808</v>
      </c>
      <c r="AVK154" t="s">
        <v>69</v>
      </c>
      <c r="AVL154" t="s">
        <v>69</v>
      </c>
      <c r="AVN154" t="s">
        <v>69</v>
      </c>
      <c r="BJZ154" t="s">
        <v>6711</v>
      </c>
      <c r="BKB154" t="s">
        <v>2808</v>
      </c>
      <c r="BKC154" t="s">
        <v>2808</v>
      </c>
      <c r="BKD154" t="s">
        <v>2808</v>
      </c>
      <c r="BKE154" t="s">
        <v>2808</v>
      </c>
      <c r="BKF154" t="s">
        <v>2808</v>
      </c>
      <c r="BKG154" t="s">
        <v>69</v>
      </c>
      <c r="BKH154" t="s">
        <v>69</v>
      </c>
      <c r="BKI154" t="s">
        <v>69</v>
      </c>
      <c r="BKJ154">
        <v>84</v>
      </c>
      <c r="BKK154">
        <v>90</v>
      </c>
      <c r="BKL154">
        <v>60</v>
      </c>
      <c r="BKM154">
        <v>20</v>
      </c>
      <c r="BKN154">
        <v>37.299999999999997</v>
      </c>
      <c r="BKR154" t="s">
        <v>7023</v>
      </c>
      <c r="BKS154" t="s">
        <v>7023</v>
      </c>
      <c r="BKT154" t="s">
        <v>7023</v>
      </c>
      <c r="BKU154" t="s">
        <v>7023</v>
      </c>
      <c r="BKV154" t="s">
        <v>7023</v>
      </c>
      <c r="BKZ154" s="29">
        <v>0.95833333333333337</v>
      </c>
      <c r="BLA154" s="29">
        <v>0.95833333333333337</v>
      </c>
      <c r="BLB154" s="29">
        <v>0.95833333333333337</v>
      </c>
      <c r="BLC154" s="29">
        <v>0.95833333333333337</v>
      </c>
      <c r="BLD154" s="29">
        <v>0.95833333333333337</v>
      </c>
      <c r="BLK154" t="s">
        <v>69</v>
      </c>
      <c r="BLL154" t="s">
        <v>69</v>
      </c>
      <c r="BLM154" t="s">
        <v>69</v>
      </c>
      <c r="BLN154" t="s">
        <v>69</v>
      </c>
      <c r="BLO154" t="s">
        <v>69</v>
      </c>
      <c r="BLP154" t="s">
        <v>69</v>
      </c>
      <c r="BLQ154" t="s">
        <v>69</v>
      </c>
      <c r="BLR154" t="s">
        <v>69</v>
      </c>
      <c r="BMR154" t="s">
        <v>6701</v>
      </c>
      <c r="BMS154" t="s">
        <v>6806</v>
      </c>
      <c r="BMU154" t="s">
        <v>69</v>
      </c>
      <c r="BMV154" t="s">
        <v>69</v>
      </c>
      <c r="BMW154" t="s">
        <v>69</v>
      </c>
      <c r="BMX154" t="s">
        <v>2808</v>
      </c>
      <c r="BMY154" t="s">
        <v>2808</v>
      </c>
      <c r="BMZ154" t="s">
        <v>69</v>
      </c>
      <c r="BND154" t="s">
        <v>6717</v>
      </c>
      <c r="BNE154" t="s">
        <v>6751</v>
      </c>
      <c r="BNJ154" t="s">
        <v>7023</v>
      </c>
      <c r="BNK154" t="s">
        <v>7023</v>
      </c>
      <c r="BNP154" s="29">
        <v>0.95833333333333337</v>
      </c>
      <c r="BNQ154" s="29">
        <v>0.95833333333333337</v>
      </c>
      <c r="CGX154" t="s">
        <v>6597</v>
      </c>
      <c r="CGY154">
        <v>7</v>
      </c>
      <c r="CGZ154" t="s">
        <v>6598</v>
      </c>
      <c r="CHA154">
        <v>4197691</v>
      </c>
    </row>
    <row r="155" spans="1:9 1113:1983 2234:2237" x14ac:dyDescent="0.3">
      <c r="A155" t="s">
        <v>7024</v>
      </c>
      <c r="B155" t="s">
        <v>6696</v>
      </c>
      <c r="C155">
        <v>0</v>
      </c>
      <c r="E155" t="s">
        <v>6813</v>
      </c>
      <c r="F155" t="s">
        <v>6665</v>
      </c>
      <c r="G155" t="s">
        <v>6591</v>
      </c>
      <c r="H155" t="s">
        <v>6697</v>
      </c>
      <c r="I155" t="s">
        <v>5080</v>
      </c>
      <c r="APU155" t="s">
        <v>6593</v>
      </c>
      <c r="APV155" t="s">
        <v>6620</v>
      </c>
      <c r="APW155" t="s">
        <v>69</v>
      </c>
      <c r="APX155" t="s">
        <v>2808</v>
      </c>
      <c r="APY155" t="s">
        <v>2808</v>
      </c>
      <c r="APZ155" t="s">
        <v>69</v>
      </c>
      <c r="AQA155" t="s">
        <v>69</v>
      </c>
      <c r="AQB155">
        <v>22</v>
      </c>
      <c r="AQC155" t="s">
        <v>22</v>
      </c>
      <c r="AQD155" t="s">
        <v>22</v>
      </c>
      <c r="AQE155" t="s">
        <v>22</v>
      </c>
      <c r="ATA155" t="s">
        <v>21</v>
      </c>
      <c r="ATB155" t="s">
        <v>7025</v>
      </c>
      <c r="ATC155" t="s">
        <v>27</v>
      </c>
      <c r="ATD155" s="29">
        <v>0.13958333333333334</v>
      </c>
      <c r="ATE155" t="s">
        <v>254</v>
      </c>
      <c r="ATF155">
        <v>40</v>
      </c>
      <c r="ATG155" t="s">
        <v>6618</v>
      </c>
      <c r="ATH155" t="s">
        <v>69</v>
      </c>
      <c r="ATI155" t="s">
        <v>69</v>
      </c>
      <c r="ATJ155" t="s">
        <v>69</v>
      </c>
      <c r="ATK155" t="s">
        <v>69</v>
      </c>
      <c r="ATL155" t="s">
        <v>69</v>
      </c>
      <c r="ATM155" t="s">
        <v>2808</v>
      </c>
      <c r="AUG155" t="s">
        <v>6618</v>
      </c>
      <c r="AUH155" t="s">
        <v>69</v>
      </c>
      <c r="AUI155" t="s">
        <v>69</v>
      </c>
      <c r="AUJ155" t="s">
        <v>69</v>
      </c>
      <c r="AUK155" t="s">
        <v>69</v>
      </c>
      <c r="AUL155" t="s">
        <v>69</v>
      </c>
      <c r="AUM155" t="s">
        <v>69</v>
      </c>
      <c r="AUN155" t="s">
        <v>69</v>
      </c>
      <c r="AUO155" t="s">
        <v>69</v>
      </c>
      <c r="AUP155" t="s">
        <v>69</v>
      </c>
      <c r="AUQ155" t="s">
        <v>69</v>
      </c>
      <c r="AUS155" t="s">
        <v>2808</v>
      </c>
      <c r="AUT155" t="s">
        <v>6618</v>
      </c>
      <c r="AUU155" t="s">
        <v>69</v>
      </c>
      <c r="AUV155" t="s">
        <v>69</v>
      </c>
      <c r="AUW155" t="s">
        <v>69</v>
      </c>
      <c r="AUX155" t="s">
        <v>69</v>
      </c>
      <c r="AUY155" t="s">
        <v>69</v>
      </c>
      <c r="AUZ155" t="s">
        <v>69</v>
      </c>
      <c r="AVA155" t="s">
        <v>69</v>
      </c>
      <c r="AVC155" t="s">
        <v>2808</v>
      </c>
      <c r="AVE155" t="s">
        <v>274</v>
      </c>
      <c r="AVG155" t="s">
        <v>6618</v>
      </c>
      <c r="AVH155" t="s">
        <v>69</v>
      </c>
      <c r="AVI155" t="s">
        <v>69</v>
      </c>
      <c r="AVJ155" t="s">
        <v>69</v>
      </c>
      <c r="AVK155" t="s">
        <v>69</v>
      </c>
      <c r="AVL155" t="s">
        <v>69</v>
      </c>
      <c r="AVN155" t="s">
        <v>2808</v>
      </c>
      <c r="AVW155" t="s">
        <v>22</v>
      </c>
      <c r="AVY155" t="s">
        <v>22</v>
      </c>
      <c r="AWA155" t="s">
        <v>22</v>
      </c>
      <c r="AWC155" t="s">
        <v>6618</v>
      </c>
      <c r="AWD155" t="s">
        <v>69</v>
      </c>
      <c r="AWE155" t="s">
        <v>69</v>
      </c>
      <c r="AWF155" t="s">
        <v>69</v>
      </c>
      <c r="AWG155" t="s">
        <v>69</v>
      </c>
      <c r="AWH155" t="s">
        <v>69</v>
      </c>
      <c r="AWI155" t="s">
        <v>2808</v>
      </c>
      <c r="AXE155" t="s">
        <v>22</v>
      </c>
      <c r="AXG155" t="s">
        <v>22</v>
      </c>
      <c r="BJZ155" t="s">
        <v>6711</v>
      </c>
      <c r="BKB155" t="s">
        <v>2808</v>
      </c>
      <c r="BKC155" t="s">
        <v>2808</v>
      </c>
      <c r="BKD155" t="s">
        <v>2808</v>
      </c>
      <c r="BKE155" t="s">
        <v>2808</v>
      </c>
      <c r="BKF155" t="s">
        <v>2808</v>
      </c>
      <c r="BKG155" t="s">
        <v>69</v>
      </c>
      <c r="BKH155" t="s">
        <v>69</v>
      </c>
      <c r="BKI155" t="s">
        <v>69</v>
      </c>
      <c r="BKJ155">
        <v>70</v>
      </c>
      <c r="BKK155">
        <v>140</v>
      </c>
      <c r="BKL155">
        <v>90</v>
      </c>
      <c r="BKM155">
        <v>22</v>
      </c>
      <c r="BKN155">
        <v>36</v>
      </c>
      <c r="BKR155" t="s">
        <v>7025</v>
      </c>
      <c r="BKS155" t="s">
        <v>7025</v>
      </c>
      <c r="BKT155" t="s">
        <v>7025</v>
      </c>
      <c r="BKU155" t="s">
        <v>7025</v>
      </c>
      <c r="BKV155" t="s">
        <v>7025</v>
      </c>
      <c r="BKZ155" s="29">
        <v>0.14583333333333334</v>
      </c>
      <c r="BLA155" s="29">
        <v>0.14583333333333334</v>
      </c>
      <c r="BLB155" s="29">
        <v>0.14583333333333334</v>
      </c>
      <c r="BLC155" s="29">
        <v>0.14583333333333334</v>
      </c>
      <c r="BLD155" s="29">
        <v>0.14583333333333334</v>
      </c>
      <c r="BLK155" t="s">
        <v>69</v>
      </c>
      <c r="BLL155" t="s">
        <v>69</v>
      </c>
      <c r="BLM155" t="s">
        <v>69</v>
      </c>
      <c r="BLN155" t="s">
        <v>69</v>
      </c>
      <c r="BLO155" t="s">
        <v>69</v>
      </c>
      <c r="BLP155" t="s">
        <v>69</v>
      </c>
      <c r="BLQ155" t="s">
        <v>69</v>
      </c>
      <c r="BLR155" t="s">
        <v>69</v>
      </c>
      <c r="BMR155" t="s">
        <v>7026</v>
      </c>
      <c r="BMU155" t="s">
        <v>69</v>
      </c>
      <c r="BMV155" t="s">
        <v>69</v>
      </c>
      <c r="BMW155" t="s">
        <v>69</v>
      </c>
      <c r="BMX155" t="s">
        <v>2808</v>
      </c>
      <c r="BMY155" t="s">
        <v>69</v>
      </c>
      <c r="BMZ155" t="s">
        <v>69</v>
      </c>
      <c r="BND155" t="s">
        <v>6746</v>
      </c>
      <c r="BNJ155" t="s">
        <v>7025</v>
      </c>
      <c r="BNP155" s="29">
        <v>0.11458333333333333</v>
      </c>
      <c r="BRN155" t="s">
        <v>69</v>
      </c>
      <c r="BRO155" t="s">
        <v>69</v>
      </c>
      <c r="BRP155" t="s">
        <v>69</v>
      </c>
      <c r="BRQ155" t="s">
        <v>69</v>
      </c>
      <c r="BRR155" t="s">
        <v>69</v>
      </c>
      <c r="BRS155" t="s">
        <v>69</v>
      </c>
      <c r="BRT155" t="s">
        <v>69</v>
      </c>
      <c r="BRU155" t="s">
        <v>69</v>
      </c>
      <c r="BRV155" t="s">
        <v>69</v>
      </c>
      <c r="BRW155" t="s">
        <v>69</v>
      </c>
      <c r="BTD155" t="s">
        <v>69</v>
      </c>
      <c r="BTE155" t="s">
        <v>69</v>
      </c>
      <c r="BTF155" t="s">
        <v>69</v>
      </c>
      <c r="BTG155" t="s">
        <v>69</v>
      </c>
      <c r="BTV155" t="s">
        <v>69</v>
      </c>
      <c r="BTW155" t="s">
        <v>69</v>
      </c>
      <c r="BTX155" t="s">
        <v>69</v>
      </c>
      <c r="BTY155" t="s">
        <v>69</v>
      </c>
      <c r="BTZ155" t="s">
        <v>69</v>
      </c>
      <c r="BUA155" t="s">
        <v>69</v>
      </c>
      <c r="BUB155" t="s">
        <v>69</v>
      </c>
      <c r="BUC155" t="s">
        <v>69</v>
      </c>
      <c r="BUD155" t="s">
        <v>69</v>
      </c>
      <c r="BUE155" t="s">
        <v>69</v>
      </c>
      <c r="BUF155" t="s">
        <v>69</v>
      </c>
      <c r="BUG155" t="s">
        <v>69</v>
      </c>
      <c r="BUH155" t="s">
        <v>69</v>
      </c>
      <c r="BUI155" t="s">
        <v>69</v>
      </c>
      <c r="BUJ155" t="s">
        <v>69</v>
      </c>
      <c r="BVZ155" t="s">
        <v>69</v>
      </c>
      <c r="BWA155" t="s">
        <v>69</v>
      </c>
      <c r="BWB155" t="s">
        <v>69</v>
      </c>
      <c r="BWC155" t="s">
        <v>69</v>
      </c>
      <c r="BWD155" t="s">
        <v>69</v>
      </c>
      <c r="BWE155" t="s">
        <v>69</v>
      </c>
      <c r="BWF155" t="s">
        <v>69</v>
      </c>
      <c r="BWG155" t="s">
        <v>69</v>
      </c>
      <c r="BWH155" t="s">
        <v>69</v>
      </c>
      <c r="CGX155" t="s">
        <v>6597</v>
      </c>
      <c r="CGY155">
        <v>8</v>
      </c>
      <c r="CGZ155" t="s">
        <v>6598</v>
      </c>
      <c r="CHA155">
        <v>4197691</v>
      </c>
    </row>
    <row r="156" spans="1:9 1113:1983 2234:2237" x14ac:dyDescent="0.3">
      <c r="A156" t="s">
        <v>7027</v>
      </c>
      <c r="B156" t="s">
        <v>6696</v>
      </c>
      <c r="C156">
        <v>0</v>
      </c>
      <c r="E156" t="s">
        <v>6813</v>
      </c>
      <c r="F156" t="s">
        <v>6665</v>
      </c>
      <c r="G156" t="s">
        <v>6591</v>
      </c>
      <c r="H156" t="s">
        <v>6697</v>
      </c>
      <c r="I156" t="s">
        <v>5080</v>
      </c>
      <c r="APU156" t="s">
        <v>6593</v>
      </c>
      <c r="APV156" t="s">
        <v>6601</v>
      </c>
      <c r="APW156" t="s">
        <v>69</v>
      </c>
      <c r="APX156" t="s">
        <v>2808</v>
      </c>
      <c r="APY156" t="s">
        <v>69</v>
      </c>
      <c r="APZ156" t="s">
        <v>69</v>
      </c>
      <c r="AQA156" t="s">
        <v>69</v>
      </c>
      <c r="AQB156">
        <v>27</v>
      </c>
      <c r="AQC156" t="s">
        <v>236</v>
      </c>
      <c r="AQD156" t="s">
        <v>241</v>
      </c>
      <c r="AQE156" t="s">
        <v>247</v>
      </c>
      <c r="ATA156" t="s">
        <v>21</v>
      </c>
      <c r="ATB156" s="30">
        <v>40944</v>
      </c>
      <c r="ATC156" t="s">
        <v>22</v>
      </c>
      <c r="ATE156" t="s">
        <v>254</v>
      </c>
      <c r="ATF156">
        <v>8</v>
      </c>
      <c r="ATG156" t="s">
        <v>6618</v>
      </c>
      <c r="ATH156" t="s">
        <v>69</v>
      </c>
      <c r="ATI156" t="s">
        <v>69</v>
      </c>
      <c r="ATJ156" t="s">
        <v>69</v>
      </c>
      <c r="ATK156" t="s">
        <v>69</v>
      </c>
      <c r="ATL156" t="s">
        <v>69</v>
      </c>
      <c r="ATM156" t="s">
        <v>2808</v>
      </c>
      <c r="AUG156">
        <v>995</v>
      </c>
      <c r="AUH156" t="s">
        <v>69</v>
      </c>
      <c r="AUI156" t="s">
        <v>69</v>
      </c>
      <c r="AUJ156" t="s">
        <v>69</v>
      </c>
      <c r="AUK156" t="s">
        <v>69</v>
      </c>
      <c r="AUL156" t="s">
        <v>69</v>
      </c>
      <c r="AUM156" t="s">
        <v>69</v>
      </c>
      <c r="AUN156" t="s">
        <v>69</v>
      </c>
      <c r="AUO156" t="s">
        <v>69</v>
      </c>
      <c r="AUP156" t="s">
        <v>69</v>
      </c>
      <c r="AUQ156" t="s">
        <v>2808</v>
      </c>
      <c r="AUR156" t="s">
        <v>6733</v>
      </c>
      <c r="AUS156" t="s">
        <v>69</v>
      </c>
      <c r="AUT156">
        <v>1</v>
      </c>
      <c r="AUU156" t="s">
        <v>2808</v>
      </c>
      <c r="AUV156" t="s">
        <v>69</v>
      </c>
      <c r="AUW156" t="s">
        <v>69</v>
      </c>
      <c r="AUX156" t="s">
        <v>69</v>
      </c>
      <c r="AUY156" t="s">
        <v>69</v>
      </c>
      <c r="AUZ156" t="s">
        <v>69</v>
      </c>
      <c r="AVA156" t="s">
        <v>69</v>
      </c>
      <c r="AVC156" t="s">
        <v>69</v>
      </c>
      <c r="AVE156" t="s">
        <v>273</v>
      </c>
      <c r="AVO156" t="s">
        <v>12</v>
      </c>
      <c r="AVP156" s="30">
        <v>41004</v>
      </c>
      <c r="AVQ156" t="s">
        <v>22</v>
      </c>
      <c r="BJZ156" t="s">
        <v>6755</v>
      </c>
      <c r="BKB156" t="s">
        <v>2808</v>
      </c>
      <c r="BKC156" t="s">
        <v>2808</v>
      </c>
      <c r="BKD156" t="s">
        <v>2808</v>
      </c>
      <c r="BKE156" t="s">
        <v>2808</v>
      </c>
      <c r="BKF156" t="s">
        <v>69</v>
      </c>
      <c r="BKG156" t="s">
        <v>69</v>
      </c>
      <c r="BKH156" t="s">
        <v>69</v>
      </c>
      <c r="BKI156" t="s">
        <v>69</v>
      </c>
      <c r="BKJ156">
        <v>80</v>
      </c>
      <c r="BKK156">
        <v>110</v>
      </c>
      <c r="BKL156">
        <v>70</v>
      </c>
      <c r="BKM156">
        <v>20</v>
      </c>
      <c r="BKN156">
        <v>36</v>
      </c>
      <c r="BKR156" s="30">
        <v>40944</v>
      </c>
      <c r="BKS156" s="30">
        <v>40944</v>
      </c>
      <c r="BKT156" s="30">
        <v>40944</v>
      </c>
      <c r="BKU156" s="30">
        <v>40944</v>
      </c>
      <c r="BKV156" s="30">
        <v>40944</v>
      </c>
      <c r="BKZ156" s="29">
        <v>0.79166666666666663</v>
      </c>
      <c r="BLA156" s="29">
        <v>0.79166666666666663</v>
      </c>
      <c r="BLB156" s="29">
        <v>0.79166666666666663</v>
      </c>
      <c r="BLC156" s="29">
        <v>0.79166666666666663</v>
      </c>
      <c r="BLD156" s="29">
        <v>0.79166666666666663</v>
      </c>
      <c r="BLK156" t="s">
        <v>69</v>
      </c>
      <c r="BLL156" t="s">
        <v>69</v>
      </c>
      <c r="BLM156" t="s">
        <v>69</v>
      </c>
      <c r="BLN156" t="s">
        <v>69</v>
      </c>
      <c r="BLO156" t="s">
        <v>69</v>
      </c>
      <c r="BLP156" t="s">
        <v>69</v>
      </c>
      <c r="BLQ156" t="s">
        <v>69</v>
      </c>
      <c r="BLR156" t="s">
        <v>69</v>
      </c>
      <c r="BMR156" t="s">
        <v>6701</v>
      </c>
      <c r="BMS156" t="s">
        <v>7028</v>
      </c>
      <c r="BMT156" t="s">
        <v>6736</v>
      </c>
      <c r="BMU156" t="s">
        <v>69</v>
      </c>
      <c r="BMV156" t="s">
        <v>69</v>
      </c>
      <c r="BMW156" t="s">
        <v>69</v>
      </c>
      <c r="BMX156" t="s">
        <v>2808</v>
      </c>
      <c r="BMY156" t="s">
        <v>2808</v>
      </c>
      <c r="BMZ156" t="s">
        <v>2808</v>
      </c>
      <c r="BND156" t="s">
        <v>6780</v>
      </c>
      <c r="BNJ156" s="30">
        <v>41004</v>
      </c>
      <c r="BNK156" s="30">
        <v>41004</v>
      </c>
      <c r="BNL156" s="30">
        <v>41004</v>
      </c>
      <c r="CGX156" t="s">
        <v>6597</v>
      </c>
      <c r="CGY156">
        <v>9</v>
      </c>
      <c r="CGZ156" t="s">
        <v>6598</v>
      </c>
      <c r="CHA156">
        <v>4197691</v>
      </c>
    </row>
    <row r="157" spans="1:9 1113:1983 2234:2237" x14ac:dyDescent="0.3">
      <c r="A157" t="s">
        <v>7029</v>
      </c>
      <c r="B157" t="s">
        <v>6696</v>
      </c>
      <c r="C157">
        <v>0</v>
      </c>
      <c r="E157" t="s">
        <v>6813</v>
      </c>
      <c r="F157" t="s">
        <v>6665</v>
      </c>
      <c r="G157" t="s">
        <v>6591</v>
      </c>
      <c r="H157" t="s">
        <v>6697</v>
      </c>
      <c r="I157" t="s">
        <v>5080</v>
      </c>
      <c r="APU157" t="s">
        <v>6593</v>
      </c>
      <c r="APV157" t="s">
        <v>6601</v>
      </c>
      <c r="APW157" t="s">
        <v>69</v>
      </c>
      <c r="APX157" t="s">
        <v>2808</v>
      </c>
      <c r="APY157" t="s">
        <v>69</v>
      </c>
      <c r="APZ157" t="s">
        <v>69</v>
      </c>
      <c r="AQA157" t="s">
        <v>69</v>
      </c>
      <c r="AQB157">
        <v>28</v>
      </c>
      <c r="AQC157" t="s">
        <v>236</v>
      </c>
      <c r="AQD157" t="s">
        <v>240</v>
      </c>
      <c r="AQE157" t="s">
        <v>248</v>
      </c>
      <c r="ATA157" t="s">
        <v>22</v>
      </c>
      <c r="ATC157" t="s">
        <v>22</v>
      </c>
      <c r="ATE157" t="s">
        <v>22</v>
      </c>
      <c r="ATG157" t="s">
        <v>6618</v>
      </c>
      <c r="ATH157" t="s">
        <v>69</v>
      </c>
      <c r="ATI157" t="s">
        <v>69</v>
      </c>
      <c r="ATJ157" t="s">
        <v>69</v>
      </c>
      <c r="ATK157" t="s">
        <v>69</v>
      </c>
      <c r="ATL157" t="s">
        <v>69</v>
      </c>
      <c r="ATM157" t="s">
        <v>2808</v>
      </c>
      <c r="AUG157" t="s">
        <v>6618</v>
      </c>
      <c r="AUH157" t="s">
        <v>69</v>
      </c>
      <c r="AUI157" t="s">
        <v>69</v>
      </c>
      <c r="AUJ157" t="s">
        <v>69</v>
      </c>
      <c r="AUK157" t="s">
        <v>69</v>
      </c>
      <c r="AUL157" t="s">
        <v>69</v>
      </c>
      <c r="AUM157" t="s">
        <v>69</v>
      </c>
      <c r="AUN157" t="s">
        <v>69</v>
      </c>
      <c r="AUO157" t="s">
        <v>69</v>
      </c>
      <c r="AUP157" t="s">
        <v>69</v>
      </c>
      <c r="AUQ157" t="s">
        <v>69</v>
      </c>
      <c r="AUS157" t="s">
        <v>2808</v>
      </c>
      <c r="AUT157" t="s">
        <v>6618</v>
      </c>
      <c r="AUU157" t="s">
        <v>69</v>
      </c>
      <c r="AUV157" t="s">
        <v>69</v>
      </c>
      <c r="AUW157" t="s">
        <v>69</v>
      </c>
      <c r="AUX157" t="s">
        <v>69</v>
      </c>
      <c r="AUY157" t="s">
        <v>69</v>
      </c>
      <c r="AUZ157" t="s">
        <v>69</v>
      </c>
      <c r="AVA157" t="s">
        <v>69</v>
      </c>
      <c r="AVC157" t="s">
        <v>2808</v>
      </c>
      <c r="AVE157" t="s">
        <v>22</v>
      </c>
      <c r="BJZ157" t="s">
        <v>6711</v>
      </c>
      <c r="BKB157" t="s">
        <v>69</v>
      </c>
      <c r="BKC157" t="s">
        <v>69</v>
      </c>
      <c r="BKD157" t="s">
        <v>69</v>
      </c>
      <c r="BKE157" t="s">
        <v>69</v>
      </c>
      <c r="BKF157" t="s">
        <v>69</v>
      </c>
      <c r="BKG157" t="s">
        <v>69</v>
      </c>
      <c r="BKH157" t="s">
        <v>69</v>
      </c>
      <c r="BKI157" t="s">
        <v>69</v>
      </c>
      <c r="BLK157" t="s">
        <v>69</v>
      </c>
      <c r="BLL157" t="s">
        <v>69</v>
      </c>
      <c r="BLM157" t="s">
        <v>69</v>
      </c>
      <c r="BLN157" t="s">
        <v>69</v>
      </c>
      <c r="BLO157" t="s">
        <v>69</v>
      </c>
      <c r="BLP157" t="s">
        <v>69</v>
      </c>
      <c r="BLQ157" t="s">
        <v>69</v>
      </c>
      <c r="BLR157" t="s">
        <v>69</v>
      </c>
      <c r="BMU157" t="s">
        <v>69</v>
      </c>
      <c r="BMV157" t="s">
        <v>69</v>
      </c>
      <c r="BMW157" t="s">
        <v>69</v>
      </c>
      <c r="BMX157" t="s">
        <v>69</v>
      </c>
      <c r="BMY157" t="s">
        <v>69</v>
      </c>
      <c r="BMZ157" t="s">
        <v>69</v>
      </c>
      <c r="CGX157" t="s">
        <v>6597</v>
      </c>
      <c r="CGY157">
        <v>10</v>
      </c>
      <c r="CGZ157" t="s">
        <v>6598</v>
      </c>
      <c r="CHA157">
        <v>4197691</v>
      </c>
    </row>
    <row r="158" spans="1:9 1113:1983 2234:2237" x14ac:dyDescent="0.3">
      <c r="A158" t="s">
        <v>7030</v>
      </c>
      <c r="B158" t="s">
        <v>6696</v>
      </c>
      <c r="C158">
        <v>0</v>
      </c>
      <c r="E158" t="s">
        <v>6813</v>
      </c>
      <c r="F158" t="s">
        <v>6665</v>
      </c>
      <c r="G158" t="s">
        <v>6591</v>
      </c>
      <c r="H158" t="s">
        <v>6697</v>
      </c>
      <c r="I158" t="s">
        <v>5080</v>
      </c>
      <c r="APU158" t="s">
        <v>6593</v>
      </c>
      <c r="APV158" t="s">
        <v>6629</v>
      </c>
      <c r="APW158" t="s">
        <v>2808</v>
      </c>
      <c r="APX158" t="s">
        <v>69</v>
      </c>
      <c r="APY158" t="s">
        <v>69</v>
      </c>
      <c r="APZ158" t="s">
        <v>69</v>
      </c>
      <c r="AQA158" t="s">
        <v>69</v>
      </c>
      <c r="AQB158">
        <v>28</v>
      </c>
      <c r="AQC158" t="s">
        <v>236</v>
      </c>
      <c r="AQD158" t="s">
        <v>240</v>
      </c>
      <c r="AQE158" t="s">
        <v>246</v>
      </c>
      <c r="AQG158" t="s">
        <v>21</v>
      </c>
      <c r="AQH158" t="s">
        <v>7031</v>
      </c>
      <c r="AQI158" t="s">
        <v>22</v>
      </c>
      <c r="AQK158" t="s">
        <v>6618</v>
      </c>
      <c r="AQL158" t="s">
        <v>69</v>
      </c>
      <c r="AQM158" t="s">
        <v>69</v>
      </c>
      <c r="AQN158" t="s">
        <v>69</v>
      </c>
      <c r="AQO158" t="s">
        <v>69</v>
      </c>
      <c r="AQP158" t="s">
        <v>69</v>
      </c>
      <c r="AQQ158" t="s">
        <v>2808</v>
      </c>
      <c r="ARK158" t="s">
        <v>6618</v>
      </c>
      <c r="ARL158" t="s">
        <v>69</v>
      </c>
      <c r="ARM158" t="s">
        <v>69</v>
      </c>
      <c r="ARN158" t="s">
        <v>69</v>
      </c>
      <c r="ARO158" t="s">
        <v>69</v>
      </c>
      <c r="ARP158" t="s">
        <v>69</v>
      </c>
      <c r="ARQ158" t="s">
        <v>69</v>
      </c>
      <c r="ARR158" t="s">
        <v>69</v>
      </c>
      <c r="ARS158" t="s">
        <v>69</v>
      </c>
      <c r="ART158" t="s">
        <v>69</v>
      </c>
      <c r="ARV158" t="s">
        <v>2808</v>
      </c>
      <c r="ARW158" t="s">
        <v>6618</v>
      </c>
      <c r="ARX158" t="s">
        <v>69</v>
      </c>
      <c r="ARY158" t="s">
        <v>69</v>
      </c>
      <c r="ARZ158" t="s">
        <v>69</v>
      </c>
      <c r="ASA158" t="s">
        <v>69</v>
      </c>
      <c r="ASB158" t="s">
        <v>69</v>
      </c>
      <c r="ASC158" t="s">
        <v>69</v>
      </c>
      <c r="ASD158" t="s">
        <v>69</v>
      </c>
      <c r="ASE158" t="s">
        <v>69</v>
      </c>
      <c r="ASG158" t="s">
        <v>2808</v>
      </c>
      <c r="ASI158" t="s">
        <v>273</v>
      </c>
      <c r="ASS158" t="s">
        <v>12</v>
      </c>
      <c r="AST158" t="s">
        <v>7031</v>
      </c>
      <c r="ASU158" t="s">
        <v>22</v>
      </c>
      <c r="BEF158" t="s">
        <v>2808</v>
      </c>
      <c r="BEG158" t="s">
        <v>2808</v>
      </c>
      <c r="BEH158" t="s">
        <v>2808</v>
      </c>
      <c r="BEI158" t="s">
        <v>2808</v>
      </c>
      <c r="BEJ158" t="s">
        <v>2808</v>
      </c>
      <c r="BEK158" t="s">
        <v>69</v>
      </c>
      <c r="BEL158" t="s">
        <v>69</v>
      </c>
      <c r="BEM158" t="s">
        <v>69</v>
      </c>
      <c r="BEN158">
        <v>65</v>
      </c>
      <c r="BEO158">
        <v>140</v>
      </c>
      <c r="BEP158">
        <v>90</v>
      </c>
      <c r="BEQ158">
        <v>22</v>
      </c>
      <c r="BER158">
        <v>35</v>
      </c>
      <c r="BEV158" t="s">
        <v>7031</v>
      </c>
      <c r="BEW158" t="s">
        <v>7031</v>
      </c>
      <c r="BEX158" t="s">
        <v>7031</v>
      </c>
      <c r="BEY158" t="s">
        <v>7031</v>
      </c>
      <c r="BEZ158" t="s">
        <v>7031</v>
      </c>
      <c r="BFR158" t="s">
        <v>69</v>
      </c>
      <c r="BFS158" t="s">
        <v>69</v>
      </c>
      <c r="BFT158" t="s">
        <v>69</v>
      </c>
      <c r="BFU158" t="s">
        <v>69</v>
      </c>
      <c r="BFV158" t="s">
        <v>69</v>
      </c>
      <c r="BFW158" t="s">
        <v>69</v>
      </c>
      <c r="BFX158" t="s">
        <v>69</v>
      </c>
      <c r="BFY158" t="s">
        <v>69</v>
      </c>
      <c r="BFZ158" t="s">
        <v>69</v>
      </c>
      <c r="BGA158" t="s">
        <v>69</v>
      </c>
      <c r="BGB158" t="s">
        <v>69</v>
      </c>
      <c r="CGX158" t="s">
        <v>6597</v>
      </c>
      <c r="CGY158">
        <v>11</v>
      </c>
      <c r="CGZ158" t="s">
        <v>6598</v>
      </c>
      <c r="CHA158">
        <v>4197691</v>
      </c>
    </row>
    <row r="159" spans="1:9 1113:1983 2234:2237" x14ac:dyDescent="0.3">
      <c r="A159" t="s">
        <v>7032</v>
      </c>
      <c r="B159" t="s">
        <v>6696</v>
      </c>
      <c r="C159">
        <v>0</v>
      </c>
      <c r="E159" t="s">
        <v>6813</v>
      </c>
      <c r="F159" t="s">
        <v>6665</v>
      </c>
      <c r="G159" t="s">
        <v>6591</v>
      </c>
      <c r="H159" t="s">
        <v>6697</v>
      </c>
      <c r="I159" t="s">
        <v>5080</v>
      </c>
      <c r="APU159" t="s">
        <v>6593</v>
      </c>
      <c r="APV159" t="s">
        <v>6629</v>
      </c>
      <c r="APW159" t="s">
        <v>2808</v>
      </c>
      <c r="APX159" t="s">
        <v>69</v>
      </c>
      <c r="APY159" t="s">
        <v>69</v>
      </c>
      <c r="APZ159" t="s">
        <v>69</v>
      </c>
      <c r="AQA159" t="s">
        <v>69</v>
      </c>
      <c r="AQB159">
        <v>28</v>
      </c>
      <c r="AQC159" t="s">
        <v>22</v>
      </c>
      <c r="AQD159" t="s">
        <v>22</v>
      </c>
      <c r="AQE159" t="s">
        <v>22</v>
      </c>
      <c r="AQG159" t="s">
        <v>22</v>
      </c>
      <c r="AQI159" t="s">
        <v>22</v>
      </c>
      <c r="AQK159" t="s">
        <v>6618</v>
      </c>
      <c r="AQL159" t="s">
        <v>69</v>
      </c>
      <c r="AQM159" t="s">
        <v>69</v>
      </c>
      <c r="AQN159" t="s">
        <v>69</v>
      </c>
      <c r="AQO159" t="s">
        <v>69</v>
      </c>
      <c r="AQP159" t="s">
        <v>69</v>
      </c>
      <c r="AQQ159" t="s">
        <v>2808</v>
      </c>
      <c r="ARK159" t="s">
        <v>6618</v>
      </c>
      <c r="ARL159" t="s">
        <v>69</v>
      </c>
      <c r="ARM159" t="s">
        <v>69</v>
      </c>
      <c r="ARN159" t="s">
        <v>69</v>
      </c>
      <c r="ARO159" t="s">
        <v>69</v>
      </c>
      <c r="ARP159" t="s">
        <v>69</v>
      </c>
      <c r="ARQ159" t="s">
        <v>69</v>
      </c>
      <c r="ARR159" t="s">
        <v>69</v>
      </c>
      <c r="ARS159" t="s">
        <v>69</v>
      </c>
      <c r="ART159" t="s">
        <v>69</v>
      </c>
      <c r="ARV159" t="s">
        <v>2808</v>
      </c>
      <c r="ARW159" t="s">
        <v>6618</v>
      </c>
      <c r="ARX159" t="s">
        <v>69</v>
      </c>
      <c r="ARY159" t="s">
        <v>69</v>
      </c>
      <c r="ARZ159" t="s">
        <v>69</v>
      </c>
      <c r="ASA159" t="s">
        <v>69</v>
      </c>
      <c r="ASB159" t="s">
        <v>69</v>
      </c>
      <c r="ASC159" t="s">
        <v>69</v>
      </c>
      <c r="ASD159" t="s">
        <v>69</v>
      </c>
      <c r="ASE159" t="s">
        <v>69</v>
      </c>
      <c r="ASG159" t="s">
        <v>2808</v>
      </c>
      <c r="ASI159" t="s">
        <v>22</v>
      </c>
      <c r="BEF159" t="s">
        <v>69</v>
      </c>
      <c r="BEG159" t="s">
        <v>69</v>
      </c>
      <c r="BEH159" t="s">
        <v>69</v>
      </c>
      <c r="BEI159" t="s">
        <v>69</v>
      </c>
      <c r="BEJ159" t="s">
        <v>69</v>
      </c>
      <c r="BEK159" t="s">
        <v>69</v>
      </c>
      <c r="BEL159" t="s">
        <v>69</v>
      </c>
      <c r="BEM159" t="s">
        <v>69</v>
      </c>
      <c r="BFR159" t="s">
        <v>69</v>
      </c>
      <c r="BFS159" t="s">
        <v>69</v>
      </c>
      <c r="BFT159" t="s">
        <v>69</v>
      </c>
      <c r="BFU159" t="s">
        <v>69</v>
      </c>
      <c r="BFV159" t="s">
        <v>69</v>
      </c>
      <c r="BFW159" t="s">
        <v>69</v>
      </c>
      <c r="BFX159" t="s">
        <v>69</v>
      </c>
      <c r="BFY159" t="s">
        <v>69</v>
      </c>
      <c r="BFZ159" t="s">
        <v>69</v>
      </c>
      <c r="BGA159" t="s">
        <v>69</v>
      </c>
      <c r="BGB159" t="s">
        <v>69</v>
      </c>
      <c r="CGX159" t="s">
        <v>6597</v>
      </c>
      <c r="CGY159">
        <v>12</v>
      </c>
      <c r="CGZ159" t="s">
        <v>6598</v>
      </c>
      <c r="CHA159">
        <v>4197691</v>
      </c>
    </row>
    <row r="160" spans="1:9 1113:1983 2234:2237" x14ac:dyDescent="0.3">
      <c r="A160" t="s">
        <v>7033</v>
      </c>
      <c r="B160" t="s">
        <v>6696</v>
      </c>
      <c r="C160">
        <v>0</v>
      </c>
      <c r="E160" t="s">
        <v>6813</v>
      </c>
      <c r="F160" t="s">
        <v>6665</v>
      </c>
      <c r="G160" t="s">
        <v>6591</v>
      </c>
      <c r="H160" t="s">
        <v>6697</v>
      </c>
      <c r="I160" t="s">
        <v>5080</v>
      </c>
      <c r="APU160" t="s">
        <v>6593</v>
      </c>
      <c r="APV160" t="s">
        <v>6629</v>
      </c>
      <c r="APW160" t="s">
        <v>2808</v>
      </c>
      <c r="APX160" t="s">
        <v>69</v>
      </c>
      <c r="APY160" t="s">
        <v>69</v>
      </c>
      <c r="APZ160" t="s">
        <v>69</v>
      </c>
      <c r="AQA160" t="s">
        <v>69</v>
      </c>
      <c r="AQB160">
        <v>23</v>
      </c>
      <c r="AQC160" t="s">
        <v>236</v>
      </c>
      <c r="AQD160" t="s">
        <v>241</v>
      </c>
      <c r="AQE160" t="s">
        <v>246</v>
      </c>
      <c r="AQG160" t="s">
        <v>21</v>
      </c>
      <c r="AQH160" s="30">
        <v>40428</v>
      </c>
      <c r="AQI160" t="s">
        <v>27</v>
      </c>
      <c r="AQJ160" s="29">
        <v>0.52430555555555558</v>
      </c>
      <c r="AQK160" t="s">
        <v>6618</v>
      </c>
      <c r="AQL160" t="s">
        <v>69</v>
      </c>
      <c r="AQM160" t="s">
        <v>69</v>
      </c>
      <c r="AQN160" t="s">
        <v>69</v>
      </c>
      <c r="AQO160" t="s">
        <v>69</v>
      </c>
      <c r="AQP160" t="s">
        <v>69</v>
      </c>
      <c r="AQQ160" t="s">
        <v>2808</v>
      </c>
      <c r="ARK160">
        <v>995</v>
      </c>
      <c r="ARL160" t="s">
        <v>69</v>
      </c>
      <c r="ARM160" t="s">
        <v>69</v>
      </c>
      <c r="ARN160" t="s">
        <v>69</v>
      </c>
      <c r="ARO160" t="s">
        <v>69</v>
      </c>
      <c r="ARP160" t="s">
        <v>69</v>
      </c>
      <c r="ARQ160" t="s">
        <v>69</v>
      </c>
      <c r="ARR160" t="s">
        <v>69</v>
      </c>
      <c r="ARS160" t="s">
        <v>69</v>
      </c>
      <c r="ART160" t="s">
        <v>2808</v>
      </c>
      <c r="ARU160" t="s">
        <v>7034</v>
      </c>
      <c r="ARV160" t="s">
        <v>69</v>
      </c>
      <c r="ARW160">
        <v>1</v>
      </c>
      <c r="ARX160" t="s">
        <v>2808</v>
      </c>
      <c r="ARY160" t="s">
        <v>69</v>
      </c>
      <c r="ARZ160" t="s">
        <v>69</v>
      </c>
      <c r="ASA160" t="s">
        <v>69</v>
      </c>
      <c r="ASB160" t="s">
        <v>69</v>
      </c>
      <c r="ASC160" t="s">
        <v>69</v>
      </c>
      <c r="ASD160" t="s">
        <v>69</v>
      </c>
      <c r="ASE160" t="s">
        <v>69</v>
      </c>
      <c r="ASG160" t="s">
        <v>69</v>
      </c>
      <c r="ASI160" t="s">
        <v>273</v>
      </c>
      <c r="ASS160" t="s">
        <v>12</v>
      </c>
      <c r="AST160" s="30">
        <v>40489</v>
      </c>
      <c r="ASU160" t="s">
        <v>22</v>
      </c>
      <c r="BEF160" t="s">
        <v>69</v>
      </c>
      <c r="BEG160" t="s">
        <v>69</v>
      </c>
      <c r="BEH160" t="s">
        <v>69</v>
      </c>
      <c r="BEI160" t="s">
        <v>69</v>
      </c>
      <c r="BEJ160" t="s">
        <v>69</v>
      </c>
      <c r="BEK160" t="s">
        <v>69</v>
      </c>
      <c r="BEL160" t="s">
        <v>69</v>
      </c>
      <c r="BEM160" t="s">
        <v>69</v>
      </c>
      <c r="BEN160">
        <v>94</v>
      </c>
      <c r="BEO160">
        <v>80</v>
      </c>
      <c r="BEP160">
        <v>60</v>
      </c>
      <c r="BEQ160">
        <v>23</v>
      </c>
      <c r="BER160">
        <v>36.700000000000003</v>
      </c>
      <c r="BEV160" s="30">
        <v>40428</v>
      </c>
      <c r="BEW160" s="30">
        <v>40428</v>
      </c>
      <c r="BEX160" s="30">
        <v>40428</v>
      </c>
      <c r="BEY160" s="30">
        <v>40428</v>
      </c>
      <c r="BEZ160" s="30">
        <v>40428</v>
      </c>
      <c r="BFD160" s="29">
        <v>0.54166666666666663</v>
      </c>
      <c r="BFE160" s="29">
        <v>0.54166666666666663</v>
      </c>
      <c r="BFF160" s="29">
        <v>0.54166666666666663</v>
      </c>
      <c r="BFG160" s="29">
        <v>0.54166666666666663</v>
      </c>
      <c r="BFH160" s="29">
        <v>0.54166666666666663</v>
      </c>
      <c r="BFO160" t="s">
        <v>6806</v>
      </c>
      <c r="BFP160" t="s">
        <v>7035</v>
      </c>
      <c r="BFR160" t="s">
        <v>69</v>
      </c>
      <c r="BFS160" t="s">
        <v>2808</v>
      </c>
      <c r="BFT160" t="s">
        <v>69</v>
      </c>
      <c r="BFU160" t="s">
        <v>69</v>
      </c>
      <c r="BFV160" t="s">
        <v>69</v>
      </c>
      <c r="BFW160" t="s">
        <v>69</v>
      </c>
      <c r="BFX160" t="s">
        <v>69</v>
      </c>
      <c r="BFY160" t="s">
        <v>69</v>
      </c>
      <c r="BFZ160" t="s">
        <v>2808</v>
      </c>
      <c r="BGA160" t="s">
        <v>2808</v>
      </c>
      <c r="BGB160" t="s">
        <v>69</v>
      </c>
      <c r="BGD160">
        <v>300</v>
      </c>
      <c r="BGK160" s="30">
        <v>40458</v>
      </c>
      <c r="BGL160">
        <v>1</v>
      </c>
      <c r="BGO160" s="30">
        <v>40489</v>
      </c>
      <c r="BGV160" s="30">
        <v>40458</v>
      </c>
      <c r="BGW160" s="30">
        <v>40458</v>
      </c>
      <c r="BGZ160" s="29">
        <v>0.4236111111111111</v>
      </c>
      <c r="BHG160" s="29">
        <v>0.41666666666666669</v>
      </c>
      <c r="BHH160" s="29">
        <v>0.41666666666666669</v>
      </c>
      <c r="CGX160" t="s">
        <v>6597</v>
      </c>
      <c r="CGY160">
        <v>13</v>
      </c>
      <c r="CGZ160" t="s">
        <v>6598</v>
      </c>
      <c r="CHA160">
        <v>4197691</v>
      </c>
    </row>
    <row r="161" spans="1:9 1113:1985 2085:2237" x14ac:dyDescent="0.3">
      <c r="A161" t="s">
        <v>7036</v>
      </c>
      <c r="B161" t="s">
        <v>6696</v>
      </c>
      <c r="C161">
        <v>0</v>
      </c>
      <c r="E161" t="s">
        <v>6813</v>
      </c>
      <c r="F161" t="s">
        <v>6665</v>
      </c>
      <c r="G161" t="s">
        <v>6591</v>
      </c>
      <c r="H161" t="s">
        <v>6697</v>
      </c>
      <c r="I161" t="s">
        <v>5080</v>
      </c>
      <c r="APU161" t="s">
        <v>6593</v>
      </c>
      <c r="APV161" t="s">
        <v>6629</v>
      </c>
      <c r="APW161" t="s">
        <v>2808</v>
      </c>
      <c r="APX161" t="s">
        <v>69</v>
      </c>
      <c r="APY161" t="s">
        <v>69</v>
      </c>
      <c r="APZ161" t="s">
        <v>69</v>
      </c>
      <c r="AQA161" t="s">
        <v>69</v>
      </c>
      <c r="AQB161">
        <v>19</v>
      </c>
      <c r="AQC161" t="s">
        <v>22</v>
      </c>
      <c r="AQD161" t="s">
        <v>22</v>
      </c>
      <c r="AQE161" t="s">
        <v>247</v>
      </c>
      <c r="AQG161" t="s">
        <v>21</v>
      </c>
      <c r="AQH161" s="30">
        <v>40825</v>
      </c>
      <c r="AQI161" t="s">
        <v>27</v>
      </c>
      <c r="AQJ161" s="29">
        <v>0.45833333333333331</v>
      </c>
      <c r="AQK161" t="s">
        <v>6618</v>
      </c>
      <c r="AQL161" t="s">
        <v>69</v>
      </c>
      <c r="AQM161" t="s">
        <v>69</v>
      </c>
      <c r="AQN161" t="s">
        <v>69</v>
      </c>
      <c r="AQO161" t="s">
        <v>69</v>
      </c>
      <c r="AQP161" t="s">
        <v>69</v>
      </c>
      <c r="AQQ161" t="s">
        <v>2808</v>
      </c>
      <c r="ARK161">
        <v>995</v>
      </c>
      <c r="ARL161" t="s">
        <v>69</v>
      </c>
      <c r="ARM161" t="s">
        <v>69</v>
      </c>
      <c r="ARN161" t="s">
        <v>69</v>
      </c>
      <c r="ARO161" t="s">
        <v>69</v>
      </c>
      <c r="ARP161" t="s">
        <v>69</v>
      </c>
      <c r="ARQ161" t="s">
        <v>69</v>
      </c>
      <c r="ARR161" t="s">
        <v>69</v>
      </c>
      <c r="ARS161" t="s">
        <v>69</v>
      </c>
      <c r="ART161" t="s">
        <v>2808</v>
      </c>
      <c r="ARU161" t="s">
        <v>7037</v>
      </c>
      <c r="ARV161" t="s">
        <v>69</v>
      </c>
      <c r="ARW161" t="s">
        <v>6618</v>
      </c>
      <c r="ARX161" t="s">
        <v>69</v>
      </c>
      <c r="ARY161" t="s">
        <v>69</v>
      </c>
      <c r="ARZ161" t="s">
        <v>69</v>
      </c>
      <c r="ASA161" t="s">
        <v>69</v>
      </c>
      <c r="ASB161" t="s">
        <v>69</v>
      </c>
      <c r="ASC161" t="s">
        <v>69</v>
      </c>
      <c r="ASD161" t="s">
        <v>69</v>
      </c>
      <c r="ASE161" t="s">
        <v>69</v>
      </c>
      <c r="ASG161" t="s">
        <v>2808</v>
      </c>
      <c r="ASI161" t="s">
        <v>22</v>
      </c>
      <c r="BEF161" t="s">
        <v>2808</v>
      </c>
      <c r="BEG161" t="s">
        <v>2808</v>
      </c>
      <c r="BEH161" t="s">
        <v>2808</v>
      </c>
      <c r="BEI161" t="s">
        <v>2808</v>
      </c>
      <c r="BEJ161" t="s">
        <v>2808</v>
      </c>
      <c r="BEK161" t="s">
        <v>69</v>
      </c>
      <c r="BEL161" t="s">
        <v>69</v>
      </c>
      <c r="BEM161" t="s">
        <v>69</v>
      </c>
      <c r="BEN161">
        <v>104</v>
      </c>
      <c r="BEO161">
        <v>110</v>
      </c>
      <c r="BEP161">
        <v>70</v>
      </c>
      <c r="BEQ161">
        <v>24</v>
      </c>
      <c r="BER161">
        <v>39.5</v>
      </c>
      <c r="BEV161" s="30">
        <v>40825</v>
      </c>
      <c r="BEW161" s="30">
        <v>40825</v>
      </c>
      <c r="BEX161" s="30">
        <v>40825</v>
      </c>
      <c r="BEY161" s="30">
        <v>40825</v>
      </c>
      <c r="BEZ161" s="30">
        <v>40825</v>
      </c>
      <c r="BFD161" s="29">
        <v>0.47916666666666669</v>
      </c>
      <c r="BFE161" s="29">
        <v>0.47916666666666669</v>
      </c>
      <c r="BFF161" s="29">
        <v>0.47916666666666669</v>
      </c>
      <c r="BFG161" s="29">
        <v>0.47916666666666669</v>
      </c>
      <c r="BFH161" s="29">
        <v>0.47916666666666669</v>
      </c>
      <c r="BFR161" t="s">
        <v>69</v>
      </c>
      <c r="BFS161" t="s">
        <v>69</v>
      </c>
      <c r="BFT161" t="s">
        <v>69</v>
      </c>
      <c r="BFU161" t="s">
        <v>69</v>
      </c>
      <c r="BFV161" t="s">
        <v>69</v>
      </c>
      <c r="BFW161" t="s">
        <v>69</v>
      </c>
      <c r="BFX161" t="s">
        <v>69</v>
      </c>
      <c r="BFY161" t="s">
        <v>69</v>
      </c>
      <c r="BFZ161" t="s">
        <v>69</v>
      </c>
      <c r="BGA161" t="s">
        <v>69</v>
      </c>
      <c r="BGB161" t="s">
        <v>69</v>
      </c>
      <c r="CGX161" t="s">
        <v>6597</v>
      </c>
      <c r="CGY161">
        <v>14</v>
      </c>
      <c r="CGZ161" t="s">
        <v>6598</v>
      </c>
      <c r="CHA161">
        <v>4197691</v>
      </c>
    </row>
    <row r="162" spans="1:9 1113:1985 2085:2237" x14ac:dyDescent="0.3">
      <c r="A162" t="s">
        <v>7038</v>
      </c>
      <c r="B162" t="s">
        <v>6696</v>
      </c>
      <c r="C162">
        <v>0</v>
      </c>
      <c r="E162" t="s">
        <v>6813</v>
      </c>
      <c r="F162" t="s">
        <v>6665</v>
      </c>
      <c r="G162" t="s">
        <v>6591</v>
      </c>
      <c r="H162" t="s">
        <v>6854</v>
      </c>
      <c r="I162" t="s">
        <v>5080</v>
      </c>
      <c r="APU162" t="s">
        <v>6593</v>
      </c>
      <c r="APV162" t="s">
        <v>6594</v>
      </c>
      <c r="APW162" t="s">
        <v>69</v>
      </c>
      <c r="APX162" t="s">
        <v>69</v>
      </c>
      <c r="APY162" t="s">
        <v>2808</v>
      </c>
      <c r="APZ162" t="s">
        <v>69</v>
      </c>
      <c r="AQA162" t="s">
        <v>69</v>
      </c>
      <c r="AQB162">
        <v>36</v>
      </c>
      <c r="AQC162" t="s">
        <v>22</v>
      </c>
      <c r="AQD162" t="s">
        <v>22</v>
      </c>
      <c r="AQE162" t="s">
        <v>247</v>
      </c>
      <c r="AVW162" t="s">
        <v>21</v>
      </c>
      <c r="AVX162" t="s">
        <v>6794</v>
      </c>
      <c r="AVY162" t="s">
        <v>27</v>
      </c>
      <c r="AVZ162" s="29">
        <v>0.58333333333333337</v>
      </c>
      <c r="AWA162" t="s">
        <v>22</v>
      </c>
      <c r="AWC162" t="s">
        <v>6618</v>
      </c>
      <c r="AWD162" t="s">
        <v>69</v>
      </c>
      <c r="AWE162" t="s">
        <v>69</v>
      </c>
      <c r="AWF162" t="s">
        <v>69</v>
      </c>
      <c r="AWG162" t="s">
        <v>69</v>
      </c>
      <c r="AWH162" t="s">
        <v>69</v>
      </c>
      <c r="AWI162" t="s">
        <v>2808</v>
      </c>
      <c r="AXE162" t="s">
        <v>349</v>
      </c>
      <c r="AXG162" t="s">
        <v>273</v>
      </c>
      <c r="AXR162" t="s">
        <v>12</v>
      </c>
      <c r="AXS162" t="s">
        <v>7039</v>
      </c>
      <c r="AXT162" t="s">
        <v>27</v>
      </c>
      <c r="AXU162" s="29">
        <v>0.375</v>
      </c>
      <c r="BRN162" t="s">
        <v>69</v>
      </c>
      <c r="BRO162" t="s">
        <v>69</v>
      </c>
      <c r="BRP162" t="s">
        <v>69</v>
      </c>
      <c r="BRQ162" t="s">
        <v>69</v>
      </c>
      <c r="BRR162" t="s">
        <v>69</v>
      </c>
      <c r="BRS162" t="s">
        <v>69</v>
      </c>
      <c r="BRT162" t="s">
        <v>69</v>
      </c>
      <c r="BRU162" t="s">
        <v>69</v>
      </c>
      <c r="BRV162" t="s">
        <v>69</v>
      </c>
      <c r="BRW162" t="s">
        <v>69</v>
      </c>
      <c r="BRX162">
        <v>84</v>
      </c>
      <c r="BRY162">
        <v>160</v>
      </c>
      <c r="BRZ162">
        <v>100</v>
      </c>
      <c r="BSA162">
        <v>21</v>
      </c>
      <c r="BSB162">
        <v>35</v>
      </c>
      <c r="BSI162" t="s">
        <v>6794</v>
      </c>
      <c r="BSJ162" t="s">
        <v>6794</v>
      </c>
      <c r="BSK162" t="s">
        <v>6794</v>
      </c>
      <c r="BSL162" t="s">
        <v>6794</v>
      </c>
      <c r="BSM162" t="s">
        <v>6794</v>
      </c>
      <c r="BSS162" s="29">
        <v>0.58333333333333337</v>
      </c>
      <c r="BST162" s="29">
        <v>0.58333333333333337</v>
      </c>
      <c r="BSU162" s="29">
        <v>0.58333333333333337</v>
      </c>
      <c r="BSV162" s="29">
        <v>0.58333333333333337</v>
      </c>
      <c r="BSW162" s="29">
        <v>0.58333333333333337</v>
      </c>
      <c r="BTD162" t="s">
        <v>69</v>
      </c>
      <c r="BTE162" t="s">
        <v>2808</v>
      </c>
      <c r="BTF162" t="s">
        <v>69</v>
      </c>
      <c r="BTG162" t="s">
        <v>69</v>
      </c>
      <c r="BTI162" t="s">
        <v>6794</v>
      </c>
      <c r="BTM162" s="29">
        <v>0.58333333333333337</v>
      </c>
      <c r="BTV162" t="s">
        <v>2808</v>
      </c>
      <c r="BTW162" t="s">
        <v>69</v>
      </c>
      <c r="BTX162" t="s">
        <v>69</v>
      </c>
      <c r="BTY162" t="s">
        <v>69</v>
      </c>
      <c r="BTZ162" t="s">
        <v>69</v>
      </c>
      <c r="BUA162" t="s">
        <v>69</v>
      </c>
      <c r="BUB162" t="s">
        <v>69</v>
      </c>
      <c r="BUC162" t="s">
        <v>69</v>
      </c>
      <c r="BUD162" t="s">
        <v>69</v>
      </c>
      <c r="BUE162" t="s">
        <v>69</v>
      </c>
      <c r="BUF162" t="s">
        <v>69</v>
      </c>
      <c r="BUG162" t="s">
        <v>69</v>
      </c>
      <c r="BUH162" t="s">
        <v>69</v>
      </c>
      <c r="BUI162" t="s">
        <v>69</v>
      </c>
      <c r="BUJ162" t="s">
        <v>69</v>
      </c>
      <c r="BUK162">
        <v>70</v>
      </c>
      <c r="BUL162">
        <v>142</v>
      </c>
      <c r="BUZ162" t="s">
        <v>6794</v>
      </c>
      <c r="BVA162" t="s">
        <v>6794</v>
      </c>
      <c r="BVK162" s="29">
        <v>0.58333333333333337</v>
      </c>
      <c r="BVL162" s="29">
        <v>0.58333333333333337</v>
      </c>
      <c r="BVZ162" t="s">
        <v>69</v>
      </c>
      <c r="BWA162" t="s">
        <v>69</v>
      </c>
      <c r="BWB162" t="s">
        <v>69</v>
      </c>
      <c r="BWC162" t="s">
        <v>69</v>
      </c>
      <c r="BWD162" t="s">
        <v>69</v>
      </c>
      <c r="BWE162" t="s">
        <v>69</v>
      </c>
      <c r="BWF162" t="s">
        <v>69</v>
      </c>
      <c r="BWG162" t="s">
        <v>69</v>
      </c>
      <c r="BWH162" t="s">
        <v>69</v>
      </c>
      <c r="CGX162" t="s">
        <v>6597</v>
      </c>
      <c r="CGY162">
        <v>15</v>
      </c>
      <c r="CGZ162" t="s">
        <v>6598</v>
      </c>
      <c r="CHA162">
        <v>4197691</v>
      </c>
    </row>
    <row r="163" spans="1:9 1113:1985 2085:2237" x14ac:dyDescent="0.3">
      <c r="A163" t="s">
        <v>7040</v>
      </c>
      <c r="B163" t="s">
        <v>6696</v>
      </c>
      <c r="C163">
        <v>0</v>
      </c>
      <c r="E163" t="s">
        <v>6813</v>
      </c>
      <c r="F163" t="s">
        <v>6665</v>
      </c>
      <c r="G163" t="s">
        <v>6591</v>
      </c>
      <c r="H163" t="s">
        <v>6854</v>
      </c>
      <c r="I163" t="s">
        <v>5080</v>
      </c>
      <c r="APU163" t="s">
        <v>6593</v>
      </c>
      <c r="APV163" t="s">
        <v>6601</v>
      </c>
      <c r="APW163" t="s">
        <v>69</v>
      </c>
      <c r="APX163" t="s">
        <v>2808</v>
      </c>
      <c r="APY163" t="s">
        <v>69</v>
      </c>
      <c r="APZ163" t="s">
        <v>69</v>
      </c>
      <c r="AQA163" t="s">
        <v>69</v>
      </c>
      <c r="AQB163">
        <v>19</v>
      </c>
      <c r="AQC163" t="s">
        <v>22</v>
      </c>
      <c r="AQD163" t="s">
        <v>22</v>
      </c>
      <c r="AQE163" t="s">
        <v>247</v>
      </c>
      <c r="ATA163" t="s">
        <v>21</v>
      </c>
      <c r="ATB163" s="30">
        <v>40674</v>
      </c>
      <c r="ATC163" t="s">
        <v>27</v>
      </c>
      <c r="ATD163" s="29">
        <v>0.60763888888888895</v>
      </c>
      <c r="ATE163" t="s">
        <v>254</v>
      </c>
      <c r="ATF163">
        <v>40</v>
      </c>
      <c r="ATG163" t="s">
        <v>6618</v>
      </c>
      <c r="ATH163" t="s">
        <v>69</v>
      </c>
      <c r="ATI163" t="s">
        <v>69</v>
      </c>
      <c r="ATJ163" t="s">
        <v>69</v>
      </c>
      <c r="ATK163" t="s">
        <v>69</v>
      </c>
      <c r="ATL163" t="s">
        <v>69</v>
      </c>
      <c r="ATM163" t="s">
        <v>2808</v>
      </c>
      <c r="AUG163" t="s">
        <v>6618</v>
      </c>
      <c r="AUH163" t="s">
        <v>69</v>
      </c>
      <c r="AUI163" t="s">
        <v>69</v>
      </c>
      <c r="AUJ163" t="s">
        <v>69</v>
      </c>
      <c r="AUK163" t="s">
        <v>69</v>
      </c>
      <c r="AUL163" t="s">
        <v>69</v>
      </c>
      <c r="AUM163" t="s">
        <v>69</v>
      </c>
      <c r="AUN163" t="s">
        <v>69</v>
      </c>
      <c r="AUO163" t="s">
        <v>69</v>
      </c>
      <c r="AUP163" t="s">
        <v>69</v>
      </c>
      <c r="AUQ163" t="s">
        <v>69</v>
      </c>
      <c r="AUS163" t="s">
        <v>2808</v>
      </c>
      <c r="AUT163" t="s">
        <v>6618</v>
      </c>
      <c r="AUU163" t="s">
        <v>69</v>
      </c>
      <c r="AUV163" t="s">
        <v>69</v>
      </c>
      <c r="AUW163" t="s">
        <v>69</v>
      </c>
      <c r="AUX163" t="s">
        <v>69</v>
      </c>
      <c r="AUY163" t="s">
        <v>69</v>
      </c>
      <c r="AUZ163" t="s">
        <v>69</v>
      </c>
      <c r="AVA163" t="s">
        <v>69</v>
      </c>
      <c r="AVC163" t="s">
        <v>2808</v>
      </c>
      <c r="AVE163" t="s">
        <v>22</v>
      </c>
      <c r="BJZ163" t="s">
        <v>6711</v>
      </c>
      <c r="BKB163" t="s">
        <v>69</v>
      </c>
      <c r="BKC163" t="s">
        <v>69</v>
      </c>
      <c r="BKD163" t="s">
        <v>69</v>
      </c>
      <c r="BKE163" t="s">
        <v>69</v>
      </c>
      <c r="BKF163" t="s">
        <v>69</v>
      </c>
      <c r="BKG163" t="s">
        <v>69</v>
      </c>
      <c r="BKH163" t="s">
        <v>69</v>
      </c>
      <c r="BKI163" t="s">
        <v>69</v>
      </c>
      <c r="BLK163" t="s">
        <v>69</v>
      </c>
      <c r="BLL163" t="s">
        <v>69</v>
      </c>
      <c r="BLM163" t="s">
        <v>69</v>
      </c>
      <c r="BLN163" t="s">
        <v>69</v>
      </c>
      <c r="BLO163" t="s">
        <v>69</v>
      </c>
      <c r="BLP163" t="s">
        <v>69</v>
      </c>
      <c r="BLQ163" t="s">
        <v>69</v>
      </c>
      <c r="BLR163" t="s">
        <v>69</v>
      </c>
      <c r="BMU163" t="s">
        <v>69</v>
      </c>
      <c r="BMV163" t="s">
        <v>69</v>
      </c>
      <c r="BMW163" t="s">
        <v>69</v>
      </c>
      <c r="BMX163" t="s">
        <v>69</v>
      </c>
      <c r="BMY163" t="s">
        <v>69</v>
      </c>
      <c r="BMZ163" t="s">
        <v>69</v>
      </c>
      <c r="CGX163" t="s">
        <v>6597</v>
      </c>
      <c r="CGY163">
        <v>16</v>
      </c>
      <c r="CGZ163" t="s">
        <v>6598</v>
      </c>
      <c r="CHA163">
        <v>4197691</v>
      </c>
    </row>
    <row r="164" spans="1:9 1113:1985 2085:2237" x14ac:dyDescent="0.3">
      <c r="A164" t="s">
        <v>7041</v>
      </c>
      <c r="B164" t="s">
        <v>6696</v>
      </c>
      <c r="C164">
        <v>0</v>
      </c>
      <c r="E164" t="s">
        <v>6813</v>
      </c>
      <c r="F164" t="s">
        <v>6665</v>
      </c>
      <c r="G164" t="s">
        <v>6591</v>
      </c>
      <c r="H164" t="s">
        <v>6854</v>
      </c>
      <c r="I164" t="s">
        <v>5080</v>
      </c>
      <c r="APU164" t="s">
        <v>6593</v>
      </c>
      <c r="APV164" t="s">
        <v>6601</v>
      </c>
      <c r="APW164" t="s">
        <v>69</v>
      </c>
      <c r="APX164" t="s">
        <v>2808</v>
      </c>
      <c r="APY164" t="s">
        <v>69</v>
      </c>
      <c r="APZ164" t="s">
        <v>69</v>
      </c>
      <c r="AQA164" t="s">
        <v>69</v>
      </c>
      <c r="AQB164">
        <v>18</v>
      </c>
      <c r="AQC164" t="s">
        <v>236</v>
      </c>
      <c r="AQD164" t="s">
        <v>242</v>
      </c>
      <c r="AQE164" t="s">
        <v>247</v>
      </c>
      <c r="ATA164" t="s">
        <v>21</v>
      </c>
      <c r="ATB164" t="s">
        <v>7042</v>
      </c>
      <c r="ATC164" t="s">
        <v>27</v>
      </c>
      <c r="ATD164" s="29">
        <v>0.40625</v>
      </c>
      <c r="ATE164" t="s">
        <v>254</v>
      </c>
      <c r="ATF164">
        <v>402</v>
      </c>
      <c r="ATG164" t="s">
        <v>6618</v>
      </c>
      <c r="ATH164" t="s">
        <v>69</v>
      </c>
      <c r="ATI164" t="s">
        <v>69</v>
      </c>
      <c r="ATJ164" t="s">
        <v>69</v>
      </c>
      <c r="ATK164" t="s">
        <v>69</v>
      </c>
      <c r="ATL164" t="s">
        <v>69</v>
      </c>
      <c r="ATM164" t="s">
        <v>2808</v>
      </c>
      <c r="AUG164" t="s">
        <v>6618</v>
      </c>
      <c r="AUH164" t="s">
        <v>69</v>
      </c>
      <c r="AUI164" t="s">
        <v>69</v>
      </c>
      <c r="AUJ164" t="s">
        <v>69</v>
      </c>
      <c r="AUK164" t="s">
        <v>69</v>
      </c>
      <c r="AUL164" t="s">
        <v>69</v>
      </c>
      <c r="AUM164" t="s">
        <v>69</v>
      </c>
      <c r="AUN164" t="s">
        <v>69</v>
      </c>
      <c r="AUO164" t="s">
        <v>69</v>
      </c>
      <c r="AUP164" t="s">
        <v>69</v>
      </c>
      <c r="AUQ164" t="s">
        <v>69</v>
      </c>
      <c r="AUS164" t="s">
        <v>2808</v>
      </c>
      <c r="AUT164" t="s">
        <v>6618</v>
      </c>
      <c r="AUU164" t="s">
        <v>69</v>
      </c>
      <c r="AUV164" t="s">
        <v>69</v>
      </c>
      <c r="AUW164" t="s">
        <v>69</v>
      </c>
      <c r="AUX164" t="s">
        <v>69</v>
      </c>
      <c r="AUY164" t="s">
        <v>69</v>
      </c>
      <c r="AUZ164" t="s">
        <v>69</v>
      </c>
      <c r="AVA164" t="s">
        <v>69</v>
      </c>
      <c r="AVC164" t="s">
        <v>2808</v>
      </c>
      <c r="AVE164" t="s">
        <v>273</v>
      </c>
      <c r="AVO164" t="s">
        <v>12</v>
      </c>
      <c r="AVP164" t="s">
        <v>6612</v>
      </c>
      <c r="AVQ164" t="s">
        <v>27</v>
      </c>
      <c r="AVR164" s="29">
        <v>4.1666666666666664E-2</v>
      </c>
      <c r="BJZ164" t="s">
        <v>6755</v>
      </c>
      <c r="BKB164" t="s">
        <v>69</v>
      </c>
      <c r="BKC164" t="s">
        <v>69</v>
      </c>
      <c r="BKD164" t="s">
        <v>69</v>
      </c>
      <c r="BKE164" t="s">
        <v>69</v>
      </c>
      <c r="BKF164" t="s">
        <v>69</v>
      </c>
      <c r="BKG164" t="s">
        <v>69</v>
      </c>
      <c r="BKH164" t="s">
        <v>69</v>
      </c>
      <c r="BKI164" t="s">
        <v>69</v>
      </c>
      <c r="BKJ164">
        <v>80</v>
      </c>
      <c r="BKK164">
        <v>100</v>
      </c>
      <c r="BKL164">
        <v>80</v>
      </c>
      <c r="BKM164">
        <v>24</v>
      </c>
      <c r="BKN164">
        <v>36</v>
      </c>
      <c r="BKR164" t="s">
        <v>7042</v>
      </c>
      <c r="BKS164" t="s">
        <v>7042</v>
      </c>
      <c r="BKT164" t="s">
        <v>7042</v>
      </c>
      <c r="BKU164" t="s">
        <v>7042</v>
      </c>
      <c r="BKV164" t="s">
        <v>7042</v>
      </c>
      <c r="BKZ164" s="29">
        <v>0.40625</v>
      </c>
      <c r="BLA164" s="29">
        <v>0.40625</v>
      </c>
      <c r="BLB164" s="29">
        <v>0.40625</v>
      </c>
      <c r="BLC164" s="29">
        <v>0.40625</v>
      </c>
      <c r="BLD164" s="29">
        <v>0.40625</v>
      </c>
      <c r="BLK164" t="s">
        <v>69</v>
      </c>
      <c r="BLL164" t="s">
        <v>69</v>
      </c>
      <c r="BLM164" t="s">
        <v>69</v>
      </c>
      <c r="BLN164" t="s">
        <v>69</v>
      </c>
      <c r="BLO164" t="s">
        <v>69</v>
      </c>
      <c r="BLP164" t="s">
        <v>69</v>
      </c>
      <c r="BLQ164" t="s">
        <v>69</v>
      </c>
      <c r="BLR164" t="s">
        <v>69</v>
      </c>
      <c r="BMU164" t="s">
        <v>69</v>
      </c>
      <c r="BMV164" t="s">
        <v>69</v>
      </c>
      <c r="BMW164" t="s">
        <v>69</v>
      </c>
      <c r="BMX164" t="s">
        <v>69</v>
      </c>
      <c r="BMY164" t="s">
        <v>69</v>
      </c>
      <c r="BMZ164" t="s">
        <v>69</v>
      </c>
      <c r="CGX164" t="s">
        <v>6597</v>
      </c>
      <c r="CGY164">
        <v>17</v>
      </c>
      <c r="CGZ164" t="s">
        <v>6598</v>
      </c>
      <c r="CHA164">
        <v>4197691</v>
      </c>
    </row>
    <row r="165" spans="1:9 1113:1985 2085:2237" x14ac:dyDescent="0.3">
      <c r="A165" t="s">
        <v>7043</v>
      </c>
      <c r="B165" t="s">
        <v>6696</v>
      </c>
      <c r="C165">
        <v>0</v>
      </c>
      <c r="E165" t="s">
        <v>6813</v>
      </c>
      <c r="F165" t="s">
        <v>6665</v>
      </c>
      <c r="G165" t="s">
        <v>6591</v>
      </c>
      <c r="H165" t="s">
        <v>6854</v>
      </c>
      <c r="I165" t="s">
        <v>5080</v>
      </c>
      <c r="APU165" t="s">
        <v>6593</v>
      </c>
      <c r="APV165" t="s">
        <v>6594</v>
      </c>
      <c r="APW165" t="s">
        <v>69</v>
      </c>
      <c r="APX165" t="s">
        <v>69</v>
      </c>
      <c r="APY165" t="s">
        <v>2808</v>
      </c>
      <c r="APZ165" t="s">
        <v>69</v>
      </c>
      <c r="AQA165" t="s">
        <v>69</v>
      </c>
      <c r="AQB165">
        <v>37</v>
      </c>
      <c r="AQC165" t="s">
        <v>22</v>
      </c>
      <c r="AQD165" t="s">
        <v>22</v>
      </c>
      <c r="AQE165" t="s">
        <v>247</v>
      </c>
      <c r="AVW165" t="s">
        <v>21</v>
      </c>
      <c r="AVX165" s="30">
        <v>40577</v>
      </c>
      <c r="AVY165" t="s">
        <v>27</v>
      </c>
      <c r="AVZ165" s="29">
        <v>0.125</v>
      </c>
      <c r="AWA165" t="s">
        <v>254</v>
      </c>
      <c r="AWB165">
        <v>39</v>
      </c>
      <c r="AWC165" t="s">
        <v>6618</v>
      </c>
      <c r="AWD165" t="s">
        <v>69</v>
      </c>
      <c r="AWE165" t="s">
        <v>69</v>
      </c>
      <c r="AWF165" t="s">
        <v>69</v>
      </c>
      <c r="AWG165" t="s">
        <v>69</v>
      </c>
      <c r="AWH165" t="s">
        <v>69</v>
      </c>
      <c r="AWI165" t="s">
        <v>2808</v>
      </c>
      <c r="AXE165" t="s">
        <v>349</v>
      </c>
      <c r="AXG165" t="s">
        <v>22</v>
      </c>
      <c r="BRN165" t="s">
        <v>69</v>
      </c>
      <c r="BRO165" t="s">
        <v>69</v>
      </c>
      <c r="BRP165" t="s">
        <v>69</v>
      </c>
      <c r="BRQ165" t="s">
        <v>69</v>
      </c>
      <c r="BRR165" t="s">
        <v>69</v>
      </c>
      <c r="BRS165" t="s">
        <v>69</v>
      </c>
      <c r="BRT165" t="s">
        <v>69</v>
      </c>
      <c r="BRU165" t="s">
        <v>69</v>
      </c>
      <c r="BRV165" t="s">
        <v>69</v>
      </c>
      <c r="BRW165" t="s">
        <v>69</v>
      </c>
      <c r="BRX165">
        <v>100</v>
      </c>
      <c r="BRY165">
        <v>130</v>
      </c>
      <c r="BRZ165">
        <v>90</v>
      </c>
      <c r="BSA165">
        <v>20</v>
      </c>
      <c r="BSB165">
        <v>36</v>
      </c>
      <c r="BSI165" s="30">
        <v>40577</v>
      </c>
      <c r="BSJ165" s="30">
        <v>40577</v>
      </c>
      <c r="BSK165" s="30">
        <v>40577</v>
      </c>
      <c r="BSL165" s="30">
        <v>40577</v>
      </c>
      <c r="BSM165" s="30">
        <v>40577</v>
      </c>
      <c r="BSS165" s="29">
        <v>0.125</v>
      </c>
      <c r="BST165" s="29">
        <v>0.125</v>
      </c>
      <c r="BSU165" s="29">
        <v>0.125</v>
      </c>
      <c r="BSV165" s="29">
        <v>0.125</v>
      </c>
      <c r="BSW165" s="29">
        <v>0.125</v>
      </c>
      <c r="BTD165" t="s">
        <v>69</v>
      </c>
      <c r="BTE165" t="s">
        <v>69</v>
      </c>
      <c r="BTF165" t="s">
        <v>69</v>
      </c>
      <c r="BTG165" t="s">
        <v>69</v>
      </c>
      <c r="BTI165" s="30">
        <v>40577</v>
      </c>
      <c r="BTM165" s="29">
        <v>0.125</v>
      </c>
      <c r="BTV165" t="s">
        <v>69</v>
      </c>
      <c r="BTW165" t="s">
        <v>69</v>
      </c>
      <c r="BTX165" t="s">
        <v>69</v>
      </c>
      <c r="BTY165" t="s">
        <v>69</v>
      </c>
      <c r="BTZ165" t="s">
        <v>69</v>
      </c>
      <c r="BUA165" t="s">
        <v>69</v>
      </c>
      <c r="BUB165" t="s">
        <v>69</v>
      </c>
      <c r="BUC165" t="s">
        <v>69</v>
      </c>
      <c r="BUD165" t="s">
        <v>69</v>
      </c>
      <c r="BUE165" t="s">
        <v>69</v>
      </c>
      <c r="BUF165" t="s">
        <v>69</v>
      </c>
      <c r="BUG165" t="s">
        <v>69</v>
      </c>
      <c r="BUH165" t="s">
        <v>69</v>
      </c>
      <c r="BUI165" t="s">
        <v>69</v>
      </c>
      <c r="BUJ165" t="s">
        <v>69</v>
      </c>
      <c r="BVZ165" t="s">
        <v>69</v>
      </c>
      <c r="BWA165" t="s">
        <v>69</v>
      </c>
      <c r="BWB165" t="s">
        <v>69</v>
      </c>
      <c r="BWC165" t="s">
        <v>69</v>
      </c>
      <c r="BWD165" t="s">
        <v>69</v>
      </c>
      <c r="BWE165" t="s">
        <v>69</v>
      </c>
      <c r="BWF165" t="s">
        <v>69</v>
      </c>
      <c r="BWG165" t="s">
        <v>69</v>
      </c>
      <c r="BWH165" t="s">
        <v>69</v>
      </c>
      <c r="CGX165" t="s">
        <v>6597</v>
      </c>
      <c r="CGY165">
        <v>18</v>
      </c>
      <c r="CGZ165" t="s">
        <v>6598</v>
      </c>
      <c r="CHA165">
        <v>4197691</v>
      </c>
    </row>
    <row r="166" spans="1:9 1113:1985 2085:2237" x14ac:dyDescent="0.3">
      <c r="A166" t="s">
        <v>7044</v>
      </c>
      <c r="B166" t="s">
        <v>6696</v>
      </c>
      <c r="C166">
        <v>0</v>
      </c>
      <c r="E166" t="s">
        <v>6813</v>
      </c>
      <c r="F166" t="s">
        <v>6665</v>
      </c>
      <c r="G166" t="s">
        <v>6591</v>
      </c>
      <c r="H166" t="s">
        <v>6854</v>
      </c>
      <c r="I166" t="s">
        <v>5080</v>
      </c>
      <c r="APU166" t="s">
        <v>6593</v>
      </c>
      <c r="APV166" t="s">
        <v>6594</v>
      </c>
      <c r="APW166" t="s">
        <v>69</v>
      </c>
      <c r="APX166" t="s">
        <v>69</v>
      </c>
      <c r="APY166" t="s">
        <v>2808</v>
      </c>
      <c r="APZ166" t="s">
        <v>69</v>
      </c>
      <c r="AQA166" t="s">
        <v>69</v>
      </c>
      <c r="AQB166">
        <v>18</v>
      </c>
      <c r="AQC166" t="s">
        <v>22</v>
      </c>
      <c r="AQD166" t="s">
        <v>22</v>
      </c>
      <c r="AQE166" t="s">
        <v>22</v>
      </c>
      <c r="AVW166" t="s">
        <v>21</v>
      </c>
      <c r="AVX166" t="s">
        <v>7045</v>
      </c>
      <c r="AVY166" t="s">
        <v>27</v>
      </c>
      <c r="AVZ166" s="29">
        <v>0.37152777777777773</v>
      </c>
      <c r="AWA166" t="s">
        <v>254</v>
      </c>
      <c r="AWB166">
        <v>38</v>
      </c>
      <c r="AWC166" t="s">
        <v>6618</v>
      </c>
      <c r="AWD166" t="s">
        <v>69</v>
      </c>
      <c r="AWE166" t="s">
        <v>69</v>
      </c>
      <c r="AWF166" t="s">
        <v>69</v>
      </c>
      <c r="AWG166" t="s">
        <v>69</v>
      </c>
      <c r="AWH166" t="s">
        <v>69</v>
      </c>
      <c r="AWI166" t="s">
        <v>2808</v>
      </c>
      <c r="AXE166" t="s">
        <v>39</v>
      </c>
      <c r="AXF166" t="s">
        <v>7046</v>
      </c>
      <c r="AXG166" t="s">
        <v>274</v>
      </c>
      <c r="AXI166">
        <v>99</v>
      </c>
      <c r="AXJ166" t="s">
        <v>69</v>
      </c>
      <c r="AXK166" t="s">
        <v>69</v>
      </c>
      <c r="AXL166" t="s">
        <v>69</v>
      </c>
      <c r="AXM166" t="s">
        <v>69</v>
      </c>
      <c r="AXN166" t="s">
        <v>69</v>
      </c>
      <c r="AXO166" t="s">
        <v>2808</v>
      </c>
      <c r="AXP166" t="s">
        <v>7047</v>
      </c>
      <c r="AXQ166" t="s">
        <v>69</v>
      </c>
      <c r="BRN166" t="s">
        <v>69</v>
      </c>
      <c r="BRO166" t="s">
        <v>69</v>
      </c>
      <c r="BRP166" t="s">
        <v>69</v>
      </c>
      <c r="BRQ166" t="s">
        <v>69</v>
      </c>
      <c r="BRR166" t="s">
        <v>69</v>
      </c>
      <c r="BRS166" t="s">
        <v>69</v>
      </c>
      <c r="BRT166" t="s">
        <v>69</v>
      </c>
      <c r="BRU166" t="s">
        <v>69</v>
      </c>
      <c r="BRV166" t="s">
        <v>69</v>
      </c>
      <c r="BRW166" t="s">
        <v>69</v>
      </c>
      <c r="BRX166">
        <v>80</v>
      </c>
      <c r="BRY166">
        <v>140</v>
      </c>
      <c r="BRZ166">
        <v>90</v>
      </c>
      <c r="BSA166">
        <v>20</v>
      </c>
      <c r="BSB166">
        <v>36</v>
      </c>
      <c r="BSI166" t="s">
        <v>7045</v>
      </c>
      <c r="BSJ166" t="s">
        <v>7045</v>
      </c>
      <c r="BSK166" t="s">
        <v>7045</v>
      </c>
      <c r="BSL166" t="s">
        <v>7045</v>
      </c>
      <c r="BSM166" t="s">
        <v>7045</v>
      </c>
      <c r="BSS166" s="29">
        <v>0.3576388888888889</v>
      </c>
      <c r="BST166" s="29">
        <v>0.3576388888888889</v>
      </c>
      <c r="BSU166" s="29">
        <v>0.3576388888888889</v>
      </c>
      <c r="BSV166" s="29">
        <v>0.3576388888888889</v>
      </c>
      <c r="BSW166" s="29">
        <v>0.3576388888888889</v>
      </c>
      <c r="BTD166" t="s">
        <v>69</v>
      </c>
      <c r="BTE166" t="s">
        <v>69</v>
      </c>
      <c r="BTF166" t="s">
        <v>69</v>
      </c>
      <c r="BTG166" t="s">
        <v>69</v>
      </c>
      <c r="BTV166" t="s">
        <v>69</v>
      </c>
      <c r="BTW166" t="s">
        <v>69</v>
      </c>
      <c r="BTX166" t="s">
        <v>69</v>
      </c>
      <c r="BTY166" t="s">
        <v>69</v>
      </c>
      <c r="BTZ166" t="s">
        <v>69</v>
      </c>
      <c r="BUA166" t="s">
        <v>69</v>
      </c>
      <c r="BUB166" t="s">
        <v>69</v>
      </c>
      <c r="BUC166" t="s">
        <v>69</v>
      </c>
      <c r="BUD166" t="s">
        <v>69</v>
      </c>
      <c r="BUE166" t="s">
        <v>69</v>
      </c>
      <c r="BUF166" t="s">
        <v>69</v>
      </c>
      <c r="BUG166" t="s">
        <v>69</v>
      </c>
      <c r="BUH166" t="s">
        <v>69</v>
      </c>
      <c r="BUI166" t="s">
        <v>69</v>
      </c>
      <c r="BUJ166" t="s">
        <v>69</v>
      </c>
      <c r="BVZ166" t="s">
        <v>69</v>
      </c>
      <c r="BWA166" t="s">
        <v>69</v>
      </c>
      <c r="BWB166" t="s">
        <v>69</v>
      </c>
      <c r="BWC166" t="s">
        <v>69</v>
      </c>
      <c r="BWD166" t="s">
        <v>69</v>
      </c>
      <c r="BWE166" t="s">
        <v>69</v>
      </c>
      <c r="BWF166" t="s">
        <v>69</v>
      </c>
      <c r="BWG166" t="s">
        <v>69</v>
      </c>
      <c r="BWH166" t="s">
        <v>69</v>
      </c>
      <c r="CGX166" t="s">
        <v>6597</v>
      </c>
      <c r="CGY166">
        <v>19</v>
      </c>
      <c r="CGZ166" t="s">
        <v>6598</v>
      </c>
      <c r="CHA166">
        <v>4197691</v>
      </c>
    </row>
    <row r="167" spans="1:9 1113:1985 2085:2237" x14ac:dyDescent="0.3">
      <c r="A167" t="s">
        <v>7048</v>
      </c>
      <c r="B167" t="s">
        <v>6696</v>
      </c>
      <c r="C167">
        <v>0</v>
      </c>
      <c r="E167" t="s">
        <v>6813</v>
      </c>
      <c r="F167" t="s">
        <v>6665</v>
      </c>
      <c r="G167" t="s">
        <v>6591</v>
      </c>
      <c r="H167" t="s">
        <v>6854</v>
      </c>
      <c r="I167" t="s">
        <v>5080</v>
      </c>
      <c r="APU167" t="s">
        <v>6593</v>
      </c>
      <c r="APV167" t="s">
        <v>6594</v>
      </c>
      <c r="APW167" t="s">
        <v>69</v>
      </c>
      <c r="APX167" t="s">
        <v>69</v>
      </c>
      <c r="APY167" t="s">
        <v>2808</v>
      </c>
      <c r="APZ167" t="s">
        <v>69</v>
      </c>
      <c r="AQA167" t="s">
        <v>69</v>
      </c>
      <c r="AQB167">
        <v>24</v>
      </c>
      <c r="AQC167" t="s">
        <v>22</v>
      </c>
      <c r="AQD167" t="s">
        <v>22</v>
      </c>
      <c r="AQE167" t="s">
        <v>246</v>
      </c>
      <c r="AVW167" t="s">
        <v>21</v>
      </c>
      <c r="AVX167" t="s">
        <v>7049</v>
      </c>
      <c r="AVY167" t="s">
        <v>27</v>
      </c>
      <c r="AVZ167" s="29">
        <v>0.71527777777777779</v>
      </c>
      <c r="AWA167" t="s">
        <v>254</v>
      </c>
      <c r="AWB167">
        <v>39</v>
      </c>
      <c r="AWC167" t="s">
        <v>6618</v>
      </c>
      <c r="AWD167" t="s">
        <v>69</v>
      </c>
      <c r="AWE167" t="s">
        <v>69</v>
      </c>
      <c r="AWF167" t="s">
        <v>69</v>
      </c>
      <c r="AWG167" t="s">
        <v>69</v>
      </c>
      <c r="AWH167" t="s">
        <v>69</v>
      </c>
      <c r="AWI167" t="s">
        <v>2808</v>
      </c>
      <c r="AXE167" t="s">
        <v>22</v>
      </c>
      <c r="AXG167" t="s">
        <v>22</v>
      </c>
      <c r="BRN167" t="s">
        <v>69</v>
      </c>
      <c r="BRO167" t="s">
        <v>69</v>
      </c>
      <c r="BRP167" t="s">
        <v>69</v>
      </c>
      <c r="BRQ167" t="s">
        <v>69</v>
      </c>
      <c r="BRR167" t="s">
        <v>69</v>
      </c>
      <c r="BRS167" t="s">
        <v>69</v>
      </c>
      <c r="BRT167" t="s">
        <v>69</v>
      </c>
      <c r="BRU167" t="s">
        <v>69</v>
      </c>
      <c r="BRV167" t="s">
        <v>69</v>
      </c>
      <c r="BRW167" t="s">
        <v>69</v>
      </c>
      <c r="BRX167">
        <v>78</v>
      </c>
      <c r="BRY167">
        <v>150</v>
      </c>
      <c r="BRZ167">
        <v>100</v>
      </c>
      <c r="BSA167">
        <v>22</v>
      </c>
      <c r="BSB167" t="s">
        <v>7050</v>
      </c>
      <c r="BSI167" t="s">
        <v>7049</v>
      </c>
      <c r="BSJ167" t="s">
        <v>7049</v>
      </c>
      <c r="BSK167" t="s">
        <v>7049</v>
      </c>
      <c r="BSL167" t="s">
        <v>7049</v>
      </c>
      <c r="BSM167" t="s">
        <v>7049</v>
      </c>
      <c r="BSS167" s="29">
        <v>0.71527777777777779</v>
      </c>
      <c r="BST167" s="29">
        <v>0.71527777777777779</v>
      </c>
      <c r="BSU167" s="29">
        <v>0.71527777777777779</v>
      </c>
      <c r="BSV167" s="29">
        <v>0.71527777777777779</v>
      </c>
      <c r="BSW167" s="29">
        <v>0.71527777777777779</v>
      </c>
      <c r="BTD167" t="s">
        <v>69</v>
      </c>
      <c r="BTE167" t="s">
        <v>69</v>
      </c>
      <c r="BTF167" t="s">
        <v>69</v>
      </c>
      <c r="BTG167" t="s">
        <v>69</v>
      </c>
      <c r="BTV167" t="s">
        <v>69</v>
      </c>
      <c r="BTW167" t="s">
        <v>69</v>
      </c>
      <c r="BTX167" t="s">
        <v>69</v>
      </c>
      <c r="BTY167" t="s">
        <v>69</v>
      </c>
      <c r="BTZ167" t="s">
        <v>69</v>
      </c>
      <c r="BUA167" t="s">
        <v>69</v>
      </c>
      <c r="BUB167" t="s">
        <v>69</v>
      </c>
      <c r="BUC167" t="s">
        <v>69</v>
      </c>
      <c r="BUD167" t="s">
        <v>69</v>
      </c>
      <c r="BUE167" t="s">
        <v>69</v>
      </c>
      <c r="BUF167" t="s">
        <v>69</v>
      </c>
      <c r="BUG167" t="s">
        <v>69</v>
      </c>
      <c r="BUH167" t="s">
        <v>69</v>
      </c>
      <c r="BUI167" t="s">
        <v>69</v>
      </c>
      <c r="BUJ167" t="s">
        <v>69</v>
      </c>
      <c r="BVZ167" t="s">
        <v>69</v>
      </c>
      <c r="BWA167" t="s">
        <v>69</v>
      </c>
      <c r="BWB167" t="s">
        <v>69</v>
      </c>
      <c r="BWC167" t="s">
        <v>69</v>
      </c>
      <c r="BWD167" t="s">
        <v>69</v>
      </c>
      <c r="BWE167" t="s">
        <v>69</v>
      </c>
      <c r="BWF167" t="s">
        <v>69</v>
      </c>
      <c r="BWG167" t="s">
        <v>69</v>
      </c>
      <c r="BWH167" t="s">
        <v>69</v>
      </c>
      <c r="CGX167" t="s">
        <v>6597</v>
      </c>
      <c r="CGY167">
        <v>20</v>
      </c>
      <c r="CGZ167" t="s">
        <v>6598</v>
      </c>
      <c r="CHA167">
        <v>4197691</v>
      </c>
    </row>
    <row r="168" spans="1:9 1113:1985 2085:2237" x14ac:dyDescent="0.3">
      <c r="A168" t="s">
        <v>7051</v>
      </c>
      <c r="B168" t="s">
        <v>6696</v>
      </c>
      <c r="C168">
        <v>0</v>
      </c>
      <c r="E168" t="s">
        <v>6813</v>
      </c>
      <c r="F168" t="s">
        <v>6665</v>
      </c>
      <c r="G168" t="s">
        <v>6591</v>
      </c>
      <c r="H168" t="s">
        <v>6854</v>
      </c>
      <c r="I168" t="s">
        <v>5080</v>
      </c>
      <c r="APU168" t="s">
        <v>6593</v>
      </c>
      <c r="APV168" t="s">
        <v>6594</v>
      </c>
      <c r="APW168" t="s">
        <v>69</v>
      </c>
      <c r="APX168" t="s">
        <v>69</v>
      </c>
      <c r="APY168" t="s">
        <v>2808</v>
      </c>
      <c r="APZ168" t="s">
        <v>69</v>
      </c>
      <c r="AQA168" t="s">
        <v>69</v>
      </c>
      <c r="AQB168">
        <v>15</v>
      </c>
      <c r="AQC168" t="s">
        <v>236</v>
      </c>
      <c r="AQD168" t="s">
        <v>240</v>
      </c>
      <c r="AQE168" t="s">
        <v>247</v>
      </c>
      <c r="AVW168" t="s">
        <v>21</v>
      </c>
      <c r="AVX168" t="s">
        <v>6761</v>
      </c>
      <c r="AVY168" t="s">
        <v>27</v>
      </c>
      <c r="AVZ168" s="29">
        <v>0.46527777777777773</v>
      </c>
      <c r="AWA168" t="s">
        <v>254</v>
      </c>
      <c r="AWB168">
        <v>343</v>
      </c>
      <c r="AWC168" t="s">
        <v>6618</v>
      </c>
      <c r="AWD168" t="s">
        <v>69</v>
      </c>
      <c r="AWE168" t="s">
        <v>69</v>
      </c>
      <c r="AWF168" t="s">
        <v>69</v>
      </c>
      <c r="AWG168" t="s">
        <v>69</v>
      </c>
      <c r="AWH168" t="s">
        <v>69</v>
      </c>
      <c r="AWI168" t="s">
        <v>2808</v>
      </c>
      <c r="AXE168" t="s">
        <v>22</v>
      </c>
      <c r="AXG168" t="s">
        <v>22</v>
      </c>
      <c r="BRN168" t="s">
        <v>69</v>
      </c>
      <c r="BRO168" t="s">
        <v>69</v>
      </c>
      <c r="BRP168" t="s">
        <v>69</v>
      </c>
      <c r="BRQ168" t="s">
        <v>69</v>
      </c>
      <c r="BRR168" t="s">
        <v>69</v>
      </c>
      <c r="BRS168" t="s">
        <v>69</v>
      </c>
      <c r="BRT168" t="s">
        <v>69</v>
      </c>
      <c r="BRU168" t="s">
        <v>69</v>
      </c>
      <c r="BRV168" t="s">
        <v>69</v>
      </c>
      <c r="BRW168" t="s">
        <v>69</v>
      </c>
      <c r="BTD168" t="s">
        <v>69</v>
      </c>
      <c r="BTE168" t="s">
        <v>69</v>
      </c>
      <c r="BTF168" t="s">
        <v>69</v>
      </c>
      <c r="BTG168" t="s">
        <v>69</v>
      </c>
      <c r="BTV168" t="s">
        <v>69</v>
      </c>
      <c r="BTW168" t="s">
        <v>69</v>
      </c>
      <c r="BTX168" t="s">
        <v>69</v>
      </c>
      <c r="BTY168" t="s">
        <v>69</v>
      </c>
      <c r="BTZ168" t="s">
        <v>69</v>
      </c>
      <c r="BUA168" t="s">
        <v>69</v>
      </c>
      <c r="BUB168" t="s">
        <v>69</v>
      </c>
      <c r="BUC168" t="s">
        <v>69</v>
      </c>
      <c r="BUD168" t="s">
        <v>69</v>
      </c>
      <c r="BUE168" t="s">
        <v>69</v>
      </c>
      <c r="BUF168" t="s">
        <v>69</v>
      </c>
      <c r="BUG168" t="s">
        <v>69</v>
      </c>
      <c r="BUH168" t="s">
        <v>69</v>
      </c>
      <c r="BUI168" t="s">
        <v>69</v>
      </c>
      <c r="BUJ168" t="s">
        <v>69</v>
      </c>
      <c r="BVZ168" t="s">
        <v>69</v>
      </c>
      <c r="BWA168" t="s">
        <v>69</v>
      </c>
      <c r="BWB168" t="s">
        <v>69</v>
      </c>
      <c r="BWC168" t="s">
        <v>69</v>
      </c>
      <c r="BWD168" t="s">
        <v>69</v>
      </c>
      <c r="BWE168" t="s">
        <v>69</v>
      </c>
      <c r="BWF168" t="s">
        <v>69</v>
      </c>
      <c r="BWG168" t="s">
        <v>69</v>
      </c>
      <c r="BWH168" t="s">
        <v>69</v>
      </c>
      <c r="CGX168" t="s">
        <v>6597</v>
      </c>
      <c r="CGY168">
        <v>21</v>
      </c>
      <c r="CGZ168" t="s">
        <v>6598</v>
      </c>
      <c r="CHA168">
        <v>4197691</v>
      </c>
    </row>
    <row r="169" spans="1:9 1113:1985 2085:2237" x14ac:dyDescent="0.3">
      <c r="A169" t="s">
        <v>7052</v>
      </c>
      <c r="B169" t="s">
        <v>6696</v>
      </c>
      <c r="C169">
        <v>0</v>
      </c>
      <c r="E169" t="s">
        <v>6813</v>
      </c>
      <c r="F169" t="s">
        <v>6665</v>
      </c>
      <c r="G169" t="s">
        <v>6591</v>
      </c>
      <c r="H169" t="s">
        <v>6854</v>
      </c>
      <c r="I169" t="s">
        <v>5080</v>
      </c>
      <c r="APU169" t="s">
        <v>6593</v>
      </c>
      <c r="APV169" t="s">
        <v>6601</v>
      </c>
      <c r="APW169" t="s">
        <v>69</v>
      </c>
      <c r="APX169" t="s">
        <v>2808</v>
      </c>
      <c r="APY169" t="s">
        <v>69</v>
      </c>
      <c r="APZ169" t="s">
        <v>69</v>
      </c>
      <c r="AQA169" t="s">
        <v>69</v>
      </c>
      <c r="AQB169">
        <v>26</v>
      </c>
      <c r="AQC169" t="s">
        <v>22</v>
      </c>
      <c r="AQD169" t="s">
        <v>22</v>
      </c>
      <c r="AQE169" t="s">
        <v>247</v>
      </c>
      <c r="ATA169" t="s">
        <v>21</v>
      </c>
      <c r="ATB169" s="30">
        <v>40974</v>
      </c>
      <c r="ATC169" t="s">
        <v>27</v>
      </c>
      <c r="ATD169" s="29">
        <v>0.58333333333333337</v>
      </c>
      <c r="ATE169" t="s">
        <v>254</v>
      </c>
      <c r="ATF169">
        <v>395</v>
      </c>
      <c r="ATG169" t="s">
        <v>6618</v>
      </c>
      <c r="ATH169" t="s">
        <v>69</v>
      </c>
      <c r="ATI169" t="s">
        <v>69</v>
      </c>
      <c r="ATJ169" t="s">
        <v>69</v>
      </c>
      <c r="ATK169" t="s">
        <v>69</v>
      </c>
      <c r="ATL169" t="s">
        <v>69</v>
      </c>
      <c r="ATM169" t="s">
        <v>2808</v>
      </c>
      <c r="AUG169" t="s">
        <v>6618</v>
      </c>
      <c r="AUH169" t="s">
        <v>69</v>
      </c>
      <c r="AUI169" t="s">
        <v>69</v>
      </c>
      <c r="AUJ169" t="s">
        <v>69</v>
      </c>
      <c r="AUK169" t="s">
        <v>69</v>
      </c>
      <c r="AUL169" t="s">
        <v>69</v>
      </c>
      <c r="AUM169" t="s">
        <v>69</v>
      </c>
      <c r="AUN169" t="s">
        <v>69</v>
      </c>
      <c r="AUO169" t="s">
        <v>69</v>
      </c>
      <c r="AUP169" t="s">
        <v>69</v>
      </c>
      <c r="AUQ169" t="s">
        <v>69</v>
      </c>
      <c r="AUS169" t="s">
        <v>2808</v>
      </c>
      <c r="AUT169" t="s">
        <v>6618</v>
      </c>
      <c r="AUU169" t="s">
        <v>69</v>
      </c>
      <c r="AUV169" t="s">
        <v>69</v>
      </c>
      <c r="AUW169" t="s">
        <v>69</v>
      </c>
      <c r="AUX169" t="s">
        <v>69</v>
      </c>
      <c r="AUY169" t="s">
        <v>69</v>
      </c>
      <c r="AUZ169" t="s">
        <v>69</v>
      </c>
      <c r="AVA169" t="s">
        <v>69</v>
      </c>
      <c r="AVC169" t="s">
        <v>2808</v>
      </c>
      <c r="AVE169" t="s">
        <v>22</v>
      </c>
      <c r="BJZ169" t="s">
        <v>6711</v>
      </c>
      <c r="BKB169" t="s">
        <v>69</v>
      </c>
      <c r="BKC169" t="s">
        <v>69</v>
      </c>
      <c r="BKD169" t="s">
        <v>69</v>
      </c>
      <c r="BKE169" t="s">
        <v>69</v>
      </c>
      <c r="BKF169" t="s">
        <v>69</v>
      </c>
      <c r="BKG169" t="s">
        <v>69</v>
      </c>
      <c r="BKH169" t="s">
        <v>69</v>
      </c>
      <c r="BKI169" t="s">
        <v>69</v>
      </c>
      <c r="BKJ169">
        <v>80</v>
      </c>
      <c r="BKK169">
        <v>120</v>
      </c>
      <c r="BKL169">
        <v>80</v>
      </c>
      <c r="BKM169">
        <v>20</v>
      </c>
      <c r="BKN169" t="s">
        <v>7053</v>
      </c>
      <c r="BKR169" s="30">
        <v>40974</v>
      </c>
      <c r="BKS169" s="30">
        <v>40974</v>
      </c>
      <c r="BKT169" s="30">
        <v>40974</v>
      </c>
      <c r="BKU169" s="30">
        <v>40974</v>
      </c>
      <c r="BKV169" s="30">
        <v>40974</v>
      </c>
      <c r="BKZ169" s="29">
        <v>0.58333333333333337</v>
      </c>
      <c r="BLA169" s="29">
        <v>0.58333333333333337</v>
      </c>
      <c r="BLB169" s="29">
        <v>0.58333333333333337</v>
      </c>
      <c r="BLC169" s="29">
        <v>0.58333333333333337</v>
      </c>
      <c r="BLD169" s="29">
        <v>0.58333333333333337</v>
      </c>
      <c r="BLK169" t="s">
        <v>69</v>
      </c>
      <c r="BLL169" t="s">
        <v>69</v>
      </c>
      <c r="BLM169" t="s">
        <v>69</v>
      </c>
      <c r="BLN169" t="s">
        <v>69</v>
      </c>
      <c r="BLO169" t="s">
        <v>69</v>
      </c>
      <c r="BLP169" t="s">
        <v>69</v>
      </c>
      <c r="BLQ169" t="s">
        <v>69</v>
      </c>
      <c r="BLR169" t="s">
        <v>69</v>
      </c>
      <c r="BMU169" t="s">
        <v>69</v>
      </c>
      <c r="BMV169" t="s">
        <v>69</v>
      </c>
      <c r="BMW169" t="s">
        <v>69</v>
      </c>
      <c r="BMX169" t="s">
        <v>69</v>
      </c>
      <c r="BMY169" t="s">
        <v>69</v>
      </c>
      <c r="BMZ169" t="s">
        <v>69</v>
      </c>
      <c r="BRN169" t="s">
        <v>69</v>
      </c>
      <c r="BRO169" t="s">
        <v>69</v>
      </c>
      <c r="BRP169" t="s">
        <v>69</v>
      </c>
      <c r="BRQ169" t="s">
        <v>69</v>
      </c>
      <c r="BRR169" t="s">
        <v>69</v>
      </c>
      <c r="BRS169" t="s">
        <v>69</v>
      </c>
      <c r="BRT169" t="s">
        <v>69</v>
      </c>
      <c r="BRU169" t="s">
        <v>69</v>
      </c>
      <c r="BRV169" t="s">
        <v>69</v>
      </c>
      <c r="BRW169" t="s">
        <v>69</v>
      </c>
      <c r="BRX169">
        <v>80</v>
      </c>
      <c r="BRY169">
        <v>120</v>
      </c>
      <c r="BRZ169">
        <v>80</v>
      </c>
      <c r="BSA169">
        <v>20</v>
      </c>
      <c r="BSB169">
        <v>35.5</v>
      </c>
      <c r="BSI169" s="30">
        <v>40974</v>
      </c>
      <c r="BSJ169" s="30">
        <v>40974</v>
      </c>
      <c r="BSK169" s="30">
        <v>40974</v>
      </c>
      <c r="BSL169" s="30">
        <v>40974</v>
      </c>
      <c r="BSM169" s="30">
        <v>40974</v>
      </c>
      <c r="BSS169" s="29">
        <v>0.58333333333333337</v>
      </c>
      <c r="BST169" s="29">
        <v>0.58333333333333337</v>
      </c>
      <c r="BSU169" s="29">
        <v>0.58333333333333337</v>
      </c>
      <c r="BSV169" s="29">
        <v>0.58333333333333337</v>
      </c>
      <c r="BSW169" s="29">
        <v>0.58333333333333337</v>
      </c>
      <c r="BTD169" t="s">
        <v>69</v>
      </c>
      <c r="BTE169" t="s">
        <v>69</v>
      </c>
      <c r="BTF169" t="s">
        <v>69</v>
      </c>
      <c r="BTG169" t="s">
        <v>69</v>
      </c>
      <c r="BTV169" t="s">
        <v>69</v>
      </c>
      <c r="BTW169" t="s">
        <v>69</v>
      </c>
      <c r="BTX169" t="s">
        <v>69</v>
      </c>
      <c r="BTY169" t="s">
        <v>69</v>
      </c>
      <c r="BTZ169" t="s">
        <v>69</v>
      </c>
      <c r="BUA169" t="s">
        <v>69</v>
      </c>
      <c r="BUB169" t="s">
        <v>69</v>
      </c>
      <c r="BUC169" t="s">
        <v>69</v>
      </c>
      <c r="BUD169" t="s">
        <v>69</v>
      </c>
      <c r="BUE169" t="s">
        <v>69</v>
      </c>
      <c r="BUF169" t="s">
        <v>69</v>
      </c>
      <c r="BUG169" t="s">
        <v>69</v>
      </c>
      <c r="BUH169" t="s">
        <v>69</v>
      </c>
      <c r="BUI169" t="s">
        <v>69</v>
      </c>
      <c r="BUJ169" t="s">
        <v>69</v>
      </c>
      <c r="BVZ169" t="s">
        <v>69</v>
      </c>
      <c r="BWA169" t="s">
        <v>69</v>
      </c>
      <c r="BWB169" t="s">
        <v>69</v>
      </c>
      <c r="BWC169" t="s">
        <v>69</v>
      </c>
      <c r="BWD169" t="s">
        <v>69</v>
      </c>
      <c r="BWE169" t="s">
        <v>69</v>
      </c>
      <c r="BWF169" t="s">
        <v>69</v>
      </c>
      <c r="BWG169" t="s">
        <v>69</v>
      </c>
      <c r="BWH169" t="s">
        <v>69</v>
      </c>
      <c r="CGX169" t="s">
        <v>6597</v>
      </c>
      <c r="CGY169">
        <v>22</v>
      </c>
      <c r="CGZ169" t="s">
        <v>6598</v>
      </c>
      <c r="CHA169">
        <v>4197691</v>
      </c>
    </row>
    <row r="170" spans="1:9 1113:1985 2085:2237" x14ac:dyDescent="0.3">
      <c r="A170" t="s">
        <v>7054</v>
      </c>
      <c r="B170" t="s">
        <v>6696</v>
      </c>
      <c r="C170">
        <v>0</v>
      </c>
      <c r="E170" t="s">
        <v>6813</v>
      </c>
      <c r="F170" t="s">
        <v>6665</v>
      </c>
      <c r="G170" t="s">
        <v>6591</v>
      </c>
      <c r="H170" t="s">
        <v>6854</v>
      </c>
      <c r="I170" t="s">
        <v>5080</v>
      </c>
      <c r="APU170" t="s">
        <v>6593</v>
      </c>
      <c r="APV170" t="s">
        <v>6601</v>
      </c>
      <c r="APW170" t="s">
        <v>69</v>
      </c>
      <c r="APX170" t="s">
        <v>2808</v>
      </c>
      <c r="APY170" t="s">
        <v>69</v>
      </c>
      <c r="APZ170" t="s">
        <v>69</v>
      </c>
      <c r="AQA170" t="s">
        <v>69</v>
      </c>
      <c r="AQB170">
        <v>15</v>
      </c>
      <c r="AQC170" t="s">
        <v>22</v>
      </c>
      <c r="AQD170" t="s">
        <v>22</v>
      </c>
      <c r="AQE170" t="s">
        <v>246</v>
      </c>
      <c r="ATA170" t="s">
        <v>21</v>
      </c>
      <c r="ATB170" t="s">
        <v>7055</v>
      </c>
      <c r="ATC170" t="s">
        <v>27</v>
      </c>
      <c r="ATD170" s="32">
        <v>1.0104166666666667</v>
      </c>
      <c r="ATE170" t="s">
        <v>254</v>
      </c>
      <c r="ATF170">
        <v>12</v>
      </c>
      <c r="ATG170" t="s">
        <v>6618</v>
      </c>
      <c r="ATH170" t="s">
        <v>69</v>
      </c>
      <c r="ATI170" t="s">
        <v>69</v>
      </c>
      <c r="ATJ170" t="s">
        <v>69</v>
      </c>
      <c r="ATK170" t="s">
        <v>69</v>
      </c>
      <c r="ATL170" t="s">
        <v>69</v>
      </c>
      <c r="ATM170" t="s">
        <v>2808</v>
      </c>
      <c r="AUG170">
        <v>995</v>
      </c>
      <c r="AUH170" t="s">
        <v>69</v>
      </c>
      <c r="AUI170" t="s">
        <v>69</v>
      </c>
      <c r="AUJ170" t="s">
        <v>69</v>
      </c>
      <c r="AUK170" t="s">
        <v>69</v>
      </c>
      <c r="AUL170" t="s">
        <v>69</v>
      </c>
      <c r="AUM170" t="s">
        <v>69</v>
      </c>
      <c r="AUN170" t="s">
        <v>69</v>
      </c>
      <c r="AUO170" t="s">
        <v>69</v>
      </c>
      <c r="AUP170" t="s">
        <v>69</v>
      </c>
      <c r="AUQ170" t="s">
        <v>2808</v>
      </c>
      <c r="AUR170" t="s">
        <v>6721</v>
      </c>
      <c r="AUS170" t="s">
        <v>69</v>
      </c>
      <c r="AUT170" t="s">
        <v>6618</v>
      </c>
      <c r="AUU170" t="s">
        <v>69</v>
      </c>
      <c r="AUV170" t="s">
        <v>69</v>
      </c>
      <c r="AUW170" t="s">
        <v>69</v>
      </c>
      <c r="AUX170" t="s">
        <v>69</v>
      </c>
      <c r="AUY170" t="s">
        <v>69</v>
      </c>
      <c r="AUZ170" t="s">
        <v>69</v>
      </c>
      <c r="AVA170" t="s">
        <v>69</v>
      </c>
      <c r="AVC170" t="s">
        <v>2808</v>
      </c>
      <c r="AVE170" t="s">
        <v>273</v>
      </c>
      <c r="AVO170" t="s">
        <v>12</v>
      </c>
      <c r="AVP170" t="s">
        <v>7055</v>
      </c>
      <c r="AVQ170" t="s">
        <v>27</v>
      </c>
      <c r="AVR170" s="29">
        <v>0.5</v>
      </c>
      <c r="BJZ170" t="s">
        <v>6711</v>
      </c>
      <c r="BKB170" t="s">
        <v>69</v>
      </c>
      <c r="BKC170" t="s">
        <v>69</v>
      </c>
      <c r="BKD170" t="s">
        <v>69</v>
      </c>
      <c r="BKE170" t="s">
        <v>69</v>
      </c>
      <c r="BKF170" t="s">
        <v>69</v>
      </c>
      <c r="BKG170" t="s">
        <v>69</v>
      </c>
      <c r="BKH170" t="s">
        <v>69</v>
      </c>
      <c r="BKI170" t="s">
        <v>69</v>
      </c>
      <c r="BKJ170">
        <v>76</v>
      </c>
      <c r="BKK170">
        <v>100</v>
      </c>
      <c r="BKL170">
        <v>60</v>
      </c>
      <c r="BKM170">
        <v>20</v>
      </c>
      <c r="BKN170">
        <v>36</v>
      </c>
      <c r="BKR170" t="s">
        <v>7055</v>
      </c>
      <c r="BKS170" t="s">
        <v>7055</v>
      </c>
      <c r="BKT170" t="s">
        <v>7055</v>
      </c>
      <c r="BKU170" t="s">
        <v>7055</v>
      </c>
      <c r="BKV170" t="s">
        <v>7055</v>
      </c>
      <c r="BKZ170" s="32">
        <v>1.0104166666666667</v>
      </c>
      <c r="BLA170" s="32">
        <v>1.0104166666666667</v>
      </c>
      <c r="BLB170" s="32">
        <v>1.0104166666666667</v>
      </c>
      <c r="BLC170" s="32">
        <v>1.0104166666666667</v>
      </c>
      <c r="BLD170" s="32">
        <v>1.0104166666666667</v>
      </c>
      <c r="BLK170" t="s">
        <v>69</v>
      </c>
      <c r="BLL170" t="s">
        <v>69</v>
      </c>
      <c r="BLM170" t="s">
        <v>69</v>
      </c>
      <c r="BLN170" t="s">
        <v>69</v>
      </c>
      <c r="BLO170" t="s">
        <v>69</v>
      </c>
      <c r="BLP170" t="s">
        <v>69</v>
      </c>
      <c r="BLQ170" t="s">
        <v>69</v>
      </c>
      <c r="BLR170" t="s">
        <v>69</v>
      </c>
      <c r="BLS170">
        <v>13.3</v>
      </c>
      <c r="BLT170">
        <v>29.3</v>
      </c>
      <c r="BMA170" t="s">
        <v>7055</v>
      </c>
      <c r="BMB170" t="s">
        <v>7055</v>
      </c>
      <c r="BMR170" t="s">
        <v>6965</v>
      </c>
      <c r="BMS170" t="s">
        <v>7056</v>
      </c>
      <c r="BMU170" t="s">
        <v>69</v>
      </c>
      <c r="BMV170" t="s">
        <v>69</v>
      </c>
      <c r="BMW170" t="s">
        <v>69</v>
      </c>
      <c r="BMX170" t="s">
        <v>2808</v>
      </c>
      <c r="BMY170" t="s">
        <v>2808</v>
      </c>
      <c r="BMZ170" t="s">
        <v>69</v>
      </c>
      <c r="BND170" t="s">
        <v>7057</v>
      </c>
      <c r="BNE170" t="s">
        <v>7058</v>
      </c>
      <c r="BNJ170" t="s">
        <v>7055</v>
      </c>
      <c r="BNK170" t="s">
        <v>7055</v>
      </c>
      <c r="BNP170" s="29">
        <v>0.66666666666666663</v>
      </c>
      <c r="BNQ170" s="29">
        <v>0.66666666666666663</v>
      </c>
      <c r="CGX170" t="s">
        <v>6597</v>
      </c>
      <c r="CGY170">
        <v>23</v>
      </c>
      <c r="CGZ170" t="s">
        <v>6598</v>
      </c>
      <c r="CHA170">
        <v>4197691</v>
      </c>
    </row>
    <row r="171" spans="1:9 1113:1985 2085:2237" x14ac:dyDescent="0.3">
      <c r="A171" t="s">
        <v>7059</v>
      </c>
      <c r="B171" t="s">
        <v>6696</v>
      </c>
      <c r="C171">
        <v>0</v>
      </c>
      <c r="E171" t="s">
        <v>6813</v>
      </c>
      <c r="F171" t="s">
        <v>6665</v>
      </c>
      <c r="G171" t="s">
        <v>6591</v>
      </c>
      <c r="H171" t="s">
        <v>6854</v>
      </c>
      <c r="I171" t="s">
        <v>5080</v>
      </c>
      <c r="APU171" t="s">
        <v>6593</v>
      </c>
      <c r="APV171" t="s">
        <v>6601</v>
      </c>
      <c r="APW171" t="s">
        <v>69</v>
      </c>
      <c r="APX171" t="s">
        <v>2808</v>
      </c>
      <c r="APY171" t="s">
        <v>69</v>
      </c>
      <c r="APZ171" t="s">
        <v>69</v>
      </c>
      <c r="AQA171" t="s">
        <v>69</v>
      </c>
      <c r="AQB171">
        <v>27</v>
      </c>
      <c r="AQC171" t="s">
        <v>22</v>
      </c>
      <c r="AQD171" t="s">
        <v>22</v>
      </c>
      <c r="AQE171" t="s">
        <v>247</v>
      </c>
      <c r="ATA171" t="s">
        <v>21</v>
      </c>
      <c r="ATB171" t="s">
        <v>7060</v>
      </c>
      <c r="ATC171" t="s">
        <v>27</v>
      </c>
      <c r="ATD171" s="29">
        <v>0.38541666666666669</v>
      </c>
      <c r="ATE171" t="s">
        <v>254</v>
      </c>
      <c r="ATF171">
        <v>24</v>
      </c>
      <c r="ATG171" t="s">
        <v>6618</v>
      </c>
      <c r="ATH171" t="s">
        <v>69</v>
      </c>
      <c r="ATI171" t="s">
        <v>69</v>
      </c>
      <c r="ATJ171" t="s">
        <v>69</v>
      </c>
      <c r="ATK171" t="s">
        <v>69</v>
      </c>
      <c r="ATL171" t="s">
        <v>69</v>
      </c>
      <c r="ATM171" t="s">
        <v>2808</v>
      </c>
      <c r="AUG171" t="s">
        <v>6618</v>
      </c>
      <c r="AUH171" t="s">
        <v>69</v>
      </c>
      <c r="AUI171" t="s">
        <v>69</v>
      </c>
      <c r="AUJ171" t="s">
        <v>69</v>
      </c>
      <c r="AUK171" t="s">
        <v>69</v>
      </c>
      <c r="AUL171" t="s">
        <v>69</v>
      </c>
      <c r="AUM171" t="s">
        <v>69</v>
      </c>
      <c r="AUN171" t="s">
        <v>69</v>
      </c>
      <c r="AUO171" t="s">
        <v>69</v>
      </c>
      <c r="AUP171" t="s">
        <v>69</v>
      </c>
      <c r="AUQ171" t="s">
        <v>69</v>
      </c>
      <c r="AUS171" t="s">
        <v>2808</v>
      </c>
      <c r="AUT171" t="s">
        <v>6618</v>
      </c>
      <c r="AUU171" t="s">
        <v>69</v>
      </c>
      <c r="AUV171" t="s">
        <v>69</v>
      </c>
      <c r="AUW171" t="s">
        <v>69</v>
      </c>
      <c r="AUX171" t="s">
        <v>69</v>
      </c>
      <c r="AUY171" t="s">
        <v>69</v>
      </c>
      <c r="AUZ171" t="s">
        <v>69</v>
      </c>
      <c r="AVA171" t="s">
        <v>69</v>
      </c>
      <c r="AVC171" t="s">
        <v>2808</v>
      </c>
      <c r="AVE171" t="s">
        <v>22</v>
      </c>
      <c r="BJZ171" t="s">
        <v>6711</v>
      </c>
      <c r="BKB171" t="s">
        <v>69</v>
      </c>
      <c r="BKC171" t="s">
        <v>69</v>
      </c>
      <c r="BKD171" t="s">
        <v>69</v>
      </c>
      <c r="BKE171" t="s">
        <v>69</v>
      </c>
      <c r="BKF171" t="s">
        <v>69</v>
      </c>
      <c r="BKG171" t="s">
        <v>69</v>
      </c>
      <c r="BKH171" t="s">
        <v>69</v>
      </c>
      <c r="BKI171" t="s">
        <v>69</v>
      </c>
      <c r="BLK171" t="s">
        <v>69</v>
      </c>
      <c r="BLL171" t="s">
        <v>69</v>
      </c>
      <c r="BLM171" t="s">
        <v>69</v>
      </c>
      <c r="BLN171" t="s">
        <v>69</v>
      </c>
      <c r="BLO171" t="s">
        <v>69</v>
      </c>
      <c r="BLP171" t="s">
        <v>69</v>
      </c>
      <c r="BLQ171" t="s">
        <v>69</v>
      </c>
      <c r="BLR171" t="s">
        <v>69</v>
      </c>
      <c r="BMU171" t="s">
        <v>69</v>
      </c>
      <c r="BMV171" t="s">
        <v>69</v>
      </c>
      <c r="BMW171" t="s">
        <v>69</v>
      </c>
      <c r="BMX171" t="s">
        <v>69</v>
      </c>
      <c r="BMY171" t="s">
        <v>69</v>
      </c>
      <c r="BMZ171" t="s">
        <v>69</v>
      </c>
      <c r="CGX171" t="s">
        <v>6597</v>
      </c>
      <c r="CGY171">
        <v>24</v>
      </c>
      <c r="CGZ171" t="s">
        <v>6598</v>
      </c>
      <c r="CHA171">
        <v>4197691</v>
      </c>
    </row>
    <row r="172" spans="1:9 1113:1985 2085:2237" x14ac:dyDescent="0.3">
      <c r="A172" t="s">
        <v>7061</v>
      </c>
      <c r="B172" t="s">
        <v>6696</v>
      </c>
      <c r="C172">
        <v>0</v>
      </c>
      <c r="E172" t="s">
        <v>6813</v>
      </c>
      <c r="F172" t="s">
        <v>6665</v>
      </c>
      <c r="G172" t="s">
        <v>6591</v>
      </c>
      <c r="H172" t="s">
        <v>6854</v>
      </c>
      <c r="I172" t="s">
        <v>5080</v>
      </c>
      <c r="APU172" t="s">
        <v>6593</v>
      </c>
      <c r="APV172" t="s">
        <v>6601</v>
      </c>
      <c r="APW172" t="s">
        <v>69</v>
      </c>
      <c r="APX172" t="s">
        <v>2808</v>
      </c>
      <c r="APY172" t="s">
        <v>69</v>
      </c>
      <c r="APZ172" t="s">
        <v>69</v>
      </c>
      <c r="AQA172" t="s">
        <v>69</v>
      </c>
      <c r="AQB172">
        <v>15</v>
      </c>
      <c r="AQC172" t="s">
        <v>22</v>
      </c>
      <c r="AQD172" t="s">
        <v>22</v>
      </c>
      <c r="AQE172" t="s">
        <v>247</v>
      </c>
      <c r="ATA172" t="s">
        <v>21</v>
      </c>
      <c r="ATB172" s="30">
        <v>41005</v>
      </c>
      <c r="ATC172" t="s">
        <v>27</v>
      </c>
      <c r="ATD172" s="29">
        <v>0.79861111111111116</v>
      </c>
      <c r="ATE172" t="s">
        <v>254</v>
      </c>
      <c r="ATF172">
        <v>10</v>
      </c>
      <c r="ATG172" t="s">
        <v>6618</v>
      </c>
      <c r="ATH172" t="s">
        <v>69</v>
      </c>
      <c r="ATI172" t="s">
        <v>69</v>
      </c>
      <c r="ATJ172" t="s">
        <v>69</v>
      </c>
      <c r="ATK172" t="s">
        <v>69</v>
      </c>
      <c r="ATL172" t="s">
        <v>69</v>
      </c>
      <c r="ATM172" t="s">
        <v>2808</v>
      </c>
      <c r="AUG172">
        <v>995</v>
      </c>
      <c r="AUH172" t="s">
        <v>69</v>
      </c>
      <c r="AUI172" t="s">
        <v>69</v>
      </c>
      <c r="AUJ172" t="s">
        <v>69</v>
      </c>
      <c r="AUK172" t="s">
        <v>69</v>
      </c>
      <c r="AUL172" t="s">
        <v>69</v>
      </c>
      <c r="AUM172" t="s">
        <v>69</v>
      </c>
      <c r="AUN172" t="s">
        <v>69</v>
      </c>
      <c r="AUO172" t="s">
        <v>69</v>
      </c>
      <c r="AUP172" t="s">
        <v>69</v>
      </c>
      <c r="AUQ172" t="s">
        <v>2808</v>
      </c>
      <c r="AUR172" t="s">
        <v>6721</v>
      </c>
      <c r="AUS172" t="s">
        <v>69</v>
      </c>
      <c r="AUT172" t="s">
        <v>6618</v>
      </c>
      <c r="AUU172" t="s">
        <v>69</v>
      </c>
      <c r="AUV172" t="s">
        <v>69</v>
      </c>
      <c r="AUW172" t="s">
        <v>69</v>
      </c>
      <c r="AUX172" t="s">
        <v>69</v>
      </c>
      <c r="AUY172" t="s">
        <v>69</v>
      </c>
      <c r="AUZ172" t="s">
        <v>69</v>
      </c>
      <c r="AVA172" t="s">
        <v>69</v>
      </c>
      <c r="AVC172" t="s">
        <v>2808</v>
      </c>
      <c r="AVE172" t="s">
        <v>273</v>
      </c>
      <c r="AVO172" t="s">
        <v>12</v>
      </c>
      <c r="AVP172" s="30">
        <v>41035</v>
      </c>
      <c r="AVQ172" t="s">
        <v>27</v>
      </c>
      <c r="AVR172" s="29">
        <v>0.39583333333333331</v>
      </c>
      <c r="BJZ172" t="s">
        <v>6711</v>
      </c>
      <c r="BKB172" t="s">
        <v>69</v>
      </c>
      <c r="BKC172" t="s">
        <v>69</v>
      </c>
      <c r="BKD172" t="s">
        <v>69</v>
      </c>
      <c r="BKE172" t="s">
        <v>69</v>
      </c>
      <c r="BKF172" t="s">
        <v>69</v>
      </c>
      <c r="BKG172" t="s">
        <v>69</v>
      </c>
      <c r="BKH172" t="s">
        <v>69</v>
      </c>
      <c r="BKI172" t="s">
        <v>69</v>
      </c>
      <c r="BKJ172">
        <v>80</v>
      </c>
      <c r="BKK172">
        <v>90</v>
      </c>
      <c r="BKL172">
        <v>60</v>
      </c>
      <c r="BKM172">
        <v>20</v>
      </c>
      <c r="BKN172">
        <v>36.700000000000003</v>
      </c>
      <c r="BKR172" s="30">
        <v>41005</v>
      </c>
      <c r="BKS172" s="30">
        <v>41005</v>
      </c>
      <c r="BKT172" s="30">
        <v>41005</v>
      </c>
      <c r="BKU172" s="30">
        <v>41005</v>
      </c>
      <c r="BKV172" s="30">
        <v>41005</v>
      </c>
      <c r="BKZ172" s="29">
        <v>0.79861111111111116</v>
      </c>
      <c r="BLA172" s="29">
        <v>0.79861111111111116</v>
      </c>
      <c r="BLB172" s="29">
        <v>0.79861111111111116</v>
      </c>
      <c r="BLC172" s="29">
        <v>0.79861111111111116</v>
      </c>
      <c r="BLD172" s="29">
        <v>0.79861111111111116</v>
      </c>
      <c r="BLK172" t="s">
        <v>69</v>
      </c>
      <c r="BLL172" t="s">
        <v>69</v>
      </c>
      <c r="BLM172" t="s">
        <v>69</v>
      </c>
      <c r="BLN172" t="s">
        <v>69</v>
      </c>
      <c r="BLO172" t="s">
        <v>69</v>
      </c>
      <c r="BLP172" t="s">
        <v>69</v>
      </c>
      <c r="BLQ172" t="s">
        <v>69</v>
      </c>
      <c r="BLR172" t="s">
        <v>69</v>
      </c>
      <c r="BMR172" t="s">
        <v>6965</v>
      </c>
      <c r="BMU172" t="s">
        <v>69</v>
      </c>
      <c r="BMV172" t="s">
        <v>69</v>
      </c>
      <c r="BMW172" t="s">
        <v>69</v>
      </c>
      <c r="BMX172" t="s">
        <v>2808</v>
      </c>
      <c r="BMY172" t="s">
        <v>69</v>
      </c>
      <c r="BMZ172" t="s">
        <v>69</v>
      </c>
      <c r="BND172" t="s">
        <v>6717</v>
      </c>
      <c r="BNJ172" s="30">
        <v>41005</v>
      </c>
      <c r="BNP172" s="29">
        <v>0.41666666666666669</v>
      </c>
      <c r="CGX172" t="s">
        <v>6597</v>
      </c>
      <c r="CGY172">
        <v>25</v>
      </c>
      <c r="CGZ172" t="s">
        <v>6598</v>
      </c>
      <c r="CHA172">
        <v>4197691</v>
      </c>
    </row>
    <row r="173" spans="1:9 1113:1985 2085:2237" x14ac:dyDescent="0.3">
      <c r="A173" t="s">
        <v>7062</v>
      </c>
      <c r="B173" t="s">
        <v>6696</v>
      </c>
      <c r="C173">
        <v>0</v>
      </c>
      <c r="E173" t="s">
        <v>6813</v>
      </c>
      <c r="F173" t="s">
        <v>6665</v>
      </c>
      <c r="G173" t="s">
        <v>6591</v>
      </c>
      <c r="H173" t="s">
        <v>6854</v>
      </c>
      <c r="I173" t="s">
        <v>5080</v>
      </c>
      <c r="APU173" t="s">
        <v>6593</v>
      </c>
      <c r="APV173" t="s">
        <v>6601</v>
      </c>
      <c r="APW173" t="s">
        <v>69</v>
      </c>
      <c r="APX173" t="s">
        <v>2808</v>
      </c>
      <c r="APY173" t="s">
        <v>69</v>
      </c>
      <c r="APZ173" t="s">
        <v>69</v>
      </c>
      <c r="AQA173" t="s">
        <v>69</v>
      </c>
      <c r="AQB173">
        <v>24</v>
      </c>
      <c r="AQC173" t="s">
        <v>22</v>
      </c>
      <c r="AQD173" t="s">
        <v>22</v>
      </c>
      <c r="AQE173" t="s">
        <v>22</v>
      </c>
      <c r="ATA173" t="s">
        <v>21</v>
      </c>
      <c r="ATB173" s="30">
        <v>40524</v>
      </c>
      <c r="ATC173" t="s">
        <v>27</v>
      </c>
      <c r="ATD173" s="29">
        <v>0.52083333333333337</v>
      </c>
      <c r="ATE173" t="s">
        <v>254</v>
      </c>
      <c r="ATF173">
        <v>14</v>
      </c>
      <c r="ATG173" t="s">
        <v>6618</v>
      </c>
      <c r="ATH173" t="s">
        <v>69</v>
      </c>
      <c r="ATI173" t="s">
        <v>69</v>
      </c>
      <c r="ATJ173" t="s">
        <v>69</v>
      </c>
      <c r="ATK173" t="s">
        <v>69</v>
      </c>
      <c r="ATL173" t="s">
        <v>69</v>
      </c>
      <c r="ATM173" t="s">
        <v>2808</v>
      </c>
      <c r="AUG173" t="s">
        <v>6618</v>
      </c>
      <c r="AUH173" t="s">
        <v>69</v>
      </c>
      <c r="AUI173" t="s">
        <v>69</v>
      </c>
      <c r="AUJ173" t="s">
        <v>69</v>
      </c>
      <c r="AUK173" t="s">
        <v>69</v>
      </c>
      <c r="AUL173" t="s">
        <v>69</v>
      </c>
      <c r="AUM173" t="s">
        <v>69</v>
      </c>
      <c r="AUN173" t="s">
        <v>69</v>
      </c>
      <c r="AUO173" t="s">
        <v>69</v>
      </c>
      <c r="AUP173" t="s">
        <v>69</v>
      </c>
      <c r="AUQ173" t="s">
        <v>69</v>
      </c>
      <c r="AUS173" t="s">
        <v>2808</v>
      </c>
      <c r="AUT173" t="s">
        <v>6618</v>
      </c>
      <c r="AUU173" t="s">
        <v>69</v>
      </c>
      <c r="AUV173" t="s">
        <v>69</v>
      </c>
      <c r="AUW173" t="s">
        <v>69</v>
      </c>
      <c r="AUX173" t="s">
        <v>69</v>
      </c>
      <c r="AUY173" t="s">
        <v>69</v>
      </c>
      <c r="AUZ173" t="s">
        <v>69</v>
      </c>
      <c r="AVA173" t="s">
        <v>69</v>
      </c>
      <c r="AVC173" t="s">
        <v>2808</v>
      </c>
      <c r="AVE173" t="s">
        <v>275</v>
      </c>
      <c r="AVO173" t="s">
        <v>12</v>
      </c>
      <c r="AVP173" t="s">
        <v>7063</v>
      </c>
      <c r="AVQ173" t="s">
        <v>22</v>
      </c>
      <c r="BJZ173" t="s">
        <v>6711</v>
      </c>
      <c r="BKB173" t="s">
        <v>69</v>
      </c>
      <c r="BKC173" t="s">
        <v>69</v>
      </c>
      <c r="BKD173" t="s">
        <v>69</v>
      </c>
      <c r="BKE173" t="s">
        <v>69</v>
      </c>
      <c r="BKF173" t="s">
        <v>69</v>
      </c>
      <c r="BKG173" t="s">
        <v>69</v>
      </c>
      <c r="BKH173" t="s">
        <v>69</v>
      </c>
      <c r="BKI173" t="s">
        <v>69</v>
      </c>
      <c r="BKK173">
        <v>100</v>
      </c>
      <c r="BKL173">
        <v>80</v>
      </c>
      <c r="BKM173" t="s">
        <v>7064</v>
      </c>
      <c r="BKS173" s="30">
        <v>40514</v>
      </c>
      <c r="BKT173" s="30">
        <v>40514</v>
      </c>
      <c r="BKU173" s="30">
        <v>40514</v>
      </c>
      <c r="BLK173" t="s">
        <v>69</v>
      </c>
      <c r="BLL173" t="s">
        <v>69</v>
      </c>
      <c r="BLM173" t="s">
        <v>69</v>
      </c>
      <c r="BLN173" t="s">
        <v>69</v>
      </c>
      <c r="BLO173" t="s">
        <v>69</v>
      </c>
      <c r="BLP173" t="s">
        <v>69</v>
      </c>
      <c r="BLQ173" t="s">
        <v>69</v>
      </c>
      <c r="BLR173" t="s">
        <v>69</v>
      </c>
      <c r="BMR173" t="s">
        <v>7065</v>
      </c>
      <c r="BMS173" t="s">
        <v>7066</v>
      </c>
      <c r="BMU173" t="s">
        <v>69</v>
      </c>
      <c r="BMV173" t="s">
        <v>69</v>
      </c>
      <c r="BMW173" t="s">
        <v>69</v>
      </c>
      <c r="BMX173" t="s">
        <v>2808</v>
      </c>
      <c r="BMY173" t="s">
        <v>2808</v>
      </c>
      <c r="BMZ173" t="s">
        <v>69</v>
      </c>
      <c r="BND173" t="s">
        <v>6717</v>
      </c>
      <c r="BNE173" t="s">
        <v>7067</v>
      </c>
      <c r="BNJ173" s="30">
        <v>40514</v>
      </c>
      <c r="BNK173" s="30">
        <v>40514</v>
      </c>
      <c r="BNP173" s="29">
        <v>0.5</v>
      </c>
      <c r="BNQ173" s="29">
        <v>0.41666666666666669</v>
      </c>
      <c r="CGX173" t="s">
        <v>6597</v>
      </c>
      <c r="CGY173">
        <v>26</v>
      </c>
      <c r="CGZ173" t="s">
        <v>6598</v>
      </c>
      <c r="CHA173">
        <v>4197691</v>
      </c>
    </row>
    <row r="174" spans="1:9 1113:1985 2085:2237" x14ac:dyDescent="0.3">
      <c r="A174" t="s">
        <v>7068</v>
      </c>
      <c r="B174" t="s">
        <v>6696</v>
      </c>
      <c r="C174">
        <v>0</v>
      </c>
      <c r="E174" t="s">
        <v>6813</v>
      </c>
      <c r="F174" t="s">
        <v>6665</v>
      </c>
      <c r="G174" t="s">
        <v>6591</v>
      </c>
      <c r="H174" t="s">
        <v>6854</v>
      </c>
      <c r="I174" t="s">
        <v>5080</v>
      </c>
      <c r="APU174" t="s">
        <v>6593</v>
      </c>
      <c r="APV174" t="s">
        <v>6601</v>
      </c>
      <c r="APW174" t="s">
        <v>69</v>
      </c>
      <c r="APX174" t="s">
        <v>2808</v>
      </c>
      <c r="APY174" t="s">
        <v>69</v>
      </c>
      <c r="APZ174" t="s">
        <v>69</v>
      </c>
      <c r="AQA174" t="s">
        <v>69</v>
      </c>
      <c r="AQB174">
        <v>21</v>
      </c>
      <c r="AQC174" t="s">
        <v>236</v>
      </c>
      <c r="AQD174" t="s">
        <v>240</v>
      </c>
      <c r="AQE174" t="s">
        <v>247</v>
      </c>
      <c r="ATA174" t="s">
        <v>21</v>
      </c>
      <c r="ATB174" t="s">
        <v>7069</v>
      </c>
      <c r="ATC174" t="s">
        <v>27</v>
      </c>
      <c r="ATD174" s="29">
        <v>0.19791666666666666</v>
      </c>
      <c r="ATE174" t="s">
        <v>254</v>
      </c>
      <c r="ATF174">
        <v>135</v>
      </c>
      <c r="ATG174" t="s">
        <v>6618</v>
      </c>
      <c r="ATH174" t="s">
        <v>69</v>
      </c>
      <c r="ATI174" t="s">
        <v>69</v>
      </c>
      <c r="ATJ174" t="s">
        <v>69</v>
      </c>
      <c r="ATK174" t="s">
        <v>69</v>
      </c>
      <c r="ATL174" t="s">
        <v>69</v>
      </c>
      <c r="ATM174" t="s">
        <v>2808</v>
      </c>
      <c r="AUG174" t="s">
        <v>6618</v>
      </c>
      <c r="AUH174" t="s">
        <v>69</v>
      </c>
      <c r="AUI174" t="s">
        <v>69</v>
      </c>
      <c r="AUJ174" t="s">
        <v>69</v>
      </c>
      <c r="AUK174" t="s">
        <v>69</v>
      </c>
      <c r="AUL174" t="s">
        <v>69</v>
      </c>
      <c r="AUM174" t="s">
        <v>69</v>
      </c>
      <c r="AUN174" t="s">
        <v>69</v>
      </c>
      <c r="AUO174" t="s">
        <v>69</v>
      </c>
      <c r="AUP174" t="s">
        <v>69</v>
      </c>
      <c r="AUQ174" t="s">
        <v>69</v>
      </c>
      <c r="AUS174" t="s">
        <v>2808</v>
      </c>
      <c r="AUT174" t="s">
        <v>6618</v>
      </c>
      <c r="AUU174" t="s">
        <v>69</v>
      </c>
      <c r="AUV174" t="s">
        <v>69</v>
      </c>
      <c r="AUW174" t="s">
        <v>69</v>
      </c>
      <c r="AUX174" t="s">
        <v>69</v>
      </c>
      <c r="AUY174" t="s">
        <v>69</v>
      </c>
      <c r="AUZ174" t="s">
        <v>69</v>
      </c>
      <c r="AVA174" t="s">
        <v>69</v>
      </c>
      <c r="AVC174" t="s">
        <v>2808</v>
      </c>
      <c r="AVE174" t="s">
        <v>22</v>
      </c>
      <c r="BJZ174" t="s">
        <v>6755</v>
      </c>
      <c r="BKB174" t="s">
        <v>69</v>
      </c>
      <c r="BKC174" t="s">
        <v>69</v>
      </c>
      <c r="BKD174" t="s">
        <v>69</v>
      </c>
      <c r="BKE174" t="s">
        <v>69</v>
      </c>
      <c r="BKF174" t="s">
        <v>69</v>
      </c>
      <c r="BKG174" t="s">
        <v>69</v>
      </c>
      <c r="BKH174" t="s">
        <v>69</v>
      </c>
      <c r="BKI174" t="s">
        <v>69</v>
      </c>
      <c r="BKJ174">
        <v>82</v>
      </c>
      <c r="BKK174">
        <v>90</v>
      </c>
      <c r="BKL174">
        <v>60</v>
      </c>
      <c r="BKM174">
        <v>20</v>
      </c>
      <c r="BKN174">
        <v>38.700000000000003</v>
      </c>
      <c r="BKR174" t="s">
        <v>7069</v>
      </c>
      <c r="BKS174" t="s">
        <v>7069</v>
      </c>
      <c r="BKT174" t="s">
        <v>7069</v>
      </c>
      <c r="BKU174" t="s">
        <v>7069</v>
      </c>
      <c r="BKV174" t="s">
        <v>7069</v>
      </c>
      <c r="BKZ174" s="29">
        <v>0.19791666666666666</v>
      </c>
      <c r="BLA174" s="29">
        <v>0.19791666666666666</v>
      </c>
      <c r="BLB174" s="29">
        <v>0.19791666666666666</v>
      </c>
      <c r="BLC174" s="29">
        <v>0.19791666666666666</v>
      </c>
      <c r="BLD174" s="29">
        <v>0.19791666666666666</v>
      </c>
      <c r="BLK174" t="s">
        <v>69</v>
      </c>
      <c r="BLL174" t="s">
        <v>69</v>
      </c>
      <c r="BLM174" t="s">
        <v>69</v>
      </c>
      <c r="BLN174" t="s">
        <v>69</v>
      </c>
      <c r="BLO174" t="s">
        <v>69</v>
      </c>
      <c r="BLP174" t="s">
        <v>69</v>
      </c>
      <c r="BLQ174" t="s">
        <v>69</v>
      </c>
      <c r="BLR174" t="s">
        <v>69</v>
      </c>
      <c r="BMR174" t="s">
        <v>6965</v>
      </c>
      <c r="BMS174" t="s">
        <v>7070</v>
      </c>
      <c r="BMU174" t="s">
        <v>69</v>
      </c>
      <c r="BMV174" t="s">
        <v>69</v>
      </c>
      <c r="BMW174" t="s">
        <v>69</v>
      </c>
      <c r="BMX174" t="s">
        <v>2808</v>
      </c>
      <c r="BMY174" t="s">
        <v>2808</v>
      </c>
      <c r="BMZ174" t="s">
        <v>69</v>
      </c>
      <c r="BND174" t="s">
        <v>6717</v>
      </c>
      <c r="BNE174" t="s">
        <v>6780</v>
      </c>
      <c r="BNJ174" t="s">
        <v>7069</v>
      </c>
      <c r="BNK174" t="s">
        <v>7069</v>
      </c>
      <c r="BNP174" s="29">
        <v>0.1875</v>
      </c>
      <c r="BNQ174" s="29">
        <v>0.1875</v>
      </c>
      <c r="CGX174" t="s">
        <v>6597</v>
      </c>
      <c r="CGY174">
        <v>27</v>
      </c>
      <c r="CGZ174" t="s">
        <v>6598</v>
      </c>
      <c r="CHA174">
        <v>4197691</v>
      </c>
    </row>
    <row r="175" spans="1:9 1113:1985 2085:2237" x14ac:dyDescent="0.3">
      <c r="A175" t="s">
        <v>7071</v>
      </c>
      <c r="B175" t="s">
        <v>6696</v>
      </c>
      <c r="C175">
        <v>0</v>
      </c>
      <c r="E175" t="s">
        <v>6813</v>
      </c>
      <c r="F175" t="s">
        <v>6665</v>
      </c>
      <c r="G175" t="s">
        <v>6591</v>
      </c>
      <c r="H175" t="s">
        <v>6697</v>
      </c>
      <c r="I175" t="s">
        <v>5080</v>
      </c>
      <c r="APU175" t="s">
        <v>6593</v>
      </c>
      <c r="APV175" t="s">
        <v>6594</v>
      </c>
      <c r="APW175" t="s">
        <v>69</v>
      </c>
      <c r="APX175" t="s">
        <v>69</v>
      </c>
      <c r="APY175" t="s">
        <v>2808</v>
      </c>
      <c r="APZ175" t="s">
        <v>69</v>
      </c>
      <c r="AQA175" t="s">
        <v>69</v>
      </c>
      <c r="AQB175">
        <v>30</v>
      </c>
      <c r="AQC175" t="s">
        <v>236</v>
      </c>
      <c r="AQD175" t="s">
        <v>241</v>
      </c>
      <c r="AQE175" t="s">
        <v>246</v>
      </c>
      <c r="AVW175" t="s">
        <v>21</v>
      </c>
      <c r="AVX175" t="s">
        <v>7072</v>
      </c>
      <c r="AVY175" t="s">
        <v>27</v>
      </c>
      <c r="AVZ175" s="29">
        <v>0.29166666666666669</v>
      </c>
      <c r="AWA175" t="s">
        <v>254</v>
      </c>
      <c r="AWB175">
        <v>36</v>
      </c>
      <c r="AWC175" t="s">
        <v>6618</v>
      </c>
      <c r="AWD175" t="s">
        <v>69</v>
      </c>
      <c r="AWE175" t="s">
        <v>69</v>
      </c>
      <c r="AWF175" t="s">
        <v>69</v>
      </c>
      <c r="AWG175" t="s">
        <v>69</v>
      </c>
      <c r="AWH175" t="s">
        <v>69</v>
      </c>
      <c r="AWI175" t="s">
        <v>2808</v>
      </c>
      <c r="AXE175" t="s">
        <v>22</v>
      </c>
      <c r="AXG175" t="s">
        <v>273</v>
      </c>
      <c r="AXR175" t="s">
        <v>12</v>
      </c>
      <c r="AXS175" t="s">
        <v>7072</v>
      </c>
      <c r="AXT175" t="s">
        <v>22</v>
      </c>
      <c r="BRN175" t="s">
        <v>69</v>
      </c>
      <c r="BRO175" t="s">
        <v>69</v>
      </c>
      <c r="BRP175" t="s">
        <v>69</v>
      </c>
      <c r="BRQ175" t="s">
        <v>69</v>
      </c>
      <c r="BRR175" t="s">
        <v>69</v>
      </c>
      <c r="BRS175" t="s">
        <v>69</v>
      </c>
      <c r="BRT175" t="s">
        <v>69</v>
      </c>
      <c r="BRU175" t="s">
        <v>69</v>
      </c>
      <c r="BRV175" t="s">
        <v>69</v>
      </c>
      <c r="BRW175" t="s">
        <v>69</v>
      </c>
      <c r="BRX175">
        <v>62</v>
      </c>
      <c r="BRY175">
        <v>210</v>
      </c>
      <c r="BRZ175">
        <v>110</v>
      </c>
      <c r="BSA175">
        <v>20</v>
      </c>
      <c r="BSB175">
        <v>36</v>
      </c>
      <c r="BSI175" t="s">
        <v>7072</v>
      </c>
      <c r="BSJ175" t="s">
        <v>7072</v>
      </c>
      <c r="BSK175" t="s">
        <v>7072</v>
      </c>
      <c r="BSL175" t="s">
        <v>7072</v>
      </c>
      <c r="BSM175" t="s">
        <v>7072</v>
      </c>
      <c r="BSS175" s="29">
        <v>0.30208333333333331</v>
      </c>
      <c r="BST175" s="29">
        <v>0.30208333333333331</v>
      </c>
      <c r="BSU175" s="29">
        <v>0.30208333333333331</v>
      </c>
      <c r="BSV175" s="29">
        <v>0.30208333333333331</v>
      </c>
      <c r="BSW175" s="29">
        <v>0.30208333333333331</v>
      </c>
      <c r="BTD175" t="s">
        <v>2808</v>
      </c>
      <c r="BTE175" t="s">
        <v>69</v>
      </c>
      <c r="BTF175" t="s">
        <v>69</v>
      </c>
      <c r="BTG175" t="s">
        <v>69</v>
      </c>
      <c r="BTH175" t="s">
        <v>7072</v>
      </c>
      <c r="BTP175" t="s">
        <v>7073</v>
      </c>
      <c r="BTQ175" t="s">
        <v>7074</v>
      </c>
      <c r="BTR175" t="s">
        <v>6749</v>
      </c>
      <c r="BTV175" t="s">
        <v>69</v>
      </c>
      <c r="BTW175" t="s">
        <v>2808</v>
      </c>
      <c r="BTX175" t="s">
        <v>69</v>
      </c>
      <c r="BTY175" t="s">
        <v>69</v>
      </c>
      <c r="BTZ175" t="s">
        <v>69</v>
      </c>
      <c r="BUA175" t="s">
        <v>2808</v>
      </c>
      <c r="BUB175" t="s">
        <v>2808</v>
      </c>
      <c r="BUC175" t="s">
        <v>2808</v>
      </c>
      <c r="BUD175" t="s">
        <v>69</v>
      </c>
      <c r="BUE175" t="s">
        <v>69</v>
      </c>
      <c r="BUF175" t="s">
        <v>69</v>
      </c>
      <c r="BUG175" t="s">
        <v>69</v>
      </c>
      <c r="BUH175" t="s">
        <v>69</v>
      </c>
      <c r="BUI175" t="s">
        <v>69</v>
      </c>
      <c r="BUJ175" t="s">
        <v>69</v>
      </c>
      <c r="BUL175">
        <v>222</v>
      </c>
      <c r="BUP175">
        <v>608</v>
      </c>
      <c r="BUQ175">
        <v>47</v>
      </c>
      <c r="BUR175">
        <v>12.1</v>
      </c>
      <c r="BVA175" t="s">
        <v>7072</v>
      </c>
      <c r="BVE175" t="s">
        <v>7072</v>
      </c>
      <c r="BVF175" t="s">
        <v>7072</v>
      </c>
      <c r="BVG175" t="s">
        <v>7072</v>
      </c>
      <c r="BVX175" t="s">
        <v>6940</v>
      </c>
      <c r="BVY175" t="s">
        <v>6806</v>
      </c>
      <c r="BVZ175" t="s">
        <v>69</v>
      </c>
      <c r="BWA175" t="s">
        <v>2808</v>
      </c>
      <c r="BWB175" t="s">
        <v>69</v>
      </c>
      <c r="BWC175" t="s">
        <v>69</v>
      </c>
      <c r="BWD175" t="s">
        <v>69</v>
      </c>
      <c r="BWE175" t="s">
        <v>69</v>
      </c>
      <c r="BWF175" t="s">
        <v>69</v>
      </c>
      <c r="BWG175" t="s">
        <v>2808</v>
      </c>
      <c r="BWH175" t="s">
        <v>2808</v>
      </c>
      <c r="BWJ175">
        <v>20</v>
      </c>
      <c r="BWP175" t="s">
        <v>7075</v>
      </c>
      <c r="BWQ175" t="s">
        <v>6751</v>
      </c>
      <c r="BWS175" t="s">
        <v>7072</v>
      </c>
      <c r="BWY175" t="s">
        <v>7072</v>
      </c>
      <c r="BWZ175" t="s">
        <v>7072</v>
      </c>
      <c r="BXB175" s="29">
        <v>0.30555555555555552</v>
      </c>
      <c r="BXH175" s="29">
        <v>0.30555555555555552</v>
      </c>
      <c r="BXI175" s="29">
        <v>0.30555555555555552</v>
      </c>
      <c r="CGX175" t="s">
        <v>6597</v>
      </c>
      <c r="CGY175">
        <v>28</v>
      </c>
      <c r="CGZ175" t="s">
        <v>6598</v>
      </c>
      <c r="CHA175">
        <v>4197691</v>
      </c>
    </row>
    <row r="176" spans="1:9 1113:1985 2085:2237" x14ac:dyDescent="0.3">
      <c r="A176" t="s">
        <v>7076</v>
      </c>
      <c r="B176" t="s">
        <v>6696</v>
      </c>
      <c r="C176">
        <v>0</v>
      </c>
      <c r="E176" t="s">
        <v>6813</v>
      </c>
      <c r="F176" t="s">
        <v>6665</v>
      </c>
      <c r="G176" t="s">
        <v>6591</v>
      </c>
      <c r="H176" t="s">
        <v>6697</v>
      </c>
      <c r="I176" t="s">
        <v>5080</v>
      </c>
      <c r="APU176" t="s">
        <v>6593</v>
      </c>
      <c r="APV176" t="s">
        <v>6953</v>
      </c>
      <c r="APW176" t="s">
        <v>69</v>
      </c>
      <c r="APX176" t="s">
        <v>69</v>
      </c>
      <c r="APY176" t="s">
        <v>69</v>
      </c>
      <c r="APZ176" t="s">
        <v>2808</v>
      </c>
      <c r="AQA176" t="s">
        <v>69</v>
      </c>
      <c r="AQB176">
        <v>23</v>
      </c>
      <c r="AQC176" t="s">
        <v>22</v>
      </c>
      <c r="AQD176" t="s">
        <v>22</v>
      </c>
      <c r="AQE176" t="s">
        <v>22</v>
      </c>
      <c r="AXZ176" t="s">
        <v>21</v>
      </c>
      <c r="AYA176" t="s">
        <v>7031</v>
      </c>
      <c r="AYB176" t="s">
        <v>27</v>
      </c>
      <c r="AYC176" s="29">
        <v>0.69444444444444453</v>
      </c>
      <c r="AYD176" t="s">
        <v>254</v>
      </c>
      <c r="AYE176">
        <v>7</v>
      </c>
      <c r="AYF176" t="s">
        <v>6618</v>
      </c>
      <c r="AYG176" t="s">
        <v>69</v>
      </c>
      <c r="AYH176" t="s">
        <v>69</v>
      </c>
      <c r="AYI176" t="s">
        <v>69</v>
      </c>
      <c r="AYJ176" t="s">
        <v>69</v>
      </c>
      <c r="AYK176" t="s">
        <v>69</v>
      </c>
      <c r="AYL176" t="s">
        <v>2808</v>
      </c>
      <c r="AZH176" t="s">
        <v>22</v>
      </c>
      <c r="AZJ176" t="s">
        <v>22</v>
      </c>
      <c r="CBE176" t="s">
        <v>69</v>
      </c>
      <c r="CBF176" t="s">
        <v>69</v>
      </c>
      <c r="CBG176" t="s">
        <v>69</v>
      </c>
      <c r="CBH176" t="s">
        <v>69</v>
      </c>
      <c r="CBI176" t="s">
        <v>69</v>
      </c>
      <c r="CBJ176" t="s">
        <v>69</v>
      </c>
      <c r="CBK176" t="s">
        <v>69</v>
      </c>
      <c r="CBL176" t="s">
        <v>69</v>
      </c>
      <c r="CBM176" t="s">
        <v>69</v>
      </c>
      <c r="CBN176" t="s">
        <v>69</v>
      </c>
      <c r="CBO176">
        <v>90</v>
      </c>
      <c r="CBP176">
        <v>90</v>
      </c>
      <c r="CBQ176">
        <v>60</v>
      </c>
      <c r="CBR176">
        <v>22</v>
      </c>
      <c r="CBS176">
        <v>36.5</v>
      </c>
      <c r="CBW176" t="s">
        <v>7031</v>
      </c>
      <c r="CBX176" t="s">
        <v>7031</v>
      </c>
      <c r="CBY176" t="s">
        <v>7031</v>
      </c>
      <c r="CBZ176" t="s">
        <v>7031</v>
      </c>
      <c r="CCA176" t="s">
        <v>7031</v>
      </c>
      <c r="CCG176" s="29">
        <v>0.69444444444444453</v>
      </c>
      <c r="CCH176" s="29">
        <v>0.69444444444444453</v>
      </c>
      <c r="CCI176" s="29">
        <v>0.69444444444444453</v>
      </c>
      <c r="CCJ176" s="29">
        <v>0.69444444444444453</v>
      </c>
      <c r="CCK176" s="29">
        <v>0.69444444444444453</v>
      </c>
      <c r="CCR176" t="s">
        <v>2808</v>
      </c>
      <c r="CCS176" t="s">
        <v>69</v>
      </c>
      <c r="CCT176" t="s">
        <v>69</v>
      </c>
      <c r="CCU176" t="s">
        <v>69</v>
      </c>
      <c r="CCV176" t="s">
        <v>7031</v>
      </c>
      <c r="CDJ176" t="s">
        <v>69</v>
      </c>
      <c r="CDK176" t="s">
        <v>69</v>
      </c>
      <c r="CDL176" t="s">
        <v>69</v>
      </c>
      <c r="CDM176" t="s">
        <v>69</v>
      </c>
      <c r="CDN176" t="s">
        <v>69</v>
      </c>
      <c r="CDO176" t="s">
        <v>69</v>
      </c>
      <c r="CDP176" t="s">
        <v>69</v>
      </c>
      <c r="CDQ176" t="s">
        <v>69</v>
      </c>
      <c r="CDR176" t="s">
        <v>69</v>
      </c>
      <c r="CDS176" t="s">
        <v>69</v>
      </c>
      <c r="CDT176" t="s">
        <v>69</v>
      </c>
      <c r="CDU176" t="s">
        <v>69</v>
      </c>
      <c r="CDV176" t="s">
        <v>69</v>
      </c>
      <c r="CDW176" t="s">
        <v>69</v>
      </c>
      <c r="CDX176" t="s">
        <v>69</v>
      </c>
      <c r="CFN176" t="s">
        <v>69</v>
      </c>
      <c r="CFO176" t="s">
        <v>69</v>
      </c>
      <c r="CFP176" t="s">
        <v>69</v>
      </c>
      <c r="CFQ176" t="s">
        <v>69</v>
      </c>
      <c r="CFR176" t="s">
        <v>69</v>
      </c>
      <c r="CFS176" t="s">
        <v>69</v>
      </c>
      <c r="CFT176" t="s">
        <v>69</v>
      </c>
      <c r="CFU176" t="s">
        <v>69</v>
      </c>
      <c r="CFV176" t="s">
        <v>69</v>
      </c>
      <c r="CGX176" t="s">
        <v>6597</v>
      </c>
      <c r="CGY176">
        <v>29</v>
      </c>
      <c r="CGZ176" t="s">
        <v>6598</v>
      </c>
      <c r="CHA176">
        <v>4197691</v>
      </c>
    </row>
    <row r="177" spans="1:9 1113:1985 2234:2237" x14ac:dyDescent="0.3">
      <c r="A177" t="s">
        <v>7077</v>
      </c>
      <c r="B177" t="s">
        <v>6696</v>
      </c>
      <c r="C177">
        <v>0</v>
      </c>
      <c r="E177" t="s">
        <v>6813</v>
      </c>
      <c r="F177" t="s">
        <v>6665</v>
      </c>
      <c r="G177" t="s">
        <v>6591</v>
      </c>
      <c r="H177" t="s">
        <v>6697</v>
      </c>
      <c r="I177" t="s">
        <v>5080</v>
      </c>
      <c r="APU177" t="s">
        <v>6593</v>
      </c>
      <c r="APV177" t="s">
        <v>6601</v>
      </c>
      <c r="APW177" t="s">
        <v>69</v>
      </c>
      <c r="APX177" t="s">
        <v>2808</v>
      </c>
      <c r="APY177" t="s">
        <v>69</v>
      </c>
      <c r="APZ177" t="s">
        <v>69</v>
      </c>
      <c r="AQA177" t="s">
        <v>69</v>
      </c>
      <c r="AQB177">
        <v>18</v>
      </c>
      <c r="AQC177" t="s">
        <v>22</v>
      </c>
      <c r="AQD177" t="s">
        <v>22</v>
      </c>
      <c r="AQE177" t="s">
        <v>22</v>
      </c>
      <c r="ATA177" t="s">
        <v>21</v>
      </c>
      <c r="ATB177" s="30">
        <v>41244</v>
      </c>
      <c r="ATC177" t="s">
        <v>27</v>
      </c>
      <c r="ATD177" s="29">
        <v>0.66666666666666663</v>
      </c>
      <c r="ATE177" t="s">
        <v>22</v>
      </c>
      <c r="ATG177" t="s">
        <v>6618</v>
      </c>
      <c r="ATH177" t="s">
        <v>69</v>
      </c>
      <c r="ATI177" t="s">
        <v>69</v>
      </c>
      <c r="ATJ177" t="s">
        <v>69</v>
      </c>
      <c r="ATK177" t="s">
        <v>69</v>
      </c>
      <c r="ATL177" t="s">
        <v>69</v>
      </c>
      <c r="ATM177" t="s">
        <v>2808</v>
      </c>
      <c r="AUG177">
        <v>995</v>
      </c>
      <c r="AUH177" t="s">
        <v>69</v>
      </c>
      <c r="AUI177" t="s">
        <v>69</v>
      </c>
      <c r="AUJ177" t="s">
        <v>69</v>
      </c>
      <c r="AUK177" t="s">
        <v>69</v>
      </c>
      <c r="AUL177" t="s">
        <v>69</v>
      </c>
      <c r="AUM177" t="s">
        <v>69</v>
      </c>
      <c r="AUN177" t="s">
        <v>69</v>
      </c>
      <c r="AUO177" t="s">
        <v>69</v>
      </c>
      <c r="AUP177" t="s">
        <v>69</v>
      </c>
      <c r="AUQ177" t="s">
        <v>2808</v>
      </c>
      <c r="AUR177" t="s">
        <v>6721</v>
      </c>
      <c r="AUS177" t="s">
        <v>69</v>
      </c>
      <c r="AUT177">
        <v>1</v>
      </c>
      <c r="AUU177" t="s">
        <v>2808</v>
      </c>
      <c r="AUV177" t="s">
        <v>69</v>
      </c>
      <c r="AUW177" t="s">
        <v>69</v>
      </c>
      <c r="AUX177" t="s">
        <v>69</v>
      </c>
      <c r="AUY177" t="s">
        <v>69</v>
      </c>
      <c r="AUZ177" t="s">
        <v>69</v>
      </c>
      <c r="AVA177" t="s">
        <v>69</v>
      </c>
      <c r="AVC177" t="s">
        <v>69</v>
      </c>
      <c r="AVE177" t="s">
        <v>273</v>
      </c>
      <c r="AVO177" t="s">
        <v>12</v>
      </c>
      <c r="AVP177" t="s">
        <v>7078</v>
      </c>
      <c r="AVQ177" t="s">
        <v>22</v>
      </c>
      <c r="BJZ177" t="s">
        <v>6711</v>
      </c>
      <c r="BKB177" t="s">
        <v>2808</v>
      </c>
      <c r="BKC177" t="s">
        <v>2808</v>
      </c>
      <c r="BKD177" t="s">
        <v>2808</v>
      </c>
      <c r="BKE177" t="s">
        <v>2808</v>
      </c>
      <c r="BKF177" t="s">
        <v>2808</v>
      </c>
      <c r="BKG177" t="s">
        <v>69</v>
      </c>
      <c r="BKH177" t="s">
        <v>69</v>
      </c>
      <c r="BKI177" t="s">
        <v>69</v>
      </c>
      <c r="BKJ177">
        <v>70</v>
      </c>
      <c r="BKK177">
        <v>110</v>
      </c>
      <c r="BKL177">
        <v>70</v>
      </c>
      <c r="BKM177">
        <v>20</v>
      </c>
      <c r="BKN177">
        <v>36</v>
      </c>
      <c r="BKR177" s="30">
        <v>41244</v>
      </c>
      <c r="BKS177" s="30">
        <v>41244</v>
      </c>
      <c r="BKT177" s="30">
        <v>41244</v>
      </c>
      <c r="BKU177" s="30">
        <v>41244</v>
      </c>
      <c r="BKV177" s="30">
        <v>41244</v>
      </c>
      <c r="BKZ177" s="29">
        <v>0.66666666666666663</v>
      </c>
      <c r="BLA177" s="29">
        <v>0.66666666666666663</v>
      </c>
      <c r="BLB177" s="29">
        <v>0.66666666666666663</v>
      </c>
      <c r="BLC177" s="29">
        <v>0.66666666666666663</v>
      </c>
      <c r="BLD177" s="29">
        <v>0.66666666666666663</v>
      </c>
      <c r="BLK177" t="s">
        <v>2808</v>
      </c>
      <c r="BLL177" t="s">
        <v>2808</v>
      </c>
      <c r="BLM177" t="s">
        <v>2808</v>
      </c>
      <c r="BLN177" t="s">
        <v>2808</v>
      </c>
      <c r="BLO177" t="s">
        <v>69</v>
      </c>
      <c r="BLP177" t="s">
        <v>69</v>
      </c>
      <c r="BLQ177" t="s">
        <v>69</v>
      </c>
      <c r="BLR177" t="s">
        <v>69</v>
      </c>
      <c r="BLS177">
        <v>12.5</v>
      </c>
      <c r="BLT177">
        <v>24.3</v>
      </c>
      <c r="BLU177">
        <v>251</v>
      </c>
      <c r="BLV177">
        <v>11.4</v>
      </c>
      <c r="BMA177" s="30">
        <v>41244</v>
      </c>
      <c r="BMB177" s="30">
        <v>41244</v>
      </c>
      <c r="BMC177" s="30">
        <v>41244</v>
      </c>
      <c r="BMD177" s="30">
        <v>41244</v>
      </c>
      <c r="BMS177" t="s">
        <v>6736</v>
      </c>
      <c r="BMT177" t="s">
        <v>7079</v>
      </c>
      <c r="BMU177" t="s">
        <v>69</v>
      </c>
      <c r="BMV177" t="s">
        <v>69</v>
      </c>
      <c r="BMW177" t="s">
        <v>69</v>
      </c>
      <c r="BMX177" t="s">
        <v>69</v>
      </c>
      <c r="BMY177" t="s">
        <v>2808</v>
      </c>
      <c r="BMZ177" t="s">
        <v>2808</v>
      </c>
      <c r="BNF177" t="s">
        <v>7080</v>
      </c>
      <c r="BNK177" s="30">
        <v>41244</v>
      </c>
      <c r="BNL177" s="30">
        <v>41244</v>
      </c>
      <c r="BNQ177" s="29">
        <v>0.83333333333333337</v>
      </c>
      <c r="BNR177" s="29">
        <v>0.83333333333333337</v>
      </c>
      <c r="CGX177" t="s">
        <v>6597</v>
      </c>
      <c r="CGY177">
        <v>30</v>
      </c>
      <c r="CGZ177" t="s">
        <v>6598</v>
      </c>
      <c r="CHA177">
        <v>4197691</v>
      </c>
    </row>
    <row r="178" spans="1:9 1113:1985 2234:2237" x14ac:dyDescent="0.3">
      <c r="A178" t="s">
        <v>7081</v>
      </c>
      <c r="B178" t="s">
        <v>6696</v>
      </c>
      <c r="C178">
        <v>0</v>
      </c>
      <c r="E178" t="s">
        <v>6813</v>
      </c>
      <c r="F178" s="30">
        <v>41551</v>
      </c>
      <c r="G178" t="s">
        <v>6591</v>
      </c>
      <c r="H178" t="s">
        <v>6854</v>
      </c>
      <c r="I178" t="s">
        <v>5079</v>
      </c>
      <c r="APU178" t="s">
        <v>6593</v>
      </c>
      <c r="APV178" t="s">
        <v>6601</v>
      </c>
      <c r="APW178" t="s">
        <v>69</v>
      </c>
      <c r="APX178" t="s">
        <v>2808</v>
      </c>
      <c r="APY178" t="s">
        <v>69</v>
      </c>
      <c r="APZ178" t="s">
        <v>69</v>
      </c>
      <c r="AQA178" t="s">
        <v>69</v>
      </c>
      <c r="AQB178">
        <v>22</v>
      </c>
      <c r="AQC178" t="s">
        <v>236</v>
      </c>
      <c r="AQD178" t="s">
        <v>240</v>
      </c>
      <c r="AQE178" t="s">
        <v>247</v>
      </c>
      <c r="ATA178" t="s">
        <v>21</v>
      </c>
      <c r="ATB178" t="s">
        <v>7082</v>
      </c>
      <c r="ATC178" t="s">
        <v>27</v>
      </c>
      <c r="ATD178" s="29">
        <v>5.5555555555555552E-2</v>
      </c>
      <c r="ATE178" t="s">
        <v>254</v>
      </c>
      <c r="ATF178">
        <v>12</v>
      </c>
      <c r="ATG178" t="s">
        <v>6618</v>
      </c>
      <c r="ATH178" t="s">
        <v>69</v>
      </c>
      <c r="ATI178" t="s">
        <v>69</v>
      </c>
      <c r="ATJ178" t="s">
        <v>69</v>
      </c>
      <c r="ATK178" t="s">
        <v>69</v>
      </c>
      <c r="ATL178" t="s">
        <v>69</v>
      </c>
      <c r="ATM178" t="s">
        <v>2808</v>
      </c>
      <c r="AUG178">
        <v>995</v>
      </c>
      <c r="AUH178" t="s">
        <v>69</v>
      </c>
      <c r="AUI178" t="s">
        <v>69</v>
      </c>
      <c r="AUJ178" t="s">
        <v>69</v>
      </c>
      <c r="AUK178" t="s">
        <v>69</v>
      </c>
      <c r="AUL178" t="s">
        <v>69</v>
      </c>
      <c r="AUM178" t="s">
        <v>69</v>
      </c>
      <c r="AUN178" t="s">
        <v>69</v>
      </c>
      <c r="AUO178" t="s">
        <v>69</v>
      </c>
      <c r="AUP178" t="s">
        <v>69</v>
      </c>
      <c r="AUQ178" t="s">
        <v>2808</v>
      </c>
      <c r="AUR178" t="s">
        <v>6721</v>
      </c>
      <c r="AUS178" t="s">
        <v>69</v>
      </c>
      <c r="AUT178" t="s">
        <v>6618</v>
      </c>
      <c r="AUU178" t="s">
        <v>69</v>
      </c>
      <c r="AUV178" t="s">
        <v>69</v>
      </c>
      <c r="AUW178" t="s">
        <v>69</v>
      </c>
      <c r="AUX178" t="s">
        <v>69</v>
      </c>
      <c r="AUY178" t="s">
        <v>69</v>
      </c>
      <c r="AUZ178" t="s">
        <v>69</v>
      </c>
      <c r="AVA178" t="s">
        <v>69</v>
      </c>
      <c r="AVC178" t="s">
        <v>2808</v>
      </c>
      <c r="AVE178" t="s">
        <v>22</v>
      </c>
      <c r="BJZ178" t="s">
        <v>6711</v>
      </c>
      <c r="BKB178" t="s">
        <v>2808</v>
      </c>
      <c r="BKC178" t="s">
        <v>2808</v>
      </c>
      <c r="BKD178" t="s">
        <v>2808</v>
      </c>
      <c r="BKE178" t="s">
        <v>2808</v>
      </c>
      <c r="BKF178" t="s">
        <v>2808</v>
      </c>
      <c r="BKG178" t="s">
        <v>69</v>
      </c>
      <c r="BKH178" t="s">
        <v>69</v>
      </c>
      <c r="BKI178" t="s">
        <v>69</v>
      </c>
      <c r="BKJ178">
        <v>62</v>
      </c>
      <c r="BKK178">
        <v>90</v>
      </c>
      <c r="BKL178">
        <v>110</v>
      </c>
      <c r="BKM178">
        <v>20</v>
      </c>
      <c r="BKN178">
        <v>36.5</v>
      </c>
      <c r="BKR178" t="s">
        <v>7082</v>
      </c>
      <c r="BKS178" t="s">
        <v>7082</v>
      </c>
      <c r="BKT178" t="s">
        <v>7082</v>
      </c>
      <c r="BKU178" t="s">
        <v>7082</v>
      </c>
      <c r="BKV178" t="s">
        <v>7082</v>
      </c>
      <c r="BKZ178" s="29">
        <v>5.5555555555555552E-2</v>
      </c>
      <c r="BLA178" s="29">
        <v>5.5555555555555552E-2</v>
      </c>
      <c r="BLB178" s="29">
        <v>5.5555555555555552E-2</v>
      </c>
      <c r="BLC178" s="29">
        <v>5.5555555555555552E-2</v>
      </c>
      <c r="BLD178" s="29">
        <v>5.5555555555555552E-2</v>
      </c>
      <c r="BLK178" t="s">
        <v>69</v>
      </c>
      <c r="BLL178" t="s">
        <v>69</v>
      </c>
      <c r="BLM178" t="s">
        <v>69</v>
      </c>
      <c r="BLN178" t="s">
        <v>69</v>
      </c>
      <c r="BLO178" t="s">
        <v>69</v>
      </c>
      <c r="BLP178" t="s">
        <v>69</v>
      </c>
      <c r="BLQ178" t="s">
        <v>69</v>
      </c>
      <c r="BLR178" t="s">
        <v>69</v>
      </c>
      <c r="BMR178" t="s">
        <v>7083</v>
      </c>
      <c r="BMS178" t="s">
        <v>6965</v>
      </c>
      <c r="BMT178" t="s">
        <v>6715</v>
      </c>
      <c r="BMU178" t="s">
        <v>69</v>
      </c>
      <c r="BMV178" t="s">
        <v>69</v>
      </c>
      <c r="BMW178" t="s">
        <v>69</v>
      </c>
      <c r="BMX178" t="s">
        <v>2808</v>
      </c>
      <c r="BMY178" t="s">
        <v>2808</v>
      </c>
      <c r="BMZ178" t="s">
        <v>2808</v>
      </c>
      <c r="BND178" t="s">
        <v>7082</v>
      </c>
      <c r="CGX178" t="s">
        <v>6597</v>
      </c>
      <c r="CGY178">
        <v>1</v>
      </c>
      <c r="CGZ178" t="s">
        <v>6598</v>
      </c>
      <c r="CHA178">
        <v>6943040</v>
      </c>
    </row>
    <row r="179" spans="1:9 1113:1985 2234:2237" x14ac:dyDescent="0.3">
      <c r="A179" t="s">
        <v>7084</v>
      </c>
      <c r="B179" t="s">
        <v>6696</v>
      </c>
      <c r="C179">
        <v>0</v>
      </c>
      <c r="E179" t="s">
        <v>6813</v>
      </c>
      <c r="F179" s="30">
        <v>41551</v>
      </c>
      <c r="G179" t="s">
        <v>6591</v>
      </c>
      <c r="H179" t="s">
        <v>6854</v>
      </c>
      <c r="I179" t="s">
        <v>5079</v>
      </c>
      <c r="APU179" t="s">
        <v>6593</v>
      </c>
      <c r="APV179" t="s">
        <v>6601</v>
      </c>
      <c r="APW179" t="s">
        <v>69</v>
      </c>
      <c r="APX179" t="s">
        <v>2808</v>
      </c>
      <c r="APY179" t="s">
        <v>69</v>
      </c>
      <c r="APZ179" t="s">
        <v>69</v>
      </c>
      <c r="AQA179" t="s">
        <v>69</v>
      </c>
      <c r="AQB179">
        <v>34</v>
      </c>
      <c r="AQC179" t="s">
        <v>22</v>
      </c>
      <c r="AQD179" t="s">
        <v>22</v>
      </c>
      <c r="AQE179" t="s">
        <v>22</v>
      </c>
      <c r="ATA179" t="s">
        <v>22</v>
      </c>
      <c r="ATC179" t="s">
        <v>22</v>
      </c>
      <c r="ATE179" t="s">
        <v>22</v>
      </c>
      <c r="ATG179" t="s">
        <v>6618</v>
      </c>
      <c r="ATH179" t="s">
        <v>69</v>
      </c>
      <c r="ATI179" t="s">
        <v>69</v>
      </c>
      <c r="ATJ179" t="s">
        <v>69</v>
      </c>
      <c r="ATK179" t="s">
        <v>69</v>
      </c>
      <c r="ATL179" t="s">
        <v>69</v>
      </c>
      <c r="ATM179" t="s">
        <v>2808</v>
      </c>
      <c r="AUG179" t="s">
        <v>6618</v>
      </c>
      <c r="AUH179" t="s">
        <v>69</v>
      </c>
      <c r="AUI179" t="s">
        <v>69</v>
      </c>
      <c r="AUJ179" t="s">
        <v>69</v>
      </c>
      <c r="AUK179" t="s">
        <v>69</v>
      </c>
      <c r="AUL179" t="s">
        <v>69</v>
      </c>
      <c r="AUM179" t="s">
        <v>69</v>
      </c>
      <c r="AUN179" t="s">
        <v>69</v>
      </c>
      <c r="AUO179" t="s">
        <v>69</v>
      </c>
      <c r="AUP179" t="s">
        <v>69</v>
      </c>
      <c r="AUQ179" t="s">
        <v>69</v>
      </c>
      <c r="AUS179" t="s">
        <v>2808</v>
      </c>
      <c r="AUT179" t="s">
        <v>6618</v>
      </c>
      <c r="AUU179" t="s">
        <v>69</v>
      </c>
      <c r="AUV179" t="s">
        <v>69</v>
      </c>
      <c r="AUW179" t="s">
        <v>69</v>
      </c>
      <c r="AUX179" t="s">
        <v>69</v>
      </c>
      <c r="AUY179" t="s">
        <v>69</v>
      </c>
      <c r="AUZ179" t="s">
        <v>69</v>
      </c>
      <c r="AVA179" t="s">
        <v>69</v>
      </c>
      <c r="AVC179" t="s">
        <v>2808</v>
      </c>
      <c r="AVE179" t="s">
        <v>22</v>
      </c>
      <c r="BJZ179" t="s">
        <v>6711</v>
      </c>
      <c r="BKB179" t="s">
        <v>69</v>
      </c>
      <c r="BKC179" t="s">
        <v>69</v>
      </c>
      <c r="BKD179" t="s">
        <v>69</v>
      </c>
      <c r="BKE179" t="s">
        <v>69</v>
      </c>
      <c r="BKF179" t="s">
        <v>69</v>
      </c>
      <c r="BKG179" t="s">
        <v>69</v>
      </c>
      <c r="BKH179" t="s">
        <v>69</v>
      </c>
      <c r="BKI179" t="s">
        <v>69</v>
      </c>
      <c r="BLK179" t="s">
        <v>69</v>
      </c>
      <c r="BLL179" t="s">
        <v>69</v>
      </c>
      <c r="BLM179" t="s">
        <v>69</v>
      </c>
      <c r="BLN179" t="s">
        <v>69</v>
      </c>
      <c r="BLO179" t="s">
        <v>69</v>
      </c>
      <c r="BLP179" t="s">
        <v>69</v>
      </c>
      <c r="BLQ179" t="s">
        <v>69</v>
      </c>
      <c r="BLR179" t="s">
        <v>69</v>
      </c>
      <c r="BMU179" t="s">
        <v>69</v>
      </c>
      <c r="BMV179" t="s">
        <v>69</v>
      </c>
      <c r="BMW179" t="s">
        <v>69</v>
      </c>
      <c r="BMX179" t="s">
        <v>69</v>
      </c>
      <c r="BMY179" t="s">
        <v>69</v>
      </c>
      <c r="BMZ179" t="s">
        <v>69</v>
      </c>
      <c r="CGX179" t="s">
        <v>6597</v>
      </c>
      <c r="CGY179">
        <v>2</v>
      </c>
      <c r="CGZ179" t="s">
        <v>6598</v>
      </c>
      <c r="CHA179">
        <v>6943040</v>
      </c>
    </row>
    <row r="180" spans="1:9 1113:1985 2234:2237" x14ac:dyDescent="0.3">
      <c r="A180" t="s">
        <v>7085</v>
      </c>
      <c r="B180" t="s">
        <v>6696</v>
      </c>
      <c r="C180">
        <v>0</v>
      </c>
      <c r="E180" t="s">
        <v>6813</v>
      </c>
      <c r="F180" s="30">
        <v>41551</v>
      </c>
      <c r="G180" t="s">
        <v>6591</v>
      </c>
      <c r="H180" t="s">
        <v>6854</v>
      </c>
      <c r="I180" t="s">
        <v>5079</v>
      </c>
      <c r="APU180" t="s">
        <v>6593</v>
      </c>
      <c r="APV180" t="s">
        <v>6601</v>
      </c>
      <c r="APW180" t="s">
        <v>69</v>
      </c>
      <c r="APX180" t="s">
        <v>2808</v>
      </c>
      <c r="APY180" t="s">
        <v>69</v>
      </c>
      <c r="APZ180" t="s">
        <v>69</v>
      </c>
      <c r="AQA180" t="s">
        <v>69</v>
      </c>
      <c r="AQB180">
        <v>40</v>
      </c>
      <c r="AQC180" t="s">
        <v>237</v>
      </c>
      <c r="AQD180" t="s">
        <v>220</v>
      </c>
      <c r="AQE180" t="s">
        <v>247</v>
      </c>
      <c r="ATA180" t="s">
        <v>21</v>
      </c>
      <c r="ATB180" s="30">
        <v>40584</v>
      </c>
      <c r="ATC180" t="s">
        <v>27</v>
      </c>
      <c r="ATD180" s="29">
        <v>3.125E-2</v>
      </c>
      <c r="ATE180" t="s">
        <v>22</v>
      </c>
      <c r="ATG180" t="s">
        <v>6618</v>
      </c>
      <c r="ATH180" t="s">
        <v>69</v>
      </c>
      <c r="ATI180" t="s">
        <v>69</v>
      </c>
      <c r="ATJ180" t="s">
        <v>69</v>
      </c>
      <c r="ATK180" t="s">
        <v>69</v>
      </c>
      <c r="ATL180" t="s">
        <v>69</v>
      </c>
      <c r="ATM180" t="s">
        <v>2808</v>
      </c>
      <c r="AUG180" t="s">
        <v>7086</v>
      </c>
      <c r="AUH180" t="s">
        <v>69</v>
      </c>
      <c r="AUI180" t="s">
        <v>2808</v>
      </c>
      <c r="AUJ180" t="s">
        <v>69</v>
      </c>
      <c r="AUK180" t="s">
        <v>69</v>
      </c>
      <c r="AUL180" t="s">
        <v>69</v>
      </c>
      <c r="AUM180" t="s">
        <v>69</v>
      </c>
      <c r="AUN180" t="s">
        <v>69</v>
      </c>
      <c r="AUO180" t="s">
        <v>69</v>
      </c>
      <c r="AUP180" t="s">
        <v>2808</v>
      </c>
      <c r="AUQ180" t="s">
        <v>69</v>
      </c>
      <c r="AUS180" t="s">
        <v>69</v>
      </c>
      <c r="AUT180" t="s">
        <v>6618</v>
      </c>
      <c r="AUU180" t="s">
        <v>69</v>
      </c>
      <c r="AUV180" t="s">
        <v>69</v>
      </c>
      <c r="AUW180" t="s">
        <v>69</v>
      </c>
      <c r="AUX180" t="s">
        <v>69</v>
      </c>
      <c r="AUY180" t="s">
        <v>69</v>
      </c>
      <c r="AUZ180" t="s">
        <v>69</v>
      </c>
      <c r="AVA180" t="s">
        <v>69</v>
      </c>
      <c r="AVC180" t="s">
        <v>2808</v>
      </c>
      <c r="AVE180" t="s">
        <v>273</v>
      </c>
      <c r="AVO180" t="s">
        <v>12</v>
      </c>
      <c r="AVP180" s="30">
        <v>40553</v>
      </c>
      <c r="AVQ180" t="s">
        <v>22</v>
      </c>
      <c r="BJZ180" t="s">
        <v>6711</v>
      </c>
      <c r="BKB180" t="s">
        <v>2808</v>
      </c>
      <c r="BKC180" t="s">
        <v>2808</v>
      </c>
      <c r="BKD180" t="s">
        <v>2808</v>
      </c>
      <c r="BKE180" t="s">
        <v>2808</v>
      </c>
      <c r="BKF180" t="s">
        <v>2808</v>
      </c>
      <c r="BKG180" t="s">
        <v>69</v>
      </c>
      <c r="BKH180" t="s">
        <v>69</v>
      </c>
      <c r="BKI180" t="s">
        <v>69</v>
      </c>
      <c r="BKJ180">
        <v>80</v>
      </c>
      <c r="BKK180">
        <v>110</v>
      </c>
      <c r="BKL180">
        <v>60</v>
      </c>
      <c r="BKM180">
        <v>29</v>
      </c>
      <c r="BKN180">
        <v>36.5</v>
      </c>
      <c r="BKR180" s="30">
        <v>40553</v>
      </c>
      <c r="BKS180" s="30">
        <v>40553</v>
      </c>
      <c r="BKT180" s="30">
        <v>40553</v>
      </c>
      <c r="BKU180" s="30">
        <v>40553</v>
      </c>
      <c r="BKV180" s="30">
        <v>40553</v>
      </c>
      <c r="BKZ180" s="29">
        <v>0.52083333333333337</v>
      </c>
      <c r="BLA180" s="29">
        <v>0.52083333333333337</v>
      </c>
      <c r="BLB180" s="29">
        <v>0.52083333333333337</v>
      </c>
      <c r="BLC180" s="29">
        <v>0.52083333333333337</v>
      </c>
      <c r="BLD180" s="29">
        <v>0.52083333333333337</v>
      </c>
      <c r="BLK180" t="s">
        <v>69</v>
      </c>
      <c r="BLL180" t="s">
        <v>69</v>
      </c>
      <c r="BLM180" t="s">
        <v>69</v>
      </c>
      <c r="BLN180" t="s">
        <v>69</v>
      </c>
      <c r="BLO180" t="s">
        <v>69</v>
      </c>
      <c r="BLP180" t="s">
        <v>69</v>
      </c>
      <c r="BLQ180" t="s">
        <v>69</v>
      </c>
      <c r="BLR180" t="s">
        <v>69</v>
      </c>
      <c r="BMR180" t="s">
        <v>6796</v>
      </c>
      <c r="BMS180" t="s">
        <v>6701</v>
      </c>
      <c r="BMU180" t="s">
        <v>2808</v>
      </c>
      <c r="BMV180" t="s">
        <v>69</v>
      </c>
      <c r="BMW180" t="s">
        <v>69</v>
      </c>
      <c r="BMX180" t="s">
        <v>2808</v>
      </c>
      <c r="BMY180" t="s">
        <v>2808</v>
      </c>
      <c r="BMZ180" t="s">
        <v>69</v>
      </c>
      <c r="BNA180">
        <v>5</v>
      </c>
      <c r="BND180" t="s">
        <v>7087</v>
      </c>
      <c r="BNE180" t="s">
        <v>7087</v>
      </c>
      <c r="BNJ180" s="30">
        <v>40584</v>
      </c>
      <c r="BNK180" s="30">
        <v>40584</v>
      </c>
      <c r="CGX180" t="s">
        <v>6597</v>
      </c>
      <c r="CGY180">
        <v>3</v>
      </c>
      <c r="CGZ180" t="s">
        <v>6598</v>
      </c>
      <c r="CHA180">
        <v>6943040</v>
      </c>
    </row>
    <row r="181" spans="1:9 1113:1985 2234:2237" x14ac:dyDescent="0.3">
      <c r="A181" t="s">
        <v>7088</v>
      </c>
      <c r="B181" t="s">
        <v>6696</v>
      </c>
      <c r="C181">
        <v>0</v>
      </c>
      <c r="E181" t="s">
        <v>6813</v>
      </c>
      <c r="F181" s="30">
        <v>41551</v>
      </c>
      <c r="G181" t="s">
        <v>6591</v>
      </c>
      <c r="H181" t="s">
        <v>6854</v>
      </c>
      <c r="I181" t="s">
        <v>5079</v>
      </c>
      <c r="APU181" t="s">
        <v>6593</v>
      </c>
      <c r="APV181" t="s">
        <v>6601</v>
      </c>
      <c r="APW181" t="s">
        <v>69</v>
      </c>
      <c r="APX181" t="s">
        <v>2808</v>
      </c>
      <c r="APY181" t="s">
        <v>69</v>
      </c>
      <c r="APZ181" t="s">
        <v>69</v>
      </c>
      <c r="AQA181" t="s">
        <v>69</v>
      </c>
      <c r="AQB181">
        <v>23</v>
      </c>
      <c r="AQC181" t="s">
        <v>22</v>
      </c>
      <c r="AQD181" t="s">
        <v>22</v>
      </c>
      <c r="AQE181" t="s">
        <v>22</v>
      </c>
      <c r="ATA181" t="s">
        <v>21</v>
      </c>
      <c r="ATB181" s="30">
        <v>40575</v>
      </c>
      <c r="ATC181" t="s">
        <v>22</v>
      </c>
      <c r="ATE181" t="s">
        <v>22</v>
      </c>
      <c r="ATG181" t="s">
        <v>6618</v>
      </c>
      <c r="ATH181" t="s">
        <v>69</v>
      </c>
      <c r="ATI181" t="s">
        <v>69</v>
      </c>
      <c r="ATJ181" t="s">
        <v>69</v>
      </c>
      <c r="ATK181" t="s">
        <v>69</v>
      </c>
      <c r="ATL181" t="s">
        <v>69</v>
      </c>
      <c r="ATM181" t="s">
        <v>2808</v>
      </c>
      <c r="AUG181" t="s">
        <v>6618</v>
      </c>
      <c r="AUH181" t="s">
        <v>69</v>
      </c>
      <c r="AUI181" t="s">
        <v>69</v>
      </c>
      <c r="AUJ181" t="s">
        <v>69</v>
      </c>
      <c r="AUK181" t="s">
        <v>69</v>
      </c>
      <c r="AUL181" t="s">
        <v>69</v>
      </c>
      <c r="AUM181" t="s">
        <v>69</v>
      </c>
      <c r="AUN181" t="s">
        <v>69</v>
      </c>
      <c r="AUO181" t="s">
        <v>69</v>
      </c>
      <c r="AUP181" t="s">
        <v>69</v>
      </c>
      <c r="AUQ181" t="s">
        <v>69</v>
      </c>
      <c r="AUS181" t="s">
        <v>2808</v>
      </c>
      <c r="AUT181" t="s">
        <v>6618</v>
      </c>
      <c r="AUU181" t="s">
        <v>69</v>
      </c>
      <c r="AUV181" t="s">
        <v>69</v>
      </c>
      <c r="AUW181" t="s">
        <v>69</v>
      </c>
      <c r="AUX181" t="s">
        <v>69</v>
      </c>
      <c r="AUY181" t="s">
        <v>69</v>
      </c>
      <c r="AUZ181" t="s">
        <v>69</v>
      </c>
      <c r="AVA181" t="s">
        <v>69</v>
      </c>
      <c r="AVC181" t="s">
        <v>2808</v>
      </c>
      <c r="AVE181" t="s">
        <v>22</v>
      </c>
      <c r="BJZ181" t="s">
        <v>6755</v>
      </c>
      <c r="BKB181" t="s">
        <v>69</v>
      </c>
      <c r="BKC181" t="s">
        <v>69</v>
      </c>
      <c r="BKD181" t="s">
        <v>69</v>
      </c>
      <c r="BKE181" t="s">
        <v>69</v>
      </c>
      <c r="BKF181" t="s">
        <v>69</v>
      </c>
      <c r="BKG181" t="s">
        <v>69</v>
      </c>
      <c r="BKH181" t="s">
        <v>69</v>
      </c>
      <c r="BKI181" t="s">
        <v>69</v>
      </c>
      <c r="BLK181" t="s">
        <v>69</v>
      </c>
      <c r="BLL181" t="s">
        <v>69</v>
      </c>
      <c r="BLM181" t="s">
        <v>69</v>
      </c>
      <c r="BLN181" t="s">
        <v>69</v>
      </c>
      <c r="BLO181" t="s">
        <v>69</v>
      </c>
      <c r="BLP181" t="s">
        <v>69</v>
      </c>
      <c r="BLQ181" t="s">
        <v>69</v>
      </c>
      <c r="BLR181" t="s">
        <v>69</v>
      </c>
      <c r="BMU181" t="s">
        <v>69</v>
      </c>
      <c r="BMV181" t="s">
        <v>69</v>
      </c>
      <c r="BMW181" t="s">
        <v>69</v>
      </c>
      <c r="BMX181" t="s">
        <v>69</v>
      </c>
      <c r="BMY181" t="s">
        <v>69</v>
      </c>
      <c r="BMZ181" t="s">
        <v>69</v>
      </c>
      <c r="CGX181" t="s">
        <v>6597</v>
      </c>
      <c r="CGY181">
        <v>4</v>
      </c>
      <c r="CGZ181" t="s">
        <v>6598</v>
      </c>
      <c r="CHA181">
        <v>6943040</v>
      </c>
    </row>
    <row r="182" spans="1:9 1113:1985 2234:2237" x14ac:dyDescent="0.3">
      <c r="A182" t="s">
        <v>7089</v>
      </c>
      <c r="B182" t="s">
        <v>6696</v>
      </c>
      <c r="C182">
        <v>0</v>
      </c>
      <c r="E182" t="s">
        <v>6813</v>
      </c>
      <c r="F182" s="30">
        <v>41551</v>
      </c>
      <c r="G182" t="s">
        <v>6591</v>
      </c>
      <c r="H182" t="s">
        <v>6854</v>
      </c>
      <c r="I182" t="s">
        <v>5079</v>
      </c>
      <c r="APU182" t="s">
        <v>6593</v>
      </c>
      <c r="APV182" t="s">
        <v>6601</v>
      </c>
      <c r="APW182" t="s">
        <v>69</v>
      </c>
      <c r="APX182" t="s">
        <v>2808</v>
      </c>
      <c r="APY182" t="s">
        <v>69</v>
      </c>
      <c r="APZ182" t="s">
        <v>69</v>
      </c>
      <c r="AQA182" t="s">
        <v>69</v>
      </c>
      <c r="AQB182">
        <v>24</v>
      </c>
      <c r="AQC182" t="s">
        <v>22</v>
      </c>
      <c r="AQD182" t="s">
        <v>22</v>
      </c>
      <c r="AQE182" t="s">
        <v>246</v>
      </c>
      <c r="ATA182" t="s">
        <v>21</v>
      </c>
      <c r="ATB182" t="s">
        <v>7090</v>
      </c>
      <c r="ATC182" t="s">
        <v>27</v>
      </c>
      <c r="ATD182" s="29">
        <v>0.97222222222222221</v>
      </c>
      <c r="ATE182" t="s">
        <v>22</v>
      </c>
      <c r="ATG182" t="s">
        <v>6618</v>
      </c>
      <c r="ATH182" t="s">
        <v>69</v>
      </c>
      <c r="ATI182" t="s">
        <v>69</v>
      </c>
      <c r="ATJ182" t="s">
        <v>69</v>
      </c>
      <c r="ATK182" t="s">
        <v>69</v>
      </c>
      <c r="ATL182" t="s">
        <v>69</v>
      </c>
      <c r="ATM182" t="s">
        <v>2808</v>
      </c>
      <c r="AUG182">
        <v>2</v>
      </c>
      <c r="AUH182" t="s">
        <v>69</v>
      </c>
      <c r="AUI182" t="s">
        <v>2808</v>
      </c>
      <c r="AUJ182" t="s">
        <v>69</v>
      </c>
      <c r="AUK182" t="s">
        <v>69</v>
      </c>
      <c r="AUL182" t="s">
        <v>69</v>
      </c>
      <c r="AUM182" t="s">
        <v>69</v>
      </c>
      <c r="AUN182" t="s">
        <v>69</v>
      </c>
      <c r="AUO182" t="s">
        <v>69</v>
      </c>
      <c r="AUP182" t="s">
        <v>69</v>
      </c>
      <c r="AUQ182" t="s">
        <v>69</v>
      </c>
      <c r="AUS182" t="s">
        <v>69</v>
      </c>
      <c r="AUT182">
        <v>1</v>
      </c>
      <c r="AUU182" t="s">
        <v>2808</v>
      </c>
      <c r="AUV182" t="s">
        <v>69</v>
      </c>
      <c r="AUW182" t="s">
        <v>69</v>
      </c>
      <c r="AUX182" t="s">
        <v>69</v>
      </c>
      <c r="AUY182" t="s">
        <v>69</v>
      </c>
      <c r="AUZ182" t="s">
        <v>69</v>
      </c>
      <c r="AVA182" t="s">
        <v>69</v>
      </c>
      <c r="AVC182" t="s">
        <v>69</v>
      </c>
      <c r="AVE182" t="s">
        <v>22</v>
      </c>
      <c r="BJZ182" t="s">
        <v>6711</v>
      </c>
      <c r="BKB182" t="s">
        <v>2808</v>
      </c>
      <c r="BKC182" t="s">
        <v>2808</v>
      </c>
      <c r="BKD182" t="s">
        <v>2808</v>
      </c>
      <c r="BKE182" t="s">
        <v>2808</v>
      </c>
      <c r="BKF182" t="s">
        <v>2808</v>
      </c>
      <c r="BKG182" t="s">
        <v>69</v>
      </c>
      <c r="BKH182" t="s">
        <v>69</v>
      </c>
      <c r="BKI182" t="s">
        <v>69</v>
      </c>
      <c r="BKJ182">
        <v>82</v>
      </c>
      <c r="BKK182">
        <v>110</v>
      </c>
      <c r="BKL182">
        <v>80</v>
      </c>
      <c r="BKM182">
        <v>22</v>
      </c>
      <c r="BKN182">
        <v>37</v>
      </c>
      <c r="BKR182" t="s">
        <v>7090</v>
      </c>
      <c r="BKS182" t="s">
        <v>7090</v>
      </c>
      <c r="BKT182" t="s">
        <v>7090</v>
      </c>
      <c r="BKU182" t="s">
        <v>7090</v>
      </c>
      <c r="BKV182" t="s">
        <v>7090</v>
      </c>
      <c r="BKZ182" s="29">
        <v>0.97222222222222221</v>
      </c>
      <c r="BLA182" s="29">
        <v>0.97222222222222221</v>
      </c>
      <c r="BLB182" s="29">
        <v>0.97222222222222221</v>
      </c>
      <c r="BLC182" s="29">
        <v>0.97222222222222221</v>
      </c>
      <c r="BLD182" s="29">
        <v>0.97222222222222221</v>
      </c>
      <c r="BLK182" t="s">
        <v>69</v>
      </c>
      <c r="BLL182" t="s">
        <v>69</v>
      </c>
      <c r="BLM182" t="s">
        <v>69</v>
      </c>
      <c r="BLN182" t="s">
        <v>69</v>
      </c>
      <c r="BLO182" t="s">
        <v>69</v>
      </c>
      <c r="BLP182" t="s">
        <v>69</v>
      </c>
      <c r="BLQ182" t="s">
        <v>69</v>
      </c>
      <c r="BLR182" t="s">
        <v>69</v>
      </c>
      <c r="BLS182">
        <v>18</v>
      </c>
      <c r="BLT182">
        <v>45</v>
      </c>
      <c r="BMA182" t="s">
        <v>7090</v>
      </c>
      <c r="BMB182" t="s">
        <v>7090</v>
      </c>
      <c r="BMU182" t="s">
        <v>69</v>
      </c>
      <c r="BMV182" t="s">
        <v>69</v>
      </c>
      <c r="BMW182" t="s">
        <v>69</v>
      </c>
      <c r="BMX182" t="s">
        <v>69</v>
      </c>
      <c r="BMY182" t="s">
        <v>69</v>
      </c>
      <c r="BMZ182" t="s">
        <v>69</v>
      </c>
      <c r="CGX182" t="s">
        <v>6597</v>
      </c>
      <c r="CGY182">
        <v>5</v>
      </c>
      <c r="CGZ182" t="s">
        <v>6598</v>
      </c>
      <c r="CHA182">
        <v>6943040</v>
      </c>
    </row>
    <row r="183" spans="1:9 1113:1985 2234:2237" x14ac:dyDescent="0.3">
      <c r="A183" t="s">
        <v>7091</v>
      </c>
      <c r="B183" t="s">
        <v>6696</v>
      </c>
      <c r="C183">
        <v>0</v>
      </c>
      <c r="E183" t="s">
        <v>6813</v>
      </c>
      <c r="F183" s="30">
        <v>41551</v>
      </c>
      <c r="G183" t="s">
        <v>6591</v>
      </c>
      <c r="H183" t="s">
        <v>6854</v>
      </c>
      <c r="I183" t="s">
        <v>5079</v>
      </c>
      <c r="APU183" t="s">
        <v>6593</v>
      </c>
      <c r="APV183" t="s">
        <v>6601</v>
      </c>
      <c r="APW183" t="s">
        <v>69</v>
      </c>
      <c r="APX183" t="s">
        <v>2808</v>
      </c>
      <c r="APY183" t="s">
        <v>69</v>
      </c>
      <c r="APZ183" t="s">
        <v>69</v>
      </c>
      <c r="AQA183" t="s">
        <v>69</v>
      </c>
      <c r="AQB183">
        <v>30</v>
      </c>
      <c r="AQC183" t="s">
        <v>22</v>
      </c>
      <c r="AQD183" t="s">
        <v>22</v>
      </c>
      <c r="AQE183" t="s">
        <v>22</v>
      </c>
      <c r="ATA183" t="s">
        <v>21</v>
      </c>
      <c r="ATB183" s="30">
        <v>40306</v>
      </c>
      <c r="ATC183" t="s">
        <v>22</v>
      </c>
      <c r="ATE183" t="s">
        <v>254</v>
      </c>
      <c r="ATF183">
        <v>8</v>
      </c>
      <c r="ATG183" t="s">
        <v>6618</v>
      </c>
      <c r="ATH183" t="s">
        <v>69</v>
      </c>
      <c r="ATI183" t="s">
        <v>69</v>
      </c>
      <c r="ATJ183" t="s">
        <v>69</v>
      </c>
      <c r="ATK183" t="s">
        <v>69</v>
      </c>
      <c r="ATL183" t="s">
        <v>69</v>
      </c>
      <c r="ATM183" t="s">
        <v>2808</v>
      </c>
      <c r="AUG183">
        <v>1</v>
      </c>
      <c r="AUH183" t="s">
        <v>2808</v>
      </c>
      <c r="AUI183" t="s">
        <v>69</v>
      </c>
      <c r="AUJ183" t="s">
        <v>69</v>
      </c>
      <c r="AUK183" t="s">
        <v>69</v>
      </c>
      <c r="AUL183" t="s">
        <v>69</v>
      </c>
      <c r="AUM183" t="s">
        <v>69</v>
      </c>
      <c r="AUN183" t="s">
        <v>69</v>
      </c>
      <c r="AUO183" t="s">
        <v>69</v>
      </c>
      <c r="AUP183" t="s">
        <v>69</v>
      </c>
      <c r="AUQ183" t="s">
        <v>69</v>
      </c>
      <c r="AUS183" t="s">
        <v>69</v>
      </c>
      <c r="AUT183" t="s">
        <v>6618</v>
      </c>
      <c r="AUU183" t="s">
        <v>69</v>
      </c>
      <c r="AUV183" t="s">
        <v>69</v>
      </c>
      <c r="AUW183" t="s">
        <v>69</v>
      </c>
      <c r="AUX183" t="s">
        <v>69</v>
      </c>
      <c r="AUY183" t="s">
        <v>69</v>
      </c>
      <c r="AUZ183" t="s">
        <v>69</v>
      </c>
      <c r="AVA183" t="s">
        <v>69</v>
      </c>
      <c r="AVC183" t="s">
        <v>2808</v>
      </c>
      <c r="AVE183" t="s">
        <v>274</v>
      </c>
      <c r="AVG183" t="s">
        <v>6981</v>
      </c>
      <c r="AVH183" t="s">
        <v>69</v>
      </c>
      <c r="AVI183" t="s">
        <v>69</v>
      </c>
      <c r="AVJ183" t="s">
        <v>2808</v>
      </c>
      <c r="AVK183" t="s">
        <v>69</v>
      </c>
      <c r="AVL183" t="s">
        <v>2808</v>
      </c>
      <c r="AVM183" t="s">
        <v>7092</v>
      </c>
      <c r="AVN183" t="s">
        <v>69</v>
      </c>
      <c r="BJZ183" t="s">
        <v>6711</v>
      </c>
      <c r="BKB183" t="s">
        <v>69</v>
      </c>
      <c r="BKC183" t="s">
        <v>69</v>
      </c>
      <c r="BKD183" t="s">
        <v>69</v>
      </c>
      <c r="BKE183" t="s">
        <v>69</v>
      </c>
      <c r="BKF183" t="s">
        <v>69</v>
      </c>
      <c r="BKG183" t="s">
        <v>69</v>
      </c>
      <c r="BKH183" t="s">
        <v>69</v>
      </c>
      <c r="BKI183" t="s">
        <v>69</v>
      </c>
      <c r="BKJ183">
        <v>80</v>
      </c>
      <c r="BKK183">
        <v>20</v>
      </c>
      <c r="BKL183">
        <v>120</v>
      </c>
      <c r="BKM183">
        <v>20</v>
      </c>
      <c r="BKN183">
        <v>36</v>
      </c>
      <c r="BKR183" s="30">
        <v>40306</v>
      </c>
      <c r="BKS183" s="30">
        <v>40306</v>
      </c>
      <c r="BKT183" s="30">
        <v>40306</v>
      </c>
      <c r="BKU183" s="30">
        <v>40306</v>
      </c>
      <c r="BKV183" s="30">
        <v>40306</v>
      </c>
      <c r="BKZ183" s="29">
        <v>0.875</v>
      </c>
      <c r="BLA183" s="29">
        <v>0.875</v>
      </c>
      <c r="BLB183" s="29">
        <v>0.875</v>
      </c>
      <c r="BLC183" s="29">
        <v>0.875</v>
      </c>
      <c r="BLD183" s="29">
        <v>0.875</v>
      </c>
      <c r="BLK183" t="s">
        <v>69</v>
      </c>
      <c r="BLL183" t="s">
        <v>69</v>
      </c>
      <c r="BLM183" t="s">
        <v>69</v>
      </c>
      <c r="BLN183" t="s">
        <v>69</v>
      </c>
      <c r="BLO183" t="s">
        <v>69</v>
      </c>
      <c r="BLP183" t="s">
        <v>69</v>
      </c>
      <c r="BLQ183" t="s">
        <v>69</v>
      </c>
      <c r="BLR183" t="s">
        <v>69</v>
      </c>
      <c r="BMQ183" t="s">
        <v>7093</v>
      </c>
      <c r="BMR183" t="s">
        <v>6965</v>
      </c>
      <c r="BMS183" t="s">
        <v>7066</v>
      </c>
      <c r="BMU183" t="s">
        <v>69</v>
      </c>
      <c r="BMV183" t="s">
        <v>69</v>
      </c>
      <c r="BMW183" t="s">
        <v>69</v>
      </c>
      <c r="BMX183" t="s">
        <v>2808</v>
      </c>
      <c r="BMY183" t="s">
        <v>69</v>
      </c>
      <c r="BMZ183" t="s">
        <v>69</v>
      </c>
      <c r="BNC183" t="s">
        <v>7094</v>
      </c>
      <c r="BND183" t="s">
        <v>6911</v>
      </c>
      <c r="BNE183" t="s">
        <v>7095</v>
      </c>
      <c r="BNI183" s="30">
        <v>40306</v>
      </c>
      <c r="BNJ183" s="30">
        <v>40306</v>
      </c>
      <c r="BNK183" s="30">
        <v>40306</v>
      </c>
      <c r="CGX183" t="s">
        <v>6597</v>
      </c>
      <c r="CGY183">
        <v>6</v>
      </c>
      <c r="CGZ183" t="s">
        <v>6598</v>
      </c>
      <c r="CHA183">
        <v>6943040</v>
      </c>
    </row>
    <row r="184" spans="1:9 1113:1985 2234:2237" x14ac:dyDescent="0.3">
      <c r="A184" t="s">
        <v>7096</v>
      </c>
      <c r="B184" t="s">
        <v>6696</v>
      </c>
      <c r="C184">
        <v>0</v>
      </c>
      <c r="E184" t="s">
        <v>6813</v>
      </c>
      <c r="F184" s="30">
        <v>41551</v>
      </c>
      <c r="G184" t="s">
        <v>6591</v>
      </c>
      <c r="H184" t="s">
        <v>6854</v>
      </c>
      <c r="I184" t="s">
        <v>5079</v>
      </c>
      <c r="APU184" t="s">
        <v>6593</v>
      </c>
      <c r="APV184" t="s">
        <v>6601</v>
      </c>
      <c r="APW184" t="s">
        <v>69</v>
      </c>
      <c r="APX184" t="s">
        <v>2808</v>
      </c>
      <c r="APY184" t="s">
        <v>69</v>
      </c>
      <c r="APZ184" t="s">
        <v>69</v>
      </c>
      <c r="AQA184" t="s">
        <v>69</v>
      </c>
      <c r="AQB184">
        <v>23</v>
      </c>
      <c r="AQC184" t="s">
        <v>236</v>
      </c>
      <c r="AQD184" t="s">
        <v>243</v>
      </c>
      <c r="AQE184" t="s">
        <v>246</v>
      </c>
      <c r="ATA184" t="s">
        <v>21</v>
      </c>
      <c r="ATB184" s="30">
        <v>41061</v>
      </c>
      <c r="ATC184" t="s">
        <v>27</v>
      </c>
      <c r="ATD184" s="29">
        <v>0.85416666666666663</v>
      </c>
      <c r="ATE184" t="s">
        <v>254</v>
      </c>
      <c r="ATF184">
        <v>8</v>
      </c>
      <c r="ATG184" t="s">
        <v>6618</v>
      </c>
      <c r="ATH184" t="s">
        <v>69</v>
      </c>
      <c r="ATI184" t="s">
        <v>69</v>
      </c>
      <c r="ATJ184" t="s">
        <v>69</v>
      </c>
      <c r="ATK184" t="s">
        <v>69</v>
      </c>
      <c r="ATL184" t="s">
        <v>69</v>
      </c>
      <c r="ATM184" t="s">
        <v>2808</v>
      </c>
      <c r="AUG184">
        <v>1</v>
      </c>
      <c r="AUH184" t="s">
        <v>2808</v>
      </c>
      <c r="AUI184" t="s">
        <v>69</v>
      </c>
      <c r="AUJ184" t="s">
        <v>69</v>
      </c>
      <c r="AUK184" t="s">
        <v>69</v>
      </c>
      <c r="AUL184" t="s">
        <v>69</v>
      </c>
      <c r="AUM184" t="s">
        <v>69</v>
      </c>
      <c r="AUN184" t="s">
        <v>69</v>
      </c>
      <c r="AUO184" t="s">
        <v>69</v>
      </c>
      <c r="AUP184" t="s">
        <v>69</v>
      </c>
      <c r="AUQ184" t="s">
        <v>69</v>
      </c>
      <c r="AUS184" t="s">
        <v>69</v>
      </c>
      <c r="AUT184">
        <v>995</v>
      </c>
      <c r="AUU184" t="s">
        <v>69</v>
      </c>
      <c r="AUV184" t="s">
        <v>69</v>
      </c>
      <c r="AUW184" t="s">
        <v>69</v>
      </c>
      <c r="AUX184" t="s">
        <v>69</v>
      </c>
      <c r="AUY184" t="s">
        <v>69</v>
      </c>
      <c r="AUZ184" t="s">
        <v>69</v>
      </c>
      <c r="AVA184" t="s">
        <v>2808</v>
      </c>
      <c r="AVB184" t="s">
        <v>7097</v>
      </c>
      <c r="AVC184" t="s">
        <v>69</v>
      </c>
      <c r="AVE184" t="s">
        <v>273</v>
      </c>
      <c r="AVO184" t="s">
        <v>12</v>
      </c>
      <c r="AVP184" s="30">
        <v>41183</v>
      </c>
      <c r="AVQ184" t="s">
        <v>22</v>
      </c>
      <c r="BJZ184" t="s">
        <v>6711</v>
      </c>
      <c r="BKB184" t="s">
        <v>69</v>
      </c>
      <c r="BKC184" t="s">
        <v>69</v>
      </c>
      <c r="BKD184" t="s">
        <v>69</v>
      </c>
      <c r="BKE184" t="s">
        <v>69</v>
      </c>
      <c r="BKF184" t="s">
        <v>69</v>
      </c>
      <c r="BKG184" t="s">
        <v>69</v>
      </c>
      <c r="BKH184" t="s">
        <v>69</v>
      </c>
      <c r="BKI184" t="s">
        <v>69</v>
      </c>
      <c r="BKJ184">
        <v>80</v>
      </c>
      <c r="BKK184">
        <v>120</v>
      </c>
      <c r="BKL184">
        <v>84</v>
      </c>
      <c r="BKM184">
        <v>20</v>
      </c>
      <c r="BKN184">
        <v>36</v>
      </c>
      <c r="BKR184" s="30">
        <v>41061</v>
      </c>
      <c r="BKS184" s="30">
        <v>41061</v>
      </c>
      <c r="BKT184" s="30">
        <v>41061</v>
      </c>
      <c r="BKU184" s="30">
        <v>41061</v>
      </c>
      <c r="BKV184" s="30">
        <v>41061</v>
      </c>
      <c r="BLK184" t="s">
        <v>69</v>
      </c>
      <c r="BLL184" t="s">
        <v>69</v>
      </c>
      <c r="BLM184" t="s">
        <v>69</v>
      </c>
      <c r="BLN184" t="s">
        <v>69</v>
      </c>
      <c r="BLO184" t="s">
        <v>69</v>
      </c>
      <c r="BLP184" t="s">
        <v>69</v>
      </c>
      <c r="BLQ184" t="s">
        <v>69</v>
      </c>
      <c r="BLR184" t="s">
        <v>69</v>
      </c>
      <c r="BMR184" t="s">
        <v>7098</v>
      </c>
      <c r="BMS184" t="s">
        <v>6806</v>
      </c>
      <c r="BMU184" t="s">
        <v>69</v>
      </c>
      <c r="BMV184" t="s">
        <v>69</v>
      </c>
      <c r="BMW184" t="s">
        <v>69</v>
      </c>
      <c r="BMX184" t="s">
        <v>2808</v>
      </c>
      <c r="BMY184" t="s">
        <v>2808</v>
      </c>
      <c r="BMZ184" t="s">
        <v>69</v>
      </c>
      <c r="BND184" t="s">
        <v>7099</v>
      </c>
      <c r="BNE184" t="s">
        <v>6751</v>
      </c>
      <c r="BNJ184" s="30">
        <v>41061</v>
      </c>
      <c r="BNK184" s="30">
        <v>41061</v>
      </c>
      <c r="BNP184" s="29">
        <v>0.5</v>
      </c>
      <c r="BNQ184" s="29">
        <v>0.5</v>
      </c>
      <c r="CGX184" t="s">
        <v>6597</v>
      </c>
      <c r="CGY184">
        <v>7</v>
      </c>
      <c r="CGZ184" t="s">
        <v>6598</v>
      </c>
      <c r="CHA184">
        <v>6943040</v>
      </c>
    </row>
    <row r="185" spans="1:9 1113:1985 2234:2237" x14ac:dyDescent="0.3">
      <c r="A185" t="s">
        <v>7100</v>
      </c>
      <c r="B185" t="s">
        <v>6696</v>
      </c>
      <c r="C185">
        <v>0</v>
      </c>
      <c r="E185" t="s">
        <v>6813</v>
      </c>
      <c r="F185" s="30">
        <v>41551</v>
      </c>
      <c r="G185" t="s">
        <v>6591</v>
      </c>
      <c r="H185" t="s">
        <v>6854</v>
      </c>
      <c r="I185" t="s">
        <v>5079</v>
      </c>
      <c r="APU185" t="s">
        <v>6593</v>
      </c>
      <c r="APV185" t="s">
        <v>6601</v>
      </c>
      <c r="APW185" t="s">
        <v>69</v>
      </c>
      <c r="APX185" t="s">
        <v>2808</v>
      </c>
      <c r="APY185" t="s">
        <v>69</v>
      </c>
      <c r="APZ185" t="s">
        <v>69</v>
      </c>
      <c r="AQA185" t="s">
        <v>69</v>
      </c>
      <c r="AQB185">
        <v>23</v>
      </c>
      <c r="AQC185" t="s">
        <v>22</v>
      </c>
      <c r="AQD185" t="s">
        <v>22</v>
      </c>
      <c r="AQE185" t="s">
        <v>247</v>
      </c>
      <c r="ATA185" t="s">
        <v>21</v>
      </c>
      <c r="ATB185" t="s">
        <v>7101</v>
      </c>
      <c r="ATC185" t="s">
        <v>22</v>
      </c>
      <c r="ATE185" t="s">
        <v>22</v>
      </c>
      <c r="ATG185" t="s">
        <v>6618</v>
      </c>
      <c r="ATH185" t="s">
        <v>69</v>
      </c>
      <c r="ATI185" t="s">
        <v>69</v>
      </c>
      <c r="ATJ185" t="s">
        <v>69</v>
      </c>
      <c r="ATK185" t="s">
        <v>69</v>
      </c>
      <c r="ATL185" t="s">
        <v>69</v>
      </c>
      <c r="ATM185" t="s">
        <v>2808</v>
      </c>
      <c r="AUG185">
        <v>995</v>
      </c>
      <c r="AUH185" t="s">
        <v>69</v>
      </c>
      <c r="AUI185" t="s">
        <v>69</v>
      </c>
      <c r="AUJ185" t="s">
        <v>69</v>
      </c>
      <c r="AUK185" t="s">
        <v>69</v>
      </c>
      <c r="AUL185" t="s">
        <v>69</v>
      </c>
      <c r="AUM185" t="s">
        <v>69</v>
      </c>
      <c r="AUN185" t="s">
        <v>69</v>
      </c>
      <c r="AUO185" t="s">
        <v>69</v>
      </c>
      <c r="AUP185" t="s">
        <v>69</v>
      </c>
      <c r="AUQ185" t="s">
        <v>2808</v>
      </c>
      <c r="AUR185" t="s">
        <v>7102</v>
      </c>
      <c r="AUS185" t="s">
        <v>69</v>
      </c>
      <c r="AUT185">
        <v>995</v>
      </c>
      <c r="AUU185" t="s">
        <v>69</v>
      </c>
      <c r="AUV185" t="s">
        <v>69</v>
      </c>
      <c r="AUW185" t="s">
        <v>69</v>
      </c>
      <c r="AUX185" t="s">
        <v>69</v>
      </c>
      <c r="AUY185" t="s">
        <v>69</v>
      </c>
      <c r="AUZ185" t="s">
        <v>69</v>
      </c>
      <c r="AVA185" t="s">
        <v>2808</v>
      </c>
      <c r="AVB185" t="s">
        <v>7103</v>
      </c>
      <c r="AVC185" t="s">
        <v>69</v>
      </c>
      <c r="AVE185" t="s">
        <v>22</v>
      </c>
      <c r="BJZ185" t="s">
        <v>6711</v>
      </c>
      <c r="BKB185" t="s">
        <v>2808</v>
      </c>
      <c r="BKC185" t="s">
        <v>2808</v>
      </c>
      <c r="BKD185" t="s">
        <v>2808</v>
      </c>
      <c r="BKE185" t="s">
        <v>2808</v>
      </c>
      <c r="BKF185" t="s">
        <v>69</v>
      </c>
      <c r="BKG185" t="s">
        <v>69</v>
      </c>
      <c r="BKH185" t="s">
        <v>69</v>
      </c>
      <c r="BKI185" t="s">
        <v>69</v>
      </c>
      <c r="BKJ185">
        <v>80</v>
      </c>
      <c r="BKK185">
        <v>100</v>
      </c>
      <c r="BKL185">
        <v>60</v>
      </c>
      <c r="BKM185">
        <v>20</v>
      </c>
      <c r="BKN185">
        <v>36</v>
      </c>
      <c r="BKR185" t="s">
        <v>7101</v>
      </c>
      <c r="BKS185" t="s">
        <v>7101</v>
      </c>
      <c r="BKT185" t="s">
        <v>7101</v>
      </c>
      <c r="BKU185" t="s">
        <v>7101</v>
      </c>
      <c r="BKV185" t="s">
        <v>7101</v>
      </c>
      <c r="BLK185" t="s">
        <v>69</v>
      </c>
      <c r="BLL185" t="s">
        <v>69</v>
      </c>
      <c r="BLM185" t="s">
        <v>69</v>
      </c>
      <c r="BLN185" t="s">
        <v>69</v>
      </c>
      <c r="BLO185" t="s">
        <v>69</v>
      </c>
      <c r="BLP185" t="s">
        <v>69</v>
      </c>
      <c r="BLQ185" t="s">
        <v>69</v>
      </c>
      <c r="BLR185" t="s">
        <v>69</v>
      </c>
      <c r="BLS185">
        <v>24.1</v>
      </c>
      <c r="BLT185">
        <v>18</v>
      </c>
      <c r="BMA185" t="s">
        <v>7101</v>
      </c>
      <c r="BMB185" t="s">
        <v>7101</v>
      </c>
      <c r="BMR185" t="s">
        <v>7104</v>
      </c>
      <c r="BMU185" t="s">
        <v>69</v>
      </c>
      <c r="BMV185" t="s">
        <v>69</v>
      </c>
      <c r="BMW185" t="s">
        <v>69</v>
      </c>
      <c r="BMX185" t="s">
        <v>2808</v>
      </c>
      <c r="BMY185" t="s">
        <v>69</v>
      </c>
      <c r="BMZ185" t="s">
        <v>69</v>
      </c>
      <c r="BND185" t="s">
        <v>6747</v>
      </c>
      <c r="BNJ185" t="s">
        <v>7101</v>
      </c>
      <c r="BNP185" s="29">
        <v>0.4375</v>
      </c>
      <c r="CGX185" t="s">
        <v>6597</v>
      </c>
      <c r="CGY185">
        <v>8</v>
      </c>
      <c r="CGZ185" t="s">
        <v>6598</v>
      </c>
      <c r="CHA185">
        <v>6943040</v>
      </c>
    </row>
    <row r="186" spans="1:9 1113:1985 2234:2237" x14ac:dyDescent="0.3">
      <c r="A186" t="s">
        <v>7105</v>
      </c>
      <c r="B186" t="s">
        <v>6696</v>
      </c>
      <c r="C186">
        <v>0</v>
      </c>
      <c r="E186" t="s">
        <v>6813</v>
      </c>
      <c r="F186" s="30">
        <v>41551</v>
      </c>
      <c r="G186" t="s">
        <v>6591</v>
      </c>
      <c r="H186" t="s">
        <v>6854</v>
      </c>
      <c r="I186" t="s">
        <v>5079</v>
      </c>
      <c r="APU186" t="s">
        <v>6593</v>
      </c>
      <c r="APV186" t="s">
        <v>6601</v>
      </c>
      <c r="APW186" t="s">
        <v>69</v>
      </c>
      <c r="APX186" t="s">
        <v>2808</v>
      </c>
      <c r="APY186" t="s">
        <v>69</v>
      </c>
      <c r="APZ186" t="s">
        <v>69</v>
      </c>
      <c r="AQA186" t="s">
        <v>69</v>
      </c>
      <c r="AQB186">
        <v>33</v>
      </c>
      <c r="AQC186" t="s">
        <v>236</v>
      </c>
      <c r="AQD186" t="s">
        <v>240</v>
      </c>
      <c r="AQE186" t="s">
        <v>247</v>
      </c>
      <c r="ATA186" t="s">
        <v>22</v>
      </c>
      <c r="ATC186" t="s">
        <v>22</v>
      </c>
      <c r="ATE186" t="s">
        <v>22</v>
      </c>
      <c r="ATG186" t="s">
        <v>6618</v>
      </c>
      <c r="ATH186" t="s">
        <v>69</v>
      </c>
      <c r="ATI186" t="s">
        <v>69</v>
      </c>
      <c r="ATJ186" t="s">
        <v>69</v>
      </c>
      <c r="ATK186" t="s">
        <v>69</v>
      </c>
      <c r="ATL186" t="s">
        <v>69</v>
      </c>
      <c r="ATM186" t="s">
        <v>2808</v>
      </c>
      <c r="AUG186" t="s">
        <v>6618</v>
      </c>
      <c r="AUH186" t="s">
        <v>69</v>
      </c>
      <c r="AUI186" t="s">
        <v>69</v>
      </c>
      <c r="AUJ186" t="s">
        <v>69</v>
      </c>
      <c r="AUK186" t="s">
        <v>69</v>
      </c>
      <c r="AUL186" t="s">
        <v>69</v>
      </c>
      <c r="AUM186" t="s">
        <v>69</v>
      </c>
      <c r="AUN186" t="s">
        <v>69</v>
      </c>
      <c r="AUO186" t="s">
        <v>69</v>
      </c>
      <c r="AUP186" t="s">
        <v>69</v>
      </c>
      <c r="AUQ186" t="s">
        <v>69</v>
      </c>
      <c r="AUS186" t="s">
        <v>2808</v>
      </c>
      <c r="AUT186" t="s">
        <v>6618</v>
      </c>
      <c r="AUU186" t="s">
        <v>69</v>
      </c>
      <c r="AUV186" t="s">
        <v>69</v>
      </c>
      <c r="AUW186" t="s">
        <v>69</v>
      </c>
      <c r="AUX186" t="s">
        <v>69</v>
      </c>
      <c r="AUY186" t="s">
        <v>69</v>
      </c>
      <c r="AUZ186" t="s">
        <v>69</v>
      </c>
      <c r="AVA186" t="s">
        <v>69</v>
      </c>
      <c r="AVC186" t="s">
        <v>2808</v>
      </c>
      <c r="AVE186" t="s">
        <v>22</v>
      </c>
      <c r="BJZ186" t="s">
        <v>6755</v>
      </c>
      <c r="BKB186" t="s">
        <v>69</v>
      </c>
      <c r="BKC186" t="s">
        <v>69</v>
      </c>
      <c r="BKD186" t="s">
        <v>69</v>
      </c>
      <c r="BKE186" t="s">
        <v>69</v>
      </c>
      <c r="BKF186" t="s">
        <v>69</v>
      </c>
      <c r="BKG186" t="s">
        <v>69</v>
      </c>
      <c r="BKH186" t="s">
        <v>69</v>
      </c>
      <c r="BKI186" t="s">
        <v>69</v>
      </c>
      <c r="BLK186" t="s">
        <v>69</v>
      </c>
      <c r="BLL186" t="s">
        <v>69</v>
      </c>
      <c r="BLM186" t="s">
        <v>69</v>
      </c>
      <c r="BLN186" t="s">
        <v>69</v>
      </c>
      <c r="BLO186" t="s">
        <v>69</v>
      </c>
      <c r="BLP186" t="s">
        <v>69</v>
      </c>
      <c r="BLQ186" t="s">
        <v>69</v>
      </c>
      <c r="BLR186" t="s">
        <v>69</v>
      </c>
      <c r="BMU186" t="s">
        <v>69</v>
      </c>
      <c r="BMV186" t="s">
        <v>69</v>
      </c>
      <c r="BMW186" t="s">
        <v>69</v>
      </c>
      <c r="BMX186" t="s">
        <v>69</v>
      </c>
      <c r="BMY186" t="s">
        <v>69</v>
      </c>
      <c r="BMZ186" t="s">
        <v>69</v>
      </c>
      <c r="CGX186" t="s">
        <v>6597</v>
      </c>
      <c r="CGY186">
        <v>9</v>
      </c>
      <c r="CGZ186" t="s">
        <v>6598</v>
      </c>
      <c r="CHA186">
        <v>6943040</v>
      </c>
    </row>
    <row r="187" spans="1:9 1113:1985 2234:2237" x14ac:dyDescent="0.3">
      <c r="A187" t="s">
        <v>7106</v>
      </c>
      <c r="B187" t="s">
        <v>6696</v>
      </c>
      <c r="C187">
        <v>0</v>
      </c>
      <c r="E187" t="s">
        <v>6813</v>
      </c>
      <c r="F187" s="30">
        <v>41551</v>
      </c>
      <c r="G187" t="s">
        <v>6591</v>
      </c>
      <c r="H187" t="s">
        <v>6854</v>
      </c>
      <c r="I187" t="s">
        <v>5079</v>
      </c>
      <c r="APU187" t="s">
        <v>6593</v>
      </c>
      <c r="APV187" t="s">
        <v>6601</v>
      </c>
      <c r="APW187" t="s">
        <v>69</v>
      </c>
      <c r="APX187" t="s">
        <v>2808</v>
      </c>
      <c r="APY187" t="s">
        <v>69</v>
      </c>
      <c r="APZ187" t="s">
        <v>69</v>
      </c>
      <c r="AQA187" t="s">
        <v>69</v>
      </c>
      <c r="AQB187">
        <v>18</v>
      </c>
      <c r="AQC187" t="s">
        <v>22</v>
      </c>
      <c r="AQD187" t="s">
        <v>22</v>
      </c>
      <c r="AQE187" t="s">
        <v>22</v>
      </c>
      <c r="ATA187" t="s">
        <v>21</v>
      </c>
      <c r="ATB187" s="30">
        <v>40850</v>
      </c>
      <c r="ATC187" t="s">
        <v>27</v>
      </c>
      <c r="ATD187" s="29">
        <v>0.41666666666666669</v>
      </c>
      <c r="ATE187" t="s">
        <v>254</v>
      </c>
      <c r="ATF187">
        <v>6</v>
      </c>
      <c r="ATG187" t="s">
        <v>6595</v>
      </c>
      <c r="ATH187" t="s">
        <v>69</v>
      </c>
      <c r="ATI187" t="s">
        <v>69</v>
      </c>
      <c r="ATJ187" t="s">
        <v>69</v>
      </c>
      <c r="ATK187" t="s">
        <v>69</v>
      </c>
      <c r="ATL187" t="s">
        <v>2808</v>
      </c>
      <c r="ATM187" t="s">
        <v>69</v>
      </c>
      <c r="AUG187">
        <v>1</v>
      </c>
      <c r="AUH187" t="s">
        <v>2808</v>
      </c>
      <c r="AUI187" t="s">
        <v>69</v>
      </c>
      <c r="AUJ187" t="s">
        <v>69</v>
      </c>
      <c r="AUK187" t="s">
        <v>69</v>
      </c>
      <c r="AUL187" t="s">
        <v>69</v>
      </c>
      <c r="AUM187" t="s">
        <v>69</v>
      </c>
      <c r="AUN187" t="s">
        <v>69</v>
      </c>
      <c r="AUO187" t="s">
        <v>69</v>
      </c>
      <c r="AUP187" t="s">
        <v>69</v>
      </c>
      <c r="AUQ187" t="s">
        <v>69</v>
      </c>
      <c r="AUS187" t="s">
        <v>69</v>
      </c>
      <c r="AUT187">
        <v>2</v>
      </c>
      <c r="AUU187" t="s">
        <v>69</v>
      </c>
      <c r="AUV187" t="s">
        <v>2808</v>
      </c>
      <c r="AUW187" t="s">
        <v>69</v>
      </c>
      <c r="AUX187" t="s">
        <v>69</v>
      </c>
      <c r="AUY187" t="s">
        <v>69</v>
      </c>
      <c r="AUZ187" t="s">
        <v>69</v>
      </c>
      <c r="AVA187" t="s">
        <v>69</v>
      </c>
      <c r="AVC187" t="s">
        <v>69</v>
      </c>
      <c r="AVE187" t="s">
        <v>273</v>
      </c>
      <c r="AVO187" t="s">
        <v>12</v>
      </c>
      <c r="AVP187" t="s">
        <v>7069</v>
      </c>
      <c r="AVQ187" t="s">
        <v>27</v>
      </c>
      <c r="AVR187" s="29">
        <v>0.60138888888888886</v>
      </c>
      <c r="BJZ187" t="s">
        <v>6879</v>
      </c>
      <c r="BKB187" t="s">
        <v>69</v>
      </c>
      <c r="BKC187" t="s">
        <v>69</v>
      </c>
      <c r="BKD187" t="s">
        <v>69</v>
      </c>
      <c r="BKE187" t="s">
        <v>69</v>
      </c>
      <c r="BKF187" t="s">
        <v>69</v>
      </c>
      <c r="BKG187" t="s">
        <v>69</v>
      </c>
      <c r="BKH187" t="s">
        <v>69</v>
      </c>
      <c r="BKI187" t="s">
        <v>69</v>
      </c>
      <c r="BKJ187">
        <v>70</v>
      </c>
      <c r="BKK187">
        <v>110</v>
      </c>
      <c r="BKL187">
        <v>60</v>
      </c>
      <c r="BKM187">
        <v>24</v>
      </c>
      <c r="BKN187">
        <v>36.5</v>
      </c>
      <c r="BKR187" s="30">
        <v>40850</v>
      </c>
      <c r="BKS187" s="30">
        <v>40850</v>
      </c>
      <c r="BKT187" s="30">
        <v>40850</v>
      </c>
      <c r="BKU187" s="30">
        <v>40850</v>
      </c>
      <c r="BKV187" s="30">
        <v>40850</v>
      </c>
      <c r="BKZ187" s="29">
        <v>0.41666666666666669</v>
      </c>
      <c r="BLA187" s="29">
        <v>0.41666666666666669</v>
      </c>
      <c r="BLB187" s="29">
        <v>0.41666666666666669</v>
      </c>
      <c r="BLC187" s="29">
        <v>0.41666666666666669</v>
      </c>
      <c r="BLD187" s="29">
        <v>0.41666666666666669</v>
      </c>
      <c r="BLK187" t="s">
        <v>69</v>
      </c>
      <c r="BLL187" t="s">
        <v>69</v>
      </c>
      <c r="BLM187" t="s">
        <v>69</v>
      </c>
      <c r="BLN187" t="s">
        <v>69</v>
      </c>
      <c r="BLO187" t="s">
        <v>69</v>
      </c>
      <c r="BLP187" t="s">
        <v>69</v>
      </c>
      <c r="BLQ187" t="s">
        <v>69</v>
      </c>
      <c r="BLR187" t="s">
        <v>69</v>
      </c>
      <c r="BLS187">
        <v>36</v>
      </c>
      <c r="BLT187">
        <v>12.6</v>
      </c>
      <c r="BMA187" s="30">
        <v>40850</v>
      </c>
      <c r="BMB187" s="30">
        <v>40850</v>
      </c>
      <c r="BMR187" t="s">
        <v>7065</v>
      </c>
      <c r="BMS187" t="s">
        <v>7107</v>
      </c>
      <c r="BMT187" t="s">
        <v>6715</v>
      </c>
      <c r="BMU187" t="s">
        <v>69</v>
      </c>
      <c r="BMV187" t="s">
        <v>69</v>
      </c>
      <c r="BMW187" t="s">
        <v>69</v>
      </c>
      <c r="BMX187" t="s">
        <v>2808</v>
      </c>
      <c r="BMY187" t="s">
        <v>2808</v>
      </c>
      <c r="BMZ187" t="s">
        <v>2808</v>
      </c>
      <c r="BND187" t="s">
        <v>7108</v>
      </c>
      <c r="BNE187" t="s">
        <v>7109</v>
      </c>
      <c r="BNF187" t="s">
        <v>6747</v>
      </c>
      <c r="BNJ187" s="30">
        <v>40850</v>
      </c>
      <c r="BNK187" s="30">
        <v>40850</v>
      </c>
      <c r="BNL187" s="30">
        <v>40850</v>
      </c>
      <c r="BNP187" s="29">
        <v>0.91666666666666663</v>
      </c>
      <c r="BNQ187" s="29">
        <v>0.91666666666666663</v>
      </c>
      <c r="BNR187" s="29">
        <v>0.91666666666666663</v>
      </c>
      <c r="CGX187" t="s">
        <v>6597</v>
      </c>
      <c r="CGY187">
        <v>10</v>
      </c>
      <c r="CGZ187" t="s">
        <v>6598</v>
      </c>
      <c r="CHA187">
        <v>6943040</v>
      </c>
    </row>
    <row r="188" spans="1:9 1113:1985 2234:2237" x14ac:dyDescent="0.3">
      <c r="A188" t="s">
        <v>7110</v>
      </c>
      <c r="B188" t="s">
        <v>6696</v>
      </c>
      <c r="C188">
        <v>0</v>
      </c>
      <c r="E188" t="s">
        <v>6813</v>
      </c>
      <c r="F188" s="30">
        <v>41551</v>
      </c>
      <c r="G188" t="s">
        <v>6591</v>
      </c>
      <c r="H188" t="s">
        <v>7111</v>
      </c>
      <c r="I188" t="s">
        <v>5079</v>
      </c>
      <c r="APU188" t="s">
        <v>6593</v>
      </c>
      <c r="APV188" t="s">
        <v>6601</v>
      </c>
      <c r="APW188" t="s">
        <v>69</v>
      </c>
      <c r="APX188" t="s">
        <v>2808</v>
      </c>
      <c r="APY188" t="s">
        <v>69</v>
      </c>
      <c r="APZ188" t="s">
        <v>69</v>
      </c>
      <c r="AQA188" t="s">
        <v>69</v>
      </c>
      <c r="AQB188">
        <v>30</v>
      </c>
      <c r="AQC188" t="s">
        <v>237</v>
      </c>
      <c r="AQD188" t="s">
        <v>220</v>
      </c>
      <c r="AQE188" t="s">
        <v>246</v>
      </c>
      <c r="ATA188" t="s">
        <v>21</v>
      </c>
      <c r="ATB188" t="s">
        <v>7112</v>
      </c>
      <c r="ATC188" t="s">
        <v>22</v>
      </c>
      <c r="ATE188" t="s">
        <v>22</v>
      </c>
      <c r="ATG188" t="s">
        <v>6618</v>
      </c>
      <c r="ATH188" t="s">
        <v>69</v>
      </c>
      <c r="ATI188" t="s">
        <v>69</v>
      </c>
      <c r="ATJ188" t="s">
        <v>69</v>
      </c>
      <c r="ATK188" t="s">
        <v>69</v>
      </c>
      <c r="ATL188" t="s">
        <v>69</v>
      </c>
      <c r="ATM188" t="s">
        <v>2808</v>
      </c>
      <c r="AUG188" t="s">
        <v>6618</v>
      </c>
      <c r="AUH188" t="s">
        <v>69</v>
      </c>
      <c r="AUI188" t="s">
        <v>69</v>
      </c>
      <c r="AUJ188" t="s">
        <v>69</v>
      </c>
      <c r="AUK188" t="s">
        <v>69</v>
      </c>
      <c r="AUL188" t="s">
        <v>69</v>
      </c>
      <c r="AUM188" t="s">
        <v>69</v>
      </c>
      <c r="AUN188" t="s">
        <v>69</v>
      </c>
      <c r="AUO188" t="s">
        <v>69</v>
      </c>
      <c r="AUP188" t="s">
        <v>69</v>
      </c>
      <c r="AUQ188" t="s">
        <v>69</v>
      </c>
      <c r="AUS188" t="s">
        <v>2808</v>
      </c>
      <c r="AUT188" t="s">
        <v>6618</v>
      </c>
      <c r="AUU188" t="s">
        <v>69</v>
      </c>
      <c r="AUV188" t="s">
        <v>69</v>
      </c>
      <c r="AUW188" t="s">
        <v>69</v>
      </c>
      <c r="AUX188" t="s">
        <v>69</v>
      </c>
      <c r="AUY188" t="s">
        <v>69</v>
      </c>
      <c r="AUZ188" t="s">
        <v>69</v>
      </c>
      <c r="AVA188" t="s">
        <v>69</v>
      </c>
      <c r="AVC188" t="s">
        <v>2808</v>
      </c>
      <c r="AVE188" t="s">
        <v>22</v>
      </c>
      <c r="BJZ188" t="s">
        <v>6711</v>
      </c>
      <c r="BKB188" t="s">
        <v>69</v>
      </c>
      <c r="BKC188" t="s">
        <v>69</v>
      </c>
      <c r="BKD188" t="s">
        <v>69</v>
      </c>
      <c r="BKE188" t="s">
        <v>69</v>
      </c>
      <c r="BKF188" t="s">
        <v>69</v>
      </c>
      <c r="BKG188" t="s">
        <v>69</v>
      </c>
      <c r="BKH188" t="s">
        <v>69</v>
      </c>
      <c r="BKI188" t="s">
        <v>69</v>
      </c>
      <c r="BLK188" t="s">
        <v>69</v>
      </c>
      <c r="BLL188" t="s">
        <v>69</v>
      </c>
      <c r="BLM188" t="s">
        <v>69</v>
      </c>
      <c r="BLN188" t="s">
        <v>69</v>
      </c>
      <c r="BLO188" t="s">
        <v>69</v>
      </c>
      <c r="BLP188" t="s">
        <v>69</v>
      </c>
      <c r="BLQ188" t="s">
        <v>69</v>
      </c>
      <c r="BLR188" t="s">
        <v>69</v>
      </c>
      <c r="BMU188" t="s">
        <v>69</v>
      </c>
      <c r="BMV188" t="s">
        <v>69</v>
      </c>
      <c r="BMW188" t="s">
        <v>69</v>
      </c>
      <c r="BMX188" t="s">
        <v>69</v>
      </c>
      <c r="BMY188" t="s">
        <v>69</v>
      </c>
      <c r="BMZ188" t="s">
        <v>69</v>
      </c>
      <c r="CGX188" t="s">
        <v>6597</v>
      </c>
      <c r="CGY188">
        <v>11</v>
      </c>
      <c r="CGZ188" t="s">
        <v>6598</v>
      </c>
      <c r="CHA188">
        <v>6943040</v>
      </c>
    </row>
    <row r="189" spans="1:9 1113:1985 2234:2237" x14ac:dyDescent="0.3">
      <c r="A189" t="s">
        <v>7113</v>
      </c>
      <c r="B189" t="s">
        <v>6696</v>
      </c>
      <c r="C189">
        <v>0</v>
      </c>
      <c r="E189" t="s">
        <v>6813</v>
      </c>
      <c r="F189" s="30">
        <v>41551</v>
      </c>
      <c r="G189" t="s">
        <v>6591</v>
      </c>
      <c r="H189" t="s">
        <v>6854</v>
      </c>
      <c r="I189" t="s">
        <v>5079</v>
      </c>
      <c r="APU189" t="s">
        <v>6593</v>
      </c>
      <c r="APV189" t="s">
        <v>6601</v>
      </c>
      <c r="APW189" t="s">
        <v>69</v>
      </c>
      <c r="APX189" t="s">
        <v>2808</v>
      </c>
      <c r="APY189" t="s">
        <v>69</v>
      </c>
      <c r="APZ189" t="s">
        <v>69</v>
      </c>
      <c r="AQA189" t="s">
        <v>69</v>
      </c>
      <c r="AQB189">
        <v>27</v>
      </c>
      <c r="AQC189" t="s">
        <v>236</v>
      </c>
      <c r="AQD189" t="s">
        <v>243</v>
      </c>
      <c r="AQE189" t="s">
        <v>246</v>
      </c>
      <c r="ATA189" t="s">
        <v>21</v>
      </c>
      <c r="ATB189" t="s">
        <v>7114</v>
      </c>
      <c r="ATC189" t="s">
        <v>27</v>
      </c>
      <c r="ATD189" s="29">
        <v>0.79861111111111116</v>
      </c>
      <c r="ATE189" t="s">
        <v>254</v>
      </c>
      <c r="ATF189">
        <v>18</v>
      </c>
      <c r="ATG189" t="s">
        <v>6618</v>
      </c>
      <c r="ATH189" t="s">
        <v>69</v>
      </c>
      <c r="ATI189" t="s">
        <v>69</v>
      </c>
      <c r="ATJ189" t="s">
        <v>69</v>
      </c>
      <c r="ATK189" t="s">
        <v>69</v>
      </c>
      <c r="ATL189" t="s">
        <v>69</v>
      </c>
      <c r="ATM189" t="s">
        <v>2808</v>
      </c>
      <c r="AUG189">
        <v>995</v>
      </c>
      <c r="AUH189" t="s">
        <v>69</v>
      </c>
      <c r="AUI189" t="s">
        <v>69</v>
      </c>
      <c r="AUJ189" t="s">
        <v>69</v>
      </c>
      <c r="AUK189" t="s">
        <v>69</v>
      </c>
      <c r="AUL189" t="s">
        <v>69</v>
      </c>
      <c r="AUM189" t="s">
        <v>69</v>
      </c>
      <c r="AUN189" t="s">
        <v>69</v>
      </c>
      <c r="AUO189" t="s">
        <v>69</v>
      </c>
      <c r="AUP189" t="s">
        <v>69</v>
      </c>
      <c r="AUQ189" t="s">
        <v>2808</v>
      </c>
      <c r="AUR189" t="s">
        <v>7115</v>
      </c>
      <c r="AUS189" t="s">
        <v>69</v>
      </c>
      <c r="AUT189" t="s">
        <v>6618</v>
      </c>
      <c r="AUU189" t="s">
        <v>69</v>
      </c>
      <c r="AUV189" t="s">
        <v>69</v>
      </c>
      <c r="AUW189" t="s">
        <v>69</v>
      </c>
      <c r="AUX189" t="s">
        <v>69</v>
      </c>
      <c r="AUY189" t="s">
        <v>69</v>
      </c>
      <c r="AUZ189" t="s">
        <v>69</v>
      </c>
      <c r="AVA189" t="s">
        <v>69</v>
      </c>
      <c r="AVC189" t="s">
        <v>2808</v>
      </c>
      <c r="AVE189" t="s">
        <v>274</v>
      </c>
      <c r="AVG189">
        <v>99</v>
      </c>
      <c r="AVH189" t="s">
        <v>69</v>
      </c>
      <c r="AVI189" t="s">
        <v>69</v>
      </c>
      <c r="AVJ189" t="s">
        <v>69</v>
      </c>
      <c r="AVK189" t="s">
        <v>69</v>
      </c>
      <c r="AVL189" t="s">
        <v>2808</v>
      </c>
      <c r="AVM189" t="s">
        <v>7116</v>
      </c>
      <c r="AVN189" t="s">
        <v>69</v>
      </c>
      <c r="BJZ189" t="s">
        <v>6711</v>
      </c>
      <c r="BKB189" t="s">
        <v>2808</v>
      </c>
      <c r="BKC189" t="s">
        <v>2808</v>
      </c>
      <c r="BKD189" t="s">
        <v>2808</v>
      </c>
      <c r="BKE189" t="s">
        <v>2808</v>
      </c>
      <c r="BKF189" t="s">
        <v>2808</v>
      </c>
      <c r="BKG189" t="s">
        <v>69</v>
      </c>
      <c r="BKH189" t="s">
        <v>69</v>
      </c>
      <c r="BKI189" t="s">
        <v>69</v>
      </c>
      <c r="BKJ189">
        <v>74</v>
      </c>
      <c r="BKK189">
        <v>120</v>
      </c>
      <c r="BKL189">
        <v>80</v>
      </c>
      <c r="BKM189">
        <v>20</v>
      </c>
      <c r="BKN189">
        <v>36.799999999999997</v>
      </c>
      <c r="BKR189" t="s">
        <v>7114</v>
      </c>
      <c r="BKS189" t="s">
        <v>7114</v>
      </c>
      <c r="BKT189" t="s">
        <v>7114</v>
      </c>
      <c r="BKU189" t="s">
        <v>7114</v>
      </c>
      <c r="BKV189" t="s">
        <v>7114</v>
      </c>
      <c r="BLK189" t="s">
        <v>69</v>
      </c>
      <c r="BLL189" t="s">
        <v>69</v>
      </c>
      <c r="BLM189" t="s">
        <v>69</v>
      </c>
      <c r="BLN189" t="s">
        <v>2808</v>
      </c>
      <c r="BLO189" t="s">
        <v>69</v>
      </c>
      <c r="BLP189" t="s">
        <v>69</v>
      </c>
      <c r="BLQ189" t="s">
        <v>69</v>
      </c>
      <c r="BLR189" t="s">
        <v>69</v>
      </c>
      <c r="BLV189" t="s">
        <v>7117</v>
      </c>
      <c r="BMD189" t="s">
        <v>7114</v>
      </c>
      <c r="BMQ189" t="s">
        <v>7118</v>
      </c>
      <c r="BMR189" t="s">
        <v>6965</v>
      </c>
      <c r="BMS189" t="s">
        <v>7119</v>
      </c>
      <c r="BMT189" t="s">
        <v>7120</v>
      </c>
      <c r="BMU189" t="s">
        <v>69</v>
      </c>
      <c r="BMV189" t="s">
        <v>69</v>
      </c>
      <c r="BMW189" t="s">
        <v>2808</v>
      </c>
      <c r="BMX189" t="s">
        <v>2808</v>
      </c>
      <c r="BMY189" t="s">
        <v>2808</v>
      </c>
      <c r="BMZ189" t="s">
        <v>2808</v>
      </c>
      <c r="BNC189">
        <v>1</v>
      </c>
      <c r="BND189" t="s">
        <v>7121</v>
      </c>
      <c r="BNE189" t="s">
        <v>7095</v>
      </c>
      <c r="BNF189" t="s">
        <v>7122</v>
      </c>
      <c r="BNG189" t="s">
        <v>7114</v>
      </c>
      <c r="BNI189" t="s">
        <v>7114</v>
      </c>
      <c r="BNJ189" t="s">
        <v>7114</v>
      </c>
      <c r="BNK189" t="s">
        <v>7114</v>
      </c>
      <c r="BNL189" t="s">
        <v>7114</v>
      </c>
      <c r="BNO189" s="29">
        <v>0.25</v>
      </c>
      <c r="BNP189" s="29">
        <v>0.5</v>
      </c>
      <c r="BNQ189" s="29">
        <v>0.5</v>
      </c>
      <c r="BNR189" s="29">
        <v>0.75</v>
      </c>
      <c r="CGX189" t="s">
        <v>6597</v>
      </c>
      <c r="CGY189">
        <v>12</v>
      </c>
      <c r="CGZ189" t="s">
        <v>6598</v>
      </c>
      <c r="CHA189">
        <v>6943040</v>
      </c>
    </row>
    <row r="190" spans="1:9 1113:1985 2234:2237" x14ac:dyDescent="0.3">
      <c r="A190" t="s">
        <v>7123</v>
      </c>
      <c r="B190" t="s">
        <v>6696</v>
      </c>
      <c r="C190">
        <v>0</v>
      </c>
      <c r="E190" t="s">
        <v>6813</v>
      </c>
      <c r="F190" s="30">
        <v>41551</v>
      </c>
      <c r="G190" t="s">
        <v>6591</v>
      </c>
      <c r="H190" t="s">
        <v>6697</v>
      </c>
      <c r="I190" t="s">
        <v>5079</v>
      </c>
      <c r="APU190" t="s">
        <v>6593</v>
      </c>
      <c r="APV190" t="s">
        <v>6594</v>
      </c>
      <c r="APW190" t="s">
        <v>69</v>
      </c>
      <c r="APX190" t="s">
        <v>69</v>
      </c>
      <c r="APY190" t="s">
        <v>2808</v>
      </c>
      <c r="APZ190" t="s">
        <v>69</v>
      </c>
      <c r="AQA190" t="s">
        <v>69</v>
      </c>
      <c r="AQB190">
        <v>29</v>
      </c>
      <c r="AQC190" t="s">
        <v>236</v>
      </c>
      <c r="AQD190" t="s">
        <v>240</v>
      </c>
      <c r="AQE190" t="s">
        <v>247</v>
      </c>
      <c r="AVW190" t="s">
        <v>21</v>
      </c>
      <c r="AVX190" s="30">
        <v>41160</v>
      </c>
      <c r="AVY190" t="s">
        <v>27</v>
      </c>
      <c r="AVZ190" s="29">
        <v>0.4861111111111111</v>
      </c>
      <c r="AWA190" t="s">
        <v>254</v>
      </c>
      <c r="AWB190">
        <v>40</v>
      </c>
      <c r="AWC190" t="s">
        <v>6618</v>
      </c>
      <c r="AWD190" t="s">
        <v>69</v>
      </c>
      <c r="AWE190" t="s">
        <v>69</v>
      </c>
      <c r="AWF190" t="s">
        <v>69</v>
      </c>
      <c r="AWG190" t="s">
        <v>69</v>
      </c>
      <c r="AWH190" t="s">
        <v>69</v>
      </c>
      <c r="AWI190" t="s">
        <v>2808</v>
      </c>
      <c r="AXE190" t="s">
        <v>349</v>
      </c>
      <c r="AXG190" t="s">
        <v>273</v>
      </c>
      <c r="AXR190" t="s">
        <v>12</v>
      </c>
      <c r="AXS190" t="s">
        <v>7124</v>
      </c>
      <c r="AXT190" t="s">
        <v>22</v>
      </c>
      <c r="BRI190" t="s">
        <v>6722</v>
      </c>
      <c r="BRN190" t="s">
        <v>2808</v>
      </c>
      <c r="BRO190" t="s">
        <v>2808</v>
      </c>
      <c r="BRP190" t="s">
        <v>2808</v>
      </c>
      <c r="BRQ190" t="s">
        <v>2808</v>
      </c>
      <c r="BRR190" t="s">
        <v>2808</v>
      </c>
      <c r="BRS190" t="s">
        <v>2808</v>
      </c>
      <c r="BRT190" t="s">
        <v>69</v>
      </c>
      <c r="BRU190" t="s">
        <v>69</v>
      </c>
      <c r="BRV190" t="s">
        <v>69</v>
      </c>
      <c r="BRW190" t="s">
        <v>69</v>
      </c>
      <c r="BRX190">
        <v>62</v>
      </c>
      <c r="BRY190">
        <v>130</v>
      </c>
      <c r="BRZ190">
        <v>90</v>
      </c>
      <c r="BSA190">
        <v>20</v>
      </c>
      <c r="BSB190">
        <v>37</v>
      </c>
      <c r="BSC190">
        <v>72</v>
      </c>
      <c r="BSD190">
        <v>1.59</v>
      </c>
      <c r="BSI190" s="30">
        <v>41160</v>
      </c>
      <c r="BSJ190" s="30">
        <v>41160</v>
      </c>
      <c r="BSK190" s="30">
        <v>41160</v>
      </c>
      <c r="BSL190" s="30">
        <v>41160</v>
      </c>
      <c r="BSM190" s="30">
        <v>41160</v>
      </c>
      <c r="BSN190" s="30">
        <v>41160</v>
      </c>
      <c r="BTC190" t="s">
        <v>6623</v>
      </c>
      <c r="BTD190" t="s">
        <v>69</v>
      </c>
      <c r="BTE190" t="s">
        <v>69</v>
      </c>
      <c r="BTF190" t="s">
        <v>69</v>
      </c>
      <c r="BTG190" t="s">
        <v>2808</v>
      </c>
      <c r="BTK190" s="30">
        <v>41160</v>
      </c>
      <c r="BTP190" t="s">
        <v>7125</v>
      </c>
      <c r="BTV190" t="s">
        <v>2808</v>
      </c>
      <c r="BTW190" t="s">
        <v>2808</v>
      </c>
      <c r="BTX190" t="s">
        <v>69</v>
      </c>
      <c r="BTY190" t="s">
        <v>69</v>
      </c>
      <c r="BTZ190" t="s">
        <v>69</v>
      </c>
      <c r="BUA190" t="s">
        <v>2808</v>
      </c>
      <c r="BUB190" t="s">
        <v>69</v>
      </c>
      <c r="BUC190" t="s">
        <v>69</v>
      </c>
      <c r="BUD190" t="s">
        <v>69</v>
      </c>
      <c r="BUE190" t="s">
        <v>69</v>
      </c>
      <c r="BUF190" t="s">
        <v>69</v>
      </c>
      <c r="BUG190" t="s">
        <v>2808</v>
      </c>
      <c r="BUH190" t="s">
        <v>69</v>
      </c>
      <c r="BUI190" t="s">
        <v>69</v>
      </c>
      <c r="BUJ190" t="s">
        <v>69</v>
      </c>
      <c r="BUL190">
        <v>6.5</v>
      </c>
      <c r="BUP190">
        <v>11.6</v>
      </c>
      <c r="BUZ190" s="30">
        <v>41160</v>
      </c>
      <c r="BVA190" s="30">
        <v>41190</v>
      </c>
      <c r="BVE190" s="30">
        <v>41190</v>
      </c>
      <c r="BVX190" t="s">
        <v>7126</v>
      </c>
      <c r="BVY190" t="s">
        <v>7127</v>
      </c>
      <c r="BVZ190" t="s">
        <v>69</v>
      </c>
      <c r="BWA190" t="s">
        <v>2808</v>
      </c>
      <c r="BWB190" t="s">
        <v>2808</v>
      </c>
      <c r="BWC190" t="s">
        <v>69</v>
      </c>
      <c r="BWD190" t="s">
        <v>69</v>
      </c>
      <c r="BWE190" t="s">
        <v>69</v>
      </c>
      <c r="BWF190" t="s">
        <v>69</v>
      </c>
      <c r="BWG190" t="s">
        <v>2808</v>
      </c>
      <c r="BWH190" t="s">
        <v>2808</v>
      </c>
      <c r="BWJ190">
        <v>50</v>
      </c>
      <c r="BWK190">
        <v>10</v>
      </c>
      <c r="BWP190" t="s">
        <v>6780</v>
      </c>
      <c r="BWQ190" t="s">
        <v>6780</v>
      </c>
      <c r="BWS190" s="30">
        <v>41160</v>
      </c>
      <c r="BWT190" s="30">
        <v>41160</v>
      </c>
      <c r="BWY190" s="30">
        <v>41160</v>
      </c>
      <c r="BWZ190" s="30">
        <v>41160</v>
      </c>
      <c r="BXB190" s="29">
        <v>0.33333333333333331</v>
      </c>
      <c r="BXC190" s="29">
        <v>0.33333333333333331</v>
      </c>
      <c r="BXH190" s="29">
        <v>0.33333333333333331</v>
      </c>
      <c r="BXI190" s="29">
        <v>0.33333333333333331</v>
      </c>
      <c r="CGX190" t="s">
        <v>6597</v>
      </c>
      <c r="CGY190">
        <v>13</v>
      </c>
      <c r="CGZ190" t="s">
        <v>6598</v>
      </c>
      <c r="CHA190">
        <v>6943040</v>
      </c>
    </row>
    <row r="191" spans="1:9 1113:1985 2234:2237" x14ac:dyDescent="0.3">
      <c r="A191" t="s">
        <v>7128</v>
      </c>
      <c r="B191" t="s">
        <v>6696</v>
      </c>
      <c r="C191">
        <v>0</v>
      </c>
      <c r="E191" t="s">
        <v>6813</v>
      </c>
      <c r="F191" s="30">
        <v>41551</v>
      </c>
      <c r="G191" t="s">
        <v>6591</v>
      </c>
      <c r="H191" t="s">
        <v>6697</v>
      </c>
      <c r="I191" t="s">
        <v>5079</v>
      </c>
      <c r="APU191" t="s">
        <v>6593</v>
      </c>
      <c r="APV191" t="s">
        <v>6594</v>
      </c>
      <c r="APW191" t="s">
        <v>69</v>
      </c>
      <c r="APX191" t="s">
        <v>69</v>
      </c>
      <c r="APY191" t="s">
        <v>2808</v>
      </c>
      <c r="APZ191" t="s">
        <v>69</v>
      </c>
      <c r="AQA191" t="s">
        <v>69</v>
      </c>
      <c r="AQB191">
        <v>16</v>
      </c>
      <c r="AQC191" t="s">
        <v>237</v>
      </c>
      <c r="AQD191" t="s">
        <v>220</v>
      </c>
      <c r="AQE191" t="s">
        <v>247</v>
      </c>
      <c r="AVW191" t="s">
        <v>21</v>
      </c>
      <c r="AVX191" s="30">
        <v>41035</v>
      </c>
      <c r="AVY191" t="s">
        <v>27</v>
      </c>
      <c r="AVZ191" s="29">
        <v>0.375</v>
      </c>
      <c r="AWA191" t="s">
        <v>254</v>
      </c>
      <c r="AWB191">
        <v>37</v>
      </c>
      <c r="AWC191" t="s">
        <v>6618</v>
      </c>
      <c r="AWD191" t="s">
        <v>69</v>
      </c>
      <c r="AWE191" t="s">
        <v>69</v>
      </c>
      <c r="AWF191" t="s">
        <v>69</v>
      </c>
      <c r="AWG191" t="s">
        <v>69</v>
      </c>
      <c r="AWH191" t="s">
        <v>69</v>
      </c>
      <c r="AWI191" t="s">
        <v>2808</v>
      </c>
      <c r="AXE191" t="s">
        <v>349</v>
      </c>
      <c r="AXG191" t="s">
        <v>273</v>
      </c>
      <c r="AXR191" t="s">
        <v>12</v>
      </c>
      <c r="AXS191" s="30">
        <v>41127</v>
      </c>
      <c r="AXT191" t="s">
        <v>27</v>
      </c>
      <c r="AXU191" s="29">
        <v>0.38541666666666669</v>
      </c>
      <c r="BRI191" t="s">
        <v>6722</v>
      </c>
      <c r="BRN191" t="s">
        <v>2808</v>
      </c>
      <c r="BRO191" t="s">
        <v>2808</v>
      </c>
      <c r="BRP191" t="s">
        <v>2808</v>
      </c>
      <c r="BRQ191" t="s">
        <v>2808</v>
      </c>
      <c r="BRR191" t="s">
        <v>2808</v>
      </c>
      <c r="BRS191" t="s">
        <v>2808</v>
      </c>
      <c r="BRT191" t="s">
        <v>69</v>
      </c>
      <c r="BRU191" t="s">
        <v>69</v>
      </c>
      <c r="BRV191" t="s">
        <v>69</v>
      </c>
      <c r="BRW191" t="s">
        <v>69</v>
      </c>
      <c r="BRX191">
        <v>70</v>
      </c>
      <c r="BRY191">
        <v>130</v>
      </c>
      <c r="BRZ191">
        <v>80</v>
      </c>
      <c r="BSA191">
        <v>20</v>
      </c>
      <c r="BSB191">
        <v>36</v>
      </c>
      <c r="BSC191">
        <v>62.7</v>
      </c>
      <c r="BSI191" s="30">
        <v>41035</v>
      </c>
      <c r="BSJ191" s="30">
        <v>41035</v>
      </c>
      <c r="BSK191" s="30">
        <v>41035</v>
      </c>
      <c r="BSL191" s="30">
        <v>41035</v>
      </c>
      <c r="BSM191" s="30">
        <v>41035</v>
      </c>
      <c r="BSN191" s="30">
        <v>41035</v>
      </c>
      <c r="BTD191" t="s">
        <v>69</v>
      </c>
      <c r="BTE191" t="s">
        <v>69</v>
      </c>
      <c r="BTF191" t="s">
        <v>69</v>
      </c>
      <c r="BTG191" t="s">
        <v>69</v>
      </c>
      <c r="BTV191" t="s">
        <v>2808</v>
      </c>
      <c r="BTW191" t="s">
        <v>69</v>
      </c>
      <c r="BTX191" t="s">
        <v>69</v>
      </c>
      <c r="BTY191" t="s">
        <v>69</v>
      </c>
      <c r="BTZ191" t="s">
        <v>69</v>
      </c>
      <c r="BUA191" t="s">
        <v>69</v>
      </c>
      <c r="BUB191" t="s">
        <v>69</v>
      </c>
      <c r="BUC191" t="s">
        <v>69</v>
      </c>
      <c r="BUD191" t="s">
        <v>69</v>
      </c>
      <c r="BUE191" t="s">
        <v>69</v>
      </c>
      <c r="BUF191" t="s">
        <v>69</v>
      </c>
      <c r="BUG191" t="s">
        <v>69</v>
      </c>
      <c r="BUH191" t="s">
        <v>69</v>
      </c>
      <c r="BUI191" t="s">
        <v>69</v>
      </c>
      <c r="BUJ191" t="s">
        <v>69</v>
      </c>
      <c r="BUZ191" s="30">
        <v>41096</v>
      </c>
      <c r="BVW191" t="s">
        <v>6806</v>
      </c>
      <c r="BVX191" t="s">
        <v>6701</v>
      </c>
      <c r="BVZ191" t="s">
        <v>69</v>
      </c>
      <c r="BWA191" t="s">
        <v>2808</v>
      </c>
      <c r="BWB191" t="s">
        <v>69</v>
      </c>
      <c r="BWC191" t="s">
        <v>69</v>
      </c>
      <c r="BWD191" t="s">
        <v>69</v>
      </c>
      <c r="BWE191" t="s">
        <v>69</v>
      </c>
      <c r="BWF191" t="s">
        <v>2808</v>
      </c>
      <c r="BWG191" t="s">
        <v>2808</v>
      </c>
      <c r="BWH191" t="s">
        <v>69</v>
      </c>
      <c r="BWJ191">
        <v>50</v>
      </c>
      <c r="BWO191" t="s">
        <v>6751</v>
      </c>
      <c r="BWP191" t="s">
        <v>6717</v>
      </c>
      <c r="BWS191" s="30">
        <v>41096</v>
      </c>
      <c r="BWX191" s="30">
        <v>41035</v>
      </c>
      <c r="BWY191" s="30">
        <v>41035</v>
      </c>
      <c r="BXB191" s="29">
        <v>0.36805555555555558</v>
      </c>
      <c r="BXG191" s="29">
        <v>0.36805555555555558</v>
      </c>
      <c r="BXH191" s="29">
        <v>0.36805555555555558</v>
      </c>
      <c r="CGX191" t="s">
        <v>6597</v>
      </c>
      <c r="CGY191">
        <v>14</v>
      </c>
      <c r="CGZ191" t="s">
        <v>6598</v>
      </c>
      <c r="CHA191">
        <v>6943040</v>
      </c>
    </row>
    <row r="192" spans="1:9 1113:1985 2234:2237" x14ac:dyDescent="0.3">
      <c r="A192" t="s">
        <v>7129</v>
      </c>
      <c r="B192" t="s">
        <v>6696</v>
      </c>
      <c r="C192">
        <v>0</v>
      </c>
      <c r="E192" t="s">
        <v>6813</v>
      </c>
      <c r="F192" s="30">
        <v>41551</v>
      </c>
      <c r="G192" t="s">
        <v>6591</v>
      </c>
      <c r="H192" t="s">
        <v>6697</v>
      </c>
      <c r="I192" t="s">
        <v>5079</v>
      </c>
      <c r="APU192" t="s">
        <v>6593</v>
      </c>
      <c r="APV192" t="s">
        <v>6594</v>
      </c>
      <c r="APW192" t="s">
        <v>69</v>
      </c>
      <c r="APX192" t="s">
        <v>69</v>
      </c>
      <c r="APY192" t="s">
        <v>2808</v>
      </c>
      <c r="APZ192" t="s">
        <v>69</v>
      </c>
      <c r="AQA192" t="s">
        <v>69</v>
      </c>
      <c r="AQB192">
        <v>18</v>
      </c>
      <c r="AQC192" t="s">
        <v>237</v>
      </c>
      <c r="AQD192" t="s">
        <v>241</v>
      </c>
      <c r="AQE192" t="s">
        <v>247</v>
      </c>
      <c r="AVW192" t="s">
        <v>21</v>
      </c>
      <c r="AVX192" t="s">
        <v>6947</v>
      </c>
      <c r="AVY192" t="s">
        <v>27</v>
      </c>
      <c r="AVZ192" s="29">
        <v>0.18055555555555555</v>
      </c>
      <c r="AWA192" t="s">
        <v>254</v>
      </c>
      <c r="AWB192">
        <v>40</v>
      </c>
      <c r="AWC192" t="s">
        <v>6618</v>
      </c>
      <c r="AWD192" t="s">
        <v>69</v>
      </c>
      <c r="AWE192" t="s">
        <v>69</v>
      </c>
      <c r="AWF192" t="s">
        <v>69</v>
      </c>
      <c r="AWG192" t="s">
        <v>69</v>
      </c>
      <c r="AWH192" t="s">
        <v>69</v>
      </c>
      <c r="AWI192" t="s">
        <v>2808</v>
      </c>
      <c r="AXE192" t="s">
        <v>349</v>
      </c>
      <c r="AXG192" t="s">
        <v>273</v>
      </c>
      <c r="AXR192" t="s">
        <v>12</v>
      </c>
      <c r="AXS192" t="s">
        <v>6946</v>
      </c>
      <c r="AXT192" t="s">
        <v>22</v>
      </c>
      <c r="BRI192" t="s">
        <v>6722</v>
      </c>
      <c r="BRN192" t="s">
        <v>2808</v>
      </c>
      <c r="BRO192" t="s">
        <v>2808</v>
      </c>
      <c r="BRP192" t="s">
        <v>2808</v>
      </c>
      <c r="BRQ192" t="s">
        <v>2808</v>
      </c>
      <c r="BRR192" t="s">
        <v>2808</v>
      </c>
      <c r="BRS192" t="s">
        <v>2808</v>
      </c>
      <c r="BRT192" t="s">
        <v>69</v>
      </c>
      <c r="BRU192" t="s">
        <v>69</v>
      </c>
      <c r="BRV192" t="s">
        <v>69</v>
      </c>
      <c r="BRW192" t="s">
        <v>69</v>
      </c>
      <c r="BRX192">
        <v>70</v>
      </c>
      <c r="BRY192">
        <v>128</v>
      </c>
      <c r="BRZ192">
        <v>80</v>
      </c>
      <c r="BSA192">
        <v>18</v>
      </c>
      <c r="BSB192">
        <v>37</v>
      </c>
      <c r="BSC192">
        <v>47.5</v>
      </c>
      <c r="BSI192" t="s">
        <v>6947</v>
      </c>
      <c r="BSJ192" t="s">
        <v>6947</v>
      </c>
      <c r="BSK192" t="s">
        <v>6947</v>
      </c>
      <c r="BSL192" t="s">
        <v>6947</v>
      </c>
      <c r="BSM192" t="s">
        <v>6947</v>
      </c>
      <c r="BSN192" t="s">
        <v>6947</v>
      </c>
      <c r="BTD192" t="s">
        <v>69</v>
      </c>
      <c r="BTE192" t="s">
        <v>2808</v>
      </c>
      <c r="BTF192" t="s">
        <v>69</v>
      </c>
      <c r="BTG192" t="s">
        <v>69</v>
      </c>
      <c r="BTI192" t="s">
        <v>6947</v>
      </c>
      <c r="BTM192" s="29">
        <v>0.54166666666666663</v>
      </c>
      <c r="BTV192" t="s">
        <v>69</v>
      </c>
      <c r="BTW192" t="s">
        <v>69</v>
      </c>
      <c r="BTX192" t="s">
        <v>69</v>
      </c>
      <c r="BTY192" t="s">
        <v>69</v>
      </c>
      <c r="BTZ192" t="s">
        <v>69</v>
      </c>
      <c r="BUA192" t="s">
        <v>69</v>
      </c>
      <c r="BUB192" t="s">
        <v>69</v>
      </c>
      <c r="BUC192" t="s">
        <v>69</v>
      </c>
      <c r="BUD192" t="s">
        <v>69</v>
      </c>
      <c r="BUE192" t="s">
        <v>69</v>
      </c>
      <c r="BUF192" t="s">
        <v>69</v>
      </c>
      <c r="BUG192" t="s">
        <v>2808</v>
      </c>
      <c r="BUH192" t="s">
        <v>69</v>
      </c>
      <c r="BUI192" t="s">
        <v>69</v>
      </c>
      <c r="BUJ192" t="s">
        <v>69</v>
      </c>
      <c r="BVW192" t="s">
        <v>6806</v>
      </c>
      <c r="BVX192" t="s">
        <v>6701</v>
      </c>
      <c r="BVZ192" t="s">
        <v>69</v>
      </c>
      <c r="BWA192" t="s">
        <v>2808</v>
      </c>
      <c r="BWB192" t="s">
        <v>69</v>
      </c>
      <c r="BWC192" t="s">
        <v>69</v>
      </c>
      <c r="BWD192" t="s">
        <v>69</v>
      </c>
      <c r="BWE192" t="s">
        <v>69</v>
      </c>
      <c r="BWF192" t="s">
        <v>2808</v>
      </c>
      <c r="BWG192" t="s">
        <v>2808</v>
      </c>
      <c r="BWH192" t="s">
        <v>69</v>
      </c>
      <c r="BWJ192">
        <v>50</v>
      </c>
      <c r="BWO192" t="s">
        <v>6751</v>
      </c>
      <c r="BWP192" t="s">
        <v>6717</v>
      </c>
      <c r="BWS192" t="s">
        <v>6947</v>
      </c>
      <c r="BWX192" t="s">
        <v>6947</v>
      </c>
      <c r="BWY192" t="s">
        <v>6947</v>
      </c>
      <c r="BXG192" s="29">
        <v>0.18055555555555555</v>
      </c>
      <c r="BXH192" s="29">
        <v>0.18055555555555555</v>
      </c>
      <c r="CGX192" t="s">
        <v>6597</v>
      </c>
      <c r="CGY192">
        <v>15</v>
      </c>
      <c r="CGZ192" t="s">
        <v>6598</v>
      </c>
      <c r="CHA192">
        <v>6943040</v>
      </c>
    </row>
    <row r="193" spans="1:9 1113:2031 2052:2237" x14ac:dyDescent="0.3">
      <c r="A193" t="s">
        <v>7130</v>
      </c>
      <c r="B193" t="s">
        <v>6696</v>
      </c>
      <c r="C193">
        <v>0</v>
      </c>
      <c r="E193" t="s">
        <v>6813</v>
      </c>
      <c r="F193" s="30">
        <v>41551</v>
      </c>
      <c r="G193" t="s">
        <v>6591</v>
      </c>
      <c r="H193" t="s">
        <v>6697</v>
      </c>
      <c r="I193" t="s">
        <v>5079</v>
      </c>
      <c r="APU193" t="s">
        <v>6593</v>
      </c>
      <c r="APV193" t="s">
        <v>6594</v>
      </c>
      <c r="APW193" t="s">
        <v>69</v>
      </c>
      <c r="APX193" t="s">
        <v>69</v>
      </c>
      <c r="APY193" t="s">
        <v>2808</v>
      </c>
      <c r="APZ193" t="s">
        <v>69</v>
      </c>
      <c r="AQA193" t="s">
        <v>69</v>
      </c>
      <c r="AQB193">
        <v>38</v>
      </c>
      <c r="AQC193" t="s">
        <v>22</v>
      </c>
      <c r="AQD193" t="s">
        <v>22</v>
      </c>
      <c r="AQE193" t="s">
        <v>22</v>
      </c>
      <c r="AVW193" t="s">
        <v>21</v>
      </c>
      <c r="AVX193" t="s">
        <v>7131</v>
      </c>
      <c r="AVY193" t="s">
        <v>27</v>
      </c>
      <c r="AVZ193" s="29">
        <v>0.68402777777777779</v>
      </c>
      <c r="AWA193" t="s">
        <v>254</v>
      </c>
      <c r="AWB193">
        <v>40</v>
      </c>
      <c r="AWC193" t="s">
        <v>6618</v>
      </c>
      <c r="AWD193" t="s">
        <v>69</v>
      </c>
      <c r="AWE193" t="s">
        <v>69</v>
      </c>
      <c r="AWF193" t="s">
        <v>69</v>
      </c>
      <c r="AWG193" t="s">
        <v>69</v>
      </c>
      <c r="AWH193" t="s">
        <v>69</v>
      </c>
      <c r="AWI193" t="s">
        <v>2808</v>
      </c>
      <c r="AXE193" t="s">
        <v>349</v>
      </c>
      <c r="AXG193" t="s">
        <v>273</v>
      </c>
      <c r="AXR193" t="s">
        <v>12</v>
      </c>
      <c r="AXS193" t="s">
        <v>7132</v>
      </c>
      <c r="AXT193" t="s">
        <v>22</v>
      </c>
      <c r="BRI193" t="s">
        <v>6722</v>
      </c>
      <c r="BRN193" t="s">
        <v>2808</v>
      </c>
      <c r="BRO193" t="s">
        <v>2808</v>
      </c>
      <c r="BRP193" t="s">
        <v>2808</v>
      </c>
      <c r="BRQ193" t="s">
        <v>2808</v>
      </c>
      <c r="BRR193" t="s">
        <v>2808</v>
      </c>
      <c r="BRS193" t="s">
        <v>2808</v>
      </c>
      <c r="BRT193" t="s">
        <v>69</v>
      </c>
      <c r="BRU193" t="s">
        <v>69</v>
      </c>
      <c r="BRV193" t="s">
        <v>69</v>
      </c>
      <c r="BRW193" t="s">
        <v>69</v>
      </c>
      <c r="BRX193">
        <v>74</v>
      </c>
      <c r="BRY193">
        <v>130</v>
      </c>
      <c r="BRZ193">
        <v>90</v>
      </c>
      <c r="BSA193">
        <v>21</v>
      </c>
      <c r="BSB193">
        <v>36</v>
      </c>
      <c r="BSC193">
        <v>59</v>
      </c>
      <c r="BSI193" t="s">
        <v>7131</v>
      </c>
      <c r="BSJ193" t="s">
        <v>7131</v>
      </c>
      <c r="BSK193" t="s">
        <v>7131</v>
      </c>
      <c r="BSL193" t="s">
        <v>7131</v>
      </c>
      <c r="BSM193" t="s">
        <v>7131</v>
      </c>
      <c r="BSN193" t="s">
        <v>7131</v>
      </c>
      <c r="BTD193" t="s">
        <v>69</v>
      </c>
      <c r="BTE193" t="s">
        <v>2808</v>
      </c>
      <c r="BTF193" t="s">
        <v>69</v>
      </c>
      <c r="BTG193" t="s">
        <v>69</v>
      </c>
      <c r="BTI193" t="s">
        <v>7131</v>
      </c>
      <c r="BTP193" t="s">
        <v>7133</v>
      </c>
      <c r="BTQ193" t="s">
        <v>6749</v>
      </c>
      <c r="BTR193" t="s">
        <v>6887</v>
      </c>
      <c r="BTV193" t="s">
        <v>2808</v>
      </c>
      <c r="BTW193" t="s">
        <v>2808</v>
      </c>
      <c r="BTX193" t="s">
        <v>69</v>
      </c>
      <c r="BTY193" t="s">
        <v>69</v>
      </c>
      <c r="BTZ193" t="s">
        <v>69</v>
      </c>
      <c r="BUA193" t="s">
        <v>2808</v>
      </c>
      <c r="BUB193" t="s">
        <v>2808</v>
      </c>
      <c r="BUC193" t="s">
        <v>2808</v>
      </c>
      <c r="BUD193" t="s">
        <v>69</v>
      </c>
      <c r="BUE193" t="s">
        <v>69</v>
      </c>
      <c r="BUF193" t="s">
        <v>69</v>
      </c>
      <c r="BUG193" t="s">
        <v>69</v>
      </c>
      <c r="BUH193" t="s">
        <v>69</v>
      </c>
      <c r="BUI193" t="s">
        <v>69</v>
      </c>
      <c r="BUJ193" t="s">
        <v>69</v>
      </c>
      <c r="BUK193" t="s">
        <v>7131</v>
      </c>
      <c r="BUL193" t="s">
        <v>7134</v>
      </c>
      <c r="BUP193" s="34">
        <v>0.36799999999999999</v>
      </c>
      <c r="BUQ193">
        <v>11.8</v>
      </c>
      <c r="BUR193">
        <v>4.2699999999999996</v>
      </c>
      <c r="BVA193" t="s">
        <v>7135</v>
      </c>
      <c r="BVE193" t="s">
        <v>7135</v>
      </c>
      <c r="BVF193" t="s">
        <v>7135</v>
      </c>
      <c r="BVG193" t="s">
        <v>7135</v>
      </c>
      <c r="BVW193" t="s">
        <v>6715</v>
      </c>
      <c r="BVX193" t="s">
        <v>6701</v>
      </c>
      <c r="BVZ193" t="s">
        <v>69</v>
      </c>
      <c r="BWA193" t="s">
        <v>2808</v>
      </c>
      <c r="BWB193" t="s">
        <v>69</v>
      </c>
      <c r="BWC193" t="s">
        <v>69</v>
      </c>
      <c r="BWD193" t="s">
        <v>69</v>
      </c>
      <c r="BWE193" t="s">
        <v>69</v>
      </c>
      <c r="BWF193" t="s">
        <v>2808</v>
      </c>
      <c r="BWG193" t="s">
        <v>2808</v>
      </c>
      <c r="BWH193" t="s">
        <v>69</v>
      </c>
      <c r="BWJ193">
        <v>20</v>
      </c>
      <c r="BWO193">
        <v>50</v>
      </c>
      <c r="BWP193" t="s">
        <v>6717</v>
      </c>
      <c r="BWS193" t="s">
        <v>7131</v>
      </c>
      <c r="BWX193" t="s">
        <v>7131</v>
      </c>
      <c r="BWY193" t="s">
        <v>7131</v>
      </c>
      <c r="BXB193" s="29">
        <v>0.72916666666666663</v>
      </c>
      <c r="BXG193" s="29">
        <v>0.72916666666666663</v>
      </c>
      <c r="BXH193" s="29">
        <v>0.72916666666666663</v>
      </c>
      <c r="CGX193" t="s">
        <v>6597</v>
      </c>
      <c r="CGY193">
        <v>16</v>
      </c>
      <c r="CGZ193" t="s">
        <v>6598</v>
      </c>
      <c r="CHA193">
        <v>6943040</v>
      </c>
    </row>
    <row r="194" spans="1:9 1113:2031 2052:2237" x14ac:dyDescent="0.3">
      <c r="A194" t="s">
        <v>7136</v>
      </c>
      <c r="B194" t="s">
        <v>6696</v>
      </c>
      <c r="C194">
        <v>0</v>
      </c>
      <c r="E194" t="s">
        <v>6813</v>
      </c>
      <c r="F194" s="30">
        <v>41551</v>
      </c>
      <c r="G194" t="s">
        <v>6591</v>
      </c>
      <c r="H194" t="s">
        <v>6697</v>
      </c>
      <c r="I194" t="s">
        <v>5079</v>
      </c>
      <c r="APU194" t="s">
        <v>6593</v>
      </c>
      <c r="APV194" t="s">
        <v>6594</v>
      </c>
      <c r="APW194" t="s">
        <v>69</v>
      </c>
      <c r="APX194" t="s">
        <v>69</v>
      </c>
      <c r="APY194" t="s">
        <v>2808</v>
      </c>
      <c r="APZ194" t="s">
        <v>69</v>
      </c>
      <c r="AQA194" t="s">
        <v>69</v>
      </c>
      <c r="AQB194">
        <v>18</v>
      </c>
      <c r="AQC194" t="s">
        <v>236</v>
      </c>
      <c r="AQD194" t="s">
        <v>240</v>
      </c>
      <c r="AQE194" t="s">
        <v>247</v>
      </c>
      <c r="AVW194" t="s">
        <v>21</v>
      </c>
      <c r="AVX194" t="s">
        <v>7137</v>
      </c>
      <c r="AVY194" t="s">
        <v>27</v>
      </c>
      <c r="AVZ194" s="29">
        <v>0.79513888888888884</v>
      </c>
      <c r="AWA194" t="s">
        <v>254</v>
      </c>
      <c r="AWB194">
        <v>40</v>
      </c>
      <c r="AWC194" t="s">
        <v>6618</v>
      </c>
      <c r="AWD194" t="s">
        <v>69</v>
      </c>
      <c r="AWE194" t="s">
        <v>69</v>
      </c>
      <c r="AWF194" t="s">
        <v>69</v>
      </c>
      <c r="AWG194" t="s">
        <v>69</v>
      </c>
      <c r="AWH194" t="s">
        <v>69</v>
      </c>
      <c r="AWI194" t="s">
        <v>2808</v>
      </c>
      <c r="AXE194" t="s">
        <v>349</v>
      </c>
      <c r="AXG194" t="s">
        <v>273</v>
      </c>
      <c r="AXR194" t="s">
        <v>12</v>
      </c>
      <c r="AXS194" t="s">
        <v>7138</v>
      </c>
      <c r="AXT194" t="s">
        <v>27</v>
      </c>
      <c r="AXU194" s="29">
        <v>0.625</v>
      </c>
      <c r="BRI194" t="s">
        <v>6722</v>
      </c>
      <c r="BRN194" t="s">
        <v>2808</v>
      </c>
      <c r="BRO194" t="s">
        <v>2808</v>
      </c>
      <c r="BRP194" t="s">
        <v>2808</v>
      </c>
      <c r="BRQ194" t="s">
        <v>2808</v>
      </c>
      <c r="BRR194" t="s">
        <v>2808</v>
      </c>
      <c r="BRS194" t="s">
        <v>2808</v>
      </c>
      <c r="BRT194" t="s">
        <v>69</v>
      </c>
      <c r="BRU194" t="s">
        <v>69</v>
      </c>
      <c r="BRV194" t="s">
        <v>69</v>
      </c>
      <c r="BRW194" t="s">
        <v>69</v>
      </c>
      <c r="BRX194">
        <v>80</v>
      </c>
      <c r="BRY194">
        <v>130</v>
      </c>
      <c r="BRZ194">
        <v>90</v>
      </c>
      <c r="BSA194">
        <v>23</v>
      </c>
      <c r="BSB194">
        <v>35</v>
      </c>
      <c r="BSC194">
        <v>50.5</v>
      </c>
      <c r="BSI194" t="s">
        <v>7137</v>
      </c>
      <c r="BSJ194" t="s">
        <v>7137</v>
      </c>
      <c r="BSK194" t="s">
        <v>7137</v>
      </c>
      <c r="BSL194" t="s">
        <v>7137</v>
      </c>
      <c r="BSM194" t="s">
        <v>7137</v>
      </c>
      <c r="BSN194" t="s">
        <v>7137</v>
      </c>
      <c r="BTD194" t="s">
        <v>69</v>
      </c>
      <c r="BTE194" t="s">
        <v>69</v>
      </c>
      <c r="BTF194" t="s">
        <v>69</v>
      </c>
      <c r="BTG194" t="s">
        <v>69</v>
      </c>
      <c r="BTV194" t="s">
        <v>2808</v>
      </c>
      <c r="BTW194" t="s">
        <v>69</v>
      </c>
      <c r="BTX194" t="s">
        <v>69</v>
      </c>
      <c r="BTY194" t="s">
        <v>69</v>
      </c>
      <c r="BTZ194" t="s">
        <v>69</v>
      </c>
      <c r="BUA194" t="s">
        <v>69</v>
      </c>
      <c r="BUB194" t="s">
        <v>69</v>
      </c>
      <c r="BUC194" t="s">
        <v>69</v>
      </c>
      <c r="BUD194" t="s">
        <v>69</v>
      </c>
      <c r="BUE194" t="s">
        <v>69</v>
      </c>
      <c r="BUF194" t="s">
        <v>69</v>
      </c>
      <c r="BUG194" t="s">
        <v>2808</v>
      </c>
      <c r="BUH194" t="s">
        <v>69</v>
      </c>
      <c r="BUI194" t="s">
        <v>69</v>
      </c>
      <c r="BUJ194" t="s">
        <v>69</v>
      </c>
      <c r="BVW194" t="s">
        <v>6701</v>
      </c>
      <c r="BVX194" t="s">
        <v>6796</v>
      </c>
      <c r="BVZ194" t="s">
        <v>69</v>
      </c>
      <c r="BWA194" t="s">
        <v>69</v>
      </c>
      <c r="BWB194" t="s">
        <v>69</v>
      </c>
      <c r="BWC194" t="s">
        <v>69</v>
      </c>
      <c r="BWD194" t="s">
        <v>69</v>
      </c>
      <c r="BWE194" t="s">
        <v>69</v>
      </c>
      <c r="BWF194" t="s">
        <v>2808</v>
      </c>
      <c r="BWG194" t="s">
        <v>2808</v>
      </c>
      <c r="BWH194" t="s">
        <v>69</v>
      </c>
      <c r="BWO194" t="s">
        <v>6717</v>
      </c>
      <c r="BWP194" t="s">
        <v>6717</v>
      </c>
      <c r="BWX194" t="s">
        <v>7137</v>
      </c>
      <c r="BWY194" t="s">
        <v>7137</v>
      </c>
      <c r="BXG194" s="29">
        <v>0.79166666666666663</v>
      </c>
      <c r="BXH194" s="29">
        <v>0.79166666666666663</v>
      </c>
      <c r="CGX194" t="s">
        <v>6597</v>
      </c>
      <c r="CGY194">
        <v>17</v>
      </c>
      <c r="CGZ194" t="s">
        <v>6598</v>
      </c>
      <c r="CHA194">
        <v>6943040</v>
      </c>
    </row>
    <row r="195" spans="1:9 1113:2031 2052:2237" x14ac:dyDescent="0.3">
      <c r="A195" t="s">
        <v>7139</v>
      </c>
      <c r="B195" t="s">
        <v>6696</v>
      </c>
      <c r="C195">
        <v>0</v>
      </c>
      <c r="E195" t="s">
        <v>6813</v>
      </c>
      <c r="F195" s="30">
        <v>41551</v>
      </c>
      <c r="G195" t="s">
        <v>6591</v>
      </c>
      <c r="H195" t="s">
        <v>6697</v>
      </c>
      <c r="I195" t="s">
        <v>5079</v>
      </c>
      <c r="APU195" t="s">
        <v>6593</v>
      </c>
      <c r="APV195" t="s">
        <v>6594</v>
      </c>
      <c r="APW195" t="s">
        <v>69</v>
      </c>
      <c r="APX195" t="s">
        <v>69</v>
      </c>
      <c r="APY195" t="s">
        <v>2808</v>
      </c>
      <c r="APZ195" t="s">
        <v>69</v>
      </c>
      <c r="AQA195" t="s">
        <v>69</v>
      </c>
      <c r="AQB195">
        <v>31</v>
      </c>
      <c r="AQC195" t="s">
        <v>237</v>
      </c>
      <c r="AQD195" t="s">
        <v>220</v>
      </c>
      <c r="AQE195" t="s">
        <v>248</v>
      </c>
      <c r="AVW195" t="s">
        <v>21</v>
      </c>
      <c r="AVX195" s="30">
        <v>40916</v>
      </c>
      <c r="AVY195" t="s">
        <v>27</v>
      </c>
      <c r="AVZ195" s="29">
        <v>0.80555555555555547</v>
      </c>
      <c r="AWA195" t="s">
        <v>254</v>
      </c>
      <c r="AWB195">
        <v>31</v>
      </c>
      <c r="AWC195" t="s">
        <v>6618</v>
      </c>
      <c r="AWD195" t="s">
        <v>69</v>
      </c>
      <c r="AWE195" t="s">
        <v>69</v>
      </c>
      <c r="AWF195" t="s">
        <v>69</v>
      </c>
      <c r="AWG195" t="s">
        <v>69</v>
      </c>
      <c r="AWH195" t="s">
        <v>69</v>
      </c>
      <c r="AWI195" t="s">
        <v>2808</v>
      </c>
      <c r="AXE195" t="s">
        <v>349</v>
      </c>
      <c r="AXG195" t="s">
        <v>273</v>
      </c>
      <c r="AXR195" t="s">
        <v>12</v>
      </c>
      <c r="AXS195" s="30">
        <v>40947</v>
      </c>
      <c r="AXT195" t="s">
        <v>22</v>
      </c>
      <c r="BRN195" t="s">
        <v>2808</v>
      </c>
      <c r="BRO195" t="s">
        <v>2808</v>
      </c>
      <c r="BRP195" t="s">
        <v>2808</v>
      </c>
      <c r="BRQ195" t="s">
        <v>2808</v>
      </c>
      <c r="BRR195" t="s">
        <v>2808</v>
      </c>
      <c r="BRS195" t="s">
        <v>69</v>
      </c>
      <c r="BRT195" t="s">
        <v>69</v>
      </c>
      <c r="BRU195" t="s">
        <v>69</v>
      </c>
      <c r="BRV195" t="s">
        <v>69</v>
      </c>
      <c r="BRW195" t="s">
        <v>69</v>
      </c>
      <c r="BRX195">
        <v>92</v>
      </c>
      <c r="BRY195">
        <v>190</v>
      </c>
      <c r="BRZ195">
        <v>130</v>
      </c>
      <c r="BSA195">
        <v>22</v>
      </c>
      <c r="BSB195">
        <v>36.5</v>
      </c>
      <c r="BSI195" t="s">
        <v>7140</v>
      </c>
      <c r="BSJ195" t="s">
        <v>7140</v>
      </c>
      <c r="BSK195" t="s">
        <v>7140</v>
      </c>
      <c r="BSL195" t="s">
        <v>7140</v>
      </c>
      <c r="BSM195" t="s">
        <v>7140</v>
      </c>
      <c r="BTD195" t="s">
        <v>69</v>
      </c>
      <c r="BTE195" t="s">
        <v>2808</v>
      </c>
      <c r="BTF195" t="s">
        <v>69</v>
      </c>
      <c r="BTG195" t="s">
        <v>69</v>
      </c>
      <c r="BTI195" t="s">
        <v>7140</v>
      </c>
      <c r="BTV195" t="s">
        <v>69</v>
      </c>
      <c r="BTW195" t="s">
        <v>69</v>
      </c>
      <c r="BTX195" t="s">
        <v>69</v>
      </c>
      <c r="BTY195" t="s">
        <v>69</v>
      </c>
      <c r="BTZ195" t="s">
        <v>69</v>
      </c>
      <c r="BUA195" t="s">
        <v>69</v>
      </c>
      <c r="BUB195" t="s">
        <v>69</v>
      </c>
      <c r="BUC195" t="s">
        <v>69</v>
      </c>
      <c r="BUD195" t="s">
        <v>69</v>
      </c>
      <c r="BUE195" t="s">
        <v>69</v>
      </c>
      <c r="BUF195" t="s">
        <v>69</v>
      </c>
      <c r="BUG195" t="s">
        <v>69</v>
      </c>
      <c r="BUH195" t="s">
        <v>69</v>
      </c>
      <c r="BUI195" t="s">
        <v>69</v>
      </c>
      <c r="BUJ195" t="s">
        <v>69</v>
      </c>
      <c r="BVZ195" t="s">
        <v>69</v>
      </c>
      <c r="BWA195" t="s">
        <v>2808</v>
      </c>
      <c r="BWB195" t="s">
        <v>2808</v>
      </c>
      <c r="BWC195" t="s">
        <v>2808</v>
      </c>
      <c r="BWD195" t="s">
        <v>69</v>
      </c>
      <c r="BWE195" t="s">
        <v>69</v>
      </c>
      <c r="BWF195" t="s">
        <v>69</v>
      </c>
      <c r="BWG195" t="s">
        <v>69</v>
      </c>
      <c r="BWH195" t="s">
        <v>69</v>
      </c>
      <c r="BWJ195" t="s">
        <v>7141</v>
      </c>
      <c r="BWK195" t="s">
        <v>6811</v>
      </c>
      <c r="BWL195" t="s">
        <v>6902</v>
      </c>
      <c r="BWS195" s="30">
        <v>40947</v>
      </c>
      <c r="BWT195" s="30">
        <v>40947</v>
      </c>
      <c r="BWU195" s="30">
        <v>40947</v>
      </c>
      <c r="BXB195" s="29">
        <v>0.39583333333333331</v>
      </c>
      <c r="BXC195" s="29">
        <v>0.39583333333333331</v>
      </c>
      <c r="BXD195" s="29">
        <v>0.39583333333333331</v>
      </c>
      <c r="CGX195" t="s">
        <v>6597</v>
      </c>
      <c r="CGY195">
        <v>18</v>
      </c>
      <c r="CGZ195" t="s">
        <v>6598</v>
      </c>
      <c r="CHA195">
        <v>6943040</v>
      </c>
    </row>
    <row r="196" spans="1:9 1113:2031 2052:2237" x14ac:dyDescent="0.3">
      <c r="A196" t="s">
        <v>7142</v>
      </c>
      <c r="B196" t="s">
        <v>6696</v>
      </c>
      <c r="C196">
        <v>0</v>
      </c>
      <c r="E196" t="s">
        <v>6813</v>
      </c>
      <c r="F196" s="30">
        <v>41551</v>
      </c>
      <c r="G196" t="s">
        <v>7143</v>
      </c>
      <c r="H196" t="s">
        <v>6697</v>
      </c>
      <c r="I196" t="s">
        <v>5079</v>
      </c>
      <c r="APU196" t="s">
        <v>6593</v>
      </c>
      <c r="APV196" t="s">
        <v>6594</v>
      </c>
      <c r="APW196" t="s">
        <v>69</v>
      </c>
      <c r="APX196" t="s">
        <v>69</v>
      </c>
      <c r="APY196" t="s">
        <v>2808</v>
      </c>
      <c r="APZ196" t="s">
        <v>69</v>
      </c>
      <c r="AQA196" t="s">
        <v>69</v>
      </c>
      <c r="AQB196">
        <v>16</v>
      </c>
      <c r="AQC196" t="s">
        <v>22</v>
      </c>
      <c r="AQD196" t="s">
        <v>22</v>
      </c>
      <c r="AQE196" t="s">
        <v>22</v>
      </c>
      <c r="AVW196" t="s">
        <v>22</v>
      </c>
      <c r="AVY196" t="s">
        <v>22</v>
      </c>
      <c r="AWA196" t="s">
        <v>22</v>
      </c>
      <c r="AWC196" t="s">
        <v>6618</v>
      </c>
      <c r="AWD196" t="s">
        <v>69</v>
      </c>
      <c r="AWE196" t="s">
        <v>69</v>
      </c>
      <c r="AWF196" t="s">
        <v>69</v>
      </c>
      <c r="AWG196" t="s">
        <v>69</v>
      </c>
      <c r="AWH196" t="s">
        <v>69</v>
      </c>
      <c r="AWI196" t="s">
        <v>2808</v>
      </c>
      <c r="AXE196" t="s">
        <v>22</v>
      </c>
      <c r="AXG196" t="s">
        <v>22</v>
      </c>
      <c r="BRN196" t="s">
        <v>69</v>
      </c>
      <c r="BRO196" t="s">
        <v>69</v>
      </c>
      <c r="BRP196" t="s">
        <v>69</v>
      </c>
      <c r="BRQ196" t="s">
        <v>69</v>
      </c>
      <c r="BRR196" t="s">
        <v>69</v>
      </c>
      <c r="BRS196" t="s">
        <v>69</v>
      </c>
      <c r="BRT196" t="s">
        <v>69</v>
      </c>
      <c r="BRU196" t="s">
        <v>69</v>
      </c>
      <c r="BRV196" t="s">
        <v>69</v>
      </c>
      <c r="BRW196" t="s">
        <v>69</v>
      </c>
      <c r="BTD196" t="s">
        <v>69</v>
      </c>
      <c r="BTE196" t="s">
        <v>69</v>
      </c>
      <c r="BTF196" t="s">
        <v>69</v>
      </c>
      <c r="BTG196" t="s">
        <v>69</v>
      </c>
      <c r="BTV196" t="s">
        <v>69</v>
      </c>
      <c r="BTW196" t="s">
        <v>69</v>
      </c>
      <c r="BTX196" t="s">
        <v>69</v>
      </c>
      <c r="BTY196" t="s">
        <v>69</v>
      </c>
      <c r="BTZ196" t="s">
        <v>69</v>
      </c>
      <c r="BUA196" t="s">
        <v>69</v>
      </c>
      <c r="BUB196" t="s">
        <v>69</v>
      </c>
      <c r="BUC196" t="s">
        <v>69</v>
      </c>
      <c r="BUD196" t="s">
        <v>69</v>
      </c>
      <c r="BUE196" t="s">
        <v>69</v>
      </c>
      <c r="BUF196" t="s">
        <v>69</v>
      </c>
      <c r="BUG196" t="s">
        <v>69</v>
      </c>
      <c r="BUH196" t="s">
        <v>69</v>
      </c>
      <c r="BUI196" t="s">
        <v>69</v>
      </c>
      <c r="BUJ196" t="s">
        <v>69</v>
      </c>
      <c r="BVZ196" t="s">
        <v>69</v>
      </c>
      <c r="BWA196" t="s">
        <v>69</v>
      </c>
      <c r="BWB196" t="s">
        <v>69</v>
      </c>
      <c r="BWC196" t="s">
        <v>69</v>
      </c>
      <c r="BWD196" t="s">
        <v>69</v>
      </c>
      <c r="BWE196" t="s">
        <v>69</v>
      </c>
      <c r="BWF196" t="s">
        <v>69</v>
      </c>
      <c r="BWG196" t="s">
        <v>69</v>
      </c>
      <c r="BWH196" t="s">
        <v>69</v>
      </c>
      <c r="CGX196" t="s">
        <v>6597</v>
      </c>
      <c r="CGY196">
        <v>19</v>
      </c>
      <c r="CGZ196" t="s">
        <v>6598</v>
      </c>
      <c r="CHA196">
        <v>6943040</v>
      </c>
    </row>
    <row r="197" spans="1:9 1113:2031 2052:2237" x14ac:dyDescent="0.3">
      <c r="A197" t="s">
        <v>7144</v>
      </c>
      <c r="B197" t="s">
        <v>6696</v>
      </c>
      <c r="C197">
        <v>0</v>
      </c>
      <c r="E197" t="s">
        <v>6813</v>
      </c>
      <c r="F197" s="30">
        <v>41551</v>
      </c>
      <c r="G197" t="s">
        <v>6591</v>
      </c>
      <c r="H197" t="s">
        <v>6697</v>
      </c>
      <c r="I197" t="s">
        <v>5079</v>
      </c>
      <c r="APU197" t="s">
        <v>6593</v>
      </c>
      <c r="APV197" t="s">
        <v>6594</v>
      </c>
      <c r="APW197" t="s">
        <v>69</v>
      </c>
      <c r="APX197" t="s">
        <v>69</v>
      </c>
      <c r="APY197" t="s">
        <v>2808</v>
      </c>
      <c r="APZ197" t="s">
        <v>69</v>
      </c>
      <c r="AQA197" t="s">
        <v>69</v>
      </c>
      <c r="AQB197">
        <v>30</v>
      </c>
      <c r="AQC197" t="s">
        <v>236</v>
      </c>
      <c r="AQD197" t="s">
        <v>240</v>
      </c>
      <c r="AQE197" t="s">
        <v>247</v>
      </c>
      <c r="AVW197" t="s">
        <v>21</v>
      </c>
      <c r="AVX197" t="s">
        <v>7145</v>
      </c>
      <c r="AVY197" t="s">
        <v>27</v>
      </c>
      <c r="AVZ197" s="29">
        <v>0.94791666666666663</v>
      </c>
      <c r="AWA197" t="s">
        <v>254</v>
      </c>
      <c r="AWB197">
        <v>41</v>
      </c>
      <c r="AWC197" t="s">
        <v>6618</v>
      </c>
      <c r="AWD197" t="s">
        <v>69</v>
      </c>
      <c r="AWE197" t="s">
        <v>69</v>
      </c>
      <c r="AWF197" t="s">
        <v>69</v>
      </c>
      <c r="AWG197" t="s">
        <v>69</v>
      </c>
      <c r="AWH197" t="s">
        <v>69</v>
      </c>
      <c r="AWI197" t="s">
        <v>2808</v>
      </c>
      <c r="AXE197" t="s">
        <v>22</v>
      </c>
      <c r="AXG197" t="s">
        <v>22</v>
      </c>
      <c r="BRI197" t="s">
        <v>6722</v>
      </c>
      <c r="BRN197" t="s">
        <v>2808</v>
      </c>
      <c r="BRO197" t="s">
        <v>2808</v>
      </c>
      <c r="BRP197" t="s">
        <v>2808</v>
      </c>
      <c r="BRQ197" t="s">
        <v>2808</v>
      </c>
      <c r="BRR197" t="s">
        <v>2808</v>
      </c>
      <c r="BRS197" t="s">
        <v>2808</v>
      </c>
      <c r="BRT197" t="s">
        <v>69</v>
      </c>
      <c r="BRU197" t="s">
        <v>69</v>
      </c>
      <c r="BRV197" t="s">
        <v>69</v>
      </c>
      <c r="BRW197" t="s">
        <v>69</v>
      </c>
      <c r="BRX197">
        <v>80</v>
      </c>
      <c r="BRY197">
        <v>120</v>
      </c>
      <c r="BRZ197">
        <v>80</v>
      </c>
      <c r="BSA197">
        <v>24</v>
      </c>
      <c r="BSB197">
        <v>36.5</v>
      </c>
      <c r="BSC197">
        <v>56.5</v>
      </c>
      <c r="BSI197" t="s">
        <v>7146</v>
      </c>
      <c r="BSJ197" t="s">
        <v>7146</v>
      </c>
      <c r="BSK197" t="s">
        <v>7146</v>
      </c>
      <c r="BSL197" t="s">
        <v>7146</v>
      </c>
      <c r="BSM197" t="s">
        <v>7146</v>
      </c>
      <c r="BSN197" t="s">
        <v>7146</v>
      </c>
      <c r="BTD197" t="s">
        <v>69</v>
      </c>
      <c r="BTE197" t="s">
        <v>2808</v>
      </c>
      <c r="BTF197" t="s">
        <v>69</v>
      </c>
      <c r="BTG197" t="s">
        <v>69</v>
      </c>
      <c r="BTI197" t="s">
        <v>7147</v>
      </c>
      <c r="BTM197" s="29">
        <v>0.54166666666666663</v>
      </c>
      <c r="BTV197" t="s">
        <v>2808</v>
      </c>
      <c r="BTW197" t="s">
        <v>69</v>
      </c>
      <c r="BTX197" t="s">
        <v>69</v>
      </c>
      <c r="BTY197" t="s">
        <v>69</v>
      </c>
      <c r="BTZ197" t="s">
        <v>69</v>
      </c>
      <c r="BUA197" t="s">
        <v>69</v>
      </c>
      <c r="BUB197" t="s">
        <v>69</v>
      </c>
      <c r="BUC197" t="s">
        <v>69</v>
      </c>
      <c r="BUD197" t="s">
        <v>69</v>
      </c>
      <c r="BUE197" t="s">
        <v>69</v>
      </c>
      <c r="BUF197" t="s">
        <v>69</v>
      </c>
      <c r="BUG197" t="s">
        <v>2808</v>
      </c>
      <c r="BUH197" t="s">
        <v>69</v>
      </c>
      <c r="BUI197" t="s">
        <v>69</v>
      </c>
      <c r="BUJ197" t="s">
        <v>69</v>
      </c>
      <c r="BUK197" t="s">
        <v>7146</v>
      </c>
      <c r="BVZ197" t="s">
        <v>69</v>
      </c>
      <c r="BWA197" t="s">
        <v>69</v>
      </c>
      <c r="BWB197" t="s">
        <v>69</v>
      </c>
      <c r="BWC197" t="s">
        <v>69</v>
      </c>
      <c r="BWD197" t="s">
        <v>69</v>
      </c>
      <c r="BWE197" t="s">
        <v>69</v>
      </c>
      <c r="BWF197" t="s">
        <v>69</v>
      </c>
      <c r="BWG197" t="s">
        <v>69</v>
      </c>
      <c r="BWH197" t="s">
        <v>69</v>
      </c>
      <c r="CGX197" t="s">
        <v>6597</v>
      </c>
      <c r="CGY197">
        <v>20</v>
      </c>
      <c r="CGZ197" t="s">
        <v>6598</v>
      </c>
      <c r="CHA197">
        <v>6943040</v>
      </c>
    </row>
    <row r="198" spans="1:9 1113:2031 2052:2237" x14ac:dyDescent="0.3">
      <c r="A198" t="s">
        <v>7148</v>
      </c>
      <c r="B198" t="s">
        <v>6696</v>
      </c>
      <c r="C198">
        <v>0</v>
      </c>
      <c r="E198" t="s">
        <v>6813</v>
      </c>
      <c r="F198" s="30">
        <v>41551</v>
      </c>
      <c r="G198" t="s">
        <v>6591</v>
      </c>
      <c r="H198" t="s">
        <v>6697</v>
      </c>
      <c r="I198" t="s">
        <v>5079</v>
      </c>
      <c r="APU198" t="s">
        <v>6593</v>
      </c>
      <c r="APV198" t="s">
        <v>6594</v>
      </c>
      <c r="APW198" t="s">
        <v>69</v>
      </c>
      <c r="APX198" t="s">
        <v>69</v>
      </c>
      <c r="APY198" t="s">
        <v>2808</v>
      </c>
      <c r="APZ198" t="s">
        <v>69</v>
      </c>
      <c r="AQA198" t="s">
        <v>69</v>
      </c>
      <c r="AQB198">
        <v>14</v>
      </c>
      <c r="AQC198" t="s">
        <v>236</v>
      </c>
      <c r="AQD198" t="s">
        <v>241</v>
      </c>
      <c r="AQE198" t="s">
        <v>247</v>
      </c>
      <c r="AVW198" t="s">
        <v>21</v>
      </c>
      <c r="AVX198" t="s">
        <v>7149</v>
      </c>
      <c r="AVY198" t="s">
        <v>27</v>
      </c>
      <c r="AVZ198" s="29">
        <v>0.5</v>
      </c>
      <c r="AWA198" t="s">
        <v>254</v>
      </c>
      <c r="AWB198">
        <v>34</v>
      </c>
      <c r="AWC198" t="s">
        <v>6618</v>
      </c>
      <c r="AWD198" t="s">
        <v>69</v>
      </c>
      <c r="AWE198" t="s">
        <v>69</v>
      </c>
      <c r="AWF198" t="s">
        <v>69</v>
      </c>
      <c r="AWG198" t="s">
        <v>69</v>
      </c>
      <c r="AWH198" t="s">
        <v>69</v>
      </c>
      <c r="AWI198" t="s">
        <v>2808</v>
      </c>
      <c r="AXE198" t="s">
        <v>22</v>
      </c>
      <c r="AXG198" t="s">
        <v>273</v>
      </c>
      <c r="AXR198" t="s">
        <v>12</v>
      </c>
      <c r="AXS198" t="s">
        <v>7150</v>
      </c>
      <c r="AXT198" t="s">
        <v>22</v>
      </c>
      <c r="BRI198" t="s">
        <v>6722</v>
      </c>
      <c r="BRN198" t="s">
        <v>2808</v>
      </c>
      <c r="BRO198" t="s">
        <v>2808</v>
      </c>
      <c r="BRP198" t="s">
        <v>2808</v>
      </c>
      <c r="BRQ198" t="s">
        <v>2808</v>
      </c>
      <c r="BRR198" t="s">
        <v>2808</v>
      </c>
      <c r="BRS198" t="s">
        <v>2808</v>
      </c>
      <c r="BRT198" t="s">
        <v>69</v>
      </c>
      <c r="BRU198" t="s">
        <v>69</v>
      </c>
      <c r="BRV198" t="s">
        <v>69</v>
      </c>
      <c r="BRW198" t="s">
        <v>69</v>
      </c>
      <c r="BRX198">
        <v>68</v>
      </c>
      <c r="BRY198">
        <v>140</v>
      </c>
      <c r="BRZ198">
        <v>90</v>
      </c>
      <c r="BSA198">
        <v>20</v>
      </c>
      <c r="BSB198">
        <v>36.5</v>
      </c>
      <c r="BSC198">
        <v>49</v>
      </c>
      <c r="BSI198" t="s">
        <v>7149</v>
      </c>
      <c r="BSJ198" t="s">
        <v>7149</v>
      </c>
      <c r="BSK198" t="s">
        <v>7149</v>
      </c>
      <c r="BSL198" t="s">
        <v>7149</v>
      </c>
      <c r="BSM198" t="s">
        <v>7149</v>
      </c>
      <c r="BSN198" t="s">
        <v>7149</v>
      </c>
      <c r="BTD198" t="s">
        <v>69</v>
      </c>
      <c r="BTE198" t="s">
        <v>69</v>
      </c>
      <c r="BTF198" t="s">
        <v>69</v>
      </c>
      <c r="BTG198" t="s">
        <v>69</v>
      </c>
      <c r="BTV198" t="s">
        <v>69</v>
      </c>
      <c r="BTW198" t="s">
        <v>69</v>
      </c>
      <c r="BTX198" t="s">
        <v>69</v>
      </c>
      <c r="BTY198" t="s">
        <v>69</v>
      </c>
      <c r="BTZ198" t="s">
        <v>69</v>
      </c>
      <c r="BUA198" t="s">
        <v>69</v>
      </c>
      <c r="BUB198" t="s">
        <v>69</v>
      </c>
      <c r="BUC198" t="s">
        <v>69</v>
      </c>
      <c r="BUD198" t="s">
        <v>69</v>
      </c>
      <c r="BUE198" t="s">
        <v>69</v>
      </c>
      <c r="BUF198" t="s">
        <v>69</v>
      </c>
      <c r="BUG198" t="s">
        <v>69</v>
      </c>
      <c r="BUH198" t="s">
        <v>69</v>
      </c>
      <c r="BUI198" t="s">
        <v>69</v>
      </c>
      <c r="BUJ198" t="s">
        <v>69</v>
      </c>
      <c r="BVW198" t="s">
        <v>6796</v>
      </c>
      <c r="BVX198" t="s">
        <v>6701</v>
      </c>
      <c r="BVZ198" t="s">
        <v>69</v>
      </c>
      <c r="BWA198" t="s">
        <v>69</v>
      </c>
      <c r="BWB198" t="s">
        <v>69</v>
      </c>
      <c r="BWC198" t="s">
        <v>69</v>
      </c>
      <c r="BWD198" t="s">
        <v>69</v>
      </c>
      <c r="BWE198" t="s">
        <v>69</v>
      </c>
      <c r="BWF198" t="s">
        <v>2808</v>
      </c>
      <c r="BWG198" t="s">
        <v>2808</v>
      </c>
      <c r="BWH198" t="s">
        <v>69</v>
      </c>
      <c r="BWO198" t="s">
        <v>6717</v>
      </c>
      <c r="BWP198" t="s">
        <v>6717</v>
      </c>
      <c r="BWX198" t="s">
        <v>7149</v>
      </c>
      <c r="BWY198" t="s">
        <v>7149</v>
      </c>
      <c r="BXG198" s="29">
        <v>0.72916666666666663</v>
      </c>
      <c r="BXH198" s="29">
        <v>0.72916666666666663</v>
      </c>
      <c r="CGX198" t="s">
        <v>6597</v>
      </c>
      <c r="CGY198">
        <v>21</v>
      </c>
      <c r="CGZ198" t="s">
        <v>6598</v>
      </c>
      <c r="CHA198">
        <v>6943040</v>
      </c>
    </row>
    <row r="199" spans="1:9 1113:2031 2052:2237" x14ac:dyDescent="0.3">
      <c r="A199" t="s">
        <v>7151</v>
      </c>
      <c r="B199" t="s">
        <v>6696</v>
      </c>
      <c r="C199">
        <v>0</v>
      </c>
      <c r="E199" t="s">
        <v>6813</v>
      </c>
      <c r="F199" s="30">
        <v>41551</v>
      </c>
      <c r="G199" t="s">
        <v>6591</v>
      </c>
      <c r="H199" t="s">
        <v>6697</v>
      </c>
      <c r="I199" t="s">
        <v>5079</v>
      </c>
      <c r="APU199" t="s">
        <v>6593</v>
      </c>
      <c r="APV199" t="s">
        <v>6594</v>
      </c>
      <c r="APW199" t="s">
        <v>69</v>
      </c>
      <c r="APX199" t="s">
        <v>69</v>
      </c>
      <c r="APY199" t="s">
        <v>2808</v>
      </c>
      <c r="APZ199" t="s">
        <v>69</v>
      </c>
      <c r="AQA199" t="s">
        <v>69</v>
      </c>
      <c r="AQB199">
        <v>16</v>
      </c>
      <c r="AQC199" t="s">
        <v>236</v>
      </c>
      <c r="AQD199" t="s">
        <v>240</v>
      </c>
      <c r="AQE199" t="s">
        <v>246</v>
      </c>
      <c r="AVW199" t="s">
        <v>21</v>
      </c>
      <c r="AVX199" s="30">
        <v>40238</v>
      </c>
      <c r="AVY199" t="s">
        <v>27</v>
      </c>
      <c r="AVZ199" s="29">
        <v>0.5625</v>
      </c>
      <c r="AWA199" t="s">
        <v>254</v>
      </c>
      <c r="AWB199">
        <v>37</v>
      </c>
      <c r="AWC199" t="s">
        <v>6618</v>
      </c>
      <c r="AWD199" t="s">
        <v>69</v>
      </c>
      <c r="AWE199" t="s">
        <v>69</v>
      </c>
      <c r="AWF199" t="s">
        <v>69</v>
      </c>
      <c r="AWG199" t="s">
        <v>69</v>
      </c>
      <c r="AWH199" t="s">
        <v>69</v>
      </c>
      <c r="AWI199" t="s">
        <v>2808</v>
      </c>
      <c r="AXE199" t="s">
        <v>349</v>
      </c>
      <c r="AXG199" t="s">
        <v>273</v>
      </c>
      <c r="AXR199" t="s">
        <v>12</v>
      </c>
      <c r="AXS199" s="30">
        <v>40238</v>
      </c>
      <c r="AXT199" t="s">
        <v>22</v>
      </c>
      <c r="BRI199" t="s">
        <v>6722</v>
      </c>
      <c r="BRN199" t="s">
        <v>2808</v>
      </c>
      <c r="BRO199" t="s">
        <v>2808</v>
      </c>
      <c r="BRP199" t="s">
        <v>2808</v>
      </c>
      <c r="BRQ199" t="s">
        <v>2808</v>
      </c>
      <c r="BRR199" t="s">
        <v>2808</v>
      </c>
      <c r="BRS199" t="s">
        <v>2808</v>
      </c>
      <c r="BRT199" t="s">
        <v>69</v>
      </c>
      <c r="BRU199" t="s">
        <v>69</v>
      </c>
      <c r="BRV199" t="s">
        <v>69</v>
      </c>
      <c r="BRW199" t="s">
        <v>69</v>
      </c>
      <c r="BRX199">
        <v>75</v>
      </c>
      <c r="BRY199">
        <v>140</v>
      </c>
      <c r="BRZ199">
        <v>100</v>
      </c>
      <c r="BSA199">
        <v>18</v>
      </c>
      <c r="BSB199">
        <v>36.5</v>
      </c>
      <c r="BSC199">
        <v>65</v>
      </c>
      <c r="BSI199" s="30">
        <v>40238</v>
      </c>
      <c r="BSJ199" s="30">
        <v>40238</v>
      </c>
      <c r="BSK199" s="30">
        <v>40238</v>
      </c>
      <c r="BSL199" s="30">
        <v>40238</v>
      </c>
      <c r="BSM199" s="30">
        <v>40238</v>
      </c>
      <c r="BSN199" s="30">
        <v>40238</v>
      </c>
      <c r="BTD199" t="s">
        <v>69</v>
      </c>
      <c r="BTE199" t="s">
        <v>69</v>
      </c>
      <c r="BTF199" t="s">
        <v>69</v>
      </c>
      <c r="BTG199" t="s">
        <v>69</v>
      </c>
      <c r="BTP199" t="s">
        <v>6749</v>
      </c>
      <c r="BTQ199" t="s">
        <v>6887</v>
      </c>
      <c r="BTR199" t="s">
        <v>7152</v>
      </c>
      <c r="BTV199" t="s">
        <v>69</v>
      </c>
      <c r="BTW199" t="s">
        <v>2808</v>
      </c>
      <c r="BTX199" t="s">
        <v>69</v>
      </c>
      <c r="BTY199" t="s">
        <v>69</v>
      </c>
      <c r="BTZ199" t="s">
        <v>69</v>
      </c>
      <c r="BUA199" t="s">
        <v>2808</v>
      </c>
      <c r="BUB199" t="s">
        <v>2808</v>
      </c>
      <c r="BUC199" t="s">
        <v>2808</v>
      </c>
      <c r="BUD199" t="s">
        <v>69</v>
      </c>
      <c r="BUE199" t="s">
        <v>69</v>
      </c>
      <c r="BUF199" t="s">
        <v>69</v>
      </c>
      <c r="BUG199" t="s">
        <v>69</v>
      </c>
      <c r="BUH199" t="s">
        <v>69</v>
      </c>
      <c r="BUI199" t="s">
        <v>69</v>
      </c>
      <c r="BUJ199" t="s">
        <v>69</v>
      </c>
      <c r="BUL199" s="31">
        <v>120000</v>
      </c>
      <c r="BUP199">
        <v>39.9</v>
      </c>
      <c r="BUQ199">
        <v>4.25</v>
      </c>
      <c r="BUR199" t="s">
        <v>7153</v>
      </c>
      <c r="BVA199" s="30">
        <v>40238</v>
      </c>
      <c r="BVE199" s="30">
        <v>40238</v>
      </c>
      <c r="BVF199" s="30">
        <v>40238</v>
      </c>
      <c r="BVG199" s="30">
        <v>40238</v>
      </c>
      <c r="BVW199" t="s">
        <v>6715</v>
      </c>
      <c r="BVZ199" t="s">
        <v>69</v>
      </c>
      <c r="BWA199" t="s">
        <v>2808</v>
      </c>
      <c r="BWB199" t="s">
        <v>69</v>
      </c>
      <c r="BWC199" t="s">
        <v>69</v>
      </c>
      <c r="BWD199" t="s">
        <v>69</v>
      </c>
      <c r="BWE199" t="s">
        <v>69</v>
      </c>
      <c r="BWF199" t="s">
        <v>2808</v>
      </c>
      <c r="BWG199" t="s">
        <v>69</v>
      </c>
      <c r="BWH199" t="s">
        <v>69</v>
      </c>
      <c r="BWJ199">
        <v>50</v>
      </c>
      <c r="BWO199" t="s">
        <v>6747</v>
      </c>
      <c r="BWS199" s="30">
        <v>40238</v>
      </c>
      <c r="BWX199" s="30">
        <v>40238</v>
      </c>
      <c r="BXB199" s="29">
        <v>0.55208333333333337</v>
      </c>
      <c r="BXG199" s="29">
        <v>0.55208333333333337</v>
      </c>
      <c r="CGX199" t="s">
        <v>6597</v>
      </c>
      <c r="CGY199">
        <v>22</v>
      </c>
      <c r="CGZ199" t="s">
        <v>6598</v>
      </c>
      <c r="CHA199">
        <v>6943040</v>
      </c>
    </row>
    <row r="200" spans="1:9 1113:2031 2052:2237" x14ac:dyDescent="0.3">
      <c r="A200" t="s">
        <v>7154</v>
      </c>
      <c r="B200" t="s">
        <v>6696</v>
      </c>
      <c r="C200">
        <v>0</v>
      </c>
      <c r="E200" t="s">
        <v>6813</v>
      </c>
      <c r="F200" s="30">
        <v>41551</v>
      </c>
      <c r="G200" t="s">
        <v>6591</v>
      </c>
      <c r="H200" t="s">
        <v>6697</v>
      </c>
      <c r="I200" t="s">
        <v>5079</v>
      </c>
      <c r="APU200" t="s">
        <v>6593</v>
      </c>
      <c r="APV200" t="s">
        <v>6594</v>
      </c>
      <c r="APW200" t="s">
        <v>69</v>
      </c>
      <c r="APX200" t="s">
        <v>69</v>
      </c>
      <c r="APY200" t="s">
        <v>2808</v>
      </c>
      <c r="APZ200" t="s">
        <v>69</v>
      </c>
      <c r="AQA200" t="s">
        <v>69</v>
      </c>
      <c r="AQB200">
        <v>15</v>
      </c>
      <c r="AQC200" t="s">
        <v>236</v>
      </c>
      <c r="AQD200" t="s">
        <v>240</v>
      </c>
      <c r="AQE200" t="s">
        <v>248</v>
      </c>
      <c r="AVW200" t="s">
        <v>21</v>
      </c>
      <c r="AVX200" t="s">
        <v>7155</v>
      </c>
      <c r="AVY200" t="s">
        <v>27</v>
      </c>
      <c r="AVZ200" s="29">
        <v>0.35416666666666669</v>
      </c>
      <c r="AWA200" t="s">
        <v>22</v>
      </c>
      <c r="AWC200" t="s">
        <v>6618</v>
      </c>
      <c r="AWD200" t="s">
        <v>69</v>
      </c>
      <c r="AWE200" t="s">
        <v>69</v>
      </c>
      <c r="AWF200" t="s">
        <v>69</v>
      </c>
      <c r="AWG200" t="s">
        <v>69</v>
      </c>
      <c r="AWH200" t="s">
        <v>69</v>
      </c>
      <c r="AWI200" t="s">
        <v>2808</v>
      </c>
      <c r="AXE200" t="s">
        <v>22</v>
      </c>
      <c r="AXG200" t="s">
        <v>273</v>
      </c>
      <c r="AXR200" t="s">
        <v>12</v>
      </c>
      <c r="AXS200" t="s">
        <v>7156</v>
      </c>
      <c r="AXT200" t="s">
        <v>22</v>
      </c>
      <c r="BRN200" t="s">
        <v>2808</v>
      </c>
      <c r="BRO200" t="s">
        <v>2808</v>
      </c>
      <c r="BRP200" t="s">
        <v>2808</v>
      </c>
      <c r="BRQ200" t="s">
        <v>2808</v>
      </c>
      <c r="BRR200" t="s">
        <v>69</v>
      </c>
      <c r="BRS200" t="s">
        <v>69</v>
      </c>
      <c r="BRT200" t="s">
        <v>69</v>
      </c>
      <c r="BRU200" t="s">
        <v>69</v>
      </c>
      <c r="BRV200" t="s">
        <v>69</v>
      </c>
      <c r="BRW200" t="s">
        <v>69</v>
      </c>
      <c r="BRX200">
        <v>87</v>
      </c>
      <c r="BRY200">
        <v>110</v>
      </c>
      <c r="BRZ200">
        <v>70</v>
      </c>
      <c r="BSA200">
        <v>20</v>
      </c>
      <c r="BSB200">
        <v>36.5</v>
      </c>
      <c r="BSI200" t="s">
        <v>7155</v>
      </c>
      <c r="BSJ200" t="s">
        <v>7155</v>
      </c>
      <c r="BSK200" t="s">
        <v>7155</v>
      </c>
      <c r="BSL200" t="s">
        <v>7155</v>
      </c>
      <c r="BSM200" t="s">
        <v>7155</v>
      </c>
      <c r="BTD200" t="s">
        <v>2808</v>
      </c>
      <c r="BTE200" t="s">
        <v>2808</v>
      </c>
      <c r="BTF200" t="s">
        <v>69</v>
      </c>
      <c r="BTG200" t="s">
        <v>69</v>
      </c>
      <c r="BTH200" t="s">
        <v>7155</v>
      </c>
      <c r="BTI200" t="s">
        <v>7155</v>
      </c>
      <c r="BTV200" t="s">
        <v>2808</v>
      </c>
      <c r="BTW200" t="s">
        <v>2808</v>
      </c>
      <c r="BTX200" t="s">
        <v>69</v>
      </c>
      <c r="BTY200" t="s">
        <v>69</v>
      </c>
      <c r="BTZ200" t="s">
        <v>69</v>
      </c>
      <c r="BUA200" t="s">
        <v>69</v>
      </c>
      <c r="BUB200" t="s">
        <v>69</v>
      </c>
      <c r="BUC200" t="s">
        <v>69</v>
      </c>
      <c r="BUD200" t="s">
        <v>69</v>
      </c>
      <c r="BUE200" t="s">
        <v>69</v>
      </c>
      <c r="BUF200" t="s">
        <v>69</v>
      </c>
      <c r="BUG200" t="s">
        <v>2808</v>
      </c>
      <c r="BUH200" t="s">
        <v>69</v>
      </c>
      <c r="BUI200" t="s">
        <v>69</v>
      </c>
      <c r="BUJ200" t="s">
        <v>69</v>
      </c>
      <c r="BUL200">
        <v>128</v>
      </c>
      <c r="BUZ200" t="s">
        <v>7155</v>
      </c>
      <c r="BVA200" t="s">
        <v>7155</v>
      </c>
      <c r="BVW200" t="s">
        <v>6701</v>
      </c>
      <c r="BVX200" t="s">
        <v>6806</v>
      </c>
      <c r="BVY200" t="s">
        <v>7098</v>
      </c>
      <c r="BVZ200" t="s">
        <v>2808</v>
      </c>
      <c r="BWA200" t="s">
        <v>2808</v>
      </c>
      <c r="BWB200" t="s">
        <v>69</v>
      </c>
      <c r="BWC200" t="s">
        <v>69</v>
      </c>
      <c r="BWD200" t="s">
        <v>69</v>
      </c>
      <c r="BWE200" t="s">
        <v>69</v>
      </c>
      <c r="BWF200" t="s">
        <v>2808</v>
      </c>
      <c r="BWG200" t="s">
        <v>2808</v>
      </c>
      <c r="BWH200" t="s">
        <v>2808</v>
      </c>
      <c r="BWI200">
        <v>250</v>
      </c>
      <c r="BWJ200" t="s">
        <v>6747</v>
      </c>
      <c r="BWO200" t="s">
        <v>6717</v>
      </c>
      <c r="BWP200" t="s">
        <v>6751</v>
      </c>
      <c r="BWQ200" t="s">
        <v>7099</v>
      </c>
      <c r="BWR200" t="s">
        <v>7155</v>
      </c>
      <c r="BWS200" t="s">
        <v>7155</v>
      </c>
      <c r="BWX200" t="s">
        <v>7155</v>
      </c>
      <c r="BWY200" t="s">
        <v>7155</v>
      </c>
      <c r="BWZ200" t="s">
        <v>7155</v>
      </c>
      <c r="BXA200" s="29">
        <v>7.9861111111111105E-2</v>
      </c>
      <c r="BXB200" s="29">
        <v>7.9861111111111105E-2</v>
      </c>
      <c r="BXG200" s="29">
        <v>7.9861111111111105E-2</v>
      </c>
      <c r="BXH200" s="29">
        <v>7.9861111111111105E-2</v>
      </c>
      <c r="BXI200" s="29">
        <v>7.9861111111111105E-2</v>
      </c>
      <c r="CGX200" t="s">
        <v>6597</v>
      </c>
      <c r="CGY200">
        <v>23</v>
      </c>
      <c r="CGZ200" t="s">
        <v>6598</v>
      </c>
      <c r="CHA200">
        <v>6943040</v>
      </c>
    </row>
    <row r="201" spans="1:9 1113:2031 2052:2237" x14ac:dyDescent="0.3">
      <c r="A201" t="s">
        <v>7157</v>
      </c>
      <c r="B201" t="s">
        <v>6696</v>
      </c>
      <c r="C201">
        <v>0</v>
      </c>
      <c r="E201" t="s">
        <v>6813</v>
      </c>
      <c r="F201" s="30">
        <v>41551</v>
      </c>
      <c r="G201" t="s">
        <v>6591</v>
      </c>
      <c r="H201" t="s">
        <v>6697</v>
      </c>
      <c r="I201" t="s">
        <v>5079</v>
      </c>
      <c r="APU201" t="s">
        <v>6593</v>
      </c>
      <c r="APV201" t="s">
        <v>6594</v>
      </c>
      <c r="APW201" t="s">
        <v>69</v>
      </c>
      <c r="APX201" t="s">
        <v>69</v>
      </c>
      <c r="APY201" t="s">
        <v>2808</v>
      </c>
      <c r="APZ201" t="s">
        <v>69</v>
      </c>
      <c r="AQA201" t="s">
        <v>69</v>
      </c>
      <c r="AQB201">
        <v>34</v>
      </c>
      <c r="AQC201" t="s">
        <v>236</v>
      </c>
      <c r="AQD201" t="s">
        <v>241</v>
      </c>
      <c r="AQE201" t="s">
        <v>246</v>
      </c>
      <c r="AVW201" t="s">
        <v>21</v>
      </c>
      <c r="AVX201" t="s">
        <v>7158</v>
      </c>
      <c r="AVY201" t="s">
        <v>27</v>
      </c>
      <c r="AVZ201" s="29">
        <v>0.63194444444444442</v>
      </c>
      <c r="AWA201" t="s">
        <v>254</v>
      </c>
      <c r="AWB201">
        <v>39</v>
      </c>
      <c r="AWC201" t="s">
        <v>6618</v>
      </c>
      <c r="AWD201" t="s">
        <v>69</v>
      </c>
      <c r="AWE201" t="s">
        <v>69</v>
      </c>
      <c r="AWF201" t="s">
        <v>69</v>
      </c>
      <c r="AWG201" t="s">
        <v>69</v>
      </c>
      <c r="AWH201" t="s">
        <v>69</v>
      </c>
      <c r="AWI201" t="s">
        <v>2808</v>
      </c>
      <c r="AXE201" t="s">
        <v>349</v>
      </c>
      <c r="AXG201" t="s">
        <v>273</v>
      </c>
      <c r="AXR201" t="s">
        <v>12</v>
      </c>
      <c r="AXS201" t="s">
        <v>7159</v>
      </c>
      <c r="AXT201" t="s">
        <v>22</v>
      </c>
      <c r="BRI201" t="s">
        <v>6722</v>
      </c>
      <c r="BRN201" t="s">
        <v>2808</v>
      </c>
      <c r="BRO201" t="s">
        <v>2808</v>
      </c>
      <c r="BRP201" t="s">
        <v>2808</v>
      </c>
      <c r="BRQ201" t="s">
        <v>2808</v>
      </c>
      <c r="BRR201" t="s">
        <v>2808</v>
      </c>
      <c r="BRS201" t="s">
        <v>2808</v>
      </c>
      <c r="BRT201" t="s">
        <v>69</v>
      </c>
      <c r="BRU201" t="s">
        <v>69</v>
      </c>
      <c r="BRV201" t="s">
        <v>69</v>
      </c>
      <c r="BRW201" t="s">
        <v>69</v>
      </c>
      <c r="BRX201">
        <v>80</v>
      </c>
      <c r="BRY201">
        <v>110</v>
      </c>
      <c r="BRZ201">
        <v>80</v>
      </c>
      <c r="BSA201">
        <v>20</v>
      </c>
      <c r="BSB201">
        <v>37</v>
      </c>
      <c r="BSC201">
        <v>59</v>
      </c>
      <c r="BSI201" t="s">
        <v>7158</v>
      </c>
      <c r="BSJ201" t="s">
        <v>7158</v>
      </c>
      <c r="BSK201" t="s">
        <v>7158</v>
      </c>
      <c r="BSL201" t="s">
        <v>7158</v>
      </c>
      <c r="BSM201" t="s">
        <v>7158</v>
      </c>
      <c r="BSN201" t="s">
        <v>7158</v>
      </c>
      <c r="BTD201" t="s">
        <v>69</v>
      </c>
      <c r="BTE201" t="s">
        <v>2808</v>
      </c>
      <c r="BTF201" t="s">
        <v>69</v>
      </c>
      <c r="BTG201" t="s">
        <v>69</v>
      </c>
      <c r="BTI201" t="s">
        <v>7158</v>
      </c>
      <c r="BTV201" t="s">
        <v>69</v>
      </c>
      <c r="BTW201" t="s">
        <v>69</v>
      </c>
      <c r="BTX201" t="s">
        <v>69</v>
      </c>
      <c r="BTY201" t="s">
        <v>69</v>
      </c>
      <c r="BTZ201" t="s">
        <v>69</v>
      </c>
      <c r="BUA201" t="s">
        <v>69</v>
      </c>
      <c r="BUB201" t="s">
        <v>69</v>
      </c>
      <c r="BUC201" t="s">
        <v>69</v>
      </c>
      <c r="BUD201" t="s">
        <v>69</v>
      </c>
      <c r="BUE201" t="s">
        <v>69</v>
      </c>
      <c r="BUF201" t="s">
        <v>69</v>
      </c>
      <c r="BUG201" t="s">
        <v>69</v>
      </c>
      <c r="BUH201" t="s">
        <v>69</v>
      </c>
      <c r="BUI201" t="s">
        <v>69</v>
      </c>
      <c r="BUJ201" t="s">
        <v>69</v>
      </c>
      <c r="BVW201" t="s">
        <v>6701</v>
      </c>
      <c r="BVX201" t="s">
        <v>7160</v>
      </c>
      <c r="BVY201" t="s">
        <v>6806</v>
      </c>
      <c r="BVZ201" t="s">
        <v>69</v>
      </c>
      <c r="BWA201" t="s">
        <v>69</v>
      </c>
      <c r="BWB201" t="s">
        <v>69</v>
      </c>
      <c r="BWC201" t="s">
        <v>69</v>
      </c>
      <c r="BWD201" t="s">
        <v>69</v>
      </c>
      <c r="BWE201" t="s">
        <v>69</v>
      </c>
      <c r="BWF201" t="s">
        <v>2808</v>
      </c>
      <c r="BWG201" t="s">
        <v>2808</v>
      </c>
      <c r="BWH201" t="s">
        <v>2808</v>
      </c>
      <c r="BWO201" t="s">
        <v>6780</v>
      </c>
      <c r="BWP201" t="s">
        <v>6747</v>
      </c>
      <c r="BWQ201" t="s">
        <v>6746</v>
      </c>
      <c r="BWX201" t="s">
        <v>7159</v>
      </c>
      <c r="BWY201" t="s">
        <v>7159</v>
      </c>
      <c r="BWZ201" t="s">
        <v>7159</v>
      </c>
      <c r="BXG201" s="29">
        <v>0.63194444444444442</v>
      </c>
      <c r="BXH201" s="29">
        <v>0.63194444444444442</v>
      </c>
      <c r="BXI201" s="29">
        <v>0.63194444444444442</v>
      </c>
      <c r="CGX201" t="s">
        <v>6597</v>
      </c>
      <c r="CGY201">
        <v>24</v>
      </c>
      <c r="CGZ201" t="s">
        <v>6598</v>
      </c>
      <c r="CHA201">
        <v>6943040</v>
      </c>
    </row>
    <row r="202" spans="1:9 1113:2031 2052:2237" x14ac:dyDescent="0.3">
      <c r="A202" t="s">
        <v>7161</v>
      </c>
      <c r="B202" t="s">
        <v>6696</v>
      </c>
      <c r="C202">
        <v>0</v>
      </c>
      <c r="E202" t="s">
        <v>6813</v>
      </c>
      <c r="F202" s="30">
        <v>41551</v>
      </c>
      <c r="G202" t="s">
        <v>6591</v>
      </c>
      <c r="H202" t="s">
        <v>6697</v>
      </c>
      <c r="I202" t="s">
        <v>5079</v>
      </c>
      <c r="APU202" t="s">
        <v>6593</v>
      </c>
      <c r="APV202" t="s">
        <v>6594</v>
      </c>
      <c r="APW202" t="s">
        <v>69</v>
      </c>
      <c r="APX202" t="s">
        <v>69</v>
      </c>
      <c r="APY202" t="s">
        <v>2808</v>
      </c>
      <c r="APZ202" t="s">
        <v>69</v>
      </c>
      <c r="AQA202" t="s">
        <v>69</v>
      </c>
      <c r="AQB202">
        <v>21</v>
      </c>
      <c r="AQC202" t="s">
        <v>236</v>
      </c>
      <c r="AQD202" t="s">
        <v>241</v>
      </c>
      <c r="AQE202" t="s">
        <v>246</v>
      </c>
      <c r="AVW202" t="s">
        <v>21</v>
      </c>
      <c r="AVX202" s="30">
        <v>40792</v>
      </c>
      <c r="AVY202" t="s">
        <v>27</v>
      </c>
      <c r="AVZ202" s="29">
        <v>0.54166666666666663</v>
      </c>
      <c r="AWA202" t="s">
        <v>254</v>
      </c>
      <c r="AWB202">
        <v>36</v>
      </c>
      <c r="AWC202" t="s">
        <v>6618</v>
      </c>
      <c r="AWD202" t="s">
        <v>69</v>
      </c>
      <c r="AWE202" t="s">
        <v>69</v>
      </c>
      <c r="AWF202" t="s">
        <v>69</v>
      </c>
      <c r="AWG202" t="s">
        <v>69</v>
      </c>
      <c r="AWH202" t="s">
        <v>69</v>
      </c>
      <c r="AWI202" t="s">
        <v>2808</v>
      </c>
      <c r="AXE202" t="s">
        <v>349</v>
      </c>
      <c r="AXG202" t="s">
        <v>273</v>
      </c>
      <c r="AXR202" t="s">
        <v>12</v>
      </c>
      <c r="AXS202" s="30">
        <v>40883</v>
      </c>
      <c r="AXT202" t="s">
        <v>22</v>
      </c>
      <c r="BRN202" t="s">
        <v>2808</v>
      </c>
      <c r="BRO202" t="s">
        <v>2808</v>
      </c>
      <c r="BRP202" t="s">
        <v>2808</v>
      </c>
      <c r="BRQ202" t="s">
        <v>2808</v>
      </c>
      <c r="BRR202" t="s">
        <v>2808</v>
      </c>
      <c r="BRS202" t="s">
        <v>69</v>
      </c>
      <c r="BRT202" t="s">
        <v>69</v>
      </c>
      <c r="BRU202" t="s">
        <v>69</v>
      </c>
      <c r="BRV202" t="s">
        <v>69</v>
      </c>
      <c r="BRW202" t="s">
        <v>69</v>
      </c>
      <c r="BRX202">
        <v>84</v>
      </c>
      <c r="BRY202">
        <v>120</v>
      </c>
      <c r="BRZ202">
        <v>80</v>
      </c>
      <c r="BSA202">
        <v>22</v>
      </c>
      <c r="BSB202">
        <v>36.5</v>
      </c>
      <c r="BSI202" s="30">
        <v>40792</v>
      </c>
      <c r="BSJ202" s="30">
        <v>40792</v>
      </c>
      <c r="BSK202" s="30">
        <v>40792</v>
      </c>
      <c r="BSL202" s="30">
        <v>40792</v>
      </c>
      <c r="BSM202" s="30">
        <v>40792</v>
      </c>
      <c r="BTD202" t="s">
        <v>69</v>
      </c>
      <c r="BTE202" t="s">
        <v>69</v>
      </c>
      <c r="BTF202" t="s">
        <v>69</v>
      </c>
      <c r="BTG202" t="s">
        <v>69</v>
      </c>
      <c r="BTP202" t="s">
        <v>7162</v>
      </c>
      <c r="BTQ202" t="s">
        <v>6928</v>
      </c>
      <c r="BTV202" t="s">
        <v>2808</v>
      </c>
      <c r="BTW202" t="s">
        <v>69</v>
      </c>
      <c r="BTX202" t="s">
        <v>69</v>
      </c>
      <c r="BTY202" t="s">
        <v>69</v>
      </c>
      <c r="BTZ202" t="s">
        <v>69</v>
      </c>
      <c r="BUA202" t="s">
        <v>2808</v>
      </c>
      <c r="BUB202" t="s">
        <v>2808</v>
      </c>
      <c r="BUC202" t="s">
        <v>69</v>
      </c>
      <c r="BUD202" t="s">
        <v>69</v>
      </c>
      <c r="BUE202" t="s">
        <v>69</v>
      </c>
      <c r="BUF202" t="s">
        <v>69</v>
      </c>
      <c r="BUG202" t="s">
        <v>2808</v>
      </c>
      <c r="BUH202" t="s">
        <v>69</v>
      </c>
      <c r="BUI202" t="s">
        <v>69</v>
      </c>
      <c r="BUJ202" t="s">
        <v>69</v>
      </c>
      <c r="BUP202">
        <v>13.5</v>
      </c>
      <c r="BUQ202">
        <v>37</v>
      </c>
      <c r="BUZ202" s="30">
        <v>40822</v>
      </c>
      <c r="BVE202" s="30">
        <v>40822</v>
      </c>
      <c r="BVF202" s="30">
        <v>40822</v>
      </c>
      <c r="BVW202" t="s">
        <v>7127</v>
      </c>
      <c r="BVX202" t="s">
        <v>7126</v>
      </c>
      <c r="BVZ202" t="s">
        <v>69</v>
      </c>
      <c r="BWA202" t="s">
        <v>2808</v>
      </c>
      <c r="BWB202" t="s">
        <v>69</v>
      </c>
      <c r="BWC202" t="s">
        <v>69</v>
      </c>
      <c r="BWD202" t="s">
        <v>69</v>
      </c>
      <c r="BWE202" t="s">
        <v>69</v>
      </c>
      <c r="BWF202" t="s">
        <v>2808</v>
      </c>
      <c r="BWG202" t="s">
        <v>2808</v>
      </c>
      <c r="BWH202" t="s">
        <v>69</v>
      </c>
      <c r="BWJ202">
        <v>50</v>
      </c>
      <c r="BWO202" t="s">
        <v>6780</v>
      </c>
      <c r="BWP202" t="s">
        <v>6780</v>
      </c>
      <c r="BWS202" s="30">
        <v>40853</v>
      </c>
      <c r="BWX202" s="30">
        <v>40853</v>
      </c>
      <c r="BWY202" s="30">
        <v>40853</v>
      </c>
      <c r="BXG202" s="29">
        <v>0.33333333333333331</v>
      </c>
      <c r="BXH202" s="29">
        <v>0.33333333333333331</v>
      </c>
      <c r="CGX202" t="s">
        <v>6597</v>
      </c>
      <c r="CGY202">
        <v>25</v>
      </c>
      <c r="CGZ202" t="s">
        <v>6598</v>
      </c>
      <c r="CHA202">
        <v>6943040</v>
      </c>
    </row>
    <row r="203" spans="1:9 1113:2031 2052:2237" x14ac:dyDescent="0.3">
      <c r="A203" t="s">
        <v>7163</v>
      </c>
      <c r="B203" t="s">
        <v>6696</v>
      </c>
      <c r="C203">
        <v>0</v>
      </c>
      <c r="E203" t="s">
        <v>6813</v>
      </c>
      <c r="F203" s="30">
        <v>41551</v>
      </c>
      <c r="G203" t="s">
        <v>6591</v>
      </c>
      <c r="H203" t="s">
        <v>6697</v>
      </c>
      <c r="I203" t="s">
        <v>5079</v>
      </c>
      <c r="APU203" t="s">
        <v>6593</v>
      </c>
      <c r="APV203" t="s">
        <v>6601</v>
      </c>
      <c r="APW203" t="s">
        <v>69</v>
      </c>
      <c r="APX203" t="s">
        <v>2808</v>
      </c>
      <c r="APY203" t="s">
        <v>69</v>
      </c>
      <c r="APZ203" t="s">
        <v>69</v>
      </c>
      <c r="AQA203" t="s">
        <v>69</v>
      </c>
      <c r="AQB203">
        <v>28</v>
      </c>
      <c r="AQC203" t="s">
        <v>236</v>
      </c>
      <c r="AQD203" t="s">
        <v>240</v>
      </c>
      <c r="AQE203" t="s">
        <v>246</v>
      </c>
      <c r="ATA203" t="s">
        <v>21</v>
      </c>
      <c r="ATB203" s="30">
        <v>41248</v>
      </c>
      <c r="ATC203" t="s">
        <v>27</v>
      </c>
      <c r="ATD203" s="29">
        <v>0.55555555555555558</v>
      </c>
      <c r="ATE203" t="s">
        <v>22</v>
      </c>
      <c r="ATG203" t="s">
        <v>6595</v>
      </c>
      <c r="ATH203" t="s">
        <v>69</v>
      </c>
      <c r="ATI203" t="s">
        <v>69</v>
      </c>
      <c r="ATJ203" t="s">
        <v>69</v>
      </c>
      <c r="ATK203" t="s">
        <v>69</v>
      </c>
      <c r="ATL203" t="s">
        <v>2808</v>
      </c>
      <c r="ATM203" t="s">
        <v>69</v>
      </c>
      <c r="AUG203">
        <v>1</v>
      </c>
      <c r="AUH203" t="s">
        <v>2808</v>
      </c>
      <c r="AUI203" t="s">
        <v>69</v>
      </c>
      <c r="AUJ203" t="s">
        <v>69</v>
      </c>
      <c r="AUK203" t="s">
        <v>69</v>
      </c>
      <c r="AUL203" t="s">
        <v>69</v>
      </c>
      <c r="AUM203" t="s">
        <v>69</v>
      </c>
      <c r="AUN203" t="s">
        <v>69</v>
      </c>
      <c r="AUO203" t="s">
        <v>69</v>
      </c>
      <c r="AUP203" t="s">
        <v>69</v>
      </c>
      <c r="AUQ203" t="s">
        <v>69</v>
      </c>
      <c r="AUS203" t="s">
        <v>69</v>
      </c>
      <c r="AUT203">
        <v>2</v>
      </c>
      <c r="AUU203" t="s">
        <v>69</v>
      </c>
      <c r="AUV203" t="s">
        <v>2808</v>
      </c>
      <c r="AUW203" t="s">
        <v>69</v>
      </c>
      <c r="AUX203" t="s">
        <v>69</v>
      </c>
      <c r="AUY203" t="s">
        <v>69</v>
      </c>
      <c r="AUZ203" t="s">
        <v>69</v>
      </c>
      <c r="AVA203" t="s">
        <v>69</v>
      </c>
      <c r="AVC203" t="s">
        <v>69</v>
      </c>
      <c r="AVE203" t="s">
        <v>273</v>
      </c>
      <c r="AVO203" t="s">
        <v>12</v>
      </c>
      <c r="AVP203" t="s">
        <v>7164</v>
      </c>
      <c r="AVQ203" t="s">
        <v>22</v>
      </c>
      <c r="BJZ203" t="s">
        <v>6711</v>
      </c>
      <c r="BKB203" t="s">
        <v>2808</v>
      </c>
      <c r="BKC203" t="s">
        <v>2808</v>
      </c>
      <c r="BKD203" t="s">
        <v>2808</v>
      </c>
      <c r="BKE203" t="s">
        <v>2808</v>
      </c>
      <c r="BKF203" t="s">
        <v>2808</v>
      </c>
      <c r="BKG203" t="s">
        <v>69</v>
      </c>
      <c r="BKH203" t="s">
        <v>69</v>
      </c>
      <c r="BKI203" t="s">
        <v>69</v>
      </c>
      <c r="BKJ203">
        <v>90</v>
      </c>
      <c r="BKK203">
        <v>100</v>
      </c>
      <c r="BKL203">
        <v>70</v>
      </c>
      <c r="BKM203">
        <v>28</v>
      </c>
      <c r="BKN203">
        <v>36.5</v>
      </c>
      <c r="BKR203" s="30">
        <v>40882</v>
      </c>
      <c r="BKS203" s="30">
        <v>40882</v>
      </c>
      <c r="BKT203" s="30">
        <v>40882</v>
      </c>
      <c r="BKU203" s="30">
        <v>40882</v>
      </c>
      <c r="BKV203" s="30">
        <v>40882</v>
      </c>
      <c r="BLK203" t="s">
        <v>2808</v>
      </c>
      <c r="BLL203" t="s">
        <v>2808</v>
      </c>
      <c r="BLM203" t="s">
        <v>69</v>
      </c>
      <c r="BLN203" t="s">
        <v>2808</v>
      </c>
      <c r="BLO203" t="s">
        <v>69</v>
      </c>
      <c r="BLP203" t="s">
        <v>69</v>
      </c>
      <c r="BLQ203" t="s">
        <v>69</v>
      </c>
      <c r="BLR203" t="s">
        <v>69</v>
      </c>
      <c r="BLS203">
        <v>13.5</v>
      </c>
      <c r="BLT203">
        <v>29.5</v>
      </c>
      <c r="BLV203">
        <v>11.7</v>
      </c>
      <c r="BMA203" s="30">
        <v>40882</v>
      </c>
      <c r="BMB203" s="30">
        <v>40882</v>
      </c>
      <c r="BMD203" s="30">
        <v>40882</v>
      </c>
      <c r="BMR203" t="s">
        <v>6701</v>
      </c>
      <c r="BMU203" t="s">
        <v>69</v>
      </c>
      <c r="BMV203" t="s">
        <v>69</v>
      </c>
      <c r="BMW203" t="s">
        <v>69</v>
      </c>
      <c r="BMX203" t="s">
        <v>2808</v>
      </c>
      <c r="BMY203" t="s">
        <v>69</v>
      </c>
      <c r="BMZ203" t="s">
        <v>69</v>
      </c>
      <c r="BND203" t="s">
        <v>6717</v>
      </c>
      <c r="BNJ203" s="30">
        <v>40882</v>
      </c>
      <c r="BNP203" s="29">
        <v>0.5</v>
      </c>
      <c r="CGX203" t="s">
        <v>6597</v>
      </c>
      <c r="CGY203">
        <v>26</v>
      </c>
      <c r="CGZ203" t="s">
        <v>6598</v>
      </c>
      <c r="CHA203">
        <v>6943040</v>
      </c>
    </row>
    <row r="204" spans="1:9 1113:2031 2052:2237" x14ac:dyDescent="0.3">
      <c r="A204" t="s">
        <v>7165</v>
      </c>
      <c r="B204" t="s">
        <v>6696</v>
      </c>
      <c r="C204">
        <v>0</v>
      </c>
      <c r="E204" t="s">
        <v>6813</v>
      </c>
      <c r="F204" s="30">
        <v>41551</v>
      </c>
      <c r="G204" t="s">
        <v>6591</v>
      </c>
      <c r="H204" t="s">
        <v>6697</v>
      </c>
      <c r="I204" t="s">
        <v>5079</v>
      </c>
      <c r="APU204" t="s">
        <v>6593</v>
      </c>
      <c r="APV204" t="s">
        <v>6594</v>
      </c>
      <c r="APW204" t="s">
        <v>69</v>
      </c>
      <c r="APX204" t="s">
        <v>69</v>
      </c>
      <c r="APY204" t="s">
        <v>2808</v>
      </c>
      <c r="APZ204" t="s">
        <v>69</v>
      </c>
      <c r="AQA204" t="s">
        <v>69</v>
      </c>
      <c r="AQB204">
        <v>29</v>
      </c>
      <c r="AQC204" t="s">
        <v>236</v>
      </c>
      <c r="AQD204" t="s">
        <v>240</v>
      </c>
      <c r="AQE204" t="s">
        <v>248</v>
      </c>
      <c r="AVW204" t="s">
        <v>21</v>
      </c>
      <c r="AVX204" s="30">
        <v>41097</v>
      </c>
      <c r="AVY204" t="s">
        <v>27</v>
      </c>
      <c r="AVZ204" s="29">
        <v>0.83680555555555547</v>
      </c>
      <c r="AWA204" t="s">
        <v>22</v>
      </c>
      <c r="AWC204" t="s">
        <v>6618</v>
      </c>
      <c r="AWD204" t="s">
        <v>69</v>
      </c>
      <c r="AWE204" t="s">
        <v>69</v>
      </c>
      <c r="AWF204" t="s">
        <v>69</v>
      </c>
      <c r="AWG204" t="s">
        <v>69</v>
      </c>
      <c r="AWH204" t="s">
        <v>69</v>
      </c>
      <c r="AWI204" t="s">
        <v>2808</v>
      </c>
      <c r="AXE204" t="s">
        <v>349</v>
      </c>
      <c r="AXG204" t="s">
        <v>273</v>
      </c>
      <c r="AXR204" t="s">
        <v>12</v>
      </c>
      <c r="AXS204" s="30">
        <v>41128</v>
      </c>
      <c r="AXT204" t="s">
        <v>22</v>
      </c>
      <c r="BRN204" t="s">
        <v>2808</v>
      </c>
      <c r="BRO204" t="s">
        <v>2808</v>
      </c>
      <c r="BRP204" t="s">
        <v>2808</v>
      </c>
      <c r="BRQ204" t="s">
        <v>2808</v>
      </c>
      <c r="BRR204" t="s">
        <v>2808</v>
      </c>
      <c r="BRS204" t="s">
        <v>69</v>
      </c>
      <c r="BRT204" t="s">
        <v>69</v>
      </c>
      <c r="BRU204" t="s">
        <v>69</v>
      </c>
      <c r="BRV204" t="s">
        <v>69</v>
      </c>
      <c r="BRW204" t="s">
        <v>69</v>
      </c>
      <c r="BRX204">
        <v>88</v>
      </c>
      <c r="BRY204">
        <v>100</v>
      </c>
      <c r="BRZ204">
        <v>50</v>
      </c>
      <c r="BSA204">
        <v>24</v>
      </c>
      <c r="BSB204">
        <v>36.5</v>
      </c>
      <c r="BSI204" s="30">
        <v>41097</v>
      </c>
      <c r="BSJ204" s="30">
        <v>41097</v>
      </c>
      <c r="BSK204" s="30">
        <v>41097</v>
      </c>
      <c r="BSL204" s="30">
        <v>41097</v>
      </c>
      <c r="BSM204" s="30">
        <v>41097</v>
      </c>
      <c r="BTD204" t="s">
        <v>69</v>
      </c>
      <c r="BTE204" t="s">
        <v>69</v>
      </c>
      <c r="BTF204" t="s">
        <v>69</v>
      </c>
      <c r="BTG204" t="s">
        <v>69</v>
      </c>
      <c r="BTP204" t="s">
        <v>6749</v>
      </c>
      <c r="BTV204" t="s">
        <v>69</v>
      </c>
      <c r="BTW204" t="s">
        <v>2808</v>
      </c>
      <c r="BTX204" t="s">
        <v>69</v>
      </c>
      <c r="BTY204" t="s">
        <v>69</v>
      </c>
      <c r="BTZ204" t="s">
        <v>69</v>
      </c>
      <c r="BUA204" t="s">
        <v>2808</v>
      </c>
      <c r="BUB204" t="s">
        <v>69</v>
      </c>
      <c r="BUC204" t="s">
        <v>69</v>
      </c>
      <c r="BUD204" t="s">
        <v>69</v>
      </c>
      <c r="BUE204" t="s">
        <v>69</v>
      </c>
      <c r="BUF204" t="s">
        <v>69</v>
      </c>
      <c r="BUG204" t="s">
        <v>69</v>
      </c>
      <c r="BUH204" t="s">
        <v>69</v>
      </c>
      <c r="BUI204" t="s">
        <v>69</v>
      </c>
      <c r="BUJ204" t="s">
        <v>69</v>
      </c>
      <c r="BUL204">
        <v>11.5</v>
      </c>
      <c r="BUP204">
        <v>11.5</v>
      </c>
      <c r="BVA204" s="30">
        <v>41097</v>
      </c>
      <c r="BVE204" s="30">
        <v>41097</v>
      </c>
      <c r="BVW204" t="s">
        <v>6701</v>
      </c>
      <c r="BVX204" t="s">
        <v>7166</v>
      </c>
      <c r="BVZ204" t="s">
        <v>69</v>
      </c>
      <c r="BWA204" t="s">
        <v>69</v>
      </c>
      <c r="BWB204" t="s">
        <v>69</v>
      </c>
      <c r="BWC204" t="s">
        <v>69</v>
      </c>
      <c r="BWD204" t="s">
        <v>69</v>
      </c>
      <c r="BWE204" t="s">
        <v>69</v>
      </c>
      <c r="BWF204" t="s">
        <v>2808</v>
      </c>
      <c r="BWG204" t="s">
        <v>2808</v>
      </c>
      <c r="BWH204" t="s">
        <v>69</v>
      </c>
      <c r="BWO204" t="s">
        <v>6717</v>
      </c>
      <c r="BWP204" t="s">
        <v>6717</v>
      </c>
      <c r="BWX204" s="30">
        <v>41097</v>
      </c>
      <c r="BWY204" s="30">
        <v>41097</v>
      </c>
      <c r="CGX204" t="s">
        <v>6597</v>
      </c>
      <c r="CGY204">
        <v>27</v>
      </c>
      <c r="CGZ204" t="s">
        <v>6598</v>
      </c>
      <c r="CHA204">
        <v>6943040</v>
      </c>
    </row>
    <row r="205" spans="1:9 1113:2031 2052:2237" x14ac:dyDescent="0.3">
      <c r="A205" t="s">
        <v>7167</v>
      </c>
      <c r="B205" t="s">
        <v>6696</v>
      </c>
      <c r="C205">
        <v>0</v>
      </c>
      <c r="E205" t="s">
        <v>6813</v>
      </c>
      <c r="F205" s="30">
        <v>41551</v>
      </c>
      <c r="G205" t="s">
        <v>6591</v>
      </c>
      <c r="H205" t="s">
        <v>6854</v>
      </c>
      <c r="I205" t="s">
        <v>5079</v>
      </c>
      <c r="APU205" t="s">
        <v>6593</v>
      </c>
      <c r="APV205" t="s">
        <v>6601</v>
      </c>
      <c r="APW205" t="s">
        <v>69</v>
      </c>
      <c r="APX205" t="s">
        <v>2808</v>
      </c>
      <c r="APY205" t="s">
        <v>69</v>
      </c>
      <c r="APZ205" t="s">
        <v>69</v>
      </c>
      <c r="AQA205" t="s">
        <v>69</v>
      </c>
      <c r="AQB205">
        <v>26</v>
      </c>
      <c r="AQC205" t="s">
        <v>22</v>
      </c>
      <c r="AQD205" t="s">
        <v>22</v>
      </c>
      <c r="AQE205" t="s">
        <v>246</v>
      </c>
      <c r="ATA205" t="s">
        <v>21</v>
      </c>
      <c r="ATB205" s="30">
        <v>40362</v>
      </c>
      <c r="ATC205" t="s">
        <v>27</v>
      </c>
      <c r="ATD205" s="29">
        <v>0.29166666666666669</v>
      </c>
      <c r="ATE205" t="s">
        <v>22</v>
      </c>
      <c r="ATG205" t="s">
        <v>6618</v>
      </c>
      <c r="ATH205" t="s">
        <v>69</v>
      </c>
      <c r="ATI205" t="s">
        <v>69</v>
      </c>
      <c r="ATJ205" t="s">
        <v>69</v>
      </c>
      <c r="ATK205" t="s">
        <v>69</v>
      </c>
      <c r="ATL205" t="s">
        <v>69</v>
      </c>
      <c r="ATM205" t="s">
        <v>2808</v>
      </c>
      <c r="AUG205">
        <v>2</v>
      </c>
      <c r="AUH205" t="s">
        <v>69</v>
      </c>
      <c r="AUI205" t="s">
        <v>2808</v>
      </c>
      <c r="AUJ205" t="s">
        <v>69</v>
      </c>
      <c r="AUK205" t="s">
        <v>69</v>
      </c>
      <c r="AUL205" t="s">
        <v>69</v>
      </c>
      <c r="AUM205" t="s">
        <v>69</v>
      </c>
      <c r="AUN205" t="s">
        <v>69</v>
      </c>
      <c r="AUO205" t="s">
        <v>69</v>
      </c>
      <c r="AUP205" t="s">
        <v>69</v>
      </c>
      <c r="AUQ205" t="s">
        <v>69</v>
      </c>
      <c r="AUS205" t="s">
        <v>69</v>
      </c>
      <c r="AUT205">
        <v>2</v>
      </c>
      <c r="AUU205" t="s">
        <v>69</v>
      </c>
      <c r="AUV205" t="s">
        <v>2808</v>
      </c>
      <c r="AUW205" t="s">
        <v>69</v>
      </c>
      <c r="AUX205" t="s">
        <v>69</v>
      </c>
      <c r="AUY205" t="s">
        <v>69</v>
      </c>
      <c r="AUZ205" t="s">
        <v>69</v>
      </c>
      <c r="AVA205" t="s">
        <v>69</v>
      </c>
      <c r="AVC205" t="s">
        <v>69</v>
      </c>
      <c r="AVE205" t="s">
        <v>275</v>
      </c>
      <c r="AVO205" t="s">
        <v>12</v>
      </c>
      <c r="AVP205" s="30">
        <v>40485</v>
      </c>
      <c r="AVQ205" t="s">
        <v>22</v>
      </c>
      <c r="BJZ205" t="s">
        <v>6711</v>
      </c>
      <c r="BKB205" t="s">
        <v>2808</v>
      </c>
      <c r="BKC205" t="s">
        <v>2808</v>
      </c>
      <c r="BKD205" t="s">
        <v>2808</v>
      </c>
      <c r="BKE205" t="s">
        <v>2808</v>
      </c>
      <c r="BKF205" t="s">
        <v>2808</v>
      </c>
      <c r="BKG205" t="s">
        <v>69</v>
      </c>
      <c r="BKH205" t="s">
        <v>69</v>
      </c>
      <c r="BKI205" t="s">
        <v>69</v>
      </c>
      <c r="BKJ205">
        <v>76</v>
      </c>
      <c r="BKK205">
        <v>80</v>
      </c>
      <c r="BKL205">
        <v>70</v>
      </c>
      <c r="BKM205">
        <v>20</v>
      </c>
      <c r="BKN205">
        <v>36</v>
      </c>
      <c r="BKR205" s="30">
        <v>40362</v>
      </c>
      <c r="BKS205" s="30">
        <v>40362</v>
      </c>
      <c r="BKT205" s="30">
        <v>40362</v>
      </c>
      <c r="BKU205" s="30">
        <v>40362</v>
      </c>
      <c r="BKV205" s="30">
        <v>40362</v>
      </c>
      <c r="BKZ205" s="29">
        <v>0.29166666666666669</v>
      </c>
      <c r="BLA205" s="29">
        <v>0.29166666666666669</v>
      </c>
      <c r="BLB205" s="29">
        <v>0.29166666666666669</v>
      </c>
      <c r="BLC205" s="29">
        <v>0.29166666666666669</v>
      </c>
      <c r="BLD205" s="29">
        <v>0.29166666666666669</v>
      </c>
      <c r="BLK205" t="s">
        <v>69</v>
      </c>
      <c r="BLL205" t="s">
        <v>69</v>
      </c>
      <c r="BLM205" t="s">
        <v>69</v>
      </c>
      <c r="BLN205" t="s">
        <v>69</v>
      </c>
      <c r="BLO205" t="s">
        <v>69</v>
      </c>
      <c r="BLP205" t="s">
        <v>69</v>
      </c>
      <c r="BLQ205" t="s">
        <v>69</v>
      </c>
      <c r="BLR205" t="s">
        <v>69</v>
      </c>
      <c r="BLS205" t="s">
        <v>7168</v>
      </c>
      <c r="BLT205" t="s">
        <v>7169</v>
      </c>
      <c r="BMA205" s="30">
        <v>40362</v>
      </c>
      <c r="BMB205" s="30">
        <v>40362</v>
      </c>
      <c r="BMR205" t="s">
        <v>7170</v>
      </c>
      <c r="BMS205" t="s">
        <v>7171</v>
      </c>
      <c r="BMT205" t="s">
        <v>6806</v>
      </c>
      <c r="BMU205" t="s">
        <v>69</v>
      </c>
      <c r="BMV205" t="s">
        <v>69</v>
      </c>
      <c r="BMW205" t="s">
        <v>69</v>
      </c>
      <c r="BMX205" t="s">
        <v>2808</v>
      </c>
      <c r="BMY205" t="s">
        <v>2808</v>
      </c>
      <c r="BMZ205" t="s">
        <v>2808</v>
      </c>
      <c r="BND205" t="s">
        <v>6780</v>
      </c>
      <c r="BNE205" t="s">
        <v>6717</v>
      </c>
      <c r="BNF205" t="s">
        <v>7172</v>
      </c>
      <c r="BNJ205" s="30">
        <v>40362</v>
      </c>
      <c r="BNK205" s="30">
        <v>40362</v>
      </c>
      <c r="BNL205" s="30">
        <v>40362</v>
      </c>
      <c r="BNP205" s="29">
        <v>0.25</v>
      </c>
      <c r="BNQ205" s="29">
        <v>0.5</v>
      </c>
      <c r="BNR205" s="29">
        <v>0.25</v>
      </c>
      <c r="CGX205" t="s">
        <v>6597</v>
      </c>
      <c r="CGY205">
        <v>28</v>
      </c>
      <c r="CGZ205" t="s">
        <v>6598</v>
      </c>
      <c r="CHA205">
        <v>6943040</v>
      </c>
    </row>
    <row r="206" spans="1:9 1113:2031 2052:2237" x14ac:dyDescent="0.3">
      <c r="A206" t="s">
        <v>7173</v>
      </c>
      <c r="B206" t="s">
        <v>6696</v>
      </c>
      <c r="C206">
        <v>0</v>
      </c>
      <c r="E206" t="s">
        <v>6813</v>
      </c>
      <c r="F206" s="30">
        <v>41551</v>
      </c>
      <c r="G206" t="s">
        <v>6591</v>
      </c>
      <c r="H206" t="s">
        <v>6854</v>
      </c>
      <c r="I206" t="s">
        <v>5079</v>
      </c>
      <c r="APU206" t="s">
        <v>6593</v>
      </c>
      <c r="APV206" t="s">
        <v>6719</v>
      </c>
      <c r="APW206" t="s">
        <v>69</v>
      </c>
      <c r="APX206" t="s">
        <v>69</v>
      </c>
      <c r="APY206" t="s">
        <v>69</v>
      </c>
      <c r="APZ206" t="s">
        <v>69</v>
      </c>
      <c r="AQA206" t="s">
        <v>2808</v>
      </c>
      <c r="AQB206">
        <v>21</v>
      </c>
      <c r="AQC206" t="s">
        <v>236</v>
      </c>
      <c r="AQD206" t="s">
        <v>241</v>
      </c>
      <c r="AQE206" t="s">
        <v>246</v>
      </c>
      <c r="BJZ206" t="s">
        <v>6755</v>
      </c>
      <c r="BKB206" t="s">
        <v>69</v>
      </c>
      <c r="BKC206" t="s">
        <v>69</v>
      </c>
      <c r="BKD206" t="s">
        <v>69</v>
      </c>
      <c r="BKE206" t="s">
        <v>69</v>
      </c>
      <c r="BKF206" t="s">
        <v>69</v>
      </c>
      <c r="BKG206" t="s">
        <v>69</v>
      </c>
      <c r="BKH206" t="s">
        <v>69</v>
      </c>
      <c r="BKI206" t="s">
        <v>69</v>
      </c>
      <c r="BKJ206">
        <v>86</v>
      </c>
      <c r="BKK206">
        <v>100</v>
      </c>
      <c r="BKL206">
        <v>60</v>
      </c>
      <c r="BKM206">
        <v>20</v>
      </c>
      <c r="BKN206">
        <v>36.5</v>
      </c>
      <c r="BKR206" s="30">
        <v>40978</v>
      </c>
      <c r="BKS206" s="30">
        <v>40978</v>
      </c>
      <c r="BKT206" s="30">
        <v>40978</v>
      </c>
      <c r="BKU206" s="30">
        <v>40978</v>
      </c>
      <c r="BKV206" s="30">
        <v>40978</v>
      </c>
      <c r="BKZ206" s="29">
        <v>0.55277777777777781</v>
      </c>
      <c r="BLA206" s="29">
        <v>0.55277777777777781</v>
      </c>
      <c r="BLB206" s="29">
        <v>0.55277777777777781</v>
      </c>
      <c r="BLC206" s="29">
        <v>0.55277777777777781</v>
      </c>
      <c r="BLD206" s="29">
        <v>0.55277777777777781</v>
      </c>
      <c r="BLK206" t="s">
        <v>2808</v>
      </c>
      <c r="BLL206" t="s">
        <v>2808</v>
      </c>
      <c r="BLM206" t="s">
        <v>69</v>
      </c>
      <c r="BLN206" t="s">
        <v>69</v>
      </c>
      <c r="BLO206" t="s">
        <v>69</v>
      </c>
      <c r="BLP206" t="s">
        <v>69</v>
      </c>
      <c r="BLQ206" t="s">
        <v>69</v>
      </c>
      <c r="BLR206" t="s">
        <v>69</v>
      </c>
      <c r="BLS206" t="s">
        <v>7174</v>
      </c>
      <c r="BLT206" t="s">
        <v>7174</v>
      </c>
      <c r="BMA206" s="30">
        <v>40978</v>
      </c>
      <c r="BMB206" s="30">
        <v>40978</v>
      </c>
      <c r="BMU206" t="s">
        <v>69</v>
      </c>
      <c r="BMV206" t="s">
        <v>69</v>
      </c>
      <c r="BMW206" t="s">
        <v>69</v>
      </c>
      <c r="BMX206" t="s">
        <v>69</v>
      </c>
      <c r="BMY206" t="s">
        <v>69</v>
      </c>
      <c r="BMZ206" t="s">
        <v>69</v>
      </c>
      <c r="CGX206" t="s">
        <v>6597</v>
      </c>
      <c r="CGY206">
        <v>29</v>
      </c>
      <c r="CGZ206" t="s">
        <v>6598</v>
      </c>
      <c r="CHA206">
        <v>6943040</v>
      </c>
    </row>
    <row r="207" spans="1:9 1113:2031 2052:2237" x14ac:dyDescent="0.3">
      <c r="A207" t="s">
        <v>7175</v>
      </c>
      <c r="B207" t="s">
        <v>6588</v>
      </c>
      <c r="C207">
        <v>0</v>
      </c>
      <c r="E207" t="s">
        <v>6813</v>
      </c>
      <c r="F207" s="30">
        <v>41369</v>
      </c>
      <c r="G207" t="s">
        <v>6591</v>
      </c>
      <c r="H207" t="s">
        <v>6697</v>
      </c>
      <c r="I207" t="s">
        <v>5058</v>
      </c>
      <c r="APU207" t="s">
        <v>6593</v>
      </c>
      <c r="APV207" t="s">
        <v>6953</v>
      </c>
      <c r="APW207" t="s">
        <v>69</v>
      </c>
      <c r="APX207" t="s">
        <v>69</v>
      </c>
      <c r="APY207" t="s">
        <v>69</v>
      </c>
      <c r="APZ207" t="s">
        <v>2808</v>
      </c>
      <c r="AQA207" t="s">
        <v>69</v>
      </c>
      <c r="AQB207">
        <v>28</v>
      </c>
      <c r="AQC207" t="s">
        <v>236</v>
      </c>
      <c r="AQD207" t="s">
        <v>243</v>
      </c>
      <c r="AQE207" t="s">
        <v>246</v>
      </c>
      <c r="AXZ207" t="s">
        <v>21</v>
      </c>
      <c r="AYA207" t="s">
        <v>7176</v>
      </c>
      <c r="AYB207" t="s">
        <v>27</v>
      </c>
      <c r="AYC207" s="29">
        <v>0.44791666666666669</v>
      </c>
      <c r="AYD207" t="s">
        <v>254</v>
      </c>
      <c r="AYE207">
        <v>38</v>
      </c>
      <c r="AYF207" t="s">
        <v>6618</v>
      </c>
      <c r="AYG207" t="s">
        <v>69</v>
      </c>
      <c r="AYH207" t="s">
        <v>69</v>
      </c>
      <c r="AYI207" t="s">
        <v>69</v>
      </c>
      <c r="AYJ207" t="s">
        <v>69</v>
      </c>
      <c r="AYK207" t="s">
        <v>69</v>
      </c>
      <c r="AYL207" t="s">
        <v>2808</v>
      </c>
      <c r="AYN207" t="s">
        <v>273</v>
      </c>
      <c r="AYY207" t="s">
        <v>12</v>
      </c>
      <c r="AYZ207" t="s">
        <v>7176</v>
      </c>
      <c r="AZA207" t="s">
        <v>22</v>
      </c>
      <c r="BXJ207" t="s">
        <v>6722</v>
      </c>
      <c r="BXM207" t="s">
        <v>2808</v>
      </c>
      <c r="BXN207" t="s">
        <v>2808</v>
      </c>
      <c r="BXO207" t="s">
        <v>2808</v>
      </c>
      <c r="BXP207" t="s">
        <v>2808</v>
      </c>
      <c r="BXQ207" t="s">
        <v>2808</v>
      </c>
      <c r="BXR207" t="s">
        <v>2808</v>
      </c>
      <c r="BXS207" t="s">
        <v>69</v>
      </c>
      <c r="BXT207" t="s">
        <v>69</v>
      </c>
      <c r="BXU207">
        <v>80</v>
      </c>
      <c r="BXV207">
        <v>160</v>
      </c>
      <c r="BXW207">
        <v>100</v>
      </c>
      <c r="BXX207">
        <v>20</v>
      </c>
      <c r="BXY207">
        <v>36</v>
      </c>
      <c r="BXZ207">
        <v>62</v>
      </c>
      <c r="BYC207" t="s">
        <v>7055</v>
      </c>
      <c r="BYD207" t="s">
        <v>7055</v>
      </c>
      <c r="BYE207" t="s">
        <v>7055</v>
      </c>
      <c r="BYF207" t="s">
        <v>7055</v>
      </c>
      <c r="BYG207" t="s">
        <v>7055</v>
      </c>
      <c r="BYH207" t="s">
        <v>7055</v>
      </c>
      <c r="BYV207" t="s">
        <v>69</v>
      </c>
      <c r="BYW207" t="s">
        <v>69</v>
      </c>
      <c r="BYX207" t="s">
        <v>69</v>
      </c>
      <c r="BYY207" t="s">
        <v>69</v>
      </c>
      <c r="BYZ207" t="s">
        <v>69</v>
      </c>
      <c r="BZA207" t="s">
        <v>69</v>
      </c>
      <c r="BZB207" t="s">
        <v>69</v>
      </c>
      <c r="BZC207" t="s">
        <v>69</v>
      </c>
      <c r="BZX207" t="s">
        <v>69</v>
      </c>
      <c r="BZY207" t="s">
        <v>69</v>
      </c>
      <c r="BZZ207" t="s">
        <v>69</v>
      </c>
      <c r="CAA207" t="s">
        <v>69</v>
      </c>
      <c r="CAB207" t="s">
        <v>69</v>
      </c>
      <c r="CAC207" t="s">
        <v>69</v>
      </c>
      <c r="CAD207" t="s">
        <v>69</v>
      </c>
      <c r="CGX207" t="s">
        <v>6597</v>
      </c>
      <c r="CGY207">
        <v>1</v>
      </c>
      <c r="CGZ207" t="s">
        <v>6598</v>
      </c>
      <c r="CHA207">
        <v>1294067</v>
      </c>
    </row>
    <row r="208" spans="1:9 1113:2031 2052:2237" x14ac:dyDescent="0.3">
      <c r="A208" t="s">
        <v>7177</v>
      </c>
      <c r="B208" t="s">
        <v>6588</v>
      </c>
      <c r="C208">
        <v>0</v>
      </c>
      <c r="E208" t="s">
        <v>6813</v>
      </c>
      <c r="F208" s="30">
        <v>41398</v>
      </c>
      <c r="G208" t="s">
        <v>6591</v>
      </c>
      <c r="H208" t="s">
        <v>6697</v>
      </c>
      <c r="I208" t="s">
        <v>5058</v>
      </c>
      <c r="APU208" t="s">
        <v>6593</v>
      </c>
      <c r="APV208" t="s">
        <v>6719</v>
      </c>
      <c r="APW208" t="s">
        <v>69</v>
      </c>
      <c r="APX208" t="s">
        <v>69</v>
      </c>
      <c r="APY208" t="s">
        <v>69</v>
      </c>
      <c r="APZ208" t="s">
        <v>69</v>
      </c>
      <c r="AQA208" t="s">
        <v>2808</v>
      </c>
      <c r="AQB208">
        <v>34</v>
      </c>
      <c r="AQC208" t="s">
        <v>236</v>
      </c>
      <c r="AQD208" t="s">
        <v>240</v>
      </c>
      <c r="AQE208" t="s">
        <v>246</v>
      </c>
      <c r="CGX208" t="s">
        <v>6597</v>
      </c>
      <c r="CGY208">
        <v>2</v>
      </c>
      <c r="CGZ208" t="s">
        <v>6598</v>
      </c>
      <c r="CHA208">
        <v>1294067</v>
      </c>
    </row>
    <row r="209" spans="1:9 1113:1807 2234:2237" x14ac:dyDescent="0.3">
      <c r="A209" t="s">
        <v>7178</v>
      </c>
      <c r="B209" t="s">
        <v>6588</v>
      </c>
      <c r="C209">
        <v>0</v>
      </c>
      <c r="E209" t="s">
        <v>6813</v>
      </c>
      <c r="F209" s="30">
        <v>41398</v>
      </c>
      <c r="G209" t="s">
        <v>6591</v>
      </c>
      <c r="H209" t="s">
        <v>6697</v>
      </c>
      <c r="I209" t="s">
        <v>5058</v>
      </c>
      <c r="APU209" t="s">
        <v>6593</v>
      </c>
      <c r="APV209" t="s">
        <v>6719</v>
      </c>
      <c r="APW209" t="s">
        <v>69</v>
      </c>
      <c r="APX209" t="s">
        <v>69</v>
      </c>
      <c r="APY209" t="s">
        <v>69</v>
      </c>
      <c r="APZ209" t="s">
        <v>69</v>
      </c>
      <c r="AQA209" t="s">
        <v>2808</v>
      </c>
      <c r="AQB209">
        <v>19</v>
      </c>
      <c r="AQC209" t="s">
        <v>22</v>
      </c>
      <c r="AQD209" t="s">
        <v>22</v>
      </c>
      <c r="AQE209" t="s">
        <v>22</v>
      </c>
      <c r="CGX209" t="s">
        <v>6597</v>
      </c>
      <c r="CGY209">
        <v>3</v>
      </c>
      <c r="CGZ209" t="s">
        <v>6598</v>
      </c>
      <c r="CHA209">
        <v>1294067</v>
      </c>
    </row>
    <row r="210" spans="1:9 1113:1807 2234:2237" x14ac:dyDescent="0.3">
      <c r="A210" t="s">
        <v>7179</v>
      </c>
      <c r="B210" t="s">
        <v>6588</v>
      </c>
      <c r="C210">
        <v>0</v>
      </c>
      <c r="E210" t="s">
        <v>6813</v>
      </c>
      <c r="F210" s="30">
        <v>41398</v>
      </c>
      <c r="G210" t="s">
        <v>6591</v>
      </c>
      <c r="H210" t="s">
        <v>6697</v>
      </c>
      <c r="I210" t="s">
        <v>5058</v>
      </c>
      <c r="APU210" t="s">
        <v>6593</v>
      </c>
      <c r="APV210" t="s">
        <v>6594</v>
      </c>
      <c r="APW210" t="s">
        <v>69</v>
      </c>
      <c r="APX210" t="s">
        <v>69</v>
      </c>
      <c r="APY210" t="s">
        <v>2808</v>
      </c>
      <c r="APZ210" t="s">
        <v>69</v>
      </c>
      <c r="AQA210" t="s">
        <v>69</v>
      </c>
      <c r="AQB210">
        <v>39</v>
      </c>
      <c r="AQC210" t="s">
        <v>22</v>
      </c>
      <c r="AQD210" t="s">
        <v>22</v>
      </c>
      <c r="AQE210" t="s">
        <v>22</v>
      </c>
      <c r="AVW210" t="s">
        <v>21</v>
      </c>
      <c r="AVX210" s="30">
        <v>40365</v>
      </c>
      <c r="AVY210" t="s">
        <v>22</v>
      </c>
      <c r="AWA210" t="s">
        <v>22</v>
      </c>
      <c r="AWC210" t="s">
        <v>6618</v>
      </c>
      <c r="AWD210" t="s">
        <v>69</v>
      </c>
      <c r="AWE210" t="s">
        <v>69</v>
      </c>
      <c r="AWF210" t="s">
        <v>69</v>
      </c>
      <c r="AWG210" t="s">
        <v>69</v>
      </c>
      <c r="AWH210" t="s">
        <v>69</v>
      </c>
      <c r="AWI210" t="s">
        <v>2808</v>
      </c>
      <c r="AWK210" t="s">
        <v>22</v>
      </c>
      <c r="BNV210" t="s">
        <v>69</v>
      </c>
      <c r="BNW210" t="s">
        <v>69</v>
      </c>
      <c r="BNX210" t="s">
        <v>69</v>
      </c>
      <c r="BNY210" t="s">
        <v>69</v>
      </c>
      <c r="BNZ210" t="s">
        <v>69</v>
      </c>
      <c r="BOA210" t="s">
        <v>69</v>
      </c>
      <c r="BOB210" t="s">
        <v>69</v>
      </c>
      <c r="BOC210" t="s">
        <v>69</v>
      </c>
      <c r="BPE210" t="s">
        <v>69</v>
      </c>
      <c r="BPF210" t="s">
        <v>69</v>
      </c>
      <c r="BPG210" t="s">
        <v>69</v>
      </c>
      <c r="BPH210" t="s">
        <v>69</v>
      </c>
      <c r="BPI210" t="s">
        <v>69</v>
      </c>
      <c r="BPJ210" t="s">
        <v>69</v>
      </c>
      <c r="BPK210" t="s">
        <v>69</v>
      </c>
      <c r="BPL210" t="s">
        <v>69</v>
      </c>
      <c r="BQG210" t="s">
        <v>69</v>
      </c>
      <c r="BQH210" t="s">
        <v>69</v>
      </c>
      <c r="BQI210" t="s">
        <v>69</v>
      </c>
      <c r="BQJ210" t="s">
        <v>69</v>
      </c>
      <c r="BQK210" t="s">
        <v>69</v>
      </c>
      <c r="BQL210" t="s">
        <v>69</v>
      </c>
      <c r="BQM210" t="s">
        <v>69</v>
      </c>
      <c r="CGX210" t="s">
        <v>6597</v>
      </c>
      <c r="CGY210">
        <v>4</v>
      </c>
      <c r="CGZ210" t="s">
        <v>6598</v>
      </c>
      <c r="CHA210">
        <v>1294067</v>
      </c>
    </row>
    <row r="211" spans="1:9 1113:1807 2234:2237" x14ac:dyDescent="0.3">
      <c r="A211" t="s">
        <v>7180</v>
      </c>
      <c r="B211" t="s">
        <v>6588</v>
      </c>
      <c r="C211">
        <v>0</v>
      </c>
      <c r="E211" t="s">
        <v>6813</v>
      </c>
      <c r="F211" s="30">
        <v>41399</v>
      </c>
      <c r="G211" t="s">
        <v>6591</v>
      </c>
      <c r="H211" t="s">
        <v>6697</v>
      </c>
      <c r="I211" t="s">
        <v>5058</v>
      </c>
      <c r="APU211" t="s">
        <v>6593</v>
      </c>
      <c r="APV211" t="s">
        <v>6629</v>
      </c>
      <c r="APW211" t="s">
        <v>2808</v>
      </c>
      <c r="APX211" t="s">
        <v>69</v>
      </c>
      <c r="APY211" t="s">
        <v>69</v>
      </c>
      <c r="APZ211" t="s">
        <v>69</v>
      </c>
      <c r="AQA211" t="s">
        <v>69</v>
      </c>
      <c r="AQB211">
        <v>22</v>
      </c>
      <c r="AQC211" t="s">
        <v>22</v>
      </c>
      <c r="AQD211" t="s">
        <v>22</v>
      </c>
      <c r="AQE211" t="s">
        <v>22</v>
      </c>
      <c r="AQG211" t="s">
        <v>21</v>
      </c>
      <c r="AQH211" t="s">
        <v>7181</v>
      </c>
      <c r="AQI211" t="s">
        <v>22</v>
      </c>
      <c r="AQK211" t="s">
        <v>6618</v>
      </c>
      <c r="AQL211" t="s">
        <v>69</v>
      </c>
      <c r="AQM211" t="s">
        <v>69</v>
      </c>
      <c r="AQN211" t="s">
        <v>69</v>
      </c>
      <c r="AQO211" t="s">
        <v>69</v>
      </c>
      <c r="AQP211" t="s">
        <v>69</v>
      </c>
      <c r="AQQ211" t="s">
        <v>2808</v>
      </c>
      <c r="AQS211" t="s">
        <v>22</v>
      </c>
      <c r="BAF211" t="s">
        <v>69</v>
      </c>
      <c r="BAG211" t="s">
        <v>69</v>
      </c>
      <c r="BAH211" t="s">
        <v>69</v>
      </c>
      <c r="BAI211" t="s">
        <v>69</v>
      </c>
      <c r="BAJ211" t="s">
        <v>69</v>
      </c>
      <c r="BAK211" t="s">
        <v>69</v>
      </c>
      <c r="BAL211" t="s">
        <v>69</v>
      </c>
      <c r="BAM211" t="s">
        <v>69</v>
      </c>
      <c r="BBO211" t="s">
        <v>69</v>
      </c>
      <c r="BBP211" t="s">
        <v>69</v>
      </c>
      <c r="BBQ211" t="s">
        <v>69</v>
      </c>
      <c r="BBR211" t="s">
        <v>69</v>
      </c>
      <c r="BCK211" t="s">
        <v>69</v>
      </c>
      <c r="BCL211" t="s">
        <v>69</v>
      </c>
      <c r="BCM211" t="s">
        <v>69</v>
      </c>
      <c r="BCN211" t="s">
        <v>69</v>
      </c>
      <c r="BCO211" t="s">
        <v>69</v>
      </c>
      <c r="BCP211" t="s">
        <v>69</v>
      </c>
      <c r="BCQ211" t="s">
        <v>69</v>
      </c>
      <c r="BCR211" t="s">
        <v>69</v>
      </c>
      <c r="BCS211" t="s">
        <v>69</v>
      </c>
      <c r="BCT211" t="s">
        <v>69</v>
      </c>
      <c r="BCU211" t="s">
        <v>69</v>
      </c>
      <c r="CGX211" t="s">
        <v>6597</v>
      </c>
      <c r="CGY211">
        <v>5</v>
      </c>
      <c r="CGZ211" t="s">
        <v>6598</v>
      </c>
      <c r="CHA211">
        <v>1294067</v>
      </c>
    </row>
    <row r="212" spans="1:9 1113:1807 2234:2237" x14ac:dyDescent="0.3">
      <c r="A212" t="s">
        <v>7182</v>
      </c>
      <c r="B212" t="s">
        <v>6588</v>
      </c>
      <c r="C212">
        <v>0</v>
      </c>
      <c r="E212" t="s">
        <v>6813</v>
      </c>
      <c r="F212" s="30">
        <v>41369</v>
      </c>
      <c r="G212" t="s">
        <v>6591</v>
      </c>
      <c r="H212" t="s">
        <v>6697</v>
      </c>
      <c r="I212" t="s">
        <v>5058</v>
      </c>
      <c r="APU212" t="s">
        <v>6593</v>
      </c>
      <c r="APV212" t="s">
        <v>6594</v>
      </c>
      <c r="APW212" t="s">
        <v>69</v>
      </c>
      <c r="APX212" t="s">
        <v>69</v>
      </c>
      <c r="APY212" t="s">
        <v>2808</v>
      </c>
      <c r="APZ212" t="s">
        <v>69</v>
      </c>
      <c r="AQA212" t="s">
        <v>69</v>
      </c>
      <c r="AQB212">
        <v>27</v>
      </c>
      <c r="AQC212" t="s">
        <v>22</v>
      </c>
      <c r="AQD212" t="s">
        <v>22</v>
      </c>
      <c r="AQE212" t="s">
        <v>22</v>
      </c>
      <c r="AVW212" t="s">
        <v>21</v>
      </c>
      <c r="AVX212" t="s">
        <v>7183</v>
      </c>
      <c r="AVY212" t="s">
        <v>22</v>
      </c>
      <c r="AWA212" t="s">
        <v>22</v>
      </c>
      <c r="AWC212" t="s">
        <v>6618</v>
      </c>
      <c r="AWD212" t="s">
        <v>69</v>
      </c>
      <c r="AWE212" t="s">
        <v>69</v>
      </c>
      <c r="AWF212" t="s">
        <v>69</v>
      </c>
      <c r="AWG212" t="s">
        <v>69</v>
      </c>
      <c r="AWH212" t="s">
        <v>69</v>
      </c>
      <c r="AWI212" t="s">
        <v>2808</v>
      </c>
      <c r="AWK212" t="s">
        <v>22</v>
      </c>
      <c r="BNV212" t="s">
        <v>69</v>
      </c>
      <c r="BNW212" t="s">
        <v>69</v>
      </c>
      <c r="BNX212" t="s">
        <v>69</v>
      </c>
      <c r="BNY212" t="s">
        <v>69</v>
      </c>
      <c r="BNZ212" t="s">
        <v>69</v>
      </c>
      <c r="BOA212" t="s">
        <v>69</v>
      </c>
      <c r="BOB212" t="s">
        <v>69</v>
      </c>
      <c r="BOC212" t="s">
        <v>69</v>
      </c>
      <c r="BPE212" t="s">
        <v>69</v>
      </c>
      <c r="BPF212" t="s">
        <v>69</v>
      </c>
      <c r="BPG212" t="s">
        <v>69</v>
      </c>
      <c r="BPH212" t="s">
        <v>69</v>
      </c>
      <c r="BPI212" t="s">
        <v>69</v>
      </c>
      <c r="BPJ212" t="s">
        <v>69</v>
      </c>
      <c r="BPK212" t="s">
        <v>69</v>
      </c>
      <c r="BPL212" t="s">
        <v>69</v>
      </c>
      <c r="BQG212" t="s">
        <v>69</v>
      </c>
      <c r="BQH212" t="s">
        <v>69</v>
      </c>
      <c r="BQI212" t="s">
        <v>69</v>
      </c>
      <c r="BQJ212" t="s">
        <v>69</v>
      </c>
      <c r="BQK212" t="s">
        <v>69</v>
      </c>
      <c r="BQL212" t="s">
        <v>69</v>
      </c>
      <c r="BQM212" t="s">
        <v>69</v>
      </c>
      <c r="CGX212" t="s">
        <v>6597</v>
      </c>
      <c r="CGY212">
        <v>6</v>
      </c>
      <c r="CGZ212" t="s">
        <v>6598</v>
      </c>
      <c r="CHA212">
        <v>1294067</v>
      </c>
    </row>
    <row r="213" spans="1:9 1113:1807 2234:2237" x14ac:dyDescent="0.3">
      <c r="A213" t="s">
        <v>7184</v>
      </c>
      <c r="B213" t="s">
        <v>6588</v>
      </c>
      <c r="C213">
        <v>0</v>
      </c>
      <c r="E213" t="s">
        <v>6813</v>
      </c>
      <c r="F213" s="30">
        <v>41398</v>
      </c>
      <c r="G213" t="s">
        <v>6591</v>
      </c>
      <c r="H213" t="s">
        <v>6697</v>
      </c>
      <c r="I213" t="s">
        <v>5058</v>
      </c>
      <c r="APU213" t="s">
        <v>6593</v>
      </c>
      <c r="APV213" t="s">
        <v>6594</v>
      </c>
      <c r="APW213" t="s">
        <v>69</v>
      </c>
      <c r="APX213" t="s">
        <v>69</v>
      </c>
      <c r="APY213" t="s">
        <v>2808</v>
      </c>
      <c r="APZ213" t="s">
        <v>69</v>
      </c>
      <c r="AQA213" t="s">
        <v>69</v>
      </c>
      <c r="AQB213">
        <v>21</v>
      </c>
      <c r="AQC213" t="s">
        <v>22</v>
      </c>
      <c r="AQD213" t="s">
        <v>22</v>
      </c>
      <c r="AQE213" t="s">
        <v>22</v>
      </c>
      <c r="AVW213" t="s">
        <v>21</v>
      </c>
      <c r="AVX213" t="s">
        <v>7185</v>
      </c>
      <c r="AVY213" t="s">
        <v>22</v>
      </c>
      <c r="AWA213" t="s">
        <v>22</v>
      </c>
      <c r="AWC213" t="s">
        <v>6618</v>
      </c>
      <c r="AWD213" t="s">
        <v>69</v>
      </c>
      <c r="AWE213" t="s">
        <v>69</v>
      </c>
      <c r="AWF213" t="s">
        <v>69</v>
      </c>
      <c r="AWG213" t="s">
        <v>69</v>
      </c>
      <c r="AWH213" t="s">
        <v>69</v>
      </c>
      <c r="AWI213" t="s">
        <v>2808</v>
      </c>
      <c r="AWK213" t="s">
        <v>22</v>
      </c>
      <c r="BNV213" t="s">
        <v>69</v>
      </c>
      <c r="BNW213" t="s">
        <v>69</v>
      </c>
      <c r="BNX213" t="s">
        <v>69</v>
      </c>
      <c r="BNY213" t="s">
        <v>69</v>
      </c>
      <c r="BNZ213" t="s">
        <v>69</v>
      </c>
      <c r="BOA213" t="s">
        <v>69</v>
      </c>
      <c r="BOB213" t="s">
        <v>69</v>
      </c>
      <c r="BOC213" t="s">
        <v>69</v>
      </c>
      <c r="BPE213" t="s">
        <v>69</v>
      </c>
      <c r="BPF213" t="s">
        <v>69</v>
      </c>
      <c r="BPG213" t="s">
        <v>69</v>
      </c>
      <c r="BPH213" t="s">
        <v>69</v>
      </c>
      <c r="BPI213" t="s">
        <v>69</v>
      </c>
      <c r="BPJ213" t="s">
        <v>69</v>
      </c>
      <c r="BPK213" t="s">
        <v>69</v>
      </c>
      <c r="BPL213" t="s">
        <v>69</v>
      </c>
      <c r="BQG213" t="s">
        <v>69</v>
      </c>
      <c r="BQH213" t="s">
        <v>69</v>
      </c>
      <c r="BQI213" t="s">
        <v>69</v>
      </c>
      <c r="BQJ213" t="s">
        <v>69</v>
      </c>
      <c r="BQK213" t="s">
        <v>69</v>
      </c>
      <c r="BQL213" t="s">
        <v>69</v>
      </c>
      <c r="BQM213" t="s">
        <v>69</v>
      </c>
      <c r="CGX213" t="s">
        <v>6597</v>
      </c>
      <c r="CGY213">
        <v>7</v>
      </c>
      <c r="CGZ213" t="s">
        <v>6598</v>
      </c>
      <c r="CHA213">
        <v>1294067</v>
      </c>
    </row>
    <row r="214" spans="1:9 1113:1807 2234:2237" x14ac:dyDescent="0.3">
      <c r="A214" t="s">
        <v>7186</v>
      </c>
      <c r="B214" t="s">
        <v>6588</v>
      </c>
      <c r="C214">
        <v>0</v>
      </c>
      <c r="E214" t="s">
        <v>6813</v>
      </c>
      <c r="F214" s="30">
        <v>41398</v>
      </c>
      <c r="G214" t="s">
        <v>6591</v>
      </c>
      <c r="H214" t="s">
        <v>6697</v>
      </c>
      <c r="I214" t="s">
        <v>5058</v>
      </c>
      <c r="APU214" t="s">
        <v>6593</v>
      </c>
      <c r="APV214" t="s">
        <v>6719</v>
      </c>
      <c r="APW214" t="s">
        <v>69</v>
      </c>
      <c r="APX214" t="s">
        <v>69</v>
      </c>
      <c r="APY214" t="s">
        <v>69</v>
      </c>
      <c r="APZ214" t="s">
        <v>69</v>
      </c>
      <c r="AQA214" t="s">
        <v>2808</v>
      </c>
      <c r="AQB214">
        <v>42</v>
      </c>
      <c r="AQC214" t="s">
        <v>22</v>
      </c>
      <c r="AQD214" t="s">
        <v>22</v>
      </c>
      <c r="AQE214" t="s">
        <v>22</v>
      </c>
      <c r="CGX214" t="s">
        <v>6597</v>
      </c>
      <c r="CGY214">
        <v>8</v>
      </c>
      <c r="CGZ214" t="s">
        <v>6598</v>
      </c>
      <c r="CHA214">
        <v>1294067</v>
      </c>
    </row>
    <row r="215" spans="1:9 1113:1807 2234:2237" x14ac:dyDescent="0.3">
      <c r="A215" t="s">
        <v>7187</v>
      </c>
      <c r="B215" t="s">
        <v>6588</v>
      </c>
      <c r="C215">
        <v>0</v>
      </c>
      <c r="E215" t="s">
        <v>6813</v>
      </c>
      <c r="F215" s="30">
        <v>41398</v>
      </c>
      <c r="G215" t="s">
        <v>6591</v>
      </c>
      <c r="H215" t="s">
        <v>6697</v>
      </c>
      <c r="I215" t="s">
        <v>5058</v>
      </c>
      <c r="APU215" t="s">
        <v>6593</v>
      </c>
      <c r="APV215" t="s">
        <v>6594</v>
      </c>
      <c r="APW215" t="s">
        <v>69</v>
      </c>
      <c r="APX215" t="s">
        <v>69</v>
      </c>
      <c r="APY215" t="s">
        <v>2808</v>
      </c>
      <c r="APZ215" t="s">
        <v>69</v>
      </c>
      <c r="AQA215" t="s">
        <v>69</v>
      </c>
      <c r="AQB215">
        <v>35</v>
      </c>
      <c r="AQC215" t="s">
        <v>22</v>
      </c>
      <c r="AQD215" t="s">
        <v>22</v>
      </c>
      <c r="AQE215" t="s">
        <v>22</v>
      </c>
      <c r="AVW215" t="s">
        <v>21</v>
      </c>
      <c r="AVX215" t="s">
        <v>7188</v>
      </c>
      <c r="AVY215" t="s">
        <v>22</v>
      </c>
      <c r="AWA215" t="s">
        <v>22</v>
      </c>
      <c r="AWC215" t="s">
        <v>6618</v>
      </c>
      <c r="AWD215" t="s">
        <v>69</v>
      </c>
      <c r="AWE215" t="s">
        <v>69</v>
      </c>
      <c r="AWF215" t="s">
        <v>69</v>
      </c>
      <c r="AWG215" t="s">
        <v>69</v>
      </c>
      <c r="AWH215" t="s">
        <v>69</v>
      </c>
      <c r="AWI215" t="s">
        <v>2808</v>
      </c>
      <c r="AWK215" t="s">
        <v>22</v>
      </c>
      <c r="BNV215" t="s">
        <v>69</v>
      </c>
      <c r="BNW215" t="s">
        <v>69</v>
      </c>
      <c r="BNX215" t="s">
        <v>69</v>
      </c>
      <c r="BNY215" t="s">
        <v>69</v>
      </c>
      <c r="BNZ215" t="s">
        <v>69</v>
      </c>
      <c r="BOA215" t="s">
        <v>69</v>
      </c>
      <c r="BOB215" t="s">
        <v>69</v>
      </c>
      <c r="BOC215" t="s">
        <v>69</v>
      </c>
      <c r="BPE215" t="s">
        <v>69</v>
      </c>
      <c r="BPF215" t="s">
        <v>69</v>
      </c>
      <c r="BPG215" t="s">
        <v>69</v>
      </c>
      <c r="BPH215" t="s">
        <v>69</v>
      </c>
      <c r="BPI215" t="s">
        <v>69</v>
      </c>
      <c r="BPJ215" t="s">
        <v>69</v>
      </c>
      <c r="BPK215" t="s">
        <v>69</v>
      </c>
      <c r="BPL215" t="s">
        <v>69</v>
      </c>
      <c r="BQG215" t="s">
        <v>69</v>
      </c>
      <c r="BQH215" t="s">
        <v>69</v>
      </c>
      <c r="BQI215" t="s">
        <v>69</v>
      </c>
      <c r="BQJ215" t="s">
        <v>69</v>
      </c>
      <c r="BQK215" t="s">
        <v>69</v>
      </c>
      <c r="BQL215" t="s">
        <v>69</v>
      </c>
      <c r="BQM215" t="s">
        <v>69</v>
      </c>
      <c r="CGX215" t="s">
        <v>6597</v>
      </c>
      <c r="CGY215">
        <v>9</v>
      </c>
      <c r="CGZ215" t="s">
        <v>6598</v>
      </c>
      <c r="CHA215">
        <v>1294067</v>
      </c>
    </row>
    <row r="216" spans="1:9 1113:1807 2234:2237" x14ac:dyDescent="0.3">
      <c r="A216" t="s">
        <v>7189</v>
      </c>
      <c r="B216" t="s">
        <v>6588</v>
      </c>
      <c r="C216">
        <v>0</v>
      </c>
      <c r="E216" t="s">
        <v>6813</v>
      </c>
      <c r="F216" s="30">
        <v>41398</v>
      </c>
      <c r="G216" t="s">
        <v>6591</v>
      </c>
      <c r="H216" t="s">
        <v>6697</v>
      </c>
      <c r="I216" t="s">
        <v>5058</v>
      </c>
      <c r="APU216" t="s">
        <v>6593</v>
      </c>
      <c r="APV216" t="s">
        <v>6601</v>
      </c>
      <c r="APW216" t="s">
        <v>69</v>
      </c>
      <c r="APX216" t="s">
        <v>2808</v>
      </c>
      <c r="APY216" t="s">
        <v>69</v>
      </c>
      <c r="APZ216" t="s">
        <v>69</v>
      </c>
      <c r="AQA216" t="s">
        <v>69</v>
      </c>
      <c r="AQB216">
        <v>33</v>
      </c>
      <c r="AQC216" t="s">
        <v>22</v>
      </c>
      <c r="AQD216" t="s">
        <v>22</v>
      </c>
      <c r="AQE216" t="s">
        <v>22</v>
      </c>
      <c r="ATA216" t="s">
        <v>21</v>
      </c>
      <c r="ATB216" s="30">
        <v>40277</v>
      </c>
      <c r="ATC216" t="s">
        <v>22</v>
      </c>
      <c r="ATE216" t="s">
        <v>22</v>
      </c>
      <c r="ATG216" t="s">
        <v>6618</v>
      </c>
      <c r="ATH216" t="s">
        <v>69</v>
      </c>
      <c r="ATI216" t="s">
        <v>69</v>
      </c>
      <c r="ATJ216" t="s">
        <v>69</v>
      </c>
      <c r="ATK216" t="s">
        <v>69</v>
      </c>
      <c r="ATL216" t="s">
        <v>69</v>
      </c>
      <c r="ATM216" t="s">
        <v>2808</v>
      </c>
      <c r="ATO216" t="s">
        <v>22</v>
      </c>
      <c r="BHM216" t="s">
        <v>69</v>
      </c>
      <c r="BHN216" t="s">
        <v>69</v>
      </c>
      <c r="BHO216" t="s">
        <v>69</v>
      </c>
      <c r="BHP216" t="s">
        <v>69</v>
      </c>
      <c r="BHQ216" t="s">
        <v>69</v>
      </c>
      <c r="BHR216" t="s">
        <v>69</v>
      </c>
      <c r="BHS216" t="s">
        <v>69</v>
      </c>
      <c r="BHT216" t="s">
        <v>69</v>
      </c>
      <c r="BIW216" t="s">
        <v>69</v>
      </c>
      <c r="BIX216" t="s">
        <v>69</v>
      </c>
      <c r="BIY216" t="s">
        <v>69</v>
      </c>
      <c r="BIZ216" t="s">
        <v>69</v>
      </c>
      <c r="BJA216" t="s">
        <v>69</v>
      </c>
      <c r="BJB216" t="s">
        <v>69</v>
      </c>
      <c r="BJC216" t="s">
        <v>69</v>
      </c>
      <c r="CGX216" t="s">
        <v>6597</v>
      </c>
      <c r="CGY216">
        <v>10</v>
      </c>
      <c r="CGZ216" t="s">
        <v>6598</v>
      </c>
      <c r="CHA216">
        <v>1294067</v>
      </c>
    </row>
    <row r="217" spans="1:9 1113:1807 2234:2237" x14ac:dyDescent="0.3">
      <c r="A217" t="s">
        <v>7190</v>
      </c>
      <c r="B217" t="s">
        <v>6588</v>
      </c>
      <c r="C217">
        <v>0</v>
      </c>
      <c r="E217" t="s">
        <v>6813</v>
      </c>
      <c r="F217" s="30">
        <v>41398</v>
      </c>
      <c r="G217" t="s">
        <v>7191</v>
      </c>
      <c r="H217" t="s">
        <v>6591</v>
      </c>
      <c r="I217" t="s">
        <v>5058</v>
      </c>
      <c r="APU217" t="s">
        <v>6593</v>
      </c>
      <c r="APV217" t="s">
        <v>6601</v>
      </c>
      <c r="APW217" t="s">
        <v>69</v>
      </c>
      <c r="APX217" t="s">
        <v>2808</v>
      </c>
      <c r="APY217" t="s">
        <v>69</v>
      </c>
      <c r="APZ217" t="s">
        <v>69</v>
      </c>
      <c r="AQA217" t="s">
        <v>69</v>
      </c>
      <c r="AQB217">
        <v>33</v>
      </c>
      <c r="AQC217" t="s">
        <v>22</v>
      </c>
      <c r="AQD217" t="s">
        <v>22</v>
      </c>
      <c r="AQE217" t="s">
        <v>22</v>
      </c>
      <c r="ATA217" t="s">
        <v>21</v>
      </c>
      <c r="ATB217" s="30">
        <v>40848</v>
      </c>
      <c r="ATC217" t="s">
        <v>22</v>
      </c>
      <c r="ATE217" t="s">
        <v>22</v>
      </c>
      <c r="ATG217" t="s">
        <v>6618</v>
      </c>
      <c r="ATH217" t="s">
        <v>69</v>
      </c>
      <c r="ATI217" t="s">
        <v>69</v>
      </c>
      <c r="ATJ217" t="s">
        <v>69</v>
      </c>
      <c r="ATK217" t="s">
        <v>69</v>
      </c>
      <c r="ATL217" t="s">
        <v>69</v>
      </c>
      <c r="ATM217" t="s">
        <v>2808</v>
      </c>
      <c r="ATO217" t="s">
        <v>22</v>
      </c>
      <c r="BHM217" t="s">
        <v>69</v>
      </c>
      <c r="BHN217" t="s">
        <v>69</v>
      </c>
      <c r="BHO217" t="s">
        <v>69</v>
      </c>
      <c r="BHP217" t="s">
        <v>69</v>
      </c>
      <c r="BHQ217" t="s">
        <v>69</v>
      </c>
      <c r="BHR217" t="s">
        <v>69</v>
      </c>
      <c r="BHS217" t="s">
        <v>69</v>
      </c>
      <c r="BHT217" t="s">
        <v>69</v>
      </c>
      <c r="BIW217" t="s">
        <v>69</v>
      </c>
      <c r="BIX217" t="s">
        <v>69</v>
      </c>
      <c r="BIY217" t="s">
        <v>69</v>
      </c>
      <c r="BIZ217" t="s">
        <v>69</v>
      </c>
      <c r="BJA217" t="s">
        <v>69</v>
      </c>
      <c r="BJB217" t="s">
        <v>69</v>
      </c>
      <c r="BJC217" t="s">
        <v>69</v>
      </c>
      <c r="CGX217" t="s">
        <v>6597</v>
      </c>
      <c r="CGY217">
        <v>11</v>
      </c>
      <c r="CGZ217" t="s">
        <v>6598</v>
      </c>
      <c r="CHA217">
        <v>1294067</v>
      </c>
    </row>
    <row r="218" spans="1:9 1113:1807 2234:2237" x14ac:dyDescent="0.3">
      <c r="A218" t="s">
        <v>7192</v>
      </c>
      <c r="B218" t="s">
        <v>6588</v>
      </c>
      <c r="C218">
        <v>0</v>
      </c>
      <c r="E218" t="s">
        <v>6813</v>
      </c>
      <c r="F218" s="30">
        <v>41398</v>
      </c>
      <c r="G218" t="s">
        <v>7191</v>
      </c>
      <c r="H218" t="s">
        <v>6591</v>
      </c>
      <c r="I218" t="s">
        <v>5058</v>
      </c>
      <c r="APU218" t="s">
        <v>6593</v>
      </c>
      <c r="APV218" t="s">
        <v>6594</v>
      </c>
      <c r="APW218" t="s">
        <v>69</v>
      </c>
      <c r="APX218" t="s">
        <v>69</v>
      </c>
      <c r="APY218" t="s">
        <v>2808</v>
      </c>
      <c r="APZ218" t="s">
        <v>69</v>
      </c>
      <c r="AQA218" t="s">
        <v>69</v>
      </c>
      <c r="AQB218">
        <v>23</v>
      </c>
      <c r="AQC218" t="s">
        <v>22</v>
      </c>
      <c r="AQD218" t="s">
        <v>22</v>
      </c>
      <c r="AQE218" t="s">
        <v>22</v>
      </c>
      <c r="AVW218" t="s">
        <v>21</v>
      </c>
      <c r="AVX218" t="s">
        <v>7193</v>
      </c>
      <c r="AVY218" t="s">
        <v>22</v>
      </c>
      <c r="AWA218" t="s">
        <v>22</v>
      </c>
      <c r="AWC218" t="s">
        <v>6618</v>
      </c>
      <c r="AWD218" t="s">
        <v>69</v>
      </c>
      <c r="AWE218" t="s">
        <v>69</v>
      </c>
      <c r="AWF218" t="s">
        <v>69</v>
      </c>
      <c r="AWG218" t="s">
        <v>69</v>
      </c>
      <c r="AWH218" t="s">
        <v>69</v>
      </c>
      <c r="AWI218" t="s">
        <v>2808</v>
      </c>
      <c r="AWK218" t="s">
        <v>22</v>
      </c>
      <c r="BNV218" t="s">
        <v>69</v>
      </c>
      <c r="BNW218" t="s">
        <v>69</v>
      </c>
      <c r="BNX218" t="s">
        <v>69</v>
      </c>
      <c r="BNY218" t="s">
        <v>69</v>
      </c>
      <c r="BNZ218" t="s">
        <v>69</v>
      </c>
      <c r="BOA218" t="s">
        <v>69</v>
      </c>
      <c r="BOB218" t="s">
        <v>69</v>
      </c>
      <c r="BOC218" t="s">
        <v>69</v>
      </c>
      <c r="BPE218" t="s">
        <v>69</v>
      </c>
      <c r="BPF218" t="s">
        <v>69</v>
      </c>
      <c r="BPG218" t="s">
        <v>69</v>
      </c>
      <c r="BPH218" t="s">
        <v>69</v>
      </c>
      <c r="BPI218" t="s">
        <v>69</v>
      </c>
      <c r="BPJ218" t="s">
        <v>69</v>
      </c>
      <c r="BPK218" t="s">
        <v>69</v>
      </c>
      <c r="BPL218" t="s">
        <v>69</v>
      </c>
      <c r="BQG218" t="s">
        <v>69</v>
      </c>
      <c r="BQH218" t="s">
        <v>69</v>
      </c>
      <c r="BQI218" t="s">
        <v>69</v>
      </c>
      <c r="BQJ218" t="s">
        <v>69</v>
      </c>
      <c r="BQK218" t="s">
        <v>69</v>
      </c>
      <c r="BQL218" t="s">
        <v>69</v>
      </c>
      <c r="BQM218" t="s">
        <v>69</v>
      </c>
      <c r="CGX218" t="s">
        <v>6597</v>
      </c>
      <c r="CGY218">
        <v>12</v>
      </c>
      <c r="CGZ218" t="s">
        <v>6598</v>
      </c>
      <c r="CHA218">
        <v>1294067</v>
      </c>
    </row>
    <row r="219" spans="1:9 1113:1807 2234:2237" x14ac:dyDescent="0.3">
      <c r="A219" t="s">
        <v>7194</v>
      </c>
      <c r="B219" t="s">
        <v>6588</v>
      </c>
      <c r="C219">
        <v>0</v>
      </c>
      <c r="E219" t="s">
        <v>6813</v>
      </c>
      <c r="F219" s="30">
        <v>41398</v>
      </c>
      <c r="G219" t="s">
        <v>7191</v>
      </c>
      <c r="H219" t="s">
        <v>6591</v>
      </c>
      <c r="I219" t="s">
        <v>5058</v>
      </c>
      <c r="APU219" t="s">
        <v>6593</v>
      </c>
      <c r="APV219" t="s">
        <v>6719</v>
      </c>
      <c r="APW219" t="s">
        <v>69</v>
      </c>
      <c r="APX219" t="s">
        <v>69</v>
      </c>
      <c r="APY219" t="s">
        <v>69</v>
      </c>
      <c r="APZ219" t="s">
        <v>69</v>
      </c>
      <c r="AQA219" t="s">
        <v>2808</v>
      </c>
      <c r="AQB219">
        <v>20</v>
      </c>
      <c r="AQC219" t="s">
        <v>22</v>
      </c>
      <c r="AQD219" t="s">
        <v>22</v>
      </c>
      <c r="AQE219" t="s">
        <v>22</v>
      </c>
      <c r="CGX219" t="s">
        <v>6597</v>
      </c>
      <c r="CGY219">
        <v>13</v>
      </c>
      <c r="CGZ219" t="s">
        <v>6598</v>
      </c>
      <c r="CHA219">
        <v>1294067</v>
      </c>
    </row>
    <row r="220" spans="1:9 1113:1807 2234:2237" x14ac:dyDescent="0.3">
      <c r="A220" t="s">
        <v>7195</v>
      </c>
      <c r="B220" t="s">
        <v>6588</v>
      </c>
      <c r="C220">
        <v>0</v>
      </c>
      <c r="E220" t="s">
        <v>6813</v>
      </c>
      <c r="F220" s="30">
        <v>41398</v>
      </c>
      <c r="G220" t="s">
        <v>7191</v>
      </c>
      <c r="H220" t="s">
        <v>6591</v>
      </c>
      <c r="I220" t="s">
        <v>5058</v>
      </c>
      <c r="APU220" t="s">
        <v>6593</v>
      </c>
      <c r="APV220" t="s">
        <v>6719</v>
      </c>
      <c r="APW220" t="s">
        <v>69</v>
      </c>
      <c r="APX220" t="s">
        <v>69</v>
      </c>
      <c r="APY220" t="s">
        <v>69</v>
      </c>
      <c r="APZ220" t="s">
        <v>69</v>
      </c>
      <c r="AQA220" t="s">
        <v>2808</v>
      </c>
      <c r="AQB220">
        <v>20</v>
      </c>
      <c r="AQC220" t="s">
        <v>22</v>
      </c>
      <c r="AQD220" t="s">
        <v>22</v>
      </c>
      <c r="AQE220" t="s">
        <v>22</v>
      </c>
      <c r="CGX220" t="s">
        <v>6597</v>
      </c>
      <c r="CGY220">
        <v>14</v>
      </c>
      <c r="CGZ220" t="s">
        <v>6598</v>
      </c>
      <c r="CHA220">
        <v>1294067</v>
      </c>
    </row>
    <row r="221" spans="1:9 1113:1807 2234:2237" x14ac:dyDescent="0.3">
      <c r="A221" t="s">
        <v>7196</v>
      </c>
      <c r="B221" t="s">
        <v>6588</v>
      </c>
      <c r="C221">
        <v>0</v>
      </c>
      <c r="E221" t="s">
        <v>6813</v>
      </c>
      <c r="F221" s="30">
        <v>41398</v>
      </c>
      <c r="G221" t="s">
        <v>7191</v>
      </c>
      <c r="H221" t="s">
        <v>7197</v>
      </c>
      <c r="I221" t="s">
        <v>5058</v>
      </c>
      <c r="APU221" t="s">
        <v>6593</v>
      </c>
      <c r="APV221" t="s">
        <v>6601</v>
      </c>
      <c r="APW221" t="s">
        <v>69</v>
      </c>
      <c r="APX221" t="s">
        <v>2808</v>
      </c>
      <c r="APY221" t="s">
        <v>69</v>
      </c>
      <c r="APZ221" t="s">
        <v>69</v>
      </c>
      <c r="AQA221" t="s">
        <v>69</v>
      </c>
      <c r="AQB221">
        <v>16</v>
      </c>
      <c r="AQC221" t="s">
        <v>22</v>
      </c>
      <c r="AQD221" t="s">
        <v>22</v>
      </c>
      <c r="AQE221" t="s">
        <v>22</v>
      </c>
      <c r="ATA221" t="s">
        <v>21</v>
      </c>
      <c r="ATB221" t="s">
        <v>7198</v>
      </c>
      <c r="ATC221" t="s">
        <v>22</v>
      </c>
      <c r="ATE221" t="s">
        <v>22</v>
      </c>
      <c r="ATG221" t="s">
        <v>6618</v>
      </c>
      <c r="ATH221" t="s">
        <v>69</v>
      </c>
      <c r="ATI221" t="s">
        <v>69</v>
      </c>
      <c r="ATJ221" t="s">
        <v>69</v>
      </c>
      <c r="ATK221" t="s">
        <v>69</v>
      </c>
      <c r="ATL221" t="s">
        <v>69</v>
      </c>
      <c r="ATM221" t="s">
        <v>2808</v>
      </c>
      <c r="ATO221" t="s">
        <v>22</v>
      </c>
      <c r="BHM221" t="s">
        <v>69</v>
      </c>
      <c r="BHN221" t="s">
        <v>69</v>
      </c>
      <c r="BHO221" t="s">
        <v>69</v>
      </c>
      <c r="BHP221" t="s">
        <v>69</v>
      </c>
      <c r="BHQ221" t="s">
        <v>69</v>
      </c>
      <c r="BHR221" t="s">
        <v>69</v>
      </c>
      <c r="BHS221" t="s">
        <v>69</v>
      </c>
      <c r="BHT221" t="s">
        <v>69</v>
      </c>
      <c r="BIW221" t="s">
        <v>69</v>
      </c>
      <c r="BIX221" t="s">
        <v>69</v>
      </c>
      <c r="BIY221" t="s">
        <v>69</v>
      </c>
      <c r="BIZ221" t="s">
        <v>69</v>
      </c>
      <c r="BJA221" t="s">
        <v>69</v>
      </c>
      <c r="BJB221" t="s">
        <v>69</v>
      </c>
      <c r="BJC221" t="s">
        <v>69</v>
      </c>
      <c r="CGX221" t="s">
        <v>6597</v>
      </c>
      <c r="CGY221">
        <v>15</v>
      </c>
      <c r="CGZ221" t="s">
        <v>6598</v>
      </c>
      <c r="CHA221">
        <v>1294067</v>
      </c>
    </row>
    <row r="222" spans="1:9 1113:1807 2234:2237" x14ac:dyDescent="0.3">
      <c r="A222" t="s">
        <v>7199</v>
      </c>
      <c r="B222" t="s">
        <v>6588</v>
      </c>
      <c r="C222">
        <v>0</v>
      </c>
      <c r="E222" t="s">
        <v>6813</v>
      </c>
      <c r="F222" s="30">
        <v>41398</v>
      </c>
      <c r="G222" t="s">
        <v>7191</v>
      </c>
      <c r="H222" t="s">
        <v>6591</v>
      </c>
      <c r="I222" t="s">
        <v>5058</v>
      </c>
      <c r="APU222" t="s">
        <v>6593</v>
      </c>
      <c r="APV222" t="s">
        <v>6719</v>
      </c>
      <c r="APW222" t="s">
        <v>69</v>
      </c>
      <c r="APX222" t="s">
        <v>69</v>
      </c>
      <c r="APY222" t="s">
        <v>69</v>
      </c>
      <c r="APZ222" t="s">
        <v>69</v>
      </c>
      <c r="AQA222" t="s">
        <v>2808</v>
      </c>
      <c r="AQB222">
        <v>22</v>
      </c>
      <c r="AQC222" t="s">
        <v>22</v>
      </c>
      <c r="AQD222" t="s">
        <v>22</v>
      </c>
      <c r="AQE222" t="s">
        <v>22</v>
      </c>
      <c r="CGX222" t="s">
        <v>6597</v>
      </c>
      <c r="CGY222">
        <v>16</v>
      </c>
      <c r="CGZ222" t="s">
        <v>6598</v>
      </c>
      <c r="CHA222">
        <v>1294067</v>
      </c>
    </row>
    <row r="223" spans="1:9 1113:1807 2234:2237" x14ac:dyDescent="0.3">
      <c r="A223" t="s">
        <v>7200</v>
      </c>
      <c r="B223" t="s">
        <v>6588</v>
      </c>
      <c r="C223">
        <v>0</v>
      </c>
      <c r="E223" t="s">
        <v>6813</v>
      </c>
      <c r="F223" s="30">
        <v>41398</v>
      </c>
      <c r="G223" t="s">
        <v>7191</v>
      </c>
      <c r="H223" t="s">
        <v>6591</v>
      </c>
      <c r="I223" t="s">
        <v>5058</v>
      </c>
      <c r="APU223" t="s">
        <v>6593</v>
      </c>
      <c r="APV223" t="s">
        <v>6601</v>
      </c>
      <c r="APW223" t="s">
        <v>69</v>
      </c>
      <c r="APX223" t="s">
        <v>2808</v>
      </c>
      <c r="APY223" t="s">
        <v>69</v>
      </c>
      <c r="APZ223" t="s">
        <v>69</v>
      </c>
      <c r="AQA223" t="s">
        <v>69</v>
      </c>
      <c r="AQB223">
        <v>26</v>
      </c>
      <c r="AQC223" t="s">
        <v>22</v>
      </c>
      <c r="AQD223" t="s">
        <v>22</v>
      </c>
      <c r="AQE223" t="s">
        <v>22</v>
      </c>
      <c r="ATA223" t="s">
        <v>21</v>
      </c>
      <c r="ATB223" s="30">
        <v>40794</v>
      </c>
      <c r="ATC223" t="s">
        <v>22</v>
      </c>
      <c r="ATE223" t="s">
        <v>22</v>
      </c>
      <c r="ATG223" t="s">
        <v>6618</v>
      </c>
      <c r="ATH223" t="s">
        <v>69</v>
      </c>
      <c r="ATI223" t="s">
        <v>69</v>
      </c>
      <c r="ATJ223" t="s">
        <v>69</v>
      </c>
      <c r="ATK223" t="s">
        <v>69</v>
      </c>
      <c r="ATL223" t="s">
        <v>69</v>
      </c>
      <c r="ATM223" t="s">
        <v>2808</v>
      </c>
      <c r="ATO223" t="s">
        <v>22</v>
      </c>
      <c r="BHM223" t="s">
        <v>69</v>
      </c>
      <c r="BHN223" t="s">
        <v>69</v>
      </c>
      <c r="BHO223" t="s">
        <v>69</v>
      </c>
      <c r="BHP223" t="s">
        <v>69</v>
      </c>
      <c r="BHQ223" t="s">
        <v>69</v>
      </c>
      <c r="BHR223" t="s">
        <v>69</v>
      </c>
      <c r="BHS223" t="s">
        <v>69</v>
      </c>
      <c r="BHT223" t="s">
        <v>69</v>
      </c>
      <c r="BIW223" t="s">
        <v>69</v>
      </c>
      <c r="BIX223" t="s">
        <v>69</v>
      </c>
      <c r="BIY223" t="s">
        <v>69</v>
      </c>
      <c r="BIZ223" t="s">
        <v>69</v>
      </c>
      <c r="BJA223" t="s">
        <v>69</v>
      </c>
      <c r="BJB223" t="s">
        <v>69</v>
      </c>
      <c r="BJC223" t="s">
        <v>69</v>
      </c>
      <c r="CGX223" t="s">
        <v>6597</v>
      </c>
      <c r="CGY223">
        <v>17</v>
      </c>
      <c r="CGZ223" t="s">
        <v>6598</v>
      </c>
      <c r="CHA223">
        <v>1294067</v>
      </c>
    </row>
    <row r="224" spans="1:9 1113:1807 2234:2237" x14ac:dyDescent="0.3">
      <c r="A224" t="s">
        <v>7201</v>
      </c>
      <c r="B224" t="s">
        <v>6588</v>
      </c>
      <c r="C224">
        <v>0</v>
      </c>
      <c r="E224" t="s">
        <v>6813</v>
      </c>
      <c r="F224" s="30">
        <v>41398</v>
      </c>
      <c r="G224" t="s">
        <v>7191</v>
      </c>
      <c r="H224" t="s">
        <v>6591</v>
      </c>
      <c r="I224" t="s">
        <v>5058</v>
      </c>
      <c r="APU224" t="s">
        <v>6593</v>
      </c>
      <c r="APV224" t="s">
        <v>6594</v>
      </c>
      <c r="APW224" t="s">
        <v>69</v>
      </c>
      <c r="APX224" t="s">
        <v>69</v>
      </c>
      <c r="APY224" t="s">
        <v>2808</v>
      </c>
      <c r="APZ224" t="s">
        <v>69</v>
      </c>
      <c r="AQA224" t="s">
        <v>69</v>
      </c>
      <c r="AQB224">
        <v>28</v>
      </c>
      <c r="AQC224" t="s">
        <v>22</v>
      </c>
      <c r="AQD224" t="s">
        <v>22</v>
      </c>
      <c r="AQE224" t="s">
        <v>22</v>
      </c>
      <c r="AVW224" t="s">
        <v>21</v>
      </c>
      <c r="AVX224" t="s">
        <v>6609</v>
      </c>
      <c r="AVY224" t="s">
        <v>22</v>
      </c>
      <c r="AWA224" t="s">
        <v>22</v>
      </c>
      <c r="AWC224" t="s">
        <v>6618</v>
      </c>
      <c r="AWD224" t="s">
        <v>69</v>
      </c>
      <c r="AWE224" t="s">
        <v>69</v>
      </c>
      <c r="AWF224" t="s">
        <v>69</v>
      </c>
      <c r="AWG224" t="s">
        <v>69</v>
      </c>
      <c r="AWH224" t="s">
        <v>69</v>
      </c>
      <c r="AWI224" t="s">
        <v>2808</v>
      </c>
      <c r="AWK224" t="s">
        <v>22</v>
      </c>
      <c r="BNV224" t="s">
        <v>69</v>
      </c>
      <c r="BNW224" t="s">
        <v>69</v>
      </c>
      <c r="BNX224" t="s">
        <v>69</v>
      </c>
      <c r="BNY224" t="s">
        <v>69</v>
      </c>
      <c r="BNZ224" t="s">
        <v>69</v>
      </c>
      <c r="BOA224" t="s">
        <v>69</v>
      </c>
      <c r="BOB224" t="s">
        <v>69</v>
      </c>
      <c r="BOC224" t="s">
        <v>69</v>
      </c>
      <c r="BPE224" t="s">
        <v>69</v>
      </c>
      <c r="BPF224" t="s">
        <v>69</v>
      </c>
      <c r="BPG224" t="s">
        <v>69</v>
      </c>
      <c r="BPH224" t="s">
        <v>69</v>
      </c>
      <c r="BPI224" t="s">
        <v>69</v>
      </c>
      <c r="BPJ224" t="s">
        <v>69</v>
      </c>
      <c r="BPK224" t="s">
        <v>69</v>
      </c>
      <c r="BPL224" t="s">
        <v>69</v>
      </c>
      <c r="BQG224" t="s">
        <v>69</v>
      </c>
      <c r="BQH224" t="s">
        <v>69</v>
      </c>
      <c r="BQI224" t="s">
        <v>69</v>
      </c>
      <c r="BQJ224" t="s">
        <v>69</v>
      </c>
      <c r="BQK224" t="s">
        <v>69</v>
      </c>
      <c r="BQL224" t="s">
        <v>69</v>
      </c>
      <c r="BQM224" t="s">
        <v>69</v>
      </c>
      <c r="CGX224" t="s">
        <v>6597</v>
      </c>
      <c r="CGY224">
        <v>18</v>
      </c>
      <c r="CGZ224" t="s">
        <v>6598</v>
      </c>
      <c r="CHA224">
        <v>1294067</v>
      </c>
    </row>
    <row r="225" spans="1:9 1113:1821 2234:2237" x14ac:dyDescent="0.3">
      <c r="A225" t="s">
        <v>7202</v>
      </c>
      <c r="B225" t="s">
        <v>6588</v>
      </c>
      <c r="C225">
        <v>0</v>
      </c>
      <c r="E225" t="s">
        <v>6813</v>
      </c>
      <c r="F225" s="30">
        <v>41398</v>
      </c>
      <c r="G225" t="s">
        <v>7191</v>
      </c>
      <c r="H225" t="s">
        <v>6591</v>
      </c>
      <c r="I225" t="s">
        <v>5058</v>
      </c>
      <c r="APU225" t="s">
        <v>6593</v>
      </c>
      <c r="APV225" t="s">
        <v>6629</v>
      </c>
      <c r="APW225" t="s">
        <v>2808</v>
      </c>
      <c r="APX225" t="s">
        <v>69</v>
      </c>
      <c r="APY225" t="s">
        <v>69</v>
      </c>
      <c r="APZ225" t="s">
        <v>69</v>
      </c>
      <c r="AQA225" t="s">
        <v>69</v>
      </c>
      <c r="AQB225">
        <v>28</v>
      </c>
      <c r="AQC225" t="s">
        <v>22</v>
      </c>
      <c r="AQD225" t="s">
        <v>22</v>
      </c>
      <c r="AQE225" t="s">
        <v>22</v>
      </c>
      <c r="AQG225" t="s">
        <v>21</v>
      </c>
      <c r="AQH225" t="s">
        <v>7072</v>
      </c>
      <c r="AQI225" t="s">
        <v>22</v>
      </c>
      <c r="AQK225" t="s">
        <v>6618</v>
      </c>
      <c r="AQL225" t="s">
        <v>69</v>
      </c>
      <c r="AQM225" t="s">
        <v>69</v>
      </c>
      <c r="AQN225" t="s">
        <v>69</v>
      </c>
      <c r="AQO225" t="s">
        <v>69</v>
      </c>
      <c r="AQP225" t="s">
        <v>69</v>
      </c>
      <c r="AQQ225" t="s">
        <v>2808</v>
      </c>
      <c r="AQS225" t="s">
        <v>22</v>
      </c>
      <c r="BAF225" t="s">
        <v>69</v>
      </c>
      <c r="BAG225" t="s">
        <v>69</v>
      </c>
      <c r="BAH225" t="s">
        <v>69</v>
      </c>
      <c r="BAI225" t="s">
        <v>69</v>
      </c>
      <c r="BAJ225" t="s">
        <v>69</v>
      </c>
      <c r="BAK225" t="s">
        <v>69</v>
      </c>
      <c r="BAL225" t="s">
        <v>69</v>
      </c>
      <c r="BAM225" t="s">
        <v>69</v>
      </c>
      <c r="BBO225" t="s">
        <v>69</v>
      </c>
      <c r="BBP225" t="s">
        <v>69</v>
      </c>
      <c r="BBQ225" t="s">
        <v>69</v>
      </c>
      <c r="BBR225" t="s">
        <v>69</v>
      </c>
      <c r="BCK225" t="s">
        <v>69</v>
      </c>
      <c r="BCL225" t="s">
        <v>69</v>
      </c>
      <c r="BCM225" t="s">
        <v>69</v>
      </c>
      <c r="BCN225" t="s">
        <v>69</v>
      </c>
      <c r="BCO225" t="s">
        <v>69</v>
      </c>
      <c r="BCP225" t="s">
        <v>69</v>
      </c>
      <c r="BCQ225" t="s">
        <v>69</v>
      </c>
      <c r="BCR225" t="s">
        <v>69</v>
      </c>
      <c r="BCS225" t="s">
        <v>69</v>
      </c>
      <c r="BCT225" t="s">
        <v>69</v>
      </c>
      <c r="BCU225" t="s">
        <v>69</v>
      </c>
      <c r="CGX225" t="s">
        <v>6597</v>
      </c>
      <c r="CGY225">
        <v>19</v>
      </c>
      <c r="CGZ225" t="s">
        <v>6598</v>
      </c>
      <c r="CHA225">
        <v>1294067</v>
      </c>
    </row>
    <row r="226" spans="1:9 1113:1821 2234:2237" x14ac:dyDescent="0.3">
      <c r="A226" t="s">
        <v>7203</v>
      </c>
      <c r="B226" t="s">
        <v>6588</v>
      </c>
      <c r="C226">
        <v>0</v>
      </c>
      <c r="E226" t="s">
        <v>6813</v>
      </c>
      <c r="F226" t="s">
        <v>7204</v>
      </c>
      <c r="G226" t="s">
        <v>6591</v>
      </c>
      <c r="H226" t="s">
        <v>6600</v>
      </c>
      <c r="I226" t="s">
        <v>5058</v>
      </c>
      <c r="APU226" t="s">
        <v>6593</v>
      </c>
      <c r="APV226" t="s">
        <v>6594</v>
      </c>
      <c r="APW226" t="s">
        <v>69</v>
      </c>
      <c r="APX226" t="s">
        <v>69</v>
      </c>
      <c r="APY226" t="s">
        <v>2808</v>
      </c>
      <c r="APZ226" t="s">
        <v>69</v>
      </c>
      <c r="AQA226" t="s">
        <v>69</v>
      </c>
      <c r="AQB226">
        <v>36</v>
      </c>
      <c r="AQC226" t="s">
        <v>22</v>
      </c>
      <c r="AQD226" t="s">
        <v>22</v>
      </c>
      <c r="AQE226" t="s">
        <v>22</v>
      </c>
      <c r="AVW226" t="s">
        <v>21</v>
      </c>
      <c r="AVX226" s="30">
        <v>41582</v>
      </c>
      <c r="AVY226" t="s">
        <v>22</v>
      </c>
      <c r="AWA226" t="s">
        <v>254</v>
      </c>
      <c r="AWB226">
        <v>25</v>
      </c>
      <c r="AWC226" t="s">
        <v>6595</v>
      </c>
      <c r="AWD226" t="s">
        <v>69</v>
      </c>
      <c r="AWE226" t="s">
        <v>69</v>
      </c>
      <c r="AWF226" t="s">
        <v>69</v>
      </c>
      <c r="AWG226" t="s">
        <v>69</v>
      </c>
      <c r="AWH226" t="s">
        <v>2808</v>
      </c>
      <c r="AWI226" t="s">
        <v>69</v>
      </c>
      <c r="AWK226" t="s">
        <v>273</v>
      </c>
      <c r="AWV226" t="s">
        <v>12</v>
      </c>
      <c r="AWW226" s="30">
        <v>41582</v>
      </c>
      <c r="AWX226" t="s">
        <v>22</v>
      </c>
      <c r="BNV226" t="s">
        <v>2808</v>
      </c>
      <c r="BNW226" t="s">
        <v>2808</v>
      </c>
      <c r="BNX226" t="s">
        <v>2808</v>
      </c>
      <c r="BNY226" t="s">
        <v>2808</v>
      </c>
      <c r="BNZ226" t="s">
        <v>2808</v>
      </c>
      <c r="BOA226" t="s">
        <v>69</v>
      </c>
      <c r="BOB226" t="s">
        <v>69</v>
      </c>
      <c r="BOC226" t="s">
        <v>69</v>
      </c>
      <c r="BOD226">
        <v>76</v>
      </c>
      <c r="BOE226">
        <v>110</v>
      </c>
      <c r="BOF226">
        <v>80</v>
      </c>
      <c r="BOG226">
        <v>20</v>
      </c>
      <c r="BOH226">
        <v>36</v>
      </c>
      <c r="BOL226" s="30">
        <v>41582</v>
      </c>
      <c r="BOM226" s="30">
        <v>41582</v>
      </c>
      <c r="BON226" s="30">
        <v>41582</v>
      </c>
      <c r="BOO226" s="30">
        <v>41582</v>
      </c>
      <c r="BOP226" s="30">
        <v>41582</v>
      </c>
      <c r="BPE226" t="s">
        <v>69</v>
      </c>
      <c r="BPF226" t="s">
        <v>69</v>
      </c>
      <c r="BPG226" t="s">
        <v>69</v>
      </c>
      <c r="BPH226" t="s">
        <v>69</v>
      </c>
      <c r="BPI226" t="s">
        <v>69</v>
      </c>
      <c r="BPJ226" t="s">
        <v>69</v>
      </c>
      <c r="BPK226" t="s">
        <v>69</v>
      </c>
      <c r="BPL226" t="s">
        <v>69</v>
      </c>
      <c r="BQD226" t="s">
        <v>6701</v>
      </c>
      <c r="BQE226" t="s">
        <v>7205</v>
      </c>
      <c r="BQG226" t="s">
        <v>69</v>
      </c>
      <c r="BQH226" t="s">
        <v>69</v>
      </c>
      <c r="BQI226" t="s">
        <v>69</v>
      </c>
      <c r="BQJ226" t="s">
        <v>69</v>
      </c>
      <c r="BQK226" t="s">
        <v>2808</v>
      </c>
      <c r="BQL226" t="s">
        <v>2808</v>
      </c>
      <c r="BQM226" t="s">
        <v>69</v>
      </c>
      <c r="BQR226" t="s">
        <v>7206</v>
      </c>
      <c r="BQS226" t="s">
        <v>7206</v>
      </c>
      <c r="BQY226" s="30">
        <v>41582</v>
      </c>
      <c r="BQZ226" s="30">
        <v>41582</v>
      </c>
      <c r="CGX226" t="s">
        <v>6597</v>
      </c>
      <c r="CGY226">
        <v>1</v>
      </c>
      <c r="CGZ226" t="s">
        <v>6598</v>
      </c>
      <c r="CHA226">
        <v>6637090</v>
      </c>
    </row>
    <row r="227" spans="1:9 1113:1821 2234:2237" x14ac:dyDescent="0.3">
      <c r="A227" t="s">
        <v>7207</v>
      </c>
      <c r="B227" t="s">
        <v>6588</v>
      </c>
      <c r="C227">
        <v>0</v>
      </c>
      <c r="E227" t="s">
        <v>6813</v>
      </c>
      <c r="F227" t="s">
        <v>7204</v>
      </c>
      <c r="G227" t="s">
        <v>6591</v>
      </c>
      <c r="H227" t="s">
        <v>6600</v>
      </c>
      <c r="I227" t="s">
        <v>5058</v>
      </c>
      <c r="APU227" t="s">
        <v>6593</v>
      </c>
      <c r="APV227" t="s">
        <v>6594</v>
      </c>
      <c r="APW227" t="s">
        <v>69</v>
      </c>
      <c r="APX227" t="s">
        <v>69</v>
      </c>
      <c r="APY227" t="s">
        <v>2808</v>
      </c>
      <c r="APZ227" t="s">
        <v>69</v>
      </c>
      <c r="AQA227" t="s">
        <v>69</v>
      </c>
      <c r="AQB227">
        <v>17</v>
      </c>
      <c r="AQC227" t="s">
        <v>22</v>
      </c>
      <c r="AQD227" t="s">
        <v>22</v>
      </c>
      <c r="AQE227" t="s">
        <v>22</v>
      </c>
      <c r="AVW227" t="s">
        <v>21</v>
      </c>
      <c r="AVX227" s="30">
        <v>41398</v>
      </c>
      <c r="AVY227" t="s">
        <v>22</v>
      </c>
      <c r="AWA227" t="s">
        <v>254</v>
      </c>
      <c r="AWB227">
        <v>15</v>
      </c>
      <c r="AWC227" t="s">
        <v>6595</v>
      </c>
      <c r="AWD227" t="s">
        <v>69</v>
      </c>
      <c r="AWE227" t="s">
        <v>69</v>
      </c>
      <c r="AWF227" t="s">
        <v>69</v>
      </c>
      <c r="AWG227" t="s">
        <v>69</v>
      </c>
      <c r="AWH227" t="s">
        <v>2808</v>
      </c>
      <c r="AWI227" t="s">
        <v>69</v>
      </c>
      <c r="AWK227" t="s">
        <v>273</v>
      </c>
      <c r="AWV227" t="s">
        <v>12</v>
      </c>
      <c r="AWW227" s="30">
        <v>41398</v>
      </c>
      <c r="AWX227" t="s">
        <v>22</v>
      </c>
      <c r="BNV227" t="s">
        <v>2808</v>
      </c>
      <c r="BNW227" t="s">
        <v>69</v>
      </c>
      <c r="BNX227" t="s">
        <v>69</v>
      </c>
      <c r="BNY227" t="s">
        <v>2808</v>
      </c>
      <c r="BNZ227" t="s">
        <v>2808</v>
      </c>
      <c r="BOA227" t="s">
        <v>69</v>
      </c>
      <c r="BOB227" t="s">
        <v>69</v>
      </c>
      <c r="BOC227" t="s">
        <v>69</v>
      </c>
      <c r="BOD227">
        <v>140</v>
      </c>
      <c r="BOG227">
        <v>18</v>
      </c>
      <c r="BOH227">
        <v>36</v>
      </c>
      <c r="BOL227" s="30">
        <v>41398</v>
      </c>
      <c r="BOO227" s="30">
        <v>41398</v>
      </c>
      <c r="BOP227" s="30">
        <v>41398</v>
      </c>
      <c r="BPE227" t="s">
        <v>69</v>
      </c>
      <c r="BPF227" t="s">
        <v>69</v>
      </c>
      <c r="BPG227" t="s">
        <v>69</v>
      </c>
      <c r="BPH227" t="s">
        <v>69</v>
      </c>
      <c r="BPI227" t="s">
        <v>69</v>
      </c>
      <c r="BPJ227" t="s">
        <v>69</v>
      </c>
      <c r="BPK227" t="s">
        <v>69</v>
      </c>
      <c r="BPL227" t="s">
        <v>69</v>
      </c>
      <c r="BQD227" t="s">
        <v>6701</v>
      </c>
      <c r="BQE227" t="s">
        <v>7208</v>
      </c>
      <c r="BQF227" t="s">
        <v>7209</v>
      </c>
      <c r="BQG227" t="s">
        <v>69</v>
      </c>
      <c r="BQH227" t="s">
        <v>69</v>
      </c>
      <c r="BQI227" t="s">
        <v>69</v>
      </c>
      <c r="BQJ227" t="s">
        <v>69</v>
      </c>
      <c r="BQK227" t="s">
        <v>2808</v>
      </c>
      <c r="BQL227" t="s">
        <v>2808</v>
      </c>
      <c r="BQM227" t="s">
        <v>2808</v>
      </c>
      <c r="BQR227" t="s">
        <v>7206</v>
      </c>
      <c r="BQS227" t="s">
        <v>6823</v>
      </c>
      <c r="BQT227" t="s">
        <v>7210</v>
      </c>
      <c r="BQY227" s="30">
        <v>41398</v>
      </c>
      <c r="BQZ227" s="30">
        <v>41398</v>
      </c>
      <c r="BRA227" s="30">
        <v>41398</v>
      </c>
      <c r="CGX227" t="s">
        <v>6597</v>
      </c>
      <c r="CGY227">
        <v>2</v>
      </c>
      <c r="CGZ227" t="s">
        <v>6598</v>
      </c>
      <c r="CHA227">
        <v>6637090</v>
      </c>
    </row>
    <row r="228" spans="1:9 1113:1821 2234:2237" x14ac:dyDescent="0.3">
      <c r="A228" t="s">
        <v>7211</v>
      </c>
      <c r="B228" t="s">
        <v>6588</v>
      </c>
      <c r="C228">
        <v>0</v>
      </c>
      <c r="E228" t="s">
        <v>6813</v>
      </c>
      <c r="F228" t="s">
        <v>7204</v>
      </c>
      <c r="G228" t="s">
        <v>6591</v>
      </c>
      <c r="H228" t="s">
        <v>6600</v>
      </c>
      <c r="I228" t="s">
        <v>5058</v>
      </c>
      <c r="APU228" t="s">
        <v>6593</v>
      </c>
      <c r="APV228" t="s">
        <v>6719</v>
      </c>
      <c r="APW228" t="s">
        <v>69</v>
      </c>
      <c r="APX228" t="s">
        <v>69</v>
      </c>
      <c r="APY228" t="s">
        <v>69</v>
      </c>
      <c r="APZ228" t="s">
        <v>69</v>
      </c>
      <c r="AQA228" t="s">
        <v>2808</v>
      </c>
      <c r="AQB228">
        <v>23</v>
      </c>
      <c r="AQC228" t="s">
        <v>22</v>
      </c>
      <c r="AQD228" t="s">
        <v>22</v>
      </c>
      <c r="AQE228" t="s">
        <v>22</v>
      </c>
      <c r="CGX228" t="s">
        <v>6597</v>
      </c>
      <c r="CGY228">
        <v>3</v>
      </c>
      <c r="CGZ228" t="s">
        <v>6598</v>
      </c>
      <c r="CHA228">
        <v>6637090</v>
      </c>
    </row>
    <row r="229" spans="1:9 1113:1821 2234:2237" x14ac:dyDescent="0.3">
      <c r="A229" t="s">
        <v>7212</v>
      </c>
      <c r="B229" t="s">
        <v>6588</v>
      </c>
      <c r="C229">
        <v>0</v>
      </c>
      <c r="E229" t="s">
        <v>6813</v>
      </c>
      <c r="F229" t="s">
        <v>7204</v>
      </c>
      <c r="G229" t="s">
        <v>6591</v>
      </c>
      <c r="H229" t="s">
        <v>6600</v>
      </c>
      <c r="I229" t="s">
        <v>5058</v>
      </c>
      <c r="APU229" t="s">
        <v>6593</v>
      </c>
      <c r="APV229" t="s">
        <v>6629</v>
      </c>
      <c r="APW229" t="s">
        <v>2808</v>
      </c>
      <c r="APX229" t="s">
        <v>69</v>
      </c>
      <c r="APY229" t="s">
        <v>69</v>
      </c>
      <c r="APZ229" t="s">
        <v>69</v>
      </c>
      <c r="AQA229" t="s">
        <v>69</v>
      </c>
      <c r="AQB229">
        <v>22</v>
      </c>
      <c r="AQC229" t="s">
        <v>22</v>
      </c>
      <c r="AQD229" t="s">
        <v>22</v>
      </c>
      <c r="AQE229" t="s">
        <v>22</v>
      </c>
      <c r="AQG229" t="s">
        <v>21</v>
      </c>
      <c r="AQH229" t="s">
        <v>7213</v>
      </c>
      <c r="AQI229" t="s">
        <v>22</v>
      </c>
      <c r="AQK229" t="s">
        <v>6595</v>
      </c>
      <c r="AQL229" t="s">
        <v>69</v>
      </c>
      <c r="AQM229" t="s">
        <v>69</v>
      </c>
      <c r="AQN229" t="s">
        <v>69</v>
      </c>
      <c r="AQO229" t="s">
        <v>69</v>
      </c>
      <c r="AQP229" t="s">
        <v>2808</v>
      </c>
      <c r="AQQ229" t="s">
        <v>69</v>
      </c>
      <c r="AQS229" t="s">
        <v>273</v>
      </c>
      <c r="ARC229" t="s">
        <v>12</v>
      </c>
      <c r="ARD229" t="s">
        <v>7213</v>
      </c>
      <c r="ARE229" t="s">
        <v>22</v>
      </c>
      <c r="BAF229" t="s">
        <v>2808</v>
      </c>
      <c r="BAG229" t="s">
        <v>2808</v>
      </c>
      <c r="BAH229" t="s">
        <v>2808</v>
      </c>
      <c r="BAI229" t="s">
        <v>2808</v>
      </c>
      <c r="BAJ229" t="s">
        <v>2808</v>
      </c>
      <c r="BAK229" t="s">
        <v>69</v>
      </c>
      <c r="BAL229" t="s">
        <v>69</v>
      </c>
      <c r="BAM229" t="s">
        <v>69</v>
      </c>
      <c r="BAN229">
        <v>80</v>
      </c>
      <c r="BAO229">
        <v>90</v>
      </c>
      <c r="BAP229">
        <v>50</v>
      </c>
      <c r="BAQ229">
        <v>20</v>
      </c>
      <c r="BAR229">
        <v>36</v>
      </c>
      <c r="BAV229" t="s">
        <v>7213</v>
      </c>
      <c r="BAW229" t="s">
        <v>7213</v>
      </c>
      <c r="BAX229" t="s">
        <v>7213</v>
      </c>
      <c r="BAY229" t="s">
        <v>7213</v>
      </c>
      <c r="BAZ229" t="s">
        <v>7213</v>
      </c>
      <c r="BBO229" t="s">
        <v>69</v>
      </c>
      <c r="BBP229" t="s">
        <v>69</v>
      </c>
      <c r="BBQ229" t="s">
        <v>69</v>
      </c>
      <c r="BBR229" t="s">
        <v>69</v>
      </c>
      <c r="BCH229" t="s">
        <v>7208</v>
      </c>
      <c r="BCK229" t="s">
        <v>69</v>
      </c>
      <c r="BCL229" t="s">
        <v>69</v>
      </c>
      <c r="BCM229" t="s">
        <v>69</v>
      </c>
      <c r="BCN229" t="s">
        <v>69</v>
      </c>
      <c r="BCO229" t="s">
        <v>69</v>
      </c>
      <c r="BCP229" t="s">
        <v>69</v>
      </c>
      <c r="BCQ229" t="s">
        <v>69</v>
      </c>
      <c r="BCR229" t="s">
        <v>69</v>
      </c>
      <c r="BCS229" t="s">
        <v>2808</v>
      </c>
      <c r="BCT229" t="s">
        <v>69</v>
      </c>
      <c r="BCU229" t="s">
        <v>69</v>
      </c>
      <c r="BDD229" t="s">
        <v>6823</v>
      </c>
      <c r="BDO229" t="s">
        <v>7213</v>
      </c>
      <c r="CGX229" t="s">
        <v>6597</v>
      </c>
      <c r="CGY229">
        <v>4</v>
      </c>
      <c r="CGZ229" t="s">
        <v>6598</v>
      </c>
      <c r="CHA229">
        <v>6637090</v>
      </c>
    </row>
    <row r="230" spans="1:9 1113:1821 2234:2237" x14ac:dyDescent="0.3">
      <c r="A230" t="s">
        <v>7214</v>
      </c>
      <c r="B230" t="s">
        <v>6588</v>
      </c>
      <c r="C230">
        <v>0</v>
      </c>
      <c r="E230" t="s">
        <v>6813</v>
      </c>
      <c r="F230" t="s">
        <v>7204</v>
      </c>
      <c r="G230" t="s">
        <v>6591</v>
      </c>
      <c r="H230" t="s">
        <v>6600</v>
      </c>
      <c r="I230" t="s">
        <v>5058</v>
      </c>
      <c r="APU230" t="s">
        <v>6593</v>
      </c>
      <c r="APV230" t="s">
        <v>6719</v>
      </c>
      <c r="APW230" t="s">
        <v>69</v>
      </c>
      <c r="APX230" t="s">
        <v>69</v>
      </c>
      <c r="APY230" t="s">
        <v>69</v>
      </c>
      <c r="APZ230" t="s">
        <v>69</v>
      </c>
      <c r="AQA230" t="s">
        <v>2808</v>
      </c>
      <c r="AQB230">
        <v>19</v>
      </c>
      <c r="AQC230" t="s">
        <v>22</v>
      </c>
      <c r="AQD230" t="s">
        <v>22</v>
      </c>
      <c r="AQE230" t="s">
        <v>22</v>
      </c>
      <c r="CGX230" t="s">
        <v>6597</v>
      </c>
      <c r="CGY230">
        <v>5</v>
      </c>
      <c r="CGZ230" t="s">
        <v>6598</v>
      </c>
      <c r="CHA230">
        <v>6637090</v>
      </c>
    </row>
    <row r="231" spans="1:9 1113:1821 2234:2237" x14ac:dyDescent="0.3">
      <c r="A231" t="s">
        <v>7215</v>
      </c>
      <c r="B231" t="s">
        <v>6588</v>
      </c>
      <c r="C231">
        <v>0</v>
      </c>
      <c r="E231" t="s">
        <v>6813</v>
      </c>
      <c r="F231" t="s">
        <v>7204</v>
      </c>
      <c r="G231" t="s">
        <v>6591</v>
      </c>
      <c r="H231" t="s">
        <v>6600</v>
      </c>
      <c r="I231" t="s">
        <v>5058</v>
      </c>
      <c r="APU231" t="s">
        <v>6593</v>
      </c>
      <c r="APV231" t="s">
        <v>6719</v>
      </c>
      <c r="APW231" t="s">
        <v>69</v>
      </c>
      <c r="APX231" t="s">
        <v>69</v>
      </c>
      <c r="APY231" t="s">
        <v>69</v>
      </c>
      <c r="APZ231" t="s">
        <v>69</v>
      </c>
      <c r="AQA231" t="s">
        <v>2808</v>
      </c>
      <c r="AQB231">
        <v>19</v>
      </c>
      <c r="AQC231" t="s">
        <v>22</v>
      </c>
      <c r="AQD231" t="s">
        <v>22</v>
      </c>
      <c r="AQE231" t="s">
        <v>22</v>
      </c>
      <c r="CGX231" t="s">
        <v>6597</v>
      </c>
      <c r="CGY231">
        <v>6</v>
      </c>
      <c r="CGZ231" t="s">
        <v>6598</v>
      </c>
      <c r="CHA231">
        <v>6637090</v>
      </c>
    </row>
    <row r="232" spans="1:9 1113:1821 2234:2237" x14ac:dyDescent="0.3">
      <c r="A232" t="s">
        <v>7216</v>
      </c>
      <c r="B232" t="s">
        <v>6588</v>
      </c>
      <c r="C232">
        <v>0</v>
      </c>
      <c r="E232" t="s">
        <v>6813</v>
      </c>
      <c r="F232" t="s">
        <v>7204</v>
      </c>
      <c r="G232" t="s">
        <v>6591</v>
      </c>
      <c r="H232" t="s">
        <v>6600</v>
      </c>
      <c r="I232" t="s">
        <v>5058</v>
      </c>
      <c r="APU232" t="s">
        <v>6593</v>
      </c>
      <c r="APV232" t="s">
        <v>6594</v>
      </c>
      <c r="APW232" t="s">
        <v>69</v>
      </c>
      <c r="APX232" t="s">
        <v>69</v>
      </c>
      <c r="APY232" t="s">
        <v>2808</v>
      </c>
      <c r="APZ232" t="s">
        <v>69</v>
      </c>
      <c r="AQA232" t="s">
        <v>69</v>
      </c>
      <c r="AQB232">
        <v>29</v>
      </c>
      <c r="AQC232" t="s">
        <v>22</v>
      </c>
      <c r="AQD232" t="s">
        <v>22</v>
      </c>
      <c r="AQE232" t="s">
        <v>22</v>
      </c>
      <c r="AVW232" t="s">
        <v>21</v>
      </c>
      <c r="AVX232" t="s">
        <v>6687</v>
      </c>
      <c r="AVY232" t="s">
        <v>27</v>
      </c>
      <c r="AVZ232" s="29">
        <v>0.41666666666666669</v>
      </c>
      <c r="AWA232" t="s">
        <v>254</v>
      </c>
      <c r="AWB232">
        <v>20</v>
      </c>
      <c r="AWC232" t="s">
        <v>6595</v>
      </c>
      <c r="AWD232" t="s">
        <v>69</v>
      </c>
      <c r="AWE232" t="s">
        <v>69</v>
      </c>
      <c r="AWF232" t="s">
        <v>69</v>
      </c>
      <c r="AWG232" t="s">
        <v>69</v>
      </c>
      <c r="AWH232" t="s">
        <v>2808</v>
      </c>
      <c r="AWI232" t="s">
        <v>69</v>
      </c>
      <c r="AWK232" t="s">
        <v>273</v>
      </c>
      <c r="AWV232" t="s">
        <v>12</v>
      </c>
      <c r="AWW232" t="s">
        <v>6687</v>
      </c>
      <c r="AWX232" t="s">
        <v>22</v>
      </c>
      <c r="BNV232" t="s">
        <v>2808</v>
      </c>
      <c r="BNW232" t="s">
        <v>2808</v>
      </c>
      <c r="BNX232" t="s">
        <v>2808</v>
      </c>
      <c r="BNY232" t="s">
        <v>2808</v>
      </c>
      <c r="BNZ232" t="s">
        <v>2808</v>
      </c>
      <c r="BOA232" t="s">
        <v>69</v>
      </c>
      <c r="BOB232" t="s">
        <v>69</v>
      </c>
      <c r="BOC232" t="s">
        <v>69</v>
      </c>
      <c r="BOD232">
        <v>75</v>
      </c>
      <c r="BOE232">
        <v>130</v>
      </c>
      <c r="BOF232">
        <v>70</v>
      </c>
      <c r="BOG232">
        <v>20</v>
      </c>
      <c r="BOH232">
        <v>36</v>
      </c>
      <c r="BOL232" t="s">
        <v>6687</v>
      </c>
      <c r="BOM232" t="s">
        <v>6687</v>
      </c>
      <c r="BON232" t="s">
        <v>6687</v>
      </c>
      <c r="BOO232" t="s">
        <v>6687</v>
      </c>
      <c r="BOP232" t="s">
        <v>6687</v>
      </c>
      <c r="BPE232" t="s">
        <v>69</v>
      </c>
      <c r="BPF232" t="s">
        <v>69</v>
      </c>
      <c r="BPG232" t="s">
        <v>69</v>
      </c>
      <c r="BPH232" t="s">
        <v>69</v>
      </c>
      <c r="BPI232" t="s">
        <v>69</v>
      </c>
      <c r="BPJ232" t="s">
        <v>69</v>
      </c>
      <c r="BPK232" t="s">
        <v>69</v>
      </c>
      <c r="BPL232" t="s">
        <v>69</v>
      </c>
      <c r="BQD232" t="s">
        <v>7217</v>
      </c>
      <c r="BQG232" t="s">
        <v>69</v>
      </c>
      <c r="BQH232" t="s">
        <v>69</v>
      </c>
      <c r="BQI232" t="s">
        <v>69</v>
      </c>
      <c r="BQJ232" t="s">
        <v>69</v>
      </c>
      <c r="BQK232" t="s">
        <v>2808</v>
      </c>
      <c r="BQL232" t="s">
        <v>69</v>
      </c>
      <c r="BQM232" t="s">
        <v>69</v>
      </c>
      <c r="BQR232" t="s">
        <v>6823</v>
      </c>
      <c r="BQY232" t="s">
        <v>6687</v>
      </c>
      <c r="CGX232" t="s">
        <v>6597</v>
      </c>
      <c r="CGY232">
        <v>7</v>
      </c>
      <c r="CGZ232" t="s">
        <v>6598</v>
      </c>
      <c r="CHA232">
        <v>6637090</v>
      </c>
    </row>
    <row r="233" spans="1:9 1113:1821 2234:2237" x14ac:dyDescent="0.3">
      <c r="A233" t="s">
        <v>7218</v>
      </c>
      <c r="B233" t="s">
        <v>6588</v>
      </c>
      <c r="C233">
        <v>0</v>
      </c>
      <c r="E233" t="s">
        <v>6813</v>
      </c>
      <c r="F233" t="s">
        <v>7204</v>
      </c>
      <c r="G233" t="s">
        <v>6591</v>
      </c>
      <c r="H233" t="s">
        <v>6600</v>
      </c>
      <c r="I233" t="s">
        <v>5058</v>
      </c>
      <c r="APU233" t="s">
        <v>6593</v>
      </c>
      <c r="APV233" t="s">
        <v>6594</v>
      </c>
      <c r="APW233" t="s">
        <v>69</v>
      </c>
      <c r="APX233" t="s">
        <v>69</v>
      </c>
      <c r="APY233" t="s">
        <v>2808</v>
      </c>
      <c r="APZ233" t="s">
        <v>69</v>
      </c>
      <c r="AQA233" t="s">
        <v>69</v>
      </c>
      <c r="AQB233">
        <v>33</v>
      </c>
      <c r="AQC233" t="s">
        <v>22</v>
      </c>
      <c r="AQD233" t="s">
        <v>22</v>
      </c>
      <c r="AQE233" t="s">
        <v>22</v>
      </c>
      <c r="AVW233" t="s">
        <v>21</v>
      </c>
      <c r="AVX233" t="s">
        <v>7219</v>
      </c>
      <c r="AVY233" t="s">
        <v>27</v>
      </c>
      <c r="AVZ233" s="29">
        <v>0.35416666666666669</v>
      </c>
      <c r="AWA233" t="s">
        <v>254</v>
      </c>
      <c r="AWB233">
        <v>16</v>
      </c>
      <c r="AWC233" t="s">
        <v>6595</v>
      </c>
      <c r="AWD233" t="s">
        <v>69</v>
      </c>
      <c r="AWE233" t="s">
        <v>69</v>
      </c>
      <c r="AWF233" t="s">
        <v>69</v>
      </c>
      <c r="AWG233" t="s">
        <v>69</v>
      </c>
      <c r="AWH233" t="s">
        <v>2808</v>
      </c>
      <c r="AWI233" t="s">
        <v>69</v>
      </c>
      <c r="AWK233" t="s">
        <v>273</v>
      </c>
      <c r="AWV233" t="s">
        <v>12</v>
      </c>
      <c r="AWW233" t="s">
        <v>7219</v>
      </c>
      <c r="AWX233" t="s">
        <v>22</v>
      </c>
      <c r="BNV233" t="s">
        <v>2808</v>
      </c>
      <c r="BNW233" t="s">
        <v>2808</v>
      </c>
      <c r="BNX233" t="s">
        <v>2808</v>
      </c>
      <c r="BNY233" t="s">
        <v>2808</v>
      </c>
      <c r="BNZ233" t="s">
        <v>2808</v>
      </c>
      <c r="BOA233" t="s">
        <v>69</v>
      </c>
      <c r="BOB233" t="s">
        <v>69</v>
      </c>
      <c r="BOC233" t="s">
        <v>69</v>
      </c>
      <c r="BOD233">
        <v>76</v>
      </c>
      <c r="BOE233">
        <v>130</v>
      </c>
      <c r="BOF233">
        <v>80</v>
      </c>
      <c r="BOG233">
        <v>22</v>
      </c>
      <c r="BOH233">
        <v>36</v>
      </c>
      <c r="BOL233" t="s">
        <v>7219</v>
      </c>
      <c r="BOM233" t="s">
        <v>7219</v>
      </c>
      <c r="BON233" t="s">
        <v>7219</v>
      </c>
      <c r="BOO233" t="s">
        <v>7219</v>
      </c>
      <c r="BOP233" t="s">
        <v>7219</v>
      </c>
      <c r="BPE233" t="s">
        <v>69</v>
      </c>
      <c r="BPF233" t="s">
        <v>69</v>
      </c>
      <c r="BPG233" t="s">
        <v>69</v>
      </c>
      <c r="BPH233" t="s">
        <v>69</v>
      </c>
      <c r="BPI233" t="s">
        <v>69</v>
      </c>
      <c r="BPJ233" t="s">
        <v>69</v>
      </c>
      <c r="BPK233" t="s">
        <v>69</v>
      </c>
      <c r="BPL233" t="s">
        <v>69</v>
      </c>
      <c r="BQD233" t="s">
        <v>7220</v>
      </c>
      <c r="BQE233" t="s">
        <v>6822</v>
      </c>
      <c r="BQG233" t="s">
        <v>69</v>
      </c>
      <c r="BQH233" t="s">
        <v>2808</v>
      </c>
      <c r="BQI233" t="s">
        <v>69</v>
      </c>
      <c r="BQJ233" t="s">
        <v>69</v>
      </c>
      <c r="BQK233" t="s">
        <v>2808</v>
      </c>
      <c r="BQL233" t="s">
        <v>2808</v>
      </c>
      <c r="BQM233" t="s">
        <v>69</v>
      </c>
      <c r="BQO233">
        <v>20</v>
      </c>
      <c r="BQR233" t="s">
        <v>7221</v>
      </c>
      <c r="BQS233" t="s">
        <v>7222</v>
      </c>
      <c r="BQV233" t="s">
        <v>7219</v>
      </c>
      <c r="BQY233" t="s">
        <v>7219</v>
      </c>
      <c r="BQZ233" t="s">
        <v>7219</v>
      </c>
      <c r="CGX233" t="s">
        <v>6597</v>
      </c>
      <c r="CGY233">
        <v>8</v>
      </c>
      <c r="CGZ233" t="s">
        <v>6598</v>
      </c>
      <c r="CHA233">
        <v>6637090</v>
      </c>
    </row>
    <row r="234" spans="1:9 1113:1821 2234:2237" x14ac:dyDescent="0.3">
      <c r="A234" t="s">
        <v>7223</v>
      </c>
      <c r="B234" t="s">
        <v>6588</v>
      </c>
      <c r="C234">
        <v>0</v>
      </c>
      <c r="E234" t="s">
        <v>6813</v>
      </c>
      <c r="F234" t="s">
        <v>7204</v>
      </c>
      <c r="G234" t="s">
        <v>6591</v>
      </c>
      <c r="H234" t="s">
        <v>6600</v>
      </c>
      <c r="I234" t="s">
        <v>5058</v>
      </c>
      <c r="APU234" t="s">
        <v>6593</v>
      </c>
      <c r="APV234" t="s">
        <v>6719</v>
      </c>
      <c r="APW234" t="s">
        <v>69</v>
      </c>
      <c r="APX234" t="s">
        <v>69</v>
      </c>
      <c r="APY234" t="s">
        <v>69</v>
      </c>
      <c r="APZ234" t="s">
        <v>69</v>
      </c>
      <c r="AQA234" t="s">
        <v>2808</v>
      </c>
      <c r="AQB234">
        <v>20</v>
      </c>
      <c r="AQC234" t="s">
        <v>22</v>
      </c>
      <c r="AQD234" t="s">
        <v>22</v>
      </c>
      <c r="AQE234" t="s">
        <v>22</v>
      </c>
      <c r="CGX234" t="s">
        <v>6597</v>
      </c>
      <c r="CGY234">
        <v>9</v>
      </c>
      <c r="CGZ234" t="s">
        <v>6598</v>
      </c>
      <c r="CHA234">
        <v>6637090</v>
      </c>
    </row>
    <row r="235" spans="1:9 1113:1821 2234:2237" x14ac:dyDescent="0.3">
      <c r="A235" t="s">
        <v>7224</v>
      </c>
      <c r="B235" t="s">
        <v>6588</v>
      </c>
      <c r="C235">
        <v>0</v>
      </c>
      <c r="E235" t="s">
        <v>6813</v>
      </c>
      <c r="F235" t="s">
        <v>7204</v>
      </c>
      <c r="G235" t="s">
        <v>6591</v>
      </c>
      <c r="H235" t="s">
        <v>6608</v>
      </c>
      <c r="I235" t="s">
        <v>5058</v>
      </c>
      <c r="APU235" t="s">
        <v>6593</v>
      </c>
      <c r="APV235" t="s">
        <v>6719</v>
      </c>
      <c r="APW235" t="s">
        <v>69</v>
      </c>
      <c r="APX235" t="s">
        <v>69</v>
      </c>
      <c r="APY235" t="s">
        <v>69</v>
      </c>
      <c r="APZ235" t="s">
        <v>69</v>
      </c>
      <c r="AQA235" t="s">
        <v>2808</v>
      </c>
      <c r="AQB235">
        <v>26</v>
      </c>
      <c r="AQC235" t="s">
        <v>22</v>
      </c>
      <c r="AQD235" t="s">
        <v>22</v>
      </c>
      <c r="AQE235" t="s">
        <v>22</v>
      </c>
      <c r="CGX235" t="s">
        <v>6597</v>
      </c>
      <c r="CGY235">
        <v>10</v>
      </c>
      <c r="CGZ235" t="s">
        <v>6598</v>
      </c>
      <c r="CHA235">
        <v>6637090</v>
      </c>
    </row>
    <row r="236" spans="1:9 1113:1821 2234:2237" x14ac:dyDescent="0.3">
      <c r="A236" t="s">
        <v>7225</v>
      </c>
      <c r="B236" t="s">
        <v>6588</v>
      </c>
      <c r="C236">
        <v>0</v>
      </c>
      <c r="E236" t="s">
        <v>6813</v>
      </c>
      <c r="F236" t="s">
        <v>7204</v>
      </c>
      <c r="G236" t="s">
        <v>6591</v>
      </c>
      <c r="H236" t="s">
        <v>6608</v>
      </c>
      <c r="I236" t="s">
        <v>5058</v>
      </c>
      <c r="APU236" t="s">
        <v>6593</v>
      </c>
      <c r="APV236" t="s">
        <v>6719</v>
      </c>
      <c r="APW236" t="s">
        <v>69</v>
      </c>
      <c r="APX236" t="s">
        <v>69</v>
      </c>
      <c r="APY236" t="s">
        <v>69</v>
      </c>
      <c r="APZ236" t="s">
        <v>69</v>
      </c>
      <c r="AQA236" t="s">
        <v>2808</v>
      </c>
      <c r="AQB236">
        <v>30</v>
      </c>
      <c r="AQC236" t="s">
        <v>22</v>
      </c>
      <c r="AQD236" t="s">
        <v>22</v>
      </c>
      <c r="AQE236" t="s">
        <v>22</v>
      </c>
      <c r="CGX236" t="s">
        <v>6597</v>
      </c>
      <c r="CGY236">
        <v>11</v>
      </c>
      <c r="CGZ236" t="s">
        <v>6598</v>
      </c>
      <c r="CHA236">
        <v>6637090</v>
      </c>
    </row>
    <row r="237" spans="1:9 1113:1821 2234:2237" x14ac:dyDescent="0.3">
      <c r="A237" t="s">
        <v>7226</v>
      </c>
      <c r="B237" t="s">
        <v>6588</v>
      </c>
      <c r="C237">
        <v>0</v>
      </c>
      <c r="E237" t="s">
        <v>6813</v>
      </c>
      <c r="F237" t="s">
        <v>7204</v>
      </c>
      <c r="G237" t="s">
        <v>6591</v>
      </c>
      <c r="H237" t="s">
        <v>6608</v>
      </c>
      <c r="I237" t="s">
        <v>5058</v>
      </c>
      <c r="APU237" t="s">
        <v>6593</v>
      </c>
      <c r="APV237" t="s">
        <v>6601</v>
      </c>
      <c r="APW237" t="s">
        <v>69</v>
      </c>
      <c r="APX237" t="s">
        <v>2808</v>
      </c>
      <c r="APY237" t="s">
        <v>69</v>
      </c>
      <c r="APZ237" t="s">
        <v>69</v>
      </c>
      <c r="AQA237" t="s">
        <v>69</v>
      </c>
      <c r="AQB237">
        <v>33</v>
      </c>
      <c r="AQC237" t="s">
        <v>22</v>
      </c>
      <c r="AQD237" t="s">
        <v>22</v>
      </c>
      <c r="AQE237" t="s">
        <v>22</v>
      </c>
      <c r="ATA237" t="s">
        <v>21</v>
      </c>
      <c r="ATB237" t="s">
        <v>7227</v>
      </c>
      <c r="ATC237" t="s">
        <v>27</v>
      </c>
      <c r="ATD237" s="29">
        <v>0.58333333333333337</v>
      </c>
      <c r="ATE237" t="s">
        <v>254</v>
      </c>
      <c r="ATF237">
        <v>20</v>
      </c>
      <c r="ATG237" t="s">
        <v>6595</v>
      </c>
      <c r="ATH237" t="s">
        <v>69</v>
      </c>
      <c r="ATI237" t="s">
        <v>69</v>
      </c>
      <c r="ATJ237" t="s">
        <v>69</v>
      </c>
      <c r="ATK237" t="s">
        <v>69</v>
      </c>
      <c r="ATL237" t="s">
        <v>2808</v>
      </c>
      <c r="ATM237" t="s">
        <v>69</v>
      </c>
      <c r="ATO237" t="s">
        <v>273</v>
      </c>
      <c r="ATY237" t="s">
        <v>12</v>
      </c>
      <c r="ATZ237" t="s">
        <v>7228</v>
      </c>
      <c r="AUA237" t="s">
        <v>22</v>
      </c>
      <c r="BHM237" t="s">
        <v>2808</v>
      </c>
      <c r="BHN237" t="s">
        <v>2808</v>
      </c>
      <c r="BHO237" t="s">
        <v>2808</v>
      </c>
      <c r="BHP237" t="s">
        <v>2808</v>
      </c>
      <c r="BHQ237" t="s">
        <v>2808</v>
      </c>
      <c r="BHR237" t="s">
        <v>69</v>
      </c>
      <c r="BHS237" t="s">
        <v>69</v>
      </c>
      <c r="BHT237" t="s">
        <v>69</v>
      </c>
      <c r="BHU237">
        <v>72</v>
      </c>
      <c r="BHV237">
        <v>110</v>
      </c>
      <c r="BHW237">
        <v>70</v>
      </c>
      <c r="BHX237">
        <v>18</v>
      </c>
      <c r="BHY237">
        <v>36</v>
      </c>
      <c r="BIC237" t="s">
        <v>7229</v>
      </c>
      <c r="BID237" t="s">
        <v>7229</v>
      </c>
      <c r="BIE237" t="s">
        <v>7229</v>
      </c>
      <c r="BIF237" t="s">
        <v>7229</v>
      </c>
      <c r="BIG237" t="s">
        <v>7229</v>
      </c>
      <c r="BIK237" s="29">
        <v>0.33333333333333331</v>
      </c>
      <c r="BIL237" s="29">
        <v>0.33333333333333331</v>
      </c>
      <c r="BIM237" s="29">
        <v>0.33333333333333331</v>
      </c>
      <c r="BIN237" s="29">
        <v>0.33333333333333331</v>
      </c>
      <c r="BIO237" s="29">
        <v>0.33333333333333331</v>
      </c>
      <c r="BIT237" t="s">
        <v>6701</v>
      </c>
      <c r="BIU237" t="s">
        <v>7230</v>
      </c>
      <c r="BIW237" t="s">
        <v>69</v>
      </c>
      <c r="BIX237" t="s">
        <v>69</v>
      </c>
      <c r="BIY237" t="s">
        <v>69</v>
      </c>
      <c r="BIZ237" t="s">
        <v>69</v>
      </c>
      <c r="BJA237" t="s">
        <v>2808</v>
      </c>
      <c r="BJB237" t="s">
        <v>2808</v>
      </c>
      <c r="BJC237" t="s">
        <v>69</v>
      </c>
      <c r="BJH237" t="s">
        <v>7231</v>
      </c>
      <c r="BJI237" t="s">
        <v>6798</v>
      </c>
      <c r="BJO237" t="s">
        <v>7229</v>
      </c>
      <c r="BJP237" t="s">
        <v>7229</v>
      </c>
      <c r="BJV237" s="29">
        <v>0.33333333333333331</v>
      </c>
      <c r="BJW237" s="29">
        <v>0.33333333333333331</v>
      </c>
      <c r="CGX237" t="s">
        <v>6597</v>
      </c>
      <c r="CGY237">
        <v>12</v>
      </c>
      <c r="CGZ237" t="s">
        <v>6598</v>
      </c>
      <c r="CHA237">
        <v>6637090</v>
      </c>
    </row>
    <row r="238" spans="1:9 1113:1821 2234:2237" x14ac:dyDescent="0.3">
      <c r="A238" t="s">
        <v>7232</v>
      </c>
      <c r="B238" t="s">
        <v>6588</v>
      </c>
      <c r="C238">
        <v>0</v>
      </c>
      <c r="E238" t="s">
        <v>6813</v>
      </c>
      <c r="F238" t="s">
        <v>7204</v>
      </c>
      <c r="G238" t="s">
        <v>6591</v>
      </c>
      <c r="H238" t="s">
        <v>6608</v>
      </c>
      <c r="I238" t="s">
        <v>5058</v>
      </c>
      <c r="APU238" t="s">
        <v>6593</v>
      </c>
      <c r="APV238" t="s">
        <v>6719</v>
      </c>
      <c r="APW238" t="s">
        <v>69</v>
      </c>
      <c r="APX238" t="s">
        <v>69</v>
      </c>
      <c r="APY238" t="s">
        <v>69</v>
      </c>
      <c r="APZ238" t="s">
        <v>69</v>
      </c>
      <c r="AQA238" t="s">
        <v>2808</v>
      </c>
      <c r="AQB238">
        <v>27</v>
      </c>
      <c r="AQC238" t="s">
        <v>22</v>
      </c>
      <c r="AQD238" t="s">
        <v>22</v>
      </c>
      <c r="AQE238" t="s">
        <v>22</v>
      </c>
      <c r="CGX238" t="s">
        <v>6597</v>
      </c>
      <c r="CGY238">
        <v>13</v>
      </c>
      <c r="CGZ238" t="s">
        <v>6598</v>
      </c>
      <c r="CHA238">
        <v>6637090</v>
      </c>
    </row>
    <row r="239" spans="1:9 1113:1821 2234:2237" x14ac:dyDescent="0.3">
      <c r="A239" t="s">
        <v>7233</v>
      </c>
      <c r="B239" t="s">
        <v>6588</v>
      </c>
      <c r="C239">
        <v>0</v>
      </c>
      <c r="E239" t="s">
        <v>6813</v>
      </c>
      <c r="F239" t="s">
        <v>7204</v>
      </c>
      <c r="G239" t="s">
        <v>6591</v>
      </c>
      <c r="H239" t="s">
        <v>6608</v>
      </c>
      <c r="I239" t="s">
        <v>5058</v>
      </c>
      <c r="APU239" t="s">
        <v>6593</v>
      </c>
      <c r="APV239" t="s">
        <v>6719</v>
      </c>
      <c r="APW239" t="s">
        <v>69</v>
      </c>
      <c r="APX239" t="s">
        <v>69</v>
      </c>
      <c r="APY239" t="s">
        <v>69</v>
      </c>
      <c r="APZ239" t="s">
        <v>69</v>
      </c>
      <c r="AQA239" t="s">
        <v>2808</v>
      </c>
      <c r="AQB239">
        <v>20</v>
      </c>
      <c r="AQC239" t="s">
        <v>22</v>
      </c>
      <c r="AQD239" t="s">
        <v>22</v>
      </c>
      <c r="AQE239" t="s">
        <v>22</v>
      </c>
      <c r="CGX239" t="s">
        <v>6597</v>
      </c>
      <c r="CGY239">
        <v>14</v>
      </c>
      <c r="CGZ239" t="s">
        <v>6598</v>
      </c>
      <c r="CHA239">
        <v>6637090</v>
      </c>
    </row>
    <row r="240" spans="1:9 1113:1821 2234:2237" x14ac:dyDescent="0.3">
      <c r="A240" t="s">
        <v>7234</v>
      </c>
      <c r="B240" t="s">
        <v>6588</v>
      </c>
      <c r="C240">
        <v>0</v>
      </c>
      <c r="E240" t="s">
        <v>6813</v>
      </c>
      <c r="F240" t="s">
        <v>7204</v>
      </c>
      <c r="G240" t="s">
        <v>6591</v>
      </c>
      <c r="H240" t="s">
        <v>6608</v>
      </c>
      <c r="I240" t="s">
        <v>5058</v>
      </c>
      <c r="APU240" t="s">
        <v>6593</v>
      </c>
      <c r="APV240" t="s">
        <v>6719</v>
      </c>
      <c r="APW240" t="s">
        <v>69</v>
      </c>
      <c r="APX240" t="s">
        <v>69</v>
      </c>
      <c r="APY240" t="s">
        <v>69</v>
      </c>
      <c r="APZ240" t="s">
        <v>69</v>
      </c>
      <c r="AQA240" t="s">
        <v>2808</v>
      </c>
      <c r="AQB240">
        <v>16</v>
      </c>
      <c r="AQC240" t="s">
        <v>22</v>
      </c>
      <c r="AQD240" t="s">
        <v>22</v>
      </c>
      <c r="AQE240" t="s">
        <v>22</v>
      </c>
      <c r="CGX240" t="s">
        <v>6597</v>
      </c>
      <c r="CGY240">
        <v>15</v>
      </c>
      <c r="CGZ240" t="s">
        <v>6598</v>
      </c>
      <c r="CHA240">
        <v>6637090</v>
      </c>
    </row>
    <row r="241" spans="1:9 1113:1823 2234:2237" x14ac:dyDescent="0.3">
      <c r="A241" t="s">
        <v>7235</v>
      </c>
      <c r="B241" t="s">
        <v>6588</v>
      </c>
      <c r="C241">
        <v>0</v>
      </c>
      <c r="E241" t="s">
        <v>6813</v>
      </c>
      <c r="F241" t="s">
        <v>7204</v>
      </c>
      <c r="G241" t="s">
        <v>6591</v>
      </c>
      <c r="H241" t="s">
        <v>6608</v>
      </c>
      <c r="I241" t="s">
        <v>5058</v>
      </c>
      <c r="APU241" t="s">
        <v>6593</v>
      </c>
      <c r="APV241" t="s">
        <v>6719</v>
      </c>
      <c r="APW241" t="s">
        <v>69</v>
      </c>
      <c r="APX241" t="s">
        <v>69</v>
      </c>
      <c r="APY241" t="s">
        <v>69</v>
      </c>
      <c r="APZ241" t="s">
        <v>69</v>
      </c>
      <c r="AQA241" t="s">
        <v>2808</v>
      </c>
      <c r="AQB241">
        <v>22</v>
      </c>
      <c r="AQC241" t="s">
        <v>22</v>
      </c>
      <c r="AQD241" t="s">
        <v>22</v>
      </c>
      <c r="AQE241" t="s">
        <v>22</v>
      </c>
      <c r="CGX241" t="s">
        <v>6597</v>
      </c>
      <c r="CGY241">
        <v>16</v>
      </c>
      <c r="CGZ241" t="s">
        <v>6598</v>
      </c>
      <c r="CHA241">
        <v>6637090</v>
      </c>
    </row>
    <row r="242" spans="1:9 1113:1823 2234:2237" x14ac:dyDescent="0.3">
      <c r="A242" t="s">
        <v>7236</v>
      </c>
      <c r="B242" t="s">
        <v>6588</v>
      </c>
      <c r="C242">
        <v>0</v>
      </c>
      <c r="E242" t="s">
        <v>6813</v>
      </c>
      <c r="F242" t="s">
        <v>7204</v>
      </c>
      <c r="G242" t="s">
        <v>6591</v>
      </c>
      <c r="H242" t="s">
        <v>6608</v>
      </c>
      <c r="I242" t="s">
        <v>5058</v>
      </c>
      <c r="APU242" t="s">
        <v>6593</v>
      </c>
      <c r="APV242" t="s">
        <v>6719</v>
      </c>
      <c r="APW242" t="s">
        <v>69</v>
      </c>
      <c r="APX242" t="s">
        <v>69</v>
      </c>
      <c r="APY242" t="s">
        <v>69</v>
      </c>
      <c r="APZ242" t="s">
        <v>69</v>
      </c>
      <c r="AQA242" t="s">
        <v>2808</v>
      </c>
      <c r="AQB242">
        <v>23</v>
      </c>
      <c r="AQC242" t="s">
        <v>22</v>
      </c>
      <c r="AQD242" t="s">
        <v>22</v>
      </c>
      <c r="AQE242" t="s">
        <v>22</v>
      </c>
      <c r="CGX242" t="s">
        <v>6597</v>
      </c>
      <c r="CGY242">
        <v>17</v>
      </c>
      <c r="CGZ242" t="s">
        <v>6598</v>
      </c>
      <c r="CHA242">
        <v>6637090</v>
      </c>
    </row>
    <row r="243" spans="1:9 1113:1823 2234:2237" x14ac:dyDescent="0.3">
      <c r="A243" t="s">
        <v>7237</v>
      </c>
      <c r="B243" t="s">
        <v>6588</v>
      </c>
      <c r="C243">
        <v>0</v>
      </c>
      <c r="E243" t="s">
        <v>6813</v>
      </c>
      <c r="F243" t="s">
        <v>7204</v>
      </c>
      <c r="G243" t="s">
        <v>6591</v>
      </c>
      <c r="H243" t="s">
        <v>6608</v>
      </c>
      <c r="I243" t="s">
        <v>5058</v>
      </c>
      <c r="APU243" t="s">
        <v>6593</v>
      </c>
      <c r="APV243" t="s">
        <v>6719</v>
      </c>
      <c r="APW243" t="s">
        <v>69</v>
      </c>
      <c r="APX243" t="s">
        <v>69</v>
      </c>
      <c r="APY243" t="s">
        <v>69</v>
      </c>
      <c r="APZ243" t="s">
        <v>69</v>
      </c>
      <c r="AQA243" t="s">
        <v>2808</v>
      </c>
      <c r="AQB243">
        <v>20</v>
      </c>
      <c r="AQC243" t="s">
        <v>22</v>
      </c>
      <c r="AQD243" t="s">
        <v>22</v>
      </c>
      <c r="AQE243" t="s">
        <v>22</v>
      </c>
      <c r="CGX243" t="s">
        <v>6597</v>
      </c>
      <c r="CGY243">
        <v>18</v>
      </c>
      <c r="CGZ243" t="s">
        <v>6598</v>
      </c>
      <c r="CHA243">
        <v>6637090</v>
      </c>
    </row>
    <row r="244" spans="1:9 1113:1823 2234:2237" x14ac:dyDescent="0.3">
      <c r="A244" t="s">
        <v>7238</v>
      </c>
      <c r="B244" t="s">
        <v>6588</v>
      </c>
      <c r="C244">
        <v>0</v>
      </c>
      <c r="E244" t="s">
        <v>6813</v>
      </c>
      <c r="F244" t="s">
        <v>6685</v>
      </c>
      <c r="G244" t="s">
        <v>6591</v>
      </c>
      <c r="H244" t="s">
        <v>7239</v>
      </c>
      <c r="I244" t="s">
        <v>5059</v>
      </c>
      <c r="APU244" t="s">
        <v>6593</v>
      </c>
      <c r="APV244" t="s">
        <v>6601</v>
      </c>
      <c r="APW244" t="s">
        <v>69</v>
      </c>
      <c r="APX244" t="s">
        <v>2808</v>
      </c>
      <c r="APY244" t="s">
        <v>69</v>
      </c>
      <c r="APZ244" t="s">
        <v>69</v>
      </c>
      <c r="AQA244" t="s">
        <v>69</v>
      </c>
      <c r="AQB244">
        <v>20</v>
      </c>
      <c r="AQC244" t="s">
        <v>22</v>
      </c>
      <c r="AQD244" t="s">
        <v>22</v>
      </c>
      <c r="AQE244" t="s">
        <v>247</v>
      </c>
      <c r="ATA244" t="s">
        <v>21</v>
      </c>
      <c r="ATB244" t="s">
        <v>7240</v>
      </c>
      <c r="ATC244" t="s">
        <v>22</v>
      </c>
      <c r="ATE244" t="s">
        <v>22</v>
      </c>
      <c r="ATG244" t="s">
        <v>6595</v>
      </c>
      <c r="ATH244" t="s">
        <v>69</v>
      </c>
      <c r="ATI244" t="s">
        <v>69</v>
      </c>
      <c r="ATJ244" t="s">
        <v>69</v>
      </c>
      <c r="ATK244" t="s">
        <v>69</v>
      </c>
      <c r="ATL244" t="s">
        <v>2808</v>
      </c>
      <c r="ATM244" t="s">
        <v>69</v>
      </c>
      <c r="ATO244" t="s">
        <v>274</v>
      </c>
      <c r="ATQ244">
        <v>3</v>
      </c>
      <c r="ATR244" t="s">
        <v>69</v>
      </c>
      <c r="ATS244" t="s">
        <v>69</v>
      </c>
      <c r="ATT244" t="s">
        <v>2808</v>
      </c>
      <c r="ATU244" t="s">
        <v>69</v>
      </c>
      <c r="ATV244" t="s">
        <v>69</v>
      </c>
      <c r="ATX244" t="s">
        <v>69</v>
      </c>
      <c r="BHM244" t="s">
        <v>2808</v>
      </c>
      <c r="BHN244" t="s">
        <v>2808</v>
      </c>
      <c r="BHO244" t="s">
        <v>2808</v>
      </c>
      <c r="BHP244" t="s">
        <v>2808</v>
      </c>
      <c r="BHQ244" t="s">
        <v>2808</v>
      </c>
      <c r="BHR244" t="s">
        <v>69</v>
      </c>
      <c r="BHS244" t="s">
        <v>69</v>
      </c>
      <c r="BHT244" t="s">
        <v>69</v>
      </c>
      <c r="BHU244">
        <v>88</v>
      </c>
      <c r="BHV244">
        <v>110</v>
      </c>
      <c r="BHW244">
        <v>70</v>
      </c>
      <c r="BHX244">
        <v>24</v>
      </c>
      <c r="BHY244">
        <v>36</v>
      </c>
      <c r="BIC244" t="s">
        <v>7240</v>
      </c>
      <c r="BID244" s="30">
        <v>41466</v>
      </c>
      <c r="BIE244" s="30">
        <v>41466</v>
      </c>
      <c r="BIF244" s="30">
        <v>41466</v>
      </c>
      <c r="BIG244" s="30">
        <v>41466</v>
      </c>
      <c r="BIV244" t="s">
        <v>7241</v>
      </c>
      <c r="BIW244" t="s">
        <v>69</v>
      </c>
      <c r="BIX244" t="s">
        <v>69</v>
      </c>
      <c r="BIY244" t="s">
        <v>69</v>
      </c>
      <c r="BIZ244" t="s">
        <v>69</v>
      </c>
      <c r="BJA244" t="s">
        <v>69</v>
      </c>
      <c r="BJB244" t="s">
        <v>69</v>
      </c>
      <c r="BJC244" t="s">
        <v>2808</v>
      </c>
      <c r="BJJ244" t="s">
        <v>7242</v>
      </c>
      <c r="BJQ244" s="30">
        <v>41466</v>
      </c>
      <c r="CGX244" t="s">
        <v>6597</v>
      </c>
      <c r="CGY244">
        <v>1</v>
      </c>
      <c r="CGZ244" t="s">
        <v>6598</v>
      </c>
      <c r="CHA244">
        <v>4435705</v>
      </c>
    </row>
    <row r="245" spans="1:9 1113:1823 2234:2237" x14ac:dyDescent="0.3">
      <c r="A245" t="s">
        <v>7243</v>
      </c>
      <c r="B245" t="s">
        <v>6588</v>
      </c>
      <c r="C245">
        <v>0</v>
      </c>
      <c r="E245" t="s">
        <v>6813</v>
      </c>
      <c r="F245" t="s">
        <v>6685</v>
      </c>
      <c r="G245" t="s">
        <v>6591</v>
      </c>
      <c r="H245" t="s">
        <v>7239</v>
      </c>
      <c r="I245" t="s">
        <v>5059</v>
      </c>
      <c r="APU245" t="s">
        <v>6593</v>
      </c>
      <c r="APV245" t="s">
        <v>6601</v>
      </c>
      <c r="APW245" t="s">
        <v>69</v>
      </c>
      <c r="APX245" t="s">
        <v>2808</v>
      </c>
      <c r="APY245" t="s">
        <v>69</v>
      </c>
      <c r="APZ245" t="s">
        <v>69</v>
      </c>
      <c r="AQA245" t="s">
        <v>69</v>
      </c>
      <c r="AQB245">
        <v>16</v>
      </c>
      <c r="AQC245" t="s">
        <v>22</v>
      </c>
      <c r="AQD245" t="s">
        <v>22</v>
      </c>
      <c r="AQE245" t="s">
        <v>247</v>
      </c>
      <c r="ATA245" t="s">
        <v>21</v>
      </c>
      <c r="ATB245" t="s">
        <v>7244</v>
      </c>
      <c r="ATC245" t="s">
        <v>27</v>
      </c>
      <c r="ATD245" s="29">
        <v>0.40277777777777773</v>
      </c>
      <c r="ATE245" t="s">
        <v>254</v>
      </c>
      <c r="ATF245">
        <v>40</v>
      </c>
      <c r="ATG245" t="s">
        <v>6618</v>
      </c>
      <c r="ATH245" t="s">
        <v>69</v>
      </c>
      <c r="ATI245" t="s">
        <v>69</v>
      </c>
      <c r="ATJ245" t="s">
        <v>69</v>
      </c>
      <c r="ATK245" t="s">
        <v>69</v>
      </c>
      <c r="ATL245" t="s">
        <v>69</v>
      </c>
      <c r="ATM245" t="s">
        <v>2808</v>
      </c>
      <c r="ATO245" t="s">
        <v>274</v>
      </c>
      <c r="ATQ245">
        <v>99</v>
      </c>
      <c r="ATR245" t="s">
        <v>69</v>
      </c>
      <c r="ATS245" t="s">
        <v>69</v>
      </c>
      <c r="ATT245" t="s">
        <v>69</v>
      </c>
      <c r="ATU245" t="s">
        <v>69</v>
      </c>
      <c r="ATV245" t="s">
        <v>2808</v>
      </c>
      <c r="ATW245" t="s">
        <v>7245</v>
      </c>
      <c r="ATX245" t="s">
        <v>69</v>
      </c>
      <c r="BHM245" t="s">
        <v>2808</v>
      </c>
      <c r="BHN245" t="s">
        <v>2808</v>
      </c>
      <c r="BHO245" t="s">
        <v>2808</v>
      </c>
      <c r="BHP245" t="s">
        <v>2808</v>
      </c>
      <c r="BHQ245" t="s">
        <v>69</v>
      </c>
      <c r="BHR245" t="s">
        <v>69</v>
      </c>
      <c r="BHS245" t="s">
        <v>69</v>
      </c>
      <c r="BHT245" t="s">
        <v>69</v>
      </c>
      <c r="BHU245">
        <v>99</v>
      </c>
      <c r="BHV245">
        <v>110</v>
      </c>
      <c r="BHW245">
        <v>80</v>
      </c>
      <c r="BHX245">
        <v>21</v>
      </c>
      <c r="BIC245" t="s">
        <v>7244</v>
      </c>
      <c r="BID245" t="s">
        <v>7244</v>
      </c>
      <c r="BIE245" t="s">
        <v>7244</v>
      </c>
      <c r="BIF245" t="s">
        <v>7244</v>
      </c>
      <c r="BIK245" s="29">
        <v>0.40277777777777773</v>
      </c>
      <c r="BIL245" s="29">
        <v>0.40277777777777773</v>
      </c>
      <c r="BIM245" s="29">
        <v>0.40277777777777773</v>
      </c>
      <c r="BIN245" s="29">
        <v>0.40277777777777773</v>
      </c>
      <c r="BIW245" t="s">
        <v>69</v>
      </c>
      <c r="BIX245" t="s">
        <v>69</v>
      </c>
      <c r="BIY245" t="s">
        <v>69</v>
      </c>
      <c r="BIZ245" t="s">
        <v>69</v>
      </c>
      <c r="BJA245" t="s">
        <v>69</v>
      </c>
      <c r="BJB245" t="s">
        <v>69</v>
      </c>
      <c r="BJC245" t="s">
        <v>69</v>
      </c>
      <c r="CGX245" t="s">
        <v>6597</v>
      </c>
      <c r="CGY245">
        <v>2</v>
      </c>
      <c r="CGZ245" t="s">
        <v>6598</v>
      </c>
      <c r="CHA245">
        <v>4435705</v>
      </c>
    </row>
    <row r="246" spans="1:9 1113:1823 2234:2237" x14ac:dyDescent="0.3">
      <c r="A246" t="s">
        <v>7246</v>
      </c>
      <c r="B246" t="s">
        <v>6588</v>
      </c>
      <c r="C246">
        <v>0</v>
      </c>
      <c r="E246" t="s">
        <v>6813</v>
      </c>
      <c r="F246" t="s">
        <v>6685</v>
      </c>
      <c r="G246" t="s">
        <v>6591</v>
      </c>
      <c r="H246" t="s">
        <v>7239</v>
      </c>
      <c r="I246" t="s">
        <v>5059</v>
      </c>
      <c r="APU246" t="s">
        <v>6593</v>
      </c>
      <c r="APV246" t="s">
        <v>6601</v>
      </c>
      <c r="APW246" t="s">
        <v>69</v>
      </c>
      <c r="APX246" t="s">
        <v>2808</v>
      </c>
      <c r="APY246" t="s">
        <v>69</v>
      </c>
      <c r="APZ246" t="s">
        <v>69</v>
      </c>
      <c r="AQA246" t="s">
        <v>69</v>
      </c>
      <c r="AQB246">
        <v>17</v>
      </c>
      <c r="AQC246" t="s">
        <v>22</v>
      </c>
      <c r="AQD246" t="s">
        <v>22</v>
      </c>
      <c r="AQE246" t="s">
        <v>22</v>
      </c>
      <c r="ATA246" t="s">
        <v>21</v>
      </c>
      <c r="ATB246" t="s">
        <v>7247</v>
      </c>
      <c r="ATC246" t="s">
        <v>22</v>
      </c>
      <c r="ATE246" t="s">
        <v>22</v>
      </c>
      <c r="ATG246" t="s">
        <v>6595</v>
      </c>
      <c r="ATH246" t="s">
        <v>69</v>
      </c>
      <c r="ATI246" t="s">
        <v>69</v>
      </c>
      <c r="ATJ246" t="s">
        <v>69</v>
      </c>
      <c r="ATK246" t="s">
        <v>69</v>
      </c>
      <c r="ATL246" t="s">
        <v>2808</v>
      </c>
      <c r="ATM246" t="s">
        <v>69</v>
      </c>
      <c r="ATO246" t="s">
        <v>274</v>
      </c>
      <c r="ATQ246">
        <v>99</v>
      </c>
      <c r="ATR246" t="s">
        <v>69</v>
      </c>
      <c r="ATS246" t="s">
        <v>69</v>
      </c>
      <c r="ATT246" t="s">
        <v>69</v>
      </c>
      <c r="ATU246" t="s">
        <v>69</v>
      </c>
      <c r="ATV246" t="s">
        <v>2808</v>
      </c>
      <c r="ATW246" t="s">
        <v>7248</v>
      </c>
      <c r="ATX246" t="s">
        <v>69</v>
      </c>
      <c r="BAF246" t="s">
        <v>69</v>
      </c>
      <c r="BAG246" t="s">
        <v>69</v>
      </c>
      <c r="BAH246" t="s">
        <v>69</v>
      </c>
      <c r="BAI246" t="s">
        <v>69</v>
      </c>
      <c r="BAJ246" t="s">
        <v>69</v>
      </c>
      <c r="BAK246" t="s">
        <v>69</v>
      </c>
      <c r="BAL246" t="s">
        <v>69</v>
      </c>
      <c r="BAM246" t="s">
        <v>69</v>
      </c>
      <c r="BBO246" t="s">
        <v>69</v>
      </c>
      <c r="BBP246" t="s">
        <v>69</v>
      </c>
      <c r="BBQ246" t="s">
        <v>69</v>
      </c>
      <c r="BBR246" t="s">
        <v>69</v>
      </c>
      <c r="BCK246" t="s">
        <v>69</v>
      </c>
      <c r="BCL246" t="s">
        <v>69</v>
      </c>
      <c r="BCM246" t="s">
        <v>69</v>
      </c>
      <c r="BCN246" t="s">
        <v>69</v>
      </c>
      <c r="BCO246" t="s">
        <v>69</v>
      </c>
      <c r="BCP246" t="s">
        <v>69</v>
      </c>
      <c r="BCQ246" t="s">
        <v>69</v>
      </c>
      <c r="BCR246" t="s">
        <v>69</v>
      </c>
      <c r="BCS246" t="s">
        <v>69</v>
      </c>
      <c r="BCT246" t="s">
        <v>69</v>
      </c>
      <c r="BCU246" t="s">
        <v>69</v>
      </c>
      <c r="BHM246" t="s">
        <v>69</v>
      </c>
      <c r="BHN246" t="s">
        <v>69</v>
      </c>
      <c r="BHO246" t="s">
        <v>69</v>
      </c>
      <c r="BHP246" t="s">
        <v>69</v>
      </c>
      <c r="BHQ246" t="s">
        <v>69</v>
      </c>
      <c r="BHR246" t="s">
        <v>69</v>
      </c>
      <c r="BHS246" t="s">
        <v>69</v>
      </c>
      <c r="BHT246" t="s">
        <v>69</v>
      </c>
      <c r="BIW246" t="s">
        <v>69</v>
      </c>
      <c r="BIX246" t="s">
        <v>69</v>
      </c>
      <c r="BIY246" t="s">
        <v>69</v>
      </c>
      <c r="BIZ246" t="s">
        <v>69</v>
      </c>
      <c r="BJA246" t="s">
        <v>69</v>
      </c>
      <c r="BJB246" t="s">
        <v>69</v>
      </c>
      <c r="BJC246" t="s">
        <v>69</v>
      </c>
      <c r="CGX246" t="s">
        <v>6597</v>
      </c>
      <c r="CGY246">
        <v>3</v>
      </c>
      <c r="CGZ246" t="s">
        <v>6598</v>
      </c>
      <c r="CHA246">
        <v>4435705</v>
      </c>
    </row>
    <row r="247" spans="1:9 1113:1823 2234:2237" x14ac:dyDescent="0.3">
      <c r="A247" t="s">
        <v>7249</v>
      </c>
      <c r="B247" t="s">
        <v>6588</v>
      </c>
      <c r="C247">
        <v>0</v>
      </c>
      <c r="E247" t="s">
        <v>6813</v>
      </c>
      <c r="F247" t="s">
        <v>6685</v>
      </c>
      <c r="G247" t="s">
        <v>6591</v>
      </c>
      <c r="H247" t="s">
        <v>7239</v>
      </c>
      <c r="I247" t="s">
        <v>5059</v>
      </c>
      <c r="APU247" t="s">
        <v>6593</v>
      </c>
      <c r="APV247" t="s">
        <v>6601</v>
      </c>
      <c r="APW247" t="s">
        <v>69</v>
      </c>
      <c r="APX247" t="s">
        <v>2808</v>
      </c>
      <c r="APY247" t="s">
        <v>69</v>
      </c>
      <c r="APZ247" t="s">
        <v>69</v>
      </c>
      <c r="AQA247" t="s">
        <v>69</v>
      </c>
      <c r="AQB247">
        <v>30</v>
      </c>
      <c r="AQC247" t="s">
        <v>236</v>
      </c>
      <c r="AQD247" t="s">
        <v>240</v>
      </c>
      <c r="AQE247" t="s">
        <v>246</v>
      </c>
      <c r="ATA247" t="s">
        <v>21</v>
      </c>
      <c r="ATB247" t="s">
        <v>7250</v>
      </c>
      <c r="ATC247" t="s">
        <v>22</v>
      </c>
      <c r="ATE247" t="s">
        <v>254</v>
      </c>
      <c r="ATF247">
        <v>36</v>
      </c>
      <c r="ATG247" t="s">
        <v>6595</v>
      </c>
      <c r="ATH247" t="s">
        <v>69</v>
      </c>
      <c r="ATI247" t="s">
        <v>69</v>
      </c>
      <c r="ATJ247" t="s">
        <v>69</v>
      </c>
      <c r="ATK247" t="s">
        <v>69</v>
      </c>
      <c r="ATL247" t="s">
        <v>2808</v>
      </c>
      <c r="ATM247" t="s">
        <v>69</v>
      </c>
      <c r="ATO247" t="s">
        <v>274</v>
      </c>
      <c r="ATQ247">
        <v>99</v>
      </c>
      <c r="ATR247" t="s">
        <v>69</v>
      </c>
      <c r="ATS247" t="s">
        <v>69</v>
      </c>
      <c r="ATT247" t="s">
        <v>69</v>
      </c>
      <c r="ATU247" t="s">
        <v>69</v>
      </c>
      <c r="ATV247" t="s">
        <v>2808</v>
      </c>
      <c r="ATW247" t="s">
        <v>7251</v>
      </c>
      <c r="ATX247" t="s">
        <v>69</v>
      </c>
      <c r="BHM247" t="s">
        <v>2808</v>
      </c>
      <c r="BHN247" t="s">
        <v>2808</v>
      </c>
      <c r="BHO247" t="s">
        <v>2808</v>
      </c>
      <c r="BHP247" t="s">
        <v>2808</v>
      </c>
      <c r="BHQ247" t="s">
        <v>2808</v>
      </c>
      <c r="BHR247" t="s">
        <v>69</v>
      </c>
      <c r="BHS247" t="s">
        <v>69</v>
      </c>
      <c r="BHT247" t="s">
        <v>69</v>
      </c>
      <c r="BHU247">
        <v>80</v>
      </c>
      <c r="BHV247">
        <v>90</v>
      </c>
      <c r="BHW247">
        <v>60</v>
      </c>
      <c r="BHX247">
        <v>21</v>
      </c>
      <c r="BHY247">
        <v>36.6</v>
      </c>
      <c r="BIC247" t="s">
        <v>7250</v>
      </c>
      <c r="BID247" t="s">
        <v>7250</v>
      </c>
      <c r="BIE247" t="s">
        <v>7250</v>
      </c>
      <c r="BIF247" t="s">
        <v>7250</v>
      </c>
      <c r="BIG247" t="s">
        <v>7250</v>
      </c>
      <c r="BIW247" t="s">
        <v>69</v>
      </c>
      <c r="BIX247" t="s">
        <v>69</v>
      </c>
      <c r="BIY247" t="s">
        <v>69</v>
      </c>
      <c r="BIZ247" t="s">
        <v>69</v>
      </c>
      <c r="BJA247" t="s">
        <v>69</v>
      </c>
      <c r="BJB247" t="s">
        <v>69</v>
      </c>
      <c r="BJC247" t="s">
        <v>69</v>
      </c>
      <c r="CGX247" t="s">
        <v>6597</v>
      </c>
      <c r="CGY247">
        <v>4</v>
      </c>
      <c r="CGZ247" t="s">
        <v>6598</v>
      </c>
      <c r="CHA247">
        <v>4435705</v>
      </c>
    </row>
    <row r="248" spans="1:9 1113:1823 2234:2237" x14ac:dyDescent="0.3">
      <c r="A248" t="s">
        <v>7252</v>
      </c>
      <c r="B248" t="s">
        <v>6588</v>
      </c>
      <c r="C248">
        <v>0</v>
      </c>
      <c r="E248" t="s">
        <v>6813</v>
      </c>
      <c r="F248" t="s">
        <v>6685</v>
      </c>
      <c r="G248" t="s">
        <v>6591</v>
      </c>
      <c r="H248" t="s">
        <v>7239</v>
      </c>
      <c r="I248" t="s">
        <v>5059</v>
      </c>
      <c r="APU248" t="s">
        <v>6593</v>
      </c>
      <c r="APV248" t="s">
        <v>6719</v>
      </c>
      <c r="APW248" t="s">
        <v>69</v>
      </c>
      <c r="APX248" t="s">
        <v>69</v>
      </c>
      <c r="APY248" t="s">
        <v>69</v>
      </c>
      <c r="APZ248" t="s">
        <v>69</v>
      </c>
      <c r="AQA248" t="s">
        <v>2808</v>
      </c>
      <c r="AQB248">
        <v>35</v>
      </c>
      <c r="AQC248" t="s">
        <v>22</v>
      </c>
      <c r="AQD248" t="s">
        <v>22</v>
      </c>
      <c r="AQE248" t="s">
        <v>22</v>
      </c>
      <c r="CGX248" t="s">
        <v>6597</v>
      </c>
      <c r="CGY248">
        <v>5</v>
      </c>
      <c r="CGZ248" t="s">
        <v>6598</v>
      </c>
      <c r="CHA248">
        <v>4435705</v>
      </c>
    </row>
    <row r="249" spans="1:9 1113:1823 2234:2237" x14ac:dyDescent="0.3">
      <c r="A249" t="s">
        <v>7253</v>
      </c>
      <c r="B249" t="s">
        <v>6588</v>
      </c>
      <c r="C249">
        <v>0</v>
      </c>
      <c r="E249" t="s">
        <v>6813</v>
      </c>
      <c r="F249" t="s">
        <v>6685</v>
      </c>
      <c r="G249" t="s">
        <v>6591</v>
      </c>
      <c r="H249" t="s">
        <v>7239</v>
      </c>
      <c r="I249" t="s">
        <v>5059</v>
      </c>
      <c r="APU249" t="s">
        <v>6593</v>
      </c>
      <c r="APV249" t="s">
        <v>6601</v>
      </c>
      <c r="APW249" t="s">
        <v>69</v>
      </c>
      <c r="APX249" t="s">
        <v>2808</v>
      </c>
      <c r="APY249" t="s">
        <v>69</v>
      </c>
      <c r="APZ249" t="s">
        <v>69</v>
      </c>
      <c r="AQA249" t="s">
        <v>69</v>
      </c>
      <c r="AQB249">
        <v>23</v>
      </c>
      <c r="AQC249" t="s">
        <v>236</v>
      </c>
      <c r="AQD249" t="s">
        <v>241</v>
      </c>
      <c r="AQE249" t="s">
        <v>247</v>
      </c>
      <c r="ATA249" t="s">
        <v>21</v>
      </c>
      <c r="ATB249" s="30">
        <v>40917</v>
      </c>
      <c r="ATC249" t="s">
        <v>22</v>
      </c>
      <c r="ATE249" t="s">
        <v>254</v>
      </c>
      <c r="ATF249">
        <v>39</v>
      </c>
      <c r="ATG249" t="s">
        <v>6595</v>
      </c>
      <c r="ATH249" t="s">
        <v>69</v>
      </c>
      <c r="ATI249" t="s">
        <v>69</v>
      </c>
      <c r="ATJ249" t="s">
        <v>69</v>
      </c>
      <c r="ATK249" t="s">
        <v>69</v>
      </c>
      <c r="ATL249" t="s">
        <v>2808</v>
      </c>
      <c r="ATM249" t="s">
        <v>69</v>
      </c>
      <c r="ATO249" t="s">
        <v>274</v>
      </c>
      <c r="ATQ249">
        <v>99</v>
      </c>
      <c r="ATR249" t="s">
        <v>69</v>
      </c>
      <c r="ATS249" t="s">
        <v>69</v>
      </c>
      <c r="ATT249" t="s">
        <v>69</v>
      </c>
      <c r="ATU249" t="s">
        <v>69</v>
      </c>
      <c r="ATV249" t="s">
        <v>2808</v>
      </c>
      <c r="ATW249" t="s">
        <v>7254</v>
      </c>
      <c r="ATX249" t="s">
        <v>69</v>
      </c>
      <c r="BHM249" t="s">
        <v>69</v>
      </c>
      <c r="BHN249" t="s">
        <v>69</v>
      </c>
      <c r="BHO249" t="s">
        <v>69</v>
      </c>
      <c r="BHP249" t="s">
        <v>69</v>
      </c>
      <c r="BHQ249" t="s">
        <v>69</v>
      </c>
      <c r="BHR249" t="s">
        <v>69</v>
      </c>
      <c r="BHS249" t="s">
        <v>69</v>
      </c>
      <c r="BHT249" t="s">
        <v>69</v>
      </c>
      <c r="BHU249">
        <v>78</v>
      </c>
      <c r="BHV249">
        <v>100</v>
      </c>
      <c r="BHW249">
        <v>70</v>
      </c>
      <c r="BHX249">
        <v>19</v>
      </c>
      <c r="BHY249">
        <v>36.5</v>
      </c>
      <c r="BIC249" s="30">
        <v>40917</v>
      </c>
      <c r="BID249" s="30">
        <v>40917</v>
      </c>
      <c r="BIE249" s="30">
        <v>40917</v>
      </c>
      <c r="BIF249" s="30">
        <v>40917</v>
      </c>
      <c r="BIG249" s="30">
        <v>40917</v>
      </c>
      <c r="BIW249" t="s">
        <v>69</v>
      </c>
      <c r="BIX249" t="s">
        <v>69</v>
      </c>
      <c r="BIY249" t="s">
        <v>69</v>
      </c>
      <c r="BIZ249" t="s">
        <v>69</v>
      </c>
      <c r="BJA249" t="s">
        <v>69</v>
      </c>
      <c r="BJB249" t="s">
        <v>69</v>
      </c>
      <c r="BJC249" t="s">
        <v>69</v>
      </c>
      <c r="CGX249" t="s">
        <v>6597</v>
      </c>
      <c r="CGY249">
        <v>7</v>
      </c>
      <c r="CGZ249" t="s">
        <v>6598</v>
      </c>
      <c r="CHA249">
        <v>4435705</v>
      </c>
    </row>
    <row r="250" spans="1:9 1113:1823 2234:2237" x14ac:dyDescent="0.3">
      <c r="A250" t="s">
        <v>7255</v>
      </c>
      <c r="B250" t="s">
        <v>6588</v>
      </c>
      <c r="C250">
        <v>0</v>
      </c>
      <c r="E250" t="s">
        <v>6813</v>
      </c>
      <c r="F250" t="s">
        <v>6685</v>
      </c>
      <c r="G250" t="s">
        <v>6591</v>
      </c>
      <c r="H250" t="s">
        <v>7239</v>
      </c>
      <c r="I250" t="s">
        <v>5059</v>
      </c>
      <c r="APU250" t="s">
        <v>6593</v>
      </c>
      <c r="APV250" t="s">
        <v>6601</v>
      </c>
      <c r="APW250" t="s">
        <v>69</v>
      </c>
      <c r="APX250" t="s">
        <v>2808</v>
      </c>
      <c r="APY250" t="s">
        <v>69</v>
      </c>
      <c r="APZ250" t="s">
        <v>69</v>
      </c>
      <c r="AQA250" t="s">
        <v>69</v>
      </c>
      <c r="AQB250">
        <v>30</v>
      </c>
      <c r="AQC250" t="s">
        <v>22</v>
      </c>
      <c r="AQD250" t="s">
        <v>22</v>
      </c>
      <c r="AQE250" t="s">
        <v>247</v>
      </c>
      <c r="ATA250" t="s">
        <v>21</v>
      </c>
      <c r="ATB250" t="s">
        <v>7256</v>
      </c>
      <c r="ATC250" t="s">
        <v>22</v>
      </c>
      <c r="ATE250" t="s">
        <v>254</v>
      </c>
      <c r="ATF250">
        <v>36</v>
      </c>
      <c r="ATG250" t="s">
        <v>6618</v>
      </c>
      <c r="ATH250" t="s">
        <v>69</v>
      </c>
      <c r="ATI250" t="s">
        <v>69</v>
      </c>
      <c r="ATJ250" t="s">
        <v>69</v>
      </c>
      <c r="ATK250" t="s">
        <v>69</v>
      </c>
      <c r="ATL250" t="s">
        <v>69</v>
      </c>
      <c r="ATM250" t="s">
        <v>2808</v>
      </c>
      <c r="ATO250" t="s">
        <v>275</v>
      </c>
      <c r="ATY250" t="s">
        <v>12</v>
      </c>
      <c r="ATZ250" t="s">
        <v>7256</v>
      </c>
      <c r="AUA250" t="s">
        <v>22</v>
      </c>
      <c r="BHM250" t="s">
        <v>2808</v>
      </c>
      <c r="BHN250" t="s">
        <v>2808</v>
      </c>
      <c r="BHO250" t="s">
        <v>2808</v>
      </c>
      <c r="BHP250" t="s">
        <v>2808</v>
      </c>
      <c r="BHQ250" t="s">
        <v>2808</v>
      </c>
      <c r="BHR250" t="s">
        <v>69</v>
      </c>
      <c r="BHS250" t="s">
        <v>69</v>
      </c>
      <c r="BHT250" t="s">
        <v>69</v>
      </c>
      <c r="BHU250">
        <v>70</v>
      </c>
      <c r="BHV250">
        <v>90</v>
      </c>
      <c r="BHW250">
        <v>60</v>
      </c>
      <c r="BHX250">
        <v>23</v>
      </c>
      <c r="BHY250">
        <v>36</v>
      </c>
      <c r="BIC250" t="s">
        <v>7256</v>
      </c>
      <c r="BID250" t="s">
        <v>7256</v>
      </c>
      <c r="BIE250" t="s">
        <v>7256</v>
      </c>
      <c r="BIF250" t="s">
        <v>7256</v>
      </c>
      <c r="BIG250" t="s">
        <v>7256</v>
      </c>
      <c r="BIW250" t="s">
        <v>69</v>
      </c>
      <c r="BIX250" t="s">
        <v>69</v>
      </c>
      <c r="BIY250" t="s">
        <v>69</v>
      </c>
      <c r="BIZ250" t="s">
        <v>69</v>
      </c>
      <c r="BJA250" t="s">
        <v>69</v>
      </c>
      <c r="BJB250" t="s">
        <v>69</v>
      </c>
      <c r="BJC250" t="s">
        <v>69</v>
      </c>
      <c r="CGX250" t="s">
        <v>6597</v>
      </c>
      <c r="CGY250">
        <v>8</v>
      </c>
      <c r="CGZ250" t="s">
        <v>6598</v>
      </c>
      <c r="CHA250">
        <v>4435705</v>
      </c>
    </row>
    <row r="251" spans="1:9 1113:1823 2234:2237" x14ac:dyDescent="0.3">
      <c r="A251" t="s">
        <v>7257</v>
      </c>
      <c r="B251" t="s">
        <v>6588</v>
      </c>
      <c r="C251">
        <v>0</v>
      </c>
      <c r="E251" t="s">
        <v>6813</v>
      </c>
      <c r="F251" t="s">
        <v>6685</v>
      </c>
      <c r="G251" t="s">
        <v>6591</v>
      </c>
      <c r="H251" t="s">
        <v>7239</v>
      </c>
      <c r="I251" t="s">
        <v>5059</v>
      </c>
      <c r="APU251" t="s">
        <v>6593</v>
      </c>
      <c r="APV251" t="s">
        <v>6601</v>
      </c>
      <c r="APW251" t="s">
        <v>69</v>
      </c>
      <c r="APX251" t="s">
        <v>2808</v>
      </c>
      <c r="APY251" t="s">
        <v>69</v>
      </c>
      <c r="APZ251" t="s">
        <v>69</v>
      </c>
      <c r="AQA251" t="s">
        <v>69</v>
      </c>
      <c r="AQB251">
        <v>29</v>
      </c>
      <c r="AQC251" t="s">
        <v>22</v>
      </c>
      <c r="AQD251" t="s">
        <v>22</v>
      </c>
      <c r="AQE251" t="s">
        <v>22</v>
      </c>
      <c r="ATA251" t="s">
        <v>21</v>
      </c>
      <c r="ATB251" t="s">
        <v>6778</v>
      </c>
      <c r="ATC251" t="s">
        <v>22</v>
      </c>
      <c r="ATE251" t="s">
        <v>22</v>
      </c>
      <c r="ATG251" t="s">
        <v>6618</v>
      </c>
      <c r="ATH251" t="s">
        <v>69</v>
      </c>
      <c r="ATI251" t="s">
        <v>69</v>
      </c>
      <c r="ATJ251" t="s">
        <v>69</v>
      </c>
      <c r="ATK251" t="s">
        <v>69</v>
      </c>
      <c r="ATL251" t="s">
        <v>69</v>
      </c>
      <c r="ATM251" t="s">
        <v>2808</v>
      </c>
      <c r="ATO251" t="s">
        <v>22</v>
      </c>
      <c r="BAF251" t="s">
        <v>69</v>
      </c>
      <c r="BAG251" t="s">
        <v>69</v>
      </c>
      <c r="BAH251" t="s">
        <v>69</v>
      </c>
      <c r="BAI251" t="s">
        <v>69</v>
      </c>
      <c r="BAJ251" t="s">
        <v>69</v>
      </c>
      <c r="BAK251" t="s">
        <v>69</v>
      </c>
      <c r="BAL251" t="s">
        <v>69</v>
      </c>
      <c r="BAM251" t="s">
        <v>69</v>
      </c>
      <c r="BBO251" t="s">
        <v>69</v>
      </c>
      <c r="BBP251" t="s">
        <v>69</v>
      </c>
      <c r="BBQ251" t="s">
        <v>69</v>
      </c>
      <c r="BBR251" t="s">
        <v>69</v>
      </c>
      <c r="BCK251" t="s">
        <v>69</v>
      </c>
      <c r="BCL251" t="s">
        <v>69</v>
      </c>
      <c r="BCM251" t="s">
        <v>69</v>
      </c>
      <c r="BCN251" t="s">
        <v>69</v>
      </c>
      <c r="BCO251" t="s">
        <v>69</v>
      </c>
      <c r="BCP251" t="s">
        <v>69</v>
      </c>
      <c r="BCQ251" t="s">
        <v>69</v>
      </c>
      <c r="BCR251" t="s">
        <v>69</v>
      </c>
      <c r="BCS251" t="s">
        <v>69</v>
      </c>
      <c r="BCT251" t="s">
        <v>69</v>
      </c>
      <c r="BCU251" t="s">
        <v>69</v>
      </c>
      <c r="BHM251" t="s">
        <v>69</v>
      </c>
      <c r="BHN251" t="s">
        <v>69</v>
      </c>
      <c r="BHO251" t="s">
        <v>69</v>
      </c>
      <c r="BHP251" t="s">
        <v>69</v>
      </c>
      <c r="BHQ251" t="s">
        <v>69</v>
      </c>
      <c r="BHR251" t="s">
        <v>69</v>
      </c>
      <c r="BHS251" t="s">
        <v>69</v>
      </c>
      <c r="BHT251" t="s">
        <v>69</v>
      </c>
      <c r="BIW251" t="s">
        <v>69</v>
      </c>
      <c r="BIX251" t="s">
        <v>69</v>
      </c>
      <c r="BIY251" t="s">
        <v>69</v>
      </c>
      <c r="BIZ251" t="s">
        <v>69</v>
      </c>
      <c r="BJA251" t="s">
        <v>69</v>
      </c>
      <c r="BJB251" t="s">
        <v>69</v>
      </c>
      <c r="BJC251" t="s">
        <v>69</v>
      </c>
      <c r="CGX251" t="s">
        <v>6597</v>
      </c>
      <c r="CGY251">
        <v>9</v>
      </c>
      <c r="CGZ251" t="s">
        <v>6598</v>
      </c>
      <c r="CHA251">
        <v>4435705</v>
      </c>
    </row>
    <row r="252" spans="1:9 1113:1823 2234:2237" x14ac:dyDescent="0.3">
      <c r="A252" t="s">
        <v>7258</v>
      </c>
      <c r="B252" t="s">
        <v>6588</v>
      </c>
      <c r="C252">
        <v>0</v>
      </c>
      <c r="E252" t="s">
        <v>6813</v>
      </c>
      <c r="F252" t="s">
        <v>6685</v>
      </c>
      <c r="G252" t="s">
        <v>6591</v>
      </c>
      <c r="H252" t="s">
        <v>7239</v>
      </c>
      <c r="I252" t="s">
        <v>5059</v>
      </c>
      <c r="APU252" t="s">
        <v>6593</v>
      </c>
      <c r="APV252" t="s">
        <v>6594</v>
      </c>
      <c r="APW252" t="s">
        <v>69</v>
      </c>
      <c r="APX252" t="s">
        <v>69</v>
      </c>
      <c r="APY252" t="s">
        <v>2808</v>
      </c>
      <c r="APZ252" t="s">
        <v>69</v>
      </c>
      <c r="AQA252" t="s">
        <v>69</v>
      </c>
      <c r="AQB252">
        <v>17</v>
      </c>
      <c r="AQC252" t="s">
        <v>236</v>
      </c>
      <c r="AQD252" t="s">
        <v>241</v>
      </c>
      <c r="AQE252" t="s">
        <v>247</v>
      </c>
      <c r="AVW252" t="s">
        <v>21</v>
      </c>
      <c r="AVX252" t="s">
        <v>7259</v>
      </c>
      <c r="AVY252" t="s">
        <v>27</v>
      </c>
      <c r="AVZ252" s="29">
        <v>0.61805555555555558</v>
      </c>
      <c r="AWA252" t="s">
        <v>254</v>
      </c>
      <c r="AWB252">
        <v>42</v>
      </c>
      <c r="AWC252" t="s">
        <v>6595</v>
      </c>
      <c r="AWD252" t="s">
        <v>69</v>
      </c>
      <c r="AWE252" t="s">
        <v>69</v>
      </c>
      <c r="AWF252" t="s">
        <v>69</v>
      </c>
      <c r="AWG252" t="s">
        <v>69</v>
      </c>
      <c r="AWH252" t="s">
        <v>2808</v>
      </c>
      <c r="AWI252" t="s">
        <v>69</v>
      </c>
      <c r="AWK252" t="s">
        <v>274</v>
      </c>
      <c r="AWM252">
        <v>1</v>
      </c>
      <c r="AWN252" t="s">
        <v>2808</v>
      </c>
      <c r="AWO252" t="s">
        <v>69</v>
      </c>
      <c r="AWP252" t="s">
        <v>69</v>
      </c>
      <c r="AWQ252" t="s">
        <v>69</v>
      </c>
      <c r="AWR252" t="s">
        <v>69</v>
      </c>
      <c r="AWS252" t="s">
        <v>69</v>
      </c>
      <c r="AWU252" t="s">
        <v>69</v>
      </c>
      <c r="BNV252" t="s">
        <v>69</v>
      </c>
      <c r="BNW252" t="s">
        <v>69</v>
      </c>
      <c r="BNX252" t="s">
        <v>69</v>
      </c>
      <c r="BNY252" t="s">
        <v>69</v>
      </c>
      <c r="BNZ252" t="s">
        <v>69</v>
      </c>
      <c r="BOA252" t="s">
        <v>69</v>
      </c>
      <c r="BOB252" t="s">
        <v>69</v>
      </c>
      <c r="BOC252" t="s">
        <v>69</v>
      </c>
      <c r="BOD252">
        <v>100</v>
      </c>
      <c r="BOE252">
        <v>170</v>
      </c>
      <c r="BOF252">
        <v>90</v>
      </c>
      <c r="BOG252">
        <v>26</v>
      </c>
      <c r="BOH252">
        <v>37</v>
      </c>
      <c r="BOL252" t="s">
        <v>7259</v>
      </c>
      <c r="BOM252" t="s">
        <v>7259</v>
      </c>
      <c r="BON252" t="s">
        <v>7259</v>
      </c>
      <c r="BOO252" t="s">
        <v>7259</v>
      </c>
      <c r="BOP252" t="s">
        <v>7259</v>
      </c>
      <c r="BOT252" s="29">
        <v>0.61805555555555558</v>
      </c>
      <c r="BOU252" s="29">
        <v>0.61805555555555558</v>
      </c>
      <c r="BOV252" s="29">
        <v>0.61805555555555558</v>
      </c>
      <c r="BOW252" s="29">
        <v>0.61805555555555558</v>
      </c>
      <c r="BOX252" s="29">
        <v>0.61805555555555558</v>
      </c>
      <c r="BPE252" t="s">
        <v>69</v>
      </c>
      <c r="BPF252" t="s">
        <v>69</v>
      </c>
      <c r="BPG252" t="s">
        <v>69</v>
      </c>
      <c r="BPH252" t="s">
        <v>69</v>
      </c>
      <c r="BPI252" t="s">
        <v>69</v>
      </c>
      <c r="BPJ252" t="s">
        <v>69</v>
      </c>
      <c r="BPK252" t="s">
        <v>69</v>
      </c>
      <c r="BPL252" t="s">
        <v>69</v>
      </c>
      <c r="BQG252" t="s">
        <v>2808</v>
      </c>
      <c r="BQH252" t="s">
        <v>2808</v>
      </c>
      <c r="BQI252" t="s">
        <v>69</v>
      </c>
      <c r="BQJ252" t="s">
        <v>69</v>
      </c>
      <c r="BQK252" t="s">
        <v>69</v>
      </c>
      <c r="BQL252" t="s">
        <v>69</v>
      </c>
      <c r="BQM252" t="s">
        <v>69</v>
      </c>
      <c r="BQN252">
        <v>0.04</v>
      </c>
      <c r="BQO252">
        <v>5</v>
      </c>
      <c r="BQU252" t="s">
        <v>7259</v>
      </c>
      <c r="BQV252" t="s">
        <v>7259</v>
      </c>
      <c r="BRB252" s="29">
        <v>0.625</v>
      </c>
      <c r="BRC252" s="29">
        <v>0.625</v>
      </c>
      <c r="CGX252" t="s">
        <v>6597</v>
      </c>
      <c r="CGY252">
        <v>10</v>
      </c>
      <c r="CGZ252" t="s">
        <v>6598</v>
      </c>
      <c r="CHA252">
        <v>4435705</v>
      </c>
    </row>
    <row r="253" spans="1:9 1113:1823 2234:2237" x14ac:dyDescent="0.3">
      <c r="A253" t="s">
        <v>7260</v>
      </c>
      <c r="B253" t="s">
        <v>6588</v>
      </c>
      <c r="C253">
        <v>0</v>
      </c>
      <c r="E253" t="s">
        <v>6813</v>
      </c>
      <c r="F253" t="s">
        <v>6685</v>
      </c>
      <c r="G253" t="s">
        <v>6591</v>
      </c>
      <c r="H253" t="s">
        <v>7239</v>
      </c>
      <c r="I253" t="s">
        <v>5059</v>
      </c>
      <c r="APU253" t="s">
        <v>6593</v>
      </c>
      <c r="APV253" t="s">
        <v>6594</v>
      </c>
      <c r="APW253" t="s">
        <v>69</v>
      </c>
      <c r="APX253" t="s">
        <v>69</v>
      </c>
      <c r="APY253" t="s">
        <v>2808</v>
      </c>
      <c r="APZ253" t="s">
        <v>69</v>
      </c>
      <c r="AQA253" t="s">
        <v>69</v>
      </c>
      <c r="AQB253">
        <v>20</v>
      </c>
      <c r="AQC253" t="s">
        <v>22</v>
      </c>
      <c r="AQD253" t="s">
        <v>22</v>
      </c>
      <c r="AQE253" t="s">
        <v>22</v>
      </c>
      <c r="AVW253" t="s">
        <v>21</v>
      </c>
      <c r="AVX253" s="30">
        <v>41220</v>
      </c>
      <c r="AVY253" t="s">
        <v>22</v>
      </c>
      <c r="AWA253" t="s">
        <v>22</v>
      </c>
      <c r="AWC253" t="s">
        <v>6595</v>
      </c>
      <c r="AWD253" t="s">
        <v>69</v>
      </c>
      <c r="AWE253" t="s">
        <v>69</v>
      </c>
      <c r="AWF253" t="s">
        <v>69</v>
      </c>
      <c r="AWG253" t="s">
        <v>69</v>
      </c>
      <c r="AWH253" t="s">
        <v>2808</v>
      </c>
      <c r="AWI253" t="s">
        <v>69</v>
      </c>
      <c r="AWK253" t="s">
        <v>274</v>
      </c>
      <c r="AWM253">
        <v>99</v>
      </c>
      <c r="AWN253" t="s">
        <v>69</v>
      </c>
      <c r="AWO253" t="s">
        <v>69</v>
      </c>
      <c r="AWP253" t="s">
        <v>69</v>
      </c>
      <c r="AWQ253" t="s">
        <v>69</v>
      </c>
      <c r="AWR253" t="s">
        <v>69</v>
      </c>
      <c r="AWS253" t="s">
        <v>2808</v>
      </c>
      <c r="AWT253" t="s">
        <v>7261</v>
      </c>
      <c r="AWU253" t="s">
        <v>69</v>
      </c>
      <c r="BNV253" t="s">
        <v>69</v>
      </c>
      <c r="BNW253" t="s">
        <v>69</v>
      </c>
      <c r="BNX253" t="s">
        <v>69</v>
      </c>
      <c r="BNY253" t="s">
        <v>69</v>
      </c>
      <c r="BNZ253" t="s">
        <v>69</v>
      </c>
      <c r="BOA253" t="s">
        <v>69</v>
      </c>
      <c r="BOB253" t="s">
        <v>69</v>
      </c>
      <c r="BOC253" t="s">
        <v>69</v>
      </c>
      <c r="BPE253" t="s">
        <v>69</v>
      </c>
      <c r="BPF253" t="s">
        <v>69</v>
      </c>
      <c r="BPG253" t="s">
        <v>69</v>
      </c>
      <c r="BPH253" t="s">
        <v>69</v>
      </c>
      <c r="BPI253" t="s">
        <v>69</v>
      </c>
      <c r="BPJ253" t="s">
        <v>69</v>
      </c>
      <c r="BPK253" t="s">
        <v>69</v>
      </c>
      <c r="BPL253" t="s">
        <v>69</v>
      </c>
      <c r="BQG253" t="s">
        <v>69</v>
      </c>
      <c r="BQH253" t="s">
        <v>69</v>
      </c>
      <c r="BQI253" t="s">
        <v>69</v>
      </c>
      <c r="BQJ253" t="s">
        <v>69</v>
      </c>
      <c r="BQK253" t="s">
        <v>69</v>
      </c>
      <c r="BQL253" t="s">
        <v>69</v>
      </c>
      <c r="BQM253" t="s">
        <v>69</v>
      </c>
      <c r="CGX253" t="s">
        <v>6597</v>
      </c>
      <c r="CGY253">
        <v>11</v>
      </c>
      <c r="CGZ253" t="s">
        <v>6598</v>
      </c>
      <c r="CHA253">
        <v>4435705</v>
      </c>
    </row>
    <row r="254" spans="1:9 1113:1823 2234:2237" x14ac:dyDescent="0.3">
      <c r="A254" t="s">
        <v>7262</v>
      </c>
      <c r="B254" t="s">
        <v>6588</v>
      </c>
      <c r="C254">
        <v>0</v>
      </c>
      <c r="E254" t="s">
        <v>6813</v>
      </c>
      <c r="F254" t="s">
        <v>6685</v>
      </c>
      <c r="G254" t="s">
        <v>6591</v>
      </c>
      <c r="H254" t="s">
        <v>7239</v>
      </c>
      <c r="I254" t="s">
        <v>5059</v>
      </c>
      <c r="APU254" t="s">
        <v>6593</v>
      </c>
      <c r="APV254" t="s">
        <v>6601</v>
      </c>
      <c r="APW254" t="s">
        <v>69</v>
      </c>
      <c r="APX254" t="s">
        <v>2808</v>
      </c>
      <c r="APY254" t="s">
        <v>69</v>
      </c>
      <c r="APZ254" t="s">
        <v>69</v>
      </c>
      <c r="AQA254" t="s">
        <v>69</v>
      </c>
      <c r="AQB254">
        <v>29</v>
      </c>
      <c r="AQC254" t="s">
        <v>22</v>
      </c>
      <c r="AQD254" t="s">
        <v>22</v>
      </c>
      <c r="AQE254" t="s">
        <v>247</v>
      </c>
      <c r="ATA254" t="s">
        <v>21</v>
      </c>
      <c r="ATB254" t="s">
        <v>6778</v>
      </c>
      <c r="ATC254" t="s">
        <v>27</v>
      </c>
      <c r="ATD254" s="29">
        <v>0.29166666666666669</v>
      </c>
      <c r="ATE254" t="s">
        <v>254</v>
      </c>
      <c r="ATF254">
        <v>35</v>
      </c>
      <c r="ATG254" t="s">
        <v>6618</v>
      </c>
      <c r="ATH254" t="s">
        <v>69</v>
      </c>
      <c r="ATI254" t="s">
        <v>69</v>
      </c>
      <c r="ATJ254" t="s">
        <v>69</v>
      </c>
      <c r="ATK254" t="s">
        <v>69</v>
      </c>
      <c r="ATL254" t="s">
        <v>69</v>
      </c>
      <c r="ATM254" t="s">
        <v>2808</v>
      </c>
      <c r="ATO254" t="s">
        <v>274</v>
      </c>
      <c r="ATQ254">
        <v>99</v>
      </c>
      <c r="ATR254" t="s">
        <v>69</v>
      </c>
      <c r="ATS254" t="s">
        <v>69</v>
      </c>
      <c r="ATT254" t="s">
        <v>69</v>
      </c>
      <c r="ATU254" t="s">
        <v>69</v>
      </c>
      <c r="ATV254" t="s">
        <v>2808</v>
      </c>
      <c r="ATW254" t="s">
        <v>7263</v>
      </c>
      <c r="ATX254" t="s">
        <v>69</v>
      </c>
      <c r="BHM254" t="s">
        <v>69</v>
      </c>
      <c r="BHN254" t="s">
        <v>69</v>
      </c>
      <c r="BHO254" t="s">
        <v>69</v>
      </c>
      <c r="BHP254" t="s">
        <v>69</v>
      </c>
      <c r="BHQ254" t="s">
        <v>69</v>
      </c>
      <c r="BHR254" t="s">
        <v>69</v>
      </c>
      <c r="BHS254" t="s">
        <v>69</v>
      </c>
      <c r="BHT254" t="s">
        <v>69</v>
      </c>
      <c r="BHU254">
        <v>85</v>
      </c>
      <c r="BHV254">
        <v>90</v>
      </c>
      <c r="BHW254">
        <v>60</v>
      </c>
      <c r="BHX254">
        <v>22</v>
      </c>
      <c r="BHY254">
        <v>36.299999999999997</v>
      </c>
      <c r="BIC254" t="s">
        <v>6778</v>
      </c>
      <c r="BID254" t="s">
        <v>6778</v>
      </c>
      <c r="BIE254" t="s">
        <v>6778</v>
      </c>
      <c r="BIF254" t="s">
        <v>6778</v>
      </c>
      <c r="BIG254" t="s">
        <v>6778</v>
      </c>
      <c r="BIK254" s="29">
        <v>0.29166666666666669</v>
      </c>
      <c r="BIL254" s="29">
        <v>0.29166666666666669</v>
      </c>
      <c r="BIM254" s="29">
        <v>0.29166666666666669</v>
      </c>
      <c r="BIN254" s="29">
        <v>0.29166666666666669</v>
      </c>
      <c r="BIO254" s="29">
        <v>0.29166666666666669</v>
      </c>
      <c r="BIV254" t="s">
        <v>6736</v>
      </c>
      <c r="BIW254" t="s">
        <v>69</v>
      </c>
      <c r="BIX254" t="s">
        <v>69</v>
      </c>
      <c r="BIY254" t="s">
        <v>69</v>
      </c>
      <c r="BIZ254" t="s">
        <v>69</v>
      </c>
      <c r="BJA254" t="s">
        <v>69</v>
      </c>
      <c r="BJB254" t="s">
        <v>69</v>
      </c>
      <c r="BJC254" t="s">
        <v>69</v>
      </c>
      <c r="BJQ254" t="s">
        <v>6778</v>
      </c>
      <c r="CGX254" t="s">
        <v>6597</v>
      </c>
      <c r="CGY254">
        <v>12</v>
      </c>
      <c r="CGZ254" t="s">
        <v>6598</v>
      </c>
      <c r="CHA254">
        <v>4435705</v>
      </c>
    </row>
    <row r="255" spans="1:9 1113:1823 2234:2237" x14ac:dyDescent="0.3">
      <c r="A255" t="s">
        <v>7264</v>
      </c>
      <c r="B255" t="s">
        <v>6588</v>
      </c>
      <c r="C255">
        <v>0</v>
      </c>
      <c r="E255" t="s">
        <v>6813</v>
      </c>
      <c r="F255" t="s">
        <v>6685</v>
      </c>
      <c r="G255" t="s">
        <v>6591</v>
      </c>
      <c r="H255" t="s">
        <v>7239</v>
      </c>
      <c r="I255" t="s">
        <v>5059</v>
      </c>
      <c r="APU255" t="s">
        <v>6593</v>
      </c>
      <c r="APV255" t="s">
        <v>6719</v>
      </c>
      <c r="APW255" t="s">
        <v>69</v>
      </c>
      <c r="APX255" t="s">
        <v>69</v>
      </c>
      <c r="APY255" t="s">
        <v>69</v>
      </c>
      <c r="APZ255" t="s">
        <v>69</v>
      </c>
      <c r="AQA255" t="s">
        <v>2808</v>
      </c>
      <c r="AQB255">
        <v>29</v>
      </c>
      <c r="AQC255" t="s">
        <v>22</v>
      </c>
      <c r="AQD255" t="s">
        <v>22</v>
      </c>
      <c r="AQE255" t="s">
        <v>247</v>
      </c>
      <c r="CGX255" t="s">
        <v>6597</v>
      </c>
      <c r="CGY255">
        <v>13</v>
      </c>
      <c r="CGZ255" t="s">
        <v>6598</v>
      </c>
      <c r="CHA255">
        <v>4435705</v>
      </c>
    </row>
    <row r="256" spans="1:9 1113:1823 2234:2237" x14ac:dyDescent="0.3">
      <c r="A256" t="s">
        <v>7265</v>
      </c>
      <c r="B256" t="s">
        <v>6588</v>
      </c>
      <c r="C256">
        <v>0</v>
      </c>
      <c r="E256" t="s">
        <v>6813</v>
      </c>
      <c r="F256" t="s">
        <v>6683</v>
      </c>
      <c r="G256" t="s">
        <v>6591</v>
      </c>
      <c r="H256" t="s">
        <v>7266</v>
      </c>
      <c r="I256" t="s">
        <v>5059</v>
      </c>
      <c r="APU256" t="s">
        <v>6593</v>
      </c>
      <c r="APV256" t="s">
        <v>6594</v>
      </c>
      <c r="APW256" t="s">
        <v>69</v>
      </c>
      <c r="APX256" t="s">
        <v>69</v>
      </c>
      <c r="APY256" t="s">
        <v>2808</v>
      </c>
      <c r="APZ256" t="s">
        <v>69</v>
      </c>
      <c r="AQA256" t="s">
        <v>69</v>
      </c>
      <c r="AQB256">
        <v>19</v>
      </c>
      <c r="AQC256" t="s">
        <v>22</v>
      </c>
      <c r="AQD256" t="s">
        <v>22</v>
      </c>
      <c r="AQE256" t="s">
        <v>22</v>
      </c>
      <c r="AVW256" t="s">
        <v>21</v>
      </c>
      <c r="AVX256" s="30">
        <v>41163</v>
      </c>
      <c r="AVY256" t="s">
        <v>22</v>
      </c>
      <c r="AWA256" t="s">
        <v>254</v>
      </c>
      <c r="AWB256">
        <v>40</v>
      </c>
      <c r="AWC256" t="s">
        <v>6595</v>
      </c>
      <c r="AWD256" t="s">
        <v>69</v>
      </c>
      <c r="AWE256" t="s">
        <v>69</v>
      </c>
      <c r="AWF256" t="s">
        <v>69</v>
      </c>
      <c r="AWG256" t="s">
        <v>69</v>
      </c>
      <c r="AWH256" t="s">
        <v>2808</v>
      </c>
      <c r="AWI256" t="s">
        <v>69</v>
      </c>
      <c r="AWK256" t="s">
        <v>274</v>
      </c>
      <c r="AWM256">
        <v>1</v>
      </c>
      <c r="AWN256" t="s">
        <v>2808</v>
      </c>
      <c r="AWO256" t="s">
        <v>69</v>
      </c>
      <c r="AWP256" t="s">
        <v>69</v>
      </c>
      <c r="AWQ256" t="s">
        <v>69</v>
      </c>
      <c r="AWR256" t="s">
        <v>69</v>
      </c>
      <c r="AWS256" t="s">
        <v>69</v>
      </c>
      <c r="AWU256" t="s">
        <v>69</v>
      </c>
      <c r="BNV256" t="s">
        <v>69</v>
      </c>
      <c r="BNW256" t="s">
        <v>69</v>
      </c>
      <c r="BNX256" t="s">
        <v>69</v>
      </c>
      <c r="BNY256" t="s">
        <v>69</v>
      </c>
      <c r="BNZ256" t="s">
        <v>69</v>
      </c>
      <c r="BOA256" t="s">
        <v>69</v>
      </c>
      <c r="BOB256" t="s">
        <v>69</v>
      </c>
      <c r="BOC256" t="s">
        <v>69</v>
      </c>
      <c r="BPE256" t="s">
        <v>69</v>
      </c>
      <c r="BPF256" t="s">
        <v>69</v>
      </c>
      <c r="BPG256" t="s">
        <v>69</v>
      </c>
      <c r="BPH256" t="s">
        <v>69</v>
      </c>
      <c r="BPI256" t="s">
        <v>69</v>
      </c>
      <c r="BPJ256" t="s">
        <v>69</v>
      </c>
      <c r="BPK256" t="s">
        <v>69</v>
      </c>
      <c r="BPL256" t="s">
        <v>69</v>
      </c>
      <c r="BQG256" t="s">
        <v>69</v>
      </c>
      <c r="BQH256" t="s">
        <v>69</v>
      </c>
      <c r="BQI256" t="s">
        <v>69</v>
      </c>
      <c r="BQJ256" t="s">
        <v>69</v>
      </c>
      <c r="BQK256" t="s">
        <v>69</v>
      </c>
      <c r="BQL256" t="s">
        <v>69</v>
      </c>
      <c r="BQM256" t="s">
        <v>69</v>
      </c>
      <c r="CGX256" t="s">
        <v>6597</v>
      </c>
      <c r="CGY256">
        <v>14</v>
      </c>
      <c r="CGZ256" t="s">
        <v>6598</v>
      </c>
      <c r="CHA256">
        <v>4435705</v>
      </c>
    </row>
    <row r="257" spans="1:9 1113:2031 2052:2237" x14ac:dyDescent="0.3">
      <c r="A257" t="s">
        <v>7267</v>
      </c>
      <c r="B257" t="s">
        <v>6588</v>
      </c>
      <c r="C257">
        <v>0</v>
      </c>
      <c r="E257" t="s">
        <v>6813</v>
      </c>
      <c r="F257" t="s">
        <v>6683</v>
      </c>
      <c r="G257" t="s">
        <v>6591</v>
      </c>
      <c r="H257" t="s">
        <v>7266</v>
      </c>
      <c r="I257" t="s">
        <v>5059</v>
      </c>
      <c r="APU257" t="s">
        <v>6593</v>
      </c>
      <c r="APV257" t="s">
        <v>6601</v>
      </c>
      <c r="APW257" t="s">
        <v>69</v>
      </c>
      <c r="APX257" t="s">
        <v>2808</v>
      </c>
      <c r="APY257" t="s">
        <v>69</v>
      </c>
      <c r="APZ257" t="s">
        <v>69</v>
      </c>
      <c r="AQA257" t="s">
        <v>69</v>
      </c>
      <c r="AQB257">
        <v>37</v>
      </c>
      <c r="AQC257" t="s">
        <v>22</v>
      </c>
      <c r="AQD257" t="s">
        <v>22</v>
      </c>
      <c r="AQE257" t="s">
        <v>22</v>
      </c>
      <c r="ATA257" t="s">
        <v>22</v>
      </c>
      <c r="ATC257" t="s">
        <v>22</v>
      </c>
      <c r="ATE257" t="s">
        <v>254</v>
      </c>
      <c r="ATF257">
        <v>40</v>
      </c>
      <c r="ATG257" t="s">
        <v>6595</v>
      </c>
      <c r="ATH257" t="s">
        <v>69</v>
      </c>
      <c r="ATI257" t="s">
        <v>69</v>
      </c>
      <c r="ATJ257" t="s">
        <v>69</v>
      </c>
      <c r="ATK257" t="s">
        <v>69</v>
      </c>
      <c r="ATL257" t="s">
        <v>2808</v>
      </c>
      <c r="ATM257" t="s">
        <v>69</v>
      </c>
      <c r="ATO257" t="s">
        <v>274</v>
      </c>
      <c r="ATQ257">
        <v>3</v>
      </c>
      <c r="ATR257" t="s">
        <v>69</v>
      </c>
      <c r="ATS257" t="s">
        <v>69</v>
      </c>
      <c r="ATT257" t="s">
        <v>2808</v>
      </c>
      <c r="ATU257" t="s">
        <v>69</v>
      </c>
      <c r="ATV257" t="s">
        <v>69</v>
      </c>
      <c r="ATX257" t="s">
        <v>69</v>
      </c>
      <c r="BHM257" t="s">
        <v>69</v>
      </c>
      <c r="BHN257" t="s">
        <v>69</v>
      </c>
      <c r="BHO257" t="s">
        <v>69</v>
      </c>
      <c r="BHP257" t="s">
        <v>69</v>
      </c>
      <c r="BHQ257" t="s">
        <v>69</v>
      </c>
      <c r="BHR257" t="s">
        <v>69</v>
      </c>
      <c r="BHS257" t="s">
        <v>69</v>
      </c>
      <c r="BHT257" t="s">
        <v>69</v>
      </c>
      <c r="BIW257" t="s">
        <v>69</v>
      </c>
      <c r="BIX257" t="s">
        <v>69</v>
      </c>
      <c r="BIY257" t="s">
        <v>69</v>
      </c>
      <c r="BIZ257" t="s">
        <v>69</v>
      </c>
      <c r="BJA257" t="s">
        <v>69</v>
      </c>
      <c r="BJB257" t="s">
        <v>69</v>
      </c>
      <c r="BJC257" t="s">
        <v>69</v>
      </c>
      <c r="CGX257" t="s">
        <v>6597</v>
      </c>
      <c r="CGY257">
        <v>15</v>
      </c>
      <c r="CGZ257" t="s">
        <v>6598</v>
      </c>
      <c r="CHA257">
        <v>4435705</v>
      </c>
    </row>
    <row r="258" spans="1:9 1113:2031 2052:2237" x14ac:dyDescent="0.3">
      <c r="A258" t="s">
        <v>7268</v>
      </c>
      <c r="B258" t="s">
        <v>6588</v>
      </c>
      <c r="C258">
        <v>0</v>
      </c>
      <c r="E258" t="s">
        <v>6813</v>
      </c>
      <c r="F258" t="s">
        <v>6683</v>
      </c>
      <c r="G258" t="s">
        <v>7143</v>
      </c>
      <c r="H258" t="s">
        <v>7266</v>
      </c>
      <c r="I258" t="s">
        <v>5059</v>
      </c>
      <c r="APU258" t="s">
        <v>6593</v>
      </c>
      <c r="APV258" t="s">
        <v>6601</v>
      </c>
      <c r="APW258" t="s">
        <v>69</v>
      </c>
      <c r="APX258" t="s">
        <v>2808</v>
      </c>
      <c r="APY258" t="s">
        <v>69</v>
      </c>
      <c r="APZ258" t="s">
        <v>69</v>
      </c>
      <c r="AQA258" t="s">
        <v>69</v>
      </c>
      <c r="AQB258">
        <v>29</v>
      </c>
      <c r="AQC258" t="s">
        <v>236</v>
      </c>
      <c r="AQD258" t="s">
        <v>242</v>
      </c>
      <c r="AQE258" t="s">
        <v>247</v>
      </c>
      <c r="ATA258" t="s">
        <v>22</v>
      </c>
      <c r="ATC258" t="s">
        <v>22</v>
      </c>
      <c r="ATE258" t="s">
        <v>254</v>
      </c>
      <c r="ATF258">
        <v>38</v>
      </c>
      <c r="ATG258" t="s">
        <v>6595</v>
      </c>
      <c r="ATH258" t="s">
        <v>69</v>
      </c>
      <c r="ATI258" t="s">
        <v>69</v>
      </c>
      <c r="ATJ258" t="s">
        <v>69</v>
      </c>
      <c r="ATK258" t="s">
        <v>69</v>
      </c>
      <c r="ATL258" t="s">
        <v>2808</v>
      </c>
      <c r="ATM258" t="s">
        <v>69</v>
      </c>
      <c r="ATO258" t="s">
        <v>273</v>
      </c>
      <c r="ATY258" t="s">
        <v>22</v>
      </c>
      <c r="AUA258" t="s">
        <v>22</v>
      </c>
      <c r="BHM258" t="s">
        <v>69</v>
      </c>
      <c r="BHN258" t="s">
        <v>69</v>
      </c>
      <c r="BHO258" t="s">
        <v>69</v>
      </c>
      <c r="BHP258" t="s">
        <v>69</v>
      </c>
      <c r="BHQ258" t="s">
        <v>69</v>
      </c>
      <c r="BHR258" t="s">
        <v>69</v>
      </c>
      <c r="BHS258" t="s">
        <v>69</v>
      </c>
      <c r="BHT258" t="s">
        <v>69</v>
      </c>
      <c r="BIW258" t="s">
        <v>69</v>
      </c>
      <c r="BIX258" t="s">
        <v>69</v>
      </c>
      <c r="BIY258" t="s">
        <v>69</v>
      </c>
      <c r="BIZ258" t="s">
        <v>69</v>
      </c>
      <c r="BJA258" t="s">
        <v>69</v>
      </c>
      <c r="BJB258" t="s">
        <v>69</v>
      </c>
      <c r="BJC258" t="s">
        <v>69</v>
      </c>
      <c r="CGX258" t="s">
        <v>6597</v>
      </c>
      <c r="CGY258">
        <v>16</v>
      </c>
      <c r="CGZ258" t="s">
        <v>6598</v>
      </c>
      <c r="CHA258">
        <v>4435705</v>
      </c>
    </row>
    <row r="259" spans="1:9 1113:2031 2052:2237" x14ac:dyDescent="0.3">
      <c r="A259" t="s">
        <v>7269</v>
      </c>
      <c r="B259" t="s">
        <v>6588</v>
      </c>
      <c r="C259">
        <v>0</v>
      </c>
      <c r="E259" t="s">
        <v>6813</v>
      </c>
      <c r="F259" t="s">
        <v>6683</v>
      </c>
      <c r="G259" t="s">
        <v>6591</v>
      </c>
      <c r="H259" t="s">
        <v>7266</v>
      </c>
      <c r="I259" t="s">
        <v>5059</v>
      </c>
      <c r="APU259" t="s">
        <v>6593</v>
      </c>
      <c r="APV259" t="s">
        <v>6594</v>
      </c>
      <c r="APW259" t="s">
        <v>69</v>
      </c>
      <c r="APX259" t="s">
        <v>69</v>
      </c>
      <c r="APY259" t="s">
        <v>2808</v>
      </c>
      <c r="APZ259" t="s">
        <v>69</v>
      </c>
      <c r="AQA259" t="s">
        <v>69</v>
      </c>
      <c r="AQB259">
        <v>20</v>
      </c>
      <c r="AQC259" t="s">
        <v>22</v>
      </c>
      <c r="AQD259" t="s">
        <v>22</v>
      </c>
      <c r="AQE259" t="s">
        <v>22</v>
      </c>
      <c r="AVW259" t="s">
        <v>21</v>
      </c>
      <c r="AVX259" s="30">
        <v>41585</v>
      </c>
      <c r="AVY259" t="s">
        <v>22</v>
      </c>
      <c r="AWA259" t="s">
        <v>254</v>
      </c>
      <c r="AWB259">
        <v>39</v>
      </c>
      <c r="AWC259" t="s">
        <v>6595</v>
      </c>
      <c r="AWD259" t="s">
        <v>69</v>
      </c>
      <c r="AWE259" t="s">
        <v>69</v>
      </c>
      <c r="AWF259" t="s">
        <v>69</v>
      </c>
      <c r="AWG259" t="s">
        <v>69</v>
      </c>
      <c r="AWH259" t="s">
        <v>2808</v>
      </c>
      <c r="AWI259" t="s">
        <v>69</v>
      </c>
      <c r="AWK259" t="s">
        <v>277</v>
      </c>
      <c r="AWL259" t="s">
        <v>7270</v>
      </c>
      <c r="AWV259" t="s">
        <v>22</v>
      </c>
      <c r="AWX259" t="s">
        <v>22</v>
      </c>
      <c r="BNV259" t="s">
        <v>69</v>
      </c>
      <c r="BNW259" t="s">
        <v>69</v>
      </c>
      <c r="BNX259" t="s">
        <v>69</v>
      </c>
      <c r="BNY259" t="s">
        <v>69</v>
      </c>
      <c r="BNZ259" t="s">
        <v>69</v>
      </c>
      <c r="BOA259" t="s">
        <v>69</v>
      </c>
      <c r="BOB259" t="s">
        <v>69</v>
      </c>
      <c r="BOC259" t="s">
        <v>69</v>
      </c>
      <c r="BPE259" t="s">
        <v>69</v>
      </c>
      <c r="BPF259" t="s">
        <v>69</v>
      </c>
      <c r="BPG259" t="s">
        <v>69</v>
      </c>
      <c r="BPH259" t="s">
        <v>69</v>
      </c>
      <c r="BPI259" t="s">
        <v>69</v>
      </c>
      <c r="BPJ259" t="s">
        <v>69</v>
      </c>
      <c r="BPK259" t="s">
        <v>69</v>
      </c>
      <c r="BPL259" t="s">
        <v>69</v>
      </c>
      <c r="BQG259" t="s">
        <v>69</v>
      </c>
      <c r="BQH259" t="s">
        <v>69</v>
      </c>
      <c r="BQI259" t="s">
        <v>69</v>
      </c>
      <c r="BQJ259" t="s">
        <v>69</v>
      </c>
      <c r="BQK259" t="s">
        <v>69</v>
      </c>
      <c r="BQL259" t="s">
        <v>69</v>
      </c>
      <c r="BQM259" t="s">
        <v>69</v>
      </c>
      <c r="CGX259" t="s">
        <v>6597</v>
      </c>
      <c r="CGY259">
        <v>17</v>
      </c>
      <c r="CGZ259" t="s">
        <v>6598</v>
      </c>
      <c r="CHA259">
        <v>4435705</v>
      </c>
    </row>
    <row r="260" spans="1:9 1113:2031 2052:2237" x14ac:dyDescent="0.3">
      <c r="A260" t="s">
        <v>7271</v>
      </c>
      <c r="B260" t="s">
        <v>6588</v>
      </c>
      <c r="C260">
        <v>0</v>
      </c>
      <c r="E260" t="s">
        <v>6813</v>
      </c>
      <c r="F260" t="s">
        <v>6683</v>
      </c>
      <c r="G260" t="s">
        <v>7143</v>
      </c>
      <c r="H260" t="s">
        <v>7266</v>
      </c>
      <c r="I260" t="s">
        <v>5059</v>
      </c>
      <c r="APU260" t="s">
        <v>6593</v>
      </c>
      <c r="APV260" t="s">
        <v>6601</v>
      </c>
      <c r="APW260" t="s">
        <v>69</v>
      </c>
      <c r="APX260" t="s">
        <v>2808</v>
      </c>
      <c r="APY260" t="s">
        <v>69</v>
      </c>
      <c r="APZ260" t="s">
        <v>69</v>
      </c>
      <c r="AQA260" t="s">
        <v>69</v>
      </c>
      <c r="AQB260">
        <v>31</v>
      </c>
      <c r="AQC260" t="s">
        <v>22</v>
      </c>
      <c r="AQD260" t="s">
        <v>22</v>
      </c>
      <c r="AQE260" t="s">
        <v>22</v>
      </c>
      <c r="ATA260" t="s">
        <v>21</v>
      </c>
      <c r="ATB260" t="s">
        <v>7272</v>
      </c>
      <c r="ATC260" t="s">
        <v>22</v>
      </c>
      <c r="ATE260" t="s">
        <v>254</v>
      </c>
      <c r="ATF260">
        <v>40</v>
      </c>
      <c r="ATG260" t="s">
        <v>6595</v>
      </c>
      <c r="ATH260" t="s">
        <v>69</v>
      </c>
      <c r="ATI260" t="s">
        <v>69</v>
      </c>
      <c r="ATJ260" t="s">
        <v>69</v>
      </c>
      <c r="ATK260" t="s">
        <v>69</v>
      </c>
      <c r="ATL260" t="s">
        <v>2808</v>
      </c>
      <c r="ATM260" t="s">
        <v>69</v>
      </c>
      <c r="ATO260" t="s">
        <v>277</v>
      </c>
      <c r="ATP260" t="s">
        <v>7273</v>
      </c>
      <c r="ATY260" t="s">
        <v>12</v>
      </c>
      <c r="ATZ260" t="s">
        <v>7274</v>
      </c>
      <c r="AUA260" t="s">
        <v>22</v>
      </c>
      <c r="BHM260" t="s">
        <v>69</v>
      </c>
      <c r="BHN260" t="s">
        <v>69</v>
      </c>
      <c r="BHO260" t="s">
        <v>69</v>
      </c>
      <c r="BHP260" t="s">
        <v>69</v>
      </c>
      <c r="BHQ260" t="s">
        <v>69</v>
      </c>
      <c r="BHR260" t="s">
        <v>69</v>
      </c>
      <c r="BHS260" t="s">
        <v>69</v>
      </c>
      <c r="BHT260" t="s">
        <v>69</v>
      </c>
      <c r="BIW260" t="s">
        <v>69</v>
      </c>
      <c r="BIX260" t="s">
        <v>69</v>
      </c>
      <c r="BIY260" t="s">
        <v>69</v>
      </c>
      <c r="BIZ260" t="s">
        <v>69</v>
      </c>
      <c r="BJA260" t="s">
        <v>69</v>
      </c>
      <c r="BJB260" t="s">
        <v>69</v>
      </c>
      <c r="BJC260" t="s">
        <v>69</v>
      </c>
      <c r="CGX260" t="s">
        <v>6597</v>
      </c>
      <c r="CGY260">
        <v>18</v>
      </c>
      <c r="CGZ260" t="s">
        <v>6598</v>
      </c>
      <c r="CHA260">
        <v>4435705</v>
      </c>
    </row>
    <row r="261" spans="1:9 1113:2031 2052:2237" x14ac:dyDescent="0.3">
      <c r="A261" t="s">
        <v>7275</v>
      </c>
      <c r="B261" t="s">
        <v>6588</v>
      </c>
      <c r="C261">
        <v>0</v>
      </c>
      <c r="E261" t="s">
        <v>6813</v>
      </c>
      <c r="F261" t="s">
        <v>6683</v>
      </c>
      <c r="G261" t="s">
        <v>6591</v>
      </c>
      <c r="H261" t="s">
        <v>7266</v>
      </c>
      <c r="I261" t="s">
        <v>5059</v>
      </c>
      <c r="APU261" t="s">
        <v>6593</v>
      </c>
      <c r="APV261" t="s">
        <v>6601</v>
      </c>
      <c r="APW261" t="s">
        <v>69</v>
      </c>
      <c r="APX261" t="s">
        <v>2808</v>
      </c>
      <c r="APY261" t="s">
        <v>69</v>
      </c>
      <c r="APZ261" t="s">
        <v>69</v>
      </c>
      <c r="AQA261" t="s">
        <v>69</v>
      </c>
      <c r="AQB261">
        <v>16</v>
      </c>
      <c r="AQC261" t="s">
        <v>22</v>
      </c>
      <c r="AQD261" t="s">
        <v>22</v>
      </c>
      <c r="AQE261" t="s">
        <v>22</v>
      </c>
      <c r="ATA261" t="s">
        <v>21</v>
      </c>
      <c r="ATB261" s="30">
        <v>40767</v>
      </c>
      <c r="ATC261" t="s">
        <v>22</v>
      </c>
      <c r="ATE261" t="s">
        <v>22</v>
      </c>
      <c r="ATG261" t="s">
        <v>6595</v>
      </c>
      <c r="ATH261" t="s">
        <v>69</v>
      </c>
      <c r="ATI261" t="s">
        <v>69</v>
      </c>
      <c r="ATJ261" t="s">
        <v>69</v>
      </c>
      <c r="ATK261" t="s">
        <v>69</v>
      </c>
      <c r="ATL261" t="s">
        <v>2808</v>
      </c>
      <c r="ATM261" t="s">
        <v>69</v>
      </c>
      <c r="ATO261" t="s">
        <v>22</v>
      </c>
      <c r="BHM261" t="s">
        <v>69</v>
      </c>
      <c r="BHN261" t="s">
        <v>69</v>
      </c>
      <c r="BHO261" t="s">
        <v>69</v>
      </c>
      <c r="BHP261" t="s">
        <v>69</v>
      </c>
      <c r="BHQ261" t="s">
        <v>69</v>
      </c>
      <c r="BHR261" t="s">
        <v>69</v>
      </c>
      <c r="BHS261" t="s">
        <v>69</v>
      </c>
      <c r="BHT261" t="s">
        <v>69</v>
      </c>
      <c r="BIW261" t="s">
        <v>69</v>
      </c>
      <c r="BIX261" t="s">
        <v>69</v>
      </c>
      <c r="BIY261" t="s">
        <v>69</v>
      </c>
      <c r="BIZ261" t="s">
        <v>69</v>
      </c>
      <c r="BJA261" t="s">
        <v>69</v>
      </c>
      <c r="BJB261" t="s">
        <v>69</v>
      </c>
      <c r="BJC261" t="s">
        <v>69</v>
      </c>
      <c r="CGX261" t="s">
        <v>6597</v>
      </c>
      <c r="CGY261">
        <v>19</v>
      </c>
      <c r="CGZ261" t="s">
        <v>6598</v>
      </c>
      <c r="CHA261">
        <v>4435705</v>
      </c>
    </row>
    <row r="262" spans="1:9 1113:2031 2052:2237" x14ac:dyDescent="0.3">
      <c r="A262" t="s">
        <v>7276</v>
      </c>
      <c r="B262" t="s">
        <v>6588</v>
      </c>
      <c r="C262">
        <v>0</v>
      </c>
      <c r="E262" t="s">
        <v>6813</v>
      </c>
      <c r="F262" t="s">
        <v>6683</v>
      </c>
      <c r="G262" t="s">
        <v>6591</v>
      </c>
      <c r="H262" t="s">
        <v>7266</v>
      </c>
      <c r="I262" t="s">
        <v>5059</v>
      </c>
      <c r="APU262" t="s">
        <v>6593</v>
      </c>
      <c r="APV262" t="s">
        <v>6601</v>
      </c>
      <c r="APW262" t="s">
        <v>69</v>
      </c>
      <c r="APX262" t="s">
        <v>2808</v>
      </c>
      <c r="APY262" t="s">
        <v>69</v>
      </c>
      <c r="APZ262" t="s">
        <v>69</v>
      </c>
      <c r="AQA262" t="s">
        <v>69</v>
      </c>
      <c r="AQB262">
        <v>23</v>
      </c>
      <c r="AQC262" t="s">
        <v>22</v>
      </c>
      <c r="AQD262" t="s">
        <v>22</v>
      </c>
      <c r="AQE262" t="s">
        <v>22</v>
      </c>
      <c r="ATA262" t="s">
        <v>21</v>
      </c>
      <c r="ATB262" t="s">
        <v>6814</v>
      </c>
      <c r="ATC262" t="s">
        <v>22</v>
      </c>
      <c r="ATE262" t="s">
        <v>22</v>
      </c>
      <c r="ATG262" t="s">
        <v>6595</v>
      </c>
      <c r="ATH262" t="s">
        <v>69</v>
      </c>
      <c r="ATI262" t="s">
        <v>69</v>
      </c>
      <c r="ATJ262" t="s">
        <v>69</v>
      </c>
      <c r="ATK262" t="s">
        <v>69</v>
      </c>
      <c r="ATL262" t="s">
        <v>2808</v>
      </c>
      <c r="ATM262" t="s">
        <v>69</v>
      </c>
      <c r="ATO262" t="s">
        <v>22</v>
      </c>
      <c r="BHM262" t="s">
        <v>69</v>
      </c>
      <c r="BHN262" t="s">
        <v>69</v>
      </c>
      <c r="BHO262" t="s">
        <v>69</v>
      </c>
      <c r="BHP262" t="s">
        <v>69</v>
      </c>
      <c r="BHQ262" t="s">
        <v>69</v>
      </c>
      <c r="BHR262" t="s">
        <v>69</v>
      </c>
      <c r="BHS262" t="s">
        <v>69</v>
      </c>
      <c r="BHT262" t="s">
        <v>69</v>
      </c>
      <c r="BIW262" t="s">
        <v>69</v>
      </c>
      <c r="BIX262" t="s">
        <v>69</v>
      </c>
      <c r="BIY262" t="s">
        <v>69</v>
      </c>
      <c r="BIZ262" t="s">
        <v>69</v>
      </c>
      <c r="BJA262" t="s">
        <v>69</v>
      </c>
      <c r="BJB262" t="s">
        <v>69</v>
      </c>
      <c r="BJC262" t="s">
        <v>69</v>
      </c>
      <c r="CGX262" t="s">
        <v>6597</v>
      </c>
      <c r="CGY262">
        <v>20</v>
      </c>
      <c r="CGZ262" t="s">
        <v>6598</v>
      </c>
      <c r="CHA262">
        <v>4435705</v>
      </c>
    </row>
    <row r="263" spans="1:9 1113:2031 2052:2237" x14ac:dyDescent="0.3">
      <c r="A263" t="s">
        <v>7277</v>
      </c>
      <c r="B263" t="s">
        <v>6588</v>
      </c>
      <c r="C263">
        <v>0</v>
      </c>
      <c r="E263" t="s">
        <v>6813</v>
      </c>
      <c r="F263" t="s">
        <v>6683</v>
      </c>
      <c r="G263" t="s">
        <v>7143</v>
      </c>
      <c r="H263" t="s">
        <v>7266</v>
      </c>
      <c r="I263" t="s">
        <v>5059</v>
      </c>
      <c r="APU263" t="s">
        <v>6593</v>
      </c>
      <c r="APV263" t="s">
        <v>6601</v>
      </c>
      <c r="APW263" t="s">
        <v>69</v>
      </c>
      <c r="APX263" t="s">
        <v>2808</v>
      </c>
      <c r="APY263" t="s">
        <v>69</v>
      </c>
      <c r="APZ263" t="s">
        <v>69</v>
      </c>
      <c r="AQA263" t="s">
        <v>69</v>
      </c>
      <c r="AQB263">
        <v>29</v>
      </c>
      <c r="AQC263" t="s">
        <v>22</v>
      </c>
      <c r="AQD263" t="s">
        <v>22</v>
      </c>
      <c r="AQE263" t="s">
        <v>22</v>
      </c>
      <c r="ATA263" t="s">
        <v>21</v>
      </c>
      <c r="ATB263" t="s">
        <v>6995</v>
      </c>
      <c r="ATC263" t="s">
        <v>22</v>
      </c>
      <c r="ATE263" t="s">
        <v>22</v>
      </c>
      <c r="ATG263" t="s">
        <v>6595</v>
      </c>
      <c r="ATH263" t="s">
        <v>69</v>
      </c>
      <c r="ATI263" t="s">
        <v>69</v>
      </c>
      <c r="ATJ263" t="s">
        <v>69</v>
      </c>
      <c r="ATK263" t="s">
        <v>69</v>
      </c>
      <c r="ATL263" t="s">
        <v>2808</v>
      </c>
      <c r="ATM263" t="s">
        <v>69</v>
      </c>
      <c r="ATO263" t="s">
        <v>22</v>
      </c>
      <c r="BHM263" t="s">
        <v>69</v>
      </c>
      <c r="BHN263" t="s">
        <v>69</v>
      </c>
      <c r="BHO263" t="s">
        <v>69</v>
      </c>
      <c r="BHP263" t="s">
        <v>69</v>
      </c>
      <c r="BHQ263" t="s">
        <v>69</v>
      </c>
      <c r="BHR263" t="s">
        <v>69</v>
      </c>
      <c r="BHS263" t="s">
        <v>69</v>
      </c>
      <c r="BHT263" t="s">
        <v>69</v>
      </c>
      <c r="BIW263" t="s">
        <v>69</v>
      </c>
      <c r="BIX263" t="s">
        <v>69</v>
      </c>
      <c r="BIY263" t="s">
        <v>69</v>
      </c>
      <c r="BIZ263" t="s">
        <v>69</v>
      </c>
      <c r="BJA263" t="s">
        <v>69</v>
      </c>
      <c r="BJB263" t="s">
        <v>69</v>
      </c>
      <c r="BJC263" t="s">
        <v>69</v>
      </c>
      <c r="CGX263" t="s">
        <v>6597</v>
      </c>
      <c r="CGY263">
        <v>21</v>
      </c>
      <c r="CGZ263" t="s">
        <v>6598</v>
      </c>
      <c r="CHA263">
        <v>4435705</v>
      </c>
    </row>
    <row r="264" spans="1:9 1113:2031 2052:2237" x14ac:dyDescent="0.3">
      <c r="A264" t="s">
        <v>7278</v>
      </c>
      <c r="B264" t="s">
        <v>6588</v>
      </c>
      <c r="C264">
        <v>0</v>
      </c>
      <c r="E264" t="s">
        <v>6813</v>
      </c>
      <c r="F264" t="s">
        <v>6683</v>
      </c>
      <c r="G264" t="s">
        <v>6591</v>
      </c>
      <c r="H264" t="s">
        <v>7266</v>
      </c>
      <c r="I264" t="s">
        <v>5059</v>
      </c>
      <c r="APU264" t="s">
        <v>6593</v>
      </c>
      <c r="APV264" t="s">
        <v>7279</v>
      </c>
      <c r="APW264" t="s">
        <v>2808</v>
      </c>
      <c r="APX264" t="s">
        <v>69</v>
      </c>
      <c r="APY264" t="s">
        <v>69</v>
      </c>
      <c r="APZ264" t="s">
        <v>2808</v>
      </c>
      <c r="AQA264" t="s">
        <v>69</v>
      </c>
      <c r="AQB264">
        <v>22</v>
      </c>
      <c r="AQC264" t="s">
        <v>22</v>
      </c>
      <c r="AQD264" t="s">
        <v>22</v>
      </c>
      <c r="AQE264" t="s">
        <v>22</v>
      </c>
      <c r="AQG264" t="s">
        <v>21</v>
      </c>
      <c r="AQH264" s="30">
        <v>41157</v>
      </c>
      <c r="AQI264" t="s">
        <v>22</v>
      </c>
      <c r="AQK264" t="s">
        <v>6595</v>
      </c>
      <c r="AQL264" t="s">
        <v>69</v>
      </c>
      <c r="AQM264" t="s">
        <v>69</v>
      </c>
      <c r="AQN264" t="s">
        <v>69</v>
      </c>
      <c r="AQO264" t="s">
        <v>69</v>
      </c>
      <c r="AQP264" t="s">
        <v>2808</v>
      </c>
      <c r="AQQ264" t="s">
        <v>69</v>
      </c>
      <c r="AQS264" t="s">
        <v>22</v>
      </c>
      <c r="AXZ264" t="s">
        <v>21</v>
      </c>
      <c r="AYA264" s="30">
        <v>41157</v>
      </c>
      <c r="AYB264" t="s">
        <v>22</v>
      </c>
      <c r="AYD264" t="s">
        <v>254</v>
      </c>
      <c r="AYE264">
        <v>16</v>
      </c>
      <c r="AYF264" t="s">
        <v>6595</v>
      </c>
      <c r="AYG264" t="s">
        <v>69</v>
      </c>
      <c r="AYH264" t="s">
        <v>69</v>
      </c>
      <c r="AYI264" t="s">
        <v>69</v>
      </c>
      <c r="AYJ264" t="s">
        <v>69</v>
      </c>
      <c r="AYK264" t="s">
        <v>2808</v>
      </c>
      <c r="AYL264" t="s">
        <v>69</v>
      </c>
      <c r="AYN264" t="s">
        <v>22</v>
      </c>
      <c r="BAF264" t="s">
        <v>69</v>
      </c>
      <c r="BAG264" t="s">
        <v>69</v>
      </c>
      <c r="BAH264" t="s">
        <v>69</v>
      </c>
      <c r="BAI264" t="s">
        <v>69</v>
      </c>
      <c r="BAJ264" t="s">
        <v>69</v>
      </c>
      <c r="BAK264" t="s">
        <v>69</v>
      </c>
      <c r="BAL264" t="s">
        <v>69</v>
      </c>
      <c r="BAM264" t="s">
        <v>69</v>
      </c>
      <c r="BBO264" t="s">
        <v>69</v>
      </c>
      <c r="BBP264" t="s">
        <v>69</v>
      </c>
      <c r="BBQ264" t="s">
        <v>69</v>
      </c>
      <c r="BBR264" t="s">
        <v>69</v>
      </c>
      <c r="BCK264" t="s">
        <v>69</v>
      </c>
      <c r="BCL264" t="s">
        <v>69</v>
      </c>
      <c r="BCM264" t="s">
        <v>69</v>
      </c>
      <c r="BCN264" t="s">
        <v>69</v>
      </c>
      <c r="BCO264" t="s">
        <v>69</v>
      </c>
      <c r="BCP264" t="s">
        <v>69</v>
      </c>
      <c r="BCQ264" t="s">
        <v>69</v>
      </c>
      <c r="BCR264" t="s">
        <v>69</v>
      </c>
      <c r="BCS264" t="s">
        <v>69</v>
      </c>
      <c r="BCT264" t="s">
        <v>69</v>
      </c>
      <c r="BCU264" t="s">
        <v>69</v>
      </c>
      <c r="BXM264" t="s">
        <v>69</v>
      </c>
      <c r="BXN264" t="s">
        <v>69</v>
      </c>
      <c r="BXO264" t="s">
        <v>69</v>
      </c>
      <c r="BXP264" t="s">
        <v>69</v>
      </c>
      <c r="BXQ264" t="s">
        <v>69</v>
      </c>
      <c r="BXR264" t="s">
        <v>69</v>
      </c>
      <c r="BXS264" t="s">
        <v>69</v>
      </c>
      <c r="BXT264" t="s">
        <v>69</v>
      </c>
      <c r="BYV264" t="s">
        <v>69</v>
      </c>
      <c r="BYW264" t="s">
        <v>69</v>
      </c>
      <c r="BYX264" t="s">
        <v>69</v>
      </c>
      <c r="BYY264" t="s">
        <v>69</v>
      </c>
      <c r="BYZ264" t="s">
        <v>69</v>
      </c>
      <c r="BZA264" t="s">
        <v>69</v>
      </c>
      <c r="BZB264" t="s">
        <v>69</v>
      </c>
      <c r="BZC264" t="s">
        <v>69</v>
      </c>
      <c r="BZX264" t="s">
        <v>69</v>
      </c>
      <c r="BZY264" t="s">
        <v>69</v>
      </c>
      <c r="BZZ264" t="s">
        <v>69</v>
      </c>
      <c r="CAA264" t="s">
        <v>69</v>
      </c>
      <c r="CAB264" t="s">
        <v>69</v>
      </c>
      <c r="CAC264" t="s">
        <v>69</v>
      </c>
      <c r="CAD264" t="s">
        <v>69</v>
      </c>
      <c r="CGX264" t="s">
        <v>6597</v>
      </c>
      <c r="CGY264">
        <v>22</v>
      </c>
      <c r="CGZ264" t="s">
        <v>6598</v>
      </c>
      <c r="CHA264">
        <v>4435705</v>
      </c>
    </row>
    <row r="265" spans="1:9 1113:2031 2052:2237" x14ac:dyDescent="0.3">
      <c r="A265" t="s">
        <v>7280</v>
      </c>
      <c r="B265" t="s">
        <v>6588</v>
      </c>
      <c r="C265">
        <v>0</v>
      </c>
      <c r="E265" t="s">
        <v>6813</v>
      </c>
      <c r="F265" t="s">
        <v>6683</v>
      </c>
      <c r="G265" t="s">
        <v>7143</v>
      </c>
      <c r="H265" t="s">
        <v>7266</v>
      </c>
      <c r="I265" t="s">
        <v>5059</v>
      </c>
      <c r="APU265" t="s">
        <v>6593</v>
      </c>
      <c r="APV265" t="s">
        <v>6601</v>
      </c>
      <c r="APW265" t="s">
        <v>69</v>
      </c>
      <c r="APX265" t="s">
        <v>2808</v>
      </c>
      <c r="APY265" t="s">
        <v>69</v>
      </c>
      <c r="APZ265" t="s">
        <v>69</v>
      </c>
      <c r="AQA265" t="s">
        <v>69</v>
      </c>
      <c r="AQB265">
        <v>28</v>
      </c>
      <c r="AQC265" t="s">
        <v>22</v>
      </c>
      <c r="AQD265" t="s">
        <v>22</v>
      </c>
      <c r="AQE265" t="s">
        <v>22</v>
      </c>
      <c r="ATA265" t="s">
        <v>21</v>
      </c>
      <c r="ATB265" t="s">
        <v>7281</v>
      </c>
      <c r="ATC265" t="s">
        <v>22</v>
      </c>
      <c r="ATE265" t="s">
        <v>254</v>
      </c>
      <c r="ATF265">
        <v>36</v>
      </c>
      <c r="ATG265" t="s">
        <v>6595</v>
      </c>
      <c r="ATH265" t="s">
        <v>69</v>
      </c>
      <c r="ATI265" t="s">
        <v>69</v>
      </c>
      <c r="ATJ265" t="s">
        <v>69</v>
      </c>
      <c r="ATK265" t="s">
        <v>69</v>
      </c>
      <c r="ATL265" t="s">
        <v>2808</v>
      </c>
      <c r="ATM265" t="s">
        <v>69</v>
      </c>
      <c r="ATO265" t="s">
        <v>22</v>
      </c>
      <c r="BHM265" t="s">
        <v>69</v>
      </c>
      <c r="BHN265" t="s">
        <v>69</v>
      </c>
      <c r="BHO265" t="s">
        <v>69</v>
      </c>
      <c r="BHP265" t="s">
        <v>69</v>
      </c>
      <c r="BHQ265" t="s">
        <v>69</v>
      </c>
      <c r="BHR265" t="s">
        <v>69</v>
      </c>
      <c r="BHS265" t="s">
        <v>69</v>
      </c>
      <c r="BHT265" t="s">
        <v>69</v>
      </c>
      <c r="BIW265" t="s">
        <v>69</v>
      </c>
      <c r="BIX265" t="s">
        <v>69</v>
      </c>
      <c r="BIY265" t="s">
        <v>69</v>
      </c>
      <c r="BIZ265" t="s">
        <v>69</v>
      </c>
      <c r="BJA265" t="s">
        <v>69</v>
      </c>
      <c r="BJB265" t="s">
        <v>69</v>
      </c>
      <c r="BJC265" t="s">
        <v>69</v>
      </c>
      <c r="CGX265" t="s">
        <v>6597</v>
      </c>
      <c r="CGY265">
        <v>23</v>
      </c>
      <c r="CGZ265" t="s">
        <v>6598</v>
      </c>
      <c r="CHA265">
        <v>4435705</v>
      </c>
    </row>
    <row r="266" spans="1:9 1113:2031 2052:2237" x14ac:dyDescent="0.3">
      <c r="A266" t="s">
        <v>7282</v>
      </c>
      <c r="B266" t="s">
        <v>6696</v>
      </c>
      <c r="C266">
        <v>0</v>
      </c>
      <c r="E266" t="s">
        <v>6813</v>
      </c>
      <c r="F266" t="s">
        <v>7283</v>
      </c>
      <c r="G266" t="s">
        <v>6591</v>
      </c>
      <c r="H266" t="s">
        <v>7284</v>
      </c>
      <c r="I266" t="s">
        <v>5080</v>
      </c>
      <c r="APU266" t="s">
        <v>6593</v>
      </c>
      <c r="APV266" t="s">
        <v>6601</v>
      </c>
      <c r="APW266" t="s">
        <v>69</v>
      </c>
      <c r="APX266" t="s">
        <v>2808</v>
      </c>
      <c r="APY266" t="s">
        <v>69</v>
      </c>
      <c r="APZ266" t="s">
        <v>69</v>
      </c>
      <c r="AQA266" t="s">
        <v>69</v>
      </c>
      <c r="AQB266">
        <v>16</v>
      </c>
      <c r="AQC266" t="s">
        <v>22</v>
      </c>
      <c r="AQD266" t="s">
        <v>22</v>
      </c>
      <c r="AQE266" t="s">
        <v>247</v>
      </c>
      <c r="ATA266" t="s">
        <v>21</v>
      </c>
      <c r="ATB266" t="s">
        <v>7285</v>
      </c>
      <c r="ATC266" t="s">
        <v>27</v>
      </c>
      <c r="ATD266" s="29">
        <v>0.64444444444444449</v>
      </c>
      <c r="ATE266" t="s">
        <v>254</v>
      </c>
      <c r="ATF266">
        <v>40</v>
      </c>
      <c r="ATG266" t="s">
        <v>6618</v>
      </c>
      <c r="ATH266" t="s">
        <v>69</v>
      </c>
      <c r="ATI266" t="s">
        <v>69</v>
      </c>
      <c r="ATJ266" t="s">
        <v>69</v>
      </c>
      <c r="ATK266" t="s">
        <v>69</v>
      </c>
      <c r="ATL266" t="s">
        <v>69</v>
      </c>
      <c r="ATM266" t="s">
        <v>2808</v>
      </c>
      <c r="AUG266" t="s">
        <v>6618</v>
      </c>
      <c r="AUH266" t="s">
        <v>69</v>
      </c>
      <c r="AUI266" t="s">
        <v>69</v>
      </c>
      <c r="AUJ266" t="s">
        <v>69</v>
      </c>
      <c r="AUK266" t="s">
        <v>69</v>
      </c>
      <c r="AUL266" t="s">
        <v>69</v>
      </c>
      <c r="AUM266" t="s">
        <v>69</v>
      </c>
      <c r="AUN266" t="s">
        <v>69</v>
      </c>
      <c r="AUO266" t="s">
        <v>69</v>
      </c>
      <c r="AUP266" t="s">
        <v>69</v>
      </c>
      <c r="AUQ266" t="s">
        <v>69</v>
      </c>
      <c r="AUS266" t="s">
        <v>2808</v>
      </c>
      <c r="AUT266" t="s">
        <v>6618</v>
      </c>
      <c r="AUU266" t="s">
        <v>69</v>
      </c>
      <c r="AUV266" t="s">
        <v>69</v>
      </c>
      <c r="AUW266" t="s">
        <v>69</v>
      </c>
      <c r="AUX266" t="s">
        <v>69</v>
      </c>
      <c r="AUY266" t="s">
        <v>69</v>
      </c>
      <c r="AUZ266" t="s">
        <v>69</v>
      </c>
      <c r="AVA266" t="s">
        <v>69</v>
      </c>
      <c r="AVC266" t="s">
        <v>2808</v>
      </c>
      <c r="AVE266" t="s">
        <v>273</v>
      </c>
      <c r="AVO266" t="s">
        <v>12</v>
      </c>
      <c r="AVP266" t="s">
        <v>7285</v>
      </c>
      <c r="AVQ266" t="s">
        <v>22</v>
      </c>
      <c r="BJZ266" t="s">
        <v>6711</v>
      </c>
      <c r="BKB266" t="s">
        <v>69</v>
      </c>
      <c r="BKC266" t="s">
        <v>69</v>
      </c>
      <c r="BKD266" t="s">
        <v>69</v>
      </c>
      <c r="BKE266" t="s">
        <v>69</v>
      </c>
      <c r="BKF266" t="s">
        <v>69</v>
      </c>
      <c r="BKG266" t="s">
        <v>69</v>
      </c>
      <c r="BKH266" t="s">
        <v>69</v>
      </c>
      <c r="BKI266" t="s">
        <v>69</v>
      </c>
      <c r="BKJ266">
        <v>86</v>
      </c>
      <c r="BKK266">
        <v>120</v>
      </c>
      <c r="BKL266">
        <v>80</v>
      </c>
      <c r="BKM266">
        <v>22</v>
      </c>
      <c r="BKN266">
        <v>37</v>
      </c>
      <c r="BKR266" t="s">
        <v>7285</v>
      </c>
      <c r="BKS266" t="s">
        <v>7285</v>
      </c>
      <c r="BKT266" t="s">
        <v>7285</v>
      </c>
      <c r="BKU266" t="s">
        <v>7285</v>
      </c>
      <c r="BKV266" t="s">
        <v>7285</v>
      </c>
      <c r="BKZ266" s="29">
        <v>0.37222222222222223</v>
      </c>
      <c r="BLA266" s="29">
        <v>0.37222222222222223</v>
      </c>
      <c r="BLB266" s="29">
        <v>0.37222222222222223</v>
      </c>
      <c r="BLC266" s="29">
        <v>0.37222222222222223</v>
      </c>
      <c r="BLD266" s="29">
        <v>0.37222222222222223</v>
      </c>
      <c r="BLK266" t="s">
        <v>69</v>
      </c>
      <c r="BLL266" t="s">
        <v>69</v>
      </c>
      <c r="BLM266" t="s">
        <v>69</v>
      </c>
      <c r="BLN266" t="s">
        <v>69</v>
      </c>
      <c r="BLO266" t="s">
        <v>69</v>
      </c>
      <c r="BLP266" t="s">
        <v>69</v>
      </c>
      <c r="BLQ266" t="s">
        <v>69</v>
      </c>
      <c r="BLR266" t="s">
        <v>69</v>
      </c>
      <c r="BMU266" t="s">
        <v>69</v>
      </c>
      <c r="BMV266" t="s">
        <v>69</v>
      </c>
      <c r="BMW266" t="s">
        <v>69</v>
      </c>
      <c r="BMX266" t="s">
        <v>69</v>
      </c>
      <c r="BMY266" t="s">
        <v>69</v>
      </c>
      <c r="BMZ266" t="s">
        <v>69</v>
      </c>
      <c r="BNA266">
        <v>20</v>
      </c>
      <c r="BND266" t="s">
        <v>6701</v>
      </c>
      <c r="BNE266" t="s">
        <v>7126</v>
      </c>
      <c r="BNG266" t="s">
        <v>7285</v>
      </c>
      <c r="BNJ266" t="s">
        <v>7285</v>
      </c>
      <c r="BNK266" t="s">
        <v>7285</v>
      </c>
      <c r="BNM266" s="29">
        <v>0.49305555555555558</v>
      </c>
      <c r="BNP266" s="29">
        <v>0.49305555555555558</v>
      </c>
      <c r="BNQ266" s="29">
        <v>0.54861111111111105</v>
      </c>
      <c r="CGX266" t="s">
        <v>6597</v>
      </c>
      <c r="CGY266">
        <v>1</v>
      </c>
      <c r="CGZ266" t="s">
        <v>6598</v>
      </c>
      <c r="CHA266">
        <v>5044135</v>
      </c>
    </row>
    <row r="267" spans="1:9 1113:2031 2052:2237" x14ac:dyDescent="0.3">
      <c r="A267" t="s">
        <v>7286</v>
      </c>
      <c r="B267" t="s">
        <v>6696</v>
      </c>
      <c r="C267">
        <v>0</v>
      </c>
      <c r="E267" t="s">
        <v>6813</v>
      </c>
      <c r="F267" t="s">
        <v>7283</v>
      </c>
      <c r="G267" t="s">
        <v>6591</v>
      </c>
      <c r="H267" t="s">
        <v>7287</v>
      </c>
      <c r="I267" t="s">
        <v>5080</v>
      </c>
      <c r="APU267" t="s">
        <v>6593</v>
      </c>
      <c r="APV267" t="s">
        <v>6601</v>
      </c>
      <c r="APW267" t="s">
        <v>69</v>
      </c>
      <c r="APX267" t="s">
        <v>2808</v>
      </c>
      <c r="APY267" t="s">
        <v>69</v>
      </c>
      <c r="APZ267" t="s">
        <v>69</v>
      </c>
      <c r="AQA267" t="s">
        <v>69</v>
      </c>
      <c r="AQB267">
        <v>20</v>
      </c>
      <c r="AQC267" t="s">
        <v>22</v>
      </c>
      <c r="AQD267" t="s">
        <v>22</v>
      </c>
      <c r="AQE267" t="s">
        <v>22</v>
      </c>
      <c r="ATA267" t="s">
        <v>21</v>
      </c>
      <c r="ATB267" t="s">
        <v>7288</v>
      </c>
      <c r="ATC267" t="s">
        <v>27</v>
      </c>
      <c r="ATD267" s="29">
        <v>0.57638888888888895</v>
      </c>
      <c r="ATE267" t="s">
        <v>22</v>
      </c>
      <c r="ATG267" t="s">
        <v>6595</v>
      </c>
      <c r="ATH267" t="s">
        <v>69</v>
      </c>
      <c r="ATI267" t="s">
        <v>69</v>
      </c>
      <c r="ATJ267" t="s">
        <v>69</v>
      </c>
      <c r="ATK267" t="s">
        <v>69</v>
      </c>
      <c r="ATL267" t="s">
        <v>2808</v>
      </c>
      <c r="ATM267" t="s">
        <v>69</v>
      </c>
      <c r="AUG267">
        <v>1</v>
      </c>
      <c r="AUH267" t="s">
        <v>2808</v>
      </c>
      <c r="AUI267" t="s">
        <v>69</v>
      </c>
      <c r="AUJ267" t="s">
        <v>69</v>
      </c>
      <c r="AUK267" t="s">
        <v>69</v>
      </c>
      <c r="AUL267" t="s">
        <v>69</v>
      </c>
      <c r="AUM267" t="s">
        <v>69</v>
      </c>
      <c r="AUN267" t="s">
        <v>69</v>
      </c>
      <c r="AUO267" t="s">
        <v>69</v>
      </c>
      <c r="AUP267" t="s">
        <v>69</v>
      </c>
      <c r="AUQ267" t="s">
        <v>69</v>
      </c>
      <c r="AUS267" t="s">
        <v>69</v>
      </c>
      <c r="AUT267">
        <v>995</v>
      </c>
      <c r="AUU267" t="s">
        <v>69</v>
      </c>
      <c r="AUV267" t="s">
        <v>69</v>
      </c>
      <c r="AUW267" t="s">
        <v>69</v>
      </c>
      <c r="AUX267" t="s">
        <v>69</v>
      </c>
      <c r="AUY267" t="s">
        <v>69</v>
      </c>
      <c r="AUZ267" t="s">
        <v>69</v>
      </c>
      <c r="AVA267" t="s">
        <v>2808</v>
      </c>
      <c r="AVB267" t="s">
        <v>7289</v>
      </c>
      <c r="AVC267" t="s">
        <v>69</v>
      </c>
      <c r="AVE267" t="s">
        <v>274</v>
      </c>
      <c r="AVG267">
        <v>99</v>
      </c>
      <c r="AVH267" t="s">
        <v>69</v>
      </c>
      <c r="AVI267" t="s">
        <v>69</v>
      </c>
      <c r="AVJ267" t="s">
        <v>69</v>
      </c>
      <c r="AVK267" t="s">
        <v>69</v>
      </c>
      <c r="AVL267" t="s">
        <v>2808</v>
      </c>
      <c r="AVM267" t="s">
        <v>7290</v>
      </c>
      <c r="AVN267" t="s">
        <v>69</v>
      </c>
      <c r="BJZ267" t="s">
        <v>6711</v>
      </c>
      <c r="BKB267" t="s">
        <v>2808</v>
      </c>
      <c r="BKC267" t="s">
        <v>2808</v>
      </c>
      <c r="BKD267" t="s">
        <v>2808</v>
      </c>
      <c r="BKE267" t="s">
        <v>2808</v>
      </c>
      <c r="BKF267" t="s">
        <v>69</v>
      </c>
      <c r="BKG267" t="s">
        <v>69</v>
      </c>
      <c r="BKH267" t="s">
        <v>69</v>
      </c>
      <c r="BKI267" t="s">
        <v>69</v>
      </c>
      <c r="BKJ267">
        <v>68</v>
      </c>
      <c r="BKK267">
        <v>130</v>
      </c>
      <c r="BKL267">
        <v>80</v>
      </c>
      <c r="BKM267">
        <v>24</v>
      </c>
      <c r="BKR267" t="s">
        <v>7288</v>
      </c>
      <c r="BKS267" t="s">
        <v>7291</v>
      </c>
      <c r="BKT267" t="s">
        <v>7291</v>
      </c>
      <c r="BKU267" t="s">
        <v>7291</v>
      </c>
      <c r="BKZ267" s="29">
        <v>0.57638888888888895</v>
      </c>
      <c r="BLA267" s="29">
        <v>0.57638888888888895</v>
      </c>
      <c r="BLB267" s="29">
        <v>0.57638888888888895</v>
      </c>
      <c r="BLC267" s="29">
        <v>0.57638888888888895</v>
      </c>
      <c r="BLK267" t="s">
        <v>69</v>
      </c>
      <c r="BLL267" t="s">
        <v>69</v>
      </c>
      <c r="BLM267" t="s">
        <v>2808</v>
      </c>
      <c r="BLN267" t="s">
        <v>2808</v>
      </c>
      <c r="BLO267" t="s">
        <v>2808</v>
      </c>
      <c r="BLP267" t="s">
        <v>69</v>
      </c>
      <c r="BLQ267" t="s">
        <v>69</v>
      </c>
      <c r="BLR267" t="s">
        <v>69</v>
      </c>
      <c r="BLU267">
        <v>147</v>
      </c>
      <c r="BLV267">
        <v>10.4</v>
      </c>
      <c r="BLW267">
        <v>33.200000000000003</v>
      </c>
      <c r="BMC267" t="s">
        <v>7291</v>
      </c>
      <c r="BMD267" t="s">
        <v>7291</v>
      </c>
      <c r="BME267" t="s">
        <v>7291</v>
      </c>
      <c r="BMU267" t="s">
        <v>69</v>
      </c>
      <c r="BMV267" t="s">
        <v>69</v>
      </c>
      <c r="BMW267" t="s">
        <v>69</v>
      </c>
      <c r="BMX267" t="s">
        <v>69</v>
      </c>
      <c r="BMY267" t="s">
        <v>69</v>
      </c>
      <c r="BMZ267" t="s">
        <v>69</v>
      </c>
      <c r="CGX267" t="s">
        <v>6597</v>
      </c>
      <c r="CGY267">
        <v>2</v>
      </c>
      <c r="CGZ267" t="s">
        <v>6598</v>
      </c>
      <c r="CHA267">
        <v>5044135</v>
      </c>
    </row>
    <row r="268" spans="1:9 1113:2031 2052:2237" x14ac:dyDescent="0.3">
      <c r="A268" t="s">
        <v>7292</v>
      </c>
      <c r="B268" t="s">
        <v>6696</v>
      </c>
      <c r="C268">
        <v>0</v>
      </c>
      <c r="E268" t="s">
        <v>6813</v>
      </c>
      <c r="F268" t="s">
        <v>7283</v>
      </c>
      <c r="G268" t="s">
        <v>6591</v>
      </c>
      <c r="H268" t="s">
        <v>6592</v>
      </c>
      <c r="I268" t="s">
        <v>5080</v>
      </c>
      <c r="APU268" t="s">
        <v>6593</v>
      </c>
      <c r="APV268" t="s">
        <v>6629</v>
      </c>
      <c r="APW268" t="s">
        <v>2808</v>
      </c>
      <c r="APX268" t="s">
        <v>69</v>
      </c>
      <c r="APY268" t="s">
        <v>69</v>
      </c>
      <c r="APZ268" t="s">
        <v>69</v>
      </c>
      <c r="AQA268" t="s">
        <v>69</v>
      </c>
      <c r="AQB268">
        <v>40</v>
      </c>
      <c r="AQC268" t="s">
        <v>22</v>
      </c>
      <c r="AQD268" t="s">
        <v>22</v>
      </c>
      <c r="AQE268" t="s">
        <v>247</v>
      </c>
      <c r="AQG268" t="s">
        <v>21</v>
      </c>
      <c r="AQH268" s="30">
        <v>41219</v>
      </c>
      <c r="AQI268" t="s">
        <v>27</v>
      </c>
      <c r="AQJ268" s="29">
        <v>0.33333333333333331</v>
      </c>
      <c r="AQK268" t="s">
        <v>6618</v>
      </c>
      <c r="AQL268" t="s">
        <v>69</v>
      </c>
      <c r="AQM268" t="s">
        <v>69</v>
      </c>
      <c r="AQN268" t="s">
        <v>69</v>
      </c>
      <c r="AQO268" t="s">
        <v>69</v>
      </c>
      <c r="AQP268" t="s">
        <v>69</v>
      </c>
      <c r="AQQ268" t="s">
        <v>2808</v>
      </c>
      <c r="ARK268" t="s">
        <v>6618</v>
      </c>
      <c r="ARL268" t="s">
        <v>69</v>
      </c>
      <c r="ARM268" t="s">
        <v>69</v>
      </c>
      <c r="ARN268" t="s">
        <v>69</v>
      </c>
      <c r="ARO268" t="s">
        <v>69</v>
      </c>
      <c r="ARP268" t="s">
        <v>69</v>
      </c>
      <c r="ARQ268" t="s">
        <v>69</v>
      </c>
      <c r="ARR268" t="s">
        <v>69</v>
      </c>
      <c r="ARS268" t="s">
        <v>69</v>
      </c>
      <c r="ART268" t="s">
        <v>69</v>
      </c>
      <c r="ARV268" t="s">
        <v>2808</v>
      </c>
      <c r="ARW268" t="s">
        <v>6618</v>
      </c>
      <c r="ARX268" t="s">
        <v>69</v>
      </c>
      <c r="ARY268" t="s">
        <v>69</v>
      </c>
      <c r="ARZ268" t="s">
        <v>69</v>
      </c>
      <c r="ASA268" t="s">
        <v>69</v>
      </c>
      <c r="ASB268" t="s">
        <v>69</v>
      </c>
      <c r="ASC268" t="s">
        <v>69</v>
      </c>
      <c r="ASD268" t="s">
        <v>69</v>
      </c>
      <c r="ASE268" t="s">
        <v>69</v>
      </c>
      <c r="ASG268" t="s">
        <v>2808</v>
      </c>
      <c r="ASI268" t="s">
        <v>273</v>
      </c>
      <c r="ASS268" t="s">
        <v>12</v>
      </c>
      <c r="AST268" s="30">
        <v>41249</v>
      </c>
      <c r="ASU268" t="s">
        <v>27</v>
      </c>
      <c r="ASV268" s="29">
        <v>0.58333333333333337</v>
      </c>
      <c r="BEF268" t="s">
        <v>69</v>
      </c>
      <c r="BEG268" t="s">
        <v>69</v>
      </c>
      <c r="BEH268" t="s">
        <v>69</v>
      </c>
      <c r="BEI268" t="s">
        <v>69</v>
      </c>
      <c r="BEJ268" t="s">
        <v>69</v>
      </c>
      <c r="BEK268" t="s">
        <v>69</v>
      </c>
      <c r="BEL268" t="s">
        <v>69</v>
      </c>
      <c r="BEM268" t="s">
        <v>69</v>
      </c>
      <c r="BEN268">
        <v>140</v>
      </c>
      <c r="BEQ268">
        <v>36</v>
      </c>
      <c r="BER268">
        <v>37.700000000000003</v>
      </c>
      <c r="BEV268" s="30">
        <v>41219</v>
      </c>
      <c r="BEY268" s="30">
        <v>41219</v>
      </c>
      <c r="BEZ268" s="30">
        <v>41219</v>
      </c>
      <c r="BFO268" t="s">
        <v>7293</v>
      </c>
      <c r="BFP268" t="s">
        <v>6770</v>
      </c>
      <c r="BFR268" t="s">
        <v>69</v>
      </c>
      <c r="BFS268" t="s">
        <v>69</v>
      </c>
      <c r="BFT268" t="s">
        <v>69</v>
      </c>
      <c r="BFU268" t="s">
        <v>2808</v>
      </c>
      <c r="BFV268" t="s">
        <v>69</v>
      </c>
      <c r="BFW268" t="s">
        <v>69</v>
      </c>
      <c r="BFX268" t="s">
        <v>69</v>
      </c>
      <c r="BFY268" t="s">
        <v>69</v>
      </c>
      <c r="BFZ268" t="s">
        <v>2808</v>
      </c>
      <c r="BGA268" t="s">
        <v>2808</v>
      </c>
      <c r="BGB268" t="s">
        <v>69</v>
      </c>
      <c r="BGF268" t="s">
        <v>7294</v>
      </c>
      <c r="BGK268">
        <v>75</v>
      </c>
      <c r="BGQ268" s="30">
        <v>41219</v>
      </c>
      <c r="BGV268" s="30">
        <v>41219</v>
      </c>
      <c r="BGW268" s="30">
        <v>41219</v>
      </c>
      <c r="BHB268" s="32">
        <v>1</v>
      </c>
      <c r="BHG268" s="29">
        <v>0.91666666666666663</v>
      </c>
      <c r="BHH268" s="29">
        <v>0.9375</v>
      </c>
      <c r="CGX268" t="s">
        <v>6597</v>
      </c>
      <c r="CGY268">
        <v>3</v>
      </c>
      <c r="CGZ268" t="s">
        <v>6598</v>
      </c>
      <c r="CHA268">
        <v>5044135</v>
      </c>
    </row>
    <row r="269" spans="1:9 1113:2031 2052:2237" x14ac:dyDescent="0.3">
      <c r="A269" t="s">
        <v>7295</v>
      </c>
      <c r="B269" t="s">
        <v>6696</v>
      </c>
      <c r="C269">
        <v>0</v>
      </c>
      <c r="E269" t="s">
        <v>6813</v>
      </c>
      <c r="F269" t="s">
        <v>7283</v>
      </c>
      <c r="G269" t="s">
        <v>6591</v>
      </c>
      <c r="H269" t="s">
        <v>6697</v>
      </c>
      <c r="I269" t="s">
        <v>5080</v>
      </c>
      <c r="APU269" t="s">
        <v>6593</v>
      </c>
      <c r="APV269" t="s">
        <v>6601</v>
      </c>
      <c r="APW269" t="s">
        <v>69</v>
      </c>
      <c r="APX269" t="s">
        <v>2808</v>
      </c>
      <c r="APY269" t="s">
        <v>69</v>
      </c>
      <c r="APZ269" t="s">
        <v>69</v>
      </c>
      <c r="AQA269" t="s">
        <v>69</v>
      </c>
      <c r="AQB269">
        <v>22</v>
      </c>
      <c r="AQC269" t="s">
        <v>22</v>
      </c>
      <c r="AQD269" t="s">
        <v>220</v>
      </c>
      <c r="AQE269" t="s">
        <v>247</v>
      </c>
      <c r="ATA269" t="s">
        <v>21</v>
      </c>
      <c r="ATB269" t="s">
        <v>7296</v>
      </c>
      <c r="ATC269" t="s">
        <v>27</v>
      </c>
      <c r="ATD269" s="29">
        <v>0.29166666666666669</v>
      </c>
      <c r="ATE269" t="s">
        <v>22</v>
      </c>
      <c r="ATG269" t="s">
        <v>6618</v>
      </c>
      <c r="ATH269" t="s">
        <v>69</v>
      </c>
      <c r="ATI269" t="s">
        <v>69</v>
      </c>
      <c r="ATJ269" t="s">
        <v>69</v>
      </c>
      <c r="ATK269" t="s">
        <v>69</v>
      </c>
      <c r="ATL269" t="s">
        <v>69</v>
      </c>
      <c r="ATM269" t="s">
        <v>2808</v>
      </c>
      <c r="AUG269">
        <v>2</v>
      </c>
      <c r="AUH269" t="s">
        <v>69</v>
      </c>
      <c r="AUI269" t="s">
        <v>2808</v>
      </c>
      <c r="AUJ269" t="s">
        <v>69</v>
      </c>
      <c r="AUK269" t="s">
        <v>69</v>
      </c>
      <c r="AUL269" t="s">
        <v>69</v>
      </c>
      <c r="AUM269" t="s">
        <v>69</v>
      </c>
      <c r="AUN269" t="s">
        <v>69</v>
      </c>
      <c r="AUO269" t="s">
        <v>69</v>
      </c>
      <c r="AUP269" t="s">
        <v>69</v>
      </c>
      <c r="AUQ269" t="s">
        <v>69</v>
      </c>
      <c r="AUS269" t="s">
        <v>69</v>
      </c>
      <c r="AUT269" t="s">
        <v>6618</v>
      </c>
      <c r="AUU269" t="s">
        <v>69</v>
      </c>
      <c r="AUV269" t="s">
        <v>69</v>
      </c>
      <c r="AUW269" t="s">
        <v>69</v>
      </c>
      <c r="AUX269" t="s">
        <v>69</v>
      </c>
      <c r="AUY269" t="s">
        <v>69</v>
      </c>
      <c r="AUZ269" t="s">
        <v>69</v>
      </c>
      <c r="AVA269" t="s">
        <v>69</v>
      </c>
      <c r="AVC269" t="s">
        <v>2808</v>
      </c>
      <c r="AVE269" t="s">
        <v>273</v>
      </c>
      <c r="AVO269" t="s">
        <v>12</v>
      </c>
      <c r="AVP269" t="s">
        <v>7296</v>
      </c>
      <c r="AVQ269" t="s">
        <v>27</v>
      </c>
      <c r="AVR269" s="29">
        <v>0.54166666666666663</v>
      </c>
      <c r="BJZ269" t="s">
        <v>6879</v>
      </c>
      <c r="BKB269" t="s">
        <v>2808</v>
      </c>
      <c r="BKC269" t="s">
        <v>2808</v>
      </c>
      <c r="BKD269" t="s">
        <v>2808</v>
      </c>
      <c r="BKE269" t="s">
        <v>2808</v>
      </c>
      <c r="BKF269" t="s">
        <v>2808</v>
      </c>
      <c r="BKG269" t="s">
        <v>69</v>
      </c>
      <c r="BKH269" t="s">
        <v>69</v>
      </c>
      <c r="BKI269" t="s">
        <v>69</v>
      </c>
      <c r="BKJ269">
        <v>80</v>
      </c>
      <c r="BKK269">
        <v>110</v>
      </c>
      <c r="BKL269">
        <v>80</v>
      </c>
      <c r="BKM269">
        <v>22</v>
      </c>
      <c r="BKN269">
        <v>36.5</v>
      </c>
      <c r="BKR269" t="s">
        <v>7296</v>
      </c>
      <c r="BKS269" t="s">
        <v>7296</v>
      </c>
      <c r="BKT269" t="s">
        <v>7296</v>
      </c>
      <c r="BKU269" t="s">
        <v>7296</v>
      </c>
      <c r="BKV269" t="s">
        <v>7296</v>
      </c>
      <c r="BKZ269" s="29">
        <v>0.29166666666666669</v>
      </c>
      <c r="BLA269" s="29">
        <v>0.29166666666666669</v>
      </c>
      <c r="BLB269" s="29">
        <v>0.29166666666666669</v>
      </c>
      <c r="BLC269" s="29">
        <v>0.29166666666666669</v>
      </c>
      <c r="BLD269" s="29">
        <v>0.29166666666666669</v>
      </c>
      <c r="BLK269" t="s">
        <v>69</v>
      </c>
      <c r="BLL269" t="s">
        <v>69</v>
      </c>
      <c r="BLM269" t="s">
        <v>69</v>
      </c>
      <c r="BLN269" t="s">
        <v>69</v>
      </c>
      <c r="BLO269" t="s">
        <v>69</v>
      </c>
      <c r="BLP269" t="s">
        <v>69</v>
      </c>
      <c r="BLQ269" t="s">
        <v>69</v>
      </c>
      <c r="BLR269" t="s">
        <v>69</v>
      </c>
      <c r="BMR269" t="s">
        <v>6701</v>
      </c>
      <c r="BMS269" t="s">
        <v>7293</v>
      </c>
      <c r="BMT269" t="s">
        <v>7297</v>
      </c>
      <c r="BMU269" t="s">
        <v>69</v>
      </c>
      <c r="BMV269" t="s">
        <v>69</v>
      </c>
      <c r="BMW269" t="s">
        <v>69</v>
      </c>
      <c r="BMX269" t="s">
        <v>2808</v>
      </c>
      <c r="BMY269" t="s">
        <v>2808</v>
      </c>
      <c r="BMZ269" t="s">
        <v>2808</v>
      </c>
      <c r="BND269" t="s">
        <v>6780</v>
      </c>
      <c r="BNE269">
        <v>1</v>
      </c>
      <c r="BNF269" t="s">
        <v>6811</v>
      </c>
      <c r="BNJ269" t="s">
        <v>7298</v>
      </c>
      <c r="BNK269" t="s">
        <v>7298</v>
      </c>
      <c r="BNL269" t="s">
        <v>7298</v>
      </c>
      <c r="CGX269" t="s">
        <v>6597</v>
      </c>
      <c r="CGY269">
        <v>4</v>
      </c>
      <c r="CGZ269" t="s">
        <v>6598</v>
      </c>
      <c r="CHA269">
        <v>5044135</v>
      </c>
    </row>
    <row r="270" spans="1:9 1113:2031 2052:2237" x14ac:dyDescent="0.3">
      <c r="A270" t="s">
        <v>7299</v>
      </c>
      <c r="B270" t="s">
        <v>6696</v>
      </c>
      <c r="C270">
        <v>0</v>
      </c>
      <c r="E270" t="s">
        <v>6813</v>
      </c>
      <c r="F270" t="s">
        <v>7283</v>
      </c>
      <c r="G270" t="s">
        <v>6591</v>
      </c>
      <c r="H270" t="s">
        <v>7239</v>
      </c>
      <c r="I270" t="s">
        <v>5080</v>
      </c>
      <c r="APU270" t="s">
        <v>6593</v>
      </c>
      <c r="APV270" t="s">
        <v>6601</v>
      </c>
      <c r="APW270" t="s">
        <v>69</v>
      </c>
      <c r="APX270" t="s">
        <v>2808</v>
      </c>
      <c r="APY270" t="s">
        <v>69</v>
      </c>
      <c r="APZ270" t="s">
        <v>69</v>
      </c>
      <c r="AQA270" t="s">
        <v>69</v>
      </c>
      <c r="AQB270">
        <v>16</v>
      </c>
      <c r="AQC270" t="s">
        <v>22</v>
      </c>
      <c r="AQD270" t="s">
        <v>22</v>
      </c>
      <c r="AQE270" t="s">
        <v>247</v>
      </c>
      <c r="ATA270" t="s">
        <v>21</v>
      </c>
      <c r="ATB270" t="s">
        <v>7300</v>
      </c>
      <c r="ATC270" t="s">
        <v>27</v>
      </c>
      <c r="ATD270" s="29">
        <v>0.69791666666666663</v>
      </c>
      <c r="ATE270" t="s">
        <v>254</v>
      </c>
      <c r="ATF270">
        <v>40</v>
      </c>
      <c r="ATG270" t="s">
        <v>6618</v>
      </c>
      <c r="ATH270" t="s">
        <v>69</v>
      </c>
      <c r="ATI270" t="s">
        <v>69</v>
      </c>
      <c r="ATJ270" t="s">
        <v>69</v>
      </c>
      <c r="ATK270" t="s">
        <v>69</v>
      </c>
      <c r="ATL270" t="s">
        <v>69</v>
      </c>
      <c r="ATM270" t="s">
        <v>2808</v>
      </c>
      <c r="AUG270">
        <v>8</v>
      </c>
      <c r="AUH270" t="s">
        <v>69</v>
      </c>
      <c r="AUI270" t="s">
        <v>69</v>
      </c>
      <c r="AUJ270" t="s">
        <v>69</v>
      </c>
      <c r="AUK270" t="s">
        <v>69</v>
      </c>
      <c r="AUL270" t="s">
        <v>69</v>
      </c>
      <c r="AUM270" t="s">
        <v>69</v>
      </c>
      <c r="AUN270" t="s">
        <v>69</v>
      </c>
      <c r="AUO270" t="s">
        <v>2808</v>
      </c>
      <c r="AUP270" t="s">
        <v>69</v>
      </c>
      <c r="AUQ270" t="s">
        <v>69</v>
      </c>
      <c r="AUS270" t="s">
        <v>69</v>
      </c>
      <c r="AUT270" t="s">
        <v>6618</v>
      </c>
      <c r="AUU270" t="s">
        <v>69</v>
      </c>
      <c r="AUV270" t="s">
        <v>69</v>
      </c>
      <c r="AUW270" t="s">
        <v>69</v>
      </c>
      <c r="AUX270" t="s">
        <v>69</v>
      </c>
      <c r="AUY270" t="s">
        <v>69</v>
      </c>
      <c r="AUZ270" t="s">
        <v>69</v>
      </c>
      <c r="AVA270" t="s">
        <v>69</v>
      </c>
      <c r="AVC270" t="s">
        <v>2808</v>
      </c>
      <c r="AVE270" t="s">
        <v>273</v>
      </c>
      <c r="AVO270" t="s">
        <v>12</v>
      </c>
      <c r="AVP270" t="s">
        <v>7301</v>
      </c>
      <c r="AVQ270" t="s">
        <v>27</v>
      </c>
      <c r="AVR270" s="29">
        <v>8.3333333333333329E-2</v>
      </c>
      <c r="BJZ270" t="s">
        <v>6711</v>
      </c>
      <c r="BKB270" t="s">
        <v>2808</v>
      </c>
      <c r="BKC270" t="s">
        <v>69</v>
      </c>
      <c r="BKD270" t="s">
        <v>69</v>
      </c>
      <c r="BKE270" t="s">
        <v>69</v>
      </c>
      <c r="BKF270" t="s">
        <v>69</v>
      </c>
      <c r="BKG270" t="s">
        <v>69</v>
      </c>
      <c r="BKH270" t="s">
        <v>69</v>
      </c>
      <c r="BKI270" t="s">
        <v>69</v>
      </c>
      <c r="BKJ270">
        <v>80</v>
      </c>
      <c r="BKK270">
        <v>130</v>
      </c>
      <c r="BKL270">
        <v>90</v>
      </c>
      <c r="BKM270">
        <v>22</v>
      </c>
      <c r="BKN270">
        <v>36</v>
      </c>
      <c r="BKR270" t="s">
        <v>7300</v>
      </c>
      <c r="BKS270" t="s">
        <v>7300</v>
      </c>
      <c r="BKT270" t="s">
        <v>7300</v>
      </c>
      <c r="BKU270" t="s">
        <v>7300</v>
      </c>
      <c r="BKV270" t="s">
        <v>7300</v>
      </c>
      <c r="BKZ270" s="29">
        <v>0.69791666666666663</v>
      </c>
      <c r="BLA270" s="29">
        <v>0.69791666666666663</v>
      </c>
      <c r="BLB270" s="29">
        <v>0.69791666666666663</v>
      </c>
      <c r="BLC270" s="29">
        <v>0.69791666666666663</v>
      </c>
      <c r="BLD270" s="29">
        <v>0.69791666666666663</v>
      </c>
      <c r="BLK270" t="s">
        <v>69</v>
      </c>
      <c r="BLL270" t="s">
        <v>69</v>
      </c>
      <c r="BLM270" t="s">
        <v>69</v>
      </c>
      <c r="BLN270" t="s">
        <v>69</v>
      </c>
      <c r="BLO270" t="s">
        <v>69</v>
      </c>
      <c r="BLP270" t="s">
        <v>69</v>
      </c>
      <c r="BLQ270" t="s">
        <v>69</v>
      </c>
      <c r="BLR270" t="s">
        <v>69</v>
      </c>
      <c r="BMU270" t="s">
        <v>69</v>
      </c>
      <c r="BMV270" t="s">
        <v>69</v>
      </c>
      <c r="BMW270" t="s">
        <v>69</v>
      </c>
      <c r="BMX270" t="s">
        <v>69</v>
      </c>
      <c r="BMY270" t="s">
        <v>69</v>
      </c>
      <c r="BMZ270" t="s">
        <v>69</v>
      </c>
      <c r="CGX270" t="s">
        <v>6597</v>
      </c>
      <c r="CGY270">
        <v>5</v>
      </c>
      <c r="CGZ270" t="s">
        <v>6598</v>
      </c>
      <c r="CHA270">
        <v>5044135</v>
      </c>
    </row>
    <row r="271" spans="1:9 1113:2031 2052:2237" x14ac:dyDescent="0.3">
      <c r="A271" t="s">
        <v>7302</v>
      </c>
      <c r="B271" t="s">
        <v>6696</v>
      </c>
      <c r="C271">
        <v>0</v>
      </c>
      <c r="E271" t="s">
        <v>6813</v>
      </c>
      <c r="F271" t="s">
        <v>7283</v>
      </c>
      <c r="G271" t="s">
        <v>6591</v>
      </c>
      <c r="H271" t="s">
        <v>6753</v>
      </c>
      <c r="I271" t="s">
        <v>5080</v>
      </c>
      <c r="APU271" t="s">
        <v>6593</v>
      </c>
      <c r="APV271" t="s">
        <v>6601</v>
      </c>
      <c r="APW271" t="s">
        <v>69</v>
      </c>
      <c r="APX271" t="s">
        <v>2808</v>
      </c>
      <c r="APY271" t="s">
        <v>69</v>
      </c>
      <c r="APZ271" t="s">
        <v>69</v>
      </c>
      <c r="AQA271" t="s">
        <v>69</v>
      </c>
      <c r="AQB271">
        <v>27</v>
      </c>
      <c r="AQC271" t="s">
        <v>22</v>
      </c>
      <c r="AQD271" t="s">
        <v>22</v>
      </c>
      <c r="AQE271" t="s">
        <v>22</v>
      </c>
      <c r="ATA271" t="s">
        <v>21</v>
      </c>
      <c r="ATB271" t="s">
        <v>7303</v>
      </c>
      <c r="ATC271" t="s">
        <v>27</v>
      </c>
      <c r="ATD271" s="29">
        <v>0.21527777777777779</v>
      </c>
      <c r="ATE271" t="s">
        <v>254</v>
      </c>
      <c r="ATF271">
        <v>39</v>
      </c>
      <c r="ATG271" t="s">
        <v>6618</v>
      </c>
      <c r="ATH271" t="s">
        <v>69</v>
      </c>
      <c r="ATI271" t="s">
        <v>69</v>
      </c>
      <c r="ATJ271" t="s">
        <v>69</v>
      </c>
      <c r="ATK271" t="s">
        <v>69</v>
      </c>
      <c r="ATL271" t="s">
        <v>69</v>
      </c>
      <c r="ATM271" t="s">
        <v>2808</v>
      </c>
      <c r="AUG271">
        <v>4</v>
      </c>
      <c r="AUH271" t="s">
        <v>69</v>
      </c>
      <c r="AUI271" t="s">
        <v>69</v>
      </c>
      <c r="AUJ271" t="s">
        <v>69</v>
      </c>
      <c r="AUK271" t="s">
        <v>2808</v>
      </c>
      <c r="AUL271" t="s">
        <v>69</v>
      </c>
      <c r="AUM271" t="s">
        <v>69</v>
      </c>
      <c r="AUN271" t="s">
        <v>69</v>
      </c>
      <c r="AUO271" t="s">
        <v>69</v>
      </c>
      <c r="AUP271" t="s">
        <v>69</v>
      </c>
      <c r="AUQ271" t="s">
        <v>69</v>
      </c>
      <c r="AUS271" t="s">
        <v>69</v>
      </c>
      <c r="AUT271" t="s">
        <v>6618</v>
      </c>
      <c r="AUU271" t="s">
        <v>69</v>
      </c>
      <c r="AUV271" t="s">
        <v>69</v>
      </c>
      <c r="AUW271" t="s">
        <v>69</v>
      </c>
      <c r="AUX271" t="s">
        <v>69</v>
      </c>
      <c r="AUY271" t="s">
        <v>69</v>
      </c>
      <c r="AUZ271" t="s">
        <v>69</v>
      </c>
      <c r="AVA271" t="s">
        <v>69</v>
      </c>
      <c r="AVC271" t="s">
        <v>2808</v>
      </c>
      <c r="AVE271" t="s">
        <v>274</v>
      </c>
      <c r="AVG271">
        <v>99</v>
      </c>
      <c r="AVH271" t="s">
        <v>69</v>
      </c>
      <c r="AVI271" t="s">
        <v>69</v>
      </c>
      <c r="AVJ271" t="s">
        <v>69</v>
      </c>
      <c r="AVK271" t="s">
        <v>69</v>
      </c>
      <c r="AVL271" t="s">
        <v>2808</v>
      </c>
      <c r="AVM271" t="s">
        <v>7304</v>
      </c>
      <c r="AVN271" t="s">
        <v>69</v>
      </c>
      <c r="BJZ271" t="s">
        <v>6755</v>
      </c>
      <c r="BKB271" t="s">
        <v>2808</v>
      </c>
      <c r="BKC271" t="s">
        <v>2808</v>
      </c>
      <c r="BKD271" t="s">
        <v>2808</v>
      </c>
      <c r="BKE271" t="s">
        <v>2808</v>
      </c>
      <c r="BKF271" t="s">
        <v>2808</v>
      </c>
      <c r="BKG271" t="s">
        <v>69</v>
      </c>
      <c r="BKH271" t="s">
        <v>69</v>
      </c>
      <c r="BKI271" t="s">
        <v>69</v>
      </c>
      <c r="BKJ271">
        <v>78</v>
      </c>
      <c r="BKK271">
        <v>110</v>
      </c>
      <c r="BKL271">
        <v>70</v>
      </c>
      <c r="BKM271">
        <v>22</v>
      </c>
      <c r="BKN271">
        <v>36.299999999999997</v>
      </c>
      <c r="BKR271" t="s">
        <v>7303</v>
      </c>
      <c r="BKS271" t="s">
        <v>7303</v>
      </c>
      <c r="BKT271" t="s">
        <v>7303</v>
      </c>
      <c r="BKU271" t="s">
        <v>7303</v>
      </c>
      <c r="BKV271" t="s">
        <v>7303</v>
      </c>
      <c r="BKZ271" s="29">
        <v>0.21527777777777779</v>
      </c>
      <c r="BLA271" s="29">
        <v>0.21527777777777779</v>
      </c>
      <c r="BLB271" s="29">
        <v>0.21527777777777779</v>
      </c>
      <c r="BLC271" s="29">
        <v>0.21527777777777779</v>
      </c>
      <c r="BLD271" s="29">
        <v>0.21527777777777779</v>
      </c>
      <c r="BLK271" t="s">
        <v>69</v>
      </c>
      <c r="BLL271" t="s">
        <v>69</v>
      </c>
      <c r="BLM271" t="s">
        <v>69</v>
      </c>
      <c r="BLN271" t="s">
        <v>69</v>
      </c>
      <c r="BLO271" t="s">
        <v>69</v>
      </c>
      <c r="BLP271" t="s">
        <v>69</v>
      </c>
      <c r="BLQ271" t="s">
        <v>69</v>
      </c>
      <c r="BLR271" t="s">
        <v>69</v>
      </c>
      <c r="BMU271" t="s">
        <v>69</v>
      </c>
      <c r="BMV271" t="s">
        <v>69</v>
      </c>
      <c r="BMW271" t="s">
        <v>69</v>
      </c>
      <c r="BMX271" t="s">
        <v>69</v>
      </c>
      <c r="BMY271" t="s">
        <v>69</v>
      </c>
      <c r="BMZ271" t="s">
        <v>69</v>
      </c>
      <c r="CGX271" t="s">
        <v>6597</v>
      </c>
      <c r="CGY271">
        <v>6</v>
      </c>
      <c r="CGZ271" t="s">
        <v>6598</v>
      </c>
      <c r="CHA271">
        <v>5044135</v>
      </c>
    </row>
    <row r="272" spans="1:9 1113:2031 2052:2237" x14ac:dyDescent="0.3">
      <c r="A272" t="s">
        <v>7305</v>
      </c>
      <c r="B272" t="s">
        <v>6696</v>
      </c>
      <c r="C272">
        <v>0</v>
      </c>
      <c r="E272" t="s">
        <v>6813</v>
      </c>
      <c r="F272" t="s">
        <v>7283</v>
      </c>
      <c r="G272" t="s">
        <v>6591</v>
      </c>
      <c r="H272" t="s">
        <v>7287</v>
      </c>
      <c r="I272" t="s">
        <v>5080</v>
      </c>
      <c r="APU272" t="s">
        <v>6593</v>
      </c>
      <c r="APV272" t="s">
        <v>6601</v>
      </c>
      <c r="APW272" t="s">
        <v>69</v>
      </c>
      <c r="APX272" t="s">
        <v>2808</v>
      </c>
      <c r="APY272" t="s">
        <v>69</v>
      </c>
      <c r="APZ272" t="s">
        <v>69</v>
      </c>
      <c r="AQA272" t="s">
        <v>69</v>
      </c>
      <c r="AQB272">
        <v>17</v>
      </c>
      <c r="AQC272" t="s">
        <v>22</v>
      </c>
      <c r="AQD272" t="s">
        <v>22</v>
      </c>
      <c r="AQE272" t="s">
        <v>22</v>
      </c>
      <c r="ATA272" t="s">
        <v>21</v>
      </c>
      <c r="ATB272" t="s">
        <v>7306</v>
      </c>
      <c r="ATC272" t="s">
        <v>27</v>
      </c>
      <c r="ATD272" s="29">
        <v>0.27083333333333331</v>
      </c>
      <c r="ATE272" t="s">
        <v>22</v>
      </c>
      <c r="ATG272" t="s">
        <v>6595</v>
      </c>
      <c r="ATH272" t="s">
        <v>69</v>
      </c>
      <c r="ATI272" t="s">
        <v>69</v>
      </c>
      <c r="ATJ272" t="s">
        <v>69</v>
      </c>
      <c r="ATK272" t="s">
        <v>69</v>
      </c>
      <c r="ATL272" t="s">
        <v>2808</v>
      </c>
      <c r="ATM272" t="s">
        <v>69</v>
      </c>
      <c r="AUG272">
        <v>8</v>
      </c>
      <c r="AUH272" t="s">
        <v>69</v>
      </c>
      <c r="AUI272" t="s">
        <v>69</v>
      </c>
      <c r="AUJ272" t="s">
        <v>69</v>
      </c>
      <c r="AUK272" t="s">
        <v>69</v>
      </c>
      <c r="AUL272" t="s">
        <v>69</v>
      </c>
      <c r="AUM272" t="s">
        <v>69</v>
      </c>
      <c r="AUN272" t="s">
        <v>69</v>
      </c>
      <c r="AUO272" t="s">
        <v>2808</v>
      </c>
      <c r="AUP272" t="s">
        <v>69</v>
      </c>
      <c r="AUQ272" t="s">
        <v>69</v>
      </c>
      <c r="AUS272" t="s">
        <v>69</v>
      </c>
      <c r="AUT272" t="s">
        <v>6618</v>
      </c>
      <c r="AUU272" t="s">
        <v>69</v>
      </c>
      <c r="AUV272" t="s">
        <v>69</v>
      </c>
      <c r="AUW272" t="s">
        <v>69</v>
      </c>
      <c r="AUX272" t="s">
        <v>69</v>
      </c>
      <c r="AUY272" t="s">
        <v>69</v>
      </c>
      <c r="AUZ272" t="s">
        <v>69</v>
      </c>
      <c r="AVA272" t="s">
        <v>69</v>
      </c>
      <c r="AVC272" t="s">
        <v>2808</v>
      </c>
      <c r="AVE272" t="s">
        <v>273</v>
      </c>
      <c r="AVO272" t="s">
        <v>22</v>
      </c>
      <c r="AVQ272" t="s">
        <v>22</v>
      </c>
      <c r="BJZ272" t="s">
        <v>6711</v>
      </c>
      <c r="BKB272" t="s">
        <v>2808</v>
      </c>
      <c r="BKC272" t="s">
        <v>2808</v>
      </c>
      <c r="BKD272" t="s">
        <v>2808</v>
      </c>
      <c r="BKE272" t="s">
        <v>2808</v>
      </c>
      <c r="BKF272" t="s">
        <v>69</v>
      </c>
      <c r="BKG272" t="s">
        <v>69</v>
      </c>
      <c r="BKH272" t="s">
        <v>69</v>
      </c>
      <c r="BKI272" t="s">
        <v>69</v>
      </c>
      <c r="BKJ272">
        <v>92</v>
      </c>
      <c r="BKK272">
        <v>116</v>
      </c>
      <c r="BKL272">
        <v>72</v>
      </c>
      <c r="BKM272">
        <v>20</v>
      </c>
      <c r="BKN272">
        <v>36.5</v>
      </c>
      <c r="BKR272" t="s">
        <v>7306</v>
      </c>
      <c r="BKS272" t="s">
        <v>7306</v>
      </c>
      <c r="BKT272" t="s">
        <v>7306</v>
      </c>
      <c r="BKU272" t="s">
        <v>7306</v>
      </c>
      <c r="BKZ272" s="29">
        <v>0.27083333333333331</v>
      </c>
      <c r="BLA272" s="29">
        <v>0.27083333333333331</v>
      </c>
      <c r="BLB272" s="29">
        <v>0.27083333333333331</v>
      </c>
      <c r="BLC272" s="29">
        <v>0.27083333333333331</v>
      </c>
      <c r="BLK272" t="s">
        <v>69</v>
      </c>
      <c r="BLL272" t="s">
        <v>69</v>
      </c>
      <c r="BLM272" t="s">
        <v>69</v>
      </c>
      <c r="BLN272" t="s">
        <v>69</v>
      </c>
      <c r="BLO272" t="s">
        <v>69</v>
      </c>
      <c r="BLP272" t="s">
        <v>69</v>
      </c>
      <c r="BLQ272" t="s">
        <v>69</v>
      </c>
      <c r="BLR272" t="s">
        <v>69</v>
      </c>
      <c r="BMR272" t="s">
        <v>7293</v>
      </c>
      <c r="BMU272" t="s">
        <v>2808</v>
      </c>
      <c r="BMV272" t="s">
        <v>69</v>
      </c>
      <c r="BMW272" t="s">
        <v>69</v>
      </c>
      <c r="BMX272" t="s">
        <v>2808</v>
      </c>
      <c r="BMY272" t="s">
        <v>69</v>
      </c>
      <c r="BMZ272" t="s">
        <v>69</v>
      </c>
      <c r="BNA272">
        <v>5</v>
      </c>
      <c r="BND272" t="s">
        <v>7307</v>
      </c>
      <c r="BNG272" s="30">
        <v>41251</v>
      </c>
      <c r="BNJ272" s="30">
        <v>41251</v>
      </c>
      <c r="BNM272" s="29">
        <v>0.93055555555555547</v>
      </c>
      <c r="BNP272" s="29">
        <v>0.93055555555555547</v>
      </c>
      <c r="CGX272" t="s">
        <v>6597</v>
      </c>
      <c r="CGY272">
        <v>8</v>
      </c>
      <c r="CGZ272" t="s">
        <v>6598</v>
      </c>
      <c r="CHA272">
        <v>5044135</v>
      </c>
    </row>
    <row r="273" spans="1:9 1113:1734 2234:2237" x14ac:dyDescent="0.3">
      <c r="A273" t="s">
        <v>7308</v>
      </c>
      <c r="B273" t="s">
        <v>6696</v>
      </c>
      <c r="C273">
        <v>0</v>
      </c>
      <c r="E273" t="s">
        <v>6813</v>
      </c>
      <c r="F273" t="s">
        <v>7283</v>
      </c>
      <c r="G273" t="s">
        <v>6591</v>
      </c>
      <c r="H273" t="s">
        <v>7239</v>
      </c>
      <c r="I273" t="s">
        <v>5080</v>
      </c>
      <c r="APU273" t="s">
        <v>6593</v>
      </c>
      <c r="APV273" t="s">
        <v>6601</v>
      </c>
      <c r="APW273" t="s">
        <v>69</v>
      </c>
      <c r="APX273" t="s">
        <v>2808</v>
      </c>
      <c r="APY273" t="s">
        <v>69</v>
      </c>
      <c r="APZ273" t="s">
        <v>69</v>
      </c>
      <c r="AQA273" t="s">
        <v>69</v>
      </c>
      <c r="AQB273">
        <v>24</v>
      </c>
      <c r="AQC273" t="s">
        <v>22</v>
      </c>
      <c r="AQD273" t="s">
        <v>22</v>
      </c>
      <c r="AQE273" t="s">
        <v>22</v>
      </c>
      <c r="ATA273" t="s">
        <v>21</v>
      </c>
      <c r="ATB273" t="s">
        <v>7281</v>
      </c>
      <c r="ATC273" t="s">
        <v>22</v>
      </c>
      <c r="ATE273" t="s">
        <v>254</v>
      </c>
      <c r="ATF273">
        <v>8</v>
      </c>
      <c r="ATG273" t="s">
        <v>6595</v>
      </c>
      <c r="ATH273" t="s">
        <v>69</v>
      </c>
      <c r="ATI273" t="s">
        <v>69</v>
      </c>
      <c r="ATJ273" t="s">
        <v>69</v>
      </c>
      <c r="ATK273" t="s">
        <v>69</v>
      </c>
      <c r="ATL273" t="s">
        <v>2808</v>
      </c>
      <c r="ATM273" t="s">
        <v>69</v>
      </c>
      <c r="AUG273">
        <v>1</v>
      </c>
      <c r="AUH273" t="s">
        <v>2808</v>
      </c>
      <c r="AUI273" t="s">
        <v>69</v>
      </c>
      <c r="AUJ273" t="s">
        <v>69</v>
      </c>
      <c r="AUK273" t="s">
        <v>69</v>
      </c>
      <c r="AUL273" t="s">
        <v>69</v>
      </c>
      <c r="AUM273" t="s">
        <v>69</v>
      </c>
      <c r="AUN273" t="s">
        <v>69</v>
      </c>
      <c r="AUO273" t="s">
        <v>69</v>
      </c>
      <c r="AUP273" t="s">
        <v>69</v>
      </c>
      <c r="AUQ273" t="s">
        <v>69</v>
      </c>
      <c r="AUS273" t="s">
        <v>69</v>
      </c>
      <c r="AUT273">
        <v>1</v>
      </c>
      <c r="AUU273" t="s">
        <v>2808</v>
      </c>
      <c r="AUV273" t="s">
        <v>69</v>
      </c>
      <c r="AUW273" t="s">
        <v>69</v>
      </c>
      <c r="AUX273" t="s">
        <v>69</v>
      </c>
      <c r="AUY273" t="s">
        <v>69</v>
      </c>
      <c r="AUZ273" t="s">
        <v>69</v>
      </c>
      <c r="AVA273" t="s">
        <v>69</v>
      </c>
      <c r="AVC273" t="s">
        <v>69</v>
      </c>
      <c r="AVE273" t="s">
        <v>277</v>
      </c>
      <c r="AVF273" t="s">
        <v>7309</v>
      </c>
      <c r="AVO273" t="s">
        <v>12</v>
      </c>
      <c r="AVP273" t="s">
        <v>7281</v>
      </c>
      <c r="AVQ273" t="s">
        <v>22</v>
      </c>
      <c r="BJZ273" t="s">
        <v>6755</v>
      </c>
      <c r="BKB273" t="s">
        <v>69</v>
      </c>
      <c r="BKC273" t="s">
        <v>69</v>
      </c>
      <c r="BKD273" t="s">
        <v>69</v>
      </c>
      <c r="BKE273" t="s">
        <v>69</v>
      </c>
      <c r="BKF273" t="s">
        <v>69</v>
      </c>
      <c r="BKG273" t="s">
        <v>69</v>
      </c>
      <c r="BKH273" t="s">
        <v>69</v>
      </c>
      <c r="BKI273" t="s">
        <v>69</v>
      </c>
      <c r="BKK273">
        <v>80</v>
      </c>
      <c r="BKL273">
        <v>60</v>
      </c>
      <c r="BKM273">
        <v>21</v>
      </c>
      <c r="BKN273">
        <v>37</v>
      </c>
      <c r="BKR273" t="s">
        <v>7281</v>
      </c>
      <c r="BKS273" t="s">
        <v>7281</v>
      </c>
      <c r="BKT273" t="s">
        <v>7281</v>
      </c>
      <c r="BKU273" t="s">
        <v>7281</v>
      </c>
      <c r="BKV273" t="s">
        <v>7281</v>
      </c>
      <c r="BLK273" t="s">
        <v>69</v>
      </c>
      <c r="BLL273" t="s">
        <v>69</v>
      </c>
      <c r="BLM273" t="s">
        <v>69</v>
      </c>
      <c r="BLN273" t="s">
        <v>69</v>
      </c>
      <c r="BLO273" t="s">
        <v>69</v>
      </c>
      <c r="BLP273" t="s">
        <v>69</v>
      </c>
      <c r="BLQ273" t="s">
        <v>69</v>
      </c>
      <c r="BLR273" t="s">
        <v>69</v>
      </c>
      <c r="BMU273" t="s">
        <v>69</v>
      </c>
      <c r="BMV273" t="s">
        <v>69</v>
      </c>
      <c r="BMW273" t="s">
        <v>69</v>
      </c>
      <c r="BMX273" t="s">
        <v>69</v>
      </c>
      <c r="BMY273" t="s">
        <v>69</v>
      </c>
      <c r="BMZ273" t="s">
        <v>69</v>
      </c>
      <c r="CGX273" t="s">
        <v>6597</v>
      </c>
      <c r="CGY273">
        <v>9</v>
      </c>
      <c r="CGZ273" t="s">
        <v>6598</v>
      </c>
      <c r="CHA273">
        <v>5044135</v>
      </c>
    </row>
    <row r="274" spans="1:9 1113:1734 2234:2237" x14ac:dyDescent="0.3">
      <c r="A274" t="s">
        <v>7310</v>
      </c>
      <c r="B274" t="s">
        <v>6696</v>
      </c>
      <c r="C274">
        <v>0</v>
      </c>
      <c r="E274" t="s">
        <v>6813</v>
      </c>
      <c r="F274" t="s">
        <v>7283</v>
      </c>
      <c r="G274" t="s">
        <v>6591</v>
      </c>
      <c r="H274" t="s">
        <v>7287</v>
      </c>
      <c r="I274" t="s">
        <v>5080</v>
      </c>
      <c r="APU274" t="s">
        <v>6593</v>
      </c>
      <c r="APV274" t="s">
        <v>6601</v>
      </c>
      <c r="APW274" t="s">
        <v>69</v>
      </c>
      <c r="APX274" t="s">
        <v>2808</v>
      </c>
      <c r="APY274" t="s">
        <v>69</v>
      </c>
      <c r="APZ274" t="s">
        <v>69</v>
      </c>
      <c r="AQA274" t="s">
        <v>69</v>
      </c>
      <c r="AQB274">
        <v>23</v>
      </c>
      <c r="AQC274" t="s">
        <v>22</v>
      </c>
      <c r="AQD274" t="s">
        <v>22</v>
      </c>
      <c r="AQE274" t="s">
        <v>22</v>
      </c>
      <c r="ATA274" t="s">
        <v>21</v>
      </c>
      <c r="ATB274" t="s">
        <v>7311</v>
      </c>
      <c r="ATC274" t="s">
        <v>27</v>
      </c>
      <c r="ATD274" s="29">
        <v>0.4375</v>
      </c>
      <c r="ATE274" t="s">
        <v>254</v>
      </c>
      <c r="ATF274">
        <v>27</v>
      </c>
      <c r="ATG274" t="s">
        <v>6595</v>
      </c>
      <c r="ATH274" t="s">
        <v>69</v>
      </c>
      <c r="ATI274" t="s">
        <v>69</v>
      </c>
      <c r="ATJ274" t="s">
        <v>69</v>
      </c>
      <c r="ATK274" t="s">
        <v>69</v>
      </c>
      <c r="ATL274" t="s">
        <v>2808</v>
      </c>
      <c r="ATM274" t="s">
        <v>69</v>
      </c>
      <c r="AUG274" t="s">
        <v>6618</v>
      </c>
      <c r="AUH274" t="s">
        <v>69</v>
      </c>
      <c r="AUI274" t="s">
        <v>69</v>
      </c>
      <c r="AUJ274" t="s">
        <v>69</v>
      </c>
      <c r="AUK274" t="s">
        <v>69</v>
      </c>
      <c r="AUL274" t="s">
        <v>69</v>
      </c>
      <c r="AUM274" t="s">
        <v>69</v>
      </c>
      <c r="AUN274" t="s">
        <v>69</v>
      </c>
      <c r="AUO274" t="s">
        <v>69</v>
      </c>
      <c r="AUP274" t="s">
        <v>69</v>
      </c>
      <c r="AUQ274" t="s">
        <v>69</v>
      </c>
      <c r="AUS274" t="s">
        <v>2808</v>
      </c>
      <c r="AUT274" t="s">
        <v>6618</v>
      </c>
      <c r="AUU274" t="s">
        <v>69</v>
      </c>
      <c r="AUV274" t="s">
        <v>69</v>
      </c>
      <c r="AUW274" t="s">
        <v>69</v>
      </c>
      <c r="AUX274" t="s">
        <v>69</v>
      </c>
      <c r="AUY274" t="s">
        <v>69</v>
      </c>
      <c r="AUZ274" t="s">
        <v>69</v>
      </c>
      <c r="AVA274" t="s">
        <v>69</v>
      </c>
      <c r="AVC274" t="s">
        <v>2808</v>
      </c>
      <c r="AVE274" t="s">
        <v>276</v>
      </c>
      <c r="BJZ274" t="s">
        <v>6711</v>
      </c>
      <c r="BKB274" t="s">
        <v>2808</v>
      </c>
      <c r="BKC274" t="s">
        <v>2808</v>
      </c>
      <c r="BKD274" t="s">
        <v>69</v>
      </c>
      <c r="BKE274" t="s">
        <v>69</v>
      </c>
      <c r="BKF274" t="s">
        <v>69</v>
      </c>
      <c r="BKG274" t="s">
        <v>69</v>
      </c>
      <c r="BKH274" t="s">
        <v>69</v>
      </c>
      <c r="BKI274" t="s">
        <v>69</v>
      </c>
      <c r="BKJ274">
        <v>60</v>
      </c>
      <c r="BKK274">
        <v>90</v>
      </c>
      <c r="BKL274">
        <v>80</v>
      </c>
      <c r="BKM274">
        <v>20</v>
      </c>
      <c r="BKN274">
        <v>38</v>
      </c>
      <c r="BKR274" t="s">
        <v>7311</v>
      </c>
      <c r="BKS274" t="s">
        <v>7311</v>
      </c>
      <c r="BKT274" t="s">
        <v>7311</v>
      </c>
      <c r="BKU274" t="s">
        <v>7311</v>
      </c>
      <c r="BKV274" t="s">
        <v>7311</v>
      </c>
      <c r="BKZ274" s="29">
        <v>0.4375</v>
      </c>
      <c r="BLA274" s="29">
        <v>0.4375</v>
      </c>
      <c r="BLB274" s="29">
        <v>0.4375</v>
      </c>
      <c r="BLC274" s="29">
        <v>0.4375</v>
      </c>
      <c r="BLD274" s="29">
        <v>0.4375</v>
      </c>
      <c r="BLK274" t="s">
        <v>69</v>
      </c>
      <c r="BLL274" t="s">
        <v>69</v>
      </c>
      <c r="BLM274" t="s">
        <v>2808</v>
      </c>
      <c r="BLN274" t="s">
        <v>2808</v>
      </c>
      <c r="BLO274" t="s">
        <v>2808</v>
      </c>
      <c r="BLP274" t="s">
        <v>69</v>
      </c>
      <c r="BLQ274" t="s">
        <v>69</v>
      </c>
      <c r="BLR274" t="s">
        <v>69</v>
      </c>
      <c r="BLU274">
        <v>248.5</v>
      </c>
      <c r="BLV274">
        <v>10.76</v>
      </c>
      <c r="BLW274">
        <v>32.51</v>
      </c>
      <c r="BMC274" t="s">
        <v>7014</v>
      </c>
      <c r="BMD274" t="s">
        <v>7014</v>
      </c>
      <c r="BME274" t="s">
        <v>7014</v>
      </c>
      <c r="BMK274" s="29">
        <v>0.59305555555555556</v>
      </c>
      <c r="BML274" s="29">
        <v>0.59305555555555556</v>
      </c>
      <c r="BMM274" s="29">
        <v>0.59305555555555556</v>
      </c>
      <c r="BMU274" t="s">
        <v>69</v>
      </c>
      <c r="BMV274" t="s">
        <v>69</v>
      </c>
      <c r="BMW274" t="s">
        <v>69</v>
      </c>
      <c r="BMX274" t="s">
        <v>69</v>
      </c>
      <c r="BMY274" t="s">
        <v>69</v>
      </c>
      <c r="BMZ274" t="s">
        <v>69</v>
      </c>
      <c r="CGX274" t="s">
        <v>6597</v>
      </c>
      <c r="CGY274">
        <v>10</v>
      </c>
      <c r="CGZ274" t="s">
        <v>6598</v>
      </c>
      <c r="CHA274">
        <v>5044135</v>
      </c>
    </row>
    <row r="275" spans="1:9 1113:1734 2234:2237" x14ac:dyDescent="0.3">
      <c r="A275" t="s">
        <v>7312</v>
      </c>
      <c r="B275" t="s">
        <v>6696</v>
      </c>
      <c r="C275">
        <v>0</v>
      </c>
      <c r="E275" t="s">
        <v>6813</v>
      </c>
      <c r="F275" t="s">
        <v>7283</v>
      </c>
      <c r="G275" t="s">
        <v>6591</v>
      </c>
      <c r="H275" t="s">
        <v>6592</v>
      </c>
      <c r="I275" t="s">
        <v>5080</v>
      </c>
      <c r="APU275" t="s">
        <v>6593</v>
      </c>
      <c r="APV275" t="s">
        <v>6601</v>
      </c>
      <c r="APW275" t="s">
        <v>69</v>
      </c>
      <c r="APX275" t="s">
        <v>2808</v>
      </c>
      <c r="APY275" t="s">
        <v>69</v>
      </c>
      <c r="APZ275" t="s">
        <v>69</v>
      </c>
      <c r="AQA275" t="s">
        <v>69</v>
      </c>
      <c r="AQB275">
        <v>22</v>
      </c>
      <c r="AQC275" t="s">
        <v>22</v>
      </c>
      <c r="AQD275" t="s">
        <v>22</v>
      </c>
      <c r="AQE275" t="s">
        <v>247</v>
      </c>
      <c r="ATA275" t="s">
        <v>21</v>
      </c>
      <c r="ATB275" s="30">
        <v>40555</v>
      </c>
      <c r="ATC275" t="s">
        <v>27</v>
      </c>
      <c r="ATD275" s="29">
        <v>0.1875</v>
      </c>
      <c r="ATE275" t="s">
        <v>22</v>
      </c>
      <c r="ATG275" t="s">
        <v>6595</v>
      </c>
      <c r="ATH275" t="s">
        <v>69</v>
      </c>
      <c r="ATI275" t="s">
        <v>69</v>
      </c>
      <c r="ATJ275" t="s">
        <v>69</v>
      </c>
      <c r="ATK275" t="s">
        <v>69</v>
      </c>
      <c r="ATL275" t="s">
        <v>2808</v>
      </c>
      <c r="ATM275" t="s">
        <v>69</v>
      </c>
      <c r="AUG275">
        <v>2</v>
      </c>
      <c r="AUH275" t="s">
        <v>69</v>
      </c>
      <c r="AUI275" t="s">
        <v>2808</v>
      </c>
      <c r="AUJ275" t="s">
        <v>69</v>
      </c>
      <c r="AUK275" t="s">
        <v>69</v>
      </c>
      <c r="AUL275" t="s">
        <v>69</v>
      </c>
      <c r="AUM275" t="s">
        <v>69</v>
      </c>
      <c r="AUN275" t="s">
        <v>69</v>
      </c>
      <c r="AUO275" t="s">
        <v>69</v>
      </c>
      <c r="AUP275" t="s">
        <v>69</v>
      </c>
      <c r="AUQ275" t="s">
        <v>69</v>
      </c>
      <c r="AUS275" t="s">
        <v>69</v>
      </c>
      <c r="AUT275">
        <v>2</v>
      </c>
      <c r="AUU275" t="s">
        <v>69</v>
      </c>
      <c r="AUV275" t="s">
        <v>2808</v>
      </c>
      <c r="AUW275" t="s">
        <v>69</v>
      </c>
      <c r="AUX275" t="s">
        <v>69</v>
      </c>
      <c r="AUY275" t="s">
        <v>69</v>
      </c>
      <c r="AUZ275" t="s">
        <v>69</v>
      </c>
      <c r="AVA275" t="s">
        <v>69</v>
      </c>
      <c r="AVC275" t="s">
        <v>69</v>
      </c>
      <c r="AVE275" t="s">
        <v>274</v>
      </c>
      <c r="AVG275">
        <v>3</v>
      </c>
      <c r="AVH275" t="s">
        <v>69</v>
      </c>
      <c r="AVI275" t="s">
        <v>69</v>
      </c>
      <c r="AVJ275" t="s">
        <v>2808</v>
      </c>
      <c r="AVK275" t="s">
        <v>69</v>
      </c>
      <c r="AVL275" t="s">
        <v>69</v>
      </c>
      <c r="AVN275" t="s">
        <v>69</v>
      </c>
      <c r="BJZ275" t="s">
        <v>6755</v>
      </c>
      <c r="BKB275" t="s">
        <v>69</v>
      </c>
      <c r="BKC275" t="s">
        <v>69</v>
      </c>
      <c r="BKD275" t="s">
        <v>69</v>
      </c>
      <c r="BKE275" t="s">
        <v>69</v>
      </c>
      <c r="BKF275" t="s">
        <v>69</v>
      </c>
      <c r="BKG275" t="s">
        <v>69</v>
      </c>
      <c r="BKH275" t="s">
        <v>69</v>
      </c>
      <c r="BKI275" t="s">
        <v>69</v>
      </c>
      <c r="BLK275" t="s">
        <v>69</v>
      </c>
      <c r="BLL275" t="s">
        <v>69</v>
      </c>
      <c r="BLM275" t="s">
        <v>69</v>
      </c>
      <c r="BLN275" t="s">
        <v>69</v>
      </c>
      <c r="BLO275" t="s">
        <v>69</v>
      </c>
      <c r="BLP275" t="s">
        <v>69</v>
      </c>
      <c r="BLQ275" t="s">
        <v>69</v>
      </c>
      <c r="BLR275" t="s">
        <v>69</v>
      </c>
      <c r="BMU275" t="s">
        <v>69</v>
      </c>
      <c r="BMV275" t="s">
        <v>69</v>
      </c>
      <c r="BMW275" t="s">
        <v>69</v>
      </c>
      <c r="BMX275" t="s">
        <v>69</v>
      </c>
      <c r="BMY275" t="s">
        <v>69</v>
      </c>
      <c r="BMZ275" t="s">
        <v>69</v>
      </c>
      <c r="CGX275" t="s">
        <v>6597</v>
      </c>
      <c r="CGY275">
        <v>11</v>
      </c>
      <c r="CGZ275" t="s">
        <v>6598</v>
      </c>
      <c r="CHA275">
        <v>5044135</v>
      </c>
    </row>
    <row r="276" spans="1:9 1113:1734 2234:2237" x14ac:dyDescent="0.3">
      <c r="A276" t="s">
        <v>7313</v>
      </c>
      <c r="B276" t="s">
        <v>6696</v>
      </c>
      <c r="C276">
        <v>0</v>
      </c>
      <c r="E276" t="s">
        <v>6813</v>
      </c>
      <c r="F276" t="s">
        <v>7283</v>
      </c>
      <c r="G276" t="s">
        <v>6591</v>
      </c>
      <c r="H276" t="s">
        <v>6697</v>
      </c>
      <c r="I276" t="s">
        <v>5080</v>
      </c>
      <c r="APU276" t="s">
        <v>6593</v>
      </c>
      <c r="APV276" t="s">
        <v>6601</v>
      </c>
      <c r="APW276" t="s">
        <v>69</v>
      </c>
      <c r="APX276" t="s">
        <v>2808</v>
      </c>
      <c r="APY276" t="s">
        <v>69</v>
      </c>
      <c r="APZ276" t="s">
        <v>69</v>
      </c>
      <c r="AQA276" t="s">
        <v>69</v>
      </c>
      <c r="AQB276">
        <v>24</v>
      </c>
      <c r="AQC276" t="s">
        <v>22</v>
      </c>
      <c r="AQD276" t="s">
        <v>22</v>
      </c>
      <c r="AQE276" t="s">
        <v>247</v>
      </c>
      <c r="ATA276" t="s">
        <v>21</v>
      </c>
      <c r="ATB276" t="s">
        <v>7314</v>
      </c>
      <c r="ATC276" t="s">
        <v>27</v>
      </c>
      <c r="ATD276" s="29">
        <v>0.98958333333333337</v>
      </c>
      <c r="ATE276" t="s">
        <v>254</v>
      </c>
      <c r="ATF276">
        <v>12</v>
      </c>
      <c r="ATG276" t="s">
        <v>6595</v>
      </c>
      <c r="ATH276" t="s">
        <v>69</v>
      </c>
      <c r="ATI276" t="s">
        <v>69</v>
      </c>
      <c r="ATJ276" t="s">
        <v>69</v>
      </c>
      <c r="ATK276" t="s">
        <v>69</v>
      </c>
      <c r="ATL276" t="s">
        <v>2808</v>
      </c>
      <c r="ATM276" t="s">
        <v>69</v>
      </c>
      <c r="AUG276">
        <v>1</v>
      </c>
      <c r="AUH276" t="s">
        <v>2808</v>
      </c>
      <c r="AUI276" t="s">
        <v>69</v>
      </c>
      <c r="AUJ276" t="s">
        <v>69</v>
      </c>
      <c r="AUK276" t="s">
        <v>69</v>
      </c>
      <c r="AUL276" t="s">
        <v>69</v>
      </c>
      <c r="AUM276" t="s">
        <v>69</v>
      </c>
      <c r="AUN276" t="s">
        <v>69</v>
      </c>
      <c r="AUO276" t="s">
        <v>69</v>
      </c>
      <c r="AUP276" t="s">
        <v>69</v>
      </c>
      <c r="AUQ276" t="s">
        <v>69</v>
      </c>
      <c r="AUS276" t="s">
        <v>69</v>
      </c>
      <c r="AUT276">
        <v>2</v>
      </c>
      <c r="AUU276" t="s">
        <v>69</v>
      </c>
      <c r="AUV276" t="s">
        <v>2808</v>
      </c>
      <c r="AUW276" t="s">
        <v>69</v>
      </c>
      <c r="AUX276" t="s">
        <v>69</v>
      </c>
      <c r="AUY276" t="s">
        <v>69</v>
      </c>
      <c r="AUZ276" t="s">
        <v>69</v>
      </c>
      <c r="AVA276" t="s">
        <v>69</v>
      </c>
      <c r="AVC276" t="s">
        <v>69</v>
      </c>
      <c r="AVE276" t="s">
        <v>275</v>
      </c>
      <c r="AVO276" t="s">
        <v>12</v>
      </c>
      <c r="AVP276" t="s">
        <v>7315</v>
      </c>
      <c r="AVQ276" t="s">
        <v>27</v>
      </c>
      <c r="AVR276" s="29">
        <v>0.25</v>
      </c>
      <c r="BJY276" t="s">
        <v>7316</v>
      </c>
      <c r="BJZ276" t="s">
        <v>6879</v>
      </c>
      <c r="BKB276" t="s">
        <v>2808</v>
      </c>
      <c r="BKC276" t="s">
        <v>2808</v>
      </c>
      <c r="BKD276" t="s">
        <v>2808</v>
      </c>
      <c r="BKE276" t="s">
        <v>2808</v>
      </c>
      <c r="BKF276" t="s">
        <v>2808</v>
      </c>
      <c r="BKG276" t="s">
        <v>2808</v>
      </c>
      <c r="BKH276" t="s">
        <v>69</v>
      </c>
      <c r="BKI276" t="s">
        <v>69</v>
      </c>
      <c r="BKJ276">
        <v>90</v>
      </c>
      <c r="BKK276">
        <v>90</v>
      </c>
      <c r="BKL276">
        <v>60</v>
      </c>
      <c r="BKM276">
        <v>28</v>
      </c>
      <c r="BKN276">
        <v>36.799999999999997</v>
      </c>
      <c r="BKO276" t="s">
        <v>7317</v>
      </c>
      <c r="BKR276" t="s">
        <v>7314</v>
      </c>
      <c r="BKS276" t="s">
        <v>7314</v>
      </c>
      <c r="BKT276" t="s">
        <v>7314</v>
      </c>
      <c r="BKU276" t="s">
        <v>7314</v>
      </c>
      <c r="BKV276" t="s">
        <v>7314</v>
      </c>
      <c r="BKW276" t="s">
        <v>7314</v>
      </c>
      <c r="BKZ276" s="29">
        <v>0.98958333333333337</v>
      </c>
      <c r="BLA276" s="29">
        <v>0.98958333333333337</v>
      </c>
      <c r="BLB276" s="29">
        <v>0.98958333333333337</v>
      </c>
      <c r="BLC276" s="29">
        <v>0.98958333333333337</v>
      </c>
      <c r="BLD276" s="29">
        <v>0.98958333333333337</v>
      </c>
      <c r="BLE276" s="29">
        <v>0.98958333333333337</v>
      </c>
      <c r="BLK276" t="s">
        <v>69</v>
      </c>
      <c r="BLL276" t="s">
        <v>69</v>
      </c>
      <c r="BLM276" t="s">
        <v>69</v>
      </c>
      <c r="BLN276" t="s">
        <v>69</v>
      </c>
      <c r="BLO276" t="s">
        <v>69</v>
      </c>
      <c r="BLP276" t="s">
        <v>69</v>
      </c>
      <c r="BLQ276" t="s">
        <v>69</v>
      </c>
      <c r="BLR276" t="s">
        <v>69</v>
      </c>
      <c r="BMU276" t="s">
        <v>2808</v>
      </c>
      <c r="BMV276" t="s">
        <v>69</v>
      </c>
      <c r="BMW276" t="s">
        <v>69</v>
      </c>
      <c r="BMX276" t="s">
        <v>69</v>
      </c>
      <c r="BMY276" t="s">
        <v>69</v>
      </c>
      <c r="BMZ276" t="s">
        <v>69</v>
      </c>
      <c r="BNA276">
        <v>20</v>
      </c>
      <c r="BNG276" t="s">
        <v>7314</v>
      </c>
      <c r="BNM276" s="29">
        <v>0.98958333333333337</v>
      </c>
      <c r="CGX276" t="s">
        <v>6597</v>
      </c>
      <c r="CGY276">
        <v>12</v>
      </c>
      <c r="CGZ276" t="s">
        <v>6598</v>
      </c>
      <c r="CHA276">
        <v>5044135</v>
      </c>
    </row>
    <row r="277" spans="1:9 1113:1734 2234:2237" x14ac:dyDescent="0.3">
      <c r="A277" t="s">
        <v>7318</v>
      </c>
      <c r="B277" t="s">
        <v>6696</v>
      </c>
      <c r="C277">
        <v>0</v>
      </c>
      <c r="E277" t="s">
        <v>6813</v>
      </c>
      <c r="F277" t="s">
        <v>7283</v>
      </c>
      <c r="G277" t="s">
        <v>6591</v>
      </c>
      <c r="H277" t="s">
        <v>6592</v>
      </c>
      <c r="I277" t="s">
        <v>5080</v>
      </c>
      <c r="APU277" t="s">
        <v>6593</v>
      </c>
      <c r="APV277" t="s">
        <v>6629</v>
      </c>
      <c r="APW277" t="s">
        <v>2808</v>
      </c>
      <c r="APX277" t="s">
        <v>69</v>
      </c>
      <c r="APY277" t="s">
        <v>69</v>
      </c>
      <c r="APZ277" t="s">
        <v>69</v>
      </c>
      <c r="AQA277" t="s">
        <v>69</v>
      </c>
      <c r="AQB277">
        <v>18</v>
      </c>
      <c r="AQC277" t="s">
        <v>22</v>
      </c>
      <c r="AQD277" t="s">
        <v>22</v>
      </c>
      <c r="AQE277" t="s">
        <v>247</v>
      </c>
      <c r="AQG277" t="s">
        <v>22</v>
      </c>
      <c r="AQI277" t="s">
        <v>22</v>
      </c>
      <c r="AQK277" t="s">
        <v>6618</v>
      </c>
      <c r="AQL277" t="s">
        <v>69</v>
      </c>
      <c r="AQM277" t="s">
        <v>69</v>
      </c>
      <c r="AQN277" t="s">
        <v>69</v>
      </c>
      <c r="AQO277" t="s">
        <v>69</v>
      </c>
      <c r="AQP277" t="s">
        <v>69</v>
      </c>
      <c r="AQQ277" t="s">
        <v>2808</v>
      </c>
      <c r="ARK277">
        <v>995</v>
      </c>
      <c r="ARL277" t="s">
        <v>69</v>
      </c>
      <c r="ARM277" t="s">
        <v>69</v>
      </c>
      <c r="ARN277" t="s">
        <v>69</v>
      </c>
      <c r="ARO277" t="s">
        <v>69</v>
      </c>
      <c r="ARP277" t="s">
        <v>69</v>
      </c>
      <c r="ARQ277" t="s">
        <v>69</v>
      </c>
      <c r="ARR277" t="s">
        <v>69</v>
      </c>
      <c r="ARS277" t="s">
        <v>69</v>
      </c>
      <c r="ART277" t="s">
        <v>2808</v>
      </c>
      <c r="ARU277" t="s">
        <v>6721</v>
      </c>
      <c r="ARV277" t="s">
        <v>69</v>
      </c>
      <c r="ARW277" t="s">
        <v>6618</v>
      </c>
      <c r="ARX277" t="s">
        <v>69</v>
      </c>
      <c r="ARY277" t="s">
        <v>69</v>
      </c>
      <c r="ARZ277" t="s">
        <v>69</v>
      </c>
      <c r="ASA277" t="s">
        <v>69</v>
      </c>
      <c r="ASB277" t="s">
        <v>69</v>
      </c>
      <c r="ASC277" t="s">
        <v>69</v>
      </c>
      <c r="ASD277" t="s">
        <v>69</v>
      </c>
      <c r="ASE277" t="s">
        <v>69</v>
      </c>
      <c r="ASG277" t="s">
        <v>2808</v>
      </c>
      <c r="ASI277" t="s">
        <v>274</v>
      </c>
      <c r="ASK277" t="s">
        <v>6618</v>
      </c>
      <c r="ASL277" t="s">
        <v>69</v>
      </c>
      <c r="ASM277" t="s">
        <v>69</v>
      </c>
      <c r="ASN277" t="s">
        <v>69</v>
      </c>
      <c r="ASO277" t="s">
        <v>69</v>
      </c>
      <c r="ASP277" t="s">
        <v>69</v>
      </c>
      <c r="ASR277" t="s">
        <v>2808</v>
      </c>
      <c r="BEF277" t="s">
        <v>69</v>
      </c>
      <c r="BEG277" t="s">
        <v>69</v>
      </c>
      <c r="BEH277" t="s">
        <v>69</v>
      </c>
      <c r="BEI277" t="s">
        <v>69</v>
      </c>
      <c r="BEJ277" t="s">
        <v>69</v>
      </c>
      <c r="BEK277" t="s">
        <v>69</v>
      </c>
      <c r="BEL277" t="s">
        <v>69</v>
      </c>
      <c r="BEM277" t="s">
        <v>69</v>
      </c>
      <c r="BFR277" t="s">
        <v>69</v>
      </c>
      <c r="BFS277" t="s">
        <v>69</v>
      </c>
      <c r="BFT277" t="s">
        <v>69</v>
      </c>
      <c r="BFU277" t="s">
        <v>69</v>
      </c>
      <c r="BFV277" t="s">
        <v>69</v>
      </c>
      <c r="BFW277" t="s">
        <v>69</v>
      </c>
      <c r="BFX277" t="s">
        <v>69</v>
      </c>
      <c r="BFY277" t="s">
        <v>69</v>
      </c>
      <c r="BFZ277" t="s">
        <v>69</v>
      </c>
      <c r="BGA277" t="s">
        <v>69</v>
      </c>
      <c r="BGB277" t="s">
        <v>69</v>
      </c>
      <c r="CGX277" t="s">
        <v>6597</v>
      </c>
      <c r="CGY277">
        <v>13</v>
      </c>
      <c r="CGZ277" t="s">
        <v>6598</v>
      </c>
      <c r="CHA277">
        <v>5044135</v>
      </c>
    </row>
    <row r="278" spans="1:9 1113:1734 2234:2237" x14ac:dyDescent="0.3">
      <c r="A278" t="s">
        <v>7319</v>
      </c>
      <c r="B278" t="s">
        <v>6696</v>
      </c>
      <c r="C278">
        <v>0</v>
      </c>
      <c r="E278" t="s">
        <v>6813</v>
      </c>
      <c r="F278" t="s">
        <v>7320</v>
      </c>
      <c r="G278" t="s">
        <v>6815</v>
      </c>
      <c r="H278" t="s">
        <v>6816</v>
      </c>
      <c r="I278" t="s">
        <v>5080</v>
      </c>
      <c r="APU278" t="s">
        <v>6593</v>
      </c>
      <c r="APV278" t="s">
        <v>6601</v>
      </c>
      <c r="APW278" t="s">
        <v>69</v>
      </c>
      <c r="APX278" t="s">
        <v>2808</v>
      </c>
      <c r="APY278" t="s">
        <v>69</v>
      </c>
      <c r="APZ278" t="s">
        <v>69</v>
      </c>
      <c r="AQA278" t="s">
        <v>69</v>
      </c>
      <c r="AQB278">
        <v>35</v>
      </c>
      <c r="AQC278" t="s">
        <v>237</v>
      </c>
      <c r="AQD278" t="s">
        <v>220</v>
      </c>
      <c r="AQE278" t="s">
        <v>247</v>
      </c>
      <c r="ATA278" t="s">
        <v>21</v>
      </c>
      <c r="ATB278" s="30">
        <v>41193</v>
      </c>
      <c r="ATC278" t="s">
        <v>27</v>
      </c>
      <c r="ATD278" s="29">
        <v>0.35416666666666669</v>
      </c>
      <c r="ATE278" t="s">
        <v>22</v>
      </c>
      <c r="ATG278" t="s">
        <v>6595</v>
      </c>
      <c r="ATH278" t="s">
        <v>69</v>
      </c>
      <c r="ATI278" t="s">
        <v>69</v>
      </c>
      <c r="ATJ278" t="s">
        <v>69</v>
      </c>
      <c r="ATK278" t="s">
        <v>69</v>
      </c>
      <c r="ATL278" t="s">
        <v>2808</v>
      </c>
      <c r="ATM278" t="s">
        <v>69</v>
      </c>
      <c r="AUG278">
        <v>1</v>
      </c>
      <c r="AUH278" t="s">
        <v>2808</v>
      </c>
      <c r="AUI278" t="s">
        <v>69</v>
      </c>
      <c r="AUJ278" t="s">
        <v>69</v>
      </c>
      <c r="AUK278" t="s">
        <v>69</v>
      </c>
      <c r="AUL278" t="s">
        <v>69</v>
      </c>
      <c r="AUM278" t="s">
        <v>69</v>
      </c>
      <c r="AUN278" t="s">
        <v>69</v>
      </c>
      <c r="AUO278" t="s">
        <v>69</v>
      </c>
      <c r="AUP278" t="s">
        <v>69</v>
      </c>
      <c r="AUQ278" t="s">
        <v>69</v>
      </c>
      <c r="AUS278" t="s">
        <v>69</v>
      </c>
      <c r="AUT278">
        <v>2</v>
      </c>
      <c r="AUU278" t="s">
        <v>69</v>
      </c>
      <c r="AUV278" t="s">
        <v>2808</v>
      </c>
      <c r="AUW278" t="s">
        <v>69</v>
      </c>
      <c r="AUX278" t="s">
        <v>69</v>
      </c>
      <c r="AUY278" t="s">
        <v>69</v>
      </c>
      <c r="AUZ278" t="s">
        <v>69</v>
      </c>
      <c r="AVA278" t="s">
        <v>69</v>
      </c>
      <c r="AVC278" t="s">
        <v>69</v>
      </c>
      <c r="AVE278" t="s">
        <v>273</v>
      </c>
      <c r="AVO278" t="s">
        <v>12</v>
      </c>
      <c r="AVP278" s="30">
        <v>40858</v>
      </c>
      <c r="AVQ278" t="s">
        <v>22</v>
      </c>
      <c r="BJZ278" t="s">
        <v>6711</v>
      </c>
      <c r="BKB278" t="s">
        <v>2808</v>
      </c>
      <c r="BKC278" t="s">
        <v>2808</v>
      </c>
      <c r="BKD278" t="s">
        <v>2808</v>
      </c>
      <c r="BKE278" t="s">
        <v>2808</v>
      </c>
      <c r="BKF278" t="s">
        <v>2808</v>
      </c>
      <c r="BKG278" t="s">
        <v>69</v>
      </c>
      <c r="BKH278" t="s">
        <v>69</v>
      </c>
      <c r="BKI278" t="s">
        <v>69</v>
      </c>
      <c r="BKJ278">
        <v>64</v>
      </c>
      <c r="BKK278">
        <v>90</v>
      </c>
      <c r="BKL278">
        <v>60</v>
      </c>
      <c r="BKM278">
        <v>20</v>
      </c>
      <c r="BKN278">
        <v>36.299999999999997</v>
      </c>
      <c r="BKR278" s="30">
        <v>40827</v>
      </c>
      <c r="BKS278" s="30">
        <v>40827</v>
      </c>
      <c r="BKT278" s="30">
        <v>40827</v>
      </c>
      <c r="BKU278" s="30">
        <v>40827</v>
      </c>
      <c r="BKV278" s="30">
        <v>40827</v>
      </c>
      <c r="BKZ278" s="29">
        <v>0.35416666666666669</v>
      </c>
      <c r="BLA278" s="29">
        <v>0.35416666666666669</v>
      </c>
      <c r="BLB278" s="29">
        <v>0.35416666666666669</v>
      </c>
      <c r="BLC278" s="29">
        <v>0.35416666666666669</v>
      </c>
      <c r="BLD278" s="29">
        <v>0.35416666666666669</v>
      </c>
      <c r="BLK278" t="s">
        <v>69</v>
      </c>
      <c r="BLL278" t="s">
        <v>69</v>
      </c>
      <c r="BLM278" t="s">
        <v>69</v>
      </c>
      <c r="BLN278" t="s">
        <v>69</v>
      </c>
      <c r="BLO278" t="s">
        <v>69</v>
      </c>
      <c r="BLP278" t="s">
        <v>69</v>
      </c>
      <c r="BLQ278" t="s">
        <v>69</v>
      </c>
      <c r="BLR278" t="s">
        <v>69</v>
      </c>
      <c r="BLS278">
        <v>12.7</v>
      </c>
      <c r="BLT278">
        <v>30.1</v>
      </c>
      <c r="BLU278">
        <v>329</v>
      </c>
      <c r="BLV278">
        <v>10.6</v>
      </c>
      <c r="BLW278">
        <v>34.9</v>
      </c>
      <c r="BMA278" s="30">
        <v>40827</v>
      </c>
      <c r="BMB278" s="30">
        <v>40827</v>
      </c>
      <c r="BMC278" s="30">
        <v>40827</v>
      </c>
      <c r="BMD278" s="30">
        <v>40827</v>
      </c>
      <c r="BME278" s="30">
        <v>40827</v>
      </c>
      <c r="BMI278" s="29">
        <v>0.43472222222222223</v>
      </c>
      <c r="BMJ278" s="29">
        <v>0.43472222222222223</v>
      </c>
      <c r="BMK278" s="29">
        <v>0.43472222222222223</v>
      </c>
      <c r="BML278" s="29">
        <v>0.43472222222222223</v>
      </c>
      <c r="BMM278" s="29">
        <v>0.43472222222222223</v>
      </c>
      <c r="BMR278" t="s">
        <v>6701</v>
      </c>
      <c r="BMU278" t="s">
        <v>69</v>
      </c>
      <c r="BMV278" t="s">
        <v>69</v>
      </c>
      <c r="BMW278" t="s">
        <v>69</v>
      </c>
      <c r="BMX278" t="s">
        <v>2808</v>
      </c>
      <c r="BMY278" t="s">
        <v>69</v>
      </c>
      <c r="BMZ278" t="s">
        <v>69</v>
      </c>
      <c r="BND278">
        <v>1</v>
      </c>
      <c r="BNJ278" s="30">
        <v>40827</v>
      </c>
      <c r="BNP278" s="29">
        <v>0.41666666666666669</v>
      </c>
      <c r="CGX278" t="s">
        <v>6597</v>
      </c>
      <c r="CGY278">
        <v>1</v>
      </c>
      <c r="CGZ278" t="s">
        <v>6598</v>
      </c>
      <c r="CHA278">
        <v>4803796</v>
      </c>
    </row>
    <row r="279" spans="1:9 1113:1734 2234:2237" x14ac:dyDescent="0.3">
      <c r="A279" t="s">
        <v>7321</v>
      </c>
      <c r="B279" t="s">
        <v>6696</v>
      </c>
      <c r="C279">
        <v>0</v>
      </c>
      <c r="E279" t="s">
        <v>6813</v>
      </c>
      <c r="F279" t="s">
        <v>7322</v>
      </c>
      <c r="G279" t="s">
        <v>6815</v>
      </c>
      <c r="H279" t="s">
        <v>6816</v>
      </c>
      <c r="I279" t="s">
        <v>5080</v>
      </c>
      <c r="APU279" t="s">
        <v>6593</v>
      </c>
      <c r="APV279" t="s">
        <v>6601</v>
      </c>
      <c r="APW279" t="s">
        <v>69</v>
      </c>
      <c r="APX279" t="s">
        <v>2808</v>
      </c>
      <c r="APY279" t="s">
        <v>69</v>
      </c>
      <c r="APZ279" t="s">
        <v>69</v>
      </c>
      <c r="AQA279" t="s">
        <v>69</v>
      </c>
      <c r="AQB279">
        <v>34</v>
      </c>
      <c r="AQC279" t="s">
        <v>236</v>
      </c>
      <c r="AQD279" t="s">
        <v>240</v>
      </c>
      <c r="AQE279" t="s">
        <v>246</v>
      </c>
      <c r="ATA279" t="s">
        <v>21</v>
      </c>
      <c r="ATB279" s="30">
        <v>40858</v>
      </c>
      <c r="ATC279" t="s">
        <v>27</v>
      </c>
      <c r="ATD279" s="29">
        <v>0.3611111111111111</v>
      </c>
      <c r="ATE279" t="s">
        <v>254</v>
      </c>
      <c r="ATF279">
        <v>12</v>
      </c>
      <c r="ATG279" t="s">
        <v>6595</v>
      </c>
      <c r="ATH279" t="s">
        <v>69</v>
      </c>
      <c r="ATI279" t="s">
        <v>69</v>
      </c>
      <c r="ATJ279" t="s">
        <v>69</v>
      </c>
      <c r="ATK279" t="s">
        <v>69</v>
      </c>
      <c r="ATL279" t="s">
        <v>2808</v>
      </c>
      <c r="ATM279" t="s">
        <v>69</v>
      </c>
      <c r="AUG279">
        <v>1</v>
      </c>
      <c r="AUH279" t="s">
        <v>2808</v>
      </c>
      <c r="AUI279" t="s">
        <v>69</v>
      </c>
      <c r="AUJ279" t="s">
        <v>69</v>
      </c>
      <c r="AUK279" t="s">
        <v>69</v>
      </c>
      <c r="AUL279" t="s">
        <v>69</v>
      </c>
      <c r="AUM279" t="s">
        <v>69</v>
      </c>
      <c r="AUN279" t="s">
        <v>69</v>
      </c>
      <c r="AUO279" t="s">
        <v>69</v>
      </c>
      <c r="AUP279" t="s">
        <v>69</v>
      </c>
      <c r="AUQ279" t="s">
        <v>69</v>
      </c>
      <c r="AUS279" t="s">
        <v>69</v>
      </c>
      <c r="AUT279">
        <v>2</v>
      </c>
      <c r="AUU279" t="s">
        <v>69</v>
      </c>
      <c r="AUV279" t="s">
        <v>2808</v>
      </c>
      <c r="AUW279" t="s">
        <v>69</v>
      </c>
      <c r="AUX279" t="s">
        <v>69</v>
      </c>
      <c r="AUY279" t="s">
        <v>69</v>
      </c>
      <c r="AUZ279" t="s">
        <v>69</v>
      </c>
      <c r="AVA279" t="s">
        <v>69</v>
      </c>
      <c r="AVC279" t="s">
        <v>69</v>
      </c>
      <c r="AVE279" t="s">
        <v>273</v>
      </c>
      <c r="AVO279" t="s">
        <v>12</v>
      </c>
      <c r="AVP279" s="30">
        <v>40858</v>
      </c>
      <c r="AVQ279" t="s">
        <v>22</v>
      </c>
      <c r="BJZ279" t="s">
        <v>6711</v>
      </c>
      <c r="BKB279" t="s">
        <v>2808</v>
      </c>
      <c r="BKC279" t="s">
        <v>2808</v>
      </c>
      <c r="BKD279" t="s">
        <v>2808</v>
      </c>
      <c r="BKE279" t="s">
        <v>2808</v>
      </c>
      <c r="BKF279" t="s">
        <v>2808</v>
      </c>
      <c r="BKG279" t="s">
        <v>69</v>
      </c>
      <c r="BKH279" t="s">
        <v>69</v>
      </c>
      <c r="BKI279" t="s">
        <v>69</v>
      </c>
      <c r="BKJ279">
        <v>80</v>
      </c>
      <c r="BKK279">
        <v>120</v>
      </c>
      <c r="BKL279">
        <v>80</v>
      </c>
      <c r="BKM279">
        <v>24</v>
      </c>
      <c r="BKN279">
        <v>36.4</v>
      </c>
      <c r="BKR279" s="30">
        <v>40858</v>
      </c>
      <c r="BKS279" s="30">
        <v>40858</v>
      </c>
      <c r="BKT279" s="30">
        <v>40858</v>
      </c>
      <c r="BKU279" s="30">
        <v>40858</v>
      </c>
      <c r="BKV279" s="30">
        <v>40858</v>
      </c>
      <c r="BKZ279" s="29">
        <v>0.3611111111111111</v>
      </c>
      <c r="BLA279" s="29">
        <v>0.3611111111111111</v>
      </c>
      <c r="BLB279" s="29">
        <v>0.3611111111111111</v>
      </c>
      <c r="BLC279" s="29">
        <v>0.3611111111111111</v>
      </c>
      <c r="BLD279" s="29">
        <v>0.3611111111111111</v>
      </c>
      <c r="BLK279" t="s">
        <v>2808</v>
      </c>
      <c r="BLL279" t="s">
        <v>2808</v>
      </c>
      <c r="BLM279" t="s">
        <v>69</v>
      </c>
      <c r="BLN279" t="s">
        <v>69</v>
      </c>
      <c r="BLO279" t="s">
        <v>69</v>
      </c>
      <c r="BLP279" t="s">
        <v>69</v>
      </c>
      <c r="BLQ279" t="s">
        <v>69</v>
      </c>
      <c r="BLR279" t="s">
        <v>69</v>
      </c>
      <c r="BLS279">
        <v>12.9</v>
      </c>
      <c r="BLT279">
        <v>25</v>
      </c>
      <c r="BLU279">
        <v>254</v>
      </c>
      <c r="BLV279">
        <v>13.9</v>
      </c>
      <c r="BLW279">
        <v>44.6</v>
      </c>
      <c r="BMA279" s="30">
        <v>40858</v>
      </c>
      <c r="BMB279" s="30">
        <v>40858</v>
      </c>
      <c r="BMC279" s="30">
        <v>40858</v>
      </c>
      <c r="BMD279" s="30">
        <v>40858</v>
      </c>
      <c r="BME279" s="30">
        <v>40858</v>
      </c>
      <c r="BMI279" s="29">
        <v>0.46875</v>
      </c>
      <c r="BMJ279" s="29">
        <v>0.46875</v>
      </c>
      <c r="BMK279" s="29">
        <v>0.46875</v>
      </c>
      <c r="BML279" s="29">
        <v>0.46875</v>
      </c>
      <c r="BMM279" s="29">
        <v>0.46875</v>
      </c>
      <c r="BMR279" t="s">
        <v>6701</v>
      </c>
      <c r="BMS279" t="s">
        <v>6806</v>
      </c>
      <c r="BMU279" t="s">
        <v>69</v>
      </c>
      <c r="BMV279" t="s">
        <v>69</v>
      </c>
      <c r="BMW279" t="s">
        <v>69</v>
      </c>
      <c r="BMX279" t="s">
        <v>2808</v>
      </c>
      <c r="BMY279" t="s">
        <v>2808</v>
      </c>
      <c r="BMZ279" t="s">
        <v>69</v>
      </c>
      <c r="BND279" t="s">
        <v>7323</v>
      </c>
      <c r="BNE279" t="s">
        <v>7324</v>
      </c>
      <c r="BNJ279" s="30">
        <v>40858</v>
      </c>
      <c r="BNK279" s="30">
        <v>40858</v>
      </c>
      <c r="BNP279" s="29">
        <v>0.58333333333333337</v>
      </c>
      <c r="BNQ279" s="29">
        <v>0.58333333333333337</v>
      </c>
      <c r="CGX279" t="s">
        <v>6597</v>
      </c>
      <c r="CGY279">
        <v>2</v>
      </c>
      <c r="CGZ279" t="s">
        <v>6598</v>
      </c>
      <c r="CHA279">
        <v>4803796</v>
      </c>
    </row>
    <row r="280" spans="1:9 1113:1734 2234:2237" x14ac:dyDescent="0.3">
      <c r="A280" t="s">
        <v>7325</v>
      </c>
      <c r="B280" t="s">
        <v>6696</v>
      </c>
      <c r="C280">
        <v>0</v>
      </c>
      <c r="E280" t="s">
        <v>6813</v>
      </c>
      <c r="F280" t="s">
        <v>7322</v>
      </c>
      <c r="G280" t="s">
        <v>6815</v>
      </c>
      <c r="H280" t="s">
        <v>6816</v>
      </c>
      <c r="I280" t="s">
        <v>5080</v>
      </c>
      <c r="APU280" t="s">
        <v>6593</v>
      </c>
      <c r="APV280" t="s">
        <v>6601</v>
      </c>
      <c r="APW280" t="s">
        <v>69</v>
      </c>
      <c r="APX280" t="s">
        <v>2808</v>
      </c>
      <c r="APY280" t="s">
        <v>69</v>
      </c>
      <c r="APZ280" t="s">
        <v>69</v>
      </c>
      <c r="AQA280" t="s">
        <v>69</v>
      </c>
      <c r="AQB280">
        <v>33</v>
      </c>
      <c r="AQC280" t="s">
        <v>236</v>
      </c>
      <c r="AQD280" t="s">
        <v>240</v>
      </c>
      <c r="AQE280" t="s">
        <v>248</v>
      </c>
      <c r="ATA280" t="s">
        <v>21</v>
      </c>
      <c r="ATB280" t="s">
        <v>7326</v>
      </c>
      <c r="ATC280" t="s">
        <v>27</v>
      </c>
      <c r="ATD280" s="29">
        <v>0.8256944444444444</v>
      </c>
      <c r="ATE280" t="s">
        <v>22</v>
      </c>
      <c r="ATG280" t="s">
        <v>6595</v>
      </c>
      <c r="ATH280" t="s">
        <v>69</v>
      </c>
      <c r="ATI280" t="s">
        <v>69</v>
      </c>
      <c r="ATJ280" t="s">
        <v>69</v>
      </c>
      <c r="ATK280" t="s">
        <v>69</v>
      </c>
      <c r="ATL280" t="s">
        <v>2808</v>
      </c>
      <c r="ATM280" t="s">
        <v>69</v>
      </c>
      <c r="AUG280">
        <v>1</v>
      </c>
      <c r="AUH280" t="s">
        <v>2808</v>
      </c>
      <c r="AUI280" t="s">
        <v>69</v>
      </c>
      <c r="AUJ280" t="s">
        <v>69</v>
      </c>
      <c r="AUK280" t="s">
        <v>69</v>
      </c>
      <c r="AUL280" t="s">
        <v>69</v>
      </c>
      <c r="AUM280" t="s">
        <v>69</v>
      </c>
      <c r="AUN280" t="s">
        <v>69</v>
      </c>
      <c r="AUO280" t="s">
        <v>69</v>
      </c>
      <c r="AUP280" t="s">
        <v>69</v>
      </c>
      <c r="AUQ280" t="s">
        <v>69</v>
      </c>
      <c r="AUS280" t="s">
        <v>69</v>
      </c>
      <c r="AUT280">
        <v>2</v>
      </c>
      <c r="AUU280" t="s">
        <v>69</v>
      </c>
      <c r="AUV280" t="s">
        <v>2808</v>
      </c>
      <c r="AUW280" t="s">
        <v>69</v>
      </c>
      <c r="AUX280" t="s">
        <v>69</v>
      </c>
      <c r="AUY280" t="s">
        <v>69</v>
      </c>
      <c r="AUZ280" t="s">
        <v>69</v>
      </c>
      <c r="AVA280" t="s">
        <v>69</v>
      </c>
      <c r="AVC280" t="s">
        <v>69</v>
      </c>
      <c r="AVE280" t="s">
        <v>274</v>
      </c>
      <c r="AVG280" t="s">
        <v>6618</v>
      </c>
      <c r="AVH280" t="s">
        <v>69</v>
      </c>
      <c r="AVI280" t="s">
        <v>69</v>
      </c>
      <c r="AVJ280" t="s">
        <v>69</v>
      </c>
      <c r="AVK280" t="s">
        <v>69</v>
      </c>
      <c r="AVL280" t="s">
        <v>69</v>
      </c>
      <c r="AVN280" t="s">
        <v>2808</v>
      </c>
      <c r="BJZ280" t="s">
        <v>6711</v>
      </c>
      <c r="BKB280" t="s">
        <v>2808</v>
      </c>
      <c r="BKC280" t="s">
        <v>2808</v>
      </c>
      <c r="BKD280" t="s">
        <v>2808</v>
      </c>
      <c r="BKE280" t="s">
        <v>2808</v>
      </c>
      <c r="BKF280" t="s">
        <v>2808</v>
      </c>
      <c r="BKG280" t="s">
        <v>69</v>
      </c>
      <c r="BKH280" t="s">
        <v>69</v>
      </c>
      <c r="BKI280" t="s">
        <v>69</v>
      </c>
      <c r="BKJ280">
        <v>78</v>
      </c>
      <c r="BKK280">
        <v>120</v>
      </c>
      <c r="BKL280">
        <v>80</v>
      </c>
      <c r="BKM280">
        <v>20</v>
      </c>
      <c r="BKN280">
        <v>37</v>
      </c>
      <c r="BKR280" t="s">
        <v>7326</v>
      </c>
      <c r="BKS280" t="s">
        <v>7326</v>
      </c>
      <c r="BKT280" t="s">
        <v>7326</v>
      </c>
      <c r="BKU280" t="s">
        <v>7326</v>
      </c>
      <c r="BKV280" t="s">
        <v>7326</v>
      </c>
      <c r="BKZ280" s="29">
        <v>0.8256944444444444</v>
      </c>
      <c r="BLA280" s="29">
        <v>0.8256944444444444</v>
      </c>
      <c r="BLB280" s="29">
        <v>0.8256944444444444</v>
      </c>
      <c r="BLC280" s="29">
        <v>0.8256944444444444</v>
      </c>
      <c r="BLD280" s="29">
        <v>0.8256944444444444</v>
      </c>
      <c r="BLK280" t="s">
        <v>2808</v>
      </c>
      <c r="BLL280" t="s">
        <v>2808</v>
      </c>
      <c r="BLM280" t="s">
        <v>2808</v>
      </c>
      <c r="BLN280" t="s">
        <v>2808</v>
      </c>
      <c r="BLO280" t="s">
        <v>2808</v>
      </c>
      <c r="BLP280" t="s">
        <v>69</v>
      </c>
      <c r="BLQ280" t="s">
        <v>69</v>
      </c>
      <c r="BLR280" t="s">
        <v>69</v>
      </c>
      <c r="BLS280">
        <v>12.2</v>
      </c>
      <c r="BLT280">
        <v>32</v>
      </c>
      <c r="BLU280">
        <v>250.5</v>
      </c>
      <c r="BLV280">
        <v>8.77</v>
      </c>
      <c r="BLW280">
        <v>27.73</v>
      </c>
      <c r="BMA280" t="s">
        <v>7327</v>
      </c>
      <c r="BMB280" t="s">
        <v>7327</v>
      </c>
      <c r="BMC280" t="s">
        <v>7327</v>
      </c>
      <c r="BMD280" t="s">
        <v>7327</v>
      </c>
      <c r="BME280" t="s">
        <v>7327</v>
      </c>
      <c r="BMI280" s="29">
        <v>0.48749999999999999</v>
      </c>
      <c r="BMJ280" s="29">
        <v>0.48749999999999999</v>
      </c>
      <c r="BMK280" s="29">
        <v>0.48749999999999999</v>
      </c>
      <c r="BML280" s="29">
        <v>0.48749999999999999</v>
      </c>
      <c r="BMM280" s="29">
        <v>0.48749999999999999</v>
      </c>
      <c r="BMR280" t="s">
        <v>7098</v>
      </c>
      <c r="BMS280" t="s">
        <v>6806</v>
      </c>
      <c r="BMU280" t="s">
        <v>69</v>
      </c>
      <c r="BMV280" t="s">
        <v>69</v>
      </c>
      <c r="BMW280" t="s">
        <v>69</v>
      </c>
      <c r="BMX280" t="s">
        <v>2808</v>
      </c>
      <c r="BMY280" t="s">
        <v>2808</v>
      </c>
      <c r="BMZ280" t="s">
        <v>69</v>
      </c>
      <c r="BND280" t="s">
        <v>7328</v>
      </c>
      <c r="BNE280" t="s">
        <v>7324</v>
      </c>
      <c r="BNJ280" t="s">
        <v>7326</v>
      </c>
      <c r="BNK280" t="s">
        <v>7326</v>
      </c>
      <c r="BNP280" s="29">
        <v>0.125</v>
      </c>
      <c r="BNQ280" s="29">
        <v>0.125</v>
      </c>
      <c r="CGX280" t="s">
        <v>6597</v>
      </c>
      <c r="CGY280">
        <v>3</v>
      </c>
      <c r="CGZ280" t="s">
        <v>6598</v>
      </c>
      <c r="CHA280">
        <v>4803796</v>
      </c>
    </row>
    <row r="281" spans="1:9 1113:1734 2234:2237" x14ac:dyDescent="0.3">
      <c r="A281" t="s">
        <v>7329</v>
      </c>
      <c r="B281" t="s">
        <v>6696</v>
      </c>
      <c r="C281">
        <v>0</v>
      </c>
      <c r="E281" t="s">
        <v>6813</v>
      </c>
      <c r="F281" t="s">
        <v>7322</v>
      </c>
      <c r="G281" t="s">
        <v>6815</v>
      </c>
      <c r="H281" t="s">
        <v>6816</v>
      </c>
      <c r="I281" t="s">
        <v>5080</v>
      </c>
      <c r="APU281" t="s">
        <v>6593</v>
      </c>
      <c r="APV281" t="s">
        <v>6601</v>
      </c>
      <c r="APW281" t="s">
        <v>69</v>
      </c>
      <c r="APX281" t="s">
        <v>2808</v>
      </c>
      <c r="APY281" t="s">
        <v>69</v>
      </c>
      <c r="APZ281" t="s">
        <v>69</v>
      </c>
      <c r="AQA281" t="s">
        <v>69</v>
      </c>
      <c r="AQB281">
        <v>18</v>
      </c>
      <c r="AQC281" t="s">
        <v>236</v>
      </c>
      <c r="AQD281" t="s">
        <v>241</v>
      </c>
      <c r="AQE281" t="s">
        <v>246</v>
      </c>
      <c r="ATA281" t="s">
        <v>21</v>
      </c>
      <c r="ATB281" s="30">
        <v>41218</v>
      </c>
      <c r="ATC281" t="s">
        <v>27</v>
      </c>
      <c r="ATD281" s="29">
        <v>0.80555555555555547</v>
      </c>
      <c r="ATE281" t="s">
        <v>254</v>
      </c>
      <c r="ATF281">
        <v>8</v>
      </c>
      <c r="ATG281" t="s">
        <v>6595</v>
      </c>
      <c r="ATH281" t="s">
        <v>69</v>
      </c>
      <c r="ATI281" t="s">
        <v>69</v>
      </c>
      <c r="ATJ281" t="s">
        <v>69</v>
      </c>
      <c r="ATK281" t="s">
        <v>69</v>
      </c>
      <c r="ATL281" t="s">
        <v>2808</v>
      </c>
      <c r="ATM281" t="s">
        <v>69</v>
      </c>
      <c r="AUG281">
        <v>1</v>
      </c>
      <c r="AUH281" t="s">
        <v>2808</v>
      </c>
      <c r="AUI281" t="s">
        <v>69</v>
      </c>
      <c r="AUJ281" t="s">
        <v>69</v>
      </c>
      <c r="AUK281" t="s">
        <v>69</v>
      </c>
      <c r="AUL281" t="s">
        <v>69</v>
      </c>
      <c r="AUM281" t="s">
        <v>69</v>
      </c>
      <c r="AUN281" t="s">
        <v>69</v>
      </c>
      <c r="AUO281" t="s">
        <v>69</v>
      </c>
      <c r="AUP281" t="s">
        <v>69</v>
      </c>
      <c r="AUQ281" t="s">
        <v>69</v>
      </c>
      <c r="AUS281" t="s">
        <v>69</v>
      </c>
      <c r="AUT281">
        <v>2</v>
      </c>
      <c r="AUU281" t="s">
        <v>69</v>
      </c>
      <c r="AUV281" t="s">
        <v>2808</v>
      </c>
      <c r="AUW281" t="s">
        <v>69</v>
      </c>
      <c r="AUX281" t="s">
        <v>69</v>
      </c>
      <c r="AUY281" t="s">
        <v>69</v>
      </c>
      <c r="AUZ281" t="s">
        <v>69</v>
      </c>
      <c r="AVA281" t="s">
        <v>69</v>
      </c>
      <c r="AVC281" t="s">
        <v>69</v>
      </c>
      <c r="AVE281" t="s">
        <v>274</v>
      </c>
      <c r="AVG281">
        <v>99</v>
      </c>
      <c r="AVH281" t="s">
        <v>69</v>
      </c>
      <c r="AVI281" t="s">
        <v>69</v>
      </c>
      <c r="AVJ281" t="s">
        <v>69</v>
      </c>
      <c r="AVK281" t="s">
        <v>69</v>
      </c>
      <c r="AVL281" t="s">
        <v>2808</v>
      </c>
      <c r="AVM281" t="s">
        <v>7330</v>
      </c>
      <c r="AVN281" t="s">
        <v>69</v>
      </c>
      <c r="BJZ281" t="s">
        <v>6755</v>
      </c>
      <c r="BKB281" t="s">
        <v>2808</v>
      </c>
      <c r="BKC281" t="s">
        <v>2808</v>
      </c>
      <c r="BKD281" t="s">
        <v>2808</v>
      </c>
      <c r="BKE281" t="s">
        <v>2808</v>
      </c>
      <c r="BKF281" t="s">
        <v>2808</v>
      </c>
      <c r="BKG281" t="s">
        <v>69</v>
      </c>
      <c r="BKH281" t="s">
        <v>69</v>
      </c>
      <c r="BKI281" t="s">
        <v>69</v>
      </c>
      <c r="BKJ281">
        <v>80</v>
      </c>
      <c r="BKK281">
        <v>80</v>
      </c>
      <c r="BKL281">
        <v>40</v>
      </c>
      <c r="BKM281">
        <v>28</v>
      </c>
      <c r="BKN281">
        <v>36.5</v>
      </c>
      <c r="BKR281" s="30">
        <v>41218</v>
      </c>
      <c r="BKS281" s="30">
        <v>41218</v>
      </c>
      <c r="BKT281" s="30">
        <v>41218</v>
      </c>
      <c r="BKU281" s="30">
        <v>41218</v>
      </c>
      <c r="BKV281" s="30">
        <v>41218</v>
      </c>
      <c r="BKZ281" s="29">
        <v>0.80555555555555547</v>
      </c>
      <c r="BLA281" s="29">
        <v>0.80555555555555547</v>
      </c>
      <c r="BLB281" s="29">
        <v>0.80555555555555547</v>
      </c>
      <c r="BLC281" s="29">
        <v>0.80555555555555547</v>
      </c>
      <c r="BLD281" s="29">
        <v>0.80555555555555547</v>
      </c>
      <c r="BLK281" t="s">
        <v>69</v>
      </c>
      <c r="BLL281" t="s">
        <v>69</v>
      </c>
      <c r="BLM281" t="s">
        <v>69</v>
      </c>
      <c r="BLN281" t="s">
        <v>69</v>
      </c>
      <c r="BLO281" t="s">
        <v>69</v>
      </c>
      <c r="BLP281" t="s">
        <v>69</v>
      </c>
      <c r="BLQ281" t="s">
        <v>69</v>
      </c>
      <c r="BLR281" t="s">
        <v>69</v>
      </c>
      <c r="BLS281">
        <v>12.1</v>
      </c>
      <c r="BLT281">
        <v>28.8</v>
      </c>
      <c r="BLU281">
        <v>194</v>
      </c>
      <c r="BLV281">
        <v>14.3</v>
      </c>
      <c r="BLW281">
        <v>46</v>
      </c>
      <c r="BMA281" s="30">
        <v>41218</v>
      </c>
      <c r="BMB281" s="30">
        <v>41218</v>
      </c>
      <c r="BMC281" s="30">
        <v>41218</v>
      </c>
      <c r="BMD281" s="30">
        <v>41218</v>
      </c>
      <c r="BME281" s="30">
        <v>41218</v>
      </c>
      <c r="BMI281" s="29">
        <v>0.34513888888888888</v>
      </c>
      <c r="BMJ281" s="29">
        <v>0.34513888888888888</v>
      </c>
      <c r="BMK281" s="29">
        <v>0.34513888888888888</v>
      </c>
      <c r="BML281" s="29">
        <v>0.34513888888888888</v>
      </c>
      <c r="BMM281" s="29">
        <v>0.34513888888888888</v>
      </c>
      <c r="BMR281" t="s">
        <v>6701</v>
      </c>
      <c r="BMU281" t="s">
        <v>69</v>
      </c>
      <c r="BMV281" t="s">
        <v>69</v>
      </c>
      <c r="BMW281" t="s">
        <v>69</v>
      </c>
      <c r="BMX281" t="s">
        <v>2808</v>
      </c>
      <c r="BMY281" t="s">
        <v>69</v>
      </c>
      <c r="BMZ281" t="s">
        <v>69</v>
      </c>
      <c r="BND281" t="s">
        <v>7323</v>
      </c>
      <c r="BNJ281" s="30">
        <v>41248</v>
      </c>
      <c r="BNP281" s="29">
        <v>0.33333333333333331</v>
      </c>
      <c r="CGX281" t="s">
        <v>6597</v>
      </c>
      <c r="CGY281">
        <v>4</v>
      </c>
      <c r="CGZ281" t="s">
        <v>6598</v>
      </c>
      <c r="CHA281">
        <v>4803796</v>
      </c>
    </row>
    <row r="282" spans="1:9 1113:1734 2234:2237" x14ac:dyDescent="0.3">
      <c r="A282" t="s">
        <v>7331</v>
      </c>
      <c r="B282" t="s">
        <v>6696</v>
      </c>
      <c r="C282">
        <v>0</v>
      </c>
      <c r="E282" t="s">
        <v>6813</v>
      </c>
      <c r="F282" t="s">
        <v>7322</v>
      </c>
      <c r="G282" t="s">
        <v>6815</v>
      </c>
      <c r="H282" t="s">
        <v>6816</v>
      </c>
      <c r="I282" t="s">
        <v>5080</v>
      </c>
      <c r="APU282" t="s">
        <v>6593</v>
      </c>
      <c r="APV282" t="s">
        <v>6601</v>
      </c>
      <c r="APW282" t="s">
        <v>69</v>
      </c>
      <c r="APX282" t="s">
        <v>2808</v>
      </c>
      <c r="APY282" t="s">
        <v>69</v>
      </c>
      <c r="APZ282" t="s">
        <v>69</v>
      </c>
      <c r="AQA282" t="s">
        <v>69</v>
      </c>
      <c r="AQB282">
        <v>20</v>
      </c>
      <c r="AQC282" t="s">
        <v>236</v>
      </c>
      <c r="AQD282" t="s">
        <v>240</v>
      </c>
      <c r="AQE282" t="s">
        <v>247</v>
      </c>
      <c r="ATA282" t="s">
        <v>21</v>
      </c>
      <c r="ATB282" t="s">
        <v>7332</v>
      </c>
      <c r="ATC282" t="s">
        <v>27</v>
      </c>
      <c r="ATD282" s="29">
        <v>0.3888888888888889</v>
      </c>
      <c r="ATE282" t="s">
        <v>22</v>
      </c>
      <c r="ATG282" t="s">
        <v>6595</v>
      </c>
      <c r="ATH282" t="s">
        <v>69</v>
      </c>
      <c r="ATI282" t="s">
        <v>69</v>
      </c>
      <c r="ATJ282" t="s">
        <v>69</v>
      </c>
      <c r="ATK282" t="s">
        <v>69</v>
      </c>
      <c r="ATL282" t="s">
        <v>2808</v>
      </c>
      <c r="ATM282" t="s">
        <v>69</v>
      </c>
      <c r="AUG282">
        <v>1</v>
      </c>
      <c r="AUH282" t="s">
        <v>2808</v>
      </c>
      <c r="AUI282" t="s">
        <v>69</v>
      </c>
      <c r="AUJ282" t="s">
        <v>69</v>
      </c>
      <c r="AUK282" t="s">
        <v>69</v>
      </c>
      <c r="AUL282" t="s">
        <v>69</v>
      </c>
      <c r="AUM282" t="s">
        <v>69</v>
      </c>
      <c r="AUN282" t="s">
        <v>69</v>
      </c>
      <c r="AUO282" t="s">
        <v>69</v>
      </c>
      <c r="AUP282" t="s">
        <v>69</v>
      </c>
      <c r="AUQ282" t="s">
        <v>69</v>
      </c>
      <c r="AUS282" t="s">
        <v>69</v>
      </c>
      <c r="AUT282">
        <v>2</v>
      </c>
      <c r="AUU282" t="s">
        <v>69</v>
      </c>
      <c r="AUV282" t="s">
        <v>2808</v>
      </c>
      <c r="AUW282" t="s">
        <v>69</v>
      </c>
      <c r="AUX282" t="s">
        <v>69</v>
      </c>
      <c r="AUY282" t="s">
        <v>69</v>
      </c>
      <c r="AUZ282" t="s">
        <v>69</v>
      </c>
      <c r="AVA282" t="s">
        <v>69</v>
      </c>
      <c r="AVC282" t="s">
        <v>69</v>
      </c>
      <c r="AVE282" t="s">
        <v>273</v>
      </c>
      <c r="AVO282" t="s">
        <v>12</v>
      </c>
      <c r="AVP282" t="s">
        <v>7332</v>
      </c>
      <c r="AVQ282" t="s">
        <v>22</v>
      </c>
      <c r="BJZ282" t="s">
        <v>6711</v>
      </c>
      <c r="BKB282" t="s">
        <v>69</v>
      </c>
      <c r="BKC282" t="s">
        <v>2808</v>
      </c>
      <c r="BKD282" t="s">
        <v>2808</v>
      </c>
      <c r="BKE282" t="s">
        <v>2808</v>
      </c>
      <c r="BKF282" t="s">
        <v>2808</v>
      </c>
      <c r="BKG282" t="s">
        <v>69</v>
      </c>
      <c r="BKH282" t="s">
        <v>69</v>
      </c>
      <c r="BKI282" t="s">
        <v>69</v>
      </c>
      <c r="BKK282">
        <v>100</v>
      </c>
      <c r="BKL282">
        <v>70</v>
      </c>
      <c r="BKM282">
        <v>20</v>
      </c>
      <c r="BKN282">
        <v>36.200000000000003</v>
      </c>
      <c r="BKS282" t="s">
        <v>7332</v>
      </c>
      <c r="BKT282" t="s">
        <v>7332</v>
      </c>
      <c r="BKU282" t="s">
        <v>7332</v>
      </c>
      <c r="BKV282" t="s">
        <v>7332</v>
      </c>
      <c r="BLA282" s="29">
        <v>0.3888888888888889</v>
      </c>
      <c r="BLB282" s="29">
        <v>0.3888888888888889</v>
      </c>
      <c r="BLC282" s="29">
        <v>0.3888888888888889</v>
      </c>
      <c r="BLD282" s="29">
        <v>0.3888888888888889</v>
      </c>
      <c r="BLK282" t="s">
        <v>2808</v>
      </c>
      <c r="BLL282" t="s">
        <v>2808</v>
      </c>
      <c r="BLM282" t="s">
        <v>2808</v>
      </c>
      <c r="BLN282" t="s">
        <v>2808</v>
      </c>
      <c r="BLO282" t="s">
        <v>2808</v>
      </c>
      <c r="BLP282" t="s">
        <v>69</v>
      </c>
      <c r="BLQ282" t="s">
        <v>69</v>
      </c>
      <c r="BLR282" t="s">
        <v>69</v>
      </c>
      <c r="BLS282">
        <v>13.4</v>
      </c>
      <c r="BLT282">
        <v>24.9</v>
      </c>
      <c r="BLU282">
        <v>342</v>
      </c>
      <c r="BLV282">
        <v>14</v>
      </c>
      <c r="BLW282">
        <v>42.6</v>
      </c>
      <c r="BMA282" t="s">
        <v>7332</v>
      </c>
      <c r="BMB282" t="s">
        <v>7332</v>
      </c>
      <c r="BMC282" t="s">
        <v>7332</v>
      </c>
      <c r="BMD282" t="s">
        <v>7332</v>
      </c>
      <c r="BME282" t="s">
        <v>7332</v>
      </c>
      <c r="BMI282" s="29">
        <v>0.41666666666666669</v>
      </c>
      <c r="BMJ282" s="29">
        <v>0.41666666666666669</v>
      </c>
      <c r="BMK282" s="29">
        <v>0.41666666666666669</v>
      </c>
      <c r="BML282" s="29">
        <v>0.41666666666666669</v>
      </c>
      <c r="BMM282" s="29">
        <v>0.41666666666666669</v>
      </c>
      <c r="BMR282" t="s">
        <v>6701</v>
      </c>
      <c r="BMS282" t="s">
        <v>6715</v>
      </c>
      <c r="BMT282" t="s">
        <v>7333</v>
      </c>
      <c r="BMU282" t="s">
        <v>69</v>
      </c>
      <c r="BMV282" t="s">
        <v>69</v>
      </c>
      <c r="BMW282" t="s">
        <v>69</v>
      </c>
      <c r="BMX282" t="s">
        <v>2808</v>
      </c>
      <c r="BMY282" t="s">
        <v>2808</v>
      </c>
      <c r="BMZ282" t="s">
        <v>2808</v>
      </c>
      <c r="BND282" t="s">
        <v>7323</v>
      </c>
      <c r="BNE282">
        <v>1</v>
      </c>
      <c r="BNF282" t="s">
        <v>6799</v>
      </c>
      <c r="BNJ282" t="s">
        <v>7332</v>
      </c>
      <c r="BNK282" t="s">
        <v>7332</v>
      </c>
      <c r="BNL282" t="s">
        <v>7332</v>
      </c>
      <c r="BNP282" s="29">
        <v>0.45833333333333331</v>
      </c>
      <c r="BNQ282" s="29">
        <v>0.45833333333333331</v>
      </c>
      <c r="BNR282" s="29">
        <v>0.45833333333333331</v>
      </c>
      <c r="CGX282" t="s">
        <v>6597</v>
      </c>
      <c r="CGY282">
        <v>5</v>
      </c>
      <c r="CGZ282" t="s">
        <v>6598</v>
      </c>
      <c r="CHA282">
        <v>4803796</v>
      </c>
    </row>
    <row r="283" spans="1:9 1113:1734 2234:2237" x14ac:dyDescent="0.3">
      <c r="A283" t="s">
        <v>7334</v>
      </c>
      <c r="B283" t="s">
        <v>6696</v>
      </c>
      <c r="C283">
        <v>0</v>
      </c>
      <c r="E283" t="s">
        <v>6813</v>
      </c>
      <c r="F283" t="s">
        <v>7322</v>
      </c>
      <c r="G283" t="s">
        <v>6815</v>
      </c>
      <c r="H283" t="s">
        <v>6816</v>
      </c>
      <c r="I283" t="s">
        <v>5080</v>
      </c>
      <c r="APU283" t="s">
        <v>6593</v>
      </c>
      <c r="APV283" t="s">
        <v>6601</v>
      </c>
      <c r="APW283" t="s">
        <v>69</v>
      </c>
      <c r="APX283" t="s">
        <v>2808</v>
      </c>
      <c r="APY283" t="s">
        <v>69</v>
      </c>
      <c r="APZ283" t="s">
        <v>69</v>
      </c>
      <c r="AQA283" t="s">
        <v>69</v>
      </c>
      <c r="AQB283">
        <v>31</v>
      </c>
      <c r="AQC283" t="s">
        <v>236</v>
      </c>
      <c r="AQD283" t="s">
        <v>243</v>
      </c>
      <c r="AQE283" t="s">
        <v>246</v>
      </c>
      <c r="ATA283" t="s">
        <v>21</v>
      </c>
      <c r="ATB283" t="s">
        <v>7335</v>
      </c>
      <c r="ATC283" t="s">
        <v>27</v>
      </c>
      <c r="ATD283" s="29">
        <v>0.46527777777777773</v>
      </c>
      <c r="ATE283" t="s">
        <v>22</v>
      </c>
      <c r="ATG283" t="s">
        <v>6595</v>
      </c>
      <c r="ATH283" t="s">
        <v>69</v>
      </c>
      <c r="ATI283" t="s">
        <v>69</v>
      </c>
      <c r="ATJ283" t="s">
        <v>69</v>
      </c>
      <c r="ATK283" t="s">
        <v>69</v>
      </c>
      <c r="ATL283" t="s">
        <v>2808</v>
      </c>
      <c r="ATM283" t="s">
        <v>69</v>
      </c>
      <c r="AUG283">
        <v>1</v>
      </c>
      <c r="AUH283" t="s">
        <v>2808</v>
      </c>
      <c r="AUI283" t="s">
        <v>69</v>
      </c>
      <c r="AUJ283" t="s">
        <v>69</v>
      </c>
      <c r="AUK283" t="s">
        <v>69</v>
      </c>
      <c r="AUL283" t="s">
        <v>69</v>
      </c>
      <c r="AUM283" t="s">
        <v>69</v>
      </c>
      <c r="AUN283" t="s">
        <v>69</v>
      </c>
      <c r="AUO283" t="s">
        <v>69</v>
      </c>
      <c r="AUP283" t="s">
        <v>69</v>
      </c>
      <c r="AUQ283" t="s">
        <v>69</v>
      </c>
      <c r="AUS283" t="s">
        <v>69</v>
      </c>
      <c r="AUT283">
        <v>1</v>
      </c>
      <c r="AUU283" t="s">
        <v>2808</v>
      </c>
      <c r="AUV283" t="s">
        <v>69</v>
      </c>
      <c r="AUW283" t="s">
        <v>69</v>
      </c>
      <c r="AUX283" t="s">
        <v>69</v>
      </c>
      <c r="AUY283" t="s">
        <v>69</v>
      </c>
      <c r="AUZ283" t="s">
        <v>69</v>
      </c>
      <c r="AVA283" t="s">
        <v>69</v>
      </c>
      <c r="AVC283" t="s">
        <v>69</v>
      </c>
      <c r="AVE283" t="s">
        <v>273</v>
      </c>
      <c r="AVO283" t="s">
        <v>12</v>
      </c>
      <c r="AVP283" t="s">
        <v>7335</v>
      </c>
      <c r="AVQ283" t="s">
        <v>22</v>
      </c>
      <c r="BJZ283" t="s">
        <v>6711</v>
      </c>
      <c r="BKB283" t="s">
        <v>69</v>
      </c>
      <c r="BKC283" t="s">
        <v>69</v>
      </c>
      <c r="BKD283" t="s">
        <v>69</v>
      </c>
      <c r="BKE283" t="s">
        <v>69</v>
      </c>
      <c r="BKF283" t="s">
        <v>69</v>
      </c>
      <c r="BKG283" t="s">
        <v>69</v>
      </c>
      <c r="BKH283" t="s">
        <v>69</v>
      </c>
      <c r="BKI283" t="s">
        <v>69</v>
      </c>
      <c r="BLK283" t="s">
        <v>2808</v>
      </c>
      <c r="BLL283" t="s">
        <v>2808</v>
      </c>
      <c r="BLM283" t="s">
        <v>2808</v>
      </c>
      <c r="BLN283" t="s">
        <v>2808</v>
      </c>
      <c r="BLO283" t="s">
        <v>2808</v>
      </c>
      <c r="BLP283" t="s">
        <v>69</v>
      </c>
      <c r="BLQ283" t="s">
        <v>69</v>
      </c>
      <c r="BLR283" t="s">
        <v>69</v>
      </c>
      <c r="BLS283">
        <v>10.4</v>
      </c>
      <c r="BLT283">
        <v>25.2</v>
      </c>
      <c r="BLU283">
        <v>348</v>
      </c>
      <c r="BLV283">
        <v>13.8</v>
      </c>
      <c r="BLW283">
        <v>38.1</v>
      </c>
      <c r="BMA283" t="s">
        <v>7335</v>
      </c>
      <c r="BMB283" t="s">
        <v>7335</v>
      </c>
      <c r="BMC283" t="s">
        <v>7335</v>
      </c>
      <c r="BMD283" t="s">
        <v>7335</v>
      </c>
      <c r="BME283" t="s">
        <v>7335</v>
      </c>
      <c r="BMI283" s="29">
        <v>0.4055555555555555</v>
      </c>
      <c r="BMJ283" s="29">
        <v>0.4055555555555555</v>
      </c>
      <c r="BMK283" s="29">
        <v>0.4055555555555555</v>
      </c>
      <c r="BML283" s="29">
        <v>0.4055555555555555</v>
      </c>
      <c r="BMM283" s="29">
        <v>0.4055555555555555</v>
      </c>
      <c r="BMR283" t="s">
        <v>6701</v>
      </c>
      <c r="BMS283" t="s">
        <v>6715</v>
      </c>
      <c r="BMT283" t="s">
        <v>6806</v>
      </c>
      <c r="BMU283" t="s">
        <v>69</v>
      </c>
      <c r="BMV283" t="s">
        <v>69</v>
      </c>
      <c r="BMW283" t="s">
        <v>69</v>
      </c>
      <c r="BMX283" t="s">
        <v>2808</v>
      </c>
      <c r="BMY283" t="s">
        <v>2808</v>
      </c>
      <c r="BMZ283" t="s">
        <v>2808</v>
      </c>
      <c r="BND283" t="s">
        <v>7323</v>
      </c>
      <c r="BNE283" t="s">
        <v>7336</v>
      </c>
      <c r="BNF283" t="s">
        <v>6799</v>
      </c>
      <c r="BNJ283" t="s">
        <v>7335</v>
      </c>
      <c r="BNK283" t="s">
        <v>7335</v>
      </c>
      <c r="BNL283" t="s">
        <v>7335</v>
      </c>
      <c r="BNP283" s="29">
        <v>0.41666666666666669</v>
      </c>
      <c r="BNQ283" s="29">
        <v>0.41666666666666669</v>
      </c>
      <c r="BNR283" s="29">
        <v>0.47916666666666669</v>
      </c>
      <c r="CGX283" t="s">
        <v>6597</v>
      </c>
      <c r="CGY283">
        <v>6</v>
      </c>
      <c r="CGZ283" t="s">
        <v>6598</v>
      </c>
      <c r="CHA283">
        <v>4803796</v>
      </c>
    </row>
    <row r="284" spans="1:9 1113:1734 2234:2237" x14ac:dyDescent="0.3">
      <c r="A284" t="s">
        <v>7337</v>
      </c>
      <c r="B284" t="s">
        <v>6696</v>
      </c>
      <c r="C284">
        <v>0</v>
      </c>
      <c r="E284" t="s">
        <v>6813</v>
      </c>
      <c r="F284" t="s">
        <v>7322</v>
      </c>
      <c r="G284" t="s">
        <v>6815</v>
      </c>
      <c r="H284" t="s">
        <v>6816</v>
      </c>
      <c r="I284" t="s">
        <v>5080</v>
      </c>
      <c r="APU284" t="s">
        <v>6593</v>
      </c>
      <c r="APV284" t="s">
        <v>6601</v>
      </c>
      <c r="APW284" t="s">
        <v>69</v>
      </c>
      <c r="APX284" t="s">
        <v>2808</v>
      </c>
      <c r="APY284" t="s">
        <v>69</v>
      </c>
      <c r="APZ284" t="s">
        <v>69</v>
      </c>
      <c r="AQA284" t="s">
        <v>69</v>
      </c>
      <c r="AQB284">
        <v>18</v>
      </c>
      <c r="AQC284" t="s">
        <v>22</v>
      </c>
      <c r="AQD284" t="s">
        <v>22</v>
      </c>
      <c r="AQE284" t="s">
        <v>22</v>
      </c>
      <c r="ATA284" t="s">
        <v>21</v>
      </c>
      <c r="ATB284" t="s">
        <v>7338</v>
      </c>
      <c r="ATC284" t="s">
        <v>27</v>
      </c>
      <c r="ATD284" s="29">
        <v>0.54166666666666663</v>
      </c>
      <c r="ATE284" t="s">
        <v>254</v>
      </c>
      <c r="ATF284">
        <v>12</v>
      </c>
      <c r="ATG284" t="s">
        <v>6595</v>
      </c>
      <c r="ATH284" t="s">
        <v>69</v>
      </c>
      <c r="ATI284" t="s">
        <v>69</v>
      </c>
      <c r="ATJ284" t="s">
        <v>69</v>
      </c>
      <c r="ATK284" t="s">
        <v>69</v>
      </c>
      <c r="ATL284" t="s">
        <v>2808</v>
      </c>
      <c r="ATM284" t="s">
        <v>69</v>
      </c>
      <c r="AUG284">
        <v>1</v>
      </c>
      <c r="AUH284" t="s">
        <v>2808</v>
      </c>
      <c r="AUI284" t="s">
        <v>69</v>
      </c>
      <c r="AUJ284" t="s">
        <v>69</v>
      </c>
      <c r="AUK284" t="s">
        <v>69</v>
      </c>
      <c r="AUL284" t="s">
        <v>69</v>
      </c>
      <c r="AUM284" t="s">
        <v>69</v>
      </c>
      <c r="AUN284" t="s">
        <v>69</v>
      </c>
      <c r="AUO284" t="s">
        <v>69</v>
      </c>
      <c r="AUP284" t="s">
        <v>69</v>
      </c>
      <c r="AUQ284" t="s">
        <v>69</v>
      </c>
      <c r="AUS284" t="s">
        <v>69</v>
      </c>
      <c r="AUT284">
        <v>2</v>
      </c>
      <c r="AUU284" t="s">
        <v>69</v>
      </c>
      <c r="AUV284" t="s">
        <v>2808</v>
      </c>
      <c r="AUW284" t="s">
        <v>69</v>
      </c>
      <c r="AUX284" t="s">
        <v>69</v>
      </c>
      <c r="AUY284" t="s">
        <v>69</v>
      </c>
      <c r="AUZ284" t="s">
        <v>69</v>
      </c>
      <c r="AVA284" t="s">
        <v>69</v>
      </c>
      <c r="AVC284" t="s">
        <v>69</v>
      </c>
      <c r="AVE284" t="s">
        <v>273</v>
      </c>
      <c r="AVO284" t="s">
        <v>12</v>
      </c>
      <c r="AVP284" t="s">
        <v>7339</v>
      </c>
      <c r="AVQ284" t="s">
        <v>22</v>
      </c>
      <c r="BJZ284" t="s">
        <v>6711</v>
      </c>
      <c r="BKB284" t="s">
        <v>2808</v>
      </c>
      <c r="BKC284" t="s">
        <v>2808</v>
      </c>
      <c r="BKD284" t="s">
        <v>2808</v>
      </c>
      <c r="BKE284" t="s">
        <v>2808</v>
      </c>
      <c r="BKF284" t="s">
        <v>2808</v>
      </c>
      <c r="BKG284" t="s">
        <v>69</v>
      </c>
      <c r="BKH284" t="s">
        <v>69</v>
      </c>
      <c r="BKI284" t="s">
        <v>69</v>
      </c>
      <c r="BKJ284">
        <v>68</v>
      </c>
      <c r="BKK284">
        <v>110</v>
      </c>
      <c r="BKL284">
        <v>60</v>
      </c>
      <c r="BKM284">
        <v>19</v>
      </c>
      <c r="BKN284">
        <v>37.299999999999997</v>
      </c>
      <c r="BKR284" t="s">
        <v>7338</v>
      </c>
      <c r="BKS284" t="s">
        <v>7338</v>
      </c>
      <c r="BKT284" t="s">
        <v>7338</v>
      </c>
      <c r="BKU284" t="s">
        <v>7338</v>
      </c>
      <c r="BKV284" t="s">
        <v>7338</v>
      </c>
      <c r="BKZ284" s="29">
        <v>0.54166666666666663</v>
      </c>
      <c r="BLA284" s="29">
        <v>0.54166666666666663</v>
      </c>
      <c r="BLB284" s="29">
        <v>0.54166666666666663</v>
      </c>
      <c r="BLC284" s="29">
        <v>0.54166666666666663</v>
      </c>
      <c r="BLD284" s="29">
        <v>0.54166666666666663</v>
      </c>
      <c r="BLK284" t="s">
        <v>2808</v>
      </c>
      <c r="BLL284" t="s">
        <v>2808</v>
      </c>
      <c r="BLM284" t="s">
        <v>2808</v>
      </c>
      <c r="BLN284" t="s">
        <v>2808</v>
      </c>
      <c r="BLO284" t="s">
        <v>2808</v>
      </c>
      <c r="BLP284" t="s">
        <v>69</v>
      </c>
      <c r="BLQ284" t="s">
        <v>69</v>
      </c>
      <c r="BLR284" t="s">
        <v>69</v>
      </c>
      <c r="BLS284">
        <v>12.2</v>
      </c>
      <c r="BLT284">
        <v>32.5</v>
      </c>
      <c r="BLU284">
        <v>358</v>
      </c>
      <c r="BLV284">
        <v>13</v>
      </c>
      <c r="BLW284">
        <v>40</v>
      </c>
      <c r="BMA284" t="s">
        <v>7338</v>
      </c>
      <c r="BMB284" t="s">
        <v>7338</v>
      </c>
      <c r="BMC284" t="s">
        <v>7338</v>
      </c>
      <c r="BMD284" t="s">
        <v>7338</v>
      </c>
      <c r="BME284" t="s">
        <v>7338</v>
      </c>
      <c r="BMI284" s="29">
        <v>0.55833333333333335</v>
      </c>
      <c r="BMJ284" s="29">
        <v>0.55833333333333335</v>
      </c>
      <c r="BMK284" s="29">
        <v>0.55833333333333335</v>
      </c>
      <c r="BML284" s="29">
        <v>0.55833333333333335</v>
      </c>
      <c r="BMM284" s="29">
        <v>0.55833333333333335</v>
      </c>
      <c r="BMR284" t="s">
        <v>7340</v>
      </c>
      <c r="BMS284" t="s">
        <v>7098</v>
      </c>
      <c r="BMT284" t="s">
        <v>7341</v>
      </c>
      <c r="BMU284" t="s">
        <v>69</v>
      </c>
      <c r="BMV284" t="s">
        <v>69</v>
      </c>
      <c r="BMW284" t="s">
        <v>69</v>
      </c>
      <c r="BMX284" t="s">
        <v>2808</v>
      </c>
      <c r="BMY284" t="s">
        <v>2808</v>
      </c>
      <c r="BMZ284" t="s">
        <v>2808</v>
      </c>
      <c r="BND284" t="s">
        <v>7342</v>
      </c>
      <c r="BNE284" t="s">
        <v>7343</v>
      </c>
      <c r="BNF284" t="s">
        <v>7343</v>
      </c>
      <c r="BNJ284" t="s">
        <v>7338</v>
      </c>
      <c r="BNK284" t="s">
        <v>7338</v>
      </c>
      <c r="BNL284" t="s">
        <v>7338</v>
      </c>
      <c r="BNP284" s="29">
        <v>0.5</v>
      </c>
      <c r="BNQ284" s="29">
        <v>0.5</v>
      </c>
      <c r="BNR284" s="29">
        <v>0.5</v>
      </c>
      <c r="CGX284" t="s">
        <v>6597</v>
      </c>
      <c r="CGY284">
        <v>7</v>
      </c>
      <c r="CGZ284" t="s">
        <v>6598</v>
      </c>
      <c r="CHA284">
        <v>4803796</v>
      </c>
    </row>
    <row r="285" spans="1:9 1113:1734 2234:2237" x14ac:dyDescent="0.3">
      <c r="A285" t="s">
        <v>7344</v>
      </c>
      <c r="B285" t="s">
        <v>6696</v>
      </c>
      <c r="C285">
        <v>0</v>
      </c>
      <c r="E285" t="s">
        <v>6813</v>
      </c>
      <c r="F285" t="s">
        <v>7322</v>
      </c>
      <c r="G285" t="s">
        <v>6815</v>
      </c>
      <c r="H285" t="s">
        <v>6816</v>
      </c>
      <c r="I285" t="s">
        <v>5080</v>
      </c>
      <c r="APU285" t="s">
        <v>6593</v>
      </c>
      <c r="APV285" t="s">
        <v>6601</v>
      </c>
      <c r="APW285" t="s">
        <v>69</v>
      </c>
      <c r="APX285" t="s">
        <v>2808</v>
      </c>
      <c r="APY285" t="s">
        <v>69</v>
      </c>
      <c r="APZ285" t="s">
        <v>69</v>
      </c>
      <c r="AQA285" t="s">
        <v>69</v>
      </c>
      <c r="AQB285">
        <v>19</v>
      </c>
      <c r="AQC285" t="s">
        <v>22</v>
      </c>
      <c r="AQD285" t="s">
        <v>22</v>
      </c>
      <c r="AQE285" t="s">
        <v>247</v>
      </c>
      <c r="ATA285" t="s">
        <v>21</v>
      </c>
      <c r="ATB285" s="30">
        <v>41035</v>
      </c>
      <c r="ATC285" t="s">
        <v>27</v>
      </c>
      <c r="ATD285" s="29">
        <v>0.57291666666666663</v>
      </c>
      <c r="ATE285" t="s">
        <v>254</v>
      </c>
      <c r="ATF285">
        <v>40</v>
      </c>
      <c r="ATG285" t="s">
        <v>6618</v>
      </c>
      <c r="ATH285" t="s">
        <v>69</v>
      </c>
      <c r="ATI285" t="s">
        <v>69</v>
      </c>
      <c r="ATJ285" t="s">
        <v>69</v>
      </c>
      <c r="ATK285" t="s">
        <v>69</v>
      </c>
      <c r="ATL285" t="s">
        <v>69</v>
      </c>
      <c r="ATM285" t="s">
        <v>2808</v>
      </c>
      <c r="AUG285">
        <v>2</v>
      </c>
      <c r="AUH285" t="s">
        <v>69</v>
      </c>
      <c r="AUI285" t="s">
        <v>2808</v>
      </c>
      <c r="AUJ285" t="s">
        <v>69</v>
      </c>
      <c r="AUK285" t="s">
        <v>69</v>
      </c>
      <c r="AUL285" t="s">
        <v>69</v>
      </c>
      <c r="AUM285" t="s">
        <v>69</v>
      </c>
      <c r="AUN285" t="s">
        <v>69</v>
      </c>
      <c r="AUO285" t="s">
        <v>69</v>
      </c>
      <c r="AUP285" t="s">
        <v>69</v>
      </c>
      <c r="AUQ285" t="s">
        <v>69</v>
      </c>
      <c r="AUS285" t="s">
        <v>69</v>
      </c>
      <c r="AUT285">
        <v>2</v>
      </c>
      <c r="AUU285" t="s">
        <v>69</v>
      </c>
      <c r="AUV285" t="s">
        <v>2808</v>
      </c>
      <c r="AUW285" t="s">
        <v>69</v>
      </c>
      <c r="AUX285" t="s">
        <v>69</v>
      </c>
      <c r="AUY285" t="s">
        <v>69</v>
      </c>
      <c r="AUZ285" t="s">
        <v>69</v>
      </c>
      <c r="AVA285" t="s">
        <v>69</v>
      </c>
      <c r="AVC285" t="s">
        <v>69</v>
      </c>
      <c r="AVE285" t="s">
        <v>273</v>
      </c>
      <c r="AVO285" t="s">
        <v>12</v>
      </c>
      <c r="AVP285" s="30">
        <v>41096</v>
      </c>
      <c r="AVQ285" t="s">
        <v>22</v>
      </c>
      <c r="BJZ285" t="s">
        <v>6711</v>
      </c>
      <c r="BKB285" t="s">
        <v>2808</v>
      </c>
      <c r="BKC285" t="s">
        <v>2808</v>
      </c>
      <c r="BKD285" t="s">
        <v>2808</v>
      </c>
      <c r="BKE285" t="s">
        <v>2808</v>
      </c>
      <c r="BKF285" t="s">
        <v>2808</v>
      </c>
      <c r="BKG285" t="s">
        <v>69</v>
      </c>
      <c r="BKH285" t="s">
        <v>69</v>
      </c>
      <c r="BKI285" t="s">
        <v>69</v>
      </c>
      <c r="BKJ285">
        <v>120</v>
      </c>
      <c r="BKK285">
        <v>140</v>
      </c>
      <c r="BKL285">
        <v>60</v>
      </c>
      <c r="BKM285">
        <v>24</v>
      </c>
      <c r="BKN285">
        <v>36.5</v>
      </c>
      <c r="BKR285" s="30">
        <v>41035</v>
      </c>
      <c r="BKS285" s="30">
        <v>41035</v>
      </c>
      <c r="BKT285" s="30">
        <v>41035</v>
      </c>
      <c r="BKU285" s="30">
        <v>41035</v>
      </c>
      <c r="BKV285" s="30">
        <v>41035</v>
      </c>
      <c r="BKZ285" s="29">
        <v>0.57291666666666663</v>
      </c>
      <c r="BLA285" s="29">
        <v>0.57291666666666663</v>
      </c>
      <c r="BLB285" s="29">
        <v>0.57291666666666663</v>
      </c>
      <c r="BLC285" s="29">
        <v>0.57291666666666663</v>
      </c>
      <c r="BLD285" s="29">
        <v>0.57291666666666663</v>
      </c>
      <c r="BLK285" t="s">
        <v>69</v>
      </c>
      <c r="BLL285" t="s">
        <v>69</v>
      </c>
      <c r="BLM285" t="s">
        <v>2808</v>
      </c>
      <c r="BLN285" t="s">
        <v>2808</v>
      </c>
      <c r="BLO285" t="s">
        <v>2808</v>
      </c>
      <c r="BLP285" t="s">
        <v>69</v>
      </c>
      <c r="BLQ285" t="s">
        <v>69</v>
      </c>
      <c r="BLR285" t="s">
        <v>69</v>
      </c>
      <c r="BLU285">
        <v>111</v>
      </c>
      <c r="BLV285">
        <v>9.9</v>
      </c>
      <c r="BLW285">
        <v>30.4</v>
      </c>
      <c r="BMC285" s="30">
        <v>41066</v>
      </c>
      <c r="BMD285" s="30">
        <v>41066</v>
      </c>
      <c r="BME285" s="30">
        <v>41066</v>
      </c>
      <c r="BMK285" s="29">
        <v>0.43472222222222223</v>
      </c>
      <c r="BML285" s="29">
        <v>0.43472222222222223</v>
      </c>
      <c r="BMM285" s="29">
        <v>0.43472222222222223</v>
      </c>
      <c r="BMR285" t="s">
        <v>7340</v>
      </c>
      <c r="BMS285" t="s">
        <v>6706</v>
      </c>
      <c r="BMT285" t="s">
        <v>7104</v>
      </c>
      <c r="BMU285" t="s">
        <v>69</v>
      </c>
      <c r="BMV285" t="s">
        <v>69</v>
      </c>
      <c r="BMW285" t="s">
        <v>69</v>
      </c>
      <c r="BMX285" t="s">
        <v>2808</v>
      </c>
      <c r="BMY285" t="s">
        <v>2808</v>
      </c>
      <c r="BMZ285" t="s">
        <v>2808</v>
      </c>
      <c r="BND285" t="s">
        <v>7342</v>
      </c>
      <c r="BNE285" t="s">
        <v>7323</v>
      </c>
      <c r="BNF285" t="s">
        <v>7345</v>
      </c>
      <c r="BNJ285" s="30">
        <v>41066</v>
      </c>
      <c r="BNK285" s="30">
        <v>41066</v>
      </c>
      <c r="BNL285" s="30">
        <v>41066</v>
      </c>
      <c r="BNP285" s="29">
        <v>0.58333333333333337</v>
      </c>
      <c r="BNQ285" s="29">
        <v>0.58333333333333337</v>
      </c>
      <c r="BNR285" s="29">
        <v>0.58333333333333337</v>
      </c>
      <c r="CGX285" t="s">
        <v>6597</v>
      </c>
      <c r="CGY285">
        <v>8</v>
      </c>
      <c r="CGZ285" t="s">
        <v>6598</v>
      </c>
      <c r="CHA285">
        <v>4803796</v>
      </c>
    </row>
    <row r="286" spans="1:9 1113:1734 2234:2237" x14ac:dyDescent="0.3">
      <c r="A286" t="s">
        <v>7346</v>
      </c>
      <c r="B286" t="s">
        <v>6696</v>
      </c>
      <c r="C286">
        <v>0</v>
      </c>
      <c r="E286" t="s">
        <v>6813</v>
      </c>
      <c r="F286" t="s">
        <v>7322</v>
      </c>
      <c r="G286" t="s">
        <v>6815</v>
      </c>
      <c r="H286" t="s">
        <v>6816</v>
      </c>
      <c r="I286" t="s">
        <v>5080</v>
      </c>
      <c r="APU286" t="s">
        <v>6593</v>
      </c>
      <c r="APV286" t="s">
        <v>6601</v>
      </c>
      <c r="APW286" t="s">
        <v>69</v>
      </c>
      <c r="APX286" t="s">
        <v>2808</v>
      </c>
      <c r="APY286" t="s">
        <v>69</v>
      </c>
      <c r="APZ286" t="s">
        <v>69</v>
      </c>
      <c r="AQA286" t="s">
        <v>69</v>
      </c>
      <c r="AQB286">
        <v>29</v>
      </c>
      <c r="AQC286" t="s">
        <v>22</v>
      </c>
      <c r="AQD286" t="s">
        <v>22</v>
      </c>
      <c r="AQE286" t="s">
        <v>247</v>
      </c>
      <c r="ATA286" t="s">
        <v>21</v>
      </c>
      <c r="ATB286" t="s">
        <v>7347</v>
      </c>
      <c r="ATC286" t="s">
        <v>27</v>
      </c>
      <c r="ATD286" s="29">
        <v>0.375</v>
      </c>
      <c r="ATE286" t="s">
        <v>22</v>
      </c>
      <c r="ATG286" t="s">
        <v>6618</v>
      </c>
      <c r="ATH286" t="s">
        <v>69</v>
      </c>
      <c r="ATI286" t="s">
        <v>69</v>
      </c>
      <c r="ATJ286" t="s">
        <v>69</v>
      </c>
      <c r="ATK286" t="s">
        <v>69</v>
      </c>
      <c r="ATL286" t="s">
        <v>69</v>
      </c>
      <c r="ATM286" t="s">
        <v>2808</v>
      </c>
      <c r="AUG286">
        <v>1</v>
      </c>
      <c r="AUH286" t="s">
        <v>2808</v>
      </c>
      <c r="AUI286" t="s">
        <v>69</v>
      </c>
      <c r="AUJ286" t="s">
        <v>69</v>
      </c>
      <c r="AUK286" t="s">
        <v>69</v>
      </c>
      <c r="AUL286" t="s">
        <v>69</v>
      </c>
      <c r="AUM286" t="s">
        <v>69</v>
      </c>
      <c r="AUN286" t="s">
        <v>69</v>
      </c>
      <c r="AUO286" t="s">
        <v>69</v>
      </c>
      <c r="AUP286" t="s">
        <v>69</v>
      </c>
      <c r="AUQ286" t="s">
        <v>69</v>
      </c>
      <c r="AUS286" t="s">
        <v>69</v>
      </c>
      <c r="AUT286">
        <v>1</v>
      </c>
      <c r="AUU286" t="s">
        <v>2808</v>
      </c>
      <c r="AUV286" t="s">
        <v>69</v>
      </c>
      <c r="AUW286" t="s">
        <v>69</v>
      </c>
      <c r="AUX286" t="s">
        <v>69</v>
      </c>
      <c r="AUY286" t="s">
        <v>69</v>
      </c>
      <c r="AUZ286" t="s">
        <v>69</v>
      </c>
      <c r="AVA286" t="s">
        <v>69</v>
      </c>
      <c r="AVC286" t="s">
        <v>69</v>
      </c>
      <c r="AVE286" t="s">
        <v>273</v>
      </c>
      <c r="AVO286" t="s">
        <v>12</v>
      </c>
      <c r="AVP286" t="s">
        <v>7259</v>
      </c>
      <c r="AVQ286" t="s">
        <v>22</v>
      </c>
      <c r="BJZ286" t="s">
        <v>6711</v>
      </c>
      <c r="BKB286" t="s">
        <v>2808</v>
      </c>
      <c r="BKC286" t="s">
        <v>2808</v>
      </c>
      <c r="BKD286" t="s">
        <v>2808</v>
      </c>
      <c r="BKE286" t="s">
        <v>2808</v>
      </c>
      <c r="BKF286" t="s">
        <v>2808</v>
      </c>
      <c r="BKG286" t="s">
        <v>69</v>
      </c>
      <c r="BKH286" t="s">
        <v>69</v>
      </c>
      <c r="BKI286" t="s">
        <v>69</v>
      </c>
      <c r="BKJ286">
        <v>68</v>
      </c>
      <c r="BKK286">
        <v>110</v>
      </c>
      <c r="BKL286">
        <v>80</v>
      </c>
      <c r="BKM286">
        <v>20</v>
      </c>
      <c r="BKN286">
        <v>36</v>
      </c>
      <c r="BKR286" t="s">
        <v>7347</v>
      </c>
      <c r="BKS286" t="s">
        <v>7347</v>
      </c>
      <c r="BKT286" t="s">
        <v>7347</v>
      </c>
      <c r="BKU286" t="s">
        <v>7347</v>
      </c>
      <c r="BKV286" t="s">
        <v>7347</v>
      </c>
      <c r="BKZ286" s="29">
        <v>0.375</v>
      </c>
      <c r="BLA286" s="29">
        <v>0.375</v>
      </c>
      <c r="BLB286" s="29">
        <v>0.375</v>
      </c>
      <c r="BLC286" s="29">
        <v>0.375</v>
      </c>
      <c r="BLD286" s="29">
        <v>0.375</v>
      </c>
      <c r="BLK286" t="s">
        <v>2808</v>
      </c>
      <c r="BLL286" t="s">
        <v>2808</v>
      </c>
      <c r="BLM286" t="s">
        <v>2808</v>
      </c>
      <c r="BLN286" t="s">
        <v>2808</v>
      </c>
      <c r="BLO286" t="s">
        <v>2808</v>
      </c>
      <c r="BLP286" t="s">
        <v>69</v>
      </c>
      <c r="BLQ286" t="s">
        <v>69</v>
      </c>
      <c r="BLR286" t="s">
        <v>69</v>
      </c>
      <c r="BLS286">
        <v>21.5</v>
      </c>
      <c r="BLT286">
        <v>10</v>
      </c>
      <c r="BLU286">
        <v>375</v>
      </c>
      <c r="BLV286">
        <v>14.2</v>
      </c>
      <c r="BLW286">
        <v>41.8</v>
      </c>
      <c r="BMA286" t="s">
        <v>7347</v>
      </c>
      <c r="BMB286" t="s">
        <v>7347</v>
      </c>
      <c r="BMC286" t="s">
        <v>7347</v>
      </c>
      <c r="BMD286" t="s">
        <v>7347</v>
      </c>
      <c r="BME286" t="s">
        <v>7347</v>
      </c>
      <c r="BMI286" s="29">
        <v>0.43124999999999997</v>
      </c>
      <c r="BMJ286" s="29">
        <v>0.43124999999999997</v>
      </c>
      <c r="BMK286" s="29">
        <v>0.43124999999999997</v>
      </c>
      <c r="BML286" s="29">
        <v>0.43124999999999997</v>
      </c>
      <c r="BMM286" s="29">
        <v>0.43124999999999997</v>
      </c>
      <c r="BMR286" t="s">
        <v>6701</v>
      </c>
      <c r="BMS286" t="s">
        <v>6771</v>
      </c>
      <c r="BMT286" t="s">
        <v>6715</v>
      </c>
      <c r="BMU286" t="s">
        <v>69</v>
      </c>
      <c r="BMV286" t="s">
        <v>69</v>
      </c>
      <c r="BMW286" t="s">
        <v>69</v>
      </c>
      <c r="BMX286" t="s">
        <v>2808</v>
      </c>
      <c r="BMY286" t="s">
        <v>2808</v>
      </c>
      <c r="BMZ286" t="s">
        <v>2808</v>
      </c>
      <c r="BND286" t="s">
        <v>7323</v>
      </c>
      <c r="BNE286" t="s">
        <v>6797</v>
      </c>
      <c r="BNF286" t="s">
        <v>7343</v>
      </c>
      <c r="BNJ286" t="s">
        <v>7259</v>
      </c>
      <c r="BNK286" t="s">
        <v>7259</v>
      </c>
      <c r="BNL286" t="s">
        <v>7259</v>
      </c>
      <c r="BNP286" s="29">
        <v>0.41666666666666669</v>
      </c>
      <c r="BNQ286" s="29">
        <v>0.41666666666666669</v>
      </c>
      <c r="BNR286" s="29">
        <v>0.41666666666666669</v>
      </c>
      <c r="CGX286" t="s">
        <v>6597</v>
      </c>
      <c r="CGY286">
        <v>9</v>
      </c>
      <c r="CGZ286" t="s">
        <v>6598</v>
      </c>
      <c r="CHA286">
        <v>4803796</v>
      </c>
    </row>
    <row r="287" spans="1:9 1113:1734 2234:2237" x14ac:dyDescent="0.3">
      <c r="A287" t="s">
        <v>7348</v>
      </c>
      <c r="B287" t="s">
        <v>6696</v>
      </c>
      <c r="C287">
        <v>0</v>
      </c>
      <c r="E287" t="s">
        <v>6813</v>
      </c>
      <c r="F287" t="s">
        <v>7322</v>
      </c>
      <c r="G287" t="s">
        <v>6815</v>
      </c>
      <c r="H287" t="s">
        <v>6816</v>
      </c>
      <c r="I287" t="s">
        <v>5080</v>
      </c>
      <c r="APU287" t="s">
        <v>6593</v>
      </c>
      <c r="APV287" t="s">
        <v>6601</v>
      </c>
      <c r="APW287" t="s">
        <v>69</v>
      </c>
      <c r="APX287" t="s">
        <v>2808</v>
      </c>
      <c r="APY287" t="s">
        <v>69</v>
      </c>
      <c r="APZ287" t="s">
        <v>69</v>
      </c>
      <c r="AQA287" t="s">
        <v>69</v>
      </c>
      <c r="AQB287">
        <v>30</v>
      </c>
      <c r="AQC287" t="s">
        <v>22</v>
      </c>
      <c r="AQD287" t="s">
        <v>22</v>
      </c>
      <c r="AQE287" t="s">
        <v>246</v>
      </c>
      <c r="ATA287" t="s">
        <v>21</v>
      </c>
      <c r="ATB287" s="30">
        <v>40946</v>
      </c>
      <c r="ATC287" t="s">
        <v>27</v>
      </c>
      <c r="ATD287" s="29">
        <v>0.47916666666666669</v>
      </c>
      <c r="ATE287" t="s">
        <v>22</v>
      </c>
      <c r="ATG287" t="s">
        <v>6618</v>
      </c>
      <c r="ATH287" t="s">
        <v>69</v>
      </c>
      <c r="ATI287" t="s">
        <v>69</v>
      </c>
      <c r="ATJ287" t="s">
        <v>69</v>
      </c>
      <c r="ATK287" t="s">
        <v>69</v>
      </c>
      <c r="ATL287" t="s">
        <v>69</v>
      </c>
      <c r="ATM287" t="s">
        <v>2808</v>
      </c>
      <c r="AUG287">
        <v>2</v>
      </c>
      <c r="AUH287" t="s">
        <v>69</v>
      </c>
      <c r="AUI287" t="s">
        <v>2808</v>
      </c>
      <c r="AUJ287" t="s">
        <v>69</v>
      </c>
      <c r="AUK287" t="s">
        <v>69</v>
      </c>
      <c r="AUL287" t="s">
        <v>69</v>
      </c>
      <c r="AUM287" t="s">
        <v>69</v>
      </c>
      <c r="AUN287" t="s">
        <v>69</v>
      </c>
      <c r="AUO287" t="s">
        <v>69</v>
      </c>
      <c r="AUP287" t="s">
        <v>69</v>
      </c>
      <c r="AUQ287" t="s">
        <v>69</v>
      </c>
      <c r="AUS287" t="s">
        <v>69</v>
      </c>
      <c r="AUT287">
        <v>2</v>
      </c>
      <c r="AUU287" t="s">
        <v>69</v>
      </c>
      <c r="AUV287" t="s">
        <v>2808</v>
      </c>
      <c r="AUW287" t="s">
        <v>69</v>
      </c>
      <c r="AUX287" t="s">
        <v>69</v>
      </c>
      <c r="AUY287" t="s">
        <v>69</v>
      </c>
      <c r="AUZ287" t="s">
        <v>69</v>
      </c>
      <c r="AVA287" t="s">
        <v>69</v>
      </c>
      <c r="AVC287" t="s">
        <v>69</v>
      </c>
      <c r="AVE287" t="s">
        <v>273</v>
      </c>
      <c r="AVO287" t="s">
        <v>12</v>
      </c>
      <c r="AVP287" s="30">
        <v>40974</v>
      </c>
      <c r="AVQ287" t="s">
        <v>27</v>
      </c>
      <c r="AVR287" s="29">
        <v>0.58333333333333337</v>
      </c>
      <c r="BJZ287" t="s">
        <v>6711</v>
      </c>
      <c r="BKB287" t="s">
        <v>2808</v>
      </c>
      <c r="BKC287" t="s">
        <v>2808</v>
      </c>
      <c r="BKD287" t="s">
        <v>2808</v>
      </c>
      <c r="BKE287" t="s">
        <v>2808</v>
      </c>
      <c r="BKF287" t="s">
        <v>2808</v>
      </c>
      <c r="BKG287" t="s">
        <v>69</v>
      </c>
      <c r="BKH287" t="s">
        <v>69</v>
      </c>
      <c r="BKI287" t="s">
        <v>69</v>
      </c>
      <c r="BKJ287">
        <v>82</v>
      </c>
      <c r="BKK287">
        <v>40</v>
      </c>
      <c r="BKL287">
        <v>20</v>
      </c>
      <c r="BKM287">
        <v>20</v>
      </c>
      <c r="BKN287">
        <v>36</v>
      </c>
      <c r="BKR287" s="30">
        <v>40946</v>
      </c>
      <c r="BKS287" s="30">
        <v>40946</v>
      </c>
      <c r="BKT287" s="30">
        <v>40946</v>
      </c>
      <c r="BKU287" s="30">
        <v>40946</v>
      </c>
      <c r="BKV287" s="30">
        <v>40946</v>
      </c>
      <c r="BKZ287" s="29">
        <v>0.47916666666666669</v>
      </c>
      <c r="BLA287" s="29">
        <v>0.47916666666666669</v>
      </c>
      <c r="BLB287" s="29">
        <v>0.47916666666666669</v>
      </c>
      <c r="BLC287" s="29">
        <v>0.47916666666666669</v>
      </c>
      <c r="BLD287" s="29">
        <v>0.47916666666666669</v>
      </c>
      <c r="BLK287" t="s">
        <v>2808</v>
      </c>
      <c r="BLL287" t="s">
        <v>2808</v>
      </c>
      <c r="BLM287" t="s">
        <v>2808</v>
      </c>
      <c r="BLN287" t="s">
        <v>2808</v>
      </c>
      <c r="BLO287" t="s">
        <v>2808</v>
      </c>
      <c r="BLP287" t="s">
        <v>69</v>
      </c>
      <c r="BLQ287" t="s">
        <v>69</v>
      </c>
      <c r="BLR287" t="s">
        <v>69</v>
      </c>
      <c r="BLS287">
        <v>12.8</v>
      </c>
      <c r="BLT287">
        <v>33.4</v>
      </c>
      <c r="BLU287">
        <v>254</v>
      </c>
      <c r="BLV287">
        <v>8.9</v>
      </c>
      <c r="BLW287">
        <v>27.3</v>
      </c>
      <c r="BMA287" s="30">
        <v>40946</v>
      </c>
      <c r="BMB287" s="30">
        <v>40946</v>
      </c>
      <c r="BMC287" s="30">
        <v>40946</v>
      </c>
      <c r="BMD287" s="30">
        <v>40946</v>
      </c>
      <c r="BME287" s="30">
        <v>40946</v>
      </c>
      <c r="BMI287" s="29">
        <v>0.51180555555555551</v>
      </c>
      <c r="BMJ287" s="29">
        <v>0.51180555555555551</v>
      </c>
      <c r="BMK287" s="29">
        <v>0.51180555555555551</v>
      </c>
      <c r="BML287" s="29">
        <v>0.51180555555555551</v>
      </c>
      <c r="BMM287" s="29">
        <v>0.51180555555555551</v>
      </c>
      <c r="BMR287" t="s">
        <v>6806</v>
      </c>
      <c r="BMS287" t="s">
        <v>6701</v>
      </c>
      <c r="BMU287" t="s">
        <v>69</v>
      </c>
      <c r="BMV287" t="s">
        <v>69</v>
      </c>
      <c r="BMW287" t="s">
        <v>69</v>
      </c>
      <c r="BMX287" t="s">
        <v>2808</v>
      </c>
      <c r="BMY287" t="s">
        <v>2808</v>
      </c>
      <c r="BMZ287" t="s">
        <v>69</v>
      </c>
      <c r="BND287" t="s">
        <v>6799</v>
      </c>
      <c r="BNE287" t="s">
        <v>7323</v>
      </c>
      <c r="BNJ287" s="30">
        <v>40946</v>
      </c>
      <c r="BNK287" s="30">
        <v>40946</v>
      </c>
      <c r="BNP287" s="29">
        <v>0.5</v>
      </c>
      <c r="BNQ287" s="29">
        <v>0.5</v>
      </c>
      <c r="CGX287" t="s">
        <v>6597</v>
      </c>
      <c r="CGY287">
        <v>10</v>
      </c>
      <c r="CGZ287" t="s">
        <v>6598</v>
      </c>
      <c r="CHA287">
        <v>4803796</v>
      </c>
    </row>
    <row r="288" spans="1:9 1113:1734 2234:2237" x14ac:dyDescent="0.3">
      <c r="A288" t="s">
        <v>7349</v>
      </c>
      <c r="B288" t="s">
        <v>6696</v>
      </c>
      <c r="C288">
        <v>0</v>
      </c>
      <c r="E288" t="s">
        <v>6813</v>
      </c>
      <c r="F288" t="s">
        <v>7322</v>
      </c>
      <c r="G288" t="s">
        <v>6815</v>
      </c>
      <c r="H288" t="s">
        <v>6816</v>
      </c>
      <c r="I288" t="s">
        <v>5080</v>
      </c>
      <c r="APU288" t="s">
        <v>6593</v>
      </c>
      <c r="APV288" t="s">
        <v>6601</v>
      </c>
      <c r="APW288" t="s">
        <v>69</v>
      </c>
      <c r="APX288" t="s">
        <v>2808</v>
      </c>
      <c r="APY288" t="s">
        <v>69</v>
      </c>
      <c r="APZ288" t="s">
        <v>69</v>
      </c>
      <c r="AQA288" t="s">
        <v>69</v>
      </c>
      <c r="AQB288">
        <v>34</v>
      </c>
      <c r="AQC288" t="s">
        <v>22</v>
      </c>
      <c r="AQD288" t="s">
        <v>220</v>
      </c>
      <c r="AQE288" t="s">
        <v>22</v>
      </c>
      <c r="ATA288" t="s">
        <v>21</v>
      </c>
      <c r="ATB288" t="s">
        <v>7350</v>
      </c>
      <c r="ATC288" t="s">
        <v>27</v>
      </c>
      <c r="ATD288" s="29">
        <v>0.45763888888888887</v>
      </c>
      <c r="ATE288" t="s">
        <v>22</v>
      </c>
      <c r="ATG288" t="s">
        <v>6618</v>
      </c>
      <c r="ATH288" t="s">
        <v>69</v>
      </c>
      <c r="ATI288" t="s">
        <v>69</v>
      </c>
      <c r="ATJ288" t="s">
        <v>69</v>
      </c>
      <c r="ATK288" t="s">
        <v>69</v>
      </c>
      <c r="ATL288" t="s">
        <v>69</v>
      </c>
      <c r="ATM288" t="s">
        <v>2808</v>
      </c>
      <c r="AUG288">
        <v>1</v>
      </c>
      <c r="AUH288" t="s">
        <v>2808</v>
      </c>
      <c r="AUI288" t="s">
        <v>69</v>
      </c>
      <c r="AUJ288" t="s">
        <v>69</v>
      </c>
      <c r="AUK288" t="s">
        <v>69</v>
      </c>
      <c r="AUL288" t="s">
        <v>69</v>
      </c>
      <c r="AUM288" t="s">
        <v>69</v>
      </c>
      <c r="AUN288" t="s">
        <v>69</v>
      </c>
      <c r="AUO288" t="s">
        <v>69</v>
      </c>
      <c r="AUP288" t="s">
        <v>69</v>
      </c>
      <c r="AUQ288" t="s">
        <v>69</v>
      </c>
      <c r="AUS288" t="s">
        <v>69</v>
      </c>
      <c r="AUT288">
        <v>2</v>
      </c>
      <c r="AUU288" t="s">
        <v>69</v>
      </c>
      <c r="AUV288" t="s">
        <v>2808</v>
      </c>
      <c r="AUW288" t="s">
        <v>69</v>
      </c>
      <c r="AUX288" t="s">
        <v>69</v>
      </c>
      <c r="AUY288" t="s">
        <v>69</v>
      </c>
      <c r="AUZ288" t="s">
        <v>69</v>
      </c>
      <c r="AVA288" t="s">
        <v>69</v>
      </c>
      <c r="AVC288" t="s">
        <v>69</v>
      </c>
      <c r="AVE288" t="s">
        <v>273</v>
      </c>
      <c r="AVO288" t="s">
        <v>12</v>
      </c>
      <c r="AVP288" t="s">
        <v>7350</v>
      </c>
      <c r="AVQ288" t="s">
        <v>22</v>
      </c>
      <c r="BJZ288" t="s">
        <v>6755</v>
      </c>
      <c r="BKB288" t="s">
        <v>2808</v>
      </c>
      <c r="BKC288" t="s">
        <v>2808</v>
      </c>
      <c r="BKD288" t="s">
        <v>2808</v>
      </c>
      <c r="BKE288" t="s">
        <v>2808</v>
      </c>
      <c r="BKF288" t="s">
        <v>2808</v>
      </c>
      <c r="BKG288" t="s">
        <v>69</v>
      </c>
      <c r="BKH288" t="s">
        <v>69</v>
      </c>
      <c r="BKI288" t="s">
        <v>69</v>
      </c>
      <c r="BKJ288">
        <v>82</v>
      </c>
      <c r="BKK288">
        <v>110</v>
      </c>
      <c r="BKL288">
        <v>70</v>
      </c>
      <c r="BKM288">
        <v>16</v>
      </c>
      <c r="BKN288">
        <v>36.5</v>
      </c>
      <c r="BKR288" t="s">
        <v>7350</v>
      </c>
      <c r="BKS288" t="s">
        <v>7350</v>
      </c>
      <c r="BKT288" t="s">
        <v>7350</v>
      </c>
      <c r="BKU288" t="s">
        <v>7350</v>
      </c>
      <c r="BKV288" t="s">
        <v>7350</v>
      </c>
      <c r="BKZ288" s="29">
        <v>0.45763888888888887</v>
      </c>
      <c r="BLA288" s="29">
        <v>0.45763888888888887</v>
      </c>
      <c r="BLB288" s="29">
        <v>0.45763888888888887</v>
      </c>
      <c r="BLC288" s="29">
        <v>0.45763888888888887</v>
      </c>
      <c r="BLD288" s="29">
        <v>0.45763888888888887</v>
      </c>
      <c r="BLK288" t="s">
        <v>69</v>
      </c>
      <c r="BLL288" t="s">
        <v>69</v>
      </c>
      <c r="BLM288" t="s">
        <v>69</v>
      </c>
      <c r="BLN288" t="s">
        <v>69</v>
      </c>
      <c r="BLO288" t="s">
        <v>69</v>
      </c>
      <c r="BLP288" t="s">
        <v>69</v>
      </c>
      <c r="BLQ288" t="s">
        <v>69</v>
      </c>
      <c r="BLR288" t="s">
        <v>69</v>
      </c>
      <c r="BMR288" t="s">
        <v>6715</v>
      </c>
      <c r="BMS288" t="s">
        <v>6978</v>
      </c>
      <c r="BMU288" t="s">
        <v>69</v>
      </c>
      <c r="BMV288" t="s">
        <v>69</v>
      </c>
      <c r="BMW288" t="s">
        <v>69</v>
      </c>
      <c r="BMX288" t="s">
        <v>2808</v>
      </c>
      <c r="BMY288" t="s">
        <v>2808</v>
      </c>
      <c r="BMZ288" t="s">
        <v>69</v>
      </c>
      <c r="BND288" t="s">
        <v>7336</v>
      </c>
      <c r="BNE288" t="s">
        <v>7351</v>
      </c>
      <c r="BNJ288" t="s">
        <v>7350</v>
      </c>
      <c r="BNK288" t="s">
        <v>7350</v>
      </c>
      <c r="BNP288" s="29">
        <v>0.58333333333333337</v>
      </c>
      <c r="BNQ288" s="29">
        <v>0.58333333333333337</v>
      </c>
      <c r="CGX288" t="s">
        <v>6597</v>
      </c>
      <c r="CGY288">
        <v>11</v>
      </c>
      <c r="CGZ288" t="s">
        <v>6598</v>
      </c>
      <c r="CHA288">
        <v>4803796</v>
      </c>
    </row>
    <row r="289" spans="1:9 1113:1734 2234:2237" x14ac:dyDescent="0.3">
      <c r="A289" t="s">
        <v>7352</v>
      </c>
      <c r="B289" t="s">
        <v>6696</v>
      </c>
      <c r="C289">
        <v>0</v>
      </c>
      <c r="E289" t="s">
        <v>6813</v>
      </c>
      <c r="F289" t="s">
        <v>7322</v>
      </c>
      <c r="G289" t="s">
        <v>6815</v>
      </c>
      <c r="H289" t="s">
        <v>6816</v>
      </c>
      <c r="I289" t="s">
        <v>5080</v>
      </c>
      <c r="APU289" t="s">
        <v>6593</v>
      </c>
      <c r="APV289" t="s">
        <v>6601</v>
      </c>
      <c r="APW289" t="s">
        <v>69</v>
      </c>
      <c r="APX289" t="s">
        <v>2808</v>
      </c>
      <c r="APY289" t="s">
        <v>69</v>
      </c>
      <c r="APZ289" t="s">
        <v>69</v>
      </c>
      <c r="AQA289" t="s">
        <v>69</v>
      </c>
      <c r="AQB289">
        <v>21</v>
      </c>
      <c r="AQC289" t="s">
        <v>237</v>
      </c>
      <c r="AQD289" t="s">
        <v>22</v>
      </c>
      <c r="AQE289" t="s">
        <v>22</v>
      </c>
      <c r="ATA289" t="s">
        <v>21</v>
      </c>
      <c r="ATB289" s="30">
        <v>40947</v>
      </c>
      <c r="ATC289" t="s">
        <v>27</v>
      </c>
      <c r="ATD289" s="29">
        <v>0.42708333333333331</v>
      </c>
      <c r="ATE289" t="s">
        <v>254</v>
      </c>
      <c r="ATF289">
        <v>11</v>
      </c>
      <c r="ATG289" t="s">
        <v>6618</v>
      </c>
      <c r="ATH289" t="s">
        <v>69</v>
      </c>
      <c r="ATI289" t="s">
        <v>69</v>
      </c>
      <c r="ATJ289" t="s">
        <v>69</v>
      </c>
      <c r="ATK289" t="s">
        <v>69</v>
      </c>
      <c r="ATL289" t="s">
        <v>69</v>
      </c>
      <c r="ATM289" t="s">
        <v>2808</v>
      </c>
      <c r="AUG289">
        <v>1</v>
      </c>
      <c r="AUH289" t="s">
        <v>2808</v>
      </c>
      <c r="AUI289" t="s">
        <v>69</v>
      </c>
      <c r="AUJ289" t="s">
        <v>69</v>
      </c>
      <c r="AUK289" t="s">
        <v>69</v>
      </c>
      <c r="AUL289" t="s">
        <v>69</v>
      </c>
      <c r="AUM289" t="s">
        <v>69</v>
      </c>
      <c r="AUN289" t="s">
        <v>69</v>
      </c>
      <c r="AUO289" t="s">
        <v>69</v>
      </c>
      <c r="AUP289" t="s">
        <v>69</v>
      </c>
      <c r="AUQ289" t="s">
        <v>69</v>
      </c>
      <c r="AUS289" t="s">
        <v>69</v>
      </c>
      <c r="AUT289">
        <v>2</v>
      </c>
      <c r="AUU289" t="s">
        <v>69</v>
      </c>
      <c r="AUV289" t="s">
        <v>2808</v>
      </c>
      <c r="AUW289" t="s">
        <v>69</v>
      </c>
      <c r="AUX289" t="s">
        <v>69</v>
      </c>
      <c r="AUY289" t="s">
        <v>69</v>
      </c>
      <c r="AUZ289" t="s">
        <v>69</v>
      </c>
      <c r="AVA289" t="s">
        <v>69</v>
      </c>
      <c r="AVC289" t="s">
        <v>69</v>
      </c>
      <c r="AVE289" t="s">
        <v>273</v>
      </c>
      <c r="AVO289" t="s">
        <v>12</v>
      </c>
      <c r="AVP289" s="30">
        <v>41007</v>
      </c>
      <c r="AVQ289" t="s">
        <v>22</v>
      </c>
      <c r="BJZ289" t="s">
        <v>6755</v>
      </c>
      <c r="BKB289" t="s">
        <v>2808</v>
      </c>
      <c r="BKC289" t="s">
        <v>2808</v>
      </c>
      <c r="BKD289" t="s">
        <v>2808</v>
      </c>
      <c r="BKE289" t="s">
        <v>2808</v>
      </c>
      <c r="BKF289" t="s">
        <v>2808</v>
      </c>
      <c r="BKG289" t="s">
        <v>69</v>
      </c>
      <c r="BKH289" t="s">
        <v>69</v>
      </c>
      <c r="BKI289" t="s">
        <v>69</v>
      </c>
      <c r="BKJ289">
        <v>94</v>
      </c>
      <c r="BKK289">
        <v>110</v>
      </c>
      <c r="BKL289">
        <v>60</v>
      </c>
      <c r="BKM289">
        <v>19</v>
      </c>
      <c r="BKN289">
        <v>36.5</v>
      </c>
      <c r="BKR289" s="30">
        <v>40947</v>
      </c>
      <c r="BKS289" s="30">
        <v>40947</v>
      </c>
      <c r="BKT289" s="30">
        <v>40947</v>
      </c>
      <c r="BKU289" s="30">
        <v>40947</v>
      </c>
      <c r="BKV289" s="30">
        <v>40947</v>
      </c>
      <c r="BKZ289" s="29">
        <v>0.42708333333333331</v>
      </c>
      <c r="BLA289" s="29">
        <v>0.42708333333333331</v>
      </c>
      <c r="BLB289" s="29">
        <v>0.42708333333333331</v>
      </c>
      <c r="BLC289" s="29">
        <v>0.42708333333333331</v>
      </c>
      <c r="BLD289" s="29">
        <v>0.42708333333333331</v>
      </c>
      <c r="BLK289" t="s">
        <v>2808</v>
      </c>
      <c r="BLL289" t="s">
        <v>2808</v>
      </c>
      <c r="BLM289" t="s">
        <v>2808</v>
      </c>
      <c r="BLN289" t="s">
        <v>2808</v>
      </c>
      <c r="BLO289" t="s">
        <v>2808</v>
      </c>
      <c r="BLP289" t="s">
        <v>69</v>
      </c>
      <c r="BLQ289" t="s">
        <v>69</v>
      </c>
      <c r="BLR289" t="s">
        <v>69</v>
      </c>
      <c r="BLS289">
        <v>13.9</v>
      </c>
      <c r="BLT289">
        <v>30.6</v>
      </c>
      <c r="BLU289">
        <v>200</v>
      </c>
      <c r="BLV289">
        <v>12.4</v>
      </c>
      <c r="BLW289">
        <v>36.700000000000003</v>
      </c>
      <c r="BMA289" s="30">
        <v>40947</v>
      </c>
      <c r="BMB289" s="30">
        <v>40947</v>
      </c>
      <c r="BMC289" s="30">
        <v>40947</v>
      </c>
      <c r="BMD289" s="30">
        <v>40947</v>
      </c>
      <c r="BME289" s="30">
        <v>40947</v>
      </c>
      <c r="BMI289" s="29">
        <v>0.49722222222222223</v>
      </c>
      <c r="BMJ289" s="29">
        <v>0.49722222222222223</v>
      </c>
      <c r="BMK289" s="29">
        <v>0.49722222222222223</v>
      </c>
      <c r="BML289" s="29">
        <v>0.49722222222222223</v>
      </c>
      <c r="BMM289" s="29">
        <v>0.49722222222222223</v>
      </c>
      <c r="BMR289" t="s">
        <v>6806</v>
      </c>
      <c r="BMS289" t="s">
        <v>6701</v>
      </c>
      <c r="BMU289" t="s">
        <v>69</v>
      </c>
      <c r="BMV289" t="s">
        <v>69</v>
      </c>
      <c r="BMW289" t="s">
        <v>69</v>
      </c>
      <c r="BMX289" t="s">
        <v>2808</v>
      </c>
      <c r="BMY289" t="s">
        <v>2808</v>
      </c>
      <c r="BMZ289" t="s">
        <v>69</v>
      </c>
      <c r="BND289" t="s">
        <v>6799</v>
      </c>
      <c r="BNE289" t="s">
        <v>7323</v>
      </c>
      <c r="BNJ289" s="30">
        <v>40947</v>
      </c>
      <c r="BNK289" s="30">
        <v>40947</v>
      </c>
      <c r="BNP289" s="29">
        <v>0.45833333333333331</v>
      </c>
      <c r="BNQ289" s="29">
        <v>0.45833333333333331</v>
      </c>
      <c r="CGX289" t="s">
        <v>6597</v>
      </c>
      <c r="CGY289">
        <v>12</v>
      </c>
      <c r="CGZ289" t="s">
        <v>6598</v>
      </c>
      <c r="CHA289">
        <v>4803796</v>
      </c>
    </row>
    <row r="290" spans="1:9 1113:1734 2234:2237" x14ac:dyDescent="0.3">
      <c r="A290" t="s">
        <v>7353</v>
      </c>
      <c r="B290" t="s">
        <v>6696</v>
      </c>
      <c r="C290">
        <v>0</v>
      </c>
      <c r="E290" t="s">
        <v>6813</v>
      </c>
      <c r="F290" t="s">
        <v>7322</v>
      </c>
      <c r="G290" t="s">
        <v>6815</v>
      </c>
      <c r="H290" t="s">
        <v>6816</v>
      </c>
      <c r="I290" t="s">
        <v>5080</v>
      </c>
      <c r="APU290" t="s">
        <v>6593</v>
      </c>
      <c r="APV290" t="s">
        <v>6601</v>
      </c>
      <c r="APW290" t="s">
        <v>69</v>
      </c>
      <c r="APX290" t="s">
        <v>2808</v>
      </c>
      <c r="APY290" t="s">
        <v>69</v>
      </c>
      <c r="APZ290" t="s">
        <v>69</v>
      </c>
      <c r="AQA290" t="s">
        <v>69</v>
      </c>
      <c r="AQB290">
        <v>36</v>
      </c>
      <c r="AQC290" t="s">
        <v>22</v>
      </c>
      <c r="AQD290" t="s">
        <v>22</v>
      </c>
      <c r="AQE290" t="s">
        <v>246</v>
      </c>
      <c r="ATA290" t="s">
        <v>21</v>
      </c>
      <c r="ATB290" t="s">
        <v>7354</v>
      </c>
      <c r="ATC290" t="s">
        <v>27</v>
      </c>
      <c r="ATD290" s="29">
        <v>0.6118055555555556</v>
      </c>
      <c r="ATE290" t="s">
        <v>22</v>
      </c>
      <c r="ATG290" t="s">
        <v>6618</v>
      </c>
      <c r="ATH290" t="s">
        <v>69</v>
      </c>
      <c r="ATI290" t="s">
        <v>69</v>
      </c>
      <c r="ATJ290" t="s">
        <v>69</v>
      </c>
      <c r="ATK290" t="s">
        <v>69</v>
      </c>
      <c r="ATL290" t="s">
        <v>69</v>
      </c>
      <c r="ATM290" t="s">
        <v>2808</v>
      </c>
      <c r="AUG290">
        <v>1</v>
      </c>
      <c r="AUH290" t="s">
        <v>2808</v>
      </c>
      <c r="AUI290" t="s">
        <v>69</v>
      </c>
      <c r="AUJ290" t="s">
        <v>69</v>
      </c>
      <c r="AUK290" t="s">
        <v>69</v>
      </c>
      <c r="AUL290" t="s">
        <v>69</v>
      </c>
      <c r="AUM290" t="s">
        <v>69</v>
      </c>
      <c r="AUN290" t="s">
        <v>69</v>
      </c>
      <c r="AUO290" t="s">
        <v>69</v>
      </c>
      <c r="AUP290" t="s">
        <v>69</v>
      </c>
      <c r="AUQ290" t="s">
        <v>69</v>
      </c>
      <c r="AUS290" t="s">
        <v>69</v>
      </c>
      <c r="AUT290">
        <v>2</v>
      </c>
      <c r="AUU290" t="s">
        <v>69</v>
      </c>
      <c r="AUV290" t="s">
        <v>2808</v>
      </c>
      <c r="AUW290" t="s">
        <v>69</v>
      </c>
      <c r="AUX290" t="s">
        <v>69</v>
      </c>
      <c r="AUY290" t="s">
        <v>69</v>
      </c>
      <c r="AUZ290" t="s">
        <v>69</v>
      </c>
      <c r="AVA290" t="s">
        <v>69</v>
      </c>
      <c r="AVC290" t="s">
        <v>69</v>
      </c>
      <c r="AVE290" t="s">
        <v>273</v>
      </c>
      <c r="AVO290" t="s">
        <v>12</v>
      </c>
      <c r="AVP290" t="s">
        <v>7355</v>
      </c>
      <c r="AVQ290" t="s">
        <v>22</v>
      </c>
      <c r="BJZ290" t="s">
        <v>6711</v>
      </c>
      <c r="BKB290" t="s">
        <v>2808</v>
      </c>
      <c r="BKC290" t="s">
        <v>2808</v>
      </c>
      <c r="BKD290" t="s">
        <v>2808</v>
      </c>
      <c r="BKE290" t="s">
        <v>2808</v>
      </c>
      <c r="BKF290" t="s">
        <v>2808</v>
      </c>
      <c r="BKG290" t="s">
        <v>69</v>
      </c>
      <c r="BKH290" t="s">
        <v>69</v>
      </c>
      <c r="BKI290" t="s">
        <v>69</v>
      </c>
      <c r="BKJ290">
        <v>76</v>
      </c>
      <c r="BKK290">
        <v>110</v>
      </c>
      <c r="BKL290">
        <v>70</v>
      </c>
      <c r="BKM290">
        <v>20</v>
      </c>
      <c r="BKN290">
        <v>36.5</v>
      </c>
      <c r="BKR290" t="s">
        <v>7354</v>
      </c>
      <c r="BKS290" t="s">
        <v>7354</v>
      </c>
      <c r="BKT290" t="s">
        <v>7354</v>
      </c>
      <c r="BKU290" t="s">
        <v>7354</v>
      </c>
      <c r="BKV290" t="s">
        <v>7354</v>
      </c>
      <c r="BKZ290" s="29">
        <v>0.6118055555555556</v>
      </c>
      <c r="BLA290" s="29">
        <v>0.6118055555555556</v>
      </c>
      <c r="BLB290" s="29">
        <v>0.6118055555555556</v>
      </c>
      <c r="BLC290" s="29">
        <v>0.6118055555555556</v>
      </c>
      <c r="BLD290" s="29">
        <v>0.6118055555555556</v>
      </c>
      <c r="BLK290" t="s">
        <v>2808</v>
      </c>
      <c r="BLL290" t="s">
        <v>2808</v>
      </c>
      <c r="BLM290" t="s">
        <v>2808</v>
      </c>
      <c r="BLN290" t="s">
        <v>2808</v>
      </c>
      <c r="BLO290" t="s">
        <v>2808</v>
      </c>
      <c r="BLP290" t="s">
        <v>69</v>
      </c>
      <c r="BLQ290" t="s">
        <v>69</v>
      </c>
      <c r="BLR290" t="s">
        <v>69</v>
      </c>
      <c r="BLS290">
        <v>12.6</v>
      </c>
      <c r="BLT290">
        <v>27.3</v>
      </c>
      <c r="BLU290">
        <v>380</v>
      </c>
      <c r="BLV290">
        <v>15.1</v>
      </c>
      <c r="BLW290">
        <v>45.2</v>
      </c>
      <c r="BMA290" t="s">
        <v>7354</v>
      </c>
      <c r="BMB290" t="s">
        <v>7354</v>
      </c>
      <c r="BMC290" t="s">
        <v>7354</v>
      </c>
      <c r="BMD290" t="s">
        <v>7354</v>
      </c>
      <c r="BME290" t="s">
        <v>7354</v>
      </c>
      <c r="BMI290" s="29">
        <v>0.11805555555555557</v>
      </c>
      <c r="BMJ290" s="29">
        <v>0.11805555555555557</v>
      </c>
      <c r="BMK290" s="29">
        <v>0.11805555555555557</v>
      </c>
      <c r="BML290" s="29">
        <v>0.11805555555555557</v>
      </c>
      <c r="BMM290" s="29">
        <v>0.11805555555555557</v>
      </c>
      <c r="BMR290" t="s">
        <v>6715</v>
      </c>
      <c r="BMS290" t="s">
        <v>6978</v>
      </c>
      <c r="BMT290" t="s">
        <v>7333</v>
      </c>
      <c r="BMU290" t="s">
        <v>69</v>
      </c>
      <c r="BMV290" t="s">
        <v>69</v>
      </c>
      <c r="BMW290" t="s">
        <v>69</v>
      </c>
      <c r="BMX290" t="s">
        <v>2808</v>
      </c>
      <c r="BMY290" t="s">
        <v>2808</v>
      </c>
      <c r="BMZ290" t="s">
        <v>2808</v>
      </c>
      <c r="BND290" t="s">
        <v>7336</v>
      </c>
      <c r="BNE290" t="s">
        <v>7351</v>
      </c>
      <c r="BNF290" t="s">
        <v>6799</v>
      </c>
      <c r="BNJ290" t="s">
        <v>7355</v>
      </c>
      <c r="BNK290" t="s">
        <v>7355</v>
      </c>
      <c r="BNL290" t="s">
        <v>7355</v>
      </c>
      <c r="BNP290" s="29">
        <v>0.33333333333333331</v>
      </c>
      <c r="BNQ290" s="29">
        <v>0.33333333333333331</v>
      </c>
      <c r="BNR290" s="29">
        <v>0.33333333333333331</v>
      </c>
      <c r="CGX290" t="s">
        <v>6597</v>
      </c>
      <c r="CGY290">
        <v>13</v>
      </c>
      <c r="CGZ290" t="s">
        <v>6598</v>
      </c>
      <c r="CHA290">
        <v>4803796</v>
      </c>
    </row>
    <row r="291" spans="1:9 1113:1734 2234:2237" x14ac:dyDescent="0.3">
      <c r="A291" t="s">
        <v>7356</v>
      </c>
      <c r="B291" t="s">
        <v>6696</v>
      </c>
      <c r="C291">
        <v>0</v>
      </c>
      <c r="E291" t="s">
        <v>6813</v>
      </c>
      <c r="F291" t="s">
        <v>7322</v>
      </c>
      <c r="G291" t="s">
        <v>6815</v>
      </c>
      <c r="H291" t="s">
        <v>6816</v>
      </c>
      <c r="I291" t="s">
        <v>5080</v>
      </c>
      <c r="APU291" t="s">
        <v>6593</v>
      </c>
      <c r="APV291" t="s">
        <v>6601</v>
      </c>
      <c r="APW291" t="s">
        <v>69</v>
      </c>
      <c r="APX291" t="s">
        <v>2808</v>
      </c>
      <c r="APY291" t="s">
        <v>69</v>
      </c>
      <c r="APZ291" t="s">
        <v>69</v>
      </c>
      <c r="AQA291" t="s">
        <v>69</v>
      </c>
      <c r="AQB291">
        <v>20</v>
      </c>
      <c r="AQC291" t="s">
        <v>22</v>
      </c>
      <c r="AQD291" t="s">
        <v>22</v>
      </c>
      <c r="AQE291" t="s">
        <v>22</v>
      </c>
      <c r="ATA291" t="s">
        <v>21</v>
      </c>
      <c r="ATB291" t="s">
        <v>7357</v>
      </c>
      <c r="ATC291" t="s">
        <v>27</v>
      </c>
      <c r="ATD291" s="29">
        <v>0.45833333333333331</v>
      </c>
      <c r="ATE291" t="s">
        <v>22</v>
      </c>
      <c r="ATG291" t="s">
        <v>6618</v>
      </c>
      <c r="ATH291" t="s">
        <v>69</v>
      </c>
      <c r="ATI291" t="s">
        <v>69</v>
      </c>
      <c r="ATJ291" t="s">
        <v>69</v>
      </c>
      <c r="ATK291" t="s">
        <v>69</v>
      </c>
      <c r="ATL291" t="s">
        <v>69</v>
      </c>
      <c r="ATM291" t="s">
        <v>2808</v>
      </c>
      <c r="AUG291">
        <v>1</v>
      </c>
      <c r="AUH291" t="s">
        <v>2808</v>
      </c>
      <c r="AUI291" t="s">
        <v>69</v>
      </c>
      <c r="AUJ291" t="s">
        <v>69</v>
      </c>
      <c r="AUK291" t="s">
        <v>69</v>
      </c>
      <c r="AUL291" t="s">
        <v>69</v>
      </c>
      <c r="AUM291" t="s">
        <v>69</v>
      </c>
      <c r="AUN291" t="s">
        <v>69</v>
      </c>
      <c r="AUO291" t="s">
        <v>69</v>
      </c>
      <c r="AUP291" t="s">
        <v>69</v>
      </c>
      <c r="AUQ291" t="s">
        <v>69</v>
      </c>
      <c r="AUS291" t="s">
        <v>69</v>
      </c>
      <c r="AUT291">
        <v>2</v>
      </c>
      <c r="AUU291" t="s">
        <v>69</v>
      </c>
      <c r="AUV291" t="s">
        <v>2808</v>
      </c>
      <c r="AUW291" t="s">
        <v>69</v>
      </c>
      <c r="AUX291" t="s">
        <v>69</v>
      </c>
      <c r="AUY291" t="s">
        <v>69</v>
      </c>
      <c r="AUZ291" t="s">
        <v>69</v>
      </c>
      <c r="AVA291" t="s">
        <v>69</v>
      </c>
      <c r="AVC291" t="s">
        <v>69</v>
      </c>
      <c r="AVE291" t="s">
        <v>273</v>
      </c>
      <c r="AVO291" t="s">
        <v>12</v>
      </c>
      <c r="AVP291" t="s">
        <v>7357</v>
      </c>
      <c r="AVQ291" t="s">
        <v>22</v>
      </c>
      <c r="BJZ291" t="s">
        <v>6711</v>
      </c>
      <c r="BKB291" t="s">
        <v>2808</v>
      </c>
      <c r="BKC291" t="s">
        <v>2808</v>
      </c>
      <c r="BKD291" t="s">
        <v>2808</v>
      </c>
      <c r="BKE291" t="s">
        <v>2808</v>
      </c>
      <c r="BKF291" t="s">
        <v>2808</v>
      </c>
      <c r="BKG291" t="s">
        <v>69</v>
      </c>
      <c r="BKH291" t="s">
        <v>69</v>
      </c>
      <c r="BKI291" t="s">
        <v>69</v>
      </c>
      <c r="BKJ291">
        <v>68</v>
      </c>
      <c r="BKK291">
        <v>110</v>
      </c>
      <c r="BKL291">
        <v>60</v>
      </c>
      <c r="BKM291">
        <v>20</v>
      </c>
      <c r="BKN291">
        <v>36.5</v>
      </c>
      <c r="BKR291" t="s">
        <v>7357</v>
      </c>
      <c r="BKS291" t="s">
        <v>7357</v>
      </c>
      <c r="BKT291" t="s">
        <v>7357</v>
      </c>
      <c r="BKU291" t="s">
        <v>7357</v>
      </c>
      <c r="BKV291" t="s">
        <v>7357</v>
      </c>
      <c r="BKZ291" s="29">
        <v>0.46527777777777773</v>
      </c>
      <c r="BLA291" s="29">
        <v>0.46527777777777773</v>
      </c>
      <c r="BLB291" s="29">
        <v>0.46527777777777773</v>
      </c>
      <c r="BLC291" s="29">
        <v>0.46527777777777773</v>
      </c>
      <c r="BLD291" s="29">
        <v>0.46527777777777773</v>
      </c>
      <c r="BLK291" t="s">
        <v>2808</v>
      </c>
      <c r="BLL291" t="s">
        <v>2808</v>
      </c>
      <c r="BLM291" t="s">
        <v>2808</v>
      </c>
      <c r="BLN291" t="s">
        <v>2808</v>
      </c>
      <c r="BLO291" t="s">
        <v>2808</v>
      </c>
      <c r="BLP291" t="s">
        <v>69</v>
      </c>
      <c r="BLQ291" t="s">
        <v>69</v>
      </c>
      <c r="BLR291" t="s">
        <v>69</v>
      </c>
      <c r="BLS291">
        <v>11.6</v>
      </c>
      <c r="BLT291">
        <v>26.9</v>
      </c>
      <c r="BLU291">
        <v>321</v>
      </c>
      <c r="BLV291">
        <v>14.3</v>
      </c>
      <c r="BLW291">
        <v>43.3</v>
      </c>
      <c r="BMA291" t="s">
        <v>7357</v>
      </c>
      <c r="BMB291" t="s">
        <v>7357</v>
      </c>
      <c r="BMC291" t="s">
        <v>7357</v>
      </c>
      <c r="BMD291" t="s">
        <v>7357</v>
      </c>
      <c r="BME291" t="s">
        <v>7357</v>
      </c>
      <c r="BMI291" s="29">
        <v>0.51111111111111118</v>
      </c>
      <c r="BMJ291" s="29">
        <v>0.51111111111111118</v>
      </c>
      <c r="BMK291" s="29">
        <v>0.51111111111111118</v>
      </c>
      <c r="BML291" s="29">
        <v>0.51111111111111118</v>
      </c>
      <c r="BMM291" s="29">
        <v>0.51111111111111118</v>
      </c>
      <c r="BMR291" t="s">
        <v>6806</v>
      </c>
      <c r="BMS291" t="s">
        <v>6701</v>
      </c>
      <c r="BMU291" t="s">
        <v>69</v>
      </c>
      <c r="BMV291" t="s">
        <v>69</v>
      </c>
      <c r="BMW291" t="s">
        <v>69</v>
      </c>
      <c r="BMX291" t="s">
        <v>2808</v>
      </c>
      <c r="BMY291" t="s">
        <v>2808</v>
      </c>
      <c r="BMZ291" t="s">
        <v>69</v>
      </c>
      <c r="BND291" t="s">
        <v>6799</v>
      </c>
      <c r="BNE291" t="s">
        <v>7323</v>
      </c>
      <c r="BNJ291" t="s">
        <v>7357</v>
      </c>
      <c r="BNK291" t="s">
        <v>7357</v>
      </c>
      <c r="BNP291" s="29">
        <v>0.59375</v>
      </c>
      <c r="BNQ291" s="29">
        <v>0.59375</v>
      </c>
      <c r="CGX291" t="s">
        <v>6597</v>
      </c>
      <c r="CGY291">
        <v>14</v>
      </c>
      <c r="CGZ291" t="s">
        <v>6598</v>
      </c>
      <c r="CHA291">
        <v>4803796</v>
      </c>
    </row>
    <row r="292" spans="1:9 1113:1734 2234:2237" x14ac:dyDescent="0.3">
      <c r="A292" t="s">
        <v>7358</v>
      </c>
      <c r="B292" t="s">
        <v>6696</v>
      </c>
      <c r="C292">
        <v>0</v>
      </c>
      <c r="E292" t="s">
        <v>6813</v>
      </c>
      <c r="F292" t="s">
        <v>7359</v>
      </c>
      <c r="G292" t="s">
        <v>6815</v>
      </c>
      <c r="H292" t="s">
        <v>6861</v>
      </c>
      <c r="I292" t="s">
        <v>5080</v>
      </c>
      <c r="APU292" t="s">
        <v>6593</v>
      </c>
      <c r="APV292" t="s">
        <v>6601</v>
      </c>
      <c r="APW292" t="s">
        <v>69</v>
      </c>
      <c r="APX292" t="s">
        <v>2808</v>
      </c>
      <c r="APY292" t="s">
        <v>69</v>
      </c>
      <c r="APZ292" t="s">
        <v>69</v>
      </c>
      <c r="AQA292" t="s">
        <v>69</v>
      </c>
      <c r="AQB292">
        <v>19</v>
      </c>
      <c r="AQC292" t="s">
        <v>22</v>
      </c>
      <c r="AQD292" t="s">
        <v>22</v>
      </c>
      <c r="AQE292" t="s">
        <v>22</v>
      </c>
      <c r="ATA292" t="s">
        <v>21</v>
      </c>
      <c r="ATB292" t="s">
        <v>7360</v>
      </c>
      <c r="ATC292" t="s">
        <v>22</v>
      </c>
      <c r="ATE292" t="s">
        <v>22</v>
      </c>
      <c r="ATG292" t="s">
        <v>6618</v>
      </c>
      <c r="ATH292" t="s">
        <v>69</v>
      </c>
      <c r="ATI292" t="s">
        <v>69</v>
      </c>
      <c r="ATJ292" t="s">
        <v>69</v>
      </c>
      <c r="ATK292" t="s">
        <v>69</v>
      </c>
      <c r="ATL292" t="s">
        <v>69</v>
      </c>
      <c r="ATM292" t="s">
        <v>2808</v>
      </c>
      <c r="AUG292" s="31">
        <v>2995</v>
      </c>
      <c r="AUH292" t="s">
        <v>69</v>
      </c>
      <c r="AUI292" t="s">
        <v>2808</v>
      </c>
      <c r="AUJ292" t="s">
        <v>69</v>
      </c>
      <c r="AUK292" t="s">
        <v>69</v>
      </c>
      <c r="AUL292" t="s">
        <v>69</v>
      </c>
      <c r="AUM292" t="s">
        <v>69</v>
      </c>
      <c r="AUN292" t="s">
        <v>69</v>
      </c>
      <c r="AUO292" t="s">
        <v>69</v>
      </c>
      <c r="AUP292" t="s">
        <v>69</v>
      </c>
      <c r="AUQ292" t="s">
        <v>2808</v>
      </c>
      <c r="AUR292" t="s">
        <v>7361</v>
      </c>
      <c r="AUS292" t="s">
        <v>69</v>
      </c>
      <c r="AUT292" t="s">
        <v>6618</v>
      </c>
      <c r="AUU292" t="s">
        <v>69</v>
      </c>
      <c r="AUV292" t="s">
        <v>69</v>
      </c>
      <c r="AUW292" t="s">
        <v>69</v>
      </c>
      <c r="AUX292" t="s">
        <v>69</v>
      </c>
      <c r="AUY292" t="s">
        <v>69</v>
      </c>
      <c r="AUZ292" t="s">
        <v>69</v>
      </c>
      <c r="AVA292" t="s">
        <v>69</v>
      </c>
      <c r="AVC292" t="s">
        <v>2808</v>
      </c>
      <c r="AVE292" t="s">
        <v>274</v>
      </c>
      <c r="AVG292">
        <v>2</v>
      </c>
      <c r="AVH292" t="s">
        <v>69</v>
      </c>
      <c r="AVI292" t="s">
        <v>2808</v>
      </c>
      <c r="AVJ292" t="s">
        <v>69</v>
      </c>
      <c r="AVK292" t="s">
        <v>69</v>
      </c>
      <c r="AVL292" t="s">
        <v>69</v>
      </c>
      <c r="AVN292" t="s">
        <v>69</v>
      </c>
      <c r="BJZ292" t="s">
        <v>6711</v>
      </c>
      <c r="BKB292" t="s">
        <v>2808</v>
      </c>
      <c r="BKC292" t="s">
        <v>2808</v>
      </c>
      <c r="BKD292" t="s">
        <v>2808</v>
      </c>
      <c r="BKE292" t="s">
        <v>2808</v>
      </c>
      <c r="BKF292" t="s">
        <v>69</v>
      </c>
      <c r="BKG292" t="s">
        <v>69</v>
      </c>
      <c r="BKH292" t="s">
        <v>69</v>
      </c>
      <c r="BKI292" t="s">
        <v>69</v>
      </c>
      <c r="BKJ292">
        <v>105</v>
      </c>
      <c r="BKK292">
        <v>110</v>
      </c>
      <c r="BKL292">
        <v>70</v>
      </c>
      <c r="BKM292">
        <v>25</v>
      </c>
      <c r="BKN292">
        <v>36.700000000000003</v>
      </c>
      <c r="BKR292" t="s">
        <v>7360</v>
      </c>
      <c r="BKS292" t="s">
        <v>7360</v>
      </c>
      <c r="BKT292" t="s">
        <v>7360</v>
      </c>
      <c r="BKU292" t="s">
        <v>7360</v>
      </c>
      <c r="BKV292" t="s">
        <v>7360</v>
      </c>
      <c r="BLK292" t="s">
        <v>69</v>
      </c>
      <c r="BLL292" t="s">
        <v>69</v>
      </c>
      <c r="BLM292" t="s">
        <v>69</v>
      </c>
      <c r="BLN292" t="s">
        <v>69</v>
      </c>
      <c r="BLO292" t="s">
        <v>69</v>
      </c>
      <c r="BLP292" t="s">
        <v>69</v>
      </c>
      <c r="BLQ292" t="s">
        <v>69</v>
      </c>
      <c r="BLR292" t="s">
        <v>69</v>
      </c>
      <c r="BLU292">
        <v>98</v>
      </c>
      <c r="BLV292">
        <v>3.9</v>
      </c>
      <c r="BMC292" t="s">
        <v>7360</v>
      </c>
      <c r="BMD292" t="s">
        <v>7360</v>
      </c>
      <c r="BMK292" s="29">
        <v>0.68055555555555547</v>
      </c>
      <c r="BML292" s="29">
        <v>0.68055555555555547</v>
      </c>
      <c r="BMR292" t="s">
        <v>7098</v>
      </c>
      <c r="BMS292" t="s">
        <v>6706</v>
      </c>
      <c r="BMT292" t="s">
        <v>6806</v>
      </c>
      <c r="BMU292" t="s">
        <v>69</v>
      </c>
      <c r="BMV292" t="s">
        <v>69</v>
      </c>
      <c r="BMW292" t="s">
        <v>69</v>
      </c>
      <c r="BMX292" t="s">
        <v>2808</v>
      </c>
      <c r="BMY292" t="s">
        <v>2808</v>
      </c>
      <c r="BMZ292" t="s">
        <v>2808</v>
      </c>
      <c r="BND292" t="s">
        <v>7328</v>
      </c>
      <c r="BNE292">
        <v>14</v>
      </c>
      <c r="BNF292">
        <v>13</v>
      </c>
      <c r="BNJ292" t="s">
        <v>7360</v>
      </c>
      <c r="BNK292" t="s">
        <v>7360</v>
      </c>
      <c r="BNL292" t="s">
        <v>7360</v>
      </c>
      <c r="BNP292" s="29">
        <v>0.58333333333333337</v>
      </c>
      <c r="BNQ292" s="29">
        <v>0.58333333333333337</v>
      </c>
      <c r="BNR292" s="29">
        <v>0.58333333333333337</v>
      </c>
      <c r="CGX292" t="s">
        <v>6597</v>
      </c>
      <c r="CGY292">
        <v>15</v>
      </c>
      <c r="CGZ292" t="s">
        <v>6598</v>
      </c>
      <c r="CHA292">
        <v>4803796</v>
      </c>
    </row>
    <row r="293" spans="1:9 1113:1734 2234:2237" x14ac:dyDescent="0.3">
      <c r="A293" t="s">
        <v>7362</v>
      </c>
      <c r="B293" t="s">
        <v>6696</v>
      </c>
      <c r="C293">
        <v>0</v>
      </c>
      <c r="E293" t="s">
        <v>6813</v>
      </c>
      <c r="F293" t="s">
        <v>7359</v>
      </c>
      <c r="G293" t="s">
        <v>6815</v>
      </c>
      <c r="H293" t="s">
        <v>7363</v>
      </c>
      <c r="I293" t="s">
        <v>5080</v>
      </c>
      <c r="APU293" t="s">
        <v>6593</v>
      </c>
      <c r="APV293" t="s">
        <v>6601</v>
      </c>
      <c r="APW293" t="s">
        <v>69</v>
      </c>
      <c r="APX293" t="s">
        <v>2808</v>
      </c>
      <c r="APY293" t="s">
        <v>69</v>
      </c>
      <c r="APZ293" t="s">
        <v>69</v>
      </c>
      <c r="AQA293" t="s">
        <v>69</v>
      </c>
      <c r="AQB293">
        <v>29</v>
      </c>
      <c r="AQC293" t="s">
        <v>22</v>
      </c>
      <c r="AQD293" t="s">
        <v>22</v>
      </c>
      <c r="AQE293" t="s">
        <v>22</v>
      </c>
      <c r="ATA293" t="s">
        <v>22</v>
      </c>
      <c r="ATC293" t="s">
        <v>27</v>
      </c>
      <c r="ATD293" s="29">
        <v>0.4375</v>
      </c>
      <c r="ATE293" t="s">
        <v>254</v>
      </c>
      <c r="ATF293">
        <v>14</v>
      </c>
      <c r="ATG293" t="s">
        <v>6595</v>
      </c>
      <c r="ATH293" t="s">
        <v>69</v>
      </c>
      <c r="ATI293" t="s">
        <v>69</v>
      </c>
      <c r="ATJ293" t="s">
        <v>69</v>
      </c>
      <c r="ATK293" t="s">
        <v>69</v>
      </c>
      <c r="ATL293" t="s">
        <v>2808</v>
      </c>
      <c r="ATM293" t="s">
        <v>69</v>
      </c>
      <c r="AUG293">
        <v>1</v>
      </c>
      <c r="AUH293" t="s">
        <v>2808</v>
      </c>
      <c r="AUI293" t="s">
        <v>69</v>
      </c>
      <c r="AUJ293" t="s">
        <v>69</v>
      </c>
      <c r="AUK293" t="s">
        <v>69</v>
      </c>
      <c r="AUL293" t="s">
        <v>69</v>
      </c>
      <c r="AUM293" t="s">
        <v>69</v>
      </c>
      <c r="AUN293" t="s">
        <v>69</v>
      </c>
      <c r="AUO293" t="s">
        <v>69</v>
      </c>
      <c r="AUP293" t="s">
        <v>69</v>
      </c>
      <c r="AUQ293" t="s">
        <v>69</v>
      </c>
      <c r="AUS293" t="s">
        <v>69</v>
      </c>
      <c r="AUT293">
        <v>2</v>
      </c>
      <c r="AUU293" t="s">
        <v>69</v>
      </c>
      <c r="AUV293" t="s">
        <v>2808</v>
      </c>
      <c r="AUW293" t="s">
        <v>69</v>
      </c>
      <c r="AUX293" t="s">
        <v>69</v>
      </c>
      <c r="AUY293" t="s">
        <v>69</v>
      </c>
      <c r="AUZ293" t="s">
        <v>69</v>
      </c>
      <c r="AVA293" t="s">
        <v>69</v>
      </c>
      <c r="AVC293" t="s">
        <v>69</v>
      </c>
      <c r="AVE293" t="s">
        <v>273</v>
      </c>
      <c r="AVO293" t="s">
        <v>12</v>
      </c>
      <c r="AVP293" t="s">
        <v>7259</v>
      </c>
      <c r="AVQ293" t="s">
        <v>22</v>
      </c>
      <c r="BJZ293" t="s">
        <v>6711</v>
      </c>
      <c r="BKB293" t="s">
        <v>2808</v>
      </c>
      <c r="BKC293" t="s">
        <v>69</v>
      </c>
      <c r="BKD293" t="s">
        <v>69</v>
      </c>
      <c r="BKE293" t="s">
        <v>69</v>
      </c>
      <c r="BKF293" t="s">
        <v>69</v>
      </c>
      <c r="BKG293" t="s">
        <v>69</v>
      </c>
      <c r="BKH293" t="s">
        <v>69</v>
      </c>
      <c r="BKI293" t="s">
        <v>69</v>
      </c>
      <c r="BKJ293">
        <v>68</v>
      </c>
      <c r="BKK293">
        <v>110</v>
      </c>
      <c r="BKL293">
        <v>80</v>
      </c>
      <c r="BKM293">
        <v>20</v>
      </c>
      <c r="BKN293">
        <v>37</v>
      </c>
      <c r="BKR293" t="s">
        <v>7347</v>
      </c>
      <c r="BKS293" t="s">
        <v>7347</v>
      </c>
      <c r="BKT293" t="s">
        <v>7347</v>
      </c>
      <c r="BKU293" t="s">
        <v>7347</v>
      </c>
      <c r="BKV293" t="s">
        <v>7347</v>
      </c>
      <c r="BKZ293" s="29">
        <v>0.4375</v>
      </c>
      <c r="BLA293" s="29">
        <v>0.4375</v>
      </c>
      <c r="BLB293" s="29">
        <v>0.4375</v>
      </c>
      <c r="BLC293" s="29">
        <v>0.4375</v>
      </c>
      <c r="BLD293" s="29">
        <v>0.4375</v>
      </c>
      <c r="BLK293" t="s">
        <v>69</v>
      </c>
      <c r="BLL293" t="s">
        <v>69</v>
      </c>
      <c r="BLM293" t="s">
        <v>69</v>
      </c>
      <c r="BLN293" t="s">
        <v>69</v>
      </c>
      <c r="BLO293" t="s">
        <v>69</v>
      </c>
      <c r="BLP293" t="s">
        <v>69</v>
      </c>
      <c r="BLQ293" t="s">
        <v>69</v>
      </c>
      <c r="BLR293" t="s">
        <v>69</v>
      </c>
      <c r="BLS293">
        <v>10</v>
      </c>
      <c r="BLT293">
        <v>21</v>
      </c>
      <c r="BLU293">
        <v>375</v>
      </c>
      <c r="BLV293">
        <v>14.2</v>
      </c>
      <c r="BLW293">
        <v>41.7</v>
      </c>
      <c r="BMA293" t="s">
        <v>7347</v>
      </c>
      <c r="BMB293" t="s">
        <v>7347</v>
      </c>
      <c r="BMC293" t="s">
        <v>7347</v>
      </c>
      <c r="BMD293" t="s">
        <v>7347</v>
      </c>
      <c r="BME293" t="s">
        <v>7347</v>
      </c>
      <c r="BMI293" s="29">
        <v>0.46875</v>
      </c>
      <c r="BMJ293" s="29">
        <v>0.46875</v>
      </c>
      <c r="BMK293" s="29">
        <v>0.46875</v>
      </c>
      <c r="BML293" s="29">
        <v>0.46875</v>
      </c>
      <c r="BMM293" s="29">
        <v>0.46875</v>
      </c>
      <c r="BMR293" t="s">
        <v>6701</v>
      </c>
      <c r="BMS293" t="s">
        <v>6771</v>
      </c>
      <c r="BMT293" t="s">
        <v>7364</v>
      </c>
      <c r="BMU293" t="s">
        <v>69</v>
      </c>
      <c r="BMV293" t="s">
        <v>69</v>
      </c>
      <c r="BMW293" t="s">
        <v>69</v>
      </c>
      <c r="BMX293" t="s">
        <v>69</v>
      </c>
      <c r="BMY293" t="s">
        <v>69</v>
      </c>
      <c r="BMZ293" t="s">
        <v>69</v>
      </c>
      <c r="BND293" t="s">
        <v>7323</v>
      </c>
      <c r="BNE293" t="s">
        <v>6797</v>
      </c>
      <c r="BNF293" t="s">
        <v>7365</v>
      </c>
      <c r="BNJ293" t="s">
        <v>7347</v>
      </c>
      <c r="BNK293" t="s">
        <v>7347</v>
      </c>
      <c r="BNL293" t="s">
        <v>7347</v>
      </c>
      <c r="BNP293" s="29">
        <v>0.45833333333333331</v>
      </c>
      <c r="BNQ293" s="29">
        <v>0.45833333333333331</v>
      </c>
      <c r="BNR293" s="29">
        <v>0.45833333333333331</v>
      </c>
      <c r="CGX293" t="s">
        <v>6597</v>
      </c>
      <c r="CGY293">
        <v>16</v>
      </c>
      <c r="CGZ293" t="s">
        <v>6598</v>
      </c>
      <c r="CHA293">
        <v>4803796</v>
      </c>
    </row>
    <row r="294" spans="1:9 1113:1734 2234:2237" x14ac:dyDescent="0.3">
      <c r="A294" t="s">
        <v>7366</v>
      </c>
      <c r="B294" t="s">
        <v>6696</v>
      </c>
      <c r="C294">
        <v>0</v>
      </c>
      <c r="E294" t="s">
        <v>6813</v>
      </c>
      <c r="F294" t="s">
        <v>7359</v>
      </c>
      <c r="G294" t="s">
        <v>6815</v>
      </c>
      <c r="H294" t="s">
        <v>6861</v>
      </c>
      <c r="I294" t="s">
        <v>5080</v>
      </c>
      <c r="APU294" t="s">
        <v>6593</v>
      </c>
      <c r="APV294" t="s">
        <v>6601</v>
      </c>
      <c r="APW294" t="s">
        <v>69</v>
      </c>
      <c r="APX294" t="s">
        <v>2808</v>
      </c>
      <c r="APY294" t="s">
        <v>69</v>
      </c>
      <c r="APZ294" t="s">
        <v>69</v>
      </c>
      <c r="AQA294" t="s">
        <v>69</v>
      </c>
      <c r="AQB294">
        <v>30</v>
      </c>
      <c r="AQC294" t="s">
        <v>236</v>
      </c>
      <c r="AQD294" t="s">
        <v>220</v>
      </c>
      <c r="AQE294" t="s">
        <v>247</v>
      </c>
      <c r="ATA294" t="s">
        <v>21</v>
      </c>
      <c r="ATB294" t="s">
        <v>6924</v>
      </c>
      <c r="ATC294" t="s">
        <v>27</v>
      </c>
      <c r="ATD294" s="29">
        <v>0.85763888888888884</v>
      </c>
      <c r="ATE294" t="s">
        <v>254</v>
      </c>
      <c r="ATF294">
        <v>39</v>
      </c>
      <c r="ATG294" t="s">
        <v>6618</v>
      </c>
      <c r="ATH294" t="s">
        <v>69</v>
      </c>
      <c r="ATI294" t="s">
        <v>69</v>
      </c>
      <c r="ATJ294" t="s">
        <v>69</v>
      </c>
      <c r="ATK294" t="s">
        <v>69</v>
      </c>
      <c r="ATL294" t="s">
        <v>69</v>
      </c>
      <c r="ATM294" t="s">
        <v>2808</v>
      </c>
      <c r="AUG294">
        <v>4</v>
      </c>
      <c r="AUH294" t="s">
        <v>69</v>
      </c>
      <c r="AUI294" t="s">
        <v>69</v>
      </c>
      <c r="AUJ294" t="s">
        <v>69</v>
      </c>
      <c r="AUK294" t="s">
        <v>2808</v>
      </c>
      <c r="AUL294" t="s">
        <v>69</v>
      </c>
      <c r="AUM294" t="s">
        <v>69</v>
      </c>
      <c r="AUN294" t="s">
        <v>69</v>
      </c>
      <c r="AUO294" t="s">
        <v>69</v>
      </c>
      <c r="AUP294" t="s">
        <v>69</v>
      </c>
      <c r="AUQ294" t="s">
        <v>69</v>
      </c>
      <c r="AUS294" t="s">
        <v>69</v>
      </c>
      <c r="AUT294">
        <v>3</v>
      </c>
      <c r="AUU294" t="s">
        <v>69</v>
      </c>
      <c r="AUV294" t="s">
        <v>69</v>
      </c>
      <c r="AUW294" t="s">
        <v>2808</v>
      </c>
      <c r="AUX294" t="s">
        <v>69</v>
      </c>
      <c r="AUY294" t="s">
        <v>69</v>
      </c>
      <c r="AUZ294" t="s">
        <v>69</v>
      </c>
      <c r="AVA294" t="s">
        <v>69</v>
      </c>
      <c r="AVC294" t="s">
        <v>69</v>
      </c>
      <c r="AVE294" t="s">
        <v>273</v>
      </c>
      <c r="AVO294" t="s">
        <v>12</v>
      </c>
      <c r="AVP294" t="s">
        <v>7285</v>
      </c>
      <c r="AVQ294" t="s">
        <v>22</v>
      </c>
      <c r="BJZ294" t="s">
        <v>6711</v>
      </c>
      <c r="BKB294" t="s">
        <v>69</v>
      </c>
      <c r="BKC294" t="s">
        <v>69</v>
      </c>
      <c r="BKD294" t="s">
        <v>69</v>
      </c>
      <c r="BKE294" t="s">
        <v>69</v>
      </c>
      <c r="BKF294" t="s">
        <v>69</v>
      </c>
      <c r="BKG294" t="s">
        <v>69</v>
      </c>
      <c r="BKH294" t="s">
        <v>69</v>
      </c>
      <c r="BKI294" t="s">
        <v>69</v>
      </c>
      <c r="BKJ294">
        <v>76</v>
      </c>
      <c r="BKK294">
        <v>90</v>
      </c>
      <c r="BKL294">
        <v>60</v>
      </c>
      <c r="BKM294">
        <v>24</v>
      </c>
      <c r="BKN294">
        <v>36</v>
      </c>
      <c r="BKR294" t="s">
        <v>6924</v>
      </c>
      <c r="BKS294" t="s">
        <v>6924</v>
      </c>
      <c r="BKT294" t="s">
        <v>6924</v>
      </c>
      <c r="BKU294" t="s">
        <v>6850</v>
      </c>
      <c r="BKV294" t="s">
        <v>6850</v>
      </c>
      <c r="BKZ294" s="29">
        <v>0.85763888888888884</v>
      </c>
      <c r="BLA294" s="29">
        <v>0.85763888888888884</v>
      </c>
      <c r="BLB294" s="29">
        <v>0.85763888888888884</v>
      </c>
      <c r="BLC294" s="29">
        <v>0.85763888888888884</v>
      </c>
      <c r="BLD294" s="29">
        <v>0.85763888888888884</v>
      </c>
      <c r="BLK294" t="s">
        <v>69</v>
      </c>
      <c r="BLL294" t="s">
        <v>69</v>
      </c>
      <c r="BLM294" t="s">
        <v>69</v>
      </c>
      <c r="BLN294" t="s">
        <v>69</v>
      </c>
      <c r="BLO294" t="s">
        <v>69</v>
      </c>
      <c r="BLP294" t="s">
        <v>69</v>
      </c>
      <c r="BLQ294" t="s">
        <v>69</v>
      </c>
      <c r="BLR294" t="s">
        <v>69</v>
      </c>
      <c r="BLS294">
        <v>13.1</v>
      </c>
      <c r="BLT294">
        <v>30.6</v>
      </c>
      <c r="BLU294">
        <v>218</v>
      </c>
      <c r="BLV294">
        <v>9.5</v>
      </c>
      <c r="BLW294">
        <v>28.7</v>
      </c>
      <c r="BMA294" t="s">
        <v>7367</v>
      </c>
      <c r="BMB294" t="s">
        <v>7367</v>
      </c>
      <c r="BMC294" t="s">
        <v>7367</v>
      </c>
      <c r="BMD294" t="s">
        <v>7367</v>
      </c>
      <c r="BME294" t="s">
        <v>7367</v>
      </c>
      <c r="BMI294" s="29">
        <v>0.4513888888888889</v>
      </c>
      <c r="BMJ294" s="29">
        <v>0.4513888888888889</v>
      </c>
      <c r="BMK294" s="29">
        <v>0.4513888888888889</v>
      </c>
      <c r="BML294" s="29">
        <v>0.4513888888888889</v>
      </c>
      <c r="BMM294" s="29">
        <v>0.4513888888888889</v>
      </c>
      <c r="BMR294" t="s">
        <v>6806</v>
      </c>
      <c r="BMU294" t="s">
        <v>69</v>
      </c>
      <c r="BMV294" t="s">
        <v>2808</v>
      </c>
      <c r="BMW294" t="s">
        <v>69</v>
      </c>
      <c r="BMX294" t="s">
        <v>2808</v>
      </c>
      <c r="BMY294" t="s">
        <v>69</v>
      </c>
      <c r="BMZ294" t="s">
        <v>69</v>
      </c>
      <c r="BNB294">
        <v>80</v>
      </c>
      <c r="BND294" t="s">
        <v>6799</v>
      </c>
      <c r="BNH294" t="s">
        <v>6924</v>
      </c>
      <c r="BNJ294" t="s">
        <v>6924</v>
      </c>
      <c r="BNN294" s="29">
        <v>0.875</v>
      </c>
      <c r="BNP294" s="29">
        <v>0.875</v>
      </c>
      <c r="CGX294" t="s">
        <v>6597</v>
      </c>
      <c r="CGY294">
        <v>17</v>
      </c>
      <c r="CGZ294" t="s">
        <v>6598</v>
      </c>
      <c r="CHA294">
        <v>4803796</v>
      </c>
    </row>
    <row r="295" spans="1:9 1113:1734 2234:2237" x14ac:dyDescent="0.3">
      <c r="A295" t="s">
        <v>7368</v>
      </c>
      <c r="B295" t="s">
        <v>6696</v>
      </c>
      <c r="C295">
        <v>0</v>
      </c>
      <c r="E295" t="s">
        <v>6813</v>
      </c>
      <c r="F295" t="s">
        <v>7359</v>
      </c>
      <c r="G295" t="s">
        <v>6815</v>
      </c>
      <c r="H295" t="s">
        <v>6861</v>
      </c>
      <c r="I295" t="s">
        <v>5080</v>
      </c>
      <c r="APU295" t="s">
        <v>6593</v>
      </c>
      <c r="APV295" t="s">
        <v>6601</v>
      </c>
      <c r="APW295" t="s">
        <v>69</v>
      </c>
      <c r="APX295" t="s">
        <v>2808</v>
      </c>
      <c r="APY295" t="s">
        <v>69</v>
      </c>
      <c r="APZ295" t="s">
        <v>69</v>
      </c>
      <c r="AQA295" t="s">
        <v>69</v>
      </c>
      <c r="AQB295">
        <v>19</v>
      </c>
      <c r="AQC295" t="s">
        <v>22</v>
      </c>
      <c r="AQD295" t="s">
        <v>22</v>
      </c>
      <c r="AQE295" t="s">
        <v>247</v>
      </c>
      <c r="ATA295" t="s">
        <v>21</v>
      </c>
      <c r="ATB295" s="30">
        <v>41096</v>
      </c>
      <c r="ATC295" t="s">
        <v>27</v>
      </c>
      <c r="ATD295" s="29">
        <v>0.57291666666666663</v>
      </c>
      <c r="ATE295" t="s">
        <v>22</v>
      </c>
      <c r="ATG295" t="s">
        <v>6618</v>
      </c>
      <c r="ATH295" t="s">
        <v>69</v>
      </c>
      <c r="ATI295" t="s">
        <v>69</v>
      </c>
      <c r="ATJ295" t="s">
        <v>69</v>
      </c>
      <c r="ATK295" t="s">
        <v>69</v>
      </c>
      <c r="ATL295" t="s">
        <v>69</v>
      </c>
      <c r="ATM295" t="s">
        <v>2808</v>
      </c>
      <c r="AUG295">
        <v>2</v>
      </c>
      <c r="AUH295" t="s">
        <v>69</v>
      </c>
      <c r="AUI295" t="s">
        <v>2808</v>
      </c>
      <c r="AUJ295" t="s">
        <v>69</v>
      </c>
      <c r="AUK295" t="s">
        <v>69</v>
      </c>
      <c r="AUL295" t="s">
        <v>69</v>
      </c>
      <c r="AUM295" t="s">
        <v>69</v>
      </c>
      <c r="AUN295" t="s">
        <v>69</v>
      </c>
      <c r="AUO295" t="s">
        <v>69</v>
      </c>
      <c r="AUP295" t="s">
        <v>69</v>
      </c>
      <c r="AUQ295" t="s">
        <v>69</v>
      </c>
      <c r="AUS295" t="s">
        <v>69</v>
      </c>
      <c r="AUT295">
        <v>2</v>
      </c>
      <c r="AUU295" t="s">
        <v>69</v>
      </c>
      <c r="AUV295" t="s">
        <v>2808</v>
      </c>
      <c r="AUW295" t="s">
        <v>69</v>
      </c>
      <c r="AUX295" t="s">
        <v>69</v>
      </c>
      <c r="AUY295" t="s">
        <v>69</v>
      </c>
      <c r="AUZ295" t="s">
        <v>69</v>
      </c>
      <c r="AVA295" t="s">
        <v>69</v>
      </c>
      <c r="AVC295" t="s">
        <v>69</v>
      </c>
      <c r="AVE295" t="s">
        <v>274</v>
      </c>
      <c r="AVG295">
        <v>2</v>
      </c>
      <c r="AVH295" t="s">
        <v>69</v>
      </c>
      <c r="AVI295" t="s">
        <v>2808</v>
      </c>
      <c r="AVJ295" t="s">
        <v>69</v>
      </c>
      <c r="AVK295" t="s">
        <v>69</v>
      </c>
      <c r="AVL295" t="s">
        <v>69</v>
      </c>
      <c r="AVN295" t="s">
        <v>69</v>
      </c>
      <c r="BJZ295" t="s">
        <v>6711</v>
      </c>
      <c r="BKB295" t="s">
        <v>69</v>
      </c>
      <c r="BKC295" t="s">
        <v>69</v>
      </c>
      <c r="BKD295" t="s">
        <v>69</v>
      </c>
      <c r="BKE295" t="s">
        <v>69</v>
      </c>
      <c r="BKF295" t="s">
        <v>69</v>
      </c>
      <c r="BKG295" t="s">
        <v>69</v>
      </c>
      <c r="BKH295" t="s">
        <v>69</v>
      </c>
      <c r="BKI295" t="s">
        <v>69</v>
      </c>
      <c r="BKJ295">
        <v>110</v>
      </c>
      <c r="BKK295">
        <v>140</v>
      </c>
      <c r="BKL295">
        <v>60</v>
      </c>
      <c r="BKM295">
        <v>24</v>
      </c>
      <c r="BKN295">
        <v>36</v>
      </c>
      <c r="BKR295" s="30">
        <v>41096</v>
      </c>
      <c r="BKS295" s="30">
        <v>41096</v>
      </c>
      <c r="BKT295" s="30">
        <v>41096</v>
      </c>
      <c r="BKU295" s="30">
        <v>41096</v>
      </c>
      <c r="BKV295" s="30">
        <v>41096</v>
      </c>
      <c r="BKZ295" s="29">
        <v>0.57291666666666663</v>
      </c>
      <c r="BLA295" s="29">
        <v>0.57291666666666663</v>
      </c>
      <c r="BLB295" s="29">
        <v>0.57291666666666663</v>
      </c>
      <c r="BLC295" s="29">
        <v>0.57291666666666663</v>
      </c>
      <c r="BLD295" s="29">
        <v>0.57291666666666663</v>
      </c>
      <c r="BLK295" t="s">
        <v>69</v>
      </c>
      <c r="BLL295" t="s">
        <v>69</v>
      </c>
      <c r="BLM295" t="s">
        <v>69</v>
      </c>
      <c r="BLN295" t="s">
        <v>69</v>
      </c>
      <c r="BLO295" t="s">
        <v>69</v>
      </c>
      <c r="BLP295" t="s">
        <v>69</v>
      </c>
      <c r="BLQ295" t="s">
        <v>69</v>
      </c>
      <c r="BLR295" t="s">
        <v>69</v>
      </c>
      <c r="BLS295">
        <v>10.7</v>
      </c>
      <c r="BLT295">
        <v>27.2</v>
      </c>
      <c r="BLU295">
        <v>312</v>
      </c>
      <c r="BLV295">
        <v>5.0999999999999996</v>
      </c>
      <c r="BLW295">
        <v>16.5</v>
      </c>
      <c r="BMA295" s="30">
        <v>41096</v>
      </c>
      <c r="BMB295" s="30">
        <v>41096</v>
      </c>
      <c r="BMC295" s="30">
        <v>41096</v>
      </c>
      <c r="BMD295" s="30">
        <v>41096</v>
      </c>
      <c r="BME295" s="30">
        <v>41096</v>
      </c>
      <c r="BMI295" s="29">
        <v>0.58333333333333337</v>
      </c>
      <c r="BMJ295" s="29">
        <v>0.58333333333333337</v>
      </c>
      <c r="BMK295" s="29">
        <v>0.58333333333333337</v>
      </c>
      <c r="BML295" s="29">
        <v>0.58333333333333337</v>
      </c>
      <c r="BMM295" s="29">
        <v>0.58333333333333337</v>
      </c>
      <c r="BMR295" t="s">
        <v>7369</v>
      </c>
      <c r="BMS295" t="s">
        <v>7340</v>
      </c>
      <c r="BMU295" t="s">
        <v>69</v>
      </c>
      <c r="BMV295" t="s">
        <v>69</v>
      </c>
      <c r="BMW295" t="s">
        <v>69</v>
      </c>
      <c r="BMX295" t="s">
        <v>2808</v>
      </c>
      <c r="BMY295" t="s">
        <v>2808</v>
      </c>
      <c r="BMZ295" t="s">
        <v>69</v>
      </c>
      <c r="BND295" t="s">
        <v>6798</v>
      </c>
      <c r="BNE295" t="s">
        <v>7343</v>
      </c>
      <c r="BNJ295" s="30">
        <v>41096</v>
      </c>
      <c r="BNK295" s="30">
        <v>41096</v>
      </c>
      <c r="BNP295" s="29">
        <v>0.66666666666666663</v>
      </c>
      <c r="BNQ295" s="29">
        <v>0.60416666666666663</v>
      </c>
      <c r="CGX295" t="s">
        <v>6597</v>
      </c>
      <c r="CGY295">
        <v>18</v>
      </c>
      <c r="CGZ295" t="s">
        <v>6598</v>
      </c>
      <c r="CHA295">
        <v>4803796</v>
      </c>
    </row>
    <row r="296" spans="1:9 1113:1734 2234:2237" x14ac:dyDescent="0.3">
      <c r="A296" t="s">
        <v>7370</v>
      </c>
      <c r="B296" t="s">
        <v>6696</v>
      </c>
      <c r="C296">
        <v>0</v>
      </c>
      <c r="E296" t="s">
        <v>6813</v>
      </c>
      <c r="F296" t="s">
        <v>7359</v>
      </c>
      <c r="G296" t="s">
        <v>6815</v>
      </c>
      <c r="H296" t="s">
        <v>6861</v>
      </c>
      <c r="I296" t="s">
        <v>5080</v>
      </c>
      <c r="APU296" t="s">
        <v>6593</v>
      </c>
      <c r="APV296" t="s">
        <v>6601</v>
      </c>
      <c r="APW296" t="s">
        <v>69</v>
      </c>
      <c r="APX296" t="s">
        <v>2808</v>
      </c>
      <c r="APY296" t="s">
        <v>69</v>
      </c>
      <c r="APZ296" t="s">
        <v>69</v>
      </c>
      <c r="AQA296" t="s">
        <v>69</v>
      </c>
      <c r="AQB296">
        <v>25</v>
      </c>
      <c r="AQC296" t="s">
        <v>236</v>
      </c>
      <c r="AQD296" t="s">
        <v>220</v>
      </c>
      <c r="AQE296" t="s">
        <v>247</v>
      </c>
      <c r="ATA296" t="s">
        <v>21</v>
      </c>
      <c r="ATB296" s="30">
        <v>40973</v>
      </c>
      <c r="ATC296" t="s">
        <v>27</v>
      </c>
      <c r="ATD296" s="29">
        <v>0.72222222222222221</v>
      </c>
      <c r="ATE296" t="s">
        <v>22</v>
      </c>
      <c r="ATG296" t="s">
        <v>6618</v>
      </c>
      <c r="ATH296" t="s">
        <v>69</v>
      </c>
      <c r="ATI296" t="s">
        <v>69</v>
      </c>
      <c r="ATJ296" t="s">
        <v>69</v>
      </c>
      <c r="ATK296" t="s">
        <v>69</v>
      </c>
      <c r="ATL296" t="s">
        <v>69</v>
      </c>
      <c r="ATM296" t="s">
        <v>2808</v>
      </c>
      <c r="AUG296">
        <v>2</v>
      </c>
      <c r="AUH296" t="s">
        <v>69</v>
      </c>
      <c r="AUI296" t="s">
        <v>2808</v>
      </c>
      <c r="AUJ296" t="s">
        <v>69</v>
      </c>
      <c r="AUK296" t="s">
        <v>69</v>
      </c>
      <c r="AUL296" t="s">
        <v>69</v>
      </c>
      <c r="AUM296" t="s">
        <v>69</v>
      </c>
      <c r="AUN296" t="s">
        <v>69</v>
      </c>
      <c r="AUO296" t="s">
        <v>69</v>
      </c>
      <c r="AUP296" t="s">
        <v>69</v>
      </c>
      <c r="AUQ296" t="s">
        <v>69</v>
      </c>
      <c r="AUS296" t="s">
        <v>69</v>
      </c>
      <c r="AUT296">
        <v>2</v>
      </c>
      <c r="AUU296" t="s">
        <v>69</v>
      </c>
      <c r="AUV296" t="s">
        <v>2808</v>
      </c>
      <c r="AUW296" t="s">
        <v>69</v>
      </c>
      <c r="AUX296" t="s">
        <v>69</v>
      </c>
      <c r="AUY296" t="s">
        <v>69</v>
      </c>
      <c r="AUZ296" t="s">
        <v>69</v>
      </c>
      <c r="AVA296" t="s">
        <v>69</v>
      </c>
      <c r="AVC296" t="s">
        <v>69</v>
      </c>
      <c r="AVE296" t="s">
        <v>273</v>
      </c>
      <c r="AVO296" t="s">
        <v>12</v>
      </c>
      <c r="AVP296" s="30">
        <v>41065</v>
      </c>
      <c r="AVQ296" t="s">
        <v>22</v>
      </c>
      <c r="BJZ296" t="s">
        <v>6711</v>
      </c>
      <c r="BKB296" t="s">
        <v>69</v>
      </c>
      <c r="BKC296" t="s">
        <v>69</v>
      </c>
      <c r="BKD296" t="s">
        <v>69</v>
      </c>
      <c r="BKE296" t="s">
        <v>69</v>
      </c>
      <c r="BKF296" t="s">
        <v>69</v>
      </c>
      <c r="BKG296" t="s">
        <v>69</v>
      </c>
      <c r="BKH296" t="s">
        <v>69</v>
      </c>
      <c r="BKI296" t="s">
        <v>69</v>
      </c>
      <c r="BKJ296">
        <v>80</v>
      </c>
      <c r="BKK296">
        <v>100</v>
      </c>
      <c r="BKL296">
        <v>80</v>
      </c>
      <c r="BKM296">
        <v>20</v>
      </c>
      <c r="BKN296">
        <v>36.5</v>
      </c>
      <c r="BKR296" s="30">
        <v>40973</v>
      </c>
      <c r="BKS296" s="30">
        <v>40973</v>
      </c>
      <c r="BKT296" s="30">
        <v>40973</v>
      </c>
      <c r="BKU296" s="30">
        <v>40973</v>
      </c>
      <c r="BKV296" s="30">
        <v>40973</v>
      </c>
      <c r="BKZ296" s="29">
        <v>0.72222222222222221</v>
      </c>
      <c r="BLA296" s="29">
        <v>0.72222222222222221</v>
      </c>
      <c r="BLB296" s="29">
        <v>0.72222222222222221</v>
      </c>
      <c r="BLC296" s="29">
        <v>0.72222222222222221</v>
      </c>
      <c r="BLD296" s="29">
        <v>0.72222222222222221</v>
      </c>
      <c r="BLK296" t="s">
        <v>69</v>
      </c>
      <c r="BLL296" t="s">
        <v>69</v>
      </c>
      <c r="BLM296" t="s">
        <v>69</v>
      </c>
      <c r="BLN296" t="s">
        <v>69</v>
      </c>
      <c r="BLO296" t="s">
        <v>69</v>
      </c>
      <c r="BLP296" t="s">
        <v>69</v>
      </c>
      <c r="BLQ296" t="s">
        <v>69</v>
      </c>
      <c r="BLR296" t="s">
        <v>69</v>
      </c>
      <c r="BLS296">
        <v>10.8</v>
      </c>
      <c r="BLT296">
        <v>29.4</v>
      </c>
      <c r="BLU296">
        <v>158</v>
      </c>
      <c r="BLV296">
        <v>8.5</v>
      </c>
      <c r="BLW296">
        <v>27.9</v>
      </c>
      <c r="BMR296" t="s">
        <v>6806</v>
      </c>
      <c r="BMS296" t="s">
        <v>7340</v>
      </c>
      <c r="BMT296" t="s">
        <v>6706</v>
      </c>
      <c r="BMU296" t="s">
        <v>69</v>
      </c>
      <c r="BMV296" t="s">
        <v>69</v>
      </c>
      <c r="BMW296" t="s">
        <v>69</v>
      </c>
      <c r="BMX296" t="s">
        <v>2808</v>
      </c>
      <c r="BMY296" t="s">
        <v>2808</v>
      </c>
      <c r="BMZ296" t="s">
        <v>2808</v>
      </c>
      <c r="BND296" t="s">
        <v>7371</v>
      </c>
      <c r="BNE296" t="s">
        <v>7342</v>
      </c>
      <c r="BNF296" t="s">
        <v>7372</v>
      </c>
      <c r="BNJ296" s="30">
        <v>40973</v>
      </c>
      <c r="BNK296" s="30">
        <v>40973</v>
      </c>
      <c r="BNL296" s="30">
        <v>40973</v>
      </c>
      <c r="BNP296" s="29">
        <v>0.70833333333333337</v>
      </c>
      <c r="BNQ296" s="29">
        <v>0.79166666666666663</v>
      </c>
      <c r="BNR296" s="29">
        <v>0.79166666666666663</v>
      </c>
      <c r="CGX296" t="s">
        <v>6597</v>
      </c>
      <c r="CGY296">
        <v>19</v>
      </c>
      <c r="CGZ296" t="s">
        <v>6598</v>
      </c>
      <c r="CHA296">
        <v>4803796</v>
      </c>
    </row>
    <row r="297" spans="1:9 1113:1734 2234:2237" x14ac:dyDescent="0.3">
      <c r="A297" t="s">
        <v>7373</v>
      </c>
      <c r="B297" t="s">
        <v>6696</v>
      </c>
      <c r="C297">
        <v>0</v>
      </c>
      <c r="E297" t="s">
        <v>6813</v>
      </c>
      <c r="F297" t="s">
        <v>7359</v>
      </c>
      <c r="G297" t="s">
        <v>6815</v>
      </c>
      <c r="H297" t="s">
        <v>6861</v>
      </c>
      <c r="I297" t="s">
        <v>5080</v>
      </c>
      <c r="APU297" t="s">
        <v>6593</v>
      </c>
      <c r="APV297" t="s">
        <v>6601</v>
      </c>
      <c r="APW297" t="s">
        <v>69</v>
      </c>
      <c r="APX297" t="s">
        <v>2808</v>
      </c>
      <c r="APY297" t="s">
        <v>69</v>
      </c>
      <c r="APZ297" t="s">
        <v>69</v>
      </c>
      <c r="AQA297" t="s">
        <v>69</v>
      </c>
      <c r="AQB297">
        <v>25</v>
      </c>
      <c r="AQC297" t="s">
        <v>237</v>
      </c>
      <c r="AQD297" t="s">
        <v>220</v>
      </c>
      <c r="AQE297" t="s">
        <v>247</v>
      </c>
      <c r="ATA297" t="s">
        <v>21</v>
      </c>
      <c r="ATB297" s="30">
        <v>40973</v>
      </c>
      <c r="ATC297" t="s">
        <v>22</v>
      </c>
      <c r="ATE297" t="s">
        <v>22</v>
      </c>
      <c r="ATG297" t="s">
        <v>6618</v>
      </c>
      <c r="ATH297" t="s">
        <v>69</v>
      </c>
      <c r="ATI297" t="s">
        <v>69</v>
      </c>
      <c r="ATJ297" t="s">
        <v>69</v>
      </c>
      <c r="ATK297" t="s">
        <v>69</v>
      </c>
      <c r="ATL297" t="s">
        <v>69</v>
      </c>
      <c r="ATM297" t="s">
        <v>2808</v>
      </c>
      <c r="AUG297">
        <v>9</v>
      </c>
      <c r="AUH297" t="s">
        <v>69</v>
      </c>
      <c r="AUI297" t="s">
        <v>69</v>
      </c>
      <c r="AUJ297" t="s">
        <v>69</v>
      </c>
      <c r="AUK297" t="s">
        <v>69</v>
      </c>
      <c r="AUL297" t="s">
        <v>69</v>
      </c>
      <c r="AUM297" t="s">
        <v>69</v>
      </c>
      <c r="AUN297" t="s">
        <v>69</v>
      </c>
      <c r="AUO297" t="s">
        <v>69</v>
      </c>
      <c r="AUP297" t="s">
        <v>2808</v>
      </c>
      <c r="AUQ297" t="s">
        <v>69</v>
      </c>
      <c r="AUS297" t="s">
        <v>69</v>
      </c>
      <c r="AUT297" s="31">
        <v>6995</v>
      </c>
      <c r="AUU297" t="s">
        <v>69</v>
      </c>
      <c r="AUV297" t="s">
        <v>69</v>
      </c>
      <c r="AUW297" t="s">
        <v>69</v>
      </c>
      <c r="AUX297" t="s">
        <v>69</v>
      </c>
      <c r="AUY297" t="s">
        <v>69</v>
      </c>
      <c r="AUZ297" t="s">
        <v>2808</v>
      </c>
      <c r="AVA297" t="s">
        <v>2808</v>
      </c>
      <c r="AVB297" t="s">
        <v>7374</v>
      </c>
      <c r="AVC297" t="s">
        <v>69</v>
      </c>
      <c r="AVE297" t="s">
        <v>273</v>
      </c>
      <c r="AVO297" t="s">
        <v>12</v>
      </c>
      <c r="AVP297" s="30">
        <v>41065</v>
      </c>
      <c r="AVQ297" t="s">
        <v>22</v>
      </c>
      <c r="BJZ297" t="s">
        <v>6711</v>
      </c>
      <c r="BKB297" t="s">
        <v>69</v>
      </c>
      <c r="BKC297" t="s">
        <v>69</v>
      </c>
      <c r="BKD297" t="s">
        <v>69</v>
      </c>
      <c r="BKE297" t="s">
        <v>69</v>
      </c>
      <c r="BKF297" t="s">
        <v>69</v>
      </c>
      <c r="BKG297" t="s">
        <v>69</v>
      </c>
      <c r="BKH297" t="s">
        <v>69</v>
      </c>
      <c r="BKI297" t="s">
        <v>69</v>
      </c>
      <c r="BKJ297">
        <v>80</v>
      </c>
      <c r="BKK297">
        <v>100</v>
      </c>
      <c r="BKL297">
        <v>80</v>
      </c>
      <c r="BKM297">
        <v>20</v>
      </c>
      <c r="BKN297">
        <v>36.5</v>
      </c>
      <c r="BKR297" s="30">
        <v>40973</v>
      </c>
      <c r="BKS297" s="30">
        <v>40973</v>
      </c>
      <c r="BKT297" s="30">
        <v>40973</v>
      </c>
      <c r="BKU297" s="30">
        <v>40973</v>
      </c>
      <c r="BKV297" s="30">
        <v>40973</v>
      </c>
      <c r="BKZ297" s="29">
        <v>0.70833333333333337</v>
      </c>
      <c r="BLA297" s="29">
        <v>0.70833333333333337</v>
      </c>
      <c r="BLB297" s="29">
        <v>0.70833333333333337</v>
      </c>
      <c r="BLC297" s="29">
        <v>0.70833333333333337</v>
      </c>
      <c r="BLD297" s="29">
        <v>0.70833333333333337</v>
      </c>
      <c r="BLK297" t="s">
        <v>69</v>
      </c>
      <c r="BLL297" t="s">
        <v>69</v>
      </c>
      <c r="BLM297" t="s">
        <v>69</v>
      </c>
      <c r="BLN297" t="s">
        <v>69</v>
      </c>
      <c r="BLO297" t="s">
        <v>69</v>
      </c>
      <c r="BLP297" t="s">
        <v>69</v>
      </c>
      <c r="BLQ297" t="s">
        <v>69</v>
      </c>
      <c r="BLR297" t="s">
        <v>69</v>
      </c>
      <c r="BLS297">
        <v>10.8</v>
      </c>
      <c r="BLT297">
        <v>29.4</v>
      </c>
      <c r="BLU297">
        <v>158</v>
      </c>
      <c r="BLV297">
        <v>8.5</v>
      </c>
      <c r="BLW297">
        <v>27.9</v>
      </c>
      <c r="BMA297" s="30">
        <v>40973</v>
      </c>
      <c r="BMB297" s="30">
        <v>40973</v>
      </c>
      <c r="BMC297" s="30">
        <v>40973</v>
      </c>
      <c r="BMD297" s="30">
        <v>40973</v>
      </c>
      <c r="BME297" s="30">
        <v>40973</v>
      </c>
      <c r="BMI297" s="29">
        <v>0.70833333333333337</v>
      </c>
      <c r="BMJ297" s="29">
        <v>0.70833333333333337</v>
      </c>
      <c r="BMK297" s="29">
        <v>0.70833333333333337</v>
      </c>
      <c r="BML297" s="29">
        <v>0.70833333333333337</v>
      </c>
      <c r="BMM297" s="29">
        <v>0.70833333333333337</v>
      </c>
      <c r="BMQ297" t="s">
        <v>7340</v>
      </c>
      <c r="BMR297" t="s">
        <v>6806</v>
      </c>
      <c r="BMS297" t="s">
        <v>7098</v>
      </c>
      <c r="BMU297" t="s">
        <v>69</v>
      </c>
      <c r="BMV297" t="s">
        <v>69</v>
      </c>
      <c r="BMW297" t="s">
        <v>69</v>
      </c>
      <c r="BMX297" t="s">
        <v>69</v>
      </c>
      <c r="BMY297" t="s">
        <v>69</v>
      </c>
      <c r="BMZ297" t="s">
        <v>69</v>
      </c>
      <c r="BNC297">
        <v>600</v>
      </c>
      <c r="BND297" t="s">
        <v>7375</v>
      </c>
      <c r="BNE297" t="s">
        <v>7376</v>
      </c>
      <c r="BNI297" s="30">
        <v>41004</v>
      </c>
      <c r="BNJ297" s="30">
        <v>41004</v>
      </c>
      <c r="BNK297" s="30">
        <v>41004</v>
      </c>
      <c r="BNO297" s="29">
        <v>0.58333333333333337</v>
      </c>
      <c r="BNP297" s="29">
        <v>0.58333333333333337</v>
      </c>
      <c r="BNQ297" s="29">
        <v>0.58333333333333337</v>
      </c>
      <c r="CGX297" t="s">
        <v>6597</v>
      </c>
      <c r="CGY297">
        <v>20</v>
      </c>
      <c r="CGZ297" t="s">
        <v>6598</v>
      </c>
      <c r="CHA297">
        <v>4803796</v>
      </c>
    </row>
    <row r="298" spans="1:9 1113:1734 2234:2237" x14ac:dyDescent="0.3">
      <c r="A298" t="s">
        <v>7377</v>
      </c>
      <c r="B298" t="s">
        <v>6696</v>
      </c>
      <c r="C298">
        <v>0</v>
      </c>
      <c r="E298" t="s">
        <v>6813</v>
      </c>
      <c r="F298" t="s">
        <v>7359</v>
      </c>
      <c r="G298" t="s">
        <v>6815</v>
      </c>
      <c r="H298" t="s">
        <v>6861</v>
      </c>
      <c r="I298" t="s">
        <v>5080</v>
      </c>
      <c r="APU298" t="s">
        <v>6593</v>
      </c>
      <c r="APV298" t="s">
        <v>6601</v>
      </c>
      <c r="APW298" t="s">
        <v>69</v>
      </c>
      <c r="APX298" t="s">
        <v>2808</v>
      </c>
      <c r="APY298" t="s">
        <v>69</v>
      </c>
      <c r="APZ298" t="s">
        <v>69</v>
      </c>
      <c r="AQA298" t="s">
        <v>69</v>
      </c>
      <c r="AQB298">
        <v>42</v>
      </c>
      <c r="AQC298" t="s">
        <v>237</v>
      </c>
      <c r="AQD298" t="s">
        <v>220</v>
      </c>
      <c r="AQE298" t="s">
        <v>247</v>
      </c>
      <c r="ATA298" t="s">
        <v>21</v>
      </c>
      <c r="ATB298" t="s">
        <v>7378</v>
      </c>
      <c r="ATC298" t="s">
        <v>27</v>
      </c>
      <c r="ATD298" s="29">
        <v>0.375</v>
      </c>
      <c r="ATE298" t="s">
        <v>22</v>
      </c>
      <c r="ATG298" t="s">
        <v>6595</v>
      </c>
      <c r="ATH298" t="s">
        <v>69</v>
      </c>
      <c r="ATI298" t="s">
        <v>69</v>
      </c>
      <c r="ATJ298" t="s">
        <v>69</v>
      </c>
      <c r="ATK298" t="s">
        <v>69</v>
      </c>
      <c r="ATL298" t="s">
        <v>2808</v>
      </c>
      <c r="ATM298" t="s">
        <v>69</v>
      </c>
      <c r="AUG298">
        <v>2</v>
      </c>
      <c r="AUH298" t="s">
        <v>69</v>
      </c>
      <c r="AUI298" t="s">
        <v>2808</v>
      </c>
      <c r="AUJ298" t="s">
        <v>69</v>
      </c>
      <c r="AUK298" t="s">
        <v>69</v>
      </c>
      <c r="AUL298" t="s">
        <v>69</v>
      </c>
      <c r="AUM298" t="s">
        <v>69</v>
      </c>
      <c r="AUN298" t="s">
        <v>69</v>
      </c>
      <c r="AUO298" t="s">
        <v>69</v>
      </c>
      <c r="AUP298" t="s">
        <v>69</v>
      </c>
      <c r="AUQ298" t="s">
        <v>69</v>
      </c>
      <c r="AUS298" t="s">
        <v>69</v>
      </c>
      <c r="AUT298" s="31">
        <v>2995</v>
      </c>
      <c r="AUU298" t="s">
        <v>69</v>
      </c>
      <c r="AUV298" t="s">
        <v>2808</v>
      </c>
      <c r="AUW298" t="s">
        <v>69</v>
      </c>
      <c r="AUX298" t="s">
        <v>69</v>
      </c>
      <c r="AUY298" t="s">
        <v>69</v>
      </c>
      <c r="AUZ298" t="s">
        <v>69</v>
      </c>
      <c r="AVA298" t="s">
        <v>2808</v>
      </c>
      <c r="AVB298" t="s">
        <v>7379</v>
      </c>
      <c r="AVC298" t="s">
        <v>69</v>
      </c>
      <c r="AVE298" t="s">
        <v>273</v>
      </c>
      <c r="AVO298" t="s">
        <v>12</v>
      </c>
      <c r="AVP298" t="s">
        <v>7378</v>
      </c>
      <c r="AVQ298" t="s">
        <v>22</v>
      </c>
      <c r="BJZ298" t="s">
        <v>6755</v>
      </c>
      <c r="BKB298" t="s">
        <v>69</v>
      </c>
      <c r="BKC298" t="s">
        <v>69</v>
      </c>
      <c r="BKD298" t="s">
        <v>69</v>
      </c>
      <c r="BKE298" t="s">
        <v>69</v>
      </c>
      <c r="BKF298" t="s">
        <v>69</v>
      </c>
      <c r="BKG298" t="s">
        <v>69</v>
      </c>
      <c r="BKH298" t="s">
        <v>69</v>
      </c>
      <c r="BKI298" t="s">
        <v>69</v>
      </c>
      <c r="BKJ298">
        <v>64</v>
      </c>
      <c r="BKK298">
        <v>100</v>
      </c>
      <c r="BKL298">
        <v>70</v>
      </c>
      <c r="BKM298">
        <v>20</v>
      </c>
      <c r="BKN298">
        <v>36</v>
      </c>
      <c r="BKR298" t="s">
        <v>7378</v>
      </c>
      <c r="BKS298" t="s">
        <v>7378</v>
      </c>
      <c r="BKT298" t="s">
        <v>7378</v>
      </c>
      <c r="BKU298" t="s">
        <v>7378</v>
      </c>
      <c r="BKV298" t="s">
        <v>7378</v>
      </c>
      <c r="BKZ298" s="29">
        <v>0.375</v>
      </c>
      <c r="BLA298" s="29">
        <v>0.375</v>
      </c>
      <c r="BLB298" s="29">
        <v>0.375</v>
      </c>
      <c r="BLC298" s="29">
        <v>0.375</v>
      </c>
      <c r="BLD298" s="29">
        <v>0.375</v>
      </c>
      <c r="BLK298" t="s">
        <v>69</v>
      </c>
      <c r="BLL298" t="s">
        <v>69</v>
      </c>
      <c r="BLM298" t="s">
        <v>69</v>
      </c>
      <c r="BLN298" t="s">
        <v>69</v>
      </c>
      <c r="BLO298" t="s">
        <v>69</v>
      </c>
      <c r="BLP298" t="s">
        <v>69</v>
      </c>
      <c r="BLQ298" t="s">
        <v>69</v>
      </c>
      <c r="BLR298" t="s">
        <v>69</v>
      </c>
      <c r="BLS298">
        <v>10.4</v>
      </c>
      <c r="BLT298">
        <v>21.8</v>
      </c>
      <c r="BLU298">
        <v>308</v>
      </c>
      <c r="BLV298">
        <v>11.9</v>
      </c>
      <c r="BLW298">
        <v>37.4</v>
      </c>
      <c r="BMA298" t="s">
        <v>7378</v>
      </c>
      <c r="BMB298" t="s">
        <v>7378</v>
      </c>
      <c r="BMC298" t="s">
        <v>7378</v>
      </c>
      <c r="BMD298" t="s">
        <v>7378</v>
      </c>
      <c r="BME298" t="s">
        <v>7378</v>
      </c>
      <c r="BMI298" s="29">
        <v>0.375</v>
      </c>
      <c r="BMJ298" s="29">
        <v>0.375</v>
      </c>
      <c r="BMK298" s="29">
        <v>0.375</v>
      </c>
      <c r="BML298" s="29">
        <v>0.375</v>
      </c>
      <c r="BMM298" s="29">
        <v>0.375</v>
      </c>
      <c r="BMR298" t="s">
        <v>6701</v>
      </c>
      <c r="BMS298" t="s">
        <v>6806</v>
      </c>
      <c r="BMT298" t="s">
        <v>7098</v>
      </c>
      <c r="BMU298" t="s">
        <v>69</v>
      </c>
      <c r="BMV298" t="s">
        <v>69</v>
      </c>
      <c r="BMW298" t="s">
        <v>69</v>
      </c>
      <c r="BMX298" t="s">
        <v>2808</v>
      </c>
      <c r="BMY298" t="s">
        <v>2808</v>
      </c>
      <c r="BMZ298" t="s">
        <v>2808</v>
      </c>
      <c r="BND298" t="s">
        <v>6798</v>
      </c>
      <c r="BNE298" t="s">
        <v>7380</v>
      </c>
      <c r="BNF298" t="s">
        <v>7328</v>
      </c>
      <c r="BNJ298" t="s">
        <v>7378</v>
      </c>
      <c r="BNK298" t="s">
        <v>7378</v>
      </c>
      <c r="BNL298" t="s">
        <v>7378</v>
      </c>
      <c r="BNP298" s="29">
        <v>0.57291666666666663</v>
      </c>
      <c r="BNQ298" s="29">
        <v>0.41666666666666669</v>
      </c>
      <c r="BNR298" s="29">
        <v>0.41666666666666669</v>
      </c>
      <c r="CGX298" t="s">
        <v>6597</v>
      </c>
      <c r="CGY298">
        <v>21</v>
      </c>
      <c r="CGZ298" t="s">
        <v>6598</v>
      </c>
      <c r="CHA298">
        <v>4803796</v>
      </c>
    </row>
    <row r="299" spans="1:9 1113:1734 2234:2237" x14ac:dyDescent="0.3">
      <c r="A299" t="s">
        <v>7381</v>
      </c>
      <c r="B299" t="s">
        <v>6696</v>
      </c>
      <c r="C299">
        <v>0</v>
      </c>
      <c r="E299" t="s">
        <v>6813</v>
      </c>
      <c r="F299" t="s">
        <v>7359</v>
      </c>
      <c r="G299" t="s">
        <v>6815</v>
      </c>
      <c r="H299" t="s">
        <v>6861</v>
      </c>
      <c r="I299" t="s">
        <v>5080</v>
      </c>
      <c r="APU299" t="s">
        <v>6593</v>
      </c>
      <c r="APV299" t="s">
        <v>6601</v>
      </c>
      <c r="APW299" t="s">
        <v>69</v>
      </c>
      <c r="APX299" t="s">
        <v>2808</v>
      </c>
      <c r="APY299" t="s">
        <v>69</v>
      </c>
      <c r="APZ299" t="s">
        <v>69</v>
      </c>
      <c r="AQA299" t="s">
        <v>69</v>
      </c>
      <c r="AQB299">
        <v>31</v>
      </c>
      <c r="AQC299" t="s">
        <v>237</v>
      </c>
      <c r="AQD299" t="s">
        <v>220</v>
      </c>
      <c r="AQE299" t="s">
        <v>247</v>
      </c>
      <c r="ATA299" t="s">
        <v>21</v>
      </c>
      <c r="ATB299" s="30">
        <v>40946</v>
      </c>
      <c r="ATC299" t="s">
        <v>27</v>
      </c>
      <c r="ATD299" s="29">
        <v>0.65625</v>
      </c>
      <c r="ATE299" t="s">
        <v>22</v>
      </c>
      <c r="ATG299" t="s">
        <v>6618</v>
      </c>
      <c r="ATH299" t="s">
        <v>69</v>
      </c>
      <c r="ATI299" t="s">
        <v>69</v>
      </c>
      <c r="ATJ299" t="s">
        <v>69</v>
      </c>
      <c r="ATK299" t="s">
        <v>69</v>
      </c>
      <c r="ATL299" t="s">
        <v>69</v>
      </c>
      <c r="ATM299" t="s">
        <v>2808</v>
      </c>
      <c r="AUG299">
        <v>4</v>
      </c>
      <c r="AUH299" t="s">
        <v>69</v>
      </c>
      <c r="AUI299" t="s">
        <v>69</v>
      </c>
      <c r="AUJ299" t="s">
        <v>69</v>
      </c>
      <c r="AUK299" t="s">
        <v>2808</v>
      </c>
      <c r="AUL299" t="s">
        <v>69</v>
      </c>
      <c r="AUM299" t="s">
        <v>69</v>
      </c>
      <c r="AUN299" t="s">
        <v>69</v>
      </c>
      <c r="AUO299" t="s">
        <v>69</v>
      </c>
      <c r="AUP299" t="s">
        <v>69</v>
      </c>
      <c r="AUQ299" t="s">
        <v>69</v>
      </c>
      <c r="AUS299" t="s">
        <v>69</v>
      </c>
      <c r="AUT299">
        <v>3</v>
      </c>
      <c r="AUU299" t="s">
        <v>69</v>
      </c>
      <c r="AUV299" t="s">
        <v>69</v>
      </c>
      <c r="AUW299" t="s">
        <v>2808</v>
      </c>
      <c r="AUX299" t="s">
        <v>69</v>
      </c>
      <c r="AUY299" t="s">
        <v>69</v>
      </c>
      <c r="AUZ299" t="s">
        <v>69</v>
      </c>
      <c r="AVA299" t="s">
        <v>69</v>
      </c>
      <c r="AVC299" t="s">
        <v>69</v>
      </c>
      <c r="AVE299" t="s">
        <v>273</v>
      </c>
      <c r="AVO299" t="s">
        <v>12</v>
      </c>
      <c r="AVP299" s="30">
        <v>41006</v>
      </c>
      <c r="AVQ299" t="s">
        <v>22</v>
      </c>
      <c r="BJZ299" t="s">
        <v>6711</v>
      </c>
      <c r="BKB299" t="s">
        <v>69</v>
      </c>
      <c r="BKC299" t="s">
        <v>69</v>
      </c>
      <c r="BKD299" t="s">
        <v>69</v>
      </c>
      <c r="BKE299" t="s">
        <v>69</v>
      </c>
      <c r="BKF299" t="s">
        <v>69</v>
      </c>
      <c r="BKG299" t="s">
        <v>69</v>
      </c>
      <c r="BKH299" t="s">
        <v>69</v>
      </c>
      <c r="BKI299" t="s">
        <v>69</v>
      </c>
      <c r="BKJ299">
        <v>78</v>
      </c>
      <c r="BKK299">
        <v>110</v>
      </c>
      <c r="BKL299">
        <v>60</v>
      </c>
      <c r="BKM299">
        <v>18</v>
      </c>
      <c r="BKN299">
        <v>36</v>
      </c>
      <c r="BKR299" s="30">
        <v>40946</v>
      </c>
      <c r="BKS299" s="30">
        <v>40946</v>
      </c>
      <c r="BKT299" s="30">
        <v>40946</v>
      </c>
      <c r="BKU299" s="30">
        <v>40946</v>
      </c>
      <c r="BKV299" s="30">
        <v>40946</v>
      </c>
      <c r="BKZ299" s="29">
        <v>0.64930555555555558</v>
      </c>
      <c r="BLA299" s="29">
        <v>0.64930555555555558</v>
      </c>
      <c r="BLB299" s="29">
        <v>0.64930555555555558</v>
      </c>
      <c r="BLC299" s="29">
        <v>0.64930555555555558</v>
      </c>
      <c r="BLD299" s="29">
        <v>0.64930555555555558</v>
      </c>
      <c r="BLK299" t="s">
        <v>69</v>
      </c>
      <c r="BLL299" t="s">
        <v>69</v>
      </c>
      <c r="BLM299" t="s">
        <v>69</v>
      </c>
      <c r="BLN299" t="s">
        <v>69</v>
      </c>
      <c r="BLO299" t="s">
        <v>69</v>
      </c>
      <c r="BLP299" t="s">
        <v>69</v>
      </c>
      <c r="BLQ299" t="s">
        <v>69</v>
      </c>
      <c r="BLR299" t="s">
        <v>69</v>
      </c>
      <c r="BLS299">
        <v>11.2</v>
      </c>
      <c r="BLT299">
        <v>30.9</v>
      </c>
      <c r="BLU299">
        <v>251</v>
      </c>
      <c r="BLV299">
        <v>11.9</v>
      </c>
      <c r="BLW299">
        <v>36.1</v>
      </c>
      <c r="BMA299" s="30">
        <v>40946</v>
      </c>
      <c r="BMB299" s="30">
        <v>40946</v>
      </c>
      <c r="BMC299" s="30">
        <v>40946</v>
      </c>
      <c r="BMD299" s="30">
        <v>40946</v>
      </c>
      <c r="BME299" s="30">
        <v>40946</v>
      </c>
      <c r="BMI299" s="29">
        <v>0.6645833333333333</v>
      </c>
      <c r="BMJ299" s="29">
        <v>0.6645833333333333</v>
      </c>
      <c r="BMK299" s="29">
        <v>0.6645833333333333</v>
      </c>
      <c r="BML299" s="29">
        <v>0.6645833333333333</v>
      </c>
      <c r="BMM299" s="29">
        <v>0.6645833333333333</v>
      </c>
      <c r="BMR299" t="s">
        <v>7382</v>
      </c>
      <c r="BMU299" t="s">
        <v>69</v>
      </c>
      <c r="BMV299" t="s">
        <v>69</v>
      </c>
      <c r="BMW299" t="s">
        <v>69</v>
      </c>
      <c r="BMX299" t="s">
        <v>69</v>
      </c>
      <c r="BMY299" t="s">
        <v>69</v>
      </c>
      <c r="BMZ299" t="s">
        <v>69</v>
      </c>
      <c r="BND299" t="s">
        <v>7383</v>
      </c>
      <c r="BNJ299" s="30">
        <v>40946</v>
      </c>
      <c r="CGX299" t="s">
        <v>6597</v>
      </c>
      <c r="CGY299">
        <v>22</v>
      </c>
      <c r="CGZ299" t="s">
        <v>6598</v>
      </c>
      <c r="CHA299">
        <v>4803796</v>
      </c>
    </row>
    <row r="300" spans="1:9 1113:1734 2234:2237" x14ac:dyDescent="0.3">
      <c r="A300" t="s">
        <v>7384</v>
      </c>
      <c r="B300" t="s">
        <v>6696</v>
      </c>
      <c r="C300">
        <v>0</v>
      </c>
      <c r="E300" t="s">
        <v>6813</v>
      </c>
      <c r="F300" t="s">
        <v>7359</v>
      </c>
      <c r="G300" t="s">
        <v>6815</v>
      </c>
      <c r="H300" t="s">
        <v>6861</v>
      </c>
      <c r="I300" t="s">
        <v>5080</v>
      </c>
      <c r="APU300" t="s">
        <v>6593</v>
      </c>
      <c r="APV300" t="s">
        <v>6629</v>
      </c>
      <c r="APW300" t="s">
        <v>2808</v>
      </c>
      <c r="APX300" t="s">
        <v>69</v>
      </c>
      <c r="APY300" t="s">
        <v>69</v>
      </c>
      <c r="APZ300" t="s">
        <v>69</v>
      </c>
      <c r="AQA300" t="s">
        <v>69</v>
      </c>
      <c r="AQB300">
        <v>25</v>
      </c>
      <c r="AQC300" t="s">
        <v>22</v>
      </c>
      <c r="AQD300" t="s">
        <v>22</v>
      </c>
      <c r="AQE300" t="s">
        <v>22</v>
      </c>
      <c r="AQG300" t="s">
        <v>21</v>
      </c>
      <c r="AQH300" t="s">
        <v>7385</v>
      </c>
      <c r="AQI300" t="s">
        <v>27</v>
      </c>
      <c r="AQJ300" s="29">
        <v>0.83333333333333337</v>
      </c>
      <c r="AQK300" t="s">
        <v>6618</v>
      </c>
      <c r="AQL300" t="s">
        <v>69</v>
      </c>
      <c r="AQM300" t="s">
        <v>69</v>
      </c>
      <c r="AQN300" t="s">
        <v>69</v>
      </c>
      <c r="AQO300" t="s">
        <v>69</v>
      </c>
      <c r="AQP300" t="s">
        <v>69</v>
      </c>
      <c r="AQQ300" t="s">
        <v>2808</v>
      </c>
      <c r="ARK300">
        <v>995</v>
      </c>
      <c r="ARL300" t="s">
        <v>69</v>
      </c>
      <c r="ARM300" t="s">
        <v>69</v>
      </c>
      <c r="ARN300" t="s">
        <v>69</v>
      </c>
      <c r="ARO300" t="s">
        <v>69</v>
      </c>
      <c r="ARP300" t="s">
        <v>69</v>
      </c>
      <c r="ARQ300" t="s">
        <v>69</v>
      </c>
      <c r="ARR300" t="s">
        <v>69</v>
      </c>
      <c r="ARS300" t="s">
        <v>69</v>
      </c>
      <c r="ART300" t="s">
        <v>2808</v>
      </c>
      <c r="ARU300" t="s">
        <v>7386</v>
      </c>
      <c r="ARV300" t="s">
        <v>69</v>
      </c>
      <c r="ARW300">
        <v>2</v>
      </c>
      <c r="ARX300" t="s">
        <v>69</v>
      </c>
      <c r="ARY300" t="s">
        <v>2808</v>
      </c>
      <c r="ARZ300" t="s">
        <v>69</v>
      </c>
      <c r="ASA300" t="s">
        <v>69</v>
      </c>
      <c r="ASB300" t="s">
        <v>69</v>
      </c>
      <c r="ASC300" t="s">
        <v>69</v>
      </c>
      <c r="ASD300" t="s">
        <v>69</v>
      </c>
      <c r="ASE300" t="s">
        <v>69</v>
      </c>
      <c r="ASG300" t="s">
        <v>69</v>
      </c>
      <c r="ASI300" t="s">
        <v>273</v>
      </c>
      <c r="ASS300" t="s">
        <v>12</v>
      </c>
      <c r="AST300" t="s">
        <v>7387</v>
      </c>
      <c r="ASU300" t="s">
        <v>22</v>
      </c>
      <c r="BEF300" t="s">
        <v>69</v>
      </c>
      <c r="BEG300" t="s">
        <v>69</v>
      </c>
      <c r="BEH300" t="s">
        <v>69</v>
      </c>
      <c r="BEI300" t="s">
        <v>69</v>
      </c>
      <c r="BEJ300" t="s">
        <v>69</v>
      </c>
      <c r="BEK300" t="s">
        <v>69</v>
      </c>
      <c r="BEL300" t="s">
        <v>69</v>
      </c>
      <c r="BEM300" t="s">
        <v>69</v>
      </c>
      <c r="BEN300">
        <v>89</v>
      </c>
      <c r="BEO300">
        <v>90</v>
      </c>
      <c r="BEP300">
        <v>50</v>
      </c>
      <c r="BEQ300">
        <v>23</v>
      </c>
      <c r="BER300">
        <v>38</v>
      </c>
      <c r="BEV300" t="s">
        <v>7385</v>
      </c>
      <c r="BEW300" t="s">
        <v>7385</v>
      </c>
      <c r="BEX300" t="s">
        <v>7385</v>
      </c>
      <c r="BEY300" t="s">
        <v>7385</v>
      </c>
      <c r="BEZ300" t="s">
        <v>7385</v>
      </c>
      <c r="BFD300" s="29">
        <v>0.83333333333333337</v>
      </c>
      <c r="BFE300" s="29">
        <v>0.83333333333333337</v>
      </c>
      <c r="BFF300" s="29">
        <v>0.83333333333333337</v>
      </c>
      <c r="BFG300" s="29">
        <v>0.83333333333333337</v>
      </c>
      <c r="BFH300" s="29">
        <v>0.83333333333333337</v>
      </c>
      <c r="BFL300" t="s">
        <v>7388</v>
      </c>
      <c r="BFR300" t="s">
        <v>69</v>
      </c>
      <c r="BFS300" t="s">
        <v>2808</v>
      </c>
      <c r="BFT300" t="s">
        <v>69</v>
      </c>
      <c r="BFU300" t="s">
        <v>69</v>
      </c>
      <c r="BFV300" t="s">
        <v>2808</v>
      </c>
      <c r="BFW300" t="s">
        <v>2808</v>
      </c>
      <c r="BFX300" t="s">
        <v>69</v>
      </c>
      <c r="BFY300" t="s">
        <v>69</v>
      </c>
      <c r="BFZ300" t="s">
        <v>69</v>
      </c>
      <c r="BGA300" t="s">
        <v>69</v>
      </c>
      <c r="BGB300" t="s">
        <v>69</v>
      </c>
      <c r="BGD300">
        <v>600</v>
      </c>
      <c r="BGG300" t="s">
        <v>7389</v>
      </c>
      <c r="BGH300" t="s">
        <v>7389</v>
      </c>
      <c r="BGO300" t="s">
        <v>7385</v>
      </c>
      <c r="BGR300" t="s">
        <v>7385</v>
      </c>
      <c r="BGS300" t="s">
        <v>7385</v>
      </c>
      <c r="BGZ300" s="29">
        <v>0.83333333333333337</v>
      </c>
      <c r="BHC300" s="29">
        <v>0.83333333333333337</v>
      </c>
      <c r="BHD300" s="29">
        <v>0.83333333333333337</v>
      </c>
      <c r="CGX300" t="s">
        <v>6597</v>
      </c>
      <c r="CGY300">
        <v>23</v>
      </c>
      <c r="CGZ300" t="s">
        <v>6598</v>
      </c>
      <c r="CHA300">
        <v>4803796</v>
      </c>
    </row>
    <row r="301" spans="1:9 1113:1734 2234:2237" x14ac:dyDescent="0.3">
      <c r="A301" t="s">
        <v>7390</v>
      </c>
      <c r="B301" t="s">
        <v>6696</v>
      </c>
      <c r="C301">
        <v>0</v>
      </c>
      <c r="E301" t="s">
        <v>6813</v>
      </c>
      <c r="F301" t="s">
        <v>7359</v>
      </c>
      <c r="G301" t="s">
        <v>6815</v>
      </c>
      <c r="H301" t="s">
        <v>6861</v>
      </c>
      <c r="I301" t="s">
        <v>5080</v>
      </c>
      <c r="APU301" t="s">
        <v>6593</v>
      </c>
      <c r="APV301" t="s">
        <v>6601</v>
      </c>
      <c r="APW301" t="s">
        <v>69</v>
      </c>
      <c r="APX301" t="s">
        <v>2808</v>
      </c>
      <c r="APY301" t="s">
        <v>69</v>
      </c>
      <c r="APZ301" t="s">
        <v>69</v>
      </c>
      <c r="AQA301" t="s">
        <v>69</v>
      </c>
      <c r="AQB301">
        <v>17</v>
      </c>
      <c r="AQC301" t="s">
        <v>22</v>
      </c>
      <c r="AQD301" t="s">
        <v>22</v>
      </c>
      <c r="AQE301" t="s">
        <v>247</v>
      </c>
      <c r="ATA301" t="s">
        <v>21</v>
      </c>
      <c r="ATB301" s="30">
        <v>41223</v>
      </c>
      <c r="ATC301" t="s">
        <v>22</v>
      </c>
      <c r="ATE301" t="s">
        <v>22</v>
      </c>
      <c r="ATG301" t="s">
        <v>6618</v>
      </c>
      <c r="ATH301" t="s">
        <v>69</v>
      </c>
      <c r="ATI301" t="s">
        <v>69</v>
      </c>
      <c r="ATJ301" t="s">
        <v>69</v>
      </c>
      <c r="ATK301" t="s">
        <v>69</v>
      </c>
      <c r="ATL301" t="s">
        <v>69</v>
      </c>
      <c r="ATM301" t="s">
        <v>2808</v>
      </c>
      <c r="AUG301">
        <v>2</v>
      </c>
      <c r="AUH301" t="s">
        <v>69</v>
      </c>
      <c r="AUI301" t="s">
        <v>2808</v>
      </c>
      <c r="AUJ301" t="s">
        <v>69</v>
      </c>
      <c r="AUK301" t="s">
        <v>69</v>
      </c>
      <c r="AUL301" t="s">
        <v>69</v>
      </c>
      <c r="AUM301" t="s">
        <v>69</v>
      </c>
      <c r="AUN301" t="s">
        <v>69</v>
      </c>
      <c r="AUO301" t="s">
        <v>69</v>
      </c>
      <c r="AUP301" t="s">
        <v>69</v>
      </c>
      <c r="AUQ301" t="s">
        <v>69</v>
      </c>
      <c r="AUS301" t="s">
        <v>69</v>
      </c>
      <c r="AUT301">
        <v>2</v>
      </c>
      <c r="AUU301" t="s">
        <v>69</v>
      </c>
      <c r="AUV301" t="s">
        <v>2808</v>
      </c>
      <c r="AUW301" t="s">
        <v>69</v>
      </c>
      <c r="AUX301" t="s">
        <v>69</v>
      </c>
      <c r="AUY301" t="s">
        <v>69</v>
      </c>
      <c r="AUZ301" t="s">
        <v>69</v>
      </c>
      <c r="AVA301" t="s">
        <v>69</v>
      </c>
      <c r="AVC301" t="s">
        <v>69</v>
      </c>
      <c r="AVE301" t="s">
        <v>273</v>
      </c>
      <c r="AVO301" t="s">
        <v>12</v>
      </c>
      <c r="AVP301" s="30">
        <v>41253</v>
      </c>
      <c r="AVQ301" t="s">
        <v>22</v>
      </c>
      <c r="BJZ301" t="s">
        <v>6711</v>
      </c>
      <c r="BKB301" t="s">
        <v>69</v>
      </c>
      <c r="BKC301" t="s">
        <v>2808</v>
      </c>
      <c r="BKD301" t="s">
        <v>69</v>
      </c>
      <c r="BKE301" t="s">
        <v>69</v>
      </c>
      <c r="BKF301" t="s">
        <v>69</v>
      </c>
      <c r="BKG301" t="s">
        <v>69</v>
      </c>
      <c r="BKH301" t="s">
        <v>69</v>
      </c>
      <c r="BKI301" t="s">
        <v>69</v>
      </c>
      <c r="BLK301" t="s">
        <v>69</v>
      </c>
      <c r="BLL301" t="s">
        <v>69</v>
      </c>
      <c r="BLM301" t="s">
        <v>69</v>
      </c>
      <c r="BLN301" t="s">
        <v>69</v>
      </c>
      <c r="BLO301" t="s">
        <v>69</v>
      </c>
      <c r="BLP301" t="s">
        <v>69</v>
      </c>
      <c r="BLQ301" t="s">
        <v>69</v>
      </c>
      <c r="BLR301" t="s">
        <v>69</v>
      </c>
      <c r="BLS301">
        <v>12.3</v>
      </c>
      <c r="BLT301">
        <v>24</v>
      </c>
      <c r="BLU301">
        <v>319</v>
      </c>
      <c r="BLV301">
        <v>10</v>
      </c>
      <c r="BLW301">
        <v>30.8</v>
      </c>
      <c r="BMA301" s="30">
        <v>41253</v>
      </c>
      <c r="BMB301" s="30">
        <v>41253</v>
      </c>
      <c r="BMC301" s="30">
        <v>41253</v>
      </c>
      <c r="BMD301" s="30">
        <v>41253</v>
      </c>
      <c r="BME301" s="30">
        <v>41253</v>
      </c>
      <c r="BMI301" s="29">
        <v>0.40208333333333335</v>
      </c>
      <c r="BMJ301" s="29">
        <v>0.40208333333333335</v>
      </c>
      <c r="BMK301" s="29">
        <v>0.40208333333333335</v>
      </c>
      <c r="BML301" s="29">
        <v>0.40208333333333335</v>
      </c>
      <c r="BMM301" s="29">
        <v>0.40208333333333335</v>
      </c>
      <c r="BMR301" t="s">
        <v>6806</v>
      </c>
      <c r="BMS301" t="s">
        <v>7391</v>
      </c>
      <c r="BMT301" t="s">
        <v>7392</v>
      </c>
      <c r="BMU301" t="s">
        <v>69</v>
      </c>
      <c r="BMV301" t="s">
        <v>69</v>
      </c>
      <c r="BMW301" t="s">
        <v>69</v>
      </c>
      <c r="BMX301" t="s">
        <v>2808</v>
      </c>
      <c r="BMY301" t="s">
        <v>2808</v>
      </c>
      <c r="BMZ301" t="s">
        <v>69</v>
      </c>
      <c r="BND301" t="s">
        <v>7393</v>
      </c>
      <c r="BNE301" t="s">
        <v>7394</v>
      </c>
      <c r="BNF301" t="s">
        <v>7294</v>
      </c>
      <c r="BNJ301" s="30">
        <v>41223</v>
      </c>
      <c r="BNK301" s="30">
        <v>41223</v>
      </c>
      <c r="BNL301" s="30">
        <v>41223</v>
      </c>
      <c r="BNP301" s="29">
        <v>0.5</v>
      </c>
      <c r="BNQ301" s="29">
        <v>0.5</v>
      </c>
      <c r="BNR301" s="29">
        <v>0.5</v>
      </c>
      <c r="CGX301" t="s">
        <v>6597</v>
      </c>
      <c r="CGY301">
        <v>24</v>
      </c>
      <c r="CGZ301" t="s">
        <v>6598</v>
      </c>
      <c r="CHA301">
        <v>4803796</v>
      </c>
    </row>
    <row r="302" spans="1:9 1113:1734 2234:2237" x14ac:dyDescent="0.3">
      <c r="A302" t="s">
        <v>7395</v>
      </c>
      <c r="B302" t="s">
        <v>6696</v>
      </c>
      <c r="C302">
        <v>0</v>
      </c>
      <c r="E302" t="s">
        <v>6813</v>
      </c>
      <c r="F302" t="s">
        <v>7359</v>
      </c>
      <c r="G302" t="s">
        <v>6815</v>
      </c>
      <c r="H302" t="s">
        <v>6861</v>
      </c>
      <c r="I302" t="s">
        <v>5080</v>
      </c>
      <c r="APU302" t="s">
        <v>6593</v>
      </c>
      <c r="APV302" t="s">
        <v>6601</v>
      </c>
      <c r="APW302" t="s">
        <v>69</v>
      </c>
      <c r="APX302" t="s">
        <v>2808</v>
      </c>
      <c r="APY302" t="s">
        <v>69</v>
      </c>
      <c r="APZ302" t="s">
        <v>69</v>
      </c>
      <c r="AQA302" t="s">
        <v>69</v>
      </c>
      <c r="AQB302">
        <v>18</v>
      </c>
      <c r="AQC302" t="s">
        <v>236</v>
      </c>
      <c r="AQD302" t="s">
        <v>240</v>
      </c>
      <c r="AQE302" t="s">
        <v>247</v>
      </c>
      <c r="ATA302" t="s">
        <v>21</v>
      </c>
      <c r="ATB302" s="30">
        <v>41163</v>
      </c>
      <c r="ATC302" t="s">
        <v>27</v>
      </c>
      <c r="ATD302" s="29">
        <v>0.54166666666666663</v>
      </c>
      <c r="ATE302" t="s">
        <v>254</v>
      </c>
      <c r="ATF302">
        <v>9</v>
      </c>
      <c r="ATG302" t="s">
        <v>6595</v>
      </c>
      <c r="ATH302" t="s">
        <v>69</v>
      </c>
      <c r="ATI302" t="s">
        <v>69</v>
      </c>
      <c r="ATJ302" t="s">
        <v>69</v>
      </c>
      <c r="ATK302" t="s">
        <v>69</v>
      </c>
      <c r="ATL302" t="s">
        <v>2808</v>
      </c>
      <c r="ATM302" t="s">
        <v>69</v>
      </c>
      <c r="AUG302">
        <v>995</v>
      </c>
      <c r="AUH302" t="s">
        <v>69</v>
      </c>
      <c r="AUI302" t="s">
        <v>69</v>
      </c>
      <c r="AUJ302" t="s">
        <v>69</v>
      </c>
      <c r="AUK302" t="s">
        <v>69</v>
      </c>
      <c r="AUL302" t="s">
        <v>69</v>
      </c>
      <c r="AUM302" t="s">
        <v>69</v>
      </c>
      <c r="AUN302" t="s">
        <v>69</v>
      </c>
      <c r="AUO302" t="s">
        <v>69</v>
      </c>
      <c r="AUP302" t="s">
        <v>69</v>
      </c>
      <c r="AUQ302" t="s">
        <v>2808</v>
      </c>
      <c r="AUR302" t="s">
        <v>6862</v>
      </c>
      <c r="AUS302" t="s">
        <v>69</v>
      </c>
      <c r="AUT302">
        <v>2</v>
      </c>
      <c r="AUU302" t="s">
        <v>69</v>
      </c>
      <c r="AUV302" t="s">
        <v>2808</v>
      </c>
      <c r="AUW302" t="s">
        <v>69</v>
      </c>
      <c r="AUX302" t="s">
        <v>69</v>
      </c>
      <c r="AUY302" t="s">
        <v>69</v>
      </c>
      <c r="AUZ302" t="s">
        <v>69</v>
      </c>
      <c r="AVA302" t="s">
        <v>69</v>
      </c>
      <c r="AVC302" t="s">
        <v>69</v>
      </c>
      <c r="AVE302" t="s">
        <v>273</v>
      </c>
      <c r="AVO302" t="s">
        <v>12</v>
      </c>
      <c r="AVP302" s="30">
        <v>41193</v>
      </c>
      <c r="AVQ302" t="s">
        <v>22</v>
      </c>
      <c r="BJZ302" t="s">
        <v>6755</v>
      </c>
      <c r="BKB302" t="s">
        <v>69</v>
      </c>
      <c r="BKC302" t="s">
        <v>69</v>
      </c>
      <c r="BKD302" t="s">
        <v>69</v>
      </c>
      <c r="BKE302" t="s">
        <v>69</v>
      </c>
      <c r="BKF302" t="s">
        <v>69</v>
      </c>
      <c r="BKG302" t="s">
        <v>69</v>
      </c>
      <c r="BKH302" t="s">
        <v>69</v>
      </c>
      <c r="BKI302" t="s">
        <v>69</v>
      </c>
      <c r="BKJ302">
        <v>80</v>
      </c>
      <c r="BKK302">
        <v>100</v>
      </c>
      <c r="BKL302">
        <v>70</v>
      </c>
      <c r="BKM302">
        <v>19</v>
      </c>
      <c r="BKN302">
        <v>36</v>
      </c>
      <c r="BKR302" s="30">
        <v>41163</v>
      </c>
      <c r="BKS302" s="30">
        <v>41163</v>
      </c>
      <c r="BKT302" s="30">
        <v>41163</v>
      </c>
      <c r="BKU302" s="30">
        <v>41163</v>
      </c>
      <c r="BKV302" s="30">
        <v>41163</v>
      </c>
      <c r="BKZ302" s="29">
        <v>0.54166666666666663</v>
      </c>
      <c r="BLA302" s="29">
        <v>0.54166666666666663</v>
      </c>
      <c r="BLB302" s="29">
        <v>0.54166666666666663</v>
      </c>
      <c r="BLC302" s="29">
        <v>0.54166666666666663</v>
      </c>
      <c r="BLD302" s="29">
        <v>0.54166666666666663</v>
      </c>
      <c r="BLK302" t="s">
        <v>69</v>
      </c>
      <c r="BLL302" t="s">
        <v>69</v>
      </c>
      <c r="BLM302" t="s">
        <v>69</v>
      </c>
      <c r="BLN302" t="s">
        <v>69</v>
      </c>
      <c r="BLO302" t="s">
        <v>69</v>
      </c>
      <c r="BLP302" t="s">
        <v>69</v>
      </c>
      <c r="BLQ302" t="s">
        <v>69</v>
      </c>
      <c r="BLR302" t="s">
        <v>69</v>
      </c>
      <c r="BLS302">
        <v>12.2</v>
      </c>
      <c r="BLT302">
        <v>35.5</v>
      </c>
      <c r="BLU302">
        <v>339</v>
      </c>
      <c r="BLV302">
        <v>14</v>
      </c>
      <c r="BLW302">
        <v>40.9</v>
      </c>
      <c r="BMA302" s="30">
        <v>41163</v>
      </c>
      <c r="BMB302" s="30">
        <v>41163</v>
      </c>
      <c r="BMC302" s="30">
        <v>41163</v>
      </c>
      <c r="BMD302" s="30">
        <v>41163</v>
      </c>
      <c r="BME302" s="30">
        <v>41163</v>
      </c>
      <c r="BMI302" s="29">
        <v>0.6</v>
      </c>
      <c r="BMJ302" s="29">
        <v>0.6</v>
      </c>
      <c r="BMK302" s="29">
        <v>0.6</v>
      </c>
      <c r="BML302" s="29">
        <v>0.6</v>
      </c>
      <c r="BMM302" s="29">
        <v>0.6</v>
      </c>
      <c r="BMR302" t="s">
        <v>7396</v>
      </c>
      <c r="BMS302" t="s">
        <v>6706</v>
      </c>
      <c r="BMT302" t="s">
        <v>6701</v>
      </c>
      <c r="BMU302" t="s">
        <v>69</v>
      </c>
      <c r="BMV302" t="s">
        <v>69</v>
      </c>
      <c r="BMW302" t="s">
        <v>69</v>
      </c>
      <c r="BMX302" t="s">
        <v>2808</v>
      </c>
      <c r="BMY302" t="s">
        <v>2808</v>
      </c>
      <c r="BMZ302" t="s">
        <v>2808</v>
      </c>
      <c r="BND302" t="s">
        <v>7397</v>
      </c>
      <c r="BNE302" t="s">
        <v>7294</v>
      </c>
      <c r="BNF302" t="s">
        <v>7294</v>
      </c>
      <c r="BNJ302" s="30">
        <v>41163</v>
      </c>
      <c r="BNK302" s="30">
        <v>41163</v>
      </c>
      <c r="BNL302" s="30">
        <v>41163</v>
      </c>
      <c r="BNP302" s="29">
        <v>0.58333333333333337</v>
      </c>
      <c r="BNQ302" s="29">
        <v>0.58333333333333337</v>
      </c>
      <c r="BNR302" s="29">
        <v>0.58333333333333337</v>
      </c>
      <c r="CGX302" t="s">
        <v>6597</v>
      </c>
      <c r="CGY302">
        <v>25</v>
      </c>
      <c r="CGZ302" t="s">
        <v>6598</v>
      </c>
      <c r="CHA302">
        <v>4803796</v>
      </c>
    </row>
    <row r="303" spans="1:9 1113:1734 2234:2237" x14ac:dyDescent="0.3">
      <c r="A303" t="s">
        <v>7398</v>
      </c>
      <c r="B303" t="s">
        <v>6588</v>
      </c>
      <c r="C303">
        <v>0</v>
      </c>
      <c r="E303" t="s">
        <v>6813</v>
      </c>
      <c r="F303" s="30">
        <v>41396</v>
      </c>
      <c r="G303" t="s">
        <v>7399</v>
      </c>
      <c r="H303" t="s">
        <v>6818</v>
      </c>
      <c r="I303" t="s">
        <v>5059</v>
      </c>
      <c r="APU303" t="s">
        <v>6593</v>
      </c>
      <c r="APV303" t="s">
        <v>6601</v>
      </c>
      <c r="APW303" t="s">
        <v>69</v>
      </c>
      <c r="APX303" t="s">
        <v>2808</v>
      </c>
      <c r="APY303" t="s">
        <v>69</v>
      </c>
      <c r="APZ303" t="s">
        <v>69</v>
      </c>
      <c r="AQA303" t="s">
        <v>69</v>
      </c>
      <c r="AQB303">
        <v>22</v>
      </c>
      <c r="AQC303" t="s">
        <v>236</v>
      </c>
      <c r="AQD303" t="s">
        <v>240</v>
      </c>
      <c r="AQE303" t="s">
        <v>247</v>
      </c>
      <c r="ATA303" t="s">
        <v>21</v>
      </c>
      <c r="ATB303" s="30">
        <v>41194</v>
      </c>
      <c r="ATC303" t="s">
        <v>22</v>
      </c>
      <c r="ATE303" t="s">
        <v>254</v>
      </c>
      <c r="ATF303">
        <v>40</v>
      </c>
      <c r="ATG303" t="s">
        <v>6618</v>
      </c>
      <c r="ATH303" t="s">
        <v>69</v>
      </c>
      <c r="ATI303" t="s">
        <v>69</v>
      </c>
      <c r="ATJ303" t="s">
        <v>69</v>
      </c>
      <c r="ATK303" t="s">
        <v>69</v>
      </c>
      <c r="ATL303" t="s">
        <v>69</v>
      </c>
      <c r="ATM303" t="s">
        <v>2808</v>
      </c>
      <c r="ATO303" t="s">
        <v>274</v>
      </c>
      <c r="ATQ303">
        <v>3</v>
      </c>
      <c r="ATR303" t="s">
        <v>69</v>
      </c>
      <c r="ATS303" t="s">
        <v>69</v>
      </c>
      <c r="ATT303" t="s">
        <v>2808</v>
      </c>
      <c r="ATU303" t="s">
        <v>69</v>
      </c>
      <c r="ATV303" t="s">
        <v>69</v>
      </c>
      <c r="ATX303" t="s">
        <v>69</v>
      </c>
      <c r="BHM303" t="s">
        <v>2808</v>
      </c>
      <c r="BHN303" t="s">
        <v>2808</v>
      </c>
      <c r="BHO303" t="s">
        <v>2808</v>
      </c>
      <c r="BHP303" t="s">
        <v>2808</v>
      </c>
      <c r="BHQ303" t="s">
        <v>2808</v>
      </c>
      <c r="BHR303" t="s">
        <v>69</v>
      </c>
      <c r="BHS303" t="s">
        <v>69</v>
      </c>
      <c r="BHT303" t="s">
        <v>69</v>
      </c>
      <c r="BHU303">
        <v>75</v>
      </c>
      <c r="BHV303">
        <v>90</v>
      </c>
      <c r="BHW303">
        <v>110</v>
      </c>
      <c r="BHX303">
        <v>22</v>
      </c>
      <c r="BHY303">
        <v>36.299999999999997</v>
      </c>
      <c r="BIC303" s="30">
        <v>41194</v>
      </c>
      <c r="BID303" s="30">
        <v>41194</v>
      </c>
      <c r="BIE303" s="30">
        <v>41194</v>
      </c>
      <c r="BIF303" s="30">
        <v>41194</v>
      </c>
      <c r="BIG303" s="30">
        <v>41194</v>
      </c>
      <c r="BIS303" t="s">
        <v>7065</v>
      </c>
      <c r="BIT303" t="s">
        <v>7126</v>
      </c>
      <c r="BIU303" t="s">
        <v>6822</v>
      </c>
      <c r="BIW303" t="s">
        <v>69</v>
      </c>
      <c r="BIX303" t="s">
        <v>69</v>
      </c>
      <c r="BIY303" t="s">
        <v>2808</v>
      </c>
      <c r="BIZ303" t="s">
        <v>2808</v>
      </c>
      <c r="BJA303" t="s">
        <v>2808</v>
      </c>
      <c r="BJB303" t="s">
        <v>2808</v>
      </c>
      <c r="BJC303" t="s">
        <v>69</v>
      </c>
      <c r="BJF303">
        <v>80</v>
      </c>
      <c r="BJG303" t="s">
        <v>7400</v>
      </c>
      <c r="BJH303" t="s">
        <v>7400</v>
      </c>
      <c r="BJI303" t="s">
        <v>7401</v>
      </c>
      <c r="BJM303" s="30">
        <v>41194</v>
      </c>
      <c r="BJN303" s="30">
        <v>41194</v>
      </c>
      <c r="BJO303" s="30">
        <v>41194</v>
      </c>
      <c r="BJP303" s="30">
        <v>41194</v>
      </c>
      <c r="CGX303" t="s">
        <v>6597</v>
      </c>
      <c r="CGY303">
        <v>1</v>
      </c>
      <c r="CGZ303" t="s">
        <v>6598</v>
      </c>
      <c r="CHA303">
        <v>5258337</v>
      </c>
    </row>
    <row r="304" spans="1:9 1113:1734 2234:2237" x14ac:dyDescent="0.3">
      <c r="A304" t="s">
        <v>7402</v>
      </c>
      <c r="B304" t="s">
        <v>6588</v>
      </c>
      <c r="C304">
        <v>0</v>
      </c>
      <c r="E304" t="s">
        <v>6813</v>
      </c>
      <c r="F304" s="30">
        <v>41396</v>
      </c>
      <c r="G304" t="s">
        <v>7399</v>
      </c>
      <c r="H304" t="s">
        <v>6818</v>
      </c>
      <c r="I304" t="s">
        <v>5059</v>
      </c>
      <c r="APU304" t="s">
        <v>6593</v>
      </c>
      <c r="APV304" t="s">
        <v>6601</v>
      </c>
      <c r="APW304" t="s">
        <v>69</v>
      </c>
      <c r="APX304" t="s">
        <v>2808</v>
      </c>
      <c r="APY304" t="s">
        <v>69</v>
      </c>
      <c r="APZ304" t="s">
        <v>69</v>
      </c>
      <c r="AQA304" t="s">
        <v>69</v>
      </c>
      <c r="AQB304">
        <v>34</v>
      </c>
      <c r="AQC304" t="s">
        <v>236</v>
      </c>
      <c r="AQD304" t="s">
        <v>242</v>
      </c>
      <c r="AQE304" t="s">
        <v>247</v>
      </c>
      <c r="ATA304" t="s">
        <v>21</v>
      </c>
      <c r="ATB304" t="s">
        <v>7403</v>
      </c>
      <c r="ATC304" t="s">
        <v>22</v>
      </c>
      <c r="ATE304" t="s">
        <v>254</v>
      </c>
      <c r="ATF304">
        <v>15</v>
      </c>
      <c r="ATG304" t="s">
        <v>6595</v>
      </c>
      <c r="ATH304" t="s">
        <v>69</v>
      </c>
      <c r="ATI304" t="s">
        <v>69</v>
      </c>
      <c r="ATJ304" t="s">
        <v>69</v>
      </c>
      <c r="ATK304" t="s">
        <v>69</v>
      </c>
      <c r="ATL304" t="s">
        <v>2808</v>
      </c>
      <c r="ATM304" t="s">
        <v>69</v>
      </c>
      <c r="ATO304" t="s">
        <v>274</v>
      </c>
      <c r="ATQ304">
        <v>2</v>
      </c>
      <c r="ATR304" t="s">
        <v>69</v>
      </c>
      <c r="ATS304" t="s">
        <v>2808</v>
      </c>
      <c r="ATT304" t="s">
        <v>69</v>
      </c>
      <c r="ATU304" t="s">
        <v>69</v>
      </c>
      <c r="ATV304" t="s">
        <v>69</v>
      </c>
      <c r="ATX304" t="s">
        <v>69</v>
      </c>
      <c r="BHM304" t="s">
        <v>2808</v>
      </c>
      <c r="BHN304" t="s">
        <v>2808</v>
      </c>
      <c r="BHO304" t="s">
        <v>2808</v>
      </c>
      <c r="BHP304" t="s">
        <v>2808</v>
      </c>
      <c r="BHQ304" t="s">
        <v>2808</v>
      </c>
      <c r="BHR304" t="s">
        <v>69</v>
      </c>
      <c r="BHS304" t="s">
        <v>69</v>
      </c>
      <c r="BHT304" t="s">
        <v>69</v>
      </c>
      <c r="BHU304">
        <v>81</v>
      </c>
      <c r="BHV304">
        <v>60</v>
      </c>
      <c r="BHW304">
        <v>100</v>
      </c>
      <c r="BHX304">
        <v>20</v>
      </c>
      <c r="BHY304">
        <v>36</v>
      </c>
      <c r="BIC304" t="s">
        <v>7403</v>
      </c>
      <c r="BID304" t="s">
        <v>7403</v>
      </c>
      <c r="BIE304" t="s">
        <v>7403</v>
      </c>
      <c r="BIF304" t="s">
        <v>7403</v>
      </c>
      <c r="BIG304" t="s">
        <v>7403</v>
      </c>
      <c r="BIS304" t="s">
        <v>7065</v>
      </c>
      <c r="BIT304" t="s">
        <v>7126</v>
      </c>
      <c r="BIW304" t="s">
        <v>69</v>
      </c>
      <c r="BIX304" t="s">
        <v>69</v>
      </c>
      <c r="BIY304" t="s">
        <v>69</v>
      </c>
      <c r="BIZ304" t="s">
        <v>2808</v>
      </c>
      <c r="BJA304" t="s">
        <v>2808</v>
      </c>
      <c r="BJB304" t="s">
        <v>69</v>
      </c>
      <c r="BJC304" t="s">
        <v>69</v>
      </c>
      <c r="BJG304" t="s">
        <v>7400</v>
      </c>
      <c r="BJH304" t="s">
        <v>7400</v>
      </c>
      <c r="BJN304" t="s">
        <v>7403</v>
      </c>
      <c r="BJO304" t="s">
        <v>7403</v>
      </c>
      <c r="CGX304" t="s">
        <v>6597</v>
      </c>
      <c r="CGY304">
        <v>2</v>
      </c>
      <c r="CGZ304" t="s">
        <v>6598</v>
      </c>
      <c r="CHA304">
        <v>5258337</v>
      </c>
    </row>
    <row r="305" spans="1:9 1113:1819 2234:2237" x14ac:dyDescent="0.3">
      <c r="A305" t="s">
        <v>7404</v>
      </c>
      <c r="B305" t="s">
        <v>6588</v>
      </c>
      <c r="C305">
        <v>0</v>
      </c>
      <c r="E305" t="s">
        <v>6813</v>
      </c>
      <c r="F305" s="30">
        <v>41396</v>
      </c>
      <c r="G305" t="s">
        <v>7399</v>
      </c>
      <c r="H305" t="s">
        <v>6818</v>
      </c>
      <c r="I305" t="s">
        <v>5059</v>
      </c>
      <c r="APU305" t="s">
        <v>6593</v>
      </c>
      <c r="APV305" t="s">
        <v>6601</v>
      </c>
      <c r="APW305" t="s">
        <v>69</v>
      </c>
      <c r="APX305" t="s">
        <v>2808</v>
      </c>
      <c r="APY305" t="s">
        <v>69</v>
      </c>
      <c r="APZ305" t="s">
        <v>69</v>
      </c>
      <c r="AQA305" t="s">
        <v>69</v>
      </c>
      <c r="AQB305">
        <v>42</v>
      </c>
      <c r="AQC305" t="s">
        <v>236</v>
      </c>
      <c r="AQD305" t="s">
        <v>240</v>
      </c>
      <c r="AQE305" t="s">
        <v>247</v>
      </c>
      <c r="ATA305" t="s">
        <v>21</v>
      </c>
      <c r="ATB305" t="s">
        <v>7339</v>
      </c>
      <c r="ATC305" t="s">
        <v>22</v>
      </c>
      <c r="ATE305" t="s">
        <v>22</v>
      </c>
      <c r="ATG305" t="s">
        <v>6618</v>
      </c>
      <c r="ATH305" t="s">
        <v>69</v>
      </c>
      <c r="ATI305" t="s">
        <v>69</v>
      </c>
      <c r="ATJ305" t="s">
        <v>69</v>
      </c>
      <c r="ATK305" t="s">
        <v>69</v>
      </c>
      <c r="ATL305" t="s">
        <v>69</v>
      </c>
      <c r="ATM305" t="s">
        <v>2808</v>
      </c>
      <c r="ATO305" t="s">
        <v>274</v>
      </c>
      <c r="ATQ305">
        <v>3</v>
      </c>
      <c r="ATR305" t="s">
        <v>69</v>
      </c>
      <c r="ATS305" t="s">
        <v>69</v>
      </c>
      <c r="ATT305" t="s">
        <v>2808</v>
      </c>
      <c r="ATU305" t="s">
        <v>69</v>
      </c>
      <c r="ATV305" t="s">
        <v>69</v>
      </c>
      <c r="ATX305" t="s">
        <v>69</v>
      </c>
      <c r="BHM305" t="s">
        <v>69</v>
      </c>
      <c r="BHN305" t="s">
        <v>69</v>
      </c>
      <c r="BHO305" t="s">
        <v>69</v>
      </c>
      <c r="BHP305" t="s">
        <v>69</v>
      </c>
      <c r="BHQ305" t="s">
        <v>69</v>
      </c>
      <c r="BHR305" t="s">
        <v>69</v>
      </c>
      <c r="BHS305" t="s">
        <v>69</v>
      </c>
      <c r="BHT305" t="s">
        <v>69</v>
      </c>
      <c r="BIW305" t="s">
        <v>69</v>
      </c>
      <c r="BIX305" t="s">
        <v>69</v>
      </c>
      <c r="BIY305" t="s">
        <v>69</v>
      </c>
      <c r="BIZ305" t="s">
        <v>69</v>
      </c>
      <c r="BJA305" t="s">
        <v>69</v>
      </c>
      <c r="BJB305" t="s">
        <v>69</v>
      </c>
      <c r="BJC305" t="s">
        <v>69</v>
      </c>
      <c r="CGX305" t="s">
        <v>6597</v>
      </c>
      <c r="CGY305">
        <v>3</v>
      </c>
      <c r="CGZ305" t="s">
        <v>6598</v>
      </c>
      <c r="CHA305">
        <v>5258337</v>
      </c>
    </row>
    <row r="306" spans="1:9 1113:1819 2234:2237" x14ac:dyDescent="0.3">
      <c r="A306" t="s">
        <v>7405</v>
      </c>
      <c r="B306" t="s">
        <v>6588</v>
      </c>
      <c r="C306">
        <v>0</v>
      </c>
      <c r="E306" t="s">
        <v>6813</v>
      </c>
      <c r="F306" t="s">
        <v>6677</v>
      </c>
      <c r="G306" t="s">
        <v>6591</v>
      </c>
      <c r="H306" t="s">
        <v>6861</v>
      </c>
      <c r="I306" t="s">
        <v>5059</v>
      </c>
      <c r="APU306" t="s">
        <v>6593</v>
      </c>
      <c r="APV306" t="s">
        <v>6601</v>
      </c>
      <c r="APW306" t="s">
        <v>69</v>
      </c>
      <c r="APX306" t="s">
        <v>2808</v>
      </c>
      <c r="APY306" t="s">
        <v>69</v>
      </c>
      <c r="APZ306" t="s">
        <v>69</v>
      </c>
      <c r="AQA306" t="s">
        <v>69</v>
      </c>
      <c r="AQB306">
        <v>25</v>
      </c>
      <c r="AQC306" t="s">
        <v>22</v>
      </c>
      <c r="AQD306" t="s">
        <v>22</v>
      </c>
      <c r="AQE306" t="s">
        <v>22</v>
      </c>
      <c r="ATA306" t="s">
        <v>21</v>
      </c>
      <c r="ATB306" t="s">
        <v>7406</v>
      </c>
      <c r="ATC306" t="s">
        <v>22</v>
      </c>
      <c r="ATE306" t="s">
        <v>22</v>
      </c>
      <c r="ATG306" t="s">
        <v>6594</v>
      </c>
      <c r="ATH306" t="s">
        <v>69</v>
      </c>
      <c r="ATI306" t="s">
        <v>69</v>
      </c>
      <c r="ATJ306" t="s">
        <v>69</v>
      </c>
      <c r="ATK306" t="s">
        <v>2808</v>
      </c>
      <c r="ATL306" t="s">
        <v>69</v>
      </c>
      <c r="ATM306" t="s">
        <v>69</v>
      </c>
      <c r="ATO306" t="s">
        <v>274</v>
      </c>
      <c r="ATQ306">
        <v>3</v>
      </c>
      <c r="ATR306" t="s">
        <v>69</v>
      </c>
      <c r="ATS306" t="s">
        <v>69</v>
      </c>
      <c r="ATT306" t="s">
        <v>2808</v>
      </c>
      <c r="ATU306" t="s">
        <v>69</v>
      </c>
      <c r="ATV306" t="s">
        <v>69</v>
      </c>
      <c r="ATX306" t="s">
        <v>69</v>
      </c>
      <c r="BHM306" t="s">
        <v>2808</v>
      </c>
      <c r="BHN306" t="s">
        <v>69</v>
      </c>
      <c r="BHO306" t="s">
        <v>69</v>
      </c>
      <c r="BHP306" t="s">
        <v>69</v>
      </c>
      <c r="BHQ306" t="s">
        <v>69</v>
      </c>
      <c r="BHR306" t="s">
        <v>69</v>
      </c>
      <c r="BHS306" t="s">
        <v>69</v>
      </c>
      <c r="BHT306" t="s">
        <v>69</v>
      </c>
      <c r="BHU306">
        <v>68</v>
      </c>
      <c r="BHX306">
        <v>21</v>
      </c>
      <c r="BHY306">
        <v>36.4</v>
      </c>
      <c r="BIC306" s="30">
        <v>40583</v>
      </c>
      <c r="BIF306" s="30">
        <v>40583</v>
      </c>
      <c r="BIG306" s="30">
        <v>40583</v>
      </c>
      <c r="BIT306" t="s">
        <v>6715</v>
      </c>
      <c r="BIU306" t="s">
        <v>7293</v>
      </c>
      <c r="BIW306" t="s">
        <v>2808</v>
      </c>
      <c r="BIX306" t="s">
        <v>69</v>
      </c>
      <c r="BIY306" t="s">
        <v>69</v>
      </c>
      <c r="BIZ306" t="s">
        <v>69</v>
      </c>
      <c r="BJA306" t="s">
        <v>2808</v>
      </c>
      <c r="BJB306" t="s">
        <v>2808</v>
      </c>
      <c r="BJC306" t="s">
        <v>69</v>
      </c>
      <c r="BJD306">
        <v>20</v>
      </c>
      <c r="BJH306" t="s">
        <v>7407</v>
      </c>
      <c r="BJI306" t="s">
        <v>7408</v>
      </c>
      <c r="BJK306" s="30">
        <v>40583</v>
      </c>
      <c r="BJO306" s="30">
        <v>40583</v>
      </c>
      <c r="BJP306" s="30">
        <v>40583</v>
      </c>
      <c r="CGX306" t="s">
        <v>6597</v>
      </c>
      <c r="CGY306">
        <v>2</v>
      </c>
      <c r="CGZ306" t="s">
        <v>6598</v>
      </c>
      <c r="CHA306">
        <v>2143618</v>
      </c>
    </row>
    <row r="307" spans="1:9 1113:1819 2234:2237" x14ac:dyDescent="0.3">
      <c r="A307" t="s">
        <v>7409</v>
      </c>
      <c r="B307" t="s">
        <v>6588</v>
      </c>
      <c r="C307">
        <v>0</v>
      </c>
      <c r="E307" t="s">
        <v>6813</v>
      </c>
      <c r="F307" t="s">
        <v>6677</v>
      </c>
      <c r="G307" t="s">
        <v>6591</v>
      </c>
      <c r="H307" t="s">
        <v>7266</v>
      </c>
      <c r="I307" t="s">
        <v>5059</v>
      </c>
      <c r="APU307" t="s">
        <v>6593</v>
      </c>
      <c r="APV307" t="s">
        <v>6594</v>
      </c>
      <c r="APW307" t="s">
        <v>69</v>
      </c>
      <c r="APX307" t="s">
        <v>69</v>
      </c>
      <c r="APY307" t="s">
        <v>2808</v>
      </c>
      <c r="APZ307" t="s">
        <v>69</v>
      </c>
      <c r="AQA307" t="s">
        <v>69</v>
      </c>
      <c r="AQB307">
        <v>29</v>
      </c>
      <c r="AQC307" t="s">
        <v>22</v>
      </c>
      <c r="AQD307" t="s">
        <v>22</v>
      </c>
      <c r="AQE307" t="s">
        <v>22</v>
      </c>
      <c r="AVW307" t="s">
        <v>21</v>
      </c>
      <c r="AVX307" s="30">
        <v>41067</v>
      </c>
      <c r="AVY307" t="s">
        <v>27</v>
      </c>
      <c r="AVZ307" s="29">
        <v>0.51041666666666663</v>
      </c>
      <c r="AWA307" t="s">
        <v>22</v>
      </c>
      <c r="AWC307" t="s">
        <v>6618</v>
      </c>
      <c r="AWD307" t="s">
        <v>69</v>
      </c>
      <c r="AWE307" t="s">
        <v>69</v>
      </c>
      <c r="AWF307" t="s">
        <v>69</v>
      </c>
      <c r="AWG307" t="s">
        <v>69</v>
      </c>
      <c r="AWH307" t="s">
        <v>69</v>
      </c>
      <c r="AWI307" t="s">
        <v>2808</v>
      </c>
      <c r="AWK307" t="s">
        <v>273</v>
      </c>
      <c r="AWV307" t="s">
        <v>12</v>
      </c>
      <c r="AWW307" s="30">
        <v>41067</v>
      </c>
      <c r="AWX307" t="s">
        <v>22</v>
      </c>
      <c r="BNV307" t="s">
        <v>2808</v>
      </c>
      <c r="BNW307" t="s">
        <v>69</v>
      </c>
      <c r="BNX307" t="s">
        <v>69</v>
      </c>
      <c r="BNY307" t="s">
        <v>69</v>
      </c>
      <c r="BNZ307" t="s">
        <v>69</v>
      </c>
      <c r="BOA307" t="s">
        <v>69</v>
      </c>
      <c r="BOB307" t="s">
        <v>69</v>
      </c>
      <c r="BOC307" t="s">
        <v>69</v>
      </c>
      <c r="BOD307">
        <v>72</v>
      </c>
      <c r="BOE307">
        <v>139</v>
      </c>
      <c r="BOF307">
        <v>85</v>
      </c>
      <c r="BOG307">
        <v>16</v>
      </c>
      <c r="BOH307">
        <v>36.700000000000003</v>
      </c>
      <c r="BOL307" s="30">
        <v>41067</v>
      </c>
      <c r="BOM307" s="30">
        <v>41067</v>
      </c>
      <c r="BON307" s="30">
        <v>41067</v>
      </c>
      <c r="BOO307" s="30">
        <v>41067</v>
      </c>
      <c r="BOP307" s="30">
        <v>41067</v>
      </c>
      <c r="BOT307" s="29">
        <v>0.51041666666666663</v>
      </c>
      <c r="BOU307" s="29">
        <v>0.51041666666666663</v>
      </c>
      <c r="BOV307" s="29">
        <v>0.51041666666666663</v>
      </c>
      <c r="BOW307" s="29">
        <v>0.51041666666666663</v>
      </c>
      <c r="BOX307" s="29">
        <v>0.51041666666666663</v>
      </c>
      <c r="BPE307" t="s">
        <v>69</v>
      </c>
      <c r="BPF307" t="s">
        <v>69</v>
      </c>
      <c r="BPG307" t="s">
        <v>69</v>
      </c>
      <c r="BPH307" t="s">
        <v>69</v>
      </c>
      <c r="BPI307" t="s">
        <v>69</v>
      </c>
      <c r="BPJ307" t="s">
        <v>69</v>
      </c>
      <c r="BPK307" t="s">
        <v>69</v>
      </c>
      <c r="BPL307" t="s">
        <v>69</v>
      </c>
      <c r="BQC307" t="s">
        <v>7410</v>
      </c>
      <c r="BQD307" t="s">
        <v>7411</v>
      </c>
      <c r="BQG307" t="s">
        <v>69</v>
      </c>
      <c r="BQH307" t="s">
        <v>2808</v>
      </c>
      <c r="BQI307" t="s">
        <v>69</v>
      </c>
      <c r="BQJ307" t="s">
        <v>2808</v>
      </c>
      <c r="BQK307" t="s">
        <v>2808</v>
      </c>
      <c r="BQL307" t="s">
        <v>69</v>
      </c>
      <c r="BQM307" t="s">
        <v>69</v>
      </c>
      <c r="BQO307">
        <v>20</v>
      </c>
      <c r="BQQ307">
        <v>100</v>
      </c>
      <c r="BQR307" t="s">
        <v>7412</v>
      </c>
      <c r="BQV307" s="30">
        <v>41067</v>
      </c>
      <c r="BQX307" s="30">
        <v>41067</v>
      </c>
      <c r="BQY307" s="30">
        <v>41067</v>
      </c>
      <c r="CGX307" t="s">
        <v>6597</v>
      </c>
      <c r="CGY307">
        <v>3</v>
      </c>
      <c r="CGZ307" t="s">
        <v>6598</v>
      </c>
      <c r="CHA307">
        <v>2143618</v>
      </c>
    </row>
    <row r="308" spans="1:9 1113:1819 2234:2237" x14ac:dyDescent="0.3">
      <c r="A308" t="s">
        <v>7413</v>
      </c>
      <c r="B308" t="s">
        <v>6588</v>
      </c>
      <c r="C308">
        <v>0</v>
      </c>
      <c r="E308" t="s">
        <v>6813</v>
      </c>
      <c r="F308" t="s">
        <v>6677</v>
      </c>
      <c r="G308" t="s">
        <v>6591</v>
      </c>
      <c r="H308" t="s">
        <v>6861</v>
      </c>
      <c r="I308" t="s">
        <v>5059</v>
      </c>
      <c r="APU308" t="s">
        <v>6593</v>
      </c>
      <c r="APV308" t="s">
        <v>6601</v>
      </c>
      <c r="APW308" t="s">
        <v>69</v>
      </c>
      <c r="APX308" t="s">
        <v>2808</v>
      </c>
      <c r="APY308" t="s">
        <v>69</v>
      </c>
      <c r="APZ308" t="s">
        <v>69</v>
      </c>
      <c r="AQA308" t="s">
        <v>69</v>
      </c>
      <c r="AQB308">
        <v>18</v>
      </c>
      <c r="AQC308" t="s">
        <v>22</v>
      </c>
      <c r="AQD308" t="s">
        <v>22</v>
      </c>
      <c r="AQE308" t="s">
        <v>22</v>
      </c>
      <c r="ATA308" t="s">
        <v>21</v>
      </c>
      <c r="ATB308" t="s">
        <v>7414</v>
      </c>
      <c r="ATC308" t="s">
        <v>22</v>
      </c>
      <c r="ATE308" t="s">
        <v>22</v>
      </c>
      <c r="ATG308" t="s">
        <v>6618</v>
      </c>
      <c r="ATH308" t="s">
        <v>69</v>
      </c>
      <c r="ATI308" t="s">
        <v>69</v>
      </c>
      <c r="ATJ308" t="s">
        <v>69</v>
      </c>
      <c r="ATK308" t="s">
        <v>69</v>
      </c>
      <c r="ATL308" t="s">
        <v>69</v>
      </c>
      <c r="ATM308" t="s">
        <v>2808</v>
      </c>
      <c r="ATO308" t="s">
        <v>274</v>
      </c>
      <c r="ATQ308">
        <v>3</v>
      </c>
      <c r="ATR308" t="s">
        <v>69</v>
      </c>
      <c r="ATS308" t="s">
        <v>69</v>
      </c>
      <c r="ATT308" t="s">
        <v>2808</v>
      </c>
      <c r="ATU308" t="s">
        <v>69</v>
      </c>
      <c r="ATV308" t="s">
        <v>69</v>
      </c>
      <c r="ATX308" t="s">
        <v>69</v>
      </c>
      <c r="BHM308" t="s">
        <v>69</v>
      </c>
      <c r="BHN308" t="s">
        <v>69</v>
      </c>
      <c r="BHO308" t="s">
        <v>69</v>
      </c>
      <c r="BHP308" t="s">
        <v>69</v>
      </c>
      <c r="BHQ308" t="s">
        <v>69</v>
      </c>
      <c r="BHR308" t="s">
        <v>69</v>
      </c>
      <c r="BHS308" t="s">
        <v>69</v>
      </c>
      <c r="BHT308" t="s">
        <v>69</v>
      </c>
      <c r="BHU308">
        <v>69</v>
      </c>
      <c r="BHV308">
        <v>110</v>
      </c>
      <c r="BHW308">
        <v>70</v>
      </c>
      <c r="BHX308">
        <v>20</v>
      </c>
      <c r="BHY308">
        <v>36.299999999999997</v>
      </c>
      <c r="BIC308" s="30">
        <v>41067</v>
      </c>
      <c r="BID308" s="30">
        <v>41067</v>
      </c>
      <c r="BIE308" s="30">
        <v>41067</v>
      </c>
      <c r="BIF308" s="30">
        <v>41067</v>
      </c>
      <c r="BIG308" s="30">
        <v>41067</v>
      </c>
      <c r="BIT308" t="s">
        <v>7415</v>
      </c>
      <c r="BIW308" t="s">
        <v>2808</v>
      </c>
      <c r="BIX308" t="s">
        <v>69</v>
      </c>
      <c r="BIY308" t="s">
        <v>69</v>
      </c>
      <c r="BIZ308" t="s">
        <v>69</v>
      </c>
      <c r="BJA308" t="s">
        <v>2808</v>
      </c>
      <c r="BJB308" t="s">
        <v>69</v>
      </c>
      <c r="BJC308" t="s">
        <v>69</v>
      </c>
      <c r="BJD308">
        <v>20</v>
      </c>
      <c r="BJH308" t="s">
        <v>7416</v>
      </c>
      <c r="BJK308" s="30">
        <v>41067</v>
      </c>
      <c r="BJO308" s="30">
        <v>41067</v>
      </c>
      <c r="CGX308" t="s">
        <v>6597</v>
      </c>
      <c r="CGY308">
        <v>4</v>
      </c>
      <c r="CGZ308" t="s">
        <v>6598</v>
      </c>
      <c r="CHA308">
        <v>2143618</v>
      </c>
    </row>
    <row r="309" spans="1:9 1113:1819 2234:2237" x14ac:dyDescent="0.3">
      <c r="A309" t="s">
        <v>7417</v>
      </c>
      <c r="B309" t="s">
        <v>6588</v>
      </c>
      <c r="C309">
        <v>0</v>
      </c>
      <c r="E309" t="s">
        <v>6813</v>
      </c>
      <c r="F309" t="s">
        <v>6677</v>
      </c>
      <c r="G309" t="s">
        <v>6591</v>
      </c>
      <c r="H309" t="s">
        <v>6861</v>
      </c>
      <c r="I309" t="s">
        <v>5059</v>
      </c>
      <c r="APU309" t="s">
        <v>6593</v>
      </c>
      <c r="APV309" t="s">
        <v>6601</v>
      </c>
      <c r="APW309" t="s">
        <v>69</v>
      </c>
      <c r="APX309" t="s">
        <v>2808</v>
      </c>
      <c r="APY309" t="s">
        <v>69</v>
      </c>
      <c r="APZ309" t="s">
        <v>69</v>
      </c>
      <c r="AQA309" t="s">
        <v>69</v>
      </c>
      <c r="AQB309">
        <v>26</v>
      </c>
      <c r="AQC309" t="s">
        <v>22</v>
      </c>
      <c r="AQD309" t="s">
        <v>22</v>
      </c>
      <c r="AQE309" t="s">
        <v>22</v>
      </c>
      <c r="ATA309" t="s">
        <v>21</v>
      </c>
      <c r="ATB309" s="30">
        <v>40757</v>
      </c>
      <c r="ATC309" t="s">
        <v>22</v>
      </c>
      <c r="ATE309" t="s">
        <v>22</v>
      </c>
      <c r="ATG309" t="s">
        <v>6595</v>
      </c>
      <c r="ATH309" t="s">
        <v>69</v>
      </c>
      <c r="ATI309" t="s">
        <v>69</v>
      </c>
      <c r="ATJ309" t="s">
        <v>69</v>
      </c>
      <c r="ATK309" t="s">
        <v>69</v>
      </c>
      <c r="ATL309" t="s">
        <v>2808</v>
      </c>
      <c r="ATM309" t="s">
        <v>69</v>
      </c>
      <c r="ATO309" t="s">
        <v>274</v>
      </c>
      <c r="ATQ309">
        <v>3</v>
      </c>
      <c r="ATR309" t="s">
        <v>69</v>
      </c>
      <c r="ATS309" t="s">
        <v>69</v>
      </c>
      <c r="ATT309" t="s">
        <v>2808</v>
      </c>
      <c r="ATU309" t="s">
        <v>69</v>
      </c>
      <c r="ATV309" t="s">
        <v>69</v>
      </c>
      <c r="ATX309" t="s">
        <v>69</v>
      </c>
      <c r="BHM309" t="s">
        <v>69</v>
      </c>
      <c r="BHN309" t="s">
        <v>69</v>
      </c>
      <c r="BHO309" t="s">
        <v>69</v>
      </c>
      <c r="BHP309" t="s">
        <v>69</v>
      </c>
      <c r="BHQ309" t="s">
        <v>69</v>
      </c>
      <c r="BHR309" t="s">
        <v>69</v>
      </c>
      <c r="BHS309" t="s">
        <v>69</v>
      </c>
      <c r="BHT309" t="s">
        <v>69</v>
      </c>
      <c r="BIW309" t="s">
        <v>69</v>
      </c>
      <c r="BIX309" t="s">
        <v>69</v>
      </c>
      <c r="BIY309" t="s">
        <v>69</v>
      </c>
      <c r="BIZ309" t="s">
        <v>69</v>
      </c>
      <c r="BJA309" t="s">
        <v>69</v>
      </c>
      <c r="BJB309" t="s">
        <v>69</v>
      </c>
      <c r="BJC309" t="s">
        <v>69</v>
      </c>
      <c r="CGX309" t="s">
        <v>6597</v>
      </c>
      <c r="CGY309">
        <v>5</v>
      </c>
      <c r="CGZ309" t="s">
        <v>6598</v>
      </c>
      <c r="CHA309">
        <v>2143618</v>
      </c>
    </row>
    <row r="310" spans="1:9 1113:1819 2234:2237" x14ac:dyDescent="0.3">
      <c r="A310" t="s">
        <v>7418</v>
      </c>
      <c r="B310" t="s">
        <v>6588</v>
      </c>
      <c r="C310">
        <v>0</v>
      </c>
      <c r="E310" t="s">
        <v>6813</v>
      </c>
      <c r="F310" t="s">
        <v>6677</v>
      </c>
      <c r="G310" t="s">
        <v>6591</v>
      </c>
      <c r="H310" t="s">
        <v>6861</v>
      </c>
      <c r="I310" t="s">
        <v>5059</v>
      </c>
      <c r="APU310" t="s">
        <v>6593</v>
      </c>
      <c r="APV310" t="s">
        <v>6629</v>
      </c>
      <c r="APW310" t="s">
        <v>2808</v>
      </c>
      <c r="APX310" t="s">
        <v>69</v>
      </c>
      <c r="APY310" t="s">
        <v>69</v>
      </c>
      <c r="APZ310" t="s">
        <v>69</v>
      </c>
      <c r="AQA310" t="s">
        <v>69</v>
      </c>
      <c r="AQB310">
        <v>20</v>
      </c>
      <c r="AQC310" t="s">
        <v>22</v>
      </c>
      <c r="AQD310" t="s">
        <v>22</v>
      </c>
      <c r="AQE310" t="s">
        <v>22</v>
      </c>
      <c r="AQG310" t="s">
        <v>22</v>
      </c>
      <c r="AQI310" t="s">
        <v>22</v>
      </c>
      <c r="AQK310" t="s">
        <v>6595</v>
      </c>
      <c r="AQL310" t="s">
        <v>69</v>
      </c>
      <c r="AQM310" t="s">
        <v>69</v>
      </c>
      <c r="AQN310" t="s">
        <v>69</v>
      </c>
      <c r="AQO310" t="s">
        <v>69</v>
      </c>
      <c r="AQP310" t="s">
        <v>2808</v>
      </c>
      <c r="AQQ310" t="s">
        <v>69</v>
      </c>
      <c r="AQS310" t="s">
        <v>274</v>
      </c>
      <c r="AQU310" t="s">
        <v>6618</v>
      </c>
      <c r="AQV310" t="s">
        <v>69</v>
      </c>
      <c r="AQW310" t="s">
        <v>69</v>
      </c>
      <c r="AQX310" t="s">
        <v>69</v>
      </c>
      <c r="AQY310" t="s">
        <v>69</v>
      </c>
      <c r="AQZ310" t="s">
        <v>69</v>
      </c>
      <c r="ARB310" t="s">
        <v>2808</v>
      </c>
      <c r="BAF310" t="s">
        <v>69</v>
      </c>
      <c r="BAG310" t="s">
        <v>69</v>
      </c>
      <c r="BAH310" t="s">
        <v>69</v>
      </c>
      <c r="BAI310" t="s">
        <v>69</v>
      </c>
      <c r="BAJ310" t="s">
        <v>69</v>
      </c>
      <c r="BAK310" t="s">
        <v>69</v>
      </c>
      <c r="BAL310" t="s">
        <v>69</v>
      </c>
      <c r="BAM310" t="s">
        <v>69</v>
      </c>
      <c r="BBO310" t="s">
        <v>69</v>
      </c>
      <c r="BBP310" t="s">
        <v>69</v>
      </c>
      <c r="BBQ310" t="s">
        <v>69</v>
      </c>
      <c r="BBR310" t="s">
        <v>69</v>
      </c>
      <c r="BCK310" t="s">
        <v>69</v>
      </c>
      <c r="BCL310" t="s">
        <v>69</v>
      </c>
      <c r="BCM310" t="s">
        <v>69</v>
      </c>
      <c r="BCN310" t="s">
        <v>69</v>
      </c>
      <c r="BCO310" t="s">
        <v>69</v>
      </c>
      <c r="BCP310" t="s">
        <v>69</v>
      </c>
      <c r="BCQ310" t="s">
        <v>69</v>
      </c>
      <c r="BCR310" t="s">
        <v>69</v>
      </c>
      <c r="BCS310" t="s">
        <v>69</v>
      </c>
      <c r="BCT310" t="s">
        <v>69</v>
      </c>
      <c r="BCU310" t="s">
        <v>69</v>
      </c>
      <c r="CGX310" t="s">
        <v>6597</v>
      </c>
      <c r="CGY310">
        <v>6</v>
      </c>
      <c r="CGZ310" t="s">
        <v>6598</v>
      </c>
      <c r="CHA310">
        <v>2143618</v>
      </c>
    </row>
    <row r="311" spans="1:9 1113:1819 2234:2237" x14ac:dyDescent="0.3">
      <c r="A311" t="s">
        <v>7419</v>
      </c>
      <c r="B311" t="s">
        <v>6588</v>
      </c>
      <c r="C311">
        <v>0</v>
      </c>
      <c r="E311" t="s">
        <v>6813</v>
      </c>
      <c r="F311" t="s">
        <v>6677</v>
      </c>
      <c r="G311" t="s">
        <v>6591</v>
      </c>
      <c r="H311" t="s">
        <v>6861</v>
      </c>
      <c r="I311" t="s">
        <v>5059</v>
      </c>
      <c r="APU311" t="s">
        <v>6593</v>
      </c>
      <c r="APV311" t="s">
        <v>6601</v>
      </c>
      <c r="APW311" t="s">
        <v>69</v>
      </c>
      <c r="APX311" t="s">
        <v>2808</v>
      </c>
      <c r="APY311" t="s">
        <v>69</v>
      </c>
      <c r="APZ311" t="s">
        <v>69</v>
      </c>
      <c r="AQA311" t="s">
        <v>69</v>
      </c>
      <c r="AQB311">
        <v>25</v>
      </c>
      <c r="AQC311" t="s">
        <v>22</v>
      </c>
      <c r="AQD311" t="s">
        <v>22</v>
      </c>
      <c r="AQE311" t="s">
        <v>22</v>
      </c>
      <c r="ATA311" t="s">
        <v>21</v>
      </c>
      <c r="ATB311" s="30">
        <v>40789</v>
      </c>
      <c r="ATC311" t="s">
        <v>22</v>
      </c>
      <c r="ATE311" t="s">
        <v>22</v>
      </c>
      <c r="ATG311" t="s">
        <v>6618</v>
      </c>
      <c r="ATH311" t="s">
        <v>69</v>
      </c>
      <c r="ATI311" t="s">
        <v>69</v>
      </c>
      <c r="ATJ311" t="s">
        <v>69</v>
      </c>
      <c r="ATK311" t="s">
        <v>69</v>
      </c>
      <c r="ATL311" t="s">
        <v>69</v>
      </c>
      <c r="ATM311" t="s">
        <v>2808</v>
      </c>
      <c r="ATO311" t="s">
        <v>274</v>
      </c>
      <c r="ATQ311">
        <v>3</v>
      </c>
      <c r="ATR311" t="s">
        <v>69</v>
      </c>
      <c r="ATS311" t="s">
        <v>69</v>
      </c>
      <c r="ATT311" t="s">
        <v>2808</v>
      </c>
      <c r="ATU311" t="s">
        <v>69</v>
      </c>
      <c r="ATV311" t="s">
        <v>69</v>
      </c>
      <c r="ATX311" t="s">
        <v>69</v>
      </c>
      <c r="BHM311" t="s">
        <v>69</v>
      </c>
      <c r="BHN311" t="s">
        <v>69</v>
      </c>
      <c r="BHO311" t="s">
        <v>69</v>
      </c>
      <c r="BHP311" t="s">
        <v>69</v>
      </c>
      <c r="BHQ311" t="s">
        <v>69</v>
      </c>
      <c r="BHR311" t="s">
        <v>69</v>
      </c>
      <c r="BHS311" t="s">
        <v>69</v>
      </c>
      <c r="BHT311" t="s">
        <v>69</v>
      </c>
      <c r="BIW311" t="s">
        <v>69</v>
      </c>
      <c r="BIX311" t="s">
        <v>69</v>
      </c>
      <c r="BIY311" t="s">
        <v>69</v>
      </c>
      <c r="BIZ311" t="s">
        <v>69</v>
      </c>
      <c r="BJA311" t="s">
        <v>69</v>
      </c>
      <c r="BJB311" t="s">
        <v>69</v>
      </c>
      <c r="BJC311" t="s">
        <v>69</v>
      </c>
      <c r="CGX311" t="s">
        <v>6597</v>
      </c>
      <c r="CGY311">
        <v>7</v>
      </c>
      <c r="CGZ311" t="s">
        <v>6598</v>
      </c>
      <c r="CHA311">
        <v>2143618</v>
      </c>
    </row>
    <row r="312" spans="1:9 1113:1819 2234:2237" x14ac:dyDescent="0.3">
      <c r="A312" t="s">
        <v>7420</v>
      </c>
      <c r="B312" t="s">
        <v>6588</v>
      </c>
      <c r="C312">
        <v>0</v>
      </c>
      <c r="E312" t="s">
        <v>6813</v>
      </c>
      <c r="F312" t="s">
        <v>6677</v>
      </c>
      <c r="G312" t="s">
        <v>6591</v>
      </c>
      <c r="H312" t="s">
        <v>6861</v>
      </c>
      <c r="I312" t="s">
        <v>5059</v>
      </c>
      <c r="APU312" t="s">
        <v>6593</v>
      </c>
      <c r="APV312" t="s">
        <v>6601</v>
      </c>
      <c r="APW312" t="s">
        <v>69</v>
      </c>
      <c r="APX312" t="s">
        <v>2808</v>
      </c>
      <c r="APY312" t="s">
        <v>69</v>
      </c>
      <c r="APZ312" t="s">
        <v>69</v>
      </c>
      <c r="AQA312" t="s">
        <v>69</v>
      </c>
      <c r="AQB312">
        <v>21</v>
      </c>
      <c r="AQC312" t="s">
        <v>22</v>
      </c>
      <c r="AQD312" t="s">
        <v>22</v>
      </c>
      <c r="AQE312" t="s">
        <v>22</v>
      </c>
      <c r="ATA312" t="s">
        <v>21</v>
      </c>
      <c r="ATB312" s="30">
        <v>40730</v>
      </c>
      <c r="ATC312" t="s">
        <v>22</v>
      </c>
      <c r="ATE312" t="s">
        <v>22</v>
      </c>
      <c r="ATG312" t="s">
        <v>6618</v>
      </c>
      <c r="ATH312" t="s">
        <v>69</v>
      </c>
      <c r="ATI312" t="s">
        <v>69</v>
      </c>
      <c r="ATJ312" t="s">
        <v>69</v>
      </c>
      <c r="ATK312" t="s">
        <v>69</v>
      </c>
      <c r="ATL312" t="s">
        <v>69</v>
      </c>
      <c r="ATM312" t="s">
        <v>2808</v>
      </c>
      <c r="ATO312" t="s">
        <v>274</v>
      </c>
      <c r="ATQ312">
        <v>3</v>
      </c>
      <c r="ATR312" t="s">
        <v>69</v>
      </c>
      <c r="ATS312" t="s">
        <v>69</v>
      </c>
      <c r="ATT312" t="s">
        <v>2808</v>
      </c>
      <c r="ATU312" t="s">
        <v>69</v>
      </c>
      <c r="ATV312" t="s">
        <v>69</v>
      </c>
      <c r="ATX312" t="s">
        <v>69</v>
      </c>
      <c r="BHM312" t="s">
        <v>69</v>
      </c>
      <c r="BHN312" t="s">
        <v>69</v>
      </c>
      <c r="BHO312" t="s">
        <v>69</v>
      </c>
      <c r="BHP312" t="s">
        <v>69</v>
      </c>
      <c r="BHQ312" t="s">
        <v>69</v>
      </c>
      <c r="BHR312" t="s">
        <v>69</v>
      </c>
      <c r="BHS312" t="s">
        <v>69</v>
      </c>
      <c r="BHT312" t="s">
        <v>69</v>
      </c>
      <c r="BIW312" t="s">
        <v>69</v>
      </c>
      <c r="BIX312" t="s">
        <v>69</v>
      </c>
      <c r="BIY312" t="s">
        <v>69</v>
      </c>
      <c r="BIZ312" t="s">
        <v>69</v>
      </c>
      <c r="BJA312" t="s">
        <v>69</v>
      </c>
      <c r="BJB312" t="s">
        <v>69</v>
      </c>
      <c r="BJC312" t="s">
        <v>69</v>
      </c>
      <c r="CGX312" t="s">
        <v>6597</v>
      </c>
      <c r="CGY312">
        <v>8</v>
      </c>
      <c r="CGZ312" t="s">
        <v>6598</v>
      </c>
      <c r="CHA312">
        <v>2143618</v>
      </c>
    </row>
    <row r="313" spans="1:9 1113:1819 2234:2237" x14ac:dyDescent="0.3">
      <c r="A313" t="s">
        <v>7421</v>
      </c>
      <c r="B313" t="s">
        <v>6588</v>
      </c>
      <c r="C313">
        <v>0</v>
      </c>
      <c r="E313" t="s">
        <v>6813</v>
      </c>
      <c r="F313" t="s">
        <v>6677</v>
      </c>
      <c r="G313" t="s">
        <v>6591</v>
      </c>
      <c r="H313" t="s">
        <v>7266</v>
      </c>
      <c r="I313" t="s">
        <v>5059</v>
      </c>
      <c r="APU313" t="s">
        <v>6593</v>
      </c>
      <c r="APV313" t="s">
        <v>6601</v>
      </c>
      <c r="APW313" t="s">
        <v>69</v>
      </c>
      <c r="APX313" t="s">
        <v>2808</v>
      </c>
      <c r="APY313" t="s">
        <v>69</v>
      </c>
      <c r="APZ313" t="s">
        <v>69</v>
      </c>
      <c r="AQA313" t="s">
        <v>69</v>
      </c>
      <c r="AQB313">
        <v>34</v>
      </c>
      <c r="AQC313" t="s">
        <v>22</v>
      </c>
      <c r="AQD313" t="s">
        <v>22</v>
      </c>
      <c r="AQE313" t="s">
        <v>22</v>
      </c>
      <c r="ATA313" t="s">
        <v>21</v>
      </c>
      <c r="ATB313" t="s">
        <v>7422</v>
      </c>
      <c r="ATC313" t="s">
        <v>22</v>
      </c>
      <c r="ATE313" t="s">
        <v>22</v>
      </c>
      <c r="ATG313" t="s">
        <v>6595</v>
      </c>
      <c r="ATH313" t="s">
        <v>69</v>
      </c>
      <c r="ATI313" t="s">
        <v>69</v>
      </c>
      <c r="ATJ313" t="s">
        <v>69</v>
      </c>
      <c r="ATK313" t="s">
        <v>69</v>
      </c>
      <c r="ATL313" t="s">
        <v>2808</v>
      </c>
      <c r="ATM313" t="s">
        <v>69</v>
      </c>
      <c r="ATO313" t="s">
        <v>274</v>
      </c>
      <c r="ATQ313">
        <v>3</v>
      </c>
      <c r="ATR313" t="s">
        <v>69</v>
      </c>
      <c r="ATS313" t="s">
        <v>69</v>
      </c>
      <c r="ATT313" t="s">
        <v>2808</v>
      </c>
      <c r="ATU313" t="s">
        <v>69</v>
      </c>
      <c r="ATV313" t="s">
        <v>69</v>
      </c>
      <c r="ATX313" t="s">
        <v>69</v>
      </c>
      <c r="BHM313" t="s">
        <v>69</v>
      </c>
      <c r="BHN313" t="s">
        <v>69</v>
      </c>
      <c r="BHO313" t="s">
        <v>69</v>
      </c>
      <c r="BHP313" t="s">
        <v>69</v>
      </c>
      <c r="BHQ313" t="s">
        <v>69</v>
      </c>
      <c r="BHR313" t="s">
        <v>69</v>
      </c>
      <c r="BHS313" t="s">
        <v>69</v>
      </c>
      <c r="BHT313" t="s">
        <v>69</v>
      </c>
      <c r="BIW313" t="s">
        <v>69</v>
      </c>
      <c r="BIX313" t="s">
        <v>69</v>
      </c>
      <c r="BIY313" t="s">
        <v>69</v>
      </c>
      <c r="BIZ313" t="s">
        <v>69</v>
      </c>
      <c r="BJA313" t="s">
        <v>69</v>
      </c>
      <c r="BJB313" t="s">
        <v>69</v>
      </c>
      <c r="BJC313" t="s">
        <v>69</v>
      </c>
      <c r="CGX313" t="s">
        <v>6597</v>
      </c>
      <c r="CGY313">
        <v>9</v>
      </c>
      <c r="CGZ313" t="s">
        <v>6598</v>
      </c>
      <c r="CHA313">
        <v>2143618</v>
      </c>
    </row>
    <row r="314" spans="1:9 1113:1819 2234:2237" x14ac:dyDescent="0.3">
      <c r="A314" t="s">
        <v>7423</v>
      </c>
      <c r="B314" t="s">
        <v>6588</v>
      </c>
      <c r="C314">
        <v>0</v>
      </c>
      <c r="E314" t="s">
        <v>6813</v>
      </c>
      <c r="F314" t="s">
        <v>6677</v>
      </c>
      <c r="G314" t="s">
        <v>6591</v>
      </c>
      <c r="H314" t="s">
        <v>6861</v>
      </c>
      <c r="I314" t="s">
        <v>5059</v>
      </c>
      <c r="APU314" t="s">
        <v>6593</v>
      </c>
      <c r="APV314" t="s">
        <v>6601</v>
      </c>
      <c r="APW314" t="s">
        <v>69</v>
      </c>
      <c r="APX314" t="s">
        <v>2808</v>
      </c>
      <c r="APY314" t="s">
        <v>69</v>
      </c>
      <c r="APZ314" t="s">
        <v>69</v>
      </c>
      <c r="AQA314" t="s">
        <v>69</v>
      </c>
      <c r="AQB314">
        <v>37</v>
      </c>
      <c r="AQC314" t="s">
        <v>22</v>
      </c>
      <c r="AQD314" t="s">
        <v>22</v>
      </c>
      <c r="AQE314" t="s">
        <v>22</v>
      </c>
      <c r="ATA314" t="s">
        <v>21</v>
      </c>
      <c r="ATB314" t="s">
        <v>7424</v>
      </c>
      <c r="ATC314" t="s">
        <v>22</v>
      </c>
      <c r="ATE314" t="s">
        <v>22</v>
      </c>
      <c r="ATG314" t="s">
        <v>6618</v>
      </c>
      <c r="ATH314" t="s">
        <v>69</v>
      </c>
      <c r="ATI314" t="s">
        <v>69</v>
      </c>
      <c r="ATJ314" t="s">
        <v>69</v>
      </c>
      <c r="ATK314" t="s">
        <v>69</v>
      </c>
      <c r="ATL314" t="s">
        <v>69</v>
      </c>
      <c r="ATM314" t="s">
        <v>2808</v>
      </c>
      <c r="ATO314" t="s">
        <v>274</v>
      </c>
      <c r="ATQ314">
        <v>3</v>
      </c>
      <c r="ATR314" t="s">
        <v>69</v>
      </c>
      <c r="ATS314" t="s">
        <v>69</v>
      </c>
      <c r="ATT314" t="s">
        <v>2808</v>
      </c>
      <c r="ATU314" t="s">
        <v>69</v>
      </c>
      <c r="ATV314" t="s">
        <v>69</v>
      </c>
      <c r="ATX314" t="s">
        <v>69</v>
      </c>
      <c r="BHM314" t="s">
        <v>69</v>
      </c>
      <c r="BHN314" t="s">
        <v>69</v>
      </c>
      <c r="BHO314" t="s">
        <v>69</v>
      </c>
      <c r="BHP314" t="s">
        <v>69</v>
      </c>
      <c r="BHQ314" t="s">
        <v>69</v>
      </c>
      <c r="BHR314" t="s">
        <v>69</v>
      </c>
      <c r="BHS314" t="s">
        <v>69</v>
      </c>
      <c r="BHT314" t="s">
        <v>69</v>
      </c>
      <c r="BIW314" t="s">
        <v>69</v>
      </c>
      <c r="BIX314" t="s">
        <v>69</v>
      </c>
      <c r="BIY314" t="s">
        <v>69</v>
      </c>
      <c r="BIZ314" t="s">
        <v>69</v>
      </c>
      <c r="BJA314" t="s">
        <v>69</v>
      </c>
      <c r="BJB314" t="s">
        <v>69</v>
      </c>
      <c r="BJC314" t="s">
        <v>69</v>
      </c>
      <c r="CGX314" t="s">
        <v>6597</v>
      </c>
      <c r="CGY314">
        <v>10</v>
      </c>
      <c r="CGZ314" t="s">
        <v>6598</v>
      </c>
      <c r="CHA314">
        <v>2143618</v>
      </c>
    </row>
    <row r="315" spans="1:9 1113:1819 2234:2237" x14ac:dyDescent="0.3">
      <c r="A315" t="s">
        <v>7425</v>
      </c>
      <c r="B315" t="s">
        <v>6588</v>
      </c>
      <c r="C315">
        <v>0</v>
      </c>
      <c r="E315" t="s">
        <v>6813</v>
      </c>
      <c r="F315" t="s">
        <v>6677</v>
      </c>
      <c r="G315" t="s">
        <v>6591</v>
      </c>
      <c r="H315" t="s">
        <v>6861</v>
      </c>
      <c r="I315" t="s">
        <v>5059</v>
      </c>
      <c r="APU315" t="s">
        <v>6593</v>
      </c>
      <c r="APV315" t="s">
        <v>6601</v>
      </c>
      <c r="APW315" t="s">
        <v>69</v>
      </c>
      <c r="APX315" t="s">
        <v>2808</v>
      </c>
      <c r="APY315" t="s">
        <v>69</v>
      </c>
      <c r="APZ315" t="s">
        <v>69</v>
      </c>
      <c r="AQA315" t="s">
        <v>69</v>
      </c>
      <c r="AQB315">
        <v>29</v>
      </c>
      <c r="AQC315" t="s">
        <v>22</v>
      </c>
      <c r="AQD315" t="s">
        <v>22</v>
      </c>
      <c r="AQE315" t="s">
        <v>22</v>
      </c>
      <c r="ATA315" t="s">
        <v>21</v>
      </c>
      <c r="ATB315" s="30">
        <v>41157</v>
      </c>
      <c r="ATC315" t="s">
        <v>22</v>
      </c>
      <c r="ATE315" t="s">
        <v>22</v>
      </c>
      <c r="ATG315" t="s">
        <v>6618</v>
      </c>
      <c r="ATH315" t="s">
        <v>69</v>
      </c>
      <c r="ATI315" t="s">
        <v>69</v>
      </c>
      <c r="ATJ315" t="s">
        <v>69</v>
      </c>
      <c r="ATK315" t="s">
        <v>69</v>
      </c>
      <c r="ATL315" t="s">
        <v>69</v>
      </c>
      <c r="ATM315" t="s">
        <v>2808</v>
      </c>
      <c r="ATO315" t="s">
        <v>274</v>
      </c>
      <c r="ATQ315">
        <v>3</v>
      </c>
      <c r="ATR315" t="s">
        <v>69</v>
      </c>
      <c r="ATS315" t="s">
        <v>69</v>
      </c>
      <c r="ATT315" t="s">
        <v>2808</v>
      </c>
      <c r="ATU315" t="s">
        <v>69</v>
      </c>
      <c r="ATV315" t="s">
        <v>69</v>
      </c>
      <c r="ATX315" t="s">
        <v>69</v>
      </c>
      <c r="BHM315" t="s">
        <v>69</v>
      </c>
      <c r="BHN315" t="s">
        <v>69</v>
      </c>
      <c r="BHO315" t="s">
        <v>69</v>
      </c>
      <c r="BHP315" t="s">
        <v>69</v>
      </c>
      <c r="BHQ315" t="s">
        <v>69</v>
      </c>
      <c r="BHR315" t="s">
        <v>69</v>
      </c>
      <c r="BHS315" t="s">
        <v>69</v>
      </c>
      <c r="BHT315" t="s">
        <v>69</v>
      </c>
      <c r="BIW315" t="s">
        <v>69</v>
      </c>
      <c r="BIX315" t="s">
        <v>69</v>
      </c>
      <c r="BIY315" t="s">
        <v>69</v>
      </c>
      <c r="BIZ315" t="s">
        <v>69</v>
      </c>
      <c r="BJA315" t="s">
        <v>69</v>
      </c>
      <c r="BJB315" t="s">
        <v>69</v>
      </c>
      <c r="BJC315" t="s">
        <v>69</v>
      </c>
      <c r="CGX315" t="s">
        <v>6597</v>
      </c>
      <c r="CGY315">
        <v>11</v>
      </c>
      <c r="CGZ315" t="s">
        <v>6598</v>
      </c>
      <c r="CHA315">
        <v>2143618</v>
      </c>
    </row>
    <row r="316" spans="1:9 1113:1819 2234:2237" x14ac:dyDescent="0.3">
      <c r="A316" t="s">
        <v>7426</v>
      </c>
      <c r="B316" t="s">
        <v>6588</v>
      </c>
      <c r="C316">
        <v>0</v>
      </c>
      <c r="E316" t="s">
        <v>6813</v>
      </c>
      <c r="F316" t="s">
        <v>6677</v>
      </c>
      <c r="G316" t="s">
        <v>6591</v>
      </c>
      <c r="H316" t="s">
        <v>6861</v>
      </c>
      <c r="I316" t="s">
        <v>5059</v>
      </c>
      <c r="APU316" t="s">
        <v>6593</v>
      </c>
      <c r="APV316" t="s">
        <v>6594</v>
      </c>
      <c r="APW316" t="s">
        <v>69</v>
      </c>
      <c r="APX316" t="s">
        <v>69</v>
      </c>
      <c r="APY316" t="s">
        <v>2808</v>
      </c>
      <c r="APZ316" t="s">
        <v>69</v>
      </c>
      <c r="AQA316" t="s">
        <v>69</v>
      </c>
      <c r="AQB316">
        <v>25</v>
      </c>
      <c r="AQC316" t="s">
        <v>22</v>
      </c>
      <c r="AQD316" t="s">
        <v>22</v>
      </c>
      <c r="AQE316" t="s">
        <v>247</v>
      </c>
      <c r="AVW316" t="s">
        <v>21</v>
      </c>
      <c r="AVX316" s="30">
        <v>40950</v>
      </c>
      <c r="AVY316" t="s">
        <v>22</v>
      </c>
      <c r="AWA316" t="s">
        <v>22</v>
      </c>
      <c r="AWC316" t="s">
        <v>6618</v>
      </c>
      <c r="AWD316" t="s">
        <v>69</v>
      </c>
      <c r="AWE316" t="s">
        <v>69</v>
      </c>
      <c r="AWF316" t="s">
        <v>69</v>
      </c>
      <c r="AWG316" t="s">
        <v>69</v>
      </c>
      <c r="AWH316" t="s">
        <v>69</v>
      </c>
      <c r="AWI316" t="s">
        <v>2808</v>
      </c>
      <c r="AWK316" t="s">
        <v>274</v>
      </c>
      <c r="AWM316">
        <v>1</v>
      </c>
      <c r="AWN316" t="s">
        <v>2808</v>
      </c>
      <c r="AWO316" t="s">
        <v>69</v>
      </c>
      <c r="AWP316" t="s">
        <v>69</v>
      </c>
      <c r="AWQ316" t="s">
        <v>69</v>
      </c>
      <c r="AWR316" t="s">
        <v>69</v>
      </c>
      <c r="AWS316" t="s">
        <v>69</v>
      </c>
      <c r="AWU316" t="s">
        <v>69</v>
      </c>
      <c r="BNV316" t="s">
        <v>69</v>
      </c>
      <c r="BNW316" t="s">
        <v>69</v>
      </c>
      <c r="BNX316" t="s">
        <v>69</v>
      </c>
      <c r="BNY316" t="s">
        <v>69</v>
      </c>
      <c r="BNZ316" t="s">
        <v>69</v>
      </c>
      <c r="BOA316" t="s">
        <v>69</v>
      </c>
      <c r="BOB316" t="s">
        <v>69</v>
      </c>
      <c r="BOC316" t="s">
        <v>69</v>
      </c>
      <c r="BPE316" t="s">
        <v>69</v>
      </c>
      <c r="BPF316" t="s">
        <v>69</v>
      </c>
      <c r="BPG316" t="s">
        <v>69</v>
      </c>
      <c r="BPH316" t="s">
        <v>69</v>
      </c>
      <c r="BPI316" t="s">
        <v>69</v>
      </c>
      <c r="BPJ316" t="s">
        <v>69</v>
      </c>
      <c r="BPK316" t="s">
        <v>69</v>
      </c>
      <c r="BPL316" t="s">
        <v>69</v>
      </c>
      <c r="BQG316" t="s">
        <v>69</v>
      </c>
      <c r="BQH316" t="s">
        <v>69</v>
      </c>
      <c r="BQI316" t="s">
        <v>69</v>
      </c>
      <c r="BQJ316" t="s">
        <v>69</v>
      </c>
      <c r="BQK316" t="s">
        <v>69</v>
      </c>
      <c r="BQL316" t="s">
        <v>69</v>
      </c>
      <c r="BQM316" t="s">
        <v>69</v>
      </c>
      <c r="CGX316" t="s">
        <v>6597</v>
      </c>
      <c r="CGY316">
        <v>12</v>
      </c>
      <c r="CGZ316" t="s">
        <v>6598</v>
      </c>
      <c r="CHA316">
        <v>2143618</v>
      </c>
    </row>
    <row r="317" spans="1:9 1113:1819 2234:2237" x14ac:dyDescent="0.3">
      <c r="A317" t="s">
        <v>7427</v>
      </c>
      <c r="B317" t="s">
        <v>6588</v>
      </c>
      <c r="C317">
        <v>0</v>
      </c>
      <c r="E317" t="s">
        <v>6813</v>
      </c>
      <c r="F317" t="s">
        <v>6677</v>
      </c>
      <c r="G317" t="s">
        <v>6591</v>
      </c>
      <c r="H317" t="s">
        <v>6861</v>
      </c>
      <c r="I317" t="s">
        <v>5059</v>
      </c>
      <c r="APU317" t="s">
        <v>6593</v>
      </c>
      <c r="APV317" t="s">
        <v>6601</v>
      </c>
      <c r="APW317" t="s">
        <v>69</v>
      </c>
      <c r="APX317" t="s">
        <v>2808</v>
      </c>
      <c r="APY317" t="s">
        <v>69</v>
      </c>
      <c r="APZ317" t="s">
        <v>69</v>
      </c>
      <c r="AQA317" t="s">
        <v>69</v>
      </c>
      <c r="AQB317">
        <v>18</v>
      </c>
      <c r="AQC317" t="s">
        <v>22</v>
      </c>
      <c r="AQD317" t="s">
        <v>22</v>
      </c>
      <c r="AQE317" t="s">
        <v>22</v>
      </c>
      <c r="ATA317" t="s">
        <v>22</v>
      </c>
      <c r="ATC317" t="s">
        <v>22</v>
      </c>
      <c r="ATE317" t="s">
        <v>22</v>
      </c>
      <c r="ATG317" t="s">
        <v>6595</v>
      </c>
      <c r="ATH317" t="s">
        <v>69</v>
      </c>
      <c r="ATI317" t="s">
        <v>69</v>
      </c>
      <c r="ATJ317" t="s">
        <v>69</v>
      </c>
      <c r="ATK317" t="s">
        <v>69</v>
      </c>
      <c r="ATL317" t="s">
        <v>2808</v>
      </c>
      <c r="ATM317" t="s">
        <v>69</v>
      </c>
      <c r="ATO317" t="s">
        <v>274</v>
      </c>
      <c r="ATQ317">
        <v>3</v>
      </c>
      <c r="ATR317" t="s">
        <v>69</v>
      </c>
      <c r="ATS317" t="s">
        <v>69</v>
      </c>
      <c r="ATT317" t="s">
        <v>2808</v>
      </c>
      <c r="ATU317" t="s">
        <v>69</v>
      </c>
      <c r="ATV317" t="s">
        <v>69</v>
      </c>
      <c r="ATX317" t="s">
        <v>69</v>
      </c>
      <c r="BHM317" t="s">
        <v>69</v>
      </c>
      <c r="BHN317" t="s">
        <v>69</v>
      </c>
      <c r="BHO317" t="s">
        <v>69</v>
      </c>
      <c r="BHP317" t="s">
        <v>69</v>
      </c>
      <c r="BHQ317" t="s">
        <v>69</v>
      </c>
      <c r="BHR317" t="s">
        <v>69</v>
      </c>
      <c r="BHS317" t="s">
        <v>69</v>
      </c>
      <c r="BHT317" t="s">
        <v>69</v>
      </c>
      <c r="BIW317" t="s">
        <v>69</v>
      </c>
      <c r="BIX317" t="s">
        <v>69</v>
      </c>
      <c r="BIY317" t="s">
        <v>69</v>
      </c>
      <c r="BIZ317" t="s">
        <v>69</v>
      </c>
      <c r="BJA317" t="s">
        <v>69</v>
      </c>
      <c r="BJB317" t="s">
        <v>69</v>
      </c>
      <c r="BJC317" t="s">
        <v>69</v>
      </c>
      <c r="CGX317" t="s">
        <v>6597</v>
      </c>
      <c r="CGY317">
        <v>13</v>
      </c>
      <c r="CGZ317" t="s">
        <v>6598</v>
      </c>
      <c r="CHA317">
        <v>2143618</v>
      </c>
    </row>
    <row r="318" spans="1:9 1113:1819 2234:2237" x14ac:dyDescent="0.3">
      <c r="A318" t="s">
        <v>7428</v>
      </c>
      <c r="B318" t="s">
        <v>6588</v>
      </c>
      <c r="C318">
        <v>0</v>
      </c>
      <c r="E318" t="s">
        <v>6813</v>
      </c>
      <c r="F318" t="s">
        <v>6677</v>
      </c>
      <c r="G318" t="s">
        <v>6591</v>
      </c>
      <c r="H318" t="s">
        <v>7266</v>
      </c>
      <c r="I318" t="s">
        <v>5059</v>
      </c>
      <c r="APU318" t="s">
        <v>6593</v>
      </c>
      <c r="APV318" t="s">
        <v>6601</v>
      </c>
      <c r="APW318" t="s">
        <v>69</v>
      </c>
      <c r="APX318" t="s">
        <v>2808</v>
      </c>
      <c r="APY318" t="s">
        <v>69</v>
      </c>
      <c r="APZ318" t="s">
        <v>69</v>
      </c>
      <c r="AQA318" t="s">
        <v>69</v>
      </c>
      <c r="AQB318">
        <v>32</v>
      </c>
      <c r="AQC318" t="s">
        <v>22</v>
      </c>
      <c r="AQD318" t="s">
        <v>22</v>
      </c>
      <c r="AQE318" t="s">
        <v>22</v>
      </c>
      <c r="ATA318" t="s">
        <v>22</v>
      </c>
      <c r="ATC318" t="s">
        <v>22</v>
      </c>
      <c r="ATE318" t="s">
        <v>22</v>
      </c>
      <c r="ATG318" t="s">
        <v>6618</v>
      </c>
      <c r="ATH318" t="s">
        <v>69</v>
      </c>
      <c r="ATI318" t="s">
        <v>69</v>
      </c>
      <c r="ATJ318" t="s">
        <v>69</v>
      </c>
      <c r="ATK318" t="s">
        <v>69</v>
      </c>
      <c r="ATL318" t="s">
        <v>69</v>
      </c>
      <c r="ATM318" t="s">
        <v>2808</v>
      </c>
      <c r="ATO318" t="s">
        <v>274</v>
      </c>
      <c r="ATQ318">
        <v>3</v>
      </c>
      <c r="ATR318" t="s">
        <v>69</v>
      </c>
      <c r="ATS318" t="s">
        <v>69</v>
      </c>
      <c r="ATT318" t="s">
        <v>2808</v>
      </c>
      <c r="ATU318" t="s">
        <v>69</v>
      </c>
      <c r="ATV318" t="s">
        <v>69</v>
      </c>
      <c r="ATX318" t="s">
        <v>69</v>
      </c>
      <c r="BHM318" t="s">
        <v>69</v>
      </c>
      <c r="BHN318" t="s">
        <v>69</v>
      </c>
      <c r="BHO318" t="s">
        <v>69</v>
      </c>
      <c r="BHP318" t="s">
        <v>69</v>
      </c>
      <c r="BHQ318" t="s">
        <v>69</v>
      </c>
      <c r="BHR318" t="s">
        <v>69</v>
      </c>
      <c r="BHS318" t="s">
        <v>69</v>
      </c>
      <c r="BHT318" t="s">
        <v>69</v>
      </c>
      <c r="BIW318" t="s">
        <v>69</v>
      </c>
      <c r="BIX318" t="s">
        <v>69</v>
      </c>
      <c r="BIY318" t="s">
        <v>69</v>
      </c>
      <c r="BIZ318" t="s">
        <v>69</v>
      </c>
      <c r="BJA318" t="s">
        <v>69</v>
      </c>
      <c r="BJB318" t="s">
        <v>69</v>
      </c>
      <c r="BJC318" t="s">
        <v>69</v>
      </c>
      <c r="CGX318" t="s">
        <v>6597</v>
      </c>
      <c r="CGY318">
        <v>14</v>
      </c>
      <c r="CGZ318" t="s">
        <v>6598</v>
      </c>
      <c r="CHA318">
        <v>2143618</v>
      </c>
    </row>
    <row r="319" spans="1:9 1113:1819 2234:2237" x14ac:dyDescent="0.3">
      <c r="A319" t="s">
        <v>7429</v>
      </c>
      <c r="B319" t="s">
        <v>6696</v>
      </c>
      <c r="C319">
        <v>0</v>
      </c>
      <c r="E319" t="s">
        <v>6813</v>
      </c>
      <c r="F319" t="s">
        <v>7322</v>
      </c>
      <c r="G319" t="s">
        <v>6815</v>
      </c>
      <c r="H319" t="s">
        <v>6818</v>
      </c>
      <c r="I319" t="s">
        <v>5080</v>
      </c>
      <c r="APU319" t="s">
        <v>6593</v>
      </c>
      <c r="APV319" t="s">
        <v>6601</v>
      </c>
      <c r="APW319" t="s">
        <v>69</v>
      </c>
      <c r="APX319" t="s">
        <v>2808</v>
      </c>
      <c r="APY319" t="s">
        <v>69</v>
      </c>
      <c r="APZ319" t="s">
        <v>69</v>
      </c>
      <c r="AQA319" t="s">
        <v>69</v>
      </c>
      <c r="AQB319">
        <v>22</v>
      </c>
      <c r="AQC319" t="s">
        <v>236</v>
      </c>
      <c r="AQD319" t="s">
        <v>240</v>
      </c>
      <c r="AQE319" t="s">
        <v>247</v>
      </c>
      <c r="ATA319" t="s">
        <v>21</v>
      </c>
      <c r="ATB319" t="s">
        <v>6777</v>
      </c>
      <c r="ATC319" t="s">
        <v>27</v>
      </c>
      <c r="ATD319" s="29">
        <v>0.35416666666666669</v>
      </c>
      <c r="ATE319" t="s">
        <v>22</v>
      </c>
      <c r="ATG319" t="s">
        <v>6618</v>
      </c>
      <c r="ATH319" t="s">
        <v>69</v>
      </c>
      <c r="ATI319" t="s">
        <v>69</v>
      </c>
      <c r="ATJ319" t="s">
        <v>69</v>
      </c>
      <c r="ATK319" t="s">
        <v>69</v>
      </c>
      <c r="ATL319" t="s">
        <v>69</v>
      </c>
      <c r="ATM319" t="s">
        <v>2808</v>
      </c>
      <c r="AUG319">
        <v>2</v>
      </c>
      <c r="AUH319" t="s">
        <v>69</v>
      </c>
      <c r="AUI319" t="s">
        <v>2808</v>
      </c>
      <c r="AUJ319" t="s">
        <v>69</v>
      </c>
      <c r="AUK319" t="s">
        <v>69</v>
      </c>
      <c r="AUL319" t="s">
        <v>69</v>
      </c>
      <c r="AUM319" t="s">
        <v>69</v>
      </c>
      <c r="AUN319" t="s">
        <v>69</v>
      </c>
      <c r="AUO319" t="s">
        <v>69</v>
      </c>
      <c r="AUP319" t="s">
        <v>69</v>
      </c>
      <c r="AUQ319" t="s">
        <v>69</v>
      </c>
      <c r="AUS319" t="s">
        <v>69</v>
      </c>
      <c r="AUT319">
        <v>2</v>
      </c>
      <c r="AUU319" t="s">
        <v>69</v>
      </c>
      <c r="AUV319" t="s">
        <v>2808</v>
      </c>
      <c r="AUW319" t="s">
        <v>69</v>
      </c>
      <c r="AUX319" t="s">
        <v>69</v>
      </c>
      <c r="AUY319" t="s">
        <v>69</v>
      </c>
      <c r="AUZ319" t="s">
        <v>69</v>
      </c>
      <c r="AVA319" t="s">
        <v>69</v>
      </c>
      <c r="AVC319" t="s">
        <v>69</v>
      </c>
      <c r="AVE319" t="s">
        <v>273</v>
      </c>
      <c r="AVO319" t="s">
        <v>12</v>
      </c>
      <c r="AVP319" t="s">
        <v>7430</v>
      </c>
      <c r="AVQ319" t="s">
        <v>27</v>
      </c>
      <c r="AVR319" s="29">
        <v>0.6875</v>
      </c>
      <c r="BJZ319" t="s">
        <v>6755</v>
      </c>
      <c r="BKB319" t="s">
        <v>69</v>
      </c>
      <c r="BKC319" t="s">
        <v>69</v>
      </c>
      <c r="BKD319" t="s">
        <v>69</v>
      </c>
      <c r="BKE319" t="s">
        <v>69</v>
      </c>
      <c r="BKF319" t="s">
        <v>69</v>
      </c>
      <c r="BKG319" t="s">
        <v>69</v>
      </c>
      <c r="BKH319" t="s">
        <v>69</v>
      </c>
      <c r="BKI319" t="s">
        <v>69</v>
      </c>
      <c r="BLK319" t="s">
        <v>69</v>
      </c>
      <c r="BLL319" t="s">
        <v>69</v>
      </c>
      <c r="BLM319" t="s">
        <v>69</v>
      </c>
      <c r="BLN319" t="s">
        <v>69</v>
      </c>
      <c r="BLO319" t="s">
        <v>69</v>
      </c>
      <c r="BLP319" t="s">
        <v>69</v>
      </c>
      <c r="BLQ319" t="s">
        <v>69</v>
      </c>
      <c r="BLR319" t="s">
        <v>69</v>
      </c>
      <c r="BMR319" t="s">
        <v>6701</v>
      </c>
      <c r="BMS319" t="s">
        <v>7431</v>
      </c>
      <c r="BMT319" t="s">
        <v>7432</v>
      </c>
      <c r="BMU319" t="s">
        <v>69</v>
      </c>
      <c r="BMV319" t="s">
        <v>69</v>
      </c>
      <c r="BMW319" t="s">
        <v>69</v>
      </c>
      <c r="BMX319" t="s">
        <v>2808</v>
      </c>
      <c r="BMY319" t="s">
        <v>2808</v>
      </c>
      <c r="BMZ319" t="s">
        <v>69</v>
      </c>
      <c r="BND319" t="s">
        <v>7433</v>
      </c>
      <c r="BNE319" t="s">
        <v>7434</v>
      </c>
      <c r="BNF319" t="s">
        <v>7435</v>
      </c>
      <c r="BNJ319" t="s">
        <v>6777</v>
      </c>
      <c r="BNK319" t="s">
        <v>6777</v>
      </c>
      <c r="BNL319" t="s">
        <v>6742</v>
      </c>
      <c r="BNP319" s="29">
        <v>0.375</v>
      </c>
      <c r="BNQ319" s="29">
        <v>0.375</v>
      </c>
      <c r="BNR319" s="29">
        <v>0.33333333333333331</v>
      </c>
      <c r="CGX319" t="s">
        <v>6597</v>
      </c>
      <c r="CGY319">
        <v>1</v>
      </c>
      <c r="CGZ319" t="s">
        <v>6598</v>
      </c>
      <c r="CHA319">
        <v>2516521</v>
      </c>
    </row>
    <row r="320" spans="1:9 1113:1819 2234:2237" x14ac:dyDescent="0.3">
      <c r="A320" t="s">
        <v>7436</v>
      </c>
      <c r="B320" t="s">
        <v>6696</v>
      </c>
      <c r="C320">
        <v>0</v>
      </c>
      <c r="E320" t="s">
        <v>6813</v>
      </c>
      <c r="F320" t="s">
        <v>7322</v>
      </c>
      <c r="G320" t="s">
        <v>6815</v>
      </c>
      <c r="H320" t="s">
        <v>6818</v>
      </c>
      <c r="I320" t="s">
        <v>5080</v>
      </c>
      <c r="APU320" t="s">
        <v>6593</v>
      </c>
      <c r="APV320" t="s">
        <v>6601</v>
      </c>
      <c r="APW320" t="s">
        <v>69</v>
      </c>
      <c r="APX320" t="s">
        <v>2808</v>
      </c>
      <c r="APY320" t="s">
        <v>69</v>
      </c>
      <c r="APZ320" t="s">
        <v>69</v>
      </c>
      <c r="AQA320" t="s">
        <v>69</v>
      </c>
      <c r="AQB320">
        <v>28</v>
      </c>
      <c r="AQC320" t="s">
        <v>236</v>
      </c>
      <c r="AQD320" t="s">
        <v>241</v>
      </c>
      <c r="AQE320" t="s">
        <v>247</v>
      </c>
      <c r="ATA320" t="s">
        <v>21</v>
      </c>
      <c r="ATB320" s="30">
        <v>40767</v>
      </c>
      <c r="ATC320" t="s">
        <v>27</v>
      </c>
      <c r="ATD320" s="29">
        <v>0.89583333333333337</v>
      </c>
      <c r="ATE320" t="s">
        <v>254</v>
      </c>
      <c r="ATF320">
        <v>6</v>
      </c>
      <c r="ATG320" t="s">
        <v>6618</v>
      </c>
      <c r="ATH320" t="s">
        <v>69</v>
      </c>
      <c r="ATI320" t="s">
        <v>69</v>
      </c>
      <c r="ATJ320" t="s">
        <v>69</v>
      </c>
      <c r="ATK320" t="s">
        <v>69</v>
      </c>
      <c r="ATL320" t="s">
        <v>69</v>
      </c>
      <c r="ATM320" t="s">
        <v>2808</v>
      </c>
      <c r="AUG320">
        <v>995</v>
      </c>
      <c r="AUH320" t="s">
        <v>69</v>
      </c>
      <c r="AUI320" t="s">
        <v>69</v>
      </c>
      <c r="AUJ320" t="s">
        <v>69</v>
      </c>
      <c r="AUK320" t="s">
        <v>69</v>
      </c>
      <c r="AUL320" t="s">
        <v>69</v>
      </c>
      <c r="AUM320" t="s">
        <v>69</v>
      </c>
      <c r="AUN320" t="s">
        <v>69</v>
      </c>
      <c r="AUO320" t="s">
        <v>69</v>
      </c>
      <c r="AUP320" t="s">
        <v>69</v>
      </c>
      <c r="AUQ320" t="s">
        <v>2808</v>
      </c>
      <c r="AUR320" t="s">
        <v>7437</v>
      </c>
      <c r="AUS320" t="s">
        <v>69</v>
      </c>
      <c r="AUT320" t="s">
        <v>6618</v>
      </c>
      <c r="AUU320" t="s">
        <v>69</v>
      </c>
      <c r="AUV320" t="s">
        <v>69</v>
      </c>
      <c r="AUW320" t="s">
        <v>69</v>
      </c>
      <c r="AUX320" t="s">
        <v>69</v>
      </c>
      <c r="AUY320" t="s">
        <v>69</v>
      </c>
      <c r="AUZ320" t="s">
        <v>69</v>
      </c>
      <c r="AVA320" t="s">
        <v>69</v>
      </c>
      <c r="AVC320" t="s">
        <v>2808</v>
      </c>
      <c r="AVE320" t="s">
        <v>273</v>
      </c>
      <c r="AVO320" t="s">
        <v>12</v>
      </c>
      <c r="AVP320" s="30">
        <v>40889</v>
      </c>
      <c r="AVQ320" t="s">
        <v>27</v>
      </c>
      <c r="AVR320" s="29">
        <v>0.3125</v>
      </c>
      <c r="BJZ320" t="s">
        <v>6711</v>
      </c>
      <c r="BKB320" t="s">
        <v>69</v>
      </c>
      <c r="BKC320" t="s">
        <v>69</v>
      </c>
      <c r="BKD320" t="s">
        <v>69</v>
      </c>
      <c r="BKE320" t="s">
        <v>69</v>
      </c>
      <c r="BKF320" t="s">
        <v>69</v>
      </c>
      <c r="BKG320" t="s">
        <v>69</v>
      </c>
      <c r="BKH320" t="s">
        <v>69</v>
      </c>
      <c r="BKI320" t="s">
        <v>69</v>
      </c>
      <c r="BKK320">
        <v>70</v>
      </c>
      <c r="BKL320">
        <v>110</v>
      </c>
      <c r="BKS320" s="30">
        <v>40767</v>
      </c>
      <c r="BKT320" s="30">
        <v>40767</v>
      </c>
      <c r="BLK320" t="s">
        <v>69</v>
      </c>
      <c r="BLL320" t="s">
        <v>69</v>
      </c>
      <c r="BLM320" t="s">
        <v>2808</v>
      </c>
      <c r="BLN320" t="s">
        <v>69</v>
      </c>
      <c r="BLO320" t="s">
        <v>69</v>
      </c>
      <c r="BLP320" t="s">
        <v>69</v>
      </c>
      <c r="BLQ320" t="s">
        <v>69</v>
      </c>
      <c r="BLR320" t="s">
        <v>69</v>
      </c>
      <c r="BLU320">
        <v>214</v>
      </c>
      <c r="BLV320">
        <v>13.5</v>
      </c>
      <c r="BLW320">
        <v>39.5</v>
      </c>
      <c r="BMC320" s="30">
        <v>40798</v>
      </c>
      <c r="BMD320" s="30">
        <v>40798</v>
      </c>
      <c r="BME320" s="30">
        <v>40798</v>
      </c>
      <c r="BMR320" t="s">
        <v>6701</v>
      </c>
      <c r="BMS320" t="s">
        <v>7098</v>
      </c>
      <c r="BMT320" t="s">
        <v>6736</v>
      </c>
      <c r="BMU320" t="s">
        <v>69</v>
      </c>
      <c r="BMV320" t="s">
        <v>69</v>
      </c>
      <c r="BMW320" t="s">
        <v>69</v>
      </c>
      <c r="BMX320" t="s">
        <v>69</v>
      </c>
      <c r="BMY320" t="s">
        <v>69</v>
      </c>
      <c r="BMZ320" t="s">
        <v>69</v>
      </c>
      <c r="BND320" t="s">
        <v>7433</v>
      </c>
      <c r="BNE320" t="s">
        <v>7438</v>
      </c>
      <c r="BNF320" t="s">
        <v>7439</v>
      </c>
      <c r="BNJ320" s="30">
        <v>40767</v>
      </c>
      <c r="BNK320" s="30">
        <v>40767</v>
      </c>
      <c r="BNL320" s="30">
        <v>40767</v>
      </c>
      <c r="BNP320" s="29">
        <v>0.875</v>
      </c>
      <c r="BNQ320" s="29">
        <v>0.875</v>
      </c>
      <c r="BNR320" s="29">
        <v>0.875</v>
      </c>
      <c r="CGX320" t="s">
        <v>6597</v>
      </c>
      <c r="CGY320">
        <v>2</v>
      </c>
      <c r="CGZ320" t="s">
        <v>6598</v>
      </c>
      <c r="CHA320">
        <v>2516521</v>
      </c>
    </row>
    <row r="321" spans="1:9 1113:1984 2234:2237" x14ac:dyDescent="0.3">
      <c r="A321" t="s">
        <v>7440</v>
      </c>
      <c r="B321" t="s">
        <v>6696</v>
      </c>
      <c r="C321">
        <v>0</v>
      </c>
      <c r="E321" t="s">
        <v>6813</v>
      </c>
      <c r="F321" t="s">
        <v>7322</v>
      </c>
      <c r="G321" t="s">
        <v>6815</v>
      </c>
      <c r="H321" t="s">
        <v>6818</v>
      </c>
      <c r="I321" t="s">
        <v>5080</v>
      </c>
      <c r="APU321" t="s">
        <v>6593</v>
      </c>
      <c r="APV321" t="s">
        <v>6601</v>
      </c>
      <c r="APW321" t="s">
        <v>69</v>
      </c>
      <c r="APX321" t="s">
        <v>2808</v>
      </c>
      <c r="APY321" t="s">
        <v>69</v>
      </c>
      <c r="APZ321" t="s">
        <v>69</v>
      </c>
      <c r="AQA321" t="s">
        <v>69</v>
      </c>
      <c r="AQB321">
        <v>19</v>
      </c>
      <c r="AQC321" t="s">
        <v>236</v>
      </c>
      <c r="AQD321" t="s">
        <v>240</v>
      </c>
      <c r="AQE321" t="s">
        <v>246</v>
      </c>
      <c r="ATA321" t="s">
        <v>21</v>
      </c>
      <c r="ATB321" t="s">
        <v>7441</v>
      </c>
      <c r="ATC321" t="s">
        <v>27</v>
      </c>
      <c r="ATD321" s="29">
        <v>0.92361111111111116</v>
      </c>
      <c r="ATE321" t="s">
        <v>254</v>
      </c>
      <c r="ATF321">
        <v>15</v>
      </c>
      <c r="ATG321" t="s">
        <v>6618</v>
      </c>
      <c r="ATH321" t="s">
        <v>69</v>
      </c>
      <c r="ATI321" t="s">
        <v>69</v>
      </c>
      <c r="ATJ321" t="s">
        <v>69</v>
      </c>
      <c r="ATK321" t="s">
        <v>69</v>
      </c>
      <c r="ATL321" t="s">
        <v>69</v>
      </c>
      <c r="ATM321" t="s">
        <v>2808</v>
      </c>
      <c r="AUG321">
        <v>995</v>
      </c>
      <c r="AUH321" t="s">
        <v>69</v>
      </c>
      <c r="AUI321" t="s">
        <v>69</v>
      </c>
      <c r="AUJ321" t="s">
        <v>69</v>
      </c>
      <c r="AUK321" t="s">
        <v>69</v>
      </c>
      <c r="AUL321" t="s">
        <v>69</v>
      </c>
      <c r="AUM321" t="s">
        <v>69</v>
      </c>
      <c r="AUN321" t="s">
        <v>69</v>
      </c>
      <c r="AUO321" t="s">
        <v>69</v>
      </c>
      <c r="AUP321" t="s">
        <v>69</v>
      </c>
      <c r="AUQ321" t="s">
        <v>2808</v>
      </c>
      <c r="AUR321" t="s">
        <v>6721</v>
      </c>
      <c r="AUS321" t="s">
        <v>69</v>
      </c>
      <c r="AUT321" t="s">
        <v>6618</v>
      </c>
      <c r="AUU321" t="s">
        <v>69</v>
      </c>
      <c r="AUV321" t="s">
        <v>69</v>
      </c>
      <c r="AUW321" t="s">
        <v>69</v>
      </c>
      <c r="AUX321" t="s">
        <v>69</v>
      </c>
      <c r="AUY321" t="s">
        <v>69</v>
      </c>
      <c r="AUZ321" t="s">
        <v>69</v>
      </c>
      <c r="AVA321" t="s">
        <v>69</v>
      </c>
      <c r="AVC321" t="s">
        <v>2808</v>
      </c>
      <c r="AVE321" t="s">
        <v>275</v>
      </c>
      <c r="AVO321" t="s">
        <v>12</v>
      </c>
      <c r="AVP321" t="s">
        <v>7442</v>
      </c>
      <c r="AVQ321" t="s">
        <v>27</v>
      </c>
      <c r="AVR321" s="29">
        <v>7.6388888888888895E-2</v>
      </c>
      <c r="BJZ321" t="s">
        <v>6711</v>
      </c>
      <c r="BKB321" t="s">
        <v>69</v>
      </c>
      <c r="BKC321" t="s">
        <v>69</v>
      </c>
      <c r="BKD321" t="s">
        <v>69</v>
      </c>
      <c r="BKE321" t="s">
        <v>69</v>
      </c>
      <c r="BKF321" t="s">
        <v>69</v>
      </c>
      <c r="BKG321" t="s">
        <v>69</v>
      </c>
      <c r="BKH321" t="s">
        <v>69</v>
      </c>
      <c r="BKI321" t="s">
        <v>69</v>
      </c>
      <c r="BKJ321">
        <v>76</v>
      </c>
      <c r="BKK321">
        <v>90</v>
      </c>
      <c r="BKL321">
        <v>140</v>
      </c>
      <c r="BKM321">
        <v>28</v>
      </c>
      <c r="BKN321">
        <v>37</v>
      </c>
      <c r="BKR321" t="s">
        <v>7441</v>
      </c>
      <c r="BKS321" t="s">
        <v>7441</v>
      </c>
      <c r="BKT321" t="s">
        <v>7441</v>
      </c>
      <c r="BKU321" t="s">
        <v>7441</v>
      </c>
      <c r="BKV321" t="s">
        <v>7441</v>
      </c>
      <c r="BKZ321" s="29">
        <v>0.875</v>
      </c>
      <c r="BLA321" s="29">
        <v>0.875</v>
      </c>
      <c r="BLB321" s="29">
        <v>0.875</v>
      </c>
      <c r="BLC321" s="29">
        <v>0.875</v>
      </c>
      <c r="BLD321" s="29">
        <v>0.875</v>
      </c>
      <c r="BLK321" t="s">
        <v>69</v>
      </c>
      <c r="BLL321" t="s">
        <v>69</v>
      </c>
      <c r="BLM321" t="s">
        <v>69</v>
      </c>
      <c r="BLN321" t="s">
        <v>2808</v>
      </c>
      <c r="BLO321" t="s">
        <v>69</v>
      </c>
      <c r="BLP321" t="s">
        <v>69</v>
      </c>
      <c r="BLQ321" t="s">
        <v>69</v>
      </c>
      <c r="BLR321" t="s">
        <v>69</v>
      </c>
      <c r="BLU321">
        <v>184</v>
      </c>
      <c r="BLV321">
        <v>14.5</v>
      </c>
      <c r="BLW321">
        <v>4.5</v>
      </c>
      <c r="BMC321" t="s">
        <v>7442</v>
      </c>
      <c r="BMD321" t="s">
        <v>7442</v>
      </c>
      <c r="BME321" t="s">
        <v>7442</v>
      </c>
      <c r="BMR321" t="s">
        <v>7443</v>
      </c>
      <c r="BMS321" t="s">
        <v>6715</v>
      </c>
      <c r="BMT321" t="s">
        <v>7126</v>
      </c>
      <c r="BMU321" t="s">
        <v>69</v>
      </c>
      <c r="BMV321" t="s">
        <v>69</v>
      </c>
      <c r="BMW321" t="s">
        <v>69</v>
      </c>
      <c r="BMX321" t="s">
        <v>69</v>
      </c>
      <c r="BMY321" t="s">
        <v>69</v>
      </c>
      <c r="BMZ321" t="s">
        <v>69</v>
      </c>
      <c r="BND321" t="s">
        <v>7444</v>
      </c>
      <c r="BNE321" t="s">
        <v>7336</v>
      </c>
      <c r="BNF321" t="s">
        <v>7345</v>
      </c>
      <c r="BNJ321" t="s">
        <v>7441</v>
      </c>
      <c r="BNK321" t="s">
        <v>7441</v>
      </c>
      <c r="BNL321" t="s">
        <v>7441</v>
      </c>
      <c r="BNP321" s="29">
        <v>0.91666666666666663</v>
      </c>
      <c r="BNQ321" s="29">
        <v>0.91666666666666663</v>
      </c>
      <c r="BNR321" s="29">
        <v>0.91666666666666663</v>
      </c>
      <c r="CGX321" t="s">
        <v>6597</v>
      </c>
      <c r="CGY321">
        <v>3</v>
      </c>
      <c r="CGZ321" t="s">
        <v>6598</v>
      </c>
      <c r="CHA321">
        <v>2516521</v>
      </c>
    </row>
    <row r="322" spans="1:9 1113:1984 2234:2237" x14ac:dyDescent="0.3">
      <c r="A322" t="s">
        <v>7445</v>
      </c>
      <c r="B322" t="s">
        <v>6696</v>
      </c>
      <c r="C322">
        <v>0</v>
      </c>
      <c r="E322" t="s">
        <v>6813</v>
      </c>
      <c r="F322" t="s">
        <v>7446</v>
      </c>
      <c r="G322" t="s">
        <v>6815</v>
      </c>
      <c r="H322" t="s">
        <v>7447</v>
      </c>
      <c r="I322" t="s">
        <v>5080</v>
      </c>
      <c r="APU322" t="s">
        <v>6593</v>
      </c>
      <c r="APV322" t="s">
        <v>6601</v>
      </c>
      <c r="APW322" t="s">
        <v>69</v>
      </c>
      <c r="APX322" t="s">
        <v>2808</v>
      </c>
      <c r="APY322" t="s">
        <v>69</v>
      </c>
      <c r="APZ322" t="s">
        <v>69</v>
      </c>
      <c r="AQA322" t="s">
        <v>69</v>
      </c>
      <c r="AQB322">
        <v>44</v>
      </c>
      <c r="AQC322" t="s">
        <v>237</v>
      </c>
      <c r="AQD322" t="s">
        <v>220</v>
      </c>
      <c r="AQE322" t="s">
        <v>247</v>
      </c>
      <c r="ATA322" t="s">
        <v>21</v>
      </c>
      <c r="ATB322" t="s">
        <v>7448</v>
      </c>
      <c r="ATC322" t="s">
        <v>27</v>
      </c>
      <c r="ATD322" s="29">
        <v>0.41666666666666669</v>
      </c>
      <c r="ATE322" t="s">
        <v>254</v>
      </c>
      <c r="ATF322">
        <v>35</v>
      </c>
      <c r="ATG322" t="s">
        <v>6618</v>
      </c>
      <c r="ATH322" t="s">
        <v>69</v>
      </c>
      <c r="ATI322" t="s">
        <v>69</v>
      </c>
      <c r="ATJ322" t="s">
        <v>69</v>
      </c>
      <c r="ATK322" t="s">
        <v>69</v>
      </c>
      <c r="ATL322" t="s">
        <v>69</v>
      </c>
      <c r="ATM322" t="s">
        <v>2808</v>
      </c>
      <c r="AUG322">
        <v>995</v>
      </c>
      <c r="AUH322" t="s">
        <v>69</v>
      </c>
      <c r="AUI322" t="s">
        <v>69</v>
      </c>
      <c r="AUJ322" t="s">
        <v>69</v>
      </c>
      <c r="AUK322" t="s">
        <v>69</v>
      </c>
      <c r="AUL322" t="s">
        <v>69</v>
      </c>
      <c r="AUM322" t="s">
        <v>69</v>
      </c>
      <c r="AUN322" t="s">
        <v>69</v>
      </c>
      <c r="AUO322" t="s">
        <v>69</v>
      </c>
      <c r="AUP322" t="s">
        <v>69</v>
      </c>
      <c r="AUQ322" t="s">
        <v>2808</v>
      </c>
      <c r="AUR322" t="s">
        <v>7449</v>
      </c>
      <c r="AUS322" t="s">
        <v>69</v>
      </c>
      <c r="AUT322" t="s">
        <v>6618</v>
      </c>
      <c r="AUU322" t="s">
        <v>69</v>
      </c>
      <c r="AUV322" t="s">
        <v>69</v>
      </c>
      <c r="AUW322" t="s">
        <v>69</v>
      </c>
      <c r="AUX322" t="s">
        <v>69</v>
      </c>
      <c r="AUY322" t="s">
        <v>69</v>
      </c>
      <c r="AUZ322" t="s">
        <v>69</v>
      </c>
      <c r="AVA322" t="s">
        <v>69</v>
      </c>
      <c r="AVC322" t="s">
        <v>2808</v>
      </c>
      <c r="AVE322" t="s">
        <v>273</v>
      </c>
      <c r="AVO322" t="s">
        <v>12</v>
      </c>
      <c r="AVP322" t="s">
        <v>7450</v>
      </c>
      <c r="AVQ322" t="s">
        <v>27</v>
      </c>
      <c r="AVR322" s="29">
        <v>0.15277777777777776</v>
      </c>
      <c r="BJZ322" t="s">
        <v>6711</v>
      </c>
      <c r="BKB322" t="s">
        <v>69</v>
      </c>
      <c r="BKC322" t="s">
        <v>69</v>
      </c>
      <c r="BKD322" t="s">
        <v>69</v>
      </c>
      <c r="BKE322" t="s">
        <v>69</v>
      </c>
      <c r="BKF322" t="s">
        <v>69</v>
      </c>
      <c r="BKG322" t="s">
        <v>69</v>
      </c>
      <c r="BKH322" t="s">
        <v>69</v>
      </c>
      <c r="BKI322" t="s">
        <v>69</v>
      </c>
      <c r="BKJ322">
        <v>88</v>
      </c>
      <c r="BKK322">
        <v>80</v>
      </c>
      <c r="BKL322">
        <v>125</v>
      </c>
      <c r="BKM322">
        <v>22</v>
      </c>
      <c r="BKN322">
        <v>36</v>
      </c>
      <c r="BKR322" t="s">
        <v>7448</v>
      </c>
      <c r="BKS322" t="s">
        <v>7448</v>
      </c>
      <c r="BKT322" t="s">
        <v>7448</v>
      </c>
      <c r="BKU322" t="s">
        <v>7448</v>
      </c>
      <c r="BKV322" t="s">
        <v>7448</v>
      </c>
      <c r="BKZ322" s="29">
        <v>0.41666666666666669</v>
      </c>
      <c r="BLA322" s="29">
        <v>0.41666666666666669</v>
      </c>
      <c r="BLB322" s="29">
        <v>0.41666666666666669</v>
      </c>
      <c r="BLC322" s="29">
        <v>0.41666666666666669</v>
      </c>
      <c r="BLD322" s="29">
        <v>0.41666666666666669</v>
      </c>
      <c r="BLK322" t="s">
        <v>69</v>
      </c>
      <c r="BLL322" t="s">
        <v>69</v>
      </c>
      <c r="BLM322" t="s">
        <v>69</v>
      </c>
      <c r="BLN322" t="s">
        <v>69</v>
      </c>
      <c r="BLO322" t="s">
        <v>69</v>
      </c>
      <c r="BLP322" t="s">
        <v>69</v>
      </c>
      <c r="BLQ322" t="s">
        <v>69</v>
      </c>
      <c r="BLR322" t="s">
        <v>69</v>
      </c>
      <c r="BLU322">
        <v>139</v>
      </c>
      <c r="BLV322">
        <v>11.9</v>
      </c>
      <c r="BMC322" t="s">
        <v>7448</v>
      </c>
      <c r="BMD322" t="s">
        <v>7448</v>
      </c>
      <c r="BMR322" t="s">
        <v>6701</v>
      </c>
      <c r="BMS322" t="s">
        <v>6715</v>
      </c>
      <c r="BMT322" t="s">
        <v>7451</v>
      </c>
      <c r="BMU322" t="s">
        <v>69</v>
      </c>
      <c r="BMV322" t="s">
        <v>69</v>
      </c>
      <c r="BMW322" t="s">
        <v>69</v>
      </c>
      <c r="BMX322" t="s">
        <v>69</v>
      </c>
      <c r="BMY322" t="s">
        <v>69</v>
      </c>
      <c r="BMZ322" t="s">
        <v>69</v>
      </c>
      <c r="BND322" t="s">
        <v>7452</v>
      </c>
      <c r="BNE322" t="s">
        <v>7453</v>
      </c>
      <c r="BNF322" t="s">
        <v>7454</v>
      </c>
      <c r="BNJ322" t="s">
        <v>7448</v>
      </c>
      <c r="BNK322" t="s">
        <v>7448</v>
      </c>
      <c r="BNL322" t="s">
        <v>7448</v>
      </c>
      <c r="BNP322" s="29">
        <v>0.41666666666666669</v>
      </c>
      <c r="BNQ322" s="29">
        <v>0.41666666666666669</v>
      </c>
      <c r="BNR322" s="29">
        <v>0.45833333333333331</v>
      </c>
      <c r="CGX322" t="s">
        <v>6597</v>
      </c>
      <c r="CGY322">
        <v>4</v>
      </c>
      <c r="CGZ322" t="s">
        <v>6598</v>
      </c>
      <c r="CHA322">
        <v>2516521</v>
      </c>
    </row>
    <row r="323" spans="1:9 1113:1984 2234:2237" x14ac:dyDescent="0.3">
      <c r="A323" t="s">
        <v>7455</v>
      </c>
      <c r="B323" t="s">
        <v>6696</v>
      </c>
      <c r="C323">
        <v>0</v>
      </c>
      <c r="E323" t="s">
        <v>6813</v>
      </c>
      <c r="F323" t="s">
        <v>7322</v>
      </c>
      <c r="G323" t="s">
        <v>6815</v>
      </c>
      <c r="H323" t="s">
        <v>6818</v>
      </c>
      <c r="I323" t="s">
        <v>5080</v>
      </c>
      <c r="APU323" t="s">
        <v>6593</v>
      </c>
      <c r="APV323" t="s">
        <v>6601</v>
      </c>
      <c r="APW323" t="s">
        <v>69</v>
      </c>
      <c r="APX323" t="s">
        <v>2808</v>
      </c>
      <c r="APY323" t="s">
        <v>69</v>
      </c>
      <c r="APZ323" t="s">
        <v>69</v>
      </c>
      <c r="AQA323" t="s">
        <v>69</v>
      </c>
      <c r="AQB323">
        <v>16</v>
      </c>
      <c r="AQC323" t="s">
        <v>22</v>
      </c>
      <c r="AQD323" t="s">
        <v>22</v>
      </c>
      <c r="AQE323" t="s">
        <v>246</v>
      </c>
      <c r="ATA323" t="s">
        <v>21</v>
      </c>
      <c r="ATB323" s="30">
        <v>40726</v>
      </c>
      <c r="ATC323" t="s">
        <v>27</v>
      </c>
      <c r="ATD323" s="29">
        <v>0.84027777777777779</v>
      </c>
      <c r="ATE323" t="s">
        <v>254</v>
      </c>
      <c r="ATF323">
        <v>34</v>
      </c>
      <c r="ATG323" t="s">
        <v>6618</v>
      </c>
      <c r="ATH323" t="s">
        <v>69</v>
      </c>
      <c r="ATI323" t="s">
        <v>69</v>
      </c>
      <c r="ATJ323" t="s">
        <v>69</v>
      </c>
      <c r="ATK323" t="s">
        <v>69</v>
      </c>
      <c r="ATL323" t="s">
        <v>69</v>
      </c>
      <c r="ATM323" t="s">
        <v>2808</v>
      </c>
      <c r="AUG323">
        <v>995</v>
      </c>
      <c r="AUH323" t="s">
        <v>69</v>
      </c>
      <c r="AUI323" t="s">
        <v>69</v>
      </c>
      <c r="AUJ323" t="s">
        <v>69</v>
      </c>
      <c r="AUK323" t="s">
        <v>69</v>
      </c>
      <c r="AUL323" t="s">
        <v>69</v>
      </c>
      <c r="AUM323" t="s">
        <v>69</v>
      </c>
      <c r="AUN323" t="s">
        <v>69</v>
      </c>
      <c r="AUO323" t="s">
        <v>69</v>
      </c>
      <c r="AUP323" t="s">
        <v>69</v>
      </c>
      <c r="AUQ323" t="s">
        <v>2808</v>
      </c>
      <c r="AUR323" t="s">
        <v>7456</v>
      </c>
      <c r="AUS323" t="s">
        <v>69</v>
      </c>
      <c r="AUT323" t="s">
        <v>6618</v>
      </c>
      <c r="AUU323" t="s">
        <v>69</v>
      </c>
      <c r="AUV323" t="s">
        <v>69</v>
      </c>
      <c r="AUW323" t="s">
        <v>69</v>
      </c>
      <c r="AUX323" t="s">
        <v>69</v>
      </c>
      <c r="AUY323" t="s">
        <v>69</v>
      </c>
      <c r="AUZ323" t="s">
        <v>69</v>
      </c>
      <c r="AVA323" t="s">
        <v>69</v>
      </c>
      <c r="AVC323" t="s">
        <v>2808</v>
      </c>
      <c r="AVE323" t="s">
        <v>274</v>
      </c>
      <c r="AVG323" t="s">
        <v>6981</v>
      </c>
      <c r="AVH323" t="s">
        <v>69</v>
      </c>
      <c r="AVI323" t="s">
        <v>69</v>
      </c>
      <c r="AVJ323" t="s">
        <v>2808</v>
      </c>
      <c r="AVK323" t="s">
        <v>69</v>
      </c>
      <c r="AVL323" t="s">
        <v>2808</v>
      </c>
      <c r="AVM323" t="s">
        <v>7457</v>
      </c>
      <c r="AVN323" t="s">
        <v>69</v>
      </c>
      <c r="BJZ323" t="s">
        <v>6711</v>
      </c>
      <c r="BKB323" t="s">
        <v>69</v>
      </c>
      <c r="BKC323" t="s">
        <v>69</v>
      </c>
      <c r="BKD323" t="s">
        <v>69</v>
      </c>
      <c r="BKE323" t="s">
        <v>69</v>
      </c>
      <c r="BKF323" t="s">
        <v>69</v>
      </c>
      <c r="BKG323" t="s">
        <v>69</v>
      </c>
      <c r="BKH323" t="s">
        <v>69</v>
      </c>
      <c r="BKI323" t="s">
        <v>69</v>
      </c>
      <c r="BKJ323">
        <v>80</v>
      </c>
      <c r="BKK323">
        <v>100</v>
      </c>
      <c r="BKL323">
        <v>120</v>
      </c>
      <c r="BKM323">
        <v>24</v>
      </c>
      <c r="BKN323">
        <v>36.700000000000003</v>
      </c>
      <c r="BKR323" s="30">
        <v>40726</v>
      </c>
      <c r="BKS323" s="30">
        <v>40726</v>
      </c>
      <c r="BKT323" s="30">
        <v>40726</v>
      </c>
      <c r="BKU323" s="30">
        <v>40726</v>
      </c>
      <c r="BKV323" s="30">
        <v>40726</v>
      </c>
      <c r="BKZ323" s="29">
        <v>0.83333333333333337</v>
      </c>
      <c r="BLA323" s="29">
        <v>0.83333333333333337</v>
      </c>
      <c r="BLB323" s="29">
        <v>0.83333333333333337</v>
      </c>
      <c r="BLC323" s="29">
        <v>0.83333333333333337</v>
      </c>
      <c r="BLD323" s="29">
        <v>0.83333333333333337</v>
      </c>
      <c r="BLK323" t="s">
        <v>69</v>
      </c>
      <c r="BLL323" t="s">
        <v>69</v>
      </c>
      <c r="BLM323" t="s">
        <v>69</v>
      </c>
      <c r="BLN323" t="s">
        <v>69</v>
      </c>
      <c r="BLO323" t="s">
        <v>69</v>
      </c>
      <c r="BLP323" t="s">
        <v>69</v>
      </c>
      <c r="BLQ323" t="s">
        <v>69</v>
      </c>
      <c r="BLR323" t="s">
        <v>69</v>
      </c>
      <c r="BMR323" t="s">
        <v>6701</v>
      </c>
      <c r="BMS323" t="s">
        <v>6715</v>
      </c>
      <c r="BMT323" t="s">
        <v>6736</v>
      </c>
      <c r="BMU323" t="s">
        <v>69</v>
      </c>
      <c r="BMV323" t="s">
        <v>69</v>
      </c>
      <c r="BMW323" t="s">
        <v>69</v>
      </c>
      <c r="BMX323" t="s">
        <v>69</v>
      </c>
      <c r="BMY323" t="s">
        <v>69</v>
      </c>
      <c r="BMZ323" t="s">
        <v>69</v>
      </c>
      <c r="BND323" t="s">
        <v>7433</v>
      </c>
      <c r="BNE323" t="s">
        <v>7458</v>
      </c>
      <c r="BNF323" t="s">
        <v>7459</v>
      </c>
      <c r="BNJ323" s="30">
        <v>40726</v>
      </c>
      <c r="BNK323" s="30">
        <v>40726</v>
      </c>
      <c r="BNL323" s="30">
        <v>40726</v>
      </c>
      <c r="BNP323" s="29">
        <v>0</v>
      </c>
      <c r="BNQ323" s="29">
        <v>0.875</v>
      </c>
      <c r="BNR323" s="29">
        <v>0.875</v>
      </c>
      <c r="CGX323" t="s">
        <v>6597</v>
      </c>
      <c r="CGY323">
        <v>5</v>
      </c>
      <c r="CGZ323" t="s">
        <v>6598</v>
      </c>
      <c r="CHA323">
        <v>2516521</v>
      </c>
    </row>
    <row r="324" spans="1:9 1113:1984 2234:2237" x14ac:dyDescent="0.3">
      <c r="A324" t="s">
        <v>7460</v>
      </c>
      <c r="B324" t="s">
        <v>6696</v>
      </c>
      <c r="C324">
        <v>0</v>
      </c>
      <c r="E324" t="s">
        <v>6813</v>
      </c>
      <c r="F324" t="s">
        <v>7322</v>
      </c>
      <c r="G324" t="s">
        <v>6815</v>
      </c>
      <c r="H324" t="s">
        <v>6818</v>
      </c>
      <c r="I324" t="s">
        <v>5080</v>
      </c>
      <c r="APU324" t="s">
        <v>6593</v>
      </c>
      <c r="APV324" t="s">
        <v>6601</v>
      </c>
      <c r="APW324" t="s">
        <v>69</v>
      </c>
      <c r="APX324" t="s">
        <v>2808</v>
      </c>
      <c r="APY324" t="s">
        <v>69</v>
      </c>
      <c r="APZ324" t="s">
        <v>69</v>
      </c>
      <c r="AQA324" t="s">
        <v>69</v>
      </c>
      <c r="AQB324">
        <v>20</v>
      </c>
      <c r="AQC324" t="s">
        <v>236</v>
      </c>
      <c r="AQD324" t="s">
        <v>240</v>
      </c>
      <c r="AQE324" t="s">
        <v>246</v>
      </c>
      <c r="ATA324" t="s">
        <v>21</v>
      </c>
      <c r="ATB324" s="30">
        <v>40089</v>
      </c>
      <c r="ATC324" t="s">
        <v>27</v>
      </c>
      <c r="ATD324" s="29">
        <v>0.89583333333333337</v>
      </c>
      <c r="ATE324" t="s">
        <v>22</v>
      </c>
      <c r="ATG324" t="s">
        <v>6618</v>
      </c>
      <c r="ATH324" t="s">
        <v>69</v>
      </c>
      <c r="ATI324" t="s">
        <v>69</v>
      </c>
      <c r="ATJ324" t="s">
        <v>69</v>
      </c>
      <c r="ATK324" t="s">
        <v>69</v>
      </c>
      <c r="ATL324" t="s">
        <v>69</v>
      </c>
      <c r="ATM324" t="s">
        <v>2808</v>
      </c>
      <c r="AUG324">
        <v>995</v>
      </c>
      <c r="AUH324" t="s">
        <v>69</v>
      </c>
      <c r="AUI324" t="s">
        <v>69</v>
      </c>
      <c r="AUJ324" t="s">
        <v>69</v>
      </c>
      <c r="AUK324" t="s">
        <v>69</v>
      </c>
      <c r="AUL324" t="s">
        <v>69</v>
      </c>
      <c r="AUM324" t="s">
        <v>69</v>
      </c>
      <c r="AUN324" t="s">
        <v>69</v>
      </c>
      <c r="AUO324" t="s">
        <v>69</v>
      </c>
      <c r="AUP324" t="s">
        <v>69</v>
      </c>
      <c r="AUQ324" t="s">
        <v>2808</v>
      </c>
      <c r="AUR324" t="s">
        <v>6721</v>
      </c>
      <c r="AUS324" t="s">
        <v>69</v>
      </c>
      <c r="AUT324">
        <v>995</v>
      </c>
      <c r="AUU324" t="s">
        <v>69</v>
      </c>
      <c r="AUV324" t="s">
        <v>69</v>
      </c>
      <c r="AUW324" t="s">
        <v>69</v>
      </c>
      <c r="AUX324" t="s">
        <v>69</v>
      </c>
      <c r="AUY324" t="s">
        <v>69</v>
      </c>
      <c r="AUZ324" t="s">
        <v>69</v>
      </c>
      <c r="AVA324" t="s">
        <v>2808</v>
      </c>
      <c r="AVB324" t="s">
        <v>7461</v>
      </c>
      <c r="AVC324" t="s">
        <v>69</v>
      </c>
      <c r="AVE324" t="s">
        <v>274</v>
      </c>
      <c r="AVG324">
        <v>99</v>
      </c>
      <c r="AVH324" t="s">
        <v>69</v>
      </c>
      <c r="AVI324" t="s">
        <v>69</v>
      </c>
      <c r="AVJ324" t="s">
        <v>69</v>
      </c>
      <c r="AVK324" t="s">
        <v>69</v>
      </c>
      <c r="AVL324" t="s">
        <v>2808</v>
      </c>
      <c r="AVM324" t="s">
        <v>6721</v>
      </c>
      <c r="AVN324" t="s">
        <v>69</v>
      </c>
      <c r="BJZ324" t="s">
        <v>6711</v>
      </c>
      <c r="BKB324" t="s">
        <v>69</v>
      </c>
      <c r="BKC324" t="s">
        <v>69</v>
      </c>
      <c r="BKD324" t="s">
        <v>69</v>
      </c>
      <c r="BKE324" t="s">
        <v>69</v>
      </c>
      <c r="BKF324" t="s">
        <v>69</v>
      </c>
      <c r="BKG324" t="s">
        <v>69</v>
      </c>
      <c r="BKH324" t="s">
        <v>69</v>
      </c>
      <c r="BKI324" t="s">
        <v>69</v>
      </c>
      <c r="BKJ324">
        <v>82</v>
      </c>
      <c r="BKK324">
        <v>70</v>
      </c>
      <c r="BKL324">
        <v>110</v>
      </c>
      <c r="BKM324">
        <v>22</v>
      </c>
      <c r="BKN324">
        <v>36.5</v>
      </c>
      <c r="BKR324" s="30">
        <v>40058</v>
      </c>
      <c r="BKS324" s="30">
        <v>40058</v>
      </c>
      <c r="BKT324" s="30">
        <v>40058</v>
      </c>
      <c r="BKU324" s="30">
        <v>40058</v>
      </c>
      <c r="BKV324" s="30">
        <v>40058</v>
      </c>
      <c r="BKZ324" s="29">
        <v>0.36805555555555558</v>
      </c>
      <c r="BLA324" s="29">
        <v>0.36805555555555558</v>
      </c>
      <c r="BLB324" s="29">
        <v>0.36805555555555558</v>
      </c>
      <c r="BLC324" s="29">
        <v>0.36805555555555558</v>
      </c>
      <c r="BLD324" s="29">
        <v>0.36805555555555558</v>
      </c>
      <c r="BLK324" t="s">
        <v>69</v>
      </c>
      <c r="BLL324" t="s">
        <v>69</v>
      </c>
      <c r="BLM324" t="s">
        <v>69</v>
      </c>
      <c r="BLN324" t="s">
        <v>69</v>
      </c>
      <c r="BLO324" t="s">
        <v>69</v>
      </c>
      <c r="BLP324" t="s">
        <v>69</v>
      </c>
      <c r="BLQ324" t="s">
        <v>69</v>
      </c>
      <c r="BLR324" t="s">
        <v>69</v>
      </c>
      <c r="BLV324">
        <v>12.8</v>
      </c>
      <c r="BLW324">
        <v>38.4</v>
      </c>
      <c r="BMD324" s="30">
        <v>40089</v>
      </c>
      <c r="BME324" s="30">
        <v>40089</v>
      </c>
      <c r="BMR324" t="s">
        <v>7220</v>
      </c>
      <c r="BMS324" t="s">
        <v>6701</v>
      </c>
      <c r="BMT324" t="s">
        <v>6736</v>
      </c>
      <c r="BMU324" t="s">
        <v>69</v>
      </c>
      <c r="BMV324" t="s">
        <v>69</v>
      </c>
      <c r="BMW324" t="s">
        <v>69</v>
      </c>
      <c r="BMX324" t="s">
        <v>69</v>
      </c>
      <c r="BMY324" t="s">
        <v>69</v>
      </c>
      <c r="BMZ324" t="s">
        <v>69</v>
      </c>
      <c r="BND324" t="s">
        <v>6823</v>
      </c>
      <c r="BNE324" t="s">
        <v>7462</v>
      </c>
      <c r="BNF324" t="s">
        <v>7463</v>
      </c>
      <c r="BNJ324" s="30">
        <v>40059</v>
      </c>
      <c r="BNK324" s="30">
        <v>40059</v>
      </c>
      <c r="BNL324" s="30">
        <v>40059</v>
      </c>
      <c r="BNP324" s="29">
        <v>0.36805555555555558</v>
      </c>
      <c r="BNQ324" s="29">
        <v>0.75</v>
      </c>
      <c r="BNR324" s="29">
        <v>0.91666666666666663</v>
      </c>
      <c r="CGX324" t="s">
        <v>6597</v>
      </c>
      <c r="CGY324">
        <v>6</v>
      </c>
      <c r="CGZ324" t="s">
        <v>6598</v>
      </c>
      <c r="CHA324">
        <v>2516521</v>
      </c>
    </row>
    <row r="325" spans="1:9 1113:1984 2234:2237" x14ac:dyDescent="0.3">
      <c r="A325" t="s">
        <v>7464</v>
      </c>
      <c r="B325" t="s">
        <v>6696</v>
      </c>
      <c r="C325">
        <v>0</v>
      </c>
      <c r="E325" t="s">
        <v>6813</v>
      </c>
      <c r="F325" t="s">
        <v>7322</v>
      </c>
      <c r="G325" t="s">
        <v>6815</v>
      </c>
      <c r="H325" t="s">
        <v>6818</v>
      </c>
      <c r="I325" t="s">
        <v>5080</v>
      </c>
      <c r="APU325" t="s">
        <v>6593</v>
      </c>
      <c r="APV325" t="s">
        <v>6601</v>
      </c>
      <c r="APW325" t="s">
        <v>69</v>
      </c>
      <c r="APX325" t="s">
        <v>2808</v>
      </c>
      <c r="APY325" t="s">
        <v>69</v>
      </c>
      <c r="APZ325" t="s">
        <v>69</v>
      </c>
      <c r="AQA325" t="s">
        <v>69</v>
      </c>
      <c r="AQB325">
        <v>25</v>
      </c>
      <c r="AQC325" t="s">
        <v>236</v>
      </c>
      <c r="AQD325" t="s">
        <v>242</v>
      </c>
      <c r="AQE325" t="s">
        <v>246</v>
      </c>
      <c r="ATA325" t="s">
        <v>21</v>
      </c>
      <c r="ATB325" t="s">
        <v>7465</v>
      </c>
      <c r="ATC325" t="s">
        <v>27</v>
      </c>
      <c r="ATD325" s="29">
        <v>0.3576388888888889</v>
      </c>
      <c r="ATE325" t="s">
        <v>254</v>
      </c>
      <c r="ATF325">
        <v>8</v>
      </c>
      <c r="ATG325" t="s">
        <v>6618</v>
      </c>
      <c r="ATH325" t="s">
        <v>69</v>
      </c>
      <c r="ATI325" t="s">
        <v>69</v>
      </c>
      <c r="ATJ325" t="s">
        <v>69</v>
      </c>
      <c r="ATK325" t="s">
        <v>69</v>
      </c>
      <c r="ATL325" t="s">
        <v>69</v>
      </c>
      <c r="ATM325" t="s">
        <v>2808</v>
      </c>
      <c r="AUG325" t="s">
        <v>6618</v>
      </c>
      <c r="AUH325" t="s">
        <v>69</v>
      </c>
      <c r="AUI325" t="s">
        <v>69</v>
      </c>
      <c r="AUJ325" t="s">
        <v>69</v>
      </c>
      <c r="AUK325" t="s">
        <v>69</v>
      </c>
      <c r="AUL325" t="s">
        <v>69</v>
      </c>
      <c r="AUM325" t="s">
        <v>69</v>
      </c>
      <c r="AUN325" t="s">
        <v>69</v>
      </c>
      <c r="AUO325" t="s">
        <v>69</v>
      </c>
      <c r="AUP325" t="s">
        <v>69</v>
      </c>
      <c r="AUQ325" t="s">
        <v>69</v>
      </c>
      <c r="AUS325" t="s">
        <v>2808</v>
      </c>
      <c r="AUT325" t="s">
        <v>6618</v>
      </c>
      <c r="AUU325" t="s">
        <v>69</v>
      </c>
      <c r="AUV325" t="s">
        <v>69</v>
      </c>
      <c r="AUW325" t="s">
        <v>69</v>
      </c>
      <c r="AUX325" t="s">
        <v>69</v>
      </c>
      <c r="AUY325" t="s">
        <v>69</v>
      </c>
      <c r="AUZ325" t="s">
        <v>69</v>
      </c>
      <c r="AVA325" t="s">
        <v>69</v>
      </c>
      <c r="AVC325" t="s">
        <v>2808</v>
      </c>
      <c r="AVE325" t="s">
        <v>273</v>
      </c>
      <c r="AVO325" t="s">
        <v>22</v>
      </c>
      <c r="AVQ325" t="s">
        <v>22</v>
      </c>
      <c r="BJZ325" t="s">
        <v>6755</v>
      </c>
      <c r="BKB325" t="s">
        <v>2808</v>
      </c>
      <c r="BKC325" t="s">
        <v>2808</v>
      </c>
      <c r="BKD325" t="s">
        <v>2808</v>
      </c>
      <c r="BKE325" t="s">
        <v>2808</v>
      </c>
      <c r="BKF325" t="s">
        <v>2808</v>
      </c>
      <c r="BKG325" t="s">
        <v>69</v>
      </c>
      <c r="BKH325" t="s">
        <v>69</v>
      </c>
      <c r="BKI325" t="s">
        <v>69</v>
      </c>
      <c r="BKJ325">
        <v>72</v>
      </c>
      <c r="BKK325">
        <v>70</v>
      </c>
      <c r="BKL325">
        <v>130</v>
      </c>
      <c r="BKM325">
        <v>18</v>
      </c>
      <c r="BKN325">
        <v>36.5</v>
      </c>
      <c r="BKR325" t="s">
        <v>7466</v>
      </c>
      <c r="BKS325" t="s">
        <v>7466</v>
      </c>
      <c r="BKT325" t="s">
        <v>7466</v>
      </c>
      <c r="BKU325" t="s">
        <v>7466</v>
      </c>
      <c r="BKV325" t="s">
        <v>7466</v>
      </c>
      <c r="BKZ325" s="29">
        <v>0.3576388888888889</v>
      </c>
      <c r="BLA325" s="29">
        <v>0.3576388888888889</v>
      </c>
      <c r="BLB325" s="29">
        <v>0.3576388888888889</v>
      </c>
      <c r="BLC325" s="29">
        <v>0.3576388888888889</v>
      </c>
      <c r="BLD325" s="29">
        <v>0.3576388888888889</v>
      </c>
      <c r="BLK325" t="s">
        <v>69</v>
      </c>
      <c r="BLL325" t="s">
        <v>69</v>
      </c>
      <c r="BLM325" t="s">
        <v>69</v>
      </c>
      <c r="BLN325" t="s">
        <v>69</v>
      </c>
      <c r="BLO325" t="s">
        <v>69</v>
      </c>
      <c r="BLP325" t="s">
        <v>69</v>
      </c>
      <c r="BLQ325" t="s">
        <v>69</v>
      </c>
      <c r="BLR325" t="s">
        <v>69</v>
      </c>
      <c r="BLS325">
        <v>12.9</v>
      </c>
      <c r="BLT325">
        <v>26.8</v>
      </c>
      <c r="BMA325" t="s">
        <v>7466</v>
      </c>
      <c r="BMB325" t="s">
        <v>7466</v>
      </c>
      <c r="BMR325" t="s">
        <v>7467</v>
      </c>
      <c r="BMS325" t="s">
        <v>6701</v>
      </c>
      <c r="BMT325" t="s">
        <v>7220</v>
      </c>
      <c r="BMU325" t="s">
        <v>69</v>
      </c>
      <c r="BMV325" t="s">
        <v>69</v>
      </c>
      <c r="BMW325" t="s">
        <v>69</v>
      </c>
      <c r="BMX325" t="s">
        <v>69</v>
      </c>
      <c r="BMY325" t="s">
        <v>69</v>
      </c>
      <c r="BMZ325" t="s">
        <v>69</v>
      </c>
      <c r="BND325" t="s">
        <v>7468</v>
      </c>
      <c r="BNE325" t="s">
        <v>7323</v>
      </c>
      <c r="BNF325" t="s">
        <v>7469</v>
      </c>
      <c r="BNJ325" t="s">
        <v>7466</v>
      </c>
      <c r="BNK325" t="s">
        <v>7466</v>
      </c>
      <c r="BNL325" t="s">
        <v>7466</v>
      </c>
      <c r="BNP325" s="29">
        <v>0.375</v>
      </c>
      <c r="BNQ325" s="29">
        <v>0.3923611111111111</v>
      </c>
      <c r="BNR325" s="29">
        <v>0.5</v>
      </c>
      <c r="CGX325" t="s">
        <v>6597</v>
      </c>
      <c r="CGY325">
        <v>7</v>
      </c>
      <c r="CGZ325" t="s">
        <v>6598</v>
      </c>
      <c r="CHA325">
        <v>2516521</v>
      </c>
    </row>
    <row r="326" spans="1:9 1113:1984 2234:2237" x14ac:dyDescent="0.3">
      <c r="A326" t="s">
        <v>7470</v>
      </c>
      <c r="B326" t="s">
        <v>6696</v>
      </c>
      <c r="C326">
        <v>0</v>
      </c>
      <c r="E326" t="s">
        <v>6813</v>
      </c>
      <c r="F326" t="s">
        <v>7359</v>
      </c>
      <c r="G326" t="s">
        <v>6815</v>
      </c>
      <c r="H326" t="s">
        <v>6818</v>
      </c>
      <c r="I326" t="s">
        <v>5080</v>
      </c>
      <c r="APU326" t="s">
        <v>6593</v>
      </c>
      <c r="APV326" t="s">
        <v>6601</v>
      </c>
      <c r="APW326" t="s">
        <v>69</v>
      </c>
      <c r="APX326" t="s">
        <v>2808</v>
      </c>
      <c r="APY326" t="s">
        <v>69</v>
      </c>
      <c r="APZ326" t="s">
        <v>69</v>
      </c>
      <c r="AQA326" t="s">
        <v>69</v>
      </c>
      <c r="AQB326">
        <v>20</v>
      </c>
      <c r="AQC326" t="s">
        <v>22</v>
      </c>
      <c r="AQD326" t="s">
        <v>22</v>
      </c>
      <c r="AQE326" t="s">
        <v>247</v>
      </c>
      <c r="ATA326" t="s">
        <v>21</v>
      </c>
      <c r="ATB326" t="s">
        <v>7471</v>
      </c>
      <c r="ATC326" t="s">
        <v>27</v>
      </c>
      <c r="ATD326" s="29">
        <v>6.25E-2</v>
      </c>
      <c r="ATE326" t="s">
        <v>22</v>
      </c>
      <c r="ATG326" t="s">
        <v>6595</v>
      </c>
      <c r="ATH326" t="s">
        <v>69</v>
      </c>
      <c r="ATI326" t="s">
        <v>69</v>
      </c>
      <c r="ATJ326" t="s">
        <v>69</v>
      </c>
      <c r="ATK326" t="s">
        <v>69</v>
      </c>
      <c r="ATL326" t="s">
        <v>2808</v>
      </c>
      <c r="ATM326" t="s">
        <v>69</v>
      </c>
      <c r="AUG326">
        <v>2</v>
      </c>
      <c r="AUH326" t="s">
        <v>69</v>
      </c>
      <c r="AUI326" t="s">
        <v>2808</v>
      </c>
      <c r="AUJ326" t="s">
        <v>69</v>
      </c>
      <c r="AUK326" t="s">
        <v>69</v>
      </c>
      <c r="AUL326" t="s">
        <v>69</v>
      </c>
      <c r="AUM326" t="s">
        <v>69</v>
      </c>
      <c r="AUN326" t="s">
        <v>69</v>
      </c>
      <c r="AUO326" t="s">
        <v>69</v>
      </c>
      <c r="AUP326" t="s">
        <v>69</v>
      </c>
      <c r="AUQ326" t="s">
        <v>69</v>
      </c>
      <c r="AUS326" t="s">
        <v>69</v>
      </c>
      <c r="AUT326">
        <v>1</v>
      </c>
      <c r="AUU326" t="s">
        <v>2808</v>
      </c>
      <c r="AUV326" t="s">
        <v>69</v>
      </c>
      <c r="AUW326" t="s">
        <v>69</v>
      </c>
      <c r="AUX326" t="s">
        <v>69</v>
      </c>
      <c r="AUY326" t="s">
        <v>69</v>
      </c>
      <c r="AUZ326" t="s">
        <v>69</v>
      </c>
      <c r="AVA326" t="s">
        <v>69</v>
      </c>
      <c r="AVC326" t="s">
        <v>69</v>
      </c>
      <c r="AVD326" t="s">
        <v>269</v>
      </c>
      <c r="AVE326" t="s">
        <v>275</v>
      </c>
      <c r="AVO326" t="s">
        <v>12</v>
      </c>
      <c r="AVP326" t="s">
        <v>7471</v>
      </c>
      <c r="AVQ326" t="s">
        <v>22</v>
      </c>
      <c r="BJZ326" t="s">
        <v>6755</v>
      </c>
      <c r="BKB326" t="s">
        <v>2808</v>
      </c>
      <c r="BKC326" t="s">
        <v>2808</v>
      </c>
      <c r="BKD326" t="s">
        <v>2808</v>
      </c>
      <c r="BKE326" t="s">
        <v>2808</v>
      </c>
      <c r="BKF326" t="s">
        <v>2808</v>
      </c>
      <c r="BKG326" t="s">
        <v>69</v>
      </c>
      <c r="BKH326" t="s">
        <v>69</v>
      </c>
      <c r="BKI326" t="s">
        <v>69</v>
      </c>
      <c r="BKJ326">
        <v>80</v>
      </c>
      <c r="BKK326">
        <v>80</v>
      </c>
      <c r="BKL326">
        <v>110</v>
      </c>
      <c r="BKM326">
        <v>19</v>
      </c>
      <c r="BKN326">
        <v>36</v>
      </c>
      <c r="BKR326" t="s">
        <v>7471</v>
      </c>
      <c r="BKS326" t="s">
        <v>7471</v>
      </c>
      <c r="BKT326" t="s">
        <v>7471</v>
      </c>
      <c r="BKU326" t="s">
        <v>7471</v>
      </c>
      <c r="BKV326" t="s">
        <v>7471</v>
      </c>
      <c r="BKZ326" s="29">
        <v>0</v>
      </c>
      <c r="BLA326" s="29">
        <v>0</v>
      </c>
      <c r="BLB326" s="29">
        <v>0</v>
      </c>
      <c r="BLC326" s="29">
        <v>0</v>
      </c>
      <c r="BLD326" s="29">
        <v>0</v>
      </c>
      <c r="BLK326" t="s">
        <v>69</v>
      </c>
      <c r="BLL326" t="s">
        <v>69</v>
      </c>
      <c r="BLM326" t="s">
        <v>69</v>
      </c>
      <c r="BLN326" t="s">
        <v>69</v>
      </c>
      <c r="BLO326" t="s">
        <v>69</v>
      </c>
      <c r="BLP326" t="s">
        <v>69</v>
      </c>
      <c r="BLQ326" t="s">
        <v>69</v>
      </c>
      <c r="BLR326" t="s">
        <v>69</v>
      </c>
      <c r="BMR326" t="s">
        <v>7472</v>
      </c>
      <c r="BMS326" t="s">
        <v>6806</v>
      </c>
      <c r="BMT326" t="s">
        <v>6715</v>
      </c>
      <c r="BMU326" t="s">
        <v>2808</v>
      </c>
      <c r="BMV326" t="s">
        <v>69</v>
      </c>
      <c r="BMW326" t="s">
        <v>69</v>
      </c>
      <c r="BMX326" t="s">
        <v>2808</v>
      </c>
      <c r="BMY326" t="s">
        <v>2808</v>
      </c>
      <c r="BMZ326" t="s">
        <v>2808</v>
      </c>
      <c r="BNA326">
        <v>20</v>
      </c>
      <c r="BND326" t="s">
        <v>7452</v>
      </c>
      <c r="BNE326" t="s">
        <v>7324</v>
      </c>
      <c r="BNF326" t="s">
        <v>7473</v>
      </c>
      <c r="BNG326" t="s">
        <v>7471</v>
      </c>
      <c r="BNJ326" t="s">
        <v>7471</v>
      </c>
      <c r="BNK326" t="s">
        <v>7471</v>
      </c>
      <c r="BNL326" t="s">
        <v>7471</v>
      </c>
      <c r="BNP326" s="29">
        <v>2.7777777777777776E-2</v>
      </c>
      <c r="BNQ326" s="29">
        <v>2.7777777777777776E-2</v>
      </c>
      <c r="BNR326" s="29">
        <v>2.7777777777777776E-2</v>
      </c>
      <c r="CGX326" t="s">
        <v>6597</v>
      </c>
      <c r="CGY326">
        <v>8</v>
      </c>
      <c r="CGZ326" t="s">
        <v>6598</v>
      </c>
      <c r="CHA326">
        <v>2516521</v>
      </c>
    </row>
    <row r="327" spans="1:9 1113:1984 2234:2237" x14ac:dyDescent="0.3">
      <c r="A327" t="s">
        <v>7474</v>
      </c>
      <c r="B327" t="s">
        <v>6696</v>
      </c>
      <c r="C327">
        <v>0</v>
      </c>
      <c r="E327" t="s">
        <v>6813</v>
      </c>
      <c r="F327" t="s">
        <v>7441</v>
      </c>
      <c r="G327" t="s">
        <v>7475</v>
      </c>
      <c r="H327" t="s">
        <v>6818</v>
      </c>
      <c r="I327" t="s">
        <v>5080</v>
      </c>
      <c r="APU327" t="s">
        <v>6593</v>
      </c>
      <c r="APV327" t="s">
        <v>6601</v>
      </c>
      <c r="APW327" t="s">
        <v>69</v>
      </c>
      <c r="APX327" t="s">
        <v>2808</v>
      </c>
      <c r="APY327" t="s">
        <v>69</v>
      </c>
      <c r="APZ327" t="s">
        <v>69</v>
      </c>
      <c r="AQA327" t="s">
        <v>69</v>
      </c>
      <c r="AQB327">
        <v>39</v>
      </c>
      <c r="AQC327" t="s">
        <v>22</v>
      </c>
      <c r="AQD327" t="s">
        <v>22</v>
      </c>
      <c r="AQE327" t="s">
        <v>247</v>
      </c>
      <c r="ATA327" t="s">
        <v>21</v>
      </c>
      <c r="ATB327" s="30">
        <v>41098</v>
      </c>
      <c r="ATC327" t="s">
        <v>27</v>
      </c>
      <c r="ATD327" s="29">
        <v>0.45833333333333331</v>
      </c>
      <c r="ATE327" t="s">
        <v>254</v>
      </c>
      <c r="ATF327">
        <v>16</v>
      </c>
      <c r="ATG327" t="s">
        <v>6618</v>
      </c>
      <c r="ATH327" t="s">
        <v>69</v>
      </c>
      <c r="ATI327" t="s">
        <v>69</v>
      </c>
      <c r="ATJ327" t="s">
        <v>69</v>
      </c>
      <c r="ATK327" t="s">
        <v>69</v>
      </c>
      <c r="ATL327" t="s">
        <v>69</v>
      </c>
      <c r="ATM327" t="s">
        <v>2808</v>
      </c>
      <c r="AUG327">
        <v>1</v>
      </c>
      <c r="AUH327" t="s">
        <v>2808</v>
      </c>
      <c r="AUI327" t="s">
        <v>69</v>
      </c>
      <c r="AUJ327" t="s">
        <v>69</v>
      </c>
      <c r="AUK327" t="s">
        <v>69</v>
      </c>
      <c r="AUL327" t="s">
        <v>69</v>
      </c>
      <c r="AUM327" t="s">
        <v>69</v>
      </c>
      <c r="AUN327" t="s">
        <v>69</v>
      </c>
      <c r="AUO327" t="s">
        <v>69</v>
      </c>
      <c r="AUP327" t="s">
        <v>69</v>
      </c>
      <c r="AUQ327" t="s">
        <v>69</v>
      </c>
      <c r="AUS327" t="s">
        <v>69</v>
      </c>
      <c r="AUT327" t="s">
        <v>6618</v>
      </c>
      <c r="AUU327" t="s">
        <v>69</v>
      </c>
      <c r="AUV327" t="s">
        <v>69</v>
      </c>
      <c r="AUW327" t="s">
        <v>69</v>
      </c>
      <c r="AUX327" t="s">
        <v>69</v>
      </c>
      <c r="AUY327" t="s">
        <v>69</v>
      </c>
      <c r="AUZ327" t="s">
        <v>69</v>
      </c>
      <c r="AVA327" t="s">
        <v>69</v>
      </c>
      <c r="AVC327" t="s">
        <v>2808</v>
      </c>
      <c r="AVE327" t="s">
        <v>273</v>
      </c>
      <c r="AVO327" t="s">
        <v>22</v>
      </c>
      <c r="AVQ327" t="s">
        <v>22</v>
      </c>
      <c r="BJZ327" t="s">
        <v>6711</v>
      </c>
      <c r="BKB327" t="s">
        <v>2808</v>
      </c>
      <c r="BKC327" t="s">
        <v>2808</v>
      </c>
      <c r="BKD327" t="s">
        <v>2808</v>
      </c>
      <c r="BKE327" t="s">
        <v>2808</v>
      </c>
      <c r="BKF327" t="s">
        <v>2808</v>
      </c>
      <c r="BKG327" t="s">
        <v>69</v>
      </c>
      <c r="BKH327" t="s">
        <v>69</v>
      </c>
      <c r="BKI327" t="s">
        <v>69</v>
      </c>
      <c r="BKJ327">
        <v>83</v>
      </c>
      <c r="BKK327">
        <v>70</v>
      </c>
      <c r="BKL327">
        <v>110</v>
      </c>
      <c r="BKM327">
        <v>21</v>
      </c>
      <c r="BKN327">
        <v>36</v>
      </c>
      <c r="BKR327" s="30">
        <v>41098</v>
      </c>
      <c r="BKS327" s="30">
        <v>41098</v>
      </c>
      <c r="BKT327" s="30">
        <v>41098</v>
      </c>
      <c r="BKU327" s="30">
        <v>41098</v>
      </c>
      <c r="BKV327" s="30">
        <v>41098</v>
      </c>
      <c r="BKZ327" s="29">
        <v>0.41666666666666669</v>
      </c>
      <c r="BLA327" s="29">
        <v>0.41666666666666669</v>
      </c>
      <c r="BLB327" s="29">
        <v>0.41666666666666669</v>
      </c>
      <c r="BLC327" s="29">
        <v>0.41666666666666669</v>
      </c>
      <c r="BLD327" s="29">
        <v>0.41666666666666669</v>
      </c>
      <c r="BLK327" t="s">
        <v>69</v>
      </c>
      <c r="BLL327" t="s">
        <v>69</v>
      </c>
      <c r="BLM327" t="s">
        <v>2808</v>
      </c>
      <c r="BLN327" t="s">
        <v>2808</v>
      </c>
      <c r="BLO327" t="s">
        <v>2808</v>
      </c>
      <c r="BLP327" t="s">
        <v>69</v>
      </c>
      <c r="BLQ327" t="s">
        <v>69</v>
      </c>
      <c r="BLR327" t="s">
        <v>69</v>
      </c>
      <c r="BLU327">
        <v>150</v>
      </c>
      <c r="BLV327">
        <v>14.5</v>
      </c>
      <c r="BLW327">
        <v>43.5</v>
      </c>
      <c r="BMC327" s="30">
        <v>41129</v>
      </c>
      <c r="BMD327" s="30">
        <v>41129</v>
      </c>
      <c r="BME327" s="30">
        <v>41129</v>
      </c>
      <c r="BMR327" t="s">
        <v>7104</v>
      </c>
      <c r="BMS327" t="s">
        <v>6736</v>
      </c>
      <c r="BMT327" t="s">
        <v>6701</v>
      </c>
      <c r="BMU327" t="s">
        <v>69</v>
      </c>
      <c r="BMV327" t="s">
        <v>69</v>
      </c>
      <c r="BMW327" t="s">
        <v>69</v>
      </c>
      <c r="BMX327" t="s">
        <v>69</v>
      </c>
      <c r="BMY327" t="s">
        <v>69</v>
      </c>
      <c r="BMZ327" t="s">
        <v>69</v>
      </c>
      <c r="BND327" t="s">
        <v>7476</v>
      </c>
      <c r="BNE327" t="s">
        <v>7477</v>
      </c>
      <c r="BNF327" t="s">
        <v>7323</v>
      </c>
      <c r="BNJ327" s="30">
        <v>41098</v>
      </c>
      <c r="BNK327" s="30">
        <v>41098</v>
      </c>
      <c r="BNL327" s="30">
        <v>41098</v>
      </c>
      <c r="BNP327" s="29">
        <v>0.43402777777777773</v>
      </c>
      <c r="BNQ327" s="29">
        <v>0.44097222222222227</v>
      </c>
      <c r="BNR327" s="29">
        <v>0.44444444444444442</v>
      </c>
      <c r="CGX327" t="s">
        <v>6597</v>
      </c>
      <c r="CGY327">
        <v>9</v>
      </c>
      <c r="CGZ327" t="s">
        <v>6598</v>
      </c>
      <c r="CHA327">
        <v>2516521</v>
      </c>
    </row>
    <row r="328" spans="1:9 1113:1984 2234:2237" x14ac:dyDescent="0.3">
      <c r="A328" t="s">
        <v>7478</v>
      </c>
      <c r="B328" t="s">
        <v>6696</v>
      </c>
      <c r="C328">
        <v>0</v>
      </c>
      <c r="E328" t="s">
        <v>6813</v>
      </c>
      <c r="F328" t="s">
        <v>7359</v>
      </c>
      <c r="G328" t="s">
        <v>6815</v>
      </c>
      <c r="H328" t="s">
        <v>6818</v>
      </c>
      <c r="I328" t="s">
        <v>5080</v>
      </c>
      <c r="APU328" t="s">
        <v>6593</v>
      </c>
      <c r="APV328" t="s">
        <v>6601</v>
      </c>
      <c r="APW328" t="s">
        <v>69</v>
      </c>
      <c r="APX328" t="s">
        <v>2808</v>
      </c>
      <c r="APY328" t="s">
        <v>69</v>
      </c>
      <c r="APZ328" t="s">
        <v>69</v>
      </c>
      <c r="AQA328" t="s">
        <v>69</v>
      </c>
      <c r="AQB328">
        <v>25</v>
      </c>
      <c r="AQC328" t="s">
        <v>22</v>
      </c>
      <c r="AQD328" t="s">
        <v>22</v>
      </c>
      <c r="AQE328" t="s">
        <v>246</v>
      </c>
      <c r="ATA328" t="s">
        <v>21</v>
      </c>
      <c r="ATB328" s="30">
        <v>40972</v>
      </c>
      <c r="ATC328" t="s">
        <v>27</v>
      </c>
      <c r="ATD328" s="29">
        <v>0.82638888888888884</v>
      </c>
      <c r="ATE328" t="s">
        <v>254</v>
      </c>
      <c r="ATF328">
        <v>17</v>
      </c>
      <c r="ATG328" t="s">
        <v>6618</v>
      </c>
      <c r="ATH328" t="s">
        <v>69</v>
      </c>
      <c r="ATI328" t="s">
        <v>69</v>
      </c>
      <c r="ATJ328" t="s">
        <v>69</v>
      </c>
      <c r="ATK328" t="s">
        <v>69</v>
      </c>
      <c r="ATL328" t="s">
        <v>69</v>
      </c>
      <c r="ATM328" t="s">
        <v>2808</v>
      </c>
      <c r="AUG328">
        <v>1</v>
      </c>
      <c r="AUH328" t="s">
        <v>2808</v>
      </c>
      <c r="AUI328" t="s">
        <v>69</v>
      </c>
      <c r="AUJ328" t="s">
        <v>69</v>
      </c>
      <c r="AUK328" t="s">
        <v>69</v>
      </c>
      <c r="AUL328" t="s">
        <v>69</v>
      </c>
      <c r="AUM328" t="s">
        <v>69</v>
      </c>
      <c r="AUN328" t="s">
        <v>69</v>
      </c>
      <c r="AUO328" t="s">
        <v>69</v>
      </c>
      <c r="AUP328" t="s">
        <v>69</v>
      </c>
      <c r="AUQ328" t="s">
        <v>69</v>
      </c>
      <c r="AUS328" t="s">
        <v>69</v>
      </c>
      <c r="AUT328">
        <v>1</v>
      </c>
      <c r="AUU328" t="s">
        <v>2808</v>
      </c>
      <c r="AUV328" t="s">
        <v>69</v>
      </c>
      <c r="AUW328" t="s">
        <v>69</v>
      </c>
      <c r="AUX328" t="s">
        <v>69</v>
      </c>
      <c r="AUY328" t="s">
        <v>69</v>
      </c>
      <c r="AUZ328" t="s">
        <v>69</v>
      </c>
      <c r="AVA328" t="s">
        <v>69</v>
      </c>
      <c r="AVC328" t="s">
        <v>69</v>
      </c>
      <c r="AVE328" t="s">
        <v>273</v>
      </c>
      <c r="AVO328" t="s">
        <v>22</v>
      </c>
      <c r="AVQ328" t="s">
        <v>22</v>
      </c>
      <c r="BJZ328" t="s">
        <v>6711</v>
      </c>
      <c r="BKB328" t="s">
        <v>69</v>
      </c>
      <c r="BKC328" t="s">
        <v>69</v>
      </c>
      <c r="BKD328" t="s">
        <v>69</v>
      </c>
      <c r="BKE328" t="s">
        <v>69</v>
      </c>
      <c r="BKF328" t="s">
        <v>69</v>
      </c>
      <c r="BKG328" t="s">
        <v>69</v>
      </c>
      <c r="BKH328" t="s">
        <v>69</v>
      </c>
      <c r="BKI328" t="s">
        <v>69</v>
      </c>
      <c r="BKJ328">
        <v>70</v>
      </c>
      <c r="BKK328">
        <v>60</v>
      </c>
      <c r="BKL328">
        <v>110</v>
      </c>
      <c r="BKM328">
        <v>20</v>
      </c>
      <c r="BKN328">
        <v>38</v>
      </c>
      <c r="BKR328" s="30">
        <v>40972</v>
      </c>
      <c r="BKS328" s="30">
        <v>40972</v>
      </c>
      <c r="BKT328" s="30">
        <v>40972</v>
      </c>
      <c r="BKU328" s="30">
        <v>40972</v>
      </c>
      <c r="BKV328" s="30">
        <v>40972</v>
      </c>
      <c r="BKZ328" s="29">
        <v>0.79166666666666663</v>
      </c>
      <c r="BLA328" s="29">
        <v>0.79166666666666663</v>
      </c>
      <c r="BLB328" s="29">
        <v>0.79166666666666663</v>
      </c>
      <c r="BLC328" s="29">
        <v>0.79166666666666663</v>
      </c>
      <c r="BLD328" s="29">
        <v>0.79166666666666663</v>
      </c>
      <c r="BLK328" t="s">
        <v>2808</v>
      </c>
      <c r="BLL328" t="s">
        <v>2808</v>
      </c>
      <c r="BLM328" t="s">
        <v>2808</v>
      </c>
      <c r="BLN328" t="s">
        <v>2808</v>
      </c>
      <c r="BLO328" t="s">
        <v>69</v>
      </c>
      <c r="BLP328" t="s">
        <v>69</v>
      </c>
      <c r="BLQ328" t="s">
        <v>69</v>
      </c>
      <c r="BLR328" t="s">
        <v>69</v>
      </c>
      <c r="BLS328" s="35">
        <v>43022</v>
      </c>
      <c r="BLT328" t="s">
        <v>7479</v>
      </c>
      <c r="BLU328">
        <v>150</v>
      </c>
      <c r="BLV328">
        <v>14.5</v>
      </c>
      <c r="BLW328">
        <v>43.5</v>
      </c>
      <c r="BMA328" s="30">
        <v>41003</v>
      </c>
      <c r="BMB328" s="30">
        <v>41003</v>
      </c>
      <c r="BMC328" s="30">
        <v>41003</v>
      </c>
      <c r="BMD328" s="30">
        <v>41003</v>
      </c>
      <c r="BME328" s="30">
        <v>41003</v>
      </c>
      <c r="BMR328" t="s">
        <v>6806</v>
      </c>
      <c r="BMS328" t="s">
        <v>6706</v>
      </c>
      <c r="BMT328" t="s">
        <v>7104</v>
      </c>
      <c r="BMU328" t="s">
        <v>69</v>
      </c>
      <c r="BMV328" t="s">
        <v>69</v>
      </c>
      <c r="BMW328" t="s">
        <v>69</v>
      </c>
      <c r="BMX328" t="s">
        <v>69</v>
      </c>
      <c r="BMY328" t="s">
        <v>69</v>
      </c>
      <c r="BMZ328" t="s">
        <v>69</v>
      </c>
      <c r="BND328" t="s">
        <v>6799</v>
      </c>
      <c r="BNE328" t="s">
        <v>7433</v>
      </c>
      <c r="BNF328" t="s">
        <v>7480</v>
      </c>
      <c r="BNJ328" s="30">
        <v>40972</v>
      </c>
      <c r="BNK328" s="30">
        <v>40972</v>
      </c>
      <c r="BNL328" s="30">
        <v>40972</v>
      </c>
      <c r="BNP328" s="29">
        <v>0.66666666666666663</v>
      </c>
      <c r="BNQ328" s="29">
        <v>0.83333333333333337</v>
      </c>
      <c r="BNR328" s="29">
        <v>0.91666666666666663</v>
      </c>
      <c r="CGX328" t="s">
        <v>6597</v>
      </c>
      <c r="CGY328">
        <v>10</v>
      </c>
      <c r="CGZ328" t="s">
        <v>6598</v>
      </c>
      <c r="CHA328">
        <v>2516521</v>
      </c>
    </row>
    <row r="329" spans="1:9 1113:1984 2234:2237" x14ac:dyDescent="0.3">
      <c r="A329" t="s">
        <v>7481</v>
      </c>
      <c r="B329" t="s">
        <v>6696</v>
      </c>
      <c r="C329">
        <v>0</v>
      </c>
      <c r="E329" t="s">
        <v>6813</v>
      </c>
      <c r="F329" t="s">
        <v>7359</v>
      </c>
      <c r="G329" t="s">
        <v>6815</v>
      </c>
      <c r="H329" t="s">
        <v>6818</v>
      </c>
      <c r="I329" t="s">
        <v>5080</v>
      </c>
      <c r="APU329" t="s">
        <v>6593</v>
      </c>
      <c r="APV329" t="s">
        <v>6601</v>
      </c>
      <c r="APW329" t="s">
        <v>69</v>
      </c>
      <c r="APX329" t="s">
        <v>2808</v>
      </c>
      <c r="APY329" t="s">
        <v>69</v>
      </c>
      <c r="APZ329" t="s">
        <v>69</v>
      </c>
      <c r="AQA329" t="s">
        <v>69</v>
      </c>
      <c r="AQB329">
        <v>33</v>
      </c>
      <c r="AQC329" t="s">
        <v>22</v>
      </c>
      <c r="AQD329" t="s">
        <v>22</v>
      </c>
      <c r="AQE329" t="s">
        <v>247</v>
      </c>
      <c r="ATA329" t="s">
        <v>21</v>
      </c>
      <c r="ATB329" t="s">
        <v>7482</v>
      </c>
      <c r="ATC329" t="s">
        <v>27</v>
      </c>
      <c r="ATD329" s="29">
        <v>0.52083333333333337</v>
      </c>
      <c r="ATE329" t="s">
        <v>254</v>
      </c>
      <c r="ATF329">
        <v>26</v>
      </c>
      <c r="ATG329" t="s">
        <v>6618</v>
      </c>
      <c r="ATH329" t="s">
        <v>69</v>
      </c>
      <c r="ATI329" t="s">
        <v>69</v>
      </c>
      <c r="ATJ329" t="s">
        <v>69</v>
      </c>
      <c r="ATK329" t="s">
        <v>69</v>
      </c>
      <c r="ATL329" t="s">
        <v>69</v>
      </c>
      <c r="ATM329" t="s">
        <v>2808</v>
      </c>
      <c r="AUG329">
        <v>3</v>
      </c>
      <c r="AUH329" t="s">
        <v>69</v>
      </c>
      <c r="AUI329" t="s">
        <v>69</v>
      </c>
      <c r="AUJ329" t="s">
        <v>2808</v>
      </c>
      <c r="AUK329" t="s">
        <v>69</v>
      </c>
      <c r="AUL329" t="s">
        <v>69</v>
      </c>
      <c r="AUM329" t="s">
        <v>69</v>
      </c>
      <c r="AUN329" t="s">
        <v>69</v>
      </c>
      <c r="AUO329" t="s">
        <v>69</v>
      </c>
      <c r="AUP329" t="s">
        <v>69</v>
      </c>
      <c r="AUQ329" t="s">
        <v>69</v>
      </c>
      <c r="AUS329" t="s">
        <v>69</v>
      </c>
      <c r="AUT329" t="s">
        <v>6618</v>
      </c>
      <c r="AUU329" t="s">
        <v>69</v>
      </c>
      <c r="AUV329" t="s">
        <v>69</v>
      </c>
      <c r="AUW329" t="s">
        <v>69</v>
      </c>
      <c r="AUX329" t="s">
        <v>69</v>
      </c>
      <c r="AUY329" t="s">
        <v>69</v>
      </c>
      <c r="AUZ329" t="s">
        <v>69</v>
      </c>
      <c r="AVA329" t="s">
        <v>69</v>
      </c>
      <c r="AVC329" t="s">
        <v>2808</v>
      </c>
      <c r="AVE329" t="s">
        <v>274</v>
      </c>
      <c r="AVG329">
        <v>3</v>
      </c>
      <c r="AVH329" t="s">
        <v>69</v>
      </c>
      <c r="AVI329" t="s">
        <v>69</v>
      </c>
      <c r="AVJ329" t="s">
        <v>2808</v>
      </c>
      <c r="AVK329" t="s">
        <v>69</v>
      </c>
      <c r="AVL329" t="s">
        <v>69</v>
      </c>
      <c r="AVN329" t="s">
        <v>69</v>
      </c>
      <c r="BJZ329" t="s">
        <v>6711</v>
      </c>
      <c r="BKB329" t="s">
        <v>2808</v>
      </c>
      <c r="BKC329" t="s">
        <v>2808</v>
      </c>
      <c r="BKD329" t="s">
        <v>2808</v>
      </c>
      <c r="BKE329" t="s">
        <v>2808</v>
      </c>
      <c r="BKF329" t="s">
        <v>69</v>
      </c>
      <c r="BKG329" t="s">
        <v>69</v>
      </c>
      <c r="BKH329" t="s">
        <v>69</v>
      </c>
      <c r="BKI329" t="s">
        <v>69</v>
      </c>
      <c r="BKJ329">
        <v>80</v>
      </c>
      <c r="BKK329">
        <v>60</v>
      </c>
      <c r="BKL329">
        <v>100</v>
      </c>
      <c r="BKM329">
        <v>20</v>
      </c>
      <c r="BKR329" t="s">
        <v>7482</v>
      </c>
      <c r="BKS329" t="s">
        <v>7482</v>
      </c>
      <c r="BKT329" t="s">
        <v>7482</v>
      </c>
      <c r="BKU329" t="s">
        <v>7482</v>
      </c>
      <c r="BKZ329" s="29">
        <v>0.68055555555555547</v>
      </c>
      <c r="BLA329" s="29">
        <v>0.68055555555555547</v>
      </c>
      <c r="BLB329" s="29">
        <v>0.68055555555555547</v>
      </c>
      <c r="BLC329" s="29">
        <v>0.68055555555555547</v>
      </c>
      <c r="BLK329" t="s">
        <v>69</v>
      </c>
      <c r="BLL329" t="s">
        <v>69</v>
      </c>
      <c r="BLM329" t="s">
        <v>69</v>
      </c>
      <c r="BLN329" t="s">
        <v>69</v>
      </c>
      <c r="BLO329" t="s">
        <v>69</v>
      </c>
      <c r="BLP329" t="s">
        <v>69</v>
      </c>
      <c r="BLQ329" t="s">
        <v>69</v>
      </c>
      <c r="BLR329" t="s">
        <v>69</v>
      </c>
      <c r="BMU329" t="s">
        <v>69</v>
      </c>
      <c r="BMV329" t="s">
        <v>69</v>
      </c>
      <c r="BMW329" t="s">
        <v>69</v>
      </c>
      <c r="BMX329" t="s">
        <v>69</v>
      </c>
      <c r="BMY329" t="s">
        <v>69</v>
      </c>
      <c r="BMZ329" t="s">
        <v>69</v>
      </c>
      <c r="CGX329" t="s">
        <v>6597</v>
      </c>
      <c r="CGY329">
        <v>11</v>
      </c>
      <c r="CGZ329" t="s">
        <v>6598</v>
      </c>
      <c r="CHA329">
        <v>2516521</v>
      </c>
    </row>
    <row r="330" spans="1:9 1113:1984 2234:2237" x14ac:dyDescent="0.3">
      <c r="A330" t="s">
        <v>7483</v>
      </c>
      <c r="B330" t="s">
        <v>6696</v>
      </c>
      <c r="C330">
        <v>0</v>
      </c>
      <c r="E330" t="s">
        <v>6813</v>
      </c>
      <c r="F330" t="s">
        <v>7359</v>
      </c>
      <c r="G330" t="s">
        <v>6815</v>
      </c>
      <c r="H330" t="s">
        <v>6818</v>
      </c>
      <c r="I330" t="s">
        <v>5080</v>
      </c>
      <c r="APU330" t="s">
        <v>6593</v>
      </c>
      <c r="APV330" t="s">
        <v>6601</v>
      </c>
      <c r="APW330" t="s">
        <v>69</v>
      </c>
      <c r="APX330" t="s">
        <v>2808</v>
      </c>
      <c r="APY330" t="s">
        <v>69</v>
      </c>
      <c r="APZ330" t="s">
        <v>69</v>
      </c>
      <c r="AQA330" t="s">
        <v>69</v>
      </c>
      <c r="AQB330">
        <v>24</v>
      </c>
      <c r="AQC330" t="s">
        <v>22</v>
      </c>
      <c r="AQD330" t="s">
        <v>22</v>
      </c>
      <c r="AQE330" t="s">
        <v>246</v>
      </c>
      <c r="ATA330" t="s">
        <v>21</v>
      </c>
      <c r="ATB330" t="s">
        <v>7300</v>
      </c>
      <c r="ATC330" t="s">
        <v>27</v>
      </c>
      <c r="ATD330" s="29">
        <v>0.64861111111111114</v>
      </c>
      <c r="ATE330" t="s">
        <v>254</v>
      </c>
      <c r="ATF330">
        <v>10</v>
      </c>
      <c r="ATG330" t="s">
        <v>6618</v>
      </c>
      <c r="ATH330" t="s">
        <v>69</v>
      </c>
      <c r="ATI330" t="s">
        <v>69</v>
      </c>
      <c r="ATJ330" t="s">
        <v>69</v>
      </c>
      <c r="ATK330" t="s">
        <v>69</v>
      </c>
      <c r="ATL330" t="s">
        <v>69</v>
      </c>
      <c r="ATM330" t="s">
        <v>2808</v>
      </c>
      <c r="AUG330">
        <v>1</v>
      </c>
      <c r="AUH330" t="s">
        <v>2808</v>
      </c>
      <c r="AUI330" t="s">
        <v>69</v>
      </c>
      <c r="AUJ330" t="s">
        <v>69</v>
      </c>
      <c r="AUK330" t="s">
        <v>69</v>
      </c>
      <c r="AUL330" t="s">
        <v>69</v>
      </c>
      <c r="AUM330" t="s">
        <v>69</v>
      </c>
      <c r="AUN330" t="s">
        <v>69</v>
      </c>
      <c r="AUO330" t="s">
        <v>69</v>
      </c>
      <c r="AUP330" t="s">
        <v>69</v>
      </c>
      <c r="AUQ330" t="s">
        <v>69</v>
      </c>
      <c r="AUS330" t="s">
        <v>69</v>
      </c>
      <c r="AUT330">
        <v>2</v>
      </c>
      <c r="AUU330" t="s">
        <v>69</v>
      </c>
      <c r="AUV330" t="s">
        <v>2808</v>
      </c>
      <c r="AUW330" t="s">
        <v>69</v>
      </c>
      <c r="AUX330" t="s">
        <v>69</v>
      </c>
      <c r="AUY330" t="s">
        <v>69</v>
      </c>
      <c r="AUZ330" t="s">
        <v>69</v>
      </c>
      <c r="AVA330" t="s">
        <v>69</v>
      </c>
      <c r="AVC330" t="s">
        <v>69</v>
      </c>
      <c r="AVE330" t="s">
        <v>273</v>
      </c>
      <c r="AVO330" t="s">
        <v>22</v>
      </c>
      <c r="AVQ330" t="s">
        <v>22</v>
      </c>
      <c r="BJZ330" t="s">
        <v>6711</v>
      </c>
      <c r="BKB330" t="s">
        <v>2808</v>
      </c>
      <c r="BKC330" t="s">
        <v>2808</v>
      </c>
      <c r="BKD330" t="s">
        <v>2808</v>
      </c>
      <c r="BKE330" t="s">
        <v>2808</v>
      </c>
      <c r="BKF330" t="s">
        <v>2808</v>
      </c>
      <c r="BKG330" t="s">
        <v>69</v>
      </c>
      <c r="BKH330" t="s">
        <v>69</v>
      </c>
      <c r="BKI330" t="s">
        <v>69</v>
      </c>
      <c r="BKJ330">
        <v>76</v>
      </c>
      <c r="BKK330">
        <v>60</v>
      </c>
      <c r="BKL330">
        <v>90</v>
      </c>
      <c r="BKM330">
        <v>20</v>
      </c>
      <c r="BKN330">
        <v>36</v>
      </c>
      <c r="BKR330" t="s">
        <v>7300</v>
      </c>
      <c r="BKS330" t="s">
        <v>7300</v>
      </c>
      <c r="BKT330" t="s">
        <v>7300</v>
      </c>
      <c r="BKU330" t="s">
        <v>7300</v>
      </c>
      <c r="BKV330" t="s">
        <v>7300</v>
      </c>
      <c r="BLK330" t="s">
        <v>69</v>
      </c>
      <c r="BLL330" t="s">
        <v>69</v>
      </c>
      <c r="BLM330" t="s">
        <v>69</v>
      </c>
      <c r="BLN330" t="s">
        <v>69</v>
      </c>
      <c r="BLO330" t="s">
        <v>69</v>
      </c>
      <c r="BLP330" t="s">
        <v>69</v>
      </c>
      <c r="BLQ330" t="s">
        <v>69</v>
      </c>
      <c r="BLR330" t="s">
        <v>69</v>
      </c>
      <c r="BLS330">
        <v>12.2</v>
      </c>
      <c r="BLT330">
        <v>25.5</v>
      </c>
      <c r="BLU330">
        <v>150</v>
      </c>
      <c r="BLV330">
        <v>14.5</v>
      </c>
      <c r="BLW330">
        <v>43</v>
      </c>
      <c r="BMA330" t="s">
        <v>7300</v>
      </c>
      <c r="BMB330" t="s">
        <v>7300</v>
      </c>
      <c r="BMC330" t="s">
        <v>7300</v>
      </c>
      <c r="BMD330" t="s">
        <v>7300</v>
      </c>
      <c r="BME330" t="s">
        <v>7300</v>
      </c>
      <c r="BMR330" t="s">
        <v>6736</v>
      </c>
      <c r="BMU330" t="s">
        <v>69</v>
      </c>
      <c r="BMV330" t="s">
        <v>69</v>
      </c>
      <c r="BMW330" t="s">
        <v>69</v>
      </c>
      <c r="BMX330" t="s">
        <v>2808</v>
      </c>
      <c r="BMY330" t="s">
        <v>69</v>
      </c>
      <c r="BMZ330" t="s">
        <v>69</v>
      </c>
      <c r="BND330" t="s">
        <v>7484</v>
      </c>
      <c r="BNJ330" t="s">
        <v>7300</v>
      </c>
      <c r="BNP330" s="29">
        <v>0.625</v>
      </c>
      <c r="CGX330" t="s">
        <v>6597</v>
      </c>
      <c r="CGY330">
        <v>12</v>
      </c>
      <c r="CGZ330" t="s">
        <v>6598</v>
      </c>
      <c r="CHA330">
        <v>2516521</v>
      </c>
    </row>
    <row r="331" spans="1:9 1113:1984 2234:2237" x14ac:dyDescent="0.3">
      <c r="A331" t="s">
        <v>7485</v>
      </c>
      <c r="B331" t="s">
        <v>6696</v>
      </c>
      <c r="C331">
        <v>0</v>
      </c>
      <c r="E331" t="s">
        <v>6813</v>
      </c>
      <c r="F331" t="s">
        <v>7359</v>
      </c>
      <c r="G331" t="s">
        <v>6815</v>
      </c>
      <c r="H331" t="s">
        <v>6818</v>
      </c>
      <c r="I331" t="s">
        <v>5080</v>
      </c>
      <c r="APU331" t="s">
        <v>6593</v>
      </c>
      <c r="APV331" t="s">
        <v>6594</v>
      </c>
      <c r="APW331" t="s">
        <v>69</v>
      </c>
      <c r="APX331" t="s">
        <v>69</v>
      </c>
      <c r="APY331" t="s">
        <v>2808</v>
      </c>
      <c r="APZ331" t="s">
        <v>69</v>
      </c>
      <c r="AQA331" t="s">
        <v>69</v>
      </c>
      <c r="AQB331">
        <v>39</v>
      </c>
      <c r="AQC331" t="s">
        <v>22</v>
      </c>
      <c r="AQD331" t="s">
        <v>22</v>
      </c>
      <c r="AQE331" t="s">
        <v>247</v>
      </c>
      <c r="AVW331" t="s">
        <v>21</v>
      </c>
      <c r="AVX331" t="s">
        <v>7486</v>
      </c>
      <c r="AVY331" t="s">
        <v>27</v>
      </c>
      <c r="AVZ331" s="29">
        <v>0.45833333333333331</v>
      </c>
      <c r="AWA331" t="s">
        <v>254</v>
      </c>
      <c r="AWB331">
        <v>42</v>
      </c>
      <c r="AWC331" t="s">
        <v>6595</v>
      </c>
      <c r="AWD331" t="s">
        <v>69</v>
      </c>
      <c r="AWE331" t="s">
        <v>69</v>
      </c>
      <c r="AWF331" t="s">
        <v>69</v>
      </c>
      <c r="AWG331" t="s">
        <v>69</v>
      </c>
      <c r="AWH331" t="s">
        <v>2808</v>
      </c>
      <c r="AWI331" t="s">
        <v>69</v>
      </c>
      <c r="AXE331" t="s">
        <v>22</v>
      </c>
      <c r="AXG331" t="s">
        <v>275</v>
      </c>
      <c r="AXR331" t="s">
        <v>12</v>
      </c>
      <c r="AXS331" t="s">
        <v>7486</v>
      </c>
      <c r="AXT331" t="s">
        <v>22</v>
      </c>
      <c r="BJZ331" t="s">
        <v>6711</v>
      </c>
      <c r="BKB331" t="s">
        <v>69</v>
      </c>
      <c r="BKC331" t="s">
        <v>69</v>
      </c>
      <c r="BKD331" t="s">
        <v>69</v>
      </c>
      <c r="BKE331" t="s">
        <v>69</v>
      </c>
      <c r="BKF331" t="s">
        <v>69</v>
      </c>
      <c r="BKG331" t="s">
        <v>69</v>
      </c>
      <c r="BKH331" t="s">
        <v>69</v>
      </c>
      <c r="BKI331" t="s">
        <v>69</v>
      </c>
      <c r="BLK331" t="s">
        <v>69</v>
      </c>
      <c r="BLL331" t="s">
        <v>69</v>
      </c>
      <c r="BLM331" t="s">
        <v>69</v>
      </c>
      <c r="BLN331" t="s">
        <v>69</v>
      </c>
      <c r="BLO331" t="s">
        <v>69</v>
      </c>
      <c r="BLP331" t="s">
        <v>69</v>
      </c>
      <c r="BLQ331" t="s">
        <v>69</v>
      </c>
      <c r="BLR331" t="s">
        <v>69</v>
      </c>
      <c r="BMU331" t="s">
        <v>69</v>
      </c>
      <c r="BMV331" t="s">
        <v>69</v>
      </c>
      <c r="BMW331" t="s">
        <v>69</v>
      </c>
      <c r="BMX331" t="s">
        <v>69</v>
      </c>
      <c r="BMY331" t="s">
        <v>69</v>
      </c>
      <c r="BMZ331" t="s">
        <v>69</v>
      </c>
      <c r="BRK331" t="s">
        <v>7487</v>
      </c>
      <c r="BRL331" t="s">
        <v>7488</v>
      </c>
      <c r="BRN331" t="s">
        <v>2808</v>
      </c>
      <c r="BRO331" t="s">
        <v>2808</v>
      </c>
      <c r="BRP331" t="s">
        <v>2808</v>
      </c>
      <c r="BRQ331" t="s">
        <v>2808</v>
      </c>
      <c r="BRR331" t="s">
        <v>2808</v>
      </c>
      <c r="BRS331" t="s">
        <v>69</v>
      </c>
      <c r="BRT331" t="s">
        <v>69</v>
      </c>
      <c r="BRU331" t="s">
        <v>2808</v>
      </c>
      <c r="BRV331" t="s">
        <v>2808</v>
      </c>
      <c r="BRW331" t="s">
        <v>69</v>
      </c>
      <c r="BRX331">
        <v>78</v>
      </c>
      <c r="BRY331">
        <v>100</v>
      </c>
      <c r="BRZ331">
        <v>170</v>
      </c>
      <c r="BSA331">
        <v>26</v>
      </c>
      <c r="BSB331">
        <v>36</v>
      </c>
      <c r="BSI331" t="s">
        <v>7486</v>
      </c>
      <c r="BSJ331" t="s">
        <v>7486</v>
      </c>
      <c r="BSK331" t="s">
        <v>7486</v>
      </c>
      <c r="BSL331" t="s">
        <v>7486</v>
      </c>
      <c r="BSM331" t="s">
        <v>7486</v>
      </c>
      <c r="BSP331" t="s">
        <v>7486</v>
      </c>
      <c r="BSQ331" t="s">
        <v>7486</v>
      </c>
      <c r="BSS331" s="29">
        <v>0.45833333333333331</v>
      </c>
      <c r="BST331" s="29">
        <v>0.45833333333333331</v>
      </c>
      <c r="BSU331" s="29">
        <v>0.45833333333333331</v>
      </c>
      <c r="BSV331" s="29">
        <v>0.45833333333333331</v>
      </c>
      <c r="BSW331" s="29">
        <v>0.45833333333333331</v>
      </c>
      <c r="BSZ331" s="29">
        <v>0.4375</v>
      </c>
      <c r="BTA331" s="29">
        <v>0.4375</v>
      </c>
      <c r="BTD331" t="s">
        <v>69</v>
      </c>
      <c r="BTE331" t="s">
        <v>2808</v>
      </c>
      <c r="BTF331" t="s">
        <v>69</v>
      </c>
      <c r="BTG331" t="s">
        <v>69</v>
      </c>
      <c r="BTI331" t="s">
        <v>7486</v>
      </c>
      <c r="BTM331" s="29">
        <v>0.4375</v>
      </c>
      <c r="BTV331" t="s">
        <v>69</v>
      </c>
      <c r="BTW331" t="s">
        <v>69</v>
      </c>
      <c r="BTX331" t="s">
        <v>69</v>
      </c>
      <c r="BTY331" t="s">
        <v>69</v>
      </c>
      <c r="BTZ331" t="s">
        <v>69</v>
      </c>
      <c r="BUA331" t="s">
        <v>69</v>
      </c>
      <c r="BUB331" t="s">
        <v>69</v>
      </c>
      <c r="BUC331" t="s">
        <v>69</v>
      </c>
      <c r="BUD331" t="s">
        <v>69</v>
      </c>
      <c r="BUE331" t="s">
        <v>69</v>
      </c>
      <c r="BUF331" t="s">
        <v>69</v>
      </c>
      <c r="BUG331" t="s">
        <v>69</v>
      </c>
      <c r="BUH331" t="s">
        <v>69</v>
      </c>
      <c r="BUI331" t="s">
        <v>69</v>
      </c>
      <c r="BUJ331" t="s">
        <v>69</v>
      </c>
      <c r="BVW331" t="s">
        <v>7489</v>
      </c>
      <c r="BVZ331" t="s">
        <v>69</v>
      </c>
      <c r="BWA331" t="s">
        <v>69</v>
      </c>
      <c r="BWB331" t="s">
        <v>69</v>
      </c>
      <c r="BWC331" t="s">
        <v>69</v>
      </c>
      <c r="BWD331" t="s">
        <v>69</v>
      </c>
      <c r="BWE331" t="s">
        <v>69</v>
      </c>
      <c r="BWF331" t="s">
        <v>69</v>
      </c>
      <c r="BWG331" t="s">
        <v>69</v>
      </c>
      <c r="BWH331" t="s">
        <v>69</v>
      </c>
      <c r="BWO331" t="s">
        <v>7490</v>
      </c>
      <c r="BWX331" t="s">
        <v>7486</v>
      </c>
      <c r="CGX331" t="s">
        <v>6597</v>
      </c>
      <c r="CGY331">
        <v>13</v>
      </c>
      <c r="CGZ331" t="s">
        <v>6598</v>
      </c>
      <c r="CHA331">
        <v>2516521</v>
      </c>
    </row>
    <row r="332" spans="1:9 1113:1984 2234:2237" x14ac:dyDescent="0.3">
      <c r="A332" t="s">
        <v>7491</v>
      </c>
      <c r="B332" t="s">
        <v>6696</v>
      </c>
      <c r="C332">
        <v>0</v>
      </c>
      <c r="E332" t="s">
        <v>6813</v>
      </c>
      <c r="F332" t="s">
        <v>7359</v>
      </c>
      <c r="G332" t="s">
        <v>6815</v>
      </c>
      <c r="H332" t="s">
        <v>6818</v>
      </c>
      <c r="I332" t="s">
        <v>5080</v>
      </c>
      <c r="APU332" t="s">
        <v>6593</v>
      </c>
      <c r="APV332" t="s">
        <v>6719</v>
      </c>
      <c r="APW332" t="s">
        <v>69</v>
      </c>
      <c r="APX332" t="s">
        <v>69</v>
      </c>
      <c r="APY332" t="s">
        <v>69</v>
      </c>
      <c r="APZ332" t="s">
        <v>69</v>
      </c>
      <c r="AQA332" t="s">
        <v>2808</v>
      </c>
      <c r="AQB332">
        <v>23</v>
      </c>
      <c r="AQC332" t="s">
        <v>22</v>
      </c>
      <c r="AQD332" t="s">
        <v>22</v>
      </c>
      <c r="AQE332" t="s">
        <v>247</v>
      </c>
      <c r="CGX332" t="s">
        <v>6597</v>
      </c>
      <c r="CGY332">
        <v>14</v>
      </c>
      <c r="CGZ332" t="s">
        <v>6598</v>
      </c>
      <c r="CHA332">
        <v>2516521</v>
      </c>
    </row>
    <row r="333" spans="1:9 1113:1984 2234:2237" x14ac:dyDescent="0.3">
      <c r="A333" t="s">
        <v>7492</v>
      </c>
      <c r="B333" t="s">
        <v>6696</v>
      </c>
      <c r="C333">
        <v>0</v>
      </c>
      <c r="E333" t="s">
        <v>6813</v>
      </c>
      <c r="F333" t="s">
        <v>7359</v>
      </c>
      <c r="G333" t="s">
        <v>6815</v>
      </c>
      <c r="H333" t="s">
        <v>6818</v>
      </c>
      <c r="I333" t="s">
        <v>5080</v>
      </c>
      <c r="APU333" t="s">
        <v>6593</v>
      </c>
      <c r="APV333" t="s">
        <v>6601</v>
      </c>
      <c r="APW333" t="s">
        <v>69</v>
      </c>
      <c r="APX333" t="s">
        <v>2808</v>
      </c>
      <c r="APY333" t="s">
        <v>69</v>
      </c>
      <c r="APZ333" t="s">
        <v>69</v>
      </c>
      <c r="AQA333" t="s">
        <v>69</v>
      </c>
      <c r="AQB333">
        <v>29</v>
      </c>
      <c r="AQC333" t="s">
        <v>22</v>
      </c>
      <c r="AQD333" t="s">
        <v>22</v>
      </c>
      <c r="AQE333" t="s">
        <v>246</v>
      </c>
      <c r="ATA333" t="s">
        <v>21</v>
      </c>
      <c r="ATB333" t="s">
        <v>7493</v>
      </c>
      <c r="ATC333" t="s">
        <v>27</v>
      </c>
      <c r="ATD333" s="29">
        <v>0.40277777777777773</v>
      </c>
      <c r="ATE333" t="s">
        <v>254</v>
      </c>
      <c r="ATF333">
        <v>9</v>
      </c>
      <c r="ATG333" t="s">
        <v>6595</v>
      </c>
      <c r="ATH333" t="s">
        <v>69</v>
      </c>
      <c r="ATI333" t="s">
        <v>69</v>
      </c>
      <c r="ATJ333" t="s">
        <v>69</v>
      </c>
      <c r="ATK333" t="s">
        <v>69</v>
      </c>
      <c r="ATL333" t="s">
        <v>2808</v>
      </c>
      <c r="ATM333" t="s">
        <v>69</v>
      </c>
      <c r="AUG333">
        <v>1</v>
      </c>
      <c r="AUH333" t="s">
        <v>2808</v>
      </c>
      <c r="AUI333" t="s">
        <v>69</v>
      </c>
      <c r="AUJ333" t="s">
        <v>69</v>
      </c>
      <c r="AUK333" t="s">
        <v>69</v>
      </c>
      <c r="AUL333" t="s">
        <v>69</v>
      </c>
      <c r="AUM333" t="s">
        <v>69</v>
      </c>
      <c r="AUN333" t="s">
        <v>69</v>
      </c>
      <c r="AUO333" t="s">
        <v>69</v>
      </c>
      <c r="AUP333" t="s">
        <v>69</v>
      </c>
      <c r="AUQ333" t="s">
        <v>69</v>
      </c>
      <c r="AUS333" t="s">
        <v>69</v>
      </c>
      <c r="AUT333" t="s">
        <v>6618</v>
      </c>
      <c r="AUU333" t="s">
        <v>69</v>
      </c>
      <c r="AUV333" t="s">
        <v>69</v>
      </c>
      <c r="AUW333" t="s">
        <v>69</v>
      </c>
      <c r="AUX333" t="s">
        <v>69</v>
      </c>
      <c r="AUY333" t="s">
        <v>69</v>
      </c>
      <c r="AUZ333" t="s">
        <v>69</v>
      </c>
      <c r="AVA333" t="s">
        <v>69</v>
      </c>
      <c r="AVC333" t="s">
        <v>2808</v>
      </c>
      <c r="AVE333" t="s">
        <v>275</v>
      </c>
      <c r="AVO333" t="s">
        <v>12</v>
      </c>
      <c r="AVP333" t="s">
        <v>7494</v>
      </c>
      <c r="AVQ333" t="s">
        <v>27</v>
      </c>
      <c r="AVR333" s="29">
        <v>0.52430555555555558</v>
      </c>
      <c r="BJZ333" t="s">
        <v>6755</v>
      </c>
      <c r="BKB333" t="s">
        <v>2808</v>
      </c>
      <c r="BKC333" t="s">
        <v>2808</v>
      </c>
      <c r="BKD333" t="s">
        <v>2808</v>
      </c>
      <c r="BKE333" t="s">
        <v>2808</v>
      </c>
      <c r="BKF333" t="s">
        <v>2808</v>
      </c>
      <c r="BKG333" t="s">
        <v>69</v>
      </c>
      <c r="BKH333" t="s">
        <v>69</v>
      </c>
      <c r="BKI333" t="s">
        <v>69</v>
      </c>
      <c r="BKJ333">
        <v>80</v>
      </c>
      <c r="BKK333">
        <v>80</v>
      </c>
      <c r="BKL333">
        <v>110</v>
      </c>
      <c r="BKM333">
        <v>20</v>
      </c>
      <c r="BKN333">
        <v>37</v>
      </c>
      <c r="BKR333" t="s">
        <v>7493</v>
      </c>
      <c r="BKS333" t="s">
        <v>7493</v>
      </c>
      <c r="BKT333" t="s">
        <v>7493</v>
      </c>
      <c r="BKU333" t="s">
        <v>7493</v>
      </c>
      <c r="BKV333" t="s">
        <v>7493</v>
      </c>
      <c r="BKZ333" s="29">
        <v>0.40277777777777773</v>
      </c>
      <c r="BLA333" s="29">
        <v>0.40277777777777773</v>
      </c>
      <c r="BLB333" s="29">
        <v>0.40277777777777773</v>
      </c>
      <c r="BLC333" s="29">
        <v>0.40277777777777773</v>
      </c>
      <c r="BLD333" s="29">
        <v>0.40277777777777773</v>
      </c>
      <c r="BLK333" t="s">
        <v>69</v>
      </c>
      <c r="BLL333" t="s">
        <v>69</v>
      </c>
      <c r="BLM333" t="s">
        <v>69</v>
      </c>
      <c r="BLN333" t="s">
        <v>69</v>
      </c>
      <c r="BLO333" t="s">
        <v>69</v>
      </c>
      <c r="BLP333" t="s">
        <v>69</v>
      </c>
      <c r="BLQ333" t="s">
        <v>69</v>
      </c>
      <c r="BLR333" t="s">
        <v>69</v>
      </c>
      <c r="BMR333" t="s">
        <v>6701</v>
      </c>
      <c r="BMS333" t="s">
        <v>7495</v>
      </c>
      <c r="BMT333" t="s">
        <v>6822</v>
      </c>
      <c r="BMU333" t="s">
        <v>69</v>
      </c>
      <c r="BMV333" t="s">
        <v>69</v>
      </c>
      <c r="BMW333" t="s">
        <v>69</v>
      </c>
      <c r="BMX333" t="s">
        <v>69</v>
      </c>
      <c r="BMY333" t="s">
        <v>69</v>
      </c>
      <c r="BMZ333" t="s">
        <v>69</v>
      </c>
      <c r="BND333" t="s">
        <v>7433</v>
      </c>
      <c r="BNE333" t="s">
        <v>7496</v>
      </c>
      <c r="BNF333" t="s">
        <v>7497</v>
      </c>
      <c r="BNJ333" t="s">
        <v>7493</v>
      </c>
      <c r="BNK333" t="s">
        <v>7493</v>
      </c>
      <c r="BNL333" t="s">
        <v>7493</v>
      </c>
      <c r="BNP333" s="29">
        <v>0.41666666666666669</v>
      </c>
      <c r="BNQ333" s="29">
        <v>0.5</v>
      </c>
      <c r="BNR333" s="29">
        <v>0.5</v>
      </c>
      <c r="CGX333" t="s">
        <v>6597</v>
      </c>
      <c r="CGY333">
        <v>15</v>
      </c>
      <c r="CGZ333" t="s">
        <v>6598</v>
      </c>
      <c r="CHA333">
        <v>2516521</v>
      </c>
    </row>
    <row r="334" spans="1:9 1113:1984 2234:2237" x14ac:dyDescent="0.3">
      <c r="A334" t="s">
        <v>7498</v>
      </c>
      <c r="B334" t="s">
        <v>6696</v>
      </c>
      <c r="C334">
        <v>0</v>
      </c>
      <c r="E334" t="s">
        <v>6813</v>
      </c>
      <c r="F334" t="s">
        <v>7359</v>
      </c>
      <c r="G334" t="s">
        <v>6815</v>
      </c>
      <c r="H334" t="s">
        <v>6818</v>
      </c>
      <c r="I334" t="s">
        <v>5080</v>
      </c>
      <c r="APU334" t="s">
        <v>6593</v>
      </c>
      <c r="APV334" t="s">
        <v>6601</v>
      </c>
      <c r="APW334" t="s">
        <v>69</v>
      </c>
      <c r="APX334" t="s">
        <v>2808</v>
      </c>
      <c r="APY334" t="s">
        <v>69</v>
      </c>
      <c r="APZ334" t="s">
        <v>69</v>
      </c>
      <c r="AQA334" t="s">
        <v>69</v>
      </c>
      <c r="AQB334">
        <v>18</v>
      </c>
      <c r="AQC334" t="s">
        <v>22</v>
      </c>
      <c r="AQD334" t="s">
        <v>22</v>
      </c>
      <c r="AQE334" t="s">
        <v>22</v>
      </c>
      <c r="ATA334" t="s">
        <v>21</v>
      </c>
      <c r="ATB334" t="s">
        <v>7499</v>
      </c>
      <c r="ATC334" t="s">
        <v>27</v>
      </c>
      <c r="ATD334" s="29">
        <v>0.44791666666666669</v>
      </c>
      <c r="ATE334" t="s">
        <v>254</v>
      </c>
      <c r="ATF334">
        <v>13</v>
      </c>
      <c r="ATG334" t="s">
        <v>6595</v>
      </c>
      <c r="ATH334" t="s">
        <v>69</v>
      </c>
      <c r="ATI334" t="s">
        <v>69</v>
      </c>
      <c r="ATJ334" t="s">
        <v>69</v>
      </c>
      <c r="ATK334" t="s">
        <v>69</v>
      </c>
      <c r="ATL334" t="s">
        <v>2808</v>
      </c>
      <c r="ATM334" t="s">
        <v>69</v>
      </c>
      <c r="AUG334">
        <v>1</v>
      </c>
      <c r="AUH334" t="s">
        <v>2808</v>
      </c>
      <c r="AUI334" t="s">
        <v>69</v>
      </c>
      <c r="AUJ334" t="s">
        <v>69</v>
      </c>
      <c r="AUK334" t="s">
        <v>69</v>
      </c>
      <c r="AUL334" t="s">
        <v>69</v>
      </c>
      <c r="AUM334" t="s">
        <v>69</v>
      </c>
      <c r="AUN334" t="s">
        <v>69</v>
      </c>
      <c r="AUO334" t="s">
        <v>69</v>
      </c>
      <c r="AUP334" t="s">
        <v>69</v>
      </c>
      <c r="AUQ334" t="s">
        <v>69</v>
      </c>
      <c r="AUS334" t="s">
        <v>69</v>
      </c>
      <c r="AUT334" t="s">
        <v>6618</v>
      </c>
      <c r="AUU334" t="s">
        <v>69</v>
      </c>
      <c r="AUV334" t="s">
        <v>69</v>
      </c>
      <c r="AUW334" t="s">
        <v>69</v>
      </c>
      <c r="AUX334" t="s">
        <v>69</v>
      </c>
      <c r="AUY334" t="s">
        <v>69</v>
      </c>
      <c r="AUZ334" t="s">
        <v>69</v>
      </c>
      <c r="AVA334" t="s">
        <v>69</v>
      </c>
      <c r="AVC334" t="s">
        <v>2808</v>
      </c>
      <c r="AVE334" t="s">
        <v>275</v>
      </c>
      <c r="AVO334" t="s">
        <v>12</v>
      </c>
      <c r="AVP334" t="s">
        <v>7500</v>
      </c>
      <c r="AVQ334" t="s">
        <v>27</v>
      </c>
      <c r="AVR334" s="29">
        <v>0.60416666666666663</v>
      </c>
      <c r="BJZ334" t="s">
        <v>6711</v>
      </c>
      <c r="BKB334" t="s">
        <v>2808</v>
      </c>
      <c r="BKC334" t="s">
        <v>2808</v>
      </c>
      <c r="BKD334" t="s">
        <v>2808</v>
      </c>
      <c r="BKE334" t="s">
        <v>2808</v>
      </c>
      <c r="BKF334" t="s">
        <v>2808</v>
      </c>
      <c r="BKG334" t="s">
        <v>69</v>
      </c>
      <c r="BKH334" t="s">
        <v>69</v>
      </c>
      <c r="BKI334" t="s">
        <v>69</v>
      </c>
      <c r="BKJ334">
        <v>77</v>
      </c>
      <c r="BKK334">
        <v>80</v>
      </c>
      <c r="BKL334">
        <v>110</v>
      </c>
      <c r="BKM334">
        <v>19</v>
      </c>
      <c r="BKN334">
        <v>36</v>
      </c>
      <c r="BKR334" t="s">
        <v>7499</v>
      </c>
      <c r="BKS334" t="s">
        <v>7499</v>
      </c>
      <c r="BKT334" t="s">
        <v>7499</v>
      </c>
      <c r="BKU334" t="s">
        <v>7499</v>
      </c>
      <c r="BKV334" t="s">
        <v>7499</v>
      </c>
      <c r="BKZ334" s="29">
        <v>0.44791666666666669</v>
      </c>
      <c r="BLA334" s="29">
        <v>0.44791666666666669</v>
      </c>
      <c r="BLB334" s="29">
        <v>0.44791666666666669</v>
      </c>
      <c r="BLC334" s="29">
        <v>0.44791666666666669</v>
      </c>
      <c r="BLD334" s="29">
        <v>0.44791666666666669</v>
      </c>
      <c r="BLK334" t="s">
        <v>69</v>
      </c>
      <c r="BLL334" t="s">
        <v>69</v>
      </c>
      <c r="BLM334" t="s">
        <v>69</v>
      </c>
      <c r="BLN334" t="s">
        <v>69</v>
      </c>
      <c r="BLO334" t="s">
        <v>69</v>
      </c>
      <c r="BLP334" t="s">
        <v>69</v>
      </c>
      <c r="BLQ334" t="s">
        <v>69</v>
      </c>
      <c r="BLR334" t="s">
        <v>69</v>
      </c>
      <c r="BMR334" t="s">
        <v>6701</v>
      </c>
      <c r="BMS334" t="s">
        <v>7501</v>
      </c>
      <c r="BMU334" t="s">
        <v>69</v>
      </c>
      <c r="BMV334" t="s">
        <v>69</v>
      </c>
      <c r="BMW334" t="s">
        <v>69</v>
      </c>
      <c r="BMX334" t="s">
        <v>2808</v>
      </c>
      <c r="BMY334" t="s">
        <v>69</v>
      </c>
      <c r="BMZ334" t="s">
        <v>69</v>
      </c>
      <c r="BND334" t="s">
        <v>7502</v>
      </c>
      <c r="BNE334" t="s">
        <v>7503</v>
      </c>
      <c r="BNJ334" t="s">
        <v>7500</v>
      </c>
      <c r="BNK334" t="s">
        <v>7500</v>
      </c>
      <c r="BNP334" s="29">
        <v>0.60416666666666663</v>
      </c>
      <c r="BNQ334" s="29">
        <v>0.60416666666666663</v>
      </c>
      <c r="CGX334" t="s">
        <v>6597</v>
      </c>
      <c r="CGY334">
        <v>16</v>
      </c>
      <c r="CGZ334" t="s">
        <v>6598</v>
      </c>
      <c r="CHA334">
        <v>2516521</v>
      </c>
    </row>
    <row r="335" spans="1:9 1113:1984 2234:2237" x14ac:dyDescent="0.3">
      <c r="A335" t="s">
        <v>7504</v>
      </c>
      <c r="B335" t="s">
        <v>6696</v>
      </c>
      <c r="C335">
        <v>0</v>
      </c>
      <c r="E335" t="s">
        <v>6813</v>
      </c>
      <c r="F335" t="s">
        <v>7359</v>
      </c>
      <c r="G335" t="s">
        <v>6815</v>
      </c>
      <c r="H335" t="s">
        <v>6818</v>
      </c>
      <c r="I335" t="s">
        <v>5080</v>
      </c>
      <c r="APU335" t="s">
        <v>6593</v>
      </c>
      <c r="APV335" t="s">
        <v>6594</v>
      </c>
      <c r="APW335" t="s">
        <v>69</v>
      </c>
      <c r="APX335" t="s">
        <v>69</v>
      </c>
      <c r="APY335" t="s">
        <v>2808</v>
      </c>
      <c r="APZ335" t="s">
        <v>69</v>
      </c>
      <c r="AQA335" t="s">
        <v>69</v>
      </c>
      <c r="AQB335">
        <v>14</v>
      </c>
      <c r="AQC335" t="s">
        <v>22</v>
      </c>
      <c r="AQD335" t="s">
        <v>22</v>
      </c>
      <c r="AQE335" t="s">
        <v>246</v>
      </c>
      <c r="AVW335" t="s">
        <v>21</v>
      </c>
      <c r="AVX335" t="s">
        <v>7505</v>
      </c>
      <c r="AVY335" t="s">
        <v>27</v>
      </c>
      <c r="AVZ335" s="29">
        <v>0.625</v>
      </c>
      <c r="AWA335" t="s">
        <v>254</v>
      </c>
      <c r="AWB335">
        <v>39</v>
      </c>
      <c r="AWC335" t="s">
        <v>6595</v>
      </c>
      <c r="AWD335" t="s">
        <v>69</v>
      </c>
      <c r="AWE335" t="s">
        <v>69</v>
      </c>
      <c r="AWF335" t="s">
        <v>69</v>
      </c>
      <c r="AWG335" t="s">
        <v>69</v>
      </c>
      <c r="AWH335" t="s">
        <v>2808</v>
      </c>
      <c r="AWI335" t="s">
        <v>69</v>
      </c>
      <c r="AXE335" t="s">
        <v>22</v>
      </c>
      <c r="AXG335" t="s">
        <v>273</v>
      </c>
      <c r="AXR335" t="s">
        <v>12</v>
      </c>
      <c r="AXS335" t="s">
        <v>7505</v>
      </c>
      <c r="AXT335" t="s">
        <v>27</v>
      </c>
      <c r="AXU335" s="29">
        <v>0.89583333333333337</v>
      </c>
      <c r="BRN335" t="s">
        <v>2808</v>
      </c>
      <c r="BRO335" t="s">
        <v>2808</v>
      </c>
      <c r="BRP335" t="s">
        <v>2808</v>
      </c>
      <c r="BRQ335" t="s">
        <v>2808</v>
      </c>
      <c r="BRR335" t="s">
        <v>2808</v>
      </c>
      <c r="BRS335" t="s">
        <v>69</v>
      </c>
      <c r="BRT335" t="s">
        <v>69</v>
      </c>
      <c r="BRU335" t="s">
        <v>69</v>
      </c>
      <c r="BRV335" t="s">
        <v>69</v>
      </c>
      <c r="BRW335" t="s">
        <v>69</v>
      </c>
      <c r="BRX335">
        <v>70</v>
      </c>
      <c r="BRY335">
        <v>90</v>
      </c>
      <c r="BRZ335">
        <v>130</v>
      </c>
      <c r="BSA335">
        <v>22</v>
      </c>
      <c r="BSB335">
        <v>36</v>
      </c>
      <c r="BSI335" t="s">
        <v>7505</v>
      </c>
      <c r="BSJ335" t="s">
        <v>7505</v>
      </c>
      <c r="BSK335" t="s">
        <v>7505</v>
      </c>
      <c r="BSL335" t="s">
        <v>7505</v>
      </c>
      <c r="BSM335" t="s">
        <v>7505</v>
      </c>
      <c r="BSS335" s="29">
        <v>0.66666666666666663</v>
      </c>
      <c r="BST335" s="29">
        <v>0.66666666666666663</v>
      </c>
      <c r="BSU335" s="29">
        <v>0.66666666666666663</v>
      </c>
      <c r="BSV335" s="29">
        <v>0.66666666666666663</v>
      </c>
      <c r="BSW335" s="29">
        <v>0.66666666666666663</v>
      </c>
      <c r="BTD335" t="s">
        <v>69</v>
      </c>
      <c r="BTE335" t="s">
        <v>2808</v>
      </c>
      <c r="BTF335" t="s">
        <v>69</v>
      </c>
      <c r="BTG335" t="s">
        <v>69</v>
      </c>
      <c r="BTI335" t="s">
        <v>7505</v>
      </c>
      <c r="BTM335" s="29">
        <v>0.66666666666666663</v>
      </c>
      <c r="BTV335" t="s">
        <v>69</v>
      </c>
      <c r="BTW335" t="s">
        <v>2808</v>
      </c>
      <c r="BTX335" t="s">
        <v>69</v>
      </c>
      <c r="BTY335" t="s">
        <v>69</v>
      </c>
      <c r="BTZ335" t="s">
        <v>69</v>
      </c>
      <c r="BUA335" t="s">
        <v>69</v>
      </c>
      <c r="BUB335" t="s">
        <v>69</v>
      </c>
      <c r="BUC335" t="s">
        <v>69</v>
      </c>
      <c r="BUD335" t="s">
        <v>69</v>
      </c>
      <c r="BUE335" t="s">
        <v>69</v>
      </c>
      <c r="BUF335" t="s">
        <v>69</v>
      </c>
      <c r="BUG335" t="s">
        <v>69</v>
      </c>
      <c r="BUH335" t="s">
        <v>69</v>
      </c>
      <c r="BUI335" t="s">
        <v>69</v>
      </c>
      <c r="BUJ335" t="s">
        <v>69</v>
      </c>
      <c r="BUL335">
        <v>152</v>
      </c>
      <c r="BVA335" t="s">
        <v>7505</v>
      </c>
      <c r="BVW335" t="s">
        <v>6701</v>
      </c>
      <c r="BVX335" t="s">
        <v>7026</v>
      </c>
      <c r="BVZ335" t="s">
        <v>69</v>
      </c>
      <c r="BWA335" t="s">
        <v>69</v>
      </c>
      <c r="BWB335" t="s">
        <v>69</v>
      </c>
      <c r="BWC335" t="s">
        <v>69</v>
      </c>
      <c r="BWD335" t="s">
        <v>69</v>
      </c>
      <c r="BWE335" t="s">
        <v>69</v>
      </c>
      <c r="BWF335" t="s">
        <v>69</v>
      </c>
      <c r="BWG335" t="s">
        <v>69</v>
      </c>
      <c r="BWH335" t="s">
        <v>69</v>
      </c>
      <c r="BWO335" t="s">
        <v>7433</v>
      </c>
      <c r="BWP335" t="s">
        <v>7506</v>
      </c>
      <c r="BWX335" t="s">
        <v>7505</v>
      </c>
      <c r="BWY335" t="s">
        <v>7505</v>
      </c>
      <c r="BXG335" s="29">
        <v>0.72083333333333333</v>
      </c>
      <c r="BXH335" s="29">
        <v>0.75694444444444453</v>
      </c>
      <c r="CGX335" t="s">
        <v>6597</v>
      </c>
      <c r="CGY335">
        <v>17</v>
      </c>
      <c r="CGZ335" t="s">
        <v>6598</v>
      </c>
      <c r="CHA335">
        <v>2516521</v>
      </c>
    </row>
    <row r="336" spans="1:9 1113:1984 2234:2237" x14ac:dyDescent="0.3">
      <c r="A336" t="s">
        <v>7507</v>
      </c>
      <c r="B336" t="s">
        <v>6696</v>
      </c>
      <c r="C336">
        <v>0</v>
      </c>
      <c r="E336" t="s">
        <v>6813</v>
      </c>
      <c r="F336" t="s">
        <v>7359</v>
      </c>
      <c r="G336" t="s">
        <v>6815</v>
      </c>
      <c r="H336" t="s">
        <v>6818</v>
      </c>
      <c r="I336" t="s">
        <v>5080</v>
      </c>
      <c r="APU336" t="s">
        <v>6593</v>
      </c>
      <c r="APV336" t="s">
        <v>6601</v>
      </c>
      <c r="APW336" t="s">
        <v>69</v>
      </c>
      <c r="APX336" t="s">
        <v>2808</v>
      </c>
      <c r="APY336" t="s">
        <v>69</v>
      </c>
      <c r="APZ336" t="s">
        <v>69</v>
      </c>
      <c r="AQA336" t="s">
        <v>69</v>
      </c>
      <c r="AQB336">
        <v>20</v>
      </c>
      <c r="AQC336" t="s">
        <v>22</v>
      </c>
      <c r="AQD336" t="s">
        <v>22</v>
      </c>
      <c r="AQE336" t="s">
        <v>246</v>
      </c>
      <c r="ATA336" t="s">
        <v>21</v>
      </c>
      <c r="ATB336" t="s">
        <v>7508</v>
      </c>
      <c r="ATC336" t="s">
        <v>27</v>
      </c>
      <c r="ATD336" s="29">
        <v>0.90277777777777779</v>
      </c>
      <c r="ATE336" t="s">
        <v>22</v>
      </c>
      <c r="ATG336" t="s">
        <v>6595</v>
      </c>
      <c r="ATH336" t="s">
        <v>69</v>
      </c>
      <c r="ATI336" t="s">
        <v>69</v>
      </c>
      <c r="ATJ336" t="s">
        <v>69</v>
      </c>
      <c r="ATK336" t="s">
        <v>69</v>
      </c>
      <c r="ATL336" t="s">
        <v>2808</v>
      </c>
      <c r="ATM336" t="s">
        <v>69</v>
      </c>
      <c r="AUG336">
        <v>1</v>
      </c>
      <c r="AUH336" t="s">
        <v>2808</v>
      </c>
      <c r="AUI336" t="s">
        <v>69</v>
      </c>
      <c r="AUJ336" t="s">
        <v>69</v>
      </c>
      <c r="AUK336" t="s">
        <v>69</v>
      </c>
      <c r="AUL336" t="s">
        <v>69</v>
      </c>
      <c r="AUM336" t="s">
        <v>69</v>
      </c>
      <c r="AUN336" t="s">
        <v>69</v>
      </c>
      <c r="AUO336" t="s">
        <v>69</v>
      </c>
      <c r="AUP336" t="s">
        <v>69</v>
      </c>
      <c r="AUQ336" t="s">
        <v>69</v>
      </c>
      <c r="AUS336" t="s">
        <v>69</v>
      </c>
      <c r="AUT336">
        <v>1</v>
      </c>
      <c r="AUU336" t="s">
        <v>2808</v>
      </c>
      <c r="AUV336" t="s">
        <v>69</v>
      </c>
      <c r="AUW336" t="s">
        <v>69</v>
      </c>
      <c r="AUX336" t="s">
        <v>69</v>
      </c>
      <c r="AUY336" t="s">
        <v>69</v>
      </c>
      <c r="AUZ336" t="s">
        <v>69</v>
      </c>
      <c r="AVA336" t="s">
        <v>69</v>
      </c>
      <c r="AVC336" t="s">
        <v>69</v>
      </c>
      <c r="AVE336" t="s">
        <v>273</v>
      </c>
      <c r="AVO336" t="s">
        <v>12</v>
      </c>
      <c r="AVP336" t="s">
        <v>6788</v>
      </c>
      <c r="AVQ336" t="s">
        <v>27</v>
      </c>
      <c r="AVR336" s="29">
        <v>0.5</v>
      </c>
      <c r="BJZ336" t="s">
        <v>6711</v>
      </c>
      <c r="BKB336" t="s">
        <v>2808</v>
      </c>
      <c r="BKC336" t="s">
        <v>2808</v>
      </c>
      <c r="BKD336" t="s">
        <v>2808</v>
      </c>
      <c r="BKE336" t="s">
        <v>2808</v>
      </c>
      <c r="BKF336" t="s">
        <v>69</v>
      </c>
      <c r="BKG336" t="s">
        <v>69</v>
      </c>
      <c r="BKH336" t="s">
        <v>69</v>
      </c>
      <c r="BKI336" t="s">
        <v>69</v>
      </c>
      <c r="BKJ336">
        <v>64</v>
      </c>
      <c r="BKK336">
        <v>70</v>
      </c>
      <c r="BKL336">
        <v>100</v>
      </c>
      <c r="BKM336">
        <v>18</v>
      </c>
      <c r="BKR336" t="s">
        <v>7508</v>
      </c>
      <c r="BKS336" t="s">
        <v>7508</v>
      </c>
      <c r="BKT336" t="s">
        <v>7508</v>
      </c>
      <c r="BKU336" t="s">
        <v>7508</v>
      </c>
      <c r="BKZ336" s="29">
        <v>0.91388888888888886</v>
      </c>
      <c r="BLA336" s="29">
        <v>0.91388888888888886</v>
      </c>
      <c r="BLB336" s="29">
        <v>0.91388888888888886</v>
      </c>
      <c r="BLC336" s="29">
        <v>0.91388888888888886</v>
      </c>
      <c r="BLK336" t="s">
        <v>2808</v>
      </c>
      <c r="BLL336" t="s">
        <v>2808</v>
      </c>
      <c r="BLM336" t="s">
        <v>69</v>
      </c>
      <c r="BLN336" t="s">
        <v>69</v>
      </c>
      <c r="BLO336" t="s">
        <v>69</v>
      </c>
      <c r="BLP336" t="s">
        <v>69</v>
      </c>
      <c r="BLQ336" t="s">
        <v>69</v>
      </c>
      <c r="BLR336" t="s">
        <v>69</v>
      </c>
      <c r="BLS336">
        <v>13.6</v>
      </c>
      <c r="BLT336">
        <v>28.5</v>
      </c>
      <c r="BMA336" t="s">
        <v>7508</v>
      </c>
      <c r="BMB336" t="s">
        <v>7508</v>
      </c>
      <c r="BMR336" t="s">
        <v>6701</v>
      </c>
      <c r="BMS336" t="s">
        <v>6806</v>
      </c>
      <c r="BMU336" t="s">
        <v>69</v>
      </c>
      <c r="BMV336" t="s">
        <v>69</v>
      </c>
      <c r="BMW336" t="s">
        <v>69</v>
      </c>
      <c r="BMX336" t="s">
        <v>2808</v>
      </c>
      <c r="BMY336" t="s">
        <v>2808</v>
      </c>
      <c r="BMZ336" t="s">
        <v>69</v>
      </c>
      <c r="BND336" t="s">
        <v>7323</v>
      </c>
      <c r="BNE336" t="s">
        <v>7324</v>
      </c>
      <c r="BNJ336" t="s">
        <v>7508</v>
      </c>
      <c r="BNK336" t="s">
        <v>7508</v>
      </c>
      <c r="BNP336" s="29">
        <v>0.92708333333333337</v>
      </c>
      <c r="BNQ336" s="29">
        <v>0.92708333333333337</v>
      </c>
      <c r="CGX336" t="s">
        <v>6597</v>
      </c>
      <c r="CGY336">
        <v>18</v>
      </c>
      <c r="CGZ336" t="s">
        <v>6598</v>
      </c>
      <c r="CHA336">
        <v>2516521</v>
      </c>
    </row>
    <row r="337" spans="1:9 1113:1984 2085:2237" x14ac:dyDescent="0.3">
      <c r="A337" t="s">
        <v>7509</v>
      </c>
      <c r="B337" t="s">
        <v>6696</v>
      </c>
      <c r="C337">
        <v>0</v>
      </c>
      <c r="E337" t="s">
        <v>6813</v>
      </c>
      <c r="F337" t="s">
        <v>7359</v>
      </c>
      <c r="G337" t="s">
        <v>6815</v>
      </c>
      <c r="H337" t="s">
        <v>6818</v>
      </c>
      <c r="I337" t="s">
        <v>5080</v>
      </c>
      <c r="APU337" t="s">
        <v>6593</v>
      </c>
      <c r="APV337" t="s">
        <v>6601</v>
      </c>
      <c r="APW337" t="s">
        <v>69</v>
      </c>
      <c r="APX337" t="s">
        <v>2808</v>
      </c>
      <c r="APY337" t="s">
        <v>69</v>
      </c>
      <c r="APZ337" t="s">
        <v>69</v>
      </c>
      <c r="AQA337" t="s">
        <v>69</v>
      </c>
      <c r="AQB337">
        <v>16</v>
      </c>
      <c r="AQC337" t="s">
        <v>22</v>
      </c>
      <c r="AQD337" t="s">
        <v>22</v>
      </c>
      <c r="AQE337" t="s">
        <v>247</v>
      </c>
      <c r="ATA337" t="s">
        <v>21</v>
      </c>
      <c r="ATB337" t="s">
        <v>7508</v>
      </c>
      <c r="ATC337" t="s">
        <v>27</v>
      </c>
      <c r="ATD337" s="29">
        <v>0.54166666666666663</v>
      </c>
      <c r="ATE337" t="s">
        <v>254</v>
      </c>
      <c r="ATF337">
        <v>16</v>
      </c>
      <c r="ATG337" t="s">
        <v>6618</v>
      </c>
      <c r="ATH337" t="s">
        <v>69</v>
      </c>
      <c r="ATI337" t="s">
        <v>69</v>
      </c>
      <c r="ATJ337" t="s">
        <v>69</v>
      </c>
      <c r="ATK337" t="s">
        <v>69</v>
      </c>
      <c r="ATL337" t="s">
        <v>69</v>
      </c>
      <c r="ATM337" t="s">
        <v>2808</v>
      </c>
      <c r="AUG337">
        <v>1</v>
      </c>
      <c r="AUH337" t="s">
        <v>2808</v>
      </c>
      <c r="AUI337" t="s">
        <v>69</v>
      </c>
      <c r="AUJ337" t="s">
        <v>69</v>
      </c>
      <c r="AUK337" t="s">
        <v>69</v>
      </c>
      <c r="AUL337" t="s">
        <v>69</v>
      </c>
      <c r="AUM337" t="s">
        <v>69</v>
      </c>
      <c r="AUN337" t="s">
        <v>69</v>
      </c>
      <c r="AUO337" t="s">
        <v>69</v>
      </c>
      <c r="AUP337" t="s">
        <v>69</v>
      </c>
      <c r="AUQ337" t="s">
        <v>69</v>
      </c>
      <c r="AUS337" t="s">
        <v>69</v>
      </c>
      <c r="AUT337" t="s">
        <v>6618</v>
      </c>
      <c r="AUU337" t="s">
        <v>69</v>
      </c>
      <c r="AUV337" t="s">
        <v>69</v>
      </c>
      <c r="AUW337" t="s">
        <v>69</v>
      </c>
      <c r="AUX337" t="s">
        <v>69</v>
      </c>
      <c r="AUY337" t="s">
        <v>69</v>
      </c>
      <c r="AUZ337" t="s">
        <v>69</v>
      </c>
      <c r="AVA337" t="s">
        <v>69</v>
      </c>
      <c r="AVC337" t="s">
        <v>2808</v>
      </c>
      <c r="AVE337" t="s">
        <v>273</v>
      </c>
      <c r="AVO337" t="s">
        <v>12</v>
      </c>
      <c r="AVP337" t="s">
        <v>6787</v>
      </c>
      <c r="AVQ337" t="s">
        <v>27</v>
      </c>
      <c r="AVR337" s="29">
        <v>0.4375</v>
      </c>
      <c r="BJZ337" t="s">
        <v>6711</v>
      </c>
      <c r="BKB337" t="s">
        <v>69</v>
      </c>
      <c r="BKC337" t="s">
        <v>69</v>
      </c>
      <c r="BKD337" t="s">
        <v>69</v>
      </c>
      <c r="BKE337" t="s">
        <v>69</v>
      </c>
      <c r="BKF337" t="s">
        <v>69</v>
      </c>
      <c r="BKG337" t="s">
        <v>69</v>
      </c>
      <c r="BKH337" t="s">
        <v>69</v>
      </c>
      <c r="BKI337" t="s">
        <v>69</v>
      </c>
      <c r="BKJ337">
        <v>80</v>
      </c>
      <c r="BKK337">
        <v>60</v>
      </c>
      <c r="BKL337">
        <v>90</v>
      </c>
      <c r="BKM337">
        <v>27</v>
      </c>
      <c r="BKN337">
        <v>36.299999999999997</v>
      </c>
      <c r="BKR337" t="s">
        <v>7508</v>
      </c>
      <c r="BKS337" t="s">
        <v>7508</v>
      </c>
      <c r="BKT337" t="s">
        <v>7508</v>
      </c>
      <c r="BKU337" t="s">
        <v>7508</v>
      </c>
      <c r="BKV337" t="s">
        <v>7508</v>
      </c>
      <c r="BKZ337" s="29">
        <v>0.59375</v>
      </c>
      <c r="BLA337" s="29">
        <v>0.59375</v>
      </c>
      <c r="BLB337" s="29">
        <v>0.59375</v>
      </c>
      <c r="BLC337" s="29">
        <v>0.59375</v>
      </c>
      <c r="BLD337" s="29">
        <v>0.59375</v>
      </c>
      <c r="BLK337" t="s">
        <v>69</v>
      </c>
      <c r="BLL337" t="s">
        <v>69</v>
      </c>
      <c r="BLM337" t="s">
        <v>69</v>
      </c>
      <c r="BLN337" t="s">
        <v>69</v>
      </c>
      <c r="BLO337" t="s">
        <v>69</v>
      </c>
      <c r="BLP337" t="s">
        <v>69</v>
      </c>
      <c r="BLQ337" t="s">
        <v>69</v>
      </c>
      <c r="BLR337" t="s">
        <v>69</v>
      </c>
      <c r="BMR337" t="s">
        <v>7510</v>
      </c>
      <c r="BMS337" t="s">
        <v>7511</v>
      </c>
      <c r="BMU337" t="s">
        <v>69</v>
      </c>
      <c r="BMV337" t="s">
        <v>69</v>
      </c>
      <c r="BMW337" t="s">
        <v>69</v>
      </c>
      <c r="BMX337" t="s">
        <v>2808</v>
      </c>
      <c r="BMY337" t="s">
        <v>2808</v>
      </c>
      <c r="BMZ337" t="s">
        <v>69</v>
      </c>
      <c r="BND337" t="s">
        <v>7512</v>
      </c>
      <c r="BNE337" t="s">
        <v>6823</v>
      </c>
      <c r="BNJ337" t="s">
        <v>7508</v>
      </c>
      <c r="BNK337" t="s">
        <v>7508</v>
      </c>
      <c r="BNP337" s="29">
        <v>0.68263888888888891</v>
      </c>
      <c r="BNQ337" s="29">
        <v>0.5</v>
      </c>
      <c r="CGX337" t="s">
        <v>6597</v>
      </c>
      <c r="CGY337">
        <v>19</v>
      </c>
      <c r="CGZ337" t="s">
        <v>6598</v>
      </c>
      <c r="CHA337">
        <v>2516521</v>
      </c>
    </row>
    <row r="338" spans="1:9 1113:1984 2085:2237" x14ac:dyDescent="0.3">
      <c r="A338" t="s">
        <v>7513</v>
      </c>
      <c r="B338" t="s">
        <v>6696</v>
      </c>
      <c r="C338">
        <v>0</v>
      </c>
      <c r="E338" t="s">
        <v>6813</v>
      </c>
      <c r="F338" t="s">
        <v>7359</v>
      </c>
      <c r="G338" t="s">
        <v>6815</v>
      </c>
      <c r="H338" t="s">
        <v>6818</v>
      </c>
      <c r="I338" t="s">
        <v>5080</v>
      </c>
      <c r="APU338" t="s">
        <v>6593</v>
      </c>
      <c r="APV338" t="s">
        <v>6594</v>
      </c>
      <c r="APW338" t="s">
        <v>69</v>
      </c>
      <c r="APX338" t="s">
        <v>69</v>
      </c>
      <c r="APY338" t="s">
        <v>2808</v>
      </c>
      <c r="APZ338" t="s">
        <v>69</v>
      </c>
      <c r="AQA338" t="s">
        <v>69</v>
      </c>
      <c r="AQB338">
        <v>17</v>
      </c>
      <c r="AQC338" t="s">
        <v>22</v>
      </c>
      <c r="AQD338" t="s">
        <v>22</v>
      </c>
      <c r="AQE338" t="s">
        <v>247</v>
      </c>
      <c r="AVW338" t="s">
        <v>21</v>
      </c>
      <c r="AVX338" s="30">
        <v>41098</v>
      </c>
      <c r="AVY338" t="s">
        <v>27</v>
      </c>
      <c r="AVZ338" s="29">
        <v>0.52083333333333337</v>
      </c>
      <c r="AWA338" t="s">
        <v>22</v>
      </c>
      <c r="AWC338" t="s">
        <v>6618</v>
      </c>
      <c r="AWD338" t="s">
        <v>69</v>
      </c>
      <c r="AWE338" t="s">
        <v>69</v>
      </c>
      <c r="AWF338" t="s">
        <v>69</v>
      </c>
      <c r="AWG338" t="s">
        <v>69</v>
      </c>
      <c r="AWH338" t="s">
        <v>69</v>
      </c>
      <c r="AWI338" t="s">
        <v>2808</v>
      </c>
      <c r="AXE338" t="s">
        <v>22</v>
      </c>
      <c r="AXG338" t="s">
        <v>274</v>
      </c>
      <c r="AXI338" t="s">
        <v>6618</v>
      </c>
      <c r="AXJ338" t="s">
        <v>69</v>
      </c>
      <c r="AXK338" t="s">
        <v>69</v>
      </c>
      <c r="AXL338" t="s">
        <v>69</v>
      </c>
      <c r="AXM338" t="s">
        <v>69</v>
      </c>
      <c r="AXN338" t="s">
        <v>69</v>
      </c>
      <c r="AXO338" t="s">
        <v>69</v>
      </c>
      <c r="AXQ338" t="s">
        <v>2808</v>
      </c>
      <c r="BRN338" t="s">
        <v>2808</v>
      </c>
      <c r="BRO338" t="s">
        <v>2808</v>
      </c>
      <c r="BRP338" t="s">
        <v>2808</v>
      </c>
      <c r="BRQ338" t="s">
        <v>2808</v>
      </c>
      <c r="BRR338" t="s">
        <v>69</v>
      </c>
      <c r="BRS338" t="s">
        <v>69</v>
      </c>
      <c r="BRT338" t="s">
        <v>69</v>
      </c>
      <c r="BRU338" t="s">
        <v>69</v>
      </c>
      <c r="BRV338" t="s">
        <v>69</v>
      </c>
      <c r="BRW338" t="s">
        <v>69</v>
      </c>
      <c r="BRX338">
        <v>80</v>
      </c>
      <c r="BRY338">
        <v>90</v>
      </c>
      <c r="BRZ338">
        <v>130</v>
      </c>
      <c r="BSA338">
        <v>24</v>
      </c>
      <c r="BSB338">
        <v>36.5</v>
      </c>
      <c r="BSI338" s="30">
        <v>41098</v>
      </c>
      <c r="BSJ338" s="30">
        <v>41098</v>
      </c>
      <c r="BSK338" s="30">
        <v>41098</v>
      </c>
      <c r="BSL338" s="30">
        <v>41098</v>
      </c>
      <c r="BSM338" s="30">
        <v>41098</v>
      </c>
      <c r="BSS338" s="29">
        <v>0.48888888888888887</v>
      </c>
      <c r="BST338" s="29">
        <v>0.48888888888888887</v>
      </c>
      <c r="BSU338" s="29">
        <v>0.48888888888888887</v>
      </c>
      <c r="BSV338" s="29">
        <v>0.48888888888888887</v>
      </c>
      <c r="BSW338" s="29">
        <v>0.48888888888888887</v>
      </c>
      <c r="BTD338" t="s">
        <v>69</v>
      </c>
      <c r="BTE338" t="s">
        <v>2808</v>
      </c>
      <c r="BTF338" t="s">
        <v>69</v>
      </c>
      <c r="BTG338" t="s">
        <v>69</v>
      </c>
      <c r="BTI338" s="30">
        <v>41098</v>
      </c>
      <c r="BTM338" s="29">
        <v>0.625</v>
      </c>
      <c r="BTV338" t="s">
        <v>69</v>
      </c>
      <c r="BTW338" t="s">
        <v>69</v>
      </c>
      <c r="BTX338" t="s">
        <v>69</v>
      </c>
      <c r="BTY338" t="s">
        <v>69</v>
      </c>
      <c r="BTZ338" t="s">
        <v>69</v>
      </c>
      <c r="BUA338" t="s">
        <v>69</v>
      </c>
      <c r="BUB338" t="s">
        <v>69</v>
      </c>
      <c r="BUC338" t="s">
        <v>69</v>
      </c>
      <c r="BUD338" t="s">
        <v>69</v>
      </c>
      <c r="BUE338" t="s">
        <v>69</v>
      </c>
      <c r="BUF338" t="s">
        <v>69</v>
      </c>
      <c r="BUG338" t="s">
        <v>69</v>
      </c>
      <c r="BUH338" t="s">
        <v>69</v>
      </c>
      <c r="BUI338" t="s">
        <v>69</v>
      </c>
      <c r="BUJ338" t="s">
        <v>69</v>
      </c>
      <c r="BVW338" t="s">
        <v>7514</v>
      </c>
      <c r="BVX338" t="s">
        <v>7515</v>
      </c>
      <c r="BVZ338" t="s">
        <v>69</v>
      </c>
      <c r="BWA338" t="s">
        <v>69</v>
      </c>
      <c r="BWB338" t="s">
        <v>69</v>
      </c>
      <c r="BWC338" t="s">
        <v>69</v>
      </c>
      <c r="BWD338" t="s">
        <v>69</v>
      </c>
      <c r="BWE338" t="s">
        <v>69</v>
      </c>
      <c r="BWF338" t="s">
        <v>69</v>
      </c>
      <c r="BWG338" t="s">
        <v>69</v>
      </c>
      <c r="BWH338" t="s">
        <v>69</v>
      </c>
      <c r="BWO338" t="s">
        <v>7516</v>
      </c>
      <c r="BWP338" t="s">
        <v>7517</v>
      </c>
      <c r="BWX338" s="30">
        <v>41098</v>
      </c>
      <c r="BWY338" s="30">
        <v>41098</v>
      </c>
      <c r="BXG338" s="29">
        <v>0.5</v>
      </c>
      <c r="BXH338" s="29">
        <v>0.53819444444444442</v>
      </c>
      <c r="CGX338" t="s">
        <v>6597</v>
      </c>
      <c r="CGY338">
        <v>20</v>
      </c>
      <c r="CGZ338" t="s">
        <v>6598</v>
      </c>
      <c r="CHA338">
        <v>2516521</v>
      </c>
    </row>
    <row r="339" spans="1:9 1113:1984 2085:2237" x14ac:dyDescent="0.3">
      <c r="A339" t="s">
        <v>7518</v>
      </c>
      <c r="B339" t="s">
        <v>6696</v>
      </c>
      <c r="C339">
        <v>0</v>
      </c>
      <c r="E339" t="s">
        <v>6813</v>
      </c>
      <c r="F339" s="30">
        <v>41427</v>
      </c>
      <c r="G339" t="s">
        <v>6861</v>
      </c>
      <c r="H339" t="s">
        <v>6861</v>
      </c>
      <c r="I339" t="s">
        <v>5080</v>
      </c>
      <c r="APU339" t="s">
        <v>6593</v>
      </c>
      <c r="APV339" t="s">
        <v>6601</v>
      </c>
      <c r="APW339" t="s">
        <v>69</v>
      </c>
      <c r="APX339" t="s">
        <v>2808</v>
      </c>
      <c r="APY339" t="s">
        <v>69</v>
      </c>
      <c r="APZ339" t="s">
        <v>69</v>
      </c>
      <c r="AQA339" t="s">
        <v>69</v>
      </c>
      <c r="AQB339">
        <v>23</v>
      </c>
      <c r="AQC339" t="s">
        <v>236</v>
      </c>
      <c r="AQD339" t="s">
        <v>240</v>
      </c>
      <c r="AQE339" t="s">
        <v>247</v>
      </c>
      <c r="ATA339" t="s">
        <v>22</v>
      </c>
      <c r="ATC339" t="s">
        <v>22</v>
      </c>
      <c r="ATE339" t="s">
        <v>22</v>
      </c>
      <c r="ATG339" t="s">
        <v>6618</v>
      </c>
      <c r="ATH339" t="s">
        <v>69</v>
      </c>
      <c r="ATI339" t="s">
        <v>69</v>
      </c>
      <c r="ATJ339" t="s">
        <v>69</v>
      </c>
      <c r="ATK339" t="s">
        <v>69</v>
      </c>
      <c r="ATL339" t="s">
        <v>69</v>
      </c>
      <c r="ATM339" t="s">
        <v>2808</v>
      </c>
      <c r="AUG339" t="s">
        <v>6618</v>
      </c>
      <c r="AUH339" t="s">
        <v>69</v>
      </c>
      <c r="AUI339" t="s">
        <v>69</v>
      </c>
      <c r="AUJ339" t="s">
        <v>69</v>
      </c>
      <c r="AUK339" t="s">
        <v>69</v>
      </c>
      <c r="AUL339" t="s">
        <v>69</v>
      </c>
      <c r="AUM339" t="s">
        <v>69</v>
      </c>
      <c r="AUN339" t="s">
        <v>69</v>
      </c>
      <c r="AUO339" t="s">
        <v>69</v>
      </c>
      <c r="AUP339" t="s">
        <v>69</v>
      </c>
      <c r="AUQ339" t="s">
        <v>69</v>
      </c>
      <c r="AUS339" t="s">
        <v>2808</v>
      </c>
      <c r="AUT339" t="s">
        <v>6618</v>
      </c>
      <c r="AUU339" t="s">
        <v>69</v>
      </c>
      <c r="AUV339" t="s">
        <v>69</v>
      </c>
      <c r="AUW339" t="s">
        <v>69</v>
      </c>
      <c r="AUX339" t="s">
        <v>69</v>
      </c>
      <c r="AUY339" t="s">
        <v>69</v>
      </c>
      <c r="AUZ339" t="s">
        <v>69</v>
      </c>
      <c r="AVA339" t="s">
        <v>69</v>
      </c>
      <c r="AVC339" t="s">
        <v>2808</v>
      </c>
      <c r="AVE339" t="s">
        <v>275</v>
      </c>
      <c r="AVO339" t="s">
        <v>22</v>
      </c>
      <c r="AVQ339" t="s">
        <v>22</v>
      </c>
      <c r="BJZ339" t="s">
        <v>6711</v>
      </c>
      <c r="BKB339" t="s">
        <v>69</v>
      </c>
      <c r="BKC339" t="s">
        <v>69</v>
      </c>
      <c r="BKD339" t="s">
        <v>69</v>
      </c>
      <c r="BKE339" t="s">
        <v>69</v>
      </c>
      <c r="BKF339" t="s">
        <v>69</v>
      </c>
      <c r="BKG339" t="s">
        <v>69</v>
      </c>
      <c r="BKH339" t="s">
        <v>69</v>
      </c>
      <c r="BKI339" t="s">
        <v>69</v>
      </c>
      <c r="BLK339" t="s">
        <v>69</v>
      </c>
      <c r="BLL339" t="s">
        <v>69</v>
      </c>
      <c r="BLM339" t="s">
        <v>69</v>
      </c>
      <c r="BLN339" t="s">
        <v>69</v>
      </c>
      <c r="BLO339" t="s">
        <v>69</v>
      </c>
      <c r="BLP339" t="s">
        <v>69</v>
      </c>
      <c r="BLQ339" t="s">
        <v>69</v>
      </c>
      <c r="BLR339" t="s">
        <v>69</v>
      </c>
      <c r="BMU339" t="s">
        <v>69</v>
      </c>
      <c r="BMV339" t="s">
        <v>69</v>
      </c>
      <c r="BMW339" t="s">
        <v>69</v>
      </c>
      <c r="BMX339" t="s">
        <v>69</v>
      </c>
      <c r="BMY339" t="s">
        <v>69</v>
      </c>
      <c r="BMZ339" t="s">
        <v>69</v>
      </c>
      <c r="CGX339" t="s">
        <v>6597</v>
      </c>
      <c r="CGY339">
        <v>45</v>
      </c>
      <c r="CGZ339" t="s">
        <v>6598</v>
      </c>
      <c r="CHA339">
        <v>2516521</v>
      </c>
    </row>
    <row r="340" spans="1:9 1113:1984 2085:2237" x14ac:dyDescent="0.3">
      <c r="A340" t="s">
        <v>7519</v>
      </c>
      <c r="B340" t="s">
        <v>6588</v>
      </c>
      <c r="C340">
        <v>0</v>
      </c>
      <c r="E340" t="s">
        <v>6813</v>
      </c>
      <c r="F340" s="30">
        <v>41427</v>
      </c>
      <c r="G340" t="s">
        <v>7399</v>
      </c>
      <c r="H340" t="s">
        <v>6818</v>
      </c>
      <c r="I340" t="s">
        <v>5058</v>
      </c>
      <c r="APU340" t="s">
        <v>6593</v>
      </c>
      <c r="APV340" t="s">
        <v>6601</v>
      </c>
      <c r="APW340" t="s">
        <v>69</v>
      </c>
      <c r="APX340" t="s">
        <v>2808</v>
      </c>
      <c r="APY340" t="s">
        <v>69</v>
      </c>
      <c r="APZ340" t="s">
        <v>69</v>
      </c>
      <c r="AQA340" t="s">
        <v>69</v>
      </c>
      <c r="AQB340">
        <v>18</v>
      </c>
      <c r="AQC340" t="s">
        <v>22</v>
      </c>
      <c r="AQD340" t="s">
        <v>22</v>
      </c>
      <c r="AQE340" t="s">
        <v>22</v>
      </c>
      <c r="ATA340" t="s">
        <v>21</v>
      </c>
      <c r="ATB340" t="s">
        <v>7367</v>
      </c>
      <c r="ATC340" t="s">
        <v>22</v>
      </c>
      <c r="ATE340" t="s">
        <v>254</v>
      </c>
      <c r="ATF340">
        <v>39</v>
      </c>
      <c r="ATG340" t="s">
        <v>6618</v>
      </c>
      <c r="ATH340" t="s">
        <v>69</v>
      </c>
      <c r="ATI340" t="s">
        <v>69</v>
      </c>
      <c r="ATJ340" t="s">
        <v>69</v>
      </c>
      <c r="ATK340" t="s">
        <v>69</v>
      </c>
      <c r="ATL340" t="s">
        <v>69</v>
      </c>
      <c r="ATM340" t="s">
        <v>2808</v>
      </c>
      <c r="ATO340" t="s">
        <v>274</v>
      </c>
      <c r="ATQ340">
        <v>3</v>
      </c>
      <c r="ATR340" t="s">
        <v>69</v>
      </c>
      <c r="ATS340" t="s">
        <v>69</v>
      </c>
      <c r="ATT340" t="s">
        <v>2808</v>
      </c>
      <c r="ATU340" t="s">
        <v>69</v>
      </c>
      <c r="ATV340" t="s">
        <v>69</v>
      </c>
      <c r="ATX340" t="s">
        <v>69</v>
      </c>
      <c r="BHM340" t="s">
        <v>2808</v>
      </c>
      <c r="BHN340" t="s">
        <v>2808</v>
      </c>
      <c r="BHO340" t="s">
        <v>2808</v>
      </c>
      <c r="BHP340" t="s">
        <v>2808</v>
      </c>
      <c r="BHQ340" t="s">
        <v>2808</v>
      </c>
      <c r="BHR340" t="s">
        <v>69</v>
      </c>
      <c r="BHS340" t="s">
        <v>69</v>
      </c>
      <c r="BHT340" t="s">
        <v>69</v>
      </c>
      <c r="BHU340">
        <v>80</v>
      </c>
      <c r="BHV340">
        <v>80</v>
      </c>
      <c r="BHW340">
        <v>120</v>
      </c>
      <c r="BHX340">
        <v>20</v>
      </c>
      <c r="BHY340">
        <v>36</v>
      </c>
      <c r="BIC340" t="s">
        <v>7520</v>
      </c>
      <c r="BID340" t="s">
        <v>7520</v>
      </c>
      <c r="BIE340" t="s">
        <v>7520</v>
      </c>
      <c r="BIF340" t="s">
        <v>7520</v>
      </c>
      <c r="BIG340" t="s">
        <v>7520</v>
      </c>
      <c r="BIS340" t="s">
        <v>7521</v>
      </c>
      <c r="BIW340" t="s">
        <v>2808</v>
      </c>
      <c r="BIX340" t="s">
        <v>69</v>
      </c>
      <c r="BIY340" t="s">
        <v>69</v>
      </c>
      <c r="BIZ340" t="s">
        <v>69</v>
      </c>
      <c r="BJA340" t="s">
        <v>69</v>
      </c>
      <c r="BJB340" t="s">
        <v>69</v>
      </c>
      <c r="BJC340" t="s">
        <v>69</v>
      </c>
      <c r="BJD340">
        <v>20</v>
      </c>
      <c r="BJG340" t="s">
        <v>7522</v>
      </c>
      <c r="BJK340" t="s">
        <v>7520</v>
      </c>
      <c r="BJN340" t="s">
        <v>7520</v>
      </c>
      <c r="CGX340" t="s">
        <v>6597</v>
      </c>
      <c r="CGY340">
        <v>1</v>
      </c>
      <c r="CGZ340" t="s">
        <v>6598</v>
      </c>
      <c r="CHA340">
        <v>5471495</v>
      </c>
    </row>
    <row r="341" spans="1:9 1113:1984 2085:2237" x14ac:dyDescent="0.3">
      <c r="A341" t="s">
        <v>7523</v>
      </c>
      <c r="B341" t="s">
        <v>6588</v>
      </c>
      <c r="C341">
        <v>0</v>
      </c>
      <c r="E341" t="s">
        <v>6813</v>
      </c>
      <c r="F341" s="30">
        <v>41427</v>
      </c>
      <c r="G341" t="s">
        <v>7399</v>
      </c>
      <c r="H341" t="s">
        <v>6818</v>
      </c>
      <c r="I341" t="s">
        <v>5058</v>
      </c>
      <c r="APU341" t="s">
        <v>6593</v>
      </c>
      <c r="APV341" t="s">
        <v>6601</v>
      </c>
      <c r="APW341" t="s">
        <v>69</v>
      </c>
      <c r="APX341" t="s">
        <v>2808</v>
      </c>
      <c r="APY341" t="s">
        <v>69</v>
      </c>
      <c r="APZ341" t="s">
        <v>69</v>
      </c>
      <c r="AQA341" t="s">
        <v>69</v>
      </c>
      <c r="AQB341">
        <v>29</v>
      </c>
      <c r="AQC341" t="s">
        <v>22</v>
      </c>
      <c r="AQD341" t="s">
        <v>22</v>
      </c>
      <c r="AQE341" t="s">
        <v>22</v>
      </c>
      <c r="ATA341" t="s">
        <v>21</v>
      </c>
      <c r="ATB341" s="30">
        <v>41396</v>
      </c>
      <c r="ATC341" t="s">
        <v>22</v>
      </c>
      <c r="ATE341" t="s">
        <v>254</v>
      </c>
      <c r="ATF341">
        <v>34</v>
      </c>
      <c r="ATG341" t="s">
        <v>6618</v>
      </c>
      <c r="ATH341" t="s">
        <v>69</v>
      </c>
      <c r="ATI341" t="s">
        <v>69</v>
      </c>
      <c r="ATJ341" t="s">
        <v>69</v>
      </c>
      <c r="ATK341" t="s">
        <v>69</v>
      </c>
      <c r="ATL341" t="s">
        <v>69</v>
      </c>
      <c r="ATM341" t="s">
        <v>2808</v>
      </c>
      <c r="ATO341" t="s">
        <v>274</v>
      </c>
      <c r="ATQ341">
        <v>3</v>
      </c>
      <c r="ATR341" t="s">
        <v>69</v>
      </c>
      <c r="ATS341" t="s">
        <v>69</v>
      </c>
      <c r="ATT341" t="s">
        <v>2808</v>
      </c>
      <c r="ATU341" t="s">
        <v>69</v>
      </c>
      <c r="ATV341" t="s">
        <v>69</v>
      </c>
      <c r="ATX341" t="s">
        <v>69</v>
      </c>
      <c r="BHM341" t="s">
        <v>2808</v>
      </c>
      <c r="BHN341" t="s">
        <v>2808</v>
      </c>
      <c r="BHO341" t="s">
        <v>69</v>
      </c>
      <c r="BHP341" t="s">
        <v>69</v>
      </c>
      <c r="BHQ341" t="s">
        <v>69</v>
      </c>
      <c r="BHR341" t="s">
        <v>69</v>
      </c>
      <c r="BHS341" t="s">
        <v>69</v>
      </c>
      <c r="BHT341" t="s">
        <v>69</v>
      </c>
      <c r="BHU341">
        <v>68</v>
      </c>
      <c r="BHV341">
        <v>70</v>
      </c>
      <c r="BHW341">
        <v>90</v>
      </c>
      <c r="BHX341">
        <v>24</v>
      </c>
      <c r="BIC341" s="30">
        <v>41396</v>
      </c>
      <c r="BID341" s="30">
        <v>41396</v>
      </c>
      <c r="BIE341" s="30">
        <v>41396</v>
      </c>
      <c r="BIF341" s="30">
        <v>41396</v>
      </c>
      <c r="BIT341" t="s">
        <v>7524</v>
      </c>
      <c r="BIW341" t="s">
        <v>69</v>
      </c>
      <c r="BIX341" t="s">
        <v>69</v>
      </c>
      <c r="BIY341" t="s">
        <v>69</v>
      </c>
      <c r="BIZ341" t="s">
        <v>69</v>
      </c>
      <c r="BJA341" t="s">
        <v>2808</v>
      </c>
      <c r="BJB341" t="s">
        <v>69</v>
      </c>
      <c r="BJC341" t="s">
        <v>69</v>
      </c>
      <c r="BJH341" t="s">
        <v>7525</v>
      </c>
      <c r="BJO341" s="30">
        <v>41396</v>
      </c>
      <c r="CGX341" t="s">
        <v>6597</v>
      </c>
      <c r="CGY341">
        <v>2</v>
      </c>
      <c r="CGZ341" t="s">
        <v>6598</v>
      </c>
      <c r="CHA341">
        <v>5471495</v>
      </c>
    </row>
    <row r="342" spans="1:9 1113:1984 2085:2237" x14ac:dyDescent="0.3">
      <c r="A342" t="s">
        <v>7526</v>
      </c>
      <c r="B342" t="s">
        <v>6588</v>
      </c>
      <c r="C342">
        <v>0</v>
      </c>
      <c r="E342" t="s">
        <v>6813</v>
      </c>
      <c r="F342" s="30">
        <v>41427</v>
      </c>
      <c r="G342" t="s">
        <v>7399</v>
      </c>
      <c r="H342" t="s">
        <v>6818</v>
      </c>
      <c r="I342" t="s">
        <v>5058</v>
      </c>
      <c r="APU342" t="s">
        <v>6593</v>
      </c>
      <c r="APV342" t="s">
        <v>6601</v>
      </c>
      <c r="APW342" t="s">
        <v>69</v>
      </c>
      <c r="APX342" t="s">
        <v>2808</v>
      </c>
      <c r="APY342" t="s">
        <v>69</v>
      </c>
      <c r="APZ342" t="s">
        <v>69</v>
      </c>
      <c r="AQA342" t="s">
        <v>69</v>
      </c>
      <c r="AQB342">
        <v>16</v>
      </c>
      <c r="AQC342" t="s">
        <v>22</v>
      </c>
      <c r="AQD342" t="s">
        <v>22</v>
      </c>
      <c r="AQE342" t="s">
        <v>22</v>
      </c>
      <c r="ATA342" t="s">
        <v>21</v>
      </c>
      <c r="ATB342" t="s">
        <v>7527</v>
      </c>
      <c r="ATC342" t="s">
        <v>22</v>
      </c>
      <c r="ATE342" t="s">
        <v>254</v>
      </c>
      <c r="ATF342">
        <v>39</v>
      </c>
      <c r="ATG342" t="s">
        <v>6618</v>
      </c>
      <c r="ATH342" t="s">
        <v>69</v>
      </c>
      <c r="ATI342" t="s">
        <v>69</v>
      </c>
      <c r="ATJ342" t="s">
        <v>69</v>
      </c>
      <c r="ATK342" t="s">
        <v>69</v>
      </c>
      <c r="ATL342" t="s">
        <v>69</v>
      </c>
      <c r="ATM342" t="s">
        <v>2808</v>
      </c>
      <c r="ATO342" t="s">
        <v>274</v>
      </c>
      <c r="ATQ342">
        <v>3</v>
      </c>
      <c r="ATR342" t="s">
        <v>69</v>
      </c>
      <c r="ATS342" t="s">
        <v>69</v>
      </c>
      <c r="ATT342" t="s">
        <v>2808</v>
      </c>
      <c r="ATU342" t="s">
        <v>69</v>
      </c>
      <c r="ATV342" t="s">
        <v>69</v>
      </c>
      <c r="ATX342" t="s">
        <v>69</v>
      </c>
      <c r="BHM342" t="s">
        <v>2808</v>
      </c>
      <c r="BHN342" t="s">
        <v>69</v>
      </c>
      <c r="BHO342" t="s">
        <v>69</v>
      </c>
      <c r="BHP342" t="s">
        <v>69</v>
      </c>
      <c r="BHQ342" t="s">
        <v>69</v>
      </c>
      <c r="BHR342" t="s">
        <v>69</v>
      </c>
      <c r="BHS342" t="s">
        <v>69</v>
      </c>
      <c r="BHT342" t="s">
        <v>69</v>
      </c>
      <c r="BHU342">
        <v>88</v>
      </c>
      <c r="BHV342">
        <v>90</v>
      </c>
      <c r="BHW342">
        <v>110</v>
      </c>
      <c r="BHX342">
        <v>24</v>
      </c>
      <c r="BHY342">
        <v>36.700000000000003</v>
      </c>
      <c r="BIC342" t="s">
        <v>7527</v>
      </c>
      <c r="BID342" t="s">
        <v>7527</v>
      </c>
      <c r="BIE342" t="s">
        <v>7527</v>
      </c>
      <c r="BIF342" t="s">
        <v>7527</v>
      </c>
      <c r="BIG342" t="s">
        <v>7527</v>
      </c>
      <c r="BIW342" t="s">
        <v>69</v>
      </c>
      <c r="BIX342" t="s">
        <v>69</v>
      </c>
      <c r="BIY342" t="s">
        <v>69</v>
      </c>
      <c r="BIZ342" t="s">
        <v>69</v>
      </c>
      <c r="BJA342" t="s">
        <v>69</v>
      </c>
      <c r="BJB342" t="s">
        <v>69</v>
      </c>
      <c r="BJC342" t="s">
        <v>69</v>
      </c>
      <c r="CGX342" t="s">
        <v>6597</v>
      </c>
      <c r="CGY342">
        <v>3</v>
      </c>
      <c r="CGZ342" t="s">
        <v>6598</v>
      </c>
      <c r="CHA342">
        <v>5471495</v>
      </c>
    </row>
    <row r="343" spans="1:9 1113:1984 2085:2237" x14ac:dyDescent="0.3">
      <c r="A343" t="s">
        <v>7528</v>
      </c>
      <c r="B343" t="s">
        <v>6588</v>
      </c>
      <c r="C343">
        <v>0</v>
      </c>
      <c r="E343" t="s">
        <v>6813</v>
      </c>
      <c r="F343" s="30">
        <v>41427</v>
      </c>
      <c r="G343" t="s">
        <v>7399</v>
      </c>
      <c r="H343" t="s">
        <v>6818</v>
      </c>
      <c r="I343" t="s">
        <v>5058</v>
      </c>
      <c r="APU343" t="s">
        <v>6593</v>
      </c>
      <c r="APV343" t="s">
        <v>6601</v>
      </c>
      <c r="APW343" t="s">
        <v>69</v>
      </c>
      <c r="APX343" t="s">
        <v>2808</v>
      </c>
      <c r="APY343" t="s">
        <v>69</v>
      </c>
      <c r="APZ343" t="s">
        <v>69</v>
      </c>
      <c r="AQA343" t="s">
        <v>69</v>
      </c>
      <c r="AQB343">
        <v>22</v>
      </c>
      <c r="AQC343" t="s">
        <v>22</v>
      </c>
      <c r="AQD343" t="s">
        <v>22</v>
      </c>
      <c r="AQE343" t="s">
        <v>22</v>
      </c>
      <c r="ATA343" t="s">
        <v>21</v>
      </c>
      <c r="ATB343" t="s">
        <v>7529</v>
      </c>
      <c r="ATC343" t="s">
        <v>27</v>
      </c>
      <c r="ATD343" s="29">
        <v>0.5083333333333333</v>
      </c>
      <c r="ATE343" t="s">
        <v>254</v>
      </c>
      <c r="ATF343">
        <v>40</v>
      </c>
      <c r="ATG343" t="s">
        <v>6618</v>
      </c>
      <c r="ATH343" t="s">
        <v>69</v>
      </c>
      <c r="ATI343" t="s">
        <v>69</v>
      </c>
      <c r="ATJ343" t="s">
        <v>69</v>
      </c>
      <c r="ATK343" t="s">
        <v>69</v>
      </c>
      <c r="ATL343" t="s">
        <v>69</v>
      </c>
      <c r="ATM343" t="s">
        <v>2808</v>
      </c>
      <c r="ATO343" t="s">
        <v>275</v>
      </c>
      <c r="ATY343" t="s">
        <v>12</v>
      </c>
      <c r="ATZ343" t="s">
        <v>7529</v>
      </c>
      <c r="AUA343" t="s">
        <v>27</v>
      </c>
      <c r="AUB343" s="29">
        <v>0.74652777777777779</v>
      </c>
      <c r="BHM343" t="s">
        <v>69</v>
      </c>
      <c r="BHN343" t="s">
        <v>69</v>
      </c>
      <c r="BHO343" t="s">
        <v>69</v>
      </c>
      <c r="BHP343" t="s">
        <v>69</v>
      </c>
      <c r="BHQ343" t="s">
        <v>69</v>
      </c>
      <c r="BHR343" t="s">
        <v>69</v>
      </c>
      <c r="BHS343" t="s">
        <v>69</v>
      </c>
      <c r="BHT343" t="s">
        <v>69</v>
      </c>
      <c r="BHU343">
        <v>72</v>
      </c>
      <c r="BHV343">
        <v>70</v>
      </c>
      <c r="BHW343">
        <v>120</v>
      </c>
      <c r="BHX343">
        <v>24</v>
      </c>
      <c r="BHY343">
        <v>36</v>
      </c>
      <c r="BIC343" t="s">
        <v>7527</v>
      </c>
      <c r="BID343" t="s">
        <v>7527</v>
      </c>
      <c r="BIE343" t="s">
        <v>7527</v>
      </c>
      <c r="BIF343" t="s">
        <v>7527</v>
      </c>
      <c r="BIG343" t="s">
        <v>7527</v>
      </c>
      <c r="BIK343" s="29">
        <v>0.5083333333333333</v>
      </c>
      <c r="BIL343" s="29">
        <v>0.5083333333333333</v>
      </c>
      <c r="BIM343" s="29">
        <v>0.5083333333333333</v>
      </c>
      <c r="BIN343" s="29">
        <v>0.5083333333333333</v>
      </c>
      <c r="BIO343" s="29">
        <v>0.5083333333333333</v>
      </c>
      <c r="BIS343" t="s">
        <v>7530</v>
      </c>
      <c r="BIT343" t="s">
        <v>7531</v>
      </c>
      <c r="BIU343" t="s">
        <v>7126</v>
      </c>
      <c r="BIW343" t="s">
        <v>2808</v>
      </c>
      <c r="BIX343" t="s">
        <v>69</v>
      </c>
      <c r="BIY343" t="s">
        <v>69</v>
      </c>
      <c r="BIZ343" t="s">
        <v>69</v>
      </c>
      <c r="BJA343" t="s">
        <v>69</v>
      </c>
      <c r="BJB343" t="s">
        <v>69</v>
      </c>
      <c r="BJC343" t="s">
        <v>69</v>
      </c>
      <c r="BJD343">
        <v>20</v>
      </c>
      <c r="BJG343" t="s">
        <v>7532</v>
      </c>
      <c r="BJH343" t="s">
        <v>7345</v>
      </c>
      <c r="BJI343" t="s">
        <v>7345</v>
      </c>
      <c r="BJK343" t="s">
        <v>7529</v>
      </c>
      <c r="BJN343" t="s">
        <v>7529</v>
      </c>
      <c r="BJO343" t="s">
        <v>7529</v>
      </c>
      <c r="BJP343" t="s">
        <v>7529</v>
      </c>
      <c r="BJR343" s="29">
        <v>0.5083333333333333</v>
      </c>
      <c r="BJU343" s="29">
        <v>0.5083333333333333</v>
      </c>
      <c r="BJV343" s="29">
        <v>0.5083333333333333</v>
      </c>
      <c r="BJW343" s="29">
        <v>0.5083333333333333</v>
      </c>
      <c r="CGX343" t="s">
        <v>6597</v>
      </c>
      <c r="CGY343">
        <v>4</v>
      </c>
      <c r="CGZ343" t="s">
        <v>6598</v>
      </c>
      <c r="CHA343">
        <v>5471495</v>
      </c>
    </row>
    <row r="344" spans="1:9 1113:1984 2085:2237" x14ac:dyDescent="0.3">
      <c r="A344" t="s">
        <v>7533</v>
      </c>
      <c r="B344" t="s">
        <v>6588</v>
      </c>
      <c r="C344">
        <v>0</v>
      </c>
      <c r="E344" t="s">
        <v>6813</v>
      </c>
      <c r="F344" s="30">
        <v>41457</v>
      </c>
      <c r="G344" t="s">
        <v>7399</v>
      </c>
      <c r="H344" t="s">
        <v>6861</v>
      </c>
      <c r="I344" t="s">
        <v>5058</v>
      </c>
      <c r="APU344" t="s">
        <v>6593</v>
      </c>
      <c r="APV344" t="s">
        <v>6594</v>
      </c>
      <c r="APW344" t="s">
        <v>69</v>
      </c>
      <c r="APX344" t="s">
        <v>69</v>
      </c>
      <c r="APY344" t="s">
        <v>2808</v>
      </c>
      <c r="APZ344" t="s">
        <v>69</v>
      </c>
      <c r="AQA344" t="s">
        <v>69</v>
      </c>
      <c r="AQB344">
        <v>19</v>
      </c>
      <c r="AQC344" t="s">
        <v>22</v>
      </c>
      <c r="AQD344" t="s">
        <v>22</v>
      </c>
      <c r="AQE344" t="s">
        <v>22</v>
      </c>
      <c r="AVW344" t="s">
        <v>21</v>
      </c>
      <c r="AVX344" t="s">
        <v>7213</v>
      </c>
      <c r="AVY344" t="s">
        <v>27</v>
      </c>
      <c r="AVZ344" s="29">
        <v>0.84722222222222221</v>
      </c>
      <c r="AWA344" t="s">
        <v>254</v>
      </c>
      <c r="AWB344">
        <v>39</v>
      </c>
      <c r="AWC344" t="s">
        <v>6618</v>
      </c>
      <c r="AWD344" t="s">
        <v>69</v>
      </c>
      <c r="AWE344" t="s">
        <v>69</v>
      </c>
      <c r="AWF344" t="s">
        <v>69</v>
      </c>
      <c r="AWG344" t="s">
        <v>69</v>
      </c>
      <c r="AWH344" t="s">
        <v>69</v>
      </c>
      <c r="AWI344" t="s">
        <v>2808</v>
      </c>
      <c r="AWK344" t="s">
        <v>274</v>
      </c>
      <c r="AWM344">
        <v>1</v>
      </c>
      <c r="AWN344" t="s">
        <v>2808</v>
      </c>
      <c r="AWO344" t="s">
        <v>69</v>
      </c>
      <c r="AWP344" t="s">
        <v>69</v>
      </c>
      <c r="AWQ344" t="s">
        <v>69</v>
      </c>
      <c r="AWR344" t="s">
        <v>69</v>
      </c>
      <c r="AWS344" t="s">
        <v>69</v>
      </c>
      <c r="AWU344" t="s">
        <v>69</v>
      </c>
      <c r="BNV344" t="s">
        <v>69</v>
      </c>
      <c r="BNW344" t="s">
        <v>69</v>
      </c>
      <c r="BNX344" t="s">
        <v>69</v>
      </c>
      <c r="BNY344" t="s">
        <v>69</v>
      </c>
      <c r="BNZ344" t="s">
        <v>69</v>
      </c>
      <c r="BOA344" t="s">
        <v>69</v>
      </c>
      <c r="BOB344" t="s">
        <v>69</v>
      </c>
      <c r="BOC344" t="s">
        <v>69</v>
      </c>
      <c r="BOD344">
        <v>89</v>
      </c>
      <c r="BOE344">
        <v>90</v>
      </c>
      <c r="BOF344">
        <v>140</v>
      </c>
      <c r="BOG344">
        <v>22</v>
      </c>
      <c r="BOH344">
        <v>36</v>
      </c>
      <c r="BOL344" t="s">
        <v>7213</v>
      </c>
      <c r="BOM344" t="s">
        <v>7213</v>
      </c>
      <c r="BON344" t="s">
        <v>7213</v>
      </c>
      <c r="BOO344" t="s">
        <v>7213</v>
      </c>
      <c r="BOP344" t="s">
        <v>7213</v>
      </c>
      <c r="BOT344" s="29">
        <v>0.84722222222222221</v>
      </c>
      <c r="BOU344" s="29">
        <v>0.84722222222222221</v>
      </c>
      <c r="BOV344" s="29">
        <v>0.84722222222222221</v>
      </c>
      <c r="BOW344" s="29">
        <v>0.84722222222222221</v>
      </c>
      <c r="BOX344" s="29">
        <v>0.84722222222222221</v>
      </c>
      <c r="BPE344" t="s">
        <v>69</v>
      </c>
      <c r="BPF344" t="s">
        <v>69</v>
      </c>
      <c r="BPG344" t="s">
        <v>69</v>
      </c>
      <c r="BPH344" t="s">
        <v>69</v>
      </c>
      <c r="BPI344" t="s">
        <v>69</v>
      </c>
      <c r="BPJ344" t="s">
        <v>69</v>
      </c>
      <c r="BPK344" t="s">
        <v>69</v>
      </c>
      <c r="BPL344" t="s">
        <v>69</v>
      </c>
      <c r="BQG344" t="s">
        <v>69</v>
      </c>
      <c r="BQH344" t="s">
        <v>69</v>
      </c>
      <c r="BQI344" t="s">
        <v>69</v>
      </c>
      <c r="BQJ344" t="s">
        <v>69</v>
      </c>
      <c r="BQK344" t="s">
        <v>69</v>
      </c>
      <c r="BQL344" t="s">
        <v>69</v>
      </c>
      <c r="BQM344" t="s">
        <v>69</v>
      </c>
      <c r="CGX344" t="s">
        <v>6597</v>
      </c>
      <c r="CGY344">
        <v>5</v>
      </c>
      <c r="CGZ344" t="s">
        <v>6598</v>
      </c>
      <c r="CHA344">
        <v>5471495</v>
      </c>
    </row>
    <row r="345" spans="1:9 1113:1984 2085:2237" x14ac:dyDescent="0.3">
      <c r="A345" t="s">
        <v>7534</v>
      </c>
      <c r="B345" t="s">
        <v>6588</v>
      </c>
      <c r="C345">
        <v>0</v>
      </c>
      <c r="E345" t="s">
        <v>6813</v>
      </c>
      <c r="F345" s="30">
        <v>41457</v>
      </c>
      <c r="G345" t="s">
        <v>7399</v>
      </c>
      <c r="H345" t="s">
        <v>6861</v>
      </c>
      <c r="I345" t="s">
        <v>5058</v>
      </c>
      <c r="APU345" t="s">
        <v>6593</v>
      </c>
      <c r="APV345" t="s">
        <v>6629</v>
      </c>
      <c r="APW345" t="s">
        <v>2808</v>
      </c>
      <c r="APX345" t="s">
        <v>69</v>
      </c>
      <c r="APY345" t="s">
        <v>69</v>
      </c>
      <c r="APZ345" t="s">
        <v>69</v>
      </c>
      <c r="AQA345" t="s">
        <v>69</v>
      </c>
      <c r="AQB345">
        <v>-1</v>
      </c>
      <c r="AQC345" t="s">
        <v>22</v>
      </c>
      <c r="AQD345" t="s">
        <v>22</v>
      </c>
      <c r="AQE345" t="s">
        <v>22</v>
      </c>
      <c r="AQG345" t="s">
        <v>22</v>
      </c>
      <c r="AQI345" t="s">
        <v>22</v>
      </c>
      <c r="AQK345" t="s">
        <v>6595</v>
      </c>
      <c r="AQL345" t="s">
        <v>69</v>
      </c>
      <c r="AQM345" t="s">
        <v>69</v>
      </c>
      <c r="AQN345" t="s">
        <v>69</v>
      </c>
      <c r="AQO345" t="s">
        <v>69</v>
      </c>
      <c r="AQP345" t="s">
        <v>2808</v>
      </c>
      <c r="AQQ345" t="s">
        <v>69</v>
      </c>
      <c r="AQS345" t="s">
        <v>22</v>
      </c>
      <c r="BAF345" t="s">
        <v>69</v>
      </c>
      <c r="BAG345" t="s">
        <v>69</v>
      </c>
      <c r="BAH345" t="s">
        <v>69</v>
      </c>
      <c r="BAI345" t="s">
        <v>69</v>
      </c>
      <c r="BAJ345" t="s">
        <v>69</v>
      </c>
      <c r="BAK345" t="s">
        <v>69</v>
      </c>
      <c r="BAL345" t="s">
        <v>69</v>
      </c>
      <c r="BAM345" t="s">
        <v>69</v>
      </c>
      <c r="BBO345" t="s">
        <v>69</v>
      </c>
      <c r="BBP345" t="s">
        <v>69</v>
      </c>
      <c r="BBQ345" t="s">
        <v>69</v>
      </c>
      <c r="BBR345" t="s">
        <v>69</v>
      </c>
      <c r="BCK345" t="s">
        <v>69</v>
      </c>
      <c r="BCL345" t="s">
        <v>69</v>
      </c>
      <c r="BCM345" t="s">
        <v>69</v>
      </c>
      <c r="BCN345" t="s">
        <v>69</v>
      </c>
      <c r="BCO345" t="s">
        <v>69</v>
      </c>
      <c r="BCP345" t="s">
        <v>69</v>
      </c>
      <c r="BCQ345" t="s">
        <v>69</v>
      </c>
      <c r="BCR345" t="s">
        <v>69</v>
      </c>
      <c r="BCS345" t="s">
        <v>69</v>
      </c>
      <c r="BCT345" t="s">
        <v>69</v>
      </c>
      <c r="BCU345" t="s">
        <v>69</v>
      </c>
      <c r="CGX345" t="s">
        <v>6597</v>
      </c>
      <c r="CGY345">
        <v>6</v>
      </c>
      <c r="CGZ345" t="s">
        <v>6598</v>
      </c>
      <c r="CHA345">
        <v>5471495</v>
      </c>
    </row>
    <row r="346" spans="1:9 1113:1984 2085:2237" x14ac:dyDescent="0.3">
      <c r="A346" t="s">
        <v>7535</v>
      </c>
      <c r="B346" t="s">
        <v>6588</v>
      </c>
      <c r="C346">
        <v>0</v>
      </c>
      <c r="E346" t="s">
        <v>6813</v>
      </c>
      <c r="F346" s="30">
        <v>41457</v>
      </c>
      <c r="G346" t="s">
        <v>7399</v>
      </c>
      <c r="H346" t="s">
        <v>6861</v>
      </c>
      <c r="I346" t="s">
        <v>5058</v>
      </c>
      <c r="APU346" t="s">
        <v>6593</v>
      </c>
      <c r="APV346" t="s">
        <v>6601</v>
      </c>
      <c r="APW346" t="s">
        <v>69</v>
      </c>
      <c r="APX346" t="s">
        <v>2808</v>
      </c>
      <c r="APY346" t="s">
        <v>69</v>
      </c>
      <c r="APZ346" t="s">
        <v>69</v>
      </c>
      <c r="AQA346" t="s">
        <v>69</v>
      </c>
      <c r="AQB346">
        <v>25</v>
      </c>
      <c r="AQC346" t="s">
        <v>22</v>
      </c>
      <c r="AQD346" t="s">
        <v>22</v>
      </c>
      <c r="AQE346" t="s">
        <v>22</v>
      </c>
      <c r="ATA346" t="s">
        <v>21</v>
      </c>
      <c r="ATB346" t="s">
        <v>7536</v>
      </c>
      <c r="ATC346" t="s">
        <v>22</v>
      </c>
      <c r="ATE346" t="s">
        <v>22</v>
      </c>
      <c r="ATG346" t="s">
        <v>6618</v>
      </c>
      <c r="ATH346" t="s">
        <v>69</v>
      </c>
      <c r="ATI346" t="s">
        <v>69</v>
      </c>
      <c r="ATJ346" t="s">
        <v>69</v>
      </c>
      <c r="ATK346" t="s">
        <v>69</v>
      </c>
      <c r="ATL346" t="s">
        <v>69</v>
      </c>
      <c r="ATM346" t="s">
        <v>2808</v>
      </c>
      <c r="ATO346" t="s">
        <v>274</v>
      </c>
      <c r="ATQ346">
        <v>3</v>
      </c>
      <c r="ATR346" t="s">
        <v>69</v>
      </c>
      <c r="ATS346" t="s">
        <v>69</v>
      </c>
      <c r="ATT346" t="s">
        <v>2808</v>
      </c>
      <c r="ATU346" t="s">
        <v>69</v>
      </c>
      <c r="ATV346" t="s">
        <v>69</v>
      </c>
      <c r="ATX346" t="s">
        <v>69</v>
      </c>
      <c r="BHM346" t="s">
        <v>69</v>
      </c>
      <c r="BHN346" t="s">
        <v>69</v>
      </c>
      <c r="BHO346" t="s">
        <v>69</v>
      </c>
      <c r="BHP346" t="s">
        <v>69</v>
      </c>
      <c r="BHQ346" t="s">
        <v>69</v>
      </c>
      <c r="BHR346" t="s">
        <v>69</v>
      </c>
      <c r="BHS346" t="s">
        <v>69</v>
      </c>
      <c r="BHT346" t="s">
        <v>69</v>
      </c>
      <c r="BHU346">
        <v>78</v>
      </c>
      <c r="BHV346">
        <v>70</v>
      </c>
      <c r="BHW346">
        <v>110</v>
      </c>
      <c r="BHX346">
        <v>18</v>
      </c>
      <c r="BHY346">
        <v>36</v>
      </c>
      <c r="BIC346" t="s">
        <v>7536</v>
      </c>
      <c r="BID346" t="s">
        <v>7536</v>
      </c>
      <c r="BIE346" t="s">
        <v>7536</v>
      </c>
      <c r="BIF346" t="s">
        <v>7536</v>
      </c>
      <c r="BIG346" t="s">
        <v>7536</v>
      </c>
      <c r="BIW346" t="s">
        <v>69</v>
      </c>
      <c r="BIX346" t="s">
        <v>69</v>
      </c>
      <c r="BIY346" t="s">
        <v>69</v>
      </c>
      <c r="BIZ346" t="s">
        <v>69</v>
      </c>
      <c r="BJA346" t="s">
        <v>69</v>
      </c>
      <c r="BJB346" t="s">
        <v>69</v>
      </c>
      <c r="BJC346" t="s">
        <v>69</v>
      </c>
      <c r="CGX346" t="s">
        <v>6597</v>
      </c>
      <c r="CGY346">
        <v>7</v>
      </c>
      <c r="CGZ346" t="s">
        <v>6598</v>
      </c>
      <c r="CHA346">
        <v>5471495</v>
      </c>
    </row>
    <row r="347" spans="1:9 1113:1984 2085:2237" x14ac:dyDescent="0.3">
      <c r="A347" t="s">
        <v>7537</v>
      </c>
      <c r="B347" t="s">
        <v>6588</v>
      </c>
      <c r="C347">
        <v>0</v>
      </c>
      <c r="E347" t="s">
        <v>6813</v>
      </c>
      <c r="F347" s="30">
        <v>41457</v>
      </c>
      <c r="G347" t="s">
        <v>7399</v>
      </c>
      <c r="H347" t="s">
        <v>6861</v>
      </c>
      <c r="I347" t="s">
        <v>5058</v>
      </c>
      <c r="APU347" t="s">
        <v>6593</v>
      </c>
      <c r="APV347" t="s">
        <v>6601</v>
      </c>
      <c r="APW347" t="s">
        <v>69</v>
      </c>
      <c r="APX347" t="s">
        <v>2808</v>
      </c>
      <c r="APY347" t="s">
        <v>69</v>
      </c>
      <c r="APZ347" t="s">
        <v>69</v>
      </c>
      <c r="AQA347" t="s">
        <v>69</v>
      </c>
      <c r="AQB347">
        <v>32</v>
      </c>
      <c r="AQC347" t="s">
        <v>22</v>
      </c>
      <c r="AQD347" t="s">
        <v>22</v>
      </c>
      <c r="AQE347" t="s">
        <v>22</v>
      </c>
      <c r="ATA347" t="s">
        <v>21</v>
      </c>
      <c r="ATB347" t="s">
        <v>7538</v>
      </c>
      <c r="ATC347" t="s">
        <v>22</v>
      </c>
      <c r="ATE347" t="s">
        <v>254</v>
      </c>
      <c r="ATF347">
        <v>33</v>
      </c>
      <c r="ATG347" t="s">
        <v>6618</v>
      </c>
      <c r="ATH347" t="s">
        <v>69</v>
      </c>
      <c r="ATI347" t="s">
        <v>69</v>
      </c>
      <c r="ATJ347" t="s">
        <v>69</v>
      </c>
      <c r="ATK347" t="s">
        <v>69</v>
      </c>
      <c r="ATL347" t="s">
        <v>69</v>
      </c>
      <c r="ATM347" t="s">
        <v>2808</v>
      </c>
      <c r="ATO347" t="s">
        <v>274</v>
      </c>
      <c r="ATQ347">
        <v>3</v>
      </c>
      <c r="ATR347" t="s">
        <v>69</v>
      </c>
      <c r="ATS347" t="s">
        <v>69</v>
      </c>
      <c r="ATT347" t="s">
        <v>2808</v>
      </c>
      <c r="ATU347" t="s">
        <v>69</v>
      </c>
      <c r="ATV347" t="s">
        <v>69</v>
      </c>
      <c r="ATX347" t="s">
        <v>69</v>
      </c>
      <c r="BHM347" t="s">
        <v>69</v>
      </c>
      <c r="BHN347" t="s">
        <v>69</v>
      </c>
      <c r="BHO347" t="s">
        <v>69</v>
      </c>
      <c r="BHP347" t="s">
        <v>69</v>
      </c>
      <c r="BHQ347" t="s">
        <v>69</v>
      </c>
      <c r="BHR347" t="s">
        <v>69</v>
      </c>
      <c r="BHS347" t="s">
        <v>69</v>
      </c>
      <c r="BHT347" t="s">
        <v>69</v>
      </c>
      <c r="BHU347">
        <v>84</v>
      </c>
      <c r="BHV347">
        <v>70</v>
      </c>
      <c r="BHW347">
        <v>110</v>
      </c>
      <c r="BHX347">
        <v>26</v>
      </c>
      <c r="BHY347">
        <v>36</v>
      </c>
      <c r="BIC347" t="s">
        <v>7538</v>
      </c>
      <c r="BID347" t="s">
        <v>7538</v>
      </c>
      <c r="BIE347" t="s">
        <v>7538</v>
      </c>
      <c r="BIF347" t="s">
        <v>7538</v>
      </c>
      <c r="BIG347" t="s">
        <v>7538</v>
      </c>
      <c r="BIW347" t="s">
        <v>69</v>
      </c>
      <c r="BIX347" t="s">
        <v>69</v>
      </c>
      <c r="BIY347" t="s">
        <v>69</v>
      </c>
      <c r="BIZ347" t="s">
        <v>69</v>
      </c>
      <c r="BJA347" t="s">
        <v>69</v>
      </c>
      <c r="BJB347" t="s">
        <v>69</v>
      </c>
      <c r="BJC347" t="s">
        <v>69</v>
      </c>
      <c r="CGX347" t="s">
        <v>6597</v>
      </c>
      <c r="CGY347">
        <v>8</v>
      </c>
      <c r="CGZ347" t="s">
        <v>6598</v>
      </c>
      <c r="CHA347">
        <v>5471495</v>
      </c>
    </row>
    <row r="348" spans="1:9 1113:1984 2085:2237" x14ac:dyDescent="0.3">
      <c r="A348" t="s">
        <v>7539</v>
      </c>
      <c r="B348" t="s">
        <v>6588</v>
      </c>
      <c r="C348">
        <v>0</v>
      </c>
      <c r="E348" t="s">
        <v>6813</v>
      </c>
      <c r="F348" s="30">
        <v>41457</v>
      </c>
      <c r="G348" t="s">
        <v>7399</v>
      </c>
      <c r="H348" t="s">
        <v>6861</v>
      </c>
      <c r="I348" t="s">
        <v>5058</v>
      </c>
      <c r="APU348" t="s">
        <v>6593</v>
      </c>
      <c r="APV348" t="s">
        <v>6601</v>
      </c>
      <c r="APW348" t="s">
        <v>69</v>
      </c>
      <c r="APX348" t="s">
        <v>2808</v>
      </c>
      <c r="APY348" t="s">
        <v>69</v>
      </c>
      <c r="APZ348" t="s">
        <v>69</v>
      </c>
      <c r="AQA348" t="s">
        <v>69</v>
      </c>
      <c r="AQB348">
        <v>31</v>
      </c>
      <c r="AQC348" t="s">
        <v>22</v>
      </c>
      <c r="AQD348" t="s">
        <v>22</v>
      </c>
      <c r="AQE348" t="s">
        <v>22</v>
      </c>
      <c r="ATA348" t="s">
        <v>22</v>
      </c>
      <c r="ATC348" t="s">
        <v>22</v>
      </c>
      <c r="ATE348" t="s">
        <v>22</v>
      </c>
      <c r="ATG348" t="s">
        <v>6618</v>
      </c>
      <c r="ATH348" t="s">
        <v>69</v>
      </c>
      <c r="ATI348" t="s">
        <v>69</v>
      </c>
      <c r="ATJ348" t="s">
        <v>69</v>
      </c>
      <c r="ATK348" t="s">
        <v>69</v>
      </c>
      <c r="ATL348" t="s">
        <v>69</v>
      </c>
      <c r="ATM348" t="s">
        <v>2808</v>
      </c>
      <c r="ATO348" t="s">
        <v>274</v>
      </c>
      <c r="ATQ348">
        <v>3</v>
      </c>
      <c r="ATR348" t="s">
        <v>69</v>
      </c>
      <c r="ATS348" t="s">
        <v>69</v>
      </c>
      <c r="ATT348" t="s">
        <v>2808</v>
      </c>
      <c r="ATU348" t="s">
        <v>69</v>
      </c>
      <c r="ATV348" t="s">
        <v>69</v>
      </c>
      <c r="ATX348" t="s">
        <v>69</v>
      </c>
      <c r="BHM348" t="s">
        <v>69</v>
      </c>
      <c r="BHN348" t="s">
        <v>69</v>
      </c>
      <c r="BHO348" t="s">
        <v>69</v>
      </c>
      <c r="BHP348" t="s">
        <v>69</v>
      </c>
      <c r="BHQ348" t="s">
        <v>69</v>
      </c>
      <c r="BHR348" t="s">
        <v>69</v>
      </c>
      <c r="BHS348" t="s">
        <v>69</v>
      </c>
      <c r="BHT348" t="s">
        <v>69</v>
      </c>
      <c r="BIW348" t="s">
        <v>69</v>
      </c>
      <c r="BIX348" t="s">
        <v>69</v>
      </c>
      <c r="BIY348" t="s">
        <v>69</v>
      </c>
      <c r="BIZ348" t="s">
        <v>69</v>
      </c>
      <c r="BJA348" t="s">
        <v>69</v>
      </c>
      <c r="BJB348" t="s">
        <v>69</v>
      </c>
      <c r="BJC348" t="s">
        <v>69</v>
      </c>
      <c r="CGX348" t="s">
        <v>6597</v>
      </c>
      <c r="CGY348">
        <v>9</v>
      </c>
      <c r="CGZ348" t="s">
        <v>6598</v>
      </c>
      <c r="CHA348">
        <v>5471495</v>
      </c>
    </row>
    <row r="349" spans="1:9 1113:1984 2085:2237" x14ac:dyDescent="0.3">
      <c r="A349" t="s">
        <v>7540</v>
      </c>
      <c r="B349" t="s">
        <v>6588</v>
      </c>
      <c r="C349">
        <v>0</v>
      </c>
      <c r="E349" t="s">
        <v>6813</v>
      </c>
      <c r="F349" s="30">
        <v>41457</v>
      </c>
      <c r="G349" t="s">
        <v>7399</v>
      </c>
      <c r="H349" t="s">
        <v>6861</v>
      </c>
      <c r="I349" t="s">
        <v>5058</v>
      </c>
      <c r="APU349" t="s">
        <v>6593</v>
      </c>
      <c r="APV349" t="s">
        <v>6601</v>
      </c>
      <c r="APW349" t="s">
        <v>69</v>
      </c>
      <c r="APX349" t="s">
        <v>2808</v>
      </c>
      <c r="APY349" t="s">
        <v>69</v>
      </c>
      <c r="APZ349" t="s">
        <v>69</v>
      </c>
      <c r="AQA349" t="s">
        <v>69</v>
      </c>
      <c r="AQB349">
        <v>33</v>
      </c>
      <c r="AQC349" t="s">
        <v>22</v>
      </c>
      <c r="AQD349" t="s">
        <v>22</v>
      </c>
      <c r="AQE349" t="s">
        <v>246</v>
      </c>
      <c r="ATA349" t="s">
        <v>21</v>
      </c>
      <c r="ATB349" t="s">
        <v>6987</v>
      </c>
      <c r="ATC349" t="s">
        <v>22</v>
      </c>
      <c r="ATE349" t="s">
        <v>254</v>
      </c>
      <c r="ATF349">
        <v>11</v>
      </c>
      <c r="ATG349" t="s">
        <v>6618</v>
      </c>
      <c r="ATH349" t="s">
        <v>69</v>
      </c>
      <c r="ATI349" t="s">
        <v>69</v>
      </c>
      <c r="ATJ349" t="s">
        <v>69</v>
      </c>
      <c r="ATK349" t="s">
        <v>69</v>
      </c>
      <c r="ATL349" t="s">
        <v>69</v>
      </c>
      <c r="ATM349" t="s">
        <v>2808</v>
      </c>
      <c r="ATO349" t="s">
        <v>274</v>
      </c>
      <c r="ATQ349">
        <v>3</v>
      </c>
      <c r="ATR349" t="s">
        <v>69</v>
      </c>
      <c r="ATS349" t="s">
        <v>69</v>
      </c>
      <c r="ATT349" t="s">
        <v>2808</v>
      </c>
      <c r="ATU349" t="s">
        <v>69</v>
      </c>
      <c r="ATV349" t="s">
        <v>69</v>
      </c>
      <c r="ATX349" t="s">
        <v>69</v>
      </c>
      <c r="BHM349" t="s">
        <v>2808</v>
      </c>
      <c r="BHN349" t="s">
        <v>2808</v>
      </c>
      <c r="BHO349" t="s">
        <v>2808</v>
      </c>
      <c r="BHP349" t="s">
        <v>2808</v>
      </c>
      <c r="BHQ349" t="s">
        <v>69</v>
      </c>
      <c r="BHR349" t="s">
        <v>69</v>
      </c>
      <c r="BHS349" t="s">
        <v>69</v>
      </c>
      <c r="BHT349" t="s">
        <v>69</v>
      </c>
      <c r="BHU349">
        <v>72</v>
      </c>
      <c r="BHV349">
        <v>60</v>
      </c>
      <c r="BHW349">
        <v>110</v>
      </c>
      <c r="BHX349">
        <v>18</v>
      </c>
      <c r="BHY349">
        <v>36</v>
      </c>
      <c r="BIC349" t="s">
        <v>6987</v>
      </c>
      <c r="BID349" t="s">
        <v>6987</v>
      </c>
      <c r="BIE349" t="s">
        <v>6987</v>
      </c>
      <c r="BIF349" t="s">
        <v>6987</v>
      </c>
      <c r="BIG349" t="s">
        <v>6987</v>
      </c>
      <c r="BIW349" t="s">
        <v>69</v>
      </c>
      <c r="BIX349" t="s">
        <v>69</v>
      </c>
      <c r="BIY349" t="s">
        <v>69</v>
      </c>
      <c r="BIZ349" t="s">
        <v>69</v>
      </c>
      <c r="BJA349" t="s">
        <v>69</v>
      </c>
      <c r="BJB349" t="s">
        <v>69</v>
      </c>
      <c r="BJC349" t="s">
        <v>69</v>
      </c>
      <c r="CGX349" t="s">
        <v>6597</v>
      </c>
      <c r="CGY349">
        <v>10</v>
      </c>
      <c r="CGZ349" t="s">
        <v>6598</v>
      </c>
      <c r="CHA349">
        <v>5471495</v>
      </c>
    </row>
    <row r="350" spans="1:9 1113:1984 2085:2237" x14ac:dyDescent="0.3">
      <c r="A350" t="s">
        <v>7541</v>
      </c>
      <c r="B350" t="s">
        <v>6588</v>
      </c>
      <c r="C350">
        <v>0</v>
      </c>
      <c r="E350" t="s">
        <v>6813</v>
      </c>
      <c r="F350" s="30">
        <v>41457</v>
      </c>
      <c r="G350" t="s">
        <v>7399</v>
      </c>
      <c r="H350" t="s">
        <v>6861</v>
      </c>
      <c r="I350" t="s">
        <v>5058</v>
      </c>
      <c r="APU350" t="s">
        <v>6593</v>
      </c>
      <c r="APV350" t="s">
        <v>6601</v>
      </c>
      <c r="APW350" t="s">
        <v>69</v>
      </c>
      <c r="APX350" t="s">
        <v>2808</v>
      </c>
      <c r="APY350" t="s">
        <v>69</v>
      </c>
      <c r="APZ350" t="s">
        <v>69</v>
      </c>
      <c r="AQA350" t="s">
        <v>69</v>
      </c>
      <c r="AQB350">
        <v>22</v>
      </c>
      <c r="AQC350" t="s">
        <v>22</v>
      </c>
      <c r="AQD350" t="s">
        <v>22</v>
      </c>
      <c r="AQE350" t="s">
        <v>246</v>
      </c>
      <c r="ATA350" t="s">
        <v>21</v>
      </c>
      <c r="ATB350" t="s">
        <v>6672</v>
      </c>
      <c r="ATC350" t="s">
        <v>22</v>
      </c>
      <c r="ATE350" t="s">
        <v>254</v>
      </c>
      <c r="ATF350">
        <v>39</v>
      </c>
      <c r="ATG350" t="s">
        <v>6618</v>
      </c>
      <c r="ATH350" t="s">
        <v>69</v>
      </c>
      <c r="ATI350" t="s">
        <v>69</v>
      </c>
      <c r="ATJ350" t="s">
        <v>69</v>
      </c>
      <c r="ATK350" t="s">
        <v>69</v>
      </c>
      <c r="ATL350" t="s">
        <v>69</v>
      </c>
      <c r="ATM350" t="s">
        <v>2808</v>
      </c>
      <c r="ATO350" t="s">
        <v>274</v>
      </c>
      <c r="ATQ350">
        <v>3</v>
      </c>
      <c r="ATR350" t="s">
        <v>69</v>
      </c>
      <c r="ATS350" t="s">
        <v>69</v>
      </c>
      <c r="ATT350" t="s">
        <v>2808</v>
      </c>
      <c r="ATU350" t="s">
        <v>69</v>
      </c>
      <c r="ATV350" t="s">
        <v>69</v>
      </c>
      <c r="ATX350" t="s">
        <v>69</v>
      </c>
      <c r="BHM350" t="s">
        <v>69</v>
      </c>
      <c r="BHN350" t="s">
        <v>69</v>
      </c>
      <c r="BHO350" t="s">
        <v>69</v>
      </c>
      <c r="BHP350" t="s">
        <v>69</v>
      </c>
      <c r="BHQ350" t="s">
        <v>69</v>
      </c>
      <c r="BHR350" t="s">
        <v>69</v>
      </c>
      <c r="BHS350" t="s">
        <v>69</v>
      </c>
      <c r="BHT350" t="s">
        <v>69</v>
      </c>
      <c r="BHU350">
        <v>67</v>
      </c>
      <c r="BHV350">
        <v>70</v>
      </c>
      <c r="BHW350">
        <v>110</v>
      </c>
      <c r="BHX350">
        <v>23</v>
      </c>
      <c r="BHY350">
        <v>35</v>
      </c>
      <c r="BIC350" t="s">
        <v>6672</v>
      </c>
      <c r="BID350" t="s">
        <v>6672</v>
      </c>
      <c r="BIE350" t="s">
        <v>6672</v>
      </c>
      <c r="BIF350" t="s">
        <v>6672</v>
      </c>
      <c r="BIG350" t="s">
        <v>6672</v>
      </c>
      <c r="BIW350" t="s">
        <v>69</v>
      </c>
      <c r="BIX350" t="s">
        <v>69</v>
      </c>
      <c r="BIY350" t="s">
        <v>69</v>
      </c>
      <c r="BIZ350" t="s">
        <v>69</v>
      </c>
      <c r="BJA350" t="s">
        <v>69</v>
      </c>
      <c r="BJB350" t="s">
        <v>69</v>
      </c>
      <c r="BJC350" t="s">
        <v>69</v>
      </c>
      <c r="CGX350" t="s">
        <v>6597</v>
      </c>
      <c r="CGY350">
        <v>11</v>
      </c>
      <c r="CGZ350" t="s">
        <v>6598</v>
      </c>
      <c r="CHA350">
        <v>5471495</v>
      </c>
    </row>
    <row r="351" spans="1:9 1113:1984 2085:2237" x14ac:dyDescent="0.3">
      <c r="A351" t="s">
        <v>7542</v>
      </c>
      <c r="B351" t="s">
        <v>6588</v>
      </c>
      <c r="C351">
        <v>0</v>
      </c>
      <c r="E351" t="s">
        <v>6813</v>
      </c>
      <c r="F351" s="30">
        <v>41457</v>
      </c>
      <c r="G351" t="s">
        <v>7399</v>
      </c>
      <c r="H351" t="s">
        <v>6861</v>
      </c>
      <c r="I351" t="s">
        <v>5058</v>
      </c>
      <c r="APU351" t="s">
        <v>6593</v>
      </c>
      <c r="APV351" t="s">
        <v>6601</v>
      </c>
      <c r="APW351" t="s">
        <v>69</v>
      </c>
      <c r="APX351" t="s">
        <v>2808</v>
      </c>
      <c r="APY351" t="s">
        <v>69</v>
      </c>
      <c r="APZ351" t="s">
        <v>69</v>
      </c>
      <c r="AQA351" t="s">
        <v>69</v>
      </c>
      <c r="AQB351">
        <v>33</v>
      </c>
      <c r="AQC351" t="s">
        <v>22</v>
      </c>
      <c r="AQD351" t="s">
        <v>22</v>
      </c>
      <c r="AQE351" t="s">
        <v>247</v>
      </c>
      <c r="ATA351" t="s">
        <v>21</v>
      </c>
      <c r="ATB351" t="s">
        <v>7543</v>
      </c>
      <c r="ATC351" t="s">
        <v>22</v>
      </c>
      <c r="ATE351" t="s">
        <v>254</v>
      </c>
      <c r="ATF351">
        <v>35</v>
      </c>
      <c r="ATG351" t="s">
        <v>6618</v>
      </c>
      <c r="ATH351" t="s">
        <v>69</v>
      </c>
      <c r="ATI351" t="s">
        <v>69</v>
      </c>
      <c r="ATJ351" t="s">
        <v>69</v>
      </c>
      <c r="ATK351" t="s">
        <v>69</v>
      </c>
      <c r="ATL351" t="s">
        <v>69</v>
      </c>
      <c r="ATM351" t="s">
        <v>2808</v>
      </c>
      <c r="ATO351" t="s">
        <v>274</v>
      </c>
      <c r="ATQ351">
        <v>3</v>
      </c>
      <c r="ATR351" t="s">
        <v>69</v>
      </c>
      <c r="ATS351" t="s">
        <v>69</v>
      </c>
      <c r="ATT351" t="s">
        <v>2808</v>
      </c>
      <c r="ATU351" t="s">
        <v>69</v>
      </c>
      <c r="ATV351" t="s">
        <v>69</v>
      </c>
      <c r="ATX351" t="s">
        <v>69</v>
      </c>
      <c r="BHM351" t="s">
        <v>69</v>
      </c>
      <c r="BHN351" t="s">
        <v>69</v>
      </c>
      <c r="BHO351" t="s">
        <v>69</v>
      </c>
      <c r="BHP351" t="s">
        <v>69</v>
      </c>
      <c r="BHQ351" t="s">
        <v>69</v>
      </c>
      <c r="BHR351" t="s">
        <v>69</v>
      </c>
      <c r="BHS351" t="s">
        <v>69</v>
      </c>
      <c r="BHT351" t="s">
        <v>69</v>
      </c>
      <c r="BHU351">
        <v>75</v>
      </c>
      <c r="BHV351">
        <v>80</v>
      </c>
      <c r="BHW351">
        <v>120</v>
      </c>
      <c r="BHX351">
        <v>22</v>
      </c>
      <c r="BHY351">
        <v>0</v>
      </c>
      <c r="BIC351" t="s">
        <v>7543</v>
      </c>
      <c r="BID351" t="s">
        <v>7543</v>
      </c>
      <c r="BIE351" t="s">
        <v>7543</v>
      </c>
      <c r="BIF351" t="s">
        <v>7543</v>
      </c>
      <c r="BIG351" t="s">
        <v>7543</v>
      </c>
      <c r="BIW351" t="s">
        <v>69</v>
      </c>
      <c r="BIX351" t="s">
        <v>69</v>
      </c>
      <c r="BIY351" t="s">
        <v>69</v>
      </c>
      <c r="BIZ351" t="s">
        <v>69</v>
      </c>
      <c r="BJA351" t="s">
        <v>69</v>
      </c>
      <c r="BJB351" t="s">
        <v>69</v>
      </c>
      <c r="BJC351" t="s">
        <v>69</v>
      </c>
      <c r="CGX351" t="s">
        <v>6597</v>
      </c>
      <c r="CGY351">
        <v>12</v>
      </c>
      <c r="CGZ351" t="s">
        <v>6598</v>
      </c>
      <c r="CHA351">
        <v>5471495</v>
      </c>
    </row>
    <row r="352" spans="1:9 1113:1984 2085:2237" x14ac:dyDescent="0.3">
      <c r="A352" t="s">
        <v>7544</v>
      </c>
      <c r="B352" t="s">
        <v>6696</v>
      </c>
      <c r="C352">
        <v>0</v>
      </c>
      <c r="E352" t="s">
        <v>6813</v>
      </c>
      <c r="F352" s="30">
        <v>41337</v>
      </c>
      <c r="G352" t="s">
        <v>6591</v>
      </c>
      <c r="H352" t="s">
        <v>6854</v>
      </c>
      <c r="I352" t="s">
        <v>5079</v>
      </c>
      <c r="APU352" t="s">
        <v>6593</v>
      </c>
      <c r="APV352" t="s">
        <v>6953</v>
      </c>
      <c r="APW352" t="s">
        <v>69</v>
      </c>
      <c r="APX352" t="s">
        <v>69</v>
      </c>
      <c r="APY352" t="s">
        <v>69</v>
      </c>
      <c r="APZ352" t="s">
        <v>2808</v>
      </c>
      <c r="AQA352" t="s">
        <v>69</v>
      </c>
      <c r="AQB352">
        <v>18</v>
      </c>
      <c r="AQC352" t="s">
        <v>22</v>
      </c>
      <c r="AQD352" t="s">
        <v>22</v>
      </c>
      <c r="AQE352" t="s">
        <v>22</v>
      </c>
      <c r="AXZ352" t="s">
        <v>21</v>
      </c>
      <c r="AYA352" t="s">
        <v>7545</v>
      </c>
      <c r="AYB352" t="s">
        <v>27</v>
      </c>
      <c r="AYC352" s="29">
        <v>0.8125</v>
      </c>
      <c r="AYD352" t="s">
        <v>22</v>
      </c>
      <c r="AYF352" t="s">
        <v>6618</v>
      </c>
      <c r="AYG352" t="s">
        <v>69</v>
      </c>
      <c r="AYH352" t="s">
        <v>69</v>
      </c>
      <c r="AYI352" t="s">
        <v>69</v>
      </c>
      <c r="AYJ352" t="s">
        <v>69</v>
      </c>
      <c r="AYK352" t="s">
        <v>69</v>
      </c>
      <c r="AYL352" t="s">
        <v>2808</v>
      </c>
      <c r="AZG352" t="s">
        <v>269</v>
      </c>
      <c r="AZH352" t="s">
        <v>512</v>
      </c>
      <c r="AZJ352" t="s">
        <v>274</v>
      </c>
      <c r="AZL352">
        <v>1</v>
      </c>
      <c r="AZM352" t="s">
        <v>2808</v>
      </c>
      <c r="AZN352" t="s">
        <v>69</v>
      </c>
      <c r="AZO352" t="s">
        <v>69</v>
      </c>
      <c r="AZP352" t="s">
        <v>69</v>
      </c>
      <c r="AZQ352" t="s">
        <v>69</v>
      </c>
      <c r="AZR352" t="s">
        <v>69</v>
      </c>
      <c r="AZT352" t="s">
        <v>69</v>
      </c>
      <c r="CBE352" t="s">
        <v>2808</v>
      </c>
      <c r="CBF352" t="s">
        <v>2808</v>
      </c>
      <c r="CBG352" t="s">
        <v>2808</v>
      </c>
      <c r="CBH352" t="s">
        <v>2808</v>
      </c>
      <c r="CBI352" t="s">
        <v>2808</v>
      </c>
      <c r="CBJ352" t="s">
        <v>69</v>
      </c>
      <c r="CBK352" t="s">
        <v>69</v>
      </c>
      <c r="CBL352" t="s">
        <v>69</v>
      </c>
      <c r="CBM352" t="s">
        <v>69</v>
      </c>
      <c r="CBN352" t="s">
        <v>69</v>
      </c>
      <c r="CBO352">
        <v>80</v>
      </c>
      <c r="CBP352">
        <v>160</v>
      </c>
      <c r="CBQ352">
        <v>100</v>
      </c>
      <c r="CBR352">
        <v>18</v>
      </c>
      <c r="CBS352">
        <v>36.799999999999997</v>
      </c>
      <c r="CBW352" t="s">
        <v>7332</v>
      </c>
      <c r="CBX352" t="s">
        <v>7332</v>
      </c>
      <c r="CBY352" t="s">
        <v>7332</v>
      </c>
      <c r="CBZ352" t="s">
        <v>7332</v>
      </c>
      <c r="CCG352" s="29">
        <v>0.8125</v>
      </c>
      <c r="CCH352" s="29">
        <v>0.8125</v>
      </c>
      <c r="CCI352" s="29">
        <v>0.8125</v>
      </c>
      <c r="CCJ352" s="29">
        <v>0.8125</v>
      </c>
      <c r="CCR352" t="s">
        <v>2808</v>
      </c>
      <c r="CCS352" t="s">
        <v>2808</v>
      </c>
      <c r="CCT352" t="s">
        <v>69</v>
      </c>
      <c r="CCU352" t="s">
        <v>69</v>
      </c>
      <c r="CCV352" t="s">
        <v>7332</v>
      </c>
      <c r="CDJ352" t="s">
        <v>2808</v>
      </c>
      <c r="CDK352" t="s">
        <v>69</v>
      </c>
      <c r="CDL352" t="s">
        <v>69</v>
      </c>
      <c r="CDM352" t="s">
        <v>69</v>
      </c>
      <c r="CDN352" t="s">
        <v>69</v>
      </c>
      <c r="CDO352" t="s">
        <v>69</v>
      </c>
      <c r="CDP352" t="s">
        <v>69</v>
      </c>
      <c r="CDQ352" t="s">
        <v>69</v>
      </c>
      <c r="CDR352" t="s">
        <v>69</v>
      </c>
      <c r="CDS352" t="s">
        <v>69</v>
      </c>
      <c r="CDT352" t="s">
        <v>69</v>
      </c>
      <c r="CDU352" t="s">
        <v>69</v>
      </c>
      <c r="CDV352" t="s">
        <v>69</v>
      </c>
      <c r="CDW352" t="s">
        <v>69</v>
      </c>
      <c r="CDX352" t="s">
        <v>69</v>
      </c>
      <c r="CED352">
        <v>265.10000000000002</v>
      </c>
      <c r="CEO352" t="s">
        <v>7332</v>
      </c>
      <c r="CEZ352" s="29">
        <v>0.91666666666666663</v>
      </c>
      <c r="CFJ352" t="s">
        <v>7369</v>
      </c>
      <c r="CFK352" t="s">
        <v>7546</v>
      </c>
      <c r="CFM352" t="s">
        <v>7547</v>
      </c>
      <c r="CFN352" t="s">
        <v>2808</v>
      </c>
      <c r="CFO352" t="s">
        <v>69</v>
      </c>
      <c r="CFP352" t="s">
        <v>69</v>
      </c>
      <c r="CFQ352" t="s">
        <v>69</v>
      </c>
      <c r="CFR352" t="s">
        <v>69</v>
      </c>
      <c r="CFS352" t="s">
        <v>2808</v>
      </c>
      <c r="CFT352" t="s">
        <v>2808</v>
      </c>
      <c r="CFU352" t="s">
        <v>69</v>
      </c>
      <c r="CFV352" t="s">
        <v>2808</v>
      </c>
      <c r="CFW352">
        <v>10</v>
      </c>
      <c r="CGB352">
        <v>1</v>
      </c>
      <c r="CGC352" t="s">
        <v>7099</v>
      </c>
      <c r="CGD352" t="s">
        <v>7332</v>
      </c>
      <c r="CGE352" t="s">
        <v>7141</v>
      </c>
      <c r="CGF352" t="s">
        <v>7332</v>
      </c>
      <c r="CGK352" t="s">
        <v>7332</v>
      </c>
      <c r="CGL352" t="s">
        <v>7332</v>
      </c>
      <c r="CGO352" s="29">
        <v>0.91666666666666663</v>
      </c>
      <c r="CGT352" s="29">
        <v>0.91666666666666663</v>
      </c>
      <c r="CGU352" s="29">
        <v>0.91666666666666663</v>
      </c>
      <c r="CGW352" s="29">
        <v>0.91666666666666663</v>
      </c>
      <c r="CGX352" t="s">
        <v>6597</v>
      </c>
      <c r="CGY352">
        <v>1</v>
      </c>
      <c r="CGZ352" t="s">
        <v>6598</v>
      </c>
      <c r="CHA352">
        <v>8881308</v>
      </c>
    </row>
    <row r="353" spans="1:9 1113:1970 2085:2237" x14ac:dyDescent="0.3">
      <c r="A353" t="s">
        <v>7548</v>
      </c>
      <c r="B353" t="s">
        <v>6696</v>
      </c>
      <c r="C353">
        <v>0</v>
      </c>
      <c r="E353" t="s">
        <v>6813</v>
      </c>
      <c r="F353" s="30">
        <v>41337</v>
      </c>
      <c r="G353" t="s">
        <v>6591</v>
      </c>
      <c r="H353" t="s">
        <v>6854</v>
      </c>
      <c r="I353" t="s">
        <v>5079</v>
      </c>
      <c r="APU353" t="s">
        <v>6593</v>
      </c>
      <c r="APV353" t="s">
        <v>6953</v>
      </c>
      <c r="APW353" t="s">
        <v>69</v>
      </c>
      <c r="APX353" t="s">
        <v>69</v>
      </c>
      <c r="APY353" t="s">
        <v>69</v>
      </c>
      <c r="APZ353" t="s">
        <v>2808</v>
      </c>
      <c r="AQA353" t="s">
        <v>69</v>
      </c>
      <c r="AQB353">
        <v>20</v>
      </c>
      <c r="AQC353" t="s">
        <v>22</v>
      </c>
      <c r="AQD353" t="s">
        <v>22</v>
      </c>
      <c r="AQE353" t="s">
        <v>22</v>
      </c>
      <c r="AXZ353" t="s">
        <v>21</v>
      </c>
      <c r="AYA353" s="30">
        <v>40794</v>
      </c>
      <c r="AYB353" t="s">
        <v>27</v>
      </c>
      <c r="AYC353" s="29">
        <v>0.89583333333333337</v>
      </c>
      <c r="AYD353" t="s">
        <v>22</v>
      </c>
      <c r="AYF353" t="s">
        <v>6618</v>
      </c>
      <c r="AYG353" t="s">
        <v>69</v>
      </c>
      <c r="AYH353" t="s">
        <v>69</v>
      </c>
      <c r="AYI353" t="s">
        <v>69</v>
      </c>
      <c r="AYJ353" t="s">
        <v>69</v>
      </c>
      <c r="AYK353" t="s">
        <v>69</v>
      </c>
      <c r="AYL353" t="s">
        <v>2808</v>
      </c>
      <c r="AZH353" t="s">
        <v>349</v>
      </c>
      <c r="AZJ353" t="s">
        <v>22</v>
      </c>
      <c r="CBE353" t="s">
        <v>69</v>
      </c>
      <c r="CBF353" t="s">
        <v>69</v>
      </c>
      <c r="CBG353" t="s">
        <v>69</v>
      </c>
      <c r="CBH353" t="s">
        <v>69</v>
      </c>
      <c r="CBI353" t="s">
        <v>69</v>
      </c>
      <c r="CBJ353" t="s">
        <v>69</v>
      </c>
      <c r="CBK353" t="s">
        <v>69</v>
      </c>
      <c r="CBL353" t="s">
        <v>69</v>
      </c>
      <c r="CBM353" t="s">
        <v>69</v>
      </c>
      <c r="CBN353" t="s">
        <v>69</v>
      </c>
      <c r="CBP353">
        <v>137</v>
      </c>
      <c r="CBQ353">
        <v>90</v>
      </c>
      <c r="CBX353" s="30">
        <v>40794</v>
      </c>
      <c r="CBY353" s="30">
        <v>40794</v>
      </c>
      <c r="CCH353" s="29">
        <v>0.9375</v>
      </c>
      <c r="CCI353" s="29">
        <v>0.9375</v>
      </c>
      <c r="CCR353" t="s">
        <v>69</v>
      </c>
      <c r="CCS353" t="s">
        <v>69</v>
      </c>
      <c r="CCT353" t="s">
        <v>69</v>
      </c>
      <c r="CCU353" t="s">
        <v>69</v>
      </c>
      <c r="CDJ353" t="s">
        <v>69</v>
      </c>
      <c r="CDK353" t="s">
        <v>69</v>
      </c>
      <c r="CDL353" t="s">
        <v>69</v>
      </c>
      <c r="CDM353" t="s">
        <v>69</v>
      </c>
      <c r="CDN353" t="s">
        <v>69</v>
      </c>
      <c r="CDO353" t="s">
        <v>69</v>
      </c>
      <c r="CDP353" t="s">
        <v>69</v>
      </c>
      <c r="CDQ353" t="s">
        <v>69</v>
      </c>
      <c r="CDR353" t="s">
        <v>69</v>
      </c>
      <c r="CDS353" t="s">
        <v>69</v>
      </c>
      <c r="CDT353" t="s">
        <v>69</v>
      </c>
      <c r="CDU353" t="s">
        <v>69</v>
      </c>
      <c r="CDV353" t="s">
        <v>69</v>
      </c>
      <c r="CDW353" t="s">
        <v>69</v>
      </c>
      <c r="CDX353" t="s">
        <v>69</v>
      </c>
      <c r="CFN353" t="s">
        <v>69</v>
      </c>
      <c r="CFO353" t="s">
        <v>69</v>
      </c>
      <c r="CFP353" t="s">
        <v>69</v>
      </c>
      <c r="CFQ353" t="s">
        <v>69</v>
      </c>
      <c r="CFR353" t="s">
        <v>69</v>
      </c>
      <c r="CFS353" t="s">
        <v>69</v>
      </c>
      <c r="CFT353" t="s">
        <v>69</v>
      </c>
      <c r="CFU353" t="s">
        <v>69</v>
      </c>
      <c r="CFV353" t="s">
        <v>69</v>
      </c>
      <c r="CGX353" t="s">
        <v>6597</v>
      </c>
      <c r="CGY353">
        <v>2</v>
      </c>
      <c r="CGZ353" t="s">
        <v>6598</v>
      </c>
      <c r="CHA353">
        <v>8881308</v>
      </c>
    </row>
    <row r="354" spans="1:9 1113:1970 2085:2237" x14ac:dyDescent="0.3">
      <c r="A354" t="s">
        <v>7549</v>
      </c>
      <c r="B354" t="s">
        <v>6696</v>
      </c>
      <c r="C354">
        <v>0</v>
      </c>
      <c r="E354" t="s">
        <v>6813</v>
      </c>
      <c r="F354" s="30">
        <v>41337</v>
      </c>
      <c r="G354" t="s">
        <v>6591</v>
      </c>
      <c r="H354" t="s">
        <v>7266</v>
      </c>
      <c r="I354" t="s">
        <v>5079</v>
      </c>
      <c r="APU354" t="s">
        <v>6593</v>
      </c>
      <c r="APV354" t="s">
        <v>6601</v>
      </c>
      <c r="APW354" t="s">
        <v>69</v>
      </c>
      <c r="APX354" t="s">
        <v>2808</v>
      </c>
      <c r="APY354" t="s">
        <v>69</v>
      </c>
      <c r="APZ354" t="s">
        <v>69</v>
      </c>
      <c r="AQA354" t="s">
        <v>69</v>
      </c>
      <c r="AQB354">
        <v>24</v>
      </c>
      <c r="AQC354" t="s">
        <v>22</v>
      </c>
      <c r="AQD354" t="s">
        <v>22</v>
      </c>
      <c r="AQE354" t="s">
        <v>22</v>
      </c>
      <c r="ATA354" t="s">
        <v>21</v>
      </c>
      <c r="ATB354" s="30">
        <v>40825</v>
      </c>
      <c r="ATC354" t="s">
        <v>27</v>
      </c>
      <c r="ATD354" s="29">
        <v>0.47916666666666669</v>
      </c>
      <c r="ATE354" t="s">
        <v>22</v>
      </c>
      <c r="ATG354" t="s">
        <v>6618</v>
      </c>
      <c r="ATH354" t="s">
        <v>69</v>
      </c>
      <c r="ATI354" t="s">
        <v>69</v>
      </c>
      <c r="ATJ354" t="s">
        <v>69</v>
      </c>
      <c r="ATK354" t="s">
        <v>69</v>
      </c>
      <c r="ATL354" t="s">
        <v>69</v>
      </c>
      <c r="ATM354" t="s">
        <v>2808</v>
      </c>
      <c r="AUG354">
        <v>2</v>
      </c>
      <c r="AUH354" t="s">
        <v>69</v>
      </c>
      <c r="AUI354" t="s">
        <v>2808</v>
      </c>
      <c r="AUJ354" t="s">
        <v>69</v>
      </c>
      <c r="AUK354" t="s">
        <v>69</v>
      </c>
      <c r="AUL354" t="s">
        <v>69</v>
      </c>
      <c r="AUM354" t="s">
        <v>69</v>
      </c>
      <c r="AUN354" t="s">
        <v>69</v>
      </c>
      <c r="AUO354" t="s">
        <v>69</v>
      </c>
      <c r="AUP354" t="s">
        <v>69</v>
      </c>
      <c r="AUQ354" t="s">
        <v>69</v>
      </c>
      <c r="AUS354" t="s">
        <v>69</v>
      </c>
      <c r="AUT354">
        <v>995</v>
      </c>
      <c r="AUU354" t="s">
        <v>69</v>
      </c>
      <c r="AUV354" t="s">
        <v>69</v>
      </c>
      <c r="AUW354" t="s">
        <v>69</v>
      </c>
      <c r="AUX354" t="s">
        <v>69</v>
      </c>
      <c r="AUY354" t="s">
        <v>69</v>
      </c>
      <c r="AUZ354" t="s">
        <v>69</v>
      </c>
      <c r="AVA354" t="s">
        <v>2808</v>
      </c>
      <c r="AVB354" t="s">
        <v>7550</v>
      </c>
      <c r="AVC354" t="s">
        <v>69</v>
      </c>
      <c r="AVD354" t="s">
        <v>269</v>
      </c>
      <c r="AVE354" t="s">
        <v>275</v>
      </c>
      <c r="AVO354" t="s">
        <v>12</v>
      </c>
      <c r="AVP354" s="30">
        <v>40856</v>
      </c>
      <c r="AVQ354" t="s">
        <v>27</v>
      </c>
      <c r="AVR354" s="29">
        <v>0.47916666666666669</v>
      </c>
      <c r="BJZ354" t="s">
        <v>6755</v>
      </c>
      <c r="BKB354" t="s">
        <v>2808</v>
      </c>
      <c r="BKC354" t="s">
        <v>2808</v>
      </c>
      <c r="BKD354" t="s">
        <v>69</v>
      </c>
      <c r="BKE354" t="s">
        <v>69</v>
      </c>
      <c r="BKF354" t="s">
        <v>69</v>
      </c>
      <c r="BKG354" t="s">
        <v>69</v>
      </c>
      <c r="BKH354" t="s">
        <v>69</v>
      </c>
      <c r="BKI354" t="s">
        <v>69</v>
      </c>
      <c r="BKJ354">
        <v>76</v>
      </c>
      <c r="BKK354">
        <v>90</v>
      </c>
      <c r="BKL354">
        <v>60</v>
      </c>
      <c r="BKM354">
        <v>20</v>
      </c>
      <c r="BKN354" t="s">
        <v>7551</v>
      </c>
      <c r="BKR354" s="30">
        <v>40856</v>
      </c>
      <c r="BKS354" s="30">
        <v>40856</v>
      </c>
      <c r="BKT354" s="30">
        <v>40856</v>
      </c>
      <c r="BKU354" s="30">
        <v>40856</v>
      </c>
      <c r="BKV354" s="30">
        <v>40856</v>
      </c>
      <c r="BKZ354" s="29">
        <v>0.33333333333333331</v>
      </c>
      <c r="BLA354" s="29">
        <v>0.33333333333333331</v>
      </c>
      <c r="BLB354" s="29">
        <v>0.33333333333333331</v>
      </c>
      <c r="BLC354" s="29">
        <v>0.33333333333333331</v>
      </c>
      <c r="BLD354" s="29">
        <v>0.33333333333333331</v>
      </c>
      <c r="BLH354" t="s">
        <v>7552</v>
      </c>
      <c r="BLI354" t="s">
        <v>6887</v>
      </c>
      <c r="BLJ354" t="s">
        <v>7553</v>
      </c>
      <c r="BLK354" t="s">
        <v>2808</v>
      </c>
      <c r="BLL354" t="s">
        <v>2808</v>
      </c>
      <c r="BLM354" t="s">
        <v>2808</v>
      </c>
      <c r="BLN354" t="s">
        <v>2808</v>
      </c>
      <c r="BLO354" t="s">
        <v>2808</v>
      </c>
      <c r="BLP354" t="s">
        <v>2808</v>
      </c>
      <c r="BLQ354" t="s">
        <v>2808</v>
      </c>
      <c r="BLR354" t="s">
        <v>2808</v>
      </c>
      <c r="BLS354">
        <v>12.7</v>
      </c>
      <c r="BLT354">
        <v>26.4</v>
      </c>
      <c r="BLU354">
        <v>335.5</v>
      </c>
      <c r="BLV354">
        <v>13.68</v>
      </c>
      <c r="BLW354">
        <v>43.55</v>
      </c>
      <c r="BLX354">
        <v>9.19</v>
      </c>
      <c r="BLY354">
        <v>4.46</v>
      </c>
      <c r="BLZ354">
        <v>5.98</v>
      </c>
      <c r="BMA354" s="30">
        <v>40795</v>
      </c>
      <c r="BMB354" s="30">
        <v>40795</v>
      </c>
      <c r="BMC354" s="30">
        <v>40795</v>
      </c>
      <c r="BMD354" s="30">
        <v>40795</v>
      </c>
      <c r="BME354" s="30">
        <v>40795</v>
      </c>
      <c r="BMF354" s="30">
        <v>40795</v>
      </c>
      <c r="BMG354" s="30">
        <v>40795</v>
      </c>
      <c r="BMH354" s="30">
        <v>40795</v>
      </c>
      <c r="BMI354" s="29">
        <v>0.8041666666666667</v>
      </c>
      <c r="BMJ354" s="29">
        <v>0.8041666666666667</v>
      </c>
      <c r="BMK354" s="29">
        <v>0.8041666666666667</v>
      </c>
      <c r="BML354" s="29">
        <v>0.8041666666666667</v>
      </c>
      <c r="BMM354" s="29">
        <v>0.8041666666666667</v>
      </c>
      <c r="BMN354" s="29">
        <v>0.8041666666666667</v>
      </c>
      <c r="BMO354" s="29">
        <v>0.8041666666666667</v>
      </c>
      <c r="BMP354" s="29">
        <v>0.8041666666666667</v>
      </c>
      <c r="BMR354" t="s">
        <v>7369</v>
      </c>
      <c r="BMS354" t="s">
        <v>6806</v>
      </c>
      <c r="BMU354" t="s">
        <v>2808</v>
      </c>
      <c r="BMV354" t="s">
        <v>69</v>
      </c>
      <c r="BMW354" t="s">
        <v>69</v>
      </c>
      <c r="BMX354" t="s">
        <v>2808</v>
      </c>
      <c r="BMY354" t="s">
        <v>69</v>
      </c>
      <c r="BMZ354" t="s">
        <v>69</v>
      </c>
      <c r="BNA354">
        <v>20</v>
      </c>
      <c r="BND354">
        <v>1</v>
      </c>
      <c r="BNE354">
        <v>30</v>
      </c>
      <c r="BNG354" s="30">
        <v>40825</v>
      </c>
      <c r="BNJ354" s="30">
        <v>40825</v>
      </c>
      <c r="BNK354" s="30">
        <v>40825</v>
      </c>
      <c r="BNM354" s="29">
        <v>0.57916666666666672</v>
      </c>
      <c r="BNP354" s="29">
        <v>0.57916666666666672</v>
      </c>
      <c r="BNQ354" s="29">
        <v>0.57916666666666672</v>
      </c>
      <c r="CGX354" t="s">
        <v>6597</v>
      </c>
      <c r="CGY354">
        <v>3</v>
      </c>
      <c r="CGZ354" t="s">
        <v>6598</v>
      </c>
      <c r="CHA354">
        <v>8881308</v>
      </c>
    </row>
    <row r="355" spans="1:9 1113:1970 2085:2237" x14ac:dyDescent="0.3">
      <c r="A355" t="s">
        <v>7554</v>
      </c>
      <c r="B355" t="s">
        <v>6696</v>
      </c>
      <c r="C355">
        <v>0</v>
      </c>
      <c r="E355" t="s">
        <v>6813</v>
      </c>
      <c r="F355" s="30">
        <v>41337</v>
      </c>
      <c r="G355" t="s">
        <v>6591</v>
      </c>
      <c r="H355" t="s">
        <v>7266</v>
      </c>
      <c r="I355" t="s">
        <v>5079</v>
      </c>
      <c r="APU355" t="s">
        <v>6593</v>
      </c>
      <c r="APV355" t="s">
        <v>6629</v>
      </c>
      <c r="APW355" t="s">
        <v>2808</v>
      </c>
      <c r="APX355" t="s">
        <v>69</v>
      </c>
      <c r="APY355" t="s">
        <v>69</v>
      </c>
      <c r="APZ355" t="s">
        <v>69</v>
      </c>
      <c r="AQA355" t="s">
        <v>69</v>
      </c>
      <c r="AQB355">
        <v>25</v>
      </c>
      <c r="AQC355" t="s">
        <v>22</v>
      </c>
      <c r="AQD355" t="s">
        <v>22</v>
      </c>
      <c r="AQE355" t="s">
        <v>22</v>
      </c>
      <c r="AQG355" t="s">
        <v>21</v>
      </c>
      <c r="AQH355" t="s">
        <v>6922</v>
      </c>
      <c r="AQI355" t="s">
        <v>27</v>
      </c>
      <c r="AQJ355" s="29">
        <v>0.78125</v>
      </c>
      <c r="AQK355" t="s">
        <v>6595</v>
      </c>
      <c r="AQL355" t="s">
        <v>69</v>
      </c>
      <c r="AQM355" t="s">
        <v>69</v>
      </c>
      <c r="AQN355" t="s">
        <v>69</v>
      </c>
      <c r="AQO355" t="s">
        <v>69</v>
      </c>
      <c r="AQP355" t="s">
        <v>2808</v>
      </c>
      <c r="AQQ355" t="s">
        <v>69</v>
      </c>
      <c r="ARK355">
        <v>9</v>
      </c>
      <c r="ARL355" t="s">
        <v>69</v>
      </c>
      <c r="ARM355" t="s">
        <v>69</v>
      </c>
      <c r="ARN355" t="s">
        <v>69</v>
      </c>
      <c r="ARO355" t="s">
        <v>69</v>
      </c>
      <c r="ARP355" t="s">
        <v>69</v>
      </c>
      <c r="ARQ355" t="s">
        <v>69</v>
      </c>
      <c r="ARR355" t="s">
        <v>69</v>
      </c>
      <c r="ARS355" t="s">
        <v>2808</v>
      </c>
      <c r="ART355" t="s">
        <v>69</v>
      </c>
      <c r="ARV355" t="s">
        <v>69</v>
      </c>
      <c r="ARW355">
        <v>7</v>
      </c>
      <c r="ARX355" t="s">
        <v>69</v>
      </c>
      <c r="ARY355" t="s">
        <v>69</v>
      </c>
      <c r="ARZ355" t="s">
        <v>69</v>
      </c>
      <c r="ASA355" t="s">
        <v>69</v>
      </c>
      <c r="ASB355" t="s">
        <v>69</v>
      </c>
      <c r="ASC355" t="s">
        <v>69</v>
      </c>
      <c r="ASD355" t="s">
        <v>2808</v>
      </c>
      <c r="ASE355" t="s">
        <v>69</v>
      </c>
      <c r="ASG355" t="s">
        <v>69</v>
      </c>
      <c r="ASI355" t="s">
        <v>275</v>
      </c>
      <c r="ASS355" t="s">
        <v>12</v>
      </c>
      <c r="AST355" s="30">
        <v>40552</v>
      </c>
      <c r="ASU355" t="s">
        <v>22</v>
      </c>
      <c r="BEF355" t="s">
        <v>2808</v>
      </c>
      <c r="BEG355" t="s">
        <v>2808</v>
      </c>
      <c r="BEH355" t="s">
        <v>69</v>
      </c>
      <c r="BEI355" t="s">
        <v>69</v>
      </c>
      <c r="BEJ355" t="s">
        <v>69</v>
      </c>
      <c r="BEK355" t="s">
        <v>69</v>
      </c>
      <c r="BEL355" t="s">
        <v>69</v>
      </c>
      <c r="BEM355" t="s">
        <v>69</v>
      </c>
      <c r="BEN355">
        <v>80</v>
      </c>
      <c r="BEO355">
        <v>90</v>
      </c>
      <c r="BEP355">
        <v>60</v>
      </c>
      <c r="BEQ355">
        <v>18</v>
      </c>
      <c r="BER355">
        <v>36</v>
      </c>
      <c r="BEV355" s="30">
        <v>40552</v>
      </c>
      <c r="BEW355" s="30">
        <v>40552</v>
      </c>
      <c r="BEX355" s="30">
        <v>40552</v>
      </c>
      <c r="BEY355" s="30">
        <v>40552</v>
      </c>
      <c r="BEZ355" s="30">
        <v>40552</v>
      </c>
      <c r="BFD355" s="29">
        <v>0.29166666666666669</v>
      </c>
      <c r="BFE355" s="29">
        <v>0.29166666666666669</v>
      </c>
      <c r="BFF355" s="29">
        <v>0.29166666666666669</v>
      </c>
      <c r="BFG355" s="29">
        <v>0.29166666666666669</v>
      </c>
      <c r="BFH355" s="29">
        <v>0.29166666666666669</v>
      </c>
      <c r="BFO355" t="s">
        <v>7555</v>
      </c>
      <c r="BFP355" t="s">
        <v>6806</v>
      </c>
      <c r="BFQ355" t="s">
        <v>6706</v>
      </c>
      <c r="BFR355" t="s">
        <v>69</v>
      </c>
      <c r="BFS355" t="s">
        <v>69</v>
      </c>
      <c r="BFT355" t="s">
        <v>69</v>
      </c>
      <c r="BFU355" t="s">
        <v>69</v>
      </c>
      <c r="BFV355" t="s">
        <v>69</v>
      </c>
      <c r="BFW355" t="s">
        <v>69</v>
      </c>
      <c r="BFX355" t="s">
        <v>69</v>
      </c>
      <c r="BFY355" t="s">
        <v>69</v>
      </c>
      <c r="BFZ355" t="s">
        <v>2808</v>
      </c>
      <c r="BGA355" t="s">
        <v>69</v>
      </c>
      <c r="BGB355" t="s">
        <v>69</v>
      </c>
      <c r="BGK355">
        <v>500</v>
      </c>
      <c r="BGL355">
        <v>30</v>
      </c>
      <c r="BGM355">
        <v>1</v>
      </c>
      <c r="BGV355" t="s">
        <v>6922</v>
      </c>
      <c r="BGW355" t="s">
        <v>6922</v>
      </c>
      <c r="BGX355" t="s">
        <v>6922</v>
      </c>
      <c r="BHG355" s="29">
        <v>0.77430555555555547</v>
      </c>
      <c r="BHH355" s="29">
        <v>0.77430555555555547</v>
      </c>
      <c r="BHI355" s="29">
        <v>0.77430555555555547</v>
      </c>
      <c r="CGX355" t="s">
        <v>6597</v>
      </c>
      <c r="CGY355">
        <v>4</v>
      </c>
      <c r="CGZ355" t="s">
        <v>6598</v>
      </c>
      <c r="CHA355">
        <v>8881308</v>
      </c>
    </row>
    <row r="356" spans="1:9 1113:1970 2085:2237" x14ac:dyDescent="0.3">
      <c r="A356" t="s">
        <v>7556</v>
      </c>
      <c r="B356" t="s">
        <v>6696</v>
      </c>
      <c r="C356">
        <v>0</v>
      </c>
      <c r="E356" t="s">
        <v>6813</v>
      </c>
      <c r="F356" s="30">
        <v>41337</v>
      </c>
      <c r="G356" t="s">
        <v>6591</v>
      </c>
      <c r="H356" t="s">
        <v>7266</v>
      </c>
      <c r="I356" t="s">
        <v>5079</v>
      </c>
      <c r="APU356" t="s">
        <v>6593</v>
      </c>
      <c r="APV356" t="s">
        <v>6601</v>
      </c>
      <c r="APW356" t="s">
        <v>69</v>
      </c>
      <c r="APX356" t="s">
        <v>2808</v>
      </c>
      <c r="APY356" t="s">
        <v>69</v>
      </c>
      <c r="APZ356" t="s">
        <v>69</v>
      </c>
      <c r="AQA356" t="s">
        <v>69</v>
      </c>
      <c r="AQB356">
        <v>19</v>
      </c>
      <c r="AQC356" t="s">
        <v>22</v>
      </c>
      <c r="AQD356" t="s">
        <v>22</v>
      </c>
      <c r="AQE356" t="s">
        <v>22</v>
      </c>
      <c r="ATA356" t="s">
        <v>21</v>
      </c>
      <c r="ATB356" t="s">
        <v>7557</v>
      </c>
      <c r="ATC356" t="s">
        <v>27</v>
      </c>
      <c r="ATD356" s="29">
        <v>0.77083333333333337</v>
      </c>
      <c r="ATE356" t="s">
        <v>254</v>
      </c>
      <c r="ATF356">
        <v>36</v>
      </c>
      <c r="ATG356" t="s">
        <v>6618</v>
      </c>
      <c r="ATH356" t="s">
        <v>69</v>
      </c>
      <c r="ATI356" t="s">
        <v>69</v>
      </c>
      <c r="ATJ356" t="s">
        <v>69</v>
      </c>
      <c r="ATK356" t="s">
        <v>69</v>
      </c>
      <c r="ATL356" t="s">
        <v>69</v>
      </c>
      <c r="ATM356" t="s">
        <v>2808</v>
      </c>
      <c r="AUG356" t="s">
        <v>6618</v>
      </c>
      <c r="AUH356" t="s">
        <v>69</v>
      </c>
      <c r="AUI356" t="s">
        <v>69</v>
      </c>
      <c r="AUJ356" t="s">
        <v>69</v>
      </c>
      <c r="AUK356" t="s">
        <v>69</v>
      </c>
      <c r="AUL356" t="s">
        <v>69</v>
      </c>
      <c r="AUM356" t="s">
        <v>69</v>
      </c>
      <c r="AUN356" t="s">
        <v>69</v>
      </c>
      <c r="AUO356" t="s">
        <v>69</v>
      </c>
      <c r="AUP356" t="s">
        <v>69</v>
      </c>
      <c r="AUQ356" t="s">
        <v>69</v>
      </c>
      <c r="AUS356" t="s">
        <v>2808</v>
      </c>
      <c r="AUT356" t="s">
        <v>6618</v>
      </c>
      <c r="AUU356" t="s">
        <v>69</v>
      </c>
      <c r="AUV356" t="s">
        <v>69</v>
      </c>
      <c r="AUW356" t="s">
        <v>69</v>
      </c>
      <c r="AUX356" t="s">
        <v>69</v>
      </c>
      <c r="AUY356" t="s">
        <v>69</v>
      </c>
      <c r="AUZ356" t="s">
        <v>69</v>
      </c>
      <c r="AVA356" t="s">
        <v>69</v>
      </c>
      <c r="AVC356" t="s">
        <v>2808</v>
      </c>
      <c r="AVD356" t="s">
        <v>269</v>
      </c>
      <c r="AVE356" t="s">
        <v>273</v>
      </c>
      <c r="AVO356" t="s">
        <v>12</v>
      </c>
      <c r="AVP356" t="s">
        <v>7055</v>
      </c>
      <c r="AVQ356" t="s">
        <v>22</v>
      </c>
      <c r="BJZ356" t="s">
        <v>6755</v>
      </c>
      <c r="BKB356" t="s">
        <v>2808</v>
      </c>
      <c r="BKC356" t="s">
        <v>69</v>
      </c>
      <c r="BKD356" t="s">
        <v>69</v>
      </c>
      <c r="BKE356" t="s">
        <v>69</v>
      </c>
      <c r="BKF356" t="s">
        <v>69</v>
      </c>
      <c r="BKG356" t="s">
        <v>69</v>
      </c>
      <c r="BKH356" t="s">
        <v>69</v>
      </c>
      <c r="BKI356" t="s">
        <v>69</v>
      </c>
      <c r="BKJ356">
        <v>72</v>
      </c>
      <c r="BKK356">
        <v>100</v>
      </c>
      <c r="BKL356">
        <v>60</v>
      </c>
      <c r="BKM356">
        <v>19</v>
      </c>
      <c r="BKN356">
        <v>36</v>
      </c>
      <c r="BKR356" t="s">
        <v>7557</v>
      </c>
      <c r="BKS356" t="s">
        <v>7557</v>
      </c>
      <c r="BKT356" t="s">
        <v>7557</v>
      </c>
      <c r="BKU356" t="s">
        <v>7557</v>
      </c>
      <c r="BKV356" t="s">
        <v>7557</v>
      </c>
      <c r="BKZ356" s="29">
        <v>0.33333333333333331</v>
      </c>
      <c r="BLA356" s="29">
        <v>0.33333333333333331</v>
      </c>
      <c r="BLB356" s="29">
        <v>0.33333333333333331</v>
      </c>
      <c r="BLC356" s="29">
        <v>0.33333333333333331</v>
      </c>
      <c r="BLD356" s="29">
        <v>0.33333333333333331</v>
      </c>
      <c r="BLH356" t="s">
        <v>6887</v>
      </c>
      <c r="BLK356" t="s">
        <v>2808</v>
      </c>
      <c r="BLL356" t="s">
        <v>2808</v>
      </c>
      <c r="BLM356" t="s">
        <v>2808</v>
      </c>
      <c r="BLN356" t="s">
        <v>2808</v>
      </c>
      <c r="BLO356" t="s">
        <v>2808</v>
      </c>
      <c r="BLP356" t="s">
        <v>2808</v>
      </c>
      <c r="BLQ356" t="s">
        <v>69</v>
      </c>
      <c r="BLR356" t="s">
        <v>69</v>
      </c>
      <c r="BLS356">
        <v>12.2</v>
      </c>
      <c r="BLT356">
        <v>29.4</v>
      </c>
      <c r="BLU356">
        <v>251</v>
      </c>
      <c r="BLV356">
        <v>11</v>
      </c>
      <c r="BLW356">
        <v>34.200000000000003</v>
      </c>
      <c r="BLX356">
        <v>3.78</v>
      </c>
      <c r="BMA356" t="s">
        <v>7055</v>
      </c>
      <c r="BMB356" t="s">
        <v>7055</v>
      </c>
      <c r="BMC356" t="s">
        <v>7055</v>
      </c>
      <c r="BMD356" t="s">
        <v>7055</v>
      </c>
      <c r="BME356" t="s">
        <v>7055</v>
      </c>
      <c r="BMF356" t="s">
        <v>7055</v>
      </c>
      <c r="BMI356" s="29">
        <v>0.64236111111111105</v>
      </c>
      <c r="BMJ356" s="29">
        <v>0.64236111111111105</v>
      </c>
      <c r="BMK356" s="29">
        <v>0.64236111111111105</v>
      </c>
      <c r="BML356" s="29">
        <v>0.64236111111111105</v>
      </c>
      <c r="BMM356" s="29">
        <v>0.64236111111111105</v>
      </c>
      <c r="BMN356" s="29">
        <v>0.64236111111111105</v>
      </c>
      <c r="BMR356" t="s">
        <v>6706</v>
      </c>
      <c r="BMS356" t="s">
        <v>7293</v>
      </c>
      <c r="BMT356" t="s">
        <v>7558</v>
      </c>
      <c r="BMU356" t="s">
        <v>2808</v>
      </c>
      <c r="BMV356" t="s">
        <v>69</v>
      </c>
      <c r="BMW356" t="s">
        <v>69</v>
      </c>
      <c r="BMX356" t="s">
        <v>2808</v>
      </c>
      <c r="BMY356" t="s">
        <v>2808</v>
      </c>
      <c r="BMZ356" t="s">
        <v>2808</v>
      </c>
      <c r="BNA356">
        <v>20</v>
      </c>
      <c r="BND356">
        <v>1</v>
      </c>
      <c r="BNE356">
        <v>1</v>
      </c>
      <c r="BNF356">
        <v>1</v>
      </c>
      <c r="BNG356" t="s">
        <v>7055</v>
      </c>
      <c r="BNJ356" t="s">
        <v>7055</v>
      </c>
      <c r="BNK356" t="s">
        <v>7055</v>
      </c>
      <c r="BNL356" t="s">
        <v>7055</v>
      </c>
      <c r="BNM356" s="29">
        <v>0.9375</v>
      </c>
      <c r="BNP356" s="29">
        <v>0.9375</v>
      </c>
      <c r="BNQ356" s="29">
        <v>0.9375</v>
      </c>
      <c r="BNR356" s="29">
        <v>0.9375</v>
      </c>
      <c r="CGX356" t="s">
        <v>6597</v>
      </c>
      <c r="CGY356">
        <v>5</v>
      </c>
      <c r="CGZ356" t="s">
        <v>6598</v>
      </c>
      <c r="CHA356">
        <v>8881308</v>
      </c>
    </row>
    <row r="357" spans="1:9 1113:1970 2085:2237" x14ac:dyDescent="0.3">
      <c r="A357" t="s">
        <v>7559</v>
      </c>
      <c r="B357" t="s">
        <v>6696</v>
      </c>
      <c r="C357">
        <v>0</v>
      </c>
      <c r="E357" t="s">
        <v>6813</v>
      </c>
      <c r="F357" s="30">
        <v>41337</v>
      </c>
      <c r="G357" t="s">
        <v>6591</v>
      </c>
      <c r="H357" t="s">
        <v>7266</v>
      </c>
      <c r="I357" t="s">
        <v>5079</v>
      </c>
      <c r="APU357" t="s">
        <v>6593</v>
      </c>
      <c r="APV357" t="s">
        <v>6601</v>
      </c>
      <c r="APW357" t="s">
        <v>69</v>
      </c>
      <c r="APX357" t="s">
        <v>2808</v>
      </c>
      <c r="APY357" t="s">
        <v>69</v>
      </c>
      <c r="APZ357" t="s">
        <v>69</v>
      </c>
      <c r="AQA357" t="s">
        <v>69</v>
      </c>
      <c r="AQB357">
        <v>27</v>
      </c>
      <c r="AQC357" t="s">
        <v>22</v>
      </c>
      <c r="AQD357" t="s">
        <v>22</v>
      </c>
      <c r="AQE357" t="s">
        <v>22</v>
      </c>
      <c r="ATA357" t="s">
        <v>21</v>
      </c>
      <c r="ATB357" t="s">
        <v>6995</v>
      </c>
      <c r="ATC357" t="s">
        <v>27</v>
      </c>
      <c r="ATD357" s="29">
        <v>0.54166666666666663</v>
      </c>
      <c r="ATE357" t="s">
        <v>254</v>
      </c>
      <c r="ATF357">
        <v>39</v>
      </c>
      <c r="ATG357" t="s">
        <v>6618</v>
      </c>
      <c r="ATH357" t="s">
        <v>69</v>
      </c>
      <c r="ATI357" t="s">
        <v>69</v>
      </c>
      <c r="ATJ357" t="s">
        <v>69</v>
      </c>
      <c r="ATK357" t="s">
        <v>69</v>
      </c>
      <c r="ATL357" t="s">
        <v>69</v>
      </c>
      <c r="ATM357" t="s">
        <v>2808</v>
      </c>
      <c r="AUG357">
        <v>6</v>
      </c>
      <c r="AUH357" t="s">
        <v>69</v>
      </c>
      <c r="AUI357" t="s">
        <v>69</v>
      </c>
      <c r="AUJ357" t="s">
        <v>69</v>
      </c>
      <c r="AUK357" t="s">
        <v>69</v>
      </c>
      <c r="AUL357" t="s">
        <v>69</v>
      </c>
      <c r="AUM357" t="s">
        <v>2808</v>
      </c>
      <c r="AUN357" t="s">
        <v>69</v>
      </c>
      <c r="AUO357" t="s">
        <v>69</v>
      </c>
      <c r="AUP357" t="s">
        <v>69</v>
      </c>
      <c r="AUQ357" t="s">
        <v>69</v>
      </c>
      <c r="AUS357" t="s">
        <v>69</v>
      </c>
      <c r="AUT357" t="s">
        <v>6618</v>
      </c>
      <c r="AUU357" t="s">
        <v>69</v>
      </c>
      <c r="AUV357" t="s">
        <v>69</v>
      </c>
      <c r="AUW357" t="s">
        <v>69</v>
      </c>
      <c r="AUX357" t="s">
        <v>69</v>
      </c>
      <c r="AUY357" t="s">
        <v>69</v>
      </c>
      <c r="AUZ357" t="s">
        <v>69</v>
      </c>
      <c r="AVA357" t="s">
        <v>69</v>
      </c>
      <c r="AVC357" t="s">
        <v>2808</v>
      </c>
      <c r="AVE357" t="s">
        <v>273</v>
      </c>
      <c r="AVO357" t="s">
        <v>12</v>
      </c>
      <c r="AVP357" t="s">
        <v>7560</v>
      </c>
      <c r="AVQ357" t="s">
        <v>27</v>
      </c>
      <c r="AVR357" s="29">
        <v>0.33333333333333331</v>
      </c>
      <c r="BJZ357" t="s">
        <v>6711</v>
      </c>
      <c r="BKB357" t="s">
        <v>2808</v>
      </c>
      <c r="BKC357" t="s">
        <v>2808</v>
      </c>
      <c r="BKD357" t="s">
        <v>2808</v>
      </c>
      <c r="BKE357" t="s">
        <v>2808</v>
      </c>
      <c r="BKF357" t="s">
        <v>2808</v>
      </c>
      <c r="BKG357" t="s">
        <v>69</v>
      </c>
      <c r="BKH357" t="s">
        <v>69</v>
      </c>
      <c r="BKI357" t="s">
        <v>69</v>
      </c>
      <c r="BKJ357">
        <v>74</v>
      </c>
      <c r="BKK357">
        <v>80</v>
      </c>
      <c r="BKL357">
        <v>60</v>
      </c>
      <c r="BKM357">
        <v>22</v>
      </c>
      <c r="BKN357">
        <v>36</v>
      </c>
      <c r="BKR357" t="s">
        <v>6995</v>
      </c>
      <c r="BKS357" t="s">
        <v>6995</v>
      </c>
      <c r="BKT357" t="s">
        <v>6995</v>
      </c>
      <c r="BKU357" t="s">
        <v>6995</v>
      </c>
      <c r="BKV357" t="s">
        <v>6995</v>
      </c>
      <c r="BKZ357" s="29">
        <v>0.54166666666666663</v>
      </c>
      <c r="BLA357" s="29">
        <v>0.54166666666666663</v>
      </c>
      <c r="BLB357" s="29">
        <v>0.54166666666666663</v>
      </c>
      <c r="BLC357" s="29">
        <v>0.54166666666666663</v>
      </c>
      <c r="BLD357" s="29">
        <v>0.54166666666666663</v>
      </c>
      <c r="BLK357" t="s">
        <v>2808</v>
      </c>
      <c r="BLL357" t="s">
        <v>2808</v>
      </c>
      <c r="BLM357" t="s">
        <v>2808</v>
      </c>
      <c r="BLN357" t="s">
        <v>2808</v>
      </c>
      <c r="BLO357" t="s">
        <v>2808</v>
      </c>
      <c r="BLP357" t="s">
        <v>69</v>
      </c>
      <c r="BLQ357" t="s">
        <v>69</v>
      </c>
      <c r="BLR357" t="s">
        <v>69</v>
      </c>
      <c r="BLS357">
        <v>12.8</v>
      </c>
      <c r="BLT357">
        <v>27.5</v>
      </c>
      <c r="BLU357" t="s">
        <v>7561</v>
      </c>
      <c r="BLV357">
        <v>13.79</v>
      </c>
      <c r="BLW357">
        <v>13.79</v>
      </c>
      <c r="BMA357" t="s">
        <v>7414</v>
      </c>
      <c r="BMB357" t="s">
        <v>7414</v>
      </c>
      <c r="BMC357" t="s">
        <v>7414</v>
      </c>
      <c r="BMD357" t="s">
        <v>7414</v>
      </c>
      <c r="BME357" t="s">
        <v>7414</v>
      </c>
      <c r="BMI357" s="29">
        <v>0.33055555555555555</v>
      </c>
      <c r="BMJ357" s="29">
        <v>0.33055555555555555</v>
      </c>
      <c r="BMK357" s="29">
        <v>0.33055555555555555</v>
      </c>
      <c r="BML357" s="29">
        <v>0.33055555555555555</v>
      </c>
      <c r="BMM357" s="29">
        <v>0.33055555555555555</v>
      </c>
      <c r="BMR357" t="s">
        <v>6706</v>
      </c>
      <c r="BMS357" t="s">
        <v>6806</v>
      </c>
      <c r="BMT357" t="s">
        <v>6796</v>
      </c>
      <c r="BMU357" t="s">
        <v>2808</v>
      </c>
      <c r="BMV357" t="s">
        <v>69</v>
      </c>
      <c r="BMW357" t="s">
        <v>69</v>
      </c>
      <c r="BMX357" t="s">
        <v>69</v>
      </c>
      <c r="BMY357" t="s">
        <v>69</v>
      </c>
      <c r="BMZ357" t="s">
        <v>69</v>
      </c>
      <c r="BNA357">
        <v>20</v>
      </c>
      <c r="BND357">
        <v>1</v>
      </c>
      <c r="BNE357">
        <v>30</v>
      </c>
      <c r="BNF357">
        <v>1</v>
      </c>
      <c r="BNG357" t="s">
        <v>6995</v>
      </c>
      <c r="BNJ357" t="s">
        <v>6995</v>
      </c>
      <c r="BNK357" t="s">
        <v>6995</v>
      </c>
      <c r="BNL357" t="s">
        <v>6995</v>
      </c>
      <c r="BNM357" s="29">
        <v>0.85416666666666663</v>
      </c>
      <c r="BNP357" s="29">
        <v>0.85416666666666663</v>
      </c>
      <c r="BNQ357" s="29">
        <v>0.85416666666666663</v>
      </c>
      <c r="BNR357" s="29">
        <v>0.85416666666666663</v>
      </c>
      <c r="CGX357" t="s">
        <v>6597</v>
      </c>
      <c r="CGY357">
        <v>6</v>
      </c>
      <c r="CGZ357" t="s">
        <v>6598</v>
      </c>
      <c r="CHA357">
        <v>8881308</v>
      </c>
    </row>
    <row r="358" spans="1:9 1113:1970 2085:2237" x14ac:dyDescent="0.3">
      <c r="A358" t="s">
        <v>7562</v>
      </c>
      <c r="B358" t="s">
        <v>6696</v>
      </c>
      <c r="C358">
        <v>0</v>
      </c>
      <c r="E358" t="s">
        <v>6813</v>
      </c>
      <c r="F358" s="30">
        <v>41337</v>
      </c>
      <c r="G358" t="s">
        <v>6591</v>
      </c>
      <c r="H358" t="s">
        <v>7266</v>
      </c>
      <c r="I358" t="s">
        <v>5079</v>
      </c>
      <c r="APU358" t="s">
        <v>6593</v>
      </c>
      <c r="APV358" t="s">
        <v>6601</v>
      </c>
      <c r="APW358" t="s">
        <v>69</v>
      </c>
      <c r="APX358" t="s">
        <v>2808</v>
      </c>
      <c r="APY358" t="s">
        <v>69</v>
      </c>
      <c r="APZ358" t="s">
        <v>69</v>
      </c>
      <c r="AQA358" t="s">
        <v>69</v>
      </c>
      <c r="AQB358">
        <v>26</v>
      </c>
      <c r="AQC358" t="s">
        <v>22</v>
      </c>
      <c r="AQD358" t="s">
        <v>22</v>
      </c>
      <c r="AQE358" t="s">
        <v>22</v>
      </c>
      <c r="ATA358" t="s">
        <v>21</v>
      </c>
      <c r="ATB358" s="30">
        <v>40943</v>
      </c>
      <c r="ATC358" t="s">
        <v>27</v>
      </c>
      <c r="ATD358" s="29">
        <v>0.97986111111111107</v>
      </c>
      <c r="ATE358" t="s">
        <v>254</v>
      </c>
      <c r="ATF358">
        <v>34</v>
      </c>
      <c r="ATG358" t="s">
        <v>6618</v>
      </c>
      <c r="ATH358" t="s">
        <v>69</v>
      </c>
      <c r="ATI358" t="s">
        <v>69</v>
      </c>
      <c r="ATJ358" t="s">
        <v>69</v>
      </c>
      <c r="ATK358" t="s">
        <v>69</v>
      </c>
      <c r="ATL358" t="s">
        <v>69</v>
      </c>
      <c r="ATM358" t="s">
        <v>2808</v>
      </c>
      <c r="AUG358" t="s">
        <v>6618</v>
      </c>
      <c r="AUH358" t="s">
        <v>69</v>
      </c>
      <c r="AUI358" t="s">
        <v>69</v>
      </c>
      <c r="AUJ358" t="s">
        <v>69</v>
      </c>
      <c r="AUK358" t="s">
        <v>69</v>
      </c>
      <c r="AUL358" t="s">
        <v>69</v>
      </c>
      <c r="AUM358" t="s">
        <v>69</v>
      </c>
      <c r="AUN358" t="s">
        <v>69</v>
      </c>
      <c r="AUO358" t="s">
        <v>69</v>
      </c>
      <c r="AUP358" t="s">
        <v>69</v>
      </c>
      <c r="AUQ358" t="s">
        <v>69</v>
      </c>
      <c r="AUS358" t="s">
        <v>2808</v>
      </c>
      <c r="AUT358" t="s">
        <v>6618</v>
      </c>
      <c r="AUU358" t="s">
        <v>69</v>
      </c>
      <c r="AUV358" t="s">
        <v>69</v>
      </c>
      <c r="AUW358" t="s">
        <v>69</v>
      </c>
      <c r="AUX358" t="s">
        <v>69</v>
      </c>
      <c r="AUY358" t="s">
        <v>69</v>
      </c>
      <c r="AUZ358" t="s">
        <v>69</v>
      </c>
      <c r="AVA358" t="s">
        <v>69</v>
      </c>
      <c r="AVC358" t="s">
        <v>2808</v>
      </c>
      <c r="AVE358" t="s">
        <v>273</v>
      </c>
      <c r="AVO358" t="s">
        <v>12</v>
      </c>
      <c r="AVP358" s="30">
        <v>41002</v>
      </c>
      <c r="AVQ358" t="s">
        <v>27</v>
      </c>
      <c r="AVR358" s="29">
        <v>8.3333333333333329E-2</v>
      </c>
      <c r="BJZ358" t="s">
        <v>6711</v>
      </c>
      <c r="BKB358" t="s">
        <v>2808</v>
      </c>
      <c r="BKC358" t="s">
        <v>2808</v>
      </c>
      <c r="BKD358" t="s">
        <v>2808</v>
      </c>
      <c r="BKE358" t="s">
        <v>2808</v>
      </c>
      <c r="BKF358" t="s">
        <v>69</v>
      </c>
      <c r="BKG358" t="s">
        <v>69</v>
      </c>
      <c r="BKH358" t="s">
        <v>69</v>
      </c>
      <c r="BKI358" t="s">
        <v>69</v>
      </c>
      <c r="BKJ358">
        <v>88</v>
      </c>
      <c r="BKK358">
        <v>110</v>
      </c>
      <c r="BKL358">
        <v>60</v>
      </c>
      <c r="BKM358">
        <v>24</v>
      </c>
      <c r="BKN358">
        <v>36.5</v>
      </c>
      <c r="BKR358" s="30">
        <v>40943</v>
      </c>
      <c r="BKS358" s="30">
        <v>40943</v>
      </c>
      <c r="BKT358" s="30">
        <v>40943</v>
      </c>
      <c r="BKU358" s="30">
        <v>40943</v>
      </c>
      <c r="BKV358" s="30">
        <v>40943</v>
      </c>
      <c r="BKZ358" s="29">
        <v>0.64583333333333337</v>
      </c>
      <c r="BLA358" s="29">
        <v>0.64583333333333337</v>
      </c>
      <c r="BLB358" s="29">
        <v>0.64583333333333337</v>
      </c>
      <c r="BLC358" s="29">
        <v>0.64583333333333337</v>
      </c>
      <c r="BLD358" s="29">
        <v>0.64583333333333337</v>
      </c>
      <c r="BLK358" t="s">
        <v>2808</v>
      </c>
      <c r="BLL358" t="s">
        <v>69</v>
      </c>
      <c r="BLM358" t="s">
        <v>69</v>
      </c>
      <c r="BLN358" t="s">
        <v>69</v>
      </c>
      <c r="BLO358" t="s">
        <v>69</v>
      </c>
      <c r="BLP358" t="s">
        <v>69</v>
      </c>
      <c r="BLQ358" t="s">
        <v>69</v>
      </c>
      <c r="BLR358" t="s">
        <v>69</v>
      </c>
      <c r="BLS358">
        <v>11.7</v>
      </c>
      <c r="BLT358">
        <v>26.7</v>
      </c>
      <c r="BLU358">
        <v>209.9</v>
      </c>
      <c r="BLV358">
        <v>13.77</v>
      </c>
      <c r="BLW358">
        <v>41.76</v>
      </c>
      <c r="BMA358" s="30">
        <v>40972</v>
      </c>
      <c r="BMB358" s="30">
        <v>40972</v>
      </c>
      <c r="BMC358" s="30">
        <v>40972</v>
      </c>
      <c r="BMD358" s="30">
        <v>40972</v>
      </c>
      <c r="BME358" s="30">
        <v>40972</v>
      </c>
      <c r="BMI358" s="29">
        <v>2.013888888888889E-2</v>
      </c>
      <c r="BMJ358" s="29">
        <v>2.013888888888889E-2</v>
      </c>
      <c r="BMK358" s="29">
        <v>2.013888888888889E-2</v>
      </c>
      <c r="BML358" s="29">
        <v>2.013888888888889E-2</v>
      </c>
      <c r="BMM358" s="29">
        <v>2.013888888888889E-2</v>
      </c>
      <c r="BMU358" t="s">
        <v>69</v>
      </c>
      <c r="BMV358" t="s">
        <v>69</v>
      </c>
      <c r="BMW358" t="s">
        <v>69</v>
      </c>
      <c r="BMX358" t="s">
        <v>69</v>
      </c>
      <c r="BMY358" t="s">
        <v>69</v>
      </c>
      <c r="BMZ358" t="s">
        <v>69</v>
      </c>
      <c r="CGX358" t="s">
        <v>6597</v>
      </c>
      <c r="CGY358">
        <v>7</v>
      </c>
      <c r="CGZ358" t="s">
        <v>6598</v>
      </c>
      <c r="CHA358">
        <v>8881308</v>
      </c>
    </row>
    <row r="359" spans="1:9 1113:1970 2085:2237" x14ac:dyDescent="0.3">
      <c r="A359" t="s">
        <v>7563</v>
      </c>
      <c r="B359" t="s">
        <v>6696</v>
      </c>
      <c r="C359">
        <v>0</v>
      </c>
      <c r="E359" t="s">
        <v>6813</v>
      </c>
      <c r="F359" s="30">
        <v>41337</v>
      </c>
      <c r="G359" t="s">
        <v>6591</v>
      </c>
      <c r="H359" t="s">
        <v>7266</v>
      </c>
      <c r="I359" t="s">
        <v>5079</v>
      </c>
      <c r="APU359" t="s">
        <v>6593</v>
      </c>
      <c r="APV359" t="s">
        <v>6601</v>
      </c>
      <c r="APW359" t="s">
        <v>69</v>
      </c>
      <c r="APX359" t="s">
        <v>2808</v>
      </c>
      <c r="APY359" t="s">
        <v>69</v>
      </c>
      <c r="APZ359" t="s">
        <v>69</v>
      </c>
      <c r="AQA359" t="s">
        <v>69</v>
      </c>
      <c r="AQB359">
        <v>33</v>
      </c>
      <c r="AQC359" t="s">
        <v>22</v>
      </c>
      <c r="AQD359" t="s">
        <v>22</v>
      </c>
      <c r="AQE359" t="s">
        <v>22</v>
      </c>
      <c r="ATA359" t="s">
        <v>21</v>
      </c>
      <c r="ATB359" t="s">
        <v>6936</v>
      </c>
      <c r="ATC359" t="s">
        <v>27</v>
      </c>
      <c r="ATD359" s="29">
        <v>0.20833333333333334</v>
      </c>
      <c r="ATE359" t="s">
        <v>254</v>
      </c>
      <c r="ATF359">
        <v>22</v>
      </c>
      <c r="ATG359" t="s">
        <v>6618</v>
      </c>
      <c r="ATH359" t="s">
        <v>69</v>
      </c>
      <c r="ATI359" t="s">
        <v>69</v>
      </c>
      <c r="ATJ359" t="s">
        <v>69</v>
      </c>
      <c r="ATK359" t="s">
        <v>69</v>
      </c>
      <c r="ATL359" t="s">
        <v>69</v>
      </c>
      <c r="ATM359" t="s">
        <v>2808</v>
      </c>
      <c r="AUG359">
        <v>3</v>
      </c>
      <c r="AUH359" t="s">
        <v>69</v>
      </c>
      <c r="AUI359" t="s">
        <v>69</v>
      </c>
      <c r="AUJ359" t="s">
        <v>2808</v>
      </c>
      <c r="AUK359" t="s">
        <v>69</v>
      </c>
      <c r="AUL359" t="s">
        <v>69</v>
      </c>
      <c r="AUM359" t="s">
        <v>69</v>
      </c>
      <c r="AUN359" t="s">
        <v>69</v>
      </c>
      <c r="AUO359" t="s">
        <v>69</v>
      </c>
      <c r="AUP359" t="s">
        <v>69</v>
      </c>
      <c r="AUQ359" t="s">
        <v>69</v>
      </c>
      <c r="AUS359" t="s">
        <v>69</v>
      </c>
      <c r="AUT359">
        <v>995</v>
      </c>
      <c r="AUU359" t="s">
        <v>69</v>
      </c>
      <c r="AUV359" t="s">
        <v>69</v>
      </c>
      <c r="AUW359" t="s">
        <v>69</v>
      </c>
      <c r="AUX359" t="s">
        <v>69</v>
      </c>
      <c r="AUY359" t="s">
        <v>69</v>
      </c>
      <c r="AUZ359" t="s">
        <v>69</v>
      </c>
      <c r="AVA359" t="s">
        <v>2808</v>
      </c>
      <c r="AVB359" t="s">
        <v>7564</v>
      </c>
      <c r="AVC359" t="s">
        <v>69</v>
      </c>
      <c r="AVE359" t="s">
        <v>273</v>
      </c>
      <c r="AVO359" t="s">
        <v>12</v>
      </c>
      <c r="AVP359" t="s">
        <v>7339</v>
      </c>
      <c r="AVQ359" t="s">
        <v>27</v>
      </c>
      <c r="AVR359" s="29">
        <v>8.3333333333333329E-2</v>
      </c>
      <c r="BJZ359" t="s">
        <v>6711</v>
      </c>
      <c r="BKB359" t="s">
        <v>2808</v>
      </c>
      <c r="BKC359" t="s">
        <v>2808</v>
      </c>
      <c r="BKD359" t="s">
        <v>2808</v>
      </c>
      <c r="BKE359" t="s">
        <v>2808</v>
      </c>
      <c r="BKF359" t="s">
        <v>2808</v>
      </c>
      <c r="BKG359" t="s">
        <v>69</v>
      </c>
      <c r="BKH359" t="s">
        <v>69</v>
      </c>
      <c r="BKI359" t="s">
        <v>69</v>
      </c>
      <c r="BKJ359">
        <v>74</v>
      </c>
      <c r="BKK359">
        <v>100</v>
      </c>
      <c r="BKL359">
        <v>65</v>
      </c>
      <c r="BKM359">
        <v>20</v>
      </c>
      <c r="BKN359">
        <v>37</v>
      </c>
      <c r="BKR359" t="s">
        <v>7338</v>
      </c>
      <c r="BKS359" t="s">
        <v>7338</v>
      </c>
      <c r="BKT359" t="s">
        <v>7338</v>
      </c>
      <c r="BKU359" t="s">
        <v>7338</v>
      </c>
      <c r="BKV359" t="s">
        <v>7338</v>
      </c>
      <c r="BKZ359" s="29">
        <v>0.84722222222222221</v>
      </c>
      <c r="BLA359" s="29">
        <v>0.84722222222222221</v>
      </c>
      <c r="BLB359" s="29">
        <v>0.84722222222222221</v>
      </c>
      <c r="BLC359" s="29">
        <v>0.84722222222222221</v>
      </c>
      <c r="BLD359" s="29">
        <v>0.84722222222222221</v>
      </c>
      <c r="BLK359" t="s">
        <v>2808</v>
      </c>
      <c r="BLL359" t="s">
        <v>2808</v>
      </c>
      <c r="BLM359" t="s">
        <v>2808</v>
      </c>
      <c r="BLN359" t="s">
        <v>2808</v>
      </c>
      <c r="BLO359" t="s">
        <v>2808</v>
      </c>
      <c r="BLP359" t="s">
        <v>69</v>
      </c>
      <c r="BLQ359" t="s">
        <v>69</v>
      </c>
      <c r="BLR359" t="s">
        <v>69</v>
      </c>
      <c r="BLS359">
        <v>14.7</v>
      </c>
      <c r="BLT359">
        <v>31.9</v>
      </c>
      <c r="BLU359">
        <v>219.4</v>
      </c>
      <c r="BLV359">
        <v>11.4</v>
      </c>
      <c r="BLW359">
        <v>33.96</v>
      </c>
      <c r="BMA359" t="s">
        <v>6936</v>
      </c>
      <c r="BMB359" t="s">
        <v>6936</v>
      </c>
      <c r="BMC359" t="s">
        <v>6936</v>
      </c>
      <c r="BMD359" t="s">
        <v>6936</v>
      </c>
      <c r="BME359" t="s">
        <v>6936</v>
      </c>
      <c r="BMI359" s="29">
        <v>0.22638888888888889</v>
      </c>
      <c r="BMJ359" s="29">
        <v>0.22638888888888889</v>
      </c>
      <c r="BMK359" s="29">
        <v>0.22638888888888889</v>
      </c>
      <c r="BML359" s="29">
        <v>0.22638888888888889</v>
      </c>
      <c r="BMM359" s="29">
        <v>0.22638888888888889</v>
      </c>
      <c r="BMR359" t="s">
        <v>7369</v>
      </c>
      <c r="BMS359" t="s">
        <v>6806</v>
      </c>
      <c r="BMU359" t="s">
        <v>2808</v>
      </c>
      <c r="BMV359" t="s">
        <v>69</v>
      </c>
      <c r="BMW359" t="s">
        <v>69</v>
      </c>
      <c r="BMX359" t="s">
        <v>2808</v>
      </c>
      <c r="BMY359" t="s">
        <v>69</v>
      </c>
      <c r="BMZ359" t="s">
        <v>69</v>
      </c>
      <c r="BNA359">
        <v>20</v>
      </c>
      <c r="BND359">
        <v>1</v>
      </c>
      <c r="BNE359">
        <v>30</v>
      </c>
      <c r="BNG359" t="s">
        <v>7565</v>
      </c>
      <c r="BNJ359" t="s">
        <v>7565</v>
      </c>
      <c r="BNK359" t="s">
        <v>7565</v>
      </c>
      <c r="BNM359" s="29">
        <v>0.76736111111111116</v>
      </c>
      <c r="BNP359" s="29">
        <v>0.76736111111111116</v>
      </c>
      <c r="BNQ359" s="29">
        <v>0.76736111111111116</v>
      </c>
      <c r="CGX359" t="s">
        <v>6597</v>
      </c>
      <c r="CGY359">
        <v>8</v>
      </c>
      <c r="CGZ359" t="s">
        <v>6598</v>
      </c>
      <c r="CHA359">
        <v>8881308</v>
      </c>
    </row>
    <row r="360" spans="1:9 1113:1970 2085:2237" x14ac:dyDescent="0.3">
      <c r="A360" t="s">
        <v>7566</v>
      </c>
      <c r="B360" t="s">
        <v>6696</v>
      </c>
      <c r="C360">
        <v>0</v>
      </c>
      <c r="E360" t="s">
        <v>6813</v>
      </c>
      <c r="F360" s="30">
        <v>41337</v>
      </c>
      <c r="G360" t="s">
        <v>7143</v>
      </c>
      <c r="H360" t="s">
        <v>7266</v>
      </c>
      <c r="I360" t="s">
        <v>5079</v>
      </c>
      <c r="APU360" t="s">
        <v>6593</v>
      </c>
      <c r="APV360" t="s">
        <v>6601</v>
      </c>
      <c r="APW360" t="s">
        <v>69</v>
      </c>
      <c r="APX360" t="s">
        <v>2808</v>
      </c>
      <c r="APY360" t="s">
        <v>69</v>
      </c>
      <c r="APZ360" t="s">
        <v>69</v>
      </c>
      <c r="AQA360" t="s">
        <v>69</v>
      </c>
      <c r="AQB360">
        <v>34</v>
      </c>
      <c r="AQC360" t="s">
        <v>22</v>
      </c>
      <c r="AQD360" t="s">
        <v>22</v>
      </c>
      <c r="AQE360" t="s">
        <v>22</v>
      </c>
      <c r="ATA360" t="s">
        <v>21</v>
      </c>
      <c r="ATB360" t="s">
        <v>7146</v>
      </c>
      <c r="ATC360" t="s">
        <v>27</v>
      </c>
      <c r="ATD360" s="29">
        <v>0.625</v>
      </c>
      <c r="ATE360" t="s">
        <v>22</v>
      </c>
      <c r="ATG360" t="s">
        <v>6618</v>
      </c>
      <c r="ATH360" t="s">
        <v>69</v>
      </c>
      <c r="ATI360" t="s">
        <v>69</v>
      </c>
      <c r="ATJ360" t="s">
        <v>69</v>
      </c>
      <c r="ATK360" t="s">
        <v>69</v>
      </c>
      <c r="ATL360" t="s">
        <v>69</v>
      </c>
      <c r="ATM360" t="s">
        <v>2808</v>
      </c>
      <c r="AUG360" t="s">
        <v>6618</v>
      </c>
      <c r="AUH360" t="s">
        <v>69</v>
      </c>
      <c r="AUI360" t="s">
        <v>69</v>
      </c>
      <c r="AUJ360" t="s">
        <v>69</v>
      </c>
      <c r="AUK360" t="s">
        <v>69</v>
      </c>
      <c r="AUL360" t="s">
        <v>69</v>
      </c>
      <c r="AUM360" t="s">
        <v>69</v>
      </c>
      <c r="AUN360" t="s">
        <v>69</v>
      </c>
      <c r="AUO360" t="s">
        <v>69</v>
      </c>
      <c r="AUP360" t="s">
        <v>69</v>
      </c>
      <c r="AUQ360" t="s">
        <v>69</v>
      </c>
      <c r="AUS360" t="s">
        <v>2808</v>
      </c>
      <c r="AUT360">
        <v>3</v>
      </c>
      <c r="AUU360" t="s">
        <v>69</v>
      </c>
      <c r="AUV360" t="s">
        <v>69</v>
      </c>
      <c r="AUW360" t="s">
        <v>2808</v>
      </c>
      <c r="AUX360" t="s">
        <v>69</v>
      </c>
      <c r="AUY360" t="s">
        <v>69</v>
      </c>
      <c r="AUZ360" t="s">
        <v>69</v>
      </c>
      <c r="AVA360" t="s">
        <v>69</v>
      </c>
      <c r="AVC360" t="s">
        <v>69</v>
      </c>
      <c r="AVE360" t="s">
        <v>275</v>
      </c>
      <c r="AVO360" t="s">
        <v>22</v>
      </c>
      <c r="AVQ360" t="s">
        <v>22</v>
      </c>
      <c r="BJZ360" t="s">
        <v>6711</v>
      </c>
      <c r="BKB360" t="s">
        <v>2808</v>
      </c>
      <c r="BKC360" t="s">
        <v>2808</v>
      </c>
      <c r="BKD360" t="s">
        <v>2808</v>
      </c>
      <c r="BKE360" t="s">
        <v>2808</v>
      </c>
      <c r="BKF360" t="s">
        <v>2808</v>
      </c>
      <c r="BKG360" t="s">
        <v>69</v>
      </c>
      <c r="BKH360" t="s">
        <v>69</v>
      </c>
      <c r="BKI360" t="s">
        <v>69</v>
      </c>
      <c r="BKJ360">
        <v>78</v>
      </c>
      <c r="BKK360">
        <v>110</v>
      </c>
      <c r="BKL360">
        <v>60</v>
      </c>
      <c r="BKM360">
        <v>20</v>
      </c>
      <c r="BKN360">
        <v>36</v>
      </c>
      <c r="BKR360" t="s">
        <v>7430</v>
      </c>
      <c r="BKS360" t="s">
        <v>7430</v>
      </c>
      <c r="BKT360" t="s">
        <v>7430</v>
      </c>
      <c r="BKU360" t="s">
        <v>7430</v>
      </c>
      <c r="BKV360" t="s">
        <v>7430</v>
      </c>
      <c r="BKZ360" s="29">
        <v>0.625</v>
      </c>
      <c r="BLA360" s="29">
        <v>0.625</v>
      </c>
      <c r="BLB360" s="29">
        <v>0.625</v>
      </c>
      <c r="BLC360" s="29">
        <v>0.625</v>
      </c>
      <c r="BLD360" s="29">
        <v>0.625</v>
      </c>
      <c r="BLK360" t="s">
        <v>2808</v>
      </c>
      <c r="BLL360" t="s">
        <v>2808</v>
      </c>
      <c r="BLM360" t="s">
        <v>2808</v>
      </c>
      <c r="BLN360" t="s">
        <v>2808</v>
      </c>
      <c r="BLO360" t="s">
        <v>69</v>
      </c>
      <c r="BLP360" t="s">
        <v>69</v>
      </c>
      <c r="BLQ360" t="s">
        <v>69</v>
      </c>
      <c r="BLR360" t="s">
        <v>69</v>
      </c>
      <c r="BLS360">
        <v>10.5</v>
      </c>
      <c r="BLT360">
        <v>30.4</v>
      </c>
      <c r="BLU360">
        <v>195</v>
      </c>
      <c r="BLV360">
        <v>14.3</v>
      </c>
      <c r="BLW360">
        <v>45.7</v>
      </c>
      <c r="BMA360" t="s">
        <v>7430</v>
      </c>
      <c r="BMB360" t="s">
        <v>7430</v>
      </c>
      <c r="BMC360" t="s">
        <v>7430</v>
      </c>
      <c r="BMD360" t="s">
        <v>7430</v>
      </c>
      <c r="BME360" t="s">
        <v>7430</v>
      </c>
      <c r="BMI360" s="29">
        <v>0.65138888888888891</v>
      </c>
      <c r="BMJ360" s="29">
        <v>0.65138888888888891</v>
      </c>
      <c r="BMK360" s="29">
        <v>0.65138888888888891</v>
      </c>
      <c r="BML360" s="29">
        <v>0.65138888888888891</v>
      </c>
      <c r="BMM360" s="29">
        <v>0.65138888888888891</v>
      </c>
      <c r="BMR360" t="s">
        <v>6715</v>
      </c>
      <c r="BMS360" t="s">
        <v>6770</v>
      </c>
      <c r="BMT360" t="s">
        <v>6701</v>
      </c>
      <c r="BMU360" t="s">
        <v>2808</v>
      </c>
      <c r="BMV360" t="s">
        <v>69</v>
      </c>
      <c r="BMW360" t="s">
        <v>69</v>
      </c>
      <c r="BMX360" t="s">
        <v>2808</v>
      </c>
      <c r="BMY360" t="s">
        <v>2808</v>
      </c>
      <c r="BMZ360" t="s">
        <v>2808</v>
      </c>
      <c r="BNA360">
        <v>20</v>
      </c>
      <c r="BND360">
        <v>1</v>
      </c>
      <c r="BNE360">
        <v>1</v>
      </c>
      <c r="BNF360">
        <v>1</v>
      </c>
      <c r="BNG360" t="s">
        <v>7146</v>
      </c>
      <c r="BNJ360" t="s">
        <v>7146</v>
      </c>
      <c r="BNK360" t="s">
        <v>7146</v>
      </c>
      <c r="BNL360" t="s">
        <v>7146</v>
      </c>
      <c r="BNM360" s="29">
        <v>0.64583333333333337</v>
      </c>
      <c r="BNP360" s="29">
        <v>0.64583333333333337</v>
      </c>
      <c r="BNQ360" s="29">
        <v>0.64583333333333337</v>
      </c>
      <c r="BNR360" s="29">
        <v>0.64583333333333337</v>
      </c>
      <c r="CGX360" t="s">
        <v>6597</v>
      </c>
      <c r="CGY360">
        <v>9</v>
      </c>
      <c r="CGZ360" t="s">
        <v>6598</v>
      </c>
      <c r="CHA360">
        <v>8881308</v>
      </c>
    </row>
    <row r="361" spans="1:9 1113:1970 2085:2237" x14ac:dyDescent="0.3">
      <c r="A361" t="s">
        <v>7567</v>
      </c>
      <c r="B361" t="s">
        <v>6696</v>
      </c>
      <c r="C361">
        <v>0</v>
      </c>
      <c r="E361" t="s">
        <v>6813</v>
      </c>
      <c r="F361" s="30">
        <v>41337</v>
      </c>
      <c r="G361" t="s">
        <v>7191</v>
      </c>
      <c r="H361" t="s">
        <v>6591</v>
      </c>
      <c r="I361" t="s">
        <v>5079</v>
      </c>
      <c r="APU361" t="s">
        <v>6593</v>
      </c>
      <c r="APV361" t="s">
        <v>6601</v>
      </c>
      <c r="APW361" t="s">
        <v>69</v>
      </c>
      <c r="APX361" t="s">
        <v>2808</v>
      </c>
      <c r="APY361" t="s">
        <v>69</v>
      </c>
      <c r="APZ361" t="s">
        <v>69</v>
      </c>
      <c r="AQA361" t="s">
        <v>69</v>
      </c>
      <c r="AQB361">
        <v>39</v>
      </c>
      <c r="AQC361" t="s">
        <v>22</v>
      </c>
      <c r="AQD361" t="s">
        <v>22</v>
      </c>
      <c r="AQE361" t="s">
        <v>247</v>
      </c>
      <c r="ATA361" t="s">
        <v>21</v>
      </c>
      <c r="ATB361" t="s">
        <v>7494</v>
      </c>
      <c r="ATC361" t="s">
        <v>27</v>
      </c>
      <c r="ATD361" s="29">
        <v>0.3611111111111111</v>
      </c>
      <c r="ATE361" t="s">
        <v>254</v>
      </c>
      <c r="ATF361">
        <v>35</v>
      </c>
      <c r="ATG361" t="s">
        <v>6595</v>
      </c>
      <c r="ATH361" t="s">
        <v>69</v>
      </c>
      <c r="ATI361" t="s">
        <v>69</v>
      </c>
      <c r="ATJ361" t="s">
        <v>69</v>
      </c>
      <c r="ATK361" t="s">
        <v>69</v>
      </c>
      <c r="ATL361" t="s">
        <v>2808</v>
      </c>
      <c r="ATM361" t="s">
        <v>69</v>
      </c>
      <c r="AUG361">
        <v>3</v>
      </c>
      <c r="AUH361" t="s">
        <v>69</v>
      </c>
      <c r="AUI361" t="s">
        <v>69</v>
      </c>
      <c r="AUJ361" t="s">
        <v>2808</v>
      </c>
      <c r="AUK361" t="s">
        <v>69</v>
      </c>
      <c r="AUL361" t="s">
        <v>69</v>
      </c>
      <c r="AUM361" t="s">
        <v>69</v>
      </c>
      <c r="AUN361" t="s">
        <v>69</v>
      </c>
      <c r="AUO361" t="s">
        <v>69</v>
      </c>
      <c r="AUP361" t="s">
        <v>69</v>
      </c>
      <c r="AUQ361" t="s">
        <v>69</v>
      </c>
      <c r="AUS361" t="s">
        <v>69</v>
      </c>
      <c r="AUT361">
        <v>4</v>
      </c>
      <c r="AUU361" t="s">
        <v>69</v>
      </c>
      <c r="AUV361" t="s">
        <v>69</v>
      </c>
      <c r="AUW361" t="s">
        <v>69</v>
      </c>
      <c r="AUX361" t="s">
        <v>2808</v>
      </c>
      <c r="AUY361" t="s">
        <v>69</v>
      </c>
      <c r="AUZ361" t="s">
        <v>69</v>
      </c>
      <c r="AVA361" t="s">
        <v>69</v>
      </c>
      <c r="AVC361" t="s">
        <v>69</v>
      </c>
      <c r="AVE361" t="s">
        <v>273</v>
      </c>
      <c r="AVO361" t="s">
        <v>12</v>
      </c>
      <c r="AVP361" t="s">
        <v>7385</v>
      </c>
      <c r="AVQ361" t="s">
        <v>22</v>
      </c>
      <c r="BJZ361" t="s">
        <v>6711</v>
      </c>
      <c r="BKB361" t="s">
        <v>69</v>
      </c>
      <c r="BKC361" t="s">
        <v>69</v>
      </c>
      <c r="BKD361" t="s">
        <v>69</v>
      </c>
      <c r="BKE361" t="s">
        <v>69</v>
      </c>
      <c r="BKF361" t="s">
        <v>69</v>
      </c>
      <c r="BKG361" t="s">
        <v>69</v>
      </c>
      <c r="BKH361" t="s">
        <v>69</v>
      </c>
      <c r="BKI361" t="s">
        <v>69</v>
      </c>
      <c r="BLK361" t="s">
        <v>2808</v>
      </c>
      <c r="BLL361" t="s">
        <v>2808</v>
      </c>
      <c r="BLM361" t="s">
        <v>2808</v>
      </c>
      <c r="BLN361" t="s">
        <v>2808</v>
      </c>
      <c r="BLO361" t="s">
        <v>2808</v>
      </c>
      <c r="BLP361" t="s">
        <v>69</v>
      </c>
      <c r="BLQ361" t="s">
        <v>69</v>
      </c>
      <c r="BLR361" t="s">
        <v>69</v>
      </c>
      <c r="BLS361">
        <v>10</v>
      </c>
      <c r="BLT361">
        <v>41</v>
      </c>
      <c r="BLU361">
        <v>93.67</v>
      </c>
      <c r="BLV361">
        <v>7.08</v>
      </c>
      <c r="BLW361">
        <v>27.13</v>
      </c>
      <c r="BMA361" t="s">
        <v>7486</v>
      </c>
      <c r="BMB361" t="s">
        <v>7486</v>
      </c>
      <c r="BMC361" t="s">
        <v>7486</v>
      </c>
      <c r="BMD361" t="s">
        <v>7486</v>
      </c>
      <c r="BME361" t="s">
        <v>7486</v>
      </c>
      <c r="BMI361" s="29">
        <v>0.4145833333333333</v>
      </c>
      <c r="BMJ361" s="29">
        <v>0.4145833333333333</v>
      </c>
      <c r="BMK361" s="29">
        <v>0.4145833333333333</v>
      </c>
      <c r="BML361" s="29">
        <v>0.4145833333333333</v>
      </c>
      <c r="BMM361" s="29">
        <v>0.4145833333333333</v>
      </c>
      <c r="BMR361" t="s">
        <v>6706</v>
      </c>
      <c r="BMS361" t="s">
        <v>6806</v>
      </c>
      <c r="BMT361" t="s">
        <v>6770</v>
      </c>
      <c r="BMU361" t="s">
        <v>69</v>
      </c>
      <c r="BMV361" t="s">
        <v>69</v>
      </c>
      <c r="BMW361" t="s">
        <v>69</v>
      </c>
      <c r="BMX361" t="s">
        <v>2808</v>
      </c>
      <c r="BMY361" t="s">
        <v>2808</v>
      </c>
      <c r="BMZ361" t="s">
        <v>2808</v>
      </c>
      <c r="BND361">
        <v>1</v>
      </c>
      <c r="BNE361">
        <v>30</v>
      </c>
      <c r="BNF361" t="s">
        <v>7397</v>
      </c>
      <c r="BNJ361" t="s">
        <v>7486</v>
      </c>
      <c r="BNK361" t="s">
        <v>7486</v>
      </c>
      <c r="BNL361" t="s">
        <v>7486</v>
      </c>
      <c r="BNP361" s="29">
        <v>0.5</v>
      </c>
      <c r="BNQ361" s="29">
        <v>0.33333333333333331</v>
      </c>
      <c r="BNR361" s="29">
        <v>0.25</v>
      </c>
      <c r="CGX361" t="s">
        <v>6597</v>
      </c>
      <c r="CGY361">
        <v>10</v>
      </c>
      <c r="CGZ361" t="s">
        <v>6598</v>
      </c>
      <c r="CHA361">
        <v>8881308</v>
      </c>
    </row>
    <row r="362" spans="1:9 1113:1970 2085:2237" x14ac:dyDescent="0.3">
      <c r="A362" t="s">
        <v>7568</v>
      </c>
      <c r="B362" t="s">
        <v>6696</v>
      </c>
      <c r="C362">
        <v>0</v>
      </c>
      <c r="E362" t="s">
        <v>6813</v>
      </c>
      <c r="F362" s="30">
        <v>41337</v>
      </c>
      <c r="G362" t="s">
        <v>6591</v>
      </c>
      <c r="H362" t="s">
        <v>7266</v>
      </c>
      <c r="I362" t="s">
        <v>5079</v>
      </c>
      <c r="APU362" t="s">
        <v>6593</v>
      </c>
      <c r="APV362" t="s">
        <v>6601</v>
      </c>
      <c r="APW362" t="s">
        <v>69</v>
      </c>
      <c r="APX362" t="s">
        <v>2808</v>
      </c>
      <c r="APY362" t="s">
        <v>69</v>
      </c>
      <c r="APZ362" t="s">
        <v>69</v>
      </c>
      <c r="AQA362" t="s">
        <v>69</v>
      </c>
      <c r="AQB362">
        <v>30</v>
      </c>
      <c r="AQC362" t="s">
        <v>236</v>
      </c>
      <c r="AQD362" t="s">
        <v>240</v>
      </c>
      <c r="AQE362" t="s">
        <v>247</v>
      </c>
      <c r="ATA362" t="s">
        <v>21</v>
      </c>
      <c r="ATB362" s="30">
        <v>40585</v>
      </c>
      <c r="ATC362" t="s">
        <v>22</v>
      </c>
      <c r="ATE362" t="s">
        <v>254</v>
      </c>
      <c r="ATF362">
        <v>34</v>
      </c>
      <c r="ATG362" t="s">
        <v>6618</v>
      </c>
      <c r="ATH362" t="s">
        <v>69</v>
      </c>
      <c r="ATI362" t="s">
        <v>69</v>
      </c>
      <c r="ATJ362" t="s">
        <v>69</v>
      </c>
      <c r="ATK362" t="s">
        <v>69</v>
      </c>
      <c r="ATL362" t="s">
        <v>69</v>
      </c>
      <c r="ATM362" t="s">
        <v>2808</v>
      </c>
      <c r="AUG362">
        <v>995</v>
      </c>
      <c r="AUH362" t="s">
        <v>69</v>
      </c>
      <c r="AUI362" t="s">
        <v>69</v>
      </c>
      <c r="AUJ362" t="s">
        <v>69</v>
      </c>
      <c r="AUK362" t="s">
        <v>69</v>
      </c>
      <c r="AUL362" t="s">
        <v>69</v>
      </c>
      <c r="AUM362" t="s">
        <v>69</v>
      </c>
      <c r="AUN362" t="s">
        <v>69</v>
      </c>
      <c r="AUO362" t="s">
        <v>69</v>
      </c>
      <c r="AUP362" t="s">
        <v>69</v>
      </c>
      <c r="AUQ362" t="s">
        <v>2808</v>
      </c>
      <c r="AUR362" t="s">
        <v>7569</v>
      </c>
      <c r="AUS362" t="s">
        <v>69</v>
      </c>
      <c r="AUT362" t="s">
        <v>6618</v>
      </c>
      <c r="AUU362" t="s">
        <v>69</v>
      </c>
      <c r="AUV362" t="s">
        <v>69</v>
      </c>
      <c r="AUW362" t="s">
        <v>69</v>
      </c>
      <c r="AUX362" t="s">
        <v>69</v>
      </c>
      <c r="AUY362" t="s">
        <v>69</v>
      </c>
      <c r="AUZ362" t="s">
        <v>69</v>
      </c>
      <c r="AVA362" t="s">
        <v>69</v>
      </c>
      <c r="AVC362" t="s">
        <v>2808</v>
      </c>
      <c r="AVE362" t="s">
        <v>273</v>
      </c>
      <c r="AVO362" t="s">
        <v>22</v>
      </c>
      <c r="AVQ362" t="s">
        <v>22</v>
      </c>
      <c r="BJZ362" t="s">
        <v>6711</v>
      </c>
      <c r="BKB362" t="s">
        <v>2808</v>
      </c>
      <c r="BKC362" t="s">
        <v>2808</v>
      </c>
      <c r="BKD362" t="s">
        <v>2808</v>
      </c>
      <c r="BKE362" t="s">
        <v>2808</v>
      </c>
      <c r="BKF362" t="s">
        <v>2808</v>
      </c>
      <c r="BKG362" t="s">
        <v>69</v>
      </c>
      <c r="BKH362" t="s">
        <v>69</v>
      </c>
      <c r="BKI362" t="s">
        <v>69</v>
      </c>
      <c r="BKJ362">
        <v>76</v>
      </c>
      <c r="BKK362">
        <v>110</v>
      </c>
      <c r="BKL362">
        <v>70</v>
      </c>
      <c r="BKM362">
        <v>18</v>
      </c>
      <c r="BKN362">
        <v>36</v>
      </c>
      <c r="BKR362" s="30">
        <v>40603</v>
      </c>
      <c r="BKS362" s="30">
        <v>40603</v>
      </c>
      <c r="BKT362" s="30">
        <v>40603</v>
      </c>
      <c r="BKU362" s="30">
        <v>40603</v>
      </c>
      <c r="BKV362" s="30">
        <v>40603</v>
      </c>
      <c r="BKZ362" s="29">
        <v>0.25</v>
      </c>
      <c r="BLA362" s="29">
        <v>0.25</v>
      </c>
      <c r="BLB362" s="29">
        <v>0.25</v>
      </c>
      <c r="BLC362" s="29">
        <v>0.25</v>
      </c>
      <c r="BLD362" s="29">
        <v>0.25</v>
      </c>
      <c r="BLK362" t="s">
        <v>69</v>
      </c>
      <c r="BLL362" t="s">
        <v>69</v>
      </c>
      <c r="BLM362" t="s">
        <v>69</v>
      </c>
      <c r="BLN362" t="s">
        <v>69</v>
      </c>
      <c r="BLO362" t="s">
        <v>69</v>
      </c>
      <c r="BLP362" t="s">
        <v>69</v>
      </c>
      <c r="BLQ362" t="s">
        <v>69</v>
      </c>
      <c r="BLR362" t="s">
        <v>69</v>
      </c>
      <c r="BMR362" t="s">
        <v>6771</v>
      </c>
      <c r="BMS362" t="s">
        <v>6796</v>
      </c>
      <c r="BMT362" t="s">
        <v>6806</v>
      </c>
      <c r="BMU362" t="s">
        <v>2808</v>
      </c>
      <c r="BMV362" t="s">
        <v>69</v>
      </c>
      <c r="BMW362" t="s">
        <v>69</v>
      </c>
      <c r="BMX362" t="s">
        <v>2808</v>
      </c>
      <c r="BMY362" t="s">
        <v>2808</v>
      </c>
      <c r="BMZ362" t="s">
        <v>2808</v>
      </c>
      <c r="BNA362">
        <v>20</v>
      </c>
      <c r="BND362">
        <v>80</v>
      </c>
      <c r="BNE362">
        <v>1</v>
      </c>
      <c r="BNF362">
        <v>30</v>
      </c>
      <c r="BNG362" s="30">
        <v>40969</v>
      </c>
      <c r="BNJ362" s="30">
        <v>40969</v>
      </c>
      <c r="BNK362" s="30">
        <v>40969</v>
      </c>
      <c r="BNL362" s="30">
        <v>40969</v>
      </c>
      <c r="BNM362" s="29">
        <v>0.25</v>
      </c>
      <c r="BNP362" s="29">
        <v>0.25</v>
      </c>
      <c r="BNQ362" s="29">
        <v>0.25</v>
      </c>
      <c r="BNR362" s="29">
        <v>0.25</v>
      </c>
      <c r="CGX362" t="s">
        <v>6597</v>
      </c>
      <c r="CGY362">
        <v>11</v>
      </c>
      <c r="CGZ362" t="s">
        <v>6598</v>
      </c>
      <c r="CHA362">
        <v>8881308</v>
      </c>
    </row>
    <row r="363" spans="1:9 1113:1970 2085:2237" x14ac:dyDescent="0.3">
      <c r="A363" t="s">
        <v>7570</v>
      </c>
      <c r="B363" t="s">
        <v>6696</v>
      </c>
      <c r="C363">
        <v>0</v>
      </c>
      <c r="E363" t="s">
        <v>6813</v>
      </c>
      <c r="F363" s="30">
        <v>41337</v>
      </c>
      <c r="G363" t="s">
        <v>6591</v>
      </c>
      <c r="H363" t="s">
        <v>6697</v>
      </c>
      <c r="I363" t="s">
        <v>5079</v>
      </c>
      <c r="APU363" t="s">
        <v>6593</v>
      </c>
      <c r="APV363" t="s">
        <v>6629</v>
      </c>
      <c r="APW363" t="s">
        <v>2808</v>
      </c>
      <c r="APX363" t="s">
        <v>69</v>
      </c>
      <c r="APY363" t="s">
        <v>69</v>
      </c>
      <c r="APZ363" t="s">
        <v>69</v>
      </c>
      <c r="AQA363" t="s">
        <v>69</v>
      </c>
      <c r="AQB363">
        <v>29</v>
      </c>
      <c r="AQC363" t="s">
        <v>236</v>
      </c>
      <c r="AQD363" t="s">
        <v>241</v>
      </c>
      <c r="AQE363" t="s">
        <v>247</v>
      </c>
      <c r="AQG363" t="s">
        <v>21</v>
      </c>
      <c r="AQH363" s="30">
        <v>40798</v>
      </c>
      <c r="AQI363" t="s">
        <v>27</v>
      </c>
      <c r="AQJ363" s="29">
        <v>0.77083333333333337</v>
      </c>
      <c r="AQK363" t="s">
        <v>6618</v>
      </c>
      <c r="AQL363" t="s">
        <v>69</v>
      </c>
      <c r="AQM363" t="s">
        <v>69</v>
      </c>
      <c r="AQN363" t="s">
        <v>69</v>
      </c>
      <c r="AQO363" t="s">
        <v>69</v>
      </c>
      <c r="AQP363" t="s">
        <v>69</v>
      </c>
      <c r="AQQ363" t="s">
        <v>2808</v>
      </c>
      <c r="ARK363">
        <v>995</v>
      </c>
      <c r="ARL363" t="s">
        <v>69</v>
      </c>
      <c r="ARM363" t="s">
        <v>69</v>
      </c>
      <c r="ARN363" t="s">
        <v>69</v>
      </c>
      <c r="ARO363" t="s">
        <v>69</v>
      </c>
      <c r="ARP363" t="s">
        <v>69</v>
      </c>
      <c r="ARQ363" t="s">
        <v>69</v>
      </c>
      <c r="ARR363" t="s">
        <v>69</v>
      </c>
      <c r="ARS363" t="s">
        <v>69</v>
      </c>
      <c r="ART363" t="s">
        <v>2808</v>
      </c>
      <c r="ARU363" t="s">
        <v>7571</v>
      </c>
      <c r="ARV363" t="s">
        <v>69</v>
      </c>
      <c r="ARW363" t="s">
        <v>6618</v>
      </c>
      <c r="ARX363" t="s">
        <v>69</v>
      </c>
      <c r="ARY363" t="s">
        <v>69</v>
      </c>
      <c r="ARZ363" t="s">
        <v>69</v>
      </c>
      <c r="ASA363" t="s">
        <v>69</v>
      </c>
      <c r="ASB363" t="s">
        <v>69</v>
      </c>
      <c r="ASC363" t="s">
        <v>69</v>
      </c>
      <c r="ASD363" t="s">
        <v>69</v>
      </c>
      <c r="ASE363" t="s">
        <v>69</v>
      </c>
      <c r="ASG363" t="s">
        <v>2808</v>
      </c>
      <c r="ASI363" t="s">
        <v>273</v>
      </c>
      <c r="ASS363" t="s">
        <v>12</v>
      </c>
      <c r="AST363" s="30">
        <v>41225</v>
      </c>
      <c r="ASU363" t="s">
        <v>22</v>
      </c>
      <c r="BEC363" t="s">
        <v>6722</v>
      </c>
      <c r="BEF363" t="s">
        <v>2808</v>
      </c>
      <c r="BEG363" t="s">
        <v>2808</v>
      </c>
      <c r="BEH363" t="s">
        <v>2808</v>
      </c>
      <c r="BEI363" t="s">
        <v>2808</v>
      </c>
      <c r="BEJ363" t="s">
        <v>2808</v>
      </c>
      <c r="BEK363" t="s">
        <v>2808</v>
      </c>
      <c r="BEL363" t="s">
        <v>69</v>
      </c>
      <c r="BEM363" t="s">
        <v>69</v>
      </c>
      <c r="BEN363">
        <v>76</v>
      </c>
      <c r="BEO363">
        <v>110</v>
      </c>
      <c r="BEP363">
        <v>70</v>
      </c>
      <c r="BEQ363">
        <v>20</v>
      </c>
      <c r="BER363">
        <v>36.200000000000003</v>
      </c>
      <c r="BES363" t="s">
        <v>7572</v>
      </c>
      <c r="BEV363" s="30">
        <v>40798</v>
      </c>
      <c r="BEW363" s="30">
        <v>40798</v>
      </c>
      <c r="BEX363" s="30">
        <v>40798</v>
      </c>
      <c r="BEY363" s="30">
        <v>40798</v>
      </c>
      <c r="BEZ363" s="30">
        <v>40798</v>
      </c>
      <c r="BFA363" s="30">
        <v>40798</v>
      </c>
      <c r="BFO363" t="s">
        <v>6806</v>
      </c>
      <c r="BFQ363" t="s">
        <v>7573</v>
      </c>
      <c r="BFR363" t="s">
        <v>69</v>
      </c>
      <c r="BFS363" t="s">
        <v>69</v>
      </c>
      <c r="BFT363" t="s">
        <v>69</v>
      </c>
      <c r="BFU363" t="s">
        <v>69</v>
      </c>
      <c r="BFV363" t="s">
        <v>69</v>
      </c>
      <c r="BFW363" t="s">
        <v>69</v>
      </c>
      <c r="BFX363" t="s">
        <v>69</v>
      </c>
      <c r="BFY363" t="s">
        <v>69</v>
      </c>
      <c r="BFZ363" t="s">
        <v>2808</v>
      </c>
      <c r="BGA363" t="s">
        <v>69</v>
      </c>
      <c r="BGB363" t="s">
        <v>2808</v>
      </c>
      <c r="BGK363">
        <v>30</v>
      </c>
      <c r="BGM363">
        <v>10</v>
      </c>
      <c r="BGV363" s="30">
        <v>40798</v>
      </c>
      <c r="BGW363" s="30">
        <v>40798</v>
      </c>
      <c r="BGX363" s="30">
        <v>40798</v>
      </c>
      <c r="BHG363" s="29">
        <v>6.25E-2</v>
      </c>
      <c r="BHI363" s="29">
        <v>6.25E-2</v>
      </c>
      <c r="CGX363" t="s">
        <v>6597</v>
      </c>
      <c r="CGY363">
        <v>12</v>
      </c>
      <c r="CGZ363" t="s">
        <v>6598</v>
      </c>
      <c r="CHA363">
        <v>8881308</v>
      </c>
    </row>
    <row r="364" spans="1:9 1113:1970 2085:2237" x14ac:dyDescent="0.3">
      <c r="A364" t="s">
        <v>7574</v>
      </c>
      <c r="B364" t="s">
        <v>6696</v>
      </c>
      <c r="C364">
        <v>0</v>
      </c>
      <c r="E364" t="s">
        <v>6813</v>
      </c>
      <c r="F364" s="30">
        <v>41337</v>
      </c>
      <c r="G364" t="s">
        <v>6591</v>
      </c>
      <c r="H364" t="s">
        <v>7266</v>
      </c>
      <c r="I364" t="s">
        <v>5079</v>
      </c>
      <c r="APU364" t="s">
        <v>6593</v>
      </c>
      <c r="APV364" t="s">
        <v>6629</v>
      </c>
      <c r="APW364" t="s">
        <v>2808</v>
      </c>
      <c r="APX364" t="s">
        <v>69</v>
      </c>
      <c r="APY364" t="s">
        <v>69</v>
      </c>
      <c r="APZ364" t="s">
        <v>69</v>
      </c>
      <c r="AQA364" t="s">
        <v>69</v>
      </c>
      <c r="AQB364">
        <v>29</v>
      </c>
      <c r="AQC364" t="s">
        <v>236</v>
      </c>
      <c r="AQD364" t="s">
        <v>240</v>
      </c>
      <c r="AQE364" t="s">
        <v>247</v>
      </c>
      <c r="AQG364" t="s">
        <v>21</v>
      </c>
      <c r="AQH364" t="s">
        <v>7575</v>
      </c>
      <c r="AQI364" t="s">
        <v>22</v>
      </c>
      <c r="AQK364" t="s">
        <v>6618</v>
      </c>
      <c r="AQL364" t="s">
        <v>69</v>
      </c>
      <c r="AQM364" t="s">
        <v>69</v>
      </c>
      <c r="AQN364" t="s">
        <v>69</v>
      </c>
      <c r="AQO364" t="s">
        <v>69</v>
      </c>
      <c r="AQP364" t="s">
        <v>69</v>
      </c>
      <c r="AQQ364" t="s">
        <v>2808</v>
      </c>
      <c r="ARK364" t="s">
        <v>6618</v>
      </c>
      <c r="ARL364" t="s">
        <v>69</v>
      </c>
      <c r="ARM364" t="s">
        <v>69</v>
      </c>
      <c r="ARN364" t="s">
        <v>69</v>
      </c>
      <c r="ARO364" t="s">
        <v>69</v>
      </c>
      <c r="ARP364" t="s">
        <v>69</v>
      </c>
      <c r="ARQ364" t="s">
        <v>69</v>
      </c>
      <c r="ARR364" t="s">
        <v>69</v>
      </c>
      <c r="ARS364" t="s">
        <v>69</v>
      </c>
      <c r="ART364" t="s">
        <v>69</v>
      </c>
      <c r="ARV364" t="s">
        <v>2808</v>
      </c>
      <c r="ARW364" t="s">
        <v>6618</v>
      </c>
      <c r="ARX364" t="s">
        <v>69</v>
      </c>
      <c r="ARY364" t="s">
        <v>69</v>
      </c>
      <c r="ARZ364" t="s">
        <v>69</v>
      </c>
      <c r="ASA364" t="s">
        <v>69</v>
      </c>
      <c r="ASB364" t="s">
        <v>69</v>
      </c>
      <c r="ASC364" t="s">
        <v>69</v>
      </c>
      <c r="ASD364" t="s">
        <v>69</v>
      </c>
      <c r="ASE364" t="s">
        <v>69</v>
      </c>
      <c r="ASG364" t="s">
        <v>2808</v>
      </c>
      <c r="ASI364" t="s">
        <v>273</v>
      </c>
      <c r="ASS364" t="s">
        <v>22</v>
      </c>
      <c r="ASU364" t="s">
        <v>22</v>
      </c>
      <c r="BEF364" t="s">
        <v>2808</v>
      </c>
      <c r="BEG364" t="s">
        <v>2808</v>
      </c>
      <c r="BEH364" t="s">
        <v>2808</v>
      </c>
      <c r="BEI364" t="s">
        <v>2808</v>
      </c>
      <c r="BEJ364" t="s">
        <v>2808</v>
      </c>
      <c r="BEK364" t="s">
        <v>69</v>
      </c>
      <c r="BEL364" t="s">
        <v>69</v>
      </c>
      <c r="BEM364" t="s">
        <v>69</v>
      </c>
      <c r="BEN364">
        <v>68</v>
      </c>
      <c r="BEO364">
        <v>100</v>
      </c>
      <c r="BEP364">
        <v>80</v>
      </c>
      <c r="BEQ364">
        <v>21</v>
      </c>
      <c r="BER364">
        <v>37</v>
      </c>
      <c r="BEV364" t="s">
        <v>7575</v>
      </c>
      <c r="BEW364" t="s">
        <v>7575</v>
      </c>
      <c r="BEX364" t="s">
        <v>7575</v>
      </c>
      <c r="BEY364" t="s">
        <v>7575</v>
      </c>
      <c r="BEZ364" t="s">
        <v>7575</v>
      </c>
      <c r="BFR364" t="s">
        <v>69</v>
      </c>
      <c r="BFS364" t="s">
        <v>69</v>
      </c>
      <c r="BFT364" t="s">
        <v>69</v>
      </c>
      <c r="BFU364" t="s">
        <v>69</v>
      </c>
      <c r="BFV364" t="s">
        <v>69</v>
      </c>
      <c r="BFW364" t="s">
        <v>69</v>
      </c>
      <c r="BFX364" t="s">
        <v>69</v>
      </c>
      <c r="BFY364" t="s">
        <v>69</v>
      </c>
      <c r="BFZ364" t="s">
        <v>69</v>
      </c>
      <c r="BGA364" t="s">
        <v>69</v>
      </c>
      <c r="BGB364" t="s">
        <v>69</v>
      </c>
      <c r="CGX364" t="s">
        <v>6597</v>
      </c>
      <c r="CGY364">
        <v>13</v>
      </c>
      <c r="CGZ364" t="s">
        <v>6598</v>
      </c>
      <c r="CHA364">
        <v>8881308</v>
      </c>
    </row>
    <row r="365" spans="1:9 1113:1970 2085:2237" x14ac:dyDescent="0.3">
      <c r="A365" t="s">
        <v>7576</v>
      </c>
      <c r="B365" t="s">
        <v>6696</v>
      </c>
      <c r="C365">
        <v>0</v>
      </c>
      <c r="E365" t="s">
        <v>6813</v>
      </c>
      <c r="F365" s="30">
        <v>41337</v>
      </c>
      <c r="G365" t="s">
        <v>6591</v>
      </c>
      <c r="H365" t="s">
        <v>7266</v>
      </c>
      <c r="I365" t="s">
        <v>5079</v>
      </c>
      <c r="APU365" t="s">
        <v>6593</v>
      </c>
      <c r="APV365" t="s">
        <v>6629</v>
      </c>
      <c r="APW365" t="s">
        <v>2808</v>
      </c>
      <c r="APX365" t="s">
        <v>69</v>
      </c>
      <c r="APY365" t="s">
        <v>69</v>
      </c>
      <c r="APZ365" t="s">
        <v>69</v>
      </c>
      <c r="AQA365" t="s">
        <v>69</v>
      </c>
      <c r="AQB365">
        <v>28</v>
      </c>
      <c r="AQC365" t="s">
        <v>236</v>
      </c>
      <c r="AQD365" t="s">
        <v>240</v>
      </c>
      <c r="AQE365" t="s">
        <v>246</v>
      </c>
      <c r="AQG365" t="s">
        <v>21</v>
      </c>
      <c r="AQH365" s="30">
        <v>40796</v>
      </c>
      <c r="AQI365" t="s">
        <v>22</v>
      </c>
      <c r="AQK365" t="s">
        <v>6618</v>
      </c>
      <c r="AQL365" t="s">
        <v>69</v>
      </c>
      <c r="AQM365" t="s">
        <v>69</v>
      </c>
      <c r="AQN365" t="s">
        <v>69</v>
      </c>
      <c r="AQO365" t="s">
        <v>69</v>
      </c>
      <c r="AQP365" t="s">
        <v>69</v>
      </c>
      <c r="AQQ365" t="s">
        <v>2808</v>
      </c>
      <c r="ARK365" t="s">
        <v>6618</v>
      </c>
      <c r="ARL365" t="s">
        <v>69</v>
      </c>
      <c r="ARM365" t="s">
        <v>69</v>
      </c>
      <c r="ARN365" t="s">
        <v>69</v>
      </c>
      <c r="ARO365" t="s">
        <v>69</v>
      </c>
      <c r="ARP365" t="s">
        <v>69</v>
      </c>
      <c r="ARQ365" t="s">
        <v>69</v>
      </c>
      <c r="ARR365" t="s">
        <v>69</v>
      </c>
      <c r="ARS365" t="s">
        <v>69</v>
      </c>
      <c r="ART365" t="s">
        <v>69</v>
      </c>
      <c r="ARV365" t="s">
        <v>2808</v>
      </c>
      <c r="ARW365" t="s">
        <v>6618</v>
      </c>
      <c r="ARX365" t="s">
        <v>69</v>
      </c>
      <c r="ARY365" t="s">
        <v>69</v>
      </c>
      <c r="ARZ365" t="s">
        <v>69</v>
      </c>
      <c r="ASA365" t="s">
        <v>69</v>
      </c>
      <c r="ASB365" t="s">
        <v>69</v>
      </c>
      <c r="ASC365" t="s">
        <v>69</v>
      </c>
      <c r="ASD365" t="s">
        <v>69</v>
      </c>
      <c r="ASE365" t="s">
        <v>69</v>
      </c>
      <c r="ASG365" t="s">
        <v>2808</v>
      </c>
      <c r="ASI365" t="s">
        <v>273</v>
      </c>
      <c r="ASS365" t="s">
        <v>22</v>
      </c>
      <c r="ASU365" t="s">
        <v>22</v>
      </c>
      <c r="BEF365" t="s">
        <v>2808</v>
      </c>
      <c r="BEG365" t="s">
        <v>2808</v>
      </c>
      <c r="BEH365" t="s">
        <v>2808</v>
      </c>
      <c r="BEI365" t="s">
        <v>2808</v>
      </c>
      <c r="BEJ365" t="s">
        <v>2808</v>
      </c>
      <c r="BEK365" t="s">
        <v>69</v>
      </c>
      <c r="BEL365" t="s">
        <v>69</v>
      </c>
      <c r="BEM365" t="s">
        <v>69</v>
      </c>
      <c r="BEN365">
        <v>80</v>
      </c>
      <c r="BEO365">
        <v>110</v>
      </c>
      <c r="BEP365">
        <v>70</v>
      </c>
      <c r="BEQ365">
        <v>16</v>
      </c>
      <c r="BER365">
        <v>36</v>
      </c>
      <c r="BEV365" s="30">
        <v>40796</v>
      </c>
      <c r="BEW365" s="30">
        <v>40796</v>
      </c>
      <c r="BEX365" s="30">
        <v>40796</v>
      </c>
      <c r="BEY365" s="30">
        <v>40796</v>
      </c>
      <c r="BEZ365" s="30">
        <v>40796</v>
      </c>
      <c r="BFD365" s="29">
        <v>0.65625</v>
      </c>
      <c r="BFE365" s="29">
        <v>0.65625</v>
      </c>
      <c r="BFF365" s="29">
        <v>0.65625</v>
      </c>
      <c r="BFG365" s="29">
        <v>0.65625</v>
      </c>
      <c r="BFH365" s="29">
        <v>0.65625</v>
      </c>
      <c r="BFR365" t="s">
        <v>69</v>
      </c>
      <c r="BFS365" t="s">
        <v>69</v>
      </c>
      <c r="BFT365" t="s">
        <v>69</v>
      </c>
      <c r="BFU365" t="s">
        <v>69</v>
      </c>
      <c r="BFV365" t="s">
        <v>69</v>
      </c>
      <c r="BFW365" t="s">
        <v>69</v>
      </c>
      <c r="BFX365" t="s">
        <v>69</v>
      </c>
      <c r="BFY365" t="s">
        <v>69</v>
      </c>
      <c r="BFZ365" t="s">
        <v>69</v>
      </c>
      <c r="BGA365" t="s">
        <v>69</v>
      </c>
      <c r="BGB365" t="s">
        <v>69</v>
      </c>
      <c r="CGX365" t="s">
        <v>6597</v>
      </c>
      <c r="CGY365">
        <v>14</v>
      </c>
      <c r="CGZ365" t="s">
        <v>6598</v>
      </c>
      <c r="CHA365">
        <v>8881308</v>
      </c>
    </row>
    <row r="366" spans="1:9 1113:1970 2085:2237" x14ac:dyDescent="0.3">
      <c r="A366" t="s">
        <v>7577</v>
      </c>
      <c r="B366" t="s">
        <v>6696</v>
      </c>
      <c r="C366">
        <v>0</v>
      </c>
      <c r="E366" t="s">
        <v>6813</v>
      </c>
      <c r="F366" s="30">
        <v>41337</v>
      </c>
      <c r="G366" t="s">
        <v>6591</v>
      </c>
      <c r="H366" t="s">
        <v>7266</v>
      </c>
      <c r="I366" t="s">
        <v>5079</v>
      </c>
      <c r="APU366" t="s">
        <v>6593</v>
      </c>
      <c r="APV366" t="s">
        <v>6601</v>
      </c>
      <c r="APW366" t="s">
        <v>69</v>
      </c>
      <c r="APX366" t="s">
        <v>2808</v>
      </c>
      <c r="APY366" t="s">
        <v>69</v>
      </c>
      <c r="APZ366" t="s">
        <v>69</v>
      </c>
      <c r="AQA366" t="s">
        <v>69</v>
      </c>
      <c r="AQB366">
        <v>28</v>
      </c>
      <c r="AQC366" t="s">
        <v>236</v>
      </c>
      <c r="AQD366" t="s">
        <v>241</v>
      </c>
      <c r="AQE366" t="s">
        <v>246</v>
      </c>
      <c r="ATA366" t="s">
        <v>21</v>
      </c>
      <c r="ATB366" s="30">
        <v>40796</v>
      </c>
      <c r="ATC366" t="s">
        <v>27</v>
      </c>
      <c r="ATD366" s="29">
        <v>0.65625</v>
      </c>
      <c r="ATE366" t="s">
        <v>254</v>
      </c>
      <c r="ATF366">
        <v>31</v>
      </c>
      <c r="ATG366" t="s">
        <v>6618</v>
      </c>
      <c r="ATH366" t="s">
        <v>69</v>
      </c>
      <c r="ATI366" t="s">
        <v>69</v>
      </c>
      <c r="ATJ366" t="s">
        <v>69</v>
      </c>
      <c r="ATK366" t="s">
        <v>69</v>
      </c>
      <c r="ATL366" t="s">
        <v>69</v>
      </c>
      <c r="ATM366" t="s">
        <v>2808</v>
      </c>
      <c r="AUG366" t="s">
        <v>6618</v>
      </c>
      <c r="AUH366" t="s">
        <v>69</v>
      </c>
      <c r="AUI366" t="s">
        <v>69</v>
      </c>
      <c r="AUJ366" t="s">
        <v>69</v>
      </c>
      <c r="AUK366" t="s">
        <v>69</v>
      </c>
      <c r="AUL366" t="s">
        <v>69</v>
      </c>
      <c r="AUM366" t="s">
        <v>69</v>
      </c>
      <c r="AUN366" t="s">
        <v>69</v>
      </c>
      <c r="AUO366" t="s">
        <v>69</v>
      </c>
      <c r="AUP366" t="s">
        <v>69</v>
      </c>
      <c r="AUQ366" t="s">
        <v>69</v>
      </c>
      <c r="AUS366" t="s">
        <v>2808</v>
      </c>
      <c r="AUT366">
        <v>3</v>
      </c>
      <c r="AUU366" t="s">
        <v>69</v>
      </c>
      <c r="AUV366" t="s">
        <v>69</v>
      </c>
      <c r="AUW366" t="s">
        <v>2808</v>
      </c>
      <c r="AUX366" t="s">
        <v>69</v>
      </c>
      <c r="AUY366" t="s">
        <v>69</v>
      </c>
      <c r="AUZ366" t="s">
        <v>69</v>
      </c>
      <c r="AVA366" t="s">
        <v>69</v>
      </c>
      <c r="AVC366" t="s">
        <v>69</v>
      </c>
      <c r="AVE366" t="s">
        <v>273</v>
      </c>
      <c r="AVO366" t="s">
        <v>12</v>
      </c>
      <c r="AVP366" s="30">
        <v>40857</v>
      </c>
      <c r="AVQ366" t="s">
        <v>27</v>
      </c>
      <c r="AVR366" s="29">
        <v>0.125</v>
      </c>
      <c r="BJZ366" t="s">
        <v>6711</v>
      </c>
      <c r="BKB366" t="s">
        <v>2808</v>
      </c>
      <c r="BKC366" t="s">
        <v>2808</v>
      </c>
      <c r="BKD366" t="s">
        <v>2808</v>
      </c>
      <c r="BKE366" t="s">
        <v>2808</v>
      </c>
      <c r="BKF366" t="s">
        <v>2808</v>
      </c>
      <c r="BKG366" t="s">
        <v>69</v>
      </c>
      <c r="BKH366" t="s">
        <v>69</v>
      </c>
      <c r="BKI366" t="s">
        <v>69</v>
      </c>
      <c r="BKJ366">
        <v>80</v>
      </c>
      <c r="BKK366">
        <v>110</v>
      </c>
      <c r="BKL366">
        <v>70</v>
      </c>
      <c r="BKM366">
        <v>16</v>
      </c>
      <c r="BKN366">
        <v>36</v>
      </c>
      <c r="BKR366" s="30">
        <v>40796</v>
      </c>
      <c r="BKS366" s="30">
        <v>40796</v>
      </c>
      <c r="BKT366" s="30">
        <v>40796</v>
      </c>
      <c r="BKU366" s="30">
        <v>40796</v>
      </c>
      <c r="BKV366" s="30">
        <v>40796</v>
      </c>
      <c r="BKZ366" s="29">
        <v>0.72916666666666663</v>
      </c>
      <c r="BLA366" s="29">
        <v>0.72916666666666663</v>
      </c>
      <c r="BLB366" s="29">
        <v>0.72916666666666663</v>
      </c>
      <c r="BLC366" s="29">
        <v>0.72916666666666663</v>
      </c>
      <c r="BLD366" s="29">
        <v>0.72916666666666663</v>
      </c>
      <c r="BLK366" t="s">
        <v>69</v>
      </c>
      <c r="BLL366" t="s">
        <v>69</v>
      </c>
      <c r="BLM366" t="s">
        <v>2808</v>
      </c>
      <c r="BLN366" t="s">
        <v>2808</v>
      </c>
      <c r="BLO366" t="s">
        <v>2808</v>
      </c>
      <c r="BLP366" t="s">
        <v>69</v>
      </c>
      <c r="BLQ366" t="s">
        <v>69</v>
      </c>
      <c r="BLR366" t="s">
        <v>69</v>
      </c>
      <c r="BLU366">
        <v>191</v>
      </c>
      <c r="BLV366">
        <v>10.78</v>
      </c>
      <c r="BLW366">
        <v>31.93</v>
      </c>
      <c r="BMC366" t="s">
        <v>7578</v>
      </c>
      <c r="BMD366" t="s">
        <v>7578</v>
      </c>
      <c r="BME366" t="s">
        <v>7578</v>
      </c>
      <c r="BMK366" s="29">
        <v>0.57152777777777775</v>
      </c>
      <c r="BML366" s="29">
        <v>0.57152777777777775</v>
      </c>
      <c r="BMM366" s="29">
        <v>0.57152777777777775</v>
      </c>
      <c r="BMR366" t="s">
        <v>7579</v>
      </c>
      <c r="BMS366" t="s">
        <v>6796</v>
      </c>
      <c r="BMT366" t="s">
        <v>6806</v>
      </c>
      <c r="BMU366" t="s">
        <v>2808</v>
      </c>
      <c r="BMV366" t="s">
        <v>2808</v>
      </c>
      <c r="BMW366" t="s">
        <v>69</v>
      </c>
      <c r="BMX366" t="s">
        <v>2808</v>
      </c>
      <c r="BMY366" t="s">
        <v>2808</v>
      </c>
      <c r="BMZ366" t="s">
        <v>2808</v>
      </c>
      <c r="BNA366">
        <v>10</v>
      </c>
      <c r="BND366">
        <v>1</v>
      </c>
      <c r="BNE366">
        <v>1</v>
      </c>
      <c r="BNF366">
        <v>60</v>
      </c>
      <c r="BNG366" t="s">
        <v>7580</v>
      </c>
      <c r="BNJ366" t="s">
        <v>7580</v>
      </c>
      <c r="BNK366" t="s">
        <v>7580</v>
      </c>
      <c r="BNL366" t="s">
        <v>7580</v>
      </c>
      <c r="BNM366" s="29">
        <v>0.5083333333333333</v>
      </c>
      <c r="BNP366" s="29">
        <v>0.5083333333333333</v>
      </c>
      <c r="BNQ366" s="29">
        <v>0.5083333333333333</v>
      </c>
      <c r="BNR366" s="29">
        <v>0.5083333333333333</v>
      </c>
      <c r="CGX366" t="s">
        <v>6597</v>
      </c>
      <c r="CGY366">
        <v>15</v>
      </c>
      <c r="CGZ366" t="s">
        <v>6598</v>
      </c>
      <c r="CHA366">
        <v>8881308</v>
      </c>
    </row>
    <row r="367" spans="1:9 1113:1970 2085:2237" x14ac:dyDescent="0.3">
      <c r="A367" t="s">
        <v>7581</v>
      </c>
      <c r="B367" t="s">
        <v>6696</v>
      </c>
      <c r="C367">
        <v>0</v>
      </c>
      <c r="E367" t="s">
        <v>6813</v>
      </c>
      <c r="F367" s="30">
        <v>41337</v>
      </c>
      <c r="G367" t="s">
        <v>6591</v>
      </c>
      <c r="H367" t="s">
        <v>6697</v>
      </c>
      <c r="I367" t="s">
        <v>5079</v>
      </c>
      <c r="APU367" t="s">
        <v>6593</v>
      </c>
      <c r="APV367" t="s">
        <v>6594</v>
      </c>
      <c r="APW367" t="s">
        <v>69</v>
      </c>
      <c r="APX367" t="s">
        <v>69</v>
      </c>
      <c r="APY367" t="s">
        <v>2808</v>
      </c>
      <c r="APZ367" t="s">
        <v>69</v>
      </c>
      <c r="AQA367" t="s">
        <v>69</v>
      </c>
      <c r="AQB367">
        <v>28</v>
      </c>
      <c r="AQC367" t="s">
        <v>236</v>
      </c>
      <c r="AQD367" t="s">
        <v>241</v>
      </c>
      <c r="AQE367" t="s">
        <v>246</v>
      </c>
      <c r="AVW367" t="s">
        <v>21</v>
      </c>
      <c r="AVX367" s="30">
        <v>41069</v>
      </c>
      <c r="AVY367" t="s">
        <v>27</v>
      </c>
      <c r="AVZ367" s="29">
        <v>0.52777777777777779</v>
      </c>
      <c r="AWA367" t="s">
        <v>254</v>
      </c>
      <c r="AWB367">
        <v>37</v>
      </c>
      <c r="AWC367" t="s">
        <v>6618</v>
      </c>
      <c r="AWD367" t="s">
        <v>69</v>
      </c>
      <c r="AWE367" t="s">
        <v>69</v>
      </c>
      <c r="AWF367" t="s">
        <v>69</v>
      </c>
      <c r="AWG367" t="s">
        <v>69</v>
      </c>
      <c r="AWH367" t="s">
        <v>69</v>
      </c>
      <c r="AWI367" t="s">
        <v>2808</v>
      </c>
      <c r="AXE367" t="s">
        <v>349</v>
      </c>
      <c r="AXG367" t="s">
        <v>273</v>
      </c>
      <c r="AXR367" t="s">
        <v>12</v>
      </c>
      <c r="AXS367" s="30">
        <v>41161</v>
      </c>
      <c r="AXT367" t="s">
        <v>22</v>
      </c>
      <c r="BRN367" t="s">
        <v>2808</v>
      </c>
      <c r="BRO367" t="s">
        <v>2808</v>
      </c>
      <c r="BRP367" t="s">
        <v>2808</v>
      </c>
      <c r="BRQ367" t="s">
        <v>2808</v>
      </c>
      <c r="BRR367" t="s">
        <v>2808</v>
      </c>
      <c r="BRS367" t="s">
        <v>69</v>
      </c>
      <c r="BRT367" t="s">
        <v>69</v>
      </c>
      <c r="BRU367" t="s">
        <v>69</v>
      </c>
      <c r="BRV367" t="s">
        <v>69</v>
      </c>
      <c r="BRW367" t="s">
        <v>69</v>
      </c>
      <c r="BRX367">
        <v>78</v>
      </c>
      <c r="BRY367">
        <v>110</v>
      </c>
      <c r="BRZ367">
        <v>70</v>
      </c>
      <c r="BSA367">
        <v>80</v>
      </c>
      <c r="BSB367">
        <v>36</v>
      </c>
      <c r="BSI367" s="30">
        <v>41069</v>
      </c>
      <c r="BSJ367" s="30">
        <v>41069</v>
      </c>
      <c r="BSK367" s="30">
        <v>41069</v>
      </c>
      <c r="BSL367" s="30">
        <v>41069</v>
      </c>
      <c r="BSM367" s="30">
        <v>41069</v>
      </c>
      <c r="BSS367" s="29">
        <v>0.52777777777777779</v>
      </c>
      <c r="BST367" s="29">
        <v>0.52777777777777779</v>
      </c>
      <c r="BSU367" s="29">
        <v>0.52777777777777779</v>
      </c>
      <c r="BSV367" s="29">
        <v>0.52777777777777779</v>
      </c>
      <c r="BSW367" s="29">
        <v>0.52777777777777779</v>
      </c>
      <c r="BTD367" t="s">
        <v>69</v>
      </c>
      <c r="BTE367" t="s">
        <v>2808</v>
      </c>
      <c r="BTF367" t="s">
        <v>69</v>
      </c>
      <c r="BTG367" t="s">
        <v>69</v>
      </c>
      <c r="BTI367" s="30">
        <v>41069</v>
      </c>
      <c r="BTM367" s="29">
        <v>0.52777777777777779</v>
      </c>
      <c r="BTV367" t="s">
        <v>69</v>
      </c>
      <c r="BTW367" t="s">
        <v>69</v>
      </c>
      <c r="BTX367" t="s">
        <v>69</v>
      </c>
      <c r="BTY367" t="s">
        <v>69</v>
      </c>
      <c r="BTZ367" t="s">
        <v>69</v>
      </c>
      <c r="BUA367" t="s">
        <v>69</v>
      </c>
      <c r="BUB367" t="s">
        <v>69</v>
      </c>
      <c r="BUC367" t="s">
        <v>69</v>
      </c>
      <c r="BUD367" t="s">
        <v>69</v>
      </c>
      <c r="BUE367" t="s">
        <v>69</v>
      </c>
      <c r="BUF367" t="s">
        <v>69</v>
      </c>
      <c r="BUG367" t="s">
        <v>69</v>
      </c>
      <c r="BUH367" t="s">
        <v>69</v>
      </c>
      <c r="BUI367" t="s">
        <v>69</v>
      </c>
      <c r="BUJ367" t="s">
        <v>69</v>
      </c>
      <c r="BVZ367" t="s">
        <v>69</v>
      </c>
      <c r="BWA367" t="s">
        <v>69</v>
      </c>
      <c r="BWB367" t="s">
        <v>69</v>
      </c>
      <c r="BWC367" t="s">
        <v>69</v>
      </c>
      <c r="BWD367" t="s">
        <v>69</v>
      </c>
      <c r="BWE367" t="s">
        <v>69</v>
      </c>
      <c r="BWF367" t="s">
        <v>69</v>
      </c>
      <c r="BWG367" t="s">
        <v>69</v>
      </c>
      <c r="BWH367" t="s">
        <v>69</v>
      </c>
      <c r="CGX367" t="s">
        <v>6597</v>
      </c>
      <c r="CGY367">
        <v>16</v>
      </c>
      <c r="CGZ367" t="s">
        <v>6598</v>
      </c>
      <c r="CHA367">
        <v>8881308</v>
      </c>
    </row>
    <row r="368" spans="1:9 1113:1970 2085:2237" x14ac:dyDescent="0.3">
      <c r="A368" t="s">
        <v>7582</v>
      </c>
      <c r="B368" t="s">
        <v>6696</v>
      </c>
      <c r="C368">
        <v>0</v>
      </c>
      <c r="E368" t="s">
        <v>6813</v>
      </c>
      <c r="F368" s="30">
        <v>41337</v>
      </c>
      <c r="G368" t="s">
        <v>6591</v>
      </c>
      <c r="H368" t="s">
        <v>6697</v>
      </c>
      <c r="I368" t="s">
        <v>5079</v>
      </c>
      <c r="APU368" t="s">
        <v>6593</v>
      </c>
      <c r="APV368" t="s">
        <v>6594</v>
      </c>
      <c r="APW368" t="s">
        <v>69</v>
      </c>
      <c r="APX368" t="s">
        <v>69</v>
      </c>
      <c r="APY368" t="s">
        <v>2808</v>
      </c>
      <c r="APZ368" t="s">
        <v>69</v>
      </c>
      <c r="AQA368" t="s">
        <v>69</v>
      </c>
      <c r="AQB368">
        <v>40</v>
      </c>
      <c r="AQC368" t="s">
        <v>236</v>
      </c>
      <c r="AQD368" t="s">
        <v>22</v>
      </c>
      <c r="AQE368" t="s">
        <v>246</v>
      </c>
      <c r="AVW368" t="s">
        <v>21</v>
      </c>
      <c r="AVX368" s="30">
        <v>40884</v>
      </c>
      <c r="AVY368" t="s">
        <v>27</v>
      </c>
      <c r="AVZ368" s="29">
        <v>0.97916666666666663</v>
      </c>
      <c r="AWA368" t="s">
        <v>254</v>
      </c>
      <c r="AWB368">
        <v>41</v>
      </c>
      <c r="AWC368" t="s">
        <v>6618</v>
      </c>
      <c r="AWD368" t="s">
        <v>69</v>
      </c>
      <c r="AWE368" t="s">
        <v>69</v>
      </c>
      <c r="AWF368" t="s">
        <v>69</v>
      </c>
      <c r="AWG368" t="s">
        <v>69</v>
      </c>
      <c r="AWH368" t="s">
        <v>69</v>
      </c>
      <c r="AWI368" t="s">
        <v>2808</v>
      </c>
      <c r="AXE368" t="s">
        <v>349</v>
      </c>
      <c r="AXG368" t="s">
        <v>273</v>
      </c>
      <c r="AXR368" t="s">
        <v>12</v>
      </c>
      <c r="AXS368" t="s">
        <v>7583</v>
      </c>
      <c r="AXT368" t="s">
        <v>27</v>
      </c>
      <c r="AXU368" s="29">
        <v>0.58333333333333337</v>
      </c>
      <c r="BRN368" t="s">
        <v>2808</v>
      </c>
      <c r="BRO368" t="s">
        <v>2808</v>
      </c>
      <c r="BRP368" t="s">
        <v>2808</v>
      </c>
      <c r="BRQ368" t="s">
        <v>2808</v>
      </c>
      <c r="BRR368" t="s">
        <v>2808</v>
      </c>
      <c r="BRS368" t="s">
        <v>69</v>
      </c>
      <c r="BRT368" t="s">
        <v>69</v>
      </c>
      <c r="BRU368" t="s">
        <v>69</v>
      </c>
      <c r="BRV368" t="s">
        <v>69</v>
      </c>
      <c r="BRW368" t="s">
        <v>69</v>
      </c>
      <c r="BRX368">
        <v>72</v>
      </c>
      <c r="BRY368">
        <v>120</v>
      </c>
      <c r="BRZ368">
        <v>80</v>
      </c>
      <c r="BSA368">
        <v>18</v>
      </c>
      <c r="BSB368">
        <v>36.299999999999997</v>
      </c>
      <c r="BSI368" s="30">
        <v>41250</v>
      </c>
      <c r="BSJ368" s="30">
        <v>41250</v>
      </c>
      <c r="BSK368" s="30">
        <v>41250</v>
      </c>
      <c r="BSL368" s="30">
        <v>41250</v>
      </c>
      <c r="BSM368" s="30">
        <v>41250</v>
      </c>
      <c r="BTD368" t="s">
        <v>69</v>
      </c>
      <c r="BTE368" t="s">
        <v>2808</v>
      </c>
      <c r="BTF368" t="s">
        <v>69</v>
      </c>
      <c r="BTG368" t="s">
        <v>69</v>
      </c>
      <c r="BTI368" s="30">
        <v>41250</v>
      </c>
      <c r="BTV368" t="s">
        <v>69</v>
      </c>
      <c r="BTW368" t="s">
        <v>69</v>
      </c>
      <c r="BTX368" t="s">
        <v>69</v>
      </c>
      <c r="BTY368" t="s">
        <v>69</v>
      </c>
      <c r="BTZ368" t="s">
        <v>69</v>
      </c>
      <c r="BUA368" t="s">
        <v>69</v>
      </c>
      <c r="BUB368" t="s">
        <v>69</v>
      </c>
      <c r="BUC368" t="s">
        <v>69</v>
      </c>
      <c r="BUD368" t="s">
        <v>69</v>
      </c>
      <c r="BUE368" t="s">
        <v>69</v>
      </c>
      <c r="BUF368" t="s">
        <v>69</v>
      </c>
      <c r="BUG368" t="s">
        <v>69</v>
      </c>
      <c r="BUH368" t="s">
        <v>69</v>
      </c>
      <c r="BUI368" t="s">
        <v>69</v>
      </c>
      <c r="BUJ368" t="s">
        <v>69</v>
      </c>
      <c r="BVZ368" t="s">
        <v>69</v>
      </c>
      <c r="BWA368" t="s">
        <v>69</v>
      </c>
      <c r="BWB368" t="s">
        <v>2808</v>
      </c>
      <c r="BWC368" t="s">
        <v>69</v>
      </c>
      <c r="BWD368" t="s">
        <v>69</v>
      </c>
      <c r="BWE368" t="s">
        <v>69</v>
      </c>
      <c r="BWF368" t="s">
        <v>69</v>
      </c>
      <c r="BWG368" t="s">
        <v>69</v>
      </c>
      <c r="BWH368" t="s">
        <v>69</v>
      </c>
      <c r="BWK368" t="s">
        <v>7584</v>
      </c>
      <c r="BWT368" t="s">
        <v>6641</v>
      </c>
      <c r="CGX368" t="s">
        <v>6597</v>
      </c>
      <c r="CGY368">
        <v>17</v>
      </c>
      <c r="CGZ368" t="s">
        <v>6598</v>
      </c>
      <c r="CHA368">
        <v>8881308</v>
      </c>
    </row>
    <row r="369" spans="1:9 1113:1985 2234:2237" x14ac:dyDescent="0.3">
      <c r="A369" t="s">
        <v>7585</v>
      </c>
      <c r="B369" t="s">
        <v>6696</v>
      </c>
      <c r="C369">
        <v>0</v>
      </c>
      <c r="E369" t="s">
        <v>6813</v>
      </c>
      <c r="F369" s="30">
        <v>41309</v>
      </c>
      <c r="G369" t="s">
        <v>6591</v>
      </c>
      <c r="H369" t="s">
        <v>6697</v>
      </c>
      <c r="I369" t="s">
        <v>5079</v>
      </c>
      <c r="APU369" t="s">
        <v>6593</v>
      </c>
      <c r="APV369" t="s">
        <v>6594</v>
      </c>
      <c r="APW369" t="s">
        <v>69</v>
      </c>
      <c r="APX369" t="s">
        <v>69</v>
      </c>
      <c r="APY369" t="s">
        <v>2808</v>
      </c>
      <c r="APZ369" t="s">
        <v>69</v>
      </c>
      <c r="AQA369" t="s">
        <v>69</v>
      </c>
      <c r="AQB369">
        <v>21</v>
      </c>
      <c r="AQC369" t="s">
        <v>236</v>
      </c>
      <c r="AQD369" t="s">
        <v>242</v>
      </c>
      <c r="AQE369" t="s">
        <v>248</v>
      </c>
      <c r="AVW369" t="s">
        <v>21</v>
      </c>
      <c r="AVX369" t="s">
        <v>7586</v>
      </c>
      <c r="AVY369" t="s">
        <v>27</v>
      </c>
      <c r="AVZ369" s="32">
        <v>1</v>
      </c>
      <c r="AWA369" t="s">
        <v>254</v>
      </c>
      <c r="AWB369">
        <v>37</v>
      </c>
      <c r="AWC369" t="s">
        <v>6618</v>
      </c>
      <c r="AWD369" t="s">
        <v>69</v>
      </c>
      <c r="AWE369" t="s">
        <v>69</v>
      </c>
      <c r="AWF369" t="s">
        <v>69</v>
      </c>
      <c r="AWG369" t="s">
        <v>69</v>
      </c>
      <c r="AWH369" t="s">
        <v>69</v>
      </c>
      <c r="AWI369" t="s">
        <v>2808</v>
      </c>
      <c r="AXE369" t="s">
        <v>349</v>
      </c>
      <c r="AXG369" t="s">
        <v>273</v>
      </c>
      <c r="AXR369" t="s">
        <v>12</v>
      </c>
      <c r="AXS369" t="s">
        <v>7587</v>
      </c>
      <c r="AXT369" t="s">
        <v>27</v>
      </c>
      <c r="AXU369" s="29">
        <v>0.41666666666666669</v>
      </c>
      <c r="BRN369" t="s">
        <v>69</v>
      </c>
      <c r="BRO369" t="s">
        <v>69</v>
      </c>
      <c r="BRP369" t="s">
        <v>69</v>
      </c>
      <c r="BRQ369" t="s">
        <v>69</v>
      </c>
      <c r="BRR369" t="s">
        <v>69</v>
      </c>
      <c r="BRS369" t="s">
        <v>69</v>
      </c>
      <c r="BRT369" t="s">
        <v>69</v>
      </c>
      <c r="BRU369" t="s">
        <v>69</v>
      </c>
      <c r="BRV369" t="s">
        <v>69</v>
      </c>
      <c r="BRW369" t="s">
        <v>69</v>
      </c>
      <c r="BRX369">
        <v>78</v>
      </c>
      <c r="BRY369">
        <v>160</v>
      </c>
      <c r="BRZ369">
        <v>130</v>
      </c>
      <c r="BSA369">
        <v>24</v>
      </c>
      <c r="BSB369">
        <v>37</v>
      </c>
      <c r="BSI369" t="s">
        <v>7586</v>
      </c>
      <c r="BSJ369" t="s">
        <v>7586</v>
      </c>
      <c r="BSK369" t="s">
        <v>7586</v>
      </c>
      <c r="BSL369" t="s">
        <v>7586</v>
      </c>
      <c r="BSM369" t="s">
        <v>7586</v>
      </c>
      <c r="BTD369" t="s">
        <v>69</v>
      </c>
      <c r="BTE369" t="s">
        <v>69</v>
      </c>
      <c r="BTF369" t="s">
        <v>69</v>
      </c>
      <c r="BTG369" t="s">
        <v>69</v>
      </c>
      <c r="BTV369" t="s">
        <v>69</v>
      </c>
      <c r="BTW369" t="s">
        <v>69</v>
      </c>
      <c r="BTX369" t="s">
        <v>69</v>
      </c>
      <c r="BTY369" t="s">
        <v>69</v>
      </c>
      <c r="BTZ369" t="s">
        <v>69</v>
      </c>
      <c r="BUA369" t="s">
        <v>69</v>
      </c>
      <c r="BUB369" t="s">
        <v>69</v>
      </c>
      <c r="BUC369" t="s">
        <v>69</v>
      </c>
      <c r="BUD369" t="s">
        <v>69</v>
      </c>
      <c r="BUE369" t="s">
        <v>69</v>
      </c>
      <c r="BUF369" t="s">
        <v>69</v>
      </c>
      <c r="BUG369" t="s">
        <v>69</v>
      </c>
      <c r="BUH369" t="s">
        <v>69</v>
      </c>
      <c r="BUI369" t="s">
        <v>69</v>
      </c>
      <c r="BUJ369" t="s">
        <v>69</v>
      </c>
      <c r="BVZ369" t="s">
        <v>69</v>
      </c>
      <c r="BWA369" t="s">
        <v>69</v>
      </c>
      <c r="BWB369" t="s">
        <v>69</v>
      </c>
      <c r="BWC369" t="s">
        <v>69</v>
      </c>
      <c r="BWD369" t="s">
        <v>69</v>
      </c>
      <c r="BWE369" t="s">
        <v>69</v>
      </c>
      <c r="BWF369" t="s">
        <v>69</v>
      </c>
      <c r="BWG369" t="s">
        <v>69</v>
      </c>
      <c r="BWH369" t="s">
        <v>69</v>
      </c>
      <c r="CGX369" t="s">
        <v>6597</v>
      </c>
      <c r="CGY369">
        <v>18</v>
      </c>
      <c r="CGZ369" t="s">
        <v>6598</v>
      </c>
      <c r="CHA369">
        <v>8881308</v>
      </c>
    </row>
    <row r="370" spans="1:9 1113:1985 2234:2237" x14ac:dyDescent="0.3">
      <c r="A370" t="s">
        <v>7588</v>
      </c>
      <c r="B370" t="s">
        <v>6696</v>
      </c>
      <c r="C370">
        <v>0</v>
      </c>
      <c r="E370" t="s">
        <v>6813</v>
      </c>
      <c r="F370" s="30">
        <v>41337</v>
      </c>
      <c r="G370" t="s">
        <v>6591</v>
      </c>
      <c r="H370" t="s">
        <v>6697</v>
      </c>
      <c r="I370" t="s">
        <v>5079</v>
      </c>
      <c r="APU370" t="s">
        <v>6593</v>
      </c>
      <c r="APV370" t="s">
        <v>6594</v>
      </c>
      <c r="APW370" t="s">
        <v>69</v>
      </c>
      <c r="APX370" t="s">
        <v>69</v>
      </c>
      <c r="APY370" t="s">
        <v>2808</v>
      </c>
      <c r="APZ370" t="s">
        <v>69</v>
      </c>
      <c r="AQA370" t="s">
        <v>69</v>
      </c>
      <c r="AQB370">
        <v>26</v>
      </c>
      <c r="AQC370" t="s">
        <v>236</v>
      </c>
      <c r="AQD370" t="s">
        <v>240</v>
      </c>
      <c r="AQE370" t="s">
        <v>249</v>
      </c>
      <c r="AQF370" t="s">
        <v>7589</v>
      </c>
      <c r="AVW370" t="s">
        <v>21</v>
      </c>
      <c r="AVX370" t="s">
        <v>7590</v>
      </c>
      <c r="AVY370" t="s">
        <v>27</v>
      </c>
      <c r="AVZ370" s="29">
        <v>0.77083333333333337</v>
      </c>
      <c r="AWA370" t="s">
        <v>254</v>
      </c>
      <c r="AWB370">
        <v>34</v>
      </c>
      <c r="AWC370" t="s">
        <v>6618</v>
      </c>
      <c r="AWD370" t="s">
        <v>69</v>
      </c>
      <c r="AWE370" t="s">
        <v>69</v>
      </c>
      <c r="AWF370" t="s">
        <v>69</v>
      </c>
      <c r="AWG370" t="s">
        <v>69</v>
      </c>
      <c r="AWH370" t="s">
        <v>69</v>
      </c>
      <c r="AWI370" t="s">
        <v>2808</v>
      </c>
      <c r="AXE370" t="s">
        <v>349</v>
      </c>
      <c r="AXG370" t="s">
        <v>273</v>
      </c>
      <c r="AXR370" t="s">
        <v>12</v>
      </c>
      <c r="AXS370" t="s">
        <v>6764</v>
      </c>
      <c r="AXT370" t="s">
        <v>27</v>
      </c>
      <c r="AXU370" s="29">
        <v>0.45833333333333331</v>
      </c>
      <c r="BRI370" t="s">
        <v>6722</v>
      </c>
      <c r="BRN370" t="s">
        <v>2808</v>
      </c>
      <c r="BRO370" t="s">
        <v>2808</v>
      </c>
      <c r="BRP370" t="s">
        <v>2808</v>
      </c>
      <c r="BRQ370" t="s">
        <v>2808</v>
      </c>
      <c r="BRR370" t="s">
        <v>2808</v>
      </c>
      <c r="BRS370" t="s">
        <v>2808</v>
      </c>
      <c r="BRT370" t="s">
        <v>69</v>
      </c>
      <c r="BRU370" t="s">
        <v>69</v>
      </c>
      <c r="BRV370" t="s">
        <v>69</v>
      </c>
      <c r="BRW370" t="s">
        <v>69</v>
      </c>
      <c r="BRX370">
        <v>90</v>
      </c>
      <c r="BRY370">
        <v>195</v>
      </c>
      <c r="BRZ370">
        <v>99</v>
      </c>
      <c r="BSA370">
        <v>23</v>
      </c>
      <c r="BSB370">
        <v>36.799999999999997</v>
      </c>
      <c r="BSC370" t="s">
        <v>7591</v>
      </c>
      <c r="BSI370" t="s">
        <v>7590</v>
      </c>
      <c r="BSJ370" t="s">
        <v>7590</v>
      </c>
      <c r="BSK370" t="s">
        <v>7590</v>
      </c>
      <c r="BSL370" t="s">
        <v>7590</v>
      </c>
      <c r="BSM370" t="s">
        <v>7590</v>
      </c>
      <c r="BSN370" t="s">
        <v>7590</v>
      </c>
      <c r="BSS370" s="29">
        <v>0.77083333333333337</v>
      </c>
      <c r="BST370" s="29">
        <v>0.77083333333333337</v>
      </c>
      <c r="BSU370" s="29">
        <v>0.77083333333333337</v>
      </c>
      <c r="BSV370" s="29">
        <v>0.77083333333333337</v>
      </c>
      <c r="BSW370" s="29">
        <v>0.77083333333333337</v>
      </c>
      <c r="BSX370" s="29">
        <v>0.77083333333333337</v>
      </c>
      <c r="BTD370" t="s">
        <v>69</v>
      </c>
      <c r="BTE370" t="s">
        <v>69</v>
      </c>
      <c r="BTF370" t="s">
        <v>69</v>
      </c>
      <c r="BTG370" t="s">
        <v>69</v>
      </c>
      <c r="BTV370" t="s">
        <v>69</v>
      </c>
      <c r="BTW370" t="s">
        <v>69</v>
      </c>
      <c r="BTX370" t="s">
        <v>69</v>
      </c>
      <c r="BTY370" t="s">
        <v>69</v>
      </c>
      <c r="BTZ370" t="s">
        <v>69</v>
      </c>
      <c r="BUA370" t="s">
        <v>69</v>
      </c>
      <c r="BUB370" t="s">
        <v>69</v>
      </c>
      <c r="BUC370" t="s">
        <v>69</v>
      </c>
      <c r="BUD370" t="s">
        <v>69</v>
      </c>
      <c r="BUE370" t="s">
        <v>69</v>
      </c>
      <c r="BUF370" t="s">
        <v>69</v>
      </c>
      <c r="BUG370" t="s">
        <v>2808</v>
      </c>
      <c r="BUH370" t="s">
        <v>69</v>
      </c>
      <c r="BUI370" t="s">
        <v>69</v>
      </c>
      <c r="BUJ370" t="s">
        <v>69</v>
      </c>
      <c r="BUZ370" t="s">
        <v>7590</v>
      </c>
      <c r="BVK370" s="29">
        <v>0.77847222222222223</v>
      </c>
      <c r="BVW370" t="s">
        <v>6701</v>
      </c>
      <c r="BVX370" t="s">
        <v>7293</v>
      </c>
      <c r="BVY370" t="s">
        <v>7592</v>
      </c>
      <c r="BVZ370" t="s">
        <v>69</v>
      </c>
      <c r="BWA370" t="s">
        <v>69</v>
      </c>
      <c r="BWB370" t="s">
        <v>69</v>
      </c>
      <c r="BWC370" t="s">
        <v>69</v>
      </c>
      <c r="BWD370" t="s">
        <v>69</v>
      </c>
      <c r="BWE370" t="s">
        <v>69</v>
      </c>
      <c r="BWF370" t="s">
        <v>2808</v>
      </c>
      <c r="BWG370" t="s">
        <v>2808</v>
      </c>
      <c r="BWH370" t="s">
        <v>2808</v>
      </c>
      <c r="BWO370" t="s">
        <v>7462</v>
      </c>
      <c r="BWP370" t="s">
        <v>7593</v>
      </c>
      <c r="BWQ370" t="s">
        <v>7594</v>
      </c>
      <c r="BWX370" t="s">
        <v>7069</v>
      </c>
      <c r="BWY370" t="s">
        <v>7069</v>
      </c>
      <c r="BWZ370" t="s">
        <v>7069</v>
      </c>
      <c r="CGX370" t="s">
        <v>6597</v>
      </c>
      <c r="CGY370">
        <v>19</v>
      </c>
      <c r="CGZ370" t="s">
        <v>6598</v>
      </c>
      <c r="CHA370">
        <v>8881308</v>
      </c>
    </row>
    <row r="371" spans="1:9 1113:1985 2234:2237" x14ac:dyDescent="0.3">
      <c r="A371" t="s">
        <v>7595</v>
      </c>
      <c r="B371" t="s">
        <v>6696</v>
      </c>
      <c r="C371">
        <v>0</v>
      </c>
      <c r="E371" t="s">
        <v>6813</v>
      </c>
      <c r="F371" s="30">
        <v>41337</v>
      </c>
      <c r="G371" t="s">
        <v>6591</v>
      </c>
      <c r="H371" t="s">
        <v>6697</v>
      </c>
      <c r="I371" t="s">
        <v>5079</v>
      </c>
      <c r="APU371" t="s">
        <v>6593</v>
      </c>
      <c r="APV371" t="s">
        <v>6594</v>
      </c>
      <c r="APW371" t="s">
        <v>69</v>
      </c>
      <c r="APX371" t="s">
        <v>69</v>
      </c>
      <c r="APY371" t="s">
        <v>2808</v>
      </c>
      <c r="APZ371" t="s">
        <v>69</v>
      </c>
      <c r="AQA371" t="s">
        <v>69</v>
      </c>
      <c r="AQB371">
        <v>20</v>
      </c>
      <c r="AQC371" t="s">
        <v>236</v>
      </c>
      <c r="AQD371" t="s">
        <v>240</v>
      </c>
      <c r="AQE371" t="s">
        <v>22</v>
      </c>
      <c r="AVW371" t="s">
        <v>21</v>
      </c>
      <c r="AVX371" t="s">
        <v>7596</v>
      </c>
      <c r="AVY371" t="s">
        <v>22</v>
      </c>
      <c r="AWA371" t="s">
        <v>254</v>
      </c>
      <c r="AWB371">
        <v>20</v>
      </c>
      <c r="AWC371" t="s">
        <v>6618</v>
      </c>
      <c r="AWD371" t="s">
        <v>69</v>
      </c>
      <c r="AWE371" t="s">
        <v>69</v>
      </c>
      <c r="AWF371" t="s">
        <v>69</v>
      </c>
      <c r="AWG371" t="s">
        <v>69</v>
      </c>
      <c r="AWH371" t="s">
        <v>69</v>
      </c>
      <c r="AWI371" t="s">
        <v>2808</v>
      </c>
      <c r="AXE371" t="s">
        <v>349</v>
      </c>
      <c r="AXG371" t="s">
        <v>273</v>
      </c>
      <c r="AXR371" t="s">
        <v>12</v>
      </c>
      <c r="AXS371" t="s">
        <v>7580</v>
      </c>
      <c r="AXT371" t="s">
        <v>27</v>
      </c>
      <c r="AXU371" s="29">
        <v>0.54166666666666663</v>
      </c>
      <c r="BRN371" t="s">
        <v>2808</v>
      </c>
      <c r="BRO371" t="s">
        <v>2808</v>
      </c>
      <c r="BRP371" t="s">
        <v>2808</v>
      </c>
      <c r="BRQ371" t="s">
        <v>2808</v>
      </c>
      <c r="BRR371" t="s">
        <v>2808</v>
      </c>
      <c r="BRS371" t="s">
        <v>69</v>
      </c>
      <c r="BRT371" t="s">
        <v>69</v>
      </c>
      <c r="BRU371" t="s">
        <v>69</v>
      </c>
      <c r="BRV371" t="s">
        <v>69</v>
      </c>
      <c r="BRW371" t="s">
        <v>69</v>
      </c>
      <c r="BRX371">
        <v>84</v>
      </c>
      <c r="BRY371">
        <v>130</v>
      </c>
      <c r="BRZ371">
        <v>80</v>
      </c>
      <c r="BSA371">
        <v>22</v>
      </c>
      <c r="BSB371">
        <v>36</v>
      </c>
      <c r="BSI371" t="s">
        <v>7596</v>
      </c>
      <c r="BSJ371" t="s">
        <v>7596</v>
      </c>
      <c r="BSK371" t="s">
        <v>7596</v>
      </c>
      <c r="BSL371" t="s">
        <v>7596</v>
      </c>
      <c r="BSM371" t="s">
        <v>7596</v>
      </c>
      <c r="BTD371" t="s">
        <v>69</v>
      </c>
      <c r="BTE371" t="s">
        <v>2808</v>
      </c>
      <c r="BTF371" t="s">
        <v>69</v>
      </c>
      <c r="BTG371" t="s">
        <v>69</v>
      </c>
      <c r="BTI371" t="s">
        <v>7596</v>
      </c>
      <c r="BTM371" s="29">
        <v>0.62916666666666665</v>
      </c>
      <c r="BTP371" t="s">
        <v>6886</v>
      </c>
      <c r="BTQ371" t="s">
        <v>7597</v>
      </c>
      <c r="BTR371" t="s">
        <v>7598</v>
      </c>
      <c r="BTV371" t="s">
        <v>69</v>
      </c>
      <c r="BTW371" t="s">
        <v>69</v>
      </c>
      <c r="BTX371" t="s">
        <v>69</v>
      </c>
      <c r="BTY371" t="s">
        <v>69</v>
      </c>
      <c r="BTZ371" t="s">
        <v>69</v>
      </c>
      <c r="BUA371" t="s">
        <v>2808</v>
      </c>
      <c r="BUB371" t="s">
        <v>2808</v>
      </c>
      <c r="BUC371" t="s">
        <v>2808</v>
      </c>
      <c r="BUD371" t="s">
        <v>69</v>
      </c>
      <c r="BUE371" t="s">
        <v>69</v>
      </c>
      <c r="BUF371" t="s">
        <v>69</v>
      </c>
      <c r="BUG371" t="s">
        <v>69</v>
      </c>
      <c r="BUH371" t="s">
        <v>69</v>
      </c>
      <c r="BUI371" t="s">
        <v>69</v>
      </c>
      <c r="BUJ371" t="s">
        <v>69</v>
      </c>
      <c r="BUP371">
        <v>6.65</v>
      </c>
      <c r="BUQ371">
        <v>7.0000000000000007E-2</v>
      </c>
      <c r="BUR371">
        <v>2.6</v>
      </c>
      <c r="BVE371" t="s">
        <v>7596</v>
      </c>
      <c r="BVF371" t="s">
        <v>7596</v>
      </c>
      <c r="BVG371" t="s">
        <v>7596</v>
      </c>
      <c r="BVP371" s="29">
        <v>0.63263888888888886</v>
      </c>
      <c r="BVQ371" s="29">
        <v>0.63263888888888886</v>
      </c>
      <c r="BVR371" s="29">
        <v>0.63263888888888886</v>
      </c>
      <c r="BVW371" t="s">
        <v>6706</v>
      </c>
      <c r="BVX371" t="s">
        <v>7293</v>
      </c>
      <c r="BVY371" t="s">
        <v>7599</v>
      </c>
      <c r="BVZ371" t="s">
        <v>69</v>
      </c>
      <c r="BWA371" t="s">
        <v>2808</v>
      </c>
      <c r="BWB371" t="s">
        <v>69</v>
      </c>
      <c r="BWC371" t="s">
        <v>69</v>
      </c>
      <c r="BWD371" t="s">
        <v>69</v>
      </c>
      <c r="BWE371" t="s">
        <v>69</v>
      </c>
      <c r="BWF371" t="s">
        <v>2808</v>
      </c>
      <c r="BWG371" t="s">
        <v>2808</v>
      </c>
      <c r="BWH371" t="s">
        <v>2808</v>
      </c>
      <c r="BWJ371">
        <v>5</v>
      </c>
      <c r="BWO371" t="s">
        <v>7600</v>
      </c>
      <c r="BWP371" t="s">
        <v>7601</v>
      </c>
      <c r="BWQ371" t="s">
        <v>7602</v>
      </c>
      <c r="BWS371" t="s">
        <v>7603</v>
      </c>
      <c r="BWX371" t="s">
        <v>7603</v>
      </c>
      <c r="BWY371" t="s">
        <v>7603</v>
      </c>
      <c r="BWZ371" t="s">
        <v>7603</v>
      </c>
      <c r="BXB371" s="29">
        <v>0.3125</v>
      </c>
      <c r="BXG371" s="29">
        <v>0.3125</v>
      </c>
      <c r="BXH371" s="29">
        <v>0.3125</v>
      </c>
      <c r="BXI371" s="29">
        <v>0.3125</v>
      </c>
      <c r="CGX371" t="s">
        <v>6597</v>
      </c>
      <c r="CGY371">
        <v>20</v>
      </c>
      <c r="CGZ371" t="s">
        <v>6598</v>
      </c>
      <c r="CHA371">
        <v>8881308</v>
      </c>
    </row>
    <row r="372" spans="1:9 1113:1985 2234:2237" x14ac:dyDescent="0.3">
      <c r="A372" t="s">
        <v>7604</v>
      </c>
      <c r="B372" t="s">
        <v>6696</v>
      </c>
      <c r="C372">
        <v>0</v>
      </c>
      <c r="E372" t="s">
        <v>6813</v>
      </c>
      <c r="F372" s="30">
        <v>41337</v>
      </c>
      <c r="G372" t="s">
        <v>6591</v>
      </c>
      <c r="H372" t="s">
        <v>6697</v>
      </c>
      <c r="I372" t="s">
        <v>5079</v>
      </c>
      <c r="APU372" t="s">
        <v>6593</v>
      </c>
      <c r="APV372" t="s">
        <v>6594</v>
      </c>
      <c r="APW372" t="s">
        <v>69</v>
      </c>
      <c r="APX372" t="s">
        <v>69</v>
      </c>
      <c r="APY372" t="s">
        <v>2808</v>
      </c>
      <c r="APZ372" t="s">
        <v>69</v>
      </c>
      <c r="AQA372" t="s">
        <v>69</v>
      </c>
      <c r="AQB372">
        <v>40</v>
      </c>
      <c r="AQC372" t="s">
        <v>237</v>
      </c>
      <c r="AQD372" t="s">
        <v>220</v>
      </c>
      <c r="AQE372" t="s">
        <v>22</v>
      </c>
      <c r="AVW372" t="s">
        <v>21</v>
      </c>
      <c r="AVX372" t="s">
        <v>7605</v>
      </c>
      <c r="AVY372" t="s">
        <v>27</v>
      </c>
      <c r="AVZ372" s="29">
        <v>0.10416666666666667</v>
      </c>
      <c r="AWA372" t="s">
        <v>254</v>
      </c>
      <c r="AWB372">
        <v>39</v>
      </c>
      <c r="AWC372" t="s">
        <v>6618</v>
      </c>
      <c r="AWD372" t="s">
        <v>69</v>
      </c>
      <c r="AWE372" t="s">
        <v>69</v>
      </c>
      <c r="AWF372" t="s">
        <v>69</v>
      </c>
      <c r="AWG372" t="s">
        <v>69</v>
      </c>
      <c r="AWH372" t="s">
        <v>69</v>
      </c>
      <c r="AWI372" t="s">
        <v>2808</v>
      </c>
      <c r="AXD372" t="s">
        <v>269</v>
      </c>
      <c r="AXE372" t="s">
        <v>349</v>
      </c>
      <c r="AXG372" t="s">
        <v>273</v>
      </c>
      <c r="AXR372" t="s">
        <v>12</v>
      </c>
      <c r="AXS372" t="s">
        <v>7072</v>
      </c>
      <c r="AXT372" t="s">
        <v>22</v>
      </c>
      <c r="BRN372" t="s">
        <v>2808</v>
      </c>
      <c r="BRO372" t="s">
        <v>2808</v>
      </c>
      <c r="BRP372" t="s">
        <v>2808</v>
      </c>
      <c r="BRQ372" t="s">
        <v>69</v>
      </c>
      <c r="BRR372" t="s">
        <v>2808</v>
      </c>
      <c r="BRS372" t="s">
        <v>69</v>
      </c>
      <c r="BRT372" t="s">
        <v>69</v>
      </c>
      <c r="BRU372" t="s">
        <v>69</v>
      </c>
      <c r="BRV372" t="s">
        <v>69</v>
      </c>
      <c r="BRW372" t="s">
        <v>69</v>
      </c>
      <c r="BRX372">
        <v>24</v>
      </c>
      <c r="BRY372">
        <v>130</v>
      </c>
      <c r="BRZ372">
        <v>90</v>
      </c>
      <c r="BSB372">
        <v>36.6</v>
      </c>
      <c r="BSI372" t="s">
        <v>7605</v>
      </c>
      <c r="BSJ372" t="s">
        <v>7605</v>
      </c>
      <c r="BSL372" t="s">
        <v>7605</v>
      </c>
      <c r="BSS372" s="29">
        <v>0.29166666666666669</v>
      </c>
      <c r="BST372" s="29">
        <v>0.29166666666666669</v>
      </c>
      <c r="BSV372" s="29">
        <v>0.29166666666666669</v>
      </c>
      <c r="BTD372" t="s">
        <v>69</v>
      </c>
      <c r="BTE372" t="s">
        <v>69</v>
      </c>
      <c r="BTF372" t="s">
        <v>69</v>
      </c>
      <c r="BTG372" t="s">
        <v>69</v>
      </c>
      <c r="BTP372" t="s">
        <v>7606</v>
      </c>
      <c r="BTQ372" t="s">
        <v>7607</v>
      </c>
      <c r="BTV372" t="s">
        <v>2808</v>
      </c>
      <c r="BTW372" t="s">
        <v>2808</v>
      </c>
      <c r="BTX372" t="s">
        <v>69</v>
      </c>
      <c r="BTY372" t="s">
        <v>69</v>
      </c>
      <c r="BTZ372" t="s">
        <v>69</v>
      </c>
      <c r="BUA372" t="s">
        <v>2808</v>
      </c>
      <c r="BUB372" t="s">
        <v>2808</v>
      </c>
      <c r="BUC372" t="s">
        <v>69</v>
      </c>
      <c r="BUD372" t="s">
        <v>69</v>
      </c>
      <c r="BUE372" t="s">
        <v>69</v>
      </c>
      <c r="BUF372" t="s">
        <v>69</v>
      </c>
      <c r="BUG372" t="s">
        <v>2808</v>
      </c>
      <c r="BUH372" t="s">
        <v>69</v>
      </c>
      <c r="BUI372" t="s">
        <v>69</v>
      </c>
      <c r="BUJ372" t="s">
        <v>69</v>
      </c>
      <c r="BUL372">
        <v>165</v>
      </c>
      <c r="BUP372" t="s">
        <v>7608</v>
      </c>
      <c r="BUQ372" t="s">
        <v>7609</v>
      </c>
      <c r="BUZ372" t="s">
        <v>7610</v>
      </c>
      <c r="BVA372" t="s">
        <v>7611</v>
      </c>
      <c r="BVE372" t="s">
        <v>7611</v>
      </c>
      <c r="BVF372" t="s">
        <v>7611</v>
      </c>
      <c r="BVK372" s="29">
        <v>0.98958333333333337</v>
      </c>
      <c r="BVW372" t="s">
        <v>7293</v>
      </c>
      <c r="BVX372" t="s">
        <v>6715</v>
      </c>
      <c r="BVY372" t="s">
        <v>6806</v>
      </c>
      <c r="BVZ372" t="s">
        <v>69</v>
      </c>
      <c r="BWA372" t="s">
        <v>2808</v>
      </c>
      <c r="BWB372" t="s">
        <v>69</v>
      </c>
      <c r="BWC372" t="s">
        <v>69</v>
      </c>
      <c r="BWD372" t="s">
        <v>69</v>
      </c>
      <c r="BWE372" t="s">
        <v>69</v>
      </c>
      <c r="BWF372" t="s">
        <v>2808</v>
      </c>
      <c r="BWG372" t="s">
        <v>2808</v>
      </c>
      <c r="BWH372" t="s">
        <v>2808</v>
      </c>
      <c r="BWJ372">
        <v>50</v>
      </c>
      <c r="BWO372" t="s">
        <v>7612</v>
      </c>
      <c r="BWP372" t="s">
        <v>6747</v>
      </c>
      <c r="BWQ372" t="s">
        <v>6751</v>
      </c>
      <c r="BWS372" t="s">
        <v>7610</v>
      </c>
      <c r="BWX372" t="s">
        <v>7611</v>
      </c>
      <c r="BWY372" t="s">
        <v>7611</v>
      </c>
      <c r="BWZ372" t="s">
        <v>7611</v>
      </c>
      <c r="BXB372" s="29">
        <v>0.96319444444444446</v>
      </c>
      <c r="BXG372" s="29">
        <v>0.20833333333333334</v>
      </c>
      <c r="BXI372" s="29">
        <v>0.16666666666666666</v>
      </c>
      <c r="CGX372" t="s">
        <v>6597</v>
      </c>
      <c r="CGY372">
        <v>21</v>
      </c>
      <c r="CGZ372" t="s">
        <v>6598</v>
      </c>
      <c r="CHA372">
        <v>8881308</v>
      </c>
    </row>
    <row r="373" spans="1:9 1113:1985 2234:2237" x14ac:dyDescent="0.3">
      <c r="A373" t="s">
        <v>7613</v>
      </c>
      <c r="B373" t="s">
        <v>6696</v>
      </c>
      <c r="C373">
        <v>0</v>
      </c>
      <c r="E373" t="s">
        <v>6813</v>
      </c>
      <c r="F373" s="30">
        <v>41337</v>
      </c>
      <c r="G373" t="s">
        <v>6591</v>
      </c>
      <c r="H373" t="s">
        <v>6697</v>
      </c>
      <c r="I373" t="s">
        <v>5079</v>
      </c>
      <c r="APU373" t="s">
        <v>6593</v>
      </c>
      <c r="APV373" t="s">
        <v>6594</v>
      </c>
      <c r="APW373" t="s">
        <v>69</v>
      </c>
      <c r="APX373" t="s">
        <v>69</v>
      </c>
      <c r="APY373" t="s">
        <v>2808</v>
      </c>
      <c r="APZ373" t="s">
        <v>69</v>
      </c>
      <c r="AQA373" t="s">
        <v>69</v>
      </c>
      <c r="AQB373">
        <v>19</v>
      </c>
      <c r="AQC373" t="s">
        <v>236</v>
      </c>
      <c r="AQD373" t="s">
        <v>241</v>
      </c>
      <c r="AQE373" t="s">
        <v>248</v>
      </c>
      <c r="AVW373" t="s">
        <v>21</v>
      </c>
      <c r="AVX373" t="s">
        <v>7614</v>
      </c>
      <c r="AVY373" t="s">
        <v>22</v>
      </c>
      <c r="AWA373" t="s">
        <v>254</v>
      </c>
      <c r="AWB373">
        <v>41</v>
      </c>
      <c r="AWC373" t="s">
        <v>6618</v>
      </c>
      <c r="AWD373" t="s">
        <v>69</v>
      </c>
      <c r="AWE373" t="s">
        <v>69</v>
      </c>
      <c r="AWF373" t="s">
        <v>69</v>
      </c>
      <c r="AWG373" t="s">
        <v>69</v>
      </c>
      <c r="AWH373" t="s">
        <v>69</v>
      </c>
      <c r="AWI373" t="s">
        <v>2808</v>
      </c>
      <c r="AXE373" t="s">
        <v>349</v>
      </c>
      <c r="AXG373" t="s">
        <v>273</v>
      </c>
      <c r="AXR373" t="s">
        <v>12</v>
      </c>
      <c r="AXS373" t="s">
        <v>6709</v>
      </c>
      <c r="AXT373" t="s">
        <v>22</v>
      </c>
      <c r="BRN373" t="s">
        <v>2808</v>
      </c>
      <c r="BRO373" t="s">
        <v>2808</v>
      </c>
      <c r="BRP373" t="s">
        <v>2808</v>
      </c>
      <c r="BRQ373" t="s">
        <v>2808</v>
      </c>
      <c r="BRR373" t="s">
        <v>2808</v>
      </c>
      <c r="BRS373" t="s">
        <v>69</v>
      </c>
      <c r="BRT373" t="s">
        <v>69</v>
      </c>
      <c r="BRU373" t="s">
        <v>69</v>
      </c>
      <c r="BRV373" t="s">
        <v>69</v>
      </c>
      <c r="BRW373" t="s">
        <v>69</v>
      </c>
      <c r="BRX373">
        <v>81</v>
      </c>
      <c r="BRY373">
        <v>140</v>
      </c>
      <c r="BRZ373">
        <v>90</v>
      </c>
      <c r="BSA373">
        <v>22</v>
      </c>
      <c r="BSB373">
        <v>36.700000000000003</v>
      </c>
      <c r="BSI373" t="s">
        <v>7614</v>
      </c>
      <c r="BSJ373" t="s">
        <v>7614</v>
      </c>
      <c r="BSK373" t="s">
        <v>7614</v>
      </c>
      <c r="BSL373" t="s">
        <v>7614</v>
      </c>
      <c r="BSM373" t="s">
        <v>7614</v>
      </c>
      <c r="BTD373" t="s">
        <v>69</v>
      </c>
      <c r="BTE373" t="s">
        <v>69</v>
      </c>
      <c r="BTF373" t="s">
        <v>69</v>
      </c>
      <c r="BTG373" t="s">
        <v>69</v>
      </c>
      <c r="BTV373" t="s">
        <v>69</v>
      </c>
      <c r="BTW373" t="s">
        <v>2808</v>
      </c>
      <c r="BTX373" t="s">
        <v>69</v>
      </c>
      <c r="BTY373" t="s">
        <v>69</v>
      </c>
      <c r="BTZ373" t="s">
        <v>69</v>
      </c>
      <c r="BUA373" t="s">
        <v>69</v>
      </c>
      <c r="BUB373" t="s">
        <v>69</v>
      </c>
      <c r="BUC373" t="s">
        <v>69</v>
      </c>
      <c r="BUD373" t="s">
        <v>69</v>
      </c>
      <c r="BUE373" t="s">
        <v>69</v>
      </c>
      <c r="BUF373" t="s">
        <v>69</v>
      </c>
      <c r="BUG373" t="s">
        <v>69</v>
      </c>
      <c r="BUH373" t="s">
        <v>69</v>
      </c>
      <c r="BUI373" t="s">
        <v>69</v>
      </c>
      <c r="BUJ373" t="s">
        <v>69</v>
      </c>
      <c r="BUL373">
        <v>294</v>
      </c>
      <c r="BVA373" t="s">
        <v>7614</v>
      </c>
      <c r="BVL373" s="29">
        <v>0.9277777777777777</v>
      </c>
      <c r="BVW373" t="s">
        <v>6737</v>
      </c>
      <c r="BVX373" t="s">
        <v>6806</v>
      </c>
      <c r="BVY373" t="s">
        <v>7415</v>
      </c>
      <c r="BVZ373" t="s">
        <v>69</v>
      </c>
      <c r="BWA373" t="s">
        <v>2808</v>
      </c>
      <c r="BWB373" t="s">
        <v>69</v>
      </c>
      <c r="BWC373" t="s">
        <v>69</v>
      </c>
      <c r="BWD373" t="s">
        <v>69</v>
      </c>
      <c r="BWE373" t="s">
        <v>69</v>
      </c>
      <c r="BWF373" t="s">
        <v>2808</v>
      </c>
      <c r="BWG373" t="s">
        <v>2808</v>
      </c>
      <c r="BWH373" t="s">
        <v>2808</v>
      </c>
      <c r="BWJ373">
        <v>50</v>
      </c>
      <c r="BWO373" t="s">
        <v>6747</v>
      </c>
      <c r="BWP373" t="s">
        <v>6751</v>
      </c>
      <c r="BWQ373" t="s">
        <v>6811</v>
      </c>
      <c r="BWS373" t="s">
        <v>7614</v>
      </c>
      <c r="BWX373" t="s">
        <v>7614</v>
      </c>
      <c r="BWY373" t="s">
        <v>7614</v>
      </c>
      <c r="BWZ373" t="s">
        <v>7614</v>
      </c>
      <c r="BXB373" s="29">
        <v>4.1666666666666664E-2</v>
      </c>
      <c r="BXG373" s="29">
        <v>0.98611111111111116</v>
      </c>
      <c r="BXH373" s="29">
        <v>4.1666666666666664E-2</v>
      </c>
      <c r="BXI373" s="29">
        <v>4.1666666666666664E-2</v>
      </c>
      <c r="CGX373" t="s">
        <v>6597</v>
      </c>
      <c r="CGY373">
        <v>22</v>
      </c>
      <c r="CGZ373" t="s">
        <v>6598</v>
      </c>
      <c r="CHA373">
        <v>8881308</v>
      </c>
    </row>
    <row r="374" spans="1:9 1113:1985 2234:2237" x14ac:dyDescent="0.3">
      <c r="A374" t="s">
        <v>7615</v>
      </c>
      <c r="B374" t="s">
        <v>6696</v>
      </c>
      <c r="C374">
        <v>0</v>
      </c>
      <c r="E374" t="s">
        <v>6813</v>
      </c>
      <c r="F374" s="30">
        <v>41309</v>
      </c>
      <c r="G374" t="s">
        <v>6591</v>
      </c>
      <c r="H374" t="s">
        <v>6697</v>
      </c>
      <c r="I374" t="s">
        <v>5079</v>
      </c>
      <c r="APU374" t="s">
        <v>6593</v>
      </c>
      <c r="APV374" t="s">
        <v>6594</v>
      </c>
      <c r="APW374" t="s">
        <v>69</v>
      </c>
      <c r="APX374" t="s">
        <v>69</v>
      </c>
      <c r="APY374" t="s">
        <v>2808</v>
      </c>
      <c r="APZ374" t="s">
        <v>69</v>
      </c>
      <c r="AQA374" t="s">
        <v>69</v>
      </c>
      <c r="AQB374">
        <v>35</v>
      </c>
      <c r="AQC374" t="s">
        <v>236</v>
      </c>
      <c r="AQD374" t="s">
        <v>240</v>
      </c>
      <c r="AQE374" t="s">
        <v>22</v>
      </c>
      <c r="AVW374" t="s">
        <v>21</v>
      </c>
      <c r="AVX374" s="30">
        <v>40575</v>
      </c>
      <c r="AVY374" t="s">
        <v>27</v>
      </c>
      <c r="AVZ374" s="29">
        <v>0.76597222222222217</v>
      </c>
      <c r="AWA374" t="s">
        <v>254</v>
      </c>
      <c r="AWB374">
        <v>41</v>
      </c>
      <c r="AWC374" t="s">
        <v>6618</v>
      </c>
      <c r="AWD374" t="s">
        <v>69</v>
      </c>
      <c r="AWE374" t="s">
        <v>69</v>
      </c>
      <c r="AWF374" t="s">
        <v>69</v>
      </c>
      <c r="AWG374" t="s">
        <v>69</v>
      </c>
      <c r="AWH374" t="s">
        <v>69</v>
      </c>
      <c r="AWI374" t="s">
        <v>2808</v>
      </c>
      <c r="AXE374" t="s">
        <v>349</v>
      </c>
      <c r="AXG374" t="s">
        <v>273</v>
      </c>
      <c r="AXR374" t="s">
        <v>12</v>
      </c>
      <c r="AXS374" s="30">
        <v>40634</v>
      </c>
      <c r="AXT374" t="s">
        <v>22</v>
      </c>
      <c r="BRN374" t="s">
        <v>2808</v>
      </c>
      <c r="BRO374" t="s">
        <v>2808</v>
      </c>
      <c r="BRP374" t="s">
        <v>2808</v>
      </c>
      <c r="BRQ374" t="s">
        <v>2808</v>
      </c>
      <c r="BRR374" t="s">
        <v>2808</v>
      </c>
      <c r="BRS374" t="s">
        <v>69</v>
      </c>
      <c r="BRT374" t="s">
        <v>69</v>
      </c>
      <c r="BRU374" t="s">
        <v>69</v>
      </c>
      <c r="BRV374" t="s">
        <v>69</v>
      </c>
      <c r="BRW374" t="s">
        <v>69</v>
      </c>
      <c r="BRX374">
        <v>70</v>
      </c>
      <c r="BRY374">
        <v>140</v>
      </c>
      <c r="BRZ374">
        <v>80</v>
      </c>
      <c r="BSA374">
        <v>20</v>
      </c>
      <c r="BSB374">
        <v>36</v>
      </c>
      <c r="BSI374" s="30">
        <v>40575</v>
      </c>
      <c r="BSJ374" s="30">
        <v>40575</v>
      </c>
      <c r="BSK374" s="30">
        <v>40575</v>
      </c>
      <c r="BSL374" s="30">
        <v>40575</v>
      </c>
      <c r="BSM374" s="30">
        <v>40575</v>
      </c>
      <c r="BTD374" t="s">
        <v>69</v>
      </c>
      <c r="BTE374" t="s">
        <v>69</v>
      </c>
      <c r="BTF374" t="s">
        <v>69</v>
      </c>
      <c r="BTG374" t="s">
        <v>69</v>
      </c>
      <c r="BTV374" t="s">
        <v>2808</v>
      </c>
      <c r="BTW374" t="s">
        <v>69</v>
      </c>
      <c r="BTX374" t="s">
        <v>69</v>
      </c>
      <c r="BTY374" t="s">
        <v>69</v>
      </c>
      <c r="BTZ374" t="s">
        <v>69</v>
      </c>
      <c r="BUA374" t="s">
        <v>69</v>
      </c>
      <c r="BUB374" t="s">
        <v>69</v>
      </c>
      <c r="BUC374" t="s">
        <v>69</v>
      </c>
      <c r="BUD374" t="s">
        <v>69</v>
      </c>
      <c r="BUE374" t="s">
        <v>69</v>
      </c>
      <c r="BUF374" t="s">
        <v>69</v>
      </c>
      <c r="BUG374" t="s">
        <v>2808</v>
      </c>
      <c r="BUH374" t="s">
        <v>69</v>
      </c>
      <c r="BUI374" t="s">
        <v>69</v>
      </c>
      <c r="BUJ374" t="s">
        <v>69</v>
      </c>
      <c r="BUZ374" s="30">
        <v>40603</v>
      </c>
      <c r="BVK374" s="29">
        <v>6.458333333333334E-2</v>
      </c>
      <c r="BVW374" t="s">
        <v>7616</v>
      </c>
      <c r="BVX374" t="s">
        <v>6796</v>
      </c>
      <c r="BVY374" t="s">
        <v>7293</v>
      </c>
      <c r="BVZ374" t="s">
        <v>69</v>
      </c>
      <c r="BWA374" t="s">
        <v>69</v>
      </c>
      <c r="BWB374" t="s">
        <v>69</v>
      </c>
      <c r="BWC374" t="s">
        <v>69</v>
      </c>
      <c r="BWD374" t="s">
        <v>69</v>
      </c>
      <c r="BWE374" t="s">
        <v>69</v>
      </c>
      <c r="BWF374" t="s">
        <v>2808</v>
      </c>
      <c r="BWG374" t="s">
        <v>2808</v>
      </c>
      <c r="BWH374" t="s">
        <v>2808</v>
      </c>
      <c r="BWO374" t="s">
        <v>6717</v>
      </c>
      <c r="BWP374" t="s">
        <v>6717</v>
      </c>
      <c r="BWQ374" t="s">
        <v>7612</v>
      </c>
      <c r="BWX374" s="30">
        <v>40575</v>
      </c>
      <c r="BWY374" s="30">
        <v>40575</v>
      </c>
      <c r="BWZ374" s="30">
        <v>40575</v>
      </c>
      <c r="BXG374" s="29">
        <v>0.25</v>
      </c>
      <c r="BXH374" s="29">
        <v>0.16666666666666666</v>
      </c>
      <c r="BXI374" s="29">
        <v>0.25</v>
      </c>
      <c r="CGX374" t="s">
        <v>6597</v>
      </c>
      <c r="CGY374">
        <v>23</v>
      </c>
      <c r="CGZ374" t="s">
        <v>6598</v>
      </c>
      <c r="CHA374">
        <v>8881308</v>
      </c>
    </row>
    <row r="375" spans="1:9 1113:1985 2234:2237" x14ac:dyDescent="0.3">
      <c r="A375" t="s">
        <v>7617</v>
      </c>
      <c r="B375" t="s">
        <v>6696</v>
      </c>
      <c r="C375">
        <v>0</v>
      </c>
      <c r="E375" t="s">
        <v>6813</v>
      </c>
      <c r="F375" s="30">
        <v>41337</v>
      </c>
      <c r="G375" t="s">
        <v>6591</v>
      </c>
      <c r="H375" t="s">
        <v>6854</v>
      </c>
      <c r="I375" t="s">
        <v>5079</v>
      </c>
      <c r="APU375" t="s">
        <v>6593</v>
      </c>
      <c r="APV375" t="s">
        <v>6594</v>
      </c>
      <c r="APW375" t="s">
        <v>69</v>
      </c>
      <c r="APX375" t="s">
        <v>69</v>
      </c>
      <c r="APY375" t="s">
        <v>2808</v>
      </c>
      <c r="APZ375" t="s">
        <v>69</v>
      </c>
      <c r="AQA375" t="s">
        <v>69</v>
      </c>
      <c r="AQB375">
        <v>18</v>
      </c>
      <c r="AQC375" t="s">
        <v>22</v>
      </c>
      <c r="AQD375" t="s">
        <v>22</v>
      </c>
      <c r="AQE375" t="s">
        <v>22</v>
      </c>
      <c r="AVW375" t="s">
        <v>21</v>
      </c>
      <c r="AVX375" t="s">
        <v>7545</v>
      </c>
      <c r="AVY375" t="s">
        <v>27</v>
      </c>
      <c r="AVZ375" s="29">
        <v>0.8125</v>
      </c>
      <c r="AWA375" t="s">
        <v>22</v>
      </c>
      <c r="AWC375" t="s">
        <v>6618</v>
      </c>
      <c r="AWD375" t="s">
        <v>69</v>
      </c>
      <c r="AWE375" t="s">
        <v>69</v>
      </c>
      <c r="AWF375" t="s">
        <v>69</v>
      </c>
      <c r="AWG375" t="s">
        <v>69</v>
      </c>
      <c r="AWH375" t="s">
        <v>69</v>
      </c>
      <c r="AWI375" t="s">
        <v>2808</v>
      </c>
      <c r="AXE375" t="s">
        <v>512</v>
      </c>
      <c r="AXG375" t="s">
        <v>22</v>
      </c>
      <c r="BRN375" t="s">
        <v>2808</v>
      </c>
      <c r="BRO375" t="s">
        <v>2808</v>
      </c>
      <c r="BRP375" t="s">
        <v>2808</v>
      </c>
      <c r="BRQ375" t="s">
        <v>2808</v>
      </c>
      <c r="BRR375" t="s">
        <v>69</v>
      </c>
      <c r="BRS375" t="s">
        <v>69</v>
      </c>
      <c r="BRT375" t="s">
        <v>69</v>
      </c>
      <c r="BRU375" t="s">
        <v>69</v>
      </c>
      <c r="BRV375" t="s">
        <v>69</v>
      </c>
      <c r="BRW375" t="s">
        <v>69</v>
      </c>
      <c r="BRX375">
        <v>75</v>
      </c>
      <c r="BRY375">
        <v>160</v>
      </c>
      <c r="BRZ375">
        <v>100</v>
      </c>
      <c r="BSA375">
        <v>19</v>
      </c>
      <c r="BSB375">
        <v>36.5</v>
      </c>
      <c r="BSI375" t="s">
        <v>7332</v>
      </c>
      <c r="BSJ375" t="s">
        <v>7332</v>
      </c>
      <c r="BSK375" t="s">
        <v>7332</v>
      </c>
      <c r="BSL375" t="s">
        <v>7332</v>
      </c>
      <c r="BSM375" t="s">
        <v>7332</v>
      </c>
      <c r="BTD375" t="s">
        <v>2808</v>
      </c>
      <c r="BTE375" t="s">
        <v>69</v>
      </c>
      <c r="BTF375" t="s">
        <v>69</v>
      </c>
      <c r="BTG375" t="s">
        <v>69</v>
      </c>
      <c r="BTH375" t="s">
        <v>7332</v>
      </c>
      <c r="BTV375" t="s">
        <v>69</v>
      </c>
      <c r="BTW375" t="s">
        <v>69</v>
      </c>
      <c r="BTX375" t="s">
        <v>69</v>
      </c>
      <c r="BTY375" t="s">
        <v>69</v>
      </c>
      <c r="BTZ375" t="s">
        <v>69</v>
      </c>
      <c r="BUA375" t="s">
        <v>69</v>
      </c>
      <c r="BUB375" t="s">
        <v>69</v>
      </c>
      <c r="BUC375" t="s">
        <v>69</v>
      </c>
      <c r="BUD375" t="s">
        <v>69</v>
      </c>
      <c r="BUE375" t="s">
        <v>69</v>
      </c>
      <c r="BUF375" t="s">
        <v>69</v>
      </c>
      <c r="BUG375" t="s">
        <v>2808</v>
      </c>
      <c r="BUH375" t="s">
        <v>69</v>
      </c>
      <c r="BUI375" t="s">
        <v>69</v>
      </c>
      <c r="BUJ375" t="s">
        <v>69</v>
      </c>
      <c r="BUL375">
        <v>265.10000000000002</v>
      </c>
      <c r="BVA375" t="s">
        <v>7332</v>
      </c>
      <c r="BVL375" s="29">
        <v>0.84652777777777777</v>
      </c>
      <c r="BVX375" t="s">
        <v>6806</v>
      </c>
      <c r="BVY375" t="s">
        <v>6940</v>
      </c>
      <c r="BVZ375" t="s">
        <v>2808</v>
      </c>
      <c r="BWA375" t="s">
        <v>69</v>
      </c>
      <c r="BWB375" t="s">
        <v>69</v>
      </c>
      <c r="BWC375" t="s">
        <v>69</v>
      </c>
      <c r="BWD375" t="s">
        <v>69</v>
      </c>
      <c r="BWE375" t="s">
        <v>69</v>
      </c>
      <c r="BWF375" t="s">
        <v>69</v>
      </c>
      <c r="BWG375" t="s">
        <v>2808</v>
      </c>
      <c r="BWH375" t="s">
        <v>2808</v>
      </c>
      <c r="BWI375">
        <v>10</v>
      </c>
      <c r="BWP375" t="s">
        <v>6751</v>
      </c>
      <c r="BWQ375" t="s">
        <v>6780</v>
      </c>
      <c r="BWR375" t="s">
        <v>7332</v>
      </c>
      <c r="BWY375" t="s">
        <v>7332</v>
      </c>
      <c r="BWZ375" t="s">
        <v>7332</v>
      </c>
      <c r="BXA375" s="29">
        <v>0.25</v>
      </c>
      <c r="BXH375" s="29">
        <v>0.25</v>
      </c>
      <c r="BXI375" s="29">
        <v>0.25</v>
      </c>
      <c r="CGX375" t="s">
        <v>6597</v>
      </c>
      <c r="CGY375">
        <v>24</v>
      </c>
      <c r="CGZ375" t="s">
        <v>6598</v>
      </c>
      <c r="CHA375">
        <v>8881308</v>
      </c>
    </row>
    <row r="376" spans="1:9 1113:1985 2234:2237" x14ac:dyDescent="0.3">
      <c r="A376" t="s">
        <v>7618</v>
      </c>
      <c r="B376" t="s">
        <v>6696</v>
      </c>
      <c r="C376">
        <v>0</v>
      </c>
      <c r="E376" t="s">
        <v>6813</v>
      </c>
      <c r="F376" s="30">
        <v>41337</v>
      </c>
      <c r="G376" t="s">
        <v>6591</v>
      </c>
      <c r="H376" t="s">
        <v>6854</v>
      </c>
      <c r="I376" t="s">
        <v>5079</v>
      </c>
      <c r="APU376" t="s">
        <v>6593</v>
      </c>
      <c r="APV376" t="s">
        <v>6601</v>
      </c>
      <c r="APW376" t="s">
        <v>69</v>
      </c>
      <c r="APX376" t="s">
        <v>2808</v>
      </c>
      <c r="APY376" t="s">
        <v>69</v>
      </c>
      <c r="APZ376" t="s">
        <v>69</v>
      </c>
      <c r="AQA376" t="s">
        <v>69</v>
      </c>
      <c r="AQB376">
        <v>18</v>
      </c>
      <c r="AQC376" t="s">
        <v>22</v>
      </c>
      <c r="AQD376" t="s">
        <v>22</v>
      </c>
      <c r="AQE376" t="s">
        <v>22</v>
      </c>
      <c r="ATA376" t="s">
        <v>21</v>
      </c>
      <c r="ATB376" t="s">
        <v>7545</v>
      </c>
      <c r="ATC376" t="s">
        <v>27</v>
      </c>
      <c r="ATD376" s="29">
        <v>0.8125</v>
      </c>
      <c r="ATE376" t="s">
        <v>22</v>
      </c>
      <c r="ATG376" t="s">
        <v>6618</v>
      </c>
      <c r="ATH376" t="s">
        <v>69</v>
      </c>
      <c r="ATI376" t="s">
        <v>69</v>
      </c>
      <c r="ATJ376" t="s">
        <v>69</v>
      </c>
      <c r="ATK376" t="s">
        <v>69</v>
      </c>
      <c r="ATL376" t="s">
        <v>69</v>
      </c>
      <c r="ATM376" t="s">
        <v>2808</v>
      </c>
      <c r="AUG376">
        <v>2</v>
      </c>
      <c r="AUH376" t="s">
        <v>69</v>
      </c>
      <c r="AUI376" t="s">
        <v>2808</v>
      </c>
      <c r="AUJ376" t="s">
        <v>69</v>
      </c>
      <c r="AUK376" t="s">
        <v>69</v>
      </c>
      <c r="AUL376" t="s">
        <v>69</v>
      </c>
      <c r="AUM376" t="s">
        <v>69</v>
      </c>
      <c r="AUN376" t="s">
        <v>69</v>
      </c>
      <c r="AUO376" t="s">
        <v>69</v>
      </c>
      <c r="AUP376" t="s">
        <v>69</v>
      </c>
      <c r="AUQ376" t="s">
        <v>69</v>
      </c>
      <c r="AUS376" t="s">
        <v>69</v>
      </c>
      <c r="AUT376">
        <v>2</v>
      </c>
      <c r="AUU376" t="s">
        <v>69</v>
      </c>
      <c r="AUV376" t="s">
        <v>2808</v>
      </c>
      <c r="AUW376" t="s">
        <v>69</v>
      </c>
      <c r="AUX376" t="s">
        <v>69</v>
      </c>
      <c r="AUY376" t="s">
        <v>69</v>
      </c>
      <c r="AUZ376" t="s">
        <v>69</v>
      </c>
      <c r="AVA376" t="s">
        <v>69</v>
      </c>
      <c r="AVC376" t="s">
        <v>69</v>
      </c>
      <c r="AVE376" t="s">
        <v>22</v>
      </c>
      <c r="BJZ376" t="s">
        <v>6711</v>
      </c>
      <c r="BKB376" t="s">
        <v>2808</v>
      </c>
      <c r="BKC376" t="s">
        <v>2808</v>
      </c>
      <c r="BKD376" t="s">
        <v>2808</v>
      </c>
      <c r="BKE376" t="s">
        <v>2808</v>
      </c>
      <c r="BKF376" t="s">
        <v>2808</v>
      </c>
      <c r="BKG376" t="s">
        <v>69</v>
      </c>
      <c r="BKH376" t="s">
        <v>69</v>
      </c>
      <c r="BKI376" t="s">
        <v>69</v>
      </c>
      <c r="BKJ376">
        <v>75</v>
      </c>
      <c r="BKK376">
        <v>160</v>
      </c>
      <c r="BKL376">
        <v>100</v>
      </c>
      <c r="BKM376">
        <v>19</v>
      </c>
      <c r="BKN376">
        <v>36.5</v>
      </c>
      <c r="BKR376" t="s">
        <v>7332</v>
      </c>
      <c r="BKS376" t="s">
        <v>7332</v>
      </c>
      <c r="BKT376" t="s">
        <v>7332</v>
      </c>
      <c r="BKU376" t="s">
        <v>7332</v>
      </c>
      <c r="BKV376" t="s">
        <v>7332</v>
      </c>
      <c r="BLK376" t="s">
        <v>2808</v>
      </c>
      <c r="BLL376" t="s">
        <v>69</v>
      </c>
      <c r="BLM376" t="s">
        <v>69</v>
      </c>
      <c r="BLN376" t="s">
        <v>69</v>
      </c>
      <c r="BLO376" t="s">
        <v>69</v>
      </c>
      <c r="BLP376" t="s">
        <v>69</v>
      </c>
      <c r="BLQ376" t="s">
        <v>69</v>
      </c>
      <c r="BLR376" t="s">
        <v>69</v>
      </c>
      <c r="BLS376">
        <v>11.1</v>
      </c>
      <c r="BLT376">
        <v>28.09</v>
      </c>
      <c r="BMA376" t="s">
        <v>7335</v>
      </c>
      <c r="BMB376" t="s">
        <v>7335</v>
      </c>
      <c r="BMI376" s="29">
        <v>0.41736111111111113</v>
      </c>
      <c r="BMJ376" s="29">
        <v>0.41736111111111113</v>
      </c>
      <c r="BMS376" t="s">
        <v>6806</v>
      </c>
      <c r="BMT376" t="s">
        <v>6940</v>
      </c>
      <c r="BMU376" t="s">
        <v>2808</v>
      </c>
      <c r="BMV376" t="s">
        <v>69</v>
      </c>
      <c r="BMW376" t="s">
        <v>69</v>
      </c>
      <c r="BMX376" t="s">
        <v>69</v>
      </c>
      <c r="BMY376" t="s">
        <v>2808</v>
      </c>
      <c r="BMZ376" t="s">
        <v>2808</v>
      </c>
      <c r="BNA376">
        <v>20</v>
      </c>
      <c r="BNE376" t="s">
        <v>7619</v>
      </c>
      <c r="BNF376" t="s">
        <v>6780</v>
      </c>
      <c r="BNG376" t="s">
        <v>7332</v>
      </c>
      <c r="BNK376" t="s">
        <v>7332</v>
      </c>
      <c r="BNL376" t="s">
        <v>7332</v>
      </c>
      <c r="BNM376" s="29">
        <v>0.9375</v>
      </c>
      <c r="BNQ376" s="29">
        <v>0.16666666666666666</v>
      </c>
      <c r="BNR376" s="29">
        <v>0.16666666666666666</v>
      </c>
      <c r="CGX376" t="s">
        <v>6597</v>
      </c>
      <c r="CGY376">
        <v>25</v>
      </c>
      <c r="CGZ376" t="s">
        <v>6598</v>
      </c>
      <c r="CHA376">
        <v>8881308</v>
      </c>
    </row>
    <row r="377" spans="1:9 1113:1985 2234:2237" x14ac:dyDescent="0.3">
      <c r="A377" t="s">
        <v>7620</v>
      </c>
      <c r="B377" t="s">
        <v>6696</v>
      </c>
      <c r="C377">
        <v>0</v>
      </c>
      <c r="E377" t="s">
        <v>6813</v>
      </c>
      <c r="F377" s="30">
        <v>41337</v>
      </c>
      <c r="G377" t="s">
        <v>6591</v>
      </c>
      <c r="H377" t="s">
        <v>7621</v>
      </c>
      <c r="I377" t="s">
        <v>5079</v>
      </c>
      <c r="APU377" t="s">
        <v>6593</v>
      </c>
      <c r="APV377" t="s">
        <v>6601</v>
      </c>
      <c r="APW377" t="s">
        <v>69</v>
      </c>
      <c r="APX377" t="s">
        <v>2808</v>
      </c>
      <c r="APY377" t="s">
        <v>69</v>
      </c>
      <c r="APZ377" t="s">
        <v>69</v>
      </c>
      <c r="AQA377" t="s">
        <v>69</v>
      </c>
      <c r="AQB377">
        <v>18</v>
      </c>
      <c r="AQC377" t="s">
        <v>236</v>
      </c>
      <c r="AQD377" t="s">
        <v>241</v>
      </c>
      <c r="AQE377" t="s">
        <v>247</v>
      </c>
      <c r="ATA377" t="s">
        <v>21</v>
      </c>
      <c r="ATB377" t="s">
        <v>7414</v>
      </c>
      <c r="ATC377" t="s">
        <v>27</v>
      </c>
      <c r="ATD377" s="29">
        <v>0.43055555555555558</v>
      </c>
      <c r="ATE377" t="s">
        <v>22</v>
      </c>
      <c r="ATG377" t="s">
        <v>6595</v>
      </c>
      <c r="ATH377" t="s">
        <v>69</v>
      </c>
      <c r="ATI377" t="s">
        <v>69</v>
      </c>
      <c r="ATJ377" t="s">
        <v>69</v>
      </c>
      <c r="ATK377" t="s">
        <v>69</v>
      </c>
      <c r="ATL377" t="s">
        <v>2808</v>
      </c>
      <c r="ATM377" t="s">
        <v>69</v>
      </c>
      <c r="AUG377" t="s">
        <v>7086</v>
      </c>
      <c r="AUH377" t="s">
        <v>69</v>
      </c>
      <c r="AUI377" t="s">
        <v>2808</v>
      </c>
      <c r="AUJ377" t="s">
        <v>69</v>
      </c>
      <c r="AUK377" t="s">
        <v>69</v>
      </c>
      <c r="AUL377" t="s">
        <v>69</v>
      </c>
      <c r="AUM377" t="s">
        <v>69</v>
      </c>
      <c r="AUN377" t="s">
        <v>69</v>
      </c>
      <c r="AUO377" t="s">
        <v>69</v>
      </c>
      <c r="AUP377" t="s">
        <v>2808</v>
      </c>
      <c r="AUQ377" t="s">
        <v>69</v>
      </c>
      <c r="AUS377" t="s">
        <v>69</v>
      </c>
      <c r="AUT377" s="31">
        <v>6995</v>
      </c>
      <c r="AUU377" t="s">
        <v>69</v>
      </c>
      <c r="AUV377" t="s">
        <v>69</v>
      </c>
      <c r="AUW377" t="s">
        <v>69</v>
      </c>
      <c r="AUX377" t="s">
        <v>69</v>
      </c>
      <c r="AUY377" t="s">
        <v>69</v>
      </c>
      <c r="AUZ377" t="s">
        <v>2808</v>
      </c>
      <c r="AVA377" t="s">
        <v>2808</v>
      </c>
      <c r="AVB377" t="s">
        <v>7622</v>
      </c>
      <c r="AVC377" t="s">
        <v>69</v>
      </c>
      <c r="AVE377" t="s">
        <v>273</v>
      </c>
      <c r="AVO377" t="s">
        <v>12</v>
      </c>
      <c r="AVP377" t="s">
        <v>7623</v>
      </c>
      <c r="AVQ377" t="s">
        <v>22</v>
      </c>
      <c r="BJZ377" t="s">
        <v>6755</v>
      </c>
      <c r="BKB377" t="s">
        <v>2808</v>
      </c>
      <c r="BKC377" t="s">
        <v>69</v>
      </c>
      <c r="BKD377" t="s">
        <v>69</v>
      </c>
      <c r="BKE377" t="s">
        <v>69</v>
      </c>
      <c r="BKF377" t="s">
        <v>69</v>
      </c>
      <c r="BKG377" t="s">
        <v>69</v>
      </c>
      <c r="BKH377" t="s">
        <v>69</v>
      </c>
      <c r="BKI377" t="s">
        <v>69</v>
      </c>
      <c r="BKJ377">
        <v>80</v>
      </c>
      <c r="BKK377">
        <v>130</v>
      </c>
      <c r="BKL377">
        <v>90</v>
      </c>
      <c r="BKM377">
        <v>20</v>
      </c>
      <c r="BKN377">
        <v>37</v>
      </c>
      <c r="BLK377" t="s">
        <v>2808</v>
      </c>
      <c r="BLL377" t="s">
        <v>2808</v>
      </c>
      <c r="BLM377" t="s">
        <v>2808</v>
      </c>
      <c r="BLN377" t="s">
        <v>2808</v>
      </c>
      <c r="BLO377" t="s">
        <v>2808</v>
      </c>
      <c r="BLP377" t="s">
        <v>69</v>
      </c>
      <c r="BLQ377" t="s">
        <v>69</v>
      </c>
      <c r="BLR377" t="s">
        <v>69</v>
      </c>
      <c r="BLS377">
        <v>13.2</v>
      </c>
      <c r="BLT377">
        <v>37.6</v>
      </c>
      <c r="BLU377">
        <v>110.8</v>
      </c>
      <c r="BLV377">
        <v>8.6199999999999992</v>
      </c>
      <c r="BLW377">
        <v>25.72</v>
      </c>
      <c r="BMR377" t="s">
        <v>7624</v>
      </c>
      <c r="BMS377" t="s">
        <v>7625</v>
      </c>
      <c r="BMU377" t="s">
        <v>69</v>
      </c>
      <c r="BMV377" t="s">
        <v>69</v>
      </c>
      <c r="BMW377" t="s">
        <v>69</v>
      </c>
      <c r="BMX377" t="s">
        <v>2808</v>
      </c>
      <c r="BMY377" t="s">
        <v>2808</v>
      </c>
      <c r="BMZ377" t="s">
        <v>69</v>
      </c>
      <c r="BND377">
        <v>30</v>
      </c>
      <c r="BNE377">
        <v>50</v>
      </c>
      <c r="BNJ377" t="s">
        <v>7414</v>
      </c>
      <c r="BNK377" t="s">
        <v>7414</v>
      </c>
      <c r="CGX377" t="s">
        <v>6597</v>
      </c>
      <c r="CGY377">
        <v>26</v>
      </c>
      <c r="CGZ377" t="s">
        <v>6598</v>
      </c>
      <c r="CHA377">
        <v>8881308</v>
      </c>
    </row>
    <row r="378" spans="1:9 1113:1985 2234:2237" x14ac:dyDescent="0.3">
      <c r="A378" t="s">
        <v>7626</v>
      </c>
      <c r="B378" t="s">
        <v>6696</v>
      </c>
      <c r="C378">
        <v>0</v>
      </c>
      <c r="E378" t="s">
        <v>6813</v>
      </c>
      <c r="F378" s="30">
        <v>41309</v>
      </c>
      <c r="G378" t="s">
        <v>6591</v>
      </c>
      <c r="H378" t="s">
        <v>6861</v>
      </c>
      <c r="I378" t="s">
        <v>5079</v>
      </c>
      <c r="APU378" t="s">
        <v>6593</v>
      </c>
      <c r="APV378" t="s">
        <v>6594</v>
      </c>
      <c r="APW378" t="s">
        <v>69</v>
      </c>
      <c r="APX378" t="s">
        <v>69</v>
      </c>
      <c r="APY378" t="s">
        <v>2808</v>
      </c>
      <c r="APZ378" t="s">
        <v>69</v>
      </c>
      <c r="AQA378" t="s">
        <v>69</v>
      </c>
      <c r="AQB378">
        <v>20</v>
      </c>
      <c r="AQC378" t="s">
        <v>22</v>
      </c>
      <c r="AQD378" t="s">
        <v>22</v>
      </c>
      <c r="AQE378" t="s">
        <v>247</v>
      </c>
      <c r="AVW378" t="s">
        <v>21</v>
      </c>
      <c r="AVX378" s="30">
        <v>40824</v>
      </c>
      <c r="AVY378" t="s">
        <v>27</v>
      </c>
      <c r="AVZ378" s="29">
        <v>0.64583333333333337</v>
      </c>
      <c r="AWA378" t="s">
        <v>22</v>
      </c>
      <c r="AWC378" t="s">
        <v>6618</v>
      </c>
      <c r="AWD378" t="s">
        <v>69</v>
      </c>
      <c r="AWE378" t="s">
        <v>69</v>
      </c>
      <c r="AWF378" t="s">
        <v>69</v>
      </c>
      <c r="AWG378" t="s">
        <v>69</v>
      </c>
      <c r="AWH378" t="s">
        <v>69</v>
      </c>
      <c r="AWI378" t="s">
        <v>2808</v>
      </c>
      <c r="AXD378" t="s">
        <v>269</v>
      </c>
      <c r="AXE378" t="s">
        <v>349</v>
      </c>
      <c r="AXG378" t="s">
        <v>273</v>
      </c>
      <c r="AXR378" t="s">
        <v>12</v>
      </c>
      <c r="AXS378" t="s">
        <v>7627</v>
      </c>
      <c r="AXT378" t="s">
        <v>27</v>
      </c>
      <c r="AXU378" s="29">
        <v>0.58333333333333337</v>
      </c>
      <c r="BRI378" t="s">
        <v>7628</v>
      </c>
      <c r="BRN378" t="s">
        <v>2808</v>
      </c>
      <c r="BRO378" t="s">
        <v>2808</v>
      </c>
      <c r="BRP378" t="s">
        <v>2808</v>
      </c>
      <c r="BRQ378" t="s">
        <v>2808</v>
      </c>
      <c r="BRR378" t="s">
        <v>69</v>
      </c>
      <c r="BRS378" t="s">
        <v>2808</v>
      </c>
      <c r="BRT378" t="s">
        <v>69</v>
      </c>
      <c r="BRU378" t="s">
        <v>69</v>
      </c>
      <c r="BRV378" t="s">
        <v>69</v>
      </c>
      <c r="BRW378" t="s">
        <v>69</v>
      </c>
      <c r="BRX378">
        <v>145</v>
      </c>
      <c r="BRY378">
        <v>175</v>
      </c>
      <c r="BRZ378">
        <v>121</v>
      </c>
      <c r="BSC378" t="s">
        <v>7629</v>
      </c>
      <c r="BSD378" s="36">
        <v>0.93</v>
      </c>
      <c r="BSI378" s="30">
        <v>40824</v>
      </c>
      <c r="BSJ378" s="30">
        <v>40824</v>
      </c>
      <c r="BSK378" s="30">
        <v>40824</v>
      </c>
      <c r="BSN378" s="30">
        <v>40824</v>
      </c>
      <c r="BTC378" t="s">
        <v>7630</v>
      </c>
      <c r="BTD378" t="s">
        <v>69</v>
      </c>
      <c r="BTE378" t="s">
        <v>69</v>
      </c>
      <c r="BTF378" t="s">
        <v>69</v>
      </c>
      <c r="BTG378" t="s">
        <v>2808</v>
      </c>
      <c r="BTK378" s="30">
        <v>40824</v>
      </c>
      <c r="BTS378" t="s">
        <v>7631</v>
      </c>
      <c r="BTT378" t="s">
        <v>7632</v>
      </c>
      <c r="BTU378" t="s">
        <v>7633</v>
      </c>
      <c r="BTV378" t="s">
        <v>69</v>
      </c>
      <c r="BTW378" t="s">
        <v>2808</v>
      </c>
      <c r="BTX378" t="s">
        <v>69</v>
      </c>
      <c r="BTY378" t="s">
        <v>69</v>
      </c>
      <c r="BTZ378" t="s">
        <v>2808</v>
      </c>
      <c r="BUA378" t="s">
        <v>69</v>
      </c>
      <c r="BUB378" t="s">
        <v>69</v>
      </c>
      <c r="BUC378" t="s">
        <v>69</v>
      </c>
      <c r="BUD378" t="s">
        <v>2808</v>
      </c>
      <c r="BUE378" t="s">
        <v>2808</v>
      </c>
      <c r="BUF378" t="s">
        <v>2808</v>
      </c>
      <c r="BUG378" t="s">
        <v>69</v>
      </c>
      <c r="BUH378" t="s">
        <v>69</v>
      </c>
      <c r="BUI378" t="s">
        <v>69</v>
      </c>
      <c r="BUJ378" t="s">
        <v>69</v>
      </c>
      <c r="BUL378">
        <v>138.6</v>
      </c>
      <c r="BUO378">
        <v>2150</v>
      </c>
      <c r="BUS378">
        <v>11.1</v>
      </c>
      <c r="BUT378">
        <v>107.7</v>
      </c>
      <c r="BUU378">
        <v>6</v>
      </c>
      <c r="BVA378" s="30">
        <v>40824</v>
      </c>
      <c r="BVD378" s="30">
        <v>40824</v>
      </c>
      <c r="BVH378" s="30">
        <v>40855</v>
      </c>
      <c r="BVI378" s="30">
        <v>40855</v>
      </c>
      <c r="BVJ378" s="30">
        <v>40855</v>
      </c>
      <c r="BVL378" s="29">
        <v>0.93402777777777779</v>
      </c>
      <c r="BVO378" s="29">
        <v>0.66319444444444442</v>
      </c>
      <c r="BVS378" s="29">
        <v>0.31666666666666665</v>
      </c>
      <c r="BVT378" s="29">
        <v>0.31666666666666665</v>
      </c>
      <c r="BVU378" s="29">
        <v>0.31666666666666665</v>
      </c>
      <c r="BVV378" t="s">
        <v>7634</v>
      </c>
      <c r="BVW378" t="s">
        <v>7625</v>
      </c>
      <c r="BVX378" t="s">
        <v>7098</v>
      </c>
      <c r="BVY378" t="s">
        <v>7635</v>
      </c>
      <c r="BVZ378" t="s">
        <v>69</v>
      </c>
      <c r="BWA378" t="s">
        <v>69</v>
      </c>
      <c r="BWB378" t="s">
        <v>2808</v>
      </c>
      <c r="BWC378" t="s">
        <v>69</v>
      </c>
      <c r="BWD378" t="s">
        <v>69</v>
      </c>
      <c r="BWE378" t="s">
        <v>2808</v>
      </c>
      <c r="BWF378" t="s">
        <v>2808</v>
      </c>
      <c r="BWG378" t="s">
        <v>2808</v>
      </c>
      <c r="BWH378" t="s">
        <v>2808</v>
      </c>
      <c r="BWJ378">
        <v>20</v>
      </c>
      <c r="BWN378">
        <v>5</v>
      </c>
      <c r="BWO378" t="s">
        <v>7636</v>
      </c>
      <c r="BWP378" t="s">
        <v>7637</v>
      </c>
      <c r="BWQ378" t="s">
        <v>7638</v>
      </c>
      <c r="BWS378" s="30">
        <v>40824</v>
      </c>
      <c r="BWW378" s="30">
        <v>40824</v>
      </c>
      <c r="BWX378" s="30">
        <v>40824</v>
      </c>
      <c r="BWY378" s="30">
        <v>40824</v>
      </c>
      <c r="BWZ378" s="30">
        <v>40824</v>
      </c>
      <c r="BXF378" s="29">
        <v>0.16666666666666666</v>
      </c>
      <c r="BXG378" s="29">
        <v>0.16666666666666666</v>
      </c>
      <c r="BXH378" s="29">
        <v>0.16666666666666666</v>
      </c>
      <c r="BXI378" s="29">
        <v>0.20625000000000002</v>
      </c>
      <c r="CGX378" t="s">
        <v>6597</v>
      </c>
      <c r="CGY378">
        <v>1</v>
      </c>
      <c r="CGZ378" t="s">
        <v>6598</v>
      </c>
      <c r="CHA378">
        <v>2491470</v>
      </c>
    </row>
    <row r="379" spans="1:9 1113:1985 2234:2237" x14ac:dyDescent="0.3">
      <c r="A379" t="s">
        <v>7639</v>
      </c>
      <c r="B379" t="s">
        <v>6696</v>
      </c>
      <c r="C379">
        <v>0</v>
      </c>
      <c r="E379" t="s">
        <v>6813</v>
      </c>
      <c r="F379" s="30">
        <v>41309</v>
      </c>
      <c r="G379" t="s">
        <v>6591</v>
      </c>
      <c r="H379" t="s">
        <v>6854</v>
      </c>
      <c r="I379" t="s">
        <v>5079</v>
      </c>
      <c r="APU379" t="s">
        <v>6593</v>
      </c>
      <c r="APV379" t="s">
        <v>6594</v>
      </c>
      <c r="APW379" t="s">
        <v>69</v>
      </c>
      <c r="APX379" t="s">
        <v>69</v>
      </c>
      <c r="APY379" t="s">
        <v>2808</v>
      </c>
      <c r="APZ379" t="s">
        <v>69</v>
      </c>
      <c r="AQA379" t="s">
        <v>69</v>
      </c>
      <c r="AQB379">
        <v>30</v>
      </c>
      <c r="AQC379" t="s">
        <v>236</v>
      </c>
      <c r="AQD379" t="s">
        <v>240</v>
      </c>
      <c r="AQE379" t="s">
        <v>246</v>
      </c>
      <c r="AVW379" t="s">
        <v>21</v>
      </c>
      <c r="AVX379" t="s">
        <v>7146</v>
      </c>
      <c r="AVY379" t="s">
        <v>27</v>
      </c>
      <c r="AVZ379" s="29">
        <v>0.47916666666666669</v>
      </c>
      <c r="AWA379" t="s">
        <v>22</v>
      </c>
      <c r="AWC379" t="s">
        <v>6618</v>
      </c>
      <c r="AWD379" t="s">
        <v>69</v>
      </c>
      <c r="AWE379" t="s">
        <v>69</v>
      </c>
      <c r="AWF379" t="s">
        <v>69</v>
      </c>
      <c r="AWG379" t="s">
        <v>69</v>
      </c>
      <c r="AWH379" t="s">
        <v>69</v>
      </c>
      <c r="AWI379" t="s">
        <v>2808</v>
      </c>
      <c r="AXD379" t="s">
        <v>269</v>
      </c>
      <c r="AXE379" t="s">
        <v>39</v>
      </c>
      <c r="AXF379" t="s">
        <v>7640</v>
      </c>
      <c r="AXG379" t="s">
        <v>273</v>
      </c>
      <c r="AXR379" t="s">
        <v>12</v>
      </c>
      <c r="AXS379" t="s">
        <v>7641</v>
      </c>
      <c r="AXT379" t="s">
        <v>27</v>
      </c>
      <c r="AXU379" s="29">
        <v>0.58333333333333337</v>
      </c>
      <c r="BRN379" t="s">
        <v>2808</v>
      </c>
      <c r="BRO379" t="s">
        <v>69</v>
      </c>
      <c r="BRP379" t="s">
        <v>69</v>
      </c>
      <c r="BRQ379" t="s">
        <v>69</v>
      </c>
      <c r="BRR379" t="s">
        <v>2808</v>
      </c>
      <c r="BRS379" t="s">
        <v>69</v>
      </c>
      <c r="BRT379" t="s">
        <v>69</v>
      </c>
      <c r="BRU379" t="s">
        <v>69</v>
      </c>
      <c r="BRV379" t="s">
        <v>69</v>
      </c>
      <c r="BRW379" t="s">
        <v>69</v>
      </c>
      <c r="BRX379">
        <v>80</v>
      </c>
      <c r="BRY379">
        <v>99</v>
      </c>
      <c r="BRZ379">
        <v>62</v>
      </c>
      <c r="BSA379">
        <v>20</v>
      </c>
      <c r="BSB379">
        <v>36</v>
      </c>
      <c r="BSI379" t="s">
        <v>7146</v>
      </c>
      <c r="BSJ379" t="s">
        <v>7146</v>
      </c>
      <c r="BSK379" t="s">
        <v>7146</v>
      </c>
      <c r="BSL379" t="s">
        <v>7146</v>
      </c>
      <c r="BSM379" t="s">
        <v>7146</v>
      </c>
      <c r="BSS379" s="29">
        <v>0.47916666666666669</v>
      </c>
      <c r="BST379" s="29">
        <v>0.47916666666666669</v>
      </c>
      <c r="BSU379" s="29">
        <v>0.47916666666666669</v>
      </c>
      <c r="BSV379" s="29">
        <v>0.47916666666666669</v>
      </c>
      <c r="BSW379" s="29">
        <v>0.47916666666666669</v>
      </c>
      <c r="BTD379" t="s">
        <v>2808</v>
      </c>
      <c r="BTE379" t="s">
        <v>2808</v>
      </c>
      <c r="BTF379" t="s">
        <v>69</v>
      </c>
      <c r="BTG379" t="s">
        <v>69</v>
      </c>
      <c r="BTV379" t="s">
        <v>69</v>
      </c>
      <c r="BTW379" t="s">
        <v>2808</v>
      </c>
      <c r="BTX379" t="s">
        <v>69</v>
      </c>
      <c r="BTY379" t="s">
        <v>69</v>
      </c>
      <c r="BTZ379" t="s">
        <v>69</v>
      </c>
      <c r="BUA379" t="s">
        <v>69</v>
      </c>
      <c r="BUB379" t="s">
        <v>69</v>
      </c>
      <c r="BUC379" t="s">
        <v>69</v>
      </c>
      <c r="BUD379" t="s">
        <v>69</v>
      </c>
      <c r="BUE379" t="s">
        <v>69</v>
      </c>
      <c r="BUF379" t="s">
        <v>69</v>
      </c>
      <c r="BUG379" t="s">
        <v>2808</v>
      </c>
      <c r="BUH379" t="s">
        <v>69</v>
      </c>
      <c r="BUI379" t="s">
        <v>69</v>
      </c>
      <c r="BUJ379" t="s">
        <v>69</v>
      </c>
      <c r="BUL379">
        <v>388</v>
      </c>
      <c r="BVA379" t="s">
        <v>7146</v>
      </c>
      <c r="BVL379" s="29">
        <v>0.90833333333333333</v>
      </c>
      <c r="BVV379" t="s">
        <v>7642</v>
      </c>
      <c r="BVW379" t="s">
        <v>7643</v>
      </c>
      <c r="BVX379" t="s">
        <v>7644</v>
      </c>
      <c r="BVY379" t="s">
        <v>6706</v>
      </c>
      <c r="BVZ379" t="s">
        <v>69</v>
      </c>
      <c r="BWA379" t="s">
        <v>69</v>
      </c>
      <c r="BWB379" t="s">
        <v>69</v>
      </c>
      <c r="BWC379" t="s">
        <v>69</v>
      </c>
      <c r="BWD379" t="s">
        <v>69</v>
      </c>
      <c r="BWE379" t="s">
        <v>2808</v>
      </c>
      <c r="BWF379" t="s">
        <v>2808</v>
      </c>
      <c r="BWG379" t="s">
        <v>2808</v>
      </c>
      <c r="BWH379" t="s">
        <v>2808</v>
      </c>
      <c r="BWN379">
        <v>10</v>
      </c>
      <c r="BWO379" t="s">
        <v>7645</v>
      </c>
      <c r="BWP379" t="s">
        <v>7646</v>
      </c>
      <c r="BWQ379" t="s">
        <v>7647</v>
      </c>
      <c r="BWW379" t="s">
        <v>7146</v>
      </c>
      <c r="BWX379" t="s">
        <v>7146</v>
      </c>
      <c r="BWY379" t="s">
        <v>7146</v>
      </c>
      <c r="BWZ379" t="s">
        <v>7146</v>
      </c>
      <c r="BXF379" s="29">
        <v>0.20138888888888887</v>
      </c>
      <c r="BXG379" s="29">
        <v>0.20138888888888887</v>
      </c>
      <c r="BXH379" s="29">
        <v>0.25</v>
      </c>
      <c r="BXI379" s="29">
        <v>0.25</v>
      </c>
      <c r="CGX379" t="s">
        <v>6597</v>
      </c>
      <c r="CGY379">
        <v>2</v>
      </c>
      <c r="CGZ379" t="s">
        <v>6598</v>
      </c>
      <c r="CHA379">
        <v>2491470</v>
      </c>
    </row>
    <row r="380" spans="1:9 1113:1985 2234:2237" x14ac:dyDescent="0.3">
      <c r="A380" t="s">
        <v>7648</v>
      </c>
      <c r="B380" t="s">
        <v>6696</v>
      </c>
      <c r="C380">
        <v>0</v>
      </c>
      <c r="E380" t="s">
        <v>6813</v>
      </c>
      <c r="F380" s="30">
        <v>41309</v>
      </c>
      <c r="G380" t="s">
        <v>6591</v>
      </c>
      <c r="H380" t="s">
        <v>6861</v>
      </c>
      <c r="I380" t="s">
        <v>5079</v>
      </c>
      <c r="APU380" t="s">
        <v>6593</v>
      </c>
      <c r="APV380" t="s">
        <v>6594</v>
      </c>
      <c r="APW380" t="s">
        <v>69</v>
      </c>
      <c r="APX380" t="s">
        <v>69</v>
      </c>
      <c r="APY380" t="s">
        <v>2808</v>
      </c>
      <c r="APZ380" t="s">
        <v>69</v>
      </c>
      <c r="AQA380" t="s">
        <v>69</v>
      </c>
      <c r="AQB380">
        <v>36</v>
      </c>
      <c r="AQC380" t="s">
        <v>236</v>
      </c>
      <c r="AQD380" t="s">
        <v>240</v>
      </c>
      <c r="AQE380" t="s">
        <v>247</v>
      </c>
      <c r="AVW380" t="s">
        <v>21</v>
      </c>
      <c r="AVX380" t="s">
        <v>7649</v>
      </c>
      <c r="AVY380" t="s">
        <v>27</v>
      </c>
      <c r="AVZ380" s="29">
        <v>0.59097222222222223</v>
      </c>
      <c r="AWA380" t="s">
        <v>22</v>
      </c>
      <c r="AWC380" t="s">
        <v>6595</v>
      </c>
      <c r="AWD380" t="s">
        <v>69</v>
      </c>
      <c r="AWE380" t="s">
        <v>69</v>
      </c>
      <c r="AWF380" t="s">
        <v>69</v>
      </c>
      <c r="AWG380" t="s">
        <v>69</v>
      </c>
      <c r="AWH380" t="s">
        <v>2808</v>
      </c>
      <c r="AWI380" t="s">
        <v>69</v>
      </c>
      <c r="AXE380" t="s">
        <v>349</v>
      </c>
      <c r="AXG380" t="s">
        <v>22</v>
      </c>
      <c r="BRN380" t="s">
        <v>2808</v>
      </c>
      <c r="BRO380" t="s">
        <v>2808</v>
      </c>
      <c r="BRP380" t="s">
        <v>2808</v>
      </c>
      <c r="BRQ380" t="s">
        <v>2808</v>
      </c>
      <c r="BRR380" t="s">
        <v>2808</v>
      </c>
      <c r="BRS380" t="s">
        <v>69</v>
      </c>
      <c r="BRT380" t="s">
        <v>69</v>
      </c>
      <c r="BRU380" t="s">
        <v>69</v>
      </c>
      <c r="BRV380" t="s">
        <v>69</v>
      </c>
      <c r="BRW380" t="s">
        <v>69</v>
      </c>
      <c r="BRX380">
        <v>91</v>
      </c>
      <c r="BRY380">
        <v>129</v>
      </c>
      <c r="BRZ380">
        <v>50</v>
      </c>
      <c r="BSA380">
        <v>20</v>
      </c>
      <c r="BSB380">
        <v>36</v>
      </c>
      <c r="BSI380" t="s">
        <v>7649</v>
      </c>
      <c r="BSJ380" t="s">
        <v>7649</v>
      </c>
      <c r="BSK380" t="s">
        <v>7649</v>
      </c>
      <c r="BSL380" t="s">
        <v>7649</v>
      </c>
      <c r="BSM380" t="s">
        <v>7649</v>
      </c>
      <c r="BSS380" s="29">
        <v>0.59097222222222223</v>
      </c>
      <c r="BST380" s="29">
        <v>0.59097222222222223</v>
      </c>
      <c r="BSU380" s="29">
        <v>0.59097222222222223</v>
      </c>
      <c r="BSV380" s="29">
        <v>0.59097222222222223</v>
      </c>
      <c r="BSW380" s="29">
        <v>0.59097222222222223</v>
      </c>
      <c r="BTD380" t="s">
        <v>69</v>
      </c>
      <c r="BTE380" t="s">
        <v>2808</v>
      </c>
      <c r="BTF380" t="s">
        <v>69</v>
      </c>
      <c r="BTG380" t="s">
        <v>69</v>
      </c>
      <c r="BTI380" s="30">
        <v>40943</v>
      </c>
      <c r="BTM380" s="29">
        <v>0.59097222222222223</v>
      </c>
      <c r="BTP380" t="s">
        <v>6890</v>
      </c>
      <c r="BTQ380" t="s">
        <v>7650</v>
      </c>
      <c r="BTR380" t="s">
        <v>7631</v>
      </c>
      <c r="BTV380" t="s">
        <v>69</v>
      </c>
      <c r="BTW380" t="s">
        <v>2808</v>
      </c>
      <c r="BTX380" t="s">
        <v>69</v>
      </c>
      <c r="BTY380" t="s">
        <v>69</v>
      </c>
      <c r="BTZ380" t="s">
        <v>69</v>
      </c>
      <c r="BUA380" t="s">
        <v>2808</v>
      </c>
      <c r="BUB380" t="s">
        <v>2808</v>
      </c>
      <c r="BUC380" t="s">
        <v>2808</v>
      </c>
      <c r="BUD380" t="s">
        <v>69</v>
      </c>
      <c r="BUE380" t="s">
        <v>69</v>
      </c>
      <c r="BUF380" t="s">
        <v>69</v>
      </c>
      <c r="BUG380" t="s">
        <v>2808</v>
      </c>
      <c r="BUH380" t="s">
        <v>69</v>
      </c>
      <c r="BUI380" t="s">
        <v>69</v>
      </c>
      <c r="BUJ380" t="s">
        <v>69</v>
      </c>
      <c r="BUL380">
        <v>106</v>
      </c>
      <c r="BUP380">
        <v>15</v>
      </c>
      <c r="BUQ380">
        <v>0.5</v>
      </c>
      <c r="BUR380" s="34">
        <v>0.124</v>
      </c>
      <c r="BVA380" t="s">
        <v>7649</v>
      </c>
      <c r="BVE380" t="s">
        <v>7649</v>
      </c>
      <c r="BVF380" t="s">
        <v>7649</v>
      </c>
      <c r="BVG380" t="s">
        <v>7649</v>
      </c>
      <c r="BVL380" s="29">
        <v>0.59097222222222223</v>
      </c>
      <c r="BVP380" s="29">
        <v>0.59097222222222223</v>
      </c>
      <c r="BVQ380" s="29">
        <v>0.59097222222222223</v>
      </c>
      <c r="BVR380" s="29">
        <v>0.59097222222222223</v>
      </c>
      <c r="BVV380" t="s">
        <v>7651</v>
      </c>
      <c r="BVW380" t="s">
        <v>7652</v>
      </c>
      <c r="BVX380" t="s">
        <v>6938</v>
      </c>
      <c r="BVZ380" t="s">
        <v>2808</v>
      </c>
      <c r="BWA380" t="s">
        <v>69</v>
      </c>
      <c r="BWB380" t="s">
        <v>2808</v>
      </c>
      <c r="BWC380" t="s">
        <v>69</v>
      </c>
      <c r="BWD380" t="s">
        <v>69</v>
      </c>
      <c r="BWE380" t="s">
        <v>2808</v>
      </c>
      <c r="BWF380" t="s">
        <v>2808</v>
      </c>
      <c r="BWG380" t="s">
        <v>2808</v>
      </c>
      <c r="BWH380" t="s">
        <v>69</v>
      </c>
      <c r="BWK380">
        <v>30</v>
      </c>
      <c r="BWN380">
        <v>1</v>
      </c>
      <c r="BWO380" t="s">
        <v>7094</v>
      </c>
      <c r="BWP380" t="s">
        <v>7653</v>
      </c>
      <c r="BWT380" t="s">
        <v>7649</v>
      </c>
      <c r="BWW380" t="s">
        <v>7649</v>
      </c>
      <c r="BWX380" t="s">
        <v>7649</v>
      </c>
      <c r="BWY380" t="s">
        <v>7649</v>
      </c>
      <c r="BXC380" s="29">
        <v>0.58333333333333337</v>
      </c>
      <c r="BXF380" s="29">
        <v>0.58333333333333337</v>
      </c>
      <c r="BXG380" s="29">
        <v>0.58333333333333337</v>
      </c>
      <c r="BXH380" s="32">
        <v>1</v>
      </c>
      <c r="CGX380" t="s">
        <v>6597</v>
      </c>
      <c r="CGY380">
        <v>3</v>
      </c>
      <c r="CGZ380" t="s">
        <v>6598</v>
      </c>
      <c r="CHA380">
        <v>2491470</v>
      </c>
    </row>
    <row r="381" spans="1:9 1113:1985 2234:2237" x14ac:dyDescent="0.3">
      <c r="A381" t="s">
        <v>7654</v>
      </c>
      <c r="B381" t="s">
        <v>6696</v>
      </c>
      <c r="C381">
        <v>0</v>
      </c>
      <c r="E381" t="s">
        <v>6813</v>
      </c>
      <c r="F381" s="30">
        <v>41309</v>
      </c>
      <c r="G381" t="s">
        <v>6591</v>
      </c>
      <c r="H381" t="s">
        <v>6854</v>
      </c>
      <c r="I381" t="s">
        <v>5079</v>
      </c>
      <c r="APU381" t="s">
        <v>6593</v>
      </c>
      <c r="APV381" t="s">
        <v>6594</v>
      </c>
      <c r="APW381" t="s">
        <v>69</v>
      </c>
      <c r="APX381" t="s">
        <v>69</v>
      </c>
      <c r="APY381" t="s">
        <v>2808</v>
      </c>
      <c r="APZ381" t="s">
        <v>69</v>
      </c>
      <c r="AQA381" t="s">
        <v>69</v>
      </c>
      <c r="AQB381">
        <v>23</v>
      </c>
      <c r="AQC381" t="s">
        <v>22</v>
      </c>
      <c r="AQD381" t="s">
        <v>22</v>
      </c>
      <c r="AQE381" t="s">
        <v>22</v>
      </c>
      <c r="AVW381" t="s">
        <v>21</v>
      </c>
      <c r="AVX381" s="30">
        <v>41064</v>
      </c>
      <c r="AVY381" t="s">
        <v>27</v>
      </c>
      <c r="AVZ381" s="29">
        <v>0.7583333333333333</v>
      </c>
      <c r="AWA381" t="s">
        <v>22</v>
      </c>
      <c r="AWC381" t="s">
        <v>6618</v>
      </c>
      <c r="AWD381" t="s">
        <v>69</v>
      </c>
      <c r="AWE381" t="s">
        <v>69</v>
      </c>
      <c r="AWF381" t="s">
        <v>69</v>
      </c>
      <c r="AWG381" t="s">
        <v>69</v>
      </c>
      <c r="AWH381" t="s">
        <v>69</v>
      </c>
      <c r="AWI381" t="s">
        <v>2808</v>
      </c>
      <c r="AXD381" t="s">
        <v>269</v>
      </c>
      <c r="AXE381" t="s">
        <v>349</v>
      </c>
      <c r="AXG381" t="s">
        <v>273</v>
      </c>
      <c r="AXR381" t="s">
        <v>22</v>
      </c>
      <c r="AXT381" t="s">
        <v>22</v>
      </c>
      <c r="BRN381" t="s">
        <v>2808</v>
      </c>
      <c r="BRO381" t="s">
        <v>2808</v>
      </c>
      <c r="BRP381" t="s">
        <v>2808</v>
      </c>
      <c r="BRQ381" t="s">
        <v>2808</v>
      </c>
      <c r="BRR381" t="s">
        <v>69</v>
      </c>
      <c r="BRS381" t="s">
        <v>69</v>
      </c>
      <c r="BRT381" t="s">
        <v>69</v>
      </c>
      <c r="BRU381" t="s">
        <v>69</v>
      </c>
      <c r="BRV381" t="s">
        <v>69</v>
      </c>
      <c r="BRW381" t="s">
        <v>69</v>
      </c>
      <c r="BRX381">
        <v>124</v>
      </c>
      <c r="BRY381">
        <v>154</v>
      </c>
      <c r="BRZ381">
        <v>91</v>
      </c>
      <c r="BSA381">
        <v>36</v>
      </c>
      <c r="BSI381" s="30">
        <v>41064</v>
      </c>
      <c r="BSJ381" s="30">
        <v>41064</v>
      </c>
      <c r="BSK381" s="30">
        <v>41064</v>
      </c>
      <c r="BSL381" s="30">
        <v>41064</v>
      </c>
      <c r="BSS381" s="29">
        <v>0.75</v>
      </c>
      <c r="BST381" s="29">
        <v>0.75</v>
      </c>
      <c r="BSU381" s="29">
        <v>0.75</v>
      </c>
      <c r="BSV381" s="29">
        <v>0.75</v>
      </c>
      <c r="BTD381" t="s">
        <v>2808</v>
      </c>
      <c r="BTE381" t="s">
        <v>2808</v>
      </c>
      <c r="BTF381" t="s">
        <v>69</v>
      </c>
      <c r="BTG381" t="s">
        <v>69</v>
      </c>
      <c r="BTH381" s="30">
        <v>41064</v>
      </c>
      <c r="BTI381" s="30">
        <v>41064</v>
      </c>
      <c r="BTL381" s="29">
        <v>0.75</v>
      </c>
      <c r="BTM381" s="29">
        <v>0.75</v>
      </c>
      <c r="BTV381" t="s">
        <v>2808</v>
      </c>
      <c r="BTW381" t="s">
        <v>2808</v>
      </c>
      <c r="BTX381" t="s">
        <v>69</v>
      </c>
      <c r="BTY381" t="s">
        <v>69</v>
      </c>
      <c r="BTZ381" t="s">
        <v>69</v>
      </c>
      <c r="BUA381" t="s">
        <v>69</v>
      </c>
      <c r="BUB381" t="s">
        <v>69</v>
      </c>
      <c r="BUC381" t="s">
        <v>69</v>
      </c>
      <c r="BUD381" t="s">
        <v>69</v>
      </c>
      <c r="BUE381" t="s">
        <v>69</v>
      </c>
      <c r="BUF381" t="s">
        <v>69</v>
      </c>
      <c r="BUG381" t="s">
        <v>69</v>
      </c>
      <c r="BUH381" t="s">
        <v>69</v>
      </c>
      <c r="BUI381" t="s">
        <v>69</v>
      </c>
      <c r="BUJ381" t="s">
        <v>69</v>
      </c>
      <c r="BUL381">
        <v>155.19999999999999</v>
      </c>
      <c r="BUV381" t="s">
        <v>7117</v>
      </c>
      <c r="BUZ381" s="30">
        <v>40698</v>
      </c>
      <c r="BVA381" s="30">
        <v>40698</v>
      </c>
      <c r="BVK381" s="29">
        <v>0.62013888888888891</v>
      </c>
      <c r="BVL381" s="29">
        <v>0.62013888888888891</v>
      </c>
      <c r="BVW381" t="s">
        <v>6938</v>
      </c>
      <c r="BVX381" t="s">
        <v>6796</v>
      </c>
      <c r="BVY381" t="s">
        <v>7655</v>
      </c>
      <c r="BVZ381" t="s">
        <v>2808</v>
      </c>
      <c r="BWA381" t="s">
        <v>69</v>
      </c>
      <c r="BWB381" t="s">
        <v>2808</v>
      </c>
      <c r="BWC381" t="s">
        <v>69</v>
      </c>
      <c r="BWD381" t="s">
        <v>69</v>
      </c>
      <c r="BWE381" t="s">
        <v>69</v>
      </c>
      <c r="BWF381" t="s">
        <v>69</v>
      </c>
      <c r="BWG381" t="s">
        <v>69</v>
      </c>
      <c r="BWH381" t="s">
        <v>69</v>
      </c>
      <c r="BWI381">
        <v>1</v>
      </c>
      <c r="BWK381">
        <v>30</v>
      </c>
      <c r="BWO381" t="s">
        <v>7653</v>
      </c>
      <c r="BWP381" t="s">
        <v>7656</v>
      </c>
      <c r="BWQ381" t="s">
        <v>7584</v>
      </c>
      <c r="BWR381" s="30">
        <v>41064</v>
      </c>
      <c r="BWT381" s="30">
        <v>41064</v>
      </c>
      <c r="BWX381" s="30">
        <v>41064</v>
      </c>
      <c r="BWY381" s="30">
        <v>41064</v>
      </c>
      <c r="BWZ381" s="30">
        <v>41064</v>
      </c>
      <c r="BXC381" s="29">
        <v>0.58333333333333337</v>
      </c>
      <c r="BXG381" s="29">
        <v>0.41666666666666669</v>
      </c>
      <c r="BXH381" s="29">
        <v>0.41666666666666669</v>
      </c>
      <c r="BXI381" s="29">
        <v>0.41666666666666669</v>
      </c>
      <c r="CGX381" t="s">
        <v>6597</v>
      </c>
      <c r="CGY381">
        <v>4</v>
      </c>
      <c r="CGZ381" t="s">
        <v>6598</v>
      </c>
      <c r="CHA381">
        <v>2491470</v>
      </c>
    </row>
    <row r="382" spans="1:9 1113:1985 2234:2237" x14ac:dyDescent="0.3">
      <c r="A382" t="s">
        <v>7657</v>
      </c>
      <c r="B382" t="s">
        <v>6696</v>
      </c>
      <c r="C382">
        <v>0</v>
      </c>
      <c r="E382" t="s">
        <v>6813</v>
      </c>
      <c r="F382" s="30">
        <v>41309</v>
      </c>
      <c r="G382" t="s">
        <v>6591</v>
      </c>
      <c r="H382" t="s">
        <v>6861</v>
      </c>
      <c r="I382" t="s">
        <v>5079</v>
      </c>
      <c r="APU382" t="s">
        <v>6593</v>
      </c>
      <c r="APV382" t="s">
        <v>6594</v>
      </c>
      <c r="APW382" t="s">
        <v>69</v>
      </c>
      <c r="APX382" t="s">
        <v>69</v>
      </c>
      <c r="APY382" t="s">
        <v>2808</v>
      </c>
      <c r="APZ382" t="s">
        <v>69</v>
      </c>
      <c r="AQA382" t="s">
        <v>69</v>
      </c>
      <c r="AQB382">
        <v>34</v>
      </c>
      <c r="AQC382" t="s">
        <v>22</v>
      </c>
      <c r="AQD382" t="s">
        <v>22</v>
      </c>
      <c r="AQE382" t="s">
        <v>246</v>
      </c>
      <c r="AVW382" t="s">
        <v>21</v>
      </c>
      <c r="AVX382" s="30">
        <v>40309</v>
      </c>
      <c r="AVY382" t="s">
        <v>27</v>
      </c>
      <c r="AVZ382" s="29">
        <v>0.70833333333333337</v>
      </c>
      <c r="AWA382" t="s">
        <v>254</v>
      </c>
      <c r="AWB382">
        <v>38</v>
      </c>
      <c r="AWC382" t="s">
        <v>7658</v>
      </c>
      <c r="AWD382" t="s">
        <v>69</v>
      </c>
      <c r="AWE382" t="s">
        <v>69</v>
      </c>
      <c r="AWF382" t="s">
        <v>2808</v>
      </c>
      <c r="AWG382" t="s">
        <v>69</v>
      </c>
      <c r="AWH382" t="s">
        <v>69</v>
      </c>
      <c r="AWI382" t="s">
        <v>69</v>
      </c>
      <c r="AXE382" t="s">
        <v>349</v>
      </c>
      <c r="AXG382" t="s">
        <v>273</v>
      </c>
      <c r="AXR382" t="s">
        <v>12</v>
      </c>
      <c r="AXS382" s="30">
        <v>40340</v>
      </c>
      <c r="AXT382" t="s">
        <v>27</v>
      </c>
      <c r="AXU382" s="29">
        <v>0.83333333333333337</v>
      </c>
      <c r="BRN382" t="s">
        <v>2808</v>
      </c>
      <c r="BRO382" t="s">
        <v>2808</v>
      </c>
      <c r="BRP382" t="s">
        <v>69</v>
      </c>
      <c r="BRQ382" t="s">
        <v>69</v>
      </c>
      <c r="BRR382" t="s">
        <v>69</v>
      </c>
      <c r="BRS382" t="s">
        <v>69</v>
      </c>
      <c r="BRT382" t="s">
        <v>69</v>
      </c>
      <c r="BRU382" t="s">
        <v>69</v>
      </c>
      <c r="BRV382" t="s">
        <v>69</v>
      </c>
      <c r="BRW382" t="s">
        <v>69</v>
      </c>
      <c r="BRX382">
        <v>110</v>
      </c>
      <c r="BRY382">
        <v>170</v>
      </c>
      <c r="BRZ382">
        <v>100</v>
      </c>
      <c r="BSI382" s="30">
        <v>40309</v>
      </c>
      <c r="BSJ382" s="30">
        <v>40309</v>
      </c>
      <c r="BSK382" s="30">
        <v>40309</v>
      </c>
      <c r="BSS382" s="29">
        <v>0.70833333333333337</v>
      </c>
      <c r="BST382" s="29">
        <v>0.70833333333333337</v>
      </c>
      <c r="BSU382" s="29">
        <v>0.70833333333333337</v>
      </c>
      <c r="BTD382" t="s">
        <v>69</v>
      </c>
      <c r="BTE382" t="s">
        <v>69</v>
      </c>
      <c r="BTF382" t="s">
        <v>69</v>
      </c>
      <c r="BTG382" t="s">
        <v>69</v>
      </c>
      <c r="BTV382" t="s">
        <v>2808</v>
      </c>
      <c r="BTW382" t="s">
        <v>2808</v>
      </c>
      <c r="BTX382" t="s">
        <v>69</v>
      </c>
      <c r="BTY382" t="s">
        <v>69</v>
      </c>
      <c r="BTZ382" t="s">
        <v>69</v>
      </c>
      <c r="BUA382" t="s">
        <v>69</v>
      </c>
      <c r="BUB382" t="s">
        <v>69</v>
      </c>
      <c r="BUC382" t="s">
        <v>69</v>
      </c>
      <c r="BUD382" t="s">
        <v>69</v>
      </c>
      <c r="BUE382" t="s">
        <v>69</v>
      </c>
      <c r="BUF382" t="s">
        <v>69</v>
      </c>
      <c r="BUG382" t="s">
        <v>69</v>
      </c>
      <c r="BUH382" t="s">
        <v>69</v>
      </c>
      <c r="BUI382" t="s">
        <v>69</v>
      </c>
      <c r="BUJ382" t="s">
        <v>69</v>
      </c>
      <c r="BUL382">
        <v>179</v>
      </c>
      <c r="BUV382" t="s">
        <v>7659</v>
      </c>
      <c r="BVA382" s="30">
        <v>40309</v>
      </c>
      <c r="BVL382" s="29">
        <v>0.21736111111111112</v>
      </c>
      <c r="BVZ382" t="s">
        <v>69</v>
      </c>
      <c r="BWA382" t="s">
        <v>2808</v>
      </c>
      <c r="BWB382" t="s">
        <v>69</v>
      </c>
      <c r="BWC382" t="s">
        <v>69</v>
      </c>
      <c r="BWD382" t="s">
        <v>69</v>
      </c>
      <c r="BWE382" t="s">
        <v>69</v>
      </c>
      <c r="BWF382" t="s">
        <v>69</v>
      </c>
      <c r="BWG382" t="s">
        <v>69</v>
      </c>
      <c r="BWH382" t="s">
        <v>69</v>
      </c>
      <c r="CGX382" t="s">
        <v>6597</v>
      </c>
      <c r="CGY382">
        <v>5</v>
      </c>
      <c r="CGZ382" t="s">
        <v>6598</v>
      </c>
      <c r="CHA382">
        <v>2491470</v>
      </c>
    </row>
    <row r="383" spans="1:9 1113:1985 2234:2237" x14ac:dyDescent="0.3">
      <c r="A383" t="s">
        <v>7660</v>
      </c>
      <c r="B383" t="s">
        <v>6696</v>
      </c>
      <c r="C383">
        <v>0</v>
      </c>
      <c r="E383" t="s">
        <v>6813</v>
      </c>
      <c r="F383" s="30">
        <v>41309</v>
      </c>
      <c r="G383" t="s">
        <v>6591</v>
      </c>
      <c r="H383" t="s">
        <v>6854</v>
      </c>
      <c r="I383" t="s">
        <v>5079</v>
      </c>
      <c r="APU383" t="s">
        <v>6593</v>
      </c>
      <c r="APV383" t="s">
        <v>6594</v>
      </c>
      <c r="APW383" t="s">
        <v>69</v>
      </c>
      <c r="APX383" t="s">
        <v>69</v>
      </c>
      <c r="APY383" t="s">
        <v>2808</v>
      </c>
      <c r="APZ383" t="s">
        <v>69</v>
      </c>
      <c r="AQA383" t="s">
        <v>69</v>
      </c>
      <c r="AQB383">
        <v>37</v>
      </c>
      <c r="AQC383" t="s">
        <v>22</v>
      </c>
      <c r="AQD383" t="s">
        <v>22</v>
      </c>
      <c r="AQE383" t="s">
        <v>246</v>
      </c>
      <c r="AVW383" t="s">
        <v>21</v>
      </c>
      <c r="AVX383" s="30">
        <v>41032</v>
      </c>
      <c r="AVY383" t="s">
        <v>27</v>
      </c>
      <c r="AVZ383" s="29">
        <v>0.39583333333333331</v>
      </c>
      <c r="AWA383" t="s">
        <v>22</v>
      </c>
      <c r="AWC383" t="s">
        <v>6618</v>
      </c>
      <c r="AWD383" t="s">
        <v>69</v>
      </c>
      <c r="AWE383" t="s">
        <v>69</v>
      </c>
      <c r="AWF383" t="s">
        <v>69</v>
      </c>
      <c r="AWG383" t="s">
        <v>69</v>
      </c>
      <c r="AWH383" t="s">
        <v>69</v>
      </c>
      <c r="AWI383" t="s">
        <v>2808</v>
      </c>
      <c r="AXE383" t="s">
        <v>349</v>
      </c>
      <c r="AXG383" t="s">
        <v>273</v>
      </c>
      <c r="AXR383" t="s">
        <v>12</v>
      </c>
      <c r="AXS383" t="s">
        <v>7661</v>
      </c>
      <c r="AXT383" t="s">
        <v>27</v>
      </c>
      <c r="AXU383" s="29">
        <v>0.54166666666666663</v>
      </c>
      <c r="BRI383" t="s">
        <v>7662</v>
      </c>
      <c r="BRN383" t="s">
        <v>2808</v>
      </c>
      <c r="BRO383" t="s">
        <v>2808</v>
      </c>
      <c r="BRP383" t="s">
        <v>2808</v>
      </c>
      <c r="BRQ383" t="s">
        <v>69</v>
      </c>
      <c r="BRR383" t="s">
        <v>69</v>
      </c>
      <c r="BRS383" t="s">
        <v>2808</v>
      </c>
      <c r="BRT383" t="s">
        <v>69</v>
      </c>
      <c r="BRU383" t="s">
        <v>69</v>
      </c>
      <c r="BRV383" t="s">
        <v>69</v>
      </c>
      <c r="BRW383" t="s">
        <v>69</v>
      </c>
      <c r="BRX383">
        <v>100</v>
      </c>
      <c r="BRY383">
        <v>103</v>
      </c>
      <c r="BRZ383">
        <v>57</v>
      </c>
      <c r="BSA383">
        <v>20</v>
      </c>
      <c r="BSB383">
        <v>35.5</v>
      </c>
      <c r="BSC383">
        <v>148</v>
      </c>
      <c r="BSD383" s="36">
        <v>1</v>
      </c>
      <c r="BSI383" s="30">
        <v>41032</v>
      </c>
      <c r="BSJ383" s="30">
        <v>41032</v>
      </c>
      <c r="BSK383" s="30">
        <v>41032</v>
      </c>
      <c r="BSL383" s="30">
        <v>41032</v>
      </c>
      <c r="BSM383" s="30">
        <v>41032</v>
      </c>
      <c r="BSN383" s="30">
        <v>41032</v>
      </c>
      <c r="BSS383" s="29">
        <v>0.39583333333333331</v>
      </c>
      <c r="BST383" s="29">
        <v>0.39583333333333331</v>
      </c>
      <c r="BSU383" s="29">
        <v>0.39583333333333331</v>
      </c>
      <c r="BSV383" s="29">
        <v>0.39583333333333331</v>
      </c>
      <c r="BSW383" s="29">
        <v>0.39583333333333331</v>
      </c>
      <c r="BSX383" s="29">
        <v>0.39583333333333331</v>
      </c>
      <c r="BTC383" t="s">
        <v>7663</v>
      </c>
      <c r="BTD383" t="s">
        <v>69</v>
      </c>
      <c r="BTE383" t="s">
        <v>2808</v>
      </c>
      <c r="BTF383" t="s">
        <v>69</v>
      </c>
      <c r="BTG383" t="s">
        <v>2808</v>
      </c>
      <c r="BTK383" s="30">
        <v>41032</v>
      </c>
      <c r="BTO383" s="29">
        <v>0.39583333333333331</v>
      </c>
      <c r="BTV383" t="s">
        <v>2808</v>
      </c>
      <c r="BTW383" t="s">
        <v>69</v>
      </c>
      <c r="BTX383" t="s">
        <v>69</v>
      </c>
      <c r="BTY383" t="s">
        <v>69</v>
      </c>
      <c r="BTZ383" t="s">
        <v>69</v>
      </c>
      <c r="BUA383" t="s">
        <v>69</v>
      </c>
      <c r="BUB383" t="s">
        <v>69</v>
      </c>
      <c r="BUC383" t="s">
        <v>69</v>
      </c>
      <c r="BUD383" t="s">
        <v>69</v>
      </c>
      <c r="BUE383" t="s">
        <v>69</v>
      </c>
      <c r="BUF383" t="s">
        <v>69</v>
      </c>
      <c r="BUG383" t="s">
        <v>69</v>
      </c>
      <c r="BUH383" t="s">
        <v>69</v>
      </c>
      <c r="BUI383" t="s">
        <v>69</v>
      </c>
      <c r="BUJ383" t="s">
        <v>69</v>
      </c>
      <c r="BUL383">
        <v>78.09</v>
      </c>
      <c r="BUV383" t="s">
        <v>7117</v>
      </c>
      <c r="BVA383" s="30">
        <v>41032</v>
      </c>
      <c r="BVL383" s="29">
        <v>0.27499999999999997</v>
      </c>
      <c r="BVV383" t="s">
        <v>7546</v>
      </c>
      <c r="BVW383" t="s">
        <v>7664</v>
      </c>
      <c r="BVX383" t="s">
        <v>7665</v>
      </c>
      <c r="BVY383" t="s">
        <v>7666</v>
      </c>
      <c r="BVZ383" t="s">
        <v>69</v>
      </c>
      <c r="BWA383" t="s">
        <v>69</v>
      </c>
      <c r="BWB383" t="s">
        <v>2808</v>
      </c>
      <c r="BWC383" t="s">
        <v>69</v>
      </c>
      <c r="BWD383" t="s">
        <v>69</v>
      </c>
      <c r="BWE383" t="s">
        <v>2808</v>
      </c>
      <c r="BWF383" t="s">
        <v>2808</v>
      </c>
      <c r="BWG383" t="s">
        <v>2808</v>
      </c>
      <c r="BWH383" t="s">
        <v>2808</v>
      </c>
      <c r="BWK383">
        <v>30</v>
      </c>
      <c r="BWN383">
        <v>40</v>
      </c>
      <c r="BWO383" t="s">
        <v>7667</v>
      </c>
      <c r="BWP383" t="s">
        <v>6911</v>
      </c>
      <c r="BWQ383" t="s">
        <v>7668</v>
      </c>
      <c r="BWT383" s="30">
        <v>41032</v>
      </c>
      <c r="BWW383" s="30">
        <v>41032</v>
      </c>
      <c r="BWX383" s="30">
        <v>41032</v>
      </c>
      <c r="BWY383" s="30">
        <v>41032</v>
      </c>
      <c r="BWZ383" s="30">
        <v>41032</v>
      </c>
      <c r="BXC383" s="29">
        <v>0.58333333333333337</v>
      </c>
      <c r="BXF383" s="29">
        <v>0.58333333333333337</v>
      </c>
      <c r="BXG383" s="29">
        <v>0.70833333333333337</v>
      </c>
      <c r="BXH383" s="29">
        <v>0.41666666666666669</v>
      </c>
      <c r="BXI383" s="29">
        <v>0.58333333333333337</v>
      </c>
      <c r="CGX383" t="s">
        <v>6597</v>
      </c>
      <c r="CGY383">
        <v>6</v>
      </c>
      <c r="CGZ383" t="s">
        <v>6598</v>
      </c>
      <c r="CHA383">
        <v>2491470</v>
      </c>
    </row>
    <row r="384" spans="1:9 1113:1985 2234:2237" x14ac:dyDescent="0.3">
      <c r="A384" t="s">
        <v>7669</v>
      </c>
      <c r="B384" t="s">
        <v>6696</v>
      </c>
      <c r="C384">
        <v>0</v>
      </c>
      <c r="E384" t="s">
        <v>6813</v>
      </c>
      <c r="F384" s="30">
        <v>41309</v>
      </c>
      <c r="G384" t="s">
        <v>6591</v>
      </c>
      <c r="H384" t="s">
        <v>6861</v>
      </c>
      <c r="I384" t="s">
        <v>5079</v>
      </c>
      <c r="APU384" t="s">
        <v>6593</v>
      </c>
      <c r="APV384" t="s">
        <v>6594</v>
      </c>
      <c r="APW384" t="s">
        <v>69</v>
      </c>
      <c r="APX384" t="s">
        <v>69</v>
      </c>
      <c r="APY384" t="s">
        <v>2808</v>
      </c>
      <c r="APZ384" t="s">
        <v>69</v>
      </c>
      <c r="AQA384" t="s">
        <v>69</v>
      </c>
      <c r="AQB384">
        <v>31</v>
      </c>
      <c r="AQC384" t="s">
        <v>22</v>
      </c>
      <c r="AQD384" t="s">
        <v>22</v>
      </c>
      <c r="AQE384" t="s">
        <v>22</v>
      </c>
      <c r="AVW384" t="s">
        <v>21</v>
      </c>
      <c r="AVX384" s="30">
        <v>40889</v>
      </c>
      <c r="AVY384" t="s">
        <v>27</v>
      </c>
      <c r="AVZ384" s="29">
        <v>0.71180555555555547</v>
      </c>
      <c r="AWA384" t="s">
        <v>254</v>
      </c>
      <c r="AWB384">
        <v>30</v>
      </c>
      <c r="AWC384" t="s">
        <v>6618</v>
      </c>
      <c r="AWD384" t="s">
        <v>69</v>
      </c>
      <c r="AWE384" t="s">
        <v>69</v>
      </c>
      <c r="AWF384" t="s">
        <v>69</v>
      </c>
      <c r="AWG384" t="s">
        <v>69</v>
      </c>
      <c r="AWH384" t="s">
        <v>69</v>
      </c>
      <c r="AWI384" t="s">
        <v>2808</v>
      </c>
      <c r="AXD384" t="s">
        <v>269</v>
      </c>
      <c r="AXE384" t="s">
        <v>349</v>
      </c>
      <c r="AXG384" t="s">
        <v>273</v>
      </c>
      <c r="AXR384" t="s">
        <v>12</v>
      </c>
      <c r="AXS384" t="s">
        <v>7670</v>
      </c>
      <c r="AXT384" t="s">
        <v>27</v>
      </c>
      <c r="AXU384" s="29">
        <v>0.41666666666666669</v>
      </c>
      <c r="BRN384" t="s">
        <v>2808</v>
      </c>
      <c r="BRO384" t="s">
        <v>69</v>
      </c>
      <c r="BRP384" t="s">
        <v>69</v>
      </c>
      <c r="BRQ384" t="s">
        <v>69</v>
      </c>
      <c r="BRR384" t="s">
        <v>69</v>
      </c>
      <c r="BRS384" t="s">
        <v>69</v>
      </c>
      <c r="BRT384" t="s">
        <v>69</v>
      </c>
      <c r="BRU384" t="s">
        <v>69</v>
      </c>
      <c r="BRV384" t="s">
        <v>69</v>
      </c>
      <c r="BRW384" t="s">
        <v>69</v>
      </c>
      <c r="BRX384">
        <v>83</v>
      </c>
      <c r="BRY384">
        <v>164</v>
      </c>
      <c r="BRZ384">
        <v>140</v>
      </c>
      <c r="BSA384">
        <v>24</v>
      </c>
      <c r="BSB384">
        <v>35.5</v>
      </c>
      <c r="BSI384" s="30">
        <v>40889</v>
      </c>
      <c r="BSJ384" s="30">
        <v>40889</v>
      </c>
      <c r="BSK384" s="30">
        <v>40889</v>
      </c>
      <c r="BSL384" s="30">
        <v>40889</v>
      </c>
      <c r="BSM384" s="30">
        <v>40889</v>
      </c>
      <c r="BSS384" s="29">
        <v>0.70833333333333337</v>
      </c>
      <c r="BST384" s="29">
        <v>0.70833333333333337</v>
      </c>
      <c r="BSU384" s="29">
        <v>0.70833333333333337</v>
      </c>
      <c r="BSV384" s="29">
        <v>0.70833333333333337</v>
      </c>
      <c r="BSW384" s="29">
        <v>0.70833333333333337</v>
      </c>
      <c r="BTD384" t="s">
        <v>69</v>
      </c>
      <c r="BTE384" t="s">
        <v>69</v>
      </c>
      <c r="BTF384" t="s">
        <v>69</v>
      </c>
      <c r="BTG384" t="s">
        <v>69</v>
      </c>
      <c r="BTV384" t="s">
        <v>69</v>
      </c>
      <c r="BTW384" t="s">
        <v>2808</v>
      </c>
      <c r="BTX384" t="s">
        <v>69</v>
      </c>
      <c r="BTY384" t="s">
        <v>69</v>
      </c>
      <c r="BTZ384" t="s">
        <v>69</v>
      </c>
      <c r="BUA384" t="s">
        <v>69</v>
      </c>
      <c r="BUB384" t="s">
        <v>69</v>
      </c>
      <c r="BUC384" t="s">
        <v>69</v>
      </c>
      <c r="BUD384" t="s">
        <v>69</v>
      </c>
      <c r="BUE384" t="s">
        <v>69</v>
      </c>
      <c r="BUF384" t="s">
        <v>69</v>
      </c>
      <c r="BUG384" t="s">
        <v>69</v>
      </c>
      <c r="BUH384" t="s">
        <v>69</v>
      </c>
      <c r="BUI384" t="s">
        <v>69</v>
      </c>
      <c r="BUJ384" t="s">
        <v>69</v>
      </c>
      <c r="BUL384">
        <v>91.1</v>
      </c>
      <c r="BUV384" t="s">
        <v>6977</v>
      </c>
      <c r="BVA384" t="s">
        <v>7671</v>
      </c>
      <c r="BVL384" s="29">
        <v>0.37916666666666665</v>
      </c>
      <c r="BVV384" t="s">
        <v>6715</v>
      </c>
      <c r="BVW384" t="s">
        <v>7672</v>
      </c>
      <c r="BVX384" t="s">
        <v>7673</v>
      </c>
      <c r="BVY384" t="s">
        <v>7674</v>
      </c>
      <c r="BVZ384" t="s">
        <v>69</v>
      </c>
      <c r="BWA384" t="s">
        <v>69</v>
      </c>
      <c r="BWB384" t="s">
        <v>2808</v>
      </c>
      <c r="BWC384" t="s">
        <v>69</v>
      </c>
      <c r="BWD384" t="s">
        <v>69</v>
      </c>
      <c r="BWE384" t="s">
        <v>2808</v>
      </c>
      <c r="BWF384" t="s">
        <v>2808</v>
      </c>
      <c r="BWG384" t="s">
        <v>2808</v>
      </c>
      <c r="BWH384" t="s">
        <v>2808</v>
      </c>
      <c r="BWK384">
        <v>30</v>
      </c>
      <c r="BWN384">
        <v>50</v>
      </c>
      <c r="BWO384" t="s">
        <v>7668</v>
      </c>
      <c r="BWP384" t="s">
        <v>7099</v>
      </c>
      <c r="BWQ384" t="s">
        <v>7675</v>
      </c>
      <c r="BWT384" s="30">
        <v>40889</v>
      </c>
      <c r="BWW384" s="30">
        <v>40889</v>
      </c>
      <c r="BWX384" s="30">
        <v>40889</v>
      </c>
      <c r="BWY384" s="30">
        <v>40889</v>
      </c>
      <c r="BWZ384" s="30">
        <v>40889</v>
      </c>
      <c r="BXC384" s="29">
        <v>0.77083333333333337</v>
      </c>
      <c r="BXF384" s="29">
        <v>0.77083333333333337</v>
      </c>
      <c r="BXG384" s="29">
        <v>0.77083333333333337</v>
      </c>
      <c r="BXH384" s="29">
        <v>0.77083333333333337</v>
      </c>
      <c r="BXI384" s="29">
        <v>0.77083333333333337</v>
      </c>
      <c r="CGX384" t="s">
        <v>6597</v>
      </c>
      <c r="CGY384">
        <v>7</v>
      </c>
      <c r="CGZ384" t="s">
        <v>6598</v>
      </c>
      <c r="CHA384">
        <v>2491470</v>
      </c>
    </row>
    <row r="385" spans="1:9 1113:1985 2085:2237" x14ac:dyDescent="0.3">
      <c r="A385" t="s">
        <v>7676</v>
      </c>
      <c r="B385" t="s">
        <v>6696</v>
      </c>
      <c r="C385">
        <v>0</v>
      </c>
      <c r="E385" t="s">
        <v>6813</v>
      </c>
      <c r="F385" s="30">
        <v>41309</v>
      </c>
      <c r="G385" t="s">
        <v>6591</v>
      </c>
      <c r="H385" t="s">
        <v>6861</v>
      </c>
      <c r="I385" t="s">
        <v>5079</v>
      </c>
      <c r="APU385" t="s">
        <v>6593</v>
      </c>
      <c r="APV385" t="s">
        <v>6594</v>
      </c>
      <c r="APW385" t="s">
        <v>69</v>
      </c>
      <c r="APX385" t="s">
        <v>69</v>
      </c>
      <c r="APY385" t="s">
        <v>2808</v>
      </c>
      <c r="APZ385" t="s">
        <v>69</v>
      </c>
      <c r="AQA385" t="s">
        <v>69</v>
      </c>
      <c r="AQB385">
        <v>20</v>
      </c>
      <c r="AQC385" t="s">
        <v>22</v>
      </c>
      <c r="AQD385" t="s">
        <v>22</v>
      </c>
      <c r="AQE385" t="s">
        <v>247</v>
      </c>
      <c r="AVW385" t="s">
        <v>21</v>
      </c>
      <c r="AVX385" t="s">
        <v>6976</v>
      </c>
      <c r="AVY385" t="s">
        <v>27</v>
      </c>
      <c r="AVZ385" s="29">
        <v>0.66666666666666663</v>
      </c>
      <c r="AWA385" t="s">
        <v>22</v>
      </c>
      <c r="AWC385" t="s">
        <v>6618</v>
      </c>
      <c r="AWD385" t="s">
        <v>69</v>
      </c>
      <c r="AWE385" t="s">
        <v>69</v>
      </c>
      <c r="AWF385" t="s">
        <v>69</v>
      </c>
      <c r="AWG385" t="s">
        <v>69</v>
      </c>
      <c r="AWH385" t="s">
        <v>69</v>
      </c>
      <c r="AWI385" t="s">
        <v>2808</v>
      </c>
      <c r="AXE385" t="s">
        <v>349</v>
      </c>
      <c r="AXG385" t="s">
        <v>273</v>
      </c>
      <c r="AXR385" t="s">
        <v>22</v>
      </c>
      <c r="AXT385" t="s">
        <v>22</v>
      </c>
      <c r="BRN385" t="s">
        <v>2808</v>
      </c>
      <c r="BRO385" t="s">
        <v>2808</v>
      </c>
      <c r="BRP385" t="s">
        <v>2808</v>
      </c>
      <c r="BRQ385" t="s">
        <v>2808</v>
      </c>
      <c r="BRR385" t="s">
        <v>2808</v>
      </c>
      <c r="BRS385" t="s">
        <v>69</v>
      </c>
      <c r="BRT385" t="s">
        <v>69</v>
      </c>
      <c r="BRU385" t="s">
        <v>69</v>
      </c>
      <c r="BRV385" t="s">
        <v>69</v>
      </c>
      <c r="BRW385" t="s">
        <v>69</v>
      </c>
      <c r="BRX385">
        <v>77</v>
      </c>
      <c r="BRY385">
        <v>137</v>
      </c>
      <c r="BRZ385">
        <v>99</v>
      </c>
      <c r="BSA385">
        <v>21</v>
      </c>
      <c r="BSB385">
        <v>36.799999999999997</v>
      </c>
      <c r="BSI385" t="s">
        <v>7575</v>
      </c>
      <c r="BSJ385" t="s">
        <v>7575</v>
      </c>
      <c r="BSK385" t="s">
        <v>7575</v>
      </c>
      <c r="BSL385" t="s">
        <v>7575</v>
      </c>
      <c r="BSM385" t="s">
        <v>7575</v>
      </c>
      <c r="BSS385" s="29">
        <v>0.46180555555555558</v>
      </c>
      <c r="BST385" s="29">
        <v>0.46180555555555558</v>
      </c>
      <c r="BSU385" s="29">
        <v>0.46180555555555558</v>
      </c>
      <c r="BSV385" s="29">
        <v>0.46180555555555558</v>
      </c>
      <c r="BSW385" s="29">
        <v>0.46180555555555558</v>
      </c>
      <c r="BTD385" t="s">
        <v>69</v>
      </c>
      <c r="BTE385" t="s">
        <v>2808</v>
      </c>
      <c r="BTF385" t="s">
        <v>69</v>
      </c>
      <c r="BTG385" t="s">
        <v>69</v>
      </c>
      <c r="BTI385" t="s">
        <v>7575</v>
      </c>
      <c r="BTM385" s="29">
        <v>0.46180555555555558</v>
      </c>
      <c r="BTP385" t="s">
        <v>7677</v>
      </c>
      <c r="BTQ385" t="s">
        <v>7678</v>
      </c>
      <c r="BTR385" t="s">
        <v>7679</v>
      </c>
      <c r="BTV385" t="s">
        <v>69</v>
      </c>
      <c r="BTW385" t="s">
        <v>2808</v>
      </c>
      <c r="BTX385" t="s">
        <v>69</v>
      </c>
      <c r="BTY385" t="s">
        <v>69</v>
      </c>
      <c r="BTZ385" t="s">
        <v>2808</v>
      </c>
      <c r="BUA385" t="s">
        <v>2808</v>
      </c>
      <c r="BUB385" t="s">
        <v>2808</v>
      </c>
      <c r="BUC385" t="s">
        <v>2808</v>
      </c>
      <c r="BUD385" t="s">
        <v>69</v>
      </c>
      <c r="BUE385" t="s">
        <v>69</v>
      </c>
      <c r="BUF385" t="s">
        <v>69</v>
      </c>
      <c r="BUG385" t="s">
        <v>69</v>
      </c>
      <c r="BUH385" t="s">
        <v>69</v>
      </c>
      <c r="BUI385" t="s">
        <v>69</v>
      </c>
      <c r="BUJ385" t="s">
        <v>69</v>
      </c>
      <c r="BUL385" s="31">
        <v>1333500</v>
      </c>
      <c r="BUO385">
        <v>885</v>
      </c>
      <c r="BUP385">
        <v>168</v>
      </c>
      <c r="BUQ385">
        <v>288</v>
      </c>
      <c r="BUR385">
        <v>159</v>
      </c>
      <c r="BVA385" t="s">
        <v>7575</v>
      </c>
      <c r="BVD385" t="s">
        <v>7575</v>
      </c>
      <c r="BVE385" t="s">
        <v>7575</v>
      </c>
      <c r="BVF385" t="s">
        <v>7575</v>
      </c>
      <c r="BVG385" t="s">
        <v>7575</v>
      </c>
      <c r="BVV385" t="s">
        <v>7680</v>
      </c>
      <c r="BVW385" t="s">
        <v>7098</v>
      </c>
      <c r="BVX385" t="s">
        <v>7104</v>
      </c>
      <c r="BVY385" t="s">
        <v>7392</v>
      </c>
      <c r="BVZ385" t="s">
        <v>69</v>
      </c>
      <c r="BWA385" t="s">
        <v>2808</v>
      </c>
      <c r="BWB385" t="s">
        <v>69</v>
      </c>
      <c r="BWC385" t="s">
        <v>69</v>
      </c>
      <c r="BWD385" t="s">
        <v>69</v>
      </c>
      <c r="BWE385" t="s">
        <v>2808</v>
      </c>
      <c r="BWF385" t="s">
        <v>2808</v>
      </c>
      <c r="BWG385" t="s">
        <v>2808</v>
      </c>
      <c r="BWH385" t="s">
        <v>2808</v>
      </c>
      <c r="BWJ385">
        <v>30</v>
      </c>
      <c r="BWN385">
        <v>8</v>
      </c>
      <c r="BWO385" t="s">
        <v>7087</v>
      </c>
      <c r="BWP385" t="s">
        <v>7345</v>
      </c>
      <c r="BWQ385" t="s">
        <v>6798</v>
      </c>
      <c r="BWS385" t="s">
        <v>7681</v>
      </c>
      <c r="BWW385" t="s">
        <v>7681</v>
      </c>
      <c r="BWX385" t="s">
        <v>7681</v>
      </c>
      <c r="BWY385" t="s">
        <v>7681</v>
      </c>
      <c r="BWZ385" t="s">
        <v>7681</v>
      </c>
      <c r="BXB385" s="29">
        <v>0.75</v>
      </c>
      <c r="BXF385" s="29">
        <v>0.75</v>
      </c>
      <c r="BXG385" s="29">
        <v>0.75</v>
      </c>
      <c r="BXH385" s="29">
        <v>0.75</v>
      </c>
      <c r="BXI385" s="29">
        <v>0.75</v>
      </c>
      <c r="CGX385" t="s">
        <v>6597</v>
      </c>
      <c r="CGY385">
        <v>8</v>
      </c>
      <c r="CGZ385" t="s">
        <v>6598</v>
      </c>
      <c r="CHA385">
        <v>2491470</v>
      </c>
    </row>
    <row r="386" spans="1:9 1113:1985 2085:2237" x14ac:dyDescent="0.3">
      <c r="A386" t="s">
        <v>7682</v>
      </c>
      <c r="B386" t="s">
        <v>6696</v>
      </c>
      <c r="C386">
        <v>0</v>
      </c>
      <c r="E386" t="s">
        <v>6813</v>
      </c>
      <c r="F386" s="30">
        <v>41309</v>
      </c>
      <c r="G386" t="s">
        <v>6591</v>
      </c>
      <c r="H386" t="s">
        <v>6854</v>
      </c>
      <c r="I386" t="s">
        <v>5079</v>
      </c>
      <c r="APU386" t="s">
        <v>6593</v>
      </c>
      <c r="APV386" t="s">
        <v>6719</v>
      </c>
      <c r="APW386" t="s">
        <v>69</v>
      </c>
      <c r="APX386" t="s">
        <v>69</v>
      </c>
      <c r="APY386" t="s">
        <v>69</v>
      </c>
      <c r="APZ386" t="s">
        <v>69</v>
      </c>
      <c r="AQA386" t="s">
        <v>2808</v>
      </c>
      <c r="AQB386">
        <v>-1</v>
      </c>
      <c r="AQC386" t="s">
        <v>22</v>
      </c>
      <c r="AQD386" t="s">
        <v>22</v>
      </c>
      <c r="AQE386" t="s">
        <v>22</v>
      </c>
      <c r="BRN386" t="s">
        <v>69</v>
      </c>
      <c r="BRO386" t="s">
        <v>69</v>
      </c>
      <c r="BRP386" t="s">
        <v>69</v>
      </c>
      <c r="BRQ386" t="s">
        <v>69</v>
      </c>
      <c r="BRR386" t="s">
        <v>69</v>
      </c>
      <c r="BRS386" t="s">
        <v>69</v>
      </c>
      <c r="BRT386" t="s">
        <v>69</v>
      </c>
      <c r="BRU386" t="s">
        <v>69</v>
      </c>
      <c r="BRV386" t="s">
        <v>69</v>
      </c>
      <c r="BRW386" t="s">
        <v>69</v>
      </c>
      <c r="BTD386" t="s">
        <v>69</v>
      </c>
      <c r="BTE386" t="s">
        <v>69</v>
      </c>
      <c r="BTF386" t="s">
        <v>69</v>
      </c>
      <c r="BTG386" t="s">
        <v>69</v>
      </c>
      <c r="BTV386" t="s">
        <v>69</v>
      </c>
      <c r="BTW386" t="s">
        <v>69</v>
      </c>
      <c r="BTX386" t="s">
        <v>69</v>
      </c>
      <c r="BTY386" t="s">
        <v>69</v>
      </c>
      <c r="BTZ386" t="s">
        <v>69</v>
      </c>
      <c r="BUA386" t="s">
        <v>69</v>
      </c>
      <c r="BUB386" t="s">
        <v>69</v>
      </c>
      <c r="BUC386" t="s">
        <v>69</v>
      </c>
      <c r="BUD386" t="s">
        <v>69</v>
      </c>
      <c r="BUE386" t="s">
        <v>69</v>
      </c>
      <c r="BUF386" t="s">
        <v>69</v>
      </c>
      <c r="BUG386" t="s">
        <v>69</v>
      </c>
      <c r="BUH386" t="s">
        <v>69</v>
      </c>
      <c r="BUI386" t="s">
        <v>69</v>
      </c>
      <c r="BUJ386" t="s">
        <v>69</v>
      </c>
      <c r="BVZ386" t="s">
        <v>69</v>
      </c>
      <c r="BWA386" t="s">
        <v>69</v>
      </c>
      <c r="BWB386" t="s">
        <v>69</v>
      </c>
      <c r="BWC386" t="s">
        <v>69</v>
      </c>
      <c r="BWD386" t="s">
        <v>69</v>
      </c>
      <c r="BWE386" t="s">
        <v>69</v>
      </c>
      <c r="BWF386" t="s">
        <v>69</v>
      </c>
      <c r="BWG386" t="s">
        <v>69</v>
      </c>
      <c r="BWH386" t="s">
        <v>69</v>
      </c>
      <c r="CGX386" t="s">
        <v>6597</v>
      </c>
      <c r="CGY386">
        <v>9</v>
      </c>
      <c r="CGZ386" t="s">
        <v>6598</v>
      </c>
      <c r="CHA386">
        <v>2491470</v>
      </c>
    </row>
    <row r="387" spans="1:9 1113:1985 2085:2237" x14ac:dyDescent="0.3">
      <c r="A387" t="s">
        <v>7683</v>
      </c>
      <c r="B387" t="s">
        <v>6696</v>
      </c>
      <c r="C387">
        <v>0</v>
      </c>
      <c r="E387" t="s">
        <v>6813</v>
      </c>
      <c r="F387" s="30">
        <v>41309</v>
      </c>
      <c r="G387" t="s">
        <v>6591</v>
      </c>
      <c r="H387" t="s">
        <v>6861</v>
      </c>
      <c r="I387" t="s">
        <v>5079</v>
      </c>
      <c r="APU387" t="s">
        <v>6593</v>
      </c>
      <c r="APV387" t="s">
        <v>6594</v>
      </c>
      <c r="APW387" t="s">
        <v>69</v>
      </c>
      <c r="APX387" t="s">
        <v>69</v>
      </c>
      <c r="APY387" t="s">
        <v>2808</v>
      </c>
      <c r="APZ387" t="s">
        <v>69</v>
      </c>
      <c r="AQA387" t="s">
        <v>69</v>
      </c>
      <c r="AQB387">
        <v>19</v>
      </c>
      <c r="AQC387" t="s">
        <v>22</v>
      </c>
      <c r="AQD387" t="s">
        <v>22</v>
      </c>
      <c r="AQE387" t="s">
        <v>22</v>
      </c>
      <c r="AVW387" t="s">
        <v>21</v>
      </c>
      <c r="AVX387" t="s">
        <v>7684</v>
      </c>
      <c r="AVY387" t="s">
        <v>27</v>
      </c>
      <c r="AVZ387" s="29">
        <v>0.85416666666666663</v>
      </c>
      <c r="AWA387" t="s">
        <v>254</v>
      </c>
      <c r="AWB387">
        <v>39</v>
      </c>
      <c r="AWC387" t="s">
        <v>6618</v>
      </c>
      <c r="AWD387" t="s">
        <v>69</v>
      </c>
      <c r="AWE387" t="s">
        <v>69</v>
      </c>
      <c r="AWF387" t="s">
        <v>69</v>
      </c>
      <c r="AWG387" t="s">
        <v>69</v>
      </c>
      <c r="AWH387" t="s">
        <v>69</v>
      </c>
      <c r="AWI387" t="s">
        <v>2808</v>
      </c>
      <c r="AXE387" t="s">
        <v>512</v>
      </c>
      <c r="AXG387" t="s">
        <v>22</v>
      </c>
      <c r="BRN387" t="s">
        <v>69</v>
      </c>
      <c r="BRO387" t="s">
        <v>69</v>
      </c>
      <c r="BRP387" t="s">
        <v>69</v>
      </c>
      <c r="BRQ387" t="s">
        <v>69</v>
      </c>
      <c r="BRR387" t="s">
        <v>69</v>
      </c>
      <c r="BRS387" t="s">
        <v>69</v>
      </c>
      <c r="BRT387" t="s">
        <v>69</v>
      </c>
      <c r="BRU387" t="s">
        <v>69</v>
      </c>
      <c r="BRV387" t="s">
        <v>69</v>
      </c>
      <c r="BRW387" t="s">
        <v>69</v>
      </c>
      <c r="BRX387">
        <v>123</v>
      </c>
      <c r="BRY387">
        <v>128</v>
      </c>
      <c r="BRZ387">
        <v>92</v>
      </c>
      <c r="BSA387">
        <v>123</v>
      </c>
      <c r="BSI387" t="s">
        <v>7684</v>
      </c>
      <c r="BSJ387" t="s">
        <v>7684</v>
      </c>
      <c r="BSK387" t="s">
        <v>7684</v>
      </c>
      <c r="BSL387" t="s">
        <v>7684</v>
      </c>
      <c r="BSS387" s="29">
        <v>0.85416666666666663</v>
      </c>
      <c r="BST387" s="29">
        <v>0.85416666666666663</v>
      </c>
      <c r="BSU387" s="29">
        <v>0.85416666666666663</v>
      </c>
      <c r="BSV387" s="29">
        <v>0.85416666666666663</v>
      </c>
      <c r="BTD387" t="s">
        <v>69</v>
      </c>
      <c r="BTE387" t="s">
        <v>2808</v>
      </c>
      <c r="BTF387" t="s">
        <v>69</v>
      </c>
      <c r="BTG387" t="s">
        <v>69</v>
      </c>
      <c r="BTI387" t="s">
        <v>7684</v>
      </c>
      <c r="BTM387" s="29">
        <v>0.97916666666666663</v>
      </c>
      <c r="BTP387" t="s">
        <v>7685</v>
      </c>
      <c r="BTV387" t="s">
        <v>69</v>
      </c>
      <c r="BTW387" t="s">
        <v>2808</v>
      </c>
      <c r="BTX387" t="s">
        <v>69</v>
      </c>
      <c r="BTY387" t="s">
        <v>69</v>
      </c>
      <c r="BTZ387" t="s">
        <v>69</v>
      </c>
      <c r="BUA387" t="s">
        <v>2808</v>
      </c>
      <c r="BUB387" t="s">
        <v>69</v>
      </c>
      <c r="BUC387" t="s">
        <v>69</v>
      </c>
      <c r="BUD387" t="s">
        <v>69</v>
      </c>
      <c r="BUE387" t="s">
        <v>69</v>
      </c>
      <c r="BUF387" t="s">
        <v>69</v>
      </c>
      <c r="BUG387" t="s">
        <v>69</v>
      </c>
      <c r="BUH387" t="s">
        <v>69</v>
      </c>
      <c r="BUI387" t="s">
        <v>69</v>
      </c>
      <c r="BUJ387" t="s">
        <v>69</v>
      </c>
      <c r="BUL387" s="31">
        <v>99000</v>
      </c>
      <c r="BUP387">
        <v>12</v>
      </c>
      <c r="BUV387" t="s">
        <v>6977</v>
      </c>
      <c r="BVA387" t="s">
        <v>7684</v>
      </c>
      <c r="BVE387" t="s">
        <v>7684</v>
      </c>
      <c r="BVL387" s="29">
        <v>0.85416666666666663</v>
      </c>
      <c r="BVP387" s="29">
        <v>0.85416666666666663</v>
      </c>
      <c r="BVV387" t="s">
        <v>7546</v>
      </c>
      <c r="BVW387" t="s">
        <v>7686</v>
      </c>
      <c r="BVX387" t="s">
        <v>7687</v>
      </c>
      <c r="BVY387" t="s">
        <v>7688</v>
      </c>
      <c r="BVZ387" t="s">
        <v>69</v>
      </c>
      <c r="BWA387" t="s">
        <v>69</v>
      </c>
      <c r="BWB387" t="s">
        <v>69</v>
      </c>
      <c r="BWC387" t="s">
        <v>69</v>
      </c>
      <c r="BWD387" t="s">
        <v>69</v>
      </c>
      <c r="BWE387" t="s">
        <v>2808</v>
      </c>
      <c r="BWF387" t="s">
        <v>2808</v>
      </c>
      <c r="BWG387" t="s">
        <v>2808</v>
      </c>
      <c r="BWH387" t="s">
        <v>2808</v>
      </c>
      <c r="BWN387">
        <v>40</v>
      </c>
      <c r="BWO387" t="s">
        <v>6746</v>
      </c>
      <c r="BWP387" t="s">
        <v>6747</v>
      </c>
      <c r="BWQ387" t="s">
        <v>7094</v>
      </c>
      <c r="BWW387" t="s">
        <v>7001</v>
      </c>
      <c r="BWX387" t="s">
        <v>7001</v>
      </c>
      <c r="BWY387" t="s">
        <v>7001</v>
      </c>
      <c r="BWZ387" t="s">
        <v>7001</v>
      </c>
      <c r="BXF387" s="32">
        <v>1</v>
      </c>
      <c r="BXG387" s="29">
        <v>0.5</v>
      </c>
      <c r="BXH387" s="29">
        <v>0.5</v>
      </c>
      <c r="BXI387" s="29">
        <v>0.5</v>
      </c>
      <c r="CGX387" t="s">
        <v>6597</v>
      </c>
      <c r="CGY387">
        <v>10</v>
      </c>
      <c r="CGZ387" t="s">
        <v>6598</v>
      </c>
      <c r="CHA387">
        <v>2491470</v>
      </c>
    </row>
    <row r="388" spans="1:9 1113:1985 2085:2237" x14ac:dyDescent="0.3">
      <c r="A388" t="s">
        <v>7689</v>
      </c>
      <c r="B388" t="s">
        <v>6696</v>
      </c>
      <c r="C388">
        <v>0</v>
      </c>
      <c r="E388" t="s">
        <v>6813</v>
      </c>
      <c r="F388" s="30">
        <v>41309</v>
      </c>
      <c r="G388" t="s">
        <v>6591</v>
      </c>
      <c r="H388" t="s">
        <v>6854</v>
      </c>
      <c r="I388" t="s">
        <v>5079</v>
      </c>
      <c r="APU388" t="s">
        <v>6593</v>
      </c>
      <c r="APV388" t="s">
        <v>6594</v>
      </c>
      <c r="APW388" t="s">
        <v>69</v>
      </c>
      <c r="APX388" t="s">
        <v>69</v>
      </c>
      <c r="APY388" t="s">
        <v>2808</v>
      </c>
      <c r="APZ388" t="s">
        <v>69</v>
      </c>
      <c r="AQA388" t="s">
        <v>69</v>
      </c>
      <c r="AQB388">
        <v>31</v>
      </c>
      <c r="AQC388" t="s">
        <v>22</v>
      </c>
      <c r="AQD388" t="s">
        <v>22</v>
      </c>
      <c r="AQE388" t="s">
        <v>22</v>
      </c>
      <c r="AVW388" t="s">
        <v>21</v>
      </c>
      <c r="AVX388" t="s">
        <v>7250</v>
      </c>
      <c r="AVY388" t="s">
        <v>22</v>
      </c>
      <c r="AWA388" t="s">
        <v>22</v>
      </c>
      <c r="AWC388" t="s">
        <v>6618</v>
      </c>
      <c r="AWD388" t="s">
        <v>69</v>
      </c>
      <c r="AWE388" t="s">
        <v>69</v>
      </c>
      <c r="AWF388" t="s">
        <v>69</v>
      </c>
      <c r="AWG388" t="s">
        <v>69</v>
      </c>
      <c r="AWH388" t="s">
        <v>69</v>
      </c>
      <c r="AWI388" t="s">
        <v>2808</v>
      </c>
      <c r="AXE388" t="s">
        <v>349</v>
      </c>
      <c r="AXG388" t="s">
        <v>275</v>
      </c>
      <c r="AXR388" t="s">
        <v>12</v>
      </c>
      <c r="AXS388" t="s">
        <v>7690</v>
      </c>
      <c r="AXT388" t="s">
        <v>22</v>
      </c>
      <c r="BRN388" t="s">
        <v>69</v>
      </c>
      <c r="BRO388" t="s">
        <v>69</v>
      </c>
      <c r="BRP388" t="s">
        <v>69</v>
      </c>
      <c r="BRQ388" t="s">
        <v>69</v>
      </c>
      <c r="BRR388" t="s">
        <v>69</v>
      </c>
      <c r="BRS388" t="s">
        <v>69</v>
      </c>
      <c r="BRT388" t="s">
        <v>69</v>
      </c>
      <c r="BRU388" t="s">
        <v>69</v>
      </c>
      <c r="BRV388" t="s">
        <v>69</v>
      </c>
      <c r="BRW388" t="s">
        <v>69</v>
      </c>
      <c r="BRX388">
        <v>94</v>
      </c>
      <c r="BRY388">
        <v>140</v>
      </c>
      <c r="BRZ388">
        <v>100</v>
      </c>
      <c r="BSA388">
        <v>22</v>
      </c>
      <c r="BSB388">
        <v>36.5</v>
      </c>
      <c r="BSI388" t="s">
        <v>7691</v>
      </c>
      <c r="BSJ388" t="s">
        <v>7691</v>
      </c>
      <c r="BSK388" t="s">
        <v>7691</v>
      </c>
      <c r="BSL388" t="s">
        <v>7691</v>
      </c>
      <c r="BSM388" t="s">
        <v>7691</v>
      </c>
      <c r="BSS388" s="29">
        <v>0.375</v>
      </c>
      <c r="BST388" s="29">
        <v>0.375</v>
      </c>
      <c r="BSU388" s="29">
        <v>0.375</v>
      </c>
      <c r="BSV388" s="29">
        <v>0.375</v>
      </c>
      <c r="BSW388" s="29">
        <v>0.375</v>
      </c>
      <c r="BTD388" t="s">
        <v>69</v>
      </c>
      <c r="BTE388" t="s">
        <v>69</v>
      </c>
      <c r="BTF388" t="s">
        <v>69</v>
      </c>
      <c r="BTG388" t="s">
        <v>69</v>
      </c>
      <c r="BTS388" t="s">
        <v>7692</v>
      </c>
      <c r="BTT388" t="s">
        <v>7693</v>
      </c>
      <c r="BTV388" t="s">
        <v>2808</v>
      </c>
      <c r="BTW388" t="s">
        <v>2808</v>
      </c>
      <c r="BTX388" t="s">
        <v>69</v>
      </c>
      <c r="BTY388" t="s">
        <v>69</v>
      </c>
      <c r="BTZ388" t="s">
        <v>69</v>
      </c>
      <c r="BUA388" t="s">
        <v>69</v>
      </c>
      <c r="BUB388" t="s">
        <v>69</v>
      </c>
      <c r="BUC388" t="s">
        <v>69</v>
      </c>
      <c r="BUD388" t="s">
        <v>2808</v>
      </c>
      <c r="BUE388" t="s">
        <v>69</v>
      </c>
      <c r="BUF388" t="s">
        <v>69</v>
      </c>
      <c r="BUG388" t="s">
        <v>69</v>
      </c>
      <c r="BUH388" t="s">
        <v>69</v>
      </c>
      <c r="BUI388" t="s">
        <v>69</v>
      </c>
      <c r="BUJ388" t="s">
        <v>69</v>
      </c>
      <c r="BUK388">
        <v>300</v>
      </c>
      <c r="BUL388">
        <v>48.79</v>
      </c>
      <c r="BUS388" t="s">
        <v>7694</v>
      </c>
      <c r="BUX388" t="s">
        <v>7659</v>
      </c>
      <c r="BUZ388" t="s">
        <v>7250</v>
      </c>
      <c r="BVA388" t="s">
        <v>7250</v>
      </c>
      <c r="BVH388" t="s">
        <v>7250</v>
      </c>
      <c r="BVI388" t="s">
        <v>7250</v>
      </c>
      <c r="BVK388" s="29">
        <v>0.21736111111111112</v>
      </c>
      <c r="BVL388" s="29">
        <v>0.77847222222222223</v>
      </c>
      <c r="BVS388" s="29">
        <v>0.21736111111111112</v>
      </c>
      <c r="BVT388" s="29">
        <v>0.21736111111111112</v>
      </c>
      <c r="BVV388" t="s">
        <v>7695</v>
      </c>
      <c r="BVW388" t="s">
        <v>7696</v>
      </c>
      <c r="BVX388" t="s">
        <v>6715</v>
      </c>
      <c r="BVY388" t="s">
        <v>7697</v>
      </c>
      <c r="BVZ388" t="s">
        <v>2808</v>
      </c>
      <c r="BWA388" t="s">
        <v>69</v>
      </c>
      <c r="BWB388" t="s">
        <v>2808</v>
      </c>
      <c r="BWC388" t="s">
        <v>69</v>
      </c>
      <c r="BWD388" t="s">
        <v>69</v>
      </c>
      <c r="BWE388" t="s">
        <v>2808</v>
      </c>
      <c r="BWF388" t="s">
        <v>2808</v>
      </c>
      <c r="BWG388" t="s">
        <v>2808</v>
      </c>
      <c r="BWH388" t="s">
        <v>2808</v>
      </c>
      <c r="BWI388" s="33">
        <v>8.3333333333333329E-2</v>
      </c>
      <c r="BWK388">
        <v>10</v>
      </c>
      <c r="BWN388">
        <v>400</v>
      </c>
      <c r="BWO388" t="s">
        <v>6746</v>
      </c>
      <c r="BWP388" t="s">
        <v>6747</v>
      </c>
      <c r="BWQ388" t="s">
        <v>7141</v>
      </c>
      <c r="BWR388" t="s">
        <v>7250</v>
      </c>
      <c r="BWT388" t="s">
        <v>7250</v>
      </c>
      <c r="BWW388" t="s">
        <v>7250</v>
      </c>
      <c r="BWX388" t="s">
        <v>7250</v>
      </c>
      <c r="BWY388" t="s">
        <v>7250</v>
      </c>
      <c r="BWZ388" t="s">
        <v>7250</v>
      </c>
      <c r="BXA388" s="29">
        <v>0.70833333333333337</v>
      </c>
      <c r="BXC388" s="29">
        <v>0.5</v>
      </c>
      <c r="BXF388" s="29">
        <v>0.72916666666666663</v>
      </c>
      <c r="BXG388" s="29">
        <v>0.72916666666666663</v>
      </c>
      <c r="BXH388" s="29">
        <v>0.72916666666666663</v>
      </c>
      <c r="BXI388" s="29">
        <v>0.79166666666666663</v>
      </c>
      <c r="CGX388" t="s">
        <v>6597</v>
      </c>
      <c r="CGY388">
        <v>11</v>
      </c>
      <c r="CGZ388" t="s">
        <v>6598</v>
      </c>
      <c r="CHA388">
        <v>2491470</v>
      </c>
    </row>
    <row r="389" spans="1:9 1113:1985 2085:2237" x14ac:dyDescent="0.3">
      <c r="A389" t="s">
        <v>7698</v>
      </c>
      <c r="B389" t="s">
        <v>6696</v>
      </c>
      <c r="C389">
        <v>0</v>
      </c>
      <c r="E389" t="s">
        <v>6813</v>
      </c>
      <c r="F389" s="30">
        <v>41309</v>
      </c>
      <c r="G389" t="s">
        <v>6591</v>
      </c>
      <c r="H389" t="s">
        <v>6861</v>
      </c>
      <c r="I389" t="s">
        <v>5079</v>
      </c>
      <c r="APU389" t="s">
        <v>6593</v>
      </c>
      <c r="APV389" t="s">
        <v>6594</v>
      </c>
      <c r="APW389" t="s">
        <v>69</v>
      </c>
      <c r="APX389" t="s">
        <v>69</v>
      </c>
      <c r="APY389" t="s">
        <v>2808</v>
      </c>
      <c r="APZ389" t="s">
        <v>69</v>
      </c>
      <c r="AQA389" t="s">
        <v>69</v>
      </c>
      <c r="AQB389">
        <v>18</v>
      </c>
      <c r="AQC389" t="s">
        <v>22</v>
      </c>
      <c r="AQD389" t="s">
        <v>22</v>
      </c>
      <c r="AQE389" t="s">
        <v>247</v>
      </c>
      <c r="AVW389" t="s">
        <v>21</v>
      </c>
      <c r="AVX389" t="s">
        <v>7641</v>
      </c>
      <c r="AVY389" t="s">
        <v>27</v>
      </c>
      <c r="AVZ389" s="29">
        <v>0.5</v>
      </c>
      <c r="AWA389" t="s">
        <v>22</v>
      </c>
      <c r="AWC389" t="s">
        <v>6618</v>
      </c>
      <c r="AWD389" t="s">
        <v>69</v>
      </c>
      <c r="AWE389" t="s">
        <v>69</v>
      </c>
      <c r="AWF389" t="s">
        <v>69</v>
      </c>
      <c r="AWG389" t="s">
        <v>69</v>
      </c>
      <c r="AWH389" t="s">
        <v>69</v>
      </c>
      <c r="AWI389" t="s">
        <v>2808</v>
      </c>
      <c r="AXD389" t="s">
        <v>269</v>
      </c>
      <c r="AXE389" t="s">
        <v>512</v>
      </c>
      <c r="AXG389" t="s">
        <v>22</v>
      </c>
      <c r="BRN389" t="s">
        <v>69</v>
      </c>
      <c r="BRO389" t="s">
        <v>69</v>
      </c>
      <c r="BRP389" t="s">
        <v>69</v>
      </c>
      <c r="BRQ389" t="s">
        <v>69</v>
      </c>
      <c r="BRR389" t="s">
        <v>69</v>
      </c>
      <c r="BRS389" t="s">
        <v>69</v>
      </c>
      <c r="BRT389" t="s">
        <v>69</v>
      </c>
      <c r="BRU389" t="s">
        <v>69</v>
      </c>
      <c r="BRV389" t="s">
        <v>69</v>
      </c>
      <c r="BRW389" t="s">
        <v>69</v>
      </c>
      <c r="BRX389">
        <v>96</v>
      </c>
      <c r="BRY389">
        <v>126</v>
      </c>
      <c r="BRZ389">
        <v>89</v>
      </c>
      <c r="BSA389">
        <v>20</v>
      </c>
      <c r="BSI389" t="s">
        <v>7641</v>
      </c>
      <c r="BSJ389" t="s">
        <v>7641</v>
      </c>
      <c r="BSK389" t="s">
        <v>7641</v>
      </c>
      <c r="BSL389" t="s">
        <v>7641</v>
      </c>
      <c r="BSS389" s="29">
        <v>0.58333333333333337</v>
      </c>
      <c r="BST389" s="29">
        <v>0.58333333333333337</v>
      </c>
      <c r="BSU389" s="29">
        <v>0.58333333333333337</v>
      </c>
      <c r="BSV389" s="29">
        <v>0.58333333333333337</v>
      </c>
      <c r="BTD389" t="s">
        <v>2808</v>
      </c>
      <c r="BTE389" t="s">
        <v>69</v>
      </c>
      <c r="BTF389" t="s">
        <v>69</v>
      </c>
      <c r="BTG389" t="s">
        <v>69</v>
      </c>
      <c r="BTH389" t="s">
        <v>7641</v>
      </c>
      <c r="BTL389" s="29">
        <v>0.29166666666666669</v>
      </c>
      <c r="BTV389" t="s">
        <v>69</v>
      </c>
      <c r="BTW389" t="s">
        <v>69</v>
      </c>
      <c r="BTX389" t="s">
        <v>69</v>
      </c>
      <c r="BTY389" t="s">
        <v>69</v>
      </c>
      <c r="BTZ389" t="s">
        <v>69</v>
      </c>
      <c r="BUA389" t="s">
        <v>69</v>
      </c>
      <c r="BUB389" t="s">
        <v>69</v>
      </c>
      <c r="BUC389" t="s">
        <v>69</v>
      </c>
      <c r="BUD389" t="s">
        <v>69</v>
      </c>
      <c r="BUE389" t="s">
        <v>69</v>
      </c>
      <c r="BUF389" t="s">
        <v>69</v>
      </c>
      <c r="BUG389" t="s">
        <v>69</v>
      </c>
      <c r="BUH389" t="s">
        <v>69</v>
      </c>
      <c r="BUI389" t="s">
        <v>69</v>
      </c>
      <c r="BUJ389" t="s">
        <v>69</v>
      </c>
      <c r="BUL389">
        <v>101</v>
      </c>
      <c r="BVA389" t="s">
        <v>7641</v>
      </c>
      <c r="BVL389" s="29">
        <v>0.78819444444444453</v>
      </c>
      <c r="BVV389" t="s">
        <v>7672</v>
      </c>
      <c r="BVW389" t="s">
        <v>7699</v>
      </c>
      <c r="BVX389" t="s">
        <v>7673</v>
      </c>
      <c r="BVY389" t="s">
        <v>7651</v>
      </c>
      <c r="BVZ389" t="s">
        <v>69</v>
      </c>
      <c r="BWA389" t="s">
        <v>69</v>
      </c>
      <c r="BWB389" t="s">
        <v>69</v>
      </c>
      <c r="BWC389" t="s">
        <v>69</v>
      </c>
      <c r="BWD389" t="s">
        <v>69</v>
      </c>
      <c r="BWE389" t="s">
        <v>2808</v>
      </c>
      <c r="BWF389" t="s">
        <v>2808</v>
      </c>
      <c r="BWG389" t="s">
        <v>2808</v>
      </c>
      <c r="BWH389" t="s">
        <v>2808</v>
      </c>
      <c r="BWN389">
        <v>125</v>
      </c>
      <c r="BWO389" t="s">
        <v>7094</v>
      </c>
      <c r="BWP389" t="s">
        <v>7099</v>
      </c>
      <c r="BWQ389" t="s">
        <v>7094</v>
      </c>
      <c r="BWW389" t="s">
        <v>7700</v>
      </c>
      <c r="BWX389" t="s">
        <v>7700</v>
      </c>
      <c r="BWY389" t="s">
        <v>7700</v>
      </c>
      <c r="BWZ389" t="s">
        <v>7700</v>
      </c>
      <c r="BXF389" s="29">
        <v>0.5</v>
      </c>
      <c r="BXG389" s="29">
        <v>0.5</v>
      </c>
      <c r="BXH389" s="29">
        <v>0.5</v>
      </c>
      <c r="BXI389" s="29">
        <v>0.33333333333333331</v>
      </c>
      <c r="CGX389" t="s">
        <v>6597</v>
      </c>
      <c r="CGY389">
        <v>12</v>
      </c>
      <c r="CGZ389" t="s">
        <v>6598</v>
      </c>
      <c r="CHA389">
        <v>2491470</v>
      </c>
    </row>
    <row r="390" spans="1:9 1113:1985 2085:2237" x14ac:dyDescent="0.3">
      <c r="A390" t="s">
        <v>7701</v>
      </c>
      <c r="B390" t="s">
        <v>6696</v>
      </c>
      <c r="C390">
        <v>0</v>
      </c>
      <c r="E390" t="s">
        <v>6813</v>
      </c>
      <c r="F390" s="30">
        <v>41309</v>
      </c>
      <c r="G390" t="s">
        <v>6591</v>
      </c>
      <c r="H390" t="s">
        <v>6854</v>
      </c>
      <c r="I390" t="s">
        <v>5079</v>
      </c>
      <c r="APU390" t="s">
        <v>6593</v>
      </c>
      <c r="APV390" t="s">
        <v>6594</v>
      </c>
      <c r="APW390" t="s">
        <v>69</v>
      </c>
      <c r="APX390" t="s">
        <v>69</v>
      </c>
      <c r="APY390" t="s">
        <v>2808</v>
      </c>
      <c r="APZ390" t="s">
        <v>69</v>
      </c>
      <c r="AQA390" t="s">
        <v>69</v>
      </c>
      <c r="AQB390">
        <v>39</v>
      </c>
      <c r="AQC390" t="s">
        <v>22</v>
      </c>
      <c r="AQD390" t="s">
        <v>22</v>
      </c>
      <c r="AQE390" t="s">
        <v>22</v>
      </c>
      <c r="AVW390" t="s">
        <v>21</v>
      </c>
      <c r="AVX390" t="s">
        <v>7414</v>
      </c>
      <c r="AVY390" t="s">
        <v>27</v>
      </c>
      <c r="AVZ390" s="29">
        <v>0.56458333333333333</v>
      </c>
      <c r="AWA390" t="s">
        <v>22</v>
      </c>
      <c r="AWC390" t="s">
        <v>6618</v>
      </c>
      <c r="AWD390" t="s">
        <v>69</v>
      </c>
      <c r="AWE390" t="s">
        <v>69</v>
      </c>
      <c r="AWF390" t="s">
        <v>69</v>
      </c>
      <c r="AWG390" t="s">
        <v>69</v>
      </c>
      <c r="AWH390" t="s">
        <v>69</v>
      </c>
      <c r="AWI390" t="s">
        <v>2808</v>
      </c>
      <c r="AXD390" t="s">
        <v>269</v>
      </c>
      <c r="AXE390" t="s">
        <v>349</v>
      </c>
      <c r="AXG390" t="s">
        <v>274</v>
      </c>
      <c r="AXI390" t="s">
        <v>6618</v>
      </c>
      <c r="AXJ390" t="s">
        <v>69</v>
      </c>
      <c r="AXK390" t="s">
        <v>69</v>
      </c>
      <c r="AXL390" t="s">
        <v>69</v>
      </c>
      <c r="AXM390" t="s">
        <v>69</v>
      </c>
      <c r="AXN390" t="s">
        <v>69</v>
      </c>
      <c r="AXO390" t="s">
        <v>69</v>
      </c>
      <c r="AXQ390" t="s">
        <v>2808</v>
      </c>
      <c r="BRN390" t="s">
        <v>69</v>
      </c>
      <c r="BRO390" t="s">
        <v>69</v>
      </c>
      <c r="BRP390" t="s">
        <v>69</v>
      </c>
      <c r="BRQ390" t="s">
        <v>69</v>
      </c>
      <c r="BRR390" t="s">
        <v>69</v>
      </c>
      <c r="BRS390" t="s">
        <v>69</v>
      </c>
      <c r="BRT390" t="s">
        <v>69</v>
      </c>
      <c r="BRU390" t="s">
        <v>69</v>
      </c>
      <c r="BRV390" t="s">
        <v>69</v>
      </c>
      <c r="BRW390" t="s">
        <v>69</v>
      </c>
      <c r="BRX390">
        <v>91</v>
      </c>
      <c r="BRY390">
        <v>154</v>
      </c>
      <c r="BRZ390">
        <v>93</v>
      </c>
      <c r="BSA390">
        <v>22</v>
      </c>
      <c r="BSI390" t="s">
        <v>7414</v>
      </c>
      <c r="BSJ390" t="s">
        <v>7414</v>
      </c>
      <c r="BSK390" t="s">
        <v>7414</v>
      </c>
      <c r="BSL390" t="s">
        <v>7414</v>
      </c>
      <c r="BSS390" s="29">
        <v>0.64583333333333337</v>
      </c>
      <c r="BST390" s="29">
        <v>0.64583333333333337</v>
      </c>
      <c r="BSU390" s="29">
        <v>0.64583333333333337</v>
      </c>
      <c r="BSV390" s="29">
        <v>0.64583333333333337</v>
      </c>
      <c r="BTD390" t="s">
        <v>2808</v>
      </c>
      <c r="BTE390" t="s">
        <v>69</v>
      </c>
      <c r="BTF390" t="s">
        <v>69</v>
      </c>
      <c r="BTG390" t="s">
        <v>69</v>
      </c>
      <c r="BTH390" t="s">
        <v>7414</v>
      </c>
      <c r="BTL390" s="29">
        <v>0.45833333333333331</v>
      </c>
      <c r="BTV390" t="s">
        <v>69</v>
      </c>
      <c r="BTW390" t="s">
        <v>69</v>
      </c>
      <c r="BTX390" t="s">
        <v>69</v>
      </c>
      <c r="BTY390" t="s">
        <v>69</v>
      </c>
      <c r="BTZ390" t="s">
        <v>69</v>
      </c>
      <c r="BUA390" t="s">
        <v>69</v>
      </c>
      <c r="BUB390" t="s">
        <v>69</v>
      </c>
      <c r="BUC390" t="s">
        <v>69</v>
      </c>
      <c r="BUD390" t="s">
        <v>69</v>
      </c>
      <c r="BUE390" t="s">
        <v>69</v>
      </c>
      <c r="BUF390" t="s">
        <v>69</v>
      </c>
      <c r="BUG390" t="s">
        <v>2808</v>
      </c>
      <c r="BUH390" t="s">
        <v>69</v>
      </c>
      <c r="BUI390" t="s">
        <v>69</v>
      </c>
      <c r="BUJ390" t="s">
        <v>69</v>
      </c>
      <c r="BUL390">
        <v>87.64</v>
      </c>
      <c r="BVA390" t="s">
        <v>7414</v>
      </c>
      <c r="BVL390" s="29">
        <v>0.75555555555555554</v>
      </c>
      <c r="BVV390" t="s">
        <v>7702</v>
      </c>
      <c r="BVW390" t="s">
        <v>7599</v>
      </c>
      <c r="BVX390" t="s">
        <v>7651</v>
      </c>
      <c r="BVY390" t="s">
        <v>7703</v>
      </c>
      <c r="BVZ390" t="s">
        <v>69</v>
      </c>
      <c r="BWA390" t="s">
        <v>69</v>
      </c>
      <c r="BWB390" t="s">
        <v>2808</v>
      </c>
      <c r="BWC390" t="s">
        <v>69</v>
      </c>
      <c r="BWD390" t="s">
        <v>69</v>
      </c>
      <c r="BWE390" t="s">
        <v>2808</v>
      </c>
      <c r="BWF390" t="s">
        <v>2808</v>
      </c>
      <c r="BWG390" t="s">
        <v>2808</v>
      </c>
      <c r="BWH390" t="s">
        <v>2808</v>
      </c>
      <c r="BWK390">
        <v>30</v>
      </c>
      <c r="BWN390">
        <v>2</v>
      </c>
      <c r="BWO390" t="s">
        <v>6911</v>
      </c>
      <c r="BWP390" t="s">
        <v>7094</v>
      </c>
      <c r="BWQ390" t="s">
        <v>7704</v>
      </c>
      <c r="BWT390" t="s">
        <v>7414</v>
      </c>
      <c r="BWW390" t="s">
        <v>7414</v>
      </c>
      <c r="BWX390" t="s">
        <v>7414</v>
      </c>
      <c r="BWY390" t="s">
        <v>7414</v>
      </c>
      <c r="BWZ390" t="s">
        <v>7414</v>
      </c>
      <c r="BXC390" s="29">
        <v>0.16666666666666666</v>
      </c>
      <c r="BXF390" s="29">
        <v>0.25</v>
      </c>
      <c r="BXG390" s="29">
        <v>0.25</v>
      </c>
      <c r="BXH390" s="29">
        <v>8.3333333333333329E-2</v>
      </c>
      <c r="BXI390" s="29">
        <v>0.25</v>
      </c>
      <c r="CGX390" t="s">
        <v>6597</v>
      </c>
      <c r="CGY390">
        <v>13</v>
      </c>
      <c r="CGZ390" t="s">
        <v>6598</v>
      </c>
      <c r="CHA390">
        <v>2491470</v>
      </c>
    </row>
    <row r="391" spans="1:9 1113:1985 2085:2237" x14ac:dyDescent="0.3">
      <c r="A391" t="s">
        <v>7705</v>
      </c>
      <c r="B391" t="s">
        <v>6696</v>
      </c>
      <c r="C391">
        <v>0</v>
      </c>
      <c r="E391" t="s">
        <v>6813</v>
      </c>
      <c r="F391" s="30">
        <v>41309</v>
      </c>
      <c r="G391" t="s">
        <v>6591</v>
      </c>
      <c r="H391" t="s">
        <v>6861</v>
      </c>
      <c r="I391" t="s">
        <v>5079</v>
      </c>
      <c r="APU391" t="s">
        <v>6593</v>
      </c>
      <c r="APV391" t="s">
        <v>6953</v>
      </c>
      <c r="APW391" t="s">
        <v>69</v>
      </c>
      <c r="APX391" t="s">
        <v>69</v>
      </c>
      <c r="APY391" t="s">
        <v>69</v>
      </c>
      <c r="APZ391" t="s">
        <v>2808</v>
      </c>
      <c r="AQA391" t="s">
        <v>69</v>
      </c>
      <c r="AQB391">
        <v>17</v>
      </c>
      <c r="AQC391" t="s">
        <v>22</v>
      </c>
      <c r="AQD391" t="s">
        <v>22</v>
      </c>
      <c r="AQE391" t="s">
        <v>247</v>
      </c>
      <c r="AXZ391" t="s">
        <v>21</v>
      </c>
      <c r="AYA391" t="s">
        <v>7300</v>
      </c>
      <c r="AYB391" t="s">
        <v>22</v>
      </c>
      <c r="AYD391" t="s">
        <v>22</v>
      </c>
      <c r="AYF391" t="s">
        <v>6618</v>
      </c>
      <c r="AYG391" t="s">
        <v>69</v>
      </c>
      <c r="AYH391" t="s">
        <v>69</v>
      </c>
      <c r="AYI391" t="s">
        <v>69</v>
      </c>
      <c r="AYJ391" t="s">
        <v>69</v>
      </c>
      <c r="AYK391" t="s">
        <v>69</v>
      </c>
      <c r="AYL391" t="s">
        <v>2808</v>
      </c>
      <c r="AZH391" t="s">
        <v>512</v>
      </c>
      <c r="AZJ391" t="s">
        <v>22</v>
      </c>
      <c r="BRN391" t="s">
        <v>69</v>
      </c>
      <c r="BRO391" t="s">
        <v>69</v>
      </c>
      <c r="BRP391" t="s">
        <v>69</v>
      </c>
      <c r="BRQ391" t="s">
        <v>69</v>
      </c>
      <c r="BRR391" t="s">
        <v>69</v>
      </c>
      <c r="BRS391" t="s">
        <v>69</v>
      </c>
      <c r="BRT391" t="s">
        <v>69</v>
      </c>
      <c r="BRU391" t="s">
        <v>69</v>
      </c>
      <c r="BRV391" t="s">
        <v>69</v>
      </c>
      <c r="BRW391" t="s">
        <v>69</v>
      </c>
      <c r="BTD391" t="s">
        <v>69</v>
      </c>
      <c r="BTE391" t="s">
        <v>69</v>
      </c>
      <c r="BTF391" t="s">
        <v>69</v>
      </c>
      <c r="BTG391" t="s">
        <v>69</v>
      </c>
      <c r="BTV391" t="s">
        <v>69</v>
      </c>
      <c r="BTW391" t="s">
        <v>69</v>
      </c>
      <c r="BTX391" t="s">
        <v>69</v>
      </c>
      <c r="BTY391" t="s">
        <v>69</v>
      </c>
      <c r="BTZ391" t="s">
        <v>69</v>
      </c>
      <c r="BUA391" t="s">
        <v>69</v>
      </c>
      <c r="BUB391" t="s">
        <v>69</v>
      </c>
      <c r="BUC391" t="s">
        <v>69</v>
      </c>
      <c r="BUD391" t="s">
        <v>69</v>
      </c>
      <c r="BUE391" t="s">
        <v>69</v>
      </c>
      <c r="BUF391" t="s">
        <v>69</v>
      </c>
      <c r="BUG391" t="s">
        <v>69</v>
      </c>
      <c r="BUH391" t="s">
        <v>69</v>
      </c>
      <c r="BUI391" t="s">
        <v>69</v>
      </c>
      <c r="BUJ391" t="s">
        <v>69</v>
      </c>
      <c r="BVZ391" t="s">
        <v>69</v>
      </c>
      <c r="BWA391" t="s">
        <v>69</v>
      </c>
      <c r="BWB391" t="s">
        <v>69</v>
      </c>
      <c r="BWC391" t="s">
        <v>69</v>
      </c>
      <c r="BWD391" t="s">
        <v>69</v>
      </c>
      <c r="BWE391" t="s">
        <v>69</v>
      </c>
      <c r="BWF391" t="s">
        <v>69</v>
      </c>
      <c r="BWG391" t="s">
        <v>69</v>
      </c>
      <c r="BWH391" t="s">
        <v>69</v>
      </c>
      <c r="CBE391" t="s">
        <v>2808</v>
      </c>
      <c r="CBF391" t="s">
        <v>2808</v>
      </c>
      <c r="CBG391" t="s">
        <v>2808</v>
      </c>
      <c r="CBH391" t="s">
        <v>2808</v>
      </c>
      <c r="CBI391" t="s">
        <v>2808</v>
      </c>
      <c r="CBJ391" t="s">
        <v>69</v>
      </c>
      <c r="CBK391" t="s">
        <v>69</v>
      </c>
      <c r="CBL391" t="s">
        <v>69</v>
      </c>
      <c r="CBM391" t="s">
        <v>69</v>
      </c>
      <c r="CBN391" t="s">
        <v>69</v>
      </c>
      <c r="CBO391">
        <v>73</v>
      </c>
      <c r="CBP391">
        <v>132</v>
      </c>
      <c r="CBQ391">
        <v>59</v>
      </c>
      <c r="CBR391">
        <v>18</v>
      </c>
      <c r="CBS391">
        <v>36.6</v>
      </c>
      <c r="CBW391" t="s">
        <v>7300</v>
      </c>
      <c r="CBX391" t="s">
        <v>7300</v>
      </c>
      <c r="CBY391" t="s">
        <v>7300</v>
      </c>
      <c r="CBZ391" t="s">
        <v>7300</v>
      </c>
      <c r="CCA391" t="s">
        <v>7300</v>
      </c>
      <c r="CCG391" s="29">
        <v>0.29166666666666669</v>
      </c>
      <c r="CCH391" s="29">
        <v>0.29166666666666669</v>
      </c>
      <c r="CCI391" s="29">
        <v>0.29166666666666669</v>
      </c>
      <c r="CCJ391" s="29">
        <v>0.29166666666666669</v>
      </c>
      <c r="CCK391" s="29">
        <v>0.29166666666666669</v>
      </c>
      <c r="CCR391" t="s">
        <v>69</v>
      </c>
      <c r="CCS391" t="s">
        <v>69</v>
      </c>
      <c r="CCT391" t="s">
        <v>69</v>
      </c>
      <c r="CCU391" t="s">
        <v>69</v>
      </c>
      <c r="CDJ391" t="s">
        <v>69</v>
      </c>
      <c r="CDK391" t="s">
        <v>69</v>
      </c>
      <c r="CDL391" t="s">
        <v>69</v>
      </c>
      <c r="CDM391" t="s">
        <v>69</v>
      </c>
      <c r="CDN391" t="s">
        <v>69</v>
      </c>
      <c r="CDO391" t="s">
        <v>69</v>
      </c>
      <c r="CDP391" t="s">
        <v>69</v>
      </c>
      <c r="CDQ391" t="s">
        <v>69</v>
      </c>
      <c r="CDR391" t="s">
        <v>69</v>
      </c>
      <c r="CDS391" t="s">
        <v>69</v>
      </c>
      <c r="CDT391" t="s">
        <v>69</v>
      </c>
      <c r="CDU391" t="s">
        <v>69</v>
      </c>
      <c r="CDV391" t="s">
        <v>69</v>
      </c>
      <c r="CDW391" t="s">
        <v>69</v>
      </c>
      <c r="CDX391" t="s">
        <v>69</v>
      </c>
      <c r="CDY391" t="s">
        <v>7117</v>
      </c>
      <c r="CED391">
        <v>139</v>
      </c>
      <c r="CEO391" t="s">
        <v>7300</v>
      </c>
      <c r="CEZ391" s="29">
        <v>0.13541666666666666</v>
      </c>
      <c r="CFJ391" t="s">
        <v>7706</v>
      </c>
      <c r="CFK391" t="s">
        <v>7707</v>
      </c>
      <c r="CFN391" t="s">
        <v>69</v>
      </c>
      <c r="CFO391" t="s">
        <v>69</v>
      </c>
      <c r="CFP391" t="s">
        <v>2808</v>
      </c>
      <c r="CFQ391" t="s">
        <v>69</v>
      </c>
      <c r="CFR391" t="s">
        <v>69</v>
      </c>
      <c r="CFS391" t="s">
        <v>2808</v>
      </c>
      <c r="CFT391" t="s">
        <v>2808</v>
      </c>
      <c r="CFU391" t="s">
        <v>69</v>
      </c>
      <c r="CFV391" t="s">
        <v>69</v>
      </c>
      <c r="CFY391">
        <v>30</v>
      </c>
      <c r="CGB391">
        <v>25</v>
      </c>
      <c r="CGC391" t="s">
        <v>7141</v>
      </c>
      <c r="CGH391" t="s">
        <v>7301</v>
      </c>
      <c r="CGK391" t="s">
        <v>7301</v>
      </c>
      <c r="CGL391" t="s">
        <v>7301</v>
      </c>
      <c r="CGQ391" s="29">
        <v>8.3333333333333329E-2</v>
      </c>
      <c r="CGT391" s="29">
        <v>8.3333333333333329E-2</v>
      </c>
      <c r="CGU391" s="29">
        <v>8.3333333333333329E-2</v>
      </c>
      <c r="CGX391" t="s">
        <v>6597</v>
      </c>
      <c r="CGY391">
        <v>14</v>
      </c>
      <c r="CGZ391" t="s">
        <v>6598</v>
      </c>
      <c r="CHA391">
        <v>2491470</v>
      </c>
    </row>
    <row r="392" spans="1:9 1113:1985 2085:2237" x14ac:dyDescent="0.3">
      <c r="A392" t="s">
        <v>7708</v>
      </c>
      <c r="B392" t="s">
        <v>6696</v>
      </c>
      <c r="C392">
        <v>0</v>
      </c>
      <c r="E392" t="s">
        <v>6813</v>
      </c>
      <c r="F392" s="30">
        <v>41309</v>
      </c>
      <c r="G392" t="s">
        <v>6591</v>
      </c>
      <c r="H392" t="s">
        <v>6854</v>
      </c>
      <c r="I392" t="s">
        <v>5079</v>
      </c>
      <c r="APU392" t="s">
        <v>6593</v>
      </c>
      <c r="APV392" t="s">
        <v>6719</v>
      </c>
      <c r="APW392" t="s">
        <v>69</v>
      </c>
      <c r="APX392" t="s">
        <v>69</v>
      </c>
      <c r="APY392" t="s">
        <v>69</v>
      </c>
      <c r="APZ392" t="s">
        <v>69</v>
      </c>
      <c r="AQA392" t="s">
        <v>2808</v>
      </c>
      <c r="AQB392">
        <v>-1</v>
      </c>
      <c r="AQC392" t="s">
        <v>22</v>
      </c>
      <c r="AQD392" t="s">
        <v>22</v>
      </c>
      <c r="AQE392" t="s">
        <v>22</v>
      </c>
      <c r="CGX392" t="s">
        <v>6597</v>
      </c>
      <c r="CGY392">
        <v>15</v>
      </c>
      <c r="CGZ392" t="s">
        <v>6598</v>
      </c>
      <c r="CHA392">
        <v>2491470</v>
      </c>
    </row>
    <row r="393" spans="1:9 1113:1985 2085:2237" x14ac:dyDescent="0.3">
      <c r="A393" t="s">
        <v>7709</v>
      </c>
      <c r="B393" t="s">
        <v>6696</v>
      </c>
      <c r="C393">
        <v>0</v>
      </c>
      <c r="E393" t="s">
        <v>6813</v>
      </c>
      <c r="F393" s="30">
        <v>41309</v>
      </c>
      <c r="G393" t="s">
        <v>6591</v>
      </c>
      <c r="H393" t="s">
        <v>7191</v>
      </c>
      <c r="I393" t="s">
        <v>5079</v>
      </c>
      <c r="APU393" t="s">
        <v>6593</v>
      </c>
      <c r="APV393" t="s">
        <v>6594</v>
      </c>
      <c r="APW393" t="s">
        <v>69</v>
      </c>
      <c r="APX393" t="s">
        <v>69</v>
      </c>
      <c r="APY393" t="s">
        <v>2808</v>
      </c>
      <c r="APZ393" t="s">
        <v>69</v>
      </c>
      <c r="AQA393" t="s">
        <v>69</v>
      </c>
      <c r="AQB393">
        <v>32</v>
      </c>
      <c r="AQC393" t="s">
        <v>22</v>
      </c>
      <c r="AQD393" t="s">
        <v>220</v>
      </c>
      <c r="AQE393" t="s">
        <v>22</v>
      </c>
      <c r="AVW393" t="s">
        <v>21</v>
      </c>
      <c r="AVX393" t="s">
        <v>7710</v>
      </c>
      <c r="AVY393" t="s">
        <v>27</v>
      </c>
      <c r="AVZ393" s="29">
        <v>0.48888888888888887</v>
      </c>
      <c r="AWA393" t="s">
        <v>22</v>
      </c>
      <c r="AWC393" t="s">
        <v>6595</v>
      </c>
      <c r="AWD393" t="s">
        <v>69</v>
      </c>
      <c r="AWE393" t="s">
        <v>69</v>
      </c>
      <c r="AWF393" t="s">
        <v>69</v>
      </c>
      <c r="AWG393" t="s">
        <v>69</v>
      </c>
      <c r="AWH393" t="s">
        <v>2808</v>
      </c>
      <c r="AWI393" t="s">
        <v>69</v>
      </c>
      <c r="AXD393" t="s">
        <v>269</v>
      </c>
      <c r="AXE393" t="s">
        <v>349</v>
      </c>
      <c r="AXG393" t="s">
        <v>274</v>
      </c>
      <c r="AXI393">
        <v>99</v>
      </c>
      <c r="AXJ393" t="s">
        <v>69</v>
      </c>
      <c r="AXK393" t="s">
        <v>69</v>
      </c>
      <c r="AXL393" t="s">
        <v>69</v>
      </c>
      <c r="AXM393" t="s">
        <v>69</v>
      </c>
      <c r="AXN393" t="s">
        <v>69</v>
      </c>
      <c r="AXO393" t="s">
        <v>2808</v>
      </c>
      <c r="AXP393" t="s">
        <v>7711</v>
      </c>
      <c r="AXQ393" t="s">
        <v>69</v>
      </c>
      <c r="BRN393" t="s">
        <v>2808</v>
      </c>
      <c r="BRO393" t="s">
        <v>2808</v>
      </c>
      <c r="BRP393" t="s">
        <v>2808</v>
      </c>
      <c r="BRQ393" t="s">
        <v>2808</v>
      </c>
      <c r="BRR393" t="s">
        <v>2808</v>
      </c>
      <c r="BRS393" t="s">
        <v>69</v>
      </c>
      <c r="BRT393" t="s">
        <v>69</v>
      </c>
      <c r="BRU393" t="s">
        <v>69</v>
      </c>
      <c r="BRV393" t="s">
        <v>69</v>
      </c>
      <c r="BRW393" t="s">
        <v>69</v>
      </c>
      <c r="BRX393">
        <v>95</v>
      </c>
      <c r="BRY393">
        <v>159</v>
      </c>
      <c r="BRZ393">
        <v>87</v>
      </c>
      <c r="BSA393">
        <v>20</v>
      </c>
      <c r="BSB393">
        <v>36</v>
      </c>
      <c r="BSI393" t="s">
        <v>7710</v>
      </c>
      <c r="BSJ393" t="s">
        <v>7710</v>
      </c>
      <c r="BSK393" t="s">
        <v>7710</v>
      </c>
      <c r="BSL393" t="s">
        <v>7710</v>
      </c>
      <c r="BSM393" t="s">
        <v>7710</v>
      </c>
      <c r="BSS393" s="29">
        <v>0.80208333333333337</v>
      </c>
      <c r="BST393" s="29">
        <v>0.80208333333333337</v>
      </c>
      <c r="BSU393" s="29">
        <v>0.80208333333333337</v>
      </c>
      <c r="BSV393" s="29">
        <v>0.80208333333333337</v>
      </c>
      <c r="BSW393" s="29">
        <v>0.80208333333333337</v>
      </c>
      <c r="BTD393" t="s">
        <v>2808</v>
      </c>
      <c r="BTE393" t="s">
        <v>69</v>
      </c>
      <c r="BTF393" t="s">
        <v>2808</v>
      </c>
      <c r="BTG393" t="s">
        <v>69</v>
      </c>
      <c r="BTH393" t="s">
        <v>7710</v>
      </c>
      <c r="BTJ393" t="s">
        <v>7710</v>
      </c>
      <c r="BTV393" t="s">
        <v>69</v>
      </c>
      <c r="BTW393" t="s">
        <v>2808</v>
      </c>
      <c r="BTX393" t="s">
        <v>69</v>
      </c>
      <c r="BTY393" t="s">
        <v>69</v>
      </c>
      <c r="BTZ393" t="s">
        <v>69</v>
      </c>
      <c r="BUA393" t="s">
        <v>69</v>
      </c>
      <c r="BUB393" t="s">
        <v>69</v>
      </c>
      <c r="BUC393" t="s">
        <v>69</v>
      </c>
      <c r="BUD393" t="s">
        <v>69</v>
      </c>
      <c r="BUE393" t="s">
        <v>69</v>
      </c>
      <c r="BUF393" t="s">
        <v>69</v>
      </c>
      <c r="BUG393" t="s">
        <v>69</v>
      </c>
      <c r="BUH393" t="s">
        <v>69</v>
      </c>
      <c r="BUI393" t="s">
        <v>69</v>
      </c>
      <c r="BUJ393" t="s">
        <v>69</v>
      </c>
      <c r="BUL393">
        <v>51.32</v>
      </c>
      <c r="BVA393" t="s">
        <v>7710</v>
      </c>
      <c r="BVL393" s="29">
        <v>0.97916666666666663</v>
      </c>
      <c r="BVV393" t="s">
        <v>7712</v>
      </c>
      <c r="BVW393" t="s">
        <v>7713</v>
      </c>
      <c r="BVZ393" t="s">
        <v>69</v>
      </c>
      <c r="BWA393" t="s">
        <v>2808</v>
      </c>
      <c r="BWB393" t="s">
        <v>69</v>
      </c>
      <c r="BWC393" t="s">
        <v>69</v>
      </c>
      <c r="BWD393" t="s">
        <v>69</v>
      </c>
      <c r="BWE393" t="s">
        <v>2808</v>
      </c>
      <c r="BWF393" t="s">
        <v>2808</v>
      </c>
      <c r="BWG393" t="s">
        <v>69</v>
      </c>
      <c r="BWH393" t="s">
        <v>69</v>
      </c>
      <c r="BWJ393">
        <v>5</v>
      </c>
      <c r="BWN393">
        <v>40</v>
      </c>
      <c r="BWO393">
        <v>50</v>
      </c>
      <c r="BWS393" t="s">
        <v>7710</v>
      </c>
      <c r="BWW393" t="s">
        <v>7710</v>
      </c>
      <c r="BWX393" t="s">
        <v>7710</v>
      </c>
      <c r="BXB393" s="29">
        <v>0.83333333333333337</v>
      </c>
      <c r="BXF393" s="29">
        <v>0.83333333333333337</v>
      </c>
      <c r="BXG393" s="29">
        <v>0.83333333333333337</v>
      </c>
      <c r="CGX393" t="s">
        <v>6597</v>
      </c>
      <c r="CGY393">
        <v>16</v>
      </c>
      <c r="CGZ393" t="s">
        <v>6598</v>
      </c>
      <c r="CHA393">
        <v>2491470</v>
      </c>
    </row>
    <row r="394" spans="1:9 1113:1985 2085:2237" x14ac:dyDescent="0.3">
      <c r="A394" t="s">
        <v>7714</v>
      </c>
      <c r="B394" t="s">
        <v>6696</v>
      </c>
      <c r="C394">
        <v>0</v>
      </c>
      <c r="E394" t="s">
        <v>6813</v>
      </c>
      <c r="F394" s="30">
        <v>41309</v>
      </c>
      <c r="G394" t="s">
        <v>6591</v>
      </c>
      <c r="H394" t="s">
        <v>7191</v>
      </c>
      <c r="I394" t="s">
        <v>5079</v>
      </c>
      <c r="APU394" t="s">
        <v>6593</v>
      </c>
      <c r="APV394" t="s">
        <v>6594</v>
      </c>
      <c r="APW394" t="s">
        <v>69</v>
      </c>
      <c r="APX394" t="s">
        <v>69</v>
      </c>
      <c r="APY394" t="s">
        <v>2808</v>
      </c>
      <c r="APZ394" t="s">
        <v>69</v>
      </c>
      <c r="AQA394" t="s">
        <v>69</v>
      </c>
      <c r="AQB394">
        <v>22</v>
      </c>
      <c r="AQC394" t="s">
        <v>237</v>
      </c>
      <c r="AQD394" t="s">
        <v>220</v>
      </c>
      <c r="AQE394" t="s">
        <v>247</v>
      </c>
      <c r="AVW394" t="s">
        <v>21</v>
      </c>
      <c r="AVX394" t="s">
        <v>7715</v>
      </c>
      <c r="AVY394" t="s">
        <v>27</v>
      </c>
      <c r="AVZ394" s="29">
        <v>0</v>
      </c>
      <c r="AWA394" t="s">
        <v>254</v>
      </c>
      <c r="AWB394">
        <v>40</v>
      </c>
      <c r="AWC394" t="s">
        <v>6618</v>
      </c>
      <c r="AWD394" t="s">
        <v>69</v>
      </c>
      <c r="AWE394" t="s">
        <v>69</v>
      </c>
      <c r="AWF394" t="s">
        <v>69</v>
      </c>
      <c r="AWG394" t="s">
        <v>69</v>
      </c>
      <c r="AWH394" t="s">
        <v>69</v>
      </c>
      <c r="AWI394" t="s">
        <v>2808</v>
      </c>
      <c r="AXD394" t="s">
        <v>269</v>
      </c>
      <c r="AXE394" t="s">
        <v>512</v>
      </c>
      <c r="AXG394" t="s">
        <v>22</v>
      </c>
      <c r="BRN394" t="s">
        <v>2808</v>
      </c>
      <c r="BRO394" t="s">
        <v>2808</v>
      </c>
      <c r="BRP394" t="s">
        <v>2808</v>
      </c>
      <c r="BRQ394" t="s">
        <v>2808</v>
      </c>
      <c r="BRR394" t="s">
        <v>69</v>
      </c>
      <c r="BRS394" t="s">
        <v>69</v>
      </c>
      <c r="BRT394" t="s">
        <v>69</v>
      </c>
      <c r="BRU394" t="s">
        <v>69</v>
      </c>
      <c r="BRV394" t="s">
        <v>69</v>
      </c>
      <c r="BRW394" t="s">
        <v>69</v>
      </c>
      <c r="BRX394">
        <v>87</v>
      </c>
      <c r="BRY394">
        <v>120</v>
      </c>
      <c r="BRZ394">
        <v>80</v>
      </c>
      <c r="BSA394">
        <v>24</v>
      </c>
      <c r="BSI394" t="s">
        <v>7715</v>
      </c>
      <c r="BSJ394" t="s">
        <v>7715</v>
      </c>
      <c r="BSK394" t="s">
        <v>7715</v>
      </c>
      <c r="BSL394" t="s">
        <v>7715</v>
      </c>
      <c r="BTD394" t="s">
        <v>69</v>
      </c>
      <c r="BTE394" t="s">
        <v>2808</v>
      </c>
      <c r="BTF394" t="s">
        <v>69</v>
      </c>
      <c r="BTG394" t="s">
        <v>69</v>
      </c>
      <c r="BTI394" t="s">
        <v>7715</v>
      </c>
      <c r="BTV394" t="s">
        <v>2808</v>
      </c>
      <c r="BTW394" t="s">
        <v>2808</v>
      </c>
      <c r="BTX394" t="s">
        <v>69</v>
      </c>
      <c r="BTY394" t="s">
        <v>69</v>
      </c>
      <c r="BTZ394" t="s">
        <v>69</v>
      </c>
      <c r="BUA394" t="s">
        <v>69</v>
      </c>
      <c r="BUB394" t="s">
        <v>69</v>
      </c>
      <c r="BUC394" t="s">
        <v>69</v>
      </c>
      <c r="BUD394" t="s">
        <v>69</v>
      </c>
      <c r="BUE394" t="s">
        <v>69</v>
      </c>
      <c r="BUF394" t="s">
        <v>69</v>
      </c>
      <c r="BUG394" t="s">
        <v>69</v>
      </c>
      <c r="BUH394" t="s">
        <v>69</v>
      </c>
      <c r="BUI394" t="s">
        <v>69</v>
      </c>
      <c r="BUJ394" t="s">
        <v>69</v>
      </c>
      <c r="BUK394">
        <v>3.2</v>
      </c>
      <c r="BUL394">
        <v>204</v>
      </c>
      <c r="BVA394" t="s">
        <v>7715</v>
      </c>
      <c r="BVV394" t="s">
        <v>7098</v>
      </c>
      <c r="BVW394" t="s">
        <v>7104</v>
      </c>
      <c r="BVX394" t="s">
        <v>7340</v>
      </c>
      <c r="BVY394" t="s">
        <v>6796</v>
      </c>
      <c r="BVZ394" t="s">
        <v>69</v>
      </c>
      <c r="BWA394" t="s">
        <v>69</v>
      </c>
      <c r="BWB394" t="s">
        <v>69</v>
      </c>
      <c r="BWC394" t="s">
        <v>69</v>
      </c>
      <c r="BWD394" t="s">
        <v>69</v>
      </c>
      <c r="BWE394" t="s">
        <v>2808</v>
      </c>
      <c r="BWF394" t="s">
        <v>2808</v>
      </c>
      <c r="BWG394" t="s">
        <v>2808</v>
      </c>
      <c r="BWH394" t="s">
        <v>2808</v>
      </c>
      <c r="BWN394">
        <v>40</v>
      </c>
      <c r="BWO394">
        <v>50</v>
      </c>
      <c r="BWP394">
        <v>100</v>
      </c>
      <c r="BWQ394">
        <v>20</v>
      </c>
      <c r="BWW394" t="s">
        <v>7716</v>
      </c>
      <c r="BWX394" t="s">
        <v>7716</v>
      </c>
      <c r="BWY394" t="s">
        <v>7716</v>
      </c>
      <c r="BWZ394" t="s">
        <v>7716</v>
      </c>
      <c r="CGX394" t="s">
        <v>6597</v>
      </c>
      <c r="CGY394">
        <v>17</v>
      </c>
      <c r="CGZ394" t="s">
        <v>6598</v>
      </c>
      <c r="CHA394">
        <v>2491470</v>
      </c>
    </row>
    <row r="395" spans="1:9 1113:1985 2085:2237" x14ac:dyDescent="0.3">
      <c r="A395" t="s">
        <v>7717</v>
      </c>
      <c r="B395" t="s">
        <v>6696</v>
      </c>
      <c r="C395">
        <v>0</v>
      </c>
      <c r="E395" t="s">
        <v>6813</v>
      </c>
      <c r="F395" s="30">
        <v>41309</v>
      </c>
      <c r="G395" t="s">
        <v>6591</v>
      </c>
      <c r="H395" t="s">
        <v>7191</v>
      </c>
      <c r="I395" t="s">
        <v>5079</v>
      </c>
      <c r="APU395" t="s">
        <v>6593</v>
      </c>
      <c r="APV395" t="s">
        <v>6594</v>
      </c>
      <c r="APW395" t="s">
        <v>69</v>
      </c>
      <c r="APX395" t="s">
        <v>69</v>
      </c>
      <c r="APY395" t="s">
        <v>2808</v>
      </c>
      <c r="APZ395" t="s">
        <v>69</v>
      </c>
      <c r="AQA395" t="s">
        <v>69</v>
      </c>
      <c r="AQB395">
        <v>18</v>
      </c>
      <c r="AQC395" t="s">
        <v>236</v>
      </c>
      <c r="AQD395" t="s">
        <v>241</v>
      </c>
      <c r="AQE395" t="s">
        <v>247</v>
      </c>
      <c r="AVW395" t="s">
        <v>22</v>
      </c>
      <c r="AVY395" t="s">
        <v>22</v>
      </c>
      <c r="AWA395" t="s">
        <v>254</v>
      </c>
      <c r="AWB395">
        <v>33</v>
      </c>
      <c r="AWC395" t="s">
        <v>6618</v>
      </c>
      <c r="AWD395" t="s">
        <v>69</v>
      </c>
      <c r="AWE395" t="s">
        <v>69</v>
      </c>
      <c r="AWF395" t="s">
        <v>69</v>
      </c>
      <c r="AWG395" t="s">
        <v>69</v>
      </c>
      <c r="AWH395" t="s">
        <v>69</v>
      </c>
      <c r="AWI395" t="s">
        <v>2808</v>
      </c>
      <c r="AXD395" t="s">
        <v>269</v>
      </c>
      <c r="AXE395" t="s">
        <v>349</v>
      </c>
      <c r="AXG395" t="s">
        <v>273</v>
      </c>
      <c r="AXR395" t="s">
        <v>12</v>
      </c>
      <c r="AXS395" t="s">
        <v>7718</v>
      </c>
      <c r="AXT395" t="s">
        <v>27</v>
      </c>
      <c r="AXU395" s="29">
        <v>0.52083333333333337</v>
      </c>
      <c r="BRN395" t="s">
        <v>2808</v>
      </c>
      <c r="BRO395" t="s">
        <v>69</v>
      </c>
      <c r="BRP395" t="s">
        <v>2808</v>
      </c>
      <c r="BRQ395" t="s">
        <v>2808</v>
      </c>
      <c r="BRR395" t="s">
        <v>2808</v>
      </c>
      <c r="BRS395" t="s">
        <v>69</v>
      </c>
      <c r="BRT395" t="s">
        <v>69</v>
      </c>
      <c r="BRU395" t="s">
        <v>69</v>
      </c>
      <c r="BRV395" t="s">
        <v>69</v>
      </c>
      <c r="BRW395" t="s">
        <v>69</v>
      </c>
      <c r="BRX395">
        <v>91</v>
      </c>
      <c r="BRY395">
        <v>130</v>
      </c>
      <c r="BRZ395">
        <v>90</v>
      </c>
      <c r="BSA395">
        <v>16</v>
      </c>
      <c r="BSB395">
        <v>36</v>
      </c>
      <c r="BSI395" t="s">
        <v>6987</v>
      </c>
      <c r="BSJ395" t="s">
        <v>6987</v>
      </c>
      <c r="BSK395" t="s">
        <v>6987</v>
      </c>
      <c r="BSL395" t="s">
        <v>6987</v>
      </c>
      <c r="BSM395" t="s">
        <v>6987</v>
      </c>
      <c r="BSS395" s="29">
        <v>0.5</v>
      </c>
      <c r="BST395" s="29">
        <v>0.5</v>
      </c>
      <c r="BSU395" s="29">
        <v>0.5</v>
      </c>
      <c r="BSV395" s="29">
        <v>0.5</v>
      </c>
      <c r="BSW395" s="29">
        <v>0.5</v>
      </c>
      <c r="BTD395" t="s">
        <v>69</v>
      </c>
      <c r="BTE395" t="s">
        <v>69</v>
      </c>
      <c r="BTF395" t="s">
        <v>69</v>
      </c>
      <c r="BTG395" t="s">
        <v>69</v>
      </c>
      <c r="BTV395" t="s">
        <v>69</v>
      </c>
      <c r="BTW395" t="s">
        <v>2808</v>
      </c>
      <c r="BTX395" t="s">
        <v>69</v>
      </c>
      <c r="BTY395" t="s">
        <v>69</v>
      </c>
      <c r="BTZ395" t="s">
        <v>69</v>
      </c>
      <c r="BUA395" t="s">
        <v>69</v>
      </c>
      <c r="BUB395" t="s">
        <v>69</v>
      </c>
      <c r="BUC395" t="s">
        <v>69</v>
      </c>
      <c r="BUD395" t="s">
        <v>69</v>
      </c>
      <c r="BUE395" t="s">
        <v>69</v>
      </c>
      <c r="BUF395" t="s">
        <v>69</v>
      </c>
      <c r="BUG395" t="s">
        <v>69</v>
      </c>
      <c r="BUH395" t="s">
        <v>69</v>
      </c>
      <c r="BUI395" t="s">
        <v>69</v>
      </c>
      <c r="BUJ395" t="s">
        <v>69</v>
      </c>
      <c r="BUL395">
        <v>175400</v>
      </c>
      <c r="BVA395" t="s">
        <v>6987</v>
      </c>
      <c r="BVL395" s="29">
        <v>0.5</v>
      </c>
      <c r="BVV395" t="s">
        <v>6806</v>
      </c>
      <c r="BVW395" t="s">
        <v>7719</v>
      </c>
      <c r="BVX395" t="s">
        <v>6706</v>
      </c>
      <c r="BVZ395" t="s">
        <v>69</v>
      </c>
      <c r="BWA395" t="s">
        <v>69</v>
      </c>
      <c r="BWB395" t="s">
        <v>2808</v>
      </c>
      <c r="BWC395" t="s">
        <v>69</v>
      </c>
      <c r="BWD395" t="s">
        <v>69</v>
      </c>
      <c r="BWE395" t="s">
        <v>2808</v>
      </c>
      <c r="BWF395" t="s">
        <v>2808</v>
      </c>
      <c r="BWG395" t="s">
        <v>2808</v>
      </c>
      <c r="BWH395" t="s">
        <v>69</v>
      </c>
      <c r="BWK395">
        <v>30</v>
      </c>
      <c r="BWN395">
        <v>30</v>
      </c>
      <c r="BWO395">
        <v>40</v>
      </c>
      <c r="BWP395" t="s">
        <v>7294</v>
      </c>
      <c r="BWT395" t="s">
        <v>7718</v>
      </c>
      <c r="BWW395" t="s">
        <v>7720</v>
      </c>
      <c r="BWX395" t="s">
        <v>7720</v>
      </c>
      <c r="BWY395" t="s">
        <v>7720</v>
      </c>
      <c r="BXC395" s="29">
        <v>0.5</v>
      </c>
      <c r="BXF395" s="29">
        <v>0.5</v>
      </c>
      <c r="BXG395" s="29">
        <v>0.5</v>
      </c>
      <c r="BXH395" s="29">
        <v>0.5</v>
      </c>
      <c r="CGX395" t="s">
        <v>6597</v>
      </c>
      <c r="CGY395">
        <v>18</v>
      </c>
      <c r="CGZ395" t="s">
        <v>6598</v>
      </c>
      <c r="CHA395">
        <v>2491470</v>
      </c>
    </row>
    <row r="396" spans="1:9 1113:1985 2085:2237" x14ac:dyDescent="0.3">
      <c r="A396" t="s">
        <v>7721</v>
      </c>
      <c r="B396" t="s">
        <v>6696</v>
      </c>
      <c r="C396">
        <v>0</v>
      </c>
      <c r="E396" t="s">
        <v>6813</v>
      </c>
      <c r="F396" s="30">
        <v>41309</v>
      </c>
      <c r="G396" t="s">
        <v>6591</v>
      </c>
      <c r="H396" t="s">
        <v>7191</v>
      </c>
      <c r="I396" t="s">
        <v>5079</v>
      </c>
      <c r="APU396" t="s">
        <v>6593</v>
      </c>
      <c r="APV396" t="s">
        <v>6719</v>
      </c>
      <c r="APW396" t="s">
        <v>69</v>
      </c>
      <c r="APX396" t="s">
        <v>69</v>
      </c>
      <c r="APY396" t="s">
        <v>69</v>
      </c>
      <c r="APZ396" t="s">
        <v>69</v>
      </c>
      <c r="AQA396" t="s">
        <v>2808</v>
      </c>
      <c r="AQB396">
        <v>0</v>
      </c>
      <c r="AQC396" t="s">
        <v>22</v>
      </c>
      <c r="AQD396" t="s">
        <v>22</v>
      </c>
      <c r="AQE396" t="s">
        <v>22</v>
      </c>
      <c r="CGX396" t="s">
        <v>6597</v>
      </c>
      <c r="CGY396">
        <v>19</v>
      </c>
      <c r="CGZ396" t="s">
        <v>6598</v>
      </c>
      <c r="CHA396">
        <v>2491470</v>
      </c>
    </row>
    <row r="397" spans="1:9 1113:1985 2085:2237" x14ac:dyDescent="0.3">
      <c r="A397" t="s">
        <v>7722</v>
      </c>
      <c r="B397" t="s">
        <v>6696</v>
      </c>
      <c r="C397">
        <v>0</v>
      </c>
      <c r="E397" t="s">
        <v>6813</v>
      </c>
      <c r="F397" s="30">
        <v>41309</v>
      </c>
      <c r="G397" t="s">
        <v>6591</v>
      </c>
      <c r="H397" t="s">
        <v>7191</v>
      </c>
      <c r="I397" t="s">
        <v>5079</v>
      </c>
      <c r="APU397" t="s">
        <v>6593</v>
      </c>
      <c r="APV397" t="s">
        <v>6594</v>
      </c>
      <c r="APW397" t="s">
        <v>69</v>
      </c>
      <c r="APX397" t="s">
        <v>69</v>
      </c>
      <c r="APY397" t="s">
        <v>2808</v>
      </c>
      <c r="APZ397" t="s">
        <v>69</v>
      </c>
      <c r="AQA397" t="s">
        <v>69</v>
      </c>
      <c r="AQB397">
        <v>42</v>
      </c>
      <c r="AQC397" t="s">
        <v>236</v>
      </c>
      <c r="AQD397" t="s">
        <v>240</v>
      </c>
      <c r="AQE397" t="s">
        <v>247</v>
      </c>
      <c r="AVW397" t="s">
        <v>21</v>
      </c>
      <c r="AVX397" t="s">
        <v>7723</v>
      </c>
      <c r="AVY397" t="s">
        <v>27</v>
      </c>
      <c r="AVZ397" s="29">
        <v>4.1666666666666664E-2</v>
      </c>
      <c r="AWA397" t="s">
        <v>254</v>
      </c>
      <c r="AWB397">
        <v>35</v>
      </c>
      <c r="AWC397" t="s">
        <v>6618</v>
      </c>
      <c r="AWD397" t="s">
        <v>69</v>
      </c>
      <c r="AWE397" t="s">
        <v>69</v>
      </c>
      <c r="AWF397" t="s">
        <v>69</v>
      </c>
      <c r="AWG397" t="s">
        <v>69</v>
      </c>
      <c r="AWH397" t="s">
        <v>69</v>
      </c>
      <c r="AWI397" t="s">
        <v>2808</v>
      </c>
      <c r="AXD397" t="s">
        <v>269</v>
      </c>
      <c r="AXE397" t="s">
        <v>349</v>
      </c>
      <c r="AXG397" t="s">
        <v>274</v>
      </c>
      <c r="AXI397">
        <v>1</v>
      </c>
      <c r="AXJ397" t="s">
        <v>2808</v>
      </c>
      <c r="AXK397" t="s">
        <v>69</v>
      </c>
      <c r="AXL397" t="s">
        <v>69</v>
      </c>
      <c r="AXM397" t="s">
        <v>69</v>
      </c>
      <c r="AXN397" t="s">
        <v>69</v>
      </c>
      <c r="AXO397" t="s">
        <v>69</v>
      </c>
      <c r="AXQ397" t="s">
        <v>69</v>
      </c>
      <c r="BRN397" t="s">
        <v>2808</v>
      </c>
      <c r="BRO397" t="s">
        <v>2808</v>
      </c>
      <c r="BRP397" t="s">
        <v>2808</v>
      </c>
      <c r="BRQ397" t="s">
        <v>2808</v>
      </c>
      <c r="BRR397" t="s">
        <v>2808</v>
      </c>
      <c r="BRS397" t="s">
        <v>69</v>
      </c>
      <c r="BRT397" t="s">
        <v>69</v>
      </c>
      <c r="BRU397" t="s">
        <v>69</v>
      </c>
      <c r="BRV397" t="s">
        <v>69</v>
      </c>
      <c r="BRW397" t="s">
        <v>69</v>
      </c>
      <c r="BRX397">
        <v>86</v>
      </c>
      <c r="BRY397">
        <v>140</v>
      </c>
      <c r="BRZ397">
        <v>100</v>
      </c>
      <c r="BSA397">
        <v>28</v>
      </c>
      <c r="BSB397">
        <v>36</v>
      </c>
      <c r="BSI397" t="s">
        <v>7724</v>
      </c>
      <c r="BSJ397" t="s">
        <v>7724</v>
      </c>
      <c r="BSK397" t="s">
        <v>7724</v>
      </c>
      <c r="BSL397" t="s">
        <v>7724</v>
      </c>
      <c r="BSM397" t="s">
        <v>7724</v>
      </c>
      <c r="BTD397" t="s">
        <v>2808</v>
      </c>
      <c r="BTE397" t="s">
        <v>69</v>
      </c>
      <c r="BTF397" t="s">
        <v>69</v>
      </c>
      <c r="BTG397" t="s">
        <v>69</v>
      </c>
      <c r="BTH397" t="s">
        <v>7725</v>
      </c>
      <c r="BTV397" t="s">
        <v>69</v>
      </c>
      <c r="BTW397" t="s">
        <v>69</v>
      </c>
      <c r="BTX397" t="s">
        <v>69</v>
      </c>
      <c r="BTY397" t="s">
        <v>69</v>
      </c>
      <c r="BTZ397" t="s">
        <v>69</v>
      </c>
      <c r="BUA397" t="s">
        <v>69</v>
      </c>
      <c r="BUB397" t="s">
        <v>69</v>
      </c>
      <c r="BUC397" t="s">
        <v>69</v>
      </c>
      <c r="BUD397" t="s">
        <v>69</v>
      </c>
      <c r="BUE397" t="s">
        <v>69</v>
      </c>
      <c r="BUF397" t="s">
        <v>69</v>
      </c>
      <c r="BUG397" t="s">
        <v>69</v>
      </c>
      <c r="BUH397" t="s">
        <v>69</v>
      </c>
      <c r="BUI397" t="s">
        <v>69</v>
      </c>
      <c r="BUJ397" t="s">
        <v>69</v>
      </c>
      <c r="BUL397">
        <v>254000</v>
      </c>
      <c r="BVA397" t="s">
        <v>7596</v>
      </c>
      <c r="BVV397" t="s">
        <v>6706</v>
      </c>
      <c r="BVW397" t="s">
        <v>7293</v>
      </c>
      <c r="BVX397" t="s">
        <v>6806</v>
      </c>
      <c r="BVY397" t="s">
        <v>7726</v>
      </c>
      <c r="BVZ397" t="s">
        <v>69</v>
      </c>
      <c r="BWA397" t="s">
        <v>69</v>
      </c>
      <c r="BWB397" t="s">
        <v>69</v>
      </c>
      <c r="BWC397" t="s">
        <v>69</v>
      </c>
      <c r="BWD397" t="s">
        <v>2808</v>
      </c>
      <c r="BWE397" t="s">
        <v>2808</v>
      </c>
      <c r="BWF397" t="s">
        <v>2808</v>
      </c>
      <c r="BWG397" t="s">
        <v>2808</v>
      </c>
      <c r="BWH397" t="s">
        <v>2808</v>
      </c>
      <c r="BWM397">
        <v>16</v>
      </c>
      <c r="BWN397" t="s">
        <v>7294</v>
      </c>
      <c r="BWO397">
        <v>75</v>
      </c>
      <c r="BWP397" t="s">
        <v>7393</v>
      </c>
      <c r="BWQ397" t="s">
        <v>7727</v>
      </c>
      <c r="BWV397" t="s">
        <v>7724</v>
      </c>
      <c r="BWW397" t="s">
        <v>7724</v>
      </c>
      <c r="BWX397" t="s">
        <v>7724</v>
      </c>
      <c r="BWY397" t="s">
        <v>7728</v>
      </c>
      <c r="BWZ397" t="s">
        <v>7728</v>
      </c>
      <c r="CGX397" t="s">
        <v>6597</v>
      </c>
      <c r="CGY397">
        <v>20</v>
      </c>
      <c r="CGZ397" t="s">
        <v>6598</v>
      </c>
      <c r="CHA397">
        <v>2491470</v>
      </c>
    </row>
    <row r="398" spans="1:9 1113:1985 2085:2237" x14ac:dyDescent="0.3">
      <c r="A398" t="s">
        <v>7729</v>
      </c>
      <c r="B398" t="s">
        <v>6696</v>
      </c>
      <c r="C398">
        <v>0</v>
      </c>
      <c r="E398" t="s">
        <v>6813</v>
      </c>
      <c r="F398" s="30">
        <v>41309</v>
      </c>
      <c r="G398" t="s">
        <v>6591</v>
      </c>
      <c r="H398" t="s">
        <v>7191</v>
      </c>
      <c r="I398" t="s">
        <v>5079</v>
      </c>
      <c r="APU398" t="s">
        <v>6593</v>
      </c>
      <c r="APV398" t="s">
        <v>6594</v>
      </c>
      <c r="APW398" t="s">
        <v>69</v>
      </c>
      <c r="APX398" t="s">
        <v>69</v>
      </c>
      <c r="APY398" t="s">
        <v>2808</v>
      </c>
      <c r="APZ398" t="s">
        <v>69</v>
      </c>
      <c r="AQA398" t="s">
        <v>69</v>
      </c>
      <c r="AQB398">
        <v>13</v>
      </c>
      <c r="AQC398" t="s">
        <v>236</v>
      </c>
      <c r="AQD398" t="s">
        <v>220</v>
      </c>
      <c r="AQE398" t="s">
        <v>248</v>
      </c>
      <c r="AVW398" t="s">
        <v>21</v>
      </c>
      <c r="AVX398" t="s">
        <v>7730</v>
      </c>
      <c r="AVY398" t="s">
        <v>27</v>
      </c>
      <c r="AVZ398" s="29">
        <v>0.75</v>
      </c>
      <c r="AWA398" t="s">
        <v>22</v>
      </c>
      <c r="AWC398" t="s">
        <v>6618</v>
      </c>
      <c r="AWD398" t="s">
        <v>69</v>
      </c>
      <c r="AWE398" t="s">
        <v>69</v>
      </c>
      <c r="AWF398" t="s">
        <v>69</v>
      </c>
      <c r="AWG398" t="s">
        <v>69</v>
      </c>
      <c r="AWH398" t="s">
        <v>69</v>
      </c>
      <c r="AWI398" t="s">
        <v>2808</v>
      </c>
      <c r="AXD398" t="s">
        <v>269</v>
      </c>
      <c r="AXE398" t="s">
        <v>512</v>
      </c>
      <c r="AXG398" t="s">
        <v>273</v>
      </c>
      <c r="AXR398" t="s">
        <v>12</v>
      </c>
      <c r="AXS398" t="s">
        <v>7731</v>
      </c>
      <c r="AXT398" t="s">
        <v>22</v>
      </c>
      <c r="BRN398" t="s">
        <v>2808</v>
      </c>
      <c r="BRO398" t="s">
        <v>2808</v>
      </c>
      <c r="BRP398" t="s">
        <v>2808</v>
      </c>
      <c r="BRQ398" t="s">
        <v>2808</v>
      </c>
      <c r="BRR398" t="s">
        <v>2808</v>
      </c>
      <c r="BRS398" t="s">
        <v>69</v>
      </c>
      <c r="BRT398" t="s">
        <v>69</v>
      </c>
      <c r="BRU398" t="s">
        <v>69</v>
      </c>
      <c r="BRV398" t="s">
        <v>69</v>
      </c>
      <c r="BRW398" t="s">
        <v>69</v>
      </c>
      <c r="BRX398">
        <v>86</v>
      </c>
      <c r="BRY398">
        <v>131</v>
      </c>
      <c r="BRZ398">
        <v>75</v>
      </c>
      <c r="BSA398">
        <v>22</v>
      </c>
      <c r="BSB398">
        <v>36.5</v>
      </c>
      <c r="BSI398" t="s">
        <v>7641</v>
      </c>
      <c r="BSJ398" t="s">
        <v>7641</v>
      </c>
      <c r="BSK398" t="s">
        <v>7641</v>
      </c>
      <c r="BSL398" t="s">
        <v>7641</v>
      </c>
      <c r="BSM398" t="s">
        <v>7641</v>
      </c>
      <c r="BTD398" t="s">
        <v>2808</v>
      </c>
      <c r="BTE398" t="s">
        <v>69</v>
      </c>
      <c r="BTF398" t="s">
        <v>69</v>
      </c>
      <c r="BTG398" t="s">
        <v>69</v>
      </c>
      <c r="BTH398" t="s">
        <v>6648</v>
      </c>
      <c r="BTV398" t="s">
        <v>69</v>
      </c>
      <c r="BTW398" t="s">
        <v>69</v>
      </c>
      <c r="BTX398" t="s">
        <v>69</v>
      </c>
      <c r="BTY398" t="s">
        <v>69</v>
      </c>
      <c r="BTZ398" t="s">
        <v>69</v>
      </c>
      <c r="BUA398" t="s">
        <v>69</v>
      </c>
      <c r="BUB398" t="s">
        <v>69</v>
      </c>
      <c r="BUC398" t="s">
        <v>69</v>
      </c>
      <c r="BUD398" t="s">
        <v>69</v>
      </c>
      <c r="BUE398" t="s">
        <v>69</v>
      </c>
      <c r="BUF398" t="s">
        <v>69</v>
      </c>
      <c r="BUG398" t="s">
        <v>69</v>
      </c>
      <c r="BUH398" t="s">
        <v>69</v>
      </c>
      <c r="BUI398" t="s">
        <v>69</v>
      </c>
      <c r="BUJ398" t="s">
        <v>69</v>
      </c>
      <c r="BUL398">
        <v>130</v>
      </c>
      <c r="BVA398" t="s">
        <v>6648</v>
      </c>
      <c r="BVL398" s="29">
        <v>0.59166666666666667</v>
      </c>
      <c r="BVV398" t="s">
        <v>7732</v>
      </c>
      <c r="BVW398" t="s">
        <v>6706</v>
      </c>
      <c r="BVX398" t="s">
        <v>6715</v>
      </c>
      <c r="BVY398" t="s">
        <v>7733</v>
      </c>
      <c r="BVZ398" t="s">
        <v>69</v>
      </c>
      <c r="BWA398" t="s">
        <v>2808</v>
      </c>
      <c r="BWB398" t="s">
        <v>2808</v>
      </c>
      <c r="BWC398" t="s">
        <v>69</v>
      </c>
      <c r="BWD398" t="s">
        <v>69</v>
      </c>
      <c r="BWE398" t="s">
        <v>2808</v>
      </c>
      <c r="BWF398" t="s">
        <v>2808</v>
      </c>
      <c r="BWG398" t="s">
        <v>2808</v>
      </c>
      <c r="BWH398" t="s">
        <v>2808</v>
      </c>
      <c r="BWJ398">
        <v>10</v>
      </c>
      <c r="BWK398">
        <v>60</v>
      </c>
      <c r="BWN398">
        <v>50</v>
      </c>
      <c r="BWO398">
        <v>1</v>
      </c>
      <c r="BWP398">
        <v>50</v>
      </c>
      <c r="BWQ398">
        <v>40</v>
      </c>
      <c r="BWS398" t="s">
        <v>7731</v>
      </c>
      <c r="BWT398" t="s">
        <v>7731</v>
      </c>
      <c r="BWW398" t="s">
        <v>7731</v>
      </c>
      <c r="BWX398" t="s">
        <v>7731</v>
      </c>
      <c r="BWY398" t="s">
        <v>7731</v>
      </c>
      <c r="BWZ398" t="s">
        <v>7731</v>
      </c>
      <c r="BXB398" s="29">
        <v>0.5</v>
      </c>
      <c r="BXC398" s="29">
        <v>0.33333333333333331</v>
      </c>
      <c r="BXF398" s="29">
        <v>0.5</v>
      </c>
      <c r="BXG398" s="29">
        <v>0.5</v>
      </c>
      <c r="BXH398" s="29">
        <v>0.5</v>
      </c>
      <c r="BXI398" s="29">
        <v>0.5</v>
      </c>
      <c r="CGX398" t="s">
        <v>6597</v>
      </c>
      <c r="CGY398">
        <v>21</v>
      </c>
      <c r="CGZ398" t="s">
        <v>6598</v>
      </c>
      <c r="CHA398">
        <v>2491470</v>
      </c>
    </row>
    <row r="399" spans="1:9 1113:1985 2085:2237" x14ac:dyDescent="0.3">
      <c r="A399" t="s">
        <v>7734</v>
      </c>
      <c r="B399" t="s">
        <v>6696</v>
      </c>
      <c r="C399">
        <v>0</v>
      </c>
      <c r="E399" t="s">
        <v>6813</v>
      </c>
      <c r="F399" s="30">
        <v>41309</v>
      </c>
      <c r="G399" t="s">
        <v>6591</v>
      </c>
      <c r="H399" t="s">
        <v>7191</v>
      </c>
      <c r="I399" t="s">
        <v>5079</v>
      </c>
      <c r="APU399" t="s">
        <v>6593</v>
      </c>
      <c r="APV399" t="s">
        <v>6594</v>
      </c>
      <c r="APW399" t="s">
        <v>69</v>
      </c>
      <c r="APX399" t="s">
        <v>69</v>
      </c>
      <c r="APY399" t="s">
        <v>2808</v>
      </c>
      <c r="APZ399" t="s">
        <v>69</v>
      </c>
      <c r="AQA399" t="s">
        <v>69</v>
      </c>
      <c r="AQB399">
        <v>19</v>
      </c>
      <c r="AQC399" t="s">
        <v>22</v>
      </c>
      <c r="AQD399" t="s">
        <v>22</v>
      </c>
      <c r="AQE399" t="s">
        <v>22</v>
      </c>
      <c r="AVW399" t="s">
        <v>21</v>
      </c>
      <c r="AVX399" s="30">
        <v>41032</v>
      </c>
      <c r="AVY399" t="s">
        <v>27</v>
      </c>
      <c r="AVZ399" s="29">
        <v>0.41666666666666669</v>
      </c>
      <c r="AWA399" t="s">
        <v>22</v>
      </c>
      <c r="AWC399" t="s">
        <v>6618</v>
      </c>
      <c r="AWD399" t="s">
        <v>69</v>
      </c>
      <c r="AWE399" t="s">
        <v>69</v>
      </c>
      <c r="AWF399" t="s">
        <v>69</v>
      </c>
      <c r="AWG399" t="s">
        <v>69</v>
      </c>
      <c r="AWH399" t="s">
        <v>69</v>
      </c>
      <c r="AWI399" t="s">
        <v>2808</v>
      </c>
      <c r="AXD399" t="s">
        <v>269</v>
      </c>
      <c r="AXE399" t="s">
        <v>22</v>
      </c>
      <c r="AXG399" t="s">
        <v>275</v>
      </c>
      <c r="AXR399" t="s">
        <v>12</v>
      </c>
      <c r="AXS399" s="30">
        <v>41063</v>
      </c>
      <c r="AXT399" t="s">
        <v>22</v>
      </c>
      <c r="BRN399" t="s">
        <v>2808</v>
      </c>
      <c r="BRO399" t="s">
        <v>2808</v>
      </c>
      <c r="BRP399" t="s">
        <v>2808</v>
      </c>
      <c r="BRQ399" t="s">
        <v>2808</v>
      </c>
      <c r="BRR399" t="s">
        <v>69</v>
      </c>
      <c r="BRS399" t="s">
        <v>69</v>
      </c>
      <c r="BRT399" t="s">
        <v>69</v>
      </c>
      <c r="BRU399" t="s">
        <v>69</v>
      </c>
      <c r="BRV399" t="s">
        <v>69</v>
      </c>
      <c r="BRW399" t="s">
        <v>69</v>
      </c>
      <c r="BRX399">
        <v>61</v>
      </c>
      <c r="BRY399">
        <v>130</v>
      </c>
      <c r="BRZ399">
        <v>85</v>
      </c>
      <c r="BSA399">
        <v>16</v>
      </c>
      <c r="BSB399">
        <v>36</v>
      </c>
      <c r="BSI399" s="30">
        <v>40697</v>
      </c>
      <c r="BSJ399" s="30">
        <v>40697</v>
      </c>
      <c r="BSK399" s="30">
        <v>40697</v>
      </c>
      <c r="BSL399" s="30">
        <v>40697</v>
      </c>
      <c r="BSM399" s="30">
        <v>40697</v>
      </c>
      <c r="BTD399" t="s">
        <v>69</v>
      </c>
      <c r="BTE399" t="s">
        <v>69</v>
      </c>
      <c r="BTF399" t="s">
        <v>69</v>
      </c>
      <c r="BTG399" t="s">
        <v>69</v>
      </c>
      <c r="BTV399" t="s">
        <v>69</v>
      </c>
      <c r="BTW399" t="s">
        <v>2808</v>
      </c>
      <c r="BTX399" t="s">
        <v>69</v>
      </c>
      <c r="BTY399" t="s">
        <v>69</v>
      </c>
      <c r="BTZ399" t="s">
        <v>69</v>
      </c>
      <c r="BUA399" t="s">
        <v>69</v>
      </c>
      <c r="BUB399" t="s">
        <v>69</v>
      </c>
      <c r="BUC399" t="s">
        <v>69</v>
      </c>
      <c r="BUD399" t="s">
        <v>69</v>
      </c>
      <c r="BUE399" t="s">
        <v>69</v>
      </c>
      <c r="BUF399" t="s">
        <v>69</v>
      </c>
      <c r="BUG399" t="s">
        <v>69</v>
      </c>
      <c r="BUH399" t="s">
        <v>69</v>
      </c>
      <c r="BUI399" t="s">
        <v>69</v>
      </c>
      <c r="BUJ399" t="s">
        <v>69</v>
      </c>
      <c r="BUL399">
        <v>76.17</v>
      </c>
      <c r="BVA399" s="30">
        <v>40697</v>
      </c>
      <c r="BVV399" t="s">
        <v>7712</v>
      </c>
      <c r="BVW399" t="s">
        <v>6940</v>
      </c>
      <c r="BVX399" t="s">
        <v>6706</v>
      </c>
      <c r="BVY399" t="s">
        <v>6796</v>
      </c>
      <c r="BVZ399" t="s">
        <v>69</v>
      </c>
      <c r="BWA399" t="s">
        <v>69</v>
      </c>
      <c r="BWB399" t="s">
        <v>69</v>
      </c>
      <c r="BWC399" t="s">
        <v>69</v>
      </c>
      <c r="BWD399" t="s">
        <v>69</v>
      </c>
      <c r="BWE399" t="s">
        <v>2808</v>
      </c>
      <c r="BWF399" t="s">
        <v>2808</v>
      </c>
      <c r="BWG399" t="s">
        <v>2808</v>
      </c>
      <c r="BWH399" t="s">
        <v>2808</v>
      </c>
      <c r="BWN399">
        <v>40</v>
      </c>
      <c r="BWO399">
        <v>500</v>
      </c>
      <c r="BWP399" t="s">
        <v>7294</v>
      </c>
      <c r="BWQ399" t="s">
        <v>7294</v>
      </c>
      <c r="BWW399" s="30">
        <v>40666</v>
      </c>
      <c r="BWX399" s="30">
        <v>40697</v>
      </c>
      <c r="BWY399" s="30">
        <v>40697</v>
      </c>
      <c r="BWZ399" s="30">
        <v>40697</v>
      </c>
      <c r="BXF399" s="29">
        <v>0.5</v>
      </c>
      <c r="BXG399" s="29">
        <v>0.5</v>
      </c>
      <c r="BXH399" s="29">
        <v>0.5</v>
      </c>
      <c r="BXI399" s="29">
        <v>0.5</v>
      </c>
      <c r="CGX399" t="s">
        <v>6597</v>
      </c>
      <c r="CGY399">
        <v>22</v>
      </c>
      <c r="CGZ399" t="s">
        <v>6598</v>
      </c>
      <c r="CHA399">
        <v>2491470</v>
      </c>
    </row>
    <row r="400" spans="1:9 1113:1985 2085:2237" x14ac:dyDescent="0.3">
      <c r="A400" t="s">
        <v>7735</v>
      </c>
      <c r="B400" t="s">
        <v>6696</v>
      </c>
      <c r="C400">
        <v>0</v>
      </c>
      <c r="E400" t="s">
        <v>6813</v>
      </c>
      <c r="F400" s="30">
        <v>41309</v>
      </c>
      <c r="G400" t="s">
        <v>6591</v>
      </c>
      <c r="H400" t="s">
        <v>7191</v>
      </c>
      <c r="I400" t="s">
        <v>5079</v>
      </c>
      <c r="APU400" t="s">
        <v>6593</v>
      </c>
      <c r="APV400" t="s">
        <v>6594</v>
      </c>
      <c r="APW400" t="s">
        <v>69</v>
      </c>
      <c r="APX400" t="s">
        <v>69</v>
      </c>
      <c r="APY400" t="s">
        <v>2808</v>
      </c>
      <c r="APZ400" t="s">
        <v>69</v>
      </c>
      <c r="AQA400" t="s">
        <v>69</v>
      </c>
      <c r="AQB400">
        <v>16</v>
      </c>
      <c r="AQC400" t="s">
        <v>22</v>
      </c>
      <c r="AQD400" t="s">
        <v>22</v>
      </c>
      <c r="AQE400" t="s">
        <v>248</v>
      </c>
      <c r="AVW400" t="s">
        <v>21</v>
      </c>
      <c r="AVX400" s="30">
        <v>40910</v>
      </c>
      <c r="AVY400" t="s">
        <v>27</v>
      </c>
      <c r="AVZ400" s="29">
        <v>0.33333333333333331</v>
      </c>
      <c r="AWA400" t="s">
        <v>22</v>
      </c>
      <c r="AWC400" t="s">
        <v>6618</v>
      </c>
      <c r="AWD400" t="s">
        <v>69</v>
      </c>
      <c r="AWE400" t="s">
        <v>69</v>
      </c>
      <c r="AWF400" t="s">
        <v>69</v>
      </c>
      <c r="AWG400" t="s">
        <v>69</v>
      </c>
      <c r="AWH400" t="s">
        <v>69</v>
      </c>
      <c r="AWI400" t="s">
        <v>2808</v>
      </c>
      <c r="AXD400" t="s">
        <v>269</v>
      </c>
      <c r="AXE400" t="s">
        <v>349</v>
      </c>
      <c r="AXG400" t="s">
        <v>275</v>
      </c>
      <c r="AXR400" t="s">
        <v>12</v>
      </c>
      <c r="AXS400" s="30">
        <v>41092</v>
      </c>
      <c r="AXT400" t="s">
        <v>22</v>
      </c>
      <c r="BRN400" t="s">
        <v>2808</v>
      </c>
      <c r="BRO400" t="s">
        <v>2808</v>
      </c>
      <c r="BRP400" t="s">
        <v>2808</v>
      </c>
      <c r="BRQ400" t="s">
        <v>2808</v>
      </c>
      <c r="BRR400" t="s">
        <v>2808</v>
      </c>
      <c r="BRS400" t="s">
        <v>69</v>
      </c>
      <c r="BRT400" t="s">
        <v>69</v>
      </c>
      <c r="BRU400" t="s">
        <v>69</v>
      </c>
      <c r="BRV400" t="s">
        <v>69</v>
      </c>
      <c r="BRW400" t="s">
        <v>69</v>
      </c>
      <c r="BRX400">
        <v>103</v>
      </c>
      <c r="BRY400">
        <v>157</v>
      </c>
      <c r="BRZ400">
        <v>100</v>
      </c>
      <c r="BSA400">
        <v>26</v>
      </c>
      <c r="BSB400">
        <v>36</v>
      </c>
      <c r="BSI400" s="30">
        <v>40545</v>
      </c>
      <c r="BSJ400" s="30">
        <v>40545</v>
      </c>
      <c r="BSK400" s="30">
        <v>40545</v>
      </c>
      <c r="BSL400" s="30">
        <v>40545</v>
      </c>
      <c r="BSM400" s="30">
        <v>40545</v>
      </c>
      <c r="BTD400" t="s">
        <v>69</v>
      </c>
      <c r="BTE400" t="s">
        <v>2808</v>
      </c>
      <c r="BTF400" t="s">
        <v>69</v>
      </c>
      <c r="BTG400" t="s">
        <v>69</v>
      </c>
      <c r="BTI400" s="30">
        <v>40726</v>
      </c>
      <c r="BTV400" t="s">
        <v>69</v>
      </c>
      <c r="BTW400" t="s">
        <v>69</v>
      </c>
      <c r="BTX400" t="s">
        <v>69</v>
      </c>
      <c r="BTY400" t="s">
        <v>69</v>
      </c>
      <c r="BTZ400" t="s">
        <v>69</v>
      </c>
      <c r="BUA400" t="s">
        <v>69</v>
      </c>
      <c r="BUB400" t="s">
        <v>69</v>
      </c>
      <c r="BUC400" t="s">
        <v>69</v>
      </c>
      <c r="BUD400" t="s">
        <v>69</v>
      </c>
      <c r="BUE400" t="s">
        <v>69</v>
      </c>
      <c r="BUF400" t="s">
        <v>69</v>
      </c>
      <c r="BUG400" t="s">
        <v>69</v>
      </c>
      <c r="BUH400" t="s">
        <v>69</v>
      </c>
      <c r="BUI400" t="s">
        <v>69</v>
      </c>
      <c r="BUJ400" t="s">
        <v>69</v>
      </c>
      <c r="BUL400">
        <v>1026</v>
      </c>
      <c r="BVA400" s="30">
        <v>40726</v>
      </c>
      <c r="BVL400" s="29">
        <v>0.52083333333333337</v>
      </c>
      <c r="BVV400" t="s">
        <v>6715</v>
      </c>
      <c r="BVW400" t="s">
        <v>6796</v>
      </c>
      <c r="BVX400" t="s">
        <v>6706</v>
      </c>
      <c r="BVY400" t="s">
        <v>7733</v>
      </c>
      <c r="BVZ400" t="s">
        <v>69</v>
      </c>
      <c r="BWA400" t="s">
        <v>2808</v>
      </c>
      <c r="BWB400" t="s">
        <v>2808</v>
      </c>
      <c r="BWC400" t="s">
        <v>69</v>
      </c>
      <c r="BWD400" t="s">
        <v>69</v>
      </c>
      <c r="BWE400" t="s">
        <v>2808</v>
      </c>
      <c r="BWF400" t="s">
        <v>2808</v>
      </c>
      <c r="BWG400" t="s">
        <v>2808</v>
      </c>
      <c r="BWH400" t="s">
        <v>2808</v>
      </c>
      <c r="BWJ400">
        <v>5</v>
      </c>
      <c r="BWK400">
        <v>30</v>
      </c>
      <c r="BWN400">
        <v>50</v>
      </c>
      <c r="BWO400">
        <v>1</v>
      </c>
      <c r="BWP400">
        <v>1</v>
      </c>
      <c r="BWQ400">
        <v>40</v>
      </c>
      <c r="BWS400" s="30">
        <v>40545</v>
      </c>
      <c r="BWT400" s="30">
        <v>40545</v>
      </c>
      <c r="BWW400" s="30">
        <v>40545</v>
      </c>
      <c r="BWX400" s="30">
        <v>40545</v>
      </c>
      <c r="BWY400" s="30">
        <v>40545</v>
      </c>
      <c r="BWZ400" s="30">
        <v>40545</v>
      </c>
      <c r="BXB400" s="29">
        <v>0.47916666666666669</v>
      </c>
      <c r="BXC400" s="29">
        <v>0.45833333333333331</v>
      </c>
      <c r="BXF400" s="29">
        <v>0.5</v>
      </c>
      <c r="BXG400" s="29">
        <v>0.33333333333333331</v>
      </c>
      <c r="BXH400" s="29">
        <v>0.5</v>
      </c>
      <c r="BXI400" s="29">
        <v>0.5</v>
      </c>
      <c r="CGX400" t="s">
        <v>6597</v>
      </c>
      <c r="CGY400">
        <v>23</v>
      </c>
      <c r="CGZ400" t="s">
        <v>6598</v>
      </c>
      <c r="CHA400">
        <v>2491470</v>
      </c>
    </row>
    <row r="401" spans="1:9 1113:1985 2085:2237" x14ac:dyDescent="0.3">
      <c r="A401" t="s">
        <v>7736</v>
      </c>
      <c r="B401" t="s">
        <v>6696</v>
      </c>
      <c r="C401">
        <v>0</v>
      </c>
      <c r="E401" t="s">
        <v>6813</v>
      </c>
      <c r="F401" s="30">
        <v>41309</v>
      </c>
      <c r="G401" t="s">
        <v>6591</v>
      </c>
      <c r="H401" t="s">
        <v>7239</v>
      </c>
      <c r="I401" t="s">
        <v>5079</v>
      </c>
      <c r="APU401" t="s">
        <v>6593</v>
      </c>
      <c r="APV401" t="s">
        <v>6953</v>
      </c>
      <c r="APW401" t="s">
        <v>69</v>
      </c>
      <c r="APX401" t="s">
        <v>69</v>
      </c>
      <c r="APY401" t="s">
        <v>69</v>
      </c>
      <c r="APZ401" t="s">
        <v>2808</v>
      </c>
      <c r="AQA401" t="s">
        <v>69</v>
      </c>
      <c r="AQB401">
        <v>16</v>
      </c>
      <c r="AQC401" t="s">
        <v>22</v>
      </c>
      <c r="AQD401" t="s">
        <v>22</v>
      </c>
      <c r="AQE401" t="s">
        <v>22</v>
      </c>
      <c r="AXZ401" t="s">
        <v>21</v>
      </c>
      <c r="AYA401" s="30">
        <v>40644</v>
      </c>
      <c r="AYB401" t="s">
        <v>27</v>
      </c>
      <c r="AYC401" s="29">
        <v>8.3333333333333329E-2</v>
      </c>
      <c r="AYD401" t="s">
        <v>22</v>
      </c>
      <c r="AYF401" t="s">
        <v>6618</v>
      </c>
      <c r="AYG401" t="s">
        <v>69</v>
      </c>
      <c r="AYH401" t="s">
        <v>69</v>
      </c>
      <c r="AYI401" t="s">
        <v>69</v>
      </c>
      <c r="AYJ401" t="s">
        <v>69</v>
      </c>
      <c r="AYK401" t="s">
        <v>69</v>
      </c>
      <c r="AYL401" t="s">
        <v>2808</v>
      </c>
      <c r="AZH401" t="s">
        <v>349</v>
      </c>
      <c r="AZJ401" t="s">
        <v>274</v>
      </c>
      <c r="AZL401">
        <v>1</v>
      </c>
      <c r="AZM401" t="s">
        <v>2808</v>
      </c>
      <c r="AZN401" t="s">
        <v>69</v>
      </c>
      <c r="AZO401" t="s">
        <v>69</v>
      </c>
      <c r="AZP401" t="s">
        <v>69</v>
      </c>
      <c r="AZQ401" t="s">
        <v>69</v>
      </c>
      <c r="AZR401" t="s">
        <v>69</v>
      </c>
      <c r="AZT401" t="s">
        <v>69</v>
      </c>
      <c r="CBE401" t="s">
        <v>69</v>
      </c>
      <c r="CBF401" t="s">
        <v>69</v>
      </c>
      <c r="CBG401" t="s">
        <v>69</v>
      </c>
      <c r="CBH401" t="s">
        <v>69</v>
      </c>
      <c r="CBI401" t="s">
        <v>69</v>
      </c>
      <c r="CBJ401" t="s">
        <v>69</v>
      </c>
      <c r="CBK401" t="s">
        <v>69</v>
      </c>
      <c r="CBL401" t="s">
        <v>69</v>
      </c>
      <c r="CBM401" t="s">
        <v>69</v>
      </c>
      <c r="CBN401" t="s">
        <v>69</v>
      </c>
      <c r="CBO401">
        <v>82</v>
      </c>
      <c r="CBP401">
        <v>120</v>
      </c>
      <c r="CBQ401">
        <v>80</v>
      </c>
      <c r="CBR401">
        <v>24</v>
      </c>
      <c r="CBS401">
        <v>36</v>
      </c>
      <c r="CBW401" s="30">
        <v>40644</v>
      </c>
      <c r="CBX401" s="30">
        <v>40644</v>
      </c>
      <c r="CBY401" s="30">
        <v>40644</v>
      </c>
      <c r="CBZ401" s="30">
        <v>40644</v>
      </c>
      <c r="CCA401" s="30">
        <v>40644</v>
      </c>
      <c r="CCR401" t="s">
        <v>69</v>
      </c>
      <c r="CCS401" t="s">
        <v>69</v>
      </c>
      <c r="CCT401" t="s">
        <v>69</v>
      </c>
      <c r="CCU401" t="s">
        <v>69</v>
      </c>
      <c r="CDJ401" t="s">
        <v>2808</v>
      </c>
      <c r="CDK401" t="s">
        <v>69</v>
      </c>
      <c r="CDL401" t="s">
        <v>69</v>
      </c>
      <c r="CDM401" t="s">
        <v>69</v>
      </c>
      <c r="CDN401" t="s">
        <v>69</v>
      </c>
      <c r="CDO401" t="s">
        <v>69</v>
      </c>
      <c r="CDP401" t="s">
        <v>69</v>
      </c>
      <c r="CDQ401" t="s">
        <v>69</v>
      </c>
      <c r="CDR401" t="s">
        <v>69</v>
      </c>
      <c r="CDS401" t="s">
        <v>69</v>
      </c>
      <c r="CDT401" t="s">
        <v>69</v>
      </c>
      <c r="CDU401" t="s">
        <v>2808</v>
      </c>
      <c r="CDV401" t="s">
        <v>69</v>
      </c>
      <c r="CDW401" t="s">
        <v>69</v>
      </c>
      <c r="CDX401" t="s">
        <v>69</v>
      </c>
      <c r="CEN401" s="30">
        <v>40585</v>
      </c>
      <c r="CFK401" t="s">
        <v>7065</v>
      </c>
      <c r="CFL401" t="s">
        <v>7104</v>
      </c>
      <c r="CFN401" t="s">
        <v>69</v>
      </c>
      <c r="CFO401" t="s">
        <v>69</v>
      </c>
      <c r="CFP401" t="s">
        <v>69</v>
      </c>
      <c r="CFQ401" t="s">
        <v>69</v>
      </c>
      <c r="CFR401" t="s">
        <v>69</v>
      </c>
      <c r="CFS401" t="s">
        <v>69</v>
      </c>
      <c r="CFT401" t="s">
        <v>69</v>
      </c>
      <c r="CFU401" t="s">
        <v>69</v>
      </c>
      <c r="CFV401" t="s">
        <v>69</v>
      </c>
      <c r="CGC401" t="s">
        <v>7525</v>
      </c>
      <c r="CGL401" s="30">
        <v>40644</v>
      </c>
      <c r="CGX401" t="s">
        <v>6597</v>
      </c>
      <c r="CGY401">
        <v>24</v>
      </c>
      <c r="CGZ401" t="s">
        <v>6598</v>
      </c>
      <c r="CHA401">
        <v>2491470</v>
      </c>
    </row>
    <row r="402" spans="1:9 1113:1985 2085:2237" x14ac:dyDescent="0.3">
      <c r="A402" t="s">
        <v>7737</v>
      </c>
      <c r="B402" t="s">
        <v>6696</v>
      </c>
      <c r="C402">
        <v>0</v>
      </c>
      <c r="E402" t="s">
        <v>6813</v>
      </c>
      <c r="F402" s="30">
        <v>41309</v>
      </c>
      <c r="G402" t="s">
        <v>6591</v>
      </c>
      <c r="H402" t="s">
        <v>6753</v>
      </c>
      <c r="I402" t="s">
        <v>5079</v>
      </c>
      <c r="APU402" t="s">
        <v>6593</v>
      </c>
      <c r="APV402" t="s">
        <v>6953</v>
      </c>
      <c r="APW402" t="s">
        <v>69</v>
      </c>
      <c r="APX402" t="s">
        <v>69</v>
      </c>
      <c r="APY402" t="s">
        <v>69</v>
      </c>
      <c r="APZ402" t="s">
        <v>2808</v>
      </c>
      <c r="AQA402" t="s">
        <v>69</v>
      </c>
      <c r="AQB402">
        <v>35</v>
      </c>
      <c r="AQC402" t="s">
        <v>22</v>
      </c>
      <c r="AQD402" t="s">
        <v>22</v>
      </c>
      <c r="AQE402" t="s">
        <v>22</v>
      </c>
      <c r="AXZ402" t="s">
        <v>21</v>
      </c>
      <c r="AYA402" t="s">
        <v>7240</v>
      </c>
      <c r="AYB402" t="s">
        <v>27</v>
      </c>
      <c r="AYC402" s="29">
        <v>0.875</v>
      </c>
      <c r="AYD402" t="s">
        <v>22</v>
      </c>
      <c r="AYF402" t="s">
        <v>6595</v>
      </c>
      <c r="AYG402" t="s">
        <v>69</v>
      </c>
      <c r="AYH402" t="s">
        <v>69</v>
      </c>
      <c r="AYI402" t="s">
        <v>69</v>
      </c>
      <c r="AYJ402" t="s">
        <v>69</v>
      </c>
      <c r="AYK402" t="s">
        <v>2808</v>
      </c>
      <c r="AYL402" t="s">
        <v>69</v>
      </c>
      <c r="AZG402" t="s">
        <v>269</v>
      </c>
      <c r="AZH402" t="s">
        <v>39</v>
      </c>
      <c r="AZI402" t="s">
        <v>7738</v>
      </c>
      <c r="AZJ402" t="s">
        <v>274</v>
      </c>
      <c r="AZL402">
        <v>99</v>
      </c>
      <c r="AZM402" t="s">
        <v>69</v>
      </c>
      <c r="AZN402" t="s">
        <v>69</v>
      </c>
      <c r="AZO402" t="s">
        <v>69</v>
      </c>
      <c r="AZP402" t="s">
        <v>69</v>
      </c>
      <c r="AZQ402" t="s">
        <v>69</v>
      </c>
      <c r="AZR402" t="s">
        <v>2808</v>
      </c>
      <c r="AZS402" t="s">
        <v>7739</v>
      </c>
      <c r="AZT402" t="s">
        <v>69</v>
      </c>
      <c r="CBE402" t="s">
        <v>2808</v>
      </c>
      <c r="CBF402" t="s">
        <v>2808</v>
      </c>
      <c r="CBG402" t="s">
        <v>2808</v>
      </c>
      <c r="CBH402" t="s">
        <v>2808</v>
      </c>
      <c r="CBI402" t="s">
        <v>2808</v>
      </c>
      <c r="CBJ402" t="s">
        <v>69</v>
      </c>
      <c r="CBK402" t="s">
        <v>69</v>
      </c>
      <c r="CBL402" t="s">
        <v>69</v>
      </c>
      <c r="CBM402" t="s">
        <v>69</v>
      </c>
      <c r="CBN402" t="s">
        <v>69</v>
      </c>
      <c r="CBO402">
        <v>115</v>
      </c>
      <c r="CBP402">
        <v>150</v>
      </c>
      <c r="CBQ402">
        <v>100</v>
      </c>
      <c r="CBR402">
        <v>49</v>
      </c>
      <c r="CBS402">
        <v>36</v>
      </c>
      <c r="CBW402" t="s">
        <v>7240</v>
      </c>
      <c r="CBX402" t="s">
        <v>7240</v>
      </c>
      <c r="CBY402" t="s">
        <v>7240</v>
      </c>
      <c r="CBZ402" t="s">
        <v>7240</v>
      </c>
      <c r="CCA402" t="s">
        <v>7240</v>
      </c>
      <c r="CCG402" s="29">
        <v>0.875</v>
      </c>
      <c r="CCH402" s="29">
        <v>0.875</v>
      </c>
      <c r="CCI402" s="29">
        <v>0.875</v>
      </c>
      <c r="CCJ402" s="29">
        <v>0.875</v>
      </c>
      <c r="CCK402" s="29">
        <v>0.875</v>
      </c>
      <c r="CCR402" t="s">
        <v>2808</v>
      </c>
      <c r="CCS402" t="s">
        <v>2808</v>
      </c>
      <c r="CCT402" t="s">
        <v>69</v>
      </c>
      <c r="CCU402" t="s">
        <v>69</v>
      </c>
      <c r="CCV402" t="s">
        <v>7240</v>
      </c>
      <c r="CCW402" t="s">
        <v>7240</v>
      </c>
      <c r="CCZ402" s="29">
        <v>0.875</v>
      </c>
      <c r="CDA402" s="29">
        <v>0.875</v>
      </c>
      <c r="CDJ402" t="s">
        <v>69</v>
      </c>
      <c r="CDK402" t="s">
        <v>69</v>
      </c>
      <c r="CDL402" t="s">
        <v>69</v>
      </c>
      <c r="CDM402" t="s">
        <v>69</v>
      </c>
      <c r="CDN402" t="s">
        <v>69</v>
      </c>
      <c r="CDO402" t="s">
        <v>69</v>
      </c>
      <c r="CDP402" t="s">
        <v>69</v>
      </c>
      <c r="CDQ402" t="s">
        <v>69</v>
      </c>
      <c r="CDR402" t="s">
        <v>69</v>
      </c>
      <c r="CDS402" t="s">
        <v>69</v>
      </c>
      <c r="CDT402" t="s">
        <v>69</v>
      </c>
      <c r="CDU402" t="s">
        <v>69</v>
      </c>
      <c r="CDV402" t="s">
        <v>69</v>
      </c>
      <c r="CDW402" t="s">
        <v>69</v>
      </c>
      <c r="CDX402" t="s">
        <v>69</v>
      </c>
      <c r="CFJ402" t="s">
        <v>7104</v>
      </c>
      <c r="CFK402" t="s">
        <v>6715</v>
      </c>
      <c r="CFN402" t="s">
        <v>2808</v>
      </c>
      <c r="CFO402" t="s">
        <v>69</v>
      </c>
      <c r="CFP402" t="s">
        <v>2808</v>
      </c>
      <c r="CFQ402" t="s">
        <v>69</v>
      </c>
      <c r="CFR402" t="s">
        <v>69</v>
      </c>
      <c r="CFS402" t="s">
        <v>2808</v>
      </c>
      <c r="CFT402" t="s">
        <v>2808</v>
      </c>
      <c r="CFU402" t="s">
        <v>69</v>
      </c>
      <c r="CFV402" t="s">
        <v>69</v>
      </c>
      <c r="CFW402">
        <v>4</v>
      </c>
      <c r="CFY402">
        <v>30</v>
      </c>
      <c r="CGB402">
        <v>500</v>
      </c>
      <c r="CGC402">
        <v>50</v>
      </c>
      <c r="CGF402" t="s">
        <v>7240</v>
      </c>
      <c r="CGH402" t="s">
        <v>7240</v>
      </c>
      <c r="CGK402" t="s">
        <v>7240</v>
      </c>
      <c r="CGL402" t="s">
        <v>7240</v>
      </c>
      <c r="CGO402" s="29">
        <v>0.89583333333333337</v>
      </c>
      <c r="CGQ402" s="29">
        <v>0.89583333333333337</v>
      </c>
      <c r="CGT402" s="29">
        <v>0.89583333333333337</v>
      </c>
      <c r="CGU402" s="29">
        <v>0.89583333333333337</v>
      </c>
      <c r="CGX402" t="s">
        <v>6597</v>
      </c>
      <c r="CGY402">
        <v>25</v>
      </c>
      <c r="CGZ402" t="s">
        <v>6598</v>
      </c>
      <c r="CHA402">
        <v>2491470</v>
      </c>
    </row>
    <row r="403" spans="1:9 1113:1985 2085:2237" x14ac:dyDescent="0.3">
      <c r="A403" t="s">
        <v>7740</v>
      </c>
      <c r="B403" t="s">
        <v>6696</v>
      </c>
      <c r="C403">
        <v>0</v>
      </c>
      <c r="E403" t="s">
        <v>6813</v>
      </c>
      <c r="F403" s="30">
        <v>41309</v>
      </c>
      <c r="G403" t="s">
        <v>6591</v>
      </c>
      <c r="H403" t="s">
        <v>7191</v>
      </c>
      <c r="I403" t="s">
        <v>5079</v>
      </c>
      <c r="APU403" t="s">
        <v>6593</v>
      </c>
      <c r="APV403" t="s">
        <v>6594</v>
      </c>
      <c r="APW403" t="s">
        <v>69</v>
      </c>
      <c r="APX403" t="s">
        <v>69</v>
      </c>
      <c r="APY403" t="s">
        <v>2808</v>
      </c>
      <c r="APZ403" t="s">
        <v>69</v>
      </c>
      <c r="AQA403" t="s">
        <v>69</v>
      </c>
      <c r="AQB403">
        <v>20</v>
      </c>
      <c r="AQC403" t="s">
        <v>22</v>
      </c>
      <c r="AQD403" t="s">
        <v>22</v>
      </c>
      <c r="AQE403" t="s">
        <v>247</v>
      </c>
      <c r="AVW403" t="s">
        <v>21</v>
      </c>
      <c r="AVX403" t="s">
        <v>7583</v>
      </c>
      <c r="AVY403" t="s">
        <v>27</v>
      </c>
      <c r="AVZ403" s="29">
        <v>0.64027777777777783</v>
      </c>
      <c r="AWA403" t="s">
        <v>254</v>
      </c>
      <c r="AWB403">
        <v>33</v>
      </c>
      <c r="AWC403" t="s">
        <v>6618</v>
      </c>
      <c r="AWD403" t="s">
        <v>69</v>
      </c>
      <c r="AWE403" t="s">
        <v>69</v>
      </c>
      <c r="AWF403" t="s">
        <v>69</v>
      </c>
      <c r="AWG403" t="s">
        <v>69</v>
      </c>
      <c r="AWH403" t="s">
        <v>69</v>
      </c>
      <c r="AWI403" t="s">
        <v>2808</v>
      </c>
      <c r="AXD403" t="s">
        <v>269</v>
      </c>
      <c r="AXE403" t="s">
        <v>349</v>
      </c>
      <c r="AXG403" t="s">
        <v>274</v>
      </c>
      <c r="AXI403" t="s">
        <v>6618</v>
      </c>
      <c r="AXJ403" t="s">
        <v>69</v>
      </c>
      <c r="AXK403" t="s">
        <v>69</v>
      </c>
      <c r="AXL403" t="s">
        <v>69</v>
      </c>
      <c r="AXM403" t="s">
        <v>69</v>
      </c>
      <c r="AXN403" t="s">
        <v>69</v>
      </c>
      <c r="AXO403" t="s">
        <v>69</v>
      </c>
      <c r="AXQ403" t="s">
        <v>2808</v>
      </c>
      <c r="BRN403" t="s">
        <v>69</v>
      </c>
      <c r="BRO403" t="s">
        <v>69</v>
      </c>
      <c r="BRP403" t="s">
        <v>69</v>
      </c>
      <c r="BRQ403" t="s">
        <v>69</v>
      </c>
      <c r="BRR403" t="s">
        <v>69</v>
      </c>
      <c r="BRS403" t="s">
        <v>69</v>
      </c>
      <c r="BRT403" t="s">
        <v>69</v>
      </c>
      <c r="BRU403" t="s">
        <v>69</v>
      </c>
      <c r="BRV403" t="s">
        <v>69</v>
      </c>
      <c r="BRW403" t="s">
        <v>69</v>
      </c>
      <c r="BRX403">
        <v>65</v>
      </c>
      <c r="BRY403">
        <v>134</v>
      </c>
      <c r="BRZ403">
        <v>91</v>
      </c>
      <c r="BSA403">
        <v>20</v>
      </c>
      <c r="BSB403">
        <v>36</v>
      </c>
      <c r="BSI403" t="s">
        <v>7583</v>
      </c>
      <c r="BSJ403" t="s">
        <v>7583</v>
      </c>
      <c r="BSK403" t="s">
        <v>7583</v>
      </c>
      <c r="BSL403" t="s">
        <v>7583</v>
      </c>
      <c r="BSM403" t="s">
        <v>7583</v>
      </c>
      <c r="BTD403" t="s">
        <v>69</v>
      </c>
      <c r="BTE403" t="s">
        <v>69</v>
      </c>
      <c r="BTF403" t="s">
        <v>69</v>
      </c>
      <c r="BTG403" t="s">
        <v>69</v>
      </c>
      <c r="BTV403" t="s">
        <v>69</v>
      </c>
      <c r="BTW403" t="s">
        <v>69</v>
      </c>
      <c r="BTX403" t="s">
        <v>69</v>
      </c>
      <c r="BTY403" t="s">
        <v>69</v>
      </c>
      <c r="BTZ403" t="s">
        <v>69</v>
      </c>
      <c r="BUA403" t="s">
        <v>69</v>
      </c>
      <c r="BUB403" t="s">
        <v>69</v>
      </c>
      <c r="BUC403" t="s">
        <v>69</v>
      </c>
      <c r="BUD403" t="s">
        <v>69</v>
      </c>
      <c r="BUE403" t="s">
        <v>69</v>
      </c>
      <c r="BUF403" t="s">
        <v>69</v>
      </c>
      <c r="BUG403" t="s">
        <v>69</v>
      </c>
      <c r="BUH403" t="s">
        <v>69</v>
      </c>
      <c r="BUI403" t="s">
        <v>69</v>
      </c>
      <c r="BUJ403" t="s">
        <v>69</v>
      </c>
      <c r="BUL403">
        <v>201</v>
      </c>
      <c r="BVA403" t="s">
        <v>7583</v>
      </c>
      <c r="BVL403" s="29">
        <v>0.91666666666666663</v>
      </c>
      <c r="BVV403" t="s">
        <v>7712</v>
      </c>
      <c r="BVW403" t="s">
        <v>6770</v>
      </c>
      <c r="BVX403" t="s">
        <v>6706</v>
      </c>
      <c r="BVY403" t="s">
        <v>7741</v>
      </c>
      <c r="BVZ403" t="s">
        <v>69</v>
      </c>
      <c r="BWA403" t="s">
        <v>69</v>
      </c>
      <c r="BWB403" t="s">
        <v>69</v>
      </c>
      <c r="BWC403" t="s">
        <v>69</v>
      </c>
      <c r="BWD403" t="s">
        <v>69</v>
      </c>
      <c r="BWE403" t="s">
        <v>2808</v>
      </c>
      <c r="BWF403" t="s">
        <v>2808</v>
      </c>
      <c r="BWG403" t="s">
        <v>2808</v>
      </c>
      <c r="BWH403" t="s">
        <v>2808</v>
      </c>
      <c r="BWN403" t="s">
        <v>7294</v>
      </c>
      <c r="BWO403">
        <v>1</v>
      </c>
      <c r="BWP403" t="s">
        <v>7294</v>
      </c>
      <c r="BWQ403">
        <v>1</v>
      </c>
      <c r="BWW403" t="s">
        <v>7583</v>
      </c>
      <c r="BWX403" t="s">
        <v>7583</v>
      </c>
      <c r="BWY403" t="s">
        <v>7583</v>
      </c>
      <c r="BWZ403" t="s">
        <v>7583</v>
      </c>
      <c r="BXF403" s="29">
        <v>0.58333333333333337</v>
      </c>
      <c r="BXG403" s="29">
        <v>0.75</v>
      </c>
      <c r="BXH403" s="29">
        <v>0.58333333333333337</v>
      </c>
      <c r="BXI403" s="29">
        <v>0.58333333333333337</v>
      </c>
      <c r="CGX403" t="s">
        <v>6597</v>
      </c>
      <c r="CGY403">
        <v>27</v>
      </c>
      <c r="CGZ403" t="s">
        <v>6598</v>
      </c>
      <c r="CHA403">
        <v>2491470</v>
      </c>
    </row>
    <row r="404" spans="1:9 1113:1985 2085:2237" x14ac:dyDescent="0.3">
      <c r="A404" t="s">
        <v>7742</v>
      </c>
      <c r="B404" t="s">
        <v>6696</v>
      </c>
      <c r="C404">
        <v>0</v>
      </c>
      <c r="E404" t="s">
        <v>6813</v>
      </c>
      <c r="F404" s="30">
        <v>41309</v>
      </c>
      <c r="G404" t="s">
        <v>6591</v>
      </c>
      <c r="H404" t="s">
        <v>7191</v>
      </c>
      <c r="I404" t="s">
        <v>5079</v>
      </c>
      <c r="APU404" t="s">
        <v>6593</v>
      </c>
      <c r="APV404" t="s">
        <v>6594</v>
      </c>
      <c r="APW404" t="s">
        <v>69</v>
      </c>
      <c r="APX404" t="s">
        <v>69</v>
      </c>
      <c r="APY404" t="s">
        <v>2808</v>
      </c>
      <c r="APZ404" t="s">
        <v>69</v>
      </c>
      <c r="AQA404" t="s">
        <v>69</v>
      </c>
      <c r="AQB404">
        <v>33</v>
      </c>
      <c r="AQC404" t="s">
        <v>237</v>
      </c>
      <c r="AQD404" t="s">
        <v>22</v>
      </c>
      <c r="AQE404" t="s">
        <v>247</v>
      </c>
      <c r="AVW404" t="s">
        <v>21</v>
      </c>
      <c r="AVX404" t="s">
        <v>7743</v>
      </c>
      <c r="AVY404" t="s">
        <v>27</v>
      </c>
      <c r="AVZ404" s="29">
        <v>0.94444444444444453</v>
      </c>
      <c r="AWA404" t="s">
        <v>22</v>
      </c>
      <c r="AWC404" t="s">
        <v>6618</v>
      </c>
      <c r="AWD404" t="s">
        <v>69</v>
      </c>
      <c r="AWE404" t="s">
        <v>69</v>
      </c>
      <c r="AWF404" t="s">
        <v>69</v>
      </c>
      <c r="AWG404" t="s">
        <v>69</v>
      </c>
      <c r="AWH404" t="s">
        <v>69</v>
      </c>
      <c r="AWI404" t="s">
        <v>2808</v>
      </c>
      <c r="AXD404" t="s">
        <v>269</v>
      </c>
      <c r="AXE404" t="s">
        <v>349</v>
      </c>
      <c r="AXG404" t="s">
        <v>274</v>
      </c>
      <c r="AXI404">
        <v>99</v>
      </c>
      <c r="AXJ404" t="s">
        <v>69</v>
      </c>
      <c r="AXK404" t="s">
        <v>69</v>
      </c>
      <c r="AXL404" t="s">
        <v>69</v>
      </c>
      <c r="AXM404" t="s">
        <v>69</v>
      </c>
      <c r="AXN404" t="s">
        <v>69</v>
      </c>
      <c r="AXO404" t="s">
        <v>2808</v>
      </c>
      <c r="AXP404" t="s">
        <v>7744</v>
      </c>
      <c r="AXQ404" t="s">
        <v>69</v>
      </c>
      <c r="BRN404" t="s">
        <v>69</v>
      </c>
      <c r="BRO404" t="s">
        <v>69</v>
      </c>
      <c r="BRP404" t="s">
        <v>69</v>
      </c>
      <c r="BRQ404" t="s">
        <v>69</v>
      </c>
      <c r="BRR404" t="s">
        <v>69</v>
      </c>
      <c r="BRS404" t="s">
        <v>69</v>
      </c>
      <c r="BRT404" t="s">
        <v>69</v>
      </c>
      <c r="BRU404" t="s">
        <v>69</v>
      </c>
      <c r="BRV404" t="s">
        <v>69</v>
      </c>
      <c r="BRW404" t="s">
        <v>69</v>
      </c>
      <c r="BRX404">
        <v>117</v>
      </c>
      <c r="BRY404">
        <v>142</v>
      </c>
      <c r="BRZ404">
        <v>100</v>
      </c>
      <c r="BSA404">
        <v>39</v>
      </c>
      <c r="BSB404">
        <v>36.5</v>
      </c>
      <c r="BSI404" t="s">
        <v>7745</v>
      </c>
      <c r="BSJ404" t="s">
        <v>7745</v>
      </c>
      <c r="BSK404" t="s">
        <v>7745</v>
      </c>
      <c r="BSL404" t="s">
        <v>7745</v>
      </c>
      <c r="BSM404" t="s">
        <v>7745</v>
      </c>
      <c r="BTD404" t="s">
        <v>69</v>
      </c>
      <c r="BTE404" t="s">
        <v>69</v>
      </c>
      <c r="BTF404" t="s">
        <v>69</v>
      </c>
      <c r="BTG404" t="s">
        <v>69</v>
      </c>
      <c r="BTV404" t="s">
        <v>69</v>
      </c>
      <c r="BTW404" t="s">
        <v>2808</v>
      </c>
      <c r="BTX404" t="s">
        <v>69</v>
      </c>
      <c r="BTY404" t="s">
        <v>69</v>
      </c>
      <c r="BTZ404" t="s">
        <v>69</v>
      </c>
      <c r="BUA404" t="s">
        <v>69</v>
      </c>
      <c r="BUB404" t="s">
        <v>69</v>
      </c>
      <c r="BUC404" t="s">
        <v>69</v>
      </c>
      <c r="BUD404" t="s">
        <v>69</v>
      </c>
      <c r="BUE404" t="s">
        <v>69</v>
      </c>
      <c r="BUF404" t="s">
        <v>69</v>
      </c>
      <c r="BUG404" t="s">
        <v>69</v>
      </c>
      <c r="BUH404" t="s">
        <v>69</v>
      </c>
      <c r="BUI404" t="s">
        <v>69</v>
      </c>
      <c r="BUJ404" t="s">
        <v>69</v>
      </c>
      <c r="BUL404">
        <v>192.5</v>
      </c>
      <c r="BVA404" t="s">
        <v>7745</v>
      </c>
      <c r="BVV404" t="s">
        <v>7746</v>
      </c>
      <c r="BVW404" t="s">
        <v>7098</v>
      </c>
      <c r="BVX404" t="s">
        <v>6806</v>
      </c>
      <c r="BVY404" t="s">
        <v>7747</v>
      </c>
      <c r="BVZ404" t="s">
        <v>69</v>
      </c>
      <c r="BWA404" t="s">
        <v>69</v>
      </c>
      <c r="BWB404" t="s">
        <v>2808</v>
      </c>
      <c r="BWC404" t="s">
        <v>69</v>
      </c>
      <c r="BWD404" t="s">
        <v>69</v>
      </c>
      <c r="BWE404" t="s">
        <v>2808</v>
      </c>
      <c r="BWF404" t="s">
        <v>2808</v>
      </c>
      <c r="BWG404" t="s">
        <v>2808</v>
      </c>
      <c r="BWH404" t="s">
        <v>2808</v>
      </c>
      <c r="BWK404">
        <v>40</v>
      </c>
      <c r="BWN404">
        <v>400</v>
      </c>
      <c r="BWO404">
        <v>40</v>
      </c>
      <c r="BWP404">
        <v>30</v>
      </c>
      <c r="BWQ404">
        <v>40</v>
      </c>
      <c r="BWT404" t="s">
        <v>7745</v>
      </c>
      <c r="BWW404" t="s">
        <v>7745</v>
      </c>
      <c r="BWX404" t="s">
        <v>7745</v>
      </c>
      <c r="BWY404" t="s">
        <v>7745</v>
      </c>
      <c r="BWZ404" t="s">
        <v>7745</v>
      </c>
      <c r="BXC404" s="29">
        <v>0.75</v>
      </c>
      <c r="BXF404" s="29">
        <v>0.75</v>
      </c>
      <c r="BXG404" s="29">
        <v>0.75</v>
      </c>
      <c r="BXH404" s="29">
        <v>0.75</v>
      </c>
      <c r="BXI404" s="29">
        <v>0.79166666666666663</v>
      </c>
      <c r="CGX404" t="s">
        <v>6597</v>
      </c>
      <c r="CGY404">
        <v>28</v>
      </c>
      <c r="CGZ404" t="s">
        <v>6598</v>
      </c>
      <c r="CHA404">
        <v>2491470</v>
      </c>
    </row>
    <row r="405" spans="1:9 1113:1985 2085:2237" x14ac:dyDescent="0.3">
      <c r="A405" t="s">
        <v>7748</v>
      </c>
      <c r="B405" t="s">
        <v>6696</v>
      </c>
      <c r="C405">
        <v>0</v>
      </c>
      <c r="E405" t="s">
        <v>6813</v>
      </c>
      <c r="F405" s="30">
        <v>41309</v>
      </c>
      <c r="G405" t="s">
        <v>6591</v>
      </c>
      <c r="H405" t="s">
        <v>6861</v>
      </c>
      <c r="I405" t="s">
        <v>5079</v>
      </c>
      <c r="APU405" t="s">
        <v>6593</v>
      </c>
      <c r="APV405" t="s">
        <v>6594</v>
      </c>
      <c r="APW405" t="s">
        <v>69</v>
      </c>
      <c r="APX405" t="s">
        <v>69</v>
      </c>
      <c r="APY405" t="s">
        <v>2808</v>
      </c>
      <c r="APZ405" t="s">
        <v>69</v>
      </c>
      <c r="AQA405" t="s">
        <v>69</v>
      </c>
      <c r="AQB405">
        <v>25</v>
      </c>
      <c r="AQC405" t="s">
        <v>22</v>
      </c>
      <c r="AQD405" t="s">
        <v>22</v>
      </c>
      <c r="AQE405" t="s">
        <v>246</v>
      </c>
      <c r="AVW405" t="s">
        <v>21</v>
      </c>
      <c r="AVX405" s="30">
        <v>40940</v>
      </c>
      <c r="AVY405" t="s">
        <v>22</v>
      </c>
      <c r="AWA405" t="s">
        <v>22</v>
      </c>
      <c r="AWC405" t="s">
        <v>6618</v>
      </c>
      <c r="AWD405" t="s">
        <v>69</v>
      </c>
      <c r="AWE405" t="s">
        <v>69</v>
      </c>
      <c r="AWF405" t="s">
        <v>69</v>
      </c>
      <c r="AWG405" t="s">
        <v>69</v>
      </c>
      <c r="AWH405" t="s">
        <v>69</v>
      </c>
      <c r="AWI405" t="s">
        <v>2808</v>
      </c>
      <c r="AXD405" t="s">
        <v>269</v>
      </c>
      <c r="AXE405" t="s">
        <v>349</v>
      </c>
      <c r="AXG405" t="s">
        <v>22</v>
      </c>
      <c r="BRN405" t="s">
        <v>69</v>
      </c>
      <c r="BRO405" t="s">
        <v>69</v>
      </c>
      <c r="BRP405" t="s">
        <v>69</v>
      </c>
      <c r="BRQ405" t="s">
        <v>69</v>
      </c>
      <c r="BRR405" t="s">
        <v>69</v>
      </c>
      <c r="BRS405" t="s">
        <v>69</v>
      </c>
      <c r="BRT405" t="s">
        <v>69</v>
      </c>
      <c r="BRU405" t="s">
        <v>69</v>
      </c>
      <c r="BRV405" t="s">
        <v>69</v>
      </c>
      <c r="BRW405" t="s">
        <v>69</v>
      </c>
      <c r="BRX405">
        <v>124</v>
      </c>
      <c r="BRY405">
        <v>113</v>
      </c>
      <c r="BRZ405">
        <v>71</v>
      </c>
      <c r="BSA405">
        <v>32</v>
      </c>
      <c r="BSB405">
        <v>37.299999999999997</v>
      </c>
      <c r="BSI405" s="30">
        <v>40940</v>
      </c>
      <c r="BSJ405" s="30">
        <v>40940</v>
      </c>
      <c r="BSK405" s="30">
        <v>40940</v>
      </c>
      <c r="BSL405" s="30">
        <v>40940</v>
      </c>
      <c r="BSM405" s="30">
        <v>40940</v>
      </c>
      <c r="BTD405" t="s">
        <v>69</v>
      </c>
      <c r="BTE405" t="s">
        <v>69</v>
      </c>
      <c r="BTF405" t="s">
        <v>69</v>
      </c>
      <c r="BTG405" t="s">
        <v>69</v>
      </c>
      <c r="BTV405" t="s">
        <v>2808</v>
      </c>
      <c r="BTW405" t="s">
        <v>69</v>
      </c>
      <c r="BTX405" t="s">
        <v>69</v>
      </c>
      <c r="BTY405" t="s">
        <v>69</v>
      </c>
      <c r="BTZ405" t="s">
        <v>69</v>
      </c>
      <c r="BUA405" t="s">
        <v>69</v>
      </c>
      <c r="BUB405" t="s">
        <v>69</v>
      </c>
      <c r="BUC405" t="s">
        <v>69</v>
      </c>
      <c r="BUD405" t="s">
        <v>69</v>
      </c>
      <c r="BUE405" t="s">
        <v>69</v>
      </c>
      <c r="BUF405" t="s">
        <v>69</v>
      </c>
      <c r="BUG405" t="s">
        <v>69</v>
      </c>
      <c r="BUH405" t="s">
        <v>69</v>
      </c>
      <c r="BUI405" t="s">
        <v>69</v>
      </c>
      <c r="BUJ405" t="s">
        <v>69</v>
      </c>
      <c r="BUL405">
        <v>116</v>
      </c>
      <c r="BUV405" t="s">
        <v>6977</v>
      </c>
      <c r="BVA405" s="30">
        <v>40940</v>
      </c>
      <c r="BVV405" t="s">
        <v>7749</v>
      </c>
      <c r="BVW405" t="s">
        <v>7674</v>
      </c>
      <c r="BVX405" t="s">
        <v>7750</v>
      </c>
      <c r="BVY405" t="s">
        <v>7751</v>
      </c>
      <c r="BVZ405" t="s">
        <v>69</v>
      </c>
      <c r="BWA405" t="s">
        <v>69</v>
      </c>
      <c r="BWB405" t="s">
        <v>69</v>
      </c>
      <c r="BWC405" t="s">
        <v>69</v>
      </c>
      <c r="BWD405" t="s">
        <v>69</v>
      </c>
      <c r="BWE405" t="s">
        <v>2808</v>
      </c>
      <c r="BWF405" t="s">
        <v>2808</v>
      </c>
      <c r="BWG405" t="s">
        <v>2808</v>
      </c>
      <c r="BWH405" t="s">
        <v>2808</v>
      </c>
      <c r="BWN405" t="s">
        <v>6747</v>
      </c>
      <c r="BWO405" t="s">
        <v>6780</v>
      </c>
      <c r="BWP405" t="s">
        <v>7094</v>
      </c>
      <c r="BWQ405" t="s">
        <v>7752</v>
      </c>
      <c r="BWW405" s="30">
        <v>40940</v>
      </c>
      <c r="BWX405" s="30">
        <v>40940</v>
      </c>
      <c r="BWY405" s="30">
        <v>40940</v>
      </c>
      <c r="BWZ405" s="30">
        <v>40940</v>
      </c>
      <c r="BXF405" s="29">
        <v>0.5</v>
      </c>
      <c r="BXG405" s="29">
        <v>0.5</v>
      </c>
      <c r="BXH405" s="29">
        <v>0.5</v>
      </c>
      <c r="BXI405" s="29">
        <v>0.5</v>
      </c>
      <c r="CGX405" t="s">
        <v>6597</v>
      </c>
      <c r="CGY405">
        <v>29</v>
      </c>
      <c r="CGZ405" t="s">
        <v>6598</v>
      </c>
      <c r="CHA405">
        <v>2491470</v>
      </c>
    </row>
    <row r="406" spans="1:9 1113:1985 2085:2237" x14ac:dyDescent="0.3">
      <c r="A406" t="s">
        <v>7753</v>
      </c>
      <c r="B406" t="s">
        <v>6696</v>
      </c>
      <c r="C406">
        <v>0</v>
      </c>
      <c r="E406" t="s">
        <v>6813</v>
      </c>
      <c r="F406" s="30">
        <v>41309</v>
      </c>
      <c r="G406" t="s">
        <v>6591</v>
      </c>
      <c r="H406" t="s">
        <v>7191</v>
      </c>
      <c r="I406" t="s">
        <v>5079</v>
      </c>
      <c r="APU406" t="s">
        <v>6593</v>
      </c>
      <c r="APV406" t="s">
        <v>6594</v>
      </c>
      <c r="APW406" t="s">
        <v>69</v>
      </c>
      <c r="APX406" t="s">
        <v>69</v>
      </c>
      <c r="APY406" t="s">
        <v>2808</v>
      </c>
      <c r="APZ406" t="s">
        <v>69</v>
      </c>
      <c r="AQA406" t="s">
        <v>69</v>
      </c>
      <c r="AQB406">
        <v>20</v>
      </c>
      <c r="AQC406" t="s">
        <v>237</v>
      </c>
      <c r="AQD406" t="s">
        <v>220</v>
      </c>
      <c r="AQE406" t="s">
        <v>247</v>
      </c>
      <c r="AVW406" t="s">
        <v>21</v>
      </c>
      <c r="AVX406" s="30">
        <v>40970</v>
      </c>
      <c r="AVY406" t="s">
        <v>22</v>
      </c>
      <c r="AWA406" t="s">
        <v>254</v>
      </c>
      <c r="AWB406">
        <v>40</v>
      </c>
      <c r="AWC406" t="s">
        <v>6618</v>
      </c>
      <c r="AWD406" t="s">
        <v>69</v>
      </c>
      <c r="AWE406" t="s">
        <v>69</v>
      </c>
      <c r="AWF406" t="s">
        <v>69</v>
      </c>
      <c r="AWG406" t="s">
        <v>69</v>
      </c>
      <c r="AWH406" t="s">
        <v>69</v>
      </c>
      <c r="AWI406" t="s">
        <v>2808</v>
      </c>
      <c r="AXD406" t="s">
        <v>269</v>
      </c>
      <c r="AXE406" t="s">
        <v>349</v>
      </c>
      <c r="AXG406" t="s">
        <v>274</v>
      </c>
      <c r="AXI406">
        <v>99</v>
      </c>
      <c r="AXJ406" t="s">
        <v>69</v>
      </c>
      <c r="AXK406" t="s">
        <v>69</v>
      </c>
      <c r="AXL406" t="s">
        <v>69</v>
      </c>
      <c r="AXM406" t="s">
        <v>69</v>
      </c>
      <c r="AXN406" t="s">
        <v>69</v>
      </c>
      <c r="AXO406" t="s">
        <v>2808</v>
      </c>
      <c r="AXP406" t="s">
        <v>7754</v>
      </c>
      <c r="AXQ406" t="s">
        <v>69</v>
      </c>
      <c r="BRN406" t="s">
        <v>69</v>
      </c>
      <c r="BRO406" t="s">
        <v>69</v>
      </c>
      <c r="BRP406" t="s">
        <v>69</v>
      </c>
      <c r="BRQ406" t="s">
        <v>69</v>
      </c>
      <c r="BRR406" t="s">
        <v>69</v>
      </c>
      <c r="BRS406" t="s">
        <v>69</v>
      </c>
      <c r="BRT406" t="s">
        <v>69</v>
      </c>
      <c r="BRU406" t="s">
        <v>69</v>
      </c>
      <c r="BRV406" t="s">
        <v>69</v>
      </c>
      <c r="BRW406" t="s">
        <v>69</v>
      </c>
      <c r="BRX406">
        <v>98</v>
      </c>
      <c r="BRY406">
        <v>150</v>
      </c>
      <c r="BRZ406">
        <v>110</v>
      </c>
      <c r="BSA406">
        <v>24</v>
      </c>
      <c r="BSB406">
        <v>36</v>
      </c>
      <c r="BSI406" s="30">
        <v>41031</v>
      </c>
      <c r="BSJ406" s="30">
        <v>41031</v>
      </c>
      <c r="BSK406" s="30">
        <v>41031</v>
      </c>
      <c r="BSL406" s="30">
        <v>41031</v>
      </c>
      <c r="BSM406" s="30">
        <v>41031</v>
      </c>
      <c r="BTD406" t="s">
        <v>69</v>
      </c>
      <c r="BTE406" t="s">
        <v>69</v>
      </c>
      <c r="BTF406" t="s">
        <v>69</v>
      </c>
      <c r="BTG406" t="s">
        <v>69</v>
      </c>
      <c r="BTV406" t="s">
        <v>69</v>
      </c>
      <c r="BTW406" t="s">
        <v>69</v>
      </c>
      <c r="BTX406" t="s">
        <v>69</v>
      </c>
      <c r="BTY406" t="s">
        <v>69</v>
      </c>
      <c r="BTZ406" t="s">
        <v>69</v>
      </c>
      <c r="BUA406" t="s">
        <v>69</v>
      </c>
      <c r="BUB406" t="s">
        <v>69</v>
      </c>
      <c r="BUC406" t="s">
        <v>69</v>
      </c>
      <c r="BUD406" t="s">
        <v>69</v>
      </c>
      <c r="BUE406" t="s">
        <v>69</v>
      </c>
      <c r="BUF406" t="s">
        <v>69</v>
      </c>
      <c r="BUG406" t="s">
        <v>69</v>
      </c>
      <c r="BUH406" t="s">
        <v>69</v>
      </c>
      <c r="BUI406" t="s">
        <v>69</v>
      </c>
      <c r="BUJ406" t="s">
        <v>69</v>
      </c>
      <c r="BUL406">
        <v>145</v>
      </c>
      <c r="BVA406" s="30">
        <v>41031</v>
      </c>
      <c r="BVV406" t="s">
        <v>6706</v>
      </c>
      <c r="BVW406" t="s">
        <v>7755</v>
      </c>
      <c r="BVX406" t="s">
        <v>6806</v>
      </c>
      <c r="BVY406" t="s">
        <v>6715</v>
      </c>
      <c r="BVZ406" t="s">
        <v>69</v>
      </c>
      <c r="BWA406" t="s">
        <v>2808</v>
      </c>
      <c r="BWB406" t="s">
        <v>2808</v>
      </c>
      <c r="BWC406" t="s">
        <v>69</v>
      </c>
      <c r="BWD406" t="s">
        <v>69</v>
      </c>
      <c r="BWE406" t="s">
        <v>69</v>
      </c>
      <c r="BWF406" t="s">
        <v>2808</v>
      </c>
      <c r="BWG406" t="s">
        <v>2808</v>
      </c>
      <c r="BWH406" t="s">
        <v>2808</v>
      </c>
      <c r="BWJ406">
        <v>25</v>
      </c>
      <c r="BWK406">
        <v>30</v>
      </c>
      <c r="BWN406">
        <v>1</v>
      </c>
      <c r="BWO406">
        <v>5</v>
      </c>
      <c r="BWP406">
        <v>30</v>
      </c>
      <c r="BWQ406">
        <v>50</v>
      </c>
      <c r="BWS406" s="30">
        <v>40970</v>
      </c>
      <c r="BWT406" s="30">
        <v>40970</v>
      </c>
      <c r="BWW406" s="30">
        <v>40970</v>
      </c>
      <c r="BWX406" s="30">
        <v>40970</v>
      </c>
      <c r="BWY406" s="30">
        <v>40970</v>
      </c>
      <c r="BWZ406" s="30">
        <v>40970</v>
      </c>
      <c r="BXB406" s="29">
        <v>0.86805555555555547</v>
      </c>
      <c r="BXC406" s="29">
        <v>0</v>
      </c>
      <c r="BXF406" s="29">
        <v>0.91666666666666663</v>
      </c>
      <c r="BXG406" s="29">
        <v>4.1666666666666664E-2</v>
      </c>
      <c r="BXH406" s="29">
        <v>0.875</v>
      </c>
      <c r="BXI406" s="29">
        <v>0.875</v>
      </c>
      <c r="CGX406" t="s">
        <v>6597</v>
      </c>
      <c r="CGY406">
        <v>30</v>
      </c>
      <c r="CGZ406" t="s">
        <v>6598</v>
      </c>
      <c r="CHA406">
        <v>2491470</v>
      </c>
    </row>
    <row r="407" spans="1:9 1113:1985 2085:2237" x14ac:dyDescent="0.3">
      <c r="A407" t="s">
        <v>7756</v>
      </c>
      <c r="B407" t="s">
        <v>6696</v>
      </c>
      <c r="C407">
        <v>0</v>
      </c>
      <c r="E407" t="s">
        <v>6813</v>
      </c>
      <c r="F407" s="30">
        <v>41309</v>
      </c>
      <c r="G407" t="s">
        <v>6591</v>
      </c>
      <c r="H407" t="s">
        <v>6854</v>
      </c>
      <c r="I407" t="s">
        <v>5079</v>
      </c>
      <c r="APU407" t="s">
        <v>6593</v>
      </c>
      <c r="APV407" t="s">
        <v>6629</v>
      </c>
      <c r="APW407" t="s">
        <v>2808</v>
      </c>
      <c r="APX407" t="s">
        <v>69</v>
      </c>
      <c r="APY407" t="s">
        <v>69</v>
      </c>
      <c r="APZ407" t="s">
        <v>69</v>
      </c>
      <c r="AQA407" t="s">
        <v>69</v>
      </c>
      <c r="AQB407">
        <v>25</v>
      </c>
      <c r="AQC407" t="s">
        <v>22</v>
      </c>
      <c r="AQD407" t="s">
        <v>22</v>
      </c>
      <c r="AQE407" t="s">
        <v>247</v>
      </c>
      <c r="AQG407" t="s">
        <v>21</v>
      </c>
      <c r="AQH407" s="30">
        <v>40940</v>
      </c>
      <c r="AQI407" t="s">
        <v>22</v>
      </c>
      <c r="AQK407" t="s">
        <v>6618</v>
      </c>
      <c r="AQL407" t="s">
        <v>69</v>
      </c>
      <c r="AQM407" t="s">
        <v>69</v>
      </c>
      <c r="AQN407" t="s">
        <v>69</v>
      </c>
      <c r="AQO407" t="s">
        <v>69</v>
      </c>
      <c r="AQP407" t="s">
        <v>69</v>
      </c>
      <c r="AQQ407" t="s">
        <v>2808</v>
      </c>
      <c r="ARK407">
        <v>995</v>
      </c>
      <c r="ARL407" t="s">
        <v>69</v>
      </c>
      <c r="ARM407" t="s">
        <v>69</v>
      </c>
      <c r="ARN407" t="s">
        <v>69</v>
      </c>
      <c r="ARO407" t="s">
        <v>69</v>
      </c>
      <c r="ARP407" t="s">
        <v>69</v>
      </c>
      <c r="ARQ407" t="s">
        <v>69</v>
      </c>
      <c r="ARR407" t="s">
        <v>69</v>
      </c>
      <c r="ARS407" t="s">
        <v>69</v>
      </c>
      <c r="ART407" t="s">
        <v>2808</v>
      </c>
      <c r="ARU407" t="s">
        <v>7757</v>
      </c>
      <c r="ARV407" t="s">
        <v>69</v>
      </c>
      <c r="ARW407">
        <v>4</v>
      </c>
      <c r="ARX407" t="s">
        <v>69</v>
      </c>
      <c r="ARY407" t="s">
        <v>69</v>
      </c>
      <c r="ARZ407" t="s">
        <v>69</v>
      </c>
      <c r="ASA407" t="s">
        <v>2808</v>
      </c>
      <c r="ASB407" t="s">
        <v>69</v>
      </c>
      <c r="ASC407" t="s">
        <v>69</v>
      </c>
      <c r="ASD407" t="s">
        <v>69</v>
      </c>
      <c r="ASE407" t="s">
        <v>69</v>
      </c>
      <c r="ASG407" t="s">
        <v>69</v>
      </c>
      <c r="ASH407" t="s">
        <v>269</v>
      </c>
      <c r="ASI407" t="s">
        <v>22</v>
      </c>
      <c r="BEF407" t="s">
        <v>2808</v>
      </c>
      <c r="BEG407" t="s">
        <v>2808</v>
      </c>
      <c r="BEH407" t="s">
        <v>2808</v>
      </c>
      <c r="BEI407" t="s">
        <v>69</v>
      </c>
      <c r="BEJ407" t="s">
        <v>69</v>
      </c>
      <c r="BEK407" t="s">
        <v>69</v>
      </c>
      <c r="BEL407" t="s">
        <v>69</v>
      </c>
      <c r="BEM407" t="s">
        <v>69</v>
      </c>
      <c r="BEN407">
        <v>113</v>
      </c>
      <c r="BEO407">
        <v>110</v>
      </c>
      <c r="BEP407">
        <v>60</v>
      </c>
      <c r="BEQ407">
        <v>31</v>
      </c>
      <c r="BEV407" s="30">
        <v>40940</v>
      </c>
      <c r="BEW407" s="30">
        <v>40940</v>
      </c>
      <c r="BEX407" s="30">
        <v>40940</v>
      </c>
      <c r="BEY407" s="30">
        <v>40940</v>
      </c>
      <c r="BFD407" s="29">
        <v>0.49236111111111108</v>
      </c>
      <c r="BFE407" s="29">
        <v>0.49236111111111108</v>
      </c>
      <c r="BFF407" s="29">
        <v>0.49236111111111108</v>
      </c>
      <c r="BFG407" s="29">
        <v>0.49236111111111108</v>
      </c>
      <c r="BFL407" t="s">
        <v>6715</v>
      </c>
      <c r="BFM407" t="s">
        <v>7750</v>
      </c>
      <c r="BFN407" t="s">
        <v>7751</v>
      </c>
      <c r="BFO407" t="s">
        <v>7651</v>
      </c>
      <c r="BFR407" t="s">
        <v>69</v>
      </c>
      <c r="BFS407" t="s">
        <v>69</v>
      </c>
      <c r="BFT407" t="s">
        <v>69</v>
      </c>
      <c r="BFU407" t="s">
        <v>69</v>
      </c>
      <c r="BFV407" t="s">
        <v>69</v>
      </c>
      <c r="BFW407" t="s">
        <v>2808</v>
      </c>
      <c r="BFX407" t="s">
        <v>2808</v>
      </c>
      <c r="BFY407" t="s">
        <v>2808</v>
      </c>
      <c r="BFZ407" t="s">
        <v>2808</v>
      </c>
      <c r="BGA407" t="s">
        <v>69</v>
      </c>
      <c r="BGB407" t="s">
        <v>69</v>
      </c>
      <c r="BGH407">
        <v>50</v>
      </c>
      <c r="BGI407">
        <v>1</v>
      </c>
      <c r="BGJ407">
        <v>600</v>
      </c>
      <c r="BGK407">
        <v>1</v>
      </c>
      <c r="BGS407" s="30">
        <v>40940</v>
      </c>
      <c r="BGT407" s="30">
        <v>40940</v>
      </c>
      <c r="BGU407" s="30">
        <v>40940</v>
      </c>
      <c r="BGV407" s="30">
        <v>40940</v>
      </c>
      <c r="BHD407" s="29">
        <v>0.5</v>
      </c>
      <c r="BHE407" s="29">
        <v>0.5</v>
      </c>
      <c r="BHF407" s="29">
        <v>0.5</v>
      </c>
      <c r="BHG407" s="29">
        <v>0.5</v>
      </c>
      <c r="CGX407" t="s">
        <v>6597</v>
      </c>
      <c r="CGY407">
        <v>31</v>
      </c>
      <c r="CGZ407" t="s">
        <v>6598</v>
      </c>
      <c r="CHA407">
        <v>2491470</v>
      </c>
    </row>
    <row r="408" spans="1:9 1113:1985 2085:2237" x14ac:dyDescent="0.3">
      <c r="A408" t="s">
        <v>7758</v>
      </c>
      <c r="B408" t="s">
        <v>6588</v>
      </c>
      <c r="C408">
        <v>0</v>
      </c>
      <c r="E408" t="s">
        <v>6813</v>
      </c>
      <c r="F408" t="s">
        <v>7759</v>
      </c>
      <c r="G408" t="s">
        <v>6591</v>
      </c>
      <c r="H408" t="s">
        <v>6861</v>
      </c>
      <c r="I408" t="s">
        <v>5058</v>
      </c>
      <c r="APU408" t="s">
        <v>6593</v>
      </c>
      <c r="APV408" t="s">
        <v>6601</v>
      </c>
      <c r="APW408" t="s">
        <v>69</v>
      </c>
      <c r="APX408" t="s">
        <v>2808</v>
      </c>
      <c r="APY408" t="s">
        <v>69</v>
      </c>
      <c r="APZ408" t="s">
        <v>69</v>
      </c>
      <c r="AQA408" t="s">
        <v>69</v>
      </c>
      <c r="AQB408">
        <v>20</v>
      </c>
      <c r="AQC408" t="s">
        <v>236</v>
      </c>
      <c r="AQD408" t="s">
        <v>241</v>
      </c>
      <c r="AQE408" t="s">
        <v>247</v>
      </c>
      <c r="ATA408" t="s">
        <v>21</v>
      </c>
      <c r="ATB408" t="s">
        <v>7760</v>
      </c>
      <c r="ATC408" t="s">
        <v>27</v>
      </c>
      <c r="ATD408" s="29">
        <v>0.46527777777777773</v>
      </c>
      <c r="ATE408" t="s">
        <v>254</v>
      </c>
      <c r="ATF408">
        <v>35</v>
      </c>
      <c r="ATG408" t="s">
        <v>7658</v>
      </c>
      <c r="ATH408" t="s">
        <v>69</v>
      </c>
      <c r="ATI408" t="s">
        <v>69</v>
      </c>
      <c r="ATJ408" t="s">
        <v>2808</v>
      </c>
      <c r="ATK408" t="s">
        <v>69</v>
      </c>
      <c r="ATL408" t="s">
        <v>69</v>
      </c>
      <c r="ATM408" t="s">
        <v>69</v>
      </c>
      <c r="ATO408" t="s">
        <v>274</v>
      </c>
      <c r="ATQ408">
        <v>99</v>
      </c>
      <c r="ATR408" t="s">
        <v>69</v>
      </c>
      <c r="ATS408" t="s">
        <v>69</v>
      </c>
      <c r="ATT408" t="s">
        <v>69</v>
      </c>
      <c r="ATU408" t="s">
        <v>69</v>
      </c>
      <c r="ATV408" t="s">
        <v>2808</v>
      </c>
      <c r="ATW408" t="s">
        <v>7761</v>
      </c>
      <c r="ATX408" t="s">
        <v>69</v>
      </c>
      <c r="BHM408" t="s">
        <v>2808</v>
      </c>
      <c r="BHN408" t="s">
        <v>2808</v>
      </c>
      <c r="BHO408" t="s">
        <v>69</v>
      </c>
      <c r="BHP408" t="s">
        <v>69</v>
      </c>
      <c r="BHQ408" t="s">
        <v>69</v>
      </c>
      <c r="BHR408" t="s">
        <v>69</v>
      </c>
      <c r="BHS408" t="s">
        <v>69</v>
      </c>
      <c r="BHT408" t="s">
        <v>69</v>
      </c>
      <c r="BHU408">
        <v>61</v>
      </c>
      <c r="BHV408">
        <v>104</v>
      </c>
      <c r="BHW408">
        <v>65</v>
      </c>
      <c r="BHX408">
        <v>20</v>
      </c>
      <c r="BIC408" t="s">
        <v>7760</v>
      </c>
      <c r="BID408" t="s">
        <v>7760</v>
      </c>
      <c r="BIE408" t="s">
        <v>7760</v>
      </c>
      <c r="BIF408" t="s">
        <v>7760</v>
      </c>
      <c r="BIK408" s="29">
        <v>0.55555555555555558</v>
      </c>
      <c r="BIL408" s="29">
        <v>0.55555555555555558</v>
      </c>
      <c r="BIM408" s="29">
        <v>0.55555555555555558</v>
      </c>
      <c r="BIN408" s="29">
        <v>0.55555555555555558</v>
      </c>
      <c r="BIT408" t="s">
        <v>6701</v>
      </c>
      <c r="BIW408" t="s">
        <v>69</v>
      </c>
      <c r="BIX408" t="s">
        <v>69</v>
      </c>
      <c r="BIY408" t="s">
        <v>69</v>
      </c>
      <c r="BIZ408" t="s">
        <v>69</v>
      </c>
      <c r="BJA408" t="s">
        <v>69</v>
      </c>
      <c r="BJB408" t="s">
        <v>69</v>
      </c>
      <c r="BJC408" t="s">
        <v>69</v>
      </c>
      <c r="BJH408" t="s">
        <v>7412</v>
      </c>
      <c r="BJO408" t="s">
        <v>7760</v>
      </c>
      <c r="BJV408" s="29">
        <v>0.47222222222222227</v>
      </c>
      <c r="CGX408" t="s">
        <v>6597</v>
      </c>
      <c r="CGY408">
        <v>1</v>
      </c>
      <c r="CGZ408" t="s">
        <v>6598</v>
      </c>
      <c r="CHA408">
        <v>3217331</v>
      </c>
    </row>
    <row r="409" spans="1:9 1113:1985 2085:2237" x14ac:dyDescent="0.3">
      <c r="A409" t="s">
        <v>7762</v>
      </c>
      <c r="B409" t="s">
        <v>6588</v>
      </c>
      <c r="C409">
        <v>0</v>
      </c>
      <c r="E409" t="s">
        <v>6813</v>
      </c>
      <c r="F409" t="s">
        <v>7759</v>
      </c>
      <c r="G409" t="s">
        <v>6591</v>
      </c>
      <c r="H409" t="s">
        <v>6861</v>
      </c>
      <c r="I409" t="s">
        <v>5058</v>
      </c>
      <c r="APU409" t="s">
        <v>6593</v>
      </c>
      <c r="APV409" t="s">
        <v>6601</v>
      </c>
      <c r="APW409" t="s">
        <v>69</v>
      </c>
      <c r="APX409" t="s">
        <v>2808</v>
      </c>
      <c r="APY409" t="s">
        <v>69</v>
      </c>
      <c r="APZ409" t="s">
        <v>69</v>
      </c>
      <c r="AQA409" t="s">
        <v>69</v>
      </c>
      <c r="AQB409">
        <v>19</v>
      </c>
      <c r="AQC409" t="s">
        <v>22</v>
      </c>
      <c r="AQD409" t="s">
        <v>22</v>
      </c>
      <c r="AQE409" t="s">
        <v>247</v>
      </c>
      <c r="ATA409" t="s">
        <v>21</v>
      </c>
      <c r="ATB409" t="s">
        <v>6976</v>
      </c>
      <c r="ATC409" t="s">
        <v>27</v>
      </c>
      <c r="ATD409" s="29">
        <v>0.77083333333333337</v>
      </c>
      <c r="ATE409" t="s">
        <v>254</v>
      </c>
      <c r="ATF409">
        <v>35</v>
      </c>
      <c r="ATG409" t="s">
        <v>6595</v>
      </c>
      <c r="ATH409" t="s">
        <v>69</v>
      </c>
      <c r="ATI409" t="s">
        <v>69</v>
      </c>
      <c r="ATJ409" t="s">
        <v>69</v>
      </c>
      <c r="ATK409" t="s">
        <v>69</v>
      </c>
      <c r="ATL409" t="s">
        <v>2808</v>
      </c>
      <c r="ATM409" t="s">
        <v>69</v>
      </c>
      <c r="ATO409" t="s">
        <v>274</v>
      </c>
      <c r="ATQ409">
        <v>99</v>
      </c>
      <c r="ATR409" t="s">
        <v>69</v>
      </c>
      <c r="ATS409" t="s">
        <v>69</v>
      </c>
      <c r="ATT409" t="s">
        <v>69</v>
      </c>
      <c r="ATU409" t="s">
        <v>69</v>
      </c>
      <c r="ATV409" t="s">
        <v>2808</v>
      </c>
      <c r="ATW409" t="s">
        <v>7763</v>
      </c>
      <c r="ATX409" t="s">
        <v>69</v>
      </c>
      <c r="BHM409" t="s">
        <v>2808</v>
      </c>
      <c r="BHN409" t="s">
        <v>69</v>
      </c>
      <c r="BHO409" t="s">
        <v>69</v>
      </c>
      <c r="BHP409" t="s">
        <v>69</v>
      </c>
      <c r="BHQ409" t="s">
        <v>69</v>
      </c>
      <c r="BHR409" t="s">
        <v>69</v>
      </c>
      <c r="BHS409" t="s">
        <v>69</v>
      </c>
      <c r="BHT409" t="s">
        <v>69</v>
      </c>
      <c r="BHU409">
        <v>84</v>
      </c>
      <c r="BHV409">
        <v>100</v>
      </c>
      <c r="BHW409">
        <v>60</v>
      </c>
      <c r="BHX409">
        <v>20</v>
      </c>
      <c r="BHY409">
        <v>36</v>
      </c>
      <c r="BIC409" t="s">
        <v>6976</v>
      </c>
      <c r="BID409" t="s">
        <v>6976</v>
      </c>
      <c r="BIE409" t="s">
        <v>6976</v>
      </c>
      <c r="BIF409" t="s">
        <v>6976</v>
      </c>
      <c r="BIG409" t="s">
        <v>6976</v>
      </c>
      <c r="BIK409" s="29">
        <v>0.77083333333333337</v>
      </c>
      <c r="BIL409" s="29">
        <v>0.77083333333333337</v>
      </c>
      <c r="BIM409" s="29">
        <v>0.77083333333333337</v>
      </c>
      <c r="BIN409" s="29">
        <v>0.77083333333333337</v>
      </c>
      <c r="BIO409" s="29">
        <v>0.77083333333333337</v>
      </c>
      <c r="BIT409" t="s">
        <v>7764</v>
      </c>
      <c r="BIW409" t="s">
        <v>69</v>
      </c>
      <c r="BIX409" t="s">
        <v>69</v>
      </c>
      <c r="BIY409" t="s">
        <v>69</v>
      </c>
      <c r="BIZ409" t="s">
        <v>69</v>
      </c>
      <c r="BJA409" t="s">
        <v>69</v>
      </c>
      <c r="BJB409" t="s">
        <v>69</v>
      </c>
      <c r="BJC409" t="s">
        <v>69</v>
      </c>
      <c r="BJH409" t="s">
        <v>7389</v>
      </c>
      <c r="BJO409" t="s">
        <v>6976</v>
      </c>
      <c r="BJV409" s="29">
        <v>0.77083333333333337</v>
      </c>
      <c r="CGX409" t="s">
        <v>6597</v>
      </c>
      <c r="CGY409">
        <v>2</v>
      </c>
      <c r="CGZ409" t="s">
        <v>6598</v>
      </c>
      <c r="CHA409">
        <v>3217331</v>
      </c>
    </row>
    <row r="410" spans="1:9 1113:1985 2085:2237" x14ac:dyDescent="0.3">
      <c r="A410" t="s">
        <v>7765</v>
      </c>
      <c r="B410" t="s">
        <v>6588</v>
      </c>
      <c r="C410">
        <v>0</v>
      </c>
      <c r="E410" t="s">
        <v>6813</v>
      </c>
      <c r="F410" t="s">
        <v>7759</v>
      </c>
      <c r="G410" t="s">
        <v>6591</v>
      </c>
      <c r="H410" t="s">
        <v>7766</v>
      </c>
      <c r="I410" t="s">
        <v>5058</v>
      </c>
      <c r="APU410" t="s">
        <v>6593</v>
      </c>
      <c r="APV410" t="s">
        <v>6601</v>
      </c>
      <c r="APW410" t="s">
        <v>69</v>
      </c>
      <c r="APX410" t="s">
        <v>2808</v>
      </c>
      <c r="APY410" t="s">
        <v>69</v>
      </c>
      <c r="APZ410" t="s">
        <v>69</v>
      </c>
      <c r="AQA410" t="s">
        <v>69</v>
      </c>
      <c r="AQB410">
        <v>23</v>
      </c>
      <c r="AQC410" t="s">
        <v>236</v>
      </c>
      <c r="AQD410" t="s">
        <v>241</v>
      </c>
      <c r="AQE410" t="s">
        <v>247</v>
      </c>
      <c r="ATA410" t="s">
        <v>21</v>
      </c>
      <c r="ATB410" s="30">
        <v>40586</v>
      </c>
      <c r="ATC410" t="s">
        <v>27</v>
      </c>
      <c r="ATD410" s="29">
        <v>0.58333333333333337</v>
      </c>
      <c r="ATE410" t="s">
        <v>22</v>
      </c>
      <c r="ATG410" t="s">
        <v>6618</v>
      </c>
      <c r="ATH410" t="s">
        <v>69</v>
      </c>
      <c r="ATI410" t="s">
        <v>69</v>
      </c>
      <c r="ATJ410" t="s">
        <v>69</v>
      </c>
      <c r="ATK410" t="s">
        <v>69</v>
      </c>
      <c r="ATL410" t="s">
        <v>69</v>
      </c>
      <c r="ATM410" t="s">
        <v>2808</v>
      </c>
      <c r="ATO410" t="s">
        <v>274</v>
      </c>
      <c r="ATQ410">
        <v>3</v>
      </c>
      <c r="ATR410" t="s">
        <v>69</v>
      </c>
      <c r="ATS410" t="s">
        <v>69</v>
      </c>
      <c r="ATT410" t="s">
        <v>2808</v>
      </c>
      <c r="ATU410" t="s">
        <v>69</v>
      </c>
      <c r="ATV410" t="s">
        <v>69</v>
      </c>
      <c r="ATX410" t="s">
        <v>69</v>
      </c>
      <c r="BHM410" t="s">
        <v>2808</v>
      </c>
      <c r="BHN410" t="s">
        <v>2808</v>
      </c>
      <c r="BHO410" t="s">
        <v>2808</v>
      </c>
      <c r="BHP410" t="s">
        <v>2808</v>
      </c>
      <c r="BHQ410" t="s">
        <v>2808</v>
      </c>
      <c r="BHR410" t="s">
        <v>69</v>
      </c>
      <c r="BHS410" t="s">
        <v>69</v>
      </c>
      <c r="BHT410" t="s">
        <v>69</v>
      </c>
      <c r="BHU410">
        <v>100</v>
      </c>
      <c r="BHV410">
        <v>100</v>
      </c>
      <c r="BHW410">
        <v>80</v>
      </c>
      <c r="BHX410">
        <v>22</v>
      </c>
      <c r="BHY410">
        <v>37</v>
      </c>
      <c r="BIC410" s="30">
        <v>40586</v>
      </c>
      <c r="BID410" s="30">
        <v>40586</v>
      </c>
      <c r="BIE410" s="30">
        <v>40586</v>
      </c>
      <c r="BIF410" s="30">
        <v>40586</v>
      </c>
      <c r="BIG410" s="30">
        <v>40586</v>
      </c>
      <c r="BIK410" s="29">
        <v>0.58333333333333337</v>
      </c>
      <c r="BIL410" s="29">
        <v>0.58333333333333337</v>
      </c>
      <c r="BIM410" s="29">
        <v>0.58333333333333337</v>
      </c>
      <c r="BIN410" s="29">
        <v>0.58333333333333337</v>
      </c>
      <c r="BIO410" s="29">
        <v>0.58333333333333337</v>
      </c>
      <c r="BIW410" t="s">
        <v>2808</v>
      </c>
      <c r="BIX410" t="s">
        <v>69</v>
      </c>
      <c r="BIY410" t="s">
        <v>69</v>
      </c>
      <c r="BIZ410" t="s">
        <v>69</v>
      </c>
      <c r="BJA410" t="s">
        <v>69</v>
      </c>
      <c r="BJB410" t="s">
        <v>69</v>
      </c>
      <c r="BJC410" t="s">
        <v>69</v>
      </c>
      <c r="BJD410">
        <v>20</v>
      </c>
      <c r="BJK410" s="30">
        <v>40586</v>
      </c>
      <c r="BJR410" s="29">
        <v>0.58333333333333337</v>
      </c>
      <c r="CGX410" t="s">
        <v>6597</v>
      </c>
      <c r="CGY410">
        <v>3</v>
      </c>
      <c r="CGZ410" t="s">
        <v>6598</v>
      </c>
      <c r="CHA410">
        <v>3217331</v>
      </c>
    </row>
    <row r="411" spans="1:9 1113:1985 2085:2237" x14ac:dyDescent="0.3">
      <c r="A411" t="s">
        <v>7767</v>
      </c>
      <c r="B411" t="s">
        <v>6588</v>
      </c>
      <c r="C411">
        <v>0</v>
      </c>
      <c r="E411" t="s">
        <v>6813</v>
      </c>
      <c r="F411" t="s">
        <v>7759</v>
      </c>
      <c r="G411" t="s">
        <v>6591</v>
      </c>
      <c r="H411" t="s">
        <v>6861</v>
      </c>
      <c r="I411" t="s">
        <v>5058</v>
      </c>
      <c r="APU411" t="s">
        <v>6593</v>
      </c>
      <c r="APV411" t="s">
        <v>6601</v>
      </c>
      <c r="APW411" t="s">
        <v>69</v>
      </c>
      <c r="APX411" t="s">
        <v>2808</v>
      </c>
      <c r="APY411" t="s">
        <v>69</v>
      </c>
      <c r="APZ411" t="s">
        <v>69</v>
      </c>
      <c r="AQA411" t="s">
        <v>69</v>
      </c>
      <c r="AQB411">
        <v>16</v>
      </c>
      <c r="AQC411" t="s">
        <v>22</v>
      </c>
      <c r="AQD411" t="s">
        <v>22</v>
      </c>
      <c r="AQE411" t="s">
        <v>22</v>
      </c>
      <c r="ATA411" t="s">
        <v>21</v>
      </c>
      <c r="ATB411" t="s">
        <v>7768</v>
      </c>
      <c r="ATC411" t="s">
        <v>27</v>
      </c>
      <c r="ATD411" s="29">
        <v>0.67361111111111116</v>
      </c>
      <c r="ATE411" t="s">
        <v>254</v>
      </c>
      <c r="ATF411">
        <v>40</v>
      </c>
      <c r="ATG411" t="s">
        <v>6595</v>
      </c>
      <c r="ATH411" t="s">
        <v>69</v>
      </c>
      <c r="ATI411" t="s">
        <v>69</v>
      </c>
      <c r="ATJ411" t="s">
        <v>69</v>
      </c>
      <c r="ATK411" t="s">
        <v>69</v>
      </c>
      <c r="ATL411" t="s">
        <v>2808</v>
      </c>
      <c r="ATM411" t="s">
        <v>69</v>
      </c>
      <c r="ATO411" t="s">
        <v>274</v>
      </c>
      <c r="ATQ411">
        <v>3</v>
      </c>
      <c r="ATR411" t="s">
        <v>69</v>
      </c>
      <c r="ATS411" t="s">
        <v>69</v>
      </c>
      <c r="ATT411" t="s">
        <v>2808</v>
      </c>
      <c r="ATU411" t="s">
        <v>69</v>
      </c>
      <c r="ATV411" t="s">
        <v>69</v>
      </c>
      <c r="ATX411" t="s">
        <v>69</v>
      </c>
      <c r="BHM411" t="s">
        <v>69</v>
      </c>
      <c r="BHN411" t="s">
        <v>69</v>
      </c>
      <c r="BHO411" t="s">
        <v>69</v>
      </c>
      <c r="BHP411" t="s">
        <v>69</v>
      </c>
      <c r="BHQ411" t="s">
        <v>69</v>
      </c>
      <c r="BHR411" t="s">
        <v>69</v>
      </c>
      <c r="BHS411" t="s">
        <v>69</v>
      </c>
      <c r="BHT411" t="s">
        <v>69</v>
      </c>
      <c r="BHU411">
        <v>78</v>
      </c>
      <c r="BHV411">
        <v>120</v>
      </c>
      <c r="BHW411">
        <v>70</v>
      </c>
      <c r="BHX411">
        <v>26</v>
      </c>
      <c r="BHY411">
        <v>36</v>
      </c>
      <c r="BIC411" t="s">
        <v>7768</v>
      </c>
      <c r="BID411" t="s">
        <v>7768</v>
      </c>
      <c r="BIE411" t="s">
        <v>7768</v>
      </c>
      <c r="BIF411" t="s">
        <v>7768</v>
      </c>
      <c r="BIG411" t="s">
        <v>7768</v>
      </c>
      <c r="BIK411" s="29">
        <v>0.67361111111111116</v>
      </c>
      <c r="BIL411" s="29">
        <v>0.67361111111111116</v>
      </c>
      <c r="BIM411" s="29">
        <v>0.67361111111111116</v>
      </c>
      <c r="BIN411" s="29">
        <v>0.67361111111111116</v>
      </c>
      <c r="BIO411" s="29">
        <v>0.67361111111111116</v>
      </c>
      <c r="BIW411" t="s">
        <v>69</v>
      </c>
      <c r="BIX411" t="s">
        <v>69</v>
      </c>
      <c r="BIY411" t="s">
        <v>69</v>
      </c>
      <c r="BIZ411" t="s">
        <v>69</v>
      </c>
      <c r="BJA411" t="s">
        <v>69</v>
      </c>
      <c r="BJB411" t="s">
        <v>69</v>
      </c>
      <c r="BJC411" t="s">
        <v>69</v>
      </c>
      <c r="CGX411" t="s">
        <v>6597</v>
      </c>
      <c r="CGY411">
        <v>4</v>
      </c>
      <c r="CGZ411" t="s">
        <v>6598</v>
      </c>
      <c r="CHA411">
        <v>3217331</v>
      </c>
    </row>
    <row r="412" spans="1:9 1113:1985 2085:2237" x14ac:dyDescent="0.3">
      <c r="A412" t="s">
        <v>7769</v>
      </c>
      <c r="B412" t="s">
        <v>6588</v>
      </c>
      <c r="C412">
        <v>0</v>
      </c>
      <c r="E412" t="s">
        <v>6813</v>
      </c>
      <c r="F412" t="s">
        <v>7759</v>
      </c>
      <c r="G412" t="s">
        <v>6591</v>
      </c>
      <c r="H412" t="s">
        <v>6861</v>
      </c>
      <c r="I412" t="s">
        <v>5059</v>
      </c>
      <c r="APU412" t="s">
        <v>6593</v>
      </c>
      <c r="APV412" t="s">
        <v>6601</v>
      </c>
      <c r="APW412" t="s">
        <v>69</v>
      </c>
      <c r="APX412" t="s">
        <v>2808</v>
      </c>
      <c r="APY412" t="s">
        <v>69</v>
      </c>
      <c r="APZ412" t="s">
        <v>69</v>
      </c>
      <c r="AQA412" t="s">
        <v>69</v>
      </c>
      <c r="AQB412">
        <v>29</v>
      </c>
      <c r="AQC412" t="s">
        <v>237</v>
      </c>
      <c r="AQD412" t="s">
        <v>220</v>
      </c>
      <c r="AQE412" t="s">
        <v>247</v>
      </c>
      <c r="ATA412" t="s">
        <v>22</v>
      </c>
      <c r="ATC412" t="s">
        <v>22</v>
      </c>
      <c r="ATE412" t="s">
        <v>22</v>
      </c>
      <c r="ATG412" t="s">
        <v>6618</v>
      </c>
      <c r="ATH412" t="s">
        <v>69</v>
      </c>
      <c r="ATI412" t="s">
        <v>69</v>
      </c>
      <c r="ATJ412" t="s">
        <v>69</v>
      </c>
      <c r="ATK412" t="s">
        <v>69</v>
      </c>
      <c r="ATL412" t="s">
        <v>69</v>
      </c>
      <c r="ATM412" t="s">
        <v>2808</v>
      </c>
      <c r="ATO412" t="s">
        <v>22</v>
      </c>
      <c r="BAF412" t="s">
        <v>69</v>
      </c>
      <c r="BAG412" t="s">
        <v>69</v>
      </c>
      <c r="BAH412" t="s">
        <v>69</v>
      </c>
      <c r="BAI412" t="s">
        <v>69</v>
      </c>
      <c r="BAJ412" t="s">
        <v>69</v>
      </c>
      <c r="BAK412" t="s">
        <v>69</v>
      </c>
      <c r="BAL412" t="s">
        <v>69</v>
      </c>
      <c r="BAM412" t="s">
        <v>69</v>
      </c>
      <c r="BBO412" t="s">
        <v>69</v>
      </c>
      <c r="BBP412" t="s">
        <v>69</v>
      </c>
      <c r="BBQ412" t="s">
        <v>69</v>
      </c>
      <c r="BBR412" t="s">
        <v>69</v>
      </c>
      <c r="BCK412" t="s">
        <v>69</v>
      </c>
      <c r="BCL412" t="s">
        <v>69</v>
      </c>
      <c r="BCM412" t="s">
        <v>69</v>
      </c>
      <c r="BCN412" t="s">
        <v>69</v>
      </c>
      <c r="BCO412" t="s">
        <v>69</v>
      </c>
      <c r="BCP412" t="s">
        <v>69</v>
      </c>
      <c r="BCQ412" t="s">
        <v>69</v>
      </c>
      <c r="BCR412" t="s">
        <v>69</v>
      </c>
      <c r="BCS412" t="s">
        <v>69</v>
      </c>
      <c r="BCT412" t="s">
        <v>69</v>
      </c>
      <c r="BCU412" t="s">
        <v>69</v>
      </c>
      <c r="BHM412" t="s">
        <v>69</v>
      </c>
      <c r="BHN412" t="s">
        <v>69</v>
      </c>
      <c r="BHO412" t="s">
        <v>69</v>
      </c>
      <c r="BHP412" t="s">
        <v>69</v>
      </c>
      <c r="BHQ412" t="s">
        <v>69</v>
      </c>
      <c r="BHR412" t="s">
        <v>69</v>
      </c>
      <c r="BHS412" t="s">
        <v>69</v>
      </c>
      <c r="BHT412" t="s">
        <v>69</v>
      </c>
      <c r="BIW412" t="s">
        <v>69</v>
      </c>
      <c r="BIX412" t="s">
        <v>69</v>
      </c>
      <c r="BIY412" t="s">
        <v>69</v>
      </c>
      <c r="BIZ412" t="s">
        <v>69</v>
      </c>
      <c r="BJA412" t="s">
        <v>69</v>
      </c>
      <c r="BJB412" t="s">
        <v>69</v>
      </c>
      <c r="BJC412" t="s">
        <v>69</v>
      </c>
      <c r="CGX412" t="s">
        <v>6597</v>
      </c>
      <c r="CGY412">
        <v>5</v>
      </c>
      <c r="CGZ412" t="s">
        <v>6598</v>
      </c>
      <c r="CHA412">
        <v>3217331</v>
      </c>
    </row>
    <row r="413" spans="1:9 1113:1985 2085:2237" x14ac:dyDescent="0.3">
      <c r="A413" t="s">
        <v>7770</v>
      </c>
      <c r="B413" t="s">
        <v>6588</v>
      </c>
      <c r="C413">
        <v>0</v>
      </c>
      <c r="E413" t="s">
        <v>6813</v>
      </c>
      <c r="F413" t="s">
        <v>7759</v>
      </c>
      <c r="G413" t="s">
        <v>6591</v>
      </c>
      <c r="H413" t="s">
        <v>6861</v>
      </c>
      <c r="I413" t="s">
        <v>5059</v>
      </c>
      <c r="APU413" t="s">
        <v>6593</v>
      </c>
      <c r="APV413" t="s">
        <v>6629</v>
      </c>
      <c r="APW413" t="s">
        <v>2808</v>
      </c>
      <c r="APX413" t="s">
        <v>69</v>
      </c>
      <c r="APY413" t="s">
        <v>69</v>
      </c>
      <c r="APZ413" t="s">
        <v>69</v>
      </c>
      <c r="AQA413" t="s">
        <v>69</v>
      </c>
      <c r="AQB413">
        <v>20</v>
      </c>
      <c r="AQC413" t="s">
        <v>236</v>
      </c>
      <c r="AQD413" t="s">
        <v>240</v>
      </c>
      <c r="AQE413" t="s">
        <v>247</v>
      </c>
      <c r="AQG413" t="s">
        <v>21</v>
      </c>
      <c r="AQH413" s="30">
        <v>40940</v>
      </c>
      <c r="AQI413" t="s">
        <v>27</v>
      </c>
      <c r="AQJ413" s="29">
        <v>0.81736111111111109</v>
      </c>
      <c r="AQK413" t="s">
        <v>6595</v>
      </c>
      <c r="AQL413" t="s">
        <v>69</v>
      </c>
      <c r="AQM413" t="s">
        <v>69</v>
      </c>
      <c r="AQN413" t="s">
        <v>69</v>
      </c>
      <c r="AQO413" t="s">
        <v>69</v>
      </c>
      <c r="AQP413" t="s">
        <v>2808</v>
      </c>
      <c r="AQQ413" t="s">
        <v>69</v>
      </c>
      <c r="AQS413" t="s">
        <v>274</v>
      </c>
      <c r="AQU413">
        <v>99</v>
      </c>
      <c r="AQV413" t="s">
        <v>69</v>
      </c>
      <c r="AQW413" t="s">
        <v>69</v>
      </c>
      <c r="AQX413" t="s">
        <v>69</v>
      </c>
      <c r="AQY413" t="s">
        <v>69</v>
      </c>
      <c r="AQZ413" t="s">
        <v>2808</v>
      </c>
      <c r="ARA413" t="s">
        <v>6602</v>
      </c>
      <c r="ARB413" t="s">
        <v>69</v>
      </c>
      <c r="BAF413" t="s">
        <v>2808</v>
      </c>
      <c r="BAG413" t="s">
        <v>69</v>
      </c>
      <c r="BAH413" t="s">
        <v>69</v>
      </c>
      <c r="BAI413" t="s">
        <v>69</v>
      </c>
      <c r="BAJ413" t="s">
        <v>69</v>
      </c>
      <c r="BAK413" t="s">
        <v>69</v>
      </c>
      <c r="BAL413" t="s">
        <v>69</v>
      </c>
      <c r="BAM413" t="s">
        <v>69</v>
      </c>
      <c r="BAN413">
        <v>96</v>
      </c>
      <c r="BAO413">
        <v>100</v>
      </c>
      <c r="BAP413">
        <v>70</v>
      </c>
      <c r="BAQ413">
        <v>22</v>
      </c>
      <c r="BAR413">
        <v>37</v>
      </c>
      <c r="BAV413" s="30">
        <v>40940</v>
      </c>
      <c r="BAW413" s="30">
        <v>40940</v>
      </c>
      <c r="BAX413" s="30">
        <v>40940</v>
      </c>
      <c r="BAY413" s="30">
        <v>40940</v>
      </c>
      <c r="BAZ413" s="30">
        <v>40940</v>
      </c>
      <c r="BBD413" s="29">
        <v>0.81736111111111109</v>
      </c>
      <c r="BBE413" s="29">
        <v>0.81736111111111109</v>
      </c>
      <c r="BBF413" s="29">
        <v>0.81736111111111109</v>
      </c>
      <c r="BBG413" s="29">
        <v>0.81736111111111109</v>
      </c>
      <c r="BBH413" s="29">
        <v>0.81736111111111109</v>
      </c>
      <c r="BBO413" t="s">
        <v>69</v>
      </c>
      <c r="BBP413" t="s">
        <v>69</v>
      </c>
      <c r="BBQ413" t="s">
        <v>69</v>
      </c>
      <c r="BBR413" t="s">
        <v>69</v>
      </c>
      <c r="BCK413" t="s">
        <v>69</v>
      </c>
      <c r="BCL413" t="s">
        <v>69</v>
      </c>
      <c r="BCM413" t="s">
        <v>69</v>
      </c>
      <c r="BCN413" t="s">
        <v>69</v>
      </c>
      <c r="BCO413" t="s">
        <v>69</v>
      </c>
      <c r="BCP413" t="s">
        <v>69</v>
      </c>
      <c r="BCQ413" t="s">
        <v>69</v>
      </c>
      <c r="BCR413" t="s">
        <v>69</v>
      </c>
      <c r="BCS413" t="s">
        <v>69</v>
      </c>
      <c r="BCT413" t="s">
        <v>69</v>
      </c>
      <c r="BCU413" t="s">
        <v>69</v>
      </c>
      <c r="CGX413" t="s">
        <v>6597</v>
      </c>
      <c r="CGY413">
        <v>6</v>
      </c>
      <c r="CGZ413" t="s">
        <v>6598</v>
      </c>
      <c r="CHA413">
        <v>3217331</v>
      </c>
    </row>
    <row r="414" spans="1:9 1113:1985 2085:2237" x14ac:dyDescent="0.3">
      <c r="A414" t="s">
        <v>7771</v>
      </c>
      <c r="B414" t="s">
        <v>6588</v>
      </c>
      <c r="C414">
        <v>0</v>
      </c>
      <c r="E414" t="s">
        <v>6813</v>
      </c>
      <c r="F414" t="s">
        <v>7759</v>
      </c>
      <c r="G414" t="s">
        <v>6591</v>
      </c>
      <c r="H414" t="s">
        <v>6861</v>
      </c>
      <c r="I414" t="s">
        <v>5059</v>
      </c>
      <c r="APU414" t="s">
        <v>6593</v>
      </c>
      <c r="APV414" t="s">
        <v>6601</v>
      </c>
      <c r="APW414" t="s">
        <v>69</v>
      </c>
      <c r="APX414" t="s">
        <v>2808</v>
      </c>
      <c r="APY414" t="s">
        <v>69</v>
      </c>
      <c r="APZ414" t="s">
        <v>69</v>
      </c>
      <c r="AQA414" t="s">
        <v>69</v>
      </c>
      <c r="AQB414">
        <v>19</v>
      </c>
      <c r="AQC414" t="s">
        <v>22</v>
      </c>
      <c r="AQD414" t="s">
        <v>22</v>
      </c>
      <c r="AQE414" t="s">
        <v>247</v>
      </c>
      <c r="ATA414" t="s">
        <v>21</v>
      </c>
      <c r="ATB414" t="s">
        <v>7772</v>
      </c>
      <c r="ATC414" t="s">
        <v>27</v>
      </c>
      <c r="ATD414" s="29">
        <v>0.54166666666666663</v>
      </c>
      <c r="ATE414" t="s">
        <v>254</v>
      </c>
      <c r="ATF414">
        <v>14</v>
      </c>
      <c r="ATG414" t="s">
        <v>6595</v>
      </c>
      <c r="ATH414" t="s">
        <v>69</v>
      </c>
      <c r="ATI414" t="s">
        <v>69</v>
      </c>
      <c r="ATJ414" t="s">
        <v>69</v>
      </c>
      <c r="ATK414" t="s">
        <v>69</v>
      </c>
      <c r="ATL414" t="s">
        <v>2808</v>
      </c>
      <c r="ATM414" t="s">
        <v>69</v>
      </c>
      <c r="ATO414" t="s">
        <v>274</v>
      </c>
      <c r="ATQ414">
        <v>3</v>
      </c>
      <c r="ATR414" t="s">
        <v>69</v>
      </c>
      <c r="ATS414" t="s">
        <v>69</v>
      </c>
      <c r="ATT414" t="s">
        <v>2808</v>
      </c>
      <c r="ATU414" t="s">
        <v>69</v>
      </c>
      <c r="ATV414" t="s">
        <v>69</v>
      </c>
      <c r="ATX414" t="s">
        <v>69</v>
      </c>
      <c r="BHM414" t="s">
        <v>69</v>
      </c>
      <c r="BHN414" t="s">
        <v>69</v>
      </c>
      <c r="BHO414" t="s">
        <v>69</v>
      </c>
      <c r="BHP414" t="s">
        <v>69</v>
      </c>
      <c r="BHQ414" t="s">
        <v>69</v>
      </c>
      <c r="BHR414" t="s">
        <v>69</v>
      </c>
      <c r="BHS414" t="s">
        <v>69</v>
      </c>
      <c r="BHT414" t="s">
        <v>69</v>
      </c>
      <c r="BHU414">
        <v>88</v>
      </c>
      <c r="BHV414">
        <v>137</v>
      </c>
      <c r="BHW414">
        <v>94</v>
      </c>
      <c r="BHX414">
        <v>24</v>
      </c>
      <c r="BHY414">
        <v>37</v>
      </c>
      <c r="BIC414" t="s">
        <v>7773</v>
      </c>
      <c r="BID414" t="s">
        <v>7773</v>
      </c>
      <c r="BIE414" t="s">
        <v>7773</v>
      </c>
      <c r="BIF414" t="s">
        <v>7773</v>
      </c>
      <c r="BIG414" t="s">
        <v>7773</v>
      </c>
      <c r="BIK414" s="29">
        <v>0.54166666666666663</v>
      </c>
      <c r="BIL414" s="29">
        <v>0.54166666666666663</v>
      </c>
      <c r="BIM414" s="29">
        <v>0.54166666666666663</v>
      </c>
      <c r="BIN414" s="29">
        <v>0.54166666666666663</v>
      </c>
      <c r="BIO414" s="29">
        <v>0.54166666666666663</v>
      </c>
      <c r="BIT414" t="s">
        <v>7774</v>
      </c>
      <c r="BIU414" t="s">
        <v>7764</v>
      </c>
      <c r="BIV414" t="s">
        <v>7775</v>
      </c>
      <c r="BIW414" t="s">
        <v>69</v>
      </c>
      <c r="BIX414" t="s">
        <v>69</v>
      </c>
      <c r="BIY414" t="s">
        <v>69</v>
      </c>
      <c r="BIZ414" t="s">
        <v>69</v>
      </c>
      <c r="BJA414" t="s">
        <v>69</v>
      </c>
      <c r="BJB414" t="s">
        <v>69</v>
      </c>
      <c r="BJC414" t="s">
        <v>69</v>
      </c>
      <c r="BJH414" t="s">
        <v>7776</v>
      </c>
      <c r="BJI414" t="s">
        <v>7412</v>
      </c>
      <c r="BJJ414">
        <v>0.125</v>
      </c>
      <c r="CGX414" t="s">
        <v>6597</v>
      </c>
      <c r="CGY414">
        <v>7</v>
      </c>
      <c r="CGZ414" t="s">
        <v>6598</v>
      </c>
      <c r="CHA414">
        <v>3217331</v>
      </c>
    </row>
    <row r="415" spans="1:9 1113:1985 2085:2237" x14ac:dyDescent="0.3">
      <c r="A415" t="s">
        <v>7777</v>
      </c>
      <c r="B415" t="s">
        <v>6588</v>
      </c>
      <c r="C415">
        <v>0</v>
      </c>
      <c r="E415" t="s">
        <v>6813</v>
      </c>
      <c r="F415" t="s">
        <v>7759</v>
      </c>
      <c r="G415" t="s">
        <v>6591</v>
      </c>
      <c r="H415" t="s">
        <v>6861</v>
      </c>
      <c r="I415" t="s">
        <v>5058</v>
      </c>
      <c r="APU415" t="s">
        <v>6593</v>
      </c>
      <c r="APV415" t="s">
        <v>6601</v>
      </c>
      <c r="APW415" t="s">
        <v>69</v>
      </c>
      <c r="APX415" t="s">
        <v>2808</v>
      </c>
      <c r="APY415" t="s">
        <v>69</v>
      </c>
      <c r="APZ415" t="s">
        <v>69</v>
      </c>
      <c r="AQA415" t="s">
        <v>69</v>
      </c>
      <c r="AQB415">
        <v>20</v>
      </c>
      <c r="AQC415" t="s">
        <v>22</v>
      </c>
      <c r="AQD415" t="s">
        <v>22</v>
      </c>
      <c r="AQE415" t="s">
        <v>247</v>
      </c>
      <c r="ATA415" t="s">
        <v>21</v>
      </c>
      <c r="ATB415" s="30">
        <v>41162</v>
      </c>
      <c r="ATC415" t="s">
        <v>27</v>
      </c>
      <c r="ATD415" s="29">
        <v>0.39583333333333331</v>
      </c>
      <c r="ATE415" t="s">
        <v>254</v>
      </c>
      <c r="ATF415">
        <v>12</v>
      </c>
      <c r="ATG415" t="s">
        <v>6595</v>
      </c>
      <c r="ATH415" t="s">
        <v>69</v>
      </c>
      <c r="ATI415" t="s">
        <v>69</v>
      </c>
      <c r="ATJ415" t="s">
        <v>69</v>
      </c>
      <c r="ATK415" t="s">
        <v>69</v>
      </c>
      <c r="ATL415" t="s">
        <v>2808</v>
      </c>
      <c r="ATM415" t="s">
        <v>69</v>
      </c>
      <c r="ATO415" t="s">
        <v>22</v>
      </c>
      <c r="BHM415" t="s">
        <v>69</v>
      </c>
      <c r="BHN415" t="s">
        <v>69</v>
      </c>
      <c r="BHO415" t="s">
        <v>69</v>
      </c>
      <c r="BHP415" t="s">
        <v>69</v>
      </c>
      <c r="BHQ415" t="s">
        <v>69</v>
      </c>
      <c r="BHR415" t="s">
        <v>69</v>
      </c>
      <c r="BHS415" t="s">
        <v>69</v>
      </c>
      <c r="BHT415" t="s">
        <v>69</v>
      </c>
      <c r="BHU415">
        <v>100</v>
      </c>
      <c r="BHV415">
        <v>100</v>
      </c>
      <c r="BHW415">
        <v>70</v>
      </c>
      <c r="BHX415">
        <v>22</v>
      </c>
      <c r="BHY415">
        <v>39</v>
      </c>
      <c r="BIC415" s="30">
        <v>41162</v>
      </c>
      <c r="BID415" s="30">
        <v>41162</v>
      </c>
      <c r="BIE415" s="30">
        <v>41162</v>
      </c>
      <c r="BIF415" s="30">
        <v>41162</v>
      </c>
      <c r="BIG415" s="30">
        <v>41162</v>
      </c>
      <c r="BIK415" s="29">
        <v>0.39583333333333331</v>
      </c>
      <c r="BIL415" s="29">
        <v>0.39583333333333331</v>
      </c>
      <c r="BIM415" s="29">
        <v>0.39583333333333331</v>
      </c>
      <c r="BIN415" s="29">
        <v>0.39583333333333331</v>
      </c>
      <c r="BIO415" s="29">
        <v>0.39583333333333331</v>
      </c>
      <c r="BIT415" t="s">
        <v>7778</v>
      </c>
      <c r="BIW415" t="s">
        <v>69</v>
      </c>
      <c r="BIX415" t="s">
        <v>69</v>
      </c>
      <c r="BIY415" t="s">
        <v>69</v>
      </c>
      <c r="BIZ415" t="s">
        <v>69</v>
      </c>
      <c r="BJA415" t="s">
        <v>69</v>
      </c>
      <c r="BJB415" t="s">
        <v>69</v>
      </c>
      <c r="BJC415" t="s">
        <v>69</v>
      </c>
      <c r="BJH415" t="s">
        <v>7779</v>
      </c>
      <c r="CGX415" t="s">
        <v>6597</v>
      </c>
      <c r="CGY415">
        <v>8</v>
      </c>
      <c r="CGZ415" t="s">
        <v>6598</v>
      </c>
      <c r="CHA415">
        <v>3217331</v>
      </c>
    </row>
    <row r="416" spans="1:9 1113:1985 2085:2237" x14ac:dyDescent="0.3">
      <c r="A416" t="s">
        <v>7780</v>
      </c>
      <c r="B416" t="s">
        <v>6588</v>
      </c>
      <c r="C416">
        <v>0</v>
      </c>
      <c r="E416" t="s">
        <v>6813</v>
      </c>
      <c r="F416" t="s">
        <v>7759</v>
      </c>
      <c r="G416" t="s">
        <v>6591</v>
      </c>
      <c r="H416" t="s">
        <v>6861</v>
      </c>
      <c r="I416" t="s">
        <v>5058</v>
      </c>
      <c r="APU416" t="s">
        <v>6593</v>
      </c>
      <c r="APV416" t="s">
        <v>6719</v>
      </c>
      <c r="APW416" t="s">
        <v>69</v>
      </c>
      <c r="APX416" t="s">
        <v>69</v>
      </c>
      <c r="APY416" t="s">
        <v>69</v>
      </c>
      <c r="APZ416" t="s">
        <v>69</v>
      </c>
      <c r="AQA416" t="s">
        <v>2808</v>
      </c>
      <c r="AQB416">
        <v>17</v>
      </c>
      <c r="AQC416" t="s">
        <v>236</v>
      </c>
      <c r="AQD416" t="s">
        <v>240</v>
      </c>
      <c r="AQE416" t="s">
        <v>247</v>
      </c>
      <c r="CGX416" t="s">
        <v>6597</v>
      </c>
      <c r="CGY416">
        <v>9</v>
      </c>
      <c r="CGZ416" t="s">
        <v>6598</v>
      </c>
      <c r="CHA416">
        <v>3217331</v>
      </c>
    </row>
    <row r="417" spans="1:9 1113:1984 2234:2237" x14ac:dyDescent="0.3">
      <c r="A417" t="s">
        <v>7781</v>
      </c>
      <c r="B417" t="s">
        <v>6588</v>
      </c>
      <c r="C417">
        <v>0</v>
      </c>
      <c r="E417" t="s">
        <v>6813</v>
      </c>
      <c r="F417" t="s">
        <v>7759</v>
      </c>
      <c r="G417" t="s">
        <v>6591</v>
      </c>
      <c r="H417" t="s">
        <v>6861</v>
      </c>
      <c r="I417" t="s">
        <v>5058</v>
      </c>
      <c r="APU417" t="s">
        <v>6593</v>
      </c>
      <c r="APV417" t="s">
        <v>6601</v>
      </c>
      <c r="APW417" t="s">
        <v>69</v>
      </c>
      <c r="APX417" t="s">
        <v>2808</v>
      </c>
      <c r="APY417" t="s">
        <v>69</v>
      </c>
      <c r="APZ417" t="s">
        <v>69</v>
      </c>
      <c r="AQA417" t="s">
        <v>69</v>
      </c>
      <c r="AQB417">
        <v>36</v>
      </c>
      <c r="AQC417" t="s">
        <v>22</v>
      </c>
      <c r="AQD417" t="s">
        <v>22</v>
      </c>
      <c r="AQE417" t="s">
        <v>247</v>
      </c>
      <c r="ATA417" t="s">
        <v>21</v>
      </c>
      <c r="ATB417" t="s">
        <v>6687</v>
      </c>
      <c r="ATC417" t="s">
        <v>27</v>
      </c>
      <c r="ATD417" s="29">
        <v>0.98958333333333337</v>
      </c>
      <c r="ATE417" t="s">
        <v>254</v>
      </c>
      <c r="ATF417">
        <v>39</v>
      </c>
      <c r="ATG417" t="s">
        <v>6595</v>
      </c>
      <c r="ATH417" t="s">
        <v>69</v>
      </c>
      <c r="ATI417" t="s">
        <v>69</v>
      </c>
      <c r="ATJ417" t="s">
        <v>69</v>
      </c>
      <c r="ATK417" t="s">
        <v>69</v>
      </c>
      <c r="ATL417" t="s">
        <v>2808</v>
      </c>
      <c r="ATM417" t="s">
        <v>69</v>
      </c>
      <c r="ATO417" t="s">
        <v>274</v>
      </c>
      <c r="ATQ417">
        <v>3</v>
      </c>
      <c r="ATR417" t="s">
        <v>69</v>
      </c>
      <c r="ATS417" t="s">
        <v>69</v>
      </c>
      <c r="ATT417" t="s">
        <v>2808</v>
      </c>
      <c r="ATU417" t="s">
        <v>69</v>
      </c>
      <c r="ATV417" t="s">
        <v>69</v>
      </c>
      <c r="ATX417" t="s">
        <v>69</v>
      </c>
      <c r="BHM417" t="s">
        <v>2808</v>
      </c>
      <c r="BHN417" t="s">
        <v>69</v>
      </c>
      <c r="BHO417" t="s">
        <v>69</v>
      </c>
      <c r="BHP417" t="s">
        <v>69</v>
      </c>
      <c r="BHQ417" t="s">
        <v>69</v>
      </c>
      <c r="BHR417" t="s">
        <v>69</v>
      </c>
      <c r="BHS417" t="s">
        <v>69</v>
      </c>
      <c r="BHT417" t="s">
        <v>69</v>
      </c>
      <c r="BHU417">
        <v>78</v>
      </c>
      <c r="BHV417">
        <v>110</v>
      </c>
      <c r="BHW417">
        <v>70</v>
      </c>
      <c r="BHX417">
        <v>21</v>
      </c>
      <c r="BHY417">
        <v>36</v>
      </c>
      <c r="BIC417" t="s">
        <v>6687</v>
      </c>
      <c r="BID417" t="s">
        <v>6687</v>
      </c>
      <c r="BIE417" t="s">
        <v>6687</v>
      </c>
      <c r="BIF417" t="s">
        <v>6687</v>
      </c>
      <c r="BIG417" t="s">
        <v>6687</v>
      </c>
      <c r="BIK417" s="29">
        <v>0.98958333333333337</v>
      </c>
      <c r="BIL417" s="29">
        <v>0.98958333333333337</v>
      </c>
      <c r="BIM417" s="29">
        <v>0.98958333333333337</v>
      </c>
      <c r="BIN417" s="29">
        <v>0.98958333333333337</v>
      </c>
      <c r="BIO417" s="29">
        <v>0.98958333333333337</v>
      </c>
      <c r="BIW417" t="s">
        <v>69</v>
      </c>
      <c r="BIX417" t="s">
        <v>69</v>
      </c>
      <c r="BIY417" t="s">
        <v>69</v>
      </c>
      <c r="BIZ417" t="s">
        <v>69</v>
      </c>
      <c r="BJA417" t="s">
        <v>69</v>
      </c>
      <c r="BJB417" t="s">
        <v>69</v>
      </c>
      <c r="BJC417" t="s">
        <v>69</v>
      </c>
      <c r="CGX417" t="s">
        <v>6597</v>
      </c>
      <c r="CGY417">
        <v>10</v>
      </c>
      <c r="CGZ417" t="s">
        <v>6598</v>
      </c>
      <c r="CHA417">
        <v>3217331</v>
      </c>
    </row>
    <row r="418" spans="1:9 1113:1984 2234:2237" x14ac:dyDescent="0.3">
      <c r="A418" t="s">
        <v>7782</v>
      </c>
      <c r="B418" t="s">
        <v>6588</v>
      </c>
      <c r="C418">
        <v>0</v>
      </c>
      <c r="E418" t="s">
        <v>6813</v>
      </c>
      <c r="F418" t="s">
        <v>7759</v>
      </c>
      <c r="G418" t="s">
        <v>6591</v>
      </c>
      <c r="H418" t="s">
        <v>6861</v>
      </c>
      <c r="I418" t="s">
        <v>5058</v>
      </c>
      <c r="APU418" t="s">
        <v>6593</v>
      </c>
      <c r="APV418" t="s">
        <v>6615</v>
      </c>
      <c r="APW418" t="s">
        <v>2808</v>
      </c>
      <c r="APX418" t="s">
        <v>2808</v>
      </c>
      <c r="APY418" t="s">
        <v>69</v>
      </c>
      <c r="APZ418" t="s">
        <v>69</v>
      </c>
      <c r="AQA418" t="s">
        <v>69</v>
      </c>
      <c r="AQB418">
        <v>43</v>
      </c>
      <c r="AQC418" t="s">
        <v>237</v>
      </c>
      <c r="AQD418" t="s">
        <v>220</v>
      </c>
      <c r="AQE418" t="s">
        <v>247</v>
      </c>
      <c r="AQG418" t="s">
        <v>21</v>
      </c>
      <c r="AQH418" t="s">
        <v>7001</v>
      </c>
      <c r="AQI418" t="s">
        <v>27</v>
      </c>
      <c r="AQJ418" s="29">
        <v>0.59375</v>
      </c>
      <c r="AQK418" t="s">
        <v>6595</v>
      </c>
      <c r="AQL418" t="s">
        <v>69</v>
      </c>
      <c r="AQM418" t="s">
        <v>69</v>
      </c>
      <c r="AQN418" t="s">
        <v>69</v>
      </c>
      <c r="AQO418" t="s">
        <v>69</v>
      </c>
      <c r="AQP418" t="s">
        <v>2808</v>
      </c>
      <c r="AQQ418" t="s">
        <v>69</v>
      </c>
      <c r="AQS418" t="s">
        <v>274</v>
      </c>
      <c r="AQU418" t="s">
        <v>6618</v>
      </c>
      <c r="AQV418" t="s">
        <v>69</v>
      </c>
      <c r="AQW418" t="s">
        <v>69</v>
      </c>
      <c r="AQX418" t="s">
        <v>69</v>
      </c>
      <c r="AQY418" t="s">
        <v>69</v>
      </c>
      <c r="AQZ418" t="s">
        <v>69</v>
      </c>
      <c r="ARB418" t="s">
        <v>2808</v>
      </c>
      <c r="ATA418" t="s">
        <v>21</v>
      </c>
      <c r="ATB418" t="s">
        <v>7001</v>
      </c>
      <c r="ATC418" t="s">
        <v>27</v>
      </c>
      <c r="ATD418" s="29">
        <v>0.59375</v>
      </c>
      <c r="ATE418" t="s">
        <v>22</v>
      </c>
      <c r="ATG418" t="s">
        <v>6595</v>
      </c>
      <c r="ATH418" t="s">
        <v>69</v>
      </c>
      <c r="ATI418" t="s">
        <v>69</v>
      </c>
      <c r="ATJ418" t="s">
        <v>69</v>
      </c>
      <c r="ATK418" t="s">
        <v>69</v>
      </c>
      <c r="ATL418" t="s">
        <v>2808</v>
      </c>
      <c r="ATM418" t="s">
        <v>69</v>
      </c>
      <c r="ATO418" t="s">
        <v>274</v>
      </c>
      <c r="ATQ418">
        <v>3</v>
      </c>
      <c r="ATR418" t="s">
        <v>69</v>
      </c>
      <c r="ATS418" t="s">
        <v>69</v>
      </c>
      <c r="ATT418" t="s">
        <v>2808</v>
      </c>
      <c r="ATU418" t="s">
        <v>69</v>
      </c>
      <c r="ATV418" t="s">
        <v>69</v>
      </c>
      <c r="ATX418" t="s">
        <v>69</v>
      </c>
      <c r="BAF418" t="s">
        <v>69</v>
      </c>
      <c r="BAG418" t="s">
        <v>69</v>
      </c>
      <c r="BAH418" t="s">
        <v>69</v>
      </c>
      <c r="BAI418" t="s">
        <v>69</v>
      </c>
      <c r="BAJ418" t="s">
        <v>69</v>
      </c>
      <c r="BAK418" t="s">
        <v>69</v>
      </c>
      <c r="BAL418" t="s">
        <v>69</v>
      </c>
      <c r="BAM418" t="s">
        <v>69</v>
      </c>
      <c r="BAN418">
        <v>78</v>
      </c>
      <c r="BAO418">
        <v>100</v>
      </c>
      <c r="BAP418">
        <v>60</v>
      </c>
      <c r="BAQ418">
        <v>19</v>
      </c>
      <c r="BAR418">
        <v>36</v>
      </c>
      <c r="BAV418" t="s">
        <v>7001</v>
      </c>
      <c r="BAW418" t="s">
        <v>7001</v>
      </c>
      <c r="BAX418" t="s">
        <v>7001</v>
      </c>
      <c r="BAY418" t="s">
        <v>7001</v>
      </c>
      <c r="BAZ418" t="s">
        <v>7001</v>
      </c>
      <c r="BBD418" s="29">
        <v>0.59375</v>
      </c>
      <c r="BBE418" s="29">
        <v>0.59375</v>
      </c>
      <c r="BBF418" s="29">
        <v>0.59375</v>
      </c>
      <c r="BBG418" s="29">
        <v>0.59375</v>
      </c>
      <c r="BBH418" s="29">
        <v>0.59375</v>
      </c>
      <c r="BBO418" t="s">
        <v>69</v>
      </c>
      <c r="BBP418" t="s">
        <v>69</v>
      </c>
      <c r="BBQ418" t="s">
        <v>69</v>
      </c>
      <c r="BBR418" t="s">
        <v>69</v>
      </c>
      <c r="BCK418" t="s">
        <v>69</v>
      </c>
      <c r="BCL418" t="s">
        <v>69</v>
      </c>
      <c r="BCM418" t="s">
        <v>69</v>
      </c>
      <c r="BCN418" t="s">
        <v>69</v>
      </c>
      <c r="BCO418" t="s">
        <v>69</v>
      </c>
      <c r="BCP418" t="s">
        <v>69</v>
      </c>
      <c r="BCQ418" t="s">
        <v>69</v>
      </c>
      <c r="BCR418" t="s">
        <v>69</v>
      </c>
      <c r="BCS418" t="s">
        <v>69</v>
      </c>
      <c r="BCT418" t="s">
        <v>69</v>
      </c>
      <c r="BCU418" t="s">
        <v>69</v>
      </c>
      <c r="BHM418" t="s">
        <v>69</v>
      </c>
      <c r="BHN418" t="s">
        <v>69</v>
      </c>
      <c r="BHO418" t="s">
        <v>69</v>
      </c>
      <c r="BHP418" t="s">
        <v>69</v>
      </c>
      <c r="BHQ418" t="s">
        <v>69</v>
      </c>
      <c r="BHR418" t="s">
        <v>69</v>
      </c>
      <c r="BHS418" t="s">
        <v>69</v>
      </c>
      <c r="BHT418" t="s">
        <v>69</v>
      </c>
      <c r="BHU418">
        <v>78</v>
      </c>
      <c r="BHV418">
        <v>100</v>
      </c>
      <c r="BHW418">
        <v>60</v>
      </c>
      <c r="BHX418">
        <v>19</v>
      </c>
      <c r="BHY418">
        <v>36</v>
      </c>
      <c r="BIC418" t="s">
        <v>7001</v>
      </c>
      <c r="BID418" t="s">
        <v>7001</v>
      </c>
      <c r="BIE418" t="s">
        <v>7001</v>
      </c>
      <c r="BIF418" t="s">
        <v>7001</v>
      </c>
      <c r="BIG418" t="s">
        <v>7001</v>
      </c>
      <c r="BIK418" s="29">
        <v>0.59375</v>
      </c>
      <c r="BIL418" s="29">
        <v>0.59375</v>
      </c>
      <c r="BIM418" s="29">
        <v>0.59375</v>
      </c>
      <c r="BIN418" s="29">
        <v>0.59375</v>
      </c>
      <c r="BIO418" s="29">
        <v>0.59375</v>
      </c>
      <c r="BIW418" t="s">
        <v>69</v>
      </c>
      <c r="BIX418" t="s">
        <v>69</v>
      </c>
      <c r="BIY418" t="s">
        <v>69</v>
      </c>
      <c r="BIZ418" t="s">
        <v>69</v>
      </c>
      <c r="BJA418" t="s">
        <v>69</v>
      </c>
      <c r="BJB418" t="s">
        <v>69</v>
      </c>
      <c r="BJC418" t="s">
        <v>69</v>
      </c>
      <c r="CGX418" t="s">
        <v>6597</v>
      </c>
      <c r="CGY418">
        <v>11</v>
      </c>
      <c r="CGZ418" t="s">
        <v>6598</v>
      </c>
      <c r="CHA418">
        <v>3217331</v>
      </c>
    </row>
    <row r="419" spans="1:9 1113:1984 2234:2237" x14ac:dyDescent="0.3">
      <c r="A419" t="s">
        <v>7783</v>
      </c>
      <c r="B419" t="s">
        <v>6696</v>
      </c>
      <c r="C419">
        <v>0</v>
      </c>
      <c r="E419" t="s">
        <v>6813</v>
      </c>
      <c r="F419" s="30">
        <v>41278</v>
      </c>
      <c r="G419" t="s">
        <v>6591</v>
      </c>
      <c r="H419" t="s">
        <v>6854</v>
      </c>
      <c r="I419" t="s">
        <v>5080</v>
      </c>
      <c r="APU419" t="s">
        <v>6593</v>
      </c>
      <c r="APV419" t="s">
        <v>6601</v>
      </c>
      <c r="APW419" t="s">
        <v>69</v>
      </c>
      <c r="APX419" t="s">
        <v>2808</v>
      </c>
      <c r="APY419" t="s">
        <v>69</v>
      </c>
      <c r="APZ419" t="s">
        <v>69</v>
      </c>
      <c r="AQA419" t="s">
        <v>69</v>
      </c>
      <c r="AQB419">
        <v>25</v>
      </c>
      <c r="AQC419" t="s">
        <v>22</v>
      </c>
      <c r="AQD419" t="s">
        <v>22</v>
      </c>
      <c r="AQE419" t="s">
        <v>246</v>
      </c>
      <c r="ATA419" t="s">
        <v>21</v>
      </c>
      <c r="ATB419" t="s">
        <v>7784</v>
      </c>
      <c r="ATC419" t="s">
        <v>27</v>
      </c>
      <c r="ATD419" s="29">
        <v>0.27083333333333331</v>
      </c>
      <c r="ATE419" t="s">
        <v>22</v>
      </c>
      <c r="ATG419" t="s">
        <v>6618</v>
      </c>
      <c r="ATH419" t="s">
        <v>69</v>
      </c>
      <c r="ATI419" t="s">
        <v>69</v>
      </c>
      <c r="ATJ419" t="s">
        <v>69</v>
      </c>
      <c r="ATK419" t="s">
        <v>69</v>
      </c>
      <c r="ATL419" t="s">
        <v>69</v>
      </c>
      <c r="ATM419" t="s">
        <v>2808</v>
      </c>
      <c r="AUG419">
        <v>2</v>
      </c>
      <c r="AUH419" t="s">
        <v>69</v>
      </c>
      <c r="AUI419" t="s">
        <v>2808</v>
      </c>
      <c r="AUJ419" t="s">
        <v>69</v>
      </c>
      <c r="AUK419" t="s">
        <v>69</v>
      </c>
      <c r="AUL419" t="s">
        <v>69</v>
      </c>
      <c r="AUM419" t="s">
        <v>69</v>
      </c>
      <c r="AUN419" t="s">
        <v>69</v>
      </c>
      <c r="AUO419" t="s">
        <v>69</v>
      </c>
      <c r="AUP419" t="s">
        <v>69</v>
      </c>
      <c r="AUQ419" t="s">
        <v>69</v>
      </c>
      <c r="AUS419" t="s">
        <v>69</v>
      </c>
      <c r="AUT419">
        <v>2</v>
      </c>
      <c r="AUU419" t="s">
        <v>69</v>
      </c>
      <c r="AUV419" t="s">
        <v>2808</v>
      </c>
      <c r="AUW419" t="s">
        <v>69</v>
      </c>
      <c r="AUX419" t="s">
        <v>69</v>
      </c>
      <c r="AUY419" t="s">
        <v>69</v>
      </c>
      <c r="AUZ419" t="s">
        <v>69</v>
      </c>
      <c r="AVA419" t="s">
        <v>69</v>
      </c>
      <c r="AVC419" t="s">
        <v>69</v>
      </c>
      <c r="AVE419" t="s">
        <v>273</v>
      </c>
      <c r="AVO419" t="s">
        <v>22</v>
      </c>
      <c r="AVQ419" t="s">
        <v>22</v>
      </c>
      <c r="BJZ419" t="s">
        <v>6879</v>
      </c>
      <c r="BKB419" t="s">
        <v>2808</v>
      </c>
      <c r="BKC419" t="s">
        <v>2808</v>
      </c>
      <c r="BKD419" t="s">
        <v>69</v>
      </c>
      <c r="BKE419" t="s">
        <v>2808</v>
      </c>
      <c r="BKF419" t="s">
        <v>2808</v>
      </c>
      <c r="BKG419" t="s">
        <v>69</v>
      </c>
      <c r="BKH419" t="s">
        <v>69</v>
      </c>
      <c r="BKI419" t="s">
        <v>69</v>
      </c>
      <c r="BKJ419">
        <v>78</v>
      </c>
      <c r="BKK419">
        <v>110</v>
      </c>
      <c r="BKL419">
        <v>70</v>
      </c>
      <c r="BKM419">
        <v>23</v>
      </c>
      <c r="BKN419">
        <v>36.5</v>
      </c>
      <c r="BKR419" t="s">
        <v>7784</v>
      </c>
      <c r="BKS419" t="s">
        <v>7784</v>
      </c>
      <c r="BKT419" t="s">
        <v>7784</v>
      </c>
      <c r="BKU419" t="s">
        <v>7784</v>
      </c>
      <c r="BKV419" t="s">
        <v>7784</v>
      </c>
      <c r="BKZ419" s="29">
        <v>0.27083333333333331</v>
      </c>
      <c r="BLA419" s="29">
        <v>0.2722222222222222</v>
      </c>
      <c r="BLB419" s="29">
        <v>0.2722222222222222</v>
      </c>
      <c r="BLC419" s="29">
        <v>0.27361111111111108</v>
      </c>
      <c r="BLD419" s="29">
        <v>0.27083333333333331</v>
      </c>
      <c r="BLK419" t="s">
        <v>69</v>
      </c>
      <c r="BLL419" t="s">
        <v>69</v>
      </c>
      <c r="BLM419" t="s">
        <v>69</v>
      </c>
      <c r="BLN419" t="s">
        <v>69</v>
      </c>
      <c r="BLO419" t="s">
        <v>69</v>
      </c>
      <c r="BLP419" t="s">
        <v>69</v>
      </c>
      <c r="BLQ419" t="s">
        <v>69</v>
      </c>
      <c r="BLR419" t="s">
        <v>69</v>
      </c>
      <c r="BMR419" t="s">
        <v>6806</v>
      </c>
      <c r="BMS419" t="s">
        <v>7785</v>
      </c>
      <c r="BMT419" t="s">
        <v>6770</v>
      </c>
      <c r="BMU419" t="s">
        <v>69</v>
      </c>
      <c r="BMV419" t="s">
        <v>69</v>
      </c>
      <c r="BMW419" t="s">
        <v>69</v>
      </c>
      <c r="BMX419" t="s">
        <v>2808</v>
      </c>
      <c r="BMY419" t="s">
        <v>2808</v>
      </c>
      <c r="BMZ419" t="s">
        <v>2808</v>
      </c>
      <c r="BND419">
        <v>1</v>
      </c>
      <c r="BNE419">
        <v>1</v>
      </c>
      <c r="BNF419">
        <v>1</v>
      </c>
      <c r="BNJ419" t="s">
        <v>7784</v>
      </c>
      <c r="BNK419" t="s">
        <v>7784</v>
      </c>
      <c r="BNL419" t="s">
        <v>7784</v>
      </c>
      <c r="BNP419" s="29">
        <v>0.27083333333333331</v>
      </c>
      <c r="BNQ419" s="29">
        <v>0.27083333333333331</v>
      </c>
      <c r="BNR419" s="29">
        <v>0.27083333333333331</v>
      </c>
      <c r="CGX419" t="s">
        <v>6597</v>
      </c>
      <c r="CGY419">
        <v>1</v>
      </c>
      <c r="CGZ419" t="s">
        <v>6598</v>
      </c>
      <c r="CHA419">
        <v>1681611</v>
      </c>
    </row>
    <row r="420" spans="1:9 1113:1984 2234:2237" x14ac:dyDescent="0.3">
      <c r="A420" t="s">
        <v>7786</v>
      </c>
      <c r="B420" t="s">
        <v>6696</v>
      </c>
      <c r="C420">
        <v>0</v>
      </c>
      <c r="E420" t="s">
        <v>6813</v>
      </c>
      <c r="F420" s="30">
        <v>41278</v>
      </c>
      <c r="G420" t="s">
        <v>6591</v>
      </c>
      <c r="H420" t="s">
        <v>7239</v>
      </c>
      <c r="I420" t="s">
        <v>5080</v>
      </c>
      <c r="APU420" t="s">
        <v>6593</v>
      </c>
      <c r="APV420" t="s">
        <v>6629</v>
      </c>
      <c r="APW420" t="s">
        <v>2808</v>
      </c>
      <c r="APX420" t="s">
        <v>69</v>
      </c>
      <c r="APY420" t="s">
        <v>69</v>
      </c>
      <c r="APZ420" t="s">
        <v>69</v>
      </c>
      <c r="AQA420" t="s">
        <v>69</v>
      </c>
      <c r="AQB420">
        <v>14</v>
      </c>
      <c r="AQC420" t="s">
        <v>22</v>
      </c>
      <c r="AQD420" t="s">
        <v>22</v>
      </c>
      <c r="AQE420" t="s">
        <v>247</v>
      </c>
      <c r="AQG420" t="s">
        <v>21</v>
      </c>
      <c r="AQH420" t="s">
        <v>6709</v>
      </c>
      <c r="AQI420" t="s">
        <v>22</v>
      </c>
      <c r="AQK420" t="s">
        <v>6595</v>
      </c>
      <c r="AQL420" t="s">
        <v>69</v>
      </c>
      <c r="AQM420" t="s">
        <v>69</v>
      </c>
      <c r="AQN420" t="s">
        <v>69</v>
      </c>
      <c r="AQO420" t="s">
        <v>69</v>
      </c>
      <c r="AQP420" t="s">
        <v>2808</v>
      </c>
      <c r="AQQ420" t="s">
        <v>69</v>
      </c>
      <c r="ARK420">
        <v>995</v>
      </c>
      <c r="ARL420" t="s">
        <v>69</v>
      </c>
      <c r="ARM420" t="s">
        <v>69</v>
      </c>
      <c r="ARN420" t="s">
        <v>69</v>
      </c>
      <c r="ARO420" t="s">
        <v>69</v>
      </c>
      <c r="ARP420" t="s">
        <v>69</v>
      </c>
      <c r="ARQ420" t="s">
        <v>69</v>
      </c>
      <c r="ARR420" t="s">
        <v>69</v>
      </c>
      <c r="ARS420" t="s">
        <v>69</v>
      </c>
      <c r="ART420" t="s">
        <v>2808</v>
      </c>
      <c r="ARU420" t="s">
        <v>7787</v>
      </c>
      <c r="ARV420" t="s">
        <v>69</v>
      </c>
      <c r="ARW420">
        <v>3</v>
      </c>
      <c r="ARX420" t="s">
        <v>69</v>
      </c>
      <c r="ARY420" t="s">
        <v>69</v>
      </c>
      <c r="ARZ420" t="s">
        <v>2808</v>
      </c>
      <c r="ASA420" t="s">
        <v>69</v>
      </c>
      <c r="ASB420" t="s">
        <v>69</v>
      </c>
      <c r="ASC420" t="s">
        <v>69</v>
      </c>
      <c r="ASD420" t="s">
        <v>69</v>
      </c>
      <c r="ASE420" t="s">
        <v>69</v>
      </c>
      <c r="ASG420" t="s">
        <v>69</v>
      </c>
      <c r="ASI420" t="s">
        <v>273</v>
      </c>
      <c r="ASS420" t="s">
        <v>12</v>
      </c>
      <c r="AST420" t="s">
        <v>7788</v>
      </c>
      <c r="ASU420" t="s">
        <v>22</v>
      </c>
      <c r="BEF420" t="s">
        <v>2808</v>
      </c>
      <c r="BEG420" t="s">
        <v>69</v>
      </c>
      <c r="BEH420" t="s">
        <v>69</v>
      </c>
      <c r="BEI420" t="s">
        <v>2808</v>
      </c>
      <c r="BEJ420" t="s">
        <v>69</v>
      </c>
      <c r="BEK420" t="s">
        <v>69</v>
      </c>
      <c r="BEL420" t="s">
        <v>69</v>
      </c>
      <c r="BEM420" t="s">
        <v>69</v>
      </c>
      <c r="BEN420">
        <v>20</v>
      </c>
      <c r="BEQ420">
        <v>20</v>
      </c>
      <c r="BEV420" t="s">
        <v>6709</v>
      </c>
      <c r="BFL420" t="s">
        <v>7785</v>
      </c>
      <c r="BFR420" t="s">
        <v>69</v>
      </c>
      <c r="BFS420" t="s">
        <v>69</v>
      </c>
      <c r="BFT420" t="s">
        <v>69</v>
      </c>
      <c r="BFU420" t="s">
        <v>2808</v>
      </c>
      <c r="BFV420" t="s">
        <v>69</v>
      </c>
      <c r="BFW420" t="s">
        <v>2808</v>
      </c>
      <c r="BFX420" t="s">
        <v>69</v>
      </c>
      <c r="BFY420" t="s">
        <v>69</v>
      </c>
      <c r="BFZ420" t="s">
        <v>69</v>
      </c>
      <c r="BGA420" t="s">
        <v>69</v>
      </c>
      <c r="BGB420" t="s">
        <v>69</v>
      </c>
      <c r="BGF420">
        <v>100</v>
      </c>
      <c r="BGH420">
        <v>1</v>
      </c>
      <c r="BGQ420" t="s">
        <v>6709</v>
      </c>
      <c r="BGS420" t="s">
        <v>6709</v>
      </c>
      <c r="CGX420" t="s">
        <v>6597</v>
      </c>
      <c r="CGY420">
        <v>2</v>
      </c>
      <c r="CGZ420" t="s">
        <v>6598</v>
      </c>
      <c r="CHA420">
        <v>1681611</v>
      </c>
    </row>
    <row r="421" spans="1:9 1113:1984 2234:2237" x14ac:dyDescent="0.3">
      <c r="A421" t="s">
        <v>7789</v>
      </c>
      <c r="B421" t="s">
        <v>6696</v>
      </c>
      <c r="C421">
        <v>0</v>
      </c>
      <c r="E421" t="s">
        <v>6813</v>
      </c>
      <c r="F421" s="30">
        <v>41278</v>
      </c>
      <c r="G421" t="s">
        <v>6591</v>
      </c>
      <c r="H421" t="s">
        <v>6854</v>
      </c>
      <c r="I421" t="s">
        <v>5080</v>
      </c>
      <c r="APU421" t="s">
        <v>6593</v>
      </c>
      <c r="APV421" t="s">
        <v>6601</v>
      </c>
      <c r="APW421" t="s">
        <v>69</v>
      </c>
      <c r="APX421" t="s">
        <v>2808</v>
      </c>
      <c r="APY421" t="s">
        <v>69</v>
      </c>
      <c r="APZ421" t="s">
        <v>69</v>
      </c>
      <c r="AQA421" t="s">
        <v>69</v>
      </c>
      <c r="AQB421">
        <v>29</v>
      </c>
      <c r="AQC421" t="s">
        <v>22</v>
      </c>
      <c r="AQD421" t="s">
        <v>22</v>
      </c>
      <c r="AQE421" t="s">
        <v>246</v>
      </c>
      <c r="ATA421" t="s">
        <v>21</v>
      </c>
      <c r="ATB421" t="s">
        <v>7790</v>
      </c>
      <c r="ATC421" t="s">
        <v>27</v>
      </c>
      <c r="ATD421" s="29">
        <v>0.47916666666666669</v>
      </c>
      <c r="ATE421" t="s">
        <v>22</v>
      </c>
      <c r="ATG421" t="s">
        <v>6618</v>
      </c>
      <c r="ATH421" t="s">
        <v>69</v>
      </c>
      <c r="ATI421" t="s">
        <v>69</v>
      </c>
      <c r="ATJ421" t="s">
        <v>69</v>
      </c>
      <c r="ATK421" t="s">
        <v>69</v>
      </c>
      <c r="ATL421" t="s">
        <v>69</v>
      </c>
      <c r="ATM421" t="s">
        <v>2808</v>
      </c>
      <c r="AUG421">
        <v>2</v>
      </c>
      <c r="AUH421" t="s">
        <v>69</v>
      </c>
      <c r="AUI421" t="s">
        <v>2808</v>
      </c>
      <c r="AUJ421" t="s">
        <v>69</v>
      </c>
      <c r="AUK421" t="s">
        <v>69</v>
      </c>
      <c r="AUL421" t="s">
        <v>69</v>
      </c>
      <c r="AUM421" t="s">
        <v>69</v>
      </c>
      <c r="AUN421" t="s">
        <v>69</v>
      </c>
      <c r="AUO421" t="s">
        <v>69</v>
      </c>
      <c r="AUP421" t="s">
        <v>69</v>
      </c>
      <c r="AUQ421" t="s">
        <v>69</v>
      </c>
      <c r="AUS421" t="s">
        <v>69</v>
      </c>
      <c r="AUT421">
        <v>2</v>
      </c>
      <c r="AUU421" t="s">
        <v>69</v>
      </c>
      <c r="AUV421" t="s">
        <v>2808</v>
      </c>
      <c r="AUW421" t="s">
        <v>69</v>
      </c>
      <c r="AUX421" t="s">
        <v>69</v>
      </c>
      <c r="AUY421" t="s">
        <v>69</v>
      </c>
      <c r="AUZ421" t="s">
        <v>69</v>
      </c>
      <c r="AVA421" t="s">
        <v>69</v>
      </c>
      <c r="AVC421" t="s">
        <v>69</v>
      </c>
      <c r="AVE421" t="s">
        <v>273</v>
      </c>
      <c r="AVO421" t="s">
        <v>12</v>
      </c>
      <c r="AVP421" t="s">
        <v>7790</v>
      </c>
      <c r="AVQ421" t="s">
        <v>27</v>
      </c>
      <c r="AVR421" s="29">
        <v>0.83333333333333337</v>
      </c>
      <c r="BJZ421" t="s">
        <v>6879</v>
      </c>
      <c r="BKB421" t="s">
        <v>2808</v>
      </c>
      <c r="BKC421" t="s">
        <v>2808</v>
      </c>
      <c r="BKD421" t="s">
        <v>69</v>
      </c>
      <c r="BKE421" t="s">
        <v>69</v>
      </c>
      <c r="BKF421" t="s">
        <v>69</v>
      </c>
      <c r="BKG421" t="s">
        <v>69</v>
      </c>
      <c r="BKH421" t="s">
        <v>69</v>
      </c>
      <c r="BKI421" t="s">
        <v>69</v>
      </c>
      <c r="BKJ421">
        <v>70</v>
      </c>
      <c r="BKK421">
        <v>110</v>
      </c>
      <c r="BKL421">
        <v>60</v>
      </c>
      <c r="BKR421" t="s">
        <v>7790</v>
      </c>
      <c r="BKS421" t="s">
        <v>7790</v>
      </c>
      <c r="BKT421" t="s">
        <v>7790</v>
      </c>
      <c r="BKZ421" s="29">
        <v>0.47916666666666669</v>
      </c>
      <c r="BLA421" s="29">
        <v>0.47916666666666669</v>
      </c>
      <c r="BLB421" s="29">
        <v>0.47916666666666669</v>
      </c>
      <c r="BLK421" t="s">
        <v>69</v>
      </c>
      <c r="BLL421" t="s">
        <v>69</v>
      </c>
      <c r="BLM421" t="s">
        <v>69</v>
      </c>
      <c r="BLN421" t="s">
        <v>69</v>
      </c>
      <c r="BLO421" t="s">
        <v>69</v>
      </c>
      <c r="BLP421" t="s">
        <v>69</v>
      </c>
      <c r="BLQ421" t="s">
        <v>69</v>
      </c>
      <c r="BLR421" t="s">
        <v>69</v>
      </c>
      <c r="BMR421" t="s">
        <v>6706</v>
      </c>
      <c r="BMS421" t="s">
        <v>6806</v>
      </c>
      <c r="BMT421" t="s">
        <v>7791</v>
      </c>
      <c r="BMU421" t="s">
        <v>69</v>
      </c>
      <c r="BMV421" t="s">
        <v>69</v>
      </c>
      <c r="BMW421" t="s">
        <v>69</v>
      </c>
      <c r="BMX421" t="s">
        <v>2808</v>
      </c>
      <c r="BMY421" t="s">
        <v>2808</v>
      </c>
      <c r="BMZ421" t="s">
        <v>2808</v>
      </c>
      <c r="BND421" t="s">
        <v>6717</v>
      </c>
      <c r="BNE421" t="s">
        <v>6751</v>
      </c>
      <c r="BNF421" t="s">
        <v>6780</v>
      </c>
      <c r="BNJ421" t="s">
        <v>7790</v>
      </c>
      <c r="BNK421" t="s">
        <v>7790</v>
      </c>
      <c r="BNL421" t="s">
        <v>7790</v>
      </c>
      <c r="BNP421" s="29">
        <v>0.66666666666666663</v>
      </c>
      <c r="BNQ421" s="29">
        <v>0.66666666666666663</v>
      </c>
      <c r="BNR421" s="29">
        <v>0.66666666666666663</v>
      </c>
      <c r="CGX421" t="s">
        <v>6597</v>
      </c>
      <c r="CGY421">
        <v>3</v>
      </c>
      <c r="CGZ421" t="s">
        <v>6598</v>
      </c>
      <c r="CHA421">
        <v>1681611</v>
      </c>
    </row>
    <row r="422" spans="1:9 1113:1984 2234:2237" x14ac:dyDescent="0.3">
      <c r="A422" t="s">
        <v>7792</v>
      </c>
      <c r="B422" t="s">
        <v>6696</v>
      </c>
      <c r="C422">
        <v>0</v>
      </c>
      <c r="E422" t="s">
        <v>6813</v>
      </c>
      <c r="F422" s="30">
        <v>41278</v>
      </c>
      <c r="G422" t="s">
        <v>6591</v>
      </c>
      <c r="H422" t="s">
        <v>6592</v>
      </c>
      <c r="I422" t="s">
        <v>5080</v>
      </c>
      <c r="APU422" t="s">
        <v>6593</v>
      </c>
      <c r="APV422" t="s">
        <v>6601</v>
      </c>
      <c r="APW422" t="s">
        <v>69</v>
      </c>
      <c r="APX422" t="s">
        <v>2808</v>
      </c>
      <c r="APY422" t="s">
        <v>69</v>
      </c>
      <c r="APZ422" t="s">
        <v>69</v>
      </c>
      <c r="AQA422" t="s">
        <v>69</v>
      </c>
      <c r="AQB422">
        <v>25</v>
      </c>
      <c r="AQC422" t="s">
        <v>22</v>
      </c>
      <c r="AQD422" t="s">
        <v>22</v>
      </c>
      <c r="AQE422" t="s">
        <v>247</v>
      </c>
      <c r="ATA422" t="s">
        <v>21</v>
      </c>
      <c r="ATB422" t="s">
        <v>6616</v>
      </c>
      <c r="ATC422" t="s">
        <v>27</v>
      </c>
      <c r="ATD422" s="29">
        <v>0.54166666666666663</v>
      </c>
      <c r="ATE422" t="s">
        <v>254</v>
      </c>
      <c r="ATF422">
        <v>37</v>
      </c>
      <c r="ATG422" t="s">
        <v>7658</v>
      </c>
      <c r="ATH422" t="s">
        <v>69</v>
      </c>
      <c r="ATI422" t="s">
        <v>69</v>
      </c>
      <c r="ATJ422" t="s">
        <v>2808</v>
      </c>
      <c r="ATK422" t="s">
        <v>69</v>
      </c>
      <c r="ATL422" t="s">
        <v>69</v>
      </c>
      <c r="ATM422" t="s">
        <v>69</v>
      </c>
      <c r="AUG422">
        <v>995</v>
      </c>
      <c r="AUH422" t="s">
        <v>69</v>
      </c>
      <c r="AUI422" t="s">
        <v>69</v>
      </c>
      <c r="AUJ422" t="s">
        <v>69</v>
      </c>
      <c r="AUK422" t="s">
        <v>69</v>
      </c>
      <c r="AUL422" t="s">
        <v>69</v>
      </c>
      <c r="AUM422" t="s">
        <v>69</v>
      </c>
      <c r="AUN422" t="s">
        <v>69</v>
      </c>
      <c r="AUO422" t="s">
        <v>69</v>
      </c>
      <c r="AUP422" t="s">
        <v>69</v>
      </c>
      <c r="AUQ422" t="s">
        <v>2808</v>
      </c>
      <c r="AUR422" t="s">
        <v>7007</v>
      </c>
      <c r="AUS422" t="s">
        <v>69</v>
      </c>
      <c r="AUT422">
        <v>995</v>
      </c>
      <c r="AUU422" t="s">
        <v>69</v>
      </c>
      <c r="AUV422" t="s">
        <v>69</v>
      </c>
      <c r="AUW422" t="s">
        <v>69</v>
      </c>
      <c r="AUX422" t="s">
        <v>69</v>
      </c>
      <c r="AUY422" t="s">
        <v>69</v>
      </c>
      <c r="AUZ422" t="s">
        <v>69</v>
      </c>
      <c r="AVA422" t="s">
        <v>2808</v>
      </c>
      <c r="AVB422" t="s">
        <v>7793</v>
      </c>
      <c r="AVC422" t="s">
        <v>69</v>
      </c>
      <c r="AVD422" t="s">
        <v>269</v>
      </c>
      <c r="AVE422" t="s">
        <v>273</v>
      </c>
      <c r="AVO422" t="s">
        <v>12</v>
      </c>
      <c r="AVP422" t="s">
        <v>6616</v>
      </c>
      <c r="AVQ422" t="s">
        <v>27</v>
      </c>
      <c r="AVR422" s="29">
        <v>0.89583333333333337</v>
      </c>
      <c r="BJZ422" t="s">
        <v>7794</v>
      </c>
      <c r="BKB422" t="s">
        <v>2808</v>
      </c>
      <c r="BKC422" t="s">
        <v>2808</v>
      </c>
      <c r="BKD422" t="s">
        <v>2808</v>
      </c>
      <c r="BKE422" t="s">
        <v>2808</v>
      </c>
      <c r="BKF422" t="s">
        <v>2808</v>
      </c>
      <c r="BKG422" t="s">
        <v>69</v>
      </c>
      <c r="BKH422" t="s">
        <v>69</v>
      </c>
      <c r="BKI422" t="s">
        <v>69</v>
      </c>
      <c r="BKJ422">
        <v>88</v>
      </c>
      <c r="BKK422">
        <v>120</v>
      </c>
      <c r="BKL422">
        <v>70</v>
      </c>
      <c r="BKM422">
        <v>22</v>
      </c>
      <c r="BKN422">
        <v>36</v>
      </c>
      <c r="BKR422" t="s">
        <v>6616</v>
      </c>
      <c r="BKS422" t="s">
        <v>6616</v>
      </c>
      <c r="BKT422" t="s">
        <v>6616</v>
      </c>
      <c r="BKU422" t="s">
        <v>6616</v>
      </c>
      <c r="BKV422" t="s">
        <v>6616</v>
      </c>
      <c r="BKZ422" s="29">
        <v>0.54166666666666663</v>
      </c>
      <c r="BLA422" s="29">
        <v>0.54166666666666663</v>
      </c>
      <c r="BLB422" s="29">
        <v>0.54166666666666663</v>
      </c>
      <c r="BLC422" s="29">
        <v>0.54166666666666663</v>
      </c>
      <c r="BLD422" s="29">
        <v>0.54166666666666663</v>
      </c>
      <c r="BLK422" t="s">
        <v>69</v>
      </c>
      <c r="BLL422" t="s">
        <v>69</v>
      </c>
      <c r="BLM422" t="s">
        <v>69</v>
      </c>
      <c r="BLN422" t="s">
        <v>69</v>
      </c>
      <c r="BLO422" t="s">
        <v>69</v>
      </c>
      <c r="BLP422" t="s">
        <v>69</v>
      </c>
      <c r="BLQ422" t="s">
        <v>69</v>
      </c>
      <c r="BLR422" t="s">
        <v>69</v>
      </c>
      <c r="BMR422" t="s">
        <v>7795</v>
      </c>
      <c r="BMS422" t="s">
        <v>7293</v>
      </c>
      <c r="BMT422" t="s">
        <v>6806</v>
      </c>
      <c r="BMU422" t="s">
        <v>2808</v>
      </c>
      <c r="BMV422" t="s">
        <v>69</v>
      </c>
      <c r="BMW422" t="s">
        <v>69</v>
      </c>
      <c r="BMX422" t="s">
        <v>2808</v>
      </c>
      <c r="BMY422" t="s">
        <v>69</v>
      </c>
      <c r="BMZ422" t="s">
        <v>69</v>
      </c>
      <c r="BNA422">
        <v>20</v>
      </c>
      <c r="BNE422" t="s">
        <v>7612</v>
      </c>
      <c r="BNF422" t="s">
        <v>6751</v>
      </c>
      <c r="BNG422" t="s">
        <v>6616</v>
      </c>
      <c r="BNJ422" t="s">
        <v>6616</v>
      </c>
      <c r="BNK422" t="s">
        <v>6616</v>
      </c>
      <c r="BNL422" t="s">
        <v>6616</v>
      </c>
      <c r="BNM422" s="29">
        <v>0.5625</v>
      </c>
      <c r="CGX422" t="s">
        <v>6597</v>
      </c>
      <c r="CGY422">
        <v>4</v>
      </c>
      <c r="CGZ422" t="s">
        <v>6598</v>
      </c>
      <c r="CHA422">
        <v>1681611</v>
      </c>
    </row>
    <row r="423" spans="1:9 1113:1984 2234:2237" x14ac:dyDescent="0.3">
      <c r="A423" t="s">
        <v>7796</v>
      </c>
      <c r="B423" t="s">
        <v>6696</v>
      </c>
      <c r="C423">
        <v>0</v>
      </c>
      <c r="E423" t="s">
        <v>6813</v>
      </c>
      <c r="F423" s="30">
        <v>41278</v>
      </c>
      <c r="G423" t="s">
        <v>6591</v>
      </c>
      <c r="H423" t="s">
        <v>6861</v>
      </c>
      <c r="I423" t="s">
        <v>5080</v>
      </c>
      <c r="APU423" t="s">
        <v>6593</v>
      </c>
      <c r="APV423" t="s">
        <v>6719</v>
      </c>
      <c r="APW423" t="s">
        <v>69</v>
      </c>
      <c r="APX423" t="s">
        <v>69</v>
      </c>
      <c r="APY423" t="s">
        <v>69</v>
      </c>
      <c r="APZ423" t="s">
        <v>69</v>
      </c>
      <c r="AQA423" t="s">
        <v>2808</v>
      </c>
      <c r="AQB423">
        <v>27</v>
      </c>
      <c r="AQC423" t="s">
        <v>22</v>
      </c>
      <c r="AQD423" t="s">
        <v>22</v>
      </c>
      <c r="AQE423" t="s">
        <v>246</v>
      </c>
      <c r="CGX423" t="s">
        <v>6597</v>
      </c>
      <c r="CGY423">
        <v>5</v>
      </c>
      <c r="CGZ423" t="s">
        <v>6598</v>
      </c>
      <c r="CHA423">
        <v>1681611</v>
      </c>
    </row>
    <row r="424" spans="1:9 1113:1984 2234:2237" x14ac:dyDescent="0.3">
      <c r="A424" t="s">
        <v>7797</v>
      </c>
      <c r="B424" t="s">
        <v>6696</v>
      </c>
      <c r="C424">
        <v>0</v>
      </c>
      <c r="E424" t="s">
        <v>6813</v>
      </c>
      <c r="F424" s="30">
        <v>41278</v>
      </c>
      <c r="G424" t="s">
        <v>6591</v>
      </c>
      <c r="H424" t="s">
        <v>7239</v>
      </c>
      <c r="I424" t="s">
        <v>5080</v>
      </c>
      <c r="APU424" t="s">
        <v>6593</v>
      </c>
      <c r="APV424" t="s">
        <v>6601</v>
      </c>
      <c r="APW424" t="s">
        <v>69</v>
      </c>
      <c r="APX424" t="s">
        <v>2808</v>
      </c>
      <c r="APY424" t="s">
        <v>69</v>
      </c>
      <c r="APZ424" t="s">
        <v>69</v>
      </c>
      <c r="AQA424" t="s">
        <v>69</v>
      </c>
      <c r="AQB424">
        <v>35</v>
      </c>
      <c r="AQC424" t="s">
        <v>236</v>
      </c>
      <c r="AQD424" t="s">
        <v>240</v>
      </c>
      <c r="AQE424" t="s">
        <v>247</v>
      </c>
      <c r="ATA424" t="s">
        <v>21</v>
      </c>
      <c r="ATB424" s="30">
        <v>41219</v>
      </c>
      <c r="ATC424" t="s">
        <v>22</v>
      </c>
      <c r="ATE424" t="s">
        <v>254</v>
      </c>
      <c r="ATF424">
        <v>41</v>
      </c>
      <c r="ATG424" t="s">
        <v>6618</v>
      </c>
      <c r="ATH424" t="s">
        <v>69</v>
      </c>
      <c r="ATI424" t="s">
        <v>69</v>
      </c>
      <c r="ATJ424" t="s">
        <v>69</v>
      </c>
      <c r="ATK424" t="s">
        <v>69</v>
      </c>
      <c r="ATL424" t="s">
        <v>69</v>
      </c>
      <c r="ATM424" t="s">
        <v>2808</v>
      </c>
      <c r="AUG424" t="s">
        <v>6618</v>
      </c>
      <c r="AUH424" t="s">
        <v>69</v>
      </c>
      <c r="AUI424" t="s">
        <v>69</v>
      </c>
      <c r="AUJ424" t="s">
        <v>69</v>
      </c>
      <c r="AUK424" t="s">
        <v>69</v>
      </c>
      <c r="AUL424" t="s">
        <v>69</v>
      </c>
      <c r="AUM424" t="s">
        <v>69</v>
      </c>
      <c r="AUN424" t="s">
        <v>69</v>
      </c>
      <c r="AUO424" t="s">
        <v>69</v>
      </c>
      <c r="AUP424" t="s">
        <v>69</v>
      </c>
      <c r="AUQ424" t="s">
        <v>69</v>
      </c>
      <c r="AUS424" t="s">
        <v>2808</v>
      </c>
      <c r="AUT424" t="s">
        <v>6618</v>
      </c>
      <c r="AUU424" t="s">
        <v>69</v>
      </c>
      <c r="AUV424" t="s">
        <v>69</v>
      </c>
      <c r="AUW424" t="s">
        <v>69</v>
      </c>
      <c r="AUX424" t="s">
        <v>69</v>
      </c>
      <c r="AUY424" t="s">
        <v>69</v>
      </c>
      <c r="AUZ424" t="s">
        <v>69</v>
      </c>
      <c r="AVA424" t="s">
        <v>69</v>
      </c>
      <c r="AVC424" t="s">
        <v>2808</v>
      </c>
      <c r="AVE424" t="s">
        <v>22</v>
      </c>
      <c r="BJZ424" t="s">
        <v>6711</v>
      </c>
      <c r="BKB424" t="s">
        <v>2808</v>
      </c>
      <c r="BKC424" t="s">
        <v>2808</v>
      </c>
      <c r="BKD424" t="s">
        <v>2808</v>
      </c>
      <c r="BKE424" t="s">
        <v>2808</v>
      </c>
      <c r="BKF424" t="s">
        <v>2808</v>
      </c>
      <c r="BKG424" t="s">
        <v>69</v>
      </c>
      <c r="BKH424" t="s">
        <v>69</v>
      </c>
      <c r="BKI424" t="s">
        <v>69</v>
      </c>
      <c r="BKJ424">
        <v>76</v>
      </c>
      <c r="BKK424">
        <v>110</v>
      </c>
      <c r="BKL424">
        <v>80</v>
      </c>
      <c r="BKM424">
        <v>21</v>
      </c>
      <c r="BKN424">
        <v>36</v>
      </c>
      <c r="BKR424" s="30">
        <v>41219</v>
      </c>
      <c r="BKS424" s="30">
        <v>41219</v>
      </c>
      <c r="BKT424" s="30">
        <v>41219</v>
      </c>
      <c r="BKU424" s="30">
        <v>41219</v>
      </c>
      <c r="BKV424" s="30">
        <v>41219</v>
      </c>
      <c r="BLK424" t="s">
        <v>2808</v>
      </c>
      <c r="BLL424" t="s">
        <v>2808</v>
      </c>
      <c r="BLM424" t="s">
        <v>2808</v>
      </c>
      <c r="BLN424" t="s">
        <v>2808</v>
      </c>
      <c r="BLO424" t="s">
        <v>2808</v>
      </c>
      <c r="BLP424" t="s">
        <v>69</v>
      </c>
      <c r="BLQ424" t="s">
        <v>69</v>
      </c>
      <c r="BLR424" t="s">
        <v>69</v>
      </c>
      <c r="BLS424">
        <v>10.8</v>
      </c>
      <c r="BLT424">
        <v>23.3</v>
      </c>
      <c r="BLU424">
        <v>264</v>
      </c>
      <c r="BLV424">
        <v>13.8</v>
      </c>
      <c r="BLW424">
        <v>41</v>
      </c>
      <c r="BMA424" s="30">
        <v>41219</v>
      </c>
      <c r="BMB424" s="30">
        <v>41219</v>
      </c>
      <c r="BMC424" s="30">
        <v>41219</v>
      </c>
      <c r="BMD424" s="30">
        <v>41219</v>
      </c>
      <c r="BMI424" s="29">
        <v>0.3833333333333333</v>
      </c>
      <c r="BMJ424" s="29">
        <v>0.3833333333333333</v>
      </c>
      <c r="BMK424" s="29">
        <v>0.3833333333333333</v>
      </c>
      <c r="BML424" s="29">
        <v>0.3833333333333333</v>
      </c>
      <c r="BMR424" t="s">
        <v>7293</v>
      </c>
      <c r="BMS424" t="s">
        <v>6978</v>
      </c>
      <c r="BMU424" t="s">
        <v>2808</v>
      </c>
      <c r="BMV424" t="s">
        <v>69</v>
      </c>
      <c r="BMW424" t="s">
        <v>69</v>
      </c>
      <c r="BMX424" t="s">
        <v>2808</v>
      </c>
      <c r="BMY424" t="s">
        <v>2808</v>
      </c>
      <c r="BMZ424" t="s">
        <v>69</v>
      </c>
      <c r="BNA424">
        <v>20</v>
      </c>
      <c r="BND424" t="s">
        <v>7798</v>
      </c>
      <c r="BNE424" t="s">
        <v>7584</v>
      </c>
      <c r="BNG424" s="30">
        <v>41219</v>
      </c>
      <c r="BNJ424" s="30">
        <v>41219</v>
      </c>
      <c r="BNK424" s="30">
        <v>41219</v>
      </c>
      <c r="CGX424" t="s">
        <v>6597</v>
      </c>
      <c r="CGY424">
        <v>6</v>
      </c>
      <c r="CGZ424" t="s">
        <v>6598</v>
      </c>
      <c r="CHA424">
        <v>1681611</v>
      </c>
    </row>
    <row r="425" spans="1:9 1113:1984 2234:2237" x14ac:dyDescent="0.3">
      <c r="A425" t="s">
        <v>7799</v>
      </c>
      <c r="B425" t="s">
        <v>6696</v>
      </c>
      <c r="C425">
        <v>0</v>
      </c>
      <c r="E425" t="s">
        <v>6813</v>
      </c>
      <c r="F425" s="30">
        <v>41278</v>
      </c>
      <c r="G425" t="s">
        <v>6591</v>
      </c>
      <c r="H425" t="s">
        <v>6861</v>
      </c>
      <c r="I425" t="s">
        <v>5080</v>
      </c>
      <c r="APU425" t="s">
        <v>6593</v>
      </c>
      <c r="APV425" t="s">
        <v>6601</v>
      </c>
      <c r="APW425" t="s">
        <v>69</v>
      </c>
      <c r="APX425" t="s">
        <v>2808</v>
      </c>
      <c r="APY425" t="s">
        <v>69</v>
      </c>
      <c r="APZ425" t="s">
        <v>69</v>
      </c>
      <c r="AQA425" t="s">
        <v>69</v>
      </c>
      <c r="AQB425">
        <v>28</v>
      </c>
      <c r="AQC425" t="s">
        <v>236</v>
      </c>
      <c r="AQD425" t="s">
        <v>241</v>
      </c>
      <c r="AQE425" t="s">
        <v>246</v>
      </c>
      <c r="ATA425" t="s">
        <v>21</v>
      </c>
      <c r="ATB425" t="s">
        <v>7800</v>
      </c>
      <c r="ATC425" t="s">
        <v>22</v>
      </c>
      <c r="ATE425" t="s">
        <v>254</v>
      </c>
      <c r="ATF425">
        <v>39</v>
      </c>
      <c r="ATG425" t="s">
        <v>6618</v>
      </c>
      <c r="ATH425" t="s">
        <v>69</v>
      </c>
      <c r="ATI425" t="s">
        <v>69</v>
      </c>
      <c r="ATJ425" t="s">
        <v>69</v>
      </c>
      <c r="ATK425" t="s">
        <v>69</v>
      </c>
      <c r="ATL425" t="s">
        <v>69</v>
      </c>
      <c r="ATM425" t="s">
        <v>2808</v>
      </c>
      <c r="AUG425">
        <v>995</v>
      </c>
      <c r="AUH425" t="s">
        <v>69</v>
      </c>
      <c r="AUI425" t="s">
        <v>69</v>
      </c>
      <c r="AUJ425" t="s">
        <v>69</v>
      </c>
      <c r="AUK425" t="s">
        <v>69</v>
      </c>
      <c r="AUL425" t="s">
        <v>69</v>
      </c>
      <c r="AUM425" t="s">
        <v>69</v>
      </c>
      <c r="AUN425" t="s">
        <v>69</v>
      </c>
      <c r="AUO425" t="s">
        <v>69</v>
      </c>
      <c r="AUP425" t="s">
        <v>69</v>
      </c>
      <c r="AUQ425" t="s">
        <v>2808</v>
      </c>
      <c r="AUR425" t="s">
        <v>7801</v>
      </c>
      <c r="AUS425" t="s">
        <v>69</v>
      </c>
      <c r="AUT425">
        <v>995</v>
      </c>
      <c r="AUU425" t="s">
        <v>69</v>
      </c>
      <c r="AUV425" t="s">
        <v>69</v>
      </c>
      <c r="AUW425" t="s">
        <v>69</v>
      </c>
      <c r="AUX425" t="s">
        <v>69</v>
      </c>
      <c r="AUY425" t="s">
        <v>69</v>
      </c>
      <c r="AUZ425" t="s">
        <v>69</v>
      </c>
      <c r="AVA425" t="s">
        <v>2808</v>
      </c>
      <c r="AVB425" t="s">
        <v>7802</v>
      </c>
      <c r="AVC425" t="s">
        <v>69</v>
      </c>
      <c r="AVD425" t="s">
        <v>269</v>
      </c>
      <c r="AVE425" t="s">
        <v>273</v>
      </c>
      <c r="AVO425" t="s">
        <v>12</v>
      </c>
      <c r="AVP425" t="s">
        <v>7803</v>
      </c>
      <c r="AVQ425" t="s">
        <v>22</v>
      </c>
      <c r="BJY425" t="s">
        <v>6722</v>
      </c>
      <c r="BJZ425" t="s">
        <v>7804</v>
      </c>
      <c r="BKB425" t="s">
        <v>2808</v>
      </c>
      <c r="BKC425" t="s">
        <v>2808</v>
      </c>
      <c r="BKD425" t="s">
        <v>2808</v>
      </c>
      <c r="BKE425" t="s">
        <v>2808</v>
      </c>
      <c r="BKF425" t="s">
        <v>2808</v>
      </c>
      <c r="BKG425" t="s">
        <v>2808</v>
      </c>
      <c r="BKH425" t="s">
        <v>2808</v>
      </c>
      <c r="BKI425" t="s">
        <v>69</v>
      </c>
      <c r="BKJ425">
        <v>84</v>
      </c>
      <c r="BKK425">
        <v>110</v>
      </c>
      <c r="BKL425">
        <v>70</v>
      </c>
      <c r="BKM425">
        <v>21</v>
      </c>
      <c r="BKN425">
        <v>36</v>
      </c>
      <c r="BKO425" t="s">
        <v>7805</v>
      </c>
      <c r="BKP425" t="s">
        <v>7806</v>
      </c>
      <c r="BLK425" t="s">
        <v>69</v>
      </c>
      <c r="BLL425" t="s">
        <v>69</v>
      </c>
      <c r="BLM425" t="s">
        <v>69</v>
      </c>
      <c r="BLN425" t="s">
        <v>69</v>
      </c>
      <c r="BLO425" t="s">
        <v>69</v>
      </c>
      <c r="BLP425" t="s">
        <v>69</v>
      </c>
      <c r="BLQ425" t="s">
        <v>69</v>
      </c>
      <c r="BLR425" t="s">
        <v>69</v>
      </c>
      <c r="BMR425" t="s">
        <v>6770</v>
      </c>
      <c r="BMS425" t="s">
        <v>6715</v>
      </c>
      <c r="BMT425" t="s">
        <v>7807</v>
      </c>
      <c r="BMU425" t="s">
        <v>2808</v>
      </c>
      <c r="BMV425" t="s">
        <v>69</v>
      </c>
      <c r="BMW425" t="s">
        <v>69</v>
      </c>
      <c r="BMX425" t="s">
        <v>2808</v>
      </c>
      <c r="BMY425" t="s">
        <v>2808</v>
      </c>
      <c r="BMZ425" t="s">
        <v>2808</v>
      </c>
      <c r="BNA425">
        <v>25</v>
      </c>
      <c r="BND425" t="s">
        <v>7808</v>
      </c>
      <c r="BNE425" t="s">
        <v>7458</v>
      </c>
      <c r="BNF425" t="s">
        <v>7808</v>
      </c>
      <c r="BNG425" t="s">
        <v>7800</v>
      </c>
      <c r="BNJ425" t="s">
        <v>7800</v>
      </c>
      <c r="BNK425" t="s">
        <v>7800</v>
      </c>
      <c r="BNL425" t="s">
        <v>7800</v>
      </c>
      <c r="BNM425" s="29">
        <v>0.5</v>
      </c>
      <c r="BNP425" s="29">
        <v>0.5</v>
      </c>
      <c r="BNQ425" s="29">
        <v>0.5</v>
      </c>
      <c r="BNR425" s="29">
        <v>0.5</v>
      </c>
      <c r="CGX425" t="s">
        <v>6597</v>
      </c>
      <c r="CGY425">
        <v>7</v>
      </c>
      <c r="CGZ425" t="s">
        <v>6598</v>
      </c>
      <c r="CHA425">
        <v>1681611</v>
      </c>
    </row>
    <row r="426" spans="1:9 1113:1984 2234:2237" x14ac:dyDescent="0.3">
      <c r="A426" t="s">
        <v>7809</v>
      </c>
      <c r="B426" t="s">
        <v>6696</v>
      </c>
      <c r="C426">
        <v>0</v>
      </c>
      <c r="E426" t="s">
        <v>6813</v>
      </c>
      <c r="F426" s="30">
        <v>41278</v>
      </c>
      <c r="G426" t="s">
        <v>6591</v>
      </c>
      <c r="H426" t="s">
        <v>7266</v>
      </c>
      <c r="I426" t="s">
        <v>5080</v>
      </c>
      <c r="APU426" t="s">
        <v>6593</v>
      </c>
      <c r="APV426" t="s">
        <v>6601</v>
      </c>
      <c r="APW426" t="s">
        <v>69</v>
      </c>
      <c r="APX426" t="s">
        <v>2808</v>
      </c>
      <c r="APY426" t="s">
        <v>69</v>
      </c>
      <c r="APZ426" t="s">
        <v>69</v>
      </c>
      <c r="AQA426" t="s">
        <v>69</v>
      </c>
      <c r="AQB426">
        <v>28</v>
      </c>
      <c r="AQC426" t="s">
        <v>22</v>
      </c>
      <c r="AQD426" t="s">
        <v>22</v>
      </c>
      <c r="AQE426" t="s">
        <v>247</v>
      </c>
      <c r="ATA426" t="s">
        <v>21</v>
      </c>
      <c r="ATB426" t="s">
        <v>7499</v>
      </c>
      <c r="ATC426" t="s">
        <v>27</v>
      </c>
      <c r="ATD426" s="29">
        <v>0.39583333333333331</v>
      </c>
      <c r="ATE426" t="s">
        <v>254</v>
      </c>
      <c r="ATF426">
        <v>38</v>
      </c>
      <c r="ATG426" t="s">
        <v>6618</v>
      </c>
      <c r="ATH426" t="s">
        <v>69</v>
      </c>
      <c r="ATI426" t="s">
        <v>69</v>
      </c>
      <c r="ATJ426" t="s">
        <v>69</v>
      </c>
      <c r="ATK426" t="s">
        <v>69</v>
      </c>
      <c r="ATL426" t="s">
        <v>69</v>
      </c>
      <c r="ATM426" t="s">
        <v>2808</v>
      </c>
      <c r="AUG426">
        <v>2</v>
      </c>
      <c r="AUH426" t="s">
        <v>69</v>
      </c>
      <c r="AUI426" t="s">
        <v>2808</v>
      </c>
      <c r="AUJ426" t="s">
        <v>69</v>
      </c>
      <c r="AUK426" t="s">
        <v>69</v>
      </c>
      <c r="AUL426" t="s">
        <v>69</v>
      </c>
      <c r="AUM426" t="s">
        <v>69</v>
      </c>
      <c r="AUN426" t="s">
        <v>69</v>
      </c>
      <c r="AUO426" t="s">
        <v>69</v>
      </c>
      <c r="AUP426" t="s">
        <v>69</v>
      </c>
      <c r="AUQ426" t="s">
        <v>69</v>
      </c>
      <c r="AUS426" t="s">
        <v>69</v>
      </c>
      <c r="AUT426">
        <v>995</v>
      </c>
      <c r="AUU426" t="s">
        <v>69</v>
      </c>
      <c r="AUV426" t="s">
        <v>69</v>
      </c>
      <c r="AUW426" t="s">
        <v>69</v>
      </c>
      <c r="AUX426" t="s">
        <v>69</v>
      </c>
      <c r="AUY426" t="s">
        <v>69</v>
      </c>
      <c r="AUZ426" t="s">
        <v>69</v>
      </c>
      <c r="AVA426" t="s">
        <v>2808</v>
      </c>
      <c r="AVB426" t="s">
        <v>7810</v>
      </c>
      <c r="AVC426" t="s">
        <v>69</v>
      </c>
      <c r="AVD426" t="s">
        <v>269</v>
      </c>
      <c r="AVE426" t="s">
        <v>273</v>
      </c>
      <c r="AVO426" t="s">
        <v>12</v>
      </c>
      <c r="AVP426" t="s">
        <v>7499</v>
      </c>
      <c r="AVQ426" t="s">
        <v>22</v>
      </c>
      <c r="BJZ426" t="s">
        <v>6879</v>
      </c>
      <c r="BKB426" t="s">
        <v>2808</v>
      </c>
      <c r="BKC426" t="s">
        <v>2808</v>
      </c>
      <c r="BKD426" t="s">
        <v>2808</v>
      </c>
      <c r="BKE426" t="s">
        <v>2808</v>
      </c>
      <c r="BKF426" t="s">
        <v>2808</v>
      </c>
      <c r="BKG426" t="s">
        <v>69</v>
      </c>
      <c r="BKH426" t="s">
        <v>69</v>
      </c>
      <c r="BKI426" t="s">
        <v>69</v>
      </c>
      <c r="BKJ426">
        <v>76</v>
      </c>
      <c r="BKK426">
        <v>90</v>
      </c>
      <c r="BKL426">
        <v>60</v>
      </c>
      <c r="BKM426">
        <v>18</v>
      </c>
      <c r="BKN426">
        <v>36.5</v>
      </c>
      <c r="BKR426" t="s">
        <v>7499</v>
      </c>
      <c r="BKS426" t="s">
        <v>7499</v>
      </c>
      <c r="BKT426" t="s">
        <v>7499</v>
      </c>
      <c r="BKU426" t="s">
        <v>7499</v>
      </c>
      <c r="BKV426" t="s">
        <v>7499</v>
      </c>
      <c r="BKZ426" s="29">
        <v>0.39583333333333331</v>
      </c>
      <c r="BLA426" s="29">
        <v>0.39583333333333331</v>
      </c>
      <c r="BLB426" s="29">
        <v>0.39583333333333331</v>
      </c>
      <c r="BLC426" s="29">
        <v>0.39583333333333331</v>
      </c>
      <c r="BLD426" s="29">
        <v>0.39583333333333331</v>
      </c>
      <c r="BLK426" t="s">
        <v>69</v>
      </c>
      <c r="BLL426" t="s">
        <v>69</v>
      </c>
      <c r="BLM426" t="s">
        <v>69</v>
      </c>
      <c r="BLN426" t="s">
        <v>69</v>
      </c>
      <c r="BLO426" t="s">
        <v>69</v>
      </c>
      <c r="BLP426" t="s">
        <v>69</v>
      </c>
      <c r="BLQ426" t="s">
        <v>69</v>
      </c>
      <c r="BLR426" t="s">
        <v>69</v>
      </c>
      <c r="BMR426" t="s">
        <v>6701</v>
      </c>
      <c r="BMS426" t="s">
        <v>6806</v>
      </c>
      <c r="BMT426" t="s">
        <v>7396</v>
      </c>
      <c r="BMU426" t="s">
        <v>2808</v>
      </c>
      <c r="BMV426" t="s">
        <v>69</v>
      </c>
      <c r="BMW426" t="s">
        <v>69</v>
      </c>
      <c r="BMX426" t="s">
        <v>2808</v>
      </c>
      <c r="BMY426" t="s">
        <v>69</v>
      </c>
      <c r="BMZ426" t="s">
        <v>69</v>
      </c>
      <c r="BNA426">
        <v>500</v>
      </c>
      <c r="BND426" t="s">
        <v>6717</v>
      </c>
      <c r="BNE426" t="s">
        <v>6751</v>
      </c>
      <c r="BNF426" t="s">
        <v>6746</v>
      </c>
      <c r="BNG426" t="s">
        <v>7499</v>
      </c>
      <c r="BNJ426" t="s">
        <v>7499</v>
      </c>
      <c r="BNK426" t="s">
        <v>7499</v>
      </c>
      <c r="BNL426" t="s">
        <v>7499</v>
      </c>
      <c r="BNM426" s="29">
        <v>0.39583333333333331</v>
      </c>
      <c r="BNP426" s="29">
        <v>0.39583333333333331</v>
      </c>
      <c r="BNQ426" s="29">
        <v>0.39583333333333331</v>
      </c>
      <c r="BNR426" s="29">
        <v>0.39583333333333331</v>
      </c>
      <c r="CGX426" t="s">
        <v>6597</v>
      </c>
      <c r="CGY426">
        <v>8</v>
      </c>
      <c r="CGZ426" t="s">
        <v>6598</v>
      </c>
      <c r="CHA426">
        <v>1681611</v>
      </c>
    </row>
    <row r="427" spans="1:9 1113:1984 2234:2237" x14ac:dyDescent="0.3">
      <c r="A427" t="s">
        <v>7811</v>
      </c>
      <c r="B427" t="s">
        <v>6696</v>
      </c>
      <c r="C427">
        <v>0</v>
      </c>
      <c r="E427" t="s">
        <v>6813</v>
      </c>
      <c r="F427" s="30">
        <v>41309</v>
      </c>
      <c r="G427" t="s">
        <v>6591</v>
      </c>
      <c r="H427" t="s">
        <v>6592</v>
      </c>
      <c r="I427" t="s">
        <v>5080</v>
      </c>
      <c r="APU427" t="s">
        <v>6593</v>
      </c>
      <c r="APV427" t="s">
        <v>6594</v>
      </c>
      <c r="APW427" t="s">
        <v>69</v>
      </c>
      <c r="APX427" t="s">
        <v>69</v>
      </c>
      <c r="APY427" t="s">
        <v>2808</v>
      </c>
      <c r="APZ427" t="s">
        <v>69</v>
      </c>
      <c r="AQA427" t="s">
        <v>69</v>
      </c>
      <c r="AQB427">
        <v>19</v>
      </c>
      <c r="AQC427" t="s">
        <v>22</v>
      </c>
      <c r="AQD427" t="s">
        <v>22</v>
      </c>
      <c r="AQE427" t="s">
        <v>22</v>
      </c>
      <c r="AVW427" t="s">
        <v>21</v>
      </c>
      <c r="AVX427" t="s">
        <v>7730</v>
      </c>
      <c r="AVY427" t="s">
        <v>27</v>
      </c>
      <c r="AVZ427" s="29">
        <v>0.13194444444444445</v>
      </c>
      <c r="AWA427" t="s">
        <v>254</v>
      </c>
      <c r="AWB427">
        <v>41</v>
      </c>
      <c r="AWC427" t="s">
        <v>6595</v>
      </c>
      <c r="AWD427" t="s">
        <v>69</v>
      </c>
      <c r="AWE427" t="s">
        <v>69</v>
      </c>
      <c r="AWF427" t="s">
        <v>69</v>
      </c>
      <c r="AWG427" t="s">
        <v>69</v>
      </c>
      <c r="AWH427" t="s">
        <v>2808</v>
      </c>
      <c r="AWI427" t="s">
        <v>69</v>
      </c>
      <c r="AXD427" t="s">
        <v>269</v>
      </c>
      <c r="AXE427" t="s">
        <v>512</v>
      </c>
      <c r="AXG427" t="s">
        <v>22</v>
      </c>
      <c r="BRN427" t="s">
        <v>2808</v>
      </c>
      <c r="BRO427" t="s">
        <v>2808</v>
      </c>
      <c r="BRP427" t="s">
        <v>2808</v>
      </c>
      <c r="BRQ427" t="s">
        <v>2808</v>
      </c>
      <c r="BRR427" t="s">
        <v>2808</v>
      </c>
      <c r="BRS427" t="s">
        <v>69</v>
      </c>
      <c r="BRT427" t="s">
        <v>69</v>
      </c>
      <c r="BRU427" t="s">
        <v>69</v>
      </c>
      <c r="BRV427" t="s">
        <v>69</v>
      </c>
      <c r="BRW427" t="s">
        <v>69</v>
      </c>
      <c r="BRX427">
        <v>92</v>
      </c>
      <c r="BRY427">
        <v>160</v>
      </c>
      <c r="BRZ427">
        <v>100</v>
      </c>
      <c r="BSA427">
        <v>22</v>
      </c>
      <c r="BSB427">
        <v>36</v>
      </c>
      <c r="BSI427" t="s">
        <v>7730</v>
      </c>
      <c r="BSJ427" t="s">
        <v>7730</v>
      </c>
      <c r="BSK427" t="s">
        <v>7730</v>
      </c>
      <c r="BSL427" t="s">
        <v>7730</v>
      </c>
      <c r="BSM427" t="s">
        <v>7730</v>
      </c>
      <c r="BSS427" s="29">
        <v>0.13194444444444445</v>
      </c>
      <c r="BST427" s="29">
        <v>0.13194444444444445</v>
      </c>
      <c r="BSU427" s="29">
        <v>0.13194444444444445</v>
      </c>
      <c r="BSV427" s="29">
        <v>0.13194444444444445</v>
      </c>
      <c r="BSW427" s="29">
        <v>0.13194444444444445</v>
      </c>
      <c r="BTD427" t="s">
        <v>69</v>
      </c>
      <c r="BTE427" t="s">
        <v>69</v>
      </c>
      <c r="BTF427" t="s">
        <v>69</v>
      </c>
      <c r="BTG427" t="s">
        <v>69</v>
      </c>
      <c r="BTV427" t="s">
        <v>69</v>
      </c>
      <c r="BTW427" t="s">
        <v>69</v>
      </c>
      <c r="BTX427" t="s">
        <v>69</v>
      </c>
      <c r="BTY427" t="s">
        <v>69</v>
      </c>
      <c r="BTZ427" t="s">
        <v>69</v>
      </c>
      <c r="BUA427" t="s">
        <v>69</v>
      </c>
      <c r="BUB427" t="s">
        <v>69</v>
      </c>
      <c r="BUC427" t="s">
        <v>69</v>
      </c>
      <c r="BUD427" t="s">
        <v>69</v>
      </c>
      <c r="BUE427" t="s">
        <v>69</v>
      </c>
      <c r="BUF427" t="s">
        <v>69</v>
      </c>
      <c r="BUG427" t="s">
        <v>69</v>
      </c>
      <c r="BUH427" t="s">
        <v>69</v>
      </c>
      <c r="BUI427" t="s">
        <v>69</v>
      </c>
      <c r="BUJ427" t="s">
        <v>69</v>
      </c>
      <c r="BVV427" t="s">
        <v>7812</v>
      </c>
      <c r="BVW427" t="s">
        <v>7813</v>
      </c>
      <c r="BVX427" t="s">
        <v>7814</v>
      </c>
      <c r="BVZ427" t="s">
        <v>69</v>
      </c>
      <c r="BWA427" t="s">
        <v>69</v>
      </c>
      <c r="BWB427" t="s">
        <v>69</v>
      </c>
      <c r="BWC427" t="s">
        <v>69</v>
      </c>
      <c r="BWD427" t="s">
        <v>69</v>
      </c>
      <c r="BWE427" t="s">
        <v>2808</v>
      </c>
      <c r="BWF427" t="s">
        <v>2808</v>
      </c>
      <c r="BWG427" t="s">
        <v>2808</v>
      </c>
      <c r="BWH427" t="s">
        <v>69</v>
      </c>
      <c r="BWN427">
        <v>10</v>
      </c>
      <c r="BWO427">
        <v>20</v>
      </c>
      <c r="BWW427" t="s">
        <v>7730</v>
      </c>
      <c r="BWX427" t="s">
        <v>7730</v>
      </c>
      <c r="BWY427" t="s">
        <v>7730</v>
      </c>
      <c r="BXF427" s="29">
        <v>0.15277777777777776</v>
      </c>
      <c r="BXG427" s="29">
        <v>0.15277777777777776</v>
      </c>
      <c r="BXH427" s="29">
        <v>0.15277777777777776</v>
      </c>
      <c r="CGX427" t="s">
        <v>6597</v>
      </c>
      <c r="CGY427">
        <v>9</v>
      </c>
      <c r="CGZ427" t="s">
        <v>6598</v>
      </c>
      <c r="CHA427">
        <v>1681611</v>
      </c>
    </row>
    <row r="428" spans="1:9 1113:1984 2234:2237" x14ac:dyDescent="0.3">
      <c r="A428" t="s">
        <v>7815</v>
      </c>
      <c r="B428" t="s">
        <v>6696</v>
      </c>
      <c r="C428">
        <v>0</v>
      </c>
      <c r="E428" t="s">
        <v>6813</v>
      </c>
      <c r="F428" s="30">
        <v>41309</v>
      </c>
      <c r="G428" t="s">
        <v>6591</v>
      </c>
      <c r="H428" t="s">
        <v>6592</v>
      </c>
      <c r="I428" t="s">
        <v>5080</v>
      </c>
      <c r="APU428" t="s">
        <v>6593</v>
      </c>
      <c r="APV428" t="s">
        <v>6601</v>
      </c>
      <c r="APW428" t="s">
        <v>69</v>
      </c>
      <c r="APX428" t="s">
        <v>2808</v>
      </c>
      <c r="APY428" t="s">
        <v>69</v>
      </c>
      <c r="APZ428" t="s">
        <v>69</v>
      </c>
      <c r="AQA428" t="s">
        <v>69</v>
      </c>
      <c r="AQB428">
        <v>26</v>
      </c>
      <c r="AQC428" t="s">
        <v>22</v>
      </c>
      <c r="AQD428" t="s">
        <v>22</v>
      </c>
      <c r="AQE428" t="s">
        <v>22</v>
      </c>
      <c r="ATA428" t="s">
        <v>21</v>
      </c>
      <c r="ATB428" s="30">
        <v>40695</v>
      </c>
      <c r="ATC428" t="s">
        <v>22</v>
      </c>
      <c r="ATE428" t="s">
        <v>22</v>
      </c>
      <c r="ATG428" t="s">
        <v>6595</v>
      </c>
      <c r="ATH428" t="s">
        <v>69</v>
      </c>
      <c r="ATI428" t="s">
        <v>69</v>
      </c>
      <c r="ATJ428" t="s">
        <v>69</v>
      </c>
      <c r="ATK428" t="s">
        <v>69</v>
      </c>
      <c r="ATL428" t="s">
        <v>2808</v>
      </c>
      <c r="ATM428" t="s">
        <v>69</v>
      </c>
      <c r="AUG428">
        <v>995</v>
      </c>
      <c r="AUH428" t="s">
        <v>69</v>
      </c>
      <c r="AUI428" t="s">
        <v>69</v>
      </c>
      <c r="AUJ428" t="s">
        <v>69</v>
      </c>
      <c r="AUK428" t="s">
        <v>69</v>
      </c>
      <c r="AUL428" t="s">
        <v>69</v>
      </c>
      <c r="AUM428" t="s">
        <v>69</v>
      </c>
      <c r="AUN428" t="s">
        <v>69</v>
      </c>
      <c r="AUO428" t="s">
        <v>69</v>
      </c>
      <c r="AUP428" t="s">
        <v>69</v>
      </c>
      <c r="AUQ428" t="s">
        <v>2808</v>
      </c>
      <c r="AUR428" t="s">
        <v>6602</v>
      </c>
      <c r="AUS428" t="s">
        <v>69</v>
      </c>
      <c r="AUT428" t="s">
        <v>6618</v>
      </c>
      <c r="AUU428" t="s">
        <v>69</v>
      </c>
      <c r="AUV428" t="s">
        <v>69</v>
      </c>
      <c r="AUW428" t="s">
        <v>69</v>
      </c>
      <c r="AUX428" t="s">
        <v>69</v>
      </c>
      <c r="AUY428" t="s">
        <v>69</v>
      </c>
      <c r="AUZ428" t="s">
        <v>69</v>
      </c>
      <c r="AVA428" t="s">
        <v>69</v>
      </c>
      <c r="AVC428" t="s">
        <v>2808</v>
      </c>
      <c r="AVE428" t="s">
        <v>22</v>
      </c>
      <c r="BJZ428" t="s">
        <v>6879</v>
      </c>
      <c r="BKB428" t="s">
        <v>69</v>
      </c>
      <c r="BKC428" t="s">
        <v>69</v>
      </c>
      <c r="BKD428" t="s">
        <v>69</v>
      </c>
      <c r="BKE428" t="s">
        <v>69</v>
      </c>
      <c r="BKF428" t="s">
        <v>69</v>
      </c>
      <c r="BKG428" t="s">
        <v>69</v>
      </c>
      <c r="BKH428" t="s">
        <v>69</v>
      </c>
      <c r="BKI428" t="s">
        <v>69</v>
      </c>
      <c r="BLK428" t="s">
        <v>69</v>
      </c>
      <c r="BLL428" t="s">
        <v>69</v>
      </c>
      <c r="BLM428" t="s">
        <v>69</v>
      </c>
      <c r="BLN428" t="s">
        <v>69</v>
      </c>
      <c r="BLO428" t="s">
        <v>69</v>
      </c>
      <c r="BLP428" t="s">
        <v>69</v>
      </c>
      <c r="BLQ428" t="s">
        <v>69</v>
      </c>
      <c r="BLR428" t="s">
        <v>69</v>
      </c>
      <c r="BMU428" t="s">
        <v>69</v>
      </c>
      <c r="BMV428" t="s">
        <v>69</v>
      </c>
      <c r="BMW428" t="s">
        <v>69</v>
      </c>
      <c r="BMX428" t="s">
        <v>69</v>
      </c>
      <c r="BMY428" t="s">
        <v>69</v>
      </c>
      <c r="BMZ428" t="s">
        <v>69</v>
      </c>
      <c r="CGX428" t="s">
        <v>6597</v>
      </c>
      <c r="CGY428">
        <v>10</v>
      </c>
      <c r="CGZ428" t="s">
        <v>6598</v>
      </c>
      <c r="CHA428">
        <v>1681611</v>
      </c>
    </row>
    <row r="429" spans="1:9 1113:1984 2234:2237" x14ac:dyDescent="0.3">
      <c r="A429" t="s">
        <v>7816</v>
      </c>
      <c r="B429" t="s">
        <v>6696</v>
      </c>
      <c r="C429">
        <v>0</v>
      </c>
      <c r="E429" t="s">
        <v>6813</v>
      </c>
      <c r="F429" s="30">
        <v>41309</v>
      </c>
      <c r="G429" t="s">
        <v>6591</v>
      </c>
      <c r="H429" t="s">
        <v>6592</v>
      </c>
      <c r="I429" t="s">
        <v>5080</v>
      </c>
      <c r="APU429" t="s">
        <v>6593</v>
      </c>
      <c r="APV429" t="s">
        <v>6601</v>
      </c>
      <c r="APW429" t="s">
        <v>69</v>
      </c>
      <c r="APX429" t="s">
        <v>2808</v>
      </c>
      <c r="APY429" t="s">
        <v>69</v>
      </c>
      <c r="APZ429" t="s">
        <v>69</v>
      </c>
      <c r="AQA429" t="s">
        <v>69</v>
      </c>
      <c r="AQB429">
        <v>30</v>
      </c>
      <c r="AQC429" t="s">
        <v>22</v>
      </c>
      <c r="AQD429" t="s">
        <v>22</v>
      </c>
      <c r="AQE429" t="s">
        <v>22</v>
      </c>
      <c r="ATA429" t="s">
        <v>21</v>
      </c>
      <c r="ATB429" t="s">
        <v>6650</v>
      </c>
      <c r="ATC429" t="s">
        <v>22</v>
      </c>
      <c r="ATE429" t="s">
        <v>22</v>
      </c>
      <c r="ATG429" t="s">
        <v>6595</v>
      </c>
      <c r="ATH429" t="s">
        <v>69</v>
      </c>
      <c r="ATI429" t="s">
        <v>69</v>
      </c>
      <c r="ATJ429" t="s">
        <v>69</v>
      </c>
      <c r="ATK429" t="s">
        <v>69</v>
      </c>
      <c r="ATL429" t="s">
        <v>2808</v>
      </c>
      <c r="ATM429" t="s">
        <v>69</v>
      </c>
      <c r="AUG429" t="s">
        <v>6618</v>
      </c>
      <c r="AUH429" t="s">
        <v>69</v>
      </c>
      <c r="AUI429" t="s">
        <v>69</v>
      </c>
      <c r="AUJ429" t="s">
        <v>69</v>
      </c>
      <c r="AUK429" t="s">
        <v>69</v>
      </c>
      <c r="AUL429" t="s">
        <v>69</v>
      </c>
      <c r="AUM429" t="s">
        <v>69</v>
      </c>
      <c r="AUN429" t="s">
        <v>69</v>
      </c>
      <c r="AUO429" t="s">
        <v>69</v>
      </c>
      <c r="AUP429" t="s">
        <v>69</v>
      </c>
      <c r="AUQ429" t="s">
        <v>69</v>
      </c>
      <c r="AUS429" t="s">
        <v>2808</v>
      </c>
      <c r="AUT429" t="s">
        <v>6618</v>
      </c>
      <c r="AUU429" t="s">
        <v>69</v>
      </c>
      <c r="AUV429" t="s">
        <v>69</v>
      </c>
      <c r="AUW429" t="s">
        <v>69</v>
      </c>
      <c r="AUX429" t="s">
        <v>69</v>
      </c>
      <c r="AUY429" t="s">
        <v>69</v>
      </c>
      <c r="AUZ429" t="s">
        <v>69</v>
      </c>
      <c r="AVA429" t="s">
        <v>69</v>
      </c>
      <c r="AVC429" t="s">
        <v>2808</v>
      </c>
      <c r="AVE429" t="s">
        <v>22</v>
      </c>
      <c r="BJZ429" t="s">
        <v>6711</v>
      </c>
      <c r="BKB429" t="s">
        <v>69</v>
      </c>
      <c r="BKC429" t="s">
        <v>69</v>
      </c>
      <c r="BKD429" t="s">
        <v>69</v>
      </c>
      <c r="BKE429" t="s">
        <v>69</v>
      </c>
      <c r="BKF429" t="s">
        <v>69</v>
      </c>
      <c r="BKG429" t="s">
        <v>69</v>
      </c>
      <c r="BKH429" t="s">
        <v>69</v>
      </c>
      <c r="BKI429" t="s">
        <v>69</v>
      </c>
      <c r="BLK429" t="s">
        <v>69</v>
      </c>
      <c r="BLL429" t="s">
        <v>69</v>
      </c>
      <c r="BLM429" t="s">
        <v>69</v>
      </c>
      <c r="BLN429" t="s">
        <v>69</v>
      </c>
      <c r="BLO429" t="s">
        <v>69</v>
      </c>
      <c r="BLP429" t="s">
        <v>69</v>
      </c>
      <c r="BLQ429" t="s">
        <v>69</v>
      </c>
      <c r="BLR429" t="s">
        <v>69</v>
      </c>
      <c r="BMU429" t="s">
        <v>69</v>
      </c>
      <c r="BMV429" t="s">
        <v>69</v>
      </c>
      <c r="BMW429" t="s">
        <v>69</v>
      </c>
      <c r="BMX429" t="s">
        <v>69</v>
      </c>
      <c r="BMY429" t="s">
        <v>69</v>
      </c>
      <c r="BMZ429" t="s">
        <v>69</v>
      </c>
      <c r="CGX429" t="s">
        <v>6597</v>
      </c>
      <c r="CGY429">
        <v>11</v>
      </c>
      <c r="CGZ429" t="s">
        <v>6598</v>
      </c>
      <c r="CHA429">
        <v>1681611</v>
      </c>
    </row>
    <row r="430" spans="1:9 1113:1984 2234:2237" x14ac:dyDescent="0.3">
      <c r="A430" t="s">
        <v>7817</v>
      </c>
      <c r="B430" t="s">
        <v>6696</v>
      </c>
      <c r="C430">
        <v>0</v>
      </c>
      <c r="E430" t="s">
        <v>6813</v>
      </c>
      <c r="F430" s="30">
        <v>41309</v>
      </c>
      <c r="G430" t="s">
        <v>6591</v>
      </c>
      <c r="H430" t="s">
        <v>6592</v>
      </c>
      <c r="I430" t="s">
        <v>5080</v>
      </c>
      <c r="APU430" t="s">
        <v>6593</v>
      </c>
      <c r="APV430" t="s">
        <v>6601</v>
      </c>
      <c r="APW430" t="s">
        <v>69</v>
      </c>
      <c r="APX430" t="s">
        <v>2808</v>
      </c>
      <c r="APY430" t="s">
        <v>69</v>
      </c>
      <c r="APZ430" t="s">
        <v>69</v>
      </c>
      <c r="AQA430" t="s">
        <v>69</v>
      </c>
      <c r="AQB430">
        <v>21</v>
      </c>
      <c r="AQC430" t="s">
        <v>22</v>
      </c>
      <c r="AQD430" t="s">
        <v>22</v>
      </c>
      <c r="AQE430" t="s">
        <v>22</v>
      </c>
      <c r="ATA430" t="s">
        <v>21</v>
      </c>
      <c r="ATB430" s="30">
        <v>40757</v>
      </c>
      <c r="ATC430" t="s">
        <v>22</v>
      </c>
      <c r="ATE430" t="s">
        <v>22</v>
      </c>
      <c r="ATG430" t="s">
        <v>6595</v>
      </c>
      <c r="ATH430" t="s">
        <v>69</v>
      </c>
      <c r="ATI430" t="s">
        <v>69</v>
      </c>
      <c r="ATJ430" t="s">
        <v>69</v>
      </c>
      <c r="ATK430" t="s">
        <v>69</v>
      </c>
      <c r="ATL430" t="s">
        <v>2808</v>
      </c>
      <c r="ATM430" t="s">
        <v>69</v>
      </c>
      <c r="AUG430">
        <v>2</v>
      </c>
      <c r="AUH430" t="s">
        <v>69</v>
      </c>
      <c r="AUI430" t="s">
        <v>2808</v>
      </c>
      <c r="AUJ430" t="s">
        <v>69</v>
      </c>
      <c r="AUK430" t="s">
        <v>69</v>
      </c>
      <c r="AUL430" t="s">
        <v>69</v>
      </c>
      <c r="AUM430" t="s">
        <v>69</v>
      </c>
      <c r="AUN430" t="s">
        <v>69</v>
      </c>
      <c r="AUO430" t="s">
        <v>69</v>
      </c>
      <c r="AUP430" t="s">
        <v>69</v>
      </c>
      <c r="AUQ430" t="s">
        <v>69</v>
      </c>
      <c r="AUS430" t="s">
        <v>69</v>
      </c>
      <c r="AUT430" t="s">
        <v>6618</v>
      </c>
      <c r="AUU430" t="s">
        <v>69</v>
      </c>
      <c r="AUV430" t="s">
        <v>69</v>
      </c>
      <c r="AUW430" t="s">
        <v>69</v>
      </c>
      <c r="AUX430" t="s">
        <v>69</v>
      </c>
      <c r="AUY430" t="s">
        <v>69</v>
      </c>
      <c r="AUZ430" t="s">
        <v>69</v>
      </c>
      <c r="AVA430" t="s">
        <v>69</v>
      </c>
      <c r="AVC430" t="s">
        <v>2808</v>
      </c>
      <c r="AVE430" t="s">
        <v>22</v>
      </c>
      <c r="BJZ430" t="s">
        <v>6711</v>
      </c>
      <c r="BKB430" t="s">
        <v>69</v>
      </c>
      <c r="BKC430" t="s">
        <v>69</v>
      </c>
      <c r="BKD430" t="s">
        <v>69</v>
      </c>
      <c r="BKE430" t="s">
        <v>69</v>
      </c>
      <c r="BKF430" t="s">
        <v>69</v>
      </c>
      <c r="BKG430" t="s">
        <v>69</v>
      </c>
      <c r="BKH430" t="s">
        <v>69</v>
      </c>
      <c r="BKI430" t="s">
        <v>69</v>
      </c>
      <c r="BLK430" t="s">
        <v>69</v>
      </c>
      <c r="BLL430" t="s">
        <v>69</v>
      </c>
      <c r="BLM430" t="s">
        <v>69</v>
      </c>
      <c r="BLN430" t="s">
        <v>69</v>
      </c>
      <c r="BLO430" t="s">
        <v>69</v>
      </c>
      <c r="BLP430" t="s">
        <v>69</v>
      </c>
      <c r="BLQ430" t="s">
        <v>69</v>
      </c>
      <c r="BLR430" t="s">
        <v>69</v>
      </c>
      <c r="BMU430" t="s">
        <v>69</v>
      </c>
      <c r="BMV430" t="s">
        <v>69</v>
      </c>
      <c r="BMW430" t="s">
        <v>69</v>
      </c>
      <c r="BMX430" t="s">
        <v>69</v>
      </c>
      <c r="BMY430" t="s">
        <v>69</v>
      </c>
      <c r="BMZ430" t="s">
        <v>69</v>
      </c>
      <c r="CGX430" t="s">
        <v>6597</v>
      </c>
      <c r="CGY430">
        <v>12</v>
      </c>
      <c r="CGZ430" t="s">
        <v>6598</v>
      </c>
      <c r="CHA430">
        <v>1681611</v>
      </c>
    </row>
    <row r="431" spans="1:9 1113:1984 2234:2237" x14ac:dyDescent="0.3">
      <c r="A431" t="s">
        <v>7818</v>
      </c>
      <c r="B431" t="s">
        <v>6696</v>
      </c>
      <c r="C431">
        <v>0</v>
      </c>
      <c r="E431" t="s">
        <v>6813</v>
      </c>
      <c r="F431" s="30">
        <v>41309</v>
      </c>
      <c r="G431" t="s">
        <v>6591</v>
      </c>
      <c r="H431" t="s">
        <v>6592</v>
      </c>
      <c r="I431" t="s">
        <v>5080</v>
      </c>
      <c r="APU431" t="s">
        <v>6593</v>
      </c>
      <c r="APV431" t="s">
        <v>6601</v>
      </c>
      <c r="APW431" t="s">
        <v>69</v>
      </c>
      <c r="APX431" t="s">
        <v>2808</v>
      </c>
      <c r="APY431" t="s">
        <v>69</v>
      </c>
      <c r="APZ431" t="s">
        <v>69</v>
      </c>
      <c r="AQA431" t="s">
        <v>69</v>
      </c>
      <c r="AQB431">
        <v>25</v>
      </c>
      <c r="AQC431" t="s">
        <v>22</v>
      </c>
      <c r="AQD431" t="s">
        <v>22</v>
      </c>
      <c r="AQE431" t="s">
        <v>22</v>
      </c>
      <c r="ATA431" t="s">
        <v>21</v>
      </c>
      <c r="ATB431" s="30">
        <v>40726</v>
      </c>
      <c r="ATC431" t="s">
        <v>22</v>
      </c>
      <c r="ATE431" t="s">
        <v>22</v>
      </c>
      <c r="ATG431" t="s">
        <v>6595</v>
      </c>
      <c r="ATH431" t="s">
        <v>69</v>
      </c>
      <c r="ATI431" t="s">
        <v>69</v>
      </c>
      <c r="ATJ431" t="s">
        <v>69</v>
      </c>
      <c r="ATK431" t="s">
        <v>69</v>
      </c>
      <c r="ATL431" t="s">
        <v>2808</v>
      </c>
      <c r="ATM431" t="s">
        <v>69</v>
      </c>
      <c r="AUG431">
        <v>995</v>
      </c>
      <c r="AUH431" t="s">
        <v>69</v>
      </c>
      <c r="AUI431" t="s">
        <v>69</v>
      </c>
      <c r="AUJ431" t="s">
        <v>69</v>
      </c>
      <c r="AUK431" t="s">
        <v>69</v>
      </c>
      <c r="AUL431" t="s">
        <v>69</v>
      </c>
      <c r="AUM431" t="s">
        <v>69</v>
      </c>
      <c r="AUN431" t="s">
        <v>69</v>
      </c>
      <c r="AUO431" t="s">
        <v>69</v>
      </c>
      <c r="AUP431" t="s">
        <v>69</v>
      </c>
      <c r="AUQ431" t="s">
        <v>2808</v>
      </c>
      <c r="AUR431" t="s">
        <v>7819</v>
      </c>
      <c r="AUS431" t="s">
        <v>69</v>
      </c>
      <c r="AUT431" t="s">
        <v>6618</v>
      </c>
      <c r="AUU431" t="s">
        <v>69</v>
      </c>
      <c r="AUV431" t="s">
        <v>69</v>
      </c>
      <c r="AUW431" t="s">
        <v>69</v>
      </c>
      <c r="AUX431" t="s">
        <v>69</v>
      </c>
      <c r="AUY431" t="s">
        <v>69</v>
      </c>
      <c r="AUZ431" t="s">
        <v>69</v>
      </c>
      <c r="AVA431" t="s">
        <v>69</v>
      </c>
      <c r="AVC431" t="s">
        <v>2808</v>
      </c>
      <c r="AVE431" t="s">
        <v>22</v>
      </c>
      <c r="BJZ431" t="s">
        <v>6711</v>
      </c>
      <c r="BKB431" t="s">
        <v>69</v>
      </c>
      <c r="BKC431" t="s">
        <v>69</v>
      </c>
      <c r="BKD431" t="s">
        <v>69</v>
      </c>
      <c r="BKE431" t="s">
        <v>69</v>
      </c>
      <c r="BKF431" t="s">
        <v>69</v>
      </c>
      <c r="BKG431" t="s">
        <v>69</v>
      </c>
      <c r="BKH431" t="s">
        <v>69</v>
      </c>
      <c r="BKI431" t="s">
        <v>69</v>
      </c>
      <c r="BLK431" t="s">
        <v>69</v>
      </c>
      <c r="BLL431" t="s">
        <v>69</v>
      </c>
      <c r="BLM431" t="s">
        <v>69</v>
      </c>
      <c r="BLN431" t="s">
        <v>69</v>
      </c>
      <c r="BLO431" t="s">
        <v>69</v>
      </c>
      <c r="BLP431" t="s">
        <v>69</v>
      </c>
      <c r="BLQ431" t="s">
        <v>69</v>
      </c>
      <c r="BLR431" t="s">
        <v>69</v>
      </c>
      <c r="BMU431" t="s">
        <v>69</v>
      </c>
      <c r="BMV431" t="s">
        <v>69</v>
      </c>
      <c r="BMW431" t="s">
        <v>69</v>
      </c>
      <c r="BMX431" t="s">
        <v>69</v>
      </c>
      <c r="BMY431" t="s">
        <v>69</v>
      </c>
      <c r="BMZ431" t="s">
        <v>69</v>
      </c>
      <c r="CGX431" t="s">
        <v>6597</v>
      </c>
      <c r="CGY431">
        <v>13</v>
      </c>
      <c r="CGZ431" t="s">
        <v>6598</v>
      </c>
      <c r="CHA431">
        <v>1681611</v>
      </c>
    </row>
    <row r="432" spans="1:9 1113:1984 2234:2237" x14ac:dyDescent="0.3">
      <c r="A432" t="s">
        <v>7820</v>
      </c>
      <c r="B432" t="s">
        <v>6696</v>
      </c>
      <c r="C432">
        <v>0</v>
      </c>
      <c r="E432" t="s">
        <v>6813</v>
      </c>
      <c r="F432" s="30">
        <v>41309</v>
      </c>
      <c r="G432" t="s">
        <v>6591</v>
      </c>
      <c r="H432" t="s">
        <v>6592</v>
      </c>
      <c r="I432" t="s">
        <v>5080</v>
      </c>
      <c r="APU432" t="s">
        <v>6593</v>
      </c>
      <c r="APV432" t="s">
        <v>6601</v>
      </c>
      <c r="APW432" t="s">
        <v>69</v>
      </c>
      <c r="APX432" t="s">
        <v>2808</v>
      </c>
      <c r="APY432" t="s">
        <v>69</v>
      </c>
      <c r="APZ432" t="s">
        <v>69</v>
      </c>
      <c r="AQA432" t="s">
        <v>69</v>
      </c>
      <c r="AQB432">
        <v>28</v>
      </c>
      <c r="AQC432" t="s">
        <v>22</v>
      </c>
      <c r="AQD432" t="s">
        <v>22</v>
      </c>
      <c r="AQE432" t="s">
        <v>22</v>
      </c>
      <c r="ATA432" t="s">
        <v>21</v>
      </c>
      <c r="ATB432" t="s">
        <v>7069</v>
      </c>
      <c r="ATC432" t="s">
        <v>22</v>
      </c>
      <c r="ATE432" t="s">
        <v>22</v>
      </c>
      <c r="ATG432" t="s">
        <v>6595</v>
      </c>
      <c r="ATH432" t="s">
        <v>69</v>
      </c>
      <c r="ATI432" t="s">
        <v>69</v>
      </c>
      <c r="ATJ432" t="s">
        <v>69</v>
      </c>
      <c r="ATK432" t="s">
        <v>69</v>
      </c>
      <c r="ATL432" t="s">
        <v>2808</v>
      </c>
      <c r="ATM432" t="s">
        <v>69</v>
      </c>
      <c r="AUG432">
        <v>995</v>
      </c>
      <c r="AUH432" t="s">
        <v>69</v>
      </c>
      <c r="AUI432" t="s">
        <v>69</v>
      </c>
      <c r="AUJ432" t="s">
        <v>69</v>
      </c>
      <c r="AUK432" t="s">
        <v>69</v>
      </c>
      <c r="AUL432" t="s">
        <v>69</v>
      </c>
      <c r="AUM432" t="s">
        <v>69</v>
      </c>
      <c r="AUN432" t="s">
        <v>69</v>
      </c>
      <c r="AUO432" t="s">
        <v>69</v>
      </c>
      <c r="AUP432" t="s">
        <v>69</v>
      </c>
      <c r="AUQ432" t="s">
        <v>2808</v>
      </c>
      <c r="AUR432" t="s">
        <v>6862</v>
      </c>
      <c r="AUS432" t="s">
        <v>69</v>
      </c>
      <c r="AUT432" t="s">
        <v>6618</v>
      </c>
      <c r="AUU432" t="s">
        <v>69</v>
      </c>
      <c r="AUV432" t="s">
        <v>69</v>
      </c>
      <c r="AUW432" t="s">
        <v>69</v>
      </c>
      <c r="AUX432" t="s">
        <v>69</v>
      </c>
      <c r="AUY432" t="s">
        <v>69</v>
      </c>
      <c r="AUZ432" t="s">
        <v>69</v>
      </c>
      <c r="AVA432" t="s">
        <v>69</v>
      </c>
      <c r="AVC432" t="s">
        <v>2808</v>
      </c>
      <c r="AVE432" t="s">
        <v>22</v>
      </c>
      <c r="BJZ432" t="s">
        <v>6711</v>
      </c>
      <c r="BKB432" t="s">
        <v>69</v>
      </c>
      <c r="BKC432" t="s">
        <v>69</v>
      </c>
      <c r="BKD432" t="s">
        <v>69</v>
      </c>
      <c r="BKE432" t="s">
        <v>69</v>
      </c>
      <c r="BKF432" t="s">
        <v>69</v>
      </c>
      <c r="BKG432" t="s">
        <v>69</v>
      </c>
      <c r="BKH432" t="s">
        <v>69</v>
      </c>
      <c r="BKI432" t="s">
        <v>69</v>
      </c>
      <c r="BLK432" t="s">
        <v>69</v>
      </c>
      <c r="BLL432" t="s">
        <v>69</v>
      </c>
      <c r="BLM432" t="s">
        <v>69</v>
      </c>
      <c r="BLN432" t="s">
        <v>69</v>
      </c>
      <c r="BLO432" t="s">
        <v>69</v>
      </c>
      <c r="BLP432" t="s">
        <v>69</v>
      </c>
      <c r="BLQ432" t="s">
        <v>69</v>
      </c>
      <c r="BLR432" t="s">
        <v>69</v>
      </c>
      <c r="BMU432" t="s">
        <v>69</v>
      </c>
      <c r="BMV432" t="s">
        <v>69</v>
      </c>
      <c r="BMW432" t="s">
        <v>69</v>
      </c>
      <c r="BMX432" t="s">
        <v>69</v>
      </c>
      <c r="BMY432" t="s">
        <v>69</v>
      </c>
      <c r="BMZ432" t="s">
        <v>69</v>
      </c>
      <c r="CGX432" t="s">
        <v>6597</v>
      </c>
      <c r="CGY432">
        <v>14</v>
      </c>
      <c r="CGZ432" t="s">
        <v>6598</v>
      </c>
      <c r="CHA432">
        <v>1681611</v>
      </c>
    </row>
    <row r="433" spans="1:9 1113:1958 2234:2237" x14ac:dyDescent="0.3">
      <c r="A433" t="s">
        <v>7821</v>
      </c>
      <c r="B433" t="s">
        <v>6696</v>
      </c>
      <c r="C433">
        <v>0</v>
      </c>
      <c r="E433" t="s">
        <v>6813</v>
      </c>
      <c r="F433" s="30">
        <v>41309</v>
      </c>
      <c r="G433" t="s">
        <v>6591</v>
      </c>
      <c r="H433" t="s">
        <v>6592</v>
      </c>
      <c r="I433" t="s">
        <v>5080</v>
      </c>
      <c r="APU433" t="s">
        <v>6593</v>
      </c>
      <c r="APV433" t="s">
        <v>6601</v>
      </c>
      <c r="APW433" t="s">
        <v>69</v>
      </c>
      <c r="APX433" t="s">
        <v>2808</v>
      </c>
      <c r="APY433" t="s">
        <v>69</v>
      </c>
      <c r="APZ433" t="s">
        <v>69</v>
      </c>
      <c r="AQA433" t="s">
        <v>69</v>
      </c>
      <c r="AQB433">
        <v>19</v>
      </c>
      <c r="AQC433" t="s">
        <v>22</v>
      </c>
      <c r="AQD433" t="s">
        <v>22</v>
      </c>
      <c r="AQE433" t="s">
        <v>22</v>
      </c>
      <c r="ATA433" t="s">
        <v>21</v>
      </c>
      <c r="ATB433" t="s">
        <v>6764</v>
      </c>
      <c r="ATC433" t="s">
        <v>22</v>
      </c>
      <c r="ATE433" t="s">
        <v>22</v>
      </c>
      <c r="ATG433" t="s">
        <v>6595</v>
      </c>
      <c r="ATH433" t="s">
        <v>69</v>
      </c>
      <c r="ATI433" t="s">
        <v>69</v>
      </c>
      <c r="ATJ433" t="s">
        <v>69</v>
      </c>
      <c r="ATK433" t="s">
        <v>69</v>
      </c>
      <c r="ATL433" t="s">
        <v>2808</v>
      </c>
      <c r="ATM433" t="s">
        <v>69</v>
      </c>
      <c r="AUG433">
        <v>2</v>
      </c>
      <c r="AUH433" t="s">
        <v>69</v>
      </c>
      <c r="AUI433" t="s">
        <v>2808</v>
      </c>
      <c r="AUJ433" t="s">
        <v>69</v>
      </c>
      <c r="AUK433" t="s">
        <v>69</v>
      </c>
      <c r="AUL433" t="s">
        <v>69</v>
      </c>
      <c r="AUM433" t="s">
        <v>69</v>
      </c>
      <c r="AUN433" t="s">
        <v>69</v>
      </c>
      <c r="AUO433" t="s">
        <v>69</v>
      </c>
      <c r="AUP433" t="s">
        <v>69</v>
      </c>
      <c r="AUQ433" t="s">
        <v>69</v>
      </c>
      <c r="AUS433" t="s">
        <v>69</v>
      </c>
      <c r="AUT433" t="s">
        <v>6618</v>
      </c>
      <c r="AUU433" t="s">
        <v>69</v>
      </c>
      <c r="AUV433" t="s">
        <v>69</v>
      </c>
      <c r="AUW433" t="s">
        <v>69</v>
      </c>
      <c r="AUX433" t="s">
        <v>69</v>
      </c>
      <c r="AUY433" t="s">
        <v>69</v>
      </c>
      <c r="AUZ433" t="s">
        <v>69</v>
      </c>
      <c r="AVA433" t="s">
        <v>69</v>
      </c>
      <c r="AVC433" t="s">
        <v>2808</v>
      </c>
      <c r="AVE433" t="s">
        <v>22</v>
      </c>
      <c r="BJZ433" t="s">
        <v>6711</v>
      </c>
      <c r="BKB433" t="s">
        <v>69</v>
      </c>
      <c r="BKC433" t="s">
        <v>69</v>
      </c>
      <c r="BKD433" t="s">
        <v>69</v>
      </c>
      <c r="BKE433" t="s">
        <v>69</v>
      </c>
      <c r="BKF433" t="s">
        <v>69</v>
      </c>
      <c r="BKG433" t="s">
        <v>69</v>
      </c>
      <c r="BKH433" t="s">
        <v>69</v>
      </c>
      <c r="BKI433" t="s">
        <v>69</v>
      </c>
      <c r="BLK433" t="s">
        <v>69</v>
      </c>
      <c r="BLL433" t="s">
        <v>69</v>
      </c>
      <c r="BLM433" t="s">
        <v>69</v>
      </c>
      <c r="BLN433" t="s">
        <v>69</v>
      </c>
      <c r="BLO433" t="s">
        <v>69</v>
      </c>
      <c r="BLP433" t="s">
        <v>69</v>
      </c>
      <c r="BLQ433" t="s">
        <v>69</v>
      </c>
      <c r="BLR433" t="s">
        <v>69</v>
      </c>
      <c r="BMU433" t="s">
        <v>69</v>
      </c>
      <c r="BMV433" t="s">
        <v>69</v>
      </c>
      <c r="BMW433" t="s">
        <v>69</v>
      </c>
      <c r="BMX433" t="s">
        <v>69</v>
      </c>
      <c r="BMY433" t="s">
        <v>69</v>
      </c>
      <c r="BMZ433" t="s">
        <v>69</v>
      </c>
      <c r="CGX433" t="s">
        <v>6597</v>
      </c>
      <c r="CGY433">
        <v>15</v>
      </c>
      <c r="CGZ433" t="s">
        <v>6598</v>
      </c>
      <c r="CHA433">
        <v>1681611</v>
      </c>
    </row>
    <row r="434" spans="1:9 1113:1958 2234:2237" x14ac:dyDescent="0.3">
      <c r="A434" t="s">
        <v>7822</v>
      </c>
      <c r="B434" t="s">
        <v>6696</v>
      </c>
      <c r="C434">
        <v>0</v>
      </c>
      <c r="E434" t="s">
        <v>6813</v>
      </c>
      <c r="F434" s="30">
        <v>41309</v>
      </c>
      <c r="G434" t="s">
        <v>6591</v>
      </c>
      <c r="H434" t="s">
        <v>6592</v>
      </c>
      <c r="I434" t="s">
        <v>5080</v>
      </c>
      <c r="APU434" t="s">
        <v>6593</v>
      </c>
      <c r="APV434" t="s">
        <v>6601</v>
      </c>
      <c r="APW434" t="s">
        <v>69</v>
      </c>
      <c r="APX434" t="s">
        <v>2808</v>
      </c>
      <c r="APY434" t="s">
        <v>69</v>
      </c>
      <c r="APZ434" t="s">
        <v>69</v>
      </c>
      <c r="AQA434" t="s">
        <v>69</v>
      </c>
      <c r="AQB434">
        <v>40</v>
      </c>
      <c r="AQC434" t="s">
        <v>22</v>
      </c>
      <c r="AQD434" t="s">
        <v>22</v>
      </c>
      <c r="AQE434" t="s">
        <v>22</v>
      </c>
      <c r="ATA434" t="s">
        <v>21</v>
      </c>
      <c r="ATB434" t="s">
        <v>7823</v>
      </c>
      <c r="ATC434" t="s">
        <v>22</v>
      </c>
      <c r="ATE434" t="s">
        <v>22</v>
      </c>
      <c r="ATG434" t="s">
        <v>6595</v>
      </c>
      <c r="ATH434" t="s">
        <v>69</v>
      </c>
      <c r="ATI434" t="s">
        <v>69</v>
      </c>
      <c r="ATJ434" t="s">
        <v>69</v>
      </c>
      <c r="ATK434" t="s">
        <v>69</v>
      </c>
      <c r="ATL434" t="s">
        <v>2808</v>
      </c>
      <c r="ATM434" t="s">
        <v>69</v>
      </c>
      <c r="AUG434">
        <v>2</v>
      </c>
      <c r="AUH434" t="s">
        <v>69</v>
      </c>
      <c r="AUI434" t="s">
        <v>2808</v>
      </c>
      <c r="AUJ434" t="s">
        <v>69</v>
      </c>
      <c r="AUK434" t="s">
        <v>69</v>
      </c>
      <c r="AUL434" t="s">
        <v>69</v>
      </c>
      <c r="AUM434" t="s">
        <v>69</v>
      </c>
      <c r="AUN434" t="s">
        <v>69</v>
      </c>
      <c r="AUO434" t="s">
        <v>69</v>
      </c>
      <c r="AUP434" t="s">
        <v>69</v>
      </c>
      <c r="AUQ434" t="s">
        <v>69</v>
      </c>
      <c r="AUS434" t="s">
        <v>69</v>
      </c>
      <c r="AUT434" t="s">
        <v>6618</v>
      </c>
      <c r="AUU434" t="s">
        <v>69</v>
      </c>
      <c r="AUV434" t="s">
        <v>69</v>
      </c>
      <c r="AUW434" t="s">
        <v>69</v>
      </c>
      <c r="AUX434" t="s">
        <v>69</v>
      </c>
      <c r="AUY434" t="s">
        <v>69</v>
      </c>
      <c r="AUZ434" t="s">
        <v>69</v>
      </c>
      <c r="AVA434" t="s">
        <v>69</v>
      </c>
      <c r="AVC434" t="s">
        <v>2808</v>
      </c>
      <c r="AVE434" t="s">
        <v>22</v>
      </c>
      <c r="BJZ434" t="s">
        <v>6711</v>
      </c>
      <c r="BKB434" t="s">
        <v>69</v>
      </c>
      <c r="BKC434" t="s">
        <v>69</v>
      </c>
      <c r="BKD434" t="s">
        <v>69</v>
      </c>
      <c r="BKE434" t="s">
        <v>69</v>
      </c>
      <c r="BKF434" t="s">
        <v>69</v>
      </c>
      <c r="BKG434" t="s">
        <v>69</v>
      </c>
      <c r="BKH434" t="s">
        <v>69</v>
      </c>
      <c r="BKI434" t="s">
        <v>69</v>
      </c>
      <c r="BLK434" t="s">
        <v>69</v>
      </c>
      <c r="BLL434" t="s">
        <v>69</v>
      </c>
      <c r="BLM434" t="s">
        <v>69</v>
      </c>
      <c r="BLN434" t="s">
        <v>69</v>
      </c>
      <c r="BLO434" t="s">
        <v>69</v>
      </c>
      <c r="BLP434" t="s">
        <v>69</v>
      </c>
      <c r="BLQ434" t="s">
        <v>69</v>
      </c>
      <c r="BLR434" t="s">
        <v>69</v>
      </c>
      <c r="BMU434" t="s">
        <v>69</v>
      </c>
      <c r="BMV434" t="s">
        <v>69</v>
      </c>
      <c r="BMW434" t="s">
        <v>69</v>
      </c>
      <c r="BMX434" t="s">
        <v>69</v>
      </c>
      <c r="BMY434" t="s">
        <v>69</v>
      </c>
      <c r="BMZ434" t="s">
        <v>69</v>
      </c>
      <c r="CGX434" t="s">
        <v>6597</v>
      </c>
      <c r="CGY434">
        <v>16</v>
      </c>
      <c r="CGZ434" t="s">
        <v>6598</v>
      </c>
      <c r="CHA434">
        <v>1681611</v>
      </c>
    </row>
    <row r="435" spans="1:9 1113:1958 2234:2237" x14ac:dyDescent="0.3">
      <c r="A435" t="s">
        <v>7824</v>
      </c>
      <c r="B435" t="s">
        <v>6696</v>
      </c>
      <c r="C435">
        <v>0</v>
      </c>
      <c r="E435" t="s">
        <v>6813</v>
      </c>
      <c r="F435" s="30">
        <v>41309</v>
      </c>
      <c r="G435" t="s">
        <v>6591</v>
      </c>
      <c r="H435" t="s">
        <v>6592</v>
      </c>
      <c r="I435" t="s">
        <v>5080</v>
      </c>
      <c r="APU435" t="s">
        <v>6593</v>
      </c>
      <c r="APV435" t="s">
        <v>6601</v>
      </c>
      <c r="APW435" t="s">
        <v>69</v>
      </c>
      <c r="APX435" t="s">
        <v>2808</v>
      </c>
      <c r="APY435" t="s">
        <v>69</v>
      </c>
      <c r="APZ435" t="s">
        <v>69</v>
      </c>
      <c r="AQA435" t="s">
        <v>69</v>
      </c>
      <c r="AQB435">
        <v>39</v>
      </c>
      <c r="AQC435" t="s">
        <v>22</v>
      </c>
      <c r="AQD435" t="s">
        <v>22</v>
      </c>
      <c r="AQE435" t="s">
        <v>22</v>
      </c>
      <c r="ATA435" t="s">
        <v>21</v>
      </c>
      <c r="ATB435" s="30">
        <v>40547</v>
      </c>
      <c r="ATC435" t="s">
        <v>22</v>
      </c>
      <c r="ATE435" t="s">
        <v>22</v>
      </c>
      <c r="ATG435" t="s">
        <v>6595</v>
      </c>
      <c r="ATH435" t="s">
        <v>69</v>
      </c>
      <c r="ATI435" t="s">
        <v>69</v>
      </c>
      <c r="ATJ435" t="s">
        <v>69</v>
      </c>
      <c r="ATK435" t="s">
        <v>69</v>
      </c>
      <c r="ATL435" t="s">
        <v>2808</v>
      </c>
      <c r="ATM435" t="s">
        <v>69</v>
      </c>
      <c r="AUG435">
        <v>995</v>
      </c>
      <c r="AUH435" t="s">
        <v>69</v>
      </c>
      <c r="AUI435" t="s">
        <v>69</v>
      </c>
      <c r="AUJ435" t="s">
        <v>69</v>
      </c>
      <c r="AUK435" t="s">
        <v>69</v>
      </c>
      <c r="AUL435" t="s">
        <v>69</v>
      </c>
      <c r="AUM435" t="s">
        <v>69</v>
      </c>
      <c r="AUN435" t="s">
        <v>69</v>
      </c>
      <c r="AUO435" t="s">
        <v>69</v>
      </c>
      <c r="AUP435" t="s">
        <v>69</v>
      </c>
      <c r="AUQ435" t="s">
        <v>2808</v>
      </c>
      <c r="AUR435" t="s">
        <v>6602</v>
      </c>
      <c r="AUS435" t="s">
        <v>69</v>
      </c>
      <c r="AUT435" t="s">
        <v>6618</v>
      </c>
      <c r="AUU435" t="s">
        <v>69</v>
      </c>
      <c r="AUV435" t="s">
        <v>69</v>
      </c>
      <c r="AUW435" t="s">
        <v>69</v>
      </c>
      <c r="AUX435" t="s">
        <v>69</v>
      </c>
      <c r="AUY435" t="s">
        <v>69</v>
      </c>
      <c r="AUZ435" t="s">
        <v>69</v>
      </c>
      <c r="AVA435" t="s">
        <v>69</v>
      </c>
      <c r="AVC435" t="s">
        <v>2808</v>
      </c>
      <c r="AVE435" t="s">
        <v>22</v>
      </c>
      <c r="BJZ435" t="s">
        <v>6711</v>
      </c>
      <c r="BKB435" t="s">
        <v>69</v>
      </c>
      <c r="BKC435" t="s">
        <v>69</v>
      </c>
      <c r="BKD435" t="s">
        <v>69</v>
      </c>
      <c r="BKE435" t="s">
        <v>69</v>
      </c>
      <c r="BKF435" t="s">
        <v>69</v>
      </c>
      <c r="BKG435" t="s">
        <v>69</v>
      </c>
      <c r="BKH435" t="s">
        <v>69</v>
      </c>
      <c r="BKI435" t="s">
        <v>69</v>
      </c>
      <c r="BLK435" t="s">
        <v>69</v>
      </c>
      <c r="BLL435" t="s">
        <v>69</v>
      </c>
      <c r="BLM435" t="s">
        <v>69</v>
      </c>
      <c r="BLN435" t="s">
        <v>69</v>
      </c>
      <c r="BLO435" t="s">
        <v>69</v>
      </c>
      <c r="BLP435" t="s">
        <v>69</v>
      </c>
      <c r="BLQ435" t="s">
        <v>69</v>
      </c>
      <c r="BLR435" t="s">
        <v>69</v>
      </c>
      <c r="BMU435" t="s">
        <v>69</v>
      </c>
      <c r="BMV435" t="s">
        <v>69</v>
      </c>
      <c r="BMW435" t="s">
        <v>69</v>
      </c>
      <c r="BMX435" t="s">
        <v>69</v>
      </c>
      <c r="BMY435" t="s">
        <v>69</v>
      </c>
      <c r="BMZ435" t="s">
        <v>69</v>
      </c>
      <c r="CGX435" t="s">
        <v>6597</v>
      </c>
      <c r="CGY435">
        <v>17</v>
      </c>
      <c r="CGZ435" t="s">
        <v>6598</v>
      </c>
      <c r="CHA435">
        <v>1681611</v>
      </c>
    </row>
    <row r="436" spans="1:9 1113:1958 2234:2237" x14ac:dyDescent="0.3">
      <c r="A436" t="s">
        <v>7825</v>
      </c>
      <c r="B436" t="s">
        <v>6696</v>
      </c>
      <c r="C436">
        <v>0</v>
      </c>
      <c r="E436" t="s">
        <v>6813</v>
      </c>
      <c r="F436" s="30">
        <v>41309</v>
      </c>
      <c r="G436" t="s">
        <v>6591</v>
      </c>
      <c r="H436" t="s">
        <v>6592</v>
      </c>
      <c r="I436" t="s">
        <v>5080</v>
      </c>
      <c r="APU436" t="s">
        <v>6593</v>
      </c>
      <c r="APV436" t="s">
        <v>6601</v>
      </c>
      <c r="APW436" t="s">
        <v>69</v>
      </c>
      <c r="APX436" t="s">
        <v>2808</v>
      </c>
      <c r="APY436" t="s">
        <v>69</v>
      </c>
      <c r="APZ436" t="s">
        <v>69</v>
      </c>
      <c r="AQA436" t="s">
        <v>69</v>
      </c>
      <c r="AQB436">
        <v>19</v>
      </c>
      <c r="AQC436" t="s">
        <v>22</v>
      </c>
      <c r="AQD436" t="s">
        <v>22</v>
      </c>
      <c r="AQE436" t="s">
        <v>22</v>
      </c>
      <c r="ATA436" t="s">
        <v>21</v>
      </c>
      <c r="ATB436" s="30">
        <v>40881</v>
      </c>
      <c r="ATC436" t="s">
        <v>22</v>
      </c>
      <c r="ATE436" t="s">
        <v>22</v>
      </c>
      <c r="ATG436" t="s">
        <v>6595</v>
      </c>
      <c r="ATH436" t="s">
        <v>69</v>
      </c>
      <c r="ATI436" t="s">
        <v>69</v>
      </c>
      <c r="ATJ436" t="s">
        <v>69</v>
      </c>
      <c r="ATK436" t="s">
        <v>69</v>
      </c>
      <c r="ATL436" t="s">
        <v>2808</v>
      </c>
      <c r="ATM436" t="s">
        <v>69</v>
      </c>
      <c r="AUG436">
        <v>995</v>
      </c>
      <c r="AUH436" t="s">
        <v>69</v>
      </c>
      <c r="AUI436" t="s">
        <v>69</v>
      </c>
      <c r="AUJ436" t="s">
        <v>69</v>
      </c>
      <c r="AUK436" t="s">
        <v>69</v>
      </c>
      <c r="AUL436" t="s">
        <v>69</v>
      </c>
      <c r="AUM436" t="s">
        <v>69</v>
      </c>
      <c r="AUN436" t="s">
        <v>69</v>
      </c>
      <c r="AUO436" t="s">
        <v>69</v>
      </c>
      <c r="AUP436" t="s">
        <v>69</v>
      </c>
      <c r="AUQ436" t="s">
        <v>2808</v>
      </c>
      <c r="AUR436" t="s">
        <v>6602</v>
      </c>
      <c r="AUS436" t="s">
        <v>69</v>
      </c>
      <c r="AUT436" t="s">
        <v>6618</v>
      </c>
      <c r="AUU436" t="s">
        <v>69</v>
      </c>
      <c r="AUV436" t="s">
        <v>69</v>
      </c>
      <c r="AUW436" t="s">
        <v>69</v>
      </c>
      <c r="AUX436" t="s">
        <v>69</v>
      </c>
      <c r="AUY436" t="s">
        <v>69</v>
      </c>
      <c r="AUZ436" t="s">
        <v>69</v>
      </c>
      <c r="AVA436" t="s">
        <v>69</v>
      </c>
      <c r="AVC436" t="s">
        <v>2808</v>
      </c>
      <c r="AVE436" t="s">
        <v>22</v>
      </c>
      <c r="BJZ436" t="s">
        <v>6711</v>
      </c>
      <c r="BKB436" t="s">
        <v>69</v>
      </c>
      <c r="BKC436" t="s">
        <v>69</v>
      </c>
      <c r="BKD436" t="s">
        <v>69</v>
      </c>
      <c r="BKE436" t="s">
        <v>69</v>
      </c>
      <c r="BKF436" t="s">
        <v>69</v>
      </c>
      <c r="BKG436" t="s">
        <v>69</v>
      </c>
      <c r="BKH436" t="s">
        <v>69</v>
      </c>
      <c r="BKI436" t="s">
        <v>69</v>
      </c>
      <c r="BLK436" t="s">
        <v>69</v>
      </c>
      <c r="BLL436" t="s">
        <v>69</v>
      </c>
      <c r="BLM436" t="s">
        <v>69</v>
      </c>
      <c r="BLN436" t="s">
        <v>69</v>
      </c>
      <c r="BLO436" t="s">
        <v>69</v>
      </c>
      <c r="BLP436" t="s">
        <v>69</v>
      </c>
      <c r="BLQ436" t="s">
        <v>69</v>
      </c>
      <c r="BLR436" t="s">
        <v>69</v>
      </c>
      <c r="BMU436" t="s">
        <v>69</v>
      </c>
      <c r="BMV436" t="s">
        <v>69</v>
      </c>
      <c r="BMW436" t="s">
        <v>69</v>
      </c>
      <c r="BMX436" t="s">
        <v>69</v>
      </c>
      <c r="BMY436" t="s">
        <v>69</v>
      </c>
      <c r="BMZ436" t="s">
        <v>69</v>
      </c>
      <c r="CGX436" t="s">
        <v>6597</v>
      </c>
      <c r="CGY436">
        <v>18</v>
      </c>
      <c r="CGZ436" t="s">
        <v>6598</v>
      </c>
      <c r="CHA436">
        <v>1681611</v>
      </c>
    </row>
    <row r="437" spans="1:9 1113:1958 2234:2237" x14ac:dyDescent="0.3">
      <c r="A437" t="s">
        <v>7826</v>
      </c>
      <c r="B437" t="s">
        <v>6696</v>
      </c>
      <c r="C437">
        <v>0</v>
      </c>
      <c r="E437" t="s">
        <v>6813</v>
      </c>
      <c r="F437" s="30">
        <v>41309</v>
      </c>
      <c r="G437" t="s">
        <v>6591</v>
      </c>
      <c r="H437" t="s">
        <v>6592</v>
      </c>
      <c r="I437" t="s">
        <v>5080</v>
      </c>
      <c r="APU437" t="s">
        <v>6593</v>
      </c>
      <c r="APV437" t="s">
        <v>6601</v>
      </c>
      <c r="APW437" t="s">
        <v>69</v>
      </c>
      <c r="APX437" t="s">
        <v>2808</v>
      </c>
      <c r="APY437" t="s">
        <v>69</v>
      </c>
      <c r="APZ437" t="s">
        <v>69</v>
      </c>
      <c r="AQA437" t="s">
        <v>69</v>
      </c>
      <c r="AQB437">
        <v>44</v>
      </c>
      <c r="AQC437" t="s">
        <v>22</v>
      </c>
      <c r="AQD437" t="s">
        <v>22</v>
      </c>
      <c r="AQE437" t="s">
        <v>22</v>
      </c>
      <c r="ATA437" t="s">
        <v>21</v>
      </c>
      <c r="ATB437" t="s">
        <v>6905</v>
      </c>
      <c r="ATC437" t="s">
        <v>22</v>
      </c>
      <c r="ATE437" t="s">
        <v>22</v>
      </c>
      <c r="ATG437" t="s">
        <v>6595</v>
      </c>
      <c r="ATH437" t="s">
        <v>69</v>
      </c>
      <c r="ATI437" t="s">
        <v>69</v>
      </c>
      <c r="ATJ437" t="s">
        <v>69</v>
      </c>
      <c r="ATK437" t="s">
        <v>69</v>
      </c>
      <c r="ATL437" t="s">
        <v>2808</v>
      </c>
      <c r="ATM437" t="s">
        <v>69</v>
      </c>
      <c r="AUG437">
        <v>995</v>
      </c>
      <c r="AUH437" t="s">
        <v>69</v>
      </c>
      <c r="AUI437" t="s">
        <v>69</v>
      </c>
      <c r="AUJ437" t="s">
        <v>69</v>
      </c>
      <c r="AUK437" t="s">
        <v>69</v>
      </c>
      <c r="AUL437" t="s">
        <v>69</v>
      </c>
      <c r="AUM437" t="s">
        <v>69</v>
      </c>
      <c r="AUN437" t="s">
        <v>69</v>
      </c>
      <c r="AUO437" t="s">
        <v>69</v>
      </c>
      <c r="AUP437" t="s">
        <v>69</v>
      </c>
      <c r="AUQ437" t="s">
        <v>2808</v>
      </c>
      <c r="AUR437" t="s">
        <v>7827</v>
      </c>
      <c r="AUS437" t="s">
        <v>69</v>
      </c>
      <c r="AUT437" t="s">
        <v>6618</v>
      </c>
      <c r="AUU437" t="s">
        <v>69</v>
      </c>
      <c r="AUV437" t="s">
        <v>69</v>
      </c>
      <c r="AUW437" t="s">
        <v>69</v>
      </c>
      <c r="AUX437" t="s">
        <v>69</v>
      </c>
      <c r="AUY437" t="s">
        <v>69</v>
      </c>
      <c r="AUZ437" t="s">
        <v>69</v>
      </c>
      <c r="AVA437" t="s">
        <v>69</v>
      </c>
      <c r="AVC437" t="s">
        <v>2808</v>
      </c>
      <c r="AVE437" t="s">
        <v>22</v>
      </c>
      <c r="BJZ437" t="s">
        <v>6711</v>
      </c>
      <c r="BKB437" t="s">
        <v>69</v>
      </c>
      <c r="BKC437" t="s">
        <v>69</v>
      </c>
      <c r="BKD437" t="s">
        <v>69</v>
      </c>
      <c r="BKE437" t="s">
        <v>69</v>
      </c>
      <c r="BKF437" t="s">
        <v>69</v>
      </c>
      <c r="BKG437" t="s">
        <v>69</v>
      </c>
      <c r="BKH437" t="s">
        <v>69</v>
      </c>
      <c r="BKI437" t="s">
        <v>69</v>
      </c>
      <c r="BLK437" t="s">
        <v>69</v>
      </c>
      <c r="BLL437" t="s">
        <v>69</v>
      </c>
      <c r="BLM437" t="s">
        <v>69</v>
      </c>
      <c r="BLN437" t="s">
        <v>69</v>
      </c>
      <c r="BLO437" t="s">
        <v>69</v>
      </c>
      <c r="BLP437" t="s">
        <v>69</v>
      </c>
      <c r="BLQ437" t="s">
        <v>69</v>
      </c>
      <c r="BLR437" t="s">
        <v>69</v>
      </c>
      <c r="BMU437" t="s">
        <v>69</v>
      </c>
      <c r="BMV437" t="s">
        <v>69</v>
      </c>
      <c r="BMW437" t="s">
        <v>69</v>
      </c>
      <c r="BMX437" t="s">
        <v>69</v>
      </c>
      <c r="BMY437" t="s">
        <v>69</v>
      </c>
      <c r="BMZ437" t="s">
        <v>69</v>
      </c>
      <c r="CGX437" t="s">
        <v>6597</v>
      </c>
      <c r="CGY437">
        <v>19</v>
      </c>
      <c r="CGZ437" t="s">
        <v>6598</v>
      </c>
      <c r="CHA437">
        <v>1681611</v>
      </c>
    </row>
    <row r="438" spans="1:9 1113:1958 2234:2237" x14ac:dyDescent="0.3">
      <c r="A438" t="s">
        <v>7828</v>
      </c>
      <c r="B438" t="s">
        <v>6696</v>
      </c>
      <c r="C438">
        <v>0</v>
      </c>
      <c r="E438" t="s">
        <v>6813</v>
      </c>
      <c r="F438" s="30">
        <v>41309</v>
      </c>
      <c r="G438" t="s">
        <v>6591</v>
      </c>
      <c r="H438" t="s">
        <v>6592</v>
      </c>
      <c r="I438" t="s">
        <v>5080</v>
      </c>
      <c r="APU438" t="s">
        <v>6593</v>
      </c>
      <c r="APV438" t="s">
        <v>6601</v>
      </c>
      <c r="APW438" t="s">
        <v>69</v>
      </c>
      <c r="APX438" t="s">
        <v>2808</v>
      </c>
      <c r="APY438" t="s">
        <v>69</v>
      </c>
      <c r="APZ438" t="s">
        <v>69</v>
      </c>
      <c r="AQA438" t="s">
        <v>69</v>
      </c>
      <c r="AQB438">
        <v>25</v>
      </c>
      <c r="AQC438" t="s">
        <v>22</v>
      </c>
      <c r="AQD438" t="s">
        <v>22</v>
      </c>
      <c r="AQE438" t="s">
        <v>22</v>
      </c>
      <c r="ATA438" t="s">
        <v>21</v>
      </c>
      <c r="ATB438" s="30">
        <v>40607</v>
      </c>
      <c r="ATC438" t="s">
        <v>22</v>
      </c>
      <c r="ATE438" t="s">
        <v>22</v>
      </c>
      <c r="ATG438" t="s">
        <v>6595</v>
      </c>
      <c r="ATH438" t="s">
        <v>69</v>
      </c>
      <c r="ATI438" t="s">
        <v>69</v>
      </c>
      <c r="ATJ438" t="s">
        <v>69</v>
      </c>
      <c r="ATK438" t="s">
        <v>69</v>
      </c>
      <c r="ATL438" t="s">
        <v>2808</v>
      </c>
      <c r="ATM438" t="s">
        <v>69</v>
      </c>
      <c r="AUG438">
        <v>995</v>
      </c>
      <c r="AUH438" t="s">
        <v>69</v>
      </c>
      <c r="AUI438" t="s">
        <v>69</v>
      </c>
      <c r="AUJ438" t="s">
        <v>69</v>
      </c>
      <c r="AUK438" t="s">
        <v>69</v>
      </c>
      <c r="AUL438" t="s">
        <v>69</v>
      </c>
      <c r="AUM438" t="s">
        <v>69</v>
      </c>
      <c r="AUN438" t="s">
        <v>69</v>
      </c>
      <c r="AUO438" t="s">
        <v>69</v>
      </c>
      <c r="AUP438" t="s">
        <v>69</v>
      </c>
      <c r="AUQ438" t="s">
        <v>2808</v>
      </c>
      <c r="AUR438" t="s">
        <v>6862</v>
      </c>
      <c r="AUS438" t="s">
        <v>69</v>
      </c>
      <c r="AUT438" t="s">
        <v>6618</v>
      </c>
      <c r="AUU438" t="s">
        <v>69</v>
      </c>
      <c r="AUV438" t="s">
        <v>69</v>
      </c>
      <c r="AUW438" t="s">
        <v>69</v>
      </c>
      <c r="AUX438" t="s">
        <v>69</v>
      </c>
      <c r="AUY438" t="s">
        <v>69</v>
      </c>
      <c r="AUZ438" t="s">
        <v>69</v>
      </c>
      <c r="AVA438" t="s">
        <v>69</v>
      </c>
      <c r="AVC438" t="s">
        <v>2808</v>
      </c>
      <c r="AVE438" t="s">
        <v>22</v>
      </c>
      <c r="BJZ438" t="s">
        <v>6711</v>
      </c>
      <c r="BKB438" t="s">
        <v>69</v>
      </c>
      <c r="BKC438" t="s">
        <v>69</v>
      </c>
      <c r="BKD438" t="s">
        <v>69</v>
      </c>
      <c r="BKE438" t="s">
        <v>69</v>
      </c>
      <c r="BKF438" t="s">
        <v>69</v>
      </c>
      <c r="BKG438" t="s">
        <v>69</v>
      </c>
      <c r="BKH438" t="s">
        <v>69</v>
      </c>
      <c r="BKI438" t="s">
        <v>69</v>
      </c>
      <c r="BLK438" t="s">
        <v>69</v>
      </c>
      <c r="BLL438" t="s">
        <v>69</v>
      </c>
      <c r="BLM438" t="s">
        <v>69</v>
      </c>
      <c r="BLN438" t="s">
        <v>69</v>
      </c>
      <c r="BLO438" t="s">
        <v>69</v>
      </c>
      <c r="BLP438" t="s">
        <v>69</v>
      </c>
      <c r="BLQ438" t="s">
        <v>69</v>
      </c>
      <c r="BLR438" t="s">
        <v>69</v>
      </c>
      <c r="BMU438" t="s">
        <v>69</v>
      </c>
      <c r="BMV438" t="s">
        <v>69</v>
      </c>
      <c r="BMW438" t="s">
        <v>69</v>
      </c>
      <c r="BMX438" t="s">
        <v>69</v>
      </c>
      <c r="BMY438" t="s">
        <v>69</v>
      </c>
      <c r="BMZ438" t="s">
        <v>69</v>
      </c>
      <c r="CGX438" t="s">
        <v>6597</v>
      </c>
      <c r="CGY438">
        <v>20</v>
      </c>
      <c r="CGZ438" t="s">
        <v>6598</v>
      </c>
      <c r="CHA438">
        <v>1681611</v>
      </c>
    </row>
    <row r="439" spans="1:9 1113:1958 2234:2237" x14ac:dyDescent="0.3">
      <c r="A439" t="s">
        <v>7829</v>
      </c>
      <c r="B439" t="s">
        <v>6696</v>
      </c>
      <c r="C439">
        <v>0</v>
      </c>
      <c r="E439" t="s">
        <v>6813</v>
      </c>
      <c r="F439" s="30">
        <v>41309</v>
      </c>
      <c r="G439" t="s">
        <v>6591</v>
      </c>
      <c r="H439" t="s">
        <v>6592</v>
      </c>
      <c r="I439" t="s">
        <v>5080</v>
      </c>
      <c r="APU439" t="s">
        <v>6593</v>
      </c>
      <c r="APV439" t="s">
        <v>6601</v>
      </c>
      <c r="APW439" t="s">
        <v>69</v>
      </c>
      <c r="APX439" t="s">
        <v>2808</v>
      </c>
      <c r="APY439" t="s">
        <v>69</v>
      </c>
      <c r="APZ439" t="s">
        <v>69</v>
      </c>
      <c r="AQA439" t="s">
        <v>69</v>
      </c>
      <c r="AQB439">
        <v>34</v>
      </c>
      <c r="AQC439" t="s">
        <v>22</v>
      </c>
      <c r="AQD439" t="s">
        <v>22</v>
      </c>
      <c r="AQE439" t="s">
        <v>22</v>
      </c>
      <c r="ATA439" t="s">
        <v>21</v>
      </c>
      <c r="ATB439" s="30">
        <v>40821</v>
      </c>
      <c r="ATC439" t="s">
        <v>22</v>
      </c>
      <c r="ATE439" t="s">
        <v>22</v>
      </c>
      <c r="ATG439" t="s">
        <v>6595</v>
      </c>
      <c r="ATH439" t="s">
        <v>69</v>
      </c>
      <c r="ATI439" t="s">
        <v>69</v>
      </c>
      <c r="ATJ439" t="s">
        <v>69</v>
      </c>
      <c r="ATK439" t="s">
        <v>69</v>
      </c>
      <c r="ATL439" t="s">
        <v>2808</v>
      </c>
      <c r="ATM439" t="s">
        <v>69</v>
      </c>
      <c r="AUG439">
        <v>995</v>
      </c>
      <c r="AUH439" t="s">
        <v>69</v>
      </c>
      <c r="AUI439" t="s">
        <v>69</v>
      </c>
      <c r="AUJ439" t="s">
        <v>69</v>
      </c>
      <c r="AUK439" t="s">
        <v>69</v>
      </c>
      <c r="AUL439" t="s">
        <v>69</v>
      </c>
      <c r="AUM439" t="s">
        <v>69</v>
      </c>
      <c r="AUN439" t="s">
        <v>69</v>
      </c>
      <c r="AUO439" t="s">
        <v>69</v>
      </c>
      <c r="AUP439" t="s">
        <v>69</v>
      </c>
      <c r="AUQ439" t="s">
        <v>2808</v>
      </c>
      <c r="AUR439" t="s">
        <v>6602</v>
      </c>
      <c r="AUS439" t="s">
        <v>69</v>
      </c>
      <c r="AUT439" t="s">
        <v>6618</v>
      </c>
      <c r="AUU439" t="s">
        <v>69</v>
      </c>
      <c r="AUV439" t="s">
        <v>69</v>
      </c>
      <c r="AUW439" t="s">
        <v>69</v>
      </c>
      <c r="AUX439" t="s">
        <v>69</v>
      </c>
      <c r="AUY439" t="s">
        <v>69</v>
      </c>
      <c r="AUZ439" t="s">
        <v>69</v>
      </c>
      <c r="AVA439" t="s">
        <v>69</v>
      </c>
      <c r="AVC439" t="s">
        <v>2808</v>
      </c>
      <c r="AVE439" t="s">
        <v>22</v>
      </c>
      <c r="BJZ439" t="s">
        <v>6711</v>
      </c>
      <c r="BKB439" t="s">
        <v>69</v>
      </c>
      <c r="BKC439" t="s">
        <v>69</v>
      </c>
      <c r="BKD439" t="s">
        <v>69</v>
      </c>
      <c r="BKE439" t="s">
        <v>69</v>
      </c>
      <c r="BKF439" t="s">
        <v>69</v>
      </c>
      <c r="BKG439" t="s">
        <v>69</v>
      </c>
      <c r="BKH439" t="s">
        <v>69</v>
      </c>
      <c r="BKI439" t="s">
        <v>69</v>
      </c>
      <c r="BLK439" t="s">
        <v>69</v>
      </c>
      <c r="BLL439" t="s">
        <v>69</v>
      </c>
      <c r="BLM439" t="s">
        <v>69</v>
      </c>
      <c r="BLN439" t="s">
        <v>69</v>
      </c>
      <c r="BLO439" t="s">
        <v>69</v>
      </c>
      <c r="BLP439" t="s">
        <v>69</v>
      </c>
      <c r="BLQ439" t="s">
        <v>69</v>
      </c>
      <c r="BLR439" t="s">
        <v>69</v>
      </c>
      <c r="BMU439" t="s">
        <v>69</v>
      </c>
      <c r="BMV439" t="s">
        <v>69</v>
      </c>
      <c r="BMW439" t="s">
        <v>69</v>
      </c>
      <c r="BMX439" t="s">
        <v>69</v>
      </c>
      <c r="BMY439" t="s">
        <v>69</v>
      </c>
      <c r="BMZ439" t="s">
        <v>69</v>
      </c>
      <c r="CGX439" t="s">
        <v>6597</v>
      </c>
      <c r="CGY439">
        <v>21</v>
      </c>
      <c r="CGZ439" t="s">
        <v>6598</v>
      </c>
      <c r="CHA439">
        <v>1681611</v>
      </c>
    </row>
    <row r="440" spans="1:9 1113:1958 2234:2237" x14ac:dyDescent="0.3">
      <c r="A440" t="s">
        <v>7830</v>
      </c>
      <c r="B440" t="s">
        <v>6696</v>
      </c>
      <c r="C440">
        <v>0</v>
      </c>
      <c r="E440" t="s">
        <v>6813</v>
      </c>
      <c r="F440" s="30">
        <v>41309</v>
      </c>
      <c r="G440" t="s">
        <v>6591</v>
      </c>
      <c r="H440" t="s">
        <v>6592</v>
      </c>
      <c r="I440" t="s">
        <v>5080</v>
      </c>
      <c r="APU440" t="s">
        <v>6593</v>
      </c>
      <c r="APV440" t="s">
        <v>6601</v>
      </c>
      <c r="APW440" t="s">
        <v>69</v>
      </c>
      <c r="APX440" t="s">
        <v>2808</v>
      </c>
      <c r="APY440" t="s">
        <v>69</v>
      </c>
      <c r="APZ440" t="s">
        <v>69</v>
      </c>
      <c r="AQA440" t="s">
        <v>69</v>
      </c>
      <c r="AQB440">
        <v>34</v>
      </c>
      <c r="AQC440" t="s">
        <v>22</v>
      </c>
      <c r="AQD440" t="s">
        <v>22</v>
      </c>
      <c r="AQE440" t="s">
        <v>22</v>
      </c>
      <c r="ATA440" t="s">
        <v>21</v>
      </c>
      <c r="ATB440" t="s">
        <v>7831</v>
      </c>
      <c r="ATC440" t="s">
        <v>22</v>
      </c>
      <c r="ATE440" t="s">
        <v>22</v>
      </c>
      <c r="ATG440" t="s">
        <v>6595</v>
      </c>
      <c r="ATH440" t="s">
        <v>69</v>
      </c>
      <c r="ATI440" t="s">
        <v>69</v>
      </c>
      <c r="ATJ440" t="s">
        <v>69</v>
      </c>
      <c r="ATK440" t="s">
        <v>69</v>
      </c>
      <c r="ATL440" t="s">
        <v>2808</v>
      </c>
      <c r="ATM440" t="s">
        <v>69</v>
      </c>
      <c r="AUG440">
        <v>995</v>
      </c>
      <c r="AUH440" t="s">
        <v>69</v>
      </c>
      <c r="AUI440" t="s">
        <v>69</v>
      </c>
      <c r="AUJ440" t="s">
        <v>69</v>
      </c>
      <c r="AUK440" t="s">
        <v>69</v>
      </c>
      <c r="AUL440" t="s">
        <v>69</v>
      </c>
      <c r="AUM440" t="s">
        <v>69</v>
      </c>
      <c r="AUN440" t="s">
        <v>69</v>
      </c>
      <c r="AUO440" t="s">
        <v>69</v>
      </c>
      <c r="AUP440" t="s">
        <v>69</v>
      </c>
      <c r="AUQ440" t="s">
        <v>2808</v>
      </c>
      <c r="AUR440" t="s">
        <v>7832</v>
      </c>
      <c r="AUS440" t="s">
        <v>69</v>
      </c>
      <c r="AUT440" t="s">
        <v>6618</v>
      </c>
      <c r="AUU440" t="s">
        <v>69</v>
      </c>
      <c r="AUV440" t="s">
        <v>69</v>
      </c>
      <c r="AUW440" t="s">
        <v>69</v>
      </c>
      <c r="AUX440" t="s">
        <v>69</v>
      </c>
      <c r="AUY440" t="s">
        <v>69</v>
      </c>
      <c r="AUZ440" t="s">
        <v>69</v>
      </c>
      <c r="AVA440" t="s">
        <v>69</v>
      </c>
      <c r="AVC440" t="s">
        <v>2808</v>
      </c>
      <c r="AVE440" t="s">
        <v>22</v>
      </c>
      <c r="BJZ440" t="s">
        <v>6711</v>
      </c>
      <c r="BKB440" t="s">
        <v>69</v>
      </c>
      <c r="BKC440" t="s">
        <v>69</v>
      </c>
      <c r="BKD440" t="s">
        <v>69</v>
      </c>
      <c r="BKE440" t="s">
        <v>69</v>
      </c>
      <c r="BKF440" t="s">
        <v>69</v>
      </c>
      <c r="BKG440" t="s">
        <v>69</v>
      </c>
      <c r="BKH440" t="s">
        <v>69</v>
      </c>
      <c r="BKI440" t="s">
        <v>69</v>
      </c>
      <c r="BLK440" t="s">
        <v>69</v>
      </c>
      <c r="BLL440" t="s">
        <v>69</v>
      </c>
      <c r="BLM440" t="s">
        <v>69</v>
      </c>
      <c r="BLN440" t="s">
        <v>69</v>
      </c>
      <c r="BLO440" t="s">
        <v>69</v>
      </c>
      <c r="BLP440" t="s">
        <v>69</v>
      </c>
      <c r="BLQ440" t="s">
        <v>69</v>
      </c>
      <c r="BLR440" t="s">
        <v>69</v>
      </c>
      <c r="BMU440" t="s">
        <v>69</v>
      </c>
      <c r="BMV440" t="s">
        <v>69</v>
      </c>
      <c r="BMW440" t="s">
        <v>69</v>
      </c>
      <c r="BMX440" t="s">
        <v>69</v>
      </c>
      <c r="BMY440" t="s">
        <v>69</v>
      </c>
      <c r="BMZ440" t="s">
        <v>69</v>
      </c>
      <c r="CGX440" t="s">
        <v>6597</v>
      </c>
      <c r="CGY440">
        <v>22</v>
      </c>
      <c r="CGZ440" t="s">
        <v>6598</v>
      </c>
      <c r="CHA440">
        <v>1681611</v>
      </c>
    </row>
    <row r="441" spans="1:9 1113:1958 2234:2237" x14ac:dyDescent="0.3">
      <c r="A441" t="s">
        <v>7833</v>
      </c>
      <c r="B441" t="s">
        <v>6696</v>
      </c>
      <c r="C441">
        <v>0</v>
      </c>
      <c r="E441" t="s">
        <v>6813</v>
      </c>
      <c r="F441" s="30">
        <v>41309</v>
      </c>
      <c r="G441" t="s">
        <v>6591</v>
      </c>
      <c r="H441" t="s">
        <v>6592</v>
      </c>
      <c r="I441" t="s">
        <v>5080</v>
      </c>
      <c r="APU441" t="s">
        <v>6593</v>
      </c>
      <c r="APV441" t="s">
        <v>6601</v>
      </c>
      <c r="APW441" t="s">
        <v>69</v>
      </c>
      <c r="APX441" t="s">
        <v>2808</v>
      </c>
      <c r="APY441" t="s">
        <v>69</v>
      </c>
      <c r="APZ441" t="s">
        <v>69</v>
      </c>
      <c r="AQA441" t="s">
        <v>69</v>
      </c>
      <c r="AQB441">
        <v>25</v>
      </c>
      <c r="AQC441" t="s">
        <v>22</v>
      </c>
      <c r="AQD441" t="s">
        <v>22</v>
      </c>
      <c r="AQE441" t="s">
        <v>22</v>
      </c>
      <c r="ATA441" t="s">
        <v>21</v>
      </c>
      <c r="ATB441" s="30">
        <v>40549</v>
      </c>
      <c r="ATC441" t="s">
        <v>22</v>
      </c>
      <c r="ATE441" t="s">
        <v>22</v>
      </c>
      <c r="ATG441" t="s">
        <v>6595</v>
      </c>
      <c r="ATH441" t="s">
        <v>69</v>
      </c>
      <c r="ATI441" t="s">
        <v>69</v>
      </c>
      <c r="ATJ441" t="s">
        <v>69</v>
      </c>
      <c r="ATK441" t="s">
        <v>69</v>
      </c>
      <c r="ATL441" t="s">
        <v>2808</v>
      </c>
      <c r="ATM441" t="s">
        <v>69</v>
      </c>
      <c r="AUG441">
        <v>995</v>
      </c>
      <c r="AUH441" t="s">
        <v>69</v>
      </c>
      <c r="AUI441" t="s">
        <v>69</v>
      </c>
      <c r="AUJ441" t="s">
        <v>69</v>
      </c>
      <c r="AUK441" t="s">
        <v>69</v>
      </c>
      <c r="AUL441" t="s">
        <v>69</v>
      </c>
      <c r="AUM441" t="s">
        <v>69</v>
      </c>
      <c r="AUN441" t="s">
        <v>69</v>
      </c>
      <c r="AUO441" t="s">
        <v>69</v>
      </c>
      <c r="AUP441" t="s">
        <v>69</v>
      </c>
      <c r="AUQ441" t="s">
        <v>2808</v>
      </c>
      <c r="AUR441" t="s">
        <v>6602</v>
      </c>
      <c r="AUS441" t="s">
        <v>69</v>
      </c>
      <c r="AUT441" t="s">
        <v>6618</v>
      </c>
      <c r="AUU441" t="s">
        <v>69</v>
      </c>
      <c r="AUV441" t="s">
        <v>69</v>
      </c>
      <c r="AUW441" t="s">
        <v>69</v>
      </c>
      <c r="AUX441" t="s">
        <v>69</v>
      </c>
      <c r="AUY441" t="s">
        <v>69</v>
      </c>
      <c r="AUZ441" t="s">
        <v>69</v>
      </c>
      <c r="AVA441" t="s">
        <v>69</v>
      </c>
      <c r="AVC441" t="s">
        <v>2808</v>
      </c>
      <c r="AVE441" t="s">
        <v>22</v>
      </c>
      <c r="BJZ441" t="s">
        <v>6711</v>
      </c>
      <c r="BKB441" t="s">
        <v>69</v>
      </c>
      <c r="BKC441" t="s">
        <v>69</v>
      </c>
      <c r="BKD441" t="s">
        <v>69</v>
      </c>
      <c r="BKE441" t="s">
        <v>69</v>
      </c>
      <c r="BKF441" t="s">
        <v>69</v>
      </c>
      <c r="BKG441" t="s">
        <v>69</v>
      </c>
      <c r="BKH441" t="s">
        <v>69</v>
      </c>
      <c r="BKI441" t="s">
        <v>69</v>
      </c>
      <c r="BLK441" t="s">
        <v>69</v>
      </c>
      <c r="BLL441" t="s">
        <v>69</v>
      </c>
      <c r="BLM441" t="s">
        <v>69</v>
      </c>
      <c r="BLN441" t="s">
        <v>69</v>
      </c>
      <c r="BLO441" t="s">
        <v>69</v>
      </c>
      <c r="BLP441" t="s">
        <v>69</v>
      </c>
      <c r="BLQ441" t="s">
        <v>69</v>
      </c>
      <c r="BLR441" t="s">
        <v>69</v>
      </c>
      <c r="BMU441" t="s">
        <v>69</v>
      </c>
      <c r="BMV441" t="s">
        <v>69</v>
      </c>
      <c r="BMW441" t="s">
        <v>69</v>
      </c>
      <c r="BMX441" t="s">
        <v>69</v>
      </c>
      <c r="BMY441" t="s">
        <v>69</v>
      </c>
      <c r="BMZ441" t="s">
        <v>69</v>
      </c>
      <c r="CGX441" t="s">
        <v>6597</v>
      </c>
      <c r="CGY441">
        <v>23</v>
      </c>
      <c r="CGZ441" t="s">
        <v>6598</v>
      </c>
      <c r="CHA441">
        <v>1681611</v>
      </c>
    </row>
    <row r="442" spans="1:9 1113:1958 2234:2237" x14ac:dyDescent="0.3">
      <c r="A442" t="s">
        <v>7834</v>
      </c>
      <c r="B442" t="s">
        <v>6696</v>
      </c>
      <c r="C442">
        <v>0</v>
      </c>
      <c r="E442" t="s">
        <v>6813</v>
      </c>
      <c r="F442" s="30">
        <v>41309</v>
      </c>
      <c r="G442" t="s">
        <v>6591</v>
      </c>
      <c r="H442" t="s">
        <v>6592</v>
      </c>
      <c r="I442" t="s">
        <v>5080</v>
      </c>
      <c r="APU442" t="s">
        <v>6593</v>
      </c>
      <c r="APV442" t="s">
        <v>6601</v>
      </c>
      <c r="APW442" t="s">
        <v>69</v>
      </c>
      <c r="APX442" t="s">
        <v>2808</v>
      </c>
      <c r="APY442" t="s">
        <v>69</v>
      </c>
      <c r="APZ442" t="s">
        <v>69</v>
      </c>
      <c r="AQA442" t="s">
        <v>69</v>
      </c>
      <c r="AQB442">
        <v>33</v>
      </c>
      <c r="AQC442" t="s">
        <v>22</v>
      </c>
      <c r="AQD442" t="s">
        <v>22</v>
      </c>
      <c r="AQE442" t="s">
        <v>22</v>
      </c>
      <c r="ATA442" t="s">
        <v>21</v>
      </c>
      <c r="ATB442" s="30">
        <v>41276</v>
      </c>
      <c r="ATC442" t="s">
        <v>22</v>
      </c>
      <c r="ATE442" t="s">
        <v>22</v>
      </c>
      <c r="ATG442" t="s">
        <v>6595</v>
      </c>
      <c r="ATH442" t="s">
        <v>69</v>
      </c>
      <c r="ATI442" t="s">
        <v>69</v>
      </c>
      <c r="ATJ442" t="s">
        <v>69</v>
      </c>
      <c r="ATK442" t="s">
        <v>69</v>
      </c>
      <c r="ATL442" t="s">
        <v>2808</v>
      </c>
      <c r="ATM442" t="s">
        <v>69</v>
      </c>
      <c r="AUG442">
        <v>2</v>
      </c>
      <c r="AUH442" t="s">
        <v>69</v>
      </c>
      <c r="AUI442" t="s">
        <v>2808</v>
      </c>
      <c r="AUJ442" t="s">
        <v>69</v>
      </c>
      <c r="AUK442" t="s">
        <v>69</v>
      </c>
      <c r="AUL442" t="s">
        <v>69</v>
      </c>
      <c r="AUM442" t="s">
        <v>69</v>
      </c>
      <c r="AUN442" t="s">
        <v>69</v>
      </c>
      <c r="AUO442" t="s">
        <v>69</v>
      </c>
      <c r="AUP442" t="s">
        <v>69</v>
      </c>
      <c r="AUQ442" t="s">
        <v>69</v>
      </c>
      <c r="AUS442" t="s">
        <v>69</v>
      </c>
      <c r="AUT442" t="s">
        <v>6618</v>
      </c>
      <c r="AUU442" t="s">
        <v>69</v>
      </c>
      <c r="AUV442" t="s">
        <v>69</v>
      </c>
      <c r="AUW442" t="s">
        <v>69</v>
      </c>
      <c r="AUX442" t="s">
        <v>69</v>
      </c>
      <c r="AUY442" t="s">
        <v>69</v>
      </c>
      <c r="AUZ442" t="s">
        <v>69</v>
      </c>
      <c r="AVA442" t="s">
        <v>69</v>
      </c>
      <c r="AVC442" t="s">
        <v>2808</v>
      </c>
      <c r="AVE442" t="s">
        <v>22</v>
      </c>
      <c r="BJZ442" t="s">
        <v>6711</v>
      </c>
      <c r="BKB442" t="s">
        <v>69</v>
      </c>
      <c r="BKC442" t="s">
        <v>69</v>
      </c>
      <c r="BKD442" t="s">
        <v>69</v>
      </c>
      <c r="BKE442" t="s">
        <v>69</v>
      </c>
      <c r="BKF442" t="s">
        <v>69</v>
      </c>
      <c r="BKG442" t="s">
        <v>69</v>
      </c>
      <c r="BKH442" t="s">
        <v>69</v>
      </c>
      <c r="BKI442" t="s">
        <v>69</v>
      </c>
      <c r="BLK442" t="s">
        <v>69</v>
      </c>
      <c r="BLL442" t="s">
        <v>69</v>
      </c>
      <c r="BLM442" t="s">
        <v>69</v>
      </c>
      <c r="BLN442" t="s">
        <v>69</v>
      </c>
      <c r="BLO442" t="s">
        <v>69</v>
      </c>
      <c r="BLP442" t="s">
        <v>69</v>
      </c>
      <c r="BLQ442" t="s">
        <v>69</v>
      </c>
      <c r="BLR442" t="s">
        <v>69</v>
      </c>
      <c r="BMU442" t="s">
        <v>69</v>
      </c>
      <c r="BMV442" t="s">
        <v>69</v>
      </c>
      <c r="BMW442" t="s">
        <v>69</v>
      </c>
      <c r="BMX442" t="s">
        <v>69</v>
      </c>
      <c r="BMY442" t="s">
        <v>69</v>
      </c>
      <c r="BMZ442" t="s">
        <v>69</v>
      </c>
      <c r="CGX442" t="s">
        <v>6597</v>
      </c>
      <c r="CGY442">
        <v>24</v>
      </c>
      <c r="CGZ442" t="s">
        <v>6598</v>
      </c>
      <c r="CHA442">
        <v>1681611</v>
      </c>
    </row>
    <row r="443" spans="1:9 1113:1958 2234:2237" x14ac:dyDescent="0.3">
      <c r="A443" t="s">
        <v>7835</v>
      </c>
      <c r="B443" t="s">
        <v>6696</v>
      </c>
      <c r="C443">
        <v>0</v>
      </c>
      <c r="E443" t="s">
        <v>6813</v>
      </c>
      <c r="F443" s="30">
        <v>41309</v>
      </c>
      <c r="G443" t="s">
        <v>6591</v>
      </c>
      <c r="H443" t="s">
        <v>6592</v>
      </c>
      <c r="I443" t="s">
        <v>5080</v>
      </c>
      <c r="APU443" t="s">
        <v>6593</v>
      </c>
      <c r="APV443" t="s">
        <v>6594</v>
      </c>
      <c r="APW443" t="s">
        <v>69</v>
      </c>
      <c r="APX443" t="s">
        <v>69</v>
      </c>
      <c r="APY443" t="s">
        <v>2808</v>
      </c>
      <c r="APZ443" t="s">
        <v>69</v>
      </c>
      <c r="AQA443" t="s">
        <v>69</v>
      </c>
      <c r="AQB443">
        <v>36</v>
      </c>
      <c r="AQC443" t="s">
        <v>22</v>
      </c>
      <c r="AQD443" t="s">
        <v>22</v>
      </c>
      <c r="AQE443" t="s">
        <v>22</v>
      </c>
      <c r="AVW443" t="s">
        <v>21</v>
      </c>
      <c r="AVX443" s="30">
        <v>41307</v>
      </c>
      <c r="AVY443" t="s">
        <v>22</v>
      </c>
      <c r="AWA443" t="s">
        <v>22</v>
      </c>
      <c r="AWC443" t="s">
        <v>6595</v>
      </c>
      <c r="AWD443" t="s">
        <v>69</v>
      </c>
      <c r="AWE443" t="s">
        <v>69</v>
      </c>
      <c r="AWF443" t="s">
        <v>69</v>
      </c>
      <c r="AWG443" t="s">
        <v>69</v>
      </c>
      <c r="AWH443" t="s">
        <v>2808</v>
      </c>
      <c r="AWI443" t="s">
        <v>69</v>
      </c>
      <c r="AXE443" t="s">
        <v>22</v>
      </c>
      <c r="AXG443" t="s">
        <v>22</v>
      </c>
      <c r="BRN443" t="s">
        <v>69</v>
      </c>
      <c r="BRO443" t="s">
        <v>69</v>
      </c>
      <c r="BRP443" t="s">
        <v>69</v>
      </c>
      <c r="BRQ443" t="s">
        <v>69</v>
      </c>
      <c r="BRR443" t="s">
        <v>69</v>
      </c>
      <c r="BRS443" t="s">
        <v>69</v>
      </c>
      <c r="BRT443" t="s">
        <v>69</v>
      </c>
      <c r="BRU443" t="s">
        <v>69</v>
      </c>
      <c r="BRV443" t="s">
        <v>69</v>
      </c>
      <c r="BRW443" t="s">
        <v>69</v>
      </c>
      <c r="BTD443" t="s">
        <v>69</v>
      </c>
      <c r="BTE443" t="s">
        <v>69</v>
      </c>
      <c r="BTF443" t="s">
        <v>69</v>
      </c>
      <c r="BTG443" t="s">
        <v>69</v>
      </c>
      <c r="BTV443" t="s">
        <v>69</v>
      </c>
      <c r="BTW443" t="s">
        <v>69</v>
      </c>
      <c r="BTX443" t="s">
        <v>69</v>
      </c>
      <c r="BTY443" t="s">
        <v>69</v>
      </c>
      <c r="BTZ443" t="s">
        <v>69</v>
      </c>
      <c r="BUA443" t="s">
        <v>69</v>
      </c>
      <c r="BUB443" t="s">
        <v>69</v>
      </c>
      <c r="BUC443" t="s">
        <v>69</v>
      </c>
      <c r="BUD443" t="s">
        <v>69</v>
      </c>
      <c r="BUE443" t="s">
        <v>69</v>
      </c>
      <c r="BUF443" t="s">
        <v>69</v>
      </c>
      <c r="BUG443" t="s">
        <v>69</v>
      </c>
      <c r="BUH443" t="s">
        <v>69</v>
      </c>
      <c r="BUI443" t="s">
        <v>69</v>
      </c>
      <c r="BUJ443" t="s">
        <v>69</v>
      </c>
      <c r="BVZ443" t="s">
        <v>69</v>
      </c>
      <c r="BWA443" t="s">
        <v>69</v>
      </c>
      <c r="BWB443" t="s">
        <v>69</v>
      </c>
      <c r="BWC443" t="s">
        <v>69</v>
      </c>
      <c r="BWD443" t="s">
        <v>69</v>
      </c>
      <c r="BWE443" t="s">
        <v>69</v>
      </c>
      <c r="BWF443" t="s">
        <v>69</v>
      </c>
      <c r="BWG443" t="s">
        <v>69</v>
      </c>
      <c r="BWH443" t="s">
        <v>69</v>
      </c>
      <c r="CGX443" t="s">
        <v>6597</v>
      </c>
      <c r="CGY443">
        <v>25</v>
      </c>
      <c r="CGZ443" t="s">
        <v>6598</v>
      </c>
      <c r="CHA443">
        <v>1681611</v>
      </c>
    </row>
    <row r="444" spans="1:9 1113:1958 2234:2237" x14ac:dyDescent="0.3">
      <c r="A444" t="s">
        <v>7836</v>
      </c>
      <c r="B444" t="s">
        <v>6696</v>
      </c>
      <c r="C444">
        <v>0</v>
      </c>
      <c r="E444" t="s">
        <v>6813</v>
      </c>
      <c r="F444" s="30">
        <v>41309</v>
      </c>
      <c r="G444" t="s">
        <v>6591</v>
      </c>
      <c r="H444" t="s">
        <v>6592</v>
      </c>
      <c r="I444" t="s">
        <v>5080</v>
      </c>
      <c r="APU444" t="s">
        <v>6593</v>
      </c>
      <c r="APV444" t="s">
        <v>6601</v>
      </c>
      <c r="APW444" t="s">
        <v>69</v>
      </c>
      <c r="APX444" t="s">
        <v>2808</v>
      </c>
      <c r="APY444" t="s">
        <v>69</v>
      </c>
      <c r="APZ444" t="s">
        <v>69</v>
      </c>
      <c r="AQA444" t="s">
        <v>69</v>
      </c>
      <c r="AQB444">
        <v>32</v>
      </c>
      <c r="AQC444" t="s">
        <v>22</v>
      </c>
      <c r="AQD444" t="s">
        <v>22</v>
      </c>
      <c r="AQE444" t="s">
        <v>22</v>
      </c>
      <c r="ATA444" t="s">
        <v>21</v>
      </c>
      <c r="ATB444" s="30">
        <v>41488</v>
      </c>
      <c r="ATC444" t="s">
        <v>22</v>
      </c>
      <c r="ATE444" t="s">
        <v>22</v>
      </c>
      <c r="ATG444" t="s">
        <v>6595</v>
      </c>
      <c r="ATH444" t="s">
        <v>69</v>
      </c>
      <c r="ATI444" t="s">
        <v>69</v>
      </c>
      <c r="ATJ444" t="s">
        <v>69</v>
      </c>
      <c r="ATK444" t="s">
        <v>69</v>
      </c>
      <c r="ATL444" t="s">
        <v>2808</v>
      </c>
      <c r="ATM444" t="s">
        <v>69</v>
      </c>
      <c r="AUG444">
        <v>2</v>
      </c>
      <c r="AUH444" t="s">
        <v>69</v>
      </c>
      <c r="AUI444" t="s">
        <v>2808</v>
      </c>
      <c r="AUJ444" t="s">
        <v>69</v>
      </c>
      <c r="AUK444" t="s">
        <v>69</v>
      </c>
      <c r="AUL444" t="s">
        <v>69</v>
      </c>
      <c r="AUM444" t="s">
        <v>69</v>
      </c>
      <c r="AUN444" t="s">
        <v>69</v>
      </c>
      <c r="AUO444" t="s">
        <v>69</v>
      </c>
      <c r="AUP444" t="s">
        <v>69</v>
      </c>
      <c r="AUQ444" t="s">
        <v>69</v>
      </c>
      <c r="AUS444" t="s">
        <v>69</v>
      </c>
      <c r="AUT444" t="s">
        <v>6618</v>
      </c>
      <c r="AUU444" t="s">
        <v>69</v>
      </c>
      <c r="AUV444" t="s">
        <v>69</v>
      </c>
      <c r="AUW444" t="s">
        <v>69</v>
      </c>
      <c r="AUX444" t="s">
        <v>69</v>
      </c>
      <c r="AUY444" t="s">
        <v>69</v>
      </c>
      <c r="AUZ444" t="s">
        <v>69</v>
      </c>
      <c r="AVA444" t="s">
        <v>69</v>
      </c>
      <c r="AVC444" t="s">
        <v>2808</v>
      </c>
      <c r="AVE444" t="s">
        <v>22</v>
      </c>
      <c r="BJZ444" t="s">
        <v>6711</v>
      </c>
      <c r="BKB444" t="s">
        <v>69</v>
      </c>
      <c r="BKC444" t="s">
        <v>69</v>
      </c>
      <c r="BKD444" t="s">
        <v>69</v>
      </c>
      <c r="BKE444" t="s">
        <v>69</v>
      </c>
      <c r="BKF444" t="s">
        <v>69</v>
      </c>
      <c r="BKG444" t="s">
        <v>69</v>
      </c>
      <c r="BKH444" t="s">
        <v>69</v>
      </c>
      <c r="BKI444" t="s">
        <v>69</v>
      </c>
      <c r="BLK444" t="s">
        <v>69</v>
      </c>
      <c r="BLL444" t="s">
        <v>69</v>
      </c>
      <c r="BLM444" t="s">
        <v>69</v>
      </c>
      <c r="BLN444" t="s">
        <v>69</v>
      </c>
      <c r="BLO444" t="s">
        <v>69</v>
      </c>
      <c r="BLP444" t="s">
        <v>69</v>
      </c>
      <c r="BLQ444" t="s">
        <v>69</v>
      </c>
      <c r="BLR444" t="s">
        <v>69</v>
      </c>
      <c r="BMU444" t="s">
        <v>69</v>
      </c>
      <c r="BMV444" t="s">
        <v>69</v>
      </c>
      <c r="BMW444" t="s">
        <v>69</v>
      </c>
      <c r="BMX444" t="s">
        <v>69</v>
      </c>
      <c r="BMY444" t="s">
        <v>69</v>
      </c>
      <c r="BMZ444" t="s">
        <v>69</v>
      </c>
      <c r="CGX444" t="s">
        <v>6597</v>
      </c>
      <c r="CGY444">
        <v>26</v>
      </c>
      <c r="CGZ444" t="s">
        <v>6598</v>
      </c>
      <c r="CHA444">
        <v>1681611</v>
      </c>
    </row>
    <row r="445" spans="1:9 1113:1958 2234:2237" x14ac:dyDescent="0.3">
      <c r="A445" t="s">
        <v>7837</v>
      </c>
      <c r="B445" t="s">
        <v>6588</v>
      </c>
      <c r="C445">
        <v>0</v>
      </c>
      <c r="E445" t="s">
        <v>6813</v>
      </c>
      <c r="F445" t="s">
        <v>7838</v>
      </c>
      <c r="G445" t="s">
        <v>6591</v>
      </c>
      <c r="H445" t="s">
        <v>7266</v>
      </c>
      <c r="I445" t="s">
        <v>5059</v>
      </c>
      <c r="APU445" t="s">
        <v>6593</v>
      </c>
      <c r="APV445" t="s">
        <v>6601</v>
      </c>
      <c r="APW445" t="s">
        <v>69</v>
      </c>
      <c r="APX445" t="s">
        <v>2808</v>
      </c>
      <c r="APY445" t="s">
        <v>69</v>
      </c>
      <c r="APZ445" t="s">
        <v>69</v>
      </c>
      <c r="AQA445" t="s">
        <v>69</v>
      </c>
      <c r="AQB445">
        <v>29</v>
      </c>
      <c r="AQC445" t="s">
        <v>237</v>
      </c>
      <c r="AQD445" t="s">
        <v>220</v>
      </c>
      <c r="AQE445" t="s">
        <v>247</v>
      </c>
      <c r="ATA445" t="s">
        <v>21</v>
      </c>
      <c r="ATB445" s="30">
        <v>41308</v>
      </c>
      <c r="ATC445" t="s">
        <v>22</v>
      </c>
      <c r="ATE445" t="s">
        <v>254</v>
      </c>
      <c r="ATF445">
        <v>34</v>
      </c>
      <c r="ATG445" t="s">
        <v>6618</v>
      </c>
      <c r="ATH445" t="s">
        <v>69</v>
      </c>
      <c r="ATI445" t="s">
        <v>69</v>
      </c>
      <c r="ATJ445" t="s">
        <v>69</v>
      </c>
      <c r="ATK445" t="s">
        <v>69</v>
      </c>
      <c r="ATL445" t="s">
        <v>69</v>
      </c>
      <c r="ATM445" t="s">
        <v>2808</v>
      </c>
      <c r="ATO445" t="s">
        <v>273</v>
      </c>
      <c r="ATY445" t="s">
        <v>12</v>
      </c>
      <c r="ATZ445" s="30">
        <v>40727</v>
      </c>
      <c r="AUA445" t="s">
        <v>22</v>
      </c>
      <c r="BHM445" t="s">
        <v>2808</v>
      </c>
      <c r="BHN445" t="s">
        <v>2808</v>
      </c>
      <c r="BHO445" t="s">
        <v>2808</v>
      </c>
      <c r="BHP445" t="s">
        <v>2808</v>
      </c>
      <c r="BHQ445" t="s">
        <v>2808</v>
      </c>
      <c r="BHR445" t="s">
        <v>69</v>
      </c>
      <c r="BHS445" t="s">
        <v>69</v>
      </c>
      <c r="BHT445" t="s">
        <v>69</v>
      </c>
      <c r="BHU445">
        <v>80</v>
      </c>
      <c r="BHV445">
        <v>110</v>
      </c>
      <c r="BHW445">
        <v>70</v>
      </c>
      <c r="BHX445">
        <v>18</v>
      </c>
      <c r="BHY445">
        <v>36</v>
      </c>
      <c r="BIC445" s="30">
        <v>40577</v>
      </c>
      <c r="BID445" s="30">
        <v>40577</v>
      </c>
      <c r="BIE445" s="30">
        <v>40577</v>
      </c>
      <c r="BIF445" s="30">
        <v>40577</v>
      </c>
      <c r="BIG445" s="30">
        <v>40577</v>
      </c>
      <c r="BIK445" s="29">
        <v>0.375</v>
      </c>
      <c r="BIL445" s="29">
        <v>0.375</v>
      </c>
      <c r="BIM445" s="29">
        <v>0.375</v>
      </c>
      <c r="BIN445" s="29">
        <v>0.375</v>
      </c>
      <c r="BIO445" s="29">
        <v>0.375</v>
      </c>
      <c r="BIS445" t="s">
        <v>7126</v>
      </c>
      <c r="BIT445" t="s">
        <v>7839</v>
      </c>
      <c r="BIW445" t="s">
        <v>69</v>
      </c>
      <c r="BIX445" t="s">
        <v>69</v>
      </c>
      <c r="BIY445" t="s">
        <v>69</v>
      </c>
      <c r="BIZ445" t="s">
        <v>2808</v>
      </c>
      <c r="BJA445" t="s">
        <v>2808</v>
      </c>
      <c r="BJB445" t="s">
        <v>69</v>
      </c>
      <c r="BJC445" t="s">
        <v>69</v>
      </c>
      <c r="BJG445">
        <v>500</v>
      </c>
      <c r="BJH445">
        <v>500</v>
      </c>
      <c r="BJM445" s="30">
        <v>40577</v>
      </c>
      <c r="BJN445" s="30">
        <v>40577</v>
      </c>
      <c r="CGX445" t="s">
        <v>6597</v>
      </c>
      <c r="CGY445">
        <v>1</v>
      </c>
      <c r="CGZ445" t="s">
        <v>6598</v>
      </c>
      <c r="CHA445">
        <v>7711582</v>
      </c>
    </row>
    <row r="446" spans="1:9 1113:1958 2234:2237" x14ac:dyDescent="0.3">
      <c r="A446" t="s">
        <v>7840</v>
      </c>
      <c r="B446" t="s">
        <v>6588</v>
      </c>
      <c r="C446">
        <v>0</v>
      </c>
      <c r="E446" t="s">
        <v>6813</v>
      </c>
      <c r="F446" t="s">
        <v>7838</v>
      </c>
      <c r="G446" t="s">
        <v>6591</v>
      </c>
      <c r="H446" t="s">
        <v>7841</v>
      </c>
      <c r="I446" t="s">
        <v>5059</v>
      </c>
      <c r="APU446" t="s">
        <v>6593</v>
      </c>
      <c r="APV446" t="s">
        <v>6601</v>
      </c>
      <c r="APW446" t="s">
        <v>69</v>
      </c>
      <c r="APX446" t="s">
        <v>2808</v>
      </c>
      <c r="APY446" t="s">
        <v>69</v>
      </c>
      <c r="APZ446" t="s">
        <v>69</v>
      </c>
      <c r="AQA446" t="s">
        <v>69</v>
      </c>
      <c r="AQB446">
        <v>25</v>
      </c>
      <c r="AQC446" t="s">
        <v>22</v>
      </c>
      <c r="AQD446" t="s">
        <v>22</v>
      </c>
      <c r="AQE446" t="s">
        <v>22</v>
      </c>
      <c r="ATA446" t="s">
        <v>21</v>
      </c>
      <c r="ATB446" s="30">
        <v>40671</v>
      </c>
      <c r="ATC446" t="s">
        <v>27</v>
      </c>
      <c r="ATD446" s="29">
        <v>0.45833333333333331</v>
      </c>
      <c r="ATE446" t="s">
        <v>254</v>
      </c>
      <c r="ATF446">
        <v>13</v>
      </c>
      <c r="ATG446" t="s">
        <v>6595</v>
      </c>
      <c r="ATH446" t="s">
        <v>69</v>
      </c>
      <c r="ATI446" t="s">
        <v>69</v>
      </c>
      <c r="ATJ446" t="s">
        <v>69</v>
      </c>
      <c r="ATK446" t="s">
        <v>69</v>
      </c>
      <c r="ATL446" t="s">
        <v>2808</v>
      </c>
      <c r="ATM446" t="s">
        <v>69</v>
      </c>
      <c r="ATO446" t="s">
        <v>277</v>
      </c>
      <c r="ATP446" t="s">
        <v>7842</v>
      </c>
      <c r="ATY446" t="s">
        <v>12</v>
      </c>
      <c r="ATZ446" s="30">
        <v>40671</v>
      </c>
      <c r="AUA446" t="s">
        <v>22</v>
      </c>
      <c r="BHM446" t="s">
        <v>2808</v>
      </c>
      <c r="BHN446" t="s">
        <v>2808</v>
      </c>
      <c r="BHO446" t="s">
        <v>2808</v>
      </c>
      <c r="BHP446" t="s">
        <v>2808</v>
      </c>
      <c r="BHQ446" t="s">
        <v>2808</v>
      </c>
      <c r="BHR446" t="s">
        <v>69</v>
      </c>
      <c r="BHS446" t="s">
        <v>69</v>
      </c>
      <c r="BHT446" t="s">
        <v>69</v>
      </c>
      <c r="BHU446">
        <v>111</v>
      </c>
      <c r="BHV446">
        <v>100</v>
      </c>
      <c r="BHW446">
        <v>60</v>
      </c>
      <c r="BHX446">
        <v>25</v>
      </c>
      <c r="BHY446">
        <v>36</v>
      </c>
      <c r="BIC446" s="30">
        <v>40671</v>
      </c>
      <c r="BID446" s="30">
        <v>40671</v>
      </c>
      <c r="BIE446" s="30">
        <v>40671</v>
      </c>
      <c r="BIF446" s="30">
        <v>40671</v>
      </c>
      <c r="BIG446" s="30">
        <v>40671</v>
      </c>
      <c r="BIK446" s="29">
        <v>0.45833333333333331</v>
      </c>
      <c r="BIL446" s="29">
        <v>0.45833333333333331</v>
      </c>
      <c r="BIM446" s="29">
        <v>0.45833333333333331</v>
      </c>
      <c r="BIN446" s="29">
        <v>0.45833333333333331</v>
      </c>
      <c r="BIO446" s="29">
        <v>0.45833333333333331</v>
      </c>
      <c r="BIS446" t="s">
        <v>7778</v>
      </c>
      <c r="BIW446" t="s">
        <v>69</v>
      </c>
      <c r="BIX446" t="s">
        <v>69</v>
      </c>
      <c r="BIY446" t="s">
        <v>69</v>
      </c>
      <c r="BIZ446" t="s">
        <v>2808</v>
      </c>
      <c r="BJA446" t="s">
        <v>69</v>
      </c>
      <c r="BJB446" t="s">
        <v>69</v>
      </c>
      <c r="BJC446" t="s">
        <v>69</v>
      </c>
      <c r="BJG446" t="s">
        <v>6717</v>
      </c>
      <c r="BJN446" s="30">
        <v>40671</v>
      </c>
      <c r="BJU446" s="29">
        <v>0.45833333333333331</v>
      </c>
      <c r="CGX446" t="s">
        <v>6597</v>
      </c>
      <c r="CGY446">
        <v>2</v>
      </c>
      <c r="CGZ446" t="s">
        <v>6598</v>
      </c>
      <c r="CHA446">
        <v>7711582</v>
      </c>
    </row>
    <row r="447" spans="1:9 1113:1958 2234:2237" x14ac:dyDescent="0.3">
      <c r="A447" t="s">
        <v>7843</v>
      </c>
      <c r="B447" t="s">
        <v>6588</v>
      </c>
      <c r="C447">
        <v>0</v>
      </c>
      <c r="E447" t="s">
        <v>6813</v>
      </c>
      <c r="F447" t="s">
        <v>7844</v>
      </c>
      <c r="G447" t="s">
        <v>6591</v>
      </c>
      <c r="H447" t="s">
        <v>7845</v>
      </c>
      <c r="I447" t="s">
        <v>5059</v>
      </c>
      <c r="APU447" t="s">
        <v>6593</v>
      </c>
      <c r="APV447" t="s">
        <v>6594</v>
      </c>
      <c r="APW447" t="s">
        <v>69</v>
      </c>
      <c r="APX447" t="s">
        <v>69</v>
      </c>
      <c r="APY447" t="s">
        <v>2808</v>
      </c>
      <c r="APZ447" t="s">
        <v>69</v>
      </c>
      <c r="AQA447" t="s">
        <v>69</v>
      </c>
      <c r="AQB447">
        <v>20</v>
      </c>
      <c r="AQC447" t="s">
        <v>22</v>
      </c>
      <c r="AQD447" t="s">
        <v>22</v>
      </c>
      <c r="AQE447" t="s">
        <v>22</v>
      </c>
      <c r="AVW447" t="s">
        <v>21</v>
      </c>
      <c r="AVX447" t="s">
        <v>7846</v>
      </c>
      <c r="AVY447" t="s">
        <v>27</v>
      </c>
      <c r="AVZ447" s="29">
        <v>0.41319444444444442</v>
      </c>
      <c r="AWA447" t="s">
        <v>254</v>
      </c>
      <c r="AWB447">
        <v>36</v>
      </c>
      <c r="AWC447" t="s">
        <v>6618</v>
      </c>
      <c r="AWD447" t="s">
        <v>69</v>
      </c>
      <c r="AWE447" t="s">
        <v>69</v>
      </c>
      <c r="AWF447" t="s">
        <v>69</v>
      </c>
      <c r="AWG447" t="s">
        <v>69</v>
      </c>
      <c r="AWH447" t="s">
        <v>69</v>
      </c>
      <c r="AWI447" t="s">
        <v>2808</v>
      </c>
      <c r="AWK447" t="s">
        <v>275</v>
      </c>
      <c r="AWV447" t="s">
        <v>12</v>
      </c>
      <c r="AWW447" t="s">
        <v>7240</v>
      </c>
      <c r="AWX447" t="s">
        <v>27</v>
      </c>
      <c r="AWY447" s="29">
        <v>0.5625</v>
      </c>
      <c r="BNV447" t="s">
        <v>2808</v>
      </c>
      <c r="BNW447" t="s">
        <v>2808</v>
      </c>
      <c r="BNX447" t="s">
        <v>2808</v>
      </c>
      <c r="BNY447" t="s">
        <v>2808</v>
      </c>
      <c r="BNZ447" t="s">
        <v>2808</v>
      </c>
      <c r="BOA447" t="s">
        <v>69</v>
      </c>
      <c r="BOB447" t="s">
        <v>69</v>
      </c>
      <c r="BOC447" t="s">
        <v>69</v>
      </c>
      <c r="BOD447">
        <v>70</v>
      </c>
      <c r="BOE447">
        <v>130</v>
      </c>
      <c r="BOF447">
        <v>70</v>
      </c>
      <c r="BOG447">
        <v>20</v>
      </c>
      <c r="BOH447">
        <v>35.299999999999997</v>
      </c>
      <c r="BOL447" t="s">
        <v>7846</v>
      </c>
      <c r="BOM447" t="s">
        <v>7846</v>
      </c>
      <c r="BON447" t="s">
        <v>7846</v>
      </c>
      <c r="BOO447" t="s">
        <v>7846</v>
      </c>
      <c r="BOP447" t="s">
        <v>7846</v>
      </c>
      <c r="BOT447" s="29">
        <v>0.42222222222222222</v>
      </c>
      <c r="BOU447" s="29">
        <v>0.42222222222222222</v>
      </c>
      <c r="BOV447" s="29">
        <v>0.42222222222222222</v>
      </c>
      <c r="BOW447" s="29">
        <v>0.42222222222222222</v>
      </c>
      <c r="BOX447" s="29">
        <v>0.42222222222222222</v>
      </c>
      <c r="BPE447" t="s">
        <v>69</v>
      </c>
      <c r="BPF447" t="s">
        <v>69</v>
      </c>
      <c r="BPG447" t="s">
        <v>69</v>
      </c>
      <c r="BPH447" t="s">
        <v>69</v>
      </c>
      <c r="BPI447" t="s">
        <v>69</v>
      </c>
      <c r="BPJ447" t="s">
        <v>69</v>
      </c>
      <c r="BPK447" t="s">
        <v>69</v>
      </c>
      <c r="BPL447" t="s">
        <v>69</v>
      </c>
      <c r="BQC447" t="s">
        <v>7847</v>
      </c>
      <c r="BQG447" t="s">
        <v>69</v>
      </c>
      <c r="BQH447" t="s">
        <v>2808</v>
      </c>
      <c r="BQI447" t="s">
        <v>69</v>
      </c>
      <c r="BQJ447" t="s">
        <v>2808</v>
      </c>
      <c r="BQK447" t="s">
        <v>69</v>
      </c>
      <c r="BQL447" t="s">
        <v>69</v>
      </c>
      <c r="BQM447" t="s">
        <v>69</v>
      </c>
      <c r="BQV447" t="s">
        <v>7846</v>
      </c>
      <c r="BQX447" t="s">
        <v>7848</v>
      </c>
      <c r="BRC447" s="29">
        <v>0.42222222222222222</v>
      </c>
      <c r="BRE447" s="29">
        <v>0.42222222222222222</v>
      </c>
      <c r="CGX447" t="s">
        <v>6597</v>
      </c>
      <c r="CGY447">
        <v>3</v>
      </c>
      <c r="CGZ447" t="s">
        <v>6598</v>
      </c>
      <c r="CHA447">
        <v>7711582</v>
      </c>
    </row>
    <row r="448" spans="1:9 1113:1958 2234:2237" x14ac:dyDescent="0.3">
      <c r="A448" t="s">
        <v>7849</v>
      </c>
      <c r="B448" t="s">
        <v>6588</v>
      </c>
      <c r="C448">
        <v>0</v>
      </c>
      <c r="E448" t="s">
        <v>6813</v>
      </c>
      <c r="F448" t="s">
        <v>7838</v>
      </c>
      <c r="G448" t="s">
        <v>7143</v>
      </c>
      <c r="H448" t="s">
        <v>7266</v>
      </c>
      <c r="I448" t="s">
        <v>5059</v>
      </c>
      <c r="APU448" t="s">
        <v>6593</v>
      </c>
      <c r="APV448" t="s">
        <v>6629</v>
      </c>
      <c r="APW448" t="s">
        <v>2808</v>
      </c>
      <c r="APX448" t="s">
        <v>69</v>
      </c>
      <c r="APY448" t="s">
        <v>69</v>
      </c>
      <c r="APZ448" t="s">
        <v>69</v>
      </c>
      <c r="AQA448" t="s">
        <v>69</v>
      </c>
      <c r="AQB448">
        <v>20</v>
      </c>
      <c r="AQC448" t="s">
        <v>22</v>
      </c>
      <c r="AQD448" t="s">
        <v>22</v>
      </c>
      <c r="AQE448" t="s">
        <v>22</v>
      </c>
      <c r="AQG448" t="s">
        <v>21</v>
      </c>
      <c r="AQH448" t="s">
        <v>7846</v>
      </c>
      <c r="AQI448" t="s">
        <v>22</v>
      </c>
      <c r="AQK448" t="s">
        <v>6595</v>
      </c>
      <c r="AQL448" t="s">
        <v>69</v>
      </c>
      <c r="AQM448" t="s">
        <v>69</v>
      </c>
      <c r="AQN448" t="s">
        <v>69</v>
      </c>
      <c r="AQO448" t="s">
        <v>69</v>
      </c>
      <c r="AQP448" t="s">
        <v>2808</v>
      </c>
      <c r="AQQ448" t="s">
        <v>69</v>
      </c>
      <c r="AQS448" t="s">
        <v>274</v>
      </c>
      <c r="AQU448">
        <v>99</v>
      </c>
      <c r="AQV448" t="s">
        <v>69</v>
      </c>
      <c r="AQW448" t="s">
        <v>69</v>
      </c>
      <c r="AQX448" t="s">
        <v>69</v>
      </c>
      <c r="AQY448" t="s">
        <v>69</v>
      </c>
      <c r="AQZ448" t="s">
        <v>2808</v>
      </c>
      <c r="ARA448" t="s">
        <v>7850</v>
      </c>
      <c r="ARB448" t="s">
        <v>69</v>
      </c>
      <c r="BAF448" t="s">
        <v>2808</v>
      </c>
      <c r="BAG448" t="s">
        <v>69</v>
      </c>
      <c r="BAH448" t="s">
        <v>69</v>
      </c>
      <c r="BAI448" t="s">
        <v>69</v>
      </c>
      <c r="BAJ448" t="s">
        <v>69</v>
      </c>
      <c r="BAK448" t="s">
        <v>69</v>
      </c>
      <c r="BAL448" t="s">
        <v>69</v>
      </c>
      <c r="BAM448" t="s">
        <v>69</v>
      </c>
      <c r="BAN448">
        <v>85</v>
      </c>
      <c r="BAO448">
        <v>130</v>
      </c>
      <c r="BAP448">
        <v>90</v>
      </c>
      <c r="BAQ448">
        <v>18</v>
      </c>
      <c r="BAR448">
        <v>36.299999999999997</v>
      </c>
      <c r="BAV448" t="s">
        <v>7846</v>
      </c>
      <c r="BAW448" t="s">
        <v>7846</v>
      </c>
      <c r="BAX448" t="s">
        <v>7846</v>
      </c>
      <c r="BAY448" t="s">
        <v>7846</v>
      </c>
      <c r="BAZ448" t="s">
        <v>7846</v>
      </c>
      <c r="BBO448" t="s">
        <v>69</v>
      </c>
      <c r="BBP448" t="s">
        <v>69</v>
      </c>
      <c r="BBQ448" t="s">
        <v>69</v>
      </c>
      <c r="BBR448" t="s">
        <v>69</v>
      </c>
      <c r="BCK448" t="s">
        <v>69</v>
      </c>
      <c r="BCL448" t="s">
        <v>69</v>
      </c>
      <c r="BCM448" t="s">
        <v>69</v>
      </c>
      <c r="BCN448" t="s">
        <v>69</v>
      </c>
      <c r="BCO448" t="s">
        <v>69</v>
      </c>
      <c r="BCP448" t="s">
        <v>69</v>
      </c>
      <c r="BCQ448" t="s">
        <v>69</v>
      </c>
      <c r="BCR448" t="s">
        <v>69</v>
      </c>
      <c r="BCS448" t="s">
        <v>69</v>
      </c>
      <c r="BCT448" t="s">
        <v>69</v>
      </c>
      <c r="BCU448" t="s">
        <v>69</v>
      </c>
      <c r="CGX448" t="s">
        <v>6597</v>
      </c>
      <c r="CGY448">
        <v>4</v>
      </c>
      <c r="CGZ448" t="s">
        <v>6598</v>
      </c>
      <c r="CHA448">
        <v>7711582</v>
      </c>
    </row>
    <row r="449" spans="1:9 1113:1826 2234:2237" x14ac:dyDescent="0.3">
      <c r="A449" t="s">
        <v>7851</v>
      </c>
      <c r="B449" t="s">
        <v>6588</v>
      </c>
      <c r="C449">
        <v>0</v>
      </c>
      <c r="E449" t="s">
        <v>6813</v>
      </c>
      <c r="F449" t="s">
        <v>7838</v>
      </c>
      <c r="G449" t="s">
        <v>7852</v>
      </c>
      <c r="H449" t="s">
        <v>7841</v>
      </c>
      <c r="I449" t="s">
        <v>5059</v>
      </c>
      <c r="APU449" t="s">
        <v>6593</v>
      </c>
      <c r="APV449" t="s">
        <v>6594</v>
      </c>
      <c r="APW449" t="s">
        <v>69</v>
      </c>
      <c r="APX449" t="s">
        <v>69</v>
      </c>
      <c r="APY449" t="s">
        <v>2808</v>
      </c>
      <c r="APZ449" t="s">
        <v>69</v>
      </c>
      <c r="AQA449" t="s">
        <v>69</v>
      </c>
      <c r="AQB449">
        <v>25</v>
      </c>
      <c r="AQC449" t="s">
        <v>236</v>
      </c>
      <c r="AQD449" t="s">
        <v>241</v>
      </c>
      <c r="AQE449" t="s">
        <v>246</v>
      </c>
      <c r="AVW449" t="s">
        <v>21</v>
      </c>
      <c r="AVX449" t="s">
        <v>7520</v>
      </c>
      <c r="AVY449" t="s">
        <v>27</v>
      </c>
      <c r="AVZ449" s="29">
        <v>0.52777777777777779</v>
      </c>
      <c r="AWA449" t="s">
        <v>254</v>
      </c>
      <c r="AWB449">
        <v>25</v>
      </c>
      <c r="AWC449" t="s">
        <v>6618</v>
      </c>
      <c r="AWD449" t="s">
        <v>69</v>
      </c>
      <c r="AWE449" t="s">
        <v>69</v>
      </c>
      <c r="AWF449" t="s">
        <v>69</v>
      </c>
      <c r="AWG449" t="s">
        <v>69</v>
      </c>
      <c r="AWH449" t="s">
        <v>69</v>
      </c>
      <c r="AWI449" t="s">
        <v>2808</v>
      </c>
      <c r="AWK449" t="s">
        <v>273</v>
      </c>
      <c r="AWV449" t="s">
        <v>12</v>
      </c>
      <c r="AWW449" t="s">
        <v>7853</v>
      </c>
      <c r="AWX449" t="s">
        <v>22</v>
      </c>
      <c r="BNV449" t="s">
        <v>2808</v>
      </c>
      <c r="BNW449" t="s">
        <v>2808</v>
      </c>
      <c r="BNX449" t="s">
        <v>2808</v>
      </c>
      <c r="BNY449" t="s">
        <v>2808</v>
      </c>
      <c r="BNZ449" t="s">
        <v>2808</v>
      </c>
      <c r="BOA449" t="s">
        <v>69</v>
      </c>
      <c r="BOB449" t="s">
        <v>69</v>
      </c>
      <c r="BOC449" t="s">
        <v>69</v>
      </c>
      <c r="BOD449">
        <v>82</v>
      </c>
      <c r="BOE449">
        <v>190</v>
      </c>
      <c r="BOF449">
        <v>100</v>
      </c>
      <c r="BOG449">
        <v>24</v>
      </c>
      <c r="BOH449">
        <v>36</v>
      </c>
      <c r="BPE449" t="s">
        <v>69</v>
      </c>
      <c r="BPF449" t="s">
        <v>69</v>
      </c>
      <c r="BPG449" t="s">
        <v>69</v>
      </c>
      <c r="BPH449" t="s">
        <v>69</v>
      </c>
      <c r="BPI449" t="s">
        <v>69</v>
      </c>
      <c r="BPJ449" t="s">
        <v>69</v>
      </c>
      <c r="BPK449" t="s">
        <v>69</v>
      </c>
      <c r="BPL449" t="s">
        <v>69</v>
      </c>
      <c r="BQD449" t="s">
        <v>7854</v>
      </c>
      <c r="BQG449" t="s">
        <v>69</v>
      </c>
      <c r="BQH449" t="s">
        <v>2808</v>
      </c>
      <c r="BQI449" t="s">
        <v>69</v>
      </c>
      <c r="BQJ449" t="s">
        <v>69</v>
      </c>
      <c r="BQK449" t="s">
        <v>2808</v>
      </c>
      <c r="BQL449" t="s">
        <v>69</v>
      </c>
      <c r="BQM449" t="s">
        <v>69</v>
      </c>
      <c r="BQO449">
        <v>50</v>
      </c>
      <c r="BQR449">
        <v>500</v>
      </c>
      <c r="BQV449" t="s">
        <v>7853</v>
      </c>
      <c r="BQY449" t="s">
        <v>7853</v>
      </c>
      <c r="BRC449" s="29">
        <v>0.52777777777777779</v>
      </c>
      <c r="BRF449" s="29">
        <v>0.52777777777777779</v>
      </c>
      <c r="CGX449" t="s">
        <v>6597</v>
      </c>
      <c r="CGY449">
        <v>5</v>
      </c>
      <c r="CGZ449" t="s">
        <v>6598</v>
      </c>
      <c r="CHA449">
        <v>7711582</v>
      </c>
    </row>
    <row r="450" spans="1:9 1113:1826 2234:2237" x14ac:dyDescent="0.3">
      <c r="A450" t="s">
        <v>7855</v>
      </c>
      <c r="B450" t="s">
        <v>6588</v>
      </c>
      <c r="C450">
        <v>0</v>
      </c>
      <c r="E450" t="s">
        <v>6813</v>
      </c>
      <c r="F450" t="s">
        <v>7844</v>
      </c>
      <c r="G450" t="s">
        <v>6591</v>
      </c>
      <c r="H450" t="s">
        <v>7845</v>
      </c>
      <c r="I450" t="s">
        <v>5059</v>
      </c>
      <c r="APU450" t="s">
        <v>6593</v>
      </c>
      <c r="APV450" t="s">
        <v>6594</v>
      </c>
      <c r="APW450" t="s">
        <v>69</v>
      </c>
      <c r="APX450" t="s">
        <v>69</v>
      </c>
      <c r="APY450" t="s">
        <v>2808</v>
      </c>
      <c r="APZ450" t="s">
        <v>69</v>
      </c>
      <c r="AQA450" t="s">
        <v>69</v>
      </c>
      <c r="AQB450">
        <v>28</v>
      </c>
      <c r="AQC450" t="s">
        <v>22</v>
      </c>
      <c r="AQD450" t="s">
        <v>22</v>
      </c>
      <c r="AQE450" t="s">
        <v>22</v>
      </c>
      <c r="AVW450" t="s">
        <v>22</v>
      </c>
      <c r="AVY450" t="s">
        <v>22</v>
      </c>
      <c r="AWA450" t="s">
        <v>254</v>
      </c>
      <c r="AWB450">
        <v>40</v>
      </c>
      <c r="AWC450" t="s">
        <v>6595</v>
      </c>
      <c r="AWD450" t="s">
        <v>69</v>
      </c>
      <c r="AWE450" t="s">
        <v>69</v>
      </c>
      <c r="AWF450" t="s">
        <v>69</v>
      </c>
      <c r="AWG450" t="s">
        <v>69</v>
      </c>
      <c r="AWH450" t="s">
        <v>2808</v>
      </c>
      <c r="AWI450" t="s">
        <v>69</v>
      </c>
      <c r="AWK450" t="s">
        <v>22</v>
      </c>
      <c r="BNV450" t="s">
        <v>69</v>
      </c>
      <c r="BNW450" t="s">
        <v>69</v>
      </c>
      <c r="BNX450" t="s">
        <v>69</v>
      </c>
      <c r="BNY450" t="s">
        <v>69</v>
      </c>
      <c r="BNZ450" t="s">
        <v>69</v>
      </c>
      <c r="BOA450" t="s">
        <v>69</v>
      </c>
      <c r="BOB450" t="s">
        <v>69</v>
      </c>
      <c r="BOC450" t="s">
        <v>69</v>
      </c>
      <c r="BPE450" t="s">
        <v>69</v>
      </c>
      <c r="BPF450" t="s">
        <v>69</v>
      </c>
      <c r="BPG450" t="s">
        <v>69</v>
      </c>
      <c r="BPH450" t="s">
        <v>69</v>
      </c>
      <c r="BPI450" t="s">
        <v>69</v>
      </c>
      <c r="BPJ450" t="s">
        <v>69</v>
      </c>
      <c r="BPK450" t="s">
        <v>69</v>
      </c>
      <c r="BPL450" t="s">
        <v>69</v>
      </c>
      <c r="BQG450" t="s">
        <v>69</v>
      </c>
      <c r="BQH450" t="s">
        <v>69</v>
      </c>
      <c r="BQI450" t="s">
        <v>69</v>
      </c>
      <c r="BQJ450" t="s">
        <v>69</v>
      </c>
      <c r="BQK450" t="s">
        <v>69</v>
      </c>
      <c r="BQL450" t="s">
        <v>69</v>
      </c>
      <c r="BQM450" t="s">
        <v>69</v>
      </c>
      <c r="CGX450" t="s">
        <v>6597</v>
      </c>
      <c r="CGY450">
        <v>7</v>
      </c>
      <c r="CGZ450" t="s">
        <v>6598</v>
      </c>
      <c r="CHA450">
        <v>7711582</v>
      </c>
    </row>
    <row r="451" spans="1:9 1113:1826 2234:2237" x14ac:dyDescent="0.3">
      <c r="A451" t="s">
        <v>7856</v>
      </c>
      <c r="B451" t="s">
        <v>6588</v>
      </c>
      <c r="C451">
        <v>0</v>
      </c>
      <c r="E451" t="s">
        <v>6813</v>
      </c>
      <c r="F451" t="s">
        <v>7838</v>
      </c>
      <c r="G451" t="s">
        <v>6591</v>
      </c>
      <c r="H451" t="s">
        <v>6753</v>
      </c>
      <c r="I451" t="s">
        <v>5059</v>
      </c>
      <c r="APU451" t="s">
        <v>6593</v>
      </c>
      <c r="APV451" t="s">
        <v>6594</v>
      </c>
      <c r="APW451" t="s">
        <v>69</v>
      </c>
      <c r="APX451" t="s">
        <v>69</v>
      </c>
      <c r="APY451" t="s">
        <v>2808</v>
      </c>
      <c r="APZ451" t="s">
        <v>69</v>
      </c>
      <c r="AQA451" t="s">
        <v>69</v>
      </c>
      <c r="AQB451">
        <v>28</v>
      </c>
      <c r="AQC451" t="s">
        <v>22</v>
      </c>
      <c r="AQD451" t="s">
        <v>22</v>
      </c>
      <c r="AQE451" t="s">
        <v>22</v>
      </c>
      <c r="AVW451" t="s">
        <v>22</v>
      </c>
      <c r="AVY451" t="s">
        <v>22</v>
      </c>
      <c r="AWA451" t="s">
        <v>254</v>
      </c>
      <c r="AWB451">
        <v>39</v>
      </c>
      <c r="AWC451" t="s">
        <v>6595</v>
      </c>
      <c r="AWD451" t="s">
        <v>69</v>
      </c>
      <c r="AWE451" t="s">
        <v>69</v>
      </c>
      <c r="AWF451" t="s">
        <v>69</v>
      </c>
      <c r="AWG451" t="s">
        <v>69</v>
      </c>
      <c r="AWH451" t="s">
        <v>2808</v>
      </c>
      <c r="AWI451" t="s">
        <v>69</v>
      </c>
      <c r="AWK451" t="s">
        <v>22</v>
      </c>
      <c r="BNV451" t="s">
        <v>69</v>
      </c>
      <c r="BNW451" t="s">
        <v>69</v>
      </c>
      <c r="BNX451" t="s">
        <v>69</v>
      </c>
      <c r="BNY451" t="s">
        <v>69</v>
      </c>
      <c r="BNZ451" t="s">
        <v>69</v>
      </c>
      <c r="BOA451" t="s">
        <v>69</v>
      </c>
      <c r="BOB451" t="s">
        <v>69</v>
      </c>
      <c r="BOC451" t="s">
        <v>69</v>
      </c>
      <c r="BPE451" t="s">
        <v>69</v>
      </c>
      <c r="BPF451" t="s">
        <v>69</v>
      </c>
      <c r="BPG451" t="s">
        <v>69</v>
      </c>
      <c r="BPH451" t="s">
        <v>69</v>
      </c>
      <c r="BPI451" t="s">
        <v>69</v>
      </c>
      <c r="BPJ451" t="s">
        <v>69</v>
      </c>
      <c r="BPK451" t="s">
        <v>69</v>
      </c>
      <c r="BPL451" t="s">
        <v>69</v>
      </c>
      <c r="BQG451" t="s">
        <v>69</v>
      </c>
      <c r="BQH451" t="s">
        <v>69</v>
      </c>
      <c r="BQI451" t="s">
        <v>69</v>
      </c>
      <c r="BQJ451" t="s">
        <v>69</v>
      </c>
      <c r="BQK451" t="s">
        <v>69</v>
      </c>
      <c r="BQL451" t="s">
        <v>69</v>
      </c>
      <c r="BQM451" t="s">
        <v>69</v>
      </c>
      <c r="CGX451" t="s">
        <v>6597</v>
      </c>
      <c r="CGY451">
        <v>8</v>
      </c>
      <c r="CGZ451" t="s">
        <v>6598</v>
      </c>
      <c r="CHA451">
        <v>7711582</v>
      </c>
    </row>
    <row r="452" spans="1:9 1113:1826 2234:2237" x14ac:dyDescent="0.3">
      <c r="A452" t="s">
        <v>7857</v>
      </c>
      <c r="B452" t="s">
        <v>6588</v>
      </c>
      <c r="C452">
        <v>0</v>
      </c>
      <c r="E452" t="s">
        <v>6813</v>
      </c>
      <c r="F452" t="s">
        <v>7838</v>
      </c>
      <c r="G452" t="s">
        <v>6591</v>
      </c>
      <c r="H452" t="s">
        <v>7841</v>
      </c>
      <c r="I452" t="s">
        <v>5059</v>
      </c>
      <c r="APU452" t="s">
        <v>6593</v>
      </c>
      <c r="APV452" t="s">
        <v>6601</v>
      </c>
      <c r="APW452" t="s">
        <v>69</v>
      </c>
      <c r="APX452" t="s">
        <v>2808</v>
      </c>
      <c r="APY452" t="s">
        <v>69</v>
      </c>
      <c r="APZ452" t="s">
        <v>69</v>
      </c>
      <c r="AQA452" t="s">
        <v>69</v>
      </c>
      <c r="AQB452">
        <v>37</v>
      </c>
      <c r="AQC452" t="s">
        <v>22</v>
      </c>
      <c r="AQD452" t="s">
        <v>22</v>
      </c>
      <c r="AQE452" t="s">
        <v>22</v>
      </c>
      <c r="ATA452" t="s">
        <v>21</v>
      </c>
      <c r="ATB452" t="s">
        <v>7858</v>
      </c>
      <c r="ATC452" t="s">
        <v>22</v>
      </c>
      <c r="ATE452" t="s">
        <v>22</v>
      </c>
      <c r="ATG452" t="s">
        <v>6618</v>
      </c>
      <c r="ATH452" t="s">
        <v>69</v>
      </c>
      <c r="ATI452" t="s">
        <v>69</v>
      </c>
      <c r="ATJ452" t="s">
        <v>69</v>
      </c>
      <c r="ATK452" t="s">
        <v>69</v>
      </c>
      <c r="ATL452" t="s">
        <v>69</v>
      </c>
      <c r="ATM452" t="s">
        <v>2808</v>
      </c>
      <c r="ATO452" t="s">
        <v>22</v>
      </c>
      <c r="BHM452" t="s">
        <v>69</v>
      </c>
      <c r="BHN452" t="s">
        <v>69</v>
      </c>
      <c r="BHO452" t="s">
        <v>69</v>
      </c>
      <c r="BHP452" t="s">
        <v>69</v>
      </c>
      <c r="BHQ452" t="s">
        <v>69</v>
      </c>
      <c r="BHR452" t="s">
        <v>69</v>
      </c>
      <c r="BHS452" t="s">
        <v>69</v>
      </c>
      <c r="BHT452" t="s">
        <v>69</v>
      </c>
      <c r="BIW452" t="s">
        <v>69</v>
      </c>
      <c r="BIX452" t="s">
        <v>69</v>
      </c>
      <c r="BIY452" t="s">
        <v>69</v>
      </c>
      <c r="BIZ452" t="s">
        <v>69</v>
      </c>
      <c r="BJA452" t="s">
        <v>69</v>
      </c>
      <c r="BJB452" t="s">
        <v>69</v>
      </c>
      <c r="BJC452" t="s">
        <v>69</v>
      </c>
      <c r="CGX452" t="s">
        <v>6597</v>
      </c>
      <c r="CGY452">
        <v>9</v>
      </c>
      <c r="CGZ452" t="s">
        <v>6598</v>
      </c>
      <c r="CHA452">
        <v>7711582</v>
      </c>
    </row>
    <row r="453" spans="1:9 1113:1826 2234:2237" x14ac:dyDescent="0.3">
      <c r="A453" t="s">
        <v>7859</v>
      </c>
      <c r="B453" t="s">
        <v>6588</v>
      </c>
      <c r="C453">
        <v>0</v>
      </c>
      <c r="E453" t="s">
        <v>6813</v>
      </c>
      <c r="F453" t="s">
        <v>7838</v>
      </c>
      <c r="G453" t="s">
        <v>6591</v>
      </c>
      <c r="H453" t="s">
        <v>7266</v>
      </c>
      <c r="I453" t="s">
        <v>5059</v>
      </c>
      <c r="APU453" t="s">
        <v>6593</v>
      </c>
      <c r="APV453" t="s">
        <v>6601</v>
      </c>
      <c r="APW453" t="s">
        <v>69</v>
      </c>
      <c r="APX453" t="s">
        <v>2808</v>
      </c>
      <c r="APY453" t="s">
        <v>69</v>
      </c>
      <c r="APZ453" t="s">
        <v>69</v>
      </c>
      <c r="AQA453" t="s">
        <v>69</v>
      </c>
      <c r="AQB453">
        <v>17</v>
      </c>
      <c r="AQC453" t="s">
        <v>22</v>
      </c>
      <c r="AQD453" t="s">
        <v>22</v>
      </c>
      <c r="AQE453" t="s">
        <v>22</v>
      </c>
      <c r="ATA453" t="s">
        <v>22</v>
      </c>
      <c r="ATC453" t="s">
        <v>22</v>
      </c>
      <c r="ATE453" t="s">
        <v>22</v>
      </c>
      <c r="ATG453" t="s">
        <v>6595</v>
      </c>
      <c r="ATH453" t="s">
        <v>69</v>
      </c>
      <c r="ATI453" t="s">
        <v>69</v>
      </c>
      <c r="ATJ453" t="s">
        <v>69</v>
      </c>
      <c r="ATK453" t="s">
        <v>69</v>
      </c>
      <c r="ATL453" t="s">
        <v>2808</v>
      </c>
      <c r="ATM453" t="s">
        <v>69</v>
      </c>
      <c r="ATO453" t="s">
        <v>22</v>
      </c>
      <c r="BHM453" t="s">
        <v>69</v>
      </c>
      <c r="BHN453" t="s">
        <v>69</v>
      </c>
      <c r="BHO453" t="s">
        <v>69</v>
      </c>
      <c r="BHP453" t="s">
        <v>69</v>
      </c>
      <c r="BHQ453" t="s">
        <v>69</v>
      </c>
      <c r="BHR453" t="s">
        <v>69</v>
      </c>
      <c r="BHS453" t="s">
        <v>69</v>
      </c>
      <c r="BHT453" t="s">
        <v>69</v>
      </c>
      <c r="BIW453" t="s">
        <v>69</v>
      </c>
      <c r="BIX453" t="s">
        <v>69</v>
      </c>
      <c r="BIY453" t="s">
        <v>69</v>
      </c>
      <c r="BIZ453" t="s">
        <v>69</v>
      </c>
      <c r="BJA453" t="s">
        <v>69</v>
      </c>
      <c r="BJB453" t="s">
        <v>69</v>
      </c>
      <c r="BJC453" t="s">
        <v>69</v>
      </c>
      <c r="CGX453" t="s">
        <v>6597</v>
      </c>
      <c r="CGY453">
        <v>10</v>
      </c>
      <c r="CGZ453" t="s">
        <v>6598</v>
      </c>
      <c r="CHA453">
        <v>7711582</v>
      </c>
    </row>
    <row r="454" spans="1:9 1113:1826 2234:2237" x14ac:dyDescent="0.3">
      <c r="A454" t="s">
        <v>7860</v>
      </c>
      <c r="B454" t="s">
        <v>6588</v>
      </c>
      <c r="C454">
        <v>0</v>
      </c>
      <c r="E454" t="s">
        <v>6813</v>
      </c>
      <c r="F454" t="s">
        <v>7844</v>
      </c>
      <c r="G454" t="s">
        <v>6591</v>
      </c>
      <c r="H454" t="s">
        <v>7845</v>
      </c>
      <c r="I454" t="s">
        <v>5059</v>
      </c>
      <c r="APU454" t="s">
        <v>6593</v>
      </c>
      <c r="APV454" t="s">
        <v>6601</v>
      </c>
      <c r="APW454" t="s">
        <v>69</v>
      </c>
      <c r="APX454" t="s">
        <v>2808</v>
      </c>
      <c r="APY454" t="s">
        <v>69</v>
      </c>
      <c r="APZ454" t="s">
        <v>69</v>
      </c>
      <c r="AQA454" t="s">
        <v>69</v>
      </c>
      <c r="AQB454">
        <v>20</v>
      </c>
      <c r="AQC454" t="s">
        <v>22</v>
      </c>
      <c r="AQD454" t="s">
        <v>22</v>
      </c>
      <c r="AQE454" t="s">
        <v>22</v>
      </c>
      <c r="ATA454" t="s">
        <v>21</v>
      </c>
      <c r="ATB454" s="30">
        <v>40459</v>
      </c>
      <c r="ATC454" t="s">
        <v>22</v>
      </c>
      <c r="ATE454" t="s">
        <v>22</v>
      </c>
      <c r="ATG454" t="s">
        <v>6618</v>
      </c>
      <c r="ATH454" t="s">
        <v>69</v>
      </c>
      <c r="ATI454" t="s">
        <v>69</v>
      </c>
      <c r="ATJ454" t="s">
        <v>69</v>
      </c>
      <c r="ATK454" t="s">
        <v>69</v>
      </c>
      <c r="ATL454" t="s">
        <v>69</v>
      </c>
      <c r="ATM454" t="s">
        <v>2808</v>
      </c>
      <c r="ATO454" t="s">
        <v>22</v>
      </c>
      <c r="BHM454" t="s">
        <v>69</v>
      </c>
      <c r="BHN454" t="s">
        <v>69</v>
      </c>
      <c r="BHO454" t="s">
        <v>69</v>
      </c>
      <c r="BHP454" t="s">
        <v>69</v>
      </c>
      <c r="BHQ454" t="s">
        <v>69</v>
      </c>
      <c r="BHR454" t="s">
        <v>69</v>
      </c>
      <c r="BHS454" t="s">
        <v>69</v>
      </c>
      <c r="BHT454" t="s">
        <v>69</v>
      </c>
      <c r="BIW454" t="s">
        <v>69</v>
      </c>
      <c r="BIX454" t="s">
        <v>69</v>
      </c>
      <c r="BIY454" t="s">
        <v>69</v>
      </c>
      <c r="BIZ454" t="s">
        <v>69</v>
      </c>
      <c r="BJA454" t="s">
        <v>69</v>
      </c>
      <c r="BJB454" t="s">
        <v>69</v>
      </c>
      <c r="BJC454" t="s">
        <v>69</v>
      </c>
      <c r="CGX454" t="s">
        <v>6597</v>
      </c>
      <c r="CGY454">
        <v>11</v>
      </c>
      <c r="CGZ454" t="s">
        <v>6598</v>
      </c>
      <c r="CHA454">
        <v>7711582</v>
      </c>
    </row>
    <row r="455" spans="1:9 1113:1826 2234:2237" x14ac:dyDescent="0.3">
      <c r="A455" t="s">
        <v>7861</v>
      </c>
      <c r="B455" t="s">
        <v>6588</v>
      </c>
      <c r="C455">
        <v>0</v>
      </c>
      <c r="E455" t="s">
        <v>6813</v>
      </c>
      <c r="F455" t="s">
        <v>7838</v>
      </c>
      <c r="G455" t="s">
        <v>6591</v>
      </c>
      <c r="H455" t="s">
        <v>6753</v>
      </c>
      <c r="I455" t="s">
        <v>5059</v>
      </c>
      <c r="APU455" t="s">
        <v>6593</v>
      </c>
      <c r="APV455" t="s">
        <v>6601</v>
      </c>
      <c r="APW455" t="s">
        <v>69</v>
      </c>
      <c r="APX455" t="s">
        <v>2808</v>
      </c>
      <c r="APY455" t="s">
        <v>69</v>
      </c>
      <c r="APZ455" t="s">
        <v>69</v>
      </c>
      <c r="AQA455" t="s">
        <v>69</v>
      </c>
      <c r="AQB455">
        <v>23</v>
      </c>
      <c r="AQC455" t="s">
        <v>22</v>
      </c>
      <c r="AQD455" t="s">
        <v>22</v>
      </c>
      <c r="AQE455" t="s">
        <v>22</v>
      </c>
      <c r="ATA455" t="s">
        <v>21</v>
      </c>
      <c r="ATB455" s="30">
        <v>40431</v>
      </c>
      <c r="ATC455" t="s">
        <v>22</v>
      </c>
      <c r="ATE455" t="s">
        <v>254</v>
      </c>
      <c r="ATF455">
        <v>40</v>
      </c>
      <c r="ATG455" t="s">
        <v>6595</v>
      </c>
      <c r="ATH455" t="s">
        <v>69</v>
      </c>
      <c r="ATI455" t="s">
        <v>69</v>
      </c>
      <c r="ATJ455" t="s">
        <v>69</v>
      </c>
      <c r="ATK455" t="s">
        <v>69</v>
      </c>
      <c r="ATL455" t="s">
        <v>2808</v>
      </c>
      <c r="ATM455" t="s">
        <v>69</v>
      </c>
      <c r="ATO455" t="s">
        <v>22</v>
      </c>
      <c r="BHM455" t="s">
        <v>69</v>
      </c>
      <c r="BHN455" t="s">
        <v>69</v>
      </c>
      <c r="BHO455" t="s">
        <v>69</v>
      </c>
      <c r="BHP455" t="s">
        <v>69</v>
      </c>
      <c r="BHQ455" t="s">
        <v>69</v>
      </c>
      <c r="BHR455" t="s">
        <v>69</v>
      </c>
      <c r="BHS455" t="s">
        <v>69</v>
      </c>
      <c r="BHT455" t="s">
        <v>69</v>
      </c>
      <c r="BIW455" t="s">
        <v>69</v>
      </c>
      <c r="BIX455" t="s">
        <v>69</v>
      </c>
      <c r="BIY455" t="s">
        <v>69</v>
      </c>
      <c r="BIZ455" t="s">
        <v>69</v>
      </c>
      <c r="BJA455" t="s">
        <v>69</v>
      </c>
      <c r="BJB455" t="s">
        <v>69</v>
      </c>
      <c r="BJC455" t="s">
        <v>69</v>
      </c>
      <c r="CGX455" t="s">
        <v>6597</v>
      </c>
      <c r="CGY455">
        <v>12</v>
      </c>
      <c r="CGZ455" t="s">
        <v>6598</v>
      </c>
      <c r="CHA455">
        <v>7711582</v>
      </c>
    </row>
    <row r="456" spans="1:9 1113:1826 2234:2237" x14ac:dyDescent="0.3">
      <c r="A456" t="s">
        <v>7862</v>
      </c>
      <c r="B456" t="s">
        <v>6588</v>
      </c>
      <c r="C456">
        <v>0</v>
      </c>
      <c r="E456" t="s">
        <v>6813</v>
      </c>
      <c r="F456" t="s">
        <v>7844</v>
      </c>
      <c r="G456" t="s">
        <v>6591</v>
      </c>
      <c r="H456" t="s">
        <v>7845</v>
      </c>
      <c r="I456" t="s">
        <v>5059</v>
      </c>
      <c r="APU456" t="s">
        <v>6593</v>
      </c>
      <c r="APV456" t="s">
        <v>6601</v>
      </c>
      <c r="APW456" t="s">
        <v>69</v>
      </c>
      <c r="APX456" t="s">
        <v>2808</v>
      </c>
      <c r="APY456" t="s">
        <v>69</v>
      </c>
      <c r="APZ456" t="s">
        <v>69</v>
      </c>
      <c r="AQA456" t="s">
        <v>69</v>
      </c>
      <c r="AQB456">
        <v>16</v>
      </c>
      <c r="AQC456" t="s">
        <v>22</v>
      </c>
      <c r="AQD456" t="s">
        <v>22</v>
      </c>
      <c r="AQE456" t="s">
        <v>22</v>
      </c>
      <c r="ATA456" t="s">
        <v>21</v>
      </c>
      <c r="ATB456" s="30">
        <v>40248</v>
      </c>
      <c r="ATC456" t="s">
        <v>22</v>
      </c>
      <c r="ATE456" t="s">
        <v>22</v>
      </c>
      <c r="ATG456" t="s">
        <v>6595</v>
      </c>
      <c r="ATH456" t="s">
        <v>69</v>
      </c>
      <c r="ATI456" t="s">
        <v>69</v>
      </c>
      <c r="ATJ456" t="s">
        <v>69</v>
      </c>
      <c r="ATK456" t="s">
        <v>69</v>
      </c>
      <c r="ATL456" t="s">
        <v>2808</v>
      </c>
      <c r="ATM456" t="s">
        <v>69</v>
      </c>
      <c r="ATO456" t="s">
        <v>22</v>
      </c>
      <c r="BHM456" t="s">
        <v>69</v>
      </c>
      <c r="BHN456" t="s">
        <v>69</v>
      </c>
      <c r="BHO456" t="s">
        <v>69</v>
      </c>
      <c r="BHP456" t="s">
        <v>69</v>
      </c>
      <c r="BHQ456" t="s">
        <v>69</v>
      </c>
      <c r="BHR456" t="s">
        <v>69</v>
      </c>
      <c r="BHS456" t="s">
        <v>69</v>
      </c>
      <c r="BHT456" t="s">
        <v>69</v>
      </c>
      <c r="BIW456" t="s">
        <v>69</v>
      </c>
      <c r="BIX456" t="s">
        <v>69</v>
      </c>
      <c r="BIY456" t="s">
        <v>69</v>
      </c>
      <c r="BIZ456" t="s">
        <v>69</v>
      </c>
      <c r="BJA456" t="s">
        <v>69</v>
      </c>
      <c r="BJB456" t="s">
        <v>69</v>
      </c>
      <c r="BJC456" t="s">
        <v>69</v>
      </c>
      <c r="CGX456" t="s">
        <v>6597</v>
      </c>
      <c r="CGY456">
        <v>13</v>
      </c>
      <c r="CGZ456" t="s">
        <v>6598</v>
      </c>
      <c r="CHA456">
        <v>7711582</v>
      </c>
    </row>
    <row r="457" spans="1:9 1113:1826 2234:2237" x14ac:dyDescent="0.3">
      <c r="A457" t="s">
        <v>7863</v>
      </c>
      <c r="B457" t="s">
        <v>6588</v>
      </c>
      <c r="C457">
        <v>0</v>
      </c>
      <c r="E457" t="s">
        <v>6813</v>
      </c>
      <c r="F457" t="s">
        <v>7838</v>
      </c>
      <c r="G457" t="s">
        <v>6591</v>
      </c>
      <c r="H457" t="s">
        <v>7841</v>
      </c>
      <c r="I457" t="s">
        <v>5059</v>
      </c>
      <c r="APU457" t="s">
        <v>6593</v>
      </c>
      <c r="APV457" t="s">
        <v>6601</v>
      </c>
      <c r="APW457" t="s">
        <v>69</v>
      </c>
      <c r="APX457" t="s">
        <v>2808</v>
      </c>
      <c r="APY457" t="s">
        <v>69</v>
      </c>
      <c r="APZ457" t="s">
        <v>69</v>
      </c>
      <c r="AQA457" t="s">
        <v>69</v>
      </c>
      <c r="AQB457">
        <v>32</v>
      </c>
      <c r="AQC457" t="s">
        <v>22</v>
      </c>
      <c r="AQD457" t="s">
        <v>22</v>
      </c>
      <c r="AQE457" t="s">
        <v>22</v>
      </c>
      <c r="ATA457" t="s">
        <v>21</v>
      </c>
      <c r="ATB457" t="s">
        <v>7864</v>
      </c>
      <c r="ATC457" t="s">
        <v>22</v>
      </c>
      <c r="ATE457" t="s">
        <v>22</v>
      </c>
      <c r="ATG457" t="s">
        <v>6618</v>
      </c>
      <c r="ATH457" t="s">
        <v>69</v>
      </c>
      <c r="ATI457" t="s">
        <v>69</v>
      </c>
      <c r="ATJ457" t="s">
        <v>69</v>
      </c>
      <c r="ATK457" t="s">
        <v>69</v>
      </c>
      <c r="ATL457" t="s">
        <v>69</v>
      </c>
      <c r="ATM457" t="s">
        <v>2808</v>
      </c>
      <c r="ATO457" t="s">
        <v>22</v>
      </c>
      <c r="BHM457" t="s">
        <v>69</v>
      </c>
      <c r="BHN457" t="s">
        <v>69</v>
      </c>
      <c r="BHO457" t="s">
        <v>69</v>
      </c>
      <c r="BHP457" t="s">
        <v>69</v>
      </c>
      <c r="BHQ457" t="s">
        <v>69</v>
      </c>
      <c r="BHR457" t="s">
        <v>69</v>
      </c>
      <c r="BHS457" t="s">
        <v>69</v>
      </c>
      <c r="BHT457" t="s">
        <v>69</v>
      </c>
      <c r="BIW457" t="s">
        <v>69</v>
      </c>
      <c r="BIX457" t="s">
        <v>69</v>
      </c>
      <c r="BIY457" t="s">
        <v>69</v>
      </c>
      <c r="BIZ457" t="s">
        <v>69</v>
      </c>
      <c r="BJA457" t="s">
        <v>69</v>
      </c>
      <c r="BJB457" t="s">
        <v>69</v>
      </c>
      <c r="BJC457" t="s">
        <v>69</v>
      </c>
      <c r="CGX457" t="s">
        <v>6597</v>
      </c>
      <c r="CGY457">
        <v>14</v>
      </c>
      <c r="CGZ457" t="s">
        <v>6598</v>
      </c>
      <c r="CHA457">
        <v>7711582</v>
      </c>
    </row>
    <row r="458" spans="1:9 1113:1826 2234:2237" x14ac:dyDescent="0.3">
      <c r="A458" t="s">
        <v>7865</v>
      </c>
      <c r="B458" t="s">
        <v>6588</v>
      </c>
      <c r="C458">
        <v>0</v>
      </c>
      <c r="E458" t="s">
        <v>6813</v>
      </c>
      <c r="F458" t="s">
        <v>7838</v>
      </c>
      <c r="G458" t="s">
        <v>6591</v>
      </c>
      <c r="H458" t="s">
        <v>6724</v>
      </c>
      <c r="I458" t="s">
        <v>5059</v>
      </c>
      <c r="APU458" t="s">
        <v>6593</v>
      </c>
      <c r="APV458" t="s">
        <v>6601</v>
      </c>
      <c r="APW458" t="s">
        <v>69</v>
      </c>
      <c r="APX458" t="s">
        <v>2808</v>
      </c>
      <c r="APY458" t="s">
        <v>69</v>
      </c>
      <c r="APZ458" t="s">
        <v>69</v>
      </c>
      <c r="AQA458" t="s">
        <v>69</v>
      </c>
      <c r="AQB458">
        <v>20</v>
      </c>
      <c r="AQC458" t="s">
        <v>22</v>
      </c>
      <c r="AQD458" t="s">
        <v>22</v>
      </c>
      <c r="AQE458" t="s">
        <v>22</v>
      </c>
      <c r="ATA458" t="s">
        <v>21</v>
      </c>
      <c r="ATB458" t="s">
        <v>7866</v>
      </c>
      <c r="ATC458" t="s">
        <v>22</v>
      </c>
      <c r="ATE458" t="s">
        <v>254</v>
      </c>
      <c r="ATF458">
        <v>21</v>
      </c>
      <c r="ATG458" t="s">
        <v>6618</v>
      </c>
      <c r="ATH458" t="s">
        <v>69</v>
      </c>
      <c r="ATI458" t="s">
        <v>69</v>
      </c>
      <c r="ATJ458" t="s">
        <v>69</v>
      </c>
      <c r="ATK458" t="s">
        <v>69</v>
      </c>
      <c r="ATL458" t="s">
        <v>69</v>
      </c>
      <c r="ATM458" t="s">
        <v>2808</v>
      </c>
      <c r="ATO458" t="s">
        <v>22</v>
      </c>
      <c r="BHM458" t="s">
        <v>69</v>
      </c>
      <c r="BHN458" t="s">
        <v>69</v>
      </c>
      <c r="BHO458" t="s">
        <v>69</v>
      </c>
      <c r="BHP458" t="s">
        <v>69</v>
      </c>
      <c r="BHQ458" t="s">
        <v>69</v>
      </c>
      <c r="BHR458" t="s">
        <v>69</v>
      </c>
      <c r="BHS458" t="s">
        <v>69</v>
      </c>
      <c r="BHT458" t="s">
        <v>69</v>
      </c>
      <c r="BIW458" t="s">
        <v>69</v>
      </c>
      <c r="BIX458" t="s">
        <v>69</v>
      </c>
      <c r="BIY458" t="s">
        <v>69</v>
      </c>
      <c r="BIZ458" t="s">
        <v>69</v>
      </c>
      <c r="BJA458" t="s">
        <v>69</v>
      </c>
      <c r="BJB458" t="s">
        <v>69</v>
      </c>
      <c r="BJC458" t="s">
        <v>69</v>
      </c>
      <c r="CGX458" t="s">
        <v>6597</v>
      </c>
      <c r="CGY458">
        <v>15</v>
      </c>
      <c r="CGZ458" t="s">
        <v>6598</v>
      </c>
      <c r="CHA458">
        <v>7711582</v>
      </c>
    </row>
    <row r="459" spans="1:9 1113:1826 2234:2237" x14ac:dyDescent="0.3">
      <c r="A459" t="s">
        <v>7867</v>
      </c>
      <c r="B459" t="s">
        <v>6588</v>
      </c>
      <c r="C459">
        <v>0</v>
      </c>
      <c r="E459" t="s">
        <v>6813</v>
      </c>
      <c r="F459" t="s">
        <v>7838</v>
      </c>
      <c r="G459" t="s">
        <v>6591</v>
      </c>
      <c r="H459" t="s">
        <v>7841</v>
      </c>
      <c r="I459" t="s">
        <v>5059</v>
      </c>
      <c r="APU459" t="s">
        <v>6593</v>
      </c>
      <c r="APV459" t="s">
        <v>6601</v>
      </c>
      <c r="APW459" t="s">
        <v>69</v>
      </c>
      <c r="APX459" t="s">
        <v>2808</v>
      </c>
      <c r="APY459" t="s">
        <v>69</v>
      </c>
      <c r="APZ459" t="s">
        <v>69</v>
      </c>
      <c r="AQA459" t="s">
        <v>69</v>
      </c>
      <c r="AQB459">
        <v>36</v>
      </c>
      <c r="AQC459" t="s">
        <v>22</v>
      </c>
      <c r="AQD459" t="s">
        <v>22</v>
      </c>
      <c r="AQE459" t="s">
        <v>22</v>
      </c>
      <c r="ATA459" t="s">
        <v>21</v>
      </c>
      <c r="ATB459" s="30">
        <v>41188</v>
      </c>
      <c r="ATC459" t="s">
        <v>22</v>
      </c>
      <c r="ATE459" t="s">
        <v>22</v>
      </c>
      <c r="ATG459" t="s">
        <v>6618</v>
      </c>
      <c r="ATH459" t="s">
        <v>69</v>
      </c>
      <c r="ATI459" t="s">
        <v>69</v>
      </c>
      <c r="ATJ459" t="s">
        <v>69</v>
      </c>
      <c r="ATK459" t="s">
        <v>69</v>
      </c>
      <c r="ATL459" t="s">
        <v>69</v>
      </c>
      <c r="ATM459" t="s">
        <v>2808</v>
      </c>
      <c r="ATO459" t="s">
        <v>22</v>
      </c>
      <c r="BHM459" t="s">
        <v>69</v>
      </c>
      <c r="BHN459" t="s">
        <v>69</v>
      </c>
      <c r="BHO459" t="s">
        <v>69</v>
      </c>
      <c r="BHP459" t="s">
        <v>69</v>
      </c>
      <c r="BHQ459" t="s">
        <v>69</v>
      </c>
      <c r="BHR459" t="s">
        <v>69</v>
      </c>
      <c r="BHS459" t="s">
        <v>69</v>
      </c>
      <c r="BHT459" t="s">
        <v>69</v>
      </c>
      <c r="BIW459" t="s">
        <v>69</v>
      </c>
      <c r="BIX459" t="s">
        <v>69</v>
      </c>
      <c r="BIY459" t="s">
        <v>69</v>
      </c>
      <c r="BIZ459" t="s">
        <v>69</v>
      </c>
      <c r="BJA459" t="s">
        <v>69</v>
      </c>
      <c r="BJB459" t="s">
        <v>69</v>
      </c>
      <c r="BJC459" t="s">
        <v>69</v>
      </c>
      <c r="CGX459" t="s">
        <v>6597</v>
      </c>
      <c r="CGY459">
        <v>16</v>
      </c>
      <c r="CGZ459" t="s">
        <v>6598</v>
      </c>
      <c r="CHA459">
        <v>7711582</v>
      </c>
    </row>
    <row r="460" spans="1:9 1113:1826 2234:2237" x14ac:dyDescent="0.3">
      <c r="A460" t="s">
        <v>7868</v>
      </c>
      <c r="B460" t="s">
        <v>6588</v>
      </c>
      <c r="C460">
        <v>0</v>
      </c>
      <c r="E460" t="s">
        <v>6813</v>
      </c>
      <c r="F460" t="s">
        <v>7844</v>
      </c>
      <c r="G460" t="s">
        <v>6591</v>
      </c>
      <c r="H460" t="s">
        <v>7845</v>
      </c>
      <c r="I460" t="s">
        <v>5058</v>
      </c>
      <c r="APU460" t="s">
        <v>6593</v>
      </c>
      <c r="APV460" t="s">
        <v>6601</v>
      </c>
      <c r="APW460" t="s">
        <v>69</v>
      </c>
      <c r="APX460" t="s">
        <v>2808</v>
      </c>
      <c r="APY460" t="s">
        <v>69</v>
      </c>
      <c r="APZ460" t="s">
        <v>69</v>
      </c>
      <c r="AQA460" t="s">
        <v>69</v>
      </c>
      <c r="AQB460">
        <v>13</v>
      </c>
      <c r="AQC460" t="s">
        <v>22</v>
      </c>
      <c r="AQD460" t="s">
        <v>22</v>
      </c>
      <c r="AQE460" t="s">
        <v>22</v>
      </c>
      <c r="ATA460" t="s">
        <v>21</v>
      </c>
      <c r="ATB460" t="s">
        <v>6612</v>
      </c>
      <c r="ATC460" t="s">
        <v>22</v>
      </c>
      <c r="ATE460" t="s">
        <v>22</v>
      </c>
      <c r="ATG460" t="s">
        <v>6595</v>
      </c>
      <c r="ATH460" t="s">
        <v>69</v>
      </c>
      <c r="ATI460" t="s">
        <v>69</v>
      </c>
      <c r="ATJ460" t="s">
        <v>69</v>
      </c>
      <c r="ATK460" t="s">
        <v>69</v>
      </c>
      <c r="ATL460" t="s">
        <v>2808</v>
      </c>
      <c r="ATM460" t="s">
        <v>69</v>
      </c>
      <c r="ATO460" t="s">
        <v>22</v>
      </c>
      <c r="BHM460" t="s">
        <v>69</v>
      </c>
      <c r="BHN460" t="s">
        <v>69</v>
      </c>
      <c r="BHO460" t="s">
        <v>69</v>
      </c>
      <c r="BHP460" t="s">
        <v>69</v>
      </c>
      <c r="BHQ460" t="s">
        <v>69</v>
      </c>
      <c r="BHR460" t="s">
        <v>69</v>
      </c>
      <c r="BHS460" t="s">
        <v>69</v>
      </c>
      <c r="BHT460" t="s">
        <v>69</v>
      </c>
      <c r="BIW460" t="s">
        <v>69</v>
      </c>
      <c r="BIX460" t="s">
        <v>69</v>
      </c>
      <c r="BIY460" t="s">
        <v>69</v>
      </c>
      <c r="BIZ460" t="s">
        <v>69</v>
      </c>
      <c r="BJA460" t="s">
        <v>69</v>
      </c>
      <c r="BJB460" t="s">
        <v>69</v>
      </c>
      <c r="BJC460" t="s">
        <v>69</v>
      </c>
      <c r="CGX460" t="s">
        <v>6597</v>
      </c>
      <c r="CGY460">
        <v>17</v>
      </c>
      <c r="CGZ460" t="s">
        <v>6598</v>
      </c>
      <c r="CHA460">
        <v>7711582</v>
      </c>
    </row>
    <row r="461" spans="1:9 1113:1826 2234:2237" x14ac:dyDescent="0.3">
      <c r="A461" t="s">
        <v>7869</v>
      </c>
      <c r="B461" t="s">
        <v>6588</v>
      </c>
      <c r="C461">
        <v>0</v>
      </c>
      <c r="E461" t="s">
        <v>6813</v>
      </c>
      <c r="F461" t="s">
        <v>7838</v>
      </c>
      <c r="G461" t="s">
        <v>6591</v>
      </c>
      <c r="H461" t="s">
        <v>6753</v>
      </c>
      <c r="I461" t="s">
        <v>5059</v>
      </c>
      <c r="APU461" t="s">
        <v>6593</v>
      </c>
      <c r="APV461" t="s">
        <v>6601</v>
      </c>
      <c r="APW461" t="s">
        <v>69</v>
      </c>
      <c r="APX461" t="s">
        <v>2808</v>
      </c>
      <c r="APY461" t="s">
        <v>69</v>
      </c>
      <c r="APZ461" t="s">
        <v>69</v>
      </c>
      <c r="AQA461" t="s">
        <v>69</v>
      </c>
      <c r="AQB461">
        <v>37</v>
      </c>
      <c r="AQC461" t="s">
        <v>22</v>
      </c>
      <c r="AQD461" t="s">
        <v>22</v>
      </c>
      <c r="AQE461" t="s">
        <v>22</v>
      </c>
      <c r="ATA461" t="s">
        <v>21</v>
      </c>
      <c r="ATB461" t="s">
        <v>6998</v>
      </c>
      <c r="ATC461" t="s">
        <v>22</v>
      </c>
      <c r="ATE461" t="s">
        <v>22</v>
      </c>
      <c r="ATG461" t="s">
        <v>6595</v>
      </c>
      <c r="ATH461" t="s">
        <v>69</v>
      </c>
      <c r="ATI461" t="s">
        <v>69</v>
      </c>
      <c r="ATJ461" t="s">
        <v>69</v>
      </c>
      <c r="ATK461" t="s">
        <v>69</v>
      </c>
      <c r="ATL461" t="s">
        <v>2808</v>
      </c>
      <c r="ATM461" t="s">
        <v>69</v>
      </c>
      <c r="ATO461" t="s">
        <v>22</v>
      </c>
      <c r="BHM461" t="s">
        <v>69</v>
      </c>
      <c r="BHN461" t="s">
        <v>69</v>
      </c>
      <c r="BHO461" t="s">
        <v>69</v>
      </c>
      <c r="BHP461" t="s">
        <v>69</v>
      </c>
      <c r="BHQ461" t="s">
        <v>69</v>
      </c>
      <c r="BHR461" t="s">
        <v>69</v>
      </c>
      <c r="BHS461" t="s">
        <v>69</v>
      </c>
      <c r="BHT461" t="s">
        <v>69</v>
      </c>
      <c r="BIW461" t="s">
        <v>69</v>
      </c>
      <c r="BIX461" t="s">
        <v>69</v>
      </c>
      <c r="BIY461" t="s">
        <v>69</v>
      </c>
      <c r="BIZ461" t="s">
        <v>69</v>
      </c>
      <c r="BJA461" t="s">
        <v>69</v>
      </c>
      <c r="BJB461" t="s">
        <v>69</v>
      </c>
      <c r="BJC461" t="s">
        <v>69</v>
      </c>
      <c r="CGX461" t="s">
        <v>6597</v>
      </c>
      <c r="CGY461">
        <v>18</v>
      </c>
      <c r="CGZ461" t="s">
        <v>6598</v>
      </c>
      <c r="CHA461">
        <v>7711582</v>
      </c>
    </row>
    <row r="462" spans="1:9 1113:1826 2234:2237" x14ac:dyDescent="0.3">
      <c r="A462" t="s">
        <v>7870</v>
      </c>
      <c r="B462" t="s">
        <v>6588</v>
      </c>
      <c r="C462">
        <v>0</v>
      </c>
      <c r="E462" t="s">
        <v>6813</v>
      </c>
      <c r="F462" t="s">
        <v>7838</v>
      </c>
      <c r="G462" t="s">
        <v>6591</v>
      </c>
      <c r="H462" t="s">
        <v>7841</v>
      </c>
      <c r="I462" t="s">
        <v>5059</v>
      </c>
      <c r="APU462" t="s">
        <v>6593</v>
      </c>
      <c r="APV462" t="s">
        <v>6601</v>
      </c>
      <c r="APW462" t="s">
        <v>69</v>
      </c>
      <c r="APX462" t="s">
        <v>2808</v>
      </c>
      <c r="APY462" t="s">
        <v>69</v>
      </c>
      <c r="APZ462" t="s">
        <v>69</v>
      </c>
      <c r="AQA462" t="s">
        <v>69</v>
      </c>
      <c r="AQB462">
        <v>27</v>
      </c>
      <c r="AQC462" t="s">
        <v>22</v>
      </c>
      <c r="AQD462" t="s">
        <v>22</v>
      </c>
      <c r="AQE462" t="s">
        <v>22</v>
      </c>
      <c r="ATA462" t="s">
        <v>21</v>
      </c>
      <c r="ATB462" t="s">
        <v>7871</v>
      </c>
      <c r="ATC462" t="s">
        <v>22</v>
      </c>
      <c r="ATE462" t="s">
        <v>22</v>
      </c>
      <c r="ATG462" t="s">
        <v>6618</v>
      </c>
      <c r="ATH462" t="s">
        <v>69</v>
      </c>
      <c r="ATI462" t="s">
        <v>69</v>
      </c>
      <c r="ATJ462" t="s">
        <v>69</v>
      </c>
      <c r="ATK462" t="s">
        <v>69</v>
      </c>
      <c r="ATL462" t="s">
        <v>69</v>
      </c>
      <c r="ATM462" t="s">
        <v>2808</v>
      </c>
      <c r="ATO462" t="s">
        <v>22</v>
      </c>
      <c r="BHM462" t="s">
        <v>69</v>
      </c>
      <c r="BHN462" t="s">
        <v>69</v>
      </c>
      <c r="BHO462" t="s">
        <v>69</v>
      </c>
      <c r="BHP462" t="s">
        <v>69</v>
      </c>
      <c r="BHQ462" t="s">
        <v>69</v>
      </c>
      <c r="BHR462" t="s">
        <v>69</v>
      </c>
      <c r="BHS462" t="s">
        <v>69</v>
      </c>
      <c r="BHT462" t="s">
        <v>69</v>
      </c>
      <c r="BIW462" t="s">
        <v>69</v>
      </c>
      <c r="BIX462" t="s">
        <v>69</v>
      </c>
      <c r="BIY462" t="s">
        <v>69</v>
      </c>
      <c r="BIZ462" t="s">
        <v>69</v>
      </c>
      <c r="BJA462" t="s">
        <v>69</v>
      </c>
      <c r="BJB462" t="s">
        <v>69</v>
      </c>
      <c r="BJC462" t="s">
        <v>69</v>
      </c>
      <c r="CGX462" t="s">
        <v>6597</v>
      </c>
      <c r="CGY462">
        <v>19</v>
      </c>
      <c r="CGZ462" t="s">
        <v>6598</v>
      </c>
      <c r="CHA462">
        <v>7711582</v>
      </c>
    </row>
    <row r="463" spans="1:9 1113:1826 2234:2237" x14ac:dyDescent="0.3">
      <c r="A463" t="s">
        <v>7872</v>
      </c>
      <c r="B463" t="s">
        <v>6588</v>
      </c>
      <c r="C463">
        <v>0</v>
      </c>
      <c r="E463" t="s">
        <v>6813</v>
      </c>
      <c r="F463" t="s">
        <v>7844</v>
      </c>
      <c r="G463" t="s">
        <v>6591</v>
      </c>
      <c r="H463" t="s">
        <v>7845</v>
      </c>
      <c r="I463" t="s">
        <v>5059</v>
      </c>
      <c r="APU463" t="s">
        <v>6593</v>
      </c>
      <c r="APV463" t="s">
        <v>6601</v>
      </c>
      <c r="APW463" t="s">
        <v>69</v>
      </c>
      <c r="APX463" t="s">
        <v>2808</v>
      </c>
      <c r="APY463" t="s">
        <v>69</v>
      </c>
      <c r="APZ463" t="s">
        <v>69</v>
      </c>
      <c r="AQA463" t="s">
        <v>69</v>
      </c>
      <c r="AQB463">
        <v>26</v>
      </c>
      <c r="AQC463" t="s">
        <v>22</v>
      </c>
      <c r="AQD463" t="s">
        <v>22</v>
      </c>
      <c r="AQE463" t="s">
        <v>22</v>
      </c>
      <c r="ATA463" t="s">
        <v>21</v>
      </c>
      <c r="ATB463" t="s">
        <v>7873</v>
      </c>
      <c r="ATC463" t="s">
        <v>22</v>
      </c>
      <c r="ATE463" t="s">
        <v>22</v>
      </c>
      <c r="ATG463" t="s">
        <v>6595</v>
      </c>
      <c r="ATH463" t="s">
        <v>69</v>
      </c>
      <c r="ATI463" t="s">
        <v>69</v>
      </c>
      <c r="ATJ463" t="s">
        <v>69</v>
      </c>
      <c r="ATK463" t="s">
        <v>69</v>
      </c>
      <c r="ATL463" t="s">
        <v>2808</v>
      </c>
      <c r="ATM463" t="s">
        <v>69</v>
      </c>
      <c r="ATO463" t="s">
        <v>22</v>
      </c>
      <c r="BHM463" t="s">
        <v>69</v>
      </c>
      <c r="BHN463" t="s">
        <v>69</v>
      </c>
      <c r="BHO463" t="s">
        <v>69</v>
      </c>
      <c r="BHP463" t="s">
        <v>69</v>
      </c>
      <c r="BHQ463" t="s">
        <v>69</v>
      </c>
      <c r="BHR463" t="s">
        <v>69</v>
      </c>
      <c r="BHS463" t="s">
        <v>69</v>
      </c>
      <c r="BHT463" t="s">
        <v>69</v>
      </c>
      <c r="BIW463" t="s">
        <v>69</v>
      </c>
      <c r="BIX463" t="s">
        <v>69</v>
      </c>
      <c r="BIY463" t="s">
        <v>69</v>
      </c>
      <c r="BIZ463" t="s">
        <v>69</v>
      </c>
      <c r="BJA463" t="s">
        <v>69</v>
      </c>
      <c r="BJB463" t="s">
        <v>69</v>
      </c>
      <c r="BJC463" t="s">
        <v>69</v>
      </c>
      <c r="CGX463" t="s">
        <v>6597</v>
      </c>
      <c r="CGY463">
        <v>20</v>
      </c>
      <c r="CGZ463" t="s">
        <v>6598</v>
      </c>
      <c r="CHA463">
        <v>7711582</v>
      </c>
    </row>
    <row r="464" spans="1:9 1113:1826 2234:2237" x14ac:dyDescent="0.3">
      <c r="A464" t="s">
        <v>7874</v>
      </c>
      <c r="B464" t="s">
        <v>6588</v>
      </c>
      <c r="C464">
        <v>0</v>
      </c>
      <c r="E464" t="s">
        <v>6589</v>
      </c>
      <c r="F464" t="s">
        <v>7465</v>
      </c>
      <c r="G464" t="s">
        <v>6591</v>
      </c>
      <c r="H464" t="s">
        <v>6861</v>
      </c>
      <c r="I464" t="s">
        <v>5059</v>
      </c>
      <c r="APU464" t="s">
        <v>6593</v>
      </c>
      <c r="APV464" t="s">
        <v>6594</v>
      </c>
      <c r="APW464" t="s">
        <v>69</v>
      </c>
      <c r="APX464" t="s">
        <v>69</v>
      </c>
      <c r="APY464" t="s">
        <v>2808</v>
      </c>
      <c r="APZ464" t="s">
        <v>69</v>
      </c>
      <c r="AQA464" t="s">
        <v>69</v>
      </c>
      <c r="AQB464">
        <v>33</v>
      </c>
      <c r="AQC464" t="s">
        <v>22</v>
      </c>
      <c r="AQD464" t="s">
        <v>22</v>
      </c>
      <c r="AQE464" t="s">
        <v>22</v>
      </c>
      <c r="AVW464" t="s">
        <v>21</v>
      </c>
      <c r="AVX464" t="s">
        <v>7875</v>
      </c>
      <c r="AVY464" t="s">
        <v>22</v>
      </c>
      <c r="AWA464" t="s">
        <v>254</v>
      </c>
      <c r="AWB464">
        <v>30</v>
      </c>
      <c r="AWC464" t="s">
        <v>6595</v>
      </c>
      <c r="AWD464" t="s">
        <v>69</v>
      </c>
      <c r="AWE464" t="s">
        <v>69</v>
      </c>
      <c r="AWF464" t="s">
        <v>69</v>
      </c>
      <c r="AWG464" t="s">
        <v>69</v>
      </c>
      <c r="AWH464" t="s">
        <v>2808</v>
      </c>
      <c r="AWI464" t="s">
        <v>69</v>
      </c>
      <c r="AWK464" t="s">
        <v>274</v>
      </c>
      <c r="AWM464">
        <v>1</v>
      </c>
      <c r="AWN464" t="s">
        <v>2808</v>
      </c>
      <c r="AWO464" t="s">
        <v>69</v>
      </c>
      <c r="AWP464" t="s">
        <v>69</v>
      </c>
      <c r="AWQ464" t="s">
        <v>69</v>
      </c>
      <c r="AWR464" t="s">
        <v>69</v>
      </c>
      <c r="AWS464" t="s">
        <v>69</v>
      </c>
      <c r="AWU464" t="s">
        <v>69</v>
      </c>
      <c r="BNV464" t="s">
        <v>69</v>
      </c>
      <c r="BNW464" t="s">
        <v>69</v>
      </c>
      <c r="BNX464" t="s">
        <v>69</v>
      </c>
      <c r="BNY464" t="s">
        <v>69</v>
      </c>
      <c r="BNZ464" t="s">
        <v>69</v>
      </c>
      <c r="BOA464" t="s">
        <v>69</v>
      </c>
      <c r="BOB464" t="s">
        <v>69</v>
      </c>
      <c r="BOC464" t="s">
        <v>69</v>
      </c>
      <c r="BOD464">
        <v>90</v>
      </c>
      <c r="BOE464">
        <v>180</v>
      </c>
      <c r="BOG464">
        <v>38</v>
      </c>
      <c r="BOH464">
        <v>37</v>
      </c>
      <c r="BOL464" t="s">
        <v>7875</v>
      </c>
      <c r="BOM464" t="s">
        <v>7875</v>
      </c>
      <c r="BOO464" t="s">
        <v>7875</v>
      </c>
      <c r="BOP464" t="s">
        <v>7875</v>
      </c>
      <c r="BPE464" t="s">
        <v>69</v>
      </c>
      <c r="BPF464" t="s">
        <v>69</v>
      </c>
      <c r="BPG464" t="s">
        <v>69</v>
      </c>
      <c r="BPH464" t="s">
        <v>69</v>
      </c>
      <c r="BPI464" t="s">
        <v>69</v>
      </c>
      <c r="BPJ464" t="s">
        <v>69</v>
      </c>
      <c r="BPK464" t="s">
        <v>69</v>
      </c>
      <c r="BPL464" t="s">
        <v>69</v>
      </c>
      <c r="BQG464" t="s">
        <v>69</v>
      </c>
      <c r="BQH464" t="s">
        <v>69</v>
      </c>
      <c r="BQI464" t="s">
        <v>69</v>
      </c>
      <c r="BQJ464" t="s">
        <v>69</v>
      </c>
      <c r="BQK464" t="s">
        <v>69</v>
      </c>
      <c r="BQL464" t="s">
        <v>69</v>
      </c>
      <c r="BQM464" t="s">
        <v>69</v>
      </c>
      <c r="CGX464" t="s">
        <v>6597</v>
      </c>
      <c r="CGY464">
        <v>1</v>
      </c>
      <c r="CGZ464" t="s">
        <v>6598</v>
      </c>
      <c r="CHA464">
        <v>2423802</v>
      </c>
    </row>
    <row r="465" spans="1:9 1113:1825 2234:2237" x14ac:dyDescent="0.3">
      <c r="A465" t="s">
        <v>7876</v>
      </c>
      <c r="B465" t="s">
        <v>6588</v>
      </c>
      <c r="C465">
        <v>0</v>
      </c>
      <c r="E465" t="s">
        <v>6589</v>
      </c>
      <c r="F465" t="s">
        <v>7465</v>
      </c>
      <c r="G465" t="s">
        <v>7877</v>
      </c>
      <c r="H465" t="s">
        <v>6861</v>
      </c>
      <c r="I465" t="s">
        <v>5059</v>
      </c>
      <c r="APU465" t="s">
        <v>6593</v>
      </c>
      <c r="APV465" t="s">
        <v>6601</v>
      </c>
      <c r="APW465" t="s">
        <v>69</v>
      </c>
      <c r="APX465" t="s">
        <v>2808</v>
      </c>
      <c r="APY465" t="s">
        <v>69</v>
      </c>
      <c r="APZ465" t="s">
        <v>69</v>
      </c>
      <c r="AQA465" t="s">
        <v>69</v>
      </c>
      <c r="AQB465">
        <v>16</v>
      </c>
      <c r="AQC465" t="s">
        <v>22</v>
      </c>
      <c r="AQD465" t="s">
        <v>22</v>
      </c>
      <c r="AQE465" t="s">
        <v>22</v>
      </c>
      <c r="ATA465" t="s">
        <v>21</v>
      </c>
      <c r="ATB465" t="s">
        <v>6961</v>
      </c>
      <c r="ATC465" t="s">
        <v>22</v>
      </c>
      <c r="ATE465" t="s">
        <v>254</v>
      </c>
      <c r="ATF465">
        <v>14</v>
      </c>
      <c r="ATG465" t="s">
        <v>6595</v>
      </c>
      <c r="ATH465" t="s">
        <v>69</v>
      </c>
      <c r="ATI465" t="s">
        <v>69</v>
      </c>
      <c r="ATJ465" t="s">
        <v>69</v>
      </c>
      <c r="ATK465" t="s">
        <v>69</v>
      </c>
      <c r="ATL465" t="s">
        <v>2808</v>
      </c>
      <c r="ATM465" t="s">
        <v>69</v>
      </c>
      <c r="ATO465" t="s">
        <v>274</v>
      </c>
      <c r="ATQ465">
        <v>3</v>
      </c>
      <c r="ATR465" t="s">
        <v>69</v>
      </c>
      <c r="ATS465" t="s">
        <v>69</v>
      </c>
      <c r="ATT465" t="s">
        <v>2808</v>
      </c>
      <c r="ATU465" t="s">
        <v>69</v>
      </c>
      <c r="ATV465" t="s">
        <v>69</v>
      </c>
      <c r="ATX465" t="s">
        <v>69</v>
      </c>
      <c r="BHM465" t="s">
        <v>69</v>
      </c>
      <c r="BHN465" t="s">
        <v>69</v>
      </c>
      <c r="BHO465" t="s">
        <v>69</v>
      </c>
      <c r="BHP465" t="s">
        <v>69</v>
      </c>
      <c r="BHQ465" t="s">
        <v>69</v>
      </c>
      <c r="BHR465" t="s">
        <v>69</v>
      </c>
      <c r="BHS465" t="s">
        <v>69</v>
      </c>
      <c r="BHT465" t="s">
        <v>69</v>
      </c>
      <c r="BHV465">
        <v>100</v>
      </c>
      <c r="BHW465">
        <v>70</v>
      </c>
      <c r="BHX465">
        <v>30</v>
      </c>
      <c r="BHY465">
        <v>36.5</v>
      </c>
      <c r="BID465" t="s">
        <v>6961</v>
      </c>
      <c r="BIE465" t="s">
        <v>7875</v>
      </c>
      <c r="BIF465" t="s">
        <v>7875</v>
      </c>
      <c r="BIG465" t="s">
        <v>7875</v>
      </c>
      <c r="BIW465" t="s">
        <v>69</v>
      </c>
      <c r="BIX465" t="s">
        <v>69</v>
      </c>
      <c r="BIY465" t="s">
        <v>69</v>
      </c>
      <c r="BIZ465" t="s">
        <v>69</v>
      </c>
      <c r="BJA465" t="s">
        <v>69</v>
      </c>
      <c r="BJB465" t="s">
        <v>69</v>
      </c>
      <c r="BJC465" t="s">
        <v>69</v>
      </c>
      <c r="CGX465" t="s">
        <v>6597</v>
      </c>
      <c r="CGY465">
        <v>2</v>
      </c>
      <c r="CGZ465" t="s">
        <v>6598</v>
      </c>
      <c r="CHA465">
        <v>2423802</v>
      </c>
    </row>
    <row r="466" spans="1:9 1113:1825 2234:2237" x14ac:dyDescent="0.3">
      <c r="A466" t="s">
        <v>7878</v>
      </c>
      <c r="B466" t="s">
        <v>6588</v>
      </c>
      <c r="C466">
        <v>0</v>
      </c>
      <c r="E466" t="s">
        <v>6589</v>
      </c>
      <c r="F466" t="s">
        <v>7465</v>
      </c>
      <c r="G466" t="s">
        <v>6591</v>
      </c>
      <c r="H466" t="s">
        <v>6861</v>
      </c>
      <c r="I466" t="s">
        <v>5059</v>
      </c>
      <c r="APU466" t="s">
        <v>6593</v>
      </c>
      <c r="APV466" t="s">
        <v>6601</v>
      </c>
      <c r="APW466" t="s">
        <v>69</v>
      </c>
      <c r="APX466" t="s">
        <v>2808</v>
      </c>
      <c r="APY466" t="s">
        <v>69</v>
      </c>
      <c r="APZ466" t="s">
        <v>69</v>
      </c>
      <c r="AQA466" t="s">
        <v>69</v>
      </c>
      <c r="AQB466">
        <v>25</v>
      </c>
      <c r="AQC466" t="s">
        <v>22</v>
      </c>
      <c r="AQD466" t="s">
        <v>22</v>
      </c>
      <c r="AQE466" t="s">
        <v>22</v>
      </c>
      <c r="ATA466" t="s">
        <v>21</v>
      </c>
      <c r="ATB466" t="s">
        <v>7879</v>
      </c>
      <c r="ATC466" t="s">
        <v>22</v>
      </c>
      <c r="ATE466" t="s">
        <v>22</v>
      </c>
      <c r="ATG466" t="s">
        <v>6595</v>
      </c>
      <c r="ATH466" t="s">
        <v>69</v>
      </c>
      <c r="ATI466" t="s">
        <v>69</v>
      </c>
      <c r="ATJ466" t="s">
        <v>69</v>
      </c>
      <c r="ATK466" t="s">
        <v>69</v>
      </c>
      <c r="ATL466" t="s">
        <v>2808</v>
      </c>
      <c r="ATM466" t="s">
        <v>69</v>
      </c>
      <c r="ATO466" t="s">
        <v>274</v>
      </c>
      <c r="ATQ466">
        <v>3</v>
      </c>
      <c r="ATR466" t="s">
        <v>69</v>
      </c>
      <c r="ATS466" t="s">
        <v>69</v>
      </c>
      <c r="ATT466" t="s">
        <v>2808</v>
      </c>
      <c r="ATU466" t="s">
        <v>69</v>
      </c>
      <c r="ATV466" t="s">
        <v>69</v>
      </c>
      <c r="ATX466" t="s">
        <v>69</v>
      </c>
      <c r="BHM466" t="s">
        <v>69</v>
      </c>
      <c r="BHN466" t="s">
        <v>69</v>
      </c>
      <c r="BHO466" t="s">
        <v>69</v>
      </c>
      <c r="BHP466" t="s">
        <v>69</v>
      </c>
      <c r="BHQ466" t="s">
        <v>69</v>
      </c>
      <c r="BHR466" t="s">
        <v>69</v>
      </c>
      <c r="BHS466" t="s">
        <v>69</v>
      </c>
      <c r="BHT466" t="s">
        <v>69</v>
      </c>
      <c r="BHU466">
        <v>92</v>
      </c>
      <c r="BHV466">
        <v>100</v>
      </c>
      <c r="BHW466">
        <v>70</v>
      </c>
      <c r="BHX466">
        <v>30</v>
      </c>
      <c r="BHY466">
        <v>37.5</v>
      </c>
      <c r="BIC466" t="s">
        <v>7879</v>
      </c>
      <c r="BID466" t="s">
        <v>7875</v>
      </c>
      <c r="BIE466" t="s">
        <v>7875</v>
      </c>
      <c r="BIF466" t="s">
        <v>7875</v>
      </c>
      <c r="BIG466" t="s">
        <v>7875</v>
      </c>
      <c r="BIW466" t="s">
        <v>69</v>
      </c>
      <c r="BIX466" t="s">
        <v>69</v>
      </c>
      <c r="BIY466" t="s">
        <v>69</v>
      </c>
      <c r="BIZ466" t="s">
        <v>69</v>
      </c>
      <c r="BJA466" t="s">
        <v>69</v>
      </c>
      <c r="BJB466" t="s">
        <v>69</v>
      </c>
      <c r="BJC466" t="s">
        <v>69</v>
      </c>
      <c r="CGX466" t="s">
        <v>6597</v>
      </c>
      <c r="CGY466">
        <v>3</v>
      </c>
      <c r="CGZ466" t="s">
        <v>6598</v>
      </c>
      <c r="CHA466">
        <v>2423802</v>
      </c>
    </row>
    <row r="467" spans="1:9 1113:1825 2234:2237" x14ac:dyDescent="0.3">
      <c r="A467" t="s">
        <v>7880</v>
      </c>
      <c r="B467" t="s">
        <v>6588</v>
      </c>
      <c r="C467">
        <v>0</v>
      </c>
      <c r="E467" t="s">
        <v>6589</v>
      </c>
      <c r="F467" t="s">
        <v>7465</v>
      </c>
      <c r="G467" t="s">
        <v>6591</v>
      </c>
      <c r="H467" t="s">
        <v>6861</v>
      </c>
      <c r="I467" t="s">
        <v>5059</v>
      </c>
      <c r="APU467" t="s">
        <v>6593</v>
      </c>
      <c r="APV467" t="s">
        <v>6601</v>
      </c>
      <c r="APW467" t="s">
        <v>69</v>
      </c>
      <c r="APX467" t="s">
        <v>2808</v>
      </c>
      <c r="APY467" t="s">
        <v>69</v>
      </c>
      <c r="APZ467" t="s">
        <v>69</v>
      </c>
      <c r="AQA467" t="s">
        <v>69</v>
      </c>
      <c r="AQB467">
        <v>25</v>
      </c>
      <c r="AQC467" t="s">
        <v>22</v>
      </c>
      <c r="AQD467" t="s">
        <v>22</v>
      </c>
      <c r="AQE467" t="s">
        <v>22</v>
      </c>
      <c r="ATA467" t="s">
        <v>21</v>
      </c>
      <c r="ATB467" t="s">
        <v>7881</v>
      </c>
      <c r="ATC467" t="s">
        <v>22</v>
      </c>
      <c r="ATE467" t="s">
        <v>254</v>
      </c>
      <c r="ATF467">
        <v>23</v>
      </c>
      <c r="ATG467" t="s">
        <v>6595</v>
      </c>
      <c r="ATH467" t="s">
        <v>69</v>
      </c>
      <c r="ATI467" t="s">
        <v>69</v>
      </c>
      <c r="ATJ467" t="s">
        <v>69</v>
      </c>
      <c r="ATK467" t="s">
        <v>69</v>
      </c>
      <c r="ATL467" t="s">
        <v>2808</v>
      </c>
      <c r="ATM467" t="s">
        <v>69</v>
      </c>
      <c r="ATO467" t="s">
        <v>274</v>
      </c>
      <c r="ATQ467">
        <v>3</v>
      </c>
      <c r="ATR467" t="s">
        <v>69</v>
      </c>
      <c r="ATS467" t="s">
        <v>69</v>
      </c>
      <c r="ATT467" t="s">
        <v>2808</v>
      </c>
      <c r="ATU467" t="s">
        <v>69</v>
      </c>
      <c r="ATV467" t="s">
        <v>69</v>
      </c>
      <c r="ATX467" t="s">
        <v>69</v>
      </c>
      <c r="BHM467" t="s">
        <v>69</v>
      </c>
      <c r="BHN467" t="s">
        <v>69</v>
      </c>
      <c r="BHO467" t="s">
        <v>69</v>
      </c>
      <c r="BHP467" t="s">
        <v>69</v>
      </c>
      <c r="BHQ467" t="s">
        <v>69</v>
      </c>
      <c r="BHR467" t="s">
        <v>69</v>
      </c>
      <c r="BHS467" t="s">
        <v>69</v>
      </c>
      <c r="BHT467" t="s">
        <v>69</v>
      </c>
      <c r="BHU467">
        <v>84</v>
      </c>
      <c r="BHV467">
        <v>120</v>
      </c>
      <c r="BHW467">
        <v>70</v>
      </c>
      <c r="BHX467">
        <v>22</v>
      </c>
      <c r="BIC467" t="s">
        <v>7881</v>
      </c>
      <c r="BID467" t="s">
        <v>7881</v>
      </c>
      <c r="BIE467" t="s">
        <v>7881</v>
      </c>
      <c r="BIF467" t="s">
        <v>7881</v>
      </c>
      <c r="BIW467" t="s">
        <v>69</v>
      </c>
      <c r="BIX467" t="s">
        <v>69</v>
      </c>
      <c r="BIY467" t="s">
        <v>69</v>
      </c>
      <c r="BIZ467" t="s">
        <v>69</v>
      </c>
      <c r="BJA467" t="s">
        <v>69</v>
      </c>
      <c r="BJB467" t="s">
        <v>69</v>
      </c>
      <c r="BJC467" t="s">
        <v>69</v>
      </c>
      <c r="CGX467" t="s">
        <v>6597</v>
      </c>
      <c r="CGY467">
        <v>4</v>
      </c>
      <c r="CGZ467" t="s">
        <v>6598</v>
      </c>
      <c r="CHA467">
        <v>2423802</v>
      </c>
    </row>
    <row r="468" spans="1:9 1113:1825 2234:2237" x14ac:dyDescent="0.3">
      <c r="A468" t="s">
        <v>7882</v>
      </c>
      <c r="B468" t="s">
        <v>6588</v>
      </c>
      <c r="C468">
        <v>0</v>
      </c>
      <c r="E468" t="s">
        <v>6589</v>
      </c>
      <c r="F468" t="s">
        <v>7465</v>
      </c>
      <c r="G468" t="s">
        <v>6591</v>
      </c>
      <c r="H468" t="s">
        <v>6861</v>
      </c>
      <c r="I468" t="s">
        <v>5059</v>
      </c>
      <c r="APU468" t="s">
        <v>6593</v>
      </c>
      <c r="APV468" t="s">
        <v>6601</v>
      </c>
      <c r="APW468" t="s">
        <v>69</v>
      </c>
      <c r="APX468" t="s">
        <v>2808</v>
      </c>
      <c r="APY468" t="s">
        <v>69</v>
      </c>
      <c r="APZ468" t="s">
        <v>69</v>
      </c>
      <c r="AQA468" t="s">
        <v>69</v>
      </c>
      <c r="AQB468">
        <v>22</v>
      </c>
      <c r="AQC468" t="s">
        <v>22</v>
      </c>
      <c r="AQD468" t="s">
        <v>22</v>
      </c>
      <c r="AQE468" t="s">
        <v>22</v>
      </c>
      <c r="ATA468" t="s">
        <v>21</v>
      </c>
      <c r="ATB468" s="30">
        <v>40308</v>
      </c>
      <c r="ATC468" t="s">
        <v>22</v>
      </c>
      <c r="ATE468" t="s">
        <v>254</v>
      </c>
      <c r="ATF468">
        <v>32</v>
      </c>
      <c r="ATG468" t="s">
        <v>6595</v>
      </c>
      <c r="ATH468" t="s">
        <v>69</v>
      </c>
      <c r="ATI468" t="s">
        <v>69</v>
      </c>
      <c r="ATJ468" t="s">
        <v>69</v>
      </c>
      <c r="ATK468" t="s">
        <v>69</v>
      </c>
      <c r="ATL468" t="s">
        <v>2808</v>
      </c>
      <c r="ATM468" t="s">
        <v>69</v>
      </c>
      <c r="ATO468" t="s">
        <v>274</v>
      </c>
      <c r="ATQ468">
        <v>3</v>
      </c>
      <c r="ATR468" t="s">
        <v>69</v>
      </c>
      <c r="ATS468" t="s">
        <v>69</v>
      </c>
      <c r="ATT468" t="s">
        <v>2808</v>
      </c>
      <c r="ATU468" t="s">
        <v>69</v>
      </c>
      <c r="ATV468" t="s">
        <v>69</v>
      </c>
      <c r="ATX468" t="s">
        <v>69</v>
      </c>
      <c r="BHM468" t="s">
        <v>69</v>
      </c>
      <c r="BHN468" t="s">
        <v>69</v>
      </c>
      <c r="BHO468" t="s">
        <v>69</v>
      </c>
      <c r="BHP468" t="s">
        <v>69</v>
      </c>
      <c r="BHQ468" t="s">
        <v>69</v>
      </c>
      <c r="BHR468" t="s">
        <v>69</v>
      </c>
      <c r="BHS468" t="s">
        <v>69</v>
      </c>
      <c r="BHT468" t="s">
        <v>69</v>
      </c>
      <c r="BHU468">
        <v>85</v>
      </c>
      <c r="BHV468">
        <v>90</v>
      </c>
      <c r="BHW468">
        <v>70</v>
      </c>
      <c r="BHY468">
        <v>36.5</v>
      </c>
      <c r="BIC468" s="30">
        <v>40308</v>
      </c>
      <c r="BID468" s="30">
        <v>40308</v>
      </c>
      <c r="BIE468" s="30">
        <v>40308</v>
      </c>
      <c r="BIG468" s="30">
        <v>40308</v>
      </c>
      <c r="BIW468" t="s">
        <v>69</v>
      </c>
      <c r="BIX468" t="s">
        <v>69</v>
      </c>
      <c r="BIY468" t="s">
        <v>69</v>
      </c>
      <c r="BIZ468" t="s">
        <v>69</v>
      </c>
      <c r="BJA468" t="s">
        <v>69</v>
      </c>
      <c r="BJB468" t="s">
        <v>69</v>
      </c>
      <c r="BJC468" t="s">
        <v>69</v>
      </c>
      <c r="CGX468" t="s">
        <v>6597</v>
      </c>
      <c r="CGY468">
        <v>5</v>
      </c>
      <c r="CGZ468" t="s">
        <v>6598</v>
      </c>
      <c r="CHA468">
        <v>2423802</v>
      </c>
    </row>
    <row r="469" spans="1:9 1113:1825 2234:2237" x14ac:dyDescent="0.3">
      <c r="A469" t="s">
        <v>7883</v>
      </c>
      <c r="B469" t="s">
        <v>6588</v>
      </c>
      <c r="C469">
        <v>0</v>
      </c>
      <c r="E469" t="s">
        <v>6589</v>
      </c>
      <c r="F469" t="s">
        <v>7465</v>
      </c>
      <c r="G469" t="s">
        <v>6591</v>
      </c>
      <c r="H469" t="s">
        <v>6861</v>
      </c>
      <c r="I469" t="s">
        <v>5059</v>
      </c>
      <c r="APU469" t="s">
        <v>6593</v>
      </c>
      <c r="APV469" t="s">
        <v>6601</v>
      </c>
      <c r="APW469" t="s">
        <v>69</v>
      </c>
      <c r="APX469" t="s">
        <v>2808</v>
      </c>
      <c r="APY469" t="s">
        <v>69</v>
      </c>
      <c r="APZ469" t="s">
        <v>69</v>
      </c>
      <c r="AQA469" t="s">
        <v>69</v>
      </c>
      <c r="AQB469">
        <v>23</v>
      </c>
      <c r="AQC469" t="s">
        <v>22</v>
      </c>
      <c r="AQD469" t="s">
        <v>22</v>
      </c>
      <c r="AQE469" t="s">
        <v>22</v>
      </c>
      <c r="ATA469" t="s">
        <v>21</v>
      </c>
      <c r="ATB469" t="s">
        <v>7884</v>
      </c>
      <c r="ATC469" t="s">
        <v>22</v>
      </c>
      <c r="ATE469" t="s">
        <v>22</v>
      </c>
      <c r="ATG469" t="s">
        <v>6595</v>
      </c>
      <c r="ATH469" t="s">
        <v>69</v>
      </c>
      <c r="ATI469" t="s">
        <v>69</v>
      </c>
      <c r="ATJ469" t="s">
        <v>69</v>
      </c>
      <c r="ATK469" t="s">
        <v>69</v>
      </c>
      <c r="ATL469" t="s">
        <v>2808</v>
      </c>
      <c r="ATM469" t="s">
        <v>69</v>
      </c>
      <c r="ATO469" t="s">
        <v>274</v>
      </c>
      <c r="ATQ469">
        <v>3</v>
      </c>
      <c r="ATR469" t="s">
        <v>69</v>
      </c>
      <c r="ATS469" t="s">
        <v>69</v>
      </c>
      <c r="ATT469" t="s">
        <v>2808</v>
      </c>
      <c r="ATU469" t="s">
        <v>69</v>
      </c>
      <c r="ATV469" t="s">
        <v>69</v>
      </c>
      <c r="ATX469" t="s">
        <v>69</v>
      </c>
      <c r="BHM469" t="s">
        <v>69</v>
      </c>
      <c r="BHN469" t="s">
        <v>69</v>
      </c>
      <c r="BHO469" t="s">
        <v>69</v>
      </c>
      <c r="BHP469" t="s">
        <v>69</v>
      </c>
      <c r="BHQ469" t="s">
        <v>69</v>
      </c>
      <c r="BHR469" t="s">
        <v>69</v>
      </c>
      <c r="BHS469" t="s">
        <v>69</v>
      </c>
      <c r="BHT469" t="s">
        <v>69</v>
      </c>
      <c r="BHU469">
        <v>70</v>
      </c>
      <c r="BHV469">
        <v>100</v>
      </c>
      <c r="BHW469">
        <v>60</v>
      </c>
      <c r="BHY469">
        <v>36.5</v>
      </c>
      <c r="BIC469" t="s">
        <v>7884</v>
      </c>
      <c r="BID469" t="s">
        <v>7884</v>
      </c>
      <c r="BIE469" t="s">
        <v>7884</v>
      </c>
      <c r="BIG469" t="s">
        <v>7884</v>
      </c>
      <c r="BIW469" t="s">
        <v>69</v>
      </c>
      <c r="BIX469" t="s">
        <v>69</v>
      </c>
      <c r="BIY469" t="s">
        <v>69</v>
      </c>
      <c r="BIZ469" t="s">
        <v>69</v>
      </c>
      <c r="BJA469" t="s">
        <v>69</v>
      </c>
      <c r="BJB469" t="s">
        <v>69</v>
      </c>
      <c r="BJC469" t="s">
        <v>69</v>
      </c>
      <c r="CGX469" t="s">
        <v>6597</v>
      </c>
      <c r="CGY469">
        <v>6</v>
      </c>
      <c r="CGZ469" t="s">
        <v>6598</v>
      </c>
      <c r="CHA469">
        <v>2423802</v>
      </c>
    </row>
    <row r="470" spans="1:9 1113:1825 2234:2237" x14ac:dyDescent="0.3">
      <c r="A470" t="s">
        <v>7885</v>
      </c>
      <c r="B470" t="s">
        <v>6588</v>
      </c>
      <c r="C470">
        <v>0</v>
      </c>
      <c r="E470" t="s">
        <v>6589</v>
      </c>
      <c r="F470" t="s">
        <v>7465</v>
      </c>
      <c r="G470" t="s">
        <v>6591</v>
      </c>
      <c r="H470" t="s">
        <v>6861</v>
      </c>
      <c r="I470" t="s">
        <v>5059</v>
      </c>
      <c r="APU470" t="s">
        <v>6593</v>
      </c>
      <c r="APV470" t="s">
        <v>6601</v>
      </c>
      <c r="APW470" t="s">
        <v>69</v>
      </c>
      <c r="APX470" t="s">
        <v>2808</v>
      </c>
      <c r="APY470" t="s">
        <v>69</v>
      </c>
      <c r="APZ470" t="s">
        <v>69</v>
      </c>
      <c r="AQA470" t="s">
        <v>69</v>
      </c>
      <c r="AQB470">
        <v>23</v>
      </c>
      <c r="AQC470" t="s">
        <v>22</v>
      </c>
      <c r="AQD470" t="s">
        <v>22</v>
      </c>
      <c r="AQE470" t="s">
        <v>22</v>
      </c>
      <c r="ATA470" t="s">
        <v>21</v>
      </c>
      <c r="ATB470" t="s">
        <v>7884</v>
      </c>
      <c r="ATC470" t="s">
        <v>22</v>
      </c>
      <c r="ATE470" t="s">
        <v>22</v>
      </c>
      <c r="ATG470" t="s">
        <v>6595</v>
      </c>
      <c r="ATH470" t="s">
        <v>69</v>
      </c>
      <c r="ATI470" t="s">
        <v>69</v>
      </c>
      <c r="ATJ470" t="s">
        <v>69</v>
      </c>
      <c r="ATK470" t="s">
        <v>69</v>
      </c>
      <c r="ATL470" t="s">
        <v>2808</v>
      </c>
      <c r="ATM470" t="s">
        <v>69</v>
      </c>
      <c r="ATO470" t="s">
        <v>274</v>
      </c>
      <c r="ATQ470">
        <v>3</v>
      </c>
      <c r="ATR470" t="s">
        <v>69</v>
      </c>
      <c r="ATS470" t="s">
        <v>69</v>
      </c>
      <c r="ATT470" t="s">
        <v>2808</v>
      </c>
      <c r="ATU470" t="s">
        <v>69</v>
      </c>
      <c r="ATV470" t="s">
        <v>69</v>
      </c>
      <c r="ATX470" t="s">
        <v>69</v>
      </c>
      <c r="BHM470" t="s">
        <v>69</v>
      </c>
      <c r="BHN470" t="s">
        <v>69</v>
      </c>
      <c r="BHO470" t="s">
        <v>69</v>
      </c>
      <c r="BHP470" t="s">
        <v>69</v>
      </c>
      <c r="BHQ470" t="s">
        <v>69</v>
      </c>
      <c r="BHR470" t="s">
        <v>69</v>
      </c>
      <c r="BHS470" t="s">
        <v>69</v>
      </c>
      <c r="BHT470" t="s">
        <v>69</v>
      </c>
      <c r="BHU470">
        <v>70</v>
      </c>
      <c r="BHV470">
        <v>100</v>
      </c>
      <c r="BHW470">
        <v>60</v>
      </c>
      <c r="BHY470">
        <v>36</v>
      </c>
      <c r="BIC470" t="s">
        <v>7884</v>
      </c>
      <c r="BID470" t="s">
        <v>7884</v>
      </c>
      <c r="BIE470" t="s">
        <v>7884</v>
      </c>
      <c r="BIG470" t="s">
        <v>7884</v>
      </c>
      <c r="BIW470" t="s">
        <v>69</v>
      </c>
      <c r="BIX470" t="s">
        <v>69</v>
      </c>
      <c r="BIY470" t="s">
        <v>69</v>
      </c>
      <c r="BIZ470" t="s">
        <v>69</v>
      </c>
      <c r="BJA470" t="s">
        <v>69</v>
      </c>
      <c r="BJB470" t="s">
        <v>69</v>
      </c>
      <c r="BJC470" t="s">
        <v>69</v>
      </c>
      <c r="CGX470" t="s">
        <v>6597</v>
      </c>
      <c r="CGY470">
        <v>7</v>
      </c>
      <c r="CGZ470" t="s">
        <v>6598</v>
      </c>
      <c r="CHA470">
        <v>2423802</v>
      </c>
    </row>
    <row r="471" spans="1:9 1113:1825 2234:2237" x14ac:dyDescent="0.3">
      <c r="A471" t="s">
        <v>7886</v>
      </c>
      <c r="B471" t="s">
        <v>6588</v>
      </c>
      <c r="C471">
        <v>0</v>
      </c>
      <c r="E471" t="s">
        <v>6589</v>
      </c>
      <c r="F471" t="s">
        <v>7465</v>
      </c>
      <c r="G471" t="s">
        <v>6591</v>
      </c>
      <c r="H471" t="s">
        <v>6861</v>
      </c>
      <c r="I471" t="s">
        <v>5059</v>
      </c>
      <c r="APU471" t="s">
        <v>6593</v>
      </c>
      <c r="APV471" t="s">
        <v>6601</v>
      </c>
      <c r="APW471" t="s">
        <v>69</v>
      </c>
      <c r="APX471" t="s">
        <v>2808</v>
      </c>
      <c r="APY471" t="s">
        <v>69</v>
      </c>
      <c r="APZ471" t="s">
        <v>69</v>
      </c>
      <c r="AQA471" t="s">
        <v>69</v>
      </c>
      <c r="AQB471">
        <v>17</v>
      </c>
      <c r="AQC471" t="s">
        <v>22</v>
      </c>
      <c r="AQD471" t="s">
        <v>22</v>
      </c>
      <c r="AQE471" t="s">
        <v>22</v>
      </c>
      <c r="ATA471" t="s">
        <v>21</v>
      </c>
      <c r="ATB471" s="30">
        <v>40249</v>
      </c>
      <c r="ATC471" t="s">
        <v>22</v>
      </c>
      <c r="ATE471" t="s">
        <v>22</v>
      </c>
      <c r="ATG471" t="s">
        <v>6595</v>
      </c>
      <c r="ATH471" t="s">
        <v>69</v>
      </c>
      <c r="ATI471" t="s">
        <v>69</v>
      </c>
      <c r="ATJ471" t="s">
        <v>69</v>
      </c>
      <c r="ATK471" t="s">
        <v>69</v>
      </c>
      <c r="ATL471" t="s">
        <v>2808</v>
      </c>
      <c r="ATM471" t="s">
        <v>69</v>
      </c>
      <c r="ATO471" t="s">
        <v>274</v>
      </c>
      <c r="ATQ471">
        <v>3</v>
      </c>
      <c r="ATR471" t="s">
        <v>69</v>
      </c>
      <c r="ATS471" t="s">
        <v>69</v>
      </c>
      <c r="ATT471" t="s">
        <v>2808</v>
      </c>
      <c r="ATU471" t="s">
        <v>69</v>
      </c>
      <c r="ATV471" t="s">
        <v>69</v>
      </c>
      <c r="ATX471" t="s">
        <v>69</v>
      </c>
      <c r="BHM471" t="s">
        <v>69</v>
      </c>
      <c r="BHN471" t="s">
        <v>69</v>
      </c>
      <c r="BHO471" t="s">
        <v>69</v>
      </c>
      <c r="BHP471" t="s">
        <v>69</v>
      </c>
      <c r="BHQ471" t="s">
        <v>69</v>
      </c>
      <c r="BHR471" t="s">
        <v>69</v>
      </c>
      <c r="BHS471" t="s">
        <v>69</v>
      </c>
      <c r="BHT471" t="s">
        <v>69</v>
      </c>
      <c r="BHU471">
        <v>80</v>
      </c>
      <c r="BHV471">
        <v>100</v>
      </c>
      <c r="BHW471">
        <v>80</v>
      </c>
      <c r="BHX471">
        <v>20</v>
      </c>
      <c r="BHY471">
        <v>36</v>
      </c>
      <c r="BIC471" s="30">
        <v>40249</v>
      </c>
      <c r="BID471" s="30">
        <v>40249</v>
      </c>
      <c r="BIE471" s="30">
        <v>40249</v>
      </c>
      <c r="BIF471" s="30">
        <v>40249</v>
      </c>
      <c r="BIG471" s="30">
        <v>40249</v>
      </c>
      <c r="BIW471" t="s">
        <v>69</v>
      </c>
      <c r="BIX471" t="s">
        <v>69</v>
      </c>
      <c r="BIY471" t="s">
        <v>69</v>
      </c>
      <c r="BIZ471" t="s">
        <v>69</v>
      </c>
      <c r="BJA471" t="s">
        <v>69</v>
      </c>
      <c r="BJB471" t="s">
        <v>69</v>
      </c>
      <c r="BJC471" t="s">
        <v>69</v>
      </c>
      <c r="CGX471" t="s">
        <v>6597</v>
      </c>
      <c r="CGY471">
        <v>8</v>
      </c>
      <c r="CGZ471" t="s">
        <v>6598</v>
      </c>
      <c r="CHA471">
        <v>2423802</v>
      </c>
    </row>
    <row r="472" spans="1:9 1113:1825 2234:2237" x14ac:dyDescent="0.3">
      <c r="A472" t="s">
        <v>7887</v>
      </c>
      <c r="B472" t="s">
        <v>6588</v>
      </c>
      <c r="C472">
        <v>0</v>
      </c>
      <c r="E472" t="s">
        <v>6589</v>
      </c>
      <c r="F472" t="s">
        <v>7465</v>
      </c>
      <c r="G472" t="s">
        <v>6591</v>
      </c>
      <c r="H472" t="s">
        <v>6861</v>
      </c>
      <c r="I472" t="s">
        <v>5059</v>
      </c>
      <c r="APU472" t="s">
        <v>6593</v>
      </c>
      <c r="APV472" t="s">
        <v>6629</v>
      </c>
      <c r="APW472" t="s">
        <v>2808</v>
      </c>
      <c r="APX472" t="s">
        <v>69</v>
      </c>
      <c r="APY472" t="s">
        <v>69</v>
      </c>
      <c r="APZ472" t="s">
        <v>69</v>
      </c>
      <c r="AQA472" t="s">
        <v>69</v>
      </c>
      <c r="AQB472">
        <v>19</v>
      </c>
      <c r="AQC472" t="s">
        <v>22</v>
      </c>
      <c r="AQD472" t="s">
        <v>22</v>
      </c>
      <c r="AQE472" t="s">
        <v>22</v>
      </c>
      <c r="AQG472" t="s">
        <v>21</v>
      </c>
      <c r="AQH472" s="30">
        <v>40577</v>
      </c>
      <c r="AQI472" t="s">
        <v>22</v>
      </c>
      <c r="AQK472" t="s">
        <v>6595</v>
      </c>
      <c r="AQL472" t="s">
        <v>69</v>
      </c>
      <c r="AQM472" t="s">
        <v>69</v>
      </c>
      <c r="AQN472" t="s">
        <v>69</v>
      </c>
      <c r="AQO472" t="s">
        <v>69</v>
      </c>
      <c r="AQP472" t="s">
        <v>2808</v>
      </c>
      <c r="AQQ472" t="s">
        <v>69</v>
      </c>
      <c r="AQS472" t="s">
        <v>274</v>
      </c>
      <c r="AQU472">
        <v>1</v>
      </c>
      <c r="AQV472" t="s">
        <v>2808</v>
      </c>
      <c r="AQW472" t="s">
        <v>69</v>
      </c>
      <c r="AQX472" t="s">
        <v>69</v>
      </c>
      <c r="AQY472" t="s">
        <v>69</v>
      </c>
      <c r="AQZ472" t="s">
        <v>69</v>
      </c>
      <c r="ARB472" t="s">
        <v>69</v>
      </c>
      <c r="BAF472" t="s">
        <v>69</v>
      </c>
      <c r="BAG472" t="s">
        <v>69</v>
      </c>
      <c r="BAH472" t="s">
        <v>69</v>
      </c>
      <c r="BAI472" t="s">
        <v>69</v>
      </c>
      <c r="BAJ472" t="s">
        <v>69</v>
      </c>
      <c r="BAK472" t="s">
        <v>69</v>
      </c>
      <c r="BAL472" t="s">
        <v>69</v>
      </c>
      <c r="BAM472" t="s">
        <v>69</v>
      </c>
      <c r="BAO472">
        <v>100</v>
      </c>
      <c r="BAP472">
        <v>80</v>
      </c>
      <c r="BAQ472">
        <v>28</v>
      </c>
      <c r="BAR472">
        <v>36</v>
      </c>
      <c r="BAW472" s="30">
        <v>40577</v>
      </c>
      <c r="BAX472" s="30">
        <v>40577</v>
      </c>
      <c r="BAY472" s="30">
        <v>40577</v>
      </c>
      <c r="BAZ472" s="30">
        <v>40577</v>
      </c>
      <c r="BBO472" t="s">
        <v>69</v>
      </c>
      <c r="BBP472" t="s">
        <v>69</v>
      </c>
      <c r="BBQ472" t="s">
        <v>69</v>
      </c>
      <c r="BBR472" t="s">
        <v>69</v>
      </c>
      <c r="BCK472" t="s">
        <v>69</v>
      </c>
      <c r="BCL472" t="s">
        <v>69</v>
      </c>
      <c r="BCM472" t="s">
        <v>69</v>
      </c>
      <c r="BCN472" t="s">
        <v>69</v>
      </c>
      <c r="BCO472" t="s">
        <v>69</v>
      </c>
      <c r="BCP472" t="s">
        <v>69</v>
      </c>
      <c r="BCQ472" t="s">
        <v>69</v>
      </c>
      <c r="BCR472" t="s">
        <v>69</v>
      </c>
      <c r="BCS472" t="s">
        <v>69</v>
      </c>
      <c r="BCT472" t="s">
        <v>69</v>
      </c>
      <c r="BCU472" t="s">
        <v>69</v>
      </c>
      <c r="CGX472" t="s">
        <v>6597</v>
      </c>
      <c r="CGY472">
        <v>9</v>
      </c>
      <c r="CGZ472" t="s">
        <v>6598</v>
      </c>
      <c r="CHA472">
        <v>2423802</v>
      </c>
    </row>
    <row r="473" spans="1:9 1113:1825 2234:2237" x14ac:dyDescent="0.3">
      <c r="A473" t="s">
        <v>7888</v>
      </c>
      <c r="B473" t="s">
        <v>6588</v>
      </c>
      <c r="C473">
        <v>0</v>
      </c>
      <c r="E473" t="s">
        <v>6589</v>
      </c>
      <c r="F473" t="s">
        <v>7465</v>
      </c>
      <c r="G473" t="s">
        <v>6591</v>
      </c>
      <c r="H473" t="s">
        <v>6861</v>
      </c>
      <c r="I473" t="s">
        <v>5059</v>
      </c>
      <c r="APU473" t="s">
        <v>6593</v>
      </c>
      <c r="APV473" t="s">
        <v>6601</v>
      </c>
      <c r="APW473" t="s">
        <v>69</v>
      </c>
      <c r="APX473" t="s">
        <v>2808</v>
      </c>
      <c r="APY473" t="s">
        <v>69</v>
      </c>
      <c r="APZ473" t="s">
        <v>69</v>
      </c>
      <c r="AQA473" t="s">
        <v>69</v>
      </c>
      <c r="AQB473">
        <v>17</v>
      </c>
      <c r="AQC473" t="s">
        <v>22</v>
      </c>
      <c r="AQD473" t="s">
        <v>22</v>
      </c>
      <c r="AQE473" t="s">
        <v>22</v>
      </c>
      <c r="ATA473" t="s">
        <v>21</v>
      </c>
      <c r="ATB473" t="s">
        <v>6765</v>
      </c>
      <c r="ATC473" t="s">
        <v>22</v>
      </c>
      <c r="ATE473" t="s">
        <v>22</v>
      </c>
      <c r="ATG473" t="s">
        <v>6595</v>
      </c>
      <c r="ATH473" t="s">
        <v>69</v>
      </c>
      <c r="ATI473" t="s">
        <v>69</v>
      </c>
      <c r="ATJ473" t="s">
        <v>69</v>
      </c>
      <c r="ATK473" t="s">
        <v>69</v>
      </c>
      <c r="ATL473" t="s">
        <v>2808</v>
      </c>
      <c r="ATM473" t="s">
        <v>69</v>
      </c>
      <c r="ATO473" t="s">
        <v>274</v>
      </c>
      <c r="ATQ473">
        <v>3</v>
      </c>
      <c r="ATR473" t="s">
        <v>69</v>
      </c>
      <c r="ATS473" t="s">
        <v>69</v>
      </c>
      <c r="ATT473" t="s">
        <v>2808</v>
      </c>
      <c r="ATU473" t="s">
        <v>69</v>
      </c>
      <c r="ATV473" t="s">
        <v>69</v>
      </c>
      <c r="ATX473" t="s">
        <v>69</v>
      </c>
      <c r="BHM473" t="s">
        <v>69</v>
      </c>
      <c r="BHN473" t="s">
        <v>69</v>
      </c>
      <c r="BHO473" t="s">
        <v>69</v>
      </c>
      <c r="BHP473" t="s">
        <v>69</v>
      </c>
      <c r="BHQ473" t="s">
        <v>69</v>
      </c>
      <c r="BHR473" t="s">
        <v>69</v>
      </c>
      <c r="BHS473" t="s">
        <v>69</v>
      </c>
      <c r="BHT473" t="s">
        <v>69</v>
      </c>
      <c r="BHU473">
        <v>78</v>
      </c>
      <c r="BHV473">
        <v>130</v>
      </c>
      <c r="BHW473">
        <v>90</v>
      </c>
      <c r="BHX473">
        <v>23</v>
      </c>
      <c r="BHY473">
        <v>36.5</v>
      </c>
      <c r="BIC473" t="s">
        <v>6765</v>
      </c>
      <c r="BID473" t="s">
        <v>6765</v>
      </c>
      <c r="BIE473" t="s">
        <v>6765</v>
      </c>
      <c r="BIF473" t="s">
        <v>6765</v>
      </c>
      <c r="BIG473" t="s">
        <v>6765</v>
      </c>
      <c r="BIW473" t="s">
        <v>69</v>
      </c>
      <c r="BIX473" t="s">
        <v>69</v>
      </c>
      <c r="BIY473" t="s">
        <v>69</v>
      </c>
      <c r="BIZ473" t="s">
        <v>69</v>
      </c>
      <c r="BJA473" t="s">
        <v>69</v>
      </c>
      <c r="BJB473" t="s">
        <v>69</v>
      </c>
      <c r="BJC473" t="s">
        <v>69</v>
      </c>
      <c r="CGX473" t="s">
        <v>6597</v>
      </c>
      <c r="CGY473">
        <v>10</v>
      </c>
      <c r="CGZ473" t="s">
        <v>6598</v>
      </c>
      <c r="CHA473">
        <v>2423802</v>
      </c>
    </row>
    <row r="474" spans="1:9 1113:1825 2234:2237" x14ac:dyDescent="0.3">
      <c r="A474" t="s">
        <v>7889</v>
      </c>
      <c r="B474" t="s">
        <v>6588</v>
      </c>
      <c r="C474">
        <v>0</v>
      </c>
      <c r="E474" t="s">
        <v>6589</v>
      </c>
      <c r="F474" t="s">
        <v>7465</v>
      </c>
      <c r="G474" t="s">
        <v>6591</v>
      </c>
      <c r="H474" t="s">
        <v>6861</v>
      </c>
      <c r="I474" t="s">
        <v>5059</v>
      </c>
      <c r="APU474" t="s">
        <v>6593</v>
      </c>
      <c r="APV474" t="s">
        <v>6594</v>
      </c>
      <c r="APW474" t="s">
        <v>69</v>
      </c>
      <c r="APX474" t="s">
        <v>69</v>
      </c>
      <c r="APY474" t="s">
        <v>2808</v>
      </c>
      <c r="APZ474" t="s">
        <v>69</v>
      </c>
      <c r="AQA474" t="s">
        <v>69</v>
      </c>
      <c r="AQB474">
        <v>29</v>
      </c>
      <c r="AQC474" t="s">
        <v>22</v>
      </c>
      <c r="AQD474" t="s">
        <v>22</v>
      </c>
      <c r="AQE474" t="s">
        <v>22</v>
      </c>
      <c r="AVW474" t="s">
        <v>21</v>
      </c>
      <c r="AVX474" t="s">
        <v>7890</v>
      </c>
      <c r="AVY474" t="s">
        <v>27</v>
      </c>
      <c r="AVZ474" s="29">
        <v>0.35694444444444445</v>
      </c>
      <c r="AWA474" t="s">
        <v>254</v>
      </c>
      <c r="AWB474">
        <v>34</v>
      </c>
      <c r="AWC474" t="s">
        <v>6595</v>
      </c>
      <c r="AWD474" t="s">
        <v>69</v>
      </c>
      <c r="AWE474" t="s">
        <v>69</v>
      </c>
      <c r="AWF474" t="s">
        <v>69</v>
      </c>
      <c r="AWG474" t="s">
        <v>69</v>
      </c>
      <c r="AWH474" t="s">
        <v>2808</v>
      </c>
      <c r="AWI474" t="s">
        <v>69</v>
      </c>
      <c r="AWK474" t="s">
        <v>274</v>
      </c>
      <c r="AWM474">
        <v>1</v>
      </c>
      <c r="AWN474" t="s">
        <v>2808</v>
      </c>
      <c r="AWO474" t="s">
        <v>69</v>
      </c>
      <c r="AWP474" t="s">
        <v>69</v>
      </c>
      <c r="AWQ474" t="s">
        <v>69</v>
      </c>
      <c r="AWR474" t="s">
        <v>69</v>
      </c>
      <c r="AWS474" t="s">
        <v>69</v>
      </c>
      <c r="AWU474" t="s">
        <v>69</v>
      </c>
      <c r="BNV474" t="s">
        <v>69</v>
      </c>
      <c r="BNW474" t="s">
        <v>69</v>
      </c>
      <c r="BNX474" t="s">
        <v>69</v>
      </c>
      <c r="BNY474" t="s">
        <v>69</v>
      </c>
      <c r="BNZ474" t="s">
        <v>69</v>
      </c>
      <c r="BOA474" t="s">
        <v>69</v>
      </c>
      <c r="BOB474" t="s">
        <v>69</v>
      </c>
      <c r="BOC474" t="s">
        <v>69</v>
      </c>
      <c r="BOD474">
        <v>78</v>
      </c>
      <c r="BOE474">
        <v>130</v>
      </c>
      <c r="BOF474">
        <v>80</v>
      </c>
      <c r="BOG474">
        <v>22</v>
      </c>
      <c r="BOH474">
        <v>36.5</v>
      </c>
      <c r="BOL474" t="s">
        <v>7890</v>
      </c>
      <c r="BOM474" t="s">
        <v>7890</v>
      </c>
      <c r="BON474" t="s">
        <v>7890</v>
      </c>
      <c r="BOO474" t="s">
        <v>7890</v>
      </c>
      <c r="BOP474" t="s">
        <v>7890</v>
      </c>
      <c r="BPE474" t="s">
        <v>69</v>
      </c>
      <c r="BPF474" t="s">
        <v>69</v>
      </c>
      <c r="BPG474" t="s">
        <v>69</v>
      </c>
      <c r="BPH474" t="s">
        <v>69</v>
      </c>
      <c r="BPI474" t="s">
        <v>69</v>
      </c>
      <c r="BPJ474" t="s">
        <v>69</v>
      </c>
      <c r="BPK474" t="s">
        <v>69</v>
      </c>
      <c r="BPL474" t="s">
        <v>69</v>
      </c>
      <c r="BQG474" t="s">
        <v>69</v>
      </c>
      <c r="BQH474" t="s">
        <v>69</v>
      </c>
      <c r="BQI474" t="s">
        <v>69</v>
      </c>
      <c r="BQJ474" t="s">
        <v>69</v>
      </c>
      <c r="BQK474" t="s">
        <v>69</v>
      </c>
      <c r="BQL474" t="s">
        <v>69</v>
      </c>
      <c r="BQM474" t="s">
        <v>69</v>
      </c>
      <c r="CGX474" t="s">
        <v>6597</v>
      </c>
      <c r="CGY474">
        <v>11</v>
      </c>
      <c r="CGZ474" t="s">
        <v>6598</v>
      </c>
      <c r="CHA474">
        <v>2423802</v>
      </c>
    </row>
    <row r="475" spans="1:9 1113:1825 2234:2237" x14ac:dyDescent="0.3">
      <c r="A475" t="s">
        <v>7891</v>
      </c>
      <c r="B475" t="s">
        <v>6588</v>
      </c>
      <c r="C475">
        <v>0</v>
      </c>
      <c r="E475" t="s">
        <v>6589</v>
      </c>
      <c r="F475" t="s">
        <v>7465</v>
      </c>
      <c r="G475" t="s">
        <v>6591</v>
      </c>
      <c r="H475" t="s">
        <v>6861</v>
      </c>
      <c r="I475" t="s">
        <v>5059</v>
      </c>
      <c r="APU475" t="s">
        <v>6593</v>
      </c>
      <c r="APV475" t="s">
        <v>6601</v>
      </c>
      <c r="APW475" t="s">
        <v>69</v>
      </c>
      <c r="APX475" t="s">
        <v>2808</v>
      </c>
      <c r="APY475" t="s">
        <v>69</v>
      </c>
      <c r="APZ475" t="s">
        <v>69</v>
      </c>
      <c r="AQA475" t="s">
        <v>69</v>
      </c>
      <c r="AQB475">
        <v>26</v>
      </c>
      <c r="AQC475" t="s">
        <v>22</v>
      </c>
      <c r="AQD475" t="s">
        <v>22</v>
      </c>
      <c r="AQE475" t="s">
        <v>22</v>
      </c>
      <c r="ATA475" t="s">
        <v>21</v>
      </c>
      <c r="ATB475" s="30">
        <v>40700</v>
      </c>
      <c r="ATC475" t="s">
        <v>27</v>
      </c>
      <c r="ATD475" s="29">
        <v>0.53125</v>
      </c>
      <c r="ATE475" t="s">
        <v>22</v>
      </c>
      <c r="ATG475" t="s">
        <v>6595</v>
      </c>
      <c r="ATH475" t="s">
        <v>69</v>
      </c>
      <c r="ATI475" t="s">
        <v>69</v>
      </c>
      <c r="ATJ475" t="s">
        <v>69</v>
      </c>
      <c r="ATK475" t="s">
        <v>69</v>
      </c>
      <c r="ATL475" t="s">
        <v>2808</v>
      </c>
      <c r="ATM475" t="s">
        <v>69</v>
      </c>
      <c r="ATO475" t="s">
        <v>274</v>
      </c>
      <c r="ATQ475" t="s">
        <v>6996</v>
      </c>
      <c r="ATR475" t="s">
        <v>2808</v>
      </c>
      <c r="ATS475" t="s">
        <v>69</v>
      </c>
      <c r="ATT475" t="s">
        <v>2808</v>
      </c>
      <c r="ATU475" t="s">
        <v>69</v>
      </c>
      <c r="ATV475" t="s">
        <v>69</v>
      </c>
      <c r="ATX475" t="s">
        <v>69</v>
      </c>
      <c r="BHM475" t="s">
        <v>69</v>
      </c>
      <c r="BHN475" t="s">
        <v>69</v>
      </c>
      <c r="BHO475" t="s">
        <v>69</v>
      </c>
      <c r="BHP475" t="s">
        <v>69</v>
      </c>
      <c r="BHQ475" t="s">
        <v>69</v>
      </c>
      <c r="BHR475" t="s">
        <v>69</v>
      </c>
      <c r="BHS475" t="s">
        <v>69</v>
      </c>
      <c r="BHT475" t="s">
        <v>69</v>
      </c>
      <c r="BHV475">
        <v>60</v>
      </c>
      <c r="BHW475">
        <v>40</v>
      </c>
      <c r="BHY475">
        <v>36</v>
      </c>
      <c r="BID475" s="30">
        <v>40700</v>
      </c>
      <c r="BIE475" s="30">
        <v>40700</v>
      </c>
      <c r="BIG475" s="30">
        <v>40700</v>
      </c>
      <c r="BIW475" t="s">
        <v>69</v>
      </c>
      <c r="BIX475" t="s">
        <v>69</v>
      </c>
      <c r="BIY475" t="s">
        <v>69</v>
      </c>
      <c r="BIZ475" t="s">
        <v>69</v>
      </c>
      <c r="BJA475" t="s">
        <v>69</v>
      </c>
      <c r="BJB475" t="s">
        <v>69</v>
      </c>
      <c r="BJC475" t="s">
        <v>69</v>
      </c>
      <c r="CGX475" t="s">
        <v>6597</v>
      </c>
      <c r="CGY475">
        <v>12</v>
      </c>
      <c r="CGZ475" t="s">
        <v>6598</v>
      </c>
      <c r="CHA475">
        <v>2423802</v>
      </c>
    </row>
    <row r="476" spans="1:9 1113:1825 2234:2237" x14ac:dyDescent="0.3">
      <c r="A476" t="s">
        <v>7892</v>
      </c>
      <c r="B476" t="s">
        <v>6588</v>
      </c>
      <c r="C476">
        <v>0</v>
      </c>
      <c r="E476" t="s">
        <v>6589</v>
      </c>
      <c r="F476" t="s">
        <v>7465</v>
      </c>
      <c r="G476" t="s">
        <v>6591</v>
      </c>
      <c r="H476" t="s">
        <v>6861</v>
      </c>
      <c r="I476" t="s">
        <v>5059</v>
      </c>
      <c r="APU476" t="s">
        <v>6593</v>
      </c>
      <c r="APV476" t="s">
        <v>6601</v>
      </c>
      <c r="APW476" t="s">
        <v>69</v>
      </c>
      <c r="APX476" t="s">
        <v>2808</v>
      </c>
      <c r="APY476" t="s">
        <v>69</v>
      </c>
      <c r="APZ476" t="s">
        <v>69</v>
      </c>
      <c r="AQA476" t="s">
        <v>69</v>
      </c>
      <c r="AQB476">
        <v>27</v>
      </c>
      <c r="AQC476" t="s">
        <v>22</v>
      </c>
      <c r="AQD476" t="s">
        <v>22</v>
      </c>
      <c r="AQE476" t="s">
        <v>22</v>
      </c>
      <c r="ATA476" t="s">
        <v>21</v>
      </c>
      <c r="ATB476" t="s">
        <v>7871</v>
      </c>
      <c r="ATC476" t="s">
        <v>22</v>
      </c>
      <c r="ATE476" t="s">
        <v>22</v>
      </c>
      <c r="ATG476" t="s">
        <v>6595</v>
      </c>
      <c r="ATH476" t="s">
        <v>69</v>
      </c>
      <c r="ATI476" t="s">
        <v>69</v>
      </c>
      <c r="ATJ476" t="s">
        <v>69</v>
      </c>
      <c r="ATK476" t="s">
        <v>69</v>
      </c>
      <c r="ATL476" t="s">
        <v>2808</v>
      </c>
      <c r="ATM476" t="s">
        <v>69</v>
      </c>
      <c r="ATO476" t="s">
        <v>274</v>
      </c>
      <c r="ATQ476">
        <v>3</v>
      </c>
      <c r="ATR476" t="s">
        <v>69</v>
      </c>
      <c r="ATS476" t="s">
        <v>69</v>
      </c>
      <c r="ATT476" t="s">
        <v>2808</v>
      </c>
      <c r="ATU476" t="s">
        <v>69</v>
      </c>
      <c r="ATV476" t="s">
        <v>69</v>
      </c>
      <c r="ATX476" t="s">
        <v>69</v>
      </c>
      <c r="BHM476" t="s">
        <v>69</v>
      </c>
      <c r="BHN476" t="s">
        <v>69</v>
      </c>
      <c r="BHO476" t="s">
        <v>69</v>
      </c>
      <c r="BHP476" t="s">
        <v>69</v>
      </c>
      <c r="BHQ476" t="s">
        <v>69</v>
      </c>
      <c r="BHR476" t="s">
        <v>69</v>
      </c>
      <c r="BHS476" t="s">
        <v>69</v>
      </c>
      <c r="BHT476" t="s">
        <v>69</v>
      </c>
      <c r="BHU476">
        <v>66</v>
      </c>
      <c r="BHV476">
        <v>90</v>
      </c>
      <c r="BHW476">
        <v>60</v>
      </c>
      <c r="BHX476">
        <v>20</v>
      </c>
      <c r="BHY476">
        <v>36.5</v>
      </c>
      <c r="BIC476" t="s">
        <v>7871</v>
      </c>
      <c r="BID476" t="s">
        <v>7871</v>
      </c>
      <c r="BIE476" t="s">
        <v>7871</v>
      </c>
      <c r="BIF476" t="s">
        <v>7871</v>
      </c>
      <c r="BIG476" t="s">
        <v>7871</v>
      </c>
      <c r="BIW476" t="s">
        <v>69</v>
      </c>
      <c r="BIX476" t="s">
        <v>69</v>
      </c>
      <c r="BIY476" t="s">
        <v>69</v>
      </c>
      <c r="BIZ476" t="s">
        <v>69</v>
      </c>
      <c r="BJA476" t="s">
        <v>69</v>
      </c>
      <c r="BJB476" t="s">
        <v>69</v>
      </c>
      <c r="BJC476" t="s">
        <v>69</v>
      </c>
      <c r="CGX476" t="s">
        <v>6597</v>
      </c>
      <c r="CGY476">
        <v>13</v>
      </c>
      <c r="CGZ476" t="s">
        <v>6598</v>
      </c>
      <c r="CHA476">
        <v>2423802</v>
      </c>
    </row>
    <row r="477" spans="1:9 1113:1825 2234:2237" x14ac:dyDescent="0.3">
      <c r="A477" t="s">
        <v>7893</v>
      </c>
      <c r="B477" t="s">
        <v>6588</v>
      </c>
      <c r="C477">
        <v>0</v>
      </c>
      <c r="E477" t="s">
        <v>6589</v>
      </c>
      <c r="F477" t="s">
        <v>7465</v>
      </c>
      <c r="G477" t="s">
        <v>6591</v>
      </c>
      <c r="H477" t="s">
        <v>6861</v>
      </c>
      <c r="I477" t="s">
        <v>5059</v>
      </c>
      <c r="APU477" t="s">
        <v>6593</v>
      </c>
      <c r="APV477" t="s">
        <v>6601</v>
      </c>
      <c r="APW477" t="s">
        <v>69</v>
      </c>
      <c r="APX477" t="s">
        <v>2808</v>
      </c>
      <c r="APY477" t="s">
        <v>69</v>
      </c>
      <c r="APZ477" t="s">
        <v>69</v>
      </c>
      <c r="AQA477" t="s">
        <v>69</v>
      </c>
      <c r="AQB477">
        <v>33</v>
      </c>
      <c r="AQC477" t="s">
        <v>22</v>
      </c>
      <c r="AQD477" t="s">
        <v>22</v>
      </c>
      <c r="AQE477" t="s">
        <v>22</v>
      </c>
      <c r="ATA477" t="s">
        <v>21</v>
      </c>
      <c r="ATB477" s="30">
        <v>40669</v>
      </c>
      <c r="ATC477" t="s">
        <v>27</v>
      </c>
      <c r="ATD477" s="29">
        <v>0.36805555555555558</v>
      </c>
      <c r="ATE477" t="s">
        <v>22</v>
      </c>
      <c r="ATG477" t="s">
        <v>6595</v>
      </c>
      <c r="ATH477" t="s">
        <v>69</v>
      </c>
      <c r="ATI477" t="s">
        <v>69</v>
      </c>
      <c r="ATJ477" t="s">
        <v>69</v>
      </c>
      <c r="ATK477" t="s">
        <v>69</v>
      </c>
      <c r="ATL477" t="s">
        <v>2808</v>
      </c>
      <c r="ATM477" t="s">
        <v>69</v>
      </c>
      <c r="ATO477" t="s">
        <v>274</v>
      </c>
      <c r="ATQ477" t="s">
        <v>6996</v>
      </c>
      <c r="ATR477" t="s">
        <v>2808</v>
      </c>
      <c r="ATS477" t="s">
        <v>69</v>
      </c>
      <c r="ATT477" t="s">
        <v>2808</v>
      </c>
      <c r="ATU477" t="s">
        <v>69</v>
      </c>
      <c r="ATV477" t="s">
        <v>69</v>
      </c>
      <c r="ATX477" t="s">
        <v>69</v>
      </c>
      <c r="BHM477" t="s">
        <v>69</v>
      </c>
      <c r="BHN477" t="s">
        <v>69</v>
      </c>
      <c r="BHO477" t="s">
        <v>69</v>
      </c>
      <c r="BHP477" t="s">
        <v>69</v>
      </c>
      <c r="BHQ477" t="s">
        <v>69</v>
      </c>
      <c r="BHR477" t="s">
        <v>69</v>
      </c>
      <c r="BHS477" t="s">
        <v>69</v>
      </c>
      <c r="BHT477" t="s">
        <v>69</v>
      </c>
      <c r="BHV477">
        <v>80</v>
      </c>
      <c r="BHW477">
        <v>40</v>
      </c>
      <c r="BHY477">
        <v>36</v>
      </c>
      <c r="BID477" s="30">
        <v>40669</v>
      </c>
      <c r="BIE477" s="30">
        <v>40669</v>
      </c>
      <c r="BIG477" s="30">
        <v>40669</v>
      </c>
      <c r="BIW477" t="s">
        <v>69</v>
      </c>
      <c r="BIX477" t="s">
        <v>69</v>
      </c>
      <c r="BIY477" t="s">
        <v>69</v>
      </c>
      <c r="BIZ477" t="s">
        <v>69</v>
      </c>
      <c r="BJA477" t="s">
        <v>69</v>
      </c>
      <c r="BJB477" t="s">
        <v>69</v>
      </c>
      <c r="BJC477" t="s">
        <v>69</v>
      </c>
      <c r="CGX477" t="s">
        <v>6597</v>
      </c>
      <c r="CGY477">
        <v>14</v>
      </c>
      <c r="CGZ477" t="s">
        <v>6598</v>
      </c>
      <c r="CHA477">
        <v>2423802</v>
      </c>
    </row>
    <row r="478" spans="1:9 1113:1825 2234:2237" x14ac:dyDescent="0.3">
      <c r="A478" t="s">
        <v>7894</v>
      </c>
      <c r="B478" t="s">
        <v>6588</v>
      </c>
      <c r="C478">
        <v>0</v>
      </c>
      <c r="E478" t="s">
        <v>6589</v>
      </c>
      <c r="F478" t="s">
        <v>7465</v>
      </c>
      <c r="G478" t="s">
        <v>6591</v>
      </c>
      <c r="H478" t="s">
        <v>6861</v>
      </c>
      <c r="I478" t="s">
        <v>5059</v>
      </c>
      <c r="APU478" t="s">
        <v>6593</v>
      </c>
      <c r="APV478" t="s">
        <v>6594</v>
      </c>
      <c r="APW478" t="s">
        <v>69</v>
      </c>
      <c r="APX478" t="s">
        <v>69</v>
      </c>
      <c r="APY478" t="s">
        <v>2808</v>
      </c>
      <c r="APZ478" t="s">
        <v>69</v>
      </c>
      <c r="AQA478" t="s">
        <v>69</v>
      </c>
      <c r="AQB478">
        <v>35</v>
      </c>
      <c r="AQC478" t="s">
        <v>22</v>
      </c>
      <c r="AQD478" t="s">
        <v>22</v>
      </c>
      <c r="AQE478" t="s">
        <v>22</v>
      </c>
      <c r="AVW478" t="s">
        <v>21</v>
      </c>
      <c r="AVX478" t="s">
        <v>6975</v>
      </c>
      <c r="AVY478" t="s">
        <v>27</v>
      </c>
      <c r="AVZ478" s="29">
        <v>0.75</v>
      </c>
      <c r="AWA478" t="s">
        <v>254</v>
      </c>
      <c r="AWB478">
        <v>39</v>
      </c>
      <c r="AWC478" t="s">
        <v>6595</v>
      </c>
      <c r="AWD478" t="s">
        <v>69</v>
      </c>
      <c r="AWE478" t="s">
        <v>69</v>
      </c>
      <c r="AWF478" t="s">
        <v>69</v>
      </c>
      <c r="AWG478" t="s">
        <v>69</v>
      </c>
      <c r="AWH478" t="s">
        <v>2808</v>
      </c>
      <c r="AWI478" t="s">
        <v>69</v>
      </c>
      <c r="AWK478" t="s">
        <v>274</v>
      </c>
      <c r="AWM478">
        <v>1</v>
      </c>
      <c r="AWN478" t="s">
        <v>2808</v>
      </c>
      <c r="AWO478" t="s">
        <v>69</v>
      </c>
      <c r="AWP478" t="s">
        <v>69</v>
      </c>
      <c r="AWQ478" t="s">
        <v>69</v>
      </c>
      <c r="AWR478" t="s">
        <v>69</v>
      </c>
      <c r="AWS478" t="s">
        <v>69</v>
      </c>
      <c r="AWU478" t="s">
        <v>69</v>
      </c>
      <c r="BNV478" t="s">
        <v>69</v>
      </c>
      <c r="BNW478" t="s">
        <v>69</v>
      </c>
      <c r="BNX478" t="s">
        <v>69</v>
      </c>
      <c r="BNY478" t="s">
        <v>69</v>
      </c>
      <c r="BNZ478" t="s">
        <v>69</v>
      </c>
      <c r="BOA478" t="s">
        <v>69</v>
      </c>
      <c r="BOB478" t="s">
        <v>69</v>
      </c>
      <c r="BOC478" t="s">
        <v>69</v>
      </c>
      <c r="BOD478">
        <v>90</v>
      </c>
      <c r="BOE478">
        <v>180</v>
      </c>
      <c r="BOF478">
        <v>90</v>
      </c>
      <c r="BOG478">
        <v>25</v>
      </c>
      <c r="BOH478">
        <v>36</v>
      </c>
      <c r="BOL478" t="s">
        <v>6975</v>
      </c>
      <c r="BOM478" t="s">
        <v>6975</v>
      </c>
      <c r="BON478" t="s">
        <v>6975</v>
      </c>
      <c r="BOO478" t="s">
        <v>6975</v>
      </c>
      <c r="BOP478" t="s">
        <v>6975</v>
      </c>
      <c r="BPE478" t="s">
        <v>69</v>
      </c>
      <c r="BPF478" t="s">
        <v>69</v>
      </c>
      <c r="BPG478" t="s">
        <v>69</v>
      </c>
      <c r="BPH478" t="s">
        <v>69</v>
      </c>
      <c r="BPI478" t="s">
        <v>69</v>
      </c>
      <c r="BPJ478" t="s">
        <v>69</v>
      </c>
      <c r="BPK478" t="s">
        <v>69</v>
      </c>
      <c r="BPL478" t="s">
        <v>69</v>
      </c>
      <c r="BQC478" t="s">
        <v>7895</v>
      </c>
      <c r="BQG478" t="s">
        <v>69</v>
      </c>
      <c r="BQH478" t="s">
        <v>69</v>
      </c>
      <c r="BQI478" t="s">
        <v>69</v>
      </c>
      <c r="BQJ478" t="s">
        <v>2808</v>
      </c>
      <c r="BQK478" t="s">
        <v>69</v>
      </c>
      <c r="BQL478" t="s">
        <v>69</v>
      </c>
      <c r="BQM478" t="s">
        <v>69</v>
      </c>
      <c r="BQQ478">
        <v>10</v>
      </c>
      <c r="BQX478" t="s">
        <v>6975</v>
      </c>
      <c r="BRE478" s="29">
        <v>0.77083333333333337</v>
      </c>
      <c r="CGX478" t="s">
        <v>6597</v>
      </c>
      <c r="CGY478">
        <v>15</v>
      </c>
      <c r="CGZ478" t="s">
        <v>6598</v>
      </c>
      <c r="CHA478">
        <v>2423802</v>
      </c>
    </row>
    <row r="479" spans="1:9 1113:1825 2234:2237" x14ac:dyDescent="0.3">
      <c r="A479" t="s">
        <v>7896</v>
      </c>
      <c r="B479" t="s">
        <v>6588</v>
      </c>
      <c r="C479">
        <v>0</v>
      </c>
      <c r="E479" t="s">
        <v>6589</v>
      </c>
      <c r="F479" t="s">
        <v>7465</v>
      </c>
      <c r="G479" t="s">
        <v>6591</v>
      </c>
      <c r="H479" t="s">
        <v>6861</v>
      </c>
      <c r="I479" t="s">
        <v>5059</v>
      </c>
      <c r="APU479" t="s">
        <v>6593</v>
      </c>
      <c r="APV479" t="s">
        <v>6601</v>
      </c>
      <c r="APW479" t="s">
        <v>69</v>
      </c>
      <c r="APX479" t="s">
        <v>2808</v>
      </c>
      <c r="APY479" t="s">
        <v>69</v>
      </c>
      <c r="APZ479" t="s">
        <v>69</v>
      </c>
      <c r="AQA479" t="s">
        <v>69</v>
      </c>
      <c r="AQB479">
        <v>24</v>
      </c>
      <c r="AQC479" t="s">
        <v>22</v>
      </c>
      <c r="AQD479" t="s">
        <v>22</v>
      </c>
      <c r="AQE479" t="s">
        <v>22</v>
      </c>
      <c r="ATA479" t="s">
        <v>21</v>
      </c>
      <c r="ATB479" t="s">
        <v>7285</v>
      </c>
      <c r="ATC479" t="s">
        <v>27</v>
      </c>
      <c r="ATD479" s="29">
        <v>0.38263888888888892</v>
      </c>
      <c r="ATE479" t="s">
        <v>254</v>
      </c>
      <c r="ATF479">
        <v>39</v>
      </c>
      <c r="ATG479" t="s">
        <v>6595</v>
      </c>
      <c r="ATH479" t="s">
        <v>69</v>
      </c>
      <c r="ATI479" t="s">
        <v>69</v>
      </c>
      <c r="ATJ479" t="s">
        <v>69</v>
      </c>
      <c r="ATK479" t="s">
        <v>69</v>
      </c>
      <c r="ATL479" t="s">
        <v>2808</v>
      </c>
      <c r="ATM479" t="s">
        <v>69</v>
      </c>
      <c r="ATO479" t="s">
        <v>274</v>
      </c>
      <c r="ATQ479">
        <v>3</v>
      </c>
      <c r="ATR479" t="s">
        <v>69</v>
      </c>
      <c r="ATS479" t="s">
        <v>69</v>
      </c>
      <c r="ATT479" t="s">
        <v>2808</v>
      </c>
      <c r="ATU479" t="s">
        <v>69</v>
      </c>
      <c r="ATV479" t="s">
        <v>69</v>
      </c>
      <c r="ATX479" t="s">
        <v>69</v>
      </c>
      <c r="BHM479" t="s">
        <v>69</v>
      </c>
      <c r="BHN479" t="s">
        <v>69</v>
      </c>
      <c r="BHO479" t="s">
        <v>69</v>
      </c>
      <c r="BHP479" t="s">
        <v>69</v>
      </c>
      <c r="BHQ479" t="s">
        <v>69</v>
      </c>
      <c r="BHR479" t="s">
        <v>69</v>
      </c>
      <c r="BHS479" t="s">
        <v>69</v>
      </c>
      <c r="BHT479" t="s">
        <v>69</v>
      </c>
      <c r="BHV479">
        <v>90</v>
      </c>
      <c r="BHW479">
        <v>60</v>
      </c>
      <c r="BHX479">
        <v>20</v>
      </c>
      <c r="BHY479">
        <v>36.5</v>
      </c>
      <c r="BIC479" t="s">
        <v>7285</v>
      </c>
      <c r="BID479" t="s">
        <v>7285</v>
      </c>
      <c r="BIE479" t="s">
        <v>7285</v>
      </c>
      <c r="BIF479" t="s">
        <v>7285</v>
      </c>
      <c r="BIG479" t="s">
        <v>7285</v>
      </c>
      <c r="BIW479" t="s">
        <v>69</v>
      </c>
      <c r="BIX479" t="s">
        <v>69</v>
      </c>
      <c r="BIY479" t="s">
        <v>69</v>
      </c>
      <c r="BIZ479" t="s">
        <v>69</v>
      </c>
      <c r="BJA479" t="s">
        <v>69</v>
      </c>
      <c r="BJB479" t="s">
        <v>69</v>
      </c>
      <c r="BJC479" t="s">
        <v>69</v>
      </c>
      <c r="CGX479" t="s">
        <v>6597</v>
      </c>
      <c r="CGY479">
        <v>16</v>
      </c>
      <c r="CGZ479" t="s">
        <v>6598</v>
      </c>
      <c r="CHA479">
        <v>2423802</v>
      </c>
    </row>
    <row r="480" spans="1:9 1113:1825 2234:2237" x14ac:dyDescent="0.3">
      <c r="A480" t="s">
        <v>7897</v>
      </c>
      <c r="B480" t="s">
        <v>6588</v>
      </c>
      <c r="C480">
        <v>0</v>
      </c>
      <c r="E480" t="s">
        <v>6589</v>
      </c>
      <c r="F480" s="30">
        <v>41582</v>
      </c>
      <c r="G480" t="s">
        <v>6591</v>
      </c>
      <c r="H480" t="s">
        <v>7266</v>
      </c>
      <c r="I480" t="s">
        <v>5058</v>
      </c>
      <c r="APU480" t="s">
        <v>6593</v>
      </c>
      <c r="APV480" t="s">
        <v>6594</v>
      </c>
      <c r="APW480" t="s">
        <v>69</v>
      </c>
      <c r="APX480" t="s">
        <v>69</v>
      </c>
      <c r="APY480" t="s">
        <v>2808</v>
      </c>
      <c r="APZ480" t="s">
        <v>69</v>
      </c>
      <c r="AQA480" t="s">
        <v>69</v>
      </c>
      <c r="AQB480">
        <v>29</v>
      </c>
      <c r="AQC480" t="s">
        <v>22</v>
      </c>
      <c r="AQD480" t="s">
        <v>22</v>
      </c>
      <c r="AQE480" t="s">
        <v>22</v>
      </c>
      <c r="AVW480" t="s">
        <v>21</v>
      </c>
      <c r="AVX480" s="30">
        <v>40978</v>
      </c>
      <c r="AVY480" t="s">
        <v>22</v>
      </c>
      <c r="AWA480" t="s">
        <v>22</v>
      </c>
      <c r="AWC480" t="s">
        <v>6595</v>
      </c>
      <c r="AWD480" t="s">
        <v>69</v>
      </c>
      <c r="AWE480" t="s">
        <v>69</v>
      </c>
      <c r="AWF480" t="s">
        <v>69</v>
      </c>
      <c r="AWG480" t="s">
        <v>69</v>
      </c>
      <c r="AWH480" t="s">
        <v>2808</v>
      </c>
      <c r="AWI480" t="s">
        <v>69</v>
      </c>
      <c r="AWK480" t="s">
        <v>274</v>
      </c>
      <c r="AWM480">
        <v>1</v>
      </c>
      <c r="AWN480" t="s">
        <v>2808</v>
      </c>
      <c r="AWO480" t="s">
        <v>69</v>
      </c>
      <c r="AWP480" t="s">
        <v>69</v>
      </c>
      <c r="AWQ480" t="s">
        <v>69</v>
      </c>
      <c r="AWR480" t="s">
        <v>69</v>
      </c>
      <c r="AWS480" t="s">
        <v>69</v>
      </c>
      <c r="AWU480" t="s">
        <v>69</v>
      </c>
      <c r="BNV480" t="s">
        <v>69</v>
      </c>
      <c r="BNW480" t="s">
        <v>2808</v>
      </c>
      <c r="BNX480" t="s">
        <v>2808</v>
      </c>
      <c r="BNY480" t="s">
        <v>69</v>
      </c>
      <c r="BNZ480" t="s">
        <v>69</v>
      </c>
      <c r="BOA480" t="s">
        <v>69</v>
      </c>
      <c r="BOB480" t="s">
        <v>69</v>
      </c>
      <c r="BOC480" t="s">
        <v>69</v>
      </c>
      <c r="BOE480">
        <v>150</v>
      </c>
      <c r="BOF480">
        <v>100</v>
      </c>
      <c r="BOM480" s="30">
        <v>40978</v>
      </c>
      <c r="BON480" s="30">
        <v>40978</v>
      </c>
      <c r="BPE480" t="s">
        <v>69</v>
      </c>
      <c r="BPF480" t="s">
        <v>69</v>
      </c>
      <c r="BPG480" t="s">
        <v>69</v>
      </c>
      <c r="BPH480" t="s">
        <v>69</v>
      </c>
      <c r="BPI480" t="s">
        <v>69</v>
      </c>
      <c r="BPJ480" t="s">
        <v>69</v>
      </c>
      <c r="BPK480" t="s">
        <v>69</v>
      </c>
      <c r="BPL480" t="s">
        <v>69</v>
      </c>
      <c r="BQC480" t="s">
        <v>6940</v>
      </c>
      <c r="BQG480" t="s">
        <v>69</v>
      </c>
      <c r="BQH480" t="s">
        <v>69</v>
      </c>
      <c r="BQI480" t="s">
        <v>69</v>
      </c>
      <c r="BQJ480" t="s">
        <v>2808</v>
      </c>
      <c r="BQK480" t="s">
        <v>69</v>
      </c>
      <c r="BQL480" t="s">
        <v>69</v>
      </c>
      <c r="BQM480" t="s">
        <v>69</v>
      </c>
      <c r="BQQ480">
        <v>250</v>
      </c>
      <c r="BQX480" s="30">
        <v>40978</v>
      </c>
      <c r="CGX480" t="s">
        <v>6597</v>
      </c>
      <c r="CGY480">
        <v>1</v>
      </c>
      <c r="CGZ480" t="s">
        <v>6598</v>
      </c>
      <c r="CHA480">
        <v>8358388</v>
      </c>
    </row>
    <row r="481" spans="1:9 1113:1824 2234:2237" x14ac:dyDescent="0.3">
      <c r="A481" t="s">
        <v>7898</v>
      </c>
      <c r="B481" t="s">
        <v>6588</v>
      </c>
      <c r="C481">
        <v>0</v>
      </c>
      <c r="E481" t="s">
        <v>6589</v>
      </c>
      <c r="F481" s="30">
        <v>41582</v>
      </c>
      <c r="G481" t="s">
        <v>6591</v>
      </c>
      <c r="H481" t="s">
        <v>6608</v>
      </c>
      <c r="I481" t="s">
        <v>5058</v>
      </c>
      <c r="APU481" t="s">
        <v>6593</v>
      </c>
      <c r="APV481" t="s">
        <v>6594</v>
      </c>
      <c r="APW481" t="s">
        <v>69</v>
      </c>
      <c r="APX481" t="s">
        <v>69</v>
      </c>
      <c r="APY481" t="s">
        <v>2808</v>
      </c>
      <c r="APZ481" t="s">
        <v>69</v>
      </c>
      <c r="AQA481" t="s">
        <v>69</v>
      </c>
      <c r="AQB481">
        <v>29</v>
      </c>
      <c r="AQC481" t="s">
        <v>22</v>
      </c>
      <c r="AQD481" t="s">
        <v>22</v>
      </c>
      <c r="AQE481" t="s">
        <v>22</v>
      </c>
      <c r="AVW481" t="s">
        <v>21</v>
      </c>
      <c r="AVX481" t="s">
        <v>7899</v>
      </c>
      <c r="AVY481" t="s">
        <v>27</v>
      </c>
      <c r="AVZ481" s="29">
        <v>0.45833333333333331</v>
      </c>
      <c r="AWA481" t="s">
        <v>254</v>
      </c>
      <c r="AWB481">
        <v>28</v>
      </c>
      <c r="AWC481" t="s">
        <v>6594</v>
      </c>
      <c r="AWD481" t="s">
        <v>69</v>
      </c>
      <c r="AWE481" t="s">
        <v>69</v>
      </c>
      <c r="AWF481" t="s">
        <v>69</v>
      </c>
      <c r="AWG481" t="s">
        <v>2808</v>
      </c>
      <c r="AWH481" t="s">
        <v>69</v>
      </c>
      <c r="AWI481" t="s">
        <v>69</v>
      </c>
      <c r="AWK481" t="s">
        <v>274</v>
      </c>
      <c r="AWM481" t="s">
        <v>6618</v>
      </c>
      <c r="AWN481" t="s">
        <v>69</v>
      </c>
      <c r="AWO481" t="s">
        <v>69</v>
      </c>
      <c r="AWP481" t="s">
        <v>69</v>
      </c>
      <c r="AWQ481" t="s">
        <v>69</v>
      </c>
      <c r="AWR481" t="s">
        <v>69</v>
      </c>
      <c r="AWS481" t="s">
        <v>69</v>
      </c>
      <c r="AWU481" t="s">
        <v>2808</v>
      </c>
      <c r="BNV481" t="s">
        <v>69</v>
      </c>
      <c r="BNW481" t="s">
        <v>69</v>
      </c>
      <c r="BNX481" t="s">
        <v>69</v>
      </c>
      <c r="BNY481" t="s">
        <v>69</v>
      </c>
      <c r="BNZ481" t="s">
        <v>69</v>
      </c>
      <c r="BOA481" t="s">
        <v>69</v>
      </c>
      <c r="BOB481" t="s">
        <v>69</v>
      </c>
      <c r="BOC481" t="s">
        <v>69</v>
      </c>
      <c r="BOD481">
        <v>80</v>
      </c>
      <c r="BOE481">
        <v>200</v>
      </c>
      <c r="BOF481">
        <v>120</v>
      </c>
      <c r="BOG481">
        <v>20</v>
      </c>
      <c r="BOH481">
        <v>36</v>
      </c>
      <c r="BOL481" t="s">
        <v>7899</v>
      </c>
      <c r="BOM481" t="s">
        <v>7899</v>
      </c>
      <c r="BON481" t="s">
        <v>7899</v>
      </c>
      <c r="BOO481" t="s">
        <v>7899</v>
      </c>
      <c r="BOP481" t="s">
        <v>7899</v>
      </c>
      <c r="BOT481" s="29">
        <v>0.45833333333333331</v>
      </c>
      <c r="BOU481" s="29">
        <v>0.45833333333333331</v>
      </c>
      <c r="BOV481" s="29">
        <v>0.45833333333333331</v>
      </c>
      <c r="BOW481" s="29">
        <v>0.45833333333333331</v>
      </c>
      <c r="BOX481" s="29">
        <v>0.45833333333333331</v>
      </c>
      <c r="BPE481" t="s">
        <v>69</v>
      </c>
      <c r="BPF481" t="s">
        <v>69</v>
      </c>
      <c r="BPG481" t="s">
        <v>69</v>
      </c>
      <c r="BPH481" t="s">
        <v>69</v>
      </c>
      <c r="BPI481" t="s">
        <v>69</v>
      </c>
      <c r="BPJ481" t="s">
        <v>69</v>
      </c>
      <c r="BPK481" t="s">
        <v>69</v>
      </c>
      <c r="BPL481" t="s">
        <v>69</v>
      </c>
      <c r="BQG481" t="s">
        <v>69</v>
      </c>
      <c r="BQH481" t="s">
        <v>69</v>
      </c>
      <c r="BQI481" t="s">
        <v>2808</v>
      </c>
      <c r="BQJ481" t="s">
        <v>69</v>
      </c>
      <c r="BQK481" t="s">
        <v>69</v>
      </c>
      <c r="BQL481" t="s">
        <v>69</v>
      </c>
      <c r="BQM481" t="s">
        <v>69</v>
      </c>
      <c r="BQP481">
        <v>10</v>
      </c>
      <c r="BQW481" t="s">
        <v>7899</v>
      </c>
      <c r="BRD481" s="29">
        <v>0.45833333333333331</v>
      </c>
      <c r="CGX481" t="s">
        <v>6597</v>
      </c>
      <c r="CGY481">
        <v>2</v>
      </c>
      <c r="CGZ481" t="s">
        <v>6598</v>
      </c>
      <c r="CHA481">
        <v>8358388</v>
      </c>
    </row>
    <row r="482" spans="1:9 1113:1824 2234:2237" x14ac:dyDescent="0.3">
      <c r="A482" t="s">
        <v>7900</v>
      </c>
      <c r="B482" t="s">
        <v>6588</v>
      </c>
      <c r="C482">
        <v>0</v>
      </c>
      <c r="E482" t="s">
        <v>6589</v>
      </c>
      <c r="F482" s="30">
        <v>41582</v>
      </c>
      <c r="G482" t="s">
        <v>6591</v>
      </c>
      <c r="H482" t="s">
        <v>6608</v>
      </c>
      <c r="I482" t="s">
        <v>5058</v>
      </c>
      <c r="APU482" t="s">
        <v>6593</v>
      </c>
      <c r="APV482" t="s">
        <v>6601</v>
      </c>
      <c r="APW482" t="s">
        <v>69</v>
      </c>
      <c r="APX482" t="s">
        <v>2808</v>
      </c>
      <c r="APY482" t="s">
        <v>69</v>
      </c>
      <c r="APZ482" t="s">
        <v>69</v>
      </c>
      <c r="AQA482" t="s">
        <v>69</v>
      </c>
      <c r="AQB482">
        <v>24</v>
      </c>
      <c r="AQC482" t="s">
        <v>22</v>
      </c>
      <c r="AQD482" t="s">
        <v>22</v>
      </c>
      <c r="AQE482" t="s">
        <v>22</v>
      </c>
      <c r="ATA482" t="s">
        <v>21</v>
      </c>
      <c r="ATB482" t="s">
        <v>7385</v>
      </c>
      <c r="ATC482" t="s">
        <v>27</v>
      </c>
      <c r="ATD482" s="29">
        <v>0.66666666666666663</v>
      </c>
      <c r="ATE482" t="s">
        <v>22</v>
      </c>
      <c r="ATG482" t="s">
        <v>6618</v>
      </c>
      <c r="ATH482" t="s">
        <v>69</v>
      </c>
      <c r="ATI482" t="s">
        <v>69</v>
      </c>
      <c r="ATJ482" t="s">
        <v>69</v>
      </c>
      <c r="ATK482" t="s">
        <v>69</v>
      </c>
      <c r="ATL482" t="s">
        <v>69</v>
      </c>
      <c r="ATM482" t="s">
        <v>2808</v>
      </c>
      <c r="ATO482" t="s">
        <v>274</v>
      </c>
      <c r="ATQ482">
        <v>3</v>
      </c>
      <c r="ATR482" t="s">
        <v>69</v>
      </c>
      <c r="ATS482" t="s">
        <v>69</v>
      </c>
      <c r="ATT482" t="s">
        <v>2808</v>
      </c>
      <c r="ATU482" t="s">
        <v>69</v>
      </c>
      <c r="ATV482" t="s">
        <v>69</v>
      </c>
      <c r="ATX482" t="s">
        <v>69</v>
      </c>
      <c r="BHM482" t="s">
        <v>69</v>
      </c>
      <c r="BHN482" t="s">
        <v>69</v>
      </c>
      <c r="BHO482" t="s">
        <v>69</v>
      </c>
      <c r="BHP482" t="s">
        <v>69</v>
      </c>
      <c r="BHQ482" t="s">
        <v>69</v>
      </c>
      <c r="BHR482" t="s">
        <v>69</v>
      </c>
      <c r="BHS482" t="s">
        <v>69</v>
      </c>
      <c r="BHT482" t="s">
        <v>69</v>
      </c>
      <c r="BHU482">
        <v>76</v>
      </c>
      <c r="BHV482">
        <v>110</v>
      </c>
      <c r="BHW482">
        <v>80</v>
      </c>
      <c r="BHX482">
        <v>20</v>
      </c>
      <c r="BHY482">
        <v>36</v>
      </c>
      <c r="BIC482" t="s">
        <v>7385</v>
      </c>
      <c r="BID482" t="s">
        <v>7385</v>
      </c>
      <c r="BIE482" t="s">
        <v>7385</v>
      </c>
      <c r="BIF482" t="s">
        <v>7385</v>
      </c>
      <c r="BIG482" t="s">
        <v>7385</v>
      </c>
      <c r="BIK482" s="29">
        <v>0.66666666666666663</v>
      </c>
      <c r="BIL482" s="29">
        <v>0.66666666666666663</v>
      </c>
      <c r="BIM482" s="29">
        <v>0.66666666666666663</v>
      </c>
      <c r="BIN482" s="29">
        <v>0.66666666666666663</v>
      </c>
      <c r="BIO482" s="29">
        <v>0.66666666666666663</v>
      </c>
      <c r="BIW482" t="s">
        <v>69</v>
      </c>
      <c r="BIX482" t="s">
        <v>69</v>
      </c>
      <c r="BIY482" t="s">
        <v>69</v>
      </c>
      <c r="BIZ482" t="s">
        <v>69</v>
      </c>
      <c r="BJA482" t="s">
        <v>69</v>
      </c>
      <c r="BJB482" t="s">
        <v>69</v>
      </c>
      <c r="BJC482" t="s">
        <v>69</v>
      </c>
      <c r="CGX482" t="s">
        <v>6597</v>
      </c>
      <c r="CGY482">
        <v>3</v>
      </c>
      <c r="CGZ482" t="s">
        <v>6598</v>
      </c>
      <c r="CHA482">
        <v>8358388</v>
      </c>
    </row>
    <row r="483" spans="1:9 1113:1824 2234:2237" x14ac:dyDescent="0.3">
      <c r="A483" t="s">
        <v>7901</v>
      </c>
      <c r="B483" t="s">
        <v>6588</v>
      </c>
      <c r="C483">
        <v>0</v>
      </c>
      <c r="E483" t="s">
        <v>6589</v>
      </c>
      <c r="F483" s="30">
        <v>41582</v>
      </c>
      <c r="G483" t="s">
        <v>6591</v>
      </c>
      <c r="H483" t="s">
        <v>6608</v>
      </c>
      <c r="I483" t="s">
        <v>5058</v>
      </c>
      <c r="APU483" t="s">
        <v>6593</v>
      </c>
      <c r="APV483" t="s">
        <v>6601</v>
      </c>
      <c r="APW483" t="s">
        <v>69</v>
      </c>
      <c r="APX483" t="s">
        <v>2808</v>
      </c>
      <c r="APY483" t="s">
        <v>69</v>
      </c>
      <c r="APZ483" t="s">
        <v>69</v>
      </c>
      <c r="AQA483" t="s">
        <v>69</v>
      </c>
      <c r="AQB483">
        <v>22</v>
      </c>
      <c r="AQC483" t="s">
        <v>22</v>
      </c>
      <c r="AQD483" t="s">
        <v>22</v>
      </c>
      <c r="AQE483" t="s">
        <v>22</v>
      </c>
      <c r="ATA483" t="s">
        <v>21</v>
      </c>
      <c r="ATB483" t="s">
        <v>7902</v>
      </c>
      <c r="ATC483" t="s">
        <v>27</v>
      </c>
      <c r="ATD483" s="29">
        <v>8.3333333333333329E-2</v>
      </c>
      <c r="ATE483" t="s">
        <v>22</v>
      </c>
      <c r="ATG483" t="s">
        <v>6618</v>
      </c>
      <c r="ATH483" t="s">
        <v>69</v>
      </c>
      <c r="ATI483" t="s">
        <v>69</v>
      </c>
      <c r="ATJ483" t="s">
        <v>69</v>
      </c>
      <c r="ATK483" t="s">
        <v>69</v>
      </c>
      <c r="ATL483" t="s">
        <v>69</v>
      </c>
      <c r="ATM483" t="s">
        <v>2808</v>
      </c>
      <c r="ATO483" t="s">
        <v>274</v>
      </c>
      <c r="ATQ483">
        <v>3</v>
      </c>
      <c r="ATR483" t="s">
        <v>69</v>
      </c>
      <c r="ATS483" t="s">
        <v>69</v>
      </c>
      <c r="ATT483" t="s">
        <v>2808</v>
      </c>
      <c r="ATU483" t="s">
        <v>69</v>
      </c>
      <c r="ATV483" t="s">
        <v>69</v>
      </c>
      <c r="ATX483" t="s">
        <v>69</v>
      </c>
      <c r="BHM483" t="s">
        <v>2808</v>
      </c>
      <c r="BHN483" t="s">
        <v>2808</v>
      </c>
      <c r="BHO483" t="s">
        <v>2808</v>
      </c>
      <c r="BHP483" t="s">
        <v>2808</v>
      </c>
      <c r="BHQ483" t="s">
        <v>2808</v>
      </c>
      <c r="BHR483" t="s">
        <v>69</v>
      </c>
      <c r="BHS483" t="s">
        <v>69</v>
      </c>
      <c r="BHT483" t="s">
        <v>69</v>
      </c>
      <c r="BHU483">
        <v>64</v>
      </c>
      <c r="BHV483">
        <v>90</v>
      </c>
      <c r="BHW483">
        <v>60</v>
      </c>
      <c r="BHX483">
        <v>18</v>
      </c>
      <c r="BHY483">
        <v>36</v>
      </c>
      <c r="BIC483" t="s">
        <v>7902</v>
      </c>
      <c r="BID483" t="s">
        <v>7902</v>
      </c>
      <c r="BIE483" t="s">
        <v>7902</v>
      </c>
      <c r="BIF483" t="s">
        <v>7902</v>
      </c>
      <c r="BIG483" t="s">
        <v>7902</v>
      </c>
      <c r="BIW483" t="s">
        <v>69</v>
      </c>
      <c r="BIX483" t="s">
        <v>69</v>
      </c>
      <c r="BIY483" t="s">
        <v>69</v>
      </c>
      <c r="BIZ483" t="s">
        <v>69</v>
      </c>
      <c r="BJA483" t="s">
        <v>69</v>
      </c>
      <c r="BJB483" t="s">
        <v>69</v>
      </c>
      <c r="BJC483" t="s">
        <v>69</v>
      </c>
      <c r="CGX483" t="s">
        <v>6597</v>
      </c>
      <c r="CGY483">
        <v>4</v>
      </c>
      <c r="CGZ483" t="s">
        <v>6598</v>
      </c>
      <c r="CHA483">
        <v>8358388</v>
      </c>
    </row>
    <row r="484" spans="1:9 1113:1824 2234:2237" x14ac:dyDescent="0.3">
      <c r="A484" t="s">
        <v>7903</v>
      </c>
      <c r="B484" t="s">
        <v>6588</v>
      </c>
      <c r="C484">
        <v>0</v>
      </c>
      <c r="E484" t="s">
        <v>6589</v>
      </c>
      <c r="F484" s="30">
        <v>41582</v>
      </c>
      <c r="G484" t="s">
        <v>6591</v>
      </c>
      <c r="H484" t="s">
        <v>6608</v>
      </c>
      <c r="I484" t="s">
        <v>5058</v>
      </c>
      <c r="APU484" t="s">
        <v>6593</v>
      </c>
      <c r="APV484" t="s">
        <v>6601</v>
      </c>
      <c r="APW484" t="s">
        <v>69</v>
      </c>
      <c r="APX484" t="s">
        <v>2808</v>
      </c>
      <c r="APY484" t="s">
        <v>69</v>
      </c>
      <c r="APZ484" t="s">
        <v>69</v>
      </c>
      <c r="AQA484" t="s">
        <v>69</v>
      </c>
      <c r="AQB484">
        <v>27</v>
      </c>
      <c r="AQC484" t="s">
        <v>22</v>
      </c>
      <c r="AQD484" t="s">
        <v>22</v>
      </c>
      <c r="AQE484" t="s">
        <v>22</v>
      </c>
      <c r="ATA484" t="s">
        <v>21</v>
      </c>
      <c r="ATB484" t="s">
        <v>7350</v>
      </c>
      <c r="ATC484" t="s">
        <v>22</v>
      </c>
      <c r="ATE484" t="s">
        <v>22</v>
      </c>
      <c r="ATG484" t="s">
        <v>6595</v>
      </c>
      <c r="ATH484" t="s">
        <v>69</v>
      </c>
      <c r="ATI484" t="s">
        <v>69</v>
      </c>
      <c r="ATJ484" t="s">
        <v>69</v>
      </c>
      <c r="ATK484" t="s">
        <v>69</v>
      </c>
      <c r="ATL484" t="s">
        <v>2808</v>
      </c>
      <c r="ATM484" t="s">
        <v>69</v>
      </c>
      <c r="ATO484" t="s">
        <v>275</v>
      </c>
      <c r="ATY484" t="s">
        <v>22</v>
      </c>
      <c r="AUA484" t="s">
        <v>22</v>
      </c>
      <c r="BHM484" t="s">
        <v>2808</v>
      </c>
      <c r="BHN484" t="s">
        <v>2808</v>
      </c>
      <c r="BHO484" t="s">
        <v>2808</v>
      </c>
      <c r="BHP484" t="s">
        <v>2808</v>
      </c>
      <c r="BHQ484" t="s">
        <v>2808</v>
      </c>
      <c r="BHR484" t="s">
        <v>69</v>
      </c>
      <c r="BHS484" t="s">
        <v>69</v>
      </c>
      <c r="BHT484" t="s">
        <v>69</v>
      </c>
      <c r="BHU484">
        <v>78</v>
      </c>
      <c r="BHV484">
        <v>110</v>
      </c>
      <c r="BHW484">
        <v>80</v>
      </c>
      <c r="BHX484">
        <v>28</v>
      </c>
      <c r="BHY484">
        <v>36</v>
      </c>
      <c r="BIC484" t="s">
        <v>7350</v>
      </c>
      <c r="BID484" t="s">
        <v>7350</v>
      </c>
      <c r="BIE484" t="s">
        <v>7350</v>
      </c>
      <c r="BIF484" t="s">
        <v>7350</v>
      </c>
      <c r="BIG484" t="s">
        <v>7350</v>
      </c>
      <c r="BIW484" t="s">
        <v>69</v>
      </c>
      <c r="BIX484" t="s">
        <v>69</v>
      </c>
      <c r="BIY484" t="s">
        <v>69</v>
      </c>
      <c r="BIZ484" t="s">
        <v>69</v>
      </c>
      <c r="BJA484" t="s">
        <v>69</v>
      </c>
      <c r="BJB484" t="s">
        <v>69</v>
      </c>
      <c r="BJC484" t="s">
        <v>69</v>
      </c>
      <c r="CGX484" t="s">
        <v>6597</v>
      </c>
      <c r="CGY484">
        <v>5</v>
      </c>
      <c r="CGZ484" t="s">
        <v>6598</v>
      </c>
      <c r="CHA484">
        <v>8358388</v>
      </c>
    </row>
    <row r="485" spans="1:9 1113:1824 2234:2237" x14ac:dyDescent="0.3">
      <c r="A485" t="s">
        <v>7904</v>
      </c>
      <c r="B485" t="s">
        <v>6588</v>
      </c>
      <c r="C485">
        <v>0</v>
      </c>
      <c r="E485" t="s">
        <v>6589</v>
      </c>
      <c r="F485" s="30">
        <v>41582</v>
      </c>
      <c r="G485" t="s">
        <v>6591</v>
      </c>
      <c r="H485" t="s">
        <v>6608</v>
      </c>
      <c r="I485" t="s">
        <v>5058</v>
      </c>
      <c r="APU485" t="s">
        <v>6593</v>
      </c>
      <c r="APV485" t="s">
        <v>6601</v>
      </c>
      <c r="APW485" t="s">
        <v>69</v>
      </c>
      <c r="APX485" t="s">
        <v>2808</v>
      </c>
      <c r="APY485" t="s">
        <v>69</v>
      </c>
      <c r="APZ485" t="s">
        <v>69</v>
      </c>
      <c r="AQA485" t="s">
        <v>69</v>
      </c>
      <c r="AQB485">
        <v>21</v>
      </c>
      <c r="AQC485" t="s">
        <v>22</v>
      </c>
      <c r="AQD485" t="s">
        <v>22</v>
      </c>
      <c r="AQE485" t="s">
        <v>22</v>
      </c>
      <c r="ATA485" t="s">
        <v>21</v>
      </c>
      <c r="ATB485" t="s">
        <v>7905</v>
      </c>
      <c r="ATC485" t="s">
        <v>22</v>
      </c>
      <c r="ATE485" t="s">
        <v>254</v>
      </c>
      <c r="ATF485">
        <v>15</v>
      </c>
      <c r="ATG485" t="s">
        <v>6595</v>
      </c>
      <c r="ATH485" t="s">
        <v>69</v>
      </c>
      <c r="ATI485" t="s">
        <v>69</v>
      </c>
      <c r="ATJ485" t="s">
        <v>69</v>
      </c>
      <c r="ATK485" t="s">
        <v>69</v>
      </c>
      <c r="ATL485" t="s">
        <v>2808</v>
      </c>
      <c r="ATM485" t="s">
        <v>69</v>
      </c>
      <c r="ATO485" t="s">
        <v>274</v>
      </c>
      <c r="ATQ485">
        <v>3</v>
      </c>
      <c r="ATR485" t="s">
        <v>69</v>
      </c>
      <c r="ATS485" t="s">
        <v>69</v>
      </c>
      <c r="ATT485" t="s">
        <v>2808</v>
      </c>
      <c r="ATU485" t="s">
        <v>69</v>
      </c>
      <c r="ATV485" t="s">
        <v>69</v>
      </c>
      <c r="ATX485" t="s">
        <v>69</v>
      </c>
      <c r="BHM485" t="s">
        <v>2808</v>
      </c>
      <c r="BHN485" t="s">
        <v>2808</v>
      </c>
      <c r="BHO485" t="s">
        <v>2808</v>
      </c>
      <c r="BHP485" t="s">
        <v>2808</v>
      </c>
      <c r="BHQ485" t="s">
        <v>2808</v>
      </c>
      <c r="BHR485" t="s">
        <v>69</v>
      </c>
      <c r="BHS485" t="s">
        <v>69</v>
      </c>
      <c r="BHT485" t="s">
        <v>69</v>
      </c>
      <c r="BHU485">
        <v>70</v>
      </c>
      <c r="BHV485">
        <v>90</v>
      </c>
      <c r="BHW485">
        <v>60</v>
      </c>
      <c r="BHX485">
        <v>23</v>
      </c>
      <c r="BHY485">
        <v>36</v>
      </c>
      <c r="BIC485" t="s">
        <v>7905</v>
      </c>
      <c r="BID485" t="s">
        <v>7905</v>
      </c>
      <c r="BIE485" t="s">
        <v>7905</v>
      </c>
      <c r="BIF485" t="s">
        <v>7905</v>
      </c>
      <c r="BIG485" t="s">
        <v>7905</v>
      </c>
      <c r="BIW485" t="s">
        <v>69</v>
      </c>
      <c r="BIX485" t="s">
        <v>69</v>
      </c>
      <c r="BIY485" t="s">
        <v>69</v>
      </c>
      <c r="BIZ485" t="s">
        <v>69</v>
      </c>
      <c r="BJA485" t="s">
        <v>69</v>
      </c>
      <c r="BJB485" t="s">
        <v>69</v>
      </c>
      <c r="BJC485" t="s">
        <v>69</v>
      </c>
      <c r="CGX485" t="s">
        <v>6597</v>
      </c>
      <c r="CGY485">
        <v>6</v>
      </c>
      <c r="CGZ485" t="s">
        <v>6598</v>
      </c>
      <c r="CHA485">
        <v>8358388</v>
      </c>
    </row>
    <row r="486" spans="1:9 1113:1824 2234:2237" x14ac:dyDescent="0.3">
      <c r="A486" t="s">
        <v>7906</v>
      </c>
      <c r="B486" t="s">
        <v>6588</v>
      </c>
      <c r="C486">
        <v>0</v>
      </c>
      <c r="E486" t="s">
        <v>6589</v>
      </c>
      <c r="F486" s="30">
        <v>41582</v>
      </c>
      <c r="G486" t="s">
        <v>6591</v>
      </c>
      <c r="H486" t="s">
        <v>6608</v>
      </c>
      <c r="I486" t="s">
        <v>5058</v>
      </c>
      <c r="APU486" t="s">
        <v>6593</v>
      </c>
      <c r="APV486" t="s">
        <v>6594</v>
      </c>
      <c r="APW486" t="s">
        <v>69</v>
      </c>
      <c r="APX486" t="s">
        <v>69</v>
      </c>
      <c r="APY486" t="s">
        <v>2808</v>
      </c>
      <c r="APZ486" t="s">
        <v>69</v>
      </c>
      <c r="AQA486" t="s">
        <v>69</v>
      </c>
      <c r="AQB486">
        <v>36</v>
      </c>
      <c r="AQC486" t="s">
        <v>22</v>
      </c>
      <c r="AQD486" t="s">
        <v>22</v>
      </c>
      <c r="AQE486" t="s">
        <v>22</v>
      </c>
      <c r="AVW486" t="s">
        <v>21</v>
      </c>
      <c r="AVX486" t="s">
        <v>7505</v>
      </c>
      <c r="AVY486" t="s">
        <v>27</v>
      </c>
      <c r="AVZ486" s="29">
        <v>0.375</v>
      </c>
      <c r="AWA486" t="s">
        <v>254</v>
      </c>
      <c r="AWB486">
        <v>34</v>
      </c>
      <c r="AWC486" t="s">
        <v>6595</v>
      </c>
      <c r="AWD486" t="s">
        <v>69</v>
      </c>
      <c r="AWE486" t="s">
        <v>69</v>
      </c>
      <c r="AWF486" t="s">
        <v>69</v>
      </c>
      <c r="AWG486" t="s">
        <v>69</v>
      </c>
      <c r="AWH486" t="s">
        <v>2808</v>
      </c>
      <c r="AWI486" t="s">
        <v>69</v>
      </c>
      <c r="AWK486" t="s">
        <v>274</v>
      </c>
      <c r="AWM486">
        <v>1</v>
      </c>
      <c r="AWN486" t="s">
        <v>2808</v>
      </c>
      <c r="AWO486" t="s">
        <v>69</v>
      </c>
      <c r="AWP486" t="s">
        <v>69</v>
      </c>
      <c r="AWQ486" t="s">
        <v>69</v>
      </c>
      <c r="AWR486" t="s">
        <v>69</v>
      </c>
      <c r="AWS486" t="s">
        <v>69</v>
      </c>
      <c r="AWU486" t="s">
        <v>69</v>
      </c>
      <c r="BNV486" t="s">
        <v>2808</v>
      </c>
      <c r="BNW486" t="s">
        <v>2808</v>
      </c>
      <c r="BNX486" t="s">
        <v>2808</v>
      </c>
      <c r="BNY486" t="s">
        <v>2808</v>
      </c>
      <c r="BNZ486" t="s">
        <v>2808</v>
      </c>
      <c r="BOA486" t="s">
        <v>69</v>
      </c>
      <c r="BOB486" t="s">
        <v>69</v>
      </c>
      <c r="BOC486" t="s">
        <v>69</v>
      </c>
      <c r="BOD486">
        <v>80</v>
      </c>
      <c r="BOE486">
        <v>140</v>
      </c>
      <c r="BOF486">
        <v>90</v>
      </c>
      <c r="BOG486">
        <v>20</v>
      </c>
      <c r="BOH486">
        <v>36</v>
      </c>
      <c r="BOL486" t="s">
        <v>7505</v>
      </c>
      <c r="BOM486" t="s">
        <v>7505</v>
      </c>
      <c r="BON486" t="s">
        <v>7505</v>
      </c>
      <c r="BOO486" t="s">
        <v>7505</v>
      </c>
      <c r="BOP486" t="s">
        <v>7505</v>
      </c>
      <c r="BOT486" s="29">
        <v>0.375</v>
      </c>
      <c r="BOU486" s="29">
        <v>0.375</v>
      </c>
      <c r="BOV486" s="29">
        <v>0.375</v>
      </c>
      <c r="BOW486" s="29">
        <v>0.375</v>
      </c>
      <c r="BOX486" s="29">
        <v>0.375</v>
      </c>
      <c r="BPE486" t="s">
        <v>69</v>
      </c>
      <c r="BPF486" t="s">
        <v>69</v>
      </c>
      <c r="BPG486" t="s">
        <v>69</v>
      </c>
      <c r="BPH486" t="s">
        <v>69</v>
      </c>
      <c r="BPI486" t="s">
        <v>69</v>
      </c>
      <c r="BPJ486" t="s">
        <v>69</v>
      </c>
      <c r="BPK486" t="s">
        <v>69</v>
      </c>
      <c r="BPL486" t="s">
        <v>69</v>
      </c>
      <c r="BQG486" t="s">
        <v>69</v>
      </c>
      <c r="BQH486" t="s">
        <v>69</v>
      </c>
      <c r="BQI486" t="s">
        <v>69</v>
      </c>
      <c r="BQJ486" t="s">
        <v>69</v>
      </c>
      <c r="BQK486" t="s">
        <v>69</v>
      </c>
      <c r="BQL486" t="s">
        <v>69</v>
      </c>
      <c r="BQM486" t="s">
        <v>69</v>
      </c>
      <c r="CGX486" t="s">
        <v>6597</v>
      </c>
      <c r="CGY486">
        <v>7</v>
      </c>
      <c r="CGZ486" t="s">
        <v>6598</v>
      </c>
      <c r="CHA486">
        <v>8358388</v>
      </c>
    </row>
    <row r="487" spans="1:9 1113:1824 2234:2237" x14ac:dyDescent="0.3">
      <c r="A487" t="s">
        <v>7907</v>
      </c>
      <c r="B487" t="s">
        <v>6588</v>
      </c>
      <c r="C487">
        <v>0</v>
      </c>
      <c r="E487" t="s">
        <v>6589</v>
      </c>
      <c r="F487" s="30">
        <v>41582</v>
      </c>
      <c r="G487" t="s">
        <v>6591</v>
      </c>
      <c r="H487" t="s">
        <v>6608</v>
      </c>
      <c r="I487" t="s">
        <v>5058</v>
      </c>
      <c r="APU487" t="s">
        <v>6593</v>
      </c>
      <c r="APV487" t="s">
        <v>6601</v>
      </c>
      <c r="APW487" t="s">
        <v>69</v>
      </c>
      <c r="APX487" t="s">
        <v>2808</v>
      </c>
      <c r="APY487" t="s">
        <v>69</v>
      </c>
      <c r="APZ487" t="s">
        <v>69</v>
      </c>
      <c r="AQA487" t="s">
        <v>69</v>
      </c>
      <c r="AQB487">
        <v>21</v>
      </c>
      <c r="AQC487" t="s">
        <v>22</v>
      </c>
      <c r="AQD487" t="s">
        <v>22</v>
      </c>
      <c r="AQE487" t="s">
        <v>22</v>
      </c>
      <c r="ATA487" t="s">
        <v>21</v>
      </c>
      <c r="ATB487" t="s">
        <v>7560</v>
      </c>
      <c r="ATC487" t="s">
        <v>22</v>
      </c>
      <c r="ATE487" t="s">
        <v>22</v>
      </c>
      <c r="ATG487" t="s">
        <v>6595</v>
      </c>
      <c r="ATH487" t="s">
        <v>69</v>
      </c>
      <c r="ATI487" t="s">
        <v>69</v>
      </c>
      <c r="ATJ487" t="s">
        <v>69</v>
      </c>
      <c r="ATK487" t="s">
        <v>69</v>
      </c>
      <c r="ATL487" t="s">
        <v>2808</v>
      </c>
      <c r="ATM487" t="s">
        <v>69</v>
      </c>
      <c r="ATO487" t="s">
        <v>274</v>
      </c>
      <c r="ATQ487">
        <v>3</v>
      </c>
      <c r="ATR487" t="s">
        <v>69</v>
      </c>
      <c r="ATS487" t="s">
        <v>69</v>
      </c>
      <c r="ATT487" t="s">
        <v>2808</v>
      </c>
      <c r="ATU487" t="s">
        <v>69</v>
      </c>
      <c r="ATV487" t="s">
        <v>69</v>
      </c>
      <c r="ATX487" t="s">
        <v>69</v>
      </c>
      <c r="BHM487" t="s">
        <v>69</v>
      </c>
      <c r="BHN487" t="s">
        <v>69</v>
      </c>
      <c r="BHO487" t="s">
        <v>69</v>
      </c>
      <c r="BHP487" t="s">
        <v>69</v>
      </c>
      <c r="BHQ487" t="s">
        <v>69</v>
      </c>
      <c r="BHR487" t="s">
        <v>69</v>
      </c>
      <c r="BHS487" t="s">
        <v>69</v>
      </c>
      <c r="BHT487" t="s">
        <v>69</v>
      </c>
      <c r="BHU487">
        <v>76</v>
      </c>
      <c r="BHV487">
        <v>90</v>
      </c>
      <c r="BHW487">
        <v>60</v>
      </c>
      <c r="BHX487">
        <v>20</v>
      </c>
      <c r="BHY487">
        <v>36</v>
      </c>
      <c r="BIC487" t="s">
        <v>7560</v>
      </c>
      <c r="BID487" t="s">
        <v>7560</v>
      </c>
      <c r="BIE487" t="s">
        <v>7560</v>
      </c>
      <c r="BIF487" t="s">
        <v>7560</v>
      </c>
      <c r="BIG487" t="s">
        <v>7560</v>
      </c>
      <c r="BIW487" t="s">
        <v>69</v>
      </c>
      <c r="BIX487" t="s">
        <v>69</v>
      </c>
      <c r="BIY487" t="s">
        <v>69</v>
      </c>
      <c r="BIZ487" t="s">
        <v>69</v>
      </c>
      <c r="BJA487" t="s">
        <v>69</v>
      </c>
      <c r="BJB487" t="s">
        <v>69</v>
      </c>
      <c r="BJC487" t="s">
        <v>69</v>
      </c>
      <c r="CGX487" t="s">
        <v>6597</v>
      </c>
      <c r="CGY487">
        <v>8</v>
      </c>
      <c r="CGZ487" t="s">
        <v>6598</v>
      </c>
      <c r="CHA487">
        <v>8358388</v>
      </c>
    </row>
    <row r="488" spans="1:9 1113:1824 2234:2237" x14ac:dyDescent="0.3">
      <c r="A488" t="s">
        <v>7908</v>
      </c>
      <c r="B488" t="s">
        <v>6588</v>
      </c>
      <c r="C488">
        <v>0</v>
      </c>
      <c r="E488" t="s">
        <v>6589</v>
      </c>
      <c r="F488" s="30">
        <v>41582</v>
      </c>
      <c r="G488" t="s">
        <v>6591</v>
      </c>
      <c r="H488" t="s">
        <v>6608</v>
      </c>
      <c r="I488" t="s">
        <v>5058</v>
      </c>
      <c r="APU488" t="s">
        <v>6593</v>
      </c>
      <c r="APV488" t="s">
        <v>6601</v>
      </c>
      <c r="APW488" t="s">
        <v>69</v>
      </c>
      <c r="APX488" t="s">
        <v>2808</v>
      </c>
      <c r="APY488" t="s">
        <v>69</v>
      </c>
      <c r="APZ488" t="s">
        <v>69</v>
      </c>
      <c r="AQA488" t="s">
        <v>69</v>
      </c>
      <c r="AQB488">
        <v>17</v>
      </c>
      <c r="AQC488" t="s">
        <v>22</v>
      </c>
      <c r="AQD488" t="s">
        <v>22</v>
      </c>
      <c r="AQE488" t="s">
        <v>22</v>
      </c>
      <c r="ATA488" t="s">
        <v>21</v>
      </c>
      <c r="ATB488" t="s">
        <v>7560</v>
      </c>
      <c r="ATC488" t="s">
        <v>22</v>
      </c>
      <c r="ATE488" t="s">
        <v>22</v>
      </c>
      <c r="ATG488" t="s">
        <v>6618</v>
      </c>
      <c r="ATH488" t="s">
        <v>69</v>
      </c>
      <c r="ATI488" t="s">
        <v>69</v>
      </c>
      <c r="ATJ488" t="s">
        <v>69</v>
      </c>
      <c r="ATK488" t="s">
        <v>69</v>
      </c>
      <c r="ATL488" t="s">
        <v>69</v>
      </c>
      <c r="ATM488" t="s">
        <v>2808</v>
      </c>
      <c r="ATO488" t="s">
        <v>274</v>
      </c>
      <c r="ATQ488">
        <v>3</v>
      </c>
      <c r="ATR488" t="s">
        <v>69</v>
      </c>
      <c r="ATS488" t="s">
        <v>69</v>
      </c>
      <c r="ATT488" t="s">
        <v>2808</v>
      </c>
      <c r="ATU488" t="s">
        <v>69</v>
      </c>
      <c r="ATV488" t="s">
        <v>69</v>
      </c>
      <c r="ATX488" t="s">
        <v>69</v>
      </c>
      <c r="BHM488" t="s">
        <v>2808</v>
      </c>
      <c r="BHN488" t="s">
        <v>2808</v>
      </c>
      <c r="BHO488" t="s">
        <v>2808</v>
      </c>
      <c r="BHP488" t="s">
        <v>2808</v>
      </c>
      <c r="BHQ488" t="s">
        <v>2808</v>
      </c>
      <c r="BHR488" t="s">
        <v>69</v>
      </c>
      <c r="BHS488" t="s">
        <v>69</v>
      </c>
      <c r="BHT488" t="s">
        <v>69</v>
      </c>
      <c r="BHU488">
        <v>80</v>
      </c>
      <c r="BHV488">
        <v>130</v>
      </c>
      <c r="BHW488">
        <v>60</v>
      </c>
      <c r="BHX488">
        <v>24</v>
      </c>
      <c r="BHY488">
        <v>36</v>
      </c>
      <c r="BIC488" t="s">
        <v>7560</v>
      </c>
      <c r="BID488" t="s">
        <v>7560</v>
      </c>
      <c r="BIE488" t="s">
        <v>7560</v>
      </c>
      <c r="BIF488" t="s">
        <v>7560</v>
      </c>
      <c r="BIG488" t="s">
        <v>7560</v>
      </c>
      <c r="BIW488" t="s">
        <v>69</v>
      </c>
      <c r="BIX488" t="s">
        <v>69</v>
      </c>
      <c r="BIY488" t="s">
        <v>69</v>
      </c>
      <c r="BIZ488" t="s">
        <v>69</v>
      </c>
      <c r="BJA488" t="s">
        <v>69</v>
      </c>
      <c r="BJB488" t="s">
        <v>69</v>
      </c>
      <c r="BJC488" t="s">
        <v>69</v>
      </c>
      <c r="CGX488" t="s">
        <v>6597</v>
      </c>
      <c r="CGY488">
        <v>9</v>
      </c>
      <c r="CGZ488" t="s">
        <v>6598</v>
      </c>
      <c r="CHA488">
        <v>8358388</v>
      </c>
    </row>
    <row r="489" spans="1:9 1113:1824 2234:2237" x14ac:dyDescent="0.3">
      <c r="A489" t="s">
        <v>7909</v>
      </c>
      <c r="B489" t="s">
        <v>6588</v>
      </c>
      <c r="C489">
        <v>0</v>
      </c>
      <c r="E489" t="s">
        <v>6589</v>
      </c>
      <c r="F489" s="30">
        <v>41582</v>
      </c>
      <c r="G489" t="s">
        <v>6591</v>
      </c>
      <c r="H489" t="s">
        <v>6608</v>
      </c>
      <c r="I489" t="s">
        <v>5058</v>
      </c>
      <c r="APU489" t="s">
        <v>6593</v>
      </c>
      <c r="APV489" t="s">
        <v>6601</v>
      </c>
      <c r="APW489" t="s">
        <v>69</v>
      </c>
      <c r="APX489" t="s">
        <v>2808</v>
      </c>
      <c r="APY489" t="s">
        <v>69</v>
      </c>
      <c r="APZ489" t="s">
        <v>69</v>
      </c>
      <c r="AQA489" t="s">
        <v>69</v>
      </c>
      <c r="AQB489">
        <v>36</v>
      </c>
      <c r="AQC489" t="s">
        <v>22</v>
      </c>
      <c r="AQD489" t="s">
        <v>22</v>
      </c>
      <c r="AQE489" t="s">
        <v>22</v>
      </c>
      <c r="ATA489" t="s">
        <v>21</v>
      </c>
      <c r="ATB489" t="s">
        <v>7684</v>
      </c>
      <c r="ATC489" t="s">
        <v>22</v>
      </c>
      <c r="ATE489" t="s">
        <v>254</v>
      </c>
      <c r="ATF489">
        <v>36</v>
      </c>
      <c r="ATG489" t="s">
        <v>6595</v>
      </c>
      <c r="ATH489" t="s">
        <v>69</v>
      </c>
      <c r="ATI489" t="s">
        <v>69</v>
      </c>
      <c r="ATJ489" t="s">
        <v>69</v>
      </c>
      <c r="ATK489" t="s">
        <v>69</v>
      </c>
      <c r="ATL489" t="s">
        <v>2808</v>
      </c>
      <c r="ATM489" t="s">
        <v>69</v>
      </c>
      <c r="ATO489" t="s">
        <v>274</v>
      </c>
      <c r="ATQ489">
        <v>3</v>
      </c>
      <c r="ATR489" t="s">
        <v>69</v>
      </c>
      <c r="ATS489" t="s">
        <v>69</v>
      </c>
      <c r="ATT489" t="s">
        <v>2808</v>
      </c>
      <c r="ATU489" t="s">
        <v>69</v>
      </c>
      <c r="ATV489" t="s">
        <v>69</v>
      </c>
      <c r="ATX489" t="s">
        <v>69</v>
      </c>
      <c r="BHM489" t="s">
        <v>69</v>
      </c>
      <c r="BHN489" t="s">
        <v>69</v>
      </c>
      <c r="BHO489" t="s">
        <v>69</v>
      </c>
      <c r="BHP489" t="s">
        <v>69</v>
      </c>
      <c r="BHQ489" t="s">
        <v>69</v>
      </c>
      <c r="BHR489" t="s">
        <v>69</v>
      </c>
      <c r="BHS489" t="s">
        <v>69</v>
      </c>
      <c r="BHT489" t="s">
        <v>69</v>
      </c>
      <c r="BHU489">
        <v>78</v>
      </c>
      <c r="BHV489">
        <v>130</v>
      </c>
      <c r="BHW489">
        <v>90</v>
      </c>
      <c r="BHX489">
        <v>19</v>
      </c>
      <c r="BHY489">
        <v>36</v>
      </c>
      <c r="BIC489" t="s">
        <v>7684</v>
      </c>
      <c r="BID489" t="s">
        <v>7684</v>
      </c>
      <c r="BIE489" t="s">
        <v>7684</v>
      </c>
      <c r="BIF489" t="s">
        <v>7684</v>
      </c>
      <c r="BIG489" t="s">
        <v>7684</v>
      </c>
      <c r="BIW489" t="s">
        <v>69</v>
      </c>
      <c r="BIX489" t="s">
        <v>69</v>
      </c>
      <c r="BIY489" t="s">
        <v>69</v>
      </c>
      <c r="BIZ489" t="s">
        <v>69</v>
      </c>
      <c r="BJA489" t="s">
        <v>69</v>
      </c>
      <c r="BJB489" t="s">
        <v>69</v>
      </c>
      <c r="BJC489" t="s">
        <v>69</v>
      </c>
      <c r="CGX489" t="s">
        <v>6597</v>
      </c>
      <c r="CGY489">
        <v>10</v>
      </c>
      <c r="CGZ489" t="s">
        <v>6598</v>
      </c>
      <c r="CHA489">
        <v>8358388</v>
      </c>
    </row>
    <row r="490" spans="1:9 1113:1824 2234:2237" x14ac:dyDescent="0.3">
      <c r="A490" t="s">
        <v>7910</v>
      </c>
      <c r="B490" t="s">
        <v>6588</v>
      </c>
      <c r="C490">
        <v>0</v>
      </c>
      <c r="E490" t="s">
        <v>6589</v>
      </c>
      <c r="F490" s="30">
        <v>41582</v>
      </c>
      <c r="G490" t="s">
        <v>6591</v>
      </c>
      <c r="H490" t="s">
        <v>6608</v>
      </c>
      <c r="I490" t="s">
        <v>5058</v>
      </c>
      <c r="APU490" t="s">
        <v>6593</v>
      </c>
      <c r="APV490" t="s">
        <v>6601</v>
      </c>
      <c r="APW490" t="s">
        <v>69</v>
      </c>
      <c r="APX490" t="s">
        <v>2808</v>
      </c>
      <c r="APY490" t="s">
        <v>69</v>
      </c>
      <c r="APZ490" t="s">
        <v>69</v>
      </c>
      <c r="AQA490" t="s">
        <v>69</v>
      </c>
      <c r="AQB490">
        <v>19</v>
      </c>
      <c r="AQC490" t="s">
        <v>22</v>
      </c>
      <c r="AQD490" t="s">
        <v>22</v>
      </c>
      <c r="AQE490" t="s">
        <v>22</v>
      </c>
      <c r="ATA490" t="s">
        <v>21</v>
      </c>
      <c r="ATB490" t="s">
        <v>7684</v>
      </c>
      <c r="ATC490" t="s">
        <v>22</v>
      </c>
      <c r="ATE490" t="s">
        <v>22</v>
      </c>
      <c r="ATG490" t="s">
        <v>6595</v>
      </c>
      <c r="ATH490" t="s">
        <v>69</v>
      </c>
      <c r="ATI490" t="s">
        <v>69</v>
      </c>
      <c r="ATJ490" t="s">
        <v>69</v>
      </c>
      <c r="ATK490" t="s">
        <v>69</v>
      </c>
      <c r="ATL490" t="s">
        <v>2808</v>
      </c>
      <c r="ATM490" t="s">
        <v>69</v>
      </c>
      <c r="ATO490" t="s">
        <v>274</v>
      </c>
      <c r="ATQ490">
        <v>3</v>
      </c>
      <c r="ATR490" t="s">
        <v>69</v>
      </c>
      <c r="ATS490" t="s">
        <v>69</v>
      </c>
      <c r="ATT490" t="s">
        <v>2808</v>
      </c>
      <c r="ATU490" t="s">
        <v>69</v>
      </c>
      <c r="ATV490" t="s">
        <v>69</v>
      </c>
      <c r="ATX490" t="s">
        <v>69</v>
      </c>
      <c r="BHM490" t="s">
        <v>69</v>
      </c>
      <c r="BHN490" t="s">
        <v>69</v>
      </c>
      <c r="BHO490" t="s">
        <v>69</v>
      </c>
      <c r="BHP490" t="s">
        <v>69</v>
      </c>
      <c r="BHQ490" t="s">
        <v>69</v>
      </c>
      <c r="BHR490" t="s">
        <v>69</v>
      </c>
      <c r="BHS490" t="s">
        <v>69</v>
      </c>
      <c r="BHT490" t="s">
        <v>69</v>
      </c>
      <c r="BHU490">
        <v>90</v>
      </c>
      <c r="BHV490">
        <v>110</v>
      </c>
      <c r="BHW490">
        <v>70</v>
      </c>
      <c r="BHX490">
        <v>20</v>
      </c>
      <c r="BHY490">
        <v>36</v>
      </c>
      <c r="BIC490" t="s">
        <v>7684</v>
      </c>
      <c r="BID490" t="s">
        <v>7684</v>
      </c>
      <c r="BIE490" t="s">
        <v>7684</v>
      </c>
      <c r="BIF490" t="s">
        <v>7684</v>
      </c>
      <c r="BIG490" t="s">
        <v>7684</v>
      </c>
      <c r="BIW490" t="s">
        <v>69</v>
      </c>
      <c r="BIX490" t="s">
        <v>69</v>
      </c>
      <c r="BIY490" t="s">
        <v>69</v>
      </c>
      <c r="BIZ490" t="s">
        <v>69</v>
      </c>
      <c r="BJA490" t="s">
        <v>69</v>
      </c>
      <c r="BJB490" t="s">
        <v>69</v>
      </c>
      <c r="BJC490" t="s">
        <v>69</v>
      </c>
      <c r="CGX490" t="s">
        <v>6597</v>
      </c>
      <c r="CGY490">
        <v>11</v>
      </c>
      <c r="CGZ490" t="s">
        <v>6598</v>
      </c>
      <c r="CHA490">
        <v>8358388</v>
      </c>
    </row>
    <row r="491" spans="1:9 1113:1824 2234:2237" x14ac:dyDescent="0.3">
      <c r="A491" t="s">
        <v>7911</v>
      </c>
      <c r="B491" t="s">
        <v>6588</v>
      </c>
      <c r="C491">
        <v>0</v>
      </c>
      <c r="E491" t="s">
        <v>6589</v>
      </c>
      <c r="F491" s="30">
        <v>41582</v>
      </c>
      <c r="G491" t="s">
        <v>6591</v>
      </c>
      <c r="H491" t="s">
        <v>6600</v>
      </c>
      <c r="I491" t="s">
        <v>5058</v>
      </c>
      <c r="APU491" t="s">
        <v>6593</v>
      </c>
      <c r="APV491" t="s">
        <v>6601</v>
      </c>
      <c r="APW491" t="s">
        <v>69</v>
      </c>
      <c r="APX491" t="s">
        <v>2808</v>
      </c>
      <c r="APY491" t="s">
        <v>69</v>
      </c>
      <c r="APZ491" t="s">
        <v>69</v>
      </c>
      <c r="AQA491" t="s">
        <v>69</v>
      </c>
      <c r="AQB491">
        <v>19</v>
      </c>
      <c r="AQC491" t="s">
        <v>22</v>
      </c>
      <c r="AQD491" t="s">
        <v>22</v>
      </c>
      <c r="AQE491" t="s">
        <v>22</v>
      </c>
      <c r="ATA491" t="s">
        <v>21</v>
      </c>
      <c r="ATB491" t="s">
        <v>7403</v>
      </c>
      <c r="ATC491" t="s">
        <v>22</v>
      </c>
      <c r="ATE491" t="s">
        <v>22</v>
      </c>
      <c r="ATG491" t="s">
        <v>6618</v>
      </c>
      <c r="ATH491" t="s">
        <v>69</v>
      </c>
      <c r="ATI491" t="s">
        <v>69</v>
      </c>
      <c r="ATJ491" t="s">
        <v>69</v>
      </c>
      <c r="ATK491" t="s">
        <v>69</v>
      </c>
      <c r="ATL491" t="s">
        <v>69</v>
      </c>
      <c r="ATM491" t="s">
        <v>2808</v>
      </c>
      <c r="ATO491" t="s">
        <v>274</v>
      </c>
      <c r="ATQ491">
        <v>3</v>
      </c>
      <c r="ATR491" t="s">
        <v>69</v>
      </c>
      <c r="ATS491" t="s">
        <v>69</v>
      </c>
      <c r="ATT491" t="s">
        <v>2808</v>
      </c>
      <c r="ATU491" t="s">
        <v>69</v>
      </c>
      <c r="ATV491" t="s">
        <v>69</v>
      </c>
      <c r="ATX491" t="s">
        <v>69</v>
      </c>
      <c r="BHM491" t="s">
        <v>69</v>
      </c>
      <c r="BHN491" t="s">
        <v>69</v>
      </c>
      <c r="BHO491" t="s">
        <v>69</v>
      </c>
      <c r="BHP491" t="s">
        <v>69</v>
      </c>
      <c r="BHQ491" t="s">
        <v>69</v>
      </c>
      <c r="BHR491" t="s">
        <v>69</v>
      </c>
      <c r="BHS491" t="s">
        <v>69</v>
      </c>
      <c r="BHT491" t="s">
        <v>69</v>
      </c>
      <c r="BIW491" t="s">
        <v>69</v>
      </c>
      <c r="BIX491" t="s">
        <v>69</v>
      </c>
      <c r="BIY491" t="s">
        <v>69</v>
      </c>
      <c r="BIZ491" t="s">
        <v>69</v>
      </c>
      <c r="BJA491" t="s">
        <v>69</v>
      </c>
      <c r="BJB491" t="s">
        <v>69</v>
      </c>
      <c r="BJC491" t="s">
        <v>69</v>
      </c>
      <c r="CGX491" t="s">
        <v>6597</v>
      </c>
      <c r="CGY491">
        <v>12</v>
      </c>
      <c r="CGZ491" t="s">
        <v>6598</v>
      </c>
      <c r="CHA491">
        <v>8358388</v>
      </c>
    </row>
    <row r="492" spans="1:9 1113:1824 2234:2237" x14ac:dyDescent="0.3">
      <c r="A492" t="s">
        <v>7912</v>
      </c>
      <c r="B492" t="s">
        <v>6588</v>
      </c>
      <c r="C492">
        <v>0</v>
      </c>
      <c r="E492" t="s">
        <v>6589</v>
      </c>
      <c r="F492" s="30">
        <v>41582</v>
      </c>
      <c r="G492" t="s">
        <v>6591</v>
      </c>
      <c r="H492" t="s">
        <v>6608</v>
      </c>
      <c r="I492" t="s">
        <v>5058</v>
      </c>
      <c r="APU492" t="s">
        <v>6593</v>
      </c>
      <c r="APV492" t="s">
        <v>6601</v>
      </c>
      <c r="APW492" t="s">
        <v>69</v>
      </c>
      <c r="APX492" t="s">
        <v>2808</v>
      </c>
      <c r="APY492" t="s">
        <v>69</v>
      </c>
      <c r="APZ492" t="s">
        <v>69</v>
      </c>
      <c r="AQA492" t="s">
        <v>69</v>
      </c>
      <c r="AQB492">
        <v>28</v>
      </c>
      <c r="AQC492" t="s">
        <v>22</v>
      </c>
      <c r="AQD492" t="s">
        <v>22</v>
      </c>
      <c r="AQE492" t="s">
        <v>22</v>
      </c>
      <c r="ATA492" t="s">
        <v>21</v>
      </c>
      <c r="ATB492" t="s">
        <v>6998</v>
      </c>
      <c r="ATC492" t="s">
        <v>27</v>
      </c>
      <c r="ATD492" s="29">
        <v>0.82986111111111116</v>
      </c>
      <c r="ATE492" t="s">
        <v>254</v>
      </c>
      <c r="ATF492">
        <v>35</v>
      </c>
      <c r="ATG492" t="s">
        <v>6595</v>
      </c>
      <c r="ATH492" t="s">
        <v>69</v>
      </c>
      <c r="ATI492" t="s">
        <v>69</v>
      </c>
      <c r="ATJ492" t="s">
        <v>69</v>
      </c>
      <c r="ATK492" t="s">
        <v>69</v>
      </c>
      <c r="ATL492" t="s">
        <v>2808</v>
      </c>
      <c r="ATM492" t="s">
        <v>69</v>
      </c>
      <c r="ATO492" t="s">
        <v>274</v>
      </c>
      <c r="ATQ492">
        <v>3</v>
      </c>
      <c r="ATR492" t="s">
        <v>69</v>
      </c>
      <c r="ATS492" t="s">
        <v>69</v>
      </c>
      <c r="ATT492" t="s">
        <v>2808</v>
      </c>
      <c r="ATU492" t="s">
        <v>69</v>
      </c>
      <c r="ATV492" t="s">
        <v>69</v>
      </c>
      <c r="ATX492" t="s">
        <v>69</v>
      </c>
      <c r="BHM492" t="s">
        <v>69</v>
      </c>
      <c r="BHN492" t="s">
        <v>69</v>
      </c>
      <c r="BHO492" t="s">
        <v>69</v>
      </c>
      <c r="BHP492" t="s">
        <v>69</v>
      </c>
      <c r="BHQ492" t="s">
        <v>69</v>
      </c>
      <c r="BHR492" t="s">
        <v>69</v>
      </c>
      <c r="BHS492" t="s">
        <v>69</v>
      </c>
      <c r="BHT492" t="s">
        <v>69</v>
      </c>
      <c r="BHU492">
        <v>84</v>
      </c>
      <c r="BHV492">
        <v>100</v>
      </c>
      <c r="BHW492">
        <v>70</v>
      </c>
      <c r="BHX492">
        <v>20</v>
      </c>
      <c r="BHY492">
        <v>36</v>
      </c>
      <c r="BIC492" t="s">
        <v>6998</v>
      </c>
      <c r="BID492" t="s">
        <v>6998</v>
      </c>
      <c r="BIE492" t="s">
        <v>6998</v>
      </c>
      <c r="BIF492" t="s">
        <v>6998</v>
      </c>
      <c r="BIG492" t="s">
        <v>6998</v>
      </c>
      <c r="BIK492" s="29">
        <v>0.81944444444444453</v>
      </c>
      <c r="BIL492" s="29">
        <v>0.81944444444444453</v>
      </c>
      <c r="BIM492" s="29">
        <v>0.81944444444444453</v>
      </c>
      <c r="BIN492" s="29">
        <v>0.81944444444444453</v>
      </c>
      <c r="BIO492" s="29">
        <v>0.81944444444444453</v>
      </c>
      <c r="BIW492" t="s">
        <v>69</v>
      </c>
      <c r="BIX492" t="s">
        <v>69</v>
      </c>
      <c r="BIY492" t="s">
        <v>69</v>
      </c>
      <c r="BIZ492" t="s">
        <v>69</v>
      </c>
      <c r="BJA492" t="s">
        <v>69</v>
      </c>
      <c r="BJB492" t="s">
        <v>69</v>
      </c>
      <c r="BJC492" t="s">
        <v>69</v>
      </c>
      <c r="CGX492" t="s">
        <v>6597</v>
      </c>
      <c r="CGY492">
        <v>13</v>
      </c>
      <c r="CGZ492" t="s">
        <v>6598</v>
      </c>
      <c r="CHA492">
        <v>8358388</v>
      </c>
    </row>
    <row r="493" spans="1:9 1113:1824 2234:2237" x14ac:dyDescent="0.3">
      <c r="A493" t="s">
        <v>7913</v>
      </c>
      <c r="B493" t="s">
        <v>6588</v>
      </c>
      <c r="C493">
        <v>0</v>
      </c>
      <c r="E493" t="s">
        <v>6589</v>
      </c>
      <c r="F493" s="30">
        <v>41582</v>
      </c>
      <c r="G493" t="s">
        <v>6591</v>
      </c>
      <c r="H493" t="s">
        <v>6608</v>
      </c>
      <c r="I493" t="s">
        <v>5058</v>
      </c>
      <c r="APU493" t="s">
        <v>6593</v>
      </c>
      <c r="APV493" t="s">
        <v>6594</v>
      </c>
      <c r="APW493" t="s">
        <v>69</v>
      </c>
      <c r="APX493" t="s">
        <v>69</v>
      </c>
      <c r="APY493" t="s">
        <v>2808</v>
      </c>
      <c r="APZ493" t="s">
        <v>69</v>
      </c>
      <c r="AQA493" t="s">
        <v>69</v>
      </c>
      <c r="AQB493">
        <v>23</v>
      </c>
      <c r="AQC493" t="s">
        <v>22</v>
      </c>
      <c r="AQD493" t="s">
        <v>22</v>
      </c>
      <c r="AQE493" t="s">
        <v>22</v>
      </c>
      <c r="AVW493" t="s">
        <v>21</v>
      </c>
      <c r="AVX493" t="s">
        <v>7357</v>
      </c>
      <c r="AVY493" t="s">
        <v>22</v>
      </c>
      <c r="AWA493" t="s">
        <v>22</v>
      </c>
      <c r="AWC493" t="s">
        <v>6595</v>
      </c>
      <c r="AWD493" t="s">
        <v>69</v>
      </c>
      <c r="AWE493" t="s">
        <v>69</v>
      </c>
      <c r="AWF493" t="s">
        <v>69</v>
      </c>
      <c r="AWG493" t="s">
        <v>69</v>
      </c>
      <c r="AWH493" t="s">
        <v>2808</v>
      </c>
      <c r="AWI493" t="s">
        <v>69</v>
      </c>
      <c r="AWK493" t="s">
        <v>274</v>
      </c>
      <c r="AWM493">
        <v>1</v>
      </c>
      <c r="AWN493" t="s">
        <v>2808</v>
      </c>
      <c r="AWO493" t="s">
        <v>69</v>
      </c>
      <c r="AWP493" t="s">
        <v>69</v>
      </c>
      <c r="AWQ493" t="s">
        <v>69</v>
      </c>
      <c r="AWR493" t="s">
        <v>69</v>
      </c>
      <c r="AWS493" t="s">
        <v>69</v>
      </c>
      <c r="AWU493" t="s">
        <v>69</v>
      </c>
      <c r="BNV493" t="s">
        <v>69</v>
      </c>
      <c r="BNW493" t="s">
        <v>69</v>
      </c>
      <c r="BNX493" t="s">
        <v>69</v>
      </c>
      <c r="BNY493" t="s">
        <v>69</v>
      </c>
      <c r="BNZ493" t="s">
        <v>69</v>
      </c>
      <c r="BOA493" t="s">
        <v>69</v>
      </c>
      <c r="BOB493" t="s">
        <v>69</v>
      </c>
      <c r="BOC493" t="s">
        <v>69</v>
      </c>
      <c r="BOD493">
        <v>88</v>
      </c>
      <c r="BOE493">
        <v>140</v>
      </c>
      <c r="BOF493">
        <v>90</v>
      </c>
      <c r="BOG493">
        <v>26</v>
      </c>
      <c r="BOL493" t="s">
        <v>7357</v>
      </c>
      <c r="BOM493" t="s">
        <v>7357</v>
      </c>
      <c r="BON493" t="s">
        <v>7357</v>
      </c>
      <c r="BOO493" t="s">
        <v>7357</v>
      </c>
      <c r="BOP493" t="s">
        <v>7357</v>
      </c>
      <c r="BPE493" t="s">
        <v>69</v>
      </c>
      <c r="BPF493" t="s">
        <v>69</v>
      </c>
      <c r="BPG493" t="s">
        <v>69</v>
      </c>
      <c r="BPH493" t="s">
        <v>69</v>
      </c>
      <c r="BPI493" t="s">
        <v>69</v>
      </c>
      <c r="BPJ493" t="s">
        <v>69</v>
      </c>
      <c r="BPK493" t="s">
        <v>69</v>
      </c>
      <c r="BPL493" t="s">
        <v>69</v>
      </c>
      <c r="BQG493" t="s">
        <v>69</v>
      </c>
      <c r="BQH493" t="s">
        <v>69</v>
      </c>
      <c r="BQI493" t="s">
        <v>69</v>
      </c>
      <c r="BQJ493" t="s">
        <v>69</v>
      </c>
      <c r="BQK493" t="s">
        <v>69</v>
      </c>
      <c r="BQL493" t="s">
        <v>69</v>
      </c>
      <c r="BQM493" t="s">
        <v>69</v>
      </c>
      <c r="CGX493" t="s">
        <v>6597</v>
      </c>
      <c r="CGY493">
        <v>14</v>
      </c>
      <c r="CGZ493" t="s">
        <v>6598</v>
      </c>
      <c r="CHA493">
        <v>8358388</v>
      </c>
    </row>
    <row r="494" spans="1:9 1113:1824 2234:2237" x14ac:dyDescent="0.3">
      <c r="A494" t="s">
        <v>7914</v>
      </c>
      <c r="B494" t="s">
        <v>6588</v>
      </c>
      <c r="C494">
        <v>0</v>
      </c>
      <c r="E494" t="s">
        <v>6589</v>
      </c>
      <c r="F494" s="30">
        <v>41582</v>
      </c>
      <c r="G494" t="s">
        <v>6591</v>
      </c>
      <c r="H494" t="s">
        <v>6608</v>
      </c>
      <c r="I494" t="s">
        <v>5058</v>
      </c>
      <c r="APU494" t="s">
        <v>6593</v>
      </c>
      <c r="APV494" t="s">
        <v>6594</v>
      </c>
      <c r="APW494" t="s">
        <v>69</v>
      </c>
      <c r="APX494" t="s">
        <v>69</v>
      </c>
      <c r="APY494" t="s">
        <v>2808</v>
      </c>
      <c r="APZ494" t="s">
        <v>69</v>
      </c>
      <c r="AQA494" t="s">
        <v>69</v>
      </c>
      <c r="AQB494">
        <v>33</v>
      </c>
      <c r="AQC494" t="s">
        <v>22</v>
      </c>
      <c r="AQD494" t="s">
        <v>22</v>
      </c>
      <c r="AQE494" t="s">
        <v>22</v>
      </c>
      <c r="AVW494" t="s">
        <v>21</v>
      </c>
      <c r="AVX494" s="30">
        <v>41008</v>
      </c>
      <c r="AVY494" t="s">
        <v>22</v>
      </c>
      <c r="AWA494" t="s">
        <v>254</v>
      </c>
      <c r="AWB494">
        <v>32</v>
      </c>
      <c r="AWC494" t="s">
        <v>6595</v>
      </c>
      <c r="AWD494" t="s">
        <v>69</v>
      </c>
      <c r="AWE494" t="s">
        <v>69</v>
      </c>
      <c r="AWF494" t="s">
        <v>69</v>
      </c>
      <c r="AWG494" t="s">
        <v>69</v>
      </c>
      <c r="AWH494" t="s">
        <v>2808</v>
      </c>
      <c r="AWI494" t="s">
        <v>69</v>
      </c>
      <c r="AWK494" t="s">
        <v>274</v>
      </c>
      <c r="AWM494">
        <v>1</v>
      </c>
      <c r="AWN494" t="s">
        <v>2808</v>
      </c>
      <c r="AWO494" t="s">
        <v>69</v>
      </c>
      <c r="AWP494" t="s">
        <v>69</v>
      </c>
      <c r="AWQ494" t="s">
        <v>69</v>
      </c>
      <c r="AWR494" t="s">
        <v>69</v>
      </c>
      <c r="AWS494" t="s">
        <v>69</v>
      </c>
      <c r="AWU494" t="s">
        <v>69</v>
      </c>
      <c r="BNV494" t="s">
        <v>69</v>
      </c>
      <c r="BNW494" t="s">
        <v>69</v>
      </c>
      <c r="BNX494" t="s">
        <v>69</v>
      </c>
      <c r="BNY494" t="s">
        <v>69</v>
      </c>
      <c r="BNZ494" t="s">
        <v>69</v>
      </c>
      <c r="BOA494" t="s">
        <v>69</v>
      </c>
      <c r="BOB494" t="s">
        <v>69</v>
      </c>
      <c r="BOC494" t="s">
        <v>69</v>
      </c>
      <c r="BOD494">
        <v>80</v>
      </c>
      <c r="BOE494">
        <v>130</v>
      </c>
      <c r="BOF494">
        <v>90</v>
      </c>
      <c r="BOG494">
        <v>20</v>
      </c>
      <c r="BOH494">
        <v>36</v>
      </c>
      <c r="BOL494" s="30">
        <v>41008</v>
      </c>
      <c r="BOM494" s="30">
        <v>41008</v>
      </c>
      <c r="BON494" s="30">
        <v>41008</v>
      </c>
      <c r="BOO494" s="30">
        <v>41008</v>
      </c>
      <c r="BOP494" s="30">
        <v>41008</v>
      </c>
      <c r="BPE494" t="s">
        <v>69</v>
      </c>
      <c r="BPF494" t="s">
        <v>69</v>
      </c>
      <c r="BPG494" t="s">
        <v>69</v>
      </c>
      <c r="BPH494" t="s">
        <v>69</v>
      </c>
      <c r="BPI494" t="s">
        <v>69</v>
      </c>
      <c r="BPJ494" t="s">
        <v>69</v>
      </c>
      <c r="BPK494" t="s">
        <v>69</v>
      </c>
      <c r="BPL494" t="s">
        <v>69</v>
      </c>
      <c r="BQG494" t="s">
        <v>69</v>
      </c>
      <c r="BQH494" t="s">
        <v>69</v>
      </c>
      <c r="BQI494" t="s">
        <v>69</v>
      </c>
      <c r="BQJ494" t="s">
        <v>69</v>
      </c>
      <c r="BQK494" t="s">
        <v>69</v>
      </c>
      <c r="BQL494" t="s">
        <v>69</v>
      </c>
      <c r="BQM494" t="s">
        <v>69</v>
      </c>
      <c r="CGX494" t="s">
        <v>6597</v>
      </c>
      <c r="CGY494">
        <v>15</v>
      </c>
      <c r="CGZ494" t="s">
        <v>6598</v>
      </c>
      <c r="CHA494">
        <v>8358388</v>
      </c>
    </row>
    <row r="495" spans="1:9 1113:1824 2234:2237" x14ac:dyDescent="0.3">
      <c r="A495" t="s">
        <v>7915</v>
      </c>
      <c r="B495" t="s">
        <v>6588</v>
      </c>
      <c r="C495">
        <v>0</v>
      </c>
      <c r="E495" t="s">
        <v>6589</v>
      </c>
      <c r="F495" s="30">
        <v>41582</v>
      </c>
      <c r="G495" t="s">
        <v>6591</v>
      </c>
      <c r="H495" t="s">
        <v>7266</v>
      </c>
      <c r="I495" t="s">
        <v>5058</v>
      </c>
      <c r="APU495" t="s">
        <v>6593</v>
      </c>
      <c r="APV495" t="s">
        <v>6620</v>
      </c>
      <c r="APW495" t="s">
        <v>69</v>
      </c>
      <c r="APX495" t="s">
        <v>2808</v>
      </c>
      <c r="APY495" t="s">
        <v>2808</v>
      </c>
      <c r="APZ495" t="s">
        <v>69</v>
      </c>
      <c r="AQA495" t="s">
        <v>69</v>
      </c>
      <c r="AQB495">
        <v>33</v>
      </c>
      <c r="AQC495" t="s">
        <v>22</v>
      </c>
      <c r="AQD495" t="s">
        <v>22</v>
      </c>
      <c r="AQE495" t="s">
        <v>22</v>
      </c>
      <c r="ATA495" t="s">
        <v>21</v>
      </c>
      <c r="ATB495" t="s">
        <v>7520</v>
      </c>
      <c r="ATC495" t="s">
        <v>22</v>
      </c>
      <c r="ATE495" t="s">
        <v>254</v>
      </c>
      <c r="ATF495">
        <v>40</v>
      </c>
      <c r="ATG495" t="s">
        <v>6618</v>
      </c>
      <c r="ATH495" t="s">
        <v>69</v>
      </c>
      <c r="ATI495" t="s">
        <v>69</v>
      </c>
      <c r="ATJ495" t="s">
        <v>69</v>
      </c>
      <c r="ATK495" t="s">
        <v>69</v>
      </c>
      <c r="ATL495" t="s">
        <v>69</v>
      </c>
      <c r="ATM495" t="s">
        <v>2808</v>
      </c>
      <c r="ATO495" t="s">
        <v>274</v>
      </c>
      <c r="ATQ495" t="s">
        <v>6618</v>
      </c>
      <c r="ATR495" t="s">
        <v>69</v>
      </c>
      <c r="ATS495" t="s">
        <v>69</v>
      </c>
      <c r="ATT495" t="s">
        <v>69</v>
      </c>
      <c r="ATU495" t="s">
        <v>69</v>
      </c>
      <c r="ATV495" t="s">
        <v>69</v>
      </c>
      <c r="ATX495" t="s">
        <v>2808</v>
      </c>
      <c r="AVW495" t="s">
        <v>21</v>
      </c>
      <c r="AVX495" t="s">
        <v>7520</v>
      </c>
      <c r="AVY495" t="s">
        <v>22</v>
      </c>
      <c r="AWA495" t="s">
        <v>254</v>
      </c>
      <c r="AWB495">
        <v>40</v>
      </c>
      <c r="AWC495" t="s">
        <v>6618</v>
      </c>
      <c r="AWD495" t="s">
        <v>69</v>
      </c>
      <c r="AWE495" t="s">
        <v>69</v>
      </c>
      <c r="AWF495" t="s">
        <v>69</v>
      </c>
      <c r="AWG495" t="s">
        <v>69</v>
      </c>
      <c r="AWH495" t="s">
        <v>69</v>
      </c>
      <c r="AWI495" t="s">
        <v>2808</v>
      </c>
      <c r="AWK495" t="s">
        <v>274</v>
      </c>
      <c r="AWM495">
        <v>1</v>
      </c>
      <c r="AWN495" t="s">
        <v>2808</v>
      </c>
      <c r="AWO495" t="s">
        <v>69</v>
      </c>
      <c r="AWP495" t="s">
        <v>69</v>
      </c>
      <c r="AWQ495" t="s">
        <v>69</v>
      </c>
      <c r="AWR495" t="s">
        <v>69</v>
      </c>
      <c r="AWS495" t="s">
        <v>69</v>
      </c>
      <c r="AWU495" t="s">
        <v>69</v>
      </c>
      <c r="BHM495" t="s">
        <v>2808</v>
      </c>
      <c r="BHN495" t="s">
        <v>2808</v>
      </c>
      <c r="BHO495" t="s">
        <v>2808</v>
      </c>
      <c r="BHP495" t="s">
        <v>2808</v>
      </c>
      <c r="BHQ495" t="s">
        <v>2808</v>
      </c>
      <c r="BHR495" t="s">
        <v>69</v>
      </c>
      <c r="BHS495" t="s">
        <v>69</v>
      </c>
      <c r="BHT495" t="s">
        <v>69</v>
      </c>
      <c r="BHU495">
        <v>82</v>
      </c>
      <c r="BHV495">
        <v>140</v>
      </c>
      <c r="BHW495">
        <v>90</v>
      </c>
      <c r="BHX495">
        <v>22</v>
      </c>
      <c r="BHY495">
        <v>36.799999999999997</v>
      </c>
      <c r="BIC495" t="s">
        <v>7520</v>
      </c>
      <c r="BID495" t="s">
        <v>7520</v>
      </c>
      <c r="BIE495" t="s">
        <v>7520</v>
      </c>
      <c r="BIF495" t="s">
        <v>7520</v>
      </c>
      <c r="BIG495" t="s">
        <v>7520</v>
      </c>
      <c r="BIK495" s="29">
        <v>0.375</v>
      </c>
      <c r="BIL495" s="29">
        <v>0.375</v>
      </c>
      <c r="BIM495" s="29">
        <v>0.375</v>
      </c>
      <c r="BIN495" s="29">
        <v>0.375</v>
      </c>
      <c r="BIO495" s="29">
        <v>0.375</v>
      </c>
      <c r="BIW495" t="s">
        <v>69</v>
      </c>
      <c r="BIX495" t="s">
        <v>69</v>
      </c>
      <c r="BIY495" t="s">
        <v>69</v>
      </c>
      <c r="BIZ495" t="s">
        <v>69</v>
      </c>
      <c r="BJA495" t="s">
        <v>69</v>
      </c>
      <c r="BJB495" t="s">
        <v>69</v>
      </c>
      <c r="BJC495" t="s">
        <v>69</v>
      </c>
      <c r="BNV495" t="s">
        <v>2808</v>
      </c>
      <c r="BNW495" t="s">
        <v>2808</v>
      </c>
      <c r="BNX495" t="s">
        <v>2808</v>
      </c>
      <c r="BNY495" t="s">
        <v>2808</v>
      </c>
      <c r="BNZ495" t="s">
        <v>2808</v>
      </c>
      <c r="BOA495" t="s">
        <v>69</v>
      </c>
      <c r="BOB495" t="s">
        <v>69</v>
      </c>
      <c r="BOC495" t="s">
        <v>69</v>
      </c>
      <c r="BOD495">
        <v>82</v>
      </c>
      <c r="BOE495">
        <v>140</v>
      </c>
      <c r="BOF495">
        <v>90</v>
      </c>
      <c r="BOG495">
        <v>22</v>
      </c>
      <c r="BOH495">
        <v>36.799999999999997</v>
      </c>
      <c r="BOL495" t="s">
        <v>7520</v>
      </c>
      <c r="BOM495" t="s">
        <v>7520</v>
      </c>
      <c r="BON495" t="s">
        <v>7520</v>
      </c>
      <c r="BOO495" t="s">
        <v>7520</v>
      </c>
      <c r="BOP495" t="s">
        <v>7520</v>
      </c>
      <c r="BOT495" s="29">
        <v>0.375</v>
      </c>
      <c r="BOU495" s="29">
        <v>0.375</v>
      </c>
      <c r="BOV495" s="29">
        <v>0.375</v>
      </c>
      <c r="BOW495" s="29">
        <v>0.375</v>
      </c>
      <c r="BOX495" s="29">
        <v>0.375</v>
      </c>
      <c r="BPE495" t="s">
        <v>69</v>
      </c>
      <c r="BPF495" t="s">
        <v>69</v>
      </c>
      <c r="BPG495" t="s">
        <v>69</v>
      </c>
      <c r="BPH495" t="s">
        <v>69</v>
      </c>
      <c r="BPI495" t="s">
        <v>69</v>
      </c>
      <c r="BPJ495" t="s">
        <v>69</v>
      </c>
      <c r="BPK495" t="s">
        <v>69</v>
      </c>
      <c r="BPL495" t="s">
        <v>69</v>
      </c>
      <c r="BQG495" t="s">
        <v>69</v>
      </c>
      <c r="BQH495" t="s">
        <v>69</v>
      </c>
      <c r="BQI495" t="s">
        <v>69</v>
      </c>
      <c r="BQJ495" t="s">
        <v>69</v>
      </c>
      <c r="BQK495" t="s">
        <v>69</v>
      </c>
      <c r="BQL495" t="s">
        <v>69</v>
      </c>
      <c r="BQM495" t="s">
        <v>69</v>
      </c>
      <c r="CGX495" t="s">
        <v>6597</v>
      </c>
      <c r="CGY495">
        <v>16</v>
      </c>
      <c r="CGZ495" t="s">
        <v>6598</v>
      </c>
      <c r="CHA495">
        <v>8358388</v>
      </c>
    </row>
    <row r="496" spans="1:9 1113:1824 2234:2237" x14ac:dyDescent="0.3">
      <c r="A496" t="s">
        <v>7916</v>
      </c>
      <c r="B496" t="s">
        <v>6588</v>
      </c>
      <c r="C496">
        <v>0</v>
      </c>
      <c r="E496" t="s">
        <v>6589</v>
      </c>
      <c r="F496" s="30">
        <v>41582</v>
      </c>
      <c r="G496" t="s">
        <v>6591</v>
      </c>
      <c r="H496" t="s">
        <v>6600</v>
      </c>
      <c r="I496" t="s">
        <v>5058</v>
      </c>
      <c r="APU496" t="s">
        <v>6593</v>
      </c>
      <c r="APV496" t="s">
        <v>6601</v>
      </c>
      <c r="APW496" t="s">
        <v>69</v>
      </c>
      <c r="APX496" t="s">
        <v>2808</v>
      </c>
      <c r="APY496" t="s">
        <v>69</v>
      </c>
      <c r="APZ496" t="s">
        <v>69</v>
      </c>
      <c r="AQA496" t="s">
        <v>69</v>
      </c>
      <c r="AQB496">
        <v>19</v>
      </c>
      <c r="AQC496" t="s">
        <v>22</v>
      </c>
      <c r="AQD496" t="s">
        <v>22</v>
      </c>
      <c r="AQE496" t="s">
        <v>22</v>
      </c>
      <c r="ATA496" t="s">
        <v>21</v>
      </c>
      <c r="ATB496" s="30">
        <v>40951</v>
      </c>
      <c r="ATC496" t="s">
        <v>22</v>
      </c>
      <c r="ATE496" t="s">
        <v>254</v>
      </c>
      <c r="ATF496">
        <v>10</v>
      </c>
      <c r="ATG496" t="s">
        <v>6595</v>
      </c>
      <c r="ATH496" t="s">
        <v>69</v>
      </c>
      <c r="ATI496" t="s">
        <v>69</v>
      </c>
      <c r="ATJ496" t="s">
        <v>69</v>
      </c>
      <c r="ATK496" t="s">
        <v>69</v>
      </c>
      <c r="ATL496" t="s">
        <v>2808</v>
      </c>
      <c r="ATM496" t="s">
        <v>69</v>
      </c>
      <c r="ATO496" t="s">
        <v>274</v>
      </c>
      <c r="ATQ496">
        <v>99</v>
      </c>
      <c r="ATR496" t="s">
        <v>69</v>
      </c>
      <c r="ATS496" t="s">
        <v>69</v>
      </c>
      <c r="ATT496" t="s">
        <v>69</v>
      </c>
      <c r="ATU496" t="s">
        <v>69</v>
      </c>
      <c r="ATV496" t="s">
        <v>2808</v>
      </c>
      <c r="ATW496" t="s">
        <v>6862</v>
      </c>
      <c r="ATX496" t="s">
        <v>69</v>
      </c>
      <c r="BHM496" t="s">
        <v>69</v>
      </c>
      <c r="BHN496" t="s">
        <v>69</v>
      </c>
      <c r="BHO496" t="s">
        <v>69</v>
      </c>
      <c r="BHP496" t="s">
        <v>69</v>
      </c>
      <c r="BHQ496" t="s">
        <v>69</v>
      </c>
      <c r="BHR496" t="s">
        <v>69</v>
      </c>
      <c r="BHS496" t="s">
        <v>69</v>
      </c>
      <c r="BHT496" t="s">
        <v>69</v>
      </c>
      <c r="BIW496" t="s">
        <v>69</v>
      </c>
      <c r="BIX496" t="s">
        <v>69</v>
      </c>
      <c r="BIY496" t="s">
        <v>69</v>
      </c>
      <c r="BIZ496" t="s">
        <v>69</v>
      </c>
      <c r="BJA496" t="s">
        <v>69</v>
      </c>
      <c r="BJB496" t="s">
        <v>69</v>
      </c>
      <c r="BJC496" t="s">
        <v>69</v>
      </c>
      <c r="CGX496" t="s">
        <v>6597</v>
      </c>
      <c r="CGY496">
        <v>17</v>
      </c>
      <c r="CGZ496" t="s">
        <v>6598</v>
      </c>
      <c r="CHA496">
        <v>8358388</v>
      </c>
    </row>
    <row r="497" spans="1:9 1113:1807 2234:2237" x14ac:dyDescent="0.3">
      <c r="A497" t="s">
        <v>7917</v>
      </c>
      <c r="B497" t="s">
        <v>6588</v>
      </c>
      <c r="C497">
        <v>0</v>
      </c>
      <c r="E497" t="s">
        <v>6589</v>
      </c>
      <c r="F497" s="30">
        <v>41582</v>
      </c>
      <c r="G497" t="s">
        <v>6591</v>
      </c>
      <c r="H497" t="s">
        <v>6600</v>
      </c>
      <c r="I497" t="s">
        <v>5058</v>
      </c>
      <c r="APU497" t="s">
        <v>6593</v>
      </c>
      <c r="APV497" t="s">
        <v>6601</v>
      </c>
      <c r="APW497" t="s">
        <v>69</v>
      </c>
      <c r="APX497" t="s">
        <v>2808</v>
      </c>
      <c r="APY497" t="s">
        <v>69</v>
      </c>
      <c r="APZ497" t="s">
        <v>69</v>
      </c>
      <c r="AQA497" t="s">
        <v>69</v>
      </c>
      <c r="AQB497">
        <v>29</v>
      </c>
      <c r="AQC497" t="s">
        <v>22</v>
      </c>
      <c r="AQD497" t="s">
        <v>22</v>
      </c>
      <c r="AQE497" t="s">
        <v>22</v>
      </c>
      <c r="ATA497" t="s">
        <v>21</v>
      </c>
      <c r="ATB497" s="30">
        <v>40920</v>
      </c>
      <c r="ATC497" t="s">
        <v>22</v>
      </c>
      <c r="ATE497" t="s">
        <v>254</v>
      </c>
      <c r="ATF497">
        <v>12</v>
      </c>
      <c r="ATG497" t="s">
        <v>6595</v>
      </c>
      <c r="ATH497" t="s">
        <v>69</v>
      </c>
      <c r="ATI497" t="s">
        <v>69</v>
      </c>
      <c r="ATJ497" t="s">
        <v>69</v>
      </c>
      <c r="ATK497" t="s">
        <v>69</v>
      </c>
      <c r="ATL497" t="s">
        <v>2808</v>
      </c>
      <c r="ATM497" t="s">
        <v>69</v>
      </c>
      <c r="ATO497" t="s">
        <v>277</v>
      </c>
      <c r="ATP497" t="s">
        <v>6862</v>
      </c>
      <c r="ATY497" t="s">
        <v>12</v>
      </c>
      <c r="ATZ497" s="30">
        <v>40920</v>
      </c>
      <c r="AUA497" t="s">
        <v>22</v>
      </c>
      <c r="BHM497" t="s">
        <v>69</v>
      </c>
      <c r="BHN497" t="s">
        <v>69</v>
      </c>
      <c r="BHO497" t="s">
        <v>69</v>
      </c>
      <c r="BHP497" t="s">
        <v>69</v>
      </c>
      <c r="BHQ497" t="s">
        <v>69</v>
      </c>
      <c r="BHR497" t="s">
        <v>69</v>
      </c>
      <c r="BHS497" t="s">
        <v>69</v>
      </c>
      <c r="BHT497" t="s">
        <v>69</v>
      </c>
      <c r="BIW497" t="s">
        <v>69</v>
      </c>
      <c r="BIX497" t="s">
        <v>69</v>
      </c>
      <c r="BIY497" t="s">
        <v>69</v>
      </c>
      <c r="BIZ497" t="s">
        <v>69</v>
      </c>
      <c r="BJA497" t="s">
        <v>69</v>
      </c>
      <c r="BJB497" t="s">
        <v>69</v>
      </c>
      <c r="BJC497" t="s">
        <v>69</v>
      </c>
      <c r="CGX497" t="s">
        <v>6597</v>
      </c>
      <c r="CGY497">
        <v>18</v>
      </c>
      <c r="CGZ497" t="s">
        <v>6598</v>
      </c>
      <c r="CHA497">
        <v>8358388</v>
      </c>
    </row>
    <row r="498" spans="1:9 1113:1807 2234:2237" x14ac:dyDescent="0.3">
      <c r="A498" t="s">
        <v>7918</v>
      </c>
      <c r="B498" t="s">
        <v>6588</v>
      </c>
      <c r="C498">
        <v>0</v>
      </c>
      <c r="E498" t="s">
        <v>6589</v>
      </c>
      <c r="F498" s="30">
        <v>41582</v>
      </c>
      <c r="G498" t="s">
        <v>6591</v>
      </c>
      <c r="H498" t="s">
        <v>6608</v>
      </c>
      <c r="I498" t="s">
        <v>5058</v>
      </c>
      <c r="APU498" t="s">
        <v>6593</v>
      </c>
      <c r="APV498" t="s">
        <v>6594</v>
      </c>
      <c r="APW498" t="s">
        <v>69</v>
      </c>
      <c r="APX498" t="s">
        <v>69</v>
      </c>
      <c r="APY498" t="s">
        <v>2808</v>
      </c>
      <c r="APZ498" t="s">
        <v>69</v>
      </c>
      <c r="AQA498" t="s">
        <v>69</v>
      </c>
      <c r="AQB498">
        <v>33</v>
      </c>
      <c r="AQC498" t="s">
        <v>22</v>
      </c>
      <c r="AQD498" t="s">
        <v>22</v>
      </c>
      <c r="AQE498" t="s">
        <v>22</v>
      </c>
      <c r="AVW498" t="s">
        <v>21</v>
      </c>
      <c r="AVX498" s="30">
        <v>41099</v>
      </c>
      <c r="AVY498" t="s">
        <v>22</v>
      </c>
      <c r="AWA498" t="s">
        <v>22</v>
      </c>
      <c r="AWC498" t="s">
        <v>6595</v>
      </c>
      <c r="AWD498" t="s">
        <v>69</v>
      </c>
      <c r="AWE498" t="s">
        <v>69</v>
      </c>
      <c r="AWF498" t="s">
        <v>69</v>
      </c>
      <c r="AWG498" t="s">
        <v>69</v>
      </c>
      <c r="AWH498" t="s">
        <v>2808</v>
      </c>
      <c r="AWI498" t="s">
        <v>69</v>
      </c>
      <c r="AWK498" t="s">
        <v>274</v>
      </c>
      <c r="AWM498">
        <v>1</v>
      </c>
      <c r="AWN498" t="s">
        <v>2808</v>
      </c>
      <c r="AWO498" t="s">
        <v>69</v>
      </c>
      <c r="AWP498" t="s">
        <v>69</v>
      </c>
      <c r="AWQ498" t="s">
        <v>69</v>
      </c>
      <c r="AWR498" t="s">
        <v>69</v>
      </c>
      <c r="AWS498" t="s">
        <v>69</v>
      </c>
      <c r="AWU498" t="s">
        <v>69</v>
      </c>
      <c r="BNV498" t="s">
        <v>69</v>
      </c>
      <c r="BNW498" t="s">
        <v>69</v>
      </c>
      <c r="BNX498" t="s">
        <v>69</v>
      </c>
      <c r="BNY498" t="s">
        <v>69</v>
      </c>
      <c r="BNZ498" t="s">
        <v>69</v>
      </c>
      <c r="BOA498" t="s">
        <v>69</v>
      </c>
      <c r="BOB498" t="s">
        <v>69</v>
      </c>
      <c r="BOC498" t="s">
        <v>69</v>
      </c>
      <c r="BOD498">
        <v>88</v>
      </c>
      <c r="BOE498">
        <v>130</v>
      </c>
      <c r="BOF498">
        <v>90</v>
      </c>
      <c r="BOG498">
        <v>28</v>
      </c>
      <c r="BOH498">
        <v>36</v>
      </c>
      <c r="BPE498" t="s">
        <v>69</v>
      </c>
      <c r="BPF498" t="s">
        <v>69</v>
      </c>
      <c r="BPG498" t="s">
        <v>69</v>
      </c>
      <c r="BPH498" t="s">
        <v>69</v>
      </c>
      <c r="BPI498" t="s">
        <v>69</v>
      </c>
      <c r="BPJ498" t="s">
        <v>69</v>
      </c>
      <c r="BPK498" t="s">
        <v>69</v>
      </c>
      <c r="BPL498" t="s">
        <v>69</v>
      </c>
      <c r="BQG498" t="s">
        <v>69</v>
      </c>
      <c r="BQH498" t="s">
        <v>69</v>
      </c>
      <c r="BQI498" t="s">
        <v>69</v>
      </c>
      <c r="BQJ498" t="s">
        <v>69</v>
      </c>
      <c r="BQK498" t="s">
        <v>69</v>
      </c>
      <c r="BQL498" t="s">
        <v>69</v>
      </c>
      <c r="BQM498" t="s">
        <v>69</v>
      </c>
      <c r="CGX498" t="s">
        <v>6597</v>
      </c>
      <c r="CGY498">
        <v>19</v>
      </c>
      <c r="CGZ498" t="s">
        <v>6598</v>
      </c>
      <c r="CHA498">
        <v>8358388</v>
      </c>
    </row>
    <row r="499" spans="1:9 1113:1807 2234:2237" x14ac:dyDescent="0.3">
      <c r="A499" t="s">
        <v>7919</v>
      </c>
      <c r="B499" t="s">
        <v>6588</v>
      </c>
      <c r="C499">
        <v>0</v>
      </c>
      <c r="E499" t="s">
        <v>6589</v>
      </c>
      <c r="F499" s="30">
        <v>41582</v>
      </c>
      <c r="G499" t="s">
        <v>6591</v>
      </c>
      <c r="H499" t="s">
        <v>6608</v>
      </c>
      <c r="I499" t="s">
        <v>5058</v>
      </c>
      <c r="APU499" t="s">
        <v>6593</v>
      </c>
      <c r="APV499" t="s">
        <v>6601</v>
      </c>
      <c r="APW499" t="s">
        <v>69</v>
      </c>
      <c r="APX499" t="s">
        <v>2808</v>
      </c>
      <c r="APY499" t="s">
        <v>69</v>
      </c>
      <c r="APZ499" t="s">
        <v>69</v>
      </c>
      <c r="AQA499" t="s">
        <v>69</v>
      </c>
      <c r="AQB499">
        <v>25</v>
      </c>
      <c r="AQC499" t="s">
        <v>22</v>
      </c>
      <c r="AQD499" t="s">
        <v>22</v>
      </c>
      <c r="AQE499" t="s">
        <v>22</v>
      </c>
      <c r="ATA499" t="s">
        <v>21</v>
      </c>
      <c r="ATB499" s="30">
        <v>41130</v>
      </c>
      <c r="ATC499" t="s">
        <v>22</v>
      </c>
      <c r="ATE499" t="s">
        <v>22</v>
      </c>
      <c r="ATG499" t="s">
        <v>6595</v>
      </c>
      <c r="ATH499" t="s">
        <v>69</v>
      </c>
      <c r="ATI499" t="s">
        <v>69</v>
      </c>
      <c r="ATJ499" t="s">
        <v>69</v>
      </c>
      <c r="ATK499" t="s">
        <v>69</v>
      </c>
      <c r="ATL499" t="s">
        <v>2808</v>
      </c>
      <c r="ATM499" t="s">
        <v>69</v>
      </c>
      <c r="ATO499" t="s">
        <v>274</v>
      </c>
      <c r="ATQ499">
        <v>3</v>
      </c>
      <c r="ATR499" t="s">
        <v>69</v>
      </c>
      <c r="ATS499" t="s">
        <v>69</v>
      </c>
      <c r="ATT499" t="s">
        <v>2808</v>
      </c>
      <c r="ATU499" t="s">
        <v>69</v>
      </c>
      <c r="ATV499" t="s">
        <v>69</v>
      </c>
      <c r="ATX499" t="s">
        <v>69</v>
      </c>
      <c r="BHM499" t="s">
        <v>69</v>
      </c>
      <c r="BHN499" t="s">
        <v>69</v>
      </c>
      <c r="BHO499" t="s">
        <v>69</v>
      </c>
      <c r="BHP499" t="s">
        <v>69</v>
      </c>
      <c r="BHQ499" t="s">
        <v>69</v>
      </c>
      <c r="BHR499" t="s">
        <v>69</v>
      </c>
      <c r="BHS499" t="s">
        <v>69</v>
      </c>
      <c r="BHT499" t="s">
        <v>69</v>
      </c>
      <c r="BIW499" t="s">
        <v>69</v>
      </c>
      <c r="BIX499" t="s">
        <v>69</v>
      </c>
      <c r="BIY499" t="s">
        <v>69</v>
      </c>
      <c r="BIZ499" t="s">
        <v>69</v>
      </c>
      <c r="BJA499" t="s">
        <v>69</v>
      </c>
      <c r="BJB499" t="s">
        <v>69</v>
      </c>
      <c r="BJC499" t="s">
        <v>69</v>
      </c>
      <c r="CGX499" t="s">
        <v>6597</v>
      </c>
      <c r="CGY499">
        <v>20</v>
      </c>
      <c r="CGZ499" t="s">
        <v>6598</v>
      </c>
      <c r="CHA499">
        <v>8358388</v>
      </c>
    </row>
    <row r="500" spans="1:9 1113:1807 2234:2237" x14ac:dyDescent="0.3">
      <c r="A500" t="s">
        <v>7920</v>
      </c>
      <c r="B500" t="s">
        <v>6588</v>
      </c>
      <c r="C500">
        <v>0</v>
      </c>
      <c r="E500" t="s">
        <v>6589</v>
      </c>
      <c r="F500" s="30">
        <v>41521</v>
      </c>
      <c r="G500" t="s">
        <v>7143</v>
      </c>
      <c r="H500" t="s">
        <v>7266</v>
      </c>
      <c r="I500" t="s">
        <v>5058</v>
      </c>
      <c r="APU500" t="s">
        <v>6593</v>
      </c>
      <c r="APV500" t="s">
        <v>6601</v>
      </c>
      <c r="APW500" t="s">
        <v>69</v>
      </c>
      <c r="APX500" t="s">
        <v>2808</v>
      </c>
      <c r="APY500" t="s">
        <v>69</v>
      </c>
      <c r="APZ500" t="s">
        <v>69</v>
      </c>
      <c r="AQA500" t="s">
        <v>69</v>
      </c>
      <c r="AQB500">
        <v>34</v>
      </c>
      <c r="AQC500" t="s">
        <v>236</v>
      </c>
      <c r="AQD500" t="s">
        <v>241</v>
      </c>
      <c r="AQE500" t="s">
        <v>246</v>
      </c>
      <c r="ATA500" t="s">
        <v>21</v>
      </c>
      <c r="ATB500" t="s">
        <v>7403</v>
      </c>
      <c r="ATC500" t="s">
        <v>27</v>
      </c>
      <c r="ATD500" s="29">
        <v>0.375</v>
      </c>
      <c r="ATE500" t="s">
        <v>254</v>
      </c>
      <c r="ATF500">
        <v>16</v>
      </c>
      <c r="ATG500" t="s">
        <v>6595</v>
      </c>
      <c r="ATH500" t="s">
        <v>69</v>
      </c>
      <c r="ATI500" t="s">
        <v>69</v>
      </c>
      <c r="ATJ500" t="s">
        <v>69</v>
      </c>
      <c r="ATK500" t="s">
        <v>69</v>
      </c>
      <c r="ATL500" t="s">
        <v>2808</v>
      </c>
      <c r="ATM500" t="s">
        <v>69</v>
      </c>
      <c r="ATO500" t="s">
        <v>273</v>
      </c>
      <c r="ATY500" t="s">
        <v>12</v>
      </c>
      <c r="ATZ500" t="s">
        <v>7921</v>
      </c>
      <c r="AUA500" t="s">
        <v>22</v>
      </c>
      <c r="BHM500" t="s">
        <v>2808</v>
      </c>
      <c r="BHN500" t="s">
        <v>2808</v>
      </c>
      <c r="BHO500" t="s">
        <v>2808</v>
      </c>
      <c r="BHP500" t="s">
        <v>2808</v>
      </c>
      <c r="BHQ500" t="s">
        <v>2808</v>
      </c>
      <c r="BHR500" t="s">
        <v>69</v>
      </c>
      <c r="BHS500" t="s">
        <v>69</v>
      </c>
      <c r="BHT500" t="s">
        <v>69</v>
      </c>
      <c r="BHU500">
        <v>78</v>
      </c>
      <c r="BHV500">
        <v>100</v>
      </c>
      <c r="BHW500">
        <v>70</v>
      </c>
      <c r="BHX500">
        <v>16</v>
      </c>
      <c r="BHY500">
        <v>36</v>
      </c>
      <c r="BIC500" t="s">
        <v>7403</v>
      </c>
      <c r="BID500" t="s">
        <v>7403</v>
      </c>
      <c r="BIE500" t="s">
        <v>7403</v>
      </c>
      <c r="BIF500" t="s">
        <v>7403</v>
      </c>
      <c r="BIG500" t="s">
        <v>7403</v>
      </c>
      <c r="BIK500" s="29">
        <v>0.375</v>
      </c>
      <c r="BIL500" s="29">
        <v>0.375</v>
      </c>
      <c r="BIM500" s="29">
        <v>0.375</v>
      </c>
      <c r="BIN500" s="29">
        <v>0.375</v>
      </c>
      <c r="BIO500" s="29">
        <v>0.375</v>
      </c>
      <c r="BIW500" t="s">
        <v>69</v>
      </c>
      <c r="BIX500" t="s">
        <v>69</v>
      </c>
      <c r="BIY500" t="s">
        <v>69</v>
      </c>
      <c r="BIZ500" t="s">
        <v>69</v>
      </c>
      <c r="BJA500" t="s">
        <v>69</v>
      </c>
      <c r="BJB500" t="s">
        <v>69</v>
      </c>
      <c r="BJC500" t="s">
        <v>69</v>
      </c>
      <c r="CGX500" t="s">
        <v>6597</v>
      </c>
      <c r="CGY500">
        <v>1</v>
      </c>
      <c r="CGZ500" t="s">
        <v>6598</v>
      </c>
      <c r="CHA500">
        <v>4254789</v>
      </c>
    </row>
    <row r="501" spans="1:9 1113:1807 2234:2237" x14ac:dyDescent="0.3">
      <c r="A501" t="s">
        <v>7922</v>
      </c>
      <c r="B501" t="s">
        <v>6588</v>
      </c>
      <c r="C501">
        <v>0</v>
      </c>
      <c r="E501" t="s">
        <v>6589</v>
      </c>
      <c r="F501" s="30">
        <v>41521</v>
      </c>
      <c r="G501" t="s">
        <v>6591</v>
      </c>
      <c r="H501" t="s">
        <v>7266</v>
      </c>
      <c r="I501" t="s">
        <v>5058</v>
      </c>
      <c r="APU501" t="s">
        <v>6593</v>
      </c>
      <c r="APV501" t="s">
        <v>6615</v>
      </c>
      <c r="APW501" t="s">
        <v>2808</v>
      </c>
      <c r="APX501" t="s">
        <v>2808</v>
      </c>
      <c r="APY501" t="s">
        <v>69</v>
      </c>
      <c r="APZ501" t="s">
        <v>69</v>
      </c>
      <c r="AQA501" t="s">
        <v>69</v>
      </c>
      <c r="AQB501">
        <v>22</v>
      </c>
      <c r="AQC501" t="s">
        <v>236</v>
      </c>
      <c r="AQD501" t="s">
        <v>240</v>
      </c>
      <c r="AQE501" t="s">
        <v>247</v>
      </c>
      <c r="AQG501" t="s">
        <v>21</v>
      </c>
      <c r="AQH501" t="s">
        <v>7923</v>
      </c>
      <c r="AQI501" t="s">
        <v>27</v>
      </c>
      <c r="AQJ501" s="29">
        <v>0.47916666666666669</v>
      </c>
      <c r="AQK501" t="s">
        <v>6618</v>
      </c>
      <c r="AQL501" t="s">
        <v>69</v>
      </c>
      <c r="AQM501" t="s">
        <v>69</v>
      </c>
      <c r="AQN501" t="s">
        <v>69</v>
      </c>
      <c r="AQO501" t="s">
        <v>69</v>
      </c>
      <c r="AQP501" t="s">
        <v>69</v>
      </c>
      <c r="AQQ501" t="s">
        <v>2808</v>
      </c>
      <c r="AQS501" t="s">
        <v>274</v>
      </c>
      <c r="AQU501">
        <v>3</v>
      </c>
      <c r="AQV501" t="s">
        <v>69</v>
      </c>
      <c r="AQW501" t="s">
        <v>69</v>
      </c>
      <c r="AQX501" t="s">
        <v>2808</v>
      </c>
      <c r="AQY501" t="s">
        <v>69</v>
      </c>
      <c r="AQZ501" t="s">
        <v>69</v>
      </c>
      <c r="ARB501" t="s">
        <v>69</v>
      </c>
      <c r="ATA501" t="s">
        <v>21</v>
      </c>
      <c r="ATB501" t="s">
        <v>7924</v>
      </c>
      <c r="ATC501" t="s">
        <v>22</v>
      </c>
      <c r="ATE501" t="s">
        <v>254</v>
      </c>
      <c r="ATF501">
        <v>38</v>
      </c>
      <c r="ATG501" t="s">
        <v>6595</v>
      </c>
      <c r="ATH501" t="s">
        <v>69</v>
      </c>
      <c r="ATI501" t="s">
        <v>69</v>
      </c>
      <c r="ATJ501" t="s">
        <v>69</v>
      </c>
      <c r="ATK501" t="s">
        <v>69</v>
      </c>
      <c r="ATL501" t="s">
        <v>2808</v>
      </c>
      <c r="ATM501" t="s">
        <v>69</v>
      </c>
      <c r="ATO501" t="s">
        <v>274</v>
      </c>
      <c r="ATQ501">
        <v>3</v>
      </c>
      <c r="ATR501" t="s">
        <v>69</v>
      </c>
      <c r="ATS501" t="s">
        <v>69</v>
      </c>
      <c r="ATT501" t="s">
        <v>2808</v>
      </c>
      <c r="ATU501" t="s">
        <v>69</v>
      </c>
      <c r="ATV501" t="s">
        <v>69</v>
      </c>
      <c r="ATX501" t="s">
        <v>69</v>
      </c>
      <c r="BAF501" t="s">
        <v>2808</v>
      </c>
      <c r="BAG501" t="s">
        <v>2808</v>
      </c>
      <c r="BAH501" t="s">
        <v>2808</v>
      </c>
      <c r="BAI501" t="s">
        <v>2808</v>
      </c>
      <c r="BAJ501" t="s">
        <v>2808</v>
      </c>
      <c r="BAK501" t="s">
        <v>69</v>
      </c>
      <c r="BAL501" t="s">
        <v>69</v>
      </c>
      <c r="BAM501" t="s">
        <v>69</v>
      </c>
      <c r="BAN501">
        <v>80</v>
      </c>
      <c r="BAO501">
        <v>110</v>
      </c>
      <c r="BAP501">
        <v>80</v>
      </c>
      <c r="BAQ501">
        <v>20</v>
      </c>
      <c r="BAR501">
        <v>37</v>
      </c>
      <c r="BAV501" t="s">
        <v>7923</v>
      </c>
      <c r="BAW501" t="s">
        <v>7923</v>
      </c>
      <c r="BAX501" t="s">
        <v>7923</v>
      </c>
      <c r="BAY501" t="s">
        <v>7923</v>
      </c>
      <c r="BAZ501" t="s">
        <v>7923</v>
      </c>
      <c r="BBD501" s="29">
        <v>0.47916666666666669</v>
      </c>
      <c r="BBE501" s="29">
        <v>0.47916666666666669</v>
      </c>
      <c r="BBF501" s="29">
        <v>0.47916666666666669</v>
      </c>
      <c r="BBG501" s="29">
        <v>0.47916666666666669</v>
      </c>
      <c r="BBH501" s="29">
        <v>0.47916666666666669</v>
      </c>
      <c r="BBO501" t="s">
        <v>69</v>
      </c>
      <c r="BBP501" t="s">
        <v>69</v>
      </c>
      <c r="BBQ501" t="s">
        <v>69</v>
      </c>
      <c r="BBR501" t="s">
        <v>69</v>
      </c>
      <c r="BCK501" t="s">
        <v>69</v>
      </c>
      <c r="BCL501" t="s">
        <v>69</v>
      </c>
      <c r="BCM501" t="s">
        <v>69</v>
      </c>
      <c r="BCN501" t="s">
        <v>69</v>
      </c>
      <c r="BCO501" t="s">
        <v>69</v>
      </c>
      <c r="BCP501" t="s">
        <v>69</v>
      </c>
      <c r="BCQ501" t="s">
        <v>69</v>
      </c>
      <c r="BCR501" t="s">
        <v>69</v>
      </c>
      <c r="BCS501" t="s">
        <v>69</v>
      </c>
      <c r="BCT501" t="s">
        <v>69</v>
      </c>
      <c r="BCU501" t="s">
        <v>69</v>
      </c>
      <c r="BHM501" t="s">
        <v>2808</v>
      </c>
      <c r="BHN501" t="s">
        <v>2808</v>
      </c>
      <c r="BHO501" t="s">
        <v>2808</v>
      </c>
      <c r="BHP501" t="s">
        <v>2808</v>
      </c>
      <c r="BHQ501" t="s">
        <v>2808</v>
      </c>
      <c r="BHR501" t="s">
        <v>69</v>
      </c>
      <c r="BHS501" t="s">
        <v>69</v>
      </c>
      <c r="BHT501" t="s">
        <v>69</v>
      </c>
      <c r="BHU501">
        <v>82</v>
      </c>
      <c r="BHV501">
        <v>120</v>
      </c>
      <c r="BHW501">
        <v>80</v>
      </c>
      <c r="BHX501">
        <v>18</v>
      </c>
      <c r="BHY501">
        <v>36</v>
      </c>
      <c r="BIC501" t="s">
        <v>7925</v>
      </c>
      <c r="BID501" t="s">
        <v>7925</v>
      </c>
      <c r="BIE501" t="s">
        <v>7925</v>
      </c>
      <c r="BIF501" t="s">
        <v>7925</v>
      </c>
      <c r="BIG501" t="s">
        <v>7925</v>
      </c>
      <c r="BIK501" s="29">
        <v>0.45833333333333331</v>
      </c>
      <c r="BIL501" s="29">
        <v>0.45833333333333331</v>
      </c>
      <c r="BIM501" s="29">
        <v>0.45833333333333331</v>
      </c>
      <c r="BIN501" s="29">
        <v>0.45833333333333331</v>
      </c>
      <c r="BIO501" s="29">
        <v>0.45833333333333331</v>
      </c>
      <c r="BIW501" t="s">
        <v>69</v>
      </c>
      <c r="BIX501" t="s">
        <v>69</v>
      </c>
      <c r="BIY501" t="s">
        <v>69</v>
      </c>
      <c r="BIZ501" t="s">
        <v>69</v>
      </c>
      <c r="BJA501" t="s">
        <v>69</v>
      </c>
      <c r="BJB501" t="s">
        <v>69</v>
      </c>
      <c r="BJC501" t="s">
        <v>69</v>
      </c>
      <c r="CGX501" t="s">
        <v>6597</v>
      </c>
      <c r="CGY501">
        <v>2</v>
      </c>
      <c r="CGZ501" t="s">
        <v>6598</v>
      </c>
      <c r="CHA501">
        <v>4254789</v>
      </c>
    </row>
    <row r="502" spans="1:9 1113:1807 2234:2237" x14ac:dyDescent="0.3">
      <c r="A502" t="s">
        <v>7926</v>
      </c>
      <c r="B502" t="s">
        <v>6588</v>
      </c>
      <c r="C502">
        <v>0</v>
      </c>
      <c r="E502" t="s">
        <v>6589</v>
      </c>
      <c r="F502" s="30">
        <v>41521</v>
      </c>
      <c r="G502" t="s">
        <v>6591</v>
      </c>
      <c r="H502" t="s">
        <v>6592</v>
      </c>
      <c r="I502" t="s">
        <v>5058</v>
      </c>
      <c r="APU502" t="s">
        <v>6593</v>
      </c>
      <c r="APV502" t="s">
        <v>6719</v>
      </c>
      <c r="APW502" t="s">
        <v>69</v>
      </c>
      <c r="APX502" t="s">
        <v>69</v>
      </c>
      <c r="APY502" t="s">
        <v>69</v>
      </c>
      <c r="APZ502" t="s">
        <v>69</v>
      </c>
      <c r="AQA502" t="s">
        <v>2808</v>
      </c>
      <c r="AQB502">
        <v>25</v>
      </c>
      <c r="AQC502" t="s">
        <v>22</v>
      </c>
      <c r="AQD502" t="s">
        <v>22</v>
      </c>
      <c r="AQE502" t="s">
        <v>22</v>
      </c>
      <c r="CGX502" t="s">
        <v>6597</v>
      </c>
      <c r="CGY502">
        <v>3</v>
      </c>
      <c r="CGZ502" t="s">
        <v>6598</v>
      </c>
      <c r="CHA502">
        <v>4254789</v>
      </c>
    </row>
    <row r="503" spans="1:9 1113:1807 2234:2237" x14ac:dyDescent="0.3">
      <c r="A503" t="s">
        <v>7927</v>
      </c>
      <c r="B503" t="s">
        <v>6588</v>
      </c>
      <c r="C503">
        <v>0</v>
      </c>
      <c r="E503" t="s">
        <v>6589</v>
      </c>
      <c r="F503" s="30">
        <v>41521</v>
      </c>
      <c r="G503" t="s">
        <v>6591</v>
      </c>
      <c r="H503" t="s">
        <v>6600</v>
      </c>
      <c r="I503" t="s">
        <v>5058</v>
      </c>
      <c r="APU503" t="s">
        <v>6593</v>
      </c>
      <c r="APV503" t="s">
        <v>6601</v>
      </c>
      <c r="APW503" t="s">
        <v>69</v>
      </c>
      <c r="APX503" t="s">
        <v>2808</v>
      </c>
      <c r="APY503" t="s">
        <v>69</v>
      </c>
      <c r="APZ503" t="s">
        <v>69</v>
      </c>
      <c r="AQA503" t="s">
        <v>69</v>
      </c>
      <c r="AQB503">
        <v>21</v>
      </c>
      <c r="AQC503" t="s">
        <v>236</v>
      </c>
      <c r="AQD503" t="s">
        <v>241</v>
      </c>
      <c r="AQE503" t="s">
        <v>246</v>
      </c>
      <c r="ATA503" t="s">
        <v>21</v>
      </c>
      <c r="ATB503" t="s">
        <v>7928</v>
      </c>
      <c r="ATC503" t="s">
        <v>27</v>
      </c>
      <c r="ATD503" s="29">
        <v>0.14583333333333334</v>
      </c>
      <c r="ATE503" t="s">
        <v>254</v>
      </c>
      <c r="ATF503">
        <v>7</v>
      </c>
      <c r="ATG503" t="s">
        <v>6595</v>
      </c>
      <c r="ATH503" t="s">
        <v>69</v>
      </c>
      <c r="ATI503" t="s">
        <v>69</v>
      </c>
      <c r="ATJ503" t="s">
        <v>69</v>
      </c>
      <c r="ATK503" t="s">
        <v>69</v>
      </c>
      <c r="ATL503" t="s">
        <v>2808</v>
      </c>
      <c r="ATM503" t="s">
        <v>69</v>
      </c>
      <c r="ATO503" t="s">
        <v>22</v>
      </c>
      <c r="BHM503" t="s">
        <v>2808</v>
      </c>
      <c r="BHN503" t="s">
        <v>2808</v>
      </c>
      <c r="BHO503" t="s">
        <v>2808</v>
      </c>
      <c r="BHP503" t="s">
        <v>2808</v>
      </c>
      <c r="BHQ503" t="s">
        <v>2808</v>
      </c>
      <c r="BHR503" t="s">
        <v>69</v>
      </c>
      <c r="BHS503" t="s">
        <v>69</v>
      </c>
      <c r="BHT503" t="s">
        <v>69</v>
      </c>
      <c r="BHU503">
        <v>78</v>
      </c>
      <c r="BHV503">
        <v>110</v>
      </c>
      <c r="BHW503">
        <v>70</v>
      </c>
      <c r="BHX503">
        <v>23</v>
      </c>
      <c r="BHY503">
        <v>36</v>
      </c>
      <c r="BIC503" t="s">
        <v>7928</v>
      </c>
      <c r="BID503" t="s">
        <v>7928</v>
      </c>
      <c r="BIE503" t="s">
        <v>7928</v>
      </c>
      <c r="BIF503" t="s">
        <v>7928</v>
      </c>
      <c r="BIG503" t="s">
        <v>7928</v>
      </c>
      <c r="BIK503" s="29">
        <v>0.14583333333333334</v>
      </c>
      <c r="BIL503" s="29">
        <v>0.14583333333333334</v>
      </c>
      <c r="BIM503" s="29">
        <v>0.14583333333333334</v>
      </c>
      <c r="BIN503" s="29">
        <v>0.14583333333333334</v>
      </c>
      <c r="BIO503" s="29">
        <v>0.14583333333333334</v>
      </c>
      <c r="BIT503" t="s">
        <v>6701</v>
      </c>
      <c r="BIW503" t="s">
        <v>69</v>
      </c>
      <c r="BIX503" t="s">
        <v>69</v>
      </c>
      <c r="BIY503" t="s">
        <v>69</v>
      </c>
      <c r="BIZ503" t="s">
        <v>69</v>
      </c>
      <c r="BJA503" t="s">
        <v>2808</v>
      </c>
      <c r="BJB503" t="s">
        <v>69</v>
      </c>
      <c r="BJC503" t="s">
        <v>69</v>
      </c>
      <c r="BJH503" t="s">
        <v>6798</v>
      </c>
      <c r="BJO503" t="s">
        <v>7928</v>
      </c>
      <c r="BJV503" s="29">
        <v>0.375</v>
      </c>
      <c r="CGX503" t="s">
        <v>6597</v>
      </c>
      <c r="CGY503">
        <v>4</v>
      </c>
      <c r="CGZ503" t="s">
        <v>6598</v>
      </c>
      <c r="CHA503">
        <v>4254789</v>
      </c>
    </row>
    <row r="504" spans="1:9 1113:1807 2234:2237" x14ac:dyDescent="0.3">
      <c r="A504" t="s">
        <v>7929</v>
      </c>
      <c r="B504" t="s">
        <v>6588</v>
      </c>
      <c r="C504">
        <v>0</v>
      </c>
      <c r="E504" t="s">
        <v>6589</v>
      </c>
      <c r="F504" s="30">
        <v>41521</v>
      </c>
      <c r="G504" t="s">
        <v>6591</v>
      </c>
      <c r="H504" t="s">
        <v>6592</v>
      </c>
      <c r="I504" t="s">
        <v>5058</v>
      </c>
      <c r="APU504" t="s">
        <v>6593</v>
      </c>
      <c r="APV504" t="s">
        <v>6719</v>
      </c>
      <c r="APW504" t="s">
        <v>69</v>
      </c>
      <c r="APX504" t="s">
        <v>69</v>
      </c>
      <c r="APY504" t="s">
        <v>69</v>
      </c>
      <c r="APZ504" t="s">
        <v>69</v>
      </c>
      <c r="AQA504" t="s">
        <v>2808</v>
      </c>
      <c r="AQB504">
        <v>23</v>
      </c>
      <c r="AQC504" t="s">
        <v>22</v>
      </c>
      <c r="AQD504" t="s">
        <v>22</v>
      </c>
      <c r="AQE504" t="s">
        <v>247</v>
      </c>
      <c r="CGX504" t="s">
        <v>6597</v>
      </c>
      <c r="CGY504">
        <v>5</v>
      </c>
      <c r="CGZ504" t="s">
        <v>6598</v>
      </c>
      <c r="CHA504">
        <v>4254789</v>
      </c>
    </row>
    <row r="505" spans="1:9 1113:1807 2234:2237" x14ac:dyDescent="0.3">
      <c r="A505" t="s">
        <v>7930</v>
      </c>
      <c r="B505" t="s">
        <v>6588</v>
      </c>
      <c r="C505">
        <v>0</v>
      </c>
      <c r="E505" t="s">
        <v>6589</v>
      </c>
      <c r="F505" s="30">
        <v>41521</v>
      </c>
      <c r="G505" t="s">
        <v>6591</v>
      </c>
      <c r="H505" t="s">
        <v>7266</v>
      </c>
      <c r="I505" t="s">
        <v>5058</v>
      </c>
      <c r="APU505" t="s">
        <v>6593</v>
      </c>
      <c r="APV505" t="s">
        <v>6719</v>
      </c>
      <c r="APW505" t="s">
        <v>69</v>
      </c>
      <c r="APX505" t="s">
        <v>69</v>
      </c>
      <c r="APY505" t="s">
        <v>69</v>
      </c>
      <c r="APZ505" t="s">
        <v>69</v>
      </c>
      <c r="AQA505" t="s">
        <v>2808</v>
      </c>
      <c r="AQB505">
        <v>37</v>
      </c>
      <c r="AQC505" t="s">
        <v>236</v>
      </c>
      <c r="AQD505" t="s">
        <v>241</v>
      </c>
      <c r="AQE505" t="s">
        <v>246</v>
      </c>
      <c r="CGX505" t="s">
        <v>6597</v>
      </c>
      <c r="CGY505">
        <v>6</v>
      </c>
      <c r="CGZ505" t="s">
        <v>6598</v>
      </c>
      <c r="CHA505">
        <v>4254789</v>
      </c>
    </row>
    <row r="506" spans="1:9 1113:1807 2234:2237" x14ac:dyDescent="0.3">
      <c r="A506" t="s">
        <v>7931</v>
      </c>
      <c r="B506" t="s">
        <v>6588</v>
      </c>
      <c r="C506">
        <v>0</v>
      </c>
      <c r="E506" t="s">
        <v>6589</v>
      </c>
      <c r="F506" s="30">
        <v>41521</v>
      </c>
      <c r="G506" t="s">
        <v>6591</v>
      </c>
      <c r="H506" t="s">
        <v>6592</v>
      </c>
      <c r="I506" t="s">
        <v>5058</v>
      </c>
      <c r="APU506" t="s">
        <v>6593</v>
      </c>
      <c r="APV506" t="s">
        <v>6719</v>
      </c>
      <c r="APW506" t="s">
        <v>69</v>
      </c>
      <c r="APX506" t="s">
        <v>69</v>
      </c>
      <c r="APY506" t="s">
        <v>69</v>
      </c>
      <c r="APZ506" t="s">
        <v>69</v>
      </c>
      <c r="AQA506" t="s">
        <v>2808</v>
      </c>
      <c r="AQB506">
        <v>35</v>
      </c>
      <c r="AQC506" t="s">
        <v>22</v>
      </c>
      <c r="AQD506" t="s">
        <v>22</v>
      </c>
      <c r="AQE506" t="s">
        <v>246</v>
      </c>
      <c r="CGX506" t="s">
        <v>6597</v>
      </c>
      <c r="CGY506">
        <v>7</v>
      </c>
      <c r="CGZ506" t="s">
        <v>6598</v>
      </c>
      <c r="CHA506">
        <v>4254789</v>
      </c>
    </row>
    <row r="507" spans="1:9 1113:1807 2234:2237" x14ac:dyDescent="0.3">
      <c r="A507" t="s">
        <v>7932</v>
      </c>
      <c r="B507" t="s">
        <v>6588</v>
      </c>
      <c r="C507">
        <v>0</v>
      </c>
      <c r="E507" t="s">
        <v>6589</v>
      </c>
      <c r="F507" s="30">
        <v>41521</v>
      </c>
      <c r="G507" t="s">
        <v>6591</v>
      </c>
      <c r="H507" t="s">
        <v>7266</v>
      </c>
      <c r="I507" t="s">
        <v>5058</v>
      </c>
      <c r="APU507" t="s">
        <v>6593</v>
      </c>
      <c r="APV507" t="s">
        <v>6719</v>
      </c>
      <c r="APW507" t="s">
        <v>69</v>
      </c>
      <c r="APX507" t="s">
        <v>69</v>
      </c>
      <c r="APY507" t="s">
        <v>69</v>
      </c>
      <c r="APZ507" t="s">
        <v>69</v>
      </c>
      <c r="AQA507" t="s">
        <v>2808</v>
      </c>
      <c r="AQB507">
        <v>35</v>
      </c>
      <c r="AQC507" t="s">
        <v>236</v>
      </c>
      <c r="AQD507" t="s">
        <v>240</v>
      </c>
      <c r="AQE507" t="s">
        <v>246</v>
      </c>
      <c r="CGX507" t="s">
        <v>6597</v>
      </c>
      <c r="CGY507">
        <v>8</v>
      </c>
      <c r="CGZ507" t="s">
        <v>6598</v>
      </c>
      <c r="CHA507">
        <v>4254789</v>
      </c>
    </row>
    <row r="508" spans="1:9 1113:1807 2234:2237" x14ac:dyDescent="0.3">
      <c r="A508" t="s">
        <v>7933</v>
      </c>
      <c r="B508" t="s">
        <v>6588</v>
      </c>
      <c r="C508">
        <v>0</v>
      </c>
      <c r="E508" t="s">
        <v>6589</v>
      </c>
      <c r="F508" s="30">
        <v>41521</v>
      </c>
      <c r="G508" t="s">
        <v>6591</v>
      </c>
      <c r="H508" t="s">
        <v>6592</v>
      </c>
      <c r="I508" t="s">
        <v>5058</v>
      </c>
      <c r="APU508" t="s">
        <v>6593</v>
      </c>
      <c r="APV508" t="s">
        <v>6719</v>
      </c>
      <c r="APW508" t="s">
        <v>69</v>
      </c>
      <c r="APX508" t="s">
        <v>69</v>
      </c>
      <c r="APY508" t="s">
        <v>69</v>
      </c>
      <c r="APZ508" t="s">
        <v>69</v>
      </c>
      <c r="AQA508" t="s">
        <v>2808</v>
      </c>
      <c r="AQB508">
        <v>31</v>
      </c>
      <c r="AQC508" t="s">
        <v>236</v>
      </c>
      <c r="AQD508" t="s">
        <v>241</v>
      </c>
      <c r="AQE508" t="s">
        <v>246</v>
      </c>
      <c r="CGX508" t="s">
        <v>6597</v>
      </c>
      <c r="CGY508">
        <v>9</v>
      </c>
      <c r="CGZ508" t="s">
        <v>6598</v>
      </c>
      <c r="CHA508">
        <v>4254789</v>
      </c>
    </row>
    <row r="509" spans="1:9 1113:1807 2234:2237" x14ac:dyDescent="0.3">
      <c r="A509" t="s">
        <v>7934</v>
      </c>
      <c r="B509" t="s">
        <v>6588</v>
      </c>
      <c r="C509">
        <v>0</v>
      </c>
      <c r="E509" t="s">
        <v>6589</v>
      </c>
      <c r="F509" s="30">
        <v>41521</v>
      </c>
      <c r="G509" t="s">
        <v>6591</v>
      </c>
      <c r="H509" t="s">
        <v>6600</v>
      </c>
      <c r="I509" t="s">
        <v>5058</v>
      </c>
      <c r="APU509" t="s">
        <v>6593</v>
      </c>
      <c r="APV509" t="s">
        <v>6629</v>
      </c>
      <c r="APW509" t="s">
        <v>2808</v>
      </c>
      <c r="APX509" t="s">
        <v>69</v>
      </c>
      <c r="APY509" t="s">
        <v>69</v>
      </c>
      <c r="APZ509" t="s">
        <v>69</v>
      </c>
      <c r="AQA509" t="s">
        <v>69</v>
      </c>
      <c r="AQB509">
        <v>21</v>
      </c>
      <c r="AQC509" t="s">
        <v>22</v>
      </c>
      <c r="AQD509" t="s">
        <v>22</v>
      </c>
      <c r="AQE509" t="s">
        <v>248</v>
      </c>
      <c r="AQG509" t="s">
        <v>21</v>
      </c>
      <c r="AQH509" t="s">
        <v>7335</v>
      </c>
      <c r="AQI509" t="s">
        <v>27</v>
      </c>
      <c r="AQJ509" s="29">
        <v>0.4375</v>
      </c>
      <c r="AQK509" t="s">
        <v>6595</v>
      </c>
      <c r="AQL509" t="s">
        <v>69</v>
      </c>
      <c r="AQM509" t="s">
        <v>69</v>
      </c>
      <c r="AQN509" t="s">
        <v>69</v>
      </c>
      <c r="AQO509" t="s">
        <v>69</v>
      </c>
      <c r="AQP509" t="s">
        <v>2808</v>
      </c>
      <c r="AQQ509" t="s">
        <v>69</v>
      </c>
      <c r="AQS509" t="s">
        <v>22</v>
      </c>
      <c r="BAF509" t="s">
        <v>2808</v>
      </c>
      <c r="BAG509" t="s">
        <v>2808</v>
      </c>
      <c r="BAH509" t="s">
        <v>2808</v>
      </c>
      <c r="BAI509" t="s">
        <v>2808</v>
      </c>
      <c r="BAJ509" t="s">
        <v>2808</v>
      </c>
      <c r="BAK509" t="s">
        <v>69</v>
      </c>
      <c r="BAL509" t="s">
        <v>69</v>
      </c>
      <c r="BAM509" t="s">
        <v>69</v>
      </c>
      <c r="BAN509">
        <v>86</v>
      </c>
      <c r="BAO509">
        <v>90</v>
      </c>
      <c r="BAP509">
        <v>60</v>
      </c>
      <c r="BAQ509">
        <v>16</v>
      </c>
      <c r="BAR509">
        <v>36</v>
      </c>
      <c r="BAV509" t="s">
        <v>7335</v>
      </c>
      <c r="BAW509" t="s">
        <v>7335</v>
      </c>
      <c r="BAX509" t="s">
        <v>7335</v>
      </c>
      <c r="BAY509" t="s">
        <v>7335</v>
      </c>
      <c r="BAZ509" t="s">
        <v>7335</v>
      </c>
      <c r="BBO509" t="s">
        <v>69</v>
      </c>
      <c r="BBP509" t="s">
        <v>69</v>
      </c>
      <c r="BBQ509" t="s">
        <v>69</v>
      </c>
      <c r="BBR509" t="s">
        <v>69</v>
      </c>
      <c r="BCE509" t="s">
        <v>6701</v>
      </c>
      <c r="BCK509" t="s">
        <v>69</v>
      </c>
      <c r="BCL509" t="s">
        <v>69</v>
      </c>
      <c r="BCM509" t="s">
        <v>69</v>
      </c>
      <c r="BCN509" t="s">
        <v>69</v>
      </c>
      <c r="BCO509" t="s">
        <v>69</v>
      </c>
      <c r="BCP509" t="s">
        <v>2808</v>
      </c>
      <c r="BCQ509" t="s">
        <v>69</v>
      </c>
      <c r="BCR509" t="s">
        <v>69</v>
      </c>
      <c r="BCS509" t="s">
        <v>69</v>
      </c>
      <c r="BCT509" t="s">
        <v>69</v>
      </c>
      <c r="BCU509" t="s">
        <v>69</v>
      </c>
      <c r="BDA509">
        <v>500</v>
      </c>
      <c r="BDL509" t="s">
        <v>7347</v>
      </c>
      <c r="BDW509" s="29">
        <v>0.4375</v>
      </c>
      <c r="CGX509" t="s">
        <v>6597</v>
      </c>
      <c r="CGY509">
        <v>10</v>
      </c>
      <c r="CGZ509" t="s">
        <v>6598</v>
      </c>
      <c r="CHA509">
        <v>4254789</v>
      </c>
    </row>
    <row r="510" spans="1:9 1113:1807 2234:2237" x14ac:dyDescent="0.3">
      <c r="A510" t="s">
        <v>7935</v>
      </c>
      <c r="B510" t="s">
        <v>6588</v>
      </c>
      <c r="C510">
        <v>0</v>
      </c>
      <c r="E510" t="s">
        <v>6589</v>
      </c>
      <c r="F510" s="30">
        <v>41521</v>
      </c>
      <c r="G510" t="s">
        <v>6591</v>
      </c>
      <c r="H510" t="s">
        <v>6592</v>
      </c>
      <c r="I510" t="s">
        <v>5058</v>
      </c>
      <c r="APU510" t="s">
        <v>6593</v>
      </c>
      <c r="APV510" t="s">
        <v>6601</v>
      </c>
      <c r="APW510" t="s">
        <v>69</v>
      </c>
      <c r="APX510" t="s">
        <v>2808</v>
      </c>
      <c r="APY510" t="s">
        <v>69</v>
      </c>
      <c r="APZ510" t="s">
        <v>69</v>
      </c>
      <c r="AQA510" t="s">
        <v>69</v>
      </c>
      <c r="AQB510">
        <v>23</v>
      </c>
      <c r="AQC510" t="s">
        <v>22</v>
      </c>
      <c r="AQD510" t="s">
        <v>22</v>
      </c>
      <c r="AQE510" t="s">
        <v>22</v>
      </c>
      <c r="ATA510" t="s">
        <v>21</v>
      </c>
      <c r="ATB510" s="30">
        <v>40980</v>
      </c>
      <c r="ATC510" t="s">
        <v>27</v>
      </c>
      <c r="ATD510" s="29">
        <v>0.625</v>
      </c>
      <c r="ATE510" t="s">
        <v>254</v>
      </c>
      <c r="ATF510">
        <v>32</v>
      </c>
      <c r="ATG510" t="s">
        <v>6595</v>
      </c>
      <c r="ATH510" t="s">
        <v>69</v>
      </c>
      <c r="ATI510" t="s">
        <v>69</v>
      </c>
      <c r="ATJ510" t="s">
        <v>69</v>
      </c>
      <c r="ATK510" t="s">
        <v>69</v>
      </c>
      <c r="ATL510" t="s">
        <v>2808</v>
      </c>
      <c r="ATM510" t="s">
        <v>69</v>
      </c>
      <c r="ATO510" t="s">
        <v>273</v>
      </c>
      <c r="ATY510" t="s">
        <v>22</v>
      </c>
      <c r="AUA510" t="s">
        <v>22</v>
      </c>
      <c r="BHM510" t="s">
        <v>2808</v>
      </c>
      <c r="BHN510" t="s">
        <v>2808</v>
      </c>
      <c r="BHO510" t="s">
        <v>2808</v>
      </c>
      <c r="BHP510" t="s">
        <v>2808</v>
      </c>
      <c r="BHQ510" t="s">
        <v>2808</v>
      </c>
      <c r="BHR510" t="s">
        <v>69</v>
      </c>
      <c r="BHS510" t="s">
        <v>69</v>
      </c>
      <c r="BHT510" t="s">
        <v>69</v>
      </c>
      <c r="BHU510">
        <v>80</v>
      </c>
      <c r="BHV510">
        <v>100</v>
      </c>
      <c r="BHW510">
        <v>60</v>
      </c>
      <c r="BHX510">
        <v>20</v>
      </c>
      <c r="BHY510">
        <v>36</v>
      </c>
      <c r="BIW510" t="s">
        <v>69</v>
      </c>
      <c r="BIX510" t="s">
        <v>69</v>
      </c>
      <c r="BIY510" t="s">
        <v>69</v>
      </c>
      <c r="BIZ510" t="s">
        <v>69</v>
      </c>
      <c r="BJA510" t="s">
        <v>69</v>
      </c>
      <c r="BJB510" t="s">
        <v>69</v>
      </c>
      <c r="BJC510" t="s">
        <v>69</v>
      </c>
      <c r="CGX510" t="s">
        <v>6597</v>
      </c>
      <c r="CGY510">
        <v>11</v>
      </c>
      <c r="CGZ510" t="s">
        <v>6598</v>
      </c>
      <c r="CHA510">
        <v>4254789</v>
      </c>
    </row>
    <row r="511" spans="1:9 1113:1807 2234:2237" x14ac:dyDescent="0.3">
      <c r="A511" t="s">
        <v>7936</v>
      </c>
      <c r="B511" t="s">
        <v>6588</v>
      </c>
      <c r="C511">
        <v>0</v>
      </c>
      <c r="E511" t="s">
        <v>6589</v>
      </c>
      <c r="F511" s="30">
        <v>41521</v>
      </c>
      <c r="G511" t="s">
        <v>6591</v>
      </c>
      <c r="H511" t="s">
        <v>7266</v>
      </c>
      <c r="I511" t="s">
        <v>5058</v>
      </c>
      <c r="APU511" t="s">
        <v>6593</v>
      </c>
      <c r="APV511" t="s">
        <v>6719</v>
      </c>
      <c r="APW511" t="s">
        <v>69</v>
      </c>
      <c r="APX511" t="s">
        <v>69</v>
      </c>
      <c r="APY511" t="s">
        <v>69</v>
      </c>
      <c r="APZ511" t="s">
        <v>69</v>
      </c>
      <c r="AQA511" t="s">
        <v>2808</v>
      </c>
      <c r="AQB511">
        <v>31</v>
      </c>
      <c r="AQC511" t="s">
        <v>22</v>
      </c>
      <c r="AQD511" t="s">
        <v>22</v>
      </c>
      <c r="AQE511" t="s">
        <v>22</v>
      </c>
      <c r="CGX511" t="s">
        <v>6597</v>
      </c>
      <c r="CGY511">
        <v>12</v>
      </c>
      <c r="CGZ511" t="s">
        <v>6598</v>
      </c>
      <c r="CHA511">
        <v>4254789</v>
      </c>
    </row>
    <row r="512" spans="1:9 1113:1807 2234:2237" x14ac:dyDescent="0.3">
      <c r="A512" t="s">
        <v>7937</v>
      </c>
      <c r="B512" t="s">
        <v>6588</v>
      </c>
      <c r="C512">
        <v>0</v>
      </c>
      <c r="E512" t="s">
        <v>6589</v>
      </c>
      <c r="F512" s="30">
        <v>41521</v>
      </c>
      <c r="G512" t="s">
        <v>6591</v>
      </c>
      <c r="H512" t="s">
        <v>7938</v>
      </c>
      <c r="I512" t="s">
        <v>5058</v>
      </c>
      <c r="APU512" t="s">
        <v>6593</v>
      </c>
      <c r="APV512" t="s">
        <v>6629</v>
      </c>
      <c r="APW512" t="s">
        <v>2808</v>
      </c>
      <c r="APX512" t="s">
        <v>69</v>
      </c>
      <c r="APY512" t="s">
        <v>69</v>
      </c>
      <c r="APZ512" t="s">
        <v>69</v>
      </c>
      <c r="AQA512" t="s">
        <v>69</v>
      </c>
      <c r="AQB512">
        <v>21</v>
      </c>
      <c r="AQC512" t="s">
        <v>22</v>
      </c>
      <c r="AQD512" t="s">
        <v>22</v>
      </c>
      <c r="AQE512" t="s">
        <v>22</v>
      </c>
      <c r="AQG512" t="s">
        <v>21</v>
      </c>
      <c r="AQH512" t="s">
        <v>7939</v>
      </c>
      <c r="AQI512" t="s">
        <v>27</v>
      </c>
      <c r="AQJ512" s="29">
        <v>0.8125</v>
      </c>
      <c r="AQK512" t="s">
        <v>6618</v>
      </c>
      <c r="AQL512" t="s">
        <v>69</v>
      </c>
      <c r="AQM512" t="s">
        <v>69</v>
      </c>
      <c r="AQN512" t="s">
        <v>69</v>
      </c>
      <c r="AQO512" t="s">
        <v>69</v>
      </c>
      <c r="AQP512" t="s">
        <v>69</v>
      </c>
      <c r="AQQ512" t="s">
        <v>2808</v>
      </c>
      <c r="AQS512" t="s">
        <v>22</v>
      </c>
      <c r="BAF512" t="s">
        <v>2808</v>
      </c>
      <c r="BAG512" t="s">
        <v>2808</v>
      </c>
      <c r="BAH512" t="s">
        <v>2808</v>
      </c>
      <c r="BAI512" t="s">
        <v>2808</v>
      </c>
      <c r="BAJ512" t="s">
        <v>2808</v>
      </c>
      <c r="BAK512" t="s">
        <v>69</v>
      </c>
      <c r="BAL512" t="s">
        <v>69</v>
      </c>
      <c r="BAM512" t="s">
        <v>69</v>
      </c>
      <c r="BAN512">
        <v>79</v>
      </c>
      <c r="BAO512">
        <v>120</v>
      </c>
      <c r="BAP512">
        <v>60</v>
      </c>
      <c r="BAQ512">
        <v>19</v>
      </c>
      <c r="BAR512">
        <v>36.5</v>
      </c>
      <c r="BAV512" t="s">
        <v>7939</v>
      </c>
      <c r="BAW512" t="s">
        <v>7939</v>
      </c>
      <c r="BAX512" t="s">
        <v>7939</v>
      </c>
      <c r="BAY512" t="s">
        <v>7939</v>
      </c>
      <c r="BAZ512" t="s">
        <v>7939</v>
      </c>
      <c r="BBD512" s="29">
        <v>0.8125</v>
      </c>
      <c r="BBE512" s="29">
        <v>0.8125</v>
      </c>
      <c r="BBF512" s="29">
        <v>0.8125</v>
      </c>
      <c r="BBG512" s="29">
        <v>0.8125</v>
      </c>
      <c r="BBH512" s="29">
        <v>0.8125</v>
      </c>
      <c r="BBO512" t="s">
        <v>2808</v>
      </c>
      <c r="BBP512" t="s">
        <v>69</v>
      </c>
      <c r="BBQ512" t="s">
        <v>69</v>
      </c>
      <c r="BBR512" t="s">
        <v>69</v>
      </c>
      <c r="BBS512">
        <v>10.6</v>
      </c>
      <c r="BBW512" s="30">
        <v>41038</v>
      </c>
      <c r="BCH512" t="s">
        <v>7028</v>
      </c>
      <c r="BCK512" t="s">
        <v>69</v>
      </c>
      <c r="BCL512" t="s">
        <v>69</v>
      </c>
      <c r="BCM512" t="s">
        <v>69</v>
      </c>
      <c r="BCN512" t="s">
        <v>2808</v>
      </c>
      <c r="BCO512" t="s">
        <v>69</v>
      </c>
      <c r="BCP512" t="s">
        <v>69</v>
      </c>
      <c r="BCQ512" t="s">
        <v>69</v>
      </c>
      <c r="BCR512" t="s">
        <v>69</v>
      </c>
      <c r="BCS512" t="s">
        <v>2808</v>
      </c>
      <c r="BCT512" t="s">
        <v>69</v>
      </c>
      <c r="BCU512" t="s">
        <v>69</v>
      </c>
      <c r="BCY512">
        <v>1</v>
      </c>
      <c r="BDD512" t="s">
        <v>7940</v>
      </c>
      <c r="BDJ512" t="s">
        <v>7939</v>
      </c>
      <c r="BDO512" t="s">
        <v>7939</v>
      </c>
      <c r="CGX512" t="s">
        <v>6597</v>
      </c>
      <c r="CGY512">
        <v>13</v>
      </c>
      <c r="CGZ512" t="s">
        <v>6598</v>
      </c>
      <c r="CHA512">
        <v>4254789</v>
      </c>
    </row>
    <row r="513" spans="1:946 1113:2031 2052:2237" x14ac:dyDescent="0.3">
      <c r="A513" t="s">
        <v>7941</v>
      </c>
      <c r="B513" t="s">
        <v>6588</v>
      </c>
      <c r="C513">
        <v>0</v>
      </c>
      <c r="E513" t="s">
        <v>6589</v>
      </c>
      <c r="F513" s="30">
        <v>41521</v>
      </c>
      <c r="G513" t="s">
        <v>6591</v>
      </c>
      <c r="H513" t="s">
        <v>6600</v>
      </c>
      <c r="I513" t="s">
        <v>5058</v>
      </c>
      <c r="APU513" t="s">
        <v>6593</v>
      </c>
      <c r="APV513" t="s">
        <v>6719</v>
      </c>
      <c r="APW513" t="s">
        <v>69</v>
      </c>
      <c r="APX513" t="s">
        <v>69</v>
      </c>
      <c r="APY513" t="s">
        <v>69</v>
      </c>
      <c r="APZ513" t="s">
        <v>69</v>
      </c>
      <c r="AQA513" t="s">
        <v>2808</v>
      </c>
      <c r="AQB513">
        <v>15</v>
      </c>
      <c r="AQC513" t="s">
        <v>22</v>
      </c>
      <c r="AQD513" t="s">
        <v>22</v>
      </c>
      <c r="AQE513" t="s">
        <v>22</v>
      </c>
      <c r="CGX513" t="s">
        <v>6597</v>
      </c>
      <c r="CGY513">
        <v>14</v>
      </c>
      <c r="CGZ513" t="s">
        <v>6598</v>
      </c>
      <c r="CHA513">
        <v>4254789</v>
      </c>
    </row>
    <row r="514" spans="1:946 1113:2031 2052:2237" x14ac:dyDescent="0.3">
      <c r="A514" t="s">
        <v>7942</v>
      </c>
      <c r="B514" t="s">
        <v>6588</v>
      </c>
      <c r="C514">
        <v>0</v>
      </c>
      <c r="E514" t="s">
        <v>6589</v>
      </c>
      <c r="F514" s="30">
        <v>41521</v>
      </c>
      <c r="G514" t="s">
        <v>6591</v>
      </c>
      <c r="H514" t="s">
        <v>7266</v>
      </c>
      <c r="I514" t="s">
        <v>5058</v>
      </c>
      <c r="APU514" t="s">
        <v>6593</v>
      </c>
      <c r="APV514" t="s">
        <v>6719</v>
      </c>
      <c r="APW514" t="s">
        <v>69</v>
      </c>
      <c r="APX514" t="s">
        <v>69</v>
      </c>
      <c r="APY514" t="s">
        <v>69</v>
      </c>
      <c r="APZ514" t="s">
        <v>69</v>
      </c>
      <c r="AQA514" t="s">
        <v>2808</v>
      </c>
      <c r="AQB514">
        <v>19</v>
      </c>
      <c r="AQC514" t="s">
        <v>236</v>
      </c>
      <c r="AQD514" t="s">
        <v>240</v>
      </c>
      <c r="AQE514" t="s">
        <v>246</v>
      </c>
      <c r="CGX514" t="s">
        <v>6597</v>
      </c>
      <c r="CGY514">
        <v>15</v>
      </c>
      <c r="CGZ514" t="s">
        <v>6598</v>
      </c>
      <c r="CHA514">
        <v>4254789</v>
      </c>
    </row>
    <row r="515" spans="1:946 1113:2031 2052:2237" x14ac:dyDescent="0.3">
      <c r="A515" t="s">
        <v>7943</v>
      </c>
      <c r="B515" t="s">
        <v>6588</v>
      </c>
      <c r="C515">
        <v>0</v>
      </c>
      <c r="E515" t="s">
        <v>6589</v>
      </c>
      <c r="F515" s="30">
        <v>41521</v>
      </c>
      <c r="G515" t="s">
        <v>6591</v>
      </c>
      <c r="H515" t="s">
        <v>6600</v>
      </c>
      <c r="I515" t="s">
        <v>5058</v>
      </c>
      <c r="APU515" t="s">
        <v>6593</v>
      </c>
      <c r="APV515" t="s">
        <v>6719</v>
      </c>
      <c r="APW515" t="s">
        <v>69</v>
      </c>
      <c r="APX515" t="s">
        <v>69</v>
      </c>
      <c r="APY515" t="s">
        <v>69</v>
      </c>
      <c r="APZ515" t="s">
        <v>69</v>
      </c>
      <c r="AQA515" t="s">
        <v>2808</v>
      </c>
      <c r="AQB515">
        <v>22</v>
      </c>
      <c r="AQC515" t="s">
        <v>236</v>
      </c>
      <c r="AQD515" t="s">
        <v>241</v>
      </c>
      <c r="AQE515" t="s">
        <v>247</v>
      </c>
      <c r="CGX515" t="s">
        <v>6597</v>
      </c>
      <c r="CGY515">
        <v>16</v>
      </c>
      <c r="CGZ515" t="s">
        <v>6598</v>
      </c>
      <c r="CHA515">
        <v>4254789</v>
      </c>
    </row>
    <row r="516" spans="1:946 1113:2031 2052:2237" x14ac:dyDescent="0.3">
      <c r="A516" t="s">
        <v>7944</v>
      </c>
      <c r="B516" t="s">
        <v>6588</v>
      </c>
      <c r="C516">
        <v>0</v>
      </c>
      <c r="E516" t="s">
        <v>6589</v>
      </c>
      <c r="F516" s="30">
        <v>41521</v>
      </c>
      <c r="G516" t="s">
        <v>6591</v>
      </c>
      <c r="H516" t="s">
        <v>7266</v>
      </c>
      <c r="I516" t="s">
        <v>5058</v>
      </c>
      <c r="APU516" t="s">
        <v>6593</v>
      </c>
      <c r="APV516" t="s">
        <v>6601</v>
      </c>
      <c r="APW516" t="s">
        <v>69</v>
      </c>
      <c r="APX516" t="s">
        <v>2808</v>
      </c>
      <c r="APY516" t="s">
        <v>69</v>
      </c>
      <c r="APZ516" t="s">
        <v>69</v>
      </c>
      <c r="AQA516" t="s">
        <v>69</v>
      </c>
      <c r="AQB516">
        <v>23</v>
      </c>
      <c r="AQC516" t="s">
        <v>236</v>
      </c>
      <c r="AQD516" t="s">
        <v>240</v>
      </c>
      <c r="AQE516" t="s">
        <v>246</v>
      </c>
      <c r="ATA516" t="s">
        <v>21</v>
      </c>
      <c r="ATB516" s="30">
        <v>41003</v>
      </c>
      <c r="ATC516" t="s">
        <v>22</v>
      </c>
      <c r="ATE516" t="s">
        <v>254</v>
      </c>
      <c r="ATF516">
        <v>20</v>
      </c>
      <c r="ATG516" t="s">
        <v>6618</v>
      </c>
      <c r="ATH516" t="s">
        <v>69</v>
      </c>
      <c r="ATI516" t="s">
        <v>69</v>
      </c>
      <c r="ATJ516" t="s">
        <v>69</v>
      </c>
      <c r="ATK516" t="s">
        <v>69</v>
      </c>
      <c r="ATL516" t="s">
        <v>69</v>
      </c>
      <c r="ATM516" t="s">
        <v>2808</v>
      </c>
      <c r="ATO516" t="s">
        <v>273</v>
      </c>
      <c r="ATY516" t="s">
        <v>12</v>
      </c>
      <c r="ATZ516" s="30">
        <v>41125</v>
      </c>
      <c r="AUA516" t="s">
        <v>22</v>
      </c>
      <c r="BHM516" t="s">
        <v>2808</v>
      </c>
      <c r="BHN516" t="s">
        <v>2808</v>
      </c>
      <c r="BHO516" t="s">
        <v>2808</v>
      </c>
      <c r="BHP516" t="s">
        <v>2808</v>
      </c>
      <c r="BHQ516" t="s">
        <v>2808</v>
      </c>
      <c r="BHR516" t="s">
        <v>69</v>
      </c>
      <c r="BHS516" t="s">
        <v>69</v>
      </c>
      <c r="BHT516" t="s">
        <v>69</v>
      </c>
      <c r="BHU516">
        <v>68</v>
      </c>
      <c r="BHV516">
        <v>110</v>
      </c>
      <c r="BHW516">
        <v>70</v>
      </c>
      <c r="BHX516">
        <v>19</v>
      </c>
      <c r="BHY516">
        <v>36.5</v>
      </c>
      <c r="BIC516" s="30">
        <v>41003</v>
      </c>
      <c r="BID516" s="30">
        <v>41003</v>
      </c>
      <c r="BIE516" s="30">
        <v>41003</v>
      </c>
      <c r="BIF516" s="30">
        <v>41003</v>
      </c>
      <c r="BIG516" s="30">
        <v>41003</v>
      </c>
      <c r="BIT516" t="s">
        <v>7945</v>
      </c>
      <c r="BIU516" t="s">
        <v>6701</v>
      </c>
      <c r="BIV516" t="s">
        <v>6736</v>
      </c>
      <c r="BIW516" t="s">
        <v>69</v>
      </c>
      <c r="BIX516" t="s">
        <v>69</v>
      </c>
      <c r="BIY516" t="s">
        <v>69</v>
      </c>
      <c r="BIZ516" t="s">
        <v>69</v>
      </c>
      <c r="BJA516" t="s">
        <v>2808</v>
      </c>
      <c r="BJB516" t="s">
        <v>2808</v>
      </c>
      <c r="BJC516" t="s">
        <v>2808</v>
      </c>
      <c r="BJH516">
        <v>20</v>
      </c>
      <c r="BJI516">
        <v>1</v>
      </c>
      <c r="BJJ516">
        <v>100</v>
      </c>
      <c r="BJO516" s="30">
        <v>41003</v>
      </c>
      <c r="BJP516" s="30">
        <v>41003</v>
      </c>
      <c r="BJQ516" s="30">
        <v>41003</v>
      </c>
      <c r="BJV516" s="29">
        <v>0.51388888888888895</v>
      </c>
      <c r="BJW516" s="29">
        <v>0.51388888888888895</v>
      </c>
      <c r="BJX516" s="29">
        <v>0.51388888888888895</v>
      </c>
      <c r="CGX516" t="s">
        <v>6597</v>
      </c>
      <c r="CGY516">
        <v>17</v>
      </c>
      <c r="CGZ516" t="s">
        <v>6598</v>
      </c>
      <c r="CHA516">
        <v>4254789</v>
      </c>
    </row>
    <row r="517" spans="1:946 1113:2031 2052:2237" x14ac:dyDescent="0.3">
      <c r="A517" t="s">
        <v>7946</v>
      </c>
      <c r="B517" t="s">
        <v>6588</v>
      </c>
      <c r="C517">
        <v>0</v>
      </c>
      <c r="E517" t="s">
        <v>6589</v>
      </c>
      <c r="F517" s="30">
        <v>41551</v>
      </c>
      <c r="G517" t="s">
        <v>6591</v>
      </c>
      <c r="H517" t="s">
        <v>6600</v>
      </c>
      <c r="I517" t="s">
        <v>5058</v>
      </c>
      <c r="APU517" t="s">
        <v>6593</v>
      </c>
      <c r="APV517" t="s">
        <v>6953</v>
      </c>
      <c r="APW517" t="s">
        <v>69</v>
      </c>
      <c r="APX517" t="s">
        <v>69</v>
      </c>
      <c r="APY517" t="s">
        <v>69</v>
      </c>
      <c r="APZ517" t="s">
        <v>2808</v>
      </c>
      <c r="AQA517" t="s">
        <v>69</v>
      </c>
      <c r="AQB517">
        <v>17</v>
      </c>
      <c r="AQC517" t="s">
        <v>22</v>
      </c>
      <c r="AQD517" t="s">
        <v>22</v>
      </c>
      <c r="AQE517" t="s">
        <v>22</v>
      </c>
      <c r="AXZ517" t="s">
        <v>21</v>
      </c>
      <c r="AYA517" t="s">
        <v>6826</v>
      </c>
      <c r="AYB517" t="s">
        <v>22</v>
      </c>
      <c r="AYD517" t="s">
        <v>254</v>
      </c>
      <c r="AYE517">
        <v>40</v>
      </c>
      <c r="AYF517" t="s">
        <v>6595</v>
      </c>
      <c r="AYG517" t="s">
        <v>69</v>
      </c>
      <c r="AYH517" t="s">
        <v>69</v>
      </c>
      <c r="AYI517" t="s">
        <v>69</v>
      </c>
      <c r="AYJ517" t="s">
        <v>69</v>
      </c>
      <c r="AYK517" t="s">
        <v>2808</v>
      </c>
      <c r="AYL517" t="s">
        <v>69</v>
      </c>
      <c r="AYN517" t="s">
        <v>277</v>
      </c>
      <c r="AYO517" t="s">
        <v>7947</v>
      </c>
      <c r="AYY517" t="s">
        <v>12</v>
      </c>
      <c r="AYZ517" t="s">
        <v>6826</v>
      </c>
      <c r="AZA517" t="s">
        <v>22</v>
      </c>
      <c r="BXM517" t="s">
        <v>69</v>
      </c>
      <c r="BXN517" t="s">
        <v>2808</v>
      </c>
      <c r="BXO517" t="s">
        <v>2808</v>
      </c>
      <c r="BXP517" t="s">
        <v>69</v>
      </c>
      <c r="BXQ517" t="s">
        <v>69</v>
      </c>
      <c r="BXR517" t="s">
        <v>69</v>
      </c>
      <c r="BXS517" t="s">
        <v>69</v>
      </c>
      <c r="BXT517" t="s">
        <v>69</v>
      </c>
      <c r="BXV517">
        <v>150</v>
      </c>
      <c r="BXW517">
        <v>110</v>
      </c>
      <c r="BYV517" t="s">
        <v>69</v>
      </c>
      <c r="BYW517" t="s">
        <v>69</v>
      </c>
      <c r="BYX517" t="s">
        <v>69</v>
      </c>
      <c r="BYY517" t="s">
        <v>69</v>
      </c>
      <c r="BYZ517" t="s">
        <v>69</v>
      </c>
      <c r="BZA517" t="s">
        <v>69</v>
      </c>
      <c r="BZB517" t="s">
        <v>69</v>
      </c>
      <c r="BZC517" t="s">
        <v>69</v>
      </c>
      <c r="BZX517" t="s">
        <v>69</v>
      </c>
      <c r="BZY517" t="s">
        <v>2808</v>
      </c>
      <c r="BZZ517" t="s">
        <v>69</v>
      </c>
      <c r="CAA517" t="s">
        <v>69</v>
      </c>
      <c r="CAB517" t="s">
        <v>69</v>
      </c>
      <c r="CAC517" t="s">
        <v>69</v>
      </c>
      <c r="CAD517" t="s">
        <v>69</v>
      </c>
      <c r="CAF517">
        <v>10</v>
      </c>
      <c r="CAM517" t="s">
        <v>6826</v>
      </c>
      <c r="CGX517" t="s">
        <v>6597</v>
      </c>
      <c r="CGY517">
        <v>18</v>
      </c>
      <c r="CGZ517" t="s">
        <v>6598</v>
      </c>
      <c r="CHA517">
        <v>4254789</v>
      </c>
    </row>
    <row r="518" spans="1:946 1113:2031 2052:2237" x14ac:dyDescent="0.3">
      <c r="A518" t="s">
        <v>7948</v>
      </c>
      <c r="B518" t="s">
        <v>6588</v>
      </c>
      <c r="C518">
        <v>0</v>
      </c>
      <c r="E518" t="s">
        <v>6589</v>
      </c>
      <c r="F518" t="s">
        <v>6590</v>
      </c>
      <c r="G518" t="s">
        <v>6591</v>
      </c>
      <c r="H518" t="s">
        <v>6608</v>
      </c>
      <c r="I518" t="s">
        <v>5058</v>
      </c>
      <c r="J518" t="s">
        <v>6594</v>
      </c>
      <c r="K518" t="s">
        <v>69</v>
      </c>
      <c r="L518" t="s">
        <v>69</v>
      </c>
      <c r="M518" t="s">
        <v>69</v>
      </c>
      <c r="N518" t="s">
        <v>2808</v>
      </c>
      <c r="O518" t="s">
        <v>69</v>
      </c>
      <c r="P518" t="s">
        <v>1445</v>
      </c>
      <c r="R518">
        <v>2</v>
      </c>
      <c r="V518" t="s">
        <v>22</v>
      </c>
      <c r="X518" t="s">
        <v>22</v>
      </c>
      <c r="Y518" t="s">
        <v>22</v>
      </c>
      <c r="Z518" t="s">
        <v>22</v>
      </c>
      <c r="AB518" t="s">
        <v>21</v>
      </c>
      <c r="AC518" s="30">
        <v>41128</v>
      </c>
      <c r="AD518" t="s">
        <v>22</v>
      </c>
      <c r="AF518" t="s">
        <v>22</v>
      </c>
      <c r="AH518" t="s">
        <v>22</v>
      </c>
      <c r="AI518" t="s">
        <v>6618</v>
      </c>
      <c r="AJ518" t="s">
        <v>69</v>
      </c>
      <c r="AK518" t="s">
        <v>69</v>
      </c>
      <c r="AL518" t="s">
        <v>69</v>
      </c>
      <c r="AM518" t="s">
        <v>69</v>
      </c>
      <c r="AN518" t="s">
        <v>69</v>
      </c>
      <c r="AO518" t="s">
        <v>2808</v>
      </c>
      <c r="CK518" t="s">
        <v>6618</v>
      </c>
      <c r="CL518" t="s">
        <v>69</v>
      </c>
      <c r="CM518" t="s">
        <v>69</v>
      </c>
      <c r="CN518" t="s">
        <v>69</v>
      </c>
      <c r="CO518" t="s">
        <v>69</v>
      </c>
      <c r="CP518" t="s">
        <v>69</v>
      </c>
      <c r="CQ518" t="s">
        <v>2808</v>
      </c>
      <c r="CR518" t="s">
        <v>269</v>
      </c>
      <c r="CS518" t="s">
        <v>12</v>
      </c>
      <c r="CT518" s="30">
        <v>41128</v>
      </c>
      <c r="CU518" t="s">
        <v>22</v>
      </c>
      <c r="CW518">
        <v>5</v>
      </c>
      <c r="CX518" t="s">
        <v>69</v>
      </c>
      <c r="CY518" t="s">
        <v>69</v>
      </c>
      <c r="CZ518" t="s">
        <v>69</v>
      </c>
      <c r="DA518" t="s">
        <v>69</v>
      </c>
      <c r="DB518" t="s">
        <v>2808</v>
      </c>
      <c r="DC518" t="s">
        <v>69</v>
      </c>
      <c r="DD518" t="s">
        <v>69</v>
      </c>
      <c r="DE518" t="s">
        <v>22</v>
      </c>
      <c r="EW518" t="s">
        <v>274</v>
      </c>
      <c r="FQ518" t="s">
        <v>7949</v>
      </c>
      <c r="FR518" t="s">
        <v>69</v>
      </c>
      <c r="FS518" t="s">
        <v>69</v>
      </c>
      <c r="FT518" t="s">
        <v>69</v>
      </c>
      <c r="FU518" t="s">
        <v>69</v>
      </c>
      <c r="FV518" t="s">
        <v>2808</v>
      </c>
      <c r="FW518" t="s">
        <v>69</v>
      </c>
      <c r="FX518" t="s">
        <v>69</v>
      </c>
      <c r="FY518" t="s">
        <v>69</v>
      </c>
      <c r="FZ518" t="s">
        <v>69</v>
      </c>
      <c r="GA518" t="s">
        <v>69</v>
      </c>
      <c r="XJ518" t="s">
        <v>69</v>
      </c>
      <c r="XK518" t="s">
        <v>69</v>
      </c>
      <c r="XL518" t="s">
        <v>69</v>
      </c>
      <c r="XM518" t="s">
        <v>69</v>
      </c>
      <c r="XN518" t="s">
        <v>69</v>
      </c>
      <c r="XO518" t="s">
        <v>69</v>
      </c>
      <c r="XP518" t="s">
        <v>69</v>
      </c>
      <c r="XQ518" t="s">
        <v>69</v>
      </c>
      <c r="XR518" t="s">
        <v>69</v>
      </c>
      <c r="XS518" t="s">
        <v>69</v>
      </c>
      <c r="XT518" t="s">
        <v>69</v>
      </c>
      <c r="XU518" t="s">
        <v>69</v>
      </c>
      <c r="XV518" t="s">
        <v>69</v>
      </c>
      <c r="ZI518" t="s">
        <v>69</v>
      </c>
      <c r="ZJ518" t="s">
        <v>69</v>
      </c>
      <c r="ZK518" t="s">
        <v>69</v>
      </c>
      <c r="ZX518" t="s">
        <v>69</v>
      </c>
      <c r="ZY518" t="s">
        <v>69</v>
      </c>
      <c r="ZZ518" t="s">
        <v>69</v>
      </c>
      <c r="AAA518" t="s">
        <v>69</v>
      </c>
      <c r="AAB518" t="s">
        <v>69</v>
      </c>
      <c r="AAC518" t="s">
        <v>69</v>
      </c>
      <c r="AAD518" t="s">
        <v>69</v>
      </c>
      <c r="AAE518" t="s">
        <v>69</v>
      </c>
      <c r="AAF518" t="s">
        <v>69</v>
      </c>
      <c r="AAG518" t="s">
        <v>69</v>
      </c>
      <c r="AAH518" t="s">
        <v>69</v>
      </c>
      <c r="AAI518" t="s">
        <v>69</v>
      </c>
      <c r="APU518" t="s">
        <v>7950</v>
      </c>
      <c r="CGX518" t="s">
        <v>6597</v>
      </c>
      <c r="CGY518">
        <v>1</v>
      </c>
      <c r="CGZ518" t="s">
        <v>6598</v>
      </c>
      <c r="CHA518">
        <v>1145134</v>
      </c>
    </row>
    <row r="519" spans="1:946 1113:2031 2052:2237" x14ac:dyDescent="0.3">
      <c r="A519" t="s">
        <v>7951</v>
      </c>
      <c r="B519" t="s">
        <v>6588</v>
      </c>
      <c r="C519">
        <v>0</v>
      </c>
      <c r="E519" t="s">
        <v>6589</v>
      </c>
      <c r="F519" t="s">
        <v>6590</v>
      </c>
      <c r="G519" t="s">
        <v>6591</v>
      </c>
      <c r="H519" t="s">
        <v>6608</v>
      </c>
      <c r="I519" t="s">
        <v>5058</v>
      </c>
      <c r="J519" t="s">
        <v>7658</v>
      </c>
      <c r="K519" t="s">
        <v>69</v>
      </c>
      <c r="L519" t="s">
        <v>2808</v>
      </c>
      <c r="M519" t="s">
        <v>69</v>
      </c>
      <c r="N519" t="s">
        <v>69</v>
      </c>
      <c r="O519" t="s">
        <v>69</v>
      </c>
      <c r="P519" t="s">
        <v>1445</v>
      </c>
      <c r="R519">
        <v>1</v>
      </c>
      <c r="V519" t="s">
        <v>22</v>
      </c>
      <c r="X519" t="s">
        <v>22</v>
      </c>
      <c r="Y519" t="s">
        <v>22</v>
      </c>
      <c r="Z519" t="s">
        <v>22</v>
      </c>
      <c r="AB519" t="s">
        <v>21</v>
      </c>
      <c r="AC519" s="30">
        <v>41067</v>
      </c>
      <c r="AD519" t="s">
        <v>22</v>
      </c>
      <c r="AF519" t="s">
        <v>22</v>
      </c>
      <c r="AH519" t="s">
        <v>32</v>
      </c>
      <c r="AI519" t="s">
        <v>6618</v>
      </c>
      <c r="AJ519" t="s">
        <v>69</v>
      </c>
      <c r="AK519" t="s">
        <v>69</v>
      </c>
      <c r="AL519" t="s">
        <v>69</v>
      </c>
      <c r="AM519" t="s">
        <v>69</v>
      </c>
      <c r="AN519" t="s">
        <v>69</v>
      </c>
      <c r="AO519" t="s">
        <v>2808</v>
      </c>
      <c r="BB519" t="s">
        <v>6618</v>
      </c>
      <c r="BC519" t="s">
        <v>69</v>
      </c>
      <c r="BD519" t="s">
        <v>69</v>
      </c>
      <c r="BE519" t="s">
        <v>69</v>
      </c>
      <c r="BF519" t="s">
        <v>69</v>
      </c>
      <c r="BG519" t="s">
        <v>69</v>
      </c>
      <c r="BH519" t="s">
        <v>2808</v>
      </c>
      <c r="BI519" t="s">
        <v>269</v>
      </c>
      <c r="BJ519" t="s">
        <v>12</v>
      </c>
      <c r="BK519" s="30">
        <v>41067</v>
      </c>
      <c r="BL519" t="s">
        <v>22</v>
      </c>
      <c r="BN519">
        <v>1</v>
      </c>
      <c r="BO519" t="s">
        <v>2808</v>
      </c>
      <c r="BP519" t="s">
        <v>69</v>
      </c>
      <c r="BQ519" t="s">
        <v>69</v>
      </c>
      <c r="BR519" t="s">
        <v>69</v>
      </c>
      <c r="BS519" t="s">
        <v>69</v>
      </c>
      <c r="BT519" t="s">
        <v>69</v>
      </c>
      <c r="BU519" t="s">
        <v>69</v>
      </c>
      <c r="BV519" t="s">
        <v>22</v>
      </c>
      <c r="EW519" t="s">
        <v>274</v>
      </c>
      <c r="FF519" t="s">
        <v>7952</v>
      </c>
      <c r="FG519" t="s">
        <v>69</v>
      </c>
      <c r="FH519" t="s">
        <v>69</v>
      </c>
      <c r="FI519" t="s">
        <v>69</v>
      </c>
      <c r="FJ519" t="s">
        <v>69</v>
      </c>
      <c r="FK519" t="s">
        <v>2808</v>
      </c>
      <c r="FL519" t="s">
        <v>69</v>
      </c>
      <c r="FM519" t="s">
        <v>69</v>
      </c>
      <c r="FN519" t="s">
        <v>69</v>
      </c>
      <c r="FO519" t="s">
        <v>69</v>
      </c>
      <c r="FP519" t="s">
        <v>69</v>
      </c>
      <c r="PN519" t="s">
        <v>69</v>
      </c>
      <c r="PO519" t="s">
        <v>69</v>
      </c>
      <c r="PP519" t="s">
        <v>69</v>
      </c>
      <c r="PQ519" t="s">
        <v>69</v>
      </c>
      <c r="PR519" t="s">
        <v>69</v>
      </c>
      <c r="PS519" t="s">
        <v>69</v>
      </c>
      <c r="PT519" t="s">
        <v>69</v>
      </c>
      <c r="PU519" t="s">
        <v>69</v>
      </c>
      <c r="PV519" t="s">
        <v>69</v>
      </c>
      <c r="PW519" t="s">
        <v>69</v>
      </c>
      <c r="PX519" t="s">
        <v>69</v>
      </c>
      <c r="PY519" t="s">
        <v>69</v>
      </c>
      <c r="PZ519" t="s">
        <v>69</v>
      </c>
      <c r="RM519" t="s">
        <v>69</v>
      </c>
      <c r="RN519" t="s">
        <v>69</v>
      </c>
      <c r="RO519" t="s">
        <v>69</v>
      </c>
      <c r="SB519" t="s">
        <v>69</v>
      </c>
      <c r="SC519" t="s">
        <v>69</v>
      </c>
      <c r="SD519" t="s">
        <v>69</v>
      </c>
      <c r="SE519" t="s">
        <v>69</v>
      </c>
      <c r="SF519" t="s">
        <v>69</v>
      </c>
      <c r="SG519" t="s">
        <v>69</v>
      </c>
      <c r="SH519" t="s">
        <v>69</v>
      </c>
      <c r="SI519" t="s">
        <v>69</v>
      </c>
      <c r="SJ519" t="s">
        <v>69</v>
      </c>
      <c r="SK519" t="s">
        <v>69</v>
      </c>
      <c r="SL519" t="s">
        <v>69</v>
      </c>
      <c r="SM519" t="s">
        <v>69</v>
      </c>
      <c r="APU519" t="s">
        <v>7950</v>
      </c>
      <c r="CGX519" t="s">
        <v>6597</v>
      </c>
      <c r="CGY519">
        <v>2</v>
      </c>
      <c r="CGZ519" t="s">
        <v>6598</v>
      </c>
      <c r="CHA519">
        <v>1145134</v>
      </c>
    </row>
    <row r="520" spans="1:946 1113:2031 2052:2237" x14ac:dyDescent="0.3">
      <c r="A520" t="s">
        <v>7953</v>
      </c>
      <c r="B520" t="s">
        <v>6588</v>
      </c>
      <c r="C520">
        <v>0</v>
      </c>
      <c r="E520" t="s">
        <v>6589</v>
      </c>
      <c r="F520" t="s">
        <v>6590</v>
      </c>
      <c r="G520" t="s">
        <v>6591</v>
      </c>
      <c r="H520" t="s">
        <v>6608</v>
      </c>
      <c r="I520" t="s">
        <v>5058</v>
      </c>
      <c r="J520" t="s">
        <v>6594</v>
      </c>
      <c r="K520" t="s">
        <v>69</v>
      </c>
      <c r="L520" t="s">
        <v>69</v>
      </c>
      <c r="M520" t="s">
        <v>69</v>
      </c>
      <c r="N520" t="s">
        <v>2808</v>
      </c>
      <c r="O520" t="s">
        <v>69</v>
      </c>
      <c r="P520" t="s">
        <v>5221</v>
      </c>
      <c r="Q520">
        <v>10</v>
      </c>
      <c r="V520" t="s">
        <v>22</v>
      </c>
      <c r="X520" t="s">
        <v>237</v>
      </c>
      <c r="Y520" t="s">
        <v>220</v>
      </c>
      <c r="Z520" t="s">
        <v>247</v>
      </c>
      <c r="AB520" t="s">
        <v>21</v>
      </c>
      <c r="AC520" s="30">
        <v>41001</v>
      </c>
      <c r="AD520" t="s">
        <v>22</v>
      </c>
      <c r="AF520" t="s">
        <v>22</v>
      </c>
      <c r="AH520" t="s">
        <v>32</v>
      </c>
      <c r="AI520" t="s">
        <v>6618</v>
      </c>
      <c r="AJ520" t="s">
        <v>69</v>
      </c>
      <c r="AK520" t="s">
        <v>69</v>
      </c>
      <c r="AL520" t="s">
        <v>69</v>
      </c>
      <c r="AM520" t="s">
        <v>69</v>
      </c>
      <c r="AN520" t="s">
        <v>69</v>
      </c>
      <c r="AO520" t="s">
        <v>2808</v>
      </c>
      <c r="CK520" t="s">
        <v>6618</v>
      </c>
      <c r="CL520" t="s">
        <v>69</v>
      </c>
      <c r="CM520" t="s">
        <v>69</v>
      </c>
      <c r="CN520" t="s">
        <v>69</v>
      </c>
      <c r="CO520" t="s">
        <v>69</v>
      </c>
      <c r="CP520" t="s">
        <v>69</v>
      </c>
      <c r="CQ520" t="s">
        <v>2808</v>
      </c>
      <c r="CR520" t="s">
        <v>269</v>
      </c>
      <c r="CS520" t="s">
        <v>12</v>
      </c>
      <c r="CT520" s="30">
        <v>41001</v>
      </c>
      <c r="CU520" t="s">
        <v>22</v>
      </c>
      <c r="CW520">
        <v>5</v>
      </c>
      <c r="CX520" t="s">
        <v>69</v>
      </c>
      <c r="CY520" t="s">
        <v>69</v>
      </c>
      <c r="CZ520" t="s">
        <v>69</v>
      </c>
      <c r="DA520" t="s">
        <v>69</v>
      </c>
      <c r="DB520" t="s">
        <v>2808</v>
      </c>
      <c r="DC520" t="s">
        <v>69</v>
      </c>
      <c r="DD520" t="s">
        <v>69</v>
      </c>
      <c r="DE520" t="s">
        <v>22</v>
      </c>
      <c r="EW520" t="s">
        <v>274</v>
      </c>
      <c r="FQ520" t="s">
        <v>7949</v>
      </c>
      <c r="FR520" t="s">
        <v>69</v>
      </c>
      <c r="FS520" t="s">
        <v>69</v>
      </c>
      <c r="FT520" t="s">
        <v>69</v>
      </c>
      <c r="FU520" t="s">
        <v>69</v>
      </c>
      <c r="FV520" t="s">
        <v>2808</v>
      </c>
      <c r="FW520" t="s">
        <v>69</v>
      </c>
      <c r="FX520" t="s">
        <v>69</v>
      </c>
      <c r="FY520" t="s">
        <v>69</v>
      </c>
      <c r="FZ520" t="s">
        <v>69</v>
      </c>
      <c r="GA520" t="s">
        <v>69</v>
      </c>
      <c r="XJ520" t="s">
        <v>69</v>
      </c>
      <c r="XK520" t="s">
        <v>69</v>
      </c>
      <c r="XL520" t="s">
        <v>69</v>
      </c>
      <c r="XM520" t="s">
        <v>69</v>
      </c>
      <c r="XN520" t="s">
        <v>69</v>
      </c>
      <c r="XO520" t="s">
        <v>69</v>
      </c>
      <c r="XP520" t="s">
        <v>69</v>
      </c>
      <c r="XQ520" t="s">
        <v>69</v>
      </c>
      <c r="XR520" t="s">
        <v>69</v>
      </c>
      <c r="XS520" t="s">
        <v>69</v>
      </c>
      <c r="XT520" t="s">
        <v>69</v>
      </c>
      <c r="XU520" t="s">
        <v>69</v>
      </c>
      <c r="XV520" t="s">
        <v>69</v>
      </c>
      <c r="ZI520" t="s">
        <v>69</v>
      </c>
      <c r="ZJ520" t="s">
        <v>69</v>
      </c>
      <c r="ZK520" t="s">
        <v>69</v>
      </c>
      <c r="ZX520" t="s">
        <v>69</v>
      </c>
      <c r="ZY520" t="s">
        <v>69</v>
      </c>
      <c r="ZZ520" t="s">
        <v>69</v>
      </c>
      <c r="AAA520" t="s">
        <v>69</v>
      </c>
      <c r="AAB520" t="s">
        <v>69</v>
      </c>
      <c r="AAC520" t="s">
        <v>69</v>
      </c>
      <c r="AAD520" t="s">
        <v>69</v>
      </c>
      <c r="AAE520" t="s">
        <v>69</v>
      </c>
      <c r="AAF520" t="s">
        <v>69</v>
      </c>
      <c r="AAG520" t="s">
        <v>69</v>
      </c>
      <c r="AAH520" t="s">
        <v>69</v>
      </c>
      <c r="AAI520" t="s">
        <v>69</v>
      </c>
      <c r="APU520" t="s">
        <v>7950</v>
      </c>
      <c r="CGX520" t="s">
        <v>6597</v>
      </c>
      <c r="CGY520">
        <v>3</v>
      </c>
      <c r="CGZ520" t="s">
        <v>6598</v>
      </c>
      <c r="CHA520">
        <v>1145134</v>
      </c>
    </row>
    <row r="521" spans="1:946 1113:2031 2052:2237" x14ac:dyDescent="0.3">
      <c r="A521" t="s">
        <v>7954</v>
      </c>
      <c r="B521" t="s">
        <v>6588</v>
      </c>
      <c r="C521">
        <v>0</v>
      </c>
      <c r="E521" t="s">
        <v>6589</v>
      </c>
      <c r="F521" t="s">
        <v>6590</v>
      </c>
      <c r="G521" t="s">
        <v>6591</v>
      </c>
      <c r="H521" t="s">
        <v>6608</v>
      </c>
      <c r="I521" t="s">
        <v>5058</v>
      </c>
      <c r="J521" t="s">
        <v>6629</v>
      </c>
      <c r="K521" t="s">
        <v>2808</v>
      </c>
      <c r="L521" t="s">
        <v>69</v>
      </c>
      <c r="M521" t="s">
        <v>69</v>
      </c>
      <c r="N521" t="s">
        <v>69</v>
      </c>
      <c r="O521" t="s">
        <v>69</v>
      </c>
      <c r="P521" t="s">
        <v>1445</v>
      </c>
      <c r="R521">
        <v>2</v>
      </c>
      <c r="V521" t="s">
        <v>22</v>
      </c>
      <c r="X521" t="s">
        <v>22</v>
      </c>
      <c r="Y521" t="s">
        <v>22</v>
      </c>
      <c r="Z521" t="s">
        <v>22</v>
      </c>
      <c r="AB521" t="s">
        <v>21</v>
      </c>
      <c r="AC521" s="30">
        <v>40789</v>
      </c>
      <c r="AD521" t="s">
        <v>22</v>
      </c>
      <c r="AF521" t="s">
        <v>22</v>
      </c>
      <c r="AH521" t="s">
        <v>32</v>
      </c>
      <c r="AI521" t="s">
        <v>6618</v>
      </c>
      <c r="AJ521" t="s">
        <v>69</v>
      </c>
      <c r="AK521" t="s">
        <v>69</v>
      </c>
      <c r="AL521" t="s">
        <v>69</v>
      </c>
      <c r="AM521" t="s">
        <v>69</v>
      </c>
      <c r="AN521" t="s">
        <v>69</v>
      </c>
      <c r="AO521" t="s">
        <v>2808</v>
      </c>
      <c r="AP521" t="s">
        <v>269</v>
      </c>
      <c r="AQ521" t="s">
        <v>12</v>
      </c>
      <c r="AR521" s="30">
        <v>40789</v>
      </c>
      <c r="AS521" t="s">
        <v>22</v>
      </c>
      <c r="EW521" t="s">
        <v>274</v>
      </c>
      <c r="EY521" t="s">
        <v>7955</v>
      </c>
      <c r="EZ521" t="s">
        <v>69</v>
      </c>
      <c r="FA521" t="s">
        <v>69</v>
      </c>
      <c r="FB521" t="s">
        <v>69</v>
      </c>
      <c r="FC521" t="s">
        <v>69</v>
      </c>
      <c r="FD521" t="s">
        <v>69</v>
      </c>
      <c r="FE521" t="s">
        <v>2808</v>
      </c>
      <c r="HA521" t="s">
        <v>2808</v>
      </c>
      <c r="HB521" t="s">
        <v>2808</v>
      </c>
      <c r="HC521" t="s">
        <v>2808</v>
      </c>
      <c r="HD521" t="s">
        <v>69</v>
      </c>
      <c r="HE521" t="s">
        <v>69</v>
      </c>
      <c r="HF521" t="s">
        <v>69</v>
      </c>
      <c r="HG521" t="s">
        <v>69</v>
      </c>
      <c r="HH521" t="s">
        <v>69</v>
      </c>
      <c r="HI521">
        <v>140</v>
      </c>
      <c r="HJ521">
        <v>50</v>
      </c>
      <c r="HK521">
        <v>37</v>
      </c>
      <c r="HO521" s="30">
        <v>40789</v>
      </c>
      <c r="HP521" s="30">
        <v>40789</v>
      </c>
      <c r="HQ521" s="30">
        <v>40789</v>
      </c>
      <c r="IF521" t="s">
        <v>69</v>
      </c>
      <c r="IG521" t="s">
        <v>69</v>
      </c>
      <c r="IH521" t="s">
        <v>69</v>
      </c>
      <c r="II521" t="s">
        <v>69</v>
      </c>
      <c r="IX521" t="s">
        <v>69</v>
      </c>
      <c r="IY521" t="s">
        <v>69</v>
      </c>
      <c r="IZ521" t="s">
        <v>69</v>
      </c>
      <c r="JA521" t="s">
        <v>69</v>
      </c>
      <c r="JB521" t="s">
        <v>69</v>
      </c>
      <c r="JC521" t="s">
        <v>69</v>
      </c>
      <c r="JD521" t="s">
        <v>69</v>
      </c>
      <c r="JE521" t="s">
        <v>69</v>
      </c>
      <c r="JF521" t="s">
        <v>69</v>
      </c>
      <c r="JY521" t="s">
        <v>69</v>
      </c>
      <c r="JZ521" t="s">
        <v>69</v>
      </c>
      <c r="KA521" t="s">
        <v>69</v>
      </c>
      <c r="KB521" t="s">
        <v>69</v>
      </c>
      <c r="KC521" t="s">
        <v>69</v>
      </c>
      <c r="KR521" t="s">
        <v>69</v>
      </c>
      <c r="KS521" t="s">
        <v>69</v>
      </c>
      <c r="KT521" t="s">
        <v>69</v>
      </c>
      <c r="KU521" t="s">
        <v>69</v>
      </c>
      <c r="KV521" t="s">
        <v>69</v>
      </c>
      <c r="KW521" t="s">
        <v>69</v>
      </c>
      <c r="APU521" t="s">
        <v>7950</v>
      </c>
      <c r="CGX521" t="s">
        <v>6597</v>
      </c>
      <c r="CGY521">
        <v>4</v>
      </c>
      <c r="CGZ521" t="s">
        <v>6598</v>
      </c>
      <c r="CHA521">
        <v>1145134</v>
      </c>
    </row>
    <row r="522" spans="1:946 1113:2031 2052:2237" x14ac:dyDescent="0.3">
      <c r="A522" t="s">
        <v>7956</v>
      </c>
      <c r="B522" t="s">
        <v>6588</v>
      </c>
      <c r="C522">
        <v>0</v>
      </c>
      <c r="E522" t="s">
        <v>6589</v>
      </c>
      <c r="F522" t="s">
        <v>6590</v>
      </c>
      <c r="G522" t="s">
        <v>6591</v>
      </c>
      <c r="H522" t="s">
        <v>6608</v>
      </c>
      <c r="I522" t="s">
        <v>5058</v>
      </c>
      <c r="J522" t="s">
        <v>7957</v>
      </c>
      <c r="K522" t="s">
        <v>69</v>
      </c>
      <c r="L522" t="s">
        <v>69</v>
      </c>
      <c r="M522" t="s">
        <v>2808</v>
      </c>
      <c r="N522" t="s">
        <v>69</v>
      </c>
      <c r="O522" t="s">
        <v>69</v>
      </c>
      <c r="P522" t="s">
        <v>22</v>
      </c>
      <c r="V522" t="s">
        <v>22</v>
      </c>
      <c r="X522" t="s">
        <v>22</v>
      </c>
      <c r="Y522" t="s">
        <v>22</v>
      </c>
      <c r="Z522" t="s">
        <v>22</v>
      </c>
      <c r="AB522" t="s">
        <v>21</v>
      </c>
      <c r="AC522" s="30">
        <v>40852</v>
      </c>
      <c r="AD522" t="s">
        <v>22</v>
      </c>
      <c r="AF522" t="s">
        <v>22</v>
      </c>
      <c r="AH522" t="s">
        <v>33</v>
      </c>
      <c r="AI522" t="s">
        <v>6618</v>
      </c>
      <c r="AJ522" t="s">
        <v>69</v>
      </c>
      <c r="AK522" t="s">
        <v>69</v>
      </c>
      <c r="AL522" t="s">
        <v>69</v>
      </c>
      <c r="AM522" t="s">
        <v>69</v>
      </c>
      <c r="AN522" t="s">
        <v>69</v>
      </c>
      <c r="AO522" t="s">
        <v>2808</v>
      </c>
      <c r="DT522" t="s">
        <v>269</v>
      </c>
      <c r="DU522" t="s">
        <v>12</v>
      </c>
      <c r="DV522" s="30">
        <v>40852</v>
      </c>
      <c r="DW522" t="s">
        <v>22</v>
      </c>
      <c r="DY522" t="s">
        <v>1618</v>
      </c>
      <c r="EA522">
        <v>2</v>
      </c>
      <c r="EB522" t="s">
        <v>69</v>
      </c>
      <c r="EC522" t="s">
        <v>2808</v>
      </c>
      <c r="ED522" t="s">
        <v>69</v>
      </c>
      <c r="EE522" t="s">
        <v>69</v>
      </c>
      <c r="EF522" t="s">
        <v>69</v>
      </c>
      <c r="EW522" t="s">
        <v>274</v>
      </c>
      <c r="GB522" t="s">
        <v>7958</v>
      </c>
      <c r="GC522" t="s">
        <v>69</v>
      </c>
      <c r="GD522" t="s">
        <v>69</v>
      </c>
      <c r="GE522" t="s">
        <v>69</v>
      </c>
      <c r="GF522" t="s">
        <v>69</v>
      </c>
      <c r="GG522" t="s">
        <v>2808</v>
      </c>
      <c r="GH522" t="s">
        <v>69</v>
      </c>
      <c r="AFF522" t="s">
        <v>69</v>
      </c>
      <c r="AFG522" t="s">
        <v>69</v>
      </c>
      <c r="AFH522" t="s">
        <v>69</v>
      </c>
      <c r="AFI522" t="s">
        <v>69</v>
      </c>
      <c r="AFJ522" t="s">
        <v>69</v>
      </c>
      <c r="AFK522" t="s">
        <v>69</v>
      </c>
      <c r="AFL522" t="s">
        <v>69</v>
      </c>
      <c r="AFM522" t="s">
        <v>69</v>
      </c>
      <c r="AFN522" t="s">
        <v>69</v>
      </c>
      <c r="AFO522" t="s">
        <v>69</v>
      </c>
      <c r="AGS522" t="s">
        <v>69</v>
      </c>
      <c r="AGT522" t="s">
        <v>69</v>
      </c>
      <c r="AHE522" t="s">
        <v>69</v>
      </c>
      <c r="AHF522" t="s">
        <v>69</v>
      </c>
      <c r="AHG522" t="s">
        <v>69</v>
      </c>
      <c r="AHH522" t="s">
        <v>69</v>
      </c>
      <c r="AHI522" t="s">
        <v>69</v>
      </c>
      <c r="AHJ522" t="s">
        <v>69</v>
      </c>
      <c r="AHK522" t="s">
        <v>69</v>
      </c>
      <c r="AHL522" t="s">
        <v>69</v>
      </c>
      <c r="AHM522" t="s">
        <v>69</v>
      </c>
      <c r="AHN522" t="s">
        <v>69</v>
      </c>
      <c r="AHO522" t="s">
        <v>69</v>
      </c>
      <c r="AHP522" t="s">
        <v>69</v>
      </c>
      <c r="AHQ522" t="s">
        <v>69</v>
      </c>
      <c r="AHR522" t="s">
        <v>69</v>
      </c>
      <c r="AJE522" t="s">
        <v>69</v>
      </c>
      <c r="AJF522" t="s">
        <v>69</v>
      </c>
      <c r="AJG522" t="s">
        <v>69</v>
      </c>
      <c r="AJH522" t="s">
        <v>69</v>
      </c>
      <c r="AJI522" t="s">
        <v>69</v>
      </c>
      <c r="AJJ522" t="s">
        <v>69</v>
      </c>
      <c r="APU522" t="s">
        <v>7950</v>
      </c>
      <c r="CGX522" t="s">
        <v>6597</v>
      </c>
      <c r="CGY522">
        <v>5</v>
      </c>
      <c r="CGZ522" t="s">
        <v>6598</v>
      </c>
      <c r="CHA522">
        <v>1145134</v>
      </c>
    </row>
    <row r="523" spans="1:946 1113:2031 2052:2237" x14ac:dyDescent="0.3">
      <c r="A523" t="s">
        <v>7959</v>
      </c>
      <c r="B523" t="s">
        <v>6588</v>
      </c>
      <c r="C523">
        <v>0</v>
      </c>
      <c r="E523" t="s">
        <v>6589</v>
      </c>
      <c r="F523" t="s">
        <v>6590</v>
      </c>
      <c r="G523" t="s">
        <v>6591</v>
      </c>
      <c r="H523" t="s">
        <v>6608</v>
      </c>
      <c r="I523" t="s">
        <v>5058</v>
      </c>
      <c r="J523" t="s">
        <v>7957</v>
      </c>
      <c r="K523" t="s">
        <v>69</v>
      </c>
      <c r="L523" t="s">
        <v>69</v>
      </c>
      <c r="M523" t="s">
        <v>2808</v>
      </c>
      <c r="N523" t="s">
        <v>69</v>
      </c>
      <c r="O523" t="s">
        <v>69</v>
      </c>
      <c r="P523" t="s">
        <v>1446</v>
      </c>
      <c r="S523">
        <v>10</v>
      </c>
      <c r="V523" t="s">
        <v>22</v>
      </c>
      <c r="X523" t="s">
        <v>22</v>
      </c>
      <c r="Y523" t="s">
        <v>22</v>
      </c>
      <c r="Z523" t="s">
        <v>22</v>
      </c>
      <c r="AB523" t="s">
        <v>21</v>
      </c>
      <c r="AC523" t="s">
        <v>7960</v>
      </c>
      <c r="AD523" t="s">
        <v>22</v>
      </c>
      <c r="AF523" t="s">
        <v>22</v>
      </c>
      <c r="AH523" t="s">
        <v>32</v>
      </c>
      <c r="AI523" t="s">
        <v>6618</v>
      </c>
      <c r="AJ523" t="s">
        <v>69</v>
      </c>
      <c r="AK523" t="s">
        <v>69</v>
      </c>
      <c r="AL523" t="s">
        <v>69</v>
      </c>
      <c r="AM523" t="s">
        <v>69</v>
      </c>
      <c r="AN523" t="s">
        <v>69</v>
      </c>
      <c r="AO523" t="s">
        <v>2808</v>
      </c>
      <c r="DT523" t="s">
        <v>269</v>
      </c>
      <c r="DU523" t="s">
        <v>12</v>
      </c>
      <c r="DV523" t="s">
        <v>7960</v>
      </c>
      <c r="DW523" t="s">
        <v>22</v>
      </c>
      <c r="DY523" t="s">
        <v>321</v>
      </c>
      <c r="DZ523" t="s">
        <v>7961</v>
      </c>
      <c r="EA523" t="s">
        <v>6618</v>
      </c>
      <c r="EB523" t="s">
        <v>69</v>
      </c>
      <c r="EC523" t="s">
        <v>69</v>
      </c>
      <c r="ED523" t="s">
        <v>69</v>
      </c>
      <c r="EE523" t="s">
        <v>69</v>
      </c>
      <c r="EF523" t="s">
        <v>2808</v>
      </c>
      <c r="EW523" t="s">
        <v>22</v>
      </c>
      <c r="AFF523" t="s">
        <v>69</v>
      </c>
      <c r="AFG523" t="s">
        <v>69</v>
      </c>
      <c r="AFH523" t="s">
        <v>69</v>
      </c>
      <c r="AFI523" t="s">
        <v>69</v>
      </c>
      <c r="AFJ523" t="s">
        <v>69</v>
      </c>
      <c r="AFK523" t="s">
        <v>69</v>
      </c>
      <c r="AFL523" t="s">
        <v>69</v>
      </c>
      <c r="AFM523" t="s">
        <v>69</v>
      </c>
      <c r="AFN523" t="s">
        <v>69</v>
      </c>
      <c r="AFO523" t="s">
        <v>69</v>
      </c>
      <c r="AGS523" t="s">
        <v>69</v>
      </c>
      <c r="AGT523" t="s">
        <v>69</v>
      </c>
      <c r="AHE523" t="s">
        <v>69</v>
      </c>
      <c r="AHF523" t="s">
        <v>69</v>
      </c>
      <c r="AHG523" t="s">
        <v>69</v>
      </c>
      <c r="AHH523" t="s">
        <v>69</v>
      </c>
      <c r="AHI523" t="s">
        <v>69</v>
      </c>
      <c r="AHJ523" t="s">
        <v>69</v>
      </c>
      <c r="AHK523" t="s">
        <v>69</v>
      </c>
      <c r="AHL523" t="s">
        <v>69</v>
      </c>
      <c r="AHM523" t="s">
        <v>69</v>
      </c>
      <c r="AHN523" t="s">
        <v>69</v>
      </c>
      <c r="AHO523" t="s">
        <v>69</v>
      </c>
      <c r="AHP523" t="s">
        <v>69</v>
      </c>
      <c r="AHQ523" t="s">
        <v>69</v>
      </c>
      <c r="AHR523" t="s">
        <v>69</v>
      </c>
      <c r="AJE523" t="s">
        <v>69</v>
      </c>
      <c r="AJF523" t="s">
        <v>69</v>
      </c>
      <c r="AJG523" t="s">
        <v>69</v>
      </c>
      <c r="AJH523" t="s">
        <v>69</v>
      </c>
      <c r="AJI523" t="s">
        <v>69</v>
      </c>
      <c r="AJJ523" t="s">
        <v>69</v>
      </c>
      <c r="APU523" t="s">
        <v>7950</v>
      </c>
      <c r="CGX523" t="s">
        <v>6597</v>
      </c>
      <c r="CGY523">
        <v>6</v>
      </c>
      <c r="CGZ523" t="s">
        <v>6598</v>
      </c>
      <c r="CHA523">
        <v>1145134</v>
      </c>
    </row>
    <row r="524" spans="1:946 1113:2031 2052:2237" x14ac:dyDescent="0.3">
      <c r="A524" t="s">
        <v>7962</v>
      </c>
      <c r="B524" t="s">
        <v>6588</v>
      </c>
      <c r="C524">
        <v>0</v>
      </c>
      <c r="E524" t="s">
        <v>6589</v>
      </c>
      <c r="F524" t="s">
        <v>6590</v>
      </c>
      <c r="G524" t="s">
        <v>6591</v>
      </c>
      <c r="H524" t="s">
        <v>6608</v>
      </c>
      <c r="I524" t="s">
        <v>5058</v>
      </c>
      <c r="J524" t="s">
        <v>6594</v>
      </c>
      <c r="K524" t="s">
        <v>69</v>
      </c>
      <c r="L524" t="s">
        <v>69</v>
      </c>
      <c r="M524" t="s">
        <v>69</v>
      </c>
      <c r="N524" t="s">
        <v>2808</v>
      </c>
      <c r="O524" t="s">
        <v>69</v>
      </c>
      <c r="P524" t="s">
        <v>1446</v>
      </c>
      <c r="S524">
        <v>2</v>
      </c>
      <c r="V524" t="s">
        <v>22</v>
      </c>
      <c r="X524" t="s">
        <v>22</v>
      </c>
      <c r="Y524" t="s">
        <v>22</v>
      </c>
      <c r="Z524" t="s">
        <v>22</v>
      </c>
      <c r="AB524" t="s">
        <v>21</v>
      </c>
      <c r="AC524" t="s">
        <v>6759</v>
      </c>
      <c r="AD524" t="s">
        <v>22</v>
      </c>
      <c r="AF524" t="s">
        <v>22</v>
      </c>
      <c r="AH524" t="s">
        <v>33</v>
      </c>
      <c r="AI524" t="s">
        <v>6618</v>
      </c>
      <c r="AJ524" t="s">
        <v>69</v>
      </c>
      <c r="AK524" t="s">
        <v>69</v>
      </c>
      <c r="AL524" t="s">
        <v>69</v>
      </c>
      <c r="AM524" t="s">
        <v>69</v>
      </c>
      <c r="AN524" t="s">
        <v>69</v>
      </c>
      <c r="AO524" t="s">
        <v>2808</v>
      </c>
      <c r="CK524" t="s">
        <v>6618</v>
      </c>
      <c r="CL524" t="s">
        <v>69</v>
      </c>
      <c r="CM524" t="s">
        <v>69</v>
      </c>
      <c r="CN524" t="s">
        <v>69</v>
      </c>
      <c r="CO524" t="s">
        <v>69</v>
      </c>
      <c r="CP524" t="s">
        <v>69</v>
      </c>
      <c r="CQ524" t="s">
        <v>2808</v>
      </c>
      <c r="CR524" t="s">
        <v>269</v>
      </c>
      <c r="CS524" t="s">
        <v>12</v>
      </c>
      <c r="CT524" t="s">
        <v>6759</v>
      </c>
      <c r="CU524" t="s">
        <v>22</v>
      </c>
      <c r="CW524" t="s">
        <v>6618</v>
      </c>
      <c r="CX524" t="s">
        <v>69</v>
      </c>
      <c r="CY524" t="s">
        <v>69</v>
      </c>
      <c r="CZ524" t="s">
        <v>69</v>
      </c>
      <c r="DA524" t="s">
        <v>69</v>
      </c>
      <c r="DB524" t="s">
        <v>69</v>
      </c>
      <c r="DC524" t="s">
        <v>69</v>
      </c>
      <c r="DD524" t="s">
        <v>2808</v>
      </c>
      <c r="DE524" t="s">
        <v>22</v>
      </c>
      <c r="EW524" t="s">
        <v>274</v>
      </c>
      <c r="FQ524" t="s">
        <v>7949</v>
      </c>
      <c r="FR524" t="s">
        <v>69</v>
      </c>
      <c r="FS524" t="s">
        <v>69</v>
      </c>
      <c r="FT524" t="s">
        <v>69</v>
      </c>
      <c r="FU524" t="s">
        <v>69</v>
      </c>
      <c r="FV524" t="s">
        <v>2808</v>
      </c>
      <c r="FW524" t="s">
        <v>69</v>
      </c>
      <c r="FX524" t="s">
        <v>69</v>
      </c>
      <c r="FY524" t="s">
        <v>69</v>
      </c>
      <c r="FZ524" t="s">
        <v>69</v>
      </c>
      <c r="GA524" t="s">
        <v>69</v>
      </c>
      <c r="XJ524" t="s">
        <v>69</v>
      </c>
      <c r="XK524" t="s">
        <v>69</v>
      </c>
      <c r="XL524" t="s">
        <v>69</v>
      </c>
      <c r="XM524" t="s">
        <v>69</v>
      </c>
      <c r="XN524" t="s">
        <v>69</v>
      </c>
      <c r="XO524" t="s">
        <v>69</v>
      </c>
      <c r="XP524" t="s">
        <v>69</v>
      </c>
      <c r="XQ524" t="s">
        <v>69</v>
      </c>
      <c r="XR524" t="s">
        <v>69</v>
      </c>
      <c r="XS524" t="s">
        <v>69</v>
      </c>
      <c r="XT524" t="s">
        <v>69</v>
      </c>
      <c r="XU524" t="s">
        <v>69</v>
      </c>
      <c r="XV524" t="s">
        <v>69</v>
      </c>
      <c r="ZI524" t="s">
        <v>69</v>
      </c>
      <c r="ZJ524" t="s">
        <v>69</v>
      </c>
      <c r="ZK524" t="s">
        <v>69</v>
      </c>
      <c r="ZX524" t="s">
        <v>69</v>
      </c>
      <c r="ZY524" t="s">
        <v>69</v>
      </c>
      <c r="ZZ524" t="s">
        <v>69</v>
      </c>
      <c r="AAA524" t="s">
        <v>69</v>
      </c>
      <c r="AAB524" t="s">
        <v>69</v>
      </c>
      <c r="AAC524" t="s">
        <v>69</v>
      </c>
      <c r="AAD524" t="s">
        <v>69</v>
      </c>
      <c r="AAE524" t="s">
        <v>69</v>
      </c>
      <c r="AAF524" t="s">
        <v>69</v>
      </c>
      <c r="AAG524" t="s">
        <v>69</v>
      </c>
      <c r="AAH524" t="s">
        <v>69</v>
      </c>
      <c r="AAI524" t="s">
        <v>69</v>
      </c>
      <c r="APU524" t="s">
        <v>7950</v>
      </c>
      <c r="CGX524" t="s">
        <v>6597</v>
      </c>
      <c r="CGY524">
        <v>7</v>
      </c>
      <c r="CGZ524" t="s">
        <v>6598</v>
      </c>
      <c r="CHA524">
        <v>1145134</v>
      </c>
    </row>
    <row r="525" spans="1:946 1113:2031 2052:2237" x14ac:dyDescent="0.3">
      <c r="A525" t="s">
        <v>7963</v>
      </c>
      <c r="B525" t="s">
        <v>6588</v>
      </c>
      <c r="C525">
        <v>0</v>
      </c>
      <c r="E525" t="s">
        <v>6589</v>
      </c>
      <c r="F525" t="s">
        <v>6590</v>
      </c>
      <c r="G525" t="s">
        <v>6591</v>
      </c>
      <c r="H525" t="s">
        <v>6608</v>
      </c>
      <c r="I525" t="s">
        <v>5058</v>
      </c>
      <c r="J525" t="s">
        <v>6629</v>
      </c>
      <c r="K525" t="s">
        <v>2808</v>
      </c>
      <c r="L525" t="s">
        <v>69</v>
      </c>
      <c r="M525" t="s">
        <v>69</v>
      </c>
      <c r="N525" t="s">
        <v>69</v>
      </c>
      <c r="O525" t="s">
        <v>69</v>
      </c>
      <c r="P525" t="s">
        <v>5221</v>
      </c>
      <c r="Q525">
        <v>2</v>
      </c>
      <c r="V525" t="s">
        <v>22</v>
      </c>
      <c r="X525" t="s">
        <v>22</v>
      </c>
      <c r="Y525" t="s">
        <v>22</v>
      </c>
      <c r="Z525" t="s">
        <v>22</v>
      </c>
      <c r="AB525" t="s">
        <v>21</v>
      </c>
      <c r="AC525" s="30">
        <v>40613</v>
      </c>
      <c r="AD525" t="s">
        <v>22</v>
      </c>
      <c r="AF525" t="s">
        <v>22</v>
      </c>
      <c r="AH525" t="s">
        <v>33</v>
      </c>
      <c r="AI525" t="s">
        <v>6601</v>
      </c>
      <c r="AJ525" t="s">
        <v>69</v>
      </c>
      <c r="AK525" t="s">
        <v>69</v>
      </c>
      <c r="AL525" t="s">
        <v>69</v>
      </c>
      <c r="AM525" t="s">
        <v>2808</v>
      </c>
      <c r="AN525" t="s">
        <v>69</v>
      </c>
      <c r="AO525" t="s">
        <v>69</v>
      </c>
      <c r="AP525" t="s">
        <v>269</v>
      </c>
      <c r="AQ525" t="s">
        <v>12</v>
      </c>
      <c r="AR525" s="30">
        <v>40613</v>
      </c>
      <c r="AS525" t="s">
        <v>22</v>
      </c>
      <c r="EW525" t="s">
        <v>274</v>
      </c>
      <c r="EY525" t="s">
        <v>7964</v>
      </c>
      <c r="EZ525" t="s">
        <v>69</v>
      </c>
      <c r="FA525" t="s">
        <v>69</v>
      </c>
      <c r="FB525" t="s">
        <v>69</v>
      </c>
      <c r="FC525" t="s">
        <v>69</v>
      </c>
      <c r="FD525" t="s">
        <v>2808</v>
      </c>
      <c r="FE525" t="s">
        <v>69</v>
      </c>
      <c r="HA525" t="s">
        <v>69</v>
      </c>
      <c r="HB525" t="s">
        <v>69</v>
      </c>
      <c r="HC525" t="s">
        <v>69</v>
      </c>
      <c r="HD525" t="s">
        <v>69</v>
      </c>
      <c r="HE525" t="s">
        <v>69</v>
      </c>
      <c r="HF525" t="s">
        <v>69</v>
      </c>
      <c r="HG525" t="s">
        <v>69</v>
      </c>
      <c r="HH525" t="s">
        <v>69</v>
      </c>
      <c r="IF525" t="s">
        <v>69</v>
      </c>
      <c r="IG525" t="s">
        <v>69</v>
      </c>
      <c r="IH525" t="s">
        <v>69</v>
      </c>
      <c r="II525" t="s">
        <v>69</v>
      </c>
      <c r="IX525" t="s">
        <v>69</v>
      </c>
      <c r="IY525" t="s">
        <v>69</v>
      </c>
      <c r="IZ525" t="s">
        <v>69</v>
      </c>
      <c r="JA525" t="s">
        <v>69</v>
      </c>
      <c r="JB525" t="s">
        <v>69</v>
      </c>
      <c r="JC525" t="s">
        <v>69</v>
      </c>
      <c r="JD525" t="s">
        <v>69</v>
      </c>
      <c r="JE525" t="s">
        <v>69</v>
      </c>
      <c r="JF525" t="s">
        <v>69</v>
      </c>
      <c r="JY525" t="s">
        <v>69</v>
      </c>
      <c r="JZ525" t="s">
        <v>69</v>
      </c>
      <c r="KA525" t="s">
        <v>69</v>
      </c>
      <c r="KB525" t="s">
        <v>69</v>
      </c>
      <c r="KC525" t="s">
        <v>69</v>
      </c>
      <c r="KR525" t="s">
        <v>69</v>
      </c>
      <c r="KS525" t="s">
        <v>69</v>
      </c>
      <c r="KT525" t="s">
        <v>69</v>
      </c>
      <c r="KU525" t="s">
        <v>69</v>
      </c>
      <c r="KV525" t="s">
        <v>69</v>
      </c>
      <c r="KW525" t="s">
        <v>69</v>
      </c>
      <c r="APU525" t="s">
        <v>7950</v>
      </c>
      <c r="CGX525" t="s">
        <v>6597</v>
      </c>
      <c r="CGY525">
        <v>8</v>
      </c>
      <c r="CGZ525" t="s">
        <v>6598</v>
      </c>
      <c r="CHA525">
        <v>1145134</v>
      </c>
    </row>
    <row r="526" spans="1:946 1113:2031 2052:2237" x14ac:dyDescent="0.3">
      <c r="A526" t="s">
        <v>7965</v>
      </c>
      <c r="B526" t="s">
        <v>6588</v>
      </c>
      <c r="C526">
        <v>0</v>
      </c>
      <c r="E526" t="s">
        <v>6589</v>
      </c>
      <c r="F526" t="s">
        <v>6659</v>
      </c>
      <c r="G526" t="s">
        <v>6591</v>
      </c>
      <c r="H526" t="s">
        <v>6600</v>
      </c>
      <c r="I526" t="s">
        <v>5058</v>
      </c>
      <c r="J526" t="s">
        <v>6719</v>
      </c>
      <c r="K526" t="s">
        <v>69</v>
      </c>
      <c r="L526" t="s">
        <v>69</v>
      </c>
      <c r="M526" t="s">
        <v>69</v>
      </c>
      <c r="N526" t="s">
        <v>69</v>
      </c>
      <c r="O526" t="s">
        <v>2808</v>
      </c>
      <c r="P526" t="s">
        <v>22</v>
      </c>
      <c r="V526" t="s">
        <v>254</v>
      </c>
      <c r="W526">
        <v>18</v>
      </c>
      <c r="X526" t="s">
        <v>22</v>
      </c>
      <c r="Y526" t="s">
        <v>22</v>
      </c>
      <c r="Z526" t="s">
        <v>22</v>
      </c>
      <c r="APU526" t="s">
        <v>7950</v>
      </c>
      <c r="CGX526" t="s">
        <v>6597</v>
      </c>
      <c r="CGY526">
        <v>1</v>
      </c>
      <c r="CGZ526" t="s">
        <v>6598</v>
      </c>
      <c r="CHA526">
        <v>1312908</v>
      </c>
    </row>
    <row r="527" spans="1:946 1113:2031 2052:2237" x14ac:dyDescent="0.3">
      <c r="A527" t="s">
        <v>7966</v>
      </c>
      <c r="B527" t="s">
        <v>6588</v>
      </c>
      <c r="C527">
        <v>0</v>
      </c>
      <c r="E527" t="s">
        <v>6589</v>
      </c>
      <c r="F527" t="s">
        <v>6659</v>
      </c>
      <c r="G527" t="s">
        <v>6591</v>
      </c>
      <c r="H527" t="s">
        <v>6600</v>
      </c>
      <c r="I527" t="s">
        <v>5058</v>
      </c>
      <c r="J527" t="s">
        <v>6629</v>
      </c>
      <c r="K527" t="s">
        <v>2808</v>
      </c>
      <c r="L527" t="s">
        <v>69</v>
      </c>
      <c r="M527" t="s">
        <v>69</v>
      </c>
      <c r="N527" t="s">
        <v>69</v>
      </c>
      <c r="O527" t="s">
        <v>69</v>
      </c>
      <c r="P527" t="s">
        <v>1445</v>
      </c>
      <c r="R527">
        <v>12</v>
      </c>
      <c r="V527" t="s">
        <v>254</v>
      </c>
      <c r="W527">
        <v>27</v>
      </c>
      <c r="X527" t="s">
        <v>22</v>
      </c>
      <c r="Y527" t="s">
        <v>22</v>
      </c>
      <c r="Z527" t="s">
        <v>22</v>
      </c>
      <c r="AB527" t="s">
        <v>21</v>
      </c>
      <c r="AC527" s="30">
        <v>41427</v>
      </c>
      <c r="AD527" t="s">
        <v>22</v>
      </c>
      <c r="AF527" t="s">
        <v>22</v>
      </c>
      <c r="AH527" t="s">
        <v>32</v>
      </c>
      <c r="AI527" t="s">
        <v>6618</v>
      </c>
      <c r="AJ527" t="s">
        <v>69</v>
      </c>
      <c r="AK527" t="s">
        <v>69</v>
      </c>
      <c r="AL527" t="s">
        <v>69</v>
      </c>
      <c r="AM527" t="s">
        <v>69</v>
      </c>
      <c r="AN527" t="s">
        <v>69</v>
      </c>
      <c r="AO527" t="s">
        <v>2808</v>
      </c>
      <c r="AP527" t="s">
        <v>269</v>
      </c>
      <c r="AQ527" t="s">
        <v>12</v>
      </c>
      <c r="AR527" s="30">
        <v>41427</v>
      </c>
      <c r="AS527" t="s">
        <v>22</v>
      </c>
      <c r="EW527" t="s">
        <v>276</v>
      </c>
      <c r="HA527" t="s">
        <v>2808</v>
      </c>
      <c r="HB527" t="s">
        <v>2808</v>
      </c>
      <c r="HC527" t="s">
        <v>69</v>
      </c>
      <c r="HD527" t="s">
        <v>69</v>
      </c>
      <c r="HE527" t="s">
        <v>69</v>
      </c>
      <c r="HF527" t="s">
        <v>69</v>
      </c>
      <c r="HG527" t="s">
        <v>69</v>
      </c>
      <c r="HH527" t="s">
        <v>69</v>
      </c>
      <c r="HI527">
        <v>150</v>
      </c>
      <c r="HJ527">
        <v>86</v>
      </c>
      <c r="HK527">
        <v>36</v>
      </c>
      <c r="HO527" s="30">
        <v>41427</v>
      </c>
      <c r="HP527" s="30">
        <v>41427</v>
      </c>
      <c r="HQ527" s="30">
        <v>41427</v>
      </c>
      <c r="IF527" t="s">
        <v>2808</v>
      </c>
      <c r="IG527" t="s">
        <v>2808</v>
      </c>
      <c r="IH527" t="s">
        <v>2808</v>
      </c>
      <c r="II527" t="s">
        <v>69</v>
      </c>
      <c r="IJ527" s="30">
        <v>41427</v>
      </c>
      <c r="IK527" s="30">
        <v>41427</v>
      </c>
      <c r="IL527" s="30">
        <v>41427</v>
      </c>
      <c r="IX527" t="s">
        <v>69</v>
      </c>
      <c r="IY527" t="s">
        <v>69</v>
      </c>
      <c r="IZ527" t="s">
        <v>69</v>
      </c>
      <c r="JA527" t="s">
        <v>69</v>
      </c>
      <c r="JB527" t="s">
        <v>69</v>
      </c>
      <c r="JC527" t="s">
        <v>69</v>
      </c>
      <c r="JD527" t="s">
        <v>69</v>
      </c>
      <c r="JE527" t="s">
        <v>69</v>
      </c>
      <c r="JF527" t="s">
        <v>69</v>
      </c>
      <c r="JY527" t="s">
        <v>69</v>
      </c>
      <c r="JZ527" t="s">
        <v>69</v>
      </c>
      <c r="KA527" t="s">
        <v>69</v>
      </c>
      <c r="KB527" t="s">
        <v>69</v>
      </c>
      <c r="KC527" t="s">
        <v>69</v>
      </c>
      <c r="KN527" t="s">
        <v>7531</v>
      </c>
      <c r="KR527" t="s">
        <v>69</v>
      </c>
      <c r="KS527" t="s">
        <v>69</v>
      </c>
      <c r="KT527" t="s">
        <v>2808</v>
      </c>
      <c r="KU527" t="s">
        <v>69</v>
      </c>
      <c r="KV527" t="s">
        <v>69</v>
      </c>
      <c r="KW527" t="s">
        <v>69</v>
      </c>
      <c r="KZ527" t="s">
        <v>7967</v>
      </c>
      <c r="LF527" s="30">
        <v>41427</v>
      </c>
      <c r="LL527" s="29">
        <v>0.66666666666666663</v>
      </c>
      <c r="APU527" t="s">
        <v>7950</v>
      </c>
      <c r="CGX527" t="s">
        <v>6597</v>
      </c>
      <c r="CGY527">
        <v>2</v>
      </c>
      <c r="CGZ527" t="s">
        <v>6598</v>
      </c>
      <c r="CHA527">
        <v>1312908</v>
      </c>
    </row>
    <row r="528" spans="1:946 1113:2031 2052:2237" x14ac:dyDescent="0.3">
      <c r="A528" t="s">
        <v>7968</v>
      </c>
      <c r="B528" t="s">
        <v>6588</v>
      </c>
      <c r="C528">
        <v>0</v>
      </c>
      <c r="E528" t="s">
        <v>6589</v>
      </c>
      <c r="F528" t="s">
        <v>6659</v>
      </c>
      <c r="G528" t="s">
        <v>6591</v>
      </c>
      <c r="H528" t="s">
        <v>6600</v>
      </c>
      <c r="I528" t="s">
        <v>5058</v>
      </c>
      <c r="J528" t="s">
        <v>7969</v>
      </c>
      <c r="K528" t="s">
        <v>2808</v>
      </c>
      <c r="L528" t="s">
        <v>2808</v>
      </c>
      <c r="M528" t="s">
        <v>69</v>
      </c>
      <c r="N528" t="s">
        <v>69</v>
      </c>
      <c r="O528" t="s">
        <v>69</v>
      </c>
      <c r="P528" t="s">
        <v>1446</v>
      </c>
      <c r="S528">
        <v>18</v>
      </c>
      <c r="V528" t="s">
        <v>254</v>
      </c>
      <c r="W528">
        <v>23</v>
      </c>
      <c r="X528" t="s">
        <v>22</v>
      </c>
      <c r="Y528" t="s">
        <v>22</v>
      </c>
      <c r="Z528" t="s">
        <v>22</v>
      </c>
      <c r="AB528" t="s">
        <v>21</v>
      </c>
      <c r="AC528" t="s">
        <v>7112</v>
      </c>
      <c r="AD528" t="s">
        <v>22</v>
      </c>
      <c r="AF528" t="s">
        <v>22</v>
      </c>
      <c r="AH528" t="s">
        <v>33</v>
      </c>
      <c r="AI528" t="s">
        <v>6618</v>
      </c>
      <c r="AJ528" t="s">
        <v>69</v>
      </c>
      <c r="AK528" t="s">
        <v>69</v>
      </c>
      <c r="AL528" t="s">
        <v>69</v>
      </c>
      <c r="AM528" t="s">
        <v>69</v>
      </c>
      <c r="AN528" t="s">
        <v>69</v>
      </c>
      <c r="AO528" t="s">
        <v>2808</v>
      </c>
      <c r="AP528" t="s">
        <v>269</v>
      </c>
      <c r="AQ528" t="s">
        <v>12</v>
      </c>
      <c r="AR528" t="s">
        <v>7112</v>
      </c>
      <c r="AS528" t="s">
        <v>22</v>
      </c>
      <c r="BB528" t="s">
        <v>6618</v>
      </c>
      <c r="BC528" t="s">
        <v>69</v>
      </c>
      <c r="BD528" t="s">
        <v>69</v>
      </c>
      <c r="BE528" t="s">
        <v>69</v>
      </c>
      <c r="BF528" t="s">
        <v>69</v>
      </c>
      <c r="BG528" t="s">
        <v>69</v>
      </c>
      <c r="BH528" t="s">
        <v>2808</v>
      </c>
      <c r="BI528" t="s">
        <v>269</v>
      </c>
      <c r="BJ528" t="s">
        <v>12</v>
      </c>
      <c r="BK528" t="s">
        <v>7112</v>
      </c>
      <c r="BL528" t="s">
        <v>22</v>
      </c>
      <c r="BN528" t="s">
        <v>6618</v>
      </c>
      <c r="BO528" t="s">
        <v>69</v>
      </c>
      <c r="BP528" t="s">
        <v>69</v>
      </c>
      <c r="BQ528" t="s">
        <v>69</v>
      </c>
      <c r="BR528" t="s">
        <v>69</v>
      </c>
      <c r="BS528" t="s">
        <v>69</v>
      </c>
      <c r="BT528" t="s">
        <v>69</v>
      </c>
      <c r="BU528" t="s">
        <v>2808</v>
      </c>
      <c r="BV528" t="s">
        <v>22</v>
      </c>
      <c r="EW528" t="s">
        <v>274</v>
      </c>
      <c r="EY528" t="s">
        <v>7970</v>
      </c>
      <c r="EZ528" t="s">
        <v>2808</v>
      </c>
      <c r="FA528" t="s">
        <v>69</v>
      </c>
      <c r="FB528" t="s">
        <v>69</v>
      </c>
      <c r="FC528" t="s">
        <v>69</v>
      </c>
      <c r="FD528" t="s">
        <v>69</v>
      </c>
      <c r="FE528" t="s">
        <v>69</v>
      </c>
      <c r="FF528" t="s">
        <v>7971</v>
      </c>
      <c r="FG528" t="s">
        <v>2808</v>
      </c>
      <c r="FH528" t="s">
        <v>69</v>
      </c>
      <c r="FI528" t="s">
        <v>69</v>
      </c>
      <c r="FJ528" t="s">
        <v>69</v>
      </c>
      <c r="FK528" t="s">
        <v>2808</v>
      </c>
      <c r="FL528" t="s">
        <v>69</v>
      </c>
      <c r="FM528" t="s">
        <v>69</v>
      </c>
      <c r="FN528" t="s">
        <v>69</v>
      </c>
      <c r="FO528" t="s">
        <v>69</v>
      </c>
      <c r="FP528" t="s">
        <v>69</v>
      </c>
      <c r="HA528" t="s">
        <v>2808</v>
      </c>
      <c r="HB528" t="s">
        <v>2808</v>
      </c>
      <c r="HC528" t="s">
        <v>2808</v>
      </c>
      <c r="HD528" t="s">
        <v>69</v>
      </c>
      <c r="HE528" t="s">
        <v>69</v>
      </c>
      <c r="HF528" t="s">
        <v>69</v>
      </c>
      <c r="HG528" t="s">
        <v>69</v>
      </c>
      <c r="HH528" t="s">
        <v>69</v>
      </c>
      <c r="HI528">
        <v>155</v>
      </c>
      <c r="HJ528">
        <v>35</v>
      </c>
      <c r="HK528">
        <v>38</v>
      </c>
      <c r="HO528" t="s">
        <v>7112</v>
      </c>
      <c r="HP528" t="s">
        <v>7112</v>
      </c>
      <c r="HQ528" t="s">
        <v>7112</v>
      </c>
      <c r="IF528" t="s">
        <v>2808</v>
      </c>
      <c r="IG528" t="s">
        <v>69</v>
      </c>
      <c r="IH528" t="s">
        <v>2808</v>
      </c>
      <c r="II528" t="s">
        <v>69</v>
      </c>
      <c r="IJ528" t="s">
        <v>7112</v>
      </c>
      <c r="IL528" t="s">
        <v>7112</v>
      </c>
      <c r="IX528" t="s">
        <v>69</v>
      </c>
      <c r="IY528" t="s">
        <v>69</v>
      </c>
      <c r="IZ528" t="s">
        <v>69</v>
      </c>
      <c r="JA528" t="s">
        <v>69</v>
      </c>
      <c r="JB528" t="s">
        <v>69</v>
      </c>
      <c r="JC528" t="s">
        <v>69</v>
      </c>
      <c r="JD528" t="s">
        <v>69</v>
      </c>
      <c r="JE528" t="s">
        <v>69</v>
      </c>
      <c r="JF528" t="s">
        <v>69</v>
      </c>
      <c r="JY528" t="s">
        <v>69</v>
      </c>
      <c r="JZ528" t="s">
        <v>69</v>
      </c>
      <c r="KA528" t="s">
        <v>69</v>
      </c>
      <c r="KB528" t="s">
        <v>69</v>
      </c>
      <c r="KC528" t="s">
        <v>69</v>
      </c>
      <c r="KR528" t="s">
        <v>69</v>
      </c>
      <c r="KS528" t="s">
        <v>69</v>
      </c>
      <c r="KT528" t="s">
        <v>69</v>
      </c>
      <c r="KU528" t="s">
        <v>69</v>
      </c>
      <c r="KV528" t="s">
        <v>69</v>
      </c>
      <c r="KW528" t="s">
        <v>69</v>
      </c>
      <c r="PN528" t="s">
        <v>2808</v>
      </c>
      <c r="PO528" t="s">
        <v>2808</v>
      </c>
      <c r="PP528" t="s">
        <v>2808</v>
      </c>
      <c r="PQ528" t="s">
        <v>2808</v>
      </c>
      <c r="PR528" t="s">
        <v>2808</v>
      </c>
      <c r="PS528" t="s">
        <v>69</v>
      </c>
      <c r="PT528" t="s">
        <v>69</v>
      </c>
      <c r="PU528" t="s">
        <v>69</v>
      </c>
      <c r="PV528" t="s">
        <v>69</v>
      </c>
      <c r="PW528" t="s">
        <v>69</v>
      </c>
      <c r="PX528" t="s">
        <v>69</v>
      </c>
      <c r="PY528" t="s">
        <v>69</v>
      </c>
      <c r="PZ528" t="s">
        <v>69</v>
      </c>
      <c r="QA528">
        <v>155</v>
      </c>
      <c r="QB528">
        <v>35</v>
      </c>
      <c r="QC528">
        <v>38</v>
      </c>
      <c r="QD528" s="31">
        <v>2100</v>
      </c>
      <c r="QE528">
        <v>48</v>
      </c>
      <c r="QL528" t="s">
        <v>7112</v>
      </c>
      <c r="QM528" t="s">
        <v>7112</v>
      </c>
      <c r="QN528" t="s">
        <v>7112</v>
      </c>
      <c r="QO528" t="s">
        <v>7112</v>
      </c>
      <c r="QP528" t="s">
        <v>7112</v>
      </c>
      <c r="RM528" t="s">
        <v>2808</v>
      </c>
      <c r="RN528" t="s">
        <v>2808</v>
      </c>
      <c r="RO528" t="s">
        <v>69</v>
      </c>
      <c r="RP528" t="s">
        <v>7112</v>
      </c>
      <c r="RQ528" t="s">
        <v>7112</v>
      </c>
      <c r="SB528" t="s">
        <v>69</v>
      </c>
      <c r="SC528" t="s">
        <v>69</v>
      </c>
      <c r="SD528" t="s">
        <v>69</v>
      </c>
      <c r="SE528" t="s">
        <v>69</v>
      </c>
      <c r="SF528" t="s">
        <v>69</v>
      </c>
      <c r="SG528" t="s">
        <v>69</v>
      </c>
      <c r="SH528" t="s">
        <v>69</v>
      </c>
      <c r="SI528" t="s">
        <v>69</v>
      </c>
      <c r="SJ528" t="s">
        <v>69</v>
      </c>
      <c r="SK528" t="s">
        <v>69</v>
      </c>
      <c r="SL528" t="s">
        <v>69</v>
      </c>
      <c r="SM528" t="s">
        <v>69</v>
      </c>
      <c r="APU528" t="s">
        <v>7950</v>
      </c>
      <c r="CGX528" t="s">
        <v>6597</v>
      </c>
      <c r="CGY528">
        <v>3</v>
      </c>
      <c r="CGZ528" t="s">
        <v>6598</v>
      </c>
      <c r="CHA528">
        <v>1312908</v>
      </c>
    </row>
    <row r="529" spans="1:711 1113:1113 2234:2237" x14ac:dyDescent="0.3">
      <c r="A529" t="s">
        <v>7972</v>
      </c>
      <c r="B529" t="s">
        <v>6588</v>
      </c>
      <c r="C529">
        <v>0</v>
      </c>
      <c r="E529" t="s">
        <v>6589</v>
      </c>
      <c r="F529" t="s">
        <v>6659</v>
      </c>
      <c r="G529" t="s">
        <v>6591</v>
      </c>
      <c r="H529" t="s">
        <v>6600</v>
      </c>
      <c r="I529" t="s">
        <v>5058</v>
      </c>
      <c r="J529" t="s">
        <v>7973</v>
      </c>
      <c r="K529" t="s">
        <v>69</v>
      </c>
      <c r="L529" t="s">
        <v>2808</v>
      </c>
      <c r="M529" t="s">
        <v>69</v>
      </c>
      <c r="N529" t="s">
        <v>2808</v>
      </c>
      <c r="O529" t="s">
        <v>69</v>
      </c>
      <c r="P529" t="s">
        <v>22</v>
      </c>
      <c r="V529" t="s">
        <v>22</v>
      </c>
      <c r="X529" t="s">
        <v>22</v>
      </c>
      <c r="Y529" t="s">
        <v>22</v>
      </c>
      <c r="Z529" t="s">
        <v>22</v>
      </c>
      <c r="AB529" t="s">
        <v>21</v>
      </c>
      <c r="AC529" s="30">
        <v>41396</v>
      </c>
      <c r="AD529" t="s">
        <v>22</v>
      </c>
      <c r="AF529" t="s">
        <v>254</v>
      </c>
      <c r="AG529">
        <v>30</v>
      </c>
      <c r="AH529" t="s">
        <v>33</v>
      </c>
      <c r="AI529" t="s">
        <v>6618</v>
      </c>
      <c r="AJ529" t="s">
        <v>69</v>
      </c>
      <c r="AK529" t="s">
        <v>69</v>
      </c>
      <c r="AL529" t="s">
        <v>69</v>
      </c>
      <c r="AM529" t="s">
        <v>69</v>
      </c>
      <c r="AN529" t="s">
        <v>69</v>
      </c>
      <c r="AO529" t="s">
        <v>2808</v>
      </c>
      <c r="BB529" t="s">
        <v>6618</v>
      </c>
      <c r="BC529" t="s">
        <v>69</v>
      </c>
      <c r="BD529" t="s">
        <v>69</v>
      </c>
      <c r="BE529" t="s">
        <v>69</v>
      </c>
      <c r="BF529" t="s">
        <v>69</v>
      </c>
      <c r="BG529" t="s">
        <v>69</v>
      </c>
      <c r="BH529" t="s">
        <v>2808</v>
      </c>
      <c r="BI529" t="s">
        <v>269</v>
      </c>
      <c r="BJ529" t="s">
        <v>12</v>
      </c>
      <c r="BK529" s="30">
        <v>41031</v>
      </c>
      <c r="BL529" t="s">
        <v>22</v>
      </c>
      <c r="BN529" t="s">
        <v>6618</v>
      </c>
      <c r="BO529" t="s">
        <v>69</v>
      </c>
      <c r="BP529" t="s">
        <v>69</v>
      </c>
      <c r="BQ529" t="s">
        <v>69</v>
      </c>
      <c r="BR529" t="s">
        <v>69</v>
      </c>
      <c r="BS529" t="s">
        <v>69</v>
      </c>
      <c r="BT529" t="s">
        <v>69</v>
      </c>
      <c r="BU529" t="s">
        <v>2808</v>
      </c>
      <c r="BV529" t="s">
        <v>22</v>
      </c>
      <c r="CK529" t="s">
        <v>6618</v>
      </c>
      <c r="CL529" t="s">
        <v>69</v>
      </c>
      <c r="CM529" t="s">
        <v>69</v>
      </c>
      <c r="CN529" t="s">
        <v>69</v>
      </c>
      <c r="CO529" t="s">
        <v>69</v>
      </c>
      <c r="CP529" t="s">
        <v>69</v>
      </c>
      <c r="CQ529" t="s">
        <v>2808</v>
      </c>
      <c r="CR529" t="s">
        <v>269</v>
      </c>
      <c r="CS529" t="s">
        <v>12</v>
      </c>
      <c r="CT529" s="30">
        <v>41031</v>
      </c>
      <c r="CU529" t="s">
        <v>22</v>
      </c>
      <c r="CW529" t="s">
        <v>6618</v>
      </c>
      <c r="CX529" t="s">
        <v>69</v>
      </c>
      <c r="CY529" t="s">
        <v>69</v>
      </c>
      <c r="CZ529" t="s">
        <v>69</v>
      </c>
      <c r="DA529" t="s">
        <v>69</v>
      </c>
      <c r="DB529" t="s">
        <v>69</v>
      </c>
      <c r="DC529" t="s">
        <v>69</v>
      </c>
      <c r="DD529" t="s">
        <v>2808</v>
      </c>
      <c r="DE529" t="s">
        <v>22</v>
      </c>
      <c r="EW529" t="s">
        <v>274</v>
      </c>
      <c r="FF529" t="s">
        <v>7952</v>
      </c>
      <c r="FG529" t="s">
        <v>69</v>
      </c>
      <c r="FH529" t="s">
        <v>69</v>
      </c>
      <c r="FI529" t="s">
        <v>69</v>
      </c>
      <c r="FJ529" t="s">
        <v>69</v>
      </c>
      <c r="FK529" t="s">
        <v>2808</v>
      </c>
      <c r="FL529" t="s">
        <v>69</v>
      </c>
      <c r="FM529" t="s">
        <v>69</v>
      </c>
      <c r="FN529" t="s">
        <v>69</v>
      </c>
      <c r="FO529" t="s">
        <v>69</v>
      </c>
      <c r="FP529" t="s">
        <v>69</v>
      </c>
      <c r="FQ529" t="s">
        <v>7949</v>
      </c>
      <c r="FR529" t="s">
        <v>69</v>
      </c>
      <c r="FS529" t="s">
        <v>69</v>
      </c>
      <c r="FT529" t="s">
        <v>69</v>
      </c>
      <c r="FU529" t="s">
        <v>69</v>
      </c>
      <c r="FV529" t="s">
        <v>2808</v>
      </c>
      <c r="FW529" t="s">
        <v>69</v>
      </c>
      <c r="FX529" t="s">
        <v>69</v>
      </c>
      <c r="FY529" t="s">
        <v>69</v>
      </c>
      <c r="FZ529" t="s">
        <v>69</v>
      </c>
      <c r="GA529" t="s">
        <v>69</v>
      </c>
      <c r="PN529" t="s">
        <v>2808</v>
      </c>
      <c r="PO529" t="s">
        <v>2808</v>
      </c>
      <c r="PP529" t="s">
        <v>2808</v>
      </c>
      <c r="PQ529" t="s">
        <v>2808</v>
      </c>
      <c r="PR529" t="s">
        <v>2808</v>
      </c>
      <c r="PS529" t="s">
        <v>69</v>
      </c>
      <c r="PT529" t="s">
        <v>69</v>
      </c>
      <c r="PU529" t="s">
        <v>69</v>
      </c>
      <c r="PV529" t="s">
        <v>69</v>
      </c>
      <c r="PW529" t="s">
        <v>69</v>
      </c>
      <c r="PX529" t="s">
        <v>69</v>
      </c>
      <c r="PY529" t="s">
        <v>69</v>
      </c>
      <c r="PZ529" t="s">
        <v>69</v>
      </c>
      <c r="QA529">
        <v>64</v>
      </c>
      <c r="QB529">
        <v>150</v>
      </c>
      <c r="QC529">
        <v>36</v>
      </c>
      <c r="QD529" s="31">
        <v>1080</v>
      </c>
      <c r="QE529">
        <v>41</v>
      </c>
      <c r="QL529" s="30">
        <v>41031</v>
      </c>
      <c r="QM529" s="30">
        <v>41031</v>
      </c>
      <c r="QN529" s="30">
        <v>41031</v>
      </c>
      <c r="QO529" s="30">
        <v>41031</v>
      </c>
      <c r="QP529" s="30">
        <v>41031</v>
      </c>
      <c r="RM529" t="s">
        <v>69</v>
      </c>
      <c r="RN529" t="s">
        <v>69</v>
      </c>
      <c r="RO529" t="s">
        <v>69</v>
      </c>
      <c r="SB529" t="s">
        <v>69</v>
      </c>
      <c r="SC529" t="s">
        <v>69</v>
      </c>
      <c r="SD529" t="s">
        <v>69</v>
      </c>
      <c r="SE529" t="s">
        <v>69</v>
      </c>
      <c r="SF529" t="s">
        <v>69</v>
      </c>
      <c r="SG529" t="s">
        <v>69</v>
      </c>
      <c r="SH529" t="s">
        <v>69</v>
      </c>
      <c r="SI529" t="s">
        <v>69</v>
      </c>
      <c r="SJ529" t="s">
        <v>69</v>
      </c>
      <c r="SK529" t="s">
        <v>69</v>
      </c>
      <c r="SL529" t="s">
        <v>69</v>
      </c>
      <c r="SM529" t="s">
        <v>69</v>
      </c>
      <c r="XJ529" t="s">
        <v>2808</v>
      </c>
      <c r="XK529" t="s">
        <v>2808</v>
      </c>
      <c r="XL529" t="s">
        <v>2808</v>
      </c>
      <c r="XM529" t="s">
        <v>2808</v>
      </c>
      <c r="XN529" t="s">
        <v>69</v>
      </c>
      <c r="XO529" t="s">
        <v>69</v>
      </c>
      <c r="XP529" t="s">
        <v>69</v>
      </c>
      <c r="XQ529" t="s">
        <v>69</v>
      </c>
      <c r="XR529" t="s">
        <v>69</v>
      </c>
      <c r="XS529" t="s">
        <v>69</v>
      </c>
      <c r="XT529" t="s">
        <v>69</v>
      </c>
      <c r="XU529" t="s">
        <v>69</v>
      </c>
      <c r="XV529" t="s">
        <v>69</v>
      </c>
      <c r="XW529">
        <v>150</v>
      </c>
      <c r="XX529">
        <v>64</v>
      </c>
      <c r="XY529">
        <v>36</v>
      </c>
      <c r="XZ529" s="31">
        <v>1080</v>
      </c>
      <c r="YA529">
        <v>41</v>
      </c>
      <c r="YH529" s="30">
        <v>41031</v>
      </c>
      <c r="YI529" s="30">
        <v>41031</v>
      </c>
      <c r="YJ529" s="30">
        <v>41031</v>
      </c>
      <c r="YK529" s="30">
        <v>41031</v>
      </c>
      <c r="YL529" s="30">
        <v>41031</v>
      </c>
      <c r="ZI529" t="s">
        <v>69</v>
      </c>
      <c r="ZJ529" t="s">
        <v>69</v>
      </c>
      <c r="ZK529" t="s">
        <v>69</v>
      </c>
      <c r="ZX529" t="s">
        <v>69</v>
      </c>
      <c r="ZY529" t="s">
        <v>69</v>
      </c>
      <c r="ZZ529" t="s">
        <v>69</v>
      </c>
      <c r="AAA529" t="s">
        <v>69</v>
      </c>
      <c r="AAB529" t="s">
        <v>69</v>
      </c>
      <c r="AAC529" t="s">
        <v>69</v>
      </c>
      <c r="AAD529" t="s">
        <v>69</v>
      </c>
      <c r="AAE529" t="s">
        <v>69</v>
      </c>
      <c r="AAF529" t="s">
        <v>69</v>
      </c>
      <c r="AAG529" t="s">
        <v>69</v>
      </c>
      <c r="AAH529" t="s">
        <v>69</v>
      </c>
      <c r="AAI529" t="s">
        <v>69</v>
      </c>
      <c r="APU529" t="s">
        <v>7950</v>
      </c>
      <c r="CGX529" t="s">
        <v>6597</v>
      </c>
      <c r="CGY529">
        <v>4</v>
      </c>
      <c r="CGZ529" t="s">
        <v>6598</v>
      </c>
      <c r="CHA529">
        <v>1312908</v>
      </c>
    </row>
    <row r="530" spans="1:711 1113:1113 2234:2237" x14ac:dyDescent="0.3">
      <c r="A530" t="s">
        <v>7974</v>
      </c>
      <c r="B530" t="s">
        <v>6588</v>
      </c>
      <c r="C530">
        <v>0</v>
      </c>
      <c r="E530" t="s">
        <v>6589</v>
      </c>
      <c r="F530" t="s">
        <v>6659</v>
      </c>
      <c r="G530" t="s">
        <v>6591</v>
      </c>
      <c r="H530" t="s">
        <v>6600</v>
      </c>
      <c r="I530" t="s">
        <v>5058</v>
      </c>
      <c r="J530" t="s">
        <v>7969</v>
      </c>
      <c r="K530" t="s">
        <v>2808</v>
      </c>
      <c r="L530" t="s">
        <v>2808</v>
      </c>
      <c r="M530" t="s">
        <v>69</v>
      </c>
      <c r="N530" t="s">
        <v>69</v>
      </c>
      <c r="O530" t="s">
        <v>69</v>
      </c>
      <c r="P530" t="s">
        <v>22</v>
      </c>
      <c r="V530" t="s">
        <v>22</v>
      </c>
      <c r="X530" t="s">
        <v>22</v>
      </c>
      <c r="Y530" t="s">
        <v>22</v>
      </c>
      <c r="Z530" t="s">
        <v>22</v>
      </c>
      <c r="AB530" t="s">
        <v>21</v>
      </c>
      <c r="AC530" t="s">
        <v>7112</v>
      </c>
      <c r="AD530" t="s">
        <v>22</v>
      </c>
      <c r="AF530" t="s">
        <v>22</v>
      </c>
      <c r="AH530" t="s">
        <v>33</v>
      </c>
      <c r="AI530" t="s">
        <v>6618</v>
      </c>
      <c r="AJ530" t="s">
        <v>69</v>
      </c>
      <c r="AK530" t="s">
        <v>69</v>
      </c>
      <c r="AL530" t="s">
        <v>69</v>
      </c>
      <c r="AM530" t="s">
        <v>69</v>
      </c>
      <c r="AN530" t="s">
        <v>69</v>
      </c>
      <c r="AO530" t="s">
        <v>2808</v>
      </c>
      <c r="AP530" t="s">
        <v>269</v>
      </c>
      <c r="AQ530" t="s">
        <v>12</v>
      </c>
      <c r="AR530" t="s">
        <v>7112</v>
      </c>
      <c r="AS530" t="s">
        <v>22</v>
      </c>
      <c r="BB530" t="s">
        <v>6618</v>
      </c>
      <c r="BC530" t="s">
        <v>69</v>
      </c>
      <c r="BD530" t="s">
        <v>69</v>
      </c>
      <c r="BE530" t="s">
        <v>69</v>
      </c>
      <c r="BF530" t="s">
        <v>69</v>
      </c>
      <c r="BG530" t="s">
        <v>69</v>
      </c>
      <c r="BH530" t="s">
        <v>2808</v>
      </c>
      <c r="BI530" t="s">
        <v>269</v>
      </c>
      <c r="BJ530" t="s">
        <v>12</v>
      </c>
      <c r="BK530" t="s">
        <v>7112</v>
      </c>
      <c r="BL530" t="s">
        <v>22</v>
      </c>
      <c r="BN530" t="s">
        <v>6618</v>
      </c>
      <c r="BO530" t="s">
        <v>69</v>
      </c>
      <c r="BP530" t="s">
        <v>69</v>
      </c>
      <c r="BQ530" t="s">
        <v>69</v>
      </c>
      <c r="BR530" t="s">
        <v>69</v>
      </c>
      <c r="BS530" t="s">
        <v>69</v>
      </c>
      <c r="BT530" t="s">
        <v>69</v>
      </c>
      <c r="BU530" t="s">
        <v>2808</v>
      </c>
      <c r="BV530" t="s">
        <v>22</v>
      </c>
      <c r="EW530" t="s">
        <v>274</v>
      </c>
      <c r="EY530" t="s">
        <v>7955</v>
      </c>
      <c r="EZ530" t="s">
        <v>69</v>
      </c>
      <c r="FA530" t="s">
        <v>69</v>
      </c>
      <c r="FB530" t="s">
        <v>69</v>
      </c>
      <c r="FC530" t="s">
        <v>69</v>
      </c>
      <c r="FD530" t="s">
        <v>69</v>
      </c>
      <c r="FE530" t="s">
        <v>2808</v>
      </c>
      <c r="FF530" t="s">
        <v>7955</v>
      </c>
      <c r="FG530" t="s">
        <v>69</v>
      </c>
      <c r="FH530" t="s">
        <v>69</v>
      </c>
      <c r="FI530" t="s">
        <v>69</v>
      </c>
      <c r="FJ530" t="s">
        <v>69</v>
      </c>
      <c r="FK530" t="s">
        <v>69</v>
      </c>
      <c r="FL530" t="s">
        <v>69</v>
      </c>
      <c r="FM530" t="s">
        <v>69</v>
      </c>
      <c r="FN530" t="s">
        <v>69</v>
      </c>
      <c r="FO530" t="s">
        <v>69</v>
      </c>
      <c r="FP530" t="s">
        <v>2808</v>
      </c>
      <c r="HA530" t="s">
        <v>2808</v>
      </c>
      <c r="HB530" t="s">
        <v>2808</v>
      </c>
      <c r="HC530" t="s">
        <v>2808</v>
      </c>
      <c r="HD530" t="s">
        <v>69</v>
      </c>
      <c r="HE530" t="s">
        <v>69</v>
      </c>
      <c r="HF530" t="s">
        <v>69</v>
      </c>
      <c r="HG530" t="s">
        <v>69</v>
      </c>
      <c r="HH530" t="s">
        <v>69</v>
      </c>
      <c r="HI530">
        <v>155</v>
      </c>
      <c r="HJ530">
        <v>35</v>
      </c>
      <c r="HK530">
        <v>38</v>
      </c>
      <c r="HO530" t="s">
        <v>7112</v>
      </c>
      <c r="HP530" t="s">
        <v>7112</v>
      </c>
      <c r="HQ530" t="s">
        <v>7112</v>
      </c>
      <c r="IF530" t="s">
        <v>69</v>
      </c>
      <c r="IG530" t="s">
        <v>69</v>
      </c>
      <c r="IH530" t="s">
        <v>69</v>
      </c>
      <c r="II530" t="s">
        <v>69</v>
      </c>
      <c r="IX530" t="s">
        <v>69</v>
      </c>
      <c r="IY530" t="s">
        <v>69</v>
      </c>
      <c r="IZ530" t="s">
        <v>69</v>
      </c>
      <c r="JA530" t="s">
        <v>69</v>
      </c>
      <c r="JB530" t="s">
        <v>69</v>
      </c>
      <c r="JC530" t="s">
        <v>69</v>
      </c>
      <c r="JD530" t="s">
        <v>69</v>
      </c>
      <c r="JE530" t="s">
        <v>69</v>
      </c>
      <c r="JF530" t="s">
        <v>69</v>
      </c>
      <c r="JY530" t="s">
        <v>69</v>
      </c>
      <c r="JZ530" t="s">
        <v>69</v>
      </c>
      <c r="KA530" t="s">
        <v>69</v>
      </c>
      <c r="KB530" t="s">
        <v>69</v>
      </c>
      <c r="KC530" t="s">
        <v>69</v>
      </c>
      <c r="KR530" t="s">
        <v>69</v>
      </c>
      <c r="KS530" t="s">
        <v>69</v>
      </c>
      <c r="KT530" t="s">
        <v>69</v>
      </c>
      <c r="KU530" t="s">
        <v>69</v>
      </c>
      <c r="KV530" t="s">
        <v>69</v>
      </c>
      <c r="KW530" t="s">
        <v>69</v>
      </c>
      <c r="PN530" t="s">
        <v>2808</v>
      </c>
      <c r="PO530" t="s">
        <v>2808</v>
      </c>
      <c r="PP530" t="s">
        <v>2808</v>
      </c>
      <c r="PQ530" t="s">
        <v>2808</v>
      </c>
      <c r="PR530" t="s">
        <v>2808</v>
      </c>
      <c r="PS530" t="s">
        <v>69</v>
      </c>
      <c r="PT530" t="s">
        <v>69</v>
      </c>
      <c r="PU530" t="s">
        <v>69</v>
      </c>
      <c r="PV530" t="s">
        <v>69</v>
      </c>
      <c r="PW530" t="s">
        <v>69</v>
      </c>
      <c r="PX530" t="s">
        <v>69</v>
      </c>
      <c r="PY530" t="s">
        <v>69</v>
      </c>
      <c r="PZ530" t="s">
        <v>69</v>
      </c>
      <c r="QA530">
        <v>155</v>
      </c>
      <c r="QB530">
        <v>35</v>
      </c>
      <c r="QC530">
        <v>38</v>
      </c>
      <c r="QD530" s="31">
        <v>2100</v>
      </c>
      <c r="QE530">
        <v>48</v>
      </c>
      <c r="QL530" t="s">
        <v>7112</v>
      </c>
      <c r="QM530" t="s">
        <v>7112</v>
      </c>
      <c r="QN530" t="s">
        <v>7112</v>
      </c>
      <c r="QO530" t="s">
        <v>7112</v>
      </c>
      <c r="QP530" t="s">
        <v>7112</v>
      </c>
      <c r="RM530" t="s">
        <v>69</v>
      </c>
      <c r="RN530" t="s">
        <v>69</v>
      </c>
      <c r="RO530" t="s">
        <v>69</v>
      </c>
      <c r="SB530" t="s">
        <v>69</v>
      </c>
      <c r="SC530" t="s">
        <v>69</v>
      </c>
      <c r="SD530" t="s">
        <v>69</v>
      </c>
      <c r="SE530" t="s">
        <v>69</v>
      </c>
      <c r="SF530" t="s">
        <v>69</v>
      </c>
      <c r="SG530" t="s">
        <v>69</v>
      </c>
      <c r="SH530" t="s">
        <v>69</v>
      </c>
      <c r="SI530" t="s">
        <v>69</v>
      </c>
      <c r="SJ530" t="s">
        <v>69</v>
      </c>
      <c r="SK530" t="s">
        <v>69</v>
      </c>
      <c r="SL530" t="s">
        <v>69</v>
      </c>
      <c r="SM530" t="s">
        <v>69</v>
      </c>
      <c r="APU530" t="s">
        <v>7950</v>
      </c>
      <c r="CGX530" t="s">
        <v>6597</v>
      </c>
      <c r="CGY530">
        <v>5</v>
      </c>
      <c r="CGZ530" t="s">
        <v>6598</v>
      </c>
      <c r="CHA530">
        <v>1312908</v>
      </c>
    </row>
    <row r="531" spans="1:711 1113:1113 2234:2237" x14ac:dyDescent="0.3">
      <c r="A531" t="s">
        <v>7975</v>
      </c>
      <c r="B531" t="s">
        <v>6588</v>
      </c>
      <c r="C531">
        <v>0</v>
      </c>
      <c r="E531" t="s">
        <v>6589</v>
      </c>
      <c r="F531" t="s">
        <v>6659</v>
      </c>
      <c r="G531" t="s">
        <v>6591</v>
      </c>
      <c r="H531" t="s">
        <v>7976</v>
      </c>
      <c r="I531" t="s">
        <v>5058</v>
      </c>
      <c r="J531" t="s">
        <v>6594</v>
      </c>
      <c r="K531" t="s">
        <v>69</v>
      </c>
      <c r="L531" t="s">
        <v>69</v>
      </c>
      <c r="M531" t="s">
        <v>69</v>
      </c>
      <c r="N531" t="s">
        <v>2808</v>
      </c>
      <c r="O531" t="s">
        <v>69</v>
      </c>
      <c r="P531" t="s">
        <v>1445</v>
      </c>
      <c r="R531">
        <v>3</v>
      </c>
      <c r="V531" t="s">
        <v>22</v>
      </c>
      <c r="X531" t="s">
        <v>22</v>
      </c>
      <c r="Y531" t="s">
        <v>22</v>
      </c>
      <c r="Z531" t="s">
        <v>22</v>
      </c>
      <c r="AB531" t="s">
        <v>21</v>
      </c>
      <c r="AC531" s="30">
        <v>40889</v>
      </c>
      <c r="AD531" t="s">
        <v>22</v>
      </c>
      <c r="AF531" t="s">
        <v>254</v>
      </c>
      <c r="AG531">
        <v>43</v>
      </c>
      <c r="AH531" t="s">
        <v>22</v>
      </c>
      <c r="AI531" t="s">
        <v>6595</v>
      </c>
      <c r="AJ531" t="s">
        <v>69</v>
      </c>
      <c r="AK531" t="s">
        <v>69</v>
      </c>
      <c r="AL531" t="s">
        <v>69</v>
      </c>
      <c r="AM531" t="s">
        <v>69</v>
      </c>
      <c r="AN531" t="s">
        <v>2808</v>
      </c>
      <c r="AO531" t="s">
        <v>69</v>
      </c>
      <c r="CK531" t="s">
        <v>6618</v>
      </c>
      <c r="CL531" t="s">
        <v>69</v>
      </c>
      <c r="CM531" t="s">
        <v>69</v>
      </c>
      <c r="CN531" t="s">
        <v>69</v>
      </c>
      <c r="CO531" t="s">
        <v>69</v>
      </c>
      <c r="CP531" t="s">
        <v>69</v>
      </c>
      <c r="CQ531" t="s">
        <v>2808</v>
      </c>
      <c r="CR531" t="s">
        <v>269</v>
      </c>
      <c r="CS531" t="s">
        <v>12</v>
      </c>
      <c r="CT531" s="30">
        <v>40889</v>
      </c>
      <c r="CU531" t="s">
        <v>22</v>
      </c>
      <c r="CW531" t="s">
        <v>6618</v>
      </c>
      <c r="CX531" t="s">
        <v>69</v>
      </c>
      <c r="CY531" t="s">
        <v>69</v>
      </c>
      <c r="CZ531" t="s">
        <v>69</v>
      </c>
      <c r="DA531" t="s">
        <v>69</v>
      </c>
      <c r="DB531" t="s">
        <v>69</v>
      </c>
      <c r="DC531" t="s">
        <v>69</v>
      </c>
      <c r="DD531" t="s">
        <v>2808</v>
      </c>
      <c r="DE531" t="s">
        <v>22</v>
      </c>
      <c r="EW531" t="s">
        <v>274</v>
      </c>
      <c r="FQ531" t="s">
        <v>7955</v>
      </c>
      <c r="FR531" t="s">
        <v>69</v>
      </c>
      <c r="FS531" t="s">
        <v>69</v>
      </c>
      <c r="FT531" t="s">
        <v>69</v>
      </c>
      <c r="FU531" t="s">
        <v>69</v>
      </c>
      <c r="FV531" t="s">
        <v>69</v>
      </c>
      <c r="FW531" t="s">
        <v>69</v>
      </c>
      <c r="FX531" t="s">
        <v>69</v>
      </c>
      <c r="FY531" t="s">
        <v>69</v>
      </c>
      <c r="FZ531" t="s">
        <v>69</v>
      </c>
      <c r="GA531" t="s">
        <v>2808</v>
      </c>
      <c r="XJ531" t="s">
        <v>69</v>
      </c>
      <c r="XK531" t="s">
        <v>69</v>
      </c>
      <c r="XL531" t="s">
        <v>69</v>
      </c>
      <c r="XM531" t="s">
        <v>69</v>
      </c>
      <c r="XN531" t="s">
        <v>69</v>
      </c>
      <c r="XO531" t="s">
        <v>69</v>
      </c>
      <c r="XP531" t="s">
        <v>69</v>
      </c>
      <c r="XQ531" t="s">
        <v>69</v>
      </c>
      <c r="XR531" t="s">
        <v>69</v>
      </c>
      <c r="XS531" t="s">
        <v>69</v>
      </c>
      <c r="XT531" t="s">
        <v>69</v>
      </c>
      <c r="XU531" t="s">
        <v>69</v>
      </c>
      <c r="XV531" t="s">
        <v>69</v>
      </c>
      <c r="ZI531" t="s">
        <v>2808</v>
      </c>
      <c r="ZJ531" t="s">
        <v>2808</v>
      </c>
      <c r="ZK531" t="s">
        <v>69</v>
      </c>
      <c r="ZL531" s="30">
        <v>40889</v>
      </c>
      <c r="ZM531" s="30">
        <v>40889</v>
      </c>
      <c r="ZX531" t="s">
        <v>69</v>
      </c>
      <c r="ZY531" t="s">
        <v>69</v>
      </c>
      <c r="ZZ531" t="s">
        <v>69</v>
      </c>
      <c r="AAA531" t="s">
        <v>69</v>
      </c>
      <c r="AAB531" t="s">
        <v>69</v>
      </c>
      <c r="AAC531" t="s">
        <v>69</v>
      </c>
      <c r="AAD531" t="s">
        <v>69</v>
      </c>
      <c r="AAE531" t="s">
        <v>69</v>
      </c>
      <c r="AAF531" t="s">
        <v>69</v>
      </c>
      <c r="AAG531" t="s">
        <v>69</v>
      </c>
      <c r="AAH531" t="s">
        <v>69</v>
      </c>
      <c r="AAI531" t="s">
        <v>69</v>
      </c>
      <c r="APU531" t="s">
        <v>7950</v>
      </c>
      <c r="CGX531" t="s">
        <v>6597</v>
      </c>
      <c r="CGY531">
        <v>6</v>
      </c>
      <c r="CGZ531" t="s">
        <v>6598</v>
      </c>
      <c r="CHA531">
        <v>1312908</v>
      </c>
    </row>
    <row r="532" spans="1:711 1113:1113 2234:2237" x14ac:dyDescent="0.3">
      <c r="A532" t="s">
        <v>7977</v>
      </c>
      <c r="B532" t="s">
        <v>6588</v>
      </c>
      <c r="C532">
        <v>0</v>
      </c>
      <c r="E532" t="s">
        <v>6589</v>
      </c>
      <c r="F532" t="s">
        <v>6659</v>
      </c>
      <c r="G532" t="s">
        <v>6591</v>
      </c>
      <c r="H532" t="s">
        <v>6608</v>
      </c>
      <c r="I532" t="s">
        <v>5058</v>
      </c>
      <c r="J532" t="s">
        <v>6594</v>
      </c>
      <c r="K532" t="s">
        <v>69</v>
      </c>
      <c r="L532" t="s">
        <v>69</v>
      </c>
      <c r="M532" t="s">
        <v>69</v>
      </c>
      <c r="N532" t="s">
        <v>2808</v>
      </c>
      <c r="O532" t="s">
        <v>69</v>
      </c>
      <c r="P532" t="s">
        <v>1446</v>
      </c>
      <c r="S532">
        <v>2</v>
      </c>
      <c r="V532" t="s">
        <v>22</v>
      </c>
      <c r="X532" t="s">
        <v>22</v>
      </c>
      <c r="Y532" t="s">
        <v>22</v>
      </c>
      <c r="Z532" t="s">
        <v>22</v>
      </c>
      <c r="AB532" t="s">
        <v>21</v>
      </c>
      <c r="AC532" t="s">
        <v>6975</v>
      </c>
      <c r="AD532" t="s">
        <v>22</v>
      </c>
      <c r="AF532" t="s">
        <v>22</v>
      </c>
      <c r="AH532" t="s">
        <v>22</v>
      </c>
      <c r="AI532" t="s">
        <v>6595</v>
      </c>
      <c r="AJ532" t="s">
        <v>69</v>
      </c>
      <c r="AK532" t="s">
        <v>69</v>
      </c>
      <c r="AL532" t="s">
        <v>69</v>
      </c>
      <c r="AM532" t="s">
        <v>69</v>
      </c>
      <c r="AN532" t="s">
        <v>2808</v>
      </c>
      <c r="AO532" t="s">
        <v>69</v>
      </c>
      <c r="CK532" t="s">
        <v>6618</v>
      </c>
      <c r="CL532" t="s">
        <v>69</v>
      </c>
      <c r="CM532" t="s">
        <v>69</v>
      </c>
      <c r="CN532" t="s">
        <v>69</v>
      </c>
      <c r="CO532" t="s">
        <v>69</v>
      </c>
      <c r="CP532" t="s">
        <v>69</v>
      </c>
      <c r="CQ532" t="s">
        <v>2808</v>
      </c>
      <c r="CR532" t="s">
        <v>269</v>
      </c>
      <c r="CS532" t="s">
        <v>12</v>
      </c>
      <c r="CT532" t="s">
        <v>6975</v>
      </c>
      <c r="CU532" t="s">
        <v>22</v>
      </c>
      <c r="CW532" t="s">
        <v>6618</v>
      </c>
      <c r="CX532" t="s">
        <v>69</v>
      </c>
      <c r="CY532" t="s">
        <v>69</v>
      </c>
      <c r="CZ532" t="s">
        <v>69</v>
      </c>
      <c r="DA532" t="s">
        <v>69</v>
      </c>
      <c r="DB532" t="s">
        <v>69</v>
      </c>
      <c r="DC532" t="s">
        <v>69</v>
      </c>
      <c r="DD532" t="s">
        <v>2808</v>
      </c>
      <c r="DE532" t="s">
        <v>22</v>
      </c>
      <c r="EW532" t="s">
        <v>274</v>
      </c>
      <c r="FQ532" t="s">
        <v>7949</v>
      </c>
      <c r="FR532" t="s">
        <v>69</v>
      </c>
      <c r="FS532" t="s">
        <v>69</v>
      </c>
      <c r="FT532" t="s">
        <v>69</v>
      </c>
      <c r="FU532" t="s">
        <v>69</v>
      </c>
      <c r="FV532" t="s">
        <v>2808</v>
      </c>
      <c r="FW532" t="s">
        <v>69</v>
      </c>
      <c r="FX532" t="s">
        <v>69</v>
      </c>
      <c r="FY532" t="s">
        <v>69</v>
      </c>
      <c r="FZ532" t="s">
        <v>69</v>
      </c>
      <c r="GA532" t="s">
        <v>69</v>
      </c>
      <c r="XJ532" t="s">
        <v>69</v>
      </c>
      <c r="XK532" t="s">
        <v>69</v>
      </c>
      <c r="XL532" t="s">
        <v>69</v>
      </c>
      <c r="XM532" t="s">
        <v>69</v>
      </c>
      <c r="XN532" t="s">
        <v>69</v>
      </c>
      <c r="XO532" t="s">
        <v>69</v>
      </c>
      <c r="XP532" t="s">
        <v>69</v>
      </c>
      <c r="XQ532" t="s">
        <v>69</v>
      </c>
      <c r="XR532" t="s">
        <v>69</v>
      </c>
      <c r="XS532" t="s">
        <v>69</v>
      </c>
      <c r="XT532" t="s">
        <v>69</v>
      </c>
      <c r="XU532" t="s">
        <v>69</v>
      </c>
      <c r="XV532" t="s">
        <v>69</v>
      </c>
      <c r="ZI532" t="s">
        <v>69</v>
      </c>
      <c r="ZJ532" t="s">
        <v>69</v>
      </c>
      <c r="ZK532" t="s">
        <v>69</v>
      </c>
      <c r="ZX532" t="s">
        <v>69</v>
      </c>
      <c r="ZY532" t="s">
        <v>69</v>
      </c>
      <c r="ZZ532" t="s">
        <v>69</v>
      </c>
      <c r="AAA532" t="s">
        <v>69</v>
      </c>
      <c r="AAB532" t="s">
        <v>69</v>
      </c>
      <c r="AAC532" t="s">
        <v>69</v>
      </c>
      <c r="AAD532" t="s">
        <v>69</v>
      </c>
      <c r="AAE532" t="s">
        <v>69</v>
      </c>
      <c r="AAF532" t="s">
        <v>69</v>
      </c>
      <c r="AAG532" t="s">
        <v>69</v>
      </c>
      <c r="AAH532" t="s">
        <v>69</v>
      </c>
      <c r="AAI532" t="s">
        <v>69</v>
      </c>
      <c r="APU532" t="s">
        <v>7950</v>
      </c>
      <c r="CGX532" t="s">
        <v>6597</v>
      </c>
      <c r="CGY532">
        <v>7</v>
      </c>
      <c r="CGZ532" t="s">
        <v>6598</v>
      </c>
      <c r="CHA532">
        <v>1312908</v>
      </c>
    </row>
    <row r="533" spans="1:711 1113:1113 2234:2237" x14ac:dyDescent="0.3">
      <c r="A533" t="s">
        <v>7978</v>
      </c>
      <c r="B533" t="s">
        <v>6588</v>
      </c>
      <c r="C533">
        <v>0</v>
      </c>
      <c r="E533" t="s">
        <v>6589</v>
      </c>
      <c r="F533" t="s">
        <v>6659</v>
      </c>
      <c r="G533" t="s">
        <v>6591</v>
      </c>
      <c r="H533" t="s">
        <v>6608</v>
      </c>
      <c r="I533" t="s">
        <v>5058</v>
      </c>
      <c r="J533" t="s">
        <v>6629</v>
      </c>
      <c r="K533" t="s">
        <v>2808</v>
      </c>
      <c r="L533" t="s">
        <v>69</v>
      </c>
      <c r="M533" t="s">
        <v>69</v>
      </c>
      <c r="N533" t="s">
        <v>69</v>
      </c>
      <c r="O533" t="s">
        <v>69</v>
      </c>
      <c r="P533" t="s">
        <v>1445</v>
      </c>
      <c r="R533">
        <v>4</v>
      </c>
      <c r="V533" t="s">
        <v>22</v>
      </c>
      <c r="X533" t="s">
        <v>22</v>
      </c>
      <c r="Y533" t="s">
        <v>22</v>
      </c>
      <c r="Z533" t="s">
        <v>22</v>
      </c>
      <c r="AB533" t="s">
        <v>21</v>
      </c>
      <c r="AC533" t="s">
        <v>7979</v>
      </c>
      <c r="AD533" t="s">
        <v>22</v>
      </c>
      <c r="AF533" t="s">
        <v>22</v>
      </c>
      <c r="AH533" t="s">
        <v>32</v>
      </c>
      <c r="AI533" t="s">
        <v>6595</v>
      </c>
      <c r="AJ533" t="s">
        <v>69</v>
      </c>
      <c r="AK533" t="s">
        <v>69</v>
      </c>
      <c r="AL533" t="s">
        <v>69</v>
      </c>
      <c r="AM533" t="s">
        <v>69</v>
      </c>
      <c r="AN533" t="s">
        <v>2808</v>
      </c>
      <c r="AO533" t="s">
        <v>69</v>
      </c>
      <c r="AP533" t="s">
        <v>269</v>
      </c>
      <c r="AQ533" t="s">
        <v>12</v>
      </c>
      <c r="AR533" t="s">
        <v>7979</v>
      </c>
      <c r="AS533" t="s">
        <v>22</v>
      </c>
      <c r="EW533" t="s">
        <v>274</v>
      </c>
      <c r="EY533" t="s">
        <v>7964</v>
      </c>
      <c r="EZ533" t="s">
        <v>69</v>
      </c>
      <c r="FA533" t="s">
        <v>69</v>
      </c>
      <c r="FB533" t="s">
        <v>69</v>
      </c>
      <c r="FC533" t="s">
        <v>69</v>
      </c>
      <c r="FD533" t="s">
        <v>2808</v>
      </c>
      <c r="FE533" t="s">
        <v>69</v>
      </c>
      <c r="HA533" t="s">
        <v>2808</v>
      </c>
      <c r="HB533" t="s">
        <v>2808</v>
      </c>
      <c r="HC533" t="s">
        <v>2808</v>
      </c>
      <c r="HD533" t="s">
        <v>69</v>
      </c>
      <c r="HE533" t="s">
        <v>69</v>
      </c>
      <c r="HF533" t="s">
        <v>69</v>
      </c>
      <c r="HG533" t="s">
        <v>69</v>
      </c>
      <c r="HH533" t="s">
        <v>69</v>
      </c>
      <c r="HI533">
        <v>140</v>
      </c>
      <c r="HJ533">
        <v>62</v>
      </c>
      <c r="HK533">
        <v>37</v>
      </c>
      <c r="HO533" t="s">
        <v>7979</v>
      </c>
      <c r="HP533" t="s">
        <v>7979</v>
      </c>
      <c r="HQ533" t="s">
        <v>7979</v>
      </c>
      <c r="IF533" t="s">
        <v>69</v>
      </c>
      <c r="IG533" t="s">
        <v>69</v>
      </c>
      <c r="IH533" t="s">
        <v>69</v>
      </c>
      <c r="II533" t="s">
        <v>69</v>
      </c>
      <c r="IX533" t="s">
        <v>69</v>
      </c>
      <c r="IY533" t="s">
        <v>69</v>
      </c>
      <c r="IZ533" t="s">
        <v>69</v>
      </c>
      <c r="JA533" t="s">
        <v>69</v>
      </c>
      <c r="JB533" t="s">
        <v>69</v>
      </c>
      <c r="JC533" t="s">
        <v>69</v>
      </c>
      <c r="JD533" t="s">
        <v>69</v>
      </c>
      <c r="JE533" t="s">
        <v>69</v>
      </c>
      <c r="JF533" t="s">
        <v>69</v>
      </c>
      <c r="JY533" t="s">
        <v>69</v>
      </c>
      <c r="JZ533" t="s">
        <v>69</v>
      </c>
      <c r="KA533" t="s">
        <v>69</v>
      </c>
      <c r="KB533" t="s">
        <v>69</v>
      </c>
      <c r="KC533" t="s">
        <v>69</v>
      </c>
      <c r="KR533" t="s">
        <v>69</v>
      </c>
      <c r="KS533" t="s">
        <v>69</v>
      </c>
      <c r="KT533" t="s">
        <v>69</v>
      </c>
      <c r="KU533" t="s">
        <v>69</v>
      </c>
      <c r="KV533" t="s">
        <v>69</v>
      </c>
      <c r="KW533" t="s">
        <v>69</v>
      </c>
      <c r="APU533" t="s">
        <v>7950</v>
      </c>
      <c r="CGX533" t="s">
        <v>6597</v>
      </c>
      <c r="CGY533">
        <v>8</v>
      </c>
      <c r="CGZ533" t="s">
        <v>6598</v>
      </c>
      <c r="CHA533">
        <v>1312908</v>
      </c>
    </row>
    <row r="534" spans="1:711 1113:1113 2234:2237" x14ac:dyDescent="0.3">
      <c r="A534" t="s">
        <v>7980</v>
      </c>
      <c r="B534" t="s">
        <v>6588</v>
      </c>
      <c r="C534">
        <v>0</v>
      </c>
      <c r="E534" t="s">
        <v>6589</v>
      </c>
      <c r="F534" t="s">
        <v>6659</v>
      </c>
      <c r="G534" t="s">
        <v>6591</v>
      </c>
      <c r="H534" t="s">
        <v>6608</v>
      </c>
      <c r="I534" t="s">
        <v>5058</v>
      </c>
      <c r="J534" t="s">
        <v>6629</v>
      </c>
      <c r="K534" t="s">
        <v>2808</v>
      </c>
      <c r="L534" t="s">
        <v>69</v>
      </c>
      <c r="M534" t="s">
        <v>69</v>
      </c>
      <c r="N534" t="s">
        <v>69</v>
      </c>
      <c r="O534" t="s">
        <v>69</v>
      </c>
      <c r="P534" t="s">
        <v>1445</v>
      </c>
      <c r="R534">
        <v>23</v>
      </c>
      <c r="V534" t="s">
        <v>22</v>
      </c>
      <c r="X534" t="s">
        <v>22</v>
      </c>
      <c r="Y534" t="s">
        <v>22</v>
      </c>
      <c r="Z534" t="s">
        <v>22</v>
      </c>
      <c r="AB534" t="s">
        <v>21</v>
      </c>
      <c r="AC534" t="s">
        <v>7422</v>
      </c>
      <c r="AD534" t="s">
        <v>22</v>
      </c>
      <c r="AF534" t="s">
        <v>22</v>
      </c>
      <c r="AH534" t="s">
        <v>33</v>
      </c>
      <c r="AI534" t="s">
        <v>6595</v>
      </c>
      <c r="AJ534" t="s">
        <v>69</v>
      </c>
      <c r="AK534" t="s">
        <v>69</v>
      </c>
      <c r="AL534" t="s">
        <v>69</v>
      </c>
      <c r="AM534" t="s">
        <v>69</v>
      </c>
      <c r="AN534" t="s">
        <v>2808</v>
      </c>
      <c r="AO534" t="s">
        <v>69</v>
      </c>
      <c r="AP534" t="s">
        <v>269</v>
      </c>
      <c r="AQ534" t="s">
        <v>12</v>
      </c>
      <c r="AR534" t="s">
        <v>7422</v>
      </c>
      <c r="AS534" t="s">
        <v>22</v>
      </c>
      <c r="EW534" t="s">
        <v>274</v>
      </c>
      <c r="EY534" t="s">
        <v>7955</v>
      </c>
      <c r="EZ534" t="s">
        <v>69</v>
      </c>
      <c r="FA534" t="s">
        <v>69</v>
      </c>
      <c r="FB534" t="s">
        <v>69</v>
      </c>
      <c r="FC534" t="s">
        <v>69</v>
      </c>
      <c r="FD534" t="s">
        <v>69</v>
      </c>
      <c r="FE534" t="s">
        <v>2808</v>
      </c>
      <c r="HA534" t="s">
        <v>2808</v>
      </c>
      <c r="HB534" t="s">
        <v>2808</v>
      </c>
      <c r="HC534" t="s">
        <v>2808</v>
      </c>
      <c r="HD534" t="s">
        <v>69</v>
      </c>
      <c r="HE534" t="s">
        <v>69</v>
      </c>
      <c r="HF534" t="s">
        <v>69</v>
      </c>
      <c r="HG534" t="s">
        <v>69</v>
      </c>
      <c r="HH534" t="s">
        <v>69</v>
      </c>
      <c r="HI534">
        <v>162</v>
      </c>
      <c r="HJ534">
        <v>64</v>
      </c>
      <c r="HK534">
        <v>36</v>
      </c>
      <c r="HO534" t="s">
        <v>7422</v>
      </c>
      <c r="HP534" t="s">
        <v>7422</v>
      </c>
      <c r="HQ534" t="s">
        <v>7422</v>
      </c>
      <c r="IF534" t="s">
        <v>69</v>
      </c>
      <c r="IG534" t="s">
        <v>69</v>
      </c>
      <c r="IH534" t="s">
        <v>69</v>
      </c>
      <c r="II534" t="s">
        <v>69</v>
      </c>
      <c r="IX534" t="s">
        <v>69</v>
      </c>
      <c r="IY534" t="s">
        <v>69</v>
      </c>
      <c r="IZ534" t="s">
        <v>69</v>
      </c>
      <c r="JA534" t="s">
        <v>69</v>
      </c>
      <c r="JB534" t="s">
        <v>69</v>
      </c>
      <c r="JC534" t="s">
        <v>69</v>
      </c>
      <c r="JD534" t="s">
        <v>69</v>
      </c>
      <c r="JE534" t="s">
        <v>69</v>
      </c>
      <c r="JF534" t="s">
        <v>69</v>
      </c>
      <c r="JY534" t="s">
        <v>69</v>
      </c>
      <c r="JZ534" t="s">
        <v>69</v>
      </c>
      <c r="KA534" t="s">
        <v>69</v>
      </c>
      <c r="KB534" t="s">
        <v>69</v>
      </c>
      <c r="KC534" t="s">
        <v>69</v>
      </c>
      <c r="KR534" t="s">
        <v>69</v>
      </c>
      <c r="KS534" t="s">
        <v>69</v>
      </c>
      <c r="KT534" t="s">
        <v>69</v>
      </c>
      <c r="KU534" t="s">
        <v>69</v>
      </c>
      <c r="KV534" t="s">
        <v>69</v>
      </c>
      <c r="KW534" t="s">
        <v>69</v>
      </c>
      <c r="APU534" t="s">
        <v>7950</v>
      </c>
      <c r="CGX534" t="s">
        <v>6597</v>
      </c>
      <c r="CGY534">
        <v>9</v>
      </c>
      <c r="CGZ534" t="s">
        <v>6598</v>
      </c>
      <c r="CHA534">
        <v>1312908</v>
      </c>
    </row>
    <row r="535" spans="1:711 1113:1113 2234:2237" x14ac:dyDescent="0.3">
      <c r="A535" t="s">
        <v>7981</v>
      </c>
      <c r="B535" t="s">
        <v>6588</v>
      </c>
      <c r="C535">
        <v>0</v>
      </c>
      <c r="E535" t="s">
        <v>6589</v>
      </c>
      <c r="F535" t="s">
        <v>6659</v>
      </c>
      <c r="G535" t="s">
        <v>6591</v>
      </c>
      <c r="H535" t="s">
        <v>6608</v>
      </c>
      <c r="I535" t="s">
        <v>5058</v>
      </c>
      <c r="J535" t="s">
        <v>6629</v>
      </c>
      <c r="K535" t="s">
        <v>2808</v>
      </c>
      <c r="L535" t="s">
        <v>69</v>
      </c>
      <c r="M535" t="s">
        <v>69</v>
      </c>
      <c r="N535" t="s">
        <v>69</v>
      </c>
      <c r="O535" t="s">
        <v>69</v>
      </c>
      <c r="P535" t="s">
        <v>1446</v>
      </c>
      <c r="S535">
        <v>3</v>
      </c>
      <c r="V535" t="s">
        <v>22</v>
      </c>
      <c r="X535" t="s">
        <v>22</v>
      </c>
      <c r="Y535" t="s">
        <v>22</v>
      </c>
      <c r="Z535" t="s">
        <v>22</v>
      </c>
      <c r="AB535" t="s">
        <v>21</v>
      </c>
      <c r="AC535" s="30">
        <v>40671</v>
      </c>
      <c r="AD535" t="s">
        <v>22</v>
      </c>
      <c r="AF535" t="s">
        <v>22</v>
      </c>
      <c r="AH535" t="s">
        <v>32</v>
      </c>
      <c r="AI535" t="s">
        <v>6595</v>
      </c>
      <c r="AJ535" t="s">
        <v>69</v>
      </c>
      <c r="AK535" t="s">
        <v>69</v>
      </c>
      <c r="AL535" t="s">
        <v>69</v>
      </c>
      <c r="AM535" t="s">
        <v>69</v>
      </c>
      <c r="AN535" t="s">
        <v>2808</v>
      </c>
      <c r="AO535" t="s">
        <v>69</v>
      </c>
      <c r="AP535" t="s">
        <v>269</v>
      </c>
      <c r="AQ535" t="s">
        <v>12</v>
      </c>
      <c r="AR535" s="30">
        <v>40671</v>
      </c>
      <c r="AS535" t="s">
        <v>22</v>
      </c>
      <c r="EW535" t="s">
        <v>274</v>
      </c>
      <c r="EY535" t="s">
        <v>7955</v>
      </c>
      <c r="EZ535" t="s">
        <v>69</v>
      </c>
      <c r="FA535" t="s">
        <v>69</v>
      </c>
      <c r="FB535" t="s">
        <v>69</v>
      </c>
      <c r="FC535" t="s">
        <v>69</v>
      </c>
      <c r="FD535" t="s">
        <v>69</v>
      </c>
      <c r="FE535" t="s">
        <v>2808</v>
      </c>
      <c r="HA535" t="s">
        <v>2808</v>
      </c>
      <c r="HB535" t="s">
        <v>2808</v>
      </c>
      <c r="HC535" t="s">
        <v>2808</v>
      </c>
      <c r="HD535" t="s">
        <v>69</v>
      </c>
      <c r="HE535" t="s">
        <v>69</v>
      </c>
      <c r="HF535" t="s">
        <v>69</v>
      </c>
      <c r="HG535" t="s">
        <v>69</v>
      </c>
      <c r="HH535" t="s">
        <v>69</v>
      </c>
      <c r="HI535">
        <v>140</v>
      </c>
      <c r="HJ535">
        <v>80</v>
      </c>
      <c r="HK535">
        <v>37</v>
      </c>
      <c r="HO535" s="30">
        <v>40671</v>
      </c>
      <c r="HP535" s="30">
        <v>40671</v>
      </c>
      <c r="HQ535" s="30">
        <v>40671</v>
      </c>
      <c r="IF535" t="s">
        <v>69</v>
      </c>
      <c r="IG535" t="s">
        <v>69</v>
      </c>
      <c r="IH535" t="s">
        <v>69</v>
      </c>
      <c r="II535" t="s">
        <v>69</v>
      </c>
      <c r="IX535" t="s">
        <v>69</v>
      </c>
      <c r="IY535" t="s">
        <v>69</v>
      </c>
      <c r="IZ535" t="s">
        <v>69</v>
      </c>
      <c r="JA535" t="s">
        <v>69</v>
      </c>
      <c r="JB535" t="s">
        <v>69</v>
      </c>
      <c r="JC535" t="s">
        <v>69</v>
      </c>
      <c r="JD535" t="s">
        <v>69</v>
      </c>
      <c r="JE535" t="s">
        <v>69</v>
      </c>
      <c r="JF535" t="s">
        <v>69</v>
      </c>
      <c r="JY535" t="s">
        <v>69</v>
      </c>
      <c r="JZ535" t="s">
        <v>69</v>
      </c>
      <c r="KA535" t="s">
        <v>69</v>
      </c>
      <c r="KB535" t="s">
        <v>69</v>
      </c>
      <c r="KC535" t="s">
        <v>69</v>
      </c>
      <c r="KR535" t="s">
        <v>69</v>
      </c>
      <c r="KS535" t="s">
        <v>69</v>
      </c>
      <c r="KT535" t="s">
        <v>69</v>
      </c>
      <c r="KU535" t="s">
        <v>69</v>
      </c>
      <c r="KV535" t="s">
        <v>69</v>
      </c>
      <c r="KW535" t="s">
        <v>69</v>
      </c>
      <c r="APU535" t="s">
        <v>7950</v>
      </c>
      <c r="CGX535" t="s">
        <v>6597</v>
      </c>
      <c r="CGY535">
        <v>10</v>
      </c>
      <c r="CGZ535" t="s">
        <v>6598</v>
      </c>
      <c r="CHA535">
        <v>1312908</v>
      </c>
    </row>
    <row r="536" spans="1:711 1113:1113 2234:2237" x14ac:dyDescent="0.3">
      <c r="A536" t="s">
        <v>7982</v>
      </c>
      <c r="B536" t="s">
        <v>6588</v>
      </c>
      <c r="C536">
        <v>0</v>
      </c>
      <c r="E536" t="s">
        <v>6589</v>
      </c>
      <c r="F536" t="s">
        <v>6659</v>
      </c>
      <c r="G536" t="s">
        <v>6591</v>
      </c>
      <c r="H536" t="s">
        <v>6608</v>
      </c>
      <c r="I536" t="s">
        <v>5058</v>
      </c>
      <c r="J536" t="s">
        <v>6629</v>
      </c>
      <c r="K536" t="s">
        <v>2808</v>
      </c>
      <c r="L536" t="s">
        <v>69</v>
      </c>
      <c r="M536" t="s">
        <v>69</v>
      </c>
      <c r="N536" t="s">
        <v>69</v>
      </c>
      <c r="O536" t="s">
        <v>69</v>
      </c>
      <c r="P536" t="s">
        <v>1446</v>
      </c>
      <c r="S536">
        <v>20</v>
      </c>
      <c r="V536" t="s">
        <v>22</v>
      </c>
      <c r="X536" t="s">
        <v>22</v>
      </c>
      <c r="Y536" t="s">
        <v>22</v>
      </c>
      <c r="Z536" t="s">
        <v>22</v>
      </c>
      <c r="AB536" t="s">
        <v>21</v>
      </c>
      <c r="AC536" t="s">
        <v>6913</v>
      </c>
      <c r="AD536" t="s">
        <v>22</v>
      </c>
      <c r="AF536" t="s">
        <v>22</v>
      </c>
      <c r="AH536" t="s">
        <v>33</v>
      </c>
      <c r="AI536" t="s">
        <v>6629</v>
      </c>
      <c r="AJ536" t="s">
        <v>69</v>
      </c>
      <c r="AK536" t="s">
        <v>69</v>
      </c>
      <c r="AL536" t="s">
        <v>2808</v>
      </c>
      <c r="AM536" t="s">
        <v>69</v>
      </c>
      <c r="AN536" t="s">
        <v>69</v>
      </c>
      <c r="AO536" t="s">
        <v>69</v>
      </c>
      <c r="AP536" t="s">
        <v>269</v>
      </c>
      <c r="AQ536" t="s">
        <v>12</v>
      </c>
      <c r="AR536" t="s">
        <v>6913</v>
      </c>
      <c r="AS536" t="s">
        <v>22</v>
      </c>
      <c r="EW536" t="s">
        <v>274</v>
      </c>
      <c r="EY536" t="s">
        <v>7955</v>
      </c>
      <c r="EZ536" t="s">
        <v>69</v>
      </c>
      <c r="FA536" t="s">
        <v>69</v>
      </c>
      <c r="FB536" t="s">
        <v>69</v>
      </c>
      <c r="FC536" t="s">
        <v>69</v>
      </c>
      <c r="FD536" t="s">
        <v>69</v>
      </c>
      <c r="FE536" t="s">
        <v>2808</v>
      </c>
      <c r="HA536" t="s">
        <v>2808</v>
      </c>
      <c r="HB536" t="s">
        <v>2808</v>
      </c>
      <c r="HC536" t="s">
        <v>2808</v>
      </c>
      <c r="HD536" t="s">
        <v>69</v>
      </c>
      <c r="HE536" t="s">
        <v>69</v>
      </c>
      <c r="HF536" t="s">
        <v>69</v>
      </c>
      <c r="HG536" t="s">
        <v>69</v>
      </c>
      <c r="HH536" t="s">
        <v>69</v>
      </c>
      <c r="HI536">
        <v>144</v>
      </c>
      <c r="HJ536">
        <v>60</v>
      </c>
      <c r="HK536">
        <v>37</v>
      </c>
      <c r="HO536" t="s">
        <v>6913</v>
      </c>
      <c r="HP536" t="s">
        <v>6913</v>
      </c>
      <c r="HQ536" t="s">
        <v>6913</v>
      </c>
      <c r="IF536" t="s">
        <v>69</v>
      </c>
      <c r="IG536" t="s">
        <v>69</v>
      </c>
      <c r="IH536" t="s">
        <v>69</v>
      </c>
      <c r="II536" t="s">
        <v>69</v>
      </c>
      <c r="IX536" t="s">
        <v>69</v>
      </c>
      <c r="IY536" t="s">
        <v>69</v>
      </c>
      <c r="IZ536" t="s">
        <v>69</v>
      </c>
      <c r="JA536" t="s">
        <v>69</v>
      </c>
      <c r="JB536" t="s">
        <v>69</v>
      </c>
      <c r="JC536" t="s">
        <v>69</v>
      </c>
      <c r="JD536" t="s">
        <v>69</v>
      </c>
      <c r="JE536" t="s">
        <v>69</v>
      </c>
      <c r="JF536" t="s">
        <v>69</v>
      </c>
      <c r="JY536" t="s">
        <v>69</v>
      </c>
      <c r="JZ536" t="s">
        <v>69</v>
      </c>
      <c r="KA536" t="s">
        <v>69</v>
      </c>
      <c r="KB536" t="s">
        <v>69</v>
      </c>
      <c r="KC536" t="s">
        <v>69</v>
      </c>
      <c r="KR536" t="s">
        <v>69</v>
      </c>
      <c r="KS536" t="s">
        <v>69</v>
      </c>
      <c r="KT536" t="s">
        <v>69</v>
      </c>
      <c r="KU536" t="s">
        <v>69</v>
      </c>
      <c r="KV536" t="s">
        <v>69</v>
      </c>
      <c r="KW536" t="s">
        <v>69</v>
      </c>
      <c r="APU536" t="s">
        <v>7950</v>
      </c>
      <c r="CGX536" t="s">
        <v>6597</v>
      </c>
      <c r="CGY536">
        <v>11</v>
      </c>
      <c r="CGZ536" t="s">
        <v>6598</v>
      </c>
      <c r="CHA536">
        <v>1312908</v>
      </c>
    </row>
    <row r="537" spans="1:711 1113:1113 2234:2237" x14ac:dyDescent="0.3">
      <c r="A537" t="s">
        <v>7983</v>
      </c>
      <c r="B537" t="s">
        <v>6588</v>
      </c>
      <c r="C537">
        <v>0</v>
      </c>
      <c r="E537" t="s">
        <v>6589</v>
      </c>
      <c r="F537" t="s">
        <v>6659</v>
      </c>
      <c r="G537" t="s">
        <v>6591</v>
      </c>
      <c r="H537" t="s">
        <v>6608</v>
      </c>
      <c r="I537" t="s">
        <v>5058</v>
      </c>
      <c r="J537" t="s">
        <v>6629</v>
      </c>
      <c r="K537" t="s">
        <v>2808</v>
      </c>
      <c r="L537" t="s">
        <v>69</v>
      </c>
      <c r="M537" t="s">
        <v>69</v>
      </c>
      <c r="N537" t="s">
        <v>69</v>
      </c>
      <c r="O537" t="s">
        <v>69</v>
      </c>
      <c r="P537" t="s">
        <v>1445</v>
      </c>
      <c r="R537">
        <v>2</v>
      </c>
      <c r="V537" t="s">
        <v>22</v>
      </c>
      <c r="X537" t="s">
        <v>22</v>
      </c>
      <c r="Y537" t="s">
        <v>22</v>
      </c>
      <c r="Z537" t="s">
        <v>22</v>
      </c>
      <c r="AB537" t="s">
        <v>21</v>
      </c>
      <c r="AC537" s="30">
        <v>40734</v>
      </c>
      <c r="AD537" t="s">
        <v>22</v>
      </c>
      <c r="AF537" t="s">
        <v>22</v>
      </c>
      <c r="AH537" t="s">
        <v>32</v>
      </c>
      <c r="AI537" t="s">
        <v>6595</v>
      </c>
      <c r="AJ537" t="s">
        <v>69</v>
      </c>
      <c r="AK537" t="s">
        <v>69</v>
      </c>
      <c r="AL537" t="s">
        <v>69</v>
      </c>
      <c r="AM537" t="s">
        <v>69</v>
      </c>
      <c r="AN537" t="s">
        <v>2808</v>
      </c>
      <c r="AO537" t="s">
        <v>69</v>
      </c>
      <c r="AP537" t="s">
        <v>269</v>
      </c>
      <c r="AQ537" t="s">
        <v>12</v>
      </c>
      <c r="AR537" s="30">
        <v>40734</v>
      </c>
      <c r="AS537" t="s">
        <v>22</v>
      </c>
      <c r="EW537" t="s">
        <v>274</v>
      </c>
      <c r="EY537" t="s">
        <v>7955</v>
      </c>
      <c r="EZ537" t="s">
        <v>69</v>
      </c>
      <c r="FA537" t="s">
        <v>69</v>
      </c>
      <c r="FB537" t="s">
        <v>69</v>
      </c>
      <c r="FC537" t="s">
        <v>69</v>
      </c>
      <c r="FD537" t="s">
        <v>69</v>
      </c>
      <c r="FE537" t="s">
        <v>2808</v>
      </c>
      <c r="HA537" t="s">
        <v>2808</v>
      </c>
      <c r="HB537" t="s">
        <v>2808</v>
      </c>
      <c r="HC537" t="s">
        <v>2808</v>
      </c>
      <c r="HD537" t="s">
        <v>69</v>
      </c>
      <c r="HE537" t="s">
        <v>69</v>
      </c>
      <c r="HF537" t="s">
        <v>69</v>
      </c>
      <c r="HG537" t="s">
        <v>69</v>
      </c>
      <c r="HH537" t="s">
        <v>69</v>
      </c>
      <c r="HI537">
        <v>122</v>
      </c>
      <c r="HJ537">
        <v>32</v>
      </c>
      <c r="HK537">
        <v>37</v>
      </c>
      <c r="HO537" s="30">
        <v>40734</v>
      </c>
      <c r="HP537" s="30">
        <v>40734</v>
      </c>
      <c r="HQ537" s="30">
        <v>40734</v>
      </c>
      <c r="IF537" t="s">
        <v>69</v>
      </c>
      <c r="IG537" t="s">
        <v>69</v>
      </c>
      <c r="IH537" t="s">
        <v>69</v>
      </c>
      <c r="II537" t="s">
        <v>69</v>
      </c>
      <c r="IX537" t="s">
        <v>69</v>
      </c>
      <c r="IY537" t="s">
        <v>69</v>
      </c>
      <c r="IZ537" t="s">
        <v>69</v>
      </c>
      <c r="JA537" t="s">
        <v>69</v>
      </c>
      <c r="JB537" t="s">
        <v>69</v>
      </c>
      <c r="JC537" t="s">
        <v>69</v>
      </c>
      <c r="JD537" t="s">
        <v>69</v>
      </c>
      <c r="JE537" t="s">
        <v>69</v>
      </c>
      <c r="JF537" t="s">
        <v>69</v>
      </c>
      <c r="JY537" t="s">
        <v>69</v>
      </c>
      <c r="JZ537" t="s">
        <v>69</v>
      </c>
      <c r="KA537" t="s">
        <v>69</v>
      </c>
      <c r="KB537" t="s">
        <v>69</v>
      </c>
      <c r="KC537" t="s">
        <v>69</v>
      </c>
      <c r="KR537" t="s">
        <v>69</v>
      </c>
      <c r="KS537" t="s">
        <v>69</v>
      </c>
      <c r="KT537" t="s">
        <v>69</v>
      </c>
      <c r="KU537" t="s">
        <v>69</v>
      </c>
      <c r="KV537" t="s">
        <v>69</v>
      </c>
      <c r="KW537" t="s">
        <v>69</v>
      </c>
      <c r="APU537" t="s">
        <v>7950</v>
      </c>
      <c r="CGX537" t="s">
        <v>6597</v>
      </c>
      <c r="CGY537">
        <v>12</v>
      </c>
      <c r="CGZ537" t="s">
        <v>6598</v>
      </c>
      <c r="CHA537">
        <v>1312908</v>
      </c>
    </row>
    <row r="538" spans="1:711 1113:1113 2234:2237" x14ac:dyDescent="0.3">
      <c r="A538" t="s">
        <v>7984</v>
      </c>
      <c r="B538" t="s">
        <v>6588</v>
      </c>
      <c r="C538">
        <v>0</v>
      </c>
      <c r="E538" t="s">
        <v>6589</v>
      </c>
      <c r="F538" t="s">
        <v>6659</v>
      </c>
      <c r="G538" t="s">
        <v>6591</v>
      </c>
      <c r="H538" t="s">
        <v>6592</v>
      </c>
      <c r="I538" t="s">
        <v>5058</v>
      </c>
      <c r="J538" t="s">
        <v>6719</v>
      </c>
      <c r="K538" t="s">
        <v>69</v>
      </c>
      <c r="L538" t="s">
        <v>69</v>
      </c>
      <c r="M538" t="s">
        <v>69</v>
      </c>
      <c r="N538" t="s">
        <v>69</v>
      </c>
      <c r="O538" t="s">
        <v>2808</v>
      </c>
      <c r="P538" t="s">
        <v>1446</v>
      </c>
      <c r="S538">
        <v>9</v>
      </c>
      <c r="V538" t="s">
        <v>22</v>
      </c>
      <c r="X538" t="s">
        <v>22</v>
      </c>
      <c r="Y538" t="s">
        <v>22</v>
      </c>
      <c r="Z538" t="s">
        <v>22</v>
      </c>
      <c r="APU538" t="s">
        <v>7950</v>
      </c>
      <c r="CGX538" t="s">
        <v>6597</v>
      </c>
      <c r="CGY538">
        <v>13</v>
      </c>
      <c r="CGZ538" t="s">
        <v>6598</v>
      </c>
      <c r="CHA538">
        <v>1312908</v>
      </c>
    </row>
    <row r="539" spans="1:711 1113:1113 2234:2237" x14ac:dyDescent="0.3">
      <c r="A539" t="s">
        <v>7985</v>
      </c>
      <c r="B539" t="s">
        <v>6588</v>
      </c>
      <c r="C539">
        <v>0</v>
      </c>
      <c r="E539" t="s">
        <v>6589</v>
      </c>
      <c r="F539" t="s">
        <v>6659</v>
      </c>
      <c r="G539" t="s">
        <v>6591</v>
      </c>
      <c r="H539" t="s">
        <v>6592</v>
      </c>
      <c r="I539" t="s">
        <v>5058</v>
      </c>
      <c r="J539" t="s">
        <v>6719</v>
      </c>
      <c r="K539" t="s">
        <v>69</v>
      </c>
      <c r="L539" t="s">
        <v>69</v>
      </c>
      <c r="M539" t="s">
        <v>69</v>
      </c>
      <c r="N539" t="s">
        <v>69</v>
      </c>
      <c r="O539" t="s">
        <v>2808</v>
      </c>
      <c r="P539" t="s">
        <v>1446</v>
      </c>
      <c r="S539">
        <v>7</v>
      </c>
      <c r="V539" t="s">
        <v>22</v>
      </c>
      <c r="X539" t="s">
        <v>22</v>
      </c>
      <c r="Y539" t="s">
        <v>22</v>
      </c>
      <c r="Z539" t="s">
        <v>22</v>
      </c>
      <c r="APU539" t="s">
        <v>7950</v>
      </c>
      <c r="CGX539" t="s">
        <v>6597</v>
      </c>
      <c r="CGY539">
        <v>14</v>
      </c>
      <c r="CGZ539" t="s">
        <v>6598</v>
      </c>
      <c r="CHA539">
        <v>1312908</v>
      </c>
    </row>
    <row r="540" spans="1:711 1113:1113 2234:2237" x14ac:dyDescent="0.3">
      <c r="A540" t="s">
        <v>7986</v>
      </c>
      <c r="B540" t="s">
        <v>6588</v>
      </c>
      <c r="C540">
        <v>0</v>
      </c>
      <c r="E540" t="s">
        <v>6589</v>
      </c>
      <c r="F540" t="s">
        <v>6659</v>
      </c>
      <c r="G540" t="s">
        <v>6591</v>
      </c>
      <c r="H540" t="s">
        <v>6592</v>
      </c>
      <c r="I540" t="s">
        <v>5058</v>
      </c>
      <c r="J540" t="s">
        <v>6719</v>
      </c>
      <c r="K540" t="s">
        <v>69</v>
      </c>
      <c r="L540" t="s">
        <v>69</v>
      </c>
      <c r="M540" t="s">
        <v>69</v>
      </c>
      <c r="N540" t="s">
        <v>69</v>
      </c>
      <c r="O540" t="s">
        <v>2808</v>
      </c>
      <c r="P540" t="s">
        <v>1447</v>
      </c>
      <c r="T540">
        <v>1</v>
      </c>
      <c r="V540" t="s">
        <v>22</v>
      </c>
      <c r="X540" t="s">
        <v>22</v>
      </c>
      <c r="Y540" t="s">
        <v>22</v>
      </c>
      <c r="Z540" t="s">
        <v>22</v>
      </c>
      <c r="APU540" t="s">
        <v>7950</v>
      </c>
      <c r="CGX540" t="s">
        <v>6597</v>
      </c>
      <c r="CGY540">
        <v>15</v>
      </c>
      <c r="CGZ540" t="s">
        <v>6598</v>
      </c>
      <c r="CHA540">
        <v>1312908</v>
      </c>
    </row>
    <row r="541" spans="1:711 1113:1113 2234:2237" x14ac:dyDescent="0.3">
      <c r="A541" t="s">
        <v>7987</v>
      </c>
      <c r="B541" t="s">
        <v>6696</v>
      </c>
      <c r="C541">
        <v>0</v>
      </c>
      <c r="E541" t="s">
        <v>6589</v>
      </c>
      <c r="F541" s="30">
        <v>41429</v>
      </c>
      <c r="G541" t="s">
        <v>6591</v>
      </c>
      <c r="H541" t="s">
        <v>6861</v>
      </c>
      <c r="I541" t="s">
        <v>5080</v>
      </c>
      <c r="J541" t="s">
        <v>7658</v>
      </c>
      <c r="K541" t="s">
        <v>69</v>
      </c>
      <c r="L541" t="s">
        <v>2808</v>
      </c>
      <c r="M541" t="s">
        <v>69</v>
      </c>
      <c r="N541" t="s">
        <v>69</v>
      </c>
      <c r="O541" t="s">
        <v>69</v>
      </c>
      <c r="P541" t="s">
        <v>5221</v>
      </c>
      <c r="Q541">
        <v>5</v>
      </c>
      <c r="V541" t="s">
        <v>254</v>
      </c>
      <c r="W541">
        <v>22</v>
      </c>
      <c r="X541" t="s">
        <v>22</v>
      </c>
      <c r="Y541" t="s">
        <v>22</v>
      </c>
      <c r="Z541" t="s">
        <v>22</v>
      </c>
      <c r="AB541" t="s">
        <v>21</v>
      </c>
      <c r="AC541" s="30">
        <v>40758</v>
      </c>
      <c r="AD541" t="s">
        <v>27</v>
      </c>
      <c r="AE541" s="29">
        <v>0.80208333333333337</v>
      </c>
      <c r="AF541" t="s">
        <v>254</v>
      </c>
      <c r="AG541">
        <v>35</v>
      </c>
      <c r="AH541" t="s">
        <v>22</v>
      </c>
      <c r="AI541" t="s">
        <v>6595</v>
      </c>
      <c r="AJ541" t="s">
        <v>69</v>
      </c>
      <c r="AK541" t="s">
        <v>69</v>
      </c>
      <c r="AL541" t="s">
        <v>69</v>
      </c>
      <c r="AM541" t="s">
        <v>69</v>
      </c>
      <c r="AN541" t="s">
        <v>2808</v>
      </c>
      <c r="AO541" t="s">
        <v>69</v>
      </c>
      <c r="BW541" t="s">
        <v>269</v>
      </c>
      <c r="BX541" t="s">
        <v>12</v>
      </c>
      <c r="BY541" s="30">
        <v>40758</v>
      </c>
      <c r="BZ541" t="s">
        <v>22</v>
      </c>
      <c r="CB541" t="s">
        <v>6618</v>
      </c>
      <c r="CC541" t="s">
        <v>69</v>
      </c>
      <c r="CD541" t="s">
        <v>69</v>
      </c>
      <c r="CE541" t="s">
        <v>69</v>
      </c>
      <c r="CF541" t="s">
        <v>69</v>
      </c>
      <c r="CG541" t="s">
        <v>69</v>
      </c>
      <c r="CH541" t="s">
        <v>69</v>
      </c>
      <c r="CI541" t="s">
        <v>2808</v>
      </c>
      <c r="CJ541" t="s">
        <v>1560</v>
      </c>
      <c r="EW541" t="s">
        <v>273</v>
      </c>
      <c r="GN541" t="s">
        <v>12</v>
      </c>
      <c r="GO541" s="30">
        <v>40758</v>
      </c>
      <c r="GP541" t="s">
        <v>22</v>
      </c>
      <c r="TS541" t="s">
        <v>69</v>
      </c>
      <c r="TT541" t="s">
        <v>69</v>
      </c>
      <c r="TU541" t="s">
        <v>69</v>
      </c>
      <c r="TV541" t="s">
        <v>69</v>
      </c>
      <c r="TW541" t="s">
        <v>69</v>
      </c>
      <c r="TX541" t="s">
        <v>69</v>
      </c>
      <c r="TY541" t="s">
        <v>69</v>
      </c>
      <c r="TZ541" t="s">
        <v>69</v>
      </c>
      <c r="UA541" t="s">
        <v>69</v>
      </c>
      <c r="UB541" t="s">
        <v>69</v>
      </c>
      <c r="UC541" t="s">
        <v>69</v>
      </c>
      <c r="UG541">
        <v>2450</v>
      </c>
      <c r="UH541">
        <v>43</v>
      </c>
      <c r="UI541">
        <v>32</v>
      </c>
      <c r="UR541" s="30">
        <v>40758</v>
      </c>
      <c r="US541" s="30">
        <v>40758</v>
      </c>
      <c r="UT541" s="30">
        <v>40758</v>
      </c>
      <c r="VC541" s="29">
        <v>0.80208333333333337</v>
      </c>
      <c r="VD541" s="29">
        <v>0.80208333333333337</v>
      </c>
      <c r="VE541" s="29">
        <v>0.80208333333333337</v>
      </c>
      <c r="VQ541" t="s">
        <v>69</v>
      </c>
      <c r="VR541" t="s">
        <v>69</v>
      </c>
      <c r="VS541" t="s">
        <v>69</v>
      </c>
      <c r="VT541" t="s">
        <v>69</v>
      </c>
      <c r="VU541" t="s">
        <v>69</v>
      </c>
      <c r="VV541" t="s">
        <v>69</v>
      </c>
      <c r="VW541" t="s">
        <v>69</v>
      </c>
      <c r="VX541" t="s">
        <v>69</v>
      </c>
      <c r="VY541" t="s">
        <v>69</v>
      </c>
      <c r="VZ541" t="s">
        <v>69</v>
      </c>
      <c r="WA541" t="s">
        <v>69</v>
      </c>
      <c r="WB541" t="s">
        <v>69</v>
      </c>
      <c r="APU541" t="s">
        <v>7950</v>
      </c>
      <c r="CGX541" t="s">
        <v>6597</v>
      </c>
      <c r="CGY541">
        <v>1</v>
      </c>
      <c r="CGZ541" t="s">
        <v>6598</v>
      </c>
      <c r="CHA541">
        <v>7958820</v>
      </c>
    </row>
    <row r="542" spans="1:711 1113:1113 2234:2237" x14ac:dyDescent="0.3">
      <c r="A542" t="s">
        <v>7988</v>
      </c>
      <c r="B542" t="s">
        <v>6696</v>
      </c>
      <c r="C542">
        <v>0</v>
      </c>
      <c r="E542" t="s">
        <v>6589</v>
      </c>
      <c r="F542" s="30">
        <v>41429</v>
      </c>
      <c r="G542" t="s">
        <v>6591</v>
      </c>
      <c r="H542" t="s">
        <v>6861</v>
      </c>
      <c r="I542" t="s">
        <v>5080</v>
      </c>
      <c r="J542" t="s">
        <v>6629</v>
      </c>
      <c r="K542" t="s">
        <v>2808</v>
      </c>
      <c r="L542" t="s">
        <v>69</v>
      </c>
      <c r="M542" t="s">
        <v>69</v>
      </c>
      <c r="N542" t="s">
        <v>69</v>
      </c>
      <c r="O542" t="s">
        <v>69</v>
      </c>
      <c r="P542" t="s">
        <v>22</v>
      </c>
      <c r="V542" t="s">
        <v>254</v>
      </c>
      <c r="W542">
        <v>26</v>
      </c>
      <c r="X542" t="s">
        <v>22</v>
      </c>
      <c r="Y542" t="s">
        <v>22</v>
      </c>
      <c r="Z542" t="s">
        <v>22</v>
      </c>
      <c r="AB542" t="s">
        <v>21</v>
      </c>
      <c r="AC542" s="30">
        <v>40422</v>
      </c>
      <c r="AD542" t="s">
        <v>22</v>
      </c>
      <c r="AF542" t="s">
        <v>254</v>
      </c>
      <c r="AG542">
        <v>40</v>
      </c>
      <c r="AH542" t="s">
        <v>32</v>
      </c>
      <c r="AI542" t="s">
        <v>6601</v>
      </c>
      <c r="AJ542" t="s">
        <v>69</v>
      </c>
      <c r="AK542" t="s">
        <v>69</v>
      </c>
      <c r="AL542" t="s">
        <v>69</v>
      </c>
      <c r="AM542" t="s">
        <v>2808</v>
      </c>
      <c r="AN542" t="s">
        <v>69</v>
      </c>
      <c r="AO542" t="s">
        <v>69</v>
      </c>
      <c r="AV542" t="s">
        <v>269</v>
      </c>
      <c r="AW542" t="s">
        <v>12</v>
      </c>
      <c r="AX542" s="30">
        <v>40422</v>
      </c>
      <c r="AY542" t="s">
        <v>22</v>
      </c>
      <c r="EW542" t="s">
        <v>22</v>
      </c>
      <c r="LU542" t="s">
        <v>69</v>
      </c>
      <c r="LV542" t="s">
        <v>69</v>
      </c>
      <c r="LW542" t="s">
        <v>69</v>
      </c>
      <c r="LX542" t="s">
        <v>69</v>
      </c>
      <c r="LY542" t="s">
        <v>69</v>
      </c>
      <c r="LZ542" t="s">
        <v>69</v>
      </c>
      <c r="MA542" t="s">
        <v>69</v>
      </c>
      <c r="MB542" t="s">
        <v>69</v>
      </c>
      <c r="MZ542" t="s">
        <v>69</v>
      </c>
      <c r="NA542" t="s">
        <v>69</v>
      </c>
      <c r="NI542" t="s">
        <v>69</v>
      </c>
      <c r="NJ542" t="s">
        <v>69</v>
      </c>
      <c r="NK542" t="s">
        <v>69</v>
      </c>
      <c r="NL542" t="s">
        <v>69</v>
      </c>
      <c r="NM542" t="s">
        <v>69</v>
      </c>
      <c r="NN542" t="s">
        <v>69</v>
      </c>
      <c r="OK542" t="s">
        <v>69</v>
      </c>
      <c r="OL542" t="s">
        <v>69</v>
      </c>
      <c r="OM542" t="s">
        <v>69</v>
      </c>
      <c r="ON542" t="s">
        <v>69</v>
      </c>
      <c r="OO542" t="s">
        <v>69</v>
      </c>
      <c r="OP542" t="s">
        <v>69</v>
      </c>
      <c r="APU542" t="s">
        <v>7950</v>
      </c>
      <c r="CGX542" t="s">
        <v>6597</v>
      </c>
      <c r="CGY542">
        <v>2</v>
      </c>
      <c r="CGZ542" t="s">
        <v>6598</v>
      </c>
      <c r="CHA542">
        <v>7958820</v>
      </c>
    </row>
    <row r="543" spans="1:711 1113:1113 2234:2237" x14ac:dyDescent="0.3">
      <c r="A543" t="s">
        <v>7989</v>
      </c>
      <c r="B543" t="s">
        <v>6696</v>
      </c>
      <c r="C543">
        <v>0</v>
      </c>
      <c r="E543" t="s">
        <v>6589</v>
      </c>
      <c r="F543" s="30">
        <v>41429</v>
      </c>
      <c r="G543" t="s">
        <v>6591</v>
      </c>
      <c r="H543" t="s">
        <v>6861</v>
      </c>
      <c r="I543" t="s">
        <v>5080</v>
      </c>
      <c r="J543" t="s">
        <v>6719</v>
      </c>
      <c r="K543" t="s">
        <v>69</v>
      </c>
      <c r="L543" t="s">
        <v>69</v>
      </c>
      <c r="M543" t="s">
        <v>69</v>
      </c>
      <c r="N543" t="s">
        <v>69</v>
      </c>
      <c r="O543" t="s">
        <v>2808</v>
      </c>
      <c r="P543" t="s">
        <v>1448</v>
      </c>
      <c r="U543">
        <v>6</v>
      </c>
      <c r="V543" t="s">
        <v>254</v>
      </c>
      <c r="W543">
        <v>28</v>
      </c>
      <c r="X543" t="s">
        <v>22</v>
      </c>
      <c r="Y543" t="s">
        <v>22</v>
      </c>
      <c r="Z543" t="s">
        <v>22</v>
      </c>
      <c r="APU543" t="s">
        <v>7950</v>
      </c>
      <c r="CGX543" t="s">
        <v>6597</v>
      </c>
      <c r="CGY543">
        <v>3</v>
      </c>
      <c r="CGZ543" t="s">
        <v>6598</v>
      </c>
      <c r="CHA543">
        <v>7958820</v>
      </c>
    </row>
    <row r="544" spans="1:711 1113:1113 2234:2237" x14ac:dyDescent="0.3">
      <c r="A544" t="s">
        <v>7990</v>
      </c>
      <c r="B544" t="s">
        <v>6696</v>
      </c>
      <c r="C544">
        <v>0</v>
      </c>
      <c r="E544" t="s">
        <v>6589</v>
      </c>
      <c r="F544" s="30">
        <v>41429</v>
      </c>
      <c r="G544" t="s">
        <v>6591</v>
      </c>
      <c r="H544" t="s">
        <v>6861</v>
      </c>
      <c r="I544" t="s">
        <v>5080</v>
      </c>
      <c r="J544" t="s">
        <v>6629</v>
      </c>
      <c r="K544" t="s">
        <v>2808</v>
      </c>
      <c r="L544" t="s">
        <v>69</v>
      </c>
      <c r="M544" t="s">
        <v>69</v>
      </c>
      <c r="N544" t="s">
        <v>69</v>
      </c>
      <c r="O544" t="s">
        <v>69</v>
      </c>
      <c r="P544" t="s">
        <v>1445</v>
      </c>
      <c r="R544">
        <v>2</v>
      </c>
      <c r="V544" t="s">
        <v>22</v>
      </c>
      <c r="X544" t="s">
        <v>22</v>
      </c>
      <c r="Y544" t="s">
        <v>22</v>
      </c>
      <c r="Z544" t="s">
        <v>22</v>
      </c>
      <c r="AB544" t="s">
        <v>21</v>
      </c>
      <c r="AC544" s="30">
        <v>40422</v>
      </c>
      <c r="AD544" t="s">
        <v>27</v>
      </c>
      <c r="AE544" s="29">
        <v>0.62638888888888888</v>
      </c>
      <c r="AF544" t="s">
        <v>254</v>
      </c>
      <c r="AG544">
        <v>38</v>
      </c>
      <c r="AH544" t="s">
        <v>33</v>
      </c>
      <c r="AI544" t="s">
        <v>6618</v>
      </c>
      <c r="AJ544" t="s">
        <v>69</v>
      </c>
      <c r="AK544" t="s">
        <v>69</v>
      </c>
      <c r="AL544" t="s">
        <v>69</v>
      </c>
      <c r="AM544" t="s">
        <v>69</v>
      </c>
      <c r="AN544" t="s">
        <v>69</v>
      </c>
      <c r="AO544" t="s">
        <v>2808</v>
      </c>
      <c r="AV544" t="s">
        <v>269</v>
      </c>
      <c r="AW544" t="s">
        <v>12</v>
      </c>
      <c r="AX544" s="30">
        <v>40422</v>
      </c>
      <c r="AY544" t="s">
        <v>22</v>
      </c>
      <c r="EW544" t="s">
        <v>275</v>
      </c>
      <c r="GN544" t="s">
        <v>12</v>
      </c>
      <c r="GO544" t="s">
        <v>7902</v>
      </c>
      <c r="GP544" t="s">
        <v>22</v>
      </c>
      <c r="LU544" t="s">
        <v>69</v>
      </c>
      <c r="LV544" t="s">
        <v>69</v>
      </c>
      <c r="LW544" t="s">
        <v>69</v>
      </c>
      <c r="LX544" t="s">
        <v>69</v>
      </c>
      <c r="LY544" t="s">
        <v>69</v>
      </c>
      <c r="LZ544" t="s">
        <v>69</v>
      </c>
      <c r="MA544" t="s">
        <v>69</v>
      </c>
      <c r="MB544" t="s">
        <v>69</v>
      </c>
      <c r="MC544">
        <v>144</v>
      </c>
      <c r="MD544">
        <v>50</v>
      </c>
      <c r="ME544">
        <v>37</v>
      </c>
      <c r="MI544" s="30">
        <v>40422</v>
      </c>
      <c r="MJ544" s="30">
        <v>40422</v>
      </c>
      <c r="MK544" s="30">
        <v>40422</v>
      </c>
      <c r="MQ544" s="29">
        <v>0.20833333333333334</v>
      </c>
      <c r="MR544" s="29">
        <v>0.20833333333333334</v>
      </c>
      <c r="MS544" s="29">
        <v>0.20833333333333334</v>
      </c>
      <c r="MZ544" t="s">
        <v>2808</v>
      </c>
      <c r="NA544" t="s">
        <v>69</v>
      </c>
      <c r="NB544" s="30">
        <v>40422</v>
      </c>
      <c r="ND544" s="29">
        <v>0.20833333333333334</v>
      </c>
      <c r="NF544" t="s">
        <v>6676</v>
      </c>
      <c r="NG544" t="s">
        <v>7991</v>
      </c>
      <c r="NI544" t="s">
        <v>69</v>
      </c>
      <c r="NJ544" t="s">
        <v>69</v>
      </c>
      <c r="NK544" t="s">
        <v>69</v>
      </c>
      <c r="NL544" t="s">
        <v>2808</v>
      </c>
      <c r="NM544" t="s">
        <v>2808</v>
      </c>
      <c r="NN544" t="s">
        <v>69</v>
      </c>
      <c r="NR544" t="s">
        <v>7992</v>
      </c>
      <c r="NS544" t="s">
        <v>7993</v>
      </c>
      <c r="OK544" t="s">
        <v>69</v>
      </c>
      <c r="OL544" t="s">
        <v>69</v>
      </c>
      <c r="OM544" t="s">
        <v>69</v>
      </c>
      <c r="ON544" t="s">
        <v>69</v>
      </c>
      <c r="OO544" t="s">
        <v>69</v>
      </c>
      <c r="OP544" t="s">
        <v>69</v>
      </c>
      <c r="APU544" t="s">
        <v>7950</v>
      </c>
      <c r="CGX544" t="s">
        <v>6597</v>
      </c>
      <c r="CGY544">
        <v>4</v>
      </c>
      <c r="CGZ544" t="s">
        <v>6598</v>
      </c>
      <c r="CHA544">
        <v>7958820</v>
      </c>
    </row>
    <row r="545" spans="1:1113 2234:2237" x14ac:dyDescent="0.3">
      <c r="A545" t="s">
        <v>7994</v>
      </c>
      <c r="B545" t="s">
        <v>6696</v>
      </c>
      <c r="C545">
        <v>0</v>
      </c>
      <c r="E545" t="s">
        <v>6589</v>
      </c>
      <c r="F545" s="30">
        <v>41429</v>
      </c>
      <c r="G545" t="s">
        <v>6591</v>
      </c>
      <c r="H545" t="s">
        <v>6861</v>
      </c>
      <c r="I545" t="s">
        <v>5080</v>
      </c>
      <c r="J545" t="s">
        <v>7957</v>
      </c>
      <c r="K545" t="s">
        <v>69</v>
      </c>
      <c r="L545" t="s">
        <v>69</v>
      </c>
      <c r="M545" t="s">
        <v>2808</v>
      </c>
      <c r="N545" t="s">
        <v>69</v>
      </c>
      <c r="O545" t="s">
        <v>69</v>
      </c>
      <c r="P545" t="s">
        <v>5221</v>
      </c>
      <c r="Q545">
        <v>0</v>
      </c>
      <c r="V545" t="s">
        <v>22</v>
      </c>
      <c r="X545" t="s">
        <v>22</v>
      </c>
      <c r="Y545" t="s">
        <v>22</v>
      </c>
      <c r="Z545" t="s">
        <v>22</v>
      </c>
      <c r="AB545" t="s">
        <v>21</v>
      </c>
      <c r="AC545" t="s">
        <v>7745</v>
      </c>
      <c r="AD545" t="s">
        <v>27</v>
      </c>
      <c r="AE545" s="29">
        <v>0.66666666666666663</v>
      </c>
      <c r="AF545" t="s">
        <v>254</v>
      </c>
      <c r="AG545">
        <v>40</v>
      </c>
      <c r="AH545" t="s">
        <v>33</v>
      </c>
      <c r="AI545" t="s">
        <v>6595</v>
      </c>
      <c r="AJ545" t="s">
        <v>69</v>
      </c>
      <c r="AK545" t="s">
        <v>69</v>
      </c>
      <c r="AL545" t="s">
        <v>69</v>
      </c>
      <c r="AM545" t="s">
        <v>69</v>
      </c>
      <c r="AN545" t="s">
        <v>2808</v>
      </c>
      <c r="AO545" t="s">
        <v>69</v>
      </c>
      <c r="EH545" t="s">
        <v>269</v>
      </c>
      <c r="EI545" t="s">
        <v>12</v>
      </c>
      <c r="EJ545" t="s">
        <v>7745</v>
      </c>
      <c r="EK545" t="s">
        <v>27</v>
      </c>
      <c r="EL545" s="29">
        <v>0.66666666666666663</v>
      </c>
      <c r="EM545" t="s">
        <v>69</v>
      </c>
      <c r="EN545">
        <v>3</v>
      </c>
      <c r="EO545" t="s">
        <v>69</v>
      </c>
      <c r="EP545" t="s">
        <v>69</v>
      </c>
      <c r="EQ545" t="s">
        <v>2808</v>
      </c>
      <c r="ER545" t="s">
        <v>69</v>
      </c>
      <c r="ES545" t="s">
        <v>69</v>
      </c>
      <c r="ET545" t="s">
        <v>69</v>
      </c>
      <c r="EU545" t="s">
        <v>69</v>
      </c>
      <c r="EW545" t="s">
        <v>274</v>
      </c>
      <c r="GB545" t="s">
        <v>7958</v>
      </c>
      <c r="GC545" t="s">
        <v>69</v>
      </c>
      <c r="GD545" t="s">
        <v>69</v>
      </c>
      <c r="GE545" t="s">
        <v>69</v>
      </c>
      <c r="GF545" t="s">
        <v>69</v>
      </c>
      <c r="GG545" t="s">
        <v>2808</v>
      </c>
      <c r="GH545" t="s">
        <v>69</v>
      </c>
      <c r="AKC545" t="s">
        <v>7995</v>
      </c>
      <c r="AKD545" t="s">
        <v>7996</v>
      </c>
      <c r="AKH545" t="s">
        <v>69</v>
      </c>
      <c r="AKI545" t="s">
        <v>69</v>
      </c>
      <c r="AKJ545" t="s">
        <v>69</v>
      </c>
      <c r="AKK545" t="s">
        <v>69</v>
      </c>
      <c r="AKL545" t="s">
        <v>69</v>
      </c>
      <c r="AKM545" t="s">
        <v>2808</v>
      </c>
      <c r="AKN545" t="s">
        <v>2808</v>
      </c>
      <c r="AKO545" t="s">
        <v>69</v>
      </c>
      <c r="AKP545" t="s">
        <v>69</v>
      </c>
      <c r="AKQ545" t="s">
        <v>69</v>
      </c>
      <c r="AKR545">
        <v>152</v>
      </c>
      <c r="AKS545">
        <v>58</v>
      </c>
      <c r="AKV545" s="35">
        <v>42767</v>
      </c>
      <c r="AKW545" s="30">
        <v>39544</v>
      </c>
      <c r="AKX545" t="s">
        <v>7997</v>
      </c>
      <c r="AKY545">
        <v>52</v>
      </c>
      <c r="AKZ545" t="s">
        <v>7745</v>
      </c>
      <c r="ALA545" t="s">
        <v>7745</v>
      </c>
      <c r="ALD545" t="s">
        <v>7745</v>
      </c>
      <c r="ALE545" t="s">
        <v>7745</v>
      </c>
      <c r="ALF545" t="s">
        <v>7745</v>
      </c>
      <c r="ALJ545" s="29">
        <v>0.66666666666666663</v>
      </c>
      <c r="ALK545" s="29">
        <v>0.66666666666666663</v>
      </c>
      <c r="ALM545" s="29">
        <v>0.66666666666666663</v>
      </c>
      <c r="ALO545" s="29">
        <v>0.66666666666666663</v>
      </c>
      <c r="ALP545" s="29">
        <v>0.66666666666666663</v>
      </c>
      <c r="ALT545" t="s">
        <v>6722</v>
      </c>
      <c r="ALU545" t="s">
        <v>2808</v>
      </c>
      <c r="ALV545" t="s">
        <v>2808</v>
      </c>
      <c r="ALW545" t="s">
        <v>7745</v>
      </c>
      <c r="ALX545" t="s">
        <v>7745</v>
      </c>
      <c r="ALY545" s="29">
        <v>0.66666666666666663</v>
      </c>
      <c r="ALZ545" s="29">
        <v>0.66666666666666663</v>
      </c>
      <c r="AMG545" t="s">
        <v>69</v>
      </c>
      <c r="AMH545" t="s">
        <v>69</v>
      </c>
      <c r="AMI545" t="s">
        <v>69</v>
      </c>
      <c r="AMJ545" t="s">
        <v>69</v>
      </c>
      <c r="AMK545" t="s">
        <v>69</v>
      </c>
      <c r="AML545" t="s">
        <v>69</v>
      </c>
      <c r="AMM545" t="s">
        <v>69</v>
      </c>
      <c r="AMN545" t="s">
        <v>69</v>
      </c>
      <c r="AMO545" t="s">
        <v>69</v>
      </c>
      <c r="AMP545" t="s">
        <v>69</v>
      </c>
      <c r="AMQ545" t="s">
        <v>69</v>
      </c>
      <c r="AMR545" t="s">
        <v>69</v>
      </c>
      <c r="AMS545" t="s">
        <v>69</v>
      </c>
      <c r="AMT545" t="s">
        <v>69</v>
      </c>
      <c r="AMU545" t="s">
        <v>69</v>
      </c>
      <c r="AMV545" t="s">
        <v>69</v>
      </c>
      <c r="AMW545" t="s">
        <v>69</v>
      </c>
      <c r="AMX545" t="s">
        <v>69</v>
      </c>
      <c r="AOS545" t="s">
        <v>7998</v>
      </c>
      <c r="AOW545" t="s">
        <v>69</v>
      </c>
      <c r="AOX545" t="s">
        <v>2808</v>
      </c>
      <c r="AOY545" t="s">
        <v>2808</v>
      </c>
      <c r="AOZ545" t="s">
        <v>69</v>
      </c>
      <c r="APA545" t="s">
        <v>69</v>
      </c>
      <c r="APB545" t="s">
        <v>69</v>
      </c>
      <c r="APD545">
        <v>150</v>
      </c>
      <c r="APE545">
        <v>45</v>
      </c>
      <c r="APJ545" t="s">
        <v>7745</v>
      </c>
      <c r="APK545" t="s">
        <v>7745</v>
      </c>
      <c r="APU545" t="s">
        <v>7950</v>
      </c>
      <c r="CGX545" t="s">
        <v>6597</v>
      </c>
      <c r="CGY545">
        <v>5</v>
      </c>
      <c r="CGZ545" t="s">
        <v>6598</v>
      </c>
      <c r="CHA545">
        <v>7958820</v>
      </c>
    </row>
    <row r="546" spans="1:1113 2234:2237" x14ac:dyDescent="0.3">
      <c r="A546" t="s">
        <v>7999</v>
      </c>
      <c r="B546" t="s">
        <v>6696</v>
      </c>
      <c r="C546">
        <v>0</v>
      </c>
      <c r="E546" t="s">
        <v>6589</v>
      </c>
      <c r="F546" s="30">
        <v>41429</v>
      </c>
      <c r="G546" t="s">
        <v>6591</v>
      </c>
      <c r="H546" t="s">
        <v>6861</v>
      </c>
      <c r="I546" t="s">
        <v>5080</v>
      </c>
      <c r="J546" t="s">
        <v>6719</v>
      </c>
      <c r="K546" t="s">
        <v>69</v>
      </c>
      <c r="L546" t="s">
        <v>69</v>
      </c>
      <c r="M546" t="s">
        <v>69</v>
      </c>
      <c r="N546" t="s">
        <v>69</v>
      </c>
      <c r="O546" t="s">
        <v>2808</v>
      </c>
      <c r="P546" t="s">
        <v>22</v>
      </c>
      <c r="V546" t="s">
        <v>22</v>
      </c>
      <c r="X546" t="s">
        <v>22</v>
      </c>
      <c r="Y546" t="s">
        <v>22</v>
      </c>
      <c r="Z546" t="s">
        <v>22</v>
      </c>
      <c r="APU546" t="s">
        <v>7950</v>
      </c>
      <c r="CGX546" t="s">
        <v>6597</v>
      </c>
      <c r="CGY546">
        <v>6</v>
      </c>
      <c r="CGZ546" t="s">
        <v>6598</v>
      </c>
      <c r="CHA546">
        <v>7958820</v>
      </c>
    </row>
    <row r="547" spans="1:1113 2234:2237" x14ac:dyDescent="0.3">
      <c r="A547" t="s">
        <v>8000</v>
      </c>
      <c r="B547" t="s">
        <v>6696</v>
      </c>
      <c r="C547">
        <v>0</v>
      </c>
      <c r="E547" t="s">
        <v>6589</v>
      </c>
      <c r="F547" s="30">
        <v>41429</v>
      </c>
      <c r="G547" t="s">
        <v>6591</v>
      </c>
      <c r="H547" t="s">
        <v>6861</v>
      </c>
      <c r="I547" t="s">
        <v>5080</v>
      </c>
      <c r="J547" t="s">
        <v>6719</v>
      </c>
      <c r="K547" t="s">
        <v>69</v>
      </c>
      <c r="L547" t="s">
        <v>69</v>
      </c>
      <c r="M547" t="s">
        <v>69</v>
      </c>
      <c r="N547" t="s">
        <v>69</v>
      </c>
      <c r="O547" t="s">
        <v>2808</v>
      </c>
      <c r="P547" t="s">
        <v>22</v>
      </c>
      <c r="V547" t="s">
        <v>22</v>
      </c>
      <c r="X547" t="s">
        <v>22</v>
      </c>
      <c r="Y547" t="s">
        <v>22</v>
      </c>
      <c r="Z547" t="s">
        <v>22</v>
      </c>
      <c r="APU547" t="s">
        <v>7950</v>
      </c>
      <c r="CGX547" t="s">
        <v>6597</v>
      </c>
      <c r="CGY547">
        <v>7</v>
      </c>
      <c r="CGZ547" t="s">
        <v>6598</v>
      </c>
      <c r="CHA547">
        <v>7958820</v>
      </c>
    </row>
    <row r="548" spans="1:1113 2234:2237" x14ac:dyDescent="0.3">
      <c r="A548" t="s">
        <v>8001</v>
      </c>
      <c r="B548" t="s">
        <v>6696</v>
      </c>
      <c r="C548">
        <v>0</v>
      </c>
      <c r="E548" t="s">
        <v>6589</v>
      </c>
      <c r="F548" s="30">
        <v>41429</v>
      </c>
      <c r="G548" t="s">
        <v>6591</v>
      </c>
      <c r="H548" t="s">
        <v>6861</v>
      </c>
      <c r="I548" t="s">
        <v>5080</v>
      </c>
      <c r="J548" t="s">
        <v>6719</v>
      </c>
      <c r="K548" t="s">
        <v>69</v>
      </c>
      <c r="L548" t="s">
        <v>69</v>
      </c>
      <c r="M548" t="s">
        <v>69</v>
      </c>
      <c r="N548" t="s">
        <v>69</v>
      </c>
      <c r="O548" t="s">
        <v>2808</v>
      </c>
      <c r="P548" t="s">
        <v>1447</v>
      </c>
      <c r="T548">
        <v>3</v>
      </c>
      <c r="V548" t="s">
        <v>254</v>
      </c>
      <c r="W548">
        <v>30</v>
      </c>
      <c r="X548" t="s">
        <v>22</v>
      </c>
      <c r="Y548" t="s">
        <v>22</v>
      </c>
      <c r="Z548" t="s">
        <v>22</v>
      </c>
      <c r="APU548" t="s">
        <v>7950</v>
      </c>
      <c r="CGX548" t="s">
        <v>6597</v>
      </c>
      <c r="CGY548">
        <v>8</v>
      </c>
      <c r="CGZ548" t="s">
        <v>6598</v>
      </c>
      <c r="CHA548">
        <v>7958820</v>
      </c>
    </row>
    <row r="549" spans="1:1113 2234:2237" x14ac:dyDescent="0.3">
      <c r="A549" t="s">
        <v>8002</v>
      </c>
      <c r="B549" t="s">
        <v>6696</v>
      </c>
      <c r="C549">
        <v>0</v>
      </c>
      <c r="E549" t="s">
        <v>6589</v>
      </c>
      <c r="F549" s="30">
        <v>41429</v>
      </c>
      <c r="G549" t="s">
        <v>6591</v>
      </c>
      <c r="H549" t="s">
        <v>6861</v>
      </c>
      <c r="I549" t="s">
        <v>5080</v>
      </c>
      <c r="J549" t="s">
        <v>7957</v>
      </c>
      <c r="K549" t="s">
        <v>69</v>
      </c>
      <c r="L549" t="s">
        <v>69</v>
      </c>
      <c r="M549" t="s">
        <v>2808</v>
      </c>
      <c r="N549" t="s">
        <v>69</v>
      </c>
      <c r="O549" t="s">
        <v>69</v>
      </c>
      <c r="P549" t="s">
        <v>22</v>
      </c>
      <c r="V549" t="s">
        <v>254</v>
      </c>
      <c r="W549">
        <v>39</v>
      </c>
      <c r="X549" t="s">
        <v>22</v>
      </c>
      <c r="Y549" t="s">
        <v>22</v>
      </c>
      <c r="Z549" t="s">
        <v>247</v>
      </c>
      <c r="AB549" t="s">
        <v>21</v>
      </c>
      <c r="AC549" s="30">
        <v>40210</v>
      </c>
      <c r="AD549" t="s">
        <v>22</v>
      </c>
      <c r="AF549" t="s">
        <v>254</v>
      </c>
      <c r="AG549">
        <v>39</v>
      </c>
      <c r="AH549" t="s">
        <v>32</v>
      </c>
      <c r="AI549" t="s">
        <v>6618</v>
      </c>
      <c r="AJ549" t="s">
        <v>69</v>
      </c>
      <c r="AK549" t="s">
        <v>69</v>
      </c>
      <c r="AL549" t="s">
        <v>69</v>
      </c>
      <c r="AM549" t="s">
        <v>69</v>
      </c>
      <c r="AN549" t="s">
        <v>69</v>
      </c>
      <c r="AO549" t="s">
        <v>2808</v>
      </c>
      <c r="EH549" t="s">
        <v>269</v>
      </c>
      <c r="EI549" t="s">
        <v>12</v>
      </c>
      <c r="EJ549" s="30">
        <v>40210</v>
      </c>
      <c r="EK549" t="s">
        <v>22</v>
      </c>
      <c r="EM549" t="s">
        <v>69</v>
      </c>
      <c r="EN549" t="s">
        <v>6618</v>
      </c>
      <c r="EO549" t="s">
        <v>69</v>
      </c>
      <c r="EP549" t="s">
        <v>69</v>
      </c>
      <c r="EQ549" t="s">
        <v>69</v>
      </c>
      <c r="ER549" t="s">
        <v>69</v>
      </c>
      <c r="ES549" t="s">
        <v>69</v>
      </c>
      <c r="ET549" t="s">
        <v>69</v>
      </c>
      <c r="EU549" t="s">
        <v>2808</v>
      </c>
      <c r="EW549" t="s">
        <v>22</v>
      </c>
      <c r="AKH549" t="s">
        <v>69</v>
      </c>
      <c r="AKI549" t="s">
        <v>69</v>
      </c>
      <c r="AKJ549" t="s">
        <v>69</v>
      </c>
      <c r="AKK549" t="s">
        <v>69</v>
      </c>
      <c r="AKL549" t="s">
        <v>69</v>
      </c>
      <c r="AKM549" t="s">
        <v>69</v>
      </c>
      <c r="AKN549" t="s">
        <v>69</v>
      </c>
      <c r="AKO549" t="s">
        <v>69</v>
      </c>
      <c r="AKP549" t="s">
        <v>69</v>
      </c>
      <c r="AKQ549" t="s">
        <v>69</v>
      </c>
      <c r="ALU549" t="s">
        <v>69</v>
      </c>
      <c r="ALV549" t="s">
        <v>69</v>
      </c>
      <c r="AMG549" t="s">
        <v>69</v>
      </c>
      <c r="AMH549" t="s">
        <v>69</v>
      </c>
      <c r="AMI549" t="s">
        <v>69</v>
      </c>
      <c r="AMJ549" t="s">
        <v>69</v>
      </c>
      <c r="AMK549" t="s">
        <v>69</v>
      </c>
      <c r="AML549" t="s">
        <v>69</v>
      </c>
      <c r="AMM549" t="s">
        <v>69</v>
      </c>
      <c r="AMN549" t="s">
        <v>69</v>
      </c>
      <c r="AMO549" t="s">
        <v>69</v>
      </c>
      <c r="AMP549" t="s">
        <v>69</v>
      </c>
      <c r="AMQ549" t="s">
        <v>69</v>
      </c>
      <c r="AMR549" t="s">
        <v>69</v>
      </c>
      <c r="AMS549" t="s">
        <v>69</v>
      </c>
      <c r="AMT549" t="s">
        <v>69</v>
      </c>
      <c r="AMU549" t="s">
        <v>69</v>
      </c>
      <c r="AMV549" t="s">
        <v>69</v>
      </c>
      <c r="AMW549" t="s">
        <v>69</v>
      </c>
      <c r="AMX549" t="s">
        <v>69</v>
      </c>
      <c r="AOW549" t="s">
        <v>69</v>
      </c>
      <c r="AOX549" t="s">
        <v>69</v>
      </c>
      <c r="AOY549" t="s">
        <v>69</v>
      </c>
      <c r="AOZ549" t="s">
        <v>69</v>
      </c>
      <c r="APA549" t="s">
        <v>69</v>
      </c>
      <c r="APB549" t="s">
        <v>69</v>
      </c>
      <c r="APU549" t="s">
        <v>7950</v>
      </c>
      <c r="CGX549" t="s">
        <v>6597</v>
      </c>
      <c r="CGY549">
        <v>9</v>
      </c>
      <c r="CGZ549" t="s">
        <v>6598</v>
      </c>
      <c r="CHA549">
        <v>7958820</v>
      </c>
    </row>
    <row r="550" spans="1:1113 2234:2237" x14ac:dyDescent="0.3">
      <c r="A550" t="s">
        <v>8003</v>
      </c>
      <c r="B550" t="s">
        <v>6696</v>
      </c>
      <c r="C550">
        <v>0</v>
      </c>
      <c r="E550" t="s">
        <v>6589</v>
      </c>
      <c r="F550" s="30">
        <v>41429</v>
      </c>
      <c r="G550" t="s">
        <v>6591</v>
      </c>
      <c r="H550" t="s">
        <v>6861</v>
      </c>
      <c r="I550" t="s">
        <v>5080</v>
      </c>
      <c r="J550" t="s">
        <v>6719</v>
      </c>
      <c r="K550" t="s">
        <v>69</v>
      </c>
      <c r="L550" t="s">
        <v>69</v>
      </c>
      <c r="M550" t="s">
        <v>69</v>
      </c>
      <c r="N550" t="s">
        <v>69</v>
      </c>
      <c r="O550" t="s">
        <v>2808</v>
      </c>
      <c r="P550" t="s">
        <v>22</v>
      </c>
      <c r="V550" t="s">
        <v>22</v>
      </c>
      <c r="X550" t="s">
        <v>22</v>
      </c>
      <c r="Y550" t="s">
        <v>22</v>
      </c>
      <c r="Z550" t="s">
        <v>22</v>
      </c>
      <c r="ABO550" t="s">
        <v>69</v>
      </c>
      <c r="ABP550" t="s">
        <v>69</v>
      </c>
      <c r="ABQ550" t="s">
        <v>69</v>
      </c>
      <c r="ABR550" t="s">
        <v>69</v>
      </c>
      <c r="ABS550" t="s">
        <v>69</v>
      </c>
      <c r="ABT550" t="s">
        <v>69</v>
      </c>
      <c r="ABU550" t="s">
        <v>69</v>
      </c>
      <c r="ABV550" t="s">
        <v>69</v>
      </c>
      <c r="ABW550" t="s">
        <v>69</v>
      </c>
      <c r="ABX550" t="s">
        <v>69</v>
      </c>
      <c r="ABY550" t="s">
        <v>69</v>
      </c>
      <c r="ADM550" t="s">
        <v>69</v>
      </c>
      <c r="ADN550" t="s">
        <v>69</v>
      </c>
      <c r="ADO550" t="s">
        <v>69</v>
      </c>
      <c r="ADP550" t="s">
        <v>69</v>
      </c>
      <c r="ADQ550" t="s">
        <v>69</v>
      </c>
      <c r="ADR550" t="s">
        <v>69</v>
      </c>
      <c r="ADS550" t="s">
        <v>69</v>
      </c>
      <c r="ADT550" t="s">
        <v>69</v>
      </c>
      <c r="ADU550" t="s">
        <v>69</v>
      </c>
      <c r="ADV550" t="s">
        <v>69</v>
      </c>
      <c r="ADW550" t="s">
        <v>69</v>
      </c>
      <c r="ADX550" t="s">
        <v>69</v>
      </c>
      <c r="APU550" t="s">
        <v>7950</v>
      </c>
      <c r="CGX550" t="s">
        <v>6597</v>
      </c>
      <c r="CGY550">
        <v>10</v>
      </c>
      <c r="CGZ550" t="s">
        <v>6598</v>
      </c>
      <c r="CHA550">
        <v>7958820</v>
      </c>
    </row>
    <row r="551" spans="1:1113 2234:2237" x14ac:dyDescent="0.3">
      <c r="A551" t="s">
        <v>8004</v>
      </c>
      <c r="B551" t="s">
        <v>6696</v>
      </c>
      <c r="C551">
        <v>0</v>
      </c>
      <c r="E551" t="s">
        <v>6589</v>
      </c>
      <c r="F551" s="30">
        <v>41429</v>
      </c>
      <c r="G551" t="s">
        <v>6591</v>
      </c>
      <c r="H551" t="s">
        <v>6861</v>
      </c>
      <c r="I551" t="s">
        <v>5080</v>
      </c>
      <c r="J551" t="s">
        <v>7957</v>
      </c>
      <c r="K551" t="s">
        <v>69</v>
      </c>
      <c r="L551" t="s">
        <v>69</v>
      </c>
      <c r="M551" t="s">
        <v>2808</v>
      </c>
      <c r="N551" t="s">
        <v>69</v>
      </c>
      <c r="O551" t="s">
        <v>69</v>
      </c>
      <c r="P551" t="s">
        <v>1445</v>
      </c>
      <c r="R551">
        <v>2</v>
      </c>
      <c r="V551" t="s">
        <v>254</v>
      </c>
      <c r="W551">
        <v>33</v>
      </c>
      <c r="X551" t="s">
        <v>22</v>
      </c>
      <c r="Y551" t="s">
        <v>22</v>
      </c>
      <c r="Z551" t="s">
        <v>22</v>
      </c>
      <c r="AB551" t="s">
        <v>21</v>
      </c>
      <c r="AC551" t="s">
        <v>8005</v>
      </c>
      <c r="AD551" t="s">
        <v>27</v>
      </c>
      <c r="AE551" s="29">
        <v>0.8125</v>
      </c>
      <c r="AF551" t="s">
        <v>254</v>
      </c>
      <c r="AG551">
        <v>37</v>
      </c>
      <c r="AH551" t="s">
        <v>32</v>
      </c>
      <c r="AI551" t="s">
        <v>6595</v>
      </c>
      <c r="AJ551" t="s">
        <v>69</v>
      </c>
      <c r="AK551" t="s">
        <v>69</v>
      </c>
      <c r="AL551" t="s">
        <v>69</v>
      </c>
      <c r="AM551" t="s">
        <v>69</v>
      </c>
      <c r="AN551" t="s">
        <v>2808</v>
      </c>
      <c r="AO551" t="s">
        <v>69</v>
      </c>
      <c r="EH551" t="s">
        <v>269</v>
      </c>
      <c r="EI551" t="s">
        <v>12</v>
      </c>
      <c r="EJ551" t="s">
        <v>8005</v>
      </c>
      <c r="EK551" t="s">
        <v>27</v>
      </c>
      <c r="EL551" s="29">
        <v>0.88541666666666663</v>
      </c>
      <c r="EM551" t="s">
        <v>69</v>
      </c>
      <c r="EN551" t="s">
        <v>6618</v>
      </c>
      <c r="EO551" t="s">
        <v>69</v>
      </c>
      <c r="EP551" t="s">
        <v>69</v>
      </c>
      <c r="EQ551" t="s">
        <v>69</v>
      </c>
      <c r="ER551" t="s">
        <v>69</v>
      </c>
      <c r="ES551" t="s">
        <v>69</v>
      </c>
      <c r="ET551" t="s">
        <v>69</v>
      </c>
      <c r="EU551" t="s">
        <v>2808</v>
      </c>
      <c r="EW551" t="s">
        <v>22</v>
      </c>
      <c r="AKC551" t="s">
        <v>8006</v>
      </c>
      <c r="AKH551" t="s">
        <v>2808</v>
      </c>
      <c r="AKI551" t="s">
        <v>2808</v>
      </c>
      <c r="AKJ551" t="s">
        <v>2808</v>
      </c>
      <c r="AKK551" t="s">
        <v>69</v>
      </c>
      <c r="AKL551" t="s">
        <v>69</v>
      </c>
      <c r="AKM551" t="s">
        <v>2808</v>
      </c>
      <c r="AKN551" t="s">
        <v>69</v>
      </c>
      <c r="AKO551" t="s">
        <v>69</v>
      </c>
      <c r="AKP551" t="s">
        <v>69</v>
      </c>
      <c r="AKQ551" t="s">
        <v>69</v>
      </c>
      <c r="AKR551">
        <v>150</v>
      </c>
      <c r="AKS551">
        <v>68</v>
      </c>
      <c r="AKT551">
        <v>36.9</v>
      </c>
      <c r="AKW551" t="s">
        <v>8007</v>
      </c>
      <c r="AKZ551" t="s">
        <v>8005</v>
      </c>
      <c r="ALA551" t="s">
        <v>8005</v>
      </c>
      <c r="ALB551" t="s">
        <v>8005</v>
      </c>
      <c r="ALE551" t="s">
        <v>8005</v>
      </c>
      <c r="ALJ551" s="29">
        <v>0.73958333333333337</v>
      </c>
      <c r="ALK551" s="29">
        <v>0.73958333333333337</v>
      </c>
      <c r="ALL551" s="29">
        <v>0.73958333333333337</v>
      </c>
      <c r="ALO551" s="29">
        <v>0.73958333333333337</v>
      </c>
      <c r="ALU551" t="s">
        <v>2808</v>
      </c>
      <c r="ALV551" t="s">
        <v>69</v>
      </c>
      <c r="ALW551" t="s">
        <v>8005</v>
      </c>
      <c r="ALY551" s="29">
        <v>0.73958333333333337</v>
      </c>
      <c r="AMG551" t="s">
        <v>2808</v>
      </c>
      <c r="AMH551" t="s">
        <v>69</v>
      </c>
      <c r="AMI551" t="s">
        <v>69</v>
      </c>
      <c r="AMJ551" t="s">
        <v>69</v>
      </c>
      <c r="AMK551" t="s">
        <v>69</v>
      </c>
      <c r="AML551" t="s">
        <v>69</v>
      </c>
      <c r="AMM551" t="s">
        <v>69</v>
      </c>
      <c r="AMN551" t="s">
        <v>69</v>
      </c>
      <c r="AMO551" t="s">
        <v>69</v>
      </c>
      <c r="AMP551" t="s">
        <v>69</v>
      </c>
      <c r="AMQ551" t="s">
        <v>69</v>
      </c>
      <c r="AMR551" t="s">
        <v>69</v>
      </c>
      <c r="AMS551" t="s">
        <v>69</v>
      </c>
      <c r="AMT551" t="s">
        <v>69</v>
      </c>
      <c r="AMU551" t="s">
        <v>69</v>
      </c>
      <c r="AMV551" t="s">
        <v>69</v>
      </c>
      <c r="AMW551" t="s">
        <v>69</v>
      </c>
      <c r="AMX551" t="s">
        <v>69</v>
      </c>
      <c r="AMY551">
        <v>98</v>
      </c>
      <c r="ANM551">
        <v>1</v>
      </c>
      <c r="ANQ551" t="s">
        <v>8005</v>
      </c>
      <c r="AOE551" s="29">
        <v>0.88541666666666663</v>
      </c>
      <c r="AOW551" t="s">
        <v>69</v>
      </c>
      <c r="AOX551" t="s">
        <v>69</v>
      </c>
      <c r="AOY551" t="s">
        <v>69</v>
      </c>
      <c r="AOZ551" t="s">
        <v>69</v>
      </c>
      <c r="APA551" t="s">
        <v>69</v>
      </c>
      <c r="APB551" t="s">
        <v>69</v>
      </c>
      <c r="APU551" t="s">
        <v>7950</v>
      </c>
      <c r="CGX551" t="s">
        <v>6597</v>
      </c>
      <c r="CGY551">
        <v>11</v>
      </c>
      <c r="CGZ551" t="s">
        <v>6598</v>
      </c>
      <c r="CHA551">
        <v>7958820</v>
      </c>
    </row>
    <row r="552" spans="1:1113 2234:2237" x14ac:dyDescent="0.3">
      <c r="A552" t="s">
        <v>8008</v>
      </c>
      <c r="B552" t="s">
        <v>6696</v>
      </c>
      <c r="C552">
        <v>0</v>
      </c>
      <c r="E552" t="s">
        <v>6589</v>
      </c>
      <c r="F552" s="30">
        <v>41429</v>
      </c>
      <c r="G552" t="s">
        <v>6591</v>
      </c>
      <c r="H552" t="s">
        <v>6861</v>
      </c>
      <c r="I552" t="s">
        <v>5080</v>
      </c>
      <c r="J552" t="s">
        <v>7957</v>
      </c>
      <c r="K552" t="s">
        <v>69</v>
      </c>
      <c r="L552" t="s">
        <v>69</v>
      </c>
      <c r="M552" t="s">
        <v>2808</v>
      </c>
      <c r="N552" t="s">
        <v>69</v>
      </c>
      <c r="O552" t="s">
        <v>69</v>
      </c>
      <c r="P552" t="s">
        <v>1446</v>
      </c>
      <c r="S552">
        <v>1</v>
      </c>
      <c r="V552" t="s">
        <v>22</v>
      </c>
      <c r="X552" t="s">
        <v>22</v>
      </c>
      <c r="Y552" t="s">
        <v>22</v>
      </c>
      <c r="Z552" t="s">
        <v>22</v>
      </c>
      <c r="AB552" t="s">
        <v>21</v>
      </c>
      <c r="AC552" s="30">
        <v>41063</v>
      </c>
      <c r="AD552" t="s">
        <v>22</v>
      </c>
      <c r="AF552" t="s">
        <v>254</v>
      </c>
      <c r="AG552">
        <v>38</v>
      </c>
      <c r="AH552" t="s">
        <v>22</v>
      </c>
      <c r="AI552" t="s">
        <v>6618</v>
      </c>
      <c r="AJ552" t="s">
        <v>69</v>
      </c>
      <c r="AK552" t="s">
        <v>69</v>
      </c>
      <c r="AL552" t="s">
        <v>69</v>
      </c>
      <c r="AM552" t="s">
        <v>69</v>
      </c>
      <c r="AN552" t="s">
        <v>69</v>
      </c>
      <c r="AO552" t="s">
        <v>2808</v>
      </c>
      <c r="EH552" t="s">
        <v>269</v>
      </c>
      <c r="EI552" t="s">
        <v>12</v>
      </c>
      <c r="EJ552" s="30">
        <v>41063</v>
      </c>
      <c r="EK552" t="s">
        <v>27</v>
      </c>
      <c r="EL552" s="29">
        <v>0.73263888888888884</v>
      </c>
      <c r="EM552" t="s">
        <v>69</v>
      </c>
      <c r="EN552" t="s">
        <v>6618</v>
      </c>
      <c r="EO552" t="s">
        <v>69</v>
      </c>
      <c r="EP552" t="s">
        <v>69</v>
      </c>
      <c r="EQ552" t="s">
        <v>69</v>
      </c>
      <c r="ER552" t="s">
        <v>69</v>
      </c>
      <c r="ES552" t="s">
        <v>69</v>
      </c>
      <c r="ET552" t="s">
        <v>69</v>
      </c>
      <c r="EU552" t="s">
        <v>2808</v>
      </c>
      <c r="EW552" t="s">
        <v>273</v>
      </c>
      <c r="GN552" t="s">
        <v>22</v>
      </c>
      <c r="GP552" t="s">
        <v>22</v>
      </c>
      <c r="AKH552" t="s">
        <v>69</v>
      </c>
      <c r="AKI552" t="s">
        <v>69</v>
      </c>
      <c r="AKJ552" t="s">
        <v>69</v>
      </c>
      <c r="AKK552" t="s">
        <v>69</v>
      </c>
      <c r="AKL552" t="s">
        <v>69</v>
      </c>
      <c r="AKM552" t="s">
        <v>69</v>
      </c>
      <c r="AKN552" t="s">
        <v>69</v>
      </c>
      <c r="AKO552" t="s">
        <v>69</v>
      </c>
      <c r="AKP552" t="s">
        <v>69</v>
      </c>
      <c r="AKQ552" t="s">
        <v>69</v>
      </c>
      <c r="AKR552">
        <v>120</v>
      </c>
      <c r="AKS552">
        <v>68</v>
      </c>
      <c r="AKT552">
        <v>36.5</v>
      </c>
      <c r="AKZ552" s="30">
        <v>41063</v>
      </c>
      <c r="ALA552" s="30">
        <v>41063</v>
      </c>
      <c r="ALB552" s="30">
        <v>41063</v>
      </c>
      <c r="ALJ552" s="29">
        <v>0.31597222222222221</v>
      </c>
      <c r="ALK552" s="29">
        <v>0.31597222222222221</v>
      </c>
      <c r="ALL552" s="29">
        <v>0.31597222222222221</v>
      </c>
      <c r="ALU552" t="s">
        <v>2808</v>
      </c>
      <c r="ALV552" t="s">
        <v>69</v>
      </c>
      <c r="ALW552" s="30">
        <v>41063</v>
      </c>
      <c r="ALY552" s="29">
        <v>0.31597222222222221</v>
      </c>
      <c r="AMG552" t="s">
        <v>2808</v>
      </c>
      <c r="AMH552" t="s">
        <v>69</v>
      </c>
      <c r="AMI552" t="s">
        <v>69</v>
      </c>
      <c r="AMJ552" t="s">
        <v>69</v>
      </c>
      <c r="AMK552" t="s">
        <v>69</v>
      </c>
      <c r="AML552" t="s">
        <v>69</v>
      </c>
      <c r="AMM552" t="s">
        <v>69</v>
      </c>
      <c r="AMN552" t="s">
        <v>69</v>
      </c>
      <c r="AMO552" t="s">
        <v>69</v>
      </c>
      <c r="AMP552" t="s">
        <v>69</v>
      </c>
      <c r="AMQ552" t="s">
        <v>69</v>
      </c>
      <c r="AMR552" t="s">
        <v>69</v>
      </c>
      <c r="AMS552" t="s">
        <v>69</v>
      </c>
      <c r="AMT552" t="s">
        <v>69</v>
      </c>
      <c r="AMU552" t="s">
        <v>69</v>
      </c>
      <c r="AMV552" t="s">
        <v>69</v>
      </c>
      <c r="AMW552" t="s">
        <v>69</v>
      </c>
      <c r="AMX552" t="s">
        <v>69</v>
      </c>
      <c r="AMY552">
        <v>40</v>
      </c>
      <c r="ANQ552" s="30">
        <v>41063</v>
      </c>
      <c r="AOE552" s="29">
        <v>0.31597222222222221</v>
      </c>
      <c r="AOW552" t="s">
        <v>69</v>
      </c>
      <c r="AOX552" t="s">
        <v>69</v>
      </c>
      <c r="AOY552" t="s">
        <v>69</v>
      </c>
      <c r="AOZ552" t="s">
        <v>69</v>
      </c>
      <c r="APA552" t="s">
        <v>69</v>
      </c>
      <c r="APB552" t="s">
        <v>69</v>
      </c>
      <c r="APU552" t="s">
        <v>7950</v>
      </c>
      <c r="CGX552" t="s">
        <v>6597</v>
      </c>
      <c r="CGY552">
        <v>12</v>
      </c>
      <c r="CGZ552" t="s">
        <v>6598</v>
      </c>
      <c r="CHA552">
        <v>7958820</v>
      </c>
    </row>
    <row r="553" spans="1:1113 2234:2237" x14ac:dyDescent="0.3">
      <c r="A553" t="s">
        <v>8009</v>
      </c>
      <c r="B553" t="s">
        <v>6696</v>
      </c>
      <c r="C553">
        <v>0</v>
      </c>
      <c r="E553" t="s">
        <v>6589</v>
      </c>
      <c r="F553" s="30">
        <v>41429</v>
      </c>
      <c r="G553" t="s">
        <v>6591</v>
      </c>
      <c r="H553" t="s">
        <v>6854</v>
      </c>
      <c r="I553" t="s">
        <v>5080</v>
      </c>
      <c r="J553" t="s">
        <v>7658</v>
      </c>
      <c r="K553" t="s">
        <v>69</v>
      </c>
      <c r="L553" t="s">
        <v>2808</v>
      </c>
      <c r="M553" t="s">
        <v>69</v>
      </c>
      <c r="N553" t="s">
        <v>69</v>
      </c>
      <c r="O553" t="s">
        <v>69</v>
      </c>
      <c r="P553" t="s">
        <v>1445</v>
      </c>
      <c r="R553">
        <v>1</v>
      </c>
      <c r="V553" t="s">
        <v>22</v>
      </c>
      <c r="X553" t="s">
        <v>22</v>
      </c>
      <c r="Y553" t="s">
        <v>22</v>
      </c>
      <c r="Z553" t="s">
        <v>22</v>
      </c>
      <c r="AB553" t="s">
        <v>21</v>
      </c>
      <c r="AC553" s="30">
        <v>40796</v>
      </c>
      <c r="AD553" t="s">
        <v>22</v>
      </c>
      <c r="AF553" t="s">
        <v>254</v>
      </c>
      <c r="AG553">
        <v>34</v>
      </c>
      <c r="AH553" t="s">
        <v>33</v>
      </c>
      <c r="AI553" t="s">
        <v>6618</v>
      </c>
      <c r="AJ553" t="s">
        <v>69</v>
      </c>
      <c r="AK553" t="s">
        <v>69</v>
      </c>
      <c r="AL553" t="s">
        <v>69</v>
      </c>
      <c r="AM553" t="s">
        <v>69</v>
      </c>
      <c r="AN553" t="s">
        <v>69</v>
      </c>
      <c r="AO553" t="s">
        <v>2808</v>
      </c>
      <c r="BW553" t="s">
        <v>269</v>
      </c>
      <c r="BX553" t="s">
        <v>12</v>
      </c>
      <c r="BY553" s="30">
        <v>40796</v>
      </c>
      <c r="BZ553" t="s">
        <v>22</v>
      </c>
      <c r="CB553" t="s">
        <v>6618</v>
      </c>
      <c r="CC553" t="s">
        <v>69</v>
      </c>
      <c r="CD553" t="s">
        <v>69</v>
      </c>
      <c r="CE553" t="s">
        <v>69</v>
      </c>
      <c r="CF553" t="s">
        <v>69</v>
      </c>
      <c r="CG553" t="s">
        <v>69</v>
      </c>
      <c r="CH553" t="s">
        <v>69</v>
      </c>
      <c r="CI553" t="s">
        <v>2808</v>
      </c>
      <c r="CJ553" t="s">
        <v>1561</v>
      </c>
      <c r="EW553" t="s">
        <v>22</v>
      </c>
      <c r="TS553" t="s">
        <v>2808</v>
      </c>
      <c r="TT553" t="s">
        <v>2808</v>
      </c>
      <c r="TU553" t="s">
        <v>2808</v>
      </c>
      <c r="TV553" t="s">
        <v>2808</v>
      </c>
      <c r="TW553" t="s">
        <v>2808</v>
      </c>
      <c r="TX553" t="s">
        <v>69</v>
      </c>
      <c r="TY553" t="s">
        <v>69</v>
      </c>
      <c r="TZ553" t="s">
        <v>69</v>
      </c>
      <c r="UA553" t="s">
        <v>69</v>
      </c>
      <c r="UB553" t="s">
        <v>69</v>
      </c>
      <c r="UC553" t="s">
        <v>69</v>
      </c>
      <c r="UD553">
        <v>148</v>
      </c>
      <c r="UE553">
        <v>40</v>
      </c>
      <c r="UF553">
        <v>36.5</v>
      </c>
      <c r="UG553" s="31">
        <v>1350</v>
      </c>
      <c r="UH553">
        <v>37</v>
      </c>
      <c r="UO553" t="s">
        <v>7272</v>
      </c>
      <c r="UP553" t="s">
        <v>7272</v>
      </c>
      <c r="UQ553" t="s">
        <v>7272</v>
      </c>
      <c r="UR553" t="s">
        <v>7272</v>
      </c>
      <c r="US553" t="s">
        <v>7272</v>
      </c>
      <c r="UZ553" s="29">
        <v>0.3666666666666667</v>
      </c>
      <c r="VA553" s="29">
        <v>0.3666666666666667</v>
      </c>
      <c r="VB553" s="29">
        <v>0.3666666666666667</v>
      </c>
      <c r="VC553" s="29">
        <v>0.3666666666666667</v>
      </c>
      <c r="VD553" s="29">
        <v>0.3666666666666667</v>
      </c>
      <c r="VQ553" t="s">
        <v>69</v>
      </c>
      <c r="VR553" t="s">
        <v>69</v>
      </c>
      <c r="VS553" t="s">
        <v>69</v>
      </c>
      <c r="VT553" t="s">
        <v>69</v>
      </c>
      <c r="VU553" t="s">
        <v>69</v>
      </c>
      <c r="VV553" t="s">
        <v>69</v>
      </c>
      <c r="VW553" t="s">
        <v>69</v>
      </c>
      <c r="VX553" t="s">
        <v>69</v>
      </c>
      <c r="VY553" t="s">
        <v>69</v>
      </c>
      <c r="VZ553" t="s">
        <v>69</v>
      </c>
      <c r="WA553" t="s">
        <v>69</v>
      </c>
      <c r="WB553" t="s">
        <v>69</v>
      </c>
      <c r="APU553" t="s">
        <v>7950</v>
      </c>
      <c r="CGX553" t="s">
        <v>6597</v>
      </c>
      <c r="CGY553">
        <v>13</v>
      </c>
      <c r="CGZ553" t="s">
        <v>6598</v>
      </c>
      <c r="CHA553">
        <v>7958820</v>
      </c>
    </row>
    <row r="554" spans="1:1113 2234:2237" x14ac:dyDescent="0.3">
      <c r="A554" t="s">
        <v>8010</v>
      </c>
      <c r="B554" t="s">
        <v>6696</v>
      </c>
      <c r="C554">
        <v>0</v>
      </c>
      <c r="E554" t="s">
        <v>6589</v>
      </c>
      <c r="F554" s="30">
        <v>41429</v>
      </c>
      <c r="G554" t="s">
        <v>6591</v>
      </c>
      <c r="H554" t="s">
        <v>6854</v>
      </c>
      <c r="I554" t="s">
        <v>5080</v>
      </c>
      <c r="J554" t="s">
        <v>7658</v>
      </c>
      <c r="K554" t="s">
        <v>69</v>
      </c>
      <c r="L554" t="s">
        <v>2808</v>
      </c>
      <c r="M554" t="s">
        <v>69</v>
      </c>
      <c r="N554" t="s">
        <v>69</v>
      </c>
      <c r="O554" t="s">
        <v>69</v>
      </c>
      <c r="P554" t="s">
        <v>22</v>
      </c>
      <c r="V554" t="s">
        <v>22</v>
      </c>
      <c r="X554" t="s">
        <v>22</v>
      </c>
      <c r="Y554" t="s">
        <v>22</v>
      </c>
      <c r="Z554" t="s">
        <v>22</v>
      </c>
      <c r="AB554" t="s">
        <v>22</v>
      </c>
      <c r="AD554" t="s">
        <v>22</v>
      </c>
      <c r="AF554" t="s">
        <v>22</v>
      </c>
      <c r="AH554" t="s">
        <v>22</v>
      </c>
      <c r="AI554" t="s">
        <v>6618</v>
      </c>
      <c r="AJ554" t="s">
        <v>69</v>
      </c>
      <c r="AK554" t="s">
        <v>69</v>
      </c>
      <c r="AL554" t="s">
        <v>69</v>
      </c>
      <c r="AM554" t="s">
        <v>69</v>
      </c>
      <c r="AN554" t="s">
        <v>69</v>
      </c>
      <c r="AO554" t="s">
        <v>2808</v>
      </c>
      <c r="BW554" t="s">
        <v>69</v>
      </c>
      <c r="CB554" t="s">
        <v>6618</v>
      </c>
      <c r="CC554" t="s">
        <v>69</v>
      </c>
      <c r="CD554" t="s">
        <v>69</v>
      </c>
      <c r="CE554" t="s">
        <v>69</v>
      </c>
      <c r="CF554" t="s">
        <v>69</v>
      </c>
      <c r="CG554" t="s">
        <v>69</v>
      </c>
      <c r="CH554" t="s">
        <v>69</v>
      </c>
      <c r="CI554" t="s">
        <v>2808</v>
      </c>
      <c r="CJ554" t="s">
        <v>22</v>
      </c>
      <c r="EW554" t="s">
        <v>22</v>
      </c>
      <c r="TS554" t="s">
        <v>69</v>
      </c>
      <c r="TT554" t="s">
        <v>69</v>
      </c>
      <c r="TU554" t="s">
        <v>69</v>
      </c>
      <c r="TV554" t="s">
        <v>69</v>
      </c>
      <c r="TW554" t="s">
        <v>69</v>
      </c>
      <c r="TX554" t="s">
        <v>69</v>
      </c>
      <c r="TY554" t="s">
        <v>69</v>
      </c>
      <c r="TZ554" t="s">
        <v>69</v>
      </c>
      <c r="UA554" t="s">
        <v>69</v>
      </c>
      <c r="UB554" t="s">
        <v>69</v>
      </c>
      <c r="UC554" t="s">
        <v>69</v>
      </c>
      <c r="VQ554" t="s">
        <v>69</v>
      </c>
      <c r="VR554" t="s">
        <v>69</v>
      </c>
      <c r="VS554" t="s">
        <v>69</v>
      </c>
      <c r="VT554" t="s">
        <v>69</v>
      </c>
      <c r="VU554" t="s">
        <v>69</v>
      </c>
      <c r="VV554" t="s">
        <v>69</v>
      </c>
      <c r="VW554" t="s">
        <v>69</v>
      </c>
      <c r="VX554" t="s">
        <v>69</v>
      </c>
      <c r="VY554" t="s">
        <v>69</v>
      </c>
      <c r="VZ554" t="s">
        <v>69</v>
      </c>
      <c r="WA554" t="s">
        <v>69</v>
      </c>
      <c r="WB554" t="s">
        <v>69</v>
      </c>
      <c r="APU554" t="s">
        <v>7950</v>
      </c>
      <c r="CGX554" t="s">
        <v>6597</v>
      </c>
      <c r="CGY554">
        <v>14</v>
      </c>
      <c r="CGZ554" t="s">
        <v>6598</v>
      </c>
      <c r="CHA554">
        <v>7958820</v>
      </c>
    </row>
    <row r="555" spans="1:1113 2234:2237" x14ac:dyDescent="0.3">
      <c r="A555" t="s">
        <v>8011</v>
      </c>
      <c r="B555" t="s">
        <v>6696</v>
      </c>
      <c r="C555">
        <v>0</v>
      </c>
      <c r="E555" t="s">
        <v>6589</v>
      </c>
      <c r="F555" s="30">
        <v>41429</v>
      </c>
      <c r="G555" t="s">
        <v>6591</v>
      </c>
      <c r="H555" t="s">
        <v>6854</v>
      </c>
      <c r="I555" t="s">
        <v>5080</v>
      </c>
      <c r="J555" t="s">
        <v>6594</v>
      </c>
      <c r="K555" t="s">
        <v>69</v>
      </c>
      <c r="L555" t="s">
        <v>69</v>
      </c>
      <c r="M555" t="s">
        <v>69</v>
      </c>
      <c r="N555" t="s">
        <v>2808</v>
      </c>
      <c r="O555" t="s">
        <v>69</v>
      </c>
      <c r="P555" t="s">
        <v>5221</v>
      </c>
      <c r="Q555">
        <v>45</v>
      </c>
      <c r="V555" t="s">
        <v>254</v>
      </c>
      <c r="W555">
        <v>18</v>
      </c>
      <c r="X555" t="s">
        <v>22</v>
      </c>
      <c r="Y555" t="s">
        <v>22</v>
      </c>
      <c r="Z555" t="s">
        <v>247</v>
      </c>
      <c r="AB555" t="s">
        <v>21</v>
      </c>
      <c r="AC555" s="30">
        <v>41008</v>
      </c>
      <c r="AD555" t="s">
        <v>27</v>
      </c>
      <c r="AE555" s="29">
        <v>0.86388888888888893</v>
      </c>
      <c r="AF555" t="s">
        <v>254</v>
      </c>
      <c r="AG555">
        <v>39</v>
      </c>
      <c r="AH555" t="s">
        <v>32</v>
      </c>
      <c r="AI555" t="s">
        <v>6618</v>
      </c>
      <c r="AJ555" t="s">
        <v>69</v>
      </c>
      <c r="AK555" t="s">
        <v>69</v>
      </c>
      <c r="AL555" t="s">
        <v>69</v>
      </c>
      <c r="AM555" t="s">
        <v>69</v>
      </c>
      <c r="AN555" t="s">
        <v>69</v>
      </c>
      <c r="AO555" t="s">
        <v>2808</v>
      </c>
      <c r="DF555" t="s">
        <v>269</v>
      </c>
      <c r="DG555" t="s">
        <v>12</v>
      </c>
      <c r="DH555" s="30">
        <v>41008</v>
      </c>
      <c r="DI555" t="s">
        <v>27</v>
      </c>
      <c r="DJ555" s="29">
        <v>0.88541666666666663</v>
      </c>
      <c r="DK555" t="s">
        <v>6618</v>
      </c>
      <c r="DL555" t="s">
        <v>69</v>
      </c>
      <c r="DM555" t="s">
        <v>69</v>
      </c>
      <c r="DN555" t="s">
        <v>69</v>
      </c>
      <c r="DO555" t="s">
        <v>69</v>
      </c>
      <c r="DP555" t="s">
        <v>69</v>
      </c>
      <c r="DQ555" t="s">
        <v>69</v>
      </c>
      <c r="DR555" t="s">
        <v>2808</v>
      </c>
      <c r="DS555" t="s">
        <v>1560</v>
      </c>
      <c r="EW555" t="s">
        <v>273</v>
      </c>
      <c r="GN555" t="s">
        <v>12</v>
      </c>
      <c r="GO555" s="30">
        <v>41038</v>
      </c>
      <c r="GP555" t="s">
        <v>27</v>
      </c>
      <c r="GQ555" s="29">
        <v>0.33333333333333331</v>
      </c>
      <c r="ABO555" t="s">
        <v>2808</v>
      </c>
      <c r="ABP555" t="s">
        <v>2808</v>
      </c>
      <c r="ABQ555" t="s">
        <v>2808</v>
      </c>
      <c r="ABR555" t="s">
        <v>2808</v>
      </c>
      <c r="ABS555" t="s">
        <v>2808</v>
      </c>
      <c r="ABT555" t="s">
        <v>2808</v>
      </c>
      <c r="ABU555" t="s">
        <v>69</v>
      </c>
      <c r="ABV555" t="s">
        <v>2808</v>
      </c>
      <c r="ABW555" t="s">
        <v>69</v>
      </c>
      <c r="ABX555" t="s">
        <v>69</v>
      </c>
      <c r="ABY555" t="s">
        <v>69</v>
      </c>
      <c r="ABZ555">
        <v>144</v>
      </c>
      <c r="ACA555">
        <v>54</v>
      </c>
      <c r="ACB555">
        <v>37</v>
      </c>
      <c r="ACC555">
        <v>2.7</v>
      </c>
      <c r="ACD555">
        <v>47</v>
      </c>
      <c r="ACE555">
        <v>35</v>
      </c>
      <c r="ACG555">
        <v>0</v>
      </c>
      <c r="ACK555" s="30">
        <v>41008</v>
      </c>
      <c r="ACL555" s="30">
        <v>41008</v>
      </c>
      <c r="ACM555" s="30">
        <v>41008</v>
      </c>
      <c r="ACN555" s="30">
        <v>41008</v>
      </c>
      <c r="ACO555" s="30">
        <v>41008</v>
      </c>
      <c r="ACP555" s="30">
        <v>41008</v>
      </c>
      <c r="ACR555" s="30">
        <v>41008</v>
      </c>
      <c r="ACV555" s="29">
        <v>0.86805555555555547</v>
      </c>
      <c r="ACW555" s="29">
        <v>0.86805555555555547</v>
      </c>
      <c r="ACX555" s="29">
        <v>0.86805555555555547</v>
      </c>
      <c r="ACY555" s="29">
        <v>0.86805555555555547</v>
      </c>
      <c r="ACZ555" s="29">
        <v>0.86805555555555547</v>
      </c>
      <c r="ADA555" s="29">
        <v>0.86805555555555547</v>
      </c>
      <c r="ADB555" s="29">
        <v>0.86805555555555547</v>
      </c>
      <c r="ADM555" t="s">
        <v>69</v>
      </c>
      <c r="ADN555" t="s">
        <v>69</v>
      </c>
      <c r="ADO555" t="s">
        <v>69</v>
      </c>
      <c r="ADP555" t="s">
        <v>69</v>
      </c>
      <c r="ADQ555" t="s">
        <v>69</v>
      </c>
      <c r="ADR555" t="s">
        <v>69</v>
      </c>
      <c r="ADS555" t="s">
        <v>69</v>
      </c>
      <c r="ADT555" t="s">
        <v>69</v>
      </c>
      <c r="ADU555" t="s">
        <v>69</v>
      </c>
      <c r="ADV555" t="s">
        <v>69</v>
      </c>
      <c r="ADW555" t="s">
        <v>69</v>
      </c>
      <c r="ADX555" t="s">
        <v>69</v>
      </c>
      <c r="APU555" t="s">
        <v>7950</v>
      </c>
      <c r="CGX555" t="s">
        <v>6597</v>
      </c>
      <c r="CGY555">
        <v>15</v>
      </c>
      <c r="CGZ555" t="s">
        <v>6598</v>
      </c>
      <c r="CHA555">
        <v>7958820</v>
      </c>
    </row>
    <row r="556" spans="1:1113 2234:2237" x14ac:dyDescent="0.3">
      <c r="A556" t="s">
        <v>8012</v>
      </c>
      <c r="B556" t="s">
        <v>6696</v>
      </c>
      <c r="C556">
        <v>0</v>
      </c>
      <c r="E556" t="s">
        <v>6589</v>
      </c>
      <c r="F556" s="30">
        <v>41429</v>
      </c>
      <c r="G556" t="s">
        <v>8013</v>
      </c>
      <c r="H556" t="s">
        <v>6854</v>
      </c>
      <c r="I556" t="s">
        <v>5080</v>
      </c>
      <c r="J556" t="s">
        <v>6594</v>
      </c>
      <c r="K556" t="s">
        <v>69</v>
      </c>
      <c r="L556" t="s">
        <v>69</v>
      </c>
      <c r="M556" t="s">
        <v>69</v>
      </c>
      <c r="N556" t="s">
        <v>2808</v>
      </c>
      <c r="O556" t="s">
        <v>69</v>
      </c>
      <c r="P556" t="s">
        <v>1446</v>
      </c>
      <c r="S556">
        <v>1</v>
      </c>
      <c r="V556" t="s">
        <v>22</v>
      </c>
      <c r="X556" t="s">
        <v>22</v>
      </c>
      <c r="Y556" t="s">
        <v>22</v>
      </c>
      <c r="Z556" t="s">
        <v>22</v>
      </c>
      <c r="AB556" t="s">
        <v>21</v>
      </c>
      <c r="AC556" s="30">
        <v>40188</v>
      </c>
      <c r="AD556" t="s">
        <v>27</v>
      </c>
      <c r="AE556" s="29">
        <v>0.4826388888888889</v>
      </c>
      <c r="AF556" t="s">
        <v>254</v>
      </c>
      <c r="AG556">
        <v>36</v>
      </c>
      <c r="AH556" t="s">
        <v>33</v>
      </c>
      <c r="AI556" t="s">
        <v>6618</v>
      </c>
      <c r="AJ556" t="s">
        <v>69</v>
      </c>
      <c r="AK556" t="s">
        <v>69</v>
      </c>
      <c r="AL556" t="s">
        <v>69</v>
      </c>
      <c r="AM556" t="s">
        <v>69</v>
      </c>
      <c r="AN556" t="s">
        <v>69</v>
      </c>
      <c r="AO556" t="s">
        <v>2808</v>
      </c>
      <c r="DF556" t="s">
        <v>269</v>
      </c>
      <c r="DG556" t="s">
        <v>12</v>
      </c>
      <c r="DH556" s="30">
        <v>40219</v>
      </c>
      <c r="DI556" t="s">
        <v>27</v>
      </c>
      <c r="DJ556" s="29">
        <v>6.0416666666666667E-2</v>
      </c>
      <c r="DK556" t="s">
        <v>6618</v>
      </c>
      <c r="DL556" t="s">
        <v>69</v>
      </c>
      <c r="DM556" t="s">
        <v>69</v>
      </c>
      <c r="DN556" t="s">
        <v>69</v>
      </c>
      <c r="DO556" t="s">
        <v>69</v>
      </c>
      <c r="DP556" t="s">
        <v>69</v>
      </c>
      <c r="DQ556" t="s">
        <v>69</v>
      </c>
      <c r="DR556" t="s">
        <v>2808</v>
      </c>
      <c r="DS556" t="s">
        <v>22</v>
      </c>
      <c r="EW556" t="s">
        <v>273</v>
      </c>
      <c r="GN556" t="s">
        <v>12</v>
      </c>
      <c r="GO556" s="30">
        <v>40308</v>
      </c>
      <c r="GP556" t="s">
        <v>22</v>
      </c>
      <c r="ABO556" t="s">
        <v>2808</v>
      </c>
      <c r="ABP556" t="s">
        <v>2808</v>
      </c>
      <c r="ABQ556" t="s">
        <v>2808</v>
      </c>
      <c r="ABR556" t="s">
        <v>2808</v>
      </c>
      <c r="ABS556" t="s">
        <v>2808</v>
      </c>
      <c r="ABT556" t="s">
        <v>2808</v>
      </c>
      <c r="ABU556" t="s">
        <v>69</v>
      </c>
      <c r="ABV556" t="s">
        <v>2808</v>
      </c>
      <c r="ABW556" t="s">
        <v>69</v>
      </c>
      <c r="ABX556" t="s">
        <v>69</v>
      </c>
      <c r="ABY556" t="s">
        <v>69</v>
      </c>
      <c r="ABZ556">
        <v>146</v>
      </c>
      <c r="ACA556">
        <v>60</v>
      </c>
      <c r="ACB556">
        <v>37</v>
      </c>
      <c r="ACC556">
        <v>2400</v>
      </c>
      <c r="ACD556">
        <v>45</v>
      </c>
      <c r="ACE556">
        <v>32</v>
      </c>
      <c r="ACG556" s="35">
        <v>42767</v>
      </c>
      <c r="ACK556" s="30">
        <v>40219</v>
      </c>
      <c r="ACL556" s="30">
        <v>40219</v>
      </c>
      <c r="ACM556" s="30">
        <v>40219</v>
      </c>
      <c r="ACN556" s="30">
        <v>40219</v>
      </c>
      <c r="ACO556" s="30">
        <v>40219</v>
      </c>
      <c r="ACP556" s="30">
        <v>40219</v>
      </c>
      <c r="ACR556" s="30">
        <v>40219</v>
      </c>
      <c r="ACV556" s="29">
        <v>5.9027777777777783E-2</v>
      </c>
      <c r="ACW556" s="29">
        <v>5.9027777777777783E-2</v>
      </c>
      <c r="ACX556" s="29">
        <v>5.9027777777777783E-2</v>
      </c>
      <c r="ACY556" s="29">
        <v>5.9027777777777783E-2</v>
      </c>
      <c r="ACZ556" s="29">
        <v>5.9027777777777783E-2</v>
      </c>
      <c r="ADA556" s="29">
        <v>5.9027777777777783E-2</v>
      </c>
      <c r="ADB556" s="29">
        <v>0.4826388888888889</v>
      </c>
      <c r="ADM556" t="s">
        <v>69</v>
      </c>
      <c r="ADN556" t="s">
        <v>69</v>
      </c>
      <c r="ADO556" t="s">
        <v>69</v>
      </c>
      <c r="ADP556" t="s">
        <v>69</v>
      </c>
      <c r="ADQ556" t="s">
        <v>69</v>
      </c>
      <c r="ADR556" t="s">
        <v>69</v>
      </c>
      <c r="ADS556" t="s">
        <v>69</v>
      </c>
      <c r="ADT556" t="s">
        <v>69</v>
      </c>
      <c r="ADU556" t="s">
        <v>69</v>
      </c>
      <c r="ADV556" t="s">
        <v>69</v>
      </c>
      <c r="ADW556" t="s">
        <v>69</v>
      </c>
      <c r="ADX556" t="s">
        <v>69</v>
      </c>
      <c r="APU556" t="s">
        <v>7950</v>
      </c>
      <c r="CGX556" t="s">
        <v>6597</v>
      </c>
      <c r="CGY556">
        <v>16</v>
      </c>
      <c r="CGZ556" t="s">
        <v>6598</v>
      </c>
      <c r="CHA556">
        <v>7958820</v>
      </c>
    </row>
    <row r="557" spans="1:1113 2234:2237" x14ac:dyDescent="0.3">
      <c r="A557" t="s">
        <v>8014</v>
      </c>
      <c r="B557" t="s">
        <v>6696</v>
      </c>
      <c r="C557">
        <v>0</v>
      </c>
      <c r="E557" t="s">
        <v>6589</v>
      </c>
      <c r="F557" s="30">
        <v>41429</v>
      </c>
      <c r="G557" t="s">
        <v>6591</v>
      </c>
      <c r="H557" t="s">
        <v>6854</v>
      </c>
      <c r="I557" t="s">
        <v>5080</v>
      </c>
      <c r="J557" t="s">
        <v>6594</v>
      </c>
      <c r="K557" t="s">
        <v>69</v>
      </c>
      <c r="L557" t="s">
        <v>69</v>
      </c>
      <c r="M557" t="s">
        <v>69</v>
      </c>
      <c r="N557" t="s">
        <v>2808</v>
      </c>
      <c r="O557" t="s">
        <v>69</v>
      </c>
      <c r="P557" t="s">
        <v>1446</v>
      </c>
      <c r="S557">
        <v>5</v>
      </c>
      <c r="V557" t="s">
        <v>22</v>
      </c>
      <c r="X557" t="s">
        <v>22</v>
      </c>
      <c r="Y557" t="s">
        <v>22</v>
      </c>
      <c r="Z557" t="s">
        <v>22</v>
      </c>
      <c r="AB557" t="s">
        <v>21</v>
      </c>
      <c r="AC557" t="s">
        <v>8015</v>
      </c>
      <c r="AD557" t="s">
        <v>27</v>
      </c>
      <c r="AE557" s="29">
        <v>0.56597222222222221</v>
      </c>
      <c r="AF557" t="s">
        <v>254</v>
      </c>
      <c r="AG557">
        <v>39</v>
      </c>
      <c r="AH557" t="s">
        <v>32</v>
      </c>
      <c r="AI557" t="s">
        <v>6618</v>
      </c>
      <c r="AJ557" t="s">
        <v>69</v>
      </c>
      <c r="AK557" t="s">
        <v>69</v>
      </c>
      <c r="AL557" t="s">
        <v>69</v>
      </c>
      <c r="AM557" t="s">
        <v>69</v>
      </c>
      <c r="AN557" t="s">
        <v>69</v>
      </c>
      <c r="AO557" t="s">
        <v>2808</v>
      </c>
      <c r="DF557" t="s">
        <v>269</v>
      </c>
      <c r="DG557" t="s">
        <v>12</v>
      </c>
      <c r="DH557" t="s">
        <v>8015</v>
      </c>
      <c r="DI557" t="s">
        <v>27</v>
      </c>
      <c r="DJ557" s="29">
        <v>0.56597222222222221</v>
      </c>
      <c r="DK557" t="s">
        <v>6618</v>
      </c>
      <c r="DL557" t="s">
        <v>69</v>
      </c>
      <c r="DM557" t="s">
        <v>69</v>
      </c>
      <c r="DN557" t="s">
        <v>69</v>
      </c>
      <c r="DO557" t="s">
        <v>69</v>
      </c>
      <c r="DP557" t="s">
        <v>69</v>
      </c>
      <c r="DQ557" t="s">
        <v>69</v>
      </c>
      <c r="DR557" t="s">
        <v>2808</v>
      </c>
      <c r="DS557" t="s">
        <v>22</v>
      </c>
      <c r="EW557" t="s">
        <v>275</v>
      </c>
      <c r="GN557" t="s">
        <v>12</v>
      </c>
      <c r="GO557" s="30">
        <v>40278</v>
      </c>
      <c r="GP557" t="s">
        <v>22</v>
      </c>
      <c r="ABO557" t="s">
        <v>2808</v>
      </c>
      <c r="ABP557" t="s">
        <v>2808</v>
      </c>
      <c r="ABQ557" t="s">
        <v>69</v>
      </c>
      <c r="ABR557" t="s">
        <v>2808</v>
      </c>
      <c r="ABS557" t="s">
        <v>2808</v>
      </c>
      <c r="ABT557" t="s">
        <v>2808</v>
      </c>
      <c r="ABU557" t="s">
        <v>69</v>
      </c>
      <c r="ABV557" t="s">
        <v>69</v>
      </c>
      <c r="ABW557" t="s">
        <v>69</v>
      </c>
      <c r="ABX557" t="s">
        <v>69</v>
      </c>
      <c r="ABY557" t="s">
        <v>69</v>
      </c>
      <c r="ABZ557">
        <v>100</v>
      </c>
      <c r="ACA557">
        <v>88</v>
      </c>
      <c r="ACC557">
        <v>3</v>
      </c>
      <c r="ACD557">
        <v>50</v>
      </c>
      <c r="ACE557">
        <v>34</v>
      </c>
      <c r="ACK557" t="s">
        <v>8015</v>
      </c>
      <c r="ACL557" t="s">
        <v>8015</v>
      </c>
      <c r="ACN557" t="s">
        <v>8015</v>
      </c>
      <c r="ACO557" t="s">
        <v>8015</v>
      </c>
      <c r="ACV557" s="29">
        <v>0.56597222222222221</v>
      </c>
      <c r="ACW557" s="29">
        <v>0.56597222222222221</v>
      </c>
      <c r="ACY557" s="29">
        <v>0.56597222222222221</v>
      </c>
      <c r="ACZ557" s="29">
        <v>0.56597222222222221</v>
      </c>
      <c r="ADM557" t="s">
        <v>69</v>
      </c>
      <c r="ADN557" t="s">
        <v>69</v>
      </c>
      <c r="ADO557" t="s">
        <v>69</v>
      </c>
      <c r="ADP557" t="s">
        <v>69</v>
      </c>
      <c r="ADQ557" t="s">
        <v>69</v>
      </c>
      <c r="ADR557" t="s">
        <v>69</v>
      </c>
      <c r="ADS557" t="s">
        <v>69</v>
      </c>
      <c r="ADT557" t="s">
        <v>69</v>
      </c>
      <c r="ADU557" t="s">
        <v>69</v>
      </c>
      <c r="ADV557" t="s">
        <v>69</v>
      </c>
      <c r="ADW557" t="s">
        <v>69</v>
      </c>
      <c r="ADX557" t="s">
        <v>69</v>
      </c>
      <c r="APU557" t="s">
        <v>7950</v>
      </c>
      <c r="CGX557" t="s">
        <v>6597</v>
      </c>
      <c r="CGY557">
        <v>17</v>
      </c>
      <c r="CGZ557" t="s">
        <v>6598</v>
      </c>
      <c r="CHA557">
        <v>7958820</v>
      </c>
    </row>
    <row r="558" spans="1:1113 2234:2237" x14ac:dyDescent="0.3">
      <c r="A558" t="s">
        <v>8016</v>
      </c>
      <c r="B558" t="s">
        <v>6696</v>
      </c>
      <c r="C558">
        <v>0</v>
      </c>
      <c r="E558" t="s">
        <v>6589</v>
      </c>
      <c r="F558" s="30">
        <v>41429</v>
      </c>
      <c r="G558" t="s">
        <v>6591</v>
      </c>
      <c r="H558" t="s">
        <v>6854</v>
      </c>
      <c r="I558" t="s">
        <v>5080</v>
      </c>
      <c r="J558" t="s">
        <v>6594</v>
      </c>
      <c r="K558" t="s">
        <v>69</v>
      </c>
      <c r="L558" t="s">
        <v>69</v>
      </c>
      <c r="M558" t="s">
        <v>69</v>
      </c>
      <c r="N558" t="s">
        <v>2808</v>
      </c>
      <c r="O558" t="s">
        <v>69</v>
      </c>
      <c r="P558" t="s">
        <v>22</v>
      </c>
      <c r="V558" t="s">
        <v>254</v>
      </c>
      <c r="W558">
        <v>17</v>
      </c>
      <c r="X558" t="s">
        <v>22</v>
      </c>
      <c r="Y558" t="s">
        <v>22</v>
      </c>
      <c r="Z558" t="s">
        <v>22</v>
      </c>
      <c r="AB558" t="s">
        <v>21</v>
      </c>
      <c r="AC558" t="s">
        <v>8017</v>
      </c>
      <c r="AD558" t="s">
        <v>27</v>
      </c>
      <c r="AE558" s="29">
        <v>0.8125</v>
      </c>
      <c r="AF558" t="s">
        <v>22</v>
      </c>
      <c r="AH558" t="s">
        <v>32</v>
      </c>
      <c r="AI558" t="s">
        <v>6618</v>
      </c>
      <c r="AJ558" t="s">
        <v>69</v>
      </c>
      <c r="AK558" t="s">
        <v>69</v>
      </c>
      <c r="AL558" t="s">
        <v>69</v>
      </c>
      <c r="AM558" t="s">
        <v>69</v>
      </c>
      <c r="AN558" t="s">
        <v>69</v>
      </c>
      <c r="AO558" t="s">
        <v>2808</v>
      </c>
      <c r="DF558" t="s">
        <v>269</v>
      </c>
      <c r="DG558" t="s">
        <v>12</v>
      </c>
      <c r="DH558" t="s">
        <v>8017</v>
      </c>
      <c r="DI558" t="s">
        <v>27</v>
      </c>
      <c r="DJ558" s="29">
        <v>0.8125</v>
      </c>
      <c r="DK558" t="s">
        <v>6618</v>
      </c>
      <c r="DL558" t="s">
        <v>69</v>
      </c>
      <c r="DM558" t="s">
        <v>69</v>
      </c>
      <c r="DN558" t="s">
        <v>69</v>
      </c>
      <c r="DO558" t="s">
        <v>69</v>
      </c>
      <c r="DP558" t="s">
        <v>69</v>
      </c>
      <c r="DQ558" t="s">
        <v>69</v>
      </c>
      <c r="DR558" t="s">
        <v>2808</v>
      </c>
      <c r="DS558" t="s">
        <v>39</v>
      </c>
      <c r="EW558" t="s">
        <v>273</v>
      </c>
      <c r="GN558" t="s">
        <v>12</v>
      </c>
      <c r="GO558" t="s">
        <v>6909</v>
      </c>
      <c r="GP558" t="s">
        <v>22</v>
      </c>
      <c r="ABO558" t="s">
        <v>2808</v>
      </c>
      <c r="ABP558" t="s">
        <v>2808</v>
      </c>
      <c r="ABQ558" t="s">
        <v>2808</v>
      </c>
      <c r="ABR558" t="s">
        <v>2808</v>
      </c>
      <c r="ABS558" t="s">
        <v>2808</v>
      </c>
      <c r="ABT558" t="s">
        <v>2808</v>
      </c>
      <c r="ABU558" t="s">
        <v>69</v>
      </c>
      <c r="ABV558" t="s">
        <v>69</v>
      </c>
      <c r="ABW558" t="s">
        <v>69</v>
      </c>
      <c r="ABX558" t="s">
        <v>69</v>
      </c>
      <c r="ABY558" t="s">
        <v>69</v>
      </c>
      <c r="ABZ558">
        <v>130</v>
      </c>
      <c r="ACA558">
        <v>60</v>
      </c>
      <c r="ACB558">
        <v>36</v>
      </c>
      <c r="ACC558" s="31">
        <v>3700</v>
      </c>
      <c r="ACD558">
        <v>53</v>
      </c>
      <c r="ACE558">
        <v>35</v>
      </c>
      <c r="ACK558" t="s">
        <v>8017</v>
      </c>
      <c r="ACL558" t="s">
        <v>8017</v>
      </c>
      <c r="ACM558" t="s">
        <v>8017</v>
      </c>
      <c r="ACN558" t="s">
        <v>8017</v>
      </c>
      <c r="ACO558" t="s">
        <v>8017</v>
      </c>
      <c r="ACP558" t="s">
        <v>8017</v>
      </c>
      <c r="ACV558" s="29">
        <v>0.8125</v>
      </c>
      <c r="ACW558" s="29">
        <v>0.8125</v>
      </c>
      <c r="ACX558" s="29">
        <v>0.8125</v>
      </c>
      <c r="ACY558" s="29">
        <v>0.8125</v>
      </c>
      <c r="ACZ558" s="29">
        <v>0.8125</v>
      </c>
      <c r="ADA558" s="29">
        <v>0.8125</v>
      </c>
      <c r="ADM558" t="s">
        <v>69</v>
      </c>
      <c r="ADN558" t="s">
        <v>69</v>
      </c>
      <c r="ADO558" t="s">
        <v>69</v>
      </c>
      <c r="ADP558" t="s">
        <v>69</v>
      </c>
      <c r="ADQ558" t="s">
        <v>69</v>
      </c>
      <c r="ADR558" t="s">
        <v>69</v>
      </c>
      <c r="ADS558" t="s">
        <v>69</v>
      </c>
      <c r="ADT558" t="s">
        <v>69</v>
      </c>
      <c r="ADU558" t="s">
        <v>69</v>
      </c>
      <c r="ADV558" t="s">
        <v>69</v>
      </c>
      <c r="ADW558" t="s">
        <v>69</v>
      </c>
      <c r="ADX558" t="s">
        <v>69</v>
      </c>
      <c r="APU558" t="s">
        <v>7950</v>
      </c>
      <c r="CGX558" t="s">
        <v>6597</v>
      </c>
      <c r="CGY558">
        <v>18</v>
      </c>
      <c r="CGZ558" t="s">
        <v>6598</v>
      </c>
      <c r="CHA558">
        <v>7958820</v>
      </c>
    </row>
    <row r="559" spans="1:1113 2234:2237" x14ac:dyDescent="0.3">
      <c r="A559" t="s">
        <v>8018</v>
      </c>
      <c r="B559" t="s">
        <v>6696</v>
      </c>
      <c r="C559">
        <v>0</v>
      </c>
      <c r="E559" t="s">
        <v>6589</v>
      </c>
      <c r="F559" s="30">
        <v>41429</v>
      </c>
      <c r="G559" t="s">
        <v>6591</v>
      </c>
      <c r="H559" t="s">
        <v>6854</v>
      </c>
      <c r="I559" t="s">
        <v>5080</v>
      </c>
      <c r="J559" t="s">
        <v>6594</v>
      </c>
      <c r="K559" t="s">
        <v>69</v>
      </c>
      <c r="L559" t="s">
        <v>69</v>
      </c>
      <c r="M559" t="s">
        <v>69</v>
      </c>
      <c r="N559" t="s">
        <v>2808</v>
      </c>
      <c r="O559" t="s">
        <v>69</v>
      </c>
      <c r="P559" t="s">
        <v>22</v>
      </c>
      <c r="V559" t="s">
        <v>22</v>
      </c>
      <c r="X559" t="s">
        <v>22</v>
      </c>
      <c r="Y559" t="s">
        <v>22</v>
      </c>
      <c r="Z559" t="s">
        <v>22</v>
      </c>
      <c r="AB559" t="s">
        <v>22</v>
      </c>
      <c r="AD559" t="s">
        <v>22</v>
      </c>
      <c r="AF559" t="s">
        <v>22</v>
      </c>
      <c r="AH559" t="s">
        <v>22</v>
      </c>
      <c r="AI559" t="s">
        <v>6618</v>
      </c>
      <c r="AJ559" t="s">
        <v>69</v>
      </c>
      <c r="AK559" t="s">
        <v>69</v>
      </c>
      <c r="AL559" t="s">
        <v>69</v>
      </c>
      <c r="AM559" t="s">
        <v>69</v>
      </c>
      <c r="AN559" t="s">
        <v>69</v>
      </c>
      <c r="AO559" t="s">
        <v>2808</v>
      </c>
      <c r="DF559" t="s">
        <v>69</v>
      </c>
      <c r="DK559" t="s">
        <v>6618</v>
      </c>
      <c r="DL559" t="s">
        <v>69</v>
      </c>
      <c r="DM559" t="s">
        <v>69</v>
      </c>
      <c r="DN559" t="s">
        <v>69</v>
      </c>
      <c r="DO559" t="s">
        <v>69</v>
      </c>
      <c r="DP559" t="s">
        <v>69</v>
      </c>
      <c r="DQ559" t="s">
        <v>69</v>
      </c>
      <c r="DR559" t="s">
        <v>2808</v>
      </c>
      <c r="DS559" t="s">
        <v>22</v>
      </c>
      <c r="EW559" t="s">
        <v>22</v>
      </c>
      <c r="ABO559" t="s">
        <v>69</v>
      </c>
      <c r="ABP559" t="s">
        <v>69</v>
      </c>
      <c r="ABQ559" t="s">
        <v>69</v>
      </c>
      <c r="ABR559" t="s">
        <v>69</v>
      </c>
      <c r="ABS559" t="s">
        <v>69</v>
      </c>
      <c r="ABT559" t="s">
        <v>69</v>
      </c>
      <c r="ABU559" t="s">
        <v>69</v>
      </c>
      <c r="ABV559" t="s">
        <v>69</v>
      </c>
      <c r="ABW559" t="s">
        <v>69</v>
      </c>
      <c r="ABX559" t="s">
        <v>69</v>
      </c>
      <c r="ABY559" t="s">
        <v>69</v>
      </c>
      <c r="ADM559" t="s">
        <v>69</v>
      </c>
      <c r="ADN559" t="s">
        <v>69</v>
      </c>
      <c r="ADO559" t="s">
        <v>69</v>
      </c>
      <c r="ADP559" t="s">
        <v>69</v>
      </c>
      <c r="ADQ559" t="s">
        <v>69</v>
      </c>
      <c r="ADR559" t="s">
        <v>69</v>
      </c>
      <c r="ADS559" t="s">
        <v>69</v>
      </c>
      <c r="ADT559" t="s">
        <v>69</v>
      </c>
      <c r="ADU559" t="s">
        <v>69</v>
      </c>
      <c r="ADV559" t="s">
        <v>69</v>
      </c>
      <c r="ADW559" t="s">
        <v>69</v>
      </c>
      <c r="ADX559" t="s">
        <v>69</v>
      </c>
      <c r="APU559" t="s">
        <v>7950</v>
      </c>
      <c r="CGX559" t="s">
        <v>6597</v>
      </c>
      <c r="CGY559">
        <v>19</v>
      </c>
      <c r="CGZ559" t="s">
        <v>6598</v>
      </c>
      <c r="CHA559">
        <v>7958820</v>
      </c>
    </row>
    <row r="560" spans="1:1113 2234:2237" x14ac:dyDescent="0.3">
      <c r="A560" t="s">
        <v>8019</v>
      </c>
      <c r="B560" t="s">
        <v>6696</v>
      </c>
      <c r="C560">
        <v>0</v>
      </c>
      <c r="E560" t="s">
        <v>6589</v>
      </c>
      <c r="F560" s="30">
        <v>41429</v>
      </c>
      <c r="G560" t="s">
        <v>6591</v>
      </c>
      <c r="H560" t="s">
        <v>6854</v>
      </c>
      <c r="I560" t="s">
        <v>5080</v>
      </c>
      <c r="J560" t="s">
        <v>6594</v>
      </c>
      <c r="K560" t="s">
        <v>69</v>
      </c>
      <c r="L560" t="s">
        <v>69</v>
      </c>
      <c r="M560" t="s">
        <v>69</v>
      </c>
      <c r="N560" t="s">
        <v>2808</v>
      </c>
      <c r="O560" t="s">
        <v>69</v>
      </c>
      <c r="P560" t="s">
        <v>1446</v>
      </c>
      <c r="S560">
        <v>29</v>
      </c>
      <c r="V560" t="s">
        <v>254</v>
      </c>
      <c r="W560">
        <v>23</v>
      </c>
      <c r="X560" t="s">
        <v>22</v>
      </c>
      <c r="Y560" t="s">
        <v>22</v>
      </c>
      <c r="Z560" t="s">
        <v>22</v>
      </c>
      <c r="AB560" t="s">
        <v>21</v>
      </c>
      <c r="AC560" s="30">
        <v>41214</v>
      </c>
      <c r="AD560" t="s">
        <v>27</v>
      </c>
      <c r="AE560" s="29">
        <v>0.31944444444444448</v>
      </c>
      <c r="AF560" t="s">
        <v>22</v>
      </c>
      <c r="AH560" t="s">
        <v>32</v>
      </c>
      <c r="AI560" t="s">
        <v>6618</v>
      </c>
      <c r="AJ560" t="s">
        <v>69</v>
      </c>
      <c r="AK560" t="s">
        <v>69</v>
      </c>
      <c r="AL560" t="s">
        <v>69</v>
      </c>
      <c r="AM560" t="s">
        <v>69</v>
      </c>
      <c r="AN560" t="s">
        <v>69</v>
      </c>
      <c r="AO560" t="s">
        <v>2808</v>
      </c>
      <c r="DF560" t="s">
        <v>69</v>
      </c>
      <c r="DK560" t="s">
        <v>6618</v>
      </c>
      <c r="DL560" t="s">
        <v>69</v>
      </c>
      <c r="DM560" t="s">
        <v>69</v>
      </c>
      <c r="DN560" t="s">
        <v>69</v>
      </c>
      <c r="DO560" t="s">
        <v>69</v>
      </c>
      <c r="DP560" t="s">
        <v>69</v>
      </c>
      <c r="DQ560" t="s">
        <v>69</v>
      </c>
      <c r="DR560" t="s">
        <v>2808</v>
      </c>
      <c r="DS560" t="s">
        <v>22</v>
      </c>
      <c r="EW560" t="s">
        <v>22</v>
      </c>
      <c r="ABO560" t="s">
        <v>69</v>
      </c>
      <c r="ABP560" t="s">
        <v>69</v>
      </c>
      <c r="ABQ560" t="s">
        <v>69</v>
      </c>
      <c r="ABR560" t="s">
        <v>69</v>
      </c>
      <c r="ABS560" t="s">
        <v>69</v>
      </c>
      <c r="ABT560" t="s">
        <v>69</v>
      </c>
      <c r="ABU560" t="s">
        <v>69</v>
      </c>
      <c r="ABV560" t="s">
        <v>69</v>
      </c>
      <c r="ABW560" t="s">
        <v>69</v>
      </c>
      <c r="ABX560" t="s">
        <v>69</v>
      </c>
      <c r="ABY560" t="s">
        <v>69</v>
      </c>
      <c r="ADM560" t="s">
        <v>69</v>
      </c>
      <c r="ADN560" t="s">
        <v>69</v>
      </c>
      <c r="ADO560" t="s">
        <v>69</v>
      </c>
      <c r="ADP560" t="s">
        <v>69</v>
      </c>
      <c r="ADQ560" t="s">
        <v>69</v>
      </c>
      <c r="ADR560" t="s">
        <v>69</v>
      </c>
      <c r="ADS560" t="s">
        <v>69</v>
      </c>
      <c r="ADT560" t="s">
        <v>69</v>
      </c>
      <c r="ADU560" t="s">
        <v>69</v>
      </c>
      <c r="ADV560" t="s">
        <v>69</v>
      </c>
      <c r="ADW560" t="s">
        <v>69</v>
      </c>
      <c r="ADX560" t="s">
        <v>69</v>
      </c>
      <c r="APU560" t="s">
        <v>7950</v>
      </c>
      <c r="CGX560" t="s">
        <v>6597</v>
      </c>
      <c r="CGY560">
        <v>20</v>
      </c>
      <c r="CGZ560" t="s">
        <v>6598</v>
      </c>
      <c r="CHA560">
        <v>7958820</v>
      </c>
    </row>
    <row r="561" spans="1:1113 2234:2237" x14ac:dyDescent="0.3">
      <c r="A561" t="s">
        <v>8020</v>
      </c>
      <c r="B561" t="s">
        <v>6696</v>
      </c>
      <c r="C561">
        <v>0</v>
      </c>
      <c r="E561" t="s">
        <v>6589</v>
      </c>
      <c r="F561" s="30">
        <v>41429</v>
      </c>
      <c r="G561" t="s">
        <v>6591</v>
      </c>
      <c r="H561" t="s">
        <v>6854</v>
      </c>
      <c r="I561" t="s">
        <v>5080</v>
      </c>
      <c r="J561" t="s">
        <v>6594</v>
      </c>
      <c r="K561" t="s">
        <v>69</v>
      </c>
      <c r="L561" t="s">
        <v>69</v>
      </c>
      <c r="M561" t="s">
        <v>69</v>
      </c>
      <c r="N561" t="s">
        <v>2808</v>
      </c>
      <c r="O561" t="s">
        <v>69</v>
      </c>
      <c r="P561" t="s">
        <v>1446</v>
      </c>
      <c r="S561">
        <v>3</v>
      </c>
      <c r="V561" t="s">
        <v>22</v>
      </c>
      <c r="X561" t="s">
        <v>22</v>
      </c>
      <c r="Y561" t="s">
        <v>22</v>
      </c>
      <c r="Z561" t="s">
        <v>22</v>
      </c>
      <c r="AB561" t="s">
        <v>21</v>
      </c>
      <c r="AC561" t="s">
        <v>7001</v>
      </c>
      <c r="AD561" t="s">
        <v>27</v>
      </c>
      <c r="AE561" s="29">
        <v>0.65486111111111112</v>
      </c>
      <c r="AF561" t="s">
        <v>254</v>
      </c>
      <c r="AG561">
        <v>39</v>
      </c>
      <c r="AH561" t="s">
        <v>32</v>
      </c>
      <c r="AI561" t="s">
        <v>6618</v>
      </c>
      <c r="AJ561" t="s">
        <v>69</v>
      </c>
      <c r="AK561" t="s">
        <v>69</v>
      </c>
      <c r="AL561" t="s">
        <v>69</v>
      </c>
      <c r="AM561" t="s">
        <v>69</v>
      </c>
      <c r="AN561" t="s">
        <v>69</v>
      </c>
      <c r="AO561" t="s">
        <v>2808</v>
      </c>
      <c r="DF561" t="s">
        <v>269</v>
      </c>
      <c r="DG561" t="s">
        <v>12</v>
      </c>
      <c r="DH561" t="s">
        <v>7001</v>
      </c>
      <c r="DI561" t="s">
        <v>27</v>
      </c>
      <c r="DJ561" s="29">
        <v>0.65486111111111112</v>
      </c>
      <c r="DK561" t="s">
        <v>6618</v>
      </c>
      <c r="DL561" t="s">
        <v>69</v>
      </c>
      <c r="DM561" t="s">
        <v>69</v>
      </c>
      <c r="DN561" t="s">
        <v>69</v>
      </c>
      <c r="DO561" t="s">
        <v>69</v>
      </c>
      <c r="DP561" t="s">
        <v>69</v>
      </c>
      <c r="DQ561" t="s">
        <v>69</v>
      </c>
      <c r="DR561" t="s">
        <v>2808</v>
      </c>
      <c r="DS561" t="s">
        <v>1560</v>
      </c>
      <c r="EW561" t="s">
        <v>273</v>
      </c>
      <c r="GN561" t="s">
        <v>12</v>
      </c>
      <c r="GO561" t="s">
        <v>8021</v>
      </c>
      <c r="GP561" t="s">
        <v>22</v>
      </c>
      <c r="ABO561" t="s">
        <v>2808</v>
      </c>
      <c r="ABP561" t="s">
        <v>2808</v>
      </c>
      <c r="ABQ561" t="s">
        <v>2808</v>
      </c>
      <c r="ABR561" t="s">
        <v>2808</v>
      </c>
      <c r="ABS561" t="s">
        <v>2808</v>
      </c>
      <c r="ABT561" t="s">
        <v>69</v>
      </c>
      <c r="ABU561" t="s">
        <v>69</v>
      </c>
      <c r="ABV561" t="s">
        <v>69</v>
      </c>
      <c r="ABW561" t="s">
        <v>69</v>
      </c>
      <c r="ABX561" t="s">
        <v>69</v>
      </c>
      <c r="ABY561" t="s">
        <v>69</v>
      </c>
      <c r="ABZ561">
        <v>146</v>
      </c>
      <c r="ACA561">
        <v>46</v>
      </c>
      <c r="ACB561">
        <v>36.6</v>
      </c>
      <c r="ACC561" s="31">
        <v>2750</v>
      </c>
      <c r="ACD561">
        <v>47</v>
      </c>
      <c r="ACK561" t="s">
        <v>6998</v>
      </c>
      <c r="ACL561" t="s">
        <v>6998</v>
      </c>
      <c r="ACM561" t="s">
        <v>6998</v>
      </c>
      <c r="ACN561" t="s">
        <v>6998</v>
      </c>
      <c r="ACO561" t="s">
        <v>6998</v>
      </c>
      <c r="ACV561" s="29">
        <v>0.65486111111111112</v>
      </c>
      <c r="ACW561" s="29">
        <v>0.65486111111111112</v>
      </c>
      <c r="ACX561" s="29">
        <v>0.65486111111111112</v>
      </c>
      <c r="ACY561" s="29">
        <v>0.65486111111111112</v>
      </c>
      <c r="ACZ561" s="29">
        <v>0.65486111111111112</v>
      </c>
      <c r="ADM561" t="s">
        <v>69</v>
      </c>
      <c r="ADN561" t="s">
        <v>69</v>
      </c>
      <c r="ADO561" t="s">
        <v>69</v>
      </c>
      <c r="ADP561" t="s">
        <v>69</v>
      </c>
      <c r="ADQ561" t="s">
        <v>69</v>
      </c>
      <c r="ADR561" t="s">
        <v>69</v>
      </c>
      <c r="ADS561" t="s">
        <v>69</v>
      </c>
      <c r="ADT561" t="s">
        <v>69</v>
      </c>
      <c r="ADU561" t="s">
        <v>69</v>
      </c>
      <c r="ADV561" t="s">
        <v>69</v>
      </c>
      <c r="ADW561" t="s">
        <v>69</v>
      </c>
      <c r="ADX561" t="s">
        <v>69</v>
      </c>
      <c r="APU561" t="s">
        <v>7950</v>
      </c>
      <c r="CGX561" t="s">
        <v>6597</v>
      </c>
      <c r="CGY561">
        <v>21</v>
      </c>
      <c r="CGZ561" t="s">
        <v>6598</v>
      </c>
      <c r="CHA561">
        <v>7958820</v>
      </c>
    </row>
    <row r="562" spans="1:1113 2234:2237" x14ac:dyDescent="0.3">
      <c r="A562" t="s">
        <v>8022</v>
      </c>
      <c r="B562" t="s">
        <v>6696</v>
      </c>
      <c r="C562">
        <v>0</v>
      </c>
      <c r="E562" t="s">
        <v>6589</v>
      </c>
      <c r="F562" s="30">
        <v>41429</v>
      </c>
      <c r="G562" t="s">
        <v>6591</v>
      </c>
      <c r="H562" t="s">
        <v>6854</v>
      </c>
      <c r="I562" t="s">
        <v>5080</v>
      </c>
      <c r="J562" t="s">
        <v>6594</v>
      </c>
      <c r="K562" t="s">
        <v>69</v>
      </c>
      <c r="L562" t="s">
        <v>69</v>
      </c>
      <c r="M562" t="s">
        <v>69</v>
      </c>
      <c r="N562" t="s">
        <v>2808</v>
      </c>
      <c r="O562" t="s">
        <v>69</v>
      </c>
      <c r="P562" t="s">
        <v>22</v>
      </c>
      <c r="V562" t="s">
        <v>254</v>
      </c>
      <c r="W562">
        <v>20</v>
      </c>
      <c r="X562" t="s">
        <v>22</v>
      </c>
      <c r="Y562" t="s">
        <v>22</v>
      </c>
      <c r="Z562" t="s">
        <v>22</v>
      </c>
      <c r="AB562" t="s">
        <v>21</v>
      </c>
      <c r="AC562" s="30">
        <v>41337</v>
      </c>
      <c r="AD562" t="s">
        <v>22</v>
      </c>
      <c r="AF562" t="s">
        <v>254</v>
      </c>
      <c r="AG562">
        <v>40</v>
      </c>
      <c r="AH562" t="s">
        <v>32</v>
      </c>
      <c r="AI562" t="s">
        <v>6618</v>
      </c>
      <c r="AJ562" t="s">
        <v>69</v>
      </c>
      <c r="AK562" t="s">
        <v>69</v>
      </c>
      <c r="AL562" t="s">
        <v>69</v>
      </c>
      <c r="AM562" t="s">
        <v>69</v>
      </c>
      <c r="AN562" t="s">
        <v>69</v>
      </c>
      <c r="AO562" t="s">
        <v>2808</v>
      </c>
      <c r="DF562" t="s">
        <v>269</v>
      </c>
      <c r="DG562" t="s">
        <v>12</v>
      </c>
      <c r="DH562" s="30">
        <v>40604</v>
      </c>
      <c r="DI562" t="s">
        <v>27</v>
      </c>
      <c r="DJ562" s="29">
        <v>0.52430555555555558</v>
      </c>
      <c r="DK562" t="s">
        <v>6618</v>
      </c>
      <c r="DL562" t="s">
        <v>69</v>
      </c>
      <c r="DM562" t="s">
        <v>69</v>
      </c>
      <c r="DN562" t="s">
        <v>69</v>
      </c>
      <c r="DO562" t="s">
        <v>69</v>
      </c>
      <c r="DP562" t="s">
        <v>69</v>
      </c>
      <c r="DQ562" t="s">
        <v>69</v>
      </c>
      <c r="DR562" t="s">
        <v>2808</v>
      </c>
      <c r="DS562" t="s">
        <v>22</v>
      </c>
      <c r="EW562" t="s">
        <v>273</v>
      </c>
      <c r="GN562" t="s">
        <v>12</v>
      </c>
      <c r="GO562" s="30">
        <v>40635</v>
      </c>
      <c r="GP562" t="s">
        <v>22</v>
      </c>
      <c r="ABO562" t="s">
        <v>69</v>
      </c>
      <c r="ABP562" t="s">
        <v>69</v>
      </c>
      <c r="ABQ562" t="s">
        <v>69</v>
      </c>
      <c r="ABR562" t="s">
        <v>69</v>
      </c>
      <c r="ABS562" t="s">
        <v>69</v>
      </c>
      <c r="ABT562" t="s">
        <v>69</v>
      </c>
      <c r="ABU562" t="s">
        <v>69</v>
      </c>
      <c r="ABV562" t="s">
        <v>69</v>
      </c>
      <c r="ABW562" t="s">
        <v>69</v>
      </c>
      <c r="ABX562" t="s">
        <v>69</v>
      </c>
      <c r="ABY562" t="s">
        <v>69</v>
      </c>
      <c r="ABZ562">
        <v>130</v>
      </c>
      <c r="ACA562">
        <v>30</v>
      </c>
      <c r="ACB562">
        <v>36.6</v>
      </c>
      <c r="ACC562" s="31">
        <v>3350</v>
      </c>
      <c r="ACD562">
        <v>50</v>
      </c>
      <c r="ACE562">
        <v>35.5</v>
      </c>
      <c r="ACK562" s="30">
        <v>40604</v>
      </c>
      <c r="ACL562" s="30">
        <v>40604</v>
      </c>
      <c r="ACM562" s="30">
        <v>40604</v>
      </c>
      <c r="ACN562" s="30">
        <v>40604</v>
      </c>
      <c r="ACO562" s="30">
        <v>40604</v>
      </c>
      <c r="ACP562" s="30">
        <v>40604</v>
      </c>
      <c r="ACV562" s="29">
        <v>0.51388888888888895</v>
      </c>
      <c r="ACW562" s="29">
        <v>0.51388888888888895</v>
      </c>
      <c r="ACX562" s="29">
        <v>0.51388888888888895</v>
      </c>
      <c r="ACY562" s="29">
        <v>0.51388888888888895</v>
      </c>
      <c r="ACZ562" s="29">
        <v>0.51388888888888895</v>
      </c>
      <c r="ADA562" s="29">
        <v>0.51388888888888895</v>
      </c>
      <c r="ADM562" t="s">
        <v>69</v>
      </c>
      <c r="ADN562" t="s">
        <v>69</v>
      </c>
      <c r="ADO562" t="s">
        <v>69</v>
      </c>
      <c r="ADP562" t="s">
        <v>69</v>
      </c>
      <c r="ADQ562" t="s">
        <v>69</v>
      </c>
      <c r="ADR562" t="s">
        <v>69</v>
      </c>
      <c r="ADS562" t="s">
        <v>69</v>
      </c>
      <c r="ADT562" t="s">
        <v>69</v>
      </c>
      <c r="ADU562" t="s">
        <v>69</v>
      </c>
      <c r="ADV562" t="s">
        <v>69</v>
      </c>
      <c r="ADW562" t="s">
        <v>69</v>
      </c>
      <c r="ADX562" t="s">
        <v>69</v>
      </c>
      <c r="APU562" t="s">
        <v>7950</v>
      </c>
      <c r="CGX562" t="s">
        <v>6597</v>
      </c>
      <c r="CGY562">
        <v>22</v>
      </c>
      <c r="CGZ562" t="s">
        <v>6598</v>
      </c>
      <c r="CHA562">
        <v>7958820</v>
      </c>
    </row>
    <row r="563" spans="1:1113 2234:2237" x14ac:dyDescent="0.3">
      <c r="A563" t="s">
        <v>8023</v>
      </c>
      <c r="B563" t="s">
        <v>6696</v>
      </c>
      <c r="C563">
        <v>0</v>
      </c>
      <c r="E563" t="s">
        <v>6589</v>
      </c>
      <c r="F563" s="30">
        <v>41429</v>
      </c>
      <c r="G563" t="s">
        <v>6591</v>
      </c>
      <c r="H563" t="s">
        <v>6854</v>
      </c>
      <c r="I563" t="s">
        <v>5080</v>
      </c>
      <c r="J563" t="s">
        <v>6594</v>
      </c>
      <c r="K563" t="s">
        <v>69</v>
      </c>
      <c r="L563" t="s">
        <v>69</v>
      </c>
      <c r="M563" t="s">
        <v>69</v>
      </c>
      <c r="N563" t="s">
        <v>2808</v>
      </c>
      <c r="O563" t="s">
        <v>69</v>
      </c>
      <c r="P563" t="s">
        <v>1446</v>
      </c>
      <c r="S563">
        <v>1</v>
      </c>
      <c r="V563" t="s">
        <v>22</v>
      </c>
      <c r="X563" t="s">
        <v>22</v>
      </c>
      <c r="Y563" t="s">
        <v>22</v>
      </c>
      <c r="Z563" t="s">
        <v>22</v>
      </c>
      <c r="AB563" t="s">
        <v>21</v>
      </c>
      <c r="AC563" t="s">
        <v>8024</v>
      </c>
      <c r="AD563" t="s">
        <v>27</v>
      </c>
      <c r="AE563" s="29">
        <v>0.89583333333333337</v>
      </c>
      <c r="AF563" t="s">
        <v>254</v>
      </c>
      <c r="AG563">
        <v>39</v>
      </c>
      <c r="AH563" t="s">
        <v>33</v>
      </c>
      <c r="AI563" t="s">
        <v>6618</v>
      </c>
      <c r="AJ563" t="s">
        <v>69</v>
      </c>
      <c r="AK563" t="s">
        <v>69</v>
      </c>
      <c r="AL563" t="s">
        <v>69</v>
      </c>
      <c r="AM563" t="s">
        <v>69</v>
      </c>
      <c r="AN563" t="s">
        <v>69</v>
      </c>
      <c r="AO563" t="s">
        <v>2808</v>
      </c>
      <c r="DF563" t="s">
        <v>269</v>
      </c>
      <c r="DG563" t="s">
        <v>12</v>
      </c>
      <c r="DH563" t="s">
        <v>6645</v>
      </c>
      <c r="DI563" t="s">
        <v>27</v>
      </c>
      <c r="DJ563" s="29">
        <v>0.89583333333333337</v>
      </c>
      <c r="DK563" t="s">
        <v>6618</v>
      </c>
      <c r="DL563" t="s">
        <v>69</v>
      </c>
      <c r="DM563" t="s">
        <v>69</v>
      </c>
      <c r="DN563" t="s">
        <v>69</v>
      </c>
      <c r="DO563" t="s">
        <v>69</v>
      </c>
      <c r="DP563" t="s">
        <v>69</v>
      </c>
      <c r="DQ563" t="s">
        <v>69</v>
      </c>
      <c r="DR563" t="s">
        <v>2808</v>
      </c>
      <c r="DS563" t="s">
        <v>1560</v>
      </c>
      <c r="EW563" t="s">
        <v>273</v>
      </c>
      <c r="GN563" t="s">
        <v>12</v>
      </c>
      <c r="GO563" t="s">
        <v>8025</v>
      </c>
      <c r="GP563" t="s">
        <v>22</v>
      </c>
      <c r="ABO563" t="s">
        <v>2808</v>
      </c>
      <c r="ABP563" t="s">
        <v>2808</v>
      </c>
      <c r="ABQ563" t="s">
        <v>2808</v>
      </c>
      <c r="ABR563" t="s">
        <v>2808</v>
      </c>
      <c r="ABS563" t="s">
        <v>2808</v>
      </c>
      <c r="ABT563" t="s">
        <v>2808</v>
      </c>
      <c r="ABU563" t="s">
        <v>69</v>
      </c>
      <c r="ABV563" t="s">
        <v>69</v>
      </c>
      <c r="ABW563" t="s">
        <v>69</v>
      </c>
      <c r="ABX563" t="s">
        <v>69</v>
      </c>
      <c r="ABY563" t="s">
        <v>69</v>
      </c>
      <c r="ABZ563">
        <v>120</v>
      </c>
      <c r="ACA563">
        <v>42</v>
      </c>
      <c r="ACB563">
        <v>36.6</v>
      </c>
      <c r="ACC563" s="31">
        <v>3000</v>
      </c>
      <c r="ACD563">
        <v>51</v>
      </c>
      <c r="ACE563">
        <v>33</v>
      </c>
      <c r="ACK563" t="s">
        <v>8024</v>
      </c>
      <c r="ACL563" t="s">
        <v>8024</v>
      </c>
      <c r="ACM563" t="s">
        <v>8024</v>
      </c>
      <c r="ACN563" t="s">
        <v>8024</v>
      </c>
      <c r="ACO563" t="s">
        <v>8024</v>
      </c>
      <c r="ACP563" t="s">
        <v>8024</v>
      </c>
      <c r="ADM563" t="s">
        <v>69</v>
      </c>
      <c r="ADN563" t="s">
        <v>69</v>
      </c>
      <c r="ADO563" t="s">
        <v>69</v>
      </c>
      <c r="ADP563" t="s">
        <v>69</v>
      </c>
      <c r="ADQ563" t="s">
        <v>69</v>
      </c>
      <c r="ADR563" t="s">
        <v>69</v>
      </c>
      <c r="ADS563" t="s">
        <v>69</v>
      </c>
      <c r="ADT563" t="s">
        <v>69</v>
      </c>
      <c r="ADU563" t="s">
        <v>69</v>
      </c>
      <c r="ADV563" t="s">
        <v>69</v>
      </c>
      <c r="ADW563" t="s">
        <v>69</v>
      </c>
      <c r="ADX563" t="s">
        <v>69</v>
      </c>
      <c r="APU563" t="s">
        <v>7950</v>
      </c>
      <c r="CGX563" t="s">
        <v>6597</v>
      </c>
      <c r="CGY563">
        <v>23</v>
      </c>
      <c r="CGZ563" t="s">
        <v>6598</v>
      </c>
      <c r="CHA563">
        <v>7958820</v>
      </c>
    </row>
    <row r="564" spans="1:1113 2234:2237" x14ac:dyDescent="0.3">
      <c r="A564" t="s">
        <v>8026</v>
      </c>
      <c r="B564" t="s">
        <v>6696</v>
      </c>
      <c r="C564">
        <v>0</v>
      </c>
      <c r="E564" t="s">
        <v>6589</v>
      </c>
      <c r="F564" s="30">
        <v>41429</v>
      </c>
      <c r="G564" t="s">
        <v>6591</v>
      </c>
      <c r="H564" t="s">
        <v>6854</v>
      </c>
      <c r="I564" t="s">
        <v>5080</v>
      </c>
      <c r="J564" t="s">
        <v>6594</v>
      </c>
      <c r="K564" t="s">
        <v>69</v>
      </c>
      <c r="L564" t="s">
        <v>69</v>
      </c>
      <c r="M564" t="s">
        <v>69</v>
      </c>
      <c r="N564" t="s">
        <v>2808</v>
      </c>
      <c r="O564" t="s">
        <v>69</v>
      </c>
      <c r="P564" t="s">
        <v>22</v>
      </c>
      <c r="V564" t="s">
        <v>254</v>
      </c>
      <c r="W564">
        <v>22</v>
      </c>
      <c r="X564" t="s">
        <v>22</v>
      </c>
      <c r="Y564" t="s">
        <v>22</v>
      </c>
      <c r="Z564" t="s">
        <v>1466</v>
      </c>
      <c r="AB564" t="s">
        <v>22</v>
      </c>
      <c r="AD564" t="s">
        <v>22</v>
      </c>
      <c r="AF564" t="s">
        <v>254</v>
      </c>
      <c r="AG564">
        <v>29</v>
      </c>
      <c r="AH564" t="s">
        <v>22</v>
      </c>
      <c r="AI564" t="s">
        <v>6618</v>
      </c>
      <c r="AJ564" t="s">
        <v>69</v>
      </c>
      <c r="AK564" t="s">
        <v>69</v>
      </c>
      <c r="AL564" t="s">
        <v>69</v>
      </c>
      <c r="AM564" t="s">
        <v>69</v>
      </c>
      <c r="AN564" t="s">
        <v>69</v>
      </c>
      <c r="AO564" t="s">
        <v>2808</v>
      </c>
      <c r="DF564" t="s">
        <v>269</v>
      </c>
      <c r="DG564" t="s">
        <v>22</v>
      </c>
      <c r="DI564" t="s">
        <v>22</v>
      </c>
      <c r="DK564" t="s">
        <v>6618</v>
      </c>
      <c r="DL564" t="s">
        <v>69</v>
      </c>
      <c r="DM564" t="s">
        <v>69</v>
      </c>
      <c r="DN564" t="s">
        <v>69</v>
      </c>
      <c r="DO564" t="s">
        <v>69</v>
      </c>
      <c r="DP564" t="s">
        <v>69</v>
      </c>
      <c r="DQ564" t="s">
        <v>69</v>
      </c>
      <c r="DR564" t="s">
        <v>2808</v>
      </c>
      <c r="DS564" t="s">
        <v>22</v>
      </c>
      <c r="EW564" t="s">
        <v>22</v>
      </c>
      <c r="ABO564" t="s">
        <v>2808</v>
      </c>
      <c r="ABP564" t="s">
        <v>69</v>
      </c>
      <c r="ABQ564" t="s">
        <v>69</v>
      </c>
      <c r="ABR564" t="s">
        <v>69</v>
      </c>
      <c r="ABS564" t="s">
        <v>69</v>
      </c>
      <c r="ABT564" t="s">
        <v>2808</v>
      </c>
      <c r="ABU564" t="s">
        <v>69</v>
      </c>
      <c r="ABV564" t="s">
        <v>69</v>
      </c>
      <c r="ABW564" t="s">
        <v>69</v>
      </c>
      <c r="ABX564" t="s">
        <v>69</v>
      </c>
      <c r="ABY564" t="s">
        <v>69</v>
      </c>
      <c r="ABZ564">
        <v>134</v>
      </c>
      <c r="ACE564">
        <v>32</v>
      </c>
      <c r="ADM564" t="s">
        <v>69</v>
      </c>
      <c r="ADN564" t="s">
        <v>69</v>
      </c>
      <c r="ADO564" t="s">
        <v>69</v>
      </c>
      <c r="ADP564" t="s">
        <v>69</v>
      </c>
      <c r="ADQ564" t="s">
        <v>69</v>
      </c>
      <c r="ADR564" t="s">
        <v>69</v>
      </c>
      <c r="ADS564" t="s">
        <v>69</v>
      </c>
      <c r="ADT564" t="s">
        <v>69</v>
      </c>
      <c r="ADU564" t="s">
        <v>69</v>
      </c>
      <c r="ADV564" t="s">
        <v>69</v>
      </c>
      <c r="ADW564" t="s">
        <v>69</v>
      </c>
      <c r="ADX564" t="s">
        <v>69</v>
      </c>
      <c r="APU564" t="s">
        <v>7950</v>
      </c>
      <c r="CGX564" t="s">
        <v>6597</v>
      </c>
      <c r="CGY564">
        <v>24</v>
      </c>
      <c r="CGZ564" t="s">
        <v>6598</v>
      </c>
      <c r="CHA564">
        <v>7958820</v>
      </c>
    </row>
    <row r="565" spans="1:1113 2234:2237" x14ac:dyDescent="0.3">
      <c r="A565" t="s">
        <v>8027</v>
      </c>
      <c r="B565" t="s">
        <v>6696</v>
      </c>
      <c r="C565">
        <v>0</v>
      </c>
      <c r="E565" t="s">
        <v>6589</v>
      </c>
      <c r="F565" s="30">
        <v>41429</v>
      </c>
      <c r="G565" t="s">
        <v>6591</v>
      </c>
      <c r="H565" t="s">
        <v>6861</v>
      </c>
      <c r="I565" t="s">
        <v>5080</v>
      </c>
      <c r="J565" t="s">
        <v>6629</v>
      </c>
      <c r="K565" t="s">
        <v>2808</v>
      </c>
      <c r="L565" t="s">
        <v>69</v>
      </c>
      <c r="M565" t="s">
        <v>69</v>
      </c>
      <c r="N565" t="s">
        <v>69</v>
      </c>
      <c r="O565" t="s">
        <v>69</v>
      </c>
      <c r="P565" t="s">
        <v>22</v>
      </c>
      <c r="V565" t="s">
        <v>254</v>
      </c>
      <c r="W565">
        <v>20</v>
      </c>
      <c r="X565" t="s">
        <v>22</v>
      </c>
      <c r="Y565" t="s">
        <v>22</v>
      </c>
      <c r="Z565" t="s">
        <v>22</v>
      </c>
      <c r="AB565" t="s">
        <v>21</v>
      </c>
      <c r="AC565" t="s">
        <v>7023</v>
      </c>
      <c r="AD565" t="s">
        <v>22</v>
      </c>
      <c r="AF565" t="s">
        <v>254</v>
      </c>
      <c r="AG565">
        <v>38</v>
      </c>
      <c r="AH565" t="s">
        <v>33</v>
      </c>
      <c r="AI565" t="s">
        <v>6601</v>
      </c>
      <c r="AJ565" t="s">
        <v>69</v>
      </c>
      <c r="AK565" t="s">
        <v>69</v>
      </c>
      <c r="AL565" t="s">
        <v>69</v>
      </c>
      <c r="AM565" t="s">
        <v>2808</v>
      </c>
      <c r="AN565" t="s">
        <v>69</v>
      </c>
      <c r="AO565" t="s">
        <v>69</v>
      </c>
      <c r="AV565" t="s">
        <v>269</v>
      </c>
      <c r="AW565" t="s">
        <v>12</v>
      </c>
      <c r="AX565" t="s">
        <v>7023</v>
      </c>
      <c r="AY565" t="s">
        <v>27</v>
      </c>
      <c r="AZ565" s="29">
        <v>0.5625</v>
      </c>
      <c r="EW565" t="s">
        <v>275</v>
      </c>
      <c r="GN565" t="s">
        <v>22</v>
      </c>
      <c r="GP565" t="s">
        <v>22</v>
      </c>
      <c r="LP565" t="s">
        <v>6722</v>
      </c>
      <c r="LU565" t="s">
        <v>2808</v>
      </c>
      <c r="LV565" t="s">
        <v>2808</v>
      </c>
      <c r="LW565" t="s">
        <v>2808</v>
      </c>
      <c r="LX565" t="s">
        <v>2808</v>
      </c>
      <c r="LY565" t="s">
        <v>69</v>
      </c>
      <c r="LZ565" t="s">
        <v>69</v>
      </c>
      <c r="MA565" t="s">
        <v>69</v>
      </c>
      <c r="MB565" t="s">
        <v>69</v>
      </c>
      <c r="MC565">
        <v>82</v>
      </c>
      <c r="MD565">
        <v>22</v>
      </c>
      <c r="ME565">
        <v>36</v>
      </c>
      <c r="MF565" t="s">
        <v>8028</v>
      </c>
      <c r="MI565" t="s">
        <v>7023</v>
      </c>
      <c r="MJ565" t="s">
        <v>7023</v>
      </c>
      <c r="MK565" t="s">
        <v>7023</v>
      </c>
      <c r="MQ565" s="29">
        <v>0.5625</v>
      </c>
      <c r="MR565" s="29">
        <v>0.5625</v>
      </c>
      <c r="MS565" s="29">
        <v>0.5625</v>
      </c>
      <c r="MZ565" t="s">
        <v>69</v>
      </c>
      <c r="NA565" t="s">
        <v>69</v>
      </c>
      <c r="NI565" t="s">
        <v>69</v>
      </c>
      <c r="NJ565" t="s">
        <v>69</v>
      </c>
      <c r="NK565" t="s">
        <v>69</v>
      </c>
      <c r="NL565" t="s">
        <v>69</v>
      </c>
      <c r="NM565" t="s">
        <v>69</v>
      </c>
      <c r="NN565" t="s">
        <v>69</v>
      </c>
      <c r="OG565" t="s">
        <v>8029</v>
      </c>
      <c r="OK565" t="s">
        <v>69</v>
      </c>
      <c r="OL565" t="s">
        <v>2808</v>
      </c>
      <c r="OM565" t="s">
        <v>2808</v>
      </c>
      <c r="ON565" t="s">
        <v>69</v>
      </c>
      <c r="OO565" t="s">
        <v>69</v>
      </c>
      <c r="OP565" t="s">
        <v>69</v>
      </c>
      <c r="OR565">
        <v>60</v>
      </c>
      <c r="OS565">
        <v>100</v>
      </c>
      <c r="OX565" t="s">
        <v>7023</v>
      </c>
      <c r="OY565" t="s">
        <v>7023</v>
      </c>
      <c r="APU565" t="s">
        <v>7950</v>
      </c>
      <c r="CGX565" t="s">
        <v>6597</v>
      </c>
      <c r="CGY565">
        <v>25</v>
      </c>
      <c r="CGZ565" t="s">
        <v>6598</v>
      </c>
      <c r="CHA565">
        <v>7958820</v>
      </c>
    </row>
    <row r="566" spans="1:1113 2234:2237" x14ac:dyDescent="0.3">
      <c r="A566" t="s">
        <v>8030</v>
      </c>
      <c r="B566" t="s">
        <v>6696</v>
      </c>
      <c r="C566">
        <v>0</v>
      </c>
      <c r="E566" t="s">
        <v>6589</v>
      </c>
      <c r="F566" s="30">
        <v>41429</v>
      </c>
      <c r="G566" t="s">
        <v>6591</v>
      </c>
      <c r="H566" t="s">
        <v>6861</v>
      </c>
      <c r="I566" t="s">
        <v>5080</v>
      </c>
      <c r="J566" t="s">
        <v>7957</v>
      </c>
      <c r="K566" t="s">
        <v>69</v>
      </c>
      <c r="L566" t="s">
        <v>69</v>
      </c>
      <c r="M566" t="s">
        <v>2808</v>
      </c>
      <c r="N566" t="s">
        <v>69</v>
      </c>
      <c r="O566" t="s">
        <v>69</v>
      </c>
      <c r="P566" t="s">
        <v>22</v>
      </c>
      <c r="V566" t="s">
        <v>22</v>
      </c>
      <c r="X566" t="s">
        <v>22</v>
      </c>
      <c r="Y566" t="s">
        <v>22</v>
      </c>
      <c r="Z566" t="s">
        <v>22</v>
      </c>
      <c r="AB566" t="s">
        <v>21</v>
      </c>
      <c r="AC566" t="s">
        <v>8031</v>
      </c>
      <c r="AD566" t="s">
        <v>27</v>
      </c>
      <c r="AE566" s="29">
        <v>0.97916666666666663</v>
      </c>
      <c r="AF566" t="s">
        <v>22</v>
      </c>
      <c r="AH566" t="s">
        <v>32</v>
      </c>
      <c r="AI566" t="s">
        <v>6618</v>
      </c>
      <c r="AJ566" t="s">
        <v>69</v>
      </c>
      <c r="AK566" t="s">
        <v>69</v>
      </c>
      <c r="AL566" t="s">
        <v>69</v>
      </c>
      <c r="AM566" t="s">
        <v>69</v>
      </c>
      <c r="AN566" t="s">
        <v>69</v>
      </c>
      <c r="AO566" t="s">
        <v>2808</v>
      </c>
      <c r="EH566" t="s">
        <v>269</v>
      </c>
      <c r="EI566" t="s">
        <v>12</v>
      </c>
      <c r="EJ566" t="s">
        <v>8031</v>
      </c>
      <c r="EK566" t="s">
        <v>22</v>
      </c>
      <c r="EM566" t="s">
        <v>269</v>
      </c>
      <c r="EN566">
        <v>3</v>
      </c>
      <c r="EO566" t="s">
        <v>69</v>
      </c>
      <c r="EP566" t="s">
        <v>69</v>
      </c>
      <c r="EQ566" t="s">
        <v>2808</v>
      </c>
      <c r="ER566" t="s">
        <v>69</v>
      </c>
      <c r="ES566" t="s">
        <v>69</v>
      </c>
      <c r="ET566" t="s">
        <v>69</v>
      </c>
      <c r="EU566" t="s">
        <v>69</v>
      </c>
      <c r="EW566" t="s">
        <v>277</v>
      </c>
      <c r="EX566" t="s">
        <v>8032</v>
      </c>
      <c r="GN566" t="s">
        <v>12</v>
      </c>
      <c r="GO566" t="s">
        <v>8031</v>
      </c>
      <c r="GP566" t="s">
        <v>22</v>
      </c>
      <c r="AKC566" t="s">
        <v>7995</v>
      </c>
      <c r="AKH566" t="s">
        <v>69</v>
      </c>
      <c r="AKI566" t="s">
        <v>69</v>
      </c>
      <c r="AKJ566" t="s">
        <v>69</v>
      </c>
      <c r="AKK566" t="s">
        <v>69</v>
      </c>
      <c r="AKL566" t="s">
        <v>69</v>
      </c>
      <c r="AKM566" t="s">
        <v>69</v>
      </c>
      <c r="AKN566" t="s">
        <v>69</v>
      </c>
      <c r="AKO566" t="s">
        <v>69</v>
      </c>
      <c r="AKP566" t="s">
        <v>69</v>
      </c>
      <c r="AKQ566" t="s">
        <v>69</v>
      </c>
      <c r="AKR566">
        <v>162</v>
      </c>
      <c r="AKS566">
        <v>62</v>
      </c>
      <c r="AKT566">
        <v>36.5</v>
      </c>
      <c r="AKV566" s="35">
        <v>42922</v>
      </c>
      <c r="AKW566" s="35">
        <v>42773</v>
      </c>
      <c r="AKZ566" t="s">
        <v>8031</v>
      </c>
      <c r="ALA566" t="s">
        <v>8031</v>
      </c>
      <c r="ALB566" t="s">
        <v>8031</v>
      </c>
      <c r="ALD566" t="s">
        <v>8031</v>
      </c>
      <c r="ALE566" t="s">
        <v>8031</v>
      </c>
      <c r="ALU566" t="s">
        <v>2808</v>
      </c>
      <c r="ALV566" t="s">
        <v>69</v>
      </c>
      <c r="ALW566" t="s">
        <v>8031</v>
      </c>
      <c r="AMG566" t="s">
        <v>69</v>
      </c>
      <c r="AMH566" t="s">
        <v>69</v>
      </c>
      <c r="AMI566" t="s">
        <v>69</v>
      </c>
      <c r="AMJ566" t="s">
        <v>69</v>
      </c>
      <c r="AMK566" t="s">
        <v>69</v>
      </c>
      <c r="AML566" t="s">
        <v>69</v>
      </c>
      <c r="AMM566" t="s">
        <v>69</v>
      </c>
      <c r="AMN566" t="s">
        <v>69</v>
      </c>
      <c r="AMO566" t="s">
        <v>69</v>
      </c>
      <c r="AMP566" t="s">
        <v>69</v>
      </c>
      <c r="AMQ566" t="s">
        <v>69</v>
      </c>
      <c r="AMR566" t="s">
        <v>69</v>
      </c>
      <c r="AMS566" t="s">
        <v>69</v>
      </c>
      <c r="AMT566" t="s">
        <v>69</v>
      </c>
      <c r="AMU566" t="s">
        <v>69</v>
      </c>
      <c r="AMV566" t="s">
        <v>69</v>
      </c>
      <c r="AMW566" t="s">
        <v>69</v>
      </c>
      <c r="AMX566" t="s">
        <v>69</v>
      </c>
      <c r="AMZ566" t="s">
        <v>8033</v>
      </c>
      <c r="ANB566">
        <v>80</v>
      </c>
      <c r="ANC566">
        <v>17.100000000000001</v>
      </c>
      <c r="ANR566" t="s">
        <v>7159</v>
      </c>
      <c r="ANU566" t="s">
        <v>7159</v>
      </c>
      <c r="AOG566" s="29">
        <v>0.27083333333333331</v>
      </c>
      <c r="AOI566" s="29">
        <v>0.27083333333333331</v>
      </c>
      <c r="AOT566" t="s">
        <v>8034</v>
      </c>
      <c r="AOW566" t="s">
        <v>69</v>
      </c>
      <c r="AOX566" t="s">
        <v>69</v>
      </c>
      <c r="AOY566" t="s">
        <v>69</v>
      </c>
      <c r="AOZ566" t="s">
        <v>69</v>
      </c>
      <c r="APA566" t="s">
        <v>69</v>
      </c>
      <c r="APB566" t="s">
        <v>69</v>
      </c>
      <c r="APL566" t="s">
        <v>8031</v>
      </c>
      <c r="APU566" t="s">
        <v>7950</v>
      </c>
      <c r="CGX566" t="s">
        <v>6597</v>
      </c>
      <c r="CGY566">
        <v>26</v>
      </c>
      <c r="CGZ566" t="s">
        <v>6598</v>
      </c>
      <c r="CHA566">
        <v>7958820</v>
      </c>
    </row>
    <row r="567" spans="1:1113 2234:2237" x14ac:dyDescent="0.3">
      <c r="A567" t="s">
        <v>8035</v>
      </c>
      <c r="B567" t="s">
        <v>6696</v>
      </c>
      <c r="C567">
        <v>0</v>
      </c>
      <c r="E567" t="s">
        <v>6589</v>
      </c>
      <c r="F567" s="30">
        <v>41429</v>
      </c>
      <c r="G567" t="s">
        <v>6591</v>
      </c>
      <c r="H567" t="s">
        <v>6861</v>
      </c>
      <c r="I567" t="s">
        <v>5080</v>
      </c>
      <c r="J567" t="s">
        <v>7957</v>
      </c>
      <c r="K567" t="s">
        <v>69</v>
      </c>
      <c r="L567" t="s">
        <v>69</v>
      </c>
      <c r="M567" t="s">
        <v>2808</v>
      </c>
      <c r="N567" t="s">
        <v>69</v>
      </c>
      <c r="O567" t="s">
        <v>69</v>
      </c>
      <c r="P567" t="s">
        <v>1445</v>
      </c>
      <c r="R567">
        <v>1</v>
      </c>
      <c r="V567" t="s">
        <v>22</v>
      </c>
      <c r="X567" t="s">
        <v>22</v>
      </c>
      <c r="Y567" t="s">
        <v>22</v>
      </c>
      <c r="Z567" t="s">
        <v>22</v>
      </c>
      <c r="AB567" t="s">
        <v>21</v>
      </c>
      <c r="AC567" s="30">
        <v>41066</v>
      </c>
      <c r="AD567" t="s">
        <v>22</v>
      </c>
      <c r="AF567" t="s">
        <v>254</v>
      </c>
      <c r="AG567">
        <v>42</v>
      </c>
      <c r="AH567" t="s">
        <v>32</v>
      </c>
      <c r="AI567" t="s">
        <v>6618</v>
      </c>
      <c r="AJ567" t="s">
        <v>69</v>
      </c>
      <c r="AK567" t="s">
        <v>69</v>
      </c>
      <c r="AL567" t="s">
        <v>69</v>
      </c>
      <c r="AM567" t="s">
        <v>69</v>
      </c>
      <c r="AN567" t="s">
        <v>69</v>
      </c>
      <c r="AO567" t="s">
        <v>2808</v>
      </c>
      <c r="EH567" t="s">
        <v>269</v>
      </c>
      <c r="EI567" t="s">
        <v>12</v>
      </c>
      <c r="EJ567" s="30">
        <v>41066</v>
      </c>
      <c r="EK567" t="s">
        <v>27</v>
      </c>
      <c r="EL567" s="29">
        <v>0.33333333333333331</v>
      </c>
      <c r="EM567" t="s">
        <v>269</v>
      </c>
      <c r="EN567">
        <v>3</v>
      </c>
      <c r="EO567" t="s">
        <v>69</v>
      </c>
      <c r="EP567" t="s">
        <v>69</v>
      </c>
      <c r="EQ567" t="s">
        <v>2808</v>
      </c>
      <c r="ER567" t="s">
        <v>69</v>
      </c>
      <c r="ES567" t="s">
        <v>69</v>
      </c>
      <c r="ET567" t="s">
        <v>69</v>
      </c>
      <c r="EU567" t="s">
        <v>69</v>
      </c>
      <c r="EW567" t="s">
        <v>22</v>
      </c>
      <c r="AKH567" t="s">
        <v>69</v>
      </c>
      <c r="AKI567" t="s">
        <v>69</v>
      </c>
      <c r="AKJ567" t="s">
        <v>69</v>
      </c>
      <c r="AKK567" t="s">
        <v>69</v>
      </c>
      <c r="AKL567" t="s">
        <v>69</v>
      </c>
      <c r="AKM567" t="s">
        <v>69</v>
      </c>
      <c r="AKN567" t="s">
        <v>69</v>
      </c>
      <c r="AKO567" t="s">
        <v>69</v>
      </c>
      <c r="AKP567" t="s">
        <v>69</v>
      </c>
      <c r="AKQ567" t="s">
        <v>69</v>
      </c>
      <c r="AKR567">
        <v>130</v>
      </c>
      <c r="AKS567">
        <v>59</v>
      </c>
      <c r="AKT567">
        <v>36.700000000000003</v>
      </c>
      <c r="AKZ567" s="30">
        <v>41066</v>
      </c>
      <c r="ALA567" s="30">
        <v>41066</v>
      </c>
      <c r="ALB567" s="30">
        <v>41066</v>
      </c>
      <c r="ALJ567" s="29">
        <v>0.33333333333333331</v>
      </c>
      <c r="ALK567" s="29">
        <v>0.33333333333333331</v>
      </c>
      <c r="ALL567" s="29">
        <v>0.33333333333333331</v>
      </c>
      <c r="ALU567" t="s">
        <v>2808</v>
      </c>
      <c r="ALV567" t="s">
        <v>69</v>
      </c>
      <c r="ALW567" s="30">
        <v>41066</v>
      </c>
      <c r="ALY567" s="29">
        <v>0.33333333333333331</v>
      </c>
      <c r="AMG567" t="s">
        <v>69</v>
      </c>
      <c r="AMH567" t="s">
        <v>69</v>
      </c>
      <c r="AMI567" t="s">
        <v>69</v>
      </c>
      <c r="AMJ567" t="s">
        <v>69</v>
      </c>
      <c r="AMK567" t="s">
        <v>69</v>
      </c>
      <c r="AML567" t="s">
        <v>69</v>
      </c>
      <c r="AMM567" t="s">
        <v>69</v>
      </c>
      <c r="AMN567" t="s">
        <v>69</v>
      </c>
      <c r="AMO567" t="s">
        <v>69</v>
      </c>
      <c r="AMP567" t="s">
        <v>69</v>
      </c>
      <c r="AMQ567" t="s">
        <v>69</v>
      </c>
      <c r="AMR567" t="s">
        <v>69</v>
      </c>
      <c r="AMS567" t="s">
        <v>69</v>
      </c>
      <c r="AMT567" t="s">
        <v>69</v>
      </c>
      <c r="AMU567" t="s">
        <v>69</v>
      </c>
      <c r="AMV567" t="s">
        <v>69</v>
      </c>
      <c r="AMW567" t="s">
        <v>69</v>
      </c>
      <c r="AMX567" t="s">
        <v>69</v>
      </c>
      <c r="AOW567" t="s">
        <v>69</v>
      </c>
      <c r="AOX567" t="s">
        <v>69</v>
      </c>
      <c r="AOY567" t="s">
        <v>69</v>
      </c>
      <c r="AOZ567" t="s">
        <v>69</v>
      </c>
      <c r="APA567" t="s">
        <v>69</v>
      </c>
      <c r="APB567" t="s">
        <v>69</v>
      </c>
      <c r="APU567" t="s">
        <v>7950</v>
      </c>
      <c r="CGX567" t="s">
        <v>6597</v>
      </c>
      <c r="CGY567">
        <v>27</v>
      </c>
      <c r="CGZ567" t="s">
        <v>6598</v>
      </c>
      <c r="CHA567">
        <v>7958820</v>
      </c>
    </row>
    <row r="568" spans="1:1113 2234:2237" x14ac:dyDescent="0.3">
      <c r="A568" t="s">
        <v>8036</v>
      </c>
      <c r="B568" t="s">
        <v>6696</v>
      </c>
      <c r="C568">
        <v>0</v>
      </c>
      <c r="E568" t="s">
        <v>6589</v>
      </c>
      <c r="F568" s="30">
        <v>41429</v>
      </c>
      <c r="G568" t="s">
        <v>6591</v>
      </c>
      <c r="H568" t="s">
        <v>6861</v>
      </c>
      <c r="I568" t="s">
        <v>5080</v>
      </c>
      <c r="J568" t="s">
        <v>6594</v>
      </c>
      <c r="K568" t="s">
        <v>69</v>
      </c>
      <c r="L568" t="s">
        <v>69</v>
      </c>
      <c r="M568" t="s">
        <v>69</v>
      </c>
      <c r="N568" t="s">
        <v>2808</v>
      </c>
      <c r="O568" t="s">
        <v>69</v>
      </c>
      <c r="P568" t="s">
        <v>1446</v>
      </c>
      <c r="S568">
        <v>1</v>
      </c>
      <c r="V568" t="s">
        <v>254</v>
      </c>
      <c r="W568">
        <v>17</v>
      </c>
      <c r="X568" t="s">
        <v>22</v>
      </c>
      <c r="Y568" t="s">
        <v>22</v>
      </c>
      <c r="Z568" t="s">
        <v>22</v>
      </c>
      <c r="AB568" t="s">
        <v>21</v>
      </c>
      <c r="AC568" s="30">
        <v>40725</v>
      </c>
      <c r="AD568" t="s">
        <v>22</v>
      </c>
      <c r="AF568" t="s">
        <v>254</v>
      </c>
      <c r="AG568">
        <v>40</v>
      </c>
      <c r="AH568" t="s">
        <v>32</v>
      </c>
      <c r="AI568" t="s">
        <v>6618</v>
      </c>
      <c r="AJ568" t="s">
        <v>69</v>
      </c>
      <c r="AK568" t="s">
        <v>69</v>
      </c>
      <c r="AL568" t="s">
        <v>69</v>
      </c>
      <c r="AM568" t="s">
        <v>69</v>
      </c>
      <c r="AN568" t="s">
        <v>69</v>
      </c>
      <c r="AO568" t="s">
        <v>2808</v>
      </c>
      <c r="DF568" t="s">
        <v>269</v>
      </c>
      <c r="DG568" t="s">
        <v>12</v>
      </c>
      <c r="DH568" s="30">
        <v>40756</v>
      </c>
      <c r="DI568" t="s">
        <v>22</v>
      </c>
      <c r="DK568" t="s">
        <v>6618</v>
      </c>
      <c r="DL568" t="s">
        <v>69</v>
      </c>
      <c r="DM568" t="s">
        <v>69</v>
      </c>
      <c r="DN568" t="s">
        <v>69</v>
      </c>
      <c r="DO568" t="s">
        <v>69</v>
      </c>
      <c r="DP568" t="s">
        <v>69</v>
      </c>
      <c r="DQ568" t="s">
        <v>69</v>
      </c>
      <c r="DR568" t="s">
        <v>2808</v>
      </c>
      <c r="DS568" t="s">
        <v>1560</v>
      </c>
      <c r="EW568" t="s">
        <v>22</v>
      </c>
      <c r="ABO568" t="s">
        <v>69</v>
      </c>
      <c r="ABP568" t="s">
        <v>69</v>
      </c>
      <c r="ABQ568" t="s">
        <v>69</v>
      </c>
      <c r="ABR568" t="s">
        <v>69</v>
      </c>
      <c r="ABS568" t="s">
        <v>69</v>
      </c>
      <c r="ABT568" t="s">
        <v>69</v>
      </c>
      <c r="ABU568" t="s">
        <v>69</v>
      </c>
      <c r="ABV568" t="s">
        <v>69</v>
      </c>
      <c r="ABW568" t="s">
        <v>69</v>
      </c>
      <c r="ABX568" t="s">
        <v>69</v>
      </c>
      <c r="ABY568" t="s">
        <v>69</v>
      </c>
      <c r="ABZ568">
        <v>130</v>
      </c>
      <c r="ACA568">
        <v>42</v>
      </c>
      <c r="ACB568">
        <v>36.799999999999997</v>
      </c>
      <c r="ACK568" s="30">
        <v>40756</v>
      </c>
      <c r="ACL568" s="30">
        <v>40756</v>
      </c>
      <c r="ACM568" s="30">
        <v>40756</v>
      </c>
      <c r="ADM568" t="s">
        <v>69</v>
      </c>
      <c r="ADN568" t="s">
        <v>69</v>
      </c>
      <c r="ADO568" t="s">
        <v>69</v>
      </c>
      <c r="ADP568" t="s">
        <v>69</v>
      </c>
      <c r="ADQ568" t="s">
        <v>69</v>
      </c>
      <c r="ADR568" t="s">
        <v>69</v>
      </c>
      <c r="ADS568" t="s">
        <v>69</v>
      </c>
      <c r="ADT568" t="s">
        <v>69</v>
      </c>
      <c r="ADU568" t="s">
        <v>69</v>
      </c>
      <c r="ADV568" t="s">
        <v>69</v>
      </c>
      <c r="ADW568" t="s">
        <v>69</v>
      </c>
      <c r="ADX568" t="s">
        <v>69</v>
      </c>
      <c r="APU568" t="s">
        <v>7950</v>
      </c>
      <c r="CGX568" t="s">
        <v>6597</v>
      </c>
      <c r="CGY568">
        <v>28</v>
      </c>
      <c r="CGZ568" t="s">
        <v>6598</v>
      </c>
      <c r="CHA568">
        <v>7958820</v>
      </c>
    </row>
    <row r="569" spans="1:1113 2234:2237" x14ac:dyDescent="0.3">
      <c r="A569" t="s">
        <v>8037</v>
      </c>
      <c r="B569" t="s">
        <v>6696</v>
      </c>
      <c r="C569">
        <v>0</v>
      </c>
      <c r="E569" t="s">
        <v>6589</v>
      </c>
      <c r="F569" s="30">
        <v>41429</v>
      </c>
      <c r="G569" t="s">
        <v>6591</v>
      </c>
      <c r="H569" t="s">
        <v>6861</v>
      </c>
      <c r="I569" t="s">
        <v>5080</v>
      </c>
      <c r="J569" t="s">
        <v>6594</v>
      </c>
      <c r="K569" t="s">
        <v>69</v>
      </c>
      <c r="L569" t="s">
        <v>69</v>
      </c>
      <c r="M569" t="s">
        <v>69</v>
      </c>
      <c r="N569" t="s">
        <v>2808</v>
      </c>
      <c r="O569" t="s">
        <v>69</v>
      </c>
      <c r="P569" t="s">
        <v>5221</v>
      </c>
      <c r="Q569">
        <v>30</v>
      </c>
      <c r="V569" t="s">
        <v>254</v>
      </c>
      <c r="W569">
        <v>18</v>
      </c>
      <c r="X569" t="s">
        <v>22</v>
      </c>
      <c r="Y569" t="s">
        <v>22</v>
      </c>
      <c r="Z569" t="s">
        <v>22</v>
      </c>
      <c r="AB569" t="s">
        <v>21</v>
      </c>
      <c r="AC569" s="30">
        <v>40852</v>
      </c>
      <c r="AD569" t="s">
        <v>22</v>
      </c>
      <c r="AF569" t="s">
        <v>254</v>
      </c>
      <c r="AG569">
        <v>38</v>
      </c>
      <c r="AH569" t="s">
        <v>33</v>
      </c>
      <c r="AI569" t="s">
        <v>6618</v>
      </c>
      <c r="AJ569" t="s">
        <v>69</v>
      </c>
      <c r="AK569" t="s">
        <v>69</v>
      </c>
      <c r="AL569" t="s">
        <v>69</v>
      </c>
      <c r="AM569" t="s">
        <v>69</v>
      </c>
      <c r="AN569" t="s">
        <v>69</v>
      </c>
      <c r="AO569" t="s">
        <v>2808</v>
      </c>
      <c r="DF569" t="s">
        <v>269</v>
      </c>
      <c r="DG569" t="s">
        <v>12</v>
      </c>
      <c r="DH569" s="30">
        <v>40852</v>
      </c>
      <c r="DI569" t="s">
        <v>22</v>
      </c>
      <c r="DK569" t="s">
        <v>6618</v>
      </c>
      <c r="DL569" t="s">
        <v>69</v>
      </c>
      <c r="DM569" t="s">
        <v>69</v>
      </c>
      <c r="DN569" t="s">
        <v>69</v>
      </c>
      <c r="DO569" t="s">
        <v>69</v>
      </c>
      <c r="DP569" t="s">
        <v>69</v>
      </c>
      <c r="DQ569" t="s">
        <v>69</v>
      </c>
      <c r="DR569" t="s">
        <v>2808</v>
      </c>
      <c r="DS569" t="s">
        <v>1560</v>
      </c>
      <c r="EW569" t="s">
        <v>273</v>
      </c>
      <c r="GN569" t="s">
        <v>12</v>
      </c>
      <c r="GO569" s="30">
        <v>41248</v>
      </c>
      <c r="GP569" t="s">
        <v>22</v>
      </c>
      <c r="ABO569" t="s">
        <v>69</v>
      </c>
      <c r="ABP569" t="s">
        <v>69</v>
      </c>
      <c r="ABQ569" t="s">
        <v>69</v>
      </c>
      <c r="ABR569" t="s">
        <v>69</v>
      </c>
      <c r="ABS569" t="s">
        <v>69</v>
      </c>
      <c r="ABT569" t="s">
        <v>69</v>
      </c>
      <c r="ABU569" t="s">
        <v>69</v>
      </c>
      <c r="ABV569" t="s">
        <v>69</v>
      </c>
      <c r="ABW569" t="s">
        <v>69</v>
      </c>
      <c r="ABX569" t="s">
        <v>69</v>
      </c>
      <c r="ABY569" t="s">
        <v>69</v>
      </c>
      <c r="ABZ569">
        <v>141</v>
      </c>
      <c r="ACA569">
        <v>38</v>
      </c>
      <c r="ACB569">
        <v>36</v>
      </c>
      <c r="ACK569" s="30">
        <v>40852</v>
      </c>
      <c r="ACL569" s="30">
        <v>40852</v>
      </c>
      <c r="ACM569" s="30">
        <v>40852</v>
      </c>
      <c r="ADM569" t="s">
        <v>69</v>
      </c>
      <c r="ADN569" t="s">
        <v>69</v>
      </c>
      <c r="ADO569" t="s">
        <v>69</v>
      </c>
      <c r="ADP569" t="s">
        <v>69</v>
      </c>
      <c r="ADQ569" t="s">
        <v>69</v>
      </c>
      <c r="ADR569" t="s">
        <v>69</v>
      </c>
      <c r="ADS569" t="s">
        <v>69</v>
      </c>
      <c r="ADT569" t="s">
        <v>69</v>
      </c>
      <c r="ADU569" t="s">
        <v>69</v>
      </c>
      <c r="ADV569" t="s">
        <v>69</v>
      </c>
      <c r="ADW569" t="s">
        <v>69</v>
      </c>
      <c r="ADX569" t="s">
        <v>69</v>
      </c>
      <c r="APU569" t="s">
        <v>7950</v>
      </c>
      <c r="CGX569" t="s">
        <v>6597</v>
      </c>
      <c r="CGY569">
        <v>29</v>
      </c>
      <c r="CGZ569" t="s">
        <v>6598</v>
      </c>
      <c r="CHA569">
        <v>7958820</v>
      </c>
    </row>
    <row r="570" spans="1:1113 2234:2237" x14ac:dyDescent="0.3">
      <c r="A570" t="s">
        <v>8038</v>
      </c>
      <c r="B570" t="s">
        <v>6696</v>
      </c>
      <c r="C570">
        <v>0</v>
      </c>
      <c r="E570" t="s">
        <v>6589</v>
      </c>
      <c r="F570" s="30">
        <v>41429</v>
      </c>
      <c r="G570" t="s">
        <v>6591</v>
      </c>
      <c r="H570" t="s">
        <v>6753</v>
      </c>
      <c r="I570" t="s">
        <v>5080</v>
      </c>
      <c r="J570" t="s">
        <v>6629</v>
      </c>
      <c r="K570" t="s">
        <v>2808</v>
      </c>
      <c r="L570" t="s">
        <v>69</v>
      </c>
      <c r="M570" t="s">
        <v>69</v>
      </c>
      <c r="N570" t="s">
        <v>69</v>
      </c>
      <c r="O570" t="s">
        <v>69</v>
      </c>
      <c r="P570" t="s">
        <v>5221</v>
      </c>
      <c r="Q570">
        <v>1</v>
      </c>
      <c r="V570" t="s">
        <v>254</v>
      </c>
      <c r="W570">
        <v>27</v>
      </c>
      <c r="X570" t="s">
        <v>22</v>
      </c>
      <c r="Y570" t="s">
        <v>22</v>
      </c>
      <c r="Z570" t="s">
        <v>22</v>
      </c>
      <c r="AB570" t="s">
        <v>21</v>
      </c>
      <c r="AC570" t="s">
        <v>6754</v>
      </c>
      <c r="AD570" t="s">
        <v>27</v>
      </c>
      <c r="AE570" s="29">
        <v>0.30555555555555552</v>
      </c>
      <c r="AF570" t="s">
        <v>254</v>
      </c>
      <c r="AG570">
        <v>38</v>
      </c>
      <c r="AH570" t="s">
        <v>33</v>
      </c>
      <c r="AI570" t="s">
        <v>6601</v>
      </c>
      <c r="AJ570" t="s">
        <v>69</v>
      </c>
      <c r="AK570" t="s">
        <v>69</v>
      </c>
      <c r="AL570" t="s">
        <v>69</v>
      </c>
      <c r="AM570" t="s">
        <v>2808</v>
      </c>
      <c r="AN570" t="s">
        <v>69</v>
      </c>
      <c r="AO570" t="s">
        <v>69</v>
      </c>
      <c r="AV570" t="s">
        <v>269</v>
      </c>
      <c r="AW570" t="s">
        <v>12</v>
      </c>
      <c r="AX570" t="s">
        <v>6754</v>
      </c>
      <c r="AY570" t="s">
        <v>27</v>
      </c>
      <c r="AZ570" s="29">
        <v>0.34652777777777777</v>
      </c>
      <c r="EW570" t="s">
        <v>273</v>
      </c>
      <c r="GN570" t="s">
        <v>12</v>
      </c>
      <c r="GO570" t="s">
        <v>6754</v>
      </c>
      <c r="GP570" t="s">
        <v>27</v>
      </c>
      <c r="GQ570" s="29">
        <v>0.36805555555555558</v>
      </c>
      <c r="LU570" t="s">
        <v>69</v>
      </c>
      <c r="LV570" t="s">
        <v>69</v>
      </c>
      <c r="LW570" t="s">
        <v>69</v>
      </c>
      <c r="LX570" t="s">
        <v>69</v>
      </c>
      <c r="LY570" t="s">
        <v>69</v>
      </c>
      <c r="LZ570" t="s">
        <v>69</v>
      </c>
      <c r="MA570" t="s">
        <v>69</v>
      </c>
      <c r="MB570" t="s">
        <v>69</v>
      </c>
      <c r="MZ570" t="s">
        <v>69</v>
      </c>
      <c r="NA570" t="s">
        <v>69</v>
      </c>
      <c r="NI570" t="s">
        <v>69</v>
      </c>
      <c r="NJ570" t="s">
        <v>69</v>
      </c>
      <c r="NK570" t="s">
        <v>69</v>
      </c>
      <c r="NL570" t="s">
        <v>69</v>
      </c>
      <c r="NM570" t="s">
        <v>69</v>
      </c>
      <c r="NN570" t="s">
        <v>69</v>
      </c>
      <c r="OK570" t="s">
        <v>69</v>
      </c>
      <c r="OL570" t="s">
        <v>2808</v>
      </c>
      <c r="OM570" t="s">
        <v>69</v>
      </c>
      <c r="ON570" t="s">
        <v>69</v>
      </c>
      <c r="OO570" t="s">
        <v>69</v>
      </c>
      <c r="OP570" t="s">
        <v>69</v>
      </c>
      <c r="OR570">
        <v>1</v>
      </c>
      <c r="OX570" t="s">
        <v>6754</v>
      </c>
      <c r="PD570" s="29">
        <v>0.34652777777777777</v>
      </c>
      <c r="APU570" t="s">
        <v>7950</v>
      </c>
      <c r="CGX570" t="s">
        <v>6597</v>
      </c>
      <c r="CGY570">
        <v>30</v>
      </c>
      <c r="CGZ570" t="s">
        <v>6598</v>
      </c>
      <c r="CHA570">
        <v>7958820</v>
      </c>
    </row>
    <row r="571" spans="1:1113 2234:2237" x14ac:dyDescent="0.3">
      <c r="A571" t="s">
        <v>8039</v>
      </c>
      <c r="B571" t="s">
        <v>6588</v>
      </c>
      <c r="C571">
        <v>0</v>
      </c>
      <c r="E571" t="s">
        <v>6813</v>
      </c>
      <c r="F571" t="s">
        <v>6814</v>
      </c>
      <c r="G571" t="s">
        <v>8040</v>
      </c>
      <c r="H571" t="s">
        <v>6818</v>
      </c>
      <c r="I571" t="s">
        <v>5059</v>
      </c>
      <c r="J571" t="s">
        <v>6594</v>
      </c>
      <c r="K571" t="s">
        <v>69</v>
      </c>
      <c r="L571" t="s">
        <v>69</v>
      </c>
      <c r="M571" t="s">
        <v>69</v>
      </c>
      <c r="N571" t="s">
        <v>2808</v>
      </c>
      <c r="O571" t="s">
        <v>69</v>
      </c>
      <c r="P571" t="s">
        <v>22</v>
      </c>
      <c r="V571" t="s">
        <v>254</v>
      </c>
      <c r="W571">
        <v>32</v>
      </c>
      <c r="X571" t="s">
        <v>22</v>
      </c>
      <c r="Y571" t="s">
        <v>22</v>
      </c>
      <c r="Z571" t="s">
        <v>1466</v>
      </c>
      <c r="AB571" t="s">
        <v>21</v>
      </c>
      <c r="AC571" s="30">
        <v>41159</v>
      </c>
      <c r="AD571" t="s">
        <v>22</v>
      </c>
      <c r="AF571" t="s">
        <v>254</v>
      </c>
      <c r="AG571">
        <v>36</v>
      </c>
      <c r="AH571" t="s">
        <v>22</v>
      </c>
      <c r="AI571" t="s">
        <v>6595</v>
      </c>
      <c r="AJ571" t="s">
        <v>69</v>
      </c>
      <c r="AK571" t="s">
        <v>69</v>
      </c>
      <c r="AL571" t="s">
        <v>69</v>
      </c>
      <c r="AM571" t="s">
        <v>69</v>
      </c>
      <c r="AN571" t="s">
        <v>2808</v>
      </c>
      <c r="AO571" t="s">
        <v>69</v>
      </c>
      <c r="CK571" t="s">
        <v>6618</v>
      </c>
      <c r="CL571" t="s">
        <v>69</v>
      </c>
      <c r="CM571" t="s">
        <v>69</v>
      </c>
      <c r="CN571" t="s">
        <v>69</v>
      </c>
      <c r="CO571" t="s">
        <v>69</v>
      </c>
      <c r="CP571" t="s">
        <v>69</v>
      </c>
      <c r="CQ571" t="s">
        <v>2808</v>
      </c>
      <c r="CR571" t="s">
        <v>22</v>
      </c>
      <c r="CW571" t="s">
        <v>6618</v>
      </c>
      <c r="CX571" t="s">
        <v>69</v>
      </c>
      <c r="CY571" t="s">
        <v>69</v>
      </c>
      <c r="CZ571" t="s">
        <v>69</v>
      </c>
      <c r="DA571" t="s">
        <v>69</v>
      </c>
      <c r="DB571" t="s">
        <v>69</v>
      </c>
      <c r="DC571" t="s">
        <v>69</v>
      </c>
      <c r="DD571" t="s">
        <v>2808</v>
      </c>
      <c r="DE571" t="s">
        <v>22</v>
      </c>
      <c r="EW571" t="s">
        <v>274</v>
      </c>
      <c r="FQ571" t="s">
        <v>7955</v>
      </c>
      <c r="FR571" t="s">
        <v>69</v>
      </c>
      <c r="FS571" t="s">
        <v>69</v>
      </c>
      <c r="FT571" t="s">
        <v>69</v>
      </c>
      <c r="FU571" t="s">
        <v>69</v>
      </c>
      <c r="FV571" t="s">
        <v>69</v>
      </c>
      <c r="FW571" t="s">
        <v>69</v>
      </c>
      <c r="FX571" t="s">
        <v>69</v>
      </c>
      <c r="FY571" t="s">
        <v>69</v>
      </c>
      <c r="FZ571" t="s">
        <v>69</v>
      </c>
      <c r="GA571" t="s">
        <v>2808</v>
      </c>
      <c r="XJ571" t="s">
        <v>69</v>
      </c>
      <c r="XK571" t="s">
        <v>69</v>
      </c>
      <c r="XL571" t="s">
        <v>69</v>
      </c>
      <c r="XM571" t="s">
        <v>69</v>
      </c>
      <c r="XN571" t="s">
        <v>69</v>
      </c>
      <c r="XO571" t="s">
        <v>69</v>
      </c>
      <c r="XP571" t="s">
        <v>69</v>
      </c>
      <c r="XQ571" t="s">
        <v>69</v>
      </c>
      <c r="XR571" t="s">
        <v>69</v>
      </c>
      <c r="XS571" t="s">
        <v>69</v>
      </c>
      <c r="XT571" t="s">
        <v>69</v>
      </c>
      <c r="XU571" t="s">
        <v>69</v>
      </c>
      <c r="XV571" t="s">
        <v>69</v>
      </c>
      <c r="ZI571" t="s">
        <v>69</v>
      </c>
      <c r="ZJ571" t="s">
        <v>69</v>
      </c>
      <c r="ZK571" t="s">
        <v>69</v>
      </c>
      <c r="ZX571" t="s">
        <v>69</v>
      </c>
      <c r="ZY571" t="s">
        <v>69</v>
      </c>
      <c r="ZZ571" t="s">
        <v>69</v>
      </c>
      <c r="AAA571" t="s">
        <v>69</v>
      </c>
      <c r="AAB571" t="s">
        <v>69</v>
      </c>
      <c r="AAC571" t="s">
        <v>69</v>
      </c>
      <c r="AAD571" t="s">
        <v>69</v>
      </c>
      <c r="AAE571" t="s">
        <v>69</v>
      </c>
      <c r="AAF571" t="s">
        <v>69</v>
      </c>
      <c r="AAG571" t="s">
        <v>69</v>
      </c>
      <c r="AAH571" t="s">
        <v>69</v>
      </c>
      <c r="AAI571" t="s">
        <v>69</v>
      </c>
      <c r="APU571" t="s">
        <v>7950</v>
      </c>
      <c r="CGX571" t="s">
        <v>6597</v>
      </c>
      <c r="CGY571">
        <v>1</v>
      </c>
      <c r="CGZ571" t="s">
        <v>6598</v>
      </c>
      <c r="CHA571">
        <v>7659261</v>
      </c>
    </row>
    <row r="572" spans="1:1113 2234:2237" x14ac:dyDescent="0.3">
      <c r="A572" t="s">
        <v>8041</v>
      </c>
      <c r="B572" t="s">
        <v>6588</v>
      </c>
      <c r="C572">
        <v>0</v>
      </c>
      <c r="E572" t="s">
        <v>6813</v>
      </c>
      <c r="F572" t="s">
        <v>6814</v>
      </c>
      <c r="G572" t="s">
        <v>6815</v>
      </c>
      <c r="H572" t="s">
        <v>6816</v>
      </c>
      <c r="I572" t="s">
        <v>5059</v>
      </c>
      <c r="J572" t="s">
        <v>7957</v>
      </c>
      <c r="K572" t="s">
        <v>69</v>
      </c>
      <c r="L572" t="s">
        <v>69</v>
      </c>
      <c r="M572" t="s">
        <v>2808</v>
      </c>
      <c r="N572" t="s">
        <v>69</v>
      </c>
      <c r="O572" t="s">
        <v>69</v>
      </c>
      <c r="P572" t="s">
        <v>22</v>
      </c>
      <c r="V572" t="s">
        <v>254</v>
      </c>
      <c r="W572">
        <v>23</v>
      </c>
      <c r="X572" t="s">
        <v>22</v>
      </c>
      <c r="Y572" t="s">
        <v>22</v>
      </c>
      <c r="Z572" t="s">
        <v>22</v>
      </c>
      <c r="AB572" t="s">
        <v>22</v>
      </c>
      <c r="AD572" t="s">
        <v>22</v>
      </c>
      <c r="AF572" t="s">
        <v>22</v>
      </c>
      <c r="AH572" t="s">
        <v>22</v>
      </c>
      <c r="AI572" t="s">
        <v>6595</v>
      </c>
      <c r="AJ572" t="s">
        <v>69</v>
      </c>
      <c r="AK572" t="s">
        <v>69</v>
      </c>
      <c r="AL572" t="s">
        <v>69</v>
      </c>
      <c r="AM572" t="s">
        <v>69</v>
      </c>
      <c r="AN572" t="s">
        <v>2808</v>
      </c>
      <c r="AO572" t="s">
        <v>69</v>
      </c>
      <c r="DT572" t="s">
        <v>69</v>
      </c>
      <c r="DY572" t="s">
        <v>22</v>
      </c>
      <c r="EA572" t="s">
        <v>6618</v>
      </c>
      <c r="EB572" t="s">
        <v>69</v>
      </c>
      <c r="EC572" t="s">
        <v>69</v>
      </c>
      <c r="ED572" t="s">
        <v>69</v>
      </c>
      <c r="EE572" t="s">
        <v>69</v>
      </c>
      <c r="EF572" t="s">
        <v>2808</v>
      </c>
      <c r="EW572" t="s">
        <v>274</v>
      </c>
      <c r="GB572" t="s">
        <v>7955</v>
      </c>
      <c r="GC572" t="s">
        <v>69</v>
      </c>
      <c r="GD572" t="s">
        <v>69</v>
      </c>
      <c r="GE572" t="s">
        <v>69</v>
      </c>
      <c r="GF572" t="s">
        <v>69</v>
      </c>
      <c r="GG572" t="s">
        <v>69</v>
      </c>
      <c r="GH572" t="s">
        <v>2808</v>
      </c>
      <c r="AFF572" t="s">
        <v>69</v>
      </c>
      <c r="AFG572" t="s">
        <v>69</v>
      </c>
      <c r="AFH572" t="s">
        <v>69</v>
      </c>
      <c r="AFI572" t="s">
        <v>69</v>
      </c>
      <c r="AFJ572" t="s">
        <v>69</v>
      </c>
      <c r="AFK572" t="s">
        <v>69</v>
      </c>
      <c r="AFL572" t="s">
        <v>69</v>
      </c>
      <c r="AFM572" t="s">
        <v>69</v>
      </c>
      <c r="AFN572" t="s">
        <v>69</v>
      </c>
      <c r="AFO572" t="s">
        <v>69</v>
      </c>
      <c r="AGS572" t="s">
        <v>69</v>
      </c>
      <c r="AGT572" t="s">
        <v>69</v>
      </c>
      <c r="AHE572" t="s">
        <v>69</v>
      </c>
      <c r="AHF572" t="s">
        <v>69</v>
      </c>
      <c r="AHG572" t="s">
        <v>69</v>
      </c>
      <c r="AHH572" t="s">
        <v>69</v>
      </c>
      <c r="AHI572" t="s">
        <v>69</v>
      </c>
      <c r="AHJ572" t="s">
        <v>69</v>
      </c>
      <c r="AHK572" t="s">
        <v>69</v>
      </c>
      <c r="AHL572" t="s">
        <v>69</v>
      </c>
      <c r="AHM572" t="s">
        <v>69</v>
      </c>
      <c r="AHN572" t="s">
        <v>69</v>
      </c>
      <c r="AHO572" t="s">
        <v>69</v>
      </c>
      <c r="AHP572" t="s">
        <v>69</v>
      </c>
      <c r="AHQ572" t="s">
        <v>69</v>
      </c>
      <c r="AHR572" t="s">
        <v>69</v>
      </c>
      <c r="AJE572" t="s">
        <v>69</v>
      </c>
      <c r="AJF572" t="s">
        <v>69</v>
      </c>
      <c r="AJG572" t="s">
        <v>69</v>
      </c>
      <c r="AJH572" t="s">
        <v>69</v>
      </c>
      <c r="AJI572" t="s">
        <v>69</v>
      </c>
      <c r="AJJ572" t="s">
        <v>69</v>
      </c>
      <c r="APU572" t="s">
        <v>7950</v>
      </c>
      <c r="CGX572" t="s">
        <v>6597</v>
      </c>
      <c r="CGY572">
        <v>2</v>
      </c>
      <c r="CGZ572" t="s">
        <v>6598</v>
      </c>
      <c r="CHA572">
        <v>7659261</v>
      </c>
    </row>
    <row r="573" spans="1:1113 2234:2237" x14ac:dyDescent="0.3">
      <c r="A573" t="s">
        <v>8042</v>
      </c>
      <c r="B573" t="s">
        <v>6588</v>
      </c>
      <c r="C573">
        <v>0</v>
      </c>
      <c r="E573" t="s">
        <v>6813</v>
      </c>
      <c r="F573" t="s">
        <v>6814</v>
      </c>
      <c r="G573" t="s">
        <v>6815</v>
      </c>
      <c r="H573" t="s">
        <v>6818</v>
      </c>
      <c r="I573" t="s">
        <v>5059</v>
      </c>
      <c r="J573" t="s">
        <v>6719</v>
      </c>
      <c r="K573" t="s">
        <v>69</v>
      </c>
      <c r="L573" t="s">
        <v>69</v>
      </c>
      <c r="M573" t="s">
        <v>69</v>
      </c>
      <c r="N573" t="s">
        <v>69</v>
      </c>
      <c r="O573" t="s">
        <v>2808</v>
      </c>
      <c r="P573" t="s">
        <v>22</v>
      </c>
      <c r="V573" t="s">
        <v>254</v>
      </c>
      <c r="W573">
        <v>23</v>
      </c>
      <c r="X573" t="s">
        <v>22</v>
      </c>
      <c r="Y573" t="s">
        <v>22</v>
      </c>
      <c r="Z573" t="s">
        <v>22</v>
      </c>
      <c r="APU573" t="s">
        <v>7950</v>
      </c>
      <c r="CGX573" t="s">
        <v>6597</v>
      </c>
      <c r="CGY573">
        <v>3</v>
      </c>
      <c r="CGZ573" t="s">
        <v>6598</v>
      </c>
      <c r="CHA573">
        <v>7659261</v>
      </c>
    </row>
    <row r="574" spans="1:1113 2234:2237" x14ac:dyDescent="0.3">
      <c r="A574" t="s">
        <v>8043</v>
      </c>
      <c r="B574" t="s">
        <v>6588</v>
      </c>
      <c r="C574">
        <v>0</v>
      </c>
      <c r="E574" t="s">
        <v>6813</v>
      </c>
      <c r="F574" t="s">
        <v>6814</v>
      </c>
      <c r="G574" t="s">
        <v>6815</v>
      </c>
      <c r="H574" t="s">
        <v>6818</v>
      </c>
      <c r="I574" t="s">
        <v>5059</v>
      </c>
      <c r="J574" t="s">
        <v>6594</v>
      </c>
      <c r="K574" t="s">
        <v>69</v>
      </c>
      <c r="L574" t="s">
        <v>69</v>
      </c>
      <c r="M574" t="s">
        <v>69</v>
      </c>
      <c r="N574" t="s">
        <v>2808</v>
      </c>
      <c r="O574" t="s">
        <v>69</v>
      </c>
      <c r="P574" t="s">
        <v>22</v>
      </c>
      <c r="V574" t="s">
        <v>254</v>
      </c>
      <c r="W574">
        <v>15</v>
      </c>
      <c r="X574" t="s">
        <v>22</v>
      </c>
      <c r="Y574" t="s">
        <v>22</v>
      </c>
      <c r="Z574" t="s">
        <v>22</v>
      </c>
      <c r="AB574" t="s">
        <v>22</v>
      </c>
      <c r="AD574" t="s">
        <v>22</v>
      </c>
      <c r="AF574" t="s">
        <v>254</v>
      </c>
      <c r="AG574">
        <v>36</v>
      </c>
      <c r="AH574" t="s">
        <v>22</v>
      </c>
      <c r="AI574" t="s">
        <v>6595</v>
      </c>
      <c r="AJ574" t="s">
        <v>69</v>
      </c>
      <c r="AK574" t="s">
        <v>69</v>
      </c>
      <c r="AL574" t="s">
        <v>69</v>
      </c>
      <c r="AM574" t="s">
        <v>69</v>
      </c>
      <c r="AN574" t="s">
        <v>2808</v>
      </c>
      <c r="AO574" t="s">
        <v>69</v>
      </c>
      <c r="CK574" t="s">
        <v>6618</v>
      </c>
      <c r="CL574" t="s">
        <v>69</v>
      </c>
      <c r="CM574" t="s">
        <v>69</v>
      </c>
      <c r="CN574" t="s">
        <v>69</v>
      </c>
      <c r="CO574" t="s">
        <v>69</v>
      </c>
      <c r="CP574" t="s">
        <v>69</v>
      </c>
      <c r="CQ574" t="s">
        <v>2808</v>
      </c>
      <c r="CR574" t="s">
        <v>22</v>
      </c>
      <c r="CW574" t="s">
        <v>6618</v>
      </c>
      <c r="CX574" t="s">
        <v>69</v>
      </c>
      <c r="CY574" t="s">
        <v>69</v>
      </c>
      <c r="CZ574" t="s">
        <v>69</v>
      </c>
      <c r="DA574" t="s">
        <v>69</v>
      </c>
      <c r="DB574" t="s">
        <v>69</v>
      </c>
      <c r="DC574" t="s">
        <v>69</v>
      </c>
      <c r="DD574" t="s">
        <v>2808</v>
      </c>
      <c r="DE574" t="s">
        <v>22</v>
      </c>
      <c r="EW574" t="s">
        <v>274</v>
      </c>
      <c r="FQ574" t="s">
        <v>7955</v>
      </c>
      <c r="FR574" t="s">
        <v>69</v>
      </c>
      <c r="FS574" t="s">
        <v>69</v>
      </c>
      <c r="FT574" t="s">
        <v>69</v>
      </c>
      <c r="FU574" t="s">
        <v>69</v>
      </c>
      <c r="FV574" t="s">
        <v>69</v>
      </c>
      <c r="FW574" t="s">
        <v>69</v>
      </c>
      <c r="FX574" t="s">
        <v>69</v>
      </c>
      <c r="FY574" t="s">
        <v>69</v>
      </c>
      <c r="FZ574" t="s">
        <v>69</v>
      </c>
      <c r="GA574" t="s">
        <v>2808</v>
      </c>
      <c r="XJ574" t="s">
        <v>69</v>
      </c>
      <c r="XK574" t="s">
        <v>69</v>
      </c>
      <c r="XL574" t="s">
        <v>69</v>
      </c>
      <c r="XM574" t="s">
        <v>69</v>
      </c>
      <c r="XN574" t="s">
        <v>69</v>
      </c>
      <c r="XO574" t="s">
        <v>69</v>
      </c>
      <c r="XP574" t="s">
        <v>69</v>
      </c>
      <c r="XQ574" t="s">
        <v>69</v>
      </c>
      <c r="XR574" t="s">
        <v>69</v>
      </c>
      <c r="XS574" t="s">
        <v>69</v>
      </c>
      <c r="XT574" t="s">
        <v>69</v>
      </c>
      <c r="XU574" t="s">
        <v>69</v>
      </c>
      <c r="XV574" t="s">
        <v>69</v>
      </c>
      <c r="ZI574" t="s">
        <v>69</v>
      </c>
      <c r="ZJ574" t="s">
        <v>69</v>
      </c>
      <c r="ZK574" t="s">
        <v>69</v>
      </c>
      <c r="ZX574" t="s">
        <v>69</v>
      </c>
      <c r="ZY574" t="s">
        <v>69</v>
      </c>
      <c r="ZZ574" t="s">
        <v>69</v>
      </c>
      <c r="AAA574" t="s">
        <v>69</v>
      </c>
      <c r="AAB574" t="s">
        <v>69</v>
      </c>
      <c r="AAC574" t="s">
        <v>69</v>
      </c>
      <c r="AAD574" t="s">
        <v>69</v>
      </c>
      <c r="AAE574" t="s">
        <v>69</v>
      </c>
      <c r="AAF574" t="s">
        <v>69</v>
      </c>
      <c r="AAG574" t="s">
        <v>69</v>
      </c>
      <c r="AAH574" t="s">
        <v>69</v>
      </c>
      <c r="AAI574" t="s">
        <v>69</v>
      </c>
      <c r="APU574" t="s">
        <v>7950</v>
      </c>
      <c r="CGX574" t="s">
        <v>6597</v>
      </c>
      <c r="CGY574">
        <v>4</v>
      </c>
      <c r="CGZ574" t="s">
        <v>6598</v>
      </c>
      <c r="CHA574">
        <v>7659261</v>
      </c>
    </row>
    <row r="575" spans="1:1113 2234:2237" x14ac:dyDescent="0.3">
      <c r="A575" t="s">
        <v>8044</v>
      </c>
      <c r="B575" t="s">
        <v>6588</v>
      </c>
      <c r="C575">
        <v>0</v>
      </c>
      <c r="E575" t="s">
        <v>6813</v>
      </c>
      <c r="F575" t="s">
        <v>6814</v>
      </c>
      <c r="G575" t="s">
        <v>6815</v>
      </c>
      <c r="H575" t="s">
        <v>6816</v>
      </c>
      <c r="I575" t="s">
        <v>5059</v>
      </c>
      <c r="J575" t="s">
        <v>6594</v>
      </c>
      <c r="K575" t="s">
        <v>69</v>
      </c>
      <c r="L575" t="s">
        <v>69</v>
      </c>
      <c r="M575" t="s">
        <v>69</v>
      </c>
      <c r="N575" t="s">
        <v>2808</v>
      </c>
      <c r="O575" t="s">
        <v>69</v>
      </c>
      <c r="P575" t="s">
        <v>22</v>
      </c>
      <c r="V575" t="s">
        <v>254</v>
      </c>
      <c r="W575">
        <v>28</v>
      </c>
      <c r="X575" t="s">
        <v>22</v>
      </c>
      <c r="Y575" t="s">
        <v>22</v>
      </c>
      <c r="Z575" t="s">
        <v>22</v>
      </c>
      <c r="AB575" t="s">
        <v>22</v>
      </c>
      <c r="AD575" t="s">
        <v>22</v>
      </c>
      <c r="AF575" t="s">
        <v>22</v>
      </c>
      <c r="AH575" t="s">
        <v>22</v>
      </c>
      <c r="AI575" t="s">
        <v>6595</v>
      </c>
      <c r="AJ575" t="s">
        <v>69</v>
      </c>
      <c r="AK575" t="s">
        <v>69</v>
      </c>
      <c r="AL575" t="s">
        <v>69</v>
      </c>
      <c r="AM575" t="s">
        <v>69</v>
      </c>
      <c r="AN575" t="s">
        <v>2808</v>
      </c>
      <c r="AO575" t="s">
        <v>69</v>
      </c>
      <c r="CK575" t="s">
        <v>6618</v>
      </c>
      <c r="CL575" t="s">
        <v>69</v>
      </c>
      <c r="CM575" t="s">
        <v>69</v>
      </c>
      <c r="CN575" t="s">
        <v>69</v>
      </c>
      <c r="CO575" t="s">
        <v>69</v>
      </c>
      <c r="CP575" t="s">
        <v>69</v>
      </c>
      <c r="CQ575" t="s">
        <v>2808</v>
      </c>
      <c r="CR575" t="s">
        <v>22</v>
      </c>
      <c r="CW575" t="s">
        <v>6618</v>
      </c>
      <c r="CX575" t="s">
        <v>69</v>
      </c>
      <c r="CY575" t="s">
        <v>69</v>
      </c>
      <c r="CZ575" t="s">
        <v>69</v>
      </c>
      <c r="DA575" t="s">
        <v>69</v>
      </c>
      <c r="DB575" t="s">
        <v>69</v>
      </c>
      <c r="DC575" t="s">
        <v>69</v>
      </c>
      <c r="DD575" t="s">
        <v>2808</v>
      </c>
      <c r="DE575" t="s">
        <v>22</v>
      </c>
      <c r="EW575" t="s">
        <v>274</v>
      </c>
      <c r="FQ575" t="s">
        <v>7955</v>
      </c>
      <c r="FR575" t="s">
        <v>69</v>
      </c>
      <c r="FS575" t="s">
        <v>69</v>
      </c>
      <c r="FT575" t="s">
        <v>69</v>
      </c>
      <c r="FU575" t="s">
        <v>69</v>
      </c>
      <c r="FV575" t="s">
        <v>69</v>
      </c>
      <c r="FW575" t="s">
        <v>69</v>
      </c>
      <c r="FX575" t="s">
        <v>69</v>
      </c>
      <c r="FY575" t="s">
        <v>69</v>
      </c>
      <c r="FZ575" t="s">
        <v>69</v>
      </c>
      <c r="GA575" t="s">
        <v>2808</v>
      </c>
      <c r="XJ575" t="s">
        <v>69</v>
      </c>
      <c r="XK575" t="s">
        <v>69</v>
      </c>
      <c r="XL575" t="s">
        <v>69</v>
      </c>
      <c r="XM575" t="s">
        <v>69</v>
      </c>
      <c r="XN575" t="s">
        <v>69</v>
      </c>
      <c r="XO575" t="s">
        <v>69</v>
      </c>
      <c r="XP575" t="s">
        <v>69</v>
      </c>
      <c r="XQ575" t="s">
        <v>69</v>
      </c>
      <c r="XR575" t="s">
        <v>69</v>
      </c>
      <c r="XS575" t="s">
        <v>69</v>
      </c>
      <c r="XT575" t="s">
        <v>69</v>
      </c>
      <c r="XU575" t="s">
        <v>69</v>
      </c>
      <c r="XV575" t="s">
        <v>69</v>
      </c>
      <c r="ZI575" t="s">
        <v>69</v>
      </c>
      <c r="ZJ575" t="s">
        <v>69</v>
      </c>
      <c r="ZK575" t="s">
        <v>69</v>
      </c>
      <c r="ZX575" t="s">
        <v>69</v>
      </c>
      <c r="ZY575" t="s">
        <v>69</v>
      </c>
      <c r="ZZ575" t="s">
        <v>69</v>
      </c>
      <c r="AAA575" t="s">
        <v>69</v>
      </c>
      <c r="AAB575" t="s">
        <v>69</v>
      </c>
      <c r="AAC575" t="s">
        <v>69</v>
      </c>
      <c r="AAD575" t="s">
        <v>69</v>
      </c>
      <c r="AAE575" t="s">
        <v>69</v>
      </c>
      <c r="AAF575" t="s">
        <v>69</v>
      </c>
      <c r="AAG575" t="s">
        <v>69</v>
      </c>
      <c r="AAH575" t="s">
        <v>69</v>
      </c>
      <c r="AAI575" t="s">
        <v>69</v>
      </c>
      <c r="APU575" t="s">
        <v>7950</v>
      </c>
      <c r="CGX575" t="s">
        <v>6597</v>
      </c>
      <c r="CGY575">
        <v>5</v>
      </c>
      <c r="CGZ575" t="s">
        <v>6598</v>
      </c>
      <c r="CHA575">
        <v>7659261</v>
      </c>
    </row>
    <row r="576" spans="1:1113 2234:2237" x14ac:dyDescent="0.3">
      <c r="A576" t="s">
        <v>8045</v>
      </c>
      <c r="B576" t="s">
        <v>6588</v>
      </c>
      <c r="C576">
        <v>0</v>
      </c>
      <c r="E576" t="s">
        <v>6813</v>
      </c>
      <c r="F576" t="s">
        <v>6814</v>
      </c>
      <c r="G576" t="s">
        <v>6815</v>
      </c>
      <c r="H576" t="s">
        <v>6818</v>
      </c>
      <c r="I576" t="s">
        <v>5059</v>
      </c>
      <c r="J576" t="s">
        <v>7957</v>
      </c>
      <c r="K576" t="s">
        <v>69</v>
      </c>
      <c r="L576" t="s">
        <v>69</v>
      </c>
      <c r="M576" t="s">
        <v>2808</v>
      </c>
      <c r="N576" t="s">
        <v>69</v>
      </c>
      <c r="O576" t="s">
        <v>69</v>
      </c>
      <c r="P576" t="s">
        <v>22</v>
      </c>
      <c r="V576" t="s">
        <v>254</v>
      </c>
      <c r="W576">
        <v>16</v>
      </c>
      <c r="X576" t="s">
        <v>22</v>
      </c>
      <c r="Y576" t="s">
        <v>22</v>
      </c>
      <c r="Z576" t="s">
        <v>22</v>
      </c>
      <c r="AB576" t="s">
        <v>22</v>
      </c>
      <c r="AD576" t="s">
        <v>22</v>
      </c>
      <c r="AF576" t="s">
        <v>22</v>
      </c>
      <c r="AH576" t="s">
        <v>22</v>
      </c>
      <c r="AI576" t="s">
        <v>6595</v>
      </c>
      <c r="AJ576" t="s">
        <v>69</v>
      </c>
      <c r="AK576" t="s">
        <v>69</v>
      </c>
      <c r="AL576" t="s">
        <v>69</v>
      </c>
      <c r="AM576" t="s">
        <v>69</v>
      </c>
      <c r="AN576" t="s">
        <v>2808</v>
      </c>
      <c r="AO576" t="s">
        <v>69</v>
      </c>
      <c r="DT576" t="s">
        <v>69</v>
      </c>
      <c r="DY576" t="s">
        <v>321</v>
      </c>
      <c r="DZ576" t="s">
        <v>8046</v>
      </c>
      <c r="EA576" t="s">
        <v>6618</v>
      </c>
      <c r="EB576" t="s">
        <v>69</v>
      </c>
      <c r="EC576" t="s">
        <v>69</v>
      </c>
      <c r="ED576" t="s">
        <v>69</v>
      </c>
      <c r="EE576" t="s">
        <v>69</v>
      </c>
      <c r="EF576" t="s">
        <v>2808</v>
      </c>
      <c r="EW576" t="s">
        <v>274</v>
      </c>
      <c r="GB576" t="s">
        <v>7955</v>
      </c>
      <c r="GC576" t="s">
        <v>69</v>
      </c>
      <c r="GD576" t="s">
        <v>69</v>
      </c>
      <c r="GE576" t="s">
        <v>69</v>
      </c>
      <c r="GF576" t="s">
        <v>69</v>
      </c>
      <c r="GG576" t="s">
        <v>69</v>
      </c>
      <c r="GH576" t="s">
        <v>2808</v>
      </c>
      <c r="AFF576" t="s">
        <v>69</v>
      </c>
      <c r="AFG576" t="s">
        <v>69</v>
      </c>
      <c r="AFH576" t="s">
        <v>69</v>
      </c>
      <c r="AFI576" t="s">
        <v>69</v>
      </c>
      <c r="AFJ576" t="s">
        <v>69</v>
      </c>
      <c r="AFK576" t="s">
        <v>69</v>
      </c>
      <c r="AFL576" t="s">
        <v>69</v>
      </c>
      <c r="AFM576" t="s">
        <v>69</v>
      </c>
      <c r="AFN576" t="s">
        <v>69</v>
      </c>
      <c r="AFO576" t="s">
        <v>69</v>
      </c>
      <c r="AGS576" t="s">
        <v>69</v>
      </c>
      <c r="AGT576" t="s">
        <v>69</v>
      </c>
      <c r="AHE576" t="s">
        <v>69</v>
      </c>
      <c r="AHF576" t="s">
        <v>69</v>
      </c>
      <c r="AHG576" t="s">
        <v>69</v>
      </c>
      <c r="AHH576" t="s">
        <v>69</v>
      </c>
      <c r="AHI576" t="s">
        <v>69</v>
      </c>
      <c r="AHJ576" t="s">
        <v>69</v>
      </c>
      <c r="AHK576" t="s">
        <v>69</v>
      </c>
      <c r="AHL576" t="s">
        <v>69</v>
      </c>
      <c r="AHM576" t="s">
        <v>69</v>
      </c>
      <c r="AHN576" t="s">
        <v>69</v>
      </c>
      <c r="AHO576" t="s">
        <v>69</v>
      </c>
      <c r="AHP576" t="s">
        <v>69</v>
      </c>
      <c r="AHQ576" t="s">
        <v>69</v>
      </c>
      <c r="AHR576" t="s">
        <v>69</v>
      </c>
      <c r="AJE576" t="s">
        <v>69</v>
      </c>
      <c r="AJF576" t="s">
        <v>69</v>
      </c>
      <c r="AJG576" t="s">
        <v>69</v>
      </c>
      <c r="AJH576" t="s">
        <v>69</v>
      </c>
      <c r="AJI576" t="s">
        <v>69</v>
      </c>
      <c r="AJJ576" t="s">
        <v>69</v>
      </c>
      <c r="APU576" t="s">
        <v>7950</v>
      </c>
      <c r="CGX576" t="s">
        <v>6597</v>
      </c>
      <c r="CGY576">
        <v>6</v>
      </c>
      <c r="CGZ576" t="s">
        <v>6598</v>
      </c>
      <c r="CHA576">
        <v>7659261</v>
      </c>
    </row>
    <row r="577" spans="1:1113 2234:2237" x14ac:dyDescent="0.3">
      <c r="A577" t="s">
        <v>8047</v>
      </c>
      <c r="B577" t="s">
        <v>6588</v>
      </c>
      <c r="C577">
        <v>0</v>
      </c>
      <c r="E577" t="s">
        <v>6813</v>
      </c>
      <c r="F577" t="s">
        <v>6814</v>
      </c>
      <c r="G577" t="s">
        <v>6815</v>
      </c>
      <c r="H577" t="s">
        <v>6816</v>
      </c>
      <c r="I577" t="s">
        <v>5059</v>
      </c>
      <c r="J577" t="s">
        <v>7957</v>
      </c>
      <c r="K577" t="s">
        <v>69</v>
      </c>
      <c r="L577" t="s">
        <v>69</v>
      </c>
      <c r="M577" t="s">
        <v>2808</v>
      </c>
      <c r="N577" t="s">
        <v>69</v>
      </c>
      <c r="O577" t="s">
        <v>69</v>
      </c>
      <c r="P577" t="s">
        <v>22</v>
      </c>
      <c r="V577" t="s">
        <v>254</v>
      </c>
      <c r="W577">
        <v>24</v>
      </c>
      <c r="X577" t="s">
        <v>22</v>
      </c>
      <c r="Y577" t="s">
        <v>22</v>
      </c>
      <c r="Z577" t="s">
        <v>22</v>
      </c>
      <c r="AB577" t="s">
        <v>22</v>
      </c>
      <c r="AD577" t="s">
        <v>22</v>
      </c>
      <c r="AF577" t="s">
        <v>22</v>
      </c>
      <c r="AH577" t="s">
        <v>22</v>
      </c>
      <c r="AI577" t="s">
        <v>6595</v>
      </c>
      <c r="AJ577" t="s">
        <v>69</v>
      </c>
      <c r="AK577" t="s">
        <v>69</v>
      </c>
      <c r="AL577" t="s">
        <v>69</v>
      </c>
      <c r="AM577" t="s">
        <v>69</v>
      </c>
      <c r="AN577" t="s">
        <v>2808</v>
      </c>
      <c r="AO577" t="s">
        <v>69</v>
      </c>
      <c r="DT577" t="s">
        <v>69</v>
      </c>
      <c r="DY577" t="s">
        <v>321</v>
      </c>
      <c r="DZ577" t="s">
        <v>8048</v>
      </c>
      <c r="EA577">
        <v>995</v>
      </c>
      <c r="EB577" t="s">
        <v>69</v>
      </c>
      <c r="EC577" t="s">
        <v>69</v>
      </c>
      <c r="ED577" t="s">
        <v>69</v>
      </c>
      <c r="EE577" t="s">
        <v>2808</v>
      </c>
      <c r="EF577" t="s">
        <v>69</v>
      </c>
      <c r="EW577" t="s">
        <v>274</v>
      </c>
      <c r="GB577" t="s">
        <v>7955</v>
      </c>
      <c r="GC577" t="s">
        <v>69</v>
      </c>
      <c r="GD577" t="s">
        <v>69</v>
      </c>
      <c r="GE577" t="s">
        <v>69</v>
      </c>
      <c r="GF577" t="s">
        <v>69</v>
      </c>
      <c r="GG577" t="s">
        <v>69</v>
      </c>
      <c r="GH577" t="s">
        <v>2808</v>
      </c>
      <c r="AFF577" t="s">
        <v>69</v>
      </c>
      <c r="AFG577" t="s">
        <v>69</v>
      </c>
      <c r="AFH577" t="s">
        <v>69</v>
      </c>
      <c r="AFI577" t="s">
        <v>69</v>
      </c>
      <c r="AFJ577" t="s">
        <v>69</v>
      </c>
      <c r="AFK577" t="s">
        <v>69</v>
      </c>
      <c r="AFL577" t="s">
        <v>69</v>
      </c>
      <c r="AFM577" t="s">
        <v>69</v>
      </c>
      <c r="AFN577" t="s">
        <v>69</v>
      </c>
      <c r="AFO577" t="s">
        <v>69</v>
      </c>
      <c r="AGS577" t="s">
        <v>69</v>
      </c>
      <c r="AGT577" t="s">
        <v>69</v>
      </c>
      <c r="AHE577" t="s">
        <v>69</v>
      </c>
      <c r="AHF577" t="s">
        <v>69</v>
      </c>
      <c r="AHG577" t="s">
        <v>69</v>
      </c>
      <c r="AHH577" t="s">
        <v>69</v>
      </c>
      <c r="AHI577" t="s">
        <v>69</v>
      </c>
      <c r="AHJ577" t="s">
        <v>69</v>
      </c>
      <c r="AHK577" t="s">
        <v>69</v>
      </c>
      <c r="AHL577" t="s">
        <v>69</v>
      </c>
      <c r="AHM577" t="s">
        <v>69</v>
      </c>
      <c r="AHN577" t="s">
        <v>69</v>
      </c>
      <c r="AHO577" t="s">
        <v>69</v>
      </c>
      <c r="AHP577" t="s">
        <v>69</v>
      </c>
      <c r="AHQ577" t="s">
        <v>69</v>
      </c>
      <c r="AHR577" t="s">
        <v>69</v>
      </c>
      <c r="AJE577" t="s">
        <v>69</v>
      </c>
      <c r="AJF577" t="s">
        <v>69</v>
      </c>
      <c r="AJG577" t="s">
        <v>69</v>
      </c>
      <c r="AJH577" t="s">
        <v>69</v>
      </c>
      <c r="AJI577" t="s">
        <v>69</v>
      </c>
      <c r="AJJ577" t="s">
        <v>69</v>
      </c>
      <c r="APU577" t="s">
        <v>7950</v>
      </c>
      <c r="CGX577" t="s">
        <v>6597</v>
      </c>
      <c r="CGY577">
        <v>7</v>
      </c>
      <c r="CGZ577" t="s">
        <v>6598</v>
      </c>
      <c r="CHA577">
        <v>7659261</v>
      </c>
    </row>
    <row r="578" spans="1:1113 2234:2237" x14ac:dyDescent="0.3">
      <c r="A578" t="s">
        <v>8049</v>
      </c>
      <c r="B578" t="s">
        <v>6696</v>
      </c>
      <c r="C578">
        <v>0</v>
      </c>
      <c r="E578" t="s">
        <v>6589</v>
      </c>
      <c r="F578" s="30">
        <v>41582</v>
      </c>
      <c r="G578" t="s">
        <v>6591</v>
      </c>
      <c r="H578" t="s">
        <v>6753</v>
      </c>
      <c r="I578" t="s">
        <v>5079</v>
      </c>
      <c r="J578" t="s">
        <v>7973</v>
      </c>
      <c r="K578" t="s">
        <v>69</v>
      </c>
      <c r="L578" t="s">
        <v>2808</v>
      </c>
      <c r="M578" t="s">
        <v>69</v>
      </c>
      <c r="N578" t="s">
        <v>2808</v>
      </c>
      <c r="O578" t="s">
        <v>69</v>
      </c>
      <c r="P578" t="s">
        <v>5221</v>
      </c>
      <c r="Q578">
        <v>5</v>
      </c>
      <c r="V578" t="s">
        <v>254</v>
      </c>
      <c r="W578">
        <v>23</v>
      </c>
      <c r="X578" t="s">
        <v>22</v>
      </c>
      <c r="Y578" t="s">
        <v>22</v>
      </c>
      <c r="Z578" t="s">
        <v>22</v>
      </c>
      <c r="AB578" t="s">
        <v>22</v>
      </c>
      <c r="AD578" t="s">
        <v>22</v>
      </c>
      <c r="AF578" t="s">
        <v>254</v>
      </c>
      <c r="AG578">
        <v>35</v>
      </c>
      <c r="AH578" t="s">
        <v>32</v>
      </c>
      <c r="AI578" t="s">
        <v>6594</v>
      </c>
      <c r="AJ578" t="s">
        <v>2808</v>
      </c>
      <c r="AK578" t="s">
        <v>69</v>
      </c>
      <c r="AL578" t="s">
        <v>69</v>
      </c>
      <c r="AM578" t="s">
        <v>69</v>
      </c>
      <c r="AN578" t="s">
        <v>69</v>
      </c>
      <c r="AO578" t="s">
        <v>69</v>
      </c>
      <c r="BW578" t="s">
        <v>269</v>
      </c>
      <c r="BX578" t="s">
        <v>12</v>
      </c>
      <c r="BY578" s="30">
        <v>41126</v>
      </c>
      <c r="BZ578" t="s">
        <v>27</v>
      </c>
      <c r="CA578" s="29">
        <v>0.52083333333333337</v>
      </c>
      <c r="CB578" t="s">
        <v>6618</v>
      </c>
      <c r="CC578" t="s">
        <v>69</v>
      </c>
      <c r="CD578" t="s">
        <v>69</v>
      </c>
      <c r="CE578" t="s">
        <v>69</v>
      </c>
      <c r="CF578" t="s">
        <v>69</v>
      </c>
      <c r="CG578" t="s">
        <v>69</v>
      </c>
      <c r="CH578" t="s">
        <v>69</v>
      </c>
      <c r="CI578" t="s">
        <v>2808</v>
      </c>
      <c r="CJ578" t="s">
        <v>1560</v>
      </c>
      <c r="DF578" t="s">
        <v>269</v>
      </c>
      <c r="DG578" t="s">
        <v>12</v>
      </c>
      <c r="DH578" s="30">
        <v>41126</v>
      </c>
      <c r="DI578" t="s">
        <v>27</v>
      </c>
      <c r="DJ578" s="29">
        <v>0.52083333333333337</v>
      </c>
      <c r="DK578" t="s">
        <v>6618</v>
      </c>
      <c r="DL578" t="s">
        <v>69</v>
      </c>
      <c r="DM578" t="s">
        <v>69</v>
      </c>
      <c r="DN578" t="s">
        <v>69</v>
      </c>
      <c r="DO578" t="s">
        <v>69</v>
      </c>
      <c r="DP578" t="s">
        <v>69</v>
      </c>
      <c r="DQ578" t="s">
        <v>69</v>
      </c>
      <c r="DR578" t="s">
        <v>2808</v>
      </c>
      <c r="DS578" t="s">
        <v>1560</v>
      </c>
      <c r="EW578" t="s">
        <v>273</v>
      </c>
      <c r="GN578" t="s">
        <v>12</v>
      </c>
      <c r="GO578" s="30">
        <v>41157</v>
      </c>
      <c r="GP578" t="s">
        <v>22</v>
      </c>
      <c r="TS578" t="s">
        <v>2808</v>
      </c>
      <c r="TT578" t="s">
        <v>2808</v>
      </c>
      <c r="TU578" t="s">
        <v>2808</v>
      </c>
      <c r="TV578" t="s">
        <v>2808</v>
      </c>
      <c r="TW578" t="s">
        <v>2808</v>
      </c>
      <c r="TX578" t="s">
        <v>2808</v>
      </c>
      <c r="TY578" t="s">
        <v>69</v>
      </c>
      <c r="TZ578" t="s">
        <v>69</v>
      </c>
      <c r="UA578" t="s">
        <v>69</v>
      </c>
      <c r="UB578" t="s">
        <v>69</v>
      </c>
      <c r="UC578" t="s">
        <v>69</v>
      </c>
      <c r="UD578">
        <v>150</v>
      </c>
      <c r="UE578">
        <v>60</v>
      </c>
      <c r="UF578">
        <v>36.5</v>
      </c>
      <c r="UG578">
        <v>2.4</v>
      </c>
      <c r="UH578">
        <v>49</v>
      </c>
      <c r="UI578">
        <v>32</v>
      </c>
      <c r="UO578" s="30">
        <v>41126</v>
      </c>
      <c r="UP578" s="30">
        <v>41126</v>
      </c>
      <c r="UQ578" s="30">
        <v>41126</v>
      </c>
      <c r="UR578" s="30">
        <v>41126</v>
      </c>
      <c r="US578" s="30">
        <v>41126</v>
      </c>
      <c r="UT578" s="30">
        <v>41126</v>
      </c>
      <c r="UZ578" s="29">
        <v>0.52083333333333337</v>
      </c>
      <c r="VA578" s="29">
        <v>0.52083333333333337</v>
      </c>
      <c r="VB578" s="29">
        <v>0.52083333333333337</v>
      </c>
      <c r="VC578" s="29">
        <v>0.52083333333333337</v>
      </c>
      <c r="VD578" s="29">
        <v>0.52083333333333337</v>
      </c>
      <c r="VE578" s="29">
        <v>0.52083333333333337</v>
      </c>
      <c r="VQ578" t="s">
        <v>69</v>
      </c>
      <c r="VR578" t="s">
        <v>69</v>
      </c>
      <c r="VS578" t="s">
        <v>69</v>
      </c>
      <c r="VT578" t="s">
        <v>69</v>
      </c>
      <c r="VU578" t="s">
        <v>69</v>
      </c>
      <c r="VV578" t="s">
        <v>69</v>
      </c>
      <c r="VW578" t="s">
        <v>69</v>
      </c>
      <c r="VX578" t="s">
        <v>69</v>
      </c>
      <c r="VY578" t="s">
        <v>69</v>
      </c>
      <c r="VZ578" t="s">
        <v>69</v>
      </c>
      <c r="WA578" t="s">
        <v>69</v>
      </c>
      <c r="WB578" t="s">
        <v>69</v>
      </c>
      <c r="ABO578" t="s">
        <v>2808</v>
      </c>
      <c r="ABP578" t="s">
        <v>2808</v>
      </c>
      <c r="ABQ578" t="s">
        <v>2808</v>
      </c>
      <c r="ABR578" t="s">
        <v>2808</v>
      </c>
      <c r="ABS578" t="s">
        <v>2808</v>
      </c>
      <c r="ABT578" t="s">
        <v>2808</v>
      </c>
      <c r="ABU578" t="s">
        <v>69</v>
      </c>
      <c r="ABV578" t="s">
        <v>69</v>
      </c>
      <c r="ABW578" t="s">
        <v>69</v>
      </c>
      <c r="ABX578" t="s">
        <v>69</v>
      </c>
      <c r="ABY578" t="s">
        <v>69</v>
      </c>
      <c r="ABZ578">
        <v>150</v>
      </c>
      <c r="ACA578">
        <v>60</v>
      </c>
      <c r="ACB578">
        <v>36.5</v>
      </c>
      <c r="ACC578">
        <v>2.4</v>
      </c>
      <c r="ACD578">
        <v>49</v>
      </c>
      <c r="ACE578">
        <v>32</v>
      </c>
      <c r="ACK578" s="30">
        <v>41126</v>
      </c>
      <c r="ACL578" s="30">
        <v>41126</v>
      </c>
      <c r="ACM578" s="30">
        <v>41126</v>
      </c>
      <c r="ACN578" s="30">
        <v>41126</v>
      </c>
      <c r="ACO578" s="30">
        <v>41126</v>
      </c>
      <c r="ACP578" s="30">
        <v>41126</v>
      </c>
      <c r="ACV578" s="29">
        <v>0.52083333333333337</v>
      </c>
      <c r="ACW578" s="29">
        <v>0.52083333333333337</v>
      </c>
      <c r="ACX578" s="29">
        <v>0.52083333333333337</v>
      </c>
      <c r="ACY578" s="29">
        <v>0.52083333333333337</v>
      </c>
      <c r="ACZ578" s="29">
        <v>0.52083333333333337</v>
      </c>
      <c r="ADA578" s="29">
        <v>0.52083333333333337</v>
      </c>
      <c r="ADM578" t="s">
        <v>69</v>
      </c>
      <c r="ADN578" t="s">
        <v>69</v>
      </c>
      <c r="ADO578" t="s">
        <v>69</v>
      </c>
      <c r="ADP578" t="s">
        <v>69</v>
      </c>
      <c r="ADQ578" t="s">
        <v>69</v>
      </c>
      <c r="ADR578" t="s">
        <v>69</v>
      </c>
      <c r="ADS578" t="s">
        <v>69</v>
      </c>
      <c r="ADT578" t="s">
        <v>69</v>
      </c>
      <c r="ADU578" t="s">
        <v>69</v>
      </c>
      <c r="ADV578" t="s">
        <v>69</v>
      </c>
      <c r="ADW578" t="s">
        <v>69</v>
      </c>
      <c r="ADX578" t="s">
        <v>69</v>
      </c>
      <c r="APU578" t="s">
        <v>7950</v>
      </c>
      <c r="CGX578" t="s">
        <v>6597</v>
      </c>
      <c r="CGY578">
        <v>1</v>
      </c>
      <c r="CGZ578" t="s">
        <v>6598</v>
      </c>
      <c r="CHA578">
        <v>2711135</v>
      </c>
    </row>
    <row r="579" spans="1:1113 2234:2237" x14ac:dyDescent="0.3">
      <c r="A579" t="s">
        <v>8050</v>
      </c>
      <c r="B579" t="s">
        <v>6696</v>
      </c>
      <c r="C579">
        <v>0</v>
      </c>
      <c r="E579" t="s">
        <v>6589</v>
      </c>
      <c r="F579" s="30">
        <v>41582</v>
      </c>
      <c r="G579" t="s">
        <v>6591</v>
      </c>
      <c r="H579" t="s">
        <v>6753</v>
      </c>
      <c r="I579" t="s">
        <v>5079</v>
      </c>
      <c r="J579" t="s">
        <v>7973</v>
      </c>
      <c r="K579" t="s">
        <v>69</v>
      </c>
      <c r="L579" t="s">
        <v>2808</v>
      </c>
      <c r="M579" t="s">
        <v>69</v>
      </c>
      <c r="N579" t="s">
        <v>2808</v>
      </c>
      <c r="O579" t="s">
        <v>69</v>
      </c>
      <c r="P579" t="s">
        <v>1445</v>
      </c>
      <c r="R579">
        <v>3</v>
      </c>
      <c r="V579" t="s">
        <v>22</v>
      </c>
      <c r="X579" t="s">
        <v>22</v>
      </c>
      <c r="Y579" t="s">
        <v>22</v>
      </c>
      <c r="Z579" t="s">
        <v>22</v>
      </c>
      <c r="AB579" t="s">
        <v>21</v>
      </c>
      <c r="AC579" s="30">
        <v>40217</v>
      </c>
      <c r="AD579" t="s">
        <v>27</v>
      </c>
      <c r="AE579" s="29">
        <v>0.3923611111111111</v>
      </c>
      <c r="AF579" t="s">
        <v>254</v>
      </c>
      <c r="AG579">
        <v>36</v>
      </c>
      <c r="AH579" t="s">
        <v>33</v>
      </c>
      <c r="AI579" t="s">
        <v>6618</v>
      </c>
      <c r="AJ579" t="s">
        <v>69</v>
      </c>
      <c r="AK579" t="s">
        <v>69</v>
      </c>
      <c r="AL579" t="s">
        <v>69</v>
      </c>
      <c r="AM579" t="s">
        <v>69</v>
      </c>
      <c r="AN579" t="s">
        <v>69</v>
      </c>
      <c r="AO579" t="s">
        <v>2808</v>
      </c>
      <c r="BW579" t="s">
        <v>269</v>
      </c>
      <c r="BX579" t="s">
        <v>12</v>
      </c>
      <c r="BY579" s="30">
        <v>40217</v>
      </c>
      <c r="BZ579" t="s">
        <v>27</v>
      </c>
      <c r="CA579" s="29">
        <v>0.3923611111111111</v>
      </c>
      <c r="CB579" t="s">
        <v>6618</v>
      </c>
      <c r="CC579" t="s">
        <v>69</v>
      </c>
      <c r="CD579" t="s">
        <v>69</v>
      </c>
      <c r="CE579" t="s">
        <v>69</v>
      </c>
      <c r="CF579" t="s">
        <v>69</v>
      </c>
      <c r="CG579" t="s">
        <v>69</v>
      </c>
      <c r="CH579" t="s">
        <v>69</v>
      </c>
      <c r="CI579" t="s">
        <v>2808</v>
      </c>
      <c r="CJ579" t="s">
        <v>1560</v>
      </c>
      <c r="DF579" t="s">
        <v>269</v>
      </c>
      <c r="DG579" t="s">
        <v>12</v>
      </c>
      <c r="DH579" s="30">
        <v>40217</v>
      </c>
      <c r="DI579" t="s">
        <v>27</v>
      </c>
      <c r="DJ579" s="29">
        <v>0.27083333333333331</v>
      </c>
      <c r="DK579" t="s">
        <v>6618</v>
      </c>
      <c r="DL579" t="s">
        <v>69</v>
      </c>
      <c r="DM579" t="s">
        <v>69</v>
      </c>
      <c r="DN579" t="s">
        <v>69</v>
      </c>
      <c r="DO579" t="s">
        <v>69</v>
      </c>
      <c r="DP579" t="s">
        <v>69</v>
      </c>
      <c r="DQ579" t="s">
        <v>69</v>
      </c>
      <c r="DR579" t="s">
        <v>2808</v>
      </c>
      <c r="DS579" t="s">
        <v>1560</v>
      </c>
      <c r="EW579" t="s">
        <v>273</v>
      </c>
      <c r="GN579" t="s">
        <v>12</v>
      </c>
      <c r="GO579" s="30">
        <v>40306</v>
      </c>
      <c r="GP579" t="s">
        <v>22</v>
      </c>
      <c r="TS579" t="s">
        <v>2808</v>
      </c>
      <c r="TT579" t="s">
        <v>2808</v>
      </c>
      <c r="TU579" t="s">
        <v>2808</v>
      </c>
      <c r="TV579" t="s">
        <v>2808</v>
      </c>
      <c r="TW579" t="s">
        <v>2808</v>
      </c>
      <c r="TX579" t="s">
        <v>69</v>
      </c>
      <c r="TY579" t="s">
        <v>69</v>
      </c>
      <c r="TZ579" t="s">
        <v>69</v>
      </c>
      <c r="UA579" t="s">
        <v>69</v>
      </c>
      <c r="UB579" t="s">
        <v>69</v>
      </c>
      <c r="UC579" t="s">
        <v>69</v>
      </c>
      <c r="UD579">
        <v>136</v>
      </c>
      <c r="UE579">
        <v>48</v>
      </c>
      <c r="UF579">
        <v>37</v>
      </c>
      <c r="UG579">
        <v>1.925</v>
      </c>
      <c r="UH579">
        <v>49</v>
      </c>
      <c r="UO579" s="30">
        <v>40217</v>
      </c>
      <c r="UP579" s="30">
        <v>40217</v>
      </c>
      <c r="UQ579" s="30">
        <v>40217</v>
      </c>
      <c r="UR579" s="30">
        <v>40217</v>
      </c>
      <c r="US579" s="30">
        <v>40217</v>
      </c>
      <c r="UZ579" s="29">
        <v>0.3923611111111111</v>
      </c>
      <c r="VA579" s="29">
        <v>0.3923611111111111</v>
      </c>
      <c r="VB579" s="29">
        <v>0.3923611111111111</v>
      </c>
      <c r="VC579" s="29">
        <v>0.3923611111111111</v>
      </c>
      <c r="VD579" s="29">
        <v>0.3923611111111111</v>
      </c>
      <c r="VQ579" t="s">
        <v>69</v>
      </c>
      <c r="VR579" t="s">
        <v>69</v>
      </c>
      <c r="VS579" t="s">
        <v>69</v>
      </c>
      <c r="VT579" t="s">
        <v>69</v>
      </c>
      <c r="VU579" t="s">
        <v>69</v>
      </c>
      <c r="VV579" t="s">
        <v>69</v>
      </c>
      <c r="VW579" t="s">
        <v>69</v>
      </c>
      <c r="VX579" t="s">
        <v>69</v>
      </c>
      <c r="VY579" t="s">
        <v>69</v>
      </c>
      <c r="VZ579" t="s">
        <v>69</v>
      </c>
      <c r="WA579" t="s">
        <v>69</v>
      </c>
      <c r="WB579" t="s">
        <v>69</v>
      </c>
      <c r="ABO579" t="s">
        <v>2808</v>
      </c>
      <c r="ABP579" t="s">
        <v>2808</v>
      </c>
      <c r="ABQ579" t="s">
        <v>2808</v>
      </c>
      <c r="ABR579" t="s">
        <v>2808</v>
      </c>
      <c r="ABS579" t="s">
        <v>2808</v>
      </c>
      <c r="ABT579" t="s">
        <v>2808</v>
      </c>
      <c r="ABU579" t="s">
        <v>69</v>
      </c>
      <c r="ABV579" t="s">
        <v>2808</v>
      </c>
      <c r="ABW579" t="s">
        <v>69</v>
      </c>
      <c r="ABX579" t="s">
        <v>69</v>
      </c>
      <c r="ABY579" t="s">
        <v>69</v>
      </c>
      <c r="ABZ579">
        <v>110</v>
      </c>
      <c r="ACA579">
        <v>60</v>
      </c>
      <c r="ACB579">
        <v>35.700000000000003</v>
      </c>
      <c r="ACC579">
        <v>2</v>
      </c>
      <c r="ACD579">
        <v>49</v>
      </c>
      <c r="ACE579">
        <v>28.5</v>
      </c>
      <c r="ACG579" s="35">
        <v>42769</v>
      </c>
      <c r="ACK579" s="30">
        <v>40217</v>
      </c>
      <c r="ACL579" s="30">
        <v>40217</v>
      </c>
      <c r="ACM579" s="30">
        <v>40217</v>
      </c>
      <c r="ACN579" s="30">
        <v>40217</v>
      </c>
      <c r="ACO579" s="30">
        <v>40217</v>
      </c>
      <c r="ACP579" s="30">
        <v>40217</v>
      </c>
      <c r="ACR579" s="30">
        <v>40217</v>
      </c>
      <c r="ACV579" s="29">
        <v>0.27083333333333331</v>
      </c>
      <c r="ACW579" s="29">
        <v>0.27083333333333331</v>
      </c>
      <c r="ACX579" s="29">
        <v>0.27083333333333331</v>
      </c>
      <c r="ACY579" s="29">
        <v>0.27083333333333331</v>
      </c>
      <c r="ACZ579" s="29">
        <v>0.27083333333333331</v>
      </c>
      <c r="ADA579" s="29">
        <v>0.27083333333333331</v>
      </c>
      <c r="ADB579" s="29">
        <v>0.27083333333333331</v>
      </c>
      <c r="ADM579" t="s">
        <v>69</v>
      </c>
      <c r="ADN579" t="s">
        <v>69</v>
      </c>
      <c r="ADO579" t="s">
        <v>69</v>
      </c>
      <c r="ADP579" t="s">
        <v>69</v>
      </c>
      <c r="ADQ579" t="s">
        <v>69</v>
      </c>
      <c r="ADR579" t="s">
        <v>69</v>
      </c>
      <c r="ADS579" t="s">
        <v>69</v>
      </c>
      <c r="ADT579" t="s">
        <v>69</v>
      </c>
      <c r="ADU579" t="s">
        <v>69</v>
      </c>
      <c r="ADV579" t="s">
        <v>69</v>
      </c>
      <c r="ADW579" t="s">
        <v>69</v>
      </c>
      <c r="ADX579" t="s">
        <v>69</v>
      </c>
      <c r="APU579" t="s">
        <v>7950</v>
      </c>
      <c r="CGX579" t="s">
        <v>6597</v>
      </c>
      <c r="CGY579">
        <v>2</v>
      </c>
      <c r="CGZ579" t="s">
        <v>6598</v>
      </c>
      <c r="CHA579">
        <v>2711135</v>
      </c>
    </row>
    <row r="580" spans="1:1113 2234:2237" x14ac:dyDescent="0.3">
      <c r="A580" t="s">
        <v>8051</v>
      </c>
      <c r="B580" t="s">
        <v>6696</v>
      </c>
      <c r="C580">
        <v>0</v>
      </c>
      <c r="E580" t="s">
        <v>6589</v>
      </c>
      <c r="F580" s="30">
        <v>41582</v>
      </c>
      <c r="G580" t="s">
        <v>6591</v>
      </c>
      <c r="H580" t="s">
        <v>6753</v>
      </c>
      <c r="I580" t="s">
        <v>5079</v>
      </c>
      <c r="J580" t="s">
        <v>7658</v>
      </c>
      <c r="K580" t="s">
        <v>69</v>
      </c>
      <c r="L580" t="s">
        <v>2808</v>
      </c>
      <c r="M580" t="s">
        <v>69</v>
      </c>
      <c r="N580" t="s">
        <v>69</v>
      </c>
      <c r="O580" t="s">
        <v>69</v>
      </c>
      <c r="P580" t="s">
        <v>5221</v>
      </c>
      <c r="Q580">
        <v>1</v>
      </c>
      <c r="V580" t="s">
        <v>254</v>
      </c>
      <c r="W580">
        <v>17</v>
      </c>
      <c r="X580" t="s">
        <v>22</v>
      </c>
      <c r="Y580" t="s">
        <v>22</v>
      </c>
      <c r="Z580" t="s">
        <v>22</v>
      </c>
      <c r="AB580" t="s">
        <v>21</v>
      </c>
      <c r="AC580" t="s">
        <v>8052</v>
      </c>
      <c r="AD580" t="s">
        <v>22</v>
      </c>
      <c r="AF580" t="s">
        <v>254</v>
      </c>
      <c r="AG580">
        <v>32</v>
      </c>
      <c r="AH580" t="s">
        <v>33</v>
      </c>
      <c r="AI580" t="s">
        <v>6618</v>
      </c>
      <c r="AJ580" t="s">
        <v>69</v>
      </c>
      <c r="AK580" t="s">
        <v>69</v>
      </c>
      <c r="AL580" t="s">
        <v>69</v>
      </c>
      <c r="AM580" t="s">
        <v>69</v>
      </c>
      <c r="AN580" t="s">
        <v>69</v>
      </c>
      <c r="AO580" t="s">
        <v>2808</v>
      </c>
      <c r="BW580" t="s">
        <v>269</v>
      </c>
      <c r="BX580" t="s">
        <v>12</v>
      </c>
      <c r="BY580" t="s">
        <v>8052</v>
      </c>
      <c r="BZ580" t="s">
        <v>27</v>
      </c>
      <c r="CA580" s="29">
        <v>0.19444444444444445</v>
      </c>
      <c r="CB580">
        <v>5</v>
      </c>
      <c r="CC580" t="s">
        <v>69</v>
      </c>
      <c r="CD580" t="s">
        <v>69</v>
      </c>
      <c r="CE580" t="s">
        <v>69</v>
      </c>
      <c r="CF580" t="s">
        <v>69</v>
      </c>
      <c r="CG580" t="s">
        <v>2808</v>
      </c>
      <c r="CH580" t="s">
        <v>69</v>
      </c>
      <c r="CI580" t="s">
        <v>69</v>
      </c>
      <c r="CJ580" t="s">
        <v>1561</v>
      </c>
      <c r="EW580" t="s">
        <v>22</v>
      </c>
      <c r="TS580" t="s">
        <v>2808</v>
      </c>
      <c r="TT580" t="s">
        <v>2808</v>
      </c>
      <c r="TU580" t="s">
        <v>2808</v>
      </c>
      <c r="TV580" t="s">
        <v>2808</v>
      </c>
      <c r="TW580" t="s">
        <v>2808</v>
      </c>
      <c r="TX580" t="s">
        <v>69</v>
      </c>
      <c r="TY580" t="s">
        <v>69</v>
      </c>
      <c r="TZ580" t="s">
        <v>2808</v>
      </c>
      <c r="UA580" t="s">
        <v>69</v>
      </c>
      <c r="UB580" t="s">
        <v>69</v>
      </c>
      <c r="UC580" t="s">
        <v>69</v>
      </c>
      <c r="UD580">
        <v>160</v>
      </c>
      <c r="UE580">
        <v>60</v>
      </c>
      <c r="UF580">
        <v>36</v>
      </c>
      <c r="UG580">
        <v>1.4</v>
      </c>
      <c r="UH580">
        <v>37</v>
      </c>
      <c r="UK580">
        <v>2</v>
      </c>
      <c r="UO580" t="s">
        <v>8052</v>
      </c>
      <c r="UP580" t="s">
        <v>8052</v>
      </c>
      <c r="UQ580" t="s">
        <v>8052</v>
      </c>
      <c r="UR580" t="s">
        <v>8052</v>
      </c>
      <c r="US580" t="s">
        <v>8052</v>
      </c>
      <c r="UV580" t="s">
        <v>8052</v>
      </c>
      <c r="UZ580" s="29">
        <v>0.19444444444444445</v>
      </c>
      <c r="VA580" s="29">
        <v>0.19444444444444445</v>
      </c>
      <c r="VB580" s="29">
        <v>0.19444444444444445</v>
      </c>
      <c r="VC580" s="29">
        <v>0.19444444444444445</v>
      </c>
      <c r="VD580" s="29">
        <v>0.19444444444444445</v>
      </c>
      <c r="VF580" s="29">
        <v>0.19444444444444445</v>
      </c>
      <c r="VQ580" t="s">
        <v>69</v>
      </c>
      <c r="VR580" t="s">
        <v>2808</v>
      </c>
      <c r="VS580" t="s">
        <v>69</v>
      </c>
      <c r="VT580" t="s">
        <v>69</v>
      </c>
      <c r="VU580" t="s">
        <v>69</v>
      </c>
      <c r="VV580" t="s">
        <v>69</v>
      </c>
      <c r="VW580" t="s">
        <v>69</v>
      </c>
      <c r="VX580" t="s">
        <v>69</v>
      </c>
      <c r="VY580" t="s">
        <v>69</v>
      </c>
      <c r="VZ580" t="s">
        <v>69</v>
      </c>
      <c r="WA580" t="s">
        <v>69</v>
      </c>
      <c r="WB580" t="s">
        <v>69</v>
      </c>
      <c r="WH580">
        <v>98</v>
      </c>
      <c r="WP580" t="s">
        <v>8052</v>
      </c>
      <c r="WX580" s="29">
        <v>0.58333333333333337</v>
      </c>
      <c r="APU580" t="s">
        <v>7950</v>
      </c>
      <c r="CGX580" t="s">
        <v>6597</v>
      </c>
      <c r="CGY580">
        <v>3</v>
      </c>
      <c r="CGZ580" t="s">
        <v>6598</v>
      </c>
      <c r="CHA580">
        <v>2711135</v>
      </c>
    </row>
    <row r="581" spans="1:1113 2234:2237" x14ac:dyDescent="0.3">
      <c r="A581" t="s">
        <v>8053</v>
      </c>
      <c r="B581" t="s">
        <v>6696</v>
      </c>
      <c r="C581">
        <v>0</v>
      </c>
      <c r="E581" t="s">
        <v>6589</v>
      </c>
      <c r="F581" s="30">
        <v>41582</v>
      </c>
      <c r="G581" t="s">
        <v>6591</v>
      </c>
      <c r="H581" t="s">
        <v>6753</v>
      </c>
      <c r="I581" t="s">
        <v>5079</v>
      </c>
      <c r="J581" t="s">
        <v>7658</v>
      </c>
      <c r="K581" t="s">
        <v>69</v>
      </c>
      <c r="L581" t="s">
        <v>2808</v>
      </c>
      <c r="M581" t="s">
        <v>69</v>
      </c>
      <c r="N581" t="s">
        <v>69</v>
      </c>
      <c r="O581" t="s">
        <v>69</v>
      </c>
      <c r="P581" t="s">
        <v>1445</v>
      </c>
      <c r="R581">
        <v>2</v>
      </c>
      <c r="V581" t="s">
        <v>254</v>
      </c>
      <c r="W581">
        <v>18</v>
      </c>
      <c r="X581" t="s">
        <v>22</v>
      </c>
      <c r="Y581" t="s">
        <v>22</v>
      </c>
      <c r="Z581" t="s">
        <v>22</v>
      </c>
      <c r="AB581" t="s">
        <v>21</v>
      </c>
      <c r="AC581" t="s">
        <v>6648</v>
      </c>
      <c r="AD581" t="s">
        <v>27</v>
      </c>
      <c r="AE581" s="29">
        <v>0.10416666666666667</v>
      </c>
      <c r="AF581" t="s">
        <v>254</v>
      </c>
      <c r="AG581">
        <v>37</v>
      </c>
      <c r="AH581" t="s">
        <v>33</v>
      </c>
      <c r="AI581" t="s">
        <v>6618</v>
      </c>
      <c r="AJ581" t="s">
        <v>69</v>
      </c>
      <c r="AK581" t="s">
        <v>69</v>
      </c>
      <c r="AL581" t="s">
        <v>69</v>
      </c>
      <c r="AM581" t="s">
        <v>69</v>
      </c>
      <c r="AN581" t="s">
        <v>69</v>
      </c>
      <c r="AO581" t="s">
        <v>2808</v>
      </c>
      <c r="BW581" t="s">
        <v>269</v>
      </c>
      <c r="BX581" t="s">
        <v>12</v>
      </c>
      <c r="BY581" t="s">
        <v>6648</v>
      </c>
      <c r="BZ581" t="s">
        <v>27</v>
      </c>
      <c r="CA581" s="29">
        <v>5.2083333333333336E-2</v>
      </c>
      <c r="CB581" t="s">
        <v>8054</v>
      </c>
      <c r="CC581" t="s">
        <v>69</v>
      </c>
      <c r="CD581" t="s">
        <v>2808</v>
      </c>
      <c r="CE581" t="s">
        <v>69</v>
      </c>
      <c r="CF581" t="s">
        <v>69</v>
      </c>
      <c r="CG581" t="s">
        <v>2808</v>
      </c>
      <c r="CH581" t="s">
        <v>69</v>
      </c>
      <c r="CI581" t="s">
        <v>69</v>
      </c>
      <c r="CJ581" t="s">
        <v>1561</v>
      </c>
      <c r="EW581" t="s">
        <v>273</v>
      </c>
      <c r="GN581" t="s">
        <v>12</v>
      </c>
      <c r="GO581" t="s">
        <v>7641</v>
      </c>
      <c r="GP581" t="s">
        <v>22</v>
      </c>
      <c r="TS581" t="s">
        <v>2808</v>
      </c>
      <c r="TT581" t="s">
        <v>2808</v>
      </c>
      <c r="TU581" t="s">
        <v>2808</v>
      </c>
      <c r="TV581" t="s">
        <v>2808</v>
      </c>
      <c r="TW581" t="s">
        <v>2808</v>
      </c>
      <c r="TX581" t="s">
        <v>2808</v>
      </c>
      <c r="TY581" t="s">
        <v>69</v>
      </c>
      <c r="TZ581" t="s">
        <v>69</v>
      </c>
      <c r="UA581" t="s">
        <v>69</v>
      </c>
      <c r="UB581" t="s">
        <v>69</v>
      </c>
      <c r="UC581" t="s">
        <v>69</v>
      </c>
      <c r="UD581">
        <v>137</v>
      </c>
      <c r="UE581">
        <v>60</v>
      </c>
      <c r="UF581">
        <v>36</v>
      </c>
      <c r="UG581">
        <v>2.6</v>
      </c>
      <c r="UH581">
        <v>48</v>
      </c>
      <c r="UI581">
        <v>33</v>
      </c>
      <c r="UO581" t="s">
        <v>6648</v>
      </c>
      <c r="UP581" t="s">
        <v>6648</v>
      </c>
      <c r="UQ581" t="s">
        <v>6648</v>
      </c>
      <c r="UR581" t="s">
        <v>6648</v>
      </c>
      <c r="US581" t="s">
        <v>6648</v>
      </c>
      <c r="UT581" t="s">
        <v>6648</v>
      </c>
      <c r="UZ581" s="29">
        <v>5.2083333333333336E-2</v>
      </c>
      <c r="VA581" s="29">
        <v>5.2083333333333336E-2</v>
      </c>
      <c r="VB581" s="29">
        <v>5.2083333333333336E-2</v>
      </c>
      <c r="VC581" s="29">
        <v>5.2083333333333336E-2</v>
      </c>
      <c r="VD581" s="29">
        <v>5.2083333333333336E-2</v>
      </c>
      <c r="VE581" s="29">
        <v>5.2083333333333336E-2</v>
      </c>
      <c r="VQ581" t="s">
        <v>69</v>
      </c>
      <c r="VR581" t="s">
        <v>69</v>
      </c>
      <c r="VS581" t="s">
        <v>69</v>
      </c>
      <c r="VT581" t="s">
        <v>69</v>
      </c>
      <c r="VU581" t="s">
        <v>69</v>
      </c>
      <c r="VV581" t="s">
        <v>69</v>
      </c>
      <c r="VW581" t="s">
        <v>69</v>
      </c>
      <c r="VX581" t="s">
        <v>69</v>
      </c>
      <c r="VY581" t="s">
        <v>69</v>
      </c>
      <c r="VZ581" t="s">
        <v>69</v>
      </c>
      <c r="WA581" t="s">
        <v>69</v>
      </c>
      <c r="WB581" t="s">
        <v>69</v>
      </c>
      <c r="APU581" t="s">
        <v>7950</v>
      </c>
      <c r="CGX581" t="s">
        <v>6597</v>
      </c>
      <c r="CGY581">
        <v>4</v>
      </c>
      <c r="CGZ581" t="s">
        <v>6598</v>
      </c>
      <c r="CHA581">
        <v>2711135</v>
      </c>
    </row>
    <row r="582" spans="1:1113 2234:2237" x14ac:dyDescent="0.3">
      <c r="A582" t="s">
        <v>8055</v>
      </c>
      <c r="B582" t="s">
        <v>6696</v>
      </c>
      <c r="C582">
        <v>0</v>
      </c>
      <c r="E582" t="s">
        <v>6589</v>
      </c>
      <c r="F582" s="30">
        <v>41582</v>
      </c>
      <c r="G582" t="s">
        <v>6591</v>
      </c>
      <c r="H582" t="s">
        <v>6753</v>
      </c>
      <c r="I582" t="s">
        <v>5079</v>
      </c>
      <c r="J582" t="s">
        <v>6629</v>
      </c>
      <c r="K582" t="s">
        <v>2808</v>
      </c>
      <c r="L582" t="s">
        <v>69</v>
      </c>
      <c r="M582" t="s">
        <v>69</v>
      </c>
      <c r="N582" t="s">
        <v>69</v>
      </c>
      <c r="O582" t="s">
        <v>69</v>
      </c>
      <c r="P582" t="s">
        <v>5221</v>
      </c>
      <c r="Q582">
        <v>5</v>
      </c>
      <c r="V582" t="s">
        <v>22</v>
      </c>
      <c r="X582" t="s">
        <v>22</v>
      </c>
      <c r="Y582" t="s">
        <v>22</v>
      </c>
      <c r="Z582" t="s">
        <v>22</v>
      </c>
      <c r="AB582" t="s">
        <v>21</v>
      </c>
      <c r="AC582" s="30">
        <v>40883</v>
      </c>
      <c r="AD582" t="s">
        <v>27</v>
      </c>
      <c r="AE582" s="29">
        <v>0.79166666666666663</v>
      </c>
      <c r="AF582" t="s">
        <v>254</v>
      </c>
      <c r="AG582">
        <v>34</v>
      </c>
      <c r="AH582" t="s">
        <v>33</v>
      </c>
      <c r="AI582" t="s">
        <v>6618</v>
      </c>
      <c r="AJ582" t="s">
        <v>69</v>
      </c>
      <c r="AK582" t="s">
        <v>69</v>
      </c>
      <c r="AL582" t="s">
        <v>69</v>
      </c>
      <c r="AM582" t="s">
        <v>69</v>
      </c>
      <c r="AN582" t="s">
        <v>69</v>
      </c>
      <c r="AO582" t="s">
        <v>2808</v>
      </c>
      <c r="AV582" t="s">
        <v>269</v>
      </c>
      <c r="AW582" t="s">
        <v>12</v>
      </c>
      <c r="AX582" s="30">
        <v>40883</v>
      </c>
      <c r="AY582" t="s">
        <v>27</v>
      </c>
      <c r="AZ582" s="29">
        <v>0.79166666666666663</v>
      </c>
      <c r="EW582" t="s">
        <v>273</v>
      </c>
      <c r="GN582" t="s">
        <v>12</v>
      </c>
      <c r="GO582" t="s">
        <v>8025</v>
      </c>
      <c r="GP582" t="s">
        <v>27</v>
      </c>
      <c r="GQ582" s="29">
        <v>0.375</v>
      </c>
      <c r="LU582" t="s">
        <v>2808</v>
      </c>
      <c r="LV582" t="s">
        <v>2808</v>
      </c>
      <c r="LW582" t="s">
        <v>2808</v>
      </c>
      <c r="LX582" t="s">
        <v>69</v>
      </c>
      <c r="LY582" t="s">
        <v>69</v>
      </c>
      <c r="LZ582" t="s">
        <v>69</v>
      </c>
      <c r="MA582" t="s">
        <v>69</v>
      </c>
      <c r="MB582" t="s">
        <v>69</v>
      </c>
      <c r="MC582">
        <v>124</v>
      </c>
      <c r="MD582">
        <v>62</v>
      </c>
      <c r="ME582">
        <v>34</v>
      </c>
      <c r="MI582" s="30">
        <v>40883</v>
      </c>
      <c r="MJ582" s="30">
        <v>40883</v>
      </c>
      <c r="MK582" s="30">
        <v>40883</v>
      </c>
      <c r="MQ582" s="29">
        <v>0.79166666666666663</v>
      </c>
      <c r="MR582" s="29">
        <v>0.79166666666666663</v>
      </c>
      <c r="MS582" s="29">
        <v>0.79166666666666663</v>
      </c>
      <c r="MZ582" t="s">
        <v>2808</v>
      </c>
      <c r="NA582" t="s">
        <v>69</v>
      </c>
      <c r="NB582" s="30">
        <v>40883</v>
      </c>
      <c r="ND582" s="29">
        <v>0.79166666666666663</v>
      </c>
      <c r="NI582" t="s">
        <v>69</v>
      </c>
      <c r="NJ582" t="s">
        <v>69</v>
      </c>
      <c r="NK582" t="s">
        <v>69</v>
      </c>
      <c r="NL582" t="s">
        <v>69</v>
      </c>
      <c r="NM582" t="s">
        <v>69</v>
      </c>
      <c r="NN582" t="s">
        <v>69</v>
      </c>
      <c r="OG582" t="s">
        <v>8056</v>
      </c>
      <c r="OK582" t="s">
        <v>69</v>
      </c>
      <c r="OL582" t="s">
        <v>69</v>
      </c>
      <c r="OM582" t="s">
        <v>2808</v>
      </c>
      <c r="ON582" t="s">
        <v>69</v>
      </c>
      <c r="OO582" t="s">
        <v>69</v>
      </c>
      <c r="OP582" t="s">
        <v>69</v>
      </c>
      <c r="OS582">
        <v>2</v>
      </c>
      <c r="OY582" t="s">
        <v>7866</v>
      </c>
      <c r="PE582" s="29">
        <v>0.46527777777777773</v>
      </c>
      <c r="APU582" t="s">
        <v>7950</v>
      </c>
      <c r="CGX582" t="s">
        <v>6597</v>
      </c>
      <c r="CGY582">
        <v>5</v>
      </c>
      <c r="CGZ582" t="s">
        <v>6598</v>
      </c>
      <c r="CHA582">
        <v>2711135</v>
      </c>
    </row>
    <row r="583" spans="1:1113 2234:2237" x14ac:dyDescent="0.3">
      <c r="A583" t="s">
        <v>8057</v>
      </c>
      <c r="B583" t="s">
        <v>6696</v>
      </c>
      <c r="C583">
        <v>0</v>
      </c>
      <c r="E583" t="s">
        <v>6589</v>
      </c>
      <c r="F583" s="30">
        <v>41582</v>
      </c>
      <c r="G583" t="s">
        <v>6591</v>
      </c>
      <c r="H583" t="s">
        <v>6753</v>
      </c>
      <c r="I583" t="s">
        <v>5079</v>
      </c>
      <c r="J583" t="s">
        <v>6629</v>
      </c>
      <c r="K583" t="s">
        <v>2808</v>
      </c>
      <c r="L583" t="s">
        <v>69</v>
      </c>
      <c r="M583" t="s">
        <v>69</v>
      </c>
      <c r="N583" t="s">
        <v>69</v>
      </c>
      <c r="O583" t="s">
        <v>69</v>
      </c>
      <c r="P583" t="s">
        <v>5221</v>
      </c>
      <c r="Q583">
        <v>45</v>
      </c>
      <c r="V583" t="s">
        <v>22</v>
      </c>
      <c r="X583" t="s">
        <v>22</v>
      </c>
      <c r="Y583" t="s">
        <v>22</v>
      </c>
      <c r="Z583" t="s">
        <v>22</v>
      </c>
      <c r="AB583" t="s">
        <v>21</v>
      </c>
      <c r="AC583" t="s">
        <v>8058</v>
      </c>
      <c r="AD583" t="s">
        <v>27</v>
      </c>
      <c r="AE583" s="29">
        <v>0.16666666666666666</v>
      </c>
      <c r="AF583" t="s">
        <v>254</v>
      </c>
      <c r="AG583">
        <v>40</v>
      </c>
      <c r="AH583" t="s">
        <v>32</v>
      </c>
      <c r="AI583" t="s">
        <v>6618</v>
      </c>
      <c r="AJ583" t="s">
        <v>69</v>
      </c>
      <c r="AK583" t="s">
        <v>69</v>
      </c>
      <c r="AL583" t="s">
        <v>69</v>
      </c>
      <c r="AM583" t="s">
        <v>69</v>
      </c>
      <c r="AN583" t="s">
        <v>69</v>
      </c>
      <c r="AO583" t="s">
        <v>2808</v>
      </c>
      <c r="AV583" t="s">
        <v>269</v>
      </c>
      <c r="AW583" t="s">
        <v>12</v>
      </c>
      <c r="AX583" t="s">
        <v>8058</v>
      </c>
      <c r="AY583" t="s">
        <v>27</v>
      </c>
      <c r="AZ583" s="29">
        <v>0.16666666666666666</v>
      </c>
      <c r="EW583" t="s">
        <v>273</v>
      </c>
      <c r="GN583" t="s">
        <v>12</v>
      </c>
      <c r="GO583" t="s">
        <v>6906</v>
      </c>
      <c r="GP583" t="s">
        <v>22</v>
      </c>
      <c r="LU583" t="s">
        <v>2808</v>
      </c>
      <c r="LV583" t="s">
        <v>2808</v>
      </c>
      <c r="LW583" t="s">
        <v>2808</v>
      </c>
      <c r="LX583" t="s">
        <v>69</v>
      </c>
      <c r="LY583" t="s">
        <v>69</v>
      </c>
      <c r="LZ583" t="s">
        <v>69</v>
      </c>
      <c r="MA583" t="s">
        <v>69</v>
      </c>
      <c r="MB583" t="s">
        <v>69</v>
      </c>
      <c r="MC583">
        <v>151</v>
      </c>
      <c r="MD583">
        <v>68</v>
      </c>
      <c r="ME583">
        <v>36.9</v>
      </c>
      <c r="MI583" t="s">
        <v>8058</v>
      </c>
      <c r="MJ583" t="s">
        <v>8058</v>
      </c>
      <c r="MK583" t="s">
        <v>8058</v>
      </c>
      <c r="MQ583" s="29">
        <v>0.16666666666666666</v>
      </c>
      <c r="MR583" s="29">
        <v>0.16666666666666666</v>
      </c>
      <c r="MS583" s="29">
        <v>0.16666666666666666</v>
      </c>
      <c r="MZ583" t="s">
        <v>2808</v>
      </c>
      <c r="NA583" t="s">
        <v>69</v>
      </c>
      <c r="NB583" t="s">
        <v>8058</v>
      </c>
      <c r="ND583" s="29">
        <v>0.16666666666666666</v>
      </c>
      <c r="NI583" t="s">
        <v>69</v>
      </c>
      <c r="NJ583" t="s">
        <v>69</v>
      </c>
      <c r="NK583" t="s">
        <v>69</v>
      </c>
      <c r="NL583" t="s">
        <v>69</v>
      </c>
      <c r="NM583" t="s">
        <v>69</v>
      </c>
      <c r="NN583" t="s">
        <v>69</v>
      </c>
      <c r="OK583" t="s">
        <v>69</v>
      </c>
      <c r="OL583" t="s">
        <v>2808</v>
      </c>
      <c r="OM583" t="s">
        <v>69</v>
      </c>
      <c r="ON583" t="s">
        <v>69</v>
      </c>
      <c r="OO583" t="s">
        <v>69</v>
      </c>
      <c r="OP583" t="s">
        <v>69</v>
      </c>
      <c r="OR583">
        <v>50</v>
      </c>
      <c r="OX583" t="s">
        <v>8059</v>
      </c>
      <c r="PD583" s="29">
        <v>0.41666666666666669</v>
      </c>
      <c r="APU583" t="s">
        <v>7950</v>
      </c>
      <c r="CGX583" t="s">
        <v>6597</v>
      </c>
      <c r="CGY583">
        <v>6</v>
      </c>
      <c r="CGZ583" t="s">
        <v>6598</v>
      </c>
      <c r="CHA583">
        <v>2711135</v>
      </c>
    </row>
    <row r="584" spans="1:1113 2234:2237" x14ac:dyDescent="0.3">
      <c r="A584" t="s">
        <v>8060</v>
      </c>
      <c r="B584" t="s">
        <v>6696</v>
      </c>
      <c r="C584">
        <v>0</v>
      </c>
      <c r="E584" t="s">
        <v>6589</v>
      </c>
      <c r="F584" s="30">
        <v>41582</v>
      </c>
      <c r="G584" t="s">
        <v>6591</v>
      </c>
      <c r="H584" t="s">
        <v>6753</v>
      </c>
      <c r="I584" t="s">
        <v>5079</v>
      </c>
      <c r="J584" t="s">
        <v>6629</v>
      </c>
      <c r="K584" t="s">
        <v>2808</v>
      </c>
      <c r="L584" t="s">
        <v>69</v>
      </c>
      <c r="M584" t="s">
        <v>69</v>
      </c>
      <c r="N584" t="s">
        <v>69</v>
      </c>
      <c r="O584" t="s">
        <v>69</v>
      </c>
      <c r="P584" t="s">
        <v>5221</v>
      </c>
      <c r="Q584">
        <v>5</v>
      </c>
      <c r="V584" t="s">
        <v>254</v>
      </c>
      <c r="W584">
        <v>17</v>
      </c>
      <c r="X584" t="s">
        <v>22</v>
      </c>
      <c r="Y584" t="s">
        <v>22</v>
      </c>
      <c r="Z584" t="s">
        <v>22</v>
      </c>
      <c r="AB584" t="s">
        <v>21</v>
      </c>
      <c r="AC584" s="30">
        <v>40852</v>
      </c>
      <c r="AD584" t="s">
        <v>27</v>
      </c>
      <c r="AE584" s="29">
        <v>0.53125</v>
      </c>
      <c r="AF584" t="s">
        <v>254</v>
      </c>
      <c r="AG584">
        <v>35</v>
      </c>
      <c r="AH584" t="s">
        <v>33</v>
      </c>
      <c r="AI584" t="s">
        <v>6618</v>
      </c>
      <c r="AJ584" t="s">
        <v>69</v>
      </c>
      <c r="AK584" t="s">
        <v>69</v>
      </c>
      <c r="AL584" t="s">
        <v>69</v>
      </c>
      <c r="AM584" t="s">
        <v>69</v>
      </c>
      <c r="AN584" t="s">
        <v>69</v>
      </c>
      <c r="AO584" t="s">
        <v>2808</v>
      </c>
      <c r="AV584" t="s">
        <v>269</v>
      </c>
      <c r="AW584" t="s">
        <v>12</v>
      </c>
      <c r="AX584" s="30">
        <v>40852</v>
      </c>
      <c r="AY584" t="s">
        <v>27</v>
      </c>
      <c r="AZ584" s="29">
        <v>0.53125</v>
      </c>
      <c r="EW584" t="s">
        <v>273</v>
      </c>
      <c r="GN584" t="s">
        <v>12</v>
      </c>
      <c r="GO584" t="s">
        <v>7288</v>
      </c>
      <c r="GP584" t="s">
        <v>22</v>
      </c>
      <c r="LU584" t="s">
        <v>2808</v>
      </c>
      <c r="LV584" t="s">
        <v>2808</v>
      </c>
      <c r="LW584" t="s">
        <v>2808</v>
      </c>
      <c r="LX584" t="s">
        <v>69</v>
      </c>
      <c r="LY584" t="s">
        <v>69</v>
      </c>
      <c r="LZ584" t="s">
        <v>69</v>
      </c>
      <c r="MA584" t="s">
        <v>69</v>
      </c>
      <c r="MB584" t="s">
        <v>69</v>
      </c>
      <c r="MC584">
        <v>148</v>
      </c>
      <c r="MD584">
        <v>49</v>
      </c>
      <c r="ME584">
        <v>36.6</v>
      </c>
      <c r="MI584" s="30">
        <v>40852</v>
      </c>
      <c r="MJ584" s="30">
        <v>40852</v>
      </c>
      <c r="MK584" s="30">
        <v>40852</v>
      </c>
      <c r="MQ584" s="29">
        <v>0.53125</v>
      </c>
      <c r="MR584" s="29">
        <v>0.53125</v>
      </c>
      <c r="MS584" s="29">
        <v>0.53125</v>
      </c>
      <c r="MZ584" t="s">
        <v>69</v>
      </c>
      <c r="NA584" t="s">
        <v>69</v>
      </c>
      <c r="NI584" t="s">
        <v>69</v>
      </c>
      <c r="NJ584" t="s">
        <v>69</v>
      </c>
      <c r="NK584" t="s">
        <v>69</v>
      </c>
      <c r="NL584" t="s">
        <v>69</v>
      </c>
      <c r="NM584" t="s">
        <v>69</v>
      </c>
      <c r="NN584" t="s">
        <v>69</v>
      </c>
      <c r="OG584" t="s">
        <v>7998</v>
      </c>
      <c r="OK584" t="s">
        <v>69</v>
      </c>
      <c r="OL584" t="s">
        <v>69</v>
      </c>
      <c r="OM584" t="s">
        <v>2808</v>
      </c>
      <c r="ON584" t="s">
        <v>69</v>
      </c>
      <c r="OO584" t="s">
        <v>69</v>
      </c>
      <c r="OP584" t="s">
        <v>69</v>
      </c>
      <c r="OS584">
        <v>15</v>
      </c>
      <c r="OY584" s="30">
        <v>40852</v>
      </c>
      <c r="PE584" s="29">
        <v>0.43055555555555558</v>
      </c>
      <c r="APU584" t="s">
        <v>7950</v>
      </c>
      <c r="CGX584" t="s">
        <v>6597</v>
      </c>
      <c r="CGY584">
        <v>7</v>
      </c>
      <c r="CGZ584" t="s">
        <v>6598</v>
      </c>
      <c r="CHA584">
        <v>2711135</v>
      </c>
    </row>
    <row r="585" spans="1:1113 2234:2237" x14ac:dyDescent="0.3">
      <c r="A585" t="s">
        <v>8061</v>
      </c>
      <c r="B585" t="s">
        <v>6696</v>
      </c>
      <c r="C585">
        <v>0</v>
      </c>
      <c r="E585" t="s">
        <v>6589</v>
      </c>
      <c r="F585" s="30">
        <v>41582</v>
      </c>
      <c r="G585" t="s">
        <v>6591</v>
      </c>
      <c r="H585" t="s">
        <v>6753</v>
      </c>
      <c r="I585" t="s">
        <v>5079</v>
      </c>
      <c r="J585" t="s">
        <v>6629</v>
      </c>
      <c r="K585" t="s">
        <v>2808</v>
      </c>
      <c r="L585" t="s">
        <v>69</v>
      </c>
      <c r="M585" t="s">
        <v>69</v>
      </c>
      <c r="N585" t="s">
        <v>69</v>
      </c>
      <c r="O585" t="s">
        <v>69</v>
      </c>
      <c r="P585" t="s">
        <v>5221</v>
      </c>
      <c r="Q585">
        <v>5</v>
      </c>
      <c r="V585" t="s">
        <v>254</v>
      </c>
      <c r="W585">
        <v>34</v>
      </c>
      <c r="X585" t="s">
        <v>22</v>
      </c>
      <c r="Y585" t="s">
        <v>22</v>
      </c>
      <c r="Z585" t="s">
        <v>22</v>
      </c>
      <c r="AB585" t="s">
        <v>21</v>
      </c>
      <c r="AC585" t="s">
        <v>8062</v>
      </c>
      <c r="AD585" t="s">
        <v>27</v>
      </c>
      <c r="AE585" s="29">
        <v>2.0833333333333332E-2</v>
      </c>
      <c r="AF585" t="s">
        <v>254</v>
      </c>
      <c r="AG585">
        <v>40</v>
      </c>
      <c r="AH585" t="s">
        <v>32</v>
      </c>
      <c r="AI585" t="s">
        <v>6618</v>
      </c>
      <c r="AJ585" t="s">
        <v>69</v>
      </c>
      <c r="AK585" t="s">
        <v>69</v>
      </c>
      <c r="AL585" t="s">
        <v>69</v>
      </c>
      <c r="AM585" t="s">
        <v>69</v>
      </c>
      <c r="AN585" t="s">
        <v>69</v>
      </c>
      <c r="AO585" t="s">
        <v>2808</v>
      </c>
      <c r="AV585" t="s">
        <v>269</v>
      </c>
      <c r="AW585" t="s">
        <v>12</v>
      </c>
      <c r="AX585" t="s">
        <v>8062</v>
      </c>
      <c r="AY585" t="s">
        <v>27</v>
      </c>
      <c r="AZ585" s="29">
        <v>2.0833333333333332E-2</v>
      </c>
      <c r="EW585" t="s">
        <v>273</v>
      </c>
      <c r="GN585" t="s">
        <v>12</v>
      </c>
      <c r="GO585" t="s">
        <v>8063</v>
      </c>
      <c r="GP585" t="s">
        <v>22</v>
      </c>
      <c r="LU585" t="s">
        <v>2808</v>
      </c>
      <c r="LV585" t="s">
        <v>2808</v>
      </c>
      <c r="LW585" t="s">
        <v>2808</v>
      </c>
      <c r="LX585" t="s">
        <v>69</v>
      </c>
      <c r="LY585" t="s">
        <v>69</v>
      </c>
      <c r="LZ585" t="s">
        <v>69</v>
      </c>
      <c r="MA585" t="s">
        <v>69</v>
      </c>
      <c r="MB585" t="s">
        <v>69</v>
      </c>
      <c r="MC585">
        <v>126</v>
      </c>
      <c r="MD585">
        <v>52</v>
      </c>
      <c r="ME585">
        <v>36.5</v>
      </c>
      <c r="MI585" t="s">
        <v>8062</v>
      </c>
      <c r="MJ585" t="s">
        <v>8062</v>
      </c>
      <c r="MK585" t="s">
        <v>8062</v>
      </c>
      <c r="MQ585" s="29">
        <v>0.41666666666666669</v>
      </c>
      <c r="MR585" s="29">
        <v>0.41666666666666669</v>
      </c>
      <c r="MS585" s="29">
        <v>0.41666666666666669</v>
      </c>
      <c r="MZ585" t="s">
        <v>2808</v>
      </c>
      <c r="NA585" t="s">
        <v>69</v>
      </c>
      <c r="NB585" t="s">
        <v>8062</v>
      </c>
      <c r="ND585" s="29">
        <v>2.0833333333333332E-2</v>
      </c>
      <c r="NI585" t="s">
        <v>69</v>
      </c>
      <c r="NJ585" t="s">
        <v>69</v>
      </c>
      <c r="NK585" t="s">
        <v>69</v>
      </c>
      <c r="NL585" t="s">
        <v>69</v>
      </c>
      <c r="NM585" t="s">
        <v>69</v>
      </c>
      <c r="NN585" t="s">
        <v>69</v>
      </c>
      <c r="OK585" t="s">
        <v>69</v>
      </c>
      <c r="OL585" t="s">
        <v>2808</v>
      </c>
      <c r="OM585" t="s">
        <v>69</v>
      </c>
      <c r="ON585" t="s">
        <v>69</v>
      </c>
      <c r="OO585" t="s">
        <v>69</v>
      </c>
      <c r="OP585" t="s">
        <v>69</v>
      </c>
      <c r="OR585">
        <v>50</v>
      </c>
      <c r="OX585" t="s">
        <v>6653</v>
      </c>
      <c r="PD585" s="29">
        <v>0.58333333333333337</v>
      </c>
      <c r="APU585" t="s">
        <v>7950</v>
      </c>
      <c r="CGX585" t="s">
        <v>6597</v>
      </c>
      <c r="CGY585">
        <v>8</v>
      </c>
      <c r="CGZ585" t="s">
        <v>6598</v>
      </c>
      <c r="CHA585">
        <v>2711135</v>
      </c>
    </row>
    <row r="586" spans="1:1113 2234:2237" x14ac:dyDescent="0.3">
      <c r="A586" t="s">
        <v>8064</v>
      </c>
      <c r="B586" t="s">
        <v>6696</v>
      </c>
      <c r="C586">
        <v>0</v>
      </c>
      <c r="E586" t="s">
        <v>6589</v>
      </c>
      <c r="F586" s="30">
        <v>41582</v>
      </c>
      <c r="G586" t="s">
        <v>6591</v>
      </c>
      <c r="H586" t="s">
        <v>6753</v>
      </c>
      <c r="I586" t="s">
        <v>5079</v>
      </c>
      <c r="J586" t="s">
        <v>6629</v>
      </c>
      <c r="K586" t="s">
        <v>2808</v>
      </c>
      <c r="L586" t="s">
        <v>69</v>
      </c>
      <c r="M586" t="s">
        <v>69</v>
      </c>
      <c r="N586" t="s">
        <v>69</v>
      </c>
      <c r="O586" t="s">
        <v>69</v>
      </c>
      <c r="P586" t="s">
        <v>5221</v>
      </c>
      <c r="Q586">
        <v>5</v>
      </c>
      <c r="V586" t="s">
        <v>254</v>
      </c>
      <c r="W586">
        <v>22</v>
      </c>
      <c r="X586" t="s">
        <v>22</v>
      </c>
      <c r="Y586" t="s">
        <v>22</v>
      </c>
      <c r="Z586" t="s">
        <v>22</v>
      </c>
      <c r="AB586" t="s">
        <v>21</v>
      </c>
      <c r="AC586" s="30">
        <v>40705</v>
      </c>
      <c r="AD586" t="s">
        <v>27</v>
      </c>
      <c r="AE586" s="29">
        <v>0.91666666666666663</v>
      </c>
      <c r="AF586" t="s">
        <v>254</v>
      </c>
      <c r="AG586">
        <v>41</v>
      </c>
      <c r="AH586" t="s">
        <v>33</v>
      </c>
      <c r="AI586" t="s">
        <v>6618</v>
      </c>
      <c r="AJ586" t="s">
        <v>69</v>
      </c>
      <c r="AK586" t="s">
        <v>69</v>
      </c>
      <c r="AL586" t="s">
        <v>69</v>
      </c>
      <c r="AM586" t="s">
        <v>69</v>
      </c>
      <c r="AN586" t="s">
        <v>69</v>
      </c>
      <c r="AO586" t="s">
        <v>2808</v>
      </c>
      <c r="AV586" t="s">
        <v>269</v>
      </c>
      <c r="AW586" t="s">
        <v>12</v>
      </c>
      <c r="AX586" s="30">
        <v>40705</v>
      </c>
      <c r="AY586" t="s">
        <v>27</v>
      </c>
      <c r="AZ586" s="29">
        <v>0.4458333333333333</v>
      </c>
      <c r="EW586" t="s">
        <v>273</v>
      </c>
      <c r="GN586" t="s">
        <v>12</v>
      </c>
      <c r="GO586" t="s">
        <v>6709</v>
      </c>
      <c r="GP586" t="s">
        <v>22</v>
      </c>
      <c r="LU586" t="s">
        <v>2808</v>
      </c>
      <c r="LV586" t="s">
        <v>2808</v>
      </c>
      <c r="LW586" t="s">
        <v>2808</v>
      </c>
      <c r="LX586" t="s">
        <v>69</v>
      </c>
      <c r="LY586" t="s">
        <v>69</v>
      </c>
      <c r="LZ586" t="s">
        <v>69</v>
      </c>
      <c r="MA586" t="s">
        <v>69</v>
      </c>
      <c r="MB586" t="s">
        <v>69</v>
      </c>
      <c r="MC586">
        <v>126</v>
      </c>
      <c r="MD586">
        <v>56</v>
      </c>
      <c r="ME586">
        <v>336.8</v>
      </c>
      <c r="MI586" s="30">
        <v>40705</v>
      </c>
      <c r="MJ586" s="30">
        <v>40705</v>
      </c>
      <c r="MK586" s="30">
        <v>40705</v>
      </c>
      <c r="MQ586" s="29">
        <v>0.5</v>
      </c>
      <c r="MR586" s="29">
        <v>0.5</v>
      </c>
      <c r="MS586" s="29">
        <v>0.5</v>
      </c>
      <c r="MZ586" t="s">
        <v>69</v>
      </c>
      <c r="NA586" t="s">
        <v>69</v>
      </c>
      <c r="NI586" t="s">
        <v>69</v>
      </c>
      <c r="NJ586" t="s">
        <v>69</v>
      </c>
      <c r="NK586" t="s">
        <v>69</v>
      </c>
      <c r="NL586" t="s">
        <v>69</v>
      </c>
      <c r="NM586" t="s">
        <v>69</v>
      </c>
      <c r="NN586" t="s">
        <v>69</v>
      </c>
      <c r="OK586" t="s">
        <v>69</v>
      </c>
      <c r="OL586" t="s">
        <v>2808</v>
      </c>
      <c r="OM586" t="s">
        <v>69</v>
      </c>
      <c r="ON586" t="s">
        <v>69</v>
      </c>
      <c r="OO586" t="s">
        <v>69</v>
      </c>
      <c r="OP586" t="s">
        <v>69</v>
      </c>
      <c r="OR586">
        <v>50</v>
      </c>
      <c r="OX586" s="30">
        <v>40735</v>
      </c>
      <c r="PD586" s="29">
        <v>0.93055555555555547</v>
      </c>
      <c r="APU586" t="s">
        <v>7950</v>
      </c>
      <c r="CGX586" t="s">
        <v>6597</v>
      </c>
      <c r="CGY586">
        <v>9</v>
      </c>
      <c r="CGZ586" t="s">
        <v>6598</v>
      </c>
      <c r="CHA586">
        <v>2711135</v>
      </c>
    </row>
    <row r="587" spans="1:1113 2234:2237" x14ac:dyDescent="0.3">
      <c r="A587" t="s">
        <v>8065</v>
      </c>
      <c r="B587" t="s">
        <v>6696</v>
      </c>
      <c r="C587">
        <v>0</v>
      </c>
      <c r="E587" t="s">
        <v>6589</v>
      </c>
      <c r="F587" s="30">
        <v>41582</v>
      </c>
      <c r="G587" t="s">
        <v>6591</v>
      </c>
      <c r="H587" t="s">
        <v>6753</v>
      </c>
      <c r="I587" t="s">
        <v>5079</v>
      </c>
      <c r="J587" t="s">
        <v>6629</v>
      </c>
      <c r="K587" t="s">
        <v>2808</v>
      </c>
      <c r="L587" t="s">
        <v>69</v>
      </c>
      <c r="M587" t="s">
        <v>69</v>
      </c>
      <c r="N587" t="s">
        <v>69</v>
      </c>
      <c r="O587" t="s">
        <v>69</v>
      </c>
      <c r="P587" t="s">
        <v>5221</v>
      </c>
      <c r="Q587">
        <v>5</v>
      </c>
      <c r="V587" t="s">
        <v>254</v>
      </c>
      <c r="W587">
        <v>26</v>
      </c>
      <c r="X587" t="s">
        <v>22</v>
      </c>
      <c r="Y587" t="s">
        <v>22</v>
      </c>
      <c r="Z587" t="s">
        <v>22</v>
      </c>
      <c r="AB587" t="s">
        <v>21</v>
      </c>
      <c r="AC587" t="s">
        <v>8066</v>
      </c>
      <c r="AD587" t="s">
        <v>27</v>
      </c>
      <c r="AE587" s="29">
        <v>0.41666666666666669</v>
      </c>
      <c r="AF587" t="s">
        <v>254</v>
      </c>
      <c r="AG587">
        <v>42</v>
      </c>
      <c r="AH587" t="s">
        <v>32</v>
      </c>
      <c r="AI587" t="s">
        <v>6618</v>
      </c>
      <c r="AJ587" t="s">
        <v>69</v>
      </c>
      <c r="AK587" t="s">
        <v>69</v>
      </c>
      <c r="AL587" t="s">
        <v>69</v>
      </c>
      <c r="AM587" t="s">
        <v>69</v>
      </c>
      <c r="AN587" t="s">
        <v>69</v>
      </c>
      <c r="AO587" t="s">
        <v>2808</v>
      </c>
      <c r="AV587" t="s">
        <v>269</v>
      </c>
      <c r="AW587" t="s">
        <v>12</v>
      </c>
      <c r="AX587" t="s">
        <v>8066</v>
      </c>
      <c r="AY587" t="s">
        <v>27</v>
      </c>
      <c r="AZ587" s="29">
        <v>0.41666666666666669</v>
      </c>
      <c r="EW587" t="s">
        <v>273</v>
      </c>
      <c r="GN587" t="s">
        <v>12</v>
      </c>
      <c r="GO587" t="s">
        <v>8067</v>
      </c>
      <c r="GP587" t="s">
        <v>22</v>
      </c>
      <c r="LU587" t="s">
        <v>2808</v>
      </c>
      <c r="LV587" t="s">
        <v>2808</v>
      </c>
      <c r="LW587" t="s">
        <v>2808</v>
      </c>
      <c r="LX587" t="s">
        <v>69</v>
      </c>
      <c r="LY587" t="s">
        <v>69</v>
      </c>
      <c r="LZ587" t="s">
        <v>69</v>
      </c>
      <c r="MA587" t="s">
        <v>69</v>
      </c>
      <c r="MB587" t="s">
        <v>69</v>
      </c>
      <c r="MC587">
        <v>140</v>
      </c>
      <c r="MD587">
        <v>60</v>
      </c>
      <c r="ME587">
        <v>36</v>
      </c>
      <c r="MI587" t="s">
        <v>8066</v>
      </c>
      <c r="MJ587" t="s">
        <v>8066</v>
      </c>
      <c r="MK587" t="s">
        <v>8066</v>
      </c>
      <c r="MQ587" s="29">
        <v>0.41666666666666669</v>
      </c>
      <c r="MR587" s="29">
        <v>0.41666666666666669</v>
      </c>
      <c r="MS587" s="29">
        <v>0.41666666666666669</v>
      </c>
      <c r="MZ587" t="s">
        <v>2808</v>
      </c>
      <c r="NA587" t="s">
        <v>69</v>
      </c>
      <c r="NB587" t="s">
        <v>8066</v>
      </c>
      <c r="ND587" s="29">
        <v>0.41666666666666669</v>
      </c>
      <c r="NI587" t="s">
        <v>2808</v>
      </c>
      <c r="NJ587" t="s">
        <v>69</v>
      </c>
      <c r="NK587" t="s">
        <v>69</v>
      </c>
      <c r="NL587" t="s">
        <v>69</v>
      </c>
      <c r="NM587" t="s">
        <v>69</v>
      </c>
      <c r="NN587" t="s">
        <v>69</v>
      </c>
      <c r="NO587">
        <v>9.1</v>
      </c>
      <c r="NU587" t="s">
        <v>6964</v>
      </c>
      <c r="OA587" s="29">
        <v>0.30208333333333331</v>
      </c>
      <c r="OK587" t="s">
        <v>69</v>
      </c>
      <c r="OL587" t="s">
        <v>2808</v>
      </c>
      <c r="OM587" t="s">
        <v>69</v>
      </c>
      <c r="ON587" t="s">
        <v>69</v>
      </c>
      <c r="OO587" t="s">
        <v>69</v>
      </c>
      <c r="OP587" t="s">
        <v>69</v>
      </c>
      <c r="OR587">
        <v>50</v>
      </c>
      <c r="OX587" t="s">
        <v>8066</v>
      </c>
      <c r="PD587" s="29">
        <v>0.2986111111111111</v>
      </c>
      <c r="APU587" t="s">
        <v>7950</v>
      </c>
      <c r="CGX587" t="s">
        <v>6597</v>
      </c>
      <c r="CGY587">
        <v>10</v>
      </c>
      <c r="CGZ587" t="s">
        <v>6598</v>
      </c>
      <c r="CHA587">
        <v>2711135</v>
      </c>
    </row>
    <row r="588" spans="1:1113 2234:2237" x14ac:dyDescent="0.3">
      <c r="A588" t="s">
        <v>8068</v>
      </c>
      <c r="B588" t="s">
        <v>6696</v>
      </c>
      <c r="C588">
        <v>0</v>
      </c>
      <c r="E588" t="s">
        <v>6589</v>
      </c>
      <c r="F588" s="30">
        <v>41582</v>
      </c>
      <c r="G588" t="s">
        <v>6591</v>
      </c>
      <c r="H588" t="s">
        <v>6753</v>
      </c>
      <c r="I588" t="s">
        <v>5079</v>
      </c>
      <c r="J588" t="s">
        <v>6629</v>
      </c>
      <c r="K588" t="s">
        <v>2808</v>
      </c>
      <c r="L588" t="s">
        <v>69</v>
      </c>
      <c r="M588" t="s">
        <v>69</v>
      </c>
      <c r="N588" t="s">
        <v>69</v>
      </c>
      <c r="O588" t="s">
        <v>69</v>
      </c>
      <c r="P588" t="s">
        <v>5221</v>
      </c>
      <c r="Q588">
        <v>5</v>
      </c>
      <c r="V588" t="s">
        <v>254</v>
      </c>
      <c r="W588">
        <v>20</v>
      </c>
      <c r="X588" t="s">
        <v>22</v>
      </c>
      <c r="Y588" t="s">
        <v>22</v>
      </c>
      <c r="Z588" t="s">
        <v>22</v>
      </c>
      <c r="AB588" t="s">
        <v>21</v>
      </c>
      <c r="AC588" s="30">
        <v>40762</v>
      </c>
      <c r="AD588" t="s">
        <v>22</v>
      </c>
      <c r="AF588" t="s">
        <v>254</v>
      </c>
      <c r="AG588">
        <v>33</v>
      </c>
      <c r="AH588" t="s">
        <v>33</v>
      </c>
      <c r="AI588" t="s">
        <v>6618</v>
      </c>
      <c r="AJ588" t="s">
        <v>69</v>
      </c>
      <c r="AK588" t="s">
        <v>69</v>
      </c>
      <c r="AL588" t="s">
        <v>69</v>
      </c>
      <c r="AM588" t="s">
        <v>69</v>
      </c>
      <c r="AN588" t="s">
        <v>69</v>
      </c>
      <c r="AO588" t="s">
        <v>2808</v>
      </c>
      <c r="AV588" t="s">
        <v>269</v>
      </c>
      <c r="AW588" t="s">
        <v>12</v>
      </c>
      <c r="AX588" s="30">
        <v>40762</v>
      </c>
      <c r="AY588" t="s">
        <v>27</v>
      </c>
      <c r="AZ588" s="29">
        <v>0.33333333333333331</v>
      </c>
      <c r="EW588" t="s">
        <v>273</v>
      </c>
      <c r="GN588" t="s">
        <v>12</v>
      </c>
      <c r="GO588" t="s">
        <v>8069</v>
      </c>
      <c r="GP588" t="s">
        <v>22</v>
      </c>
      <c r="LU588" t="s">
        <v>2808</v>
      </c>
      <c r="LV588" t="s">
        <v>2808</v>
      </c>
      <c r="LW588" t="s">
        <v>2808</v>
      </c>
      <c r="LX588" t="s">
        <v>69</v>
      </c>
      <c r="LY588" t="s">
        <v>69</v>
      </c>
      <c r="LZ588" t="s">
        <v>69</v>
      </c>
      <c r="MA588" t="s">
        <v>69</v>
      </c>
      <c r="MB588" t="s">
        <v>69</v>
      </c>
      <c r="MC588">
        <v>164</v>
      </c>
      <c r="MD588">
        <v>60</v>
      </c>
      <c r="ME588">
        <v>36</v>
      </c>
      <c r="MI588" s="30">
        <v>40762</v>
      </c>
      <c r="MJ588" s="30">
        <v>40762</v>
      </c>
      <c r="MK588" s="30">
        <v>40762</v>
      </c>
      <c r="MQ588" s="29">
        <v>0.33333333333333331</v>
      </c>
      <c r="MR588" s="29">
        <v>0.33333333333333331</v>
      </c>
      <c r="MS588" s="29">
        <v>0.33333333333333331</v>
      </c>
      <c r="MZ588" t="s">
        <v>2808</v>
      </c>
      <c r="NA588" t="s">
        <v>69</v>
      </c>
      <c r="NB588" s="30">
        <v>40762</v>
      </c>
      <c r="ND588" s="29">
        <v>0.33333333333333331</v>
      </c>
      <c r="NI588" t="s">
        <v>2808</v>
      </c>
      <c r="NJ588" t="s">
        <v>69</v>
      </c>
      <c r="NK588" t="s">
        <v>69</v>
      </c>
      <c r="NL588" t="s">
        <v>69</v>
      </c>
      <c r="NM588" t="s">
        <v>69</v>
      </c>
      <c r="NN588" t="s">
        <v>69</v>
      </c>
      <c r="NO588">
        <v>9.74</v>
      </c>
      <c r="NU588" t="s">
        <v>8070</v>
      </c>
      <c r="OA588" s="29">
        <v>0.46527777777777773</v>
      </c>
      <c r="OK588" t="s">
        <v>69</v>
      </c>
      <c r="OL588" t="s">
        <v>69</v>
      </c>
      <c r="OM588" t="s">
        <v>69</v>
      </c>
      <c r="ON588" t="s">
        <v>69</v>
      </c>
      <c r="OO588" t="s">
        <v>69</v>
      </c>
      <c r="OP588" t="s">
        <v>69</v>
      </c>
      <c r="APU588" t="s">
        <v>7950</v>
      </c>
      <c r="CGX588" t="s">
        <v>6597</v>
      </c>
      <c r="CGY588">
        <v>11</v>
      </c>
      <c r="CGZ588" t="s">
        <v>6598</v>
      </c>
      <c r="CHA588">
        <v>2711135</v>
      </c>
    </row>
    <row r="589" spans="1:1113 2234:2237" x14ac:dyDescent="0.3">
      <c r="A589" t="s">
        <v>8071</v>
      </c>
      <c r="B589" t="s">
        <v>6696</v>
      </c>
      <c r="C589">
        <v>0</v>
      </c>
      <c r="E589" t="s">
        <v>6589</v>
      </c>
      <c r="F589" s="30">
        <v>41582</v>
      </c>
      <c r="G589" t="s">
        <v>6591</v>
      </c>
      <c r="H589" t="s">
        <v>6753</v>
      </c>
      <c r="I589" t="s">
        <v>5079</v>
      </c>
      <c r="J589" t="s">
        <v>6594</v>
      </c>
      <c r="K589" t="s">
        <v>69</v>
      </c>
      <c r="L589" t="s">
        <v>69</v>
      </c>
      <c r="M589" t="s">
        <v>69</v>
      </c>
      <c r="N589" t="s">
        <v>2808</v>
      </c>
      <c r="O589" t="s">
        <v>69</v>
      </c>
      <c r="P589" t="s">
        <v>5221</v>
      </c>
      <c r="Q589">
        <v>1</v>
      </c>
      <c r="V589" t="s">
        <v>254</v>
      </c>
      <c r="W589">
        <v>27</v>
      </c>
      <c r="X589" t="s">
        <v>22</v>
      </c>
      <c r="Y589" t="s">
        <v>22</v>
      </c>
      <c r="Z589" t="s">
        <v>22</v>
      </c>
      <c r="AB589" t="s">
        <v>21</v>
      </c>
      <c r="AC589" t="s">
        <v>8072</v>
      </c>
      <c r="AD589" t="s">
        <v>27</v>
      </c>
      <c r="AE589" s="29">
        <v>0.82291666666666663</v>
      </c>
      <c r="AF589" t="s">
        <v>254</v>
      </c>
      <c r="AG589">
        <v>40</v>
      </c>
      <c r="AH589" t="s">
        <v>32</v>
      </c>
      <c r="AI589" t="s">
        <v>6618</v>
      </c>
      <c r="AJ589" t="s">
        <v>69</v>
      </c>
      <c r="AK589" t="s">
        <v>69</v>
      </c>
      <c r="AL589" t="s">
        <v>69</v>
      </c>
      <c r="AM589" t="s">
        <v>69</v>
      </c>
      <c r="AN589" t="s">
        <v>69</v>
      </c>
      <c r="AO589" t="s">
        <v>2808</v>
      </c>
      <c r="DF589" t="s">
        <v>269</v>
      </c>
      <c r="DG589" t="s">
        <v>12</v>
      </c>
      <c r="DH589" t="s">
        <v>8072</v>
      </c>
      <c r="DI589" t="s">
        <v>27</v>
      </c>
      <c r="DJ589" s="29">
        <v>0.73958333333333337</v>
      </c>
      <c r="DK589" t="s">
        <v>6618</v>
      </c>
      <c r="DL589" t="s">
        <v>69</v>
      </c>
      <c r="DM589" t="s">
        <v>69</v>
      </c>
      <c r="DN589" t="s">
        <v>69</v>
      </c>
      <c r="DO589" t="s">
        <v>69</v>
      </c>
      <c r="DP589" t="s">
        <v>69</v>
      </c>
      <c r="DQ589" t="s">
        <v>69</v>
      </c>
      <c r="DR589" t="s">
        <v>2808</v>
      </c>
      <c r="DS589" t="s">
        <v>1560</v>
      </c>
      <c r="EW589" t="s">
        <v>273</v>
      </c>
      <c r="GN589" t="s">
        <v>12</v>
      </c>
      <c r="GO589" t="s">
        <v>8073</v>
      </c>
      <c r="GP589" t="s">
        <v>27</v>
      </c>
      <c r="GQ589" s="29">
        <v>0.43055555555555558</v>
      </c>
      <c r="ABO589" t="s">
        <v>2808</v>
      </c>
      <c r="ABP589" t="s">
        <v>2808</v>
      </c>
      <c r="ABQ589" t="s">
        <v>2808</v>
      </c>
      <c r="ABR589" t="s">
        <v>2808</v>
      </c>
      <c r="ABS589" t="s">
        <v>2808</v>
      </c>
      <c r="ABT589" t="s">
        <v>2808</v>
      </c>
      <c r="ABU589" t="s">
        <v>69</v>
      </c>
      <c r="ABV589" t="s">
        <v>69</v>
      </c>
      <c r="ABW589" t="s">
        <v>69</v>
      </c>
      <c r="ABX589" t="s">
        <v>69</v>
      </c>
      <c r="ABY589" t="s">
        <v>69</v>
      </c>
      <c r="ABZ589">
        <v>100</v>
      </c>
      <c r="ACA589">
        <v>42</v>
      </c>
      <c r="ACB589">
        <v>36.5</v>
      </c>
      <c r="ACC589">
        <v>3.9</v>
      </c>
      <c r="ACD589">
        <v>52</v>
      </c>
      <c r="ACE589">
        <v>37</v>
      </c>
      <c r="ACK589" t="s">
        <v>8072</v>
      </c>
      <c r="ACL589" t="s">
        <v>8072</v>
      </c>
      <c r="ACM589" t="s">
        <v>8072</v>
      </c>
      <c r="ACN589" t="s">
        <v>8072</v>
      </c>
      <c r="ACO589" t="s">
        <v>8072</v>
      </c>
      <c r="ACP589" t="s">
        <v>8072</v>
      </c>
      <c r="ACV589" s="29">
        <v>0.83333333333333337</v>
      </c>
      <c r="ACW589" s="29">
        <v>0.83333333333333337</v>
      </c>
      <c r="ACX589" s="29">
        <v>0.83333333333333337</v>
      </c>
      <c r="ACY589" s="29">
        <v>0.83333333333333337</v>
      </c>
      <c r="ACZ589" s="29">
        <v>0.71111111111111114</v>
      </c>
      <c r="ADA589" s="29">
        <v>0.71111111111111114</v>
      </c>
      <c r="ADM589" t="s">
        <v>69</v>
      </c>
      <c r="ADN589" t="s">
        <v>2808</v>
      </c>
      <c r="ADO589" t="s">
        <v>69</v>
      </c>
      <c r="ADP589" t="s">
        <v>69</v>
      </c>
      <c r="ADQ589" t="s">
        <v>69</v>
      </c>
      <c r="ADR589" t="s">
        <v>69</v>
      </c>
      <c r="ADS589" t="s">
        <v>69</v>
      </c>
      <c r="ADT589" t="s">
        <v>69</v>
      </c>
      <c r="ADU589" t="s">
        <v>69</v>
      </c>
      <c r="ADV589" t="s">
        <v>69</v>
      </c>
      <c r="ADW589" t="s">
        <v>69</v>
      </c>
      <c r="ADX589" t="s">
        <v>69</v>
      </c>
      <c r="AED589">
        <v>80</v>
      </c>
      <c r="AEL589" t="s">
        <v>8072</v>
      </c>
      <c r="AET589" s="29">
        <v>0.82291666666666663</v>
      </c>
      <c r="APU589" t="s">
        <v>7950</v>
      </c>
      <c r="CGX589" t="s">
        <v>6597</v>
      </c>
      <c r="CGY589">
        <v>12</v>
      </c>
      <c r="CGZ589" t="s">
        <v>6598</v>
      </c>
      <c r="CHA589">
        <v>2711135</v>
      </c>
    </row>
    <row r="590" spans="1:1113 2234:2237" x14ac:dyDescent="0.3">
      <c r="A590" t="s">
        <v>8074</v>
      </c>
      <c r="B590" t="s">
        <v>6696</v>
      </c>
      <c r="C590">
        <v>0</v>
      </c>
      <c r="E590" t="s">
        <v>6589</v>
      </c>
      <c r="F590" s="30">
        <v>41582</v>
      </c>
      <c r="G590" t="s">
        <v>6591</v>
      </c>
      <c r="H590" t="s">
        <v>8075</v>
      </c>
      <c r="I590" t="s">
        <v>5079</v>
      </c>
      <c r="J590" t="s">
        <v>7957</v>
      </c>
      <c r="K590" t="s">
        <v>69</v>
      </c>
      <c r="L590" t="s">
        <v>69</v>
      </c>
      <c r="M590" t="s">
        <v>2808</v>
      </c>
      <c r="N590" t="s">
        <v>69</v>
      </c>
      <c r="O590" t="s">
        <v>69</v>
      </c>
      <c r="P590" t="s">
        <v>5221</v>
      </c>
      <c r="Q590">
        <v>5</v>
      </c>
      <c r="V590" t="s">
        <v>254</v>
      </c>
      <c r="W590">
        <v>17</v>
      </c>
      <c r="X590" t="s">
        <v>22</v>
      </c>
      <c r="Y590" t="s">
        <v>22</v>
      </c>
      <c r="Z590" t="s">
        <v>247</v>
      </c>
      <c r="AB590" t="s">
        <v>21</v>
      </c>
      <c r="AC590" s="30">
        <v>40855</v>
      </c>
      <c r="AD590" t="s">
        <v>27</v>
      </c>
      <c r="AE590" s="29">
        <v>0.3888888888888889</v>
      </c>
      <c r="AF590" t="s">
        <v>254</v>
      </c>
      <c r="AG590">
        <v>37</v>
      </c>
      <c r="AH590" t="s">
        <v>33</v>
      </c>
      <c r="AI590" t="s">
        <v>6595</v>
      </c>
      <c r="AJ590" t="s">
        <v>69</v>
      </c>
      <c r="AK590" t="s">
        <v>69</v>
      </c>
      <c r="AL590" t="s">
        <v>69</v>
      </c>
      <c r="AM590" t="s">
        <v>69</v>
      </c>
      <c r="AN590" t="s">
        <v>2808</v>
      </c>
      <c r="AO590" t="s">
        <v>69</v>
      </c>
      <c r="EH590" t="s">
        <v>269</v>
      </c>
      <c r="EI590" t="s">
        <v>12</v>
      </c>
      <c r="EJ590" s="30">
        <v>40855</v>
      </c>
      <c r="EK590" t="s">
        <v>27</v>
      </c>
      <c r="EL590" s="29">
        <v>0.3888888888888889</v>
      </c>
      <c r="EM590" t="s">
        <v>69</v>
      </c>
      <c r="EN590">
        <v>995</v>
      </c>
      <c r="EO590" t="s">
        <v>69</v>
      </c>
      <c r="EP590" t="s">
        <v>69</v>
      </c>
      <c r="EQ590" t="s">
        <v>69</v>
      </c>
      <c r="ER590" t="s">
        <v>69</v>
      </c>
      <c r="ES590" t="s">
        <v>69</v>
      </c>
      <c r="ET590" t="s">
        <v>2808</v>
      </c>
      <c r="EU590" t="s">
        <v>69</v>
      </c>
      <c r="EW590" t="s">
        <v>22</v>
      </c>
      <c r="AKC590" t="s">
        <v>7995</v>
      </c>
      <c r="AKH590" t="s">
        <v>2808</v>
      </c>
      <c r="AKI590" t="s">
        <v>2808</v>
      </c>
      <c r="AKJ590" t="s">
        <v>2808</v>
      </c>
      <c r="AKK590" t="s">
        <v>69</v>
      </c>
      <c r="AKL590" t="s">
        <v>69</v>
      </c>
      <c r="AKM590" t="s">
        <v>2808</v>
      </c>
      <c r="AKN590" t="s">
        <v>69</v>
      </c>
      <c r="AKO590" t="s">
        <v>69</v>
      </c>
      <c r="AKP590" t="s">
        <v>69</v>
      </c>
      <c r="AKQ590" t="s">
        <v>69</v>
      </c>
      <c r="AKR590">
        <v>72</v>
      </c>
      <c r="AKS590">
        <v>72</v>
      </c>
      <c r="AKT590">
        <v>35.700000000000003</v>
      </c>
      <c r="AKW590" s="35">
        <v>42862</v>
      </c>
      <c r="AKZ590" s="30">
        <v>40855</v>
      </c>
      <c r="ALA590" s="30">
        <v>40855</v>
      </c>
      <c r="ALB590" s="30">
        <v>40855</v>
      </c>
      <c r="ALE590" s="30">
        <v>40855</v>
      </c>
      <c r="ALJ590" s="29">
        <v>0.375</v>
      </c>
      <c r="ALK590" s="29">
        <v>0.375</v>
      </c>
      <c r="ALL590" s="29">
        <v>0.375</v>
      </c>
      <c r="ALO590" s="29">
        <v>0.3888888888888889</v>
      </c>
      <c r="ALU590" t="s">
        <v>2808</v>
      </c>
      <c r="ALV590" t="s">
        <v>69</v>
      </c>
      <c r="ALW590" s="30">
        <v>40855</v>
      </c>
      <c r="ALY590" s="29">
        <v>0.3888888888888889</v>
      </c>
      <c r="AMG590" t="s">
        <v>69</v>
      </c>
      <c r="AMH590" t="s">
        <v>69</v>
      </c>
      <c r="AMI590" t="s">
        <v>69</v>
      </c>
      <c r="AMJ590" t="s">
        <v>69</v>
      </c>
      <c r="AMK590" t="s">
        <v>69</v>
      </c>
      <c r="AML590" t="s">
        <v>69</v>
      </c>
      <c r="AMM590" t="s">
        <v>69</v>
      </c>
      <c r="AMN590" t="s">
        <v>2808</v>
      </c>
      <c r="AMO590" t="s">
        <v>69</v>
      </c>
      <c r="AMP590" t="s">
        <v>69</v>
      </c>
      <c r="AMQ590" t="s">
        <v>69</v>
      </c>
      <c r="AMR590" t="s">
        <v>69</v>
      </c>
      <c r="AMS590" t="s">
        <v>69</v>
      </c>
      <c r="AMT590" t="s">
        <v>69</v>
      </c>
      <c r="AMU590" t="s">
        <v>69</v>
      </c>
      <c r="AMV590" t="s">
        <v>69</v>
      </c>
      <c r="AMW590" t="s">
        <v>69</v>
      </c>
      <c r="AMX590" t="s">
        <v>69</v>
      </c>
      <c r="AMZ590">
        <v>272</v>
      </c>
      <c r="ANA590">
        <v>25.2</v>
      </c>
      <c r="ANB590">
        <v>94</v>
      </c>
      <c r="ANC590">
        <v>13.5</v>
      </c>
      <c r="ANF590" t="s">
        <v>6899</v>
      </c>
      <c r="ANR590" s="30">
        <v>40855</v>
      </c>
      <c r="ANS590" s="30">
        <v>40855</v>
      </c>
      <c r="ANT590" s="30">
        <v>40855</v>
      </c>
      <c r="ANU590" s="30">
        <v>40855</v>
      </c>
      <c r="ANX590" s="30">
        <v>40855</v>
      </c>
      <c r="AOF590" s="29">
        <v>0.43958333333333338</v>
      </c>
      <c r="AOG590" s="29">
        <v>0.43958333333333338</v>
      </c>
      <c r="AOH590" s="29">
        <v>0.375</v>
      </c>
      <c r="AOI590" s="29">
        <v>0.43958333333333338</v>
      </c>
      <c r="AOL590" s="29">
        <v>0.43958333333333338</v>
      </c>
      <c r="AOS590" t="s">
        <v>7998</v>
      </c>
      <c r="AOT590" t="s">
        <v>6715</v>
      </c>
      <c r="AOW590" t="s">
        <v>69</v>
      </c>
      <c r="AOX590" t="s">
        <v>2808</v>
      </c>
      <c r="AOY590" t="s">
        <v>2808</v>
      </c>
      <c r="AOZ590" t="s">
        <v>2808</v>
      </c>
      <c r="APA590" t="s">
        <v>69</v>
      </c>
      <c r="APB590" t="s">
        <v>69</v>
      </c>
      <c r="APD590">
        <v>140</v>
      </c>
      <c r="APE590">
        <v>45</v>
      </c>
      <c r="APF590">
        <v>2.5</v>
      </c>
      <c r="APJ590" s="30">
        <v>40855</v>
      </c>
      <c r="APK590" s="30">
        <v>40855</v>
      </c>
      <c r="APL590" s="30">
        <v>40855</v>
      </c>
      <c r="APP590" s="29">
        <v>0.45833333333333331</v>
      </c>
      <c r="APQ590" s="29">
        <v>0.45833333333333331</v>
      </c>
      <c r="APR590" s="29">
        <v>0.45833333333333331</v>
      </c>
      <c r="APU590" t="s">
        <v>7950</v>
      </c>
      <c r="CGX590" t="s">
        <v>6597</v>
      </c>
      <c r="CGY590">
        <v>13</v>
      </c>
      <c r="CGZ590" t="s">
        <v>6598</v>
      </c>
      <c r="CHA590">
        <v>2711135</v>
      </c>
    </row>
    <row r="591" spans="1:1113 2234:2237" x14ac:dyDescent="0.3">
      <c r="A591" t="s">
        <v>8076</v>
      </c>
      <c r="B591" t="s">
        <v>6696</v>
      </c>
      <c r="C591">
        <v>0</v>
      </c>
      <c r="E591" t="s">
        <v>6589</v>
      </c>
      <c r="F591" s="30">
        <v>41582</v>
      </c>
      <c r="G591" t="s">
        <v>6591</v>
      </c>
      <c r="H591" t="s">
        <v>6861</v>
      </c>
      <c r="I591" t="s">
        <v>5079</v>
      </c>
      <c r="J591" t="s">
        <v>6719</v>
      </c>
      <c r="K591" t="s">
        <v>69</v>
      </c>
      <c r="L591" t="s">
        <v>69</v>
      </c>
      <c r="M591" t="s">
        <v>69</v>
      </c>
      <c r="N591" t="s">
        <v>69</v>
      </c>
      <c r="O591" t="s">
        <v>2808</v>
      </c>
      <c r="P591" t="s">
        <v>5221</v>
      </c>
      <c r="Q591">
        <v>0</v>
      </c>
      <c r="V591" t="s">
        <v>22</v>
      </c>
      <c r="X591" t="s">
        <v>22</v>
      </c>
      <c r="Y591" t="s">
        <v>22</v>
      </c>
      <c r="Z591" t="s">
        <v>22</v>
      </c>
      <c r="APU591" t="s">
        <v>7950</v>
      </c>
      <c r="CGX591" t="s">
        <v>6597</v>
      </c>
      <c r="CGY591">
        <v>14</v>
      </c>
      <c r="CGZ591" t="s">
        <v>6598</v>
      </c>
      <c r="CHA591">
        <v>2711135</v>
      </c>
    </row>
    <row r="592" spans="1:1113 2234:2237" x14ac:dyDescent="0.3">
      <c r="A592" t="s">
        <v>8077</v>
      </c>
      <c r="B592" t="s">
        <v>6696</v>
      </c>
      <c r="C592">
        <v>0</v>
      </c>
      <c r="E592" t="s">
        <v>6589</v>
      </c>
      <c r="F592" s="30">
        <v>41582</v>
      </c>
      <c r="G592" t="s">
        <v>6591</v>
      </c>
      <c r="H592" t="s">
        <v>6861</v>
      </c>
      <c r="I592" t="s">
        <v>5079</v>
      </c>
      <c r="J592" t="s">
        <v>7957</v>
      </c>
      <c r="K592" t="s">
        <v>69</v>
      </c>
      <c r="L592" t="s">
        <v>69</v>
      </c>
      <c r="M592" t="s">
        <v>2808</v>
      </c>
      <c r="N592" t="s">
        <v>69</v>
      </c>
      <c r="O592" t="s">
        <v>69</v>
      </c>
      <c r="P592" t="s">
        <v>5221</v>
      </c>
      <c r="Q592">
        <v>0</v>
      </c>
      <c r="V592" t="s">
        <v>254</v>
      </c>
      <c r="W592">
        <v>24</v>
      </c>
      <c r="X592" t="s">
        <v>236</v>
      </c>
      <c r="Y592" t="s">
        <v>220</v>
      </c>
      <c r="Z592" t="s">
        <v>247</v>
      </c>
      <c r="AB592" t="s">
        <v>21</v>
      </c>
      <c r="AC592" t="s">
        <v>8078</v>
      </c>
      <c r="AD592" t="s">
        <v>27</v>
      </c>
      <c r="AE592" s="29">
        <v>0.58333333333333337</v>
      </c>
      <c r="AF592" t="s">
        <v>254</v>
      </c>
      <c r="AG592">
        <v>41</v>
      </c>
      <c r="AH592" t="s">
        <v>32</v>
      </c>
      <c r="AI592" t="s">
        <v>6595</v>
      </c>
      <c r="AJ592" t="s">
        <v>69</v>
      </c>
      <c r="AK592" t="s">
        <v>69</v>
      </c>
      <c r="AL592" t="s">
        <v>69</v>
      </c>
      <c r="AM592" t="s">
        <v>69</v>
      </c>
      <c r="AN592" t="s">
        <v>2808</v>
      </c>
      <c r="AO592" t="s">
        <v>69</v>
      </c>
      <c r="EH592" t="s">
        <v>269</v>
      </c>
      <c r="EI592" t="s">
        <v>12</v>
      </c>
      <c r="EJ592" t="s">
        <v>8078</v>
      </c>
      <c r="EK592" t="s">
        <v>27</v>
      </c>
      <c r="EL592" s="29">
        <v>0.58333333333333337</v>
      </c>
      <c r="EM592" t="s">
        <v>269</v>
      </c>
      <c r="EN592">
        <v>5</v>
      </c>
      <c r="EO592" t="s">
        <v>69</v>
      </c>
      <c r="EP592" t="s">
        <v>69</v>
      </c>
      <c r="EQ592" t="s">
        <v>69</v>
      </c>
      <c r="ER592" t="s">
        <v>69</v>
      </c>
      <c r="ES592" t="s">
        <v>2808</v>
      </c>
      <c r="ET592" t="s">
        <v>69</v>
      </c>
      <c r="EU592" t="s">
        <v>69</v>
      </c>
      <c r="EW592" t="s">
        <v>22</v>
      </c>
      <c r="AKC592" t="s">
        <v>7995</v>
      </c>
      <c r="AKH592" t="s">
        <v>2808</v>
      </c>
      <c r="AKI592" t="s">
        <v>69</v>
      </c>
      <c r="AKJ592" t="s">
        <v>2808</v>
      </c>
      <c r="AKK592" t="s">
        <v>69</v>
      </c>
      <c r="AKL592" t="s">
        <v>2808</v>
      </c>
      <c r="AKM592" t="s">
        <v>2808</v>
      </c>
      <c r="AKN592" t="s">
        <v>69</v>
      </c>
      <c r="AKO592" t="s">
        <v>69</v>
      </c>
      <c r="AKP592" t="s">
        <v>69</v>
      </c>
      <c r="AKQ592" t="s">
        <v>69</v>
      </c>
      <c r="AKR592">
        <v>100</v>
      </c>
      <c r="AKT592">
        <v>36.1</v>
      </c>
      <c r="AKV592">
        <v>4</v>
      </c>
      <c r="AKW592" s="35">
        <v>42772</v>
      </c>
      <c r="AKZ592" t="s">
        <v>8078</v>
      </c>
      <c r="ALB592" t="s">
        <v>8078</v>
      </c>
      <c r="ALD592" t="s">
        <v>8078</v>
      </c>
      <c r="ALE592" t="s">
        <v>8078</v>
      </c>
      <c r="ALJ592" s="29">
        <v>0.58333333333333337</v>
      </c>
      <c r="ALL592" s="29">
        <v>0.58333333333333337</v>
      </c>
      <c r="ALM592" s="29">
        <v>0.58333333333333337</v>
      </c>
      <c r="ALO592" s="29">
        <v>0.58333333333333337</v>
      </c>
      <c r="ALU592" t="s">
        <v>2808</v>
      </c>
      <c r="ALV592" t="s">
        <v>69</v>
      </c>
      <c r="ALW592" t="s">
        <v>8078</v>
      </c>
      <c r="ALY592" s="29">
        <v>0.58333333333333337</v>
      </c>
      <c r="AMG592" t="s">
        <v>69</v>
      </c>
      <c r="AMH592" t="s">
        <v>2808</v>
      </c>
      <c r="AMI592" t="s">
        <v>2808</v>
      </c>
      <c r="AMJ592" t="s">
        <v>2808</v>
      </c>
      <c r="AMK592" t="s">
        <v>2808</v>
      </c>
      <c r="AML592" t="s">
        <v>69</v>
      </c>
      <c r="AMM592" t="s">
        <v>69</v>
      </c>
      <c r="AMN592" t="s">
        <v>69</v>
      </c>
      <c r="AMO592" t="s">
        <v>69</v>
      </c>
      <c r="AMP592" t="s">
        <v>69</v>
      </c>
      <c r="AMQ592" t="s">
        <v>69</v>
      </c>
      <c r="AMR592" t="s">
        <v>69</v>
      </c>
      <c r="AMS592" t="s">
        <v>69</v>
      </c>
      <c r="AMT592" t="s">
        <v>69</v>
      </c>
      <c r="AMU592" t="s">
        <v>69</v>
      </c>
      <c r="AMV592" t="s">
        <v>69</v>
      </c>
      <c r="AMW592" t="s">
        <v>69</v>
      </c>
      <c r="AMX592" t="s">
        <v>69</v>
      </c>
      <c r="AMZ592">
        <v>246</v>
      </c>
      <c r="ANA592">
        <v>23.4</v>
      </c>
      <c r="ANB592">
        <v>75</v>
      </c>
      <c r="ANC592">
        <v>19.2</v>
      </c>
      <c r="ANR592" t="s">
        <v>8078</v>
      </c>
      <c r="ANS592" t="s">
        <v>8078</v>
      </c>
      <c r="ANT592" t="s">
        <v>8078</v>
      </c>
      <c r="AOF592" s="29">
        <v>0.17222222222222225</v>
      </c>
      <c r="AOG592" s="29">
        <v>0.17222222222222225</v>
      </c>
      <c r="AOH592" s="29">
        <v>0.58333333333333337</v>
      </c>
      <c r="AOT592" t="s">
        <v>6715</v>
      </c>
      <c r="AOW592" t="s">
        <v>69</v>
      </c>
      <c r="AOX592" t="s">
        <v>69</v>
      </c>
      <c r="AOY592" t="s">
        <v>69</v>
      </c>
      <c r="AOZ592" t="s">
        <v>69</v>
      </c>
      <c r="APA592" t="s">
        <v>69</v>
      </c>
      <c r="APB592" t="s">
        <v>69</v>
      </c>
      <c r="APF592">
        <v>1</v>
      </c>
      <c r="APL592" t="s">
        <v>8078</v>
      </c>
      <c r="APR592" s="29">
        <v>0.625</v>
      </c>
      <c r="APU592" t="s">
        <v>7950</v>
      </c>
      <c r="CGX592" t="s">
        <v>6597</v>
      </c>
      <c r="CGY592">
        <v>15</v>
      </c>
      <c r="CGZ592" t="s">
        <v>6598</v>
      </c>
      <c r="CHA592">
        <v>2711135</v>
      </c>
    </row>
    <row r="593" spans="1:1113 2234:2237" x14ac:dyDescent="0.3">
      <c r="A593" t="s">
        <v>8079</v>
      </c>
      <c r="B593" t="s">
        <v>6696</v>
      </c>
      <c r="C593">
        <v>0</v>
      </c>
      <c r="E593" t="s">
        <v>6589</v>
      </c>
      <c r="F593" s="30">
        <v>41582</v>
      </c>
      <c r="G593" t="s">
        <v>6591</v>
      </c>
      <c r="H593" t="s">
        <v>6861</v>
      </c>
      <c r="I593" t="s">
        <v>5079</v>
      </c>
      <c r="J593" t="s">
        <v>7957</v>
      </c>
      <c r="K593" t="s">
        <v>69</v>
      </c>
      <c r="L593" t="s">
        <v>69</v>
      </c>
      <c r="M593" t="s">
        <v>2808</v>
      </c>
      <c r="N593" t="s">
        <v>69</v>
      </c>
      <c r="O593" t="s">
        <v>69</v>
      </c>
      <c r="P593" t="s">
        <v>1445</v>
      </c>
      <c r="R593">
        <v>2</v>
      </c>
      <c r="V593" t="s">
        <v>254</v>
      </c>
      <c r="W593">
        <v>32</v>
      </c>
      <c r="X593" t="s">
        <v>236</v>
      </c>
      <c r="Y593" t="s">
        <v>243</v>
      </c>
      <c r="Z593" t="s">
        <v>247</v>
      </c>
      <c r="AB593" t="s">
        <v>21</v>
      </c>
      <c r="AC593" t="s">
        <v>8080</v>
      </c>
      <c r="AD593" t="s">
        <v>27</v>
      </c>
      <c r="AE593" s="29">
        <v>0.25486111111111109</v>
      </c>
      <c r="AF593" t="s">
        <v>254</v>
      </c>
      <c r="AG593">
        <v>39</v>
      </c>
      <c r="AH593" t="s">
        <v>32</v>
      </c>
      <c r="AI593" t="s">
        <v>6618</v>
      </c>
      <c r="AJ593" t="s">
        <v>69</v>
      </c>
      <c r="AK593" t="s">
        <v>69</v>
      </c>
      <c r="AL593" t="s">
        <v>69</v>
      </c>
      <c r="AM593" t="s">
        <v>69</v>
      </c>
      <c r="AN593" t="s">
        <v>69</v>
      </c>
      <c r="AO593" t="s">
        <v>2808</v>
      </c>
      <c r="EH593" t="s">
        <v>269</v>
      </c>
      <c r="EI593" t="s">
        <v>12</v>
      </c>
      <c r="EJ593" t="s">
        <v>8080</v>
      </c>
      <c r="EK593" t="s">
        <v>27</v>
      </c>
      <c r="EL593" s="29">
        <v>0.25486111111111109</v>
      </c>
      <c r="EM593" t="s">
        <v>69</v>
      </c>
      <c r="EN593" t="s">
        <v>6618</v>
      </c>
      <c r="EO593" t="s">
        <v>69</v>
      </c>
      <c r="EP593" t="s">
        <v>69</v>
      </c>
      <c r="EQ593" t="s">
        <v>69</v>
      </c>
      <c r="ER593" t="s">
        <v>69</v>
      </c>
      <c r="ES593" t="s">
        <v>69</v>
      </c>
      <c r="ET593" t="s">
        <v>69</v>
      </c>
      <c r="EU593" t="s">
        <v>2808</v>
      </c>
      <c r="EW593" t="s">
        <v>22</v>
      </c>
      <c r="AKC593" t="s">
        <v>7995</v>
      </c>
      <c r="AKH593" t="s">
        <v>2808</v>
      </c>
      <c r="AKI593" t="s">
        <v>2808</v>
      </c>
      <c r="AKJ593" t="s">
        <v>2808</v>
      </c>
      <c r="AKK593" t="s">
        <v>69</v>
      </c>
      <c r="AKL593" t="s">
        <v>69</v>
      </c>
      <c r="AKM593" t="s">
        <v>2808</v>
      </c>
      <c r="AKN593" t="s">
        <v>69</v>
      </c>
      <c r="AKO593" t="s">
        <v>69</v>
      </c>
      <c r="AKP593" t="s">
        <v>69</v>
      </c>
      <c r="AKQ593" t="s">
        <v>69</v>
      </c>
      <c r="AKR593">
        <v>126</v>
      </c>
      <c r="AKS593">
        <v>60</v>
      </c>
      <c r="AKT593">
        <v>36.5</v>
      </c>
      <c r="AKW593" s="35">
        <v>42925</v>
      </c>
      <c r="AKZ593" t="s">
        <v>8080</v>
      </c>
      <c r="ALA593" t="s">
        <v>8080</v>
      </c>
      <c r="ALB593" t="s">
        <v>8080</v>
      </c>
      <c r="ALE593" t="s">
        <v>8080</v>
      </c>
      <c r="ALJ593" s="29">
        <v>0.25486111111111109</v>
      </c>
      <c r="ALK593" s="29">
        <v>0.25486111111111109</v>
      </c>
      <c r="ALL593" s="29">
        <v>0.25486111111111109</v>
      </c>
      <c r="ALO593" s="29">
        <v>0.25486111111111109</v>
      </c>
      <c r="ALU593" t="s">
        <v>2808</v>
      </c>
      <c r="ALV593" t="s">
        <v>69</v>
      </c>
      <c r="ALW593" t="s">
        <v>8080</v>
      </c>
      <c r="ALY593" s="29">
        <v>0.25486111111111109</v>
      </c>
      <c r="AMG593" t="s">
        <v>69</v>
      </c>
      <c r="AMH593" t="s">
        <v>2808</v>
      </c>
      <c r="AMI593" t="s">
        <v>69</v>
      </c>
      <c r="AMJ593" t="s">
        <v>69</v>
      </c>
      <c r="AMK593" t="s">
        <v>69</v>
      </c>
      <c r="AML593" t="s">
        <v>69</v>
      </c>
      <c r="AMM593" t="s">
        <v>69</v>
      </c>
      <c r="AMN593" t="s">
        <v>69</v>
      </c>
      <c r="AMO593" t="s">
        <v>69</v>
      </c>
      <c r="AMP593" t="s">
        <v>69</v>
      </c>
      <c r="AMQ593" t="s">
        <v>69</v>
      </c>
      <c r="AMR593" t="s">
        <v>69</v>
      </c>
      <c r="AMS593" t="s">
        <v>69</v>
      </c>
      <c r="AMT593" t="s">
        <v>69</v>
      </c>
      <c r="AMU593" t="s">
        <v>69</v>
      </c>
      <c r="AMV593" t="s">
        <v>69</v>
      </c>
      <c r="AMW593" t="s">
        <v>69</v>
      </c>
      <c r="AMX593" t="s">
        <v>69</v>
      </c>
      <c r="AMZ593">
        <v>179</v>
      </c>
      <c r="ANA593">
        <v>25.8</v>
      </c>
      <c r="ANC593">
        <v>15.6</v>
      </c>
      <c r="ANR593" t="s">
        <v>8080</v>
      </c>
      <c r="ANS593" t="s">
        <v>8080</v>
      </c>
      <c r="ANU593" t="s">
        <v>8080</v>
      </c>
      <c r="AOS593" t="s">
        <v>7998</v>
      </c>
      <c r="AOT593" t="s">
        <v>8081</v>
      </c>
      <c r="AOW593" t="s">
        <v>69</v>
      </c>
      <c r="AOX593" t="s">
        <v>2808</v>
      </c>
      <c r="AOY593" t="s">
        <v>69</v>
      </c>
      <c r="AOZ593" t="s">
        <v>69</v>
      </c>
      <c r="APA593" t="s">
        <v>69</v>
      </c>
      <c r="APB593" t="s">
        <v>69</v>
      </c>
      <c r="APD593">
        <v>185</v>
      </c>
      <c r="APE593">
        <v>55</v>
      </c>
      <c r="APF593">
        <v>55</v>
      </c>
      <c r="APJ593" t="s">
        <v>8080</v>
      </c>
      <c r="APK593" t="s">
        <v>8080</v>
      </c>
      <c r="APL593" t="s">
        <v>8080</v>
      </c>
      <c r="APP593" s="29">
        <v>0.33333333333333331</v>
      </c>
      <c r="APQ593" s="29">
        <v>0.33333333333333331</v>
      </c>
      <c r="APR593" s="29">
        <v>0.33333333333333331</v>
      </c>
      <c r="APU593" t="s">
        <v>7950</v>
      </c>
      <c r="CGX593" t="s">
        <v>6597</v>
      </c>
      <c r="CGY593">
        <v>16</v>
      </c>
      <c r="CGZ593" t="s">
        <v>6598</v>
      </c>
      <c r="CHA593">
        <v>2711135</v>
      </c>
    </row>
    <row r="594" spans="1:1113 2234:2237" x14ac:dyDescent="0.3">
      <c r="A594" t="s">
        <v>8082</v>
      </c>
      <c r="B594" t="s">
        <v>6696</v>
      </c>
      <c r="C594">
        <v>0</v>
      </c>
      <c r="E594" t="s">
        <v>6589</v>
      </c>
      <c r="F594" s="30">
        <v>41582</v>
      </c>
      <c r="G594" t="s">
        <v>6591</v>
      </c>
      <c r="H594" t="s">
        <v>6861</v>
      </c>
      <c r="I594" t="s">
        <v>5079</v>
      </c>
      <c r="J594" t="s">
        <v>7957</v>
      </c>
      <c r="K594" t="s">
        <v>69</v>
      </c>
      <c r="L594" t="s">
        <v>69</v>
      </c>
      <c r="M594" t="s">
        <v>2808</v>
      </c>
      <c r="N594" t="s">
        <v>69</v>
      </c>
      <c r="O594" t="s">
        <v>69</v>
      </c>
      <c r="P594" t="s">
        <v>1446</v>
      </c>
      <c r="S594">
        <v>0</v>
      </c>
      <c r="V594" t="s">
        <v>22</v>
      </c>
      <c r="X594" t="s">
        <v>22</v>
      </c>
      <c r="Y594" t="s">
        <v>22</v>
      </c>
      <c r="Z594" t="s">
        <v>22</v>
      </c>
      <c r="AB594" t="s">
        <v>21</v>
      </c>
      <c r="AC594" t="s">
        <v>8083</v>
      </c>
      <c r="AD594" t="s">
        <v>27</v>
      </c>
      <c r="AE594" s="29">
        <v>0.93680555555555556</v>
      </c>
      <c r="AF594" t="s">
        <v>254</v>
      </c>
      <c r="AG594">
        <v>40</v>
      </c>
      <c r="AH594" t="s">
        <v>32</v>
      </c>
      <c r="AI594" t="s">
        <v>6618</v>
      </c>
      <c r="AJ594" t="s">
        <v>69</v>
      </c>
      <c r="AK594" t="s">
        <v>69</v>
      </c>
      <c r="AL594" t="s">
        <v>69</v>
      </c>
      <c r="AM594" t="s">
        <v>69</v>
      </c>
      <c r="AN594" t="s">
        <v>69</v>
      </c>
      <c r="AO594" t="s">
        <v>2808</v>
      </c>
      <c r="EH594" t="s">
        <v>269</v>
      </c>
      <c r="EI594" t="s">
        <v>12</v>
      </c>
      <c r="EJ594" t="s">
        <v>8083</v>
      </c>
      <c r="EK594" t="s">
        <v>27</v>
      </c>
      <c r="EL594" s="29">
        <v>0.93680555555555556</v>
      </c>
      <c r="EM594" t="s">
        <v>69</v>
      </c>
      <c r="EN594" t="s">
        <v>6618</v>
      </c>
      <c r="EO594" t="s">
        <v>69</v>
      </c>
      <c r="EP594" t="s">
        <v>69</v>
      </c>
      <c r="EQ594" t="s">
        <v>69</v>
      </c>
      <c r="ER594" t="s">
        <v>69</v>
      </c>
      <c r="ES594" t="s">
        <v>69</v>
      </c>
      <c r="ET594" t="s">
        <v>69</v>
      </c>
      <c r="EU594" t="s">
        <v>2808</v>
      </c>
      <c r="EW594" t="s">
        <v>22</v>
      </c>
      <c r="AKC594" t="s">
        <v>7995</v>
      </c>
      <c r="AKH594" t="s">
        <v>2808</v>
      </c>
      <c r="AKI594" t="s">
        <v>2808</v>
      </c>
      <c r="AKJ594" t="s">
        <v>2808</v>
      </c>
      <c r="AKK594" t="s">
        <v>69</v>
      </c>
      <c r="AKL594" t="s">
        <v>2808</v>
      </c>
      <c r="AKM594" t="s">
        <v>2808</v>
      </c>
      <c r="AKN594" t="s">
        <v>69</v>
      </c>
      <c r="AKO594" t="s">
        <v>69</v>
      </c>
      <c r="AKP594" t="s">
        <v>69</v>
      </c>
      <c r="AKQ594" t="s">
        <v>69</v>
      </c>
      <c r="AKR594">
        <v>137</v>
      </c>
      <c r="AKS594">
        <v>50</v>
      </c>
      <c r="AKT594">
        <v>37.4</v>
      </c>
      <c r="AKV594" s="35">
        <v>42767</v>
      </c>
      <c r="AKW594" s="35">
        <v>42956</v>
      </c>
      <c r="AKZ594" t="s">
        <v>8083</v>
      </c>
      <c r="ALA594" t="s">
        <v>8083</v>
      </c>
      <c r="ALB594" t="s">
        <v>8083</v>
      </c>
      <c r="ALD594" t="s">
        <v>8083</v>
      </c>
      <c r="ALE594" t="s">
        <v>8083</v>
      </c>
      <c r="ALJ594" s="29">
        <v>0.93680555555555556</v>
      </c>
      <c r="ALK594" s="29">
        <v>0.93680555555555556</v>
      </c>
      <c r="ALL594" s="29">
        <v>0.93680555555555556</v>
      </c>
      <c r="ALM594" s="29">
        <v>0.93680555555555556</v>
      </c>
      <c r="ALO594" s="29">
        <v>0.93680555555555556</v>
      </c>
      <c r="ALU594" t="s">
        <v>2808</v>
      </c>
      <c r="ALV594" t="s">
        <v>69</v>
      </c>
      <c r="ALW594" t="s">
        <v>8083</v>
      </c>
      <c r="ALY594" s="29">
        <v>0.93680555555555556</v>
      </c>
      <c r="AMG594" t="s">
        <v>2808</v>
      </c>
      <c r="AMH594" t="s">
        <v>69</v>
      </c>
      <c r="AMI594" t="s">
        <v>69</v>
      </c>
      <c r="AMJ594" t="s">
        <v>69</v>
      </c>
      <c r="AMK594" t="s">
        <v>69</v>
      </c>
      <c r="AML594" t="s">
        <v>69</v>
      </c>
      <c r="AMM594" t="s">
        <v>69</v>
      </c>
      <c r="AMN594" t="s">
        <v>69</v>
      </c>
      <c r="AMO594" t="s">
        <v>69</v>
      </c>
      <c r="AMP594" t="s">
        <v>69</v>
      </c>
      <c r="AMQ594" t="s">
        <v>69</v>
      </c>
      <c r="AMR594" t="s">
        <v>69</v>
      </c>
      <c r="AMS594" t="s">
        <v>69</v>
      </c>
      <c r="AMT594" t="s">
        <v>69</v>
      </c>
      <c r="AMU594" t="s">
        <v>69</v>
      </c>
      <c r="AMV594" t="s">
        <v>69</v>
      </c>
      <c r="AMW594" t="s">
        <v>69</v>
      </c>
      <c r="AMX594" t="s">
        <v>69</v>
      </c>
      <c r="AMY594">
        <v>14</v>
      </c>
      <c r="AMZ594">
        <v>119</v>
      </c>
      <c r="ANA594">
        <v>22.2</v>
      </c>
      <c r="ANC594">
        <v>20.6</v>
      </c>
      <c r="ANQ594" t="s">
        <v>8083</v>
      </c>
      <c r="ANR594" t="s">
        <v>8083</v>
      </c>
      <c r="ANS594" t="s">
        <v>8083</v>
      </c>
      <c r="ANU594" t="s">
        <v>8083</v>
      </c>
      <c r="AOE594" s="29">
        <v>0.53611111111111109</v>
      </c>
      <c r="AOF594" s="29">
        <v>0.53611111111111109</v>
      </c>
      <c r="AOG594" s="29">
        <v>0.53611111111111109</v>
      </c>
      <c r="AOI594" s="29">
        <v>0.53611111111111109</v>
      </c>
      <c r="AOT594" t="s">
        <v>7170</v>
      </c>
      <c r="AOW594" t="s">
        <v>69</v>
      </c>
      <c r="AOX594" t="s">
        <v>69</v>
      </c>
      <c r="AOY594" t="s">
        <v>69</v>
      </c>
      <c r="AOZ594" t="s">
        <v>2808</v>
      </c>
      <c r="APA594" t="s">
        <v>69</v>
      </c>
      <c r="APB594" t="s">
        <v>69</v>
      </c>
      <c r="APF594">
        <v>1</v>
      </c>
      <c r="APL594" t="s">
        <v>8084</v>
      </c>
      <c r="APR594" s="29">
        <v>4.1666666666666664E-2</v>
      </c>
      <c r="APU594" t="s">
        <v>7950</v>
      </c>
      <c r="CGX594" t="s">
        <v>6597</v>
      </c>
      <c r="CGY594">
        <v>17</v>
      </c>
      <c r="CGZ594" t="s">
        <v>6598</v>
      </c>
      <c r="CHA594">
        <v>2711135</v>
      </c>
    </row>
    <row r="595" spans="1:1113 2234:2237" x14ac:dyDescent="0.3">
      <c r="A595" t="s">
        <v>8085</v>
      </c>
      <c r="B595" t="s">
        <v>6696</v>
      </c>
      <c r="C595">
        <v>0</v>
      </c>
      <c r="E595" t="s">
        <v>6589</v>
      </c>
      <c r="F595" s="30">
        <v>41582</v>
      </c>
      <c r="G595" t="s">
        <v>6591</v>
      </c>
      <c r="H595" t="s">
        <v>6861</v>
      </c>
      <c r="I595" t="s">
        <v>5079</v>
      </c>
      <c r="J595" t="s">
        <v>6594</v>
      </c>
      <c r="K595" t="s">
        <v>69</v>
      </c>
      <c r="L595" t="s">
        <v>69</v>
      </c>
      <c r="M595" t="s">
        <v>69</v>
      </c>
      <c r="N595" t="s">
        <v>2808</v>
      </c>
      <c r="O595" t="s">
        <v>69</v>
      </c>
      <c r="P595" t="s">
        <v>1446</v>
      </c>
      <c r="S595">
        <v>1</v>
      </c>
      <c r="V595" t="s">
        <v>254</v>
      </c>
      <c r="W595">
        <v>32</v>
      </c>
      <c r="X595" t="s">
        <v>236</v>
      </c>
      <c r="Y595" t="s">
        <v>240</v>
      </c>
      <c r="Z595" t="s">
        <v>247</v>
      </c>
      <c r="AB595" t="s">
        <v>21</v>
      </c>
      <c r="AC595" s="30">
        <v>40577</v>
      </c>
      <c r="AD595" t="s">
        <v>27</v>
      </c>
      <c r="AE595" s="29">
        <v>0.66666666666666663</v>
      </c>
      <c r="AF595" t="s">
        <v>254</v>
      </c>
      <c r="AG595">
        <v>32</v>
      </c>
      <c r="AH595" t="s">
        <v>33</v>
      </c>
      <c r="AI595" t="s">
        <v>6595</v>
      </c>
      <c r="AJ595" t="s">
        <v>69</v>
      </c>
      <c r="AK595" t="s">
        <v>69</v>
      </c>
      <c r="AL595" t="s">
        <v>69</v>
      </c>
      <c r="AM595" t="s">
        <v>69</v>
      </c>
      <c r="AN595" t="s">
        <v>2808</v>
      </c>
      <c r="AO595" t="s">
        <v>69</v>
      </c>
      <c r="DF595" t="s">
        <v>269</v>
      </c>
      <c r="DG595" t="s">
        <v>12</v>
      </c>
      <c r="DH595" t="s">
        <v>8083</v>
      </c>
      <c r="DI595" t="s">
        <v>27</v>
      </c>
      <c r="DJ595" s="29">
        <v>0.66666666666666663</v>
      </c>
      <c r="DK595" t="s">
        <v>6618</v>
      </c>
      <c r="DL595" t="s">
        <v>69</v>
      </c>
      <c r="DM595" t="s">
        <v>69</v>
      </c>
      <c r="DN595" t="s">
        <v>69</v>
      </c>
      <c r="DO595" t="s">
        <v>69</v>
      </c>
      <c r="DP595" t="s">
        <v>69</v>
      </c>
      <c r="DQ595" t="s">
        <v>69</v>
      </c>
      <c r="DR595" t="s">
        <v>2808</v>
      </c>
      <c r="DS595" t="s">
        <v>1560</v>
      </c>
      <c r="EW595" t="s">
        <v>22</v>
      </c>
      <c r="ABO595" t="s">
        <v>69</v>
      </c>
      <c r="ABP595" t="s">
        <v>69</v>
      </c>
      <c r="ABQ595" t="s">
        <v>69</v>
      </c>
      <c r="ABR595" t="s">
        <v>69</v>
      </c>
      <c r="ABS595" t="s">
        <v>69</v>
      </c>
      <c r="ABT595" t="s">
        <v>69</v>
      </c>
      <c r="ABU595" t="s">
        <v>69</v>
      </c>
      <c r="ABV595" t="s">
        <v>69</v>
      </c>
      <c r="ABW595" t="s">
        <v>69</v>
      </c>
      <c r="ABX595" t="s">
        <v>69</v>
      </c>
      <c r="ABY595" t="s">
        <v>69</v>
      </c>
      <c r="ABZ595">
        <v>158</v>
      </c>
      <c r="ACA595">
        <v>58</v>
      </c>
      <c r="ACB595">
        <v>37</v>
      </c>
      <c r="ADM595" t="s">
        <v>69</v>
      </c>
      <c r="ADN595" t="s">
        <v>69</v>
      </c>
      <c r="ADO595" t="s">
        <v>69</v>
      </c>
      <c r="ADP595" t="s">
        <v>69</v>
      </c>
      <c r="ADQ595" t="s">
        <v>69</v>
      </c>
      <c r="ADR595" t="s">
        <v>69</v>
      </c>
      <c r="ADS595" t="s">
        <v>69</v>
      </c>
      <c r="ADT595" t="s">
        <v>69</v>
      </c>
      <c r="ADU595" t="s">
        <v>69</v>
      </c>
      <c r="ADV595" t="s">
        <v>69</v>
      </c>
      <c r="ADW595" t="s">
        <v>69</v>
      </c>
      <c r="ADX595" t="s">
        <v>69</v>
      </c>
      <c r="APU595" t="s">
        <v>7950</v>
      </c>
      <c r="CGX595" t="s">
        <v>6597</v>
      </c>
      <c r="CGY595">
        <v>18</v>
      </c>
      <c r="CGZ595" t="s">
        <v>6598</v>
      </c>
      <c r="CHA595">
        <v>2711135</v>
      </c>
    </row>
    <row r="596" spans="1:1113 2234:2237" x14ac:dyDescent="0.3">
      <c r="A596" t="s">
        <v>8086</v>
      </c>
      <c r="B596" t="s">
        <v>6696</v>
      </c>
      <c r="C596">
        <v>0</v>
      </c>
      <c r="E596" t="s">
        <v>6589</v>
      </c>
      <c r="F596" s="30">
        <v>41582</v>
      </c>
      <c r="G596" t="s">
        <v>6591</v>
      </c>
      <c r="H596" t="s">
        <v>6861</v>
      </c>
      <c r="I596" t="s">
        <v>5079</v>
      </c>
      <c r="J596" t="s">
        <v>7957</v>
      </c>
      <c r="K596" t="s">
        <v>69</v>
      </c>
      <c r="L596" t="s">
        <v>69</v>
      </c>
      <c r="M596" t="s">
        <v>2808</v>
      </c>
      <c r="N596" t="s">
        <v>69</v>
      </c>
      <c r="O596" t="s">
        <v>69</v>
      </c>
      <c r="P596" t="s">
        <v>1446</v>
      </c>
      <c r="S596">
        <v>0</v>
      </c>
      <c r="V596" t="s">
        <v>254</v>
      </c>
      <c r="W596">
        <v>29</v>
      </c>
      <c r="X596" t="s">
        <v>236</v>
      </c>
      <c r="Y596" t="s">
        <v>242</v>
      </c>
      <c r="Z596" t="s">
        <v>1466</v>
      </c>
      <c r="AB596" t="s">
        <v>21</v>
      </c>
      <c r="AC596" t="s">
        <v>8087</v>
      </c>
      <c r="AD596" t="s">
        <v>27</v>
      </c>
      <c r="AE596" s="29">
        <v>0.55972222222222223</v>
      </c>
      <c r="AF596" t="s">
        <v>22</v>
      </c>
      <c r="AH596" t="s">
        <v>33</v>
      </c>
      <c r="AI596" t="s">
        <v>6595</v>
      </c>
      <c r="AJ596" t="s">
        <v>69</v>
      </c>
      <c r="AK596" t="s">
        <v>69</v>
      </c>
      <c r="AL596" t="s">
        <v>69</v>
      </c>
      <c r="AM596" t="s">
        <v>69</v>
      </c>
      <c r="AN596" t="s">
        <v>2808</v>
      </c>
      <c r="AO596" t="s">
        <v>69</v>
      </c>
      <c r="EH596" t="s">
        <v>269</v>
      </c>
      <c r="EI596" t="s">
        <v>12</v>
      </c>
      <c r="EJ596" t="s">
        <v>8087</v>
      </c>
      <c r="EK596" t="s">
        <v>27</v>
      </c>
      <c r="EL596" s="29">
        <v>0.55972222222222223</v>
      </c>
      <c r="EM596" t="s">
        <v>69</v>
      </c>
      <c r="EN596" t="s">
        <v>6618</v>
      </c>
      <c r="EO596" t="s">
        <v>69</v>
      </c>
      <c r="EP596" t="s">
        <v>69</v>
      </c>
      <c r="EQ596" t="s">
        <v>69</v>
      </c>
      <c r="ER596" t="s">
        <v>69</v>
      </c>
      <c r="ES596" t="s">
        <v>69</v>
      </c>
      <c r="ET596" t="s">
        <v>69</v>
      </c>
      <c r="EU596" t="s">
        <v>2808</v>
      </c>
      <c r="EW596" t="s">
        <v>22</v>
      </c>
      <c r="AKC596" t="s">
        <v>6623</v>
      </c>
      <c r="AKH596" t="s">
        <v>2808</v>
      </c>
      <c r="AKI596" t="s">
        <v>69</v>
      </c>
      <c r="AKJ596" t="s">
        <v>69</v>
      </c>
      <c r="AKK596" t="s">
        <v>69</v>
      </c>
      <c r="AKL596" t="s">
        <v>69</v>
      </c>
      <c r="AKM596" t="s">
        <v>2808</v>
      </c>
      <c r="AKN596" t="s">
        <v>69</v>
      </c>
      <c r="AKO596" t="s">
        <v>69</v>
      </c>
      <c r="AKP596" t="s">
        <v>69</v>
      </c>
      <c r="AKQ596" t="s">
        <v>69</v>
      </c>
      <c r="AKR596">
        <v>160</v>
      </c>
      <c r="AKS596">
        <v>56</v>
      </c>
      <c r="AKW596" t="s">
        <v>8088</v>
      </c>
      <c r="AKX596" t="s">
        <v>8089</v>
      </c>
      <c r="AKZ596" t="s">
        <v>8087</v>
      </c>
      <c r="ALA596" t="s">
        <v>8087</v>
      </c>
      <c r="ALE596" t="s">
        <v>8087</v>
      </c>
      <c r="ALJ596" s="29">
        <v>0.58333333333333337</v>
      </c>
      <c r="ALK596" s="29">
        <v>0.58333333333333337</v>
      </c>
      <c r="ALO596" s="29">
        <v>0.58333333333333337</v>
      </c>
      <c r="ALT596" t="s">
        <v>6722</v>
      </c>
      <c r="ALU596" t="s">
        <v>2808</v>
      </c>
      <c r="ALV596" t="s">
        <v>2808</v>
      </c>
      <c r="ALW596" t="s">
        <v>8087</v>
      </c>
      <c r="ALX596" t="s">
        <v>8087</v>
      </c>
      <c r="ALY596" s="29">
        <v>0.58333333333333337</v>
      </c>
      <c r="ALZ596" s="29">
        <v>0.58333333333333337</v>
      </c>
      <c r="AME596" t="s">
        <v>8090</v>
      </c>
      <c r="AMG596" t="s">
        <v>69</v>
      </c>
      <c r="AMH596" t="s">
        <v>69</v>
      </c>
      <c r="AMI596" t="s">
        <v>69</v>
      </c>
      <c r="AMJ596" t="s">
        <v>69</v>
      </c>
      <c r="AMK596" t="s">
        <v>69</v>
      </c>
      <c r="AML596" t="s">
        <v>69</v>
      </c>
      <c r="AMM596" t="s">
        <v>69</v>
      </c>
      <c r="AMN596" t="s">
        <v>69</v>
      </c>
      <c r="AMO596" t="s">
        <v>69</v>
      </c>
      <c r="AMP596" t="s">
        <v>69</v>
      </c>
      <c r="AMQ596" t="s">
        <v>69</v>
      </c>
      <c r="AMR596" t="s">
        <v>69</v>
      </c>
      <c r="AMS596" t="s">
        <v>2808</v>
      </c>
      <c r="AMT596" t="s">
        <v>69</v>
      </c>
      <c r="AMU596" t="s">
        <v>69</v>
      </c>
      <c r="AMV596" t="s">
        <v>69</v>
      </c>
      <c r="AMW596" t="s">
        <v>2808</v>
      </c>
      <c r="AMX596" t="s">
        <v>69</v>
      </c>
      <c r="AMZ596">
        <v>230</v>
      </c>
      <c r="ANA596">
        <v>21.2</v>
      </c>
      <c r="ANC596">
        <v>18.7</v>
      </c>
      <c r="ANR596" t="s">
        <v>8087</v>
      </c>
      <c r="ANS596" t="s">
        <v>8087</v>
      </c>
      <c r="ANU596" t="s">
        <v>8087</v>
      </c>
      <c r="AOF596" s="29">
        <v>0.58333333333333337</v>
      </c>
      <c r="AOG596" s="29">
        <v>0.58333333333333337</v>
      </c>
      <c r="AOI596" s="29">
        <v>0.58333333333333337</v>
      </c>
      <c r="AOT596" t="s">
        <v>6715</v>
      </c>
      <c r="AOW596" t="s">
        <v>69</v>
      </c>
      <c r="AOX596" t="s">
        <v>69</v>
      </c>
      <c r="AOY596" t="s">
        <v>69</v>
      </c>
      <c r="AOZ596" t="s">
        <v>2808</v>
      </c>
      <c r="APA596" t="s">
        <v>69</v>
      </c>
      <c r="APB596" t="s">
        <v>69</v>
      </c>
      <c r="APF596">
        <v>3</v>
      </c>
      <c r="APL596" t="s">
        <v>8087</v>
      </c>
      <c r="APR596" s="29">
        <v>0.625</v>
      </c>
      <c r="APU596" t="s">
        <v>7950</v>
      </c>
      <c r="CGX596" t="s">
        <v>6597</v>
      </c>
      <c r="CGY596">
        <v>19</v>
      </c>
      <c r="CGZ596" t="s">
        <v>6598</v>
      </c>
      <c r="CHA596">
        <v>2711135</v>
      </c>
    </row>
    <row r="597" spans="1:1113 2234:2237" x14ac:dyDescent="0.3">
      <c r="A597" t="s">
        <v>8091</v>
      </c>
      <c r="B597" t="s">
        <v>6696</v>
      </c>
      <c r="C597">
        <v>0</v>
      </c>
      <c r="E597" t="s">
        <v>6589</v>
      </c>
      <c r="F597" s="30">
        <v>41582</v>
      </c>
      <c r="G597" t="s">
        <v>6591</v>
      </c>
      <c r="H597" t="s">
        <v>6753</v>
      </c>
      <c r="I597" t="s">
        <v>5079</v>
      </c>
      <c r="J597" t="s">
        <v>6594</v>
      </c>
      <c r="K597" t="s">
        <v>69</v>
      </c>
      <c r="L597" t="s">
        <v>69</v>
      </c>
      <c r="M597" t="s">
        <v>69</v>
      </c>
      <c r="N597" t="s">
        <v>2808</v>
      </c>
      <c r="O597" t="s">
        <v>69</v>
      </c>
      <c r="P597" t="s">
        <v>5221</v>
      </c>
      <c r="Q597">
        <v>5</v>
      </c>
      <c r="V597" t="s">
        <v>254</v>
      </c>
      <c r="W597">
        <v>17</v>
      </c>
      <c r="X597" t="s">
        <v>22</v>
      </c>
      <c r="Y597" t="s">
        <v>22</v>
      </c>
      <c r="Z597" t="s">
        <v>22</v>
      </c>
      <c r="AB597" t="s">
        <v>21</v>
      </c>
      <c r="AC597" s="30">
        <v>41032</v>
      </c>
      <c r="AD597" t="s">
        <v>27</v>
      </c>
      <c r="AE597" s="29">
        <v>0.63472222222222219</v>
      </c>
      <c r="AF597" t="s">
        <v>254</v>
      </c>
      <c r="AG597">
        <v>34</v>
      </c>
      <c r="AH597" t="s">
        <v>32</v>
      </c>
      <c r="AI597" t="s">
        <v>6618</v>
      </c>
      <c r="AJ597" t="s">
        <v>69</v>
      </c>
      <c r="AK597" t="s">
        <v>69</v>
      </c>
      <c r="AL597" t="s">
        <v>69</v>
      </c>
      <c r="AM597" t="s">
        <v>69</v>
      </c>
      <c r="AN597" t="s">
        <v>69</v>
      </c>
      <c r="AO597" t="s">
        <v>2808</v>
      </c>
      <c r="DF597" t="s">
        <v>269</v>
      </c>
      <c r="DG597" t="s">
        <v>12</v>
      </c>
      <c r="DH597" s="30">
        <v>41032</v>
      </c>
      <c r="DI597" t="s">
        <v>27</v>
      </c>
      <c r="DJ597" s="29">
        <v>0.63472222222222219</v>
      </c>
      <c r="DK597" t="s">
        <v>6618</v>
      </c>
      <c r="DL597" t="s">
        <v>69</v>
      </c>
      <c r="DM597" t="s">
        <v>69</v>
      </c>
      <c r="DN597" t="s">
        <v>69</v>
      </c>
      <c r="DO597" t="s">
        <v>69</v>
      </c>
      <c r="DP597" t="s">
        <v>69</v>
      </c>
      <c r="DQ597" t="s">
        <v>69</v>
      </c>
      <c r="DR597" t="s">
        <v>2808</v>
      </c>
      <c r="DS597" t="s">
        <v>1561</v>
      </c>
      <c r="EW597" t="s">
        <v>273</v>
      </c>
      <c r="GN597" t="s">
        <v>12</v>
      </c>
      <c r="GO597" t="s">
        <v>8005</v>
      </c>
      <c r="GP597" t="s">
        <v>22</v>
      </c>
      <c r="ABO597" t="s">
        <v>2808</v>
      </c>
      <c r="ABP597" t="s">
        <v>2808</v>
      </c>
      <c r="ABQ597" t="s">
        <v>2808</v>
      </c>
      <c r="ABR597" t="s">
        <v>2808</v>
      </c>
      <c r="ABS597" t="s">
        <v>2808</v>
      </c>
      <c r="ABT597" t="s">
        <v>2808</v>
      </c>
      <c r="ABU597" t="s">
        <v>69</v>
      </c>
      <c r="ABV597" t="s">
        <v>2808</v>
      </c>
      <c r="ABW597" t="s">
        <v>69</v>
      </c>
      <c r="ABX597" t="s">
        <v>69</v>
      </c>
      <c r="ABY597" t="s">
        <v>69</v>
      </c>
      <c r="ABZ597">
        <v>160</v>
      </c>
      <c r="ACA597">
        <v>86</v>
      </c>
      <c r="ACB597">
        <v>36.6</v>
      </c>
      <c r="ACC597">
        <v>2.69</v>
      </c>
      <c r="ACD597">
        <v>47</v>
      </c>
      <c r="ACE597">
        <v>32</v>
      </c>
      <c r="ACG597">
        <v>3</v>
      </c>
      <c r="ACK597" s="30">
        <v>41032</v>
      </c>
      <c r="ACL597" s="30">
        <v>41032</v>
      </c>
      <c r="ACM597" s="30">
        <v>41032</v>
      </c>
      <c r="ACN597" s="30">
        <v>41032</v>
      </c>
      <c r="ACO597" s="30">
        <v>41032</v>
      </c>
      <c r="ACP597" s="30">
        <v>41032</v>
      </c>
      <c r="ACR597" s="30">
        <v>41032</v>
      </c>
      <c r="ACV597" s="29">
        <v>0.63472222222222219</v>
      </c>
      <c r="ACW597" s="29">
        <v>0.63472222222222219</v>
      </c>
      <c r="ACX597" s="29">
        <v>0.63472222222222219</v>
      </c>
      <c r="ACY597" s="29">
        <v>0.63472222222222219</v>
      </c>
      <c r="ACZ597" s="29">
        <v>0.63472222222222219</v>
      </c>
      <c r="ADA597" s="29">
        <v>0.63472222222222219</v>
      </c>
      <c r="ADB597" s="29">
        <v>0.63472222222222219</v>
      </c>
      <c r="ADM597" t="s">
        <v>69</v>
      </c>
      <c r="ADN597" t="s">
        <v>2808</v>
      </c>
      <c r="ADO597" t="s">
        <v>69</v>
      </c>
      <c r="ADP597" t="s">
        <v>69</v>
      </c>
      <c r="ADQ597" t="s">
        <v>69</v>
      </c>
      <c r="ADR597" t="s">
        <v>69</v>
      </c>
      <c r="ADS597" t="s">
        <v>69</v>
      </c>
      <c r="ADT597" t="s">
        <v>69</v>
      </c>
      <c r="ADU597" t="s">
        <v>69</v>
      </c>
      <c r="ADV597" t="s">
        <v>69</v>
      </c>
      <c r="ADW597" t="s">
        <v>69</v>
      </c>
      <c r="ADX597" t="s">
        <v>69</v>
      </c>
      <c r="AED597">
        <v>97</v>
      </c>
      <c r="AEL597" s="30">
        <v>41032</v>
      </c>
      <c r="AET597" s="29">
        <v>0.63472222222222219</v>
      </c>
      <c r="APU597" t="s">
        <v>7950</v>
      </c>
      <c r="CGX597" t="s">
        <v>6597</v>
      </c>
      <c r="CGY597">
        <v>21</v>
      </c>
      <c r="CGZ597" t="s">
        <v>6598</v>
      </c>
      <c r="CHA597">
        <v>2711135</v>
      </c>
    </row>
    <row r="598" spans="1:1113 2234:2237" x14ac:dyDescent="0.3">
      <c r="A598" t="s">
        <v>8092</v>
      </c>
      <c r="B598" t="s">
        <v>6696</v>
      </c>
      <c r="C598">
        <v>0</v>
      </c>
      <c r="E598" t="s">
        <v>6589</v>
      </c>
      <c r="F598" s="30">
        <v>41582</v>
      </c>
      <c r="G598" t="s">
        <v>6591</v>
      </c>
      <c r="H598" t="s">
        <v>6753</v>
      </c>
      <c r="I598" t="s">
        <v>5079</v>
      </c>
      <c r="J598" t="s">
        <v>6594</v>
      </c>
      <c r="K598" t="s">
        <v>69</v>
      </c>
      <c r="L598" t="s">
        <v>69</v>
      </c>
      <c r="M598" t="s">
        <v>69</v>
      </c>
      <c r="N598" t="s">
        <v>2808</v>
      </c>
      <c r="O598" t="s">
        <v>69</v>
      </c>
      <c r="P598" t="s">
        <v>1446</v>
      </c>
      <c r="S598">
        <v>12</v>
      </c>
      <c r="V598" t="s">
        <v>22</v>
      </c>
      <c r="X598" t="s">
        <v>22</v>
      </c>
      <c r="Y598" t="s">
        <v>22</v>
      </c>
      <c r="Z598" t="s">
        <v>22</v>
      </c>
      <c r="AB598" t="s">
        <v>21</v>
      </c>
      <c r="AC598" t="s">
        <v>8093</v>
      </c>
      <c r="AD598" t="s">
        <v>27</v>
      </c>
      <c r="AE598" s="29">
        <v>0.54166666666666663</v>
      </c>
      <c r="AF598" t="s">
        <v>22</v>
      </c>
      <c r="AH598" t="s">
        <v>33</v>
      </c>
      <c r="AI598" t="s">
        <v>6618</v>
      </c>
      <c r="AJ598" t="s">
        <v>69</v>
      </c>
      <c r="AK598" t="s">
        <v>69</v>
      </c>
      <c r="AL598" t="s">
        <v>69</v>
      </c>
      <c r="AM598" t="s">
        <v>69</v>
      </c>
      <c r="AN598" t="s">
        <v>69</v>
      </c>
      <c r="AO598" t="s">
        <v>2808</v>
      </c>
      <c r="DF598" t="s">
        <v>269</v>
      </c>
      <c r="DG598" t="s">
        <v>12</v>
      </c>
      <c r="DH598" t="s">
        <v>8093</v>
      </c>
      <c r="DI598" t="s">
        <v>27</v>
      </c>
      <c r="DJ598" s="29">
        <v>0.54166666666666663</v>
      </c>
      <c r="DK598" t="s">
        <v>6618</v>
      </c>
      <c r="DL598" t="s">
        <v>69</v>
      </c>
      <c r="DM598" t="s">
        <v>69</v>
      </c>
      <c r="DN598" t="s">
        <v>69</v>
      </c>
      <c r="DO598" t="s">
        <v>69</v>
      </c>
      <c r="DP598" t="s">
        <v>69</v>
      </c>
      <c r="DQ598" t="s">
        <v>69</v>
      </c>
      <c r="DR598" t="s">
        <v>2808</v>
      </c>
      <c r="DS598" t="s">
        <v>22</v>
      </c>
      <c r="EW598" t="s">
        <v>273</v>
      </c>
      <c r="GN598" t="s">
        <v>12</v>
      </c>
      <c r="GO598" t="s">
        <v>8094</v>
      </c>
      <c r="GP598" t="s">
        <v>22</v>
      </c>
      <c r="ABO598" t="s">
        <v>2808</v>
      </c>
      <c r="ABP598" t="s">
        <v>2808</v>
      </c>
      <c r="ABQ598" t="s">
        <v>2808</v>
      </c>
      <c r="ABR598" t="s">
        <v>2808</v>
      </c>
      <c r="ABS598" t="s">
        <v>69</v>
      </c>
      <c r="ABT598" t="s">
        <v>69</v>
      </c>
      <c r="ABU598" t="s">
        <v>69</v>
      </c>
      <c r="ABV598" t="s">
        <v>69</v>
      </c>
      <c r="ABW598" t="s">
        <v>69</v>
      </c>
      <c r="ABX598" t="s">
        <v>69</v>
      </c>
      <c r="ABY598" t="s">
        <v>69</v>
      </c>
      <c r="ABZ598">
        <v>158</v>
      </c>
      <c r="ACA598">
        <v>56</v>
      </c>
      <c r="ACB598">
        <v>37.799999999999997</v>
      </c>
      <c r="ACC598">
        <v>2.8</v>
      </c>
      <c r="ACK598" t="s">
        <v>8093</v>
      </c>
      <c r="ACL598" t="s">
        <v>8093</v>
      </c>
      <c r="ACM598" t="s">
        <v>8093</v>
      </c>
      <c r="ACN598" t="s">
        <v>8093</v>
      </c>
      <c r="ACV598" s="29">
        <v>0.54166666666666663</v>
      </c>
      <c r="ACW598" s="29">
        <v>0.54166666666666663</v>
      </c>
      <c r="ACX598" s="29">
        <v>0.54166666666666663</v>
      </c>
      <c r="ACY598" s="29">
        <v>0.54166666666666663</v>
      </c>
      <c r="ADM598" t="s">
        <v>69</v>
      </c>
      <c r="ADN598" t="s">
        <v>69</v>
      </c>
      <c r="ADO598" t="s">
        <v>69</v>
      </c>
      <c r="ADP598" t="s">
        <v>69</v>
      </c>
      <c r="ADQ598" t="s">
        <v>69</v>
      </c>
      <c r="ADR598" t="s">
        <v>69</v>
      </c>
      <c r="ADS598" t="s">
        <v>69</v>
      </c>
      <c r="ADT598" t="s">
        <v>69</v>
      </c>
      <c r="ADU598" t="s">
        <v>69</v>
      </c>
      <c r="ADV598" t="s">
        <v>69</v>
      </c>
      <c r="ADW598" t="s">
        <v>69</v>
      </c>
      <c r="ADX598" t="s">
        <v>69</v>
      </c>
      <c r="APU598" t="s">
        <v>7950</v>
      </c>
      <c r="CGX598" t="s">
        <v>6597</v>
      </c>
      <c r="CGY598">
        <v>22</v>
      </c>
      <c r="CGZ598" t="s">
        <v>6598</v>
      </c>
      <c r="CHA598">
        <v>2711135</v>
      </c>
    </row>
    <row r="599" spans="1:1113 2234:2237" x14ac:dyDescent="0.3">
      <c r="A599" t="s">
        <v>8095</v>
      </c>
      <c r="B599" t="s">
        <v>6696</v>
      </c>
      <c r="C599">
        <v>0</v>
      </c>
      <c r="E599" t="s">
        <v>6589</v>
      </c>
      <c r="F599" s="30">
        <v>41582</v>
      </c>
      <c r="G599" t="s">
        <v>6591</v>
      </c>
      <c r="H599" t="s">
        <v>6753</v>
      </c>
      <c r="I599" t="s">
        <v>5079</v>
      </c>
      <c r="J599" t="s">
        <v>6719</v>
      </c>
      <c r="K599" t="s">
        <v>69</v>
      </c>
      <c r="L599" t="s">
        <v>69</v>
      </c>
      <c r="M599" t="s">
        <v>69</v>
      </c>
      <c r="N599" t="s">
        <v>69</v>
      </c>
      <c r="O599" t="s">
        <v>2808</v>
      </c>
      <c r="P599" t="s">
        <v>1445</v>
      </c>
      <c r="R599">
        <v>3</v>
      </c>
      <c r="V599" t="s">
        <v>22</v>
      </c>
      <c r="X599" t="s">
        <v>22</v>
      </c>
      <c r="Y599" t="s">
        <v>22</v>
      </c>
      <c r="Z599" t="s">
        <v>22</v>
      </c>
      <c r="APU599" t="s">
        <v>7950</v>
      </c>
      <c r="CGX599" t="s">
        <v>6597</v>
      </c>
      <c r="CGY599">
        <v>23</v>
      </c>
      <c r="CGZ599" t="s">
        <v>6598</v>
      </c>
      <c r="CHA599">
        <v>2711135</v>
      </c>
    </row>
    <row r="600" spans="1:1113 2234:2237" x14ac:dyDescent="0.3">
      <c r="A600" t="s">
        <v>8096</v>
      </c>
      <c r="B600" t="s">
        <v>6696</v>
      </c>
      <c r="C600">
        <v>0</v>
      </c>
      <c r="E600" t="s">
        <v>6589</v>
      </c>
      <c r="F600" s="30">
        <v>41582</v>
      </c>
      <c r="G600" t="s">
        <v>6591</v>
      </c>
      <c r="H600" t="s">
        <v>6753</v>
      </c>
      <c r="I600" t="s">
        <v>5079</v>
      </c>
      <c r="J600" t="s">
        <v>7957</v>
      </c>
      <c r="K600" t="s">
        <v>69</v>
      </c>
      <c r="L600" t="s">
        <v>69</v>
      </c>
      <c r="M600" t="s">
        <v>2808</v>
      </c>
      <c r="N600" t="s">
        <v>69</v>
      </c>
      <c r="O600" t="s">
        <v>69</v>
      </c>
      <c r="P600" t="s">
        <v>22</v>
      </c>
      <c r="V600" t="s">
        <v>254</v>
      </c>
      <c r="W600">
        <v>17</v>
      </c>
      <c r="X600" t="s">
        <v>22</v>
      </c>
      <c r="Y600" t="s">
        <v>22</v>
      </c>
      <c r="Z600" t="s">
        <v>22</v>
      </c>
      <c r="AB600" t="s">
        <v>21</v>
      </c>
      <c r="AC600" t="s">
        <v>8097</v>
      </c>
      <c r="AD600" t="s">
        <v>27</v>
      </c>
      <c r="AE600" s="29">
        <v>0.85069444444444453</v>
      </c>
      <c r="AF600" t="s">
        <v>254</v>
      </c>
      <c r="AG600">
        <v>38</v>
      </c>
      <c r="AH600" t="s">
        <v>32</v>
      </c>
      <c r="AI600" t="s">
        <v>6953</v>
      </c>
      <c r="AJ600" t="s">
        <v>69</v>
      </c>
      <c r="AK600" t="s">
        <v>2808</v>
      </c>
      <c r="AL600" t="s">
        <v>69</v>
      </c>
      <c r="AM600" t="s">
        <v>69</v>
      </c>
      <c r="AN600" t="s">
        <v>69</v>
      </c>
      <c r="AO600" t="s">
        <v>69</v>
      </c>
      <c r="EH600" t="s">
        <v>269</v>
      </c>
      <c r="EI600" t="s">
        <v>12</v>
      </c>
      <c r="EJ600" t="s">
        <v>8097</v>
      </c>
      <c r="EK600" t="s">
        <v>27</v>
      </c>
      <c r="EL600" s="29">
        <v>0.85069444444444453</v>
      </c>
      <c r="EM600" t="s">
        <v>69</v>
      </c>
      <c r="EN600" t="s">
        <v>6618</v>
      </c>
      <c r="EO600" t="s">
        <v>69</v>
      </c>
      <c r="EP600" t="s">
        <v>69</v>
      </c>
      <c r="EQ600" t="s">
        <v>69</v>
      </c>
      <c r="ER600" t="s">
        <v>69</v>
      </c>
      <c r="ES600" t="s">
        <v>69</v>
      </c>
      <c r="ET600" t="s">
        <v>69</v>
      </c>
      <c r="EU600" t="s">
        <v>2808</v>
      </c>
      <c r="EW600" t="s">
        <v>273</v>
      </c>
      <c r="GN600" t="s">
        <v>12</v>
      </c>
      <c r="GO600" t="s">
        <v>7875</v>
      </c>
      <c r="GP600" t="s">
        <v>22</v>
      </c>
      <c r="AKH600" t="s">
        <v>2808</v>
      </c>
      <c r="AKI600" t="s">
        <v>2808</v>
      </c>
      <c r="AKJ600" t="s">
        <v>2808</v>
      </c>
      <c r="AKK600" t="s">
        <v>69</v>
      </c>
      <c r="AKL600" t="s">
        <v>69</v>
      </c>
      <c r="AKM600" t="s">
        <v>69</v>
      </c>
      <c r="AKN600" t="s">
        <v>69</v>
      </c>
      <c r="AKO600" t="s">
        <v>69</v>
      </c>
      <c r="AKP600" t="s">
        <v>69</v>
      </c>
      <c r="AKQ600" t="s">
        <v>69</v>
      </c>
      <c r="AKR600">
        <v>120</v>
      </c>
      <c r="AKS600">
        <v>60</v>
      </c>
      <c r="AKT600">
        <v>36.5</v>
      </c>
      <c r="AKZ600" t="s">
        <v>7183</v>
      </c>
      <c r="ALA600" t="s">
        <v>7183</v>
      </c>
      <c r="ALB600" t="s">
        <v>7183</v>
      </c>
      <c r="ALJ600" s="29">
        <v>0</v>
      </c>
      <c r="ALK600" s="29">
        <v>0</v>
      </c>
      <c r="ALL600" s="29">
        <v>0</v>
      </c>
      <c r="ALU600" t="s">
        <v>2808</v>
      </c>
      <c r="ALV600" t="s">
        <v>69</v>
      </c>
      <c r="AMG600" t="s">
        <v>69</v>
      </c>
      <c r="AMH600" t="s">
        <v>69</v>
      </c>
      <c r="AMI600" t="s">
        <v>69</v>
      </c>
      <c r="AMJ600" t="s">
        <v>69</v>
      </c>
      <c r="AMK600" t="s">
        <v>69</v>
      </c>
      <c r="AML600" t="s">
        <v>69</v>
      </c>
      <c r="AMM600" t="s">
        <v>69</v>
      </c>
      <c r="AMN600" t="s">
        <v>69</v>
      </c>
      <c r="AMO600" t="s">
        <v>69</v>
      </c>
      <c r="AMP600" t="s">
        <v>69</v>
      </c>
      <c r="AMQ600" t="s">
        <v>69</v>
      </c>
      <c r="AMR600" t="s">
        <v>69</v>
      </c>
      <c r="AMS600" t="s">
        <v>69</v>
      </c>
      <c r="AMT600" t="s">
        <v>69</v>
      </c>
      <c r="AMU600" t="s">
        <v>69</v>
      </c>
      <c r="AMV600" t="s">
        <v>69</v>
      </c>
      <c r="AMW600" t="s">
        <v>69</v>
      </c>
      <c r="AMX600" t="s">
        <v>69</v>
      </c>
      <c r="AOT600" t="s">
        <v>6715</v>
      </c>
      <c r="AOW600" t="s">
        <v>69</v>
      </c>
      <c r="AOX600" t="s">
        <v>69</v>
      </c>
      <c r="AOY600" t="s">
        <v>69</v>
      </c>
      <c r="AOZ600" t="s">
        <v>2808</v>
      </c>
      <c r="APA600" t="s">
        <v>69</v>
      </c>
      <c r="APB600" t="s">
        <v>69</v>
      </c>
      <c r="APF600">
        <v>1</v>
      </c>
      <c r="APL600" t="s">
        <v>7183</v>
      </c>
      <c r="APR600" s="29">
        <v>0.45833333333333331</v>
      </c>
      <c r="APU600" t="s">
        <v>7950</v>
      </c>
      <c r="CGX600" t="s">
        <v>6597</v>
      </c>
      <c r="CGY600">
        <v>24</v>
      </c>
      <c r="CGZ600" t="s">
        <v>6598</v>
      </c>
      <c r="CHA600">
        <v>2711135</v>
      </c>
    </row>
    <row r="601" spans="1:1113 2234:2237" x14ac:dyDescent="0.3">
      <c r="A601" t="s">
        <v>8098</v>
      </c>
      <c r="B601" t="s">
        <v>6696</v>
      </c>
      <c r="C601">
        <v>0</v>
      </c>
      <c r="E601" t="s">
        <v>6589</v>
      </c>
      <c r="F601" s="30">
        <v>41582</v>
      </c>
      <c r="G601" t="s">
        <v>6591</v>
      </c>
      <c r="H601" t="s">
        <v>6753</v>
      </c>
      <c r="I601" t="s">
        <v>5079</v>
      </c>
      <c r="J601" t="s">
        <v>6719</v>
      </c>
      <c r="K601" t="s">
        <v>69</v>
      </c>
      <c r="L601" t="s">
        <v>69</v>
      </c>
      <c r="M601" t="s">
        <v>69</v>
      </c>
      <c r="N601" t="s">
        <v>69</v>
      </c>
      <c r="O601" t="s">
        <v>2808</v>
      </c>
      <c r="P601" t="s">
        <v>5221</v>
      </c>
      <c r="Q601">
        <v>5</v>
      </c>
      <c r="V601" t="s">
        <v>254</v>
      </c>
      <c r="W601">
        <v>30</v>
      </c>
      <c r="X601" t="s">
        <v>22</v>
      </c>
      <c r="Y601" t="s">
        <v>22</v>
      </c>
      <c r="Z601" t="s">
        <v>22</v>
      </c>
      <c r="AKH601" t="s">
        <v>69</v>
      </c>
      <c r="AKI601" t="s">
        <v>69</v>
      </c>
      <c r="AKJ601" t="s">
        <v>69</v>
      </c>
      <c r="AKK601" t="s">
        <v>69</v>
      </c>
      <c r="AKL601" t="s">
        <v>69</v>
      </c>
      <c r="AKM601" t="s">
        <v>69</v>
      </c>
      <c r="AKN601" t="s">
        <v>69</v>
      </c>
      <c r="AKO601" t="s">
        <v>69</v>
      </c>
      <c r="AKP601" t="s">
        <v>69</v>
      </c>
      <c r="AKQ601" t="s">
        <v>69</v>
      </c>
      <c r="ALU601" t="s">
        <v>69</v>
      </c>
      <c r="ALV601" t="s">
        <v>69</v>
      </c>
      <c r="AMG601" t="s">
        <v>69</v>
      </c>
      <c r="AMH601" t="s">
        <v>69</v>
      </c>
      <c r="AMI601" t="s">
        <v>69</v>
      </c>
      <c r="AMJ601" t="s">
        <v>69</v>
      </c>
      <c r="AMK601" t="s">
        <v>69</v>
      </c>
      <c r="AML601" t="s">
        <v>69</v>
      </c>
      <c r="AMM601" t="s">
        <v>69</v>
      </c>
      <c r="AMN601" t="s">
        <v>69</v>
      </c>
      <c r="AMO601" t="s">
        <v>69</v>
      </c>
      <c r="AMP601" t="s">
        <v>69</v>
      </c>
      <c r="AMQ601" t="s">
        <v>69</v>
      </c>
      <c r="AMR601" t="s">
        <v>69</v>
      </c>
      <c r="AMS601" t="s">
        <v>69</v>
      </c>
      <c r="AMT601" t="s">
        <v>69</v>
      </c>
      <c r="AMU601" t="s">
        <v>69</v>
      </c>
      <c r="AMV601" t="s">
        <v>69</v>
      </c>
      <c r="AMW601" t="s">
        <v>69</v>
      </c>
      <c r="AMX601" t="s">
        <v>69</v>
      </c>
      <c r="APU601" t="s">
        <v>7950</v>
      </c>
      <c r="CGX601" t="s">
        <v>6597</v>
      </c>
      <c r="CGY601">
        <v>25</v>
      </c>
      <c r="CGZ601" t="s">
        <v>6598</v>
      </c>
      <c r="CHA601">
        <v>2711135</v>
      </c>
    </row>
    <row r="602" spans="1:1113 2234:2237" x14ac:dyDescent="0.3">
      <c r="A602" t="s">
        <v>8099</v>
      </c>
      <c r="B602" t="s">
        <v>6696</v>
      </c>
      <c r="C602">
        <v>0</v>
      </c>
      <c r="E602" t="s">
        <v>6589</v>
      </c>
      <c r="F602" s="30">
        <v>41582</v>
      </c>
      <c r="G602" t="s">
        <v>6803</v>
      </c>
      <c r="H602" t="s">
        <v>6753</v>
      </c>
      <c r="I602" t="s">
        <v>5079</v>
      </c>
      <c r="J602" t="s">
        <v>7658</v>
      </c>
      <c r="K602" t="s">
        <v>69</v>
      </c>
      <c r="L602" t="s">
        <v>2808</v>
      </c>
      <c r="M602" t="s">
        <v>69</v>
      </c>
      <c r="N602" t="s">
        <v>69</v>
      </c>
      <c r="O602" t="s">
        <v>69</v>
      </c>
      <c r="P602" t="s">
        <v>1446</v>
      </c>
      <c r="S602">
        <v>1</v>
      </c>
      <c r="V602" t="s">
        <v>254</v>
      </c>
      <c r="W602">
        <v>30</v>
      </c>
      <c r="X602" t="s">
        <v>22</v>
      </c>
      <c r="Y602" t="s">
        <v>22</v>
      </c>
      <c r="Z602" t="s">
        <v>22</v>
      </c>
      <c r="AB602" t="s">
        <v>21</v>
      </c>
      <c r="AC602" t="s">
        <v>8100</v>
      </c>
      <c r="AD602" t="s">
        <v>27</v>
      </c>
      <c r="AE602" s="29">
        <v>0.625</v>
      </c>
      <c r="AF602" t="s">
        <v>254</v>
      </c>
      <c r="AG602">
        <v>40</v>
      </c>
      <c r="AH602" t="s">
        <v>32</v>
      </c>
      <c r="AI602" t="s">
        <v>6618</v>
      </c>
      <c r="AJ602" t="s">
        <v>69</v>
      </c>
      <c r="AK602" t="s">
        <v>69</v>
      </c>
      <c r="AL602" t="s">
        <v>69</v>
      </c>
      <c r="AM602" t="s">
        <v>69</v>
      </c>
      <c r="AN602" t="s">
        <v>69</v>
      </c>
      <c r="AO602" t="s">
        <v>2808</v>
      </c>
      <c r="BW602" t="s">
        <v>269</v>
      </c>
      <c r="BX602" t="s">
        <v>12</v>
      </c>
      <c r="BY602" s="30">
        <v>40239</v>
      </c>
      <c r="BZ602" t="s">
        <v>27</v>
      </c>
      <c r="CA602" s="29">
        <v>0.625</v>
      </c>
      <c r="CB602" t="s">
        <v>6618</v>
      </c>
      <c r="CC602" t="s">
        <v>69</v>
      </c>
      <c r="CD602" t="s">
        <v>69</v>
      </c>
      <c r="CE602" t="s">
        <v>69</v>
      </c>
      <c r="CF602" t="s">
        <v>69</v>
      </c>
      <c r="CG602" t="s">
        <v>69</v>
      </c>
      <c r="CH602" t="s">
        <v>69</v>
      </c>
      <c r="CI602" t="s">
        <v>2808</v>
      </c>
      <c r="CJ602" t="s">
        <v>22</v>
      </c>
      <c r="EW602" t="s">
        <v>273</v>
      </c>
      <c r="GN602" t="s">
        <v>12</v>
      </c>
      <c r="GO602" s="30">
        <v>40370</v>
      </c>
      <c r="GP602" t="s">
        <v>27</v>
      </c>
      <c r="GQ602" s="29">
        <v>0.79166666666666663</v>
      </c>
      <c r="TS602" t="s">
        <v>2808</v>
      </c>
      <c r="TT602" t="s">
        <v>2808</v>
      </c>
      <c r="TU602" t="s">
        <v>2808</v>
      </c>
      <c r="TV602" t="s">
        <v>2808</v>
      </c>
      <c r="TW602" t="s">
        <v>69</v>
      </c>
      <c r="TX602" t="s">
        <v>69</v>
      </c>
      <c r="TY602" t="s">
        <v>69</v>
      </c>
      <c r="TZ602" t="s">
        <v>69</v>
      </c>
      <c r="UA602" t="s">
        <v>69</v>
      </c>
      <c r="UB602" t="s">
        <v>69</v>
      </c>
      <c r="UC602" t="s">
        <v>69</v>
      </c>
      <c r="UD602">
        <v>150</v>
      </c>
      <c r="UE602">
        <v>50</v>
      </c>
      <c r="UF602">
        <v>36.5</v>
      </c>
      <c r="UG602">
        <v>1.95</v>
      </c>
      <c r="UO602" s="30">
        <v>40239</v>
      </c>
      <c r="UP602" s="30">
        <v>40239</v>
      </c>
      <c r="UQ602" s="30">
        <v>40239</v>
      </c>
      <c r="UR602" s="30">
        <v>40239</v>
      </c>
      <c r="UZ602" s="29">
        <v>0.66666666666666663</v>
      </c>
      <c r="VA602" s="29">
        <v>0.66666666666666663</v>
      </c>
      <c r="VB602" s="29">
        <v>0.66666666666666663</v>
      </c>
      <c r="VC602" s="29">
        <v>0.66666666666666663</v>
      </c>
      <c r="VQ602" t="s">
        <v>69</v>
      </c>
      <c r="VR602" t="s">
        <v>69</v>
      </c>
      <c r="VS602" t="s">
        <v>69</v>
      </c>
      <c r="VT602" t="s">
        <v>69</v>
      </c>
      <c r="VU602" t="s">
        <v>69</v>
      </c>
      <c r="VV602" t="s">
        <v>69</v>
      </c>
      <c r="VW602" t="s">
        <v>69</v>
      </c>
      <c r="VX602" t="s">
        <v>69</v>
      </c>
      <c r="VY602" t="s">
        <v>69</v>
      </c>
      <c r="VZ602" t="s">
        <v>69</v>
      </c>
      <c r="WA602" t="s">
        <v>69</v>
      </c>
      <c r="WB602" t="s">
        <v>69</v>
      </c>
      <c r="APU602" t="s">
        <v>7950</v>
      </c>
      <c r="CGX602" t="s">
        <v>6597</v>
      </c>
      <c r="CGY602">
        <v>26</v>
      </c>
      <c r="CGZ602" t="s">
        <v>6598</v>
      </c>
      <c r="CHA602">
        <v>2711135</v>
      </c>
    </row>
    <row r="603" spans="1:1113 2234:2237" x14ac:dyDescent="0.3">
      <c r="A603" t="s">
        <v>8101</v>
      </c>
      <c r="B603" t="s">
        <v>6696</v>
      </c>
      <c r="C603">
        <v>0</v>
      </c>
      <c r="E603" t="s">
        <v>6589</v>
      </c>
      <c r="F603" s="30">
        <v>41582</v>
      </c>
      <c r="G603" t="s">
        <v>6591</v>
      </c>
      <c r="H603" t="s">
        <v>6753</v>
      </c>
      <c r="I603" t="s">
        <v>5079</v>
      </c>
      <c r="J603" t="s">
        <v>7957</v>
      </c>
      <c r="K603" t="s">
        <v>69</v>
      </c>
      <c r="L603" t="s">
        <v>69</v>
      </c>
      <c r="M603" t="s">
        <v>2808</v>
      </c>
      <c r="N603" t="s">
        <v>69</v>
      </c>
      <c r="O603" t="s">
        <v>69</v>
      </c>
      <c r="P603" t="s">
        <v>22</v>
      </c>
      <c r="V603" t="s">
        <v>22</v>
      </c>
      <c r="X603" t="s">
        <v>22</v>
      </c>
      <c r="Y603" t="s">
        <v>22</v>
      </c>
      <c r="Z603" t="s">
        <v>22</v>
      </c>
      <c r="AB603" t="s">
        <v>21</v>
      </c>
      <c r="AC603" s="30">
        <v>41092</v>
      </c>
      <c r="AD603" t="s">
        <v>22</v>
      </c>
      <c r="AF603" t="s">
        <v>254</v>
      </c>
      <c r="AG603">
        <v>33</v>
      </c>
      <c r="AH603" t="s">
        <v>32</v>
      </c>
      <c r="AI603" t="s">
        <v>6618</v>
      </c>
      <c r="AJ603" t="s">
        <v>69</v>
      </c>
      <c r="AK603" t="s">
        <v>69</v>
      </c>
      <c r="AL603" t="s">
        <v>69</v>
      </c>
      <c r="AM603" t="s">
        <v>69</v>
      </c>
      <c r="AN603" t="s">
        <v>69</v>
      </c>
      <c r="AO603" t="s">
        <v>2808</v>
      </c>
      <c r="EH603" t="s">
        <v>269</v>
      </c>
      <c r="EI603" t="s">
        <v>12</v>
      </c>
      <c r="EJ603" s="30">
        <v>41092</v>
      </c>
      <c r="EK603" t="s">
        <v>22</v>
      </c>
      <c r="EM603" t="s">
        <v>69</v>
      </c>
      <c r="EN603" t="s">
        <v>6618</v>
      </c>
      <c r="EO603" t="s">
        <v>69</v>
      </c>
      <c r="EP603" t="s">
        <v>69</v>
      </c>
      <c r="EQ603" t="s">
        <v>69</v>
      </c>
      <c r="ER603" t="s">
        <v>69</v>
      </c>
      <c r="ES603" t="s">
        <v>69</v>
      </c>
      <c r="ET603" t="s">
        <v>69</v>
      </c>
      <c r="EU603" t="s">
        <v>2808</v>
      </c>
      <c r="EW603" t="s">
        <v>273</v>
      </c>
      <c r="GN603" t="s">
        <v>12</v>
      </c>
      <c r="GO603" t="s">
        <v>7661</v>
      </c>
      <c r="GP603" t="s">
        <v>22</v>
      </c>
      <c r="AKH603" t="s">
        <v>2808</v>
      </c>
      <c r="AKI603" t="s">
        <v>2808</v>
      </c>
      <c r="AKJ603" t="s">
        <v>2808</v>
      </c>
      <c r="AKK603" t="s">
        <v>69</v>
      </c>
      <c r="AKL603" t="s">
        <v>69</v>
      </c>
      <c r="AKM603" t="s">
        <v>69</v>
      </c>
      <c r="AKN603" t="s">
        <v>69</v>
      </c>
      <c r="AKO603" t="s">
        <v>69</v>
      </c>
      <c r="AKP603" t="s">
        <v>69</v>
      </c>
      <c r="AKQ603" t="s">
        <v>69</v>
      </c>
      <c r="AKR603">
        <v>150</v>
      </c>
      <c r="AKS603">
        <v>50</v>
      </c>
      <c r="AKT603">
        <v>37</v>
      </c>
      <c r="AKZ603" s="30">
        <v>41092</v>
      </c>
      <c r="ALA603" s="30">
        <v>41092</v>
      </c>
      <c r="ALB603" s="30">
        <v>41092</v>
      </c>
      <c r="ALU603" t="s">
        <v>69</v>
      </c>
      <c r="ALV603" t="s">
        <v>69</v>
      </c>
      <c r="AMG603" t="s">
        <v>69</v>
      </c>
      <c r="AMH603" t="s">
        <v>2808</v>
      </c>
      <c r="AMI603" t="s">
        <v>2808</v>
      </c>
      <c r="AMJ603" t="s">
        <v>69</v>
      </c>
      <c r="AMK603" t="s">
        <v>2808</v>
      </c>
      <c r="AML603" t="s">
        <v>69</v>
      </c>
      <c r="AMM603" t="s">
        <v>69</v>
      </c>
      <c r="AMN603" t="s">
        <v>69</v>
      </c>
      <c r="AMO603" t="s">
        <v>69</v>
      </c>
      <c r="AMP603" t="s">
        <v>69</v>
      </c>
      <c r="AMQ603" t="s">
        <v>69</v>
      </c>
      <c r="AMR603" t="s">
        <v>69</v>
      </c>
      <c r="AMS603" t="s">
        <v>69</v>
      </c>
      <c r="AMT603" t="s">
        <v>69</v>
      </c>
      <c r="AMU603" t="s">
        <v>69</v>
      </c>
      <c r="AMV603" t="s">
        <v>69</v>
      </c>
      <c r="AMW603" t="s">
        <v>69</v>
      </c>
      <c r="AMX603" t="s">
        <v>69</v>
      </c>
      <c r="AMZ603">
        <v>317</v>
      </c>
      <c r="ANA603">
        <v>9.4499999999999993</v>
      </c>
      <c r="ANC603">
        <v>15.9</v>
      </c>
      <c r="ANR603" s="30">
        <v>41154</v>
      </c>
      <c r="ANS603" s="30">
        <v>41154</v>
      </c>
      <c r="ANU603" s="30">
        <v>41154</v>
      </c>
      <c r="AOF603" s="29">
        <v>0.72916666666666663</v>
      </c>
      <c r="AOG603" s="29">
        <v>0.72916666666666663</v>
      </c>
      <c r="AOI603" s="29">
        <v>0.72916666666666663</v>
      </c>
      <c r="AOW603" t="s">
        <v>69</v>
      </c>
      <c r="AOX603" t="s">
        <v>2808</v>
      </c>
      <c r="AOY603" t="s">
        <v>69</v>
      </c>
      <c r="AOZ603" t="s">
        <v>69</v>
      </c>
      <c r="APA603" t="s">
        <v>69</v>
      </c>
      <c r="APB603" t="s">
        <v>69</v>
      </c>
      <c r="APD603">
        <v>50</v>
      </c>
      <c r="APJ603" s="30">
        <v>41154</v>
      </c>
      <c r="APP603" s="29">
        <v>0.3888888888888889</v>
      </c>
      <c r="APU603" t="s">
        <v>7950</v>
      </c>
      <c r="CGX603" t="s">
        <v>6597</v>
      </c>
      <c r="CGY603">
        <v>27</v>
      </c>
      <c r="CGZ603" t="s">
        <v>6598</v>
      </c>
      <c r="CHA603">
        <v>2711135</v>
      </c>
    </row>
    <row r="604" spans="1:1113 2234:2237" x14ac:dyDescent="0.3">
      <c r="A604" t="s">
        <v>8102</v>
      </c>
      <c r="B604" t="s">
        <v>6588</v>
      </c>
      <c r="C604">
        <v>0</v>
      </c>
      <c r="E604" t="s">
        <v>6813</v>
      </c>
      <c r="F604" t="s">
        <v>6590</v>
      </c>
      <c r="G604" t="s">
        <v>6591</v>
      </c>
      <c r="H604" t="s">
        <v>6861</v>
      </c>
      <c r="I604" t="s">
        <v>5058</v>
      </c>
      <c r="J604" t="s">
        <v>7658</v>
      </c>
      <c r="K604" t="s">
        <v>69</v>
      </c>
      <c r="L604" t="s">
        <v>2808</v>
      </c>
      <c r="M604" t="s">
        <v>69</v>
      </c>
      <c r="N604" t="s">
        <v>69</v>
      </c>
      <c r="O604" t="s">
        <v>69</v>
      </c>
      <c r="P604" t="s">
        <v>22</v>
      </c>
      <c r="V604" t="s">
        <v>254</v>
      </c>
      <c r="W604">
        <v>23</v>
      </c>
      <c r="X604" t="s">
        <v>236</v>
      </c>
      <c r="Y604" t="s">
        <v>240</v>
      </c>
      <c r="Z604" t="s">
        <v>1467</v>
      </c>
      <c r="AB604" t="s">
        <v>21</v>
      </c>
      <c r="AC604" t="s">
        <v>8103</v>
      </c>
      <c r="AD604" t="s">
        <v>27</v>
      </c>
      <c r="AE604" s="29">
        <v>0.78819444444444453</v>
      </c>
      <c r="AF604" t="s">
        <v>254</v>
      </c>
      <c r="AG604">
        <v>38</v>
      </c>
      <c r="AH604" t="s">
        <v>33</v>
      </c>
      <c r="AI604" t="s">
        <v>6595</v>
      </c>
      <c r="AJ604" t="s">
        <v>69</v>
      </c>
      <c r="AK604" t="s">
        <v>69</v>
      </c>
      <c r="AL604" t="s">
        <v>69</v>
      </c>
      <c r="AM604" t="s">
        <v>69</v>
      </c>
      <c r="AN604" t="s">
        <v>2808</v>
      </c>
      <c r="AO604" t="s">
        <v>69</v>
      </c>
      <c r="BB604">
        <v>995</v>
      </c>
      <c r="BC604" t="s">
        <v>69</v>
      </c>
      <c r="BD604" t="s">
        <v>69</v>
      </c>
      <c r="BE604" t="s">
        <v>69</v>
      </c>
      <c r="BF604" t="s">
        <v>69</v>
      </c>
      <c r="BG604" t="s">
        <v>2808</v>
      </c>
      <c r="BH604" t="s">
        <v>69</v>
      </c>
      <c r="BI604" t="s">
        <v>269</v>
      </c>
      <c r="BJ604" t="s">
        <v>12</v>
      </c>
      <c r="BK604" t="s">
        <v>8103</v>
      </c>
      <c r="BL604" t="s">
        <v>27</v>
      </c>
      <c r="BM604" s="29">
        <v>0.78819444444444453</v>
      </c>
      <c r="BN604" t="s">
        <v>6618</v>
      </c>
      <c r="BO604" t="s">
        <v>69</v>
      </c>
      <c r="BP604" t="s">
        <v>69</v>
      </c>
      <c r="BQ604" t="s">
        <v>69</v>
      </c>
      <c r="BR604" t="s">
        <v>69</v>
      </c>
      <c r="BS604" t="s">
        <v>69</v>
      </c>
      <c r="BT604" t="s">
        <v>69</v>
      </c>
      <c r="BU604" t="s">
        <v>2808</v>
      </c>
      <c r="BV604" t="s">
        <v>1560</v>
      </c>
      <c r="EW604" t="s">
        <v>273</v>
      </c>
      <c r="GN604" t="s">
        <v>12</v>
      </c>
      <c r="GO604" t="s">
        <v>7204</v>
      </c>
      <c r="GP604" t="s">
        <v>27</v>
      </c>
      <c r="GQ604" s="29">
        <v>0.36805555555555558</v>
      </c>
      <c r="PI604" t="s">
        <v>8104</v>
      </c>
      <c r="PN604" t="s">
        <v>69</v>
      </c>
      <c r="PO604" t="s">
        <v>69</v>
      </c>
      <c r="PP604" t="s">
        <v>69</v>
      </c>
      <c r="PQ604" t="s">
        <v>69</v>
      </c>
      <c r="PR604" t="s">
        <v>69</v>
      </c>
      <c r="PS604" t="s">
        <v>69</v>
      </c>
      <c r="PT604" t="s">
        <v>69</v>
      </c>
      <c r="PU604" t="s">
        <v>69</v>
      </c>
      <c r="PV604" t="s">
        <v>2808</v>
      </c>
      <c r="PW604" t="s">
        <v>69</v>
      </c>
      <c r="PX604" t="s">
        <v>69</v>
      </c>
      <c r="PY604" t="s">
        <v>69</v>
      </c>
      <c r="PZ604" t="s">
        <v>69</v>
      </c>
      <c r="QA604">
        <v>146</v>
      </c>
      <c r="QB604">
        <v>42</v>
      </c>
      <c r="QC604">
        <v>37.200000000000003</v>
      </c>
      <c r="QD604">
        <v>2550</v>
      </c>
      <c r="QE604">
        <v>47</v>
      </c>
      <c r="QF604">
        <v>31</v>
      </c>
      <c r="QH604" t="s">
        <v>8105</v>
      </c>
      <c r="QI604" t="s">
        <v>8106</v>
      </c>
      <c r="QJ604" s="35">
        <v>42987</v>
      </c>
      <c r="QL604" t="s">
        <v>8103</v>
      </c>
      <c r="QM604" t="s">
        <v>8103</v>
      </c>
      <c r="QN604" t="s">
        <v>8103</v>
      </c>
      <c r="QO604" t="s">
        <v>8103</v>
      </c>
      <c r="QP604" t="s">
        <v>8103</v>
      </c>
      <c r="QQ604" t="s">
        <v>8103</v>
      </c>
      <c r="QS604" t="s">
        <v>8103</v>
      </c>
      <c r="QT604" t="s">
        <v>8103</v>
      </c>
      <c r="QY604" s="29">
        <v>0.78819444444444453</v>
      </c>
      <c r="QZ604" s="29">
        <v>0.78819444444444453</v>
      </c>
      <c r="RA604" s="29">
        <v>0.78819444444444453</v>
      </c>
      <c r="RB604" s="29">
        <v>0.78819444444444453</v>
      </c>
      <c r="RC604" s="29">
        <v>0.78819444444444453</v>
      </c>
      <c r="RD604" s="29">
        <v>0.78819444444444453</v>
      </c>
      <c r="RE604" s="29">
        <v>0.78819444444444453</v>
      </c>
      <c r="RG604" s="29">
        <v>0.78819444444444453</v>
      </c>
      <c r="RL604" t="s">
        <v>7995</v>
      </c>
      <c r="RM604" t="s">
        <v>2808</v>
      </c>
      <c r="RN604" t="s">
        <v>2808</v>
      </c>
      <c r="RO604" t="s">
        <v>2808</v>
      </c>
      <c r="RP604" t="s">
        <v>8103</v>
      </c>
      <c r="RQ604" t="s">
        <v>8103</v>
      </c>
      <c r="RR604" t="s">
        <v>8103</v>
      </c>
      <c r="RS604" s="29">
        <v>0.78819444444444453</v>
      </c>
      <c r="RT604" s="29">
        <v>0.78819444444444453</v>
      </c>
      <c r="RU604" s="29">
        <v>0.78819444444444453</v>
      </c>
      <c r="SB604" t="s">
        <v>69</v>
      </c>
      <c r="SC604" t="s">
        <v>69</v>
      </c>
      <c r="SD604" t="s">
        <v>69</v>
      </c>
      <c r="SE604" t="s">
        <v>69</v>
      </c>
      <c r="SF604" t="s">
        <v>69</v>
      </c>
      <c r="SG604" t="s">
        <v>69</v>
      </c>
      <c r="SH604" t="s">
        <v>69</v>
      </c>
      <c r="SI604" t="s">
        <v>69</v>
      </c>
      <c r="SJ604" t="s">
        <v>69</v>
      </c>
      <c r="SK604" t="s">
        <v>69</v>
      </c>
      <c r="SL604" t="s">
        <v>69</v>
      </c>
      <c r="SM604" t="s">
        <v>69</v>
      </c>
      <c r="APU604" t="s">
        <v>7950</v>
      </c>
      <c r="CGX604" t="s">
        <v>6597</v>
      </c>
      <c r="CGY604">
        <v>1</v>
      </c>
      <c r="CGZ604" t="s">
        <v>6598</v>
      </c>
      <c r="CHA604">
        <v>3084569</v>
      </c>
    </row>
    <row r="605" spans="1:1113 2234:2237" x14ac:dyDescent="0.3">
      <c r="A605" t="s">
        <v>8107</v>
      </c>
      <c r="B605" t="s">
        <v>6588</v>
      </c>
      <c r="C605">
        <v>0</v>
      </c>
      <c r="E605" t="s">
        <v>6813</v>
      </c>
      <c r="F605" t="s">
        <v>6590</v>
      </c>
      <c r="G605" t="s">
        <v>6591</v>
      </c>
      <c r="H605" t="s">
        <v>6861</v>
      </c>
      <c r="I605" t="s">
        <v>5058</v>
      </c>
      <c r="J605" t="s">
        <v>7658</v>
      </c>
      <c r="K605" t="s">
        <v>69</v>
      </c>
      <c r="L605" t="s">
        <v>2808</v>
      </c>
      <c r="M605" t="s">
        <v>69</v>
      </c>
      <c r="N605" t="s">
        <v>69</v>
      </c>
      <c r="O605" t="s">
        <v>69</v>
      </c>
      <c r="P605" t="s">
        <v>22</v>
      </c>
      <c r="V605" t="s">
        <v>254</v>
      </c>
      <c r="W605">
        <v>31</v>
      </c>
      <c r="X605" t="s">
        <v>22</v>
      </c>
      <c r="Y605" t="s">
        <v>22</v>
      </c>
      <c r="Z605" t="s">
        <v>22</v>
      </c>
      <c r="AB605" t="s">
        <v>21</v>
      </c>
      <c r="AC605" t="s">
        <v>8108</v>
      </c>
      <c r="AD605" t="s">
        <v>27</v>
      </c>
      <c r="AE605" s="29">
        <v>0.27916666666666667</v>
      </c>
      <c r="AF605" t="s">
        <v>254</v>
      </c>
      <c r="AG605">
        <v>37</v>
      </c>
      <c r="AH605" t="s">
        <v>33</v>
      </c>
      <c r="AI605" t="s">
        <v>6595</v>
      </c>
      <c r="AJ605" t="s">
        <v>69</v>
      </c>
      <c r="AK605" t="s">
        <v>69</v>
      </c>
      <c r="AL605" t="s">
        <v>69</v>
      </c>
      <c r="AM605" t="s">
        <v>69</v>
      </c>
      <c r="AN605" t="s">
        <v>2808</v>
      </c>
      <c r="AO605" t="s">
        <v>69</v>
      </c>
      <c r="BB605">
        <v>995</v>
      </c>
      <c r="BC605" t="s">
        <v>69</v>
      </c>
      <c r="BD605" t="s">
        <v>69</v>
      </c>
      <c r="BE605" t="s">
        <v>69</v>
      </c>
      <c r="BF605" t="s">
        <v>69</v>
      </c>
      <c r="BG605" t="s">
        <v>2808</v>
      </c>
      <c r="BH605" t="s">
        <v>69</v>
      </c>
      <c r="BI605" t="s">
        <v>269</v>
      </c>
      <c r="BJ605" t="s">
        <v>12</v>
      </c>
      <c r="BK605" t="s">
        <v>8108</v>
      </c>
      <c r="BL605" t="s">
        <v>27</v>
      </c>
      <c r="BM605" s="29">
        <v>0.28611111111111115</v>
      </c>
      <c r="BN605" t="s">
        <v>6618</v>
      </c>
      <c r="BO605" t="s">
        <v>69</v>
      </c>
      <c r="BP605" t="s">
        <v>69</v>
      </c>
      <c r="BQ605" t="s">
        <v>69</v>
      </c>
      <c r="BR605" t="s">
        <v>69</v>
      </c>
      <c r="BS605" t="s">
        <v>69</v>
      </c>
      <c r="BT605" t="s">
        <v>69</v>
      </c>
      <c r="BU605" t="s">
        <v>2808</v>
      </c>
      <c r="BV605" t="s">
        <v>1560</v>
      </c>
      <c r="EW605" t="s">
        <v>273</v>
      </c>
      <c r="GN605" t="s">
        <v>22</v>
      </c>
      <c r="GP605" t="s">
        <v>22</v>
      </c>
      <c r="PI605" t="s">
        <v>7995</v>
      </c>
      <c r="PN605" t="s">
        <v>69</v>
      </c>
      <c r="PO605" t="s">
        <v>69</v>
      </c>
      <c r="PP605" t="s">
        <v>69</v>
      </c>
      <c r="PQ605" t="s">
        <v>69</v>
      </c>
      <c r="PR605" t="s">
        <v>69</v>
      </c>
      <c r="PS605" t="s">
        <v>69</v>
      </c>
      <c r="PT605" t="s">
        <v>69</v>
      </c>
      <c r="PU605" t="s">
        <v>69</v>
      </c>
      <c r="PV605" t="s">
        <v>2808</v>
      </c>
      <c r="PW605" t="s">
        <v>69</v>
      </c>
      <c r="PX605" t="s">
        <v>69</v>
      </c>
      <c r="PY605" t="s">
        <v>69</v>
      </c>
      <c r="PZ605" t="s">
        <v>69</v>
      </c>
      <c r="QA605">
        <v>150</v>
      </c>
      <c r="QB605">
        <v>45</v>
      </c>
      <c r="QC605">
        <v>36.5</v>
      </c>
      <c r="QD605">
        <v>2350</v>
      </c>
      <c r="QE605">
        <v>45</v>
      </c>
      <c r="QF605">
        <v>32</v>
      </c>
      <c r="QH605">
        <v>0</v>
      </c>
      <c r="QI605" s="35">
        <v>42924</v>
      </c>
      <c r="QJ605">
        <v>36</v>
      </c>
      <c r="QL605" t="s">
        <v>8108</v>
      </c>
      <c r="QM605" t="s">
        <v>8108</v>
      </c>
      <c r="QN605" t="s">
        <v>8108</v>
      </c>
      <c r="QO605" t="s">
        <v>8108</v>
      </c>
      <c r="QP605" t="s">
        <v>8108</v>
      </c>
      <c r="QQ605" t="s">
        <v>8108</v>
      </c>
      <c r="QS605" t="s">
        <v>8108</v>
      </c>
      <c r="QT605" t="s">
        <v>8108</v>
      </c>
      <c r="QY605" s="29">
        <v>0.28611111111111115</v>
      </c>
      <c r="QZ605" s="29">
        <v>0.28611111111111115</v>
      </c>
      <c r="RA605" s="29">
        <v>0.28611111111111115</v>
      </c>
      <c r="RB605" s="29">
        <v>0.28611111111111115</v>
      </c>
      <c r="RC605" s="29">
        <v>0.28611111111111115</v>
      </c>
      <c r="RD605" s="29">
        <v>0.28611111111111115</v>
      </c>
      <c r="RE605" s="29">
        <v>0.28611111111111115</v>
      </c>
      <c r="RG605" s="29">
        <v>0.28611111111111115</v>
      </c>
      <c r="RL605" t="s">
        <v>8104</v>
      </c>
      <c r="RM605" t="s">
        <v>2808</v>
      </c>
      <c r="RN605" t="s">
        <v>2808</v>
      </c>
      <c r="RO605" t="s">
        <v>2808</v>
      </c>
      <c r="RP605" t="s">
        <v>8108</v>
      </c>
      <c r="RQ605" t="s">
        <v>8108</v>
      </c>
      <c r="RR605" t="s">
        <v>8108</v>
      </c>
      <c r="RS605" s="29">
        <v>0.28611111111111115</v>
      </c>
      <c r="RT605" s="29">
        <v>0.28611111111111115</v>
      </c>
      <c r="RU605" s="29">
        <v>0.28611111111111115</v>
      </c>
      <c r="SB605" t="s">
        <v>69</v>
      </c>
      <c r="SC605" t="s">
        <v>69</v>
      </c>
      <c r="SD605" t="s">
        <v>69</v>
      </c>
      <c r="SE605" t="s">
        <v>69</v>
      </c>
      <c r="SF605" t="s">
        <v>69</v>
      </c>
      <c r="SG605" t="s">
        <v>69</v>
      </c>
      <c r="SH605" t="s">
        <v>69</v>
      </c>
      <c r="SI605" t="s">
        <v>69</v>
      </c>
      <c r="SJ605" t="s">
        <v>69</v>
      </c>
      <c r="SK605" t="s">
        <v>69</v>
      </c>
      <c r="SL605" t="s">
        <v>69</v>
      </c>
      <c r="SM605" t="s">
        <v>69</v>
      </c>
      <c r="APU605" t="s">
        <v>7950</v>
      </c>
      <c r="CGX605" t="s">
        <v>6597</v>
      </c>
      <c r="CGY605">
        <v>2</v>
      </c>
      <c r="CGZ605" t="s">
        <v>6598</v>
      </c>
      <c r="CHA605">
        <v>3084569</v>
      </c>
    </row>
    <row r="606" spans="1:1113 2234:2237" x14ac:dyDescent="0.3">
      <c r="A606" t="s">
        <v>8109</v>
      </c>
      <c r="B606" t="s">
        <v>6588</v>
      </c>
      <c r="C606">
        <v>0</v>
      </c>
      <c r="E606" t="s">
        <v>6813</v>
      </c>
      <c r="F606" t="s">
        <v>6590</v>
      </c>
      <c r="G606" t="s">
        <v>6591</v>
      </c>
      <c r="H606" t="s">
        <v>6861</v>
      </c>
      <c r="I606" t="s">
        <v>5058</v>
      </c>
      <c r="J606" t="s">
        <v>7658</v>
      </c>
      <c r="K606" t="s">
        <v>69</v>
      </c>
      <c r="L606" t="s">
        <v>2808</v>
      </c>
      <c r="M606" t="s">
        <v>69</v>
      </c>
      <c r="N606" t="s">
        <v>69</v>
      </c>
      <c r="O606" t="s">
        <v>69</v>
      </c>
      <c r="P606" t="s">
        <v>22</v>
      </c>
      <c r="V606" t="s">
        <v>254</v>
      </c>
      <c r="W606">
        <v>20</v>
      </c>
      <c r="X606" t="s">
        <v>22</v>
      </c>
      <c r="Y606" t="s">
        <v>22</v>
      </c>
      <c r="Z606" t="s">
        <v>247</v>
      </c>
      <c r="AB606" t="s">
        <v>21</v>
      </c>
      <c r="AC606" t="s">
        <v>6859</v>
      </c>
      <c r="AD606" t="s">
        <v>27</v>
      </c>
      <c r="AE606" s="29">
        <v>0.29166666666666669</v>
      </c>
      <c r="AF606" t="s">
        <v>254</v>
      </c>
      <c r="AG606">
        <v>37</v>
      </c>
      <c r="AH606" t="s">
        <v>32</v>
      </c>
      <c r="AI606" t="s">
        <v>6595</v>
      </c>
      <c r="AJ606" t="s">
        <v>69</v>
      </c>
      <c r="AK606" t="s">
        <v>69</v>
      </c>
      <c r="AL606" t="s">
        <v>69</v>
      </c>
      <c r="AM606" t="s">
        <v>69</v>
      </c>
      <c r="AN606" t="s">
        <v>2808</v>
      </c>
      <c r="AO606" t="s">
        <v>69</v>
      </c>
      <c r="BB606">
        <v>995</v>
      </c>
      <c r="BC606" t="s">
        <v>69</v>
      </c>
      <c r="BD606" t="s">
        <v>69</v>
      </c>
      <c r="BE606" t="s">
        <v>69</v>
      </c>
      <c r="BF606" t="s">
        <v>69</v>
      </c>
      <c r="BG606" t="s">
        <v>2808</v>
      </c>
      <c r="BH606" t="s">
        <v>69</v>
      </c>
      <c r="BI606" t="s">
        <v>269</v>
      </c>
      <c r="BJ606" t="s">
        <v>22</v>
      </c>
      <c r="BL606" t="s">
        <v>22</v>
      </c>
      <c r="BN606" t="s">
        <v>6618</v>
      </c>
      <c r="BO606" t="s">
        <v>69</v>
      </c>
      <c r="BP606" t="s">
        <v>69</v>
      </c>
      <c r="BQ606" t="s">
        <v>69</v>
      </c>
      <c r="BR606" t="s">
        <v>69</v>
      </c>
      <c r="BS606" t="s">
        <v>69</v>
      </c>
      <c r="BT606" t="s">
        <v>69</v>
      </c>
      <c r="BU606" t="s">
        <v>2808</v>
      </c>
      <c r="BV606" t="s">
        <v>1560</v>
      </c>
      <c r="EW606" t="s">
        <v>22</v>
      </c>
      <c r="PI606" t="s">
        <v>8104</v>
      </c>
      <c r="PN606" t="s">
        <v>2808</v>
      </c>
      <c r="PO606" t="s">
        <v>69</v>
      </c>
      <c r="PP606" t="s">
        <v>69</v>
      </c>
      <c r="PQ606" t="s">
        <v>69</v>
      </c>
      <c r="PR606" t="s">
        <v>69</v>
      </c>
      <c r="PS606" t="s">
        <v>69</v>
      </c>
      <c r="PT606" t="s">
        <v>69</v>
      </c>
      <c r="PU606" t="s">
        <v>69</v>
      </c>
      <c r="PV606" t="s">
        <v>69</v>
      </c>
      <c r="PW606" t="s">
        <v>69</v>
      </c>
      <c r="PX606" t="s">
        <v>69</v>
      </c>
      <c r="PY606" t="s">
        <v>69</v>
      </c>
      <c r="PZ606" t="s">
        <v>69</v>
      </c>
      <c r="QA606">
        <v>142</v>
      </c>
      <c r="QB606">
        <v>41</v>
      </c>
      <c r="QC606">
        <v>36</v>
      </c>
      <c r="QD606">
        <v>2.35</v>
      </c>
      <c r="QE606">
        <v>45</v>
      </c>
      <c r="QF606">
        <v>32</v>
      </c>
      <c r="QH606">
        <v>0</v>
      </c>
      <c r="QI606">
        <v>37</v>
      </c>
      <c r="QJ606" s="35">
        <v>42988</v>
      </c>
      <c r="QL606" t="s">
        <v>6859</v>
      </c>
      <c r="QM606" t="s">
        <v>6859</v>
      </c>
      <c r="QN606" t="s">
        <v>6859</v>
      </c>
      <c r="QO606" t="s">
        <v>6859</v>
      </c>
      <c r="QP606" t="s">
        <v>6859</v>
      </c>
      <c r="QQ606" t="s">
        <v>6859</v>
      </c>
      <c r="QS606" t="s">
        <v>6859</v>
      </c>
      <c r="QT606" t="s">
        <v>6859</v>
      </c>
      <c r="QY606" s="29">
        <v>0.29166666666666669</v>
      </c>
      <c r="QZ606" s="29">
        <v>0.29166666666666669</v>
      </c>
      <c r="RA606" s="29">
        <v>0.29166666666666669</v>
      </c>
      <c r="RB606" s="29">
        <v>0.29166666666666669</v>
      </c>
      <c r="RC606" s="29">
        <v>0.29166666666666669</v>
      </c>
      <c r="RD606" s="29">
        <v>0.29166666666666669</v>
      </c>
      <c r="RE606" s="29">
        <v>0.29166666666666669</v>
      </c>
      <c r="RG606" s="29">
        <v>0.29166666666666669</v>
      </c>
      <c r="RL606" t="s">
        <v>7995</v>
      </c>
      <c r="RM606" t="s">
        <v>2808</v>
      </c>
      <c r="RN606" t="s">
        <v>2808</v>
      </c>
      <c r="RO606" t="s">
        <v>69</v>
      </c>
      <c r="RP606" t="s">
        <v>6859</v>
      </c>
      <c r="RQ606" t="s">
        <v>6859</v>
      </c>
      <c r="RR606" t="s">
        <v>6859</v>
      </c>
      <c r="RS606" s="29">
        <v>0.29166666666666669</v>
      </c>
      <c r="RT606" s="29">
        <v>0.29166666666666669</v>
      </c>
      <c r="RU606" s="29">
        <v>0.29166666666666669</v>
      </c>
      <c r="SB606" t="s">
        <v>69</v>
      </c>
      <c r="SC606" t="s">
        <v>69</v>
      </c>
      <c r="SD606" t="s">
        <v>69</v>
      </c>
      <c r="SE606" t="s">
        <v>69</v>
      </c>
      <c r="SF606" t="s">
        <v>69</v>
      </c>
      <c r="SG606" t="s">
        <v>69</v>
      </c>
      <c r="SH606" t="s">
        <v>69</v>
      </c>
      <c r="SI606" t="s">
        <v>69</v>
      </c>
      <c r="SJ606" t="s">
        <v>69</v>
      </c>
      <c r="SK606" t="s">
        <v>69</v>
      </c>
      <c r="SL606" t="s">
        <v>69</v>
      </c>
      <c r="SM606" t="s">
        <v>69</v>
      </c>
      <c r="APU606" t="s">
        <v>7950</v>
      </c>
      <c r="CGX606" t="s">
        <v>6597</v>
      </c>
      <c r="CGY606">
        <v>3</v>
      </c>
      <c r="CGZ606" t="s">
        <v>6598</v>
      </c>
      <c r="CHA606">
        <v>3084569</v>
      </c>
    </row>
    <row r="607" spans="1:1113 2234:2237" x14ac:dyDescent="0.3">
      <c r="A607" t="s">
        <v>8110</v>
      </c>
      <c r="B607" t="s">
        <v>6696</v>
      </c>
      <c r="C607">
        <v>0</v>
      </c>
      <c r="E607" t="s">
        <v>6813</v>
      </c>
      <c r="F607" t="s">
        <v>6665</v>
      </c>
      <c r="G607" t="s">
        <v>6591</v>
      </c>
      <c r="H607" t="s">
        <v>6753</v>
      </c>
      <c r="I607" t="s">
        <v>5080</v>
      </c>
      <c r="J607" t="s">
        <v>8111</v>
      </c>
      <c r="K607" t="s">
        <v>2808</v>
      </c>
      <c r="L607" t="s">
        <v>69</v>
      </c>
      <c r="M607" t="s">
        <v>69</v>
      </c>
      <c r="N607" t="s">
        <v>2808</v>
      </c>
      <c r="O607" t="s">
        <v>69</v>
      </c>
      <c r="P607" t="s">
        <v>22</v>
      </c>
      <c r="V607" t="s">
        <v>254</v>
      </c>
      <c r="W607">
        <v>24</v>
      </c>
      <c r="X607" t="s">
        <v>22</v>
      </c>
      <c r="Y607" t="s">
        <v>22</v>
      </c>
      <c r="Z607" t="s">
        <v>22</v>
      </c>
      <c r="AB607" t="s">
        <v>21</v>
      </c>
      <c r="AC607" s="30">
        <v>40850</v>
      </c>
      <c r="AD607" t="s">
        <v>27</v>
      </c>
      <c r="AE607" s="29">
        <v>0.3125</v>
      </c>
      <c r="AF607" t="s">
        <v>254</v>
      </c>
      <c r="AG607">
        <v>34</v>
      </c>
      <c r="AH607" t="s">
        <v>32</v>
      </c>
      <c r="AI607" t="s">
        <v>6618</v>
      </c>
      <c r="AJ607" t="s">
        <v>69</v>
      </c>
      <c r="AK607" t="s">
        <v>69</v>
      </c>
      <c r="AL607" t="s">
        <v>69</v>
      </c>
      <c r="AM607" t="s">
        <v>69</v>
      </c>
      <c r="AN607" t="s">
        <v>69</v>
      </c>
      <c r="AO607" t="s">
        <v>2808</v>
      </c>
      <c r="AV607" t="s">
        <v>269</v>
      </c>
      <c r="AW607" t="s">
        <v>12</v>
      </c>
      <c r="AX607" s="30">
        <v>40850</v>
      </c>
      <c r="AY607" t="s">
        <v>27</v>
      </c>
      <c r="AZ607" s="29">
        <v>0.3125</v>
      </c>
      <c r="DF607" t="s">
        <v>269</v>
      </c>
      <c r="DG607" t="s">
        <v>12</v>
      </c>
      <c r="DH607" s="30">
        <v>40850</v>
      </c>
      <c r="DI607" t="s">
        <v>27</v>
      </c>
      <c r="DJ607" s="29">
        <v>0.3125</v>
      </c>
      <c r="DK607" t="s">
        <v>8054</v>
      </c>
      <c r="DL607" t="s">
        <v>69</v>
      </c>
      <c r="DM607" t="s">
        <v>2808</v>
      </c>
      <c r="DN607" t="s">
        <v>69</v>
      </c>
      <c r="DO607" t="s">
        <v>69</v>
      </c>
      <c r="DP607" t="s">
        <v>2808</v>
      </c>
      <c r="DQ607" t="s">
        <v>69</v>
      </c>
      <c r="DR607" t="s">
        <v>69</v>
      </c>
      <c r="DS607" t="s">
        <v>22</v>
      </c>
      <c r="EW607" t="s">
        <v>274</v>
      </c>
      <c r="EY607" t="s">
        <v>7955</v>
      </c>
      <c r="EZ607" t="s">
        <v>69</v>
      </c>
      <c r="FA607" t="s">
        <v>69</v>
      </c>
      <c r="FB607" t="s">
        <v>69</v>
      </c>
      <c r="FC607" t="s">
        <v>69</v>
      </c>
      <c r="FD607" t="s">
        <v>69</v>
      </c>
      <c r="FE607" t="s">
        <v>2808</v>
      </c>
      <c r="FQ607" t="s">
        <v>7955</v>
      </c>
      <c r="FR607" t="s">
        <v>69</v>
      </c>
      <c r="FS607" t="s">
        <v>69</v>
      </c>
      <c r="FT607" t="s">
        <v>69</v>
      </c>
      <c r="FU607" t="s">
        <v>69</v>
      </c>
      <c r="FV607" t="s">
        <v>69</v>
      </c>
      <c r="FW607" t="s">
        <v>69</v>
      </c>
      <c r="FX607" t="s">
        <v>69</v>
      </c>
      <c r="FY607" t="s">
        <v>69</v>
      </c>
      <c r="FZ607" t="s">
        <v>69</v>
      </c>
      <c r="GA607" t="s">
        <v>2808</v>
      </c>
      <c r="GI607" t="s">
        <v>6618</v>
      </c>
      <c r="GJ607" t="s">
        <v>69</v>
      </c>
      <c r="GK607" t="s">
        <v>69</v>
      </c>
      <c r="GL607" t="s">
        <v>69</v>
      </c>
      <c r="GM607" t="s">
        <v>2808</v>
      </c>
      <c r="LU607" t="s">
        <v>2808</v>
      </c>
      <c r="LV607" t="s">
        <v>2808</v>
      </c>
      <c r="LW607" t="s">
        <v>2808</v>
      </c>
      <c r="LX607" t="s">
        <v>69</v>
      </c>
      <c r="LY607" t="s">
        <v>69</v>
      </c>
      <c r="LZ607" t="s">
        <v>69</v>
      </c>
      <c r="MA607" t="s">
        <v>69</v>
      </c>
      <c r="MB607" t="s">
        <v>69</v>
      </c>
      <c r="MC607">
        <v>120</v>
      </c>
      <c r="MD607">
        <v>40</v>
      </c>
      <c r="ME607">
        <v>35.799999999999997</v>
      </c>
      <c r="MI607" s="30">
        <v>40850</v>
      </c>
      <c r="MJ607" s="30">
        <v>40850</v>
      </c>
      <c r="MK607" s="30">
        <v>40850</v>
      </c>
      <c r="MZ607" t="s">
        <v>2808</v>
      </c>
      <c r="NA607" t="s">
        <v>69</v>
      </c>
      <c r="NB607" s="30">
        <v>40850</v>
      </c>
      <c r="NI607" t="s">
        <v>69</v>
      </c>
      <c r="NJ607" t="s">
        <v>69</v>
      </c>
      <c r="NK607" t="s">
        <v>69</v>
      </c>
      <c r="NL607" t="s">
        <v>69</v>
      </c>
      <c r="NM607" t="s">
        <v>69</v>
      </c>
      <c r="NN607" t="s">
        <v>69</v>
      </c>
      <c r="OH607" t="s">
        <v>6715</v>
      </c>
      <c r="OK607" t="s">
        <v>69</v>
      </c>
      <c r="OL607" t="s">
        <v>2808</v>
      </c>
      <c r="OM607" t="s">
        <v>69</v>
      </c>
      <c r="ON607" t="s">
        <v>2808</v>
      </c>
      <c r="OO607" t="s">
        <v>69</v>
      </c>
      <c r="OP607" t="s">
        <v>69</v>
      </c>
      <c r="OR607">
        <v>25</v>
      </c>
      <c r="OT607">
        <v>1</v>
      </c>
      <c r="OX607" s="30">
        <v>40850</v>
      </c>
      <c r="OZ607" s="30">
        <v>40850</v>
      </c>
      <c r="PD607" s="29">
        <v>0.32291666666666669</v>
      </c>
      <c r="PF607" s="29">
        <v>0.32291666666666669</v>
      </c>
      <c r="ABO607" t="s">
        <v>2808</v>
      </c>
      <c r="ABP607" t="s">
        <v>2808</v>
      </c>
      <c r="ABQ607" t="s">
        <v>2808</v>
      </c>
      <c r="ABR607" t="s">
        <v>2808</v>
      </c>
      <c r="ABS607" t="s">
        <v>2808</v>
      </c>
      <c r="ABT607" t="s">
        <v>2808</v>
      </c>
      <c r="ABU607" t="s">
        <v>69</v>
      </c>
      <c r="ABV607" t="s">
        <v>69</v>
      </c>
      <c r="ABW607" t="s">
        <v>69</v>
      </c>
      <c r="ABX607" t="s">
        <v>69</v>
      </c>
      <c r="ABY607" t="s">
        <v>69</v>
      </c>
      <c r="ABZ607">
        <v>20</v>
      </c>
      <c r="ACA607">
        <v>40</v>
      </c>
      <c r="ACB607">
        <v>35.799999999999997</v>
      </c>
      <c r="ACC607">
        <v>1.8</v>
      </c>
      <c r="ACD607">
        <v>41</v>
      </c>
      <c r="ACE607">
        <v>28</v>
      </c>
      <c r="ACK607" s="30">
        <v>40850</v>
      </c>
      <c r="ACL607" s="30">
        <v>40850</v>
      </c>
      <c r="ACM607" s="30">
        <v>40850</v>
      </c>
      <c r="ACN607" s="30">
        <v>40850</v>
      </c>
      <c r="ACO607" s="30">
        <v>40850</v>
      </c>
      <c r="ACP607" s="30">
        <v>40850</v>
      </c>
      <c r="ADM607" t="s">
        <v>69</v>
      </c>
      <c r="ADN607" t="s">
        <v>69</v>
      </c>
      <c r="ADO607" t="s">
        <v>69</v>
      </c>
      <c r="ADP607" t="s">
        <v>69</v>
      </c>
      <c r="ADQ607" t="s">
        <v>69</v>
      </c>
      <c r="ADR607" t="s">
        <v>69</v>
      </c>
      <c r="ADS607" t="s">
        <v>69</v>
      </c>
      <c r="ADT607" t="s">
        <v>69</v>
      </c>
      <c r="ADU607" t="s">
        <v>69</v>
      </c>
      <c r="ADV607" t="s">
        <v>69</v>
      </c>
      <c r="ADW607" t="s">
        <v>69</v>
      </c>
      <c r="ADX607" t="s">
        <v>69</v>
      </c>
      <c r="APU607" t="s">
        <v>7950</v>
      </c>
      <c r="CGX607" t="s">
        <v>6597</v>
      </c>
      <c r="CGY607">
        <v>1</v>
      </c>
      <c r="CGZ607" t="s">
        <v>6598</v>
      </c>
      <c r="CHA607">
        <v>4197691</v>
      </c>
    </row>
    <row r="608" spans="1:1113 2234:2237" x14ac:dyDescent="0.3">
      <c r="A608" t="s">
        <v>8112</v>
      </c>
      <c r="B608" t="s">
        <v>6696</v>
      </c>
      <c r="C608">
        <v>0</v>
      </c>
      <c r="E608" t="s">
        <v>6813</v>
      </c>
      <c r="F608" t="s">
        <v>6665</v>
      </c>
      <c r="G608" t="s">
        <v>6591</v>
      </c>
      <c r="H608" t="s">
        <v>6753</v>
      </c>
      <c r="I608" t="s">
        <v>5080</v>
      </c>
      <c r="J608" t="s">
        <v>7957</v>
      </c>
      <c r="K608" t="s">
        <v>69</v>
      </c>
      <c r="L608" t="s">
        <v>69</v>
      </c>
      <c r="M608" t="s">
        <v>2808</v>
      </c>
      <c r="N608" t="s">
        <v>69</v>
      </c>
      <c r="O608" t="s">
        <v>69</v>
      </c>
      <c r="P608" t="s">
        <v>5221</v>
      </c>
      <c r="Q608">
        <v>1</v>
      </c>
      <c r="V608" t="s">
        <v>254</v>
      </c>
      <c r="W608">
        <v>19</v>
      </c>
      <c r="X608" t="s">
        <v>236</v>
      </c>
      <c r="Y608" t="s">
        <v>241</v>
      </c>
      <c r="Z608" t="s">
        <v>22</v>
      </c>
      <c r="AB608" t="s">
        <v>21</v>
      </c>
      <c r="AC608" s="30">
        <v>40522</v>
      </c>
      <c r="AD608" t="s">
        <v>22</v>
      </c>
      <c r="AF608" t="s">
        <v>22</v>
      </c>
      <c r="AH608" t="s">
        <v>32</v>
      </c>
      <c r="AI608" t="s">
        <v>6618</v>
      </c>
      <c r="AJ608" t="s">
        <v>69</v>
      </c>
      <c r="AK608" t="s">
        <v>69</v>
      </c>
      <c r="AL608" t="s">
        <v>69</v>
      </c>
      <c r="AM608" t="s">
        <v>69</v>
      </c>
      <c r="AN608" t="s">
        <v>69</v>
      </c>
      <c r="AO608" t="s">
        <v>2808</v>
      </c>
      <c r="EH608" t="s">
        <v>269</v>
      </c>
      <c r="EI608" t="s">
        <v>12</v>
      </c>
      <c r="EJ608" s="30">
        <v>40522</v>
      </c>
      <c r="EK608" t="s">
        <v>22</v>
      </c>
      <c r="EM608" t="s">
        <v>69</v>
      </c>
      <c r="EN608">
        <v>2</v>
      </c>
      <c r="EO608" t="s">
        <v>69</v>
      </c>
      <c r="EP608" t="s">
        <v>2808</v>
      </c>
      <c r="EQ608" t="s">
        <v>69</v>
      </c>
      <c r="ER608" t="s">
        <v>69</v>
      </c>
      <c r="ES608" t="s">
        <v>69</v>
      </c>
      <c r="ET608" t="s">
        <v>69</v>
      </c>
      <c r="EU608" t="s">
        <v>69</v>
      </c>
      <c r="EW608" t="s">
        <v>273</v>
      </c>
      <c r="GN608" t="s">
        <v>12</v>
      </c>
      <c r="GO608" t="s">
        <v>8113</v>
      </c>
      <c r="GP608" t="s">
        <v>22</v>
      </c>
      <c r="AKC608" t="s">
        <v>7995</v>
      </c>
      <c r="AKH608" t="s">
        <v>2808</v>
      </c>
      <c r="AKI608" t="s">
        <v>2808</v>
      </c>
      <c r="AKJ608" t="s">
        <v>2808</v>
      </c>
      <c r="AKK608" t="s">
        <v>69</v>
      </c>
      <c r="AKL608" t="s">
        <v>69</v>
      </c>
      <c r="AKM608" t="s">
        <v>2808</v>
      </c>
      <c r="AKN608" t="s">
        <v>69</v>
      </c>
      <c r="AKO608" t="s">
        <v>69</v>
      </c>
      <c r="AKP608" t="s">
        <v>69</v>
      </c>
      <c r="AKQ608" t="s">
        <v>69</v>
      </c>
      <c r="AKR608">
        <v>160</v>
      </c>
      <c r="AKS608">
        <v>70</v>
      </c>
      <c r="AKT608">
        <v>37.9</v>
      </c>
      <c r="AKW608" s="30">
        <v>39606</v>
      </c>
      <c r="AKZ608" s="30">
        <v>40522</v>
      </c>
      <c r="ALA608" s="30">
        <v>40522</v>
      </c>
      <c r="ALB608" s="30">
        <v>40522</v>
      </c>
      <c r="ALE608" s="30">
        <v>40522</v>
      </c>
      <c r="ALJ608" s="29">
        <v>0.33333333333333331</v>
      </c>
      <c r="ALK608" s="29">
        <v>0.33333333333333331</v>
      </c>
      <c r="ALL608" s="29">
        <v>0.33333333333333331</v>
      </c>
      <c r="ALO608" s="29">
        <v>0.33333333333333331</v>
      </c>
      <c r="ALU608" t="s">
        <v>2808</v>
      </c>
      <c r="ALV608" t="s">
        <v>69</v>
      </c>
      <c r="ALW608" s="30">
        <v>40522</v>
      </c>
      <c r="ALY608" s="29">
        <v>0.33333333333333331</v>
      </c>
      <c r="AMG608" t="s">
        <v>69</v>
      </c>
      <c r="AMH608" t="s">
        <v>69</v>
      </c>
      <c r="AMI608" t="s">
        <v>2808</v>
      </c>
      <c r="AMJ608" t="s">
        <v>69</v>
      </c>
      <c r="AMK608" t="s">
        <v>2808</v>
      </c>
      <c r="AML608" t="s">
        <v>69</v>
      </c>
      <c r="AMM608" t="s">
        <v>69</v>
      </c>
      <c r="AMN608" t="s">
        <v>69</v>
      </c>
      <c r="AMO608" t="s">
        <v>69</v>
      </c>
      <c r="AMP608" t="s">
        <v>69</v>
      </c>
      <c r="AMQ608" t="s">
        <v>69</v>
      </c>
      <c r="AMR608" t="s">
        <v>69</v>
      </c>
      <c r="AMS608" t="s">
        <v>69</v>
      </c>
      <c r="AMT608" t="s">
        <v>69</v>
      </c>
      <c r="AMU608" t="s">
        <v>69</v>
      </c>
      <c r="AMV608" t="s">
        <v>69</v>
      </c>
      <c r="AMW608" t="s">
        <v>69</v>
      </c>
      <c r="AMX608" t="s">
        <v>69</v>
      </c>
      <c r="AMZ608">
        <v>351</v>
      </c>
      <c r="ANC608">
        <v>15.9</v>
      </c>
      <c r="ANR608" s="30">
        <v>40522</v>
      </c>
      <c r="ANU608" s="30">
        <v>40522</v>
      </c>
      <c r="AOG608" s="29">
        <v>0.47569444444444442</v>
      </c>
      <c r="AOI608" s="29">
        <v>0.47569444444444442</v>
      </c>
      <c r="AOT608" t="s">
        <v>6715</v>
      </c>
      <c r="AOW608" t="s">
        <v>69</v>
      </c>
      <c r="AOX608" t="s">
        <v>2808</v>
      </c>
      <c r="AOY608" t="s">
        <v>69</v>
      </c>
      <c r="AOZ608" t="s">
        <v>2808</v>
      </c>
      <c r="APA608" t="s">
        <v>69</v>
      </c>
      <c r="APB608" t="s">
        <v>69</v>
      </c>
      <c r="APD608">
        <v>90</v>
      </c>
      <c r="APF608">
        <v>3</v>
      </c>
      <c r="APJ608" s="30">
        <v>40522</v>
      </c>
      <c r="APL608" s="30">
        <v>40522</v>
      </c>
      <c r="APP608" s="29">
        <v>0.40972222222222227</v>
      </c>
      <c r="APR608" s="29">
        <v>0.40972222222222227</v>
      </c>
      <c r="APU608" t="s">
        <v>7950</v>
      </c>
      <c r="CGX608" t="s">
        <v>6597</v>
      </c>
      <c r="CGY608">
        <v>2</v>
      </c>
      <c r="CGZ608" t="s">
        <v>6598</v>
      </c>
      <c r="CHA608">
        <v>4197691</v>
      </c>
    </row>
    <row r="609" spans="1:1113 2234:2237" x14ac:dyDescent="0.3">
      <c r="A609" t="s">
        <v>8114</v>
      </c>
      <c r="B609" t="s">
        <v>6696</v>
      </c>
      <c r="C609">
        <v>0</v>
      </c>
      <c r="E609" t="s">
        <v>6813</v>
      </c>
      <c r="F609" t="s">
        <v>6665</v>
      </c>
      <c r="G609" t="s">
        <v>6591</v>
      </c>
      <c r="H609" t="s">
        <v>6753</v>
      </c>
      <c r="I609" t="s">
        <v>5080</v>
      </c>
      <c r="J609" t="s">
        <v>7957</v>
      </c>
      <c r="K609" t="s">
        <v>69</v>
      </c>
      <c r="L609" t="s">
        <v>69</v>
      </c>
      <c r="M609" t="s">
        <v>2808</v>
      </c>
      <c r="N609" t="s">
        <v>69</v>
      </c>
      <c r="O609" t="s">
        <v>69</v>
      </c>
      <c r="P609" t="s">
        <v>5221</v>
      </c>
      <c r="Q609">
        <v>1</v>
      </c>
      <c r="V609" t="s">
        <v>254</v>
      </c>
      <c r="W609">
        <v>38</v>
      </c>
      <c r="X609" t="s">
        <v>236</v>
      </c>
      <c r="Y609" t="s">
        <v>240</v>
      </c>
      <c r="Z609" t="s">
        <v>22</v>
      </c>
      <c r="AB609" t="s">
        <v>21</v>
      </c>
      <c r="AC609" t="s">
        <v>8115</v>
      </c>
      <c r="AD609" t="s">
        <v>27</v>
      </c>
      <c r="AE609" s="29">
        <v>0.3263888888888889</v>
      </c>
      <c r="AF609" t="s">
        <v>22</v>
      </c>
      <c r="AH609" t="s">
        <v>32</v>
      </c>
      <c r="AI609" t="s">
        <v>6618</v>
      </c>
      <c r="AJ609" t="s">
        <v>69</v>
      </c>
      <c r="AK609" t="s">
        <v>69</v>
      </c>
      <c r="AL609" t="s">
        <v>69</v>
      </c>
      <c r="AM609" t="s">
        <v>69</v>
      </c>
      <c r="AN609" t="s">
        <v>69</v>
      </c>
      <c r="AO609" t="s">
        <v>2808</v>
      </c>
      <c r="EH609" t="s">
        <v>269</v>
      </c>
      <c r="EI609" t="s">
        <v>12</v>
      </c>
      <c r="EJ609" t="s">
        <v>8115</v>
      </c>
      <c r="EK609" t="s">
        <v>27</v>
      </c>
      <c r="EL609" s="29">
        <v>0.33333333333333331</v>
      </c>
      <c r="EM609" t="s">
        <v>69</v>
      </c>
      <c r="EN609">
        <v>5</v>
      </c>
      <c r="EO609" t="s">
        <v>69</v>
      </c>
      <c r="EP609" t="s">
        <v>69</v>
      </c>
      <c r="EQ609" t="s">
        <v>69</v>
      </c>
      <c r="ER609" t="s">
        <v>69</v>
      </c>
      <c r="ES609" t="s">
        <v>2808</v>
      </c>
      <c r="ET609" t="s">
        <v>69</v>
      </c>
      <c r="EU609" t="s">
        <v>69</v>
      </c>
      <c r="EW609" t="s">
        <v>273</v>
      </c>
      <c r="GN609" t="s">
        <v>12</v>
      </c>
      <c r="GO609" t="s">
        <v>8073</v>
      </c>
      <c r="GP609" t="s">
        <v>27</v>
      </c>
      <c r="GQ609" s="29">
        <v>0.37847222222222227</v>
      </c>
      <c r="AKC609" t="s">
        <v>7995</v>
      </c>
      <c r="AKH609" t="s">
        <v>2808</v>
      </c>
      <c r="AKI609" t="s">
        <v>2808</v>
      </c>
      <c r="AKJ609" t="s">
        <v>2808</v>
      </c>
      <c r="AKK609" t="s">
        <v>69</v>
      </c>
      <c r="AKL609" t="s">
        <v>2808</v>
      </c>
      <c r="AKM609" t="s">
        <v>2808</v>
      </c>
      <c r="AKN609" t="s">
        <v>69</v>
      </c>
      <c r="AKO609" t="s">
        <v>69</v>
      </c>
      <c r="AKP609" t="s">
        <v>69</v>
      </c>
      <c r="AKQ609" t="s">
        <v>69</v>
      </c>
      <c r="AKR609">
        <v>140</v>
      </c>
      <c r="AKS609">
        <v>64</v>
      </c>
      <c r="AKT609">
        <v>36.299999999999997</v>
      </c>
      <c r="AKV609">
        <v>0</v>
      </c>
      <c r="AKW609" s="35">
        <v>42833</v>
      </c>
      <c r="AKZ609" t="s">
        <v>8115</v>
      </c>
      <c r="ALA609" t="s">
        <v>8115</v>
      </c>
      <c r="ALB609" t="s">
        <v>8115</v>
      </c>
      <c r="ALJ609" s="29">
        <v>0.33333333333333331</v>
      </c>
      <c r="ALK609" s="29">
        <v>0.33333333333333331</v>
      </c>
      <c r="ALL609" s="29">
        <v>0.33333333333333331</v>
      </c>
      <c r="ALU609" t="s">
        <v>69</v>
      </c>
      <c r="ALV609" t="s">
        <v>69</v>
      </c>
      <c r="AMG609" t="s">
        <v>69</v>
      </c>
      <c r="AMH609" t="s">
        <v>69</v>
      </c>
      <c r="AMI609" t="s">
        <v>2808</v>
      </c>
      <c r="AMJ609" t="s">
        <v>69</v>
      </c>
      <c r="AMK609" t="s">
        <v>2808</v>
      </c>
      <c r="AML609" t="s">
        <v>69</v>
      </c>
      <c r="AMM609" t="s">
        <v>69</v>
      </c>
      <c r="AMN609" t="s">
        <v>69</v>
      </c>
      <c r="AMO609" t="s">
        <v>69</v>
      </c>
      <c r="AMP609" t="s">
        <v>69</v>
      </c>
      <c r="AMQ609" t="s">
        <v>69</v>
      </c>
      <c r="AMR609" t="s">
        <v>69</v>
      </c>
      <c r="AMS609" t="s">
        <v>69</v>
      </c>
      <c r="AMT609" t="s">
        <v>69</v>
      </c>
      <c r="AMU609" t="s">
        <v>69</v>
      </c>
      <c r="AMV609" t="s">
        <v>69</v>
      </c>
      <c r="AMW609" t="s">
        <v>69</v>
      </c>
      <c r="AMX609" t="s">
        <v>69</v>
      </c>
      <c r="AMZ609">
        <v>280</v>
      </c>
      <c r="ANC609">
        <v>11.8</v>
      </c>
      <c r="ANR609" t="s">
        <v>8115</v>
      </c>
      <c r="ANU609" t="s">
        <v>8115</v>
      </c>
      <c r="AOG609" s="29">
        <v>0.35833333333333334</v>
      </c>
      <c r="AOI609" s="29">
        <v>0.35833333333333334</v>
      </c>
      <c r="AOW609" t="s">
        <v>69</v>
      </c>
      <c r="AOX609" t="s">
        <v>69</v>
      </c>
      <c r="AOY609" t="s">
        <v>69</v>
      </c>
      <c r="AOZ609" t="s">
        <v>69</v>
      </c>
      <c r="APA609" t="s">
        <v>69</v>
      </c>
      <c r="APB609" t="s">
        <v>69</v>
      </c>
      <c r="APU609" t="s">
        <v>7950</v>
      </c>
      <c r="CGX609" t="s">
        <v>6597</v>
      </c>
      <c r="CGY609">
        <v>3</v>
      </c>
      <c r="CGZ609" t="s">
        <v>6598</v>
      </c>
      <c r="CHA609">
        <v>4197691</v>
      </c>
    </row>
    <row r="610" spans="1:1113 2234:2237" x14ac:dyDescent="0.3">
      <c r="A610" t="s">
        <v>8116</v>
      </c>
      <c r="B610" t="s">
        <v>6696</v>
      </c>
      <c r="C610">
        <v>0</v>
      </c>
      <c r="E610" t="s">
        <v>6813</v>
      </c>
      <c r="F610" t="s">
        <v>6665</v>
      </c>
      <c r="G610" t="s">
        <v>6591</v>
      </c>
      <c r="H610" t="s">
        <v>6753</v>
      </c>
      <c r="I610" t="s">
        <v>5080</v>
      </c>
      <c r="J610" t="s">
        <v>7973</v>
      </c>
      <c r="K610" t="s">
        <v>69</v>
      </c>
      <c r="L610" t="s">
        <v>2808</v>
      </c>
      <c r="M610" t="s">
        <v>69</v>
      </c>
      <c r="N610" t="s">
        <v>2808</v>
      </c>
      <c r="O610" t="s">
        <v>69</v>
      </c>
      <c r="P610" t="s">
        <v>5221</v>
      </c>
      <c r="Q610">
        <v>1</v>
      </c>
      <c r="V610" t="s">
        <v>254</v>
      </c>
      <c r="W610">
        <v>17</v>
      </c>
      <c r="X610" t="s">
        <v>22</v>
      </c>
      <c r="Y610" t="s">
        <v>22</v>
      </c>
      <c r="Z610" t="s">
        <v>22</v>
      </c>
      <c r="AB610" t="s">
        <v>21</v>
      </c>
      <c r="AC610" s="30">
        <v>40247</v>
      </c>
      <c r="AD610" t="s">
        <v>27</v>
      </c>
      <c r="AE610" s="29">
        <v>0.63541666666666663</v>
      </c>
      <c r="AF610" t="s">
        <v>254</v>
      </c>
      <c r="AG610">
        <v>33</v>
      </c>
      <c r="AH610" t="s">
        <v>32</v>
      </c>
      <c r="AI610" t="s">
        <v>6618</v>
      </c>
      <c r="AJ610" t="s">
        <v>69</v>
      </c>
      <c r="AK610" t="s">
        <v>69</v>
      </c>
      <c r="AL610" t="s">
        <v>69</v>
      </c>
      <c r="AM610" t="s">
        <v>69</v>
      </c>
      <c r="AN610" t="s">
        <v>69</v>
      </c>
      <c r="AO610" t="s">
        <v>2808</v>
      </c>
      <c r="BW610" t="s">
        <v>269</v>
      </c>
      <c r="BX610" t="s">
        <v>12</v>
      </c>
      <c r="BY610" s="30">
        <v>40247</v>
      </c>
      <c r="BZ610" t="s">
        <v>27</v>
      </c>
      <c r="CA610" s="29">
        <v>0.63541666666666663</v>
      </c>
      <c r="CB610">
        <v>4</v>
      </c>
      <c r="CC610" t="s">
        <v>69</v>
      </c>
      <c r="CD610" t="s">
        <v>69</v>
      </c>
      <c r="CE610" t="s">
        <v>69</v>
      </c>
      <c r="CF610" t="s">
        <v>2808</v>
      </c>
      <c r="CG610" t="s">
        <v>69</v>
      </c>
      <c r="CH610" t="s">
        <v>69</v>
      </c>
      <c r="CI610" t="s">
        <v>69</v>
      </c>
      <c r="CJ610" t="s">
        <v>1560</v>
      </c>
      <c r="DF610" t="s">
        <v>269</v>
      </c>
      <c r="DG610" t="s">
        <v>12</v>
      </c>
      <c r="DH610" s="30">
        <v>40247</v>
      </c>
      <c r="DI610" t="s">
        <v>27</v>
      </c>
      <c r="DJ610" s="29">
        <v>0.63541666666666663</v>
      </c>
      <c r="DK610">
        <v>4</v>
      </c>
      <c r="DL610" t="s">
        <v>69</v>
      </c>
      <c r="DM610" t="s">
        <v>69</v>
      </c>
      <c r="DN610" t="s">
        <v>69</v>
      </c>
      <c r="DO610" t="s">
        <v>2808</v>
      </c>
      <c r="DP610" t="s">
        <v>69</v>
      </c>
      <c r="DQ610" t="s">
        <v>69</v>
      </c>
      <c r="DR610" t="s">
        <v>69</v>
      </c>
      <c r="DS610" t="s">
        <v>1560</v>
      </c>
      <c r="EW610" t="s">
        <v>273</v>
      </c>
      <c r="GN610" t="s">
        <v>12</v>
      </c>
      <c r="GO610" s="30">
        <v>40308</v>
      </c>
      <c r="GP610" t="s">
        <v>27</v>
      </c>
      <c r="GQ610" s="29">
        <v>0.51388888888888895</v>
      </c>
      <c r="TP610" t="s">
        <v>7995</v>
      </c>
      <c r="TS610" t="s">
        <v>2808</v>
      </c>
      <c r="TT610" t="s">
        <v>2808</v>
      </c>
      <c r="TU610" t="s">
        <v>2808</v>
      </c>
      <c r="TV610" t="s">
        <v>2808</v>
      </c>
      <c r="TW610" t="s">
        <v>2808</v>
      </c>
      <c r="TX610" t="s">
        <v>2808</v>
      </c>
      <c r="TY610" t="s">
        <v>69</v>
      </c>
      <c r="TZ610" t="s">
        <v>2808</v>
      </c>
      <c r="UA610" t="s">
        <v>2808</v>
      </c>
      <c r="UB610" t="s">
        <v>69</v>
      </c>
      <c r="UC610" t="s">
        <v>69</v>
      </c>
      <c r="UD610">
        <v>146</v>
      </c>
      <c r="UE610">
        <v>48</v>
      </c>
      <c r="UF610">
        <v>36.799999999999997</v>
      </c>
      <c r="UG610">
        <v>2.1</v>
      </c>
      <c r="UH610">
        <v>45</v>
      </c>
      <c r="UI610">
        <v>33</v>
      </c>
      <c r="UK610">
        <v>0</v>
      </c>
      <c r="UL610" s="30">
        <v>40247</v>
      </c>
      <c r="UO610" s="30">
        <v>40247</v>
      </c>
      <c r="UP610" s="30">
        <v>40247</v>
      </c>
      <c r="UQ610" s="30">
        <v>40247</v>
      </c>
      <c r="UR610" s="30">
        <v>40247</v>
      </c>
      <c r="US610" s="30">
        <v>40247</v>
      </c>
      <c r="UT610" s="30">
        <v>40247</v>
      </c>
      <c r="UV610" s="30">
        <v>40247</v>
      </c>
      <c r="UW610" s="30">
        <v>40247</v>
      </c>
      <c r="UZ610" s="29">
        <v>0.66666666666666663</v>
      </c>
      <c r="VA610" s="29">
        <v>0.66666666666666663</v>
      </c>
      <c r="VB610" s="29">
        <v>0.66666666666666663</v>
      </c>
      <c r="VC610" s="29">
        <v>0.66666666666666663</v>
      </c>
      <c r="VD610" s="29">
        <v>0.66666666666666663</v>
      </c>
      <c r="VE610" s="29">
        <v>0.66666666666666663</v>
      </c>
      <c r="VF610" s="29">
        <v>0.66666666666666663</v>
      </c>
      <c r="VH610" s="29">
        <v>0.66666666666666663</v>
      </c>
      <c r="VQ610" t="s">
        <v>69</v>
      </c>
      <c r="VR610" t="s">
        <v>69</v>
      </c>
      <c r="VS610" t="s">
        <v>69</v>
      </c>
      <c r="VT610" t="s">
        <v>69</v>
      </c>
      <c r="VU610" t="s">
        <v>69</v>
      </c>
      <c r="VV610" t="s">
        <v>69</v>
      </c>
      <c r="VW610" t="s">
        <v>69</v>
      </c>
      <c r="VX610" t="s">
        <v>69</v>
      </c>
      <c r="VY610" t="s">
        <v>69</v>
      </c>
      <c r="VZ610" t="s">
        <v>69</v>
      </c>
      <c r="WA610" t="s">
        <v>69</v>
      </c>
      <c r="WB610" t="s">
        <v>69</v>
      </c>
      <c r="ABL610" t="s">
        <v>7995</v>
      </c>
      <c r="ABO610" t="s">
        <v>2808</v>
      </c>
      <c r="ABP610" t="s">
        <v>2808</v>
      </c>
      <c r="ABQ610" t="s">
        <v>2808</v>
      </c>
      <c r="ABR610" t="s">
        <v>2808</v>
      </c>
      <c r="ABS610" t="s">
        <v>2808</v>
      </c>
      <c r="ABT610" t="s">
        <v>2808</v>
      </c>
      <c r="ABU610" t="s">
        <v>69</v>
      </c>
      <c r="ABV610" t="s">
        <v>2808</v>
      </c>
      <c r="ABW610" t="s">
        <v>2808</v>
      </c>
      <c r="ABX610" t="s">
        <v>69</v>
      </c>
      <c r="ABY610" t="s">
        <v>69</v>
      </c>
      <c r="ABZ610">
        <v>146</v>
      </c>
      <c r="ACA610">
        <v>48</v>
      </c>
      <c r="ACB610">
        <v>36.799999999999997</v>
      </c>
      <c r="ACC610">
        <v>2.1</v>
      </c>
      <c r="ACD610">
        <v>45</v>
      </c>
      <c r="ACE610">
        <v>33</v>
      </c>
      <c r="ACG610">
        <v>0</v>
      </c>
      <c r="ACH610" s="35">
        <v>42987</v>
      </c>
      <c r="ACK610" s="30">
        <v>40247</v>
      </c>
      <c r="ACL610" s="30">
        <v>40247</v>
      </c>
      <c r="ACM610" s="30">
        <v>40247</v>
      </c>
      <c r="ACN610" s="30">
        <v>40247</v>
      </c>
      <c r="ACO610" s="30">
        <v>40247</v>
      </c>
      <c r="ACP610" s="30">
        <v>40247</v>
      </c>
      <c r="ACR610" s="30">
        <v>40247</v>
      </c>
      <c r="ACS610" s="30">
        <v>40247</v>
      </c>
      <c r="ACV610" s="29">
        <v>0.66666666666666663</v>
      </c>
      <c r="ACW610" s="29">
        <v>0.66666666666666663</v>
      </c>
      <c r="ACX610" s="29">
        <v>0.66666666666666663</v>
      </c>
      <c r="ACY610" s="29">
        <v>0.66666666666666663</v>
      </c>
      <c r="ACZ610" s="29">
        <v>0.66666666666666663</v>
      </c>
      <c r="ADA610" s="29">
        <v>0.66666666666666663</v>
      </c>
      <c r="ADB610" s="29">
        <v>0.66666666666666663</v>
      </c>
      <c r="ADD610" s="29">
        <v>0.66666666666666663</v>
      </c>
      <c r="ADM610" t="s">
        <v>69</v>
      </c>
      <c r="ADN610" t="s">
        <v>69</v>
      </c>
      <c r="ADO610" t="s">
        <v>69</v>
      </c>
      <c r="ADP610" t="s">
        <v>69</v>
      </c>
      <c r="ADQ610" t="s">
        <v>69</v>
      </c>
      <c r="ADR610" t="s">
        <v>69</v>
      </c>
      <c r="ADS610" t="s">
        <v>69</v>
      </c>
      <c r="ADT610" t="s">
        <v>69</v>
      </c>
      <c r="ADU610" t="s">
        <v>69</v>
      </c>
      <c r="ADV610" t="s">
        <v>69</v>
      </c>
      <c r="ADW610" t="s">
        <v>69</v>
      </c>
      <c r="ADX610" t="s">
        <v>69</v>
      </c>
      <c r="APU610" t="s">
        <v>7950</v>
      </c>
      <c r="CGX610" t="s">
        <v>6597</v>
      </c>
      <c r="CGY610">
        <v>4</v>
      </c>
      <c r="CGZ610" t="s">
        <v>6598</v>
      </c>
      <c r="CHA610">
        <v>4197691</v>
      </c>
    </row>
    <row r="611" spans="1:1113 2234:2237" x14ac:dyDescent="0.3">
      <c r="A611" t="s">
        <v>8117</v>
      </c>
      <c r="B611" t="s">
        <v>6696</v>
      </c>
      <c r="C611">
        <v>0</v>
      </c>
      <c r="E611" t="s">
        <v>6813</v>
      </c>
      <c r="F611" t="s">
        <v>6665</v>
      </c>
      <c r="G611" t="s">
        <v>6591</v>
      </c>
      <c r="H611" t="s">
        <v>6753</v>
      </c>
      <c r="I611" t="s">
        <v>5080</v>
      </c>
      <c r="J611" t="s">
        <v>7973</v>
      </c>
      <c r="K611" t="s">
        <v>69</v>
      </c>
      <c r="L611" t="s">
        <v>2808</v>
      </c>
      <c r="M611" t="s">
        <v>69</v>
      </c>
      <c r="N611" t="s">
        <v>2808</v>
      </c>
      <c r="O611" t="s">
        <v>69</v>
      </c>
      <c r="P611" t="s">
        <v>1445</v>
      </c>
      <c r="R611">
        <v>3</v>
      </c>
      <c r="V611" t="s">
        <v>22</v>
      </c>
      <c r="X611" t="s">
        <v>22</v>
      </c>
      <c r="Y611" t="s">
        <v>22</v>
      </c>
      <c r="Z611" t="s">
        <v>22</v>
      </c>
      <c r="AB611" t="s">
        <v>21</v>
      </c>
      <c r="AC611" s="30">
        <v>40643</v>
      </c>
      <c r="AD611" t="s">
        <v>27</v>
      </c>
      <c r="AE611" s="29">
        <v>0.75</v>
      </c>
      <c r="AF611" t="s">
        <v>22</v>
      </c>
      <c r="AH611" t="s">
        <v>33</v>
      </c>
      <c r="AI611" t="s">
        <v>6618</v>
      </c>
      <c r="AJ611" t="s">
        <v>69</v>
      </c>
      <c r="AK611" t="s">
        <v>69</v>
      </c>
      <c r="AL611" t="s">
        <v>69</v>
      </c>
      <c r="AM611" t="s">
        <v>69</v>
      </c>
      <c r="AN611" t="s">
        <v>69</v>
      </c>
      <c r="AO611" t="s">
        <v>2808</v>
      </c>
      <c r="BW611" t="s">
        <v>269</v>
      </c>
      <c r="BX611" t="s">
        <v>12</v>
      </c>
      <c r="BY611" s="30">
        <v>40643</v>
      </c>
      <c r="BZ611" t="s">
        <v>27</v>
      </c>
      <c r="CA611" s="29">
        <v>0.75</v>
      </c>
      <c r="CB611">
        <v>5</v>
      </c>
      <c r="CC611" t="s">
        <v>69</v>
      </c>
      <c r="CD611" t="s">
        <v>69</v>
      </c>
      <c r="CE611" t="s">
        <v>69</v>
      </c>
      <c r="CF611" t="s">
        <v>69</v>
      </c>
      <c r="CG611" t="s">
        <v>2808</v>
      </c>
      <c r="CH611" t="s">
        <v>69</v>
      </c>
      <c r="CI611" t="s">
        <v>69</v>
      </c>
      <c r="CJ611" t="s">
        <v>39</v>
      </c>
      <c r="DF611" t="s">
        <v>69</v>
      </c>
      <c r="DK611">
        <v>5</v>
      </c>
      <c r="DL611" t="s">
        <v>69</v>
      </c>
      <c r="DM611" t="s">
        <v>69</v>
      </c>
      <c r="DN611" t="s">
        <v>69</v>
      </c>
      <c r="DO611" t="s">
        <v>69</v>
      </c>
      <c r="DP611" t="s">
        <v>2808</v>
      </c>
      <c r="DQ611" t="s">
        <v>69</v>
      </c>
      <c r="DR611" t="s">
        <v>69</v>
      </c>
      <c r="DS611" t="s">
        <v>39</v>
      </c>
      <c r="EW611" t="s">
        <v>273</v>
      </c>
      <c r="GN611" t="s">
        <v>12</v>
      </c>
      <c r="GO611" s="30">
        <v>40826</v>
      </c>
      <c r="GP611" t="s">
        <v>27</v>
      </c>
      <c r="GQ611" s="29">
        <v>0.5</v>
      </c>
      <c r="TS611" t="s">
        <v>2808</v>
      </c>
      <c r="TT611" t="s">
        <v>2808</v>
      </c>
      <c r="TU611" t="s">
        <v>2808</v>
      </c>
      <c r="TV611" t="s">
        <v>2808</v>
      </c>
      <c r="TW611" t="s">
        <v>69</v>
      </c>
      <c r="TX611" t="s">
        <v>69</v>
      </c>
      <c r="TY611" t="s">
        <v>69</v>
      </c>
      <c r="TZ611" t="s">
        <v>69</v>
      </c>
      <c r="UA611" t="s">
        <v>69</v>
      </c>
      <c r="UB611" t="s">
        <v>69</v>
      </c>
      <c r="UC611" t="s">
        <v>69</v>
      </c>
      <c r="UD611">
        <v>168</v>
      </c>
      <c r="UE611">
        <v>62</v>
      </c>
      <c r="UF611">
        <v>35</v>
      </c>
      <c r="UG611">
        <v>2.2999999999999998</v>
      </c>
      <c r="UO611" s="30">
        <v>40643</v>
      </c>
      <c r="UP611" s="30">
        <v>40643</v>
      </c>
      <c r="UQ611" s="30">
        <v>40643</v>
      </c>
      <c r="UR611" s="30">
        <v>40643</v>
      </c>
      <c r="UZ611" s="29">
        <v>0.75</v>
      </c>
      <c r="VA611" s="29">
        <v>0.75</v>
      </c>
      <c r="VB611" s="29">
        <v>0.75</v>
      </c>
      <c r="VC611" s="29">
        <v>0.75</v>
      </c>
      <c r="VQ611" t="s">
        <v>69</v>
      </c>
      <c r="VR611" t="s">
        <v>69</v>
      </c>
      <c r="VS611" t="s">
        <v>69</v>
      </c>
      <c r="VT611" t="s">
        <v>69</v>
      </c>
      <c r="VU611" t="s">
        <v>69</v>
      </c>
      <c r="VV611" t="s">
        <v>69</v>
      </c>
      <c r="VW611" t="s">
        <v>69</v>
      </c>
      <c r="VX611" t="s">
        <v>69</v>
      </c>
      <c r="VY611" t="s">
        <v>69</v>
      </c>
      <c r="VZ611" t="s">
        <v>69</v>
      </c>
      <c r="WA611" t="s">
        <v>69</v>
      </c>
      <c r="WB611" t="s">
        <v>69</v>
      </c>
      <c r="ABO611" t="s">
        <v>69</v>
      </c>
      <c r="ABP611" t="s">
        <v>69</v>
      </c>
      <c r="ABQ611" t="s">
        <v>69</v>
      </c>
      <c r="ABR611" t="s">
        <v>69</v>
      </c>
      <c r="ABS611" t="s">
        <v>69</v>
      </c>
      <c r="ABT611" t="s">
        <v>69</v>
      </c>
      <c r="ABU611" t="s">
        <v>69</v>
      </c>
      <c r="ABV611" t="s">
        <v>69</v>
      </c>
      <c r="ABW611" t="s">
        <v>69</v>
      </c>
      <c r="ABX611" t="s">
        <v>69</v>
      </c>
      <c r="ABY611" t="s">
        <v>69</v>
      </c>
      <c r="ADM611" t="s">
        <v>69</v>
      </c>
      <c r="ADN611" t="s">
        <v>69</v>
      </c>
      <c r="ADO611" t="s">
        <v>69</v>
      </c>
      <c r="ADP611" t="s">
        <v>69</v>
      </c>
      <c r="ADQ611" t="s">
        <v>69</v>
      </c>
      <c r="ADR611" t="s">
        <v>69</v>
      </c>
      <c r="ADS611" t="s">
        <v>69</v>
      </c>
      <c r="ADT611" t="s">
        <v>69</v>
      </c>
      <c r="ADU611" t="s">
        <v>69</v>
      </c>
      <c r="ADV611" t="s">
        <v>69</v>
      </c>
      <c r="ADW611" t="s">
        <v>69</v>
      </c>
      <c r="ADX611" t="s">
        <v>69</v>
      </c>
      <c r="APU611" t="s">
        <v>7950</v>
      </c>
      <c r="CGX611" t="s">
        <v>6597</v>
      </c>
      <c r="CGY611">
        <v>5</v>
      </c>
      <c r="CGZ611" t="s">
        <v>6598</v>
      </c>
      <c r="CHA611">
        <v>4197691</v>
      </c>
    </row>
    <row r="612" spans="1:1113 2234:2237" x14ac:dyDescent="0.3">
      <c r="A612" t="s">
        <v>8118</v>
      </c>
      <c r="B612" t="s">
        <v>6696</v>
      </c>
      <c r="C612">
        <v>0</v>
      </c>
      <c r="E612" t="s">
        <v>6813</v>
      </c>
      <c r="F612" t="s">
        <v>6665</v>
      </c>
      <c r="G612" t="s">
        <v>6591</v>
      </c>
      <c r="H612" t="s">
        <v>6861</v>
      </c>
      <c r="I612" t="s">
        <v>5080</v>
      </c>
      <c r="J612" t="s">
        <v>6629</v>
      </c>
      <c r="K612" t="s">
        <v>2808</v>
      </c>
      <c r="L612" t="s">
        <v>69</v>
      </c>
      <c r="M612" t="s">
        <v>69</v>
      </c>
      <c r="N612" t="s">
        <v>69</v>
      </c>
      <c r="O612" t="s">
        <v>69</v>
      </c>
      <c r="P612" t="s">
        <v>22</v>
      </c>
      <c r="V612" t="s">
        <v>254</v>
      </c>
      <c r="W612">
        <v>23</v>
      </c>
      <c r="X612" t="s">
        <v>22</v>
      </c>
      <c r="Y612" t="s">
        <v>22</v>
      </c>
      <c r="Z612" t="s">
        <v>247</v>
      </c>
      <c r="AB612" t="s">
        <v>21</v>
      </c>
      <c r="AC612" t="s">
        <v>6698</v>
      </c>
      <c r="AD612" t="s">
        <v>27</v>
      </c>
      <c r="AE612" s="29">
        <v>0.625</v>
      </c>
      <c r="AF612" t="s">
        <v>254</v>
      </c>
      <c r="AG612">
        <v>40</v>
      </c>
      <c r="AH612" t="s">
        <v>32</v>
      </c>
      <c r="AI612" t="s">
        <v>6595</v>
      </c>
      <c r="AJ612" t="s">
        <v>69</v>
      </c>
      <c r="AK612" t="s">
        <v>69</v>
      </c>
      <c r="AL612" t="s">
        <v>69</v>
      </c>
      <c r="AM612" t="s">
        <v>69</v>
      </c>
      <c r="AN612" t="s">
        <v>2808</v>
      </c>
      <c r="AO612" t="s">
        <v>69</v>
      </c>
      <c r="AV612" t="s">
        <v>269</v>
      </c>
      <c r="AW612" t="s">
        <v>12</v>
      </c>
      <c r="AX612" t="s">
        <v>6698</v>
      </c>
      <c r="AY612" t="s">
        <v>27</v>
      </c>
      <c r="AZ612" s="29">
        <v>0.58333333333333337</v>
      </c>
      <c r="EW612" t="s">
        <v>22</v>
      </c>
      <c r="LP612" t="s">
        <v>7995</v>
      </c>
      <c r="LQ612" t="s">
        <v>6722</v>
      </c>
      <c r="LU612" t="s">
        <v>69</v>
      </c>
      <c r="LV612" t="s">
        <v>69</v>
      </c>
      <c r="LW612" t="s">
        <v>69</v>
      </c>
      <c r="LX612" t="s">
        <v>69</v>
      </c>
      <c r="LY612" t="s">
        <v>69</v>
      </c>
      <c r="LZ612" t="s">
        <v>69</v>
      </c>
      <c r="MA612" t="s">
        <v>69</v>
      </c>
      <c r="MB612" t="s">
        <v>69</v>
      </c>
      <c r="MC612" t="s">
        <v>8119</v>
      </c>
      <c r="MD612">
        <v>50</v>
      </c>
      <c r="ME612">
        <v>36.299999999999997</v>
      </c>
      <c r="MF612" s="35">
        <v>42895</v>
      </c>
      <c r="MG612" s="35">
        <v>42864</v>
      </c>
      <c r="MH612">
        <v>2890</v>
      </c>
      <c r="MI612" t="s">
        <v>6698</v>
      </c>
      <c r="MJ612" t="s">
        <v>6698</v>
      </c>
      <c r="MK612" t="s">
        <v>6698</v>
      </c>
      <c r="ML612" t="s">
        <v>6698</v>
      </c>
      <c r="MM612" t="s">
        <v>6698</v>
      </c>
      <c r="MQ612" s="29">
        <v>0.625</v>
      </c>
      <c r="MR612" s="29">
        <v>0.625</v>
      </c>
      <c r="MS612" s="29">
        <v>0.625</v>
      </c>
      <c r="MT612" s="29">
        <v>0.625</v>
      </c>
      <c r="MU612" s="29">
        <v>0.625</v>
      </c>
      <c r="MY612" t="s">
        <v>8120</v>
      </c>
      <c r="MZ612" t="s">
        <v>2808</v>
      </c>
      <c r="NA612" t="s">
        <v>69</v>
      </c>
      <c r="NB612" t="s">
        <v>6698</v>
      </c>
      <c r="NC612" t="s">
        <v>6698</v>
      </c>
      <c r="ND612" s="29">
        <v>0.625</v>
      </c>
      <c r="NE612" s="29">
        <v>0.625</v>
      </c>
      <c r="NI612" t="s">
        <v>69</v>
      </c>
      <c r="NJ612" t="s">
        <v>69</v>
      </c>
      <c r="NK612" t="s">
        <v>69</v>
      </c>
      <c r="NL612" t="s">
        <v>69</v>
      </c>
      <c r="NM612" t="s">
        <v>69</v>
      </c>
      <c r="NN612" t="s">
        <v>69</v>
      </c>
      <c r="OG612" t="s">
        <v>7998</v>
      </c>
      <c r="OH612" t="s">
        <v>6715</v>
      </c>
      <c r="OI612" t="s">
        <v>8121</v>
      </c>
      <c r="OJ612" t="s">
        <v>7126</v>
      </c>
      <c r="OK612" t="s">
        <v>69</v>
      </c>
      <c r="OL612" t="s">
        <v>69</v>
      </c>
      <c r="OM612" t="s">
        <v>2808</v>
      </c>
      <c r="ON612" t="s">
        <v>2808</v>
      </c>
      <c r="OO612" t="s">
        <v>2808</v>
      </c>
      <c r="OP612" t="s">
        <v>2808</v>
      </c>
      <c r="OS612">
        <v>20</v>
      </c>
      <c r="OT612">
        <v>5</v>
      </c>
      <c r="OU612" t="s">
        <v>8122</v>
      </c>
      <c r="OV612">
        <v>45</v>
      </c>
      <c r="OY612" t="s">
        <v>6700</v>
      </c>
      <c r="OZ612" t="s">
        <v>6700</v>
      </c>
      <c r="PA612" t="s">
        <v>6700</v>
      </c>
      <c r="PB612" t="s">
        <v>6700</v>
      </c>
      <c r="PE612" s="29">
        <v>0.66666666666666663</v>
      </c>
      <c r="PF612" s="29">
        <v>0.33333333333333331</v>
      </c>
      <c r="PG612" s="29">
        <v>0.25</v>
      </c>
      <c r="PH612" s="29">
        <v>0.33333333333333331</v>
      </c>
      <c r="APU612" t="s">
        <v>7950</v>
      </c>
      <c r="CGX612" t="s">
        <v>6597</v>
      </c>
      <c r="CGY612">
        <v>6</v>
      </c>
      <c r="CGZ612" t="s">
        <v>6598</v>
      </c>
      <c r="CHA612">
        <v>4197691</v>
      </c>
    </row>
    <row r="613" spans="1:1113 2234:2237" x14ac:dyDescent="0.3">
      <c r="A613" t="s">
        <v>8123</v>
      </c>
      <c r="B613" t="s">
        <v>6696</v>
      </c>
      <c r="C613">
        <v>0</v>
      </c>
      <c r="E613" t="s">
        <v>6813</v>
      </c>
      <c r="F613" t="s">
        <v>6665</v>
      </c>
      <c r="G613" t="s">
        <v>6591</v>
      </c>
      <c r="H613" t="s">
        <v>6861</v>
      </c>
      <c r="I613" t="s">
        <v>5080</v>
      </c>
      <c r="J613" t="s">
        <v>6594</v>
      </c>
      <c r="K613" t="s">
        <v>69</v>
      </c>
      <c r="L613" t="s">
        <v>69</v>
      </c>
      <c r="M613" t="s">
        <v>69</v>
      </c>
      <c r="N613" t="s">
        <v>2808</v>
      </c>
      <c r="O613" t="s">
        <v>69</v>
      </c>
      <c r="P613" t="s">
        <v>22</v>
      </c>
      <c r="V613" t="s">
        <v>254</v>
      </c>
      <c r="W613">
        <v>21</v>
      </c>
      <c r="X613" t="s">
        <v>236</v>
      </c>
      <c r="Y613" t="s">
        <v>241</v>
      </c>
      <c r="Z613" t="s">
        <v>247</v>
      </c>
      <c r="AB613" t="s">
        <v>21</v>
      </c>
      <c r="AC613" s="30">
        <v>40911</v>
      </c>
      <c r="AD613" t="s">
        <v>22</v>
      </c>
      <c r="AF613" t="s">
        <v>254</v>
      </c>
      <c r="AG613">
        <v>38</v>
      </c>
      <c r="AH613" t="s">
        <v>32</v>
      </c>
      <c r="AI613" t="s">
        <v>6595</v>
      </c>
      <c r="AJ613" t="s">
        <v>69</v>
      </c>
      <c r="AK613" t="s">
        <v>69</v>
      </c>
      <c r="AL613" t="s">
        <v>69</v>
      </c>
      <c r="AM613" t="s">
        <v>69</v>
      </c>
      <c r="AN613" t="s">
        <v>2808</v>
      </c>
      <c r="AO613" t="s">
        <v>69</v>
      </c>
      <c r="DF613" t="s">
        <v>269</v>
      </c>
      <c r="DG613" t="s">
        <v>12</v>
      </c>
      <c r="DH613" s="30">
        <v>40942</v>
      </c>
      <c r="DI613" t="s">
        <v>27</v>
      </c>
      <c r="DJ613" s="29">
        <v>1.0416666666666666E-2</v>
      </c>
      <c r="DK613" t="s">
        <v>6618</v>
      </c>
      <c r="DL613" t="s">
        <v>69</v>
      </c>
      <c r="DM613" t="s">
        <v>69</v>
      </c>
      <c r="DN613" t="s">
        <v>69</v>
      </c>
      <c r="DO613" t="s">
        <v>69</v>
      </c>
      <c r="DP613" t="s">
        <v>69</v>
      </c>
      <c r="DQ613" t="s">
        <v>69</v>
      </c>
      <c r="DR613" t="s">
        <v>2808</v>
      </c>
      <c r="DS613" t="s">
        <v>1560</v>
      </c>
      <c r="EW613" t="s">
        <v>273</v>
      </c>
      <c r="GN613" t="s">
        <v>12</v>
      </c>
      <c r="GO613" s="30">
        <v>40942</v>
      </c>
      <c r="GP613" t="s">
        <v>22</v>
      </c>
      <c r="ABO613" t="s">
        <v>2808</v>
      </c>
      <c r="ABP613" t="s">
        <v>2808</v>
      </c>
      <c r="ABQ613" t="s">
        <v>69</v>
      </c>
      <c r="ABR613" t="s">
        <v>69</v>
      </c>
      <c r="ABS613" t="s">
        <v>69</v>
      </c>
      <c r="ABT613" t="s">
        <v>69</v>
      </c>
      <c r="ABU613" t="s">
        <v>69</v>
      </c>
      <c r="ABV613" t="s">
        <v>69</v>
      </c>
      <c r="ABW613" t="s">
        <v>69</v>
      </c>
      <c r="ABX613" t="s">
        <v>69</v>
      </c>
      <c r="ABY613" t="s">
        <v>69</v>
      </c>
      <c r="ABZ613">
        <v>128</v>
      </c>
      <c r="ACA613">
        <v>48</v>
      </c>
      <c r="ACB613">
        <v>36.5</v>
      </c>
      <c r="ACK613" s="30">
        <v>40942</v>
      </c>
      <c r="ACL613" s="30">
        <v>40942</v>
      </c>
      <c r="ACM613" s="30">
        <v>40942</v>
      </c>
      <c r="ACV613" s="29">
        <v>1.0416666666666666E-2</v>
      </c>
      <c r="ACW613" s="29">
        <v>1.0416666666666666E-2</v>
      </c>
      <c r="ACX613" s="29">
        <v>1.0416666666666666E-2</v>
      </c>
      <c r="ADM613" t="s">
        <v>69</v>
      </c>
      <c r="ADN613" t="s">
        <v>69</v>
      </c>
      <c r="ADO613" t="s">
        <v>69</v>
      </c>
      <c r="ADP613" t="s">
        <v>69</v>
      </c>
      <c r="ADQ613" t="s">
        <v>69</v>
      </c>
      <c r="ADR613" t="s">
        <v>69</v>
      </c>
      <c r="ADS613" t="s">
        <v>69</v>
      </c>
      <c r="ADT613" t="s">
        <v>69</v>
      </c>
      <c r="ADU613" t="s">
        <v>69</v>
      </c>
      <c r="ADV613" t="s">
        <v>69</v>
      </c>
      <c r="ADW613" t="s">
        <v>69</v>
      </c>
      <c r="ADX613" t="s">
        <v>69</v>
      </c>
      <c r="APU613" t="s">
        <v>7950</v>
      </c>
      <c r="CGX613" t="s">
        <v>6597</v>
      </c>
      <c r="CGY613">
        <v>7</v>
      </c>
      <c r="CGZ613" t="s">
        <v>6598</v>
      </c>
      <c r="CHA613">
        <v>4197691</v>
      </c>
    </row>
    <row r="614" spans="1:1113 2234:2237" x14ac:dyDescent="0.3">
      <c r="A614" t="s">
        <v>8124</v>
      </c>
      <c r="B614" t="s">
        <v>6696</v>
      </c>
      <c r="C614">
        <v>0</v>
      </c>
      <c r="E614" t="s">
        <v>6813</v>
      </c>
      <c r="F614" t="s">
        <v>6665</v>
      </c>
      <c r="G614" t="s">
        <v>6591</v>
      </c>
      <c r="H614" t="s">
        <v>6861</v>
      </c>
      <c r="I614" t="s">
        <v>5080</v>
      </c>
      <c r="J614" t="s">
        <v>7957</v>
      </c>
      <c r="K614" t="s">
        <v>69</v>
      </c>
      <c r="L614" t="s">
        <v>69</v>
      </c>
      <c r="M614" t="s">
        <v>2808</v>
      </c>
      <c r="N614" t="s">
        <v>69</v>
      </c>
      <c r="O614" t="s">
        <v>69</v>
      </c>
      <c r="P614" t="s">
        <v>22</v>
      </c>
      <c r="V614" t="s">
        <v>254</v>
      </c>
      <c r="W614">
        <v>26</v>
      </c>
      <c r="X614" t="s">
        <v>22</v>
      </c>
      <c r="Y614" t="s">
        <v>22</v>
      </c>
      <c r="Z614" t="s">
        <v>22</v>
      </c>
      <c r="AB614" t="s">
        <v>21</v>
      </c>
      <c r="AC614" t="s">
        <v>8125</v>
      </c>
      <c r="AD614" t="s">
        <v>27</v>
      </c>
      <c r="AE614" s="29">
        <v>0.56319444444444444</v>
      </c>
      <c r="AF614" t="s">
        <v>22</v>
      </c>
      <c r="AH614" t="s">
        <v>33</v>
      </c>
      <c r="AI614" t="s">
        <v>6595</v>
      </c>
      <c r="AJ614" t="s">
        <v>69</v>
      </c>
      <c r="AK614" t="s">
        <v>69</v>
      </c>
      <c r="AL614" t="s">
        <v>69</v>
      </c>
      <c r="AM614" t="s">
        <v>69</v>
      </c>
      <c r="AN614" t="s">
        <v>2808</v>
      </c>
      <c r="AO614" t="s">
        <v>69</v>
      </c>
      <c r="EH614" t="s">
        <v>269</v>
      </c>
      <c r="EI614" t="s">
        <v>12</v>
      </c>
      <c r="EJ614" t="s">
        <v>8125</v>
      </c>
      <c r="EK614" t="s">
        <v>27</v>
      </c>
      <c r="EL614" s="29">
        <v>0.75</v>
      </c>
      <c r="EM614" t="s">
        <v>69</v>
      </c>
      <c r="EN614">
        <v>5</v>
      </c>
      <c r="EO614" t="s">
        <v>69</v>
      </c>
      <c r="EP614" t="s">
        <v>69</v>
      </c>
      <c r="EQ614" t="s">
        <v>69</v>
      </c>
      <c r="ER614" t="s">
        <v>69</v>
      </c>
      <c r="ES614" t="s">
        <v>2808</v>
      </c>
      <c r="ET614" t="s">
        <v>69</v>
      </c>
      <c r="EU614" t="s">
        <v>69</v>
      </c>
      <c r="EW614" t="s">
        <v>22</v>
      </c>
      <c r="AKC614" t="s">
        <v>8126</v>
      </c>
      <c r="AKH614" t="s">
        <v>69</v>
      </c>
      <c r="AKI614" t="s">
        <v>69</v>
      </c>
      <c r="AKJ614" t="s">
        <v>69</v>
      </c>
      <c r="AKK614" t="s">
        <v>69</v>
      </c>
      <c r="AKL614" t="s">
        <v>69</v>
      </c>
      <c r="AKM614" t="s">
        <v>2808</v>
      </c>
      <c r="AKN614" t="s">
        <v>69</v>
      </c>
      <c r="AKO614" t="s">
        <v>69</v>
      </c>
      <c r="AKP614" t="s">
        <v>69</v>
      </c>
      <c r="AKQ614" t="s">
        <v>69</v>
      </c>
      <c r="AKW614" s="35">
        <v>42894</v>
      </c>
      <c r="AKX614" s="35">
        <v>42924</v>
      </c>
      <c r="ALE614" t="s">
        <v>8125</v>
      </c>
      <c r="ALT614" t="s">
        <v>8127</v>
      </c>
      <c r="ALU614" t="s">
        <v>69</v>
      </c>
      <c r="ALV614" t="s">
        <v>2808</v>
      </c>
      <c r="ALX614" t="s">
        <v>8125</v>
      </c>
      <c r="AMG614" t="s">
        <v>2808</v>
      </c>
      <c r="AMH614" t="s">
        <v>69</v>
      </c>
      <c r="AMI614" t="s">
        <v>69</v>
      </c>
      <c r="AMJ614" t="s">
        <v>69</v>
      </c>
      <c r="AMK614" t="s">
        <v>69</v>
      </c>
      <c r="AML614" t="s">
        <v>69</v>
      </c>
      <c r="AMM614" t="s">
        <v>69</v>
      </c>
      <c r="AMN614" t="s">
        <v>69</v>
      </c>
      <c r="AMO614" t="s">
        <v>69</v>
      </c>
      <c r="AMP614" t="s">
        <v>69</v>
      </c>
      <c r="AMQ614" t="s">
        <v>69</v>
      </c>
      <c r="AMR614" t="s">
        <v>69</v>
      </c>
      <c r="AMS614" t="s">
        <v>69</v>
      </c>
      <c r="AMT614" t="s">
        <v>69</v>
      </c>
      <c r="AMU614" t="s">
        <v>69</v>
      </c>
      <c r="AMV614" t="s">
        <v>69</v>
      </c>
      <c r="AMW614" t="s">
        <v>69</v>
      </c>
      <c r="AMX614" t="s">
        <v>69</v>
      </c>
      <c r="AMY614">
        <v>202</v>
      </c>
      <c r="AMZ614">
        <v>326</v>
      </c>
      <c r="ANA614">
        <v>9.9</v>
      </c>
      <c r="ANC614">
        <v>14</v>
      </c>
      <c r="ANQ614" t="s">
        <v>8128</v>
      </c>
      <c r="ANR614" t="s">
        <v>8128</v>
      </c>
      <c r="ANS614" t="s">
        <v>8128</v>
      </c>
      <c r="ANU614" t="s">
        <v>8128</v>
      </c>
      <c r="AOW614" t="s">
        <v>69</v>
      </c>
      <c r="AOX614" t="s">
        <v>2808</v>
      </c>
      <c r="AOY614" t="s">
        <v>69</v>
      </c>
      <c r="AOZ614" t="s">
        <v>69</v>
      </c>
      <c r="APA614" t="s">
        <v>69</v>
      </c>
      <c r="APB614" t="s">
        <v>69</v>
      </c>
      <c r="APD614">
        <v>95</v>
      </c>
      <c r="APJ614" t="s">
        <v>8128</v>
      </c>
      <c r="APP614" s="29">
        <v>0.70833333333333337</v>
      </c>
      <c r="APU614" t="s">
        <v>7950</v>
      </c>
      <c r="CGX614" t="s">
        <v>6597</v>
      </c>
      <c r="CGY614">
        <v>8</v>
      </c>
      <c r="CGZ614" t="s">
        <v>6598</v>
      </c>
      <c r="CHA614">
        <v>4197691</v>
      </c>
    </row>
    <row r="615" spans="1:1113 2234:2237" x14ac:dyDescent="0.3">
      <c r="A615" t="s">
        <v>8129</v>
      </c>
      <c r="B615" t="s">
        <v>6696</v>
      </c>
      <c r="C615">
        <v>0</v>
      </c>
      <c r="E615" t="s">
        <v>6813</v>
      </c>
      <c r="F615" t="s">
        <v>6665</v>
      </c>
      <c r="G615" t="s">
        <v>6591</v>
      </c>
      <c r="H615" t="s">
        <v>6861</v>
      </c>
      <c r="I615" t="s">
        <v>5080</v>
      </c>
      <c r="J615" t="s">
        <v>6594</v>
      </c>
      <c r="K615" t="s">
        <v>69</v>
      </c>
      <c r="L615" t="s">
        <v>69</v>
      </c>
      <c r="M615" t="s">
        <v>69</v>
      </c>
      <c r="N615" t="s">
        <v>2808</v>
      </c>
      <c r="O615" t="s">
        <v>69</v>
      </c>
      <c r="P615" t="s">
        <v>22</v>
      </c>
      <c r="V615" t="s">
        <v>254</v>
      </c>
      <c r="W615">
        <v>18</v>
      </c>
      <c r="X615" t="s">
        <v>22</v>
      </c>
      <c r="Y615" t="s">
        <v>22</v>
      </c>
      <c r="Z615" t="s">
        <v>247</v>
      </c>
      <c r="AB615" t="s">
        <v>21</v>
      </c>
      <c r="AC615" t="s">
        <v>6801</v>
      </c>
      <c r="AD615" t="s">
        <v>27</v>
      </c>
      <c r="AE615" s="29">
        <v>0.95833333333333337</v>
      </c>
      <c r="AF615" t="s">
        <v>254</v>
      </c>
      <c r="AG615">
        <v>27</v>
      </c>
      <c r="AH615" t="s">
        <v>32</v>
      </c>
      <c r="AI615" t="s">
        <v>6595</v>
      </c>
      <c r="AJ615" t="s">
        <v>69</v>
      </c>
      <c r="AK615" t="s">
        <v>69</v>
      </c>
      <c r="AL615" t="s">
        <v>69</v>
      </c>
      <c r="AM615" t="s">
        <v>69</v>
      </c>
      <c r="AN615" t="s">
        <v>2808</v>
      </c>
      <c r="AO615" t="s">
        <v>69</v>
      </c>
      <c r="DF615" t="s">
        <v>269</v>
      </c>
      <c r="DG615" t="s">
        <v>12</v>
      </c>
      <c r="DH615" t="s">
        <v>8125</v>
      </c>
      <c r="DI615" t="s">
        <v>22</v>
      </c>
      <c r="DK615">
        <v>5</v>
      </c>
      <c r="DL615" t="s">
        <v>69</v>
      </c>
      <c r="DM615" t="s">
        <v>69</v>
      </c>
      <c r="DN615" t="s">
        <v>69</v>
      </c>
      <c r="DO615" t="s">
        <v>69</v>
      </c>
      <c r="DP615" t="s">
        <v>2808</v>
      </c>
      <c r="DQ615" t="s">
        <v>69</v>
      </c>
      <c r="DR615" t="s">
        <v>69</v>
      </c>
      <c r="DS615" t="s">
        <v>1561</v>
      </c>
      <c r="EW615" t="s">
        <v>22</v>
      </c>
      <c r="ABO615" t="s">
        <v>2808</v>
      </c>
      <c r="ABP615" t="s">
        <v>2808</v>
      </c>
      <c r="ABQ615" t="s">
        <v>2808</v>
      </c>
      <c r="ABR615" t="s">
        <v>69</v>
      </c>
      <c r="ABS615" t="s">
        <v>2808</v>
      </c>
      <c r="ABT615" t="s">
        <v>2808</v>
      </c>
      <c r="ABU615" t="s">
        <v>69</v>
      </c>
      <c r="ABV615" t="s">
        <v>69</v>
      </c>
      <c r="ABW615" t="s">
        <v>69</v>
      </c>
      <c r="ABX615" t="s">
        <v>69</v>
      </c>
      <c r="ABY615" t="s">
        <v>69</v>
      </c>
      <c r="ABZ615">
        <v>160</v>
      </c>
      <c r="ACA615">
        <v>60</v>
      </c>
      <c r="ACB615">
        <v>36.5</v>
      </c>
      <c r="ACC615">
        <v>970</v>
      </c>
      <c r="ACD615">
        <v>33</v>
      </c>
      <c r="ACE615">
        <v>24</v>
      </c>
      <c r="ACK615" t="s">
        <v>8125</v>
      </c>
      <c r="ACL615" t="s">
        <v>8125</v>
      </c>
      <c r="ACM615" t="s">
        <v>8125</v>
      </c>
      <c r="ACN615" t="s">
        <v>8125</v>
      </c>
      <c r="ACO615" t="s">
        <v>8125</v>
      </c>
      <c r="ACP615" t="s">
        <v>8125</v>
      </c>
      <c r="ADM615" t="s">
        <v>69</v>
      </c>
      <c r="ADN615" t="s">
        <v>69</v>
      </c>
      <c r="ADO615" t="s">
        <v>69</v>
      </c>
      <c r="ADP615" t="s">
        <v>69</v>
      </c>
      <c r="ADQ615" t="s">
        <v>69</v>
      </c>
      <c r="ADR615" t="s">
        <v>69</v>
      </c>
      <c r="ADS615" t="s">
        <v>69</v>
      </c>
      <c r="ADT615" t="s">
        <v>69</v>
      </c>
      <c r="ADU615" t="s">
        <v>69</v>
      </c>
      <c r="ADV615" t="s">
        <v>69</v>
      </c>
      <c r="ADW615" t="s">
        <v>69</v>
      </c>
      <c r="ADX615" t="s">
        <v>69</v>
      </c>
      <c r="APU615" t="s">
        <v>7950</v>
      </c>
      <c r="CGX615" t="s">
        <v>6597</v>
      </c>
      <c r="CGY615">
        <v>9</v>
      </c>
      <c r="CGZ615" t="s">
        <v>6598</v>
      </c>
      <c r="CHA615">
        <v>4197691</v>
      </c>
    </row>
    <row r="616" spans="1:1113 2234:2237" x14ac:dyDescent="0.3">
      <c r="A616" t="s">
        <v>8130</v>
      </c>
      <c r="B616" t="s">
        <v>6696</v>
      </c>
      <c r="C616">
        <v>0</v>
      </c>
      <c r="E616" t="s">
        <v>6813</v>
      </c>
      <c r="F616" t="s">
        <v>6665</v>
      </c>
      <c r="G616" t="s">
        <v>6591</v>
      </c>
      <c r="H616" t="s">
        <v>6861</v>
      </c>
      <c r="I616" t="s">
        <v>5080</v>
      </c>
      <c r="J616" t="s">
        <v>6629</v>
      </c>
      <c r="K616" t="s">
        <v>2808</v>
      </c>
      <c r="L616" t="s">
        <v>69</v>
      </c>
      <c r="M616" t="s">
        <v>69</v>
      </c>
      <c r="N616" t="s">
        <v>69</v>
      </c>
      <c r="O616" t="s">
        <v>69</v>
      </c>
      <c r="P616" t="s">
        <v>22</v>
      </c>
      <c r="V616" t="s">
        <v>254</v>
      </c>
      <c r="W616">
        <v>18</v>
      </c>
      <c r="X616" t="s">
        <v>22</v>
      </c>
      <c r="Y616" t="s">
        <v>22</v>
      </c>
      <c r="Z616" t="s">
        <v>22</v>
      </c>
      <c r="AB616" t="s">
        <v>21</v>
      </c>
      <c r="AC616" s="30">
        <v>40886</v>
      </c>
      <c r="AD616" t="s">
        <v>27</v>
      </c>
      <c r="AE616" s="29">
        <v>0.85416666666666663</v>
      </c>
      <c r="AF616" t="s">
        <v>254</v>
      </c>
      <c r="AG616">
        <v>39</v>
      </c>
      <c r="AH616" t="s">
        <v>32</v>
      </c>
      <c r="AI616" t="s">
        <v>6595</v>
      </c>
      <c r="AJ616" t="s">
        <v>69</v>
      </c>
      <c r="AK616" t="s">
        <v>69</v>
      </c>
      <c r="AL616" t="s">
        <v>69</v>
      </c>
      <c r="AM616" t="s">
        <v>69</v>
      </c>
      <c r="AN616" t="s">
        <v>2808</v>
      </c>
      <c r="AO616" t="s">
        <v>69</v>
      </c>
      <c r="AV616" t="s">
        <v>269</v>
      </c>
      <c r="AW616" t="s">
        <v>12</v>
      </c>
      <c r="AX616" s="30">
        <v>40886</v>
      </c>
      <c r="AY616" t="s">
        <v>22</v>
      </c>
      <c r="EW616" t="s">
        <v>273</v>
      </c>
      <c r="GN616" t="s">
        <v>12</v>
      </c>
      <c r="GO616" t="s">
        <v>8131</v>
      </c>
      <c r="GP616" t="s">
        <v>27</v>
      </c>
      <c r="GQ616" s="29">
        <v>0.4375</v>
      </c>
      <c r="LP616" t="s">
        <v>7995</v>
      </c>
      <c r="LU616" t="s">
        <v>2808</v>
      </c>
      <c r="LV616" t="s">
        <v>2808</v>
      </c>
      <c r="LW616" t="s">
        <v>2808</v>
      </c>
      <c r="LX616" t="s">
        <v>2808</v>
      </c>
      <c r="LY616" t="s">
        <v>69</v>
      </c>
      <c r="LZ616" t="s">
        <v>69</v>
      </c>
      <c r="MA616" t="s">
        <v>69</v>
      </c>
      <c r="MB616" t="s">
        <v>69</v>
      </c>
      <c r="MC616">
        <v>146</v>
      </c>
      <c r="MD616">
        <v>54</v>
      </c>
      <c r="ME616">
        <v>36.5</v>
      </c>
      <c r="MF616" s="35">
        <v>42956</v>
      </c>
      <c r="MI616" s="30">
        <v>40886</v>
      </c>
      <c r="MJ616" s="30">
        <v>40886</v>
      </c>
      <c r="MK616" s="30">
        <v>40886</v>
      </c>
      <c r="MQ616" s="29">
        <v>0.5625</v>
      </c>
      <c r="MR616" s="29">
        <v>0.5625</v>
      </c>
      <c r="MS616" s="29">
        <v>0.5625</v>
      </c>
      <c r="MZ616" t="s">
        <v>2808</v>
      </c>
      <c r="NA616" t="s">
        <v>69</v>
      </c>
      <c r="NB616" s="30">
        <v>40886</v>
      </c>
      <c r="ND616" s="29">
        <v>0.5625</v>
      </c>
      <c r="NF616" t="s">
        <v>6610</v>
      </c>
      <c r="NG616" t="s">
        <v>6749</v>
      </c>
      <c r="NI616" t="s">
        <v>2808</v>
      </c>
      <c r="NJ616" t="s">
        <v>69</v>
      </c>
      <c r="NK616" t="s">
        <v>69</v>
      </c>
      <c r="NL616" t="s">
        <v>2808</v>
      </c>
      <c r="NM616" t="s">
        <v>2808</v>
      </c>
      <c r="NN616" t="s">
        <v>69</v>
      </c>
      <c r="NO616">
        <v>25.6</v>
      </c>
      <c r="NR616">
        <v>235</v>
      </c>
      <c r="NS616">
        <v>17</v>
      </c>
      <c r="NU616" s="30">
        <v>40886</v>
      </c>
      <c r="NX616" s="30">
        <v>40886</v>
      </c>
      <c r="NY616" s="30">
        <v>40886</v>
      </c>
      <c r="OA616" s="29">
        <v>0.89861111111111114</v>
      </c>
      <c r="OD616" s="29">
        <v>0.8965277777777777</v>
      </c>
      <c r="OE616" s="29">
        <v>0.8965277777777777</v>
      </c>
      <c r="OG616" t="s">
        <v>7998</v>
      </c>
      <c r="OK616" t="s">
        <v>69</v>
      </c>
      <c r="OL616" t="s">
        <v>2808</v>
      </c>
      <c r="OM616" t="s">
        <v>2808</v>
      </c>
      <c r="ON616" t="s">
        <v>69</v>
      </c>
      <c r="OO616" t="s">
        <v>69</v>
      </c>
      <c r="OP616" t="s">
        <v>69</v>
      </c>
      <c r="OR616">
        <v>70</v>
      </c>
      <c r="OS616">
        <v>21</v>
      </c>
      <c r="OX616" s="30">
        <v>40886</v>
      </c>
      <c r="OY616" s="30">
        <v>40886</v>
      </c>
      <c r="PD616" s="29">
        <v>0.83333333333333337</v>
      </c>
      <c r="PE616" s="29">
        <v>0.83333333333333337</v>
      </c>
      <c r="APU616" t="s">
        <v>7950</v>
      </c>
      <c r="CGX616" t="s">
        <v>6597</v>
      </c>
      <c r="CGY616">
        <v>10</v>
      </c>
      <c r="CGZ616" t="s">
        <v>6598</v>
      </c>
      <c r="CHA616">
        <v>4197691</v>
      </c>
    </row>
    <row r="617" spans="1:1113 2234:2237" x14ac:dyDescent="0.3">
      <c r="A617" t="s">
        <v>8132</v>
      </c>
      <c r="B617" t="s">
        <v>6696</v>
      </c>
      <c r="C617">
        <v>0</v>
      </c>
      <c r="E617" t="s">
        <v>6813</v>
      </c>
      <c r="F617" t="s">
        <v>6665</v>
      </c>
      <c r="G617" t="s">
        <v>6591</v>
      </c>
      <c r="H617" t="s">
        <v>6861</v>
      </c>
      <c r="I617" t="s">
        <v>5080</v>
      </c>
      <c r="J617" t="s">
        <v>7957</v>
      </c>
      <c r="K617" t="s">
        <v>69</v>
      </c>
      <c r="L617" t="s">
        <v>69</v>
      </c>
      <c r="M617" t="s">
        <v>2808</v>
      </c>
      <c r="N617" t="s">
        <v>69</v>
      </c>
      <c r="O617" t="s">
        <v>69</v>
      </c>
      <c r="P617" t="s">
        <v>22</v>
      </c>
      <c r="V617" t="s">
        <v>254</v>
      </c>
      <c r="W617">
        <v>32</v>
      </c>
      <c r="X617" t="s">
        <v>22</v>
      </c>
      <c r="Y617" t="s">
        <v>22</v>
      </c>
      <c r="Z617" t="s">
        <v>22</v>
      </c>
      <c r="AB617" t="s">
        <v>21</v>
      </c>
      <c r="AC617" t="s">
        <v>8133</v>
      </c>
      <c r="AD617" t="s">
        <v>27</v>
      </c>
      <c r="AE617" s="29">
        <v>0.375</v>
      </c>
      <c r="AF617" t="s">
        <v>254</v>
      </c>
      <c r="AG617">
        <v>38</v>
      </c>
      <c r="AH617" t="s">
        <v>32</v>
      </c>
      <c r="AI617" t="s">
        <v>6595</v>
      </c>
      <c r="AJ617" t="s">
        <v>69</v>
      </c>
      <c r="AK617" t="s">
        <v>69</v>
      </c>
      <c r="AL617" t="s">
        <v>69</v>
      </c>
      <c r="AM617" t="s">
        <v>69</v>
      </c>
      <c r="AN617" t="s">
        <v>2808</v>
      </c>
      <c r="AO617" t="s">
        <v>69</v>
      </c>
      <c r="EH617" t="s">
        <v>269</v>
      </c>
      <c r="EI617" t="s">
        <v>12</v>
      </c>
      <c r="EJ617" t="s">
        <v>8133</v>
      </c>
      <c r="EK617" t="s">
        <v>27</v>
      </c>
      <c r="EL617" s="29">
        <v>0.39583333333333331</v>
      </c>
      <c r="EM617" t="s">
        <v>69</v>
      </c>
      <c r="EN617" t="s">
        <v>6618</v>
      </c>
      <c r="EO617" t="s">
        <v>69</v>
      </c>
      <c r="EP617" t="s">
        <v>69</v>
      </c>
      <c r="EQ617" t="s">
        <v>69</v>
      </c>
      <c r="ER617" t="s">
        <v>69</v>
      </c>
      <c r="ES617" t="s">
        <v>69</v>
      </c>
      <c r="ET617" t="s">
        <v>69</v>
      </c>
      <c r="EU617" t="s">
        <v>2808</v>
      </c>
      <c r="EW617" t="s">
        <v>22</v>
      </c>
      <c r="AKC617" t="s">
        <v>7995</v>
      </c>
      <c r="AKH617" t="s">
        <v>2808</v>
      </c>
      <c r="AKI617" t="s">
        <v>69</v>
      </c>
      <c r="AKJ617" t="s">
        <v>69</v>
      </c>
      <c r="AKK617" t="s">
        <v>69</v>
      </c>
      <c r="AKL617" t="s">
        <v>69</v>
      </c>
      <c r="AKM617" t="s">
        <v>2808</v>
      </c>
      <c r="AKN617" t="s">
        <v>69</v>
      </c>
      <c r="AKO617" t="s">
        <v>69</v>
      </c>
      <c r="AKP617" t="s">
        <v>69</v>
      </c>
      <c r="AKQ617" t="s">
        <v>69</v>
      </c>
      <c r="AKR617">
        <v>144</v>
      </c>
      <c r="AKS617">
        <v>64</v>
      </c>
      <c r="AKT617">
        <v>36.799999999999997</v>
      </c>
      <c r="AKW617" s="35">
        <v>42863</v>
      </c>
      <c r="AKX617">
        <v>3600</v>
      </c>
      <c r="AKZ617" t="s">
        <v>8133</v>
      </c>
      <c r="ALA617" t="s">
        <v>8133</v>
      </c>
      <c r="ALB617" t="s">
        <v>8133</v>
      </c>
      <c r="ALE617" t="s">
        <v>8133</v>
      </c>
      <c r="ALJ617" s="29">
        <v>0.39583333333333331</v>
      </c>
      <c r="ALK617" s="29">
        <v>0.39583333333333331</v>
      </c>
      <c r="ALL617" s="29">
        <v>0.39583333333333331</v>
      </c>
      <c r="ALO617" s="29">
        <v>0.39583333333333331</v>
      </c>
      <c r="ALT617" t="s">
        <v>6722</v>
      </c>
      <c r="ALU617" t="s">
        <v>2808</v>
      </c>
      <c r="ALV617" t="s">
        <v>2808</v>
      </c>
      <c r="ALW617" t="s">
        <v>8133</v>
      </c>
      <c r="ALX617" t="s">
        <v>8133</v>
      </c>
      <c r="ALY617" s="29">
        <v>0.39583333333333331</v>
      </c>
      <c r="ALZ617" s="29">
        <v>0.39583333333333331</v>
      </c>
      <c r="AMG617" t="s">
        <v>69</v>
      </c>
      <c r="AMH617" t="s">
        <v>69</v>
      </c>
      <c r="AMI617" t="s">
        <v>69</v>
      </c>
      <c r="AMJ617" t="s">
        <v>69</v>
      </c>
      <c r="AMK617" t="s">
        <v>69</v>
      </c>
      <c r="AML617" t="s">
        <v>69</v>
      </c>
      <c r="AMM617" t="s">
        <v>69</v>
      </c>
      <c r="AMN617" t="s">
        <v>69</v>
      </c>
      <c r="AMO617" t="s">
        <v>69</v>
      </c>
      <c r="AMP617" t="s">
        <v>69</v>
      </c>
      <c r="AMQ617" t="s">
        <v>69</v>
      </c>
      <c r="AMR617" t="s">
        <v>69</v>
      </c>
      <c r="AMS617" t="s">
        <v>69</v>
      </c>
      <c r="AMT617" t="s">
        <v>69</v>
      </c>
      <c r="AMU617" t="s">
        <v>69</v>
      </c>
      <c r="AMV617" t="s">
        <v>69</v>
      </c>
      <c r="AMW617" t="s">
        <v>69</v>
      </c>
      <c r="AMX617" t="s">
        <v>69</v>
      </c>
      <c r="AOW617" t="s">
        <v>69</v>
      </c>
      <c r="AOX617" t="s">
        <v>69</v>
      </c>
      <c r="AOY617" t="s">
        <v>69</v>
      </c>
      <c r="AOZ617" t="s">
        <v>69</v>
      </c>
      <c r="APA617" t="s">
        <v>69</v>
      </c>
      <c r="APB617" t="s">
        <v>69</v>
      </c>
      <c r="APU617" t="s">
        <v>7950</v>
      </c>
      <c r="CGX617" t="s">
        <v>6597</v>
      </c>
      <c r="CGY617">
        <v>11</v>
      </c>
      <c r="CGZ617" t="s">
        <v>6598</v>
      </c>
      <c r="CHA617">
        <v>4197691</v>
      </c>
    </row>
    <row r="618" spans="1:1113 2234:2237" x14ac:dyDescent="0.3">
      <c r="A618" t="s">
        <v>8134</v>
      </c>
      <c r="B618" t="s">
        <v>6696</v>
      </c>
      <c r="C618">
        <v>0</v>
      </c>
      <c r="E618" t="s">
        <v>6813</v>
      </c>
      <c r="F618" t="s">
        <v>6665</v>
      </c>
      <c r="G618" t="s">
        <v>6591</v>
      </c>
      <c r="H618" t="s">
        <v>6861</v>
      </c>
      <c r="I618" t="s">
        <v>5080</v>
      </c>
      <c r="J618" t="s">
        <v>6629</v>
      </c>
      <c r="K618" t="s">
        <v>2808</v>
      </c>
      <c r="L618" t="s">
        <v>69</v>
      </c>
      <c r="M618" t="s">
        <v>69</v>
      </c>
      <c r="N618" t="s">
        <v>69</v>
      </c>
      <c r="O618" t="s">
        <v>69</v>
      </c>
      <c r="P618" t="s">
        <v>22</v>
      </c>
      <c r="V618" t="s">
        <v>254</v>
      </c>
      <c r="W618">
        <v>14</v>
      </c>
      <c r="X618" t="s">
        <v>22</v>
      </c>
      <c r="Y618" t="s">
        <v>22</v>
      </c>
      <c r="Z618" t="s">
        <v>22</v>
      </c>
      <c r="AB618" t="s">
        <v>21</v>
      </c>
      <c r="AC618" s="30">
        <v>41494</v>
      </c>
      <c r="AD618" t="s">
        <v>22</v>
      </c>
      <c r="AF618" t="s">
        <v>254</v>
      </c>
      <c r="AG618">
        <v>41</v>
      </c>
      <c r="AH618" t="s">
        <v>33</v>
      </c>
      <c r="AI618" t="s">
        <v>6595</v>
      </c>
      <c r="AJ618" t="s">
        <v>69</v>
      </c>
      <c r="AK618" t="s">
        <v>69</v>
      </c>
      <c r="AL618" t="s">
        <v>69</v>
      </c>
      <c r="AM618" t="s">
        <v>69</v>
      </c>
      <c r="AN618" t="s">
        <v>2808</v>
      </c>
      <c r="AO618" t="s">
        <v>69</v>
      </c>
      <c r="AV618" t="s">
        <v>269</v>
      </c>
      <c r="AW618" t="s">
        <v>12</v>
      </c>
      <c r="AX618" s="30">
        <v>40763</v>
      </c>
      <c r="AY618" t="s">
        <v>22</v>
      </c>
      <c r="EW618" t="s">
        <v>22</v>
      </c>
      <c r="LP618" t="s">
        <v>6722</v>
      </c>
      <c r="LQ618" t="s">
        <v>7995</v>
      </c>
      <c r="LU618" t="s">
        <v>69</v>
      </c>
      <c r="LV618" t="s">
        <v>69</v>
      </c>
      <c r="LW618" t="s">
        <v>69</v>
      </c>
      <c r="LX618" t="s">
        <v>2808</v>
      </c>
      <c r="LY618" t="s">
        <v>2808</v>
      </c>
      <c r="LZ618" t="s">
        <v>69</v>
      </c>
      <c r="MA618" t="s">
        <v>69</v>
      </c>
      <c r="MB618" t="s">
        <v>69</v>
      </c>
      <c r="MF618">
        <v>2500</v>
      </c>
      <c r="MG618">
        <v>49</v>
      </c>
      <c r="MH618">
        <v>9</v>
      </c>
      <c r="ML618" s="30">
        <v>40763</v>
      </c>
      <c r="MM618" s="30">
        <v>40763</v>
      </c>
      <c r="MY618" t="s">
        <v>6623</v>
      </c>
      <c r="MZ618" t="s">
        <v>69</v>
      </c>
      <c r="NA618" t="s">
        <v>2808</v>
      </c>
      <c r="NC618" s="30">
        <v>40763</v>
      </c>
      <c r="NI618" t="s">
        <v>69</v>
      </c>
      <c r="NJ618" t="s">
        <v>69</v>
      </c>
      <c r="NK618" t="s">
        <v>69</v>
      </c>
      <c r="NL618" t="s">
        <v>69</v>
      </c>
      <c r="NM618" t="s">
        <v>69</v>
      </c>
      <c r="NN618" t="s">
        <v>69</v>
      </c>
      <c r="OK618" t="s">
        <v>69</v>
      </c>
      <c r="OL618" t="s">
        <v>69</v>
      </c>
      <c r="OM618" t="s">
        <v>69</v>
      </c>
      <c r="ON618" t="s">
        <v>69</v>
      </c>
      <c r="OO618" t="s">
        <v>69</v>
      </c>
      <c r="OP618" t="s">
        <v>69</v>
      </c>
      <c r="APU618" t="s">
        <v>7950</v>
      </c>
      <c r="CGX618" t="s">
        <v>6597</v>
      </c>
      <c r="CGY618">
        <v>12</v>
      </c>
      <c r="CGZ618" t="s">
        <v>6598</v>
      </c>
      <c r="CHA618">
        <v>4197691</v>
      </c>
    </row>
    <row r="619" spans="1:1113 2234:2237" x14ac:dyDescent="0.3">
      <c r="A619" t="s">
        <v>8135</v>
      </c>
      <c r="B619" t="s">
        <v>6696</v>
      </c>
      <c r="C619">
        <v>0</v>
      </c>
      <c r="E619" t="s">
        <v>6813</v>
      </c>
      <c r="F619" t="s">
        <v>6665</v>
      </c>
      <c r="G619" t="s">
        <v>6591</v>
      </c>
      <c r="H619" t="s">
        <v>6861</v>
      </c>
      <c r="I619" t="s">
        <v>5080</v>
      </c>
      <c r="J619" t="s">
        <v>6594</v>
      </c>
      <c r="K619" t="s">
        <v>69</v>
      </c>
      <c r="L619" t="s">
        <v>69</v>
      </c>
      <c r="M619" t="s">
        <v>69</v>
      </c>
      <c r="N619" t="s">
        <v>2808</v>
      </c>
      <c r="O619" t="s">
        <v>69</v>
      </c>
      <c r="P619" t="s">
        <v>22</v>
      </c>
      <c r="V619" t="s">
        <v>254</v>
      </c>
      <c r="W619">
        <v>29</v>
      </c>
      <c r="X619" t="s">
        <v>22</v>
      </c>
      <c r="Y619" t="s">
        <v>22</v>
      </c>
      <c r="Z619" t="s">
        <v>22</v>
      </c>
      <c r="AB619" t="s">
        <v>21</v>
      </c>
      <c r="AC619" t="s">
        <v>8100</v>
      </c>
      <c r="AD619" t="s">
        <v>27</v>
      </c>
      <c r="AE619" s="29">
        <v>0.64583333333333337</v>
      </c>
      <c r="AF619" t="s">
        <v>254</v>
      </c>
      <c r="AG619">
        <v>26</v>
      </c>
      <c r="AH619" t="s">
        <v>32</v>
      </c>
      <c r="AI619" t="s">
        <v>6595</v>
      </c>
      <c r="AJ619" t="s">
        <v>69</v>
      </c>
      <c r="AK619" t="s">
        <v>69</v>
      </c>
      <c r="AL619" t="s">
        <v>69</v>
      </c>
      <c r="AM619" t="s">
        <v>69</v>
      </c>
      <c r="AN619" t="s">
        <v>2808</v>
      </c>
      <c r="AO619" t="s">
        <v>69</v>
      </c>
      <c r="DF619" t="s">
        <v>269</v>
      </c>
      <c r="DG619" t="s">
        <v>12</v>
      </c>
      <c r="DH619" t="s">
        <v>8100</v>
      </c>
      <c r="DI619" t="s">
        <v>27</v>
      </c>
      <c r="DJ619" s="29">
        <v>0.64583333333333337</v>
      </c>
      <c r="DK619" t="s">
        <v>6618</v>
      </c>
      <c r="DL619" t="s">
        <v>69</v>
      </c>
      <c r="DM619" t="s">
        <v>69</v>
      </c>
      <c r="DN619" t="s">
        <v>69</v>
      </c>
      <c r="DO619" t="s">
        <v>69</v>
      </c>
      <c r="DP619" t="s">
        <v>69</v>
      </c>
      <c r="DQ619" t="s">
        <v>69</v>
      </c>
      <c r="DR619" t="s">
        <v>2808</v>
      </c>
      <c r="DS619" t="s">
        <v>22</v>
      </c>
      <c r="EW619" t="s">
        <v>22</v>
      </c>
      <c r="ABL619" t="s">
        <v>7995</v>
      </c>
      <c r="ABO619" t="s">
        <v>69</v>
      </c>
      <c r="ABP619" t="s">
        <v>69</v>
      </c>
      <c r="ABQ619" t="s">
        <v>69</v>
      </c>
      <c r="ABR619" t="s">
        <v>69</v>
      </c>
      <c r="ABS619" t="s">
        <v>69</v>
      </c>
      <c r="ABT619" t="s">
        <v>69</v>
      </c>
      <c r="ABU619" t="s">
        <v>69</v>
      </c>
      <c r="ABV619" t="s">
        <v>69</v>
      </c>
      <c r="ABW619" t="s">
        <v>2808</v>
      </c>
      <c r="ABX619" t="s">
        <v>69</v>
      </c>
      <c r="ABY619" t="s">
        <v>69</v>
      </c>
      <c r="ACH619" s="35">
        <v>42861</v>
      </c>
      <c r="ACS619" t="s">
        <v>8100</v>
      </c>
      <c r="ADM619" t="s">
        <v>69</v>
      </c>
      <c r="ADN619" t="s">
        <v>69</v>
      </c>
      <c r="ADO619" t="s">
        <v>69</v>
      </c>
      <c r="ADP619" t="s">
        <v>69</v>
      </c>
      <c r="ADQ619" t="s">
        <v>69</v>
      </c>
      <c r="ADR619" t="s">
        <v>69</v>
      </c>
      <c r="ADS619" t="s">
        <v>69</v>
      </c>
      <c r="ADT619" t="s">
        <v>69</v>
      </c>
      <c r="ADU619" t="s">
        <v>69</v>
      </c>
      <c r="ADV619" t="s">
        <v>69</v>
      </c>
      <c r="ADW619" t="s">
        <v>69</v>
      </c>
      <c r="ADX619" t="s">
        <v>69</v>
      </c>
      <c r="APU619" t="s">
        <v>7950</v>
      </c>
      <c r="CGX619" t="s">
        <v>6597</v>
      </c>
      <c r="CGY619">
        <v>13</v>
      </c>
      <c r="CGZ619" t="s">
        <v>6598</v>
      </c>
      <c r="CHA619">
        <v>4197691</v>
      </c>
    </row>
    <row r="620" spans="1:1113 2234:2237" x14ac:dyDescent="0.3">
      <c r="A620" t="s">
        <v>8136</v>
      </c>
      <c r="B620" t="s">
        <v>6696</v>
      </c>
      <c r="C620">
        <v>0</v>
      </c>
      <c r="E620" t="s">
        <v>6813</v>
      </c>
      <c r="F620" t="s">
        <v>6665</v>
      </c>
      <c r="G620" t="s">
        <v>6591</v>
      </c>
      <c r="H620" t="s">
        <v>6861</v>
      </c>
      <c r="I620" t="s">
        <v>5080</v>
      </c>
      <c r="J620" t="s">
        <v>7957</v>
      </c>
      <c r="K620" t="s">
        <v>69</v>
      </c>
      <c r="L620" t="s">
        <v>69</v>
      </c>
      <c r="M620" t="s">
        <v>2808</v>
      </c>
      <c r="N620" t="s">
        <v>69</v>
      </c>
      <c r="O620" t="s">
        <v>69</v>
      </c>
      <c r="P620" t="s">
        <v>22</v>
      </c>
      <c r="V620" t="s">
        <v>254</v>
      </c>
      <c r="W620">
        <v>29</v>
      </c>
      <c r="X620" t="s">
        <v>22</v>
      </c>
      <c r="Y620" t="s">
        <v>22</v>
      </c>
      <c r="Z620" t="s">
        <v>22</v>
      </c>
      <c r="AB620" t="s">
        <v>21</v>
      </c>
      <c r="AC620" s="30">
        <v>40244</v>
      </c>
      <c r="AD620" t="s">
        <v>27</v>
      </c>
      <c r="AE620" s="29">
        <v>0.3125</v>
      </c>
      <c r="AF620" t="s">
        <v>254</v>
      </c>
      <c r="AG620">
        <v>35</v>
      </c>
      <c r="AH620" t="s">
        <v>32</v>
      </c>
      <c r="AI620" t="s">
        <v>6595</v>
      </c>
      <c r="AJ620" t="s">
        <v>69</v>
      </c>
      <c r="AK620" t="s">
        <v>69</v>
      </c>
      <c r="AL620" t="s">
        <v>69</v>
      </c>
      <c r="AM620" t="s">
        <v>69</v>
      </c>
      <c r="AN620" t="s">
        <v>2808</v>
      </c>
      <c r="AO620" t="s">
        <v>69</v>
      </c>
      <c r="EH620" t="s">
        <v>269</v>
      </c>
      <c r="EI620" t="s">
        <v>12</v>
      </c>
      <c r="EJ620" s="30">
        <v>40244</v>
      </c>
      <c r="EK620" t="s">
        <v>27</v>
      </c>
      <c r="EL620" s="29">
        <v>0.3125</v>
      </c>
      <c r="EM620" t="s">
        <v>69</v>
      </c>
      <c r="EN620" t="s">
        <v>6618</v>
      </c>
      <c r="EO620" t="s">
        <v>69</v>
      </c>
      <c r="EP620" t="s">
        <v>69</v>
      </c>
      <c r="EQ620" t="s">
        <v>69</v>
      </c>
      <c r="ER620" t="s">
        <v>69</v>
      </c>
      <c r="ES620" t="s">
        <v>69</v>
      </c>
      <c r="ET620" t="s">
        <v>69</v>
      </c>
      <c r="EU620" t="s">
        <v>2808</v>
      </c>
      <c r="EW620" t="s">
        <v>22</v>
      </c>
      <c r="AKC620" t="s">
        <v>8126</v>
      </c>
      <c r="AKH620" t="s">
        <v>2808</v>
      </c>
      <c r="AKI620" t="s">
        <v>2808</v>
      </c>
      <c r="AKJ620" t="s">
        <v>2808</v>
      </c>
      <c r="AKK620" t="s">
        <v>69</v>
      </c>
      <c r="AKL620" t="s">
        <v>2808</v>
      </c>
      <c r="AKM620" t="s">
        <v>2808</v>
      </c>
      <c r="AKN620" t="s">
        <v>69</v>
      </c>
      <c r="AKO620" t="s">
        <v>69</v>
      </c>
      <c r="AKP620" t="s">
        <v>69</v>
      </c>
      <c r="AKQ620" t="s">
        <v>69</v>
      </c>
      <c r="AKR620">
        <v>150</v>
      </c>
      <c r="AKS620">
        <v>54</v>
      </c>
      <c r="AKT620">
        <v>35</v>
      </c>
      <c r="AKV620" s="35">
        <v>42798</v>
      </c>
      <c r="AKW620" s="35">
        <v>42923</v>
      </c>
      <c r="AKX620" s="35">
        <v>42956</v>
      </c>
      <c r="AKZ620" s="30">
        <v>40244</v>
      </c>
      <c r="ALA620" s="30">
        <v>40244</v>
      </c>
      <c r="ALB620" s="30">
        <v>40244</v>
      </c>
      <c r="ALD620" s="30">
        <v>40244</v>
      </c>
      <c r="ALE620" s="30">
        <v>40244</v>
      </c>
      <c r="ALT620" t="s">
        <v>8127</v>
      </c>
      <c r="ALU620" t="s">
        <v>2808</v>
      </c>
      <c r="ALV620" t="s">
        <v>2808</v>
      </c>
      <c r="ALW620" s="30">
        <v>40244</v>
      </c>
      <c r="ALX620" s="30">
        <v>40244</v>
      </c>
      <c r="AMG620" t="s">
        <v>69</v>
      </c>
      <c r="AMH620" t="s">
        <v>69</v>
      </c>
      <c r="AMI620" t="s">
        <v>69</v>
      </c>
      <c r="AMJ620" t="s">
        <v>69</v>
      </c>
      <c r="AMK620" t="s">
        <v>69</v>
      </c>
      <c r="AML620" t="s">
        <v>69</v>
      </c>
      <c r="AMM620" t="s">
        <v>69</v>
      </c>
      <c r="AMN620" t="s">
        <v>69</v>
      </c>
      <c r="AMO620" t="s">
        <v>69</v>
      </c>
      <c r="AMP620" t="s">
        <v>69</v>
      </c>
      <c r="AMQ620" t="s">
        <v>69</v>
      </c>
      <c r="AMR620" t="s">
        <v>69</v>
      </c>
      <c r="AMS620" t="s">
        <v>69</v>
      </c>
      <c r="AMT620" t="s">
        <v>69</v>
      </c>
      <c r="AMU620" t="s">
        <v>69</v>
      </c>
      <c r="AMV620" t="s">
        <v>69</v>
      </c>
      <c r="AMW620" t="s">
        <v>69</v>
      </c>
      <c r="AMX620" t="s">
        <v>69</v>
      </c>
      <c r="AOW620" t="s">
        <v>69</v>
      </c>
      <c r="AOX620" t="s">
        <v>69</v>
      </c>
      <c r="AOY620" t="s">
        <v>69</v>
      </c>
      <c r="AOZ620" t="s">
        <v>69</v>
      </c>
      <c r="APA620" t="s">
        <v>69</v>
      </c>
      <c r="APB620" t="s">
        <v>69</v>
      </c>
      <c r="APU620" t="s">
        <v>7950</v>
      </c>
      <c r="CGX620" t="s">
        <v>6597</v>
      </c>
      <c r="CGY620">
        <v>14</v>
      </c>
      <c r="CGZ620" t="s">
        <v>6598</v>
      </c>
      <c r="CHA620">
        <v>4197691</v>
      </c>
    </row>
    <row r="621" spans="1:1113 2234:2237" x14ac:dyDescent="0.3">
      <c r="A621" t="s">
        <v>8137</v>
      </c>
      <c r="B621" t="s">
        <v>6696</v>
      </c>
      <c r="C621">
        <v>0</v>
      </c>
      <c r="E621" t="s">
        <v>6813</v>
      </c>
      <c r="F621" t="s">
        <v>6665</v>
      </c>
      <c r="G621" t="s">
        <v>6591</v>
      </c>
      <c r="H621" t="s">
        <v>6861</v>
      </c>
      <c r="I621" t="s">
        <v>5080</v>
      </c>
      <c r="J621" t="s">
        <v>6719</v>
      </c>
      <c r="K621" t="s">
        <v>69</v>
      </c>
      <c r="L621" t="s">
        <v>69</v>
      </c>
      <c r="M621" t="s">
        <v>69</v>
      </c>
      <c r="N621" t="s">
        <v>69</v>
      </c>
      <c r="O621" t="s">
        <v>2808</v>
      </c>
      <c r="P621" t="s">
        <v>22</v>
      </c>
      <c r="V621" t="s">
        <v>22</v>
      </c>
      <c r="X621" t="s">
        <v>22</v>
      </c>
      <c r="Y621" t="s">
        <v>22</v>
      </c>
      <c r="Z621" t="s">
        <v>22</v>
      </c>
      <c r="APU621" t="s">
        <v>7950</v>
      </c>
      <c r="CGX621" t="s">
        <v>6597</v>
      </c>
      <c r="CGY621">
        <v>15</v>
      </c>
      <c r="CGZ621" t="s">
        <v>6598</v>
      </c>
      <c r="CHA621">
        <v>4197691</v>
      </c>
    </row>
    <row r="622" spans="1:1113 2234:2237" x14ac:dyDescent="0.3">
      <c r="A622" t="s">
        <v>8138</v>
      </c>
      <c r="B622" t="s">
        <v>6696</v>
      </c>
      <c r="C622">
        <v>0</v>
      </c>
      <c r="E622" t="s">
        <v>6813</v>
      </c>
      <c r="F622" s="30">
        <v>41459</v>
      </c>
      <c r="G622" t="s">
        <v>6591</v>
      </c>
      <c r="H622" t="s">
        <v>6753</v>
      </c>
      <c r="I622" t="s">
        <v>5080</v>
      </c>
      <c r="J622" t="s">
        <v>7957</v>
      </c>
      <c r="K622" t="s">
        <v>69</v>
      </c>
      <c r="L622" t="s">
        <v>69</v>
      </c>
      <c r="M622" t="s">
        <v>2808</v>
      </c>
      <c r="N622" t="s">
        <v>69</v>
      </c>
      <c r="O622" t="s">
        <v>69</v>
      </c>
      <c r="P622" t="s">
        <v>5221</v>
      </c>
      <c r="Q622">
        <v>1</v>
      </c>
      <c r="V622" t="s">
        <v>254</v>
      </c>
      <c r="W622">
        <v>27</v>
      </c>
      <c r="X622" t="s">
        <v>22</v>
      </c>
      <c r="Y622" t="s">
        <v>22</v>
      </c>
      <c r="Z622" t="s">
        <v>22</v>
      </c>
      <c r="AB622" t="s">
        <v>21</v>
      </c>
      <c r="AC622" s="30">
        <v>40675</v>
      </c>
      <c r="AD622" t="s">
        <v>27</v>
      </c>
      <c r="AE622" s="29">
        <v>0.59722222222222221</v>
      </c>
      <c r="AF622" t="s">
        <v>254</v>
      </c>
      <c r="AG622">
        <v>38</v>
      </c>
      <c r="AH622" t="s">
        <v>32</v>
      </c>
      <c r="AI622" t="s">
        <v>6618</v>
      </c>
      <c r="AJ622" t="s">
        <v>69</v>
      </c>
      <c r="AK622" t="s">
        <v>69</v>
      </c>
      <c r="AL622" t="s">
        <v>69</v>
      </c>
      <c r="AM622" t="s">
        <v>69</v>
      </c>
      <c r="AN622" t="s">
        <v>69</v>
      </c>
      <c r="AO622" t="s">
        <v>2808</v>
      </c>
      <c r="EH622" t="s">
        <v>269</v>
      </c>
      <c r="EI622" t="s">
        <v>12</v>
      </c>
      <c r="EJ622" s="30">
        <v>40675</v>
      </c>
      <c r="EK622" t="s">
        <v>27</v>
      </c>
      <c r="EL622" s="29">
        <v>0.59722222222222221</v>
      </c>
      <c r="EM622" t="s">
        <v>69</v>
      </c>
      <c r="EN622" t="s">
        <v>8139</v>
      </c>
      <c r="EO622" t="s">
        <v>69</v>
      </c>
      <c r="EP622" t="s">
        <v>69</v>
      </c>
      <c r="EQ622" t="s">
        <v>69</v>
      </c>
      <c r="ER622" t="s">
        <v>2808</v>
      </c>
      <c r="ES622" t="s">
        <v>2808</v>
      </c>
      <c r="ET622" t="s">
        <v>69</v>
      </c>
      <c r="EU622" t="s">
        <v>69</v>
      </c>
      <c r="EW622" t="s">
        <v>273</v>
      </c>
      <c r="GN622" t="s">
        <v>12</v>
      </c>
      <c r="GO622" s="30">
        <v>40736</v>
      </c>
      <c r="GP622" t="s">
        <v>27</v>
      </c>
      <c r="GQ622" s="29">
        <v>0.49305555555555558</v>
      </c>
      <c r="AKH622" t="s">
        <v>2808</v>
      </c>
      <c r="AKI622" t="s">
        <v>2808</v>
      </c>
      <c r="AKJ622" t="s">
        <v>2808</v>
      </c>
      <c r="AKK622" t="s">
        <v>69</v>
      </c>
      <c r="AKL622" t="s">
        <v>69</v>
      </c>
      <c r="AKM622" t="s">
        <v>69</v>
      </c>
      <c r="AKN622" t="s">
        <v>69</v>
      </c>
      <c r="AKO622" t="s">
        <v>69</v>
      </c>
      <c r="AKP622" t="s">
        <v>69</v>
      </c>
      <c r="AKQ622" t="s">
        <v>69</v>
      </c>
      <c r="AKR622">
        <v>160</v>
      </c>
      <c r="AKS622">
        <v>46</v>
      </c>
      <c r="AKT622">
        <v>36.5</v>
      </c>
      <c r="AKZ622" s="30">
        <v>40675</v>
      </c>
      <c r="ALA622" s="30">
        <v>40675</v>
      </c>
      <c r="ALB622" s="30">
        <v>40675</v>
      </c>
      <c r="ALJ622" s="29">
        <v>0.59722222222222221</v>
      </c>
      <c r="ALK622" s="29">
        <v>0.59722222222222221</v>
      </c>
      <c r="ALL622" s="29">
        <v>0.59722222222222221</v>
      </c>
      <c r="ALU622" t="s">
        <v>2808</v>
      </c>
      <c r="ALV622" t="s">
        <v>69</v>
      </c>
      <c r="ALW622" s="30">
        <v>40675</v>
      </c>
      <c r="ALY622" s="29">
        <v>0.59722222222222221</v>
      </c>
      <c r="AMG622" t="s">
        <v>69</v>
      </c>
      <c r="AMH622" t="s">
        <v>69</v>
      </c>
      <c r="AMI622" t="s">
        <v>2808</v>
      </c>
      <c r="AMJ622" t="s">
        <v>69</v>
      </c>
      <c r="AMK622" t="s">
        <v>2808</v>
      </c>
      <c r="AML622" t="s">
        <v>69</v>
      </c>
      <c r="AMM622" t="s">
        <v>69</v>
      </c>
      <c r="AMN622" t="s">
        <v>69</v>
      </c>
      <c r="AMO622" t="s">
        <v>69</v>
      </c>
      <c r="AMP622" t="s">
        <v>69</v>
      </c>
      <c r="AMQ622" t="s">
        <v>69</v>
      </c>
      <c r="AMR622" t="s">
        <v>69</v>
      </c>
      <c r="AMS622" t="s">
        <v>69</v>
      </c>
      <c r="AMT622" t="s">
        <v>69</v>
      </c>
      <c r="AMU622" t="s">
        <v>69</v>
      </c>
      <c r="AMV622" t="s">
        <v>69</v>
      </c>
      <c r="AMW622" t="s">
        <v>69</v>
      </c>
      <c r="AMX622" t="s">
        <v>69</v>
      </c>
      <c r="AMZ622">
        <v>311</v>
      </c>
      <c r="ANC622">
        <v>18.7</v>
      </c>
      <c r="ANR622" s="30">
        <v>40706</v>
      </c>
      <c r="ANU622" s="30">
        <v>40706</v>
      </c>
      <c r="AOG622" s="29">
        <v>0.4777777777777778</v>
      </c>
      <c r="AOI622" s="29">
        <v>0.4777777777777778</v>
      </c>
      <c r="AOT622" t="s">
        <v>6715</v>
      </c>
      <c r="AOW622" t="s">
        <v>69</v>
      </c>
      <c r="AOX622" t="s">
        <v>69</v>
      </c>
      <c r="AOY622" t="s">
        <v>69</v>
      </c>
      <c r="AOZ622" t="s">
        <v>2808</v>
      </c>
      <c r="APA622" t="s">
        <v>69</v>
      </c>
      <c r="APB622" t="s">
        <v>69</v>
      </c>
      <c r="APF622">
        <v>1</v>
      </c>
      <c r="APL622" s="30">
        <v>40675</v>
      </c>
      <c r="APR622" s="29">
        <v>0.61805555555555558</v>
      </c>
      <c r="APU622" t="s">
        <v>7950</v>
      </c>
      <c r="CGX622" t="s">
        <v>6597</v>
      </c>
      <c r="CGY622">
        <v>16</v>
      </c>
      <c r="CGZ622" t="s">
        <v>6598</v>
      </c>
      <c r="CHA622">
        <v>4197691</v>
      </c>
    </row>
    <row r="623" spans="1:1113 2234:2237" x14ac:dyDescent="0.3">
      <c r="A623" t="s">
        <v>8140</v>
      </c>
      <c r="B623" t="s">
        <v>6696</v>
      </c>
      <c r="C623">
        <v>0</v>
      </c>
      <c r="E623" t="s">
        <v>6813</v>
      </c>
      <c r="F623" s="30">
        <v>41459</v>
      </c>
      <c r="G623" t="s">
        <v>6591</v>
      </c>
      <c r="H623" t="s">
        <v>6753</v>
      </c>
      <c r="I623" t="s">
        <v>5080</v>
      </c>
      <c r="J623" t="s">
        <v>6719</v>
      </c>
      <c r="K623" t="s">
        <v>69</v>
      </c>
      <c r="L623" t="s">
        <v>69</v>
      </c>
      <c r="M623" t="s">
        <v>69</v>
      </c>
      <c r="N623" t="s">
        <v>69</v>
      </c>
      <c r="O623" t="s">
        <v>2808</v>
      </c>
      <c r="P623" t="s">
        <v>5221</v>
      </c>
      <c r="Q623">
        <v>5</v>
      </c>
      <c r="V623" t="s">
        <v>254</v>
      </c>
      <c r="W623">
        <v>19</v>
      </c>
      <c r="X623" t="s">
        <v>237</v>
      </c>
      <c r="Y623" t="s">
        <v>240</v>
      </c>
      <c r="Z623" t="s">
        <v>247</v>
      </c>
      <c r="LU623" t="s">
        <v>69</v>
      </c>
      <c r="LV623" t="s">
        <v>69</v>
      </c>
      <c r="LW623" t="s">
        <v>69</v>
      </c>
      <c r="LX623" t="s">
        <v>69</v>
      </c>
      <c r="LY623" t="s">
        <v>69</v>
      </c>
      <c r="LZ623" t="s">
        <v>69</v>
      </c>
      <c r="MA623" t="s">
        <v>69</v>
      </c>
      <c r="MB623" t="s">
        <v>69</v>
      </c>
      <c r="MZ623" t="s">
        <v>69</v>
      </c>
      <c r="NA623" t="s">
        <v>69</v>
      </c>
      <c r="NI623" t="s">
        <v>69</v>
      </c>
      <c r="NJ623" t="s">
        <v>69</v>
      </c>
      <c r="NK623" t="s">
        <v>69</v>
      </c>
      <c r="NL623" t="s">
        <v>69</v>
      </c>
      <c r="NM623" t="s">
        <v>69</v>
      </c>
      <c r="NN623" t="s">
        <v>69</v>
      </c>
      <c r="APU623" t="s">
        <v>7950</v>
      </c>
      <c r="CGX623" t="s">
        <v>6597</v>
      </c>
      <c r="CGY623">
        <v>17</v>
      </c>
      <c r="CGZ623" t="s">
        <v>6598</v>
      </c>
      <c r="CHA623">
        <v>4197691</v>
      </c>
    </row>
    <row r="624" spans="1:1113 2234:2237" x14ac:dyDescent="0.3">
      <c r="A624" t="s">
        <v>8141</v>
      </c>
      <c r="B624" t="s">
        <v>6696</v>
      </c>
      <c r="C624">
        <v>0</v>
      </c>
      <c r="E624" t="s">
        <v>6813</v>
      </c>
      <c r="F624" s="30">
        <v>41457</v>
      </c>
      <c r="G624" t="s">
        <v>6591</v>
      </c>
      <c r="H624" t="s">
        <v>6753</v>
      </c>
      <c r="I624" t="s">
        <v>5080</v>
      </c>
      <c r="J624" t="s">
        <v>6594</v>
      </c>
      <c r="K624" t="s">
        <v>69</v>
      </c>
      <c r="L624" t="s">
        <v>69</v>
      </c>
      <c r="M624" t="s">
        <v>69</v>
      </c>
      <c r="N624" t="s">
        <v>2808</v>
      </c>
      <c r="O624" t="s">
        <v>69</v>
      </c>
      <c r="P624" t="s">
        <v>22</v>
      </c>
      <c r="V624" t="s">
        <v>22</v>
      </c>
      <c r="X624" t="s">
        <v>22</v>
      </c>
      <c r="Y624" t="s">
        <v>22</v>
      </c>
      <c r="Z624" t="s">
        <v>22</v>
      </c>
      <c r="AB624" t="s">
        <v>21</v>
      </c>
      <c r="AC624" t="s">
        <v>7240</v>
      </c>
      <c r="AD624" t="s">
        <v>27</v>
      </c>
      <c r="AE624" s="29">
        <v>0.47916666666666669</v>
      </c>
      <c r="AF624" t="s">
        <v>254</v>
      </c>
      <c r="AG624">
        <v>34</v>
      </c>
      <c r="AH624" t="s">
        <v>32</v>
      </c>
      <c r="AI624" t="s">
        <v>6618</v>
      </c>
      <c r="AJ624" t="s">
        <v>69</v>
      </c>
      <c r="AK624" t="s">
        <v>69</v>
      </c>
      <c r="AL624" t="s">
        <v>69</v>
      </c>
      <c r="AM624" t="s">
        <v>69</v>
      </c>
      <c r="AN624" t="s">
        <v>69</v>
      </c>
      <c r="AO624" t="s">
        <v>2808</v>
      </c>
      <c r="DF624" t="s">
        <v>269</v>
      </c>
      <c r="DG624" t="s">
        <v>12</v>
      </c>
      <c r="DH624" t="s">
        <v>7240</v>
      </c>
      <c r="DI624" t="s">
        <v>27</v>
      </c>
      <c r="DJ624" s="29">
        <v>0.47916666666666669</v>
      </c>
      <c r="DK624" t="s">
        <v>6618</v>
      </c>
      <c r="DL624" t="s">
        <v>69</v>
      </c>
      <c r="DM624" t="s">
        <v>69</v>
      </c>
      <c r="DN624" t="s">
        <v>69</v>
      </c>
      <c r="DO624" t="s">
        <v>69</v>
      </c>
      <c r="DP624" t="s">
        <v>69</v>
      </c>
      <c r="DQ624" t="s">
        <v>69</v>
      </c>
      <c r="DR624" t="s">
        <v>2808</v>
      </c>
      <c r="DS624" t="s">
        <v>22</v>
      </c>
      <c r="EW624" t="s">
        <v>274</v>
      </c>
      <c r="FQ624" t="s">
        <v>7955</v>
      </c>
      <c r="FR624" t="s">
        <v>69</v>
      </c>
      <c r="FS624" t="s">
        <v>69</v>
      </c>
      <c r="FT624" t="s">
        <v>69</v>
      </c>
      <c r="FU624" t="s">
        <v>69</v>
      </c>
      <c r="FV624" t="s">
        <v>69</v>
      </c>
      <c r="FW624" t="s">
        <v>69</v>
      </c>
      <c r="FX624" t="s">
        <v>69</v>
      </c>
      <c r="FY624" t="s">
        <v>69</v>
      </c>
      <c r="FZ624" t="s">
        <v>69</v>
      </c>
      <c r="GA624" t="s">
        <v>2808</v>
      </c>
      <c r="GI624" t="s">
        <v>6618</v>
      </c>
      <c r="GJ624" t="s">
        <v>69</v>
      </c>
      <c r="GK624" t="s">
        <v>69</v>
      </c>
      <c r="GL624" t="s">
        <v>69</v>
      </c>
      <c r="GM624" t="s">
        <v>2808</v>
      </c>
      <c r="ABO624" t="s">
        <v>2808</v>
      </c>
      <c r="ABP624" t="s">
        <v>2808</v>
      </c>
      <c r="ABQ624" t="s">
        <v>2808</v>
      </c>
      <c r="ABR624" t="s">
        <v>2808</v>
      </c>
      <c r="ABS624" t="s">
        <v>69</v>
      </c>
      <c r="ABT624" t="s">
        <v>69</v>
      </c>
      <c r="ABU624" t="s">
        <v>69</v>
      </c>
      <c r="ABV624" t="s">
        <v>69</v>
      </c>
      <c r="ABW624" t="s">
        <v>69</v>
      </c>
      <c r="ABX624" t="s">
        <v>69</v>
      </c>
      <c r="ABY624" t="s">
        <v>69</v>
      </c>
      <c r="ABZ624">
        <v>166</v>
      </c>
      <c r="ACA624">
        <v>60</v>
      </c>
      <c r="ACB624">
        <v>35</v>
      </c>
      <c r="ACC624">
        <v>1380</v>
      </c>
      <c r="ACK624" t="s">
        <v>7240</v>
      </c>
      <c r="ACL624" t="s">
        <v>7240</v>
      </c>
      <c r="ACM624" t="s">
        <v>7240</v>
      </c>
      <c r="ACN624" t="s">
        <v>7240</v>
      </c>
      <c r="ACV624" s="29">
        <v>0.47916666666666669</v>
      </c>
      <c r="ACW624" s="29">
        <v>0.47916666666666669</v>
      </c>
      <c r="ACX624" s="29">
        <v>0.47916666666666669</v>
      </c>
      <c r="ACY624" s="29">
        <v>0.47916666666666669</v>
      </c>
      <c r="ADM624" t="s">
        <v>69</v>
      </c>
      <c r="ADN624" t="s">
        <v>69</v>
      </c>
      <c r="ADO624" t="s">
        <v>69</v>
      </c>
      <c r="ADP624" t="s">
        <v>69</v>
      </c>
      <c r="ADQ624" t="s">
        <v>69</v>
      </c>
      <c r="ADR624" t="s">
        <v>69</v>
      </c>
      <c r="ADS624" t="s">
        <v>69</v>
      </c>
      <c r="ADT624" t="s">
        <v>69</v>
      </c>
      <c r="ADU624" t="s">
        <v>69</v>
      </c>
      <c r="ADV624" t="s">
        <v>69</v>
      </c>
      <c r="ADW624" t="s">
        <v>69</v>
      </c>
      <c r="ADX624" t="s">
        <v>69</v>
      </c>
      <c r="APU624" t="s">
        <v>7950</v>
      </c>
      <c r="CGX624" t="s">
        <v>6597</v>
      </c>
      <c r="CGY624">
        <v>18</v>
      </c>
      <c r="CGZ624" t="s">
        <v>6598</v>
      </c>
      <c r="CHA624">
        <v>4197691</v>
      </c>
    </row>
    <row r="625" spans="1:1113 2234:2237" x14ac:dyDescent="0.3">
      <c r="A625" t="s">
        <v>8142</v>
      </c>
      <c r="B625" t="s">
        <v>6696</v>
      </c>
      <c r="C625">
        <v>0</v>
      </c>
      <c r="E625" t="s">
        <v>6813</v>
      </c>
      <c r="F625" s="30">
        <v>41459</v>
      </c>
      <c r="G625" t="s">
        <v>6591</v>
      </c>
      <c r="H625" t="s">
        <v>6753</v>
      </c>
      <c r="I625" t="s">
        <v>5080</v>
      </c>
      <c r="J625" t="s">
        <v>7957</v>
      </c>
      <c r="K625" t="s">
        <v>69</v>
      </c>
      <c r="L625" t="s">
        <v>69</v>
      </c>
      <c r="M625" t="s">
        <v>2808</v>
      </c>
      <c r="N625" t="s">
        <v>69</v>
      </c>
      <c r="O625" t="s">
        <v>69</v>
      </c>
      <c r="P625" t="s">
        <v>1445</v>
      </c>
      <c r="R625">
        <v>2</v>
      </c>
      <c r="V625" t="s">
        <v>254</v>
      </c>
      <c r="W625">
        <v>35</v>
      </c>
      <c r="X625" t="s">
        <v>22</v>
      </c>
      <c r="Y625" t="s">
        <v>22</v>
      </c>
      <c r="Z625" t="s">
        <v>1466</v>
      </c>
      <c r="AB625" t="s">
        <v>21</v>
      </c>
      <c r="AC625" s="30">
        <v>40431</v>
      </c>
      <c r="AD625" t="s">
        <v>27</v>
      </c>
      <c r="AE625" s="29">
        <v>6.25E-2</v>
      </c>
      <c r="AF625" t="s">
        <v>254</v>
      </c>
      <c r="AG625">
        <v>40</v>
      </c>
      <c r="AH625" t="s">
        <v>32</v>
      </c>
      <c r="AI625" t="s">
        <v>6618</v>
      </c>
      <c r="AJ625" t="s">
        <v>69</v>
      </c>
      <c r="AK625" t="s">
        <v>69</v>
      </c>
      <c r="AL625" t="s">
        <v>69</v>
      </c>
      <c r="AM625" t="s">
        <v>69</v>
      </c>
      <c r="AN625" t="s">
        <v>69</v>
      </c>
      <c r="AO625" t="s">
        <v>2808</v>
      </c>
      <c r="EH625" t="s">
        <v>269</v>
      </c>
      <c r="EI625" t="s">
        <v>12</v>
      </c>
      <c r="EJ625" s="30">
        <v>40431</v>
      </c>
      <c r="EK625" t="s">
        <v>27</v>
      </c>
      <c r="EL625" s="29">
        <v>6.25E-2</v>
      </c>
      <c r="EM625" t="s">
        <v>69</v>
      </c>
      <c r="EN625" t="s">
        <v>8143</v>
      </c>
      <c r="EO625" t="s">
        <v>2808</v>
      </c>
      <c r="EP625" t="s">
        <v>69</v>
      </c>
      <c r="EQ625" t="s">
        <v>69</v>
      </c>
      <c r="ER625" t="s">
        <v>69</v>
      </c>
      <c r="ES625" t="s">
        <v>2808</v>
      </c>
      <c r="ET625" t="s">
        <v>69</v>
      </c>
      <c r="EU625" t="s">
        <v>69</v>
      </c>
      <c r="EV625" t="s">
        <v>269</v>
      </c>
      <c r="EW625" t="s">
        <v>22</v>
      </c>
      <c r="AKC625" t="s">
        <v>7995</v>
      </c>
      <c r="AKH625" t="s">
        <v>2808</v>
      </c>
      <c r="AKI625" t="s">
        <v>2808</v>
      </c>
      <c r="AKJ625" t="s">
        <v>2808</v>
      </c>
      <c r="AKK625" t="s">
        <v>69</v>
      </c>
      <c r="AKL625" t="s">
        <v>2808</v>
      </c>
      <c r="AKM625" t="s">
        <v>2808</v>
      </c>
      <c r="AKN625" t="s">
        <v>69</v>
      </c>
      <c r="AKO625" t="s">
        <v>69</v>
      </c>
      <c r="AKP625" t="s">
        <v>69</v>
      </c>
      <c r="AKQ625" t="s">
        <v>69</v>
      </c>
      <c r="AKR625">
        <v>120</v>
      </c>
      <c r="AKS625">
        <v>48</v>
      </c>
      <c r="AKT625">
        <v>36.6</v>
      </c>
      <c r="AKV625">
        <v>0</v>
      </c>
      <c r="AKW625" s="35">
        <v>42864</v>
      </c>
      <c r="AKZ625" s="30">
        <v>40431</v>
      </c>
      <c r="ALA625" s="30">
        <v>40431</v>
      </c>
      <c r="ALB625" s="30">
        <v>40431</v>
      </c>
      <c r="ALD625" s="30">
        <v>40431</v>
      </c>
      <c r="ALE625" s="30">
        <v>40431</v>
      </c>
      <c r="ALJ625" s="29">
        <v>0.58333333333333337</v>
      </c>
      <c r="ALK625" s="29">
        <v>0.58333333333333337</v>
      </c>
      <c r="ALL625" s="29">
        <v>0.58333333333333337</v>
      </c>
      <c r="ALM625" s="29">
        <v>0.58333333333333337</v>
      </c>
      <c r="ALO625" s="29">
        <v>0.58333333333333337</v>
      </c>
      <c r="ALU625" t="s">
        <v>69</v>
      </c>
      <c r="ALV625" t="s">
        <v>69</v>
      </c>
      <c r="AMG625" t="s">
        <v>69</v>
      </c>
      <c r="AMH625" t="s">
        <v>69</v>
      </c>
      <c r="AMI625" t="s">
        <v>69</v>
      </c>
      <c r="AMJ625" t="s">
        <v>69</v>
      </c>
      <c r="AMK625" t="s">
        <v>69</v>
      </c>
      <c r="AML625" t="s">
        <v>69</v>
      </c>
      <c r="AMM625" t="s">
        <v>69</v>
      </c>
      <c r="AMN625" t="s">
        <v>69</v>
      </c>
      <c r="AMO625" t="s">
        <v>69</v>
      </c>
      <c r="AMP625" t="s">
        <v>69</v>
      </c>
      <c r="AMQ625" t="s">
        <v>69</v>
      </c>
      <c r="AMR625" t="s">
        <v>69</v>
      </c>
      <c r="AMS625" t="s">
        <v>69</v>
      </c>
      <c r="AMT625" t="s">
        <v>69</v>
      </c>
      <c r="AMU625" t="s">
        <v>69</v>
      </c>
      <c r="AMV625" t="s">
        <v>69</v>
      </c>
      <c r="AMW625" t="s">
        <v>69</v>
      </c>
      <c r="AMX625" t="s">
        <v>69</v>
      </c>
      <c r="AOT625" t="s">
        <v>6715</v>
      </c>
      <c r="AOW625" t="s">
        <v>69</v>
      </c>
      <c r="AOX625" t="s">
        <v>2808</v>
      </c>
      <c r="AOY625" t="s">
        <v>69</v>
      </c>
      <c r="AOZ625" t="s">
        <v>2808</v>
      </c>
      <c r="APA625" t="s">
        <v>69</v>
      </c>
      <c r="APB625" t="s">
        <v>69</v>
      </c>
      <c r="APD625">
        <v>70</v>
      </c>
      <c r="APF625">
        <v>3</v>
      </c>
      <c r="APJ625" s="30">
        <v>40431</v>
      </c>
      <c r="APL625" s="30">
        <v>40431</v>
      </c>
      <c r="APP625" s="29">
        <v>0.97222222222222221</v>
      </c>
      <c r="APR625" s="29">
        <v>0.97222222222222221</v>
      </c>
      <c r="APU625" t="s">
        <v>7950</v>
      </c>
      <c r="CGX625" t="s">
        <v>6597</v>
      </c>
      <c r="CGY625">
        <v>19</v>
      </c>
      <c r="CGZ625" t="s">
        <v>6598</v>
      </c>
      <c r="CHA625">
        <v>4197691</v>
      </c>
    </row>
    <row r="626" spans="1:1113 2234:2237" x14ac:dyDescent="0.3">
      <c r="A626" t="s">
        <v>8144</v>
      </c>
      <c r="B626" t="s">
        <v>6696</v>
      </c>
      <c r="C626">
        <v>0</v>
      </c>
      <c r="E626" t="s">
        <v>6813</v>
      </c>
      <c r="F626" s="30">
        <v>41459</v>
      </c>
      <c r="G626" t="s">
        <v>6591</v>
      </c>
      <c r="H626" t="s">
        <v>6753</v>
      </c>
      <c r="I626" t="s">
        <v>5080</v>
      </c>
      <c r="J626" t="s">
        <v>6719</v>
      </c>
      <c r="K626" t="s">
        <v>69</v>
      </c>
      <c r="L626" t="s">
        <v>69</v>
      </c>
      <c r="M626" t="s">
        <v>69</v>
      </c>
      <c r="N626" t="s">
        <v>69</v>
      </c>
      <c r="O626" t="s">
        <v>2808</v>
      </c>
      <c r="P626" t="s">
        <v>1446</v>
      </c>
      <c r="S626">
        <v>17</v>
      </c>
      <c r="V626" t="s">
        <v>22</v>
      </c>
      <c r="X626" t="s">
        <v>22</v>
      </c>
      <c r="Y626" t="s">
        <v>22</v>
      </c>
      <c r="Z626" t="s">
        <v>22</v>
      </c>
      <c r="APU626" t="s">
        <v>7950</v>
      </c>
      <c r="CGX626" t="s">
        <v>6597</v>
      </c>
      <c r="CGY626">
        <v>20</v>
      </c>
      <c r="CGZ626" t="s">
        <v>6598</v>
      </c>
      <c r="CHA626">
        <v>4197691</v>
      </c>
    </row>
    <row r="627" spans="1:1113 2234:2237" x14ac:dyDescent="0.3">
      <c r="A627" t="s">
        <v>8145</v>
      </c>
      <c r="B627" t="s">
        <v>6696</v>
      </c>
      <c r="C627">
        <v>0</v>
      </c>
      <c r="E627" t="s">
        <v>6813</v>
      </c>
      <c r="F627" t="s">
        <v>6665</v>
      </c>
      <c r="G627" t="s">
        <v>6591</v>
      </c>
      <c r="H627" t="s">
        <v>6753</v>
      </c>
      <c r="I627" t="s">
        <v>5080</v>
      </c>
      <c r="J627" t="s">
        <v>7973</v>
      </c>
      <c r="K627" t="s">
        <v>69</v>
      </c>
      <c r="L627" t="s">
        <v>2808</v>
      </c>
      <c r="M627" t="s">
        <v>69</v>
      </c>
      <c r="N627" t="s">
        <v>2808</v>
      </c>
      <c r="O627" t="s">
        <v>69</v>
      </c>
      <c r="P627" t="s">
        <v>5221</v>
      </c>
      <c r="Q627">
        <v>1</v>
      </c>
      <c r="V627" t="s">
        <v>254</v>
      </c>
      <c r="W627">
        <v>17</v>
      </c>
      <c r="X627" t="s">
        <v>22</v>
      </c>
      <c r="Y627" t="s">
        <v>22</v>
      </c>
      <c r="Z627" t="s">
        <v>1467</v>
      </c>
      <c r="AB627" t="s">
        <v>21</v>
      </c>
      <c r="AC627" s="30">
        <v>40247</v>
      </c>
      <c r="AD627" t="s">
        <v>27</v>
      </c>
      <c r="AE627" s="29">
        <v>0.63888888888888895</v>
      </c>
      <c r="AF627" t="s">
        <v>22</v>
      </c>
      <c r="AH627" t="s">
        <v>33</v>
      </c>
      <c r="AI627" t="s">
        <v>6618</v>
      </c>
      <c r="AJ627" t="s">
        <v>69</v>
      </c>
      <c r="AK627" t="s">
        <v>69</v>
      </c>
      <c r="AL627" t="s">
        <v>69</v>
      </c>
      <c r="AM627" t="s">
        <v>69</v>
      </c>
      <c r="AN627" t="s">
        <v>69</v>
      </c>
      <c r="AO627" t="s">
        <v>2808</v>
      </c>
      <c r="BW627" t="s">
        <v>269</v>
      </c>
      <c r="BX627" t="s">
        <v>12</v>
      </c>
      <c r="BY627" s="30">
        <v>40247</v>
      </c>
      <c r="BZ627" t="s">
        <v>27</v>
      </c>
      <c r="CA627" s="29">
        <v>0.63888888888888895</v>
      </c>
      <c r="CB627" t="s">
        <v>8139</v>
      </c>
      <c r="CC627" t="s">
        <v>69</v>
      </c>
      <c r="CD627" t="s">
        <v>69</v>
      </c>
      <c r="CE627" t="s">
        <v>69</v>
      </c>
      <c r="CF627" t="s">
        <v>2808</v>
      </c>
      <c r="CG627" t="s">
        <v>2808</v>
      </c>
      <c r="CH627" t="s">
        <v>69</v>
      </c>
      <c r="CI627" t="s">
        <v>69</v>
      </c>
      <c r="CJ627" t="s">
        <v>1560</v>
      </c>
      <c r="DF627" t="s">
        <v>269</v>
      </c>
      <c r="DG627" t="s">
        <v>12</v>
      </c>
      <c r="DH627" s="30">
        <v>40247</v>
      </c>
      <c r="DI627" t="s">
        <v>27</v>
      </c>
      <c r="DJ627" s="29">
        <v>0.63888888888888895</v>
      </c>
      <c r="DK627" t="s">
        <v>8143</v>
      </c>
      <c r="DL627" t="s">
        <v>2808</v>
      </c>
      <c r="DM627" t="s">
        <v>69</v>
      </c>
      <c r="DN627" t="s">
        <v>69</v>
      </c>
      <c r="DO627" t="s">
        <v>69</v>
      </c>
      <c r="DP627" t="s">
        <v>2808</v>
      </c>
      <c r="DQ627" t="s">
        <v>69</v>
      </c>
      <c r="DR627" t="s">
        <v>69</v>
      </c>
      <c r="DS627" t="s">
        <v>1560</v>
      </c>
      <c r="EW627" t="s">
        <v>273</v>
      </c>
      <c r="GN627" t="s">
        <v>12</v>
      </c>
      <c r="GO627" s="30">
        <v>40308</v>
      </c>
      <c r="GP627" t="s">
        <v>27</v>
      </c>
      <c r="GQ627" s="29">
        <v>0.5</v>
      </c>
      <c r="TP627" t="s">
        <v>7995</v>
      </c>
      <c r="TS627" t="s">
        <v>2808</v>
      </c>
      <c r="TT627" t="s">
        <v>2808</v>
      </c>
      <c r="TU627" t="s">
        <v>2808</v>
      </c>
      <c r="TV627" t="s">
        <v>2808</v>
      </c>
      <c r="TW627" t="s">
        <v>2808</v>
      </c>
      <c r="TX627" t="s">
        <v>2808</v>
      </c>
      <c r="TY627" t="s">
        <v>69</v>
      </c>
      <c r="TZ627" t="s">
        <v>69</v>
      </c>
      <c r="UA627" t="s">
        <v>2808</v>
      </c>
      <c r="UB627" t="s">
        <v>69</v>
      </c>
      <c r="UC627" t="s">
        <v>69</v>
      </c>
      <c r="UD627">
        <v>160</v>
      </c>
      <c r="UE627">
        <v>60</v>
      </c>
      <c r="UF627">
        <v>36.700000000000003</v>
      </c>
      <c r="UG627">
        <v>1.98</v>
      </c>
      <c r="UH627">
        <v>44</v>
      </c>
      <c r="UI627">
        <v>30</v>
      </c>
      <c r="UL627" s="35">
        <v>42924</v>
      </c>
      <c r="UO627" s="30">
        <v>40247</v>
      </c>
      <c r="UP627" s="30">
        <v>40247</v>
      </c>
      <c r="UQ627" s="30">
        <v>40247</v>
      </c>
      <c r="UR627" s="30">
        <v>40247</v>
      </c>
      <c r="US627" s="30">
        <v>40247</v>
      </c>
      <c r="UT627" s="30">
        <v>40247</v>
      </c>
      <c r="UW627" s="30">
        <v>40247</v>
      </c>
      <c r="UZ627" s="29">
        <v>0.63888888888888895</v>
      </c>
      <c r="VA627" s="29">
        <v>0.63888888888888895</v>
      </c>
      <c r="VB627" s="29">
        <v>0.63888888888888895</v>
      </c>
      <c r="VC627" s="29">
        <v>0.63888888888888895</v>
      </c>
      <c r="VD627" s="29">
        <v>0.63888888888888895</v>
      </c>
      <c r="VE627" s="29">
        <v>0.63888888888888895</v>
      </c>
      <c r="VH627" s="29">
        <v>0.63888888888888895</v>
      </c>
      <c r="VQ627" t="s">
        <v>69</v>
      </c>
      <c r="VR627" t="s">
        <v>69</v>
      </c>
      <c r="VS627" t="s">
        <v>69</v>
      </c>
      <c r="VT627" t="s">
        <v>69</v>
      </c>
      <c r="VU627" t="s">
        <v>69</v>
      </c>
      <c r="VV627" t="s">
        <v>69</v>
      </c>
      <c r="VW627" t="s">
        <v>69</v>
      </c>
      <c r="VX627" t="s">
        <v>69</v>
      </c>
      <c r="VY627" t="s">
        <v>69</v>
      </c>
      <c r="VZ627" t="s">
        <v>69</v>
      </c>
      <c r="WA627" t="s">
        <v>69</v>
      </c>
      <c r="WB627" t="s">
        <v>69</v>
      </c>
      <c r="ABL627" t="s">
        <v>7995</v>
      </c>
      <c r="ABO627" t="s">
        <v>2808</v>
      </c>
      <c r="ABP627" t="s">
        <v>2808</v>
      </c>
      <c r="ABQ627" t="s">
        <v>2808</v>
      </c>
      <c r="ABR627" t="s">
        <v>2808</v>
      </c>
      <c r="ABS627" t="s">
        <v>2808</v>
      </c>
      <c r="ABT627" t="s">
        <v>2808</v>
      </c>
      <c r="ABU627" t="s">
        <v>69</v>
      </c>
      <c r="ABV627" t="s">
        <v>69</v>
      </c>
      <c r="ABW627" t="s">
        <v>2808</v>
      </c>
      <c r="ABX627" t="s">
        <v>69</v>
      </c>
      <c r="ABY627" t="s">
        <v>69</v>
      </c>
      <c r="ABZ627">
        <v>160</v>
      </c>
      <c r="ACA627">
        <v>60</v>
      </c>
      <c r="ACB627">
        <v>36.700000000000003</v>
      </c>
      <c r="ACC627">
        <v>1980</v>
      </c>
      <c r="ACD627">
        <v>44</v>
      </c>
      <c r="ACE627">
        <v>30</v>
      </c>
      <c r="ACH627" s="35">
        <v>42924</v>
      </c>
      <c r="ACK627" s="30">
        <v>40247</v>
      </c>
      <c r="ACL627" s="30">
        <v>40247</v>
      </c>
      <c r="ACM627" s="30">
        <v>40247</v>
      </c>
      <c r="ACN627" s="30">
        <v>40247</v>
      </c>
      <c r="ACO627" s="30">
        <v>40247</v>
      </c>
      <c r="ACP627" s="30">
        <v>40247</v>
      </c>
      <c r="ACS627" s="30">
        <v>40247</v>
      </c>
      <c r="ACV627" s="29">
        <v>0.63888888888888895</v>
      </c>
      <c r="ACW627" s="29">
        <v>0.63888888888888895</v>
      </c>
      <c r="ACX627" s="29">
        <v>0.63888888888888895</v>
      </c>
      <c r="ACY627" s="29">
        <v>0.63888888888888895</v>
      </c>
      <c r="ACZ627" s="29">
        <v>0.63888888888888895</v>
      </c>
      <c r="ADA627" s="29">
        <v>0.63888888888888895</v>
      </c>
      <c r="ADD627" s="29">
        <v>0.63888888888888895</v>
      </c>
      <c r="ADM627" t="s">
        <v>69</v>
      </c>
      <c r="ADN627" t="s">
        <v>69</v>
      </c>
      <c r="ADO627" t="s">
        <v>69</v>
      </c>
      <c r="ADP627" t="s">
        <v>69</v>
      </c>
      <c r="ADQ627" t="s">
        <v>69</v>
      </c>
      <c r="ADR627" t="s">
        <v>69</v>
      </c>
      <c r="ADS627" t="s">
        <v>69</v>
      </c>
      <c r="ADT627" t="s">
        <v>69</v>
      </c>
      <c r="ADU627" t="s">
        <v>69</v>
      </c>
      <c r="ADV627" t="s">
        <v>69</v>
      </c>
      <c r="ADW627" t="s">
        <v>69</v>
      </c>
      <c r="ADX627" t="s">
        <v>69</v>
      </c>
      <c r="APU627" t="s">
        <v>7950</v>
      </c>
      <c r="CGX627" t="s">
        <v>6597</v>
      </c>
      <c r="CGY627">
        <v>21</v>
      </c>
      <c r="CGZ627" t="s">
        <v>6598</v>
      </c>
      <c r="CHA627">
        <v>4197691</v>
      </c>
    </row>
    <row r="628" spans="1:1113 2234:2237" x14ac:dyDescent="0.3">
      <c r="A628" t="s">
        <v>8146</v>
      </c>
      <c r="B628" t="s">
        <v>6696</v>
      </c>
      <c r="C628">
        <v>0</v>
      </c>
      <c r="E628" t="s">
        <v>6813</v>
      </c>
      <c r="F628" t="s">
        <v>6665</v>
      </c>
      <c r="G628" t="s">
        <v>6591</v>
      </c>
      <c r="H628" t="s">
        <v>6753</v>
      </c>
      <c r="I628" t="s">
        <v>5080</v>
      </c>
      <c r="J628" t="s">
        <v>7957</v>
      </c>
      <c r="K628" t="s">
        <v>69</v>
      </c>
      <c r="L628" t="s">
        <v>69</v>
      </c>
      <c r="M628" t="s">
        <v>2808</v>
      </c>
      <c r="N628" t="s">
        <v>69</v>
      </c>
      <c r="O628" t="s">
        <v>69</v>
      </c>
      <c r="P628" t="s">
        <v>5221</v>
      </c>
      <c r="Q628">
        <v>1</v>
      </c>
      <c r="V628" t="s">
        <v>254</v>
      </c>
      <c r="W628">
        <v>33</v>
      </c>
      <c r="X628" t="s">
        <v>237</v>
      </c>
      <c r="Y628" t="s">
        <v>220</v>
      </c>
      <c r="Z628" t="s">
        <v>22</v>
      </c>
      <c r="AB628" t="s">
        <v>21</v>
      </c>
      <c r="AC628" t="s">
        <v>8147</v>
      </c>
      <c r="AD628" t="s">
        <v>27</v>
      </c>
      <c r="AE628" s="29">
        <v>0.54166666666666663</v>
      </c>
      <c r="AF628" t="s">
        <v>254</v>
      </c>
      <c r="AG628">
        <v>34</v>
      </c>
      <c r="AH628" t="s">
        <v>32</v>
      </c>
      <c r="AI628" t="s">
        <v>6618</v>
      </c>
      <c r="AJ628" t="s">
        <v>69</v>
      </c>
      <c r="AK628" t="s">
        <v>69</v>
      </c>
      <c r="AL628" t="s">
        <v>69</v>
      </c>
      <c r="AM628" t="s">
        <v>69</v>
      </c>
      <c r="AN628" t="s">
        <v>69</v>
      </c>
      <c r="AO628" t="s">
        <v>2808</v>
      </c>
      <c r="EH628" t="s">
        <v>269</v>
      </c>
      <c r="EI628" t="s">
        <v>12</v>
      </c>
      <c r="EJ628" t="s">
        <v>8147</v>
      </c>
      <c r="EK628" t="s">
        <v>27</v>
      </c>
      <c r="EL628" s="29">
        <v>0.54166666666666663</v>
      </c>
      <c r="EM628" t="s">
        <v>69</v>
      </c>
      <c r="EN628" t="s">
        <v>6618</v>
      </c>
      <c r="EO628" t="s">
        <v>69</v>
      </c>
      <c r="EP628" t="s">
        <v>69</v>
      </c>
      <c r="EQ628" t="s">
        <v>69</v>
      </c>
      <c r="ER628" t="s">
        <v>69</v>
      </c>
      <c r="ES628" t="s">
        <v>69</v>
      </c>
      <c r="ET628" t="s">
        <v>69</v>
      </c>
      <c r="EU628" t="s">
        <v>2808</v>
      </c>
      <c r="EW628" t="s">
        <v>273</v>
      </c>
      <c r="GN628" t="s">
        <v>12</v>
      </c>
      <c r="GO628" t="s">
        <v>8148</v>
      </c>
      <c r="GP628" t="s">
        <v>27</v>
      </c>
      <c r="GQ628" s="29">
        <v>0.65277777777777779</v>
      </c>
      <c r="AKC628" t="s">
        <v>7995</v>
      </c>
      <c r="AKH628" t="s">
        <v>2808</v>
      </c>
      <c r="AKI628" t="s">
        <v>2808</v>
      </c>
      <c r="AKJ628" t="s">
        <v>2808</v>
      </c>
      <c r="AKK628" t="s">
        <v>69</v>
      </c>
      <c r="AKL628" t="s">
        <v>69</v>
      </c>
      <c r="AKM628" t="s">
        <v>2808</v>
      </c>
      <c r="AKN628" t="s">
        <v>69</v>
      </c>
      <c r="AKO628" t="s">
        <v>69</v>
      </c>
      <c r="AKP628" t="s">
        <v>69</v>
      </c>
      <c r="AKQ628" t="s">
        <v>69</v>
      </c>
      <c r="AKR628">
        <v>120</v>
      </c>
      <c r="AKS628">
        <v>56</v>
      </c>
      <c r="AKT628">
        <v>37.200000000000003</v>
      </c>
      <c r="AKW628" s="35">
        <v>42893</v>
      </c>
      <c r="AKZ628" t="s">
        <v>8147</v>
      </c>
      <c r="ALA628" t="s">
        <v>8147</v>
      </c>
      <c r="ALB628" t="s">
        <v>8147</v>
      </c>
      <c r="ALE628" t="s">
        <v>8147</v>
      </c>
      <c r="ALJ628" s="29">
        <v>0.54166666666666663</v>
      </c>
      <c r="ALK628" s="29">
        <v>0.54166666666666663</v>
      </c>
      <c r="ALL628" s="29">
        <v>0.66666666666666663</v>
      </c>
      <c r="ALO628" s="29">
        <v>0.54166666666666663</v>
      </c>
      <c r="ALU628" t="s">
        <v>2808</v>
      </c>
      <c r="ALV628" t="s">
        <v>69</v>
      </c>
      <c r="ALW628" t="s">
        <v>8147</v>
      </c>
      <c r="ALY628" s="29">
        <v>0.66666666666666663</v>
      </c>
      <c r="AMG628" t="s">
        <v>2808</v>
      </c>
      <c r="AMH628" t="s">
        <v>2808</v>
      </c>
      <c r="AMI628" t="s">
        <v>2808</v>
      </c>
      <c r="AMJ628" t="s">
        <v>69</v>
      </c>
      <c r="AMK628" t="s">
        <v>2808</v>
      </c>
      <c r="AML628" t="s">
        <v>69</v>
      </c>
      <c r="AMM628" t="s">
        <v>69</v>
      </c>
      <c r="AMN628" t="s">
        <v>69</v>
      </c>
      <c r="AMO628" t="s">
        <v>69</v>
      </c>
      <c r="AMP628" t="s">
        <v>69</v>
      </c>
      <c r="AMQ628" t="s">
        <v>69</v>
      </c>
      <c r="AMR628" t="s">
        <v>69</v>
      </c>
      <c r="AMS628" t="s">
        <v>69</v>
      </c>
      <c r="AMT628" t="s">
        <v>69</v>
      </c>
      <c r="AMU628" t="s">
        <v>69</v>
      </c>
      <c r="AMV628" t="s">
        <v>69</v>
      </c>
      <c r="AMW628" t="s">
        <v>69</v>
      </c>
      <c r="AMX628" t="s">
        <v>69</v>
      </c>
      <c r="AMY628">
        <v>50</v>
      </c>
      <c r="AMZ628">
        <v>122</v>
      </c>
      <c r="ANA628">
        <v>12.9</v>
      </c>
      <c r="ANC628">
        <v>11.7</v>
      </c>
      <c r="ANQ628" t="s">
        <v>8149</v>
      </c>
      <c r="ANR628" t="s">
        <v>8149</v>
      </c>
      <c r="ANS628" t="s">
        <v>8149</v>
      </c>
      <c r="ANU628" t="s">
        <v>8149</v>
      </c>
      <c r="AOE628" s="29">
        <v>0.35069444444444442</v>
      </c>
      <c r="AOF628" s="29">
        <v>0.35069444444444442</v>
      </c>
      <c r="AOG628" s="29">
        <v>0.35069444444444442</v>
      </c>
      <c r="AOI628" s="29">
        <v>0.35069444444444442</v>
      </c>
      <c r="AOT628" t="s">
        <v>6715</v>
      </c>
      <c r="AOW628" t="s">
        <v>69</v>
      </c>
      <c r="AOX628" t="s">
        <v>2808</v>
      </c>
      <c r="AOY628" t="s">
        <v>69</v>
      </c>
      <c r="AOZ628" t="s">
        <v>2808</v>
      </c>
      <c r="APA628" t="s">
        <v>69</v>
      </c>
      <c r="APB628" t="s">
        <v>69</v>
      </c>
      <c r="APD628">
        <v>58</v>
      </c>
      <c r="APF628">
        <v>2</v>
      </c>
      <c r="APJ628" t="s">
        <v>8150</v>
      </c>
      <c r="APL628" t="s">
        <v>8150</v>
      </c>
      <c r="APP628" s="29">
        <v>0.375</v>
      </c>
      <c r="APR628" s="29">
        <v>0.375</v>
      </c>
      <c r="APU628" t="s">
        <v>7950</v>
      </c>
      <c r="CGX628" t="s">
        <v>6597</v>
      </c>
      <c r="CGY628">
        <v>22</v>
      </c>
      <c r="CGZ628" t="s">
        <v>6598</v>
      </c>
      <c r="CHA628">
        <v>4197691</v>
      </c>
    </row>
    <row r="629" spans="1:1113 2234:2237" x14ac:dyDescent="0.3">
      <c r="A629" t="s">
        <v>8151</v>
      </c>
      <c r="B629" t="s">
        <v>6696</v>
      </c>
      <c r="C629">
        <v>0</v>
      </c>
      <c r="E629" t="s">
        <v>6813</v>
      </c>
      <c r="F629" t="s">
        <v>6665</v>
      </c>
      <c r="G629" t="s">
        <v>6591</v>
      </c>
      <c r="H629" t="s">
        <v>6753</v>
      </c>
      <c r="I629" t="s">
        <v>5080</v>
      </c>
      <c r="J629" t="s">
        <v>7957</v>
      </c>
      <c r="K629" t="s">
        <v>69</v>
      </c>
      <c r="L629" t="s">
        <v>69</v>
      </c>
      <c r="M629" t="s">
        <v>2808</v>
      </c>
      <c r="N629" t="s">
        <v>69</v>
      </c>
      <c r="O629" t="s">
        <v>69</v>
      </c>
      <c r="P629" t="s">
        <v>1445</v>
      </c>
      <c r="R629">
        <v>1</v>
      </c>
      <c r="V629" t="s">
        <v>254</v>
      </c>
      <c r="W629">
        <v>22</v>
      </c>
      <c r="X629" t="s">
        <v>22</v>
      </c>
      <c r="Y629" t="s">
        <v>22</v>
      </c>
      <c r="Z629" t="s">
        <v>22</v>
      </c>
      <c r="AB629" t="s">
        <v>21</v>
      </c>
      <c r="AC629" s="30">
        <v>40583</v>
      </c>
      <c r="AD629" t="s">
        <v>27</v>
      </c>
      <c r="AE629" s="29">
        <v>0.23958333333333334</v>
      </c>
      <c r="AF629" t="s">
        <v>254</v>
      </c>
      <c r="AG629">
        <v>39</v>
      </c>
      <c r="AH629" t="s">
        <v>32</v>
      </c>
      <c r="AI629" t="s">
        <v>6618</v>
      </c>
      <c r="AJ629" t="s">
        <v>69</v>
      </c>
      <c r="AK629" t="s">
        <v>69</v>
      </c>
      <c r="AL629" t="s">
        <v>69</v>
      </c>
      <c r="AM629" t="s">
        <v>69</v>
      </c>
      <c r="AN629" t="s">
        <v>69</v>
      </c>
      <c r="AO629" t="s">
        <v>2808</v>
      </c>
      <c r="EH629" t="s">
        <v>269</v>
      </c>
      <c r="EI629" t="s">
        <v>12</v>
      </c>
      <c r="EJ629" s="30">
        <v>40583</v>
      </c>
      <c r="EK629" t="s">
        <v>27</v>
      </c>
      <c r="EL629" s="29">
        <v>0.23958333333333334</v>
      </c>
      <c r="EM629" t="s">
        <v>269</v>
      </c>
      <c r="EN629" t="s">
        <v>6618</v>
      </c>
      <c r="EO629" t="s">
        <v>69</v>
      </c>
      <c r="EP629" t="s">
        <v>69</v>
      </c>
      <c r="EQ629" t="s">
        <v>69</v>
      </c>
      <c r="ER629" t="s">
        <v>69</v>
      </c>
      <c r="ES629" t="s">
        <v>69</v>
      </c>
      <c r="ET629" t="s">
        <v>69</v>
      </c>
      <c r="EU629" t="s">
        <v>2808</v>
      </c>
      <c r="EW629" t="s">
        <v>273</v>
      </c>
      <c r="GN629" t="s">
        <v>12</v>
      </c>
      <c r="GO629" s="30">
        <v>40611</v>
      </c>
      <c r="GP629" t="s">
        <v>27</v>
      </c>
      <c r="GQ629" s="29">
        <v>0.41666666666666669</v>
      </c>
      <c r="AKC629" t="s">
        <v>7995</v>
      </c>
      <c r="AKH629" t="s">
        <v>2808</v>
      </c>
      <c r="AKI629" t="s">
        <v>2808</v>
      </c>
      <c r="AKJ629" t="s">
        <v>2808</v>
      </c>
      <c r="AKK629" t="s">
        <v>69</v>
      </c>
      <c r="AKL629" t="s">
        <v>69</v>
      </c>
      <c r="AKM629" t="s">
        <v>69</v>
      </c>
      <c r="AKN629" t="s">
        <v>69</v>
      </c>
      <c r="AKO629" t="s">
        <v>69</v>
      </c>
      <c r="AKP629" t="s">
        <v>69</v>
      </c>
      <c r="AKQ629" t="s">
        <v>69</v>
      </c>
      <c r="AKR629">
        <v>130</v>
      </c>
      <c r="AKS629">
        <v>50</v>
      </c>
      <c r="AKT629">
        <v>37.299999999999997</v>
      </c>
      <c r="AKW629" s="35">
        <v>42956</v>
      </c>
      <c r="AKZ629" s="30">
        <v>40583</v>
      </c>
      <c r="ALA629" s="30">
        <v>40583</v>
      </c>
      <c r="ALB629" s="30">
        <v>40583</v>
      </c>
      <c r="ALE629" s="30">
        <v>40583</v>
      </c>
      <c r="ALJ629" s="29">
        <v>0.18333333333333335</v>
      </c>
      <c r="ALK629" s="29">
        <v>0.18333333333333335</v>
      </c>
      <c r="ALL629" s="29">
        <v>0.18333333333333335</v>
      </c>
      <c r="ALO629" s="29">
        <v>0.18333333333333335</v>
      </c>
      <c r="ALU629" t="s">
        <v>69</v>
      </c>
      <c r="ALV629" t="s">
        <v>69</v>
      </c>
      <c r="AMG629" t="s">
        <v>69</v>
      </c>
      <c r="AMH629" t="s">
        <v>69</v>
      </c>
      <c r="AMI629" t="s">
        <v>2808</v>
      </c>
      <c r="AMJ629" t="s">
        <v>69</v>
      </c>
      <c r="AMK629" t="s">
        <v>2808</v>
      </c>
      <c r="AML629" t="s">
        <v>69</v>
      </c>
      <c r="AMM629" t="s">
        <v>69</v>
      </c>
      <c r="AMN629" t="s">
        <v>69</v>
      </c>
      <c r="AMO629" t="s">
        <v>69</v>
      </c>
      <c r="AMP629" t="s">
        <v>69</v>
      </c>
      <c r="AMQ629" t="s">
        <v>69</v>
      </c>
      <c r="AMR629" t="s">
        <v>69</v>
      </c>
      <c r="AMS629" t="s">
        <v>69</v>
      </c>
      <c r="AMT629" t="s">
        <v>69</v>
      </c>
      <c r="AMU629" t="s">
        <v>69</v>
      </c>
      <c r="AMV629" t="s">
        <v>69</v>
      </c>
      <c r="AMW629" t="s">
        <v>69</v>
      </c>
      <c r="AMX629" t="s">
        <v>69</v>
      </c>
      <c r="AMZ629">
        <v>310</v>
      </c>
      <c r="ANC629">
        <v>14.4</v>
      </c>
      <c r="ANR629" s="30">
        <v>40583</v>
      </c>
      <c r="ANU629" s="30">
        <v>40583</v>
      </c>
      <c r="AOG629" s="29">
        <v>0.43402777777777773</v>
      </c>
      <c r="AOI629" s="29">
        <v>0.43402777777777773</v>
      </c>
      <c r="AOT629" t="s">
        <v>6715</v>
      </c>
      <c r="AOW629" t="s">
        <v>69</v>
      </c>
      <c r="AOX629" t="s">
        <v>69</v>
      </c>
      <c r="AOY629" t="s">
        <v>69</v>
      </c>
      <c r="AOZ629" t="s">
        <v>2808</v>
      </c>
      <c r="APA629" t="s">
        <v>69</v>
      </c>
      <c r="APB629" t="s">
        <v>69</v>
      </c>
      <c r="APF629">
        <v>3</v>
      </c>
      <c r="APL629" s="30">
        <v>40583</v>
      </c>
      <c r="APR629" s="29">
        <v>0.29166666666666669</v>
      </c>
      <c r="APU629" t="s">
        <v>7950</v>
      </c>
      <c r="CGX629" t="s">
        <v>6597</v>
      </c>
      <c r="CGY629">
        <v>23</v>
      </c>
      <c r="CGZ629" t="s">
        <v>6598</v>
      </c>
      <c r="CHA629">
        <v>4197691</v>
      </c>
    </row>
    <row r="630" spans="1:1113 2234:2237" x14ac:dyDescent="0.3">
      <c r="A630" t="s">
        <v>8152</v>
      </c>
      <c r="B630" t="s">
        <v>6696</v>
      </c>
      <c r="C630">
        <v>0</v>
      </c>
      <c r="E630" t="s">
        <v>6813</v>
      </c>
      <c r="F630" s="30">
        <v>41459</v>
      </c>
      <c r="G630" t="s">
        <v>6591</v>
      </c>
      <c r="H630" t="s">
        <v>6753</v>
      </c>
      <c r="I630" t="s">
        <v>5080</v>
      </c>
      <c r="J630" t="s">
        <v>7957</v>
      </c>
      <c r="K630" t="s">
        <v>69</v>
      </c>
      <c r="L630" t="s">
        <v>69</v>
      </c>
      <c r="M630" t="s">
        <v>2808</v>
      </c>
      <c r="N630" t="s">
        <v>69</v>
      </c>
      <c r="O630" t="s">
        <v>69</v>
      </c>
      <c r="P630" t="s">
        <v>1446</v>
      </c>
      <c r="S630">
        <v>6</v>
      </c>
      <c r="V630" t="s">
        <v>254</v>
      </c>
      <c r="W630">
        <v>37</v>
      </c>
      <c r="X630" t="s">
        <v>22</v>
      </c>
      <c r="Y630" t="s">
        <v>22</v>
      </c>
      <c r="Z630" t="s">
        <v>22</v>
      </c>
      <c r="AB630" t="s">
        <v>21</v>
      </c>
      <c r="AC630" t="s">
        <v>8153</v>
      </c>
      <c r="AD630" t="s">
        <v>27</v>
      </c>
      <c r="AE630" s="29">
        <v>0.75</v>
      </c>
      <c r="AF630" t="s">
        <v>22</v>
      </c>
      <c r="AH630" t="s">
        <v>33</v>
      </c>
      <c r="AI630" t="s">
        <v>6618</v>
      </c>
      <c r="AJ630" t="s">
        <v>69</v>
      </c>
      <c r="AK630" t="s">
        <v>69</v>
      </c>
      <c r="AL630" t="s">
        <v>69</v>
      </c>
      <c r="AM630" t="s">
        <v>69</v>
      </c>
      <c r="AN630" t="s">
        <v>69</v>
      </c>
      <c r="AO630" t="s">
        <v>2808</v>
      </c>
      <c r="EH630" t="s">
        <v>269</v>
      </c>
      <c r="EI630" t="s">
        <v>12</v>
      </c>
      <c r="EJ630" t="s">
        <v>8153</v>
      </c>
      <c r="EK630" t="s">
        <v>27</v>
      </c>
      <c r="EL630" s="29">
        <v>0.75</v>
      </c>
      <c r="EM630" t="s">
        <v>69</v>
      </c>
      <c r="EN630">
        <v>5</v>
      </c>
      <c r="EO630" t="s">
        <v>69</v>
      </c>
      <c r="EP630" t="s">
        <v>69</v>
      </c>
      <c r="EQ630" t="s">
        <v>69</v>
      </c>
      <c r="ER630" t="s">
        <v>69</v>
      </c>
      <c r="ES630" t="s">
        <v>2808</v>
      </c>
      <c r="ET630" t="s">
        <v>69</v>
      </c>
      <c r="EU630" t="s">
        <v>69</v>
      </c>
      <c r="EW630" t="s">
        <v>274</v>
      </c>
      <c r="GB630" t="s">
        <v>7995</v>
      </c>
      <c r="GC630" t="s">
        <v>69</v>
      </c>
      <c r="GD630" t="s">
        <v>2808</v>
      </c>
      <c r="GE630" t="s">
        <v>69</v>
      </c>
      <c r="GF630" t="s">
        <v>69</v>
      </c>
      <c r="GG630" t="s">
        <v>69</v>
      </c>
      <c r="GH630" t="s">
        <v>69</v>
      </c>
      <c r="AKH630" t="s">
        <v>2808</v>
      </c>
      <c r="AKI630" t="s">
        <v>2808</v>
      </c>
      <c r="AKJ630" t="s">
        <v>2808</v>
      </c>
      <c r="AKK630" t="s">
        <v>69</v>
      </c>
      <c r="AKL630" t="s">
        <v>69</v>
      </c>
      <c r="AKM630" t="s">
        <v>69</v>
      </c>
      <c r="AKN630" t="s">
        <v>69</v>
      </c>
      <c r="AKO630" t="s">
        <v>69</v>
      </c>
      <c r="AKP630" t="s">
        <v>69</v>
      </c>
      <c r="AKQ630" t="s">
        <v>69</v>
      </c>
      <c r="AKR630">
        <v>80</v>
      </c>
      <c r="AKS630">
        <v>14</v>
      </c>
      <c r="AKT630">
        <v>36.200000000000003</v>
      </c>
      <c r="AKZ630" t="s">
        <v>8153</v>
      </c>
      <c r="ALA630" t="s">
        <v>8153</v>
      </c>
      <c r="ALB630" t="s">
        <v>8153</v>
      </c>
      <c r="ALJ630" s="29">
        <v>0.75</v>
      </c>
      <c r="ALK630" s="29">
        <v>0.75</v>
      </c>
      <c r="ALL630" s="29">
        <v>0.75</v>
      </c>
      <c r="ALU630" t="s">
        <v>2808</v>
      </c>
      <c r="ALV630" t="s">
        <v>69</v>
      </c>
      <c r="ALW630" t="s">
        <v>8153</v>
      </c>
      <c r="ALY630" s="29">
        <v>0.75</v>
      </c>
      <c r="AMG630" t="s">
        <v>69</v>
      </c>
      <c r="AMH630" t="s">
        <v>69</v>
      </c>
      <c r="AMI630" t="s">
        <v>69</v>
      </c>
      <c r="AMJ630" t="s">
        <v>69</v>
      </c>
      <c r="AMK630" t="s">
        <v>69</v>
      </c>
      <c r="AML630" t="s">
        <v>69</v>
      </c>
      <c r="AMM630" t="s">
        <v>69</v>
      </c>
      <c r="AMN630" t="s">
        <v>69</v>
      </c>
      <c r="AMO630" t="s">
        <v>69</v>
      </c>
      <c r="AMP630" t="s">
        <v>69</v>
      </c>
      <c r="AMQ630" t="s">
        <v>69</v>
      </c>
      <c r="AMR630" t="s">
        <v>69</v>
      </c>
      <c r="AMS630" t="s">
        <v>69</v>
      </c>
      <c r="AMT630" t="s">
        <v>69</v>
      </c>
      <c r="AMU630" t="s">
        <v>69</v>
      </c>
      <c r="AMV630" t="s">
        <v>69</v>
      </c>
      <c r="AMW630" t="s">
        <v>69</v>
      </c>
      <c r="AMX630" t="s">
        <v>69</v>
      </c>
      <c r="AOT630" t="s">
        <v>6715</v>
      </c>
      <c r="AOU630" t="s">
        <v>7126</v>
      </c>
      <c r="AOW630" t="s">
        <v>69</v>
      </c>
      <c r="AOX630" t="s">
        <v>2808</v>
      </c>
      <c r="AOY630" t="s">
        <v>69</v>
      </c>
      <c r="AOZ630" t="s">
        <v>2808</v>
      </c>
      <c r="APA630" t="s">
        <v>2808</v>
      </c>
      <c r="APB630" t="s">
        <v>69</v>
      </c>
      <c r="APD630">
        <v>83</v>
      </c>
      <c r="APF630">
        <v>2</v>
      </c>
      <c r="APG630">
        <v>25</v>
      </c>
      <c r="APJ630" t="s">
        <v>8153</v>
      </c>
      <c r="APL630" t="s">
        <v>8153</v>
      </c>
      <c r="APM630" t="s">
        <v>8153</v>
      </c>
      <c r="APP630" s="29">
        <v>0.75694444444444453</v>
      </c>
      <c r="APR630" s="29">
        <v>0.75694444444444453</v>
      </c>
      <c r="APS630" s="29">
        <v>0.75694444444444453</v>
      </c>
      <c r="APU630" t="s">
        <v>7950</v>
      </c>
      <c r="CGX630" t="s">
        <v>6597</v>
      </c>
      <c r="CGY630">
        <v>24</v>
      </c>
      <c r="CGZ630" t="s">
        <v>6598</v>
      </c>
      <c r="CHA630">
        <v>4197691</v>
      </c>
    </row>
    <row r="631" spans="1:1113 2234:2237" x14ac:dyDescent="0.3">
      <c r="A631" t="s">
        <v>8154</v>
      </c>
      <c r="B631" t="s">
        <v>6696</v>
      </c>
      <c r="C631">
        <v>0</v>
      </c>
      <c r="E631" t="s">
        <v>6813</v>
      </c>
      <c r="F631" s="30">
        <v>41459</v>
      </c>
      <c r="G631" t="s">
        <v>6591</v>
      </c>
      <c r="H631" t="s">
        <v>6753</v>
      </c>
      <c r="I631" t="s">
        <v>5080</v>
      </c>
      <c r="J631" t="s">
        <v>7957</v>
      </c>
      <c r="K631" t="s">
        <v>69</v>
      </c>
      <c r="L631" t="s">
        <v>69</v>
      </c>
      <c r="M631" t="s">
        <v>2808</v>
      </c>
      <c r="N631" t="s">
        <v>69</v>
      </c>
      <c r="O631" t="s">
        <v>69</v>
      </c>
      <c r="P631" t="s">
        <v>1447</v>
      </c>
      <c r="T631">
        <v>1</v>
      </c>
      <c r="V631" t="s">
        <v>254</v>
      </c>
      <c r="W631">
        <v>21</v>
      </c>
      <c r="X631" t="s">
        <v>22</v>
      </c>
      <c r="Y631" t="s">
        <v>22</v>
      </c>
      <c r="Z631" t="s">
        <v>22</v>
      </c>
      <c r="AB631" t="s">
        <v>21</v>
      </c>
      <c r="AC631" s="30">
        <v>41247</v>
      </c>
      <c r="AD631" t="s">
        <v>27</v>
      </c>
      <c r="AE631" s="29">
        <v>0.5625</v>
      </c>
      <c r="AF631" t="s">
        <v>22</v>
      </c>
      <c r="AH631" t="s">
        <v>32</v>
      </c>
      <c r="AI631" t="s">
        <v>6618</v>
      </c>
      <c r="AJ631" t="s">
        <v>69</v>
      </c>
      <c r="AK631" t="s">
        <v>69</v>
      </c>
      <c r="AL631" t="s">
        <v>69</v>
      </c>
      <c r="AM631" t="s">
        <v>69</v>
      </c>
      <c r="AN631" t="s">
        <v>69</v>
      </c>
      <c r="AO631" t="s">
        <v>2808</v>
      </c>
      <c r="EH631" t="s">
        <v>269</v>
      </c>
      <c r="EI631" t="s">
        <v>12</v>
      </c>
      <c r="EJ631" s="30">
        <v>41247</v>
      </c>
      <c r="EK631" t="s">
        <v>27</v>
      </c>
      <c r="EL631" s="29">
        <v>0.95833333333333337</v>
      </c>
      <c r="EM631" t="s">
        <v>69</v>
      </c>
      <c r="EN631" t="s">
        <v>6618</v>
      </c>
      <c r="EO631" t="s">
        <v>69</v>
      </c>
      <c r="EP631" t="s">
        <v>69</v>
      </c>
      <c r="EQ631" t="s">
        <v>69</v>
      </c>
      <c r="ER631" t="s">
        <v>69</v>
      </c>
      <c r="ES631" t="s">
        <v>69</v>
      </c>
      <c r="ET631" t="s">
        <v>69</v>
      </c>
      <c r="EU631" t="s">
        <v>2808</v>
      </c>
      <c r="EW631" t="s">
        <v>275</v>
      </c>
      <c r="GN631" t="s">
        <v>12</v>
      </c>
      <c r="GO631" t="s">
        <v>8155</v>
      </c>
      <c r="GP631" t="s">
        <v>27</v>
      </c>
      <c r="GQ631" s="29">
        <v>0.45833333333333331</v>
      </c>
      <c r="AKH631" t="s">
        <v>2808</v>
      </c>
      <c r="AKI631" t="s">
        <v>2808</v>
      </c>
      <c r="AKJ631" t="s">
        <v>2808</v>
      </c>
      <c r="AKK631" t="s">
        <v>69</v>
      </c>
      <c r="AKL631" t="s">
        <v>69</v>
      </c>
      <c r="AKM631" t="s">
        <v>69</v>
      </c>
      <c r="AKN631" t="s">
        <v>69</v>
      </c>
      <c r="AKO631" t="s">
        <v>69</v>
      </c>
      <c r="AKP631" t="s">
        <v>69</v>
      </c>
      <c r="AKQ631" t="s">
        <v>69</v>
      </c>
      <c r="AKR631">
        <v>140</v>
      </c>
      <c r="AKS631">
        <v>54</v>
      </c>
      <c r="AKT631">
        <v>36.5</v>
      </c>
      <c r="AKZ631" s="30">
        <v>41247</v>
      </c>
      <c r="ALA631" s="30">
        <v>41247</v>
      </c>
      <c r="ALB631" s="30">
        <v>41247</v>
      </c>
      <c r="ALJ631" s="29">
        <v>0.95833333333333337</v>
      </c>
      <c r="ALK631" s="29">
        <v>0.95833333333333337</v>
      </c>
      <c r="ALL631" s="29">
        <v>0.95833333333333337</v>
      </c>
      <c r="ALU631" t="s">
        <v>69</v>
      </c>
      <c r="ALV631" t="s">
        <v>69</v>
      </c>
      <c r="AMG631" t="s">
        <v>69</v>
      </c>
      <c r="AMH631" t="s">
        <v>69</v>
      </c>
      <c r="AMI631" t="s">
        <v>2808</v>
      </c>
      <c r="AMJ631" t="s">
        <v>69</v>
      </c>
      <c r="AMK631" t="s">
        <v>2808</v>
      </c>
      <c r="AML631" t="s">
        <v>69</v>
      </c>
      <c r="AMM631" t="s">
        <v>69</v>
      </c>
      <c r="AMN631" t="s">
        <v>69</v>
      </c>
      <c r="AMO631" t="s">
        <v>69</v>
      </c>
      <c r="AMP631" t="s">
        <v>69</v>
      </c>
      <c r="AMQ631" t="s">
        <v>69</v>
      </c>
      <c r="AMR631" t="s">
        <v>69</v>
      </c>
      <c r="AMS631" t="s">
        <v>69</v>
      </c>
      <c r="AMT631" t="s">
        <v>69</v>
      </c>
      <c r="AMU631" t="s">
        <v>69</v>
      </c>
      <c r="AMV631" t="s">
        <v>69</v>
      </c>
      <c r="AMW631" t="s">
        <v>69</v>
      </c>
      <c r="AMX631" t="s">
        <v>69</v>
      </c>
      <c r="AMZ631">
        <v>145</v>
      </c>
      <c r="ANC631">
        <v>15.3</v>
      </c>
      <c r="ANR631" t="s">
        <v>8156</v>
      </c>
      <c r="ANU631" t="s">
        <v>8156</v>
      </c>
      <c r="AOG631" s="29">
        <v>0.40138888888888885</v>
      </c>
      <c r="AOI631" s="29">
        <v>0.40138888888888885</v>
      </c>
      <c r="AOW631" t="s">
        <v>69</v>
      </c>
      <c r="AOX631" t="s">
        <v>69</v>
      </c>
      <c r="AOY631" t="s">
        <v>69</v>
      </c>
      <c r="AOZ631" t="s">
        <v>69</v>
      </c>
      <c r="APA631" t="s">
        <v>69</v>
      </c>
      <c r="APB631" t="s">
        <v>69</v>
      </c>
      <c r="APU631" t="s">
        <v>7950</v>
      </c>
      <c r="CGX631" t="s">
        <v>6597</v>
      </c>
      <c r="CGY631">
        <v>25</v>
      </c>
      <c r="CGZ631" t="s">
        <v>6598</v>
      </c>
      <c r="CHA631">
        <v>4197691</v>
      </c>
    </row>
    <row r="632" spans="1:1113 2234:2237" x14ac:dyDescent="0.3">
      <c r="A632" t="s">
        <v>8157</v>
      </c>
      <c r="B632" t="s">
        <v>6696</v>
      </c>
      <c r="C632">
        <v>0</v>
      </c>
      <c r="E632" t="s">
        <v>6813</v>
      </c>
      <c r="F632" s="30">
        <v>41459</v>
      </c>
      <c r="G632" t="s">
        <v>6591</v>
      </c>
      <c r="H632" t="s">
        <v>6753</v>
      </c>
      <c r="I632" t="s">
        <v>5080</v>
      </c>
      <c r="J632" t="s">
        <v>6719</v>
      </c>
      <c r="K632" t="s">
        <v>69</v>
      </c>
      <c r="L632" t="s">
        <v>69</v>
      </c>
      <c r="M632" t="s">
        <v>69</v>
      </c>
      <c r="N632" t="s">
        <v>69</v>
      </c>
      <c r="O632" t="s">
        <v>2808</v>
      </c>
      <c r="P632" t="s">
        <v>22</v>
      </c>
      <c r="V632" t="s">
        <v>22</v>
      </c>
      <c r="X632" t="s">
        <v>22</v>
      </c>
      <c r="Y632" t="s">
        <v>22</v>
      </c>
      <c r="Z632" t="s">
        <v>22</v>
      </c>
      <c r="APU632" t="s">
        <v>7950</v>
      </c>
      <c r="CGX632" t="s">
        <v>6597</v>
      </c>
      <c r="CGY632">
        <v>26</v>
      </c>
      <c r="CGZ632" t="s">
        <v>6598</v>
      </c>
      <c r="CHA632">
        <v>4197691</v>
      </c>
    </row>
    <row r="633" spans="1:1113 2234:2237" x14ac:dyDescent="0.3">
      <c r="A633" t="s">
        <v>8158</v>
      </c>
      <c r="B633" t="s">
        <v>6696</v>
      </c>
      <c r="C633">
        <v>0</v>
      </c>
      <c r="E633" t="s">
        <v>6813</v>
      </c>
      <c r="F633" s="30">
        <v>41459</v>
      </c>
      <c r="G633" t="s">
        <v>6591</v>
      </c>
      <c r="H633" t="s">
        <v>6753</v>
      </c>
      <c r="I633" t="s">
        <v>5080</v>
      </c>
      <c r="J633" t="s">
        <v>7957</v>
      </c>
      <c r="K633" t="s">
        <v>69</v>
      </c>
      <c r="L633" t="s">
        <v>69</v>
      </c>
      <c r="M633" t="s">
        <v>2808</v>
      </c>
      <c r="N633" t="s">
        <v>69</v>
      </c>
      <c r="O633" t="s">
        <v>69</v>
      </c>
      <c r="P633" t="s">
        <v>5221</v>
      </c>
      <c r="Q633">
        <v>1</v>
      </c>
      <c r="V633" t="s">
        <v>254</v>
      </c>
      <c r="W633">
        <v>26</v>
      </c>
      <c r="X633" t="s">
        <v>22</v>
      </c>
      <c r="Y633" t="s">
        <v>22</v>
      </c>
      <c r="Z633" t="s">
        <v>22</v>
      </c>
      <c r="AB633" t="s">
        <v>21</v>
      </c>
      <c r="AC633" s="30">
        <v>41032</v>
      </c>
      <c r="AD633" t="s">
        <v>27</v>
      </c>
      <c r="AE633" s="29">
        <v>0.9375</v>
      </c>
      <c r="AF633" t="s">
        <v>22</v>
      </c>
      <c r="AH633" t="s">
        <v>32</v>
      </c>
      <c r="AI633" t="s">
        <v>6618</v>
      </c>
      <c r="AJ633" t="s">
        <v>69</v>
      </c>
      <c r="AK633" t="s">
        <v>69</v>
      </c>
      <c r="AL633" t="s">
        <v>69</v>
      </c>
      <c r="AM633" t="s">
        <v>69</v>
      </c>
      <c r="AN633" t="s">
        <v>69</v>
      </c>
      <c r="AO633" t="s">
        <v>2808</v>
      </c>
      <c r="EH633" t="s">
        <v>269</v>
      </c>
      <c r="EI633" t="s">
        <v>12</v>
      </c>
      <c r="EJ633" s="30">
        <v>41032</v>
      </c>
      <c r="EK633" t="s">
        <v>27</v>
      </c>
      <c r="EL633" s="29">
        <v>0.83333333333333337</v>
      </c>
      <c r="EM633" t="s">
        <v>69</v>
      </c>
      <c r="EN633" t="s">
        <v>8054</v>
      </c>
      <c r="EO633" t="s">
        <v>69</v>
      </c>
      <c r="EP633" t="s">
        <v>2808</v>
      </c>
      <c r="EQ633" t="s">
        <v>69</v>
      </c>
      <c r="ER633" t="s">
        <v>69</v>
      </c>
      <c r="ES633" t="s">
        <v>2808</v>
      </c>
      <c r="ET633" t="s">
        <v>69</v>
      </c>
      <c r="EU633" t="s">
        <v>69</v>
      </c>
      <c r="EW633" t="s">
        <v>22</v>
      </c>
      <c r="AKC633" t="s">
        <v>7995</v>
      </c>
      <c r="AKH633" t="s">
        <v>2808</v>
      </c>
      <c r="AKI633" t="s">
        <v>2808</v>
      </c>
      <c r="AKJ633" t="s">
        <v>2808</v>
      </c>
      <c r="AKK633" t="s">
        <v>69</v>
      </c>
      <c r="AKL633" t="s">
        <v>69</v>
      </c>
      <c r="AKM633" t="s">
        <v>2808</v>
      </c>
      <c r="AKN633" t="s">
        <v>69</v>
      </c>
      <c r="AKO633" t="s">
        <v>69</v>
      </c>
      <c r="AKP633" t="s">
        <v>69</v>
      </c>
      <c r="AKQ633" t="s">
        <v>69</v>
      </c>
      <c r="AKR633">
        <v>150</v>
      </c>
      <c r="AKS633">
        <v>60</v>
      </c>
      <c r="AKT633">
        <v>37</v>
      </c>
      <c r="AKW633" s="35">
        <v>42895</v>
      </c>
      <c r="AKZ633" s="30">
        <v>41032</v>
      </c>
      <c r="ALA633" s="30">
        <v>41032</v>
      </c>
      <c r="ALB633" s="30">
        <v>41032</v>
      </c>
      <c r="ALE633" s="30">
        <v>41032</v>
      </c>
      <c r="ALJ633" s="29">
        <v>0.9375</v>
      </c>
      <c r="ALK633" s="29">
        <v>0.9375</v>
      </c>
      <c r="ALL633" s="29">
        <v>0.9375</v>
      </c>
      <c r="ALO633" s="29">
        <v>0.83333333333333337</v>
      </c>
      <c r="ALU633" t="s">
        <v>69</v>
      </c>
      <c r="ALV633" t="s">
        <v>69</v>
      </c>
      <c r="AMG633" t="s">
        <v>69</v>
      </c>
      <c r="AMH633" t="s">
        <v>69</v>
      </c>
      <c r="AMI633" t="s">
        <v>2808</v>
      </c>
      <c r="AMJ633" t="s">
        <v>69</v>
      </c>
      <c r="AMK633" t="s">
        <v>2808</v>
      </c>
      <c r="AML633" t="s">
        <v>69</v>
      </c>
      <c r="AMM633" t="s">
        <v>69</v>
      </c>
      <c r="AMN633" t="s">
        <v>69</v>
      </c>
      <c r="AMO633" t="s">
        <v>69</v>
      </c>
      <c r="AMP633" t="s">
        <v>69</v>
      </c>
      <c r="AMQ633" t="s">
        <v>69</v>
      </c>
      <c r="AMR633" t="s">
        <v>69</v>
      </c>
      <c r="AMS633" t="s">
        <v>69</v>
      </c>
      <c r="AMT633" t="s">
        <v>69</v>
      </c>
      <c r="AMU633" t="s">
        <v>69</v>
      </c>
      <c r="AMV633" t="s">
        <v>69</v>
      </c>
      <c r="AMW633" t="s">
        <v>69</v>
      </c>
      <c r="AMX633" t="s">
        <v>69</v>
      </c>
      <c r="AMZ633">
        <v>274</v>
      </c>
      <c r="ANC633">
        <v>18.2</v>
      </c>
      <c r="ANR633" s="30">
        <v>41063</v>
      </c>
      <c r="ANU633" s="30">
        <v>41063</v>
      </c>
      <c r="AOG633" s="29">
        <v>0.42291666666666666</v>
      </c>
      <c r="AOI633" s="29">
        <v>0.42291666666666666</v>
      </c>
      <c r="AOT633" t="s">
        <v>6715</v>
      </c>
      <c r="AOW633" t="s">
        <v>69</v>
      </c>
      <c r="AOX633" t="s">
        <v>2808</v>
      </c>
      <c r="AOY633" t="s">
        <v>69</v>
      </c>
      <c r="AOZ633" t="s">
        <v>2808</v>
      </c>
      <c r="APA633" t="s">
        <v>69</v>
      </c>
      <c r="APB633" t="s">
        <v>69</v>
      </c>
      <c r="APD633">
        <v>150</v>
      </c>
      <c r="APF633">
        <v>1</v>
      </c>
      <c r="APJ633" s="30">
        <v>41032</v>
      </c>
      <c r="APL633" s="30">
        <v>41032</v>
      </c>
      <c r="APP633" s="29">
        <v>0.87152777777777779</v>
      </c>
      <c r="APR633" s="29">
        <v>0.87152777777777779</v>
      </c>
      <c r="APU633" t="s">
        <v>7950</v>
      </c>
      <c r="CGX633" t="s">
        <v>6597</v>
      </c>
      <c r="CGY633">
        <v>27</v>
      </c>
      <c r="CGZ633" t="s">
        <v>6598</v>
      </c>
      <c r="CHA633">
        <v>4197691</v>
      </c>
    </row>
    <row r="634" spans="1:1113 2234:2237" x14ac:dyDescent="0.3">
      <c r="A634" t="s">
        <v>8159</v>
      </c>
      <c r="B634" t="s">
        <v>6696</v>
      </c>
      <c r="C634">
        <v>0</v>
      </c>
      <c r="E634" t="s">
        <v>6813</v>
      </c>
      <c r="F634" t="s">
        <v>6665</v>
      </c>
      <c r="G634" t="s">
        <v>6591</v>
      </c>
      <c r="H634" t="s">
        <v>6861</v>
      </c>
      <c r="I634" t="s">
        <v>5080</v>
      </c>
      <c r="J634" t="s">
        <v>7973</v>
      </c>
      <c r="K634" t="s">
        <v>69</v>
      </c>
      <c r="L634" t="s">
        <v>2808</v>
      </c>
      <c r="M634" t="s">
        <v>69</v>
      </c>
      <c r="N634" t="s">
        <v>2808</v>
      </c>
      <c r="O634" t="s">
        <v>69</v>
      </c>
      <c r="P634" t="s">
        <v>22</v>
      </c>
      <c r="V634" t="s">
        <v>254</v>
      </c>
      <c r="W634">
        <v>17</v>
      </c>
      <c r="X634" t="s">
        <v>22</v>
      </c>
      <c r="Y634" t="s">
        <v>22</v>
      </c>
      <c r="Z634" t="s">
        <v>22</v>
      </c>
      <c r="AB634" t="s">
        <v>21</v>
      </c>
      <c r="AC634" s="30">
        <v>40943</v>
      </c>
      <c r="AD634" t="s">
        <v>22</v>
      </c>
      <c r="AF634" t="s">
        <v>254</v>
      </c>
      <c r="AG634">
        <v>33</v>
      </c>
      <c r="AH634" t="s">
        <v>32</v>
      </c>
      <c r="AI634" t="s">
        <v>6595</v>
      </c>
      <c r="AJ634" t="s">
        <v>69</v>
      </c>
      <c r="AK634" t="s">
        <v>69</v>
      </c>
      <c r="AL634" t="s">
        <v>69</v>
      </c>
      <c r="AM634" t="s">
        <v>69</v>
      </c>
      <c r="AN634" t="s">
        <v>2808</v>
      </c>
      <c r="AO634" t="s">
        <v>69</v>
      </c>
      <c r="BW634" t="s">
        <v>269</v>
      </c>
      <c r="BX634" t="s">
        <v>12</v>
      </c>
      <c r="BY634" s="30">
        <v>40244</v>
      </c>
      <c r="BZ634" t="s">
        <v>22</v>
      </c>
      <c r="CB634">
        <v>5</v>
      </c>
      <c r="CC634" t="s">
        <v>69</v>
      </c>
      <c r="CD634" t="s">
        <v>69</v>
      </c>
      <c r="CE634" t="s">
        <v>69</v>
      </c>
      <c r="CF634" t="s">
        <v>69</v>
      </c>
      <c r="CG634" t="s">
        <v>2808</v>
      </c>
      <c r="CH634" t="s">
        <v>69</v>
      </c>
      <c r="CI634" t="s">
        <v>69</v>
      </c>
      <c r="CJ634" t="s">
        <v>1560</v>
      </c>
      <c r="DF634" t="s">
        <v>269</v>
      </c>
      <c r="DG634" t="s">
        <v>12</v>
      </c>
      <c r="DH634" s="30">
        <v>40244</v>
      </c>
      <c r="DI634" t="s">
        <v>22</v>
      </c>
      <c r="DK634">
        <v>5</v>
      </c>
      <c r="DL634" t="s">
        <v>69</v>
      </c>
      <c r="DM634" t="s">
        <v>69</v>
      </c>
      <c r="DN634" t="s">
        <v>69</v>
      </c>
      <c r="DO634" t="s">
        <v>69</v>
      </c>
      <c r="DP634" t="s">
        <v>2808</v>
      </c>
      <c r="DQ634" t="s">
        <v>69</v>
      </c>
      <c r="DR634" t="s">
        <v>69</v>
      </c>
      <c r="DS634" t="s">
        <v>1560</v>
      </c>
      <c r="EW634" t="s">
        <v>273</v>
      </c>
      <c r="GN634" t="s">
        <v>12</v>
      </c>
      <c r="GO634" s="30">
        <v>41003</v>
      </c>
      <c r="GP634" t="s">
        <v>27</v>
      </c>
      <c r="GQ634" s="29">
        <v>0.40833333333333338</v>
      </c>
      <c r="TS634" t="s">
        <v>69</v>
      </c>
      <c r="TT634" t="s">
        <v>69</v>
      </c>
      <c r="TU634" t="s">
        <v>69</v>
      </c>
      <c r="TV634" t="s">
        <v>69</v>
      </c>
      <c r="TW634" t="s">
        <v>69</v>
      </c>
      <c r="TX634" t="s">
        <v>69</v>
      </c>
      <c r="TY634" t="s">
        <v>69</v>
      </c>
      <c r="TZ634" t="s">
        <v>69</v>
      </c>
      <c r="UA634" t="s">
        <v>69</v>
      </c>
      <c r="UB634" t="s">
        <v>69</v>
      </c>
      <c r="UC634" t="s">
        <v>69</v>
      </c>
      <c r="UD634">
        <v>140</v>
      </c>
      <c r="UE634">
        <v>72</v>
      </c>
      <c r="UF634">
        <v>35.5</v>
      </c>
      <c r="UO634" s="30">
        <v>40244</v>
      </c>
      <c r="UP634" s="30">
        <v>40244</v>
      </c>
      <c r="UQ634" s="30">
        <v>40244</v>
      </c>
      <c r="UZ634" s="29">
        <v>0.91666666666666663</v>
      </c>
      <c r="VA634" s="29">
        <v>0.91666666666666663</v>
      </c>
      <c r="VB634" s="29">
        <v>0.91666666666666663</v>
      </c>
      <c r="VQ634" t="s">
        <v>2808</v>
      </c>
      <c r="VR634" t="s">
        <v>69</v>
      </c>
      <c r="VS634" t="s">
        <v>69</v>
      </c>
      <c r="VT634" t="s">
        <v>69</v>
      </c>
      <c r="VU634" t="s">
        <v>69</v>
      </c>
      <c r="VV634" t="s">
        <v>69</v>
      </c>
      <c r="VW634" t="s">
        <v>69</v>
      </c>
      <c r="VX634" t="s">
        <v>69</v>
      </c>
      <c r="VY634" t="s">
        <v>69</v>
      </c>
      <c r="VZ634" t="s">
        <v>69</v>
      </c>
      <c r="WA634" t="s">
        <v>69</v>
      </c>
      <c r="WB634" t="s">
        <v>69</v>
      </c>
      <c r="WG634">
        <v>69</v>
      </c>
      <c r="WO634" s="30">
        <v>40244</v>
      </c>
      <c r="WW634" s="29">
        <v>0.91666666666666663</v>
      </c>
      <c r="ABL634" t="s">
        <v>7995</v>
      </c>
      <c r="ABO634" t="s">
        <v>69</v>
      </c>
      <c r="ABP634" t="s">
        <v>69</v>
      </c>
      <c r="ABQ634" t="s">
        <v>69</v>
      </c>
      <c r="ABR634" t="s">
        <v>69</v>
      </c>
      <c r="ABS634" t="s">
        <v>69</v>
      </c>
      <c r="ABT634" t="s">
        <v>69</v>
      </c>
      <c r="ABU634" t="s">
        <v>69</v>
      </c>
      <c r="ABV634" t="s">
        <v>69</v>
      </c>
      <c r="ABW634" t="s">
        <v>2808</v>
      </c>
      <c r="ABX634" t="s">
        <v>69</v>
      </c>
      <c r="ABY634" t="s">
        <v>69</v>
      </c>
      <c r="ABZ634">
        <v>140</v>
      </c>
      <c r="ACA634">
        <v>72</v>
      </c>
      <c r="ACB634">
        <v>35.5</v>
      </c>
      <c r="ACH634" s="35">
        <v>42924</v>
      </c>
      <c r="ACK634" s="30">
        <v>40244</v>
      </c>
      <c r="ACL634" s="30">
        <v>40244</v>
      </c>
      <c r="ACM634" s="30">
        <v>40244</v>
      </c>
      <c r="ACS634" s="30">
        <v>40244</v>
      </c>
      <c r="ACV634" s="29">
        <v>0.91666666666666663</v>
      </c>
      <c r="ACW634" s="29">
        <v>0.91666666666666663</v>
      </c>
      <c r="ACX634" s="29">
        <v>0.91666666666666663</v>
      </c>
      <c r="ADD634" s="29">
        <v>0.91666666666666663</v>
      </c>
      <c r="ADM634" t="s">
        <v>2808</v>
      </c>
      <c r="ADN634" t="s">
        <v>69</v>
      </c>
      <c r="ADO634" t="s">
        <v>69</v>
      </c>
      <c r="ADP634" t="s">
        <v>69</v>
      </c>
      <c r="ADQ634" t="s">
        <v>69</v>
      </c>
      <c r="ADR634" t="s">
        <v>69</v>
      </c>
      <c r="ADS634" t="s">
        <v>69</v>
      </c>
      <c r="ADT634" t="s">
        <v>69</v>
      </c>
      <c r="ADU634" t="s">
        <v>69</v>
      </c>
      <c r="ADV634" t="s">
        <v>69</v>
      </c>
      <c r="ADW634" t="s">
        <v>69</v>
      </c>
      <c r="ADX634" t="s">
        <v>69</v>
      </c>
      <c r="AEC634">
        <v>69</v>
      </c>
      <c r="AEK634" s="30">
        <v>40244</v>
      </c>
      <c r="AES634" s="29">
        <v>0.91666666666666663</v>
      </c>
      <c r="APU634" t="s">
        <v>7950</v>
      </c>
      <c r="CGX634" t="s">
        <v>6597</v>
      </c>
      <c r="CGY634">
        <v>28</v>
      </c>
      <c r="CGZ634" t="s">
        <v>6598</v>
      </c>
      <c r="CHA634">
        <v>4197691</v>
      </c>
    </row>
    <row r="635" spans="1:1113 2234:2237" x14ac:dyDescent="0.3">
      <c r="A635" t="s">
        <v>8160</v>
      </c>
      <c r="B635" t="s">
        <v>6696</v>
      </c>
      <c r="C635">
        <v>0</v>
      </c>
      <c r="E635" t="s">
        <v>6813</v>
      </c>
      <c r="F635" t="s">
        <v>6665</v>
      </c>
      <c r="G635" t="s">
        <v>6591</v>
      </c>
      <c r="H635" t="s">
        <v>6861</v>
      </c>
      <c r="I635" t="s">
        <v>5080</v>
      </c>
      <c r="J635" t="s">
        <v>6629</v>
      </c>
      <c r="K635" t="s">
        <v>2808</v>
      </c>
      <c r="L635" t="s">
        <v>69</v>
      </c>
      <c r="M635" t="s">
        <v>69</v>
      </c>
      <c r="N635" t="s">
        <v>69</v>
      </c>
      <c r="O635" t="s">
        <v>69</v>
      </c>
      <c r="P635" t="s">
        <v>1445</v>
      </c>
      <c r="R635">
        <v>1</v>
      </c>
      <c r="V635" t="s">
        <v>254</v>
      </c>
      <c r="W635">
        <v>34</v>
      </c>
      <c r="X635" t="s">
        <v>22</v>
      </c>
      <c r="Y635" t="s">
        <v>22</v>
      </c>
      <c r="Z635" t="s">
        <v>22</v>
      </c>
      <c r="AB635" t="s">
        <v>21</v>
      </c>
      <c r="AC635" t="s">
        <v>8161</v>
      </c>
      <c r="AD635" t="s">
        <v>27</v>
      </c>
      <c r="AE635" s="29">
        <v>0.54999999999999993</v>
      </c>
      <c r="AF635" t="s">
        <v>254</v>
      </c>
      <c r="AG635">
        <v>39</v>
      </c>
      <c r="AH635" t="s">
        <v>33</v>
      </c>
      <c r="AI635" t="s">
        <v>6595</v>
      </c>
      <c r="AJ635" t="s">
        <v>69</v>
      </c>
      <c r="AK635" t="s">
        <v>69</v>
      </c>
      <c r="AL635" t="s">
        <v>69</v>
      </c>
      <c r="AM635" t="s">
        <v>69</v>
      </c>
      <c r="AN635" t="s">
        <v>2808</v>
      </c>
      <c r="AO635" t="s">
        <v>69</v>
      </c>
      <c r="AV635" t="s">
        <v>269</v>
      </c>
      <c r="AW635" t="s">
        <v>12</v>
      </c>
      <c r="AX635" t="s">
        <v>8161</v>
      </c>
      <c r="AY635" t="s">
        <v>27</v>
      </c>
      <c r="AZ635" s="29">
        <v>0.54999999999999993</v>
      </c>
      <c r="EW635" t="s">
        <v>22</v>
      </c>
      <c r="LP635" t="s">
        <v>7995</v>
      </c>
      <c r="LQ635" t="s">
        <v>6722</v>
      </c>
      <c r="LU635" t="s">
        <v>2808</v>
      </c>
      <c r="LV635" t="s">
        <v>2808</v>
      </c>
      <c r="LW635" t="s">
        <v>2808</v>
      </c>
      <c r="LX635" t="s">
        <v>2808</v>
      </c>
      <c r="LY635" t="s">
        <v>2808</v>
      </c>
      <c r="LZ635" t="s">
        <v>69</v>
      </c>
      <c r="MA635" t="s">
        <v>69</v>
      </c>
      <c r="MB635" t="s">
        <v>69</v>
      </c>
      <c r="MC635">
        <v>160</v>
      </c>
      <c r="MD635">
        <v>60</v>
      </c>
      <c r="ME635">
        <v>36</v>
      </c>
      <c r="MF635" s="35">
        <v>42987</v>
      </c>
      <c r="MG635">
        <v>2</v>
      </c>
      <c r="MH635">
        <v>3600</v>
      </c>
      <c r="MI635" t="s">
        <v>8161</v>
      </c>
      <c r="MJ635" t="s">
        <v>8161</v>
      </c>
      <c r="MK635" t="s">
        <v>8161</v>
      </c>
      <c r="ML635" t="s">
        <v>8161</v>
      </c>
      <c r="MM635" t="s">
        <v>8161</v>
      </c>
      <c r="MQ635" s="29">
        <v>0.54999999999999993</v>
      </c>
      <c r="MR635" s="29">
        <v>0.54999999999999993</v>
      </c>
      <c r="MS635" s="29">
        <v>0.54999999999999993</v>
      </c>
      <c r="MT635" s="29">
        <v>0.54999999999999993</v>
      </c>
      <c r="MU635" s="29">
        <v>0.54999999999999993</v>
      </c>
      <c r="MY635" t="s">
        <v>8120</v>
      </c>
      <c r="MZ635" t="s">
        <v>2808</v>
      </c>
      <c r="NA635" t="s">
        <v>2808</v>
      </c>
      <c r="NB635" t="s">
        <v>8161</v>
      </c>
      <c r="NC635" t="s">
        <v>8161</v>
      </c>
      <c r="ND635" s="29">
        <v>0.54999999999999993</v>
      </c>
      <c r="NE635" s="29">
        <v>0.54999999999999993</v>
      </c>
      <c r="NI635" t="s">
        <v>69</v>
      </c>
      <c r="NJ635" t="s">
        <v>69</v>
      </c>
      <c r="NK635" t="s">
        <v>69</v>
      </c>
      <c r="NL635" t="s">
        <v>69</v>
      </c>
      <c r="NM635" t="s">
        <v>69</v>
      </c>
      <c r="NN635" t="s">
        <v>69</v>
      </c>
      <c r="OG635" t="s">
        <v>7998</v>
      </c>
      <c r="OH635" t="s">
        <v>6715</v>
      </c>
      <c r="OK635" t="s">
        <v>69</v>
      </c>
      <c r="OL635" t="s">
        <v>2808</v>
      </c>
      <c r="OM635" t="s">
        <v>2808</v>
      </c>
      <c r="ON635" t="s">
        <v>2808</v>
      </c>
      <c r="OO635" t="s">
        <v>69</v>
      </c>
      <c r="OP635" t="s">
        <v>69</v>
      </c>
      <c r="OR635">
        <v>90</v>
      </c>
      <c r="OS635">
        <v>27</v>
      </c>
      <c r="OT635">
        <v>3.5</v>
      </c>
      <c r="OX635" t="s">
        <v>8161</v>
      </c>
      <c r="OY635" t="s">
        <v>8161</v>
      </c>
      <c r="OZ635" t="s">
        <v>8161</v>
      </c>
      <c r="PD635" s="29">
        <v>0.66666666666666663</v>
      </c>
      <c r="PE635" s="29">
        <v>0.66666666666666663</v>
      </c>
      <c r="PF635" s="29">
        <v>0.66666666666666663</v>
      </c>
      <c r="APU635" t="s">
        <v>7950</v>
      </c>
      <c r="CGX635" t="s">
        <v>6597</v>
      </c>
      <c r="CGY635">
        <v>29</v>
      </c>
      <c r="CGZ635" t="s">
        <v>6598</v>
      </c>
      <c r="CHA635">
        <v>4197691</v>
      </c>
    </row>
    <row r="636" spans="1:1113 2234:2237" x14ac:dyDescent="0.3">
      <c r="A636" t="s">
        <v>8162</v>
      </c>
      <c r="B636" t="s">
        <v>6696</v>
      </c>
      <c r="C636">
        <v>0</v>
      </c>
      <c r="E636" t="s">
        <v>6813</v>
      </c>
      <c r="F636" t="s">
        <v>6665</v>
      </c>
      <c r="G636" t="s">
        <v>6591</v>
      </c>
      <c r="H636" t="s">
        <v>6861</v>
      </c>
      <c r="I636" t="s">
        <v>5080</v>
      </c>
      <c r="J636" t="s">
        <v>7973</v>
      </c>
      <c r="K636" t="s">
        <v>69</v>
      </c>
      <c r="L636" t="s">
        <v>2808</v>
      </c>
      <c r="M636" t="s">
        <v>69</v>
      </c>
      <c r="N636" t="s">
        <v>2808</v>
      </c>
      <c r="O636" t="s">
        <v>69</v>
      </c>
      <c r="P636" t="s">
        <v>1445</v>
      </c>
      <c r="R636">
        <v>5</v>
      </c>
      <c r="V636" t="s">
        <v>22</v>
      </c>
      <c r="X636" t="s">
        <v>22</v>
      </c>
      <c r="Y636" t="s">
        <v>22</v>
      </c>
      <c r="Z636" t="s">
        <v>22</v>
      </c>
      <c r="AB636" t="s">
        <v>21</v>
      </c>
      <c r="AC636" t="s">
        <v>6905</v>
      </c>
      <c r="AD636" t="s">
        <v>27</v>
      </c>
      <c r="AE636" s="29">
        <v>0.9375</v>
      </c>
      <c r="AF636" t="s">
        <v>22</v>
      </c>
      <c r="AH636" t="s">
        <v>33</v>
      </c>
      <c r="AI636" t="s">
        <v>6595</v>
      </c>
      <c r="AJ636" t="s">
        <v>69</v>
      </c>
      <c r="AK636" t="s">
        <v>69</v>
      </c>
      <c r="AL636" t="s">
        <v>69</v>
      </c>
      <c r="AM636" t="s">
        <v>69</v>
      </c>
      <c r="AN636" t="s">
        <v>2808</v>
      </c>
      <c r="AO636" t="s">
        <v>69</v>
      </c>
      <c r="BW636" t="s">
        <v>269</v>
      </c>
      <c r="BX636" t="s">
        <v>12</v>
      </c>
      <c r="BY636" t="s">
        <v>8161</v>
      </c>
      <c r="BZ636" t="s">
        <v>27</v>
      </c>
      <c r="CA636" s="29">
        <v>0.9375</v>
      </c>
      <c r="CB636" t="s">
        <v>6618</v>
      </c>
      <c r="CC636" t="s">
        <v>69</v>
      </c>
      <c r="CD636" t="s">
        <v>69</v>
      </c>
      <c r="CE636" t="s">
        <v>69</v>
      </c>
      <c r="CF636" t="s">
        <v>69</v>
      </c>
      <c r="CG636" t="s">
        <v>69</v>
      </c>
      <c r="CH636" t="s">
        <v>69</v>
      </c>
      <c r="CI636" t="s">
        <v>2808</v>
      </c>
      <c r="CJ636" t="s">
        <v>39</v>
      </c>
      <c r="DF636" t="s">
        <v>269</v>
      </c>
      <c r="DG636" t="s">
        <v>12</v>
      </c>
      <c r="DH636" t="s">
        <v>8161</v>
      </c>
      <c r="DI636" t="s">
        <v>27</v>
      </c>
      <c r="DJ636" s="29">
        <v>0.9375</v>
      </c>
      <c r="DK636" t="s">
        <v>6618</v>
      </c>
      <c r="DL636" t="s">
        <v>69</v>
      </c>
      <c r="DM636" t="s">
        <v>69</v>
      </c>
      <c r="DN636" t="s">
        <v>69</v>
      </c>
      <c r="DO636" t="s">
        <v>69</v>
      </c>
      <c r="DP636" t="s">
        <v>69</v>
      </c>
      <c r="DQ636" t="s">
        <v>69</v>
      </c>
      <c r="DR636" t="s">
        <v>2808</v>
      </c>
      <c r="DS636" t="s">
        <v>39</v>
      </c>
      <c r="EW636" t="s">
        <v>22</v>
      </c>
      <c r="TS636" t="s">
        <v>2808</v>
      </c>
      <c r="TT636" t="s">
        <v>2808</v>
      </c>
      <c r="TU636" t="s">
        <v>2808</v>
      </c>
      <c r="TV636" t="s">
        <v>69</v>
      </c>
      <c r="TW636" t="s">
        <v>69</v>
      </c>
      <c r="TX636" t="s">
        <v>69</v>
      </c>
      <c r="TY636" t="s">
        <v>69</v>
      </c>
      <c r="TZ636" t="s">
        <v>69</v>
      </c>
      <c r="UA636" t="s">
        <v>69</v>
      </c>
      <c r="UB636" t="s">
        <v>69</v>
      </c>
      <c r="UC636" t="s">
        <v>69</v>
      </c>
      <c r="UD636">
        <v>150</v>
      </c>
      <c r="UE636">
        <v>46</v>
      </c>
      <c r="UF636">
        <v>35</v>
      </c>
      <c r="UO636" t="s">
        <v>8161</v>
      </c>
      <c r="UP636" t="s">
        <v>8161</v>
      </c>
      <c r="UQ636" t="s">
        <v>8161</v>
      </c>
      <c r="VQ636" t="s">
        <v>69</v>
      </c>
      <c r="VR636" t="s">
        <v>69</v>
      </c>
      <c r="VS636" t="s">
        <v>69</v>
      </c>
      <c r="VT636" t="s">
        <v>69</v>
      </c>
      <c r="VU636" t="s">
        <v>69</v>
      </c>
      <c r="VV636" t="s">
        <v>69</v>
      </c>
      <c r="VW636" t="s">
        <v>69</v>
      </c>
      <c r="VX636" t="s">
        <v>69</v>
      </c>
      <c r="VY636" t="s">
        <v>69</v>
      </c>
      <c r="VZ636" t="s">
        <v>69</v>
      </c>
      <c r="WA636" t="s">
        <v>69</v>
      </c>
      <c r="WB636" t="s">
        <v>69</v>
      </c>
      <c r="ABO636" t="s">
        <v>2808</v>
      </c>
      <c r="ABP636" t="s">
        <v>2808</v>
      </c>
      <c r="ABQ636" t="s">
        <v>2808</v>
      </c>
      <c r="ABR636" t="s">
        <v>69</v>
      </c>
      <c r="ABS636" t="s">
        <v>69</v>
      </c>
      <c r="ABT636" t="s">
        <v>69</v>
      </c>
      <c r="ABU636" t="s">
        <v>69</v>
      </c>
      <c r="ABV636" t="s">
        <v>69</v>
      </c>
      <c r="ABW636" t="s">
        <v>69</v>
      </c>
      <c r="ABX636" t="s">
        <v>69</v>
      </c>
      <c r="ABY636" t="s">
        <v>69</v>
      </c>
      <c r="ABZ636">
        <v>150</v>
      </c>
      <c r="ACA636">
        <v>46</v>
      </c>
      <c r="ACB636">
        <v>35</v>
      </c>
      <c r="ACK636" t="s">
        <v>8161</v>
      </c>
      <c r="ACL636" t="s">
        <v>8161</v>
      </c>
      <c r="ACM636" t="s">
        <v>8161</v>
      </c>
      <c r="ADM636" t="s">
        <v>69</v>
      </c>
      <c r="ADN636" t="s">
        <v>69</v>
      </c>
      <c r="ADO636" t="s">
        <v>69</v>
      </c>
      <c r="ADP636" t="s">
        <v>69</v>
      </c>
      <c r="ADQ636" t="s">
        <v>69</v>
      </c>
      <c r="ADR636" t="s">
        <v>69</v>
      </c>
      <c r="ADS636" t="s">
        <v>69</v>
      </c>
      <c r="ADT636" t="s">
        <v>69</v>
      </c>
      <c r="ADU636" t="s">
        <v>69</v>
      </c>
      <c r="ADV636" t="s">
        <v>69</v>
      </c>
      <c r="ADW636" t="s">
        <v>69</v>
      </c>
      <c r="ADX636" t="s">
        <v>69</v>
      </c>
      <c r="APU636" t="s">
        <v>7950</v>
      </c>
      <c r="CGX636" t="s">
        <v>6597</v>
      </c>
      <c r="CGY636">
        <v>30</v>
      </c>
      <c r="CGZ636" t="s">
        <v>6598</v>
      </c>
      <c r="CHA636">
        <v>4197691</v>
      </c>
    </row>
    <row r="637" spans="1:1113 2234:2237" x14ac:dyDescent="0.3">
      <c r="A637" t="s">
        <v>8163</v>
      </c>
      <c r="B637" t="s">
        <v>6696</v>
      </c>
      <c r="C637">
        <v>0</v>
      </c>
      <c r="E637" t="s">
        <v>6813</v>
      </c>
      <c r="F637" s="30">
        <v>41551</v>
      </c>
      <c r="G637" t="s">
        <v>6591</v>
      </c>
      <c r="H637" t="s">
        <v>7191</v>
      </c>
      <c r="I637" t="s">
        <v>5079</v>
      </c>
      <c r="J637" t="s">
        <v>7957</v>
      </c>
      <c r="K637" t="s">
        <v>69</v>
      </c>
      <c r="L637" t="s">
        <v>69</v>
      </c>
      <c r="M637" t="s">
        <v>2808</v>
      </c>
      <c r="N637" t="s">
        <v>69</v>
      </c>
      <c r="O637" t="s">
        <v>69</v>
      </c>
      <c r="P637" t="s">
        <v>5221</v>
      </c>
      <c r="Q637">
        <v>5</v>
      </c>
      <c r="V637" t="s">
        <v>254</v>
      </c>
      <c r="W637">
        <v>35</v>
      </c>
      <c r="X637" t="s">
        <v>236</v>
      </c>
      <c r="Y637" t="s">
        <v>220</v>
      </c>
      <c r="Z637" t="s">
        <v>1466</v>
      </c>
      <c r="AB637" t="s">
        <v>21</v>
      </c>
      <c r="AC637" t="s">
        <v>7060</v>
      </c>
      <c r="AD637" t="s">
        <v>27</v>
      </c>
      <c r="AE637" s="29">
        <v>0.94097222222222221</v>
      </c>
      <c r="AF637" t="s">
        <v>22</v>
      </c>
      <c r="AH637" t="s">
        <v>33</v>
      </c>
      <c r="AI637" t="s">
        <v>6618</v>
      </c>
      <c r="AJ637" t="s">
        <v>69</v>
      </c>
      <c r="AK637" t="s">
        <v>69</v>
      </c>
      <c r="AL637" t="s">
        <v>69</v>
      </c>
      <c r="AM637" t="s">
        <v>69</v>
      </c>
      <c r="AN637" t="s">
        <v>69</v>
      </c>
      <c r="AO637" t="s">
        <v>2808</v>
      </c>
      <c r="EH637" t="s">
        <v>269</v>
      </c>
      <c r="EI637" t="s">
        <v>12</v>
      </c>
      <c r="EJ637" t="s">
        <v>7060</v>
      </c>
      <c r="EK637" t="s">
        <v>27</v>
      </c>
      <c r="EL637" s="29">
        <v>0.95833333333333337</v>
      </c>
      <c r="EM637" t="s">
        <v>69</v>
      </c>
      <c r="EN637" t="s">
        <v>6618</v>
      </c>
      <c r="EO637" t="s">
        <v>69</v>
      </c>
      <c r="EP637" t="s">
        <v>69</v>
      </c>
      <c r="EQ637" t="s">
        <v>69</v>
      </c>
      <c r="ER637" t="s">
        <v>69</v>
      </c>
      <c r="ES637" t="s">
        <v>69</v>
      </c>
      <c r="ET637" t="s">
        <v>69</v>
      </c>
      <c r="EU637" t="s">
        <v>2808</v>
      </c>
      <c r="EW637" t="s">
        <v>22</v>
      </c>
      <c r="AKH637" t="s">
        <v>2808</v>
      </c>
      <c r="AKI637" t="s">
        <v>2808</v>
      </c>
      <c r="AKJ637" t="s">
        <v>2808</v>
      </c>
      <c r="AKK637" t="s">
        <v>69</v>
      </c>
      <c r="AKL637" t="s">
        <v>2808</v>
      </c>
      <c r="AKM637" t="s">
        <v>69</v>
      </c>
      <c r="AKN637" t="s">
        <v>69</v>
      </c>
      <c r="AKO637" t="s">
        <v>69</v>
      </c>
      <c r="AKP637" t="s">
        <v>69</v>
      </c>
      <c r="AKQ637" t="s">
        <v>69</v>
      </c>
      <c r="AKR637">
        <v>140</v>
      </c>
      <c r="AKS637">
        <v>100</v>
      </c>
      <c r="AKT637">
        <v>36.6</v>
      </c>
      <c r="AKV637">
        <v>3</v>
      </c>
      <c r="AKZ637" t="s">
        <v>7060</v>
      </c>
      <c r="ALA637" t="s">
        <v>7060</v>
      </c>
      <c r="ALB637" t="s">
        <v>7060</v>
      </c>
      <c r="ALD637" t="s">
        <v>7060</v>
      </c>
      <c r="ALJ637" s="29">
        <v>0.94097222222222221</v>
      </c>
      <c r="ALK637" s="29">
        <v>0.94097222222222221</v>
      </c>
      <c r="ALL637" s="29">
        <v>0.94097222222222221</v>
      </c>
      <c r="ALM637" s="29">
        <v>0.94097222222222221</v>
      </c>
      <c r="ALU637" t="s">
        <v>69</v>
      </c>
      <c r="ALV637" t="s">
        <v>69</v>
      </c>
      <c r="AMG637" t="s">
        <v>69</v>
      </c>
      <c r="AMH637" t="s">
        <v>69</v>
      </c>
      <c r="AMI637" t="s">
        <v>69</v>
      </c>
      <c r="AMJ637" t="s">
        <v>69</v>
      </c>
      <c r="AMK637" t="s">
        <v>69</v>
      </c>
      <c r="AML637" t="s">
        <v>69</v>
      </c>
      <c r="AMM637" t="s">
        <v>69</v>
      </c>
      <c r="AMN637" t="s">
        <v>69</v>
      </c>
      <c r="AMO637" t="s">
        <v>69</v>
      </c>
      <c r="AMP637" t="s">
        <v>69</v>
      </c>
      <c r="AMQ637" t="s">
        <v>69</v>
      </c>
      <c r="AMR637" t="s">
        <v>69</v>
      </c>
      <c r="AMS637" t="s">
        <v>69</v>
      </c>
      <c r="AMT637" t="s">
        <v>69</v>
      </c>
      <c r="AMU637" t="s">
        <v>69</v>
      </c>
      <c r="AMV637" t="s">
        <v>69</v>
      </c>
      <c r="AMW637" t="s">
        <v>69</v>
      </c>
      <c r="AMX637" t="s">
        <v>69</v>
      </c>
      <c r="AOS637" t="s">
        <v>7998</v>
      </c>
      <c r="AOW637" t="s">
        <v>69</v>
      </c>
      <c r="AOX637" t="s">
        <v>2808</v>
      </c>
      <c r="AOY637" t="s">
        <v>69</v>
      </c>
      <c r="AOZ637" t="s">
        <v>69</v>
      </c>
      <c r="APA637" t="s">
        <v>69</v>
      </c>
      <c r="APB637" t="s">
        <v>69</v>
      </c>
      <c r="APD637">
        <v>90</v>
      </c>
      <c r="APE637">
        <v>20</v>
      </c>
      <c r="APF637">
        <v>3</v>
      </c>
      <c r="APJ637" t="s">
        <v>8164</v>
      </c>
      <c r="APK637" t="s">
        <v>8164</v>
      </c>
      <c r="APL637" t="s">
        <v>8164</v>
      </c>
      <c r="APP637" s="29">
        <v>0.29166666666666669</v>
      </c>
      <c r="APQ637" s="29">
        <v>0.29166666666666669</v>
      </c>
      <c r="APR637" s="29">
        <v>0.29166666666666669</v>
      </c>
      <c r="APU637" t="s">
        <v>7950</v>
      </c>
      <c r="CGX637" t="s">
        <v>6597</v>
      </c>
      <c r="CGY637">
        <v>1</v>
      </c>
      <c r="CGZ637" t="s">
        <v>6598</v>
      </c>
      <c r="CHA637">
        <v>6943040</v>
      </c>
    </row>
    <row r="638" spans="1:1113 2234:2237" x14ac:dyDescent="0.3">
      <c r="A638" t="s">
        <v>8165</v>
      </c>
      <c r="B638" t="s">
        <v>6696</v>
      </c>
      <c r="C638">
        <v>0</v>
      </c>
      <c r="E638" t="s">
        <v>6813</v>
      </c>
      <c r="F638" s="30">
        <v>41551</v>
      </c>
      <c r="G638" t="s">
        <v>6591</v>
      </c>
      <c r="H638" t="s">
        <v>7191</v>
      </c>
      <c r="I638" t="s">
        <v>5079</v>
      </c>
      <c r="J638" t="s">
        <v>7957</v>
      </c>
      <c r="K638" t="s">
        <v>69</v>
      </c>
      <c r="L638" t="s">
        <v>69</v>
      </c>
      <c r="M638" t="s">
        <v>2808</v>
      </c>
      <c r="N638" t="s">
        <v>69</v>
      </c>
      <c r="O638" t="s">
        <v>69</v>
      </c>
      <c r="P638" t="s">
        <v>5221</v>
      </c>
      <c r="Q638">
        <v>10</v>
      </c>
      <c r="V638" t="s">
        <v>254</v>
      </c>
      <c r="W638">
        <v>31</v>
      </c>
      <c r="X638" t="s">
        <v>236</v>
      </c>
      <c r="Y638" t="s">
        <v>241</v>
      </c>
      <c r="Z638" t="s">
        <v>247</v>
      </c>
      <c r="AB638" t="s">
        <v>21</v>
      </c>
      <c r="AC638" t="s">
        <v>6805</v>
      </c>
      <c r="AD638" t="s">
        <v>27</v>
      </c>
      <c r="AE638" s="29">
        <v>0.1111111111111111</v>
      </c>
      <c r="AF638" t="s">
        <v>254</v>
      </c>
      <c r="AG638">
        <v>40</v>
      </c>
      <c r="AH638" t="s">
        <v>32</v>
      </c>
      <c r="AI638" t="s">
        <v>6618</v>
      </c>
      <c r="AJ638" t="s">
        <v>69</v>
      </c>
      <c r="AK638" t="s">
        <v>69</v>
      </c>
      <c r="AL638" t="s">
        <v>69</v>
      </c>
      <c r="AM638" t="s">
        <v>69</v>
      </c>
      <c r="AN638" t="s">
        <v>69</v>
      </c>
      <c r="AO638" t="s">
        <v>2808</v>
      </c>
      <c r="EH638" t="s">
        <v>269</v>
      </c>
      <c r="EI638" t="s">
        <v>12</v>
      </c>
      <c r="EJ638" t="s">
        <v>6805</v>
      </c>
      <c r="EK638" t="s">
        <v>27</v>
      </c>
      <c r="EL638" s="29">
        <v>0.1111111111111111</v>
      </c>
      <c r="EM638" t="s">
        <v>69</v>
      </c>
      <c r="EN638" t="s">
        <v>6618</v>
      </c>
      <c r="EO638" t="s">
        <v>69</v>
      </c>
      <c r="EP638" t="s">
        <v>69</v>
      </c>
      <c r="EQ638" t="s">
        <v>69</v>
      </c>
      <c r="ER638" t="s">
        <v>69</v>
      </c>
      <c r="ES638" t="s">
        <v>69</v>
      </c>
      <c r="ET638" t="s">
        <v>69</v>
      </c>
      <c r="EU638" t="s">
        <v>2808</v>
      </c>
      <c r="EW638" t="s">
        <v>22</v>
      </c>
      <c r="AKH638" t="s">
        <v>69</v>
      </c>
      <c r="AKI638" t="s">
        <v>69</v>
      </c>
      <c r="AKJ638" t="s">
        <v>69</v>
      </c>
      <c r="AKK638" t="s">
        <v>69</v>
      </c>
      <c r="AKL638" t="s">
        <v>69</v>
      </c>
      <c r="AKM638" t="s">
        <v>69</v>
      </c>
      <c r="AKN638" t="s">
        <v>69</v>
      </c>
      <c r="AKO638" t="s">
        <v>69</v>
      </c>
      <c r="AKP638" t="s">
        <v>69</v>
      </c>
      <c r="AKQ638" t="s">
        <v>69</v>
      </c>
      <c r="AKR638" s="31">
        <v>3250</v>
      </c>
      <c r="AKS638">
        <v>160</v>
      </c>
      <c r="AKV638">
        <v>0</v>
      </c>
      <c r="AKZ638" t="s">
        <v>6805</v>
      </c>
      <c r="ALA638" t="s">
        <v>6805</v>
      </c>
      <c r="ALD638" t="s">
        <v>6805</v>
      </c>
      <c r="ALJ638" s="29">
        <v>0.10416666666666667</v>
      </c>
      <c r="ALK638" s="29">
        <v>0.10416666666666667</v>
      </c>
      <c r="ALM638" s="29">
        <v>0.10416666666666667</v>
      </c>
      <c r="ALU638" t="s">
        <v>69</v>
      </c>
      <c r="ALV638" t="s">
        <v>69</v>
      </c>
      <c r="AMG638" t="s">
        <v>69</v>
      </c>
      <c r="AMH638" t="s">
        <v>69</v>
      </c>
      <c r="AMI638" t="s">
        <v>69</v>
      </c>
      <c r="AMJ638" t="s">
        <v>69</v>
      </c>
      <c r="AMK638" t="s">
        <v>69</v>
      </c>
      <c r="AML638" t="s">
        <v>69</v>
      </c>
      <c r="AMM638" t="s">
        <v>69</v>
      </c>
      <c r="AMN638" t="s">
        <v>69</v>
      </c>
      <c r="AMO638" t="s">
        <v>69</v>
      </c>
      <c r="AMP638" t="s">
        <v>69</v>
      </c>
      <c r="AMQ638" t="s">
        <v>69</v>
      </c>
      <c r="AMR638" t="s">
        <v>69</v>
      </c>
      <c r="AMS638" t="s">
        <v>69</v>
      </c>
      <c r="AMT638" t="s">
        <v>69</v>
      </c>
      <c r="AMU638" t="s">
        <v>69</v>
      </c>
      <c r="AMV638" t="s">
        <v>69</v>
      </c>
      <c r="AMW638" t="s">
        <v>69</v>
      </c>
      <c r="AMX638" t="s">
        <v>69</v>
      </c>
      <c r="AOT638" t="s">
        <v>6806</v>
      </c>
      <c r="AOW638" t="s">
        <v>69</v>
      </c>
      <c r="AOX638" t="s">
        <v>2808</v>
      </c>
      <c r="AOY638" t="s">
        <v>69</v>
      </c>
      <c r="AOZ638" t="s">
        <v>2808</v>
      </c>
      <c r="APA638" t="s">
        <v>69</v>
      </c>
      <c r="APB638" t="s">
        <v>69</v>
      </c>
      <c r="APD638">
        <v>500</v>
      </c>
      <c r="APJ638" t="s">
        <v>6805</v>
      </c>
      <c r="APP638" s="29">
        <v>0.44791666666666669</v>
      </c>
      <c r="APU638" t="s">
        <v>7950</v>
      </c>
      <c r="CGX638" t="s">
        <v>6597</v>
      </c>
      <c r="CGY638">
        <v>2</v>
      </c>
      <c r="CGZ638" t="s">
        <v>6598</v>
      </c>
      <c r="CHA638">
        <v>6943040</v>
      </c>
    </row>
    <row r="639" spans="1:1113 2234:2237" x14ac:dyDescent="0.3">
      <c r="A639" t="s">
        <v>8166</v>
      </c>
      <c r="B639" t="s">
        <v>6696</v>
      </c>
      <c r="C639">
        <v>0</v>
      </c>
      <c r="E639" t="s">
        <v>6813</v>
      </c>
      <c r="F639" s="30">
        <v>41551</v>
      </c>
      <c r="G639" t="s">
        <v>6591</v>
      </c>
      <c r="H639" t="s">
        <v>7191</v>
      </c>
      <c r="I639" t="s">
        <v>5079</v>
      </c>
      <c r="J639" t="s">
        <v>7957</v>
      </c>
      <c r="K639" t="s">
        <v>69</v>
      </c>
      <c r="L639" t="s">
        <v>69</v>
      </c>
      <c r="M639" t="s">
        <v>2808</v>
      </c>
      <c r="N639" t="s">
        <v>69</v>
      </c>
      <c r="O639" t="s">
        <v>69</v>
      </c>
      <c r="P639" t="s">
        <v>1445</v>
      </c>
      <c r="R639">
        <v>1</v>
      </c>
      <c r="V639" t="s">
        <v>254</v>
      </c>
      <c r="W639">
        <v>18</v>
      </c>
      <c r="X639" t="s">
        <v>236</v>
      </c>
      <c r="Y639" t="s">
        <v>241</v>
      </c>
      <c r="Z639" t="s">
        <v>247</v>
      </c>
      <c r="AB639" t="s">
        <v>21</v>
      </c>
      <c r="AC639" t="s">
        <v>8167</v>
      </c>
      <c r="AD639" t="s">
        <v>27</v>
      </c>
      <c r="AE639" s="29">
        <v>0.94444444444444453</v>
      </c>
      <c r="AF639" t="s">
        <v>254</v>
      </c>
      <c r="AG639">
        <v>40</v>
      </c>
      <c r="AH639" t="s">
        <v>32</v>
      </c>
      <c r="AI639" t="s">
        <v>6618</v>
      </c>
      <c r="AJ639" t="s">
        <v>69</v>
      </c>
      <c r="AK639" t="s">
        <v>69</v>
      </c>
      <c r="AL639" t="s">
        <v>69</v>
      </c>
      <c r="AM639" t="s">
        <v>69</v>
      </c>
      <c r="AN639" t="s">
        <v>69</v>
      </c>
      <c r="AO639" t="s">
        <v>2808</v>
      </c>
      <c r="EH639" t="s">
        <v>269</v>
      </c>
      <c r="EI639" t="s">
        <v>12</v>
      </c>
      <c r="EJ639" t="s">
        <v>8167</v>
      </c>
      <c r="EK639" t="s">
        <v>27</v>
      </c>
      <c r="EL639" s="29">
        <v>0.96180555555555547</v>
      </c>
      <c r="EM639" t="s">
        <v>69</v>
      </c>
      <c r="EN639" t="s">
        <v>6618</v>
      </c>
      <c r="EO639" t="s">
        <v>69</v>
      </c>
      <c r="EP639" t="s">
        <v>69</v>
      </c>
      <c r="EQ639" t="s">
        <v>69</v>
      </c>
      <c r="ER639" t="s">
        <v>69</v>
      </c>
      <c r="ES639" t="s">
        <v>69</v>
      </c>
      <c r="ET639" t="s">
        <v>69</v>
      </c>
      <c r="EU639" t="s">
        <v>2808</v>
      </c>
      <c r="EW639" t="s">
        <v>275</v>
      </c>
      <c r="GN639" t="s">
        <v>12</v>
      </c>
      <c r="GO639" t="s">
        <v>8168</v>
      </c>
      <c r="GP639" t="s">
        <v>22</v>
      </c>
      <c r="AKH639" t="s">
        <v>69</v>
      </c>
      <c r="AKI639" t="s">
        <v>69</v>
      </c>
      <c r="AKJ639" t="s">
        <v>69</v>
      </c>
      <c r="AKK639" t="s">
        <v>69</v>
      </c>
      <c r="AKL639" t="s">
        <v>69</v>
      </c>
      <c r="AKM639" t="s">
        <v>69</v>
      </c>
      <c r="AKN639" t="s">
        <v>69</v>
      </c>
      <c r="AKO639" t="s">
        <v>69</v>
      </c>
      <c r="AKP639" t="s">
        <v>69</v>
      </c>
      <c r="AKQ639" t="s">
        <v>69</v>
      </c>
      <c r="AKR639">
        <v>3050</v>
      </c>
      <c r="AKS639">
        <v>130</v>
      </c>
      <c r="AKT639">
        <v>40</v>
      </c>
      <c r="AKU639">
        <v>0</v>
      </c>
      <c r="AKZ639" t="s">
        <v>8167</v>
      </c>
      <c r="ALA639" t="s">
        <v>8167</v>
      </c>
      <c r="ALB639" t="s">
        <v>8167</v>
      </c>
      <c r="ALC639" t="s">
        <v>8167</v>
      </c>
      <c r="ALJ639" s="29">
        <v>0.94444444444444453</v>
      </c>
      <c r="ALK639" s="29">
        <v>0.94444444444444453</v>
      </c>
      <c r="ALL639" s="29">
        <v>0.94444444444444453</v>
      </c>
      <c r="ALN639" s="29">
        <v>0.94444444444444453</v>
      </c>
      <c r="ALU639" t="s">
        <v>2808</v>
      </c>
      <c r="ALV639" t="s">
        <v>69</v>
      </c>
      <c r="ALW639" t="s">
        <v>8169</v>
      </c>
      <c r="ALY639" s="29">
        <v>0.94444444444444453</v>
      </c>
      <c r="AMG639" t="s">
        <v>69</v>
      </c>
      <c r="AMH639" t="s">
        <v>69</v>
      </c>
      <c r="AMI639" t="s">
        <v>69</v>
      </c>
      <c r="AMJ639" t="s">
        <v>69</v>
      </c>
      <c r="AMK639" t="s">
        <v>69</v>
      </c>
      <c r="AML639" t="s">
        <v>69</v>
      </c>
      <c r="AMM639" t="s">
        <v>69</v>
      </c>
      <c r="AMN639" t="s">
        <v>69</v>
      </c>
      <c r="AMO639" t="s">
        <v>69</v>
      </c>
      <c r="AMP639" t="s">
        <v>69</v>
      </c>
      <c r="AMQ639" t="s">
        <v>69</v>
      </c>
      <c r="AMR639" t="s">
        <v>69</v>
      </c>
      <c r="AMS639" t="s">
        <v>69</v>
      </c>
      <c r="AMT639" t="s">
        <v>69</v>
      </c>
      <c r="AMU639" t="s">
        <v>69</v>
      </c>
      <c r="AMV639" t="s">
        <v>69</v>
      </c>
      <c r="AMW639" t="s">
        <v>69</v>
      </c>
      <c r="AMX639" t="s">
        <v>69</v>
      </c>
      <c r="AOT639" t="s">
        <v>7998</v>
      </c>
      <c r="AOU639" t="s">
        <v>6715</v>
      </c>
      <c r="AOV639" t="s">
        <v>8170</v>
      </c>
      <c r="AOW639" t="s">
        <v>69</v>
      </c>
      <c r="AOX639" t="s">
        <v>2808</v>
      </c>
      <c r="AOY639" t="s">
        <v>69</v>
      </c>
      <c r="AOZ639" t="s">
        <v>2808</v>
      </c>
      <c r="APA639" t="s">
        <v>2808</v>
      </c>
      <c r="APB639" t="s">
        <v>2808</v>
      </c>
      <c r="APD639">
        <v>100</v>
      </c>
      <c r="APF639">
        <v>45</v>
      </c>
      <c r="APG639">
        <v>3.5</v>
      </c>
      <c r="APH639">
        <v>3</v>
      </c>
      <c r="APJ639" t="s">
        <v>8169</v>
      </c>
      <c r="APL639" t="s">
        <v>8169</v>
      </c>
      <c r="APM639" t="s">
        <v>8169</v>
      </c>
      <c r="APN639" t="s">
        <v>8169</v>
      </c>
      <c r="APP639" s="29">
        <v>0.29166666666666669</v>
      </c>
      <c r="APR639" s="29">
        <v>0.29166666666666669</v>
      </c>
      <c r="APS639" s="29">
        <v>0.29166666666666669</v>
      </c>
      <c r="APT639" s="29">
        <v>0.29166666666666669</v>
      </c>
      <c r="APU639" t="s">
        <v>7950</v>
      </c>
      <c r="CGX639" t="s">
        <v>6597</v>
      </c>
      <c r="CGY639">
        <v>3</v>
      </c>
      <c r="CGZ639" t="s">
        <v>6598</v>
      </c>
      <c r="CHA639">
        <v>6943040</v>
      </c>
    </row>
    <row r="640" spans="1:1113 2234:2237" x14ac:dyDescent="0.3">
      <c r="A640" t="s">
        <v>8171</v>
      </c>
      <c r="B640" t="s">
        <v>6696</v>
      </c>
      <c r="C640">
        <v>0</v>
      </c>
      <c r="E640" t="s">
        <v>6813</v>
      </c>
      <c r="F640" s="30">
        <v>41551</v>
      </c>
      <c r="G640" t="s">
        <v>6591</v>
      </c>
      <c r="H640" t="s">
        <v>7191</v>
      </c>
      <c r="I640" t="s">
        <v>5079</v>
      </c>
      <c r="J640" t="s">
        <v>7957</v>
      </c>
      <c r="K640" t="s">
        <v>69</v>
      </c>
      <c r="L640" t="s">
        <v>69</v>
      </c>
      <c r="M640" t="s">
        <v>2808</v>
      </c>
      <c r="N640" t="s">
        <v>69</v>
      </c>
      <c r="O640" t="s">
        <v>69</v>
      </c>
      <c r="P640" t="s">
        <v>5221</v>
      </c>
      <c r="Q640">
        <v>15</v>
      </c>
      <c r="V640" t="s">
        <v>254</v>
      </c>
      <c r="W640">
        <v>24</v>
      </c>
      <c r="X640" t="s">
        <v>236</v>
      </c>
      <c r="Y640" t="s">
        <v>220</v>
      </c>
      <c r="Z640" t="s">
        <v>247</v>
      </c>
      <c r="AB640" t="s">
        <v>21</v>
      </c>
      <c r="AC640" s="30">
        <v>40238</v>
      </c>
      <c r="AD640" t="s">
        <v>27</v>
      </c>
      <c r="AE640" s="29">
        <v>0.43055555555555558</v>
      </c>
      <c r="AF640" t="s">
        <v>254</v>
      </c>
      <c r="AG640">
        <v>40</v>
      </c>
      <c r="AH640" t="s">
        <v>32</v>
      </c>
      <c r="AI640" t="s">
        <v>6618</v>
      </c>
      <c r="AJ640" t="s">
        <v>69</v>
      </c>
      <c r="AK640" t="s">
        <v>69</v>
      </c>
      <c r="AL640" t="s">
        <v>69</v>
      </c>
      <c r="AM640" t="s">
        <v>69</v>
      </c>
      <c r="AN640" t="s">
        <v>69</v>
      </c>
      <c r="AO640" t="s">
        <v>2808</v>
      </c>
      <c r="EH640" t="s">
        <v>269</v>
      </c>
      <c r="EI640" t="s">
        <v>12</v>
      </c>
      <c r="EJ640" s="30">
        <v>40238</v>
      </c>
      <c r="EK640" t="s">
        <v>22</v>
      </c>
      <c r="EM640" t="s">
        <v>69</v>
      </c>
      <c r="EN640">
        <v>5</v>
      </c>
      <c r="EO640" t="s">
        <v>69</v>
      </c>
      <c r="EP640" t="s">
        <v>69</v>
      </c>
      <c r="EQ640" t="s">
        <v>69</v>
      </c>
      <c r="ER640" t="s">
        <v>69</v>
      </c>
      <c r="ES640" t="s">
        <v>2808</v>
      </c>
      <c r="ET640" t="s">
        <v>69</v>
      </c>
      <c r="EU640" t="s">
        <v>69</v>
      </c>
      <c r="EW640" t="s">
        <v>22</v>
      </c>
      <c r="AKH640" t="s">
        <v>69</v>
      </c>
      <c r="AKI640" t="s">
        <v>69</v>
      </c>
      <c r="AKJ640" t="s">
        <v>69</v>
      </c>
      <c r="AKK640" t="s">
        <v>69</v>
      </c>
      <c r="AKL640" t="s">
        <v>69</v>
      </c>
      <c r="AKM640" t="s">
        <v>69</v>
      </c>
      <c r="AKN640" t="s">
        <v>69</v>
      </c>
      <c r="AKO640" t="s">
        <v>69</v>
      </c>
      <c r="AKP640" t="s">
        <v>69</v>
      </c>
      <c r="AKQ640" t="s">
        <v>69</v>
      </c>
      <c r="AKR640">
        <v>162</v>
      </c>
      <c r="AKS640">
        <v>57</v>
      </c>
      <c r="AKT640">
        <v>36</v>
      </c>
      <c r="AKV640">
        <v>2</v>
      </c>
      <c r="AKZ640" s="30">
        <v>40238</v>
      </c>
      <c r="ALA640" s="30">
        <v>40238</v>
      </c>
      <c r="ALB640" s="30">
        <v>40238</v>
      </c>
      <c r="ALD640" s="30">
        <v>40238</v>
      </c>
      <c r="ALJ640" s="29">
        <v>0.43055555555555558</v>
      </c>
      <c r="ALK640" s="29">
        <v>0.43055555555555558</v>
      </c>
      <c r="ALL640" s="29">
        <v>0.43055555555555558</v>
      </c>
      <c r="ALM640" s="29">
        <v>0.43055555555555558</v>
      </c>
      <c r="ALU640" t="s">
        <v>69</v>
      </c>
      <c r="ALV640" t="s">
        <v>69</v>
      </c>
      <c r="AMG640" t="s">
        <v>69</v>
      </c>
      <c r="AMH640" t="s">
        <v>69</v>
      </c>
      <c r="AMI640" t="s">
        <v>69</v>
      </c>
      <c r="AMJ640" t="s">
        <v>69</v>
      </c>
      <c r="AMK640" t="s">
        <v>69</v>
      </c>
      <c r="AML640" t="s">
        <v>69</v>
      </c>
      <c r="AMM640" t="s">
        <v>69</v>
      </c>
      <c r="AMN640" t="s">
        <v>69</v>
      </c>
      <c r="AMO640" t="s">
        <v>69</v>
      </c>
      <c r="AMP640" t="s">
        <v>69</v>
      </c>
      <c r="AMQ640" t="s">
        <v>69</v>
      </c>
      <c r="AMR640" t="s">
        <v>69</v>
      </c>
      <c r="AMS640" t="s">
        <v>69</v>
      </c>
      <c r="AMT640" t="s">
        <v>69</v>
      </c>
      <c r="AMU640" t="s">
        <v>69</v>
      </c>
      <c r="AMV640" t="s">
        <v>69</v>
      </c>
      <c r="AMW640" t="s">
        <v>69</v>
      </c>
      <c r="AMX640" t="s">
        <v>69</v>
      </c>
      <c r="AOT640" t="s">
        <v>6715</v>
      </c>
      <c r="AOU640" t="s">
        <v>6796</v>
      </c>
      <c r="AOW640" t="s">
        <v>69</v>
      </c>
      <c r="AOX640" t="s">
        <v>2808</v>
      </c>
      <c r="AOY640" t="s">
        <v>69</v>
      </c>
      <c r="AOZ640" t="s">
        <v>2808</v>
      </c>
      <c r="APA640" t="s">
        <v>2808</v>
      </c>
      <c r="APB640" t="s">
        <v>69</v>
      </c>
      <c r="APD640">
        <v>82</v>
      </c>
      <c r="APF640">
        <v>35</v>
      </c>
      <c r="APG640">
        <v>30</v>
      </c>
      <c r="APJ640" s="30">
        <v>40238</v>
      </c>
      <c r="APL640" s="30">
        <v>40238</v>
      </c>
      <c r="APM640" s="30">
        <v>40238</v>
      </c>
      <c r="APU640" t="s">
        <v>7950</v>
      </c>
      <c r="CGX640" t="s">
        <v>6597</v>
      </c>
      <c r="CGY640">
        <v>4</v>
      </c>
      <c r="CGZ640" t="s">
        <v>6598</v>
      </c>
      <c r="CHA640">
        <v>6943040</v>
      </c>
    </row>
    <row r="641" spans="1:1113 2234:2237" x14ac:dyDescent="0.3">
      <c r="A641" t="s">
        <v>8172</v>
      </c>
      <c r="B641" t="s">
        <v>6696</v>
      </c>
      <c r="C641">
        <v>0</v>
      </c>
      <c r="E641" t="s">
        <v>6813</v>
      </c>
      <c r="F641" s="30">
        <v>41551</v>
      </c>
      <c r="G641" t="s">
        <v>6591</v>
      </c>
      <c r="H641" t="s">
        <v>7191</v>
      </c>
      <c r="I641" t="s">
        <v>5079</v>
      </c>
      <c r="J641" t="s">
        <v>7957</v>
      </c>
      <c r="K641" t="s">
        <v>69</v>
      </c>
      <c r="L641" t="s">
        <v>69</v>
      </c>
      <c r="M641" t="s">
        <v>2808</v>
      </c>
      <c r="N641" t="s">
        <v>69</v>
      </c>
      <c r="O641" t="s">
        <v>69</v>
      </c>
      <c r="P641" t="s">
        <v>1445</v>
      </c>
      <c r="R641">
        <v>2</v>
      </c>
      <c r="V641" t="s">
        <v>254</v>
      </c>
      <c r="W641">
        <v>18</v>
      </c>
      <c r="X641" t="s">
        <v>236</v>
      </c>
      <c r="Y641" t="s">
        <v>241</v>
      </c>
      <c r="Z641" t="s">
        <v>247</v>
      </c>
      <c r="AB641" t="s">
        <v>21</v>
      </c>
      <c r="AC641" s="30">
        <v>40392</v>
      </c>
      <c r="AD641" t="s">
        <v>27</v>
      </c>
      <c r="AE641" s="29">
        <v>0.65625</v>
      </c>
      <c r="AF641" t="s">
        <v>254</v>
      </c>
      <c r="AG641">
        <v>38</v>
      </c>
      <c r="AH641" t="s">
        <v>33</v>
      </c>
      <c r="AI641" t="s">
        <v>6618</v>
      </c>
      <c r="AJ641" t="s">
        <v>69</v>
      </c>
      <c r="AK641" t="s">
        <v>69</v>
      </c>
      <c r="AL641" t="s">
        <v>69</v>
      </c>
      <c r="AM641" t="s">
        <v>69</v>
      </c>
      <c r="AN641" t="s">
        <v>69</v>
      </c>
      <c r="AO641" t="s">
        <v>2808</v>
      </c>
      <c r="EH641" t="s">
        <v>269</v>
      </c>
      <c r="EI641" t="s">
        <v>12</v>
      </c>
      <c r="EJ641" t="s">
        <v>6949</v>
      </c>
      <c r="EK641" t="s">
        <v>27</v>
      </c>
      <c r="EL641" s="29">
        <v>0.6875</v>
      </c>
      <c r="EM641" t="s">
        <v>69</v>
      </c>
      <c r="EN641">
        <v>5</v>
      </c>
      <c r="EO641" t="s">
        <v>69</v>
      </c>
      <c r="EP641" t="s">
        <v>69</v>
      </c>
      <c r="EQ641" t="s">
        <v>69</v>
      </c>
      <c r="ER641" t="s">
        <v>69</v>
      </c>
      <c r="ES641" t="s">
        <v>2808</v>
      </c>
      <c r="ET641" t="s">
        <v>69</v>
      </c>
      <c r="EU641" t="s">
        <v>69</v>
      </c>
      <c r="EW641" t="s">
        <v>273</v>
      </c>
      <c r="GN641" t="s">
        <v>12</v>
      </c>
      <c r="GO641" t="s">
        <v>6949</v>
      </c>
      <c r="GP641" t="s">
        <v>27</v>
      </c>
      <c r="GQ641" s="29">
        <v>0.65625</v>
      </c>
      <c r="AKH641" t="s">
        <v>69</v>
      </c>
      <c r="AKI641" t="s">
        <v>69</v>
      </c>
      <c r="AKJ641" t="s">
        <v>69</v>
      </c>
      <c r="AKK641" t="s">
        <v>69</v>
      </c>
      <c r="AKL641" t="s">
        <v>69</v>
      </c>
      <c r="AKM641" t="s">
        <v>69</v>
      </c>
      <c r="AKN641" t="s">
        <v>69</v>
      </c>
      <c r="AKO641" t="s">
        <v>69</v>
      </c>
      <c r="AKP641" t="s">
        <v>69</v>
      </c>
      <c r="AKQ641" t="s">
        <v>69</v>
      </c>
      <c r="AKR641">
        <v>140</v>
      </c>
      <c r="AKS641">
        <v>42</v>
      </c>
      <c r="AKT641">
        <v>36</v>
      </c>
      <c r="AKV641">
        <v>1</v>
      </c>
      <c r="AKZ641" t="s">
        <v>6949</v>
      </c>
      <c r="ALA641" t="s">
        <v>6949</v>
      </c>
      <c r="ALB641" t="s">
        <v>6949</v>
      </c>
      <c r="ALD641" t="s">
        <v>6949</v>
      </c>
      <c r="ALM641" s="29">
        <v>0.65625</v>
      </c>
      <c r="ALU641" t="s">
        <v>2808</v>
      </c>
      <c r="ALV641" t="s">
        <v>69</v>
      </c>
      <c r="ALW641" t="s">
        <v>6949</v>
      </c>
      <c r="ALY641" s="29">
        <v>0.6875</v>
      </c>
      <c r="AMG641" t="s">
        <v>69</v>
      </c>
      <c r="AMH641" t="s">
        <v>69</v>
      </c>
      <c r="AMI641" t="s">
        <v>69</v>
      </c>
      <c r="AMJ641" t="s">
        <v>2808</v>
      </c>
      <c r="AMK641" t="s">
        <v>69</v>
      </c>
      <c r="AML641" t="s">
        <v>69</v>
      </c>
      <c r="AMM641" t="s">
        <v>69</v>
      </c>
      <c r="AMN641" t="s">
        <v>69</v>
      </c>
      <c r="AMO641" t="s">
        <v>69</v>
      </c>
      <c r="AMP641" t="s">
        <v>69</v>
      </c>
      <c r="AMQ641" t="s">
        <v>69</v>
      </c>
      <c r="AMR641" t="s">
        <v>69</v>
      </c>
      <c r="AMS641" t="s">
        <v>69</v>
      </c>
      <c r="AMT641" t="s">
        <v>69</v>
      </c>
      <c r="AMU641" t="s">
        <v>69</v>
      </c>
      <c r="AMV641" t="s">
        <v>69</v>
      </c>
      <c r="AMW641" t="s">
        <v>69</v>
      </c>
      <c r="AMX641" t="s">
        <v>69</v>
      </c>
      <c r="ANB641">
        <v>21</v>
      </c>
      <c r="ANT641" t="s">
        <v>6949</v>
      </c>
      <c r="AOW641" t="s">
        <v>69</v>
      </c>
      <c r="AOX641" t="s">
        <v>2808</v>
      </c>
      <c r="AOY641" t="s">
        <v>69</v>
      </c>
      <c r="AOZ641" t="s">
        <v>69</v>
      </c>
      <c r="APA641" t="s">
        <v>69</v>
      </c>
      <c r="APB641" t="s">
        <v>69</v>
      </c>
      <c r="APU641" t="s">
        <v>7950</v>
      </c>
      <c r="CGX641" t="s">
        <v>6597</v>
      </c>
      <c r="CGY641">
        <v>5</v>
      </c>
      <c r="CGZ641" t="s">
        <v>6598</v>
      </c>
      <c r="CHA641">
        <v>6943040</v>
      </c>
    </row>
    <row r="642" spans="1:1113 2234:2237" x14ac:dyDescent="0.3">
      <c r="A642" t="s">
        <v>8173</v>
      </c>
      <c r="B642" t="s">
        <v>6696</v>
      </c>
      <c r="C642">
        <v>0</v>
      </c>
      <c r="E642" t="s">
        <v>6813</v>
      </c>
      <c r="F642" s="30">
        <v>41551</v>
      </c>
      <c r="G642" t="s">
        <v>6591</v>
      </c>
      <c r="H642" t="s">
        <v>7191</v>
      </c>
      <c r="I642" t="s">
        <v>5079</v>
      </c>
      <c r="J642" t="s">
        <v>7957</v>
      </c>
      <c r="K642" t="s">
        <v>69</v>
      </c>
      <c r="L642" t="s">
        <v>69</v>
      </c>
      <c r="M642" t="s">
        <v>2808</v>
      </c>
      <c r="N642" t="s">
        <v>69</v>
      </c>
      <c r="O642" t="s">
        <v>69</v>
      </c>
      <c r="P642" t="s">
        <v>5221</v>
      </c>
      <c r="Q642">
        <v>1</v>
      </c>
      <c r="V642" t="s">
        <v>254</v>
      </c>
      <c r="W642">
        <v>30</v>
      </c>
      <c r="X642" t="s">
        <v>236</v>
      </c>
      <c r="Y642" t="s">
        <v>240</v>
      </c>
      <c r="Z642" t="s">
        <v>1466</v>
      </c>
      <c r="AB642" t="s">
        <v>21</v>
      </c>
      <c r="AC642" t="s">
        <v>6606</v>
      </c>
      <c r="AD642" t="s">
        <v>27</v>
      </c>
      <c r="AE642" s="29">
        <v>0.4236111111111111</v>
      </c>
      <c r="AF642" t="s">
        <v>254</v>
      </c>
      <c r="AG642">
        <v>28</v>
      </c>
      <c r="AH642" t="s">
        <v>33</v>
      </c>
      <c r="AI642" t="s">
        <v>6618</v>
      </c>
      <c r="AJ642" t="s">
        <v>69</v>
      </c>
      <c r="AK642" t="s">
        <v>69</v>
      </c>
      <c r="AL642" t="s">
        <v>69</v>
      </c>
      <c r="AM642" t="s">
        <v>69</v>
      </c>
      <c r="AN642" t="s">
        <v>69</v>
      </c>
      <c r="AO642" t="s">
        <v>2808</v>
      </c>
      <c r="EH642" t="s">
        <v>269</v>
      </c>
      <c r="EI642" t="s">
        <v>12</v>
      </c>
      <c r="EJ642" t="s">
        <v>6934</v>
      </c>
      <c r="EK642" t="s">
        <v>27</v>
      </c>
      <c r="EL642" s="29">
        <v>0.46597222222222223</v>
      </c>
      <c r="EM642" t="s">
        <v>69</v>
      </c>
      <c r="EN642">
        <v>5</v>
      </c>
      <c r="EO642" t="s">
        <v>69</v>
      </c>
      <c r="EP642" t="s">
        <v>69</v>
      </c>
      <c r="EQ642" t="s">
        <v>69</v>
      </c>
      <c r="ER642" t="s">
        <v>69</v>
      </c>
      <c r="ES642" t="s">
        <v>2808</v>
      </c>
      <c r="ET642" t="s">
        <v>69</v>
      </c>
      <c r="EU642" t="s">
        <v>69</v>
      </c>
      <c r="EW642" t="s">
        <v>277</v>
      </c>
      <c r="EX642" t="s">
        <v>8174</v>
      </c>
      <c r="GN642" t="s">
        <v>22</v>
      </c>
      <c r="GP642" t="s">
        <v>22</v>
      </c>
      <c r="AKH642" t="s">
        <v>69</v>
      </c>
      <c r="AKI642" t="s">
        <v>69</v>
      </c>
      <c r="AKJ642" t="s">
        <v>69</v>
      </c>
      <c r="AKK642" t="s">
        <v>69</v>
      </c>
      <c r="AKL642" t="s">
        <v>69</v>
      </c>
      <c r="AKM642" t="s">
        <v>69</v>
      </c>
      <c r="AKN642" t="s">
        <v>69</v>
      </c>
      <c r="AKO642" t="s">
        <v>69</v>
      </c>
      <c r="AKP642" t="s">
        <v>69</v>
      </c>
      <c r="AKQ642" t="s">
        <v>69</v>
      </c>
      <c r="AKR642">
        <v>120</v>
      </c>
      <c r="AKS642">
        <v>62</v>
      </c>
      <c r="AKT642">
        <v>37</v>
      </c>
      <c r="AKZ642" t="s">
        <v>6606</v>
      </c>
      <c r="ALA642" t="s">
        <v>6606</v>
      </c>
      <c r="ALB642" t="s">
        <v>6606</v>
      </c>
      <c r="ALU642" t="s">
        <v>69</v>
      </c>
      <c r="ALV642" t="s">
        <v>69</v>
      </c>
      <c r="AMG642" t="s">
        <v>69</v>
      </c>
      <c r="AMH642" t="s">
        <v>69</v>
      </c>
      <c r="AMI642" t="s">
        <v>69</v>
      </c>
      <c r="AMJ642" t="s">
        <v>69</v>
      </c>
      <c r="AMK642" t="s">
        <v>69</v>
      </c>
      <c r="AML642" t="s">
        <v>69</v>
      </c>
      <c r="AMM642" t="s">
        <v>69</v>
      </c>
      <c r="AMN642" t="s">
        <v>69</v>
      </c>
      <c r="AMO642" t="s">
        <v>69</v>
      </c>
      <c r="AMP642" t="s">
        <v>69</v>
      </c>
      <c r="AMQ642" t="s">
        <v>69</v>
      </c>
      <c r="AMR642" t="s">
        <v>69</v>
      </c>
      <c r="AMS642" t="s">
        <v>69</v>
      </c>
      <c r="AMT642" t="s">
        <v>69</v>
      </c>
      <c r="AMU642" t="s">
        <v>69</v>
      </c>
      <c r="AMV642" t="s">
        <v>69</v>
      </c>
      <c r="AMW642" t="s">
        <v>69</v>
      </c>
      <c r="AMX642" t="s">
        <v>69</v>
      </c>
      <c r="AOT642" t="s">
        <v>8175</v>
      </c>
      <c r="AOW642" t="s">
        <v>69</v>
      </c>
      <c r="AOX642" t="s">
        <v>69</v>
      </c>
      <c r="AOY642" t="s">
        <v>69</v>
      </c>
      <c r="AOZ642" t="s">
        <v>2808</v>
      </c>
      <c r="APA642" t="s">
        <v>69</v>
      </c>
      <c r="APB642" t="s">
        <v>69</v>
      </c>
      <c r="APF642">
        <v>0.5</v>
      </c>
      <c r="APL642" t="s">
        <v>8176</v>
      </c>
      <c r="APU642" t="s">
        <v>7950</v>
      </c>
      <c r="CGX642" t="s">
        <v>6597</v>
      </c>
      <c r="CGY642">
        <v>6</v>
      </c>
      <c r="CGZ642" t="s">
        <v>6598</v>
      </c>
      <c r="CHA642">
        <v>6943040</v>
      </c>
    </row>
    <row r="643" spans="1:1113 2234:2237" x14ac:dyDescent="0.3">
      <c r="A643" t="s">
        <v>8177</v>
      </c>
      <c r="B643" t="s">
        <v>6696</v>
      </c>
      <c r="C643">
        <v>0</v>
      </c>
      <c r="E643" t="s">
        <v>6813</v>
      </c>
      <c r="F643" s="30">
        <v>41551</v>
      </c>
      <c r="G643" t="s">
        <v>6591</v>
      </c>
      <c r="H643" t="s">
        <v>7191</v>
      </c>
      <c r="I643" t="s">
        <v>5079</v>
      </c>
      <c r="J643" t="s">
        <v>7957</v>
      </c>
      <c r="K643" t="s">
        <v>69</v>
      </c>
      <c r="L643" t="s">
        <v>69</v>
      </c>
      <c r="M643" t="s">
        <v>2808</v>
      </c>
      <c r="N643" t="s">
        <v>69</v>
      </c>
      <c r="O643" t="s">
        <v>69</v>
      </c>
      <c r="P643" t="s">
        <v>5221</v>
      </c>
      <c r="Q643">
        <v>1</v>
      </c>
      <c r="V643" t="s">
        <v>254</v>
      </c>
      <c r="W643">
        <v>18</v>
      </c>
      <c r="X643" t="s">
        <v>237</v>
      </c>
      <c r="Y643" t="s">
        <v>220</v>
      </c>
      <c r="Z643" t="s">
        <v>247</v>
      </c>
      <c r="AB643" t="s">
        <v>21</v>
      </c>
      <c r="AC643" s="30">
        <v>40605</v>
      </c>
      <c r="AD643" t="s">
        <v>27</v>
      </c>
      <c r="AE643" s="29">
        <v>0.58333333333333337</v>
      </c>
      <c r="AF643" t="s">
        <v>254</v>
      </c>
      <c r="AG643">
        <v>37</v>
      </c>
      <c r="AH643" t="s">
        <v>33</v>
      </c>
      <c r="AI643" t="s">
        <v>6618</v>
      </c>
      <c r="AJ643" t="s">
        <v>69</v>
      </c>
      <c r="AK643" t="s">
        <v>69</v>
      </c>
      <c r="AL643" t="s">
        <v>69</v>
      </c>
      <c r="AM643" t="s">
        <v>69</v>
      </c>
      <c r="AN643" t="s">
        <v>69</v>
      </c>
      <c r="AO643" t="s">
        <v>2808</v>
      </c>
      <c r="EH643" t="s">
        <v>269</v>
      </c>
      <c r="EI643" t="s">
        <v>12</v>
      </c>
      <c r="EJ643" s="30">
        <v>40605</v>
      </c>
      <c r="EK643" t="s">
        <v>27</v>
      </c>
      <c r="EL643" s="29">
        <v>0.58333333333333337</v>
      </c>
      <c r="EM643" t="s">
        <v>69</v>
      </c>
      <c r="EN643">
        <v>5</v>
      </c>
      <c r="EO643" t="s">
        <v>69</v>
      </c>
      <c r="EP643" t="s">
        <v>69</v>
      </c>
      <c r="EQ643" t="s">
        <v>69</v>
      </c>
      <c r="ER643" t="s">
        <v>69</v>
      </c>
      <c r="ES643" t="s">
        <v>2808</v>
      </c>
      <c r="ET643" t="s">
        <v>69</v>
      </c>
      <c r="EU643" t="s">
        <v>69</v>
      </c>
      <c r="EW643" t="s">
        <v>273</v>
      </c>
      <c r="GN643" t="s">
        <v>12</v>
      </c>
      <c r="GO643" s="30">
        <v>40636</v>
      </c>
      <c r="GP643" t="s">
        <v>27</v>
      </c>
      <c r="GQ643" s="29">
        <v>0.41666666666666669</v>
      </c>
      <c r="AKH643" t="s">
        <v>69</v>
      </c>
      <c r="AKI643" t="s">
        <v>69</v>
      </c>
      <c r="AKJ643" t="s">
        <v>69</v>
      </c>
      <c r="AKK643" t="s">
        <v>69</v>
      </c>
      <c r="AKL643" t="s">
        <v>69</v>
      </c>
      <c r="AKM643" t="s">
        <v>69</v>
      </c>
      <c r="AKN643" t="s">
        <v>69</v>
      </c>
      <c r="AKO643" t="s">
        <v>69</v>
      </c>
      <c r="AKP643" t="s">
        <v>69</v>
      </c>
      <c r="AKQ643" t="s">
        <v>69</v>
      </c>
      <c r="AKR643">
        <v>160</v>
      </c>
      <c r="AKS643">
        <v>152</v>
      </c>
      <c r="AKZ643" s="30">
        <v>40605</v>
      </c>
      <c r="ALA643" s="30">
        <v>40605</v>
      </c>
      <c r="ALU643" t="s">
        <v>2808</v>
      </c>
      <c r="ALV643" t="s">
        <v>69</v>
      </c>
      <c r="ALW643" s="30">
        <v>40697</v>
      </c>
      <c r="AMG643" t="s">
        <v>69</v>
      </c>
      <c r="AMH643" t="s">
        <v>69</v>
      </c>
      <c r="AMI643" t="s">
        <v>69</v>
      </c>
      <c r="AMJ643" t="s">
        <v>69</v>
      </c>
      <c r="AMK643" t="s">
        <v>2808</v>
      </c>
      <c r="AML643" t="s">
        <v>69</v>
      </c>
      <c r="AMM643" t="s">
        <v>69</v>
      </c>
      <c r="AMN643" t="s">
        <v>69</v>
      </c>
      <c r="AMO643" t="s">
        <v>69</v>
      </c>
      <c r="AMP643" t="s">
        <v>69</v>
      </c>
      <c r="AMQ643" t="s">
        <v>69</v>
      </c>
      <c r="AMR643" t="s">
        <v>69</v>
      </c>
      <c r="AMS643" t="s">
        <v>69</v>
      </c>
      <c r="AMT643" t="s">
        <v>69</v>
      </c>
      <c r="AMU643" t="s">
        <v>69</v>
      </c>
      <c r="AMV643" t="s">
        <v>69</v>
      </c>
      <c r="AMW643" t="s">
        <v>69</v>
      </c>
      <c r="AMX643" t="s">
        <v>69</v>
      </c>
      <c r="AMZ643">
        <v>169</v>
      </c>
      <c r="ANC643">
        <v>4.74</v>
      </c>
      <c r="ANR643" s="30">
        <v>40605</v>
      </c>
      <c r="ANU643" s="30">
        <v>40605</v>
      </c>
      <c r="AOG643" s="29">
        <v>0.61527777777777781</v>
      </c>
      <c r="AOI643" s="29">
        <v>0.61527777777777781</v>
      </c>
      <c r="AOT643" t="s">
        <v>8178</v>
      </c>
      <c r="AOW643" t="s">
        <v>69</v>
      </c>
      <c r="AOX643" t="s">
        <v>69</v>
      </c>
      <c r="AOY643" t="s">
        <v>69</v>
      </c>
      <c r="AOZ643" t="s">
        <v>69</v>
      </c>
      <c r="APA643" t="s">
        <v>69</v>
      </c>
      <c r="APB643" t="s">
        <v>69</v>
      </c>
      <c r="APF643">
        <v>29</v>
      </c>
      <c r="APL643" s="30">
        <v>40605</v>
      </c>
      <c r="APU643" t="s">
        <v>7950</v>
      </c>
      <c r="CGX643" t="s">
        <v>6597</v>
      </c>
      <c r="CGY643">
        <v>7</v>
      </c>
      <c r="CGZ643" t="s">
        <v>6598</v>
      </c>
      <c r="CHA643">
        <v>6943040</v>
      </c>
    </row>
    <row r="644" spans="1:1113 2234:2237" x14ac:dyDescent="0.3">
      <c r="A644" t="s">
        <v>8179</v>
      </c>
      <c r="B644" t="s">
        <v>6696</v>
      </c>
      <c r="C644">
        <v>0</v>
      </c>
      <c r="E644" t="s">
        <v>6813</v>
      </c>
      <c r="F644" s="30">
        <v>41459</v>
      </c>
      <c r="G644" t="s">
        <v>6591</v>
      </c>
      <c r="H644" t="s">
        <v>7191</v>
      </c>
      <c r="I644" t="s">
        <v>5079</v>
      </c>
      <c r="J644" t="s">
        <v>7957</v>
      </c>
      <c r="K644" t="s">
        <v>69</v>
      </c>
      <c r="L644" t="s">
        <v>69</v>
      </c>
      <c r="M644" t="s">
        <v>2808</v>
      </c>
      <c r="N644" t="s">
        <v>69</v>
      </c>
      <c r="O644" t="s">
        <v>69</v>
      </c>
      <c r="P644" t="s">
        <v>1445</v>
      </c>
      <c r="R644">
        <v>2</v>
      </c>
      <c r="V644" t="s">
        <v>254</v>
      </c>
      <c r="W644">
        <v>23</v>
      </c>
      <c r="X644" t="s">
        <v>236</v>
      </c>
      <c r="Y644" t="s">
        <v>242</v>
      </c>
      <c r="Z644" t="s">
        <v>247</v>
      </c>
      <c r="AB644" t="s">
        <v>21</v>
      </c>
      <c r="AC644" s="30">
        <v>40698</v>
      </c>
      <c r="AD644" t="s">
        <v>27</v>
      </c>
      <c r="AE644" s="29">
        <v>0.41666666666666669</v>
      </c>
      <c r="AF644" t="s">
        <v>254</v>
      </c>
      <c r="AG644">
        <v>38</v>
      </c>
      <c r="AH644" t="s">
        <v>33</v>
      </c>
      <c r="AI644" t="s">
        <v>6618</v>
      </c>
      <c r="AJ644" t="s">
        <v>69</v>
      </c>
      <c r="AK644" t="s">
        <v>69</v>
      </c>
      <c r="AL644" t="s">
        <v>69</v>
      </c>
      <c r="AM644" t="s">
        <v>69</v>
      </c>
      <c r="AN644" t="s">
        <v>69</v>
      </c>
      <c r="AO644" t="s">
        <v>2808</v>
      </c>
      <c r="EH644" t="s">
        <v>269</v>
      </c>
      <c r="EI644" t="s">
        <v>12</v>
      </c>
      <c r="EJ644" s="30">
        <v>40698</v>
      </c>
      <c r="EK644" t="s">
        <v>27</v>
      </c>
      <c r="EL644" s="29">
        <v>0.41666666666666669</v>
      </c>
      <c r="EM644" t="s">
        <v>69</v>
      </c>
      <c r="EN644">
        <v>5</v>
      </c>
      <c r="EO644" t="s">
        <v>69</v>
      </c>
      <c r="EP644" t="s">
        <v>69</v>
      </c>
      <c r="EQ644" t="s">
        <v>69</v>
      </c>
      <c r="ER644" t="s">
        <v>69</v>
      </c>
      <c r="ES644" t="s">
        <v>2808</v>
      </c>
      <c r="ET644" t="s">
        <v>69</v>
      </c>
      <c r="EU644" t="s">
        <v>69</v>
      </c>
      <c r="EW644" t="s">
        <v>273</v>
      </c>
      <c r="GN644" t="s">
        <v>12</v>
      </c>
      <c r="GO644" s="30">
        <v>40790</v>
      </c>
      <c r="GP644" t="s">
        <v>27</v>
      </c>
      <c r="GQ644" s="29">
        <v>0.29166666666666669</v>
      </c>
      <c r="AKH644" t="s">
        <v>2808</v>
      </c>
      <c r="AKI644" t="s">
        <v>2808</v>
      </c>
      <c r="AKJ644" t="s">
        <v>2808</v>
      </c>
      <c r="AKK644" t="s">
        <v>69</v>
      </c>
      <c r="AKL644" t="s">
        <v>2808</v>
      </c>
      <c r="AKM644" t="s">
        <v>69</v>
      </c>
      <c r="AKN644" t="s">
        <v>69</v>
      </c>
      <c r="AKO644" t="s">
        <v>69</v>
      </c>
      <c r="AKP644" t="s">
        <v>69</v>
      </c>
      <c r="AKQ644" t="s">
        <v>69</v>
      </c>
      <c r="AKR644">
        <v>150</v>
      </c>
      <c r="AKS644">
        <v>66</v>
      </c>
      <c r="AKT644">
        <v>36</v>
      </c>
      <c r="AKV644">
        <v>1</v>
      </c>
      <c r="AKZ644" s="30">
        <v>40698</v>
      </c>
      <c r="ALA644" s="30">
        <v>40698</v>
      </c>
      <c r="ALB644" s="30">
        <v>40698</v>
      </c>
      <c r="ALD644" s="30">
        <v>40698</v>
      </c>
      <c r="ALU644" t="s">
        <v>2808</v>
      </c>
      <c r="ALV644" t="s">
        <v>69</v>
      </c>
      <c r="ALW644" s="30">
        <v>40698</v>
      </c>
      <c r="ALY644" s="29">
        <v>0.39583333333333331</v>
      </c>
      <c r="AMG644" t="s">
        <v>69</v>
      </c>
      <c r="AMH644" t="s">
        <v>69</v>
      </c>
      <c r="AMI644" t="s">
        <v>69</v>
      </c>
      <c r="AMJ644" t="s">
        <v>69</v>
      </c>
      <c r="AMK644" t="s">
        <v>69</v>
      </c>
      <c r="AML644" t="s">
        <v>69</v>
      </c>
      <c r="AMM644" t="s">
        <v>69</v>
      </c>
      <c r="AMN644" t="s">
        <v>69</v>
      </c>
      <c r="AMO644" t="s">
        <v>69</v>
      </c>
      <c r="AMP644" t="s">
        <v>69</v>
      </c>
      <c r="AMQ644" t="s">
        <v>69</v>
      </c>
      <c r="AMR644" t="s">
        <v>69</v>
      </c>
      <c r="AMS644" t="s">
        <v>69</v>
      </c>
      <c r="AMT644" t="s">
        <v>69</v>
      </c>
      <c r="AMU644" t="s">
        <v>69</v>
      </c>
      <c r="AMV644" t="s">
        <v>69</v>
      </c>
      <c r="AMW644" t="s">
        <v>69</v>
      </c>
      <c r="AMX644" t="s">
        <v>69</v>
      </c>
      <c r="AMZ644">
        <v>333</v>
      </c>
      <c r="ANC644">
        <v>16.8</v>
      </c>
      <c r="ANR644" s="30">
        <v>40698</v>
      </c>
      <c r="ANU644" s="30">
        <v>40698</v>
      </c>
      <c r="AOG644" s="29">
        <v>0.50347222222222221</v>
      </c>
      <c r="AOI644" s="29">
        <v>0.50347222222222221</v>
      </c>
      <c r="AOT644" t="s">
        <v>6715</v>
      </c>
      <c r="AOU644" t="s">
        <v>6701</v>
      </c>
      <c r="AOW644" t="s">
        <v>69</v>
      </c>
      <c r="AOX644" t="s">
        <v>2808</v>
      </c>
      <c r="AOY644" t="s">
        <v>69</v>
      </c>
      <c r="AOZ644" t="s">
        <v>2808</v>
      </c>
      <c r="APA644" t="s">
        <v>2808</v>
      </c>
      <c r="APB644" t="s">
        <v>69</v>
      </c>
      <c r="APD644">
        <v>5</v>
      </c>
      <c r="APF644">
        <v>1.4</v>
      </c>
      <c r="APG644">
        <v>113</v>
      </c>
      <c r="APJ644" s="30">
        <v>40759</v>
      </c>
      <c r="APL644" s="30">
        <v>40759</v>
      </c>
      <c r="APM644" s="30">
        <v>40759</v>
      </c>
      <c r="APU644" t="s">
        <v>7950</v>
      </c>
      <c r="CGX644" t="s">
        <v>6597</v>
      </c>
      <c r="CGY644">
        <v>8</v>
      </c>
      <c r="CGZ644" t="s">
        <v>6598</v>
      </c>
      <c r="CHA644">
        <v>6943040</v>
      </c>
    </row>
    <row r="645" spans="1:1113 2234:2237" x14ac:dyDescent="0.3">
      <c r="A645" t="s">
        <v>8180</v>
      </c>
      <c r="B645" t="s">
        <v>6696</v>
      </c>
      <c r="C645">
        <v>0</v>
      </c>
      <c r="E645" t="s">
        <v>6813</v>
      </c>
      <c r="F645" s="30">
        <v>41551</v>
      </c>
      <c r="G645" t="s">
        <v>6591</v>
      </c>
      <c r="H645" t="s">
        <v>7191</v>
      </c>
      <c r="I645" t="s">
        <v>5079</v>
      </c>
      <c r="J645" t="s">
        <v>7957</v>
      </c>
      <c r="K645" t="s">
        <v>69</v>
      </c>
      <c r="L645" t="s">
        <v>69</v>
      </c>
      <c r="M645" t="s">
        <v>2808</v>
      </c>
      <c r="N645" t="s">
        <v>69</v>
      </c>
      <c r="O645" t="s">
        <v>69</v>
      </c>
      <c r="P645" t="s">
        <v>1445</v>
      </c>
      <c r="R645">
        <v>1</v>
      </c>
      <c r="V645" t="s">
        <v>254</v>
      </c>
      <c r="W645">
        <v>41</v>
      </c>
      <c r="X645" t="s">
        <v>236</v>
      </c>
      <c r="Y645" t="s">
        <v>240</v>
      </c>
      <c r="Z645" t="s">
        <v>1466</v>
      </c>
      <c r="AB645" t="s">
        <v>21</v>
      </c>
      <c r="AC645" t="s">
        <v>8181</v>
      </c>
      <c r="AD645" t="s">
        <v>27</v>
      </c>
      <c r="AE645" s="29">
        <v>0.74305555555555547</v>
      </c>
      <c r="AF645" t="s">
        <v>254</v>
      </c>
      <c r="AG645">
        <v>40</v>
      </c>
      <c r="AH645" t="s">
        <v>32</v>
      </c>
      <c r="AI645" t="s">
        <v>6618</v>
      </c>
      <c r="AJ645" t="s">
        <v>69</v>
      </c>
      <c r="AK645" t="s">
        <v>69</v>
      </c>
      <c r="AL645" t="s">
        <v>69</v>
      </c>
      <c r="AM645" t="s">
        <v>69</v>
      </c>
      <c r="AN645" t="s">
        <v>69</v>
      </c>
      <c r="AO645" t="s">
        <v>2808</v>
      </c>
      <c r="EH645" t="s">
        <v>269</v>
      </c>
      <c r="EI645" t="s">
        <v>12</v>
      </c>
      <c r="EJ645" t="s">
        <v>8181</v>
      </c>
      <c r="EK645" t="s">
        <v>27</v>
      </c>
      <c r="EL645" s="29">
        <v>0.76041666666666663</v>
      </c>
      <c r="EM645" t="s">
        <v>69</v>
      </c>
      <c r="EN645">
        <v>5</v>
      </c>
      <c r="EO645" t="s">
        <v>69</v>
      </c>
      <c r="EP645" t="s">
        <v>69</v>
      </c>
      <c r="EQ645" t="s">
        <v>69</v>
      </c>
      <c r="ER645" t="s">
        <v>69</v>
      </c>
      <c r="ES645" t="s">
        <v>2808</v>
      </c>
      <c r="ET645" t="s">
        <v>69</v>
      </c>
      <c r="EU645" t="s">
        <v>69</v>
      </c>
      <c r="EW645" t="s">
        <v>277</v>
      </c>
      <c r="EX645" t="s">
        <v>8182</v>
      </c>
      <c r="GN645" t="s">
        <v>12</v>
      </c>
      <c r="GO645" s="30">
        <v>40242</v>
      </c>
      <c r="GP645" t="s">
        <v>27</v>
      </c>
      <c r="GQ645" s="29">
        <v>0.76041666666666663</v>
      </c>
      <c r="AKH645" t="s">
        <v>69</v>
      </c>
      <c r="AKI645" t="s">
        <v>69</v>
      </c>
      <c r="AKJ645" t="s">
        <v>69</v>
      </c>
      <c r="AKK645" t="s">
        <v>69</v>
      </c>
      <c r="AKL645" t="s">
        <v>69</v>
      </c>
      <c r="AKM645" t="s">
        <v>69</v>
      </c>
      <c r="AKN645" t="s">
        <v>69</v>
      </c>
      <c r="AKO645" t="s">
        <v>69</v>
      </c>
      <c r="AKP645" t="s">
        <v>69</v>
      </c>
      <c r="AKQ645" t="s">
        <v>69</v>
      </c>
      <c r="AKR645">
        <v>140</v>
      </c>
      <c r="AKS645">
        <v>60</v>
      </c>
      <c r="AKT645">
        <v>37.200000000000003</v>
      </c>
      <c r="AKZ645" s="30">
        <v>40365</v>
      </c>
      <c r="ALA645" s="30">
        <v>40365</v>
      </c>
      <c r="ALB645" s="30">
        <v>40365</v>
      </c>
      <c r="ALU645" t="s">
        <v>69</v>
      </c>
      <c r="ALV645" t="s">
        <v>69</v>
      </c>
      <c r="AMG645" t="s">
        <v>69</v>
      </c>
      <c r="AMH645" t="s">
        <v>69</v>
      </c>
      <c r="AMI645" t="s">
        <v>69</v>
      </c>
      <c r="AMJ645" t="s">
        <v>69</v>
      </c>
      <c r="AMK645" t="s">
        <v>69</v>
      </c>
      <c r="AML645" t="s">
        <v>69</v>
      </c>
      <c r="AMM645" t="s">
        <v>69</v>
      </c>
      <c r="AMN645" t="s">
        <v>69</v>
      </c>
      <c r="AMO645" t="s">
        <v>69</v>
      </c>
      <c r="AMP645" t="s">
        <v>69</v>
      </c>
      <c r="AMQ645" t="s">
        <v>69</v>
      </c>
      <c r="AMR645" t="s">
        <v>69</v>
      </c>
      <c r="AMS645" t="s">
        <v>69</v>
      </c>
      <c r="AMT645" t="s">
        <v>69</v>
      </c>
      <c r="AMU645" t="s">
        <v>69</v>
      </c>
      <c r="AMV645" t="s">
        <v>69</v>
      </c>
      <c r="AMW645" t="s">
        <v>69</v>
      </c>
      <c r="AMX645" t="s">
        <v>69</v>
      </c>
      <c r="AMZ645" s="31">
        <v>73000</v>
      </c>
      <c r="ANR645" t="s">
        <v>8183</v>
      </c>
      <c r="AOT645" t="s">
        <v>7998</v>
      </c>
      <c r="AOW645" t="s">
        <v>69</v>
      </c>
      <c r="AOX645" t="s">
        <v>2808</v>
      </c>
      <c r="AOY645" t="s">
        <v>69</v>
      </c>
      <c r="AOZ645" t="s">
        <v>2808</v>
      </c>
      <c r="APA645" t="s">
        <v>69</v>
      </c>
      <c r="APB645" t="s">
        <v>69</v>
      </c>
      <c r="APD645">
        <v>80</v>
      </c>
      <c r="APF645">
        <v>18</v>
      </c>
      <c r="APJ645" t="s">
        <v>8184</v>
      </c>
      <c r="APL645" t="s">
        <v>8184</v>
      </c>
      <c r="APP645" s="29">
        <v>0.53055555555555556</v>
      </c>
      <c r="APR645" s="29">
        <v>0.53055555555555556</v>
      </c>
      <c r="APU645" t="s">
        <v>7950</v>
      </c>
      <c r="CGX645" t="s">
        <v>6597</v>
      </c>
      <c r="CGY645">
        <v>9</v>
      </c>
      <c r="CGZ645" t="s">
        <v>6598</v>
      </c>
      <c r="CHA645">
        <v>6943040</v>
      </c>
    </row>
    <row r="646" spans="1:1113 2234:2237" x14ac:dyDescent="0.3">
      <c r="A646" t="s">
        <v>8185</v>
      </c>
      <c r="B646" t="s">
        <v>6696</v>
      </c>
      <c r="C646">
        <v>0</v>
      </c>
      <c r="E646" t="s">
        <v>6813</v>
      </c>
      <c r="F646" s="30">
        <v>41551</v>
      </c>
      <c r="G646" t="s">
        <v>6591</v>
      </c>
      <c r="H646" t="s">
        <v>7191</v>
      </c>
      <c r="I646" t="s">
        <v>5079</v>
      </c>
      <c r="J646" t="s">
        <v>7957</v>
      </c>
      <c r="K646" t="s">
        <v>69</v>
      </c>
      <c r="L646" t="s">
        <v>69</v>
      </c>
      <c r="M646" t="s">
        <v>2808</v>
      </c>
      <c r="N646" t="s">
        <v>69</v>
      </c>
      <c r="O646" t="s">
        <v>69</v>
      </c>
      <c r="P646" t="s">
        <v>5221</v>
      </c>
      <c r="Q646">
        <v>10</v>
      </c>
      <c r="V646" t="s">
        <v>254</v>
      </c>
      <c r="W646">
        <v>20</v>
      </c>
      <c r="X646" t="s">
        <v>22</v>
      </c>
      <c r="Y646" t="s">
        <v>22</v>
      </c>
      <c r="Z646" t="s">
        <v>247</v>
      </c>
      <c r="AB646" t="s">
        <v>21</v>
      </c>
      <c r="AC646" s="30">
        <v>41127</v>
      </c>
      <c r="AD646" t="s">
        <v>27</v>
      </c>
      <c r="AE646" s="29">
        <v>0.56458333333333333</v>
      </c>
      <c r="AF646" t="s">
        <v>254</v>
      </c>
      <c r="AG646">
        <v>38</v>
      </c>
      <c r="AH646" t="s">
        <v>33</v>
      </c>
      <c r="AI646" t="s">
        <v>6618</v>
      </c>
      <c r="AJ646" t="s">
        <v>69</v>
      </c>
      <c r="AK646" t="s">
        <v>69</v>
      </c>
      <c r="AL646" t="s">
        <v>69</v>
      </c>
      <c r="AM646" t="s">
        <v>69</v>
      </c>
      <c r="AN646" t="s">
        <v>69</v>
      </c>
      <c r="AO646" t="s">
        <v>2808</v>
      </c>
      <c r="EH646" t="s">
        <v>269</v>
      </c>
      <c r="EI646" t="s">
        <v>12</v>
      </c>
      <c r="EJ646" s="30">
        <v>41127</v>
      </c>
      <c r="EK646" t="s">
        <v>27</v>
      </c>
      <c r="EL646" s="29">
        <v>0.56944444444444442</v>
      </c>
      <c r="EM646" t="s">
        <v>69</v>
      </c>
      <c r="EN646">
        <v>5</v>
      </c>
      <c r="EO646" t="s">
        <v>69</v>
      </c>
      <c r="EP646" t="s">
        <v>69</v>
      </c>
      <c r="EQ646" t="s">
        <v>69</v>
      </c>
      <c r="ER646" t="s">
        <v>69</v>
      </c>
      <c r="ES646" t="s">
        <v>2808</v>
      </c>
      <c r="ET646" t="s">
        <v>69</v>
      </c>
      <c r="EU646" t="s">
        <v>69</v>
      </c>
      <c r="EW646" t="s">
        <v>22</v>
      </c>
      <c r="AKH646" t="s">
        <v>69</v>
      </c>
      <c r="AKI646" t="s">
        <v>69</v>
      </c>
      <c r="AKJ646" t="s">
        <v>69</v>
      </c>
      <c r="AKK646" t="s">
        <v>69</v>
      </c>
      <c r="AKL646" t="s">
        <v>69</v>
      </c>
      <c r="AKM646" t="s">
        <v>69</v>
      </c>
      <c r="AKN646" t="s">
        <v>69</v>
      </c>
      <c r="AKO646" t="s">
        <v>69</v>
      </c>
      <c r="AKP646" t="s">
        <v>69</v>
      </c>
      <c r="AKQ646" t="s">
        <v>69</v>
      </c>
      <c r="AKR646">
        <v>140</v>
      </c>
      <c r="AKS646">
        <v>50</v>
      </c>
      <c r="AKZ646" s="30">
        <v>41127</v>
      </c>
      <c r="ALA646" s="30">
        <v>41127</v>
      </c>
      <c r="ALU646" t="s">
        <v>2808</v>
      </c>
      <c r="ALV646" t="s">
        <v>69</v>
      </c>
      <c r="ALW646" s="30">
        <v>41127</v>
      </c>
      <c r="AMG646" t="s">
        <v>69</v>
      </c>
      <c r="AMH646" t="s">
        <v>69</v>
      </c>
      <c r="AMI646" t="s">
        <v>69</v>
      </c>
      <c r="AMJ646" t="s">
        <v>69</v>
      </c>
      <c r="AMK646" t="s">
        <v>69</v>
      </c>
      <c r="AML646" t="s">
        <v>69</v>
      </c>
      <c r="AMM646" t="s">
        <v>69</v>
      </c>
      <c r="AMN646" t="s">
        <v>69</v>
      </c>
      <c r="AMO646" t="s">
        <v>69</v>
      </c>
      <c r="AMP646" t="s">
        <v>69</v>
      </c>
      <c r="AMQ646" t="s">
        <v>69</v>
      </c>
      <c r="AMR646" t="s">
        <v>69</v>
      </c>
      <c r="AMS646" t="s">
        <v>69</v>
      </c>
      <c r="AMT646" t="s">
        <v>69</v>
      </c>
      <c r="AMU646" t="s">
        <v>69</v>
      </c>
      <c r="AMV646" t="s">
        <v>69</v>
      </c>
      <c r="AMW646" t="s">
        <v>69</v>
      </c>
      <c r="AMX646" t="s">
        <v>69</v>
      </c>
      <c r="AMZ646">
        <v>225</v>
      </c>
      <c r="ANC646">
        <v>16.399999999999999</v>
      </c>
      <c r="ANR646" s="30">
        <v>41219</v>
      </c>
      <c r="ANU646" s="30">
        <v>41219</v>
      </c>
      <c r="AOG646" s="29">
        <v>0.43194444444444446</v>
      </c>
      <c r="AOI646" s="29">
        <v>0.43194444444444446</v>
      </c>
      <c r="AOT646" t="s">
        <v>7998</v>
      </c>
      <c r="AOU646" t="s">
        <v>8186</v>
      </c>
      <c r="AOW646" t="s">
        <v>69</v>
      </c>
      <c r="AOX646" t="s">
        <v>2808</v>
      </c>
      <c r="AOY646" t="s">
        <v>69</v>
      </c>
      <c r="AOZ646" t="s">
        <v>2808</v>
      </c>
      <c r="APA646" t="s">
        <v>2808</v>
      </c>
      <c r="APB646" t="s">
        <v>69</v>
      </c>
      <c r="APD646">
        <v>92</v>
      </c>
      <c r="APF646">
        <v>21</v>
      </c>
      <c r="APG646">
        <v>0.7</v>
      </c>
      <c r="APJ646" s="30">
        <v>41219</v>
      </c>
      <c r="APL646" s="30">
        <v>41219</v>
      </c>
      <c r="APM646" s="30">
        <v>41219</v>
      </c>
      <c r="APP646" s="29">
        <v>0.41805555555555557</v>
      </c>
      <c r="APR646" s="29">
        <v>0.41805555555555557</v>
      </c>
      <c r="APS646" s="29">
        <v>0.41805555555555557</v>
      </c>
      <c r="APU646" t="s">
        <v>7950</v>
      </c>
      <c r="CGX646" t="s">
        <v>6597</v>
      </c>
      <c r="CGY646">
        <v>10</v>
      </c>
      <c r="CGZ646" t="s">
        <v>6598</v>
      </c>
      <c r="CHA646">
        <v>6943040</v>
      </c>
    </row>
    <row r="647" spans="1:1113 2234:2237" x14ac:dyDescent="0.3">
      <c r="A647" t="s">
        <v>8187</v>
      </c>
      <c r="B647" t="s">
        <v>6696</v>
      </c>
      <c r="C647">
        <v>0</v>
      </c>
      <c r="E647" t="s">
        <v>6813</v>
      </c>
      <c r="F647" s="30">
        <v>41278</v>
      </c>
      <c r="G647" t="s">
        <v>6591</v>
      </c>
      <c r="H647" t="s">
        <v>7191</v>
      </c>
      <c r="I647" t="s">
        <v>5079</v>
      </c>
      <c r="J647" t="s">
        <v>7957</v>
      </c>
      <c r="K647" t="s">
        <v>69</v>
      </c>
      <c r="L647" t="s">
        <v>69</v>
      </c>
      <c r="M647" t="s">
        <v>2808</v>
      </c>
      <c r="N647" t="s">
        <v>69</v>
      </c>
      <c r="O647" t="s">
        <v>69</v>
      </c>
      <c r="P647" t="s">
        <v>5221</v>
      </c>
      <c r="Q647">
        <v>14</v>
      </c>
      <c r="V647" t="s">
        <v>254</v>
      </c>
      <c r="W647">
        <v>28</v>
      </c>
      <c r="X647" t="s">
        <v>236</v>
      </c>
      <c r="Y647" t="s">
        <v>240</v>
      </c>
      <c r="Z647" t="s">
        <v>1466</v>
      </c>
      <c r="AB647" t="s">
        <v>21</v>
      </c>
      <c r="AC647" t="s">
        <v>8188</v>
      </c>
      <c r="AD647" t="s">
        <v>27</v>
      </c>
      <c r="AE647" s="29">
        <v>0.54166666666666663</v>
      </c>
      <c r="AF647" t="s">
        <v>254</v>
      </c>
      <c r="AG647">
        <v>39</v>
      </c>
      <c r="AH647" t="s">
        <v>32</v>
      </c>
      <c r="AI647" t="s">
        <v>6629</v>
      </c>
      <c r="AJ647" t="s">
        <v>69</v>
      </c>
      <c r="AK647" t="s">
        <v>69</v>
      </c>
      <c r="AL647" t="s">
        <v>2808</v>
      </c>
      <c r="AM647" t="s">
        <v>69</v>
      </c>
      <c r="AN647" t="s">
        <v>69</v>
      </c>
      <c r="AO647" t="s">
        <v>69</v>
      </c>
      <c r="EH647" t="s">
        <v>269</v>
      </c>
      <c r="EI647" t="s">
        <v>12</v>
      </c>
      <c r="EJ647" t="s">
        <v>7385</v>
      </c>
      <c r="EK647" t="s">
        <v>27</v>
      </c>
      <c r="EL647" s="29">
        <v>0.57222222222222219</v>
      </c>
      <c r="EM647" t="s">
        <v>69</v>
      </c>
      <c r="EN647">
        <v>5</v>
      </c>
      <c r="EO647" t="s">
        <v>69</v>
      </c>
      <c r="EP647" t="s">
        <v>69</v>
      </c>
      <c r="EQ647" t="s">
        <v>69</v>
      </c>
      <c r="ER647" t="s">
        <v>69</v>
      </c>
      <c r="ES647" t="s">
        <v>2808</v>
      </c>
      <c r="ET647" t="s">
        <v>69</v>
      </c>
      <c r="EU647" t="s">
        <v>69</v>
      </c>
      <c r="EW647" t="s">
        <v>22</v>
      </c>
      <c r="AKH647" t="s">
        <v>69</v>
      </c>
      <c r="AKI647" t="s">
        <v>69</v>
      </c>
      <c r="AKJ647" t="s">
        <v>69</v>
      </c>
      <c r="AKK647" t="s">
        <v>69</v>
      </c>
      <c r="AKL647" t="s">
        <v>69</v>
      </c>
      <c r="AKM647" t="s">
        <v>69</v>
      </c>
      <c r="AKN647" t="s">
        <v>69</v>
      </c>
      <c r="AKO647" t="s">
        <v>69</v>
      </c>
      <c r="AKP647" t="s">
        <v>69</v>
      </c>
      <c r="AKQ647" t="s">
        <v>69</v>
      </c>
      <c r="AKR647">
        <v>144</v>
      </c>
      <c r="AKS647">
        <v>48</v>
      </c>
      <c r="AKT647">
        <v>35.4</v>
      </c>
      <c r="AKU647">
        <v>2</v>
      </c>
      <c r="AKZ647" t="s">
        <v>8189</v>
      </c>
      <c r="ALA647" t="s">
        <v>8189</v>
      </c>
      <c r="ALB647" t="s">
        <v>8189</v>
      </c>
      <c r="ALC647" t="s">
        <v>8189</v>
      </c>
      <c r="ALJ647" s="29">
        <v>0.57222222222222219</v>
      </c>
      <c r="ALK647" s="29">
        <v>0.57222222222222219</v>
      </c>
      <c r="ALL647" s="29">
        <v>0.57222222222222219</v>
      </c>
      <c r="ALN647" s="29">
        <v>0.57222222222222219</v>
      </c>
      <c r="ALU647" t="s">
        <v>2808</v>
      </c>
      <c r="ALV647" t="s">
        <v>69</v>
      </c>
      <c r="ALW647" t="s">
        <v>8189</v>
      </c>
      <c r="ALY647" s="29">
        <v>0.57222222222222219</v>
      </c>
      <c r="AMG647" t="s">
        <v>69</v>
      </c>
      <c r="AMH647" t="s">
        <v>69</v>
      </c>
      <c r="AMI647" t="s">
        <v>69</v>
      </c>
      <c r="AMJ647" t="s">
        <v>69</v>
      </c>
      <c r="AMK647" t="s">
        <v>69</v>
      </c>
      <c r="AML647" t="s">
        <v>69</v>
      </c>
      <c r="AMM647" t="s">
        <v>69</v>
      </c>
      <c r="AMN647" t="s">
        <v>69</v>
      </c>
      <c r="AMO647" t="s">
        <v>69</v>
      </c>
      <c r="AMP647" t="s">
        <v>69</v>
      </c>
      <c r="AMQ647" t="s">
        <v>69</v>
      </c>
      <c r="AMR647" t="s">
        <v>69</v>
      </c>
      <c r="AMS647" t="s">
        <v>69</v>
      </c>
      <c r="AMT647" t="s">
        <v>69</v>
      </c>
      <c r="AMU647" t="s">
        <v>69</v>
      </c>
      <c r="AMV647" t="s">
        <v>69</v>
      </c>
      <c r="AMW647" t="s">
        <v>69</v>
      </c>
      <c r="AMX647" t="s">
        <v>69</v>
      </c>
      <c r="AMZ647">
        <v>235</v>
      </c>
      <c r="ANB647">
        <v>2</v>
      </c>
      <c r="ANC647">
        <v>14.2</v>
      </c>
      <c r="ANR647" t="s">
        <v>7902</v>
      </c>
      <c r="ANT647" t="s">
        <v>8189</v>
      </c>
      <c r="ANU647" t="s">
        <v>7902</v>
      </c>
      <c r="AOG647" s="29">
        <v>0.4826388888888889</v>
      </c>
      <c r="AOH647" s="29">
        <v>0.57222222222222219</v>
      </c>
      <c r="AOI647" s="29">
        <v>0.4826388888888889</v>
      </c>
      <c r="AOW647" t="s">
        <v>69</v>
      </c>
      <c r="AOX647" t="s">
        <v>2808</v>
      </c>
      <c r="AOY647" t="s">
        <v>69</v>
      </c>
      <c r="AOZ647" t="s">
        <v>69</v>
      </c>
      <c r="APA647" t="s">
        <v>69</v>
      </c>
      <c r="APB647" t="s">
        <v>69</v>
      </c>
      <c r="APD647">
        <v>75</v>
      </c>
      <c r="APJ647" t="s">
        <v>7350</v>
      </c>
      <c r="APU647" t="s">
        <v>7950</v>
      </c>
      <c r="CGX647" t="s">
        <v>6597</v>
      </c>
      <c r="CGY647">
        <v>11</v>
      </c>
      <c r="CGZ647" t="s">
        <v>6598</v>
      </c>
      <c r="CHA647">
        <v>6943040</v>
      </c>
    </row>
    <row r="648" spans="1:1113 2234:2237" x14ac:dyDescent="0.3">
      <c r="A648" t="s">
        <v>8190</v>
      </c>
      <c r="B648" t="s">
        <v>6696</v>
      </c>
      <c r="C648">
        <v>0</v>
      </c>
      <c r="E648" t="s">
        <v>6813</v>
      </c>
      <c r="F648" s="30">
        <v>41551</v>
      </c>
      <c r="G648" t="s">
        <v>6591</v>
      </c>
      <c r="H648" t="s">
        <v>6861</v>
      </c>
      <c r="I648" t="s">
        <v>5079</v>
      </c>
      <c r="J648" t="s">
        <v>6594</v>
      </c>
      <c r="K648" t="s">
        <v>69</v>
      </c>
      <c r="L648" t="s">
        <v>69</v>
      </c>
      <c r="M648" t="s">
        <v>69</v>
      </c>
      <c r="N648" t="s">
        <v>2808</v>
      </c>
      <c r="O648" t="s">
        <v>69</v>
      </c>
      <c r="P648" t="s">
        <v>22</v>
      </c>
      <c r="V648" t="s">
        <v>254</v>
      </c>
      <c r="W648">
        <v>21</v>
      </c>
      <c r="X648" t="s">
        <v>22</v>
      </c>
      <c r="Y648" t="s">
        <v>22</v>
      </c>
      <c r="Z648" t="s">
        <v>22</v>
      </c>
      <c r="AB648" t="s">
        <v>21</v>
      </c>
      <c r="AC648" t="s">
        <v>8191</v>
      </c>
      <c r="AD648" t="s">
        <v>27</v>
      </c>
      <c r="AE648" s="29">
        <v>0.58402777777777781</v>
      </c>
      <c r="AF648" t="s">
        <v>254</v>
      </c>
      <c r="AG648">
        <v>35</v>
      </c>
      <c r="AH648" t="s">
        <v>32</v>
      </c>
      <c r="AI648" t="s">
        <v>6618</v>
      </c>
      <c r="AJ648" t="s">
        <v>69</v>
      </c>
      <c r="AK648" t="s">
        <v>69</v>
      </c>
      <c r="AL648" t="s">
        <v>69</v>
      </c>
      <c r="AM648" t="s">
        <v>69</v>
      </c>
      <c r="AN648" t="s">
        <v>69</v>
      </c>
      <c r="AO648" t="s">
        <v>2808</v>
      </c>
      <c r="DF648" t="s">
        <v>269</v>
      </c>
      <c r="DG648" t="s">
        <v>12</v>
      </c>
      <c r="DH648" t="s">
        <v>8191</v>
      </c>
      <c r="DI648" t="s">
        <v>27</v>
      </c>
      <c r="DJ648" s="29">
        <v>0.59027777777777779</v>
      </c>
      <c r="DK648">
        <v>5</v>
      </c>
      <c r="DL648" t="s">
        <v>69</v>
      </c>
      <c r="DM648" t="s">
        <v>69</v>
      </c>
      <c r="DN648" t="s">
        <v>69</v>
      </c>
      <c r="DO648" t="s">
        <v>69</v>
      </c>
      <c r="DP648" t="s">
        <v>2808</v>
      </c>
      <c r="DQ648" t="s">
        <v>69</v>
      </c>
      <c r="DR648" t="s">
        <v>69</v>
      </c>
      <c r="DS648" t="s">
        <v>22</v>
      </c>
      <c r="EW648" t="s">
        <v>273</v>
      </c>
      <c r="GN648" t="s">
        <v>12</v>
      </c>
      <c r="GO648" t="s">
        <v>8191</v>
      </c>
      <c r="GP648" t="s">
        <v>22</v>
      </c>
      <c r="ABL648" t="s">
        <v>7995</v>
      </c>
      <c r="ABO648" t="s">
        <v>69</v>
      </c>
      <c r="ABP648" t="s">
        <v>69</v>
      </c>
      <c r="ABQ648" t="s">
        <v>69</v>
      </c>
      <c r="ABR648" t="s">
        <v>69</v>
      </c>
      <c r="ABS648" t="s">
        <v>69</v>
      </c>
      <c r="ABT648" t="s">
        <v>69</v>
      </c>
      <c r="ABU648" t="s">
        <v>69</v>
      </c>
      <c r="ABV648" t="s">
        <v>2808</v>
      </c>
      <c r="ABW648" t="s">
        <v>69</v>
      </c>
      <c r="ABX648" t="s">
        <v>69</v>
      </c>
      <c r="ABY648" t="s">
        <v>69</v>
      </c>
      <c r="ABZ648">
        <v>72</v>
      </c>
      <c r="ACA648">
        <v>160</v>
      </c>
      <c r="ACB648" s="32">
        <v>1.5451388888888891</v>
      </c>
      <c r="ACC648">
        <v>2510</v>
      </c>
      <c r="ACD648">
        <v>42</v>
      </c>
      <c r="ACE648">
        <v>34</v>
      </c>
      <c r="ACG648" s="35">
        <v>42738</v>
      </c>
      <c r="ACH648" s="35">
        <v>42956</v>
      </c>
      <c r="ACK648" t="s">
        <v>8191</v>
      </c>
      <c r="ACL648" t="s">
        <v>8191</v>
      </c>
      <c r="ACM648" t="s">
        <v>8191</v>
      </c>
      <c r="ACN648" t="s">
        <v>8191</v>
      </c>
      <c r="ACO648" t="s">
        <v>8191</v>
      </c>
      <c r="ACP648" t="s">
        <v>8191</v>
      </c>
      <c r="ACR648" t="s">
        <v>8191</v>
      </c>
      <c r="ACS648" t="s">
        <v>8191</v>
      </c>
      <c r="ACV648" s="29">
        <v>0.59027777777777779</v>
      </c>
      <c r="ACW648" s="29">
        <v>0.59027777777777779</v>
      </c>
      <c r="ACX648" s="29">
        <v>0.59027777777777779</v>
      </c>
      <c r="ACY648" s="29">
        <v>0.59027777777777779</v>
      </c>
      <c r="ACZ648" s="29">
        <v>0.59027777777777779</v>
      </c>
      <c r="ADA648" s="29">
        <v>0.59027777777777779</v>
      </c>
      <c r="ADB648" s="29">
        <v>0.59027777777777779</v>
      </c>
      <c r="ADD648" s="29">
        <v>0.59027777777777779</v>
      </c>
      <c r="ADM648" t="s">
        <v>69</v>
      </c>
      <c r="ADN648" t="s">
        <v>2808</v>
      </c>
      <c r="ADO648" t="s">
        <v>69</v>
      </c>
      <c r="ADP648" t="s">
        <v>69</v>
      </c>
      <c r="ADQ648" t="s">
        <v>69</v>
      </c>
      <c r="ADR648" t="s">
        <v>69</v>
      </c>
      <c r="ADS648" t="s">
        <v>69</v>
      </c>
      <c r="ADT648" t="s">
        <v>69</v>
      </c>
      <c r="ADU648" t="s">
        <v>69</v>
      </c>
      <c r="ADV648" t="s">
        <v>69</v>
      </c>
      <c r="ADW648" t="s">
        <v>69</v>
      </c>
      <c r="ADX648" t="s">
        <v>69</v>
      </c>
      <c r="AED648">
        <v>94</v>
      </c>
      <c r="AEL648" t="s">
        <v>8192</v>
      </c>
      <c r="AET648" s="29">
        <v>0.33333333333333331</v>
      </c>
      <c r="APU648" t="s">
        <v>7950</v>
      </c>
      <c r="CGX648" t="s">
        <v>6597</v>
      </c>
      <c r="CGY648">
        <v>12</v>
      </c>
      <c r="CGZ648" t="s">
        <v>6598</v>
      </c>
      <c r="CHA648">
        <v>6943040</v>
      </c>
    </row>
    <row r="649" spans="1:1113 2234:2237" x14ac:dyDescent="0.3">
      <c r="A649" t="s">
        <v>8193</v>
      </c>
      <c r="B649" t="s">
        <v>6696</v>
      </c>
      <c r="C649">
        <v>0</v>
      </c>
      <c r="E649" t="s">
        <v>6813</v>
      </c>
      <c r="F649" s="30">
        <v>41551</v>
      </c>
      <c r="G649" t="s">
        <v>6591</v>
      </c>
      <c r="H649" t="s">
        <v>6861</v>
      </c>
      <c r="I649" t="s">
        <v>5079</v>
      </c>
      <c r="J649" t="s">
        <v>6629</v>
      </c>
      <c r="K649" t="s">
        <v>2808</v>
      </c>
      <c r="L649" t="s">
        <v>69</v>
      </c>
      <c r="M649" t="s">
        <v>69</v>
      </c>
      <c r="N649" t="s">
        <v>69</v>
      </c>
      <c r="O649" t="s">
        <v>69</v>
      </c>
      <c r="P649" t="s">
        <v>5221</v>
      </c>
      <c r="Q649">
        <v>10</v>
      </c>
      <c r="V649" t="s">
        <v>254</v>
      </c>
      <c r="W649">
        <v>25</v>
      </c>
      <c r="X649" t="s">
        <v>22</v>
      </c>
      <c r="Y649" t="s">
        <v>22</v>
      </c>
      <c r="Z649" t="s">
        <v>22</v>
      </c>
      <c r="AB649" t="s">
        <v>21</v>
      </c>
      <c r="AC649" s="30">
        <v>41037</v>
      </c>
      <c r="AD649" t="s">
        <v>22</v>
      </c>
      <c r="AF649" t="s">
        <v>254</v>
      </c>
      <c r="AG649">
        <v>36</v>
      </c>
      <c r="AH649" t="s">
        <v>32</v>
      </c>
      <c r="AI649" t="s">
        <v>6595</v>
      </c>
      <c r="AJ649" t="s">
        <v>69</v>
      </c>
      <c r="AK649" t="s">
        <v>69</v>
      </c>
      <c r="AL649" t="s">
        <v>69</v>
      </c>
      <c r="AM649" t="s">
        <v>69</v>
      </c>
      <c r="AN649" t="s">
        <v>2808</v>
      </c>
      <c r="AO649" t="s">
        <v>69</v>
      </c>
      <c r="AV649" t="s">
        <v>269</v>
      </c>
      <c r="AW649" t="s">
        <v>12</v>
      </c>
      <c r="AX649" s="30">
        <v>41037</v>
      </c>
      <c r="AY649" t="s">
        <v>27</v>
      </c>
      <c r="AZ649" s="29">
        <v>0.29166666666666669</v>
      </c>
      <c r="EW649" t="s">
        <v>273</v>
      </c>
      <c r="GN649" t="s">
        <v>22</v>
      </c>
      <c r="GP649" t="s">
        <v>22</v>
      </c>
      <c r="LU649" t="s">
        <v>2808</v>
      </c>
      <c r="LV649" t="s">
        <v>69</v>
      </c>
      <c r="LW649" t="s">
        <v>69</v>
      </c>
      <c r="LX649" t="s">
        <v>69</v>
      </c>
      <c r="LY649" t="s">
        <v>69</v>
      </c>
      <c r="LZ649" t="s">
        <v>69</v>
      </c>
      <c r="MA649" t="s">
        <v>69</v>
      </c>
      <c r="MB649" t="s">
        <v>69</v>
      </c>
      <c r="MC649">
        <v>136</v>
      </c>
      <c r="MD649">
        <v>48</v>
      </c>
      <c r="ME649">
        <v>36</v>
      </c>
      <c r="MI649" s="30">
        <v>41037</v>
      </c>
      <c r="MJ649" s="30">
        <v>41037</v>
      </c>
      <c r="MK649" s="30">
        <v>41037</v>
      </c>
      <c r="MQ649" s="29">
        <v>0.29166666666666669</v>
      </c>
      <c r="MR649" s="29">
        <v>0.29166666666666669</v>
      </c>
      <c r="MS649" s="29">
        <v>0.29166666666666669</v>
      </c>
      <c r="MZ649" t="s">
        <v>2808</v>
      </c>
      <c r="NA649" t="s">
        <v>69</v>
      </c>
      <c r="NB649" s="30">
        <v>41037</v>
      </c>
      <c r="ND649" s="29">
        <v>0.29166666666666669</v>
      </c>
      <c r="NI649" t="s">
        <v>69</v>
      </c>
      <c r="NJ649" t="s">
        <v>69</v>
      </c>
      <c r="NK649" t="s">
        <v>69</v>
      </c>
      <c r="NL649" t="s">
        <v>69</v>
      </c>
      <c r="NM649" t="s">
        <v>69</v>
      </c>
      <c r="NN649" t="s">
        <v>69</v>
      </c>
      <c r="NO649">
        <v>4.3499999999999996</v>
      </c>
      <c r="NU649" s="30">
        <v>41037</v>
      </c>
      <c r="OA649" s="29">
        <v>0.23472222222222219</v>
      </c>
      <c r="OG649" t="s">
        <v>7998</v>
      </c>
      <c r="OH649" t="s">
        <v>6715</v>
      </c>
      <c r="OK649" t="s">
        <v>69</v>
      </c>
      <c r="OL649" t="s">
        <v>2808</v>
      </c>
      <c r="OM649" t="s">
        <v>69</v>
      </c>
      <c r="ON649" t="s">
        <v>69</v>
      </c>
      <c r="OO649" t="s">
        <v>69</v>
      </c>
      <c r="OP649" t="s">
        <v>69</v>
      </c>
      <c r="OR649">
        <v>53</v>
      </c>
      <c r="OS649">
        <v>12</v>
      </c>
      <c r="OT649">
        <v>1</v>
      </c>
      <c r="OX649" s="30">
        <v>41068</v>
      </c>
      <c r="OY649" s="30">
        <v>41068</v>
      </c>
      <c r="OZ649" s="30">
        <v>41068</v>
      </c>
      <c r="PD649" s="29">
        <v>0.41666666666666669</v>
      </c>
      <c r="PE649" s="29">
        <v>0.45833333333333331</v>
      </c>
      <c r="PF649" s="29">
        <v>0.5</v>
      </c>
      <c r="APU649" t="s">
        <v>7950</v>
      </c>
      <c r="CGX649" t="s">
        <v>6597</v>
      </c>
      <c r="CGY649">
        <v>13</v>
      </c>
      <c r="CGZ649" t="s">
        <v>6598</v>
      </c>
      <c r="CHA649">
        <v>6943040</v>
      </c>
    </row>
    <row r="650" spans="1:1113 2234:2237" x14ac:dyDescent="0.3">
      <c r="A650" t="s">
        <v>8194</v>
      </c>
      <c r="B650" t="s">
        <v>6696</v>
      </c>
      <c r="C650">
        <v>0</v>
      </c>
      <c r="E650" t="s">
        <v>6813</v>
      </c>
      <c r="F650" s="30">
        <v>41551</v>
      </c>
      <c r="G650" t="s">
        <v>6591</v>
      </c>
      <c r="H650" t="s">
        <v>6861</v>
      </c>
      <c r="I650" t="s">
        <v>5079</v>
      </c>
      <c r="J650" t="s">
        <v>8195</v>
      </c>
      <c r="K650" t="s">
        <v>2808</v>
      </c>
      <c r="L650" t="s">
        <v>69</v>
      </c>
      <c r="M650" t="s">
        <v>2808</v>
      </c>
      <c r="N650" t="s">
        <v>69</v>
      </c>
      <c r="O650" t="s">
        <v>69</v>
      </c>
      <c r="P650" t="s">
        <v>1445</v>
      </c>
      <c r="R650">
        <v>1</v>
      </c>
      <c r="V650" t="s">
        <v>22</v>
      </c>
      <c r="X650" t="s">
        <v>22</v>
      </c>
      <c r="Y650" t="s">
        <v>22</v>
      </c>
      <c r="Z650" t="s">
        <v>22</v>
      </c>
      <c r="AB650" t="s">
        <v>22</v>
      </c>
      <c r="AD650" t="s">
        <v>22</v>
      </c>
      <c r="AF650" t="s">
        <v>22</v>
      </c>
      <c r="AH650" t="s">
        <v>32</v>
      </c>
      <c r="AI650" t="s">
        <v>6595</v>
      </c>
      <c r="AJ650" t="s">
        <v>69</v>
      </c>
      <c r="AK650" t="s">
        <v>69</v>
      </c>
      <c r="AL650" t="s">
        <v>69</v>
      </c>
      <c r="AM650" t="s">
        <v>69</v>
      </c>
      <c r="AN650" t="s">
        <v>2808</v>
      </c>
      <c r="AO650" t="s">
        <v>69</v>
      </c>
      <c r="EH650" t="s">
        <v>269</v>
      </c>
      <c r="EI650" t="s">
        <v>12</v>
      </c>
      <c r="EJ650" s="30">
        <v>41250</v>
      </c>
      <c r="EK650" t="s">
        <v>27</v>
      </c>
      <c r="EL650" s="29">
        <v>0.41805555555555557</v>
      </c>
      <c r="EM650" t="s">
        <v>69</v>
      </c>
      <c r="EN650" t="s">
        <v>6618</v>
      </c>
      <c r="EO650" t="s">
        <v>69</v>
      </c>
      <c r="EP650" t="s">
        <v>69</v>
      </c>
      <c r="EQ650" t="s">
        <v>69</v>
      </c>
      <c r="ER650" t="s">
        <v>69</v>
      </c>
      <c r="ES650" t="s">
        <v>69</v>
      </c>
      <c r="ET650" t="s">
        <v>69</v>
      </c>
      <c r="EU650" t="s">
        <v>2808</v>
      </c>
      <c r="EV650" t="s">
        <v>269</v>
      </c>
      <c r="EW650" t="s">
        <v>273</v>
      </c>
      <c r="GN650" t="s">
        <v>12</v>
      </c>
      <c r="GO650" s="30">
        <v>41250</v>
      </c>
      <c r="GP650" t="s">
        <v>22</v>
      </c>
      <c r="LU650" t="s">
        <v>69</v>
      </c>
      <c r="LV650" t="s">
        <v>69</v>
      </c>
      <c r="LW650" t="s">
        <v>69</v>
      </c>
      <c r="LX650" t="s">
        <v>69</v>
      </c>
      <c r="LY650" t="s">
        <v>69</v>
      </c>
      <c r="LZ650" t="s">
        <v>69</v>
      </c>
      <c r="MA650" t="s">
        <v>69</v>
      </c>
      <c r="MB650" t="s">
        <v>69</v>
      </c>
      <c r="MC650">
        <v>150</v>
      </c>
      <c r="MD650">
        <v>46</v>
      </c>
      <c r="ME650">
        <v>36.799999999999997</v>
      </c>
      <c r="MI650" s="30">
        <v>41250</v>
      </c>
      <c r="MJ650" s="30">
        <v>41250</v>
      </c>
      <c r="MK650" s="30">
        <v>41250</v>
      </c>
      <c r="MZ650" t="s">
        <v>69</v>
      </c>
      <c r="NA650" t="s">
        <v>69</v>
      </c>
      <c r="NI650" t="s">
        <v>69</v>
      </c>
      <c r="NJ650" t="s">
        <v>69</v>
      </c>
      <c r="NK650" t="s">
        <v>69</v>
      </c>
      <c r="NL650" t="s">
        <v>69</v>
      </c>
      <c r="NM650" t="s">
        <v>69</v>
      </c>
      <c r="NN650" t="s">
        <v>69</v>
      </c>
      <c r="OG650" t="s">
        <v>7998</v>
      </c>
      <c r="OK650" t="s">
        <v>69</v>
      </c>
      <c r="OL650" t="s">
        <v>2808</v>
      </c>
      <c r="OM650" t="s">
        <v>2808</v>
      </c>
      <c r="ON650" t="s">
        <v>69</v>
      </c>
      <c r="OO650" t="s">
        <v>69</v>
      </c>
      <c r="OP650" t="s">
        <v>69</v>
      </c>
      <c r="OR650">
        <v>103</v>
      </c>
      <c r="OS650">
        <v>22</v>
      </c>
      <c r="OX650" s="30">
        <v>41250</v>
      </c>
      <c r="OY650" s="30">
        <v>41250</v>
      </c>
      <c r="PD650" s="29">
        <v>0.54166666666666663</v>
      </c>
      <c r="PE650" s="29">
        <v>0.58333333333333337</v>
      </c>
      <c r="AKH650" t="s">
        <v>2808</v>
      </c>
      <c r="AKI650" t="s">
        <v>69</v>
      </c>
      <c r="AKJ650" t="s">
        <v>69</v>
      </c>
      <c r="AKK650" t="s">
        <v>69</v>
      </c>
      <c r="AKL650" t="s">
        <v>69</v>
      </c>
      <c r="AKM650" t="s">
        <v>69</v>
      </c>
      <c r="AKN650" t="s">
        <v>69</v>
      </c>
      <c r="AKO650" t="s">
        <v>69</v>
      </c>
      <c r="AKP650" t="s">
        <v>69</v>
      </c>
      <c r="AKQ650" t="s">
        <v>69</v>
      </c>
      <c r="AKR650">
        <v>122</v>
      </c>
      <c r="AKS650">
        <v>68</v>
      </c>
      <c r="AKT650">
        <v>37</v>
      </c>
      <c r="AKZ650" s="30">
        <v>41250</v>
      </c>
      <c r="ALA650" s="30">
        <v>41250</v>
      </c>
      <c r="ALB650" s="30">
        <v>41250</v>
      </c>
      <c r="ALJ650" s="29">
        <v>0.33333333333333331</v>
      </c>
      <c r="ALK650" s="29">
        <v>0.33333333333333331</v>
      </c>
      <c r="ALL650" s="29">
        <v>0.33333333333333331</v>
      </c>
      <c r="ALU650" t="s">
        <v>2808</v>
      </c>
      <c r="ALV650" t="s">
        <v>69</v>
      </c>
      <c r="ALW650" s="30">
        <v>41250</v>
      </c>
      <c r="ALY650" s="29">
        <v>0.33333333333333331</v>
      </c>
      <c r="AMG650" t="s">
        <v>2808</v>
      </c>
      <c r="AMH650" t="s">
        <v>69</v>
      </c>
      <c r="AMI650" t="s">
        <v>2808</v>
      </c>
      <c r="AMJ650" t="s">
        <v>2808</v>
      </c>
      <c r="AMK650" t="s">
        <v>2808</v>
      </c>
      <c r="AML650" t="s">
        <v>69</v>
      </c>
      <c r="AMM650" t="s">
        <v>69</v>
      </c>
      <c r="AMN650" t="s">
        <v>69</v>
      </c>
      <c r="AMO650" t="s">
        <v>69</v>
      </c>
      <c r="AMP650" t="s">
        <v>69</v>
      </c>
      <c r="AMQ650" t="s">
        <v>69</v>
      </c>
      <c r="AMR650" t="s">
        <v>69</v>
      </c>
      <c r="AMS650" t="s">
        <v>69</v>
      </c>
      <c r="AMT650" t="s">
        <v>69</v>
      </c>
      <c r="AMU650" t="s">
        <v>69</v>
      </c>
      <c r="AMV650" t="s">
        <v>69</v>
      </c>
      <c r="AMW650" t="s">
        <v>69</v>
      </c>
      <c r="AMX650" t="s">
        <v>69</v>
      </c>
      <c r="AMY650">
        <v>34</v>
      </c>
      <c r="AMZ650">
        <v>208</v>
      </c>
      <c r="ANA650">
        <v>14.6</v>
      </c>
      <c r="ANB650">
        <v>89</v>
      </c>
      <c r="ANC650">
        <v>15.9</v>
      </c>
      <c r="ANQ650" s="30">
        <v>41250</v>
      </c>
      <c r="ANR650" s="30">
        <v>41250</v>
      </c>
      <c r="ANT650" s="30">
        <v>41250</v>
      </c>
      <c r="ANU650" s="30">
        <v>41250</v>
      </c>
      <c r="AOE650" s="29">
        <v>0.33333333333333331</v>
      </c>
      <c r="AOG650" s="29">
        <v>0.33333333333333331</v>
      </c>
      <c r="AOH650" s="29">
        <v>0.33333333333333331</v>
      </c>
      <c r="AOI650" s="29">
        <v>0.33333333333333331</v>
      </c>
      <c r="AOS650" t="s">
        <v>7998</v>
      </c>
      <c r="AOT650" t="s">
        <v>6715</v>
      </c>
      <c r="AOW650" t="s">
        <v>69</v>
      </c>
      <c r="AOX650" t="s">
        <v>2808</v>
      </c>
      <c r="AOY650" t="s">
        <v>2808</v>
      </c>
      <c r="AOZ650" t="s">
        <v>2808</v>
      </c>
      <c r="APA650" t="s">
        <v>69</v>
      </c>
      <c r="APB650" t="s">
        <v>69</v>
      </c>
      <c r="APD650">
        <v>103</v>
      </c>
      <c r="APE650">
        <v>22</v>
      </c>
      <c r="APF650">
        <v>3</v>
      </c>
      <c r="APJ650" s="30">
        <v>41250</v>
      </c>
      <c r="APK650" s="30">
        <v>41250</v>
      </c>
      <c r="APL650" s="30">
        <v>41250</v>
      </c>
      <c r="APP650" s="29">
        <v>0.33333333333333331</v>
      </c>
      <c r="APQ650" s="29">
        <v>0.33333333333333331</v>
      </c>
      <c r="APR650" s="29">
        <v>8.3333333333333329E-2</v>
      </c>
      <c r="APU650" t="s">
        <v>7950</v>
      </c>
      <c r="CGX650" t="s">
        <v>6597</v>
      </c>
      <c r="CGY650">
        <v>14</v>
      </c>
      <c r="CGZ650" t="s">
        <v>6598</v>
      </c>
      <c r="CHA650">
        <v>6943040</v>
      </c>
    </row>
    <row r="651" spans="1:1113 2234:2237" x14ac:dyDescent="0.3">
      <c r="A651" t="s">
        <v>8196</v>
      </c>
      <c r="B651" t="s">
        <v>6696</v>
      </c>
      <c r="C651">
        <v>0</v>
      </c>
      <c r="E651" t="s">
        <v>6813</v>
      </c>
      <c r="F651" s="30">
        <v>41551</v>
      </c>
      <c r="G651" t="s">
        <v>6591</v>
      </c>
      <c r="H651" t="s">
        <v>6861</v>
      </c>
      <c r="I651" t="s">
        <v>5079</v>
      </c>
      <c r="J651" t="s">
        <v>6629</v>
      </c>
      <c r="K651" t="s">
        <v>2808</v>
      </c>
      <c r="L651" t="s">
        <v>69</v>
      </c>
      <c r="M651" t="s">
        <v>69</v>
      </c>
      <c r="N651" t="s">
        <v>69</v>
      </c>
      <c r="O651" t="s">
        <v>69</v>
      </c>
      <c r="P651" t="s">
        <v>1446</v>
      </c>
      <c r="S651">
        <v>4</v>
      </c>
      <c r="V651" t="s">
        <v>22</v>
      </c>
      <c r="X651" t="s">
        <v>22</v>
      </c>
      <c r="Y651" t="s">
        <v>22</v>
      </c>
      <c r="Z651" t="s">
        <v>22</v>
      </c>
      <c r="AB651" t="s">
        <v>21</v>
      </c>
      <c r="AC651" s="30">
        <v>40216</v>
      </c>
      <c r="AD651" t="s">
        <v>27</v>
      </c>
      <c r="AE651" s="29">
        <v>0.91666666666666663</v>
      </c>
      <c r="AF651" t="s">
        <v>22</v>
      </c>
      <c r="AH651" t="s">
        <v>32</v>
      </c>
      <c r="AI651" t="s">
        <v>6618</v>
      </c>
      <c r="AJ651" t="s">
        <v>69</v>
      </c>
      <c r="AK651" t="s">
        <v>69</v>
      </c>
      <c r="AL651" t="s">
        <v>69</v>
      </c>
      <c r="AM651" t="s">
        <v>69</v>
      </c>
      <c r="AN651" t="s">
        <v>69</v>
      </c>
      <c r="AO651" t="s">
        <v>2808</v>
      </c>
      <c r="AV651" t="s">
        <v>269</v>
      </c>
      <c r="AW651" t="s">
        <v>12</v>
      </c>
      <c r="AX651" s="30">
        <v>40216</v>
      </c>
      <c r="AY651" t="s">
        <v>27</v>
      </c>
      <c r="AZ651" s="29">
        <v>0.91666666666666663</v>
      </c>
      <c r="EW651" t="s">
        <v>273</v>
      </c>
      <c r="GN651" t="s">
        <v>22</v>
      </c>
      <c r="GP651" t="s">
        <v>22</v>
      </c>
      <c r="LU651" t="s">
        <v>2808</v>
      </c>
      <c r="LV651" t="s">
        <v>69</v>
      </c>
      <c r="LW651" t="s">
        <v>69</v>
      </c>
      <c r="LX651" t="s">
        <v>69</v>
      </c>
      <c r="LY651" t="s">
        <v>69</v>
      </c>
      <c r="LZ651" t="s">
        <v>69</v>
      </c>
      <c r="MA651" t="s">
        <v>69</v>
      </c>
      <c r="MB651" t="s">
        <v>69</v>
      </c>
      <c r="MC651">
        <v>150</v>
      </c>
      <c r="MD651">
        <v>66</v>
      </c>
      <c r="ME651">
        <v>36</v>
      </c>
      <c r="MI651" s="30">
        <v>40216</v>
      </c>
      <c r="MJ651" s="30">
        <v>40216</v>
      </c>
      <c r="MK651" s="30">
        <v>40216</v>
      </c>
      <c r="MQ651" s="29">
        <v>0.91666666666666663</v>
      </c>
      <c r="MR651" s="29">
        <v>0.91666666666666663</v>
      </c>
      <c r="MS651" s="29">
        <v>0.91666666666666663</v>
      </c>
      <c r="MZ651" t="s">
        <v>2808</v>
      </c>
      <c r="NA651" t="s">
        <v>69</v>
      </c>
      <c r="NI651" t="s">
        <v>69</v>
      </c>
      <c r="NJ651" t="s">
        <v>69</v>
      </c>
      <c r="NK651" t="s">
        <v>69</v>
      </c>
      <c r="NL651" t="s">
        <v>69</v>
      </c>
      <c r="NM651" t="s">
        <v>69</v>
      </c>
      <c r="NN651" t="s">
        <v>69</v>
      </c>
      <c r="OG651" t="s">
        <v>7998</v>
      </c>
      <c r="OH651" t="s">
        <v>6796</v>
      </c>
      <c r="OI651" t="s">
        <v>6715</v>
      </c>
      <c r="OK651" t="s">
        <v>69</v>
      </c>
      <c r="OL651" t="s">
        <v>2808</v>
      </c>
      <c r="OM651" t="s">
        <v>2808</v>
      </c>
      <c r="ON651" t="s">
        <v>2808</v>
      </c>
      <c r="OO651" t="s">
        <v>69</v>
      </c>
      <c r="OP651" t="s">
        <v>69</v>
      </c>
      <c r="OR651">
        <v>80</v>
      </c>
      <c r="OS651">
        <v>18</v>
      </c>
      <c r="OT651">
        <v>24</v>
      </c>
      <c r="OU651">
        <v>4.8</v>
      </c>
      <c r="OX651" s="30">
        <v>40216</v>
      </c>
      <c r="OY651" s="30">
        <v>40216</v>
      </c>
      <c r="OZ651" s="30">
        <v>40216</v>
      </c>
      <c r="PA651" s="30">
        <v>40216</v>
      </c>
      <c r="PD651" s="29">
        <v>0.29166666666666669</v>
      </c>
      <c r="PE651" s="29">
        <v>0.875</v>
      </c>
      <c r="PF651" s="29">
        <v>0.375</v>
      </c>
      <c r="PG651" s="29">
        <v>0.375</v>
      </c>
      <c r="APU651" t="s">
        <v>7950</v>
      </c>
      <c r="CGX651" t="s">
        <v>6597</v>
      </c>
      <c r="CGY651">
        <v>15</v>
      </c>
      <c r="CGZ651" t="s">
        <v>6598</v>
      </c>
      <c r="CHA651">
        <v>6943040</v>
      </c>
    </row>
    <row r="652" spans="1:1113 2234:2237" x14ac:dyDescent="0.3">
      <c r="A652" t="s">
        <v>8197</v>
      </c>
      <c r="B652" t="s">
        <v>6696</v>
      </c>
      <c r="C652">
        <v>0</v>
      </c>
      <c r="E652" t="s">
        <v>6813</v>
      </c>
      <c r="F652" s="30">
        <v>41551</v>
      </c>
      <c r="G652" t="s">
        <v>6591</v>
      </c>
      <c r="H652" t="s">
        <v>6861</v>
      </c>
      <c r="I652" t="s">
        <v>5079</v>
      </c>
      <c r="J652" t="s">
        <v>6629</v>
      </c>
      <c r="K652" t="s">
        <v>2808</v>
      </c>
      <c r="L652" t="s">
        <v>69</v>
      </c>
      <c r="M652" t="s">
        <v>69</v>
      </c>
      <c r="N652" t="s">
        <v>69</v>
      </c>
      <c r="O652" t="s">
        <v>69</v>
      </c>
      <c r="P652" t="s">
        <v>1446</v>
      </c>
      <c r="S652">
        <v>1</v>
      </c>
      <c r="V652" t="s">
        <v>254</v>
      </c>
      <c r="W652">
        <v>31</v>
      </c>
      <c r="X652" t="s">
        <v>22</v>
      </c>
      <c r="Y652" t="s">
        <v>22</v>
      </c>
      <c r="Z652" t="s">
        <v>22</v>
      </c>
      <c r="AB652" t="s">
        <v>21</v>
      </c>
      <c r="AC652" s="30">
        <v>40764</v>
      </c>
      <c r="AD652" t="s">
        <v>27</v>
      </c>
      <c r="AE652" s="29">
        <v>0.45833333333333331</v>
      </c>
      <c r="AF652" t="s">
        <v>22</v>
      </c>
      <c r="AH652" t="s">
        <v>33</v>
      </c>
      <c r="AI652" t="s">
        <v>6618</v>
      </c>
      <c r="AJ652" t="s">
        <v>69</v>
      </c>
      <c r="AK652" t="s">
        <v>69</v>
      </c>
      <c r="AL652" t="s">
        <v>69</v>
      </c>
      <c r="AM652" t="s">
        <v>69</v>
      </c>
      <c r="AN652" t="s">
        <v>69</v>
      </c>
      <c r="AO652" t="s">
        <v>2808</v>
      </c>
      <c r="AV652" t="s">
        <v>269</v>
      </c>
      <c r="AW652" t="s">
        <v>12</v>
      </c>
      <c r="AX652" s="30">
        <v>40764</v>
      </c>
      <c r="AY652" t="s">
        <v>27</v>
      </c>
      <c r="AZ652" s="29">
        <v>0.45833333333333331</v>
      </c>
      <c r="EW652" t="s">
        <v>273</v>
      </c>
      <c r="GN652" t="s">
        <v>22</v>
      </c>
      <c r="GP652" t="s">
        <v>22</v>
      </c>
      <c r="LU652" t="s">
        <v>69</v>
      </c>
      <c r="LV652" t="s">
        <v>69</v>
      </c>
      <c r="LW652" t="s">
        <v>69</v>
      </c>
      <c r="LX652" t="s">
        <v>69</v>
      </c>
      <c r="LY652" t="s">
        <v>69</v>
      </c>
      <c r="LZ652" t="s">
        <v>69</v>
      </c>
      <c r="MA652" t="s">
        <v>69</v>
      </c>
      <c r="MB652" t="s">
        <v>69</v>
      </c>
      <c r="MC652">
        <v>150</v>
      </c>
      <c r="MD652">
        <v>60</v>
      </c>
      <c r="ME652">
        <v>36</v>
      </c>
      <c r="MI652" s="30">
        <v>40764</v>
      </c>
      <c r="MJ652" s="30">
        <v>40764</v>
      </c>
      <c r="MK652" s="30">
        <v>40764</v>
      </c>
      <c r="MQ652" s="29">
        <v>0.33333333333333331</v>
      </c>
      <c r="MR652" s="29">
        <v>0.33333333333333331</v>
      </c>
      <c r="MS652" s="29">
        <v>0.33333333333333331</v>
      </c>
      <c r="MZ652" t="s">
        <v>2808</v>
      </c>
      <c r="NA652" t="s">
        <v>69</v>
      </c>
      <c r="NB652" s="30">
        <v>40764</v>
      </c>
      <c r="ND652" s="29">
        <v>0.33333333333333331</v>
      </c>
      <c r="NI652" t="s">
        <v>69</v>
      </c>
      <c r="NJ652" t="s">
        <v>69</v>
      </c>
      <c r="NK652" t="s">
        <v>69</v>
      </c>
      <c r="NL652" t="s">
        <v>69</v>
      </c>
      <c r="NM652" t="s">
        <v>69</v>
      </c>
      <c r="NN652" t="s">
        <v>69</v>
      </c>
      <c r="NO652">
        <v>23.8</v>
      </c>
      <c r="NU652" s="30">
        <v>40825</v>
      </c>
      <c r="OA652" s="29">
        <v>0.28819444444444448</v>
      </c>
      <c r="OG652" t="s">
        <v>7998</v>
      </c>
      <c r="OH652" t="s">
        <v>6715</v>
      </c>
      <c r="OK652" t="s">
        <v>69</v>
      </c>
      <c r="OL652" t="s">
        <v>2808</v>
      </c>
      <c r="OM652" t="s">
        <v>2808</v>
      </c>
      <c r="ON652" t="s">
        <v>2808</v>
      </c>
      <c r="OO652" t="s">
        <v>69</v>
      </c>
      <c r="OP652" t="s">
        <v>69</v>
      </c>
      <c r="OR652">
        <v>96</v>
      </c>
      <c r="OS652">
        <v>30</v>
      </c>
      <c r="OT652">
        <v>2</v>
      </c>
      <c r="OX652" s="30">
        <v>40764</v>
      </c>
      <c r="OY652" s="30">
        <v>40764</v>
      </c>
      <c r="OZ652" s="30">
        <v>40764</v>
      </c>
      <c r="PD652" s="29">
        <v>0.54166666666666663</v>
      </c>
      <c r="PE652" s="29">
        <v>0.5</v>
      </c>
      <c r="PF652" s="29">
        <v>0.58333333333333337</v>
      </c>
      <c r="APU652" t="s">
        <v>7950</v>
      </c>
      <c r="CGX652" t="s">
        <v>6597</v>
      </c>
      <c r="CGY652">
        <v>16</v>
      </c>
      <c r="CGZ652" t="s">
        <v>6598</v>
      </c>
      <c r="CHA652">
        <v>6943040</v>
      </c>
    </row>
    <row r="653" spans="1:1113 2234:2237" x14ac:dyDescent="0.3">
      <c r="A653" t="s">
        <v>8198</v>
      </c>
      <c r="B653" t="s">
        <v>6696</v>
      </c>
      <c r="C653">
        <v>0</v>
      </c>
      <c r="E653" t="s">
        <v>6813</v>
      </c>
      <c r="F653" s="30">
        <v>41551</v>
      </c>
      <c r="G653" t="s">
        <v>6591</v>
      </c>
      <c r="H653" t="s">
        <v>6861</v>
      </c>
      <c r="I653" t="s">
        <v>5079</v>
      </c>
      <c r="J653" t="s">
        <v>6629</v>
      </c>
      <c r="K653" t="s">
        <v>2808</v>
      </c>
      <c r="L653" t="s">
        <v>69</v>
      </c>
      <c r="M653" t="s">
        <v>69</v>
      </c>
      <c r="N653" t="s">
        <v>69</v>
      </c>
      <c r="O653" t="s">
        <v>69</v>
      </c>
      <c r="P653" t="s">
        <v>1445</v>
      </c>
      <c r="R653">
        <v>6</v>
      </c>
      <c r="V653" t="s">
        <v>254</v>
      </c>
      <c r="W653">
        <v>33</v>
      </c>
      <c r="X653" t="s">
        <v>22</v>
      </c>
      <c r="Y653" t="s">
        <v>22</v>
      </c>
      <c r="Z653" t="s">
        <v>22</v>
      </c>
      <c r="AB653" t="s">
        <v>21</v>
      </c>
      <c r="AC653" t="s">
        <v>8155</v>
      </c>
      <c r="AD653" t="s">
        <v>27</v>
      </c>
      <c r="AE653" s="29">
        <v>0.3888888888888889</v>
      </c>
      <c r="AF653" t="s">
        <v>22</v>
      </c>
      <c r="AH653" t="s">
        <v>32</v>
      </c>
      <c r="AI653" t="s">
        <v>6595</v>
      </c>
      <c r="AJ653" t="s">
        <v>69</v>
      </c>
      <c r="AK653" t="s">
        <v>69</v>
      </c>
      <c r="AL653" t="s">
        <v>69</v>
      </c>
      <c r="AM653" t="s">
        <v>69</v>
      </c>
      <c r="AN653" t="s">
        <v>2808</v>
      </c>
      <c r="AO653" t="s">
        <v>69</v>
      </c>
      <c r="AV653" t="s">
        <v>269</v>
      </c>
      <c r="AW653" t="s">
        <v>12</v>
      </c>
      <c r="AX653" t="s">
        <v>8155</v>
      </c>
      <c r="AY653" t="s">
        <v>27</v>
      </c>
      <c r="AZ653" s="29">
        <v>0.375</v>
      </c>
      <c r="EW653" t="s">
        <v>22</v>
      </c>
      <c r="LU653" t="s">
        <v>2808</v>
      </c>
      <c r="LV653" t="s">
        <v>2808</v>
      </c>
      <c r="LW653" t="s">
        <v>2808</v>
      </c>
      <c r="LX653" t="s">
        <v>69</v>
      </c>
      <c r="LY653" t="s">
        <v>69</v>
      </c>
      <c r="LZ653" t="s">
        <v>69</v>
      </c>
      <c r="MA653" t="s">
        <v>69</v>
      </c>
      <c r="MB653" t="s">
        <v>69</v>
      </c>
      <c r="MC653">
        <v>150</v>
      </c>
      <c r="MD653">
        <v>42</v>
      </c>
      <c r="ME653">
        <v>36</v>
      </c>
      <c r="MI653" t="s">
        <v>8155</v>
      </c>
      <c r="MJ653" t="s">
        <v>8155</v>
      </c>
      <c r="MK653" t="s">
        <v>8155</v>
      </c>
      <c r="MQ653" s="29">
        <v>0.375</v>
      </c>
      <c r="MR653" s="29">
        <v>0.375</v>
      </c>
      <c r="MS653" s="29">
        <v>0.375</v>
      </c>
      <c r="MZ653" t="s">
        <v>2808</v>
      </c>
      <c r="NA653" t="s">
        <v>69</v>
      </c>
      <c r="NB653" t="s">
        <v>8155</v>
      </c>
      <c r="ND653" s="29">
        <v>0.375</v>
      </c>
      <c r="NI653" t="s">
        <v>2808</v>
      </c>
      <c r="NJ653" t="s">
        <v>69</v>
      </c>
      <c r="NK653" t="s">
        <v>69</v>
      </c>
      <c r="NL653" t="s">
        <v>2808</v>
      </c>
      <c r="NM653" t="s">
        <v>69</v>
      </c>
      <c r="NN653" t="s">
        <v>69</v>
      </c>
      <c r="NO653">
        <v>18.899999999999999</v>
      </c>
      <c r="NU653" t="s">
        <v>8155</v>
      </c>
      <c r="OA653" s="29">
        <v>0.52083333333333337</v>
      </c>
      <c r="OG653" t="s">
        <v>7998</v>
      </c>
      <c r="OH653" t="s">
        <v>6715</v>
      </c>
      <c r="OK653" t="s">
        <v>69</v>
      </c>
      <c r="OL653" t="s">
        <v>2808</v>
      </c>
      <c r="OM653" t="s">
        <v>2808</v>
      </c>
      <c r="ON653" t="s">
        <v>2808</v>
      </c>
      <c r="OO653" t="s">
        <v>69</v>
      </c>
      <c r="OP653" t="s">
        <v>69</v>
      </c>
      <c r="OR653">
        <v>90</v>
      </c>
      <c r="OS653" s="29">
        <v>0.41666666666666669</v>
      </c>
      <c r="OT653">
        <v>2</v>
      </c>
      <c r="OX653" t="s">
        <v>8155</v>
      </c>
      <c r="OY653" t="s">
        <v>8155</v>
      </c>
      <c r="OZ653" t="s">
        <v>8155</v>
      </c>
      <c r="PD653" s="29">
        <v>0.41666666666666669</v>
      </c>
      <c r="PE653" s="29">
        <v>0.41666666666666669</v>
      </c>
      <c r="PF653" s="29">
        <v>0.45833333333333331</v>
      </c>
      <c r="APU653" t="s">
        <v>7950</v>
      </c>
      <c r="CGX653" t="s">
        <v>6597</v>
      </c>
      <c r="CGY653">
        <v>17</v>
      </c>
      <c r="CGZ653" t="s">
        <v>6598</v>
      </c>
      <c r="CHA653">
        <v>6943040</v>
      </c>
    </row>
    <row r="654" spans="1:1113 2234:2237" x14ac:dyDescent="0.3">
      <c r="A654" t="s">
        <v>8199</v>
      </c>
      <c r="B654" t="s">
        <v>6696</v>
      </c>
      <c r="C654">
        <v>0</v>
      </c>
      <c r="E654" t="s">
        <v>6813</v>
      </c>
      <c r="F654" s="30">
        <v>41551</v>
      </c>
      <c r="G654" t="s">
        <v>6591</v>
      </c>
      <c r="H654" t="s">
        <v>6861</v>
      </c>
      <c r="I654" t="s">
        <v>5079</v>
      </c>
      <c r="J654" t="s">
        <v>6629</v>
      </c>
      <c r="K654" t="s">
        <v>2808</v>
      </c>
      <c r="L654" t="s">
        <v>69</v>
      </c>
      <c r="M654" t="s">
        <v>69</v>
      </c>
      <c r="N654" t="s">
        <v>69</v>
      </c>
      <c r="O654" t="s">
        <v>69</v>
      </c>
      <c r="P654" t="s">
        <v>5221</v>
      </c>
      <c r="Q654">
        <v>30</v>
      </c>
      <c r="V654" t="s">
        <v>254</v>
      </c>
      <c r="W654">
        <v>34</v>
      </c>
      <c r="X654" t="s">
        <v>22</v>
      </c>
      <c r="Y654" t="s">
        <v>22</v>
      </c>
      <c r="Z654" t="s">
        <v>22</v>
      </c>
      <c r="AB654" t="s">
        <v>21</v>
      </c>
      <c r="AC654" t="s">
        <v>6783</v>
      </c>
      <c r="AD654" t="s">
        <v>27</v>
      </c>
      <c r="AE654" s="29">
        <v>0.47916666666666669</v>
      </c>
      <c r="AF654" t="s">
        <v>254</v>
      </c>
      <c r="AG654">
        <v>40</v>
      </c>
      <c r="AH654" t="s">
        <v>32</v>
      </c>
      <c r="AI654" t="s">
        <v>6595</v>
      </c>
      <c r="AJ654" t="s">
        <v>69</v>
      </c>
      <c r="AK654" t="s">
        <v>69</v>
      </c>
      <c r="AL654" t="s">
        <v>69</v>
      </c>
      <c r="AM654" t="s">
        <v>69</v>
      </c>
      <c r="AN654" t="s">
        <v>2808</v>
      </c>
      <c r="AO654" t="s">
        <v>69</v>
      </c>
      <c r="AV654" t="s">
        <v>269</v>
      </c>
      <c r="AW654" t="s">
        <v>12</v>
      </c>
      <c r="AX654" t="s">
        <v>6783</v>
      </c>
      <c r="AY654" t="s">
        <v>27</v>
      </c>
      <c r="AZ654" s="29">
        <v>0.47916666666666669</v>
      </c>
      <c r="EW654" t="s">
        <v>22</v>
      </c>
      <c r="LU654" t="s">
        <v>2808</v>
      </c>
      <c r="LV654" t="s">
        <v>69</v>
      </c>
      <c r="LW654" t="s">
        <v>69</v>
      </c>
      <c r="LX654" t="s">
        <v>69</v>
      </c>
      <c r="LY654" t="s">
        <v>69</v>
      </c>
      <c r="LZ654" t="s">
        <v>69</v>
      </c>
      <c r="MA654" t="s">
        <v>69</v>
      </c>
      <c r="MB654" t="s">
        <v>69</v>
      </c>
      <c r="MC654">
        <v>160</v>
      </c>
      <c r="MD654">
        <v>62</v>
      </c>
      <c r="ME654">
        <v>37</v>
      </c>
      <c r="MI654" t="s">
        <v>6783</v>
      </c>
      <c r="MJ654" t="s">
        <v>6783</v>
      </c>
      <c r="MK654" t="s">
        <v>6783</v>
      </c>
      <c r="MQ654" s="29">
        <v>0.47916666666666669</v>
      </c>
      <c r="MR654" s="29">
        <v>0.47916666666666669</v>
      </c>
      <c r="MS654" s="29">
        <v>0.47916666666666669</v>
      </c>
      <c r="MZ654" t="s">
        <v>2808</v>
      </c>
      <c r="NA654" t="s">
        <v>69</v>
      </c>
      <c r="NB654" t="s">
        <v>6783</v>
      </c>
      <c r="ND654" s="29">
        <v>0.45833333333333331</v>
      </c>
      <c r="NI654" t="s">
        <v>2808</v>
      </c>
      <c r="NJ654" t="s">
        <v>69</v>
      </c>
      <c r="NK654" t="s">
        <v>69</v>
      </c>
      <c r="NL654" t="s">
        <v>69</v>
      </c>
      <c r="NM654" t="s">
        <v>69</v>
      </c>
      <c r="NN654" t="s">
        <v>69</v>
      </c>
      <c r="NO654">
        <v>18.399999999999999</v>
      </c>
      <c r="NU654" t="s">
        <v>6783</v>
      </c>
      <c r="OA654" s="29">
        <v>0.69444444444444453</v>
      </c>
      <c r="OG654" t="s">
        <v>7998</v>
      </c>
      <c r="OK654" t="s">
        <v>69</v>
      </c>
      <c r="OL654" t="s">
        <v>2808</v>
      </c>
      <c r="OM654" t="s">
        <v>2808</v>
      </c>
      <c r="ON654" t="s">
        <v>69</v>
      </c>
      <c r="OO654" t="s">
        <v>69</v>
      </c>
      <c r="OP654" t="s">
        <v>69</v>
      </c>
      <c r="OR654">
        <v>106</v>
      </c>
      <c r="OS654">
        <v>48</v>
      </c>
      <c r="OX654" t="s">
        <v>8200</v>
      </c>
      <c r="OY654" t="s">
        <v>8200</v>
      </c>
      <c r="PD654" s="29">
        <v>0.45833333333333331</v>
      </c>
      <c r="PE654" s="29">
        <v>0.5</v>
      </c>
      <c r="APU654" t="s">
        <v>7950</v>
      </c>
      <c r="CGX654" t="s">
        <v>6597</v>
      </c>
      <c r="CGY654">
        <v>18</v>
      </c>
      <c r="CGZ654" t="s">
        <v>6598</v>
      </c>
      <c r="CHA654">
        <v>6943040</v>
      </c>
    </row>
    <row r="655" spans="1:1113 2234:2237" x14ac:dyDescent="0.3">
      <c r="A655" t="s">
        <v>8201</v>
      </c>
      <c r="B655" t="s">
        <v>6696</v>
      </c>
      <c r="C655">
        <v>0</v>
      </c>
      <c r="E655" t="s">
        <v>6813</v>
      </c>
      <c r="F655" s="30">
        <v>41551</v>
      </c>
      <c r="G655" t="s">
        <v>6591</v>
      </c>
      <c r="H655" t="s">
        <v>6861</v>
      </c>
      <c r="I655" t="s">
        <v>5079</v>
      </c>
      <c r="J655" t="s">
        <v>6629</v>
      </c>
      <c r="K655" t="s">
        <v>2808</v>
      </c>
      <c r="L655" t="s">
        <v>69</v>
      </c>
      <c r="M655" t="s">
        <v>69</v>
      </c>
      <c r="N655" t="s">
        <v>69</v>
      </c>
      <c r="O655" t="s">
        <v>69</v>
      </c>
      <c r="P655" t="s">
        <v>1445</v>
      </c>
      <c r="R655">
        <v>2</v>
      </c>
      <c r="V655" t="s">
        <v>22</v>
      </c>
      <c r="X655" t="s">
        <v>22</v>
      </c>
      <c r="Y655" t="s">
        <v>22</v>
      </c>
      <c r="Z655" t="s">
        <v>22</v>
      </c>
      <c r="AB655" t="s">
        <v>21</v>
      </c>
      <c r="AC655" t="s">
        <v>8202</v>
      </c>
      <c r="AD655" t="s">
        <v>27</v>
      </c>
      <c r="AE655" s="29">
        <v>0.3263888888888889</v>
      </c>
      <c r="AF655" t="s">
        <v>254</v>
      </c>
      <c r="AG655">
        <v>39</v>
      </c>
      <c r="AH655" t="s">
        <v>32</v>
      </c>
      <c r="AI655" t="s">
        <v>6618</v>
      </c>
      <c r="AJ655" t="s">
        <v>69</v>
      </c>
      <c r="AK655" t="s">
        <v>69</v>
      </c>
      <c r="AL655" t="s">
        <v>69</v>
      </c>
      <c r="AM655" t="s">
        <v>69</v>
      </c>
      <c r="AN655" t="s">
        <v>69</v>
      </c>
      <c r="AO655" t="s">
        <v>2808</v>
      </c>
      <c r="AV655" t="s">
        <v>269</v>
      </c>
      <c r="AW655" t="s">
        <v>12</v>
      </c>
      <c r="AX655" t="s">
        <v>8202</v>
      </c>
      <c r="AY655" t="s">
        <v>27</v>
      </c>
      <c r="AZ655" s="29">
        <v>0.3263888888888889</v>
      </c>
      <c r="EW655" t="s">
        <v>22</v>
      </c>
      <c r="LP655" t="s">
        <v>7995</v>
      </c>
      <c r="LU655" t="s">
        <v>2808</v>
      </c>
      <c r="LV655" t="s">
        <v>69</v>
      </c>
      <c r="LW655" t="s">
        <v>69</v>
      </c>
      <c r="LX655" t="s">
        <v>2808</v>
      </c>
      <c r="LY655" t="s">
        <v>69</v>
      </c>
      <c r="LZ655" t="s">
        <v>2808</v>
      </c>
      <c r="MA655" t="s">
        <v>69</v>
      </c>
      <c r="MB655" t="s">
        <v>69</v>
      </c>
      <c r="MC655">
        <v>160</v>
      </c>
      <c r="MD655">
        <v>76</v>
      </c>
      <c r="ME655">
        <v>36.6</v>
      </c>
      <c r="MF655" s="35">
        <v>42925</v>
      </c>
      <c r="MG655" s="35">
        <v>42796</v>
      </c>
      <c r="MI655" t="s">
        <v>8202</v>
      </c>
      <c r="MJ655" t="s">
        <v>8202</v>
      </c>
      <c r="MK655" t="s">
        <v>8202</v>
      </c>
      <c r="ML655" t="s">
        <v>8202</v>
      </c>
      <c r="MQ655" s="29">
        <v>0.3263888888888889</v>
      </c>
      <c r="MR655" s="29">
        <v>0.3263888888888889</v>
      </c>
      <c r="MS655" s="29">
        <v>0.3263888888888889</v>
      </c>
      <c r="MT655" s="29">
        <v>0.3125</v>
      </c>
      <c r="MY655" t="s">
        <v>8120</v>
      </c>
      <c r="MZ655" t="s">
        <v>2808</v>
      </c>
      <c r="NA655" t="s">
        <v>2808</v>
      </c>
      <c r="NB655" t="s">
        <v>8202</v>
      </c>
      <c r="NC655" t="s">
        <v>8202</v>
      </c>
      <c r="ND655" s="29">
        <v>0.3263888888888889</v>
      </c>
      <c r="NE655" s="29">
        <v>0.3125</v>
      </c>
      <c r="NI655" t="s">
        <v>69</v>
      </c>
      <c r="NJ655" t="s">
        <v>69</v>
      </c>
      <c r="NK655" t="s">
        <v>69</v>
      </c>
      <c r="NL655" t="s">
        <v>69</v>
      </c>
      <c r="NM655" t="s">
        <v>69</v>
      </c>
      <c r="NN655" t="s">
        <v>69</v>
      </c>
      <c r="NO655">
        <v>21.7</v>
      </c>
      <c r="NU655" t="s">
        <v>8202</v>
      </c>
      <c r="OA655" s="29">
        <v>0.38958333333333334</v>
      </c>
      <c r="OG655" t="s">
        <v>7998</v>
      </c>
      <c r="OH655" t="s">
        <v>6715</v>
      </c>
      <c r="OK655" t="s">
        <v>69</v>
      </c>
      <c r="OL655" t="s">
        <v>2808</v>
      </c>
      <c r="OM655" t="s">
        <v>2808</v>
      </c>
      <c r="ON655" t="s">
        <v>69</v>
      </c>
      <c r="OO655" t="s">
        <v>69</v>
      </c>
      <c r="OP655" t="s">
        <v>69</v>
      </c>
      <c r="OR655">
        <v>157</v>
      </c>
      <c r="OS655">
        <v>23</v>
      </c>
      <c r="OT655">
        <v>3</v>
      </c>
      <c r="OX655" t="s">
        <v>8202</v>
      </c>
      <c r="OY655" t="s">
        <v>8202</v>
      </c>
      <c r="OZ655" t="s">
        <v>8202</v>
      </c>
      <c r="PD655" s="29">
        <v>0.41666666666666669</v>
      </c>
      <c r="PE655" s="29">
        <v>0.41666666666666669</v>
      </c>
      <c r="PF655" s="29">
        <v>0.41666666666666669</v>
      </c>
      <c r="APU655" t="s">
        <v>7950</v>
      </c>
      <c r="CGX655" t="s">
        <v>6597</v>
      </c>
      <c r="CGY655">
        <v>19</v>
      </c>
      <c r="CGZ655" t="s">
        <v>6598</v>
      </c>
      <c r="CHA655">
        <v>6943040</v>
      </c>
    </row>
    <row r="656" spans="1:1113 2234:2237" x14ac:dyDescent="0.3">
      <c r="A656" t="s">
        <v>8203</v>
      </c>
      <c r="B656" t="s">
        <v>6696</v>
      </c>
      <c r="C656">
        <v>0</v>
      </c>
      <c r="E656" t="s">
        <v>6813</v>
      </c>
      <c r="F656" s="30">
        <v>41551</v>
      </c>
      <c r="G656" t="s">
        <v>6591</v>
      </c>
      <c r="H656" t="s">
        <v>6861</v>
      </c>
      <c r="I656" t="s">
        <v>5079</v>
      </c>
      <c r="J656" t="s">
        <v>6719</v>
      </c>
      <c r="K656" t="s">
        <v>69</v>
      </c>
      <c r="L656" t="s">
        <v>69</v>
      </c>
      <c r="M656" t="s">
        <v>69</v>
      </c>
      <c r="N656" t="s">
        <v>69</v>
      </c>
      <c r="O656" t="s">
        <v>2808</v>
      </c>
      <c r="P656" t="s">
        <v>1448</v>
      </c>
      <c r="U656">
        <v>1</v>
      </c>
      <c r="V656" t="s">
        <v>22</v>
      </c>
      <c r="X656" t="s">
        <v>22</v>
      </c>
      <c r="Y656" t="s">
        <v>22</v>
      </c>
      <c r="Z656" t="s">
        <v>22</v>
      </c>
      <c r="LU656" t="s">
        <v>69</v>
      </c>
      <c r="LV656" t="s">
        <v>69</v>
      </c>
      <c r="LW656" t="s">
        <v>69</v>
      </c>
      <c r="LX656" t="s">
        <v>69</v>
      </c>
      <c r="LY656" t="s">
        <v>69</v>
      </c>
      <c r="LZ656" t="s">
        <v>69</v>
      </c>
      <c r="MA656" t="s">
        <v>69</v>
      </c>
      <c r="MB656" t="s">
        <v>69</v>
      </c>
      <c r="MZ656" t="s">
        <v>69</v>
      </c>
      <c r="NA656" t="s">
        <v>69</v>
      </c>
      <c r="NI656" t="s">
        <v>69</v>
      </c>
      <c r="NJ656" t="s">
        <v>69</v>
      </c>
      <c r="NK656" t="s">
        <v>69</v>
      </c>
      <c r="NL656" t="s">
        <v>69</v>
      </c>
      <c r="NM656" t="s">
        <v>69</v>
      </c>
      <c r="NN656" t="s">
        <v>69</v>
      </c>
      <c r="OK656" t="s">
        <v>69</v>
      </c>
      <c r="OL656" t="s">
        <v>69</v>
      </c>
      <c r="OM656" t="s">
        <v>69</v>
      </c>
      <c r="ON656" t="s">
        <v>69</v>
      </c>
      <c r="OO656" t="s">
        <v>69</v>
      </c>
      <c r="OP656" t="s">
        <v>69</v>
      </c>
      <c r="APU656" t="s">
        <v>7950</v>
      </c>
      <c r="CGX656" t="s">
        <v>6597</v>
      </c>
      <c r="CGY656">
        <v>20</v>
      </c>
      <c r="CGZ656" t="s">
        <v>6598</v>
      </c>
      <c r="CHA656">
        <v>6943040</v>
      </c>
    </row>
    <row r="657" spans="1:1113 2234:2237" x14ac:dyDescent="0.3">
      <c r="A657" t="s">
        <v>8204</v>
      </c>
      <c r="B657" t="s">
        <v>6696</v>
      </c>
      <c r="C657">
        <v>0</v>
      </c>
      <c r="E657" t="s">
        <v>6813</v>
      </c>
      <c r="F657" s="30">
        <v>41551</v>
      </c>
      <c r="G657" t="s">
        <v>6591</v>
      </c>
      <c r="H657" t="s">
        <v>6861</v>
      </c>
      <c r="I657" t="s">
        <v>5079</v>
      </c>
      <c r="J657" t="s">
        <v>6629</v>
      </c>
      <c r="K657" t="s">
        <v>2808</v>
      </c>
      <c r="L657" t="s">
        <v>69</v>
      </c>
      <c r="M657" t="s">
        <v>69</v>
      </c>
      <c r="N657" t="s">
        <v>69</v>
      </c>
      <c r="O657" t="s">
        <v>69</v>
      </c>
      <c r="P657" t="s">
        <v>1446</v>
      </c>
      <c r="S657">
        <v>14</v>
      </c>
      <c r="V657" t="s">
        <v>254</v>
      </c>
      <c r="W657">
        <v>21</v>
      </c>
      <c r="X657" t="s">
        <v>22</v>
      </c>
      <c r="Y657" t="s">
        <v>22</v>
      </c>
      <c r="Z657" t="s">
        <v>22</v>
      </c>
      <c r="AB657" t="s">
        <v>21</v>
      </c>
      <c r="AC657" t="s">
        <v>7760</v>
      </c>
      <c r="AD657" t="s">
        <v>27</v>
      </c>
      <c r="AE657" s="29">
        <v>0.5</v>
      </c>
      <c r="AF657" t="s">
        <v>254</v>
      </c>
      <c r="AG657">
        <v>37</v>
      </c>
      <c r="AH657" t="s">
        <v>33</v>
      </c>
      <c r="AI657" t="s">
        <v>6618</v>
      </c>
      <c r="AJ657" t="s">
        <v>69</v>
      </c>
      <c r="AK657" t="s">
        <v>69</v>
      </c>
      <c r="AL657" t="s">
        <v>69</v>
      </c>
      <c r="AM657" t="s">
        <v>69</v>
      </c>
      <c r="AN657" t="s">
        <v>69</v>
      </c>
      <c r="AO657" t="s">
        <v>2808</v>
      </c>
      <c r="AV657" t="s">
        <v>269</v>
      </c>
      <c r="AW657" t="s">
        <v>12</v>
      </c>
      <c r="AX657" t="s">
        <v>7760</v>
      </c>
      <c r="AY657" t="s">
        <v>27</v>
      </c>
      <c r="AZ657" s="29">
        <v>0.5</v>
      </c>
      <c r="EW657" t="s">
        <v>22</v>
      </c>
      <c r="LU657" t="s">
        <v>69</v>
      </c>
      <c r="LV657" t="s">
        <v>69</v>
      </c>
      <c r="LW657" t="s">
        <v>69</v>
      </c>
      <c r="LX657" t="s">
        <v>69</v>
      </c>
      <c r="LY657" t="s">
        <v>69</v>
      </c>
      <c r="LZ657" t="s">
        <v>69</v>
      </c>
      <c r="MA657" t="s">
        <v>69</v>
      </c>
      <c r="MB657" t="s">
        <v>69</v>
      </c>
      <c r="MC657">
        <v>160</v>
      </c>
      <c r="MD657">
        <v>40</v>
      </c>
      <c r="ME657">
        <v>35</v>
      </c>
      <c r="MI657" t="s">
        <v>7760</v>
      </c>
      <c r="MJ657" t="s">
        <v>7760</v>
      </c>
      <c r="MK657" t="s">
        <v>7760</v>
      </c>
      <c r="MQ657" s="29">
        <v>0.5</v>
      </c>
      <c r="MR657" s="29">
        <v>0.5</v>
      </c>
      <c r="MS657" s="29">
        <v>0.5</v>
      </c>
      <c r="MZ657" t="s">
        <v>2808</v>
      </c>
      <c r="NA657" t="s">
        <v>69</v>
      </c>
      <c r="NB657" t="s">
        <v>7760</v>
      </c>
      <c r="ND657" s="29">
        <v>0.5</v>
      </c>
      <c r="NI657" t="s">
        <v>69</v>
      </c>
      <c r="NJ657" t="s">
        <v>69</v>
      </c>
      <c r="NK657" t="s">
        <v>69</v>
      </c>
      <c r="NL657" t="s">
        <v>69</v>
      </c>
      <c r="NM657" t="s">
        <v>69</v>
      </c>
      <c r="NN657" t="s">
        <v>69</v>
      </c>
      <c r="OG657" t="s">
        <v>7998</v>
      </c>
      <c r="OH657" t="s">
        <v>6715</v>
      </c>
      <c r="OK657" t="s">
        <v>69</v>
      </c>
      <c r="OL657" t="s">
        <v>2808</v>
      </c>
      <c r="OM657" t="s">
        <v>2808</v>
      </c>
      <c r="ON657" t="s">
        <v>2808</v>
      </c>
      <c r="OO657" t="s">
        <v>69</v>
      </c>
      <c r="OP657" t="s">
        <v>69</v>
      </c>
      <c r="OR657">
        <v>46</v>
      </c>
      <c r="OS657">
        <v>10</v>
      </c>
      <c r="OT657">
        <v>1</v>
      </c>
      <c r="OX657" t="s">
        <v>7760</v>
      </c>
      <c r="OY657" t="s">
        <v>7760</v>
      </c>
      <c r="OZ657" t="s">
        <v>7760</v>
      </c>
      <c r="PD657" s="29">
        <v>0.5</v>
      </c>
      <c r="PE657" s="29">
        <v>0.5</v>
      </c>
      <c r="PF657" s="29">
        <v>0.58333333333333337</v>
      </c>
      <c r="APU657" t="s">
        <v>7950</v>
      </c>
      <c r="CGX657" t="s">
        <v>6597</v>
      </c>
      <c r="CGY657">
        <v>21</v>
      </c>
      <c r="CGZ657" t="s">
        <v>6598</v>
      </c>
      <c r="CHA657">
        <v>6943040</v>
      </c>
    </row>
    <row r="658" spans="1:1113 2234:2237" x14ac:dyDescent="0.3">
      <c r="A658" t="s">
        <v>8205</v>
      </c>
      <c r="B658" t="s">
        <v>6696</v>
      </c>
      <c r="C658">
        <v>0</v>
      </c>
      <c r="E658" t="s">
        <v>6813</v>
      </c>
      <c r="F658" s="30">
        <v>41551</v>
      </c>
      <c r="G658" t="s">
        <v>6591</v>
      </c>
      <c r="H658" t="s">
        <v>6861</v>
      </c>
      <c r="I658" t="s">
        <v>5079</v>
      </c>
      <c r="J658" t="s">
        <v>6629</v>
      </c>
      <c r="K658" t="s">
        <v>2808</v>
      </c>
      <c r="L658" t="s">
        <v>69</v>
      </c>
      <c r="M658" t="s">
        <v>69</v>
      </c>
      <c r="N658" t="s">
        <v>69</v>
      </c>
      <c r="O658" t="s">
        <v>69</v>
      </c>
      <c r="P658" t="s">
        <v>1445</v>
      </c>
      <c r="R658">
        <v>17</v>
      </c>
      <c r="V658" t="s">
        <v>254</v>
      </c>
      <c r="W658">
        <v>26</v>
      </c>
      <c r="X658" t="s">
        <v>22</v>
      </c>
      <c r="Y658" t="s">
        <v>22</v>
      </c>
      <c r="Z658" t="s">
        <v>22</v>
      </c>
      <c r="AB658" t="s">
        <v>21</v>
      </c>
      <c r="AC658" t="s">
        <v>7575</v>
      </c>
      <c r="AD658" t="s">
        <v>27</v>
      </c>
      <c r="AE658" s="29">
        <v>1.2499999999999999E-2</v>
      </c>
      <c r="AF658" t="s">
        <v>254</v>
      </c>
      <c r="AG658">
        <v>33</v>
      </c>
      <c r="AH658" t="s">
        <v>32</v>
      </c>
      <c r="AI658" t="s">
        <v>8206</v>
      </c>
      <c r="AJ658" t="s">
        <v>69</v>
      </c>
      <c r="AK658" t="s">
        <v>69</v>
      </c>
      <c r="AL658" t="s">
        <v>69</v>
      </c>
      <c r="AM658" t="s">
        <v>2808</v>
      </c>
      <c r="AN658" t="s">
        <v>2808</v>
      </c>
      <c r="AO658" t="s">
        <v>69</v>
      </c>
      <c r="AV658" t="s">
        <v>269</v>
      </c>
      <c r="AW658" t="s">
        <v>12</v>
      </c>
      <c r="AX658" t="s">
        <v>7760</v>
      </c>
      <c r="AY658" t="s">
        <v>27</v>
      </c>
      <c r="AZ658" s="32">
        <v>1.0208333333333333</v>
      </c>
      <c r="EW658" t="s">
        <v>275</v>
      </c>
      <c r="GN658" t="s">
        <v>12</v>
      </c>
      <c r="GO658" t="s">
        <v>7760</v>
      </c>
      <c r="GP658" t="s">
        <v>27</v>
      </c>
      <c r="GQ658" s="29">
        <v>0.72569444444444453</v>
      </c>
      <c r="LU658" t="s">
        <v>69</v>
      </c>
      <c r="LV658" t="s">
        <v>69</v>
      </c>
      <c r="LW658" t="s">
        <v>69</v>
      </c>
      <c r="LX658" t="s">
        <v>69</v>
      </c>
      <c r="LY658" t="s">
        <v>69</v>
      </c>
      <c r="LZ658" t="s">
        <v>69</v>
      </c>
      <c r="MA658" t="s">
        <v>69</v>
      </c>
      <c r="MB658" t="s">
        <v>69</v>
      </c>
      <c r="MC658">
        <v>158</v>
      </c>
      <c r="MD658">
        <v>60</v>
      </c>
      <c r="ME658">
        <v>36</v>
      </c>
      <c r="MI658" t="s">
        <v>7760</v>
      </c>
      <c r="MJ658" t="s">
        <v>7760</v>
      </c>
      <c r="MK658" t="s">
        <v>7760</v>
      </c>
      <c r="MQ658" s="32">
        <v>1.0208333333333333</v>
      </c>
      <c r="MR658" s="32">
        <v>1.0208333333333333</v>
      </c>
      <c r="MS658" s="32">
        <v>1.0208333333333333</v>
      </c>
      <c r="MZ658" t="s">
        <v>2808</v>
      </c>
      <c r="NA658" t="s">
        <v>69</v>
      </c>
      <c r="NB658" t="s">
        <v>7760</v>
      </c>
      <c r="ND658" s="32">
        <v>1.0208333333333333</v>
      </c>
      <c r="NI658" t="s">
        <v>69</v>
      </c>
      <c r="NJ658" t="s">
        <v>69</v>
      </c>
      <c r="NK658" t="s">
        <v>69</v>
      </c>
      <c r="NL658" t="s">
        <v>69</v>
      </c>
      <c r="NM658" t="s">
        <v>69</v>
      </c>
      <c r="NN658" t="s">
        <v>69</v>
      </c>
      <c r="OH658" t="s">
        <v>6715</v>
      </c>
      <c r="OK658" t="s">
        <v>69</v>
      </c>
      <c r="OL658" t="s">
        <v>69</v>
      </c>
      <c r="OM658" t="s">
        <v>69</v>
      </c>
      <c r="ON658" t="s">
        <v>2808</v>
      </c>
      <c r="OO658" t="s">
        <v>69</v>
      </c>
      <c r="OP658" t="s">
        <v>69</v>
      </c>
      <c r="OT658">
        <v>100</v>
      </c>
      <c r="OZ658" t="s">
        <v>7760</v>
      </c>
      <c r="PF658" s="32">
        <v>1.0208333333333333</v>
      </c>
      <c r="APU658" t="s">
        <v>7950</v>
      </c>
      <c r="CGX658" t="s">
        <v>6597</v>
      </c>
      <c r="CGY658">
        <v>22</v>
      </c>
      <c r="CGZ658" t="s">
        <v>6598</v>
      </c>
      <c r="CHA658">
        <v>6943040</v>
      </c>
    </row>
    <row r="659" spans="1:1113 2234:2237" x14ac:dyDescent="0.3">
      <c r="A659" t="s">
        <v>8207</v>
      </c>
      <c r="B659" t="s">
        <v>6696</v>
      </c>
      <c r="C659">
        <v>0</v>
      </c>
      <c r="E659" t="s">
        <v>6813</v>
      </c>
      <c r="F659" s="30">
        <v>41551</v>
      </c>
      <c r="G659" t="s">
        <v>6591</v>
      </c>
      <c r="H659" t="s">
        <v>6861</v>
      </c>
      <c r="I659" t="s">
        <v>5079</v>
      </c>
      <c r="J659" t="s">
        <v>6629</v>
      </c>
      <c r="K659" t="s">
        <v>2808</v>
      </c>
      <c r="L659" t="s">
        <v>69</v>
      </c>
      <c r="M659" t="s">
        <v>69</v>
      </c>
      <c r="N659" t="s">
        <v>69</v>
      </c>
      <c r="O659" t="s">
        <v>69</v>
      </c>
      <c r="P659" t="s">
        <v>1448</v>
      </c>
      <c r="U659">
        <v>1</v>
      </c>
      <c r="V659" t="s">
        <v>22</v>
      </c>
      <c r="X659" t="s">
        <v>22</v>
      </c>
      <c r="Y659" t="s">
        <v>22</v>
      </c>
      <c r="Z659" t="s">
        <v>22</v>
      </c>
      <c r="AB659" t="s">
        <v>22</v>
      </c>
      <c r="AD659" t="s">
        <v>22</v>
      </c>
      <c r="AF659" t="s">
        <v>22</v>
      </c>
      <c r="AH659" t="s">
        <v>22</v>
      </c>
      <c r="AI659" t="s">
        <v>6618</v>
      </c>
      <c r="AJ659" t="s">
        <v>69</v>
      </c>
      <c r="AK659" t="s">
        <v>69</v>
      </c>
      <c r="AL659" t="s">
        <v>69</v>
      </c>
      <c r="AM659" t="s">
        <v>69</v>
      </c>
      <c r="AN659" t="s">
        <v>69</v>
      </c>
      <c r="AO659" t="s">
        <v>2808</v>
      </c>
      <c r="AV659" t="s">
        <v>22</v>
      </c>
      <c r="EW659" t="s">
        <v>22</v>
      </c>
      <c r="LU659" t="s">
        <v>69</v>
      </c>
      <c r="LV659" t="s">
        <v>69</v>
      </c>
      <c r="LW659" t="s">
        <v>69</v>
      </c>
      <c r="LX659" t="s">
        <v>69</v>
      </c>
      <c r="LY659" t="s">
        <v>69</v>
      </c>
      <c r="LZ659" t="s">
        <v>69</v>
      </c>
      <c r="MA659" t="s">
        <v>69</v>
      </c>
      <c r="MB659" t="s">
        <v>69</v>
      </c>
      <c r="MZ659" t="s">
        <v>69</v>
      </c>
      <c r="NA659" t="s">
        <v>69</v>
      </c>
      <c r="NI659" t="s">
        <v>69</v>
      </c>
      <c r="NJ659" t="s">
        <v>69</v>
      </c>
      <c r="NK659" t="s">
        <v>69</v>
      </c>
      <c r="NL659" t="s">
        <v>69</v>
      </c>
      <c r="NM659" t="s">
        <v>69</v>
      </c>
      <c r="NN659" t="s">
        <v>69</v>
      </c>
      <c r="OK659" t="s">
        <v>69</v>
      </c>
      <c r="OL659" t="s">
        <v>69</v>
      </c>
      <c r="OM659" t="s">
        <v>69</v>
      </c>
      <c r="ON659" t="s">
        <v>69</v>
      </c>
      <c r="OO659" t="s">
        <v>69</v>
      </c>
      <c r="OP659" t="s">
        <v>69</v>
      </c>
      <c r="APU659" t="s">
        <v>7950</v>
      </c>
      <c r="CGX659" t="s">
        <v>6597</v>
      </c>
      <c r="CGY659">
        <v>23</v>
      </c>
      <c r="CGZ659" t="s">
        <v>6598</v>
      </c>
      <c r="CHA659">
        <v>6943040</v>
      </c>
    </row>
    <row r="660" spans="1:1113 2234:2237" x14ac:dyDescent="0.3">
      <c r="A660" t="s">
        <v>8208</v>
      </c>
      <c r="B660" t="s">
        <v>6696</v>
      </c>
      <c r="C660">
        <v>0</v>
      </c>
      <c r="E660" t="s">
        <v>6813</v>
      </c>
      <c r="F660" s="30">
        <v>41551</v>
      </c>
      <c r="G660" t="s">
        <v>6591</v>
      </c>
      <c r="H660" t="s">
        <v>6861</v>
      </c>
      <c r="I660" t="s">
        <v>5079</v>
      </c>
      <c r="J660" t="s">
        <v>6594</v>
      </c>
      <c r="K660" t="s">
        <v>69</v>
      </c>
      <c r="L660" t="s">
        <v>69</v>
      </c>
      <c r="M660" t="s">
        <v>69</v>
      </c>
      <c r="N660" t="s">
        <v>2808</v>
      </c>
      <c r="O660" t="s">
        <v>69</v>
      </c>
      <c r="P660" t="s">
        <v>5221</v>
      </c>
      <c r="Q660">
        <v>0</v>
      </c>
      <c r="V660" t="s">
        <v>254</v>
      </c>
      <c r="W660">
        <v>28</v>
      </c>
      <c r="X660" t="s">
        <v>22</v>
      </c>
      <c r="Y660" t="s">
        <v>22</v>
      </c>
      <c r="Z660" t="s">
        <v>22</v>
      </c>
      <c r="AB660" t="s">
        <v>21</v>
      </c>
      <c r="AC660" s="30">
        <v>40463</v>
      </c>
      <c r="AD660" t="s">
        <v>27</v>
      </c>
      <c r="AE660" s="29">
        <v>0.20486111111111113</v>
      </c>
      <c r="AF660" t="s">
        <v>254</v>
      </c>
      <c r="AG660">
        <v>35</v>
      </c>
      <c r="AH660" t="s">
        <v>33</v>
      </c>
      <c r="AI660" t="s">
        <v>6595</v>
      </c>
      <c r="AJ660" t="s">
        <v>69</v>
      </c>
      <c r="AK660" t="s">
        <v>69</v>
      </c>
      <c r="AL660" t="s">
        <v>69</v>
      </c>
      <c r="AM660" t="s">
        <v>69</v>
      </c>
      <c r="AN660" t="s">
        <v>2808</v>
      </c>
      <c r="AO660" t="s">
        <v>69</v>
      </c>
      <c r="DF660" t="s">
        <v>269</v>
      </c>
      <c r="DG660" t="s">
        <v>12</v>
      </c>
      <c r="DH660" s="30">
        <v>40463</v>
      </c>
      <c r="DI660" t="s">
        <v>27</v>
      </c>
      <c r="DJ660" s="29">
        <v>0.20486111111111113</v>
      </c>
      <c r="DK660">
        <v>5</v>
      </c>
      <c r="DL660" t="s">
        <v>69</v>
      </c>
      <c r="DM660" t="s">
        <v>69</v>
      </c>
      <c r="DN660" t="s">
        <v>69</v>
      </c>
      <c r="DO660" t="s">
        <v>69</v>
      </c>
      <c r="DP660" t="s">
        <v>2808</v>
      </c>
      <c r="DQ660" t="s">
        <v>69</v>
      </c>
      <c r="DR660" t="s">
        <v>69</v>
      </c>
      <c r="DS660" t="s">
        <v>39</v>
      </c>
      <c r="EW660" t="s">
        <v>273</v>
      </c>
      <c r="GN660" t="s">
        <v>12</v>
      </c>
      <c r="GO660" t="s">
        <v>8209</v>
      </c>
      <c r="GP660" t="s">
        <v>27</v>
      </c>
      <c r="GQ660" s="29">
        <v>0.41666666666666669</v>
      </c>
      <c r="ABL660" t="s">
        <v>7995</v>
      </c>
      <c r="ABO660" t="s">
        <v>2808</v>
      </c>
      <c r="ABP660" t="s">
        <v>2808</v>
      </c>
      <c r="ABQ660" t="s">
        <v>2808</v>
      </c>
      <c r="ABR660" t="s">
        <v>2808</v>
      </c>
      <c r="ABS660" t="s">
        <v>2808</v>
      </c>
      <c r="ABT660" t="s">
        <v>2808</v>
      </c>
      <c r="ABU660" t="s">
        <v>69</v>
      </c>
      <c r="ABV660" t="s">
        <v>2808</v>
      </c>
      <c r="ABW660" t="s">
        <v>2808</v>
      </c>
      <c r="ABX660" t="s">
        <v>69</v>
      </c>
      <c r="ABY660" t="s">
        <v>69</v>
      </c>
      <c r="ABZ660">
        <v>130</v>
      </c>
      <c r="ACA660">
        <v>48</v>
      </c>
      <c r="ACB660">
        <v>37</v>
      </c>
      <c r="ACC660">
        <v>1950</v>
      </c>
      <c r="ACD660">
        <v>47</v>
      </c>
      <c r="ACE660">
        <v>30</v>
      </c>
      <c r="ACG660">
        <v>3</v>
      </c>
      <c r="ACH660" s="35">
        <v>42956</v>
      </c>
      <c r="ACK660" s="30">
        <v>40463</v>
      </c>
      <c r="ACL660" s="30">
        <v>40463</v>
      </c>
      <c r="ACM660" s="30">
        <v>40463</v>
      </c>
      <c r="ACN660" s="30">
        <v>40463</v>
      </c>
      <c r="ACO660" s="30">
        <v>40463</v>
      </c>
      <c r="ACP660" s="30">
        <v>40463</v>
      </c>
      <c r="ACR660" s="30">
        <v>40463</v>
      </c>
      <c r="ACS660" s="30">
        <v>40463</v>
      </c>
      <c r="ACV660" s="29">
        <v>0.41666666666666669</v>
      </c>
      <c r="ACW660" s="29">
        <v>0.41666666666666669</v>
      </c>
      <c r="ACX660" s="29">
        <v>0.41666666666666669</v>
      </c>
      <c r="ACY660" s="29">
        <v>0.41666666666666669</v>
      </c>
      <c r="ACZ660" s="29">
        <v>0.41666666666666669</v>
      </c>
      <c r="ADA660" s="29">
        <v>0.41666666666666669</v>
      </c>
      <c r="ADB660" s="29">
        <v>0.41666666666666669</v>
      </c>
      <c r="ADD660" s="29">
        <v>0.41666666666666669</v>
      </c>
      <c r="ADM660" t="s">
        <v>69</v>
      </c>
      <c r="ADN660" t="s">
        <v>69</v>
      </c>
      <c r="ADO660" t="s">
        <v>69</v>
      </c>
      <c r="ADP660" t="s">
        <v>69</v>
      </c>
      <c r="ADQ660" t="s">
        <v>69</v>
      </c>
      <c r="ADR660" t="s">
        <v>69</v>
      </c>
      <c r="ADS660" t="s">
        <v>69</v>
      </c>
      <c r="ADT660" t="s">
        <v>69</v>
      </c>
      <c r="ADU660" t="s">
        <v>69</v>
      </c>
      <c r="ADV660" t="s">
        <v>69</v>
      </c>
      <c r="ADW660" t="s">
        <v>69</v>
      </c>
      <c r="ADX660" t="s">
        <v>69</v>
      </c>
      <c r="APU660" t="s">
        <v>7950</v>
      </c>
      <c r="CGX660" t="s">
        <v>6597</v>
      </c>
      <c r="CGY660">
        <v>24</v>
      </c>
      <c r="CGZ660" t="s">
        <v>6598</v>
      </c>
      <c r="CHA660">
        <v>6943040</v>
      </c>
    </row>
    <row r="661" spans="1:1113 2234:2237" x14ac:dyDescent="0.3">
      <c r="A661" t="s">
        <v>8210</v>
      </c>
      <c r="B661" t="s">
        <v>6696</v>
      </c>
      <c r="C661">
        <v>0</v>
      </c>
      <c r="E661" t="s">
        <v>6813</v>
      </c>
      <c r="F661" s="30">
        <v>41551</v>
      </c>
      <c r="G661" t="s">
        <v>6591</v>
      </c>
      <c r="H661" t="s">
        <v>6861</v>
      </c>
      <c r="I661" t="s">
        <v>5079</v>
      </c>
      <c r="J661" t="s">
        <v>6629</v>
      </c>
      <c r="K661" t="s">
        <v>2808</v>
      </c>
      <c r="L661" t="s">
        <v>69</v>
      </c>
      <c r="M661" t="s">
        <v>69</v>
      </c>
      <c r="N661" t="s">
        <v>69</v>
      </c>
      <c r="O661" t="s">
        <v>69</v>
      </c>
      <c r="P661" t="s">
        <v>1446</v>
      </c>
      <c r="S661">
        <v>21</v>
      </c>
      <c r="V661" t="s">
        <v>254</v>
      </c>
      <c r="W661">
        <v>35</v>
      </c>
      <c r="X661" t="s">
        <v>22</v>
      </c>
      <c r="Y661" t="s">
        <v>22</v>
      </c>
      <c r="Z661" t="s">
        <v>22</v>
      </c>
      <c r="AB661" t="s">
        <v>21</v>
      </c>
      <c r="AC661" s="30">
        <v>40767</v>
      </c>
      <c r="AD661" t="s">
        <v>22</v>
      </c>
      <c r="AF661" t="s">
        <v>22</v>
      </c>
      <c r="AH661" t="s">
        <v>32</v>
      </c>
      <c r="AI661" t="s">
        <v>6618</v>
      </c>
      <c r="AJ661" t="s">
        <v>69</v>
      </c>
      <c r="AK661" t="s">
        <v>69</v>
      </c>
      <c r="AL661" t="s">
        <v>69</v>
      </c>
      <c r="AM661" t="s">
        <v>69</v>
      </c>
      <c r="AN661" t="s">
        <v>69</v>
      </c>
      <c r="AO661" t="s">
        <v>2808</v>
      </c>
      <c r="AV661" t="s">
        <v>269</v>
      </c>
      <c r="AW661" t="s">
        <v>12</v>
      </c>
      <c r="AX661" s="30">
        <v>40767</v>
      </c>
      <c r="AY661" t="s">
        <v>27</v>
      </c>
      <c r="AZ661" s="29">
        <v>0.54166666666666663</v>
      </c>
      <c r="EW661" t="s">
        <v>275</v>
      </c>
      <c r="GN661" t="s">
        <v>12</v>
      </c>
      <c r="GO661" s="30">
        <v>40798</v>
      </c>
      <c r="GP661" t="s">
        <v>27</v>
      </c>
      <c r="GQ661" s="29">
        <v>0.6875</v>
      </c>
      <c r="LU661" t="s">
        <v>69</v>
      </c>
      <c r="LV661" t="s">
        <v>69</v>
      </c>
      <c r="LW661" t="s">
        <v>2808</v>
      </c>
      <c r="LX661" t="s">
        <v>69</v>
      </c>
      <c r="LY661" t="s">
        <v>69</v>
      </c>
      <c r="LZ661" t="s">
        <v>69</v>
      </c>
      <c r="MA661" t="s">
        <v>69</v>
      </c>
      <c r="MB661" t="s">
        <v>69</v>
      </c>
      <c r="MC661">
        <v>140</v>
      </c>
      <c r="MD661">
        <v>49</v>
      </c>
      <c r="ME661">
        <v>39</v>
      </c>
      <c r="MI661" s="30">
        <v>40767</v>
      </c>
      <c r="MJ661" s="30">
        <v>40767</v>
      </c>
      <c r="MK661" s="30">
        <v>40767</v>
      </c>
      <c r="MQ661" s="29">
        <v>0.54166666666666663</v>
      </c>
      <c r="MR661" s="29">
        <v>0.54166666666666663</v>
      </c>
      <c r="MS661" s="29">
        <v>0.54166666666666663</v>
      </c>
      <c r="MZ661" t="s">
        <v>2808</v>
      </c>
      <c r="NA661" t="s">
        <v>69</v>
      </c>
      <c r="NB661" s="30">
        <v>40767</v>
      </c>
      <c r="ND661" s="29">
        <v>0.54166666666666663</v>
      </c>
      <c r="NI661" t="s">
        <v>2808</v>
      </c>
      <c r="NJ661" t="s">
        <v>69</v>
      </c>
      <c r="NK661" t="s">
        <v>69</v>
      </c>
      <c r="NL661" t="s">
        <v>69</v>
      </c>
      <c r="NM661" t="s">
        <v>69</v>
      </c>
      <c r="NN661" t="s">
        <v>69</v>
      </c>
      <c r="NO661">
        <v>18.7</v>
      </c>
      <c r="NU661" s="30">
        <v>40767</v>
      </c>
      <c r="OA661" s="29">
        <v>0.65069444444444446</v>
      </c>
      <c r="OG661" t="s">
        <v>7998</v>
      </c>
      <c r="OH661" t="s">
        <v>6715</v>
      </c>
      <c r="OI661" t="s">
        <v>8211</v>
      </c>
      <c r="OJ661" t="s">
        <v>6796</v>
      </c>
      <c r="OK661" t="s">
        <v>69</v>
      </c>
      <c r="OL661" t="s">
        <v>2808</v>
      </c>
      <c r="OM661" t="s">
        <v>2808</v>
      </c>
      <c r="ON661" t="s">
        <v>2808</v>
      </c>
      <c r="OO661" t="s">
        <v>69</v>
      </c>
      <c r="OP661" t="s">
        <v>2808</v>
      </c>
      <c r="OR661">
        <v>100</v>
      </c>
      <c r="OS661">
        <v>30</v>
      </c>
      <c r="OT661">
        <v>4</v>
      </c>
      <c r="OU661">
        <v>2</v>
      </c>
      <c r="OV661">
        <v>40</v>
      </c>
      <c r="OX661" s="30">
        <v>40767</v>
      </c>
      <c r="OY661" s="30">
        <v>40767</v>
      </c>
      <c r="OZ661" s="30">
        <v>40767</v>
      </c>
      <c r="PA661" s="30">
        <v>40767</v>
      </c>
      <c r="PB661" s="30">
        <v>40767</v>
      </c>
      <c r="PD661" s="29">
        <v>0.54166666666666663</v>
      </c>
      <c r="PE661" s="29">
        <v>0.54166666666666663</v>
      </c>
      <c r="PF661" s="29">
        <v>0.58333333333333337</v>
      </c>
      <c r="PG661" s="29">
        <v>0.625</v>
      </c>
      <c r="PH661" s="29">
        <v>4.1666666666666664E-2</v>
      </c>
      <c r="APU661" t="s">
        <v>7950</v>
      </c>
      <c r="CGX661" t="s">
        <v>6597</v>
      </c>
      <c r="CGY661">
        <v>25</v>
      </c>
      <c r="CGZ661" t="s">
        <v>6598</v>
      </c>
      <c r="CHA661">
        <v>6943040</v>
      </c>
    </row>
    <row r="662" spans="1:1113 2234:2237" x14ac:dyDescent="0.3">
      <c r="A662" t="s">
        <v>8212</v>
      </c>
      <c r="B662" t="s">
        <v>6696</v>
      </c>
      <c r="C662">
        <v>0</v>
      </c>
      <c r="E662" t="s">
        <v>6813</v>
      </c>
      <c r="F662" s="30">
        <v>41551</v>
      </c>
      <c r="G662" t="s">
        <v>6591</v>
      </c>
      <c r="H662" t="s">
        <v>6861</v>
      </c>
      <c r="I662" t="s">
        <v>5079</v>
      </c>
      <c r="J662" t="s">
        <v>6719</v>
      </c>
      <c r="K662" t="s">
        <v>69</v>
      </c>
      <c r="L662" t="s">
        <v>69</v>
      </c>
      <c r="M662" t="s">
        <v>69</v>
      </c>
      <c r="N662" t="s">
        <v>69</v>
      </c>
      <c r="O662" t="s">
        <v>2808</v>
      </c>
      <c r="P662" t="s">
        <v>22</v>
      </c>
      <c r="V662" t="s">
        <v>22</v>
      </c>
      <c r="X662" t="s">
        <v>22</v>
      </c>
      <c r="Y662" t="s">
        <v>22</v>
      </c>
      <c r="Z662" t="s">
        <v>22</v>
      </c>
      <c r="APU662" t="s">
        <v>7950</v>
      </c>
      <c r="CGX662" t="s">
        <v>6597</v>
      </c>
      <c r="CGY662">
        <v>26</v>
      </c>
      <c r="CGZ662" t="s">
        <v>6598</v>
      </c>
      <c r="CHA662">
        <v>6943040</v>
      </c>
    </row>
    <row r="663" spans="1:1113 2234:2237" x14ac:dyDescent="0.3">
      <c r="A663" t="s">
        <v>8213</v>
      </c>
      <c r="B663" t="s">
        <v>6696</v>
      </c>
      <c r="C663">
        <v>0</v>
      </c>
      <c r="E663" t="s">
        <v>6813</v>
      </c>
      <c r="F663" s="30">
        <v>41551</v>
      </c>
      <c r="G663" t="s">
        <v>6591</v>
      </c>
      <c r="H663" t="s">
        <v>6861</v>
      </c>
      <c r="I663" t="s">
        <v>5079</v>
      </c>
      <c r="J663" t="s">
        <v>6629</v>
      </c>
      <c r="K663" t="s">
        <v>2808</v>
      </c>
      <c r="L663" t="s">
        <v>69</v>
      </c>
      <c r="M663" t="s">
        <v>69</v>
      </c>
      <c r="N663" t="s">
        <v>69</v>
      </c>
      <c r="O663" t="s">
        <v>69</v>
      </c>
      <c r="P663" t="s">
        <v>1446</v>
      </c>
      <c r="S663">
        <v>1</v>
      </c>
      <c r="V663" t="s">
        <v>254</v>
      </c>
      <c r="W663">
        <v>29</v>
      </c>
      <c r="X663" t="s">
        <v>22</v>
      </c>
      <c r="Y663" t="s">
        <v>22</v>
      </c>
      <c r="Z663" t="s">
        <v>22</v>
      </c>
      <c r="AB663" t="s">
        <v>21</v>
      </c>
      <c r="AC663" s="30">
        <v>40971</v>
      </c>
      <c r="AD663" t="s">
        <v>27</v>
      </c>
      <c r="AE663" s="29">
        <v>0.41666666666666669</v>
      </c>
      <c r="AF663" t="s">
        <v>254</v>
      </c>
      <c r="AG663">
        <v>38</v>
      </c>
      <c r="AH663" t="s">
        <v>32</v>
      </c>
      <c r="AI663" t="s">
        <v>6595</v>
      </c>
      <c r="AJ663" t="s">
        <v>69</v>
      </c>
      <c r="AK663" t="s">
        <v>69</v>
      </c>
      <c r="AL663" t="s">
        <v>69</v>
      </c>
      <c r="AM663" t="s">
        <v>69</v>
      </c>
      <c r="AN663" t="s">
        <v>2808</v>
      </c>
      <c r="AO663" t="s">
        <v>69</v>
      </c>
      <c r="AV663" t="s">
        <v>269</v>
      </c>
      <c r="AW663" t="s">
        <v>12</v>
      </c>
      <c r="AX663" s="30">
        <v>40767</v>
      </c>
      <c r="AY663" t="s">
        <v>27</v>
      </c>
      <c r="AZ663" s="29">
        <v>0.29166666666666669</v>
      </c>
      <c r="EW663" t="s">
        <v>22</v>
      </c>
      <c r="LU663" t="s">
        <v>2808</v>
      </c>
      <c r="LV663" t="s">
        <v>69</v>
      </c>
      <c r="LW663" t="s">
        <v>69</v>
      </c>
      <c r="LX663" t="s">
        <v>69</v>
      </c>
      <c r="LY663" t="s">
        <v>69</v>
      </c>
      <c r="LZ663" t="s">
        <v>69</v>
      </c>
      <c r="MA663" t="s">
        <v>69</v>
      </c>
      <c r="MB663" t="s">
        <v>69</v>
      </c>
      <c r="MC663">
        <v>146</v>
      </c>
      <c r="MD663">
        <v>48</v>
      </c>
      <c r="ME663">
        <v>36.5</v>
      </c>
      <c r="MI663" s="30">
        <v>40767</v>
      </c>
      <c r="MJ663" s="30">
        <v>40767</v>
      </c>
      <c r="MK663" s="30">
        <v>40767</v>
      </c>
      <c r="MQ663" s="29">
        <v>0.29166666666666669</v>
      </c>
      <c r="MR663" s="29">
        <v>0.29166666666666669</v>
      </c>
      <c r="MS663" s="29">
        <v>0.29166666666666669</v>
      </c>
      <c r="MZ663" t="s">
        <v>2808</v>
      </c>
      <c r="NA663" t="s">
        <v>69</v>
      </c>
      <c r="NB663" s="30">
        <v>40767</v>
      </c>
      <c r="ND663" s="29">
        <v>0.29166666666666669</v>
      </c>
      <c r="NI663" t="s">
        <v>69</v>
      </c>
      <c r="NJ663" t="s">
        <v>69</v>
      </c>
      <c r="NK663" t="s">
        <v>69</v>
      </c>
      <c r="NL663" t="s">
        <v>69</v>
      </c>
      <c r="NM663" t="s">
        <v>69</v>
      </c>
      <c r="NN663" t="s">
        <v>69</v>
      </c>
      <c r="OG663" t="s">
        <v>7998</v>
      </c>
      <c r="OH663" t="s">
        <v>8214</v>
      </c>
      <c r="OK663" t="s">
        <v>69</v>
      </c>
      <c r="OL663" t="s">
        <v>2808</v>
      </c>
      <c r="OM663" t="s">
        <v>69</v>
      </c>
      <c r="ON663" t="s">
        <v>69</v>
      </c>
      <c r="OO663" t="s">
        <v>69</v>
      </c>
      <c r="OP663" t="s">
        <v>69</v>
      </c>
      <c r="OR663">
        <v>113</v>
      </c>
      <c r="OS663">
        <v>22</v>
      </c>
      <c r="OT663" t="s">
        <v>8215</v>
      </c>
      <c r="OX663" s="30">
        <v>40767</v>
      </c>
      <c r="OY663" s="30">
        <v>40767</v>
      </c>
      <c r="OZ663" s="30">
        <v>40767</v>
      </c>
      <c r="PD663" s="29">
        <v>0.58333333333333337</v>
      </c>
      <c r="PE663" s="29">
        <v>0.5</v>
      </c>
      <c r="PF663" s="29">
        <v>0.58333333333333337</v>
      </c>
      <c r="APU663" t="s">
        <v>7950</v>
      </c>
      <c r="CGX663" t="s">
        <v>6597</v>
      </c>
      <c r="CGY663">
        <v>27</v>
      </c>
      <c r="CGZ663" t="s">
        <v>6598</v>
      </c>
      <c r="CHA663">
        <v>6943040</v>
      </c>
    </row>
    <row r="664" spans="1:1113 2234:2237" x14ac:dyDescent="0.3">
      <c r="A664" t="s">
        <v>8216</v>
      </c>
      <c r="B664" t="s">
        <v>6696</v>
      </c>
      <c r="C664">
        <v>0</v>
      </c>
      <c r="E664" t="s">
        <v>6813</v>
      </c>
      <c r="F664" s="30">
        <v>41551</v>
      </c>
      <c r="G664" t="s">
        <v>6591</v>
      </c>
      <c r="H664" t="s">
        <v>6861</v>
      </c>
      <c r="I664" t="s">
        <v>5079</v>
      </c>
      <c r="J664" t="s">
        <v>8217</v>
      </c>
      <c r="K664" t="s">
        <v>69</v>
      </c>
      <c r="L664" t="s">
        <v>69</v>
      </c>
      <c r="M664" t="s">
        <v>2808</v>
      </c>
      <c r="N664" t="s">
        <v>2808</v>
      </c>
      <c r="O664" t="s">
        <v>69</v>
      </c>
      <c r="P664" t="s">
        <v>5221</v>
      </c>
      <c r="Q664">
        <v>25</v>
      </c>
      <c r="V664" t="s">
        <v>254</v>
      </c>
      <c r="W664">
        <v>18</v>
      </c>
      <c r="X664" t="s">
        <v>22</v>
      </c>
      <c r="Y664" t="s">
        <v>22</v>
      </c>
      <c r="Z664" t="s">
        <v>22</v>
      </c>
      <c r="AB664" t="s">
        <v>21</v>
      </c>
      <c r="AC664" t="s">
        <v>6804</v>
      </c>
      <c r="AD664" t="s">
        <v>27</v>
      </c>
      <c r="AE664" s="29">
        <v>0.625</v>
      </c>
      <c r="AF664" t="s">
        <v>254</v>
      </c>
      <c r="AG664">
        <v>34</v>
      </c>
      <c r="AH664" t="s">
        <v>32</v>
      </c>
      <c r="AI664" t="s">
        <v>6595</v>
      </c>
      <c r="AJ664" t="s">
        <v>69</v>
      </c>
      <c r="AK664" t="s">
        <v>69</v>
      </c>
      <c r="AL664" t="s">
        <v>69</v>
      </c>
      <c r="AM664" t="s">
        <v>69</v>
      </c>
      <c r="AN664" t="s">
        <v>2808</v>
      </c>
      <c r="AO664" t="s">
        <v>69</v>
      </c>
      <c r="DF664" t="s">
        <v>269</v>
      </c>
      <c r="DG664" t="s">
        <v>12</v>
      </c>
      <c r="DH664" t="s">
        <v>6804</v>
      </c>
      <c r="DI664" t="s">
        <v>27</v>
      </c>
      <c r="DJ664" s="29">
        <v>0.625</v>
      </c>
      <c r="DK664">
        <v>5</v>
      </c>
      <c r="DL664" t="s">
        <v>69</v>
      </c>
      <c r="DM664" t="s">
        <v>69</v>
      </c>
      <c r="DN664" t="s">
        <v>69</v>
      </c>
      <c r="DO664" t="s">
        <v>69</v>
      </c>
      <c r="DP664" t="s">
        <v>2808</v>
      </c>
      <c r="DQ664" t="s">
        <v>69</v>
      </c>
      <c r="DR664" t="s">
        <v>69</v>
      </c>
      <c r="DS664" t="s">
        <v>22</v>
      </c>
      <c r="EH664" t="s">
        <v>269</v>
      </c>
      <c r="EI664" t="s">
        <v>12</v>
      </c>
      <c r="EJ664" t="s">
        <v>6804</v>
      </c>
      <c r="EK664" t="s">
        <v>27</v>
      </c>
      <c r="EL664" s="29">
        <v>0.625</v>
      </c>
      <c r="EM664" t="s">
        <v>69</v>
      </c>
      <c r="EN664">
        <v>5</v>
      </c>
      <c r="EO664" t="s">
        <v>69</v>
      </c>
      <c r="EP664" t="s">
        <v>69</v>
      </c>
      <c r="EQ664" t="s">
        <v>69</v>
      </c>
      <c r="ER664" t="s">
        <v>69</v>
      </c>
      <c r="ES664" t="s">
        <v>2808</v>
      </c>
      <c r="ET664" t="s">
        <v>69</v>
      </c>
      <c r="EU664" t="s">
        <v>69</v>
      </c>
      <c r="EW664" t="s">
        <v>22</v>
      </c>
      <c r="ABL664" t="s">
        <v>7995</v>
      </c>
      <c r="ABO664" t="s">
        <v>2808</v>
      </c>
      <c r="ABP664" t="s">
        <v>2808</v>
      </c>
      <c r="ABQ664" t="s">
        <v>2808</v>
      </c>
      <c r="ABR664" t="s">
        <v>2808</v>
      </c>
      <c r="ABS664" t="s">
        <v>2808</v>
      </c>
      <c r="ABT664" t="s">
        <v>2808</v>
      </c>
      <c r="ABU664" t="s">
        <v>69</v>
      </c>
      <c r="ABV664" t="s">
        <v>2808</v>
      </c>
      <c r="ABW664" t="s">
        <v>2808</v>
      </c>
      <c r="ABX664" t="s">
        <v>69</v>
      </c>
      <c r="ABY664" t="s">
        <v>69</v>
      </c>
      <c r="ABZ664">
        <v>160</v>
      </c>
      <c r="ACA664">
        <v>66</v>
      </c>
      <c r="ACB664">
        <v>37</v>
      </c>
      <c r="ACC664">
        <v>2200</v>
      </c>
      <c r="ACD664">
        <v>41</v>
      </c>
      <c r="ACE664">
        <v>32</v>
      </c>
      <c r="ACG664">
        <v>3</v>
      </c>
      <c r="ACH664" s="35">
        <v>42894</v>
      </c>
      <c r="ACK664" t="s">
        <v>6804</v>
      </c>
      <c r="ACL664" t="s">
        <v>6804</v>
      </c>
      <c r="ACM664" t="s">
        <v>6804</v>
      </c>
      <c r="ACN664" t="s">
        <v>6804</v>
      </c>
      <c r="ACO664" t="s">
        <v>6804</v>
      </c>
      <c r="ACP664" t="s">
        <v>6804</v>
      </c>
      <c r="ACR664" t="s">
        <v>6804</v>
      </c>
      <c r="ACS664" t="s">
        <v>6804</v>
      </c>
      <c r="ACV664" s="29">
        <v>0.60763888888888895</v>
      </c>
      <c r="ACW664" s="29">
        <v>0.60763888888888895</v>
      </c>
      <c r="ACX664" s="29">
        <v>0.60763888888888895</v>
      </c>
      <c r="ACY664" s="29">
        <v>0.60763888888888895</v>
      </c>
      <c r="ACZ664" s="29">
        <v>0.60763888888888895</v>
      </c>
      <c r="ADA664" s="29">
        <v>0.60763888888888895</v>
      </c>
      <c r="ADB664" s="29">
        <v>0.60763888888888895</v>
      </c>
      <c r="ADD664" s="29">
        <v>0.60763888888888895</v>
      </c>
      <c r="ADM664" t="s">
        <v>69</v>
      </c>
      <c r="ADN664" t="s">
        <v>2808</v>
      </c>
      <c r="ADO664" t="s">
        <v>69</v>
      </c>
      <c r="ADP664" t="s">
        <v>69</v>
      </c>
      <c r="ADQ664" t="s">
        <v>69</v>
      </c>
      <c r="ADR664" t="s">
        <v>69</v>
      </c>
      <c r="ADS664" t="s">
        <v>69</v>
      </c>
      <c r="ADT664" t="s">
        <v>69</v>
      </c>
      <c r="ADU664" t="s">
        <v>69</v>
      </c>
      <c r="ADV664" t="s">
        <v>69</v>
      </c>
      <c r="ADW664" t="s">
        <v>69</v>
      </c>
      <c r="ADX664" t="s">
        <v>69</v>
      </c>
      <c r="AED664">
        <v>98</v>
      </c>
      <c r="AEL664" t="s">
        <v>6804</v>
      </c>
      <c r="AET664" s="29">
        <v>0.70833333333333337</v>
      </c>
      <c r="AKC664" t="s">
        <v>8218</v>
      </c>
      <c r="AKH664" t="s">
        <v>2808</v>
      </c>
      <c r="AKI664" t="s">
        <v>2808</v>
      </c>
      <c r="AKJ664" t="s">
        <v>2808</v>
      </c>
      <c r="AKK664" t="s">
        <v>69</v>
      </c>
      <c r="AKL664" t="s">
        <v>2808</v>
      </c>
      <c r="AKM664" t="s">
        <v>2808</v>
      </c>
      <c r="AKN664" t="s">
        <v>69</v>
      </c>
      <c r="AKO664" t="s">
        <v>69</v>
      </c>
      <c r="AKP664" t="s">
        <v>69</v>
      </c>
      <c r="AKQ664" t="s">
        <v>69</v>
      </c>
      <c r="AKR664">
        <v>160</v>
      </c>
      <c r="AKS664">
        <v>66</v>
      </c>
      <c r="AKT664">
        <v>37</v>
      </c>
      <c r="AKV664">
        <v>3</v>
      </c>
      <c r="AKW664" s="35">
        <v>42894</v>
      </c>
      <c r="AKZ664" t="s">
        <v>6804</v>
      </c>
      <c r="ALA664" t="s">
        <v>6804</v>
      </c>
      <c r="ALB664" t="s">
        <v>6804</v>
      </c>
      <c r="ALD664" t="s">
        <v>6804</v>
      </c>
      <c r="ALE664" t="s">
        <v>6804</v>
      </c>
      <c r="ALJ664" s="29">
        <v>0.625</v>
      </c>
      <c r="ALK664" s="29">
        <v>0.625</v>
      </c>
      <c r="ALL664" s="29">
        <v>0.625</v>
      </c>
      <c r="ALM664" s="29">
        <v>0.625</v>
      </c>
      <c r="ALO664" s="29">
        <v>0.625</v>
      </c>
      <c r="ALU664" t="s">
        <v>2808</v>
      </c>
      <c r="ALV664" t="s">
        <v>69</v>
      </c>
      <c r="ALW664" t="s">
        <v>6804</v>
      </c>
      <c r="ALY664" s="29">
        <v>0.625</v>
      </c>
      <c r="AMA664" t="s">
        <v>8219</v>
      </c>
      <c r="AMG664" t="s">
        <v>2808</v>
      </c>
      <c r="AMH664" t="s">
        <v>2808</v>
      </c>
      <c r="AMI664" t="s">
        <v>2808</v>
      </c>
      <c r="AMJ664" t="s">
        <v>2808</v>
      </c>
      <c r="AMK664" t="s">
        <v>2808</v>
      </c>
      <c r="AML664" t="s">
        <v>69</v>
      </c>
      <c r="AMM664" t="s">
        <v>69</v>
      </c>
      <c r="AMN664" t="s">
        <v>69</v>
      </c>
      <c r="AMO664" t="s">
        <v>2808</v>
      </c>
      <c r="AMP664" t="s">
        <v>69</v>
      </c>
      <c r="AMQ664" t="s">
        <v>69</v>
      </c>
      <c r="AMR664" t="s">
        <v>69</v>
      </c>
      <c r="AMS664" t="s">
        <v>69</v>
      </c>
      <c r="AMT664" t="s">
        <v>69</v>
      </c>
      <c r="AMU664" t="s">
        <v>69</v>
      </c>
      <c r="AMV664" t="s">
        <v>69</v>
      </c>
      <c r="AMW664" t="s">
        <v>69</v>
      </c>
      <c r="AMX664" t="s">
        <v>69</v>
      </c>
      <c r="AMY664">
        <v>58</v>
      </c>
      <c r="AMZ664">
        <v>283</v>
      </c>
      <c r="ANA664">
        <v>9.73</v>
      </c>
      <c r="ANB664">
        <v>98</v>
      </c>
      <c r="ANC664">
        <v>14</v>
      </c>
      <c r="ANG664" t="s">
        <v>8220</v>
      </c>
      <c r="ANQ664" t="s">
        <v>6945</v>
      </c>
      <c r="ANR664" t="s">
        <v>6936</v>
      </c>
      <c r="ANS664" t="s">
        <v>6936</v>
      </c>
      <c r="ANT664" t="s">
        <v>6804</v>
      </c>
      <c r="ANU664" t="s">
        <v>6936</v>
      </c>
      <c r="ANY664" t="s">
        <v>6946</v>
      </c>
      <c r="AOE664" s="29">
        <v>0.52083333333333337</v>
      </c>
      <c r="AOF664" s="29">
        <v>0.46319444444444446</v>
      </c>
      <c r="AOG664" s="29">
        <v>0.46319444444444446</v>
      </c>
      <c r="AOH664" s="29">
        <v>0.70833333333333337</v>
      </c>
      <c r="AOI664" s="29">
        <v>0.46319444444444446</v>
      </c>
      <c r="AOS664" t="s">
        <v>7998</v>
      </c>
      <c r="AOT664" t="s">
        <v>6715</v>
      </c>
      <c r="AOW664" t="s">
        <v>69</v>
      </c>
      <c r="AOX664" t="s">
        <v>2808</v>
      </c>
      <c r="AOY664" t="s">
        <v>2808</v>
      </c>
      <c r="AOZ664" t="s">
        <v>2808</v>
      </c>
      <c r="APA664" t="s">
        <v>69</v>
      </c>
      <c r="APB664" t="s">
        <v>69</v>
      </c>
      <c r="APD664">
        <v>73</v>
      </c>
      <c r="APE664">
        <v>17</v>
      </c>
      <c r="APF664">
        <v>2</v>
      </c>
      <c r="APJ664" t="s">
        <v>6805</v>
      </c>
      <c r="APK664" t="s">
        <v>6805</v>
      </c>
      <c r="APL664" t="s">
        <v>6804</v>
      </c>
      <c r="APP664" s="29">
        <v>0.5</v>
      </c>
      <c r="APQ664" s="29">
        <v>0.5</v>
      </c>
      <c r="APR664" s="29">
        <v>0.70833333333333337</v>
      </c>
      <c r="APU664" t="s">
        <v>7950</v>
      </c>
      <c r="CGX664" t="s">
        <v>6597</v>
      </c>
      <c r="CGY664">
        <v>28</v>
      </c>
      <c r="CGZ664" t="s">
        <v>6598</v>
      </c>
      <c r="CHA664">
        <v>6943040</v>
      </c>
    </row>
    <row r="665" spans="1:1113 2234:2237" x14ac:dyDescent="0.3">
      <c r="A665" t="s">
        <v>8221</v>
      </c>
      <c r="B665" t="s">
        <v>6696</v>
      </c>
      <c r="C665">
        <v>0</v>
      </c>
      <c r="E665" t="s">
        <v>6813</v>
      </c>
      <c r="F665" s="30">
        <v>41551</v>
      </c>
      <c r="G665" t="s">
        <v>6591</v>
      </c>
      <c r="H665" t="s">
        <v>6861</v>
      </c>
      <c r="I665" t="s">
        <v>5079</v>
      </c>
      <c r="J665" t="s">
        <v>7957</v>
      </c>
      <c r="K665" t="s">
        <v>69</v>
      </c>
      <c r="L665" t="s">
        <v>69</v>
      </c>
      <c r="M665" t="s">
        <v>2808</v>
      </c>
      <c r="N665" t="s">
        <v>69</v>
      </c>
      <c r="O665" t="s">
        <v>69</v>
      </c>
      <c r="P665" t="s">
        <v>5221</v>
      </c>
      <c r="Q665">
        <v>0</v>
      </c>
      <c r="V665" t="s">
        <v>254</v>
      </c>
      <c r="W665">
        <v>18</v>
      </c>
      <c r="X665" t="s">
        <v>22</v>
      </c>
      <c r="Y665" t="s">
        <v>22</v>
      </c>
      <c r="Z665" t="s">
        <v>22</v>
      </c>
      <c r="AB665" t="s">
        <v>21</v>
      </c>
      <c r="AC665" s="30">
        <v>41187</v>
      </c>
      <c r="AD665" t="s">
        <v>27</v>
      </c>
      <c r="AE665" s="29">
        <v>0.49305555555555558</v>
      </c>
      <c r="AF665" t="s">
        <v>254</v>
      </c>
      <c r="AG665">
        <v>39</v>
      </c>
      <c r="AH665" t="s">
        <v>32</v>
      </c>
      <c r="AI665" t="s">
        <v>6618</v>
      </c>
      <c r="AJ665" t="s">
        <v>69</v>
      </c>
      <c r="AK665" t="s">
        <v>69</v>
      </c>
      <c r="AL665" t="s">
        <v>69</v>
      </c>
      <c r="AM665" t="s">
        <v>69</v>
      </c>
      <c r="AN665" t="s">
        <v>69</v>
      </c>
      <c r="AO665" t="s">
        <v>2808</v>
      </c>
      <c r="EH665" t="s">
        <v>269</v>
      </c>
      <c r="EI665" t="s">
        <v>12</v>
      </c>
      <c r="EJ665" s="30">
        <v>41187</v>
      </c>
      <c r="EK665" t="s">
        <v>27</v>
      </c>
      <c r="EL665" s="29">
        <v>0.49305555555555558</v>
      </c>
      <c r="EM665" t="s">
        <v>69</v>
      </c>
      <c r="EN665" t="s">
        <v>6618</v>
      </c>
      <c r="EO665" t="s">
        <v>69</v>
      </c>
      <c r="EP665" t="s">
        <v>69</v>
      </c>
      <c r="EQ665" t="s">
        <v>69</v>
      </c>
      <c r="ER665" t="s">
        <v>69</v>
      </c>
      <c r="ES665" t="s">
        <v>69</v>
      </c>
      <c r="ET665" t="s">
        <v>69</v>
      </c>
      <c r="EU665" t="s">
        <v>2808</v>
      </c>
      <c r="EW665" t="s">
        <v>22</v>
      </c>
      <c r="AKC665" t="s">
        <v>8218</v>
      </c>
      <c r="AKH665" t="s">
        <v>2808</v>
      </c>
      <c r="AKI665" t="s">
        <v>2808</v>
      </c>
      <c r="AKJ665" t="s">
        <v>2808</v>
      </c>
      <c r="AKK665" t="s">
        <v>69</v>
      </c>
      <c r="AKL665" t="s">
        <v>2808</v>
      </c>
      <c r="AKM665" t="s">
        <v>2808</v>
      </c>
      <c r="AKN665" t="s">
        <v>69</v>
      </c>
      <c r="AKO665" t="s">
        <v>69</v>
      </c>
      <c r="AKP665" t="s">
        <v>69</v>
      </c>
      <c r="AKQ665" t="s">
        <v>69</v>
      </c>
      <c r="AKR665">
        <v>140</v>
      </c>
      <c r="AKS665">
        <v>52</v>
      </c>
      <c r="AKT665">
        <v>37</v>
      </c>
      <c r="AKV665">
        <v>1</v>
      </c>
      <c r="AKW665" s="35">
        <v>42924</v>
      </c>
      <c r="AKZ665" s="30">
        <v>41187</v>
      </c>
      <c r="ALA665" s="30">
        <v>41187</v>
      </c>
      <c r="ALB665" s="30">
        <v>41187</v>
      </c>
      <c r="ALD665" s="30">
        <v>41187</v>
      </c>
      <c r="ALE665" s="30">
        <v>41187</v>
      </c>
      <c r="ALJ665" s="29">
        <v>0.49305555555555558</v>
      </c>
      <c r="ALK665" s="29">
        <v>0.49305555555555558</v>
      </c>
      <c r="ALL665" s="29">
        <v>0.49305555555555558</v>
      </c>
      <c r="ALM665" s="29">
        <v>0.49305555555555558</v>
      </c>
      <c r="ALO665" s="29">
        <v>0.49305555555555558</v>
      </c>
      <c r="ALU665" t="s">
        <v>2808</v>
      </c>
      <c r="ALV665" t="s">
        <v>69</v>
      </c>
      <c r="ALW665" s="30">
        <v>41187</v>
      </c>
      <c r="ALY665" s="29">
        <v>0.49305555555555558</v>
      </c>
      <c r="AMG665" t="s">
        <v>2808</v>
      </c>
      <c r="AMH665" t="s">
        <v>2808</v>
      </c>
      <c r="AMI665" t="s">
        <v>2808</v>
      </c>
      <c r="AMJ665" t="s">
        <v>69</v>
      </c>
      <c r="AMK665" t="s">
        <v>69</v>
      </c>
      <c r="AML665" t="s">
        <v>69</v>
      </c>
      <c r="AMM665" t="s">
        <v>69</v>
      </c>
      <c r="AMN665" t="s">
        <v>69</v>
      </c>
      <c r="AMO665" t="s">
        <v>69</v>
      </c>
      <c r="AMP665" t="s">
        <v>69</v>
      </c>
      <c r="AMQ665" t="s">
        <v>69</v>
      </c>
      <c r="AMR665" t="s">
        <v>69</v>
      </c>
      <c r="AMS665" t="s">
        <v>69</v>
      </c>
      <c r="AMT665" t="s">
        <v>69</v>
      </c>
      <c r="AMU665" t="s">
        <v>69</v>
      </c>
      <c r="AMV665" t="s">
        <v>69</v>
      </c>
      <c r="AMW665" t="s">
        <v>69</v>
      </c>
      <c r="AMX665" t="s">
        <v>69</v>
      </c>
      <c r="AMY665">
        <v>69</v>
      </c>
      <c r="AMZ665">
        <v>258</v>
      </c>
      <c r="ANA665">
        <v>14.1</v>
      </c>
      <c r="ANC665">
        <v>16.5</v>
      </c>
      <c r="ANQ665" s="30">
        <v>41187</v>
      </c>
      <c r="ANR665" s="30">
        <v>41187</v>
      </c>
      <c r="ANS665" s="30">
        <v>41187</v>
      </c>
      <c r="ANU665" s="30">
        <v>41187</v>
      </c>
      <c r="AOF665" s="29">
        <v>0.57638888888888895</v>
      </c>
      <c r="AOG665" s="29">
        <v>0.57638888888888895</v>
      </c>
      <c r="AOI665" s="29">
        <v>0.57638888888888895</v>
      </c>
      <c r="AOT665" t="s">
        <v>6715</v>
      </c>
      <c r="AOW665" t="s">
        <v>69</v>
      </c>
      <c r="AOX665" t="s">
        <v>2808</v>
      </c>
      <c r="AOY665" t="s">
        <v>69</v>
      </c>
      <c r="AOZ665" t="s">
        <v>2808</v>
      </c>
      <c r="APA665" t="s">
        <v>69</v>
      </c>
      <c r="APB665" t="s">
        <v>69</v>
      </c>
      <c r="APD665">
        <v>95</v>
      </c>
      <c r="APF665">
        <v>3</v>
      </c>
      <c r="APJ665" s="30">
        <v>41187</v>
      </c>
      <c r="APL665" s="30">
        <v>41187</v>
      </c>
      <c r="APP665" s="29">
        <v>0.58333333333333337</v>
      </c>
      <c r="APR665" s="29">
        <v>0.58333333333333337</v>
      </c>
      <c r="APU665" t="s">
        <v>7950</v>
      </c>
      <c r="CGX665" t="s">
        <v>6597</v>
      </c>
      <c r="CGY665">
        <v>29</v>
      </c>
      <c r="CGZ665" t="s">
        <v>6598</v>
      </c>
      <c r="CHA665">
        <v>6943040</v>
      </c>
    </row>
    <row r="666" spans="1:1113 2234:2237" x14ac:dyDescent="0.3">
      <c r="A666" t="s">
        <v>8222</v>
      </c>
      <c r="B666" t="s">
        <v>6696</v>
      </c>
      <c r="C666">
        <v>0</v>
      </c>
      <c r="E666" t="s">
        <v>6813</v>
      </c>
      <c r="F666" s="30">
        <v>41551</v>
      </c>
      <c r="G666" t="s">
        <v>6591</v>
      </c>
      <c r="H666" t="s">
        <v>6861</v>
      </c>
      <c r="I666" t="s">
        <v>5079</v>
      </c>
      <c r="J666" t="s">
        <v>7658</v>
      </c>
      <c r="K666" t="s">
        <v>69</v>
      </c>
      <c r="L666" t="s">
        <v>2808</v>
      </c>
      <c r="M666" t="s">
        <v>69</v>
      </c>
      <c r="N666" t="s">
        <v>69</v>
      </c>
      <c r="O666" t="s">
        <v>69</v>
      </c>
      <c r="P666" t="s">
        <v>5221</v>
      </c>
      <c r="Q666">
        <v>0</v>
      </c>
      <c r="V666" t="s">
        <v>254</v>
      </c>
      <c r="W666">
        <v>29</v>
      </c>
      <c r="X666" t="s">
        <v>22</v>
      </c>
      <c r="Y666" t="s">
        <v>22</v>
      </c>
      <c r="Z666" t="s">
        <v>22</v>
      </c>
      <c r="AB666" t="s">
        <v>21</v>
      </c>
      <c r="AC666" t="s">
        <v>7866</v>
      </c>
      <c r="AD666" t="s">
        <v>27</v>
      </c>
      <c r="AE666" s="29">
        <v>0.99305555555555547</v>
      </c>
      <c r="AF666" t="s">
        <v>254</v>
      </c>
      <c r="AG666">
        <v>38</v>
      </c>
      <c r="AH666" t="s">
        <v>32</v>
      </c>
      <c r="AI666" t="s">
        <v>6618</v>
      </c>
      <c r="AJ666" t="s">
        <v>69</v>
      </c>
      <c r="AK666" t="s">
        <v>69</v>
      </c>
      <c r="AL666" t="s">
        <v>69</v>
      </c>
      <c r="AM666" t="s">
        <v>69</v>
      </c>
      <c r="AN666" t="s">
        <v>69</v>
      </c>
      <c r="AO666" t="s">
        <v>2808</v>
      </c>
      <c r="BW666" t="s">
        <v>269</v>
      </c>
      <c r="BX666" t="s">
        <v>12</v>
      </c>
      <c r="BY666" t="s">
        <v>7866</v>
      </c>
      <c r="BZ666" t="s">
        <v>27</v>
      </c>
      <c r="CA666" s="29">
        <v>0.99305555555555547</v>
      </c>
      <c r="CB666" t="s">
        <v>6618</v>
      </c>
      <c r="CC666" t="s">
        <v>69</v>
      </c>
      <c r="CD666" t="s">
        <v>69</v>
      </c>
      <c r="CE666" t="s">
        <v>69</v>
      </c>
      <c r="CF666" t="s">
        <v>69</v>
      </c>
      <c r="CG666" t="s">
        <v>69</v>
      </c>
      <c r="CH666" t="s">
        <v>69</v>
      </c>
      <c r="CI666" t="s">
        <v>2808</v>
      </c>
      <c r="CJ666" t="s">
        <v>1560</v>
      </c>
      <c r="EW666" t="s">
        <v>22</v>
      </c>
      <c r="TP666" t="s">
        <v>7995</v>
      </c>
      <c r="TS666" t="s">
        <v>2808</v>
      </c>
      <c r="TT666" t="s">
        <v>2808</v>
      </c>
      <c r="TU666" t="s">
        <v>2808</v>
      </c>
      <c r="TV666" t="s">
        <v>2808</v>
      </c>
      <c r="TW666" t="s">
        <v>2808</v>
      </c>
      <c r="TX666" t="s">
        <v>2808</v>
      </c>
      <c r="TY666" t="s">
        <v>69</v>
      </c>
      <c r="TZ666" t="s">
        <v>69</v>
      </c>
      <c r="UA666" t="s">
        <v>2808</v>
      </c>
      <c r="UB666" t="s">
        <v>69</v>
      </c>
      <c r="UC666" t="s">
        <v>69</v>
      </c>
      <c r="UD666">
        <v>150</v>
      </c>
      <c r="UE666">
        <v>50</v>
      </c>
      <c r="UF666">
        <v>36.5</v>
      </c>
      <c r="UG666">
        <v>2800</v>
      </c>
      <c r="UH666">
        <v>51</v>
      </c>
      <c r="UI666">
        <v>32</v>
      </c>
      <c r="UL666" s="35">
        <v>42956</v>
      </c>
      <c r="UO666" t="s">
        <v>7866</v>
      </c>
      <c r="UP666" t="s">
        <v>7866</v>
      </c>
      <c r="UQ666" t="s">
        <v>7866</v>
      </c>
      <c r="UR666" t="s">
        <v>7866</v>
      </c>
      <c r="US666" t="s">
        <v>7866</v>
      </c>
      <c r="UT666" t="s">
        <v>7866</v>
      </c>
      <c r="UW666" t="s">
        <v>7866</v>
      </c>
      <c r="UZ666" s="29">
        <v>0.99305555555555547</v>
      </c>
      <c r="VA666" s="29">
        <v>0.99305555555555547</v>
      </c>
      <c r="VB666" s="29">
        <v>0.99305555555555547</v>
      </c>
      <c r="VC666" s="29">
        <v>0.99305555555555547</v>
      </c>
      <c r="VD666" s="29">
        <v>0.99305555555555547</v>
      </c>
      <c r="VE666" s="29">
        <v>0.99305555555555547</v>
      </c>
      <c r="VH666" s="29">
        <v>0.99305555555555547</v>
      </c>
      <c r="VQ666" t="s">
        <v>69</v>
      </c>
      <c r="VR666" t="s">
        <v>69</v>
      </c>
      <c r="VS666" t="s">
        <v>69</v>
      </c>
      <c r="VT666" t="s">
        <v>69</v>
      </c>
      <c r="VU666" t="s">
        <v>69</v>
      </c>
      <c r="VV666" t="s">
        <v>69</v>
      </c>
      <c r="VW666" t="s">
        <v>69</v>
      </c>
      <c r="VX666" t="s">
        <v>69</v>
      </c>
      <c r="VY666" t="s">
        <v>69</v>
      </c>
      <c r="VZ666" t="s">
        <v>69</v>
      </c>
      <c r="WA666" t="s">
        <v>69</v>
      </c>
      <c r="WB666" t="s">
        <v>69</v>
      </c>
      <c r="APU666" t="s">
        <v>7950</v>
      </c>
      <c r="CGX666" t="s">
        <v>6597</v>
      </c>
      <c r="CGY666">
        <v>30</v>
      </c>
      <c r="CGZ666" t="s">
        <v>6598</v>
      </c>
      <c r="CHA666">
        <v>6943040</v>
      </c>
    </row>
    <row r="667" spans="1:1113 2234:2237" x14ac:dyDescent="0.3">
      <c r="A667" t="s">
        <v>8223</v>
      </c>
      <c r="B667" t="s">
        <v>6696</v>
      </c>
      <c r="C667">
        <v>0</v>
      </c>
      <c r="E667" t="s">
        <v>6813</v>
      </c>
      <c r="F667" s="30">
        <v>41551</v>
      </c>
      <c r="G667" t="s">
        <v>6591</v>
      </c>
      <c r="H667" t="s">
        <v>6753</v>
      </c>
      <c r="I667" t="s">
        <v>5079</v>
      </c>
      <c r="J667" t="s">
        <v>7957</v>
      </c>
      <c r="K667" t="s">
        <v>69</v>
      </c>
      <c r="L667" t="s">
        <v>69</v>
      </c>
      <c r="M667" t="s">
        <v>2808</v>
      </c>
      <c r="N667" t="s">
        <v>69</v>
      </c>
      <c r="O667" t="s">
        <v>69</v>
      </c>
      <c r="P667" t="s">
        <v>5221</v>
      </c>
      <c r="Q667">
        <v>5</v>
      </c>
      <c r="V667" t="s">
        <v>22</v>
      </c>
      <c r="X667" t="s">
        <v>22</v>
      </c>
      <c r="Y667" t="s">
        <v>22</v>
      </c>
      <c r="Z667" t="s">
        <v>22</v>
      </c>
      <c r="AB667" t="s">
        <v>21</v>
      </c>
      <c r="AC667" s="30">
        <v>40370</v>
      </c>
      <c r="AD667" t="s">
        <v>27</v>
      </c>
      <c r="AE667" s="29">
        <v>0.32291666666666669</v>
      </c>
      <c r="AF667" t="s">
        <v>254</v>
      </c>
      <c r="AG667">
        <v>40</v>
      </c>
      <c r="AH667" t="s">
        <v>32</v>
      </c>
      <c r="AI667" t="s">
        <v>6618</v>
      </c>
      <c r="AJ667" t="s">
        <v>69</v>
      </c>
      <c r="AK667" t="s">
        <v>69</v>
      </c>
      <c r="AL667" t="s">
        <v>69</v>
      </c>
      <c r="AM667" t="s">
        <v>69</v>
      </c>
      <c r="AN667" t="s">
        <v>69</v>
      </c>
      <c r="AO667" t="s">
        <v>2808</v>
      </c>
      <c r="EH667" t="s">
        <v>269</v>
      </c>
      <c r="EI667" t="s">
        <v>12</v>
      </c>
      <c r="EJ667" s="30">
        <v>40370</v>
      </c>
      <c r="EK667" t="s">
        <v>27</v>
      </c>
      <c r="EL667" s="29">
        <v>0.32291666666666669</v>
      </c>
      <c r="EM667" t="s">
        <v>69</v>
      </c>
      <c r="EN667" t="s">
        <v>6618</v>
      </c>
      <c r="EO667" t="s">
        <v>69</v>
      </c>
      <c r="EP667" t="s">
        <v>69</v>
      </c>
      <c r="EQ667" t="s">
        <v>69</v>
      </c>
      <c r="ER667" t="s">
        <v>69</v>
      </c>
      <c r="ES667" t="s">
        <v>69</v>
      </c>
      <c r="ET667" t="s">
        <v>69</v>
      </c>
      <c r="EU667" t="s">
        <v>2808</v>
      </c>
      <c r="EW667" t="s">
        <v>273</v>
      </c>
      <c r="GN667" t="s">
        <v>22</v>
      </c>
      <c r="GP667" t="s">
        <v>22</v>
      </c>
      <c r="AKH667" t="s">
        <v>2808</v>
      </c>
      <c r="AKI667" t="s">
        <v>2808</v>
      </c>
      <c r="AKJ667" t="s">
        <v>2808</v>
      </c>
      <c r="AKK667" t="s">
        <v>69</v>
      </c>
      <c r="AKL667" t="s">
        <v>2808</v>
      </c>
      <c r="AKM667" t="s">
        <v>69</v>
      </c>
      <c r="AKN667" t="s">
        <v>69</v>
      </c>
      <c r="AKO667" t="s">
        <v>69</v>
      </c>
      <c r="AKP667" t="s">
        <v>69</v>
      </c>
      <c r="AKQ667" t="s">
        <v>69</v>
      </c>
      <c r="AKR667">
        <v>148</v>
      </c>
      <c r="AKS667">
        <v>52</v>
      </c>
      <c r="AKT667">
        <v>36</v>
      </c>
      <c r="AKV667">
        <v>3</v>
      </c>
      <c r="AKZ667" s="30">
        <v>40370</v>
      </c>
      <c r="ALA667" s="30">
        <v>40370</v>
      </c>
      <c r="ALB667" s="30">
        <v>40370</v>
      </c>
      <c r="ALD667" s="30">
        <v>40370</v>
      </c>
      <c r="ALJ667" s="29">
        <v>0.32291666666666669</v>
      </c>
      <c r="ALK667" s="29">
        <v>0.32291666666666669</v>
      </c>
      <c r="ALL667" s="29">
        <v>0.32291666666666669</v>
      </c>
      <c r="ALM667" s="29">
        <v>0.32291666666666669</v>
      </c>
      <c r="ALU667" t="s">
        <v>2808</v>
      </c>
      <c r="ALV667" t="s">
        <v>69</v>
      </c>
      <c r="ALW667" s="30">
        <v>40370</v>
      </c>
      <c r="ALY667" s="29">
        <v>0.32291666666666669</v>
      </c>
      <c r="AMG667" t="s">
        <v>69</v>
      </c>
      <c r="AMH667" t="s">
        <v>69</v>
      </c>
      <c r="AMI667" t="s">
        <v>69</v>
      </c>
      <c r="AMJ667" t="s">
        <v>69</v>
      </c>
      <c r="AMK667" t="s">
        <v>2808</v>
      </c>
      <c r="AML667" t="s">
        <v>69</v>
      </c>
      <c r="AMM667" t="s">
        <v>69</v>
      </c>
      <c r="AMN667" t="s">
        <v>69</v>
      </c>
      <c r="AMO667" t="s">
        <v>69</v>
      </c>
      <c r="AMP667" t="s">
        <v>69</v>
      </c>
      <c r="AMQ667" t="s">
        <v>69</v>
      </c>
      <c r="AMR667" t="s">
        <v>69</v>
      </c>
      <c r="AMS667" t="s">
        <v>69</v>
      </c>
      <c r="AMT667" t="s">
        <v>69</v>
      </c>
      <c r="AMU667" t="s">
        <v>69</v>
      </c>
      <c r="AMV667" t="s">
        <v>69</v>
      </c>
      <c r="AMW667" t="s">
        <v>69</v>
      </c>
      <c r="AMX667" t="s">
        <v>69</v>
      </c>
      <c r="ANC667">
        <v>16.7</v>
      </c>
      <c r="ANU667" s="30">
        <v>40370</v>
      </c>
      <c r="AOI667" s="29">
        <v>0.38958333333333334</v>
      </c>
      <c r="AOW667" t="s">
        <v>69</v>
      </c>
      <c r="AOX667" t="s">
        <v>2808</v>
      </c>
      <c r="AOY667" t="s">
        <v>69</v>
      </c>
      <c r="AOZ667" t="s">
        <v>69</v>
      </c>
      <c r="APA667" t="s">
        <v>69</v>
      </c>
      <c r="APB667" t="s">
        <v>69</v>
      </c>
      <c r="APD667">
        <v>100</v>
      </c>
      <c r="APJ667" s="30">
        <v>40370</v>
      </c>
      <c r="APP667" s="29">
        <v>0.66666666666666663</v>
      </c>
      <c r="APU667" t="s">
        <v>7950</v>
      </c>
      <c r="CGX667" t="s">
        <v>6597</v>
      </c>
      <c r="CGY667">
        <v>31</v>
      </c>
      <c r="CGZ667" t="s">
        <v>6598</v>
      </c>
      <c r="CHA667">
        <v>6943040</v>
      </c>
    </row>
    <row r="668" spans="1:1113 2234:2237" x14ac:dyDescent="0.3">
      <c r="A668" t="s">
        <v>8224</v>
      </c>
      <c r="B668" t="s">
        <v>6696</v>
      </c>
      <c r="C668">
        <v>0</v>
      </c>
      <c r="E668" t="s">
        <v>6813</v>
      </c>
      <c r="F668" s="30">
        <v>41551</v>
      </c>
      <c r="G668" t="s">
        <v>6591</v>
      </c>
      <c r="H668" t="s">
        <v>6697</v>
      </c>
      <c r="I668" t="s">
        <v>5079</v>
      </c>
      <c r="J668" t="s">
        <v>6629</v>
      </c>
      <c r="K668" t="s">
        <v>2808</v>
      </c>
      <c r="L668" t="s">
        <v>69</v>
      </c>
      <c r="M668" t="s">
        <v>69</v>
      </c>
      <c r="N668" t="s">
        <v>69</v>
      </c>
      <c r="O668" t="s">
        <v>69</v>
      </c>
      <c r="P668" t="s">
        <v>5221</v>
      </c>
      <c r="Q668">
        <v>15</v>
      </c>
      <c r="V668" t="s">
        <v>254</v>
      </c>
      <c r="W668">
        <v>17</v>
      </c>
      <c r="X668" t="s">
        <v>236</v>
      </c>
      <c r="Y668" t="s">
        <v>240</v>
      </c>
      <c r="Z668" t="s">
        <v>247</v>
      </c>
      <c r="AB668" t="s">
        <v>22</v>
      </c>
      <c r="AD668" t="s">
        <v>22</v>
      </c>
      <c r="AF668" t="s">
        <v>254</v>
      </c>
      <c r="AG668">
        <v>40</v>
      </c>
      <c r="AH668" t="s">
        <v>32</v>
      </c>
      <c r="AI668" t="s">
        <v>6618</v>
      </c>
      <c r="AJ668" t="s">
        <v>69</v>
      </c>
      <c r="AK668" t="s">
        <v>69</v>
      </c>
      <c r="AL668" t="s">
        <v>69</v>
      </c>
      <c r="AM668" t="s">
        <v>69</v>
      </c>
      <c r="AN668" t="s">
        <v>69</v>
      </c>
      <c r="AO668" t="s">
        <v>2808</v>
      </c>
      <c r="AV668" t="s">
        <v>269</v>
      </c>
      <c r="AW668" t="s">
        <v>22</v>
      </c>
      <c r="AY668" t="s">
        <v>22</v>
      </c>
      <c r="EW668" t="s">
        <v>273</v>
      </c>
      <c r="GN668" t="s">
        <v>22</v>
      </c>
      <c r="GP668" t="s">
        <v>22</v>
      </c>
      <c r="LU668" t="s">
        <v>2808</v>
      </c>
      <c r="LV668" t="s">
        <v>2808</v>
      </c>
      <c r="LW668" t="s">
        <v>2808</v>
      </c>
      <c r="LX668" t="s">
        <v>69</v>
      </c>
      <c r="LY668" t="s">
        <v>69</v>
      </c>
      <c r="LZ668" t="s">
        <v>69</v>
      </c>
      <c r="MA668" t="s">
        <v>69</v>
      </c>
      <c r="MB668" t="s">
        <v>69</v>
      </c>
      <c r="MC668">
        <v>110</v>
      </c>
      <c r="MD668">
        <v>40</v>
      </c>
      <c r="ME668">
        <v>37</v>
      </c>
      <c r="MZ668" t="s">
        <v>2808</v>
      </c>
      <c r="NA668" t="s">
        <v>69</v>
      </c>
      <c r="NB668" t="s">
        <v>8225</v>
      </c>
      <c r="NI668" t="s">
        <v>69</v>
      </c>
      <c r="NJ668" t="s">
        <v>69</v>
      </c>
      <c r="NK668" t="s">
        <v>69</v>
      </c>
      <c r="NL668" t="s">
        <v>69</v>
      </c>
      <c r="NM668" t="s">
        <v>69</v>
      </c>
      <c r="NN668" t="s">
        <v>69</v>
      </c>
      <c r="OH668" t="s">
        <v>7998</v>
      </c>
      <c r="OK668" t="s">
        <v>69</v>
      </c>
      <c r="OL668" t="s">
        <v>2808</v>
      </c>
      <c r="OM668" t="s">
        <v>69</v>
      </c>
      <c r="ON668" t="s">
        <v>2808</v>
      </c>
      <c r="OO668" t="s">
        <v>69</v>
      </c>
      <c r="OP668" t="s">
        <v>69</v>
      </c>
      <c r="OR668">
        <v>100</v>
      </c>
      <c r="OT668">
        <v>15</v>
      </c>
      <c r="OX668" t="s">
        <v>8225</v>
      </c>
      <c r="OZ668" s="30">
        <v>41097</v>
      </c>
      <c r="APU668" t="s">
        <v>7950</v>
      </c>
      <c r="CGX668" t="s">
        <v>6597</v>
      </c>
      <c r="CGY668">
        <v>32</v>
      </c>
      <c r="CGZ668" t="s">
        <v>6598</v>
      </c>
      <c r="CHA668">
        <v>6943040</v>
      </c>
    </row>
    <row r="669" spans="1:1113 2234:2237" x14ac:dyDescent="0.3">
      <c r="A669" t="s">
        <v>8226</v>
      </c>
      <c r="B669" t="s">
        <v>6588</v>
      </c>
      <c r="C669">
        <v>0</v>
      </c>
      <c r="E669" t="s">
        <v>6813</v>
      </c>
      <c r="F669" s="30">
        <v>41398</v>
      </c>
      <c r="G669" t="s">
        <v>6591</v>
      </c>
      <c r="H669" t="s">
        <v>6861</v>
      </c>
      <c r="I669" t="s">
        <v>5058</v>
      </c>
      <c r="J669" t="s">
        <v>6629</v>
      </c>
      <c r="K669" t="s">
        <v>2808</v>
      </c>
      <c r="L669" t="s">
        <v>69</v>
      </c>
      <c r="M669" t="s">
        <v>69</v>
      </c>
      <c r="N669" t="s">
        <v>69</v>
      </c>
      <c r="O669" t="s">
        <v>69</v>
      </c>
      <c r="P669" t="s">
        <v>1446</v>
      </c>
      <c r="S669">
        <v>3</v>
      </c>
      <c r="V669" t="s">
        <v>22</v>
      </c>
      <c r="X669" t="s">
        <v>22</v>
      </c>
      <c r="Y669" t="s">
        <v>22</v>
      </c>
      <c r="Z669" t="s">
        <v>22</v>
      </c>
      <c r="AB669" t="s">
        <v>21</v>
      </c>
      <c r="AC669" s="30">
        <v>40221</v>
      </c>
      <c r="AD669" t="s">
        <v>27</v>
      </c>
      <c r="AE669" s="29">
        <v>0.48958333333333331</v>
      </c>
      <c r="AF669" t="s">
        <v>22</v>
      </c>
      <c r="AH669" t="s">
        <v>22</v>
      </c>
      <c r="AI669" t="s">
        <v>6618</v>
      </c>
      <c r="AJ669" t="s">
        <v>69</v>
      </c>
      <c r="AK669" t="s">
        <v>69</v>
      </c>
      <c r="AL669" t="s">
        <v>69</v>
      </c>
      <c r="AM669" t="s">
        <v>69</v>
      </c>
      <c r="AN669" t="s">
        <v>69</v>
      </c>
      <c r="AO669" t="s">
        <v>2808</v>
      </c>
      <c r="AP669" t="s">
        <v>269</v>
      </c>
      <c r="AQ669" t="s">
        <v>12</v>
      </c>
      <c r="AR669" s="30">
        <v>40221</v>
      </c>
      <c r="AS669" t="s">
        <v>27</v>
      </c>
      <c r="AT669" s="29">
        <v>0.48958333333333331</v>
      </c>
      <c r="EW669" t="s">
        <v>274</v>
      </c>
      <c r="EY669" t="s">
        <v>7970</v>
      </c>
      <c r="EZ669" t="s">
        <v>2808</v>
      </c>
      <c r="FA669" t="s">
        <v>69</v>
      </c>
      <c r="FB669" t="s">
        <v>69</v>
      </c>
      <c r="FC669" t="s">
        <v>69</v>
      </c>
      <c r="FD669" t="s">
        <v>69</v>
      </c>
      <c r="FE669" t="s">
        <v>69</v>
      </c>
      <c r="HA669" t="s">
        <v>69</v>
      </c>
      <c r="HB669" t="s">
        <v>69</v>
      </c>
      <c r="HC669" t="s">
        <v>69</v>
      </c>
      <c r="HD669" t="s">
        <v>69</v>
      </c>
      <c r="HE669" t="s">
        <v>69</v>
      </c>
      <c r="HF669" t="s">
        <v>69</v>
      </c>
      <c r="HG669" t="s">
        <v>69</v>
      </c>
      <c r="HH669" t="s">
        <v>69</v>
      </c>
      <c r="HJ669">
        <v>44</v>
      </c>
      <c r="HK669">
        <v>38</v>
      </c>
      <c r="HP669" s="30">
        <v>40221</v>
      </c>
      <c r="HQ669" s="30">
        <v>40221</v>
      </c>
      <c r="HX669" s="29">
        <v>0.48958333333333331</v>
      </c>
      <c r="HY669" s="29">
        <v>0.48958333333333331</v>
      </c>
      <c r="IF669" t="s">
        <v>69</v>
      </c>
      <c r="IG669" t="s">
        <v>69</v>
      </c>
      <c r="IH669" t="s">
        <v>69</v>
      </c>
      <c r="II669" t="s">
        <v>69</v>
      </c>
      <c r="IX669" t="s">
        <v>69</v>
      </c>
      <c r="IY669" t="s">
        <v>69</v>
      </c>
      <c r="IZ669" t="s">
        <v>69</v>
      </c>
      <c r="JA669" t="s">
        <v>69</v>
      </c>
      <c r="JB669" t="s">
        <v>69</v>
      </c>
      <c r="JC669" t="s">
        <v>69</v>
      </c>
      <c r="JD669" t="s">
        <v>69</v>
      </c>
      <c r="JE669" t="s">
        <v>69</v>
      </c>
      <c r="JF669" t="s">
        <v>69</v>
      </c>
      <c r="JY669" t="s">
        <v>69</v>
      </c>
      <c r="JZ669" t="s">
        <v>69</v>
      </c>
      <c r="KA669" t="s">
        <v>69</v>
      </c>
      <c r="KB669" t="s">
        <v>69</v>
      </c>
      <c r="KC669" t="s">
        <v>69</v>
      </c>
      <c r="KR669" t="s">
        <v>69</v>
      </c>
      <c r="KS669" t="s">
        <v>69</v>
      </c>
      <c r="KT669" t="s">
        <v>69</v>
      </c>
      <c r="KU669" t="s">
        <v>69</v>
      </c>
      <c r="KV669" t="s">
        <v>69</v>
      </c>
      <c r="KW669" t="s">
        <v>69</v>
      </c>
      <c r="APU669" t="s">
        <v>7950</v>
      </c>
      <c r="CGX669" t="s">
        <v>6597</v>
      </c>
      <c r="CGY669">
        <v>1</v>
      </c>
      <c r="CGZ669" t="s">
        <v>6598</v>
      </c>
      <c r="CHA669">
        <v>1294067</v>
      </c>
    </row>
    <row r="670" spans="1:1113 2234:2237" x14ac:dyDescent="0.3">
      <c r="A670" t="s">
        <v>8227</v>
      </c>
      <c r="B670" t="s">
        <v>6588</v>
      </c>
      <c r="C670">
        <v>0</v>
      </c>
      <c r="E670" t="s">
        <v>6813</v>
      </c>
      <c r="F670" s="30">
        <v>41398</v>
      </c>
      <c r="G670" t="s">
        <v>6591</v>
      </c>
      <c r="H670" t="s">
        <v>6861</v>
      </c>
      <c r="I670" t="s">
        <v>5058</v>
      </c>
      <c r="J670" t="s">
        <v>6629</v>
      </c>
      <c r="K670" t="s">
        <v>2808</v>
      </c>
      <c r="L670" t="s">
        <v>69</v>
      </c>
      <c r="M670" t="s">
        <v>69</v>
      </c>
      <c r="N670" t="s">
        <v>69</v>
      </c>
      <c r="O670" t="s">
        <v>69</v>
      </c>
      <c r="P670" t="s">
        <v>1445</v>
      </c>
      <c r="R670">
        <v>1</v>
      </c>
      <c r="V670" t="s">
        <v>22</v>
      </c>
      <c r="X670" t="s">
        <v>22</v>
      </c>
      <c r="Y670" t="s">
        <v>22</v>
      </c>
      <c r="Z670" t="s">
        <v>22</v>
      </c>
      <c r="AB670" t="s">
        <v>21</v>
      </c>
      <c r="AC670" t="s">
        <v>8228</v>
      </c>
      <c r="AD670" t="s">
        <v>22</v>
      </c>
      <c r="AF670" t="s">
        <v>22</v>
      </c>
      <c r="AH670" t="s">
        <v>32</v>
      </c>
      <c r="AI670" t="s">
        <v>6618</v>
      </c>
      <c r="AJ670" t="s">
        <v>69</v>
      </c>
      <c r="AK670" t="s">
        <v>69</v>
      </c>
      <c r="AL670" t="s">
        <v>69</v>
      </c>
      <c r="AM670" t="s">
        <v>69</v>
      </c>
      <c r="AN670" t="s">
        <v>69</v>
      </c>
      <c r="AO670" t="s">
        <v>2808</v>
      </c>
      <c r="AP670" t="s">
        <v>269</v>
      </c>
      <c r="AQ670" t="s">
        <v>12</v>
      </c>
      <c r="AR670" t="s">
        <v>8228</v>
      </c>
      <c r="AS670" t="s">
        <v>22</v>
      </c>
      <c r="EW670" t="s">
        <v>274</v>
      </c>
      <c r="EY670" t="s">
        <v>7955</v>
      </c>
      <c r="EZ670" t="s">
        <v>69</v>
      </c>
      <c r="FA670" t="s">
        <v>69</v>
      </c>
      <c r="FB670" t="s">
        <v>69</v>
      </c>
      <c r="FC670" t="s">
        <v>69</v>
      </c>
      <c r="FD670" t="s">
        <v>69</v>
      </c>
      <c r="FE670" t="s">
        <v>2808</v>
      </c>
      <c r="HA670" t="s">
        <v>69</v>
      </c>
      <c r="HB670" t="s">
        <v>69</v>
      </c>
      <c r="HC670" t="s">
        <v>69</v>
      </c>
      <c r="HD670" t="s">
        <v>69</v>
      </c>
      <c r="HE670" t="s">
        <v>69</v>
      </c>
      <c r="HF670" t="s">
        <v>69</v>
      </c>
      <c r="HG670" t="s">
        <v>69</v>
      </c>
      <c r="HH670" t="s">
        <v>69</v>
      </c>
      <c r="IF670" t="s">
        <v>69</v>
      </c>
      <c r="IG670" t="s">
        <v>69</v>
      </c>
      <c r="IH670" t="s">
        <v>69</v>
      </c>
      <c r="II670" t="s">
        <v>69</v>
      </c>
      <c r="IX670" t="s">
        <v>69</v>
      </c>
      <c r="IY670" t="s">
        <v>69</v>
      </c>
      <c r="IZ670" t="s">
        <v>69</v>
      </c>
      <c r="JA670" t="s">
        <v>69</v>
      </c>
      <c r="JB670" t="s">
        <v>69</v>
      </c>
      <c r="JC670" t="s">
        <v>69</v>
      </c>
      <c r="JD670" t="s">
        <v>69</v>
      </c>
      <c r="JE670" t="s">
        <v>69</v>
      </c>
      <c r="JF670" t="s">
        <v>69</v>
      </c>
      <c r="JY670" t="s">
        <v>69</v>
      </c>
      <c r="JZ670" t="s">
        <v>69</v>
      </c>
      <c r="KA670" t="s">
        <v>69</v>
      </c>
      <c r="KB670" t="s">
        <v>69</v>
      </c>
      <c r="KC670" t="s">
        <v>69</v>
      </c>
      <c r="KR670" t="s">
        <v>69</v>
      </c>
      <c r="KS670" t="s">
        <v>69</v>
      </c>
      <c r="KT670" t="s">
        <v>69</v>
      </c>
      <c r="KU670" t="s">
        <v>69</v>
      </c>
      <c r="KV670" t="s">
        <v>69</v>
      </c>
      <c r="KW670" t="s">
        <v>69</v>
      </c>
      <c r="APU670" t="s">
        <v>7950</v>
      </c>
      <c r="CGX670" t="s">
        <v>6597</v>
      </c>
      <c r="CGY670">
        <v>2</v>
      </c>
      <c r="CGZ670" t="s">
        <v>6598</v>
      </c>
      <c r="CHA670">
        <v>1294067</v>
      </c>
    </row>
    <row r="671" spans="1:1113 2234:2237" x14ac:dyDescent="0.3">
      <c r="A671" t="s">
        <v>8229</v>
      </c>
      <c r="B671" t="s">
        <v>6588</v>
      </c>
      <c r="C671">
        <v>0</v>
      </c>
      <c r="E671" t="s">
        <v>6813</v>
      </c>
      <c r="F671" s="30">
        <v>41398</v>
      </c>
      <c r="G671" t="s">
        <v>6591</v>
      </c>
      <c r="H671" t="s">
        <v>6861</v>
      </c>
      <c r="I671" t="s">
        <v>5058</v>
      </c>
      <c r="J671" t="s">
        <v>7658</v>
      </c>
      <c r="K671" t="s">
        <v>69</v>
      </c>
      <c r="L671" t="s">
        <v>2808</v>
      </c>
      <c r="M671" t="s">
        <v>69</v>
      </c>
      <c r="N671" t="s">
        <v>69</v>
      </c>
      <c r="O671" t="s">
        <v>69</v>
      </c>
      <c r="P671" t="s">
        <v>22</v>
      </c>
      <c r="V671" t="s">
        <v>22</v>
      </c>
      <c r="X671" t="s">
        <v>22</v>
      </c>
      <c r="Y671" t="s">
        <v>22</v>
      </c>
      <c r="Z671" t="s">
        <v>22</v>
      </c>
      <c r="AB671" t="s">
        <v>21</v>
      </c>
      <c r="AC671" t="s">
        <v>8230</v>
      </c>
      <c r="AD671" t="s">
        <v>22</v>
      </c>
      <c r="AF671" t="s">
        <v>22</v>
      </c>
      <c r="AH671" t="s">
        <v>32</v>
      </c>
      <c r="AI671" t="s">
        <v>6618</v>
      </c>
      <c r="AJ671" t="s">
        <v>69</v>
      </c>
      <c r="AK671" t="s">
        <v>69</v>
      </c>
      <c r="AL671" t="s">
        <v>69</v>
      </c>
      <c r="AM671" t="s">
        <v>69</v>
      </c>
      <c r="AN671" t="s">
        <v>69</v>
      </c>
      <c r="AO671" t="s">
        <v>2808</v>
      </c>
      <c r="BB671" t="s">
        <v>6618</v>
      </c>
      <c r="BC671" t="s">
        <v>69</v>
      </c>
      <c r="BD671" t="s">
        <v>69</v>
      </c>
      <c r="BE671" t="s">
        <v>69</v>
      </c>
      <c r="BF671" t="s">
        <v>69</v>
      </c>
      <c r="BG671" t="s">
        <v>69</v>
      </c>
      <c r="BH671" t="s">
        <v>2808</v>
      </c>
      <c r="BI671" t="s">
        <v>269</v>
      </c>
      <c r="BJ671" t="s">
        <v>12</v>
      </c>
      <c r="BK671" t="s">
        <v>8230</v>
      </c>
      <c r="BL671" t="s">
        <v>22</v>
      </c>
      <c r="BN671" t="s">
        <v>6618</v>
      </c>
      <c r="BO671" t="s">
        <v>69</v>
      </c>
      <c r="BP671" t="s">
        <v>69</v>
      </c>
      <c r="BQ671" t="s">
        <v>69</v>
      </c>
      <c r="BR671" t="s">
        <v>69</v>
      </c>
      <c r="BS671" t="s">
        <v>69</v>
      </c>
      <c r="BT671" t="s">
        <v>69</v>
      </c>
      <c r="BU671" t="s">
        <v>2808</v>
      </c>
      <c r="BV671" t="s">
        <v>22</v>
      </c>
      <c r="EW671" t="s">
        <v>274</v>
      </c>
      <c r="FF671" t="s">
        <v>7952</v>
      </c>
      <c r="FG671" t="s">
        <v>69</v>
      </c>
      <c r="FH671" t="s">
        <v>69</v>
      </c>
      <c r="FI671" t="s">
        <v>69</v>
      </c>
      <c r="FJ671" t="s">
        <v>69</v>
      </c>
      <c r="FK671" t="s">
        <v>2808</v>
      </c>
      <c r="FL671" t="s">
        <v>69</v>
      </c>
      <c r="FM671" t="s">
        <v>69</v>
      </c>
      <c r="FN671" t="s">
        <v>69</v>
      </c>
      <c r="FO671" t="s">
        <v>69</v>
      </c>
      <c r="FP671" t="s">
        <v>69</v>
      </c>
      <c r="PN671" t="s">
        <v>69</v>
      </c>
      <c r="PO671" t="s">
        <v>69</v>
      </c>
      <c r="PP671" t="s">
        <v>69</v>
      </c>
      <c r="PQ671" t="s">
        <v>69</v>
      </c>
      <c r="PR671" t="s">
        <v>69</v>
      </c>
      <c r="PS671" t="s">
        <v>69</v>
      </c>
      <c r="PT671" t="s">
        <v>69</v>
      </c>
      <c r="PU671" t="s">
        <v>69</v>
      </c>
      <c r="PV671" t="s">
        <v>69</v>
      </c>
      <c r="PW671" t="s">
        <v>69</v>
      </c>
      <c r="PX671" t="s">
        <v>69</v>
      </c>
      <c r="PY671" t="s">
        <v>69</v>
      </c>
      <c r="PZ671" t="s">
        <v>69</v>
      </c>
      <c r="QD671">
        <v>1900</v>
      </c>
      <c r="QE671">
        <v>45</v>
      </c>
      <c r="QF671">
        <v>30</v>
      </c>
      <c r="QO671" t="s">
        <v>8230</v>
      </c>
      <c r="QP671" t="s">
        <v>8230</v>
      </c>
      <c r="QQ671" t="s">
        <v>8230</v>
      </c>
      <c r="RM671" t="s">
        <v>69</v>
      </c>
      <c r="RN671" t="s">
        <v>69</v>
      </c>
      <c r="RO671" t="s">
        <v>69</v>
      </c>
      <c r="SB671" t="s">
        <v>69</v>
      </c>
      <c r="SC671" t="s">
        <v>69</v>
      </c>
      <c r="SD671" t="s">
        <v>69</v>
      </c>
      <c r="SE671" t="s">
        <v>69</v>
      </c>
      <c r="SF671" t="s">
        <v>69</v>
      </c>
      <c r="SG671" t="s">
        <v>69</v>
      </c>
      <c r="SH671" t="s">
        <v>69</v>
      </c>
      <c r="SI671" t="s">
        <v>69</v>
      </c>
      <c r="SJ671" t="s">
        <v>69</v>
      </c>
      <c r="SK671" t="s">
        <v>69</v>
      </c>
      <c r="SL671" t="s">
        <v>69</v>
      </c>
      <c r="SM671" t="s">
        <v>69</v>
      </c>
      <c r="APU671" t="s">
        <v>7950</v>
      </c>
      <c r="CGX671" t="s">
        <v>6597</v>
      </c>
      <c r="CGY671">
        <v>3</v>
      </c>
      <c r="CGZ671" t="s">
        <v>6598</v>
      </c>
      <c r="CHA671">
        <v>1294067</v>
      </c>
    </row>
    <row r="672" spans="1:1113 2234:2237" x14ac:dyDescent="0.3">
      <c r="A672" t="s">
        <v>8231</v>
      </c>
      <c r="B672" t="s">
        <v>6588</v>
      </c>
      <c r="C672">
        <v>0</v>
      </c>
      <c r="E672" t="s">
        <v>6813</v>
      </c>
      <c r="F672" s="30">
        <v>41398</v>
      </c>
      <c r="G672" t="s">
        <v>6591</v>
      </c>
      <c r="H672" t="s">
        <v>6861</v>
      </c>
      <c r="I672" t="s">
        <v>5058</v>
      </c>
      <c r="J672" t="s">
        <v>6629</v>
      </c>
      <c r="K672" t="s">
        <v>2808</v>
      </c>
      <c r="L672" t="s">
        <v>69</v>
      </c>
      <c r="M672" t="s">
        <v>69</v>
      </c>
      <c r="N672" t="s">
        <v>69</v>
      </c>
      <c r="O672" t="s">
        <v>69</v>
      </c>
      <c r="P672" t="s">
        <v>22</v>
      </c>
      <c r="V672" t="s">
        <v>22</v>
      </c>
      <c r="X672" t="s">
        <v>22</v>
      </c>
      <c r="Y672" t="s">
        <v>22</v>
      </c>
      <c r="Z672" t="s">
        <v>22</v>
      </c>
      <c r="AB672" t="s">
        <v>22</v>
      </c>
      <c r="AD672" t="s">
        <v>22</v>
      </c>
      <c r="AF672" t="s">
        <v>22</v>
      </c>
      <c r="AH672" t="s">
        <v>22</v>
      </c>
      <c r="AI672" t="s">
        <v>6618</v>
      </c>
      <c r="AJ672" t="s">
        <v>69</v>
      </c>
      <c r="AK672" t="s">
        <v>69</v>
      </c>
      <c r="AL672" t="s">
        <v>69</v>
      </c>
      <c r="AM672" t="s">
        <v>69</v>
      </c>
      <c r="AN672" t="s">
        <v>69</v>
      </c>
      <c r="AO672" t="s">
        <v>2808</v>
      </c>
      <c r="AP672" t="s">
        <v>269</v>
      </c>
      <c r="AQ672" t="s">
        <v>22</v>
      </c>
      <c r="AS672" t="s">
        <v>22</v>
      </c>
      <c r="EW672" t="s">
        <v>274</v>
      </c>
      <c r="EY672" t="s">
        <v>7955</v>
      </c>
      <c r="EZ672" t="s">
        <v>69</v>
      </c>
      <c r="FA672" t="s">
        <v>69</v>
      </c>
      <c r="FB672" t="s">
        <v>69</v>
      </c>
      <c r="FC672" t="s">
        <v>69</v>
      </c>
      <c r="FD672" t="s">
        <v>69</v>
      </c>
      <c r="FE672" t="s">
        <v>2808</v>
      </c>
      <c r="HA672" t="s">
        <v>69</v>
      </c>
      <c r="HB672" t="s">
        <v>69</v>
      </c>
      <c r="HC672" t="s">
        <v>69</v>
      </c>
      <c r="HD672" t="s">
        <v>69</v>
      </c>
      <c r="HE672" t="s">
        <v>69</v>
      </c>
      <c r="HF672" t="s">
        <v>69</v>
      </c>
      <c r="HG672" t="s">
        <v>69</v>
      </c>
      <c r="HH672" t="s">
        <v>69</v>
      </c>
      <c r="IF672" t="s">
        <v>69</v>
      </c>
      <c r="IG672" t="s">
        <v>69</v>
      </c>
      <c r="IH672" t="s">
        <v>69</v>
      </c>
      <c r="II672" t="s">
        <v>69</v>
      </c>
      <c r="IX672" t="s">
        <v>69</v>
      </c>
      <c r="IY672" t="s">
        <v>69</v>
      </c>
      <c r="IZ672" t="s">
        <v>69</v>
      </c>
      <c r="JA672" t="s">
        <v>69</v>
      </c>
      <c r="JB672" t="s">
        <v>69</v>
      </c>
      <c r="JC672" t="s">
        <v>69</v>
      </c>
      <c r="JD672" t="s">
        <v>69</v>
      </c>
      <c r="JE672" t="s">
        <v>69</v>
      </c>
      <c r="JF672" t="s">
        <v>69</v>
      </c>
      <c r="JY672" t="s">
        <v>69</v>
      </c>
      <c r="JZ672" t="s">
        <v>69</v>
      </c>
      <c r="KA672" t="s">
        <v>69</v>
      </c>
      <c r="KB672" t="s">
        <v>69</v>
      </c>
      <c r="KC672" t="s">
        <v>69</v>
      </c>
      <c r="KR672" t="s">
        <v>69</v>
      </c>
      <c r="KS672" t="s">
        <v>69</v>
      </c>
      <c r="KT672" t="s">
        <v>69</v>
      </c>
      <c r="KU672" t="s">
        <v>69</v>
      </c>
      <c r="KV672" t="s">
        <v>69</v>
      </c>
      <c r="KW672" t="s">
        <v>69</v>
      </c>
      <c r="APU672" t="s">
        <v>7950</v>
      </c>
      <c r="CGX672" t="s">
        <v>6597</v>
      </c>
      <c r="CGY672">
        <v>4</v>
      </c>
      <c r="CGZ672" t="s">
        <v>6598</v>
      </c>
      <c r="CHA672">
        <v>1294067</v>
      </c>
    </row>
    <row r="673" spans="1:946 1113:1113 2234:2237" x14ac:dyDescent="0.3">
      <c r="A673" t="s">
        <v>8232</v>
      </c>
      <c r="B673" t="s">
        <v>6588</v>
      </c>
      <c r="C673">
        <v>0</v>
      </c>
      <c r="E673" t="s">
        <v>6813</v>
      </c>
      <c r="F673" s="30">
        <v>41398</v>
      </c>
      <c r="G673" t="s">
        <v>6591</v>
      </c>
      <c r="H673" t="s">
        <v>6861</v>
      </c>
      <c r="I673" t="s">
        <v>5058</v>
      </c>
      <c r="J673" t="s">
        <v>6629</v>
      </c>
      <c r="K673" t="s">
        <v>2808</v>
      </c>
      <c r="L673" t="s">
        <v>69</v>
      </c>
      <c r="M673" t="s">
        <v>69</v>
      </c>
      <c r="N673" t="s">
        <v>69</v>
      </c>
      <c r="O673" t="s">
        <v>69</v>
      </c>
      <c r="P673" t="s">
        <v>22</v>
      </c>
      <c r="V673" t="s">
        <v>22</v>
      </c>
      <c r="X673" t="s">
        <v>22</v>
      </c>
      <c r="Y673" t="s">
        <v>22</v>
      </c>
      <c r="Z673" t="s">
        <v>22</v>
      </c>
      <c r="AB673" t="s">
        <v>22</v>
      </c>
      <c r="AD673" t="s">
        <v>22</v>
      </c>
      <c r="AF673" t="s">
        <v>22</v>
      </c>
      <c r="AH673" t="s">
        <v>22</v>
      </c>
      <c r="AI673" t="s">
        <v>6618</v>
      </c>
      <c r="AJ673" t="s">
        <v>69</v>
      </c>
      <c r="AK673" t="s">
        <v>69</v>
      </c>
      <c r="AL673" t="s">
        <v>69</v>
      </c>
      <c r="AM673" t="s">
        <v>69</v>
      </c>
      <c r="AN673" t="s">
        <v>69</v>
      </c>
      <c r="AO673" t="s">
        <v>2808</v>
      </c>
      <c r="AP673" t="s">
        <v>269</v>
      </c>
      <c r="AQ673" t="s">
        <v>22</v>
      </c>
      <c r="AS673" t="s">
        <v>22</v>
      </c>
      <c r="EW673" t="s">
        <v>274</v>
      </c>
      <c r="EY673" t="s">
        <v>7955</v>
      </c>
      <c r="EZ673" t="s">
        <v>69</v>
      </c>
      <c r="FA673" t="s">
        <v>69</v>
      </c>
      <c r="FB673" t="s">
        <v>69</v>
      </c>
      <c r="FC673" t="s">
        <v>69</v>
      </c>
      <c r="FD673" t="s">
        <v>69</v>
      </c>
      <c r="FE673" t="s">
        <v>2808</v>
      </c>
      <c r="HA673" t="s">
        <v>69</v>
      </c>
      <c r="HB673" t="s">
        <v>69</v>
      </c>
      <c r="HC673" t="s">
        <v>69</v>
      </c>
      <c r="HD673" t="s">
        <v>69</v>
      </c>
      <c r="HE673" t="s">
        <v>69</v>
      </c>
      <c r="HF673" t="s">
        <v>69</v>
      </c>
      <c r="HG673" t="s">
        <v>69</v>
      </c>
      <c r="HH673" t="s">
        <v>69</v>
      </c>
      <c r="IF673" t="s">
        <v>69</v>
      </c>
      <c r="IG673" t="s">
        <v>69</v>
      </c>
      <c r="IH673" t="s">
        <v>69</v>
      </c>
      <c r="II673" t="s">
        <v>69</v>
      </c>
      <c r="IX673" t="s">
        <v>69</v>
      </c>
      <c r="IY673" t="s">
        <v>69</v>
      </c>
      <c r="IZ673" t="s">
        <v>69</v>
      </c>
      <c r="JA673" t="s">
        <v>69</v>
      </c>
      <c r="JB673" t="s">
        <v>69</v>
      </c>
      <c r="JC673" t="s">
        <v>69</v>
      </c>
      <c r="JD673" t="s">
        <v>69</v>
      </c>
      <c r="JE673" t="s">
        <v>69</v>
      </c>
      <c r="JF673" t="s">
        <v>69</v>
      </c>
      <c r="JY673" t="s">
        <v>69</v>
      </c>
      <c r="JZ673" t="s">
        <v>69</v>
      </c>
      <c r="KA673" t="s">
        <v>69</v>
      </c>
      <c r="KB673" t="s">
        <v>69</v>
      </c>
      <c r="KC673" t="s">
        <v>69</v>
      </c>
      <c r="KR673" t="s">
        <v>69</v>
      </c>
      <c r="KS673" t="s">
        <v>69</v>
      </c>
      <c r="KT673" t="s">
        <v>69</v>
      </c>
      <c r="KU673" t="s">
        <v>69</v>
      </c>
      <c r="KV673" t="s">
        <v>69</v>
      </c>
      <c r="KW673" t="s">
        <v>69</v>
      </c>
      <c r="APU673" t="s">
        <v>7950</v>
      </c>
      <c r="CGX673" t="s">
        <v>6597</v>
      </c>
      <c r="CGY673">
        <v>5</v>
      </c>
      <c r="CGZ673" t="s">
        <v>6598</v>
      </c>
      <c r="CHA673">
        <v>1294067</v>
      </c>
    </row>
    <row r="674" spans="1:946 1113:1113 2234:2237" x14ac:dyDescent="0.3">
      <c r="A674" t="s">
        <v>8233</v>
      </c>
      <c r="B674" t="s">
        <v>6588</v>
      </c>
      <c r="C674">
        <v>0</v>
      </c>
      <c r="E674" t="s">
        <v>6813</v>
      </c>
      <c r="F674" s="30">
        <v>41398</v>
      </c>
      <c r="G674" t="s">
        <v>6591</v>
      </c>
      <c r="H674" t="s">
        <v>6861</v>
      </c>
      <c r="I674" t="s">
        <v>5058</v>
      </c>
      <c r="J674" t="s">
        <v>6629</v>
      </c>
      <c r="K674" t="s">
        <v>2808</v>
      </c>
      <c r="L674" t="s">
        <v>69</v>
      </c>
      <c r="M674" t="s">
        <v>69</v>
      </c>
      <c r="N674" t="s">
        <v>69</v>
      </c>
      <c r="O674" t="s">
        <v>69</v>
      </c>
      <c r="P674" t="s">
        <v>22</v>
      </c>
      <c r="V674" t="s">
        <v>22</v>
      </c>
      <c r="X674" t="s">
        <v>22</v>
      </c>
      <c r="Y674" t="s">
        <v>22</v>
      </c>
      <c r="Z674" t="s">
        <v>22</v>
      </c>
      <c r="AB674" t="s">
        <v>22</v>
      </c>
      <c r="AD674" t="s">
        <v>22</v>
      </c>
      <c r="AF674" t="s">
        <v>22</v>
      </c>
      <c r="AH674" t="s">
        <v>22</v>
      </c>
      <c r="AI674" t="s">
        <v>6618</v>
      </c>
      <c r="AJ674" t="s">
        <v>69</v>
      </c>
      <c r="AK674" t="s">
        <v>69</v>
      </c>
      <c r="AL674" t="s">
        <v>69</v>
      </c>
      <c r="AM674" t="s">
        <v>69</v>
      </c>
      <c r="AN674" t="s">
        <v>69</v>
      </c>
      <c r="AO674" t="s">
        <v>2808</v>
      </c>
      <c r="AP674" t="s">
        <v>69</v>
      </c>
      <c r="EW674" t="s">
        <v>22</v>
      </c>
      <c r="HA674" t="s">
        <v>69</v>
      </c>
      <c r="HB674" t="s">
        <v>69</v>
      </c>
      <c r="HC674" t="s">
        <v>69</v>
      </c>
      <c r="HD674" t="s">
        <v>69</v>
      </c>
      <c r="HE674" t="s">
        <v>69</v>
      </c>
      <c r="HF674" t="s">
        <v>69</v>
      </c>
      <c r="HG674" t="s">
        <v>69</v>
      </c>
      <c r="HH674" t="s">
        <v>69</v>
      </c>
      <c r="IF674" t="s">
        <v>69</v>
      </c>
      <c r="IG674" t="s">
        <v>69</v>
      </c>
      <c r="IH674" t="s">
        <v>69</v>
      </c>
      <c r="II674" t="s">
        <v>69</v>
      </c>
      <c r="IX674" t="s">
        <v>69</v>
      </c>
      <c r="IY674" t="s">
        <v>69</v>
      </c>
      <c r="IZ674" t="s">
        <v>69</v>
      </c>
      <c r="JA674" t="s">
        <v>69</v>
      </c>
      <c r="JB674" t="s">
        <v>69</v>
      </c>
      <c r="JC674" t="s">
        <v>69</v>
      </c>
      <c r="JD674" t="s">
        <v>69</v>
      </c>
      <c r="JE674" t="s">
        <v>69</v>
      </c>
      <c r="JF674" t="s">
        <v>69</v>
      </c>
      <c r="JY674" t="s">
        <v>69</v>
      </c>
      <c r="JZ674" t="s">
        <v>69</v>
      </c>
      <c r="KA674" t="s">
        <v>69</v>
      </c>
      <c r="KB674" t="s">
        <v>69</v>
      </c>
      <c r="KC674" t="s">
        <v>69</v>
      </c>
      <c r="KR674" t="s">
        <v>69</v>
      </c>
      <c r="KS674" t="s">
        <v>69</v>
      </c>
      <c r="KT674" t="s">
        <v>69</v>
      </c>
      <c r="KU674" t="s">
        <v>69</v>
      </c>
      <c r="KV674" t="s">
        <v>69</v>
      </c>
      <c r="KW674" t="s">
        <v>69</v>
      </c>
      <c r="APU674" t="s">
        <v>7950</v>
      </c>
      <c r="CGX674" t="s">
        <v>6597</v>
      </c>
      <c r="CGY674">
        <v>6</v>
      </c>
      <c r="CGZ674" t="s">
        <v>6598</v>
      </c>
      <c r="CHA674">
        <v>1294067</v>
      </c>
    </row>
    <row r="675" spans="1:946 1113:1113 2234:2237" x14ac:dyDescent="0.3">
      <c r="A675" t="s">
        <v>8234</v>
      </c>
      <c r="B675" t="s">
        <v>6588</v>
      </c>
      <c r="C675">
        <v>0</v>
      </c>
      <c r="E675" t="s">
        <v>6813</v>
      </c>
      <c r="F675" s="30">
        <v>41398</v>
      </c>
      <c r="G675" t="s">
        <v>6591</v>
      </c>
      <c r="H675" t="s">
        <v>6861</v>
      </c>
      <c r="I675" t="s">
        <v>5058</v>
      </c>
      <c r="J675" t="s">
        <v>6594</v>
      </c>
      <c r="K675" t="s">
        <v>69</v>
      </c>
      <c r="L675" t="s">
        <v>69</v>
      </c>
      <c r="M675" t="s">
        <v>69</v>
      </c>
      <c r="N675" t="s">
        <v>2808</v>
      </c>
      <c r="O675" t="s">
        <v>69</v>
      </c>
      <c r="P675" t="s">
        <v>22</v>
      </c>
      <c r="V675" t="s">
        <v>22</v>
      </c>
      <c r="X675" t="s">
        <v>22</v>
      </c>
      <c r="Y675" t="s">
        <v>22</v>
      </c>
      <c r="Z675" t="s">
        <v>22</v>
      </c>
      <c r="AB675" t="s">
        <v>22</v>
      </c>
      <c r="AD675" t="s">
        <v>22</v>
      </c>
      <c r="AF675" t="s">
        <v>22</v>
      </c>
      <c r="AH675" t="s">
        <v>22</v>
      </c>
      <c r="AI675" t="s">
        <v>6618</v>
      </c>
      <c r="AJ675" t="s">
        <v>69</v>
      </c>
      <c r="AK675" t="s">
        <v>69</v>
      </c>
      <c r="AL675" t="s">
        <v>69</v>
      </c>
      <c r="AM675" t="s">
        <v>69</v>
      </c>
      <c r="AN675" t="s">
        <v>69</v>
      </c>
      <c r="AO675" t="s">
        <v>2808</v>
      </c>
      <c r="CK675" t="s">
        <v>6618</v>
      </c>
      <c r="CL675" t="s">
        <v>69</v>
      </c>
      <c r="CM675" t="s">
        <v>69</v>
      </c>
      <c r="CN675" t="s">
        <v>69</v>
      </c>
      <c r="CO675" t="s">
        <v>69</v>
      </c>
      <c r="CP675" t="s">
        <v>69</v>
      </c>
      <c r="CQ675" t="s">
        <v>2808</v>
      </c>
      <c r="CR675" t="s">
        <v>269</v>
      </c>
      <c r="CS675" t="s">
        <v>22</v>
      </c>
      <c r="CU675" t="s">
        <v>22</v>
      </c>
      <c r="CW675" t="s">
        <v>6618</v>
      </c>
      <c r="CX675" t="s">
        <v>69</v>
      </c>
      <c r="CY675" t="s">
        <v>69</v>
      </c>
      <c r="CZ675" t="s">
        <v>69</v>
      </c>
      <c r="DA675" t="s">
        <v>69</v>
      </c>
      <c r="DB675" t="s">
        <v>69</v>
      </c>
      <c r="DC675" t="s">
        <v>69</v>
      </c>
      <c r="DD675" t="s">
        <v>2808</v>
      </c>
      <c r="DE675" t="s">
        <v>22</v>
      </c>
      <c r="EW675" t="s">
        <v>274</v>
      </c>
      <c r="FQ675" t="s">
        <v>7955</v>
      </c>
      <c r="FR675" t="s">
        <v>69</v>
      </c>
      <c r="FS675" t="s">
        <v>69</v>
      </c>
      <c r="FT675" t="s">
        <v>69</v>
      </c>
      <c r="FU675" t="s">
        <v>69</v>
      </c>
      <c r="FV675" t="s">
        <v>69</v>
      </c>
      <c r="FW675" t="s">
        <v>69</v>
      </c>
      <c r="FX675" t="s">
        <v>69</v>
      </c>
      <c r="FY675" t="s">
        <v>69</v>
      </c>
      <c r="FZ675" t="s">
        <v>69</v>
      </c>
      <c r="GA675" t="s">
        <v>2808</v>
      </c>
      <c r="XJ675" t="s">
        <v>69</v>
      </c>
      <c r="XK675" t="s">
        <v>69</v>
      </c>
      <c r="XL675" t="s">
        <v>69</v>
      </c>
      <c r="XM675" t="s">
        <v>69</v>
      </c>
      <c r="XN675" t="s">
        <v>69</v>
      </c>
      <c r="XO675" t="s">
        <v>69</v>
      </c>
      <c r="XP675" t="s">
        <v>69</v>
      </c>
      <c r="XQ675" t="s">
        <v>69</v>
      </c>
      <c r="XR675" t="s">
        <v>69</v>
      </c>
      <c r="XS675" t="s">
        <v>69</v>
      </c>
      <c r="XT675" t="s">
        <v>69</v>
      </c>
      <c r="XU675" t="s">
        <v>69</v>
      </c>
      <c r="XV675" t="s">
        <v>69</v>
      </c>
      <c r="ZI675" t="s">
        <v>69</v>
      </c>
      <c r="ZJ675" t="s">
        <v>69</v>
      </c>
      <c r="ZK675" t="s">
        <v>69</v>
      </c>
      <c r="ZX675" t="s">
        <v>69</v>
      </c>
      <c r="ZY675" t="s">
        <v>69</v>
      </c>
      <c r="ZZ675" t="s">
        <v>69</v>
      </c>
      <c r="AAA675" t="s">
        <v>69</v>
      </c>
      <c r="AAB675" t="s">
        <v>69</v>
      </c>
      <c r="AAC675" t="s">
        <v>69</v>
      </c>
      <c r="AAD675" t="s">
        <v>69</v>
      </c>
      <c r="AAE675" t="s">
        <v>69</v>
      </c>
      <c r="AAF675" t="s">
        <v>69</v>
      </c>
      <c r="AAG675" t="s">
        <v>69</v>
      </c>
      <c r="AAH675" t="s">
        <v>69</v>
      </c>
      <c r="AAI675" t="s">
        <v>69</v>
      </c>
      <c r="APU675" t="s">
        <v>7950</v>
      </c>
      <c r="CGX675" t="s">
        <v>6597</v>
      </c>
      <c r="CGY675">
        <v>7</v>
      </c>
      <c r="CGZ675" t="s">
        <v>6598</v>
      </c>
      <c r="CHA675">
        <v>1294067</v>
      </c>
    </row>
    <row r="676" spans="1:946 1113:1113 2234:2237" x14ac:dyDescent="0.3">
      <c r="A676" t="s">
        <v>8235</v>
      </c>
      <c r="B676" t="s">
        <v>6588</v>
      </c>
      <c r="C676">
        <v>0</v>
      </c>
      <c r="E676" t="s">
        <v>6813</v>
      </c>
      <c r="F676" s="30">
        <v>41398</v>
      </c>
      <c r="G676" t="s">
        <v>6591</v>
      </c>
      <c r="H676" t="s">
        <v>6861</v>
      </c>
      <c r="I676" t="s">
        <v>5058</v>
      </c>
      <c r="J676" t="s">
        <v>7957</v>
      </c>
      <c r="K676" t="s">
        <v>69</v>
      </c>
      <c r="L676" t="s">
        <v>69</v>
      </c>
      <c r="M676" t="s">
        <v>2808</v>
      </c>
      <c r="N676" t="s">
        <v>69</v>
      </c>
      <c r="O676" t="s">
        <v>69</v>
      </c>
      <c r="P676" t="s">
        <v>22</v>
      </c>
      <c r="V676" t="s">
        <v>22</v>
      </c>
      <c r="X676" t="s">
        <v>22</v>
      </c>
      <c r="Y676" t="s">
        <v>22</v>
      </c>
      <c r="Z676" t="s">
        <v>22</v>
      </c>
      <c r="AB676" t="s">
        <v>21</v>
      </c>
      <c r="AC676" t="s">
        <v>8236</v>
      </c>
      <c r="AD676" t="s">
        <v>22</v>
      </c>
      <c r="AF676" t="s">
        <v>22</v>
      </c>
      <c r="AH676" t="s">
        <v>22</v>
      </c>
      <c r="AI676" t="s">
        <v>6618</v>
      </c>
      <c r="AJ676" t="s">
        <v>69</v>
      </c>
      <c r="AK676" t="s">
        <v>69</v>
      </c>
      <c r="AL676" t="s">
        <v>69</v>
      </c>
      <c r="AM676" t="s">
        <v>69</v>
      </c>
      <c r="AN676" t="s">
        <v>69</v>
      </c>
      <c r="AO676" t="s">
        <v>2808</v>
      </c>
      <c r="DT676" t="s">
        <v>269</v>
      </c>
      <c r="DU676" t="s">
        <v>12</v>
      </c>
      <c r="DV676" t="s">
        <v>8236</v>
      </c>
      <c r="DW676" t="s">
        <v>22</v>
      </c>
      <c r="DY676" t="s">
        <v>1619</v>
      </c>
      <c r="EA676" t="s">
        <v>6618</v>
      </c>
      <c r="EB676" t="s">
        <v>69</v>
      </c>
      <c r="EC676" t="s">
        <v>69</v>
      </c>
      <c r="ED676" t="s">
        <v>69</v>
      </c>
      <c r="EE676" t="s">
        <v>69</v>
      </c>
      <c r="EF676" t="s">
        <v>2808</v>
      </c>
      <c r="EW676" t="s">
        <v>274</v>
      </c>
      <c r="GB676" t="s">
        <v>7955</v>
      </c>
      <c r="GC676" t="s">
        <v>69</v>
      </c>
      <c r="GD676" t="s">
        <v>69</v>
      </c>
      <c r="GE676" t="s">
        <v>69</v>
      </c>
      <c r="GF676" t="s">
        <v>69</v>
      </c>
      <c r="GG676" t="s">
        <v>69</v>
      </c>
      <c r="GH676" t="s">
        <v>2808</v>
      </c>
      <c r="AFF676" t="s">
        <v>69</v>
      </c>
      <c r="AFG676" t="s">
        <v>69</v>
      </c>
      <c r="AFH676" t="s">
        <v>69</v>
      </c>
      <c r="AFI676" t="s">
        <v>69</v>
      </c>
      <c r="AFJ676" t="s">
        <v>69</v>
      </c>
      <c r="AFK676" t="s">
        <v>69</v>
      </c>
      <c r="AFL676" t="s">
        <v>69</v>
      </c>
      <c r="AFM676" t="s">
        <v>69</v>
      </c>
      <c r="AFN676" t="s">
        <v>69</v>
      </c>
      <c r="AFO676" t="s">
        <v>69</v>
      </c>
      <c r="AGS676" t="s">
        <v>69</v>
      </c>
      <c r="AGT676" t="s">
        <v>69</v>
      </c>
      <c r="AHE676" t="s">
        <v>69</v>
      </c>
      <c r="AHF676" t="s">
        <v>69</v>
      </c>
      <c r="AHG676" t="s">
        <v>69</v>
      </c>
      <c r="AHH676" t="s">
        <v>69</v>
      </c>
      <c r="AHI676" t="s">
        <v>69</v>
      </c>
      <c r="AHJ676" t="s">
        <v>69</v>
      </c>
      <c r="AHK676" t="s">
        <v>69</v>
      </c>
      <c r="AHL676" t="s">
        <v>69</v>
      </c>
      <c r="AHM676" t="s">
        <v>69</v>
      </c>
      <c r="AHN676" t="s">
        <v>69</v>
      </c>
      <c r="AHO676" t="s">
        <v>69</v>
      </c>
      <c r="AHP676" t="s">
        <v>69</v>
      </c>
      <c r="AHQ676" t="s">
        <v>69</v>
      </c>
      <c r="AHR676" t="s">
        <v>69</v>
      </c>
      <c r="AJE676" t="s">
        <v>69</v>
      </c>
      <c r="AJF676" t="s">
        <v>69</v>
      </c>
      <c r="AJG676" t="s">
        <v>69</v>
      </c>
      <c r="AJH676" t="s">
        <v>69</v>
      </c>
      <c r="AJI676" t="s">
        <v>69</v>
      </c>
      <c r="AJJ676" t="s">
        <v>69</v>
      </c>
      <c r="APU676" t="s">
        <v>7950</v>
      </c>
      <c r="CGX676" t="s">
        <v>6597</v>
      </c>
      <c r="CGY676">
        <v>8</v>
      </c>
      <c r="CGZ676" t="s">
        <v>6598</v>
      </c>
      <c r="CHA676">
        <v>1294067</v>
      </c>
    </row>
    <row r="677" spans="1:946 1113:1113 2234:2237" x14ac:dyDescent="0.3">
      <c r="A677" t="s">
        <v>8237</v>
      </c>
      <c r="B677" t="s">
        <v>6588</v>
      </c>
      <c r="C677">
        <v>0</v>
      </c>
      <c r="E677" t="s">
        <v>6813</v>
      </c>
      <c r="F677" s="30">
        <v>41398</v>
      </c>
      <c r="G677" t="s">
        <v>6591</v>
      </c>
      <c r="H677" t="s">
        <v>6861</v>
      </c>
      <c r="I677" t="s">
        <v>5058</v>
      </c>
      <c r="J677" t="s">
        <v>6629</v>
      </c>
      <c r="K677" t="s">
        <v>2808</v>
      </c>
      <c r="L677" t="s">
        <v>69</v>
      </c>
      <c r="M677" t="s">
        <v>69</v>
      </c>
      <c r="N677" t="s">
        <v>69</v>
      </c>
      <c r="O677" t="s">
        <v>69</v>
      </c>
      <c r="P677" t="s">
        <v>22</v>
      </c>
      <c r="V677" t="s">
        <v>22</v>
      </c>
      <c r="X677" t="s">
        <v>22</v>
      </c>
      <c r="Y677" t="s">
        <v>22</v>
      </c>
      <c r="Z677" t="s">
        <v>22</v>
      </c>
      <c r="AB677" t="s">
        <v>21</v>
      </c>
      <c r="AC677" s="30">
        <v>41427</v>
      </c>
      <c r="AD677" t="s">
        <v>22</v>
      </c>
      <c r="AF677" t="s">
        <v>22</v>
      </c>
      <c r="AH677" t="s">
        <v>22</v>
      </c>
      <c r="AI677" t="s">
        <v>6618</v>
      </c>
      <c r="AJ677" t="s">
        <v>69</v>
      </c>
      <c r="AK677" t="s">
        <v>69</v>
      </c>
      <c r="AL677" t="s">
        <v>69</v>
      </c>
      <c r="AM677" t="s">
        <v>69</v>
      </c>
      <c r="AN677" t="s">
        <v>69</v>
      </c>
      <c r="AO677" t="s">
        <v>2808</v>
      </c>
      <c r="AP677" t="s">
        <v>269</v>
      </c>
      <c r="AQ677" t="s">
        <v>12</v>
      </c>
      <c r="AR677" s="30">
        <v>41427</v>
      </c>
      <c r="AS677" t="s">
        <v>22</v>
      </c>
      <c r="EW677" t="s">
        <v>274</v>
      </c>
      <c r="EY677" t="s">
        <v>7955</v>
      </c>
      <c r="EZ677" t="s">
        <v>69</v>
      </c>
      <c r="FA677" t="s">
        <v>69</v>
      </c>
      <c r="FB677" t="s">
        <v>69</v>
      </c>
      <c r="FC677" t="s">
        <v>69</v>
      </c>
      <c r="FD677" t="s">
        <v>69</v>
      </c>
      <c r="FE677" t="s">
        <v>2808</v>
      </c>
      <c r="HA677" t="s">
        <v>69</v>
      </c>
      <c r="HB677" t="s">
        <v>69</v>
      </c>
      <c r="HC677" t="s">
        <v>69</v>
      </c>
      <c r="HD677" t="s">
        <v>69</v>
      </c>
      <c r="HE677" t="s">
        <v>69</v>
      </c>
      <c r="HF677" t="s">
        <v>69</v>
      </c>
      <c r="HG677" t="s">
        <v>69</v>
      </c>
      <c r="HH677" t="s">
        <v>69</v>
      </c>
      <c r="IF677" t="s">
        <v>69</v>
      </c>
      <c r="IG677" t="s">
        <v>69</v>
      </c>
      <c r="IH677" t="s">
        <v>69</v>
      </c>
      <c r="II677" t="s">
        <v>69</v>
      </c>
      <c r="IX677" t="s">
        <v>69</v>
      </c>
      <c r="IY677" t="s">
        <v>69</v>
      </c>
      <c r="IZ677" t="s">
        <v>69</v>
      </c>
      <c r="JA677" t="s">
        <v>69</v>
      </c>
      <c r="JB677" t="s">
        <v>69</v>
      </c>
      <c r="JC677" t="s">
        <v>69</v>
      </c>
      <c r="JD677" t="s">
        <v>69</v>
      </c>
      <c r="JE677" t="s">
        <v>69</v>
      </c>
      <c r="JF677" t="s">
        <v>69</v>
      </c>
      <c r="JY677" t="s">
        <v>69</v>
      </c>
      <c r="JZ677" t="s">
        <v>69</v>
      </c>
      <c r="KA677" t="s">
        <v>69</v>
      </c>
      <c r="KB677" t="s">
        <v>69</v>
      </c>
      <c r="KC677" t="s">
        <v>69</v>
      </c>
      <c r="KR677" t="s">
        <v>69</v>
      </c>
      <c r="KS677" t="s">
        <v>69</v>
      </c>
      <c r="KT677" t="s">
        <v>69</v>
      </c>
      <c r="KU677" t="s">
        <v>69</v>
      </c>
      <c r="KV677" t="s">
        <v>69</v>
      </c>
      <c r="KW677" t="s">
        <v>69</v>
      </c>
      <c r="APU677" t="s">
        <v>7950</v>
      </c>
      <c r="CGX677" t="s">
        <v>6597</v>
      </c>
      <c r="CGY677">
        <v>9</v>
      </c>
      <c r="CGZ677" t="s">
        <v>6598</v>
      </c>
      <c r="CHA677">
        <v>1294067</v>
      </c>
    </row>
    <row r="678" spans="1:946 1113:1113 2234:2237" x14ac:dyDescent="0.3">
      <c r="A678" t="s">
        <v>8238</v>
      </c>
      <c r="B678" t="s">
        <v>6588</v>
      </c>
      <c r="C678">
        <v>0</v>
      </c>
      <c r="E678" t="s">
        <v>6813</v>
      </c>
      <c r="F678" s="30">
        <v>41398</v>
      </c>
      <c r="G678" t="s">
        <v>6591</v>
      </c>
      <c r="H678" t="s">
        <v>6861</v>
      </c>
      <c r="I678" t="s">
        <v>5058</v>
      </c>
      <c r="J678" t="s">
        <v>7658</v>
      </c>
      <c r="K678" t="s">
        <v>69</v>
      </c>
      <c r="L678" t="s">
        <v>2808</v>
      </c>
      <c r="M678" t="s">
        <v>69</v>
      </c>
      <c r="N678" t="s">
        <v>69</v>
      </c>
      <c r="O678" t="s">
        <v>69</v>
      </c>
      <c r="P678" t="s">
        <v>5221</v>
      </c>
      <c r="Q678">
        <v>10</v>
      </c>
      <c r="V678" t="s">
        <v>254</v>
      </c>
      <c r="W678">
        <v>31</v>
      </c>
      <c r="X678" t="s">
        <v>22</v>
      </c>
      <c r="Y678" t="s">
        <v>22</v>
      </c>
      <c r="Z678" t="s">
        <v>22</v>
      </c>
      <c r="AB678" t="s">
        <v>22</v>
      </c>
      <c r="AD678" t="s">
        <v>27</v>
      </c>
      <c r="AE678" s="29">
        <v>0.86805555555555547</v>
      </c>
      <c r="AF678" t="s">
        <v>22</v>
      </c>
      <c r="AH678" t="s">
        <v>32</v>
      </c>
      <c r="AI678" t="s">
        <v>6618</v>
      </c>
      <c r="AJ678" t="s">
        <v>69</v>
      </c>
      <c r="AK678" t="s">
        <v>69</v>
      </c>
      <c r="AL678" t="s">
        <v>69</v>
      </c>
      <c r="AM678" t="s">
        <v>69</v>
      </c>
      <c r="AN678" t="s">
        <v>69</v>
      </c>
      <c r="AO678" t="s">
        <v>2808</v>
      </c>
      <c r="BB678" t="s">
        <v>6618</v>
      </c>
      <c r="BC678" t="s">
        <v>69</v>
      </c>
      <c r="BD678" t="s">
        <v>69</v>
      </c>
      <c r="BE678" t="s">
        <v>69</v>
      </c>
      <c r="BF678" t="s">
        <v>69</v>
      </c>
      <c r="BG678" t="s">
        <v>69</v>
      </c>
      <c r="BH678" t="s">
        <v>2808</v>
      </c>
      <c r="BI678" t="s">
        <v>269</v>
      </c>
      <c r="BJ678" t="s">
        <v>22</v>
      </c>
      <c r="BL678" t="s">
        <v>27</v>
      </c>
      <c r="BM678" s="29">
        <v>0.86805555555555547</v>
      </c>
      <c r="BN678" t="s">
        <v>6618</v>
      </c>
      <c r="BO678" t="s">
        <v>69</v>
      </c>
      <c r="BP678" t="s">
        <v>69</v>
      </c>
      <c r="BQ678" t="s">
        <v>69</v>
      </c>
      <c r="BR678" t="s">
        <v>69</v>
      </c>
      <c r="BS678" t="s">
        <v>69</v>
      </c>
      <c r="BT678" t="s">
        <v>69</v>
      </c>
      <c r="BU678" t="s">
        <v>2808</v>
      </c>
      <c r="BV678" t="s">
        <v>22</v>
      </c>
      <c r="EW678" t="s">
        <v>22</v>
      </c>
      <c r="PN678" t="s">
        <v>69</v>
      </c>
      <c r="PO678" t="s">
        <v>69</v>
      </c>
      <c r="PP678" t="s">
        <v>69</v>
      </c>
      <c r="PQ678" t="s">
        <v>69</v>
      </c>
      <c r="PR678" t="s">
        <v>69</v>
      </c>
      <c r="PS678" t="s">
        <v>69</v>
      </c>
      <c r="PT678" t="s">
        <v>69</v>
      </c>
      <c r="PU678" t="s">
        <v>69</v>
      </c>
      <c r="PV678" t="s">
        <v>69</v>
      </c>
      <c r="PW678" t="s">
        <v>69</v>
      </c>
      <c r="PX678" t="s">
        <v>69</v>
      </c>
      <c r="PY678" t="s">
        <v>69</v>
      </c>
      <c r="PZ678" t="s">
        <v>69</v>
      </c>
      <c r="QC678">
        <v>36</v>
      </c>
      <c r="QD678">
        <v>2400</v>
      </c>
      <c r="QE678">
        <v>42</v>
      </c>
      <c r="QF678">
        <v>33</v>
      </c>
      <c r="RA678" s="29">
        <v>0.86805555555555547</v>
      </c>
      <c r="RB678" s="29">
        <v>0.86805555555555547</v>
      </c>
      <c r="RC678" s="29">
        <v>0.86805555555555547</v>
      </c>
      <c r="RD678" s="29">
        <v>0.86805555555555547</v>
      </c>
      <c r="RM678" t="s">
        <v>69</v>
      </c>
      <c r="RN678" t="s">
        <v>69</v>
      </c>
      <c r="RO678" t="s">
        <v>69</v>
      </c>
      <c r="SB678" t="s">
        <v>69</v>
      </c>
      <c r="SC678" t="s">
        <v>69</v>
      </c>
      <c r="SD678" t="s">
        <v>69</v>
      </c>
      <c r="SE678" t="s">
        <v>69</v>
      </c>
      <c r="SF678" t="s">
        <v>69</v>
      </c>
      <c r="SG678" t="s">
        <v>69</v>
      </c>
      <c r="SH678" t="s">
        <v>69</v>
      </c>
      <c r="SI678" t="s">
        <v>69</v>
      </c>
      <c r="SJ678" t="s">
        <v>69</v>
      </c>
      <c r="SK678" t="s">
        <v>69</v>
      </c>
      <c r="SL678" t="s">
        <v>69</v>
      </c>
      <c r="SM678" t="s">
        <v>69</v>
      </c>
      <c r="APU678" t="s">
        <v>7950</v>
      </c>
      <c r="CGX678" t="s">
        <v>6597</v>
      </c>
      <c r="CGY678">
        <v>10</v>
      </c>
      <c r="CGZ678" t="s">
        <v>6598</v>
      </c>
      <c r="CHA678">
        <v>1294067</v>
      </c>
    </row>
    <row r="679" spans="1:946 1113:1113 2234:2237" x14ac:dyDescent="0.3">
      <c r="A679" t="s">
        <v>8239</v>
      </c>
      <c r="B679" t="s">
        <v>6588</v>
      </c>
      <c r="C679">
        <v>0</v>
      </c>
      <c r="E679" t="s">
        <v>6813</v>
      </c>
      <c r="F679" s="30">
        <v>41398</v>
      </c>
      <c r="G679" t="s">
        <v>6591</v>
      </c>
      <c r="H679" t="s">
        <v>6861</v>
      </c>
      <c r="I679" t="s">
        <v>5058</v>
      </c>
      <c r="J679" t="s">
        <v>7658</v>
      </c>
      <c r="K679" t="s">
        <v>69</v>
      </c>
      <c r="L679" t="s">
        <v>2808</v>
      </c>
      <c r="M679" t="s">
        <v>69</v>
      </c>
      <c r="N679" t="s">
        <v>69</v>
      </c>
      <c r="O679" t="s">
        <v>69</v>
      </c>
      <c r="P679" t="s">
        <v>22</v>
      </c>
      <c r="V679" t="s">
        <v>254</v>
      </c>
      <c r="W679">
        <v>27</v>
      </c>
      <c r="X679" t="s">
        <v>22</v>
      </c>
      <c r="Y679" t="s">
        <v>22</v>
      </c>
      <c r="Z679" t="s">
        <v>22</v>
      </c>
      <c r="AB679" t="s">
        <v>22</v>
      </c>
      <c r="AD679" t="s">
        <v>22</v>
      </c>
      <c r="AF679" t="s">
        <v>254</v>
      </c>
      <c r="AG679">
        <v>39</v>
      </c>
      <c r="AH679" t="s">
        <v>32</v>
      </c>
      <c r="AI679" t="s">
        <v>6618</v>
      </c>
      <c r="AJ679" t="s">
        <v>69</v>
      </c>
      <c r="AK679" t="s">
        <v>69</v>
      </c>
      <c r="AL679" t="s">
        <v>69</v>
      </c>
      <c r="AM679" t="s">
        <v>69</v>
      </c>
      <c r="AN679" t="s">
        <v>69</v>
      </c>
      <c r="AO679" t="s">
        <v>2808</v>
      </c>
      <c r="BB679">
        <v>1</v>
      </c>
      <c r="BC679" t="s">
        <v>2808</v>
      </c>
      <c r="BD679" t="s">
        <v>69</v>
      </c>
      <c r="BE679" t="s">
        <v>69</v>
      </c>
      <c r="BF679" t="s">
        <v>69</v>
      </c>
      <c r="BG679" t="s">
        <v>69</v>
      </c>
      <c r="BH679" t="s">
        <v>69</v>
      </c>
      <c r="BI679" t="s">
        <v>269</v>
      </c>
      <c r="BJ679" t="s">
        <v>22</v>
      </c>
      <c r="BL679" t="s">
        <v>22</v>
      </c>
      <c r="BN679" t="s">
        <v>6618</v>
      </c>
      <c r="BO679" t="s">
        <v>69</v>
      </c>
      <c r="BP679" t="s">
        <v>69</v>
      </c>
      <c r="BQ679" t="s">
        <v>69</v>
      </c>
      <c r="BR679" t="s">
        <v>69</v>
      </c>
      <c r="BS679" t="s">
        <v>69</v>
      </c>
      <c r="BT679" t="s">
        <v>69</v>
      </c>
      <c r="BU679" t="s">
        <v>2808</v>
      </c>
      <c r="BV679" t="s">
        <v>22</v>
      </c>
      <c r="EW679" t="s">
        <v>22</v>
      </c>
      <c r="PN679" t="s">
        <v>2808</v>
      </c>
      <c r="PO679" t="s">
        <v>2808</v>
      </c>
      <c r="PP679" t="s">
        <v>2808</v>
      </c>
      <c r="PQ679" t="s">
        <v>2808</v>
      </c>
      <c r="PR679" t="s">
        <v>2808</v>
      </c>
      <c r="PS679" t="s">
        <v>2808</v>
      </c>
      <c r="PT679" t="s">
        <v>69</v>
      </c>
      <c r="PU679" t="s">
        <v>69</v>
      </c>
      <c r="PV679" t="s">
        <v>69</v>
      </c>
      <c r="PW679" t="s">
        <v>69</v>
      </c>
      <c r="PX679" t="s">
        <v>69</v>
      </c>
      <c r="PY679" t="s">
        <v>69</v>
      </c>
      <c r="PZ679" t="s">
        <v>69</v>
      </c>
      <c r="QA679">
        <v>140</v>
      </c>
      <c r="QB679">
        <v>42</v>
      </c>
      <c r="QC679">
        <v>35.6</v>
      </c>
      <c r="QD679">
        <v>2500</v>
      </c>
      <c r="QE679">
        <v>58</v>
      </c>
      <c r="QF679">
        <v>34</v>
      </c>
      <c r="RM679" t="s">
        <v>69</v>
      </c>
      <c r="RN679" t="s">
        <v>69</v>
      </c>
      <c r="RO679" t="s">
        <v>69</v>
      </c>
      <c r="SB679" t="s">
        <v>69</v>
      </c>
      <c r="SC679" t="s">
        <v>69</v>
      </c>
      <c r="SD679" t="s">
        <v>69</v>
      </c>
      <c r="SE679" t="s">
        <v>69</v>
      </c>
      <c r="SF679" t="s">
        <v>69</v>
      </c>
      <c r="SG679" t="s">
        <v>69</v>
      </c>
      <c r="SH679" t="s">
        <v>69</v>
      </c>
      <c r="SI679" t="s">
        <v>69</v>
      </c>
      <c r="SJ679" t="s">
        <v>69</v>
      </c>
      <c r="SK679" t="s">
        <v>69</v>
      </c>
      <c r="SL679" t="s">
        <v>69</v>
      </c>
      <c r="SM679" t="s">
        <v>69</v>
      </c>
      <c r="APU679" t="s">
        <v>7950</v>
      </c>
      <c r="CGX679" t="s">
        <v>6597</v>
      </c>
      <c r="CGY679">
        <v>11</v>
      </c>
      <c r="CGZ679" t="s">
        <v>6598</v>
      </c>
      <c r="CHA679">
        <v>1294067</v>
      </c>
    </row>
    <row r="680" spans="1:946 1113:1113 2234:2237" x14ac:dyDescent="0.3">
      <c r="A680" t="s">
        <v>8240</v>
      </c>
      <c r="B680" t="s">
        <v>6588</v>
      </c>
      <c r="C680">
        <v>0</v>
      </c>
      <c r="E680" t="s">
        <v>6813</v>
      </c>
      <c r="F680" s="30">
        <v>41398</v>
      </c>
      <c r="G680" t="s">
        <v>6591</v>
      </c>
      <c r="H680" t="s">
        <v>6861</v>
      </c>
      <c r="I680" t="s">
        <v>5058</v>
      </c>
      <c r="J680" t="s">
        <v>7658</v>
      </c>
      <c r="K680" t="s">
        <v>69</v>
      </c>
      <c r="L680" t="s">
        <v>2808</v>
      </c>
      <c r="M680" t="s">
        <v>69</v>
      </c>
      <c r="N680" t="s">
        <v>69</v>
      </c>
      <c r="O680" t="s">
        <v>69</v>
      </c>
      <c r="P680" t="s">
        <v>22</v>
      </c>
      <c r="V680" t="s">
        <v>22</v>
      </c>
      <c r="X680" t="s">
        <v>22</v>
      </c>
      <c r="Y680" t="s">
        <v>22</v>
      </c>
      <c r="Z680" t="s">
        <v>22</v>
      </c>
      <c r="AB680" t="s">
        <v>21</v>
      </c>
      <c r="AC680" t="s">
        <v>7605</v>
      </c>
      <c r="AD680" t="s">
        <v>22</v>
      </c>
      <c r="AF680" t="s">
        <v>254</v>
      </c>
      <c r="AG680">
        <v>37</v>
      </c>
      <c r="AH680" t="s">
        <v>33</v>
      </c>
      <c r="AI680" t="s">
        <v>6618</v>
      </c>
      <c r="AJ680" t="s">
        <v>69</v>
      </c>
      <c r="AK680" t="s">
        <v>69</v>
      </c>
      <c r="AL680" t="s">
        <v>69</v>
      </c>
      <c r="AM680" t="s">
        <v>69</v>
      </c>
      <c r="AN680" t="s">
        <v>69</v>
      </c>
      <c r="AO680" t="s">
        <v>2808</v>
      </c>
      <c r="BB680">
        <v>1</v>
      </c>
      <c r="BC680" t="s">
        <v>2808</v>
      </c>
      <c r="BD680" t="s">
        <v>69</v>
      </c>
      <c r="BE680" t="s">
        <v>69</v>
      </c>
      <c r="BF680" t="s">
        <v>69</v>
      </c>
      <c r="BG680" t="s">
        <v>69</v>
      </c>
      <c r="BH680" t="s">
        <v>69</v>
      </c>
      <c r="BI680" t="s">
        <v>269</v>
      </c>
      <c r="BJ680" t="s">
        <v>12</v>
      </c>
      <c r="BK680" t="s">
        <v>7605</v>
      </c>
      <c r="BL680" t="s">
        <v>22</v>
      </c>
      <c r="BN680" t="s">
        <v>6618</v>
      </c>
      <c r="BO680" t="s">
        <v>69</v>
      </c>
      <c r="BP680" t="s">
        <v>69</v>
      </c>
      <c r="BQ680" t="s">
        <v>69</v>
      </c>
      <c r="BR680" t="s">
        <v>69</v>
      </c>
      <c r="BS680" t="s">
        <v>69</v>
      </c>
      <c r="BT680" t="s">
        <v>69</v>
      </c>
      <c r="BU680" t="s">
        <v>2808</v>
      </c>
      <c r="BV680" t="s">
        <v>22</v>
      </c>
      <c r="EW680" t="s">
        <v>22</v>
      </c>
      <c r="PN680" t="s">
        <v>69</v>
      </c>
      <c r="PO680" t="s">
        <v>69</v>
      </c>
      <c r="PP680" t="s">
        <v>69</v>
      </c>
      <c r="PQ680" t="s">
        <v>69</v>
      </c>
      <c r="PR680" t="s">
        <v>69</v>
      </c>
      <c r="PS680" t="s">
        <v>69</v>
      </c>
      <c r="PT680" t="s">
        <v>69</v>
      </c>
      <c r="PU680" t="s">
        <v>69</v>
      </c>
      <c r="PV680" t="s">
        <v>69</v>
      </c>
      <c r="PW680" t="s">
        <v>69</v>
      </c>
      <c r="PX680" t="s">
        <v>69</v>
      </c>
      <c r="PY680" t="s">
        <v>69</v>
      </c>
      <c r="PZ680" t="s">
        <v>69</v>
      </c>
      <c r="QA680">
        <v>108</v>
      </c>
      <c r="QB680">
        <v>50</v>
      </c>
      <c r="QC680">
        <v>34.5</v>
      </c>
      <c r="QD680">
        <v>2500</v>
      </c>
      <c r="QE680">
        <v>48</v>
      </c>
      <c r="QF680">
        <v>33</v>
      </c>
      <c r="QL680" t="s">
        <v>7605</v>
      </c>
      <c r="QM680" t="s">
        <v>7605</v>
      </c>
      <c r="QN680" t="s">
        <v>7605</v>
      </c>
      <c r="QO680" t="s">
        <v>7605</v>
      </c>
      <c r="QP680" t="s">
        <v>7605</v>
      </c>
      <c r="QQ680" t="s">
        <v>7605</v>
      </c>
      <c r="RM680" t="s">
        <v>69</v>
      </c>
      <c r="RN680" t="s">
        <v>69</v>
      </c>
      <c r="RO680" t="s">
        <v>69</v>
      </c>
      <c r="SB680" t="s">
        <v>69</v>
      </c>
      <c r="SC680" t="s">
        <v>69</v>
      </c>
      <c r="SD680" t="s">
        <v>69</v>
      </c>
      <c r="SE680" t="s">
        <v>69</v>
      </c>
      <c r="SF680" t="s">
        <v>69</v>
      </c>
      <c r="SG680" t="s">
        <v>69</v>
      </c>
      <c r="SH680" t="s">
        <v>69</v>
      </c>
      <c r="SI680" t="s">
        <v>69</v>
      </c>
      <c r="SJ680" t="s">
        <v>69</v>
      </c>
      <c r="SK680" t="s">
        <v>69</v>
      </c>
      <c r="SL680" t="s">
        <v>69</v>
      </c>
      <c r="SM680" t="s">
        <v>69</v>
      </c>
      <c r="APU680" t="s">
        <v>7950</v>
      </c>
      <c r="CGX680" t="s">
        <v>6597</v>
      </c>
      <c r="CGY680">
        <v>12</v>
      </c>
      <c r="CGZ680" t="s">
        <v>6598</v>
      </c>
      <c r="CHA680">
        <v>1294067</v>
      </c>
    </row>
    <row r="681" spans="1:946 1113:1113 2234:2237" x14ac:dyDescent="0.3">
      <c r="A681" t="s">
        <v>8241</v>
      </c>
      <c r="B681" t="s">
        <v>6588</v>
      </c>
      <c r="C681">
        <v>0</v>
      </c>
      <c r="E681" t="s">
        <v>6813</v>
      </c>
      <c r="F681" s="30">
        <v>41398</v>
      </c>
      <c r="G681" t="s">
        <v>6591</v>
      </c>
      <c r="H681" t="s">
        <v>6861</v>
      </c>
      <c r="I681" t="s">
        <v>5058</v>
      </c>
      <c r="J681" t="s">
        <v>7658</v>
      </c>
      <c r="K681" t="s">
        <v>69</v>
      </c>
      <c r="L681" t="s">
        <v>2808</v>
      </c>
      <c r="M681" t="s">
        <v>69</v>
      </c>
      <c r="N681" t="s">
        <v>69</v>
      </c>
      <c r="O681" t="s">
        <v>69</v>
      </c>
      <c r="P681" t="s">
        <v>5221</v>
      </c>
      <c r="Q681">
        <v>10</v>
      </c>
      <c r="V681" t="s">
        <v>22</v>
      </c>
      <c r="X681" t="s">
        <v>22</v>
      </c>
      <c r="Y681" t="s">
        <v>22</v>
      </c>
      <c r="Z681" t="s">
        <v>22</v>
      </c>
      <c r="AB681" t="s">
        <v>21</v>
      </c>
      <c r="AC681" s="30">
        <v>40940</v>
      </c>
      <c r="AD681" t="s">
        <v>22</v>
      </c>
      <c r="AF681" t="s">
        <v>22</v>
      </c>
      <c r="AH681" t="s">
        <v>32</v>
      </c>
      <c r="AI681" t="s">
        <v>6618</v>
      </c>
      <c r="AJ681" t="s">
        <v>69</v>
      </c>
      <c r="AK681" t="s">
        <v>69</v>
      </c>
      <c r="AL681" t="s">
        <v>69</v>
      </c>
      <c r="AM681" t="s">
        <v>69</v>
      </c>
      <c r="AN681" t="s">
        <v>69</v>
      </c>
      <c r="AO681" t="s">
        <v>2808</v>
      </c>
      <c r="BB681" t="s">
        <v>6618</v>
      </c>
      <c r="BC681" t="s">
        <v>69</v>
      </c>
      <c r="BD681" t="s">
        <v>69</v>
      </c>
      <c r="BE681" t="s">
        <v>69</v>
      </c>
      <c r="BF681" t="s">
        <v>69</v>
      </c>
      <c r="BG681" t="s">
        <v>69</v>
      </c>
      <c r="BH681" t="s">
        <v>2808</v>
      </c>
      <c r="BI681" t="s">
        <v>269</v>
      </c>
      <c r="BJ681" t="s">
        <v>12</v>
      </c>
      <c r="BK681" s="30">
        <v>40940</v>
      </c>
      <c r="BL681" t="s">
        <v>22</v>
      </c>
      <c r="BN681" t="s">
        <v>6618</v>
      </c>
      <c r="BO681" t="s">
        <v>69</v>
      </c>
      <c r="BP681" t="s">
        <v>69</v>
      </c>
      <c r="BQ681" t="s">
        <v>69</v>
      </c>
      <c r="BR681" t="s">
        <v>69</v>
      </c>
      <c r="BS681" t="s">
        <v>69</v>
      </c>
      <c r="BT681" t="s">
        <v>69</v>
      </c>
      <c r="BU681" t="s">
        <v>2808</v>
      </c>
      <c r="BV681" t="s">
        <v>22</v>
      </c>
      <c r="EW681" t="s">
        <v>22</v>
      </c>
      <c r="PN681" t="s">
        <v>69</v>
      </c>
      <c r="PO681" t="s">
        <v>69</v>
      </c>
      <c r="PP681" t="s">
        <v>69</v>
      </c>
      <c r="PQ681" t="s">
        <v>69</v>
      </c>
      <c r="PR681" t="s">
        <v>69</v>
      </c>
      <c r="PS681" t="s">
        <v>69</v>
      </c>
      <c r="PT681" t="s">
        <v>69</v>
      </c>
      <c r="PU681" t="s">
        <v>69</v>
      </c>
      <c r="PV681" t="s">
        <v>69</v>
      </c>
      <c r="PW681" t="s">
        <v>69</v>
      </c>
      <c r="PX681" t="s">
        <v>69</v>
      </c>
      <c r="PY681" t="s">
        <v>69</v>
      </c>
      <c r="PZ681" t="s">
        <v>69</v>
      </c>
      <c r="QC681">
        <v>32.5</v>
      </c>
      <c r="QD681">
        <v>2500</v>
      </c>
      <c r="QE681">
        <v>48</v>
      </c>
      <c r="QF681">
        <v>33</v>
      </c>
      <c r="QN681" s="30">
        <v>40940</v>
      </c>
      <c r="QO681" s="30">
        <v>40940</v>
      </c>
      <c r="QP681" s="30">
        <v>40940</v>
      </c>
      <c r="QQ681" s="30">
        <v>40940</v>
      </c>
      <c r="RM681" t="s">
        <v>69</v>
      </c>
      <c r="RN681" t="s">
        <v>69</v>
      </c>
      <c r="RO681" t="s">
        <v>69</v>
      </c>
      <c r="SB681" t="s">
        <v>69</v>
      </c>
      <c r="SC681" t="s">
        <v>69</v>
      </c>
      <c r="SD681" t="s">
        <v>69</v>
      </c>
      <c r="SE681" t="s">
        <v>69</v>
      </c>
      <c r="SF681" t="s">
        <v>69</v>
      </c>
      <c r="SG681" t="s">
        <v>69</v>
      </c>
      <c r="SH681" t="s">
        <v>69</v>
      </c>
      <c r="SI681" t="s">
        <v>69</v>
      </c>
      <c r="SJ681" t="s">
        <v>69</v>
      </c>
      <c r="SK681" t="s">
        <v>69</v>
      </c>
      <c r="SL681" t="s">
        <v>69</v>
      </c>
      <c r="SM681" t="s">
        <v>69</v>
      </c>
      <c r="APU681" t="s">
        <v>7950</v>
      </c>
      <c r="CGX681" t="s">
        <v>6597</v>
      </c>
      <c r="CGY681">
        <v>13</v>
      </c>
      <c r="CGZ681" t="s">
        <v>6598</v>
      </c>
      <c r="CHA681">
        <v>1294067</v>
      </c>
    </row>
    <row r="682" spans="1:946 1113:1113 2234:2237" x14ac:dyDescent="0.3">
      <c r="A682" t="s">
        <v>8242</v>
      </c>
      <c r="B682" t="s">
        <v>6588</v>
      </c>
      <c r="C682">
        <v>0</v>
      </c>
      <c r="E682" t="s">
        <v>6813</v>
      </c>
      <c r="F682" s="30">
        <v>41398</v>
      </c>
      <c r="G682" t="s">
        <v>6591</v>
      </c>
      <c r="H682" t="s">
        <v>6861</v>
      </c>
      <c r="I682" t="s">
        <v>5058</v>
      </c>
      <c r="J682" t="s">
        <v>7658</v>
      </c>
      <c r="K682" t="s">
        <v>69</v>
      </c>
      <c r="L682" t="s">
        <v>2808</v>
      </c>
      <c r="M682" t="s">
        <v>69</v>
      </c>
      <c r="N682" t="s">
        <v>69</v>
      </c>
      <c r="O682" t="s">
        <v>69</v>
      </c>
      <c r="P682" t="s">
        <v>22</v>
      </c>
      <c r="V682" t="s">
        <v>22</v>
      </c>
      <c r="X682" t="s">
        <v>22</v>
      </c>
      <c r="Y682" t="s">
        <v>22</v>
      </c>
      <c r="Z682" t="s">
        <v>22</v>
      </c>
      <c r="AB682" t="s">
        <v>21</v>
      </c>
      <c r="AC682" s="30">
        <v>40948</v>
      </c>
      <c r="AD682" t="s">
        <v>27</v>
      </c>
      <c r="AE682" s="29">
        <v>0.35416666666666669</v>
      </c>
      <c r="AF682" t="s">
        <v>22</v>
      </c>
      <c r="AH682" t="s">
        <v>32</v>
      </c>
      <c r="AI682" t="s">
        <v>6618</v>
      </c>
      <c r="AJ682" t="s">
        <v>69</v>
      </c>
      <c r="AK682" t="s">
        <v>69</v>
      </c>
      <c r="AL682" t="s">
        <v>69</v>
      </c>
      <c r="AM682" t="s">
        <v>69</v>
      </c>
      <c r="AN682" t="s">
        <v>69</v>
      </c>
      <c r="AO682" t="s">
        <v>2808</v>
      </c>
      <c r="BB682">
        <v>1</v>
      </c>
      <c r="BC682" t="s">
        <v>2808</v>
      </c>
      <c r="BD682" t="s">
        <v>69</v>
      </c>
      <c r="BE682" t="s">
        <v>69</v>
      </c>
      <c r="BF682" t="s">
        <v>69</v>
      </c>
      <c r="BG682" t="s">
        <v>69</v>
      </c>
      <c r="BH682" t="s">
        <v>69</v>
      </c>
      <c r="BI682" t="s">
        <v>269</v>
      </c>
      <c r="BJ682" t="s">
        <v>12</v>
      </c>
      <c r="BK682" s="30">
        <v>40948</v>
      </c>
      <c r="BL682" t="s">
        <v>22</v>
      </c>
      <c r="BN682" t="s">
        <v>6618</v>
      </c>
      <c r="BO682" t="s">
        <v>69</v>
      </c>
      <c r="BP682" t="s">
        <v>69</v>
      </c>
      <c r="BQ682" t="s">
        <v>69</v>
      </c>
      <c r="BR682" t="s">
        <v>69</v>
      </c>
      <c r="BS682" t="s">
        <v>69</v>
      </c>
      <c r="BT682" t="s">
        <v>69</v>
      </c>
      <c r="BU682" t="s">
        <v>2808</v>
      </c>
      <c r="BV682" t="s">
        <v>22</v>
      </c>
      <c r="EW682" t="s">
        <v>22</v>
      </c>
      <c r="PN682" t="s">
        <v>69</v>
      </c>
      <c r="PO682" t="s">
        <v>69</v>
      </c>
      <c r="PP682" t="s">
        <v>69</v>
      </c>
      <c r="PQ682" t="s">
        <v>69</v>
      </c>
      <c r="PR682" t="s">
        <v>69</v>
      </c>
      <c r="PS682" t="s">
        <v>69</v>
      </c>
      <c r="PT682" t="s">
        <v>69</v>
      </c>
      <c r="PU682" t="s">
        <v>69</v>
      </c>
      <c r="PV682" t="s">
        <v>69</v>
      </c>
      <c r="PW682" t="s">
        <v>69</v>
      </c>
      <c r="PX682" t="s">
        <v>69</v>
      </c>
      <c r="PY682" t="s">
        <v>69</v>
      </c>
      <c r="PZ682" t="s">
        <v>69</v>
      </c>
      <c r="QA682">
        <v>142</v>
      </c>
      <c r="QB682">
        <v>60</v>
      </c>
      <c r="QD682">
        <v>2500</v>
      </c>
      <c r="QE682">
        <v>48</v>
      </c>
      <c r="QF682">
        <v>30</v>
      </c>
      <c r="QL682" s="30">
        <v>40948</v>
      </c>
      <c r="QM682" s="30">
        <v>40948</v>
      </c>
      <c r="QO682" s="30">
        <v>40948</v>
      </c>
      <c r="QP682" s="30">
        <v>40948</v>
      </c>
      <c r="QY682" s="29">
        <v>0.35416666666666669</v>
      </c>
      <c r="QZ682" s="29">
        <v>0.35416666666666669</v>
      </c>
      <c r="RB682" s="29">
        <v>0.35416666666666669</v>
      </c>
      <c r="RC682" s="29">
        <v>0.35416666666666669</v>
      </c>
      <c r="RM682" t="s">
        <v>69</v>
      </c>
      <c r="RN682" t="s">
        <v>69</v>
      </c>
      <c r="RO682" t="s">
        <v>69</v>
      </c>
      <c r="SB682" t="s">
        <v>69</v>
      </c>
      <c r="SC682" t="s">
        <v>69</v>
      </c>
      <c r="SD682" t="s">
        <v>69</v>
      </c>
      <c r="SE682" t="s">
        <v>69</v>
      </c>
      <c r="SF682" t="s">
        <v>69</v>
      </c>
      <c r="SG682" t="s">
        <v>69</v>
      </c>
      <c r="SH682" t="s">
        <v>69</v>
      </c>
      <c r="SI682" t="s">
        <v>69</v>
      </c>
      <c r="SJ682" t="s">
        <v>69</v>
      </c>
      <c r="SK682" t="s">
        <v>69</v>
      </c>
      <c r="SL682" t="s">
        <v>69</v>
      </c>
      <c r="SM682" t="s">
        <v>69</v>
      </c>
      <c r="APU682" t="s">
        <v>7950</v>
      </c>
      <c r="CGX682" t="s">
        <v>6597</v>
      </c>
      <c r="CGY682">
        <v>14</v>
      </c>
      <c r="CGZ682" t="s">
        <v>6598</v>
      </c>
      <c r="CHA682">
        <v>1294067</v>
      </c>
    </row>
    <row r="683" spans="1:946 1113:1113 2234:2237" x14ac:dyDescent="0.3">
      <c r="A683" t="s">
        <v>8243</v>
      </c>
      <c r="B683" t="s">
        <v>6588</v>
      </c>
      <c r="C683">
        <v>0</v>
      </c>
      <c r="E683" t="s">
        <v>6813</v>
      </c>
      <c r="F683" s="30">
        <v>41398</v>
      </c>
      <c r="G683" t="s">
        <v>6591</v>
      </c>
      <c r="H683" t="s">
        <v>6861</v>
      </c>
      <c r="I683" t="s">
        <v>5058</v>
      </c>
      <c r="J683" t="s">
        <v>7658</v>
      </c>
      <c r="K683" t="s">
        <v>69</v>
      </c>
      <c r="L683" t="s">
        <v>2808</v>
      </c>
      <c r="M683" t="s">
        <v>69</v>
      </c>
      <c r="N683" t="s">
        <v>69</v>
      </c>
      <c r="O683" t="s">
        <v>69</v>
      </c>
      <c r="P683" t="s">
        <v>22</v>
      </c>
      <c r="V683" t="s">
        <v>22</v>
      </c>
      <c r="X683" t="s">
        <v>22</v>
      </c>
      <c r="Y683" t="s">
        <v>22</v>
      </c>
      <c r="Z683" t="s">
        <v>22</v>
      </c>
      <c r="AB683" t="s">
        <v>21</v>
      </c>
      <c r="AC683" s="30">
        <v>41161</v>
      </c>
      <c r="AD683" t="s">
        <v>22</v>
      </c>
      <c r="AF683" t="s">
        <v>22</v>
      </c>
      <c r="AH683" t="s">
        <v>32</v>
      </c>
      <c r="AI683" t="s">
        <v>6618</v>
      </c>
      <c r="AJ683" t="s">
        <v>69</v>
      </c>
      <c r="AK683" t="s">
        <v>69</v>
      </c>
      <c r="AL683" t="s">
        <v>69</v>
      </c>
      <c r="AM683" t="s">
        <v>69</v>
      </c>
      <c r="AN683" t="s">
        <v>69</v>
      </c>
      <c r="AO683" t="s">
        <v>2808</v>
      </c>
      <c r="BB683" t="s">
        <v>6618</v>
      </c>
      <c r="BC683" t="s">
        <v>69</v>
      </c>
      <c r="BD683" t="s">
        <v>69</v>
      </c>
      <c r="BE683" t="s">
        <v>69</v>
      </c>
      <c r="BF683" t="s">
        <v>69</v>
      </c>
      <c r="BG683" t="s">
        <v>69</v>
      </c>
      <c r="BH683" t="s">
        <v>2808</v>
      </c>
      <c r="BI683" t="s">
        <v>269</v>
      </c>
      <c r="BJ683" t="s">
        <v>12</v>
      </c>
      <c r="BK683" s="30">
        <v>41161</v>
      </c>
      <c r="BL683" t="s">
        <v>22</v>
      </c>
      <c r="BN683" t="s">
        <v>6618</v>
      </c>
      <c r="BO683" t="s">
        <v>69</v>
      </c>
      <c r="BP683" t="s">
        <v>69</v>
      </c>
      <c r="BQ683" t="s">
        <v>69</v>
      </c>
      <c r="BR683" t="s">
        <v>69</v>
      </c>
      <c r="BS683" t="s">
        <v>69</v>
      </c>
      <c r="BT683" t="s">
        <v>69</v>
      </c>
      <c r="BU683" t="s">
        <v>2808</v>
      </c>
      <c r="BV683" t="s">
        <v>22</v>
      </c>
      <c r="EW683" t="s">
        <v>22</v>
      </c>
      <c r="PN683" t="s">
        <v>69</v>
      </c>
      <c r="PO683" t="s">
        <v>69</v>
      </c>
      <c r="PP683" t="s">
        <v>69</v>
      </c>
      <c r="PQ683" t="s">
        <v>69</v>
      </c>
      <c r="PR683" t="s">
        <v>69</v>
      </c>
      <c r="PS683" t="s">
        <v>69</v>
      </c>
      <c r="PT683" t="s">
        <v>69</v>
      </c>
      <c r="PU683" t="s">
        <v>69</v>
      </c>
      <c r="PV683" t="s">
        <v>69</v>
      </c>
      <c r="PW683" t="s">
        <v>69</v>
      </c>
      <c r="PX683" t="s">
        <v>69</v>
      </c>
      <c r="PY683" t="s">
        <v>69</v>
      </c>
      <c r="PZ683" t="s">
        <v>69</v>
      </c>
      <c r="QA683">
        <v>120</v>
      </c>
      <c r="QB683">
        <v>60</v>
      </c>
      <c r="QC683">
        <v>37</v>
      </c>
      <c r="QD683">
        <v>2400</v>
      </c>
      <c r="QE683">
        <v>48</v>
      </c>
      <c r="QF683">
        <v>29</v>
      </c>
      <c r="QL683" s="30">
        <v>41161</v>
      </c>
      <c r="QM683" s="30">
        <v>41161</v>
      </c>
      <c r="QN683" s="30">
        <v>41161</v>
      </c>
      <c r="QO683" s="30">
        <v>41161</v>
      </c>
      <c r="QP683" s="30">
        <v>41161</v>
      </c>
      <c r="QQ683" s="30">
        <v>41161</v>
      </c>
      <c r="QY683" s="29">
        <v>0.75</v>
      </c>
      <c r="QZ683" s="29">
        <v>0.75</v>
      </c>
      <c r="RA683" s="29">
        <v>0.75</v>
      </c>
      <c r="RB683" s="29">
        <v>0.75</v>
      </c>
      <c r="RC683" s="29">
        <v>0.75</v>
      </c>
      <c r="RD683" s="29">
        <v>0.75</v>
      </c>
      <c r="RM683" t="s">
        <v>69</v>
      </c>
      <c r="RN683" t="s">
        <v>69</v>
      </c>
      <c r="RO683" t="s">
        <v>69</v>
      </c>
      <c r="SB683" t="s">
        <v>69</v>
      </c>
      <c r="SC683" t="s">
        <v>69</v>
      </c>
      <c r="SD683" t="s">
        <v>69</v>
      </c>
      <c r="SE683" t="s">
        <v>69</v>
      </c>
      <c r="SF683" t="s">
        <v>69</v>
      </c>
      <c r="SG683" t="s">
        <v>69</v>
      </c>
      <c r="SH683" t="s">
        <v>69</v>
      </c>
      <c r="SI683" t="s">
        <v>69</v>
      </c>
      <c r="SJ683" t="s">
        <v>69</v>
      </c>
      <c r="SK683" t="s">
        <v>69</v>
      </c>
      <c r="SL683" t="s">
        <v>69</v>
      </c>
      <c r="SM683" t="s">
        <v>69</v>
      </c>
      <c r="APU683" t="s">
        <v>7950</v>
      </c>
      <c r="CGX683" t="s">
        <v>6597</v>
      </c>
      <c r="CGY683">
        <v>15</v>
      </c>
      <c r="CGZ683" t="s">
        <v>6598</v>
      </c>
      <c r="CHA683">
        <v>1294067</v>
      </c>
    </row>
    <row r="684" spans="1:946 1113:1113 2234:2237" x14ac:dyDescent="0.3">
      <c r="A684" t="s">
        <v>8244</v>
      </c>
      <c r="B684" t="s">
        <v>6588</v>
      </c>
      <c r="C684">
        <v>0</v>
      </c>
      <c r="E684" t="s">
        <v>6813</v>
      </c>
      <c r="F684" s="30">
        <v>41398</v>
      </c>
      <c r="G684" t="s">
        <v>6591</v>
      </c>
      <c r="H684" t="s">
        <v>6861</v>
      </c>
      <c r="I684" t="s">
        <v>5058</v>
      </c>
      <c r="J684" t="s">
        <v>7658</v>
      </c>
      <c r="K684" t="s">
        <v>69</v>
      </c>
      <c r="L684" t="s">
        <v>2808</v>
      </c>
      <c r="M684" t="s">
        <v>69</v>
      </c>
      <c r="N684" t="s">
        <v>69</v>
      </c>
      <c r="O684" t="s">
        <v>69</v>
      </c>
      <c r="P684" t="s">
        <v>22</v>
      </c>
      <c r="V684" t="s">
        <v>22</v>
      </c>
      <c r="X684" t="s">
        <v>22</v>
      </c>
      <c r="Y684" t="s">
        <v>22</v>
      </c>
      <c r="Z684" t="s">
        <v>22</v>
      </c>
      <c r="AB684" t="s">
        <v>21</v>
      </c>
      <c r="AC684" t="s">
        <v>8245</v>
      </c>
      <c r="AD684" t="s">
        <v>22</v>
      </c>
      <c r="AF684" t="s">
        <v>22</v>
      </c>
      <c r="AH684" t="s">
        <v>32</v>
      </c>
      <c r="AI684" t="s">
        <v>6618</v>
      </c>
      <c r="AJ684" t="s">
        <v>69</v>
      </c>
      <c r="AK684" t="s">
        <v>69</v>
      </c>
      <c r="AL684" t="s">
        <v>69</v>
      </c>
      <c r="AM684" t="s">
        <v>69</v>
      </c>
      <c r="AN684" t="s">
        <v>69</v>
      </c>
      <c r="AO684" t="s">
        <v>2808</v>
      </c>
      <c r="BB684" t="s">
        <v>6618</v>
      </c>
      <c r="BC684" t="s">
        <v>69</v>
      </c>
      <c r="BD684" t="s">
        <v>69</v>
      </c>
      <c r="BE684" t="s">
        <v>69</v>
      </c>
      <c r="BF684" t="s">
        <v>69</v>
      </c>
      <c r="BG684" t="s">
        <v>69</v>
      </c>
      <c r="BH684" t="s">
        <v>2808</v>
      </c>
      <c r="BI684" t="s">
        <v>269</v>
      </c>
      <c r="BJ684" t="s">
        <v>12</v>
      </c>
      <c r="BK684" t="s">
        <v>8245</v>
      </c>
      <c r="BL684" t="s">
        <v>22</v>
      </c>
      <c r="BN684" t="s">
        <v>6618</v>
      </c>
      <c r="BO684" t="s">
        <v>69</v>
      </c>
      <c r="BP684" t="s">
        <v>69</v>
      </c>
      <c r="BQ684" t="s">
        <v>69</v>
      </c>
      <c r="BR684" t="s">
        <v>69</v>
      </c>
      <c r="BS684" t="s">
        <v>69</v>
      </c>
      <c r="BT684" t="s">
        <v>69</v>
      </c>
      <c r="BU684" t="s">
        <v>2808</v>
      </c>
      <c r="BV684" t="s">
        <v>22</v>
      </c>
      <c r="EW684" t="s">
        <v>22</v>
      </c>
      <c r="PN684" t="s">
        <v>69</v>
      </c>
      <c r="PO684" t="s">
        <v>69</v>
      </c>
      <c r="PP684" t="s">
        <v>69</v>
      </c>
      <c r="PQ684" t="s">
        <v>69</v>
      </c>
      <c r="PR684" t="s">
        <v>69</v>
      </c>
      <c r="PS684" t="s">
        <v>69</v>
      </c>
      <c r="PT684" t="s">
        <v>69</v>
      </c>
      <c r="PU684" t="s">
        <v>69</v>
      </c>
      <c r="PV684" t="s">
        <v>69</v>
      </c>
      <c r="PW684" t="s">
        <v>69</v>
      </c>
      <c r="PX684" t="s">
        <v>69</v>
      </c>
      <c r="PY684" t="s">
        <v>69</v>
      </c>
      <c r="PZ684" t="s">
        <v>69</v>
      </c>
      <c r="QA684">
        <v>160</v>
      </c>
      <c r="QB684">
        <v>60</v>
      </c>
      <c r="QD684">
        <v>2500</v>
      </c>
      <c r="QE684">
        <v>47</v>
      </c>
      <c r="QL684" t="s">
        <v>8245</v>
      </c>
      <c r="QM684" t="s">
        <v>8245</v>
      </c>
      <c r="QO684" t="s">
        <v>8245</v>
      </c>
      <c r="QP684" t="s">
        <v>8245</v>
      </c>
      <c r="QY684" s="29">
        <v>0.3888888888888889</v>
      </c>
      <c r="QZ684" s="29">
        <v>0.3888888888888889</v>
      </c>
      <c r="RB684" s="29">
        <v>0.3888888888888889</v>
      </c>
      <c r="RC684" s="29">
        <v>0.3888888888888889</v>
      </c>
      <c r="RM684" t="s">
        <v>69</v>
      </c>
      <c r="RN684" t="s">
        <v>69</v>
      </c>
      <c r="RO684" t="s">
        <v>69</v>
      </c>
      <c r="SB684" t="s">
        <v>69</v>
      </c>
      <c r="SC684" t="s">
        <v>69</v>
      </c>
      <c r="SD684" t="s">
        <v>69</v>
      </c>
      <c r="SE684" t="s">
        <v>69</v>
      </c>
      <c r="SF684" t="s">
        <v>69</v>
      </c>
      <c r="SG684" t="s">
        <v>69</v>
      </c>
      <c r="SH684" t="s">
        <v>69</v>
      </c>
      <c r="SI684" t="s">
        <v>69</v>
      </c>
      <c r="SJ684" t="s">
        <v>69</v>
      </c>
      <c r="SK684" t="s">
        <v>69</v>
      </c>
      <c r="SL684" t="s">
        <v>69</v>
      </c>
      <c r="SM684" t="s">
        <v>69</v>
      </c>
      <c r="APU684" t="s">
        <v>7950</v>
      </c>
      <c r="CGX684" t="s">
        <v>6597</v>
      </c>
      <c r="CGY684">
        <v>16</v>
      </c>
      <c r="CGZ684" t="s">
        <v>6598</v>
      </c>
      <c r="CHA684">
        <v>1294067</v>
      </c>
    </row>
    <row r="685" spans="1:946 1113:1113 2234:2237" x14ac:dyDescent="0.3">
      <c r="A685" t="s">
        <v>8246</v>
      </c>
      <c r="B685" t="s">
        <v>6588</v>
      </c>
      <c r="C685">
        <v>0</v>
      </c>
      <c r="E685" t="s">
        <v>6813</v>
      </c>
      <c r="F685" t="s">
        <v>7204</v>
      </c>
      <c r="G685" t="s">
        <v>6591</v>
      </c>
      <c r="H685" t="s">
        <v>7239</v>
      </c>
      <c r="I685" t="s">
        <v>5058</v>
      </c>
      <c r="J685" t="s">
        <v>7658</v>
      </c>
      <c r="K685" t="s">
        <v>69</v>
      </c>
      <c r="L685" t="s">
        <v>2808</v>
      </c>
      <c r="M685" t="s">
        <v>69</v>
      </c>
      <c r="N685" t="s">
        <v>69</v>
      </c>
      <c r="O685" t="s">
        <v>69</v>
      </c>
      <c r="P685" t="s">
        <v>5221</v>
      </c>
      <c r="Q685">
        <v>20</v>
      </c>
      <c r="V685" t="s">
        <v>254</v>
      </c>
      <c r="W685">
        <v>21</v>
      </c>
      <c r="X685" t="s">
        <v>22</v>
      </c>
      <c r="Y685" t="s">
        <v>22</v>
      </c>
      <c r="Z685" t="s">
        <v>22</v>
      </c>
      <c r="AB685" t="s">
        <v>21</v>
      </c>
      <c r="AC685" s="30">
        <v>41427</v>
      </c>
      <c r="AD685" t="s">
        <v>27</v>
      </c>
      <c r="AE685" s="29">
        <v>0.33333333333333331</v>
      </c>
      <c r="AF685" t="s">
        <v>22</v>
      </c>
      <c r="AH685" t="s">
        <v>33</v>
      </c>
      <c r="AI685" t="s">
        <v>6618</v>
      </c>
      <c r="AJ685" t="s">
        <v>69</v>
      </c>
      <c r="AK685" t="s">
        <v>69</v>
      </c>
      <c r="AL685" t="s">
        <v>69</v>
      </c>
      <c r="AM685" t="s">
        <v>69</v>
      </c>
      <c r="AN685" t="s">
        <v>69</v>
      </c>
      <c r="AO685" t="s">
        <v>2808</v>
      </c>
      <c r="BB685">
        <v>1</v>
      </c>
      <c r="BC685" t="s">
        <v>2808</v>
      </c>
      <c r="BD685" t="s">
        <v>69</v>
      </c>
      <c r="BE685" t="s">
        <v>69</v>
      </c>
      <c r="BF685" t="s">
        <v>69</v>
      </c>
      <c r="BG685" t="s">
        <v>69</v>
      </c>
      <c r="BH685" t="s">
        <v>69</v>
      </c>
      <c r="BI685" t="s">
        <v>269</v>
      </c>
      <c r="BJ685" t="s">
        <v>12</v>
      </c>
      <c r="BK685" s="30">
        <v>41427</v>
      </c>
      <c r="BL685" t="s">
        <v>27</v>
      </c>
      <c r="BM685" s="29">
        <v>0.33680555555555558</v>
      </c>
      <c r="BN685" t="s">
        <v>6618</v>
      </c>
      <c r="BO685" t="s">
        <v>69</v>
      </c>
      <c r="BP685" t="s">
        <v>69</v>
      </c>
      <c r="BQ685" t="s">
        <v>69</v>
      </c>
      <c r="BR685" t="s">
        <v>69</v>
      </c>
      <c r="BS685" t="s">
        <v>69</v>
      </c>
      <c r="BT685" t="s">
        <v>69</v>
      </c>
      <c r="BU685" t="s">
        <v>2808</v>
      </c>
      <c r="BV685" t="s">
        <v>1560</v>
      </c>
      <c r="EW685" t="s">
        <v>273</v>
      </c>
      <c r="GN685" t="s">
        <v>12</v>
      </c>
      <c r="GO685" s="30">
        <v>41488</v>
      </c>
      <c r="GP685" t="s">
        <v>27</v>
      </c>
      <c r="GQ685" s="29">
        <v>0.83333333333333337</v>
      </c>
      <c r="PI685" t="s">
        <v>7995</v>
      </c>
      <c r="PK685" t="s">
        <v>8247</v>
      </c>
      <c r="PN685" t="s">
        <v>2808</v>
      </c>
      <c r="PO685" t="s">
        <v>2808</v>
      </c>
      <c r="PP685" t="s">
        <v>2808</v>
      </c>
      <c r="PQ685" t="s">
        <v>2808</v>
      </c>
      <c r="PR685" t="s">
        <v>2808</v>
      </c>
      <c r="PS685" t="s">
        <v>2808</v>
      </c>
      <c r="PT685" t="s">
        <v>69</v>
      </c>
      <c r="PU685" t="s">
        <v>69</v>
      </c>
      <c r="PV685" t="s">
        <v>2808</v>
      </c>
      <c r="PW685" t="s">
        <v>69</v>
      </c>
      <c r="PX685" t="s">
        <v>2808</v>
      </c>
      <c r="PY685" t="s">
        <v>69</v>
      </c>
      <c r="PZ685" t="s">
        <v>69</v>
      </c>
      <c r="QA685">
        <v>160</v>
      </c>
      <c r="QB685">
        <v>50</v>
      </c>
      <c r="QC685">
        <v>36</v>
      </c>
      <c r="QD685">
        <v>1.85</v>
      </c>
      <c r="QE685">
        <v>40</v>
      </c>
      <c r="QF685">
        <v>29</v>
      </c>
      <c r="QI685" s="35">
        <v>42956</v>
      </c>
      <c r="QL685" s="30">
        <v>41427</v>
      </c>
      <c r="QM685" s="30">
        <v>41427</v>
      </c>
      <c r="QN685" s="30">
        <v>41427</v>
      </c>
      <c r="QO685" s="30">
        <v>41427</v>
      </c>
      <c r="QP685" s="30">
        <v>41427</v>
      </c>
      <c r="QQ685" s="30">
        <v>41427</v>
      </c>
      <c r="QT685" s="30">
        <v>41427</v>
      </c>
      <c r="QV685" s="30">
        <v>41427</v>
      </c>
      <c r="QY685" s="29">
        <v>0.33680555555555558</v>
      </c>
      <c r="QZ685" s="29">
        <v>0.33680555555555558</v>
      </c>
      <c r="RA685" s="29">
        <v>0.33680555555555558</v>
      </c>
      <c r="RB685" s="29">
        <v>0.33680555555555558</v>
      </c>
      <c r="RC685" s="29">
        <v>0.33680555555555558</v>
      </c>
      <c r="RD685" s="29">
        <v>0.33680555555555558</v>
      </c>
      <c r="RG685" s="29">
        <v>0.33680555555555558</v>
      </c>
      <c r="RI685" s="29">
        <v>0.33680555555555558</v>
      </c>
      <c r="RM685" t="s">
        <v>2808</v>
      </c>
      <c r="RN685" t="s">
        <v>2808</v>
      </c>
      <c r="RO685" t="s">
        <v>69</v>
      </c>
      <c r="RP685" s="30">
        <v>41427</v>
      </c>
      <c r="RQ685" s="30">
        <v>41427</v>
      </c>
      <c r="RS685" s="29">
        <v>0.33680555555555558</v>
      </c>
      <c r="RT685" s="29">
        <v>0.33680555555555558</v>
      </c>
      <c r="SB685" t="s">
        <v>69</v>
      </c>
      <c r="SC685" t="s">
        <v>69</v>
      </c>
      <c r="SD685" t="s">
        <v>69</v>
      </c>
      <c r="SE685" t="s">
        <v>69</v>
      </c>
      <c r="SF685" t="s">
        <v>69</v>
      </c>
      <c r="SG685" t="s">
        <v>69</v>
      </c>
      <c r="SH685" t="s">
        <v>69</v>
      </c>
      <c r="SI685" t="s">
        <v>69</v>
      </c>
      <c r="SJ685" t="s">
        <v>69</v>
      </c>
      <c r="SK685" t="s">
        <v>69</v>
      </c>
      <c r="SL685" t="s">
        <v>69</v>
      </c>
      <c r="SM685" t="s">
        <v>69</v>
      </c>
      <c r="APU685" t="s">
        <v>7950</v>
      </c>
      <c r="CGX685" t="s">
        <v>6597</v>
      </c>
      <c r="CGY685">
        <v>1</v>
      </c>
      <c r="CGZ685" t="s">
        <v>6598</v>
      </c>
      <c r="CHA685">
        <v>6637090</v>
      </c>
    </row>
    <row r="686" spans="1:946 1113:1113 2234:2237" x14ac:dyDescent="0.3">
      <c r="A686" t="s">
        <v>8248</v>
      </c>
      <c r="B686" t="s">
        <v>6588</v>
      </c>
      <c r="C686">
        <v>0</v>
      </c>
      <c r="E686" t="s">
        <v>6813</v>
      </c>
      <c r="F686" t="s">
        <v>7204</v>
      </c>
      <c r="G686" t="s">
        <v>6591</v>
      </c>
      <c r="H686" t="s">
        <v>7239</v>
      </c>
      <c r="I686" t="s">
        <v>5058</v>
      </c>
      <c r="J686" t="s">
        <v>7658</v>
      </c>
      <c r="K686" t="s">
        <v>69</v>
      </c>
      <c r="L686" t="s">
        <v>2808</v>
      </c>
      <c r="M686" t="s">
        <v>69</v>
      </c>
      <c r="N686" t="s">
        <v>69</v>
      </c>
      <c r="O686" t="s">
        <v>69</v>
      </c>
      <c r="P686" t="s">
        <v>5221</v>
      </c>
      <c r="Q686">
        <v>30</v>
      </c>
      <c r="V686" t="s">
        <v>254</v>
      </c>
      <c r="W686">
        <v>17</v>
      </c>
      <c r="X686" t="s">
        <v>22</v>
      </c>
      <c r="Y686" t="s">
        <v>22</v>
      </c>
      <c r="Z686" t="s">
        <v>22</v>
      </c>
      <c r="AB686" t="s">
        <v>21</v>
      </c>
      <c r="AC686" s="30">
        <v>41548</v>
      </c>
      <c r="AD686" t="s">
        <v>27</v>
      </c>
      <c r="AE686" s="29">
        <v>0.375</v>
      </c>
      <c r="AF686" t="s">
        <v>22</v>
      </c>
      <c r="AH686" t="s">
        <v>32</v>
      </c>
      <c r="AI686" t="s">
        <v>6618</v>
      </c>
      <c r="AJ686" t="s">
        <v>69</v>
      </c>
      <c r="AK686" t="s">
        <v>69</v>
      </c>
      <c r="AL686" t="s">
        <v>69</v>
      </c>
      <c r="AM686" t="s">
        <v>69</v>
      </c>
      <c r="AN686" t="s">
        <v>69</v>
      </c>
      <c r="AO686" t="s">
        <v>2808</v>
      </c>
      <c r="BB686">
        <v>1</v>
      </c>
      <c r="BC686" t="s">
        <v>2808</v>
      </c>
      <c r="BD686" t="s">
        <v>69</v>
      </c>
      <c r="BE686" t="s">
        <v>69</v>
      </c>
      <c r="BF686" t="s">
        <v>69</v>
      </c>
      <c r="BG686" t="s">
        <v>69</v>
      </c>
      <c r="BH686" t="s">
        <v>69</v>
      </c>
      <c r="BI686" t="s">
        <v>269</v>
      </c>
      <c r="BJ686" t="s">
        <v>12</v>
      </c>
      <c r="BK686" s="30">
        <v>41548</v>
      </c>
      <c r="BL686" t="s">
        <v>27</v>
      </c>
      <c r="BM686" s="29">
        <v>0.39583333333333331</v>
      </c>
      <c r="BN686" t="s">
        <v>6618</v>
      </c>
      <c r="BO686" t="s">
        <v>69</v>
      </c>
      <c r="BP686" t="s">
        <v>69</v>
      </c>
      <c r="BQ686" t="s">
        <v>69</v>
      </c>
      <c r="BR686" t="s">
        <v>69</v>
      </c>
      <c r="BS686" t="s">
        <v>69</v>
      </c>
      <c r="BT686" t="s">
        <v>69</v>
      </c>
      <c r="BU686" t="s">
        <v>2808</v>
      </c>
      <c r="BV686" t="s">
        <v>1560</v>
      </c>
      <c r="EW686" t="s">
        <v>273</v>
      </c>
      <c r="GN686" t="s">
        <v>12</v>
      </c>
      <c r="GO686" s="30">
        <v>41548</v>
      </c>
      <c r="GP686" t="s">
        <v>27</v>
      </c>
      <c r="GQ686" s="29">
        <v>0.66666666666666663</v>
      </c>
      <c r="PK686" t="s">
        <v>7995</v>
      </c>
      <c r="PN686" t="s">
        <v>2808</v>
      </c>
      <c r="PO686" t="s">
        <v>2808</v>
      </c>
      <c r="PP686" t="s">
        <v>2808</v>
      </c>
      <c r="PQ686" t="s">
        <v>2808</v>
      </c>
      <c r="PR686" t="s">
        <v>2808</v>
      </c>
      <c r="PS686" t="s">
        <v>2808</v>
      </c>
      <c r="PT686" t="s">
        <v>69</v>
      </c>
      <c r="PU686" t="s">
        <v>69</v>
      </c>
      <c r="PV686" t="s">
        <v>69</v>
      </c>
      <c r="PW686" t="s">
        <v>69</v>
      </c>
      <c r="PX686" t="s">
        <v>2808</v>
      </c>
      <c r="PY686" t="s">
        <v>69</v>
      </c>
      <c r="PZ686" t="s">
        <v>69</v>
      </c>
      <c r="QA686">
        <v>152</v>
      </c>
      <c r="QB686">
        <v>54</v>
      </c>
      <c r="QC686">
        <v>36.5</v>
      </c>
      <c r="QD686">
        <v>2.4500000000000002</v>
      </c>
      <c r="QE686">
        <v>48</v>
      </c>
      <c r="QF686">
        <v>31</v>
      </c>
      <c r="QL686" s="30">
        <v>41548</v>
      </c>
      <c r="QM686" s="30">
        <v>41548</v>
      </c>
      <c r="QN686" s="30">
        <v>41548</v>
      </c>
      <c r="QO686" s="30">
        <v>41548</v>
      </c>
      <c r="QP686" s="30">
        <v>41548</v>
      </c>
      <c r="QQ686" s="30">
        <v>41548</v>
      </c>
      <c r="QV686" s="30">
        <v>41548</v>
      </c>
      <c r="QY686" s="29">
        <v>0.39583333333333331</v>
      </c>
      <c r="QZ686" s="29">
        <v>0.39583333333333331</v>
      </c>
      <c r="RA686" s="29">
        <v>0.39583333333333331</v>
      </c>
      <c r="RB686" s="29">
        <v>0.39583333333333331</v>
      </c>
      <c r="RC686" s="29">
        <v>0.39583333333333331</v>
      </c>
      <c r="RD686" s="29">
        <v>0.39583333333333331</v>
      </c>
      <c r="RI686" s="29">
        <v>0.39583333333333331</v>
      </c>
      <c r="RM686" t="s">
        <v>2808</v>
      </c>
      <c r="RN686" t="s">
        <v>2808</v>
      </c>
      <c r="RO686" t="s">
        <v>69</v>
      </c>
      <c r="RP686" s="30">
        <v>41548</v>
      </c>
      <c r="RQ686" s="30">
        <v>41548</v>
      </c>
      <c r="RS686" s="29">
        <v>0.39583333333333331</v>
      </c>
      <c r="RT686" s="29">
        <v>0.39583333333333331</v>
      </c>
      <c r="SB686" t="s">
        <v>69</v>
      </c>
      <c r="SC686" t="s">
        <v>69</v>
      </c>
      <c r="SD686" t="s">
        <v>69</v>
      </c>
      <c r="SE686" t="s">
        <v>69</v>
      </c>
      <c r="SF686" t="s">
        <v>69</v>
      </c>
      <c r="SG686" t="s">
        <v>69</v>
      </c>
      <c r="SH686" t="s">
        <v>69</v>
      </c>
      <c r="SI686" t="s">
        <v>69</v>
      </c>
      <c r="SJ686" t="s">
        <v>69</v>
      </c>
      <c r="SK686" t="s">
        <v>69</v>
      </c>
      <c r="SL686" t="s">
        <v>69</v>
      </c>
      <c r="SM686" t="s">
        <v>69</v>
      </c>
      <c r="APU686" t="s">
        <v>7950</v>
      </c>
      <c r="CGX686" t="s">
        <v>6597</v>
      </c>
      <c r="CGY686">
        <v>2</v>
      </c>
      <c r="CGZ686" t="s">
        <v>6598</v>
      </c>
      <c r="CHA686">
        <v>6637090</v>
      </c>
    </row>
    <row r="687" spans="1:946 1113:1113 2234:2237" x14ac:dyDescent="0.3">
      <c r="A687" t="s">
        <v>8249</v>
      </c>
      <c r="B687" t="s">
        <v>6588</v>
      </c>
      <c r="C687">
        <v>0</v>
      </c>
      <c r="E687" t="s">
        <v>6813</v>
      </c>
      <c r="F687" t="s">
        <v>7204</v>
      </c>
      <c r="G687" t="s">
        <v>6591</v>
      </c>
      <c r="H687" t="s">
        <v>7239</v>
      </c>
      <c r="I687" t="s">
        <v>5058</v>
      </c>
      <c r="J687" t="s">
        <v>7658</v>
      </c>
      <c r="K687" t="s">
        <v>69</v>
      </c>
      <c r="L687" t="s">
        <v>2808</v>
      </c>
      <c r="M687" t="s">
        <v>69</v>
      </c>
      <c r="N687" t="s">
        <v>69</v>
      </c>
      <c r="O687" t="s">
        <v>69</v>
      </c>
      <c r="P687" t="s">
        <v>5221</v>
      </c>
      <c r="Q687">
        <v>55</v>
      </c>
      <c r="V687" t="s">
        <v>254</v>
      </c>
      <c r="W687">
        <v>41</v>
      </c>
      <c r="X687" t="s">
        <v>22</v>
      </c>
      <c r="Y687" t="s">
        <v>22</v>
      </c>
      <c r="Z687" t="s">
        <v>22</v>
      </c>
      <c r="AB687" t="s">
        <v>21</v>
      </c>
      <c r="AC687" t="s">
        <v>8250</v>
      </c>
      <c r="AD687" t="s">
        <v>27</v>
      </c>
      <c r="AE687" s="29">
        <v>0.33333333333333331</v>
      </c>
      <c r="AF687" t="s">
        <v>254</v>
      </c>
      <c r="AG687">
        <v>37</v>
      </c>
      <c r="AH687" t="s">
        <v>32</v>
      </c>
      <c r="AI687" t="s">
        <v>6618</v>
      </c>
      <c r="AJ687" t="s">
        <v>69</v>
      </c>
      <c r="AK687" t="s">
        <v>69</v>
      </c>
      <c r="AL687" t="s">
        <v>69</v>
      </c>
      <c r="AM687" t="s">
        <v>69</v>
      </c>
      <c r="AN687" t="s">
        <v>69</v>
      </c>
      <c r="AO687" t="s">
        <v>2808</v>
      </c>
      <c r="BB687">
        <v>1</v>
      </c>
      <c r="BC687" t="s">
        <v>2808</v>
      </c>
      <c r="BD687" t="s">
        <v>69</v>
      </c>
      <c r="BE687" t="s">
        <v>69</v>
      </c>
      <c r="BF687" t="s">
        <v>69</v>
      </c>
      <c r="BG687" t="s">
        <v>69</v>
      </c>
      <c r="BH687" t="s">
        <v>69</v>
      </c>
      <c r="BI687" t="s">
        <v>269</v>
      </c>
      <c r="BJ687" t="s">
        <v>12</v>
      </c>
      <c r="BK687" t="s">
        <v>8250</v>
      </c>
      <c r="BL687" t="s">
        <v>27</v>
      </c>
      <c r="BM687" s="29">
        <v>0.37152777777777773</v>
      </c>
      <c r="BN687" t="s">
        <v>6618</v>
      </c>
      <c r="BO687" t="s">
        <v>69</v>
      </c>
      <c r="BP687" t="s">
        <v>69</v>
      </c>
      <c r="BQ687" t="s">
        <v>69</v>
      </c>
      <c r="BR687" t="s">
        <v>69</v>
      </c>
      <c r="BS687" t="s">
        <v>69</v>
      </c>
      <c r="BT687" t="s">
        <v>69</v>
      </c>
      <c r="BU687" t="s">
        <v>2808</v>
      </c>
      <c r="BV687" t="s">
        <v>1560</v>
      </c>
      <c r="EW687" t="s">
        <v>273</v>
      </c>
      <c r="GN687" t="s">
        <v>12</v>
      </c>
      <c r="GO687" t="s">
        <v>8250</v>
      </c>
      <c r="GP687" t="s">
        <v>27</v>
      </c>
      <c r="GQ687" s="29">
        <v>0.625</v>
      </c>
      <c r="PN687" t="s">
        <v>2808</v>
      </c>
      <c r="PO687" t="s">
        <v>2808</v>
      </c>
      <c r="PP687" t="s">
        <v>2808</v>
      </c>
      <c r="PQ687" t="s">
        <v>2808</v>
      </c>
      <c r="PR687" t="s">
        <v>2808</v>
      </c>
      <c r="PS687" t="s">
        <v>2808</v>
      </c>
      <c r="PT687" t="s">
        <v>69</v>
      </c>
      <c r="PU687" t="s">
        <v>69</v>
      </c>
      <c r="PV687" t="s">
        <v>69</v>
      </c>
      <c r="PW687" t="s">
        <v>69</v>
      </c>
      <c r="PX687" t="s">
        <v>69</v>
      </c>
      <c r="PY687" t="s">
        <v>69</v>
      </c>
      <c r="PZ687" t="s">
        <v>69</v>
      </c>
      <c r="QA687">
        <v>148</v>
      </c>
      <c r="QB687">
        <v>52</v>
      </c>
      <c r="QC687">
        <v>36</v>
      </c>
      <c r="QD687">
        <v>2.4</v>
      </c>
      <c r="QE687">
        <v>49</v>
      </c>
      <c r="QF687">
        <v>31</v>
      </c>
      <c r="QL687" t="s">
        <v>8250</v>
      </c>
      <c r="QM687" t="s">
        <v>8250</v>
      </c>
      <c r="QN687" t="s">
        <v>8250</v>
      </c>
      <c r="QO687" t="s">
        <v>8250</v>
      </c>
      <c r="QP687" t="s">
        <v>8250</v>
      </c>
      <c r="QQ687" t="s">
        <v>8250</v>
      </c>
      <c r="QY687" s="29">
        <v>0.37152777777777773</v>
      </c>
      <c r="QZ687" s="29">
        <v>0.37152777777777773</v>
      </c>
      <c r="RA687" s="29">
        <v>0.37152777777777773</v>
      </c>
      <c r="RB687" s="29">
        <v>0.37152777777777773</v>
      </c>
      <c r="RC687" s="29">
        <v>0.37152777777777773</v>
      </c>
      <c r="RD687" s="29">
        <v>0.37152777777777773</v>
      </c>
      <c r="RM687" t="s">
        <v>2808</v>
      </c>
      <c r="RN687" t="s">
        <v>2808</v>
      </c>
      <c r="RO687" t="s">
        <v>69</v>
      </c>
      <c r="RP687" t="s">
        <v>8250</v>
      </c>
      <c r="RQ687" t="s">
        <v>8250</v>
      </c>
      <c r="RS687" s="29">
        <v>0.37152777777777773</v>
      </c>
      <c r="RT687" s="29">
        <v>0.37152777777777773</v>
      </c>
      <c r="SB687" t="s">
        <v>69</v>
      </c>
      <c r="SC687" t="s">
        <v>69</v>
      </c>
      <c r="SD687" t="s">
        <v>69</v>
      </c>
      <c r="SE687" t="s">
        <v>69</v>
      </c>
      <c r="SF687" t="s">
        <v>69</v>
      </c>
      <c r="SG687" t="s">
        <v>69</v>
      </c>
      <c r="SH687" t="s">
        <v>69</v>
      </c>
      <c r="SI687" t="s">
        <v>69</v>
      </c>
      <c r="SJ687" t="s">
        <v>69</v>
      </c>
      <c r="SK687" t="s">
        <v>69</v>
      </c>
      <c r="SL687" t="s">
        <v>69</v>
      </c>
      <c r="SM687" t="s">
        <v>69</v>
      </c>
      <c r="APU687" t="s">
        <v>7950</v>
      </c>
      <c r="CGX687" t="s">
        <v>6597</v>
      </c>
      <c r="CGY687">
        <v>3</v>
      </c>
      <c r="CGZ687" t="s">
        <v>6598</v>
      </c>
      <c r="CHA687">
        <v>6637090</v>
      </c>
    </row>
    <row r="688" spans="1:946 1113:1113 2234:2237" x14ac:dyDescent="0.3">
      <c r="A688" t="s">
        <v>8251</v>
      </c>
      <c r="B688" t="s">
        <v>6588</v>
      </c>
      <c r="C688">
        <v>0</v>
      </c>
      <c r="E688" t="s">
        <v>6813</v>
      </c>
      <c r="F688" t="s">
        <v>7204</v>
      </c>
      <c r="G688" t="s">
        <v>6591</v>
      </c>
      <c r="I688" t="s">
        <v>5058</v>
      </c>
      <c r="J688" t="s">
        <v>7658</v>
      </c>
      <c r="K688" t="s">
        <v>69</v>
      </c>
      <c r="L688" t="s">
        <v>2808</v>
      </c>
      <c r="M688" t="s">
        <v>69</v>
      </c>
      <c r="N688" t="s">
        <v>69</v>
      </c>
      <c r="O688" t="s">
        <v>69</v>
      </c>
      <c r="P688" t="s">
        <v>1445</v>
      </c>
      <c r="R688">
        <v>2</v>
      </c>
      <c r="V688" t="s">
        <v>254</v>
      </c>
      <c r="W688">
        <v>18</v>
      </c>
      <c r="X688" t="s">
        <v>22</v>
      </c>
      <c r="Y688" t="s">
        <v>22</v>
      </c>
      <c r="Z688" t="s">
        <v>22</v>
      </c>
      <c r="AB688" t="s">
        <v>21</v>
      </c>
      <c r="AC688" t="s">
        <v>6681</v>
      </c>
      <c r="AD688" t="s">
        <v>27</v>
      </c>
      <c r="AE688" s="29">
        <v>0.41666666666666669</v>
      </c>
      <c r="AF688" t="s">
        <v>254</v>
      </c>
      <c r="AG688">
        <v>36</v>
      </c>
      <c r="AH688" t="s">
        <v>33</v>
      </c>
      <c r="AI688" t="s">
        <v>6618</v>
      </c>
      <c r="AJ688" t="s">
        <v>69</v>
      </c>
      <c r="AK688" t="s">
        <v>69</v>
      </c>
      <c r="AL688" t="s">
        <v>69</v>
      </c>
      <c r="AM688" t="s">
        <v>69</v>
      </c>
      <c r="AN688" t="s">
        <v>69</v>
      </c>
      <c r="AO688" t="s">
        <v>2808</v>
      </c>
      <c r="BB688">
        <v>1</v>
      </c>
      <c r="BC688" t="s">
        <v>2808</v>
      </c>
      <c r="BD688" t="s">
        <v>69</v>
      </c>
      <c r="BE688" t="s">
        <v>69</v>
      </c>
      <c r="BF688" t="s">
        <v>69</v>
      </c>
      <c r="BG688" t="s">
        <v>69</v>
      </c>
      <c r="BH688" t="s">
        <v>69</v>
      </c>
      <c r="BI688" t="s">
        <v>269</v>
      </c>
      <c r="BJ688" t="s">
        <v>12</v>
      </c>
      <c r="BK688" t="s">
        <v>6681</v>
      </c>
      <c r="BL688" t="s">
        <v>27</v>
      </c>
      <c r="BM688" s="29">
        <v>0.54166666666666663</v>
      </c>
      <c r="BN688" t="s">
        <v>6618</v>
      </c>
      <c r="BO688" t="s">
        <v>69</v>
      </c>
      <c r="BP688" t="s">
        <v>69</v>
      </c>
      <c r="BQ688" t="s">
        <v>69</v>
      </c>
      <c r="BR688" t="s">
        <v>69</v>
      </c>
      <c r="BS688" t="s">
        <v>69</v>
      </c>
      <c r="BT688" t="s">
        <v>69</v>
      </c>
      <c r="BU688" t="s">
        <v>2808</v>
      </c>
      <c r="BV688" t="s">
        <v>1560</v>
      </c>
      <c r="EW688" t="s">
        <v>275</v>
      </c>
      <c r="GN688" t="s">
        <v>12</v>
      </c>
      <c r="GO688" t="s">
        <v>6681</v>
      </c>
      <c r="GP688" t="s">
        <v>27</v>
      </c>
      <c r="GQ688" s="29">
        <v>0.5625</v>
      </c>
      <c r="HA688" t="s">
        <v>2808</v>
      </c>
      <c r="HB688" t="s">
        <v>2808</v>
      </c>
      <c r="HC688" t="s">
        <v>2808</v>
      </c>
      <c r="HD688" t="s">
        <v>69</v>
      </c>
      <c r="HE688" t="s">
        <v>69</v>
      </c>
      <c r="HF688" t="s">
        <v>69</v>
      </c>
      <c r="HG688" t="s">
        <v>69</v>
      </c>
      <c r="HH688" t="s">
        <v>69</v>
      </c>
      <c r="HI688">
        <v>160</v>
      </c>
      <c r="HJ688">
        <v>40</v>
      </c>
      <c r="HK688">
        <v>36</v>
      </c>
      <c r="HO688" t="s">
        <v>6681</v>
      </c>
      <c r="HP688" t="s">
        <v>6681</v>
      </c>
      <c r="HQ688" t="s">
        <v>6681</v>
      </c>
      <c r="HW688" s="29">
        <v>0.50694444444444442</v>
      </c>
      <c r="HX688" s="29">
        <v>0.50694444444444442</v>
      </c>
      <c r="HY688" s="29">
        <v>0.50694444444444442</v>
      </c>
      <c r="IF688" t="s">
        <v>2808</v>
      </c>
      <c r="IG688" t="s">
        <v>69</v>
      </c>
      <c r="IH688" t="s">
        <v>2808</v>
      </c>
      <c r="II688" t="s">
        <v>69</v>
      </c>
      <c r="IJ688" t="s">
        <v>6681</v>
      </c>
      <c r="IL688" t="s">
        <v>6681</v>
      </c>
      <c r="IN688" s="29">
        <v>0.50694444444444442</v>
      </c>
      <c r="IP688" s="29">
        <v>0.5</v>
      </c>
      <c r="IX688" t="s">
        <v>69</v>
      </c>
      <c r="IY688" t="s">
        <v>69</v>
      </c>
      <c r="IZ688" t="s">
        <v>69</v>
      </c>
      <c r="JA688" t="s">
        <v>69</v>
      </c>
      <c r="JB688" t="s">
        <v>69</v>
      </c>
      <c r="JC688" t="s">
        <v>69</v>
      </c>
      <c r="JD688" t="s">
        <v>69</v>
      </c>
      <c r="JE688" t="s">
        <v>69</v>
      </c>
      <c r="JF688" t="s">
        <v>69</v>
      </c>
      <c r="JY688" t="s">
        <v>69</v>
      </c>
      <c r="JZ688" t="s">
        <v>69</v>
      </c>
      <c r="KA688" t="s">
        <v>69</v>
      </c>
      <c r="KB688" t="s">
        <v>69</v>
      </c>
      <c r="KC688" t="s">
        <v>69</v>
      </c>
      <c r="KR688" t="s">
        <v>69</v>
      </c>
      <c r="KS688" t="s">
        <v>69</v>
      </c>
      <c r="KT688" t="s">
        <v>69</v>
      </c>
      <c r="KU688" t="s">
        <v>69</v>
      </c>
      <c r="KV688" t="s">
        <v>69</v>
      </c>
      <c r="KW688" t="s">
        <v>69</v>
      </c>
      <c r="PI688" t="s">
        <v>8252</v>
      </c>
      <c r="PN688" t="s">
        <v>2808</v>
      </c>
      <c r="PO688" t="s">
        <v>2808</v>
      </c>
      <c r="PP688" t="s">
        <v>2808</v>
      </c>
      <c r="PQ688" t="s">
        <v>2808</v>
      </c>
      <c r="PR688" t="s">
        <v>2808</v>
      </c>
      <c r="PS688" t="s">
        <v>2808</v>
      </c>
      <c r="PT688" t="s">
        <v>69</v>
      </c>
      <c r="PU688" t="s">
        <v>69</v>
      </c>
      <c r="PV688" t="s">
        <v>2808</v>
      </c>
      <c r="PW688" t="s">
        <v>69</v>
      </c>
      <c r="PX688" t="s">
        <v>69</v>
      </c>
      <c r="PY688" t="s">
        <v>69</v>
      </c>
      <c r="PZ688" t="s">
        <v>69</v>
      </c>
      <c r="QA688">
        <v>160</v>
      </c>
      <c r="QB688">
        <v>40</v>
      </c>
      <c r="QC688">
        <v>36</v>
      </c>
      <c r="QD688">
        <v>1.68</v>
      </c>
      <c r="QE688">
        <v>40</v>
      </c>
      <c r="QF688">
        <v>30</v>
      </c>
      <c r="QI688">
        <v>26</v>
      </c>
      <c r="QL688" t="s">
        <v>6681</v>
      </c>
      <c r="QM688" t="s">
        <v>6681</v>
      </c>
      <c r="QN688" t="s">
        <v>6681</v>
      </c>
      <c r="QO688" t="s">
        <v>6681</v>
      </c>
      <c r="QP688" t="s">
        <v>6681</v>
      </c>
      <c r="QQ688" t="s">
        <v>6681</v>
      </c>
      <c r="QT688" t="s">
        <v>6681</v>
      </c>
      <c r="QY688" s="29">
        <v>0.52083333333333337</v>
      </c>
      <c r="QZ688" s="29">
        <v>0.52083333333333337</v>
      </c>
      <c r="RA688" s="29">
        <v>0.52083333333333337</v>
      </c>
      <c r="RB688" s="29">
        <v>0.52083333333333337</v>
      </c>
      <c r="RC688" s="29">
        <v>0.52083333333333337</v>
      </c>
      <c r="RD688" s="29">
        <v>0.52083333333333337</v>
      </c>
      <c r="RG688" s="29">
        <v>0.52083333333333337</v>
      </c>
      <c r="RM688" t="s">
        <v>2808</v>
      </c>
      <c r="RN688" t="s">
        <v>2808</v>
      </c>
      <c r="RO688" t="s">
        <v>69</v>
      </c>
      <c r="RP688" t="s">
        <v>6681</v>
      </c>
      <c r="RQ688" t="s">
        <v>6681</v>
      </c>
      <c r="RS688" s="29">
        <v>0.52083333333333337</v>
      </c>
      <c r="RT688" s="29">
        <v>0.52083333333333337</v>
      </c>
      <c r="SB688" t="s">
        <v>69</v>
      </c>
      <c r="SC688" t="s">
        <v>69</v>
      </c>
      <c r="SD688" t="s">
        <v>69</v>
      </c>
      <c r="SE688" t="s">
        <v>69</v>
      </c>
      <c r="SF688" t="s">
        <v>69</v>
      </c>
      <c r="SG688" t="s">
        <v>69</v>
      </c>
      <c r="SH688" t="s">
        <v>69</v>
      </c>
      <c r="SI688" t="s">
        <v>69</v>
      </c>
      <c r="SJ688" t="s">
        <v>69</v>
      </c>
      <c r="SK688" t="s">
        <v>69</v>
      </c>
      <c r="SL688" t="s">
        <v>69</v>
      </c>
      <c r="SM688" t="s">
        <v>69</v>
      </c>
      <c r="AFF688" t="s">
        <v>69</v>
      </c>
      <c r="AFG688" t="s">
        <v>69</v>
      </c>
      <c r="AFH688" t="s">
        <v>69</v>
      </c>
      <c r="AFI688" t="s">
        <v>69</v>
      </c>
      <c r="AFJ688" t="s">
        <v>69</v>
      </c>
      <c r="AFK688" t="s">
        <v>69</v>
      </c>
      <c r="AFL688" t="s">
        <v>69</v>
      </c>
      <c r="AFM688" t="s">
        <v>69</v>
      </c>
      <c r="AFN688" t="s">
        <v>69</v>
      </c>
      <c r="AFO688" t="s">
        <v>69</v>
      </c>
      <c r="AGS688" t="s">
        <v>69</v>
      </c>
      <c r="AGT688" t="s">
        <v>69</v>
      </c>
      <c r="AHE688" t="s">
        <v>69</v>
      </c>
      <c r="AHF688" t="s">
        <v>69</v>
      </c>
      <c r="AHG688" t="s">
        <v>69</v>
      </c>
      <c r="AHH688" t="s">
        <v>69</v>
      </c>
      <c r="AHI688" t="s">
        <v>69</v>
      </c>
      <c r="AHJ688" t="s">
        <v>69</v>
      </c>
      <c r="AHK688" t="s">
        <v>69</v>
      </c>
      <c r="AHL688" t="s">
        <v>69</v>
      </c>
      <c r="AHM688" t="s">
        <v>69</v>
      </c>
      <c r="AHN688" t="s">
        <v>69</v>
      </c>
      <c r="AHO688" t="s">
        <v>69</v>
      </c>
      <c r="AHP688" t="s">
        <v>69</v>
      </c>
      <c r="AHQ688" t="s">
        <v>69</v>
      </c>
      <c r="AHR688" t="s">
        <v>69</v>
      </c>
      <c r="APU688" t="s">
        <v>7950</v>
      </c>
      <c r="CGX688" t="s">
        <v>6597</v>
      </c>
      <c r="CGY688">
        <v>4</v>
      </c>
      <c r="CGZ688" t="s">
        <v>6598</v>
      </c>
      <c r="CHA688">
        <v>6637090</v>
      </c>
    </row>
    <row r="689" spans="1:946 1113:1113 2234:2237" x14ac:dyDescent="0.3">
      <c r="A689" t="s">
        <v>8253</v>
      </c>
      <c r="B689" t="s">
        <v>6588</v>
      </c>
      <c r="C689">
        <v>0</v>
      </c>
      <c r="E689" t="s">
        <v>6813</v>
      </c>
      <c r="F689" t="s">
        <v>7204</v>
      </c>
      <c r="G689" t="s">
        <v>6591</v>
      </c>
      <c r="H689" t="s">
        <v>7239</v>
      </c>
      <c r="I689" t="s">
        <v>5058</v>
      </c>
      <c r="J689" t="s">
        <v>7658</v>
      </c>
      <c r="K689" t="s">
        <v>69</v>
      </c>
      <c r="L689" t="s">
        <v>2808</v>
      </c>
      <c r="M689" t="s">
        <v>69</v>
      </c>
      <c r="N689" t="s">
        <v>69</v>
      </c>
      <c r="O689" t="s">
        <v>69</v>
      </c>
      <c r="P689" t="s">
        <v>1445</v>
      </c>
      <c r="R689">
        <v>1</v>
      </c>
      <c r="V689" t="s">
        <v>254</v>
      </c>
      <c r="W689">
        <v>15</v>
      </c>
      <c r="X689" t="s">
        <v>22</v>
      </c>
      <c r="Y689" t="s">
        <v>22</v>
      </c>
      <c r="Z689" t="s">
        <v>22</v>
      </c>
      <c r="AB689" t="s">
        <v>21</v>
      </c>
      <c r="AC689" t="s">
        <v>8254</v>
      </c>
      <c r="AD689" t="s">
        <v>27</v>
      </c>
      <c r="AE689" s="29">
        <v>0.44097222222222227</v>
      </c>
      <c r="AF689" t="s">
        <v>22</v>
      </c>
      <c r="AH689" t="s">
        <v>32</v>
      </c>
      <c r="AI689" t="s">
        <v>6618</v>
      </c>
      <c r="AJ689" t="s">
        <v>69</v>
      </c>
      <c r="AK689" t="s">
        <v>69</v>
      </c>
      <c r="AL689" t="s">
        <v>69</v>
      </c>
      <c r="AM689" t="s">
        <v>69</v>
      </c>
      <c r="AN689" t="s">
        <v>69</v>
      </c>
      <c r="AO689" t="s">
        <v>2808</v>
      </c>
      <c r="BB689" t="s">
        <v>6618</v>
      </c>
      <c r="BC689" t="s">
        <v>69</v>
      </c>
      <c r="BD689" t="s">
        <v>69</v>
      </c>
      <c r="BE689" t="s">
        <v>69</v>
      </c>
      <c r="BF689" t="s">
        <v>69</v>
      </c>
      <c r="BG689" t="s">
        <v>69</v>
      </c>
      <c r="BH689" t="s">
        <v>2808</v>
      </c>
      <c r="BI689" t="s">
        <v>269</v>
      </c>
      <c r="BJ689" t="s">
        <v>12</v>
      </c>
      <c r="BK689" t="s">
        <v>8254</v>
      </c>
      <c r="BL689" t="s">
        <v>27</v>
      </c>
      <c r="BM689" s="29">
        <v>0.46527777777777773</v>
      </c>
      <c r="BN689" t="s">
        <v>6618</v>
      </c>
      <c r="BO689" t="s">
        <v>69</v>
      </c>
      <c r="BP689" t="s">
        <v>69</v>
      </c>
      <c r="BQ689" t="s">
        <v>69</v>
      </c>
      <c r="BR689" t="s">
        <v>69</v>
      </c>
      <c r="BS689" t="s">
        <v>69</v>
      </c>
      <c r="BT689" t="s">
        <v>69</v>
      </c>
      <c r="BU689" t="s">
        <v>2808</v>
      </c>
      <c r="BV689" t="s">
        <v>1560</v>
      </c>
      <c r="EW689" t="s">
        <v>273</v>
      </c>
      <c r="GN689" t="s">
        <v>12</v>
      </c>
      <c r="GO689" t="s">
        <v>8254</v>
      </c>
      <c r="GP689" t="s">
        <v>27</v>
      </c>
      <c r="GQ689" s="29">
        <v>0.75</v>
      </c>
      <c r="PN689" t="s">
        <v>2808</v>
      </c>
      <c r="PO689" t="s">
        <v>2808</v>
      </c>
      <c r="PP689" t="s">
        <v>2808</v>
      </c>
      <c r="PQ689" t="s">
        <v>2808</v>
      </c>
      <c r="PR689" t="s">
        <v>2808</v>
      </c>
      <c r="PS689" t="s">
        <v>2808</v>
      </c>
      <c r="PT689" t="s">
        <v>69</v>
      </c>
      <c r="PU689" t="s">
        <v>69</v>
      </c>
      <c r="PV689" t="s">
        <v>69</v>
      </c>
      <c r="PW689" t="s">
        <v>69</v>
      </c>
      <c r="PX689" t="s">
        <v>69</v>
      </c>
      <c r="PY689" t="s">
        <v>69</v>
      </c>
      <c r="PZ689" t="s">
        <v>69</v>
      </c>
      <c r="QA689">
        <v>156</v>
      </c>
      <c r="QB689">
        <v>58</v>
      </c>
      <c r="QC689">
        <v>36</v>
      </c>
      <c r="QD689">
        <v>2.35</v>
      </c>
      <c r="QE689">
        <v>49</v>
      </c>
      <c r="QF689">
        <v>32</v>
      </c>
      <c r="QL689" t="s">
        <v>8254</v>
      </c>
      <c r="QM689" t="s">
        <v>8254</v>
      </c>
      <c r="QN689" t="s">
        <v>8254</v>
      </c>
      <c r="QO689" t="s">
        <v>8254</v>
      </c>
      <c r="QP689" t="s">
        <v>8254</v>
      </c>
      <c r="QQ689" t="s">
        <v>8254</v>
      </c>
      <c r="QY689" s="29">
        <v>0.46527777777777773</v>
      </c>
      <c r="QZ689" s="29">
        <v>0.46527777777777773</v>
      </c>
      <c r="RA689" s="29">
        <v>0.46527777777777773</v>
      </c>
      <c r="RB689" s="29">
        <v>0.46527777777777773</v>
      </c>
      <c r="RC689" s="29">
        <v>0.46527777777777773</v>
      </c>
      <c r="RD689" s="29">
        <v>0.46527777777777773</v>
      </c>
      <c r="RM689" t="s">
        <v>2808</v>
      </c>
      <c r="RN689" t="s">
        <v>69</v>
      </c>
      <c r="RO689" t="s">
        <v>69</v>
      </c>
      <c r="RP689" t="s">
        <v>8254</v>
      </c>
      <c r="RS689" s="29">
        <v>0.46527777777777773</v>
      </c>
      <c r="SB689" t="s">
        <v>69</v>
      </c>
      <c r="SC689" t="s">
        <v>69</v>
      </c>
      <c r="SD689" t="s">
        <v>69</v>
      </c>
      <c r="SE689" t="s">
        <v>69</v>
      </c>
      <c r="SF689" t="s">
        <v>69</v>
      </c>
      <c r="SG689" t="s">
        <v>69</v>
      </c>
      <c r="SH689" t="s">
        <v>69</v>
      </c>
      <c r="SI689" t="s">
        <v>69</v>
      </c>
      <c r="SJ689" t="s">
        <v>69</v>
      </c>
      <c r="SK689" t="s">
        <v>69</v>
      </c>
      <c r="SL689" t="s">
        <v>69</v>
      </c>
      <c r="SM689" t="s">
        <v>69</v>
      </c>
      <c r="APU689" t="s">
        <v>7950</v>
      </c>
      <c r="CGX689" t="s">
        <v>6597</v>
      </c>
      <c r="CGY689">
        <v>5</v>
      </c>
      <c r="CGZ689" t="s">
        <v>6598</v>
      </c>
      <c r="CHA689">
        <v>6637090</v>
      </c>
    </row>
    <row r="690" spans="1:946 1113:1113 2234:2237" x14ac:dyDescent="0.3">
      <c r="A690" t="s">
        <v>8255</v>
      </c>
      <c r="B690" t="s">
        <v>6588</v>
      </c>
      <c r="C690">
        <v>0</v>
      </c>
      <c r="E690" t="s">
        <v>6813</v>
      </c>
      <c r="F690" t="s">
        <v>7204</v>
      </c>
      <c r="G690" t="s">
        <v>6591</v>
      </c>
      <c r="H690" t="s">
        <v>8256</v>
      </c>
      <c r="I690" t="s">
        <v>5058</v>
      </c>
      <c r="J690" t="s">
        <v>7658</v>
      </c>
      <c r="K690" t="s">
        <v>69</v>
      </c>
      <c r="L690" t="s">
        <v>2808</v>
      </c>
      <c r="M690" t="s">
        <v>69</v>
      </c>
      <c r="N690" t="s">
        <v>69</v>
      </c>
      <c r="O690" t="s">
        <v>69</v>
      </c>
      <c r="P690" t="s">
        <v>1445</v>
      </c>
      <c r="R690">
        <v>2</v>
      </c>
      <c r="V690" t="s">
        <v>254</v>
      </c>
      <c r="W690">
        <v>366</v>
      </c>
      <c r="X690" t="s">
        <v>22</v>
      </c>
      <c r="Y690" t="s">
        <v>22</v>
      </c>
      <c r="Z690" t="s">
        <v>22</v>
      </c>
      <c r="AB690" t="s">
        <v>21</v>
      </c>
      <c r="AC690" t="s">
        <v>6681</v>
      </c>
      <c r="AD690" t="s">
        <v>27</v>
      </c>
      <c r="AE690" s="29">
        <v>0.41666666666666669</v>
      </c>
      <c r="AF690" t="s">
        <v>254</v>
      </c>
      <c r="AG690">
        <v>36</v>
      </c>
      <c r="AH690" t="s">
        <v>33</v>
      </c>
      <c r="AI690" t="s">
        <v>6618</v>
      </c>
      <c r="AJ690" t="s">
        <v>69</v>
      </c>
      <c r="AK690" t="s">
        <v>69</v>
      </c>
      <c r="AL690" t="s">
        <v>69</v>
      </c>
      <c r="AM690" t="s">
        <v>69</v>
      </c>
      <c r="AN690" t="s">
        <v>69</v>
      </c>
      <c r="AO690" t="s">
        <v>2808</v>
      </c>
      <c r="BB690">
        <v>1</v>
      </c>
      <c r="BC690" t="s">
        <v>2808</v>
      </c>
      <c r="BD690" t="s">
        <v>69</v>
      </c>
      <c r="BE690" t="s">
        <v>69</v>
      </c>
      <c r="BF690" t="s">
        <v>69</v>
      </c>
      <c r="BG690" t="s">
        <v>69</v>
      </c>
      <c r="BH690" t="s">
        <v>69</v>
      </c>
      <c r="BI690" t="s">
        <v>269</v>
      </c>
      <c r="BJ690" t="s">
        <v>12</v>
      </c>
      <c r="BK690" t="s">
        <v>6681</v>
      </c>
      <c r="BL690" t="s">
        <v>27</v>
      </c>
      <c r="BM690" s="29">
        <v>0.54166666666666663</v>
      </c>
      <c r="BN690" t="s">
        <v>6618</v>
      </c>
      <c r="BO690" t="s">
        <v>69</v>
      </c>
      <c r="BP690" t="s">
        <v>69</v>
      </c>
      <c r="BQ690" t="s">
        <v>69</v>
      </c>
      <c r="BR690" t="s">
        <v>69</v>
      </c>
      <c r="BS690" t="s">
        <v>69</v>
      </c>
      <c r="BT690" t="s">
        <v>69</v>
      </c>
      <c r="BU690" t="s">
        <v>2808</v>
      </c>
      <c r="BV690" t="s">
        <v>22</v>
      </c>
      <c r="EW690" t="s">
        <v>274</v>
      </c>
      <c r="FF690" t="s">
        <v>7952</v>
      </c>
      <c r="FG690" t="s">
        <v>69</v>
      </c>
      <c r="FH690" t="s">
        <v>69</v>
      </c>
      <c r="FI690" t="s">
        <v>69</v>
      </c>
      <c r="FJ690" t="s">
        <v>69</v>
      </c>
      <c r="FK690" t="s">
        <v>2808</v>
      </c>
      <c r="FL690" t="s">
        <v>69</v>
      </c>
      <c r="FM690" t="s">
        <v>69</v>
      </c>
      <c r="FN690" t="s">
        <v>69</v>
      </c>
      <c r="FO690" t="s">
        <v>69</v>
      </c>
      <c r="FP690" t="s">
        <v>69</v>
      </c>
      <c r="PN690" t="s">
        <v>69</v>
      </c>
      <c r="PO690" t="s">
        <v>69</v>
      </c>
      <c r="PP690" t="s">
        <v>69</v>
      </c>
      <c r="PQ690" t="s">
        <v>69</v>
      </c>
      <c r="PR690" t="s">
        <v>69</v>
      </c>
      <c r="PS690" t="s">
        <v>69</v>
      </c>
      <c r="PT690" t="s">
        <v>69</v>
      </c>
      <c r="PU690" t="s">
        <v>69</v>
      </c>
      <c r="PV690" t="s">
        <v>69</v>
      </c>
      <c r="PW690" t="s">
        <v>69</v>
      </c>
      <c r="PX690" t="s">
        <v>69</v>
      </c>
      <c r="PY690" t="s">
        <v>69</v>
      </c>
      <c r="PZ690" t="s">
        <v>69</v>
      </c>
      <c r="QA690">
        <v>160</v>
      </c>
      <c r="QB690">
        <v>40</v>
      </c>
      <c r="QC690">
        <v>36.5</v>
      </c>
      <c r="QD690">
        <v>1.68</v>
      </c>
      <c r="QE690">
        <v>40</v>
      </c>
      <c r="QF690">
        <v>30</v>
      </c>
      <c r="QL690" t="s">
        <v>6681</v>
      </c>
      <c r="QM690" t="s">
        <v>6681</v>
      </c>
      <c r="QN690" t="s">
        <v>6681</v>
      </c>
      <c r="QO690" t="s">
        <v>6681</v>
      </c>
      <c r="QP690" t="s">
        <v>6681</v>
      </c>
      <c r="QQ690" t="s">
        <v>6681</v>
      </c>
      <c r="QY690" s="29">
        <v>0.52083333333333337</v>
      </c>
      <c r="QZ690" s="29">
        <v>0.52083333333333337</v>
      </c>
      <c r="RA690" s="29">
        <v>0.52083333333333337</v>
      </c>
      <c r="RB690" s="29">
        <v>0.52083333333333337</v>
      </c>
      <c r="RC690" s="29">
        <v>0.52083333333333337</v>
      </c>
      <c r="RD690" s="29">
        <v>0.52083333333333337</v>
      </c>
      <c r="RM690" t="s">
        <v>2808</v>
      </c>
      <c r="RN690" t="s">
        <v>2808</v>
      </c>
      <c r="RO690" t="s">
        <v>69</v>
      </c>
      <c r="RP690" t="s">
        <v>6681</v>
      </c>
      <c r="RQ690" t="s">
        <v>6681</v>
      </c>
      <c r="RS690" s="29">
        <v>0.52083333333333337</v>
      </c>
      <c r="RT690" s="29">
        <v>0.52083333333333337</v>
      </c>
      <c r="SB690" t="s">
        <v>69</v>
      </c>
      <c r="SC690" t="s">
        <v>69</v>
      </c>
      <c r="SD690" t="s">
        <v>69</v>
      </c>
      <c r="SE690" t="s">
        <v>69</v>
      </c>
      <c r="SF690" t="s">
        <v>69</v>
      </c>
      <c r="SG690" t="s">
        <v>69</v>
      </c>
      <c r="SH690" t="s">
        <v>69</v>
      </c>
      <c r="SI690" t="s">
        <v>69</v>
      </c>
      <c r="SJ690" t="s">
        <v>69</v>
      </c>
      <c r="SK690" t="s">
        <v>69</v>
      </c>
      <c r="SL690" t="s">
        <v>69</v>
      </c>
      <c r="SM690" t="s">
        <v>69</v>
      </c>
      <c r="APU690" t="s">
        <v>7950</v>
      </c>
      <c r="CGX690" t="s">
        <v>6597</v>
      </c>
      <c r="CGY690">
        <v>6</v>
      </c>
      <c r="CGZ690" t="s">
        <v>6598</v>
      </c>
      <c r="CHA690">
        <v>6637090</v>
      </c>
    </row>
    <row r="691" spans="1:946 1113:1113 2234:2237" x14ac:dyDescent="0.3">
      <c r="A691" t="s">
        <v>8257</v>
      </c>
      <c r="B691" t="s">
        <v>6588</v>
      </c>
      <c r="C691">
        <v>0</v>
      </c>
      <c r="E691" t="s">
        <v>6813</v>
      </c>
      <c r="F691" t="s">
        <v>7204</v>
      </c>
      <c r="G691" t="s">
        <v>6591</v>
      </c>
      <c r="H691" t="s">
        <v>7239</v>
      </c>
      <c r="I691" t="s">
        <v>5058</v>
      </c>
      <c r="J691" t="s">
        <v>7957</v>
      </c>
      <c r="K691" t="s">
        <v>69</v>
      </c>
      <c r="L691" t="s">
        <v>69</v>
      </c>
      <c r="M691" t="s">
        <v>2808</v>
      </c>
      <c r="N691" t="s">
        <v>69</v>
      </c>
      <c r="O691" t="s">
        <v>69</v>
      </c>
      <c r="P691" t="s">
        <v>1445</v>
      </c>
      <c r="R691">
        <v>16</v>
      </c>
      <c r="V691" t="s">
        <v>254</v>
      </c>
      <c r="W691">
        <v>18</v>
      </c>
      <c r="X691" t="s">
        <v>236</v>
      </c>
      <c r="Y691" t="s">
        <v>240</v>
      </c>
      <c r="Z691" t="s">
        <v>247</v>
      </c>
      <c r="AB691" t="s">
        <v>21</v>
      </c>
      <c r="AC691" s="30">
        <v>41224</v>
      </c>
      <c r="AD691" t="s">
        <v>27</v>
      </c>
      <c r="AE691" s="29">
        <v>0.64583333333333337</v>
      </c>
      <c r="AF691" t="s">
        <v>22</v>
      </c>
      <c r="AH691" t="s">
        <v>32</v>
      </c>
      <c r="AI691" t="s">
        <v>6618</v>
      </c>
      <c r="AJ691" t="s">
        <v>69</v>
      </c>
      <c r="AK691" t="s">
        <v>69</v>
      </c>
      <c r="AL691" t="s">
        <v>69</v>
      </c>
      <c r="AM691" t="s">
        <v>69</v>
      </c>
      <c r="AN691" t="s">
        <v>69</v>
      </c>
      <c r="AO691" t="s">
        <v>2808</v>
      </c>
      <c r="DT691" t="s">
        <v>269</v>
      </c>
      <c r="DU691" t="s">
        <v>12</v>
      </c>
      <c r="DV691" s="30">
        <v>41224</v>
      </c>
      <c r="DW691" t="s">
        <v>27</v>
      </c>
      <c r="DX691" s="29">
        <v>0.66666666666666663</v>
      </c>
      <c r="DY691" t="s">
        <v>1618</v>
      </c>
      <c r="EA691" t="s">
        <v>6618</v>
      </c>
      <c r="EB691" t="s">
        <v>69</v>
      </c>
      <c r="EC691" t="s">
        <v>69</v>
      </c>
      <c r="ED691" t="s">
        <v>69</v>
      </c>
      <c r="EE691" t="s">
        <v>69</v>
      </c>
      <c r="EF691" t="s">
        <v>2808</v>
      </c>
      <c r="EW691" t="s">
        <v>22</v>
      </c>
      <c r="AFF691" t="s">
        <v>2808</v>
      </c>
      <c r="AFG691" t="s">
        <v>2808</v>
      </c>
      <c r="AFH691" t="s">
        <v>2808</v>
      </c>
      <c r="AFI691" t="s">
        <v>2808</v>
      </c>
      <c r="AFJ691" t="s">
        <v>69</v>
      </c>
      <c r="AFK691" t="s">
        <v>69</v>
      </c>
      <c r="AFL691" t="s">
        <v>69</v>
      </c>
      <c r="AFM691" t="s">
        <v>69</v>
      </c>
      <c r="AFN691" t="s">
        <v>69</v>
      </c>
      <c r="AFO691" t="s">
        <v>69</v>
      </c>
      <c r="AFP691">
        <v>144</v>
      </c>
      <c r="AFQ691">
        <v>58</v>
      </c>
      <c r="AFR691">
        <v>36</v>
      </c>
      <c r="AFS691" s="35">
        <v>42895</v>
      </c>
      <c r="AFX691" s="30">
        <v>41224</v>
      </c>
      <c r="AFY691" s="30">
        <v>41224</v>
      </c>
      <c r="AFZ691" s="30">
        <v>41224</v>
      </c>
      <c r="AGA691" s="30">
        <v>41224</v>
      </c>
      <c r="AGH691" s="29">
        <v>0.83333333333333337</v>
      </c>
      <c r="AGI691" s="29">
        <v>0.83333333333333337</v>
      </c>
      <c r="AGJ691" s="29">
        <v>0.83333333333333337</v>
      </c>
      <c r="AGK691" s="29">
        <v>0.83333333333333337</v>
      </c>
      <c r="AGS691" t="s">
        <v>2808</v>
      </c>
      <c r="AGT691" t="s">
        <v>69</v>
      </c>
      <c r="AGU691" s="30">
        <v>41224</v>
      </c>
      <c r="AGW691" s="29">
        <v>0.83333333333333337</v>
      </c>
      <c r="AHE691" t="s">
        <v>69</v>
      </c>
      <c r="AHF691" t="s">
        <v>69</v>
      </c>
      <c r="AHG691" t="s">
        <v>69</v>
      </c>
      <c r="AHH691" t="s">
        <v>69</v>
      </c>
      <c r="AHI691" t="s">
        <v>69</v>
      </c>
      <c r="AHJ691" t="s">
        <v>69</v>
      </c>
      <c r="AHK691" t="s">
        <v>69</v>
      </c>
      <c r="AHL691" t="s">
        <v>69</v>
      </c>
      <c r="AHM691" t="s">
        <v>69</v>
      </c>
      <c r="AHN691" t="s">
        <v>69</v>
      </c>
      <c r="AHO691" t="s">
        <v>69</v>
      </c>
      <c r="AHP691" t="s">
        <v>69</v>
      </c>
      <c r="AHQ691" t="s">
        <v>69</v>
      </c>
      <c r="AHR691" t="s">
        <v>69</v>
      </c>
      <c r="AJE691" t="s">
        <v>69</v>
      </c>
      <c r="AJF691" t="s">
        <v>69</v>
      </c>
      <c r="AJG691" t="s">
        <v>69</v>
      </c>
      <c r="AJH691" t="s">
        <v>69</v>
      </c>
      <c r="AJI691" t="s">
        <v>69</v>
      </c>
      <c r="AJJ691" t="s">
        <v>69</v>
      </c>
      <c r="APU691" t="s">
        <v>7950</v>
      </c>
      <c r="CGX691" t="s">
        <v>6597</v>
      </c>
      <c r="CGY691">
        <v>7</v>
      </c>
      <c r="CGZ691" t="s">
        <v>6598</v>
      </c>
      <c r="CHA691">
        <v>6637090</v>
      </c>
    </row>
    <row r="692" spans="1:946 1113:1113 2234:2237" x14ac:dyDescent="0.3">
      <c r="A692" t="s">
        <v>8258</v>
      </c>
      <c r="B692" t="s">
        <v>6588</v>
      </c>
      <c r="C692">
        <v>0</v>
      </c>
      <c r="E692" t="s">
        <v>6813</v>
      </c>
      <c r="F692" t="s">
        <v>7204</v>
      </c>
      <c r="G692" t="s">
        <v>6591</v>
      </c>
      <c r="H692" t="s">
        <v>7239</v>
      </c>
      <c r="I692" t="s">
        <v>5058</v>
      </c>
      <c r="J692" t="s">
        <v>6629</v>
      </c>
      <c r="K692" t="s">
        <v>2808</v>
      </c>
      <c r="L692" t="s">
        <v>69</v>
      </c>
      <c r="M692" t="s">
        <v>69</v>
      </c>
      <c r="N692" t="s">
        <v>69</v>
      </c>
      <c r="O692" t="s">
        <v>69</v>
      </c>
      <c r="P692" t="s">
        <v>22</v>
      </c>
      <c r="V692" t="s">
        <v>254</v>
      </c>
      <c r="W692">
        <v>23</v>
      </c>
      <c r="X692" t="s">
        <v>22</v>
      </c>
      <c r="Y692" t="s">
        <v>22</v>
      </c>
      <c r="Z692" t="s">
        <v>22</v>
      </c>
      <c r="AB692" t="s">
        <v>21</v>
      </c>
      <c r="AC692" s="30">
        <v>41035</v>
      </c>
      <c r="AD692" t="s">
        <v>27</v>
      </c>
      <c r="AE692" s="29">
        <v>0.25</v>
      </c>
      <c r="AF692" t="s">
        <v>22</v>
      </c>
      <c r="AH692" t="s">
        <v>32</v>
      </c>
      <c r="AI692" t="s">
        <v>6601</v>
      </c>
      <c r="AJ692" t="s">
        <v>69</v>
      </c>
      <c r="AK692" t="s">
        <v>69</v>
      </c>
      <c r="AL692" t="s">
        <v>69</v>
      </c>
      <c r="AM692" t="s">
        <v>2808</v>
      </c>
      <c r="AN692" t="s">
        <v>69</v>
      </c>
      <c r="AO692" t="s">
        <v>69</v>
      </c>
      <c r="AP692" t="s">
        <v>269</v>
      </c>
      <c r="AQ692" t="s">
        <v>12</v>
      </c>
      <c r="AR692" s="30">
        <v>41035</v>
      </c>
      <c r="AS692" t="s">
        <v>27</v>
      </c>
      <c r="AT692" s="29">
        <v>0.75</v>
      </c>
      <c r="EW692" t="s">
        <v>273</v>
      </c>
      <c r="GN692" t="s">
        <v>12</v>
      </c>
      <c r="GO692" s="30">
        <v>41127</v>
      </c>
      <c r="GP692" t="s">
        <v>27</v>
      </c>
      <c r="GQ692" s="29">
        <v>0.35000000000000003</v>
      </c>
      <c r="HA692" t="s">
        <v>2808</v>
      </c>
      <c r="HB692" t="s">
        <v>2808</v>
      </c>
      <c r="HC692" t="s">
        <v>2808</v>
      </c>
      <c r="HD692" t="s">
        <v>69</v>
      </c>
      <c r="HE692" t="s">
        <v>69</v>
      </c>
      <c r="HF692" t="s">
        <v>69</v>
      </c>
      <c r="HG692" t="s">
        <v>69</v>
      </c>
      <c r="HH692" t="s">
        <v>69</v>
      </c>
      <c r="HI692">
        <v>160</v>
      </c>
      <c r="HJ692">
        <v>70</v>
      </c>
      <c r="HK692">
        <v>39.799999999999997</v>
      </c>
      <c r="HO692" s="30">
        <v>41035</v>
      </c>
      <c r="HP692" s="30">
        <v>41035</v>
      </c>
      <c r="HQ692" s="30">
        <v>41035</v>
      </c>
      <c r="HW692" s="29">
        <v>0.75</v>
      </c>
      <c r="HX692" s="29">
        <v>0.75</v>
      </c>
      <c r="HY692" s="29">
        <v>0.75</v>
      </c>
      <c r="IF692" t="s">
        <v>69</v>
      </c>
      <c r="IG692" t="s">
        <v>69</v>
      </c>
      <c r="IH692" t="s">
        <v>2808</v>
      </c>
      <c r="II692" t="s">
        <v>69</v>
      </c>
      <c r="IL692" s="30">
        <v>41035</v>
      </c>
      <c r="IP692" s="29">
        <v>0.75</v>
      </c>
      <c r="IR692" t="s">
        <v>8259</v>
      </c>
      <c r="IS692" t="s">
        <v>8260</v>
      </c>
      <c r="IX692" t="s">
        <v>2808</v>
      </c>
      <c r="IY692" t="s">
        <v>69</v>
      </c>
      <c r="IZ692" t="s">
        <v>2808</v>
      </c>
      <c r="JA692" t="s">
        <v>2808</v>
      </c>
      <c r="JB692" t="s">
        <v>2808</v>
      </c>
      <c r="JC692" t="s">
        <v>69</v>
      </c>
      <c r="JD692" t="s">
        <v>69</v>
      </c>
      <c r="JE692" t="s">
        <v>69</v>
      </c>
      <c r="JF692" t="s">
        <v>69</v>
      </c>
      <c r="JG692" s="30">
        <v>41066</v>
      </c>
      <c r="JI692" s="30">
        <v>41066</v>
      </c>
      <c r="JJ692" s="30">
        <v>41066</v>
      </c>
      <c r="JP692" s="29">
        <v>0.42430555555555555</v>
      </c>
      <c r="JR692" s="29">
        <v>0.42430555555555555</v>
      </c>
      <c r="JS692" s="29">
        <v>0.42430555555555555</v>
      </c>
      <c r="JY692" t="s">
        <v>69</v>
      </c>
      <c r="JZ692" t="s">
        <v>69</v>
      </c>
      <c r="KA692" t="s">
        <v>69</v>
      </c>
      <c r="KB692" t="s">
        <v>69</v>
      </c>
      <c r="KC692" t="s">
        <v>69</v>
      </c>
      <c r="KN692" t="s">
        <v>7998</v>
      </c>
      <c r="KO692" t="s">
        <v>6796</v>
      </c>
      <c r="KR692" t="s">
        <v>69</v>
      </c>
      <c r="KS692" t="s">
        <v>2808</v>
      </c>
      <c r="KT692" t="s">
        <v>2808</v>
      </c>
      <c r="KU692" t="s">
        <v>2808</v>
      </c>
      <c r="KV692" t="s">
        <v>69</v>
      </c>
      <c r="KW692" t="s">
        <v>69</v>
      </c>
      <c r="KY692">
        <v>130</v>
      </c>
      <c r="KZ692">
        <v>39</v>
      </c>
      <c r="LA692">
        <v>26</v>
      </c>
      <c r="LE692" s="30">
        <v>41035</v>
      </c>
      <c r="LF692" s="30">
        <v>41035</v>
      </c>
      <c r="LG692" s="30">
        <v>41035</v>
      </c>
      <c r="LK692" s="29">
        <v>0.75</v>
      </c>
      <c r="LL692" s="29">
        <v>0.75</v>
      </c>
      <c r="LM692" s="29">
        <v>0.75</v>
      </c>
      <c r="APU692" t="s">
        <v>7950</v>
      </c>
      <c r="CGX692" t="s">
        <v>6597</v>
      </c>
      <c r="CGY692">
        <v>8</v>
      </c>
      <c r="CGZ692" t="s">
        <v>6598</v>
      </c>
      <c r="CHA692">
        <v>6637090</v>
      </c>
    </row>
    <row r="693" spans="1:946 1113:1113 2234:2237" x14ac:dyDescent="0.3">
      <c r="A693" t="s">
        <v>8261</v>
      </c>
      <c r="B693" t="s">
        <v>6588</v>
      </c>
      <c r="C693">
        <v>0</v>
      </c>
      <c r="E693" t="s">
        <v>6813</v>
      </c>
      <c r="F693" t="s">
        <v>7204</v>
      </c>
      <c r="G693" t="s">
        <v>6591</v>
      </c>
      <c r="H693" t="s">
        <v>8256</v>
      </c>
      <c r="I693" t="s">
        <v>5058</v>
      </c>
      <c r="J693" t="s">
        <v>7658</v>
      </c>
      <c r="K693" t="s">
        <v>69</v>
      </c>
      <c r="L693" t="s">
        <v>2808</v>
      </c>
      <c r="M693" t="s">
        <v>69</v>
      </c>
      <c r="N693" t="s">
        <v>69</v>
      </c>
      <c r="O693" t="s">
        <v>69</v>
      </c>
      <c r="P693" t="s">
        <v>5221</v>
      </c>
      <c r="Q693">
        <v>20</v>
      </c>
      <c r="V693" t="s">
        <v>254</v>
      </c>
      <c r="W693">
        <v>23</v>
      </c>
      <c r="X693" t="s">
        <v>22</v>
      </c>
      <c r="Y693" t="s">
        <v>22</v>
      </c>
      <c r="Z693" t="s">
        <v>22</v>
      </c>
      <c r="AB693" t="s">
        <v>21</v>
      </c>
      <c r="AC693" t="s">
        <v>7430</v>
      </c>
      <c r="AD693" t="s">
        <v>27</v>
      </c>
      <c r="AE693" s="29">
        <v>0.16666666666666666</v>
      </c>
      <c r="AF693" t="s">
        <v>22</v>
      </c>
      <c r="AH693" t="s">
        <v>33</v>
      </c>
      <c r="AI693" t="s">
        <v>6618</v>
      </c>
      <c r="AJ693" t="s">
        <v>69</v>
      </c>
      <c r="AK693" t="s">
        <v>69</v>
      </c>
      <c r="AL693" t="s">
        <v>69</v>
      </c>
      <c r="AM693" t="s">
        <v>69</v>
      </c>
      <c r="AN693" t="s">
        <v>69</v>
      </c>
      <c r="AO693" t="s">
        <v>2808</v>
      </c>
      <c r="BB693" t="s">
        <v>6618</v>
      </c>
      <c r="BC693" t="s">
        <v>69</v>
      </c>
      <c r="BD693" t="s">
        <v>69</v>
      </c>
      <c r="BE693" t="s">
        <v>69</v>
      </c>
      <c r="BF693" t="s">
        <v>69</v>
      </c>
      <c r="BG693" t="s">
        <v>69</v>
      </c>
      <c r="BH693" t="s">
        <v>2808</v>
      </c>
      <c r="BI693" t="s">
        <v>269</v>
      </c>
      <c r="BJ693" t="s">
        <v>12</v>
      </c>
      <c r="BK693" t="s">
        <v>7430</v>
      </c>
      <c r="BL693" t="s">
        <v>22</v>
      </c>
      <c r="BN693" t="s">
        <v>6618</v>
      </c>
      <c r="BO693" t="s">
        <v>69</v>
      </c>
      <c r="BP693" t="s">
        <v>69</v>
      </c>
      <c r="BQ693" t="s">
        <v>69</v>
      </c>
      <c r="BR693" t="s">
        <v>69</v>
      </c>
      <c r="BS693" t="s">
        <v>69</v>
      </c>
      <c r="BT693" t="s">
        <v>69</v>
      </c>
      <c r="BU693" t="s">
        <v>2808</v>
      </c>
      <c r="BV693" t="s">
        <v>1560</v>
      </c>
      <c r="EW693" t="s">
        <v>273</v>
      </c>
      <c r="GN693" t="s">
        <v>12</v>
      </c>
      <c r="GO693" t="s">
        <v>7430</v>
      </c>
      <c r="GP693" t="s">
        <v>27</v>
      </c>
      <c r="GQ693" s="29">
        <v>0.4548611111111111</v>
      </c>
      <c r="PN693" t="s">
        <v>2808</v>
      </c>
      <c r="PO693" t="s">
        <v>2808</v>
      </c>
      <c r="PP693" t="s">
        <v>2808</v>
      </c>
      <c r="PQ693" t="s">
        <v>2808</v>
      </c>
      <c r="PR693" t="s">
        <v>69</v>
      </c>
      <c r="PS693" t="s">
        <v>69</v>
      </c>
      <c r="PT693" t="s">
        <v>69</v>
      </c>
      <c r="PU693" t="s">
        <v>69</v>
      </c>
      <c r="PV693" t="s">
        <v>69</v>
      </c>
      <c r="PW693" t="s">
        <v>69</v>
      </c>
      <c r="PX693" t="s">
        <v>69</v>
      </c>
      <c r="PY693" t="s">
        <v>69</v>
      </c>
      <c r="PZ693" t="s">
        <v>69</v>
      </c>
      <c r="QA693">
        <v>150</v>
      </c>
      <c r="QB693">
        <v>50</v>
      </c>
      <c r="QC693">
        <v>36</v>
      </c>
      <c r="QD693">
        <v>2.25</v>
      </c>
      <c r="QE693">
        <v>45</v>
      </c>
      <c r="QL693" t="s">
        <v>7430</v>
      </c>
      <c r="QM693" t="s">
        <v>7430</v>
      </c>
      <c r="QN693" t="s">
        <v>7430</v>
      </c>
      <c r="QO693" t="s">
        <v>7430</v>
      </c>
      <c r="QP693" t="s">
        <v>7430</v>
      </c>
      <c r="QY693" s="29">
        <v>0.18055555555555555</v>
      </c>
      <c r="QZ693" s="29">
        <v>0.18055555555555555</v>
      </c>
      <c r="RA693" s="29">
        <v>0.18055555555555555</v>
      </c>
      <c r="RB693" s="29">
        <v>0.18055555555555555</v>
      </c>
      <c r="RC693" s="29">
        <v>0.18055555555555555</v>
      </c>
      <c r="RM693" t="s">
        <v>2808</v>
      </c>
      <c r="RN693" t="s">
        <v>2808</v>
      </c>
      <c r="RO693" t="s">
        <v>69</v>
      </c>
      <c r="RP693" t="s">
        <v>7430</v>
      </c>
      <c r="RQ693" t="s">
        <v>7430</v>
      </c>
      <c r="RS693" s="29">
        <v>0.18055555555555555</v>
      </c>
      <c r="RT693" s="29">
        <v>0.18055555555555555</v>
      </c>
      <c r="SB693" t="s">
        <v>69</v>
      </c>
      <c r="SC693" t="s">
        <v>69</v>
      </c>
      <c r="SD693" t="s">
        <v>69</v>
      </c>
      <c r="SE693" t="s">
        <v>69</v>
      </c>
      <c r="SF693" t="s">
        <v>69</v>
      </c>
      <c r="SG693" t="s">
        <v>69</v>
      </c>
      <c r="SH693" t="s">
        <v>69</v>
      </c>
      <c r="SI693" t="s">
        <v>69</v>
      </c>
      <c r="SJ693" t="s">
        <v>69</v>
      </c>
      <c r="SK693" t="s">
        <v>69</v>
      </c>
      <c r="SL693" t="s">
        <v>69</v>
      </c>
      <c r="SM693" t="s">
        <v>69</v>
      </c>
      <c r="APU693" t="s">
        <v>7950</v>
      </c>
      <c r="CGX693" t="s">
        <v>6597</v>
      </c>
      <c r="CGY693">
        <v>9</v>
      </c>
      <c r="CGZ693" t="s">
        <v>6598</v>
      </c>
      <c r="CHA693">
        <v>6637090</v>
      </c>
    </row>
    <row r="694" spans="1:946 1113:1113 2234:2237" x14ac:dyDescent="0.3">
      <c r="A694" t="s">
        <v>8262</v>
      </c>
      <c r="B694" t="s">
        <v>6588</v>
      </c>
      <c r="C694">
        <v>0</v>
      </c>
      <c r="E694" t="s">
        <v>6813</v>
      </c>
      <c r="F694" t="s">
        <v>7204</v>
      </c>
      <c r="G694" t="s">
        <v>6591</v>
      </c>
      <c r="H694" t="s">
        <v>8256</v>
      </c>
      <c r="I694" t="s">
        <v>5058</v>
      </c>
      <c r="J694" t="s">
        <v>7658</v>
      </c>
      <c r="K694" t="s">
        <v>69</v>
      </c>
      <c r="L694" t="s">
        <v>2808</v>
      </c>
      <c r="M694" t="s">
        <v>69</v>
      </c>
      <c r="N694" t="s">
        <v>69</v>
      </c>
      <c r="O694" t="s">
        <v>69</v>
      </c>
      <c r="P694" t="s">
        <v>5221</v>
      </c>
      <c r="Q694">
        <v>4</v>
      </c>
      <c r="V694" t="s">
        <v>254</v>
      </c>
      <c r="W694">
        <v>33</v>
      </c>
      <c r="X694" t="s">
        <v>22</v>
      </c>
      <c r="Y694" t="s">
        <v>22</v>
      </c>
      <c r="Z694" t="s">
        <v>22</v>
      </c>
      <c r="AB694" t="s">
        <v>21</v>
      </c>
      <c r="AC694" t="s">
        <v>7414</v>
      </c>
      <c r="AD694" t="s">
        <v>27</v>
      </c>
      <c r="AE694" s="29">
        <v>0.47222222222222227</v>
      </c>
      <c r="AF694" t="s">
        <v>254</v>
      </c>
      <c r="AG694">
        <v>39</v>
      </c>
      <c r="AH694" t="s">
        <v>33</v>
      </c>
      <c r="AI694" t="s">
        <v>6618</v>
      </c>
      <c r="AJ694" t="s">
        <v>69</v>
      </c>
      <c r="AK694" t="s">
        <v>69</v>
      </c>
      <c r="AL694" t="s">
        <v>69</v>
      </c>
      <c r="AM694" t="s">
        <v>69</v>
      </c>
      <c r="AN694" t="s">
        <v>69</v>
      </c>
      <c r="AO694" t="s">
        <v>2808</v>
      </c>
      <c r="BB694">
        <v>1</v>
      </c>
      <c r="BC694" t="s">
        <v>2808</v>
      </c>
      <c r="BD694" t="s">
        <v>69</v>
      </c>
      <c r="BE694" t="s">
        <v>69</v>
      </c>
      <c r="BF694" t="s">
        <v>69</v>
      </c>
      <c r="BG694" t="s">
        <v>69</v>
      </c>
      <c r="BH694" t="s">
        <v>69</v>
      </c>
      <c r="BI694" t="s">
        <v>269</v>
      </c>
      <c r="BJ694" t="s">
        <v>12</v>
      </c>
      <c r="BK694" t="s">
        <v>7414</v>
      </c>
      <c r="BL694" t="s">
        <v>27</v>
      </c>
      <c r="BM694" s="29">
        <v>0.58333333333333337</v>
      </c>
      <c r="BN694" t="s">
        <v>6618</v>
      </c>
      <c r="BO694" t="s">
        <v>69</v>
      </c>
      <c r="BP694" t="s">
        <v>69</v>
      </c>
      <c r="BQ694" t="s">
        <v>69</v>
      </c>
      <c r="BR694" t="s">
        <v>69</v>
      </c>
      <c r="BS694" t="s">
        <v>69</v>
      </c>
      <c r="BT694" t="s">
        <v>69</v>
      </c>
      <c r="BU694" t="s">
        <v>2808</v>
      </c>
      <c r="BV694" t="s">
        <v>1560</v>
      </c>
      <c r="EW694" t="s">
        <v>273</v>
      </c>
      <c r="GN694" t="s">
        <v>12</v>
      </c>
      <c r="GO694" t="s">
        <v>7414</v>
      </c>
      <c r="GP694" t="s">
        <v>27</v>
      </c>
      <c r="GQ694" s="29">
        <v>0.875</v>
      </c>
      <c r="PN694" t="s">
        <v>2808</v>
      </c>
      <c r="PO694" t="s">
        <v>2808</v>
      </c>
      <c r="PP694" t="s">
        <v>2808</v>
      </c>
      <c r="PQ694" t="s">
        <v>2808</v>
      </c>
      <c r="PR694" t="s">
        <v>2808</v>
      </c>
      <c r="PS694" t="s">
        <v>2808</v>
      </c>
      <c r="PT694" t="s">
        <v>69</v>
      </c>
      <c r="PU694" t="s">
        <v>69</v>
      </c>
      <c r="PV694" t="s">
        <v>69</v>
      </c>
      <c r="PW694" t="s">
        <v>69</v>
      </c>
      <c r="PX694" t="s">
        <v>69</v>
      </c>
      <c r="PY694" t="s">
        <v>69</v>
      </c>
      <c r="PZ694" t="s">
        <v>69</v>
      </c>
      <c r="QA694">
        <v>150</v>
      </c>
      <c r="QB694">
        <v>52</v>
      </c>
      <c r="QC694">
        <v>36</v>
      </c>
      <c r="QD694">
        <v>2.35</v>
      </c>
      <c r="QE694">
        <v>49</v>
      </c>
      <c r="QF694">
        <v>32</v>
      </c>
      <c r="QL694" t="s">
        <v>7414</v>
      </c>
      <c r="QM694" t="s">
        <v>7414</v>
      </c>
      <c r="QN694" t="s">
        <v>7414</v>
      </c>
      <c r="QO694" t="s">
        <v>7414</v>
      </c>
      <c r="QP694" t="s">
        <v>7414</v>
      </c>
      <c r="QQ694" t="s">
        <v>7414</v>
      </c>
      <c r="QY694" s="29">
        <v>0.57638888888888895</v>
      </c>
      <c r="QZ694" s="29">
        <v>0.57638888888888895</v>
      </c>
      <c r="RA694" s="29">
        <v>0.57638888888888895</v>
      </c>
      <c r="RB694" s="29">
        <v>0.57638888888888895</v>
      </c>
      <c r="RC694" s="29">
        <v>0.57638888888888895</v>
      </c>
      <c r="RD694" s="29">
        <v>0.57638888888888895</v>
      </c>
      <c r="RM694" t="s">
        <v>69</v>
      </c>
      <c r="RN694" t="s">
        <v>69</v>
      </c>
      <c r="RO694" t="s">
        <v>69</v>
      </c>
      <c r="SB694" t="s">
        <v>69</v>
      </c>
      <c r="SC694" t="s">
        <v>69</v>
      </c>
      <c r="SD694" t="s">
        <v>69</v>
      </c>
      <c r="SE694" t="s">
        <v>69</v>
      </c>
      <c r="SF694" t="s">
        <v>69</v>
      </c>
      <c r="SG694" t="s">
        <v>69</v>
      </c>
      <c r="SH694" t="s">
        <v>69</v>
      </c>
      <c r="SI694" t="s">
        <v>69</v>
      </c>
      <c r="SJ694" t="s">
        <v>69</v>
      </c>
      <c r="SK694" t="s">
        <v>69</v>
      </c>
      <c r="SL694" t="s">
        <v>69</v>
      </c>
      <c r="SM694" t="s">
        <v>69</v>
      </c>
      <c r="APU694" t="s">
        <v>7950</v>
      </c>
      <c r="CGX694" t="s">
        <v>6597</v>
      </c>
      <c r="CGY694">
        <v>10</v>
      </c>
      <c r="CGZ694" t="s">
        <v>6598</v>
      </c>
      <c r="CHA694">
        <v>6637090</v>
      </c>
    </row>
    <row r="695" spans="1:946 1113:1113 2234:2237" x14ac:dyDescent="0.3">
      <c r="A695" t="s">
        <v>8263</v>
      </c>
      <c r="B695" t="s">
        <v>6588</v>
      </c>
      <c r="C695">
        <v>0</v>
      </c>
      <c r="E695" t="s">
        <v>6813</v>
      </c>
      <c r="F695" t="s">
        <v>7204</v>
      </c>
      <c r="G695" t="s">
        <v>6591</v>
      </c>
      <c r="H695" t="s">
        <v>8256</v>
      </c>
      <c r="I695" t="s">
        <v>5058</v>
      </c>
      <c r="J695" t="s">
        <v>7658</v>
      </c>
      <c r="K695" t="s">
        <v>69</v>
      </c>
      <c r="L695" t="s">
        <v>2808</v>
      </c>
      <c r="M695" t="s">
        <v>69</v>
      </c>
      <c r="N695" t="s">
        <v>69</v>
      </c>
      <c r="O695" t="s">
        <v>69</v>
      </c>
      <c r="P695" t="s">
        <v>22</v>
      </c>
      <c r="V695" t="s">
        <v>254</v>
      </c>
      <c r="W695">
        <v>33</v>
      </c>
      <c r="X695" t="s">
        <v>22</v>
      </c>
      <c r="Y695" t="s">
        <v>22</v>
      </c>
      <c r="Z695" t="s">
        <v>22</v>
      </c>
      <c r="AB695" t="s">
        <v>21</v>
      </c>
      <c r="AC695" t="s">
        <v>7414</v>
      </c>
      <c r="AD695" t="s">
        <v>27</v>
      </c>
      <c r="AE695" s="29">
        <v>0.59722222222222221</v>
      </c>
      <c r="AF695" t="s">
        <v>22</v>
      </c>
      <c r="AH695" t="s">
        <v>33</v>
      </c>
      <c r="AI695" t="s">
        <v>6618</v>
      </c>
      <c r="AJ695" t="s">
        <v>69</v>
      </c>
      <c r="AK695" t="s">
        <v>69</v>
      </c>
      <c r="AL695" t="s">
        <v>69</v>
      </c>
      <c r="AM695" t="s">
        <v>69</v>
      </c>
      <c r="AN695" t="s">
        <v>69</v>
      </c>
      <c r="AO695" t="s">
        <v>2808</v>
      </c>
      <c r="BB695" t="s">
        <v>6618</v>
      </c>
      <c r="BC695" t="s">
        <v>69</v>
      </c>
      <c r="BD695" t="s">
        <v>69</v>
      </c>
      <c r="BE695" t="s">
        <v>69</v>
      </c>
      <c r="BF695" t="s">
        <v>69</v>
      </c>
      <c r="BG695" t="s">
        <v>69</v>
      </c>
      <c r="BH695" t="s">
        <v>2808</v>
      </c>
      <c r="BI695" t="s">
        <v>269</v>
      </c>
      <c r="BJ695" t="s">
        <v>12</v>
      </c>
      <c r="BK695" t="s">
        <v>7414</v>
      </c>
      <c r="BL695" t="s">
        <v>27</v>
      </c>
      <c r="BM695" s="29">
        <v>0.59722222222222221</v>
      </c>
      <c r="BN695" t="s">
        <v>6618</v>
      </c>
      <c r="BO695" t="s">
        <v>69</v>
      </c>
      <c r="BP695" t="s">
        <v>69</v>
      </c>
      <c r="BQ695" t="s">
        <v>69</v>
      </c>
      <c r="BR695" t="s">
        <v>69</v>
      </c>
      <c r="BS695" t="s">
        <v>69</v>
      </c>
      <c r="BT695" t="s">
        <v>69</v>
      </c>
      <c r="BU695" t="s">
        <v>2808</v>
      </c>
      <c r="BV695" t="s">
        <v>1560</v>
      </c>
      <c r="EW695" t="s">
        <v>273</v>
      </c>
      <c r="GN695" t="s">
        <v>12</v>
      </c>
      <c r="GO695" t="s">
        <v>7414</v>
      </c>
      <c r="GP695" t="s">
        <v>27</v>
      </c>
      <c r="GQ695" s="29">
        <v>0.875</v>
      </c>
      <c r="PI695" t="s">
        <v>8252</v>
      </c>
      <c r="PN695" t="s">
        <v>69</v>
      </c>
      <c r="PO695" t="s">
        <v>69</v>
      </c>
      <c r="PP695" t="s">
        <v>69</v>
      </c>
      <c r="PQ695" t="s">
        <v>2808</v>
      </c>
      <c r="PR695" t="s">
        <v>2808</v>
      </c>
      <c r="PS695" t="s">
        <v>2808</v>
      </c>
      <c r="PT695" t="s">
        <v>69</v>
      </c>
      <c r="PU695" t="s">
        <v>69</v>
      </c>
      <c r="PV695" t="s">
        <v>2808</v>
      </c>
      <c r="PW695" t="s">
        <v>69</v>
      </c>
      <c r="PX695" t="s">
        <v>69</v>
      </c>
      <c r="PY695" t="s">
        <v>69</v>
      </c>
      <c r="PZ695" t="s">
        <v>69</v>
      </c>
      <c r="QD695">
        <v>2.35</v>
      </c>
      <c r="QE695">
        <v>49</v>
      </c>
      <c r="QF695">
        <v>32</v>
      </c>
      <c r="QI695">
        <v>30</v>
      </c>
      <c r="QJ695">
        <v>31</v>
      </c>
      <c r="QO695" t="s">
        <v>7414</v>
      </c>
      <c r="QP695" t="s">
        <v>7414</v>
      </c>
      <c r="QQ695" t="s">
        <v>7414</v>
      </c>
      <c r="QT695" t="s">
        <v>7414</v>
      </c>
      <c r="RB695" s="29">
        <v>0.59722222222222221</v>
      </c>
      <c r="RC695" s="29">
        <v>0.59722222222222221</v>
      </c>
      <c r="RD695" s="29">
        <v>0.59722222222222221</v>
      </c>
      <c r="RG695" s="29">
        <v>0.59722222222222221</v>
      </c>
      <c r="RL695" t="s">
        <v>8264</v>
      </c>
      <c r="RM695" t="s">
        <v>69</v>
      </c>
      <c r="RN695" t="s">
        <v>2808</v>
      </c>
      <c r="RO695" t="s">
        <v>2808</v>
      </c>
      <c r="RQ695" t="s">
        <v>7414</v>
      </c>
      <c r="RR695" t="s">
        <v>7414</v>
      </c>
      <c r="RT695" s="29">
        <v>0.59722222222222221</v>
      </c>
      <c r="RU695" s="29">
        <v>0.59722222222222221</v>
      </c>
      <c r="SB695" t="s">
        <v>69</v>
      </c>
      <c r="SC695" t="s">
        <v>69</v>
      </c>
      <c r="SD695" t="s">
        <v>69</v>
      </c>
      <c r="SE695" t="s">
        <v>69</v>
      </c>
      <c r="SF695" t="s">
        <v>69</v>
      </c>
      <c r="SG695" t="s">
        <v>69</v>
      </c>
      <c r="SH695" t="s">
        <v>69</v>
      </c>
      <c r="SI695" t="s">
        <v>69</v>
      </c>
      <c r="SJ695" t="s">
        <v>69</v>
      </c>
      <c r="SK695" t="s">
        <v>69</v>
      </c>
      <c r="SL695" t="s">
        <v>69</v>
      </c>
      <c r="SM695" t="s">
        <v>69</v>
      </c>
      <c r="APU695" t="s">
        <v>7950</v>
      </c>
      <c r="CGX695" t="s">
        <v>6597</v>
      </c>
      <c r="CGY695">
        <v>11</v>
      </c>
      <c r="CGZ695" t="s">
        <v>6598</v>
      </c>
      <c r="CHA695">
        <v>6637090</v>
      </c>
    </row>
    <row r="696" spans="1:946 1113:1113 2234:2237" x14ac:dyDescent="0.3">
      <c r="A696" t="s">
        <v>8265</v>
      </c>
      <c r="B696" t="s">
        <v>6588</v>
      </c>
      <c r="C696">
        <v>0</v>
      </c>
      <c r="E696" t="s">
        <v>6813</v>
      </c>
      <c r="F696" t="s">
        <v>7204</v>
      </c>
      <c r="G696" t="s">
        <v>6591</v>
      </c>
      <c r="H696" t="s">
        <v>8256</v>
      </c>
      <c r="I696" t="s">
        <v>5058</v>
      </c>
      <c r="J696" t="s">
        <v>7957</v>
      </c>
      <c r="K696" t="s">
        <v>69</v>
      </c>
      <c r="L696" t="s">
        <v>69</v>
      </c>
      <c r="M696" t="s">
        <v>2808</v>
      </c>
      <c r="N696" t="s">
        <v>69</v>
      </c>
      <c r="O696" t="s">
        <v>69</v>
      </c>
      <c r="P696" t="s">
        <v>1445</v>
      </c>
      <c r="R696">
        <v>10</v>
      </c>
      <c r="V696" t="s">
        <v>254</v>
      </c>
      <c r="W696">
        <v>23</v>
      </c>
      <c r="X696" t="s">
        <v>22</v>
      </c>
      <c r="Y696" t="s">
        <v>22</v>
      </c>
      <c r="Z696" t="s">
        <v>22</v>
      </c>
      <c r="AB696" t="s">
        <v>21</v>
      </c>
      <c r="AC696" t="s">
        <v>6787</v>
      </c>
      <c r="AD696" t="s">
        <v>27</v>
      </c>
      <c r="AE696" s="29">
        <v>0.41666666666666669</v>
      </c>
      <c r="AF696" t="s">
        <v>254</v>
      </c>
      <c r="AG696">
        <v>39</v>
      </c>
      <c r="AH696" t="s">
        <v>32</v>
      </c>
      <c r="AI696" t="s">
        <v>6618</v>
      </c>
      <c r="AJ696" t="s">
        <v>69</v>
      </c>
      <c r="AK696" t="s">
        <v>69</v>
      </c>
      <c r="AL696" t="s">
        <v>69</v>
      </c>
      <c r="AM696" t="s">
        <v>69</v>
      </c>
      <c r="AN696" t="s">
        <v>69</v>
      </c>
      <c r="AO696" t="s">
        <v>2808</v>
      </c>
      <c r="DT696" t="s">
        <v>269</v>
      </c>
      <c r="DU696" t="s">
        <v>12</v>
      </c>
      <c r="DV696" t="s">
        <v>6787</v>
      </c>
      <c r="DW696" t="s">
        <v>27</v>
      </c>
      <c r="DX696" s="29">
        <v>0.41666666666666669</v>
      </c>
      <c r="DY696" t="s">
        <v>321</v>
      </c>
      <c r="DZ696" t="s">
        <v>8266</v>
      </c>
      <c r="EA696" t="s">
        <v>6618</v>
      </c>
      <c r="EB696" t="s">
        <v>69</v>
      </c>
      <c r="EC696" t="s">
        <v>69</v>
      </c>
      <c r="ED696" t="s">
        <v>69</v>
      </c>
      <c r="EE696" t="s">
        <v>69</v>
      </c>
      <c r="EF696" t="s">
        <v>2808</v>
      </c>
      <c r="EW696" t="s">
        <v>273</v>
      </c>
      <c r="GN696" t="s">
        <v>12</v>
      </c>
      <c r="GO696" t="s">
        <v>6787</v>
      </c>
      <c r="GP696" t="s">
        <v>27</v>
      </c>
      <c r="GQ696" s="29">
        <v>0.75</v>
      </c>
      <c r="AFF696" t="s">
        <v>2808</v>
      </c>
      <c r="AFG696" t="s">
        <v>2808</v>
      </c>
      <c r="AFH696" t="s">
        <v>2808</v>
      </c>
      <c r="AFI696" t="s">
        <v>2808</v>
      </c>
      <c r="AFJ696" t="s">
        <v>69</v>
      </c>
      <c r="AFK696" t="s">
        <v>69</v>
      </c>
      <c r="AFL696" t="s">
        <v>69</v>
      </c>
      <c r="AFM696" t="s">
        <v>69</v>
      </c>
      <c r="AFN696" t="s">
        <v>69</v>
      </c>
      <c r="AFO696" t="s">
        <v>69</v>
      </c>
      <c r="AFP696">
        <v>138</v>
      </c>
      <c r="AFQ696">
        <v>66</v>
      </c>
      <c r="AFR696">
        <v>36.5</v>
      </c>
      <c r="AFS696" s="35">
        <v>42862</v>
      </c>
      <c r="AFX696" t="s">
        <v>6787</v>
      </c>
      <c r="AFY696" t="s">
        <v>6787</v>
      </c>
      <c r="AFZ696" t="s">
        <v>6787</v>
      </c>
      <c r="AGA696" t="s">
        <v>6787</v>
      </c>
      <c r="AGH696" s="29">
        <v>0.37152777777777773</v>
      </c>
      <c r="AGI696" s="29">
        <v>0.37152777777777773</v>
      </c>
      <c r="AGJ696" s="29">
        <v>0.37152777777777773</v>
      </c>
      <c r="AGK696" s="29">
        <v>0.37152777777777773</v>
      </c>
      <c r="AGS696" t="s">
        <v>2808</v>
      </c>
      <c r="AGT696" t="s">
        <v>69</v>
      </c>
      <c r="AGU696" t="s">
        <v>6787</v>
      </c>
      <c r="AGW696" s="29">
        <v>0.37152777777777773</v>
      </c>
      <c r="AHE696" t="s">
        <v>69</v>
      </c>
      <c r="AHF696" t="s">
        <v>69</v>
      </c>
      <c r="AHG696" t="s">
        <v>69</v>
      </c>
      <c r="AHH696" t="s">
        <v>69</v>
      </c>
      <c r="AHI696" t="s">
        <v>69</v>
      </c>
      <c r="AHJ696" t="s">
        <v>69</v>
      </c>
      <c r="AHK696" t="s">
        <v>69</v>
      </c>
      <c r="AHL696" t="s">
        <v>69</v>
      </c>
      <c r="AHM696" t="s">
        <v>69</v>
      </c>
      <c r="AHN696" t="s">
        <v>69</v>
      </c>
      <c r="AHO696" t="s">
        <v>69</v>
      </c>
      <c r="AHP696" t="s">
        <v>69</v>
      </c>
      <c r="AHQ696" t="s">
        <v>69</v>
      </c>
      <c r="AHR696" t="s">
        <v>69</v>
      </c>
      <c r="AJE696" t="s">
        <v>69</v>
      </c>
      <c r="AJF696" t="s">
        <v>69</v>
      </c>
      <c r="AJG696" t="s">
        <v>69</v>
      </c>
      <c r="AJH696" t="s">
        <v>69</v>
      </c>
      <c r="AJI696" t="s">
        <v>69</v>
      </c>
      <c r="AJJ696" t="s">
        <v>69</v>
      </c>
      <c r="APU696" t="s">
        <v>7950</v>
      </c>
      <c r="CGX696" t="s">
        <v>6597</v>
      </c>
      <c r="CGY696">
        <v>12</v>
      </c>
      <c r="CGZ696" t="s">
        <v>6598</v>
      </c>
      <c r="CHA696">
        <v>6637090</v>
      </c>
    </row>
    <row r="697" spans="1:946 1113:1113 2234:2237" x14ac:dyDescent="0.3">
      <c r="A697" t="s">
        <v>8267</v>
      </c>
      <c r="B697" t="s">
        <v>6588</v>
      </c>
      <c r="C697">
        <v>0</v>
      </c>
      <c r="E697" t="s">
        <v>6813</v>
      </c>
      <c r="F697" t="s">
        <v>7204</v>
      </c>
      <c r="G697" t="s">
        <v>6591</v>
      </c>
      <c r="H697" t="s">
        <v>8256</v>
      </c>
      <c r="I697" t="s">
        <v>5058</v>
      </c>
      <c r="J697" t="s">
        <v>7658</v>
      </c>
      <c r="K697" t="s">
        <v>69</v>
      </c>
      <c r="L697" t="s">
        <v>2808</v>
      </c>
      <c r="M697" t="s">
        <v>69</v>
      </c>
      <c r="N697" t="s">
        <v>69</v>
      </c>
      <c r="O697" t="s">
        <v>69</v>
      </c>
      <c r="P697" t="s">
        <v>1445</v>
      </c>
      <c r="R697">
        <v>2</v>
      </c>
      <c r="V697" t="s">
        <v>254</v>
      </c>
      <c r="W697">
        <v>18</v>
      </c>
      <c r="X697" t="s">
        <v>22</v>
      </c>
      <c r="Y697" t="s">
        <v>22</v>
      </c>
      <c r="Z697" t="s">
        <v>22</v>
      </c>
      <c r="AB697" t="s">
        <v>21</v>
      </c>
      <c r="AC697" t="s">
        <v>8268</v>
      </c>
      <c r="AD697" t="s">
        <v>27</v>
      </c>
      <c r="AE697" s="29">
        <v>0.41666666666666669</v>
      </c>
      <c r="AF697" t="s">
        <v>254</v>
      </c>
      <c r="AG697">
        <v>36</v>
      </c>
      <c r="AH697" t="s">
        <v>33</v>
      </c>
      <c r="AI697" t="s">
        <v>6618</v>
      </c>
      <c r="AJ697" t="s">
        <v>69</v>
      </c>
      <c r="AK697" t="s">
        <v>69</v>
      </c>
      <c r="AL697" t="s">
        <v>69</v>
      </c>
      <c r="AM697" t="s">
        <v>69</v>
      </c>
      <c r="AN697" t="s">
        <v>69</v>
      </c>
      <c r="AO697" t="s">
        <v>2808</v>
      </c>
      <c r="BB697">
        <v>1</v>
      </c>
      <c r="BC697" t="s">
        <v>2808</v>
      </c>
      <c r="BD697" t="s">
        <v>69</v>
      </c>
      <c r="BE697" t="s">
        <v>69</v>
      </c>
      <c r="BF697" t="s">
        <v>69</v>
      </c>
      <c r="BG697" t="s">
        <v>69</v>
      </c>
      <c r="BH697" t="s">
        <v>69</v>
      </c>
      <c r="BI697" t="s">
        <v>269</v>
      </c>
      <c r="BJ697" t="s">
        <v>12</v>
      </c>
      <c r="BK697" t="s">
        <v>8268</v>
      </c>
      <c r="BL697" t="s">
        <v>27</v>
      </c>
      <c r="BM697" s="29">
        <v>0.5</v>
      </c>
      <c r="BN697" t="s">
        <v>6618</v>
      </c>
      <c r="BO697" t="s">
        <v>69</v>
      </c>
      <c r="BP697" t="s">
        <v>69</v>
      </c>
      <c r="BQ697" t="s">
        <v>69</v>
      </c>
      <c r="BR697" t="s">
        <v>69</v>
      </c>
      <c r="BS697" t="s">
        <v>69</v>
      </c>
      <c r="BT697" t="s">
        <v>69</v>
      </c>
      <c r="BU697" t="s">
        <v>2808</v>
      </c>
      <c r="BV697" t="s">
        <v>1560</v>
      </c>
      <c r="EW697" t="s">
        <v>275</v>
      </c>
      <c r="GN697" t="s">
        <v>12</v>
      </c>
      <c r="GO697" t="s">
        <v>8268</v>
      </c>
      <c r="GP697" t="s">
        <v>27</v>
      </c>
      <c r="GQ697" s="29">
        <v>0.66666666666666663</v>
      </c>
      <c r="PN697" t="s">
        <v>2808</v>
      </c>
      <c r="PO697" t="s">
        <v>2808</v>
      </c>
      <c r="PP697" t="s">
        <v>2808</v>
      </c>
      <c r="PQ697" t="s">
        <v>2808</v>
      </c>
      <c r="PR697" t="s">
        <v>2808</v>
      </c>
      <c r="PS697" t="s">
        <v>69</v>
      </c>
      <c r="PT697" t="s">
        <v>69</v>
      </c>
      <c r="PU697" t="s">
        <v>69</v>
      </c>
      <c r="PV697" t="s">
        <v>69</v>
      </c>
      <c r="PW697" t="s">
        <v>69</v>
      </c>
      <c r="PX697" t="s">
        <v>69</v>
      </c>
      <c r="PY697" t="s">
        <v>69</v>
      </c>
      <c r="PZ697" t="s">
        <v>69</v>
      </c>
      <c r="QA697">
        <v>160</v>
      </c>
      <c r="QB697">
        <v>40</v>
      </c>
      <c r="QC697">
        <v>36.5</v>
      </c>
      <c r="QD697">
        <v>1.68</v>
      </c>
      <c r="QE697">
        <v>40</v>
      </c>
      <c r="QL697" t="s">
        <v>8268</v>
      </c>
      <c r="QM697" t="s">
        <v>8268</v>
      </c>
      <c r="QN697" t="s">
        <v>8268</v>
      </c>
      <c r="QO697" t="s">
        <v>8268</v>
      </c>
      <c r="QP697" t="s">
        <v>8268</v>
      </c>
      <c r="QY697" s="29">
        <v>0.5</v>
      </c>
      <c r="QZ697" s="29">
        <v>0.5</v>
      </c>
      <c r="RA697" s="29">
        <v>0.5</v>
      </c>
      <c r="RB697" s="29">
        <v>0.5</v>
      </c>
      <c r="RC697" s="29">
        <v>0.5</v>
      </c>
      <c r="RM697" t="s">
        <v>2808</v>
      </c>
      <c r="RN697" t="s">
        <v>2808</v>
      </c>
      <c r="RO697" t="s">
        <v>69</v>
      </c>
      <c r="RP697" t="s">
        <v>8268</v>
      </c>
      <c r="RQ697" t="s">
        <v>8268</v>
      </c>
      <c r="RS697" s="29">
        <v>0.5</v>
      </c>
      <c r="RT697" s="29">
        <v>0.5</v>
      </c>
      <c r="SB697" t="s">
        <v>69</v>
      </c>
      <c r="SC697" t="s">
        <v>69</v>
      </c>
      <c r="SD697" t="s">
        <v>69</v>
      </c>
      <c r="SE697" t="s">
        <v>69</v>
      </c>
      <c r="SF697" t="s">
        <v>69</v>
      </c>
      <c r="SG697" t="s">
        <v>69</v>
      </c>
      <c r="SH697" t="s">
        <v>69</v>
      </c>
      <c r="SI697" t="s">
        <v>69</v>
      </c>
      <c r="SJ697" t="s">
        <v>69</v>
      </c>
      <c r="SK697" t="s">
        <v>69</v>
      </c>
      <c r="SL697" t="s">
        <v>69</v>
      </c>
      <c r="SM697" t="s">
        <v>69</v>
      </c>
      <c r="APU697" t="s">
        <v>7950</v>
      </c>
      <c r="CGX697" t="s">
        <v>6597</v>
      </c>
      <c r="CGY697">
        <v>13</v>
      </c>
      <c r="CGZ697" t="s">
        <v>6598</v>
      </c>
      <c r="CHA697">
        <v>6637090</v>
      </c>
    </row>
    <row r="698" spans="1:946 1113:1113 2234:2237" x14ac:dyDescent="0.3">
      <c r="A698" t="s">
        <v>8269</v>
      </c>
      <c r="B698" t="s">
        <v>6588</v>
      </c>
      <c r="C698">
        <v>0</v>
      </c>
      <c r="E698" t="s">
        <v>6813</v>
      </c>
      <c r="F698" t="s">
        <v>7204</v>
      </c>
      <c r="G698" t="s">
        <v>6591</v>
      </c>
      <c r="H698" t="s">
        <v>8256</v>
      </c>
      <c r="I698" t="s">
        <v>5058</v>
      </c>
      <c r="J698" t="s">
        <v>7658</v>
      </c>
      <c r="K698" t="s">
        <v>69</v>
      </c>
      <c r="L698" t="s">
        <v>2808</v>
      </c>
      <c r="M698" t="s">
        <v>69</v>
      </c>
      <c r="N698" t="s">
        <v>69</v>
      </c>
      <c r="O698" t="s">
        <v>69</v>
      </c>
      <c r="P698" t="s">
        <v>22</v>
      </c>
      <c r="V698" t="s">
        <v>254</v>
      </c>
      <c r="W698">
        <v>19</v>
      </c>
      <c r="X698" t="s">
        <v>22</v>
      </c>
      <c r="Y698" t="s">
        <v>22</v>
      </c>
      <c r="Z698" t="s">
        <v>22</v>
      </c>
      <c r="AB698" t="s">
        <v>21</v>
      </c>
      <c r="AC698" t="s">
        <v>7158</v>
      </c>
      <c r="AD698" t="s">
        <v>27</v>
      </c>
      <c r="AE698" s="29">
        <v>0.34722222222222227</v>
      </c>
      <c r="AF698" t="s">
        <v>22</v>
      </c>
      <c r="AH698" t="s">
        <v>33</v>
      </c>
      <c r="AI698" t="s">
        <v>6618</v>
      </c>
      <c r="AJ698" t="s">
        <v>69</v>
      </c>
      <c r="AK698" t="s">
        <v>69</v>
      </c>
      <c r="AL698" t="s">
        <v>69</v>
      </c>
      <c r="AM698" t="s">
        <v>69</v>
      </c>
      <c r="AN698" t="s">
        <v>69</v>
      </c>
      <c r="AO698" t="s">
        <v>2808</v>
      </c>
      <c r="BB698" t="s">
        <v>6618</v>
      </c>
      <c r="BC698" t="s">
        <v>69</v>
      </c>
      <c r="BD698" t="s">
        <v>69</v>
      </c>
      <c r="BE698" t="s">
        <v>69</v>
      </c>
      <c r="BF698" t="s">
        <v>69</v>
      </c>
      <c r="BG698" t="s">
        <v>69</v>
      </c>
      <c r="BH698" t="s">
        <v>2808</v>
      </c>
      <c r="BI698" t="s">
        <v>269</v>
      </c>
      <c r="BJ698" t="s">
        <v>12</v>
      </c>
      <c r="BK698" t="s">
        <v>7158</v>
      </c>
      <c r="BL698" t="s">
        <v>27</v>
      </c>
      <c r="BM698" s="29">
        <v>0.64583333333333337</v>
      </c>
      <c r="BN698" t="s">
        <v>6618</v>
      </c>
      <c r="BO698" t="s">
        <v>69</v>
      </c>
      <c r="BP698" t="s">
        <v>69</v>
      </c>
      <c r="BQ698" t="s">
        <v>69</v>
      </c>
      <c r="BR698" t="s">
        <v>69</v>
      </c>
      <c r="BS698" t="s">
        <v>69</v>
      </c>
      <c r="BT698" t="s">
        <v>69</v>
      </c>
      <c r="BU698" t="s">
        <v>2808</v>
      </c>
      <c r="BV698" t="s">
        <v>22</v>
      </c>
      <c r="EW698" t="s">
        <v>273</v>
      </c>
      <c r="GN698" t="s">
        <v>12</v>
      </c>
      <c r="GO698" t="s">
        <v>7158</v>
      </c>
      <c r="GP698" t="s">
        <v>27</v>
      </c>
      <c r="GQ698" s="29">
        <v>0.83333333333333337</v>
      </c>
      <c r="PN698" t="s">
        <v>69</v>
      </c>
      <c r="PO698" t="s">
        <v>69</v>
      </c>
      <c r="PP698" t="s">
        <v>69</v>
      </c>
      <c r="PQ698" t="s">
        <v>69</v>
      </c>
      <c r="PR698" t="s">
        <v>69</v>
      </c>
      <c r="PS698" t="s">
        <v>69</v>
      </c>
      <c r="PT698" t="s">
        <v>69</v>
      </c>
      <c r="PU698" t="s">
        <v>69</v>
      </c>
      <c r="PV698" t="s">
        <v>69</v>
      </c>
      <c r="PW698" t="s">
        <v>69</v>
      </c>
      <c r="PX698" t="s">
        <v>69</v>
      </c>
      <c r="PY698" t="s">
        <v>69</v>
      </c>
      <c r="PZ698" t="s">
        <v>69</v>
      </c>
      <c r="RM698" t="s">
        <v>69</v>
      </c>
      <c r="RN698" t="s">
        <v>69</v>
      </c>
      <c r="RO698" t="s">
        <v>69</v>
      </c>
      <c r="SB698" t="s">
        <v>69</v>
      </c>
      <c r="SC698" t="s">
        <v>69</v>
      </c>
      <c r="SD698" t="s">
        <v>69</v>
      </c>
      <c r="SE698" t="s">
        <v>69</v>
      </c>
      <c r="SF698" t="s">
        <v>69</v>
      </c>
      <c r="SG698" t="s">
        <v>69</v>
      </c>
      <c r="SH698" t="s">
        <v>69</v>
      </c>
      <c r="SI698" t="s">
        <v>69</v>
      </c>
      <c r="SJ698" t="s">
        <v>69</v>
      </c>
      <c r="SK698" t="s">
        <v>69</v>
      </c>
      <c r="SL698" t="s">
        <v>69</v>
      </c>
      <c r="SM698" t="s">
        <v>69</v>
      </c>
      <c r="APU698" t="s">
        <v>7950</v>
      </c>
      <c r="CGX698" t="s">
        <v>6597</v>
      </c>
      <c r="CGY698">
        <v>14</v>
      </c>
      <c r="CGZ698" t="s">
        <v>6598</v>
      </c>
      <c r="CHA698">
        <v>6637090</v>
      </c>
    </row>
    <row r="699" spans="1:946 1113:1113 2234:2237" x14ac:dyDescent="0.3">
      <c r="A699" t="s">
        <v>8270</v>
      </c>
      <c r="B699" t="s">
        <v>6588</v>
      </c>
      <c r="C699">
        <v>0</v>
      </c>
      <c r="E699" t="s">
        <v>6813</v>
      </c>
      <c r="F699" t="s">
        <v>6683</v>
      </c>
      <c r="G699" t="s">
        <v>6591</v>
      </c>
      <c r="H699" t="s">
        <v>6592</v>
      </c>
      <c r="I699" t="s">
        <v>5059</v>
      </c>
      <c r="J699" t="s">
        <v>6629</v>
      </c>
      <c r="K699" t="s">
        <v>2808</v>
      </c>
      <c r="L699" t="s">
        <v>69</v>
      </c>
      <c r="M699" t="s">
        <v>69</v>
      </c>
      <c r="N699" t="s">
        <v>69</v>
      </c>
      <c r="O699" t="s">
        <v>69</v>
      </c>
      <c r="P699" t="s">
        <v>22</v>
      </c>
      <c r="V699" t="s">
        <v>22</v>
      </c>
      <c r="X699" t="s">
        <v>22</v>
      </c>
      <c r="Y699" t="s">
        <v>22</v>
      </c>
      <c r="Z699" t="s">
        <v>22</v>
      </c>
      <c r="AB699" t="s">
        <v>22</v>
      </c>
      <c r="AD699" t="s">
        <v>22</v>
      </c>
      <c r="AF699" t="s">
        <v>22</v>
      </c>
      <c r="AH699" t="s">
        <v>22</v>
      </c>
      <c r="AI699" t="s">
        <v>6595</v>
      </c>
      <c r="AJ699" t="s">
        <v>69</v>
      </c>
      <c r="AK699" t="s">
        <v>69</v>
      </c>
      <c r="AL699" t="s">
        <v>69</v>
      </c>
      <c r="AM699" t="s">
        <v>69</v>
      </c>
      <c r="AN699" t="s">
        <v>2808</v>
      </c>
      <c r="AO699" t="s">
        <v>69</v>
      </c>
      <c r="AP699" t="s">
        <v>269</v>
      </c>
      <c r="AQ699" t="s">
        <v>22</v>
      </c>
      <c r="AS699" t="s">
        <v>22</v>
      </c>
      <c r="EW699" t="s">
        <v>22</v>
      </c>
      <c r="HA699" t="s">
        <v>69</v>
      </c>
      <c r="HB699" t="s">
        <v>69</v>
      </c>
      <c r="HC699" t="s">
        <v>69</v>
      </c>
      <c r="HD699" t="s">
        <v>69</v>
      </c>
      <c r="HE699" t="s">
        <v>69</v>
      </c>
      <c r="HF699" t="s">
        <v>69</v>
      </c>
      <c r="HG699" t="s">
        <v>69</v>
      </c>
      <c r="HH699" t="s">
        <v>69</v>
      </c>
      <c r="IF699" t="s">
        <v>69</v>
      </c>
      <c r="IG699" t="s">
        <v>69</v>
      </c>
      <c r="IH699" t="s">
        <v>69</v>
      </c>
      <c r="II699" t="s">
        <v>69</v>
      </c>
      <c r="IX699" t="s">
        <v>69</v>
      </c>
      <c r="IY699" t="s">
        <v>69</v>
      </c>
      <c r="IZ699" t="s">
        <v>69</v>
      </c>
      <c r="JA699" t="s">
        <v>69</v>
      </c>
      <c r="JB699" t="s">
        <v>69</v>
      </c>
      <c r="JC699" t="s">
        <v>69</v>
      </c>
      <c r="JD699" t="s">
        <v>69</v>
      </c>
      <c r="JE699" t="s">
        <v>69</v>
      </c>
      <c r="JF699" t="s">
        <v>69</v>
      </c>
      <c r="JY699" t="s">
        <v>69</v>
      </c>
      <c r="JZ699" t="s">
        <v>69</v>
      </c>
      <c r="KA699" t="s">
        <v>69</v>
      </c>
      <c r="KB699" t="s">
        <v>69</v>
      </c>
      <c r="KC699" t="s">
        <v>69</v>
      </c>
      <c r="KR699" t="s">
        <v>69</v>
      </c>
      <c r="KS699" t="s">
        <v>69</v>
      </c>
      <c r="KT699" t="s">
        <v>69</v>
      </c>
      <c r="KU699" t="s">
        <v>69</v>
      </c>
      <c r="KV699" t="s">
        <v>69</v>
      </c>
      <c r="KW699" t="s">
        <v>69</v>
      </c>
      <c r="APU699" t="s">
        <v>7950</v>
      </c>
      <c r="CGX699" t="s">
        <v>6597</v>
      </c>
      <c r="CGY699">
        <v>1</v>
      </c>
      <c r="CGZ699" t="s">
        <v>6598</v>
      </c>
      <c r="CHA699">
        <v>4435705</v>
      </c>
    </row>
    <row r="700" spans="1:946 1113:1113 2234:2237" x14ac:dyDescent="0.3">
      <c r="A700" t="s">
        <v>8271</v>
      </c>
      <c r="B700" t="s">
        <v>6588</v>
      </c>
      <c r="C700">
        <v>0</v>
      </c>
      <c r="E700" t="s">
        <v>6813</v>
      </c>
      <c r="F700" t="s">
        <v>6683</v>
      </c>
      <c r="G700" t="s">
        <v>6591</v>
      </c>
      <c r="H700" t="s">
        <v>6592</v>
      </c>
      <c r="I700" t="s">
        <v>5059</v>
      </c>
      <c r="J700" t="s">
        <v>7957</v>
      </c>
      <c r="K700" t="s">
        <v>69</v>
      </c>
      <c r="L700" t="s">
        <v>69</v>
      </c>
      <c r="M700" t="s">
        <v>2808</v>
      </c>
      <c r="N700" t="s">
        <v>69</v>
      </c>
      <c r="O700" t="s">
        <v>69</v>
      </c>
      <c r="P700" t="s">
        <v>1447</v>
      </c>
      <c r="T700">
        <v>6</v>
      </c>
      <c r="V700" t="s">
        <v>22</v>
      </c>
      <c r="X700" t="s">
        <v>22</v>
      </c>
      <c r="Y700" t="s">
        <v>22</v>
      </c>
      <c r="Z700" t="s">
        <v>22</v>
      </c>
      <c r="AB700" t="s">
        <v>21</v>
      </c>
      <c r="AC700" t="s">
        <v>8272</v>
      </c>
      <c r="AD700" t="s">
        <v>22</v>
      </c>
      <c r="AF700" t="s">
        <v>22</v>
      </c>
      <c r="AH700" t="s">
        <v>32</v>
      </c>
      <c r="AI700" t="s">
        <v>6595</v>
      </c>
      <c r="AJ700" t="s">
        <v>69</v>
      </c>
      <c r="AK700" t="s">
        <v>69</v>
      </c>
      <c r="AL700" t="s">
        <v>69</v>
      </c>
      <c r="AM700" t="s">
        <v>69</v>
      </c>
      <c r="AN700" t="s">
        <v>2808</v>
      </c>
      <c r="AO700" t="s">
        <v>69</v>
      </c>
      <c r="DT700" t="s">
        <v>269</v>
      </c>
      <c r="DU700" t="s">
        <v>12</v>
      </c>
      <c r="DV700" t="s">
        <v>8272</v>
      </c>
      <c r="DW700" t="s">
        <v>22</v>
      </c>
      <c r="DY700" t="s">
        <v>22</v>
      </c>
      <c r="EA700" t="s">
        <v>6618</v>
      </c>
      <c r="EB700" t="s">
        <v>69</v>
      </c>
      <c r="EC700" t="s">
        <v>69</v>
      </c>
      <c r="ED700" t="s">
        <v>69</v>
      </c>
      <c r="EE700" t="s">
        <v>69</v>
      </c>
      <c r="EF700" t="s">
        <v>2808</v>
      </c>
      <c r="EW700" t="s">
        <v>273</v>
      </c>
      <c r="GN700" t="s">
        <v>12</v>
      </c>
      <c r="GO700" t="s">
        <v>7536</v>
      </c>
      <c r="GP700" t="s">
        <v>22</v>
      </c>
      <c r="AFF700" t="s">
        <v>69</v>
      </c>
      <c r="AFG700" t="s">
        <v>69</v>
      </c>
      <c r="AFH700" t="s">
        <v>69</v>
      </c>
      <c r="AFI700" t="s">
        <v>69</v>
      </c>
      <c r="AFJ700" t="s">
        <v>69</v>
      </c>
      <c r="AFK700" t="s">
        <v>69</v>
      </c>
      <c r="AFL700" t="s">
        <v>69</v>
      </c>
      <c r="AFM700" t="s">
        <v>69</v>
      </c>
      <c r="AFN700" t="s">
        <v>69</v>
      </c>
      <c r="AFO700" t="s">
        <v>69</v>
      </c>
      <c r="AGS700" t="s">
        <v>69</v>
      </c>
      <c r="AGT700" t="s">
        <v>69</v>
      </c>
      <c r="AHE700" t="s">
        <v>69</v>
      </c>
      <c r="AHF700" t="s">
        <v>69</v>
      </c>
      <c r="AHG700" t="s">
        <v>69</v>
      </c>
      <c r="AHH700" t="s">
        <v>69</v>
      </c>
      <c r="AHI700" t="s">
        <v>69</v>
      </c>
      <c r="AHJ700" t="s">
        <v>69</v>
      </c>
      <c r="AHK700" t="s">
        <v>69</v>
      </c>
      <c r="AHL700" t="s">
        <v>69</v>
      </c>
      <c r="AHM700" t="s">
        <v>69</v>
      </c>
      <c r="AHN700" t="s">
        <v>69</v>
      </c>
      <c r="AHO700" t="s">
        <v>69</v>
      </c>
      <c r="AHP700" t="s">
        <v>69</v>
      </c>
      <c r="AHQ700" t="s">
        <v>69</v>
      </c>
      <c r="AHR700" t="s">
        <v>69</v>
      </c>
      <c r="AJE700" t="s">
        <v>69</v>
      </c>
      <c r="AJF700" t="s">
        <v>69</v>
      </c>
      <c r="AJG700" t="s">
        <v>69</v>
      </c>
      <c r="AJH700" t="s">
        <v>69</v>
      </c>
      <c r="AJI700" t="s">
        <v>69</v>
      </c>
      <c r="AJJ700" t="s">
        <v>69</v>
      </c>
      <c r="APU700" t="s">
        <v>7950</v>
      </c>
      <c r="CGX700" t="s">
        <v>6597</v>
      </c>
      <c r="CGY700">
        <v>2</v>
      </c>
      <c r="CGZ700" t="s">
        <v>6598</v>
      </c>
      <c r="CHA700">
        <v>1825131</v>
      </c>
    </row>
    <row r="701" spans="1:946 1113:1113 2234:2237" x14ac:dyDescent="0.3">
      <c r="A701" t="s">
        <v>8273</v>
      </c>
      <c r="B701" t="s">
        <v>6696</v>
      </c>
      <c r="C701">
        <v>0</v>
      </c>
      <c r="E701" t="s">
        <v>6813</v>
      </c>
      <c r="F701" t="s">
        <v>7283</v>
      </c>
      <c r="G701" t="s">
        <v>6591</v>
      </c>
      <c r="H701" t="s">
        <v>7841</v>
      </c>
      <c r="I701" t="s">
        <v>5080</v>
      </c>
      <c r="J701" t="s">
        <v>6719</v>
      </c>
      <c r="K701" t="s">
        <v>69</v>
      </c>
      <c r="L701" t="s">
        <v>69</v>
      </c>
      <c r="M701" t="s">
        <v>69</v>
      </c>
      <c r="N701" t="s">
        <v>69</v>
      </c>
      <c r="O701" t="s">
        <v>2808</v>
      </c>
      <c r="P701" t="s">
        <v>22</v>
      </c>
      <c r="V701" t="s">
        <v>254</v>
      </c>
      <c r="W701">
        <v>18</v>
      </c>
      <c r="X701" t="s">
        <v>236</v>
      </c>
      <c r="Y701" t="s">
        <v>240</v>
      </c>
      <c r="Z701" t="s">
        <v>247</v>
      </c>
      <c r="APU701" t="s">
        <v>7950</v>
      </c>
      <c r="CGX701" t="s">
        <v>6597</v>
      </c>
      <c r="CGY701">
        <v>1</v>
      </c>
      <c r="CGZ701" t="s">
        <v>6598</v>
      </c>
      <c r="CHA701">
        <v>5044135</v>
      </c>
    </row>
    <row r="702" spans="1:946 1113:1113 2234:2237" x14ac:dyDescent="0.3">
      <c r="A702" t="s">
        <v>8274</v>
      </c>
      <c r="B702" t="s">
        <v>6696</v>
      </c>
      <c r="C702">
        <v>0</v>
      </c>
      <c r="E702" t="s">
        <v>6813</v>
      </c>
      <c r="F702" t="s">
        <v>7283</v>
      </c>
      <c r="G702" t="s">
        <v>6591</v>
      </c>
      <c r="H702" t="s">
        <v>7841</v>
      </c>
      <c r="I702" t="s">
        <v>5080</v>
      </c>
      <c r="J702" t="s">
        <v>6629</v>
      </c>
      <c r="K702" t="s">
        <v>2808</v>
      </c>
      <c r="L702" t="s">
        <v>69</v>
      </c>
      <c r="M702" t="s">
        <v>69</v>
      </c>
      <c r="N702" t="s">
        <v>69</v>
      </c>
      <c r="O702" t="s">
        <v>69</v>
      </c>
      <c r="P702" t="s">
        <v>1446</v>
      </c>
      <c r="S702">
        <v>11</v>
      </c>
      <c r="V702" t="s">
        <v>22</v>
      </c>
      <c r="X702" t="s">
        <v>22</v>
      </c>
      <c r="Y702" t="s">
        <v>22</v>
      </c>
      <c r="Z702" t="s">
        <v>22</v>
      </c>
      <c r="AB702" t="s">
        <v>22</v>
      </c>
      <c r="AD702" t="s">
        <v>22</v>
      </c>
      <c r="AF702" t="s">
        <v>22</v>
      </c>
      <c r="AH702" t="s">
        <v>32</v>
      </c>
      <c r="AI702" t="s">
        <v>6595</v>
      </c>
      <c r="AJ702" t="s">
        <v>69</v>
      </c>
      <c r="AK702" t="s">
        <v>69</v>
      </c>
      <c r="AL702" t="s">
        <v>69</v>
      </c>
      <c r="AM702" t="s">
        <v>69</v>
      </c>
      <c r="AN702" t="s">
        <v>2808</v>
      </c>
      <c r="AO702" t="s">
        <v>69</v>
      </c>
      <c r="AV702" t="s">
        <v>269</v>
      </c>
      <c r="AW702" t="s">
        <v>12</v>
      </c>
      <c r="AX702" t="s">
        <v>7069</v>
      </c>
      <c r="AY702" t="s">
        <v>22</v>
      </c>
      <c r="EW702" t="s">
        <v>277</v>
      </c>
      <c r="EX702" t="s">
        <v>8275</v>
      </c>
      <c r="GN702" t="s">
        <v>12</v>
      </c>
      <c r="GO702" t="s">
        <v>7069</v>
      </c>
      <c r="GP702" t="s">
        <v>22</v>
      </c>
      <c r="LU702" t="s">
        <v>69</v>
      </c>
      <c r="LV702" t="s">
        <v>69</v>
      </c>
      <c r="LW702" t="s">
        <v>69</v>
      </c>
      <c r="LX702" t="s">
        <v>69</v>
      </c>
      <c r="LY702" t="s">
        <v>69</v>
      </c>
      <c r="LZ702" t="s">
        <v>69</v>
      </c>
      <c r="MA702" t="s">
        <v>69</v>
      </c>
      <c r="MB702" t="s">
        <v>69</v>
      </c>
      <c r="MZ702" t="s">
        <v>69</v>
      </c>
      <c r="NA702" t="s">
        <v>69</v>
      </c>
      <c r="NI702" t="s">
        <v>69</v>
      </c>
      <c r="NJ702" t="s">
        <v>69</v>
      </c>
      <c r="NK702" t="s">
        <v>69</v>
      </c>
      <c r="NL702" t="s">
        <v>69</v>
      </c>
      <c r="NM702" t="s">
        <v>69</v>
      </c>
      <c r="NN702" t="s">
        <v>69</v>
      </c>
      <c r="OK702" t="s">
        <v>69</v>
      </c>
      <c r="OL702" t="s">
        <v>69</v>
      </c>
      <c r="OM702" t="s">
        <v>69</v>
      </c>
      <c r="ON702" t="s">
        <v>69</v>
      </c>
      <c r="OO702" t="s">
        <v>69</v>
      </c>
      <c r="OP702" t="s">
        <v>69</v>
      </c>
      <c r="APU702" t="s">
        <v>7950</v>
      </c>
      <c r="CGX702" t="s">
        <v>6597</v>
      </c>
      <c r="CGY702">
        <v>2</v>
      </c>
      <c r="CGZ702" t="s">
        <v>6598</v>
      </c>
      <c r="CHA702">
        <v>5044135</v>
      </c>
    </row>
    <row r="703" spans="1:946 1113:1113 2234:2237" x14ac:dyDescent="0.3">
      <c r="A703" t="s">
        <v>8276</v>
      </c>
      <c r="B703" t="s">
        <v>6696</v>
      </c>
      <c r="C703">
        <v>0</v>
      </c>
      <c r="E703" t="s">
        <v>6813</v>
      </c>
      <c r="F703" t="s">
        <v>7283</v>
      </c>
      <c r="G703" t="s">
        <v>6591</v>
      </c>
      <c r="H703" t="s">
        <v>7841</v>
      </c>
      <c r="I703" t="s">
        <v>5080</v>
      </c>
      <c r="J703" t="s">
        <v>6629</v>
      </c>
      <c r="K703" t="s">
        <v>2808</v>
      </c>
      <c r="L703" t="s">
        <v>69</v>
      </c>
      <c r="M703" t="s">
        <v>69</v>
      </c>
      <c r="N703" t="s">
        <v>69</v>
      </c>
      <c r="O703" t="s">
        <v>69</v>
      </c>
      <c r="P703" t="s">
        <v>1446</v>
      </c>
      <c r="S703">
        <v>1</v>
      </c>
      <c r="V703" t="s">
        <v>22</v>
      </c>
      <c r="X703" t="s">
        <v>22</v>
      </c>
      <c r="Y703" t="s">
        <v>22</v>
      </c>
      <c r="Z703" t="s">
        <v>22</v>
      </c>
      <c r="AB703" t="s">
        <v>21</v>
      </c>
      <c r="AC703" t="s">
        <v>7001</v>
      </c>
      <c r="AD703" t="s">
        <v>22</v>
      </c>
      <c r="AF703" t="s">
        <v>22</v>
      </c>
      <c r="AH703" t="s">
        <v>33</v>
      </c>
      <c r="AI703" t="s">
        <v>6595</v>
      </c>
      <c r="AJ703" t="s">
        <v>69</v>
      </c>
      <c r="AK703" t="s">
        <v>69</v>
      </c>
      <c r="AL703" t="s">
        <v>69</v>
      </c>
      <c r="AM703" t="s">
        <v>69</v>
      </c>
      <c r="AN703" t="s">
        <v>2808</v>
      </c>
      <c r="AO703" t="s">
        <v>69</v>
      </c>
      <c r="AV703" t="s">
        <v>269</v>
      </c>
      <c r="AW703" t="s">
        <v>12</v>
      </c>
      <c r="AX703" t="s">
        <v>7001</v>
      </c>
      <c r="AY703" t="s">
        <v>22</v>
      </c>
      <c r="EW703" t="s">
        <v>277</v>
      </c>
      <c r="EX703" t="s">
        <v>8277</v>
      </c>
      <c r="GN703" t="s">
        <v>12</v>
      </c>
      <c r="GO703" t="s">
        <v>7001</v>
      </c>
      <c r="GP703" t="s">
        <v>22</v>
      </c>
      <c r="LU703" t="s">
        <v>69</v>
      </c>
      <c r="LV703" t="s">
        <v>69</v>
      </c>
      <c r="LW703" t="s">
        <v>69</v>
      </c>
      <c r="LX703" t="s">
        <v>69</v>
      </c>
      <c r="LY703" t="s">
        <v>69</v>
      </c>
      <c r="LZ703" t="s">
        <v>69</v>
      </c>
      <c r="MA703" t="s">
        <v>69</v>
      </c>
      <c r="MB703" t="s">
        <v>69</v>
      </c>
      <c r="MZ703" t="s">
        <v>69</v>
      </c>
      <c r="NA703" t="s">
        <v>69</v>
      </c>
      <c r="NI703" t="s">
        <v>69</v>
      </c>
      <c r="NJ703" t="s">
        <v>69</v>
      </c>
      <c r="NK703" t="s">
        <v>69</v>
      </c>
      <c r="NL703" t="s">
        <v>69</v>
      </c>
      <c r="NM703" t="s">
        <v>69</v>
      </c>
      <c r="NN703" t="s">
        <v>69</v>
      </c>
      <c r="OK703" t="s">
        <v>69</v>
      </c>
      <c r="OL703" t="s">
        <v>69</v>
      </c>
      <c r="OM703" t="s">
        <v>69</v>
      </c>
      <c r="ON703" t="s">
        <v>69</v>
      </c>
      <c r="OO703" t="s">
        <v>69</v>
      </c>
      <c r="OP703" t="s">
        <v>69</v>
      </c>
      <c r="APU703" t="s">
        <v>7950</v>
      </c>
      <c r="CGX703" t="s">
        <v>6597</v>
      </c>
      <c r="CGY703">
        <v>3</v>
      </c>
      <c r="CGZ703" t="s">
        <v>6598</v>
      </c>
      <c r="CHA703">
        <v>5044135</v>
      </c>
    </row>
    <row r="704" spans="1:946 1113:1113 2234:2237" x14ac:dyDescent="0.3">
      <c r="A704" t="s">
        <v>8278</v>
      </c>
      <c r="B704" t="s">
        <v>6696</v>
      </c>
      <c r="C704">
        <v>0</v>
      </c>
      <c r="E704" t="s">
        <v>6813</v>
      </c>
      <c r="F704" t="s">
        <v>7283</v>
      </c>
      <c r="G704" t="s">
        <v>6591</v>
      </c>
      <c r="H704" t="s">
        <v>7841</v>
      </c>
      <c r="I704" t="s">
        <v>5080</v>
      </c>
      <c r="J704" t="s">
        <v>6594</v>
      </c>
      <c r="K704" t="s">
        <v>69</v>
      </c>
      <c r="L704" t="s">
        <v>69</v>
      </c>
      <c r="M704" t="s">
        <v>69</v>
      </c>
      <c r="N704" t="s">
        <v>2808</v>
      </c>
      <c r="O704" t="s">
        <v>69</v>
      </c>
      <c r="P704" t="s">
        <v>1445</v>
      </c>
      <c r="R704">
        <v>1</v>
      </c>
      <c r="V704" t="s">
        <v>254</v>
      </c>
      <c r="W704">
        <v>22</v>
      </c>
      <c r="X704" t="s">
        <v>22</v>
      </c>
      <c r="Y704" t="s">
        <v>22</v>
      </c>
      <c r="Z704" t="s">
        <v>247</v>
      </c>
      <c r="AB704" t="s">
        <v>21</v>
      </c>
      <c r="AC704" t="s">
        <v>8279</v>
      </c>
      <c r="AD704" t="s">
        <v>27</v>
      </c>
      <c r="AE704" s="32">
        <v>1</v>
      </c>
      <c r="AF704" t="s">
        <v>254</v>
      </c>
      <c r="AG704">
        <v>40</v>
      </c>
      <c r="AH704" t="s">
        <v>22</v>
      </c>
      <c r="AI704" t="s">
        <v>6595</v>
      </c>
      <c r="AJ704" t="s">
        <v>69</v>
      </c>
      <c r="AK704" t="s">
        <v>69</v>
      </c>
      <c r="AL704" t="s">
        <v>69</v>
      </c>
      <c r="AM704" t="s">
        <v>69</v>
      </c>
      <c r="AN704" t="s">
        <v>2808</v>
      </c>
      <c r="AO704" t="s">
        <v>69</v>
      </c>
      <c r="DF704" t="s">
        <v>269</v>
      </c>
      <c r="DG704" t="s">
        <v>12</v>
      </c>
      <c r="DH704" t="s">
        <v>8279</v>
      </c>
      <c r="DI704" t="s">
        <v>22</v>
      </c>
      <c r="DK704">
        <v>995</v>
      </c>
      <c r="DL704" t="s">
        <v>69</v>
      </c>
      <c r="DM704" t="s">
        <v>69</v>
      </c>
      <c r="DN704" t="s">
        <v>69</v>
      </c>
      <c r="DO704" t="s">
        <v>69</v>
      </c>
      <c r="DP704" t="s">
        <v>69</v>
      </c>
      <c r="DQ704" t="s">
        <v>2808</v>
      </c>
      <c r="DR704" t="s">
        <v>69</v>
      </c>
      <c r="DS704" t="s">
        <v>1560</v>
      </c>
      <c r="EW704" t="s">
        <v>277</v>
      </c>
      <c r="EX704" t="s">
        <v>8280</v>
      </c>
      <c r="GN704" t="s">
        <v>12</v>
      </c>
      <c r="GO704" t="s">
        <v>8279</v>
      </c>
      <c r="GP704" t="s">
        <v>27</v>
      </c>
      <c r="GQ704" s="29">
        <v>0.58333333333333337</v>
      </c>
      <c r="ABL704" t="s">
        <v>7995</v>
      </c>
      <c r="ABM704" t="s">
        <v>8104</v>
      </c>
      <c r="ABO704" t="s">
        <v>69</v>
      </c>
      <c r="ABP704" t="s">
        <v>69</v>
      </c>
      <c r="ABQ704" t="s">
        <v>69</v>
      </c>
      <c r="ABR704" t="s">
        <v>69</v>
      </c>
      <c r="ABS704" t="s">
        <v>69</v>
      </c>
      <c r="ABT704" t="s">
        <v>69</v>
      </c>
      <c r="ABU704" t="s">
        <v>69</v>
      </c>
      <c r="ABV704" t="s">
        <v>69</v>
      </c>
      <c r="ABW704" t="s">
        <v>69</v>
      </c>
      <c r="ABX704" t="s">
        <v>69</v>
      </c>
      <c r="ABY704" t="s">
        <v>69</v>
      </c>
      <c r="ABZ704">
        <v>150</v>
      </c>
      <c r="ACA704">
        <v>75</v>
      </c>
      <c r="ACB704">
        <v>37</v>
      </c>
      <c r="ACC704">
        <v>3.4</v>
      </c>
      <c r="ACD704">
        <v>49</v>
      </c>
      <c r="ACE704">
        <v>36</v>
      </c>
      <c r="ACH704" s="35">
        <v>42924</v>
      </c>
      <c r="ACI704">
        <v>39</v>
      </c>
      <c r="ADM704" t="s">
        <v>69</v>
      </c>
      <c r="ADN704" t="s">
        <v>69</v>
      </c>
      <c r="ADO704" t="s">
        <v>69</v>
      </c>
      <c r="ADP704" t="s">
        <v>69</v>
      </c>
      <c r="ADQ704" t="s">
        <v>69</v>
      </c>
      <c r="ADR704" t="s">
        <v>69</v>
      </c>
      <c r="ADS704" t="s">
        <v>69</v>
      </c>
      <c r="ADT704" t="s">
        <v>69</v>
      </c>
      <c r="ADU704" t="s">
        <v>69</v>
      </c>
      <c r="ADV704" t="s">
        <v>69</v>
      </c>
      <c r="ADW704" t="s">
        <v>69</v>
      </c>
      <c r="ADX704" t="s">
        <v>69</v>
      </c>
      <c r="APU704" t="s">
        <v>7950</v>
      </c>
      <c r="CGX704" t="s">
        <v>6597</v>
      </c>
      <c r="CGY704">
        <v>4</v>
      </c>
      <c r="CGZ704" t="s">
        <v>6598</v>
      </c>
      <c r="CHA704">
        <v>5044135</v>
      </c>
    </row>
    <row r="705" spans="1:1113 2234:2237" x14ac:dyDescent="0.3">
      <c r="A705" t="s">
        <v>8281</v>
      </c>
      <c r="B705" t="s">
        <v>6696</v>
      </c>
      <c r="C705">
        <v>0</v>
      </c>
      <c r="E705" t="s">
        <v>6813</v>
      </c>
      <c r="F705" t="s">
        <v>7283</v>
      </c>
      <c r="G705" t="s">
        <v>6591</v>
      </c>
      <c r="H705" t="s">
        <v>7841</v>
      </c>
      <c r="I705" t="s">
        <v>5080</v>
      </c>
      <c r="J705" t="s">
        <v>7957</v>
      </c>
      <c r="K705" t="s">
        <v>69</v>
      </c>
      <c r="L705" t="s">
        <v>69</v>
      </c>
      <c r="M705" t="s">
        <v>2808</v>
      </c>
      <c r="N705" t="s">
        <v>69</v>
      </c>
      <c r="O705" t="s">
        <v>69</v>
      </c>
      <c r="P705" t="s">
        <v>1445</v>
      </c>
      <c r="R705">
        <v>4</v>
      </c>
      <c r="V705" t="s">
        <v>254</v>
      </c>
      <c r="W705">
        <v>23</v>
      </c>
      <c r="X705" t="s">
        <v>22</v>
      </c>
      <c r="Y705" t="s">
        <v>22</v>
      </c>
      <c r="Z705" t="s">
        <v>22</v>
      </c>
      <c r="AB705" t="s">
        <v>21</v>
      </c>
      <c r="AC705" s="30">
        <v>40976</v>
      </c>
      <c r="AD705" t="s">
        <v>22</v>
      </c>
      <c r="AF705" t="s">
        <v>254</v>
      </c>
      <c r="AG705">
        <v>39</v>
      </c>
      <c r="AH705" t="s">
        <v>32</v>
      </c>
      <c r="AI705" t="s">
        <v>6618</v>
      </c>
      <c r="AJ705" t="s">
        <v>69</v>
      </c>
      <c r="AK705" t="s">
        <v>69</v>
      </c>
      <c r="AL705" t="s">
        <v>69</v>
      </c>
      <c r="AM705" t="s">
        <v>69</v>
      </c>
      <c r="AN705" t="s">
        <v>69</v>
      </c>
      <c r="AO705" t="s">
        <v>2808</v>
      </c>
      <c r="EH705" t="s">
        <v>269</v>
      </c>
      <c r="EI705" t="s">
        <v>12</v>
      </c>
      <c r="EJ705" s="30">
        <v>40976</v>
      </c>
      <c r="EK705" t="s">
        <v>22</v>
      </c>
      <c r="EM705" t="s">
        <v>69</v>
      </c>
      <c r="EN705">
        <v>4</v>
      </c>
      <c r="EO705" t="s">
        <v>69</v>
      </c>
      <c r="EP705" t="s">
        <v>69</v>
      </c>
      <c r="EQ705" t="s">
        <v>69</v>
      </c>
      <c r="ER705" t="s">
        <v>2808</v>
      </c>
      <c r="ES705" t="s">
        <v>69</v>
      </c>
      <c r="ET705" t="s">
        <v>69</v>
      </c>
      <c r="EU705" t="s">
        <v>69</v>
      </c>
      <c r="EW705" t="s">
        <v>273</v>
      </c>
      <c r="GN705" t="s">
        <v>22</v>
      </c>
      <c r="GP705" t="s">
        <v>22</v>
      </c>
      <c r="AKC705" t="s">
        <v>8218</v>
      </c>
      <c r="AKE705" t="s">
        <v>8282</v>
      </c>
      <c r="AKF705" t="s">
        <v>8283</v>
      </c>
      <c r="AKG705" t="s">
        <v>8284</v>
      </c>
      <c r="AKH705" t="s">
        <v>69</v>
      </c>
      <c r="AKI705" t="s">
        <v>69</v>
      </c>
      <c r="AKJ705" t="s">
        <v>69</v>
      </c>
      <c r="AKK705" t="s">
        <v>69</v>
      </c>
      <c r="AKL705" t="s">
        <v>69</v>
      </c>
      <c r="AKM705" t="s">
        <v>69</v>
      </c>
      <c r="AKN705" t="s">
        <v>69</v>
      </c>
      <c r="AKO705" t="s">
        <v>2808</v>
      </c>
      <c r="AKP705" t="s">
        <v>2808</v>
      </c>
      <c r="AKQ705" t="s">
        <v>69</v>
      </c>
      <c r="AKR705">
        <v>140</v>
      </c>
      <c r="AKS705">
        <v>40</v>
      </c>
      <c r="AKT705">
        <v>36.5</v>
      </c>
      <c r="AKV705" s="35">
        <v>42831</v>
      </c>
      <c r="AKW705" s="35">
        <v>42956</v>
      </c>
      <c r="AKZ705" s="30">
        <v>40976</v>
      </c>
      <c r="ALA705" s="30">
        <v>40976</v>
      </c>
      <c r="ALB705" s="30">
        <v>40976</v>
      </c>
      <c r="ALD705" s="30">
        <v>40976</v>
      </c>
      <c r="ALE705" s="30">
        <v>40976</v>
      </c>
      <c r="ALG705" s="30">
        <v>40976</v>
      </c>
      <c r="ALH705" s="30">
        <v>40976</v>
      </c>
      <c r="ALI705" s="30">
        <v>40976</v>
      </c>
      <c r="ALU705" t="s">
        <v>2808</v>
      </c>
      <c r="ALV705" t="s">
        <v>69</v>
      </c>
      <c r="ALW705" s="30">
        <v>40976</v>
      </c>
      <c r="AMG705" t="s">
        <v>69</v>
      </c>
      <c r="AMH705" t="s">
        <v>69</v>
      </c>
      <c r="AMI705" t="s">
        <v>69</v>
      </c>
      <c r="AMJ705" t="s">
        <v>69</v>
      </c>
      <c r="AMK705" t="s">
        <v>69</v>
      </c>
      <c r="AML705" t="s">
        <v>69</v>
      </c>
      <c r="AMM705" t="s">
        <v>69</v>
      </c>
      <c r="AMN705" t="s">
        <v>69</v>
      </c>
      <c r="AMO705" t="s">
        <v>69</v>
      </c>
      <c r="AMP705" t="s">
        <v>69</v>
      </c>
      <c r="AMQ705" t="s">
        <v>69</v>
      </c>
      <c r="AMR705" t="s">
        <v>69</v>
      </c>
      <c r="AMS705" t="s">
        <v>69</v>
      </c>
      <c r="AMT705" t="s">
        <v>69</v>
      </c>
      <c r="AMU705" t="s">
        <v>69</v>
      </c>
      <c r="AMV705" t="s">
        <v>69</v>
      </c>
      <c r="AMW705" t="s">
        <v>69</v>
      </c>
      <c r="AMX705" t="s">
        <v>69</v>
      </c>
      <c r="AOS705" t="s">
        <v>8285</v>
      </c>
      <c r="AOT705" t="s">
        <v>7687</v>
      </c>
      <c r="AOU705" t="s">
        <v>8286</v>
      </c>
      <c r="AOW705" t="s">
        <v>69</v>
      </c>
      <c r="AOX705" t="s">
        <v>69</v>
      </c>
      <c r="AOY705" t="s">
        <v>2808</v>
      </c>
      <c r="AOZ705" t="s">
        <v>2808</v>
      </c>
      <c r="APA705" t="s">
        <v>2808</v>
      </c>
      <c r="APB705" t="s">
        <v>69</v>
      </c>
      <c r="APK705" s="30">
        <v>40976</v>
      </c>
      <c r="APL705" s="30">
        <v>40976</v>
      </c>
      <c r="APM705" s="30">
        <v>40976</v>
      </c>
      <c r="APU705" t="s">
        <v>7950</v>
      </c>
      <c r="CGX705" t="s">
        <v>6597</v>
      </c>
      <c r="CGY705">
        <v>5</v>
      </c>
      <c r="CGZ705" t="s">
        <v>6598</v>
      </c>
      <c r="CHA705">
        <v>5044135</v>
      </c>
    </row>
    <row r="706" spans="1:1113 2234:2237" x14ac:dyDescent="0.3">
      <c r="A706" t="s">
        <v>8287</v>
      </c>
      <c r="B706" t="s">
        <v>6696</v>
      </c>
      <c r="C706">
        <v>0</v>
      </c>
      <c r="E706" t="s">
        <v>6813</v>
      </c>
      <c r="F706" t="s">
        <v>7283</v>
      </c>
      <c r="G706" t="s">
        <v>6591</v>
      </c>
      <c r="H706" t="s">
        <v>6592</v>
      </c>
      <c r="I706" t="s">
        <v>5080</v>
      </c>
      <c r="J706" t="s">
        <v>6719</v>
      </c>
      <c r="K706" t="s">
        <v>69</v>
      </c>
      <c r="L706" t="s">
        <v>69</v>
      </c>
      <c r="M706" t="s">
        <v>69</v>
      </c>
      <c r="N706" t="s">
        <v>69</v>
      </c>
      <c r="O706" t="s">
        <v>2808</v>
      </c>
      <c r="P706" t="s">
        <v>1445</v>
      </c>
      <c r="R706">
        <v>6</v>
      </c>
      <c r="V706" t="s">
        <v>254</v>
      </c>
      <c r="W706">
        <v>19</v>
      </c>
      <c r="X706" t="s">
        <v>22</v>
      </c>
      <c r="Y706" t="s">
        <v>22</v>
      </c>
      <c r="Z706" t="s">
        <v>22</v>
      </c>
      <c r="APU706" t="s">
        <v>7950</v>
      </c>
      <c r="CGX706" t="s">
        <v>6597</v>
      </c>
      <c r="CGY706">
        <v>6</v>
      </c>
      <c r="CGZ706" t="s">
        <v>6598</v>
      </c>
      <c r="CHA706">
        <v>5044135</v>
      </c>
    </row>
    <row r="707" spans="1:1113 2234:2237" x14ac:dyDescent="0.3">
      <c r="A707" t="s">
        <v>8288</v>
      </c>
      <c r="B707" t="s">
        <v>6696</v>
      </c>
      <c r="C707">
        <v>0</v>
      </c>
      <c r="E707" t="s">
        <v>6813</v>
      </c>
      <c r="F707" t="s">
        <v>7283</v>
      </c>
      <c r="G707" t="s">
        <v>6591</v>
      </c>
      <c r="H707" t="s">
        <v>8289</v>
      </c>
      <c r="I707" t="s">
        <v>5080</v>
      </c>
      <c r="J707" t="s">
        <v>6594</v>
      </c>
      <c r="K707" t="s">
        <v>69</v>
      </c>
      <c r="L707" t="s">
        <v>69</v>
      </c>
      <c r="M707" t="s">
        <v>69</v>
      </c>
      <c r="N707" t="s">
        <v>2808</v>
      </c>
      <c r="O707" t="s">
        <v>69</v>
      </c>
      <c r="P707" t="s">
        <v>22</v>
      </c>
      <c r="V707" t="s">
        <v>254</v>
      </c>
      <c r="W707">
        <v>25</v>
      </c>
      <c r="X707" t="s">
        <v>22</v>
      </c>
      <c r="Y707" t="s">
        <v>22</v>
      </c>
      <c r="Z707" t="s">
        <v>22</v>
      </c>
      <c r="AB707" t="s">
        <v>22</v>
      </c>
      <c r="AD707" t="s">
        <v>22</v>
      </c>
      <c r="AF707" t="s">
        <v>22</v>
      </c>
      <c r="AH707" t="s">
        <v>33</v>
      </c>
      <c r="AI707" t="s">
        <v>6618</v>
      </c>
      <c r="AJ707" t="s">
        <v>69</v>
      </c>
      <c r="AK707" t="s">
        <v>69</v>
      </c>
      <c r="AL707" t="s">
        <v>69</v>
      </c>
      <c r="AM707" t="s">
        <v>69</v>
      </c>
      <c r="AN707" t="s">
        <v>69</v>
      </c>
      <c r="AO707" t="s">
        <v>2808</v>
      </c>
      <c r="DF707" t="s">
        <v>269</v>
      </c>
      <c r="DG707" t="s">
        <v>12</v>
      </c>
      <c r="DH707" t="s">
        <v>8290</v>
      </c>
      <c r="DI707" t="s">
        <v>27</v>
      </c>
      <c r="DJ707" s="29">
        <v>0.875</v>
      </c>
      <c r="DK707" t="s">
        <v>6618</v>
      </c>
      <c r="DL707" t="s">
        <v>69</v>
      </c>
      <c r="DM707" t="s">
        <v>69</v>
      </c>
      <c r="DN707" t="s">
        <v>69</v>
      </c>
      <c r="DO707" t="s">
        <v>69</v>
      </c>
      <c r="DP707" t="s">
        <v>69</v>
      </c>
      <c r="DQ707" t="s">
        <v>69</v>
      </c>
      <c r="DR707" t="s">
        <v>2808</v>
      </c>
      <c r="DS707" t="s">
        <v>22</v>
      </c>
      <c r="EW707" t="s">
        <v>274</v>
      </c>
      <c r="FQ707" t="s">
        <v>7949</v>
      </c>
      <c r="FR707" t="s">
        <v>69</v>
      </c>
      <c r="FS707" t="s">
        <v>69</v>
      </c>
      <c r="FT707" t="s">
        <v>69</v>
      </c>
      <c r="FU707" t="s">
        <v>69</v>
      </c>
      <c r="FV707" t="s">
        <v>2808</v>
      </c>
      <c r="FW707" t="s">
        <v>69</v>
      </c>
      <c r="FX707" t="s">
        <v>69</v>
      </c>
      <c r="FY707" t="s">
        <v>69</v>
      </c>
      <c r="FZ707" t="s">
        <v>69</v>
      </c>
      <c r="GA707" t="s">
        <v>69</v>
      </c>
      <c r="GI707" t="s">
        <v>6618</v>
      </c>
      <c r="GJ707" t="s">
        <v>69</v>
      </c>
      <c r="GK707" t="s">
        <v>69</v>
      </c>
      <c r="GL707" t="s">
        <v>69</v>
      </c>
      <c r="GM707" t="s">
        <v>2808</v>
      </c>
      <c r="ABO707" t="s">
        <v>69</v>
      </c>
      <c r="ABP707" t="s">
        <v>69</v>
      </c>
      <c r="ABQ707" t="s">
        <v>69</v>
      </c>
      <c r="ABR707" t="s">
        <v>69</v>
      </c>
      <c r="ABS707" t="s">
        <v>69</v>
      </c>
      <c r="ABT707" t="s">
        <v>69</v>
      </c>
      <c r="ABU707" t="s">
        <v>69</v>
      </c>
      <c r="ABV707" t="s">
        <v>69</v>
      </c>
      <c r="ABW707" t="s">
        <v>69</v>
      </c>
      <c r="ABX707" t="s">
        <v>69</v>
      </c>
      <c r="ABY707" t="s">
        <v>69</v>
      </c>
      <c r="ADM707" t="s">
        <v>69</v>
      </c>
      <c r="ADN707" t="s">
        <v>69</v>
      </c>
      <c r="ADO707" t="s">
        <v>69</v>
      </c>
      <c r="ADP707" t="s">
        <v>69</v>
      </c>
      <c r="ADQ707" t="s">
        <v>69</v>
      </c>
      <c r="ADR707" t="s">
        <v>69</v>
      </c>
      <c r="ADS707" t="s">
        <v>69</v>
      </c>
      <c r="ADT707" t="s">
        <v>69</v>
      </c>
      <c r="ADU707" t="s">
        <v>69</v>
      </c>
      <c r="ADV707" t="s">
        <v>69</v>
      </c>
      <c r="ADW707" t="s">
        <v>69</v>
      </c>
      <c r="ADX707" t="s">
        <v>69</v>
      </c>
      <c r="APU707" t="s">
        <v>7950</v>
      </c>
      <c r="CGX707" t="s">
        <v>6597</v>
      </c>
      <c r="CGY707">
        <v>7</v>
      </c>
      <c r="CGZ707" t="s">
        <v>6598</v>
      </c>
      <c r="CHA707">
        <v>5044135</v>
      </c>
    </row>
    <row r="708" spans="1:1113 2234:2237" x14ac:dyDescent="0.3">
      <c r="A708" t="s">
        <v>8291</v>
      </c>
      <c r="B708" t="s">
        <v>6696</v>
      </c>
      <c r="C708">
        <v>0</v>
      </c>
      <c r="E708" t="s">
        <v>6813</v>
      </c>
      <c r="F708" t="s">
        <v>7283</v>
      </c>
      <c r="G708" t="s">
        <v>6591</v>
      </c>
      <c r="H708" t="s">
        <v>7841</v>
      </c>
      <c r="I708" t="s">
        <v>5080</v>
      </c>
      <c r="J708" t="s">
        <v>7957</v>
      </c>
      <c r="K708" t="s">
        <v>69</v>
      </c>
      <c r="L708" t="s">
        <v>69</v>
      </c>
      <c r="M708" t="s">
        <v>2808</v>
      </c>
      <c r="N708" t="s">
        <v>69</v>
      </c>
      <c r="O708" t="s">
        <v>69</v>
      </c>
      <c r="P708" t="s">
        <v>22</v>
      </c>
      <c r="V708" t="s">
        <v>254</v>
      </c>
      <c r="W708">
        <v>22</v>
      </c>
      <c r="X708" t="s">
        <v>22</v>
      </c>
      <c r="Y708" t="s">
        <v>22</v>
      </c>
      <c r="Z708" t="s">
        <v>22</v>
      </c>
      <c r="AB708" t="s">
        <v>21</v>
      </c>
      <c r="AC708" t="s">
        <v>8279</v>
      </c>
      <c r="AD708" t="s">
        <v>27</v>
      </c>
      <c r="AE708" s="29">
        <v>8.3333333333333329E-2</v>
      </c>
      <c r="AF708" t="s">
        <v>254</v>
      </c>
      <c r="AG708">
        <v>39</v>
      </c>
      <c r="AH708" t="s">
        <v>32</v>
      </c>
      <c r="AI708" t="s">
        <v>6618</v>
      </c>
      <c r="AJ708" t="s">
        <v>69</v>
      </c>
      <c r="AK708" t="s">
        <v>69</v>
      </c>
      <c r="AL708" t="s">
        <v>69</v>
      </c>
      <c r="AM708" t="s">
        <v>69</v>
      </c>
      <c r="AN708" t="s">
        <v>69</v>
      </c>
      <c r="AO708" t="s">
        <v>2808</v>
      </c>
      <c r="EH708" t="s">
        <v>269</v>
      </c>
      <c r="EI708" t="s">
        <v>12</v>
      </c>
      <c r="EJ708" t="s">
        <v>8279</v>
      </c>
      <c r="EK708" t="s">
        <v>22</v>
      </c>
      <c r="EM708" t="s">
        <v>69</v>
      </c>
      <c r="EN708" t="s">
        <v>6618</v>
      </c>
      <c r="EO708" t="s">
        <v>69</v>
      </c>
      <c r="EP708" t="s">
        <v>69</v>
      </c>
      <c r="EQ708" t="s">
        <v>69</v>
      </c>
      <c r="ER708" t="s">
        <v>69</v>
      </c>
      <c r="ES708" t="s">
        <v>69</v>
      </c>
      <c r="ET708" t="s">
        <v>69</v>
      </c>
      <c r="EU708" t="s">
        <v>2808</v>
      </c>
      <c r="EW708" t="s">
        <v>275</v>
      </c>
      <c r="GN708" t="s">
        <v>12</v>
      </c>
      <c r="GO708" t="s">
        <v>8279</v>
      </c>
      <c r="GP708" t="s">
        <v>22</v>
      </c>
      <c r="AKC708" t="s">
        <v>8292</v>
      </c>
      <c r="AKH708" t="s">
        <v>69</v>
      </c>
      <c r="AKI708" t="s">
        <v>69</v>
      </c>
      <c r="AKJ708" t="s">
        <v>69</v>
      </c>
      <c r="AKK708" t="s">
        <v>69</v>
      </c>
      <c r="AKL708" t="s">
        <v>69</v>
      </c>
      <c r="AKM708" t="s">
        <v>69</v>
      </c>
      <c r="AKN708" t="s">
        <v>69</v>
      </c>
      <c r="AKO708" t="s">
        <v>69</v>
      </c>
      <c r="AKP708" t="s">
        <v>69</v>
      </c>
      <c r="AKQ708" t="s">
        <v>69</v>
      </c>
      <c r="AKR708">
        <v>150</v>
      </c>
      <c r="AKS708">
        <v>75</v>
      </c>
      <c r="AKT708">
        <v>37.5</v>
      </c>
      <c r="AKW708" s="35">
        <v>42924</v>
      </c>
      <c r="AKZ708" t="s">
        <v>8279</v>
      </c>
      <c r="ALA708" t="s">
        <v>8279</v>
      </c>
      <c r="ALB708" t="s">
        <v>8279</v>
      </c>
      <c r="ALE708" t="s">
        <v>8279</v>
      </c>
      <c r="ALU708" t="s">
        <v>2808</v>
      </c>
      <c r="ALV708" t="s">
        <v>69</v>
      </c>
      <c r="ALW708" t="s">
        <v>8279</v>
      </c>
      <c r="AMG708" t="s">
        <v>69</v>
      </c>
      <c r="AMH708" t="s">
        <v>69</v>
      </c>
      <c r="AMI708" t="s">
        <v>69</v>
      </c>
      <c r="AMJ708" t="s">
        <v>69</v>
      </c>
      <c r="AMK708" t="s">
        <v>69</v>
      </c>
      <c r="AML708" t="s">
        <v>69</v>
      </c>
      <c r="AMM708" t="s">
        <v>69</v>
      </c>
      <c r="AMN708" t="s">
        <v>69</v>
      </c>
      <c r="AMO708" t="s">
        <v>69</v>
      </c>
      <c r="AMP708" t="s">
        <v>69</v>
      </c>
      <c r="AMQ708" t="s">
        <v>69</v>
      </c>
      <c r="AMR708" t="s">
        <v>69</v>
      </c>
      <c r="AMS708" t="s">
        <v>69</v>
      </c>
      <c r="AMT708" t="s">
        <v>69</v>
      </c>
      <c r="AMU708" t="s">
        <v>69</v>
      </c>
      <c r="AMV708" t="s">
        <v>69</v>
      </c>
      <c r="AMW708" t="s">
        <v>69</v>
      </c>
      <c r="AMX708" t="s">
        <v>69</v>
      </c>
      <c r="AOS708" t="s">
        <v>8293</v>
      </c>
      <c r="AOT708" t="s">
        <v>8285</v>
      </c>
      <c r="AOU708" t="s">
        <v>7687</v>
      </c>
      <c r="AOW708" t="s">
        <v>69</v>
      </c>
      <c r="AOX708" t="s">
        <v>69</v>
      </c>
      <c r="AOY708" t="s">
        <v>2808</v>
      </c>
      <c r="AOZ708" t="s">
        <v>2808</v>
      </c>
      <c r="APA708" t="s">
        <v>2808</v>
      </c>
      <c r="APB708" t="s">
        <v>69</v>
      </c>
      <c r="APE708">
        <v>0.2</v>
      </c>
      <c r="APK708" t="s">
        <v>8279</v>
      </c>
      <c r="APL708" t="s">
        <v>8279</v>
      </c>
      <c r="APM708" t="s">
        <v>8279</v>
      </c>
      <c r="APU708" t="s">
        <v>7950</v>
      </c>
      <c r="CGX708" t="s">
        <v>6597</v>
      </c>
      <c r="CGY708">
        <v>8</v>
      </c>
      <c r="CGZ708" t="s">
        <v>6598</v>
      </c>
      <c r="CHA708">
        <v>5044135</v>
      </c>
    </row>
    <row r="709" spans="1:1113 2234:2237" x14ac:dyDescent="0.3">
      <c r="A709" t="s">
        <v>8294</v>
      </c>
      <c r="B709" t="s">
        <v>6696</v>
      </c>
      <c r="C709">
        <v>0</v>
      </c>
      <c r="E709" t="s">
        <v>6813</v>
      </c>
      <c r="F709" t="s">
        <v>7283</v>
      </c>
      <c r="G709" t="s">
        <v>6591</v>
      </c>
      <c r="H709" t="s">
        <v>7841</v>
      </c>
      <c r="I709" t="s">
        <v>5080</v>
      </c>
      <c r="J709" t="s">
        <v>6629</v>
      </c>
      <c r="K709" t="s">
        <v>2808</v>
      </c>
      <c r="L709" t="s">
        <v>69</v>
      </c>
      <c r="M709" t="s">
        <v>69</v>
      </c>
      <c r="N709" t="s">
        <v>69</v>
      </c>
      <c r="O709" t="s">
        <v>69</v>
      </c>
      <c r="P709" t="s">
        <v>1446</v>
      </c>
      <c r="S709">
        <v>11</v>
      </c>
      <c r="V709" t="s">
        <v>22</v>
      </c>
      <c r="X709" t="s">
        <v>22</v>
      </c>
      <c r="Y709" t="s">
        <v>22</v>
      </c>
      <c r="Z709" t="s">
        <v>22</v>
      </c>
      <c r="AB709" t="s">
        <v>22</v>
      </c>
      <c r="AD709" t="s">
        <v>22</v>
      </c>
      <c r="AF709" t="s">
        <v>22</v>
      </c>
      <c r="AH709" t="s">
        <v>22</v>
      </c>
      <c r="AI709" t="s">
        <v>6618</v>
      </c>
      <c r="AJ709" t="s">
        <v>69</v>
      </c>
      <c r="AK709" t="s">
        <v>69</v>
      </c>
      <c r="AL709" t="s">
        <v>69</v>
      </c>
      <c r="AM709" t="s">
        <v>69</v>
      </c>
      <c r="AN709" t="s">
        <v>69</v>
      </c>
      <c r="AO709" t="s">
        <v>2808</v>
      </c>
      <c r="AV709" t="s">
        <v>22</v>
      </c>
      <c r="EW709" t="s">
        <v>22</v>
      </c>
      <c r="LU709" t="s">
        <v>69</v>
      </c>
      <c r="LV709" t="s">
        <v>69</v>
      </c>
      <c r="LW709" t="s">
        <v>69</v>
      </c>
      <c r="LX709" t="s">
        <v>69</v>
      </c>
      <c r="LY709" t="s">
        <v>69</v>
      </c>
      <c r="LZ709" t="s">
        <v>69</v>
      </c>
      <c r="MA709" t="s">
        <v>69</v>
      </c>
      <c r="MB709" t="s">
        <v>69</v>
      </c>
      <c r="MZ709" t="s">
        <v>69</v>
      </c>
      <c r="NA709" t="s">
        <v>69</v>
      </c>
      <c r="NI709" t="s">
        <v>69</v>
      </c>
      <c r="NJ709" t="s">
        <v>69</v>
      </c>
      <c r="NK709" t="s">
        <v>69</v>
      </c>
      <c r="NL709" t="s">
        <v>69</v>
      </c>
      <c r="NM709" t="s">
        <v>69</v>
      </c>
      <c r="NN709" t="s">
        <v>69</v>
      </c>
      <c r="OK709" t="s">
        <v>69</v>
      </c>
      <c r="OL709" t="s">
        <v>69</v>
      </c>
      <c r="OM709" t="s">
        <v>69</v>
      </c>
      <c r="ON709" t="s">
        <v>69</v>
      </c>
      <c r="OO709" t="s">
        <v>69</v>
      </c>
      <c r="OP709" t="s">
        <v>69</v>
      </c>
      <c r="APU709" t="s">
        <v>7950</v>
      </c>
      <c r="CGX709" t="s">
        <v>6597</v>
      </c>
      <c r="CGY709">
        <v>9</v>
      </c>
      <c r="CGZ709" t="s">
        <v>6598</v>
      </c>
      <c r="CHA709">
        <v>5044135</v>
      </c>
    </row>
    <row r="710" spans="1:1113 2234:2237" x14ac:dyDescent="0.3">
      <c r="A710" t="s">
        <v>8295</v>
      </c>
      <c r="B710" t="s">
        <v>6696</v>
      </c>
      <c r="C710">
        <v>0</v>
      </c>
      <c r="E710" t="s">
        <v>6813</v>
      </c>
      <c r="F710" t="s">
        <v>8296</v>
      </c>
      <c r="G710" t="s">
        <v>6591</v>
      </c>
      <c r="H710" t="s">
        <v>6753</v>
      </c>
      <c r="I710" t="s">
        <v>5080</v>
      </c>
      <c r="J710" t="s">
        <v>6629</v>
      </c>
      <c r="K710" t="s">
        <v>2808</v>
      </c>
      <c r="L710" t="s">
        <v>69</v>
      </c>
      <c r="M710" t="s">
        <v>69</v>
      </c>
      <c r="N710" t="s">
        <v>69</v>
      </c>
      <c r="O710" t="s">
        <v>69</v>
      </c>
      <c r="P710" t="s">
        <v>22</v>
      </c>
      <c r="V710" t="s">
        <v>254</v>
      </c>
      <c r="W710">
        <v>27</v>
      </c>
      <c r="X710" t="s">
        <v>22</v>
      </c>
      <c r="Y710" t="s">
        <v>22</v>
      </c>
      <c r="Z710" t="s">
        <v>247</v>
      </c>
      <c r="AB710" t="s">
        <v>21</v>
      </c>
      <c r="AC710" t="s">
        <v>8297</v>
      </c>
      <c r="AD710" t="s">
        <v>27</v>
      </c>
      <c r="AE710" s="29">
        <v>0.77777777777777779</v>
      </c>
      <c r="AF710" t="s">
        <v>254</v>
      </c>
      <c r="AG710">
        <v>40</v>
      </c>
      <c r="AH710" t="s">
        <v>32</v>
      </c>
      <c r="AI710" t="s">
        <v>6618</v>
      </c>
      <c r="AJ710" t="s">
        <v>69</v>
      </c>
      <c r="AK710" t="s">
        <v>69</v>
      </c>
      <c r="AL710" t="s">
        <v>69</v>
      </c>
      <c r="AM710" t="s">
        <v>69</v>
      </c>
      <c r="AN710" t="s">
        <v>69</v>
      </c>
      <c r="AO710" t="s">
        <v>2808</v>
      </c>
      <c r="AV710" t="s">
        <v>269</v>
      </c>
      <c r="AW710" t="s">
        <v>12</v>
      </c>
      <c r="AX710" t="s">
        <v>8297</v>
      </c>
      <c r="AY710" t="s">
        <v>27</v>
      </c>
      <c r="AZ710" s="29">
        <v>0.77083333333333337</v>
      </c>
      <c r="EW710" t="s">
        <v>275</v>
      </c>
      <c r="GN710" t="s">
        <v>12</v>
      </c>
      <c r="GO710" t="s">
        <v>8297</v>
      </c>
      <c r="GP710" t="s">
        <v>22</v>
      </c>
      <c r="LU710" t="s">
        <v>2808</v>
      </c>
      <c r="LV710" t="s">
        <v>2808</v>
      </c>
      <c r="LW710" t="s">
        <v>2808</v>
      </c>
      <c r="LX710" t="s">
        <v>69</v>
      </c>
      <c r="LY710" t="s">
        <v>69</v>
      </c>
      <c r="LZ710" t="s">
        <v>69</v>
      </c>
      <c r="MA710" t="s">
        <v>69</v>
      </c>
      <c r="MB710" t="s">
        <v>69</v>
      </c>
      <c r="MC710">
        <v>140</v>
      </c>
      <c r="MD710">
        <v>60</v>
      </c>
      <c r="ME710">
        <v>36.4</v>
      </c>
      <c r="MI710" t="s">
        <v>8297</v>
      </c>
      <c r="MJ710" t="s">
        <v>8297</v>
      </c>
      <c r="MK710" t="s">
        <v>8297</v>
      </c>
      <c r="MQ710" s="29">
        <v>0.78125</v>
      </c>
      <c r="MR710" s="29">
        <v>0.78125</v>
      </c>
      <c r="MS710" s="29">
        <v>0.78125</v>
      </c>
      <c r="MZ710" t="s">
        <v>2808</v>
      </c>
      <c r="NA710" t="s">
        <v>69</v>
      </c>
      <c r="NB710" t="s">
        <v>8297</v>
      </c>
      <c r="ND710" s="29">
        <v>0.33333333333333331</v>
      </c>
      <c r="NI710" t="s">
        <v>69</v>
      </c>
      <c r="NJ710" t="s">
        <v>69</v>
      </c>
      <c r="NK710" t="s">
        <v>69</v>
      </c>
      <c r="NL710" t="s">
        <v>69</v>
      </c>
      <c r="NM710" t="s">
        <v>69</v>
      </c>
      <c r="NN710" t="s">
        <v>69</v>
      </c>
      <c r="OK710" t="s">
        <v>69</v>
      </c>
      <c r="OL710" t="s">
        <v>69</v>
      </c>
      <c r="OM710" t="s">
        <v>69</v>
      </c>
      <c r="ON710" t="s">
        <v>69</v>
      </c>
      <c r="OO710" t="s">
        <v>69</v>
      </c>
      <c r="OP710" t="s">
        <v>69</v>
      </c>
      <c r="APU710" t="s">
        <v>7950</v>
      </c>
      <c r="CGX710" t="s">
        <v>6597</v>
      </c>
      <c r="CGY710">
        <v>10</v>
      </c>
      <c r="CGZ710" t="s">
        <v>6598</v>
      </c>
      <c r="CHA710">
        <v>5044135</v>
      </c>
    </row>
    <row r="711" spans="1:1113 2234:2237" x14ac:dyDescent="0.3">
      <c r="A711" t="s">
        <v>8298</v>
      </c>
      <c r="B711" t="s">
        <v>6696</v>
      </c>
      <c r="C711">
        <v>0</v>
      </c>
      <c r="E711" t="s">
        <v>6813</v>
      </c>
      <c r="F711" t="s">
        <v>8299</v>
      </c>
      <c r="G711" t="s">
        <v>6815</v>
      </c>
      <c r="H711" t="s">
        <v>6816</v>
      </c>
      <c r="I711" t="s">
        <v>5080</v>
      </c>
      <c r="J711" t="s">
        <v>6629</v>
      </c>
      <c r="K711" t="s">
        <v>2808</v>
      </c>
      <c r="L711" t="s">
        <v>69</v>
      </c>
      <c r="M711" t="s">
        <v>69</v>
      </c>
      <c r="N711" t="s">
        <v>69</v>
      </c>
      <c r="O711" t="s">
        <v>69</v>
      </c>
      <c r="P711" t="s">
        <v>1446</v>
      </c>
      <c r="S711">
        <v>2</v>
      </c>
      <c r="V711" t="s">
        <v>254</v>
      </c>
      <c r="W711">
        <v>16</v>
      </c>
      <c r="X711" t="s">
        <v>237</v>
      </c>
      <c r="Y711" t="s">
        <v>220</v>
      </c>
      <c r="Z711" t="s">
        <v>247</v>
      </c>
      <c r="AB711" t="s">
        <v>21</v>
      </c>
      <c r="AC711" t="s">
        <v>8300</v>
      </c>
      <c r="AD711" t="s">
        <v>27</v>
      </c>
      <c r="AE711" s="29">
        <v>0.80555555555555547</v>
      </c>
      <c r="AF711" t="s">
        <v>22</v>
      </c>
      <c r="AH711" t="s">
        <v>33</v>
      </c>
      <c r="AI711" t="s">
        <v>6618</v>
      </c>
      <c r="AJ711" t="s">
        <v>69</v>
      </c>
      <c r="AK711" t="s">
        <v>69</v>
      </c>
      <c r="AL711" t="s">
        <v>69</v>
      </c>
      <c r="AM711" t="s">
        <v>69</v>
      </c>
      <c r="AN711" t="s">
        <v>69</v>
      </c>
      <c r="AO711" t="s">
        <v>2808</v>
      </c>
      <c r="AV711" t="s">
        <v>269</v>
      </c>
      <c r="AW711" t="s">
        <v>12</v>
      </c>
      <c r="AX711" t="s">
        <v>8300</v>
      </c>
      <c r="AY711" t="s">
        <v>27</v>
      </c>
      <c r="AZ711" s="29">
        <v>0.80555555555555547</v>
      </c>
      <c r="EW711" t="s">
        <v>277</v>
      </c>
      <c r="EX711" t="s">
        <v>8280</v>
      </c>
      <c r="GN711" t="s">
        <v>12</v>
      </c>
      <c r="GO711" t="s">
        <v>6769</v>
      </c>
      <c r="GP711" t="s">
        <v>27</v>
      </c>
      <c r="GQ711" s="29">
        <v>0.75</v>
      </c>
      <c r="LU711" t="s">
        <v>2808</v>
      </c>
      <c r="LV711" t="s">
        <v>2808</v>
      </c>
      <c r="LW711" t="s">
        <v>2808</v>
      </c>
      <c r="LX711" t="s">
        <v>69</v>
      </c>
      <c r="LY711" t="s">
        <v>69</v>
      </c>
      <c r="LZ711" t="s">
        <v>69</v>
      </c>
      <c r="MA711" t="s">
        <v>69</v>
      </c>
      <c r="MB711" t="s">
        <v>69</v>
      </c>
      <c r="MC711">
        <v>145</v>
      </c>
      <c r="MD711">
        <v>70</v>
      </c>
      <c r="ME711">
        <v>37</v>
      </c>
      <c r="MI711" t="s">
        <v>8300</v>
      </c>
      <c r="MJ711" t="s">
        <v>8300</v>
      </c>
      <c r="MK711" t="s">
        <v>8300</v>
      </c>
      <c r="MQ711" s="29">
        <v>0.97916666666666663</v>
      </c>
      <c r="MR711" s="29">
        <v>0.97916666666666663</v>
      </c>
      <c r="MS711" s="29">
        <v>0.97916666666666663</v>
      </c>
      <c r="MZ711" t="s">
        <v>2808</v>
      </c>
      <c r="NA711" t="s">
        <v>69</v>
      </c>
      <c r="NB711" t="s">
        <v>8300</v>
      </c>
      <c r="ND711" s="29">
        <v>0.97916666666666663</v>
      </c>
      <c r="NI711" t="s">
        <v>69</v>
      </c>
      <c r="NJ711" t="s">
        <v>69</v>
      </c>
      <c r="NK711" t="s">
        <v>69</v>
      </c>
      <c r="NL711" t="s">
        <v>69</v>
      </c>
      <c r="NM711" t="s">
        <v>69</v>
      </c>
      <c r="NN711" t="s">
        <v>69</v>
      </c>
      <c r="OG711" t="s">
        <v>6715</v>
      </c>
      <c r="OH711" t="s">
        <v>8301</v>
      </c>
      <c r="OI711" t="s">
        <v>8302</v>
      </c>
      <c r="OK711" t="s">
        <v>69</v>
      </c>
      <c r="OL711" t="s">
        <v>2808</v>
      </c>
      <c r="OM711" t="s">
        <v>2808</v>
      </c>
      <c r="ON711" t="s">
        <v>2808</v>
      </c>
      <c r="OO711" t="s">
        <v>2808</v>
      </c>
      <c r="OP711" t="s">
        <v>69</v>
      </c>
      <c r="OR711">
        <v>150</v>
      </c>
      <c r="OS711">
        <v>45</v>
      </c>
      <c r="OT711">
        <v>1.5</v>
      </c>
      <c r="OU711">
        <v>45</v>
      </c>
      <c r="APU711" t="s">
        <v>7950</v>
      </c>
      <c r="CGX711" t="s">
        <v>6597</v>
      </c>
      <c r="CGY711">
        <v>1</v>
      </c>
      <c r="CGZ711" t="s">
        <v>6598</v>
      </c>
      <c r="CHA711">
        <v>4803796</v>
      </c>
    </row>
    <row r="712" spans="1:1113 2234:2237" x14ac:dyDescent="0.3">
      <c r="A712" t="s">
        <v>8303</v>
      </c>
      <c r="B712" t="s">
        <v>6696</v>
      </c>
      <c r="C712">
        <v>0</v>
      </c>
      <c r="E712" t="s">
        <v>6813</v>
      </c>
      <c r="F712" t="s">
        <v>7320</v>
      </c>
      <c r="G712" t="s">
        <v>6815</v>
      </c>
      <c r="H712" t="s">
        <v>6816</v>
      </c>
      <c r="I712" t="s">
        <v>5080</v>
      </c>
      <c r="J712" t="s">
        <v>7658</v>
      </c>
      <c r="K712" t="s">
        <v>69</v>
      </c>
      <c r="L712" t="s">
        <v>2808</v>
      </c>
      <c r="M712" t="s">
        <v>69</v>
      </c>
      <c r="N712" t="s">
        <v>69</v>
      </c>
      <c r="O712" t="s">
        <v>69</v>
      </c>
      <c r="P712" t="s">
        <v>1445</v>
      </c>
      <c r="R712">
        <v>8</v>
      </c>
      <c r="V712" t="s">
        <v>22</v>
      </c>
      <c r="X712" t="s">
        <v>22</v>
      </c>
      <c r="Y712" t="s">
        <v>22</v>
      </c>
      <c r="Z712" t="s">
        <v>22</v>
      </c>
      <c r="AB712" t="s">
        <v>21</v>
      </c>
      <c r="AC712" s="30">
        <v>40975</v>
      </c>
      <c r="AD712" t="s">
        <v>27</v>
      </c>
      <c r="AE712" s="29">
        <v>0.79166666666666663</v>
      </c>
      <c r="AF712" t="s">
        <v>254</v>
      </c>
      <c r="AG712">
        <v>36</v>
      </c>
      <c r="AH712" t="s">
        <v>22</v>
      </c>
      <c r="AI712" t="s">
        <v>6618</v>
      </c>
      <c r="AJ712" t="s">
        <v>69</v>
      </c>
      <c r="AK712" t="s">
        <v>69</v>
      </c>
      <c r="AL712" t="s">
        <v>69</v>
      </c>
      <c r="AM712" t="s">
        <v>69</v>
      </c>
      <c r="AN712" t="s">
        <v>69</v>
      </c>
      <c r="AO712" t="s">
        <v>2808</v>
      </c>
      <c r="BW712" t="s">
        <v>269</v>
      </c>
      <c r="BX712" t="s">
        <v>12</v>
      </c>
      <c r="BY712" s="30">
        <v>40975</v>
      </c>
      <c r="BZ712" t="s">
        <v>27</v>
      </c>
      <c r="CA712" s="29">
        <v>0.79166666666666663</v>
      </c>
      <c r="CB712" t="s">
        <v>8143</v>
      </c>
      <c r="CC712" t="s">
        <v>2808</v>
      </c>
      <c r="CD712" t="s">
        <v>69</v>
      </c>
      <c r="CE712" t="s">
        <v>69</v>
      </c>
      <c r="CF712" t="s">
        <v>69</v>
      </c>
      <c r="CG712" t="s">
        <v>2808</v>
      </c>
      <c r="CH712" t="s">
        <v>69</v>
      </c>
      <c r="CI712" t="s">
        <v>69</v>
      </c>
      <c r="CJ712" t="s">
        <v>39</v>
      </c>
      <c r="EW712" t="s">
        <v>273</v>
      </c>
      <c r="GN712" t="s">
        <v>12</v>
      </c>
      <c r="GO712" s="30">
        <v>41036</v>
      </c>
      <c r="GP712" t="s">
        <v>22</v>
      </c>
      <c r="TS712" t="s">
        <v>2808</v>
      </c>
      <c r="TT712" t="s">
        <v>2808</v>
      </c>
      <c r="TU712" t="s">
        <v>2808</v>
      </c>
      <c r="TV712" t="s">
        <v>2808</v>
      </c>
      <c r="TW712" t="s">
        <v>2808</v>
      </c>
      <c r="TX712" t="s">
        <v>2808</v>
      </c>
      <c r="TY712" t="s">
        <v>69</v>
      </c>
      <c r="TZ712" t="s">
        <v>2808</v>
      </c>
      <c r="UA712" t="s">
        <v>69</v>
      </c>
      <c r="UB712" t="s">
        <v>69</v>
      </c>
      <c r="UC712" t="s">
        <v>69</v>
      </c>
      <c r="UD712">
        <v>144</v>
      </c>
      <c r="UE712">
        <v>60</v>
      </c>
      <c r="UF712">
        <v>35</v>
      </c>
      <c r="UG712">
        <v>1.55</v>
      </c>
      <c r="UH712">
        <v>42</v>
      </c>
      <c r="UI712">
        <v>29</v>
      </c>
      <c r="UO712" s="30">
        <v>40975</v>
      </c>
      <c r="UP712" s="30">
        <v>40975</v>
      </c>
      <c r="UQ712" s="30">
        <v>40975</v>
      </c>
      <c r="UR712" s="30">
        <v>40975</v>
      </c>
      <c r="US712" s="30">
        <v>40975</v>
      </c>
      <c r="UT712" s="30">
        <v>40975</v>
      </c>
      <c r="UZ712" s="29">
        <v>0.52916666666666667</v>
      </c>
      <c r="VA712" s="29">
        <v>0.52916666666666667</v>
      </c>
      <c r="VB712" s="29">
        <v>0.52916666666666667</v>
      </c>
      <c r="VC712" s="29">
        <v>0.52916666666666667</v>
      </c>
      <c r="VD712" s="29">
        <v>0.52916666666666667</v>
      </c>
      <c r="VE712" s="29">
        <v>0.52916666666666667</v>
      </c>
      <c r="VQ712" t="s">
        <v>69</v>
      </c>
      <c r="VR712" t="s">
        <v>2808</v>
      </c>
      <c r="VS712" t="s">
        <v>69</v>
      </c>
      <c r="VT712" t="s">
        <v>69</v>
      </c>
      <c r="VU712" t="s">
        <v>69</v>
      </c>
      <c r="VV712" t="s">
        <v>69</v>
      </c>
      <c r="VW712" t="s">
        <v>69</v>
      </c>
      <c r="VX712" t="s">
        <v>69</v>
      </c>
      <c r="VY712" t="s">
        <v>69</v>
      </c>
      <c r="VZ712" t="s">
        <v>69</v>
      </c>
      <c r="WA712" t="s">
        <v>69</v>
      </c>
      <c r="WB712" t="s">
        <v>69</v>
      </c>
      <c r="WG712">
        <v>28</v>
      </c>
      <c r="WH712">
        <v>5</v>
      </c>
      <c r="WO712" s="30">
        <v>41006</v>
      </c>
      <c r="WP712" s="30">
        <v>40975</v>
      </c>
      <c r="WW712" s="29">
        <v>0.9375</v>
      </c>
      <c r="WX712" s="29">
        <v>0.48749999999999999</v>
      </c>
      <c r="APU712" t="s">
        <v>7950</v>
      </c>
      <c r="CGX712" t="s">
        <v>6597</v>
      </c>
      <c r="CGY712">
        <v>2</v>
      </c>
      <c r="CGZ712" t="s">
        <v>6598</v>
      </c>
      <c r="CHA712">
        <v>4803796</v>
      </c>
    </row>
    <row r="713" spans="1:1113 2234:2237" x14ac:dyDescent="0.3">
      <c r="A713" t="s">
        <v>8304</v>
      </c>
      <c r="B713" t="s">
        <v>6696</v>
      </c>
      <c r="C713">
        <v>0</v>
      </c>
      <c r="E713" t="s">
        <v>6813</v>
      </c>
      <c r="F713" t="s">
        <v>7320</v>
      </c>
      <c r="G713" t="s">
        <v>6815</v>
      </c>
      <c r="H713" t="s">
        <v>8305</v>
      </c>
      <c r="I713" t="s">
        <v>5080</v>
      </c>
      <c r="J713" t="s">
        <v>6629</v>
      </c>
      <c r="K713" t="s">
        <v>2808</v>
      </c>
      <c r="L713" t="s">
        <v>69</v>
      </c>
      <c r="M713" t="s">
        <v>69</v>
      </c>
      <c r="N713" t="s">
        <v>69</v>
      </c>
      <c r="O713" t="s">
        <v>69</v>
      </c>
      <c r="P713" t="s">
        <v>1446</v>
      </c>
      <c r="S713">
        <v>2</v>
      </c>
      <c r="V713" t="s">
        <v>254</v>
      </c>
      <c r="W713">
        <v>22</v>
      </c>
      <c r="X713" t="s">
        <v>236</v>
      </c>
      <c r="Y713" t="s">
        <v>240</v>
      </c>
      <c r="Z713" t="s">
        <v>1466</v>
      </c>
      <c r="AB713" t="s">
        <v>21</v>
      </c>
      <c r="AC713" s="30">
        <v>41035</v>
      </c>
      <c r="AD713" t="s">
        <v>22</v>
      </c>
      <c r="AF713" t="s">
        <v>22</v>
      </c>
      <c r="AH713" t="s">
        <v>33</v>
      </c>
      <c r="AI713" t="s">
        <v>6629</v>
      </c>
      <c r="AJ713" t="s">
        <v>69</v>
      </c>
      <c r="AK713" t="s">
        <v>69</v>
      </c>
      <c r="AL713" t="s">
        <v>2808</v>
      </c>
      <c r="AM713" t="s">
        <v>69</v>
      </c>
      <c r="AN713" t="s">
        <v>69</v>
      </c>
      <c r="AO713" t="s">
        <v>69</v>
      </c>
      <c r="AV713" t="s">
        <v>269</v>
      </c>
      <c r="AW713" t="s">
        <v>12</v>
      </c>
      <c r="AX713" s="30">
        <v>41035</v>
      </c>
      <c r="AY713" t="s">
        <v>27</v>
      </c>
      <c r="AZ713" s="29">
        <v>0.66666666666666663</v>
      </c>
      <c r="EW713" t="s">
        <v>277</v>
      </c>
      <c r="EX713" t="s">
        <v>8280</v>
      </c>
      <c r="GN713" t="s">
        <v>12</v>
      </c>
      <c r="GO713" s="30">
        <v>41096</v>
      </c>
      <c r="GP713" t="s">
        <v>27</v>
      </c>
      <c r="GQ713" s="29">
        <v>0.5</v>
      </c>
      <c r="LP713" t="s">
        <v>6722</v>
      </c>
      <c r="LU713" t="s">
        <v>2808</v>
      </c>
      <c r="LV713" t="s">
        <v>2808</v>
      </c>
      <c r="LW713" t="s">
        <v>2808</v>
      </c>
      <c r="LX713" t="s">
        <v>2808</v>
      </c>
      <c r="LY713" t="s">
        <v>69</v>
      </c>
      <c r="LZ713" t="s">
        <v>69</v>
      </c>
      <c r="MA713" t="s">
        <v>69</v>
      </c>
      <c r="MB713" t="s">
        <v>69</v>
      </c>
      <c r="MC713">
        <v>155</v>
      </c>
      <c r="MD713">
        <v>48</v>
      </c>
      <c r="ME713">
        <v>36</v>
      </c>
      <c r="MF713">
        <v>2.6850000000000001</v>
      </c>
      <c r="MI713" s="30">
        <v>41035</v>
      </c>
      <c r="MJ713" s="30">
        <v>41035</v>
      </c>
      <c r="MK713" s="30">
        <v>41035</v>
      </c>
      <c r="ML713" s="30">
        <v>41035</v>
      </c>
      <c r="MQ713" s="29">
        <v>0.64930555555555558</v>
      </c>
      <c r="MR713" s="29">
        <v>0.64930555555555558</v>
      </c>
      <c r="MS713" s="29">
        <v>0.64930555555555558</v>
      </c>
      <c r="MT713" s="29">
        <v>0.64930555555555558</v>
      </c>
      <c r="MZ713" t="s">
        <v>69</v>
      </c>
      <c r="NA713" t="s">
        <v>69</v>
      </c>
      <c r="NI713" t="s">
        <v>69</v>
      </c>
      <c r="NJ713" t="s">
        <v>69</v>
      </c>
      <c r="NK713" t="s">
        <v>69</v>
      </c>
      <c r="NL713" t="s">
        <v>69</v>
      </c>
      <c r="NM713" t="s">
        <v>69</v>
      </c>
      <c r="NN713" t="s">
        <v>69</v>
      </c>
      <c r="OG713" t="s">
        <v>8306</v>
      </c>
      <c r="OH713" t="s">
        <v>6715</v>
      </c>
      <c r="OK713" t="s">
        <v>69</v>
      </c>
      <c r="OL713" t="s">
        <v>2808</v>
      </c>
      <c r="OM713" t="s">
        <v>2808</v>
      </c>
      <c r="ON713" t="s">
        <v>2808</v>
      </c>
      <c r="OO713" t="s">
        <v>2808</v>
      </c>
      <c r="OP713" t="s">
        <v>69</v>
      </c>
      <c r="OR713">
        <v>135</v>
      </c>
      <c r="OS713">
        <v>40</v>
      </c>
      <c r="OT713">
        <v>2</v>
      </c>
      <c r="OX713" s="30">
        <v>41035</v>
      </c>
      <c r="OY713" s="30">
        <v>41035</v>
      </c>
      <c r="OZ713" s="30">
        <v>41035</v>
      </c>
      <c r="APU713" t="s">
        <v>7950</v>
      </c>
      <c r="CGX713" t="s">
        <v>6597</v>
      </c>
      <c r="CGY713">
        <v>3</v>
      </c>
      <c r="CGZ713" t="s">
        <v>6598</v>
      </c>
      <c r="CHA713">
        <v>4803796</v>
      </c>
    </row>
    <row r="714" spans="1:1113 2234:2237" x14ac:dyDescent="0.3">
      <c r="A714" t="s">
        <v>8307</v>
      </c>
      <c r="B714" t="s">
        <v>6696</v>
      </c>
      <c r="C714">
        <v>0</v>
      </c>
      <c r="E714" t="s">
        <v>6813</v>
      </c>
      <c r="F714" t="s">
        <v>7320</v>
      </c>
      <c r="G714" t="s">
        <v>6815</v>
      </c>
      <c r="H714" t="s">
        <v>6816</v>
      </c>
      <c r="I714" t="s">
        <v>5080</v>
      </c>
      <c r="J714" t="s">
        <v>6629</v>
      </c>
      <c r="K714" t="s">
        <v>2808</v>
      </c>
      <c r="L714" t="s">
        <v>69</v>
      </c>
      <c r="M714" t="s">
        <v>69</v>
      </c>
      <c r="N714" t="s">
        <v>69</v>
      </c>
      <c r="O714" t="s">
        <v>69</v>
      </c>
      <c r="P714" t="s">
        <v>1446</v>
      </c>
      <c r="S714">
        <v>11</v>
      </c>
      <c r="V714" t="s">
        <v>254</v>
      </c>
      <c r="W714">
        <v>49</v>
      </c>
      <c r="X714" t="s">
        <v>237</v>
      </c>
      <c r="Y714" t="s">
        <v>220</v>
      </c>
      <c r="Z714" t="s">
        <v>1466</v>
      </c>
      <c r="AB714" t="s">
        <v>21</v>
      </c>
      <c r="AC714" s="30">
        <v>41099</v>
      </c>
      <c r="AD714" t="s">
        <v>27</v>
      </c>
      <c r="AE714" s="29">
        <v>0.75</v>
      </c>
      <c r="AF714" t="s">
        <v>22</v>
      </c>
      <c r="AH714" t="s">
        <v>32</v>
      </c>
      <c r="AI714" t="s">
        <v>6618</v>
      </c>
      <c r="AJ714" t="s">
        <v>69</v>
      </c>
      <c r="AK714" t="s">
        <v>69</v>
      </c>
      <c r="AL714" t="s">
        <v>69</v>
      </c>
      <c r="AM714" t="s">
        <v>69</v>
      </c>
      <c r="AN714" t="s">
        <v>69</v>
      </c>
      <c r="AO714" t="s">
        <v>2808</v>
      </c>
      <c r="AV714" t="s">
        <v>269</v>
      </c>
      <c r="AW714" t="s">
        <v>12</v>
      </c>
      <c r="AX714" s="30">
        <v>41099</v>
      </c>
      <c r="AY714" t="s">
        <v>27</v>
      </c>
      <c r="AZ714" s="29">
        <v>0.75</v>
      </c>
      <c r="EW714" t="s">
        <v>272</v>
      </c>
      <c r="GR714" t="s">
        <v>12</v>
      </c>
      <c r="GS714" s="30">
        <v>41130</v>
      </c>
      <c r="GT714" t="s">
        <v>27</v>
      </c>
      <c r="GU714" s="29">
        <v>0.20833333333333334</v>
      </c>
      <c r="LP714" t="s">
        <v>6722</v>
      </c>
      <c r="LU714" t="s">
        <v>2808</v>
      </c>
      <c r="LV714" t="s">
        <v>2808</v>
      </c>
      <c r="LW714" t="s">
        <v>2808</v>
      </c>
      <c r="LX714" t="s">
        <v>2808</v>
      </c>
      <c r="LY714" t="s">
        <v>69</v>
      </c>
      <c r="LZ714" t="s">
        <v>69</v>
      </c>
      <c r="MA714" t="s">
        <v>69</v>
      </c>
      <c r="MB714" t="s">
        <v>69</v>
      </c>
      <c r="MC714">
        <v>150</v>
      </c>
      <c r="MD714">
        <v>48</v>
      </c>
      <c r="ME714">
        <v>36</v>
      </c>
      <c r="MF714">
        <v>2.8</v>
      </c>
      <c r="MI714" s="30">
        <v>41099</v>
      </c>
      <c r="MJ714" s="30">
        <v>41099</v>
      </c>
      <c r="MK714" s="30">
        <v>41099</v>
      </c>
      <c r="ML714" s="30">
        <v>41099</v>
      </c>
      <c r="MQ714" s="29">
        <v>0.75</v>
      </c>
      <c r="MR714" s="29">
        <v>0.75</v>
      </c>
      <c r="MS714" s="29">
        <v>0.75</v>
      </c>
      <c r="MT714" s="29">
        <v>0.75</v>
      </c>
      <c r="MZ714" t="s">
        <v>69</v>
      </c>
      <c r="NA714" t="s">
        <v>69</v>
      </c>
      <c r="NF714" t="s">
        <v>6749</v>
      </c>
      <c r="NG714" t="s">
        <v>6610</v>
      </c>
      <c r="NI714" t="s">
        <v>69</v>
      </c>
      <c r="NJ714" t="s">
        <v>69</v>
      </c>
      <c r="NK714" t="s">
        <v>69</v>
      </c>
      <c r="NL714" t="s">
        <v>2808</v>
      </c>
      <c r="NM714" t="s">
        <v>2808</v>
      </c>
      <c r="NN714" t="s">
        <v>69</v>
      </c>
      <c r="NR714">
        <v>20.5</v>
      </c>
      <c r="NS714">
        <v>117000</v>
      </c>
      <c r="NX714" s="30">
        <v>41099</v>
      </c>
      <c r="NY714" s="30">
        <v>41099</v>
      </c>
      <c r="OD714" s="29">
        <v>0.75</v>
      </c>
      <c r="OE714" s="29">
        <v>0.75</v>
      </c>
      <c r="OG714" t="s">
        <v>8306</v>
      </c>
      <c r="OK714" t="s">
        <v>69</v>
      </c>
      <c r="OL714" t="s">
        <v>69</v>
      </c>
      <c r="OM714" t="s">
        <v>2808</v>
      </c>
      <c r="ON714" t="s">
        <v>69</v>
      </c>
      <c r="OO714" t="s">
        <v>69</v>
      </c>
      <c r="OP714" t="s">
        <v>69</v>
      </c>
      <c r="OS714">
        <v>30</v>
      </c>
      <c r="APU714" t="s">
        <v>7950</v>
      </c>
      <c r="CGX714" t="s">
        <v>6597</v>
      </c>
      <c r="CGY714">
        <v>4</v>
      </c>
      <c r="CGZ714" t="s">
        <v>6598</v>
      </c>
      <c r="CHA714">
        <v>4803796</v>
      </c>
    </row>
    <row r="715" spans="1:1113 2234:2237" x14ac:dyDescent="0.3">
      <c r="A715" t="s">
        <v>8308</v>
      </c>
      <c r="B715" t="s">
        <v>6696</v>
      </c>
      <c r="C715">
        <v>0</v>
      </c>
      <c r="E715" t="s">
        <v>6813</v>
      </c>
      <c r="F715" t="s">
        <v>7320</v>
      </c>
      <c r="G715" t="s">
        <v>6815</v>
      </c>
      <c r="H715" t="s">
        <v>6816</v>
      </c>
      <c r="I715" t="s">
        <v>5080</v>
      </c>
      <c r="J715" t="s">
        <v>6629</v>
      </c>
      <c r="K715" t="s">
        <v>2808</v>
      </c>
      <c r="L715" t="s">
        <v>69</v>
      </c>
      <c r="M715" t="s">
        <v>69</v>
      </c>
      <c r="N715" t="s">
        <v>69</v>
      </c>
      <c r="O715" t="s">
        <v>69</v>
      </c>
      <c r="P715" t="s">
        <v>1446</v>
      </c>
      <c r="S715">
        <v>2</v>
      </c>
      <c r="V715" t="s">
        <v>254</v>
      </c>
      <c r="W715">
        <v>16</v>
      </c>
      <c r="X715" t="s">
        <v>236</v>
      </c>
      <c r="Y715" t="s">
        <v>240</v>
      </c>
      <c r="Z715" t="s">
        <v>247</v>
      </c>
      <c r="AB715" t="s">
        <v>21</v>
      </c>
      <c r="AC715" t="s">
        <v>7001</v>
      </c>
      <c r="AD715" t="s">
        <v>27</v>
      </c>
      <c r="AE715" s="29">
        <v>0.80555555555555547</v>
      </c>
      <c r="AF715" t="s">
        <v>22</v>
      </c>
      <c r="AH715" t="s">
        <v>33</v>
      </c>
      <c r="AI715" t="s">
        <v>6618</v>
      </c>
      <c r="AJ715" t="s">
        <v>69</v>
      </c>
      <c r="AK715" t="s">
        <v>69</v>
      </c>
      <c r="AL715" t="s">
        <v>69</v>
      </c>
      <c r="AM715" t="s">
        <v>69</v>
      </c>
      <c r="AN715" t="s">
        <v>69</v>
      </c>
      <c r="AO715" t="s">
        <v>2808</v>
      </c>
      <c r="AV715" t="s">
        <v>269</v>
      </c>
      <c r="AW715" t="s">
        <v>12</v>
      </c>
      <c r="AX715" t="s">
        <v>7001</v>
      </c>
      <c r="AY715" t="s">
        <v>27</v>
      </c>
      <c r="AZ715" s="29">
        <v>0.80555555555555547</v>
      </c>
      <c r="EW715" t="s">
        <v>273</v>
      </c>
      <c r="GN715" t="s">
        <v>12</v>
      </c>
      <c r="GO715" s="30">
        <v>41008</v>
      </c>
      <c r="GP715" t="s">
        <v>22</v>
      </c>
      <c r="LP715" t="s">
        <v>8309</v>
      </c>
      <c r="LU715" t="s">
        <v>2808</v>
      </c>
      <c r="LV715" t="s">
        <v>2808</v>
      </c>
      <c r="LW715" t="s">
        <v>2808</v>
      </c>
      <c r="LX715" t="s">
        <v>2808</v>
      </c>
      <c r="LY715" t="s">
        <v>69</v>
      </c>
      <c r="LZ715" t="s">
        <v>69</v>
      </c>
      <c r="MA715" t="s">
        <v>69</v>
      </c>
      <c r="MB715" t="s">
        <v>69</v>
      </c>
      <c r="MC715">
        <v>144</v>
      </c>
      <c r="MD715">
        <v>28</v>
      </c>
      <c r="ME715">
        <v>37</v>
      </c>
      <c r="MF715">
        <v>144</v>
      </c>
      <c r="MI715" t="s">
        <v>7001</v>
      </c>
      <c r="MJ715" t="s">
        <v>7001</v>
      </c>
      <c r="MK715" t="s">
        <v>7001</v>
      </c>
      <c r="ML715" t="s">
        <v>7001</v>
      </c>
      <c r="MQ715" s="29">
        <v>0.80555555555555547</v>
      </c>
      <c r="MR715" s="29">
        <v>0.80555555555555547</v>
      </c>
      <c r="MS715" s="29">
        <v>0.80555555555555547</v>
      </c>
      <c r="MT715" s="29">
        <v>0.80555555555555547</v>
      </c>
      <c r="MZ715" t="s">
        <v>69</v>
      </c>
      <c r="NA715" t="s">
        <v>69</v>
      </c>
      <c r="NF715" t="s">
        <v>8259</v>
      </c>
      <c r="NG715" t="s">
        <v>6610</v>
      </c>
      <c r="NI715" t="s">
        <v>2808</v>
      </c>
      <c r="NJ715" t="s">
        <v>69</v>
      </c>
      <c r="NK715" t="s">
        <v>69</v>
      </c>
      <c r="NL715" t="s">
        <v>69</v>
      </c>
      <c r="NM715" t="s">
        <v>69</v>
      </c>
      <c r="NN715" t="s">
        <v>69</v>
      </c>
      <c r="NO715">
        <v>13.9</v>
      </c>
      <c r="NR715">
        <v>39.5</v>
      </c>
      <c r="NS715">
        <v>182000</v>
      </c>
      <c r="NU715" t="s">
        <v>7001</v>
      </c>
      <c r="NX715" t="s">
        <v>7001</v>
      </c>
      <c r="NY715" t="s">
        <v>7001</v>
      </c>
      <c r="OA715" s="29">
        <v>0.80555555555555547</v>
      </c>
      <c r="OD715" s="29">
        <v>0.80555555555555547</v>
      </c>
      <c r="OE715" s="29">
        <v>0.80555555555555547</v>
      </c>
      <c r="OK715" t="s">
        <v>69</v>
      </c>
      <c r="OL715" t="s">
        <v>2808</v>
      </c>
      <c r="OM715" t="s">
        <v>69</v>
      </c>
      <c r="ON715" t="s">
        <v>69</v>
      </c>
      <c r="OO715" t="s">
        <v>69</v>
      </c>
      <c r="OP715" t="s">
        <v>69</v>
      </c>
      <c r="OR715">
        <v>170</v>
      </c>
      <c r="OX715" t="s">
        <v>8310</v>
      </c>
      <c r="PD715" s="29">
        <v>0.75</v>
      </c>
      <c r="APU715" t="s">
        <v>7950</v>
      </c>
      <c r="CGX715" t="s">
        <v>6597</v>
      </c>
      <c r="CGY715">
        <v>5</v>
      </c>
      <c r="CGZ715" t="s">
        <v>6598</v>
      </c>
      <c r="CHA715">
        <v>4803796</v>
      </c>
    </row>
    <row r="716" spans="1:1113 2234:2237" x14ac:dyDescent="0.3">
      <c r="A716" t="s">
        <v>8311</v>
      </c>
      <c r="B716" t="s">
        <v>6696</v>
      </c>
      <c r="C716">
        <v>0</v>
      </c>
      <c r="E716" t="s">
        <v>6813</v>
      </c>
      <c r="F716" t="s">
        <v>7320</v>
      </c>
      <c r="G716" t="s">
        <v>6815</v>
      </c>
      <c r="H716" t="s">
        <v>6816</v>
      </c>
      <c r="I716" t="s">
        <v>5080</v>
      </c>
      <c r="J716" t="s">
        <v>7957</v>
      </c>
      <c r="K716" t="s">
        <v>69</v>
      </c>
      <c r="L716" t="s">
        <v>69</v>
      </c>
      <c r="M716" t="s">
        <v>2808</v>
      </c>
      <c r="N716" t="s">
        <v>69</v>
      </c>
      <c r="O716" t="s">
        <v>69</v>
      </c>
      <c r="P716" t="s">
        <v>1446</v>
      </c>
      <c r="S716">
        <v>1</v>
      </c>
      <c r="V716" t="s">
        <v>22</v>
      </c>
      <c r="X716" t="s">
        <v>22</v>
      </c>
      <c r="Y716" t="s">
        <v>22</v>
      </c>
      <c r="Z716" t="s">
        <v>22</v>
      </c>
      <c r="AB716" t="s">
        <v>21</v>
      </c>
      <c r="AC716" s="30">
        <v>41066</v>
      </c>
      <c r="AD716" t="s">
        <v>27</v>
      </c>
      <c r="AE716" s="29">
        <v>0.95138888888888884</v>
      </c>
      <c r="AF716" t="s">
        <v>22</v>
      </c>
      <c r="AH716" t="s">
        <v>32</v>
      </c>
      <c r="AI716" t="s">
        <v>6618</v>
      </c>
      <c r="AJ716" t="s">
        <v>69</v>
      </c>
      <c r="AK716" t="s">
        <v>69</v>
      </c>
      <c r="AL716" t="s">
        <v>69</v>
      </c>
      <c r="AM716" t="s">
        <v>69</v>
      </c>
      <c r="AN716" t="s">
        <v>69</v>
      </c>
      <c r="AO716" t="s">
        <v>2808</v>
      </c>
      <c r="EH716" t="s">
        <v>269</v>
      </c>
      <c r="EI716" t="s">
        <v>12</v>
      </c>
      <c r="EJ716" s="30">
        <v>41066</v>
      </c>
      <c r="EK716" t="s">
        <v>27</v>
      </c>
      <c r="EL716" s="29">
        <v>0.86111111111111116</v>
      </c>
      <c r="EM716" t="s">
        <v>69</v>
      </c>
      <c r="EN716">
        <v>1</v>
      </c>
      <c r="EO716" t="s">
        <v>2808</v>
      </c>
      <c r="EP716" t="s">
        <v>69</v>
      </c>
      <c r="EQ716" t="s">
        <v>69</v>
      </c>
      <c r="ER716" t="s">
        <v>69</v>
      </c>
      <c r="ES716" t="s">
        <v>69</v>
      </c>
      <c r="ET716" t="s">
        <v>69</v>
      </c>
      <c r="EU716" t="s">
        <v>69</v>
      </c>
      <c r="EW716" t="s">
        <v>273</v>
      </c>
      <c r="GN716" t="s">
        <v>12</v>
      </c>
      <c r="GO716" s="30">
        <v>41219</v>
      </c>
      <c r="GP716" t="s">
        <v>22</v>
      </c>
      <c r="AKC716" t="s">
        <v>6722</v>
      </c>
      <c r="AKH716" t="s">
        <v>2808</v>
      </c>
      <c r="AKI716" t="s">
        <v>2808</v>
      </c>
      <c r="AKJ716" t="s">
        <v>2808</v>
      </c>
      <c r="AKK716" t="s">
        <v>69</v>
      </c>
      <c r="AKL716" t="s">
        <v>69</v>
      </c>
      <c r="AKM716" t="s">
        <v>2808</v>
      </c>
      <c r="AKN716" t="s">
        <v>69</v>
      </c>
      <c r="AKO716" t="s">
        <v>69</v>
      </c>
      <c r="AKP716" t="s">
        <v>69</v>
      </c>
      <c r="AKQ716" t="s">
        <v>69</v>
      </c>
      <c r="AKR716">
        <v>150</v>
      </c>
      <c r="AKS716">
        <v>80</v>
      </c>
      <c r="AKT716">
        <v>37</v>
      </c>
      <c r="AKW716">
        <v>3.4</v>
      </c>
      <c r="AKX716">
        <v>50</v>
      </c>
      <c r="AKZ716" s="30">
        <v>41066</v>
      </c>
      <c r="ALA716" s="30">
        <v>41066</v>
      </c>
      <c r="ALE716" s="30">
        <v>41066</v>
      </c>
      <c r="ALJ716" s="29">
        <v>0.95138888888888884</v>
      </c>
      <c r="ALK716" s="29">
        <v>0.95138888888888884</v>
      </c>
      <c r="ALO716" s="29">
        <v>0.95138888888888884</v>
      </c>
      <c r="ALT716" t="s">
        <v>6623</v>
      </c>
      <c r="ALU716" t="s">
        <v>2808</v>
      </c>
      <c r="ALV716" t="s">
        <v>2808</v>
      </c>
      <c r="ALW716" s="30">
        <v>41066</v>
      </c>
      <c r="ALX716" s="30">
        <v>41066</v>
      </c>
      <c r="ALY716" s="29">
        <v>0.95138888888888884</v>
      </c>
      <c r="ALZ716" s="29">
        <v>0.95138888888888884</v>
      </c>
      <c r="AMG716" t="s">
        <v>69</v>
      </c>
      <c r="AMH716" t="s">
        <v>69</v>
      </c>
      <c r="AMI716" t="s">
        <v>69</v>
      </c>
      <c r="AMJ716" t="s">
        <v>2808</v>
      </c>
      <c r="AMK716" t="s">
        <v>69</v>
      </c>
      <c r="AML716" t="s">
        <v>69</v>
      </c>
      <c r="AMM716" t="s">
        <v>69</v>
      </c>
      <c r="AMN716" t="s">
        <v>69</v>
      </c>
      <c r="AMO716" t="s">
        <v>69</v>
      </c>
      <c r="AMP716" t="s">
        <v>69</v>
      </c>
      <c r="AMQ716" t="s">
        <v>69</v>
      </c>
      <c r="AMR716" t="s">
        <v>69</v>
      </c>
      <c r="AMS716" t="s">
        <v>69</v>
      </c>
      <c r="AMT716" t="s">
        <v>69</v>
      </c>
      <c r="AMU716" t="s">
        <v>69</v>
      </c>
      <c r="AMV716" t="s">
        <v>69</v>
      </c>
      <c r="AMW716" t="s">
        <v>69</v>
      </c>
      <c r="AMX716" t="s">
        <v>69</v>
      </c>
      <c r="ANB716">
        <v>88</v>
      </c>
      <c r="ANT716" s="30">
        <v>41066</v>
      </c>
      <c r="AOH716" s="29">
        <v>0.95138888888888884</v>
      </c>
      <c r="AOS716" t="s">
        <v>7998</v>
      </c>
      <c r="AOT716" t="s">
        <v>6715</v>
      </c>
      <c r="AOW716" t="s">
        <v>69</v>
      </c>
      <c r="AOX716" t="s">
        <v>2808</v>
      </c>
      <c r="AOY716" t="s">
        <v>2808</v>
      </c>
      <c r="AOZ716" t="s">
        <v>2808</v>
      </c>
      <c r="APA716" t="s">
        <v>69</v>
      </c>
      <c r="APB716" t="s">
        <v>69</v>
      </c>
      <c r="APD716">
        <v>150</v>
      </c>
      <c r="APE716">
        <v>45</v>
      </c>
      <c r="APF716">
        <v>3</v>
      </c>
      <c r="APJ716" s="30">
        <v>41066</v>
      </c>
      <c r="APK716" s="30">
        <v>41066</v>
      </c>
      <c r="APL716" s="30">
        <v>41066</v>
      </c>
      <c r="APP716" s="29">
        <v>0.5</v>
      </c>
      <c r="APQ716" s="29">
        <v>0.5</v>
      </c>
      <c r="APR716" s="29">
        <v>0.5</v>
      </c>
      <c r="APU716" t="s">
        <v>7950</v>
      </c>
      <c r="CGX716" t="s">
        <v>6597</v>
      </c>
      <c r="CGY716">
        <v>6</v>
      </c>
      <c r="CGZ716" t="s">
        <v>6598</v>
      </c>
      <c r="CHA716">
        <v>4803796</v>
      </c>
    </row>
    <row r="717" spans="1:1113 2234:2237" x14ac:dyDescent="0.3">
      <c r="A717" t="s">
        <v>8312</v>
      </c>
      <c r="B717" t="s">
        <v>6696</v>
      </c>
      <c r="C717">
        <v>0</v>
      </c>
      <c r="E717" t="s">
        <v>6813</v>
      </c>
      <c r="F717" t="s">
        <v>7320</v>
      </c>
      <c r="G717" t="s">
        <v>8040</v>
      </c>
      <c r="H717" t="s">
        <v>6816</v>
      </c>
      <c r="I717" t="s">
        <v>5080</v>
      </c>
      <c r="J717" t="s">
        <v>6629</v>
      </c>
      <c r="K717" t="s">
        <v>2808</v>
      </c>
      <c r="L717" t="s">
        <v>69</v>
      </c>
      <c r="M717" t="s">
        <v>69</v>
      </c>
      <c r="N717" t="s">
        <v>69</v>
      </c>
      <c r="O717" t="s">
        <v>69</v>
      </c>
      <c r="P717" t="s">
        <v>1446</v>
      </c>
      <c r="S717">
        <v>16</v>
      </c>
      <c r="V717" t="s">
        <v>22</v>
      </c>
      <c r="X717" t="s">
        <v>22</v>
      </c>
      <c r="Y717" t="s">
        <v>22</v>
      </c>
      <c r="Z717" t="s">
        <v>22</v>
      </c>
      <c r="AB717" t="s">
        <v>21</v>
      </c>
      <c r="AC717" s="30">
        <v>41194</v>
      </c>
      <c r="AD717" t="s">
        <v>27</v>
      </c>
      <c r="AE717" s="29">
        <v>0.93055555555555547</v>
      </c>
      <c r="AF717" t="s">
        <v>22</v>
      </c>
      <c r="AH717" t="s">
        <v>32</v>
      </c>
      <c r="AI717" t="s">
        <v>6618</v>
      </c>
      <c r="AJ717" t="s">
        <v>69</v>
      </c>
      <c r="AK717" t="s">
        <v>69</v>
      </c>
      <c r="AL717" t="s">
        <v>69</v>
      </c>
      <c r="AM717" t="s">
        <v>69</v>
      </c>
      <c r="AN717" t="s">
        <v>69</v>
      </c>
      <c r="AO717" t="s">
        <v>2808</v>
      </c>
      <c r="AV717" t="s">
        <v>269</v>
      </c>
      <c r="AW717" t="s">
        <v>12</v>
      </c>
      <c r="AX717" s="30">
        <v>41194</v>
      </c>
      <c r="AY717" t="s">
        <v>27</v>
      </c>
      <c r="AZ717" s="29">
        <v>0.93055555555555547</v>
      </c>
      <c r="EW717" t="s">
        <v>274</v>
      </c>
      <c r="EY717" t="s">
        <v>7964</v>
      </c>
      <c r="EZ717" t="s">
        <v>69</v>
      </c>
      <c r="FA717" t="s">
        <v>69</v>
      </c>
      <c r="FB717" t="s">
        <v>69</v>
      </c>
      <c r="FC717" t="s">
        <v>69</v>
      </c>
      <c r="FD717" t="s">
        <v>2808</v>
      </c>
      <c r="FE717" t="s">
        <v>69</v>
      </c>
      <c r="LP717" t="s">
        <v>6722</v>
      </c>
      <c r="LU717" t="s">
        <v>2808</v>
      </c>
      <c r="LV717" t="s">
        <v>2808</v>
      </c>
      <c r="LW717" t="s">
        <v>2808</v>
      </c>
      <c r="LX717" t="s">
        <v>2808</v>
      </c>
      <c r="LY717" t="s">
        <v>69</v>
      </c>
      <c r="LZ717" t="s">
        <v>69</v>
      </c>
      <c r="MA717" t="s">
        <v>69</v>
      </c>
      <c r="MB717" t="s">
        <v>69</v>
      </c>
      <c r="MC717">
        <v>110</v>
      </c>
      <c r="MD717">
        <v>40</v>
      </c>
      <c r="ME717">
        <v>39</v>
      </c>
      <c r="MF717">
        <v>2.25</v>
      </c>
      <c r="MG717">
        <v>50</v>
      </c>
      <c r="MI717" s="30">
        <v>41194</v>
      </c>
      <c r="MJ717" s="30">
        <v>41194</v>
      </c>
      <c r="MK717" s="30">
        <v>41194</v>
      </c>
      <c r="ML717" s="30">
        <v>41194</v>
      </c>
      <c r="MQ717" s="29">
        <v>0.93055555555555547</v>
      </c>
      <c r="MR717" s="29">
        <v>0.93055555555555547</v>
      </c>
      <c r="MS717" s="29">
        <v>0.93055555555555547</v>
      </c>
      <c r="MT717" s="29">
        <v>0.93055555555555547</v>
      </c>
      <c r="MY717" t="s">
        <v>6623</v>
      </c>
      <c r="MZ717" t="s">
        <v>2808</v>
      </c>
      <c r="NA717" t="s">
        <v>2808</v>
      </c>
      <c r="NB717" s="30">
        <v>41194</v>
      </c>
      <c r="NC717" s="30">
        <v>41194</v>
      </c>
      <c r="ND717" s="29">
        <v>0.93055555555555547</v>
      </c>
      <c r="NE717" s="29">
        <v>0.93055555555555547</v>
      </c>
      <c r="NI717" t="s">
        <v>2808</v>
      </c>
      <c r="NJ717" t="s">
        <v>69</v>
      </c>
      <c r="NK717" t="s">
        <v>69</v>
      </c>
      <c r="NL717" t="s">
        <v>69</v>
      </c>
      <c r="NM717" t="s">
        <v>69</v>
      </c>
      <c r="NN717" t="s">
        <v>69</v>
      </c>
      <c r="NO717">
        <v>9600</v>
      </c>
      <c r="NU717" s="30">
        <v>41194</v>
      </c>
      <c r="OA717" s="29">
        <v>0.93055555555555547</v>
      </c>
      <c r="OK717" t="s">
        <v>69</v>
      </c>
      <c r="OL717" t="s">
        <v>2808</v>
      </c>
      <c r="OM717" t="s">
        <v>2808</v>
      </c>
      <c r="ON717" t="s">
        <v>69</v>
      </c>
      <c r="OO717" t="s">
        <v>69</v>
      </c>
      <c r="OP717" t="s">
        <v>69</v>
      </c>
      <c r="APU717" t="s">
        <v>7950</v>
      </c>
      <c r="CGX717" t="s">
        <v>6597</v>
      </c>
      <c r="CGY717">
        <v>7</v>
      </c>
      <c r="CGZ717" t="s">
        <v>6598</v>
      </c>
      <c r="CHA717">
        <v>4803796</v>
      </c>
    </row>
    <row r="718" spans="1:1113 2234:2237" x14ac:dyDescent="0.3">
      <c r="A718" t="s">
        <v>8313</v>
      </c>
      <c r="B718" t="s">
        <v>6696</v>
      </c>
      <c r="C718">
        <v>0</v>
      </c>
      <c r="E718" t="s">
        <v>6813</v>
      </c>
      <c r="F718" t="s">
        <v>7320</v>
      </c>
      <c r="G718" t="s">
        <v>6815</v>
      </c>
      <c r="H718" t="s">
        <v>6816</v>
      </c>
      <c r="I718" t="s">
        <v>5080</v>
      </c>
      <c r="J718" t="s">
        <v>6629</v>
      </c>
      <c r="K718" t="s">
        <v>2808</v>
      </c>
      <c r="L718" t="s">
        <v>69</v>
      </c>
      <c r="M718" t="s">
        <v>69</v>
      </c>
      <c r="N718" t="s">
        <v>69</v>
      </c>
      <c r="O718" t="s">
        <v>69</v>
      </c>
      <c r="P718" t="s">
        <v>1446</v>
      </c>
      <c r="S718">
        <v>22</v>
      </c>
      <c r="V718" t="s">
        <v>22</v>
      </c>
      <c r="X718" t="s">
        <v>22</v>
      </c>
      <c r="Y718" t="s">
        <v>22</v>
      </c>
      <c r="Z718" t="s">
        <v>22</v>
      </c>
      <c r="AB718" t="s">
        <v>21</v>
      </c>
      <c r="AC718" t="s">
        <v>8314</v>
      </c>
      <c r="AD718" t="s">
        <v>27</v>
      </c>
      <c r="AE718" s="29">
        <v>0.875</v>
      </c>
      <c r="AF718" t="s">
        <v>22</v>
      </c>
      <c r="AH718" t="s">
        <v>33</v>
      </c>
      <c r="AI718" t="s">
        <v>6618</v>
      </c>
      <c r="AJ718" t="s">
        <v>69</v>
      </c>
      <c r="AK718" t="s">
        <v>69</v>
      </c>
      <c r="AL718" t="s">
        <v>69</v>
      </c>
      <c r="AM718" t="s">
        <v>69</v>
      </c>
      <c r="AN718" t="s">
        <v>69</v>
      </c>
      <c r="AO718" t="s">
        <v>2808</v>
      </c>
      <c r="AV718" t="s">
        <v>269</v>
      </c>
      <c r="AW718" t="s">
        <v>12</v>
      </c>
      <c r="AX718" t="s">
        <v>8314</v>
      </c>
      <c r="AY718" t="s">
        <v>27</v>
      </c>
      <c r="AZ718" s="29">
        <v>0.875</v>
      </c>
      <c r="EW718" t="s">
        <v>273</v>
      </c>
      <c r="GN718" t="s">
        <v>12</v>
      </c>
      <c r="GO718" s="30">
        <v>40918</v>
      </c>
      <c r="GP718" t="s">
        <v>22</v>
      </c>
      <c r="LU718" t="s">
        <v>2808</v>
      </c>
      <c r="LV718" t="s">
        <v>2808</v>
      </c>
      <c r="LW718" t="s">
        <v>2808</v>
      </c>
      <c r="LX718" t="s">
        <v>69</v>
      </c>
      <c r="LY718" t="s">
        <v>69</v>
      </c>
      <c r="LZ718" t="s">
        <v>69</v>
      </c>
      <c r="MA718" t="s">
        <v>69</v>
      </c>
      <c r="MB718" t="s">
        <v>69</v>
      </c>
      <c r="MC718">
        <v>139</v>
      </c>
      <c r="MD718">
        <v>50</v>
      </c>
      <c r="ME718">
        <v>36</v>
      </c>
      <c r="MI718" t="s">
        <v>8314</v>
      </c>
      <c r="MJ718" t="s">
        <v>8314</v>
      </c>
      <c r="MQ718" s="29">
        <v>0.875</v>
      </c>
      <c r="MR718" s="29">
        <v>0.875</v>
      </c>
      <c r="MZ718" t="s">
        <v>2808</v>
      </c>
      <c r="NA718" t="s">
        <v>69</v>
      </c>
      <c r="NB718" t="s">
        <v>8314</v>
      </c>
      <c r="ND718" s="29">
        <v>0.875</v>
      </c>
      <c r="NI718" t="s">
        <v>2808</v>
      </c>
      <c r="NJ718" t="s">
        <v>69</v>
      </c>
      <c r="NK718" t="s">
        <v>69</v>
      </c>
      <c r="NL718" t="s">
        <v>69</v>
      </c>
      <c r="NM718" t="s">
        <v>69</v>
      </c>
      <c r="NN718" t="s">
        <v>69</v>
      </c>
      <c r="NO718">
        <v>14000</v>
      </c>
      <c r="NU718" t="s">
        <v>8314</v>
      </c>
      <c r="OA718" s="29">
        <v>0.875</v>
      </c>
      <c r="OG718" t="s">
        <v>7998</v>
      </c>
      <c r="OH718" t="s">
        <v>8315</v>
      </c>
      <c r="OI718" t="s">
        <v>7065</v>
      </c>
      <c r="OJ718" t="s">
        <v>8056</v>
      </c>
      <c r="OK718" t="s">
        <v>69</v>
      </c>
      <c r="OL718" t="s">
        <v>2808</v>
      </c>
      <c r="OM718" t="s">
        <v>2808</v>
      </c>
      <c r="ON718" t="s">
        <v>2808</v>
      </c>
      <c r="OO718" t="s">
        <v>2808</v>
      </c>
      <c r="OP718" t="s">
        <v>2808</v>
      </c>
      <c r="OR718">
        <v>84</v>
      </c>
      <c r="OS718">
        <v>37.5</v>
      </c>
      <c r="OT718">
        <v>2</v>
      </c>
      <c r="OU718">
        <v>85</v>
      </c>
      <c r="OV718">
        <v>1.5</v>
      </c>
      <c r="OX718" t="s">
        <v>8314</v>
      </c>
      <c r="OY718" t="s">
        <v>8314</v>
      </c>
      <c r="OZ718" t="s">
        <v>8314</v>
      </c>
      <c r="PA718" t="s">
        <v>8314</v>
      </c>
      <c r="PB718" t="s">
        <v>8314</v>
      </c>
      <c r="PD718" s="29">
        <v>0.375</v>
      </c>
      <c r="PE718" s="29">
        <v>0.375</v>
      </c>
      <c r="PF718" s="29">
        <v>0.375</v>
      </c>
      <c r="PG718" s="29">
        <v>0.375</v>
      </c>
      <c r="PH718" s="29">
        <v>0.375</v>
      </c>
      <c r="APU718" t="s">
        <v>7950</v>
      </c>
      <c r="CGX718" t="s">
        <v>6597</v>
      </c>
      <c r="CGY718">
        <v>8</v>
      </c>
      <c r="CGZ718" t="s">
        <v>6598</v>
      </c>
      <c r="CHA718">
        <v>4803796</v>
      </c>
    </row>
    <row r="719" spans="1:1113 2234:2237" x14ac:dyDescent="0.3">
      <c r="A719" t="s">
        <v>8316</v>
      </c>
      <c r="B719" t="s">
        <v>6696</v>
      </c>
      <c r="C719">
        <v>0</v>
      </c>
      <c r="E719" t="s">
        <v>6813</v>
      </c>
      <c r="F719" t="s">
        <v>7320</v>
      </c>
      <c r="G719" t="s">
        <v>6815</v>
      </c>
      <c r="H719" t="s">
        <v>6816</v>
      </c>
      <c r="I719" t="s">
        <v>5080</v>
      </c>
      <c r="J719" t="s">
        <v>7658</v>
      </c>
      <c r="K719" t="s">
        <v>69</v>
      </c>
      <c r="L719" t="s">
        <v>2808</v>
      </c>
      <c r="M719" t="s">
        <v>69</v>
      </c>
      <c r="N719" t="s">
        <v>69</v>
      </c>
      <c r="O719" t="s">
        <v>69</v>
      </c>
      <c r="P719" t="s">
        <v>1446</v>
      </c>
      <c r="S719">
        <v>8</v>
      </c>
      <c r="V719" t="s">
        <v>22</v>
      </c>
      <c r="X719" t="s">
        <v>22</v>
      </c>
      <c r="Y719" t="s">
        <v>22</v>
      </c>
      <c r="Z719" t="s">
        <v>22</v>
      </c>
      <c r="AB719" t="s">
        <v>21</v>
      </c>
      <c r="AC719" t="s">
        <v>8317</v>
      </c>
      <c r="AD719" t="s">
        <v>22</v>
      </c>
      <c r="AF719" t="s">
        <v>22</v>
      </c>
      <c r="AH719" t="s">
        <v>32</v>
      </c>
      <c r="AI719" t="s">
        <v>6618</v>
      </c>
      <c r="AJ719" t="s">
        <v>69</v>
      </c>
      <c r="AK719" t="s">
        <v>69</v>
      </c>
      <c r="AL719" t="s">
        <v>69</v>
      </c>
      <c r="AM719" t="s">
        <v>69</v>
      </c>
      <c r="AN719" t="s">
        <v>69</v>
      </c>
      <c r="AO719" t="s">
        <v>2808</v>
      </c>
      <c r="BW719" t="s">
        <v>269</v>
      </c>
      <c r="BX719" t="s">
        <v>12</v>
      </c>
      <c r="BY719" t="s">
        <v>8317</v>
      </c>
      <c r="BZ719" t="s">
        <v>27</v>
      </c>
      <c r="CA719" s="29">
        <v>0.75</v>
      </c>
      <c r="CB719">
        <v>5</v>
      </c>
      <c r="CC719" t="s">
        <v>69</v>
      </c>
      <c r="CD719" t="s">
        <v>69</v>
      </c>
      <c r="CE719" t="s">
        <v>69</v>
      </c>
      <c r="CF719" t="s">
        <v>69</v>
      </c>
      <c r="CG719" t="s">
        <v>2808</v>
      </c>
      <c r="CH719" t="s">
        <v>69</v>
      </c>
      <c r="CI719" t="s">
        <v>69</v>
      </c>
      <c r="CJ719" t="s">
        <v>1561</v>
      </c>
      <c r="EW719" t="s">
        <v>272</v>
      </c>
      <c r="GR719" t="s">
        <v>12</v>
      </c>
      <c r="GS719" s="30">
        <v>41070</v>
      </c>
      <c r="GT719" t="s">
        <v>27</v>
      </c>
      <c r="GU719" s="29">
        <v>0.3125</v>
      </c>
      <c r="TS719" t="s">
        <v>2808</v>
      </c>
      <c r="TT719" t="s">
        <v>2808</v>
      </c>
      <c r="TU719" t="s">
        <v>2808</v>
      </c>
      <c r="TV719" t="s">
        <v>2808</v>
      </c>
      <c r="TW719" t="s">
        <v>69</v>
      </c>
      <c r="TX719" t="s">
        <v>69</v>
      </c>
      <c r="TY719" t="s">
        <v>69</v>
      </c>
      <c r="TZ719" t="s">
        <v>69</v>
      </c>
      <c r="UA719" t="s">
        <v>69</v>
      </c>
      <c r="UB719" t="s">
        <v>69</v>
      </c>
      <c r="UC719" t="s">
        <v>69</v>
      </c>
      <c r="UD719">
        <v>124</v>
      </c>
      <c r="UE719">
        <v>37</v>
      </c>
      <c r="UF719">
        <v>36.200000000000003</v>
      </c>
      <c r="UG719">
        <v>1.6</v>
      </c>
      <c r="UO719" t="s">
        <v>8318</v>
      </c>
      <c r="UP719" t="s">
        <v>8318</v>
      </c>
      <c r="UQ719" t="s">
        <v>8318</v>
      </c>
      <c r="UR719" t="s">
        <v>8318</v>
      </c>
      <c r="VQ719" t="s">
        <v>2808</v>
      </c>
      <c r="VR719" t="s">
        <v>69</v>
      </c>
      <c r="VS719" t="s">
        <v>69</v>
      </c>
      <c r="VT719" t="s">
        <v>69</v>
      </c>
      <c r="VU719" t="s">
        <v>69</v>
      </c>
      <c r="VV719" t="s">
        <v>69</v>
      </c>
      <c r="VW719" t="s">
        <v>69</v>
      </c>
      <c r="VX719" t="s">
        <v>69</v>
      </c>
      <c r="VY719" t="s">
        <v>69</v>
      </c>
      <c r="VZ719" t="s">
        <v>69</v>
      </c>
      <c r="WA719" t="s">
        <v>69</v>
      </c>
      <c r="WB719" t="s">
        <v>69</v>
      </c>
      <c r="WG719">
        <v>181</v>
      </c>
      <c r="WO719" s="30">
        <v>41039</v>
      </c>
      <c r="APU719" t="s">
        <v>7950</v>
      </c>
      <c r="CGX719" t="s">
        <v>6597</v>
      </c>
      <c r="CGY719">
        <v>9</v>
      </c>
      <c r="CGZ719" t="s">
        <v>6598</v>
      </c>
      <c r="CHA719">
        <v>4803796</v>
      </c>
    </row>
    <row r="720" spans="1:1113 2234:2237" x14ac:dyDescent="0.3">
      <c r="A720" t="s">
        <v>8319</v>
      </c>
      <c r="B720" t="s">
        <v>6696</v>
      </c>
      <c r="C720">
        <v>0</v>
      </c>
      <c r="E720" t="s">
        <v>6813</v>
      </c>
      <c r="F720" t="s">
        <v>7320</v>
      </c>
      <c r="G720" t="s">
        <v>6815</v>
      </c>
      <c r="H720" t="s">
        <v>8305</v>
      </c>
      <c r="I720" t="s">
        <v>5080</v>
      </c>
      <c r="J720" t="s">
        <v>7969</v>
      </c>
      <c r="K720" t="s">
        <v>2808</v>
      </c>
      <c r="L720" t="s">
        <v>2808</v>
      </c>
      <c r="M720" t="s">
        <v>69</v>
      </c>
      <c r="N720" t="s">
        <v>69</v>
      </c>
      <c r="O720" t="s">
        <v>69</v>
      </c>
      <c r="P720" t="s">
        <v>1446</v>
      </c>
      <c r="S720">
        <v>1</v>
      </c>
      <c r="V720" t="s">
        <v>254</v>
      </c>
      <c r="W720">
        <v>27</v>
      </c>
      <c r="X720" t="s">
        <v>22</v>
      </c>
      <c r="Y720" t="s">
        <v>22</v>
      </c>
      <c r="Z720" t="s">
        <v>22</v>
      </c>
      <c r="AB720" t="s">
        <v>21</v>
      </c>
      <c r="AC720" t="s">
        <v>8320</v>
      </c>
      <c r="AD720" t="s">
        <v>27</v>
      </c>
      <c r="AE720" s="29">
        <v>0.3298611111111111</v>
      </c>
      <c r="AF720" t="s">
        <v>254</v>
      </c>
      <c r="AG720">
        <v>35</v>
      </c>
      <c r="AH720" t="s">
        <v>33</v>
      </c>
      <c r="AI720" t="s">
        <v>6618</v>
      </c>
      <c r="AJ720" t="s">
        <v>69</v>
      </c>
      <c r="AK720" t="s">
        <v>69</v>
      </c>
      <c r="AL720" t="s">
        <v>69</v>
      </c>
      <c r="AM720" t="s">
        <v>69</v>
      </c>
      <c r="AN720" t="s">
        <v>69</v>
      </c>
      <c r="AO720" t="s">
        <v>2808</v>
      </c>
      <c r="AV720" t="s">
        <v>269</v>
      </c>
      <c r="AW720" t="s">
        <v>12</v>
      </c>
      <c r="AX720" t="s">
        <v>8320</v>
      </c>
      <c r="AY720" t="s">
        <v>27</v>
      </c>
      <c r="AZ720" s="29">
        <v>0.53333333333333333</v>
      </c>
      <c r="BW720" t="s">
        <v>269</v>
      </c>
      <c r="BX720" t="s">
        <v>12</v>
      </c>
      <c r="BY720" t="s">
        <v>8320</v>
      </c>
      <c r="BZ720" t="s">
        <v>27</v>
      </c>
      <c r="CA720" s="29">
        <v>0.53333333333333333</v>
      </c>
      <c r="CB720" t="s">
        <v>6618</v>
      </c>
      <c r="CC720" t="s">
        <v>69</v>
      </c>
      <c r="CD720" t="s">
        <v>69</v>
      </c>
      <c r="CE720" t="s">
        <v>69</v>
      </c>
      <c r="CF720" t="s">
        <v>69</v>
      </c>
      <c r="CG720" t="s">
        <v>69</v>
      </c>
      <c r="CH720" t="s">
        <v>69</v>
      </c>
      <c r="CI720" t="s">
        <v>2808</v>
      </c>
      <c r="CJ720" t="s">
        <v>39</v>
      </c>
      <c r="EW720" t="s">
        <v>277</v>
      </c>
      <c r="EX720" t="s">
        <v>8280</v>
      </c>
      <c r="GN720" t="s">
        <v>12</v>
      </c>
      <c r="GO720" t="s">
        <v>8321</v>
      </c>
      <c r="GP720" t="s">
        <v>27</v>
      </c>
      <c r="GQ720" s="29">
        <v>0.58333333333333337</v>
      </c>
      <c r="LU720" t="s">
        <v>2808</v>
      </c>
      <c r="LV720" t="s">
        <v>2808</v>
      </c>
      <c r="LW720" t="s">
        <v>2808</v>
      </c>
      <c r="LX720" t="s">
        <v>69</v>
      </c>
      <c r="LY720" t="s">
        <v>69</v>
      </c>
      <c r="LZ720" t="s">
        <v>69</v>
      </c>
      <c r="MA720" t="s">
        <v>69</v>
      </c>
      <c r="MB720" t="s">
        <v>69</v>
      </c>
      <c r="MC720">
        <v>150</v>
      </c>
      <c r="MD720">
        <v>48</v>
      </c>
      <c r="ME720">
        <v>35</v>
      </c>
      <c r="MI720" t="s">
        <v>8320</v>
      </c>
      <c r="MJ720" t="s">
        <v>8320</v>
      </c>
      <c r="MK720" t="s">
        <v>8320</v>
      </c>
      <c r="MQ720" s="29">
        <v>0.3298611111111111</v>
      </c>
      <c r="MR720" s="29">
        <v>0.3298611111111111</v>
      </c>
      <c r="MS720" s="29">
        <v>0.3298611111111111</v>
      </c>
      <c r="MZ720" t="s">
        <v>2808</v>
      </c>
      <c r="NA720" t="s">
        <v>69</v>
      </c>
      <c r="NB720" t="s">
        <v>8320</v>
      </c>
      <c r="ND720" s="29">
        <v>0.3298611111111111</v>
      </c>
      <c r="NI720" t="s">
        <v>69</v>
      </c>
      <c r="NJ720" t="s">
        <v>69</v>
      </c>
      <c r="NK720" t="s">
        <v>69</v>
      </c>
      <c r="NL720" t="s">
        <v>69</v>
      </c>
      <c r="NM720" t="s">
        <v>69</v>
      </c>
      <c r="NN720" t="s">
        <v>69</v>
      </c>
      <c r="OK720" t="s">
        <v>69</v>
      </c>
      <c r="OL720" t="s">
        <v>69</v>
      </c>
      <c r="OM720" t="s">
        <v>69</v>
      </c>
      <c r="ON720" t="s">
        <v>69</v>
      </c>
      <c r="OO720" t="s">
        <v>69</v>
      </c>
      <c r="OP720" t="s">
        <v>69</v>
      </c>
      <c r="TS720" t="s">
        <v>2808</v>
      </c>
      <c r="TT720" t="s">
        <v>2808</v>
      </c>
      <c r="TU720" t="s">
        <v>2808</v>
      </c>
      <c r="TV720" t="s">
        <v>2808</v>
      </c>
      <c r="TW720" t="s">
        <v>2808</v>
      </c>
      <c r="TX720" t="s">
        <v>2808</v>
      </c>
      <c r="TY720" t="s">
        <v>69</v>
      </c>
      <c r="TZ720" t="s">
        <v>2808</v>
      </c>
      <c r="UA720" t="s">
        <v>69</v>
      </c>
      <c r="UB720" t="s">
        <v>69</v>
      </c>
      <c r="UC720" t="s">
        <v>69</v>
      </c>
      <c r="UD720">
        <v>120</v>
      </c>
      <c r="UE720">
        <v>58</v>
      </c>
      <c r="UF720">
        <v>35</v>
      </c>
      <c r="UG720">
        <v>1.83</v>
      </c>
      <c r="UH720">
        <v>42</v>
      </c>
      <c r="UI720">
        <v>29</v>
      </c>
      <c r="UK720">
        <v>0</v>
      </c>
      <c r="UO720" t="s">
        <v>8320</v>
      </c>
      <c r="UP720" t="s">
        <v>8320</v>
      </c>
      <c r="UQ720" t="s">
        <v>8320</v>
      </c>
      <c r="UR720" t="s">
        <v>8320</v>
      </c>
      <c r="US720" t="s">
        <v>8320</v>
      </c>
      <c r="UT720" t="s">
        <v>8320</v>
      </c>
      <c r="UV720" t="s">
        <v>8320</v>
      </c>
      <c r="UZ720" s="29">
        <v>0.33333333333333331</v>
      </c>
      <c r="VA720" s="29">
        <v>0.33333333333333331</v>
      </c>
      <c r="VB720" s="29">
        <v>0.33333333333333331</v>
      </c>
      <c r="VC720" s="29">
        <v>0.33333333333333331</v>
      </c>
      <c r="VD720" s="29">
        <v>0.33333333333333331</v>
      </c>
      <c r="VE720" s="29">
        <v>0.33333333333333331</v>
      </c>
      <c r="VF720" s="29">
        <v>0.33333333333333331</v>
      </c>
      <c r="VQ720" t="s">
        <v>69</v>
      </c>
      <c r="VR720" t="s">
        <v>69</v>
      </c>
      <c r="VS720" t="s">
        <v>69</v>
      </c>
      <c r="VT720" t="s">
        <v>69</v>
      </c>
      <c r="VU720" t="s">
        <v>69</v>
      </c>
      <c r="VV720" t="s">
        <v>69</v>
      </c>
      <c r="VW720" t="s">
        <v>69</v>
      </c>
      <c r="VX720" t="s">
        <v>69</v>
      </c>
      <c r="VY720" t="s">
        <v>69</v>
      </c>
      <c r="VZ720" t="s">
        <v>69</v>
      </c>
      <c r="WA720" t="s">
        <v>69</v>
      </c>
      <c r="WB720" t="s">
        <v>69</v>
      </c>
      <c r="APU720" t="s">
        <v>7950</v>
      </c>
      <c r="CGX720" t="s">
        <v>6597</v>
      </c>
      <c r="CGY720">
        <v>10</v>
      </c>
      <c r="CGZ720" t="s">
        <v>6598</v>
      </c>
      <c r="CHA720">
        <v>4803796</v>
      </c>
    </row>
    <row r="721" spans="1:1113 2234:2237" x14ac:dyDescent="0.3">
      <c r="A721" t="s">
        <v>8322</v>
      </c>
      <c r="B721" t="s">
        <v>6588</v>
      </c>
      <c r="C721">
        <v>0</v>
      </c>
      <c r="E721" t="s">
        <v>6813</v>
      </c>
      <c r="F721" s="30">
        <v>41396</v>
      </c>
      <c r="G721" t="s">
        <v>7399</v>
      </c>
      <c r="H721" t="s">
        <v>6816</v>
      </c>
      <c r="I721" t="s">
        <v>5059</v>
      </c>
      <c r="J721" t="s">
        <v>7957</v>
      </c>
      <c r="K721" t="s">
        <v>69</v>
      </c>
      <c r="L721" t="s">
        <v>69</v>
      </c>
      <c r="M721" t="s">
        <v>2808</v>
      </c>
      <c r="N721" t="s">
        <v>69</v>
      </c>
      <c r="O721" t="s">
        <v>69</v>
      </c>
      <c r="P721" t="s">
        <v>1445</v>
      </c>
      <c r="R721">
        <v>1</v>
      </c>
      <c r="V721" t="s">
        <v>254</v>
      </c>
      <c r="W721">
        <v>14</v>
      </c>
      <c r="X721" t="s">
        <v>236</v>
      </c>
      <c r="Y721" t="s">
        <v>240</v>
      </c>
      <c r="Z721" t="s">
        <v>247</v>
      </c>
      <c r="AB721" t="s">
        <v>21</v>
      </c>
      <c r="AC721" t="s">
        <v>8323</v>
      </c>
      <c r="AD721" t="s">
        <v>27</v>
      </c>
      <c r="AE721" s="29">
        <v>0.29166666666666669</v>
      </c>
      <c r="AF721" t="s">
        <v>254</v>
      </c>
      <c r="AG721">
        <v>39</v>
      </c>
      <c r="AH721" t="s">
        <v>33</v>
      </c>
      <c r="AI721" t="s">
        <v>6595</v>
      </c>
      <c r="AJ721" t="s">
        <v>69</v>
      </c>
      <c r="AK721" t="s">
        <v>69</v>
      </c>
      <c r="AL721" t="s">
        <v>69</v>
      </c>
      <c r="AM721" t="s">
        <v>69</v>
      </c>
      <c r="AN721" t="s">
        <v>2808</v>
      </c>
      <c r="AO721" t="s">
        <v>69</v>
      </c>
      <c r="DT721" t="s">
        <v>269</v>
      </c>
      <c r="DU721" t="s">
        <v>12</v>
      </c>
      <c r="DV721" t="s">
        <v>8323</v>
      </c>
      <c r="DW721" t="s">
        <v>27</v>
      </c>
      <c r="DX721" s="29">
        <v>0.49305555555555558</v>
      </c>
      <c r="DY721" t="s">
        <v>1618</v>
      </c>
      <c r="EA721" t="s">
        <v>6996</v>
      </c>
      <c r="EB721" t="s">
        <v>2808</v>
      </c>
      <c r="EC721" t="s">
        <v>69</v>
      </c>
      <c r="ED721" t="s">
        <v>2808</v>
      </c>
      <c r="EE721" t="s">
        <v>69</v>
      </c>
      <c r="EF721" t="s">
        <v>69</v>
      </c>
      <c r="EW721" t="s">
        <v>273</v>
      </c>
      <c r="GN721" t="s">
        <v>12</v>
      </c>
      <c r="GO721" t="s">
        <v>8323</v>
      </c>
      <c r="GP721" t="s">
        <v>27</v>
      </c>
      <c r="GQ721" s="29">
        <v>0.49305555555555558</v>
      </c>
      <c r="AFF721" t="s">
        <v>2808</v>
      </c>
      <c r="AFG721" t="s">
        <v>2808</v>
      </c>
      <c r="AFH721" t="s">
        <v>2808</v>
      </c>
      <c r="AFI721" t="s">
        <v>2808</v>
      </c>
      <c r="AFJ721" t="s">
        <v>69</v>
      </c>
      <c r="AFK721" t="s">
        <v>69</v>
      </c>
      <c r="AFL721" t="s">
        <v>69</v>
      </c>
      <c r="AFM721" t="s">
        <v>69</v>
      </c>
      <c r="AFN721" t="s">
        <v>69</v>
      </c>
      <c r="AFO721" t="s">
        <v>69</v>
      </c>
      <c r="AFP721">
        <v>120</v>
      </c>
      <c r="AFQ721">
        <v>90</v>
      </c>
      <c r="AFR721">
        <v>37</v>
      </c>
      <c r="AFS721" s="35">
        <v>42894</v>
      </c>
      <c r="AFX721" t="s">
        <v>8323</v>
      </c>
      <c r="AFY721" t="s">
        <v>8323</v>
      </c>
      <c r="AFZ721" t="s">
        <v>8323</v>
      </c>
      <c r="AGA721" t="s">
        <v>8323</v>
      </c>
      <c r="AGS721" t="s">
        <v>69</v>
      </c>
      <c r="AGT721" t="s">
        <v>69</v>
      </c>
      <c r="AHE721" t="s">
        <v>69</v>
      </c>
      <c r="AHF721" t="s">
        <v>69</v>
      </c>
      <c r="AHG721" t="s">
        <v>69</v>
      </c>
      <c r="AHH721" t="s">
        <v>69</v>
      </c>
      <c r="AHI721" t="s">
        <v>69</v>
      </c>
      <c r="AHJ721" t="s">
        <v>69</v>
      </c>
      <c r="AHK721" t="s">
        <v>69</v>
      </c>
      <c r="AHL721" t="s">
        <v>69</v>
      </c>
      <c r="AHM721" t="s">
        <v>69</v>
      </c>
      <c r="AHN721" t="s">
        <v>69</v>
      </c>
      <c r="AHO721" t="s">
        <v>69</v>
      </c>
      <c r="AHP721" t="s">
        <v>69</v>
      </c>
      <c r="AHQ721" t="s">
        <v>69</v>
      </c>
      <c r="AHR721" t="s">
        <v>69</v>
      </c>
      <c r="AJE721" t="s">
        <v>69</v>
      </c>
      <c r="AJF721" t="s">
        <v>69</v>
      </c>
      <c r="AJG721" t="s">
        <v>69</v>
      </c>
      <c r="AJH721" t="s">
        <v>69</v>
      </c>
      <c r="AJI721" t="s">
        <v>69</v>
      </c>
      <c r="AJJ721" t="s">
        <v>69</v>
      </c>
      <c r="APU721" t="s">
        <v>7950</v>
      </c>
      <c r="CGX721" t="s">
        <v>6597</v>
      </c>
      <c r="CGY721">
        <v>1</v>
      </c>
      <c r="CGZ721" t="s">
        <v>6598</v>
      </c>
      <c r="CHA721">
        <v>5258337</v>
      </c>
    </row>
    <row r="722" spans="1:1113 2234:2237" x14ac:dyDescent="0.3">
      <c r="A722" t="s">
        <v>8324</v>
      </c>
      <c r="B722" t="s">
        <v>6588</v>
      </c>
      <c r="C722">
        <v>0</v>
      </c>
      <c r="E722" t="s">
        <v>6813</v>
      </c>
      <c r="F722" s="30">
        <v>41396</v>
      </c>
      <c r="G722" t="s">
        <v>7399</v>
      </c>
      <c r="H722" t="s">
        <v>6816</v>
      </c>
      <c r="I722" t="s">
        <v>5059</v>
      </c>
      <c r="J722" t="s">
        <v>6629</v>
      </c>
      <c r="K722" t="s">
        <v>2808</v>
      </c>
      <c r="L722" t="s">
        <v>69</v>
      </c>
      <c r="M722" t="s">
        <v>69</v>
      </c>
      <c r="N722" t="s">
        <v>69</v>
      </c>
      <c r="O722" t="s">
        <v>69</v>
      </c>
      <c r="P722" t="s">
        <v>1445</v>
      </c>
      <c r="R722">
        <v>1</v>
      </c>
      <c r="V722" t="s">
        <v>254</v>
      </c>
      <c r="W722">
        <v>37</v>
      </c>
      <c r="X722" t="s">
        <v>236</v>
      </c>
      <c r="Y722" t="s">
        <v>240</v>
      </c>
      <c r="Z722" t="s">
        <v>247</v>
      </c>
      <c r="AB722" t="s">
        <v>22</v>
      </c>
      <c r="AD722" t="s">
        <v>22</v>
      </c>
      <c r="AF722" t="s">
        <v>254</v>
      </c>
      <c r="AG722">
        <v>39</v>
      </c>
      <c r="AH722" t="s">
        <v>33</v>
      </c>
      <c r="AI722" t="s">
        <v>6618</v>
      </c>
      <c r="AJ722" t="s">
        <v>69</v>
      </c>
      <c r="AK722" t="s">
        <v>69</v>
      </c>
      <c r="AL722" t="s">
        <v>69</v>
      </c>
      <c r="AM722" t="s">
        <v>69</v>
      </c>
      <c r="AN722" t="s">
        <v>69</v>
      </c>
      <c r="AO722" t="s">
        <v>2808</v>
      </c>
      <c r="AP722" t="s">
        <v>269</v>
      </c>
      <c r="AQ722" t="s">
        <v>12</v>
      </c>
      <c r="AR722" s="30">
        <v>41040</v>
      </c>
      <c r="AS722" t="s">
        <v>22</v>
      </c>
      <c r="EW722" t="s">
        <v>273</v>
      </c>
      <c r="GN722" t="s">
        <v>12</v>
      </c>
      <c r="GO722" s="30">
        <v>41071</v>
      </c>
      <c r="GP722" t="s">
        <v>27</v>
      </c>
      <c r="GQ722" s="29">
        <v>0.29166666666666669</v>
      </c>
      <c r="GX722" t="s">
        <v>8325</v>
      </c>
      <c r="HA722" t="s">
        <v>2808</v>
      </c>
      <c r="HB722" t="s">
        <v>2808</v>
      </c>
      <c r="HC722" t="s">
        <v>2808</v>
      </c>
      <c r="HD722" t="s">
        <v>69</v>
      </c>
      <c r="HE722" t="s">
        <v>69</v>
      </c>
      <c r="HF722" t="s">
        <v>2808</v>
      </c>
      <c r="HG722" t="s">
        <v>69</v>
      </c>
      <c r="HH722" t="s">
        <v>69</v>
      </c>
      <c r="HI722">
        <v>136</v>
      </c>
      <c r="HJ722">
        <v>32</v>
      </c>
      <c r="HK722">
        <v>36</v>
      </c>
      <c r="HO722" s="30">
        <v>41040</v>
      </c>
      <c r="HP722" s="30">
        <v>41040</v>
      </c>
      <c r="HQ722" s="30">
        <v>41040</v>
      </c>
      <c r="HT722" s="30">
        <v>41040</v>
      </c>
      <c r="IB722" s="29">
        <v>0.79166666666666663</v>
      </c>
      <c r="IF722" t="s">
        <v>2808</v>
      </c>
      <c r="IG722" t="s">
        <v>69</v>
      </c>
      <c r="IH722" t="s">
        <v>2808</v>
      </c>
      <c r="II722" t="s">
        <v>69</v>
      </c>
      <c r="IJ722" s="30">
        <v>41040</v>
      </c>
      <c r="IL722" s="30">
        <v>41040</v>
      </c>
      <c r="IN722" s="29">
        <v>0.79166666666666663</v>
      </c>
      <c r="IP722" s="29">
        <v>0.79166666666666663</v>
      </c>
      <c r="IX722" t="s">
        <v>69</v>
      </c>
      <c r="IY722" t="s">
        <v>69</v>
      </c>
      <c r="IZ722" t="s">
        <v>69</v>
      </c>
      <c r="JA722" t="s">
        <v>69</v>
      </c>
      <c r="JB722" t="s">
        <v>69</v>
      </c>
      <c r="JC722" t="s">
        <v>69</v>
      </c>
      <c r="JD722" t="s">
        <v>69</v>
      </c>
      <c r="JE722" t="s">
        <v>69</v>
      </c>
      <c r="JF722" t="s">
        <v>69</v>
      </c>
      <c r="JY722" t="s">
        <v>69</v>
      </c>
      <c r="JZ722" t="s">
        <v>69</v>
      </c>
      <c r="KA722" t="s">
        <v>69</v>
      </c>
      <c r="KB722" t="s">
        <v>69</v>
      </c>
      <c r="KC722" t="s">
        <v>69</v>
      </c>
      <c r="KR722" t="s">
        <v>69</v>
      </c>
      <c r="KS722" t="s">
        <v>69</v>
      </c>
      <c r="KT722" t="s">
        <v>69</v>
      </c>
      <c r="KU722" t="s">
        <v>69</v>
      </c>
      <c r="KV722" t="s">
        <v>69</v>
      </c>
      <c r="KW722" t="s">
        <v>69</v>
      </c>
      <c r="APU722" t="s">
        <v>7950</v>
      </c>
      <c r="CGX722" t="s">
        <v>6597</v>
      </c>
      <c r="CGY722">
        <v>2</v>
      </c>
      <c r="CGZ722" t="s">
        <v>6598</v>
      </c>
      <c r="CHA722">
        <v>5258337</v>
      </c>
    </row>
    <row r="723" spans="1:1113 2234:2237" x14ac:dyDescent="0.3">
      <c r="A723" t="s">
        <v>8326</v>
      </c>
      <c r="B723" t="s">
        <v>6588</v>
      </c>
      <c r="C723">
        <v>0</v>
      </c>
      <c r="E723" t="s">
        <v>6813</v>
      </c>
      <c r="F723" s="30">
        <v>41396</v>
      </c>
      <c r="G723" t="s">
        <v>7399</v>
      </c>
      <c r="H723" t="s">
        <v>6816</v>
      </c>
      <c r="I723" t="s">
        <v>5059</v>
      </c>
      <c r="J723" t="s">
        <v>7969</v>
      </c>
      <c r="K723" t="s">
        <v>2808</v>
      </c>
      <c r="L723" t="s">
        <v>2808</v>
      </c>
      <c r="M723" t="s">
        <v>69</v>
      </c>
      <c r="N723" t="s">
        <v>69</v>
      </c>
      <c r="O723" t="s">
        <v>69</v>
      </c>
      <c r="P723" t="s">
        <v>22</v>
      </c>
      <c r="V723" t="s">
        <v>254</v>
      </c>
      <c r="W723">
        <v>18</v>
      </c>
      <c r="X723" t="s">
        <v>236</v>
      </c>
      <c r="Y723" t="s">
        <v>240</v>
      </c>
      <c r="Z723" t="s">
        <v>247</v>
      </c>
      <c r="AB723" t="s">
        <v>21</v>
      </c>
      <c r="AC723" t="s">
        <v>7527</v>
      </c>
      <c r="AD723" t="s">
        <v>27</v>
      </c>
      <c r="AE723" s="29">
        <v>0.83333333333333337</v>
      </c>
      <c r="AF723" t="s">
        <v>22</v>
      </c>
      <c r="AH723" t="s">
        <v>22</v>
      </c>
      <c r="AI723" t="s">
        <v>6629</v>
      </c>
      <c r="AJ723" t="s">
        <v>69</v>
      </c>
      <c r="AK723" t="s">
        <v>69</v>
      </c>
      <c r="AL723" t="s">
        <v>2808</v>
      </c>
      <c r="AM723" t="s">
        <v>69</v>
      </c>
      <c r="AN723" t="s">
        <v>69</v>
      </c>
      <c r="AO723" t="s">
        <v>69</v>
      </c>
      <c r="AP723" t="s">
        <v>269</v>
      </c>
      <c r="AQ723" t="s">
        <v>12</v>
      </c>
      <c r="AR723" t="s">
        <v>7527</v>
      </c>
      <c r="AS723" t="s">
        <v>27</v>
      </c>
      <c r="AT723" s="29">
        <v>0.83333333333333337</v>
      </c>
      <c r="AU723" t="s">
        <v>269</v>
      </c>
      <c r="BB723">
        <v>1</v>
      </c>
      <c r="BC723" t="s">
        <v>2808</v>
      </c>
      <c r="BD723" t="s">
        <v>69</v>
      </c>
      <c r="BE723" t="s">
        <v>69</v>
      </c>
      <c r="BF723" t="s">
        <v>69</v>
      </c>
      <c r="BG723" t="s">
        <v>69</v>
      </c>
      <c r="BH723" t="s">
        <v>69</v>
      </c>
      <c r="BI723" t="s">
        <v>269</v>
      </c>
      <c r="BJ723" t="s">
        <v>12</v>
      </c>
      <c r="BK723" t="s">
        <v>8327</v>
      </c>
      <c r="BL723" t="s">
        <v>27</v>
      </c>
      <c r="BM723" s="29">
        <v>0.83333333333333337</v>
      </c>
      <c r="BN723" t="s">
        <v>6618</v>
      </c>
      <c r="BO723" t="s">
        <v>69</v>
      </c>
      <c r="BP723" t="s">
        <v>69</v>
      </c>
      <c r="BQ723" t="s">
        <v>69</v>
      </c>
      <c r="BR723" t="s">
        <v>69</v>
      </c>
      <c r="BS723" t="s">
        <v>69</v>
      </c>
      <c r="BT723" t="s">
        <v>69</v>
      </c>
      <c r="BU723" t="s">
        <v>2808</v>
      </c>
      <c r="BV723" t="s">
        <v>1560</v>
      </c>
      <c r="EW723" t="s">
        <v>277</v>
      </c>
      <c r="EX723" t="s">
        <v>8328</v>
      </c>
      <c r="GN723" t="s">
        <v>12</v>
      </c>
      <c r="GO723" t="s">
        <v>8329</v>
      </c>
      <c r="GP723" t="s">
        <v>27</v>
      </c>
      <c r="GQ723" s="29">
        <v>0.27083333333333331</v>
      </c>
      <c r="HA723" t="s">
        <v>69</v>
      </c>
      <c r="HB723" t="s">
        <v>69</v>
      </c>
      <c r="HC723" t="s">
        <v>69</v>
      </c>
      <c r="HD723" t="s">
        <v>69</v>
      </c>
      <c r="HE723" t="s">
        <v>69</v>
      </c>
      <c r="HF723" t="s">
        <v>69</v>
      </c>
      <c r="HG723" t="s">
        <v>69</v>
      </c>
      <c r="HH723" t="s">
        <v>69</v>
      </c>
      <c r="IF723" t="s">
        <v>69</v>
      </c>
      <c r="IG723" t="s">
        <v>69</v>
      </c>
      <c r="IH723" t="s">
        <v>69</v>
      </c>
      <c r="II723" t="s">
        <v>69</v>
      </c>
      <c r="IX723" t="s">
        <v>69</v>
      </c>
      <c r="IY723" t="s">
        <v>69</v>
      </c>
      <c r="IZ723" t="s">
        <v>69</v>
      </c>
      <c r="JA723" t="s">
        <v>69</v>
      </c>
      <c r="JB723" t="s">
        <v>69</v>
      </c>
      <c r="JC723" t="s">
        <v>69</v>
      </c>
      <c r="JD723" t="s">
        <v>69</v>
      </c>
      <c r="JE723" t="s">
        <v>69</v>
      </c>
      <c r="JF723" t="s">
        <v>69</v>
      </c>
      <c r="JY723" t="s">
        <v>69</v>
      </c>
      <c r="JZ723" t="s">
        <v>69</v>
      </c>
      <c r="KA723" t="s">
        <v>69</v>
      </c>
      <c r="KB723" t="s">
        <v>69</v>
      </c>
      <c r="KC723" t="s">
        <v>69</v>
      </c>
      <c r="KN723" t="s">
        <v>6706</v>
      </c>
      <c r="KO723" t="s">
        <v>7126</v>
      </c>
      <c r="KR723" t="s">
        <v>69</v>
      </c>
      <c r="KS723" t="s">
        <v>69</v>
      </c>
      <c r="KT723" t="s">
        <v>2808</v>
      </c>
      <c r="KU723" t="s">
        <v>2808</v>
      </c>
      <c r="KV723" t="s">
        <v>69</v>
      </c>
      <c r="KW723" t="s">
        <v>69</v>
      </c>
      <c r="KZ723">
        <v>1</v>
      </c>
      <c r="LA723">
        <v>500</v>
      </c>
      <c r="LF723" t="s">
        <v>8330</v>
      </c>
      <c r="LG723" t="s">
        <v>8331</v>
      </c>
      <c r="PN723" t="s">
        <v>69</v>
      </c>
      <c r="PO723" t="s">
        <v>69</v>
      </c>
      <c r="PP723" t="s">
        <v>69</v>
      </c>
      <c r="PQ723" t="s">
        <v>69</v>
      </c>
      <c r="PR723" t="s">
        <v>69</v>
      </c>
      <c r="PS723" t="s">
        <v>69</v>
      </c>
      <c r="PT723" t="s">
        <v>69</v>
      </c>
      <c r="PU723" t="s">
        <v>69</v>
      </c>
      <c r="PV723" t="s">
        <v>69</v>
      </c>
      <c r="PW723" t="s">
        <v>69</v>
      </c>
      <c r="PX723" t="s">
        <v>69</v>
      </c>
      <c r="PY723" t="s">
        <v>69</v>
      </c>
      <c r="PZ723" t="s">
        <v>69</v>
      </c>
      <c r="RM723" t="s">
        <v>69</v>
      </c>
      <c r="RN723" t="s">
        <v>69</v>
      </c>
      <c r="RO723" t="s">
        <v>69</v>
      </c>
      <c r="SB723" t="s">
        <v>69</v>
      </c>
      <c r="SC723" t="s">
        <v>69</v>
      </c>
      <c r="SD723" t="s">
        <v>69</v>
      </c>
      <c r="SE723" t="s">
        <v>69</v>
      </c>
      <c r="SF723" t="s">
        <v>69</v>
      </c>
      <c r="SG723" t="s">
        <v>69</v>
      </c>
      <c r="SH723" t="s">
        <v>69</v>
      </c>
      <c r="SI723" t="s">
        <v>69</v>
      </c>
      <c r="SJ723" t="s">
        <v>69</v>
      </c>
      <c r="SK723" t="s">
        <v>69</v>
      </c>
      <c r="SL723" t="s">
        <v>69</v>
      </c>
      <c r="SM723" t="s">
        <v>69</v>
      </c>
      <c r="APU723" t="s">
        <v>7950</v>
      </c>
      <c r="CGX723" t="s">
        <v>6597</v>
      </c>
      <c r="CGY723">
        <v>3</v>
      </c>
      <c r="CGZ723" t="s">
        <v>6598</v>
      </c>
      <c r="CHA723">
        <v>5258337</v>
      </c>
    </row>
    <row r="724" spans="1:1113 2234:2237" x14ac:dyDescent="0.3">
      <c r="A724" t="s">
        <v>8332</v>
      </c>
      <c r="B724" t="s">
        <v>6588</v>
      </c>
      <c r="C724">
        <v>0</v>
      </c>
      <c r="E724" t="s">
        <v>6813</v>
      </c>
      <c r="F724" t="s">
        <v>7520</v>
      </c>
      <c r="G724" t="s">
        <v>7399</v>
      </c>
      <c r="H724" t="s">
        <v>6815</v>
      </c>
      <c r="I724" t="s">
        <v>5059</v>
      </c>
      <c r="J724" t="s">
        <v>7957</v>
      </c>
      <c r="K724" t="s">
        <v>69</v>
      </c>
      <c r="L724" t="s">
        <v>69</v>
      </c>
      <c r="M724" t="s">
        <v>2808</v>
      </c>
      <c r="N724" t="s">
        <v>69</v>
      </c>
      <c r="O724" t="s">
        <v>69</v>
      </c>
      <c r="P724" t="s">
        <v>1446</v>
      </c>
      <c r="S724">
        <v>9</v>
      </c>
      <c r="V724" t="s">
        <v>254</v>
      </c>
      <c r="W724">
        <v>17</v>
      </c>
      <c r="X724" t="s">
        <v>236</v>
      </c>
      <c r="Y724" t="s">
        <v>241</v>
      </c>
      <c r="Z724" t="s">
        <v>247</v>
      </c>
      <c r="AB724" t="s">
        <v>21</v>
      </c>
      <c r="AC724" t="s">
        <v>6873</v>
      </c>
      <c r="AD724" t="s">
        <v>27</v>
      </c>
      <c r="AE724" s="29">
        <v>0.875</v>
      </c>
      <c r="AF724" t="s">
        <v>254</v>
      </c>
      <c r="AG724">
        <v>38</v>
      </c>
      <c r="AH724" t="s">
        <v>32</v>
      </c>
      <c r="AI724" t="s">
        <v>6618</v>
      </c>
      <c r="AJ724" t="s">
        <v>69</v>
      </c>
      <c r="AK724" t="s">
        <v>69</v>
      </c>
      <c r="AL724" t="s">
        <v>69</v>
      </c>
      <c r="AM724" t="s">
        <v>69</v>
      </c>
      <c r="AN724" t="s">
        <v>69</v>
      </c>
      <c r="AO724" t="s">
        <v>2808</v>
      </c>
      <c r="DT724" t="s">
        <v>269</v>
      </c>
      <c r="DU724" t="s">
        <v>12</v>
      </c>
      <c r="DV724" t="s">
        <v>6670</v>
      </c>
      <c r="DW724" t="s">
        <v>27</v>
      </c>
      <c r="DX724" s="29">
        <v>0.6875</v>
      </c>
      <c r="DY724" t="s">
        <v>321</v>
      </c>
      <c r="DZ724" t="s">
        <v>8333</v>
      </c>
      <c r="EA724" t="s">
        <v>8334</v>
      </c>
      <c r="EB724" t="s">
        <v>2808</v>
      </c>
      <c r="EC724" t="s">
        <v>69</v>
      </c>
      <c r="ED724" t="s">
        <v>2808</v>
      </c>
      <c r="EE724" t="s">
        <v>2808</v>
      </c>
      <c r="EF724" t="s">
        <v>69</v>
      </c>
      <c r="EW724" t="s">
        <v>273</v>
      </c>
      <c r="GN724" t="s">
        <v>12</v>
      </c>
      <c r="GO724" t="s">
        <v>7536</v>
      </c>
      <c r="GP724" t="s">
        <v>27</v>
      </c>
      <c r="GQ724" s="29">
        <v>0.125</v>
      </c>
      <c r="AFF724" t="s">
        <v>69</v>
      </c>
      <c r="AFG724" t="s">
        <v>69</v>
      </c>
      <c r="AFH724" t="s">
        <v>69</v>
      </c>
      <c r="AFI724" t="s">
        <v>2808</v>
      </c>
      <c r="AFJ724" t="s">
        <v>2808</v>
      </c>
      <c r="AFK724" t="s">
        <v>69</v>
      </c>
      <c r="AFL724" t="s">
        <v>69</v>
      </c>
      <c r="AFM724" t="s">
        <v>69</v>
      </c>
      <c r="AFN724" t="s">
        <v>69</v>
      </c>
      <c r="AFO724" t="s">
        <v>69</v>
      </c>
      <c r="AFS724" s="35">
        <v>42861</v>
      </c>
      <c r="AFT724" s="35">
        <v>42956</v>
      </c>
      <c r="AGA724" t="s">
        <v>6873</v>
      </c>
      <c r="AGB724" t="s">
        <v>6873</v>
      </c>
      <c r="AGS724" t="s">
        <v>69</v>
      </c>
      <c r="AGT724" t="s">
        <v>69</v>
      </c>
      <c r="AHE724" t="s">
        <v>69</v>
      </c>
      <c r="AHF724" t="s">
        <v>69</v>
      </c>
      <c r="AHG724" t="s">
        <v>69</v>
      </c>
      <c r="AHH724" t="s">
        <v>69</v>
      </c>
      <c r="AHI724" t="s">
        <v>69</v>
      </c>
      <c r="AHJ724" t="s">
        <v>69</v>
      </c>
      <c r="AHK724" t="s">
        <v>69</v>
      </c>
      <c r="AHL724" t="s">
        <v>69</v>
      </c>
      <c r="AHM724" t="s">
        <v>69</v>
      </c>
      <c r="AHN724" t="s">
        <v>69</v>
      </c>
      <c r="AHO724" t="s">
        <v>69</v>
      </c>
      <c r="AHP724" t="s">
        <v>69</v>
      </c>
      <c r="AHQ724" t="s">
        <v>69</v>
      </c>
      <c r="AHR724" t="s">
        <v>69</v>
      </c>
      <c r="AJE724" t="s">
        <v>69</v>
      </c>
      <c r="AJF724" t="s">
        <v>2808</v>
      </c>
      <c r="AJG724" t="s">
        <v>69</v>
      </c>
      <c r="AJH724" t="s">
        <v>69</v>
      </c>
      <c r="AJI724" t="s">
        <v>69</v>
      </c>
      <c r="AJJ724" t="s">
        <v>69</v>
      </c>
      <c r="AJL724">
        <v>250</v>
      </c>
      <c r="AJR724" t="s">
        <v>6670</v>
      </c>
      <c r="AJX724" s="29">
        <v>0.68055555555555547</v>
      </c>
      <c r="APU724" t="s">
        <v>7950</v>
      </c>
      <c r="CGX724" t="s">
        <v>6597</v>
      </c>
      <c r="CGY724">
        <v>1</v>
      </c>
      <c r="CGZ724" t="s">
        <v>6598</v>
      </c>
      <c r="CHA724">
        <v>2143618</v>
      </c>
    </row>
    <row r="725" spans="1:1113 2234:2237" x14ac:dyDescent="0.3">
      <c r="A725" t="s">
        <v>8335</v>
      </c>
      <c r="B725" t="s">
        <v>6588</v>
      </c>
      <c r="C725">
        <v>0</v>
      </c>
      <c r="E725" t="s">
        <v>6813</v>
      </c>
      <c r="F725" t="s">
        <v>7520</v>
      </c>
      <c r="G725" t="s">
        <v>7399</v>
      </c>
      <c r="H725" t="s">
        <v>6815</v>
      </c>
      <c r="I725" t="s">
        <v>5059</v>
      </c>
      <c r="J725" t="s">
        <v>7957</v>
      </c>
      <c r="K725" t="s">
        <v>69</v>
      </c>
      <c r="L725" t="s">
        <v>69</v>
      </c>
      <c r="M725" t="s">
        <v>2808</v>
      </c>
      <c r="N725" t="s">
        <v>69</v>
      </c>
      <c r="O725" t="s">
        <v>69</v>
      </c>
      <c r="P725" t="s">
        <v>22</v>
      </c>
      <c r="V725" t="s">
        <v>254</v>
      </c>
      <c r="W725">
        <v>18</v>
      </c>
      <c r="X725" t="s">
        <v>22</v>
      </c>
      <c r="Y725" t="s">
        <v>22</v>
      </c>
      <c r="Z725" t="s">
        <v>22</v>
      </c>
      <c r="AB725" t="s">
        <v>21</v>
      </c>
      <c r="AC725" s="30">
        <v>40697</v>
      </c>
      <c r="AD725" t="s">
        <v>27</v>
      </c>
      <c r="AE725" s="29">
        <v>0.4375</v>
      </c>
      <c r="AF725" t="s">
        <v>254</v>
      </c>
      <c r="AG725">
        <v>38</v>
      </c>
      <c r="AH725" t="s">
        <v>33</v>
      </c>
      <c r="AI725" t="s">
        <v>6618</v>
      </c>
      <c r="AJ725" t="s">
        <v>69</v>
      </c>
      <c r="AK725" t="s">
        <v>69</v>
      </c>
      <c r="AL725" t="s">
        <v>69</v>
      </c>
      <c r="AM725" t="s">
        <v>69</v>
      </c>
      <c r="AN725" t="s">
        <v>69</v>
      </c>
      <c r="AO725" t="s">
        <v>2808</v>
      </c>
      <c r="DT725" t="s">
        <v>269</v>
      </c>
      <c r="DU725" t="s">
        <v>12</v>
      </c>
      <c r="DV725" s="30">
        <v>40697</v>
      </c>
      <c r="DW725" t="s">
        <v>27</v>
      </c>
      <c r="DX725" s="29">
        <v>0.44444444444444442</v>
      </c>
      <c r="DY725" t="s">
        <v>321</v>
      </c>
      <c r="DZ725" t="s">
        <v>8333</v>
      </c>
      <c r="EA725" t="s">
        <v>6996</v>
      </c>
      <c r="EB725" t="s">
        <v>2808</v>
      </c>
      <c r="EC725" t="s">
        <v>69</v>
      </c>
      <c r="ED725" t="s">
        <v>2808</v>
      </c>
      <c r="EE725" t="s">
        <v>69</v>
      </c>
      <c r="EF725" t="s">
        <v>69</v>
      </c>
      <c r="EW725" t="s">
        <v>273</v>
      </c>
      <c r="GN725" t="s">
        <v>12</v>
      </c>
      <c r="GO725" s="30">
        <v>40697</v>
      </c>
      <c r="GP725" t="s">
        <v>22</v>
      </c>
      <c r="AFF725" t="s">
        <v>69</v>
      </c>
      <c r="AFG725" t="s">
        <v>69</v>
      </c>
      <c r="AFH725" t="s">
        <v>69</v>
      </c>
      <c r="AFI725" t="s">
        <v>2808</v>
      </c>
      <c r="AFJ725" t="s">
        <v>2808</v>
      </c>
      <c r="AFK725" t="s">
        <v>69</v>
      </c>
      <c r="AFL725" t="s">
        <v>69</v>
      </c>
      <c r="AFM725" t="s">
        <v>69</v>
      </c>
      <c r="AFN725" t="s">
        <v>69</v>
      </c>
      <c r="AFO725" t="s">
        <v>69</v>
      </c>
      <c r="AFS725" s="35">
        <v>42798</v>
      </c>
      <c r="AFT725" s="35">
        <v>42924</v>
      </c>
      <c r="AGA725" s="30">
        <v>40697</v>
      </c>
      <c r="AGB725" s="30">
        <v>40697</v>
      </c>
      <c r="AGK725" s="29">
        <v>0.44444444444444442</v>
      </c>
      <c r="AGL725" s="29">
        <v>0.44444444444444442</v>
      </c>
      <c r="AGS725" t="s">
        <v>2808</v>
      </c>
      <c r="AGT725" t="s">
        <v>69</v>
      </c>
      <c r="AGU725" s="30">
        <v>40697</v>
      </c>
      <c r="AGW725" s="29">
        <v>0.44444444444444442</v>
      </c>
      <c r="AHE725" t="s">
        <v>69</v>
      </c>
      <c r="AHF725" t="s">
        <v>69</v>
      </c>
      <c r="AHG725" t="s">
        <v>69</v>
      </c>
      <c r="AHH725" t="s">
        <v>69</v>
      </c>
      <c r="AHI725" t="s">
        <v>69</v>
      </c>
      <c r="AHJ725" t="s">
        <v>69</v>
      </c>
      <c r="AHK725" t="s">
        <v>69</v>
      </c>
      <c r="AHL725" t="s">
        <v>69</v>
      </c>
      <c r="AHM725" t="s">
        <v>69</v>
      </c>
      <c r="AHN725" t="s">
        <v>69</v>
      </c>
      <c r="AHO725" t="s">
        <v>69</v>
      </c>
      <c r="AHP725" t="s">
        <v>69</v>
      </c>
      <c r="AHQ725" t="s">
        <v>69</v>
      </c>
      <c r="AHR725" t="s">
        <v>69</v>
      </c>
      <c r="AJE725" t="s">
        <v>69</v>
      </c>
      <c r="AJF725" t="s">
        <v>69</v>
      </c>
      <c r="AJG725" t="s">
        <v>69</v>
      </c>
      <c r="AJH725" t="s">
        <v>69</v>
      </c>
      <c r="AJI725" t="s">
        <v>69</v>
      </c>
      <c r="AJJ725" t="s">
        <v>69</v>
      </c>
      <c r="APU725" t="s">
        <v>7950</v>
      </c>
      <c r="CGX725" t="s">
        <v>6597</v>
      </c>
      <c r="CGY725">
        <v>2</v>
      </c>
      <c r="CGZ725" t="s">
        <v>6598</v>
      </c>
      <c r="CHA725">
        <v>2143618</v>
      </c>
    </row>
    <row r="726" spans="1:1113 2234:2237" x14ac:dyDescent="0.3">
      <c r="A726" t="s">
        <v>8336</v>
      </c>
      <c r="B726" t="s">
        <v>6588</v>
      </c>
      <c r="C726">
        <v>0</v>
      </c>
      <c r="E726" t="s">
        <v>6813</v>
      </c>
      <c r="F726" t="s">
        <v>6677</v>
      </c>
      <c r="G726" t="s">
        <v>6591</v>
      </c>
      <c r="H726" t="s">
        <v>7266</v>
      </c>
      <c r="I726" t="s">
        <v>5059</v>
      </c>
      <c r="J726" t="s">
        <v>7957</v>
      </c>
      <c r="K726" t="s">
        <v>69</v>
      </c>
      <c r="L726" t="s">
        <v>69</v>
      </c>
      <c r="M726" t="s">
        <v>2808</v>
      </c>
      <c r="N726" t="s">
        <v>69</v>
      </c>
      <c r="O726" t="s">
        <v>69</v>
      </c>
      <c r="P726" t="s">
        <v>1445</v>
      </c>
      <c r="R726">
        <v>1</v>
      </c>
      <c r="V726" t="s">
        <v>254</v>
      </c>
      <c r="W726">
        <v>18</v>
      </c>
      <c r="X726" t="s">
        <v>22</v>
      </c>
      <c r="Y726" t="s">
        <v>220</v>
      </c>
      <c r="Z726" t="s">
        <v>22</v>
      </c>
      <c r="AB726" t="s">
        <v>21</v>
      </c>
      <c r="AC726" t="s">
        <v>8337</v>
      </c>
      <c r="AD726" t="s">
        <v>22</v>
      </c>
      <c r="AF726" t="s">
        <v>22</v>
      </c>
      <c r="AH726" t="s">
        <v>33</v>
      </c>
      <c r="AI726" t="s">
        <v>6595</v>
      </c>
      <c r="AJ726" t="s">
        <v>69</v>
      </c>
      <c r="AK726" t="s">
        <v>69</v>
      </c>
      <c r="AL726" t="s">
        <v>69</v>
      </c>
      <c r="AM726" t="s">
        <v>69</v>
      </c>
      <c r="AN726" t="s">
        <v>2808</v>
      </c>
      <c r="AO726" t="s">
        <v>69</v>
      </c>
      <c r="DT726" t="s">
        <v>269</v>
      </c>
      <c r="DU726" t="s">
        <v>12</v>
      </c>
      <c r="DV726" t="s">
        <v>6998</v>
      </c>
      <c r="DW726" t="s">
        <v>22</v>
      </c>
      <c r="DY726" t="s">
        <v>1618</v>
      </c>
      <c r="EA726" t="s">
        <v>6618</v>
      </c>
      <c r="EB726" t="s">
        <v>69</v>
      </c>
      <c r="EC726" t="s">
        <v>69</v>
      </c>
      <c r="ED726" t="s">
        <v>69</v>
      </c>
      <c r="EE726" t="s">
        <v>69</v>
      </c>
      <c r="EF726" t="s">
        <v>2808</v>
      </c>
      <c r="EW726" t="s">
        <v>274</v>
      </c>
      <c r="GB726" t="s">
        <v>7955</v>
      </c>
      <c r="GC726" t="s">
        <v>69</v>
      </c>
      <c r="GD726" t="s">
        <v>69</v>
      </c>
      <c r="GE726" t="s">
        <v>69</v>
      </c>
      <c r="GF726" t="s">
        <v>69</v>
      </c>
      <c r="GG726" t="s">
        <v>69</v>
      </c>
      <c r="GH726" t="s">
        <v>2808</v>
      </c>
      <c r="XJ726" t="s">
        <v>69</v>
      </c>
      <c r="XK726" t="s">
        <v>69</v>
      </c>
      <c r="XL726" t="s">
        <v>69</v>
      </c>
      <c r="XM726" t="s">
        <v>69</v>
      </c>
      <c r="XN726" t="s">
        <v>69</v>
      </c>
      <c r="XO726" t="s">
        <v>69</v>
      </c>
      <c r="XP726" t="s">
        <v>69</v>
      </c>
      <c r="XQ726" t="s">
        <v>69</v>
      </c>
      <c r="XR726" t="s">
        <v>69</v>
      </c>
      <c r="XS726" t="s">
        <v>69</v>
      </c>
      <c r="XT726" t="s">
        <v>69</v>
      </c>
      <c r="XU726" t="s">
        <v>69</v>
      </c>
      <c r="XV726" t="s">
        <v>69</v>
      </c>
      <c r="XW726">
        <v>36</v>
      </c>
      <c r="XX726">
        <v>0</v>
      </c>
      <c r="XY726">
        <v>36</v>
      </c>
      <c r="XZ726">
        <v>64.099999999999994</v>
      </c>
      <c r="YA726">
        <v>48</v>
      </c>
      <c r="YB726">
        <v>0</v>
      </c>
      <c r="YC726" t="s">
        <v>8338</v>
      </c>
      <c r="YD726">
        <v>0</v>
      </c>
      <c r="YE726">
        <v>0</v>
      </c>
      <c r="YF726">
        <v>0</v>
      </c>
      <c r="YG726">
        <v>0</v>
      </c>
      <c r="YH726" t="s">
        <v>8339</v>
      </c>
      <c r="YI726" t="s">
        <v>8339</v>
      </c>
      <c r="YJ726" t="s">
        <v>8339</v>
      </c>
      <c r="YK726" t="s">
        <v>8339</v>
      </c>
      <c r="YL726" t="s">
        <v>8339</v>
      </c>
      <c r="YU726" s="29">
        <v>0.75347222222222221</v>
      </c>
      <c r="YV726" s="29">
        <v>0.75347222222222221</v>
      </c>
      <c r="YW726" s="29">
        <v>0.75347222222222221</v>
      </c>
      <c r="YX726" s="29">
        <v>0.75347222222222221</v>
      </c>
      <c r="YY726" t="s">
        <v>8339</v>
      </c>
      <c r="ZI726" t="s">
        <v>69</v>
      </c>
      <c r="ZJ726" t="s">
        <v>69</v>
      </c>
      <c r="ZK726" t="s">
        <v>69</v>
      </c>
      <c r="ZL726" t="s">
        <v>8339</v>
      </c>
      <c r="ZM726" t="s">
        <v>8339</v>
      </c>
      <c r="ZO726" s="29">
        <v>0.75347222222222221</v>
      </c>
      <c r="ZP726" s="29">
        <v>0.75347222222222221</v>
      </c>
      <c r="ZX726" t="s">
        <v>2808</v>
      </c>
      <c r="ZY726" t="s">
        <v>69</v>
      </c>
      <c r="ZZ726" t="s">
        <v>69</v>
      </c>
      <c r="AAA726" t="s">
        <v>69</v>
      </c>
      <c r="AAB726" t="s">
        <v>69</v>
      </c>
      <c r="AAC726" t="s">
        <v>69</v>
      </c>
      <c r="AAD726" t="s">
        <v>69</v>
      </c>
      <c r="AAE726" t="s">
        <v>69</v>
      </c>
      <c r="AAF726" t="s">
        <v>69</v>
      </c>
      <c r="AAG726" t="s">
        <v>69</v>
      </c>
      <c r="AAH726" t="s">
        <v>69</v>
      </c>
      <c r="AAI726" t="s">
        <v>69</v>
      </c>
      <c r="AAN726">
        <v>0</v>
      </c>
      <c r="AAO726">
        <v>0</v>
      </c>
      <c r="AAV726" t="s">
        <v>8339</v>
      </c>
      <c r="AAW726" t="s">
        <v>8339</v>
      </c>
      <c r="AAX726" t="s">
        <v>8339</v>
      </c>
      <c r="ABD726" s="29">
        <v>0.75347222222222221</v>
      </c>
      <c r="ABE726" s="29">
        <v>0.75347222222222221</v>
      </c>
      <c r="ABF726" s="29">
        <v>0.75347222222222221</v>
      </c>
      <c r="AFF726" t="s">
        <v>69</v>
      </c>
      <c r="AFG726" t="s">
        <v>69</v>
      </c>
      <c r="AFH726" t="s">
        <v>69</v>
      </c>
      <c r="AFI726" t="s">
        <v>69</v>
      </c>
      <c r="AFJ726" t="s">
        <v>69</v>
      </c>
      <c r="AFK726" t="s">
        <v>69</v>
      </c>
      <c r="AFL726" t="s">
        <v>69</v>
      </c>
      <c r="AFM726" t="s">
        <v>69</v>
      </c>
      <c r="AFN726" t="s">
        <v>69</v>
      </c>
      <c r="AFO726" t="s">
        <v>69</v>
      </c>
      <c r="AFQ726">
        <v>60</v>
      </c>
      <c r="AFR726">
        <v>36.5</v>
      </c>
      <c r="AFS726" t="s">
        <v>8340</v>
      </c>
      <c r="AFT726">
        <v>0</v>
      </c>
      <c r="AFU726" t="s">
        <v>8338</v>
      </c>
      <c r="AFV726">
        <v>0</v>
      </c>
      <c r="AFW726">
        <v>0</v>
      </c>
      <c r="AFX726" t="s">
        <v>6998</v>
      </c>
      <c r="AFY726" t="s">
        <v>6998</v>
      </c>
      <c r="AFZ726" t="s">
        <v>6998</v>
      </c>
      <c r="AGA726" t="s">
        <v>6998</v>
      </c>
      <c r="AGB726" t="s">
        <v>6998</v>
      </c>
      <c r="AGC726" t="s">
        <v>6998</v>
      </c>
      <c r="AGD726" t="s">
        <v>6998</v>
      </c>
      <c r="AGS726" t="s">
        <v>2808</v>
      </c>
      <c r="AGT726" t="s">
        <v>69</v>
      </c>
      <c r="AGV726" t="s">
        <v>6998</v>
      </c>
      <c r="AHE726" t="s">
        <v>69</v>
      </c>
      <c r="AHF726" t="s">
        <v>69</v>
      </c>
      <c r="AHG726" t="s">
        <v>69</v>
      </c>
      <c r="AHH726" t="s">
        <v>69</v>
      </c>
      <c r="AHI726" t="s">
        <v>69</v>
      </c>
      <c r="AHJ726" t="s">
        <v>69</v>
      </c>
      <c r="AHK726" t="s">
        <v>69</v>
      </c>
      <c r="AHL726" t="s">
        <v>69</v>
      </c>
      <c r="AHM726" t="s">
        <v>69</v>
      </c>
      <c r="AHN726" t="s">
        <v>69</v>
      </c>
      <c r="AHO726" t="s">
        <v>69</v>
      </c>
      <c r="AHP726" t="s">
        <v>69</v>
      </c>
      <c r="AHQ726" t="s">
        <v>69</v>
      </c>
      <c r="AHR726" t="s">
        <v>69</v>
      </c>
      <c r="AHW726">
        <v>0</v>
      </c>
      <c r="AHZ726">
        <v>0</v>
      </c>
      <c r="AJE726" t="s">
        <v>69</v>
      </c>
      <c r="AJF726" t="s">
        <v>69</v>
      </c>
      <c r="AJG726" t="s">
        <v>69</v>
      </c>
      <c r="AJH726" t="s">
        <v>69</v>
      </c>
      <c r="AJI726" t="s">
        <v>69</v>
      </c>
      <c r="AJJ726" t="s">
        <v>69</v>
      </c>
      <c r="APU726" t="s">
        <v>7950</v>
      </c>
      <c r="CGX726" t="s">
        <v>6597</v>
      </c>
      <c r="CGY726">
        <v>3</v>
      </c>
      <c r="CGZ726" t="s">
        <v>6598</v>
      </c>
      <c r="CHA726">
        <v>2143618</v>
      </c>
    </row>
    <row r="727" spans="1:1113 2234:2237" x14ac:dyDescent="0.3">
      <c r="A727" t="s">
        <v>8341</v>
      </c>
      <c r="B727" t="s">
        <v>6588</v>
      </c>
      <c r="C727">
        <v>0</v>
      </c>
      <c r="E727" t="s">
        <v>6813</v>
      </c>
      <c r="F727" t="s">
        <v>6677</v>
      </c>
      <c r="G727" t="s">
        <v>6591</v>
      </c>
      <c r="H727" t="s">
        <v>6861</v>
      </c>
      <c r="I727" t="s">
        <v>5059</v>
      </c>
      <c r="J727" t="s">
        <v>7658</v>
      </c>
      <c r="K727" t="s">
        <v>69</v>
      </c>
      <c r="L727" t="s">
        <v>2808</v>
      </c>
      <c r="M727" t="s">
        <v>69</v>
      </c>
      <c r="N727" t="s">
        <v>69</v>
      </c>
      <c r="O727" t="s">
        <v>69</v>
      </c>
      <c r="P727" t="s">
        <v>22</v>
      </c>
      <c r="V727" t="s">
        <v>254</v>
      </c>
      <c r="W727">
        <v>38</v>
      </c>
      <c r="X727" t="s">
        <v>22</v>
      </c>
      <c r="Y727" t="s">
        <v>22</v>
      </c>
      <c r="Z727" t="s">
        <v>247</v>
      </c>
      <c r="AB727" t="s">
        <v>21</v>
      </c>
      <c r="AC727" t="s">
        <v>8342</v>
      </c>
      <c r="AD727" t="s">
        <v>22</v>
      </c>
      <c r="AF727" t="s">
        <v>22</v>
      </c>
      <c r="AH727" t="s">
        <v>32</v>
      </c>
      <c r="AI727" t="s">
        <v>6618</v>
      </c>
      <c r="AJ727" t="s">
        <v>69</v>
      </c>
      <c r="AK727" t="s">
        <v>69</v>
      </c>
      <c r="AL727" t="s">
        <v>69</v>
      </c>
      <c r="AM727" t="s">
        <v>69</v>
      </c>
      <c r="AN727" t="s">
        <v>69</v>
      </c>
      <c r="AO727" t="s">
        <v>2808</v>
      </c>
      <c r="BB727" t="s">
        <v>6618</v>
      </c>
      <c r="BC727" t="s">
        <v>69</v>
      </c>
      <c r="BD727" t="s">
        <v>69</v>
      </c>
      <c r="BE727" t="s">
        <v>69</v>
      </c>
      <c r="BF727" t="s">
        <v>69</v>
      </c>
      <c r="BG727" t="s">
        <v>69</v>
      </c>
      <c r="BH727" t="s">
        <v>2808</v>
      </c>
      <c r="BI727" t="s">
        <v>269</v>
      </c>
      <c r="BJ727" t="s">
        <v>12</v>
      </c>
      <c r="BK727" t="s">
        <v>8342</v>
      </c>
      <c r="BL727" t="s">
        <v>22</v>
      </c>
      <c r="BN727" t="s">
        <v>6618</v>
      </c>
      <c r="BO727" t="s">
        <v>69</v>
      </c>
      <c r="BP727" t="s">
        <v>69</v>
      </c>
      <c r="BQ727" t="s">
        <v>69</v>
      </c>
      <c r="BR727" t="s">
        <v>69</v>
      </c>
      <c r="BS727" t="s">
        <v>69</v>
      </c>
      <c r="BT727" t="s">
        <v>69</v>
      </c>
      <c r="BU727" t="s">
        <v>2808</v>
      </c>
      <c r="BV727" t="s">
        <v>1560</v>
      </c>
      <c r="EW727" t="s">
        <v>22</v>
      </c>
      <c r="PI727" t="s">
        <v>8218</v>
      </c>
      <c r="PN727" t="s">
        <v>2808</v>
      </c>
      <c r="PO727" t="s">
        <v>69</v>
      </c>
      <c r="PP727" t="s">
        <v>69</v>
      </c>
      <c r="PQ727" t="s">
        <v>2808</v>
      </c>
      <c r="PR727" t="s">
        <v>2808</v>
      </c>
      <c r="PS727" t="s">
        <v>2808</v>
      </c>
      <c r="PT727" t="s">
        <v>69</v>
      </c>
      <c r="PU727" t="s">
        <v>2808</v>
      </c>
      <c r="PV727" t="s">
        <v>69</v>
      </c>
      <c r="PW727" t="s">
        <v>69</v>
      </c>
      <c r="PX727" t="s">
        <v>69</v>
      </c>
      <c r="PY727" t="s">
        <v>69</v>
      </c>
      <c r="PZ727" t="s">
        <v>69</v>
      </c>
      <c r="QD727">
        <v>2000</v>
      </c>
      <c r="QE727">
        <v>48</v>
      </c>
      <c r="QF727">
        <v>30</v>
      </c>
      <c r="QH727">
        <v>0</v>
      </c>
      <c r="QI727" s="35">
        <v>42924</v>
      </c>
      <c r="RM727" t="s">
        <v>2808</v>
      </c>
      <c r="RN727" t="s">
        <v>69</v>
      </c>
      <c r="RO727" t="s">
        <v>69</v>
      </c>
      <c r="RP727" t="s">
        <v>8342</v>
      </c>
      <c r="SB727" t="s">
        <v>69</v>
      </c>
      <c r="SC727" t="s">
        <v>69</v>
      </c>
      <c r="SD727" t="s">
        <v>69</v>
      </c>
      <c r="SE727" t="s">
        <v>69</v>
      </c>
      <c r="SF727" t="s">
        <v>69</v>
      </c>
      <c r="SG727" t="s">
        <v>69</v>
      </c>
      <c r="SH727" t="s">
        <v>69</v>
      </c>
      <c r="SI727" t="s">
        <v>69</v>
      </c>
      <c r="SJ727" t="s">
        <v>69</v>
      </c>
      <c r="SK727" t="s">
        <v>69</v>
      </c>
      <c r="SL727" t="s">
        <v>69</v>
      </c>
      <c r="SM727" t="s">
        <v>69</v>
      </c>
      <c r="APU727" t="s">
        <v>7950</v>
      </c>
      <c r="CGX727" t="s">
        <v>6597</v>
      </c>
      <c r="CGY727">
        <v>4</v>
      </c>
      <c r="CGZ727" t="s">
        <v>6598</v>
      </c>
      <c r="CHA727">
        <v>2143618</v>
      </c>
    </row>
    <row r="728" spans="1:1113 2234:2237" x14ac:dyDescent="0.3">
      <c r="A728" t="s">
        <v>8343</v>
      </c>
      <c r="B728" t="s">
        <v>6588</v>
      </c>
      <c r="C728">
        <v>0</v>
      </c>
      <c r="E728" t="s">
        <v>6813</v>
      </c>
      <c r="F728" t="s">
        <v>6677</v>
      </c>
      <c r="G728" t="s">
        <v>6591</v>
      </c>
      <c r="H728" t="s">
        <v>7266</v>
      </c>
      <c r="I728" t="s">
        <v>5059</v>
      </c>
      <c r="J728" t="s">
        <v>7658</v>
      </c>
      <c r="K728" t="s">
        <v>69</v>
      </c>
      <c r="L728" t="s">
        <v>2808</v>
      </c>
      <c r="M728" t="s">
        <v>69</v>
      </c>
      <c r="N728" t="s">
        <v>69</v>
      </c>
      <c r="O728" t="s">
        <v>69</v>
      </c>
      <c r="P728" t="s">
        <v>1445</v>
      </c>
      <c r="R728">
        <v>1</v>
      </c>
      <c r="V728" t="s">
        <v>22</v>
      </c>
      <c r="X728" t="s">
        <v>22</v>
      </c>
      <c r="Y728" t="s">
        <v>22</v>
      </c>
      <c r="Z728" t="s">
        <v>22</v>
      </c>
      <c r="AB728" t="s">
        <v>21</v>
      </c>
      <c r="AC728" s="30">
        <v>41255</v>
      </c>
      <c r="AD728" t="s">
        <v>22</v>
      </c>
      <c r="AF728" t="s">
        <v>22</v>
      </c>
      <c r="AH728" t="s">
        <v>33</v>
      </c>
      <c r="AI728" t="s">
        <v>6618</v>
      </c>
      <c r="AJ728" t="s">
        <v>69</v>
      </c>
      <c r="AK728" t="s">
        <v>69</v>
      </c>
      <c r="AL728" t="s">
        <v>69</v>
      </c>
      <c r="AM728" t="s">
        <v>69</v>
      </c>
      <c r="AN728" t="s">
        <v>69</v>
      </c>
      <c r="AO728" t="s">
        <v>2808</v>
      </c>
      <c r="BB728">
        <v>3</v>
      </c>
      <c r="BC728" t="s">
        <v>69</v>
      </c>
      <c r="BD728" t="s">
        <v>69</v>
      </c>
      <c r="BE728" t="s">
        <v>2808</v>
      </c>
      <c r="BF728" t="s">
        <v>69</v>
      </c>
      <c r="BG728" t="s">
        <v>69</v>
      </c>
      <c r="BH728" t="s">
        <v>69</v>
      </c>
      <c r="BI728" t="s">
        <v>269</v>
      </c>
      <c r="BJ728" t="s">
        <v>12</v>
      </c>
      <c r="BK728" s="30">
        <v>41255</v>
      </c>
      <c r="BL728" t="s">
        <v>22</v>
      </c>
      <c r="BN728" t="s">
        <v>6618</v>
      </c>
      <c r="BO728" t="s">
        <v>69</v>
      </c>
      <c r="BP728" t="s">
        <v>69</v>
      </c>
      <c r="BQ728" t="s">
        <v>69</v>
      </c>
      <c r="BR728" t="s">
        <v>69</v>
      </c>
      <c r="BS728" t="s">
        <v>69</v>
      </c>
      <c r="BT728" t="s">
        <v>69</v>
      </c>
      <c r="BU728" t="s">
        <v>2808</v>
      </c>
      <c r="BV728" t="s">
        <v>22</v>
      </c>
      <c r="EW728" t="s">
        <v>22</v>
      </c>
      <c r="PK728" t="s">
        <v>7995</v>
      </c>
      <c r="PL728" t="s">
        <v>8120</v>
      </c>
      <c r="PN728" t="s">
        <v>2808</v>
      </c>
      <c r="PO728" t="s">
        <v>2808</v>
      </c>
      <c r="PP728" t="s">
        <v>2808</v>
      </c>
      <c r="PQ728" t="s">
        <v>2808</v>
      </c>
      <c r="PR728" t="s">
        <v>2808</v>
      </c>
      <c r="PS728" t="s">
        <v>2808</v>
      </c>
      <c r="PT728" t="s">
        <v>2808</v>
      </c>
      <c r="PU728" t="s">
        <v>69</v>
      </c>
      <c r="PV728" t="s">
        <v>69</v>
      </c>
      <c r="PW728" t="s">
        <v>69</v>
      </c>
      <c r="PX728" t="s">
        <v>2808</v>
      </c>
      <c r="PY728" t="s">
        <v>2808</v>
      </c>
      <c r="PZ728" t="s">
        <v>69</v>
      </c>
      <c r="QA728">
        <v>52</v>
      </c>
      <c r="QB728">
        <v>62</v>
      </c>
      <c r="QC728">
        <v>36</v>
      </c>
      <c r="QD728">
        <v>2.3650000000000002</v>
      </c>
      <c r="QE728">
        <v>42</v>
      </c>
      <c r="QF728">
        <v>29</v>
      </c>
      <c r="QG728" s="35">
        <v>42956</v>
      </c>
      <c r="QH728">
        <v>0</v>
      </c>
      <c r="QL728" s="30">
        <v>41255</v>
      </c>
      <c r="QM728" s="30">
        <v>41255</v>
      </c>
      <c r="QN728" s="30">
        <v>41255</v>
      </c>
      <c r="QO728" s="30">
        <v>41255</v>
      </c>
      <c r="QP728" s="30">
        <v>41255</v>
      </c>
      <c r="QQ728" s="30">
        <v>41255</v>
      </c>
      <c r="QR728" s="30">
        <v>41255</v>
      </c>
      <c r="QV728" s="30">
        <v>41255</v>
      </c>
      <c r="QW728" s="30">
        <v>41255</v>
      </c>
      <c r="QY728" s="29">
        <v>0.32291666666666669</v>
      </c>
      <c r="QZ728" s="29">
        <v>0.32291666666666669</v>
      </c>
      <c r="RA728" s="29">
        <v>0.32291666666666669</v>
      </c>
      <c r="RB728" s="29">
        <v>0.32291666666666669</v>
      </c>
      <c r="RC728" s="29">
        <v>0.32291666666666669</v>
      </c>
      <c r="RD728" s="29">
        <v>0.32291666666666669</v>
      </c>
      <c r="RF728" s="29">
        <v>0.32291666666666669</v>
      </c>
      <c r="RI728" s="29">
        <v>0.32291666666666669</v>
      </c>
      <c r="RJ728" s="29">
        <v>0.32291666666666669</v>
      </c>
      <c r="RM728" t="s">
        <v>69</v>
      </c>
      <c r="RN728" t="s">
        <v>69</v>
      </c>
      <c r="RO728" t="s">
        <v>69</v>
      </c>
      <c r="RV728" t="s">
        <v>8344</v>
      </c>
      <c r="SB728" t="s">
        <v>69</v>
      </c>
      <c r="SC728" t="s">
        <v>69</v>
      </c>
      <c r="SD728" t="s">
        <v>2808</v>
      </c>
      <c r="SE728" t="s">
        <v>69</v>
      </c>
      <c r="SF728" t="s">
        <v>69</v>
      </c>
      <c r="SG728" t="s">
        <v>69</v>
      </c>
      <c r="SH728" t="s">
        <v>69</v>
      </c>
      <c r="SI728" t="s">
        <v>69</v>
      </c>
      <c r="SJ728" t="s">
        <v>69</v>
      </c>
      <c r="SK728" t="s">
        <v>69</v>
      </c>
      <c r="SL728" t="s">
        <v>69</v>
      </c>
      <c r="SM728" t="s">
        <v>69</v>
      </c>
      <c r="APU728" t="s">
        <v>7950</v>
      </c>
      <c r="CGX728" t="s">
        <v>6597</v>
      </c>
      <c r="CGY728">
        <v>5</v>
      </c>
      <c r="CGZ728" t="s">
        <v>6598</v>
      </c>
      <c r="CHA728">
        <v>2143618</v>
      </c>
    </row>
    <row r="729" spans="1:1113 2234:2237" x14ac:dyDescent="0.3">
      <c r="A729" t="s">
        <v>8345</v>
      </c>
      <c r="B729" t="s">
        <v>6588</v>
      </c>
      <c r="C729">
        <v>0</v>
      </c>
      <c r="E729" t="s">
        <v>6813</v>
      </c>
      <c r="F729" t="s">
        <v>6677</v>
      </c>
      <c r="G729" t="s">
        <v>6591</v>
      </c>
      <c r="H729" t="s">
        <v>6861</v>
      </c>
      <c r="I729" t="s">
        <v>5059</v>
      </c>
      <c r="J729" t="s">
        <v>7658</v>
      </c>
      <c r="K729" t="s">
        <v>69</v>
      </c>
      <c r="L729" t="s">
        <v>2808</v>
      </c>
      <c r="M729" t="s">
        <v>69</v>
      </c>
      <c r="N729" t="s">
        <v>69</v>
      </c>
      <c r="O729" t="s">
        <v>69</v>
      </c>
      <c r="P729" t="s">
        <v>5221</v>
      </c>
      <c r="Q729">
        <v>15</v>
      </c>
      <c r="V729" t="s">
        <v>22</v>
      </c>
      <c r="X729" t="s">
        <v>22</v>
      </c>
      <c r="Y729" t="s">
        <v>22</v>
      </c>
      <c r="Z729" t="s">
        <v>22</v>
      </c>
      <c r="AB729" t="s">
        <v>21</v>
      </c>
      <c r="AC729" s="30">
        <v>41458</v>
      </c>
      <c r="AD729" t="s">
        <v>22</v>
      </c>
      <c r="AF729" t="s">
        <v>22</v>
      </c>
      <c r="AH729" t="s">
        <v>32</v>
      </c>
      <c r="AI729" t="s">
        <v>6618</v>
      </c>
      <c r="AJ729" t="s">
        <v>69</v>
      </c>
      <c r="AK729" t="s">
        <v>69</v>
      </c>
      <c r="AL729" t="s">
        <v>69</v>
      </c>
      <c r="AM729" t="s">
        <v>69</v>
      </c>
      <c r="AN729" t="s">
        <v>69</v>
      </c>
      <c r="AO729" t="s">
        <v>2808</v>
      </c>
      <c r="BB729">
        <v>3</v>
      </c>
      <c r="BC729" t="s">
        <v>69</v>
      </c>
      <c r="BD729" t="s">
        <v>69</v>
      </c>
      <c r="BE729" t="s">
        <v>2808</v>
      </c>
      <c r="BF729" t="s">
        <v>69</v>
      </c>
      <c r="BG729" t="s">
        <v>69</v>
      </c>
      <c r="BH729" t="s">
        <v>69</v>
      </c>
      <c r="BI729" t="s">
        <v>269</v>
      </c>
      <c r="BJ729" t="s">
        <v>12</v>
      </c>
      <c r="BK729" s="30">
        <v>41458</v>
      </c>
      <c r="BL729" t="s">
        <v>22</v>
      </c>
      <c r="BN729" t="s">
        <v>6618</v>
      </c>
      <c r="BO729" t="s">
        <v>69</v>
      </c>
      <c r="BP729" t="s">
        <v>69</v>
      </c>
      <c r="BQ729" t="s">
        <v>69</v>
      </c>
      <c r="BR729" t="s">
        <v>69</v>
      </c>
      <c r="BS729" t="s">
        <v>69</v>
      </c>
      <c r="BT729" t="s">
        <v>69</v>
      </c>
      <c r="BU729" t="s">
        <v>2808</v>
      </c>
      <c r="BV729" t="s">
        <v>22</v>
      </c>
      <c r="EW729" t="s">
        <v>22</v>
      </c>
      <c r="PN729" t="s">
        <v>69</v>
      </c>
      <c r="PO729" t="s">
        <v>69</v>
      </c>
      <c r="PP729" t="s">
        <v>69</v>
      </c>
      <c r="PQ729" t="s">
        <v>69</v>
      </c>
      <c r="PR729" t="s">
        <v>69</v>
      </c>
      <c r="PS729" t="s">
        <v>69</v>
      </c>
      <c r="PT729" t="s">
        <v>69</v>
      </c>
      <c r="PU729" t="s">
        <v>69</v>
      </c>
      <c r="PV729" t="s">
        <v>69</v>
      </c>
      <c r="PW729" t="s">
        <v>69</v>
      </c>
      <c r="PX729" t="s">
        <v>69</v>
      </c>
      <c r="PY729" t="s">
        <v>69</v>
      </c>
      <c r="PZ729" t="s">
        <v>69</v>
      </c>
      <c r="RM729" t="s">
        <v>69</v>
      </c>
      <c r="RN729" t="s">
        <v>69</v>
      </c>
      <c r="RO729" t="s">
        <v>69</v>
      </c>
      <c r="SB729" t="s">
        <v>69</v>
      </c>
      <c r="SC729" t="s">
        <v>69</v>
      </c>
      <c r="SD729" t="s">
        <v>69</v>
      </c>
      <c r="SE729" t="s">
        <v>69</v>
      </c>
      <c r="SF729" t="s">
        <v>69</v>
      </c>
      <c r="SG729" t="s">
        <v>69</v>
      </c>
      <c r="SH729" t="s">
        <v>69</v>
      </c>
      <c r="SI729" t="s">
        <v>69</v>
      </c>
      <c r="SJ729" t="s">
        <v>69</v>
      </c>
      <c r="SK729" t="s">
        <v>69</v>
      </c>
      <c r="SL729" t="s">
        <v>69</v>
      </c>
      <c r="SM729" t="s">
        <v>69</v>
      </c>
      <c r="APU729" t="s">
        <v>7950</v>
      </c>
      <c r="CGX729" t="s">
        <v>6597</v>
      </c>
      <c r="CGY729">
        <v>6</v>
      </c>
      <c r="CGZ729" t="s">
        <v>6598</v>
      </c>
      <c r="CHA729">
        <v>2143618</v>
      </c>
    </row>
    <row r="730" spans="1:1113 2234:2237" x14ac:dyDescent="0.3">
      <c r="A730" t="s">
        <v>8346</v>
      </c>
      <c r="B730" t="s">
        <v>6588</v>
      </c>
      <c r="C730">
        <v>0</v>
      </c>
      <c r="E730" t="s">
        <v>6813</v>
      </c>
      <c r="F730" t="s">
        <v>6677</v>
      </c>
      <c r="G730" t="s">
        <v>6591</v>
      </c>
      <c r="H730" t="s">
        <v>7266</v>
      </c>
      <c r="I730" t="s">
        <v>5059</v>
      </c>
      <c r="J730" t="s">
        <v>7957</v>
      </c>
      <c r="K730" t="s">
        <v>69</v>
      </c>
      <c r="L730" t="s">
        <v>69</v>
      </c>
      <c r="M730" t="s">
        <v>2808</v>
      </c>
      <c r="N730" t="s">
        <v>69</v>
      </c>
      <c r="O730" t="s">
        <v>69</v>
      </c>
      <c r="P730" t="s">
        <v>1445</v>
      </c>
      <c r="R730">
        <v>1</v>
      </c>
      <c r="V730" t="s">
        <v>22</v>
      </c>
      <c r="X730" t="s">
        <v>22</v>
      </c>
      <c r="Y730" t="s">
        <v>22</v>
      </c>
      <c r="Z730" t="s">
        <v>22</v>
      </c>
      <c r="AB730" t="s">
        <v>21</v>
      </c>
      <c r="AC730" s="30">
        <v>40583</v>
      </c>
      <c r="AD730" t="s">
        <v>22</v>
      </c>
      <c r="AF730" t="s">
        <v>22</v>
      </c>
      <c r="AH730" t="s">
        <v>32</v>
      </c>
      <c r="AI730" t="s">
        <v>6618</v>
      </c>
      <c r="AJ730" t="s">
        <v>69</v>
      </c>
      <c r="AK730" t="s">
        <v>69</v>
      </c>
      <c r="AL730" t="s">
        <v>69</v>
      </c>
      <c r="AM730" t="s">
        <v>69</v>
      </c>
      <c r="AN730" t="s">
        <v>69</v>
      </c>
      <c r="AO730" t="s">
        <v>2808</v>
      </c>
      <c r="DT730" t="s">
        <v>269</v>
      </c>
      <c r="DU730" t="s">
        <v>12</v>
      </c>
      <c r="DV730" s="30">
        <v>40583</v>
      </c>
      <c r="DW730" t="s">
        <v>22</v>
      </c>
      <c r="DY730" t="s">
        <v>1618</v>
      </c>
      <c r="EA730">
        <v>995</v>
      </c>
      <c r="EB730" t="s">
        <v>69</v>
      </c>
      <c r="EC730" t="s">
        <v>69</v>
      </c>
      <c r="ED730" t="s">
        <v>69</v>
      </c>
      <c r="EE730" t="s">
        <v>2808</v>
      </c>
      <c r="EF730" t="s">
        <v>69</v>
      </c>
      <c r="EW730" t="s">
        <v>273</v>
      </c>
      <c r="GN730" t="s">
        <v>12</v>
      </c>
      <c r="GO730" s="30">
        <v>40583</v>
      </c>
      <c r="GP730" t="s">
        <v>22</v>
      </c>
      <c r="AFF730" t="s">
        <v>69</v>
      </c>
      <c r="AFG730" t="s">
        <v>69</v>
      </c>
      <c r="AFH730" t="s">
        <v>69</v>
      </c>
      <c r="AFI730" t="s">
        <v>69</v>
      </c>
      <c r="AFJ730" t="s">
        <v>69</v>
      </c>
      <c r="AFK730" t="s">
        <v>69</v>
      </c>
      <c r="AFL730" t="s">
        <v>69</v>
      </c>
      <c r="AFM730" t="s">
        <v>69</v>
      </c>
      <c r="AFN730" t="s">
        <v>69</v>
      </c>
      <c r="AFO730" t="s">
        <v>69</v>
      </c>
      <c r="AFP730">
        <v>120</v>
      </c>
      <c r="AFQ730">
        <v>28</v>
      </c>
      <c r="AFR730">
        <v>36</v>
      </c>
      <c r="AFX730" s="30">
        <v>40583</v>
      </c>
      <c r="AFY730" s="30">
        <v>40583</v>
      </c>
      <c r="AFZ730" s="30">
        <v>40583</v>
      </c>
      <c r="AGH730" s="29">
        <v>0.26041666666666669</v>
      </c>
      <c r="AGI730" s="29">
        <v>0.26041666666666669</v>
      </c>
      <c r="AGJ730" s="29">
        <v>0.26041666666666669</v>
      </c>
      <c r="AGS730" t="s">
        <v>69</v>
      </c>
      <c r="AGT730" t="s">
        <v>69</v>
      </c>
      <c r="AHE730" t="s">
        <v>69</v>
      </c>
      <c r="AHF730" t="s">
        <v>69</v>
      </c>
      <c r="AHG730" t="s">
        <v>69</v>
      </c>
      <c r="AHH730" t="s">
        <v>69</v>
      </c>
      <c r="AHI730" t="s">
        <v>69</v>
      </c>
      <c r="AHJ730" t="s">
        <v>69</v>
      </c>
      <c r="AHK730" t="s">
        <v>69</v>
      </c>
      <c r="AHL730" t="s">
        <v>69</v>
      </c>
      <c r="AHM730" t="s">
        <v>69</v>
      </c>
      <c r="AHN730" t="s">
        <v>69</v>
      </c>
      <c r="AHO730" t="s">
        <v>69</v>
      </c>
      <c r="AHP730" t="s">
        <v>69</v>
      </c>
      <c r="AHQ730" t="s">
        <v>69</v>
      </c>
      <c r="AHR730" t="s">
        <v>69</v>
      </c>
      <c r="AJE730" t="s">
        <v>69</v>
      </c>
      <c r="AJF730" t="s">
        <v>69</v>
      </c>
      <c r="AJG730" t="s">
        <v>69</v>
      </c>
      <c r="AJH730" t="s">
        <v>69</v>
      </c>
      <c r="AJI730" t="s">
        <v>69</v>
      </c>
      <c r="AJJ730" t="s">
        <v>69</v>
      </c>
      <c r="APU730" t="s">
        <v>7950</v>
      </c>
      <c r="CGX730" t="s">
        <v>6597</v>
      </c>
      <c r="CGY730">
        <v>7</v>
      </c>
      <c r="CGZ730" t="s">
        <v>6598</v>
      </c>
      <c r="CHA730">
        <v>2143618</v>
      </c>
    </row>
    <row r="731" spans="1:1113 2234:2237" x14ac:dyDescent="0.3">
      <c r="A731" t="s">
        <v>8347</v>
      </c>
      <c r="B731" t="s">
        <v>6696</v>
      </c>
      <c r="C731">
        <v>0</v>
      </c>
      <c r="E731" t="s">
        <v>6813</v>
      </c>
      <c r="F731" t="s">
        <v>8348</v>
      </c>
      <c r="G731" t="s">
        <v>6815</v>
      </c>
      <c r="H731" t="s">
        <v>6818</v>
      </c>
      <c r="I731" t="s">
        <v>5080</v>
      </c>
      <c r="J731" t="s">
        <v>6629</v>
      </c>
      <c r="K731" t="s">
        <v>2808</v>
      </c>
      <c r="L731" t="s">
        <v>69</v>
      </c>
      <c r="M731" t="s">
        <v>69</v>
      </c>
      <c r="N731" t="s">
        <v>69</v>
      </c>
      <c r="O731" t="s">
        <v>69</v>
      </c>
      <c r="P731" t="s">
        <v>1446</v>
      </c>
      <c r="S731">
        <v>18</v>
      </c>
      <c r="V731" t="s">
        <v>22</v>
      </c>
      <c r="X731" t="s">
        <v>22</v>
      </c>
      <c r="Y731" t="s">
        <v>22</v>
      </c>
      <c r="Z731" t="s">
        <v>22</v>
      </c>
      <c r="AB731" t="s">
        <v>21</v>
      </c>
      <c r="AC731" t="s">
        <v>6777</v>
      </c>
      <c r="AD731" t="s">
        <v>27</v>
      </c>
      <c r="AE731" s="29">
        <v>0.75</v>
      </c>
      <c r="AF731" t="s">
        <v>22</v>
      </c>
      <c r="AH731" t="s">
        <v>33</v>
      </c>
      <c r="AI731" t="s">
        <v>6618</v>
      </c>
      <c r="AJ731" t="s">
        <v>69</v>
      </c>
      <c r="AK731" t="s">
        <v>69</v>
      </c>
      <c r="AL731" t="s">
        <v>69</v>
      </c>
      <c r="AM731" t="s">
        <v>69</v>
      </c>
      <c r="AN731" t="s">
        <v>69</v>
      </c>
      <c r="AO731" t="s">
        <v>2808</v>
      </c>
      <c r="AV731" t="s">
        <v>269</v>
      </c>
      <c r="AW731" t="s">
        <v>12</v>
      </c>
      <c r="AX731" t="s">
        <v>6777</v>
      </c>
      <c r="AY731" t="s">
        <v>27</v>
      </c>
      <c r="AZ731" s="29">
        <v>0.75</v>
      </c>
      <c r="EW731" t="s">
        <v>273</v>
      </c>
      <c r="GN731" t="s">
        <v>12</v>
      </c>
      <c r="GO731" t="s">
        <v>7149</v>
      </c>
      <c r="GP731" t="s">
        <v>27</v>
      </c>
      <c r="GQ731" s="29">
        <v>0.3125</v>
      </c>
      <c r="LU731" t="s">
        <v>69</v>
      </c>
      <c r="LV731" t="s">
        <v>69</v>
      </c>
      <c r="LW731" t="s">
        <v>69</v>
      </c>
      <c r="LX731" t="s">
        <v>69</v>
      </c>
      <c r="LY731" t="s">
        <v>69</v>
      </c>
      <c r="LZ731" t="s">
        <v>69</v>
      </c>
      <c r="MA731" t="s">
        <v>69</v>
      </c>
      <c r="MB731" t="s">
        <v>69</v>
      </c>
      <c r="MC731">
        <v>124</v>
      </c>
      <c r="MD731">
        <v>48</v>
      </c>
      <c r="ME731">
        <v>37.700000000000003</v>
      </c>
      <c r="MI731" t="s">
        <v>6777</v>
      </c>
      <c r="MJ731" t="s">
        <v>6777</v>
      </c>
      <c r="MK731" t="s">
        <v>6777</v>
      </c>
      <c r="MQ731" s="29">
        <v>0.39583333333333331</v>
      </c>
      <c r="MR731" s="29">
        <v>0.39583333333333331</v>
      </c>
      <c r="MS731" s="29">
        <v>0.39583333333333331</v>
      </c>
      <c r="MZ731" t="s">
        <v>69</v>
      </c>
      <c r="NA731" t="s">
        <v>69</v>
      </c>
      <c r="NI731" t="s">
        <v>69</v>
      </c>
      <c r="NJ731" t="s">
        <v>69</v>
      </c>
      <c r="NK731" t="s">
        <v>69</v>
      </c>
      <c r="NL731" t="s">
        <v>69</v>
      </c>
      <c r="NM731" t="s">
        <v>69</v>
      </c>
      <c r="NN731" t="s">
        <v>69</v>
      </c>
      <c r="NO731" s="31">
        <v>14700</v>
      </c>
      <c r="NQ731">
        <v>4.0199999999999996</v>
      </c>
      <c r="NU731" t="s">
        <v>6777</v>
      </c>
      <c r="NW731" t="s">
        <v>6777</v>
      </c>
      <c r="OH731" t="s">
        <v>7998</v>
      </c>
      <c r="OI731" t="s">
        <v>6715</v>
      </c>
      <c r="OK731" t="s">
        <v>69</v>
      </c>
      <c r="OL731" t="s">
        <v>2808</v>
      </c>
      <c r="OM731" t="s">
        <v>69</v>
      </c>
      <c r="ON731" t="s">
        <v>2808</v>
      </c>
      <c r="OO731" t="s">
        <v>2808</v>
      </c>
      <c r="OP731" t="s">
        <v>69</v>
      </c>
      <c r="OR731">
        <v>95</v>
      </c>
      <c r="OT731">
        <v>30</v>
      </c>
      <c r="OU731">
        <v>6</v>
      </c>
      <c r="OX731" t="s">
        <v>6777</v>
      </c>
      <c r="OZ731" t="s">
        <v>6777</v>
      </c>
      <c r="PA731" t="s">
        <v>6777</v>
      </c>
      <c r="PD731" s="29">
        <v>0.39583333333333331</v>
      </c>
      <c r="PF731" s="29">
        <v>0.79166666666666663</v>
      </c>
      <c r="PG731" s="29">
        <v>0.39583333333333331</v>
      </c>
      <c r="APU731" t="s">
        <v>7950</v>
      </c>
      <c r="CGX731" t="s">
        <v>6597</v>
      </c>
      <c r="CGY731">
        <v>1</v>
      </c>
      <c r="CGZ731" t="s">
        <v>6598</v>
      </c>
      <c r="CHA731">
        <v>2516521</v>
      </c>
    </row>
    <row r="732" spans="1:1113 2234:2237" x14ac:dyDescent="0.3">
      <c r="A732" t="s">
        <v>8349</v>
      </c>
      <c r="B732" t="s">
        <v>6696</v>
      </c>
      <c r="C732">
        <v>0</v>
      </c>
      <c r="E732" t="s">
        <v>6813</v>
      </c>
      <c r="F732" t="s">
        <v>8348</v>
      </c>
      <c r="G732" t="s">
        <v>6815</v>
      </c>
      <c r="H732" t="s">
        <v>6818</v>
      </c>
      <c r="I732" t="s">
        <v>5080</v>
      </c>
      <c r="J732" t="s">
        <v>6629</v>
      </c>
      <c r="K732" t="s">
        <v>2808</v>
      </c>
      <c r="L732" t="s">
        <v>69</v>
      </c>
      <c r="M732" t="s">
        <v>69</v>
      </c>
      <c r="N732" t="s">
        <v>69</v>
      </c>
      <c r="O732" t="s">
        <v>69</v>
      </c>
      <c r="P732" t="s">
        <v>22</v>
      </c>
      <c r="V732" t="s">
        <v>254</v>
      </c>
      <c r="W732">
        <v>20</v>
      </c>
      <c r="X732" t="s">
        <v>22</v>
      </c>
      <c r="Y732" t="s">
        <v>22</v>
      </c>
      <c r="Z732" t="s">
        <v>22</v>
      </c>
      <c r="AB732" t="s">
        <v>21</v>
      </c>
      <c r="AC732" t="s">
        <v>7575</v>
      </c>
      <c r="AD732" t="s">
        <v>22</v>
      </c>
      <c r="AF732" t="s">
        <v>22</v>
      </c>
      <c r="AH732" t="s">
        <v>32</v>
      </c>
      <c r="AI732" t="s">
        <v>6595</v>
      </c>
      <c r="AJ732" t="s">
        <v>69</v>
      </c>
      <c r="AK732" t="s">
        <v>69</v>
      </c>
      <c r="AL732" t="s">
        <v>69</v>
      </c>
      <c r="AM732" t="s">
        <v>69</v>
      </c>
      <c r="AN732" t="s">
        <v>2808</v>
      </c>
      <c r="AO732" t="s">
        <v>69</v>
      </c>
      <c r="AV732" t="s">
        <v>269</v>
      </c>
      <c r="AW732" t="s">
        <v>12</v>
      </c>
      <c r="AX732" t="s">
        <v>7575</v>
      </c>
      <c r="AY732" t="s">
        <v>27</v>
      </c>
      <c r="AZ732" s="29">
        <v>0.75</v>
      </c>
      <c r="EW732" t="s">
        <v>274</v>
      </c>
      <c r="EY732" t="s">
        <v>7955</v>
      </c>
      <c r="EZ732" t="s">
        <v>69</v>
      </c>
      <c r="FA732" t="s">
        <v>69</v>
      </c>
      <c r="FB732" t="s">
        <v>69</v>
      </c>
      <c r="FC732" t="s">
        <v>69</v>
      </c>
      <c r="FD732" t="s">
        <v>69</v>
      </c>
      <c r="FE732" t="s">
        <v>2808</v>
      </c>
      <c r="LU732" t="s">
        <v>69</v>
      </c>
      <c r="LV732" t="s">
        <v>69</v>
      </c>
      <c r="LW732" t="s">
        <v>69</v>
      </c>
      <c r="LX732" t="s">
        <v>69</v>
      </c>
      <c r="LY732" t="s">
        <v>69</v>
      </c>
      <c r="LZ732" t="s">
        <v>69</v>
      </c>
      <c r="MA732" t="s">
        <v>69</v>
      </c>
      <c r="MB732" t="s">
        <v>69</v>
      </c>
      <c r="MC732">
        <v>140</v>
      </c>
      <c r="MD732">
        <v>45</v>
      </c>
      <c r="ME732">
        <v>36.5</v>
      </c>
      <c r="MI732" t="s">
        <v>7575</v>
      </c>
      <c r="MJ732" t="s">
        <v>7575</v>
      </c>
      <c r="MK732" t="s">
        <v>7575</v>
      </c>
      <c r="MQ732" s="29">
        <v>0.75</v>
      </c>
      <c r="MR732" s="29">
        <v>0.75</v>
      </c>
      <c r="MS732" s="29">
        <v>0.75</v>
      </c>
      <c r="MZ732" t="s">
        <v>2808</v>
      </c>
      <c r="NA732" t="s">
        <v>69</v>
      </c>
      <c r="NB732" t="s">
        <v>7575</v>
      </c>
      <c r="ND732" s="29">
        <v>0.75</v>
      </c>
      <c r="NI732" t="s">
        <v>69</v>
      </c>
      <c r="NJ732" t="s">
        <v>69</v>
      </c>
      <c r="NK732" t="s">
        <v>69</v>
      </c>
      <c r="NL732" t="s">
        <v>69</v>
      </c>
      <c r="NM732" t="s">
        <v>69</v>
      </c>
      <c r="NN732" t="s">
        <v>69</v>
      </c>
      <c r="OK732" t="s">
        <v>69</v>
      </c>
      <c r="OL732" t="s">
        <v>2808</v>
      </c>
      <c r="OM732" t="s">
        <v>69</v>
      </c>
      <c r="ON732" t="s">
        <v>69</v>
      </c>
      <c r="OO732" t="s">
        <v>69</v>
      </c>
      <c r="OP732" t="s">
        <v>69</v>
      </c>
      <c r="OR732">
        <v>75</v>
      </c>
      <c r="OX732" t="s">
        <v>7575</v>
      </c>
      <c r="PD732" s="29">
        <v>0.75</v>
      </c>
      <c r="APU732" t="s">
        <v>7950</v>
      </c>
      <c r="CGX732" t="s">
        <v>6597</v>
      </c>
      <c r="CGY732">
        <v>2</v>
      </c>
      <c r="CGZ732" t="s">
        <v>6598</v>
      </c>
      <c r="CHA732">
        <v>2516521</v>
      </c>
    </row>
    <row r="733" spans="1:1113 2234:2237" x14ac:dyDescent="0.3">
      <c r="A733" t="s">
        <v>8350</v>
      </c>
      <c r="B733" t="s">
        <v>6696</v>
      </c>
      <c r="C733">
        <v>0</v>
      </c>
      <c r="E733" t="s">
        <v>6813</v>
      </c>
      <c r="F733" t="s">
        <v>8348</v>
      </c>
      <c r="G733" t="s">
        <v>6815</v>
      </c>
      <c r="H733" t="s">
        <v>6818</v>
      </c>
      <c r="I733" t="s">
        <v>5080</v>
      </c>
      <c r="J733" t="s">
        <v>6719</v>
      </c>
      <c r="K733" t="s">
        <v>69</v>
      </c>
      <c r="L733" t="s">
        <v>69</v>
      </c>
      <c r="M733" t="s">
        <v>69</v>
      </c>
      <c r="N733" t="s">
        <v>69</v>
      </c>
      <c r="O733" t="s">
        <v>2808</v>
      </c>
      <c r="P733" t="s">
        <v>1445</v>
      </c>
      <c r="R733">
        <v>17</v>
      </c>
      <c r="V733" t="s">
        <v>254</v>
      </c>
      <c r="W733">
        <v>34</v>
      </c>
      <c r="X733" t="s">
        <v>22</v>
      </c>
      <c r="Y733" t="s">
        <v>22</v>
      </c>
      <c r="Z733" t="s">
        <v>22</v>
      </c>
      <c r="APU733" t="s">
        <v>7950</v>
      </c>
      <c r="CGX733" t="s">
        <v>6597</v>
      </c>
      <c r="CGY733">
        <v>3</v>
      </c>
      <c r="CGZ733" t="s">
        <v>6598</v>
      </c>
      <c r="CHA733">
        <v>2516521</v>
      </c>
    </row>
    <row r="734" spans="1:1113 2234:2237" x14ac:dyDescent="0.3">
      <c r="A734" t="s">
        <v>8351</v>
      </c>
      <c r="B734" t="s">
        <v>6696</v>
      </c>
      <c r="C734">
        <v>0</v>
      </c>
      <c r="E734" t="s">
        <v>6813</v>
      </c>
      <c r="F734" t="s">
        <v>8348</v>
      </c>
      <c r="G734" t="s">
        <v>6815</v>
      </c>
      <c r="H734" t="s">
        <v>6818</v>
      </c>
      <c r="I734" t="s">
        <v>5080</v>
      </c>
      <c r="J734" t="s">
        <v>7957</v>
      </c>
      <c r="K734" t="s">
        <v>69</v>
      </c>
      <c r="L734" t="s">
        <v>69</v>
      </c>
      <c r="M734" t="s">
        <v>2808</v>
      </c>
      <c r="N734" t="s">
        <v>69</v>
      </c>
      <c r="O734" t="s">
        <v>69</v>
      </c>
      <c r="P734" t="s">
        <v>1446</v>
      </c>
      <c r="S734">
        <v>2</v>
      </c>
      <c r="V734" t="s">
        <v>254</v>
      </c>
      <c r="W734">
        <v>24</v>
      </c>
      <c r="X734" t="s">
        <v>22</v>
      </c>
      <c r="Y734" t="s">
        <v>22</v>
      </c>
      <c r="Z734" t="s">
        <v>22</v>
      </c>
      <c r="AB734" t="s">
        <v>21</v>
      </c>
      <c r="AC734" s="30">
        <v>40758</v>
      </c>
      <c r="AD734" t="s">
        <v>27</v>
      </c>
      <c r="AE734" s="29">
        <v>0.375</v>
      </c>
      <c r="AF734" t="s">
        <v>254</v>
      </c>
      <c r="AG734">
        <v>40</v>
      </c>
      <c r="AH734" t="s">
        <v>32</v>
      </c>
      <c r="AI734" t="s">
        <v>6595</v>
      </c>
      <c r="AJ734" t="s">
        <v>69</v>
      </c>
      <c r="AK734" t="s">
        <v>69</v>
      </c>
      <c r="AL734" t="s">
        <v>69</v>
      </c>
      <c r="AM734" t="s">
        <v>69</v>
      </c>
      <c r="AN734" t="s">
        <v>2808</v>
      </c>
      <c r="AO734" t="s">
        <v>69</v>
      </c>
      <c r="EH734" t="s">
        <v>269</v>
      </c>
      <c r="EI734" t="s">
        <v>12</v>
      </c>
      <c r="EJ734" s="30">
        <v>40758</v>
      </c>
      <c r="EK734" t="s">
        <v>22</v>
      </c>
      <c r="EM734" t="s">
        <v>69</v>
      </c>
      <c r="EN734">
        <v>5</v>
      </c>
      <c r="EO734" t="s">
        <v>69</v>
      </c>
      <c r="EP734" t="s">
        <v>69</v>
      </c>
      <c r="EQ734" t="s">
        <v>69</v>
      </c>
      <c r="ER734" t="s">
        <v>69</v>
      </c>
      <c r="ES734" t="s">
        <v>2808</v>
      </c>
      <c r="ET734" t="s">
        <v>69</v>
      </c>
      <c r="EU734" t="s">
        <v>69</v>
      </c>
      <c r="EW734" t="s">
        <v>275</v>
      </c>
      <c r="GN734" t="s">
        <v>12</v>
      </c>
      <c r="GO734" s="30">
        <v>40758</v>
      </c>
      <c r="GP734" t="s">
        <v>27</v>
      </c>
      <c r="GQ734" s="29">
        <v>0.71875</v>
      </c>
      <c r="AKH734" t="s">
        <v>69</v>
      </c>
      <c r="AKI734" t="s">
        <v>69</v>
      </c>
      <c r="AKJ734" t="s">
        <v>69</v>
      </c>
      <c r="AKK734" t="s">
        <v>69</v>
      </c>
      <c r="AKL734" t="s">
        <v>69</v>
      </c>
      <c r="AKM734" t="s">
        <v>69</v>
      </c>
      <c r="AKN734" t="s">
        <v>69</v>
      </c>
      <c r="AKO734" t="s">
        <v>69</v>
      </c>
      <c r="AKP734" t="s">
        <v>69</v>
      </c>
      <c r="AKQ734" t="s">
        <v>69</v>
      </c>
      <c r="AKR734">
        <v>120</v>
      </c>
      <c r="AKS734">
        <v>48</v>
      </c>
      <c r="AKT734">
        <v>39</v>
      </c>
      <c r="AKZ734" s="30">
        <v>40758</v>
      </c>
      <c r="ALA734" s="30">
        <v>40758</v>
      </c>
      <c r="ALB734" s="30">
        <v>40758</v>
      </c>
      <c r="ALU734" t="s">
        <v>2808</v>
      </c>
      <c r="ALV734" t="s">
        <v>69</v>
      </c>
      <c r="ALW734" s="30">
        <v>40758</v>
      </c>
      <c r="ALY734" s="29">
        <v>0.57638888888888895</v>
      </c>
      <c r="AMG734" t="s">
        <v>69</v>
      </c>
      <c r="AMH734" t="s">
        <v>2808</v>
      </c>
      <c r="AMI734" t="s">
        <v>2808</v>
      </c>
      <c r="AMJ734" t="s">
        <v>69</v>
      </c>
      <c r="AMK734" t="s">
        <v>2808</v>
      </c>
      <c r="AML734" t="s">
        <v>69</v>
      </c>
      <c r="AMM734" t="s">
        <v>2808</v>
      </c>
      <c r="AMN734" t="s">
        <v>69</v>
      </c>
      <c r="AMO734" t="s">
        <v>69</v>
      </c>
      <c r="AMP734" t="s">
        <v>69</v>
      </c>
      <c r="AMQ734" t="s">
        <v>69</v>
      </c>
      <c r="AMR734" t="s">
        <v>69</v>
      </c>
      <c r="AMS734" t="s">
        <v>69</v>
      </c>
      <c r="AMT734" t="s">
        <v>69</v>
      </c>
      <c r="AMU734" t="s">
        <v>69</v>
      </c>
      <c r="AMV734" t="s">
        <v>69</v>
      </c>
      <c r="AMW734" t="s">
        <v>69</v>
      </c>
      <c r="AMX734" t="s">
        <v>69</v>
      </c>
      <c r="AMZ734" t="s">
        <v>8352</v>
      </c>
      <c r="ANA734">
        <v>18.7</v>
      </c>
      <c r="ANC734">
        <v>18.7</v>
      </c>
      <c r="ANE734">
        <v>5.7</v>
      </c>
      <c r="ANR734" s="30">
        <v>40758</v>
      </c>
      <c r="ANS734" s="30">
        <v>40758</v>
      </c>
      <c r="ANU734" s="30">
        <v>40758</v>
      </c>
      <c r="ANW734" s="30">
        <v>40758</v>
      </c>
      <c r="AOS734" t="s">
        <v>8029</v>
      </c>
      <c r="AOT734" t="s">
        <v>8353</v>
      </c>
      <c r="AOU734" t="s">
        <v>8354</v>
      </c>
      <c r="AOW734" t="s">
        <v>69</v>
      </c>
      <c r="AOX734" t="s">
        <v>2808</v>
      </c>
      <c r="AOY734" t="s">
        <v>2808</v>
      </c>
      <c r="AOZ734" t="s">
        <v>2808</v>
      </c>
      <c r="APA734" t="s">
        <v>2808</v>
      </c>
      <c r="APB734" t="s">
        <v>69</v>
      </c>
      <c r="APD734">
        <v>50</v>
      </c>
      <c r="APE734">
        <v>29</v>
      </c>
      <c r="APF734">
        <v>4</v>
      </c>
      <c r="APG734">
        <v>43</v>
      </c>
      <c r="APJ734" s="30">
        <v>40758</v>
      </c>
      <c r="APK734" s="30">
        <v>40758</v>
      </c>
      <c r="APL734" s="30">
        <v>40758</v>
      </c>
      <c r="APM734" s="30">
        <v>40758</v>
      </c>
      <c r="APP734" s="29">
        <v>0.33333333333333331</v>
      </c>
      <c r="APQ734" s="29">
        <v>0.41666666666666669</v>
      </c>
      <c r="APR734" s="29">
        <v>0.41666666666666669</v>
      </c>
      <c r="APS734" s="29">
        <v>0.33333333333333331</v>
      </c>
      <c r="APU734" t="s">
        <v>7950</v>
      </c>
      <c r="CGX734" t="s">
        <v>6597</v>
      </c>
      <c r="CGY734">
        <v>4</v>
      </c>
      <c r="CGZ734" t="s">
        <v>6598</v>
      </c>
      <c r="CHA734">
        <v>7831434</v>
      </c>
    </row>
    <row r="735" spans="1:1113 2234:2237" x14ac:dyDescent="0.3">
      <c r="A735" t="s">
        <v>8355</v>
      </c>
      <c r="B735" t="s">
        <v>6696</v>
      </c>
      <c r="C735">
        <v>0</v>
      </c>
      <c r="E735" t="s">
        <v>6813</v>
      </c>
      <c r="F735" t="s">
        <v>8348</v>
      </c>
      <c r="G735" t="s">
        <v>6815</v>
      </c>
      <c r="H735" t="s">
        <v>6818</v>
      </c>
      <c r="I735" t="s">
        <v>5080</v>
      </c>
      <c r="J735" t="s">
        <v>8356</v>
      </c>
      <c r="K735" t="s">
        <v>69</v>
      </c>
      <c r="L735" t="s">
        <v>2808</v>
      </c>
      <c r="M735" t="s">
        <v>2808</v>
      </c>
      <c r="N735" t="s">
        <v>2808</v>
      </c>
      <c r="O735" t="s">
        <v>69</v>
      </c>
      <c r="P735" t="s">
        <v>22</v>
      </c>
      <c r="V735" t="s">
        <v>254</v>
      </c>
      <c r="W735">
        <v>18</v>
      </c>
      <c r="X735" t="s">
        <v>236</v>
      </c>
      <c r="Y735" t="s">
        <v>240</v>
      </c>
      <c r="Z735" t="s">
        <v>247</v>
      </c>
      <c r="AB735" t="s">
        <v>21</v>
      </c>
      <c r="AC735" t="s">
        <v>8357</v>
      </c>
      <c r="AD735" t="s">
        <v>27</v>
      </c>
      <c r="AE735" s="29">
        <v>0.75</v>
      </c>
      <c r="AF735" t="s">
        <v>254</v>
      </c>
      <c r="AG735">
        <v>35</v>
      </c>
      <c r="AH735" t="s">
        <v>32</v>
      </c>
      <c r="AI735" t="s">
        <v>6618</v>
      </c>
      <c r="AJ735" t="s">
        <v>69</v>
      </c>
      <c r="AK735" t="s">
        <v>69</v>
      </c>
      <c r="AL735" t="s">
        <v>69</v>
      </c>
      <c r="AM735" t="s">
        <v>69</v>
      </c>
      <c r="AN735" t="s">
        <v>69</v>
      </c>
      <c r="AO735" t="s">
        <v>2808</v>
      </c>
      <c r="BW735" t="s">
        <v>269</v>
      </c>
      <c r="BX735" t="s">
        <v>12</v>
      </c>
      <c r="BY735" t="s">
        <v>8357</v>
      </c>
      <c r="BZ735" t="s">
        <v>27</v>
      </c>
      <c r="CA735" s="29">
        <v>0.73611111111111116</v>
      </c>
      <c r="CB735" t="s">
        <v>8358</v>
      </c>
      <c r="CC735" t="s">
        <v>2808</v>
      </c>
      <c r="CD735" t="s">
        <v>69</v>
      </c>
      <c r="CE735" t="s">
        <v>69</v>
      </c>
      <c r="CF735" t="s">
        <v>2808</v>
      </c>
      <c r="CG735" t="s">
        <v>69</v>
      </c>
      <c r="CH735" t="s">
        <v>69</v>
      </c>
      <c r="CI735" t="s">
        <v>69</v>
      </c>
      <c r="CJ735" t="s">
        <v>22</v>
      </c>
      <c r="DF735" t="s">
        <v>269</v>
      </c>
      <c r="DG735" t="s">
        <v>12</v>
      </c>
      <c r="DH735" t="s">
        <v>8357</v>
      </c>
      <c r="DI735" t="s">
        <v>27</v>
      </c>
      <c r="DJ735" s="29">
        <v>0.73611111111111116</v>
      </c>
      <c r="DK735">
        <v>1</v>
      </c>
      <c r="DL735" t="s">
        <v>2808</v>
      </c>
      <c r="DM735" t="s">
        <v>69</v>
      </c>
      <c r="DN735" t="s">
        <v>69</v>
      </c>
      <c r="DO735" t="s">
        <v>69</v>
      </c>
      <c r="DP735" t="s">
        <v>69</v>
      </c>
      <c r="DQ735" t="s">
        <v>69</v>
      </c>
      <c r="DR735" t="s">
        <v>69</v>
      </c>
      <c r="DS735" t="s">
        <v>22</v>
      </c>
      <c r="EH735" t="s">
        <v>269</v>
      </c>
      <c r="EI735" t="s">
        <v>12</v>
      </c>
      <c r="EJ735" t="s">
        <v>8357</v>
      </c>
      <c r="EK735" t="s">
        <v>27</v>
      </c>
      <c r="EL735" s="29">
        <v>0.73611111111111116</v>
      </c>
      <c r="EM735" t="s">
        <v>69</v>
      </c>
      <c r="EN735">
        <v>1</v>
      </c>
      <c r="EO735" t="s">
        <v>2808</v>
      </c>
      <c r="EP735" t="s">
        <v>69</v>
      </c>
      <c r="EQ735" t="s">
        <v>69</v>
      </c>
      <c r="ER735" t="s">
        <v>69</v>
      </c>
      <c r="ES735" t="s">
        <v>69</v>
      </c>
      <c r="ET735" t="s">
        <v>69</v>
      </c>
      <c r="EU735" t="s">
        <v>69</v>
      </c>
      <c r="EW735" t="s">
        <v>273</v>
      </c>
      <c r="GN735" t="s">
        <v>22</v>
      </c>
      <c r="GP735" t="s">
        <v>22</v>
      </c>
      <c r="TS735" t="s">
        <v>2808</v>
      </c>
      <c r="TT735" t="s">
        <v>69</v>
      </c>
      <c r="TU735" t="s">
        <v>69</v>
      </c>
      <c r="TV735" t="s">
        <v>69</v>
      </c>
      <c r="TW735" t="s">
        <v>69</v>
      </c>
      <c r="TX735" t="s">
        <v>69</v>
      </c>
      <c r="TY735" t="s">
        <v>69</v>
      </c>
      <c r="TZ735" t="s">
        <v>69</v>
      </c>
      <c r="UA735" t="s">
        <v>69</v>
      </c>
      <c r="UB735" t="s">
        <v>69</v>
      </c>
      <c r="UC735" t="s">
        <v>69</v>
      </c>
      <c r="UD735">
        <v>110</v>
      </c>
      <c r="UE735">
        <v>40</v>
      </c>
      <c r="UF735">
        <v>35.5</v>
      </c>
      <c r="UG735">
        <v>2.19</v>
      </c>
      <c r="UO735" t="s">
        <v>8357</v>
      </c>
      <c r="UP735" t="s">
        <v>8357</v>
      </c>
      <c r="UQ735" t="s">
        <v>8357</v>
      </c>
      <c r="UR735" t="s">
        <v>8357</v>
      </c>
      <c r="UZ735" s="29">
        <v>0.73611111111111116</v>
      </c>
      <c r="VA735" s="29">
        <v>0.73611111111111116</v>
      </c>
      <c r="VB735" s="29">
        <v>0.73611111111111116</v>
      </c>
      <c r="VC735" s="29">
        <v>0.73611111111111116</v>
      </c>
      <c r="VQ735" t="s">
        <v>69</v>
      </c>
      <c r="VR735" t="s">
        <v>69</v>
      </c>
      <c r="VS735" t="s">
        <v>69</v>
      </c>
      <c r="VT735" t="s">
        <v>69</v>
      </c>
      <c r="VU735" t="s">
        <v>69</v>
      </c>
      <c r="VV735" t="s">
        <v>69</v>
      </c>
      <c r="VW735" t="s">
        <v>69</v>
      </c>
      <c r="VX735" t="s">
        <v>69</v>
      </c>
      <c r="VY735" t="s">
        <v>69</v>
      </c>
      <c r="VZ735" t="s">
        <v>69</v>
      </c>
      <c r="WA735" t="s">
        <v>69</v>
      </c>
      <c r="WB735" t="s">
        <v>69</v>
      </c>
      <c r="WH735">
        <v>96</v>
      </c>
      <c r="WP735" t="s">
        <v>8357</v>
      </c>
      <c r="ABO735" t="s">
        <v>69</v>
      </c>
      <c r="ABP735" t="s">
        <v>69</v>
      </c>
      <c r="ABQ735" t="s">
        <v>69</v>
      </c>
      <c r="ABR735" t="s">
        <v>69</v>
      </c>
      <c r="ABS735" t="s">
        <v>69</v>
      </c>
      <c r="ABT735" t="s">
        <v>69</v>
      </c>
      <c r="ABU735" t="s">
        <v>69</v>
      </c>
      <c r="ABV735" t="s">
        <v>69</v>
      </c>
      <c r="ABW735" t="s">
        <v>69</v>
      </c>
      <c r="ABX735" t="s">
        <v>69</v>
      </c>
      <c r="ABY735" t="s">
        <v>69</v>
      </c>
      <c r="ABZ735">
        <v>152</v>
      </c>
      <c r="ACA735">
        <v>58</v>
      </c>
      <c r="ACB735">
        <v>36.700000000000003</v>
      </c>
      <c r="ACC735" s="31">
        <v>2200</v>
      </c>
      <c r="ACK735" t="s">
        <v>8357</v>
      </c>
      <c r="ACL735" t="s">
        <v>8357</v>
      </c>
      <c r="ACM735" t="s">
        <v>8357</v>
      </c>
      <c r="ACN735" t="s">
        <v>8357</v>
      </c>
      <c r="ACV735" s="29">
        <v>0.73611111111111116</v>
      </c>
      <c r="ACW735" s="29">
        <v>0.73611111111111116</v>
      </c>
      <c r="ACX735" s="29">
        <v>0.73611111111111116</v>
      </c>
      <c r="ACY735" s="29">
        <v>0.73611111111111116</v>
      </c>
      <c r="ADM735" t="s">
        <v>69</v>
      </c>
      <c r="ADN735" t="s">
        <v>69</v>
      </c>
      <c r="ADO735" t="s">
        <v>69</v>
      </c>
      <c r="ADP735" t="s">
        <v>69</v>
      </c>
      <c r="ADQ735" t="s">
        <v>69</v>
      </c>
      <c r="ADR735" t="s">
        <v>69</v>
      </c>
      <c r="ADS735" t="s">
        <v>69</v>
      </c>
      <c r="ADT735" t="s">
        <v>69</v>
      </c>
      <c r="ADU735" t="s">
        <v>69</v>
      </c>
      <c r="ADV735" t="s">
        <v>69</v>
      </c>
      <c r="ADW735" t="s">
        <v>69</v>
      </c>
      <c r="ADX735" t="s">
        <v>69</v>
      </c>
      <c r="AED735">
        <v>96</v>
      </c>
      <c r="AEL735" t="s">
        <v>8357</v>
      </c>
      <c r="AKH735" t="s">
        <v>69</v>
      </c>
      <c r="AKI735" t="s">
        <v>69</v>
      </c>
      <c r="AKJ735" t="s">
        <v>69</v>
      </c>
      <c r="AKK735" t="s">
        <v>69</v>
      </c>
      <c r="AKL735" t="s">
        <v>69</v>
      </c>
      <c r="AKM735" t="s">
        <v>69</v>
      </c>
      <c r="AKN735" t="s">
        <v>69</v>
      </c>
      <c r="AKO735" t="s">
        <v>69</v>
      </c>
      <c r="AKP735" t="s">
        <v>69</v>
      </c>
      <c r="AKQ735" t="s">
        <v>69</v>
      </c>
      <c r="AKR735">
        <v>152</v>
      </c>
      <c r="AKS735">
        <v>58</v>
      </c>
      <c r="AKT735">
        <v>36.700000000000003</v>
      </c>
      <c r="AKZ735" t="s">
        <v>8357</v>
      </c>
      <c r="ALA735" t="s">
        <v>8357</v>
      </c>
      <c r="ALB735" t="s">
        <v>8357</v>
      </c>
      <c r="ALJ735" s="29">
        <v>0.73611111111111116</v>
      </c>
      <c r="ALK735" s="29">
        <v>0.73611111111111116</v>
      </c>
      <c r="ALL735" s="29">
        <v>0.73611111111111116</v>
      </c>
      <c r="ALU735" t="s">
        <v>2808</v>
      </c>
      <c r="ALV735" t="s">
        <v>69</v>
      </c>
      <c r="ALW735" t="s">
        <v>8357</v>
      </c>
      <c r="ALY735" s="29">
        <v>0.75069444444444444</v>
      </c>
      <c r="AMG735" t="s">
        <v>2808</v>
      </c>
      <c r="AMH735" t="s">
        <v>69</v>
      </c>
      <c r="AMI735" t="s">
        <v>69</v>
      </c>
      <c r="AMJ735" t="s">
        <v>69</v>
      </c>
      <c r="AMK735" t="s">
        <v>69</v>
      </c>
      <c r="AML735" t="s">
        <v>69</v>
      </c>
      <c r="AMM735" t="s">
        <v>69</v>
      </c>
      <c r="AMN735" t="s">
        <v>69</v>
      </c>
      <c r="AMO735" t="s">
        <v>69</v>
      </c>
      <c r="AMP735" t="s">
        <v>69</v>
      </c>
      <c r="AMQ735" t="s">
        <v>69</v>
      </c>
      <c r="AMR735" t="s">
        <v>69</v>
      </c>
      <c r="AMS735" t="s">
        <v>69</v>
      </c>
      <c r="AMT735" t="s">
        <v>69</v>
      </c>
      <c r="AMU735" t="s">
        <v>2808</v>
      </c>
      <c r="AMV735" t="s">
        <v>69</v>
      </c>
      <c r="AMW735" t="s">
        <v>69</v>
      </c>
      <c r="AMX735" t="s">
        <v>69</v>
      </c>
      <c r="AMY735">
        <v>45</v>
      </c>
      <c r="AMZ735">
        <v>212</v>
      </c>
      <c r="ANB735">
        <v>96</v>
      </c>
      <c r="ANC735">
        <v>17.399999999999999</v>
      </c>
      <c r="ANE735">
        <v>4.91</v>
      </c>
      <c r="ANQ735" t="s">
        <v>8357</v>
      </c>
      <c r="ANR735" t="s">
        <v>8357</v>
      </c>
      <c r="ANT735" t="s">
        <v>8357</v>
      </c>
      <c r="ANU735" t="s">
        <v>8357</v>
      </c>
      <c r="ANW735" t="s">
        <v>8357</v>
      </c>
      <c r="AOT735" t="s">
        <v>6715</v>
      </c>
      <c r="AOW735" t="s">
        <v>69</v>
      </c>
      <c r="AOX735" t="s">
        <v>2808</v>
      </c>
      <c r="AOY735" t="s">
        <v>69</v>
      </c>
      <c r="AOZ735" t="s">
        <v>69</v>
      </c>
      <c r="APA735" t="s">
        <v>69</v>
      </c>
      <c r="APB735" t="s">
        <v>69</v>
      </c>
      <c r="APD735">
        <v>54</v>
      </c>
      <c r="APF735">
        <v>3.2</v>
      </c>
      <c r="APJ735" t="s">
        <v>8357</v>
      </c>
      <c r="APL735" t="s">
        <v>8357</v>
      </c>
      <c r="APP735" s="29">
        <v>0.77777777777777779</v>
      </c>
      <c r="APR735" s="29">
        <v>0.77777777777777779</v>
      </c>
      <c r="APU735" t="s">
        <v>7950</v>
      </c>
      <c r="CGX735" t="s">
        <v>6597</v>
      </c>
      <c r="CGY735">
        <v>5</v>
      </c>
      <c r="CGZ735" t="s">
        <v>6598</v>
      </c>
      <c r="CHA735">
        <v>2516521</v>
      </c>
    </row>
    <row r="736" spans="1:1113 2234:2237" x14ac:dyDescent="0.3">
      <c r="A736" t="s">
        <v>8359</v>
      </c>
      <c r="B736" t="s">
        <v>6696</v>
      </c>
      <c r="C736">
        <v>0</v>
      </c>
      <c r="E736" t="s">
        <v>6813</v>
      </c>
      <c r="F736" t="s">
        <v>8348</v>
      </c>
      <c r="G736" t="s">
        <v>6815</v>
      </c>
      <c r="H736" t="s">
        <v>6818</v>
      </c>
      <c r="I736" t="s">
        <v>5080</v>
      </c>
      <c r="J736" t="s">
        <v>7957</v>
      </c>
      <c r="K736" t="s">
        <v>69</v>
      </c>
      <c r="L736" t="s">
        <v>69</v>
      </c>
      <c r="M736" t="s">
        <v>2808</v>
      </c>
      <c r="N736" t="s">
        <v>69</v>
      </c>
      <c r="O736" t="s">
        <v>69</v>
      </c>
      <c r="P736" t="s">
        <v>22</v>
      </c>
      <c r="V736" t="s">
        <v>254</v>
      </c>
      <c r="W736">
        <v>16</v>
      </c>
      <c r="X736" t="s">
        <v>22</v>
      </c>
      <c r="Y736" t="s">
        <v>22</v>
      </c>
      <c r="Z736" t="s">
        <v>22</v>
      </c>
      <c r="AB736" t="s">
        <v>21</v>
      </c>
      <c r="AC736" t="s">
        <v>7864</v>
      </c>
      <c r="AD736" t="s">
        <v>27</v>
      </c>
      <c r="AE736" s="29">
        <v>0.6875</v>
      </c>
      <c r="AF736" t="s">
        <v>254</v>
      </c>
      <c r="AG736">
        <v>41</v>
      </c>
      <c r="AH736" t="s">
        <v>32</v>
      </c>
      <c r="AI736" t="s">
        <v>6618</v>
      </c>
      <c r="AJ736" t="s">
        <v>69</v>
      </c>
      <c r="AK736" t="s">
        <v>69</v>
      </c>
      <c r="AL736" t="s">
        <v>69</v>
      </c>
      <c r="AM736" t="s">
        <v>69</v>
      </c>
      <c r="AN736" t="s">
        <v>69</v>
      </c>
      <c r="AO736" t="s">
        <v>2808</v>
      </c>
      <c r="EH736" t="s">
        <v>269</v>
      </c>
      <c r="EI736" t="s">
        <v>12</v>
      </c>
      <c r="EJ736" t="s">
        <v>7864</v>
      </c>
      <c r="EK736" t="s">
        <v>27</v>
      </c>
      <c r="EL736" s="29">
        <v>0.6875</v>
      </c>
      <c r="EM736" t="s">
        <v>269</v>
      </c>
      <c r="EN736" t="s">
        <v>6618</v>
      </c>
      <c r="EO736" t="s">
        <v>69</v>
      </c>
      <c r="EP736" t="s">
        <v>69</v>
      </c>
      <c r="EQ736" t="s">
        <v>69</v>
      </c>
      <c r="ER736" t="s">
        <v>69</v>
      </c>
      <c r="ES736" t="s">
        <v>69</v>
      </c>
      <c r="ET736" t="s">
        <v>69</v>
      </c>
      <c r="EU736" t="s">
        <v>2808</v>
      </c>
      <c r="EW736" t="s">
        <v>273</v>
      </c>
      <c r="GN736" t="s">
        <v>22</v>
      </c>
      <c r="GP736" t="s">
        <v>22</v>
      </c>
      <c r="AKH736" t="s">
        <v>2808</v>
      </c>
      <c r="AKI736" t="s">
        <v>69</v>
      </c>
      <c r="AKJ736" t="s">
        <v>69</v>
      </c>
      <c r="AKK736" t="s">
        <v>69</v>
      </c>
      <c r="AKL736" t="s">
        <v>69</v>
      </c>
      <c r="AKM736" t="s">
        <v>69</v>
      </c>
      <c r="AKN736" t="s">
        <v>69</v>
      </c>
      <c r="AKO736" t="s">
        <v>69</v>
      </c>
      <c r="AKP736" t="s">
        <v>69</v>
      </c>
      <c r="AKQ736" t="s">
        <v>69</v>
      </c>
      <c r="AKR736">
        <v>140</v>
      </c>
      <c r="ALU736" t="s">
        <v>2808</v>
      </c>
      <c r="ALV736" t="s">
        <v>69</v>
      </c>
      <c r="ALW736" t="s">
        <v>7864</v>
      </c>
      <c r="ALY736" s="29">
        <v>0.6875</v>
      </c>
      <c r="AMG736" t="s">
        <v>69</v>
      </c>
      <c r="AMH736" t="s">
        <v>69</v>
      </c>
      <c r="AMI736" t="s">
        <v>69</v>
      </c>
      <c r="AMJ736" t="s">
        <v>69</v>
      </c>
      <c r="AMK736" t="s">
        <v>69</v>
      </c>
      <c r="AML736" t="s">
        <v>69</v>
      </c>
      <c r="AMM736" t="s">
        <v>69</v>
      </c>
      <c r="AMN736" t="s">
        <v>69</v>
      </c>
      <c r="AMO736" t="s">
        <v>69</v>
      </c>
      <c r="AMP736" t="s">
        <v>69</v>
      </c>
      <c r="AMQ736" t="s">
        <v>69</v>
      </c>
      <c r="AMR736" t="s">
        <v>69</v>
      </c>
      <c r="AMS736" t="s">
        <v>69</v>
      </c>
      <c r="AMT736" t="s">
        <v>69</v>
      </c>
      <c r="AMU736" t="s">
        <v>69</v>
      </c>
      <c r="AMV736" t="s">
        <v>69</v>
      </c>
      <c r="AMW736" t="s">
        <v>69</v>
      </c>
      <c r="AMX736" t="s">
        <v>69</v>
      </c>
      <c r="AOW736" t="s">
        <v>69</v>
      </c>
      <c r="AOX736" t="s">
        <v>69</v>
      </c>
      <c r="AOY736" t="s">
        <v>69</v>
      </c>
      <c r="AOZ736" t="s">
        <v>69</v>
      </c>
      <c r="APA736" t="s">
        <v>69</v>
      </c>
      <c r="APB736" t="s">
        <v>69</v>
      </c>
      <c r="APU736" t="s">
        <v>7950</v>
      </c>
      <c r="CGX736" t="s">
        <v>6597</v>
      </c>
      <c r="CGY736">
        <v>6</v>
      </c>
      <c r="CGZ736" t="s">
        <v>6598</v>
      </c>
      <c r="CHA736">
        <v>2516521</v>
      </c>
    </row>
    <row r="737" spans="1:1113 2234:2237" x14ac:dyDescent="0.3">
      <c r="A737" t="s">
        <v>8360</v>
      </c>
      <c r="B737" t="s">
        <v>6696</v>
      </c>
      <c r="C737">
        <v>0</v>
      </c>
      <c r="E737" t="s">
        <v>6813</v>
      </c>
      <c r="F737" t="s">
        <v>8348</v>
      </c>
      <c r="G737" t="s">
        <v>6815</v>
      </c>
      <c r="H737" t="s">
        <v>6818</v>
      </c>
      <c r="I737" t="s">
        <v>5080</v>
      </c>
      <c r="J737" t="s">
        <v>6629</v>
      </c>
      <c r="K737" t="s">
        <v>2808</v>
      </c>
      <c r="L737" t="s">
        <v>69</v>
      </c>
      <c r="M737" t="s">
        <v>69</v>
      </c>
      <c r="N737" t="s">
        <v>69</v>
      </c>
      <c r="O737" t="s">
        <v>69</v>
      </c>
      <c r="P737" t="s">
        <v>1446</v>
      </c>
      <c r="S737">
        <v>2</v>
      </c>
      <c r="V737" t="s">
        <v>254</v>
      </c>
      <c r="W737">
        <v>29</v>
      </c>
      <c r="X737" t="s">
        <v>236</v>
      </c>
      <c r="Y737" t="s">
        <v>240</v>
      </c>
      <c r="Z737" t="s">
        <v>22</v>
      </c>
      <c r="AB737" t="s">
        <v>21</v>
      </c>
      <c r="AC737" t="s">
        <v>8225</v>
      </c>
      <c r="AD737" t="s">
        <v>27</v>
      </c>
      <c r="AE737" s="29">
        <v>0.86805555555555547</v>
      </c>
      <c r="AF737" t="s">
        <v>22</v>
      </c>
      <c r="AH737" t="s">
        <v>32</v>
      </c>
      <c r="AI737" t="s">
        <v>6618</v>
      </c>
      <c r="AJ737" t="s">
        <v>69</v>
      </c>
      <c r="AK737" t="s">
        <v>69</v>
      </c>
      <c r="AL737" t="s">
        <v>69</v>
      </c>
      <c r="AM737" t="s">
        <v>69</v>
      </c>
      <c r="AN737" t="s">
        <v>69</v>
      </c>
      <c r="AO737" t="s">
        <v>2808</v>
      </c>
      <c r="AV737" t="s">
        <v>269</v>
      </c>
      <c r="AW737" t="s">
        <v>12</v>
      </c>
      <c r="AX737" t="s">
        <v>8225</v>
      </c>
      <c r="AY737" t="s">
        <v>27</v>
      </c>
      <c r="AZ737" s="29">
        <v>0.86805555555555547</v>
      </c>
      <c r="EW737" t="s">
        <v>22</v>
      </c>
      <c r="LU737" t="s">
        <v>69</v>
      </c>
      <c r="LV737" t="s">
        <v>69</v>
      </c>
      <c r="LW737" t="s">
        <v>69</v>
      </c>
      <c r="LX737" t="s">
        <v>69</v>
      </c>
      <c r="LY737" t="s">
        <v>69</v>
      </c>
      <c r="LZ737" t="s">
        <v>69</v>
      </c>
      <c r="MA737" t="s">
        <v>69</v>
      </c>
      <c r="MB737" t="s">
        <v>69</v>
      </c>
      <c r="MC737">
        <v>142</v>
      </c>
      <c r="MD737">
        <v>53</v>
      </c>
      <c r="ME737">
        <v>35.9</v>
      </c>
      <c r="MZ737" t="s">
        <v>2808</v>
      </c>
      <c r="NA737" t="s">
        <v>69</v>
      </c>
      <c r="NB737" t="s">
        <v>8225</v>
      </c>
      <c r="ND737" s="29">
        <v>0.86805555555555547</v>
      </c>
      <c r="NI737" t="s">
        <v>69</v>
      </c>
      <c r="NJ737" t="s">
        <v>69</v>
      </c>
      <c r="NK737" t="s">
        <v>69</v>
      </c>
      <c r="NL737" t="s">
        <v>69</v>
      </c>
      <c r="NM737" t="s">
        <v>69</v>
      </c>
      <c r="NN737" t="s">
        <v>69</v>
      </c>
      <c r="OH737" t="s">
        <v>8361</v>
      </c>
      <c r="OI737" t="s">
        <v>7687</v>
      </c>
      <c r="OK737" t="s">
        <v>69</v>
      </c>
      <c r="OL737" t="s">
        <v>2808</v>
      </c>
      <c r="OM737" t="s">
        <v>69</v>
      </c>
      <c r="ON737" t="s">
        <v>69</v>
      </c>
      <c r="OO737" t="s">
        <v>69</v>
      </c>
      <c r="OP737" t="s">
        <v>69</v>
      </c>
      <c r="OR737">
        <v>58</v>
      </c>
      <c r="OT737">
        <v>2</v>
      </c>
      <c r="OU737">
        <v>0.1</v>
      </c>
      <c r="OX737" t="s">
        <v>8225</v>
      </c>
      <c r="OZ737" t="s">
        <v>8225</v>
      </c>
      <c r="PA737" t="s">
        <v>8225</v>
      </c>
      <c r="PD737" s="32">
        <v>1</v>
      </c>
      <c r="PF737" s="29">
        <v>0.86805555555555547</v>
      </c>
      <c r="PG737" s="29">
        <v>0.86805555555555547</v>
      </c>
      <c r="APU737" t="s">
        <v>7950</v>
      </c>
      <c r="CGX737" t="s">
        <v>6597</v>
      </c>
      <c r="CGY737">
        <v>7</v>
      </c>
      <c r="CGZ737" t="s">
        <v>6598</v>
      </c>
      <c r="CHA737">
        <v>2516521</v>
      </c>
    </row>
    <row r="738" spans="1:1113 2234:2237" x14ac:dyDescent="0.3">
      <c r="A738" t="s">
        <v>8362</v>
      </c>
      <c r="B738" t="s">
        <v>6696</v>
      </c>
      <c r="C738">
        <v>0</v>
      </c>
      <c r="E738" t="s">
        <v>6813</v>
      </c>
      <c r="F738" t="s">
        <v>8348</v>
      </c>
      <c r="G738" t="s">
        <v>6815</v>
      </c>
      <c r="H738" t="s">
        <v>6818</v>
      </c>
      <c r="I738" t="s">
        <v>5080</v>
      </c>
      <c r="J738" t="s">
        <v>7957</v>
      </c>
      <c r="K738" t="s">
        <v>69</v>
      </c>
      <c r="L738" t="s">
        <v>69</v>
      </c>
      <c r="M738" t="s">
        <v>2808</v>
      </c>
      <c r="N738" t="s">
        <v>69</v>
      </c>
      <c r="O738" t="s">
        <v>69</v>
      </c>
      <c r="P738" t="s">
        <v>1446</v>
      </c>
      <c r="S738">
        <v>1</v>
      </c>
      <c r="V738" t="s">
        <v>254</v>
      </c>
      <c r="W738">
        <v>25</v>
      </c>
      <c r="X738" t="s">
        <v>237</v>
      </c>
      <c r="Y738" t="s">
        <v>220</v>
      </c>
      <c r="Z738" t="s">
        <v>22</v>
      </c>
      <c r="AB738" t="s">
        <v>21</v>
      </c>
      <c r="AC738" t="s">
        <v>7164</v>
      </c>
      <c r="AD738" t="s">
        <v>27</v>
      </c>
      <c r="AE738" s="29">
        <v>0.97916666666666663</v>
      </c>
      <c r="AF738" t="s">
        <v>22</v>
      </c>
      <c r="AH738" t="s">
        <v>33</v>
      </c>
      <c r="AI738" t="s">
        <v>6618</v>
      </c>
      <c r="AJ738" t="s">
        <v>69</v>
      </c>
      <c r="AK738" t="s">
        <v>69</v>
      </c>
      <c r="AL738" t="s">
        <v>69</v>
      </c>
      <c r="AM738" t="s">
        <v>69</v>
      </c>
      <c r="AN738" t="s">
        <v>69</v>
      </c>
      <c r="AO738" t="s">
        <v>2808</v>
      </c>
      <c r="EH738" t="s">
        <v>269</v>
      </c>
      <c r="EI738" t="s">
        <v>12</v>
      </c>
      <c r="EJ738" t="s">
        <v>7164</v>
      </c>
      <c r="EK738" t="s">
        <v>27</v>
      </c>
      <c r="EL738" s="29">
        <v>0.97916666666666663</v>
      </c>
      <c r="EM738" t="s">
        <v>69</v>
      </c>
      <c r="EN738" t="s">
        <v>6618</v>
      </c>
      <c r="EO738" t="s">
        <v>69</v>
      </c>
      <c r="EP738" t="s">
        <v>69</v>
      </c>
      <c r="EQ738" t="s">
        <v>69</v>
      </c>
      <c r="ER738" t="s">
        <v>69</v>
      </c>
      <c r="ES738" t="s">
        <v>69</v>
      </c>
      <c r="ET738" t="s">
        <v>69</v>
      </c>
      <c r="EU738" t="s">
        <v>2808</v>
      </c>
      <c r="EW738" t="s">
        <v>22</v>
      </c>
      <c r="AKH738" t="s">
        <v>69</v>
      </c>
      <c r="AKI738" t="s">
        <v>69</v>
      </c>
      <c r="AKJ738" t="s">
        <v>69</v>
      </c>
      <c r="AKK738" t="s">
        <v>69</v>
      </c>
      <c r="AKL738" t="s">
        <v>69</v>
      </c>
      <c r="AKM738" t="s">
        <v>69</v>
      </c>
      <c r="AKN738" t="s">
        <v>69</v>
      </c>
      <c r="AKO738" t="s">
        <v>69</v>
      </c>
      <c r="AKP738" t="s">
        <v>69</v>
      </c>
      <c r="AKQ738" t="s">
        <v>69</v>
      </c>
      <c r="AKR738">
        <v>132</v>
      </c>
      <c r="AKS738">
        <v>78</v>
      </c>
      <c r="AKT738">
        <v>37.5</v>
      </c>
      <c r="AKZ738" t="s">
        <v>7164</v>
      </c>
      <c r="ALA738" t="s">
        <v>7164</v>
      </c>
      <c r="ALB738" t="s">
        <v>7164</v>
      </c>
      <c r="ALJ738" s="29">
        <v>0.91666666666666663</v>
      </c>
      <c r="ALK738" s="29">
        <v>0.91666666666666663</v>
      </c>
      <c r="ALL738" s="29">
        <v>0.91666666666666663</v>
      </c>
      <c r="ALU738" t="s">
        <v>2808</v>
      </c>
      <c r="ALV738" t="s">
        <v>69</v>
      </c>
      <c r="ALW738" t="s">
        <v>7164</v>
      </c>
      <c r="ALY738" s="29">
        <v>0.97916666666666663</v>
      </c>
      <c r="AMG738" t="s">
        <v>69</v>
      </c>
      <c r="AMH738" t="s">
        <v>69</v>
      </c>
      <c r="AMI738" t="s">
        <v>69</v>
      </c>
      <c r="AMJ738" t="s">
        <v>69</v>
      </c>
      <c r="AMK738" t="s">
        <v>69</v>
      </c>
      <c r="AML738" t="s">
        <v>69</v>
      </c>
      <c r="AMM738" t="s">
        <v>69</v>
      </c>
      <c r="AMN738" t="s">
        <v>69</v>
      </c>
      <c r="AMO738" t="s">
        <v>69</v>
      </c>
      <c r="AMP738" t="s">
        <v>69</v>
      </c>
      <c r="AMQ738" t="s">
        <v>69</v>
      </c>
      <c r="AMR738" t="s">
        <v>69</v>
      </c>
      <c r="AMS738" t="s">
        <v>69</v>
      </c>
      <c r="AMT738" t="s">
        <v>69</v>
      </c>
      <c r="AMU738" t="s">
        <v>69</v>
      </c>
      <c r="AMV738" t="s">
        <v>69</v>
      </c>
      <c r="AMW738" t="s">
        <v>69</v>
      </c>
      <c r="AMX738" t="s">
        <v>69</v>
      </c>
      <c r="AOS738" t="s">
        <v>7998</v>
      </c>
      <c r="AOT738" t="s">
        <v>7126</v>
      </c>
      <c r="AOW738" t="s">
        <v>69</v>
      </c>
      <c r="AOX738" t="s">
        <v>2808</v>
      </c>
      <c r="AOY738" t="s">
        <v>69</v>
      </c>
      <c r="AOZ738" t="s">
        <v>69</v>
      </c>
      <c r="APA738" t="s">
        <v>69</v>
      </c>
      <c r="APB738" t="s">
        <v>69</v>
      </c>
      <c r="APD738">
        <v>50</v>
      </c>
      <c r="APE738">
        <v>24</v>
      </c>
      <c r="APF738">
        <v>20</v>
      </c>
      <c r="APJ738" t="s">
        <v>7164</v>
      </c>
      <c r="APK738" t="s">
        <v>7164</v>
      </c>
      <c r="APL738" t="s">
        <v>7164</v>
      </c>
      <c r="APP738" s="32">
        <v>1</v>
      </c>
      <c r="APQ738" s="32">
        <v>1</v>
      </c>
      <c r="APR738" s="32">
        <v>1</v>
      </c>
      <c r="APU738" t="s">
        <v>7950</v>
      </c>
      <c r="CGX738" t="s">
        <v>6597</v>
      </c>
      <c r="CGY738">
        <v>8</v>
      </c>
      <c r="CGZ738" t="s">
        <v>6598</v>
      </c>
      <c r="CHA738">
        <v>2516521</v>
      </c>
    </row>
    <row r="739" spans="1:1113 2234:2237" x14ac:dyDescent="0.3">
      <c r="A739" t="s">
        <v>8363</v>
      </c>
      <c r="B739" t="s">
        <v>6696</v>
      </c>
      <c r="C739">
        <v>0</v>
      </c>
      <c r="E739" t="s">
        <v>6813</v>
      </c>
      <c r="F739" t="s">
        <v>8348</v>
      </c>
      <c r="G739" t="s">
        <v>6815</v>
      </c>
      <c r="H739" t="s">
        <v>6818</v>
      </c>
      <c r="I739" t="s">
        <v>5080</v>
      </c>
      <c r="J739" t="s">
        <v>7957</v>
      </c>
      <c r="K739" t="s">
        <v>69</v>
      </c>
      <c r="L739" t="s">
        <v>69</v>
      </c>
      <c r="M739" t="s">
        <v>2808</v>
      </c>
      <c r="N739" t="s">
        <v>69</v>
      </c>
      <c r="O739" t="s">
        <v>69</v>
      </c>
      <c r="P739" t="s">
        <v>22</v>
      </c>
      <c r="V739" t="s">
        <v>22</v>
      </c>
      <c r="X739" t="s">
        <v>22</v>
      </c>
      <c r="Y739" t="s">
        <v>22</v>
      </c>
      <c r="Z739" t="s">
        <v>22</v>
      </c>
      <c r="AB739" t="s">
        <v>21</v>
      </c>
      <c r="AC739" t="s">
        <v>7406</v>
      </c>
      <c r="AD739" t="s">
        <v>22</v>
      </c>
      <c r="AF739" t="s">
        <v>22</v>
      </c>
      <c r="AH739" t="s">
        <v>32</v>
      </c>
      <c r="AI739" t="s">
        <v>6618</v>
      </c>
      <c r="AJ739" t="s">
        <v>69</v>
      </c>
      <c r="AK739" t="s">
        <v>69</v>
      </c>
      <c r="AL739" t="s">
        <v>69</v>
      </c>
      <c r="AM739" t="s">
        <v>69</v>
      </c>
      <c r="AN739" t="s">
        <v>69</v>
      </c>
      <c r="AO739" t="s">
        <v>2808</v>
      </c>
      <c r="EH739" t="s">
        <v>269</v>
      </c>
      <c r="EI739" t="s">
        <v>12</v>
      </c>
      <c r="EJ739" t="s">
        <v>7406</v>
      </c>
      <c r="EK739" t="s">
        <v>27</v>
      </c>
      <c r="EL739" s="29">
        <v>0.3923611111111111</v>
      </c>
      <c r="EM739" t="s">
        <v>69</v>
      </c>
      <c r="EN739" t="s">
        <v>6618</v>
      </c>
      <c r="EO739" t="s">
        <v>69</v>
      </c>
      <c r="EP739" t="s">
        <v>69</v>
      </c>
      <c r="EQ739" t="s">
        <v>69</v>
      </c>
      <c r="ER739" t="s">
        <v>69</v>
      </c>
      <c r="ES739" t="s">
        <v>69</v>
      </c>
      <c r="ET739" t="s">
        <v>69</v>
      </c>
      <c r="EU739" t="s">
        <v>2808</v>
      </c>
      <c r="EW739" t="s">
        <v>22</v>
      </c>
      <c r="AKH739" t="s">
        <v>69</v>
      </c>
      <c r="AKI739" t="s">
        <v>69</v>
      </c>
      <c r="AKJ739" t="s">
        <v>69</v>
      </c>
      <c r="AKK739" t="s">
        <v>69</v>
      </c>
      <c r="AKL739" t="s">
        <v>69</v>
      </c>
      <c r="AKM739" t="s">
        <v>69</v>
      </c>
      <c r="AKN739" t="s">
        <v>69</v>
      </c>
      <c r="AKO739" t="s">
        <v>69</v>
      </c>
      <c r="AKP739" t="s">
        <v>69</v>
      </c>
      <c r="AKQ739" t="s">
        <v>69</v>
      </c>
      <c r="AKR739">
        <v>130</v>
      </c>
      <c r="AKS739">
        <v>50</v>
      </c>
      <c r="AKT739">
        <v>36</v>
      </c>
      <c r="AKZ739" t="s">
        <v>7406</v>
      </c>
      <c r="ALA739" t="s">
        <v>7406</v>
      </c>
      <c r="ALB739" t="s">
        <v>7406</v>
      </c>
      <c r="ALJ739" s="29">
        <v>0.3923611111111111</v>
      </c>
      <c r="ALK739" s="29">
        <v>0.3923611111111111</v>
      </c>
      <c r="ALL739" s="29">
        <v>0.3923611111111111</v>
      </c>
      <c r="ALU739" t="s">
        <v>2808</v>
      </c>
      <c r="ALV739" t="s">
        <v>69</v>
      </c>
      <c r="ALW739" t="s">
        <v>7406</v>
      </c>
      <c r="ALY739" s="29">
        <v>0.3923611111111111</v>
      </c>
      <c r="AMG739" t="s">
        <v>69</v>
      </c>
      <c r="AMH739" t="s">
        <v>69</v>
      </c>
      <c r="AMI739" t="s">
        <v>69</v>
      </c>
      <c r="AMJ739" t="s">
        <v>69</v>
      </c>
      <c r="AMK739" t="s">
        <v>69</v>
      </c>
      <c r="AML739" t="s">
        <v>69</v>
      </c>
      <c r="AMM739" t="s">
        <v>69</v>
      </c>
      <c r="AMN739" t="s">
        <v>69</v>
      </c>
      <c r="AMO739" t="s">
        <v>69</v>
      </c>
      <c r="AMP739" t="s">
        <v>69</v>
      </c>
      <c r="AMQ739" t="s">
        <v>69</v>
      </c>
      <c r="AMR739" t="s">
        <v>69</v>
      </c>
      <c r="AMS739" t="s">
        <v>69</v>
      </c>
      <c r="AMT739" t="s">
        <v>69</v>
      </c>
      <c r="AMU739" t="s">
        <v>69</v>
      </c>
      <c r="AMV739" t="s">
        <v>69</v>
      </c>
      <c r="AMW739" t="s">
        <v>69</v>
      </c>
      <c r="AMX739" t="s">
        <v>69</v>
      </c>
      <c r="AOW739" t="s">
        <v>69</v>
      </c>
      <c r="AOX739" t="s">
        <v>69</v>
      </c>
      <c r="AOY739" t="s">
        <v>69</v>
      </c>
      <c r="AOZ739" t="s">
        <v>69</v>
      </c>
      <c r="APA739" t="s">
        <v>69</v>
      </c>
      <c r="APB739" t="s">
        <v>69</v>
      </c>
      <c r="APU739" t="s">
        <v>7950</v>
      </c>
      <c r="CGX739" t="s">
        <v>6597</v>
      </c>
      <c r="CGY739">
        <v>9</v>
      </c>
      <c r="CGZ739" t="s">
        <v>6598</v>
      </c>
      <c r="CHA739">
        <v>2516521</v>
      </c>
    </row>
    <row r="740" spans="1:1113 2234:2237" x14ac:dyDescent="0.3">
      <c r="A740" t="s">
        <v>8364</v>
      </c>
      <c r="B740" t="s">
        <v>6696</v>
      </c>
      <c r="C740">
        <v>0</v>
      </c>
      <c r="E740" t="s">
        <v>6813</v>
      </c>
      <c r="F740" t="s">
        <v>8348</v>
      </c>
      <c r="G740" t="s">
        <v>6815</v>
      </c>
      <c r="H740" t="s">
        <v>6818</v>
      </c>
      <c r="I740" t="s">
        <v>5080</v>
      </c>
      <c r="J740" t="s">
        <v>7957</v>
      </c>
      <c r="K740" t="s">
        <v>69</v>
      </c>
      <c r="L740" t="s">
        <v>69</v>
      </c>
      <c r="M740" t="s">
        <v>2808</v>
      </c>
      <c r="N740" t="s">
        <v>69</v>
      </c>
      <c r="O740" t="s">
        <v>69</v>
      </c>
      <c r="P740" t="s">
        <v>1446</v>
      </c>
      <c r="S740">
        <v>1</v>
      </c>
      <c r="V740" t="s">
        <v>254</v>
      </c>
      <c r="W740">
        <v>25</v>
      </c>
      <c r="X740" t="s">
        <v>236</v>
      </c>
      <c r="Y740" t="s">
        <v>22</v>
      </c>
      <c r="Z740" t="s">
        <v>22</v>
      </c>
      <c r="AB740" t="s">
        <v>21</v>
      </c>
      <c r="AC740" s="30">
        <v>40854</v>
      </c>
      <c r="AD740" t="s">
        <v>27</v>
      </c>
      <c r="AE740" s="29">
        <v>0.69444444444444453</v>
      </c>
      <c r="AF740" t="s">
        <v>22</v>
      </c>
      <c r="AH740" t="s">
        <v>32</v>
      </c>
      <c r="AI740" t="s">
        <v>6618</v>
      </c>
      <c r="AJ740" t="s">
        <v>69</v>
      </c>
      <c r="AK740" t="s">
        <v>69</v>
      </c>
      <c r="AL740" t="s">
        <v>69</v>
      </c>
      <c r="AM740" t="s">
        <v>69</v>
      </c>
      <c r="AN740" t="s">
        <v>69</v>
      </c>
      <c r="AO740" t="s">
        <v>2808</v>
      </c>
      <c r="EH740" t="s">
        <v>269</v>
      </c>
      <c r="EI740" t="s">
        <v>12</v>
      </c>
      <c r="EJ740" s="30">
        <v>40854</v>
      </c>
      <c r="EK740" t="s">
        <v>27</v>
      </c>
      <c r="EL740" s="29">
        <v>0.77777777777777779</v>
      </c>
      <c r="EM740" t="s">
        <v>269</v>
      </c>
      <c r="EN740" t="s">
        <v>6618</v>
      </c>
      <c r="EO740" t="s">
        <v>69</v>
      </c>
      <c r="EP740" t="s">
        <v>69</v>
      </c>
      <c r="EQ740" t="s">
        <v>69</v>
      </c>
      <c r="ER740" t="s">
        <v>69</v>
      </c>
      <c r="ES740" t="s">
        <v>69</v>
      </c>
      <c r="ET740" t="s">
        <v>69</v>
      </c>
      <c r="EU740" t="s">
        <v>2808</v>
      </c>
      <c r="EW740" t="s">
        <v>22</v>
      </c>
      <c r="AKH740" t="s">
        <v>69</v>
      </c>
      <c r="AKI740" t="s">
        <v>69</v>
      </c>
      <c r="AKJ740" t="s">
        <v>69</v>
      </c>
      <c r="AKK740" t="s">
        <v>69</v>
      </c>
      <c r="AKL740" t="s">
        <v>69</v>
      </c>
      <c r="AKM740" t="s">
        <v>69</v>
      </c>
      <c r="AKN740" t="s">
        <v>69</v>
      </c>
      <c r="AKO740" t="s">
        <v>69</v>
      </c>
      <c r="AKP740" t="s">
        <v>69</v>
      </c>
      <c r="AKQ740" t="s">
        <v>69</v>
      </c>
      <c r="AKR740">
        <v>122</v>
      </c>
      <c r="AKS740">
        <v>69</v>
      </c>
      <c r="AKT740">
        <v>36.4</v>
      </c>
      <c r="AKZ740" s="30">
        <v>40854</v>
      </c>
      <c r="ALA740" s="30">
        <v>40854</v>
      </c>
      <c r="ALB740" s="30">
        <v>40854</v>
      </c>
      <c r="ALJ740" s="29">
        <v>0.77777777777777779</v>
      </c>
      <c r="ALK740" s="29">
        <v>0.77777777777777779</v>
      </c>
      <c r="ALL740" s="29">
        <v>0.77777777777777779</v>
      </c>
      <c r="ALU740" t="s">
        <v>2808</v>
      </c>
      <c r="ALV740" t="s">
        <v>69</v>
      </c>
      <c r="ALW740" s="30">
        <v>40854</v>
      </c>
      <c r="ALY740" s="29">
        <v>0.77777777777777779</v>
      </c>
      <c r="AMG740" t="s">
        <v>69</v>
      </c>
      <c r="AMH740" t="s">
        <v>69</v>
      </c>
      <c r="AMI740" t="s">
        <v>69</v>
      </c>
      <c r="AMJ740" t="s">
        <v>69</v>
      </c>
      <c r="AMK740" t="s">
        <v>69</v>
      </c>
      <c r="AML740" t="s">
        <v>69</v>
      </c>
      <c r="AMM740" t="s">
        <v>69</v>
      </c>
      <c r="AMN740" t="s">
        <v>69</v>
      </c>
      <c r="AMO740" t="s">
        <v>69</v>
      </c>
      <c r="AMP740" t="s">
        <v>69</v>
      </c>
      <c r="AMQ740" t="s">
        <v>69</v>
      </c>
      <c r="AMR740" t="s">
        <v>69</v>
      </c>
      <c r="AMS740" t="s">
        <v>69</v>
      </c>
      <c r="AMT740" t="s">
        <v>69</v>
      </c>
      <c r="AMU740" t="s">
        <v>69</v>
      </c>
      <c r="AMV740" t="s">
        <v>69</v>
      </c>
      <c r="AMW740" t="s">
        <v>69</v>
      </c>
      <c r="AMX740" t="s">
        <v>69</v>
      </c>
      <c r="AMZ740">
        <v>307</v>
      </c>
      <c r="ANA740" s="35">
        <v>42831</v>
      </c>
      <c r="ANC740">
        <v>15.5</v>
      </c>
      <c r="ANR740" s="30">
        <v>40854</v>
      </c>
      <c r="ANS740" s="30">
        <v>40854</v>
      </c>
      <c r="ANU740" s="30">
        <v>40854</v>
      </c>
      <c r="AOF740" s="29">
        <v>0.61388888888888882</v>
      </c>
      <c r="AOG740" s="29">
        <v>0.61388888888888882</v>
      </c>
      <c r="AOI740" s="29">
        <v>0.61388888888888882</v>
      </c>
      <c r="AOW740" t="s">
        <v>69</v>
      </c>
      <c r="AOX740" t="s">
        <v>69</v>
      </c>
      <c r="AOY740" t="s">
        <v>69</v>
      </c>
      <c r="AOZ740" t="s">
        <v>69</v>
      </c>
      <c r="APA740" t="s">
        <v>69</v>
      </c>
      <c r="APB740" t="s">
        <v>69</v>
      </c>
      <c r="APD740">
        <v>1</v>
      </c>
      <c r="APJ740" s="30">
        <v>40854</v>
      </c>
      <c r="APP740" s="29">
        <v>0.77777777777777779</v>
      </c>
      <c r="APU740" t="s">
        <v>7950</v>
      </c>
      <c r="CGX740" t="s">
        <v>6597</v>
      </c>
      <c r="CGY740">
        <v>10</v>
      </c>
      <c r="CGZ740" t="s">
        <v>6598</v>
      </c>
      <c r="CHA740">
        <v>2516521</v>
      </c>
    </row>
    <row r="741" spans="1:1113 2234:2237" x14ac:dyDescent="0.3">
      <c r="A741" t="s">
        <v>8365</v>
      </c>
      <c r="B741" t="s">
        <v>6696</v>
      </c>
      <c r="C741">
        <v>0</v>
      </c>
      <c r="E741" t="s">
        <v>6813</v>
      </c>
      <c r="F741" t="s">
        <v>8348</v>
      </c>
      <c r="G741" t="s">
        <v>6815</v>
      </c>
      <c r="H741" t="s">
        <v>6818</v>
      </c>
      <c r="I741" t="s">
        <v>5080</v>
      </c>
      <c r="J741" t="s">
        <v>6629</v>
      </c>
      <c r="K741" t="s">
        <v>2808</v>
      </c>
      <c r="L741" t="s">
        <v>69</v>
      </c>
      <c r="M741" t="s">
        <v>69</v>
      </c>
      <c r="N741" t="s">
        <v>69</v>
      </c>
      <c r="O741" t="s">
        <v>69</v>
      </c>
      <c r="P741" t="s">
        <v>1446</v>
      </c>
      <c r="S741">
        <v>6</v>
      </c>
      <c r="V741" t="s">
        <v>22</v>
      </c>
      <c r="X741" t="s">
        <v>22</v>
      </c>
      <c r="Y741" t="s">
        <v>22</v>
      </c>
      <c r="Z741" t="s">
        <v>22</v>
      </c>
      <c r="AB741" t="s">
        <v>21</v>
      </c>
      <c r="AC741" t="s">
        <v>7355</v>
      </c>
      <c r="AD741" t="s">
        <v>27</v>
      </c>
      <c r="AE741" s="29">
        <v>0.875</v>
      </c>
      <c r="AF741" t="s">
        <v>22</v>
      </c>
      <c r="AH741" t="s">
        <v>32</v>
      </c>
      <c r="AI741" t="s">
        <v>6618</v>
      </c>
      <c r="AJ741" t="s">
        <v>69</v>
      </c>
      <c r="AK741" t="s">
        <v>69</v>
      </c>
      <c r="AL741" t="s">
        <v>69</v>
      </c>
      <c r="AM741" t="s">
        <v>69</v>
      </c>
      <c r="AN741" t="s">
        <v>69</v>
      </c>
      <c r="AO741" t="s">
        <v>2808</v>
      </c>
      <c r="AV741" t="s">
        <v>269</v>
      </c>
      <c r="AW741" t="s">
        <v>12</v>
      </c>
      <c r="AX741" t="s">
        <v>7355</v>
      </c>
      <c r="AY741" t="s">
        <v>27</v>
      </c>
      <c r="AZ741" s="29">
        <v>0.875</v>
      </c>
      <c r="EW741" t="s">
        <v>22</v>
      </c>
      <c r="LU741" t="s">
        <v>69</v>
      </c>
      <c r="LV741" t="s">
        <v>69</v>
      </c>
      <c r="LW741" t="s">
        <v>69</v>
      </c>
      <c r="LX741" t="s">
        <v>69</v>
      </c>
      <c r="LY741" t="s">
        <v>69</v>
      </c>
      <c r="LZ741" t="s">
        <v>69</v>
      </c>
      <c r="MA741" t="s">
        <v>69</v>
      </c>
      <c r="MB741" t="s">
        <v>69</v>
      </c>
      <c r="MC741">
        <v>130</v>
      </c>
      <c r="MD741">
        <v>50</v>
      </c>
      <c r="ME741">
        <v>37.1</v>
      </c>
      <c r="MI741" t="s">
        <v>7355</v>
      </c>
      <c r="MJ741" t="s">
        <v>7355</v>
      </c>
      <c r="MK741" t="s">
        <v>7355</v>
      </c>
      <c r="MQ741" s="29">
        <v>0.875</v>
      </c>
      <c r="MR741" s="29">
        <v>0.875</v>
      </c>
      <c r="MS741" s="29">
        <v>0.875</v>
      </c>
      <c r="MZ741" t="s">
        <v>2808</v>
      </c>
      <c r="NA741" t="s">
        <v>69</v>
      </c>
      <c r="NB741" t="s">
        <v>7355</v>
      </c>
      <c r="ND741" s="29">
        <v>0.875</v>
      </c>
      <c r="NI741" t="s">
        <v>69</v>
      </c>
      <c r="NJ741" t="s">
        <v>69</v>
      </c>
      <c r="NK741" t="s">
        <v>69</v>
      </c>
      <c r="NL741" t="s">
        <v>69</v>
      </c>
      <c r="NM741" t="s">
        <v>69</v>
      </c>
      <c r="NN741" t="s">
        <v>69</v>
      </c>
      <c r="OK741" t="s">
        <v>69</v>
      </c>
      <c r="OL741" t="s">
        <v>69</v>
      </c>
      <c r="OM741" t="s">
        <v>69</v>
      </c>
      <c r="ON741" t="s">
        <v>69</v>
      </c>
      <c r="OO741" t="s">
        <v>69</v>
      </c>
      <c r="OP741" t="s">
        <v>69</v>
      </c>
      <c r="APU741" t="s">
        <v>7950</v>
      </c>
      <c r="CGX741" t="s">
        <v>6597</v>
      </c>
      <c r="CGY741">
        <v>11</v>
      </c>
      <c r="CGZ741" t="s">
        <v>6598</v>
      </c>
      <c r="CHA741">
        <v>2516521</v>
      </c>
    </row>
    <row r="742" spans="1:1113 2234:2237" x14ac:dyDescent="0.3">
      <c r="A742" t="s">
        <v>8366</v>
      </c>
      <c r="B742" t="s">
        <v>6696</v>
      </c>
      <c r="C742">
        <v>0</v>
      </c>
      <c r="E742" t="s">
        <v>6813</v>
      </c>
      <c r="F742" t="s">
        <v>8348</v>
      </c>
      <c r="G742" t="s">
        <v>6815</v>
      </c>
      <c r="H742" t="s">
        <v>6818</v>
      </c>
      <c r="I742" t="s">
        <v>5080</v>
      </c>
      <c r="J742" t="s">
        <v>6629</v>
      </c>
      <c r="K742" t="s">
        <v>2808</v>
      </c>
      <c r="L742" t="s">
        <v>69</v>
      </c>
      <c r="M742" t="s">
        <v>69</v>
      </c>
      <c r="N742" t="s">
        <v>69</v>
      </c>
      <c r="O742" t="s">
        <v>69</v>
      </c>
      <c r="P742" t="s">
        <v>1445</v>
      </c>
      <c r="R742">
        <v>8</v>
      </c>
      <c r="V742" t="s">
        <v>22</v>
      </c>
      <c r="X742" t="s">
        <v>22</v>
      </c>
      <c r="Y742" t="s">
        <v>22</v>
      </c>
      <c r="Z742" t="s">
        <v>22</v>
      </c>
      <c r="AB742" t="s">
        <v>21</v>
      </c>
      <c r="AC742" t="s">
        <v>6769</v>
      </c>
      <c r="AD742" t="s">
        <v>27</v>
      </c>
      <c r="AE742" s="29">
        <v>0.39583333333333331</v>
      </c>
      <c r="AF742" t="s">
        <v>22</v>
      </c>
      <c r="AH742" t="s">
        <v>32</v>
      </c>
      <c r="AI742" t="s">
        <v>6618</v>
      </c>
      <c r="AJ742" t="s">
        <v>69</v>
      </c>
      <c r="AK742" t="s">
        <v>69</v>
      </c>
      <c r="AL742" t="s">
        <v>69</v>
      </c>
      <c r="AM742" t="s">
        <v>69</v>
      </c>
      <c r="AN742" t="s">
        <v>69</v>
      </c>
      <c r="AO742" t="s">
        <v>2808</v>
      </c>
      <c r="AV742" t="s">
        <v>269</v>
      </c>
      <c r="AW742" t="s">
        <v>12</v>
      </c>
      <c r="AX742" t="s">
        <v>6769</v>
      </c>
      <c r="AY742" t="s">
        <v>27</v>
      </c>
      <c r="AZ742" s="29">
        <v>0.39583333333333331</v>
      </c>
      <c r="EW742" t="s">
        <v>22</v>
      </c>
      <c r="LU742" t="s">
        <v>69</v>
      </c>
      <c r="LV742" t="s">
        <v>69</v>
      </c>
      <c r="LW742" t="s">
        <v>69</v>
      </c>
      <c r="LX742" t="s">
        <v>69</v>
      </c>
      <c r="LY742" t="s">
        <v>69</v>
      </c>
      <c r="LZ742" t="s">
        <v>69</v>
      </c>
      <c r="MA742" t="s">
        <v>69</v>
      </c>
      <c r="MB742" t="s">
        <v>69</v>
      </c>
      <c r="MC742">
        <v>140</v>
      </c>
      <c r="MD742">
        <v>42</v>
      </c>
      <c r="ME742">
        <v>35.5</v>
      </c>
      <c r="MI742" t="s">
        <v>6769</v>
      </c>
      <c r="MJ742" t="s">
        <v>6769</v>
      </c>
      <c r="MK742" t="s">
        <v>6769</v>
      </c>
      <c r="MQ742" s="29">
        <v>7.6388888888888895E-2</v>
      </c>
      <c r="MR742" s="29">
        <v>7.6388888888888895E-2</v>
      </c>
      <c r="MS742" s="29">
        <v>7.6388888888888895E-2</v>
      </c>
      <c r="MZ742" t="s">
        <v>2808</v>
      </c>
      <c r="NA742" t="s">
        <v>69</v>
      </c>
      <c r="NB742" t="s">
        <v>6769</v>
      </c>
      <c r="ND742" s="29">
        <v>0.39583333333333331</v>
      </c>
      <c r="NI742" t="s">
        <v>69</v>
      </c>
      <c r="NJ742" t="s">
        <v>69</v>
      </c>
      <c r="NK742" t="s">
        <v>69</v>
      </c>
      <c r="NL742" t="s">
        <v>69</v>
      </c>
      <c r="NM742" t="s">
        <v>69</v>
      </c>
      <c r="NN742" t="s">
        <v>69</v>
      </c>
      <c r="OG742" t="s">
        <v>7998</v>
      </c>
      <c r="OK742" t="s">
        <v>69</v>
      </c>
      <c r="OL742" t="s">
        <v>69</v>
      </c>
      <c r="OM742" t="s">
        <v>69</v>
      </c>
      <c r="ON742" t="s">
        <v>69</v>
      </c>
      <c r="OO742" t="s">
        <v>69</v>
      </c>
      <c r="OP742" t="s">
        <v>69</v>
      </c>
      <c r="OR742">
        <v>48</v>
      </c>
      <c r="OS742">
        <v>29</v>
      </c>
      <c r="OX742" t="s">
        <v>6769</v>
      </c>
      <c r="OY742" t="s">
        <v>6769</v>
      </c>
      <c r="PD742" s="29">
        <v>0.58333333333333337</v>
      </c>
      <c r="PE742" s="29">
        <v>0.58333333333333337</v>
      </c>
      <c r="APU742" t="s">
        <v>7950</v>
      </c>
      <c r="CGX742" t="s">
        <v>6597</v>
      </c>
      <c r="CGY742">
        <v>12</v>
      </c>
      <c r="CGZ742" t="s">
        <v>6598</v>
      </c>
      <c r="CHA742">
        <v>2516521</v>
      </c>
    </row>
    <row r="743" spans="1:1113 2234:2237" x14ac:dyDescent="0.3">
      <c r="A743" t="s">
        <v>8367</v>
      </c>
      <c r="B743" t="s">
        <v>6696</v>
      </c>
      <c r="C743">
        <v>0</v>
      </c>
      <c r="E743" t="s">
        <v>6813</v>
      </c>
      <c r="F743" t="s">
        <v>8348</v>
      </c>
      <c r="G743" t="s">
        <v>6815</v>
      </c>
      <c r="H743" t="s">
        <v>6818</v>
      </c>
      <c r="I743" t="s">
        <v>5080</v>
      </c>
      <c r="J743" t="s">
        <v>6629</v>
      </c>
      <c r="K743" t="s">
        <v>2808</v>
      </c>
      <c r="L743" t="s">
        <v>69</v>
      </c>
      <c r="M743" t="s">
        <v>69</v>
      </c>
      <c r="N743" t="s">
        <v>69</v>
      </c>
      <c r="O743" t="s">
        <v>69</v>
      </c>
      <c r="P743" t="s">
        <v>1446</v>
      </c>
      <c r="S743">
        <v>5</v>
      </c>
      <c r="V743" t="s">
        <v>254</v>
      </c>
      <c r="W743">
        <v>28</v>
      </c>
      <c r="X743" t="s">
        <v>236</v>
      </c>
      <c r="Y743" t="s">
        <v>220</v>
      </c>
      <c r="Z743" t="s">
        <v>22</v>
      </c>
      <c r="AB743" t="s">
        <v>21</v>
      </c>
      <c r="AC743" t="s">
        <v>6995</v>
      </c>
      <c r="AD743" t="s">
        <v>27</v>
      </c>
      <c r="AE743" s="29">
        <v>0.10416666666666667</v>
      </c>
      <c r="AF743" t="s">
        <v>22</v>
      </c>
      <c r="AH743" t="s">
        <v>32</v>
      </c>
      <c r="AI743" t="s">
        <v>6618</v>
      </c>
      <c r="AJ743" t="s">
        <v>69</v>
      </c>
      <c r="AK743" t="s">
        <v>69</v>
      </c>
      <c r="AL743" t="s">
        <v>69</v>
      </c>
      <c r="AM743" t="s">
        <v>69</v>
      </c>
      <c r="AN743" t="s">
        <v>69</v>
      </c>
      <c r="AO743" t="s">
        <v>2808</v>
      </c>
      <c r="AV743" t="s">
        <v>269</v>
      </c>
      <c r="AW743" t="s">
        <v>12</v>
      </c>
      <c r="AX743" t="s">
        <v>6995</v>
      </c>
      <c r="AY743" t="s">
        <v>27</v>
      </c>
      <c r="AZ743" s="29">
        <v>0.60416666666666663</v>
      </c>
      <c r="EW743" t="s">
        <v>22</v>
      </c>
      <c r="LU743" t="s">
        <v>69</v>
      </c>
      <c r="LV743" t="s">
        <v>69</v>
      </c>
      <c r="LW743" t="s">
        <v>69</v>
      </c>
      <c r="LX743" t="s">
        <v>69</v>
      </c>
      <c r="LY743" t="s">
        <v>69</v>
      </c>
      <c r="LZ743" t="s">
        <v>69</v>
      </c>
      <c r="MA743" t="s">
        <v>69</v>
      </c>
      <c r="MB743" t="s">
        <v>69</v>
      </c>
      <c r="MC743">
        <v>158</v>
      </c>
      <c r="MD743">
        <v>45</v>
      </c>
      <c r="ME743">
        <v>36</v>
      </c>
      <c r="MI743" t="s">
        <v>6995</v>
      </c>
      <c r="MJ743" t="s">
        <v>6995</v>
      </c>
      <c r="MK743" t="s">
        <v>6995</v>
      </c>
      <c r="MQ743" s="29">
        <v>0.60416666666666663</v>
      </c>
      <c r="MR743" s="29">
        <v>0.60416666666666663</v>
      </c>
      <c r="MS743" s="29">
        <v>0.60416666666666663</v>
      </c>
      <c r="MZ743" t="s">
        <v>2808</v>
      </c>
      <c r="NA743" t="s">
        <v>69</v>
      </c>
      <c r="NB743" t="s">
        <v>6995</v>
      </c>
      <c r="ND743" s="29">
        <v>0.60416666666666663</v>
      </c>
      <c r="NI743" t="s">
        <v>69</v>
      </c>
      <c r="NJ743" t="s">
        <v>69</v>
      </c>
      <c r="NK743" t="s">
        <v>69</v>
      </c>
      <c r="NL743" t="s">
        <v>69</v>
      </c>
      <c r="NM743" t="s">
        <v>69</v>
      </c>
      <c r="NN743" t="s">
        <v>69</v>
      </c>
      <c r="OG743" t="s">
        <v>7998</v>
      </c>
      <c r="OK743" t="s">
        <v>69</v>
      </c>
      <c r="OL743" t="s">
        <v>69</v>
      </c>
      <c r="OM743" t="s">
        <v>69</v>
      </c>
      <c r="ON743" t="s">
        <v>69</v>
      </c>
      <c r="OO743" t="s">
        <v>69</v>
      </c>
      <c r="OP743" t="s">
        <v>69</v>
      </c>
      <c r="OR743">
        <v>30</v>
      </c>
      <c r="OS743">
        <v>30</v>
      </c>
      <c r="OX743" t="s">
        <v>6995</v>
      </c>
      <c r="OY743" t="s">
        <v>6995</v>
      </c>
      <c r="PD743" s="29">
        <v>0.67708333333333337</v>
      </c>
      <c r="PE743" s="29">
        <v>0.67708333333333337</v>
      </c>
      <c r="APU743" t="s">
        <v>7950</v>
      </c>
      <c r="CGX743" t="s">
        <v>6597</v>
      </c>
      <c r="CGY743">
        <v>13</v>
      </c>
      <c r="CGZ743" t="s">
        <v>6598</v>
      </c>
      <c r="CHA743">
        <v>2516521</v>
      </c>
    </row>
    <row r="744" spans="1:1113 2234:2237" x14ac:dyDescent="0.3">
      <c r="A744" t="s">
        <v>8368</v>
      </c>
      <c r="B744" t="s">
        <v>6696</v>
      </c>
      <c r="C744">
        <v>0</v>
      </c>
      <c r="E744" t="s">
        <v>6813</v>
      </c>
      <c r="F744" t="s">
        <v>8348</v>
      </c>
      <c r="G744" t="s">
        <v>6815</v>
      </c>
      <c r="H744" t="s">
        <v>6818</v>
      </c>
      <c r="I744" t="s">
        <v>5080</v>
      </c>
      <c r="J744" t="s">
        <v>6629</v>
      </c>
      <c r="K744" t="s">
        <v>2808</v>
      </c>
      <c r="L744" t="s">
        <v>69</v>
      </c>
      <c r="M744" t="s">
        <v>69</v>
      </c>
      <c r="N744" t="s">
        <v>69</v>
      </c>
      <c r="O744" t="s">
        <v>69</v>
      </c>
      <c r="P744" t="s">
        <v>1446</v>
      </c>
      <c r="S744">
        <v>1</v>
      </c>
      <c r="V744" t="s">
        <v>254</v>
      </c>
      <c r="W744">
        <v>18</v>
      </c>
      <c r="X744" t="s">
        <v>22</v>
      </c>
      <c r="Y744" t="s">
        <v>22</v>
      </c>
      <c r="Z744" t="s">
        <v>22</v>
      </c>
      <c r="AB744" t="s">
        <v>21</v>
      </c>
      <c r="AC744" s="30">
        <v>41037</v>
      </c>
      <c r="AD744" t="s">
        <v>27</v>
      </c>
      <c r="AE744" s="29">
        <v>0.2986111111111111</v>
      </c>
      <c r="AF744" t="s">
        <v>254</v>
      </c>
      <c r="AG744">
        <v>39</v>
      </c>
      <c r="AH744" t="s">
        <v>32</v>
      </c>
      <c r="AI744" t="s">
        <v>6618</v>
      </c>
      <c r="AJ744" t="s">
        <v>69</v>
      </c>
      <c r="AK744" t="s">
        <v>69</v>
      </c>
      <c r="AL744" t="s">
        <v>69</v>
      </c>
      <c r="AM744" t="s">
        <v>69</v>
      </c>
      <c r="AN744" t="s">
        <v>69</v>
      </c>
      <c r="AO744" t="s">
        <v>2808</v>
      </c>
      <c r="AV744" t="s">
        <v>269</v>
      </c>
      <c r="AW744" t="s">
        <v>12</v>
      </c>
      <c r="AX744" s="30">
        <v>41037</v>
      </c>
      <c r="AY744" t="s">
        <v>27</v>
      </c>
      <c r="AZ744" s="29">
        <v>0.2986111111111111</v>
      </c>
      <c r="EW744" t="s">
        <v>22</v>
      </c>
      <c r="LU744" t="s">
        <v>69</v>
      </c>
      <c r="LV744" t="s">
        <v>69</v>
      </c>
      <c r="LW744" t="s">
        <v>69</v>
      </c>
      <c r="LX744" t="s">
        <v>69</v>
      </c>
      <c r="LY744" t="s">
        <v>69</v>
      </c>
      <c r="LZ744" t="s">
        <v>69</v>
      </c>
      <c r="MA744" t="s">
        <v>69</v>
      </c>
      <c r="MB744" t="s">
        <v>69</v>
      </c>
      <c r="MC744">
        <v>128</v>
      </c>
      <c r="MD744">
        <v>60</v>
      </c>
      <c r="ME744">
        <v>35.5</v>
      </c>
      <c r="MI744" s="30">
        <v>41037</v>
      </c>
      <c r="MJ744" s="30">
        <v>41037</v>
      </c>
      <c r="MK744" s="30">
        <v>41037</v>
      </c>
      <c r="MQ744" s="29">
        <v>0.2986111111111111</v>
      </c>
      <c r="MR744" s="29">
        <v>0.2986111111111111</v>
      </c>
      <c r="MS744" s="29">
        <v>0.2986111111111111</v>
      </c>
      <c r="MZ744" t="s">
        <v>2808</v>
      </c>
      <c r="NA744" t="s">
        <v>69</v>
      </c>
      <c r="NB744" s="30">
        <v>41037</v>
      </c>
      <c r="ND744" s="29">
        <v>0.2986111111111111</v>
      </c>
      <c r="NI744" t="s">
        <v>69</v>
      </c>
      <c r="NJ744" t="s">
        <v>69</v>
      </c>
      <c r="NK744" t="s">
        <v>69</v>
      </c>
      <c r="NL744" t="s">
        <v>69</v>
      </c>
      <c r="NM744" t="s">
        <v>69</v>
      </c>
      <c r="NN744" t="s">
        <v>69</v>
      </c>
      <c r="OK744" t="s">
        <v>69</v>
      </c>
      <c r="OL744" t="s">
        <v>2808</v>
      </c>
      <c r="OM744" t="s">
        <v>69</v>
      </c>
      <c r="ON744" t="s">
        <v>69</v>
      </c>
      <c r="OO744" t="s">
        <v>69</v>
      </c>
      <c r="OP744" t="s">
        <v>69</v>
      </c>
      <c r="OR744">
        <v>70</v>
      </c>
      <c r="OX744" s="30">
        <v>41037</v>
      </c>
      <c r="PD744" s="29">
        <v>0.33333333333333331</v>
      </c>
      <c r="APU744" t="s">
        <v>7950</v>
      </c>
      <c r="CGX744" t="s">
        <v>6597</v>
      </c>
      <c r="CGY744">
        <v>14</v>
      </c>
      <c r="CGZ744" t="s">
        <v>6598</v>
      </c>
      <c r="CHA744">
        <v>2516521</v>
      </c>
    </row>
    <row r="745" spans="1:1113 2234:2237" x14ac:dyDescent="0.3">
      <c r="A745" t="s">
        <v>8369</v>
      </c>
      <c r="B745" t="s">
        <v>6696</v>
      </c>
      <c r="C745">
        <v>0</v>
      </c>
      <c r="E745" t="s">
        <v>6813</v>
      </c>
      <c r="F745" t="s">
        <v>8348</v>
      </c>
      <c r="G745" t="s">
        <v>6815</v>
      </c>
      <c r="H745" t="s">
        <v>6818</v>
      </c>
      <c r="I745" t="s">
        <v>5080</v>
      </c>
      <c r="J745" t="s">
        <v>6719</v>
      </c>
      <c r="K745" t="s">
        <v>69</v>
      </c>
      <c r="L745" t="s">
        <v>69</v>
      </c>
      <c r="M745" t="s">
        <v>69</v>
      </c>
      <c r="N745" t="s">
        <v>69</v>
      </c>
      <c r="O745" t="s">
        <v>2808</v>
      </c>
      <c r="P745" t="s">
        <v>1446</v>
      </c>
      <c r="S745">
        <v>2</v>
      </c>
      <c r="V745" t="s">
        <v>254</v>
      </c>
      <c r="W745">
        <v>27</v>
      </c>
      <c r="X745" t="s">
        <v>236</v>
      </c>
      <c r="Y745" t="s">
        <v>240</v>
      </c>
      <c r="Z745" t="s">
        <v>22</v>
      </c>
      <c r="APU745" t="s">
        <v>7950</v>
      </c>
      <c r="CGX745" t="s">
        <v>6597</v>
      </c>
      <c r="CGY745">
        <v>15</v>
      </c>
      <c r="CGZ745" t="s">
        <v>6598</v>
      </c>
      <c r="CHA745">
        <v>2516521</v>
      </c>
    </row>
    <row r="746" spans="1:1113 2234:2237" x14ac:dyDescent="0.3">
      <c r="A746" t="s">
        <v>8370</v>
      </c>
      <c r="B746" t="s">
        <v>6696</v>
      </c>
      <c r="C746">
        <v>0</v>
      </c>
      <c r="E746" t="s">
        <v>6813</v>
      </c>
      <c r="F746" t="s">
        <v>8348</v>
      </c>
      <c r="G746" t="s">
        <v>6815</v>
      </c>
      <c r="H746" t="s">
        <v>6818</v>
      </c>
      <c r="I746" t="s">
        <v>5080</v>
      </c>
      <c r="J746" t="s">
        <v>6719</v>
      </c>
      <c r="K746" t="s">
        <v>69</v>
      </c>
      <c r="L746" t="s">
        <v>69</v>
      </c>
      <c r="M746" t="s">
        <v>69</v>
      </c>
      <c r="N746" t="s">
        <v>69</v>
      </c>
      <c r="O746" t="s">
        <v>2808</v>
      </c>
      <c r="P746" t="s">
        <v>22</v>
      </c>
      <c r="V746" t="s">
        <v>22</v>
      </c>
      <c r="X746" t="s">
        <v>22</v>
      </c>
      <c r="Y746" t="s">
        <v>22</v>
      </c>
      <c r="Z746" t="s">
        <v>22</v>
      </c>
      <c r="APU746" t="s">
        <v>7950</v>
      </c>
      <c r="CGX746" t="s">
        <v>6597</v>
      </c>
      <c r="CGY746">
        <v>16</v>
      </c>
      <c r="CGZ746" t="s">
        <v>6598</v>
      </c>
      <c r="CHA746">
        <v>2516521</v>
      </c>
    </row>
    <row r="747" spans="1:1113 2234:2237" x14ac:dyDescent="0.3">
      <c r="A747" t="s">
        <v>8371</v>
      </c>
      <c r="B747" t="s">
        <v>6696</v>
      </c>
      <c r="C747">
        <v>0</v>
      </c>
      <c r="E747" t="s">
        <v>6813</v>
      </c>
      <c r="F747" t="s">
        <v>8348</v>
      </c>
      <c r="G747" t="s">
        <v>6815</v>
      </c>
      <c r="H747" t="s">
        <v>6818</v>
      </c>
      <c r="I747" t="s">
        <v>5080</v>
      </c>
      <c r="J747" t="s">
        <v>6594</v>
      </c>
      <c r="K747" t="s">
        <v>69</v>
      </c>
      <c r="L747" t="s">
        <v>69</v>
      </c>
      <c r="M747" t="s">
        <v>69</v>
      </c>
      <c r="N747" t="s">
        <v>2808</v>
      </c>
      <c r="O747" t="s">
        <v>69</v>
      </c>
      <c r="P747" t="s">
        <v>1446</v>
      </c>
      <c r="S747">
        <v>20</v>
      </c>
      <c r="V747" t="s">
        <v>22</v>
      </c>
      <c r="X747" t="s">
        <v>22</v>
      </c>
      <c r="Y747" t="s">
        <v>22</v>
      </c>
      <c r="Z747" t="s">
        <v>22</v>
      </c>
      <c r="AB747" t="s">
        <v>21</v>
      </c>
      <c r="AC747" s="30">
        <v>41000</v>
      </c>
      <c r="AD747" t="s">
        <v>22</v>
      </c>
      <c r="AF747" t="s">
        <v>22</v>
      </c>
      <c r="AH747" t="s">
        <v>33</v>
      </c>
      <c r="AI747" t="s">
        <v>6595</v>
      </c>
      <c r="AJ747" t="s">
        <v>69</v>
      </c>
      <c r="AK747" t="s">
        <v>69</v>
      </c>
      <c r="AL747" t="s">
        <v>69</v>
      </c>
      <c r="AM747" t="s">
        <v>69</v>
      </c>
      <c r="AN747" t="s">
        <v>2808</v>
      </c>
      <c r="AO747" t="s">
        <v>69</v>
      </c>
      <c r="DF747" t="s">
        <v>269</v>
      </c>
      <c r="DG747" t="s">
        <v>12</v>
      </c>
      <c r="DH747" s="30">
        <v>41030</v>
      </c>
      <c r="DI747" t="s">
        <v>27</v>
      </c>
      <c r="DJ747" s="29">
        <v>1.0416666666666666E-2</v>
      </c>
      <c r="DK747">
        <v>995</v>
      </c>
      <c r="DL747" t="s">
        <v>69</v>
      </c>
      <c r="DM747" t="s">
        <v>69</v>
      </c>
      <c r="DN747" t="s">
        <v>69</v>
      </c>
      <c r="DO747" t="s">
        <v>69</v>
      </c>
      <c r="DP747" t="s">
        <v>69</v>
      </c>
      <c r="DQ747" t="s">
        <v>2808</v>
      </c>
      <c r="DR747" t="s">
        <v>69</v>
      </c>
      <c r="DS747" t="s">
        <v>39</v>
      </c>
      <c r="EW747" t="s">
        <v>22</v>
      </c>
      <c r="ABO747" t="s">
        <v>69</v>
      </c>
      <c r="ABP747" t="s">
        <v>69</v>
      </c>
      <c r="ABQ747" t="s">
        <v>69</v>
      </c>
      <c r="ABR747" t="s">
        <v>69</v>
      </c>
      <c r="ABS747" t="s">
        <v>69</v>
      </c>
      <c r="ABT747" t="s">
        <v>69</v>
      </c>
      <c r="ABU747" t="s">
        <v>69</v>
      </c>
      <c r="ABV747" t="s">
        <v>69</v>
      </c>
      <c r="ABW747" t="s">
        <v>69</v>
      </c>
      <c r="ABX747" t="s">
        <v>69</v>
      </c>
      <c r="ABY747" t="s">
        <v>69</v>
      </c>
      <c r="ABZ747">
        <v>142</v>
      </c>
      <c r="ACA747">
        <v>62</v>
      </c>
      <c r="ACB747">
        <v>36.9</v>
      </c>
      <c r="ACK747" s="30">
        <v>41030</v>
      </c>
      <c r="ACL747" s="30">
        <v>41030</v>
      </c>
      <c r="ACM747" s="30">
        <v>41030</v>
      </c>
      <c r="ACV747" s="29">
        <v>0</v>
      </c>
      <c r="ACW747" s="29">
        <v>0</v>
      </c>
      <c r="ACX747" s="29">
        <v>0</v>
      </c>
      <c r="ADM747" t="s">
        <v>69</v>
      </c>
      <c r="ADN747" t="s">
        <v>69</v>
      </c>
      <c r="ADO747" t="s">
        <v>69</v>
      </c>
      <c r="ADP747" t="s">
        <v>69</v>
      </c>
      <c r="ADQ747" t="s">
        <v>69</v>
      </c>
      <c r="ADR747" t="s">
        <v>69</v>
      </c>
      <c r="ADS747" t="s">
        <v>69</v>
      </c>
      <c r="ADT747" t="s">
        <v>69</v>
      </c>
      <c r="ADU747" t="s">
        <v>69</v>
      </c>
      <c r="ADV747" t="s">
        <v>69</v>
      </c>
      <c r="ADW747" t="s">
        <v>69</v>
      </c>
      <c r="ADX747" t="s">
        <v>69</v>
      </c>
      <c r="AEC747">
        <v>105</v>
      </c>
      <c r="AED747">
        <v>99</v>
      </c>
      <c r="AEK747" s="30">
        <v>41030</v>
      </c>
      <c r="AEL747" s="30">
        <v>41030</v>
      </c>
      <c r="AES747" s="29">
        <v>0.25</v>
      </c>
      <c r="AET747" s="29">
        <v>0.33333333333333331</v>
      </c>
      <c r="APU747" t="s">
        <v>7950</v>
      </c>
      <c r="CGX747" t="s">
        <v>6597</v>
      </c>
      <c r="CGY747">
        <v>17</v>
      </c>
      <c r="CGZ747" t="s">
        <v>6598</v>
      </c>
      <c r="CHA747">
        <v>2516521</v>
      </c>
    </row>
    <row r="748" spans="1:1113 2234:2237" x14ac:dyDescent="0.3">
      <c r="A748" t="s">
        <v>8372</v>
      </c>
      <c r="B748" t="s">
        <v>6696</v>
      </c>
      <c r="C748">
        <v>0</v>
      </c>
      <c r="E748" t="s">
        <v>6813</v>
      </c>
      <c r="F748" t="s">
        <v>8348</v>
      </c>
      <c r="G748" t="s">
        <v>6815</v>
      </c>
      <c r="H748" t="s">
        <v>6818</v>
      </c>
      <c r="I748" t="s">
        <v>5080</v>
      </c>
      <c r="J748" t="s">
        <v>6719</v>
      </c>
      <c r="K748" t="s">
        <v>69</v>
      </c>
      <c r="L748" t="s">
        <v>69</v>
      </c>
      <c r="M748" t="s">
        <v>69</v>
      </c>
      <c r="N748" t="s">
        <v>69</v>
      </c>
      <c r="O748" t="s">
        <v>2808</v>
      </c>
      <c r="P748" t="s">
        <v>1446</v>
      </c>
      <c r="S748">
        <v>27</v>
      </c>
      <c r="V748" t="s">
        <v>254</v>
      </c>
      <c r="W748">
        <v>17</v>
      </c>
      <c r="X748" t="s">
        <v>236</v>
      </c>
      <c r="Y748" t="s">
        <v>241</v>
      </c>
      <c r="Z748" t="s">
        <v>247</v>
      </c>
      <c r="APU748" t="s">
        <v>7950</v>
      </c>
      <c r="CGX748" t="s">
        <v>6597</v>
      </c>
      <c r="CGY748">
        <v>18</v>
      </c>
      <c r="CGZ748" t="s">
        <v>6598</v>
      </c>
      <c r="CHA748">
        <v>2516521</v>
      </c>
    </row>
    <row r="749" spans="1:1113 2234:2237" x14ac:dyDescent="0.3">
      <c r="A749" t="s">
        <v>8373</v>
      </c>
      <c r="B749" t="s">
        <v>6696</v>
      </c>
      <c r="C749">
        <v>0</v>
      </c>
      <c r="E749" t="s">
        <v>6813</v>
      </c>
      <c r="F749" t="s">
        <v>8374</v>
      </c>
      <c r="G749" t="s">
        <v>6815</v>
      </c>
      <c r="H749" t="s">
        <v>6861</v>
      </c>
      <c r="I749" t="s">
        <v>5080</v>
      </c>
      <c r="J749" t="s">
        <v>6594</v>
      </c>
      <c r="K749" t="s">
        <v>69</v>
      </c>
      <c r="L749" t="s">
        <v>69</v>
      </c>
      <c r="M749" t="s">
        <v>69</v>
      </c>
      <c r="N749" t="s">
        <v>2808</v>
      </c>
      <c r="O749" t="s">
        <v>69</v>
      </c>
      <c r="P749" t="s">
        <v>1446</v>
      </c>
      <c r="S749">
        <v>20</v>
      </c>
      <c r="V749" t="s">
        <v>254</v>
      </c>
      <c r="W749">
        <v>15</v>
      </c>
      <c r="X749" t="s">
        <v>22</v>
      </c>
      <c r="Y749" t="s">
        <v>22</v>
      </c>
      <c r="Z749" t="s">
        <v>22</v>
      </c>
      <c r="AB749" t="s">
        <v>21</v>
      </c>
      <c r="AC749" s="30">
        <v>40554</v>
      </c>
      <c r="AD749" t="s">
        <v>27</v>
      </c>
      <c r="AE749" s="29">
        <v>0.5625</v>
      </c>
      <c r="AF749" t="s">
        <v>254</v>
      </c>
      <c r="AG749">
        <v>39</v>
      </c>
      <c r="AH749" t="s">
        <v>32</v>
      </c>
      <c r="AI749" t="s">
        <v>6618</v>
      </c>
      <c r="AJ749" t="s">
        <v>69</v>
      </c>
      <c r="AK749" t="s">
        <v>69</v>
      </c>
      <c r="AL749" t="s">
        <v>69</v>
      </c>
      <c r="AM749" t="s">
        <v>69</v>
      </c>
      <c r="AN749" t="s">
        <v>69</v>
      </c>
      <c r="AO749" t="s">
        <v>2808</v>
      </c>
      <c r="DF749" t="s">
        <v>269</v>
      </c>
      <c r="DG749" t="s">
        <v>12</v>
      </c>
      <c r="DH749" s="30">
        <v>40554</v>
      </c>
      <c r="DI749" t="s">
        <v>27</v>
      </c>
      <c r="DJ749" s="29">
        <v>0.52083333333333337</v>
      </c>
      <c r="DK749">
        <v>1</v>
      </c>
      <c r="DL749" t="s">
        <v>2808</v>
      </c>
      <c r="DM749" t="s">
        <v>69</v>
      </c>
      <c r="DN749" t="s">
        <v>69</v>
      </c>
      <c r="DO749" t="s">
        <v>69</v>
      </c>
      <c r="DP749" t="s">
        <v>69</v>
      </c>
      <c r="DQ749" t="s">
        <v>69</v>
      </c>
      <c r="DR749" t="s">
        <v>69</v>
      </c>
      <c r="DS749" t="s">
        <v>1561</v>
      </c>
      <c r="EW749" t="s">
        <v>22</v>
      </c>
      <c r="ABO749" t="s">
        <v>2808</v>
      </c>
      <c r="ABP749" t="s">
        <v>2808</v>
      </c>
      <c r="ABQ749" t="s">
        <v>2808</v>
      </c>
      <c r="ABR749" t="s">
        <v>2808</v>
      </c>
      <c r="ABS749" t="s">
        <v>2808</v>
      </c>
      <c r="ABT749" t="s">
        <v>69</v>
      </c>
      <c r="ABU749" t="s">
        <v>69</v>
      </c>
      <c r="ABV749" t="s">
        <v>69</v>
      </c>
      <c r="ABW749" t="s">
        <v>69</v>
      </c>
      <c r="ABX749" t="s">
        <v>69</v>
      </c>
      <c r="ABY749" t="s">
        <v>69</v>
      </c>
      <c r="ABZ749">
        <v>120</v>
      </c>
      <c r="ACA749">
        <v>35</v>
      </c>
      <c r="ACB749">
        <v>36.200000000000003</v>
      </c>
      <c r="ACC749" s="31">
        <v>3400</v>
      </c>
      <c r="ACD749">
        <v>49</v>
      </c>
      <c r="ACK749" s="30">
        <v>40554</v>
      </c>
      <c r="ACL749" s="30">
        <v>40554</v>
      </c>
      <c r="ACM749" s="30">
        <v>40554</v>
      </c>
      <c r="ACN749" s="30">
        <v>40554</v>
      </c>
      <c r="ACO749" s="30">
        <v>40554</v>
      </c>
      <c r="ACV749" s="29">
        <v>0.52083333333333337</v>
      </c>
      <c r="ACW749" s="29">
        <v>0.52083333333333337</v>
      </c>
      <c r="ACX749" s="29">
        <v>0.52083333333333337</v>
      </c>
      <c r="ACY749" s="29">
        <v>0.52083333333333337</v>
      </c>
      <c r="ACZ749" s="29">
        <v>0.52083333333333337</v>
      </c>
      <c r="ADG749" t="s">
        <v>8375</v>
      </c>
      <c r="ADH749" t="s">
        <v>8376</v>
      </c>
      <c r="ADI749" t="s">
        <v>8377</v>
      </c>
      <c r="ADM749" t="s">
        <v>69</v>
      </c>
      <c r="ADN749" t="s">
        <v>2808</v>
      </c>
      <c r="ADO749" t="s">
        <v>2808</v>
      </c>
      <c r="ADP749" t="s">
        <v>2808</v>
      </c>
      <c r="ADQ749" t="s">
        <v>69</v>
      </c>
      <c r="ADR749" t="s">
        <v>69</v>
      </c>
      <c r="ADS749" t="s">
        <v>69</v>
      </c>
      <c r="ADT749" t="s">
        <v>69</v>
      </c>
      <c r="ADU749" t="s">
        <v>69</v>
      </c>
      <c r="ADV749" t="s">
        <v>69</v>
      </c>
      <c r="ADW749" t="s">
        <v>69</v>
      </c>
      <c r="ADX749" t="s">
        <v>69</v>
      </c>
      <c r="AED749">
        <v>91</v>
      </c>
      <c r="AEE749">
        <v>78</v>
      </c>
      <c r="AEF749">
        <v>19.25</v>
      </c>
      <c r="AEL749" s="30">
        <v>40554</v>
      </c>
      <c r="AEM749" s="30">
        <v>40554</v>
      </c>
      <c r="AEN749" s="30">
        <v>40554</v>
      </c>
      <c r="AET749" s="29">
        <v>0.625</v>
      </c>
      <c r="AEU749" s="29">
        <v>0.52083333333333337</v>
      </c>
      <c r="APU749" t="s">
        <v>7950</v>
      </c>
      <c r="CGX749" t="s">
        <v>6597</v>
      </c>
      <c r="CGY749">
        <v>19</v>
      </c>
      <c r="CGZ749" t="s">
        <v>6598</v>
      </c>
      <c r="CHA749">
        <v>2516521</v>
      </c>
    </row>
    <row r="750" spans="1:1113 2234:2237" x14ac:dyDescent="0.3">
      <c r="A750" t="s">
        <v>8378</v>
      </c>
      <c r="B750" t="s">
        <v>6696</v>
      </c>
      <c r="C750">
        <v>0</v>
      </c>
      <c r="E750" t="s">
        <v>6813</v>
      </c>
      <c r="F750" t="s">
        <v>8374</v>
      </c>
      <c r="G750" t="s">
        <v>6815</v>
      </c>
      <c r="H750" t="s">
        <v>6861</v>
      </c>
      <c r="I750" t="s">
        <v>5080</v>
      </c>
      <c r="J750" t="s">
        <v>8111</v>
      </c>
      <c r="K750" t="s">
        <v>2808</v>
      </c>
      <c r="L750" t="s">
        <v>69</v>
      </c>
      <c r="M750" t="s">
        <v>69</v>
      </c>
      <c r="N750" t="s">
        <v>2808</v>
      </c>
      <c r="O750" t="s">
        <v>69</v>
      </c>
      <c r="P750" t="s">
        <v>1446</v>
      </c>
      <c r="S750">
        <v>6</v>
      </c>
      <c r="V750" t="s">
        <v>254</v>
      </c>
      <c r="W750">
        <v>20</v>
      </c>
      <c r="X750" t="s">
        <v>236</v>
      </c>
      <c r="Y750" t="s">
        <v>240</v>
      </c>
      <c r="Z750" t="s">
        <v>22</v>
      </c>
      <c r="AB750" t="s">
        <v>21</v>
      </c>
      <c r="AC750" t="s">
        <v>7039</v>
      </c>
      <c r="AD750" t="s">
        <v>27</v>
      </c>
      <c r="AE750" s="29">
        <v>0.625</v>
      </c>
      <c r="AF750" t="s">
        <v>254</v>
      </c>
      <c r="AG750">
        <v>35</v>
      </c>
      <c r="AH750" t="s">
        <v>33</v>
      </c>
      <c r="AI750" t="s">
        <v>6618</v>
      </c>
      <c r="AJ750" t="s">
        <v>69</v>
      </c>
      <c r="AK750" t="s">
        <v>69</v>
      </c>
      <c r="AL750" t="s">
        <v>69</v>
      </c>
      <c r="AM750" t="s">
        <v>69</v>
      </c>
      <c r="AN750" t="s">
        <v>69</v>
      </c>
      <c r="AO750" t="s">
        <v>2808</v>
      </c>
      <c r="AV750" t="s">
        <v>269</v>
      </c>
      <c r="AW750" t="s">
        <v>12</v>
      </c>
      <c r="AX750" t="s">
        <v>7039</v>
      </c>
      <c r="AY750" t="s">
        <v>27</v>
      </c>
      <c r="AZ750" s="29">
        <v>0.41666666666666669</v>
      </c>
      <c r="DF750" t="s">
        <v>269</v>
      </c>
      <c r="DG750" t="s">
        <v>12</v>
      </c>
      <c r="DH750" t="s">
        <v>7039</v>
      </c>
      <c r="DI750" t="s">
        <v>27</v>
      </c>
      <c r="DJ750" s="29">
        <v>0.41666666666666669</v>
      </c>
      <c r="DK750" t="s">
        <v>6618</v>
      </c>
      <c r="DL750" t="s">
        <v>69</v>
      </c>
      <c r="DM750" t="s">
        <v>69</v>
      </c>
      <c r="DN750" t="s">
        <v>69</v>
      </c>
      <c r="DO750" t="s">
        <v>69</v>
      </c>
      <c r="DP750" t="s">
        <v>69</v>
      </c>
      <c r="DQ750" t="s">
        <v>69</v>
      </c>
      <c r="DR750" t="s">
        <v>2808</v>
      </c>
      <c r="DS750" t="s">
        <v>39</v>
      </c>
      <c r="EW750" t="s">
        <v>273</v>
      </c>
      <c r="GN750" t="s">
        <v>12</v>
      </c>
      <c r="GO750" s="30">
        <v>40973</v>
      </c>
      <c r="GP750" t="s">
        <v>27</v>
      </c>
      <c r="GQ750" s="29">
        <v>0.30555555555555552</v>
      </c>
      <c r="LP750" t="s">
        <v>6722</v>
      </c>
      <c r="LU750" t="s">
        <v>2808</v>
      </c>
      <c r="LV750" t="s">
        <v>69</v>
      </c>
      <c r="LW750" t="s">
        <v>2808</v>
      </c>
      <c r="LX750" t="s">
        <v>2808</v>
      </c>
      <c r="LY750" t="s">
        <v>69</v>
      </c>
      <c r="LZ750" t="s">
        <v>69</v>
      </c>
      <c r="MA750" t="s">
        <v>69</v>
      </c>
      <c r="MB750" t="s">
        <v>69</v>
      </c>
      <c r="MC750">
        <v>120</v>
      </c>
      <c r="MD750">
        <v>40</v>
      </c>
      <c r="ME750">
        <v>36.5</v>
      </c>
      <c r="MF750" s="31">
        <v>1700</v>
      </c>
      <c r="MI750" t="s">
        <v>7039</v>
      </c>
      <c r="MJ750" t="s">
        <v>7039</v>
      </c>
      <c r="MK750" t="s">
        <v>7039</v>
      </c>
      <c r="ML750" t="s">
        <v>7039</v>
      </c>
      <c r="MQ750" s="29">
        <v>0.41666666666666669</v>
      </c>
      <c r="MR750" s="29">
        <v>0.41666666666666669</v>
      </c>
      <c r="MS750" s="29">
        <v>0.41666666666666669</v>
      </c>
      <c r="MT750" s="29">
        <v>0.41666666666666669</v>
      </c>
      <c r="MZ750" t="s">
        <v>2808</v>
      </c>
      <c r="NA750" t="s">
        <v>69</v>
      </c>
      <c r="NB750" t="s">
        <v>7039</v>
      </c>
      <c r="ND750" s="29">
        <v>0.41666666666666669</v>
      </c>
      <c r="NI750" t="s">
        <v>69</v>
      </c>
      <c r="NJ750" t="s">
        <v>69</v>
      </c>
      <c r="NK750" t="s">
        <v>69</v>
      </c>
      <c r="NL750" t="s">
        <v>69</v>
      </c>
      <c r="NM750" t="s">
        <v>69</v>
      </c>
      <c r="NN750" t="s">
        <v>69</v>
      </c>
      <c r="OG750" t="s">
        <v>7998</v>
      </c>
      <c r="OK750" t="s">
        <v>69</v>
      </c>
      <c r="OL750" t="s">
        <v>2808</v>
      </c>
      <c r="OM750" t="s">
        <v>2808</v>
      </c>
      <c r="ON750" t="s">
        <v>69</v>
      </c>
      <c r="OO750" t="s">
        <v>69</v>
      </c>
      <c r="OP750" t="s">
        <v>69</v>
      </c>
      <c r="OR750">
        <v>90</v>
      </c>
      <c r="OS750">
        <v>27</v>
      </c>
      <c r="OX750" t="s">
        <v>6945</v>
      </c>
      <c r="OY750" t="s">
        <v>6945</v>
      </c>
      <c r="PD750" s="29">
        <v>0.56944444444444442</v>
      </c>
      <c r="PE750" s="29">
        <v>0.57638888888888895</v>
      </c>
      <c r="ABO750" t="s">
        <v>2808</v>
      </c>
      <c r="ABP750" t="s">
        <v>2808</v>
      </c>
      <c r="ABQ750" t="s">
        <v>2808</v>
      </c>
      <c r="ABR750" t="s">
        <v>2808</v>
      </c>
      <c r="ABS750" t="s">
        <v>69</v>
      </c>
      <c r="ABT750" t="s">
        <v>69</v>
      </c>
      <c r="ABU750" t="s">
        <v>69</v>
      </c>
      <c r="ABV750" t="s">
        <v>69</v>
      </c>
      <c r="ABW750" t="s">
        <v>69</v>
      </c>
      <c r="ABX750" t="s">
        <v>69</v>
      </c>
      <c r="ABY750" t="s">
        <v>69</v>
      </c>
      <c r="ABZ750">
        <v>120</v>
      </c>
      <c r="ACA750">
        <v>40</v>
      </c>
      <c r="ACB750">
        <v>36.5</v>
      </c>
      <c r="ACC750" s="31">
        <v>1700</v>
      </c>
      <c r="ACK750" t="s">
        <v>7039</v>
      </c>
      <c r="ACL750" t="s">
        <v>7039</v>
      </c>
      <c r="ACM750" t="s">
        <v>7039</v>
      </c>
      <c r="ACN750" t="s">
        <v>7039</v>
      </c>
      <c r="ACV750" s="29">
        <v>0.41666666666666669</v>
      </c>
      <c r="ACW750" s="29">
        <v>0.41666666666666669</v>
      </c>
      <c r="ACX750" s="29">
        <v>0.41666666666666669</v>
      </c>
      <c r="ACY750" s="29">
        <v>0.41666666666666669</v>
      </c>
      <c r="ADM750" t="s">
        <v>69</v>
      </c>
      <c r="ADN750" t="s">
        <v>2808</v>
      </c>
      <c r="ADO750" t="s">
        <v>69</v>
      </c>
      <c r="ADP750" t="s">
        <v>69</v>
      </c>
      <c r="ADQ750" t="s">
        <v>69</v>
      </c>
      <c r="ADR750" t="s">
        <v>69</v>
      </c>
      <c r="ADS750" t="s">
        <v>69</v>
      </c>
      <c r="ADT750" t="s">
        <v>69</v>
      </c>
      <c r="ADU750" t="s">
        <v>69</v>
      </c>
      <c r="ADV750" t="s">
        <v>69</v>
      </c>
      <c r="ADW750" t="s">
        <v>69</v>
      </c>
      <c r="ADX750" t="s">
        <v>69</v>
      </c>
      <c r="AED750">
        <v>95</v>
      </c>
      <c r="AEL750" t="s">
        <v>7039</v>
      </c>
      <c r="AET750" s="29">
        <v>0.79166666666666663</v>
      </c>
      <c r="APU750" t="s">
        <v>7950</v>
      </c>
      <c r="CGX750" t="s">
        <v>6597</v>
      </c>
      <c r="CGY750">
        <v>20</v>
      </c>
      <c r="CGZ750" t="s">
        <v>6598</v>
      </c>
      <c r="CHA750">
        <v>2516521</v>
      </c>
    </row>
    <row r="751" spans="1:1113 2234:2237" x14ac:dyDescent="0.3">
      <c r="A751" t="s">
        <v>8379</v>
      </c>
      <c r="B751" t="s">
        <v>6696</v>
      </c>
      <c r="C751">
        <v>0</v>
      </c>
      <c r="E751" t="s">
        <v>6813</v>
      </c>
      <c r="F751" t="s">
        <v>8374</v>
      </c>
      <c r="G751" t="s">
        <v>6815</v>
      </c>
      <c r="H751" t="s">
        <v>6861</v>
      </c>
      <c r="I751" t="s">
        <v>5080</v>
      </c>
      <c r="J751" t="s">
        <v>6719</v>
      </c>
      <c r="K751" t="s">
        <v>69</v>
      </c>
      <c r="L751" t="s">
        <v>69</v>
      </c>
      <c r="M751" t="s">
        <v>69</v>
      </c>
      <c r="N751" t="s">
        <v>69</v>
      </c>
      <c r="O751" t="s">
        <v>2808</v>
      </c>
      <c r="P751" t="s">
        <v>1446</v>
      </c>
      <c r="S751">
        <v>18</v>
      </c>
      <c r="V751" t="s">
        <v>254</v>
      </c>
      <c r="W751">
        <v>23</v>
      </c>
      <c r="X751" t="s">
        <v>22</v>
      </c>
      <c r="Y751" t="s">
        <v>22</v>
      </c>
      <c r="Z751" t="s">
        <v>22</v>
      </c>
      <c r="APU751" t="s">
        <v>7950</v>
      </c>
      <c r="CGX751" t="s">
        <v>6597</v>
      </c>
      <c r="CGY751">
        <v>21</v>
      </c>
      <c r="CGZ751" t="s">
        <v>6598</v>
      </c>
      <c r="CHA751">
        <v>2516521</v>
      </c>
    </row>
    <row r="752" spans="1:1113 2234:2237" x14ac:dyDescent="0.3">
      <c r="A752" t="s">
        <v>8380</v>
      </c>
      <c r="B752" t="s">
        <v>6696</v>
      </c>
      <c r="C752">
        <v>0</v>
      </c>
      <c r="E752" t="s">
        <v>6813</v>
      </c>
      <c r="F752" t="s">
        <v>8374</v>
      </c>
      <c r="G752" t="s">
        <v>6815</v>
      </c>
      <c r="H752" t="s">
        <v>6861</v>
      </c>
      <c r="I752" t="s">
        <v>5080</v>
      </c>
      <c r="J752" t="s">
        <v>6719</v>
      </c>
      <c r="K752" t="s">
        <v>69</v>
      </c>
      <c r="L752" t="s">
        <v>69</v>
      </c>
      <c r="M752" t="s">
        <v>69</v>
      </c>
      <c r="N752" t="s">
        <v>69</v>
      </c>
      <c r="O752" t="s">
        <v>2808</v>
      </c>
      <c r="P752" t="s">
        <v>1447</v>
      </c>
      <c r="T752">
        <v>1</v>
      </c>
      <c r="V752" t="s">
        <v>254</v>
      </c>
      <c r="W752">
        <v>19</v>
      </c>
      <c r="X752" t="s">
        <v>236</v>
      </c>
      <c r="Y752" t="s">
        <v>240</v>
      </c>
      <c r="Z752" t="s">
        <v>247</v>
      </c>
      <c r="APU752" t="s">
        <v>7950</v>
      </c>
      <c r="CGX752" t="s">
        <v>6597</v>
      </c>
      <c r="CGY752">
        <v>22</v>
      </c>
      <c r="CGZ752" t="s">
        <v>6598</v>
      </c>
      <c r="CHA752">
        <v>2516521</v>
      </c>
    </row>
    <row r="753" spans="1:1113 2234:2237" x14ac:dyDescent="0.3">
      <c r="A753" t="s">
        <v>8381</v>
      </c>
      <c r="B753" t="s">
        <v>6696</v>
      </c>
      <c r="C753">
        <v>0</v>
      </c>
      <c r="E753" t="s">
        <v>6813</v>
      </c>
      <c r="F753" t="s">
        <v>8374</v>
      </c>
      <c r="G753" t="s">
        <v>6815</v>
      </c>
      <c r="H753" t="s">
        <v>6861</v>
      </c>
      <c r="I753" t="s">
        <v>5080</v>
      </c>
      <c r="J753" t="s">
        <v>6719</v>
      </c>
      <c r="K753" t="s">
        <v>69</v>
      </c>
      <c r="L753" t="s">
        <v>69</v>
      </c>
      <c r="M753" t="s">
        <v>69</v>
      </c>
      <c r="N753" t="s">
        <v>69</v>
      </c>
      <c r="O753" t="s">
        <v>2808</v>
      </c>
      <c r="P753" t="s">
        <v>1446</v>
      </c>
      <c r="S753">
        <v>15</v>
      </c>
      <c r="V753" t="s">
        <v>254</v>
      </c>
      <c r="W753">
        <v>32</v>
      </c>
      <c r="X753" t="s">
        <v>236</v>
      </c>
      <c r="Y753" t="s">
        <v>240</v>
      </c>
      <c r="Z753" t="s">
        <v>247</v>
      </c>
      <c r="APU753" t="s">
        <v>7950</v>
      </c>
      <c r="CGX753" t="s">
        <v>6597</v>
      </c>
      <c r="CGY753">
        <v>23</v>
      </c>
      <c r="CGZ753" t="s">
        <v>6598</v>
      </c>
      <c r="CHA753">
        <v>2516521</v>
      </c>
    </row>
    <row r="754" spans="1:1113 2234:2237" x14ac:dyDescent="0.3">
      <c r="A754" t="s">
        <v>8382</v>
      </c>
      <c r="B754" t="s">
        <v>6696</v>
      </c>
      <c r="C754">
        <v>0</v>
      </c>
      <c r="E754" t="s">
        <v>6813</v>
      </c>
      <c r="F754" t="s">
        <v>8374</v>
      </c>
      <c r="G754" t="s">
        <v>6815</v>
      </c>
      <c r="H754" t="s">
        <v>6861</v>
      </c>
      <c r="I754" t="s">
        <v>5080</v>
      </c>
      <c r="J754" t="s">
        <v>6719</v>
      </c>
      <c r="K754" t="s">
        <v>69</v>
      </c>
      <c r="L754" t="s">
        <v>69</v>
      </c>
      <c r="M754" t="s">
        <v>69</v>
      </c>
      <c r="N754" t="s">
        <v>69</v>
      </c>
      <c r="O754" t="s">
        <v>2808</v>
      </c>
      <c r="P754" t="s">
        <v>22</v>
      </c>
      <c r="V754" t="s">
        <v>22</v>
      </c>
      <c r="X754" t="s">
        <v>22</v>
      </c>
      <c r="Y754" t="s">
        <v>22</v>
      </c>
      <c r="Z754" t="s">
        <v>22</v>
      </c>
      <c r="APU754" t="s">
        <v>7950</v>
      </c>
      <c r="CGX754" t="s">
        <v>6597</v>
      </c>
      <c r="CGY754">
        <v>24</v>
      </c>
      <c r="CGZ754" t="s">
        <v>6598</v>
      </c>
      <c r="CHA754">
        <v>2516521</v>
      </c>
    </row>
    <row r="755" spans="1:1113 2234:2237" x14ac:dyDescent="0.3">
      <c r="A755" t="s">
        <v>8383</v>
      </c>
      <c r="B755" t="s">
        <v>6696</v>
      </c>
      <c r="C755">
        <v>0</v>
      </c>
      <c r="E755" t="s">
        <v>6813</v>
      </c>
      <c r="F755" s="30">
        <v>41337</v>
      </c>
      <c r="G755" t="s">
        <v>6591</v>
      </c>
      <c r="H755" t="s">
        <v>6753</v>
      </c>
      <c r="I755" t="s">
        <v>5079</v>
      </c>
      <c r="J755" t="s">
        <v>6594</v>
      </c>
      <c r="K755" t="s">
        <v>69</v>
      </c>
      <c r="L755" t="s">
        <v>69</v>
      </c>
      <c r="M755" t="s">
        <v>69</v>
      </c>
      <c r="N755" t="s">
        <v>2808</v>
      </c>
      <c r="O755" t="s">
        <v>69</v>
      </c>
      <c r="P755" t="s">
        <v>1445</v>
      </c>
      <c r="R755">
        <v>1</v>
      </c>
      <c r="V755" t="s">
        <v>254</v>
      </c>
      <c r="W755">
        <v>27</v>
      </c>
      <c r="X755" t="s">
        <v>22</v>
      </c>
      <c r="Y755" t="s">
        <v>22</v>
      </c>
      <c r="Z755" t="s">
        <v>22</v>
      </c>
      <c r="AB755" t="s">
        <v>21</v>
      </c>
      <c r="AC755" t="s">
        <v>8384</v>
      </c>
      <c r="AD755" t="s">
        <v>27</v>
      </c>
      <c r="AE755" s="29">
        <v>0.78472222222222221</v>
      </c>
      <c r="AF755" t="s">
        <v>254</v>
      </c>
      <c r="AG755">
        <v>37</v>
      </c>
      <c r="AH755" t="s">
        <v>33</v>
      </c>
      <c r="AI755" t="s">
        <v>6618</v>
      </c>
      <c r="AJ755" t="s">
        <v>69</v>
      </c>
      <c r="AK755" t="s">
        <v>69</v>
      </c>
      <c r="AL755" t="s">
        <v>69</v>
      </c>
      <c r="AM755" t="s">
        <v>69</v>
      </c>
      <c r="AN755" t="s">
        <v>69</v>
      </c>
      <c r="AO755" t="s">
        <v>2808</v>
      </c>
      <c r="DF755" t="s">
        <v>269</v>
      </c>
      <c r="DG755" t="s">
        <v>12</v>
      </c>
      <c r="DH755" t="s">
        <v>8384</v>
      </c>
      <c r="DI755" t="s">
        <v>27</v>
      </c>
      <c r="DJ755" s="29">
        <v>0.78472222222222221</v>
      </c>
      <c r="DK755" t="s">
        <v>8054</v>
      </c>
      <c r="DL755" t="s">
        <v>69</v>
      </c>
      <c r="DM755" t="s">
        <v>2808</v>
      </c>
      <c r="DN755" t="s">
        <v>69</v>
      </c>
      <c r="DO755" t="s">
        <v>69</v>
      </c>
      <c r="DP755" t="s">
        <v>2808</v>
      </c>
      <c r="DQ755" t="s">
        <v>69</v>
      </c>
      <c r="DR755" t="s">
        <v>69</v>
      </c>
      <c r="DS755" t="s">
        <v>22</v>
      </c>
      <c r="EW755" t="s">
        <v>273</v>
      </c>
      <c r="GN755" t="s">
        <v>12</v>
      </c>
      <c r="GO755" t="s">
        <v>8385</v>
      </c>
      <c r="GP755" t="s">
        <v>27</v>
      </c>
      <c r="GQ755" s="29">
        <v>0.58333333333333337</v>
      </c>
      <c r="ABO755" t="s">
        <v>2808</v>
      </c>
      <c r="ABP755" t="s">
        <v>2808</v>
      </c>
      <c r="ABQ755" t="s">
        <v>2808</v>
      </c>
      <c r="ABR755" t="s">
        <v>2808</v>
      </c>
      <c r="ABS755" t="s">
        <v>2808</v>
      </c>
      <c r="ABT755" t="s">
        <v>69</v>
      </c>
      <c r="ABU755" t="s">
        <v>69</v>
      </c>
      <c r="ABV755" t="s">
        <v>2808</v>
      </c>
      <c r="ABW755" t="s">
        <v>69</v>
      </c>
      <c r="ABX755" t="s">
        <v>69</v>
      </c>
      <c r="ABY755" t="s">
        <v>69</v>
      </c>
      <c r="ABZ755">
        <v>140</v>
      </c>
      <c r="ACA755">
        <v>50</v>
      </c>
      <c r="ACB755">
        <v>35</v>
      </c>
      <c r="ACC755">
        <v>1590</v>
      </c>
      <c r="ACD755">
        <v>42</v>
      </c>
      <c r="ACG755">
        <v>2</v>
      </c>
      <c r="ACK755" t="s">
        <v>8384</v>
      </c>
      <c r="ACL755" t="s">
        <v>8384</v>
      </c>
      <c r="ACM755" t="s">
        <v>8384</v>
      </c>
      <c r="ACN755" t="s">
        <v>8384</v>
      </c>
      <c r="ACO755" t="s">
        <v>8384</v>
      </c>
      <c r="ACR755" t="s">
        <v>8384</v>
      </c>
      <c r="ACV755" s="29">
        <v>0.78472222222222221</v>
      </c>
      <c r="ACW755" s="29">
        <v>0.78472222222222221</v>
      </c>
      <c r="ACX755" s="29">
        <v>0.78472222222222221</v>
      </c>
      <c r="ACY755" s="29">
        <v>0.78472222222222221</v>
      </c>
      <c r="ACZ755" s="29">
        <v>0.78472222222222221</v>
      </c>
      <c r="ADB755" s="29">
        <v>0.78472222222222221</v>
      </c>
      <c r="ADM755" t="s">
        <v>69</v>
      </c>
      <c r="ADN755" t="s">
        <v>69</v>
      </c>
      <c r="ADO755" t="s">
        <v>69</v>
      </c>
      <c r="ADP755" t="s">
        <v>69</v>
      </c>
      <c r="ADQ755" t="s">
        <v>69</v>
      </c>
      <c r="ADR755" t="s">
        <v>69</v>
      </c>
      <c r="ADS755" t="s">
        <v>69</v>
      </c>
      <c r="ADT755" t="s">
        <v>69</v>
      </c>
      <c r="ADU755" t="s">
        <v>69</v>
      </c>
      <c r="ADV755" t="s">
        <v>69</v>
      </c>
      <c r="ADW755" t="s">
        <v>69</v>
      </c>
      <c r="ADX755" t="s">
        <v>69</v>
      </c>
      <c r="APU755" t="s">
        <v>7950</v>
      </c>
      <c r="CGX755" t="s">
        <v>6597</v>
      </c>
      <c r="CGY755">
        <v>1</v>
      </c>
      <c r="CGZ755" t="s">
        <v>6598</v>
      </c>
      <c r="CHA755">
        <v>8881308</v>
      </c>
    </row>
    <row r="756" spans="1:1113 2234:2237" x14ac:dyDescent="0.3">
      <c r="A756" t="s">
        <v>8386</v>
      </c>
      <c r="B756" t="s">
        <v>6696</v>
      </c>
      <c r="C756">
        <v>0</v>
      </c>
      <c r="E756" t="s">
        <v>6813</v>
      </c>
      <c r="F756" s="30">
        <v>41337</v>
      </c>
      <c r="G756" t="s">
        <v>6591</v>
      </c>
      <c r="H756" t="s">
        <v>6753</v>
      </c>
      <c r="I756" t="s">
        <v>5079</v>
      </c>
      <c r="J756" t="s">
        <v>8111</v>
      </c>
      <c r="K756" t="s">
        <v>2808</v>
      </c>
      <c r="L756" t="s">
        <v>69</v>
      </c>
      <c r="M756" t="s">
        <v>69</v>
      </c>
      <c r="N756" t="s">
        <v>2808</v>
      </c>
      <c r="O756" t="s">
        <v>69</v>
      </c>
      <c r="P756" t="s">
        <v>1445</v>
      </c>
      <c r="R756">
        <v>5</v>
      </c>
      <c r="V756" t="s">
        <v>254</v>
      </c>
      <c r="W756">
        <v>20</v>
      </c>
      <c r="X756" t="s">
        <v>22</v>
      </c>
      <c r="Y756" t="s">
        <v>22</v>
      </c>
      <c r="Z756" t="s">
        <v>22</v>
      </c>
      <c r="AB756" t="s">
        <v>21</v>
      </c>
      <c r="AC756" t="s">
        <v>8387</v>
      </c>
      <c r="AD756" t="s">
        <v>27</v>
      </c>
      <c r="AE756" s="29">
        <v>0.41666666666666669</v>
      </c>
      <c r="AF756" t="s">
        <v>254</v>
      </c>
      <c r="AG756">
        <v>31</v>
      </c>
      <c r="AH756" t="s">
        <v>32</v>
      </c>
      <c r="AI756" t="s">
        <v>6618</v>
      </c>
      <c r="AJ756" t="s">
        <v>69</v>
      </c>
      <c r="AK756" t="s">
        <v>69</v>
      </c>
      <c r="AL756" t="s">
        <v>69</v>
      </c>
      <c r="AM756" t="s">
        <v>69</v>
      </c>
      <c r="AN756" t="s">
        <v>69</v>
      </c>
      <c r="AO756" t="s">
        <v>2808</v>
      </c>
      <c r="AV756" t="s">
        <v>269</v>
      </c>
      <c r="AW756" t="s">
        <v>12</v>
      </c>
      <c r="AX756" t="s">
        <v>8387</v>
      </c>
      <c r="AY756" t="s">
        <v>27</v>
      </c>
      <c r="AZ756" s="29">
        <v>0.63472222222222219</v>
      </c>
      <c r="DF756" t="s">
        <v>269</v>
      </c>
      <c r="DG756" t="s">
        <v>12</v>
      </c>
      <c r="DH756" t="s">
        <v>8387</v>
      </c>
      <c r="DI756" t="s">
        <v>27</v>
      </c>
      <c r="DJ756" s="29">
        <v>0.41666666666666669</v>
      </c>
      <c r="DK756" t="s">
        <v>8388</v>
      </c>
      <c r="DL756" t="s">
        <v>69</v>
      </c>
      <c r="DM756" t="s">
        <v>2808</v>
      </c>
      <c r="DN756" t="s">
        <v>69</v>
      </c>
      <c r="DO756" t="s">
        <v>2808</v>
      </c>
      <c r="DP756" t="s">
        <v>2808</v>
      </c>
      <c r="DQ756" t="s">
        <v>69</v>
      </c>
      <c r="DR756" t="s">
        <v>69</v>
      </c>
      <c r="DS756" t="s">
        <v>22</v>
      </c>
      <c r="EW756" t="s">
        <v>22</v>
      </c>
      <c r="LU756" t="s">
        <v>2808</v>
      </c>
      <c r="LV756" t="s">
        <v>2808</v>
      </c>
      <c r="LW756" t="s">
        <v>2808</v>
      </c>
      <c r="LX756" t="s">
        <v>69</v>
      </c>
      <c r="LY756" t="s">
        <v>69</v>
      </c>
      <c r="LZ756" t="s">
        <v>69</v>
      </c>
      <c r="MA756" t="s">
        <v>69</v>
      </c>
      <c r="MB756" t="s">
        <v>69</v>
      </c>
      <c r="MC756">
        <v>136</v>
      </c>
      <c r="MD756">
        <v>40</v>
      </c>
      <c r="ME756">
        <v>35.799999999999997</v>
      </c>
      <c r="MI756" t="s">
        <v>8387</v>
      </c>
      <c r="MJ756" t="s">
        <v>8387</v>
      </c>
      <c r="MK756" t="s">
        <v>8387</v>
      </c>
      <c r="MQ756" s="29">
        <v>0.41666666666666669</v>
      </c>
      <c r="MR756" s="29">
        <v>0.41666666666666669</v>
      </c>
      <c r="MS756" s="29">
        <v>0.41666666666666669</v>
      </c>
      <c r="MZ756" t="s">
        <v>2808</v>
      </c>
      <c r="NA756" t="s">
        <v>69</v>
      </c>
      <c r="NB756" t="s">
        <v>8387</v>
      </c>
      <c r="ND756" s="29">
        <v>0.41666666666666669</v>
      </c>
      <c r="NI756" t="s">
        <v>2808</v>
      </c>
      <c r="NJ756" t="s">
        <v>2808</v>
      </c>
      <c r="NK756" t="s">
        <v>69</v>
      </c>
      <c r="NL756" t="s">
        <v>69</v>
      </c>
      <c r="NM756" t="s">
        <v>69</v>
      </c>
      <c r="NN756" t="s">
        <v>69</v>
      </c>
      <c r="NO756">
        <v>14</v>
      </c>
      <c r="NU756" t="s">
        <v>8387</v>
      </c>
      <c r="NV756" t="s">
        <v>8387</v>
      </c>
      <c r="OA756" s="29">
        <v>0.63124999999999998</v>
      </c>
      <c r="OB756" s="29">
        <v>0.63055555555555554</v>
      </c>
      <c r="OH756" t="s">
        <v>6715</v>
      </c>
      <c r="OK756" t="s">
        <v>2808</v>
      </c>
      <c r="OL756" t="s">
        <v>2808</v>
      </c>
      <c r="OM756" t="s">
        <v>69</v>
      </c>
      <c r="ON756" t="s">
        <v>2808</v>
      </c>
      <c r="OO756" t="s">
        <v>69</v>
      </c>
      <c r="OP756" t="s">
        <v>69</v>
      </c>
      <c r="OQ756">
        <v>6.5</v>
      </c>
      <c r="OR756">
        <v>65</v>
      </c>
      <c r="OT756">
        <v>0.8</v>
      </c>
      <c r="OW756" t="s">
        <v>8387</v>
      </c>
      <c r="OX756" t="s">
        <v>8387</v>
      </c>
      <c r="OZ756" t="s">
        <v>8387</v>
      </c>
      <c r="PC756" s="29">
        <v>0.41666666666666669</v>
      </c>
      <c r="PD756" s="29">
        <v>0.41666666666666669</v>
      </c>
      <c r="PF756" s="29">
        <v>0.41666666666666669</v>
      </c>
      <c r="ABO756" t="s">
        <v>2808</v>
      </c>
      <c r="ABP756" t="s">
        <v>2808</v>
      </c>
      <c r="ABQ756" t="s">
        <v>2808</v>
      </c>
      <c r="ABR756" t="s">
        <v>2808</v>
      </c>
      <c r="ABS756" t="s">
        <v>2808</v>
      </c>
      <c r="ABT756" t="s">
        <v>69</v>
      </c>
      <c r="ABU756" t="s">
        <v>69</v>
      </c>
      <c r="ABV756" t="s">
        <v>69</v>
      </c>
      <c r="ABW756" t="s">
        <v>69</v>
      </c>
      <c r="ABX756" t="s">
        <v>69</v>
      </c>
      <c r="ABY756" t="s">
        <v>69</v>
      </c>
      <c r="ABZ756">
        <v>136</v>
      </c>
      <c r="ACA756">
        <v>40</v>
      </c>
      <c r="ACB756">
        <v>35.799999999999997</v>
      </c>
      <c r="ACC756">
        <v>1.3</v>
      </c>
      <c r="ACD756">
        <v>39</v>
      </c>
      <c r="ACK756" t="s">
        <v>8387</v>
      </c>
      <c r="ACL756" t="s">
        <v>8387</v>
      </c>
      <c r="ACM756" t="s">
        <v>8387</v>
      </c>
      <c r="ACN756" t="s">
        <v>8387</v>
      </c>
      <c r="ACO756" t="s">
        <v>8387</v>
      </c>
      <c r="ACV756" s="29">
        <v>0.41666666666666669</v>
      </c>
      <c r="ACW756" s="29">
        <v>0.41666666666666669</v>
      </c>
      <c r="ACX756" s="29">
        <v>0.41666666666666669</v>
      </c>
      <c r="ACY756" s="29">
        <v>0.41666666666666669</v>
      </c>
      <c r="ACZ756" s="29">
        <v>0.41666666666666669</v>
      </c>
      <c r="ADM756" t="s">
        <v>69</v>
      </c>
      <c r="ADN756" t="s">
        <v>69</v>
      </c>
      <c r="ADO756" t="s">
        <v>69</v>
      </c>
      <c r="ADP756" t="s">
        <v>69</v>
      </c>
      <c r="ADQ756" t="s">
        <v>69</v>
      </c>
      <c r="ADR756" t="s">
        <v>69</v>
      </c>
      <c r="ADS756" t="s">
        <v>69</v>
      </c>
      <c r="ADT756" t="s">
        <v>69</v>
      </c>
      <c r="ADU756" t="s">
        <v>69</v>
      </c>
      <c r="ADV756" t="s">
        <v>69</v>
      </c>
      <c r="ADW756" t="s">
        <v>69</v>
      </c>
      <c r="ADX756" t="s">
        <v>69</v>
      </c>
      <c r="APU756" t="s">
        <v>7950</v>
      </c>
      <c r="CGX756" t="s">
        <v>6597</v>
      </c>
      <c r="CGY756">
        <v>2</v>
      </c>
      <c r="CGZ756" t="s">
        <v>6598</v>
      </c>
      <c r="CHA756">
        <v>8881308</v>
      </c>
    </row>
    <row r="757" spans="1:1113 2234:2237" x14ac:dyDescent="0.3">
      <c r="A757" t="s">
        <v>8389</v>
      </c>
      <c r="B757" t="s">
        <v>6696</v>
      </c>
      <c r="C757">
        <v>0</v>
      </c>
      <c r="E757" t="s">
        <v>6813</v>
      </c>
      <c r="F757" s="30">
        <v>41337</v>
      </c>
      <c r="G757" t="s">
        <v>6591</v>
      </c>
      <c r="H757" t="s">
        <v>6753</v>
      </c>
      <c r="I757" t="s">
        <v>5079</v>
      </c>
      <c r="J757" t="s">
        <v>7969</v>
      </c>
      <c r="K757" t="s">
        <v>2808</v>
      </c>
      <c r="L757" t="s">
        <v>2808</v>
      </c>
      <c r="M757" t="s">
        <v>69</v>
      </c>
      <c r="N757" t="s">
        <v>69</v>
      </c>
      <c r="O757" t="s">
        <v>69</v>
      </c>
      <c r="P757" t="s">
        <v>5221</v>
      </c>
      <c r="Q757">
        <v>1</v>
      </c>
      <c r="V757" t="s">
        <v>254</v>
      </c>
      <c r="W757">
        <v>37</v>
      </c>
      <c r="X757" t="s">
        <v>22</v>
      </c>
      <c r="Y757" t="s">
        <v>22</v>
      </c>
      <c r="Z757" t="s">
        <v>22</v>
      </c>
      <c r="AB757" t="s">
        <v>21</v>
      </c>
      <c r="AC757" t="s">
        <v>8176</v>
      </c>
      <c r="AD757" t="s">
        <v>27</v>
      </c>
      <c r="AE757" s="29">
        <v>0.54166666666666663</v>
      </c>
      <c r="AF757" t="s">
        <v>254</v>
      </c>
      <c r="AG757">
        <v>38</v>
      </c>
      <c r="AH757" t="s">
        <v>33</v>
      </c>
      <c r="AI757" t="s">
        <v>6618</v>
      </c>
      <c r="AJ757" t="s">
        <v>69</v>
      </c>
      <c r="AK757" t="s">
        <v>69</v>
      </c>
      <c r="AL757" t="s">
        <v>69</v>
      </c>
      <c r="AM757" t="s">
        <v>69</v>
      </c>
      <c r="AN757" t="s">
        <v>69</v>
      </c>
      <c r="AO757" t="s">
        <v>2808</v>
      </c>
      <c r="AV757" t="s">
        <v>269</v>
      </c>
      <c r="AW757" t="s">
        <v>12</v>
      </c>
      <c r="AX757" t="s">
        <v>8176</v>
      </c>
      <c r="AY757" t="s">
        <v>27</v>
      </c>
      <c r="AZ757" s="29">
        <v>0.54166666666666663</v>
      </c>
      <c r="BW757" t="s">
        <v>269</v>
      </c>
      <c r="BX757" t="s">
        <v>12</v>
      </c>
      <c r="BY757" t="s">
        <v>8176</v>
      </c>
      <c r="BZ757" t="s">
        <v>27</v>
      </c>
      <c r="CA757" s="29">
        <v>0.54166666666666663</v>
      </c>
      <c r="CB757" t="s">
        <v>6618</v>
      </c>
      <c r="CC757" t="s">
        <v>69</v>
      </c>
      <c r="CD757" t="s">
        <v>69</v>
      </c>
      <c r="CE757" t="s">
        <v>69</v>
      </c>
      <c r="CF757" t="s">
        <v>69</v>
      </c>
      <c r="CG757" t="s">
        <v>69</v>
      </c>
      <c r="CH757" t="s">
        <v>69</v>
      </c>
      <c r="CI757" t="s">
        <v>2808</v>
      </c>
      <c r="CJ757" t="s">
        <v>39</v>
      </c>
      <c r="EW757" t="s">
        <v>273</v>
      </c>
      <c r="GN757" t="s">
        <v>12</v>
      </c>
      <c r="GO757" s="30">
        <v>41247</v>
      </c>
      <c r="GP757" t="s">
        <v>27</v>
      </c>
      <c r="GQ757" s="29">
        <v>0.45833333333333331</v>
      </c>
      <c r="LU757" t="s">
        <v>2808</v>
      </c>
      <c r="LV757" t="s">
        <v>2808</v>
      </c>
      <c r="LW757" t="s">
        <v>2808</v>
      </c>
      <c r="LX757" t="s">
        <v>69</v>
      </c>
      <c r="LY757" t="s">
        <v>69</v>
      </c>
      <c r="LZ757" t="s">
        <v>69</v>
      </c>
      <c r="MA757" t="s">
        <v>69</v>
      </c>
      <c r="MB757" t="s">
        <v>69</v>
      </c>
      <c r="MC757">
        <v>140</v>
      </c>
      <c r="MD757">
        <v>60</v>
      </c>
      <c r="ME757">
        <v>36</v>
      </c>
      <c r="MI757" t="s">
        <v>8176</v>
      </c>
      <c r="MJ757" t="s">
        <v>8176</v>
      </c>
      <c r="MK757" t="s">
        <v>8176</v>
      </c>
      <c r="MQ757" s="29">
        <v>0.54166666666666663</v>
      </c>
      <c r="MR757" s="29">
        <v>0.54166666666666663</v>
      </c>
      <c r="MS757" s="29">
        <v>0.54166666666666663</v>
      </c>
      <c r="MZ757" t="s">
        <v>2808</v>
      </c>
      <c r="NA757" t="s">
        <v>69</v>
      </c>
      <c r="NB757" t="s">
        <v>8176</v>
      </c>
      <c r="ND757" s="29">
        <v>0.54166666666666663</v>
      </c>
      <c r="NI757" t="s">
        <v>2808</v>
      </c>
      <c r="NJ757" t="s">
        <v>69</v>
      </c>
      <c r="NK757" t="s">
        <v>69</v>
      </c>
      <c r="NL757" t="s">
        <v>69</v>
      </c>
      <c r="NM757" t="s">
        <v>69</v>
      </c>
      <c r="NN757" t="s">
        <v>69</v>
      </c>
      <c r="NO757">
        <v>14.25</v>
      </c>
      <c r="NU757" t="s">
        <v>8390</v>
      </c>
      <c r="OA757" s="29">
        <v>0.54166666666666663</v>
      </c>
      <c r="OK757" t="s">
        <v>2808</v>
      </c>
      <c r="OL757" t="s">
        <v>69</v>
      </c>
      <c r="OM757" t="s">
        <v>69</v>
      </c>
      <c r="ON757" t="s">
        <v>69</v>
      </c>
      <c r="OO757" t="s">
        <v>69</v>
      </c>
      <c r="OP757" t="s">
        <v>69</v>
      </c>
      <c r="OQ757">
        <v>4</v>
      </c>
      <c r="OW757" t="s">
        <v>8390</v>
      </c>
      <c r="PC757" s="29">
        <v>0.54166666666666663</v>
      </c>
      <c r="TS757" t="s">
        <v>2808</v>
      </c>
      <c r="TT757" t="s">
        <v>2808</v>
      </c>
      <c r="TU757" t="s">
        <v>2808</v>
      </c>
      <c r="TV757" t="s">
        <v>2808</v>
      </c>
      <c r="TW757" t="s">
        <v>2808</v>
      </c>
      <c r="TX757" t="s">
        <v>2808</v>
      </c>
      <c r="TY757" t="s">
        <v>69</v>
      </c>
      <c r="TZ757" t="s">
        <v>69</v>
      </c>
      <c r="UA757" t="s">
        <v>69</v>
      </c>
      <c r="UB757" t="s">
        <v>69</v>
      </c>
      <c r="UC757" t="s">
        <v>69</v>
      </c>
      <c r="UD757">
        <v>152</v>
      </c>
      <c r="UE757">
        <v>50</v>
      </c>
      <c r="UF757">
        <v>36.700000000000003</v>
      </c>
      <c r="UG757">
        <v>2.218</v>
      </c>
      <c r="UH757">
        <v>46</v>
      </c>
      <c r="UI757">
        <v>32</v>
      </c>
      <c r="UO757" t="s">
        <v>8176</v>
      </c>
      <c r="UP757" t="s">
        <v>8176</v>
      </c>
      <c r="UQ757" t="s">
        <v>8176</v>
      </c>
      <c r="UR757" t="s">
        <v>8176</v>
      </c>
      <c r="US757" t="s">
        <v>8176</v>
      </c>
      <c r="UT757" t="s">
        <v>8176</v>
      </c>
      <c r="UZ757" s="29">
        <v>0.54166666666666663</v>
      </c>
      <c r="VA757" s="29">
        <v>0.54166666666666663</v>
      </c>
      <c r="VB757" s="29">
        <v>0.54166666666666663</v>
      </c>
      <c r="VC757" s="29">
        <v>0.54166666666666663</v>
      </c>
      <c r="VD757" s="29">
        <v>0.54166666666666663</v>
      </c>
      <c r="VE757" s="29">
        <v>0.54166666666666663</v>
      </c>
      <c r="VQ757" t="s">
        <v>2808</v>
      </c>
      <c r="VR757" t="s">
        <v>69</v>
      </c>
      <c r="VS757" t="s">
        <v>69</v>
      </c>
      <c r="VT757" t="s">
        <v>69</v>
      </c>
      <c r="VU757" t="s">
        <v>69</v>
      </c>
      <c r="VV757" t="s">
        <v>69</v>
      </c>
      <c r="VW757" t="s">
        <v>69</v>
      </c>
      <c r="VX757" t="s">
        <v>69</v>
      </c>
      <c r="VY757" t="s">
        <v>69</v>
      </c>
      <c r="VZ757" t="s">
        <v>69</v>
      </c>
      <c r="WA757" t="s">
        <v>69</v>
      </c>
      <c r="WB757" t="s">
        <v>69</v>
      </c>
      <c r="WG757">
        <v>118</v>
      </c>
      <c r="WO757" t="s">
        <v>8391</v>
      </c>
      <c r="WW757" s="29">
        <v>0.41666666666666669</v>
      </c>
      <c r="APU757" t="s">
        <v>7950</v>
      </c>
      <c r="CGX757" t="s">
        <v>6597</v>
      </c>
      <c r="CGY757">
        <v>3</v>
      </c>
      <c r="CGZ757" t="s">
        <v>6598</v>
      </c>
      <c r="CHA757">
        <v>8881308</v>
      </c>
    </row>
    <row r="758" spans="1:1113 2234:2237" x14ac:dyDescent="0.3">
      <c r="A758" t="s">
        <v>8392</v>
      </c>
      <c r="B758" t="s">
        <v>6696</v>
      </c>
      <c r="C758">
        <v>0</v>
      </c>
      <c r="E758" t="s">
        <v>6813</v>
      </c>
      <c r="F758" s="30">
        <v>41337</v>
      </c>
      <c r="G758" t="s">
        <v>6591</v>
      </c>
      <c r="H758" t="s">
        <v>8393</v>
      </c>
      <c r="I758" t="s">
        <v>5079</v>
      </c>
      <c r="J758" t="s">
        <v>6629</v>
      </c>
      <c r="K758" t="s">
        <v>2808</v>
      </c>
      <c r="L758" t="s">
        <v>69</v>
      </c>
      <c r="M758" t="s">
        <v>69</v>
      </c>
      <c r="N758" t="s">
        <v>69</v>
      </c>
      <c r="O758" t="s">
        <v>69</v>
      </c>
      <c r="P758" t="s">
        <v>5221</v>
      </c>
      <c r="Q758">
        <v>1</v>
      </c>
      <c r="V758" t="s">
        <v>254</v>
      </c>
      <c r="W758">
        <v>32</v>
      </c>
      <c r="X758" t="s">
        <v>22</v>
      </c>
      <c r="Y758" t="s">
        <v>22</v>
      </c>
      <c r="Z758" t="s">
        <v>22</v>
      </c>
      <c r="AB758" t="s">
        <v>21</v>
      </c>
      <c r="AC758" t="s">
        <v>7025</v>
      </c>
      <c r="AD758" t="s">
        <v>27</v>
      </c>
      <c r="AE758" s="29">
        <v>0.76388888888888884</v>
      </c>
      <c r="AF758" t="s">
        <v>22</v>
      </c>
      <c r="AH758" t="s">
        <v>32</v>
      </c>
      <c r="AI758" t="s">
        <v>6618</v>
      </c>
      <c r="AJ758" t="s">
        <v>69</v>
      </c>
      <c r="AK758" t="s">
        <v>69</v>
      </c>
      <c r="AL758" t="s">
        <v>69</v>
      </c>
      <c r="AM758" t="s">
        <v>69</v>
      </c>
      <c r="AN758" t="s">
        <v>69</v>
      </c>
      <c r="AO758" t="s">
        <v>2808</v>
      </c>
      <c r="AV758" t="s">
        <v>269</v>
      </c>
      <c r="AW758" t="s">
        <v>12</v>
      </c>
      <c r="AX758" t="s">
        <v>7500</v>
      </c>
      <c r="AY758" t="s">
        <v>27</v>
      </c>
      <c r="AZ758" s="29">
        <v>0.54166666666666663</v>
      </c>
      <c r="EW758" t="s">
        <v>273</v>
      </c>
      <c r="GN758" t="s">
        <v>12</v>
      </c>
      <c r="GO758" t="s">
        <v>6804</v>
      </c>
      <c r="GP758" t="s">
        <v>27</v>
      </c>
      <c r="GQ758" s="29">
        <v>0.60416666666666663</v>
      </c>
      <c r="LU758" t="s">
        <v>2808</v>
      </c>
      <c r="LV758" t="s">
        <v>2808</v>
      </c>
      <c r="LW758" t="s">
        <v>2808</v>
      </c>
      <c r="LX758" t="s">
        <v>69</v>
      </c>
      <c r="LY758" t="s">
        <v>69</v>
      </c>
      <c r="LZ758" t="s">
        <v>69</v>
      </c>
      <c r="MA758" t="s">
        <v>69</v>
      </c>
      <c r="MB758" t="s">
        <v>69</v>
      </c>
      <c r="MC758">
        <v>160</v>
      </c>
      <c r="MD758">
        <v>60</v>
      </c>
      <c r="ME758">
        <v>37</v>
      </c>
      <c r="MI758" t="s">
        <v>7500</v>
      </c>
      <c r="MJ758" t="s">
        <v>7500</v>
      </c>
      <c r="MK758" t="s">
        <v>7500</v>
      </c>
      <c r="MZ758" t="s">
        <v>2808</v>
      </c>
      <c r="NA758" t="s">
        <v>69</v>
      </c>
      <c r="NB758" t="s">
        <v>7500</v>
      </c>
      <c r="ND758" s="29">
        <v>0.54166666666666663</v>
      </c>
      <c r="NI758" t="s">
        <v>2808</v>
      </c>
      <c r="NJ758" t="s">
        <v>2808</v>
      </c>
      <c r="NK758" t="s">
        <v>2808</v>
      </c>
      <c r="NL758" t="s">
        <v>69</v>
      </c>
      <c r="NM758" t="s">
        <v>69</v>
      </c>
      <c r="NN758" t="s">
        <v>69</v>
      </c>
      <c r="NO758">
        <v>17.45</v>
      </c>
      <c r="NQ758">
        <v>5.09</v>
      </c>
      <c r="NU758" t="s">
        <v>7500</v>
      </c>
      <c r="NW758" t="s">
        <v>7500</v>
      </c>
      <c r="OA758" s="29">
        <v>0.14652777777777778</v>
      </c>
      <c r="OC758" s="29">
        <v>0.14652777777777778</v>
      </c>
      <c r="OK758" t="s">
        <v>69</v>
      </c>
      <c r="OL758" t="s">
        <v>2808</v>
      </c>
      <c r="OM758" t="s">
        <v>69</v>
      </c>
      <c r="ON758" t="s">
        <v>69</v>
      </c>
      <c r="OO758" t="s">
        <v>69</v>
      </c>
      <c r="OP758" t="s">
        <v>69</v>
      </c>
      <c r="OR758">
        <v>150</v>
      </c>
      <c r="OX758" t="s">
        <v>7500</v>
      </c>
      <c r="APU758" t="s">
        <v>7950</v>
      </c>
      <c r="CGX758" t="s">
        <v>6597</v>
      </c>
      <c r="CGY758">
        <v>4</v>
      </c>
      <c r="CGZ758" t="s">
        <v>6598</v>
      </c>
      <c r="CHA758">
        <v>8881308</v>
      </c>
    </row>
    <row r="759" spans="1:1113 2234:2237" x14ac:dyDescent="0.3">
      <c r="A759" t="s">
        <v>8394</v>
      </c>
      <c r="B759" t="s">
        <v>6696</v>
      </c>
      <c r="C759">
        <v>0</v>
      </c>
      <c r="E759" t="s">
        <v>6813</v>
      </c>
      <c r="F759" s="30">
        <v>41337</v>
      </c>
      <c r="G759" t="s">
        <v>6591</v>
      </c>
      <c r="H759" t="s">
        <v>6753</v>
      </c>
      <c r="I759" t="s">
        <v>5079</v>
      </c>
      <c r="J759" t="s">
        <v>6629</v>
      </c>
      <c r="K759" t="s">
        <v>2808</v>
      </c>
      <c r="L759" t="s">
        <v>69</v>
      </c>
      <c r="M759" t="s">
        <v>69</v>
      </c>
      <c r="N759" t="s">
        <v>69</v>
      </c>
      <c r="O759" t="s">
        <v>69</v>
      </c>
      <c r="P759" t="s">
        <v>1446</v>
      </c>
      <c r="S759">
        <v>11</v>
      </c>
      <c r="V759" t="s">
        <v>22</v>
      </c>
      <c r="X759" t="s">
        <v>22</v>
      </c>
      <c r="Y759" t="s">
        <v>22</v>
      </c>
      <c r="Z759" t="s">
        <v>22</v>
      </c>
      <c r="AB759" t="s">
        <v>21</v>
      </c>
      <c r="AC759" t="s">
        <v>8395</v>
      </c>
      <c r="AD759" t="s">
        <v>27</v>
      </c>
      <c r="AE759" s="29">
        <v>0.41666666666666669</v>
      </c>
      <c r="AF759" t="s">
        <v>254</v>
      </c>
      <c r="AG759">
        <v>38</v>
      </c>
      <c r="AH759" t="s">
        <v>33</v>
      </c>
      <c r="AI759" t="s">
        <v>6618</v>
      </c>
      <c r="AJ759" t="s">
        <v>69</v>
      </c>
      <c r="AK759" t="s">
        <v>69</v>
      </c>
      <c r="AL759" t="s">
        <v>69</v>
      </c>
      <c r="AM759" t="s">
        <v>69</v>
      </c>
      <c r="AN759" t="s">
        <v>69</v>
      </c>
      <c r="AO759" t="s">
        <v>2808</v>
      </c>
      <c r="AV759" t="s">
        <v>269</v>
      </c>
      <c r="AW759" t="s">
        <v>12</v>
      </c>
      <c r="AX759" t="s">
        <v>8395</v>
      </c>
      <c r="AY759" t="s">
        <v>27</v>
      </c>
      <c r="AZ759" s="29">
        <v>0.75</v>
      </c>
      <c r="EW759" t="s">
        <v>273</v>
      </c>
      <c r="GN759" t="s">
        <v>12</v>
      </c>
      <c r="GO759" t="s">
        <v>8396</v>
      </c>
      <c r="GP759" t="s">
        <v>27</v>
      </c>
      <c r="GQ759" s="29">
        <v>0.97222222222222221</v>
      </c>
      <c r="LU759" t="s">
        <v>2808</v>
      </c>
      <c r="LV759" t="s">
        <v>2808</v>
      </c>
      <c r="LW759" t="s">
        <v>2808</v>
      </c>
      <c r="LX759" t="s">
        <v>69</v>
      </c>
      <c r="LY759" t="s">
        <v>69</v>
      </c>
      <c r="LZ759" t="s">
        <v>69</v>
      </c>
      <c r="MA759" t="s">
        <v>69</v>
      </c>
      <c r="MB759" t="s">
        <v>69</v>
      </c>
      <c r="MC759">
        <v>157</v>
      </c>
      <c r="MD759">
        <v>50</v>
      </c>
      <c r="ME759">
        <v>36</v>
      </c>
      <c r="MI759" t="s">
        <v>8395</v>
      </c>
      <c r="MJ759" t="s">
        <v>8395</v>
      </c>
      <c r="MK759" t="s">
        <v>8395</v>
      </c>
      <c r="MQ759" s="29">
        <v>0.70833333333333337</v>
      </c>
      <c r="MR759" s="29">
        <v>0.70833333333333337</v>
      </c>
      <c r="MS759" s="29">
        <v>0.70833333333333337</v>
      </c>
      <c r="MZ759" t="s">
        <v>2808</v>
      </c>
      <c r="NA759" t="s">
        <v>69</v>
      </c>
      <c r="NB759" t="s">
        <v>8395</v>
      </c>
      <c r="ND759" s="29">
        <v>0.70833333333333337</v>
      </c>
      <c r="NI759" t="s">
        <v>2808</v>
      </c>
      <c r="NJ759" t="s">
        <v>69</v>
      </c>
      <c r="NK759" t="s">
        <v>69</v>
      </c>
      <c r="NL759" t="s">
        <v>69</v>
      </c>
      <c r="NM759" t="s">
        <v>69</v>
      </c>
      <c r="NN759" t="s">
        <v>69</v>
      </c>
      <c r="NO759">
        <v>4.3</v>
      </c>
      <c r="NU759" t="s">
        <v>8395</v>
      </c>
      <c r="OA759" s="29">
        <v>0.79652777777777783</v>
      </c>
      <c r="OG759" t="s">
        <v>7369</v>
      </c>
      <c r="OH759" t="s">
        <v>8397</v>
      </c>
      <c r="OI759" t="s">
        <v>6715</v>
      </c>
      <c r="OJ759" t="s">
        <v>8211</v>
      </c>
      <c r="OK759" t="s">
        <v>69</v>
      </c>
      <c r="OL759" t="s">
        <v>69</v>
      </c>
      <c r="OM759" t="s">
        <v>2808</v>
      </c>
      <c r="ON759" t="s">
        <v>2808</v>
      </c>
      <c r="OO759" t="s">
        <v>2808</v>
      </c>
      <c r="OP759" t="s">
        <v>2808</v>
      </c>
      <c r="OS759">
        <v>115</v>
      </c>
      <c r="OT759">
        <v>45</v>
      </c>
      <c r="OU759">
        <v>1</v>
      </c>
      <c r="OV759">
        <v>2.5</v>
      </c>
      <c r="OY759" t="s">
        <v>8395</v>
      </c>
      <c r="OZ759" t="s">
        <v>8395</v>
      </c>
      <c r="PA759" t="s">
        <v>8395</v>
      </c>
      <c r="PB759" t="s">
        <v>8395</v>
      </c>
      <c r="PE759" s="29">
        <v>0.75</v>
      </c>
      <c r="PF759" s="29">
        <v>0.75</v>
      </c>
      <c r="PG759" s="29">
        <v>0.75</v>
      </c>
      <c r="PH759" s="29">
        <v>0.75</v>
      </c>
      <c r="APU759" t="s">
        <v>7950</v>
      </c>
      <c r="CGX759" t="s">
        <v>6597</v>
      </c>
      <c r="CGY759">
        <v>5</v>
      </c>
      <c r="CGZ759" t="s">
        <v>6598</v>
      </c>
      <c r="CHA759">
        <v>8881308</v>
      </c>
    </row>
    <row r="760" spans="1:1113 2234:2237" x14ac:dyDescent="0.3">
      <c r="A760" t="s">
        <v>8398</v>
      </c>
      <c r="B760" t="s">
        <v>6696</v>
      </c>
      <c r="C760">
        <v>0</v>
      </c>
      <c r="E760" t="s">
        <v>6813</v>
      </c>
      <c r="F760" s="30">
        <v>41337</v>
      </c>
      <c r="G760" t="s">
        <v>6591</v>
      </c>
      <c r="H760" t="s">
        <v>6753</v>
      </c>
      <c r="I760" t="s">
        <v>5079</v>
      </c>
      <c r="J760" t="s">
        <v>6594</v>
      </c>
      <c r="K760" t="s">
        <v>69</v>
      </c>
      <c r="L760" t="s">
        <v>69</v>
      </c>
      <c r="M760" t="s">
        <v>69</v>
      </c>
      <c r="N760" t="s">
        <v>2808</v>
      </c>
      <c r="O760" t="s">
        <v>69</v>
      </c>
      <c r="P760" t="s">
        <v>5221</v>
      </c>
      <c r="Q760">
        <v>1</v>
      </c>
      <c r="V760" t="s">
        <v>254</v>
      </c>
      <c r="W760">
        <v>27</v>
      </c>
      <c r="X760" t="s">
        <v>22</v>
      </c>
      <c r="Y760" t="s">
        <v>22</v>
      </c>
      <c r="Z760" t="s">
        <v>22</v>
      </c>
      <c r="AB760" t="s">
        <v>21</v>
      </c>
      <c r="AC760" t="s">
        <v>8399</v>
      </c>
      <c r="AD760" t="s">
        <v>27</v>
      </c>
      <c r="AE760" s="29">
        <v>0.75</v>
      </c>
      <c r="AF760" t="s">
        <v>254</v>
      </c>
      <c r="AG760">
        <v>37</v>
      </c>
      <c r="AH760" t="s">
        <v>33</v>
      </c>
      <c r="AI760" t="s">
        <v>6618</v>
      </c>
      <c r="AJ760" t="s">
        <v>69</v>
      </c>
      <c r="AK760" t="s">
        <v>69</v>
      </c>
      <c r="AL760" t="s">
        <v>69</v>
      </c>
      <c r="AM760" t="s">
        <v>69</v>
      </c>
      <c r="AN760" t="s">
        <v>69</v>
      </c>
      <c r="AO760" t="s">
        <v>2808</v>
      </c>
      <c r="DF760" t="s">
        <v>269</v>
      </c>
      <c r="DG760" t="s">
        <v>12</v>
      </c>
      <c r="DH760" t="s">
        <v>8399</v>
      </c>
      <c r="DI760" t="s">
        <v>27</v>
      </c>
      <c r="DJ760" s="29">
        <v>0.80625000000000002</v>
      </c>
      <c r="DK760" t="s">
        <v>6618</v>
      </c>
      <c r="DL760" t="s">
        <v>69</v>
      </c>
      <c r="DM760" t="s">
        <v>69</v>
      </c>
      <c r="DN760" t="s">
        <v>69</v>
      </c>
      <c r="DO760" t="s">
        <v>69</v>
      </c>
      <c r="DP760" t="s">
        <v>69</v>
      </c>
      <c r="DQ760" t="s">
        <v>69</v>
      </c>
      <c r="DR760" t="s">
        <v>2808</v>
      </c>
      <c r="DS760" t="s">
        <v>22</v>
      </c>
      <c r="EW760" t="s">
        <v>273</v>
      </c>
      <c r="GN760" t="s">
        <v>12</v>
      </c>
      <c r="GO760" t="s">
        <v>8400</v>
      </c>
      <c r="GP760" t="s">
        <v>22</v>
      </c>
      <c r="ABO760" t="s">
        <v>2808</v>
      </c>
      <c r="ABP760" t="s">
        <v>2808</v>
      </c>
      <c r="ABQ760" t="s">
        <v>2808</v>
      </c>
      <c r="ABR760" t="s">
        <v>2808</v>
      </c>
      <c r="ABS760" t="s">
        <v>2808</v>
      </c>
      <c r="ABT760" t="s">
        <v>2808</v>
      </c>
      <c r="ABU760" t="s">
        <v>69</v>
      </c>
      <c r="ABV760" t="s">
        <v>2808</v>
      </c>
      <c r="ABW760" t="s">
        <v>69</v>
      </c>
      <c r="ABX760" t="s">
        <v>69</v>
      </c>
      <c r="ABY760" t="s">
        <v>69</v>
      </c>
      <c r="ABZ760">
        <v>150</v>
      </c>
      <c r="ACA760">
        <v>50</v>
      </c>
      <c r="ACB760">
        <v>37</v>
      </c>
      <c r="ACC760">
        <v>2.5179999999999998</v>
      </c>
      <c r="ACD760">
        <v>46</v>
      </c>
      <c r="ACE760">
        <v>33</v>
      </c>
      <c r="ACG760">
        <v>0</v>
      </c>
      <c r="ACK760" t="s">
        <v>8399</v>
      </c>
      <c r="ACL760" t="s">
        <v>8399</v>
      </c>
      <c r="ACM760" t="s">
        <v>8399</v>
      </c>
      <c r="ACN760" t="s">
        <v>8399</v>
      </c>
      <c r="ACO760" t="s">
        <v>8399</v>
      </c>
      <c r="ACP760" t="s">
        <v>8399</v>
      </c>
      <c r="ACR760" t="s">
        <v>8399</v>
      </c>
      <c r="ACV760" s="29">
        <v>0.80625000000000002</v>
      </c>
      <c r="ACW760" s="29">
        <v>0.80625000000000002</v>
      </c>
      <c r="ACX760" s="29">
        <v>0.80625000000000002</v>
      </c>
      <c r="ACY760" s="29">
        <v>0.80625000000000002</v>
      </c>
      <c r="ACZ760" s="29">
        <v>0.80625000000000002</v>
      </c>
      <c r="ADA760" s="29">
        <v>0.80625000000000002</v>
      </c>
      <c r="ADB760" s="29">
        <v>0.80625000000000002</v>
      </c>
      <c r="ADM760" t="s">
        <v>69</v>
      </c>
      <c r="ADN760" t="s">
        <v>69</v>
      </c>
      <c r="ADO760" t="s">
        <v>69</v>
      </c>
      <c r="ADP760" t="s">
        <v>69</v>
      </c>
      <c r="ADQ760" t="s">
        <v>69</v>
      </c>
      <c r="ADR760" t="s">
        <v>69</v>
      </c>
      <c r="ADS760" t="s">
        <v>69</v>
      </c>
      <c r="ADT760" t="s">
        <v>69</v>
      </c>
      <c r="ADU760" t="s">
        <v>69</v>
      </c>
      <c r="ADV760" t="s">
        <v>69</v>
      </c>
      <c r="ADW760" t="s">
        <v>69</v>
      </c>
      <c r="ADX760" t="s">
        <v>69</v>
      </c>
      <c r="APU760" t="s">
        <v>7950</v>
      </c>
      <c r="CGX760" t="s">
        <v>6597</v>
      </c>
      <c r="CGY760">
        <v>6</v>
      </c>
      <c r="CGZ760" t="s">
        <v>6598</v>
      </c>
      <c r="CHA760">
        <v>8881308</v>
      </c>
    </row>
    <row r="761" spans="1:1113 2234:2237" x14ac:dyDescent="0.3">
      <c r="A761" t="s">
        <v>8401</v>
      </c>
      <c r="B761" t="s">
        <v>6696</v>
      </c>
      <c r="C761">
        <v>0</v>
      </c>
      <c r="E761" t="s">
        <v>6813</v>
      </c>
      <c r="F761" s="30">
        <v>41337</v>
      </c>
      <c r="G761" t="s">
        <v>6591</v>
      </c>
      <c r="H761" t="s">
        <v>7239</v>
      </c>
      <c r="I761" t="s">
        <v>5079</v>
      </c>
      <c r="J761" t="s">
        <v>7957</v>
      </c>
      <c r="K761" t="s">
        <v>69</v>
      </c>
      <c r="L761" t="s">
        <v>69</v>
      </c>
      <c r="M761" t="s">
        <v>2808</v>
      </c>
      <c r="N761" t="s">
        <v>69</v>
      </c>
      <c r="O761" t="s">
        <v>69</v>
      </c>
      <c r="P761" t="s">
        <v>1446</v>
      </c>
      <c r="S761">
        <v>2</v>
      </c>
      <c r="V761" t="s">
        <v>22</v>
      </c>
      <c r="X761" t="s">
        <v>22</v>
      </c>
      <c r="Y761" t="s">
        <v>22</v>
      </c>
      <c r="Z761" t="s">
        <v>22</v>
      </c>
      <c r="AB761" t="s">
        <v>21</v>
      </c>
      <c r="AC761" s="30">
        <v>41222</v>
      </c>
      <c r="AD761" t="s">
        <v>27</v>
      </c>
      <c r="AE761" s="29">
        <v>0.9375</v>
      </c>
      <c r="AF761" t="s">
        <v>22</v>
      </c>
      <c r="AH761" t="s">
        <v>32</v>
      </c>
      <c r="AI761" t="s">
        <v>6618</v>
      </c>
      <c r="AJ761" t="s">
        <v>69</v>
      </c>
      <c r="AK761" t="s">
        <v>69</v>
      </c>
      <c r="AL761" t="s">
        <v>69</v>
      </c>
      <c r="AM761" t="s">
        <v>69</v>
      </c>
      <c r="AN761" t="s">
        <v>69</v>
      </c>
      <c r="AO761" t="s">
        <v>2808</v>
      </c>
      <c r="EH761" t="s">
        <v>269</v>
      </c>
      <c r="EI761" t="s">
        <v>12</v>
      </c>
      <c r="EJ761" s="30">
        <v>41222</v>
      </c>
      <c r="EK761" t="s">
        <v>27</v>
      </c>
      <c r="EL761" s="29">
        <v>0.9375</v>
      </c>
      <c r="EM761" t="s">
        <v>269</v>
      </c>
      <c r="EN761" t="s">
        <v>6618</v>
      </c>
      <c r="EO761" t="s">
        <v>69</v>
      </c>
      <c r="EP761" t="s">
        <v>69</v>
      </c>
      <c r="EQ761" t="s">
        <v>69</v>
      </c>
      <c r="ER761" t="s">
        <v>69</v>
      </c>
      <c r="ES761" t="s">
        <v>69</v>
      </c>
      <c r="ET761" t="s">
        <v>69</v>
      </c>
      <c r="EU761" t="s">
        <v>2808</v>
      </c>
      <c r="EW761" t="s">
        <v>273</v>
      </c>
      <c r="GN761" t="s">
        <v>12</v>
      </c>
      <c r="GO761" t="s">
        <v>8279</v>
      </c>
      <c r="GP761" t="s">
        <v>22</v>
      </c>
      <c r="AKH761" t="s">
        <v>2808</v>
      </c>
      <c r="AKI761" t="s">
        <v>2808</v>
      </c>
      <c r="AKJ761" t="s">
        <v>2808</v>
      </c>
      <c r="AKK761" t="s">
        <v>69</v>
      </c>
      <c r="AKL761" t="s">
        <v>69</v>
      </c>
      <c r="AKM761" t="s">
        <v>69</v>
      </c>
      <c r="AKN761" t="s">
        <v>69</v>
      </c>
      <c r="AKO761" t="s">
        <v>69</v>
      </c>
      <c r="AKP761" t="s">
        <v>69</v>
      </c>
      <c r="AKQ761" t="s">
        <v>69</v>
      </c>
      <c r="AKR761">
        <v>159</v>
      </c>
      <c r="AKS761">
        <v>44</v>
      </c>
      <c r="AKT761">
        <v>37</v>
      </c>
      <c r="AKZ761" s="30">
        <v>41222</v>
      </c>
      <c r="ALA761" s="30">
        <v>41222</v>
      </c>
      <c r="ALB761" s="30">
        <v>41222</v>
      </c>
      <c r="ALJ761" s="29">
        <v>0.9375</v>
      </c>
      <c r="ALK761" s="29">
        <v>0.9375</v>
      </c>
      <c r="ALL761" s="29">
        <v>0.9375</v>
      </c>
      <c r="ALU761" t="s">
        <v>69</v>
      </c>
      <c r="ALV761" t="s">
        <v>69</v>
      </c>
      <c r="AMG761" t="s">
        <v>69</v>
      </c>
      <c r="AMH761" t="s">
        <v>2808</v>
      </c>
      <c r="AMI761" t="s">
        <v>2808</v>
      </c>
      <c r="AMJ761" t="s">
        <v>2808</v>
      </c>
      <c r="AMK761" t="s">
        <v>69</v>
      </c>
      <c r="AML761" t="s">
        <v>69</v>
      </c>
      <c r="AMM761" t="s">
        <v>69</v>
      </c>
      <c r="AMN761" t="s">
        <v>69</v>
      </c>
      <c r="AMO761" t="s">
        <v>69</v>
      </c>
      <c r="AMP761" t="s">
        <v>69</v>
      </c>
      <c r="AMQ761" t="s">
        <v>69</v>
      </c>
      <c r="AMR761" t="s">
        <v>69</v>
      </c>
      <c r="AMS761" t="s">
        <v>69</v>
      </c>
      <c r="AMT761" t="s">
        <v>69</v>
      </c>
      <c r="AMU761" t="s">
        <v>69</v>
      </c>
      <c r="AMV761" t="s">
        <v>69</v>
      </c>
      <c r="AMW761" t="s">
        <v>69</v>
      </c>
      <c r="AMX761" t="s">
        <v>69</v>
      </c>
      <c r="AMZ761">
        <v>174</v>
      </c>
      <c r="ANA761">
        <v>14.5</v>
      </c>
      <c r="ANB761">
        <v>81.400000000000006</v>
      </c>
      <c r="ANR761" s="30">
        <v>41252</v>
      </c>
      <c r="ANS761" s="30">
        <v>41252</v>
      </c>
      <c r="ANT761" s="30">
        <v>41252</v>
      </c>
      <c r="AOF761" s="29">
        <v>1.3194444444444444E-2</v>
      </c>
      <c r="AOG761" s="29">
        <v>1.3194444444444444E-2</v>
      </c>
      <c r="AOH761" s="29">
        <v>1.3194444444444444E-2</v>
      </c>
      <c r="AOS761" t="s">
        <v>7998</v>
      </c>
      <c r="AOT761" t="s">
        <v>6715</v>
      </c>
      <c r="AOW761" t="s">
        <v>69</v>
      </c>
      <c r="AOX761" t="s">
        <v>69</v>
      </c>
      <c r="AOY761" t="s">
        <v>2808</v>
      </c>
      <c r="AOZ761" t="s">
        <v>2808</v>
      </c>
      <c r="APA761" t="s">
        <v>69</v>
      </c>
      <c r="APB761" t="s">
        <v>69</v>
      </c>
      <c r="APE761">
        <v>52.5</v>
      </c>
      <c r="APF761">
        <v>1.57</v>
      </c>
      <c r="APK761" s="30">
        <v>41222</v>
      </c>
      <c r="APL761" s="30">
        <v>41222</v>
      </c>
      <c r="APQ761" s="29">
        <v>0.49305555555555558</v>
      </c>
      <c r="APR761" s="29">
        <v>0.49305555555555558</v>
      </c>
      <c r="APU761" t="s">
        <v>7950</v>
      </c>
      <c r="CGX761" t="s">
        <v>6597</v>
      </c>
      <c r="CGY761">
        <v>11</v>
      </c>
      <c r="CGZ761" t="s">
        <v>6598</v>
      </c>
      <c r="CHA761">
        <v>8881308</v>
      </c>
    </row>
    <row r="762" spans="1:1113 2234:2237" x14ac:dyDescent="0.3">
      <c r="A762" t="s">
        <v>8402</v>
      </c>
      <c r="B762" t="s">
        <v>6696</v>
      </c>
      <c r="C762">
        <v>0</v>
      </c>
      <c r="E762" t="s">
        <v>6813</v>
      </c>
      <c r="F762" s="30">
        <v>41337</v>
      </c>
      <c r="G762" t="s">
        <v>6591</v>
      </c>
      <c r="H762" t="s">
        <v>7239</v>
      </c>
      <c r="I762" t="s">
        <v>5079</v>
      </c>
      <c r="J762" t="s">
        <v>7957</v>
      </c>
      <c r="K762" t="s">
        <v>69</v>
      </c>
      <c r="L762" t="s">
        <v>69</v>
      </c>
      <c r="M762" t="s">
        <v>2808</v>
      </c>
      <c r="N762" t="s">
        <v>69</v>
      </c>
      <c r="O762" t="s">
        <v>69</v>
      </c>
      <c r="P762" t="s">
        <v>1445</v>
      </c>
      <c r="R762">
        <v>2</v>
      </c>
      <c r="V762" t="s">
        <v>254</v>
      </c>
      <c r="W762">
        <v>38</v>
      </c>
      <c r="X762" t="s">
        <v>22</v>
      </c>
      <c r="Y762" t="s">
        <v>22</v>
      </c>
      <c r="Z762" t="s">
        <v>22</v>
      </c>
      <c r="AB762" t="s">
        <v>21</v>
      </c>
      <c r="AC762" s="30">
        <v>41097</v>
      </c>
      <c r="AD762" t="s">
        <v>27</v>
      </c>
      <c r="AE762" s="29">
        <v>0.48680555555555555</v>
      </c>
      <c r="AF762" t="s">
        <v>254</v>
      </c>
      <c r="AG762">
        <v>38</v>
      </c>
      <c r="AH762" t="s">
        <v>32</v>
      </c>
      <c r="AI762" t="s">
        <v>6618</v>
      </c>
      <c r="AJ762" t="s">
        <v>69</v>
      </c>
      <c r="AK762" t="s">
        <v>69</v>
      </c>
      <c r="AL762" t="s">
        <v>69</v>
      </c>
      <c r="AM762" t="s">
        <v>69</v>
      </c>
      <c r="AN762" t="s">
        <v>69</v>
      </c>
      <c r="AO762" t="s">
        <v>2808</v>
      </c>
      <c r="EH762" t="s">
        <v>269</v>
      </c>
      <c r="EI762" t="s">
        <v>12</v>
      </c>
      <c r="EJ762" s="30">
        <v>41462</v>
      </c>
      <c r="EK762" t="s">
        <v>27</v>
      </c>
      <c r="EL762" s="29">
        <v>0.52083333333333337</v>
      </c>
      <c r="EM762" t="s">
        <v>69</v>
      </c>
      <c r="EN762">
        <v>995</v>
      </c>
      <c r="EO762" t="s">
        <v>69</v>
      </c>
      <c r="EP762" t="s">
        <v>69</v>
      </c>
      <c r="EQ762" t="s">
        <v>69</v>
      </c>
      <c r="ER762" t="s">
        <v>69</v>
      </c>
      <c r="ES762" t="s">
        <v>69</v>
      </c>
      <c r="ET762" t="s">
        <v>2808</v>
      </c>
      <c r="EU762" t="s">
        <v>69</v>
      </c>
      <c r="EW762" t="s">
        <v>273</v>
      </c>
      <c r="GN762" t="s">
        <v>12</v>
      </c>
      <c r="GO762" t="s">
        <v>8403</v>
      </c>
      <c r="GP762" t="s">
        <v>27</v>
      </c>
      <c r="GQ762" s="29">
        <v>0.5625</v>
      </c>
      <c r="AKH762" t="s">
        <v>2808</v>
      </c>
      <c r="AKI762" t="s">
        <v>69</v>
      </c>
      <c r="AKJ762" t="s">
        <v>69</v>
      </c>
      <c r="AKK762" t="s">
        <v>69</v>
      </c>
      <c r="AKL762" t="s">
        <v>69</v>
      </c>
      <c r="AKM762" t="s">
        <v>69</v>
      </c>
      <c r="AKN762" t="s">
        <v>69</v>
      </c>
      <c r="AKO762" t="s">
        <v>69</v>
      </c>
      <c r="AKP762" t="s">
        <v>69</v>
      </c>
      <c r="AKQ762" t="s">
        <v>69</v>
      </c>
      <c r="AKR762">
        <v>60</v>
      </c>
      <c r="AKS762">
        <v>70</v>
      </c>
      <c r="AKT762">
        <v>36</v>
      </c>
      <c r="AKZ762" s="30">
        <v>41097</v>
      </c>
      <c r="ALA762" s="30">
        <v>41097</v>
      </c>
      <c r="ALB762" s="30">
        <v>41097</v>
      </c>
      <c r="ALJ762" s="29">
        <v>0.44513888888888892</v>
      </c>
      <c r="ALK762" s="29">
        <v>0.44513888888888892</v>
      </c>
      <c r="ALL762" s="29">
        <v>0.44513888888888892</v>
      </c>
      <c r="ALU762" t="s">
        <v>69</v>
      </c>
      <c r="ALV762" t="s">
        <v>69</v>
      </c>
      <c r="AMG762" t="s">
        <v>69</v>
      </c>
      <c r="AMH762" t="s">
        <v>69</v>
      </c>
      <c r="AMI762" t="s">
        <v>69</v>
      </c>
      <c r="AMJ762" t="s">
        <v>69</v>
      </c>
      <c r="AMK762" t="s">
        <v>69</v>
      </c>
      <c r="AML762" t="s">
        <v>69</v>
      </c>
      <c r="AMM762" t="s">
        <v>69</v>
      </c>
      <c r="AMN762" t="s">
        <v>69</v>
      </c>
      <c r="AMO762" t="s">
        <v>69</v>
      </c>
      <c r="AMP762" t="s">
        <v>69</v>
      </c>
      <c r="AMQ762" t="s">
        <v>69</v>
      </c>
      <c r="AMR762" t="s">
        <v>69</v>
      </c>
      <c r="AMS762" t="s">
        <v>69</v>
      </c>
      <c r="AMT762" t="s">
        <v>69</v>
      </c>
      <c r="AMU762" t="s">
        <v>69</v>
      </c>
      <c r="AMV762" t="s">
        <v>69</v>
      </c>
      <c r="AMW762" t="s">
        <v>69</v>
      </c>
      <c r="AMX762" t="s">
        <v>69</v>
      </c>
      <c r="AMZ762">
        <v>180</v>
      </c>
      <c r="ANA762">
        <v>9.6999999999999993</v>
      </c>
      <c r="AOT762" t="s">
        <v>8404</v>
      </c>
      <c r="AOU762" t="s">
        <v>6715</v>
      </c>
      <c r="AOW762" t="s">
        <v>69</v>
      </c>
      <c r="AOX762" t="s">
        <v>2808</v>
      </c>
      <c r="AOY762" t="s">
        <v>69</v>
      </c>
      <c r="AOZ762" t="s">
        <v>69</v>
      </c>
      <c r="APA762" t="s">
        <v>69</v>
      </c>
      <c r="APB762" t="s">
        <v>69</v>
      </c>
      <c r="APD762">
        <v>150</v>
      </c>
      <c r="APF762">
        <v>150</v>
      </c>
      <c r="APG762">
        <v>45</v>
      </c>
      <c r="APJ762" s="30">
        <v>41097</v>
      </c>
      <c r="APL762" s="30">
        <v>41097</v>
      </c>
      <c r="APM762" s="30">
        <v>41097</v>
      </c>
      <c r="APP762" s="29">
        <v>0.52083333333333337</v>
      </c>
      <c r="APR762" s="29">
        <v>0.52083333333333337</v>
      </c>
      <c r="APS762" s="29">
        <v>0.52083333333333337</v>
      </c>
      <c r="APU762" t="s">
        <v>7950</v>
      </c>
      <c r="CGX762" t="s">
        <v>6597</v>
      </c>
      <c r="CGY762">
        <v>12</v>
      </c>
      <c r="CGZ762" t="s">
        <v>6598</v>
      </c>
      <c r="CHA762">
        <v>8881308</v>
      </c>
    </row>
    <row r="763" spans="1:1113 2234:2237" x14ac:dyDescent="0.3">
      <c r="A763" t="s">
        <v>8405</v>
      </c>
      <c r="B763" t="s">
        <v>6696</v>
      </c>
      <c r="C763">
        <v>0</v>
      </c>
      <c r="E763" t="s">
        <v>6813</v>
      </c>
      <c r="F763" s="30">
        <v>41337</v>
      </c>
      <c r="G763" t="s">
        <v>6591</v>
      </c>
      <c r="H763" t="s">
        <v>7239</v>
      </c>
      <c r="I763" t="s">
        <v>5079</v>
      </c>
      <c r="J763" t="s">
        <v>7957</v>
      </c>
      <c r="K763" t="s">
        <v>69</v>
      </c>
      <c r="L763" t="s">
        <v>69</v>
      </c>
      <c r="M763" t="s">
        <v>2808</v>
      </c>
      <c r="N763" t="s">
        <v>69</v>
      </c>
      <c r="O763" t="s">
        <v>69</v>
      </c>
      <c r="P763" t="s">
        <v>1445</v>
      </c>
      <c r="R763">
        <v>5</v>
      </c>
      <c r="V763" t="s">
        <v>254</v>
      </c>
      <c r="W763">
        <v>36</v>
      </c>
      <c r="X763" t="s">
        <v>22</v>
      </c>
      <c r="Y763" t="s">
        <v>22</v>
      </c>
      <c r="Z763" t="s">
        <v>22</v>
      </c>
      <c r="AB763" t="s">
        <v>21</v>
      </c>
      <c r="AC763" t="s">
        <v>8406</v>
      </c>
      <c r="AD763" t="s">
        <v>27</v>
      </c>
      <c r="AE763" s="29">
        <v>0.72569444444444453</v>
      </c>
      <c r="AF763" t="s">
        <v>254</v>
      </c>
      <c r="AG763">
        <v>35</v>
      </c>
      <c r="AH763" t="s">
        <v>33</v>
      </c>
      <c r="AI763" t="s">
        <v>6618</v>
      </c>
      <c r="AJ763" t="s">
        <v>69</v>
      </c>
      <c r="AK763" t="s">
        <v>69</v>
      </c>
      <c r="AL763" t="s">
        <v>69</v>
      </c>
      <c r="AM763" t="s">
        <v>69</v>
      </c>
      <c r="AN763" t="s">
        <v>69</v>
      </c>
      <c r="AO763" t="s">
        <v>2808</v>
      </c>
      <c r="EH763" t="s">
        <v>269</v>
      </c>
      <c r="EI763" t="s">
        <v>12</v>
      </c>
      <c r="EJ763" t="s">
        <v>8406</v>
      </c>
      <c r="EK763" t="s">
        <v>22</v>
      </c>
      <c r="EM763" t="s">
        <v>69</v>
      </c>
      <c r="EN763">
        <v>995</v>
      </c>
      <c r="EO763" t="s">
        <v>69</v>
      </c>
      <c r="EP763" t="s">
        <v>69</v>
      </c>
      <c r="EQ763" t="s">
        <v>69</v>
      </c>
      <c r="ER763" t="s">
        <v>69</v>
      </c>
      <c r="ES763" t="s">
        <v>69</v>
      </c>
      <c r="ET763" t="s">
        <v>2808</v>
      </c>
      <c r="EU763" t="s">
        <v>69</v>
      </c>
      <c r="EW763" t="s">
        <v>273</v>
      </c>
      <c r="GN763" t="s">
        <v>12</v>
      </c>
      <c r="GO763" t="s">
        <v>8407</v>
      </c>
      <c r="GP763" t="s">
        <v>27</v>
      </c>
      <c r="GQ763" s="29">
        <v>0.58333333333333337</v>
      </c>
      <c r="AKH763" t="s">
        <v>2808</v>
      </c>
      <c r="AKI763" t="s">
        <v>69</v>
      </c>
      <c r="AKJ763" t="s">
        <v>69</v>
      </c>
      <c r="AKK763" t="s">
        <v>69</v>
      </c>
      <c r="AKL763" t="s">
        <v>69</v>
      </c>
      <c r="AKM763" t="s">
        <v>69</v>
      </c>
      <c r="AKN763" t="s">
        <v>69</v>
      </c>
      <c r="AKO763" t="s">
        <v>69</v>
      </c>
      <c r="AKP763" t="s">
        <v>69</v>
      </c>
      <c r="AKQ763" t="s">
        <v>69</v>
      </c>
      <c r="AKR763">
        <v>60</v>
      </c>
      <c r="AKS763">
        <v>150</v>
      </c>
      <c r="AKT763">
        <v>37</v>
      </c>
      <c r="AKZ763" t="s">
        <v>8406</v>
      </c>
      <c r="ALA763" t="s">
        <v>8406</v>
      </c>
      <c r="ALB763" t="s">
        <v>8406</v>
      </c>
      <c r="ALJ763" s="29">
        <v>0.54097222222222219</v>
      </c>
      <c r="ALK763" s="29">
        <v>0.54097222222222219</v>
      </c>
      <c r="ALL763" s="29">
        <v>0.54097222222222219</v>
      </c>
      <c r="ALU763" t="s">
        <v>2808</v>
      </c>
      <c r="ALV763" t="s">
        <v>69</v>
      </c>
      <c r="ALW763" t="s">
        <v>8406</v>
      </c>
      <c r="ALY763" s="29">
        <v>0.72569444444444453</v>
      </c>
      <c r="AMG763" t="s">
        <v>69</v>
      </c>
      <c r="AMH763" t="s">
        <v>69</v>
      </c>
      <c r="AMI763" t="s">
        <v>69</v>
      </c>
      <c r="AMJ763" t="s">
        <v>69</v>
      </c>
      <c r="AMK763" t="s">
        <v>69</v>
      </c>
      <c r="AML763" t="s">
        <v>69</v>
      </c>
      <c r="AMM763" t="s">
        <v>69</v>
      </c>
      <c r="AMN763" t="s">
        <v>69</v>
      </c>
      <c r="AMO763" t="s">
        <v>69</v>
      </c>
      <c r="AMP763" t="s">
        <v>69</v>
      </c>
      <c r="AMQ763" t="s">
        <v>69</v>
      </c>
      <c r="AMR763" t="s">
        <v>69</v>
      </c>
      <c r="AMS763" t="s">
        <v>69</v>
      </c>
      <c r="AMT763" t="s">
        <v>69</v>
      </c>
      <c r="AMU763" t="s">
        <v>69</v>
      </c>
      <c r="AMV763" t="s">
        <v>69</v>
      </c>
      <c r="AMW763" t="s">
        <v>69</v>
      </c>
      <c r="AMX763" t="s">
        <v>69</v>
      </c>
      <c r="AMZ763">
        <v>204.7</v>
      </c>
      <c r="ANA763">
        <v>9.9499999999999993</v>
      </c>
      <c r="ANC763">
        <v>16.71</v>
      </c>
      <c r="ANR763" t="s">
        <v>6774</v>
      </c>
      <c r="ANS763" t="s">
        <v>6774</v>
      </c>
      <c r="ANU763" t="s">
        <v>6774</v>
      </c>
      <c r="AOF763" s="29">
        <v>0.57777777777777783</v>
      </c>
      <c r="AOG763" s="29">
        <v>0.57777777777777783</v>
      </c>
      <c r="AOI763" s="29">
        <v>0.57777777777777783</v>
      </c>
      <c r="AOW763" t="s">
        <v>69</v>
      </c>
      <c r="AOX763" t="s">
        <v>69</v>
      </c>
      <c r="AOY763" t="s">
        <v>69</v>
      </c>
      <c r="AOZ763" t="s">
        <v>69</v>
      </c>
      <c r="APA763" t="s">
        <v>69</v>
      </c>
      <c r="APB763" t="s">
        <v>69</v>
      </c>
      <c r="APU763" t="s">
        <v>7950</v>
      </c>
      <c r="CGX763" t="s">
        <v>6597</v>
      </c>
      <c r="CGY763">
        <v>13</v>
      </c>
      <c r="CGZ763" t="s">
        <v>6598</v>
      </c>
      <c r="CHA763">
        <v>8881308</v>
      </c>
    </row>
    <row r="764" spans="1:1113 2234:2237" x14ac:dyDescent="0.3">
      <c r="A764" t="s">
        <v>8408</v>
      </c>
      <c r="B764" t="s">
        <v>6696</v>
      </c>
      <c r="C764">
        <v>0</v>
      </c>
      <c r="E764" t="s">
        <v>6813</v>
      </c>
      <c r="F764" s="30">
        <v>41337</v>
      </c>
      <c r="G764" t="s">
        <v>6591</v>
      </c>
      <c r="H764" t="s">
        <v>6861</v>
      </c>
      <c r="I764" t="s">
        <v>5079</v>
      </c>
      <c r="J764" t="s">
        <v>7957</v>
      </c>
      <c r="K764" t="s">
        <v>69</v>
      </c>
      <c r="L764" t="s">
        <v>69</v>
      </c>
      <c r="M764" t="s">
        <v>2808</v>
      </c>
      <c r="N764" t="s">
        <v>69</v>
      </c>
      <c r="O764" t="s">
        <v>69</v>
      </c>
      <c r="P764" t="s">
        <v>1445</v>
      </c>
      <c r="R764">
        <v>1</v>
      </c>
      <c r="V764" t="s">
        <v>254</v>
      </c>
      <c r="W764">
        <v>38</v>
      </c>
      <c r="X764" t="s">
        <v>22</v>
      </c>
      <c r="Y764" t="s">
        <v>22</v>
      </c>
      <c r="Z764" t="s">
        <v>247</v>
      </c>
      <c r="AB764" t="s">
        <v>21</v>
      </c>
      <c r="AC764" t="s">
        <v>8169</v>
      </c>
      <c r="AD764" t="s">
        <v>27</v>
      </c>
      <c r="AE764" s="29">
        <v>0.95833333333333337</v>
      </c>
      <c r="AF764" t="s">
        <v>254</v>
      </c>
      <c r="AG764">
        <v>39</v>
      </c>
      <c r="AH764" t="s">
        <v>33</v>
      </c>
      <c r="AI764" t="s">
        <v>6618</v>
      </c>
      <c r="AJ764" t="s">
        <v>69</v>
      </c>
      <c r="AK764" t="s">
        <v>69</v>
      </c>
      <c r="AL764" t="s">
        <v>69</v>
      </c>
      <c r="AM764" t="s">
        <v>69</v>
      </c>
      <c r="AN764" t="s">
        <v>69</v>
      </c>
      <c r="AO764" t="s">
        <v>2808</v>
      </c>
      <c r="EH764" t="s">
        <v>269</v>
      </c>
      <c r="EI764" t="s">
        <v>12</v>
      </c>
      <c r="EJ764" t="s">
        <v>8169</v>
      </c>
      <c r="EK764" t="s">
        <v>27</v>
      </c>
      <c r="EL764" s="29">
        <v>0.95833333333333337</v>
      </c>
      <c r="EM764" t="s">
        <v>69</v>
      </c>
      <c r="EN764">
        <v>5</v>
      </c>
      <c r="EO764" t="s">
        <v>69</v>
      </c>
      <c r="EP764" t="s">
        <v>69</v>
      </c>
      <c r="EQ764" t="s">
        <v>69</v>
      </c>
      <c r="ER764" t="s">
        <v>69</v>
      </c>
      <c r="ES764" t="s">
        <v>2808</v>
      </c>
      <c r="ET764" t="s">
        <v>69</v>
      </c>
      <c r="EU764" t="s">
        <v>69</v>
      </c>
      <c r="EW764" t="s">
        <v>273</v>
      </c>
      <c r="GN764" t="s">
        <v>22</v>
      </c>
      <c r="GP764" t="s">
        <v>22</v>
      </c>
      <c r="AKC764" t="s">
        <v>7995</v>
      </c>
      <c r="AKD764" t="s">
        <v>8409</v>
      </c>
      <c r="AKH764" t="s">
        <v>69</v>
      </c>
      <c r="AKI764" t="s">
        <v>69</v>
      </c>
      <c r="AKJ764" t="s">
        <v>69</v>
      </c>
      <c r="AKK764" t="s">
        <v>69</v>
      </c>
      <c r="AKL764" t="s">
        <v>69</v>
      </c>
      <c r="AKM764" t="s">
        <v>2808</v>
      </c>
      <c r="AKN764" t="s">
        <v>2808</v>
      </c>
      <c r="AKO764" t="s">
        <v>69</v>
      </c>
      <c r="AKP764" t="s">
        <v>69</v>
      </c>
      <c r="AKQ764" t="s">
        <v>69</v>
      </c>
      <c r="AKR764">
        <v>150</v>
      </c>
      <c r="AKS764">
        <v>60</v>
      </c>
      <c r="AKT764">
        <v>37</v>
      </c>
      <c r="AKW764" s="35">
        <v>42956</v>
      </c>
      <c r="AKX764" t="s">
        <v>8410</v>
      </c>
      <c r="AKY764" t="s">
        <v>8411</v>
      </c>
      <c r="AKZ764" t="s">
        <v>8169</v>
      </c>
      <c r="ALA764" t="s">
        <v>8169</v>
      </c>
      <c r="ALB764" t="s">
        <v>8169</v>
      </c>
      <c r="ALE764" t="s">
        <v>8169</v>
      </c>
      <c r="ALF764" t="s">
        <v>8169</v>
      </c>
      <c r="ALJ764" s="29">
        <v>0.95833333333333337</v>
      </c>
      <c r="ALK764" s="29">
        <v>0.95833333333333337</v>
      </c>
      <c r="ALL764" s="29">
        <v>0.95833333333333337</v>
      </c>
      <c r="ALO764" s="29">
        <v>0.95833333333333337</v>
      </c>
      <c r="ALP764" s="29">
        <v>0.95833333333333337</v>
      </c>
      <c r="ALT764" t="s">
        <v>6722</v>
      </c>
      <c r="ALU764" t="s">
        <v>2808</v>
      </c>
      <c r="ALV764" t="s">
        <v>2808</v>
      </c>
      <c r="ALW764" t="s">
        <v>8169</v>
      </c>
      <c r="ALX764" t="s">
        <v>8169</v>
      </c>
      <c r="ALY764" s="29">
        <v>0.95833333333333337</v>
      </c>
      <c r="ALZ764" s="29">
        <v>0.95833333333333337</v>
      </c>
      <c r="AMA764" t="s">
        <v>8412</v>
      </c>
      <c r="AMG764" t="s">
        <v>69</v>
      </c>
      <c r="AMH764" t="s">
        <v>69</v>
      </c>
      <c r="AMI764" t="s">
        <v>2808</v>
      </c>
      <c r="AMJ764" t="s">
        <v>69</v>
      </c>
      <c r="AMK764" t="s">
        <v>2808</v>
      </c>
      <c r="AML764" t="s">
        <v>69</v>
      </c>
      <c r="AMM764" t="s">
        <v>69</v>
      </c>
      <c r="AMN764" t="s">
        <v>69</v>
      </c>
      <c r="AMO764" t="s">
        <v>2808</v>
      </c>
      <c r="AMP764" t="s">
        <v>69</v>
      </c>
      <c r="AMQ764" t="s">
        <v>69</v>
      </c>
      <c r="AMR764" t="s">
        <v>69</v>
      </c>
      <c r="AMS764" t="s">
        <v>69</v>
      </c>
      <c r="AMT764" t="s">
        <v>69</v>
      </c>
      <c r="AMU764" t="s">
        <v>69</v>
      </c>
      <c r="AMV764" t="s">
        <v>69</v>
      </c>
      <c r="AMW764" t="s">
        <v>69</v>
      </c>
      <c r="AMX764" t="s">
        <v>69</v>
      </c>
      <c r="AMZ764">
        <v>197</v>
      </c>
      <c r="ANC764">
        <v>18.89</v>
      </c>
      <c r="ANG764">
        <v>1276</v>
      </c>
      <c r="ANR764" t="s">
        <v>8413</v>
      </c>
      <c r="ANU764" t="s">
        <v>8413</v>
      </c>
      <c r="ANY764" t="s">
        <v>8413</v>
      </c>
      <c r="AOG764" s="29">
        <v>0.73541666666666661</v>
      </c>
      <c r="AOI764" s="29">
        <v>0.73541666666666661</v>
      </c>
      <c r="AOM764" s="29">
        <v>0.73541666666666661</v>
      </c>
      <c r="AOS764" t="s">
        <v>8414</v>
      </c>
      <c r="AOT764" t="s">
        <v>6770</v>
      </c>
      <c r="AOW764" t="s">
        <v>2808</v>
      </c>
      <c r="AOX764" t="s">
        <v>69</v>
      </c>
      <c r="AOY764" t="s">
        <v>2808</v>
      </c>
      <c r="AOZ764" t="s">
        <v>69</v>
      </c>
      <c r="APA764" t="s">
        <v>69</v>
      </c>
      <c r="APB764" t="s">
        <v>69</v>
      </c>
      <c r="APC764">
        <v>13</v>
      </c>
      <c r="APE764">
        <v>132</v>
      </c>
      <c r="APF764">
        <v>260</v>
      </c>
      <c r="API764" t="s">
        <v>8169</v>
      </c>
      <c r="APK764" t="s">
        <v>8169</v>
      </c>
      <c r="APL764" t="s">
        <v>8169</v>
      </c>
      <c r="APO764" s="29">
        <v>8.3333333333333329E-2</v>
      </c>
      <c r="APQ764" s="29">
        <v>0.5</v>
      </c>
      <c r="APR764" s="29">
        <v>0.41666666666666669</v>
      </c>
      <c r="APU764" t="s">
        <v>7950</v>
      </c>
      <c r="CGX764" t="s">
        <v>6597</v>
      </c>
      <c r="CGY764">
        <v>14</v>
      </c>
      <c r="CGZ764" t="s">
        <v>6598</v>
      </c>
      <c r="CHA764">
        <v>8881308</v>
      </c>
    </row>
    <row r="765" spans="1:1113 2234:2237" x14ac:dyDescent="0.3">
      <c r="A765" t="s">
        <v>8415</v>
      </c>
      <c r="B765" t="s">
        <v>6696</v>
      </c>
      <c r="C765">
        <v>0</v>
      </c>
      <c r="E765" t="s">
        <v>6813</v>
      </c>
      <c r="F765" s="30">
        <v>41337</v>
      </c>
      <c r="G765" t="s">
        <v>6591</v>
      </c>
      <c r="H765" t="s">
        <v>6861</v>
      </c>
      <c r="I765" t="s">
        <v>5079</v>
      </c>
      <c r="J765" t="s">
        <v>7957</v>
      </c>
      <c r="K765" t="s">
        <v>69</v>
      </c>
      <c r="L765" t="s">
        <v>69</v>
      </c>
      <c r="M765" t="s">
        <v>2808</v>
      </c>
      <c r="N765" t="s">
        <v>69</v>
      </c>
      <c r="O765" t="s">
        <v>69</v>
      </c>
      <c r="P765" t="s">
        <v>22</v>
      </c>
      <c r="V765" t="s">
        <v>254</v>
      </c>
      <c r="W765">
        <v>45</v>
      </c>
      <c r="X765" t="s">
        <v>237</v>
      </c>
      <c r="Y765" t="s">
        <v>220</v>
      </c>
      <c r="Z765" t="s">
        <v>247</v>
      </c>
      <c r="AB765" t="s">
        <v>21</v>
      </c>
      <c r="AC765" s="30">
        <v>40820</v>
      </c>
      <c r="AD765" t="s">
        <v>27</v>
      </c>
      <c r="AE765" s="29">
        <v>0.66666666666666663</v>
      </c>
      <c r="AF765" t="s">
        <v>22</v>
      </c>
      <c r="AH765" t="s">
        <v>32</v>
      </c>
      <c r="AI765" t="s">
        <v>6618</v>
      </c>
      <c r="AJ765" t="s">
        <v>69</v>
      </c>
      <c r="AK765" t="s">
        <v>69</v>
      </c>
      <c r="AL765" t="s">
        <v>69</v>
      </c>
      <c r="AM765" t="s">
        <v>69</v>
      </c>
      <c r="AN765" t="s">
        <v>69</v>
      </c>
      <c r="AO765" t="s">
        <v>2808</v>
      </c>
      <c r="EH765" t="s">
        <v>269</v>
      </c>
      <c r="EI765" t="s">
        <v>12</v>
      </c>
      <c r="EJ765" s="30">
        <v>40820</v>
      </c>
      <c r="EK765" t="s">
        <v>27</v>
      </c>
      <c r="EL765" s="29">
        <v>0.66666666666666663</v>
      </c>
      <c r="EM765" t="s">
        <v>269</v>
      </c>
      <c r="EN765">
        <v>5</v>
      </c>
      <c r="EO765" t="s">
        <v>69</v>
      </c>
      <c r="EP765" t="s">
        <v>69</v>
      </c>
      <c r="EQ765" t="s">
        <v>69</v>
      </c>
      <c r="ER765" t="s">
        <v>69</v>
      </c>
      <c r="ES765" t="s">
        <v>2808</v>
      </c>
      <c r="ET765" t="s">
        <v>69</v>
      </c>
      <c r="EU765" t="s">
        <v>69</v>
      </c>
      <c r="EW765" t="s">
        <v>273</v>
      </c>
      <c r="GN765" t="s">
        <v>12</v>
      </c>
      <c r="GO765" t="s">
        <v>8236</v>
      </c>
      <c r="GP765" t="s">
        <v>27</v>
      </c>
      <c r="GQ765" s="29">
        <v>0.53472222222222221</v>
      </c>
      <c r="AKC765" t="s">
        <v>7995</v>
      </c>
      <c r="AKH765" t="s">
        <v>2808</v>
      </c>
      <c r="AKI765" t="s">
        <v>2808</v>
      </c>
      <c r="AKJ765" t="s">
        <v>69</v>
      </c>
      <c r="AKK765" t="s">
        <v>69</v>
      </c>
      <c r="AKL765" t="s">
        <v>69</v>
      </c>
      <c r="AKM765" t="s">
        <v>2808</v>
      </c>
      <c r="AKN765" t="s">
        <v>69</v>
      </c>
      <c r="AKO765" t="s">
        <v>69</v>
      </c>
      <c r="AKP765" t="s">
        <v>69</v>
      </c>
      <c r="AKQ765" t="s">
        <v>69</v>
      </c>
      <c r="AKR765">
        <v>140</v>
      </c>
      <c r="AKS765">
        <v>40</v>
      </c>
      <c r="AKW765" s="35">
        <v>42924</v>
      </c>
      <c r="AKZ765" s="30">
        <v>40820</v>
      </c>
      <c r="ALA765" s="30">
        <v>40820</v>
      </c>
      <c r="ALE765" s="30">
        <v>40820</v>
      </c>
      <c r="ALJ765" s="29">
        <v>0.60972222222222217</v>
      </c>
      <c r="ALK765" s="29">
        <v>0.60972222222222217</v>
      </c>
      <c r="ALO765" s="29">
        <v>0.60972222222222217</v>
      </c>
      <c r="ALU765" t="s">
        <v>2808</v>
      </c>
      <c r="ALV765" t="s">
        <v>69</v>
      </c>
      <c r="ALW765" s="30">
        <v>40820</v>
      </c>
      <c r="ALY765" s="29">
        <v>0.60972222222222217</v>
      </c>
      <c r="AMG765" t="s">
        <v>69</v>
      </c>
      <c r="AMH765" t="s">
        <v>69</v>
      </c>
      <c r="AMI765" t="s">
        <v>69</v>
      </c>
      <c r="AMJ765" t="s">
        <v>69</v>
      </c>
      <c r="AMK765" t="s">
        <v>69</v>
      </c>
      <c r="AML765" t="s">
        <v>69</v>
      </c>
      <c r="AMM765" t="s">
        <v>69</v>
      </c>
      <c r="AMN765" t="s">
        <v>69</v>
      </c>
      <c r="AMO765" t="s">
        <v>69</v>
      </c>
      <c r="AMP765" t="s">
        <v>69</v>
      </c>
      <c r="AMQ765" t="s">
        <v>69</v>
      </c>
      <c r="AMR765" t="s">
        <v>69</v>
      </c>
      <c r="AMS765" t="s">
        <v>69</v>
      </c>
      <c r="AMT765" t="s">
        <v>69</v>
      </c>
      <c r="AMU765" t="s">
        <v>69</v>
      </c>
      <c r="AMV765" t="s">
        <v>69</v>
      </c>
      <c r="AMW765" t="s">
        <v>69</v>
      </c>
      <c r="AMX765" t="s">
        <v>69</v>
      </c>
      <c r="AMZ765">
        <v>194</v>
      </c>
      <c r="ANA765">
        <v>14.3</v>
      </c>
      <c r="ANC765">
        <v>17.899999999999999</v>
      </c>
      <c r="ANE765">
        <v>1</v>
      </c>
      <c r="ANR765" s="30">
        <v>40820</v>
      </c>
      <c r="ANS765" s="30">
        <v>40820</v>
      </c>
      <c r="ANU765" s="30">
        <v>40820</v>
      </c>
      <c r="ANW765" s="30">
        <v>40820</v>
      </c>
      <c r="AOF765" s="29">
        <v>0.7416666666666667</v>
      </c>
      <c r="AOG765" s="29">
        <v>0.7416666666666667</v>
      </c>
      <c r="AOI765" s="29">
        <v>0.7416666666666667</v>
      </c>
      <c r="AOK765" s="29">
        <v>0.7416666666666667</v>
      </c>
      <c r="AOS765" t="s">
        <v>8414</v>
      </c>
      <c r="AOT765" t="s">
        <v>8186</v>
      </c>
      <c r="AOW765" t="s">
        <v>2808</v>
      </c>
      <c r="AOX765" t="s">
        <v>69</v>
      </c>
      <c r="AOY765" t="s">
        <v>69</v>
      </c>
      <c r="AOZ765" t="s">
        <v>2808</v>
      </c>
      <c r="APA765" t="s">
        <v>69</v>
      </c>
      <c r="APB765" t="s">
        <v>69</v>
      </c>
      <c r="APC765">
        <v>16</v>
      </c>
      <c r="APE765">
        <v>160</v>
      </c>
      <c r="APF765">
        <v>0.6</v>
      </c>
      <c r="API765" s="30">
        <v>40820</v>
      </c>
      <c r="APK765" s="30">
        <v>40820</v>
      </c>
      <c r="APL765" s="30">
        <v>40820</v>
      </c>
      <c r="APO765" s="29">
        <v>0.83333333333333337</v>
      </c>
      <c r="APQ765" s="29">
        <v>0.75</v>
      </c>
      <c r="APR765" s="29">
        <v>0.83333333333333337</v>
      </c>
      <c r="APU765" t="s">
        <v>7950</v>
      </c>
      <c r="CGX765" t="s">
        <v>6597</v>
      </c>
      <c r="CGY765">
        <v>15</v>
      </c>
      <c r="CGZ765" t="s">
        <v>6598</v>
      </c>
      <c r="CHA765">
        <v>8881308</v>
      </c>
    </row>
    <row r="766" spans="1:1113 2234:2237" x14ac:dyDescent="0.3">
      <c r="A766" t="s">
        <v>8416</v>
      </c>
      <c r="B766" t="s">
        <v>6696</v>
      </c>
      <c r="C766">
        <v>0</v>
      </c>
      <c r="E766" t="s">
        <v>6813</v>
      </c>
      <c r="F766" s="30">
        <v>41337</v>
      </c>
      <c r="G766" t="s">
        <v>6591</v>
      </c>
      <c r="H766" t="s">
        <v>7239</v>
      </c>
      <c r="I766" t="s">
        <v>5079</v>
      </c>
      <c r="J766" t="s">
        <v>7957</v>
      </c>
      <c r="K766" t="s">
        <v>69</v>
      </c>
      <c r="L766" t="s">
        <v>69</v>
      </c>
      <c r="M766" t="s">
        <v>2808</v>
      </c>
      <c r="N766" t="s">
        <v>69</v>
      </c>
      <c r="O766" t="s">
        <v>69</v>
      </c>
      <c r="P766" t="s">
        <v>1445</v>
      </c>
      <c r="R766">
        <v>2</v>
      </c>
      <c r="V766" t="s">
        <v>22</v>
      </c>
      <c r="X766" t="s">
        <v>22</v>
      </c>
      <c r="Y766" t="s">
        <v>22</v>
      </c>
      <c r="Z766" t="s">
        <v>22</v>
      </c>
      <c r="AB766" t="s">
        <v>21</v>
      </c>
      <c r="AC766" s="30">
        <v>40942</v>
      </c>
      <c r="AD766" t="s">
        <v>27</v>
      </c>
      <c r="AE766" s="29">
        <v>0.89930555555555547</v>
      </c>
      <c r="AF766" t="s">
        <v>22</v>
      </c>
      <c r="AH766" t="s">
        <v>33</v>
      </c>
      <c r="AI766" t="s">
        <v>6618</v>
      </c>
      <c r="AJ766" t="s">
        <v>69</v>
      </c>
      <c r="AK766" t="s">
        <v>69</v>
      </c>
      <c r="AL766" t="s">
        <v>69</v>
      </c>
      <c r="AM766" t="s">
        <v>69</v>
      </c>
      <c r="AN766" t="s">
        <v>69</v>
      </c>
      <c r="AO766" t="s">
        <v>2808</v>
      </c>
      <c r="EH766" t="s">
        <v>269</v>
      </c>
      <c r="EI766" t="s">
        <v>12</v>
      </c>
      <c r="EJ766" s="30">
        <v>40942</v>
      </c>
      <c r="EK766" t="s">
        <v>27</v>
      </c>
      <c r="EL766" s="29">
        <v>0.89236111111111116</v>
      </c>
      <c r="EM766" t="s">
        <v>69</v>
      </c>
      <c r="EN766">
        <v>995</v>
      </c>
      <c r="EO766" t="s">
        <v>69</v>
      </c>
      <c r="EP766" t="s">
        <v>69</v>
      </c>
      <c r="EQ766" t="s">
        <v>69</v>
      </c>
      <c r="ER766" t="s">
        <v>69</v>
      </c>
      <c r="ES766" t="s">
        <v>69</v>
      </c>
      <c r="ET766" t="s">
        <v>2808</v>
      </c>
      <c r="EU766" t="s">
        <v>69</v>
      </c>
      <c r="EW766" t="s">
        <v>273</v>
      </c>
      <c r="GN766" t="s">
        <v>12</v>
      </c>
      <c r="GO766" s="30">
        <v>41246</v>
      </c>
      <c r="GP766" t="s">
        <v>27</v>
      </c>
      <c r="GQ766" s="29">
        <v>0.45833333333333331</v>
      </c>
      <c r="AKH766" t="s">
        <v>69</v>
      </c>
      <c r="AKI766" t="s">
        <v>69</v>
      </c>
      <c r="AKJ766" t="s">
        <v>69</v>
      </c>
      <c r="AKK766" t="s">
        <v>69</v>
      </c>
      <c r="AKL766" t="s">
        <v>69</v>
      </c>
      <c r="AKM766" t="s">
        <v>69</v>
      </c>
      <c r="AKN766" t="s">
        <v>69</v>
      </c>
      <c r="AKO766" t="s">
        <v>69</v>
      </c>
      <c r="AKP766" t="s">
        <v>69</v>
      </c>
      <c r="AKQ766" t="s">
        <v>69</v>
      </c>
      <c r="AKR766">
        <v>160</v>
      </c>
      <c r="AKS766">
        <v>60</v>
      </c>
      <c r="AKT766">
        <v>36.799999999999997</v>
      </c>
      <c r="ALU766" t="s">
        <v>69</v>
      </c>
      <c r="ALV766" t="s">
        <v>69</v>
      </c>
      <c r="AMG766" t="s">
        <v>69</v>
      </c>
      <c r="AMH766" t="s">
        <v>69</v>
      </c>
      <c r="AMI766" t="s">
        <v>69</v>
      </c>
      <c r="AMJ766" t="s">
        <v>2808</v>
      </c>
      <c r="AMK766" t="s">
        <v>69</v>
      </c>
      <c r="AML766" t="s">
        <v>69</v>
      </c>
      <c r="AMM766" t="s">
        <v>69</v>
      </c>
      <c r="AMN766" t="s">
        <v>69</v>
      </c>
      <c r="AMO766" t="s">
        <v>69</v>
      </c>
      <c r="AMP766" t="s">
        <v>69</v>
      </c>
      <c r="AMQ766" t="s">
        <v>69</v>
      </c>
      <c r="AMR766" t="s">
        <v>69</v>
      </c>
      <c r="AMS766" t="s">
        <v>69</v>
      </c>
      <c r="AMT766" t="s">
        <v>69</v>
      </c>
      <c r="AMU766" t="s">
        <v>69</v>
      </c>
      <c r="AMV766" t="s">
        <v>69</v>
      </c>
      <c r="AMW766" t="s">
        <v>69</v>
      </c>
      <c r="AMX766" t="s">
        <v>69</v>
      </c>
      <c r="AMZ766">
        <v>273</v>
      </c>
      <c r="ANA766">
        <v>20</v>
      </c>
      <c r="ANB766">
        <v>99</v>
      </c>
      <c r="ANR766" s="30">
        <v>40942</v>
      </c>
      <c r="ANS766" s="30">
        <v>40942</v>
      </c>
      <c r="ANT766" s="30">
        <v>40942</v>
      </c>
      <c r="AOF766" s="29">
        <v>0.90972222222222221</v>
      </c>
      <c r="AOG766" s="29">
        <v>0.90972222222222221</v>
      </c>
      <c r="AOH766" s="29">
        <v>0.90972222222222221</v>
      </c>
      <c r="AOS766" t="s">
        <v>8417</v>
      </c>
      <c r="AOW766" t="s">
        <v>69</v>
      </c>
      <c r="AOX766" t="s">
        <v>69</v>
      </c>
      <c r="AOY766" t="s">
        <v>2808</v>
      </c>
      <c r="AOZ766" t="s">
        <v>69</v>
      </c>
      <c r="APA766" t="s">
        <v>69</v>
      </c>
      <c r="APB766" t="s">
        <v>69</v>
      </c>
      <c r="APE766">
        <v>160</v>
      </c>
      <c r="APK766" s="30">
        <v>40942</v>
      </c>
      <c r="APQ766" s="29">
        <v>0.89930555555555547</v>
      </c>
      <c r="APU766" t="s">
        <v>7950</v>
      </c>
      <c r="CGX766" t="s">
        <v>6597</v>
      </c>
      <c r="CGY766">
        <v>16</v>
      </c>
      <c r="CGZ766" t="s">
        <v>6598</v>
      </c>
      <c r="CHA766">
        <v>8881308</v>
      </c>
    </row>
    <row r="767" spans="1:1113 2234:2237" x14ac:dyDescent="0.3">
      <c r="A767" t="s">
        <v>8418</v>
      </c>
      <c r="B767" t="s">
        <v>6696</v>
      </c>
      <c r="C767">
        <v>0</v>
      </c>
      <c r="E767" t="s">
        <v>6813</v>
      </c>
      <c r="F767" s="30">
        <v>41337</v>
      </c>
      <c r="G767" t="s">
        <v>6591</v>
      </c>
      <c r="H767" t="s">
        <v>7239</v>
      </c>
      <c r="I767" t="s">
        <v>5079</v>
      </c>
      <c r="J767" t="s">
        <v>7957</v>
      </c>
      <c r="K767" t="s">
        <v>69</v>
      </c>
      <c r="L767" t="s">
        <v>69</v>
      </c>
      <c r="M767" t="s">
        <v>2808</v>
      </c>
      <c r="N767" t="s">
        <v>69</v>
      </c>
      <c r="O767" t="s">
        <v>69</v>
      </c>
      <c r="P767" t="s">
        <v>1445</v>
      </c>
      <c r="R767">
        <v>1</v>
      </c>
      <c r="V767" t="s">
        <v>254</v>
      </c>
      <c r="W767">
        <v>33</v>
      </c>
      <c r="X767" t="s">
        <v>22</v>
      </c>
      <c r="Y767" t="s">
        <v>22</v>
      </c>
      <c r="Z767" t="s">
        <v>22</v>
      </c>
      <c r="AB767" t="s">
        <v>21</v>
      </c>
      <c r="AC767" t="s">
        <v>6991</v>
      </c>
      <c r="AD767" t="s">
        <v>27</v>
      </c>
      <c r="AE767" s="29">
        <v>0.5625</v>
      </c>
      <c r="AF767" t="s">
        <v>254</v>
      </c>
      <c r="AG767">
        <v>41</v>
      </c>
      <c r="AH767" t="s">
        <v>32</v>
      </c>
      <c r="AI767" t="s">
        <v>6618</v>
      </c>
      <c r="AJ767" t="s">
        <v>69</v>
      </c>
      <c r="AK767" t="s">
        <v>69</v>
      </c>
      <c r="AL767" t="s">
        <v>69</v>
      </c>
      <c r="AM767" t="s">
        <v>69</v>
      </c>
      <c r="AN767" t="s">
        <v>69</v>
      </c>
      <c r="AO767" t="s">
        <v>2808</v>
      </c>
      <c r="EH767" t="s">
        <v>269</v>
      </c>
      <c r="EI767" t="s">
        <v>12</v>
      </c>
      <c r="EJ767" t="s">
        <v>8419</v>
      </c>
      <c r="EK767" t="s">
        <v>22</v>
      </c>
      <c r="EM767" t="s">
        <v>69</v>
      </c>
      <c r="EN767">
        <v>995</v>
      </c>
      <c r="EO767" t="s">
        <v>69</v>
      </c>
      <c r="EP767" t="s">
        <v>69</v>
      </c>
      <c r="EQ767" t="s">
        <v>69</v>
      </c>
      <c r="ER767" t="s">
        <v>69</v>
      </c>
      <c r="ES767" t="s">
        <v>69</v>
      </c>
      <c r="ET767" t="s">
        <v>2808</v>
      </c>
      <c r="EU767" t="s">
        <v>69</v>
      </c>
      <c r="EW767" t="s">
        <v>273</v>
      </c>
      <c r="GN767" t="s">
        <v>12</v>
      </c>
      <c r="GO767" s="30">
        <v>41004</v>
      </c>
      <c r="GP767" t="s">
        <v>27</v>
      </c>
      <c r="GQ767" s="29">
        <v>0.79166666666666663</v>
      </c>
      <c r="AKH767" t="s">
        <v>69</v>
      </c>
      <c r="AKI767" t="s">
        <v>69</v>
      </c>
      <c r="AKJ767" t="s">
        <v>69</v>
      </c>
      <c r="AKK767" t="s">
        <v>69</v>
      </c>
      <c r="AKL767" t="s">
        <v>69</v>
      </c>
      <c r="AKM767" t="s">
        <v>69</v>
      </c>
      <c r="AKN767" t="s">
        <v>69</v>
      </c>
      <c r="AKO767" t="s">
        <v>69</v>
      </c>
      <c r="AKP767" t="s">
        <v>69</v>
      </c>
      <c r="AKQ767" t="s">
        <v>69</v>
      </c>
      <c r="AKR767">
        <v>160</v>
      </c>
      <c r="AKS767">
        <v>81</v>
      </c>
      <c r="AKT767">
        <v>37</v>
      </c>
      <c r="AKZ767" t="s">
        <v>6991</v>
      </c>
      <c r="ALA767" t="s">
        <v>6991</v>
      </c>
      <c r="ALB767" t="s">
        <v>6991</v>
      </c>
      <c r="ALJ767" s="29">
        <v>0.51527777777777783</v>
      </c>
      <c r="ALK767" s="29">
        <v>0.51527777777777783</v>
      </c>
      <c r="ALL767" s="29">
        <v>0.51527777777777783</v>
      </c>
      <c r="ALU767" t="s">
        <v>2808</v>
      </c>
      <c r="ALV767" t="s">
        <v>69</v>
      </c>
      <c r="ALW767" t="s">
        <v>6991</v>
      </c>
      <c r="ALY767" s="29">
        <v>0.5625</v>
      </c>
      <c r="AMG767" t="s">
        <v>69</v>
      </c>
      <c r="AMH767" t="s">
        <v>69</v>
      </c>
      <c r="AMI767" t="s">
        <v>69</v>
      </c>
      <c r="AMJ767" t="s">
        <v>69</v>
      </c>
      <c r="AMK767" t="s">
        <v>69</v>
      </c>
      <c r="AML767" t="s">
        <v>69</v>
      </c>
      <c r="AMM767" t="s">
        <v>69</v>
      </c>
      <c r="AMN767" t="s">
        <v>69</v>
      </c>
      <c r="AMO767" t="s">
        <v>69</v>
      </c>
      <c r="AMP767" t="s">
        <v>69</v>
      </c>
      <c r="AMQ767" t="s">
        <v>69</v>
      </c>
      <c r="AMR767" t="s">
        <v>69</v>
      </c>
      <c r="AMS767" t="s">
        <v>69</v>
      </c>
      <c r="AMT767" t="s">
        <v>69</v>
      </c>
      <c r="AMU767" t="s">
        <v>69</v>
      </c>
      <c r="AMV767" t="s">
        <v>69</v>
      </c>
      <c r="AMW767" t="s">
        <v>69</v>
      </c>
      <c r="AMX767" t="s">
        <v>69</v>
      </c>
      <c r="AMZ767">
        <v>153.4</v>
      </c>
      <c r="ANA767">
        <v>21</v>
      </c>
      <c r="ANB767">
        <v>41.7</v>
      </c>
      <c r="ANR767" t="s">
        <v>8420</v>
      </c>
      <c r="ANS767" t="s">
        <v>8420</v>
      </c>
      <c r="ANT767" t="s">
        <v>8420</v>
      </c>
      <c r="AOF767" s="29">
        <v>0.59305555555555556</v>
      </c>
      <c r="AOG767" s="29">
        <v>0.59305555555555556</v>
      </c>
      <c r="AOH767" s="29">
        <v>0.59305555555555556</v>
      </c>
      <c r="AOT767" t="s">
        <v>8404</v>
      </c>
      <c r="AOU767" t="s">
        <v>6715</v>
      </c>
      <c r="AOW767" t="s">
        <v>69</v>
      </c>
      <c r="AOX767" t="s">
        <v>2808</v>
      </c>
      <c r="AOY767" t="s">
        <v>69</v>
      </c>
      <c r="AOZ767" t="s">
        <v>2808</v>
      </c>
      <c r="APA767" t="s">
        <v>2808</v>
      </c>
      <c r="APB767" t="s">
        <v>69</v>
      </c>
      <c r="APD767">
        <v>132</v>
      </c>
      <c r="APF767">
        <v>40</v>
      </c>
      <c r="APG767">
        <v>2.6</v>
      </c>
      <c r="APJ767" t="s">
        <v>6991</v>
      </c>
      <c r="APL767" t="s">
        <v>6991</v>
      </c>
      <c r="APM767" t="s">
        <v>6991</v>
      </c>
      <c r="APU767" t="s">
        <v>7950</v>
      </c>
      <c r="CGX767" t="s">
        <v>6597</v>
      </c>
      <c r="CGY767">
        <v>17</v>
      </c>
      <c r="CGZ767" t="s">
        <v>6598</v>
      </c>
      <c r="CHA767">
        <v>8881308</v>
      </c>
    </row>
    <row r="768" spans="1:1113 2234:2237" x14ac:dyDescent="0.3">
      <c r="A768" t="s">
        <v>8421</v>
      </c>
      <c r="B768" t="s">
        <v>6696</v>
      </c>
      <c r="C768">
        <v>0</v>
      </c>
      <c r="E768" t="s">
        <v>6813</v>
      </c>
      <c r="F768" s="30">
        <v>41337</v>
      </c>
      <c r="G768" t="s">
        <v>6591</v>
      </c>
      <c r="H768" t="s">
        <v>7239</v>
      </c>
      <c r="I768" t="s">
        <v>5079</v>
      </c>
      <c r="J768" t="s">
        <v>7957</v>
      </c>
      <c r="K768" t="s">
        <v>69</v>
      </c>
      <c r="L768" t="s">
        <v>69</v>
      </c>
      <c r="M768" t="s">
        <v>2808</v>
      </c>
      <c r="N768" t="s">
        <v>69</v>
      </c>
      <c r="O768" t="s">
        <v>69</v>
      </c>
      <c r="P768" t="s">
        <v>1445</v>
      </c>
      <c r="R768">
        <v>2</v>
      </c>
      <c r="V768" t="s">
        <v>254</v>
      </c>
      <c r="W768">
        <v>16</v>
      </c>
      <c r="X768" t="s">
        <v>22</v>
      </c>
      <c r="Y768" t="s">
        <v>22</v>
      </c>
      <c r="Z768" t="s">
        <v>22</v>
      </c>
      <c r="AB768" t="s">
        <v>21</v>
      </c>
      <c r="AC768" t="s">
        <v>8422</v>
      </c>
      <c r="AD768" t="s">
        <v>22</v>
      </c>
      <c r="AF768" t="s">
        <v>254</v>
      </c>
      <c r="AG768">
        <v>40</v>
      </c>
      <c r="AH768" t="s">
        <v>33</v>
      </c>
      <c r="AI768" t="s">
        <v>6618</v>
      </c>
      <c r="AJ768" t="s">
        <v>69</v>
      </c>
      <c r="AK768" t="s">
        <v>69</v>
      </c>
      <c r="AL768" t="s">
        <v>69</v>
      </c>
      <c r="AM768" t="s">
        <v>69</v>
      </c>
      <c r="AN768" t="s">
        <v>69</v>
      </c>
      <c r="AO768" t="s">
        <v>2808</v>
      </c>
      <c r="EH768" t="s">
        <v>269</v>
      </c>
      <c r="EI768" t="s">
        <v>12</v>
      </c>
      <c r="EJ768" t="s">
        <v>7005</v>
      </c>
      <c r="EK768" t="s">
        <v>22</v>
      </c>
      <c r="EM768" t="s">
        <v>69</v>
      </c>
      <c r="EN768">
        <v>4</v>
      </c>
      <c r="EO768" t="s">
        <v>69</v>
      </c>
      <c r="EP768" t="s">
        <v>69</v>
      </c>
      <c r="EQ768" t="s">
        <v>69</v>
      </c>
      <c r="ER768" t="s">
        <v>2808</v>
      </c>
      <c r="ES768" t="s">
        <v>69</v>
      </c>
      <c r="ET768" t="s">
        <v>69</v>
      </c>
      <c r="EU768" t="s">
        <v>69</v>
      </c>
      <c r="EW768" t="s">
        <v>272</v>
      </c>
      <c r="GR768" t="s">
        <v>12</v>
      </c>
      <c r="GS768" t="s">
        <v>7690</v>
      </c>
      <c r="GT768" t="s">
        <v>22</v>
      </c>
      <c r="AKH768" t="s">
        <v>69</v>
      </c>
      <c r="AKI768" t="s">
        <v>69</v>
      </c>
      <c r="AKJ768" t="s">
        <v>69</v>
      </c>
      <c r="AKK768" t="s">
        <v>69</v>
      </c>
      <c r="AKL768" t="s">
        <v>69</v>
      </c>
      <c r="AKM768" t="s">
        <v>69</v>
      </c>
      <c r="AKN768" t="s">
        <v>69</v>
      </c>
      <c r="AKO768" t="s">
        <v>69</v>
      </c>
      <c r="AKP768" t="s">
        <v>69</v>
      </c>
      <c r="AKQ768" t="s">
        <v>69</v>
      </c>
      <c r="AKR768">
        <v>110</v>
      </c>
      <c r="AKT768">
        <v>36.5</v>
      </c>
      <c r="AKZ768" t="s">
        <v>7005</v>
      </c>
      <c r="ALB768" t="s">
        <v>7005</v>
      </c>
      <c r="ALJ768" s="29">
        <v>0.73333333333333339</v>
      </c>
      <c r="ALL768" s="29">
        <v>0.73333333333333339</v>
      </c>
      <c r="ALU768" t="s">
        <v>2808</v>
      </c>
      <c r="ALV768" t="s">
        <v>69</v>
      </c>
      <c r="ALW768" t="s">
        <v>7005</v>
      </c>
      <c r="AMG768" t="s">
        <v>69</v>
      </c>
      <c r="AMH768" t="s">
        <v>69</v>
      </c>
      <c r="AMI768" t="s">
        <v>69</v>
      </c>
      <c r="AMJ768" t="s">
        <v>69</v>
      </c>
      <c r="AMK768" t="s">
        <v>69</v>
      </c>
      <c r="AML768" t="s">
        <v>69</v>
      </c>
      <c r="AMM768" t="s">
        <v>69</v>
      </c>
      <c r="AMN768" t="s">
        <v>69</v>
      </c>
      <c r="AMO768" t="s">
        <v>69</v>
      </c>
      <c r="AMP768" t="s">
        <v>69</v>
      </c>
      <c r="AMQ768" t="s">
        <v>69</v>
      </c>
      <c r="AMR768" t="s">
        <v>69</v>
      </c>
      <c r="AMS768" t="s">
        <v>69</v>
      </c>
      <c r="AMT768" t="s">
        <v>69</v>
      </c>
      <c r="AMU768" t="s">
        <v>69</v>
      </c>
      <c r="AMV768" t="s">
        <v>69</v>
      </c>
      <c r="AMW768" t="s">
        <v>69</v>
      </c>
      <c r="AMX768" t="s">
        <v>69</v>
      </c>
      <c r="AMZ768">
        <v>203.6</v>
      </c>
      <c r="ANA768">
        <v>24.59</v>
      </c>
      <c r="ANR768" t="s">
        <v>7005</v>
      </c>
      <c r="ANS768" t="s">
        <v>7005</v>
      </c>
      <c r="AOF768" s="29">
        <v>0.78472222222222221</v>
      </c>
      <c r="AOG768" s="29">
        <v>0.78472222222222221</v>
      </c>
      <c r="AOS768" t="s">
        <v>8417</v>
      </c>
      <c r="AOW768" t="s">
        <v>69</v>
      </c>
      <c r="AOX768" t="s">
        <v>69</v>
      </c>
      <c r="AOY768" t="s">
        <v>69</v>
      </c>
      <c r="AOZ768" t="s">
        <v>69</v>
      </c>
      <c r="APA768" t="s">
        <v>69</v>
      </c>
      <c r="APB768" t="s">
        <v>69</v>
      </c>
      <c r="APE768">
        <v>140</v>
      </c>
      <c r="APK768" t="s">
        <v>7005</v>
      </c>
      <c r="APU768" t="s">
        <v>7950</v>
      </c>
      <c r="CGX768" t="s">
        <v>6597</v>
      </c>
      <c r="CGY768">
        <v>18</v>
      </c>
      <c r="CGZ768" t="s">
        <v>6598</v>
      </c>
      <c r="CHA768">
        <v>8881308</v>
      </c>
    </row>
    <row r="769" spans="1:1113 2234:2237" x14ac:dyDescent="0.3">
      <c r="A769" t="s">
        <v>8423</v>
      </c>
      <c r="B769" t="s">
        <v>6696</v>
      </c>
      <c r="C769">
        <v>0</v>
      </c>
      <c r="E769" t="s">
        <v>6813</v>
      </c>
      <c r="F769" s="30">
        <v>41337</v>
      </c>
      <c r="G769" t="s">
        <v>6591</v>
      </c>
      <c r="H769" t="s">
        <v>6861</v>
      </c>
      <c r="I769" t="s">
        <v>5079</v>
      </c>
      <c r="J769" t="s">
        <v>7957</v>
      </c>
      <c r="K769" t="s">
        <v>69</v>
      </c>
      <c r="L769" t="s">
        <v>69</v>
      </c>
      <c r="M769" t="s">
        <v>2808</v>
      </c>
      <c r="N769" t="s">
        <v>69</v>
      </c>
      <c r="O769" t="s">
        <v>69</v>
      </c>
      <c r="P769" t="s">
        <v>1445</v>
      </c>
      <c r="R769">
        <v>4</v>
      </c>
      <c r="V769" t="s">
        <v>254</v>
      </c>
      <c r="W769">
        <v>18</v>
      </c>
      <c r="X769" t="s">
        <v>22</v>
      </c>
      <c r="Y769" t="s">
        <v>22</v>
      </c>
      <c r="Z769" t="s">
        <v>22</v>
      </c>
      <c r="AB769" t="s">
        <v>21</v>
      </c>
      <c r="AC769" s="30">
        <v>40607</v>
      </c>
      <c r="AD769" t="s">
        <v>27</v>
      </c>
      <c r="AE769" s="29">
        <v>0.67291666666666661</v>
      </c>
      <c r="AF769" t="s">
        <v>254</v>
      </c>
      <c r="AG769">
        <v>39</v>
      </c>
      <c r="AH769" t="s">
        <v>33</v>
      </c>
      <c r="AI769" t="s">
        <v>6618</v>
      </c>
      <c r="AJ769" t="s">
        <v>69</v>
      </c>
      <c r="AK769" t="s">
        <v>69</v>
      </c>
      <c r="AL769" t="s">
        <v>69</v>
      </c>
      <c r="AM769" t="s">
        <v>69</v>
      </c>
      <c r="AN769" t="s">
        <v>69</v>
      </c>
      <c r="AO769" t="s">
        <v>2808</v>
      </c>
      <c r="EH769" t="s">
        <v>269</v>
      </c>
      <c r="EI769" t="s">
        <v>12</v>
      </c>
      <c r="EJ769" s="30">
        <v>40607</v>
      </c>
      <c r="EK769" t="s">
        <v>27</v>
      </c>
      <c r="EL769" s="29">
        <v>0.67291666666666661</v>
      </c>
      <c r="EM769" t="s">
        <v>69</v>
      </c>
      <c r="EN769" t="s">
        <v>6618</v>
      </c>
      <c r="EO769" t="s">
        <v>69</v>
      </c>
      <c r="EP769" t="s">
        <v>69</v>
      </c>
      <c r="EQ769" t="s">
        <v>69</v>
      </c>
      <c r="ER769" t="s">
        <v>69</v>
      </c>
      <c r="ES769" t="s">
        <v>69</v>
      </c>
      <c r="ET769" t="s">
        <v>69</v>
      </c>
      <c r="EU769" t="s">
        <v>2808</v>
      </c>
      <c r="EV769" t="s">
        <v>269</v>
      </c>
      <c r="EW769" t="s">
        <v>273</v>
      </c>
      <c r="GN769" t="s">
        <v>22</v>
      </c>
      <c r="GP769" t="s">
        <v>22</v>
      </c>
      <c r="AKC769" t="s">
        <v>7995</v>
      </c>
      <c r="AKH769" t="s">
        <v>2808</v>
      </c>
      <c r="AKI769" t="s">
        <v>2808</v>
      </c>
      <c r="AKJ769" t="s">
        <v>2808</v>
      </c>
      <c r="AKK769" t="s">
        <v>69</v>
      </c>
      <c r="AKL769" t="s">
        <v>69</v>
      </c>
      <c r="AKM769" t="s">
        <v>2808</v>
      </c>
      <c r="AKN769" t="s">
        <v>69</v>
      </c>
      <c r="AKO769" t="s">
        <v>69</v>
      </c>
      <c r="AKP769" t="s">
        <v>69</v>
      </c>
      <c r="AKQ769" t="s">
        <v>69</v>
      </c>
      <c r="AKR769">
        <v>160</v>
      </c>
      <c r="AKS769">
        <v>68</v>
      </c>
      <c r="AKT769">
        <v>36</v>
      </c>
      <c r="AKW769" s="35">
        <v>42956</v>
      </c>
      <c r="AKX769">
        <v>37</v>
      </c>
      <c r="AKZ769" s="30">
        <v>40607</v>
      </c>
      <c r="ALA769" s="30">
        <v>40607</v>
      </c>
      <c r="ALB769" s="30">
        <v>40607</v>
      </c>
      <c r="ALE769" s="30">
        <v>40607</v>
      </c>
      <c r="ALJ769" s="29">
        <v>0.5229166666666667</v>
      </c>
      <c r="ALK769" s="29">
        <v>0.5229166666666667</v>
      </c>
      <c r="ALL769" s="29">
        <v>0.5229166666666667</v>
      </c>
      <c r="ALO769" s="29">
        <v>0.5229166666666667</v>
      </c>
      <c r="ALT769" t="s">
        <v>6623</v>
      </c>
      <c r="ALU769" t="s">
        <v>2808</v>
      </c>
      <c r="ALV769" t="s">
        <v>2808</v>
      </c>
      <c r="ALW769" s="30">
        <v>40607</v>
      </c>
      <c r="ALX769" s="30">
        <v>40607</v>
      </c>
      <c r="ALY769" s="29">
        <v>0.5229166666666667</v>
      </c>
      <c r="ALZ769" s="29">
        <v>0.5229166666666667</v>
      </c>
      <c r="AMA769" t="s">
        <v>8412</v>
      </c>
      <c r="AMG769" t="s">
        <v>69</v>
      </c>
      <c r="AMH769" t="s">
        <v>69</v>
      </c>
      <c r="AMI769" t="s">
        <v>69</v>
      </c>
      <c r="AMJ769" t="s">
        <v>69</v>
      </c>
      <c r="AMK769" t="s">
        <v>69</v>
      </c>
      <c r="AML769" t="s">
        <v>69</v>
      </c>
      <c r="AMM769" t="s">
        <v>69</v>
      </c>
      <c r="AMN769" t="s">
        <v>69</v>
      </c>
      <c r="AMO769" t="s">
        <v>2808</v>
      </c>
      <c r="AMP769" t="s">
        <v>69</v>
      </c>
      <c r="AMQ769" t="s">
        <v>69</v>
      </c>
      <c r="AMR769" t="s">
        <v>69</v>
      </c>
      <c r="AMS769" t="s">
        <v>69</v>
      </c>
      <c r="AMT769" t="s">
        <v>69</v>
      </c>
      <c r="AMU769" t="s">
        <v>69</v>
      </c>
      <c r="AMV769" t="s">
        <v>69</v>
      </c>
      <c r="AMW769" t="s">
        <v>69</v>
      </c>
      <c r="AMX769" t="s">
        <v>69</v>
      </c>
      <c r="AMZ769">
        <v>136</v>
      </c>
      <c r="ANA769">
        <v>12.5</v>
      </c>
      <c r="ANC769">
        <v>18.2</v>
      </c>
      <c r="AND769" t="s">
        <v>8424</v>
      </c>
      <c r="ANE769">
        <v>1</v>
      </c>
      <c r="ANG769" t="s">
        <v>8425</v>
      </c>
      <c r="ANR769" s="30">
        <v>40638</v>
      </c>
      <c r="ANS769" s="30">
        <v>40638</v>
      </c>
      <c r="ANU769" s="30">
        <v>40638</v>
      </c>
      <c r="ANV769" s="30">
        <v>40638</v>
      </c>
      <c r="ANW769" s="30">
        <v>40638</v>
      </c>
      <c r="ANY769" s="30">
        <v>40638</v>
      </c>
      <c r="AOF769" s="29">
        <v>0.46736111111111112</v>
      </c>
      <c r="AOG769" s="29">
        <v>0.46736111111111112</v>
      </c>
      <c r="AOI769" s="29">
        <v>0.46736111111111112</v>
      </c>
      <c r="AOJ769" s="29">
        <v>0.46736111111111112</v>
      </c>
      <c r="AOK769" s="29">
        <v>0.46736111111111112</v>
      </c>
      <c r="AOM769" s="29">
        <v>0.46736111111111112</v>
      </c>
      <c r="AOS769" t="s">
        <v>7369</v>
      </c>
      <c r="AOW769" t="s">
        <v>2808</v>
      </c>
      <c r="AOX769" t="s">
        <v>69</v>
      </c>
      <c r="AOY769" t="s">
        <v>2808</v>
      </c>
      <c r="AOZ769" t="s">
        <v>69</v>
      </c>
      <c r="APA769" t="s">
        <v>69</v>
      </c>
      <c r="APB769" t="s">
        <v>69</v>
      </c>
      <c r="APC769">
        <v>7</v>
      </c>
      <c r="APE769">
        <v>71</v>
      </c>
      <c r="API769" s="30">
        <v>40607</v>
      </c>
      <c r="APK769" s="30">
        <v>40607</v>
      </c>
      <c r="APO769" s="29">
        <v>0.75</v>
      </c>
      <c r="APQ769" s="29">
        <v>0.75</v>
      </c>
      <c r="APU769" t="s">
        <v>7950</v>
      </c>
      <c r="CGX769" t="s">
        <v>6597</v>
      </c>
      <c r="CGY769">
        <v>19</v>
      </c>
      <c r="CGZ769" t="s">
        <v>6598</v>
      </c>
      <c r="CHA769">
        <v>8881308</v>
      </c>
    </row>
    <row r="770" spans="1:1113 2234:2237" x14ac:dyDescent="0.3">
      <c r="A770" t="s">
        <v>8426</v>
      </c>
      <c r="B770" t="s">
        <v>6696</v>
      </c>
      <c r="C770">
        <v>0</v>
      </c>
      <c r="E770" t="s">
        <v>6813</v>
      </c>
      <c r="F770" s="30">
        <v>41337</v>
      </c>
      <c r="G770" t="s">
        <v>6591</v>
      </c>
      <c r="H770" t="s">
        <v>6861</v>
      </c>
      <c r="I770" t="s">
        <v>5079</v>
      </c>
      <c r="J770" t="s">
        <v>7658</v>
      </c>
      <c r="K770" t="s">
        <v>69</v>
      </c>
      <c r="L770" t="s">
        <v>2808</v>
      </c>
      <c r="M770" t="s">
        <v>69</v>
      </c>
      <c r="N770" t="s">
        <v>69</v>
      </c>
      <c r="O770" t="s">
        <v>69</v>
      </c>
      <c r="P770" t="s">
        <v>1445</v>
      </c>
      <c r="R770">
        <v>4</v>
      </c>
      <c r="V770" t="s">
        <v>254</v>
      </c>
      <c r="W770">
        <v>18</v>
      </c>
      <c r="X770" t="s">
        <v>22</v>
      </c>
      <c r="Y770" t="s">
        <v>22</v>
      </c>
      <c r="Z770" t="s">
        <v>22</v>
      </c>
      <c r="AB770" t="s">
        <v>21</v>
      </c>
      <c r="AC770" s="30">
        <v>40607</v>
      </c>
      <c r="AD770" t="s">
        <v>27</v>
      </c>
      <c r="AE770" s="29">
        <v>0.67291666666666661</v>
      </c>
      <c r="AF770" t="s">
        <v>254</v>
      </c>
      <c r="AG770">
        <v>39</v>
      </c>
      <c r="AH770" t="s">
        <v>33</v>
      </c>
      <c r="AI770" t="s">
        <v>6618</v>
      </c>
      <c r="AJ770" t="s">
        <v>69</v>
      </c>
      <c r="AK770" t="s">
        <v>69</v>
      </c>
      <c r="AL770" t="s">
        <v>69</v>
      </c>
      <c r="AM770" t="s">
        <v>69</v>
      </c>
      <c r="AN770" t="s">
        <v>69</v>
      </c>
      <c r="AO770" t="s">
        <v>2808</v>
      </c>
      <c r="BW770" t="s">
        <v>269</v>
      </c>
      <c r="BX770" t="s">
        <v>12</v>
      </c>
      <c r="BY770" s="30">
        <v>40607</v>
      </c>
      <c r="BZ770" t="s">
        <v>27</v>
      </c>
      <c r="CA770" s="29">
        <v>0.5229166666666667</v>
      </c>
      <c r="CB770" t="s">
        <v>6618</v>
      </c>
      <c r="CC770" t="s">
        <v>69</v>
      </c>
      <c r="CD770" t="s">
        <v>69</v>
      </c>
      <c r="CE770" t="s">
        <v>69</v>
      </c>
      <c r="CF770" t="s">
        <v>69</v>
      </c>
      <c r="CG770" t="s">
        <v>69</v>
      </c>
      <c r="CH770" t="s">
        <v>69</v>
      </c>
      <c r="CI770" t="s">
        <v>2808</v>
      </c>
      <c r="CJ770" t="s">
        <v>39</v>
      </c>
      <c r="EW770" t="s">
        <v>273</v>
      </c>
      <c r="GN770" t="s">
        <v>12</v>
      </c>
      <c r="GO770" t="s">
        <v>8236</v>
      </c>
      <c r="GP770" t="s">
        <v>22</v>
      </c>
      <c r="TS770" t="s">
        <v>2808</v>
      </c>
      <c r="TT770" t="s">
        <v>2808</v>
      </c>
      <c r="TU770" t="s">
        <v>2808</v>
      </c>
      <c r="TV770" t="s">
        <v>2808</v>
      </c>
      <c r="TW770" t="s">
        <v>2808</v>
      </c>
      <c r="TX770" t="s">
        <v>69</v>
      </c>
      <c r="TY770" t="s">
        <v>69</v>
      </c>
      <c r="TZ770" t="s">
        <v>2808</v>
      </c>
      <c r="UA770" t="s">
        <v>69</v>
      </c>
      <c r="UB770" t="s">
        <v>69</v>
      </c>
      <c r="UC770" t="s">
        <v>69</v>
      </c>
      <c r="UD770">
        <v>130</v>
      </c>
      <c r="UE770">
        <v>60</v>
      </c>
      <c r="UF770">
        <v>36.5</v>
      </c>
      <c r="UG770">
        <v>1.4319999999999999</v>
      </c>
      <c r="UH770">
        <v>37</v>
      </c>
      <c r="UI770">
        <v>29.5</v>
      </c>
      <c r="UK770">
        <v>2</v>
      </c>
      <c r="UO770" s="30">
        <v>40606</v>
      </c>
      <c r="UP770" s="30">
        <v>40606</v>
      </c>
      <c r="UQ770" s="30">
        <v>40606</v>
      </c>
      <c r="UR770" s="30">
        <v>40606</v>
      </c>
      <c r="US770" s="30">
        <v>40606</v>
      </c>
      <c r="UT770" s="30">
        <v>40606</v>
      </c>
      <c r="UV770" s="30">
        <v>40606</v>
      </c>
      <c r="UZ770" s="29">
        <v>0.5229166666666667</v>
      </c>
      <c r="VA770" s="29">
        <v>0.5229166666666667</v>
      </c>
      <c r="VB770" s="29">
        <v>0.5229166666666667</v>
      </c>
      <c r="VC770" s="29">
        <v>0.5229166666666667</v>
      </c>
      <c r="VD770" s="29">
        <v>0.5229166666666667</v>
      </c>
      <c r="VE770" s="29">
        <v>0.5229166666666667</v>
      </c>
      <c r="VF770" s="29">
        <v>0.5229166666666667</v>
      </c>
      <c r="VQ770" t="s">
        <v>69</v>
      </c>
      <c r="VR770" t="s">
        <v>69</v>
      </c>
      <c r="VS770" t="s">
        <v>69</v>
      </c>
      <c r="VT770" t="s">
        <v>69</v>
      </c>
      <c r="VU770" t="s">
        <v>69</v>
      </c>
      <c r="VV770" t="s">
        <v>69</v>
      </c>
      <c r="VW770" t="s">
        <v>69</v>
      </c>
      <c r="VX770" t="s">
        <v>69</v>
      </c>
      <c r="VY770" t="s">
        <v>69</v>
      </c>
      <c r="VZ770" t="s">
        <v>69</v>
      </c>
      <c r="WA770" t="s">
        <v>69</v>
      </c>
      <c r="WB770" t="s">
        <v>69</v>
      </c>
      <c r="APU770" t="s">
        <v>7950</v>
      </c>
      <c r="CGX770" t="s">
        <v>6597</v>
      </c>
      <c r="CGY770">
        <v>21</v>
      </c>
      <c r="CGZ770" t="s">
        <v>6598</v>
      </c>
      <c r="CHA770">
        <v>8881308</v>
      </c>
    </row>
    <row r="771" spans="1:1113 2234:2237" x14ac:dyDescent="0.3">
      <c r="A771" t="s">
        <v>8427</v>
      </c>
      <c r="B771" t="s">
        <v>6696</v>
      </c>
      <c r="C771">
        <v>0</v>
      </c>
      <c r="E771" t="s">
        <v>6813</v>
      </c>
      <c r="F771" s="30">
        <v>41309</v>
      </c>
      <c r="G771" t="s">
        <v>6591</v>
      </c>
      <c r="H771" t="s">
        <v>7938</v>
      </c>
      <c r="I771" t="s">
        <v>5079</v>
      </c>
      <c r="J771" t="s">
        <v>7658</v>
      </c>
      <c r="K771" t="s">
        <v>69</v>
      </c>
      <c r="L771" t="s">
        <v>2808</v>
      </c>
      <c r="M771" t="s">
        <v>69</v>
      </c>
      <c r="N771" t="s">
        <v>69</v>
      </c>
      <c r="O771" t="s">
        <v>69</v>
      </c>
      <c r="P771" t="s">
        <v>1446</v>
      </c>
      <c r="S771">
        <v>3</v>
      </c>
      <c r="V771" t="s">
        <v>22</v>
      </c>
      <c r="X771" t="s">
        <v>22</v>
      </c>
      <c r="Y771" t="s">
        <v>22</v>
      </c>
      <c r="Z771" t="s">
        <v>22</v>
      </c>
      <c r="AB771" t="s">
        <v>21</v>
      </c>
      <c r="AC771" t="s">
        <v>7700</v>
      </c>
      <c r="AD771" t="s">
        <v>27</v>
      </c>
      <c r="AE771" s="29">
        <v>0.625</v>
      </c>
      <c r="AF771" t="s">
        <v>22</v>
      </c>
      <c r="AH771" t="s">
        <v>32</v>
      </c>
      <c r="AI771" t="s">
        <v>6618</v>
      </c>
      <c r="AJ771" t="s">
        <v>69</v>
      </c>
      <c r="AK771" t="s">
        <v>69</v>
      </c>
      <c r="AL771" t="s">
        <v>69</v>
      </c>
      <c r="AM771" t="s">
        <v>69</v>
      </c>
      <c r="AN771" t="s">
        <v>69</v>
      </c>
      <c r="AO771" t="s">
        <v>2808</v>
      </c>
      <c r="BW771" t="s">
        <v>269</v>
      </c>
      <c r="BX771" t="s">
        <v>12</v>
      </c>
      <c r="BY771" t="s">
        <v>8428</v>
      </c>
      <c r="BZ771" t="s">
        <v>27</v>
      </c>
      <c r="CA771" s="29">
        <v>0.79166666666666663</v>
      </c>
      <c r="CB771" t="s">
        <v>6618</v>
      </c>
      <c r="CC771" t="s">
        <v>69</v>
      </c>
      <c r="CD771" t="s">
        <v>69</v>
      </c>
      <c r="CE771" t="s">
        <v>69</v>
      </c>
      <c r="CF771" t="s">
        <v>69</v>
      </c>
      <c r="CG771" t="s">
        <v>69</v>
      </c>
      <c r="CH771" t="s">
        <v>69</v>
      </c>
      <c r="CI771" t="s">
        <v>2808</v>
      </c>
      <c r="CJ771" t="s">
        <v>1560</v>
      </c>
      <c r="EW771" t="s">
        <v>273</v>
      </c>
      <c r="GN771" t="s">
        <v>12</v>
      </c>
      <c r="GO771" t="s">
        <v>8429</v>
      </c>
      <c r="GP771" t="s">
        <v>27</v>
      </c>
      <c r="GQ771" s="29">
        <v>0.79166666666666663</v>
      </c>
      <c r="TS771" t="s">
        <v>2808</v>
      </c>
      <c r="TT771" t="s">
        <v>2808</v>
      </c>
      <c r="TU771" t="s">
        <v>69</v>
      </c>
      <c r="TV771" t="s">
        <v>2808</v>
      </c>
      <c r="TW771" t="s">
        <v>69</v>
      </c>
      <c r="TX771" t="s">
        <v>69</v>
      </c>
      <c r="TY771" t="s">
        <v>69</v>
      </c>
      <c r="TZ771" t="s">
        <v>69</v>
      </c>
      <c r="UA771" t="s">
        <v>69</v>
      </c>
      <c r="UB771" t="s">
        <v>69</v>
      </c>
      <c r="UC771" t="s">
        <v>69</v>
      </c>
      <c r="UD771">
        <v>143</v>
      </c>
      <c r="UE771">
        <v>39</v>
      </c>
      <c r="UF771">
        <v>36.4</v>
      </c>
      <c r="UG771">
        <v>3.7</v>
      </c>
      <c r="VQ771" t="s">
        <v>69</v>
      </c>
      <c r="VR771" t="s">
        <v>69</v>
      </c>
      <c r="VS771" t="s">
        <v>69</v>
      </c>
      <c r="VT771" t="s">
        <v>69</v>
      </c>
      <c r="VU771" t="s">
        <v>69</v>
      </c>
      <c r="VV771" t="s">
        <v>69</v>
      </c>
      <c r="VW771" t="s">
        <v>69</v>
      </c>
      <c r="VX771" t="s">
        <v>69</v>
      </c>
      <c r="VY771" t="s">
        <v>69</v>
      </c>
      <c r="VZ771" t="s">
        <v>69</v>
      </c>
      <c r="WA771" t="s">
        <v>69</v>
      </c>
      <c r="WB771" t="s">
        <v>69</v>
      </c>
      <c r="APU771" t="s">
        <v>7950</v>
      </c>
      <c r="CGX771" t="s">
        <v>6597</v>
      </c>
      <c r="CGY771">
        <v>1</v>
      </c>
      <c r="CGZ771" t="s">
        <v>6598</v>
      </c>
      <c r="CHA771">
        <v>2491470</v>
      </c>
    </row>
    <row r="772" spans="1:1113 2234:2237" x14ac:dyDescent="0.3">
      <c r="A772" t="s">
        <v>8430</v>
      </c>
      <c r="B772" t="s">
        <v>6696</v>
      </c>
      <c r="C772">
        <v>0</v>
      </c>
      <c r="E772" t="s">
        <v>6813</v>
      </c>
      <c r="F772" s="30">
        <v>41309</v>
      </c>
      <c r="G772" t="s">
        <v>6591</v>
      </c>
      <c r="H772" t="s">
        <v>7938</v>
      </c>
      <c r="I772" t="s">
        <v>5079</v>
      </c>
      <c r="J772" t="s">
        <v>6719</v>
      </c>
      <c r="K772" t="s">
        <v>69</v>
      </c>
      <c r="L772" t="s">
        <v>69</v>
      </c>
      <c r="M772" t="s">
        <v>69</v>
      </c>
      <c r="N772" t="s">
        <v>69</v>
      </c>
      <c r="O772" t="s">
        <v>2808</v>
      </c>
      <c r="P772" t="s">
        <v>22</v>
      </c>
      <c r="V772" t="s">
        <v>22</v>
      </c>
      <c r="X772" t="s">
        <v>22</v>
      </c>
      <c r="Y772" t="s">
        <v>22</v>
      </c>
      <c r="Z772" t="s">
        <v>22</v>
      </c>
      <c r="APU772" t="s">
        <v>7950</v>
      </c>
      <c r="CGX772" t="s">
        <v>6597</v>
      </c>
      <c r="CGY772">
        <v>2</v>
      </c>
      <c r="CGZ772" t="s">
        <v>6598</v>
      </c>
      <c r="CHA772">
        <v>2491470</v>
      </c>
    </row>
    <row r="773" spans="1:1113 2234:2237" x14ac:dyDescent="0.3">
      <c r="A773" t="s">
        <v>8431</v>
      </c>
      <c r="B773" t="s">
        <v>6696</v>
      </c>
      <c r="C773">
        <v>0</v>
      </c>
      <c r="E773" t="s">
        <v>6813</v>
      </c>
      <c r="F773" s="30">
        <v>41309</v>
      </c>
      <c r="G773" t="s">
        <v>6591</v>
      </c>
      <c r="H773" t="s">
        <v>7938</v>
      </c>
      <c r="I773" t="s">
        <v>5079</v>
      </c>
      <c r="J773" t="s">
        <v>6629</v>
      </c>
      <c r="K773" t="s">
        <v>2808</v>
      </c>
      <c r="L773" t="s">
        <v>69</v>
      </c>
      <c r="M773" t="s">
        <v>69</v>
      </c>
      <c r="N773" t="s">
        <v>69</v>
      </c>
      <c r="O773" t="s">
        <v>69</v>
      </c>
      <c r="P773" t="s">
        <v>1446</v>
      </c>
      <c r="S773">
        <v>1</v>
      </c>
      <c r="V773" t="s">
        <v>254</v>
      </c>
      <c r="W773">
        <v>27</v>
      </c>
      <c r="X773" t="s">
        <v>22</v>
      </c>
      <c r="Y773" t="s">
        <v>22</v>
      </c>
      <c r="Z773" t="s">
        <v>22</v>
      </c>
      <c r="AB773" t="s">
        <v>21</v>
      </c>
      <c r="AC773" t="s">
        <v>7745</v>
      </c>
      <c r="AD773" t="s">
        <v>27</v>
      </c>
      <c r="AE773" s="29">
        <v>0.63750000000000007</v>
      </c>
      <c r="AF773" t="s">
        <v>22</v>
      </c>
      <c r="AH773" t="s">
        <v>32</v>
      </c>
      <c r="AI773" t="s">
        <v>6618</v>
      </c>
      <c r="AJ773" t="s">
        <v>69</v>
      </c>
      <c r="AK773" t="s">
        <v>69</v>
      </c>
      <c r="AL773" t="s">
        <v>69</v>
      </c>
      <c r="AM773" t="s">
        <v>69</v>
      </c>
      <c r="AN773" t="s">
        <v>69</v>
      </c>
      <c r="AO773" t="s">
        <v>2808</v>
      </c>
      <c r="AV773" t="s">
        <v>269</v>
      </c>
      <c r="AW773" t="s">
        <v>12</v>
      </c>
      <c r="AX773" t="s">
        <v>7745</v>
      </c>
      <c r="AY773" t="s">
        <v>27</v>
      </c>
      <c r="AZ773" s="29">
        <v>0.63750000000000007</v>
      </c>
      <c r="EW773" t="s">
        <v>273</v>
      </c>
      <c r="GN773" t="s">
        <v>12</v>
      </c>
      <c r="GO773" t="s">
        <v>8069</v>
      </c>
      <c r="GP773" t="s">
        <v>27</v>
      </c>
      <c r="GQ773" s="29">
        <v>0.39583333333333331</v>
      </c>
      <c r="LU773" t="s">
        <v>2808</v>
      </c>
      <c r="LV773" t="s">
        <v>2808</v>
      </c>
      <c r="LW773" t="s">
        <v>2808</v>
      </c>
      <c r="LX773" t="s">
        <v>69</v>
      </c>
      <c r="LY773" t="s">
        <v>69</v>
      </c>
      <c r="LZ773" t="s">
        <v>69</v>
      </c>
      <c r="MA773" t="s">
        <v>69</v>
      </c>
      <c r="MB773" t="s">
        <v>69</v>
      </c>
      <c r="MC773">
        <v>158</v>
      </c>
      <c r="MD773">
        <v>72</v>
      </c>
      <c r="ME773">
        <v>39.4</v>
      </c>
      <c r="MI773" t="s">
        <v>7745</v>
      </c>
      <c r="MJ773" t="s">
        <v>7745</v>
      </c>
      <c r="MK773" t="s">
        <v>7745</v>
      </c>
      <c r="MZ773" t="s">
        <v>2808</v>
      </c>
      <c r="NA773" t="s">
        <v>69</v>
      </c>
      <c r="NB773" t="s">
        <v>7745</v>
      </c>
      <c r="NI773" t="s">
        <v>2808</v>
      </c>
      <c r="NJ773" t="s">
        <v>2808</v>
      </c>
      <c r="NK773" t="s">
        <v>69</v>
      </c>
      <c r="NL773" t="s">
        <v>69</v>
      </c>
      <c r="NM773" t="s">
        <v>69</v>
      </c>
      <c r="NN773" t="s">
        <v>69</v>
      </c>
      <c r="NO773">
        <v>10.85</v>
      </c>
      <c r="NP773">
        <v>0.7</v>
      </c>
      <c r="NU773" t="s">
        <v>8070</v>
      </c>
      <c r="NV773" t="s">
        <v>8432</v>
      </c>
      <c r="OA773" s="29">
        <v>0.66041666666666665</v>
      </c>
      <c r="OB773" s="29">
        <v>0.55277777777777781</v>
      </c>
      <c r="OH773" t="s">
        <v>8034</v>
      </c>
      <c r="OK773" t="s">
        <v>69</v>
      </c>
      <c r="OL773" t="s">
        <v>69</v>
      </c>
      <c r="OM773" t="s">
        <v>69</v>
      </c>
      <c r="ON773" t="s">
        <v>2808</v>
      </c>
      <c r="OO773" t="s">
        <v>69</v>
      </c>
      <c r="OP773" t="s">
        <v>69</v>
      </c>
      <c r="OT773">
        <v>1.5</v>
      </c>
      <c r="OZ773" t="s">
        <v>7745</v>
      </c>
      <c r="PF773" s="29">
        <v>0.67361111111111116</v>
      </c>
      <c r="APU773" t="s">
        <v>7950</v>
      </c>
      <c r="CGX773" t="s">
        <v>6597</v>
      </c>
      <c r="CGY773">
        <v>3</v>
      </c>
      <c r="CGZ773" t="s">
        <v>6598</v>
      </c>
      <c r="CHA773">
        <v>2491470</v>
      </c>
    </row>
    <row r="774" spans="1:1113 2234:2237" x14ac:dyDescent="0.3">
      <c r="A774" t="s">
        <v>8433</v>
      </c>
      <c r="B774" t="s">
        <v>6696</v>
      </c>
      <c r="C774">
        <v>0</v>
      </c>
      <c r="E774" t="s">
        <v>6813</v>
      </c>
      <c r="F774" s="30">
        <v>41309</v>
      </c>
      <c r="G774" t="s">
        <v>6591</v>
      </c>
      <c r="H774" t="s">
        <v>7938</v>
      </c>
      <c r="I774" t="s">
        <v>5079</v>
      </c>
      <c r="J774" t="s">
        <v>6719</v>
      </c>
      <c r="K774" t="s">
        <v>69</v>
      </c>
      <c r="L774" t="s">
        <v>69</v>
      </c>
      <c r="M774" t="s">
        <v>69</v>
      </c>
      <c r="N774" t="s">
        <v>69</v>
      </c>
      <c r="O774" t="s">
        <v>2808</v>
      </c>
      <c r="P774" t="s">
        <v>22</v>
      </c>
      <c r="V774" t="s">
        <v>22</v>
      </c>
      <c r="X774" t="s">
        <v>22</v>
      </c>
      <c r="Y774" t="s">
        <v>22</v>
      </c>
      <c r="Z774" t="s">
        <v>22</v>
      </c>
      <c r="APU774" t="s">
        <v>7950</v>
      </c>
      <c r="CGX774" t="s">
        <v>6597</v>
      </c>
      <c r="CGY774">
        <v>4</v>
      </c>
      <c r="CGZ774" t="s">
        <v>6598</v>
      </c>
      <c r="CHA774">
        <v>2491470</v>
      </c>
    </row>
    <row r="775" spans="1:1113 2234:2237" x14ac:dyDescent="0.3">
      <c r="A775" t="s">
        <v>8434</v>
      </c>
      <c r="B775" t="s">
        <v>6696</v>
      </c>
      <c r="C775">
        <v>0</v>
      </c>
      <c r="E775" t="s">
        <v>6813</v>
      </c>
      <c r="F775" s="30">
        <v>41309</v>
      </c>
      <c r="G775" t="s">
        <v>6591</v>
      </c>
      <c r="H775" t="s">
        <v>7938</v>
      </c>
      <c r="I775" t="s">
        <v>5079</v>
      </c>
      <c r="J775" t="s">
        <v>6719</v>
      </c>
      <c r="K775" t="s">
        <v>69</v>
      </c>
      <c r="L775" t="s">
        <v>69</v>
      </c>
      <c r="M775" t="s">
        <v>69</v>
      </c>
      <c r="N775" t="s">
        <v>69</v>
      </c>
      <c r="O775" t="s">
        <v>2808</v>
      </c>
      <c r="P775" t="s">
        <v>22</v>
      </c>
      <c r="V775" t="s">
        <v>22</v>
      </c>
      <c r="X775" t="s">
        <v>22</v>
      </c>
      <c r="Y775" t="s">
        <v>22</v>
      </c>
      <c r="Z775" t="s">
        <v>22</v>
      </c>
      <c r="APU775" t="s">
        <v>7950</v>
      </c>
      <c r="CGX775" t="s">
        <v>6597</v>
      </c>
      <c r="CGY775">
        <v>5</v>
      </c>
      <c r="CGZ775" t="s">
        <v>6598</v>
      </c>
      <c r="CHA775">
        <v>2491470</v>
      </c>
    </row>
    <row r="776" spans="1:1113 2234:2237" x14ac:dyDescent="0.3">
      <c r="A776" t="s">
        <v>8435</v>
      </c>
      <c r="B776" t="s">
        <v>6696</v>
      </c>
      <c r="C776">
        <v>0</v>
      </c>
      <c r="E776" t="s">
        <v>6813</v>
      </c>
      <c r="F776" s="30">
        <v>41309</v>
      </c>
      <c r="G776" t="s">
        <v>6591</v>
      </c>
      <c r="H776" t="s">
        <v>7938</v>
      </c>
      <c r="I776" t="s">
        <v>5079</v>
      </c>
      <c r="J776" t="s">
        <v>6719</v>
      </c>
      <c r="K776" t="s">
        <v>69</v>
      </c>
      <c r="L776" t="s">
        <v>69</v>
      </c>
      <c r="M776" t="s">
        <v>69</v>
      </c>
      <c r="N776" t="s">
        <v>69</v>
      </c>
      <c r="O776" t="s">
        <v>2808</v>
      </c>
      <c r="P776" t="s">
        <v>22</v>
      </c>
      <c r="V776" t="s">
        <v>22</v>
      </c>
      <c r="X776" t="s">
        <v>22</v>
      </c>
      <c r="Y776" t="s">
        <v>22</v>
      </c>
      <c r="Z776" t="s">
        <v>22</v>
      </c>
      <c r="APU776" t="s">
        <v>7950</v>
      </c>
      <c r="CGX776" t="s">
        <v>6597</v>
      </c>
      <c r="CGY776">
        <v>6</v>
      </c>
      <c r="CGZ776" t="s">
        <v>6598</v>
      </c>
      <c r="CHA776">
        <v>2491470</v>
      </c>
    </row>
    <row r="777" spans="1:1113 2234:2237" x14ac:dyDescent="0.3">
      <c r="A777" t="s">
        <v>8436</v>
      </c>
      <c r="B777" t="s">
        <v>6696</v>
      </c>
      <c r="C777">
        <v>0</v>
      </c>
      <c r="E777" t="s">
        <v>6813</v>
      </c>
      <c r="F777" s="30">
        <v>41309</v>
      </c>
      <c r="G777" t="s">
        <v>6591</v>
      </c>
      <c r="H777" t="s">
        <v>7938</v>
      </c>
      <c r="I777" t="s">
        <v>5079</v>
      </c>
      <c r="J777" t="s">
        <v>6629</v>
      </c>
      <c r="K777" t="s">
        <v>2808</v>
      </c>
      <c r="L777" t="s">
        <v>69</v>
      </c>
      <c r="M777" t="s">
        <v>69</v>
      </c>
      <c r="N777" t="s">
        <v>69</v>
      </c>
      <c r="O777" t="s">
        <v>69</v>
      </c>
      <c r="P777" t="s">
        <v>1446</v>
      </c>
      <c r="S777">
        <v>5</v>
      </c>
      <c r="V777" t="s">
        <v>22</v>
      </c>
      <c r="X777" t="s">
        <v>22</v>
      </c>
      <c r="Y777" t="s">
        <v>22</v>
      </c>
      <c r="Z777" t="s">
        <v>22</v>
      </c>
      <c r="AB777" t="s">
        <v>21</v>
      </c>
      <c r="AC777" t="s">
        <v>8437</v>
      </c>
      <c r="AD777" t="s">
        <v>27</v>
      </c>
      <c r="AE777" s="29">
        <v>0.29166666666666669</v>
      </c>
      <c r="AF777" t="s">
        <v>22</v>
      </c>
      <c r="AH777" t="s">
        <v>32</v>
      </c>
      <c r="AI777" t="s">
        <v>6629</v>
      </c>
      <c r="AJ777" t="s">
        <v>69</v>
      </c>
      <c r="AK777" t="s">
        <v>69</v>
      </c>
      <c r="AL777" t="s">
        <v>2808</v>
      </c>
      <c r="AM777" t="s">
        <v>69</v>
      </c>
      <c r="AN777" t="s">
        <v>69</v>
      </c>
      <c r="AO777" t="s">
        <v>69</v>
      </c>
      <c r="AV777" t="s">
        <v>269</v>
      </c>
      <c r="AW777" t="s">
        <v>12</v>
      </c>
      <c r="AX777" t="s">
        <v>8437</v>
      </c>
      <c r="AY777" t="s">
        <v>22</v>
      </c>
      <c r="EW777" t="s">
        <v>273</v>
      </c>
      <c r="GN777" t="s">
        <v>12</v>
      </c>
      <c r="GO777" t="s">
        <v>8200</v>
      </c>
      <c r="GP777" t="s">
        <v>27</v>
      </c>
      <c r="GQ777" s="29">
        <v>0.58333333333333337</v>
      </c>
      <c r="LP777" t="s">
        <v>6722</v>
      </c>
      <c r="LU777" t="s">
        <v>2808</v>
      </c>
      <c r="LV777" t="s">
        <v>2808</v>
      </c>
      <c r="LW777" t="s">
        <v>69</v>
      </c>
      <c r="LX777" t="s">
        <v>69</v>
      </c>
      <c r="LY777" t="s">
        <v>69</v>
      </c>
      <c r="LZ777" t="s">
        <v>69</v>
      </c>
      <c r="MA777" t="s">
        <v>69</v>
      </c>
      <c r="MB777" t="s">
        <v>69</v>
      </c>
      <c r="MC777">
        <v>132</v>
      </c>
      <c r="MD777">
        <v>57</v>
      </c>
      <c r="ME777">
        <v>39</v>
      </c>
      <c r="MF777" t="s">
        <v>8438</v>
      </c>
      <c r="MI777" t="s">
        <v>8437</v>
      </c>
      <c r="MJ777" t="s">
        <v>8437</v>
      </c>
      <c r="MK777" t="s">
        <v>8437</v>
      </c>
      <c r="ML777" t="s">
        <v>8437</v>
      </c>
      <c r="MZ777" t="s">
        <v>2808</v>
      </c>
      <c r="NA777" t="s">
        <v>69</v>
      </c>
      <c r="NB777" t="s">
        <v>8437</v>
      </c>
      <c r="NI777" t="s">
        <v>2808</v>
      </c>
      <c r="NJ777" t="s">
        <v>69</v>
      </c>
      <c r="NK777" t="s">
        <v>69</v>
      </c>
      <c r="NL777" t="s">
        <v>69</v>
      </c>
      <c r="NM777" t="s">
        <v>69</v>
      </c>
      <c r="NN777" t="s">
        <v>69</v>
      </c>
      <c r="NO777">
        <v>9.9499999999999993</v>
      </c>
      <c r="NU777" t="s">
        <v>8439</v>
      </c>
      <c r="OA777" s="29">
        <v>0.40138888888888885</v>
      </c>
      <c r="OH777" t="s">
        <v>6796</v>
      </c>
      <c r="OI777" t="s">
        <v>6715</v>
      </c>
      <c r="OK777" t="s">
        <v>69</v>
      </c>
      <c r="OL777" t="s">
        <v>69</v>
      </c>
      <c r="OM777" t="s">
        <v>69</v>
      </c>
      <c r="ON777" t="s">
        <v>69</v>
      </c>
      <c r="OO777" t="s">
        <v>69</v>
      </c>
      <c r="OP777" t="s">
        <v>69</v>
      </c>
      <c r="OT777">
        <v>10</v>
      </c>
      <c r="OU777">
        <v>2</v>
      </c>
      <c r="OZ777" t="s">
        <v>8437</v>
      </c>
      <c r="PA777" t="s">
        <v>8437</v>
      </c>
      <c r="PF777" s="29">
        <v>0.79166666666666663</v>
      </c>
      <c r="PG777" s="29">
        <v>0.79166666666666663</v>
      </c>
      <c r="APU777" t="s">
        <v>7950</v>
      </c>
      <c r="CGX777" t="s">
        <v>6597</v>
      </c>
      <c r="CGY777">
        <v>7</v>
      </c>
      <c r="CGZ777" t="s">
        <v>6598</v>
      </c>
      <c r="CHA777">
        <v>2491470</v>
      </c>
    </row>
    <row r="778" spans="1:1113 2234:2237" x14ac:dyDescent="0.3">
      <c r="A778" t="s">
        <v>8440</v>
      </c>
      <c r="B778" t="s">
        <v>6696</v>
      </c>
      <c r="C778">
        <v>0</v>
      </c>
      <c r="E778" t="s">
        <v>6813</v>
      </c>
      <c r="F778" s="30">
        <v>41309</v>
      </c>
      <c r="G778" t="s">
        <v>6591</v>
      </c>
      <c r="H778" t="s">
        <v>7938</v>
      </c>
      <c r="I778" t="s">
        <v>5079</v>
      </c>
      <c r="J778" t="s">
        <v>6629</v>
      </c>
      <c r="K778" t="s">
        <v>2808</v>
      </c>
      <c r="L778" t="s">
        <v>69</v>
      </c>
      <c r="M778" t="s">
        <v>69</v>
      </c>
      <c r="N778" t="s">
        <v>69</v>
      </c>
      <c r="O778" t="s">
        <v>69</v>
      </c>
      <c r="P778" t="s">
        <v>1446</v>
      </c>
      <c r="S778">
        <v>15</v>
      </c>
      <c r="V778" t="s">
        <v>22</v>
      </c>
      <c r="X778" t="s">
        <v>22</v>
      </c>
      <c r="Y778" t="s">
        <v>22</v>
      </c>
      <c r="Z778" t="s">
        <v>22</v>
      </c>
      <c r="AB778" t="s">
        <v>21</v>
      </c>
      <c r="AC778" t="s">
        <v>8441</v>
      </c>
      <c r="AD778" t="s">
        <v>27</v>
      </c>
      <c r="AE778" s="29">
        <v>0.79166666666666663</v>
      </c>
      <c r="AF778" t="s">
        <v>22</v>
      </c>
      <c r="AH778" t="s">
        <v>32</v>
      </c>
      <c r="AI778" t="s">
        <v>6618</v>
      </c>
      <c r="AJ778" t="s">
        <v>69</v>
      </c>
      <c r="AK778" t="s">
        <v>69</v>
      </c>
      <c r="AL778" t="s">
        <v>69</v>
      </c>
      <c r="AM778" t="s">
        <v>69</v>
      </c>
      <c r="AN778" t="s">
        <v>69</v>
      </c>
      <c r="AO778" t="s">
        <v>2808</v>
      </c>
      <c r="AV778" t="s">
        <v>269</v>
      </c>
      <c r="AW778" t="s">
        <v>12</v>
      </c>
      <c r="AX778" t="s">
        <v>8441</v>
      </c>
      <c r="AY778" t="s">
        <v>27</v>
      </c>
      <c r="AZ778" s="29">
        <v>0.79166666666666663</v>
      </c>
      <c r="EW778" t="s">
        <v>273</v>
      </c>
      <c r="GN778" t="s">
        <v>12</v>
      </c>
      <c r="GO778" s="30">
        <v>40607</v>
      </c>
      <c r="GP778" t="s">
        <v>22</v>
      </c>
      <c r="LU778" t="s">
        <v>2808</v>
      </c>
      <c r="LV778" t="s">
        <v>2808</v>
      </c>
      <c r="LW778" t="s">
        <v>2808</v>
      </c>
      <c r="LX778" t="s">
        <v>69</v>
      </c>
      <c r="LY778" t="s">
        <v>69</v>
      </c>
      <c r="LZ778" t="s">
        <v>69</v>
      </c>
      <c r="MA778" t="s">
        <v>69</v>
      </c>
      <c r="MB778" t="s">
        <v>69</v>
      </c>
      <c r="MC778">
        <v>149</v>
      </c>
      <c r="MD778">
        <v>54</v>
      </c>
      <c r="ME778">
        <v>36</v>
      </c>
      <c r="MI778" s="30">
        <v>40579</v>
      </c>
      <c r="MJ778" s="30">
        <v>40579</v>
      </c>
      <c r="MK778" s="30">
        <v>40579</v>
      </c>
      <c r="MQ778" s="29">
        <v>0.29166666666666669</v>
      </c>
      <c r="MR778" s="29">
        <v>0.29166666666666669</v>
      </c>
      <c r="MS778" s="29">
        <v>0.29166666666666669</v>
      </c>
      <c r="MZ778" t="s">
        <v>2808</v>
      </c>
      <c r="NA778" t="s">
        <v>69</v>
      </c>
      <c r="NB778" s="30">
        <v>40579</v>
      </c>
      <c r="ND778" s="29">
        <v>0.29166666666666669</v>
      </c>
      <c r="NI778" t="s">
        <v>2808</v>
      </c>
      <c r="NJ778" t="s">
        <v>69</v>
      </c>
      <c r="NK778" t="s">
        <v>69</v>
      </c>
      <c r="NL778" t="s">
        <v>69</v>
      </c>
      <c r="NM778" t="s">
        <v>69</v>
      </c>
      <c r="NN778" t="s">
        <v>69</v>
      </c>
      <c r="NO778">
        <v>3.15</v>
      </c>
      <c r="NU778" s="30">
        <v>40579</v>
      </c>
      <c r="OA778" s="29">
        <v>0.46666666666666662</v>
      </c>
      <c r="OH778" t="s">
        <v>6715</v>
      </c>
      <c r="OI778" t="s">
        <v>8442</v>
      </c>
      <c r="OK778" t="s">
        <v>69</v>
      </c>
      <c r="OL778" t="s">
        <v>2808</v>
      </c>
      <c r="OM778" t="s">
        <v>69</v>
      </c>
      <c r="ON778" t="s">
        <v>2808</v>
      </c>
      <c r="OO778" t="s">
        <v>69</v>
      </c>
      <c r="OP778" t="s">
        <v>69</v>
      </c>
      <c r="OR778">
        <v>166</v>
      </c>
      <c r="OT778">
        <v>2</v>
      </c>
      <c r="OU778">
        <v>5</v>
      </c>
      <c r="OX778" s="30">
        <v>40579</v>
      </c>
      <c r="OZ778" s="30">
        <v>40579</v>
      </c>
      <c r="PA778" s="30">
        <v>40579</v>
      </c>
      <c r="PD778" s="29">
        <v>0.5</v>
      </c>
      <c r="PF778" s="29">
        <v>0.33333333333333331</v>
      </c>
      <c r="PG778" s="29">
        <v>0.33333333333333331</v>
      </c>
      <c r="APU778" t="s">
        <v>7950</v>
      </c>
      <c r="CGX778" t="s">
        <v>6597</v>
      </c>
      <c r="CGY778">
        <v>8</v>
      </c>
      <c r="CGZ778" t="s">
        <v>6598</v>
      </c>
      <c r="CHA778">
        <v>2491470</v>
      </c>
    </row>
    <row r="779" spans="1:1113 2234:2237" x14ac:dyDescent="0.3">
      <c r="A779" t="s">
        <v>8443</v>
      </c>
      <c r="B779" t="s">
        <v>6696</v>
      </c>
      <c r="C779">
        <v>0</v>
      </c>
      <c r="E779" t="s">
        <v>6813</v>
      </c>
      <c r="F779" s="30">
        <v>41309</v>
      </c>
      <c r="G779" t="s">
        <v>6591</v>
      </c>
      <c r="H779" t="s">
        <v>6753</v>
      </c>
      <c r="I779" t="s">
        <v>5078</v>
      </c>
      <c r="J779" t="s">
        <v>7957</v>
      </c>
      <c r="K779" t="s">
        <v>69</v>
      </c>
      <c r="L779" t="s">
        <v>69</v>
      </c>
      <c r="M779" t="s">
        <v>2808</v>
      </c>
      <c r="N779" t="s">
        <v>69</v>
      </c>
      <c r="O779" t="s">
        <v>69</v>
      </c>
      <c r="P779" t="s">
        <v>22</v>
      </c>
      <c r="V779" t="s">
        <v>22</v>
      </c>
      <c r="X779" t="s">
        <v>22</v>
      </c>
      <c r="Y779" t="s">
        <v>22</v>
      </c>
      <c r="Z779" t="s">
        <v>22</v>
      </c>
      <c r="AB779" t="s">
        <v>22</v>
      </c>
      <c r="AD779" t="s">
        <v>22</v>
      </c>
      <c r="AF779" t="s">
        <v>22</v>
      </c>
      <c r="AH779" t="s">
        <v>22</v>
      </c>
      <c r="AI779" t="s">
        <v>6618</v>
      </c>
      <c r="AJ779" t="s">
        <v>69</v>
      </c>
      <c r="AK779" t="s">
        <v>69</v>
      </c>
      <c r="AL779" t="s">
        <v>69</v>
      </c>
      <c r="AM779" t="s">
        <v>69</v>
      </c>
      <c r="AN779" t="s">
        <v>69</v>
      </c>
      <c r="AO779" t="s">
        <v>2808</v>
      </c>
      <c r="EH779" t="s">
        <v>69</v>
      </c>
      <c r="EM779" t="s">
        <v>69</v>
      </c>
      <c r="EN779" t="s">
        <v>6618</v>
      </c>
      <c r="EO779" t="s">
        <v>69</v>
      </c>
      <c r="EP779" t="s">
        <v>69</v>
      </c>
      <c r="EQ779" t="s">
        <v>69</v>
      </c>
      <c r="ER779" t="s">
        <v>69</v>
      </c>
      <c r="ES779" t="s">
        <v>69</v>
      </c>
      <c r="ET779" t="s">
        <v>69</v>
      </c>
      <c r="EU779" t="s">
        <v>2808</v>
      </c>
      <c r="EW779" t="s">
        <v>22</v>
      </c>
      <c r="AKH779" t="s">
        <v>69</v>
      </c>
      <c r="AKI779" t="s">
        <v>69</v>
      </c>
      <c r="AKJ779" t="s">
        <v>69</v>
      </c>
      <c r="AKK779" t="s">
        <v>69</v>
      </c>
      <c r="AKL779" t="s">
        <v>69</v>
      </c>
      <c r="AKM779" t="s">
        <v>69</v>
      </c>
      <c r="AKN779" t="s">
        <v>69</v>
      </c>
      <c r="AKO779" t="s">
        <v>69</v>
      </c>
      <c r="AKP779" t="s">
        <v>69</v>
      </c>
      <c r="AKQ779" t="s">
        <v>69</v>
      </c>
      <c r="ALU779" t="s">
        <v>69</v>
      </c>
      <c r="ALV779" t="s">
        <v>69</v>
      </c>
      <c r="AMG779" t="s">
        <v>69</v>
      </c>
      <c r="AMH779" t="s">
        <v>69</v>
      </c>
      <c r="AMI779" t="s">
        <v>69</v>
      </c>
      <c r="AMJ779" t="s">
        <v>69</v>
      </c>
      <c r="AMK779" t="s">
        <v>69</v>
      </c>
      <c r="AML779" t="s">
        <v>69</v>
      </c>
      <c r="AMM779" t="s">
        <v>69</v>
      </c>
      <c r="AMN779" t="s">
        <v>69</v>
      </c>
      <c r="AMO779" t="s">
        <v>69</v>
      </c>
      <c r="AMP779" t="s">
        <v>69</v>
      </c>
      <c r="AMQ779" t="s">
        <v>69</v>
      </c>
      <c r="AMR779" t="s">
        <v>69</v>
      </c>
      <c r="AMS779" t="s">
        <v>69</v>
      </c>
      <c r="AMT779" t="s">
        <v>69</v>
      </c>
      <c r="AMU779" t="s">
        <v>69</v>
      </c>
      <c r="AMV779" t="s">
        <v>69</v>
      </c>
      <c r="AMW779" t="s">
        <v>69</v>
      </c>
      <c r="AMX779" t="s">
        <v>69</v>
      </c>
      <c r="AOW779" t="s">
        <v>69</v>
      </c>
      <c r="AOX779" t="s">
        <v>69</v>
      </c>
      <c r="AOY779" t="s">
        <v>69</v>
      </c>
      <c r="AOZ779" t="s">
        <v>69</v>
      </c>
      <c r="APA779" t="s">
        <v>69</v>
      </c>
      <c r="APB779" t="s">
        <v>69</v>
      </c>
      <c r="APU779" t="s">
        <v>7950</v>
      </c>
      <c r="CGX779" t="s">
        <v>6597</v>
      </c>
      <c r="CGY779">
        <v>9</v>
      </c>
      <c r="CGZ779" t="s">
        <v>6598</v>
      </c>
      <c r="CHA779">
        <v>2491470</v>
      </c>
    </row>
    <row r="780" spans="1:1113 2234:2237" x14ac:dyDescent="0.3">
      <c r="A780" t="s">
        <v>8444</v>
      </c>
      <c r="B780" t="s">
        <v>6696</v>
      </c>
      <c r="C780">
        <v>0</v>
      </c>
      <c r="E780" t="s">
        <v>6813</v>
      </c>
      <c r="F780" s="30">
        <v>41309</v>
      </c>
      <c r="G780" t="s">
        <v>6591</v>
      </c>
      <c r="H780" t="s">
        <v>6753</v>
      </c>
      <c r="I780" t="s">
        <v>5078</v>
      </c>
      <c r="J780" t="s">
        <v>8195</v>
      </c>
      <c r="K780" t="s">
        <v>2808</v>
      </c>
      <c r="L780" t="s">
        <v>69</v>
      </c>
      <c r="M780" t="s">
        <v>2808</v>
      </c>
      <c r="N780" t="s">
        <v>69</v>
      </c>
      <c r="O780" t="s">
        <v>69</v>
      </c>
      <c r="P780" t="s">
        <v>1446</v>
      </c>
      <c r="S780">
        <v>7</v>
      </c>
      <c r="V780" t="s">
        <v>22</v>
      </c>
      <c r="X780" t="s">
        <v>22</v>
      </c>
      <c r="Y780" t="s">
        <v>22</v>
      </c>
      <c r="Z780" t="s">
        <v>22</v>
      </c>
      <c r="AB780" t="s">
        <v>21</v>
      </c>
      <c r="AC780" s="30">
        <v>40580</v>
      </c>
      <c r="AD780" t="s">
        <v>27</v>
      </c>
      <c r="AE780" s="29">
        <v>0.25</v>
      </c>
      <c r="AF780" t="s">
        <v>22</v>
      </c>
      <c r="AH780" t="s">
        <v>32</v>
      </c>
      <c r="AI780" t="s">
        <v>6618</v>
      </c>
      <c r="AJ780" t="s">
        <v>69</v>
      </c>
      <c r="AK780" t="s">
        <v>69</v>
      </c>
      <c r="AL780" t="s">
        <v>69</v>
      </c>
      <c r="AM780" t="s">
        <v>69</v>
      </c>
      <c r="AN780" t="s">
        <v>69</v>
      </c>
      <c r="AO780" t="s">
        <v>2808</v>
      </c>
      <c r="AV780" t="s">
        <v>269</v>
      </c>
      <c r="AW780" t="s">
        <v>12</v>
      </c>
      <c r="AX780" s="30">
        <v>40580</v>
      </c>
      <c r="AY780" t="s">
        <v>27</v>
      </c>
      <c r="AZ780" s="29">
        <v>2.7777777777777776E-2</v>
      </c>
      <c r="EH780" t="s">
        <v>269</v>
      </c>
      <c r="EI780" t="s">
        <v>12</v>
      </c>
      <c r="EJ780" s="30">
        <v>40580</v>
      </c>
      <c r="EK780" t="s">
        <v>27</v>
      </c>
      <c r="EL780" s="29">
        <v>2.7777777777777776E-2</v>
      </c>
      <c r="EM780" t="s">
        <v>69</v>
      </c>
      <c r="EN780">
        <v>5</v>
      </c>
      <c r="EO780" t="s">
        <v>69</v>
      </c>
      <c r="EP780" t="s">
        <v>69</v>
      </c>
      <c r="EQ780" t="s">
        <v>69</v>
      </c>
      <c r="ER780" t="s">
        <v>69</v>
      </c>
      <c r="ES780" t="s">
        <v>2808</v>
      </c>
      <c r="ET780" t="s">
        <v>69</v>
      </c>
      <c r="EU780" t="s">
        <v>69</v>
      </c>
      <c r="EW780" t="s">
        <v>273</v>
      </c>
      <c r="GN780" t="s">
        <v>12</v>
      </c>
      <c r="GO780" s="30">
        <v>40792</v>
      </c>
      <c r="GP780" t="s">
        <v>22</v>
      </c>
      <c r="LU780" t="s">
        <v>2808</v>
      </c>
      <c r="LV780" t="s">
        <v>2808</v>
      </c>
      <c r="LW780" t="s">
        <v>2808</v>
      </c>
      <c r="LX780" t="s">
        <v>69</v>
      </c>
      <c r="LY780" t="s">
        <v>69</v>
      </c>
      <c r="LZ780" t="s">
        <v>69</v>
      </c>
      <c r="MA780" t="s">
        <v>69</v>
      </c>
      <c r="MB780" t="s">
        <v>69</v>
      </c>
      <c r="MC780">
        <v>202</v>
      </c>
      <c r="MD780">
        <v>40</v>
      </c>
      <c r="ME780">
        <v>38.200000000000003</v>
      </c>
      <c r="MI780" s="30">
        <v>40580</v>
      </c>
      <c r="MJ780" s="30">
        <v>40580</v>
      </c>
      <c r="MK780" s="30">
        <v>40580</v>
      </c>
      <c r="MQ780" s="29">
        <v>2.7777777777777776E-2</v>
      </c>
      <c r="MR780" s="29">
        <v>2.7777777777777776E-2</v>
      </c>
      <c r="MS780" s="29">
        <v>2.7777777777777776E-2</v>
      </c>
      <c r="MZ780" t="s">
        <v>2808</v>
      </c>
      <c r="NA780" t="s">
        <v>69</v>
      </c>
      <c r="NB780" s="30">
        <v>40580</v>
      </c>
      <c r="ND780" s="29">
        <v>2.7777777777777776E-2</v>
      </c>
      <c r="NI780" t="s">
        <v>2808</v>
      </c>
      <c r="NJ780" t="s">
        <v>69</v>
      </c>
      <c r="NK780" t="s">
        <v>69</v>
      </c>
      <c r="NL780" t="s">
        <v>69</v>
      </c>
      <c r="NM780" t="s">
        <v>69</v>
      </c>
      <c r="NN780" t="s">
        <v>69</v>
      </c>
      <c r="NO780">
        <v>15.1</v>
      </c>
      <c r="NU780" s="30">
        <v>40761</v>
      </c>
      <c r="OA780" s="29">
        <v>0.45069444444444445</v>
      </c>
      <c r="OG780" t="s">
        <v>8445</v>
      </c>
      <c r="OH780" t="s">
        <v>7998</v>
      </c>
      <c r="OK780" t="s">
        <v>69</v>
      </c>
      <c r="OL780" t="s">
        <v>2808</v>
      </c>
      <c r="OM780" t="s">
        <v>2808</v>
      </c>
      <c r="ON780" t="s">
        <v>2808</v>
      </c>
      <c r="OO780" t="s">
        <v>69</v>
      </c>
      <c r="OP780" t="s">
        <v>69</v>
      </c>
      <c r="OR780" t="s">
        <v>7675</v>
      </c>
      <c r="OS780" t="s">
        <v>8446</v>
      </c>
      <c r="OT780">
        <v>15</v>
      </c>
      <c r="OX780" s="30">
        <v>40580</v>
      </c>
      <c r="OY780" s="30">
        <v>40580</v>
      </c>
      <c r="OZ780" s="30">
        <v>40580</v>
      </c>
      <c r="PD780" s="29">
        <v>2.7777777777777776E-2</v>
      </c>
      <c r="PE780" s="29">
        <v>2.7777777777777776E-2</v>
      </c>
      <c r="PF780" s="29">
        <v>2.7777777777777776E-2</v>
      </c>
      <c r="AKH780" t="s">
        <v>2808</v>
      </c>
      <c r="AKI780" t="s">
        <v>2808</v>
      </c>
      <c r="AKJ780" t="s">
        <v>2808</v>
      </c>
      <c r="AKK780" t="s">
        <v>69</v>
      </c>
      <c r="AKL780" t="s">
        <v>69</v>
      </c>
      <c r="AKM780" t="s">
        <v>69</v>
      </c>
      <c r="AKN780" t="s">
        <v>69</v>
      </c>
      <c r="AKO780" t="s">
        <v>69</v>
      </c>
      <c r="AKP780" t="s">
        <v>69</v>
      </c>
      <c r="AKQ780" t="s">
        <v>69</v>
      </c>
      <c r="AKR780">
        <v>202</v>
      </c>
      <c r="AKS780">
        <v>40</v>
      </c>
      <c r="AKT780">
        <v>38.200000000000003</v>
      </c>
      <c r="AKZ780" s="30">
        <v>40580</v>
      </c>
      <c r="ALA780" s="30">
        <v>40580</v>
      </c>
      <c r="ALB780" s="30">
        <v>40580</v>
      </c>
      <c r="ALJ780" s="29">
        <v>2.7777777777777776E-2</v>
      </c>
      <c r="ALK780" s="29">
        <v>2.7777777777777776E-2</v>
      </c>
      <c r="ALL780" s="29">
        <v>2.7777777777777776E-2</v>
      </c>
      <c r="ALU780" t="s">
        <v>2808</v>
      </c>
      <c r="ALV780" t="s">
        <v>69</v>
      </c>
      <c r="ALW780" s="30">
        <v>40580</v>
      </c>
      <c r="ALY780" s="29">
        <v>2.7777777777777776E-2</v>
      </c>
      <c r="AMG780" t="s">
        <v>69</v>
      </c>
      <c r="AMH780" t="s">
        <v>2808</v>
      </c>
      <c r="AMI780" t="s">
        <v>2808</v>
      </c>
      <c r="AMJ780" t="s">
        <v>2808</v>
      </c>
      <c r="AMK780" t="s">
        <v>2808</v>
      </c>
      <c r="AML780" t="s">
        <v>69</v>
      </c>
      <c r="AMM780" t="s">
        <v>69</v>
      </c>
      <c r="AMN780" t="s">
        <v>69</v>
      </c>
      <c r="AMO780" t="s">
        <v>69</v>
      </c>
      <c r="AMP780" t="s">
        <v>69</v>
      </c>
      <c r="AMQ780" t="s">
        <v>69</v>
      </c>
      <c r="AMR780" t="s">
        <v>69</v>
      </c>
      <c r="AMS780" t="s">
        <v>69</v>
      </c>
      <c r="AMT780" t="s">
        <v>69</v>
      </c>
      <c r="AMU780" t="s">
        <v>69</v>
      </c>
      <c r="AMV780" t="s">
        <v>69</v>
      </c>
      <c r="AMW780" t="s">
        <v>69</v>
      </c>
      <c r="AMX780" t="s">
        <v>69</v>
      </c>
      <c r="AMZ780">
        <v>234</v>
      </c>
      <c r="ANA780">
        <v>24.2</v>
      </c>
      <c r="ANB780">
        <v>96</v>
      </c>
      <c r="ANC780">
        <v>17.3</v>
      </c>
      <c r="ANR780" s="30">
        <v>40580</v>
      </c>
      <c r="ANS780" s="30">
        <v>40580</v>
      </c>
      <c r="ANT780" s="30">
        <v>40580</v>
      </c>
      <c r="ANU780" s="30">
        <v>40580</v>
      </c>
      <c r="AOF780" s="29">
        <v>2.7777777777777776E-2</v>
      </c>
      <c r="AOG780" s="29">
        <v>2.7777777777777776E-2</v>
      </c>
      <c r="AOH780" s="29">
        <v>2.7777777777777776E-2</v>
      </c>
      <c r="AOI780" s="29">
        <v>2.7777777777777776E-2</v>
      </c>
      <c r="AOS780" t="s">
        <v>8447</v>
      </c>
      <c r="AOT780" t="s">
        <v>7998</v>
      </c>
      <c r="AOW780" t="s">
        <v>69</v>
      </c>
      <c r="AOX780" t="s">
        <v>2808</v>
      </c>
      <c r="AOY780" t="s">
        <v>2808</v>
      </c>
      <c r="AOZ780" t="s">
        <v>2808</v>
      </c>
      <c r="APA780" t="s">
        <v>69</v>
      </c>
      <c r="APB780" t="s">
        <v>69</v>
      </c>
      <c r="APD780" t="s">
        <v>6797</v>
      </c>
      <c r="APE780">
        <v>0.8</v>
      </c>
      <c r="APF780">
        <v>15</v>
      </c>
      <c r="APJ780" s="30">
        <v>40580</v>
      </c>
      <c r="APK780" s="30">
        <v>40580</v>
      </c>
      <c r="APL780" s="30">
        <v>40580</v>
      </c>
      <c r="APP780" s="29">
        <v>2.7777777777777776E-2</v>
      </c>
      <c r="APQ780" s="29">
        <v>2.7777777777777776E-2</v>
      </c>
      <c r="APR780" s="29">
        <v>2.7777777777777776E-2</v>
      </c>
      <c r="APU780" t="s">
        <v>7950</v>
      </c>
      <c r="CGX780" t="s">
        <v>6597</v>
      </c>
      <c r="CGY780">
        <v>10</v>
      </c>
      <c r="CGZ780" t="s">
        <v>6598</v>
      </c>
      <c r="CHA780">
        <v>2491470</v>
      </c>
    </row>
    <row r="781" spans="1:1113 2234:2237" x14ac:dyDescent="0.3">
      <c r="A781" t="s">
        <v>8448</v>
      </c>
      <c r="B781" t="s">
        <v>6696</v>
      </c>
      <c r="C781">
        <v>0</v>
      </c>
      <c r="E781" t="s">
        <v>6813</v>
      </c>
      <c r="F781" s="30">
        <v>41309</v>
      </c>
      <c r="G781" t="s">
        <v>6591</v>
      </c>
      <c r="H781" t="s">
        <v>6753</v>
      </c>
      <c r="I781" t="s">
        <v>5078</v>
      </c>
      <c r="J781" t="s">
        <v>7957</v>
      </c>
      <c r="K781" t="s">
        <v>69</v>
      </c>
      <c r="L781" t="s">
        <v>69</v>
      </c>
      <c r="M781" t="s">
        <v>2808</v>
      </c>
      <c r="N781" t="s">
        <v>69</v>
      </c>
      <c r="O781" t="s">
        <v>69</v>
      </c>
      <c r="P781" t="s">
        <v>1446</v>
      </c>
      <c r="S781">
        <v>11</v>
      </c>
      <c r="V781" t="s">
        <v>22</v>
      </c>
      <c r="X781" t="s">
        <v>236</v>
      </c>
      <c r="Y781" t="s">
        <v>240</v>
      </c>
      <c r="Z781" t="s">
        <v>247</v>
      </c>
      <c r="AB781" t="s">
        <v>21</v>
      </c>
      <c r="AC781" t="s">
        <v>8357</v>
      </c>
      <c r="AD781" t="s">
        <v>27</v>
      </c>
      <c r="AE781" s="29">
        <v>0.54166666666666663</v>
      </c>
      <c r="AF781" t="s">
        <v>22</v>
      </c>
      <c r="AH781" t="s">
        <v>33</v>
      </c>
      <c r="AI781" t="s">
        <v>6618</v>
      </c>
      <c r="AJ781" t="s">
        <v>69</v>
      </c>
      <c r="AK781" t="s">
        <v>69</v>
      </c>
      <c r="AL781" t="s">
        <v>69</v>
      </c>
      <c r="AM781" t="s">
        <v>69</v>
      </c>
      <c r="AN781" t="s">
        <v>69</v>
      </c>
      <c r="AO781" t="s">
        <v>2808</v>
      </c>
      <c r="EH781" t="s">
        <v>269</v>
      </c>
      <c r="EI781" t="s">
        <v>12</v>
      </c>
      <c r="EJ781" t="s">
        <v>8357</v>
      </c>
      <c r="EK781" t="s">
        <v>27</v>
      </c>
      <c r="EL781" s="29">
        <v>0.89861111111111114</v>
      </c>
      <c r="EM781" t="s">
        <v>69</v>
      </c>
      <c r="EN781">
        <v>5</v>
      </c>
      <c r="EO781" t="s">
        <v>69</v>
      </c>
      <c r="EP781" t="s">
        <v>69</v>
      </c>
      <c r="EQ781" t="s">
        <v>69</v>
      </c>
      <c r="ER781" t="s">
        <v>69</v>
      </c>
      <c r="ES781" t="s">
        <v>2808</v>
      </c>
      <c r="ET781" t="s">
        <v>69</v>
      </c>
      <c r="EU781" t="s">
        <v>69</v>
      </c>
      <c r="EW781" t="s">
        <v>273</v>
      </c>
      <c r="GN781" t="s">
        <v>12</v>
      </c>
      <c r="GO781" t="s">
        <v>6838</v>
      </c>
      <c r="GP781" t="s">
        <v>27</v>
      </c>
      <c r="GQ781" s="29">
        <v>0.58333333333333337</v>
      </c>
      <c r="AKH781" t="s">
        <v>2808</v>
      </c>
      <c r="AKI781" t="s">
        <v>2808</v>
      </c>
      <c r="AKJ781" t="s">
        <v>2808</v>
      </c>
      <c r="AKK781" t="s">
        <v>69</v>
      </c>
      <c r="AKL781" t="s">
        <v>69</v>
      </c>
      <c r="AKM781" t="s">
        <v>69</v>
      </c>
      <c r="AKN781" t="s">
        <v>69</v>
      </c>
      <c r="AKO781" t="s">
        <v>69</v>
      </c>
      <c r="AKP781" t="s">
        <v>69</v>
      </c>
      <c r="AKQ781" t="s">
        <v>69</v>
      </c>
      <c r="AKR781">
        <v>132</v>
      </c>
      <c r="AKS781">
        <v>80</v>
      </c>
      <c r="AKT781">
        <v>36.5</v>
      </c>
      <c r="AKZ781" t="s">
        <v>8357</v>
      </c>
      <c r="ALA781" t="s">
        <v>8357</v>
      </c>
      <c r="ALB781" t="s">
        <v>8357</v>
      </c>
      <c r="ALJ781" s="29">
        <v>0.89861111111111114</v>
      </c>
      <c r="ALK781" s="29">
        <v>0.89861111111111114</v>
      </c>
      <c r="ALL781" s="29">
        <v>0.89861111111111114</v>
      </c>
      <c r="ALU781" t="s">
        <v>69</v>
      </c>
      <c r="ALV781" t="s">
        <v>69</v>
      </c>
      <c r="AMG781" t="s">
        <v>69</v>
      </c>
      <c r="AMH781" t="s">
        <v>2808</v>
      </c>
      <c r="AMI781" t="s">
        <v>2808</v>
      </c>
      <c r="AMJ781" t="s">
        <v>2808</v>
      </c>
      <c r="AMK781" t="s">
        <v>2808</v>
      </c>
      <c r="AML781" t="s">
        <v>69</v>
      </c>
      <c r="AMM781" t="s">
        <v>69</v>
      </c>
      <c r="AMN781" t="s">
        <v>69</v>
      </c>
      <c r="AMO781" t="s">
        <v>69</v>
      </c>
      <c r="AMP781" t="s">
        <v>69</v>
      </c>
      <c r="AMQ781" t="s">
        <v>69</v>
      </c>
      <c r="AMR781" t="s">
        <v>69</v>
      </c>
      <c r="AMS781" t="s">
        <v>69</v>
      </c>
      <c r="AMT781" t="s">
        <v>69</v>
      </c>
      <c r="AMU781" t="s">
        <v>69</v>
      </c>
      <c r="AMV781" t="s">
        <v>69</v>
      </c>
      <c r="AMW781" t="s">
        <v>69</v>
      </c>
      <c r="AMX781" t="s">
        <v>69</v>
      </c>
      <c r="AMZ781">
        <v>163</v>
      </c>
      <c r="ANA781">
        <v>11</v>
      </c>
      <c r="ANB781">
        <v>96</v>
      </c>
      <c r="ANC781">
        <v>18.3</v>
      </c>
      <c r="ANR781" t="s">
        <v>8357</v>
      </c>
      <c r="ANS781" t="s">
        <v>8357</v>
      </c>
      <c r="ANT781" t="s">
        <v>8357</v>
      </c>
      <c r="ANU781" t="s">
        <v>8357</v>
      </c>
      <c r="AOF781" s="29">
        <v>0.89861111111111114</v>
      </c>
      <c r="AOG781" s="29">
        <v>0.89861111111111114</v>
      </c>
      <c r="AOH781" s="29">
        <v>0.89861111111111114</v>
      </c>
      <c r="AOI781" s="29">
        <v>0.89861111111111114</v>
      </c>
      <c r="AOS781" t="s">
        <v>8449</v>
      </c>
      <c r="AOT781" t="s">
        <v>7625</v>
      </c>
      <c r="AOU781" t="s">
        <v>8450</v>
      </c>
      <c r="AOW781" t="s">
        <v>69</v>
      </c>
      <c r="AOX781" t="s">
        <v>2808</v>
      </c>
      <c r="AOY781" t="s">
        <v>2808</v>
      </c>
      <c r="AOZ781" t="s">
        <v>2808</v>
      </c>
      <c r="APA781" t="s">
        <v>2808</v>
      </c>
      <c r="APB781" t="s">
        <v>69</v>
      </c>
      <c r="APD781" t="s">
        <v>7477</v>
      </c>
      <c r="APE781">
        <v>15</v>
      </c>
      <c r="APF781">
        <v>100</v>
      </c>
      <c r="APG781">
        <v>50</v>
      </c>
      <c r="APJ781" t="s">
        <v>8357</v>
      </c>
      <c r="APK781" t="s">
        <v>8357</v>
      </c>
      <c r="APL781" t="s">
        <v>8357</v>
      </c>
      <c r="APM781" t="s">
        <v>8357</v>
      </c>
      <c r="APP781" s="29">
        <v>0.62847222222222221</v>
      </c>
      <c r="APQ781" s="29">
        <v>0.62847222222222221</v>
      </c>
      <c r="APR781" s="29">
        <v>0.62847222222222221</v>
      </c>
      <c r="APS781" s="29">
        <v>0.62847222222222221</v>
      </c>
      <c r="APU781" t="s">
        <v>7950</v>
      </c>
      <c r="CGX781" t="s">
        <v>6597</v>
      </c>
      <c r="CGY781">
        <v>11</v>
      </c>
      <c r="CGZ781" t="s">
        <v>6598</v>
      </c>
      <c r="CHA781">
        <v>2491470</v>
      </c>
    </row>
    <row r="782" spans="1:1113 2234:2237" x14ac:dyDescent="0.3">
      <c r="A782" t="s">
        <v>8451</v>
      </c>
      <c r="B782" t="s">
        <v>6696</v>
      </c>
      <c r="C782">
        <v>0</v>
      </c>
      <c r="E782" t="s">
        <v>6813</v>
      </c>
      <c r="F782" s="30">
        <v>41309</v>
      </c>
      <c r="G782" t="s">
        <v>6591</v>
      </c>
      <c r="H782" t="s">
        <v>6753</v>
      </c>
      <c r="I782" t="s">
        <v>5078</v>
      </c>
      <c r="J782" t="s">
        <v>7957</v>
      </c>
      <c r="K782" t="s">
        <v>69</v>
      </c>
      <c r="L782" t="s">
        <v>69</v>
      </c>
      <c r="M782" t="s">
        <v>2808</v>
      </c>
      <c r="N782" t="s">
        <v>69</v>
      </c>
      <c r="O782" t="s">
        <v>69</v>
      </c>
      <c r="P782" t="s">
        <v>1446</v>
      </c>
      <c r="S782">
        <v>1</v>
      </c>
      <c r="V782" t="s">
        <v>254</v>
      </c>
      <c r="W782">
        <v>40</v>
      </c>
      <c r="X782" t="s">
        <v>22</v>
      </c>
      <c r="Y782" t="s">
        <v>22</v>
      </c>
      <c r="Z782" t="s">
        <v>22</v>
      </c>
      <c r="AB782" t="s">
        <v>21</v>
      </c>
      <c r="AC782" s="30">
        <v>40798</v>
      </c>
      <c r="AD782" t="s">
        <v>27</v>
      </c>
      <c r="AE782" s="29">
        <v>0.70833333333333337</v>
      </c>
      <c r="AF782" t="s">
        <v>22</v>
      </c>
      <c r="AH782" t="s">
        <v>32</v>
      </c>
      <c r="AI782" t="s">
        <v>6618</v>
      </c>
      <c r="AJ782" t="s">
        <v>69</v>
      </c>
      <c r="AK782" t="s">
        <v>69</v>
      </c>
      <c r="AL782" t="s">
        <v>69</v>
      </c>
      <c r="AM782" t="s">
        <v>69</v>
      </c>
      <c r="AN782" t="s">
        <v>69</v>
      </c>
      <c r="AO782" t="s">
        <v>2808</v>
      </c>
      <c r="EH782" t="s">
        <v>269</v>
      </c>
      <c r="EI782" t="s">
        <v>12</v>
      </c>
      <c r="EJ782" s="30">
        <v>40798</v>
      </c>
      <c r="EK782" t="s">
        <v>27</v>
      </c>
      <c r="EL782" s="29">
        <v>0.70833333333333337</v>
      </c>
      <c r="EM782" t="s">
        <v>69</v>
      </c>
      <c r="EN782">
        <v>4</v>
      </c>
      <c r="EO782" t="s">
        <v>69</v>
      </c>
      <c r="EP782" t="s">
        <v>69</v>
      </c>
      <c r="EQ782" t="s">
        <v>69</v>
      </c>
      <c r="ER782" t="s">
        <v>2808</v>
      </c>
      <c r="ES782" t="s">
        <v>69</v>
      </c>
      <c r="ET782" t="s">
        <v>69</v>
      </c>
      <c r="EU782" t="s">
        <v>69</v>
      </c>
      <c r="EW782" t="s">
        <v>273</v>
      </c>
      <c r="GN782" t="s">
        <v>12</v>
      </c>
      <c r="GO782" t="s">
        <v>8395</v>
      </c>
      <c r="GP782" t="s">
        <v>22</v>
      </c>
      <c r="AKH782" t="s">
        <v>2808</v>
      </c>
      <c r="AKI782" t="s">
        <v>2808</v>
      </c>
      <c r="AKJ782" t="s">
        <v>2808</v>
      </c>
      <c r="AKK782" t="s">
        <v>69</v>
      </c>
      <c r="AKL782" t="s">
        <v>69</v>
      </c>
      <c r="AKM782" t="s">
        <v>69</v>
      </c>
      <c r="AKN782" t="s">
        <v>69</v>
      </c>
      <c r="AKO782" t="s">
        <v>69</v>
      </c>
      <c r="AKP782" t="s">
        <v>69</v>
      </c>
      <c r="AKQ782" t="s">
        <v>69</v>
      </c>
      <c r="AKR782">
        <v>100</v>
      </c>
      <c r="AKS782">
        <v>60</v>
      </c>
      <c r="AKT782">
        <v>36</v>
      </c>
      <c r="AKZ782" s="30">
        <v>40798</v>
      </c>
      <c r="ALA782" s="30">
        <v>40798</v>
      </c>
      <c r="ALB782" s="30">
        <v>40798</v>
      </c>
      <c r="ALJ782" s="29">
        <v>0.75</v>
      </c>
      <c r="ALK782" s="29">
        <v>0.75</v>
      </c>
      <c r="ALL782" s="29">
        <v>0.75</v>
      </c>
      <c r="ALU782" t="s">
        <v>2808</v>
      </c>
      <c r="ALV782" t="s">
        <v>69</v>
      </c>
      <c r="ALW782" s="30">
        <v>40798</v>
      </c>
      <c r="ALY782" s="29">
        <v>0.75</v>
      </c>
      <c r="AMG782" t="s">
        <v>2808</v>
      </c>
      <c r="AMH782" t="s">
        <v>2808</v>
      </c>
      <c r="AMI782" t="s">
        <v>2808</v>
      </c>
      <c r="AMJ782" t="s">
        <v>2808</v>
      </c>
      <c r="AMK782" t="s">
        <v>2808</v>
      </c>
      <c r="AML782" t="s">
        <v>69</v>
      </c>
      <c r="AMM782" t="s">
        <v>69</v>
      </c>
      <c r="AMN782" t="s">
        <v>69</v>
      </c>
      <c r="AMO782" t="s">
        <v>69</v>
      </c>
      <c r="AMP782" t="s">
        <v>69</v>
      </c>
      <c r="AMQ782" t="s">
        <v>69</v>
      </c>
      <c r="AMR782" t="s">
        <v>69</v>
      </c>
      <c r="AMS782" t="s">
        <v>69</v>
      </c>
      <c r="AMT782" t="s">
        <v>69</v>
      </c>
      <c r="AMU782" t="s">
        <v>2808</v>
      </c>
      <c r="AMV782" t="s">
        <v>69</v>
      </c>
      <c r="AMW782" t="s">
        <v>69</v>
      </c>
      <c r="AMX782" t="s">
        <v>69</v>
      </c>
      <c r="AMY782">
        <v>39</v>
      </c>
      <c r="AMZ782">
        <v>269.7</v>
      </c>
      <c r="ANA782">
        <v>33.79</v>
      </c>
      <c r="ANB782">
        <v>95</v>
      </c>
      <c r="ANC782">
        <v>17.18</v>
      </c>
      <c r="ANQ782" s="30">
        <v>40798</v>
      </c>
      <c r="ANR782" s="30">
        <v>40798</v>
      </c>
      <c r="ANS782" s="30">
        <v>40798</v>
      </c>
      <c r="ANT782" s="30">
        <v>40798</v>
      </c>
      <c r="ANU782" s="30">
        <v>40798</v>
      </c>
      <c r="AOE782" s="29">
        <v>0.75</v>
      </c>
      <c r="AOF782" s="29">
        <v>0.75</v>
      </c>
      <c r="AOG782" s="29">
        <v>0.75</v>
      </c>
      <c r="AOH782" s="29">
        <v>0.75</v>
      </c>
      <c r="AOI782" s="29">
        <v>0.75</v>
      </c>
      <c r="AOS782" t="s">
        <v>7998</v>
      </c>
      <c r="AOT782" t="s">
        <v>6715</v>
      </c>
      <c r="AOU782" t="s">
        <v>7625</v>
      </c>
      <c r="AOV782" t="s">
        <v>8450</v>
      </c>
      <c r="AOW782" t="s">
        <v>69</v>
      </c>
      <c r="AOX782" t="s">
        <v>2808</v>
      </c>
      <c r="AOY782" t="s">
        <v>2808</v>
      </c>
      <c r="AOZ782" t="s">
        <v>2808</v>
      </c>
      <c r="APA782" t="s">
        <v>2808</v>
      </c>
      <c r="APB782" t="s">
        <v>2808</v>
      </c>
      <c r="APD782" t="s">
        <v>7336</v>
      </c>
      <c r="APE782">
        <v>7.5</v>
      </c>
      <c r="APF782">
        <v>1</v>
      </c>
      <c r="APG782">
        <v>100</v>
      </c>
      <c r="APH782">
        <v>100</v>
      </c>
      <c r="APJ782" s="30">
        <v>40798</v>
      </c>
      <c r="APK782" s="30">
        <v>40798</v>
      </c>
      <c r="APL782" s="30">
        <v>40798</v>
      </c>
      <c r="APM782" s="30">
        <v>40798</v>
      </c>
      <c r="APN782" s="30">
        <v>40798</v>
      </c>
      <c r="APP782" s="29">
        <v>0.70833333333333337</v>
      </c>
      <c r="APQ782" s="29">
        <v>0.70833333333333337</v>
      </c>
      <c r="APR782" s="29">
        <v>0.70833333333333337</v>
      </c>
      <c r="APS782" s="29">
        <v>0.70833333333333337</v>
      </c>
      <c r="APT782" s="29">
        <v>0.70833333333333337</v>
      </c>
      <c r="APU782" t="s">
        <v>7950</v>
      </c>
      <c r="CGX782" t="s">
        <v>6597</v>
      </c>
      <c r="CGY782">
        <v>12</v>
      </c>
      <c r="CGZ782" t="s">
        <v>6598</v>
      </c>
      <c r="CHA782">
        <v>2491470</v>
      </c>
    </row>
    <row r="783" spans="1:1113 2234:2237" x14ac:dyDescent="0.3">
      <c r="A783" t="s">
        <v>8452</v>
      </c>
      <c r="B783" t="s">
        <v>6696</v>
      </c>
      <c r="C783">
        <v>0</v>
      </c>
      <c r="E783" t="s">
        <v>6813</v>
      </c>
      <c r="F783" s="30">
        <v>41309</v>
      </c>
      <c r="G783" t="s">
        <v>6591</v>
      </c>
      <c r="H783" t="s">
        <v>6753</v>
      </c>
      <c r="I783" t="s">
        <v>5079</v>
      </c>
      <c r="J783" t="s">
        <v>7957</v>
      </c>
      <c r="K783" t="s">
        <v>69</v>
      </c>
      <c r="L783" t="s">
        <v>69</v>
      </c>
      <c r="M783" t="s">
        <v>2808</v>
      </c>
      <c r="N783" t="s">
        <v>69</v>
      </c>
      <c r="O783" t="s">
        <v>69</v>
      </c>
      <c r="P783" t="s">
        <v>1445</v>
      </c>
      <c r="R783">
        <v>7</v>
      </c>
      <c r="V783" t="s">
        <v>22</v>
      </c>
      <c r="X783" t="s">
        <v>22</v>
      </c>
      <c r="Y783" t="s">
        <v>22</v>
      </c>
      <c r="Z783" t="s">
        <v>22</v>
      </c>
      <c r="AB783" t="s">
        <v>21</v>
      </c>
      <c r="AC783" t="s">
        <v>6754</v>
      </c>
      <c r="AD783" t="s">
        <v>22</v>
      </c>
      <c r="AF783" t="s">
        <v>254</v>
      </c>
      <c r="AG783">
        <v>42</v>
      </c>
      <c r="AH783" t="s">
        <v>32</v>
      </c>
      <c r="AI783" t="s">
        <v>6618</v>
      </c>
      <c r="AJ783" t="s">
        <v>69</v>
      </c>
      <c r="AK783" t="s">
        <v>69</v>
      </c>
      <c r="AL783" t="s">
        <v>69</v>
      </c>
      <c r="AM783" t="s">
        <v>69</v>
      </c>
      <c r="AN783" t="s">
        <v>69</v>
      </c>
      <c r="AO783" t="s">
        <v>2808</v>
      </c>
      <c r="EH783" t="s">
        <v>269</v>
      </c>
      <c r="EI783" t="s">
        <v>12</v>
      </c>
      <c r="EJ783" t="s">
        <v>6754</v>
      </c>
      <c r="EK783" t="s">
        <v>22</v>
      </c>
      <c r="EM783" t="s">
        <v>69</v>
      </c>
      <c r="EN783">
        <v>5</v>
      </c>
      <c r="EO783" t="s">
        <v>69</v>
      </c>
      <c r="EP783" t="s">
        <v>69</v>
      </c>
      <c r="EQ783" t="s">
        <v>69</v>
      </c>
      <c r="ER783" t="s">
        <v>69</v>
      </c>
      <c r="ES783" t="s">
        <v>2808</v>
      </c>
      <c r="ET783" t="s">
        <v>69</v>
      </c>
      <c r="EU783" t="s">
        <v>69</v>
      </c>
      <c r="EW783" t="s">
        <v>273</v>
      </c>
      <c r="GN783" t="s">
        <v>12</v>
      </c>
      <c r="GO783" s="30">
        <v>40641</v>
      </c>
      <c r="GP783" t="s">
        <v>22</v>
      </c>
      <c r="AKH783" t="s">
        <v>2808</v>
      </c>
      <c r="AKI783" t="s">
        <v>2808</v>
      </c>
      <c r="AKJ783" t="s">
        <v>2808</v>
      </c>
      <c r="AKK783" t="s">
        <v>69</v>
      </c>
      <c r="AKL783" t="s">
        <v>69</v>
      </c>
      <c r="AKM783" t="s">
        <v>69</v>
      </c>
      <c r="AKN783" t="s">
        <v>69</v>
      </c>
      <c r="AKO783" t="s">
        <v>69</v>
      </c>
      <c r="AKP783" t="s">
        <v>69</v>
      </c>
      <c r="AKQ783" t="s">
        <v>69</v>
      </c>
      <c r="AKR783">
        <v>122</v>
      </c>
      <c r="AKS783">
        <v>58</v>
      </c>
      <c r="AKT783">
        <v>37</v>
      </c>
      <c r="AKZ783" t="s">
        <v>6754</v>
      </c>
      <c r="ALA783" t="s">
        <v>6754</v>
      </c>
      <c r="ALB783" t="s">
        <v>6754</v>
      </c>
      <c r="ALU783" t="s">
        <v>2808</v>
      </c>
      <c r="ALV783" t="s">
        <v>69</v>
      </c>
      <c r="ALW783" t="s">
        <v>6754</v>
      </c>
      <c r="AMG783" t="s">
        <v>2808</v>
      </c>
      <c r="AMH783" t="s">
        <v>2808</v>
      </c>
      <c r="AMI783" t="s">
        <v>2808</v>
      </c>
      <c r="AMJ783" t="s">
        <v>2808</v>
      </c>
      <c r="AMK783" t="s">
        <v>69</v>
      </c>
      <c r="AML783" t="s">
        <v>69</v>
      </c>
      <c r="AMM783" t="s">
        <v>69</v>
      </c>
      <c r="AMN783" t="s">
        <v>69</v>
      </c>
      <c r="AMO783" t="s">
        <v>69</v>
      </c>
      <c r="AMP783" t="s">
        <v>69</v>
      </c>
      <c r="AMQ783" t="s">
        <v>69</v>
      </c>
      <c r="AMR783" t="s">
        <v>69</v>
      </c>
      <c r="AMS783" t="s">
        <v>69</v>
      </c>
      <c r="AMT783" t="s">
        <v>69</v>
      </c>
      <c r="AMU783" t="s">
        <v>2808</v>
      </c>
      <c r="AMV783" t="s">
        <v>69</v>
      </c>
      <c r="AMW783" t="s">
        <v>69</v>
      </c>
      <c r="AMX783" t="s">
        <v>69</v>
      </c>
      <c r="AMY783">
        <v>49</v>
      </c>
      <c r="AMZ783">
        <v>140</v>
      </c>
      <c r="ANA783">
        <v>23.67</v>
      </c>
      <c r="ANB783">
        <v>91</v>
      </c>
      <c r="ANQ783" t="s">
        <v>6754</v>
      </c>
      <c r="ANR783" t="s">
        <v>6754</v>
      </c>
      <c r="ANS783" t="s">
        <v>6754</v>
      </c>
      <c r="ANT783" t="s">
        <v>6754</v>
      </c>
      <c r="AOE783" s="29">
        <v>0.90555555555555556</v>
      </c>
      <c r="AOS783" t="s">
        <v>7998</v>
      </c>
      <c r="AOT783" t="s">
        <v>8453</v>
      </c>
      <c r="AOW783" t="s">
        <v>69</v>
      </c>
      <c r="AOX783" t="s">
        <v>2808</v>
      </c>
      <c r="AOY783" t="s">
        <v>2808</v>
      </c>
      <c r="AOZ783" t="s">
        <v>69</v>
      </c>
      <c r="APA783" t="s">
        <v>69</v>
      </c>
      <c r="APB783" t="s">
        <v>69</v>
      </c>
      <c r="APD783">
        <v>120</v>
      </c>
      <c r="APE783">
        <v>55</v>
      </c>
      <c r="APF783">
        <v>3.5</v>
      </c>
      <c r="APJ783" t="s">
        <v>6754</v>
      </c>
      <c r="APK783" t="s">
        <v>6754</v>
      </c>
      <c r="APL783" t="s">
        <v>6754</v>
      </c>
      <c r="APP783" s="29">
        <v>0.625</v>
      </c>
      <c r="APQ783" s="29">
        <v>0.625</v>
      </c>
      <c r="APR783" s="29">
        <v>0.625</v>
      </c>
      <c r="APU783" t="s">
        <v>7950</v>
      </c>
      <c r="CGX783" t="s">
        <v>6597</v>
      </c>
      <c r="CGY783">
        <v>13</v>
      </c>
      <c r="CGZ783" t="s">
        <v>6598</v>
      </c>
      <c r="CHA783">
        <v>2491470</v>
      </c>
    </row>
    <row r="784" spans="1:1113 2234:2237" x14ac:dyDescent="0.3">
      <c r="A784" t="s">
        <v>8454</v>
      </c>
      <c r="B784" t="s">
        <v>6696</v>
      </c>
      <c r="C784">
        <v>0</v>
      </c>
      <c r="E784" t="s">
        <v>6813</v>
      </c>
      <c r="F784" s="30">
        <v>41309</v>
      </c>
      <c r="G784" t="s">
        <v>6591</v>
      </c>
      <c r="H784" t="s">
        <v>7239</v>
      </c>
      <c r="I784" t="s">
        <v>5079</v>
      </c>
      <c r="J784" t="s">
        <v>7957</v>
      </c>
      <c r="K784" t="s">
        <v>69</v>
      </c>
      <c r="L784" t="s">
        <v>69</v>
      </c>
      <c r="M784" t="s">
        <v>2808</v>
      </c>
      <c r="N784" t="s">
        <v>69</v>
      </c>
      <c r="O784" t="s">
        <v>69</v>
      </c>
      <c r="P784" t="s">
        <v>1446</v>
      </c>
      <c r="S784">
        <v>1</v>
      </c>
      <c r="V784" t="s">
        <v>22</v>
      </c>
      <c r="X784" t="s">
        <v>22</v>
      </c>
      <c r="Y784" t="s">
        <v>22</v>
      </c>
      <c r="Z784" t="s">
        <v>22</v>
      </c>
      <c r="AB784" t="s">
        <v>21</v>
      </c>
      <c r="AC784" t="s">
        <v>8455</v>
      </c>
      <c r="AD784" t="s">
        <v>27</v>
      </c>
      <c r="AE784" s="29">
        <v>0.52083333333333337</v>
      </c>
      <c r="AF784" t="s">
        <v>22</v>
      </c>
      <c r="AH784" t="s">
        <v>32</v>
      </c>
      <c r="AI784" t="s">
        <v>6618</v>
      </c>
      <c r="AJ784" t="s">
        <v>69</v>
      </c>
      <c r="AK784" t="s">
        <v>69</v>
      </c>
      <c r="AL784" t="s">
        <v>69</v>
      </c>
      <c r="AM784" t="s">
        <v>69</v>
      </c>
      <c r="AN784" t="s">
        <v>69</v>
      </c>
      <c r="AO784" t="s">
        <v>2808</v>
      </c>
      <c r="EH784" t="s">
        <v>269</v>
      </c>
      <c r="EI784" t="s">
        <v>12</v>
      </c>
      <c r="EJ784" t="s">
        <v>8455</v>
      </c>
      <c r="EK784" t="s">
        <v>27</v>
      </c>
      <c r="EL784" s="32">
        <v>1.0069444444444444</v>
      </c>
      <c r="EM784" t="s">
        <v>69</v>
      </c>
      <c r="EN784">
        <v>5</v>
      </c>
      <c r="EO784" t="s">
        <v>69</v>
      </c>
      <c r="EP784" t="s">
        <v>69</v>
      </c>
      <c r="EQ784" t="s">
        <v>69</v>
      </c>
      <c r="ER784" t="s">
        <v>69</v>
      </c>
      <c r="ES784" t="s">
        <v>2808</v>
      </c>
      <c r="ET784" t="s">
        <v>69</v>
      </c>
      <c r="EU784" t="s">
        <v>69</v>
      </c>
      <c r="EW784" t="s">
        <v>273</v>
      </c>
      <c r="GN784" t="s">
        <v>22</v>
      </c>
      <c r="GP784" t="s">
        <v>22</v>
      </c>
      <c r="AKH784" t="s">
        <v>69</v>
      </c>
      <c r="AKI784" t="s">
        <v>69</v>
      </c>
      <c r="AKJ784" t="s">
        <v>69</v>
      </c>
      <c r="AKK784" t="s">
        <v>69</v>
      </c>
      <c r="AKL784" t="s">
        <v>69</v>
      </c>
      <c r="AKM784" t="s">
        <v>69</v>
      </c>
      <c r="AKN784" t="s">
        <v>69</v>
      </c>
      <c r="AKO784" t="s">
        <v>69</v>
      </c>
      <c r="AKP784" t="s">
        <v>69</v>
      </c>
      <c r="AKQ784" t="s">
        <v>69</v>
      </c>
      <c r="AKR784">
        <v>148</v>
      </c>
      <c r="AKS784">
        <v>68</v>
      </c>
      <c r="AKT784">
        <v>36</v>
      </c>
      <c r="AKZ784" t="s">
        <v>8455</v>
      </c>
      <c r="ALA784" t="s">
        <v>8455</v>
      </c>
      <c r="ALB784" t="s">
        <v>8455</v>
      </c>
      <c r="ALU784" t="s">
        <v>69</v>
      </c>
      <c r="ALV784" t="s">
        <v>69</v>
      </c>
      <c r="AMG784" t="s">
        <v>69</v>
      </c>
      <c r="AMH784" t="s">
        <v>69</v>
      </c>
      <c r="AMI784" t="s">
        <v>69</v>
      </c>
      <c r="AMJ784" t="s">
        <v>69</v>
      </c>
      <c r="AMK784" t="s">
        <v>69</v>
      </c>
      <c r="AML784" t="s">
        <v>69</v>
      </c>
      <c r="AMM784" t="s">
        <v>69</v>
      </c>
      <c r="AMN784" t="s">
        <v>69</v>
      </c>
      <c r="AMO784" t="s">
        <v>69</v>
      </c>
      <c r="AMP784" t="s">
        <v>69</v>
      </c>
      <c r="AMQ784" t="s">
        <v>69</v>
      </c>
      <c r="AMR784" t="s">
        <v>69</v>
      </c>
      <c r="AMS784" t="s">
        <v>69</v>
      </c>
      <c r="AMT784" t="s">
        <v>69</v>
      </c>
      <c r="AMU784" t="s">
        <v>69</v>
      </c>
      <c r="AMV784" t="s">
        <v>69</v>
      </c>
      <c r="AMW784" t="s">
        <v>69</v>
      </c>
      <c r="AMX784" t="s">
        <v>69</v>
      </c>
      <c r="AOS784" t="s">
        <v>8456</v>
      </c>
      <c r="AOT784" t="s">
        <v>6715</v>
      </c>
      <c r="AOU784" t="s">
        <v>8056</v>
      </c>
      <c r="AOW784" t="s">
        <v>69</v>
      </c>
      <c r="AOX784" t="s">
        <v>2808</v>
      </c>
      <c r="AOY784" t="s">
        <v>2808</v>
      </c>
      <c r="AOZ784" t="s">
        <v>2808</v>
      </c>
      <c r="APA784" t="s">
        <v>2808</v>
      </c>
      <c r="APB784" t="s">
        <v>69</v>
      </c>
      <c r="APD784">
        <v>125</v>
      </c>
      <c r="APE784">
        <v>30</v>
      </c>
      <c r="APF784">
        <v>1.3</v>
      </c>
      <c r="APG784">
        <v>10</v>
      </c>
      <c r="APJ784" t="s">
        <v>8455</v>
      </c>
      <c r="APK784" t="s">
        <v>8455</v>
      </c>
      <c r="APL784" t="s">
        <v>8455</v>
      </c>
      <c r="APM784" t="s">
        <v>8455</v>
      </c>
      <c r="APP784" s="29">
        <v>0.14583333333333334</v>
      </c>
      <c r="APQ784" s="29">
        <v>0.14583333333333334</v>
      </c>
      <c r="APR784" s="29">
        <v>0.14583333333333334</v>
      </c>
      <c r="APS784" s="29">
        <v>0.14583333333333334</v>
      </c>
      <c r="APU784" t="s">
        <v>7950</v>
      </c>
      <c r="CGX784" t="s">
        <v>6597</v>
      </c>
      <c r="CGY784">
        <v>14</v>
      </c>
      <c r="CGZ784" t="s">
        <v>6598</v>
      </c>
      <c r="CHA784">
        <v>2491470</v>
      </c>
    </row>
    <row r="785" spans="1:1113 2234:2237" x14ac:dyDescent="0.3">
      <c r="A785" t="s">
        <v>8457</v>
      </c>
      <c r="B785" t="s">
        <v>6696</v>
      </c>
      <c r="C785">
        <v>0</v>
      </c>
      <c r="E785" t="s">
        <v>6813</v>
      </c>
      <c r="F785" s="30">
        <v>41309</v>
      </c>
      <c r="G785" t="s">
        <v>6591</v>
      </c>
      <c r="H785" t="s">
        <v>7239</v>
      </c>
      <c r="I785" t="s">
        <v>5079</v>
      </c>
      <c r="J785" t="s">
        <v>7957</v>
      </c>
      <c r="K785" t="s">
        <v>69</v>
      </c>
      <c r="L785" t="s">
        <v>69</v>
      </c>
      <c r="M785" t="s">
        <v>2808</v>
      </c>
      <c r="N785" t="s">
        <v>69</v>
      </c>
      <c r="O785" t="s">
        <v>69</v>
      </c>
      <c r="P785" t="s">
        <v>1445</v>
      </c>
      <c r="R785">
        <v>2</v>
      </c>
      <c r="V785" t="s">
        <v>254</v>
      </c>
      <c r="W785">
        <v>32</v>
      </c>
      <c r="X785" t="s">
        <v>22</v>
      </c>
      <c r="Y785" t="s">
        <v>22</v>
      </c>
      <c r="Z785" t="s">
        <v>22</v>
      </c>
      <c r="AB785" t="s">
        <v>21</v>
      </c>
      <c r="AC785" t="s">
        <v>8458</v>
      </c>
      <c r="AD785" t="s">
        <v>22</v>
      </c>
      <c r="AF785" t="s">
        <v>22</v>
      </c>
      <c r="AH785" t="s">
        <v>32</v>
      </c>
      <c r="AI785" t="s">
        <v>6618</v>
      </c>
      <c r="AJ785" t="s">
        <v>69</v>
      </c>
      <c r="AK785" t="s">
        <v>69</v>
      </c>
      <c r="AL785" t="s">
        <v>69</v>
      </c>
      <c r="AM785" t="s">
        <v>69</v>
      </c>
      <c r="AN785" t="s">
        <v>69</v>
      </c>
      <c r="AO785" t="s">
        <v>2808</v>
      </c>
      <c r="EH785" t="s">
        <v>269</v>
      </c>
      <c r="EI785" t="s">
        <v>12</v>
      </c>
      <c r="EJ785" t="s">
        <v>8458</v>
      </c>
      <c r="EK785" t="s">
        <v>22</v>
      </c>
      <c r="EM785" t="s">
        <v>269</v>
      </c>
      <c r="EN785">
        <v>5</v>
      </c>
      <c r="EO785" t="s">
        <v>69</v>
      </c>
      <c r="EP785" t="s">
        <v>69</v>
      </c>
      <c r="EQ785" t="s">
        <v>69</v>
      </c>
      <c r="ER785" t="s">
        <v>69</v>
      </c>
      <c r="ES785" t="s">
        <v>2808</v>
      </c>
      <c r="ET785" t="s">
        <v>69</v>
      </c>
      <c r="EU785" t="s">
        <v>69</v>
      </c>
      <c r="EW785" t="s">
        <v>275</v>
      </c>
      <c r="GN785" t="s">
        <v>12</v>
      </c>
      <c r="GO785" t="s">
        <v>8458</v>
      </c>
      <c r="GP785" t="s">
        <v>22</v>
      </c>
      <c r="AKH785" t="s">
        <v>2808</v>
      </c>
      <c r="AKI785" t="s">
        <v>2808</v>
      </c>
      <c r="AKJ785" t="s">
        <v>2808</v>
      </c>
      <c r="AKK785" t="s">
        <v>69</v>
      </c>
      <c r="AKL785" t="s">
        <v>69</v>
      </c>
      <c r="AKM785" t="s">
        <v>69</v>
      </c>
      <c r="AKN785" t="s">
        <v>69</v>
      </c>
      <c r="AKO785" t="s">
        <v>69</v>
      </c>
      <c r="AKP785" t="s">
        <v>69</v>
      </c>
      <c r="AKQ785" t="s">
        <v>69</v>
      </c>
      <c r="AKR785">
        <v>145</v>
      </c>
      <c r="AKS785">
        <v>42</v>
      </c>
      <c r="AKT785">
        <v>35</v>
      </c>
      <c r="AKZ785" t="s">
        <v>8458</v>
      </c>
      <c r="ALA785" t="s">
        <v>8458</v>
      </c>
      <c r="ALB785" t="s">
        <v>8458</v>
      </c>
      <c r="ALU785" t="s">
        <v>69</v>
      </c>
      <c r="ALV785" t="s">
        <v>69</v>
      </c>
      <c r="AMG785" t="s">
        <v>69</v>
      </c>
      <c r="AMH785" t="s">
        <v>69</v>
      </c>
      <c r="AMI785" t="s">
        <v>69</v>
      </c>
      <c r="AMJ785" t="s">
        <v>69</v>
      </c>
      <c r="AMK785" t="s">
        <v>69</v>
      </c>
      <c r="AML785" t="s">
        <v>69</v>
      </c>
      <c r="AMM785" t="s">
        <v>69</v>
      </c>
      <c r="AMN785" t="s">
        <v>69</v>
      </c>
      <c r="AMO785" t="s">
        <v>69</v>
      </c>
      <c r="AMP785" t="s">
        <v>69</v>
      </c>
      <c r="AMQ785" t="s">
        <v>69</v>
      </c>
      <c r="AMR785" t="s">
        <v>69</v>
      </c>
      <c r="AMS785" t="s">
        <v>69</v>
      </c>
      <c r="AMT785" t="s">
        <v>69</v>
      </c>
      <c r="AMU785" t="s">
        <v>69</v>
      </c>
      <c r="AMV785" t="s">
        <v>69</v>
      </c>
      <c r="AMW785" t="s">
        <v>69</v>
      </c>
      <c r="AMX785" t="s">
        <v>69</v>
      </c>
      <c r="AOS785" t="s">
        <v>7998</v>
      </c>
      <c r="AOW785" t="s">
        <v>69</v>
      </c>
      <c r="AOX785" t="s">
        <v>69</v>
      </c>
      <c r="AOY785" t="s">
        <v>2808</v>
      </c>
      <c r="AOZ785" t="s">
        <v>69</v>
      </c>
      <c r="APA785" t="s">
        <v>69</v>
      </c>
      <c r="APB785" t="s">
        <v>69</v>
      </c>
      <c r="APD785">
        <v>140</v>
      </c>
      <c r="APE785">
        <v>21</v>
      </c>
      <c r="APJ785" t="s">
        <v>8458</v>
      </c>
      <c r="APK785" t="s">
        <v>8458</v>
      </c>
      <c r="APU785" t="s">
        <v>7950</v>
      </c>
      <c r="CGX785" t="s">
        <v>6597</v>
      </c>
      <c r="CGY785">
        <v>15</v>
      </c>
      <c r="CGZ785" t="s">
        <v>6598</v>
      </c>
      <c r="CHA785">
        <v>2491470</v>
      </c>
    </row>
    <row r="786" spans="1:1113 2234:2237" x14ac:dyDescent="0.3">
      <c r="A786" t="s">
        <v>8459</v>
      </c>
      <c r="B786" t="s">
        <v>6696</v>
      </c>
      <c r="C786">
        <v>0</v>
      </c>
      <c r="E786" t="s">
        <v>6813</v>
      </c>
      <c r="F786" s="30">
        <v>41309</v>
      </c>
      <c r="G786" t="s">
        <v>6591</v>
      </c>
      <c r="H786" t="s">
        <v>7239</v>
      </c>
      <c r="I786" t="s">
        <v>5079</v>
      </c>
      <c r="J786" t="s">
        <v>7957</v>
      </c>
      <c r="K786" t="s">
        <v>69</v>
      </c>
      <c r="L786" t="s">
        <v>69</v>
      </c>
      <c r="M786" t="s">
        <v>2808</v>
      </c>
      <c r="N786" t="s">
        <v>69</v>
      </c>
      <c r="O786" t="s">
        <v>69</v>
      </c>
      <c r="P786" t="s">
        <v>1446</v>
      </c>
      <c r="S786">
        <v>4</v>
      </c>
      <c r="V786" t="s">
        <v>22</v>
      </c>
      <c r="X786" t="s">
        <v>22</v>
      </c>
      <c r="Y786" t="s">
        <v>22</v>
      </c>
      <c r="Z786" t="s">
        <v>22</v>
      </c>
      <c r="AB786" t="s">
        <v>21</v>
      </c>
      <c r="AC786" t="s">
        <v>8063</v>
      </c>
      <c r="AD786" t="s">
        <v>27</v>
      </c>
      <c r="AE786" s="29">
        <v>0.5</v>
      </c>
      <c r="AF786" t="s">
        <v>22</v>
      </c>
      <c r="AH786" t="s">
        <v>32</v>
      </c>
      <c r="AI786" t="s">
        <v>6618</v>
      </c>
      <c r="AJ786" t="s">
        <v>69</v>
      </c>
      <c r="AK786" t="s">
        <v>69</v>
      </c>
      <c r="AL786" t="s">
        <v>69</v>
      </c>
      <c r="AM786" t="s">
        <v>69</v>
      </c>
      <c r="AN786" t="s">
        <v>69</v>
      </c>
      <c r="AO786" t="s">
        <v>2808</v>
      </c>
      <c r="EH786" t="s">
        <v>269</v>
      </c>
      <c r="EI786" t="s">
        <v>12</v>
      </c>
      <c r="EJ786" t="s">
        <v>8063</v>
      </c>
      <c r="EK786" t="s">
        <v>27</v>
      </c>
      <c r="EL786" s="29">
        <v>0.5</v>
      </c>
      <c r="EM786" t="s">
        <v>69</v>
      </c>
      <c r="EN786">
        <v>5</v>
      </c>
      <c r="EO786" t="s">
        <v>69</v>
      </c>
      <c r="EP786" t="s">
        <v>69</v>
      </c>
      <c r="EQ786" t="s">
        <v>69</v>
      </c>
      <c r="ER786" t="s">
        <v>69</v>
      </c>
      <c r="ES786" t="s">
        <v>2808</v>
      </c>
      <c r="ET786" t="s">
        <v>69</v>
      </c>
      <c r="EU786" t="s">
        <v>69</v>
      </c>
      <c r="EW786" t="s">
        <v>275</v>
      </c>
      <c r="GN786" t="s">
        <v>12</v>
      </c>
      <c r="GO786" t="s">
        <v>8460</v>
      </c>
      <c r="GP786" t="s">
        <v>27</v>
      </c>
      <c r="GQ786" s="29">
        <v>0.49305555555555558</v>
      </c>
      <c r="AKH786" t="s">
        <v>2808</v>
      </c>
      <c r="AKI786" t="s">
        <v>69</v>
      </c>
      <c r="AKJ786" t="s">
        <v>69</v>
      </c>
      <c r="AKK786" t="s">
        <v>69</v>
      </c>
      <c r="AKL786" t="s">
        <v>69</v>
      </c>
      <c r="AKM786" t="s">
        <v>69</v>
      </c>
      <c r="AKN786" t="s">
        <v>69</v>
      </c>
      <c r="AKO786" t="s">
        <v>69</v>
      </c>
      <c r="AKP786" t="s">
        <v>69</v>
      </c>
      <c r="AKQ786" t="s">
        <v>69</v>
      </c>
      <c r="AKR786">
        <v>118</v>
      </c>
      <c r="AKS786">
        <v>68</v>
      </c>
      <c r="AKT786">
        <v>35</v>
      </c>
      <c r="AKZ786" t="s">
        <v>8063</v>
      </c>
      <c r="ALU786" t="s">
        <v>69</v>
      </c>
      <c r="ALV786" t="s">
        <v>69</v>
      </c>
      <c r="AMG786" t="s">
        <v>69</v>
      </c>
      <c r="AMH786" t="s">
        <v>69</v>
      </c>
      <c r="AMI786" t="s">
        <v>69</v>
      </c>
      <c r="AMJ786" t="s">
        <v>69</v>
      </c>
      <c r="AMK786" t="s">
        <v>69</v>
      </c>
      <c r="AML786" t="s">
        <v>69</v>
      </c>
      <c r="AMM786" t="s">
        <v>69</v>
      </c>
      <c r="AMN786" t="s">
        <v>69</v>
      </c>
      <c r="AMO786" t="s">
        <v>69</v>
      </c>
      <c r="AMP786" t="s">
        <v>69</v>
      </c>
      <c r="AMQ786" t="s">
        <v>69</v>
      </c>
      <c r="AMR786" t="s">
        <v>69</v>
      </c>
      <c r="AMS786" t="s">
        <v>69</v>
      </c>
      <c r="AMT786" t="s">
        <v>69</v>
      </c>
      <c r="AMU786" t="s">
        <v>69</v>
      </c>
      <c r="AMV786" t="s">
        <v>69</v>
      </c>
      <c r="AMW786" t="s">
        <v>69</v>
      </c>
      <c r="AMX786" t="s">
        <v>69</v>
      </c>
      <c r="AMZ786">
        <v>228</v>
      </c>
      <c r="ANA786" t="s">
        <v>8461</v>
      </c>
      <c r="ANR786" t="s">
        <v>8063</v>
      </c>
      <c r="ANS786" t="s">
        <v>8063</v>
      </c>
      <c r="AOT786" t="s">
        <v>6715</v>
      </c>
      <c r="AOU786" t="s">
        <v>7998</v>
      </c>
      <c r="AOW786" t="s">
        <v>69</v>
      </c>
      <c r="AOX786" t="s">
        <v>2808</v>
      </c>
      <c r="AOY786" t="s">
        <v>69</v>
      </c>
      <c r="AOZ786" t="s">
        <v>2808</v>
      </c>
      <c r="APA786" t="s">
        <v>2808</v>
      </c>
      <c r="APB786" t="s">
        <v>69</v>
      </c>
      <c r="APD786">
        <v>8.5</v>
      </c>
      <c r="APF786">
        <v>1.7</v>
      </c>
      <c r="APG786">
        <v>3.8</v>
      </c>
      <c r="APJ786" t="s">
        <v>8063</v>
      </c>
      <c r="APL786" t="s">
        <v>8063</v>
      </c>
      <c r="APM786" t="s">
        <v>8063</v>
      </c>
      <c r="APU786" t="s">
        <v>7950</v>
      </c>
      <c r="CGX786" t="s">
        <v>6597</v>
      </c>
      <c r="CGY786">
        <v>16</v>
      </c>
      <c r="CGZ786" t="s">
        <v>6598</v>
      </c>
      <c r="CHA786">
        <v>2491470</v>
      </c>
    </row>
    <row r="787" spans="1:1113 2234:2237" x14ac:dyDescent="0.3">
      <c r="A787" t="s">
        <v>8462</v>
      </c>
      <c r="B787" t="s">
        <v>6696</v>
      </c>
      <c r="C787">
        <v>0</v>
      </c>
      <c r="E787" t="s">
        <v>6813</v>
      </c>
      <c r="F787" s="30">
        <v>41309</v>
      </c>
      <c r="G787" t="s">
        <v>6591</v>
      </c>
      <c r="H787" t="s">
        <v>7239</v>
      </c>
      <c r="I787" t="s">
        <v>5079</v>
      </c>
      <c r="J787" t="s">
        <v>7957</v>
      </c>
      <c r="K787" t="s">
        <v>69</v>
      </c>
      <c r="L787" t="s">
        <v>69</v>
      </c>
      <c r="M787" t="s">
        <v>2808</v>
      </c>
      <c r="N787" t="s">
        <v>69</v>
      </c>
      <c r="O787" t="s">
        <v>69</v>
      </c>
      <c r="P787" t="s">
        <v>22</v>
      </c>
      <c r="V787" t="s">
        <v>22</v>
      </c>
      <c r="X787" t="s">
        <v>22</v>
      </c>
      <c r="Y787" t="s">
        <v>22</v>
      </c>
      <c r="Z787" t="s">
        <v>22</v>
      </c>
      <c r="AB787" t="s">
        <v>21</v>
      </c>
      <c r="AC787" t="s">
        <v>8463</v>
      </c>
      <c r="AD787" t="s">
        <v>27</v>
      </c>
      <c r="AE787" s="29">
        <v>0.54166666666666663</v>
      </c>
      <c r="AF787" t="s">
        <v>22</v>
      </c>
      <c r="AH787" t="s">
        <v>32</v>
      </c>
      <c r="AI787" t="s">
        <v>6618</v>
      </c>
      <c r="AJ787" t="s">
        <v>69</v>
      </c>
      <c r="AK787" t="s">
        <v>69</v>
      </c>
      <c r="AL787" t="s">
        <v>69</v>
      </c>
      <c r="AM787" t="s">
        <v>69</v>
      </c>
      <c r="AN787" t="s">
        <v>69</v>
      </c>
      <c r="AO787" t="s">
        <v>2808</v>
      </c>
      <c r="EH787" t="s">
        <v>269</v>
      </c>
      <c r="EI787" t="s">
        <v>12</v>
      </c>
      <c r="EJ787" t="s">
        <v>6672</v>
      </c>
      <c r="EK787" t="s">
        <v>22</v>
      </c>
      <c r="EM787" t="s">
        <v>69</v>
      </c>
      <c r="EN787">
        <v>5</v>
      </c>
      <c r="EO787" t="s">
        <v>69</v>
      </c>
      <c r="EP787" t="s">
        <v>69</v>
      </c>
      <c r="EQ787" t="s">
        <v>69</v>
      </c>
      <c r="ER787" t="s">
        <v>69</v>
      </c>
      <c r="ES787" t="s">
        <v>2808</v>
      </c>
      <c r="ET787" t="s">
        <v>69</v>
      </c>
      <c r="EU787" t="s">
        <v>69</v>
      </c>
      <c r="EW787" t="s">
        <v>22</v>
      </c>
      <c r="AKH787" t="s">
        <v>69</v>
      </c>
      <c r="AKI787" t="s">
        <v>69</v>
      </c>
      <c r="AKJ787" t="s">
        <v>69</v>
      </c>
      <c r="AKK787" t="s">
        <v>69</v>
      </c>
      <c r="AKL787" t="s">
        <v>69</v>
      </c>
      <c r="AKM787" t="s">
        <v>69</v>
      </c>
      <c r="AKN787" t="s">
        <v>69</v>
      </c>
      <c r="AKO787" t="s">
        <v>69</v>
      </c>
      <c r="AKP787" t="s">
        <v>69</v>
      </c>
      <c r="AKQ787" t="s">
        <v>69</v>
      </c>
      <c r="AKR787">
        <v>100</v>
      </c>
      <c r="AKS787">
        <v>62</v>
      </c>
      <c r="AKT787">
        <v>35</v>
      </c>
      <c r="AKZ787" t="s">
        <v>8463</v>
      </c>
      <c r="ALA787" t="s">
        <v>8463</v>
      </c>
      <c r="ALB787" t="s">
        <v>8463</v>
      </c>
      <c r="ALJ787" s="29">
        <v>0.54166666666666663</v>
      </c>
      <c r="ALK787" s="29">
        <v>0.54166666666666663</v>
      </c>
      <c r="ALL787" s="29">
        <v>0.54166666666666663</v>
      </c>
      <c r="ALU787" t="s">
        <v>69</v>
      </c>
      <c r="ALV787" t="s">
        <v>69</v>
      </c>
      <c r="AMG787" t="s">
        <v>69</v>
      </c>
      <c r="AMH787" t="s">
        <v>2808</v>
      </c>
      <c r="AMI787" t="s">
        <v>2808</v>
      </c>
      <c r="AMJ787" t="s">
        <v>69</v>
      </c>
      <c r="AMK787" t="s">
        <v>69</v>
      </c>
      <c r="AML787" t="s">
        <v>69</v>
      </c>
      <c r="AMM787" t="s">
        <v>69</v>
      </c>
      <c r="AMN787" t="s">
        <v>69</v>
      </c>
      <c r="AMO787" t="s">
        <v>69</v>
      </c>
      <c r="AMP787" t="s">
        <v>69</v>
      </c>
      <c r="AMQ787" t="s">
        <v>69</v>
      </c>
      <c r="AMR787" t="s">
        <v>69</v>
      </c>
      <c r="AMS787" t="s">
        <v>69</v>
      </c>
      <c r="AMT787" t="s">
        <v>69</v>
      </c>
      <c r="AMU787" t="s">
        <v>69</v>
      </c>
      <c r="AMV787" t="s">
        <v>69</v>
      </c>
      <c r="AMW787" t="s">
        <v>69</v>
      </c>
      <c r="AMX787" t="s">
        <v>69</v>
      </c>
      <c r="AMZ787">
        <v>223</v>
      </c>
      <c r="ANA787">
        <v>20</v>
      </c>
      <c r="ANB787">
        <v>98</v>
      </c>
      <c r="ANR787" t="s">
        <v>6672</v>
      </c>
      <c r="ANS787" t="s">
        <v>6672</v>
      </c>
      <c r="ANT787" t="s">
        <v>6672</v>
      </c>
      <c r="AOF787" s="29">
        <v>0.56597222222222221</v>
      </c>
      <c r="AOG787" s="29">
        <v>0.56597222222222221</v>
      </c>
      <c r="AOS787" t="s">
        <v>7998</v>
      </c>
      <c r="AOT787" t="s">
        <v>6715</v>
      </c>
      <c r="AOW787" t="s">
        <v>69</v>
      </c>
      <c r="AOX787" t="s">
        <v>2808</v>
      </c>
      <c r="AOY787" t="s">
        <v>2808</v>
      </c>
      <c r="AOZ787" t="s">
        <v>2808</v>
      </c>
      <c r="APA787" t="s">
        <v>69</v>
      </c>
      <c r="APB787" t="s">
        <v>69</v>
      </c>
      <c r="APD787">
        <v>66</v>
      </c>
      <c r="APE787">
        <v>40</v>
      </c>
      <c r="APF787">
        <v>2</v>
      </c>
      <c r="APJ787" t="s">
        <v>6672</v>
      </c>
      <c r="APK787" t="s">
        <v>6672</v>
      </c>
      <c r="APL787" t="s">
        <v>6672</v>
      </c>
      <c r="APU787" t="s">
        <v>7950</v>
      </c>
      <c r="CGX787" t="s">
        <v>6597</v>
      </c>
      <c r="CGY787">
        <v>17</v>
      </c>
      <c r="CGZ787" t="s">
        <v>6598</v>
      </c>
      <c r="CHA787">
        <v>2491470</v>
      </c>
    </row>
    <row r="788" spans="1:1113 2234:2237" x14ac:dyDescent="0.3">
      <c r="A788" t="s">
        <v>8464</v>
      </c>
      <c r="B788" t="s">
        <v>6696</v>
      </c>
      <c r="C788">
        <v>0</v>
      </c>
      <c r="E788" t="s">
        <v>6813</v>
      </c>
      <c r="F788" s="30">
        <v>41309</v>
      </c>
      <c r="G788" t="s">
        <v>6591</v>
      </c>
      <c r="H788" t="s">
        <v>7239</v>
      </c>
      <c r="I788" t="s">
        <v>5079</v>
      </c>
      <c r="J788" t="s">
        <v>7957</v>
      </c>
      <c r="K788" t="s">
        <v>69</v>
      </c>
      <c r="L788" t="s">
        <v>69</v>
      </c>
      <c r="M788" t="s">
        <v>2808</v>
      </c>
      <c r="N788" t="s">
        <v>69</v>
      </c>
      <c r="O788" t="s">
        <v>69</v>
      </c>
      <c r="P788" t="s">
        <v>1446</v>
      </c>
      <c r="S788">
        <v>1</v>
      </c>
      <c r="V788" t="s">
        <v>22</v>
      </c>
      <c r="X788" t="s">
        <v>22</v>
      </c>
      <c r="Y788" t="s">
        <v>22</v>
      </c>
      <c r="Z788" t="s">
        <v>22</v>
      </c>
      <c r="AB788" t="s">
        <v>21</v>
      </c>
      <c r="AC788" t="s">
        <v>8465</v>
      </c>
      <c r="AD788" t="s">
        <v>27</v>
      </c>
      <c r="AE788" s="29">
        <v>0.45833333333333331</v>
      </c>
      <c r="AF788" t="s">
        <v>22</v>
      </c>
      <c r="AH788" t="s">
        <v>33</v>
      </c>
      <c r="AI788" t="s">
        <v>6618</v>
      </c>
      <c r="AJ788" t="s">
        <v>69</v>
      </c>
      <c r="AK788" t="s">
        <v>69</v>
      </c>
      <c r="AL788" t="s">
        <v>69</v>
      </c>
      <c r="AM788" t="s">
        <v>69</v>
      </c>
      <c r="AN788" t="s">
        <v>69</v>
      </c>
      <c r="AO788" t="s">
        <v>2808</v>
      </c>
      <c r="EH788" t="s">
        <v>269</v>
      </c>
      <c r="EI788" t="s">
        <v>12</v>
      </c>
      <c r="EJ788" t="s">
        <v>8465</v>
      </c>
      <c r="EK788" t="s">
        <v>27</v>
      </c>
      <c r="EL788" s="29">
        <v>0.45833333333333331</v>
      </c>
      <c r="EM788" t="s">
        <v>69</v>
      </c>
      <c r="EN788">
        <v>5</v>
      </c>
      <c r="EO788" t="s">
        <v>69</v>
      </c>
      <c r="EP788" t="s">
        <v>69</v>
      </c>
      <c r="EQ788" t="s">
        <v>69</v>
      </c>
      <c r="ER788" t="s">
        <v>69</v>
      </c>
      <c r="ES788" t="s">
        <v>2808</v>
      </c>
      <c r="ET788" t="s">
        <v>69</v>
      </c>
      <c r="EU788" t="s">
        <v>69</v>
      </c>
      <c r="EW788" t="s">
        <v>273</v>
      </c>
      <c r="GN788" t="s">
        <v>12</v>
      </c>
      <c r="GO788" s="30">
        <v>40582</v>
      </c>
      <c r="GP788" t="s">
        <v>27</v>
      </c>
      <c r="GQ788" s="29">
        <v>0.41666666666666669</v>
      </c>
      <c r="AKH788" t="s">
        <v>2808</v>
      </c>
      <c r="AKI788" t="s">
        <v>2808</v>
      </c>
      <c r="AKJ788" t="s">
        <v>69</v>
      </c>
      <c r="AKK788" t="s">
        <v>69</v>
      </c>
      <c r="AKL788" t="s">
        <v>69</v>
      </c>
      <c r="AKM788" t="s">
        <v>69</v>
      </c>
      <c r="AKN788" t="s">
        <v>69</v>
      </c>
      <c r="AKO788" t="s">
        <v>69</v>
      </c>
      <c r="AKP788" t="s">
        <v>69</v>
      </c>
      <c r="AKQ788" t="s">
        <v>69</v>
      </c>
      <c r="AKR788">
        <v>105</v>
      </c>
      <c r="AKT788">
        <v>36</v>
      </c>
      <c r="AKZ788" t="s">
        <v>8465</v>
      </c>
      <c r="ALB788" t="s">
        <v>8465</v>
      </c>
      <c r="ALU788" t="s">
        <v>69</v>
      </c>
      <c r="ALV788" t="s">
        <v>69</v>
      </c>
      <c r="AMG788" t="s">
        <v>69</v>
      </c>
      <c r="AMH788" t="s">
        <v>69</v>
      </c>
      <c r="AMI788" t="s">
        <v>69</v>
      </c>
      <c r="AMJ788" t="s">
        <v>2808</v>
      </c>
      <c r="AMK788" t="s">
        <v>69</v>
      </c>
      <c r="AML788" t="s">
        <v>69</v>
      </c>
      <c r="AMM788" t="s">
        <v>69</v>
      </c>
      <c r="AMN788" t="s">
        <v>69</v>
      </c>
      <c r="AMO788" t="s">
        <v>69</v>
      </c>
      <c r="AMP788" t="s">
        <v>69</v>
      </c>
      <c r="AMQ788" t="s">
        <v>69</v>
      </c>
      <c r="AMR788" t="s">
        <v>69</v>
      </c>
      <c r="AMS788" t="s">
        <v>69</v>
      </c>
      <c r="AMT788" t="s">
        <v>69</v>
      </c>
      <c r="AMU788" t="s">
        <v>69</v>
      </c>
      <c r="AMV788" t="s">
        <v>69</v>
      </c>
      <c r="AMW788" t="s">
        <v>69</v>
      </c>
      <c r="AMX788" t="s">
        <v>69</v>
      </c>
      <c r="AMZ788">
        <v>70.97</v>
      </c>
      <c r="ANA788">
        <v>19.66</v>
      </c>
      <c r="ANB788">
        <v>92</v>
      </c>
      <c r="ANR788" t="s">
        <v>8466</v>
      </c>
      <c r="ANS788" t="s">
        <v>8466</v>
      </c>
      <c r="ANT788" t="s">
        <v>8466</v>
      </c>
      <c r="AOF788" s="29">
        <v>0.45694444444444443</v>
      </c>
      <c r="AOG788" s="29">
        <v>0.45694444444444443</v>
      </c>
      <c r="AOH788" s="29">
        <v>0.45694444444444443</v>
      </c>
      <c r="AOT788" t="s">
        <v>7998</v>
      </c>
      <c r="AOU788" t="s">
        <v>6715</v>
      </c>
      <c r="AOW788" t="s">
        <v>2808</v>
      </c>
      <c r="AOX788" t="s">
        <v>69</v>
      </c>
      <c r="AOY788" t="s">
        <v>69</v>
      </c>
      <c r="AOZ788" t="s">
        <v>2808</v>
      </c>
      <c r="APA788" t="s">
        <v>2808</v>
      </c>
      <c r="APB788" t="s">
        <v>69</v>
      </c>
      <c r="APC788">
        <v>70</v>
      </c>
      <c r="APF788">
        <v>15</v>
      </c>
      <c r="APG788">
        <v>0.8</v>
      </c>
      <c r="API788" t="s">
        <v>8465</v>
      </c>
      <c r="APL788" t="s">
        <v>8465</v>
      </c>
      <c r="APM788" t="s">
        <v>8465</v>
      </c>
      <c r="APO788" s="29">
        <v>0.47916666666666669</v>
      </c>
      <c r="APR788" s="29">
        <v>0.47916666666666669</v>
      </c>
      <c r="APS788" s="29">
        <v>0.47916666666666669</v>
      </c>
      <c r="APU788" t="s">
        <v>7950</v>
      </c>
      <c r="CGX788" t="s">
        <v>6597</v>
      </c>
      <c r="CGY788">
        <v>18</v>
      </c>
      <c r="CGZ788" t="s">
        <v>6598</v>
      </c>
      <c r="CHA788">
        <v>2491470</v>
      </c>
    </row>
    <row r="789" spans="1:1113 2234:2237" x14ac:dyDescent="0.3">
      <c r="A789" t="s">
        <v>8467</v>
      </c>
      <c r="B789" t="s">
        <v>6696</v>
      </c>
      <c r="C789">
        <v>0</v>
      </c>
      <c r="E789" t="s">
        <v>6813</v>
      </c>
      <c r="F789" s="30">
        <v>41309</v>
      </c>
      <c r="G789" t="s">
        <v>6591</v>
      </c>
      <c r="H789" t="s">
        <v>6600</v>
      </c>
      <c r="I789" t="s">
        <v>5079</v>
      </c>
      <c r="J789" t="s">
        <v>6629</v>
      </c>
      <c r="K789" t="s">
        <v>2808</v>
      </c>
      <c r="L789" t="s">
        <v>69</v>
      </c>
      <c r="M789" t="s">
        <v>69</v>
      </c>
      <c r="N789" t="s">
        <v>69</v>
      </c>
      <c r="O789" t="s">
        <v>69</v>
      </c>
      <c r="P789" t="s">
        <v>1446</v>
      </c>
      <c r="S789">
        <v>1</v>
      </c>
      <c r="V789" t="s">
        <v>254</v>
      </c>
      <c r="W789">
        <v>29</v>
      </c>
      <c r="X789" t="s">
        <v>22</v>
      </c>
      <c r="Y789" t="s">
        <v>22</v>
      </c>
      <c r="Z789" t="s">
        <v>22</v>
      </c>
      <c r="AB789" t="s">
        <v>21</v>
      </c>
      <c r="AC789" s="30">
        <v>40850</v>
      </c>
      <c r="AD789" t="s">
        <v>27</v>
      </c>
      <c r="AE789" s="29">
        <v>0.52083333333333337</v>
      </c>
      <c r="AF789" t="s">
        <v>22</v>
      </c>
      <c r="AH789" t="s">
        <v>33</v>
      </c>
      <c r="AI789" t="s">
        <v>6618</v>
      </c>
      <c r="AJ789" t="s">
        <v>69</v>
      </c>
      <c r="AK789" t="s">
        <v>69</v>
      </c>
      <c r="AL789" t="s">
        <v>69</v>
      </c>
      <c r="AM789" t="s">
        <v>69</v>
      </c>
      <c r="AN789" t="s">
        <v>69</v>
      </c>
      <c r="AO789" t="s">
        <v>2808</v>
      </c>
      <c r="AV789" t="s">
        <v>269</v>
      </c>
      <c r="AW789" t="s">
        <v>12</v>
      </c>
      <c r="AX789" s="30">
        <v>40850</v>
      </c>
      <c r="AY789" t="s">
        <v>27</v>
      </c>
      <c r="AZ789" s="29">
        <v>0.52083333333333337</v>
      </c>
      <c r="EW789" t="s">
        <v>273</v>
      </c>
      <c r="GN789" t="s">
        <v>12</v>
      </c>
      <c r="GO789" t="s">
        <v>7590</v>
      </c>
      <c r="GP789" t="s">
        <v>22</v>
      </c>
      <c r="LU789" t="s">
        <v>2808</v>
      </c>
      <c r="LV789" t="s">
        <v>2808</v>
      </c>
      <c r="LW789" t="s">
        <v>2808</v>
      </c>
      <c r="LX789" t="s">
        <v>69</v>
      </c>
      <c r="LY789" t="s">
        <v>69</v>
      </c>
      <c r="LZ789" t="s">
        <v>69</v>
      </c>
      <c r="MA789" t="s">
        <v>69</v>
      </c>
      <c r="MB789" t="s">
        <v>69</v>
      </c>
      <c r="MC789">
        <v>144</v>
      </c>
      <c r="MD789">
        <v>88</v>
      </c>
      <c r="ME789">
        <v>37</v>
      </c>
      <c r="MI789" s="30">
        <v>40850</v>
      </c>
      <c r="MJ789" s="30">
        <v>40850</v>
      </c>
      <c r="MK789" s="30">
        <v>40850</v>
      </c>
      <c r="MQ789" s="29">
        <v>3.4722222222222224E-2</v>
      </c>
      <c r="MR789" s="29">
        <v>3.4722222222222224E-2</v>
      </c>
      <c r="MS789" s="29">
        <v>3.4722222222222224E-2</v>
      </c>
      <c r="MZ789" t="s">
        <v>2808</v>
      </c>
      <c r="NA789" t="s">
        <v>69</v>
      </c>
      <c r="NB789" s="30">
        <v>40850</v>
      </c>
      <c r="ND789" s="29">
        <v>3.4722222222222224E-2</v>
      </c>
      <c r="NI789" t="s">
        <v>2808</v>
      </c>
      <c r="NJ789" t="s">
        <v>69</v>
      </c>
      <c r="NK789" t="s">
        <v>69</v>
      </c>
      <c r="NL789" t="s">
        <v>69</v>
      </c>
      <c r="NM789" t="s">
        <v>69</v>
      </c>
      <c r="NN789" t="s">
        <v>69</v>
      </c>
      <c r="NO789">
        <v>22.7</v>
      </c>
      <c r="NU789" s="30">
        <v>40850</v>
      </c>
      <c r="OG789" t="s">
        <v>8468</v>
      </c>
      <c r="OH789" t="s">
        <v>8469</v>
      </c>
      <c r="OI789" t="s">
        <v>8470</v>
      </c>
      <c r="OJ789" t="s">
        <v>8471</v>
      </c>
      <c r="OK789" t="s">
        <v>69</v>
      </c>
      <c r="OL789" t="s">
        <v>2808</v>
      </c>
      <c r="OM789" t="s">
        <v>69</v>
      </c>
      <c r="ON789" t="s">
        <v>2808</v>
      </c>
      <c r="OO789" t="s">
        <v>2808</v>
      </c>
      <c r="OP789" t="s">
        <v>2808</v>
      </c>
      <c r="OR789">
        <v>150</v>
      </c>
      <c r="OS789">
        <v>45</v>
      </c>
      <c r="OT789">
        <v>2.5</v>
      </c>
      <c r="OU789">
        <v>900</v>
      </c>
      <c r="OV789">
        <v>300</v>
      </c>
      <c r="OX789" s="30">
        <v>40850</v>
      </c>
      <c r="OY789" s="30">
        <v>40850</v>
      </c>
      <c r="OZ789" s="30">
        <v>40850</v>
      </c>
      <c r="PA789" s="30">
        <v>40850</v>
      </c>
      <c r="PB789" s="30">
        <v>40850</v>
      </c>
      <c r="PD789" s="29">
        <v>0.66666666666666663</v>
      </c>
      <c r="PE789" s="29">
        <v>0.5</v>
      </c>
      <c r="PF789" s="29">
        <v>0.66666666666666663</v>
      </c>
      <c r="PG789" s="29">
        <v>0.35416666666666669</v>
      </c>
      <c r="PH789" s="29">
        <v>0.375</v>
      </c>
      <c r="APU789" t="s">
        <v>7950</v>
      </c>
      <c r="CGX789" t="s">
        <v>6597</v>
      </c>
      <c r="CGY789">
        <v>21</v>
      </c>
      <c r="CGZ789" t="s">
        <v>6598</v>
      </c>
      <c r="CHA789">
        <v>2491470</v>
      </c>
    </row>
    <row r="790" spans="1:1113 2234:2237" x14ac:dyDescent="0.3">
      <c r="A790" t="s">
        <v>8472</v>
      </c>
      <c r="B790" t="s">
        <v>6696</v>
      </c>
      <c r="C790">
        <v>0</v>
      </c>
      <c r="E790" t="s">
        <v>6813</v>
      </c>
      <c r="F790" s="30">
        <v>41309</v>
      </c>
      <c r="G790" t="s">
        <v>6591</v>
      </c>
      <c r="H790" t="s">
        <v>6600</v>
      </c>
      <c r="I790" t="s">
        <v>5079</v>
      </c>
      <c r="J790" t="s">
        <v>6719</v>
      </c>
      <c r="K790" t="s">
        <v>69</v>
      </c>
      <c r="L790" t="s">
        <v>69</v>
      </c>
      <c r="M790" t="s">
        <v>69</v>
      </c>
      <c r="N790" t="s">
        <v>69</v>
      </c>
      <c r="O790" t="s">
        <v>2808</v>
      </c>
      <c r="P790" t="s">
        <v>22</v>
      </c>
      <c r="V790" t="s">
        <v>22</v>
      </c>
      <c r="X790" t="s">
        <v>22</v>
      </c>
      <c r="Y790" t="s">
        <v>22</v>
      </c>
      <c r="Z790" t="s">
        <v>22</v>
      </c>
      <c r="APU790" t="s">
        <v>7950</v>
      </c>
      <c r="CGX790" t="s">
        <v>6597</v>
      </c>
      <c r="CGY790">
        <v>22</v>
      </c>
      <c r="CGZ790" t="s">
        <v>6598</v>
      </c>
      <c r="CHA790">
        <v>2491470</v>
      </c>
    </row>
    <row r="791" spans="1:1113 2234:2237" x14ac:dyDescent="0.3">
      <c r="A791" t="s">
        <v>8473</v>
      </c>
      <c r="B791" t="s">
        <v>6696</v>
      </c>
      <c r="C791">
        <v>0</v>
      </c>
      <c r="E791" t="s">
        <v>6813</v>
      </c>
      <c r="F791" s="30">
        <v>41309</v>
      </c>
      <c r="G791" t="s">
        <v>6591</v>
      </c>
      <c r="H791" t="s">
        <v>6592</v>
      </c>
      <c r="I791" t="s">
        <v>5079</v>
      </c>
      <c r="J791" t="s">
        <v>6719</v>
      </c>
      <c r="K791" t="s">
        <v>69</v>
      </c>
      <c r="L791" t="s">
        <v>69</v>
      </c>
      <c r="M791" t="s">
        <v>69</v>
      </c>
      <c r="N791" t="s">
        <v>69</v>
      </c>
      <c r="O791" t="s">
        <v>2808</v>
      </c>
      <c r="P791" t="s">
        <v>22</v>
      </c>
      <c r="V791" t="s">
        <v>22</v>
      </c>
      <c r="X791" t="s">
        <v>22</v>
      </c>
      <c r="Y791" t="s">
        <v>22</v>
      </c>
      <c r="Z791" t="s">
        <v>22</v>
      </c>
      <c r="APU791" t="s">
        <v>7950</v>
      </c>
      <c r="CGX791" t="s">
        <v>6597</v>
      </c>
      <c r="CGY791">
        <v>23</v>
      </c>
      <c r="CGZ791" t="s">
        <v>6598</v>
      </c>
      <c r="CHA791">
        <v>2491470</v>
      </c>
    </row>
    <row r="792" spans="1:1113 2234:2237" x14ac:dyDescent="0.3">
      <c r="A792" t="s">
        <v>8474</v>
      </c>
      <c r="B792" t="s">
        <v>6696</v>
      </c>
      <c r="C792">
        <v>0</v>
      </c>
      <c r="E792" t="s">
        <v>6813</v>
      </c>
      <c r="F792" s="30">
        <v>41309</v>
      </c>
      <c r="G792" t="s">
        <v>6591</v>
      </c>
      <c r="H792" t="s">
        <v>6592</v>
      </c>
      <c r="I792" t="s">
        <v>5079</v>
      </c>
      <c r="J792" t="s">
        <v>7957</v>
      </c>
      <c r="K792" t="s">
        <v>69</v>
      </c>
      <c r="L792" t="s">
        <v>69</v>
      </c>
      <c r="M792" t="s">
        <v>2808</v>
      </c>
      <c r="N792" t="s">
        <v>69</v>
      </c>
      <c r="O792" t="s">
        <v>69</v>
      </c>
      <c r="P792" t="s">
        <v>1446</v>
      </c>
      <c r="S792">
        <v>17</v>
      </c>
      <c r="V792" t="s">
        <v>254</v>
      </c>
      <c r="W792">
        <v>28</v>
      </c>
      <c r="X792" t="s">
        <v>236</v>
      </c>
      <c r="Y792" t="s">
        <v>241</v>
      </c>
      <c r="Z792" t="s">
        <v>22</v>
      </c>
      <c r="AB792" t="s">
        <v>21</v>
      </c>
      <c r="AC792" t="s">
        <v>7272</v>
      </c>
      <c r="AD792" t="s">
        <v>27</v>
      </c>
      <c r="AE792" s="29">
        <v>7.6388888888888895E-2</v>
      </c>
      <c r="AF792" t="s">
        <v>22</v>
      </c>
      <c r="AH792" t="s">
        <v>32</v>
      </c>
      <c r="AI792" t="s">
        <v>6618</v>
      </c>
      <c r="AJ792" t="s">
        <v>69</v>
      </c>
      <c r="AK792" t="s">
        <v>69</v>
      </c>
      <c r="AL792" t="s">
        <v>69</v>
      </c>
      <c r="AM792" t="s">
        <v>69</v>
      </c>
      <c r="AN792" t="s">
        <v>69</v>
      </c>
      <c r="AO792" t="s">
        <v>2808</v>
      </c>
      <c r="EH792" t="s">
        <v>269</v>
      </c>
      <c r="EI792" t="s">
        <v>12</v>
      </c>
      <c r="EJ792" t="s">
        <v>7272</v>
      </c>
      <c r="EK792" t="s">
        <v>27</v>
      </c>
      <c r="EL792" s="29">
        <v>7.6388888888888895E-2</v>
      </c>
      <c r="EM792" t="s">
        <v>69</v>
      </c>
      <c r="EN792" t="s">
        <v>6618</v>
      </c>
      <c r="EO792" t="s">
        <v>69</v>
      </c>
      <c r="EP792" t="s">
        <v>69</v>
      </c>
      <c r="EQ792" t="s">
        <v>69</v>
      </c>
      <c r="ER792" t="s">
        <v>69</v>
      </c>
      <c r="ES792" t="s">
        <v>69</v>
      </c>
      <c r="ET792" t="s">
        <v>69</v>
      </c>
      <c r="EU792" t="s">
        <v>2808</v>
      </c>
      <c r="EW792" t="s">
        <v>273</v>
      </c>
      <c r="GN792" t="s">
        <v>12</v>
      </c>
      <c r="GO792" t="s">
        <v>8475</v>
      </c>
      <c r="GP792" t="s">
        <v>27</v>
      </c>
      <c r="GQ792" s="29">
        <v>0.59722222222222221</v>
      </c>
      <c r="AKH792" t="s">
        <v>69</v>
      </c>
      <c r="AKI792" t="s">
        <v>69</v>
      </c>
      <c r="AKJ792" t="s">
        <v>69</v>
      </c>
      <c r="AKK792" t="s">
        <v>69</v>
      </c>
      <c r="AKL792" t="s">
        <v>69</v>
      </c>
      <c r="AKM792" t="s">
        <v>69</v>
      </c>
      <c r="AKN792" t="s">
        <v>69</v>
      </c>
      <c r="AKO792" t="s">
        <v>69</v>
      </c>
      <c r="AKP792" t="s">
        <v>69</v>
      </c>
      <c r="AKQ792" t="s">
        <v>69</v>
      </c>
      <c r="AKR792">
        <v>128</v>
      </c>
      <c r="AKS792">
        <v>50</v>
      </c>
      <c r="AKT792">
        <v>36</v>
      </c>
      <c r="AKZ792" t="s">
        <v>7272</v>
      </c>
      <c r="ALA792" t="s">
        <v>7272</v>
      </c>
      <c r="ALB792" t="s">
        <v>7272</v>
      </c>
      <c r="ALJ792" s="29">
        <v>0.29166666666666669</v>
      </c>
      <c r="ALK792" s="29">
        <v>0.29166666666666669</v>
      </c>
      <c r="ALL792" s="29">
        <v>0.29166666666666669</v>
      </c>
      <c r="ALU792" t="s">
        <v>69</v>
      </c>
      <c r="ALV792" t="s">
        <v>69</v>
      </c>
      <c r="AMG792" t="s">
        <v>69</v>
      </c>
      <c r="AMH792" t="s">
        <v>2808</v>
      </c>
      <c r="AMI792" t="s">
        <v>2808</v>
      </c>
      <c r="AMJ792" t="s">
        <v>69</v>
      </c>
      <c r="AMK792" t="s">
        <v>2808</v>
      </c>
      <c r="AML792" t="s">
        <v>69</v>
      </c>
      <c r="AMM792" t="s">
        <v>69</v>
      </c>
      <c r="AMN792" t="s">
        <v>69</v>
      </c>
      <c r="AMO792" t="s">
        <v>69</v>
      </c>
      <c r="AMP792" t="s">
        <v>69</v>
      </c>
      <c r="AMQ792" t="s">
        <v>69</v>
      </c>
      <c r="AMR792" t="s">
        <v>69</v>
      </c>
      <c r="AMS792" t="s">
        <v>69</v>
      </c>
      <c r="AMT792" t="s">
        <v>69</v>
      </c>
      <c r="AMU792" t="s">
        <v>69</v>
      </c>
      <c r="AMV792" t="s">
        <v>69</v>
      </c>
      <c r="AMW792" t="s">
        <v>69</v>
      </c>
      <c r="AMX792" t="s">
        <v>69</v>
      </c>
      <c r="AMZ792">
        <v>455</v>
      </c>
      <c r="ANA792">
        <v>10.73</v>
      </c>
      <c r="ANC792">
        <v>15.46</v>
      </c>
      <c r="ANR792" t="s">
        <v>7272</v>
      </c>
      <c r="ANS792" t="s">
        <v>7272</v>
      </c>
      <c r="ANU792" t="s">
        <v>7272</v>
      </c>
      <c r="AOW792" t="s">
        <v>69</v>
      </c>
      <c r="AOX792" t="s">
        <v>69</v>
      </c>
      <c r="AOY792" t="s">
        <v>69</v>
      </c>
      <c r="AOZ792" t="s">
        <v>69</v>
      </c>
      <c r="APA792" t="s">
        <v>69</v>
      </c>
      <c r="APB792" t="s">
        <v>69</v>
      </c>
      <c r="APU792" t="s">
        <v>7950</v>
      </c>
      <c r="CGX792" t="s">
        <v>6597</v>
      </c>
      <c r="CGY792">
        <v>24</v>
      </c>
      <c r="CGZ792" t="s">
        <v>6598</v>
      </c>
      <c r="CHA792">
        <v>2491470</v>
      </c>
    </row>
    <row r="793" spans="1:1113 2234:2237" x14ac:dyDescent="0.3">
      <c r="A793" t="s">
        <v>8476</v>
      </c>
      <c r="B793" t="s">
        <v>6696</v>
      </c>
      <c r="C793">
        <v>0</v>
      </c>
      <c r="E793" t="s">
        <v>6813</v>
      </c>
      <c r="F793" s="30">
        <v>41309</v>
      </c>
      <c r="G793" t="s">
        <v>6591</v>
      </c>
      <c r="H793" t="s">
        <v>6592</v>
      </c>
      <c r="I793" t="s">
        <v>5079</v>
      </c>
      <c r="J793" t="s">
        <v>7957</v>
      </c>
      <c r="K793" t="s">
        <v>69</v>
      </c>
      <c r="L793" t="s">
        <v>69</v>
      </c>
      <c r="M793" t="s">
        <v>2808</v>
      </c>
      <c r="N793" t="s">
        <v>69</v>
      </c>
      <c r="O793" t="s">
        <v>69</v>
      </c>
      <c r="P793" t="s">
        <v>1446</v>
      </c>
      <c r="S793">
        <v>27</v>
      </c>
      <c r="V793" t="s">
        <v>254</v>
      </c>
      <c r="W793">
        <v>39</v>
      </c>
      <c r="X793" t="s">
        <v>237</v>
      </c>
      <c r="Y793" t="s">
        <v>220</v>
      </c>
      <c r="Z793" t="s">
        <v>22</v>
      </c>
      <c r="AB793" t="s">
        <v>21</v>
      </c>
      <c r="AC793" t="s">
        <v>8477</v>
      </c>
      <c r="AD793" t="s">
        <v>27</v>
      </c>
      <c r="AE793" s="29">
        <v>0.99305555555555547</v>
      </c>
      <c r="AF793" t="s">
        <v>22</v>
      </c>
      <c r="AH793" t="s">
        <v>32</v>
      </c>
      <c r="AI793" t="s">
        <v>6618</v>
      </c>
      <c r="AJ793" t="s">
        <v>69</v>
      </c>
      <c r="AK793" t="s">
        <v>69</v>
      </c>
      <c r="AL793" t="s">
        <v>69</v>
      </c>
      <c r="AM793" t="s">
        <v>69</v>
      </c>
      <c r="AN793" t="s">
        <v>69</v>
      </c>
      <c r="AO793" t="s">
        <v>2808</v>
      </c>
      <c r="EH793" t="s">
        <v>269</v>
      </c>
      <c r="EI793" t="s">
        <v>12</v>
      </c>
      <c r="EJ793" t="s">
        <v>8168</v>
      </c>
      <c r="EK793" t="s">
        <v>27</v>
      </c>
      <c r="EL793" s="32">
        <v>1</v>
      </c>
      <c r="EM793" t="s">
        <v>69</v>
      </c>
      <c r="EN793" t="s">
        <v>6618</v>
      </c>
      <c r="EO793" t="s">
        <v>69</v>
      </c>
      <c r="EP793" t="s">
        <v>69</v>
      </c>
      <c r="EQ793" t="s">
        <v>69</v>
      </c>
      <c r="ER793" t="s">
        <v>69</v>
      </c>
      <c r="ES793" t="s">
        <v>69</v>
      </c>
      <c r="ET793" t="s">
        <v>69</v>
      </c>
      <c r="EU793" t="s">
        <v>2808</v>
      </c>
      <c r="EW793" t="s">
        <v>273</v>
      </c>
      <c r="GN793" t="s">
        <v>12</v>
      </c>
      <c r="GO793" t="s">
        <v>8478</v>
      </c>
      <c r="GP793" t="s">
        <v>27</v>
      </c>
      <c r="GQ793" s="29">
        <v>0.66666666666666663</v>
      </c>
      <c r="AKH793" t="s">
        <v>2808</v>
      </c>
      <c r="AKI793" t="s">
        <v>2808</v>
      </c>
      <c r="AKJ793" t="s">
        <v>2808</v>
      </c>
      <c r="AKK793" t="s">
        <v>69</v>
      </c>
      <c r="AKL793" t="s">
        <v>69</v>
      </c>
      <c r="AKM793" t="s">
        <v>69</v>
      </c>
      <c r="AKN793" t="s">
        <v>69</v>
      </c>
      <c r="AKO793" t="s">
        <v>69</v>
      </c>
      <c r="AKP793" t="s">
        <v>69</v>
      </c>
      <c r="AKQ793" t="s">
        <v>69</v>
      </c>
      <c r="AKR793">
        <v>170</v>
      </c>
      <c r="AKS793">
        <v>78</v>
      </c>
      <c r="AKT793">
        <v>37</v>
      </c>
      <c r="AKZ793" t="s">
        <v>8168</v>
      </c>
      <c r="ALA793" t="s">
        <v>8168</v>
      </c>
      <c r="ALB793" t="s">
        <v>8168</v>
      </c>
      <c r="ALJ793" s="32">
        <v>1</v>
      </c>
      <c r="ALK793" s="32">
        <v>1</v>
      </c>
      <c r="ALL793" s="32">
        <v>1</v>
      </c>
      <c r="ALU793" t="s">
        <v>69</v>
      </c>
      <c r="ALV793" t="s">
        <v>69</v>
      </c>
      <c r="AMG793" t="s">
        <v>69</v>
      </c>
      <c r="AMH793" t="s">
        <v>69</v>
      </c>
      <c r="AMI793" t="s">
        <v>69</v>
      </c>
      <c r="AMJ793" t="s">
        <v>69</v>
      </c>
      <c r="AMK793" t="s">
        <v>69</v>
      </c>
      <c r="AML793" t="s">
        <v>69</v>
      </c>
      <c r="AMM793" t="s">
        <v>69</v>
      </c>
      <c r="AMN793" t="s">
        <v>69</v>
      </c>
      <c r="AMO793" t="s">
        <v>69</v>
      </c>
      <c r="AMP793" t="s">
        <v>69</v>
      </c>
      <c r="AMQ793" t="s">
        <v>69</v>
      </c>
      <c r="AMR793" t="s">
        <v>69</v>
      </c>
      <c r="AMS793" t="s">
        <v>69</v>
      </c>
      <c r="AMT793" t="s">
        <v>69</v>
      </c>
      <c r="AMU793" t="s">
        <v>69</v>
      </c>
      <c r="AMV793" t="s">
        <v>69</v>
      </c>
      <c r="AMW793" t="s">
        <v>69</v>
      </c>
      <c r="AMX793" t="s">
        <v>69</v>
      </c>
      <c r="AOW793" t="s">
        <v>69</v>
      </c>
      <c r="AOX793" t="s">
        <v>69</v>
      </c>
      <c r="AOY793" t="s">
        <v>69</v>
      </c>
      <c r="AOZ793" t="s">
        <v>69</v>
      </c>
      <c r="APA793" t="s">
        <v>69</v>
      </c>
      <c r="APB793" t="s">
        <v>69</v>
      </c>
      <c r="APU793" t="s">
        <v>7950</v>
      </c>
      <c r="CGX793" t="s">
        <v>6597</v>
      </c>
      <c r="CGY793">
        <v>25</v>
      </c>
      <c r="CGZ793" t="s">
        <v>6598</v>
      </c>
      <c r="CHA793">
        <v>2491470</v>
      </c>
    </row>
    <row r="794" spans="1:1113 2234:2237" x14ac:dyDescent="0.3">
      <c r="A794" t="s">
        <v>8479</v>
      </c>
      <c r="B794" t="s">
        <v>6696</v>
      </c>
      <c r="C794">
        <v>0</v>
      </c>
      <c r="E794" t="s">
        <v>6813</v>
      </c>
      <c r="F794" s="30">
        <v>41309</v>
      </c>
      <c r="G794" t="s">
        <v>6591</v>
      </c>
      <c r="H794" t="s">
        <v>6592</v>
      </c>
      <c r="I794" t="s">
        <v>5079</v>
      </c>
      <c r="J794" t="s">
        <v>6719</v>
      </c>
      <c r="K794" t="s">
        <v>69</v>
      </c>
      <c r="L794" t="s">
        <v>69</v>
      </c>
      <c r="M794" t="s">
        <v>69</v>
      </c>
      <c r="N794" t="s">
        <v>69</v>
      </c>
      <c r="O794" t="s">
        <v>2808</v>
      </c>
      <c r="P794" t="s">
        <v>1447</v>
      </c>
      <c r="T794">
        <v>1</v>
      </c>
      <c r="V794" t="s">
        <v>254</v>
      </c>
      <c r="W794">
        <v>22</v>
      </c>
      <c r="X794" t="s">
        <v>22</v>
      </c>
      <c r="Y794" t="s">
        <v>22</v>
      </c>
      <c r="Z794" t="s">
        <v>22</v>
      </c>
      <c r="APU794" t="s">
        <v>7950</v>
      </c>
      <c r="CGX794" t="s">
        <v>6597</v>
      </c>
      <c r="CGY794">
        <v>26</v>
      </c>
      <c r="CGZ794" t="s">
        <v>6598</v>
      </c>
      <c r="CHA794">
        <v>2491470</v>
      </c>
    </row>
    <row r="795" spans="1:1113 2234:2237" x14ac:dyDescent="0.3">
      <c r="A795" t="s">
        <v>8480</v>
      </c>
      <c r="B795" t="s">
        <v>6696</v>
      </c>
      <c r="C795">
        <v>0</v>
      </c>
      <c r="E795" t="s">
        <v>6813</v>
      </c>
      <c r="F795" s="30">
        <v>41309</v>
      </c>
      <c r="G795" t="s">
        <v>6591</v>
      </c>
      <c r="H795" t="s">
        <v>6697</v>
      </c>
      <c r="I795" t="s">
        <v>5079</v>
      </c>
      <c r="J795" t="s">
        <v>6629</v>
      </c>
      <c r="K795" t="s">
        <v>2808</v>
      </c>
      <c r="L795" t="s">
        <v>69</v>
      </c>
      <c r="M795" t="s">
        <v>69</v>
      </c>
      <c r="N795" t="s">
        <v>69</v>
      </c>
      <c r="O795" t="s">
        <v>69</v>
      </c>
      <c r="P795" t="s">
        <v>1446</v>
      </c>
      <c r="S795">
        <v>5</v>
      </c>
      <c r="V795" t="s">
        <v>254</v>
      </c>
      <c r="W795">
        <v>21</v>
      </c>
      <c r="X795" t="s">
        <v>237</v>
      </c>
      <c r="Y795" t="s">
        <v>220</v>
      </c>
      <c r="Z795" t="s">
        <v>247</v>
      </c>
      <c r="AB795" t="s">
        <v>21</v>
      </c>
      <c r="AC795" s="30">
        <v>40761</v>
      </c>
      <c r="AD795" t="s">
        <v>27</v>
      </c>
      <c r="AE795" s="29">
        <v>0.8125</v>
      </c>
      <c r="AF795" t="s">
        <v>22</v>
      </c>
      <c r="AH795" t="s">
        <v>33</v>
      </c>
      <c r="AI795" t="s">
        <v>6629</v>
      </c>
      <c r="AJ795" t="s">
        <v>69</v>
      </c>
      <c r="AK795" t="s">
        <v>69</v>
      </c>
      <c r="AL795" t="s">
        <v>2808</v>
      </c>
      <c r="AM795" t="s">
        <v>69</v>
      </c>
      <c r="AN795" t="s">
        <v>69</v>
      </c>
      <c r="AO795" t="s">
        <v>69</v>
      </c>
      <c r="AV795" t="s">
        <v>269</v>
      </c>
      <c r="AW795" t="s">
        <v>12</v>
      </c>
      <c r="AX795" s="30">
        <v>41492</v>
      </c>
      <c r="AY795" t="s">
        <v>22</v>
      </c>
      <c r="EW795" t="s">
        <v>273</v>
      </c>
      <c r="GN795" t="s">
        <v>22</v>
      </c>
      <c r="GP795" t="s">
        <v>22</v>
      </c>
      <c r="LU795" t="s">
        <v>2808</v>
      </c>
      <c r="LV795" t="s">
        <v>2808</v>
      </c>
      <c r="LW795" t="s">
        <v>2808</v>
      </c>
      <c r="LX795" t="s">
        <v>69</v>
      </c>
      <c r="LY795" t="s">
        <v>69</v>
      </c>
      <c r="LZ795" t="s">
        <v>69</v>
      </c>
      <c r="MA795" t="s">
        <v>69</v>
      </c>
      <c r="MB795" t="s">
        <v>69</v>
      </c>
      <c r="MC795">
        <v>147</v>
      </c>
      <c r="MD795">
        <v>55</v>
      </c>
      <c r="ME795" t="s">
        <v>8481</v>
      </c>
      <c r="MI795" s="30">
        <v>41492</v>
      </c>
      <c r="MZ795" t="s">
        <v>2808</v>
      </c>
      <c r="NA795" t="s">
        <v>69</v>
      </c>
      <c r="NB795" s="30">
        <v>40761</v>
      </c>
      <c r="NI795" t="s">
        <v>69</v>
      </c>
      <c r="NJ795" t="s">
        <v>69</v>
      </c>
      <c r="NK795" t="s">
        <v>69</v>
      </c>
      <c r="NL795" t="s">
        <v>69</v>
      </c>
      <c r="NM795" t="s">
        <v>69</v>
      </c>
      <c r="NN795" t="s">
        <v>69</v>
      </c>
      <c r="OK795" t="s">
        <v>69</v>
      </c>
      <c r="OL795" t="s">
        <v>2808</v>
      </c>
      <c r="OM795" t="s">
        <v>69</v>
      </c>
      <c r="ON795" t="s">
        <v>69</v>
      </c>
      <c r="OO795" t="s">
        <v>69</v>
      </c>
      <c r="OP795" t="s">
        <v>69</v>
      </c>
      <c r="OR795" t="s">
        <v>7323</v>
      </c>
      <c r="OX795" s="30">
        <v>41490</v>
      </c>
      <c r="APU795" t="s">
        <v>7950</v>
      </c>
      <c r="CGX795" t="s">
        <v>6597</v>
      </c>
      <c r="CGY795">
        <v>27</v>
      </c>
      <c r="CGZ795" t="s">
        <v>6598</v>
      </c>
      <c r="CHA795">
        <v>2491470</v>
      </c>
    </row>
    <row r="796" spans="1:1113 2234:2237" x14ac:dyDescent="0.3">
      <c r="A796" t="s">
        <v>8482</v>
      </c>
      <c r="B796" t="s">
        <v>6696</v>
      </c>
      <c r="C796">
        <v>0</v>
      </c>
      <c r="E796" t="s">
        <v>6813</v>
      </c>
      <c r="F796" s="30">
        <v>41278</v>
      </c>
      <c r="G796" t="s">
        <v>7143</v>
      </c>
      <c r="H796" t="s">
        <v>7266</v>
      </c>
      <c r="I796" t="s">
        <v>5080</v>
      </c>
      <c r="J796" t="s">
        <v>7658</v>
      </c>
      <c r="K796" t="s">
        <v>69</v>
      </c>
      <c r="L796" t="s">
        <v>2808</v>
      </c>
      <c r="M796" t="s">
        <v>69</v>
      </c>
      <c r="N796" t="s">
        <v>69</v>
      </c>
      <c r="O796" t="s">
        <v>69</v>
      </c>
      <c r="P796" t="s">
        <v>5221</v>
      </c>
      <c r="Q796">
        <v>1</v>
      </c>
      <c r="V796" t="s">
        <v>254</v>
      </c>
      <c r="W796">
        <v>28</v>
      </c>
      <c r="X796" t="s">
        <v>22</v>
      </c>
      <c r="Y796" t="s">
        <v>22</v>
      </c>
      <c r="Z796" t="s">
        <v>1466</v>
      </c>
      <c r="AB796" t="s">
        <v>22</v>
      </c>
      <c r="AD796" t="s">
        <v>22</v>
      </c>
      <c r="AF796" t="s">
        <v>254</v>
      </c>
      <c r="AG796">
        <v>37</v>
      </c>
      <c r="AH796" t="s">
        <v>32</v>
      </c>
      <c r="AI796" t="s">
        <v>6618</v>
      </c>
      <c r="AJ796" t="s">
        <v>69</v>
      </c>
      <c r="AK796" t="s">
        <v>69</v>
      </c>
      <c r="AL796" t="s">
        <v>69</v>
      </c>
      <c r="AM796" t="s">
        <v>69</v>
      </c>
      <c r="AN796" t="s">
        <v>69</v>
      </c>
      <c r="AO796" t="s">
        <v>2808</v>
      </c>
      <c r="BW796" t="s">
        <v>269</v>
      </c>
      <c r="BX796" t="s">
        <v>12</v>
      </c>
      <c r="BY796" t="s">
        <v>8483</v>
      </c>
      <c r="BZ796" t="s">
        <v>22</v>
      </c>
      <c r="CB796" t="s">
        <v>8358</v>
      </c>
      <c r="CC796" t="s">
        <v>2808</v>
      </c>
      <c r="CD796" t="s">
        <v>69</v>
      </c>
      <c r="CE796" t="s">
        <v>69</v>
      </c>
      <c r="CF796" t="s">
        <v>2808</v>
      </c>
      <c r="CG796" t="s">
        <v>69</v>
      </c>
      <c r="CH796" t="s">
        <v>69</v>
      </c>
      <c r="CI796" t="s">
        <v>69</v>
      </c>
      <c r="CJ796" t="s">
        <v>1560</v>
      </c>
      <c r="EW796" t="s">
        <v>273</v>
      </c>
      <c r="GN796" t="s">
        <v>12</v>
      </c>
      <c r="GO796" s="30">
        <v>40943</v>
      </c>
      <c r="GP796" t="s">
        <v>22</v>
      </c>
      <c r="TS796" t="s">
        <v>2808</v>
      </c>
      <c r="TT796" t="s">
        <v>2808</v>
      </c>
      <c r="TU796" t="s">
        <v>2808</v>
      </c>
      <c r="TV796" t="s">
        <v>2808</v>
      </c>
      <c r="TW796" t="s">
        <v>2808</v>
      </c>
      <c r="TX796" t="s">
        <v>2808</v>
      </c>
      <c r="TY796" t="s">
        <v>2808</v>
      </c>
      <c r="TZ796" t="s">
        <v>2808</v>
      </c>
      <c r="UA796" t="s">
        <v>69</v>
      </c>
      <c r="UB796" t="s">
        <v>69</v>
      </c>
      <c r="UC796" t="s">
        <v>69</v>
      </c>
      <c r="UD796">
        <v>80</v>
      </c>
      <c r="UE796">
        <v>40</v>
      </c>
      <c r="UF796">
        <v>36.299999999999997</v>
      </c>
      <c r="UG796">
        <v>2000</v>
      </c>
      <c r="UH796">
        <v>47</v>
      </c>
      <c r="UI796">
        <v>31</v>
      </c>
      <c r="UJ796">
        <v>0</v>
      </c>
      <c r="UK796">
        <v>0</v>
      </c>
      <c r="UO796" s="30">
        <v>41001</v>
      </c>
      <c r="UP796" s="30">
        <v>41001</v>
      </c>
      <c r="UQ796" s="30">
        <v>41001</v>
      </c>
      <c r="UR796" s="30">
        <v>41001</v>
      </c>
      <c r="US796" s="30">
        <v>41001</v>
      </c>
      <c r="UT796" s="30">
        <v>41001</v>
      </c>
      <c r="UU796" s="30">
        <v>41001</v>
      </c>
      <c r="UV796" s="30">
        <v>41001</v>
      </c>
      <c r="UZ796" s="29">
        <v>0.1388888888888889</v>
      </c>
      <c r="VA796" s="29">
        <v>0.1388888888888889</v>
      </c>
      <c r="VB796" s="29">
        <v>0.1388888888888889</v>
      </c>
      <c r="VC796" s="29">
        <v>0.1388888888888889</v>
      </c>
      <c r="VD796" s="29">
        <v>0.1388888888888889</v>
      </c>
      <c r="VE796" s="29">
        <v>0.1388888888888889</v>
      </c>
      <c r="VF796" s="29">
        <v>0.1388888888888889</v>
      </c>
      <c r="VG796" s="29">
        <v>0.1388888888888889</v>
      </c>
      <c r="VQ796" t="s">
        <v>69</v>
      </c>
      <c r="VR796" t="s">
        <v>69</v>
      </c>
      <c r="VS796" t="s">
        <v>69</v>
      </c>
      <c r="VT796" t="s">
        <v>69</v>
      </c>
      <c r="VU796" t="s">
        <v>69</v>
      </c>
      <c r="VV796" t="s">
        <v>69</v>
      </c>
      <c r="VW796" t="s">
        <v>69</v>
      </c>
      <c r="VX796" t="s">
        <v>69</v>
      </c>
      <c r="VY796" t="s">
        <v>69</v>
      </c>
      <c r="VZ796" t="s">
        <v>69</v>
      </c>
      <c r="WA796" t="s">
        <v>69</v>
      </c>
      <c r="WB796" t="s">
        <v>69</v>
      </c>
      <c r="APU796" t="s">
        <v>7950</v>
      </c>
      <c r="CGX796" t="s">
        <v>6597</v>
      </c>
      <c r="CGY796">
        <v>1</v>
      </c>
      <c r="CGZ796" t="s">
        <v>6598</v>
      </c>
      <c r="CHA796">
        <v>1681611</v>
      </c>
    </row>
    <row r="797" spans="1:1113 2234:2237" x14ac:dyDescent="0.3">
      <c r="A797" t="s">
        <v>8484</v>
      </c>
      <c r="B797" t="s">
        <v>6696</v>
      </c>
      <c r="C797">
        <v>0</v>
      </c>
      <c r="E797" t="s">
        <v>6813</v>
      </c>
      <c r="F797" s="30">
        <v>41278</v>
      </c>
      <c r="G797" t="s">
        <v>6591</v>
      </c>
      <c r="H797" t="s">
        <v>6753</v>
      </c>
      <c r="I797" t="s">
        <v>5080</v>
      </c>
      <c r="J797" t="s">
        <v>6719</v>
      </c>
      <c r="K797" t="s">
        <v>69</v>
      </c>
      <c r="L797" t="s">
        <v>69</v>
      </c>
      <c r="M797" t="s">
        <v>69</v>
      </c>
      <c r="N797" t="s">
        <v>69</v>
      </c>
      <c r="O797" t="s">
        <v>2808</v>
      </c>
      <c r="P797" t="s">
        <v>1446</v>
      </c>
      <c r="S797">
        <v>3</v>
      </c>
      <c r="V797" t="s">
        <v>254</v>
      </c>
      <c r="W797">
        <v>16</v>
      </c>
      <c r="X797" t="s">
        <v>236</v>
      </c>
      <c r="Y797" t="s">
        <v>240</v>
      </c>
      <c r="Z797" t="s">
        <v>1467</v>
      </c>
      <c r="APU797" t="s">
        <v>7950</v>
      </c>
      <c r="CGX797" t="s">
        <v>6597</v>
      </c>
      <c r="CGY797">
        <v>2</v>
      </c>
      <c r="CGZ797" t="s">
        <v>6598</v>
      </c>
      <c r="CHA797">
        <v>1681611</v>
      </c>
    </row>
    <row r="798" spans="1:1113 2234:2237" x14ac:dyDescent="0.3">
      <c r="A798" t="s">
        <v>8485</v>
      </c>
      <c r="B798" t="s">
        <v>6696</v>
      </c>
      <c r="C798">
        <v>0</v>
      </c>
      <c r="E798" t="s">
        <v>6813</v>
      </c>
      <c r="F798" s="30">
        <v>41278</v>
      </c>
      <c r="G798" t="s">
        <v>6591</v>
      </c>
      <c r="H798" t="s">
        <v>6753</v>
      </c>
      <c r="I798" t="s">
        <v>5080</v>
      </c>
      <c r="J798" t="s">
        <v>7658</v>
      </c>
      <c r="K798" t="s">
        <v>69</v>
      </c>
      <c r="L798" t="s">
        <v>2808</v>
      </c>
      <c r="M798" t="s">
        <v>69</v>
      </c>
      <c r="N798" t="s">
        <v>69</v>
      </c>
      <c r="O798" t="s">
        <v>69</v>
      </c>
      <c r="P798" t="s">
        <v>5221</v>
      </c>
      <c r="Q798">
        <v>10</v>
      </c>
      <c r="V798" t="s">
        <v>254</v>
      </c>
      <c r="W798">
        <v>15</v>
      </c>
      <c r="X798" t="s">
        <v>237</v>
      </c>
      <c r="Y798" t="s">
        <v>220</v>
      </c>
      <c r="Z798" t="s">
        <v>247</v>
      </c>
      <c r="AB798" t="s">
        <v>21</v>
      </c>
      <c r="AC798" t="s">
        <v>7339</v>
      </c>
      <c r="AD798" t="s">
        <v>27</v>
      </c>
      <c r="AE798" s="29">
        <v>3.125E-2</v>
      </c>
      <c r="AF798" t="s">
        <v>254</v>
      </c>
      <c r="AG798">
        <v>39</v>
      </c>
      <c r="AH798" t="s">
        <v>33</v>
      </c>
      <c r="AI798" t="s">
        <v>6618</v>
      </c>
      <c r="AJ798" t="s">
        <v>69</v>
      </c>
      <c r="AK798" t="s">
        <v>69</v>
      </c>
      <c r="AL798" t="s">
        <v>69</v>
      </c>
      <c r="AM798" t="s">
        <v>69</v>
      </c>
      <c r="AN798" t="s">
        <v>69</v>
      </c>
      <c r="AO798" t="s">
        <v>2808</v>
      </c>
      <c r="BW798" t="s">
        <v>269</v>
      </c>
      <c r="BX798" t="s">
        <v>12</v>
      </c>
      <c r="BY798" t="s">
        <v>7339</v>
      </c>
      <c r="BZ798" t="s">
        <v>27</v>
      </c>
      <c r="CA798" s="29">
        <v>0.79652777777777783</v>
      </c>
      <c r="CB798" t="s">
        <v>6618</v>
      </c>
      <c r="CC798" t="s">
        <v>69</v>
      </c>
      <c r="CD798" t="s">
        <v>69</v>
      </c>
      <c r="CE798" t="s">
        <v>69</v>
      </c>
      <c r="CF798" t="s">
        <v>69</v>
      </c>
      <c r="CG798" t="s">
        <v>69</v>
      </c>
      <c r="CH798" t="s">
        <v>69</v>
      </c>
      <c r="CI798" t="s">
        <v>2808</v>
      </c>
      <c r="CJ798" t="s">
        <v>1560</v>
      </c>
      <c r="EW798" t="s">
        <v>273</v>
      </c>
      <c r="GN798" t="s">
        <v>12</v>
      </c>
      <c r="GO798" t="s">
        <v>8486</v>
      </c>
      <c r="GP798" t="s">
        <v>27</v>
      </c>
      <c r="GQ798" s="29">
        <v>0.33333333333333331</v>
      </c>
      <c r="TS798" t="s">
        <v>2808</v>
      </c>
      <c r="TT798" t="s">
        <v>2808</v>
      </c>
      <c r="TU798" t="s">
        <v>2808</v>
      </c>
      <c r="TV798" t="s">
        <v>2808</v>
      </c>
      <c r="TW798" t="s">
        <v>2808</v>
      </c>
      <c r="TX798" t="s">
        <v>2808</v>
      </c>
      <c r="TY798" t="s">
        <v>69</v>
      </c>
      <c r="TZ798" t="s">
        <v>2808</v>
      </c>
      <c r="UA798" t="s">
        <v>69</v>
      </c>
      <c r="UB798" t="s">
        <v>69</v>
      </c>
      <c r="UC798" t="s">
        <v>69</v>
      </c>
      <c r="UD798">
        <v>142</v>
      </c>
      <c r="UE798">
        <v>40</v>
      </c>
      <c r="UF798">
        <v>37</v>
      </c>
      <c r="UG798">
        <v>2.355</v>
      </c>
      <c r="UH798">
        <v>51</v>
      </c>
      <c r="UI798">
        <v>30</v>
      </c>
      <c r="UK798" t="s">
        <v>8105</v>
      </c>
      <c r="UO798" t="s">
        <v>7339</v>
      </c>
      <c r="UP798" t="s">
        <v>7339</v>
      </c>
      <c r="UQ798" t="s">
        <v>7339</v>
      </c>
      <c r="UR798" t="s">
        <v>7339</v>
      </c>
      <c r="US798" t="s">
        <v>7339</v>
      </c>
      <c r="UT798" t="s">
        <v>7339</v>
      </c>
      <c r="UV798" t="s">
        <v>7339</v>
      </c>
      <c r="UZ798" s="29">
        <v>0.79652777777777783</v>
      </c>
      <c r="VA798" s="29">
        <v>0.79652777777777783</v>
      </c>
      <c r="VB798" s="29">
        <v>0.79652777777777783</v>
      </c>
      <c r="VC798" s="29">
        <v>0.79652777777777783</v>
      </c>
      <c r="VD798" s="29">
        <v>0.79652777777777783</v>
      </c>
      <c r="VE798" s="29">
        <v>0.79652777777777783</v>
      </c>
      <c r="VF798" s="29">
        <v>0.79652777777777783</v>
      </c>
      <c r="VQ798" t="s">
        <v>69</v>
      </c>
      <c r="VR798" t="s">
        <v>69</v>
      </c>
      <c r="VS798" t="s">
        <v>69</v>
      </c>
      <c r="VT798" t="s">
        <v>69</v>
      </c>
      <c r="VU798" t="s">
        <v>69</v>
      </c>
      <c r="VV798" t="s">
        <v>69</v>
      </c>
      <c r="VW798" t="s">
        <v>69</v>
      </c>
      <c r="VX798" t="s">
        <v>69</v>
      </c>
      <c r="VY798" t="s">
        <v>69</v>
      </c>
      <c r="VZ798" t="s">
        <v>69</v>
      </c>
      <c r="WA798" t="s">
        <v>69</v>
      </c>
      <c r="WB798" t="s">
        <v>69</v>
      </c>
      <c r="APU798" t="s">
        <v>7950</v>
      </c>
      <c r="CGX798" t="s">
        <v>6597</v>
      </c>
      <c r="CGY798">
        <v>3</v>
      </c>
      <c r="CGZ798" t="s">
        <v>6598</v>
      </c>
      <c r="CHA798">
        <v>1681611</v>
      </c>
    </row>
    <row r="799" spans="1:1113 2234:2237" x14ac:dyDescent="0.3">
      <c r="A799" t="s">
        <v>8487</v>
      </c>
      <c r="B799" t="s">
        <v>6696</v>
      </c>
      <c r="C799">
        <v>0</v>
      </c>
      <c r="E799" t="s">
        <v>6813</v>
      </c>
      <c r="F799" s="30">
        <v>41278</v>
      </c>
      <c r="G799" t="s">
        <v>6591</v>
      </c>
      <c r="H799" t="s">
        <v>6753</v>
      </c>
      <c r="I799" t="s">
        <v>5080</v>
      </c>
      <c r="J799" t="s">
        <v>6594</v>
      </c>
      <c r="K799" t="s">
        <v>69</v>
      </c>
      <c r="L799" t="s">
        <v>69</v>
      </c>
      <c r="M799" t="s">
        <v>69</v>
      </c>
      <c r="N799" t="s">
        <v>2808</v>
      </c>
      <c r="O799" t="s">
        <v>69</v>
      </c>
      <c r="P799" t="s">
        <v>1445</v>
      </c>
      <c r="R799">
        <v>5</v>
      </c>
      <c r="V799" t="s">
        <v>254</v>
      </c>
      <c r="W799">
        <v>16</v>
      </c>
      <c r="X799" t="s">
        <v>236</v>
      </c>
      <c r="Y799" t="s">
        <v>240</v>
      </c>
      <c r="Z799" t="s">
        <v>247</v>
      </c>
      <c r="AB799" t="s">
        <v>21</v>
      </c>
      <c r="AC799" s="30">
        <v>40762</v>
      </c>
      <c r="AD799" t="s">
        <v>22</v>
      </c>
      <c r="AF799" t="s">
        <v>254</v>
      </c>
      <c r="AG799">
        <v>36</v>
      </c>
      <c r="AH799" t="s">
        <v>33</v>
      </c>
      <c r="AI799" t="s">
        <v>6618</v>
      </c>
      <c r="AJ799" t="s">
        <v>69</v>
      </c>
      <c r="AK799" t="s">
        <v>69</v>
      </c>
      <c r="AL799" t="s">
        <v>69</v>
      </c>
      <c r="AM799" t="s">
        <v>69</v>
      </c>
      <c r="AN799" t="s">
        <v>69</v>
      </c>
      <c r="AO799" t="s">
        <v>2808</v>
      </c>
      <c r="DF799" t="s">
        <v>269</v>
      </c>
      <c r="DG799" t="s">
        <v>12</v>
      </c>
      <c r="DH799" s="30">
        <v>40762</v>
      </c>
      <c r="DI799" t="s">
        <v>27</v>
      </c>
      <c r="DJ799" s="29">
        <v>0.41666666666666669</v>
      </c>
      <c r="DK799" t="s">
        <v>6618</v>
      </c>
      <c r="DL799" t="s">
        <v>69</v>
      </c>
      <c r="DM799" t="s">
        <v>69</v>
      </c>
      <c r="DN799" t="s">
        <v>69</v>
      </c>
      <c r="DO799" t="s">
        <v>69</v>
      </c>
      <c r="DP799" t="s">
        <v>69</v>
      </c>
      <c r="DQ799" t="s">
        <v>69</v>
      </c>
      <c r="DR799" t="s">
        <v>2808</v>
      </c>
      <c r="DS799" t="s">
        <v>1560</v>
      </c>
      <c r="EW799" t="s">
        <v>273</v>
      </c>
      <c r="GN799" t="s">
        <v>12</v>
      </c>
      <c r="GO799" s="30">
        <v>40793</v>
      </c>
      <c r="GP799" t="s">
        <v>27</v>
      </c>
      <c r="GQ799" s="29">
        <v>0.29166666666666669</v>
      </c>
      <c r="ABO799" t="s">
        <v>2808</v>
      </c>
      <c r="ABP799" t="s">
        <v>2808</v>
      </c>
      <c r="ABQ799" t="s">
        <v>2808</v>
      </c>
      <c r="ABR799" t="s">
        <v>2808</v>
      </c>
      <c r="ABS799" t="s">
        <v>2808</v>
      </c>
      <c r="ABT799" t="s">
        <v>2808</v>
      </c>
      <c r="ABU799" t="s">
        <v>69</v>
      </c>
      <c r="ABV799" t="s">
        <v>2808</v>
      </c>
      <c r="ABW799" t="s">
        <v>69</v>
      </c>
      <c r="ABX799" t="s">
        <v>69</v>
      </c>
      <c r="ABY799" t="s">
        <v>69</v>
      </c>
      <c r="ABZ799">
        <v>160</v>
      </c>
      <c r="ACA799">
        <v>60</v>
      </c>
      <c r="ACB799">
        <v>36.5</v>
      </c>
      <c r="ACC799">
        <v>2.4649999999999999</v>
      </c>
      <c r="ACD799">
        <v>48</v>
      </c>
      <c r="ACE799">
        <v>32</v>
      </c>
      <c r="ACG799">
        <v>0</v>
      </c>
      <c r="ACK799" s="30">
        <v>40762</v>
      </c>
      <c r="ACL799" s="30">
        <v>40762</v>
      </c>
      <c r="ACM799" s="30">
        <v>40762</v>
      </c>
      <c r="ACN799" s="30">
        <v>40762</v>
      </c>
      <c r="ACO799" s="30">
        <v>40762</v>
      </c>
      <c r="ACP799" s="30">
        <v>40762</v>
      </c>
      <c r="ACR799" s="30">
        <v>40762</v>
      </c>
      <c r="ACV799" s="29">
        <v>0.42708333333333331</v>
      </c>
      <c r="ACW799" s="29">
        <v>0.42708333333333331</v>
      </c>
      <c r="ACX799" s="29">
        <v>0.42708333333333331</v>
      </c>
      <c r="ACY799" s="29">
        <v>0.42708333333333331</v>
      </c>
      <c r="ACZ799" s="29">
        <v>0.42708333333333331</v>
      </c>
      <c r="ADA799" s="29">
        <v>0.42708333333333331</v>
      </c>
      <c r="ADB799" s="29">
        <v>0.42708333333333331</v>
      </c>
      <c r="ADM799" t="s">
        <v>69</v>
      </c>
      <c r="ADN799" t="s">
        <v>69</v>
      </c>
      <c r="ADO799" t="s">
        <v>69</v>
      </c>
      <c r="ADP799" t="s">
        <v>69</v>
      </c>
      <c r="ADQ799" t="s">
        <v>69</v>
      </c>
      <c r="ADR799" t="s">
        <v>69</v>
      </c>
      <c r="ADS799" t="s">
        <v>69</v>
      </c>
      <c r="ADT799" t="s">
        <v>69</v>
      </c>
      <c r="ADU799" t="s">
        <v>69</v>
      </c>
      <c r="ADV799" t="s">
        <v>69</v>
      </c>
      <c r="ADW799" t="s">
        <v>69</v>
      </c>
      <c r="ADX799" t="s">
        <v>69</v>
      </c>
      <c r="APU799" t="s">
        <v>7950</v>
      </c>
      <c r="CGX799" t="s">
        <v>6597</v>
      </c>
      <c r="CGY799">
        <v>4</v>
      </c>
      <c r="CGZ799" t="s">
        <v>6598</v>
      </c>
      <c r="CHA799">
        <v>1681611</v>
      </c>
    </row>
    <row r="800" spans="1:1113 2234:2237" x14ac:dyDescent="0.3">
      <c r="A800" t="s">
        <v>8488</v>
      </c>
      <c r="B800" t="s">
        <v>6696</v>
      </c>
      <c r="C800">
        <v>0</v>
      </c>
      <c r="E800" t="s">
        <v>6813</v>
      </c>
      <c r="F800" s="30">
        <v>41278</v>
      </c>
      <c r="G800" t="s">
        <v>7143</v>
      </c>
      <c r="H800" t="s">
        <v>7266</v>
      </c>
      <c r="I800" t="s">
        <v>5080</v>
      </c>
      <c r="J800" t="s">
        <v>7957</v>
      </c>
      <c r="K800" t="s">
        <v>69</v>
      </c>
      <c r="L800" t="s">
        <v>69</v>
      </c>
      <c r="M800" t="s">
        <v>2808</v>
      </c>
      <c r="N800" t="s">
        <v>69</v>
      </c>
      <c r="O800" t="s">
        <v>69</v>
      </c>
      <c r="P800" t="s">
        <v>1445</v>
      </c>
      <c r="R800">
        <v>1</v>
      </c>
      <c r="V800" t="s">
        <v>254</v>
      </c>
      <c r="W800">
        <v>39</v>
      </c>
      <c r="X800" t="s">
        <v>22</v>
      </c>
      <c r="Y800" t="s">
        <v>22</v>
      </c>
      <c r="Z800" t="s">
        <v>247</v>
      </c>
      <c r="AB800" t="s">
        <v>21</v>
      </c>
      <c r="AC800" t="s">
        <v>6794</v>
      </c>
      <c r="AD800" t="s">
        <v>22</v>
      </c>
      <c r="AF800" t="s">
        <v>254</v>
      </c>
      <c r="AG800">
        <v>39</v>
      </c>
      <c r="AH800" t="s">
        <v>32</v>
      </c>
      <c r="AI800" t="s">
        <v>6618</v>
      </c>
      <c r="AJ800" t="s">
        <v>69</v>
      </c>
      <c r="AK800" t="s">
        <v>69</v>
      </c>
      <c r="AL800" t="s">
        <v>69</v>
      </c>
      <c r="AM800" t="s">
        <v>69</v>
      </c>
      <c r="AN800" t="s">
        <v>69</v>
      </c>
      <c r="AO800" t="s">
        <v>2808</v>
      </c>
      <c r="EH800" t="s">
        <v>269</v>
      </c>
      <c r="EI800" t="s">
        <v>22</v>
      </c>
      <c r="EK800" t="s">
        <v>22</v>
      </c>
      <c r="EM800" t="s">
        <v>269</v>
      </c>
      <c r="EN800" t="s">
        <v>6618</v>
      </c>
      <c r="EO800" t="s">
        <v>69</v>
      </c>
      <c r="EP800" t="s">
        <v>69</v>
      </c>
      <c r="EQ800" t="s">
        <v>69</v>
      </c>
      <c r="ER800" t="s">
        <v>69</v>
      </c>
      <c r="ES800" t="s">
        <v>69</v>
      </c>
      <c r="ET800" t="s">
        <v>69</v>
      </c>
      <c r="EU800" t="s">
        <v>2808</v>
      </c>
      <c r="EW800" t="s">
        <v>273</v>
      </c>
      <c r="GN800" t="s">
        <v>12</v>
      </c>
      <c r="GO800" t="s">
        <v>6794</v>
      </c>
      <c r="GP800" t="s">
        <v>22</v>
      </c>
      <c r="AKH800" t="s">
        <v>2808</v>
      </c>
      <c r="AKI800" t="s">
        <v>2808</v>
      </c>
      <c r="AKJ800" t="s">
        <v>2808</v>
      </c>
      <c r="AKK800" t="s">
        <v>69</v>
      </c>
      <c r="AKL800" t="s">
        <v>69</v>
      </c>
      <c r="AKM800" t="s">
        <v>69</v>
      </c>
      <c r="AKN800" t="s">
        <v>69</v>
      </c>
      <c r="AKO800" t="s">
        <v>69</v>
      </c>
      <c r="AKP800" t="s">
        <v>69</v>
      </c>
      <c r="AKQ800" t="s">
        <v>69</v>
      </c>
      <c r="AKR800">
        <v>82</v>
      </c>
      <c r="AKS800">
        <v>22</v>
      </c>
      <c r="AKT800">
        <v>36</v>
      </c>
      <c r="AKZ800" t="s">
        <v>6794</v>
      </c>
      <c r="ALA800" t="s">
        <v>6794</v>
      </c>
      <c r="ALB800" t="s">
        <v>6794</v>
      </c>
      <c r="ALJ800" s="29">
        <v>0.3576388888888889</v>
      </c>
      <c r="ALK800" s="29">
        <v>0.3576388888888889</v>
      </c>
      <c r="ALL800" s="29">
        <v>0.3576388888888889</v>
      </c>
      <c r="ALU800" t="s">
        <v>69</v>
      </c>
      <c r="ALV800" t="s">
        <v>69</v>
      </c>
      <c r="AMG800" t="s">
        <v>69</v>
      </c>
      <c r="AMH800" t="s">
        <v>69</v>
      </c>
      <c r="AMI800" t="s">
        <v>69</v>
      </c>
      <c r="AMJ800" t="s">
        <v>2808</v>
      </c>
      <c r="AMK800" t="s">
        <v>69</v>
      </c>
      <c r="AML800" t="s">
        <v>69</v>
      </c>
      <c r="AMM800" t="s">
        <v>69</v>
      </c>
      <c r="AMN800" t="s">
        <v>69</v>
      </c>
      <c r="AMO800" t="s">
        <v>69</v>
      </c>
      <c r="AMP800" t="s">
        <v>69</v>
      </c>
      <c r="AMQ800" t="s">
        <v>69</v>
      </c>
      <c r="AMR800" t="s">
        <v>69</v>
      </c>
      <c r="AMS800" t="s">
        <v>69</v>
      </c>
      <c r="AMT800" t="s">
        <v>69</v>
      </c>
      <c r="AMU800" t="s">
        <v>69</v>
      </c>
      <c r="AMV800" t="s">
        <v>69</v>
      </c>
      <c r="AMW800" t="s">
        <v>69</v>
      </c>
      <c r="AMX800" t="s">
        <v>69</v>
      </c>
      <c r="AOW800" t="s">
        <v>69</v>
      </c>
      <c r="AOX800" t="s">
        <v>2808</v>
      </c>
      <c r="AOY800" t="s">
        <v>69</v>
      </c>
      <c r="AOZ800" t="s">
        <v>69</v>
      </c>
      <c r="APA800" t="s">
        <v>69</v>
      </c>
      <c r="APB800" t="s">
        <v>69</v>
      </c>
      <c r="APD800">
        <v>250</v>
      </c>
      <c r="APJ800" t="s">
        <v>6794</v>
      </c>
      <c r="APP800" s="29">
        <v>0.40625</v>
      </c>
      <c r="APU800" t="s">
        <v>7950</v>
      </c>
      <c r="CGX800" t="s">
        <v>6597</v>
      </c>
      <c r="CGY800">
        <v>5</v>
      </c>
      <c r="CGZ800" t="s">
        <v>6598</v>
      </c>
      <c r="CHA800">
        <v>1681611</v>
      </c>
    </row>
    <row r="801" spans="1:1113 2234:2237" x14ac:dyDescent="0.3">
      <c r="A801" t="s">
        <v>8489</v>
      </c>
      <c r="B801" t="s">
        <v>6696</v>
      </c>
      <c r="C801">
        <v>0</v>
      </c>
      <c r="E801" t="s">
        <v>6813</v>
      </c>
      <c r="F801" s="30">
        <v>41278</v>
      </c>
      <c r="G801" t="s">
        <v>6591</v>
      </c>
      <c r="H801" t="s">
        <v>6753</v>
      </c>
      <c r="I801" t="s">
        <v>5080</v>
      </c>
      <c r="J801" t="s">
        <v>7658</v>
      </c>
      <c r="K801" t="s">
        <v>69</v>
      </c>
      <c r="L801" t="s">
        <v>2808</v>
      </c>
      <c r="M801" t="s">
        <v>69</v>
      </c>
      <c r="N801" t="s">
        <v>69</v>
      </c>
      <c r="O801" t="s">
        <v>69</v>
      </c>
      <c r="P801" t="s">
        <v>5221</v>
      </c>
      <c r="Q801">
        <v>5</v>
      </c>
      <c r="V801" t="s">
        <v>254</v>
      </c>
      <c r="W801">
        <v>19</v>
      </c>
      <c r="X801" t="s">
        <v>22</v>
      </c>
      <c r="Y801" t="s">
        <v>22</v>
      </c>
      <c r="Z801" t="s">
        <v>22</v>
      </c>
      <c r="AB801" t="s">
        <v>21</v>
      </c>
      <c r="AC801" s="30">
        <v>41093</v>
      </c>
      <c r="AD801" t="s">
        <v>27</v>
      </c>
      <c r="AE801" s="29">
        <v>0.82986111111111116</v>
      </c>
      <c r="AF801" t="s">
        <v>254</v>
      </c>
      <c r="AG801">
        <v>39</v>
      </c>
      <c r="AH801" t="s">
        <v>32</v>
      </c>
      <c r="AI801" t="s">
        <v>6618</v>
      </c>
      <c r="AJ801" t="s">
        <v>69</v>
      </c>
      <c r="AK801" t="s">
        <v>69</v>
      </c>
      <c r="AL801" t="s">
        <v>69</v>
      </c>
      <c r="AM801" t="s">
        <v>69</v>
      </c>
      <c r="AN801" t="s">
        <v>69</v>
      </c>
      <c r="AO801" t="s">
        <v>2808</v>
      </c>
      <c r="BW801" t="s">
        <v>269</v>
      </c>
      <c r="BX801" t="s">
        <v>12</v>
      </c>
      <c r="BY801" s="30">
        <v>41124</v>
      </c>
      <c r="BZ801" t="s">
        <v>27</v>
      </c>
      <c r="CA801" s="29">
        <v>6.25E-2</v>
      </c>
      <c r="CB801" t="s">
        <v>6618</v>
      </c>
      <c r="CC801" t="s">
        <v>69</v>
      </c>
      <c r="CD801" t="s">
        <v>69</v>
      </c>
      <c r="CE801" t="s">
        <v>69</v>
      </c>
      <c r="CF801" t="s">
        <v>69</v>
      </c>
      <c r="CG801" t="s">
        <v>69</v>
      </c>
      <c r="CH801" t="s">
        <v>69</v>
      </c>
      <c r="CI801" t="s">
        <v>2808</v>
      </c>
      <c r="CJ801" t="s">
        <v>1560</v>
      </c>
      <c r="EW801" t="s">
        <v>273</v>
      </c>
      <c r="GN801" t="s">
        <v>12</v>
      </c>
      <c r="GO801" s="30">
        <v>41124</v>
      </c>
      <c r="GP801" t="s">
        <v>27</v>
      </c>
      <c r="GQ801" s="29">
        <v>0.54166666666666663</v>
      </c>
      <c r="TS801" t="s">
        <v>2808</v>
      </c>
      <c r="TT801" t="s">
        <v>2808</v>
      </c>
      <c r="TU801" t="s">
        <v>2808</v>
      </c>
      <c r="TV801" t="s">
        <v>2808</v>
      </c>
      <c r="TW801" t="s">
        <v>2808</v>
      </c>
      <c r="TX801" t="s">
        <v>2808</v>
      </c>
      <c r="TY801" t="s">
        <v>69</v>
      </c>
      <c r="TZ801" t="s">
        <v>2808</v>
      </c>
      <c r="UA801" t="s">
        <v>69</v>
      </c>
      <c r="UB801" t="s">
        <v>69</v>
      </c>
      <c r="UC801" t="s">
        <v>69</v>
      </c>
      <c r="UD801">
        <v>150</v>
      </c>
      <c r="UE801">
        <v>45</v>
      </c>
      <c r="UF801">
        <v>36.5</v>
      </c>
      <c r="UG801">
        <v>2.605</v>
      </c>
      <c r="UH801">
        <v>52</v>
      </c>
      <c r="UI801">
        <v>33</v>
      </c>
      <c r="UK801">
        <v>2</v>
      </c>
      <c r="UO801" s="30">
        <v>41124</v>
      </c>
      <c r="UP801" s="30">
        <v>41124</v>
      </c>
      <c r="UQ801" s="30">
        <v>41124</v>
      </c>
      <c r="UR801" s="30">
        <v>41124</v>
      </c>
      <c r="US801" s="30">
        <v>41124</v>
      </c>
      <c r="UT801" s="30">
        <v>41124</v>
      </c>
      <c r="UV801" s="30">
        <v>41124</v>
      </c>
      <c r="UZ801" s="29">
        <v>6.25E-2</v>
      </c>
      <c r="VA801" s="29">
        <v>6.25E-2</v>
      </c>
      <c r="VB801" s="29">
        <v>6.25E-2</v>
      </c>
      <c r="VC801" s="29">
        <v>6.25E-2</v>
      </c>
      <c r="VD801" s="29">
        <v>6.25E-2</v>
      </c>
      <c r="VE801" s="29">
        <v>6.25E-2</v>
      </c>
      <c r="VF801" s="29">
        <v>6.25E-2</v>
      </c>
      <c r="VQ801" t="s">
        <v>69</v>
      </c>
      <c r="VR801" t="s">
        <v>69</v>
      </c>
      <c r="VS801" t="s">
        <v>69</v>
      </c>
      <c r="VT801" t="s">
        <v>69</v>
      </c>
      <c r="VU801" t="s">
        <v>69</v>
      </c>
      <c r="VV801" t="s">
        <v>69</v>
      </c>
      <c r="VW801" t="s">
        <v>69</v>
      </c>
      <c r="VX801" t="s">
        <v>69</v>
      </c>
      <c r="VY801" t="s">
        <v>69</v>
      </c>
      <c r="VZ801" t="s">
        <v>69</v>
      </c>
      <c r="WA801" t="s">
        <v>69</v>
      </c>
      <c r="WB801" t="s">
        <v>69</v>
      </c>
      <c r="APU801" t="s">
        <v>7950</v>
      </c>
      <c r="CGX801" t="s">
        <v>6597</v>
      </c>
      <c r="CGY801">
        <v>6</v>
      </c>
      <c r="CGZ801" t="s">
        <v>6598</v>
      </c>
      <c r="CHA801">
        <v>1681611</v>
      </c>
    </row>
    <row r="802" spans="1:1113 2234:2237" x14ac:dyDescent="0.3">
      <c r="A802" t="s">
        <v>8490</v>
      </c>
      <c r="B802" t="s">
        <v>6696</v>
      </c>
      <c r="C802">
        <v>0</v>
      </c>
      <c r="E802" t="s">
        <v>6813</v>
      </c>
      <c r="F802" s="30">
        <v>41278</v>
      </c>
      <c r="G802" t="s">
        <v>6591</v>
      </c>
      <c r="H802" t="s">
        <v>6753</v>
      </c>
      <c r="I802" t="s">
        <v>5080</v>
      </c>
      <c r="J802" t="s">
        <v>7658</v>
      </c>
      <c r="K802" t="s">
        <v>69</v>
      </c>
      <c r="L802" t="s">
        <v>2808</v>
      </c>
      <c r="M802" t="s">
        <v>69</v>
      </c>
      <c r="N802" t="s">
        <v>69</v>
      </c>
      <c r="O802" t="s">
        <v>69</v>
      </c>
      <c r="P802" t="s">
        <v>5221</v>
      </c>
      <c r="Q802">
        <v>5</v>
      </c>
      <c r="V802" t="s">
        <v>254</v>
      </c>
      <c r="W802">
        <v>31</v>
      </c>
      <c r="X802" t="s">
        <v>22</v>
      </c>
      <c r="Y802" t="s">
        <v>22</v>
      </c>
      <c r="Z802" t="s">
        <v>22</v>
      </c>
      <c r="AB802" t="s">
        <v>21</v>
      </c>
      <c r="AC802" t="s">
        <v>8491</v>
      </c>
      <c r="AD802" t="s">
        <v>22</v>
      </c>
      <c r="AF802" t="s">
        <v>254</v>
      </c>
      <c r="AG802">
        <v>36</v>
      </c>
      <c r="AH802" t="s">
        <v>32</v>
      </c>
      <c r="AI802" t="s">
        <v>6618</v>
      </c>
      <c r="AJ802" t="s">
        <v>69</v>
      </c>
      <c r="AK802" t="s">
        <v>69</v>
      </c>
      <c r="AL802" t="s">
        <v>69</v>
      </c>
      <c r="AM802" t="s">
        <v>69</v>
      </c>
      <c r="AN802" t="s">
        <v>69</v>
      </c>
      <c r="AO802" t="s">
        <v>2808</v>
      </c>
      <c r="BW802" t="s">
        <v>269</v>
      </c>
      <c r="BX802" t="s">
        <v>12</v>
      </c>
      <c r="BY802" t="s">
        <v>8491</v>
      </c>
      <c r="BZ802" t="s">
        <v>27</v>
      </c>
      <c r="CA802" s="29">
        <v>0.11805555555555557</v>
      </c>
      <c r="CB802" t="s">
        <v>6618</v>
      </c>
      <c r="CC802" t="s">
        <v>69</v>
      </c>
      <c r="CD802" t="s">
        <v>69</v>
      </c>
      <c r="CE802" t="s">
        <v>69</v>
      </c>
      <c r="CF802" t="s">
        <v>69</v>
      </c>
      <c r="CG802" t="s">
        <v>69</v>
      </c>
      <c r="CH802" t="s">
        <v>69</v>
      </c>
      <c r="CI802" t="s">
        <v>2808</v>
      </c>
      <c r="CJ802" t="s">
        <v>1560</v>
      </c>
      <c r="EW802" t="s">
        <v>273</v>
      </c>
      <c r="GN802" t="s">
        <v>12</v>
      </c>
      <c r="GO802" t="s">
        <v>8491</v>
      </c>
      <c r="GP802" t="s">
        <v>27</v>
      </c>
      <c r="GQ802" s="29">
        <v>0.68680555555555556</v>
      </c>
      <c r="TS802" t="s">
        <v>2808</v>
      </c>
      <c r="TT802" t="s">
        <v>2808</v>
      </c>
      <c r="TU802" t="s">
        <v>2808</v>
      </c>
      <c r="TV802" t="s">
        <v>2808</v>
      </c>
      <c r="TW802" t="s">
        <v>2808</v>
      </c>
      <c r="TX802" t="s">
        <v>2808</v>
      </c>
      <c r="TY802" t="s">
        <v>69</v>
      </c>
      <c r="TZ802" t="s">
        <v>2808</v>
      </c>
      <c r="UA802" t="s">
        <v>69</v>
      </c>
      <c r="UB802" t="s">
        <v>69</v>
      </c>
      <c r="UC802" t="s">
        <v>69</v>
      </c>
      <c r="UD802">
        <v>160</v>
      </c>
      <c r="UE802">
        <v>60</v>
      </c>
      <c r="UF802">
        <v>36</v>
      </c>
      <c r="UG802">
        <v>2.02</v>
      </c>
      <c r="UH802">
        <v>46</v>
      </c>
      <c r="UI802">
        <v>33</v>
      </c>
      <c r="UK802">
        <v>0</v>
      </c>
      <c r="UO802" t="s">
        <v>8491</v>
      </c>
      <c r="UP802" t="s">
        <v>8491</v>
      </c>
      <c r="UQ802" t="s">
        <v>8491</v>
      </c>
      <c r="UR802" t="s">
        <v>8491</v>
      </c>
      <c r="US802" t="s">
        <v>8491</v>
      </c>
      <c r="UT802" t="s">
        <v>8491</v>
      </c>
      <c r="UV802" t="s">
        <v>8491</v>
      </c>
      <c r="UZ802" s="29">
        <v>0.11805555555555557</v>
      </c>
      <c r="VA802" s="29">
        <v>0.11805555555555557</v>
      </c>
      <c r="VB802" s="29">
        <v>0.11805555555555557</v>
      </c>
      <c r="VC802" s="29">
        <v>0.11805555555555557</v>
      </c>
      <c r="VD802" s="29">
        <v>0.11805555555555557</v>
      </c>
      <c r="VE802" s="29">
        <v>0.11805555555555557</v>
      </c>
      <c r="VF802" s="29">
        <v>0.11805555555555557</v>
      </c>
      <c r="VQ802" t="s">
        <v>69</v>
      </c>
      <c r="VR802" t="s">
        <v>69</v>
      </c>
      <c r="VS802" t="s">
        <v>69</v>
      </c>
      <c r="VT802" t="s">
        <v>69</v>
      </c>
      <c r="VU802" t="s">
        <v>69</v>
      </c>
      <c r="VV802" t="s">
        <v>69</v>
      </c>
      <c r="VW802" t="s">
        <v>69</v>
      </c>
      <c r="VX802" t="s">
        <v>69</v>
      </c>
      <c r="VY802" t="s">
        <v>69</v>
      </c>
      <c r="VZ802" t="s">
        <v>69</v>
      </c>
      <c r="WA802" t="s">
        <v>69</v>
      </c>
      <c r="WB802" t="s">
        <v>69</v>
      </c>
      <c r="APU802" t="s">
        <v>7950</v>
      </c>
      <c r="CGX802" t="s">
        <v>6597</v>
      </c>
      <c r="CGY802">
        <v>7</v>
      </c>
      <c r="CGZ802" t="s">
        <v>6598</v>
      </c>
      <c r="CHA802">
        <v>1681611</v>
      </c>
    </row>
    <row r="803" spans="1:1113 2234:2237" x14ac:dyDescent="0.3">
      <c r="A803" t="s">
        <v>8492</v>
      </c>
      <c r="B803" t="s">
        <v>6696</v>
      </c>
      <c r="C803">
        <v>0</v>
      </c>
      <c r="E803" t="s">
        <v>6813</v>
      </c>
      <c r="F803" s="30">
        <v>41278</v>
      </c>
      <c r="G803" t="s">
        <v>6592</v>
      </c>
      <c r="H803" t="s">
        <v>6591</v>
      </c>
      <c r="I803" t="s">
        <v>5080</v>
      </c>
      <c r="J803" t="s">
        <v>7658</v>
      </c>
      <c r="K803" t="s">
        <v>69</v>
      </c>
      <c r="L803" t="s">
        <v>2808</v>
      </c>
      <c r="M803" t="s">
        <v>69</v>
      </c>
      <c r="N803" t="s">
        <v>69</v>
      </c>
      <c r="O803" t="s">
        <v>69</v>
      </c>
      <c r="P803" t="s">
        <v>22</v>
      </c>
      <c r="V803" t="s">
        <v>254</v>
      </c>
      <c r="W803">
        <v>25</v>
      </c>
      <c r="X803" t="s">
        <v>22</v>
      </c>
      <c r="Y803" t="s">
        <v>22</v>
      </c>
      <c r="Z803" t="s">
        <v>247</v>
      </c>
      <c r="AB803" t="s">
        <v>21</v>
      </c>
      <c r="AC803" t="s">
        <v>6616</v>
      </c>
      <c r="AD803" t="s">
        <v>22</v>
      </c>
      <c r="AF803" t="s">
        <v>254</v>
      </c>
      <c r="AG803">
        <v>37</v>
      </c>
      <c r="AH803" t="s">
        <v>32</v>
      </c>
      <c r="AI803" t="s">
        <v>6601</v>
      </c>
      <c r="AJ803" t="s">
        <v>69</v>
      </c>
      <c r="AK803" t="s">
        <v>69</v>
      </c>
      <c r="AL803" t="s">
        <v>69</v>
      </c>
      <c r="AM803" t="s">
        <v>2808</v>
      </c>
      <c r="AN803" t="s">
        <v>69</v>
      </c>
      <c r="AO803" t="s">
        <v>69</v>
      </c>
      <c r="BW803" t="s">
        <v>269</v>
      </c>
      <c r="BX803" t="s">
        <v>12</v>
      </c>
      <c r="BY803" t="s">
        <v>6616</v>
      </c>
      <c r="BZ803" t="s">
        <v>27</v>
      </c>
      <c r="CA803" s="29">
        <v>0.57152777777777775</v>
      </c>
      <c r="CB803" t="s">
        <v>6618</v>
      </c>
      <c r="CC803" t="s">
        <v>69</v>
      </c>
      <c r="CD803" t="s">
        <v>69</v>
      </c>
      <c r="CE803" t="s">
        <v>69</v>
      </c>
      <c r="CF803" t="s">
        <v>69</v>
      </c>
      <c r="CG803" t="s">
        <v>69</v>
      </c>
      <c r="CH803" t="s">
        <v>69</v>
      </c>
      <c r="CI803" t="s">
        <v>2808</v>
      </c>
      <c r="CJ803" t="s">
        <v>1560</v>
      </c>
      <c r="EW803" t="s">
        <v>273</v>
      </c>
      <c r="GN803" t="s">
        <v>12</v>
      </c>
      <c r="GO803" t="s">
        <v>6616</v>
      </c>
      <c r="GP803" t="s">
        <v>27</v>
      </c>
      <c r="GQ803" s="29">
        <v>0.89583333333333337</v>
      </c>
      <c r="TS803" t="s">
        <v>2808</v>
      </c>
      <c r="TT803" t="s">
        <v>2808</v>
      </c>
      <c r="TU803" t="s">
        <v>2808</v>
      </c>
      <c r="TV803" t="s">
        <v>2808</v>
      </c>
      <c r="TW803" t="s">
        <v>2808</v>
      </c>
      <c r="TX803" t="s">
        <v>2808</v>
      </c>
      <c r="TY803" t="s">
        <v>69</v>
      </c>
      <c r="TZ803" t="s">
        <v>69</v>
      </c>
      <c r="UA803" t="s">
        <v>69</v>
      </c>
      <c r="UB803" t="s">
        <v>69</v>
      </c>
      <c r="UC803" t="s">
        <v>69</v>
      </c>
      <c r="UD803">
        <v>160</v>
      </c>
      <c r="UE803">
        <v>54</v>
      </c>
      <c r="UF803">
        <v>37</v>
      </c>
      <c r="UG803">
        <v>2.29</v>
      </c>
      <c r="UH803">
        <v>52</v>
      </c>
      <c r="UI803">
        <v>35</v>
      </c>
      <c r="UO803" t="s">
        <v>6616</v>
      </c>
      <c r="UP803" t="s">
        <v>6616</v>
      </c>
      <c r="UQ803" t="s">
        <v>6616</v>
      </c>
      <c r="UR803" t="s">
        <v>6616</v>
      </c>
      <c r="US803" t="s">
        <v>6616</v>
      </c>
      <c r="UT803" t="s">
        <v>6616</v>
      </c>
      <c r="UZ803" s="29">
        <v>0.57152777777777775</v>
      </c>
      <c r="VA803" s="29">
        <v>0.57152777777777775</v>
      </c>
      <c r="VB803" s="29">
        <v>0.57152777777777775</v>
      </c>
      <c r="VC803" s="29">
        <v>0.57152777777777775</v>
      </c>
      <c r="VD803" s="29">
        <v>0.57152777777777775</v>
      </c>
      <c r="VE803" s="29">
        <v>0.57152777777777775</v>
      </c>
      <c r="VQ803" t="s">
        <v>69</v>
      </c>
      <c r="VR803" t="s">
        <v>69</v>
      </c>
      <c r="VS803" t="s">
        <v>69</v>
      </c>
      <c r="VT803" t="s">
        <v>69</v>
      </c>
      <c r="VU803" t="s">
        <v>69</v>
      </c>
      <c r="VV803" t="s">
        <v>69</v>
      </c>
      <c r="VW803" t="s">
        <v>69</v>
      </c>
      <c r="VX803" t="s">
        <v>69</v>
      </c>
      <c r="VY803" t="s">
        <v>69</v>
      </c>
      <c r="VZ803" t="s">
        <v>69</v>
      </c>
      <c r="WA803" t="s">
        <v>69</v>
      </c>
      <c r="WB803" t="s">
        <v>69</v>
      </c>
      <c r="APU803" t="s">
        <v>7950</v>
      </c>
      <c r="CGX803" t="s">
        <v>6597</v>
      </c>
      <c r="CGY803">
        <v>8</v>
      </c>
      <c r="CGZ803" t="s">
        <v>6598</v>
      </c>
      <c r="CHA803">
        <v>1681611</v>
      </c>
    </row>
    <row r="804" spans="1:1113 2234:2237" x14ac:dyDescent="0.3">
      <c r="A804" t="s">
        <v>8493</v>
      </c>
      <c r="B804" t="s">
        <v>6696</v>
      </c>
      <c r="C804">
        <v>0</v>
      </c>
      <c r="E804" t="s">
        <v>6813</v>
      </c>
      <c r="F804" s="30">
        <v>41278</v>
      </c>
      <c r="G804" t="s">
        <v>6591</v>
      </c>
      <c r="H804" t="s">
        <v>6854</v>
      </c>
      <c r="I804" t="s">
        <v>5080</v>
      </c>
      <c r="J804" t="s">
        <v>6629</v>
      </c>
      <c r="K804" t="s">
        <v>2808</v>
      </c>
      <c r="L804" t="s">
        <v>69</v>
      </c>
      <c r="M804" t="s">
        <v>69</v>
      </c>
      <c r="N804" t="s">
        <v>69</v>
      </c>
      <c r="O804" t="s">
        <v>69</v>
      </c>
      <c r="P804" t="s">
        <v>1445</v>
      </c>
      <c r="R804">
        <v>3</v>
      </c>
      <c r="V804" t="s">
        <v>254</v>
      </c>
      <c r="W804">
        <v>27</v>
      </c>
      <c r="X804" t="s">
        <v>22</v>
      </c>
      <c r="Y804" t="s">
        <v>22</v>
      </c>
      <c r="Z804" t="s">
        <v>1467</v>
      </c>
      <c r="AB804" t="s">
        <v>21</v>
      </c>
      <c r="AC804" s="30">
        <v>40581</v>
      </c>
      <c r="AD804" t="s">
        <v>27</v>
      </c>
      <c r="AE804" s="29">
        <v>0.20833333333333334</v>
      </c>
      <c r="AF804" t="s">
        <v>254</v>
      </c>
      <c r="AG804">
        <v>38</v>
      </c>
      <c r="AH804" t="s">
        <v>33</v>
      </c>
      <c r="AI804" t="s">
        <v>6618</v>
      </c>
      <c r="AJ804" t="s">
        <v>69</v>
      </c>
      <c r="AK804" t="s">
        <v>69</v>
      </c>
      <c r="AL804" t="s">
        <v>69</v>
      </c>
      <c r="AM804" t="s">
        <v>69</v>
      </c>
      <c r="AN804" t="s">
        <v>69</v>
      </c>
      <c r="AO804" t="s">
        <v>2808</v>
      </c>
      <c r="AV804" t="s">
        <v>269</v>
      </c>
      <c r="AW804" t="s">
        <v>12</v>
      </c>
      <c r="AX804" s="30">
        <v>40581</v>
      </c>
      <c r="AY804" t="s">
        <v>27</v>
      </c>
      <c r="AZ804" s="29">
        <v>0.23958333333333334</v>
      </c>
      <c r="EW804" t="s">
        <v>273</v>
      </c>
      <c r="GN804" t="s">
        <v>12</v>
      </c>
      <c r="GO804" s="30">
        <v>40581</v>
      </c>
      <c r="GP804" t="s">
        <v>22</v>
      </c>
      <c r="LU804" t="s">
        <v>2808</v>
      </c>
      <c r="LV804" t="s">
        <v>2808</v>
      </c>
      <c r="LW804" t="s">
        <v>69</v>
      </c>
      <c r="LX804" t="s">
        <v>69</v>
      </c>
      <c r="LY804" t="s">
        <v>69</v>
      </c>
      <c r="LZ804" t="s">
        <v>69</v>
      </c>
      <c r="MA804" t="s">
        <v>69</v>
      </c>
      <c r="MB804" t="s">
        <v>69</v>
      </c>
      <c r="MC804">
        <v>140</v>
      </c>
      <c r="MD804">
        <v>48</v>
      </c>
      <c r="MI804" s="30">
        <v>40581</v>
      </c>
      <c r="MJ804" s="30">
        <v>40581</v>
      </c>
      <c r="MQ804" s="29">
        <v>0.23958333333333334</v>
      </c>
      <c r="MR804" s="29">
        <v>0.23958333333333334</v>
      </c>
      <c r="MZ804" t="s">
        <v>2808</v>
      </c>
      <c r="NA804" t="s">
        <v>69</v>
      </c>
      <c r="NB804" s="30">
        <v>40581</v>
      </c>
      <c r="ND804" s="29">
        <v>0.23958333333333334</v>
      </c>
      <c r="NI804" t="s">
        <v>69</v>
      </c>
      <c r="NJ804" t="s">
        <v>69</v>
      </c>
      <c r="NK804" t="s">
        <v>69</v>
      </c>
      <c r="NL804" t="s">
        <v>69</v>
      </c>
      <c r="NM804" t="s">
        <v>69</v>
      </c>
      <c r="NN804" t="s">
        <v>69</v>
      </c>
      <c r="OK804" t="s">
        <v>69</v>
      </c>
      <c r="OL804" t="s">
        <v>2808</v>
      </c>
      <c r="OM804" t="s">
        <v>69</v>
      </c>
      <c r="ON804" t="s">
        <v>69</v>
      </c>
      <c r="OO804" t="s">
        <v>69</v>
      </c>
      <c r="OP804" t="s">
        <v>69</v>
      </c>
      <c r="OR804">
        <v>250</v>
      </c>
      <c r="OX804" s="30">
        <v>40581</v>
      </c>
      <c r="PD804" s="29">
        <v>0.375</v>
      </c>
      <c r="APU804" t="s">
        <v>7950</v>
      </c>
      <c r="CGX804" t="s">
        <v>6597</v>
      </c>
      <c r="CGY804">
        <v>9</v>
      </c>
      <c r="CGZ804" t="s">
        <v>6598</v>
      </c>
      <c r="CHA804">
        <v>1681611</v>
      </c>
    </row>
    <row r="805" spans="1:1113 2234:2237" x14ac:dyDescent="0.3">
      <c r="A805" t="s">
        <v>8494</v>
      </c>
      <c r="B805" t="s">
        <v>6696</v>
      </c>
      <c r="C805">
        <v>0</v>
      </c>
      <c r="E805" t="s">
        <v>6813</v>
      </c>
      <c r="F805" s="30">
        <v>41278</v>
      </c>
      <c r="G805" t="s">
        <v>6591</v>
      </c>
      <c r="H805" t="s">
        <v>7239</v>
      </c>
      <c r="I805" t="s">
        <v>5080</v>
      </c>
      <c r="J805" t="s">
        <v>6629</v>
      </c>
      <c r="K805" t="s">
        <v>2808</v>
      </c>
      <c r="L805" t="s">
        <v>69</v>
      </c>
      <c r="M805" t="s">
        <v>69</v>
      </c>
      <c r="N805" t="s">
        <v>69</v>
      </c>
      <c r="O805" t="s">
        <v>69</v>
      </c>
      <c r="P805" t="s">
        <v>1445</v>
      </c>
      <c r="R805">
        <v>7</v>
      </c>
      <c r="V805" t="s">
        <v>254</v>
      </c>
      <c r="W805">
        <v>30</v>
      </c>
      <c r="X805" t="s">
        <v>236</v>
      </c>
      <c r="Y805" t="s">
        <v>240</v>
      </c>
      <c r="Z805" t="s">
        <v>1466</v>
      </c>
      <c r="AB805" t="s">
        <v>21</v>
      </c>
      <c r="AC805" t="s">
        <v>7005</v>
      </c>
      <c r="AD805" t="s">
        <v>22</v>
      </c>
      <c r="AF805" t="s">
        <v>22</v>
      </c>
      <c r="AH805" t="s">
        <v>32</v>
      </c>
      <c r="AI805" t="s">
        <v>6618</v>
      </c>
      <c r="AJ805" t="s">
        <v>69</v>
      </c>
      <c r="AK805" t="s">
        <v>69</v>
      </c>
      <c r="AL805" t="s">
        <v>69</v>
      </c>
      <c r="AM805" t="s">
        <v>69</v>
      </c>
      <c r="AN805" t="s">
        <v>69</v>
      </c>
      <c r="AO805" t="s">
        <v>2808</v>
      </c>
      <c r="AV805" t="s">
        <v>269</v>
      </c>
      <c r="AW805" t="s">
        <v>12</v>
      </c>
      <c r="AX805" t="s">
        <v>7005</v>
      </c>
      <c r="AY805" t="s">
        <v>22</v>
      </c>
      <c r="EW805" t="s">
        <v>273</v>
      </c>
      <c r="GN805" t="s">
        <v>12</v>
      </c>
      <c r="GO805" t="s">
        <v>8337</v>
      </c>
      <c r="GP805" t="s">
        <v>27</v>
      </c>
      <c r="GQ805" s="29">
        <v>6.25E-2</v>
      </c>
      <c r="LU805" t="s">
        <v>2808</v>
      </c>
      <c r="LV805" t="s">
        <v>2808</v>
      </c>
      <c r="LW805" t="s">
        <v>2808</v>
      </c>
      <c r="LX805" t="s">
        <v>69</v>
      </c>
      <c r="LY805" t="s">
        <v>69</v>
      </c>
      <c r="LZ805" t="s">
        <v>69</v>
      </c>
      <c r="MA805" t="s">
        <v>69</v>
      </c>
      <c r="MB805" t="s">
        <v>69</v>
      </c>
      <c r="MC805">
        <v>150</v>
      </c>
      <c r="MD805">
        <v>60</v>
      </c>
      <c r="ME805">
        <v>36</v>
      </c>
      <c r="MI805" t="s">
        <v>7005</v>
      </c>
      <c r="MJ805" t="s">
        <v>7005</v>
      </c>
      <c r="MK805" t="s">
        <v>7005</v>
      </c>
      <c r="MZ805" t="s">
        <v>2808</v>
      </c>
      <c r="NA805" t="s">
        <v>69</v>
      </c>
      <c r="NB805" t="s">
        <v>7005</v>
      </c>
      <c r="NI805" t="s">
        <v>69</v>
      </c>
      <c r="NJ805" t="s">
        <v>69</v>
      </c>
      <c r="NK805" t="s">
        <v>69</v>
      </c>
      <c r="NL805" t="s">
        <v>69</v>
      </c>
      <c r="NM805" t="s">
        <v>69</v>
      </c>
      <c r="NN805" t="s">
        <v>69</v>
      </c>
      <c r="OH805" t="s">
        <v>7945</v>
      </c>
      <c r="OI805" t="s">
        <v>6978</v>
      </c>
      <c r="OJ805" t="s">
        <v>7814</v>
      </c>
      <c r="OK805" t="s">
        <v>69</v>
      </c>
      <c r="OL805" t="s">
        <v>2808</v>
      </c>
      <c r="OM805" t="s">
        <v>69</v>
      </c>
      <c r="ON805" t="s">
        <v>2808</v>
      </c>
      <c r="OO805" t="s">
        <v>2808</v>
      </c>
      <c r="OP805" t="s">
        <v>69</v>
      </c>
      <c r="OR805">
        <v>100</v>
      </c>
      <c r="OT805">
        <v>10</v>
      </c>
      <c r="OU805">
        <v>10</v>
      </c>
      <c r="OV805">
        <v>10</v>
      </c>
      <c r="OX805" t="s">
        <v>7005</v>
      </c>
      <c r="OZ805" t="s">
        <v>7005</v>
      </c>
      <c r="PA805" t="s">
        <v>7005</v>
      </c>
      <c r="PB805" t="s">
        <v>7005</v>
      </c>
      <c r="APU805" t="s">
        <v>7950</v>
      </c>
      <c r="CGX805" t="s">
        <v>6597</v>
      </c>
      <c r="CGY805">
        <v>10</v>
      </c>
      <c r="CGZ805" t="s">
        <v>6598</v>
      </c>
      <c r="CHA805">
        <v>1681611</v>
      </c>
    </row>
    <row r="806" spans="1:1113 2234:2237" x14ac:dyDescent="0.3">
      <c r="A806" t="s">
        <v>8495</v>
      </c>
      <c r="B806" t="s">
        <v>6696</v>
      </c>
      <c r="C806">
        <v>0</v>
      </c>
      <c r="E806" t="s">
        <v>6813</v>
      </c>
      <c r="F806" s="30">
        <v>41309</v>
      </c>
      <c r="G806" t="s">
        <v>6591</v>
      </c>
      <c r="H806" t="s">
        <v>7266</v>
      </c>
      <c r="I806" t="s">
        <v>5080</v>
      </c>
      <c r="J806" t="s">
        <v>6594</v>
      </c>
      <c r="K806" t="s">
        <v>69</v>
      </c>
      <c r="L806" t="s">
        <v>69</v>
      </c>
      <c r="M806" t="s">
        <v>69</v>
      </c>
      <c r="N806" t="s">
        <v>2808</v>
      </c>
      <c r="O806" t="s">
        <v>69</v>
      </c>
      <c r="P806" t="s">
        <v>1445</v>
      </c>
      <c r="R806">
        <v>1</v>
      </c>
      <c r="V806" t="s">
        <v>254</v>
      </c>
      <c r="W806">
        <v>31</v>
      </c>
      <c r="X806" t="s">
        <v>236</v>
      </c>
      <c r="Y806" t="s">
        <v>240</v>
      </c>
      <c r="Z806" t="s">
        <v>1466</v>
      </c>
      <c r="AB806" t="s">
        <v>21</v>
      </c>
      <c r="AC806" s="30">
        <v>40947</v>
      </c>
      <c r="AD806" t="s">
        <v>27</v>
      </c>
      <c r="AE806" s="29">
        <v>0.35069444444444442</v>
      </c>
      <c r="AF806" t="s">
        <v>254</v>
      </c>
      <c r="AG806">
        <v>39</v>
      </c>
      <c r="AH806" t="s">
        <v>32</v>
      </c>
      <c r="AI806" t="s">
        <v>6618</v>
      </c>
      <c r="AJ806" t="s">
        <v>69</v>
      </c>
      <c r="AK806" t="s">
        <v>69</v>
      </c>
      <c r="AL806" t="s">
        <v>69</v>
      </c>
      <c r="AM806" t="s">
        <v>69</v>
      </c>
      <c r="AN806" t="s">
        <v>69</v>
      </c>
      <c r="AO806" t="s">
        <v>2808</v>
      </c>
      <c r="DF806" t="s">
        <v>269</v>
      </c>
      <c r="DG806" t="s">
        <v>22</v>
      </c>
      <c r="DI806" t="s">
        <v>22</v>
      </c>
      <c r="DK806" t="s">
        <v>6618</v>
      </c>
      <c r="DL806" t="s">
        <v>69</v>
      </c>
      <c r="DM806" t="s">
        <v>69</v>
      </c>
      <c r="DN806" t="s">
        <v>69</v>
      </c>
      <c r="DO806" t="s">
        <v>69</v>
      </c>
      <c r="DP806" t="s">
        <v>69</v>
      </c>
      <c r="DQ806" t="s">
        <v>69</v>
      </c>
      <c r="DR806" t="s">
        <v>2808</v>
      </c>
      <c r="DS806" t="s">
        <v>1560</v>
      </c>
      <c r="EW806" t="s">
        <v>273</v>
      </c>
      <c r="GN806" t="s">
        <v>12</v>
      </c>
      <c r="GO806" s="30">
        <v>40947</v>
      </c>
      <c r="GP806" t="s">
        <v>22</v>
      </c>
      <c r="ABO806" t="s">
        <v>2808</v>
      </c>
      <c r="ABP806" t="s">
        <v>2808</v>
      </c>
      <c r="ABQ806" t="s">
        <v>2808</v>
      </c>
      <c r="ABR806" t="s">
        <v>2808</v>
      </c>
      <c r="ABS806" t="s">
        <v>2808</v>
      </c>
      <c r="ABT806" t="s">
        <v>2808</v>
      </c>
      <c r="ABU806" t="s">
        <v>69</v>
      </c>
      <c r="ABV806" t="s">
        <v>69</v>
      </c>
      <c r="ABW806" t="s">
        <v>69</v>
      </c>
      <c r="ABX806" t="s">
        <v>69</v>
      </c>
      <c r="ABY806" t="s">
        <v>69</v>
      </c>
      <c r="ABZ806">
        <v>132</v>
      </c>
      <c r="ACA806">
        <v>42</v>
      </c>
      <c r="ACB806">
        <v>36.4</v>
      </c>
      <c r="ACC806">
        <v>1900</v>
      </c>
      <c r="ACD806">
        <v>45</v>
      </c>
      <c r="ACE806">
        <v>29</v>
      </c>
      <c r="ACK806" s="30">
        <v>40947</v>
      </c>
      <c r="ACL806" s="30">
        <v>40947</v>
      </c>
      <c r="ACM806" s="30">
        <v>40947</v>
      </c>
      <c r="ACN806" s="30">
        <v>40947</v>
      </c>
      <c r="ACO806" s="30">
        <v>40947</v>
      </c>
      <c r="ACP806" s="30">
        <v>40947</v>
      </c>
      <c r="ACV806" s="29">
        <v>0.35069444444444442</v>
      </c>
      <c r="ACW806" s="29">
        <v>0.35069444444444442</v>
      </c>
      <c r="ACX806" s="29">
        <v>0.35069444444444442</v>
      </c>
      <c r="ACY806" s="29">
        <v>0.35069444444444442</v>
      </c>
      <c r="ACZ806" s="29">
        <v>0.35069444444444442</v>
      </c>
      <c r="ADA806" s="29">
        <v>0.35069444444444442</v>
      </c>
      <c r="ADM806" t="s">
        <v>69</v>
      </c>
      <c r="ADN806" t="s">
        <v>69</v>
      </c>
      <c r="ADO806" t="s">
        <v>69</v>
      </c>
      <c r="ADP806" t="s">
        <v>69</v>
      </c>
      <c r="ADQ806" t="s">
        <v>69</v>
      </c>
      <c r="ADR806" t="s">
        <v>69</v>
      </c>
      <c r="ADS806" t="s">
        <v>69</v>
      </c>
      <c r="ADT806" t="s">
        <v>69</v>
      </c>
      <c r="ADU806" t="s">
        <v>69</v>
      </c>
      <c r="ADV806" t="s">
        <v>69</v>
      </c>
      <c r="ADW806" t="s">
        <v>69</v>
      </c>
      <c r="ADX806" t="s">
        <v>69</v>
      </c>
      <c r="APU806" t="s">
        <v>7950</v>
      </c>
      <c r="CGX806" t="s">
        <v>6597</v>
      </c>
      <c r="CGY806">
        <v>11</v>
      </c>
      <c r="CGZ806" t="s">
        <v>6598</v>
      </c>
      <c r="CHA806">
        <v>1681611</v>
      </c>
    </row>
    <row r="807" spans="1:1113 2234:2237" x14ac:dyDescent="0.3">
      <c r="A807" t="s">
        <v>8496</v>
      </c>
      <c r="B807" t="s">
        <v>6696</v>
      </c>
      <c r="C807">
        <v>0</v>
      </c>
      <c r="E807" t="s">
        <v>6813</v>
      </c>
      <c r="F807" s="30">
        <v>41309</v>
      </c>
      <c r="G807" t="s">
        <v>6591</v>
      </c>
      <c r="H807" t="s">
        <v>6697</v>
      </c>
      <c r="I807" t="s">
        <v>5080</v>
      </c>
      <c r="J807" t="s">
        <v>6629</v>
      </c>
      <c r="K807" t="s">
        <v>2808</v>
      </c>
      <c r="L807" t="s">
        <v>69</v>
      </c>
      <c r="M807" t="s">
        <v>69</v>
      </c>
      <c r="N807" t="s">
        <v>69</v>
      </c>
      <c r="O807" t="s">
        <v>69</v>
      </c>
      <c r="P807" t="s">
        <v>1445</v>
      </c>
      <c r="R807">
        <v>8</v>
      </c>
      <c r="V807" t="s">
        <v>254</v>
      </c>
      <c r="W807">
        <v>21</v>
      </c>
      <c r="X807" t="s">
        <v>237</v>
      </c>
      <c r="Y807" t="s">
        <v>220</v>
      </c>
      <c r="Z807" t="s">
        <v>1467</v>
      </c>
      <c r="AB807" t="s">
        <v>21</v>
      </c>
      <c r="AC807" t="s">
        <v>6774</v>
      </c>
      <c r="AD807" t="s">
        <v>27</v>
      </c>
      <c r="AE807" s="29">
        <v>0.5</v>
      </c>
      <c r="AF807" t="s">
        <v>254</v>
      </c>
      <c r="AG807">
        <v>40</v>
      </c>
      <c r="AH807" t="s">
        <v>32</v>
      </c>
      <c r="AI807" t="s">
        <v>6618</v>
      </c>
      <c r="AJ807" t="s">
        <v>69</v>
      </c>
      <c r="AK807" t="s">
        <v>69</v>
      </c>
      <c r="AL807" t="s">
        <v>69</v>
      </c>
      <c r="AM807" t="s">
        <v>69</v>
      </c>
      <c r="AN807" t="s">
        <v>69</v>
      </c>
      <c r="AO807" t="s">
        <v>2808</v>
      </c>
      <c r="AV807" t="s">
        <v>269</v>
      </c>
      <c r="AW807" t="s">
        <v>12</v>
      </c>
      <c r="AX807" t="s">
        <v>6774</v>
      </c>
      <c r="AY807" t="s">
        <v>27</v>
      </c>
      <c r="AZ807" s="29">
        <v>0.91666666666666663</v>
      </c>
      <c r="EW807" t="s">
        <v>273</v>
      </c>
      <c r="GN807" t="s">
        <v>12</v>
      </c>
      <c r="GO807" t="s">
        <v>6775</v>
      </c>
      <c r="GP807" t="s">
        <v>22</v>
      </c>
      <c r="LU807" t="s">
        <v>69</v>
      </c>
      <c r="LV807" t="s">
        <v>69</v>
      </c>
      <c r="LW807" t="s">
        <v>69</v>
      </c>
      <c r="LX807" t="s">
        <v>69</v>
      </c>
      <c r="LY807" t="s">
        <v>69</v>
      </c>
      <c r="LZ807" t="s">
        <v>69</v>
      </c>
      <c r="MA807" t="s">
        <v>69</v>
      </c>
      <c r="MB807" t="s">
        <v>69</v>
      </c>
      <c r="MD807">
        <v>160</v>
      </c>
      <c r="ME807" t="s">
        <v>8497</v>
      </c>
      <c r="MJ807" t="s">
        <v>6774</v>
      </c>
      <c r="MK807" t="s">
        <v>6774</v>
      </c>
      <c r="MZ807" t="s">
        <v>2808</v>
      </c>
      <c r="NA807" t="s">
        <v>69</v>
      </c>
      <c r="NB807" t="s">
        <v>6774</v>
      </c>
      <c r="NI807" t="s">
        <v>69</v>
      </c>
      <c r="NJ807" t="s">
        <v>69</v>
      </c>
      <c r="NK807" t="s">
        <v>69</v>
      </c>
      <c r="NL807" t="s">
        <v>69</v>
      </c>
      <c r="NM807" t="s">
        <v>69</v>
      </c>
      <c r="NN807" t="s">
        <v>69</v>
      </c>
      <c r="OK807" t="s">
        <v>69</v>
      </c>
      <c r="OL807" t="s">
        <v>2808</v>
      </c>
      <c r="OM807" t="s">
        <v>69</v>
      </c>
      <c r="ON807" t="s">
        <v>69</v>
      </c>
      <c r="OO807" t="s">
        <v>69</v>
      </c>
      <c r="OP807" t="s">
        <v>69</v>
      </c>
      <c r="OR807">
        <v>1</v>
      </c>
      <c r="TS807" t="s">
        <v>69</v>
      </c>
      <c r="TT807" t="s">
        <v>2808</v>
      </c>
      <c r="TU807" t="s">
        <v>2808</v>
      </c>
      <c r="TV807" t="s">
        <v>2808</v>
      </c>
      <c r="TW807" t="s">
        <v>2808</v>
      </c>
      <c r="TX807" t="s">
        <v>2808</v>
      </c>
      <c r="TY807" t="s">
        <v>69</v>
      </c>
      <c r="TZ807" t="s">
        <v>69</v>
      </c>
      <c r="UA807" t="s">
        <v>69</v>
      </c>
      <c r="UB807" t="s">
        <v>69</v>
      </c>
      <c r="UC807" t="s">
        <v>69</v>
      </c>
      <c r="UE807">
        <v>60</v>
      </c>
      <c r="UF807" t="s">
        <v>8497</v>
      </c>
      <c r="UG807">
        <v>3.1</v>
      </c>
      <c r="UH807">
        <v>46</v>
      </c>
      <c r="UI807">
        <v>33</v>
      </c>
      <c r="UP807" t="s">
        <v>8498</v>
      </c>
      <c r="UQ807" t="s">
        <v>8498</v>
      </c>
      <c r="UR807" t="s">
        <v>8498</v>
      </c>
      <c r="US807" t="s">
        <v>8498</v>
      </c>
      <c r="UT807" t="s">
        <v>8498</v>
      </c>
      <c r="VQ807" t="s">
        <v>69</v>
      </c>
      <c r="VR807" t="s">
        <v>69</v>
      </c>
      <c r="VS807" t="s">
        <v>69</v>
      </c>
      <c r="VT807" t="s">
        <v>69</v>
      </c>
      <c r="VU807" t="s">
        <v>69</v>
      </c>
      <c r="VV807" t="s">
        <v>69</v>
      </c>
      <c r="VW807" t="s">
        <v>69</v>
      </c>
      <c r="VX807" t="s">
        <v>69</v>
      </c>
      <c r="VY807" t="s">
        <v>69</v>
      </c>
      <c r="VZ807" t="s">
        <v>69</v>
      </c>
      <c r="WA807" t="s">
        <v>69</v>
      </c>
      <c r="WB807" t="s">
        <v>69</v>
      </c>
      <c r="APU807" t="s">
        <v>7950</v>
      </c>
      <c r="CGX807" t="s">
        <v>6597</v>
      </c>
      <c r="CGY807">
        <v>12</v>
      </c>
      <c r="CGZ807" t="s">
        <v>6598</v>
      </c>
      <c r="CHA807">
        <v>1681611</v>
      </c>
    </row>
    <row r="808" spans="1:1113 2234:2237" x14ac:dyDescent="0.3">
      <c r="A808" t="s">
        <v>8499</v>
      </c>
      <c r="B808" t="s">
        <v>6696</v>
      </c>
      <c r="C808">
        <v>0</v>
      </c>
      <c r="E808" t="s">
        <v>6813</v>
      </c>
      <c r="F808" s="30">
        <v>41308</v>
      </c>
      <c r="G808" t="s">
        <v>6591</v>
      </c>
      <c r="H808" t="s">
        <v>7266</v>
      </c>
      <c r="I808" t="s">
        <v>5080</v>
      </c>
      <c r="J808" t="s">
        <v>6629</v>
      </c>
      <c r="K808" t="s">
        <v>2808</v>
      </c>
      <c r="L808" t="s">
        <v>69</v>
      </c>
      <c r="M808" t="s">
        <v>69</v>
      </c>
      <c r="N808" t="s">
        <v>69</v>
      </c>
      <c r="O808" t="s">
        <v>69</v>
      </c>
      <c r="P808" t="s">
        <v>5221</v>
      </c>
      <c r="Q808">
        <v>1</v>
      </c>
      <c r="V808" t="s">
        <v>254</v>
      </c>
      <c r="W808">
        <v>36</v>
      </c>
      <c r="X808" t="s">
        <v>236</v>
      </c>
      <c r="Y808" t="s">
        <v>240</v>
      </c>
      <c r="Z808" t="s">
        <v>1466</v>
      </c>
      <c r="AB808" t="s">
        <v>22</v>
      </c>
      <c r="AD808" t="s">
        <v>22</v>
      </c>
      <c r="AF808" t="s">
        <v>254</v>
      </c>
      <c r="AG808">
        <v>40</v>
      </c>
      <c r="AH808" t="s">
        <v>33</v>
      </c>
      <c r="AI808" t="s">
        <v>6618</v>
      </c>
      <c r="AJ808" t="s">
        <v>69</v>
      </c>
      <c r="AK808" t="s">
        <v>69</v>
      </c>
      <c r="AL808" t="s">
        <v>69</v>
      </c>
      <c r="AM808" t="s">
        <v>69</v>
      </c>
      <c r="AN808" t="s">
        <v>69</v>
      </c>
      <c r="AO808" t="s">
        <v>2808</v>
      </c>
      <c r="AV808" t="s">
        <v>269</v>
      </c>
      <c r="AW808" t="s">
        <v>12</v>
      </c>
      <c r="AX808" s="30">
        <v>41518</v>
      </c>
      <c r="AY808" t="s">
        <v>27</v>
      </c>
      <c r="AZ808" s="29">
        <v>0.9375</v>
      </c>
      <c r="EW808" t="s">
        <v>274</v>
      </c>
      <c r="EY808" t="s">
        <v>7964</v>
      </c>
      <c r="EZ808" t="s">
        <v>69</v>
      </c>
      <c r="FA808" t="s">
        <v>69</v>
      </c>
      <c r="FB808" t="s">
        <v>69</v>
      </c>
      <c r="FC808" t="s">
        <v>69</v>
      </c>
      <c r="FD808" t="s">
        <v>2808</v>
      </c>
      <c r="FE808" t="s">
        <v>69</v>
      </c>
      <c r="LP808" t="s">
        <v>8500</v>
      </c>
      <c r="LU808" t="s">
        <v>69</v>
      </c>
      <c r="LV808" t="s">
        <v>69</v>
      </c>
      <c r="LW808" t="s">
        <v>2808</v>
      </c>
      <c r="LX808" t="s">
        <v>2808</v>
      </c>
      <c r="LY808" t="s">
        <v>69</v>
      </c>
      <c r="LZ808" t="s">
        <v>69</v>
      </c>
      <c r="MA808" t="s">
        <v>69</v>
      </c>
      <c r="MB808" t="s">
        <v>69</v>
      </c>
      <c r="MC808">
        <v>168</v>
      </c>
      <c r="MD808">
        <v>60</v>
      </c>
      <c r="ME808">
        <v>37</v>
      </c>
      <c r="MF808">
        <v>35</v>
      </c>
      <c r="MI808" s="30">
        <v>41518</v>
      </c>
      <c r="MJ808" s="30">
        <v>41518</v>
      </c>
      <c r="MK808" s="30">
        <v>41518</v>
      </c>
      <c r="ML808" s="30">
        <v>41518</v>
      </c>
      <c r="MQ808" s="29">
        <v>0.9375</v>
      </c>
      <c r="MR808" s="29">
        <v>0.9375</v>
      </c>
      <c r="MS808" s="29">
        <v>0.9375</v>
      </c>
      <c r="MT808" s="29">
        <v>0.9375</v>
      </c>
      <c r="MZ808" t="s">
        <v>2808</v>
      </c>
      <c r="NA808" t="s">
        <v>69</v>
      </c>
      <c r="NB808" s="30">
        <v>41518</v>
      </c>
      <c r="ND808" s="29">
        <v>0.9375</v>
      </c>
      <c r="NI808" t="s">
        <v>69</v>
      </c>
      <c r="NJ808" t="s">
        <v>69</v>
      </c>
      <c r="NK808" t="s">
        <v>69</v>
      </c>
      <c r="NL808" t="s">
        <v>69</v>
      </c>
      <c r="NM808" t="s">
        <v>69</v>
      </c>
      <c r="NN808" t="s">
        <v>69</v>
      </c>
      <c r="OK808" t="s">
        <v>69</v>
      </c>
      <c r="OL808" t="s">
        <v>69</v>
      </c>
      <c r="OM808" t="s">
        <v>69</v>
      </c>
      <c r="ON808" t="s">
        <v>69</v>
      </c>
      <c r="OO808" t="s">
        <v>69</v>
      </c>
      <c r="OP808" t="s">
        <v>69</v>
      </c>
      <c r="APU808" t="s">
        <v>7950</v>
      </c>
      <c r="CGX808" t="s">
        <v>6597</v>
      </c>
      <c r="CGY808">
        <v>13</v>
      </c>
      <c r="CGZ808" t="s">
        <v>6598</v>
      </c>
      <c r="CHA808">
        <v>1681611</v>
      </c>
    </row>
    <row r="809" spans="1:1113 2234:2237" x14ac:dyDescent="0.3">
      <c r="A809" t="s">
        <v>8501</v>
      </c>
      <c r="B809" t="s">
        <v>6696</v>
      </c>
      <c r="C809">
        <v>0</v>
      </c>
      <c r="E809" t="s">
        <v>6813</v>
      </c>
      <c r="F809" s="30">
        <v>41309</v>
      </c>
      <c r="G809" t="s">
        <v>6591</v>
      </c>
      <c r="H809" t="s">
        <v>6697</v>
      </c>
      <c r="I809" t="s">
        <v>5080</v>
      </c>
      <c r="J809" t="s">
        <v>7957</v>
      </c>
      <c r="K809" t="s">
        <v>69</v>
      </c>
      <c r="L809" t="s">
        <v>69</v>
      </c>
      <c r="M809" t="s">
        <v>2808</v>
      </c>
      <c r="N809" t="s">
        <v>69</v>
      </c>
      <c r="O809" t="s">
        <v>69</v>
      </c>
      <c r="P809" t="s">
        <v>1445</v>
      </c>
      <c r="R809">
        <v>2</v>
      </c>
      <c r="V809" t="s">
        <v>254</v>
      </c>
      <c r="W809">
        <v>29</v>
      </c>
      <c r="X809" t="s">
        <v>236</v>
      </c>
      <c r="Y809" t="s">
        <v>240</v>
      </c>
      <c r="Z809" t="s">
        <v>22</v>
      </c>
      <c r="AB809" t="s">
        <v>21</v>
      </c>
      <c r="AC809" t="s">
        <v>7482</v>
      </c>
      <c r="AD809" t="s">
        <v>27</v>
      </c>
      <c r="AE809" s="29">
        <v>0.89583333333333337</v>
      </c>
      <c r="AF809" t="s">
        <v>254</v>
      </c>
      <c r="AG809">
        <v>39</v>
      </c>
      <c r="AH809" t="s">
        <v>33</v>
      </c>
      <c r="AI809" t="s">
        <v>6618</v>
      </c>
      <c r="AJ809" t="s">
        <v>69</v>
      </c>
      <c r="AK809" t="s">
        <v>69</v>
      </c>
      <c r="AL809" t="s">
        <v>69</v>
      </c>
      <c r="AM809" t="s">
        <v>69</v>
      </c>
      <c r="AN809" t="s">
        <v>69</v>
      </c>
      <c r="AO809" t="s">
        <v>2808</v>
      </c>
      <c r="EH809" t="s">
        <v>269</v>
      </c>
      <c r="EI809" t="s">
        <v>12</v>
      </c>
      <c r="EJ809" t="s">
        <v>6774</v>
      </c>
      <c r="EK809" t="s">
        <v>27</v>
      </c>
      <c r="EL809" s="29">
        <v>0.10416666666666667</v>
      </c>
      <c r="EM809" t="s">
        <v>69</v>
      </c>
      <c r="EN809" t="s">
        <v>6618</v>
      </c>
      <c r="EO809" t="s">
        <v>69</v>
      </c>
      <c r="EP809" t="s">
        <v>69</v>
      </c>
      <c r="EQ809" t="s">
        <v>69</v>
      </c>
      <c r="ER809" t="s">
        <v>69</v>
      </c>
      <c r="ES809" t="s">
        <v>69</v>
      </c>
      <c r="ET809" t="s">
        <v>69</v>
      </c>
      <c r="EU809" t="s">
        <v>2808</v>
      </c>
      <c r="EW809" t="s">
        <v>273</v>
      </c>
      <c r="GN809" t="s">
        <v>12</v>
      </c>
      <c r="GO809" t="s">
        <v>7005</v>
      </c>
      <c r="GP809" t="s">
        <v>27</v>
      </c>
      <c r="GQ809" s="29">
        <v>0.1875</v>
      </c>
      <c r="AKH809" t="s">
        <v>2808</v>
      </c>
      <c r="AKI809" t="s">
        <v>2808</v>
      </c>
      <c r="AKJ809" t="s">
        <v>2808</v>
      </c>
      <c r="AKK809" t="s">
        <v>69</v>
      </c>
      <c r="AKL809" t="s">
        <v>69</v>
      </c>
      <c r="AKM809" t="s">
        <v>69</v>
      </c>
      <c r="AKN809" t="s">
        <v>69</v>
      </c>
      <c r="AKO809" t="s">
        <v>69</v>
      </c>
      <c r="AKP809" t="s">
        <v>69</v>
      </c>
      <c r="AKQ809" t="s">
        <v>69</v>
      </c>
      <c r="AKR809">
        <v>144</v>
      </c>
      <c r="AKS809">
        <v>56</v>
      </c>
      <c r="AKT809" t="s">
        <v>8481</v>
      </c>
      <c r="AKZ809" t="s">
        <v>6774</v>
      </c>
      <c r="ALA809" t="s">
        <v>6774</v>
      </c>
      <c r="ALU809" t="s">
        <v>2808</v>
      </c>
      <c r="ALV809" t="s">
        <v>69</v>
      </c>
      <c r="ALW809" t="s">
        <v>6774</v>
      </c>
      <c r="AMG809" t="s">
        <v>69</v>
      </c>
      <c r="AMH809" t="s">
        <v>69</v>
      </c>
      <c r="AMI809" t="s">
        <v>69</v>
      </c>
      <c r="AMJ809" t="s">
        <v>69</v>
      </c>
      <c r="AMK809" t="s">
        <v>69</v>
      </c>
      <c r="AML809" t="s">
        <v>69</v>
      </c>
      <c r="AMM809" t="s">
        <v>69</v>
      </c>
      <c r="AMN809" t="s">
        <v>69</v>
      </c>
      <c r="AMO809" t="s">
        <v>69</v>
      </c>
      <c r="AMP809" t="s">
        <v>69</v>
      </c>
      <c r="AMQ809" t="s">
        <v>69</v>
      </c>
      <c r="AMR809" t="s">
        <v>69</v>
      </c>
      <c r="AMS809" t="s">
        <v>69</v>
      </c>
      <c r="AMT809" t="s">
        <v>69</v>
      </c>
      <c r="AMU809" t="s">
        <v>69</v>
      </c>
      <c r="AMV809" t="s">
        <v>69</v>
      </c>
      <c r="AMW809" t="s">
        <v>69</v>
      </c>
      <c r="AMX809" t="s">
        <v>69</v>
      </c>
      <c r="AOW809" t="s">
        <v>69</v>
      </c>
      <c r="AOX809" t="s">
        <v>2808</v>
      </c>
      <c r="AOY809" t="s">
        <v>69</v>
      </c>
      <c r="AOZ809" t="s">
        <v>69</v>
      </c>
      <c r="APA809" t="s">
        <v>69</v>
      </c>
      <c r="APB809" t="s">
        <v>69</v>
      </c>
      <c r="APD809">
        <v>1</v>
      </c>
      <c r="APU809" t="s">
        <v>7950</v>
      </c>
      <c r="CGX809" t="s">
        <v>6597</v>
      </c>
      <c r="CGY809">
        <v>14</v>
      </c>
      <c r="CGZ809" t="s">
        <v>6598</v>
      </c>
      <c r="CHA809">
        <v>1681611</v>
      </c>
    </row>
    <row r="810" spans="1:1113 2234:2237" x14ac:dyDescent="0.3">
      <c r="A810" t="s">
        <v>8502</v>
      </c>
      <c r="B810" t="s">
        <v>6696</v>
      </c>
      <c r="C810">
        <v>0</v>
      </c>
      <c r="E810" t="s">
        <v>6813</v>
      </c>
      <c r="F810" s="30">
        <v>41309</v>
      </c>
      <c r="G810" t="s">
        <v>6591</v>
      </c>
      <c r="H810" t="s">
        <v>6592</v>
      </c>
      <c r="I810" t="s">
        <v>5080</v>
      </c>
      <c r="J810" t="s">
        <v>6629</v>
      </c>
      <c r="K810" t="s">
        <v>2808</v>
      </c>
      <c r="L810" t="s">
        <v>69</v>
      </c>
      <c r="M810" t="s">
        <v>69</v>
      </c>
      <c r="N810" t="s">
        <v>69</v>
      </c>
      <c r="O810" t="s">
        <v>69</v>
      </c>
      <c r="P810" t="s">
        <v>22</v>
      </c>
      <c r="V810" t="s">
        <v>22</v>
      </c>
      <c r="X810" t="s">
        <v>22</v>
      </c>
      <c r="Y810" t="s">
        <v>22</v>
      </c>
      <c r="Z810" t="s">
        <v>22</v>
      </c>
      <c r="AB810" t="s">
        <v>22</v>
      </c>
      <c r="AD810" t="s">
        <v>22</v>
      </c>
      <c r="AF810" t="s">
        <v>22</v>
      </c>
      <c r="AH810" t="s">
        <v>22</v>
      </c>
      <c r="AI810" t="s">
        <v>6595</v>
      </c>
      <c r="AJ810" t="s">
        <v>69</v>
      </c>
      <c r="AK810" t="s">
        <v>69</v>
      </c>
      <c r="AL810" t="s">
        <v>69</v>
      </c>
      <c r="AM810" t="s">
        <v>69</v>
      </c>
      <c r="AN810" t="s">
        <v>2808</v>
      </c>
      <c r="AO810" t="s">
        <v>69</v>
      </c>
      <c r="AV810" t="s">
        <v>22</v>
      </c>
      <c r="EW810" t="s">
        <v>22</v>
      </c>
      <c r="LU810" t="s">
        <v>69</v>
      </c>
      <c r="LV810" t="s">
        <v>69</v>
      </c>
      <c r="LW810" t="s">
        <v>69</v>
      </c>
      <c r="LX810" t="s">
        <v>69</v>
      </c>
      <c r="LY810" t="s">
        <v>69</v>
      </c>
      <c r="LZ810" t="s">
        <v>69</v>
      </c>
      <c r="MA810" t="s">
        <v>69</v>
      </c>
      <c r="MB810" t="s">
        <v>69</v>
      </c>
      <c r="MZ810" t="s">
        <v>69</v>
      </c>
      <c r="NA810" t="s">
        <v>69</v>
      </c>
      <c r="NI810" t="s">
        <v>69</v>
      </c>
      <c r="NJ810" t="s">
        <v>69</v>
      </c>
      <c r="NK810" t="s">
        <v>69</v>
      </c>
      <c r="NL810" t="s">
        <v>69</v>
      </c>
      <c r="NM810" t="s">
        <v>69</v>
      </c>
      <c r="NN810" t="s">
        <v>69</v>
      </c>
      <c r="OK810" t="s">
        <v>69</v>
      </c>
      <c r="OL810" t="s">
        <v>69</v>
      </c>
      <c r="OM810" t="s">
        <v>69</v>
      </c>
      <c r="ON810" t="s">
        <v>69</v>
      </c>
      <c r="OO810" t="s">
        <v>69</v>
      </c>
      <c r="OP810" t="s">
        <v>69</v>
      </c>
      <c r="APU810" t="s">
        <v>7950</v>
      </c>
      <c r="CGX810" t="s">
        <v>6597</v>
      </c>
      <c r="CGY810">
        <v>15</v>
      </c>
      <c r="CGZ810" t="s">
        <v>6598</v>
      </c>
      <c r="CHA810">
        <v>1681611</v>
      </c>
    </row>
    <row r="811" spans="1:1113 2234:2237" x14ac:dyDescent="0.3">
      <c r="A811" t="s">
        <v>8503</v>
      </c>
      <c r="B811" t="s">
        <v>6696</v>
      </c>
      <c r="C811">
        <v>0</v>
      </c>
      <c r="E811" t="s">
        <v>6813</v>
      </c>
      <c r="F811" s="30">
        <v>41309</v>
      </c>
      <c r="G811" t="s">
        <v>6591</v>
      </c>
      <c r="H811" t="s">
        <v>6592</v>
      </c>
      <c r="I811" t="s">
        <v>5080</v>
      </c>
      <c r="J811" t="s">
        <v>7957</v>
      </c>
      <c r="K811" t="s">
        <v>69</v>
      </c>
      <c r="L811" t="s">
        <v>69</v>
      </c>
      <c r="M811" t="s">
        <v>2808</v>
      </c>
      <c r="N811" t="s">
        <v>69</v>
      </c>
      <c r="O811" t="s">
        <v>69</v>
      </c>
      <c r="P811" t="s">
        <v>22</v>
      </c>
      <c r="V811" t="s">
        <v>22</v>
      </c>
      <c r="X811" t="s">
        <v>22</v>
      </c>
      <c r="Y811" t="s">
        <v>22</v>
      </c>
      <c r="Z811" t="s">
        <v>22</v>
      </c>
      <c r="AB811" t="s">
        <v>22</v>
      </c>
      <c r="AD811" t="s">
        <v>22</v>
      </c>
      <c r="AF811" t="s">
        <v>22</v>
      </c>
      <c r="AH811" t="s">
        <v>32</v>
      </c>
      <c r="AI811" t="s">
        <v>6595</v>
      </c>
      <c r="AJ811" t="s">
        <v>69</v>
      </c>
      <c r="AK811" t="s">
        <v>69</v>
      </c>
      <c r="AL811" t="s">
        <v>69</v>
      </c>
      <c r="AM811" t="s">
        <v>69</v>
      </c>
      <c r="AN811" t="s">
        <v>2808</v>
      </c>
      <c r="AO811" t="s">
        <v>69</v>
      </c>
      <c r="EH811" t="s">
        <v>269</v>
      </c>
      <c r="EI811" t="s">
        <v>22</v>
      </c>
      <c r="EK811" t="s">
        <v>22</v>
      </c>
      <c r="EM811" t="s">
        <v>69</v>
      </c>
      <c r="EN811" t="s">
        <v>6618</v>
      </c>
      <c r="EO811" t="s">
        <v>69</v>
      </c>
      <c r="EP811" t="s">
        <v>69</v>
      </c>
      <c r="EQ811" t="s">
        <v>69</v>
      </c>
      <c r="ER811" t="s">
        <v>69</v>
      </c>
      <c r="ES811" t="s">
        <v>69</v>
      </c>
      <c r="ET811" t="s">
        <v>69</v>
      </c>
      <c r="EU811" t="s">
        <v>2808</v>
      </c>
      <c r="EW811" t="s">
        <v>22</v>
      </c>
      <c r="AKH811" t="s">
        <v>69</v>
      </c>
      <c r="AKI811" t="s">
        <v>69</v>
      </c>
      <c r="AKJ811" t="s">
        <v>69</v>
      </c>
      <c r="AKK811" t="s">
        <v>69</v>
      </c>
      <c r="AKL811" t="s">
        <v>69</v>
      </c>
      <c r="AKM811" t="s">
        <v>69</v>
      </c>
      <c r="AKN811" t="s">
        <v>69</v>
      </c>
      <c r="AKO811" t="s">
        <v>69</v>
      </c>
      <c r="AKP811" t="s">
        <v>69</v>
      </c>
      <c r="AKQ811" t="s">
        <v>69</v>
      </c>
      <c r="ALU811" t="s">
        <v>69</v>
      </c>
      <c r="ALV811" t="s">
        <v>69</v>
      </c>
      <c r="AMG811" t="s">
        <v>69</v>
      </c>
      <c r="AMH811" t="s">
        <v>69</v>
      </c>
      <c r="AMI811" t="s">
        <v>69</v>
      </c>
      <c r="AMJ811" t="s">
        <v>69</v>
      </c>
      <c r="AMK811" t="s">
        <v>69</v>
      </c>
      <c r="AML811" t="s">
        <v>69</v>
      </c>
      <c r="AMM811" t="s">
        <v>69</v>
      </c>
      <c r="AMN811" t="s">
        <v>69</v>
      </c>
      <c r="AMO811" t="s">
        <v>69</v>
      </c>
      <c r="AMP811" t="s">
        <v>69</v>
      </c>
      <c r="AMQ811" t="s">
        <v>69</v>
      </c>
      <c r="AMR811" t="s">
        <v>69</v>
      </c>
      <c r="AMS811" t="s">
        <v>69</v>
      </c>
      <c r="AMT811" t="s">
        <v>69</v>
      </c>
      <c r="AMU811" t="s">
        <v>69</v>
      </c>
      <c r="AMV811" t="s">
        <v>69</v>
      </c>
      <c r="AMW811" t="s">
        <v>69</v>
      </c>
      <c r="AMX811" t="s">
        <v>69</v>
      </c>
      <c r="AOW811" t="s">
        <v>69</v>
      </c>
      <c r="AOX811" t="s">
        <v>69</v>
      </c>
      <c r="AOY811" t="s">
        <v>69</v>
      </c>
      <c r="AOZ811" t="s">
        <v>69</v>
      </c>
      <c r="APA811" t="s">
        <v>69</v>
      </c>
      <c r="APB811" t="s">
        <v>69</v>
      </c>
      <c r="APU811" t="s">
        <v>7950</v>
      </c>
      <c r="CGX811" t="s">
        <v>6597</v>
      </c>
      <c r="CGY811">
        <v>16</v>
      </c>
      <c r="CGZ811" t="s">
        <v>6598</v>
      </c>
      <c r="CHA811">
        <v>1681611</v>
      </c>
    </row>
    <row r="812" spans="1:1113 2234:2237" x14ac:dyDescent="0.3">
      <c r="A812" t="s">
        <v>8504</v>
      </c>
      <c r="B812" t="s">
        <v>6696</v>
      </c>
      <c r="C812">
        <v>0</v>
      </c>
      <c r="E812" t="s">
        <v>6813</v>
      </c>
      <c r="F812" s="30">
        <v>41309</v>
      </c>
      <c r="G812" t="s">
        <v>6591</v>
      </c>
      <c r="H812" t="s">
        <v>6592</v>
      </c>
      <c r="I812" t="s">
        <v>5080</v>
      </c>
      <c r="J812" t="s">
        <v>6629</v>
      </c>
      <c r="K812" t="s">
        <v>2808</v>
      </c>
      <c r="L812" t="s">
        <v>69</v>
      </c>
      <c r="M812" t="s">
        <v>69</v>
      </c>
      <c r="N812" t="s">
        <v>69</v>
      </c>
      <c r="O812" t="s">
        <v>69</v>
      </c>
      <c r="P812" t="s">
        <v>1446</v>
      </c>
      <c r="S812">
        <v>9</v>
      </c>
      <c r="V812" t="s">
        <v>22</v>
      </c>
      <c r="X812" t="s">
        <v>22</v>
      </c>
      <c r="Y812" t="s">
        <v>22</v>
      </c>
      <c r="Z812" t="s">
        <v>22</v>
      </c>
      <c r="AB812" t="s">
        <v>21</v>
      </c>
      <c r="AC812" t="s">
        <v>8063</v>
      </c>
      <c r="AD812" t="s">
        <v>22</v>
      </c>
      <c r="AF812" t="s">
        <v>22</v>
      </c>
      <c r="AH812" t="s">
        <v>33</v>
      </c>
      <c r="AI812" t="s">
        <v>6595</v>
      </c>
      <c r="AJ812" t="s">
        <v>69</v>
      </c>
      <c r="AK812" t="s">
        <v>69</v>
      </c>
      <c r="AL812" t="s">
        <v>69</v>
      </c>
      <c r="AM812" t="s">
        <v>69</v>
      </c>
      <c r="AN812" t="s">
        <v>2808</v>
      </c>
      <c r="AO812" t="s">
        <v>69</v>
      </c>
      <c r="AV812" t="s">
        <v>269</v>
      </c>
      <c r="AW812" t="s">
        <v>22</v>
      </c>
      <c r="AY812" t="s">
        <v>22</v>
      </c>
      <c r="EW812" t="s">
        <v>22</v>
      </c>
      <c r="LU812" t="s">
        <v>69</v>
      </c>
      <c r="LV812" t="s">
        <v>69</v>
      </c>
      <c r="LW812" t="s">
        <v>69</v>
      </c>
      <c r="LX812" t="s">
        <v>69</v>
      </c>
      <c r="LY812" t="s">
        <v>69</v>
      </c>
      <c r="LZ812" t="s">
        <v>69</v>
      </c>
      <c r="MA812" t="s">
        <v>69</v>
      </c>
      <c r="MB812" t="s">
        <v>69</v>
      </c>
      <c r="MZ812" t="s">
        <v>69</v>
      </c>
      <c r="NA812" t="s">
        <v>69</v>
      </c>
      <c r="NI812" t="s">
        <v>69</v>
      </c>
      <c r="NJ812" t="s">
        <v>69</v>
      </c>
      <c r="NK812" t="s">
        <v>69</v>
      </c>
      <c r="NL812" t="s">
        <v>69</v>
      </c>
      <c r="NM812" t="s">
        <v>69</v>
      </c>
      <c r="NN812" t="s">
        <v>69</v>
      </c>
      <c r="OK812" t="s">
        <v>69</v>
      </c>
      <c r="OL812" t="s">
        <v>69</v>
      </c>
      <c r="OM812" t="s">
        <v>69</v>
      </c>
      <c r="ON812" t="s">
        <v>69</v>
      </c>
      <c r="OO812" t="s">
        <v>69</v>
      </c>
      <c r="OP812" t="s">
        <v>69</v>
      </c>
      <c r="APU812" t="s">
        <v>7950</v>
      </c>
      <c r="CGX812" t="s">
        <v>6597</v>
      </c>
      <c r="CGY812">
        <v>17</v>
      </c>
      <c r="CGZ812" t="s">
        <v>6598</v>
      </c>
      <c r="CHA812">
        <v>1681611</v>
      </c>
    </row>
    <row r="813" spans="1:1113 2234:2237" x14ac:dyDescent="0.3">
      <c r="A813" t="s">
        <v>8505</v>
      </c>
      <c r="B813" t="s">
        <v>6696</v>
      </c>
      <c r="C813">
        <v>0</v>
      </c>
      <c r="E813" t="s">
        <v>6813</v>
      </c>
      <c r="F813" s="30">
        <v>41309</v>
      </c>
      <c r="G813" t="s">
        <v>6591</v>
      </c>
      <c r="H813" t="s">
        <v>6592</v>
      </c>
      <c r="I813" t="s">
        <v>5080</v>
      </c>
      <c r="J813" t="s">
        <v>6629</v>
      </c>
      <c r="K813" t="s">
        <v>2808</v>
      </c>
      <c r="L813" t="s">
        <v>69</v>
      </c>
      <c r="M813" t="s">
        <v>69</v>
      </c>
      <c r="N813" t="s">
        <v>69</v>
      </c>
      <c r="O813" t="s">
        <v>69</v>
      </c>
      <c r="P813" t="s">
        <v>1446</v>
      </c>
      <c r="S813">
        <v>1</v>
      </c>
      <c r="V813" t="s">
        <v>22</v>
      </c>
      <c r="X813" t="s">
        <v>22</v>
      </c>
      <c r="Y813" t="s">
        <v>22</v>
      </c>
      <c r="Z813" t="s">
        <v>22</v>
      </c>
      <c r="AB813" t="s">
        <v>21</v>
      </c>
      <c r="AC813" s="30">
        <v>40819</v>
      </c>
      <c r="AD813" t="s">
        <v>22</v>
      </c>
      <c r="AF813" t="s">
        <v>22</v>
      </c>
      <c r="AH813" t="s">
        <v>32</v>
      </c>
      <c r="AI813" t="s">
        <v>6595</v>
      </c>
      <c r="AJ813" t="s">
        <v>69</v>
      </c>
      <c r="AK813" t="s">
        <v>69</v>
      </c>
      <c r="AL813" t="s">
        <v>69</v>
      </c>
      <c r="AM813" t="s">
        <v>69</v>
      </c>
      <c r="AN813" t="s">
        <v>2808</v>
      </c>
      <c r="AO813" t="s">
        <v>69</v>
      </c>
      <c r="AV813" t="s">
        <v>269</v>
      </c>
      <c r="AW813" t="s">
        <v>12</v>
      </c>
      <c r="AX813" s="30">
        <v>40819</v>
      </c>
      <c r="AY813" t="s">
        <v>22</v>
      </c>
      <c r="EW813" t="s">
        <v>22</v>
      </c>
      <c r="LU813" t="s">
        <v>69</v>
      </c>
      <c r="LV813" t="s">
        <v>69</v>
      </c>
      <c r="LW813" t="s">
        <v>69</v>
      </c>
      <c r="LX813" t="s">
        <v>69</v>
      </c>
      <c r="LY813" t="s">
        <v>69</v>
      </c>
      <c r="LZ813" t="s">
        <v>69</v>
      </c>
      <c r="MA813" t="s">
        <v>69</v>
      </c>
      <c r="MB813" t="s">
        <v>69</v>
      </c>
      <c r="MZ813" t="s">
        <v>69</v>
      </c>
      <c r="NA813" t="s">
        <v>69</v>
      </c>
      <c r="NI813" t="s">
        <v>69</v>
      </c>
      <c r="NJ813" t="s">
        <v>69</v>
      </c>
      <c r="NK813" t="s">
        <v>69</v>
      </c>
      <c r="NL813" t="s">
        <v>69</v>
      </c>
      <c r="NM813" t="s">
        <v>69</v>
      </c>
      <c r="NN813" t="s">
        <v>69</v>
      </c>
      <c r="OK813" t="s">
        <v>69</v>
      </c>
      <c r="OL813" t="s">
        <v>69</v>
      </c>
      <c r="OM813" t="s">
        <v>69</v>
      </c>
      <c r="ON813" t="s">
        <v>69</v>
      </c>
      <c r="OO813" t="s">
        <v>69</v>
      </c>
      <c r="OP813" t="s">
        <v>69</v>
      </c>
      <c r="APU813" t="s">
        <v>7950</v>
      </c>
      <c r="CGX813" t="s">
        <v>6597</v>
      </c>
      <c r="CGY813">
        <v>18</v>
      </c>
      <c r="CGZ813" t="s">
        <v>6598</v>
      </c>
      <c r="CHA813">
        <v>1681611</v>
      </c>
    </row>
    <row r="814" spans="1:1113 2234:2237" x14ac:dyDescent="0.3">
      <c r="A814" t="s">
        <v>8506</v>
      </c>
      <c r="B814" t="s">
        <v>6588</v>
      </c>
      <c r="C814">
        <v>0</v>
      </c>
      <c r="E814" t="s">
        <v>6589</v>
      </c>
      <c r="F814" s="30">
        <v>41582</v>
      </c>
      <c r="G814" t="s">
        <v>6591</v>
      </c>
      <c r="H814" t="s">
        <v>6600</v>
      </c>
      <c r="I814" t="s">
        <v>5058</v>
      </c>
      <c r="J814" t="s">
        <v>6719</v>
      </c>
      <c r="K814" t="s">
        <v>69</v>
      </c>
      <c r="L814" t="s">
        <v>69</v>
      </c>
      <c r="M814" t="s">
        <v>69</v>
      </c>
      <c r="N814" t="s">
        <v>69</v>
      </c>
      <c r="O814" t="s">
        <v>2808</v>
      </c>
      <c r="P814" t="s">
        <v>22</v>
      </c>
      <c r="V814" t="s">
        <v>254</v>
      </c>
      <c r="W814">
        <v>30</v>
      </c>
      <c r="X814" t="s">
        <v>22</v>
      </c>
      <c r="Y814" t="s">
        <v>22</v>
      </c>
      <c r="Z814" t="s">
        <v>22</v>
      </c>
      <c r="APU814" t="s">
        <v>7950</v>
      </c>
      <c r="CGX814" t="s">
        <v>6597</v>
      </c>
      <c r="CGY814">
        <v>1</v>
      </c>
      <c r="CGZ814" t="s">
        <v>6598</v>
      </c>
      <c r="CHA814">
        <v>8358388</v>
      </c>
    </row>
    <row r="815" spans="1:1113 2234:2237" x14ac:dyDescent="0.3">
      <c r="A815" t="s">
        <v>8507</v>
      </c>
      <c r="B815" t="s">
        <v>6588</v>
      </c>
      <c r="C815">
        <v>0</v>
      </c>
      <c r="E815" t="s">
        <v>6589</v>
      </c>
      <c r="F815" s="30">
        <v>41582</v>
      </c>
      <c r="G815" t="s">
        <v>6591</v>
      </c>
      <c r="H815" t="s">
        <v>6600</v>
      </c>
      <c r="I815" t="s">
        <v>5058</v>
      </c>
      <c r="J815" t="s">
        <v>6719</v>
      </c>
      <c r="K815" t="s">
        <v>69</v>
      </c>
      <c r="L815" t="s">
        <v>69</v>
      </c>
      <c r="M815" t="s">
        <v>69</v>
      </c>
      <c r="N815" t="s">
        <v>69</v>
      </c>
      <c r="O815" t="s">
        <v>2808</v>
      </c>
      <c r="P815" t="s">
        <v>1445</v>
      </c>
      <c r="R815">
        <v>24</v>
      </c>
      <c r="V815" t="s">
        <v>22</v>
      </c>
      <c r="X815" t="s">
        <v>22</v>
      </c>
      <c r="Y815" t="s">
        <v>22</v>
      </c>
      <c r="Z815" t="s">
        <v>22</v>
      </c>
      <c r="APU815" t="s">
        <v>7950</v>
      </c>
      <c r="CGX815" t="s">
        <v>6597</v>
      </c>
      <c r="CGY815">
        <v>2</v>
      </c>
      <c r="CGZ815" t="s">
        <v>6598</v>
      </c>
      <c r="CHA815">
        <v>8358388</v>
      </c>
    </row>
    <row r="816" spans="1:1113 2234:2237" x14ac:dyDescent="0.3">
      <c r="A816" t="s">
        <v>8508</v>
      </c>
      <c r="B816" t="s">
        <v>6588</v>
      </c>
      <c r="C816">
        <v>0</v>
      </c>
      <c r="E816" t="s">
        <v>6589</v>
      </c>
      <c r="F816" s="30">
        <v>41582</v>
      </c>
      <c r="G816" t="s">
        <v>6591</v>
      </c>
      <c r="H816" t="s">
        <v>6600</v>
      </c>
      <c r="I816" t="s">
        <v>5058</v>
      </c>
      <c r="J816" t="s">
        <v>6719</v>
      </c>
      <c r="K816" t="s">
        <v>69</v>
      </c>
      <c r="L816" t="s">
        <v>69</v>
      </c>
      <c r="M816" t="s">
        <v>69</v>
      </c>
      <c r="N816" t="s">
        <v>69</v>
      </c>
      <c r="O816" t="s">
        <v>2808</v>
      </c>
      <c r="P816" t="s">
        <v>1446</v>
      </c>
      <c r="S816">
        <v>24</v>
      </c>
      <c r="V816" t="s">
        <v>22</v>
      </c>
      <c r="X816" t="s">
        <v>22</v>
      </c>
      <c r="Y816" t="s">
        <v>22</v>
      </c>
      <c r="Z816" t="s">
        <v>22</v>
      </c>
      <c r="APU816" t="s">
        <v>7950</v>
      </c>
      <c r="CGX816" t="s">
        <v>6597</v>
      </c>
      <c r="CGY816">
        <v>3</v>
      </c>
      <c r="CGZ816" t="s">
        <v>6598</v>
      </c>
      <c r="CHA816">
        <v>8358388</v>
      </c>
    </row>
    <row r="817" spans="1:956 1113:1113 2234:2237" x14ac:dyDescent="0.3">
      <c r="A817" t="s">
        <v>8509</v>
      </c>
      <c r="B817" t="s">
        <v>6588</v>
      </c>
      <c r="C817">
        <v>0</v>
      </c>
      <c r="E817" t="s">
        <v>6589</v>
      </c>
      <c r="F817" s="30">
        <v>41582</v>
      </c>
      <c r="G817" t="s">
        <v>6591</v>
      </c>
      <c r="H817" t="s">
        <v>6600</v>
      </c>
      <c r="I817" t="s">
        <v>5058</v>
      </c>
      <c r="J817" t="s">
        <v>7957</v>
      </c>
      <c r="K817" t="s">
        <v>69</v>
      </c>
      <c r="L817" t="s">
        <v>69</v>
      </c>
      <c r="M817" t="s">
        <v>2808</v>
      </c>
      <c r="N817" t="s">
        <v>69</v>
      </c>
      <c r="O817" t="s">
        <v>69</v>
      </c>
      <c r="P817" t="s">
        <v>22</v>
      </c>
      <c r="V817" t="s">
        <v>22</v>
      </c>
      <c r="X817" t="s">
        <v>22</v>
      </c>
      <c r="Y817" t="s">
        <v>22</v>
      </c>
      <c r="Z817" t="s">
        <v>22</v>
      </c>
      <c r="AB817" t="s">
        <v>21</v>
      </c>
      <c r="AC817" s="30">
        <v>40972</v>
      </c>
      <c r="AD817" t="s">
        <v>22</v>
      </c>
      <c r="AF817" t="s">
        <v>22</v>
      </c>
      <c r="AH817" t="s">
        <v>32</v>
      </c>
      <c r="AI817" t="s">
        <v>6595</v>
      </c>
      <c r="AJ817" t="s">
        <v>69</v>
      </c>
      <c r="AK817" t="s">
        <v>69</v>
      </c>
      <c r="AL817" t="s">
        <v>69</v>
      </c>
      <c r="AM817" t="s">
        <v>69</v>
      </c>
      <c r="AN817" t="s">
        <v>2808</v>
      </c>
      <c r="AO817" t="s">
        <v>69</v>
      </c>
      <c r="DT817" t="s">
        <v>269</v>
      </c>
      <c r="DU817" t="s">
        <v>12</v>
      </c>
      <c r="DV817" s="30">
        <v>40972</v>
      </c>
      <c r="DW817" t="s">
        <v>22</v>
      </c>
      <c r="DY817" t="s">
        <v>1619</v>
      </c>
      <c r="EA817" t="s">
        <v>6618</v>
      </c>
      <c r="EB817" t="s">
        <v>69</v>
      </c>
      <c r="EC817" t="s">
        <v>69</v>
      </c>
      <c r="ED817" t="s">
        <v>69</v>
      </c>
      <c r="EE817" t="s">
        <v>69</v>
      </c>
      <c r="EF817" t="s">
        <v>2808</v>
      </c>
      <c r="EW817" t="s">
        <v>274</v>
      </c>
      <c r="GB817" t="s">
        <v>7958</v>
      </c>
      <c r="GC817" t="s">
        <v>69</v>
      </c>
      <c r="GD817" t="s">
        <v>69</v>
      </c>
      <c r="GE817" t="s">
        <v>69</v>
      </c>
      <c r="GF817" t="s">
        <v>69</v>
      </c>
      <c r="GG817" t="s">
        <v>2808</v>
      </c>
      <c r="GH817" t="s">
        <v>69</v>
      </c>
      <c r="AFF817" t="s">
        <v>69</v>
      </c>
      <c r="AFG817" t="s">
        <v>69</v>
      </c>
      <c r="AFH817" t="s">
        <v>69</v>
      </c>
      <c r="AFI817" t="s">
        <v>69</v>
      </c>
      <c r="AFJ817" t="s">
        <v>69</v>
      </c>
      <c r="AFK817" t="s">
        <v>69</v>
      </c>
      <c r="AFL817" t="s">
        <v>69</v>
      </c>
      <c r="AFM817" t="s">
        <v>69</v>
      </c>
      <c r="AFN817" t="s">
        <v>69</v>
      </c>
      <c r="AFO817" t="s">
        <v>69</v>
      </c>
      <c r="AGS817" t="s">
        <v>2808</v>
      </c>
      <c r="AGT817" t="s">
        <v>69</v>
      </c>
      <c r="AGU817" s="30">
        <v>40972</v>
      </c>
      <c r="AHE817" t="s">
        <v>69</v>
      </c>
      <c r="AHF817" t="s">
        <v>69</v>
      </c>
      <c r="AHG817" t="s">
        <v>69</v>
      </c>
      <c r="AHH817" t="s">
        <v>69</v>
      </c>
      <c r="AHI817" t="s">
        <v>69</v>
      </c>
      <c r="AHJ817" t="s">
        <v>69</v>
      </c>
      <c r="AHK817" t="s">
        <v>69</v>
      </c>
      <c r="AHL817" t="s">
        <v>69</v>
      </c>
      <c r="AHM817" t="s">
        <v>69</v>
      </c>
      <c r="AHN817" t="s">
        <v>69</v>
      </c>
      <c r="AHO817" t="s">
        <v>69</v>
      </c>
      <c r="AHP817" t="s">
        <v>69</v>
      </c>
      <c r="AHQ817" t="s">
        <v>69</v>
      </c>
      <c r="AHR817" t="s">
        <v>69</v>
      </c>
      <c r="AJB817" t="s">
        <v>6715</v>
      </c>
      <c r="AJE817" t="s">
        <v>69</v>
      </c>
      <c r="AJF817" t="s">
        <v>69</v>
      </c>
      <c r="AJG817" t="s">
        <v>69</v>
      </c>
      <c r="AJH817" t="s">
        <v>2808</v>
      </c>
      <c r="AJI817" t="s">
        <v>69</v>
      </c>
      <c r="AJJ817" t="s">
        <v>69</v>
      </c>
      <c r="AJN817">
        <v>2.5</v>
      </c>
      <c r="AJT817" s="30">
        <v>40972</v>
      </c>
      <c r="APU817" t="s">
        <v>7950</v>
      </c>
      <c r="CGX817" t="s">
        <v>6597</v>
      </c>
      <c r="CGY817">
        <v>4</v>
      </c>
      <c r="CGZ817" t="s">
        <v>6598</v>
      </c>
      <c r="CHA817">
        <v>8358388</v>
      </c>
    </row>
    <row r="818" spans="1:956 1113:1113 2234:2237" x14ac:dyDescent="0.3">
      <c r="A818" t="s">
        <v>8510</v>
      </c>
      <c r="B818" t="s">
        <v>6588</v>
      </c>
      <c r="C818">
        <v>0</v>
      </c>
      <c r="E818" t="s">
        <v>6589</v>
      </c>
      <c r="F818" s="30">
        <v>41582</v>
      </c>
      <c r="G818" t="s">
        <v>6591</v>
      </c>
      <c r="H818" t="s">
        <v>7266</v>
      </c>
      <c r="I818" t="s">
        <v>5058</v>
      </c>
      <c r="J818" t="s">
        <v>6594</v>
      </c>
      <c r="K818" t="s">
        <v>69</v>
      </c>
      <c r="L818" t="s">
        <v>69</v>
      </c>
      <c r="M818" t="s">
        <v>69</v>
      </c>
      <c r="N818" t="s">
        <v>2808</v>
      </c>
      <c r="O818" t="s">
        <v>69</v>
      </c>
      <c r="P818" t="s">
        <v>22</v>
      </c>
      <c r="V818" t="s">
        <v>254</v>
      </c>
      <c r="W818">
        <v>38</v>
      </c>
      <c r="X818" t="s">
        <v>22</v>
      </c>
      <c r="Y818" t="s">
        <v>22</v>
      </c>
      <c r="Z818" t="s">
        <v>22</v>
      </c>
      <c r="AB818" t="s">
        <v>22</v>
      </c>
      <c r="AD818" t="s">
        <v>22</v>
      </c>
      <c r="AF818" t="s">
        <v>254</v>
      </c>
      <c r="AG818">
        <v>23</v>
      </c>
      <c r="AH818" t="s">
        <v>22</v>
      </c>
      <c r="AI818" t="s">
        <v>6595</v>
      </c>
      <c r="AJ818" t="s">
        <v>69</v>
      </c>
      <c r="AK818" t="s">
        <v>69</v>
      </c>
      <c r="AL818" t="s">
        <v>69</v>
      </c>
      <c r="AM818" t="s">
        <v>69</v>
      </c>
      <c r="AN818" t="s">
        <v>2808</v>
      </c>
      <c r="AO818" t="s">
        <v>69</v>
      </c>
      <c r="CK818" t="s">
        <v>6618</v>
      </c>
      <c r="CL818" t="s">
        <v>69</v>
      </c>
      <c r="CM818" t="s">
        <v>69</v>
      </c>
      <c r="CN818" t="s">
        <v>69</v>
      </c>
      <c r="CO818" t="s">
        <v>69</v>
      </c>
      <c r="CP818" t="s">
        <v>69</v>
      </c>
      <c r="CQ818" t="s">
        <v>2808</v>
      </c>
      <c r="CR818" t="s">
        <v>269</v>
      </c>
      <c r="CS818" t="s">
        <v>12</v>
      </c>
      <c r="CT818" t="s">
        <v>8403</v>
      </c>
      <c r="CU818" t="s">
        <v>22</v>
      </c>
      <c r="CW818" t="s">
        <v>6618</v>
      </c>
      <c r="CX818" t="s">
        <v>69</v>
      </c>
      <c r="CY818" t="s">
        <v>69</v>
      </c>
      <c r="CZ818" t="s">
        <v>69</v>
      </c>
      <c r="DA818" t="s">
        <v>69</v>
      </c>
      <c r="DB818" t="s">
        <v>69</v>
      </c>
      <c r="DC818" t="s">
        <v>69</v>
      </c>
      <c r="DD818" t="s">
        <v>2808</v>
      </c>
      <c r="DE818" t="s">
        <v>22</v>
      </c>
      <c r="EW818" t="s">
        <v>274</v>
      </c>
      <c r="FQ818" t="s">
        <v>7958</v>
      </c>
      <c r="FR818" t="s">
        <v>69</v>
      </c>
      <c r="FS818" t="s">
        <v>69</v>
      </c>
      <c r="FT818" t="s">
        <v>69</v>
      </c>
      <c r="FU818" t="s">
        <v>69</v>
      </c>
      <c r="FV818" t="s">
        <v>69</v>
      </c>
      <c r="FW818" t="s">
        <v>69</v>
      </c>
      <c r="FX818" t="s">
        <v>69</v>
      </c>
      <c r="FY818" t="s">
        <v>69</v>
      </c>
      <c r="FZ818" t="s">
        <v>2808</v>
      </c>
      <c r="GA818" t="s">
        <v>69</v>
      </c>
      <c r="XJ818" t="s">
        <v>69</v>
      </c>
      <c r="XK818" t="s">
        <v>69</v>
      </c>
      <c r="XL818" t="s">
        <v>69</v>
      </c>
      <c r="XM818" t="s">
        <v>69</v>
      </c>
      <c r="XN818" t="s">
        <v>69</v>
      </c>
      <c r="XO818" t="s">
        <v>69</v>
      </c>
      <c r="XP818" t="s">
        <v>69</v>
      </c>
      <c r="XQ818" t="s">
        <v>69</v>
      </c>
      <c r="XR818" t="s">
        <v>69</v>
      </c>
      <c r="XS818" t="s">
        <v>69</v>
      </c>
      <c r="XT818" t="s">
        <v>69</v>
      </c>
      <c r="XU818" t="s">
        <v>69</v>
      </c>
      <c r="XV818" t="s">
        <v>69</v>
      </c>
      <c r="ZI818" t="s">
        <v>69</v>
      </c>
      <c r="ZJ818" t="s">
        <v>69</v>
      </c>
      <c r="ZK818" t="s">
        <v>69</v>
      </c>
      <c r="ZX818" t="s">
        <v>69</v>
      </c>
      <c r="ZY818" t="s">
        <v>69</v>
      </c>
      <c r="ZZ818" t="s">
        <v>69</v>
      </c>
      <c r="AAA818" t="s">
        <v>69</v>
      </c>
      <c r="AAB818" t="s">
        <v>69</v>
      </c>
      <c r="AAC818" t="s">
        <v>69</v>
      </c>
      <c r="AAD818" t="s">
        <v>69</v>
      </c>
      <c r="AAE818" t="s">
        <v>69</v>
      </c>
      <c r="AAF818" t="s">
        <v>69</v>
      </c>
      <c r="AAG818" t="s">
        <v>69</v>
      </c>
      <c r="AAH818" t="s">
        <v>69</v>
      </c>
      <c r="AAI818" t="s">
        <v>69</v>
      </c>
      <c r="APU818" t="s">
        <v>7950</v>
      </c>
      <c r="CGX818" t="s">
        <v>6597</v>
      </c>
      <c r="CGY818">
        <v>5</v>
      </c>
      <c r="CGZ818" t="s">
        <v>6598</v>
      </c>
      <c r="CHA818">
        <v>8358388</v>
      </c>
    </row>
    <row r="819" spans="1:956 1113:1113 2234:2237" x14ac:dyDescent="0.3">
      <c r="A819" t="s">
        <v>8511</v>
      </c>
      <c r="B819" t="s">
        <v>6588</v>
      </c>
      <c r="C819">
        <v>0</v>
      </c>
      <c r="E819" t="s">
        <v>6589</v>
      </c>
      <c r="F819" s="30">
        <v>41582</v>
      </c>
      <c r="G819" t="s">
        <v>6591</v>
      </c>
      <c r="H819" t="s">
        <v>6608</v>
      </c>
      <c r="I819" t="s">
        <v>5058</v>
      </c>
      <c r="J819" t="s">
        <v>7957</v>
      </c>
      <c r="K819" t="s">
        <v>69</v>
      </c>
      <c r="L819" t="s">
        <v>69</v>
      </c>
      <c r="M819" t="s">
        <v>2808</v>
      </c>
      <c r="N819" t="s">
        <v>69</v>
      </c>
      <c r="O819" t="s">
        <v>69</v>
      </c>
      <c r="P819" t="s">
        <v>1445</v>
      </c>
      <c r="R819">
        <v>5</v>
      </c>
      <c r="V819" t="s">
        <v>22</v>
      </c>
      <c r="X819" t="s">
        <v>22</v>
      </c>
      <c r="Y819" t="s">
        <v>22</v>
      </c>
      <c r="Z819" t="s">
        <v>22</v>
      </c>
      <c r="AB819" t="s">
        <v>21</v>
      </c>
      <c r="AC819" t="s">
        <v>8310</v>
      </c>
      <c r="AD819" t="s">
        <v>22</v>
      </c>
      <c r="AF819" t="s">
        <v>254</v>
      </c>
      <c r="AG819">
        <v>40</v>
      </c>
      <c r="AH819" t="s">
        <v>32</v>
      </c>
      <c r="AI819" t="s">
        <v>6618</v>
      </c>
      <c r="AJ819" t="s">
        <v>69</v>
      </c>
      <c r="AK819" t="s">
        <v>69</v>
      </c>
      <c r="AL819" t="s">
        <v>69</v>
      </c>
      <c r="AM819" t="s">
        <v>69</v>
      </c>
      <c r="AN819" t="s">
        <v>69</v>
      </c>
      <c r="AO819" t="s">
        <v>2808</v>
      </c>
      <c r="DT819" t="s">
        <v>269</v>
      </c>
      <c r="DU819" t="s">
        <v>12</v>
      </c>
      <c r="DV819" t="s">
        <v>8310</v>
      </c>
      <c r="DW819" t="s">
        <v>22</v>
      </c>
      <c r="DY819" t="s">
        <v>1619</v>
      </c>
      <c r="EA819">
        <v>3</v>
      </c>
      <c r="EB819" t="s">
        <v>69</v>
      </c>
      <c r="EC819" t="s">
        <v>69</v>
      </c>
      <c r="ED819" t="s">
        <v>2808</v>
      </c>
      <c r="EE819" t="s">
        <v>69</v>
      </c>
      <c r="EF819" t="s">
        <v>69</v>
      </c>
      <c r="EW819" t="s">
        <v>274</v>
      </c>
      <c r="GB819" t="s">
        <v>7955</v>
      </c>
      <c r="GC819" t="s">
        <v>69</v>
      </c>
      <c r="GD819" t="s">
        <v>69</v>
      </c>
      <c r="GE819" t="s">
        <v>69</v>
      </c>
      <c r="GF819" t="s">
        <v>69</v>
      </c>
      <c r="GG819" t="s">
        <v>69</v>
      </c>
      <c r="GH819" t="s">
        <v>2808</v>
      </c>
      <c r="AFC819" t="s">
        <v>8512</v>
      </c>
      <c r="AFF819" t="s">
        <v>69</v>
      </c>
      <c r="AFG819" t="s">
        <v>69</v>
      </c>
      <c r="AFH819" t="s">
        <v>69</v>
      </c>
      <c r="AFI819" t="s">
        <v>69</v>
      </c>
      <c r="AFJ819" t="s">
        <v>69</v>
      </c>
      <c r="AFK819" t="s">
        <v>69</v>
      </c>
      <c r="AFL819" t="s">
        <v>69</v>
      </c>
      <c r="AFM819" t="s">
        <v>2808</v>
      </c>
      <c r="AFN819" t="s">
        <v>69</v>
      </c>
      <c r="AFO819" t="s">
        <v>69</v>
      </c>
      <c r="AFP819">
        <v>112</v>
      </c>
      <c r="AFQ819">
        <v>28</v>
      </c>
      <c r="AFR819">
        <v>36</v>
      </c>
      <c r="AFS819" s="35">
        <v>42864</v>
      </c>
      <c r="AFX819" t="s">
        <v>8310</v>
      </c>
      <c r="AFY819" t="s">
        <v>8310</v>
      </c>
      <c r="AFZ819" t="s">
        <v>8310</v>
      </c>
      <c r="AGA819" t="s">
        <v>8310</v>
      </c>
      <c r="AGE819" t="s">
        <v>8310</v>
      </c>
      <c r="AGS819" t="s">
        <v>69</v>
      </c>
      <c r="AGT819" t="s">
        <v>69</v>
      </c>
      <c r="AHE819" t="s">
        <v>69</v>
      </c>
      <c r="AHF819" t="s">
        <v>69</v>
      </c>
      <c r="AHG819" t="s">
        <v>69</v>
      </c>
      <c r="AHH819" t="s">
        <v>69</v>
      </c>
      <c r="AHI819" t="s">
        <v>69</v>
      </c>
      <c r="AHJ819" t="s">
        <v>69</v>
      </c>
      <c r="AHK819" t="s">
        <v>69</v>
      </c>
      <c r="AHL819" t="s">
        <v>69</v>
      </c>
      <c r="AHM819" t="s">
        <v>69</v>
      </c>
      <c r="AHN819" t="s">
        <v>69</v>
      </c>
      <c r="AHO819" t="s">
        <v>69</v>
      </c>
      <c r="AHP819" t="s">
        <v>69</v>
      </c>
      <c r="AHQ819" t="s">
        <v>69</v>
      </c>
      <c r="AHR819" t="s">
        <v>69</v>
      </c>
      <c r="AJE819" t="s">
        <v>69</v>
      </c>
      <c r="AJF819" t="s">
        <v>69</v>
      </c>
      <c r="AJG819" t="s">
        <v>69</v>
      </c>
      <c r="AJH819" t="s">
        <v>69</v>
      </c>
      <c r="AJI819" t="s">
        <v>69</v>
      </c>
      <c r="AJJ819" t="s">
        <v>69</v>
      </c>
      <c r="APU819" t="s">
        <v>7950</v>
      </c>
      <c r="CGX819" t="s">
        <v>6597</v>
      </c>
      <c r="CGY819">
        <v>6</v>
      </c>
      <c r="CGZ819" t="s">
        <v>6598</v>
      </c>
      <c r="CHA819">
        <v>8358388</v>
      </c>
    </row>
    <row r="820" spans="1:956 1113:1113 2234:2237" x14ac:dyDescent="0.3">
      <c r="A820" t="s">
        <v>8513</v>
      </c>
      <c r="B820" t="s">
        <v>6588</v>
      </c>
      <c r="C820">
        <v>0</v>
      </c>
      <c r="E820" t="s">
        <v>6589</v>
      </c>
      <c r="F820" s="30">
        <v>41582</v>
      </c>
      <c r="G820" t="s">
        <v>6591</v>
      </c>
      <c r="H820" t="s">
        <v>6600</v>
      </c>
      <c r="I820" t="s">
        <v>5058</v>
      </c>
      <c r="J820" t="s">
        <v>7957</v>
      </c>
      <c r="K820" t="s">
        <v>69</v>
      </c>
      <c r="L820" t="s">
        <v>69</v>
      </c>
      <c r="M820" t="s">
        <v>2808</v>
      </c>
      <c r="N820" t="s">
        <v>69</v>
      </c>
      <c r="O820" t="s">
        <v>69</v>
      </c>
      <c r="P820" t="s">
        <v>22</v>
      </c>
      <c r="V820" t="s">
        <v>22</v>
      </c>
      <c r="X820" t="s">
        <v>22</v>
      </c>
      <c r="Y820" t="s">
        <v>22</v>
      </c>
      <c r="Z820" t="s">
        <v>22</v>
      </c>
      <c r="AB820" t="s">
        <v>21</v>
      </c>
      <c r="AC820" t="s">
        <v>8514</v>
      </c>
      <c r="AD820" t="s">
        <v>22</v>
      </c>
      <c r="AF820" t="s">
        <v>22</v>
      </c>
      <c r="AH820" t="s">
        <v>33</v>
      </c>
      <c r="AI820" t="s">
        <v>6595</v>
      </c>
      <c r="AJ820" t="s">
        <v>69</v>
      </c>
      <c r="AK820" t="s">
        <v>69</v>
      </c>
      <c r="AL820" t="s">
        <v>69</v>
      </c>
      <c r="AM820" t="s">
        <v>69</v>
      </c>
      <c r="AN820" t="s">
        <v>2808</v>
      </c>
      <c r="AO820" t="s">
        <v>69</v>
      </c>
      <c r="DT820" t="s">
        <v>269</v>
      </c>
      <c r="DU820" t="s">
        <v>12</v>
      </c>
      <c r="DV820" t="s">
        <v>8514</v>
      </c>
      <c r="DW820" t="s">
        <v>22</v>
      </c>
      <c r="DY820" t="s">
        <v>1619</v>
      </c>
      <c r="EA820" t="s">
        <v>8515</v>
      </c>
      <c r="EB820" t="s">
        <v>69</v>
      </c>
      <c r="EC820" t="s">
        <v>2808</v>
      </c>
      <c r="ED820" t="s">
        <v>2808</v>
      </c>
      <c r="EE820" t="s">
        <v>69</v>
      </c>
      <c r="EF820" t="s">
        <v>69</v>
      </c>
      <c r="EW820" t="s">
        <v>274</v>
      </c>
      <c r="GB820" t="s">
        <v>7958</v>
      </c>
      <c r="GC820" t="s">
        <v>69</v>
      </c>
      <c r="GD820" t="s">
        <v>69</v>
      </c>
      <c r="GE820" t="s">
        <v>69</v>
      </c>
      <c r="GF820" t="s">
        <v>69</v>
      </c>
      <c r="GG820" t="s">
        <v>2808</v>
      </c>
      <c r="GH820" t="s">
        <v>69</v>
      </c>
      <c r="AFF820" t="s">
        <v>69</v>
      </c>
      <c r="AFG820" t="s">
        <v>69</v>
      </c>
      <c r="AFH820" t="s">
        <v>69</v>
      </c>
      <c r="AFI820" t="s">
        <v>69</v>
      </c>
      <c r="AFJ820" t="s">
        <v>69</v>
      </c>
      <c r="AFK820" t="s">
        <v>69</v>
      </c>
      <c r="AFL820" t="s">
        <v>69</v>
      </c>
      <c r="AFM820" t="s">
        <v>69</v>
      </c>
      <c r="AFN820" t="s">
        <v>69</v>
      </c>
      <c r="AFO820" t="s">
        <v>69</v>
      </c>
      <c r="AGS820" t="s">
        <v>69</v>
      </c>
      <c r="AGT820" t="s">
        <v>69</v>
      </c>
      <c r="AHE820" t="s">
        <v>69</v>
      </c>
      <c r="AHF820" t="s">
        <v>69</v>
      </c>
      <c r="AHG820" t="s">
        <v>69</v>
      </c>
      <c r="AHH820" t="s">
        <v>69</v>
      </c>
      <c r="AHI820" t="s">
        <v>69</v>
      </c>
      <c r="AHJ820" t="s">
        <v>69</v>
      </c>
      <c r="AHK820" t="s">
        <v>69</v>
      </c>
      <c r="AHL820" t="s">
        <v>69</v>
      </c>
      <c r="AHM820" t="s">
        <v>69</v>
      </c>
      <c r="AHN820" t="s">
        <v>69</v>
      </c>
      <c r="AHO820" t="s">
        <v>69</v>
      </c>
      <c r="AHP820" t="s">
        <v>69</v>
      </c>
      <c r="AHQ820" t="s">
        <v>69</v>
      </c>
      <c r="AHR820" t="s">
        <v>69</v>
      </c>
      <c r="AJE820" t="s">
        <v>69</v>
      </c>
      <c r="AJF820" t="s">
        <v>69</v>
      </c>
      <c r="AJG820" t="s">
        <v>69</v>
      </c>
      <c r="AJH820" t="s">
        <v>69</v>
      </c>
      <c r="AJI820" t="s">
        <v>69</v>
      </c>
      <c r="AJJ820" t="s">
        <v>69</v>
      </c>
      <c r="APU820" t="s">
        <v>7950</v>
      </c>
      <c r="CGX820" t="s">
        <v>6597</v>
      </c>
      <c r="CGY820">
        <v>7</v>
      </c>
      <c r="CGZ820" t="s">
        <v>6598</v>
      </c>
      <c r="CHA820">
        <v>8358388</v>
      </c>
    </row>
    <row r="821" spans="1:956 1113:1113 2234:2237" x14ac:dyDescent="0.3">
      <c r="A821" t="s">
        <v>8516</v>
      </c>
      <c r="B821" t="s">
        <v>6588</v>
      </c>
      <c r="C821">
        <v>0</v>
      </c>
      <c r="E821" t="s">
        <v>6589</v>
      </c>
      <c r="F821" s="30">
        <v>41582</v>
      </c>
      <c r="G821" t="s">
        <v>6591</v>
      </c>
      <c r="H821" t="s">
        <v>7266</v>
      </c>
      <c r="I821" t="s">
        <v>5058</v>
      </c>
      <c r="J821" t="s">
        <v>7957</v>
      </c>
      <c r="K821" t="s">
        <v>69</v>
      </c>
      <c r="L821" t="s">
        <v>69</v>
      </c>
      <c r="M821" t="s">
        <v>2808</v>
      </c>
      <c r="N821" t="s">
        <v>69</v>
      </c>
      <c r="O821" t="s">
        <v>69</v>
      </c>
      <c r="P821" t="s">
        <v>5221</v>
      </c>
      <c r="Q821">
        <v>2</v>
      </c>
      <c r="V821" t="s">
        <v>22</v>
      </c>
      <c r="X821" t="s">
        <v>22</v>
      </c>
      <c r="Y821" t="s">
        <v>22</v>
      </c>
      <c r="Z821" t="s">
        <v>22</v>
      </c>
      <c r="AB821" t="s">
        <v>22</v>
      </c>
      <c r="AD821" t="s">
        <v>22</v>
      </c>
      <c r="AF821" t="s">
        <v>22</v>
      </c>
      <c r="AH821" t="s">
        <v>22</v>
      </c>
      <c r="AI821" t="s">
        <v>6595</v>
      </c>
      <c r="AJ821" t="s">
        <v>69</v>
      </c>
      <c r="AK821" t="s">
        <v>69</v>
      </c>
      <c r="AL821" t="s">
        <v>69</v>
      </c>
      <c r="AM821" t="s">
        <v>69</v>
      </c>
      <c r="AN821" t="s">
        <v>2808</v>
      </c>
      <c r="AO821" t="s">
        <v>69</v>
      </c>
      <c r="DT821" t="s">
        <v>269</v>
      </c>
      <c r="DU821" t="s">
        <v>22</v>
      </c>
      <c r="DW821" t="s">
        <v>22</v>
      </c>
      <c r="DY821" t="s">
        <v>22</v>
      </c>
      <c r="EA821" t="s">
        <v>6618</v>
      </c>
      <c r="EB821" t="s">
        <v>69</v>
      </c>
      <c r="EC821" t="s">
        <v>69</v>
      </c>
      <c r="ED821" t="s">
        <v>69</v>
      </c>
      <c r="EE821" t="s">
        <v>69</v>
      </c>
      <c r="EF821" t="s">
        <v>2808</v>
      </c>
      <c r="EW821" t="s">
        <v>274</v>
      </c>
      <c r="GB821" t="s">
        <v>7958</v>
      </c>
      <c r="GC821" t="s">
        <v>69</v>
      </c>
      <c r="GD821" t="s">
        <v>69</v>
      </c>
      <c r="GE821" t="s">
        <v>69</v>
      </c>
      <c r="GF821" t="s">
        <v>69</v>
      </c>
      <c r="GG821" t="s">
        <v>2808</v>
      </c>
      <c r="GH821" t="s">
        <v>69</v>
      </c>
      <c r="AFF821" t="s">
        <v>69</v>
      </c>
      <c r="AFG821" t="s">
        <v>69</v>
      </c>
      <c r="AFH821" t="s">
        <v>69</v>
      </c>
      <c r="AFI821" t="s">
        <v>69</v>
      </c>
      <c r="AFJ821" t="s">
        <v>69</v>
      </c>
      <c r="AFK821" t="s">
        <v>69</v>
      </c>
      <c r="AFL821" t="s">
        <v>69</v>
      </c>
      <c r="AFM821" t="s">
        <v>69</v>
      </c>
      <c r="AFN821" t="s">
        <v>69</v>
      </c>
      <c r="AFO821" t="s">
        <v>69</v>
      </c>
      <c r="AGS821" t="s">
        <v>69</v>
      </c>
      <c r="AGT821" t="s">
        <v>69</v>
      </c>
      <c r="AHE821" t="s">
        <v>69</v>
      </c>
      <c r="AHF821" t="s">
        <v>69</v>
      </c>
      <c r="AHG821" t="s">
        <v>69</v>
      </c>
      <c r="AHH821" t="s">
        <v>69</v>
      </c>
      <c r="AHI821" t="s">
        <v>69</v>
      </c>
      <c r="AHJ821" t="s">
        <v>69</v>
      </c>
      <c r="AHK821" t="s">
        <v>69</v>
      </c>
      <c r="AHL821" t="s">
        <v>69</v>
      </c>
      <c r="AHM821" t="s">
        <v>69</v>
      </c>
      <c r="AHN821" t="s">
        <v>69</v>
      </c>
      <c r="AHO821" t="s">
        <v>69</v>
      </c>
      <c r="AHP821" t="s">
        <v>69</v>
      </c>
      <c r="AHQ821" t="s">
        <v>69</v>
      </c>
      <c r="AHR821" t="s">
        <v>69</v>
      </c>
      <c r="AJE821" t="s">
        <v>69</v>
      </c>
      <c r="AJF821" t="s">
        <v>69</v>
      </c>
      <c r="AJG821" t="s">
        <v>69</v>
      </c>
      <c r="AJH821" t="s">
        <v>69</v>
      </c>
      <c r="AJI821" t="s">
        <v>69</v>
      </c>
      <c r="AJJ821" t="s">
        <v>69</v>
      </c>
      <c r="APU821" t="s">
        <v>7950</v>
      </c>
      <c r="CGX821" t="s">
        <v>6597</v>
      </c>
      <c r="CGY821">
        <v>8</v>
      </c>
      <c r="CGZ821" t="s">
        <v>6598</v>
      </c>
      <c r="CHA821">
        <v>8358388</v>
      </c>
    </row>
    <row r="822" spans="1:956 1113:1113 2234:2237" x14ac:dyDescent="0.3">
      <c r="A822" t="s">
        <v>8517</v>
      </c>
      <c r="B822" t="s">
        <v>6588</v>
      </c>
      <c r="C822">
        <v>0</v>
      </c>
      <c r="E822" t="s">
        <v>6589</v>
      </c>
      <c r="F822" s="30">
        <v>41582</v>
      </c>
      <c r="G822" t="s">
        <v>6591</v>
      </c>
      <c r="H822" t="s">
        <v>7266</v>
      </c>
      <c r="I822" t="s">
        <v>5058</v>
      </c>
      <c r="J822" t="s">
        <v>7957</v>
      </c>
      <c r="K822" t="s">
        <v>69</v>
      </c>
      <c r="L822" t="s">
        <v>69</v>
      </c>
      <c r="M822" t="s">
        <v>2808</v>
      </c>
      <c r="N822" t="s">
        <v>69</v>
      </c>
      <c r="O822" t="s">
        <v>69</v>
      </c>
      <c r="P822" t="s">
        <v>1446</v>
      </c>
      <c r="S822">
        <v>1</v>
      </c>
      <c r="V822" t="s">
        <v>22</v>
      </c>
      <c r="X822" t="s">
        <v>22</v>
      </c>
      <c r="Y822" t="s">
        <v>22</v>
      </c>
      <c r="Z822" t="s">
        <v>22</v>
      </c>
      <c r="AB822" t="s">
        <v>22</v>
      </c>
      <c r="AD822" t="s">
        <v>22</v>
      </c>
      <c r="AF822" t="s">
        <v>22</v>
      </c>
      <c r="AH822" t="s">
        <v>32</v>
      </c>
      <c r="AI822" t="s">
        <v>6595</v>
      </c>
      <c r="AJ822" t="s">
        <v>69</v>
      </c>
      <c r="AK822" t="s">
        <v>69</v>
      </c>
      <c r="AL822" t="s">
        <v>69</v>
      </c>
      <c r="AM822" t="s">
        <v>69</v>
      </c>
      <c r="AN822" t="s">
        <v>2808</v>
      </c>
      <c r="AO822" t="s">
        <v>69</v>
      </c>
      <c r="DT822" t="s">
        <v>269</v>
      </c>
      <c r="DU822" t="s">
        <v>12</v>
      </c>
      <c r="DV822" t="s">
        <v>8021</v>
      </c>
      <c r="DW822" t="s">
        <v>22</v>
      </c>
      <c r="DY822" t="s">
        <v>1618</v>
      </c>
      <c r="EA822" t="s">
        <v>6618</v>
      </c>
      <c r="EB822" t="s">
        <v>69</v>
      </c>
      <c r="EC822" t="s">
        <v>69</v>
      </c>
      <c r="ED822" t="s">
        <v>69</v>
      </c>
      <c r="EE822" t="s">
        <v>69</v>
      </c>
      <c r="EF822" t="s">
        <v>2808</v>
      </c>
      <c r="EW822" t="s">
        <v>274</v>
      </c>
      <c r="GB822" t="s">
        <v>7958</v>
      </c>
      <c r="GC822" t="s">
        <v>69</v>
      </c>
      <c r="GD822" t="s">
        <v>69</v>
      </c>
      <c r="GE822" t="s">
        <v>69</v>
      </c>
      <c r="GF822" t="s">
        <v>69</v>
      </c>
      <c r="GG822" t="s">
        <v>2808</v>
      </c>
      <c r="GH822" t="s">
        <v>69</v>
      </c>
      <c r="AFF822" t="s">
        <v>69</v>
      </c>
      <c r="AFG822" t="s">
        <v>69</v>
      </c>
      <c r="AFH822" t="s">
        <v>69</v>
      </c>
      <c r="AFI822" t="s">
        <v>69</v>
      </c>
      <c r="AFJ822" t="s">
        <v>69</v>
      </c>
      <c r="AFK822" t="s">
        <v>69</v>
      </c>
      <c r="AFL822" t="s">
        <v>69</v>
      </c>
      <c r="AFM822" t="s">
        <v>69</v>
      </c>
      <c r="AFN822" t="s">
        <v>69</v>
      </c>
      <c r="AFO822" t="s">
        <v>69</v>
      </c>
      <c r="AGS822" t="s">
        <v>69</v>
      </c>
      <c r="AGT822" t="s">
        <v>69</v>
      </c>
      <c r="AHE822" t="s">
        <v>69</v>
      </c>
      <c r="AHF822" t="s">
        <v>69</v>
      </c>
      <c r="AHG822" t="s">
        <v>69</v>
      </c>
      <c r="AHH822" t="s">
        <v>69</v>
      </c>
      <c r="AHI822" t="s">
        <v>69</v>
      </c>
      <c r="AHJ822" t="s">
        <v>69</v>
      </c>
      <c r="AHK822" t="s">
        <v>69</v>
      </c>
      <c r="AHL822" t="s">
        <v>69</v>
      </c>
      <c r="AHM822" t="s">
        <v>69</v>
      </c>
      <c r="AHN822" t="s">
        <v>69</v>
      </c>
      <c r="AHO822" t="s">
        <v>69</v>
      </c>
      <c r="AHP822" t="s">
        <v>69</v>
      </c>
      <c r="AHQ822" t="s">
        <v>69</v>
      </c>
      <c r="AHR822" t="s">
        <v>69</v>
      </c>
      <c r="AJE822" t="s">
        <v>69</v>
      </c>
      <c r="AJF822" t="s">
        <v>69</v>
      </c>
      <c r="AJG822" t="s">
        <v>69</v>
      </c>
      <c r="AJH822" t="s">
        <v>69</v>
      </c>
      <c r="AJI822" t="s">
        <v>69</v>
      </c>
      <c r="AJJ822" t="s">
        <v>69</v>
      </c>
      <c r="APU822" t="s">
        <v>7950</v>
      </c>
      <c r="CGX822" t="s">
        <v>6597</v>
      </c>
      <c r="CGY822">
        <v>9</v>
      </c>
      <c r="CGZ822" t="s">
        <v>6598</v>
      </c>
      <c r="CHA822">
        <v>8358388</v>
      </c>
    </row>
    <row r="823" spans="1:956 1113:1113 2234:2237" x14ac:dyDescent="0.3">
      <c r="A823" t="s">
        <v>8518</v>
      </c>
      <c r="B823" t="s">
        <v>6588</v>
      </c>
      <c r="C823">
        <v>0</v>
      </c>
      <c r="E823" t="s">
        <v>6589</v>
      </c>
      <c r="F823" s="30">
        <v>41582</v>
      </c>
      <c r="G823" t="s">
        <v>6591</v>
      </c>
      <c r="H823" t="s">
        <v>6608</v>
      </c>
      <c r="I823" t="s">
        <v>5058</v>
      </c>
      <c r="J823" t="s">
        <v>6594</v>
      </c>
      <c r="K823" t="s">
        <v>69</v>
      </c>
      <c r="L823" t="s">
        <v>69</v>
      </c>
      <c r="M823" t="s">
        <v>69</v>
      </c>
      <c r="N823" t="s">
        <v>2808</v>
      </c>
      <c r="O823" t="s">
        <v>69</v>
      </c>
      <c r="P823" t="s">
        <v>1445</v>
      </c>
      <c r="R823">
        <v>2</v>
      </c>
      <c r="V823" t="s">
        <v>22</v>
      </c>
      <c r="X823" t="s">
        <v>22</v>
      </c>
      <c r="Y823" t="s">
        <v>22</v>
      </c>
      <c r="Z823" t="s">
        <v>22</v>
      </c>
      <c r="AB823" t="s">
        <v>21</v>
      </c>
      <c r="AC823" t="s">
        <v>8310</v>
      </c>
      <c r="AD823" t="s">
        <v>22</v>
      </c>
      <c r="AF823" t="s">
        <v>254</v>
      </c>
      <c r="AG823">
        <v>30</v>
      </c>
      <c r="AH823" t="s">
        <v>22</v>
      </c>
      <c r="AI823" t="s">
        <v>6618</v>
      </c>
      <c r="AJ823" t="s">
        <v>69</v>
      </c>
      <c r="AK823" t="s">
        <v>69</v>
      </c>
      <c r="AL823" t="s">
        <v>69</v>
      </c>
      <c r="AM823" t="s">
        <v>69</v>
      </c>
      <c r="AN823" t="s">
        <v>69</v>
      </c>
      <c r="AO823" t="s">
        <v>2808</v>
      </c>
      <c r="CK823">
        <v>995</v>
      </c>
      <c r="CL823" t="s">
        <v>69</v>
      </c>
      <c r="CM823" t="s">
        <v>69</v>
      </c>
      <c r="CN823" t="s">
        <v>69</v>
      </c>
      <c r="CO823" t="s">
        <v>69</v>
      </c>
      <c r="CP823" t="s">
        <v>2808</v>
      </c>
      <c r="CQ823" t="s">
        <v>69</v>
      </c>
      <c r="CR823" t="s">
        <v>269</v>
      </c>
      <c r="CS823" t="s">
        <v>12</v>
      </c>
      <c r="CT823" t="s">
        <v>8310</v>
      </c>
      <c r="CU823" t="s">
        <v>22</v>
      </c>
      <c r="CW823">
        <v>1</v>
      </c>
      <c r="CX823" t="s">
        <v>2808</v>
      </c>
      <c r="CY823" t="s">
        <v>69</v>
      </c>
      <c r="CZ823" t="s">
        <v>69</v>
      </c>
      <c r="DA823" t="s">
        <v>69</v>
      </c>
      <c r="DB823" t="s">
        <v>69</v>
      </c>
      <c r="DC823" t="s">
        <v>69</v>
      </c>
      <c r="DD823" t="s">
        <v>69</v>
      </c>
      <c r="DE823" t="s">
        <v>22</v>
      </c>
      <c r="EW823" t="s">
        <v>274</v>
      </c>
      <c r="FQ823" t="s">
        <v>7955</v>
      </c>
      <c r="FR823" t="s">
        <v>69</v>
      </c>
      <c r="FS823" t="s">
        <v>69</v>
      </c>
      <c r="FT823" t="s">
        <v>69</v>
      </c>
      <c r="FU823" t="s">
        <v>69</v>
      </c>
      <c r="FV823" t="s">
        <v>69</v>
      </c>
      <c r="FW823" t="s">
        <v>69</v>
      </c>
      <c r="FX823" t="s">
        <v>69</v>
      </c>
      <c r="FY823" t="s">
        <v>69</v>
      </c>
      <c r="FZ823" t="s">
        <v>69</v>
      </c>
      <c r="GA823" t="s">
        <v>2808</v>
      </c>
      <c r="XE823" t="s">
        <v>7995</v>
      </c>
      <c r="XJ823" t="s">
        <v>69</v>
      </c>
      <c r="XK823" t="s">
        <v>69</v>
      </c>
      <c r="XL823" t="s">
        <v>69</v>
      </c>
      <c r="XM823" t="s">
        <v>69</v>
      </c>
      <c r="XN823" t="s">
        <v>69</v>
      </c>
      <c r="XO823" t="s">
        <v>69</v>
      </c>
      <c r="XP823" t="s">
        <v>69</v>
      </c>
      <c r="XQ823" t="s">
        <v>69</v>
      </c>
      <c r="XR823" t="s">
        <v>69</v>
      </c>
      <c r="XS823" t="s">
        <v>69</v>
      </c>
      <c r="XT823" t="s">
        <v>69</v>
      </c>
      <c r="XU823" t="s">
        <v>69</v>
      </c>
      <c r="XV823" t="s">
        <v>69</v>
      </c>
      <c r="XW823">
        <v>148</v>
      </c>
      <c r="XX823">
        <v>37</v>
      </c>
      <c r="XY823">
        <v>36</v>
      </c>
      <c r="XZ823">
        <v>2.5</v>
      </c>
      <c r="YA823">
        <v>43</v>
      </c>
      <c r="YE823" s="35">
        <v>42956</v>
      </c>
      <c r="ZI823" t="s">
        <v>69</v>
      </c>
      <c r="ZJ823" t="s">
        <v>69</v>
      </c>
      <c r="ZK823" t="s">
        <v>69</v>
      </c>
      <c r="ZX823" t="s">
        <v>69</v>
      </c>
      <c r="ZY823" t="s">
        <v>69</v>
      </c>
      <c r="ZZ823" t="s">
        <v>69</v>
      </c>
      <c r="AAA823" t="s">
        <v>69</v>
      </c>
      <c r="AAB823" t="s">
        <v>69</v>
      </c>
      <c r="AAC823" t="s">
        <v>69</v>
      </c>
      <c r="AAD823" t="s">
        <v>69</v>
      </c>
      <c r="AAE823" t="s">
        <v>69</v>
      </c>
      <c r="AAF823" t="s">
        <v>69</v>
      </c>
      <c r="AAG823" t="s">
        <v>69</v>
      </c>
      <c r="AAH823" t="s">
        <v>69</v>
      </c>
      <c r="AAI823" t="s">
        <v>69</v>
      </c>
      <c r="APU823" t="s">
        <v>7950</v>
      </c>
      <c r="CGX823" t="s">
        <v>6597</v>
      </c>
      <c r="CGY823">
        <v>10</v>
      </c>
      <c r="CGZ823" t="s">
        <v>6598</v>
      </c>
      <c r="CHA823">
        <v>8358388</v>
      </c>
    </row>
    <row r="824" spans="1:956 1113:1113 2234:2237" x14ac:dyDescent="0.3">
      <c r="A824" t="s">
        <v>8519</v>
      </c>
      <c r="B824" t="s">
        <v>6588</v>
      </c>
      <c r="C824">
        <v>0</v>
      </c>
      <c r="E824" t="s">
        <v>6589</v>
      </c>
      <c r="F824" s="30">
        <v>41582</v>
      </c>
      <c r="G824" t="s">
        <v>6591</v>
      </c>
      <c r="H824" t="s">
        <v>7266</v>
      </c>
      <c r="I824" t="s">
        <v>5058</v>
      </c>
      <c r="J824" t="s">
        <v>7957</v>
      </c>
      <c r="K824" t="s">
        <v>69</v>
      </c>
      <c r="L824" t="s">
        <v>69</v>
      </c>
      <c r="M824" t="s">
        <v>2808</v>
      </c>
      <c r="N824" t="s">
        <v>69</v>
      </c>
      <c r="O824" t="s">
        <v>69</v>
      </c>
      <c r="P824" t="s">
        <v>1446</v>
      </c>
      <c r="S824">
        <v>1</v>
      </c>
      <c r="V824" t="s">
        <v>22</v>
      </c>
      <c r="X824" t="s">
        <v>22</v>
      </c>
      <c r="Y824" t="s">
        <v>22</v>
      </c>
      <c r="Z824" t="s">
        <v>22</v>
      </c>
      <c r="AB824" t="s">
        <v>22</v>
      </c>
      <c r="AD824" t="s">
        <v>22</v>
      </c>
      <c r="AF824" t="s">
        <v>22</v>
      </c>
      <c r="AH824" t="s">
        <v>33</v>
      </c>
      <c r="AI824" t="s">
        <v>6595</v>
      </c>
      <c r="AJ824" t="s">
        <v>69</v>
      </c>
      <c r="AK824" t="s">
        <v>69</v>
      </c>
      <c r="AL824" t="s">
        <v>69</v>
      </c>
      <c r="AM824" t="s">
        <v>69</v>
      </c>
      <c r="AN824" t="s">
        <v>2808</v>
      </c>
      <c r="AO824" t="s">
        <v>69</v>
      </c>
      <c r="DT824" t="s">
        <v>269</v>
      </c>
      <c r="DU824" t="s">
        <v>12</v>
      </c>
      <c r="DV824" t="s">
        <v>8310</v>
      </c>
      <c r="DW824" t="s">
        <v>22</v>
      </c>
      <c r="DY824" t="s">
        <v>1618</v>
      </c>
      <c r="EA824" t="s">
        <v>6618</v>
      </c>
      <c r="EB824" t="s">
        <v>69</v>
      </c>
      <c r="EC824" t="s">
        <v>69</v>
      </c>
      <c r="ED824" t="s">
        <v>69</v>
      </c>
      <c r="EE824" t="s">
        <v>69</v>
      </c>
      <c r="EF824" t="s">
        <v>2808</v>
      </c>
      <c r="EW824" t="s">
        <v>274</v>
      </c>
      <c r="GB824" t="s">
        <v>7958</v>
      </c>
      <c r="GC824" t="s">
        <v>69</v>
      </c>
      <c r="GD824" t="s">
        <v>69</v>
      </c>
      <c r="GE824" t="s">
        <v>69</v>
      </c>
      <c r="GF824" t="s">
        <v>69</v>
      </c>
      <c r="GG824" t="s">
        <v>2808</v>
      </c>
      <c r="GH824" t="s">
        <v>69</v>
      </c>
      <c r="AFF824" t="s">
        <v>69</v>
      </c>
      <c r="AFG824" t="s">
        <v>69</v>
      </c>
      <c r="AFH824" t="s">
        <v>69</v>
      </c>
      <c r="AFI824" t="s">
        <v>69</v>
      </c>
      <c r="AFJ824" t="s">
        <v>69</v>
      </c>
      <c r="AFK824" t="s">
        <v>69</v>
      </c>
      <c r="AFL824" t="s">
        <v>69</v>
      </c>
      <c r="AFM824" t="s">
        <v>69</v>
      </c>
      <c r="AFN824" t="s">
        <v>69</v>
      </c>
      <c r="AFO824" t="s">
        <v>69</v>
      </c>
      <c r="AGS824" t="s">
        <v>69</v>
      </c>
      <c r="AGT824" t="s">
        <v>69</v>
      </c>
      <c r="AHE824" t="s">
        <v>69</v>
      </c>
      <c r="AHF824" t="s">
        <v>69</v>
      </c>
      <c r="AHG824" t="s">
        <v>69</v>
      </c>
      <c r="AHH824" t="s">
        <v>69</v>
      </c>
      <c r="AHI824" t="s">
        <v>69</v>
      </c>
      <c r="AHJ824" t="s">
        <v>69</v>
      </c>
      <c r="AHK824" t="s">
        <v>69</v>
      </c>
      <c r="AHL824" t="s">
        <v>69</v>
      </c>
      <c r="AHM824" t="s">
        <v>69</v>
      </c>
      <c r="AHN824" t="s">
        <v>69</v>
      </c>
      <c r="AHO824" t="s">
        <v>69</v>
      </c>
      <c r="AHP824" t="s">
        <v>69</v>
      </c>
      <c r="AHQ824" t="s">
        <v>69</v>
      </c>
      <c r="AHR824" t="s">
        <v>69</v>
      </c>
      <c r="AJE824" t="s">
        <v>69</v>
      </c>
      <c r="AJF824" t="s">
        <v>69</v>
      </c>
      <c r="AJG824" t="s">
        <v>69</v>
      </c>
      <c r="AJH824" t="s">
        <v>69</v>
      </c>
      <c r="AJI824" t="s">
        <v>69</v>
      </c>
      <c r="AJJ824" t="s">
        <v>69</v>
      </c>
      <c r="APU824" t="s">
        <v>7950</v>
      </c>
      <c r="CGX824" t="s">
        <v>6597</v>
      </c>
      <c r="CGY824">
        <v>11</v>
      </c>
      <c r="CGZ824" t="s">
        <v>6598</v>
      </c>
      <c r="CHA824">
        <v>8358388</v>
      </c>
    </row>
    <row r="825" spans="1:956 1113:1113 2234:2237" x14ac:dyDescent="0.3">
      <c r="A825" t="s">
        <v>8520</v>
      </c>
      <c r="B825" t="s">
        <v>6588</v>
      </c>
      <c r="C825">
        <v>0</v>
      </c>
      <c r="E825" t="s">
        <v>6589</v>
      </c>
      <c r="F825" s="30">
        <v>41582</v>
      </c>
      <c r="G825" t="s">
        <v>6591</v>
      </c>
      <c r="H825" t="s">
        <v>7266</v>
      </c>
      <c r="I825" t="s">
        <v>5058</v>
      </c>
      <c r="J825" t="s">
        <v>6719</v>
      </c>
      <c r="K825" t="s">
        <v>69</v>
      </c>
      <c r="L825" t="s">
        <v>69</v>
      </c>
      <c r="M825" t="s">
        <v>69</v>
      </c>
      <c r="N825" t="s">
        <v>69</v>
      </c>
      <c r="O825" t="s">
        <v>2808</v>
      </c>
      <c r="P825" t="s">
        <v>22</v>
      </c>
      <c r="V825" t="s">
        <v>254</v>
      </c>
      <c r="W825">
        <v>31</v>
      </c>
      <c r="X825" t="s">
        <v>22</v>
      </c>
      <c r="Y825" t="s">
        <v>22</v>
      </c>
      <c r="Z825" t="s">
        <v>22</v>
      </c>
      <c r="APU825" t="s">
        <v>7950</v>
      </c>
      <c r="CGX825" t="s">
        <v>6597</v>
      </c>
      <c r="CGY825">
        <v>12</v>
      </c>
      <c r="CGZ825" t="s">
        <v>6598</v>
      </c>
      <c r="CHA825">
        <v>8358388</v>
      </c>
    </row>
    <row r="826" spans="1:956 1113:1113 2234:2237" x14ac:dyDescent="0.3">
      <c r="A826" t="s">
        <v>8521</v>
      </c>
      <c r="B826" t="s">
        <v>6588</v>
      </c>
      <c r="C826">
        <v>0</v>
      </c>
      <c r="E826" t="s">
        <v>6589</v>
      </c>
      <c r="F826" s="30">
        <v>41582</v>
      </c>
      <c r="G826" t="s">
        <v>6591</v>
      </c>
      <c r="H826" t="s">
        <v>6608</v>
      </c>
      <c r="I826" t="s">
        <v>5058</v>
      </c>
      <c r="J826" t="s">
        <v>7957</v>
      </c>
      <c r="K826" t="s">
        <v>69</v>
      </c>
      <c r="L826" t="s">
        <v>69</v>
      </c>
      <c r="M826" t="s">
        <v>2808</v>
      </c>
      <c r="N826" t="s">
        <v>69</v>
      </c>
      <c r="O826" t="s">
        <v>69</v>
      </c>
      <c r="P826" t="s">
        <v>5221</v>
      </c>
      <c r="Q826">
        <v>5</v>
      </c>
      <c r="V826" t="s">
        <v>22</v>
      </c>
      <c r="X826" t="s">
        <v>22</v>
      </c>
      <c r="Y826" t="s">
        <v>22</v>
      </c>
      <c r="Z826" t="s">
        <v>22</v>
      </c>
      <c r="AB826" t="s">
        <v>21</v>
      </c>
      <c r="AC826" t="s">
        <v>6769</v>
      </c>
      <c r="AD826" t="s">
        <v>22</v>
      </c>
      <c r="AF826" t="s">
        <v>22</v>
      </c>
      <c r="AH826" t="s">
        <v>22</v>
      </c>
      <c r="AI826" t="s">
        <v>6618</v>
      </c>
      <c r="AJ826" t="s">
        <v>69</v>
      </c>
      <c r="AK826" t="s">
        <v>69</v>
      </c>
      <c r="AL826" t="s">
        <v>69</v>
      </c>
      <c r="AM826" t="s">
        <v>69</v>
      </c>
      <c r="AN826" t="s">
        <v>69</v>
      </c>
      <c r="AO826" t="s">
        <v>2808</v>
      </c>
      <c r="DT826" t="s">
        <v>269</v>
      </c>
      <c r="DU826" t="s">
        <v>12</v>
      </c>
      <c r="DV826" t="s">
        <v>6769</v>
      </c>
      <c r="DW826" t="s">
        <v>22</v>
      </c>
      <c r="DY826" t="s">
        <v>22</v>
      </c>
      <c r="EA826" t="s">
        <v>6618</v>
      </c>
      <c r="EB826" t="s">
        <v>69</v>
      </c>
      <c r="EC826" t="s">
        <v>69</v>
      </c>
      <c r="ED826" t="s">
        <v>69</v>
      </c>
      <c r="EE826" t="s">
        <v>69</v>
      </c>
      <c r="EF826" t="s">
        <v>2808</v>
      </c>
      <c r="EW826" t="s">
        <v>274</v>
      </c>
      <c r="GB826" t="s">
        <v>7955</v>
      </c>
      <c r="GC826" t="s">
        <v>69</v>
      </c>
      <c r="GD826" t="s">
        <v>69</v>
      </c>
      <c r="GE826" t="s">
        <v>69</v>
      </c>
      <c r="GF826" t="s">
        <v>69</v>
      </c>
      <c r="GG826" t="s">
        <v>69</v>
      </c>
      <c r="GH826" t="s">
        <v>2808</v>
      </c>
      <c r="AFF826" t="s">
        <v>69</v>
      </c>
      <c r="AFG826" t="s">
        <v>69</v>
      </c>
      <c r="AFH826" t="s">
        <v>69</v>
      </c>
      <c r="AFI826" t="s">
        <v>69</v>
      </c>
      <c r="AFJ826" t="s">
        <v>69</v>
      </c>
      <c r="AFK826" t="s">
        <v>69</v>
      </c>
      <c r="AFL826" t="s">
        <v>69</v>
      </c>
      <c r="AFM826" t="s">
        <v>69</v>
      </c>
      <c r="AFN826" t="s">
        <v>69</v>
      </c>
      <c r="AFO826" t="s">
        <v>69</v>
      </c>
      <c r="AGS826" t="s">
        <v>69</v>
      </c>
      <c r="AGT826" t="s">
        <v>69</v>
      </c>
      <c r="AHE826" t="s">
        <v>69</v>
      </c>
      <c r="AHF826" t="s">
        <v>69</v>
      </c>
      <c r="AHG826" t="s">
        <v>69</v>
      </c>
      <c r="AHH826" t="s">
        <v>69</v>
      </c>
      <c r="AHI826" t="s">
        <v>69</v>
      </c>
      <c r="AHJ826" t="s">
        <v>69</v>
      </c>
      <c r="AHK826" t="s">
        <v>69</v>
      </c>
      <c r="AHL826" t="s">
        <v>69</v>
      </c>
      <c r="AHM826" t="s">
        <v>69</v>
      </c>
      <c r="AHN826" t="s">
        <v>69</v>
      </c>
      <c r="AHO826" t="s">
        <v>69</v>
      </c>
      <c r="AHP826" t="s">
        <v>69</v>
      </c>
      <c r="AHQ826" t="s">
        <v>69</v>
      </c>
      <c r="AHR826" t="s">
        <v>69</v>
      </c>
      <c r="AJE826" t="s">
        <v>69</v>
      </c>
      <c r="AJF826" t="s">
        <v>69</v>
      </c>
      <c r="AJG826" t="s">
        <v>69</v>
      </c>
      <c r="AJH826" t="s">
        <v>69</v>
      </c>
      <c r="AJI826" t="s">
        <v>69</v>
      </c>
      <c r="AJJ826" t="s">
        <v>69</v>
      </c>
      <c r="APU826" t="s">
        <v>7950</v>
      </c>
      <c r="CGX826" t="s">
        <v>6597</v>
      </c>
      <c r="CGY826">
        <v>13</v>
      </c>
      <c r="CGZ826" t="s">
        <v>6598</v>
      </c>
      <c r="CHA826">
        <v>8358388</v>
      </c>
    </row>
    <row r="827" spans="1:956 1113:1113 2234:2237" x14ac:dyDescent="0.3">
      <c r="A827" t="s">
        <v>8522</v>
      </c>
      <c r="B827" t="s">
        <v>6588</v>
      </c>
      <c r="C827">
        <v>0</v>
      </c>
      <c r="E827" t="s">
        <v>6589</v>
      </c>
      <c r="F827" s="30">
        <v>41521</v>
      </c>
      <c r="G827" t="s">
        <v>6591</v>
      </c>
      <c r="H827" t="s">
        <v>6600</v>
      </c>
      <c r="I827" t="s">
        <v>5058</v>
      </c>
      <c r="J827" t="s">
        <v>6719</v>
      </c>
      <c r="K827" t="s">
        <v>69</v>
      </c>
      <c r="L827" t="s">
        <v>69</v>
      </c>
      <c r="M827" t="s">
        <v>69</v>
      </c>
      <c r="N827" t="s">
        <v>69</v>
      </c>
      <c r="O827" t="s">
        <v>2808</v>
      </c>
      <c r="P827" t="s">
        <v>5221</v>
      </c>
      <c r="Q827">
        <v>5</v>
      </c>
      <c r="V827" t="s">
        <v>254</v>
      </c>
      <c r="W827">
        <v>18</v>
      </c>
      <c r="X827" t="s">
        <v>22</v>
      </c>
      <c r="Y827" t="s">
        <v>22</v>
      </c>
      <c r="Z827" t="s">
        <v>22</v>
      </c>
      <c r="APU827" t="s">
        <v>7950</v>
      </c>
      <c r="CGX827" t="s">
        <v>6597</v>
      </c>
      <c r="CGY827">
        <v>1</v>
      </c>
      <c r="CGZ827" t="s">
        <v>6598</v>
      </c>
      <c r="CHA827">
        <v>4254789</v>
      </c>
    </row>
    <row r="828" spans="1:956 1113:1113 2234:2237" x14ac:dyDescent="0.3">
      <c r="A828" t="s">
        <v>8523</v>
      </c>
      <c r="B828" t="s">
        <v>6588</v>
      </c>
      <c r="C828">
        <v>0</v>
      </c>
      <c r="E828" t="s">
        <v>6589</v>
      </c>
      <c r="F828" s="30">
        <v>41521</v>
      </c>
      <c r="G828" t="s">
        <v>6591</v>
      </c>
      <c r="H828" t="s">
        <v>6600</v>
      </c>
      <c r="I828" t="s">
        <v>5058</v>
      </c>
      <c r="J828" t="s">
        <v>6719</v>
      </c>
      <c r="K828" t="s">
        <v>69</v>
      </c>
      <c r="L828" t="s">
        <v>69</v>
      </c>
      <c r="M828" t="s">
        <v>69</v>
      </c>
      <c r="N828" t="s">
        <v>69</v>
      </c>
      <c r="O828" t="s">
        <v>2808</v>
      </c>
      <c r="P828" t="s">
        <v>22</v>
      </c>
      <c r="V828" t="s">
        <v>254</v>
      </c>
      <c r="W828">
        <v>36</v>
      </c>
      <c r="X828" t="s">
        <v>22</v>
      </c>
      <c r="Y828" t="s">
        <v>22</v>
      </c>
      <c r="Z828" t="s">
        <v>22</v>
      </c>
      <c r="APU828" t="s">
        <v>7950</v>
      </c>
      <c r="CGX828" t="s">
        <v>6597</v>
      </c>
      <c r="CGY828">
        <v>2</v>
      </c>
      <c r="CGZ828" t="s">
        <v>6598</v>
      </c>
      <c r="CHA828">
        <v>4254789</v>
      </c>
    </row>
    <row r="829" spans="1:956 1113:1113 2234:2237" x14ac:dyDescent="0.3">
      <c r="A829" t="s">
        <v>8524</v>
      </c>
      <c r="B829" t="s">
        <v>6588</v>
      </c>
      <c r="C829">
        <v>0</v>
      </c>
      <c r="E829" t="s">
        <v>6589</v>
      </c>
      <c r="F829" s="30">
        <v>41521</v>
      </c>
      <c r="G829" t="s">
        <v>7143</v>
      </c>
      <c r="H829" t="s">
        <v>7266</v>
      </c>
      <c r="I829" t="s">
        <v>5058</v>
      </c>
      <c r="J829" t="s">
        <v>7957</v>
      </c>
      <c r="K829" t="s">
        <v>69</v>
      </c>
      <c r="L829" t="s">
        <v>69</v>
      </c>
      <c r="M829" t="s">
        <v>2808</v>
      </c>
      <c r="N829" t="s">
        <v>69</v>
      </c>
      <c r="O829" t="s">
        <v>69</v>
      </c>
      <c r="P829" t="s">
        <v>22</v>
      </c>
      <c r="V829" t="s">
        <v>254</v>
      </c>
      <c r="W829">
        <v>22</v>
      </c>
      <c r="X829" t="s">
        <v>236</v>
      </c>
      <c r="Y829" t="s">
        <v>240</v>
      </c>
      <c r="Z829" t="s">
        <v>1466</v>
      </c>
      <c r="AB829" t="s">
        <v>22</v>
      </c>
      <c r="AD829" t="s">
        <v>22</v>
      </c>
      <c r="AF829" t="s">
        <v>254</v>
      </c>
      <c r="AG829">
        <v>39</v>
      </c>
      <c r="AH829" t="s">
        <v>22</v>
      </c>
      <c r="AI829" t="s">
        <v>6595</v>
      </c>
      <c r="AJ829" t="s">
        <v>69</v>
      </c>
      <c r="AK829" t="s">
        <v>69</v>
      </c>
      <c r="AL829" t="s">
        <v>69</v>
      </c>
      <c r="AM829" t="s">
        <v>69</v>
      </c>
      <c r="AN829" t="s">
        <v>2808</v>
      </c>
      <c r="AO829" t="s">
        <v>69</v>
      </c>
      <c r="DT829" t="s">
        <v>69</v>
      </c>
      <c r="DY829" t="s">
        <v>321</v>
      </c>
      <c r="DZ829" t="s">
        <v>8525</v>
      </c>
      <c r="EA829" t="s">
        <v>6618</v>
      </c>
      <c r="EB829" t="s">
        <v>69</v>
      </c>
      <c r="EC829" t="s">
        <v>69</v>
      </c>
      <c r="ED829" t="s">
        <v>69</v>
      </c>
      <c r="EE829" t="s">
        <v>69</v>
      </c>
      <c r="EF829" t="s">
        <v>2808</v>
      </c>
      <c r="EW829" t="s">
        <v>22</v>
      </c>
      <c r="AFF829" t="s">
        <v>69</v>
      </c>
      <c r="AFG829" t="s">
        <v>69</v>
      </c>
      <c r="AFH829" t="s">
        <v>69</v>
      </c>
      <c r="AFI829" t="s">
        <v>69</v>
      </c>
      <c r="AFJ829" t="s">
        <v>69</v>
      </c>
      <c r="AFK829" t="s">
        <v>69</v>
      </c>
      <c r="AFL829" t="s">
        <v>69</v>
      </c>
      <c r="AFM829" t="s">
        <v>69</v>
      </c>
      <c r="AFN829" t="s">
        <v>69</v>
      </c>
      <c r="AFO829" t="s">
        <v>69</v>
      </c>
      <c r="AGS829" t="s">
        <v>69</v>
      </c>
      <c r="AGT829" t="s">
        <v>69</v>
      </c>
      <c r="AHE829" t="s">
        <v>69</v>
      </c>
      <c r="AHF829" t="s">
        <v>69</v>
      </c>
      <c r="AHG829" t="s">
        <v>69</v>
      </c>
      <c r="AHH829" t="s">
        <v>69</v>
      </c>
      <c r="AHI829" t="s">
        <v>69</v>
      </c>
      <c r="AHJ829" t="s">
        <v>69</v>
      </c>
      <c r="AHK829" t="s">
        <v>69</v>
      </c>
      <c r="AHL829" t="s">
        <v>69</v>
      </c>
      <c r="AHM829" t="s">
        <v>69</v>
      </c>
      <c r="AHN829" t="s">
        <v>69</v>
      </c>
      <c r="AHO829" t="s">
        <v>69</v>
      </c>
      <c r="AHP829" t="s">
        <v>69</v>
      </c>
      <c r="AHQ829" t="s">
        <v>69</v>
      </c>
      <c r="AHR829" t="s">
        <v>69</v>
      </c>
      <c r="AJE829" t="s">
        <v>69</v>
      </c>
      <c r="AJF829" t="s">
        <v>69</v>
      </c>
      <c r="AJG829" t="s">
        <v>69</v>
      </c>
      <c r="AJH829" t="s">
        <v>69</v>
      </c>
      <c r="AJI829" t="s">
        <v>69</v>
      </c>
      <c r="AJJ829" t="s">
        <v>69</v>
      </c>
      <c r="APU829" t="s">
        <v>7950</v>
      </c>
      <c r="CGX829" t="s">
        <v>6597</v>
      </c>
      <c r="CGY829">
        <v>3</v>
      </c>
      <c r="CGZ829" t="s">
        <v>6598</v>
      </c>
      <c r="CHA829">
        <v>4254789</v>
      </c>
    </row>
    <row r="830" spans="1:956 1113:1113 2234:2237" x14ac:dyDescent="0.3">
      <c r="A830" t="s">
        <v>8526</v>
      </c>
      <c r="B830" t="s">
        <v>6588</v>
      </c>
      <c r="C830">
        <v>0</v>
      </c>
      <c r="E830" t="s">
        <v>6589</v>
      </c>
      <c r="F830" s="30">
        <v>41521</v>
      </c>
      <c r="G830" t="s">
        <v>6591</v>
      </c>
      <c r="H830" t="s">
        <v>7938</v>
      </c>
      <c r="I830" t="s">
        <v>5058</v>
      </c>
      <c r="J830" t="s">
        <v>6719</v>
      </c>
      <c r="K830" t="s">
        <v>69</v>
      </c>
      <c r="L830" t="s">
        <v>69</v>
      </c>
      <c r="M830" t="s">
        <v>69</v>
      </c>
      <c r="N830" t="s">
        <v>69</v>
      </c>
      <c r="O830" t="s">
        <v>2808</v>
      </c>
      <c r="P830" t="s">
        <v>22</v>
      </c>
      <c r="V830" t="s">
        <v>254</v>
      </c>
      <c r="W830">
        <v>26</v>
      </c>
      <c r="X830" t="s">
        <v>237</v>
      </c>
      <c r="Y830" t="s">
        <v>220</v>
      </c>
      <c r="Z830" t="s">
        <v>1466</v>
      </c>
      <c r="APU830" t="s">
        <v>7950</v>
      </c>
      <c r="CGX830" t="s">
        <v>6597</v>
      </c>
      <c r="CGY830">
        <v>4</v>
      </c>
      <c r="CGZ830" t="s">
        <v>6598</v>
      </c>
      <c r="CHA830">
        <v>4254789</v>
      </c>
    </row>
    <row r="831" spans="1:956 1113:1113 2234:2237" x14ac:dyDescent="0.3">
      <c r="A831" t="s">
        <v>8527</v>
      </c>
      <c r="B831" t="s">
        <v>6588</v>
      </c>
      <c r="C831">
        <v>0</v>
      </c>
      <c r="E831" t="s">
        <v>6589</v>
      </c>
      <c r="F831" s="30">
        <v>41521</v>
      </c>
      <c r="G831" t="s">
        <v>6591</v>
      </c>
      <c r="H831" t="s">
        <v>6592</v>
      </c>
      <c r="I831" t="s">
        <v>5058</v>
      </c>
      <c r="J831" t="s">
        <v>6719</v>
      </c>
      <c r="K831" t="s">
        <v>69</v>
      </c>
      <c r="L831" t="s">
        <v>69</v>
      </c>
      <c r="M831" t="s">
        <v>69</v>
      </c>
      <c r="N831" t="s">
        <v>69</v>
      </c>
      <c r="O831" t="s">
        <v>2808</v>
      </c>
      <c r="P831" t="s">
        <v>22</v>
      </c>
      <c r="V831" t="s">
        <v>254</v>
      </c>
      <c r="W831">
        <v>27</v>
      </c>
      <c r="X831" t="s">
        <v>236</v>
      </c>
      <c r="Y831" t="s">
        <v>240</v>
      </c>
      <c r="Z831" t="s">
        <v>1466</v>
      </c>
      <c r="APU831" t="s">
        <v>7950</v>
      </c>
      <c r="CGX831" t="s">
        <v>6597</v>
      </c>
      <c r="CGY831">
        <v>5</v>
      </c>
      <c r="CGZ831" t="s">
        <v>6598</v>
      </c>
      <c r="CHA831">
        <v>4254789</v>
      </c>
    </row>
    <row r="832" spans="1:956 1113:1113 2234:2237" x14ac:dyDescent="0.3">
      <c r="A832" t="s">
        <v>8528</v>
      </c>
      <c r="B832" t="s">
        <v>6588</v>
      </c>
      <c r="C832">
        <v>0</v>
      </c>
      <c r="E832" t="s">
        <v>6589</v>
      </c>
      <c r="F832" s="30">
        <v>41551</v>
      </c>
      <c r="G832" t="s">
        <v>6591</v>
      </c>
      <c r="H832" t="s">
        <v>6600</v>
      </c>
      <c r="I832" t="s">
        <v>5058</v>
      </c>
      <c r="J832" t="s">
        <v>6719</v>
      </c>
      <c r="K832" t="s">
        <v>69</v>
      </c>
      <c r="L832" t="s">
        <v>69</v>
      </c>
      <c r="M832" t="s">
        <v>69</v>
      </c>
      <c r="N832" t="s">
        <v>69</v>
      </c>
      <c r="O832" t="s">
        <v>2808</v>
      </c>
      <c r="P832" t="s">
        <v>22</v>
      </c>
      <c r="V832" t="s">
        <v>254</v>
      </c>
      <c r="W832">
        <v>20</v>
      </c>
      <c r="X832" t="s">
        <v>22</v>
      </c>
      <c r="Y832" t="s">
        <v>22</v>
      </c>
      <c r="Z832" t="s">
        <v>22</v>
      </c>
      <c r="APU832" t="s">
        <v>7950</v>
      </c>
      <c r="CGX832" t="s">
        <v>6597</v>
      </c>
      <c r="CGY832">
        <v>6</v>
      </c>
      <c r="CGZ832" t="s">
        <v>6598</v>
      </c>
      <c r="CHA832">
        <v>4254789</v>
      </c>
    </row>
    <row r="833" spans="1:946 1113:1113 2234:2237" x14ac:dyDescent="0.3">
      <c r="A833" t="s">
        <v>8529</v>
      </c>
      <c r="B833" t="s">
        <v>6588</v>
      </c>
      <c r="C833">
        <v>0</v>
      </c>
      <c r="E833" t="s">
        <v>6589</v>
      </c>
      <c r="F833" s="30">
        <v>41551</v>
      </c>
      <c r="G833" t="s">
        <v>6591</v>
      </c>
      <c r="H833" t="s">
        <v>6600</v>
      </c>
      <c r="I833" t="s">
        <v>5058</v>
      </c>
      <c r="J833" t="s">
        <v>6719</v>
      </c>
      <c r="K833" t="s">
        <v>69</v>
      </c>
      <c r="L833" t="s">
        <v>69</v>
      </c>
      <c r="M833" t="s">
        <v>69</v>
      </c>
      <c r="N833" t="s">
        <v>69</v>
      </c>
      <c r="O833" t="s">
        <v>2808</v>
      </c>
      <c r="P833" t="s">
        <v>22</v>
      </c>
      <c r="V833" t="s">
        <v>254</v>
      </c>
      <c r="W833">
        <v>39</v>
      </c>
      <c r="X833" t="s">
        <v>22</v>
      </c>
      <c r="Y833" t="s">
        <v>22</v>
      </c>
      <c r="Z833" t="s">
        <v>22</v>
      </c>
      <c r="APU833" t="s">
        <v>7950</v>
      </c>
      <c r="CGX833" t="s">
        <v>6597</v>
      </c>
      <c r="CGY833">
        <v>7</v>
      </c>
      <c r="CGZ833" t="s">
        <v>6598</v>
      </c>
      <c r="CHA833">
        <v>4254789</v>
      </c>
    </row>
    <row r="834" spans="1:946 1113:1113 2234:2237" x14ac:dyDescent="0.3">
      <c r="A834" t="s">
        <v>8530</v>
      </c>
      <c r="B834" t="s">
        <v>6588</v>
      </c>
      <c r="C834">
        <v>0</v>
      </c>
      <c r="E834" t="s">
        <v>6589</v>
      </c>
      <c r="F834" s="30">
        <v>41551</v>
      </c>
      <c r="G834" t="s">
        <v>6591</v>
      </c>
      <c r="H834" t="s">
        <v>6600</v>
      </c>
      <c r="I834" t="s">
        <v>5058</v>
      </c>
      <c r="J834" t="s">
        <v>6719</v>
      </c>
      <c r="K834" t="s">
        <v>69</v>
      </c>
      <c r="L834" t="s">
        <v>69</v>
      </c>
      <c r="M834" t="s">
        <v>69</v>
      </c>
      <c r="N834" t="s">
        <v>69</v>
      </c>
      <c r="O834" t="s">
        <v>2808</v>
      </c>
      <c r="P834" t="s">
        <v>22</v>
      </c>
      <c r="V834" t="s">
        <v>22</v>
      </c>
      <c r="X834" t="s">
        <v>22</v>
      </c>
      <c r="Y834" t="s">
        <v>22</v>
      </c>
      <c r="Z834" t="s">
        <v>22</v>
      </c>
      <c r="APU834" t="s">
        <v>7950</v>
      </c>
      <c r="CGX834" t="s">
        <v>6597</v>
      </c>
      <c r="CGY834">
        <v>8</v>
      </c>
      <c r="CGZ834" t="s">
        <v>6598</v>
      </c>
      <c r="CHA834">
        <v>4254789</v>
      </c>
    </row>
    <row r="835" spans="1:946 1113:1113 2234:2237" x14ac:dyDescent="0.3">
      <c r="A835" t="s">
        <v>8531</v>
      </c>
      <c r="B835" t="s">
        <v>6588</v>
      </c>
      <c r="C835">
        <v>0</v>
      </c>
      <c r="E835" t="s">
        <v>6589</v>
      </c>
      <c r="F835" s="30">
        <v>41551</v>
      </c>
      <c r="G835" t="s">
        <v>6591</v>
      </c>
      <c r="H835" t="s">
        <v>6600</v>
      </c>
      <c r="I835" t="s">
        <v>5058</v>
      </c>
      <c r="J835" t="s">
        <v>6719</v>
      </c>
      <c r="K835" t="s">
        <v>69</v>
      </c>
      <c r="L835" t="s">
        <v>69</v>
      </c>
      <c r="M835" t="s">
        <v>69</v>
      </c>
      <c r="N835" t="s">
        <v>69</v>
      </c>
      <c r="O835" t="s">
        <v>2808</v>
      </c>
      <c r="P835" t="s">
        <v>1446</v>
      </c>
      <c r="S835">
        <v>20</v>
      </c>
      <c r="V835" t="s">
        <v>22</v>
      </c>
      <c r="X835" t="s">
        <v>22</v>
      </c>
      <c r="Y835" t="s">
        <v>22</v>
      </c>
      <c r="Z835" t="s">
        <v>22</v>
      </c>
      <c r="APU835" t="s">
        <v>7950</v>
      </c>
      <c r="CGX835" t="s">
        <v>6597</v>
      </c>
      <c r="CGY835">
        <v>9</v>
      </c>
      <c r="CGZ835" t="s">
        <v>6598</v>
      </c>
      <c r="CHA835">
        <v>4254789</v>
      </c>
    </row>
    <row r="836" spans="1:946 1113:1113 2234:2237" x14ac:dyDescent="0.3">
      <c r="A836" t="s">
        <v>8532</v>
      </c>
      <c r="B836" t="s">
        <v>6588</v>
      </c>
      <c r="C836">
        <v>0</v>
      </c>
      <c r="E836" t="s">
        <v>6589</v>
      </c>
      <c r="F836" s="30">
        <v>41551</v>
      </c>
      <c r="G836" t="s">
        <v>6591</v>
      </c>
      <c r="H836" t="s">
        <v>6600</v>
      </c>
      <c r="I836" t="s">
        <v>5058</v>
      </c>
      <c r="J836" t="s">
        <v>6719</v>
      </c>
      <c r="K836" t="s">
        <v>69</v>
      </c>
      <c r="L836" t="s">
        <v>69</v>
      </c>
      <c r="M836" t="s">
        <v>69</v>
      </c>
      <c r="N836" t="s">
        <v>69</v>
      </c>
      <c r="O836" t="s">
        <v>2808</v>
      </c>
      <c r="P836" t="s">
        <v>1445</v>
      </c>
      <c r="R836">
        <v>20</v>
      </c>
      <c r="V836" t="s">
        <v>22</v>
      </c>
      <c r="X836" t="s">
        <v>22</v>
      </c>
      <c r="Y836" t="s">
        <v>22</v>
      </c>
      <c r="Z836" t="s">
        <v>22</v>
      </c>
      <c r="APU836" t="s">
        <v>7950</v>
      </c>
      <c r="CGX836" t="s">
        <v>6597</v>
      </c>
      <c r="CGY836">
        <v>10</v>
      </c>
      <c r="CGZ836" t="s">
        <v>6598</v>
      </c>
      <c r="CHA836">
        <v>4254789</v>
      </c>
    </row>
    <row r="837" spans="1:946 1113:1113 2234:2237" x14ac:dyDescent="0.3">
      <c r="A837" t="s">
        <v>8533</v>
      </c>
      <c r="B837" t="s">
        <v>6588</v>
      </c>
      <c r="C837">
        <v>0</v>
      </c>
      <c r="E837" t="s">
        <v>6589</v>
      </c>
      <c r="F837" s="30">
        <v>41551</v>
      </c>
      <c r="G837" t="s">
        <v>6591</v>
      </c>
      <c r="H837" t="s">
        <v>6600</v>
      </c>
      <c r="I837" t="s">
        <v>5058</v>
      </c>
      <c r="J837" t="s">
        <v>6719</v>
      </c>
      <c r="K837" t="s">
        <v>69</v>
      </c>
      <c r="L837" t="s">
        <v>69</v>
      </c>
      <c r="M837" t="s">
        <v>69</v>
      </c>
      <c r="N837" t="s">
        <v>69</v>
      </c>
      <c r="O837" t="s">
        <v>2808</v>
      </c>
      <c r="P837" t="s">
        <v>22</v>
      </c>
      <c r="V837" t="s">
        <v>22</v>
      </c>
      <c r="X837" t="s">
        <v>22</v>
      </c>
      <c r="Y837" t="s">
        <v>22</v>
      </c>
      <c r="Z837" t="s">
        <v>22</v>
      </c>
      <c r="APU837" t="s">
        <v>7950</v>
      </c>
      <c r="CGX837" t="s">
        <v>6597</v>
      </c>
      <c r="CGY837">
        <v>11</v>
      </c>
      <c r="CGZ837" t="s">
        <v>6598</v>
      </c>
      <c r="CHA837">
        <v>4254789</v>
      </c>
    </row>
    <row r="838" spans="1:946 1113:1113 2234:2237" x14ac:dyDescent="0.3">
      <c r="A838" t="s">
        <v>8534</v>
      </c>
      <c r="B838" t="s">
        <v>6588</v>
      </c>
      <c r="C838">
        <v>0</v>
      </c>
      <c r="E838" t="s">
        <v>6589</v>
      </c>
      <c r="F838" s="30">
        <v>41550</v>
      </c>
      <c r="G838" t="s">
        <v>6591</v>
      </c>
      <c r="H838" t="s">
        <v>6600</v>
      </c>
      <c r="I838" t="s">
        <v>5058</v>
      </c>
      <c r="J838" t="s">
        <v>7957</v>
      </c>
      <c r="K838" t="s">
        <v>69</v>
      </c>
      <c r="L838" t="s">
        <v>69</v>
      </c>
      <c r="M838" t="s">
        <v>2808</v>
      </c>
      <c r="N838" t="s">
        <v>69</v>
      </c>
      <c r="O838" t="s">
        <v>69</v>
      </c>
      <c r="P838" t="s">
        <v>22</v>
      </c>
      <c r="V838" t="s">
        <v>22</v>
      </c>
      <c r="X838" t="s">
        <v>22</v>
      </c>
      <c r="Y838" t="s">
        <v>22</v>
      </c>
      <c r="Z838" t="s">
        <v>22</v>
      </c>
      <c r="AB838" t="s">
        <v>21</v>
      </c>
      <c r="AC838" t="s">
        <v>8069</v>
      </c>
      <c r="AD838" t="s">
        <v>22</v>
      </c>
      <c r="AF838" t="s">
        <v>22</v>
      </c>
      <c r="AH838" t="s">
        <v>33</v>
      </c>
      <c r="AI838" t="s">
        <v>6595</v>
      </c>
      <c r="AJ838" t="s">
        <v>69</v>
      </c>
      <c r="AK838" t="s">
        <v>69</v>
      </c>
      <c r="AL838" t="s">
        <v>69</v>
      </c>
      <c r="AM838" t="s">
        <v>69</v>
      </c>
      <c r="AN838" t="s">
        <v>2808</v>
      </c>
      <c r="AO838" t="s">
        <v>69</v>
      </c>
      <c r="DT838" t="s">
        <v>269</v>
      </c>
      <c r="DU838" t="s">
        <v>12</v>
      </c>
      <c r="DV838" t="s">
        <v>8535</v>
      </c>
      <c r="DW838" t="s">
        <v>22</v>
      </c>
      <c r="DY838" t="s">
        <v>1619</v>
      </c>
      <c r="EA838" t="s">
        <v>6618</v>
      </c>
      <c r="EB838" t="s">
        <v>69</v>
      </c>
      <c r="EC838" t="s">
        <v>69</v>
      </c>
      <c r="ED838" t="s">
        <v>69</v>
      </c>
      <c r="EE838" t="s">
        <v>69</v>
      </c>
      <c r="EF838" t="s">
        <v>2808</v>
      </c>
      <c r="EW838" t="s">
        <v>277</v>
      </c>
      <c r="EX838" t="s">
        <v>8536</v>
      </c>
      <c r="GN838" t="s">
        <v>12</v>
      </c>
      <c r="GO838" t="s">
        <v>8535</v>
      </c>
      <c r="GP838" t="s">
        <v>22</v>
      </c>
      <c r="AFF838" t="s">
        <v>69</v>
      </c>
      <c r="AFG838" t="s">
        <v>69</v>
      </c>
      <c r="AFH838" t="s">
        <v>69</v>
      </c>
      <c r="AFI838" t="s">
        <v>69</v>
      </c>
      <c r="AFJ838" t="s">
        <v>69</v>
      </c>
      <c r="AFK838" t="s">
        <v>69</v>
      </c>
      <c r="AFL838" t="s">
        <v>69</v>
      </c>
      <c r="AFM838" t="s">
        <v>69</v>
      </c>
      <c r="AFN838" t="s">
        <v>69</v>
      </c>
      <c r="AFO838" t="s">
        <v>69</v>
      </c>
      <c r="AGS838" t="s">
        <v>2808</v>
      </c>
      <c r="AGT838" t="s">
        <v>69</v>
      </c>
      <c r="AGU838" t="s">
        <v>8069</v>
      </c>
      <c r="AHE838" t="s">
        <v>69</v>
      </c>
      <c r="AHF838" t="s">
        <v>69</v>
      </c>
      <c r="AHG838" t="s">
        <v>69</v>
      </c>
      <c r="AHH838" t="s">
        <v>69</v>
      </c>
      <c r="AHI838" t="s">
        <v>69</v>
      </c>
      <c r="AHJ838" t="s">
        <v>69</v>
      </c>
      <c r="AHK838" t="s">
        <v>69</v>
      </c>
      <c r="AHL838" t="s">
        <v>69</v>
      </c>
      <c r="AHM838" t="s">
        <v>69</v>
      </c>
      <c r="AHN838" t="s">
        <v>69</v>
      </c>
      <c r="AHO838" t="s">
        <v>69</v>
      </c>
      <c r="AHP838" t="s">
        <v>69</v>
      </c>
      <c r="AHQ838" t="s">
        <v>69</v>
      </c>
      <c r="AHR838" t="s">
        <v>69</v>
      </c>
      <c r="AJE838" t="s">
        <v>69</v>
      </c>
      <c r="AJF838" t="s">
        <v>69</v>
      </c>
      <c r="AJG838" t="s">
        <v>69</v>
      </c>
      <c r="AJH838" t="s">
        <v>69</v>
      </c>
      <c r="AJI838" t="s">
        <v>69</v>
      </c>
      <c r="AJJ838" t="s">
        <v>69</v>
      </c>
      <c r="APU838" t="s">
        <v>7950</v>
      </c>
      <c r="CGX838" t="s">
        <v>6597</v>
      </c>
      <c r="CGY838">
        <v>12</v>
      </c>
      <c r="CGZ838" t="s">
        <v>6598</v>
      </c>
      <c r="CHA838">
        <v>4254789</v>
      </c>
    </row>
    <row r="839" spans="1:946 1113:1113 2234:2237" x14ac:dyDescent="0.3">
      <c r="A839" t="s">
        <v>8537</v>
      </c>
      <c r="B839" t="s">
        <v>6588</v>
      </c>
      <c r="C839">
        <v>0</v>
      </c>
      <c r="E839" t="s">
        <v>6589</v>
      </c>
      <c r="F839" s="30">
        <v>41551</v>
      </c>
      <c r="G839" t="s">
        <v>6591</v>
      </c>
      <c r="H839" t="s">
        <v>6600</v>
      </c>
      <c r="I839" t="s">
        <v>5058</v>
      </c>
      <c r="J839" t="s">
        <v>6719</v>
      </c>
      <c r="K839" t="s">
        <v>69</v>
      </c>
      <c r="L839" t="s">
        <v>69</v>
      </c>
      <c r="M839" t="s">
        <v>69</v>
      </c>
      <c r="N839" t="s">
        <v>69</v>
      </c>
      <c r="O839" t="s">
        <v>2808</v>
      </c>
      <c r="P839" t="s">
        <v>1446</v>
      </c>
      <c r="S839">
        <v>7</v>
      </c>
      <c r="V839" t="s">
        <v>22</v>
      </c>
      <c r="X839" t="s">
        <v>22</v>
      </c>
      <c r="Y839" t="s">
        <v>22</v>
      </c>
      <c r="Z839" t="s">
        <v>22</v>
      </c>
      <c r="APU839" t="s">
        <v>7950</v>
      </c>
      <c r="CGX839" t="s">
        <v>6597</v>
      </c>
      <c r="CGY839">
        <v>13</v>
      </c>
      <c r="CGZ839" t="s">
        <v>6598</v>
      </c>
      <c r="CHA839">
        <v>4254789</v>
      </c>
    </row>
    <row r="840" spans="1:946 1113:1113 2234:2237" x14ac:dyDescent="0.3">
      <c r="A840" t="s">
        <v>8538</v>
      </c>
      <c r="B840" t="s">
        <v>6588</v>
      </c>
      <c r="C840">
        <v>0</v>
      </c>
      <c r="E840" t="s">
        <v>6589</v>
      </c>
      <c r="F840" s="30">
        <v>41551</v>
      </c>
      <c r="G840" t="s">
        <v>6591</v>
      </c>
      <c r="H840" t="s">
        <v>6600</v>
      </c>
      <c r="I840" t="s">
        <v>5058</v>
      </c>
      <c r="J840" t="s">
        <v>6719</v>
      </c>
      <c r="K840" t="s">
        <v>69</v>
      </c>
      <c r="L840" t="s">
        <v>69</v>
      </c>
      <c r="M840" t="s">
        <v>69</v>
      </c>
      <c r="N840" t="s">
        <v>69</v>
      </c>
      <c r="O840" t="s">
        <v>2808</v>
      </c>
      <c r="P840" t="s">
        <v>1446</v>
      </c>
      <c r="S840">
        <v>30</v>
      </c>
      <c r="V840" t="s">
        <v>22</v>
      </c>
      <c r="X840" t="s">
        <v>22</v>
      </c>
      <c r="Y840" t="s">
        <v>22</v>
      </c>
      <c r="Z840" t="s">
        <v>22</v>
      </c>
      <c r="APU840" t="s">
        <v>7950</v>
      </c>
      <c r="CGX840" t="s">
        <v>6597</v>
      </c>
      <c r="CGY840">
        <v>14</v>
      </c>
      <c r="CGZ840" t="s">
        <v>6598</v>
      </c>
      <c r="CHA840">
        <v>4254789</v>
      </c>
    </row>
    <row r="841" spans="1:946 1113:1113 2234:2237" x14ac:dyDescent="0.3">
      <c r="A841" t="s">
        <v>8539</v>
      </c>
      <c r="B841" t="s">
        <v>6588</v>
      </c>
      <c r="C841">
        <v>0</v>
      </c>
      <c r="E841" t="s">
        <v>6589</v>
      </c>
      <c r="F841" s="30">
        <v>41551</v>
      </c>
      <c r="G841" t="s">
        <v>6591</v>
      </c>
      <c r="H841" t="s">
        <v>6600</v>
      </c>
      <c r="I841" t="s">
        <v>5058</v>
      </c>
      <c r="J841" t="s">
        <v>6719</v>
      </c>
      <c r="K841" t="s">
        <v>69</v>
      </c>
      <c r="L841" t="s">
        <v>69</v>
      </c>
      <c r="M841" t="s">
        <v>69</v>
      </c>
      <c r="N841" t="s">
        <v>69</v>
      </c>
      <c r="O841" t="s">
        <v>2808</v>
      </c>
      <c r="P841" t="s">
        <v>22</v>
      </c>
      <c r="V841" t="s">
        <v>22</v>
      </c>
      <c r="X841" t="s">
        <v>22</v>
      </c>
      <c r="Y841" t="s">
        <v>22</v>
      </c>
      <c r="Z841" t="s">
        <v>22</v>
      </c>
      <c r="APU841" t="s">
        <v>7950</v>
      </c>
      <c r="CGX841" t="s">
        <v>6597</v>
      </c>
      <c r="CGY841">
        <v>15</v>
      </c>
      <c r="CGZ841" t="s">
        <v>6598</v>
      </c>
      <c r="CHA841">
        <v>4254789</v>
      </c>
    </row>
    <row r="842" spans="1:946 1113:1113 2234:2237" x14ac:dyDescent="0.3">
      <c r="A842" t="s">
        <v>8540</v>
      </c>
      <c r="B842" t="s">
        <v>6588</v>
      </c>
      <c r="C842">
        <v>0</v>
      </c>
      <c r="E842" t="s">
        <v>6589</v>
      </c>
      <c r="F842" s="30">
        <v>41551</v>
      </c>
      <c r="G842" t="s">
        <v>6591</v>
      </c>
      <c r="H842" t="s">
        <v>8541</v>
      </c>
      <c r="I842" t="s">
        <v>5058</v>
      </c>
      <c r="J842" t="s">
        <v>6719</v>
      </c>
      <c r="K842" t="s">
        <v>69</v>
      </c>
      <c r="L842" t="s">
        <v>69</v>
      </c>
      <c r="M842" t="s">
        <v>69</v>
      </c>
      <c r="N842" t="s">
        <v>69</v>
      </c>
      <c r="O842" t="s">
        <v>2808</v>
      </c>
      <c r="P842" t="s">
        <v>22</v>
      </c>
      <c r="V842" t="s">
        <v>22</v>
      </c>
      <c r="X842" t="s">
        <v>22</v>
      </c>
      <c r="Y842" t="s">
        <v>22</v>
      </c>
      <c r="Z842" t="s">
        <v>22</v>
      </c>
      <c r="APU842" t="s">
        <v>7950</v>
      </c>
      <c r="CGX842" t="s">
        <v>6597</v>
      </c>
      <c r="CGY842">
        <v>16</v>
      </c>
      <c r="CGZ842" t="s">
        <v>6598</v>
      </c>
      <c r="CHA842">
        <v>4254789</v>
      </c>
    </row>
    <row r="843" spans="1:946 1113:1113 2234:2237" x14ac:dyDescent="0.3">
      <c r="A843" t="s">
        <v>8542</v>
      </c>
      <c r="B843" t="s">
        <v>6588</v>
      </c>
      <c r="C843">
        <v>0</v>
      </c>
      <c r="E843" t="s">
        <v>6589</v>
      </c>
      <c r="F843" s="30">
        <v>41551</v>
      </c>
      <c r="G843" t="s">
        <v>6591</v>
      </c>
      <c r="H843" t="s">
        <v>6600</v>
      </c>
      <c r="I843" t="s">
        <v>5058</v>
      </c>
      <c r="J843" t="s">
        <v>6719</v>
      </c>
      <c r="K843" t="s">
        <v>69</v>
      </c>
      <c r="L843" t="s">
        <v>69</v>
      </c>
      <c r="M843" t="s">
        <v>69</v>
      </c>
      <c r="N843" t="s">
        <v>69</v>
      </c>
      <c r="O843" t="s">
        <v>2808</v>
      </c>
      <c r="P843" t="s">
        <v>22</v>
      </c>
      <c r="V843" t="s">
        <v>22</v>
      </c>
      <c r="X843" t="s">
        <v>22</v>
      </c>
      <c r="Y843" t="s">
        <v>22</v>
      </c>
      <c r="Z843" t="s">
        <v>22</v>
      </c>
      <c r="APU843" t="s">
        <v>7950</v>
      </c>
      <c r="CGX843" t="s">
        <v>6597</v>
      </c>
      <c r="CGY843">
        <v>17</v>
      </c>
      <c r="CGZ843" t="s">
        <v>6598</v>
      </c>
      <c r="CHA843">
        <v>4254789</v>
      </c>
    </row>
    <row r="844" spans="1:946 1113:1113 2234:2237" x14ac:dyDescent="0.3">
      <c r="A844" t="s">
        <v>8543</v>
      </c>
      <c r="B844" t="s">
        <v>6588</v>
      </c>
      <c r="C844">
        <v>0</v>
      </c>
      <c r="E844" t="s">
        <v>6589</v>
      </c>
      <c r="F844" s="30">
        <v>41551</v>
      </c>
      <c r="G844" t="s">
        <v>6591</v>
      </c>
      <c r="H844" t="s">
        <v>6600</v>
      </c>
      <c r="I844" t="s">
        <v>5058</v>
      </c>
      <c r="J844" t="s">
        <v>6719</v>
      </c>
      <c r="K844" t="s">
        <v>69</v>
      </c>
      <c r="L844" t="s">
        <v>69</v>
      </c>
      <c r="M844" t="s">
        <v>69</v>
      </c>
      <c r="N844" t="s">
        <v>69</v>
      </c>
      <c r="O844" t="s">
        <v>2808</v>
      </c>
      <c r="P844" t="s">
        <v>1446</v>
      </c>
      <c r="S844">
        <v>16</v>
      </c>
      <c r="V844" t="s">
        <v>22</v>
      </c>
      <c r="X844" t="s">
        <v>22</v>
      </c>
      <c r="Y844" t="s">
        <v>22</v>
      </c>
      <c r="Z844" t="s">
        <v>22</v>
      </c>
      <c r="APU844" t="s">
        <v>7950</v>
      </c>
      <c r="CGX844" t="s">
        <v>6597</v>
      </c>
      <c r="CGY844">
        <v>18</v>
      </c>
      <c r="CGZ844" t="s">
        <v>6598</v>
      </c>
      <c r="CHA844">
        <v>4254789</v>
      </c>
    </row>
    <row r="845" spans="1:946 1113:1113 2234:2237" x14ac:dyDescent="0.3">
      <c r="A845" t="s">
        <v>8544</v>
      </c>
      <c r="B845" t="s">
        <v>8545</v>
      </c>
      <c r="C845">
        <v>0</v>
      </c>
      <c r="E845" t="s">
        <v>6813</v>
      </c>
      <c r="F845" t="s">
        <v>8546</v>
      </c>
      <c r="G845" t="s">
        <v>6591</v>
      </c>
      <c r="H845" t="s">
        <v>6861</v>
      </c>
      <c r="I845" t="s">
        <v>5062</v>
      </c>
      <c r="APU845" t="s">
        <v>7950</v>
      </c>
      <c r="CGX845" t="s">
        <v>6597</v>
      </c>
      <c r="CGY845">
        <v>1</v>
      </c>
      <c r="CGZ845" t="s">
        <v>6598</v>
      </c>
      <c r="CHA845">
        <v>5341864</v>
      </c>
    </row>
  </sheetData>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CK202"/>
  <sheetViews>
    <sheetView workbookViewId="0">
      <selection sqref="A1:CK202"/>
    </sheetView>
  </sheetViews>
  <sheetFormatPr defaultRowHeight="14.4" x14ac:dyDescent="0.3"/>
  <sheetData>
    <row r="1" spans="1:89" x14ac:dyDescent="0.3">
      <c r="A1" t="s">
        <v>6261</v>
      </c>
      <c r="B1" t="s">
        <v>6262</v>
      </c>
      <c r="C1" t="s">
        <v>6263</v>
      </c>
      <c r="D1" t="s">
        <v>6264</v>
      </c>
      <c r="E1" t="s">
        <v>8547</v>
      </c>
      <c r="F1" t="s">
        <v>6265</v>
      </c>
      <c r="G1" t="s">
        <v>3127</v>
      </c>
      <c r="H1" t="s">
        <v>3128</v>
      </c>
      <c r="I1" t="s">
        <v>3129</v>
      </c>
      <c r="J1" t="s">
        <v>3132</v>
      </c>
      <c r="K1" t="s">
        <v>19</v>
      </c>
      <c r="L1" t="s">
        <v>8548</v>
      </c>
      <c r="M1" t="s">
        <v>25</v>
      </c>
      <c r="N1" t="s">
        <v>8549</v>
      </c>
      <c r="O1" t="s">
        <v>30</v>
      </c>
      <c r="P1" t="s">
        <v>34</v>
      </c>
      <c r="Q1" t="s">
        <v>8550</v>
      </c>
      <c r="R1" t="s">
        <v>42</v>
      </c>
      <c r="S1" t="s">
        <v>8551</v>
      </c>
      <c r="T1" t="s">
        <v>49</v>
      </c>
      <c r="U1" t="s">
        <v>8552</v>
      </c>
      <c r="V1" t="s">
        <v>53</v>
      </c>
      <c r="W1" t="s">
        <v>8553</v>
      </c>
      <c r="X1" t="s">
        <v>62</v>
      </c>
      <c r="Y1" t="s">
        <v>65</v>
      </c>
      <c r="Z1" t="s">
        <v>66</v>
      </c>
      <c r="AA1" t="s">
        <v>67</v>
      </c>
      <c r="AB1" t="s">
        <v>71</v>
      </c>
      <c r="AC1" t="s">
        <v>72</v>
      </c>
      <c r="AD1" t="s">
        <v>73</v>
      </c>
      <c r="AE1" t="s">
        <v>74</v>
      </c>
      <c r="AF1" t="s">
        <v>75</v>
      </c>
      <c r="AG1" t="s">
        <v>76</v>
      </c>
      <c r="AH1" t="s">
        <v>77</v>
      </c>
      <c r="AI1" t="s">
        <v>81</v>
      </c>
      <c r="AJ1" t="s">
        <v>84</v>
      </c>
      <c r="AK1" t="s">
        <v>88</v>
      </c>
      <c r="AL1" t="s">
        <v>90</v>
      </c>
      <c r="AM1" t="s">
        <v>91</v>
      </c>
      <c r="AN1" t="s">
        <v>92</v>
      </c>
      <c r="AO1" t="s">
        <v>93</v>
      </c>
      <c r="AP1" t="s">
        <v>94</v>
      </c>
      <c r="AQ1" t="s">
        <v>95</v>
      </c>
      <c r="AR1" t="s">
        <v>96</v>
      </c>
      <c r="AS1" t="s">
        <v>97</v>
      </c>
      <c r="AT1" t="s">
        <v>98</v>
      </c>
      <c r="AU1" t="s">
        <v>99</v>
      </c>
      <c r="AV1" t="s">
        <v>100</v>
      </c>
      <c r="AW1" t="s">
        <v>101</v>
      </c>
      <c r="AX1" t="s">
        <v>102</v>
      </c>
      <c r="AY1" t="s">
        <v>103</v>
      </c>
      <c r="AZ1" t="s">
        <v>104</v>
      </c>
      <c r="BA1" t="s">
        <v>105</v>
      </c>
      <c r="BB1" t="s">
        <v>106</v>
      </c>
      <c r="BC1" t="s">
        <v>107</v>
      </c>
      <c r="BD1" t="s">
        <v>109</v>
      </c>
      <c r="BE1" t="s">
        <v>110</v>
      </c>
      <c r="BF1" t="s">
        <v>111</v>
      </c>
      <c r="BG1" t="s">
        <v>112</v>
      </c>
      <c r="BH1" t="s">
        <v>113</v>
      </c>
      <c r="BI1" t="s">
        <v>114</v>
      </c>
      <c r="BJ1" t="s">
        <v>115</v>
      </c>
      <c r="BK1" t="s">
        <v>116</v>
      </c>
      <c r="BL1" t="s">
        <v>117</v>
      </c>
      <c r="BM1" t="s">
        <v>118</v>
      </c>
      <c r="BN1" t="s">
        <v>119</v>
      </c>
      <c r="BO1" t="s">
        <v>120</v>
      </c>
      <c r="BP1" t="s">
        <v>121</v>
      </c>
      <c r="BQ1" t="s">
        <v>122</v>
      </c>
      <c r="BR1" t="s">
        <v>123</v>
      </c>
      <c r="BS1" t="s">
        <v>124</v>
      </c>
      <c r="BT1" t="s">
        <v>125</v>
      </c>
      <c r="BU1" t="s">
        <v>126</v>
      </c>
      <c r="BV1" t="s">
        <v>127</v>
      </c>
      <c r="BW1" t="s">
        <v>128</v>
      </c>
      <c r="BX1" t="s">
        <v>129</v>
      </c>
      <c r="BY1" t="s">
        <v>130</v>
      </c>
      <c r="BZ1" t="s">
        <v>131</v>
      </c>
      <c r="CA1" t="s">
        <v>132</v>
      </c>
      <c r="CB1" t="s">
        <v>133</v>
      </c>
      <c r="CC1" t="s">
        <v>134</v>
      </c>
      <c r="CD1" t="s">
        <v>135</v>
      </c>
      <c r="CE1" t="s">
        <v>136</v>
      </c>
      <c r="CF1" t="s">
        <v>137</v>
      </c>
      <c r="CG1" t="s">
        <v>6397</v>
      </c>
      <c r="CH1" t="s">
        <v>6583</v>
      </c>
      <c r="CI1" t="s">
        <v>6584</v>
      </c>
      <c r="CJ1" t="s">
        <v>6585</v>
      </c>
      <c r="CK1" t="s">
        <v>6586</v>
      </c>
    </row>
    <row r="2" spans="1:89" x14ac:dyDescent="0.3">
      <c r="A2" t="s">
        <v>8554</v>
      </c>
      <c r="B2" t="s">
        <v>8545</v>
      </c>
      <c r="C2">
        <v>0</v>
      </c>
      <c r="E2" t="s">
        <v>8555</v>
      </c>
      <c r="F2" t="s">
        <v>6589</v>
      </c>
      <c r="G2" t="s">
        <v>8556</v>
      </c>
      <c r="H2" t="s">
        <v>6591</v>
      </c>
      <c r="I2" t="s">
        <v>6600</v>
      </c>
      <c r="J2" t="s">
        <v>5057</v>
      </c>
      <c r="K2" t="s">
        <v>21</v>
      </c>
      <c r="L2" t="s">
        <v>7315</v>
      </c>
      <c r="M2" t="s">
        <v>27</v>
      </c>
      <c r="N2" s="29">
        <v>0.5</v>
      </c>
      <c r="O2" t="s">
        <v>32</v>
      </c>
      <c r="P2" t="s">
        <v>36</v>
      </c>
      <c r="R2" t="s">
        <v>46</v>
      </c>
      <c r="S2" t="s">
        <v>8557</v>
      </c>
      <c r="T2" t="s">
        <v>12</v>
      </c>
      <c r="U2" t="s">
        <v>7315</v>
      </c>
      <c r="V2" t="s">
        <v>22</v>
      </c>
      <c r="X2" t="s">
        <v>8558</v>
      </c>
      <c r="Y2" t="s">
        <v>8559</v>
      </c>
      <c r="Z2" t="s">
        <v>8560</v>
      </c>
      <c r="AA2" t="s">
        <v>2808</v>
      </c>
      <c r="AB2" t="s">
        <v>2808</v>
      </c>
      <c r="AC2" t="s">
        <v>2808</v>
      </c>
      <c r="AD2" t="s">
        <v>2808</v>
      </c>
      <c r="AE2" t="s">
        <v>2808</v>
      </c>
      <c r="AF2" t="s">
        <v>2808</v>
      </c>
      <c r="AG2" t="s">
        <v>2808</v>
      </c>
      <c r="AH2" t="s">
        <v>78</v>
      </c>
      <c r="AI2" t="s">
        <v>82</v>
      </c>
      <c r="AJ2" t="s">
        <v>85</v>
      </c>
      <c r="AK2" t="s">
        <v>85</v>
      </c>
      <c r="AL2" t="s">
        <v>8561</v>
      </c>
      <c r="AM2" t="s">
        <v>8561</v>
      </c>
      <c r="AN2" t="s">
        <v>8562</v>
      </c>
      <c r="AO2" t="s">
        <v>7315</v>
      </c>
      <c r="AP2" t="s">
        <v>7315</v>
      </c>
      <c r="AQ2" t="s">
        <v>7315</v>
      </c>
      <c r="AR2" t="s">
        <v>7315</v>
      </c>
      <c r="AS2" t="s">
        <v>7315</v>
      </c>
      <c r="AT2" t="s">
        <v>7315</v>
      </c>
      <c r="AU2" t="s">
        <v>7315</v>
      </c>
      <c r="AV2" s="29">
        <v>0.5</v>
      </c>
      <c r="AW2" s="29">
        <v>0.5</v>
      </c>
      <c r="AX2" s="29">
        <v>0.5</v>
      </c>
      <c r="AY2" s="29">
        <v>0.5</v>
      </c>
      <c r="AZ2" s="29">
        <v>0.5</v>
      </c>
      <c r="BA2" s="29">
        <v>0.5</v>
      </c>
      <c r="BB2" s="29">
        <v>0.5</v>
      </c>
      <c r="BF2" t="s">
        <v>69</v>
      </c>
      <c r="BG2" t="s">
        <v>69</v>
      </c>
      <c r="BH2" t="s">
        <v>69</v>
      </c>
      <c r="BI2" t="s">
        <v>69</v>
      </c>
      <c r="BJ2" t="s">
        <v>69</v>
      </c>
      <c r="BZ2" t="s">
        <v>8563</v>
      </c>
      <c r="CC2" t="s">
        <v>69</v>
      </c>
      <c r="CD2" t="s">
        <v>2808</v>
      </c>
      <c r="CE2" t="s">
        <v>69</v>
      </c>
      <c r="CF2" t="s">
        <v>69</v>
      </c>
      <c r="CG2" t="s">
        <v>8564</v>
      </c>
      <c r="CH2" t="s">
        <v>6597</v>
      </c>
      <c r="CI2">
        <v>1</v>
      </c>
      <c r="CJ2" t="s">
        <v>6598</v>
      </c>
      <c r="CK2">
        <v>1556600</v>
      </c>
    </row>
    <row r="3" spans="1:89" x14ac:dyDescent="0.3">
      <c r="A3" t="s">
        <v>8565</v>
      </c>
      <c r="B3" t="s">
        <v>8545</v>
      </c>
      <c r="C3">
        <v>0</v>
      </c>
      <c r="D3">
        <v>52</v>
      </c>
      <c r="E3" t="s">
        <v>8555</v>
      </c>
      <c r="F3" t="s">
        <v>6813</v>
      </c>
      <c r="G3" t="s">
        <v>8566</v>
      </c>
      <c r="H3" t="s">
        <v>6591</v>
      </c>
      <c r="I3" t="s">
        <v>8256</v>
      </c>
      <c r="J3" t="s">
        <v>5061</v>
      </c>
      <c r="K3" t="s">
        <v>21</v>
      </c>
      <c r="L3" s="30">
        <v>41132</v>
      </c>
      <c r="M3" t="s">
        <v>22</v>
      </c>
      <c r="O3" t="s">
        <v>32</v>
      </c>
      <c r="P3" t="s">
        <v>22</v>
      </c>
      <c r="R3" t="s">
        <v>22</v>
      </c>
      <c r="T3" t="s">
        <v>51</v>
      </c>
      <c r="V3" t="s">
        <v>22</v>
      </c>
      <c r="AA3" t="s">
        <v>69</v>
      </c>
      <c r="AB3" t="s">
        <v>69</v>
      </c>
      <c r="AC3" t="s">
        <v>69</v>
      </c>
      <c r="AD3" t="s">
        <v>69</v>
      </c>
      <c r="AE3" t="s">
        <v>69</v>
      </c>
      <c r="AF3" t="s">
        <v>69</v>
      </c>
      <c r="AG3" t="s">
        <v>69</v>
      </c>
      <c r="BF3" t="s">
        <v>69</v>
      </c>
      <c r="BG3" t="s">
        <v>69</v>
      </c>
      <c r="BH3" t="s">
        <v>69</v>
      </c>
      <c r="BI3" t="s">
        <v>69</v>
      </c>
      <c r="BJ3" t="s">
        <v>69</v>
      </c>
      <c r="CC3" t="s">
        <v>69</v>
      </c>
      <c r="CD3" t="s">
        <v>69</v>
      </c>
      <c r="CE3" t="s">
        <v>69</v>
      </c>
      <c r="CF3" t="s">
        <v>69</v>
      </c>
      <c r="CG3" t="s">
        <v>8564</v>
      </c>
      <c r="CH3" t="s">
        <v>6597</v>
      </c>
      <c r="CI3">
        <v>1</v>
      </c>
      <c r="CJ3" t="s">
        <v>6598</v>
      </c>
      <c r="CK3">
        <v>3365883</v>
      </c>
    </row>
    <row r="4" spans="1:89" x14ac:dyDescent="0.3">
      <c r="A4" t="s">
        <v>8567</v>
      </c>
      <c r="B4" t="s">
        <v>8545</v>
      </c>
      <c r="C4">
        <v>0</v>
      </c>
      <c r="D4">
        <v>52</v>
      </c>
      <c r="E4" t="s">
        <v>8555</v>
      </c>
      <c r="F4" t="s">
        <v>6813</v>
      </c>
      <c r="G4" t="s">
        <v>8566</v>
      </c>
      <c r="H4" t="s">
        <v>6591</v>
      </c>
      <c r="I4" t="s">
        <v>8256</v>
      </c>
      <c r="J4" t="s">
        <v>5061</v>
      </c>
      <c r="K4" t="s">
        <v>21</v>
      </c>
      <c r="L4" s="30">
        <v>41619</v>
      </c>
      <c r="M4" t="s">
        <v>22</v>
      </c>
      <c r="O4" t="s">
        <v>32</v>
      </c>
      <c r="P4" t="s">
        <v>22</v>
      </c>
      <c r="R4" t="s">
        <v>22</v>
      </c>
      <c r="T4" t="s">
        <v>22</v>
      </c>
      <c r="V4" t="s">
        <v>22</v>
      </c>
      <c r="AA4" t="s">
        <v>69</v>
      </c>
      <c r="AB4" t="s">
        <v>69</v>
      </c>
      <c r="AC4" t="s">
        <v>69</v>
      </c>
      <c r="AD4" t="s">
        <v>69</v>
      </c>
      <c r="AE4" t="s">
        <v>69</v>
      </c>
      <c r="AF4" t="s">
        <v>69</v>
      </c>
      <c r="AG4" t="s">
        <v>69</v>
      </c>
      <c r="BF4" t="s">
        <v>69</v>
      </c>
      <c r="BG4" t="s">
        <v>69</v>
      </c>
      <c r="BH4" t="s">
        <v>69</v>
      </c>
      <c r="BI4" t="s">
        <v>69</v>
      </c>
      <c r="BJ4" t="s">
        <v>69</v>
      </c>
      <c r="CC4" t="s">
        <v>69</v>
      </c>
      <c r="CD4" t="s">
        <v>69</v>
      </c>
      <c r="CE4" t="s">
        <v>69</v>
      </c>
      <c r="CF4" t="s">
        <v>69</v>
      </c>
      <c r="CG4" t="s">
        <v>8564</v>
      </c>
      <c r="CH4" t="s">
        <v>6597</v>
      </c>
      <c r="CI4">
        <v>2</v>
      </c>
      <c r="CJ4" t="s">
        <v>6598</v>
      </c>
      <c r="CK4">
        <v>3365883</v>
      </c>
    </row>
    <row r="5" spans="1:89" x14ac:dyDescent="0.3">
      <c r="A5" t="s">
        <v>8568</v>
      </c>
      <c r="B5" t="s">
        <v>8545</v>
      </c>
      <c r="C5">
        <v>0</v>
      </c>
      <c r="D5">
        <v>52</v>
      </c>
      <c r="E5" t="s">
        <v>8555</v>
      </c>
      <c r="F5" t="s">
        <v>6813</v>
      </c>
      <c r="G5" t="s">
        <v>8566</v>
      </c>
      <c r="H5" t="s">
        <v>6591</v>
      </c>
      <c r="I5" t="s">
        <v>8256</v>
      </c>
      <c r="J5" t="s">
        <v>5061</v>
      </c>
      <c r="K5" t="s">
        <v>21</v>
      </c>
      <c r="L5" s="30">
        <v>41132</v>
      </c>
      <c r="M5" t="s">
        <v>22</v>
      </c>
      <c r="O5" t="s">
        <v>33</v>
      </c>
      <c r="P5" t="s">
        <v>22</v>
      </c>
      <c r="R5" t="s">
        <v>22</v>
      </c>
      <c r="T5" t="s">
        <v>22</v>
      </c>
      <c r="V5" t="s">
        <v>22</v>
      </c>
      <c r="AA5" t="s">
        <v>69</v>
      </c>
      <c r="AB5" t="s">
        <v>69</v>
      </c>
      <c r="AC5" t="s">
        <v>69</v>
      </c>
      <c r="AD5" t="s">
        <v>69</v>
      </c>
      <c r="AE5" t="s">
        <v>69</v>
      </c>
      <c r="AF5" t="s">
        <v>69</v>
      </c>
      <c r="AG5" t="s">
        <v>69</v>
      </c>
      <c r="BF5" t="s">
        <v>69</v>
      </c>
      <c r="BG5" t="s">
        <v>69</v>
      </c>
      <c r="BH5" t="s">
        <v>69</v>
      </c>
      <c r="BI5" t="s">
        <v>69</v>
      </c>
      <c r="BJ5" t="s">
        <v>69</v>
      </c>
      <c r="CC5" t="s">
        <v>69</v>
      </c>
      <c r="CD5" t="s">
        <v>69</v>
      </c>
      <c r="CE5" t="s">
        <v>69</v>
      </c>
      <c r="CF5" t="s">
        <v>69</v>
      </c>
      <c r="CG5" t="s">
        <v>8564</v>
      </c>
      <c r="CH5" t="s">
        <v>6597</v>
      </c>
      <c r="CI5">
        <v>3</v>
      </c>
      <c r="CJ5" t="s">
        <v>6598</v>
      </c>
      <c r="CK5">
        <v>3365883</v>
      </c>
    </row>
    <row r="6" spans="1:89" x14ac:dyDescent="0.3">
      <c r="A6" t="s">
        <v>8569</v>
      </c>
      <c r="B6" t="s">
        <v>8545</v>
      </c>
      <c r="C6">
        <v>0</v>
      </c>
      <c r="D6">
        <v>52</v>
      </c>
      <c r="E6" t="s">
        <v>8555</v>
      </c>
      <c r="F6" t="s">
        <v>6813</v>
      </c>
      <c r="G6" t="s">
        <v>8566</v>
      </c>
      <c r="H6" t="s">
        <v>6591</v>
      </c>
      <c r="I6" t="s">
        <v>8256</v>
      </c>
      <c r="J6" t="s">
        <v>5061</v>
      </c>
      <c r="K6" t="s">
        <v>21</v>
      </c>
      <c r="L6" s="30">
        <v>41277</v>
      </c>
      <c r="M6" t="s">
        <v>22</v>
      </c>
      <c r="O6" t="s">
        <v>33</v>
      </c>
      <c r="P6" t="s">
        <v>22</v>
      </c>
      <c r="R6" t="s">
        <v>22</v>
      </c>
      <c r="T6" t="s">
        <v>22</v>
      </c>
      <c r="V6" t="s">
        <v>22</v>
      </c>
      <c r="AA6" t="s">
        <v>69</v>
      </c>
      <c r="AB6" t="s">
        <v>69</v>
      </c>
      <c r="AC6" t="s">
        <v>69</v>
      </c>
      <c r="AD6" t="s">
        <v>69</v>
      </c>
      <c r="AE6" t="s">
        <v>69</v>
      </c>
      <c r="AF6" t="s">
        <v>69</v>
      </c>
      <c r="AG6" t="s">
        <v>69</v>
      </c>
      <c r="BF6" t="s">
        <v>69</v>
      </c>
      <c r="BG6" t="s">
        <v>69</v>
      </c>
      <c r="BH6" t="s">
        <v>69</v>
      </c>
      <c r="BI6" t="s">
        <v>69</v>
      </c>
      <c r="BJ6" t="s">
        <v>69</v>
      </c>
      <c r="CC6" t="s">
        <v>69</v>
      </c>
      <c r="CD6" t="s">
        <v>69</v>
      </c>
      <c r="CE6" t="s">
        <v>69</v>
      </c>
      <c r="CF6" t="s">
        <v>69</v>
      </c>
      <c r="CG6" t="s">
        <v>8564</v>
      </c>
      <c r="CH6" t="s">
        <v>6597</v>
      </c>
      <c r="CI6">
        <v>4</v>
      </c>
      <c r="CJ6" t="s">
        <v>6598</v>
      </c>
      <c r="CK6">
        <v>3365883</v>
      </c>
    </row>
    <row r="7" spans="1:89" x14ac:dyDescent="0.3">
      <c r="A7" t="s">
        <v>8570</v>
      </c>
      <c r="B7" t="s">
        <v>8545</v>
      </c>
      <c r="C7">
        <v>0</v>
      </c>
      <c r="D7">
        <v>6</v>
      </c>
      <c r="E7" t="s">
        <v>8555</v>
      </c>
      <c r="F7" t="s">
        <v>6589</v>
      </c>
      <c r="G7" t="s">
        <v>8571</v>
      </c>
      <c r="H7" t="s">
        <v>6591</v>
      </c>
      <c r="I7" t="s">
        <v>6600</v>
      </c>
      <c r="J7" t="s">
        <v>5061</v>
      </c>
      <c r="K7" t="s">
        <v>21</v>
      </c>
      <c r="L7" t="s">
        <v>8572</v>
      </c>
      <c r="M7" t="s">
        <v>27</v>
      </c>
      <c r="N7" s="29">
        <v>0.48958333333333331</v>
      </c>
      <c r="O7" t="s">
        <v>32</v>
      </c>
      <c r="P7" t="s">
        <v>36</v>
      </c>
      <c r="R7" t="s">
        <v>44</v>
      </c>
      <c r="T7" t="s">
        <v>12</v>
      </c>
      <c r="U7" t="s">
        <v>8572</v>
      </c>
      <c r="V7" t="s">
        <v>22</v>
      </c>
      <c r="AA7" t="s">
        <v>2808</v>
      </c>
      <c r="AB7" t="s">
        <v>2808</v>
      </c>
      <c r="AC7" t="s">
        <v>2808</v>
      </c>
      <c r="AD7" t="s">
        <v>2808</v>
      </c>
      <c r="AE7" t="s">
        <v>69</v>
      </c>
      <c r="AF7" t="s">
        <v>69</v>
      </c>
      <c r="AG7" t="s">
        <v>69</v>
      </c>
      <c r="AH7" t="s">
        <v>78</v>
      </c>
      <c r="AI7" t="s">
        <v>82</v>
      </c>
      <c r="AJ7" t="s">
        <v>85</v>
      </c>
      <c r="AK7" t="s">
        <v>85</v>
      </c>
      <c r="AO7" t="s">
        <v>8572</v>
      </c>
      <c r="AP7" t="s">
        <v>8572</v>
      </c>
      <c r="AQ7" t="s">
        <v>8572</v>
      </c>
      <c r="AR7" t="s">
        <v>8572</v>
      </c>
      <c r="AV7" s="29">
        <v>0.48958333333333331</v>
      </c>
      <c r="AW7" s="29">
        <v>0.48958333333333331</v>
      </c>
      <c r="AX7" s="29">
        <v>0.48958333333333331</v>
      </c>
      <c r="AY7" s="29">
        <v>0.48958333333333331</v>
      </c>
      <c r="BF7" t="s">
        <v>2808</v>
      </c>
      <c r="BG7" t="s">
        <v>2808</v>
      </c>
      <c r="BH7" t="s">
        <v>69</v>
      </c>
      <c r="BI7" t="s">
        <v>69</v>
      </c>
      <c r="BJ7" t="s">
        <v>69</v>
      </c>
      <c r="BK7">
        <v>100</v>
      </c>
      <c r="BL7" t="s">
        <v>8573</v>
      </c>
      <c r="BP7" t="s">
        <v>8572</v>
      </c>
      <c r="BQ7" t="s">
        <v>8572</v>
      </c>
      <c r="BU7" s="29">
        <v>0.48958333333333331</v>
      </c>
      <c r="BV7" s="29">
        <v>0.48958333333333331</v>
      </c>
      <c r="BZ7" t="s">
        <v>7126</v>
      </c>
      <c r="CA7" t="s">
        <v>8574</v>
      </c>
      <c r="CC7" t="s">
        <v>2808</v>
      </c>
      <c r="CD7" t="s">
        <v>2808</v>
      </c>
      <c r="CE7" t="s">
        <v>2808</v>
      </c>
      <c r="CF7" t="s">
        <v>69</v>
      </c>
      <c r="CG7" t="s">
        <v>8564</v>
      </c>
      <c r="CH7" t="s">
        <v>6597</v>
      </c>
      <c r="CI7">
        <v>1</v>
      </c>
      <c r="CJ7" t="s">
        <v>6598</v>
      </c>
      <c r="CK7">
        <v>8137167</v>
      </c>
    </row>
    <row r="8" spans="1:89" x14ac:dyDescent="0.3">
      <c r="A8" t="s">
        <v>8575</v>
      </c>
      <c r="B8" t="s">
        <v>8545</v>
      </c>
      <c r="C8">
        <v>0</v>
      </c>
      <c r="D8">
        <v>6</v>
      </c>
      <c r="E8" t="s">
        <v>8555</v>
      </c>
      <c r="F8" t="s">
        <v>6589</v>
      </c>
      <c r="G8" t="s">
        <v>8571</v>
      </c>
      <c r="H8" t="s">
        <v>6591</v>
      </c>
      <c r="I8" t="s">
        <v>6600</v>
      </c>
      <c r="J8" t="s">
        <v>5061</v>
      </c>
      <c r="K8" t="s">
        <v>21</v>
      </c>
      <c r="L8" t="s">
        <v>6878</v>
      </c>
      <c r="M8" t="s">
        <v>27</v>
      </c>
      <c r="N8" s="29">
        <v>0.375</v>
      </c>
      <c r="O8" t="s">
        <v>33</v>
      </c>
      <c r="P8" t="s">
        <v>36</v>
      </c>
      <c r="R8" t="s">
        <v>44</v>
      </c>
      <c r="T8" t="s">
        <v>12</v>
      </c>
      <c r="U8" t="s">
        <v>6878</v>
      </c>
      <c r="V8" t="s">
        <v>22</v>
      </c>
      <c r="AA8" t="s">
        <v>2808</v>
      </c>
      <c r="AB8" t="s">
        <v>2808</v>
      </c>
      <c r="AC8" t="s">
        <v>2808</v>
      </c>
      <c r="AD8" t="s">
        <v>69</v>
      </c>
      <c r="AE8" t="s">
        <v>69</v>
      </c>
      <c r="AF8" t="s">
        <v>69</v>
      </c>
      <c r="AG8" t="s">
        <v>69</v>
      </c>
      <c r="AH8" t="s">
        <v>78</v>
      </c>
      <c r="AI8" t="s">
        <v>82</v>
      </c>
      <c r="AJ8" t="s">
        <v>85</v>
      </c>
      <c r="AO8" t="s">
        <v>6878</v>
      </c>
      <c r="AP8" t="s">
        <v>6878</v>
      </c>
      <c r="AQ8" t="s">
        <v>6878</v>
      </c>
      <c r="AV8" s="29">
        <v>0.375</v>
      </c>
      <c r="AW8" s="29">
        <v>0.375</v>
      </c>
      <c r="AX8" s="29">
        <v>0.375</v>
      </c>
      <c r="BF8" t="s">
        <v>2808</v>
      </c>
      <c r="BG8" t="s">
        <v>2808</v>
      </c>
      <c r="BH8" t="s">
        <v>69</v>
      </c>
      <c r="BI8" t="s">
        <v>69</v>
      </c>
      <c r="BJ8" t="s">
        <v>69</v>
      </c>
      <c r="BK8">
        <v>94</v>
      </c>
      <c r="BL8" t="s">
        <v>8573</v>
      </c>
      <c r="BP8" t="s">
        <v>6878</v>
      </c>
      <c r="BQ8" t="s">
        <v>6878</v>
      </c>
      <c r="BU8" s="29">
        <v>0.375</v>
      </c>
      <c r="BV8" s="29">
        <v>0.375</v>
      </c>
      <c r="BZ8" t="s">
        <v>7126</v>
      </c>
      <c r="CA8" t="s">
        <v>7104</v>
      </c>
      <c r="CC8" t="s">
        <v>2808</v>
      </c>
      <c r="CD8" t="s">
        <v>2808</v>
      </c>
      <c r="CE8" t="s">
        <v>2808</v>
      </c>
      <c r="CF8" t="s">
        <v>69</v>
      </c>
      <c r="CG8" t="s">
        <v>8564</v>
      </c>
      <c r="CH8" t="s">
        <v>6597</v>
      </c>
      <c r="CI8">
        <v>2</v>
      </c>
      <c r="CJ8" t="s">
        <v>6598</v>
      </c>
      <c r="CK8">
        <v>8137167</v>
      </c>
    </row>
    <row r="9" spans="1:89" x14ac:dyDescent="0.3">
      <c r="A9" t="s">
        <v>8576</v>
      </c>
      <c r="B9" t="s">
        <v>8545</v>
      </c>
      <c r="C9">
        <v>0</v>
      </c>
      <c r="D9">
        <v>6</v>
      </c>
      <c r="E9" t="s">
        <v>8555</v>
      </c>
      <c r="F9" t="s">
        <v>6589</v>
      </c>
      <c r="G9" t="s">
        <v>8571</v>
      </c>
      <c r="H9" t="s">
        <v>6591</v>
      </c>
      <c r="I9" t="s">
        <v>6600</v>
      </c>
      <c r="J9" t="s">
        <v>5061</v>
      </c>
      <c r="K9" t="s">
        <v>21</v>
      </c>
      <c r="L9" t="s">
        <v>8486</v>
      </c>
      <c r="M9" t="s">
        <v>27</v>
      </c>
      <c r="N9" s="29">
        <v>0.3888888888888889</v>
      </c>
      <c r="O9" t="s">
        <v>33</v>
      </c>
      <c r="P9" t="s">
        <v>36</v>
      </c>
      <c r="R9" t="s">
        <v>46</v>
      </c>
      <c r="S9" t="s">
        <v>8577</v>
      </c>
      <c r="T9" t="s">
        <v>12</v>
      </c>
      <c r="U9" t="s">
        <v>8486</v>
      </c>
      <c r="V9" t="s">
        <v>22</v>
      </c>
      <c r="X9" t="s">
        <v>8560</v>
      </c>
      <c r="AA9" t="s">
        <v>2808</v>
      </c>
      <c r="AB9" t="s">
        <v>2808</v>
      </c>
      <c r="AC9" t="s">
        <v>2808</v>
      </c>
      <c r="AD9" t="s">
        <v>2808</v>
      </c>
      <c r="AE9" t="s">
        <v>2808</v>
      </c>
      <c r="AF9" t="s">
        <v>69</v>
      </c>
      <c r="AG9" t="s">
        <v>69</v>
      </c>
      <c r="AH9" t="s">
        <v>78</v>
      </c>
      <c r="AI9" t="s">
        <v>82</v>
      </c>
      <c r="AJ9" t="s">
        <v>85</v>
      </c>
      <c r="AK9" t="s">
        <v>85</v>
      </c>
      <c r="AL9" t="s">
        <v>8578</v>
      </c>
      <c r="AO9" t="s">
        <v>8486</v>
      </c>
      <c r="AP9" t="s">
        <v>8486</v>
      </c>
      <c r="AQ9" t="s">
        <v>8486</v>
      </c>
      <c r="AR9" t="s">
        <v>8486</v>
      </c>
      <c r="AS9" t="s">
        <v>8486</v>
      </c>
      <c r="AV9" s="29">
        <v>0.3888888888888889</v>
      </c>
      <c r="AW9" s="29">
        <v>0.3888888888888889</v>
      </c>
      <c r="AX9" s="29">
        <v>0.3888888888888889</v>
      </c>
      <c r="AY9" s="29">
        <v>0.3888888888888889</v>
      </c>
      <c r="AZ9" s="29">
        <v>0.3888888888888889</v>
      </c>
      <c r="BF9" t="s">
        <v>69</v>
      </c>
      <c r="BG9" t="s">
        <v>2808</v>
      </c>
      <c r="BH9" t="s">
        <v>69</v>
      </c>
      <c r="BI9" t="s">
        <v>69</v>
      </c>
      <c r="BJ9" t="s">
        <v>69</v>
      </c>
      <c r="BQ9" t="s">
        <v>8486</v>
      </c>
      <c r="BV9" s="29">
        <v>0.3888888888888889</v>
      </c>
      <c r="CC9" t="s">
        <v>2808</v>
      </c>
      <c r="CD9" t="s">
        <v>69</v>
      </c>
      <c r="CE9" t="s">
        <v>69</v>
      </c>
      <c r="CF9" t="s">
        <v>69</v>
      </c>
      <c r="CG9" t="s">
        <v>8564</v>
      </c>
      <c r="CH9" t="s">
        <v>6597</v>
      </c>
      <c r="CI9">
        <v>3</v>
      </c>
      <c r="CJ9" t="s">
        <v>6598</v>
      </c>
      <c r="CK9">
        <v>8137167</v>
      </c>
    </row>
    <row r="10" spans="1:89" x14ac:dyDescent="0.3">
      <c r="A10" t="s">
        <v>8579</v>
      </c>
      <c r="B10" t="s">
        <v>8545</v>
      </c>
      <c r="C10">
        <v>0</v>
      </c>
      <c r="D10">
        <v>6</v>
      </c>
      <c r="E10" t="s">
        <v>8555</v>
      </c>
      <c r="F10" t="s">
        <v>6589</v>
      </c>
      <c r="G10" t="s">
        <v>8571</v>
      </c>
      <c r="H10" t="s">
        <v>6591</v>
      </c>
      <c r="I10" t="s">
        <v>6600</v>
      </c>
      <c r="J10" t="s">
        <v>5061</v>
      </c>
      <c r="K10" t="s">
        <v>21</v>
      </c>
      <c r="L10" t="s">
        <v>6814</v>
      </c>
      <c r="M10" t="s">
        <v>27</v>
      </c>
      <c r="N10" s="29">
        <v>0.375</v>
      </c>
      <c r="O10" t="s">
        <v>32</v>
      </c>
      <c r="P10" t="s">
        <v>36</v>
      </c>
      <c r="R10" t="s">
        <v>46</v>
      </c>
      <c r="S10" t="s">
        <v>8580</v>
      </c>
      <c r="T10" t="s">
        <v>12</v>
      </c>
      <c r="U10" t="s">
        <v>8581</v>
      </c>
      <c r="V10" t="s">
        <v>22</v>
      </c>
      <c r="AA10" t="s">
        <v>2808</v>
      </c>
      <c r="AB10" t="s">
        <v>2808</v>
      </c>
      <c r="AC10" t="s">
        <v>2808</v>
      </c>
      <c r="AD10" t="s">
        <v>2808</v>
      </c>
      <c r="AE10" t="s">
        <v>69</v>
      </c>
      <c r="AF10" t="s">
        <v>69</v>
      </c>
      <c r="AG10" t="s">
        <v>69</v>
      </c>
      <c r="AH10" t="s">
        <v>78</v>
      </c>
      <c r="AI10" t="s">
        <v>82</v>
      </c>
      <c r="AJ10" t="s">
        <v>85</v>
      </c>
      <c r="AK10" t="s">
        <v>85</v>
      </c>
      <c r="AO10" t="s">
        <v>8581</v>
      </c>
      <c r="AP10" t="s">
        <v>8581</v>
      </c>
      <c r="AQ10" t="s">
        <v>8581</v>
      </c>
      <c r="AR10" t="s">
        <v>8581</v>
      </c>
      <c r="AV10" s="29">
        <v>0.375</v>
      </c>
      <c r="AW10" s="29">
        <v>0.375</v>
      </c>
      <c r="AX10" s="29">
        <v>0.375</v>
      </c>
      <c r="AY10" s="29">
        <v>0.375</v>
      </c>
      <c r="BF10" t="s">
        <v>2808</v>
      </c>
      <c r="BG10" t="s">
        <v>2808</v>
      </c>
      <c r="BH10" t="s">
        <v>69</v>
      </c>
      <c r="BI10" t="s">
        <v>69</v>
      </c>
      <c r="BJ10" t="s">
        <v>69</v>
      </c>
      <c r="BK10">
        <v>100</v>
      </c>
      <c r="BL10" t="s">
        <v>8573</v>
      </c>
      <c r="BP10" t="s">
        <v>8581</v>
      </c>
      <c r="BQ10" t="s">
        <v>8581</v>
      </c>
      <c r="BU10" s="29">
        <v>0.375</v>
      </c>
      <c r="BV10" s="29">
        <v>0.375</v>
      </c>
      <c r="CC10" t="s">
        <v>2808</v>
      </c>
      <c r="CD10" t="s">
        <v>69</v>
      </c>
      <c r="CE10" t="s">
        <v>69</v>
      </c>
      <c r="CF10" t="s">
        <v>69</v>
      </c>
      <c r="CG10" t="s">
        <v>8564</v>
      </c>
      <c r="CH10" t="s">
        <v>6597</v>
      </c>
      <c r="CI10">
        <v>4</v>
      </c>
      <c r="CJ10" t="s">
        <v>6598</v>
      </c>
      <c r="CK10">
        <v>8137167</v>
      </c>
    </row>
    <row r="11" spans="1:89" x14ac:dyDescent="0.3">
      <c r="A11" t="s">
        <v>8582</v>
      </c>
      <c r="B11" t="s">
        <v>8545</v>
      </c>
      <c r="C11">
        <v>0</v>
      </c>
      <c r="D11">
        <v>6</v>
      </c>
      <c r="E11" t="s">
        <v>8555</v>
      </c>
      <c r="F11" t="s">
        <v>6589</v>
      </c>
      <c r="G11" t="s">
        <v>8571</v>
      </c>
      <c r="H11" t="s">
        <v>6591</v>
      </c>
      <c r="I11" t="s">
        <v>6600</v>
      </c>
      <c r="J11" t="s">
        <v>5061</v>
      </c>
      <c r="K11" t="s">
        <v>21</v>
      </c>
      <c r="L11" t="s">
        <v>8583</v>
      </c>
      <c r="M11" t="s">
        <v>22</v>
      </c>
      <c r="O11" t="s">
        <v>33</v>
      </c>
      <c r="P11" t="s">
        <v>36</v>
      </c>
      <c r="R11" t="s">
        <v>44</v>
      </c>
      <c r="T11" t="s">
        <v>12</v>
      </c>
      <c r="U11" t="s">
        <v>8583</v>
      </c>
      <c r="V11" t="s">
        <v>22</v>
      </c>
      <c r="AA11" t="s">
        <v>2808</v>
      </c>
      <c r="AB11" t="s">
        <v>2808</v>
      </c>
      <c r="AC11" t="s">
        <v>2808</v>
      </c>
      <c r="AD11" t="s">
        <v>69</v>
      </c>
      <c r="AE11" t="s">
        <v>69</v>
      </c>
      <c r="AF11" t="s">
        <v>69</v>
      </c>
      <c r="AG11" t="s">
        <v>69</v>
      </c>
      <c r="AH11" t="s">
        <v>78</v>
      </c>
      <c r="AI11" t="s">
        <v>82</v>
      </c>
      <c r="AJ11" t="s">
        <v>85</v>
      </c>
      <c r="AK11" t="s">
        <v>85</v>
      </c>
      <c r="AO11" t="s">
        <v>8583</v>
      </c>
      <c r="AP11" t="s">
        <v>8583</v>
      </c>
      <c r="AQ11" t="s">
        <v>8583</v>
      </c>
      <c r="AR11" t="s">
        <v>8583</v>
      </c>
      <c r="BF11" t="s">
        <v>2808</v>
      </c>
      <c r="BG11" t="s">
        <v>2808</v>
      </c>
      <c r="BH11" t="s">
        <v>69</v>
      </c>
      <c r="BI11" t="s">
        <v>69</v>
      </c>
      <c r="BJ11" t="s">
        <v>69</v>
      </c>
      <c r="BK11">
        <v>100</v>
      </c>
      <c r="BL11" t="s">
        <v>8573</v>
      </c>
      <c r="BP11" t="s">
        <v>8583</v>
      </c>
      <c r="BQ11" t="s">
        <v>8583</v>
      </c>
      <c r="BZ11" t="s">
        <v>7126</v>
      </c>
      <c r="CA11" t="s">
        <v>7104</v>
      </c>
      <c r="CC11" t="s">
        <v>2808</v>
      </c>
      <c r="CD11" t="s">
        <v>2808</v>
      </c>
      <c r="CE11" t="s">
        <v>2808</v>
      </c>
      <c r="CF11" t="s">
        <v>69</v>
      </c>
      <c r="CG11" t="s">
        <v>8564</v>
      </c>
      <c r="CH11" t="s">
        <v>6597</v>
      </c>
      <c r="CI11">
        <v>5</v>
      </c>
      <c r="CJ11" t="s">
        <v>6598</v>
      </c>
      <c r="CK11">
        <v>8137167</v>
      </c>
    </row>
    <row r="12" spans="1:89" x14ac:dyDescent="0.3">
      <c r="A12" t="s">
        <v>8584</v>
      </c>
      <c r="B12" t="s">
        <v>8545</v>
      </c>
      <c r="C12">
        <v>0</v>
      </c>
      <c r="D12">
        <v>6</v>
      </c>
      <c r="E12" t="s">
        <v>8555</v>
      </c>
      <c r="F12" t="s">
        <v>6589</v>
      </c>
      <c r="G12" t="s">
        <v>8571</v>
      </c>
      <c r="H12" t="s">
        <v>6591</v>
      </c>
      <c r="I12" t="s">
        <v>6600</v>
      </c>
      <c r="J12" t="s">
        <v>5061</v>
      </c>
      <c r="K12" t="s">
        <v>21</v>
      </c>
      <c r="L12" t="s">
        <v>8566</v>
      </c>
      <c r="M12" t="s">
        <v>27</v>
      </c>
      <c r="N12" s="29">
        <v>0.41666666666666669</v>
      </c>
      <c r="O12" t="s">
        <v>33</v>
      </c>
      <c r="P12" t="s">
        <v>36</v>
      </c>
      <c r="R12" t="s">
        <v>44</v>
      </c>
      <c r="T12" t="s">
        <v>12</v>
      </c>
      <c r="U12" t="s">
        <v>8566</v>
      </c>
      <c r="V12" t="s">
        <v>22</v>
      </c>
      <c r="AA12" t="s">
        <v>2808</v>
      </c>
      <c r="AB12" t="s">
        <v>2808</v>
      </c>
      <c r="AC12" t="s">
        <v>2808</v>
      </c>
      <c r="AD12" t="s">
        <v>2808</v>
      </c>
      <c r="AE12" t="s">
        <v>69</v>
      </c>
      <c r="AF12" t="s">
        <v>69</v>
      </c>
      <c r="AG12" t="s">
        <v>69</v>
      </c>
      <c r="AH12" t="s">
        <v>78</v>
      </c>
      <c r="AI12" t="s">
        <v>82</v>
      </c>
      <c r="AJ12" t="s">
        <v>85</v>
      </c>
      <c r="AK12" t="s">
        <v>85</v>
      </c>
      <c r="AO12" t="s">
        <v>8566</v>
      </c>
      <c r="AP12" t="s">
        <v>8566</v>
      </c>
      <c r="AQ12" t="s">
        <v>8566</v>
      </c>
      <c r="AR12" t="s">
        <v>8566</v>
      </c>
      <c r="AV12" s="29">
        <v>0.41666666666666669</v>
      </c>
      <c r="AW12" s="29">
        <v>0.41666666666666669</v>
      </c>
      <c r="AX12" s="29">
        <v>0.41666666666666669</v>
      </c>
      <c r="AY12" s="29">
        <v>0.41666666666666669</v>
      </c>
      <c r="BF12" t="s">
        <v>2808</v>
      </c>
      <c r="BG12" t="s">
        <v>2808</v>
      </c>
      <c r="BH12" t="s">
        <v>69</v>
      </c>
      <c r="BI12" t="s">
        <v>69</v>
      </c>
      <c r="BJ12" t="s">
        <v>69</v>
      </c>
      <c r="BK12">
        <v>100</v>
      </c>
      <c r="BL12" t="s">
        <v>8573</v>
      </c>
      <c r="BP12" t="s">
        <v>8566</v>
      </c>
      <c r="BQ12" t="s">
        <v>8566</v>
      </c>
      <c r="BU12" s="29">
        <v>0.41666666666666669</v>
      </c>
      <c r="BV12" s="29">
        <v>0.41666666666666669</v>
      </c>
      <c r="BZ12" t="s">
        <v>8585</v>
      </c>
      <c r="CA12" t="s">
        <v>8586</v>
      </c>
      <c r="CC12" t="s">
        <v>2808</v>
      </c>
      <c r="CD12" t="s">
        <v>2808</v>
      </c>
      <c r="CE12" t="s">
        <v>2808</v>
      </c>
      <c r="CF12" t="s">
        <v>69</v>
      </c>
      <c r="CG12" t="s">
        <v>8564</v>
      </c>
      <c r="CH12" t="s">
        <v>6597</v>
      </c>
      <c r="CI12">
        <v>6</v>
      </c>
      <c r="CJ12" t="s">
        <v>6598</v>
      </c>
      <c r="CK12">
        <v>8137167</v>
      </c>
    </row>
    <row r="13" spans="1:89" x14ac:dyDescent="0.3">
      <c r="A13" t="s">
        <v>8587</v>
      </c>
      <c r="B13" t="s">
        <v>8545</v>
      </c>
      <c r="C13">
        <v>0</v>
      </c>
      <c r="D13">
        <v>6</v>
      </c>
      <c r="E13" t="s">
        <v>8555</v>
      </c>
      <c r="F13" t="s">
        <v>6589</v>
      </c>
      <c r="G13" t="s">
        <v>6878</v>
      </c>
      <c r="H13" t="s">
        <v>6591</v>
      </c>
      <c r="I13" t="s">
        <v>6600</v>
      </c>
      <c r="J13" t="s">
        <v>5061</v>
      </c>
      <c r="K13" t="s">
        <v>21</v>
      </c>
      <c r="L13" t="s">
        <v>8566</v>
      </c>
      <c r="M13" t="s">
        <v>27</v>
      </c>
      <c r="N13" s="29">
        <v>0.40972222222222227</v>
      </c>
      <c r="O13" t="s">
        <v>33</v>
      </c>
      <c r="P13" t="s">
        <v>36</v>
      </c>
      <c r="R13" t="s">
        <v>44</v>
      </c>
      <c r="T13" t="s">
        <v>12</v>
      </c>
      <c r="U13" t="s">
        <v>8566</v>
      </c>
      <c r="V13" t="s">
        <v>27</v>
      </c>
      <c r="W13" s="29">
        <v>0.40972222222222227</v>
      </c>
      <c r="AA13" t="s">
        <v>2808</v>
      </c>
      <c r="AB13" t="s">
        <v>2808</v>
      </c>
      <c r="AC13" t="s">
        <v>2808</v>
      </c>
      <c r="AD13" t="s">
        <v>2808</v>
      </c>
      <c r="AE13" t="s">
        <v>69</v>
      </c>
      <c r="AF13" t="s">
        <v>69</v>
      </c>
      <c r="AG13" t="s">
        <v>69</v>
      </c>
      <c r="AH13" t="s">
        <v>78</v>
      </c>
      <c r="AI13" t="s">
        <v>82</v>
      </c>
      <c r="AJ13" t="s">
        <v>85</v>
      </c>
      <c r="AK13" t="s">
        <v>85</v>
      </c>
      <c r="AO13" t="s">
        <v>8566</v>
      </c>
      <c r="AP13" t="s">
        <v>8566</v>
      </c>
      <c r="AQ13" t="s">
        <v>8566</v>
      </c>
      <c r="AR13" t="s">
        <v>8566</v>
      </c>
      <c r="AV13" s="29">
        <v>0.40972222222222227</v>
      </c>
      <c r="AW13" s="29">
        <v>0.40972222222222227</v>
      </c>
      <c r="AX13" s="29">
        <v>0.40972222222222227</v>
      </c>
      <c r="AY13" s="29">
        <v>0.40972222222222227</v>
      </c>
      <c r="BF13" t="s">
        <v>2808</v>
      </c>
      <c r="BG13" t="s">
        <v>2808</v>
      </c>
      <c r="BH13" t="s">
        <v>69</v>
      </c>
      <c r="BI13" t="s">
        <v>69</v>
      </c>
      <c r="BJ13" t="s">
        <v>69</v>
      </c>
      <c r="BK13">
        <v>84</v>
      </c>
      <c r="BL13" t="s">
        <v>8573</v>
      </c>
      <c r="BP13" t="s">
        <v>8566</v>
      </c>
      <c r="BQ13" t="s">
        <v>8566</v>
      </c>
      <c r="BU13" s="29">
        <v>0.40972222222222227</v>
      </c>
      <c r="BV13" s="29">
        <v>0.40972222222222227</v>
      </c>
      <c r="BZ13" t="s">
        <v>7126</v>
      </c>
      <c r="CA13" t="s">
        <v>8574</v>
      </c>
      <c r="CC13" t="s">
        <v>2808</v>
      </c>
      <c r="CD13" t="s">
        <v>2808</v>
      </c>
      <c r="CE13" t="s">
        <v>69</v>
      </c>
      <c r="CF13" t="s">
        <v>69</v>
      </c>
      <c r="CG13" t="s">
        <v>8564</v>
      </c>
      <c r="CH13" t="s">
        <v>6597</v>
      </c>
      <c r="CI13">
        <v>7</v>
      </c>
      <c r="CJ13" t="s">
        <v>6598</v>
      </c>
      <c r="CK13">
        <v>8137167</v>
      </c>
    </row>
    <row r="14" spans="1:89" x14ac:dyDescent="0.3">
      <c r="A14" t="s">
        <v>8588</v>
      </c>
      <c r="B14" t="s">
        <v>8545</v>
      </c>
      <c r="C14">
        <v>0</v>
      </c>
      <c r="D14">
        <v>6</v>
      </c>
      <c r="E14" t="s">
        <v>8555</v>
      </c>
      <c r="F14" t="s">
        <v>6589</v>
      </c>
      <c r="G14" t="s">
        <v>8571</v>
      </c>
      <c r="H14" t="s">
        <v>6591</v>
      </c>
      <c r="I14" t="s">
        <v>6592</v>
      </c>
      <c r="J14" t="s">
        <v>5061</v>
      </c>
      <c r="K14" t="s">
        <v>21</v>
      </c>
      <c r="L14" t="s">
        <v>6590</v>
      </c>
      <c r="M14" t="s">
        <v>27</v>
      </c>
      <c r="N14" s="29">
        <v>0.38541666666666669</v>
      </c>
      <c r="O14" t="s">
        <v>32</v>
      </c>
      <c r="P14" t="s">
        <v>39</v>
      </c>
      <c r="Q14" t="s">
        <v>8589</v>
      </c>
      <c r="R14" t="s">
        <v>44</v>
      </c>
      <c r="T14" t="s">
        <v>12</v>
      </c>
      <c r="U14" t="s">
        <v>6590</v>
      </c>
      <c r="V14" t="s">
        <v>27</v>
      </c>
      <c r="W14" s="29">
        <v>0.38541666666666669</v>
      </c>
      <c r="AA14" t="s">
        <v>2808</v>
      </c>
      <c r="AB14" t="s">
        <v>2808</v>
      </c>
      <c r="AC14" t="s">
        <v>2808</v>
      </c>
      <c r="AD14" t="s">
        <v>2808</v>
      </c>
      <c r="AE14" t="s">
        <v>69</v>
      </c>
      <c r="AF14" t="s">
        <v>69</v>
      </c>
      <c r="AG14" t="s">
        <v>69</v>
      </c>
      <c r="AH14" t="s">
        <v>78</v>
      </c>
      <c r="AI14" t="s">
        <v>82</v>
      </c>
      <c r="AJ14" t="s">
        <v>85</v>
      </c>
      <c r="AK14" t="s">
        <v>85</v>
      </c>
      <c r="AO14" t="s">
        <v>6590</v>
      </c>
      <c r="AP14" t="s">
        <v>6590</v>
      </c>
      <c r="AQ14" t="s">
        <v>6590</v>
      </c>
      <c r="AR14" t="s">
        <v>6590</v>
      </c>
      <c r="AV14" s="29">
        <v>0.38541666666666669</v>
      </c>
      <c r="AW14" s="29">
        <v>0.38541666666666669</v>
      </c>
      <c r="AX14" s="29">
        <v>0.38541666666666669</v>
      </c>
      <c r="AY14" s="29">
        <v>0.38541666666666669</v>
      </c>
      <c r="BF14" t="s">
        <v>2808</v>
      </c>
      <c r="BG14" t="s">
        <v>69</v>
      </c>
      <c r="BH14" t="s">
        <v>69</v>
      </c>
      <c r="BI14" t="s">
        <v>69</v>
      </c>
      <c r="BJ14" t="s">
        <v>69</v>
      </c>
      <c r="BK14">
        <v>100</v>
      </c>
      <c r="BP14" t="s">
        <v>6590</v>
      </c>
      <c r="BU14" s="29">
        <v>0.38541666666666669</v>
      </c>
      <c r="BZ14" t="s">
        <v>7126</v>
      </c>
      <c r="CA14" t="s">
        <v>7104</v>
      </c>
      <c r="CC14" t="s">
        <v>2808</v>
      </c>
      <c r="CD14" t="s">
        <v>2808</v>
      </c>
      <c r="CE14" t="s">
        <v>2808</v>
      </c>
      <c r="CF14" t="s">
        <v>69</v>
      </c>
      <c r="CG14" t="s">
        <v>8564</v>
      </c>
      <c r="CH14" t="s">
        <v>6597</v>
      </c>
      <c r="CI14">
        <v>8</v>
      </c>
      <c r="CJ14" t="s">
        <v>6598</v>
      </c>
      <c r="CK14">
        <v>8137167</v>
      </c>
    </row>
    <row r="15" spans="1:89" x14ac:dyDescent="0.3">
      <c r="A15" t="s">
        <v>8590</v>
      </c>
      <c r="B15" t="s">
        <v>8545</v>
      </c>
      <c r="C15">
        <v>0</v>
      </c>
      <c r="D15">
        <v>6</v>
      </c>
      <c r="E15" t="s">
        <v>8555</v>
      </c>
      <c r="F15" t="s">
        <v>6589</v>
      </c>
      <c r="G15" t="s">
        <v>8571</v>
      </c>
      <c r="H15" t="s">
        <v>6591</v>
      </c>
      <c r="I15" t="s">
        <v>6592</v>
      </c>
      <c r="J15" t="s">
        <v>5061</v>
      </c>
      <c r="K15" t="s">
        <v>21</v>
      </c>
      <c r="L15" t="s">
        <v>7684</v>
      </c>
      <c r="M15" t="s">
        <v>27</v>
      </c>
      <c r="N15" s="29">
        <v>0.4861111111111111</v>
      </c>
      <c r="O15" t="s">
        <v>32</v>
      </c>
      <c r="P15" t="s">
        <v>39</v>
      </c>
      <c r="Q15" t="s">
        <v>8589</v>
      </c>
      <c r="R15" t="s">
        <v>44</v>
      </c>
      <c r="T15" t="s">
        <v>12</v>
      </c>
      <c r="U15" t="s">
        <v>7684</v>
      </c>
      <c r="V15" t="s">
        <v>27</v>
      </c>
      <c r="W15" s="29">
        <v>0.4861111111111111</v>
      </c>
      <c r="AA15" t="s">
        <v>2808</v>
      </c>
      <c r="AB15" t="s">
        <v>2808</v>
      </c>
      <c r="AC15" t="s">
        <v>2808</v>
      </c>
      <c r="AD15" t="s">
        <v>2808</v>
      </c>
      <c r="AE15" t="s">
        <v>69</v>
      </c>
      <c r="AF15" t="s">
        <v>69</v>
      </c>
      <c r="AG15" t="s">
        <v>69</v>
      </c>
      <c r="AH15" t="s">
        <v>78</v>
      </c>
      <c r="AI15" t="s">
        <v>82</v>
      </c>
      <c r="AJ15" t="s">
        <v>85</v>
      </c>
      <c r="AK15" t="s">
        <v>85</v>
      </c>
      <c r="AO15" t="s">
        <v>7684</v>
      </c>
      <c r="AP15" t="s">
        <v>7684</v>
      </c>
      <c r="AQ15" t="s">
        <v>7684</v>
      </c>
      <c r="AR15" t="s">
        <v>7684</v>
      </c>
      <c r="AV15" s="29">
        <v>0.4861111111111111</v>
      </c>
      <c r="AW15" s="29">
        <v>0.4861111111111111</v>
      </c>
      <c r="AX15" s="29">
        <v>0.4861111111111111</v>
      </c>
      <c r="AY15" s="29">
        <v>0.4861111111111111</v>
      </c>
      <c r="BF15" t="s">
        <v>2808</v>
      </c>
      <c r="BG15" t="s">
        <v>69</v>
      </c>
      <c r="BH15" t="s">
        <v>69</v>
      </c>
      <c r="BI15" t="s">
        <v>69</v>
      </c>
      <c r="BJ15" t="s">
        <v>69</v>
      </c>
      <c r="BK15">
        <v>130</v>
      </c>
      <c r="BP15" t="s">
        <v>7684</v>
      </c>
      <c r="BU15" s="29">
        <v>0.4861111111111111</v>
      </c>
      <c r="BZ15" t="s">
        <v>7126</v>
      </c>
      <c r="CA15" t="s">
        <v>7104</v>
      </c>
      <c r="CC15" t="s">
        <v>2808</v>
      </c>
      <c r="CD15" t="s">
        <v>2808</v>
      </c>
      <c r="CE15" t="s">
        <v>2808</v>
      </c>
      <c r="CF15" t="s">
        <v>69</v>
      </c>
      <c r="CG15" t="s">
        <v>8564</v>
      </c>
      <c r="CH15" t="s">
        <v>6597</v>
      </c>
      <c r="CI15">
        <v>9</v>
      </c>
      <c r="CJ15" t="s">
        <v>6598</v>
      </c>
      <c r="CK15">
        <v>8137167</v>
      </c>
    </row>
    <row r="16" spans="1:89" x14ac:dyDescent="0.3">
      <c r="A16" t="s">
        <v>8591</v>
      </c>
      <c r="B16" t="s">
        <v>8545</v>
      </c>
      <c r="C16">
        <v>0</v>
      </c>
      <c r="D16">
        <v>6</v>
      </c>
      <c r="E16" t="s">
        <v>8555</v>
      </c>
      <c r="F16" t="s">
        <v>6589</v>
      </c>
      <c r="G16" t="s">
        <v>8571</v>
      </c>
      <c r="H16" t="s">
        <v>6591</v>
      </c>
      <c r="I16" t="s">
        <v>6592</v>
      </c>
      <c r="J16" t="s">
        <v>5061</v>
      </c>
      <c r="K16" t="s">
        <v>21</v>
      </c>
      <c r="L16" t="s">
        <v>8566</v>
      </c>
      <c r="M16" t="s">
        <v>27</v>
      </c>
      <c r="N16" s="29">
        <v>0.3611111111111111</v>
      </c>
      <c r="O16" t="s">
        <v>33</v>
      </c>
      <c r="P16" t="s">
        <v>39</v>
      </c>
      <c r="Q16" t="s">
        <v>8589</v>
      </c>
      <c r="R16" t="s">
        <v>44</v>
      </c>
      <c r="T16" t="s">
        <v>12</v>
      </c>
      <c r="U16" t="s">
        <v>8566</v>
      </c>
      <c r="V16" t="s">
        <v>27</v>
      </c>
      <c r="W16" s="29">
        <v>0.3611111111111111</v>
      </c>
      <c r="AA16" t="s">
        <v>2808</v>
      </c>
      <c r="AB16" t="s">
        <v>2808</v>
      </c>
      <c r="AC16" t="s">
        <v>2808</v>
      </c>
      <c r="AD16" t="s">
        <v>2808</v>
      </c>
      <c r="AE16" t="s">
        <v>69</v>
      </c>
      <c r="AF16" t="s">
        <v>69</v>
      </c>
      <c r="AG16" t="s">
        <v>69</v>
      </c>
      <c r="AH16" t="s">
        <v>78</v>
      </c>
      <c r="AI16" t="s">
        <v>82</v>
      </c>
      <c r="AJ16" t="s">
        <v>85</v>
      </c>
      <c r="AK16" t="s">
        <v>85</v>
      </c>
      <c r="AO16" t="s">
        <v>8566</v>
      </c>
      <c r="AP16" t="s">
        <v>8566</v>
      </c>
      <c r="AQ16" t="s">
        <v>8566</v>
      </c>
      <c r="AR16" t="s">
        <v>8566</v>
      </c>
      <c r="AV16" s="29">
        <v>0.3611111111111111</v>
      </c>
      <c r="AW16" s="29">
        <v>0.3611111111111111</v>
      </c>
      <c r="AX16" s="29">
        <v>0.3611111111111111</v>
      </c>
      <c r="AY16" s="29">
        <v>0.3611111111111111</v>
      </c>
      <c r="BF16" t="s">
        <v>2808</v>
      </c>
      <c r="BG16" t="s">
        <v>69</v>
      </c>
      <c r="BH16" t="s">
        <v>69</v>
      </c>
      <c r="BI16" t="s">
        <v>69</v>
      </c>
      <c r="BJ16" t="s">
        <v>69</v>
      </c>
      <c r="BK16">
        <v>90</v>
      </c>
      <c r="BP16" t="s">
        <v>8566</v>
      </c>
      <c r="BU16" s="29">
        <v>0.3611111111111111</v>
      </c>
      <c r="BZ16" t="s">
        <v>7126</v>
      </c>
      <c r="CC16" t="s">
        <v>2808</v>
      </c>
      <c r="CD16" t="s">
        <v>2808</v>
      </c>
      <c r="CE16" t="s">
        <v>69</v>
      </c>
      <c r="CF16" t="s">
        <v>69</v>
      </c>
      <c r="CG16" t="s">
        <v>8564</v>
      </c>
      <c r="CH16" t="s">
        <v>6597</v>
      </c>
      <c r="CI16">
        <v>10</v>
      </c>
      <c r="CJ16" t="s">
        <v>6598</v>
      </c>
      <c r="CK16">
        <v>8137167</v>
      </c>
    </row>
    <row r="17" spans="1:89" x14ac:dyDescent="0.3">
      <c r="A17" t="s">
        <v>8592</v>
      </c>
      <c r="B17" t="s">
        <v>8545</v>
      </c>
      <c r="C17">
        <v>0</v>
      </c>
      <c r="D17">
        <v>6</v>
      </c>
      <c r="E17" t="s">
        <v>8555</v>
      </c>
      <c r="F17" t="s">
        <v>6589</v>
      </c>
      <c r="G17" t="s">
        <v>8571</v>
      </c>
      <c r="H17" t="s">
        <v>6591</v>
      </c>
      <c r="I17" t="s">
        <v>6592</v>
      </c>
      <c r="J17" t="s">
        <v>5061</v>
      </c>
      <c r="K17" t="s">
        <v>21</v>
      </c>
      <c r="L17" s="30">
        <v>40969</v>
      </c>
      <c r="M17" t="s">
        <v>27</v>
      </c>
      <c r="N17" s="29">
        <v>0.53819444444444442</v>
      </c>
      <c r="O17" t="s">
        <v>33</v>
      </c>
      <c r="P17" t="s">
        <v>39</v>
      </c>
      <c r="Q17" t="s">
        <v>8589</v>
      </c>
      <c r="R17" t="s">
        <v>44</v>
      </c>
      <c r="T17" t="s">
        <v>12</v>
      </c>
      <c r="U17" s="30">
        <v>40969</v>
      </c>
      <c r="V17" t="s">
        <v>22</v>
      </c>
      <c r="AA17" t="s">
        <v>2808</v>
      </c>
      <c r="AB17" t="s">
        <v>2808</v>
      </c>
      <c r="AC17" t="s">
        <v>2808</v>
      </c>
      <c r="AD17" t="s">
        <v>2808</v>
      </c>
      <c r="AE17" t="s">
        <v>69</v>
      </c>
      <c r="AF17" t="s">
        <v>69</v>
      </c>
      <c r="AG17" t="s">
        <v>69</v>
      </c>
      <c r="AH17" t="s">
        <v>78</v>
      </c>
      <c r="AI17" t="s">
        <v>82</v>
      </c>
      <c r="AJ17" t="s">
        <v>85</v>
      </c>
      <c r="AK17" t="s">
        <v>85</v>
      </c>
      <c r="AO17" s="30">
        <v>40969</v>
      </c>
      <c r="AP17" s="30">
        <v>40969</v>
      </c>
      <c r="AQ17" s="30">
        <v>40969</v>
      </c>
      <c r="AR17" s="30">
        <v>40969</v>
      </c>
      <c r="AV17" s="29">
        <v>0.53819444444444442</v>
      </c>
      <c r="AW17" s="29">
        <v>0.53819444444444442</v>
      </c>
      <c r="AX17" s="29">
        <v>0.53819444444444442</v>
      </c>
      <c r="AY17" s="29">
        <v>0.53819444444444442</v>
      </c>
      <c r="BF17" t="s">
        <v>2808</v>
      </c>
      <c r="BG17" t="s">
        <v>69</v>
      </c>
      <c r="BH17" t="s">
        <v>69</v>
      </c>
      <c r="BI17" t="s">
        <v>69</v>
      </c>
      <c r="BJ17" t="s">
        <v>69</v>
      </c>
      <c r="BK17" t="s">
        <v>8593</v>
      </c>
      <c r="BP17" s="30">
        <v>40969</v>
      </c>
      <c r="BU17" s="29">
        <v>0.53819444444444442</v>
      </c>
      <c r="BZ17" t="s">
        <v>7104</v>
      </c>
      <c r="CA17" t="s">
        <v>7126</v>
      </c>
      <c r="CB17" t="s">
        <v>8594</v>
      </c>
      <c r="CC17" t="s">
        <v>2808</v>
      </c>
      <c r="CD17" t="s">
        <v>2808</v>
      </c>
      <c r="CE17" t="s">
        <v>2808</v>
      </c>
      <c r="CF17" t="s">
        <v>2808</v>
      </c>
      <c r="CG17" t="s">
        <v>8564</v>
      </c>
      <c r="CH17" t="s">
        <v>6597</v>
      </c>
      <c r="CI17">
        <v>11</v>
      </c>
      <c r="CJ17" t="s">
        <v>6598</v>
      </c>
      <c r="CK17">
        <v>8137167</v>
      </c>
    </row>
    <row r="18" spans="1:89" x14ac:dyDescent="0.3">
      <c r="A18" t="s">
        <v>8595</v>
      </c>
      <c r="B18" t="s">
        <v>8545</v>
      </c>
      <c r="C18">
        <v>0</v>
      </c>
      <c r="D18">
        <v>6</v>
      </c>
      <c r="E18" t="s">
        <v>8555</v>
      </c>
      <c r="F18" t="s">
        <v>6589</v>
      </c>
      <c r="G18" t="s">
        <v>8571</v>
      </c>
      <c r="H18" t="s">
        <v>6591</v>
      </c>
      <c r="I18" t="s">
        <v>6600</v>
      </c>
      <c r="J18" t="s">
        <v>5061</v>
      </c>
      <c r="K18" t="s">
        <v>21</v>
      </c>
      <c r="L18" s="30">
        <v>41225</v>
      </c>
      <c r="M18" t="s">
        <v>27</v>
      </c>
      <c r="N18" s="29">
        <v>0.57986111111111105</v>
      </c>
      <c r="O18" t="s">
        <v>33</v>
      </c>
      <c r="P18" t="s">
        <v>36</v>
      </c>
      <c r="R18" t="s">
        <v>44</v>
      </c>
      <c r="T18" t="s">
        <v>12</v>
      </c>
      <c r="U18" s="30">
        <v>41225</v>
      </c>
      <c r="V18" t="s">
        <v>22</v>
      </c>
      <c r="AA18" t="s">
        <v>2808</v>
      </c>
      <c r="AB18" t="s">
        <v>2808</v>
      </c>
      <c r="AC18" t="s">
        <v>2808</v>
      </c>
      <c r="AD18" t="s">
        <v>2808</v>
      </c>
      <c r="AE18" t="s">
        <v>69</v>
      </c>
      <c r="AF18" t="s">
        <v>69</v>
      </c>
      <c r="AG18" t="s">
        <v>69</v>
      </c>
      <c r="AH18" t="s">
        <v>78</v>
      </c>
      <c r="AI18" t="s">
        <v>82</v>
      </c>
      <c r="AJ18" t="s">
        <v>85</v>
      </c>
      <c r="AK18" t="s">
        <v>85</v>
      </c>
      <c r="AO18" s="30">
        <v>41225</v>
      </c>
      <c r="AP18" s="30">
        <v>41225</v>
      </c>
      <c r="AQ18" s="30">
        <v>41225</v>
      </c>
      <c r="AR18" s="30">
        <v>41225</v>
      </c>
      <c r="AV18" s="29">
        <v>0.57986111111111105</v>
      </c>
      <c r="AW18" s="29">
        <v>0.57986111111111105</v>
      </c>
      <c r="AX18" s="29">
        <v>0.57986111111111105</v>
      </c>
      <c r="AY18" s="29">
        <v>0.57986111111111105</v>
      </c>
      <c r="BF18" t="s">
        <v>2808</v>
      </c>
      <c r="BG18" t="s">
        <v>2808</v>
      </c>
      <c r="BH18" t="s">
        <v>69</v>
      </c>
      <c r="BI18" t="s">
        <v>69</v>
      </c>
      <c r="BJ18" t="s">
        <v>69</v>
      </c>
      <c r="BK18">
        <v>100</v>
      </c>
      <c r="BL18" t="s">
        <v>8573</v>
      </c>
      <c r="BP18" s="30">
        <v>41225</v>
      </c>
      <c r="BQ18" s="30">
        <v>41225</v>
      </c>
      <c r="BU18" s="29">
        <v>0.57986111111111105</v>
      </c>
      <c r="BV18" s="29">
        <v>0.57986111111111105</v>
      </c>
      <c r="BZ18" t="s">
        <v>7126</v>
      </c>
      <c r="CA18" t="s">
        <v>8596</v>
      </c>
      <c r="CC18" t="s">
        <v>2808</v>
      </c>
      <c r="CD18" t="s">
        <v>2808</v>
      </c>
      <c r="CE18" t="s">
        <v>2808</v>
      </c>
      <c r="CF18" t="s">
        <v>69</v>
      </c>
      <c r="CG18" t="s">
        <v>8564</v>
      </c>
      <c r="CH18" t="s">
        <v>6597</v>
      </c>
      <c r="CI18">
        <v>12</v>
      </c>
      <c r="CJ18" t="s">
        <v>6598</v>
      </c>
      <c r="CK18">
        <v>8137167</v>
      </c>
    </row>
    <row r="19" spans="1:89" x14ac:dyDescent="0.3">
      <c r="A19" t="s">
        <v>8597</v>
      </c>
      <c r="B19" t="s">
        <v>8545</v>
      </c>
      <c r="C19">
        <v>0</v>
      </c>
      <c r="D19">
        <v>59</v>
      </c>
      <c r="E19" t="s">
        <v>8555</v>
      </c>
      <c r="F19" t="s">
        <v>6813</v>
      </c>
      <c r="G19" t="s">
        <v>8571</v>
      </c>
      <c r="H19" t="s">
        <v>6591</v>
      </c>
      <c r="I19" t="s">
        <v>8598</v>
      </c>
      <c r="J19" t="s">
        <v>5061</v>
      </c>
      <c r="K19" t="s">
        <v>21</v>
      </c>
      <c r="L19" s="30">
        <v>41428</v>
      </c>
      <c r="M19" t="s">
        <v>27</v>
      </c>
      <c r="N19" s="29">
        <v>0.39583333333333331</v>
      </c>
      <c r="O19" t="s">
        <v>33</v>
      </c>
      <c r="P19" t="s">
        <v>22</v>
      </c>
      <c r="R19" t="s">
        <v>22</v>
      </c>
      <c r="T19" t="s">
        <v>12</v>
      </c>
      <c r="U19" s="30">
        <v>41428</v>
      </c>
      <c r="V19" t="s">
        <v>27</v>
      </c>
      <c r="W19" s="29">
        <v>0.39583333333333331</v>
      </c>
      <c r="AA19" t="s">
        <v>69</v>
      </c>
      <c r="AB19" t="s">
        <v>69</v>
      </c>
      <c r="AC19" t="s">
        <v>69</v>
      </c>
      <c r="AD19" t="s">
        <v>69</v>
      </c>
      <c r="AE19" t="s">
        <v>69</v>
      </c>
      <c r="AF19" t="s">
        <v>69</v>
      </c>
      <c r="AG19" t="s">
        <v>69</v>
      </c>
      <c r="BF19" t="s">
        <v>69</v>
      </c>
      <c r="BG19" t="s">
        <v>69</v>
      </c>
      <c r="BH19" t="s">
        <v>69</v>
      </c>
      <c r="BI19" t="s">
        <v>69</v>
      </c>
      <c r="BJ19" t="s">
        <v>69</v>
      </c>
      <c r="CC19" t="s">
        <v>69</v>
      </c>
      <c r="CD19" t="s">
        <v>69</v>
      </c>
      <c r="CE19" t="s">
        <v>69</v>
      </c>
      <c r="CF19" t="s">
        <v>69</v>
      </c>
      <c r="CG19" t="s">
        <v>8564</v>
      </c>
      <c r="CH19" t="s">
        <v>6597</v>
      </c>
      <c r="CI19">
        <v>1</v>
      </c>
      <c r="CJ19" t="s">
        <v>6598</v>
      </c>
      <c r="CK19">
        <v>8137167</v>
      </c>
    </row>
    <row r="20" spans="1:89" x14ac:dyDescent="0.3">
      <c r="A20" t="s">
        <v>8599</v>
      </c>
      <c r="B20" t="s">
        <v>8545</v>
      </c>
      <c r="C20">
        <v>0</v>
      </c>
      <c r="D20">
        <v>59</v>
      </c>
      <c r="E20" t="s">
        <v>8555</v>
      </c>
      <c r="F20" t="s">
        <v>6813</v>
      </c>
      <c r="G20" t="s">
        <v>8571</v>
      </c>
      <c r="H20" t="s">
        <v>6591</v>
      </c>
      <c r="I20" t="s">
        <v>8598</v>
      </c>
      <c r="J20" t="s">
        <v>5061</v>
      </c>
      <c r="K20" t="s">
        <v>21</v>
      </c>
      <c r="L20" s="30">
        <v>41428</v>
      </c>
      <c r="M20" t="s">
        <v>27</v>
      </c>
      <c r="N20" s="29">
        <v>0.35069444444444442</v>
      </c>
      <c r="O20" t="s">
        <v>33</v>
      </c>
      <c r="P20" t="s">
        <v>22</v>
      </c>
      <c r="R20" t="s">
        <v>22</v>
      </c>
      <c r="T20" t="s">
        <v>12</v>
      </c>
      <c r="U20" s="30">
        <v>41428</v>
      </c>
      <c r="V20" t="s">
        <v>27</v>
      </c>
      <c r="W20" s="29">
        <v>0.35069444444444442</v>
      </c>
      <c r="AA20" t="s">
        <v>69</v>
      </c>
      <c r="AB20" t="s">
        <v>69</v>
      </c>
      <c r="AC20" t="s">
        <v>69</v>
      </c>
      <c r="AD20" t="s">
        <v>69</v>
      </c>
      <c r="AE20" t="s">
        <v>69</v>
      </c>
      <c r="AF20" t="s">
        <v>69</v>
      </c>
      <c r="AG20" t="s">
        <v>69</v>
      </c>
      <c r="BF20" t="s">
        <v>69</v>
      </c>
      <c r="BG20" t="s">
        <v>69</v>
      </c>
      <c r="BH20" t="s">
        <v>69</v>
      </c>
      <c r="BI20" t="s">
        <v>69</v>
      </c>
      <c r="BJ20" t="s">
        <v>69</v>
      </c>
      <c r="CC20" t="s">
        <v>69</v>
      </c>
      <c r="CD20" t="s">
        <v>69</v>
      </c>
      <c r="CE20" t="s">
        <v>69</v>
      </c>
      <c r="CF20" t="s">
        <v>69</v>
      </c>
      <c r="CG20" t="s">
        <v>8564</v>
      </c>
      <c r="CH20" t="s">
        <v>6597</v>
      </c>
      <c r="CI20">
        <v>2</v>
      </c>
      <c r="CJ20" t="s">
        <v>6598</v>
      </c>
      <c r="CK20">
        <v>8137167</v>
      </c>
    </row>
    <row r="21" spans="1:89" x14ac:dyDescent="0.3">
      <c r="A21" t="s">
        <v>8600</v>
      </c>
      <c r="B21" t="s">
        <v>8545</v>
      </c>
      <c r="C21">
        <v>0</v>
      </c>
      <c r="D21">
        <v>59</v>
      </c>
      <c r="E21" t="s">
        <v>8555</v>
      </c>
      <c r="F21" t="s">
        <v>6813</v>
      </c>
      <c r="G21" t="s">
        <v>8571</v>
      </c>
      <c r="H21" t="s">
        <v>6591</v>
      </c>
      <c r="I21" t="s">
        <v>8598</v>
      </c>
      <c r="J21" t="s">
        <v>5061</v>
      </c>
      <c r="K21" t="s">
        <v>21</v>
      </c>
      <c r="L21" s="30">
        <v>41428</v>
      </c>
      <c r="M21" t="s">
        <v>27</v>
      </c>
      <c r="N21" s="29">
        <v>0.35416666666666669</v>
      </c>
      <c r="O21" t="s">
        <v>33</v>
      </c>
      <c r="P21" t="s">
        <v>22</v>
      </c>
      <c r="R21" t="s">
        <v>22</v>
      </c>
      <c r="T21" t="s">
        <v>12</v>
      </c>
      <c r="U21" s="30">
        <v>41428</v>
      </c>
      <c r="V21" t="s">
        <v>27</v>
      </c>
      <c r="W21" s="29">
        <v>0.35416666666666669</v>
      </c>
      <c r="AA21" t="s">
        <v>69</v>
      </c>
      <c r="AB21" t="s">
        <v>69</v>
      </c>
      <c r="AC21" t="s">
        <v>69</v>
      </c>
      <c r="AD21" t="s">
        <v>69</v>
      </c>
      <c r="AE21" t="s">
        <v>69</v>
      </c>
      <c r="AF21" t="s">
        <v>69</v>
      </c>
      <c r="AG21" t="s">
        <v>69</v>
      </c>
      <c r="BF21" t="s">
        <v>69</v>
      </c>
      <c r="BG21" t="s">
        <v>69</v>
      </c>
      <c r="BH21" t="s">
        <v>69</v>
      </c>
      <c r="BI21" t="s">
        <v>69</v>
      </c>
      <c r="BJ21" t="s">
        <v>69</v>
      </c>
      <c r="CC21" t="s">
        <v>69</v>
      </c>
      <c r="CD21" t="s">
        <v>69</v>
      </c>
      <c r="CE21" t="s">
        <v>69</v>
      </c>
      <c r="CF21" t="s">
        <v>69</v>
      </c>
      <c r="CG21" t="s">
        <v>8564</v>
      </c>
      <c r="CH21" t="s">
        <v>6597</v>
      </c>
      <c r="CI21">
        <v>3</v>
      </c>
      <c r="CJ21" t="s">
        <v>6598</v>
      </c>
      <c r="CK21">
        <v>8137167</v>
      </c>
    </row>
    <row r="22" spans="1:89" x14ac:dyDescent="0.3">
      <c r="A22" t="s">
        <v>8601</v>
      </c>
      <c r="B22" t="s">
        <v>8545</v>
      </c>
      <c r="C22">
        <v>0</v>
      </c>
      <c r="D22">
        <v>59</v>
      </c>
      <c r="E22" t="s">
        <v>8555</v>
      </c>
      <c r="F22" t="s">
        <v>6813</v>
      </c>
      <c r="G22" t="s">
        <v>8571</v>
      </c>
      <c r="H22" t="s">
        <v>6591</v>
      </c>
      <c r="I22" t="s">
        <v>8598</v>
      </c>
      <c r="J22" t="s">
        <v>5061</v>
      </c>
      <c r="K22" t="s">
        <v>21</v>
      </c>
      <c r="L22" s="30">
        <v>41611</v>
      </c>
      <c r="M22" t="s">
        <v>27</v>
      </c>
      <c r="N22" s="29">
        <v>0.35416666666666669</v>
      </c>
      <c r="O22" t="s">
        <v>32</v>
      </c>
      <c r="P22" t="s">
        <v>22</v>
      </c>
      <c r="R22" t="s">
        <v>22</v>
      </c>
      <c r="T22" t="s">
        <v>12</v>
      </c>
      <c r="U22" s="30">
        <v>41611</v>
      </c>
      <c r="V22" t="s">
        <v>27</v>
      </c>
      <c r="W22" s="29">
        <v>0.35416666666666669</v>
      </c>
      <c r="AA22" t="s">
        <v>69</v>
      </c>
      <c r="AB22" t="s">
        <v>69</v>
      </c>
      <c r="AC22" t="s">
        <v>69</v>
      </c>
      <c r="AD22" t="s">
        <v>69</v>
      </c>
      <c r="AE22" t="s">
        <v>69</v>
      </c>
      <c r="AF22" t="s">
        <v>69</v>
      </c>
      <c r="AG22" t="s">
        <v>69</v>
      </c>
      <c r="BF22" t="s">
        <v>69</v>
      </c>
      <c r="BG22" t="s">
        <v>69</v>
      </c>
      <c r="BH22" t="s">
        <v>69</v>
      </c>
      <c r="BI22" t="s">
        <v>69</v>
      </c>
      <c r="BJ22" t="s">
        <v>69</v>
      </c>
      <c r="CC22" t="s">
        <v>69</v>
      </c>
      <c r="CD22" t="s">
        <v>69</v>
      </c>
      <c r="CE22" t="s">
        <v>69</v>
      </c>
      <c r="CF22" t="s">
        <v>69</v>
      </c>
      <c r="CG22" t="s">
        <v>8564</v>
      </c>
      <c r="CH22" t="s">
        <v>6597</v>
      </c>
      <c r="CI22">
        <v>4</v>
      </c>
      <c r="CJ22" t="s">
        <v>6598</v>
      </c>
      <c r="CK22">
        <v>8137167</v>
      </c>
    </row>
    <row r="23" spans="1:89" x14ac:dyDescent="0.3">
      <c r="A23" t="s">
        <v>8602</v>
      </c>
      <c r="B23" t="s">
        <v>8545</v>
      </c>
      <c r="C23">
        <v>0</v>
      </c>
      <c r="D23">
        <v>59</v>
      </c>
      <c r="E23" t="s">
        <v>8555</v>
      </c>
      <c r="F23" t="s">
        <v>6813</v>
      </c>
      <c r="G23" t="s">
        <v>8571</v>
      </c>
      <c r="H23" t="s">
        <v>6591</v>
      </c>
      <c r="I23" t="s">
        <v>8598</v>
      </c>
      <c r="J23" t="s">
        <v>5061</v>
      </c>
      <c r="K23" t="s">
        <v>21</v>
      </c>
      <c r="L23" s="30">
        <v>41611</v>
      </c>
      <c r="M23" t="s">
        <v>27</v>
      </c>
      <c r="N23" s="29">
        <v>0.34722222222222227</v>
      </c>
      <c r="O23" t="s">
        <v>33</v>
      </c>
      <c r="P23" t="s">
        <v>22</v>
      </c>
      <c r="R23" t="s">
        <v>22</v>
      </c>
      <c r="T23" t="s">
        <v>12</v>
      </c>
      <c r="U23" s="30">
        <v>41611</v>
      </c>
      <c r="V23" t="s">
        <v>27</v>
      </c>
      <c r="W23" s="29">
        <v>0.34722222222222227</v>
      </c>
      <c r="AA23" t="s">
        <v>69</v>
      </c>
      <c r="AB23" t="s">
        <v>69</v>
      </c>
      <c r="AC23" t="s">
        <v>69</v>
      </c>
      <c r="AD23" t="s">
        <v>69</v>
      </c>
      <c r="AE23" t="s">
        <v>69</v>
      </c>
      <c r="AF23" t="s">
        <v>69</v>
      </c>
      <c r="AG23" t="s">
        <v>69</v>
      </c>
      <c r="BF23" t="s">
        <v>69</v>
      </c>
      <c r="BG23" t="s">
        <v>69</v>
      </c>
      <c r="BH23" t="s">
        <v>69</v>
      </c>
      <c r="BI23" t="s">
        <v>69</v>
      </c>
      <c r="BJ23" t="s">
        <v>69</v>
      </c>
      <c r="CC23" t="s">
        <v>69</v>
      </c>
      <c r="CD23" t="s">
        <v>69</v>
      </c>
      <c r="CE23" t="s">
        <v>69</v>
      </c>
      <c r="CF23" t="s">
        <v>69</v>
      </c>
      <c r="CG23" t="s">
        <v>8564</v>
      </c>
      <c r="CH23" t="s">
        <v>6597</v>
      </c>
      <c r="CI23">
        <v>5</v>
      </c>
      <c r="CJ23" t="s">
        <v>6598</v>
      </c>
      <c r="CK23">
        <v>8137167</v>
      </c>
    </row>
    <row r="24" spans="1:89" x14ac:dyDescent="0.3">
      <c r="A24" t="s">
        <v>8603</v>
      </c>
      <c r="B24" t="s">
        <v>8545</v>
      </c>
      <c r="C24">
        <v>0</v>
      </c>
      <c r="D24">
        <v>34</v>
      </c>
      <c r="E24" t="s">
        <v>8555</v>
      </c>
      <c r="F24" t="s">
        <v>6813</v>
      </c>
      <c r="G24" s="30">
        <v>41491</v>
      </c>
      <c r="H24" t="s">
        <v>6591</v>
      </c>
      <c r="I24" t="s">
        <v>8604</v>
      </c>
      <c r="J24" t="s">
        <v>5061</v>
      </c>
      <c r="K24" t="s">
        <v>21</v>
      </c>
      <c r="L24" s="30">
        <v>41252</v>
      </c>
      <c r="M24" t="s">
        <v>22</v>
      </c>
      <c r="O24" t="s">
        <v>32</v>
      </c>
      <c r="P24" t="s">
        <v>36</v>
      </c>
      <c r="R24" t="s">
        <v>44</v>
      </c>
      <c r="T24" t="s">
        <v>12</v>
      </c>
      <c r="U24" s="30">
        <v>41252</v>
      </c>
      <c r="V24" t="s">
        <v>22</v>
      </c>
      <c r="AA24" t="s">
        <v>2808</v>
      </c>
      <c r="AB24" t="s">
        <v>2808</v>
      </c>
      <c r="AC24" t="s">
        <v>2808</v>
      </c>
      <c r="AD24" t="s">
        <v>2808</v>
      </c>
      <c r="AE24" t="s">
        <v>69</v>
      </c>
      <c r="AF24" t="s">
        <v>69</v>
      </c>
      <c r="AG24" t="s">
        <v>69</v>
      </c>
      <c r="AH24" t="s">
        <v>79</v>
      </c>
      <c r="AI24" t="s">
        <v>82</v>
      </c>
      <c r="AJ24" t="s">
        <v>85</v>
      </c>
      <c r="AK24" t="s">
        <v>85</v>
      </c>
      <c r="AO24" s="30">
        <v>41252</v>
      </c>
      <c r="AP24" s="30">
        <v>41252</v>
      </c>
      <c r="AQ24" s="30">
        <v>41252</v>
      </c>
      <c r="AR24" s="30">
        <v>41252</v>
      </c>
      <c r="BF24" t="s">
        <v>69</v>
      </c>
      <c r="BG24" t="s">
        <v>69</v>
      </c>
      <c r="BH24" t="s">
        <v>69</v>
      </c>
      <c r="BI24" t="s">
        <v>69</v>
      </c>
      <c r="BJ24" t="s">
        <v>69</v>
      </c>
      <c r="BK24">
        <v>120</v>
      </c>
      <c r="BP24" s="30">
        <v>41252</v>
      </c>
      <c r="CC24" t="s">
        <v>2808</v>
      </c>
      <c r="CD24" t="s">
        <v>69</v>
      </c>
      <c r="CE24" t="s">
        <v>69</v>
      </c>
      <c r="CF24" t="s">
        <v>69</v>
      </c>
      <c r="CG24" t="s">
        <v>8564</v>
      </c>
      <c r="CH24" t="s">
        <v>6597</v>
      </c>
      <c r="CI24">
        <v>1</v>
      </c>
      <c r="CJ24" t="s">
        <v>6598</v>
      </c>
      <c r="CK24">
        <v>8137167</v>
      </c>
    </row>
    <row r="25" spans="1:89" x14ac:dyDescent="0.3">
      <c r="A25" t="s">
        <v>8605</v>
      </c>
      <c r="B25" t="s">
        <v>8545</v>
      </c>
      <c r="C25">
        <v>0</v>
      </c>
      <c r="D25">
        <v>34</v>
      </c>
      <c r="E25" t="s">
        <v>8555</v>
      </c>
      <c r="F25" t="s">
        <v>6813</v>
      </c>
      <c r="G25" s="30">
        <v>41491</v>
      </c>
      <c r="H25" t="s">
        <v>6591</v>
      </c>
      <c r="I25" t="s">
        <v>8604</v>
      </c>
      <c r="J25" t="s">
        <v>5061</v>
      </c>
      <c r="K25" t="s">
        <v>22</v>
      </c>
      <c r="M25" t="s">
        <v>27</v>
      </c>
      <c r="N25" s="29">
        <v>0.58333333333333337</v>
      </c>
      <c r="O25" t="s">
        <v>32</v>
      </c>
      <c r="P25" t="s">
        <v>36</v>
      </c>
      <c r="R25" t="s">
        <v>44</v>
      </c>
      <c r="T25" t="s">
        <v>22</v>
      </c>
      <c r="V25" t="s">
        <v>27</v>
      </c>
      <c r="W25" s="29">
        <v>0.58333333333333337</v>
      </c>
      <c r="AA25" t="s">
        <v>2808</v>
      </c>
      <c r="AB25" t="s">
        <v>2808</v>
      </c>
      <c r="AC25" t="s">
        <v>2808</v>
      </c>
      <c r="AD25" t="s">
        <v>2808</v>
      </c>
      <c r="AE25" t="s">
        <v>69</v>
      </c>
      <c r="AF25" t="s">
        <v>69</v>
      </c>
      <c r="AG25" t="s">
        <v>69</v>
      </c>
      <c r="AH25" t="s">
        <v>78</v>
      </c>
      <c r="AI25" t="s">
        <v>82</v>
      </c>
      <c r="AJ25" t="s">
        <v>85</v>
      </c>
      <c r="AK25" t="s">
        <v>85</v>
      </c>
      <c r="AV25" s="29">
        <v>0.58333333333333337</v>
      </c>
      <c r="AW25" s="29">
        <v>0.58333333333333337</v>
      </c>
      <c r="AX25" s="29">
        <v>0.58333333333333337</v>
      </c>
      <c r="AY25" s="29">
        <v>0.58333333333333337</v>
      </c>
      <c r="BF25" t="s">
        <v>2808</v>
      </c>
      <c r="BG25" t="s">
        <v>2808</v>
      </c>
      <c r="BH25" t="s">
        <v>69</v>
      </c>
      <c r="BI25" t="s">
        <v>69</v>
      </c>
      <c r="BJ25" t="s">
        <v>69</v>
      </c>
      <c r="BK25">
        <v>74</v>
      </c>
      <c r="BU25" s="29">
        <v>0.58333333333333337</v>
      </c>
      <c r="BV25" s="29">
        <v>0.58333333333333337</v>
      </c>
      <c r="CC25" t="s">
        <v>2808</v>
      </c>
      <c r="CD25" t="s">
        <v>69</v>
      </c>
      <c r="CE25" t="s">
        <v>69</v>
      </c>
      <c r="CF25" t="s">
        <v>69</v>
      </c>
      <c r="CG25" t="s">
        <v>8564</v>
      </c>
      <c r="CH25" t="s">
        <v>6597</v>
      </c>
      <c r="CI25">
        <v>2</v>
      </c>
      <c r="CJ25" t="s">
        <v>6598</v>
      </c>
      <c r="CK25">
        <v>8137167</v>
      </c>
    </row>
    <row r="26" spans="1:89" x14ac:dyDescent="0.3">
      <c r="A26" t="s">
        <v>8606</v>
      </c>
      <c r="B26" t="s">
        <v>8545</v>
      </c>
      <c r="C26">
        <v>0</v>
      </c>
      <c r="D26">
        <v>37</v>
      </c>
      <c r="E26" t="s">
        <v>8555</v>
      </c>
      <c r="F26" t="s">
        <v>6813</v>
      </c>
      <c r="G26" s="30">
        <v>41491</v>
      </c>
      <c r="H26" t="s">
        <v>6591</v>
      </c>
      <c r="I26" t="s">
        <v>6753</v>
      </c>
      <c r="J26" t="s">
        <v>5057</v>
      </c>
      <c r="K26" t="s">
        <v>21</v>
      </c>
      <c r="L26" s="30">
        <v>40461</v>
      </c>
      <c r="M26" t="s">
        <v>22</v>
      </c>
      <c r="O26" t="s">
        <v>33</v>
      </c>
      <c r="P26" t="s">
        <v>22</v>
      </c>
      <c r="R26" t="s">
        <v>22</v>
      </c>
      <c r="T26" t="s">
        <v>22</v>
      </c>
      <c r="V26" t="s">
        <v>22</v>
      </c>
      <c r="AA26" t="s">
        <v>2808</v>
      </c>
      <c r="AB26" t="s">
        <v>2808</v>
      </c>
      <c r="AC26" t="s">
        <v>2808</v>
      </c>
      <c r="AD26" t="s">
        <v>2808</v>
      </c>
      <c r="AE26" t="s">
        <v>2808</v>
      </c>
      <c r="AF26" t="s">
        <v>2808</v>
      </c>
      <c r="AG26" t="s">
        <v>2808</v>
      </c>
      <c r="BF26" t="s">
        <v>2808</v>
      </c>
      <c r="BG26" t="s">
        <v>2808</v>
      </c>
      <c r="BH26" t="s">
        <v>2808</v>
      </c>
      <c r="BI26" t="s">
        <v>2808</v>
      </c>
      <c r="BJ26" t="s">
        <v>2808</v>
      </c>
      <c r="CC26" t="s">
        <v>69</v>
      </c>
      <c r="CD26" t="s">
        <v>69</v>
      </c>
      <c r="CE26" t="s">
        <v>69</v>
      </c>
      <c r="CF26" t="s">
        <v>69</v>
      </c>
      <c r="CG26" t="s">
        <v>8564</v>
      </c>
      <c r="CH26" t="s">
        <v>6597</v>
      </c>
      <c r="CI26">
        <v>1</v>
      </c>
      <c r="CJ26" t="s">
        <v>6598</v>
      </c>
      <c r="CK26">
        <v>8137167</v>
      </c>
    </row>
    <row r="27" spans="1:89" x14ac:dyDescent="0.3">
      <c r="A27" t="s">
        <v>8607</v>
      </c>
      <c r="B27" t="s">
        <v>8545</v>
      </c>
      <c r="C27">
        <v>0</v>
      </c>
      <c r="D27">
        <v>37</v>
      </c>
      <c r="E27" t="s">
        <v>8555</v>
      </c>
      <c r="F27" t="s">
        <v>6813</v>
      </c>
      <c r="G27" s="30">
        <v>41491</v>
      </c>
      <c r="H27" t="s">
        <v>6591</v>
      </c>
      <c r="I27" t="s">
        <v>6753</v>
      </c>
      <c r="J27" t="s">
        <v>5057</v>
      </c>
      <c r="K27" t="s">
        <v>21</v>
      </c>
      <c r="L27" s="30">
        <v>40461</v>
      </c>
      <c r="M27" t="s">
        <v>22</v>
      </c>
      <c r="O27" t="s">
        <v>33</v>
      </c>
      <c r="P27" t="s">
        <v>22</v>
      </c>
      <c r="R27" t="s">
        <v>22</v>
      </c>
      <c r="T27" t="s">
        <v>22</v>
      </c>
      <c r="V27" t="s">
        <v>22</v>
      </c>
      <c r="AA27" t="s">
        <v>2808</v>
      </c>
      <c r="AB27" t="s">
        <v>2808</v>
      </c>
      <c r="AC27" t="s">
        <v>2808</v>
      </c>
      <c r="AD27" t="s">
        <v>2808</v>
      </c>
      <c r="AE27" t="s">
        <v>2808</v>
      </c>
      <c r="AF27" t="s">
        <v>2808</v>
      </c>
      <c r="AG27" t="s">
        <v>2808</v>
      </c>
      <c r="BF27" t="s">
        <v>2808</v>
      </c>
      <c r="BG27" t="s">
        <v>2808</v>
      </c>
      <c r="BH27" t="s">
        <v>2808</v>
      </c>
      <c r="BI27" t="s">
        <v>2808</v>
      </c>
      <c r="BJ27" t="s">
        <v>2808</v>
      </c>
      <c r="CC27" t="s">
        <v>2808</v>
      </c>
      <c r="CD27" t="s">
        <v>69</v>
      </c>
      <c r="CE27" t="s">
        <v>69</v>
      </c>
      <c r="CF27" t="s">
        <v>69</v>
      </c>
      <c r="CG27" t="s">
        <v>8564</v>
      </c>
      <c r="CH27" t="s">
        <v>6597</v>
      </c>
      <c r="CI27">
        <v>2</v>
      </c>
      <c r="CJ27" t="s">
        <v>6598</v>
      </c>
      <c r="CK27">
        <v>8137167</v>
      </c>
    </row>
    <row r="28" spans="1:89" x14ac:dyDescent="0.3">
      <c r="A28" t="s">
        <v>8608</v>
      </c>
      <c r="B28" t="s">
        <v>8545</v>
      </c>
      <c r="C28">
        <v>0</v>
      </c>
      <c r="D28">
        <v>37</v>
      </c>
      <c r="E28" t="s">
        <v>8555</v>
      </c>
      <c r="F28" t="s">
        <v>6813</v>
      </c>
      <c r="G28" s="30">
        <v>41491</v>
      </c>
      <c r="H28" t="s">
        <v>6591</v>
      </c>
      <c r="I28" t="s">
        <v>6753</v>
      </c>
      <c r="J28" t="s">
        <v>5057</v>
      </c>
      <c r="K28" t="s">
        <v>21</v>
      </c>
      <c r="L28" s="30">
        <v>40461</v>
      </c>
      <c r="M28" t="s">
        <v>22</v>
      </c>
      <c r="O28" t="s">
        <v>22</v>
      </c>
      <c r="P28" t="s">
        <v>22</v>
      </c>
      <c r="R28" t="s">
        <v>22</v>
      </c>
      <c r="T28" t="s">
        <v>22</v>
      </c>
      <c r="V28" t="s">
        <v>22</v>
      </c>
      <c r="AA28" t="s">
        <v>69</v>
      </c>
      <c r="AB28" t="s">
        <v>69</v>
      </c>
      <c r="AC28" t="s">
        <v>69</v>
      </c>
      <c r="AD28" t="s">
        <v>69</v>
      </c>
      <c r="AE28" t="s">
        <v>69</v>
      </c>
      <c r="AF28" t="s">
        <v>69</v>
      </c>
      <c r="AG28" t="s">
        <v>69</v>
      </c>
      <c r="BF28" t="s">
        <v>69</v>
      </c>
      <c r="BG28" t="s">
        <v>69</v>
      </c>
      <c r="BH28" t="s">
        <v>69</v>
      </c>
      <c r="BI28" t="s">
        <v>69</v>
      </c>
      <c r="BJ28" t="s">
        <v>69</v>
      </c>
      <c r="CC28" t="s">
        <v>69</v>
      </c>
      <c r="CD28" t="s">
        <v>69</v>
      </c>
      <c r="CE28" t="s">
        <v>69</v>
      </c>
      <c r="CF28" t="s">
        <v>69</v>
      </c>
      <c r="CG28" t="s">
        <v>8564</v>
      </c>
      <c r="CH28" t="s">
        <v>6597</v>
      </c>
      <c r="CI28">
        <v>3</v>
      </c>
      <c r="CJ28" t="s">
        <v>6598</v>
      </c>
      <c r="CK28">
        <v>8137167</v>
      </c>
    </row>
    <row r="29" spans="1:89" x14ac:dyDescent="0.3">
      <c r="A29" t="s">
        <v>8609</v>
      </c>
      <c r="B29" t="s">
        <v>8545</v>
      </c>
      <c r="C29">
        <v>0</v>
      </c>
      <c r="D29">
        <v>37</v>
      </c>
      <c r="E29" t="s">
        <v>8555</v>
      </c>
      <c r="F29" t="s">
        <v>6813</v>
      </c>
      <c r="G29" s="30">
        <v>41491</v>
      </c>
      <c r="H29" t="s">
        <v>6591</v>
      </c>
      <c r="I29" t="s">
        <v>6753</v>
      </c>
      <c r="J29" t="s">
        <v>5057</v>
      </c>
      <c r="K29" t="s">
        <v>22</v>
      </c>
      <c r="M29" t="s">
        <v>22</v>
      </c>
      <c r="O29" t="s">
        <v>33</v>
      </c>
      <c r="P29" t="s">
        <v>22</v>
      </c>
      <c r="R29" t="s">
        <v>22</v>
      </c>
      <c r="T29" t="s">
        <v>22</v>
      </c>
      <c r="V29" t="s">
        <v>22</v>
      </c>
      <c r="AA29" t="s">
        <v>69</v>
      </c>
      <c r="AB29" t="s">
        <v>69</v>
      </c>
      <c r="AC29" t="s">
        <v>69</v>
      </c>
      <c r="AD29" t="s">
        <v>69</v>
      </c>
      <c r="AE29" t="s">
        <v>69</v>
      </c>
      <c r="AF29" t="s">
        <v>69</v>
      </c>
      <c r="AG29" t="s">
        <v>69</v>
      </c>
      <c r="BF29" t="s">
        <v>69</v>
      </c>
      <c r="BG29" t="s">
        <v>69</v>
      </c>
      <c r="BH29" t="s">
        <v>69</v>
      </c>
      <c r="BI29" t="s">
        <v>69</v>
      </c>
      <c r="BJ29" t="s">
        <v>69</v>
      </c>
      <c r="CC29" t="s">
        <v>69</v>
      </c>
      <c r="CD29" t="s">
        <v>69</v>
      </c>
      <c r="CE29" t="s">
        <v>69</v>
      </c>
      <c r="CF29" t="s">
        <v>69</v>
      </c>
      <c r="CG29" t="s">
        <v>8564</v>
      </c>
      <c r="CH29" t="s">
        <v>6597</v>
      </c>
      <c r="CI29">
        <v>4</v>
      </c>
      <c r="CJ29" t="s">
        <v>6598</v>
      </c>
      <c r="CK29">
        <v>8137167</v>
      </c>
    </row>
    <row r="30" spans="1:89" x14ac:dyDescent="0.3">
      <c r="A30" t="s">
        <v>8610</v>
      </c>
      <c r="B30" t="s">
        <v>8545</v>
      </c>
      <c r="C30">
        <v>0</v>
      </c>
      <c r="D30">
        <v>37</v>
      </c>
      <c r="E30" t="s">
        <v>8555</v>
      </c>
      <c r="F30" t="s">
        <v>6813</v>
      </c>
      <c r="G30" s="30">
        <v>41491</v>
      </c>
      <c r="H30" t="s">
        <v>6591</v>
      </c>
      <c r="I30" t="s">
        <v>6753</v>
      </c>
      <c r="J30" t="s">
        <v>5057</v>
      </c>
      <c r="K30" t="s">
        <v>22</v>
      </c>
      <c r="M30" t="s">
        <v>22</v>
      </c>
      <c r="O30" t="s">
        <v>33</v>
      </c>
      <c r="P30" t="s">
        <v>22</v>
      </c>
      <c r="R30" t="s">
        <v>22</v>
      </c>
      <c r="T30" t="s">
        <v>22</v>
      </c>
      <c r="V30" t="s">
        <v>22</v>
      </c>
      <c r="AA30" t="s">
        <v>69</v>
      </c>
      <c r="AB30" t="s">
        <v>69</v>
      </c>
      <c r="AC30" t="s">
        <v>69</v>
      </c>
      <c r="AD30" t="s">
        <v>69</v>
      </c>
      <c r="AE30" t="s">
        <v>69</v>
      </c>
      <c r="AF30" t="s">
        <v>69</v>
      </c>
      <c r="AG30" t="s">
        <v>69</v>
      </c>
      <c r="BF30" t="s">
        <v>69</v>
      </c>
      <c r="BG30" t="s">
        <v>69</v>
      </c>
      <c r="BH30" t="s">
        <v>69</v>
      </c>
      <c r="BI30" t="s">
        <v>69</v>
      </c>
      <c r="BJ30" t="s">
        <v>69</v>
      </c>
      <c r="CC30" t="s">
        <v>69</v>
      </c>
      <c r="CD30" t="s">
        <v>69</v>
      </c>
      <c r="CE30" t="s">
        <v>69</v>
      </c>
      <c r="CF30" t="s">
        <v>69</v>
      </c>
      <c r="CG30" t="s">
        <v>8564</v>
      </c>
      <c r="CH30" t="s">
        <v>6597</v>
      </c>
      <c r="CI30">
        <v>5</v>
      </c>
      <c r="CJ30" t="s">
        <v>6598</v>
      </c>
      <c r="CK30">
        <v>8137167</v>
      </c>
    </row>
    <row r="31" spans="1:89" x14ac:dyDescent="0.3">
      <c r="A31" t="s">
        <v>8611</v>
      </c>
      <c r="B31" t="s">
        <v>8545</v>
      </c>
      <c r="C31">
        <v>0</v>
      </c>
      <c r="D31">
        <v>37</v>
      </c>
      <c r="E31" t="s">
        <v>8555</v>
      </c>
      <c r="F31" t="s">
        <v>6813</v>
      </c>
      <c r="G31" s="30">
        <v>41491</v>
      </c>
      <c r="H31" t="s">
        <v>6591</v>
      </c>
      <c r="I31" t="s">
        <v>6753</v>
      </c>
      <c r="J31" t="s">
        <v>5057</v>
      </c>
      <c r="K31" t="s">
        <v>22</v>
      </c>
      <c r="M31" t="s">
        <v>22</v>
      </c>
      <c r="O31" t="s">
        <v>33</v>
      </c>
      <c r="P31" t="s">
        <v>22</v>
      </c>
      <c r="R31" t="s">
        <v>22</v>
      </c>
      <c r="T31" t="s">
        <v>22</v>
      </c>
      <c r="V31" t="s">
        <v>22</v>
      </c>
      <c r="AA31" t="s">
        <v>69</v>
      </c>
      <c r="AB31" t="s">
        <v>69</v>
      </c>
      <c r="AC31" t="s">
        <v>69</v>
      </c>
      <c r="AD31" t="s">
        <v>69</v>
      </c>
      <c r="AE31" t="s">
        <v>69</v>
      </c>
      <c r="AF31" t="s">
        <v>69</v>
      </c>
      <c r="AG31" t="s">
        <v>69</v>
      </c>
      <c r="BF31" t="s">
        <v>69</v>
      </c>
      <c r="BG31" t="s">
        <v>69</v>
      </c>
      <c r="BH31" t="s">
        <v>69</v>
      </c>
      <c r="BI31" t="s">
        <v>69</v>
      </c>
      <c r="BJ31" t="s">
        <v>69</v>
      </c>
      <c r="CC31" t="s">
        <v>69</v>
      </c>
      <c r="CD31" t="s">
        <v>69</v>
      </c>
      <c r="CE31" t="s">
        <v>69</v>
      </c>
      <c r="CF31" t="s">
        <v>69</v>
      </c>
      <c r="CG31" t="s">
        <v>8564</v>
      </c>
      <c r="CH31" t="s">
        <v>6597</v>
      </c>
      <c r="CI31">
        <v>6</v>
      </c>
      <c r="CJ31" t="s">
        <v>6598</v>
      </c>
      <c r="CK31">
        <v>8137167</v>
      </c>
    </row>
    <row r="32" spans="1:89" x14ac:dyDescent="0.3">
      <c r="A32" t="s">
        <v>8612</v>
      </c>
      <c r="B32" t="s">
        <v>8545</v>
      </c>
      <c r="C32">
        <v>0</v>
      </c>
      <c r="D32">
        <v>37</v>
      </c>
      <c r="E32" t="s">
        <v>8555</v>
      </c>
      <c r="F32" t="s">
        <v>6813</v>
      </c>
      <c r="G32" s="30">
        <v>41491</v>
      </c>
      <c r="H32" t="s">
        <v>6591</v>
      </c>
      <c r="I32" t="s">
        <v>6753</v>
      </c>
      <c r="J32" t="s">
        <v>5057</v>
      </c>
      <c r="K32" t="s">
        <v>22</v>
      </c>
      <c r="M32" t="s">
        <v>22</v>
      </c>
      <c r="O32" t="s">
        <v>33</v>
      </c>
      <c r="P32" t="s">
        <v>22</v>
      </c>
      <c r="R32" t="s">
        <v>22</v>
      </c>
      <c r="T32" t="s">
        <v>22</v>
      </c>
      <c r="V32" t="s">
        <v>22</v>
      </c>
      <c r="AA32" t="s">
        <v>69</v>
      </c>
      <c r="AB32" t="s">
        <v>69</v>
      </c>
      <c r="AC32" t="s">
        <v>69</v>
      </c>
      <c r="AD32" t="s">
        <v>69</v>
      </c>
      <c r="AE32" t="s">
        <v>69</v>
      </c>
      <c r="AF32" t="s">
        <v>69</v>
      </c>
      <c r="AG32" t="s">
        <v>69</v>
      </c>
      <c r="BF32" t="s">
        <v>69</v>
      </c>
      <c r="BG32" t="s">
        <v>69</v>
      </c>
      <c r="BH32" t="s">
        <v>69</v>
      </c>
      <c r="BI32" t="s">
        <v>69</v>
      </c>
      <c r="BJ32" t="s">
        <v>69</v>
      </c>
      <c r="CC32" t="s">
        <v>69</v>
      </c>
      <c r="CD32" t="s">
        <v>69</v>
      </c>
      <c r="CE32" t="s">
        <v>69</v>
      </c>
      <c r="CF32" t="s">
        <v>69</v>
      </c>
      <c r="CG32" t="s">
        <v>8564</v>
      </c>
      <c r="CH32" t="s">
        <v>6597</v>
      </c>
      <c r="CI32">
        <v>7</v>
      </c>
      <c r="CJ32" t="s">
        <v>6598</v>
      </c>
      <c r="CK32">
        <v>8137167</v>
      </c>
    </row>
    <row r="33" spans="1:89" x14ac:dyDescent="0.3">
      <c r="A33" t="s">
        <v>8613</v>
      </c>
      <c r="B33" t="s">
        <v>8545</v>
      </c>
      <c r="C33">
        <v>0</v>
      </c>
      <c r="D33">
        <v>37</v>
      </c>
      <c r="E33" t="s">
        <v>8555</v>
      </c>
      <c r="F33" t="s">
        <v>6813</v>
      </c>
      <c r="G33" s="30">
        <v>41491</v>
      </c>
      <c r="H33" t="s">
        <v>6591</v>
      </c>
      <c r="I33" t="s">
        <v>6753</v>
      </c>
      <c r="J33" t="s">
        <v>5057</v>
      </c>
      <c r="K33" t="s">
        <v>22</v>
      </c>
      <c r="M33" t="s">
        <v>22</v>
      </c>
      <c r="O33" t="s">
        <v>33</v>
      </c>
      <c r="P33" t="s">
        <v>22</v>
      </c>
      <c r="R33" t="s">
        <v>22</v>
      </c>
      <c r="T33" t="s">
        <v>22</v>
      </c>
      <c r="V33" t="s">
        <v>22</v>
      </c>
      <c r="AA33" t="s">
        <v>69</v>
      </c>
      <c r="AB33" t="s">
        <v>69</v>
      </c>
      <c r="AC33" t="s">
        <v>69</v>
      </c>
      <c r="AD33" t="s">
        <v>69</v>
      </c>
      <c r="AE33" t="s">
        <v>69</v>
      </c>
      <c r="AF33" t="s">
        <v>69</v>
      </c>
      <c r="AG33" t="s">
        <v>69</v>
      </c>
      <c r="BF33" t="s">
        <v>69</v>
      </c>
      <c r="BG33" t="s">
        <v>69</v>
      </c>
      <c r="BH33" t="s">
        <v>69</v>
      </c>
      <c r="BI33" t="s">
        <v>69</v>
      </c>
      <c r="BJ33" t="s">
        <v>69</v>
      </c>
      <c r="CC33" t="s">
        <v>69</v>
      </c>
      <c r="CD33" t="s">
        <v>69</v>
      </c>
      <c r="CE33" t="s">
        <v>69</v>
      </c>
      <c r="CF33" t="s">
        <v>69</v>
      </c>
      <c r="CG33" t="s">
        <v>8564</v>
      </c>
      <c r="CH33" t="s">
        <v>6597</v>
      </c>
      <c r="CI33">
        <v>8</v>
      </c>
      <c r="CJ33" t="s">
        <v>6598</v>
      </c>
      <c r="CK33">
        <v>8137167</v>
      </c>
    </row>
    <row r="34" spans="1:89" x14ac:dyDescent="0.3">
      <c r="A34" t="s">
        <v>8614</v>
      </c>
      <c r="B34" t="s">
        <v>8545</v>
      </c>
      <c r="C34">
        <v>0</v>
      </c>
      <c r="D34">
        <v>37</v>
      </c>
      <c r="E34" t="s">
        <v>8555</v>
      </c>
      <c r="F34" t="s">
        <v>6813</v>
      </c>
      <c r="G34" s="30">
        <v>41491</v>
      </c>
      <c r="H34" t="s">
        <v>6591</v>
      </c>
      <c r="I34" t="s">
        <v>6753</v>
      </c>
      <c r="J34" t="s">
        <v>5057</v>
      </c>
      <c r="K34" t="s">
        <v>22</v>
      </c>
      <c r="M34" t="s">
        <v>22</v>
      </c>
      <c r="O34" t="s">
        <v>33</v>
      </c>
      <c r="P34" t="s">
        <v>22</v>
      </c>
      <c r="R34" t="s">
        <v>22</v>
      </c>
      <c r="T34" t="s">
        <v>22</v>
      </c>
      <c r="V34" t="s">
        <v>22</v>
      </c>
      <c r="AA34" t="s">
        <v>69</v>
      </c>
      <c r="AB34" t="s">
        <v>69</v>
      </c>
      <c r="AC34" t="s">
        <v>69</v>
      </c>
      <c r="AD34" t="s">
        <v>69</v>
      </c>
      <c r="AE34" t="s">
        <v>69</v>
      </c>
      <c r="AF34" t="s">
        <v>69</v>
      </c>
      <c r="AG34" t="s">
        <v>69</v>
      </c>
      <c r="BF34" t="s">
        <v>69</v>
      </c>
      <c r="BG34" t="s">
        <v>69</v>
      </c>
      <c r="BH34" t="s">
        <v>69</v>
      </c>
      <c r="BI34" t="s">
        <v>69</v>
      </c>
      <c r="BJ34" t="s">
        <v>69</v>
      </c>
      <c r="CC34" t="s">
        <v>69</v>
      </c>
      <c r="CD34" t="s">
        <v>69</v>
      </c>
      <c r="CE34" t="s">
        <v>69</v>
      </c>
      <c r="CF34" t="s">
        <v>69</v>
      </c>
      <c r="CG34" t="s">
        <v>8564</v>
      </c>
      <c r="CH34" t="s">
        <v>6597</v>
      </c>
      <c r="CI34">
        <v>9</v>
      </c>
      <c r="CJ34" t="s">
        <v>6598</v>
      </c>
      <c r="CK34">
        <v>8137167</v>
      </c>
    </row>
    <row r="35" spans="1:89" x14ac:dyDescent="0.3">
      <c r="A35" t="s">
        <v>8615</v>
      </c>
      <c r="B35" t="s">
        <v>8545</v>
      </c>
      <c r="C35">
        <v>0</v>
      </c>
      <c r="D35">
        <v>37</v>
      </c>
      <c r="E35" t="s">
        <v>8555</v>
      </c>
      <c r="F35" t="s">
        <v>6813</v>
      </c>
      <c r="G35" s="30">
        <v>41491</v>
      </c>
      <c r="H35" t="s">
        <v>6591</v>
      </c>
      <c r="I35" t="s">
        <v>6753</v>
      </c>
      <c r="J35" t="s">
        <v>5057</v>
      </c>
      <c r="K35" t="s">
        <v>22</v>
      </c>
      <c r="M35" t="s">
        <v>22</v>
      </c>
      <c r="O35" t="s">
        <v>33</v>
      </c>
      <c r="P35" t="s">
        <v>22</v>
      </c>
      <c r="R35" t="s">
        <v>22</v>
      </c>
      <c r="T35" t="s">
        <v>22</v>
      </c>
      <c r="V35" t="s">
        <v>22</v>
      </c>
      <c r="AA35" t="s">
        <v>69</v>
      </c>
      <c r="AB35" t="s">
        <v>69</v>
      </c>
      <c r="AC35" t="s">
        <v>69</v>
      </c>
      <c r="AD35" t="s">
        <v>69</v>
      </c>
      <c r="AE35" t="s">
        <v>69</v>
      </c>
      <c r="AF35" t="s">
        <v>69</v>
      </c>
      <c r="AG35" t="s">
        <v>69</v>
      </c>
      <c r="BF35" t="s">
        <v>69</v>
      </c>
      <c r="BG35" t="s">
        <v>69</v>
      </c>
      <c r="BH35" t="s">
        <v>69</v>
      </c>
      <c r="BI35" t="s">
        <v>69</v>
      </c>
      <c r="BJ35" t="s">
        <v>69</v>
      </c>
      <c r="CC35" t="s">
        <v>69</v>
      </c>
      <c r="CD35" t="s">
        <v>69</v>
      </c>
      <c r="CE35" t="s">
        <v>69</v>
      </c>
      <c r="CF35" t="s">
        <v>69</v>
      </c>
      <c r="CG35" t="s">
        <v>8564</v>
      </c>
      <c r="CH35" t="s">
        <v>6597</v>
      </c>
      <c r="CI35">
        <v>10</v>
      </c>
      <c r="CJ35" t="s">
        <v>6598</v>
      </c>
      <c r="CK35">
        <v>8137167</v>
      </c>
    </row>
    <row r="36" spans="1:89" x14ac:dyDescent="0.3">
      <c r="A36" t="s">
        <v>8616</v>
      </c>
      <c r="B36" t="s">
        <v>8545</v>
      </c>
      <c r="C36">
        <v>0</v>
      </c>
      <c r="D36">
        <v>37</v>
      </c>
      <c r="E36" t="s">
        <v>8555</v>
      </c>
      <c r="F36" t="s">
        <v>6813</v>
      </c>
      <c r="G36" s="30">
        <v>41491</v>
      </c>
      <c r="H36" t="s">
        <v>6591</v>
      </c>
      <c r="I36" t="s">
        <v>6753</v>
      </c>
      <c r="J36" t="s">
        <v>5057</v>
      </c>
      <c r="K36" t="s">
        <v>22</v>
      </c>
      <c r="M36" t="s">
        <v>22</v>
      </c>
      <c r="O36" t="s">
        <v>33</v>
      </c>
      <c r="P36" t="s">
        <v>22</v>
      </c>
      <c r="R36" t="s">
        <v>22</v>
      </c>
      <c r="T36" t="s">
        <v>22</v>
      </c>
      <c r="V36" t="s">
        <v>22</v>
      </c>
      <c r="AA36" t="s">
        <v>69</v>
      </c>
      <c r="AB36" t="s">
        <v>69</v>
      </c>
      <c r="AC36" t="s">
        <v>69</v>
      </c>
      <c r="AD36" t="s">
        <v>69</v>
      </c>
      <c r="AE36" t="s">
        <v>69</v>
      </c>
      <c r="AF36" t="s">
        <v>69</v>
      </c>
      <c r="AG36" t="s">
        <v>69</v>
      </c>
      <c r="BF36" t="s">
        <v>69</v>
      </c>
      <c r="BG36" t="s">
        <v>69</v>
      </c>
      <c r="BH36" t="s">
        <v>69</v>
      </c>
      <c r="BI36" t="s">
        <v>69</v>
      </c>
      <c r="BJ36" t="s">
        <v>69</v>
      </c>
      <c r="CC36" t="s">
        <v>69</v>
      </c>
      <c r="CD36" t="s">
        <v>69</v>
      </c>
      <c r="CE36" t="s">
        <v>69</v>
      </c>
      <c r="CF36" t="s">
        <v>69</v>
      </c>
      <c r="CG36" t="s">
        <v>8564</v>
      </c>
      <c r="CH36" t="s">
        <v>6597</v>
      </c>
      <c r="CI36">
        <v>11</v>
      </c>
      <c r="CJ36" t="s">
        <v>6598</v>
      </c>
      <c r="CK36">
        <v>8137167</v>
      </c>
    </row>
    <row r="37" spans="1:89" x14ac:dyDescent="0.3">
      <c r="A37" t="s">
        <v>8617</v>
      </c>
      <c r="B37" t="s">
        <v>8545</v>
      </c>
      <c r="C37">
        <v>0</v>
      </c>
      <c r="D37">
        <v>37</v>
      </c>
      <c r="E37" t="s">
        <v>8555</v>
      </c>
      <c r="F37" t="s">
        <v>6813</v>
      </c>
      <c r="G37" s="30">
        <v>41491</v>
      </c>
      <c r="H37" t="s">
        <v>6591</v>
      </c>
      <c r="I37" t="s">
        <v>6753</v>
      </c>
      <c r="J37" t="s">
        <v>5057</v>
      </c>
      <c r="K37" t="s">
        <v>22</v>
      </c>
      <c r="M37" t="s">
        <v>22</v>
      </c>
      <c r="O37" t="s">
        <v>32</v>
      </c>
      <c r="P37" t="s">
        <v>22</v>
      </c>
      <c r="R37" t="s">
        <v>22</v>
      </c>
      <c r="T37" t="s">
        <v>22</v>
      </c>
      <c r="V37" t="s">
        <v>22</v>
      </c>
      <c r="AA37" t="s">
        <v>69</v>
      </c>
      <c r="AB37" t="s">
        <v>69</v>
      </c>
      <c r="AC37" t="s">
        <v>69</v>
      </c>
      <c r="AD37" t="s">
        <v>69</v>
      </c>
      <c r="AE37" t="s">
        <v>69</v>
      </c>
      <c r="AF37" t="s">
        <v>69</v>
      </c>
      <c r="AG37" t="s">
        <v>69</v>
      </c>
      <c r="BF37" t="s">
        <v>69</v>
      </c>
      <c r="BG37" t="s">
        <v>69</v>
      </c>
      <c r="BH37" t="s">
        <v>69</v>
      </c>
      <c r="BI37" t="s">
        <v>69</v>
      </c>
      <c r="BJ37" t="s">
        <v>69</v>
      </c>
      <c r="CC37" t="s">
        <v>69</v>
      </c>
      <c r="CD37" t="s">
        <v>69</v>
      </c>
      <c r="CE37" t="s">
        <v>69</v>
      </c>
      <c r="CF37" t="s">
        <v>69</v>
      </c>
      <c r="CG37" t="s">
        <v>8564</v>
      </c>
      <c r="CH37" t="s">
        <v>6597</v>
      </c>
      <c r="CI37">
        <v>12</v>
      </c>
      <c r="CJ37" t="s">
        <v>6598</v>
      </c>
      <c r="CK37">
        <v>8137167</v>
      </c>
    </row>
    <row r="38" spans="1:89" x14ac:dyDescent="0.3">
      <c r="A38" t="s">
        <v>8618</v>
      </c>
      <c r="B38" t="s">
        <v>8545</v>
      </c>
      <c r="C38">
        <v>0</v>
      </c>
      <c r="D38">
        <v>37</v>
      </c>
      <c r="E38" t="s">
        <v>8555</v>
      </c>
      <c r="F38" t="s">
        <v>6813</v>
      </c>
      <c r="G38" s="30">
        <v>41491</v>
      </c>
      <c r="H38" t="s">
        <v>6591</v>
      </c>
      <c r="I38" t="s">
        <v>6753</v>
      </c>
      <c r="J38" t="s">
        <v>5057</v>
      </c>
      <c r="K38" t="s">
        <v>22</v>
      </c>
      <c r="M38" t="s">
        <v>22</v>
      </c>
      <c r="O38" t="s">
        <v>33</v>
      </c>
      <c r="P38" t="s">
        <v>22</v>
      </c>
      <c r="R38" t="s">
        <v>22</v>
      </c>
      <c r="T38" t="s">
        <v>22</v>
      </c>
      <c r="V38" t="s">
        <v>22</v>
      </c>
      <c r="AA38" t="s">
        <v>69</v>
      </c>
      <c r="AB38" t="s">
        <v>69</v>
      </c>
      <c r="AC38" t="s">
        <v>69</v>
      </c>
      <c r="AD38" t="s">
        <v>69</v>
      </c>
      <c r="AE38" t="s">
        <v>69</v>
      </c>
      <c r="AF38" t="s">
        <v>69</v>
      </c>
      <c r="AG38" t="s">
        <v>69</v>
      </c>
      <c r="BF38" t="s">
        <v>69</v>
      </c>
      <c r="BG38" t="s">
        <v>69</v>
      </c>
      <c r="BH38" t="s">
        <v>69</v>
      </c>
      <c r="BI38" t="s">
        <v>69</v>
      </c>
      <c r="BJ38" t="s">
        <v>69</v>
      </c>
      <c r="CC38" t="s">
        <v>69</v>
      </c>
      <c r="CD38" t="s">
        <v>69</v>
      </c>
      <c r="CE38" t="s">
        <v>69</v>
      </c>
      <c r="CF38" t="s">
        <v>69</v>
      </c>
      <c r="CG38" t="s">
        <v>8564</v>
      </c>
      <c r="CH38" t="s">
        <v>6597</v>
      </c>
      <c r="CI38">
        <v>13</v>
      </c>
      <c r="CJ38" t="s">
        <v>6598</v>
      </c>
      <c r="CK38">
        <v>8137167</v>
      </c>
    </row>
    <row r="39" spans="1:89" x14ac:dyDescent="0.3">
      <c r="A39" t="s">
        <v>8619</v>
      </c>
      <c r="B39" t="s">
        <v>8545</v>
      </c>
      <c r="C39">
        <v>0</v>
      </c>
      <c r="D39">
        <v>37</v>
      </c>
      <c r="E39" t="s">
        <v>8555</v>
      </c>
      <c r="F39" t="s">
        <v>6813</v>
      </c>
      <c r="G39" s="30">
        <v>41491</v>
      </c>
      <c r="H39" t="s">
        <v>6591</v>
      </c>
      <c r="I39" t="s">
        <v>6753</v>
      </c>
      <c r="J39" t="s">
        <v>5057</v>
      </c>
      <c r="K39" t="s">
        <v>22</v>
      </c>
      <c r="M39" t="s">
        <v>22</v>
      </c>
      <c r="O39" t="s">
        <v>32</v>
      </c>
      <c r="P39" t="s">
        <v>22</v>
      </c>
      <c r="R39" t="s">
        <v>22</v>
      </c>
      <c r="T39" t="s">
        <v>22</v>
      </c>
      <c r="V39" t="s">
        <v>22</v>
      </c>
      <c r="AA39" t="s">
        <v>69</v>
      </c>
      <c r="AB39" t="s">
        <v>69</v>
      </c>
      <c r="AC39" t="s">
        <v>69</v>
      </c>
      <c r="AD39" t="s">
        <v>69</v>
      </c>
      <c r="AE39" t="s">
        <v>69</v>
      </c>
      <c r="AF39" t="s">
        <v>69</v>
      </c>
      <c r="AG39" t="s">
        <v>69</v>
      </c>
      <c r="BF39" t="s">
        <v>69</v>
      </c>
      <c r="BG39" t="s">
        <v>69</v>
      </c>
      <c r="BH39" t="s">
        <v>69</v>
      </c>
      <c r="BI39" t="s">
        <v>69</v>
      </c>
      <c r="BJ39" t="s">
        <v>69</v>
      </c>
      <c r="CC39" t="s">
        <v>69</v>
      </c>
      <c r="CD39" t="s">
        <v>69</v>
      </c>
      <c r="CE39" t="s">
        <v>69</v>
      </c>
      <c r="CF39" t="s">
        <v>69</v>
      </c>
      <c r="CG39" t="s">
        <v>8564</v>
      </c>
      <c r="CH39" t="s">
        <v>6597</v>
      </c>
      <c r="CI39">
        <v>14</v>
      </c>
      <c r="CJ39" t="s">
        <v>6598</v>
      </c>
      <c r="CK39">
        <v>8137167</v>
      </c>
    </row>
    <row r="40" spans="1:89" x14ac:dyDescent="0.3">
      <c r="A40" t="s">
        <v>8620</v>
      </c>
      <c r="B40" t="s">
        <v>8545</v>
      </c>
      <c r="C40">
        <v>0</v>
      </c>
      <c r="D40">
        <v>48</v>
      </c>
      <c r="E40" t="s">
        <v>8555</v>
      </c>
      <c r="F40" t="s">
        <v>6813</v>
      </c>
      <c r="G40" s="30">
        <v>41522</v>
      </c>
      <c r="H40" t="s">
        <v>6591</v>
      </c>
      <c r="I40" t="s">
        <v>8256</v>
      </c>
      <c r="J40" t="s">
        <v>5061</v>
      </c>
      <c r="K40" t="s">
        <v>21</v>
      </c>
      <c r="L40" t="s">
        <v>6814</v>
      </c>
      <c r="M40" t="s">
        <v>22</v>
      </c>
      <c r="O40" t="s">
        <v>33</v>
      </c>
      <c r="P40" t="s">
        <v>22</v>
      </c>
      <c r="R40" t="s">
        <v>22</v>
      </c>
      <c r="T40" t="s">
        <v>22</v>
      </c>
      <c r="V40" t="s">
        <v>22</v>
      </c>
      <c r="AA40" t="s">
        <v>69</v>
      </c>
      <c r="AB40" t="s">
        <v>69</v>
      </c>
      <c r="AC40" t="s">
        <v>69</v>
      </c>
      <c r="AD40" t="s">
        <v>69</v>
      </c>
      <c r="AE40" t="s">
        <v>69</v>
      </c>
      <c r="AF40" t="s">
        <v>69</v>
      </c>
      <c r="AG40" t="s">
        <v>69</v>
      </c>
      <c r="BF40" t="s">
        <v>69</v>
      </c>
      <c r="BG40" t="s">
        <v>69</v>
      </c>
      <c r="BH40" t="s">
        <v>69</v>
      </c>
      <c r="BI40" t="s">
        <v>69</v>
      </c>
      <c r="BJ40" t="s">
        <v>69</v>
      </c>
      <c r="CC40" t="s">
        <v>69</v>
      </c>
      <c r="CD40" t="s">
        <v>69</v>
      </c>
      <c r="CE40" t="s">
        <v>69</v>
      </c>
      <c r="CF40" t="s">
        <v>69</v>
      </c>
      <c r="CG40" t="s">
        <v>8564</v>
      </c>
      <c r="CH40" t="s">
        <v>6597</v>
      </c>
      <c r="CI40">
        <v>1</v>
      </c>
      <c r="CJ40" t="s">
        <v>6598</v>
      </c>
      <c r="CK40">
        <v>8137167</v>
      </c>
    </row>
    <row r="41" spans="1:89" x14ac:dyDescent="0.3">
      <c r="A41" t="s">
        <v>8621</v>
      </c>
      <c r="B41" t="s">
        <v>8545</v>
      </c>
      <c r="C41">
        <v>0</v>
      </c>
      <c r="D41">
        <v>48</v>
      </c>
      <c r="E41" t="s">
        <v>8555</v>
      </c>
      <c r="F41" t="s">
        <v>6813</v>
      </c>
      <c r="G41" s="30">
        <v>41522</v>
      </c>
      <c r="H41" t="s">
        <v>6591</v>
      </c>
      <c r="I41" t="s">
        <v>8256</v>
      </c>
      <c r="J41" t="s">
        <v>5061</v>
      </c>
      <c r="K41" t="s">
        <v>21</v>
      </c>
      <c r="L41" t="s">
        <v>6814</v>
      </c>
      <c r="M41" t="s">
        <v>22</v>
      </c>
      <c r="O41" t="s">
        <v>33</v>
      </c>
      <c r="P41" t="s">
        <v>22</v>
      </c>
      <c r="R41" t="s">
        <v>22</v>
      </c>
      <c r="T41" t="s">
        <v>22</v>
      </c>
      <c r="V41" t="s">
        <v>22</v>
      </c>
      <c r="AA41" t="s">
        <v>69</v>
      </c>
      <c r="AB41" t="s">
        <v>69</v>
      </c>
      <c r="AC41" t="s">
        <v>69</v>
      </c>
      <c r="AD41" t="s">
        <v>69</v>
      </c>
      <c r="AE41" t="s">
        <v>69</v>
      </c>
      <c r="AF41" t="s">
        <v>69</v>
      </c>
      <c r="AG41" t="s">
        <v>69</v>
      </c>
      <c r="BF41" t="s">
        <v>69</v>
      </c>
      <c r="BG41" t="s">
        <v>69</v>
      </c>
      <c r="BH41" t="s">
        <v>69</v>
      </c>
      <c r="BI41" t="s">
        <v>69</v>
      </c>
      <c r="BJ41" t="s">
        <v>69</v>
      </c>
      <c r="CC41" t="s">
        <v>69</v>
      </c>
      <c r="CD41" t="s">
        <v>69</v>
      </c>
      <c r="CE41" t="s">
        <v>69</v>
      </c>
      <c r="CF41" t="s">
        <v>69</v>
      </c>
      <c r="CG41" t="s">
        <v>8564</v>
      </c>
      <c r="CH41" t="s">
        <v>6597</v>
      </c>
      <c r="CI41">
        <v>2</v>
      </c>
      <c r="CJ41" t="s">
        <v>6598</v>
      </c>
      <c r="CK41">
        <v>8137167</v>
      </c>
    </row>
    <row r="42" spans="1:89" x14ac:dyDescent="0.3">
      <c r="A42" t="s">
        <v>8622</v>
      </c>
      <c r="B42" t="s">
        <v>8545</v>
      </c>
      <c r="C42">
        <v>0</v>
      </c>
      <c r="D42">
        <v>48</v>
      </c>
      <c r="E42" t="s">
        <v>8555</v>
      </c>
      <c r="F42" t="s">
        <v>6813</v>
      </c>
      <c r="G42" s="30">
        <v>41519</v>
      </c>
      <c r="H42" t="s">
        <v>6591</v>
      </c>
      <c r="I42" t="s">
        <v>8256</v>
      </c>
      <c r="J42" t="s">
        <v>5061</v>
      </c>
      <c r="K42" t="s">
        <v>21</v>
      </c>
      <c r="L42" t="s">
        <v>6688</v>
      </c>
      <c r="M42" t="s">
        <v>22</v>
      </c>
      <c r="O42" t="s">
        <v>33</v>
      </c>
      <c r="P42" t="s">
        <v>22</v>
      </c>
      <c r="R42" t="s">
        <v>22</v>
      </c>
      <c r="T42" t="s">
        <v>22</v>
      </c>
      <c r="V42" t="s">
        <v>22</v>
      </c>
      <c r="AA42" t="s">
        <v>69</v>
      </c>
      <c r="AB42" t="s">
        <v>69</v>
      </c>
      <c r="AC42" t="s">
        <v>69</v>
      </c>
      <c r="AD42" t="s">
        <v>69</v>
      </c>
      <c r="AE42" t="s">
        <v>69</v>
      </c>
      <c r="AF42" t="s">
        <v>69</v>
      </c>
      <c r="AG42" t="s">
        <v>69</v>
      </c>
      <c r="BF42" t="s">
        <v>69</v>
      </c>
      <c r="BG42" t="s">
        <v>69</v>
      </c>
      <c r="BH42" t="s">
        <v>69</v>
      </c>
      <c r="BI42" t="s">
        <v>69</v>
      </c>
      <c r="BJ42" t="s">
        <v>69</v>
      </c>
      <c r="CC42" t="s">
        <v>69</v>
      </c>
      <c r="CD42" t="s">
        <v>69</v>
      </c>
      <c r="CE42" t="s">
        <v>69</v>
      </c>
      <c r="CF42" t="s">
        <v>69</v>
      </c>
      <c r="CG42" t="s">
        <v>8564</v>
      </c>
      <c r="CH42" t="s">
        <v>6597</v>
      </c>
      <c r="CI42">
        <v>3</v>
      </c>
      <c r="CJ42" t="s">
        <v>6598</v>
      </c>
      <c r="CK42">
        <v>8137167</v>
      </c>
    </row>
    <row r="43" spans="1:89" x14ac:dyDescent="0.3">
      <c r="A43" t="s">
        <v>8623</v>
      </c>
      <c r="B43" t="s">
        <v>8545</v>
      </c>
      <c r="C43">
        <v>0</v>
      </c>
      <c r="D43">
        <v>48</v>
      </c>
      <c r="E43" t="s">
        <v>8555</v>
      </c>
      <c r="F43" t="s">
        <v>6813</v>
      </c>
      <c r="G43" s="30">
        <v>41522</v>
      </c>
      <c r="H43" t="s">
        <v>6591</v>
      </c>
      <c r="I43" t="s">
        <v>8256</v>
      </c>
      <c r="J43" t="s">
        <v>5061</v>
      </c>
      <c r="K43" t="s">
        <v>22</v>
      </c>
      <c r="M43" t="s">
        <v>22</v>
      </c>
      <c r="O43" t="s">
        <v>33</v>
      </c>
      <c r="P43" t="s">
        <v>22</v>
      </c>
      <c r="R43" t="s">
        <v>22</v>
      </c>
      <c r="T43" t="s">
        <v>22</v>
      </c>
      <c r="V43" t="s">
        <v>22</v>
      </c>
      <c r="AA43" t="s">
        <v>69</v>
      </c>
      <c r="AB43" t="s">
        <v>69</v>
      </c>
      <c r="AC43" t="s">
        <v>69</v>
      </c>
      <c r="AD43" t="s">
        <v>69</v>
      </c>
      <c r="AE43" t="s">
        <v>69</v>
      </c>
      <c r="AF43" t="s">
        <v>69</v>
      </c>
      <c r="AG43" t="s">
        <v>69</v>
      </c>
      <c r="BF43" t="s">
        <v>69</v>
      </c>
      <c r="BG43" t="s">
        <v>69</v>
      </c>
      <c r="BH43" t="s">
        <v>69</v>
      </c>
      <c r="BI43" t="s">
        <v>69</v>
      </c>
      <c r="BJ43" t="s">
        <v>69</v>
      </c>
      <c r="CC43" t="s">
        <v>69</v>
      </c>
      <c r="CD43" t="s">
        <v>69</v>
      </c>
      <c r="CE43" t="s">
        <v>69</v>
      </c>
      <c r="CF43" t="s">
        <v>69</v>
      </c>
      <c r="CG43" t="s">
        <v>8564</v>
      </c>
      <c r="CH43" t="s">
        <v>6597</v>
      </c>
      <c r="CI43">
        <v>4</v>
      </c>
      <c r="CJ43" t="s">
        <v>6598</v>
      </c>
      <c r="CK43">
        <v>8137167</v>
      </c>
    </row>
    <row r="44" spans="1:89" x14ac:dyDescent="0.3">
      <c r="A44" t="s">
        <v>8624</v>
      </c>
      <c r="B44" t="s">
        <v>8545</v>
      </c>
      <c r="C44">
        <v>0</v>
      </c>
      <c r="E44" t="s">
        <v>8555</v>
      </c>
      <c r="F44" t="s">
        <v>6813</v>
      </c>
      <c r="G44" s="30">
        <v>41310</v>
      </c>
      <c r="H44" t="s">
        <v>6591</v>
      </c>
      <c r="I44" t="s">
        <v>8625</v>
      </c>
      <c r="J44" t="s">
        <v>5061</v>
      </c>
      <c r="K44" t="s">
        <v>21</v>
      </c>
      <c r="L44" t="s">
        <v>8626</v>
      </c>
      <c r="M44" t="s">
        <v>22</v>
      </c>
      <c r="O44" t="s">
        <v>32</v>
      </c>
      <c r="P44" t="s">
        <v>22</v>
      </c>
      <c r="R44" t="s">
        <v>22</v>
      </c>
      <c r="T44" t="s">
        <v>12</v>
      </c>
      <c r="U44" t="s">
        <v>8626</v>
      </c>
      <c r="V44" t="s">
        <v>22</v>
      </c>
      <c r="AA44" t="s">
        <v>69</v>
      </c>
      <c r="AB44" t="s">
        <v>69</v>
      </c>
      <c r="AC44" t="s">
        <v>69</v>
      </c>
      <c r="AD44" t="s">
        <v>69</v>
      </c>
      <c r="AE44" t="s">
        <v>69</v>
      </c>
      <c r="AF44" t="s">
        <v>69</v>
      </c>
      <c r="AG44" t="s">
        <v>69</v>
      </c>
      <c r="BF44" t="s">
        <v>69</v>
      </c>
      <c r="BG44" t="s">
        <v>69</v>
      </c>
      <c r="BH44" t="s">
        <v>69</v>
      </c>
      <c r="BI44" t="s">
        <v>69</v>
      </c>
      <c r="BJ44" t="s">
        <v>69</v>
      </c>
      <c r="CC44" t="s">
        <v>69</v>
      </c>
      <c r="CD44" t="s">
        <v>69</v>
      </c>
      <c r="CE44" t="s">
        <v>69</v>
      </c>
      <c r="CF44" t="s">
        <v>69</v>
      </c>
      <c r="CG44" t="s">
        <v>8564</v>
      </c>
      <c r="CH44" t="s">
        <v>6597</v>
      </c>
      <c r="CI44">
        <v>1</v>
      </c>
      <c r="CJ44" t="s">
        <v>6598</v>
      </c>
      <c r="CK44">
        <v>4912945</v>
      </c>
    </row>
    <row r="45" spans="1:89" x14ac:dyDescent="0.3">
      <c r="A45" t="s">
        <v>8627</v>
      </c>
      <c r="B45" t="s">
        <v>8545</v>
      </c>
      <c r="C45">
        <v>0</v>
      </c>
      <c r="E45" t="s">
        <v>8555</v>
      </c>
      <c r="F45" t="s">
        <v>6813</v>
      </c>
      <c r="G45" s="30">
        <v>41310</v>
      </c>
      <c r="H45" t="s">
        <v>6591</v>
      </c>
      <c r="I45" t="s">
        <v>8625</v>
      </c>
      <c r="J45" t="s">
        <v>5061</v>
      </c>
      <c r="K45" t="s">
        <v>21</v>
      </c>
      <c r="L45" t="s">
        <v>8626</v>
      </c>
      <c r="M45" t="s">
        <v>22</v>
      </c>
      <c r="O45" t="s">
        <v>33</v>
      </c>
      <c r="P45" t="s">
        <v>22</v>
      </c>
      <c r="R45" t="s">
        <v>22</v>
      </c>
      <c r="T45" t="s">
        <v>12</v>
      </c>
      <c r="U45" t="s">
        <v>8626</v>
      </c>
      <c r="V45" t="s">
        <v>22</v>
      </c>
      <c r="AA45" t="s">
        <v>69</v>
      </c>
      <c r="AB45" t="s">
        <v>69</v>
      </c>
      <c r="AC45" t="s">
        <v>69</v>
      </c>
      <c r="AD45" t="s">
        <v>69</v>
      </c>
      <c r="AE45" t="s">
        <v>69</v>
      </c>
      <c r="AF45" t="s">
        <v>69</v>
      </c>
      <c r="AG45" t="s">
        <v>69</v>
      </c>
      <c r="BF45" t="s">
        <v>69</v>
      </c>
      <c r="BG45" t="s">
        <v>69</v>
      </c>
      <c r="BH45" t="s">
        <v>69</v>
      </c>
      <c r="BI45" t="s">
        <v>69</v>
      </c>
      <c r="BJ45" t="s">
        <v>69</v>
      </c>
      <c r="CC45" t="s">
        <v>69</v>
      </c>
      <c r="CD45" t="s">
        <v>69</v>
      </c>
      <c r="CE45" t="s">
        <v>69</v>
      </c>
      <c r="CF45" t="s">
        <v>69</v>
      </c>
      <c r="CG45" t="s">
        <v>8564</v>
      </c>
      <c r="CH45" t="s">
        <v>6597</v>
      </c>
      <c r="CI45">
        <v>2</v>
      </c>
      <c r="CJ45" t="s">
        <v>6598</v>
      </c>
      <c r="CK45">
        <v>4912945</v>
      </c>
    </row>
    <row r="46" spans="1:89" x14ac:dyDescent="0.3">
      <c r="A46" t="s">
        <v>8628</v>
      </c>
      <c r="B46" t="s">
        <v>8545</v>
      </c>
      <c r="C46">
        <v>0</v>
      </c>
      <c r="E46" t="s">
        <v>8555</v>
      </c>
      <c r="F46" t="s">
        <v>6813</v>
      </c>
      <c r="G46" s="30">
        <v>41310</v>
      </c>
      <c r="H46" t="s">
        <v>6591</v>
      </c>
      <c r="I46" t="s">
        <v>8625</v>
      </c>
      <c r="J46" t="s">
        <v>5061</v>
      </c>
      <c r="K46" t="s">
        <v>21</v>
      </c>
      <c r="L46" s="30">
        <v>41102</v>
      </c>
      <c r="M46" t="s">
        <v>22</v>
      </c>
      <c r="O46" t="s">
        <v>32</v>
      </c>
      <c r="P46" t="s">
        <v>22</v>
      </c>
      <c r="R46" t="s">
        <v>22</v>
      </c>
      <c r="T46" t="s">
        <v>12</v>
      </c>
      <c r="U46" s="30">
        <v>41102</v>
      </c>
      <c r="V46" t="s">
        <v>22</v>
      </c>
      <c r="AA46" t="s">
        <v>69</v>
      </c>
      <c r="AB46" t="s">
        <v>69</v>
      </c>
      <c r="AC46" t="s">
        <v>69</v>
      </c>
      <c r="AD46" t="s">
        <v>69</v>
      </c>
      <c r="AE46" t="s">
        <v>69</v>
      </c>
      <c r="AF46" t="s">
        <v>69</v>
      </c>
      <c r="AG46" t="s">
        <v>69</v>
      </c>
      <c r="BF46" t="s">
        <v>69</v>
      </c>
      <c r="BG46" t="s">
        <v>69</v>
      </c>
      <c r="BH46" t="s">
        <v>69</v>
      </c>
      <c r="BI46" t="s">
        <v>69</v>
      </c>
      <c r="BJ46" t="s">
        <v>69</v>
      </c>
      <c r="CC46" t="s">
        <v>69</v>
      </c>
      <c r="CD46" t="s">
        <v>69</v>
      </c>
      <c r="CE46" t="s">
        <v>69</v>
      </c>
      <c r="CF46" t="s">
        <v>69</v>
      </c>
      <c r="CG46" t="s">
        <v>8564</v>
      </c>
      <c r="CH46" t="s">
        <v>6597</v>
      </c>
      <c r="CI46">
        <v>3</v>
      </c>
      <c r="CJ46" t="s">
        <v>6598</v>
      </c>
      <c r="CK46">
        <v>4912945</v>
      </c>
    </row>
    <row r="47" spans="1:89" x14ac:dyDescent="0.3">
      <c r="A47" t="s">
        <v>8629</v>
      </c>
      <c r="B47" t="s">
        <v>8545</v>
      </c>
      <c r="C47">
        <v>0</v>
      </c>
      <c r="E47" t="s">
        <v>8555</v>
      </c>
      <c r="F47" t="s">
        <v>6813</v>
      </c>
      <c r="G47" s="30">
        <v>41310</v>
      </c>
      <c r="H47" t="s">
        <v>6591</v>
      </c>
      <c r="I47" t="s">
        <v>8625</v>
      </c>
      <c r="J47" t="s">
        <v>5061</v>
      </c>
      <c r="K47" t="s">
        <v>21</v>
      </c>
      <c r="L47" t="s">
        <v>7403</v>
      </c>
      <c r="M47" t="s">
        <v>22</v>
      </c>
      <c r="O47" t="s">
        <v>33</v>
      </c>
      <c r="P47" t="s">
        <v>22</v>
      </c>
      <c r="R47" t="s">
        <v>22</v>
      </c>
      <c r="T47" t="s">
        <v>12</v>
      </c>
      <c r="U47" t="s">
        <v>7403</v>
      </c>
      <c r="V47" t="s">
        <v>22</v>
      </c>
      <c r="AA47" t="s">
        <v>69</v>
      </c>
      <c r="AB47" t="s">
        <v>69</v>
      </c>
      <c r="AC47" t="s">
        <v>69</v>
      </c>
      <c r="AD47" t="s">
        <v>69</v>
      </c>
      <c r="AE47" t="s">
        <v>69</v>
      </c>
      <c r="AF47" t="s">
        <v>69</v>
      </c>
      <c r="AG47" t="s">
        <v>69</v>
      </c>
      <c r="BF47" t="s">
        <v>69</v>
      </c>
      <c r="BG47" t="s">
        <v>69</v>
      </c>
      <c r="BH47" t="s">
        <v>69</v>
      </c>
      <c r="BI47" t="s">
        <v>69</v>
      </c>
      <c r="BJ47" t="s">
        <v>69</v>
      </c>
      <c r="CC47" t="s">
        <v>69</v>
      </c>
      <c r="CD47" t="s">
        <v>69</v>
      </c>
      <c r="CE47" t="s">
        <v>69</v>
      </c>
      <c r="CF47" t="s">
        <v>69</v>
      </c>
      <c r="CG47" t="s">
        <v>8564</v>
      </c>
      <c r="CH47" t="s">
        <v>6597</v>
      </c>
      <c r="CI47">
        <v>4</v>
      </c>
      <c r="CJ47" t="s">
        <v>6598</v>
      </c>
      <c r="CK47">
        <v>4912945</v>
      </c>
    </row>
    <row r="48" spans="1:89" x14ac:dyDescent="0.3">
      <c r="A48" t="s">
        <v>8630</v>
      </c>
      <c r="B48" t="s">
        <v>8545</v>
      </c>
      <c r="C48">
        <v>0</v>
      </c>
      <c r="E48" t="s">
        <v>8555</v>
      </c>
      <c r="F48" t="s">
        <v>6813</v>
      </c>
      <c r="G48" s="30">
        <v>41310</v>
      </c>
      <c r="H48" t="s">
        <v>6591</v>
      </c>
      <c r="I48" t="s">
        <v>8625</v>
      </c>
      <c r="J48" t="s">
        <v>5061</v>
      </c>
      <c r="K48" t="s">
        <v>21</v>
      </c>
      <c r="L48" s="30">
        <v>41427</v>
      </c>
      <c r="M48" t="s">
        <v>22</v>
      </c>
      <c r="O48" t="s">
        <v>33</v>
      </c>
      <c r="P48" t="s">
        <v>22</v>
      </c>
      <c r="R48" t="s">
        <v>22</v>
      </c>
      <c r="T48" t="s">
        <v>12</v>
      </c>
      <c r="U48" s="30">
        <v>41427</v>
      </c>
      <c r="V48" t="s">
        <v>22</v>
      </c>
      <c r="AA48" t="s">
        <v>69</v>
      </c>
      <c r="AB48" t="s">
        <v>69</v>
      </c>
      <c r="AC48" t="s">
        <v>69</v>
      </c>
      <c r="AD48" t="s">
        <v>69</v>
      </c>
      <c r="AE48" t="s">
        <v>69</v>
      </c>
      <c r="AF48" t="s">
        <v>69</v>
      </c>
      <c r="AG48" t="s">
        <v>69</v>
      </c>
      <c r="BF48" t="s">
        <v>69</v>
      </c>
      <c r="BG48" t="s">
        <v>69</v>
      </c>
      <c r="BH48" t="s">
        <v>69</v>
      </c>
      <c r="BI48" t="s">
        <v>69</v>
      </c>
      <c r="BJ48" t="s">
        <v>69</v>
      </c>
      <c r="CC48" t="s">
        <v>69</v>
      </c>
      <c r="CD48" t="s">
        <v>69</v>
      </c>
      <c r="CE48" t="s">
        <v>69</v>
      </c>
      <c r="CF48" t="s">
        <v>69</v>
      </c>
      <c r="CG48" t="s">
        <v>8564</v>
      </c>
      <c r="CH48" t="s">
        <v>6597</v>
      </c>
      <c r="CI48">
        <v>5</v>
      </c>
      <c r="CJ48" t="s">
        <v>6598</v>
      </c>
      <c r="CK48">
        <v>4912945</v>
      </c>
    </row>
    <row r="49" spans="1:89" x14ac:dyDescent="0.3">
      <c r="A49" t="s">
        <v>8631</v>
      </c>
      <c r="B49" t="s">
        <v>8545</v>
      </c>
      <c r="C49">
        <v>0</v>
      </c>
      <c r="E49" t="s">
        <v>8555</v>
      </c>
      <c r="F49" t="s">
        <v>6813</v>
      </c>
      <c r="G49" s="30">
        <v>41310</v>
      </c>
      <c r="H49" t="s">
        <v>6591</v>
      </c>
      <c r="I49" t="s">
        <v>8625</v>
      </c>
      <c r="J49" t="s">
        <v>5061</v>
      </c>
      <c r="K49" t="s">
        <v>21</v>
      </c>
      <c r="L49" t="s">
        <v>7322</v>
      </c>
      <c r="M49" t="s">
        <v>22</v>
      </c>
      <c r="O49" t="s">
        <v>32</v>
      </c>
      <c r="P49" t="s">
        <v>22</v>
      </c>
      <c r="R49" t="s">
        <v>22</v>
      </c>
      <c r="T49" t="s">
        <v>12</v>
      </c>
      <c r="U49" t="s">
        <v>7322</v>
      </c>
      <c r="V49" t="s">
        <v>22</v>
      </c>
      <c r="AA49" t="s">
        <v>69</v>
      </c>
      <c r="AB49" t="s">
        <v>69</v>
      </c>
      <c r="AC49" t="s">
        <v>69</v>
      </c>
      <c r="AD49" t="s">
        <v>69</v>
      </c>
      <c r="AE49" t="s">
        <v>69</v>
      </c>
      <c r="AF49" t="s">
        <v>69</v>
      </c>
      <c r="AG49" t="s">
        <v>69</v>
      </c>
      <c r="BF49" t="s">
        <v>69</v>
      </c>
      <c r="BG49" t="s">
        <v>69</v>
      </c>
      <c r="BH49" t="s">
        <v>69</v>
      </c>
      <c r="BI49" t="s">
        <v>69</v>
      </c>
      <c r="BJ49" t="s">
        <v>69</v>
      </c>
      <c r="CC49" t="s">
        <v>69</v>
      </c>
      <c r="CD49" t="s">
        <v>69</v>
      </c>
      <c r="CE49" t="s">
        <v>69</v>
      </c>
      <c r="CF49" t="s">
        <v>69</v>
      </c>
      <c r="CG49" t="s">
        <v>8564</v>
      </c>
      <c r="CH49" t="s">
        <v>6597</v>
      </c>
      <c r="CI49">
        <v>6</v>
      </c>
      <c r="CJ49" t="s">
        <v>6598</v>
      </c>
      <c r="CK49">
        <v>4912945</v>
      </c>
    </row>
    <row r="50" spans="1:89" x14ac:dyDescent="0.3">
      <c r="A50" t="s">
        <v>8632</v>
      </c>
      <c r="B50" t="s">
        <v>8545</v>
      </c>
      <c r="C50">
        <v>0</v>
      </c>
      <c r="E50" t="s">
        <v>8555</v>
      </c>
      <c r="F50" t="s">
        <v>6813</v>
      </c>
      <c r="G50" s="30">
        <v>41310</v>
      </c>
      <c r="H50" t="s">
        <v>6591</v>
      </c>
      <c r="I50" t="s">
        <v>8625</v>
      </c>
      <c r="J50" t="s">
        <v>5061</v>
      </c>
      <c r="K50" t="s">
        <v>21</v>
      </c>
      <c r="L50" t="s">
        <v>6859</v>
      </c>
      <c r="M50" t="s">
        <v>22</v>
      </c>
      <c r="O50" t="s">
        <v>32</v>
      </c>
      <c r="P50" t="s">
        <v>22</v>
      </c>
      <c r="R50" t="s">
        <v>22</v>
      </c>
      <c r="T50" t="s">
        <v>12</v>
      </c>
      <c r="U50" t="s">
        <v>6859</v>
      </c>
      <c r="V50" t="s">
        <v>22</v>
      </c>
      <c r="AA50" t="s">
        <v>69</v>
      </c>
      <c r="AB50" t="s">
        <v>69</v>
      </c>
      <c r="AC50" t="s">
        <v>69</v>
      </c>
      <c r="AD50" t="s">
        <v>69</v>
      </c>
      <c r="AE50" t="s">
        <v>69</v>
      </c>
      <c r="AF50" t="s">
        <v>69</v>
      </c>
      <c r="AG50" t="s">
        <v>69</v>
      </c>
      <c r="BF50" t="s">
        <v>69</v>
      </c>
      <c r="BG50" t="s">
        <v>69</v>
      </c>
      <c r="BH50" t="s">
        <v>69</v>
      </c>
      <c r="BI50" t="s">
        <v>69</v>
      </c>
      <c r="BJ50" t="s">
        <v>69</v>
      </c>
      <c r="CC50" t="s">
        <v>69</v>
      </c>
      <c r="CD50" t="s">
        <v>69</v>
      </c>
      <c r="CE50" t="s">
        <v>69</v>
      </c>
      <c r="CF50" t="s">
        <v>69</v>
      </c>
      <c r="CG50" t="s">
        <v>8564</v>
      </c>
      <c r="CH50" t="s">
        <v>6597</v>
      </c>
      <c r="CI50">
        <v>7</v>
      </c>
      <c r="CJ50" t="s">
        <v>6598</v>
      </c>
      <c r="CK50">
        <v>4912945</v>
      </c>
    </row>
    <row r="51" spans="1:89" x14ac:dyDescent="0.3">
      <c r="A51" t="s">
        <v>8633</v>
      </c>
      <c r="B51" t="s">
        <v>8545</v>
      </c>
      <c r="C51">
        <v>0</v>
      </c>
      <c r="E51" t="s">
        <v>8555</v>
      </c>
      <c r="F51" t="s">
        <v>6813</v>
      </c>
      <c r="G51" s="30">
        <v>41310</v>
      </c>
      <c r="H51" t="s">
        <v>6591</v>
      </c>
      <c r="I51" t="s">
        <v>8625</v>
      </c>
      <c r="J51" t="s">
        <v>5061</v>
      </c>
      <c r="K51" t="s">
        <v>21</v>
      </c>
      <c r="L51" t="s">
        <v>6859</v>
      </c>
      <c r="M51" t="s">
        <v>22</v>
      </c>
      <c r="O51" t="s">
        <v>33</v>
      </c>
      <c r="P51" t="s">
        <v>22</v>
      </c>
      <c r="R51" t="s">
        <v>22</v>
      </c>
      <c r="T51" t="s">
        <v>12</v>
      </c>
      <c r="U51" t="s">
        <v>6859</v>
      </c>
      <c r="V51" t="s">
        <v>22</v>
      </c>
      <c r="AA51" t="s">
        <v>69</v>
      </c>
      <c r="AB51" t="s">
        <v>69</v>
      </c>
      <c r="AC51" t="s">
        <v>69</v>
      </c>
      <c r="AD51" t="s">
        <v>69</v>
      </c>
      <c r="AE51" t="s">
        <v>69</v>
      </c>
      <c r="AF51" t="s">
        <v>69</v>
      </c>
      <c r="AG51" t="s">
        <v>69</v>
      </c>
      <c r="BF51" t="s">
        <v>69</v>
      </c>
      <c r="BG51" t="s">
        <v>69</v>
      </c>
      <c r="BH51" t="s">
        <v>69</v>
      </c>
      <c r="BI51" t="s">
        <v>69</v>
      </c>
      <c r="BJ51" t="s">
        <v>69</v>
      </c>
      <c r="CC51" t="s">
        <v>69</v>
      </c>
      <c r="CD51" t="s">
        <v>69</v>
      </c>
      <c r="CE51" t="s">
        <v>69</v>
      </c>
      <c r="CF51" t="s">
        <v>69</v>
      </c>
      <c r="CG51" t="s">
        <v>8564</v>
      </c>
      <c r="CH51" t="s">
        <v>6597</v>
      </c>
      <c r="CI51">
        <v>8</v>
      </c>
      <c r="CJ51" t="s">
        <v>6598</v>
      </c>
      <c r="CK51">
        <v>4912945</v>
      </c>
    </row>
    <row r="52" spans="1:89" x14ac:dyDescent="0.3">
      <c r="A52" t="s">
        <v>8634</v>
      </c>
      <c r="B52" t="s">
        <v>8545</v>
      </c>
      <c r="C52">
        <v>0</v>
      </c>
      <c r="E52" t="s">
        <v>8555</v>
      </c>
      <c r="F52" t="s">
        <v>6813</v>
      </c>
      <c r="G52" s="30">
        <v>41310</v>
      </c>
      <c r="H52" t="s">
        <v>6591</v>
      </c>
      <c r="I52" t="s">
        <v>8625</v>
      </c>
      <c r="J52" t="s">
        <v>5061</v>
      </c>
      <c r="K52" t="s">
        <v>21</v>
      </c>
      <c r="L52" s="30">
        <v>41487</v>
      </c>
      <c r="M52" t="s">
        <v>22</v>
      </c>
      <c r="O52" t="s">
        <v>33</v>
      </c>
      <c r="P52" t="s">
        <v>22</v>
      </c>
      <c r="R52" t="s">
        <v>22</v>
      </c>
      <c r="T52" t="s">
        <v>12</v>
      </c>
      <c r="U52" s="30">
        <v>41487</v>
      </c>
      <c r="V52" t="s">
        <v>22</v>
      </c>
      <c r="AA52" t="s">
        <v>69</v>
      </c>
      <c r="AB52" t="s">
        <v>69</v>
      </c>
      <c r="AC52" t="s">
        <v>69</v>
      </c>
      <c r="AD52" t="s">
        <v>69</v>
      </c>
      <c r="AE52" t="s">
        <v>69</v>
      </c>
      <c r="AF52" t="s">
        <v>69</v>
      </c>
      <c r="AG52" t="s">
        <v>69</v>
      </c>
      <c r="BF52" t="s">
        <v>69</v>
      </c>
      <c r="BG52" t="s">
        <v>69</v>
      </c>
      <c r="BH52" t="s">
        <v>69</v>
      </c>
      <c r="BI52" t="s">
        <v>69</v>
      </c>
      <c r="BJ52" t="s">
        <v>69</v>
      </c>
      <c r="CC52" t="s">
        <v>69</v>
      </c>
      <c r="CD52" t="s">
        <v>69</v>
      </c>
      <c r="CE52" t="s">
        <v>69</v>
      </c>
      <c r="CF52" t="s">
        <v>69</v>
      </c>
      <c r="CG52" t="s">
        <v>8564</v>
      </c>
      <c r="CH52" t="s">
        <v>6597</v>
      </c>
      <c r="CI52">
        <v>9</v>
      </c>
      <c r="CJ52" t="s">
        <v>6598</v>
      </c>
      <c r="CK52">
        <v>4912945</v>
      </c>
    </row>
    <row r="53" spans="1:89" x14ac:dyDescent="0.3">
      <c r="A53" t="s">
        <v>8635</v>
      </c>
      <c r="B53" t="s">
        <v>8545</v>
      </c>
      <c r="C53">
        <v>0</v>
      </c>
      <c r="E53" t="s">
        <v>8555</v>
      </c>
      <c r="F53" t="s">
        <v>6813</v>
      </c>
      <c r="G53" s="30">
        <v>41310</v>
      </c>
      <c r="H53" t="s">
        <v>6591</v>
      </c>
      <c r="I53" t="s">
        <v>8625</v>
      </c>
      <c r="J53" t="s">
        <v>5061</v>
      </c>
      <c r="K53" t="s">
        <v>21</v>
      </c>
      <c r="L53" s="30">
        <v>41548</v>
      </c>
      <c r="M53" t="s">
        <v>22</v>
      </c>
      <c r="O53" t="s">
        <v>33</v>
      </c>
      <c r="P53" t="s">
        <v>22</v>
      </c>
      <c r="R53" t="s">
        <v>22</v>
      </c>
      <c r="T53" t="s">
        <v>12</v>
      </c>
      <c r="U53" s="30">
        <v>41548</v>
      </c>
      <c r="V53" t="s">
        <v>22</v>
      </c>
      <c r="AA53" t="s">
        <v>69</v>
      </c>
      <c r="AB53" t="s">
        <v>69</v>
      </c>
      <c r="AC53" t="s">
        <v>69</v>
      </c>
      <c r="AD53" t="s">
        <v>69</v>
      </c>
      <c r="AE53" t="s">
        <v>69</v>
      </c>
      <c r="AF53" t="s">
        <v>69</v>
      </c>
      <c r="AG53" t="s">
        <v>69</v>
      </c>
      <c r="BF53" t="s">
        <v>69</v>
      </c>
      <c r="BG53" t="s">
        <v>69</v>
      </c>
      <c r="BH53" t="s">
        <v>69</v>
      </c>
      <c r="BI53" t="s">
        <v>69</v>
      </c>
      <c r="BJ53" t="s">
        <v>69</v>
      </c>
      <c r="CC53" t="s">
        <v>69</v>
      </c>
      <c r="CD53" t="s">
        <v>69</v>
      </c>
      <c r="CE53" t="s">
        <v>69</v>
      </c>
      <c r="CF53" t="s">
        <v>69</v>
      </c>
      <c r="CG53" t="s">
        <v>8564</v>
      </c>
      <c r="CH53" t="s">
        <v>6597</v>
      </c>
      <c r="CI53">
        <v>10</v>
      </c>
      <c r="CJ53" t="s">
        <v>6598</v>
      </c>
      <c r="CK53">
        <v>4912945</v>
      </c>
    </row>
    <row r="54" spans="1:89" x14ac:dyDescent="0.3">
      <c r="A54" t="s">
        <v>8636</v>
      </c>
      <c r="B54" t="s">
        <v>8545</v>
      </c>
      <c r="C54">
        <v>0</v>
      </c>
      <c r="D54">
        <v>62</v>
      </c>
      <c r="E54" t="s">
        <v>8555</v>
      </c>
      <c r="F54" t="s">
        <v>6813</v>
      </c>
      <c r="G54" t="s">
        <v>8637</v>
      </c>
      <c r="H54" t="s">
        <v>6591</v>
      </c>
      <c r="I54" t="s">
        <v>7191</v>
      </c>
      <c r="J54" t="s">
        <v>5061</v>
      </c>
      <c r="K54" t="s">
        <v>21</v>
      </c>
      <c r="L54" t="s">
        <v>8331</v>
      </c>
      <c r="M54" t="s">
        <v>22</v>
      </c>
      <c r="O54" t="s">
        <v>32</v>
      </c>
      <c r="P54" t="s">
        <v>37</v>
      </c>
      <c r="R54" t="s">
        <v>44</v>
      </c>
      <c r="T54" t="s">
        <v>12</v>
      </c>
      <c r="U54" t="s">
        <v>8331</v>
      </c>
      <c r="V54" t="s">
        <v>22</v>
      </c>
      <c r="AA54" t="s">
        <v>69</v>
      </c>
      <c r="AB54" t="s">
        <v>69</v>
      </c>
      <c r="AC54" t="s">
        <v>69</v>
      </c>
      <c r="AD54" t="s">
        <v>69</v>
      </c>
      <c r="AE54" t="s">
        <v>69</v>
      </c>
      <c r="AF54" t="s">
        <v>69</v>
      </c>
      <c r="AG54" t="s">
        <v>69</v>
      </c>
      <c r="AH54" t="s">
        <v>79</v>
      </c>
      <c r="AO54" t="s">
        <v>8331</v>
      </c>
      <c r="BF54" t="s">
        <v>69</v>
      </c>
      <c r="BG54" t="s">
        <v>69</v>
      </c>
      <c r="BH54" t="s">
        <v>69</v>
      </c>
      <c r="BI54" t="s">
        <v>69</v>
      </c>
      <c r="BJ54" t="s">
        <v>69</v>
      </c>
      <c r="CC54" t="s">
        <v>2808</v>
      </c>
      <c r="CD54" t="s">
        <v>69</v>
      </c>
      <c r="CE54" t="s">
        <v>69</v>
      </c>
      <c r="CF54" t="s">
        <v>69</v>
      </c>
      <c r="CG54" t="s">
        <v>8564</v>
      </c>
      <c r="CH54" t="s">
        <v>6597</v>
      </c>
      <c r="CI54">
        <v>1</v>
      </c>
      <c r="CJ54" t="s">
        <v>6598</v>
      </c>
      <c r="CK54">
        <v>8137167</v>
      </c>
    </row>
    <row r="55" spans="1:89" x14ac:dyDescent="0.3">
      <c r="A55" t="s">
        <v>8638</v>
      </c>
      <c r="B55" t="s">
        <v>8545</v>
      </c>
      <c r="C55">
        <v>0</v>
      </c>
      <c r="D55">
        <v>62</v>
      </c>
      <c r="E55" t="s">
        <v>8555</v>
      </c>
      <c r="F55" t="s">
        <v>6813</v>
      </c>
      <c r="G55" t="s">
        <v>8637</v>
      </c>
      <c r="H55" t="s">
        <v>6591</v>
      </c>
      <c r="I55" t="s">
        <v>7191</v>
      </c>
      <c r="J55" t="s">
        <v>5061</v>
      </c>
      <c r="K55" t="s">
        <v>21</v>
      </c>
      <c r="L55" t="s">
        <v>8639</v>
      </c>
      <c r="M55" t="s">
        <v>22</v>
      </c>
      <c r="O55" t="s">
        <v>32</v>
      </c>
      <c r="P55" t="s">
        <v>36</v>
      </c>
      <c r="R55" t="s">
        <v>44</v>
      </c>
      <c r="T55" t="s">
        <v>12</v>
      </c>
      <c r="U55" t="s">
        <v>8639</v>
      </c>
      <c r="V55" t="s">
        <v>22</v>
      </c>
      <c r="AA55" t="s">
        <v>69</v>
      </c>
      <c r="AB55" t="s">
        <v>69</v>
      </c>
      <c r="AC55" t="s">
        <v>69</v>
      </c>
      <c r="AD55" t="s">
        <v>69</v>
      </c>
      <c r="AE55" t="s">
        <v>69</v>
      </c>
      <c r="AF55" t="s">
        <v>69</v>
      </c>
      <c r="AG55" t="s">
        <v>69</v>
      </c>
      <c r="BF55" t="s">
        <v>69</v>
      </c>
      <c r="BG55" t="s">
        <v>69</v>
      </c>
      <c r="BH55" t="s">
        <v>69</v>
      </c>
      <c r="BI55" t="s">
        <v>69</v>
      </c>
      <c r="BJ55" t="s">
        <v>69</v>
      </c>
      <c r="CC55" t="s">
        <v>2808</v>
      </c>
      <c r="CD55" t="s">
        <v>69</v>
      </c>
      <c r="CE55" t="s">
        <v>69</v>
      </c>
      <c r="CF55" t="s">
        <v>69</v>
      </c>
      <c r="CG55" t="s">
        <v>8564</v>
      </c>
      <c r="CH55" t="s">
        <v>6597</v>
      </c>
      <c r="CI55">
        <v>2</v>
      </c>
      <c r="CJ55" t="s">
        <v>6598</v>
      </c>
      <c r="CK55">
        <v>8137167</v>
      </c>
    </row>
    <row r="56" spans="1:89" x14ac:dyDescent="0.3">
      <c r="A56" t="s">
        <v>8640</v>
      </c>
      <c r="B56" t="s">
        <v>8545</v>
      </c>
      <c r="C56">
        <v>0</v>
      </c>
      <c r="D56">
        <v>62</v>
      </c>
      <c r="E56" t="s">
        <v>8555</v>
      </c>
      <c r="F56" t="s">
        <v>6813</v>
      </c>
      <c r="G56" t="s">
        <v>8637</v>
      </c>
      <c r="H56" t="s">
        <v>6591</v>
      </c>
      <c r="I56" t="s">
        <v>7191</v>
      </c>
      <c r="J56" t="s">
        <v>5061</v>
      </c>
      <c r="K56" t="s">
        <v>21</v>
      </c>
      <c r="L56" s="30">
        <v>41581</v>
      </c>
      <c r="M56" t="s">
        <v>27</v>
      </c>
      <c r="N56" s="29">
        <v>0.36805555555555558</v>
      </c>
      <c r="O56" t="s">
        <v>32</v>
      </c>
      <c r="P56" t="s">
        <v>37</v>
      </c>
      <c r="R56" t="s">
        <v>44</v>
      </c>
      <c r="T56" t="s">
        <v>12</v>
      </c>
      <c r="U56" s="30">
        <v>41581</v>
      </c>
      <c r="V56" t="s">
        <v>27</v>
      </c>
      <c r="W56" s="29">
        <v>0.36805555555555558</v>
      </c>
      <c r="AA56" t="s">
        <v>69</v>
      </c>
      <c r="AB56" t="s">
        <v>69</v>
      </c>
      <c r="AC56" t="s">
        <v>69</v>
      </c>
      <c r="AD56" t="s">
        <v>69</v>
      </c>
      <c r="AE56" t="s">
        <v>69</v>
      </c>
      <c r="AF56" t="s">
        <v>69</v>
      </c>
      <c r="AG56" t="s">
        <v>69</v>
      </c>
      <c r="BF56" t="s">
        <v>69</v>
      </c>
      <c r="BG56" t="s">
        <v>69</v>
      </c>
      <c r="BH56" t="s">
        <v>69</v>
      </c>
      <c r="BI56" t="s">
        <v>69</v>
      </c>
      <c r="BJ56" t="s">
        <v>69</v>
      </c>
      <c r="CC56" t="s">
        <v>2808</v>
      </c>
      <c r="CD56" t="s">
        <v>69</v>
      </c>
      <c r="CE56" t="s">
        <v>69</v>
      </c>
      <c r="CF56" t="s">
        <v>69</v>
      </c>
      <c r="CG56" t="s">
        <v>8564</v>
      </c>
      <c r="CH56" t="s">
        <v>6597</v>
      </c>
      <c r="CI56">
        <v>3</v>
      </c>
      <c r="CJ56" t="s">
        <v>6598</v>
      </c>
      <c r="CK56">
        <v>8137167</v>
      </c>
    </row>
    <row r="57" spans="1:89" x14ac:dyDescent="0.3">
      <c r="A57" t="s">
        <v>8641</v>
      </c>
      <c r="B57" t="s">
        <v>8545</v>
      </c>
      <c r="C57">
        <v>0</v>
      </c>
      <c r="D57">
        <v>62</v>
      </c>
      <c r="E57" t="s">
        <v>8555</v>
      </c>
      <c r="F57" t="s">
        <v>6813</v>
      </c>
      <c r="G57" t="s">
        <v>8637</v>
      </c>
      <c r="H57" t="s">
        <v>6591</v>
      </c>
      <c r="I57" t="s">
        <v>7191</v>
      </c>
      <c r="J57" t="s">
        <v>5061</v>
      </c>
      <c r="K57" t="s">
        <v>21</v>
      </c>
      <c r="L57" s="30">
        <v>40760</v>
      </c>
      <c r="M57" t="s">
        <v>22</v>
      </c>
      <c r="O57" t="s">
        <v>32</v>
      </c>
      <c r="P57" t="s">
        <v>36</v>
      </c>
      <c r="R57" t="s">
        <v>44</v>
      </c>
      <c r="T57" t="s">
        <v>12</v>
      </c>
      <c r="U57" s="30">
        <v>40760</v>
      </c>
      <c r="V57" t="s">
        <v>22</v>
      </c>
      <c r="AA57" t="s">
        <v>69</v>
      </c>
      <c r="AB57" t="s">
        <v>69</v>
      </c>
      <c r="AC57" t="s">
        <v>69</v>
      </c>
      <c r="AD57" t="s">
        <v>69</v>
      </c>
      <c r="AE57" t="s">
        <v>69</v>
      </c>
      <c r="AF57" t="s">
        <v>69</v>
      </c>
      <c r="AG57" t="s">
        <v>69</v>
      </c>
      <c r="BF57" t="s">
        <v>69</v>
      </c>
      <c r="BG57" t="s">
        <v>69</v>
      </c>
      <c r="BH57" t="s">
        <v>69</v>
      </c>
      <c r="BI57" t="s">
        <v>69</v>
      </c>
      <c r="BJ57" t="s">
        <v>69</v>
      </c>
      <c r="CC57" t="s">
        <v>2808</v>
      </c>
      <c r="CD57" t="s">
        <v>69</v>
      </c>
      <c r="CE57" t="s">
        <v>69</v>
      </c>
      <c r="CF57" t="s">
        <v>69</v>
      </c>
      <c r="CG57" t="s">
        <v>8564</v>
      </c>
      <c r="CH57" t="s">
        <v>6597</v>
      </c>
      <c r="CI57">
        <v>4</v>
      </c>
      <c r="CJ57" t="s">
        <v>6598</v>
      </c>
      <c r="CK57">
        <v>8137167</v>
      </c>
    </row>
    <row r="58" spans="1:89" x14ac:dyDescent="0.3">
      <c r="A58" t="s">
        <v>8642</v>
      </c>
      <c r="B58" t="s">
        <v>8545</v>
      </c>
      <c r="C58">
        <v>0</v>
      </c>
      <c r="D58">
        <v>62</v>
      </c>
      <c r="E58" t="s">
        <v>8555</v>
      </c>
      <c r="F58" t="s">
        <v>6813</v>
      </c>
      <c r="G58" t="s">
        <v>8637</v>
      </c>
      <c r="H58" t="s">
        <v>6591</v>
      </c>
      <c r="I58" t="s">
        <v>7191</v>
      </c>
      <c r="J58" t="s">
        <v>5061</v>
      </c>
      <c r="K58" t="s">
        <v>21</v>
      </c>
      <c r="L58" t="s">
        <v>8073</v>
      </c>
      <c r="M58" t="s">
        <v>22</v>
      </c>
      <c r="O58" t="s">
        <v>32</v>
      </c>
      <c r="P58" t="s">
        <v>36</v>
      </c>
      <c r="R58" t="s">
        <v>44</v>
      </c>
      <c r="T58" t="s">
        <v>12</v>
      </c>
      <c r="U58" t="s">
        <v>8073</v>
      </c>
      <c r="V58" t="s">
        <v>22</v>
      </c>
      <c r="AA58" t="s">
        <v>69</v>
      </c>
      <c r="AB58" t="s">
        <v>69</v>
      </c>
      <c r="AC58" t="s">
        <v>69</v>
      </c>
      <c r="AD58" t="s">
        <v>69</v>
      </c>
      <c r="AE58" t="s">
        <v>69</v>
      </c>
      <c r="AF58" t="s">
        <v>69</v>
      </c>
      <c r="AG58" t="s">
        <v>69</v>
      </c>
      <c r="BF58" t="s">
        <v>69</v>
      </c>
      <c r="BG58" t="s">
        <v>69</v>
      </c>
      <c r="BH58" t="s">
        <v>69</v>
      </c>
      <c r="BI58" t="s">
        <v>69</v>
      </c>
      <c r="BJ58" t="s">
        <v>69</v>
      </c>
      <c r="CC58" t="s">
        <v>2808</v>
      </c>
      <c r="CD58" t="s">
        <v>69</v>
      </c>
      <c r="CE58" t="s">
        <v>69</v>
      </c>
      <c r="CF58" t="s">
        <v>69</v>
      </c>
      <c r="CG58" t="s">
        <v>8564</v>
      </c>
      <c r="CH58" t="s">
        <v>6597</v>
      </c>
      <c r="CI58">
        <v>5</v>
      </c>
      <c r="CJ58" t="s">
        <v>6598</v>
      </c>
      <c r="CK58">
        <v>8137167</v>
      </c>
    </row>
    <row r="59" spans="1:89" x14ac:dyDescent="0.3">
      <c r="A59" t="s">
        <v>8643</v>
      </c>
      <c r="B59" t="s">
        <v>8545</v>
      </c>
      <c r="C59">
        <v>0</v>
      </c>
      <c r="D59">
        <v>62</v>
      </c>
      <c r="E59" t="s">
        <v>8555</v>
      </c>
      <c r="F59" t="s">
        <v>6813</v>
      </c>
      <c r="G59" t="s">
        <v>8637</v>
      </c>
      <c r="H59" t="s">
        <v>6591</v>
      </c>
      <c r="I59" t="s">
        <v>7191</v>
      </c>
      <c r="J59" t="s">
        <v>5061</v>
      </c>
      <c r="K59" t="s">
        <v>21</v>
      </c>
      <c r="L59" s="30">
        <v>40826</v>
      </c>
      <c r="M59" t="s">
        <v>22</v>
      </c>
      <c r="O59" t="s">
        <v>33</v>
      </c>
      <c r="P59" t="s">
        <v>36</v>
      </c>
      <c r="R59" t="s">
        <v>46</v>
      </c>
      <c r="S59" t="s">
        <v>8644</v>
      </c>
      <c r="T59" t="s">
        <v>12</v>
      </c>
      <c r="U59" s="30">
        <v>40826</v>
      </c>
      <c r="V59" t="s">
        <v>22</v>
      </c>
      <c r="AA59" t="s">
        <v>69</v>
      </c>
      <c r="AB59" t="s">
        <v>69</v>
      </c>
      <c r="AC59" t="s">
        <v>69</v>
      </c>
      <c r="AD59" t="s">
        <v>69</v>
      </c>
      <c r="AE59" t="s">
        <v>69</v>
      </c>
      <c r="AF59" t="s">
        <v>69</v>
      </c>
      <c r="AG59" t="s">
        <v>69</v>
      </c>
      <c r="BF59" t="s">
        <v>69</v>
      </c>
      <c r="BG59" t="s">
        <v>69</v>
      </c>
      <c r="BH59" t="s">
        <v>69</v>
      </c>
      <c r="BI59" t="s">
        <v>69</v>
      </c>
      <c r="BJ59" t="s">
        <v>69</v>
      </c>
      <c r="BZ59" t="s">
        <v>8644</v>
      </c>
      <c r="CC59" t="s">
        <v>69</v>
      </c>
      <c r="CD59" t="s">
        <v>2808</v>
      </c>
      <c r="CE59" t="s">
        <v>69</v>
      </c>
      <c r="CF59" t="s">
        <v>69</v>
      </c>
      <c r="CG59" t="s">
        <v>8564</v>
      </c>
      <c r="CH59" t="s">
        <v>6597</v>
      </c>
      <c r="CI59">
        <v>6</v>
      </c>
      <c r="CJ59" t="s">
        <v>6598</v>
      </c>
      <c r="CK59">
        <v>8137167</v>
      </c>
    </row>
    <row r="60" spans="1:89" x14ac:dyDescent="0.3">
      <c r="A60" t="s">
        <v>8645</v>
      </c>
      <c r="B60" t="s">
        <v>8545</v>
      </c>
      <c r="C60">
        <v>0</v>
      </c>
      <c r="D60">
        <v>62</v>
      </c>
      <c r="E60" t="s">
        <v>8555</v>
      </c>
      <c r="F60" t="s">
        <v>6813</v>
      </c>
      <c r="G60" t="s">
        <v>8637</v>
      </c>
      <c r="H60" t="s">
        <v>6591</v>
      </c>
      <c r="I60" t="s">
        <v>6753</v>
      </c>
      <c r="J60" t="s">
        <v>5061</v>
      </c>
      <c r="K60" t="s">
        <v>21</v>
      </c>
      <c r="L60" s="30">
        <v>40545</v>
      </c>
      <c r="M60" t="s">
        <v>22</v>
      </c>
      <c r="O60" t="s">
        <v>33</v>
      </c>
      <c r="P60" t="s">
        <v>22</v>
      </c>
      <c r="R60" t="s">
        <v>22</v>
      </c>
      <c r="T60" t="s">
        <v>22</v>
      </c>
      <c r="V60" t="s">
        <v>22</v>
      </c>
      <c r="AA60" t="s">
        <v>69</v>
      </c>
      <c r="AB60" t="s">
        <v>69</v>
      </c>
      <c r="AC60" t="s">
        <v>69</v>
      </c>
      <c r="AD60" t="s">
        <v>69</v>
      </c>
      <c r="AE60" t="s">
        <v>69</v>
      </c>
      <c r="AF60" t="s">
        <v>69</v>
      </c>
      <c r="AG60" t="s">
        <v>69</v>
      </c>
      <c r="BF60" t="s">
        <v>69</v>
      </c>
      <c r="BG60" t="s">
        <v>69</v>
      </c>
      <c r="BH60" t="s">
        <v>69</v>
      </c>
      <c r="BI60" t="s">
        <v>69</v>
      </c>
      <c r="BJ60" t="s">
        <v>69</v>
      </c>
      <c r="CC60" t="s">
        <v>69</v>
      </c>
      <c r="CD60" t="s">
        <v>69</v>
      </c>
      <c r="CE60" t="s">
        <v>69</v>
      </c>
      <c r="CF60" t="s">
        <v>69</v>
      </c>
      <c r="CG60" t="s">
        <v>8564</v>
      </c>
      <c r="CH60" t="s">
        <v>6597</v>
      </c>
      <c r="CI60">
        <v>8</v>
      </c>
      <c r="CJ60" t="s">
        <v>6598</v>
      </c>
      <c r="CK60">
        <v>8137167</v>
      </c>
    </row>
    <row r="61" spans="1:89" x14ac:dyDescent="0.3">
      <c r="A61" t="s">
        <v>8646</v>
      </c>
      <c r="B61" t="s">
        <v>8545</v>
      </c>
      <c r="C61">
        <v>0</v>
      </c>
      <c r="D61">
        <v>13</v>
      </c>
      <c r="E61" t="s">
        <v>8555</v>
      </c>
      <c r="F61" t="s">
        <v>6813</v>
      </c>
      <c r="G61" s="30">
        <v>41491</v>
      </c>
      <c r="H61" t="s">
        <v>6591</v>
      </c>
      <c r="I61" t="s">
        <v>6753</v>
      </c>
      <c r="J61" t="s">
        <v>5057</v>
      </c>
      <c r="K61" t="s">
        <v>21</v>
      </c>
      <c r="L61" s="30">
        <v>40941</v>
      </c>
      <c r="M61" t="s">
        <v>22</v>
      </c>
      <c r="O61" t="s">
        <v>32</v>
      </c>
      <c r="P61" t="s">
        <v>22</v>
      </c>
      <c r="R61" t="s">
        <v>22</v>
      </c>
      <c r="T61" t="s">
        <v>22</v>
      </c>
      <c r="V61" t="s">
        <v>22</v>
      </c>
      <c r="AA61" t="s">
        <v>69</v>
      </c>
      <c r="AB61" t="s">
        <v>69</v>
      </c>
      <c r="AC61" t="s">
        <v>69</v>
      </c>
      <c r="AD61" t="s">
        <v>69</v>
      </c>
      <c r="AE61" t="s">
        <v>69</v>
      </c>
      <c r="AF61" t="s">
        <v>69</v>
      </c>
      <c r="AG61" t="s">
        <v>69</v>
      </c>
      <c r="BF61" t="s">
        <v>69</v>
      </c>
      <c r="BG61" t="s">
        <v>69</v>
      </c>
      <c r="BH61" t="s">
        <v>69</v>
      </c>
      <c r="BI61" t="s">
        <v>69</v>
      </c>
      <c r="BJ61" t="s">
        <v>69</v>
      </c>
      <c r="CC61" t="s">
        <v>69</v>
      </c>
      <c r="CD61" t="s">
        <v>69</v>
      </c>
      <c r="CE61" t="s">
        <v>69</v>
      </c>
      <c r="CF61" t="s">
        <v>69</v>
      </c>
      <c r="CG61" t="s">
        <v>8564</v>
      </c>
      <c r="CH61" t="s">
        <v>6597</v>
      </c>
      <c r="CI61">
        <v>1</v>
      </c>
      <c r="CJ61" t="s">
        <v>6598</v>
      </c>
      <c r="CK61">
        <v>8137167</v>
      </c>
    </row>
    <row r="62" spans="1:89" x14ac:dyDescent="0.3">
      <c r="A62" t="s">
        <v>8647</v>
      </c>
      <c r="B62" t="s">
        <v>8545</v>
      </c>
      <c r="C62">
        <v>0</v>
      </c>
      <c r="D62">
        <v>13</v>
      </c>
      <c r="E62" t="s">
        <v>8555</v>
      </c>
      <c r="F62" t="s">
        <v>6813</v>
      </c>
      <c r="G62" s="30">
        <v>41491</v>
      </c>
      <c r="H62" t="s">
        <v>6591</v>
      </c>
      <c r="I62" t="s">
        <v>6753</v>
      </c>
      <c r="J62" t="s">
        <v>5057</v>
      </c>
      <c r="K62" t="s">
        <v>21</v>
      </c>
      <c r="L62" s="30">
        <v>40788</v>
      </c>
      <c r="M62" t="s">
        <v>22</v>
      </c>
      <c r="O62" t="s">
        <v>32</v>
      </c>
      <c r="P62" t="s">
        <v>22</v>
      </c>
      <c r="R62" t="s">
        <v>22</v>
      </c>
      <c r="T62" t="s">
        <v>22</v>
      </c>
      <c r="V62" t="s">
        <v>22</v>
      </c>
      <c r="AA62" t="s">
        <v>69</v>
      </c>
      <c r="AB62" t="s">
        <v>69</v>
      </c>
      <c r="AC62" t="s">
        <v>69</v>
      </c>
      <c r="AD62" t="s">
        <v>69</v>
      </c>
      <c r="AE62" t="s">
        <v>69</v>
      </c>
      <c r="AF62" t="s">
        <v>69</v>
      </c>
      <c r="AG62" t="s">
        <v>69</v>
      </c>
      <c r="BF62" t="s">
        <v>69</v>
      </c>
      <c r="BG62" t="s">
        <v>69</v>
      </c>
      <c r="BH62" t="s">
        <v>69</v>
      </c>
      <c r="BI62" t="s">
        <v>69</v>
      </c>
      <c r="BJ62" t="s">
        <v>69</v>
      </c>
      <c r="CC62" t="s">
        <v>69</v>
      </c>
      <c r="CD62" t="s">
        <v>69</v>
      </c>
      <c r="CE62" t="s">
        <v>69</v>
      </c>
      <c r="CF62" t="s">
        <v>69</v>
      </c>
      <c r="CG62" t="s">
        <v>8564</v>
      </c>
      <c r="CH62" t="s">
        <v>6597</v>
      </c>
      <c r="CI62">
        <v>2</v>
      </c>
      <c r="CJ62" t="s">
        <v>6598</v>
      </c>
      <c r="CK62">
        <v>8137167</v>
      </c>
    </row>
    <row r="63" spans="1:89" x14ac:dyDescent="0.3">
      <c r="A63" t="s">
        <v>8648</v>
      </c>
      <c r="B63" t="s">
        <v>8545</v>
      </c>
      <c r="C63">
        <v>0</v>
      </c>
      <c r="D63">
        <v>13</v>
      </c>
      <c r="E63" t="s">
        <v>8555</v>
      </c>
      <c r="F63" t="s">
        <v>6813</v>
      </c>
      <c r="G63" s="30">
        <v>41491</v>
      </c>
      <c r="H63" t="s">
        <v>6591</v>
      </c>
      <c r="I63" t="s">
        <v>6753</v>
      </c>
      <c r="J63" t="s">
        <v>5057</v>
      </c>
      <c r="K63" t="s">
        <v>21</v>
      </c>
      <c r="L63" s="30">
        <v>41519</v>
      </c>
      <c r="M63" t="s">
        <v>22</v>
      </c>
      <c r="O63" t="s">
        <v>32</v>
      </c>
      <c r="P63" t="s">
        <v>22</v>
      </c>
      <c r="R63" t="s">
        <v>22</v>
      </c>
      <c r="T63" t="s">
        <v>22</v>
      </c>
      <c r="V63" t="s">
        <v>22</v>
      </c>
      <c r="AA63" t="s">
        <v>69</v>
      </c>
      <c r="AB63" t="s">
        <v>69</v>
      </c>
      <c r="AC63" t="s">
        <v>69</v>
      </c>
      <c r="AD63" t="s">
        <v>69</v>
      </c>
      <c r="AE63" t="s">
        <v>69</v>
      </c>
      <c r="AF63" t="s">
        <v>69</v>
      </c>
      <c r="AG63" t="s">
        <v>69</v>
      </c>
      <c r="BF63" t="s">
        <v>69</v>
      </c>
      <c r="BG63" t="s">
        <v>69</v>
      </c>
      <c r="BH63" t="s">
        <v>69</v>
      </c>
      <c r="BI63" t="s">
        <v>69</v>
      </c>
      <c r="BJ63" t="s">
        <v>69</v>
      </c>
      <c r="CC63" t="s">
        <v>69</v>
      </c>
      <c r="CD63" t="s">
        <v>69</v>
      </c>
      <c r="CE63" t="s">
        <v>69</v>
      </c>
      <c r="CF63" t="s">
        <v>69</v>
      </c>
      <c r="CG63" t="s">
        <v>8564</v>
      </c>
      <c r="CH63" t="s">
        <v>6597</v>
      </c>
      <c r="CI63">
        <v>3</v>
      </c>
      <c r="CJ63" t="s">
        <v>6598</v>
      </c>
      <c r="CK63">
        <v>8137167</v>
      </c>
    </row>
    <row r="64" spans="1:89" x14ac:dyDescent="0.3">
      <c r="A64" t="s">
        <v>8649</v>
      </c>
      <c r="B64" t="s">
        <v>8545</v>
      </c>
      <c r="C64">
        <v>0</v>
      </c>
      <c r="D64">
        <v>13</v>
      </c>
      <c r="E64" t="s">
        <v>8555</v>
      </c>
      <c r="F64" t="s">
        <v>6813</v>
      </c>
      <c r="G64" s="30">
        <v>41522</v>
      </c>
      <c r="H64" t="s">
        <v>6591</v>
      </c>
      <c r="I64" t="s">
        <v>6753</v>
      </c>
      <c r="J64" t="s">
        <v>5057</v>
      </c>
      <c r="K64" t="s">
        <v>21</v>
      </c>
      <c r="L64" s="30">
        <v>40788</v>
      </c>
      <c r="M64" t="s">
        <v>22</v>
      </c>
      <c r="O64" t="s">
        <v>33</v>
      </c>
      <c r="P64" t="s">
        <v>22</v>
      </c>
      <c r="R64" t="s">
        <v>22</v>
      </c>
      <c r="T64" t="s">
        <v>22</v>
      </c>
      <c r="V64" t="s">
        <v>22</v>
      </c>
      <c r="AA64" t="s">
        <v>69</v>
      </c>
      <c r="AB64" t="s">
        <v>69</v>
      </c>
      <c r="AC64" t="s">
        <v>69</v>
      </c>
      <c r="AD64" t="s">
        <v>69</v>
      </c>
      <c r="AE64" t="s">
        <v>69</v>
      </c>
      <c r="AF64" t="s">
        <v>69</v>
      </c>
      <c r="AG64" t="s">
        <v>69</v>
      </c>
      <c r="BF64" t="s">
        <v>69</v>
      </c>
      <c r="BG64" t="s">
        <v>69</v>
      </c>
      <c r="BH64" t="s">
        <v>69</v>
      </c>
      <c r="BI64" t="s">
        <v>69</v>
      </c>
      <c r="BJ64" t="s">
        <v>69</v>
      </c>
      <c r="CC64" t="s">
        <v>69</v>
      </c>
      <c r="CD64" t="s">
        <v>69</v>
      </c>
      <c r="CE64" t="s">
        <v>69</v>
      </c>
      <c r="CF64" t="s">
        <v>69</v>
      </c>
      <c r="CG64" t="s">
        <v>8564</v>
      </c>
      <c r="CH64" t="s">
        <v>6597</v>
      </c>
      <c r="CI64">
        <v>4</v>
      </c>
      <c r="CJ64" t="s">
        <v>6598</v>
      </c>
      <c r="CK64">
        <v>8137167</v>
      </c>
    </row>
    <row r="65" spans="1:89" x14ac:dyDescent="0.3">
      <c r="A65" t="s">
        <v>8650</v>
      </c>
      <c r="B65" t="s">
        <v>8545</v>
      </c>
      <c r="C65">
        <v>0</v>
      </c>
      <c r="D65">
        <v>13</v>
      </c>
      <c r="E65" t="s">
        <v>8555</v>
      </c>
      <c r="F65" t="s">
        <v>6813</v>
      </c>
      <c r="G65" s="30">
        <v>41522</v>
      </c>
      <c r="H65" t="s">
        <v>6591</v>
      </c>
      <c r="I65" t="s">
        <v>6753</v>
      </c>
      <c r="J65" t="s">
        <v>5057</v>
      </c>
      <c r="K65" t="s">
        <v>21</v>
      </c>
      <c r="L65" s="30">
        <v>41184</v>
      </c>
      <c r="M65" t="s">
        <v>22</v>
      </c>
      <c r="O65" t="s">
        <v>32</v>
      </c>
      <c r="P65" t="s">
        <v>22</v>
      </c>
      <c r="R65" t="s">
        <v>22</v>
      </c>
      <c r="T65" t="s">
        <v>22</v>
      </c>
      <c r="V65" t="s">
        <v>22</v>
      </c>
      <c r="AA65" t="s">
        <v>69</v>
      </c>
      <c r="AB65" t="s">
        <v>69</v>
      </c>
      <c r="AC65" t="s">
        <v>69</v>
      </c>
      <c r="AD65" t="s">
        <v>69</v>
      </c>
      <c r="AE65" t="s">
        <v>69</v>
      </c>
      <c r="AF65" t="s">
        <v>69</v>
      </c>
      <c r="AG65" t="s">
        <v>69</v>
      </c>
      <c r="BF65" t="s">
        <v>69</v>
      </c>
      <c r="BG65" t="s">
        <v>69</v>
      </c>
      <c r="BH65" t="s">
        <v>69</v>
      </c>
      <c r="BI65" t="s">
        <v>69</v>
      </c>
      <c r="BJ65" t="s">
        <v>69</v>
      </c>
      <c r="CC65" t="s">
        <v>69</v>
      </c>
      <c r="CD65" t="s">
        <v>69</v>
      </c>
      <c r="CE65" t="s">
        <v>69</v>
      </c>
      <c r="CF65" t="s">
        <v>69</v>
      </c>
      <c r="CG65" t="s">
        <v>8564</v>
      </c>
      <c r="CH65" t="s">
        <v>6597</v>
      </c>
      <c r="CI65">
        <v>5</v>
      </c>
      <c r="CJ65" t="s">
        <v>6598</v>
      </c>
      <c r="CK65">
        <v>8137167</v>
      </c>
    </row>
    <row r="66" spans="1:89" x14ac:dyDescent="0.3">
      <c r="A66" t="s">
        <v>8651</v>
      </c>
      <c r="B66" t="s">
        <v>8545</v>
      </c>
      <c r="C66">
        <v>0</v>
      </c>
      <c r="D66">
        <v>13</v>
      </c>
      <c r="E66" t="s">
        <v>8555</v>
      </c>
      <c r="F66" t="s">
        <v>6813</v>
      </c>
      <c r="G66" s="30">
        <v>41522</v>
      </c>
      <c r="H66" t="s">
        <v>6591</v>
      </c>
      <c r="I66" t="s">
        <v>6753</v>
      </c>
      <c r="J66" t="s">
        <v>5057</v>
      </c>
      <c r="K66" t="s">
        <v>21</v>
      </c>
      <c r="L66" s="30">
        <v>41184</v>
      </c>
      <c r="M66" t="s">
        <v>22</v>
      </c>
      <c r="O66" t="s">
        <v>33</v>
      </c>
      <c r="P66" t="s">
        <v>22</v>
      </c>
      <c r="R66" t="s">
        <v>22</v>
      </c>
      <c r="T66" t="s">
        <v>22</v>
      </c>
      <c r="V66" t="s">
        <v>22</v>
      </c>
      <c r="AA66" t="s">
        <v>69</v>
      </c>
      <c r="AB66" t="s">
        <v>69</v>
      </c>
      <c r="AC66" t="s">
        <v>69</v>
      </c>
      <c r="AD66" t="s">
        <v>69</v>
      </c>
      <c r="AE66" t="s">
        <v>69</v>
      </c>
      <c r="AF66" t="s">
        <v>69</v>
      </c>
      <c r="AG66" t="s">
        <v>69</v>
      </c>
      <c r="BF66" t="s">
        <v>69</v>
      </c>
      <c r="BG66" t="s">
        <v>69</v>
      </c>
      <c r="BH66" t="s">
        <v>69</v>
      </c>
      <c r="BI66" t="s">
        <v>69</v>
      </c>
      <c r="BJ66" t="s">
        <v>69</v>
      </c>
      <c r="CC66" t="s">
        <v>69</v>
      </c>
      <c r="CD66" t="s">
        <v>69</v>
      </c>
      <c r="CE66" t="s">
        <v>69</v>
      </c>
      <c r="CF66" t="s">
        <v>69</v>
      </c>
      <c r="CG66" t="s">
        <v>8564</v>
      </c>
      <c r="CH66" t="s">
        <v>6597</v>
      </c>
      <c r="CI66">
        <v>6</v>
      </c>
      <c r="CJ66" t="s">
        <v>6598</v>
      </c>
      <c r="CK66">
        <v>8137167</v>
      </c>
    </row>
    <row r="67" spans="1:89" x14ac:dyDescent="0.3">
      <c r="A67" t="s">
        <v>8652</v>
      </c>
      <c r="B67" t="s">
        <v>8545</v>
      </c>
      <c r="C67">
        <v>0</v>
      </c>
      <c r="D67">
        <v>13</v>
      </c>
      <c r="E67" t="s">
        <v>8555</v>
      </c>
      <c r="F67" t="s">
        <v>6813</v>
      </c>
      <c r="G67" s="30">
        <v>41522</v>
      </c>
      <c r="H67" t="s">
        <v>6591</v>
      </c>
      <c r="I67" t="s">
        <v>6753</v>
      </c>
      <c r="J67" t="s">
        <v>5057</v>
      </c>
      <c r="K67" t="s">
        <v>21</v>
      </c>
      <c r="L67" t="s">
        <v>8653</v>
      </c>
      <c r="M67" t="s">
        <v>22</v>
      </c>
      <c r="O67" t="s">
        <v>32</v>
      </c>
      <c r="P67" t="s">
        <v>22</v>
      </c>
      <c r="R67" t="s">
        <v>22</v>
      </c>
      <c r="T67" t="s">
        <v>22</v>
      </c>
      <c r="V67" t="s">
        <v>22</v>
      </c>
      <c r="AA67" t="s">
        <v>69</v>
      </c>
      <c r="AB67" t="s">
        <v>69</v>
      </c>
      <c r="AC67" t="s">
        <v>69</v>
      </c>
      <c r="AD67" t="s">
        <v>69</v>
      </c>
      <c r="AE67" t="s">
        <v>69</v>
      </c>
      <c r="AF67" t="s">
        <v>69</v>
      </c>
      <c r="AG67" t="s">
        <v>69</v>
      </c>
      <c r="BF67" t="s">
        <v>69</v>
      </c>
      <c r="BG67" t="s">
        <v>69</v>
      </c>
      <c r="BH67" t="s">
        <v>69</v>
      </c>
      <c r="BI67" t="s">
        <v>69</v>
      </c>
      <c r="BJ67" t="s">
        <v>69</v>
      </c>
      <c r="CC67" t="s">
        <v>69</v>
      </c>
      <c r="CD67" t="s">
        <v>69</v>
      </c>
      <c r="CE67" t="s">
        <v>69</v>
      </c>
      <c r="CF67" t="s">
        <v>69</v>
      </c>
      <c r="CG67" t="s">
        <v>8564</v>
      </c>
      <c r="CH67" t="s">
        <v>6597</v>
      </c>
      <c r="CI67">
        <v>7</v>
      </c>
      <c r="CJ67" t="s">
        <v>6598</v>
      </c>
      <c r="CK67">
        <v>8137167</v>
      </c>
    </row>
    <row r="68" spans="1:89" x14ac:dyDescent="0.3">
      <c r="A68" t="s">
        <v>8654</v>
      </c>
      <c r="B68" t="s">
        <v>8545</v>
      </c>
      <c r="C68">
        <v>0</v>
      </c>
      <c r="D68">
        <v>13</v>
      </c>
      <c r="E68" t="s">
        <v>8555</v>
      </c>
      <c r="F68" t="s">
        <v>6813</v>
      </c>
      <c r="G68" s="30">
        <v>41522</v>
      </c>
      <c r="H68" t="s">
        <v>6591</v>
      </c>
      <c r="I68" t="s">
        <v>6753</v>
      </c>
      <c r="J68" t="s">
        <v>5057</v>
      </c>
      <c r="K68" t="s">
        <v>21</v>
      </c>
      <c r="L68" t="s">
        <v>8655</v>
      </c>
      <c r="M68" t="s">
        <v>22</v>
      </c>
      <c r="O68" t="s">
        <v>32</v>
      </c>
      <c r="P68" t="s">
        <v>22</v>
      </c>
      <c r="R68" t="s">
        <v>22</v>
      </c>
      <c r="T68" t="s">
        <v>22</v>
      </c>
      <c r="V68" t="s">
        <v>22</v>
      </c>
      <c r="AA68" t="s">
        <v>69</v>
      </c>
      <c r="AB68" t="s">
        <v>69</v>
      </c>
      <c r="AC68" t="s">
        <v>69</v>
      </c>
      <c r="AD68" t="s">
        <v>69</v>
      </c>
      <c r="AE68" t="s">
        <v>69</v>
      </c>
      <c r="AF68" t="s">
        <v>69</v>
      </c>
      <c r="AG68" t="s">
        <v>69</v>
      </c>
      <c r="BF68" t="s">
        <v>69</v>
      </c>
      <c r="BG68" t="s">
        <v>69</v>
      </c>
      <c r="BH68" t="s">
        <v>69</v>
      </c>
      <c r="BI68" t="s">
        <v>69</v>
      </c>
      <c r="BJ68" t="s">
        <v>69</v>
      </c>
      <c r="CC68" t="s">
        <v>69</v>
      </c>
      <c r="CD68" t="s">
        <v>69</v>
      </c>
      <c r="CE68" t="s">
        <v>69</v>
      </c>
      <c r="CF68" t="s">
        <v>69</v>
      </c>
      <c r="CG68" t="s">
        <v>8564</v>
      </c>
      <c r="CH68" t="s">
        <v>6597</v>
      </c>
      <c r="CI68">
        <v>8</v>
      </c>
      <c r="CJ68" t="s">
        <v>6598</v>
      </c>
      <c r="CK68">
        <v>8137167</v>
      </c>
    </row>
    <row r="69" spans="1:89" x14ac:dyDescent="0.3">
      <c r="A69" t="s">
        <v>8656</v>
      </c>
      <c r="B69" t="s">
        <v>8545</v>
      </c>
      <c r="C69">
        <v>0</v>
      </c>
      <c r="D69">
        <v>13</v>
      </c>
      <c r="E69" t="s">
        <v>8555</v>
      </c>
      <c r="F69" t="s">
        <v>6813</v>
      </c>
      <c r="G69" s="30">
        <v>41522</v>
      </c>
      <c r="H69" t="s">
        <v>6591</v>
      </c>
      <c r="I69" t="s">
        <v>6753</v>
      </c>
      <c r="J69" t="s">
        <v>5057</v>
      </c>
      <c r="K69" t="s">
        <v>21</v>
      </c>
      <c r="L69" s="30">
        <v>40942</v>
      </c>
      <c r="M69" t="s">
        <v>22</v>
      </c>
      <c r="O69" t="s">
        <v>32</v>
      </c>
      <c r="P69" t="s">
        <v>22</v>
      </c>
      <c r="R69" t="s">
        <v>22</v>
      </c>
      <c r="T69" t="s">
        <v>22</v>
      </c>
      <c r="V69" t="s">
        <v>22</v>
      </c>
      <c r="AA69" t="s">
        <v>69</v>
      </c>
      <c r="AB69" t="s">
        <v>69</v>
      </c>
      <c r="AC69" t="s">
        <v>69</v>
      </c>
      <c r="AD69" t="s">
        <v>69</v>
      </c>
      <c r="AE69" t="s">
        <v>69</v>
      </c>
      <c r="AF69" t="s">
        <v>69</v>
      </c>
      <c r="AG69" t="s">
        <v>69</v>
      </c>
      <c r="BF69" t="s">
        <v>69</v>
      </c>
      <c r="BG69" t="s">
        <v>69</v>
      </c>
      <c r="BH69" t="s">
        <v>69</v>
      </c>
      <c r="BI69" t="s">
        <v>69</v>
      </c>
      <c r="BJ69" t="s">
        <v>69</v>
      </c>
      <c r="CC69" t="s">
        <v>69</v>
      </c>
      <c r="CD69" t="s">
        <v>69</v>
      </c>
      <c r="CE69" t="s">
        <v>69</v>
      </c>
      <c r="CF69" t="s">
        <v>69</v>
      </c>
      <c r="CG69" t="s">
        <v>8564</v>
      </c>
      <c r="CH69" t="s">
        <v>6597</v>
      </c>
      <c r="CI69">
        <v>9</v>
      </c>
      <c r="CJ69" t="s">
        <v>6598</v>
      </c>
      <c r="CK69">
        <v>8137167</v>
      </c>
    </row>
    <row r="70" spans="1:89" x14ac:dyDescent="0.3">
      <c r="A70" t="s">
        <v>8657</v>
      </c>
      <c r="B70" t="s">
        <v>8545</v>
      </c>
      <c r="C70">
        <v>0</v>
      </c>
      <c r="D70">
        <v>13</v>
      </c>
      <c r="E70" t="s">
        <v>8555</v>
      </c>
      <c r="F70" t="s">
        <v>6813</v>
      </c>
      <c r="G70" s="30">
        <v>41522</v>
      </c>
      <c r="H70" t="s">
        <v>6591</v>
      </c>
      <c r="I70" t="s">
        <v>6753</v>
      </c>
      <c r="J70" t="s">
        <v>5057</v>
      </c>
      <c r="K70" t="s">
        <v>21</v>
      </c>
      <c r="L70" s="30">
        <v>40942</v>
      </c>
      <c r="M70" t="s">
        <v>22</v>
      </c>
      <c r="O70" t="s">
        <v>32</v>
      </c>
      <c r="P70" t="s">
        <v>22</v>
      </c>
      <c r="R70" t="s">
        <v>22</v>
      </c>
      <c r="T70" t="s">
        <v>22</v>
      </c>
      <c r="V70" t="s">
        <v>22</v>
      </c>
      <c r="AA70" t="s">
        <v>69</v>
      </c>
      <c r="AB70" t="s">
        <v>69</v>
      </c>
      <c r="AC70" t="s">
        <v>69</v>
      </c>
      <c r="AD70" t="s">
        <v>69</v>
      </c>
      <c r="AE70" t="s">
        <v>69</v>
      </c>
      <c r="AF70" t="s">
        <v>69</v>
      </c>
      <c r="AG70" t="s">
        <v>69</v>
      </c>
      <c r="BF70" t="s">
        <v>69</v>
      </c>
      <c r="BG70" t="s">
        <v>69</v>
      </c>
      <c r="BH70" t="s">
        <v>69</v>
      </c>
      <c r="BI70" t="s">
        <v>69</v>
      </c>
      <c r="BJ70" t="s">
        <v>69</v>
      </c>
      <c r="CC70" t="s">
        <v>69</v>
      </c>
      <c r="CD70" t="s">
        <v>69</v>
      </c>
      <c r="CE70" t="s">
        <v>69</v>
      </c>
      <c r="CF70" t="s">
        <v>69</v>
      </c>
      <c r="CG70" t="s">
        <v>8564</v>
      </c>
      <c r="CH70" t="s">
        <v>6597</v>
      </c>
      <c r="CI70">
        <v>10</v>
      </c>
      <c r="CJ70" t="s">
        <v>6598</v>
      </c>
      <c r="CK70">
        <v>8137167</v>
      </c>
    </row>
    <row r="71" spans="1:89" x14ac:dyDescent="0.3">
      <c r="A71" t="s">
        <v>8658</v>
      </c>
      <c r="B71" t="s">
        <v>8545</v>
      </c>
      <c r="C71">
        <v>0</v>
      </c>
      <c r="D71">
        <v>32</v>
      </c>
      <c r="E71" t="s">
        <v>8555</v>
      </c>
      <c r="F71" t="s">
        <v>6813</v>
      </c>
      <c r="G71" s="30">
        <v>41522</v>
      </c>
      <c r="H71" t="s">
        <v>6591</v>
      </c>
      <c r="I71" t="s">
        <v>6861</v>
      </c>
      <c r="J71" t="s">
        <v>5057</v>
      </c>
      <c r="K71" t="s">
        <v>21</v>
      </c>
      <c r="L71" t="s">
        <v>8659</v>
      </c>
      <c r="M71" t="s">
        <v>22</v>
      </c>
      <c r="O71" t="s">
        <v>32</v>
      </c>
      <c r="P71" t="s">
        <v>36</v>
      </c>
      <c r="R71" t="s">
        <v>44</v>
      </c>
      <c r="T71" t="s">
        <v>51</v>
      </c>
      <c r="V71" t="s">
        <v>51</v>
      </c>
      <c r="AA71" t="s">
        <v>69</v>
      </c>
      <c r="AB71" t="s">
        <v>69</v>
      </c>
      <c r="AC71" t="s">
        <v>69</v>
      </c>
      <c r="AD71" t="s">
        <v>69</v>
      </c>
      <c r="AE71" t="s">
        <v>69</v>
      </c>
      <c r="AF71" t="s">
        <v>69</v>
      </c>
      <c r="AG71" t="s">
        <v>69</v>
      </c>
      <c r="BF71" t="s">
        <v>69</v>
      </c>
      <c r="BG71" t="s">
        <v>69</v>
      </c>
      <c r="BH71" t="s">
        <v>69</v>
      </c>
      <c r="BI71" t="s">
        <v>69</v>
      </c>
      <c r="BJ71" t="s">
        <v>69</v>
      </c>
      <c r="CC71" t="s">
        <v>69</v>
      </c>
      <c r="CD71" t="s">
        <v>69</v>
      </c>
      <c r="CE71" t="s">
        <v>69</v>
      </c>
      <c r="CF71" t="s">
        <v>69</v>
      </c>
      <c r="CG71" t="s">
        <v>8564</v>
      </c>
      <c r="CH71" t="s">
        <v>6597</v>
      </c>
      <c r="CI71">
        <v>1</v>
      </c>
      <c r="CJ71" t="s">
        <v>6598</v>
      </c>
      <c r="CK71">
        <v>8137167</v>
      </c>
    </row>
    <row r="72" spans="1:89" x14ac:dyDescent="0.3">
      <c r="A72" t="s">
        <v>8660</v>
      </c>
      <c r="B72" t="s">
        <v>8545</v>
      </c>
      <c r="C72">
        <v>0</v>
      </c>
      <c r="D72">
        <v>32</v>
      </c>
      <c r="E72" t="s">
        <v>8555</v>
      </c>
      <c r="F72" t="s">
        <v>6813</v>
      </c>
      <c r="G72" s="30">
        <v>41522</v>
      </c>
      <c r="H72" t="s">
        <v>6591</v>
      </c>
      <c r="I72" t="s">
        <v>6861</v>
      </c>
      <c r="J72" t="s">
        <v>5057</v>
      </c>
      <c r="K72" t="s">
        <v>21</v>
      </c>
      <c r="L72" t="s">
        <v>8661</v>
      </c>
      <c r="M72" t="s">
        <v>22</v>
      </c>
      <c r="O72" t="s">
        <v>32</v>
      </c>
      <c r="P72" t="s">
        <v>36</v>
      </c>
      <c r="R72" t="s">
        <v>44</v>
      </c>
      <c r="T72" t="s">
        <v>22</v>
      </c>
      <c r="V72" t="s">
        <v>22</v>
      </c>
      <c r="AA72" t="s">
        <v>69</v>
      </c>
      <c r="AB72" t="s">
        <v>69</v>
      </c>
      <c r="AC72" t="s">
        <v>69</v>
      </c>
      <c r="AD72" t="s">
        <v>69</v>
      </c>
      <c r="AE72" t="s">
        <v>69</v>
      </c>
      <c r="AF72" t="s">
        <v>69</v>
      </c>
      <c r="AG72" t="s">
        <v>69</v>
      </c>
      <c r="BF72" t="s">
        <v>69</v>
      </c>
      <c r="BG72" t="s">
        <v>69</v>
      </c>
      <c r="BH72" t="s">
        <v>69</v>
      </c>
      <c r="BI72" t="s">
        <v>69</v>
      </c>
      <c r="BJ72" t="s">
        <v>69</v>
      </c>
      <c r="CC72" t="s">
        <v>69</v>
      </c>
      <c r="CD72" t="s">
        <v>69</v>
      </c>
      <c r="CE72" t="s">
        <v>69</v>
      </c>
      <c r="CF72" t="s">
        <v>69</v>
      </c>
      <c r="CG72" t="s">
        <v>8564</v>
      </c>
      <c r="CH72" t="s">
        <v>6597</v>
      </c>
      <c r="CI72">
        <v>2</v>
      </c>
      <c r="CJ72" t="s">
        <v>6598</v>
      </c>
      <c r="CK72">
        <v>8137167</v>
      </c>
    </row>
    <row r="73" spans="1:89" x14ac:dyDescent="0.3">
      <c r="A73" t="s">
        <v>8662</v>
      </c>
      <c r="B73" t="s">
        <v>8545</v>
      </c>
      <c r="C73">
        <v>0</v>
      </c>
      <c r="D73">
        <v>32</v>
      </c>
      <c r="E73" t="s">
        <v>8555</v>
      </c>
      <c r="F73" t="s">
        <v>6813</v>
      </c>
      <c r="G73" s="30">
        <v>41522</v>
      </c>
      <c r="H73" t="s">
        <v>6591</v>
      </c>
      <c r="I73" t="s">
        <v>6861</v>
      </c>
      <c r="J73" t="s">
        <v>5057</v>
      </c>
      <c r="K73" t="s">
        <v>21</v>
      </c>
      <c r="L73" t="s">
        <v>8663</v>
      </c>
      <c r="M73" t="s">
        <v>22</v>
      </c>
      <c r="O73" t="s">
        <v>32</v>
      </c>
      <c r="P73" t="s">
        <v>36</v>
      </c>
      <c r="R73" t="s">
        <v>44</v>
      </c>
      <c r="T73" t="s">
        <v>22</v>
      </c>
      <c r="V73" t="s">
        <v>22</v>
      </c>
      <c r="AA73" t="s">
        <v>69</v>
      </c>
      <c r="AB73" t="s">
        <v>69</v>
      </c>
      <c r="AC73" t="s">
        <v>69</v>
      </c>
      <c r="AD73" t="s">
        <v>69</v>
      </c>
      <c r="AE73" t="s">
        <v>69</v>
      </c>
      <c r="AF73" t="s">
        <v>69</v>
      </c>
      <c r="AG73" t="s">
        <v>69</v>
      </c>
      <c r="BF73" t="s">
        <v>69</v>
      </c>
      <c r="BG73" t="s">
        <v>69</v>
      </c>
      <c r="BH73" t="s">
        <v>69</v>
      </c>
      <c r="BI73" t="s">
        <v>69</v>
      </c>
      <c r="BJ73" t="s">
        <v>69</v>
      </c>
      <c r="CC73" t="s">
        <v>69</v>
      </c>
      <c r="CD73" t="s">
        <v>69</v>
      </c>
      <c r="CE73" t="s">
        <v>69</v>
      </c>
      <c r="CF73" t="s">
        <v>69</v>
      </c>
      <c r="CG73" t="s">
        <v>8564</v>
      </c>
      <c r="CH73" t="s">
        <v>6597</v>
      </c>
      <c r="CI73">
        <v>3</v>
      </c>
      <c r="CJ73" t="s">
        <v>6598</v>
      </c>
      <c r="CK73">
        <v>8137167</v>
      </c>
    </row>
    <row r="74" spans="1:89" x14ac:dyDescent="0.3">
      <c r="A74" t="s">
        <v>8664</v>
      </c>
      <c r="B74" t="s">
        <v>8545</v>
      </c>
      <c r="C74">
        <v>0</v>
      </c>
      <c r="D74">
        <v>32</v>
      </c>
      <c r="E74" t="s">
        <v>8555</v>
      </c>
      <c r="F74" t="s">
        <v>6813</v>
      </c>
      <c r="G74" s="30">
        <v>41522</v>
      </c>
      <c r="H74" t="s">
        <v>6591</v>
      </c>
      <c r="I74" t="s">
        <v>6861</v>
      </c>
      <c r="J74" t="s">
        <v>5057</v>
      </c>
      <c r="K74" t="s">
        <v>21</v>
      </c>
      <c r="L74" s="30">
        <v>40729</v>
      </c>
      <c r="M74" t="s">
        <v>22</v>
      </c>
      <c r="O74" t="s">
        <v>32</v>
      </c>
      <c r="P74" t="s">
        <v>36</v>
      </c>
      <c r="R74" t="s">
        <v>44</v>
      </c>
      <c r="T74" t="s">
        <v>22</v>
      </c>
      <c r="V74" t="s">
        <v>22</v>
      </c>
      <c r="AA74" t="s">
        <v>69</v>
      </c>
      <c r="AB74" t="s">
        <v>69</v>
      </c>
      <c r="AC74" t="s">
        <v>69</v>
      </c>
      <c r="AD74" t="s">
        <v>69</v>
      </c>
      <c r="AE74" t="s">
        <v>69</v>
      </c>
      <c r="AF74" t="s">
        <v>69</v>
      </c>
      <c r="AG74" t="s">
        <v>69</v>
      </c>
      <c r="BF74" t="s">
        <v>69</v>
      </c>
      <c r="BG74" t="s">
        <v>69</v>
      </c>
      <c r="BH74" t="s">
        <v>69</v>
      </c>
      <c r="BI74" t="s">
        <v>69</v>
      </c>
      <c r="BJ74" t="s">
        <v>69</v>
      </c>
      <c r="CC74" t="s">
        <v>69</v>
      </c>
      <c r="CD74" t="s">
        <v>69</v>
      </c>
      <c r="CE74" t="s">
        <v>69</v>
      </c>
      <c r="CF74" t="s">
        <v>69</v>
      </c>
      <c r="CG74" t="s">
        <v>8564</v>
      </c>
      <c r="CH74" t="s">
        <v>6597</v>
      </c>
      <c r="CI74">
        <v>4</v>
      </c>
      <c r="CJ74" t="s">
        <v>6598</v>
      </c>
      <c r="CK74">
        <v>8137167</v>
      </c>
    </row>
    <row r="75" spans="1:89" x14ac:dyDescent="0.3">
      <c r="A75" t="s">
        <v>8665</v>
      </c>
      <c r="B75" t="s">
        <v>8545</v>
      </c>
      <c r="C75">
        <v>0</v>
      </c>
      <c r="D75">
        <v>32</v>
      </c>
      <c r="E75" t="s">
        <v>8555</v>
      </c>
      <c r="F75" t="s">
        <v>6813</v>
      </c>
      <c r="G75" s="30">
        <v>41522</v>
      </c>
      <c r="H75" t="s">
        <v>6591</v>
      </c>
      <c r="I75" t="s">
        <v>6861</v>
      </c>
      <c r="J75" t="s">
        <v>5057</v>
      </c>
      <c r="K75" t="s">
        <v>21</v>
      </c>
      <c r="L75" s="30">
        <v>40246</v>
      </c>
      <c r="M75" t="s">
        <v>22</v>
      </c>
      <c r="O75" t="s">
        <v>32</v>
      </c>
      <c r="P75" t="s">
        <v>36</v>
      </c>
      <c r="R75" t="s">
        <v>44</v>
      </c>
      <c r="T75" t="s">
        <v>22</v>
      </c>
      <c r="V75" t="s">
        <v>22</v>
      </c>
      <c r="AA75" t="s">
        <v>69</v>
      </c>
      <c r="AB75" t="s">
        <v>69</v>
      </c>
      <c r="AC75" t="s">
        <v>69</v>
      </c>
      <c r="AD75" t="s">
        <v>69</v>
      </c>
      <c r="AE75" t="s">
        <v>69</v>
      </c>
      <c r="AF75" t="s">
        <v>69</v>
      </c>
      <c r="AG75" t="s">
        <v>69</v>
      </c>
      <c r="BF75" t="s">
        <v>69</v>
      </c>
      <c r="BG75" t="s">
        <v>69</v>
      </c>
      <c r="BH75" t="s">
        <v>69</v>
      </c>
      <c r="BI75" t="s">
        <v>69</v>
      </c>
      <c r="BJ75" t="s">
        <v>69</v>
      </c>
      <c r="CC75" t="s">
        <v>69</v>
      </c>
      <c r="CD75" t="s">
        <v>69</v>
      </c>
      <c r="CE75" t="s">
        <v>69</v>
      </c>
      <c r="CF75" t="s">
        <v>69</v>
      </c>
      <c r="CG75" t="s">
        <v>8564</v>
      </c>
      <c r="CH75" t="s">
        <v>6597</v>
      </c>
      <c r="CI75">
        <v>5</v>
      </c>
      <c r="CJ75" t="s">
        <v>6598</v>
      </c>
      <c r="CK75">
        <v>8137167</v>
      </c>
    </row>
    <row r="76" spans="1:89" x14ac:dyDescent="0.3">
      <c r="A76" t="s">
        <v>8666</v>
      </c>
      <c r="B76" t="s">
        <v>8545</v>
      </c>
      <c r="C76">
        <v>0</v>
      </c>
      <c r="D76">
        <v>32</v>
      </c>
      <c r="E76" t="s">
        <v>8555</v>
      </c>
      <c r="F76" t="s">
        <v>6813</v>
      </c>
      <c r="G76" s="30">
        <v>41522</v>
      </c>
      <c r="H76" t="s">
        <v>6591</v>
      </c>
      <c r="I76" t="s">
        <v>6861</v>
      </c>
      <c r="J76" t="s">
        <v>5057</v>
      </c>
      <c r="K76" t="s">
        <v>21</v>
      </c>
      <c r="L76" t="s">
        <v>8667</v>
      </c>
      <c r="M76" t="s">
        <v>22</v>
      </c>
      <c r="O76" t="s">
        <v>33</v>
      </c>
      <c r="P76" t="s">
        <v>36</v>
      </c>
      <c r="R76" t="s">
        <v>44</v>
      </c>
      <c r="T76" t="s">
        <v>22</v>
      </c>
      <c r="V76" t="s">
        <v>22</v>
      </c>
      <c r="AA76" t="s">
        <v>69</v>
      </c>
      <c r="AB76" t="s">
        <v>69</v>
      </c>
      <c r="AC76" t="s">
        <v>69</v>
      </c>
      <c r="AD76" t="s">
        <v>69</v>
      </c>
      <c r="AE76" t="s">
        <v>69</v>
      </c>
      <c r="AF76" t="s">
        <v>69</v>
      </c>
      <c r="AG76" t="s">
        <v>69</v>
      </c>
      <c r="BF76" t="s">
        <v>69</v>
      </c>
      <c r="BG76" t="s">
        <v>69</v>
      </c>
      <c r="BH76" t="s">
        <v>69</v>
      </c>
      <c r="BI76" t="s">
        <v>69</v>
      </c>
      <c r="BJ76" t="s">
        <v>69</v>
      </c>
      <c r="CC76" t="s">
        <v>69</v>
      </c>
      <c r="CD76" t="s">
        <v>69</v>
      </c>
      <c r="CE76" t="s">
        <v>69</v>
      </c>
      <c r="CF76" t="s">
        <v>69</v>
      </c>
      <c r="CG76" t="s">
        <v>8564</v>
      </c>
      <c r="CH76" t="s">
        <v>6597</v>
      </c>
      <c r="CI76">
        <v>6</v>
      </c>
      <c r="CJ76" t="s">
        <v>6598</v>
      </c>
      <c r="CK76">
        <v>8137167</v>
      </c>
    </row>
    <row r="77" spans="1:89" x14ac:dyDescent="0.3">
      <c r="A77" t="s">
        <v>8668</v>
      </c>
      <c r="B77" t="s">
        <v>8545</v>
      </c>
      <c r="C77">
        <v>0</v>
      </c>
      <c r="D77">
        <v>85</v>
      </c>
      <c r="E77" t="s">
        <v>8555</v>
      </c>
      <c r="F77" t="s">
        <v>6813</v>
      </c>
      <c r="G77" t="s">
        <v>8637</v>
      </c>
      <c r="H77" t="s">
        <v>6591</v>
      </c>
      <c r="I77" t="s">
        <v>6600</v>
      </c>
      <c r="J77" t="s">
        <v>5061</v>
      </c>
      <c r="K77" t="s">
        <v>21</v>
      </c>
      <c r="L77" s="30">
        <v>40943</v>
      </c>
      <c r="M77" t="s">
        <v>27</v>
      </c>
      <c r="N77" s="29">
        <v>0.39930555555555558</v>
      </c>
      <c r="O77" t="s">
        <v>33</v>
      </c>
      <c r="P77" t="s">
        <v>36</v>
      </c>
      <c r="R77" t="s">
        <v>46</v>
      </c>
      <c r="S77" t="s">
        <v>8669</v>
      </c>
      <c r="T77" t="s">
        <v>12</v>
      </c>
      <c r="U77" s="30">
        <v>40943</v>
      </c>
      <c r="V77" t="s">
        <v>22</v>
      </c>
      <c r="AA77" t="s">
        <v>2808</v>
      </c>
      <c r="AB77" t="s">
        <v>2808</v>
      </c>
      <c r="AC77" t="s">
        <v>2808</v>
      </c>
      <c r="AD77" t="s">
        <v>2808</v>
      </c>
      <c r="AE77" t="s">
        <v>69</v>
      </c>
      <c r="AF77" t="s">
        <v>69</v>
      </c>
      <c r="AG77" t="s">
        <v>69</v>
      </c>
      <c r="AH77" t="s">
        <v>78</v>
      </c>
      <c r="AI77" t="s">
        <v>82</v>
      </c>
      <c r="AJ77" t="s">
        <v>85</v>
      </c>
      <c r="AK77" t="s">
        <v>85</v>
      </c>
      <c r="AO77" s="30">
        <v>40943</v>
      </c>
      <c r="AP77" s="30">
        <v>40943</v>
      </c>
      <c r="AQ77" s="30">
        <v>40943</v>
      </c>
      <c r="AR77" s="30">
        <v>40943</v>
      </c>
      <c r="AV77" s="29">
        <v>0.39930555555555558</v>
      </c>
      <c r="AW77" s="29">
        <v>0.39930555555555558</v>
      </c>
      <c r="AX77" s="29">
        <v>0.39930555555555558</v>
      </c>
      <c r="AY77" s="29">
        <v>0.39930555555555558</v>
      </c>
      <c r="BF77" t="s">
        <v>2808</v>
      </c>
      <c r="BG77" t="s">
        <v>2808</v>
      </c>
      <c r="BH77" t="s">
        <v>69</v>
      </c>
      <c r="BI77" t="s">
        <v>69</v>
      </c>
      <c r="BJ77" t="s">
        <v>69</v>
      </c>
      <c r="BK77">
        <v>90</v>
      </c>
      <c r="BP77" s="30">
        <v>40943</v>
      </c>
      <c r="BU77" s="29">
        <v>0.39930555555555558</v>
      </c>
      <c r="BZ77" t="s">
        <v>8670</v>
      </c>
      <c r="CC77" t="s">
        <v>2808</v>
      </c>
      <c r="CD77" t="s">
        <v>2808</v>
      </c>
      <c r="CE77" t="s">
        <v>69</v>
      </c>
      <c r="CF77" t="s">
        <v>69</v>
      </c>
      <c r="CG77" t="s">
        <v>8564</v>
      </c>
      <c r="CH77" t="s">
        <v>6597</v>
      </c>
      <c r="CI77">
        <v>1</v>
      </c>
      <c r="CJ77" t="s">
        <v>6598</v>
      </c>
      <c r="CK77">
        <v>8137167</v>
      </c>
    </row>
    <row r="78" spans="1:89" x14ac:dyDescent="0.3">
      <c r="A78" t="s">
        <v>8671</v>
      </c>
      <c r="B78" t="s">
        <v>8545</v>
      </c>
      <c r="C78">
        <v>0</v>
      </c>
      <c r="D78">
        <v>51</v>
      </c>
      <c r="E78" t="s">
        <v>8555</v>
      </c>
      <c r="F78" t="s">
        <v>6813</v>
      </c>
      <c r="G78" t="s">
        <v>8672</v>
      </c>
      <c r="H78" t="s">
        <v>6591</v>
      </c>
      <c r="I78" t="s">
        <v>7266</v>
      </c>
      <c r="J78" t="s">
        <v>5061</v>
      </c>
      <c r="K78" t="s">
        <v>21</v>
      </c>
      <c r="L78" t="s">
        <v>8673</v>
      </c>
      <c r="M78" t="s">
        <v>27</v>
      </c>
      <c r="N78" s="29">
        <v>0.39583333333333331</v>
      </c>
      <c r="O78" t="s">
        <v>33</v>
      </c>
      <c r="P78" t="s">
        <v>36</v>
      </c>
      <c r="R78" t="s">
        <v>44</v>
      </c>
      <c r="T78" t="s">
        <v>12</v>
      </c>
      <c r="U78" t="s">
        <v>8673</v>
      </c>
      <c r="V78" t="s">
        <v>27</v>
      </c>
      <c r="W78" s="29">
        <v>0.39583333333333331</v>
      </c>
      <c r="AA78" t="s">
        <v>2808</v>
      </c>
      <c r="AB78" t="s">
        <v>2808</v>
      </c>
      <c r="AC78" t="s">
        <v>2808</v>
      </c>
      <c r="AD78" t="s">
        <v>2808</v>
      </c>
      <c r="AE78" t="s">
        <v>69</v>
      </c>
      <c r="AF78" t="s">
        <v>69</v>
      </c>
      <c r="AG78" t="s">
        <v>69</v>
      </c>
      <c r="AH78" t="s">
        <v>78</v>
      </c>
      <c r="AI78" t="s">
        <v>83</v>
      </c>
      <c r="AJ78" t="s">
        <v>85</v>
      </c>
      <c r="AK78" t="s">
        <v>85</v>
      </c>
      <c r="AO78" t="s">
        <v>8673</v>
      </c>
      <c r="AP78" t="s">
        <v>8673</v>
      </c>
      <c r="AQ78" t="s">
        <v>8673</v>
      </c>
      <c r="AR78" t="s">
        <v>8673</v>
      </c>
      <c r="AV78" s="29">
        <v>0.39583333333333331</v>
      </c>
      <c r="AW78" s="29">
        <v>0.39583333333333331</v>
      </c>
      <c r="AX78" s="29">
        <v>0.39583333333333331</v>
      </c>
      <c r="AY78" s="29">
        <v>0.39583333333333331</v>
      </c>
      <c r="BF78" t="s">
        <v>2808</v>
      </c>
      <c r="BG78" t="s">
        <v>2808</v>
      </c>
      <c r="BH78" t="s">
        <v>69</v>
      </c>
      <c r="BI78" t="s">
        <v>69</v>
      </c>
      <c r="BJ78" t="s">
        <v>69</v>
      </c>
      <c r="BK78">
        <v>97</v>
      </c>
      <c r="BL78">
        <v>2</v>
      </c>
      <c r="BP78" t="s">
        <v>8673</v>
      </c>
      <c r="BQ78" t="s">
        <v>8673</v>
      </c>
      <c r="BU78" s="29">
        <v>0.39583333333333331</v>
      </c>
      <c r="BV78" s="29">
        <v>0.39583333333333331</v>
      </c>
      <c r="BZ78" t="s">
        <v>8674</v>
      </c>
      <c r="CA78" t="s">
        <v>7104</v>
      </c>
      <c r="CC78" t="s">
        <v>2808</v>
      </c>
      <c r="CD78" t="s">
        <v>2808</v>
      </c>
      <c r="CE78" t="s">
        <v>2808</v>
      </c>
      <c r="CF78" t="s">
        <v>69</v>
      </c>
      <c r="CG78" t="s">
        <v>8564</v>
      </c>
      <c r="CH78" t="s">
        <v>6597</v>
      </c>
      <c r="CI78">
        <v>1</v>
      </c>
      <c r="CJ78" t="s">
        <v>6598</v>
      </c>
      <c r="CK78">
        <v>8137167</v>
      </c>
    </row>
    <row r="79" spans="1:89" x14ac:dyDescent="0.3">
      <c r="A79" t="s">
        <v>8675</v>
      </c>
      <c r="B79" t="s">
        <v>8545</v>
      </c>
      <c r="C79">
        <v>0</v>
      </c>
      <c r="E79" t="s">
        <v>8555</v>
      </c>
      <c r="F79" t="s">
        <v>6813</v>
      </c>
      <c r="G79" t="s">
        <v>6688</v>
      </c>
      <c r="H79" t="s">
        <v>6815</v>
      </c>
      <c r="I79" t="s">
        <v>6861</v>
      </c>
      <c r="J79" t="s">
        <v>5057</v>
      </c>
      <c r="K79" t="s">
        <v>22</v>
      </c>
      <c r="M79" t="s">
        <v>22</v>
      </c>
      <c r="O79" t="s">
        <v>22</v>
      </c>
      <c r="P79" t="s">
        <v>22</v>
      </c>
      <c r="R79" t="s">
        <v>22</v>
      </c>
      <c r="T79" t="s">
        <v>22</v>
      </c>
      <c r="V79" t="s">
        <v>22</v>
      </c>
      <c r="AA79" t="s">
        <v>69</v>
      </c>
      <c r="AB79" t="s">
        <v>69</v>
      </c>
      <c r="AC79" t="s">
        <v>69</v>
      </c>
      <c r="AD79" t="s">
        <v>69</v>
      </c>
      <c r="AE79" t="s">
        <v>69</v>
      </c>
      <c r="AF79" t="s">
        <v>69</v>
      </c>
      <c r="AG79" t="s">
        <v>69</v>
      </c>
      <c r="BF79" t="s">
        <v>69</v>
      </c>
      <c r="BG79" t="s">
        <v>69</v>
      </c>
      <c r="BH79" t="s">
        <v>69</v>
      </c>
      <c r="BI79" t="s">
        <v>69</v>
      </c>
      <c r="BJ79" t="s">
        <v>69</v>
      </c>
      <c r="CC79" t="s">
        <v>69</v>
      </c>
      <c r="CD79" t="s">
        <v>69</v>
      </c>
      <c r="CE79" t="s">
        <v>69</v>
      </c>
      <c r="CF79" t="s">
        <v>69</v>
      </c>
      <c r="CG79" t="s">
        <v>8564</v>
      </c>
      <c r="CH79" t="s">
        <v>6597</v>
      </c>
      <c r="CI79">
        <v>1</v>
      </c>
      <c r="CJ79" t="s">
        <v>6598</v>
      </c>
      <c r="CK79">
        <v>2838352</v>
      </c>
    </row>
    <row r="80" spans="1:89" x14ac:dyDescent="0.3">
      <c r="A80" t="s">
        <v>8676</v>
      </c>
      <c r="B80" t="s">
        <v>8545</v>
      </c>
      <c r="C80">
        <v>0</v>
      </c>
      <c r="E80" t="s">
        <v>8555</v>
      </c>
      <c r="F80" t="s">
        <v>6813</v>
      </c>
      <c r="G80" t="s">
        <v>6688</v>
      </c>
      <c r="H80" t="s">
        <v>6815</v>
      </c>
      <c r="I80" t="s">
        <v>6861</v>
      </c>
      <c r="J80" t="s">
        <v>5057</v>
      </c>
      <c r="K80" t="s">
        <v>22</v>
      </c>
      <c r="M80" t="s">
        <v>22</v>
      </c>
      <c r="O80" t="s">
        <v>22</v>
      </c>
      <c r="P80" t="s">
        <v>22</v>
      </c>
      <c r="R80" t="s">
        <v>22</v>
      </c>
      <c r="T80" t="s">
        <v>22</v>
      </c>
      <c r="V80" t="s">
        <v>22</v>
      </c>
      <c r="AA80" t="s">
        <v>69</v>
      </c>
      <c r="AB80" t="s">
        <v>69</v>
      </c>
      <c r="AC80" t="s">
        <v>69</v>
      </c>
      <c r="AD80" t="s">
        <v>69</v>
      </c>
      <c r="AE80" t="s">
        <v>69</v>
      </c>
      <c r="AF80" t="s">
        <v>69</v>
      </c>
      <c r="AG80" t="s">
        <v>69</v>
      </c>
      <c r="BF80" t="s">
        <v>69</v>
      </c>
      <c r="BG80" t="s">
        <v>69</v>
      </c>
      <c r="BH80" t="s">
        <v>69</v>
      </c>
      <c r="BI80" t="s">
        <v>69</v>
      </c>
      <c r="BJ80" t="s">
        <v>69</v>
      </c>
      <c r="CC80" t="s">
        <v>69</v>
      </c>
      <c r="CD80" t="s">
        <v>69</v>
      </c>
      <c r="CE80" t="s">
        <v>69</v>
      </c>
      <c r="CF80" t="s">
        <v>69</v>
      </c>
      <c r="CG80" t="s">
        <v>8564</v>
      </c>
      <c r="CH80" t="s">
        <v>6597</v>
      </c>
      <c r="CI80">
        <v>2</v>
      </c>
      <c r="CJ80" t="s">
        <v>6598</v>
      </c>
      <c r="CK80">
        <v>2838352</v>
      </c>
    </row>
    <row r="81" spans="1:89" x14ac:dyDescent="0.3">
      <c r="A81" t="s">
        <v>8677</v>
      </c>
      <c r="B81" t="s">
        <v>8545</v>
      </c>
      <c r="C81">
        <v>0</v>
      </c>
      <c r="E81" t="s">
        <v>8555</v>
      </c>
      <c r="F81" t="s">
        <v>6813</v>
      </c>
      <c r="G81" t="s">
        <v>6688</v>
      </c>
      <c r="H81" t="s">
        <v>6815</v>
      </c>
      <c r="I81" t="s">
        <v>6861</v>
      </c>
      <c r="J81" t="s">
        <v>5057</v>
      </c>
      <c r="K81" t="s">
        <v>22</v>
      </c>
      <c r="M81" t="s">
        <v>22</v>
      </c>
      <c r="O81" t="s">
        <v>22</v>
      </c>
      <c r="P81" t="s">
        <v>22</v>
      </c>
      <c r="R81" t="s">
        <v>22</v>
      </c>
      <c r="T81" t="s">
        <v>22</v>
      </c>
      <c r="V81" t="s">
        <v>22</v>
      </c>
      <c r="AA81" t="s">
        <v>69</v>
      </c>
      <c r="AB81" t="s">
        <v>69</v>
      </c>
      <c r="AC81" t="s">
        <v>69</v>
      </c>
      <c r="AD81" t="s">
        <v>69</v>
      </c>
      <c r="AE81" t="s">
        <v>69</v>
      </c>
      <c r="AF81" t="s">
        <v>69</v>
      </c>
      <c r="AG81" t="s">
        <v>69</v>
      </c>
      <c r="BF81" t="s">
        <v>69</v>
      </c>
      <c r="BG81" t="s">
        <v>69</v>
      </c>
      <c r="BH81" t="s">
        <v>69</v>
      </c>
      <c r="BI81" t="s">
        <v>69</v>
      </c>
      <c r="BJ81" t="s">
        <v>69</v>
      </c>
      <c r="CC81" t="s">
        <v>69</v>
      </c>
      <c r="CD81" t="s">
        <v>69</v>
      </c>
      <c r="CE81" t="s">
        <v>69</v>
      </c>
      <c r="CF81" t="s">
        <v>69</v>
      </c>
      <c r="CG81" t="s">
        <v>8564</v>
      </c>
      <c r="CH81" t="s">
        <v>6597</v>
      </c>
      <c r="CI81">
        <v>3</v>
      </c>
      <c r="CJ81" t="s">
        <v>6598</v>
      </c>
      <c r="CK81">
        <v>2838352</v>
      </c>
    </row>
    <row r="82" spans="1:89" x14ac:dyDescent="0.3">
      <c r="A82" t="s">
        <v>8678</v>
      </c>
      <c r="B82" t="s">
        <v>8545</v>
      </c>
      <c r="C82">
        <v>0</v>
      </c>
      <c r="E82" t="s">
        <v>8555</v>
      </c>
      <c r="F82" t="s">
        <v>6813</v>
      </c>
      <c r="G82" t="s">
        <v>6688</v>
      </c>
      <c r="H82" t="s">
        <v>6815</v>
      </c>
      <c r="I82" t="s">
        <v>6861</v>
      </c>
      <c r="J82" t="s">
        <v>5057</v>
      </c>
      <c r="K82" t="s">
        <v>22</v>
      </c>
      <c r="M82" t="s">
        <v>22</v>
      </c>
      <c r="O82" t="s">
        <v>22</v>
      </c>
      <c r="P82" t="s">
        <v>22</v>
      </c>
      <c r="R82" t="s">
        <v>22</v>
      </c>
      <c r="T82" t="s">
        <v>22</v>
      </c>
      <c r="V82" t="s">
        <v>22</v>
      </c>
      <c r="AA82" t="s">
        <v>69</v>
      </c>
      <c r="AB82" t="s">
        <v>69</v>
      </c>
      <c r="AC82" t="s">
        <v>69</v>
      </c>
      <c r="AD82" t="s">
        <v>69</v>
      </c>
      <c r="AE82" t="s">
        <v>69</v>
      </c>
      <c r="AF82" t="s">
        <v>69</v>
      </c>
      <c r="AG82" t="s">
        <v>69</v>
      </c>
      <c r="BF82" t="s">
        <v>69</v>
      </c>
      <c r="BG82" t="s">
        <v>69</v>
      </c>
      <c r="BH82" t="s">
        <v>69</v>
      </c>
      <c r="BI82" t="s">
        <v>69</v>
      </c>
      <c r="BJ82" t="s">
        <v>69</v>
      </c>
      <c r="CC82" t="s">
        <v>69</v>
      </c>
      <c r="CD82" t="s">
        <v>69</v>
      </c>
      <c r="CE82" t="s">
        <v>69</v>
      </c>
      <c r="CF82" t="s">
        <v>69</v>
      </c>
      <c r="CG82" t="s">
        <v>8564</v>
      </c>
      <c r="CH82" t="s">
        <v>6597</v>
      </c>
      <c r="CI82">
        <v>4</v>
      </c>
      <c r="CJ82" t="s">
        <v>6598</v>
      </c>
      <c r="CK82">
        <v>2838352</v>
      </c>
    </row>
    <row r="83" spans="1:89" x14ac:dyDescent="0.3">
      <c r="A83" t="s">
        <v>8679</v>
      </c>
      <c r="B83" t="s">
        <v>8545</v>
      </c>
      <c r="C83">
        <v>0</v>
      </c>
      <c r="D83">
        <v>41</v>
      </c>
      <c r="E83" t="s">
        <v>8555</v>
      </c>
      <c r="F83" t="s">
        <v>6813</v>
      </c>
      <c r="G83" t="s">
        <v>8680</v>
      </c>
      <c r="H83" t="s">
        <v>6591</v>
      </c>
      <c r="I83" t="s">
        <v>8681</v>
      </c>
      <c r="J83" t="s">
        <v>5057</v>
      </c>
      <c r="K83" t="s">
        <v>21</v>
      </c>
      <c r="L83" t="s">
        <v>7529</v>
      </c>
      <c r="M83" t="s">
        <v>22</v>
      </c>
      <c r="O83" t="s">
        <v>32</v>
      </c>
      <c r="P83" t="s">
        <v>36</v>
      </c>
      <c r="R83" t="s">
        <v>44</v>
      </c>
      <c r="T83" t="s">
        <v>12</v>
      </c>
      <c r="U83" t="s">
        <v>7529</v>
      </c>
      <c r="V83" t="s">
        <v>51</v>
      </c>
      <c r="AA83" t="s">
        <v>2808</v>
      </c>
      <c r="AB83" t="s">
        <v>2808</v>
      </c>
      <c r="AC83" t="s">
        <v>69</v>
      </c>
      <c r="AD83" t="s">
        <v>2808</v>
      </c>
      <c r="AE83" t="s">
        <v>69</v>
      </c>
      <c r="AF83" t="s">
        <v>69</v>
      </c>
      <c r="AG83" t="s">
        <v>69</v>
      </c>
      <c r="AH83" t="s">
        <v>78</v>
      </c>
      <c r="AI83" t="s">
        <v>82</v>
      </c>
      <c r="AK83" t="s">
        <v>85</v>
      </c>
      <c r="AO83" t="s">
        <v>7529</v>
      </c>
      <c r="AP83" t="s">
        <v>7529</v>
      </c>
      <c r="AR83" t="s">
        <v>7529</v>
      </c>
      <c r="BF83" t="s">
        <v>2808</v>
      </c>
      <c r="BG83" t="s">
        <v>2808</v>
      </c>
      <c r="BH83" t="s">
        <v>69</v>
      </c>
      <c r="BI83" t="s">
        <v>69</v>
      </c>
      <c r="BJ83" t="s">
        <v>69</v>
      </c>
      <c r="BK83">
        <v>92</v>
      </c>
      <c r="BL83">
        <v>2</v>
      </c>
      <c r="BP83" t="s">
        <v>7529</v>
      </c>
      <c r="BQ83" t="s">
        <v>7529</v>
      </c>
      <c r="CC83" t="s">
        <v>2808</v>
      </c>
      <c r="CD83" t="s">
        <v>69</v>
      </c>
      <c r="CE83" t="s">
        <v>69</v>
      </c>
      <c r="CF83" t="s">
        <v>69</v>
      </c>
      <c r="CG83" t="s">
        <v>8564</v>
      </c>
      <c r="CH83" t="s">
        <v>6597</v>
      </c>
      <c r="CI83">
        <v>1</v>
      </c>
      <c r="CJ83" t="s">
        <v>6598</v>
      </c>
      <c r="CK83">
        <v>8137167</v>
      </c>
    </row>
    <row r="84" spans="1:89" x14ac:dyDescent="0.3">
      <c r="A84" t="s">
        <v>8682</v>
      </c>
      <c r="B84" t="s">
        <v>8545</v>
      </c>
      <c r="C84">
        <v>0</v>
      </c>
      <c r="D84">
        <v>41</v>
      </c>
      <c r="E84" t="s">
        <v>8555</v>
      </c>
      <c r="F84" t="s">
        <v>6813</v>
      </c>
      <c r="G84" t="s">
        <v>8680</v>
      </c>
      <c r="H84" t="s">
        <v>6591</v>
      </c>
      <c r="I84" t="s">
        <v>8681</v>
      </c>
      <c r="J84" t="s">
        <v>5057</v>
      </c>
      <c r="K84" t="s">
        <v>21</v>
      </c>
      <c r="L84" s="30">
        <v>41610</v>
      </c>
      <c r="M84" t="s">
        <v>22</v>
      </c>
      <c r="O84" t="s">
        <v>32</v>
      </c>
      <c r="P84" t="s">
        <v>36</v>
      </c>
      <c r="R84" t="s">
        <v>44</v>
      </c>
      <c r="T84" t="s">
        <v>12</v>
      </c>
      <c r="U84" s="30">
        <v>41610</v>
      </c>
      <c r="V84" t="s">
        <v>51</v>
      </c>
      <c r="AA84" t="s">
        <v>2808</v>
      </c>
      <c r="AB84" t="s">
        <v>2808</v>
      </c>
      <c r="AC84" t="s">
        <v>69</v>
      </c>
      <c r="AD84" t="s">
        <v>2808</v>
      </c>
      <c r="AE84" t="s">
        <v>69</v>
      </c>
      <c r="AF84" t="s">
        <v>69</v>
      </c>
      <c r="AG84" t="s">
        <v>69</v>
      </c>
      <c r="AH84" t="s">
        <v>78</v>
      </c>
      <c r="AI84" t="s">
        <v>82</v>
      </c>
      <c r="AK84" t="s">
        <v>85</v>
      </c>
      <c r="AO84" s="30">
        <v>41610</v>
      </c>
      <c r="AP84" s="30">
        <v>41610</v>
      </c>
      <c r="AR84" s="30">
        <v>41610</v>
      </c>
      <c r="BF84" t="s">
        <v>2808</v>
      </c>
      <c r="BG84" t="s">
        <v>2808</v>
      </c>
      <c r="BH84" t="s">
        <v>69</v>
      </c>
      <c r="BI84" t="s">
        <v>69</v>
      </c>
      <c r="BJ84" t="s">
        <v>69</v>
      </c>
      <c r="BK84">
        <v>80</v>
      </c>
      <c r="BL84">
        <v>2</v>
      </c>
      <c r="BP84" s="30">
        <v>41610</v>
      </c>
      <c r="BQ84" s="30">
        <v>41610</v>
      </c>
      <c r="CC84" t="s">
        <v>2808</v>
      </c>
      <c r="CD84" t="s">
        <v>69</v>
      </c>
      <c r="CE84" t="s">
        <v>69</v>
      </c>
      <c r="CF84" t="s">
        <v>69</v>
      </c>
      <c r="CG84" t="s">
        <v>8564</v>
      </c>
      <c r="CH84" t="s">
        <v>6597</v>
      </c>
      <c r="CI84">
        <v>2</v>
      </c>
      <c r="CJ84" t="s">
        <v>6598</v>
      </c>
      <c r="CK84">
        <v>8137167</v>
      </c>
    </row>
    <row r="85" spans="1:89" x14ac:dyDescent="0.3">
      <c r="A85" t="s">
        <v>8683</v>
      </c>
      <c r="B85" t="s">
        <v>8545</v>
      </c>
      <c r="C85">
        <v>0</v>
      </c>
      <c r="D85">
        <v>41</v>
      </c>
      <c r="E85" t="s">
        <v>8555</v>
      </c>
      <c r="F85" t="s">
        <v>6813</v>
      </c>
      <c r="G85" s="30">
        <v>41582</v>
      </c>
      <c r="H85" t="s">
        <v>6591</v>
      </c>
      <c r="I85" t="s">
        <v>8681</v>
      </c>
      <c r="J85" t="s">
        <v>5057</v>
      </c>
      <c r="K85" t="s">
        <v>21</v>
      </c>
      <c r="L85" t="s">
        <v>8684</v>
      </c>
      <c r="M85" t="s">
        <v>22</v>
      </c>
      <c r="O85" t="s">
        <v>32</v>
      </c>
      <c r="P85" t="s">
        <v>36</v>
      </c>
      <c r="R85" t="s">
        <v>44</v>
      </c>
      <c r="T85" t="s">
        <v>12</v>
      </c>
      <c r="U85" t="s">
        <v>8684</v>
      </c>
      <c r="V85" t="s">
        <v>51</v>
      </c>
      <c r="AA85" t="s">
        <v>2808</v>
      </c>
      <c r="AB85" t="s">
        <v>2808</v>
      </c>
      <c r="AC85" t="s">
        <v>69</v>
      </c>
      <c r="AD85" t="s">
        <v>2808</v>
      </c>
      <c r="AE85" t="s">
        <v>69</v>
      </c>
      <c r="AF85" t="s">
        <v>69</v>
      </c>
      <c r="AG85" t="s">
        <v>69</v>
      </c>
      <c r="AH85" t="s">
        <v>78</v>
      </c>
      <c r="AI85" t="s">
        <v>82</v>
      </c>
      <c r="AK85" t="s">
        <v>85</v>
      </c>
      <c r="AO85" t="s">
        <v>8684</v>
      </c>
      <c r="AP85" t="s">
        <v>8684</v>
      </c>
      <c r="AR85" t="s">
        <v>8684</v>
      </c>
      <c r="BF85" t="s">
        <v>69</v>
      </c>
      <c r="BG85" t="s">
        <v>69</v>
      </c>
      <c r="BH85" t="s">
        <v>69</v>
      </c>
      <c r="BI85" t="s">
        <v>69</v>
      </c>
      <c r="BJ85" t="s">
        <v>69</v>
      </c>
      <c r="CC85" t="s">
        <v>2808</v>
      </c>
      <c r="CD85" t="s">
        <v>69</v>
      </c>
      <c r="CE85" t="s">
        <v>69</v>
      </c>
      <c r="CF85" t="s">
        <v>69</v>
      </c>
      <c r="CG85" t="s">
        <v>8564</v>
      </c>
      <c r="CH85" t="s">
        <v>6597</v>
      </c>
      <c r="CI85">
        <v>3</v>
      </c>
      <c r="CJ85" t="s">
        <v>6598</v>
      </c>
      <c r="CK85">
        <v>8137167</v>
      </c>
    </row>
    <row r="86" spans="1:89" x14ac:dyDescent="0.3">
      <c r="A86" t="s">
        <v>8685</v>
      </c>
      <c r="B86" t="s">
        <v>8545</v>
      </c>
      <c r="C86">
        <v>0</v>
      </c>
      <c r="D86">
        <v>41</v>
      </c>
      <c r="E86" t="s">
        <v>8555</v>
      </c>
      <c r="F86" t="s">
        <v>6813</v>
      </c>
      <c r="G86" t="s">
        <v>8680</v>
      </c>
      <c r="H86" t="s">
        <v>6591</v>
      </c>
      <c r="I86" t="s">
        <v>8681</v>
      </c>
      <c r="J86" t="s">
        <v>5057</v>
      </c>
      <c r="K86" t="s">
        <v>21</v>
      </c>
      <c r="L86" s="30">
        <v>41526</v>
      </c>
      <c r="M86" t="s">
        <v>22</v>
      </c>
      <c r="O86" t="s">
        <v>32</v>
      </c>
      <c r="P86" t="s">
        <v>36</v>
      </c>
      <c r="R86" t="s">
        <v>44</v>
      </c>
      <c r="T86" t="s">
        <v>12</v>
      </c>
      <c r="U86" s="30">
        <v>41526</v>
      </c>
      <c r="V86" t="s">
        <v>51</v>
      </c>
      <c r="AA86" t="s">
        <v>2808</v>
      </c>
      <c r="AB86" t="s">
        <v>2808</v>
      </c>
      <c r="AC86" t="s">
        <v>69</v>
      </c>
      <c r="AD86" t="s">
        <v>2808</v>
      </c>
      <c r="AE86" t="s">
        <v>69</v>
      </c>
      <c r="AF86" t="s">
        <v>69</v>
      </c>
      <c r="AG86" t="s">
        <v>69</v>
      </c>
      <c r="AH86" t="s">
        <v>78</v>
      </c>
      <c r="AI86" t="s">
        <v>82</v>
      </c>
      <c r="AK86" t="s">
        <v>85</v>
      </c>
      <c r="AO86" s="30">
        <v>41526</v>
      </c>
      <c r="AP86" s="30">
        <v>41526</v>
      </c>
      <c r="AR86" s="30">
        <v>41526</v>
      </c>
      <c r="BF86" t="s">
        <v>2808</v>
      </c>
      <c r="BG86" t="s">
        <v>2808</v>
      </c>
      <c r="BH86" t="s">
        <v>69</v>
      </c>
      <c r="BI86" t="s">
        <v>69</v>
      </c>
      <c r="BJ86" t="s">
        <v>69</v>
      </c>
      <c r="BK86">
        <v>85</v>
      </c>
      <c r="BL86">
        <v>5</v>
      </c>
      <c r="BP86" s="30">
        <v>41526</v>
      </c>
      <c r="BQ86" s="30">
        <v>41526</v>
      </c>
      <c r="CC86" t="s">
        <v>2808</v>
      </c>
      <c r="CD86" t="s">
        <v>69</v>
      </c>
      <c r="CE86" t="s">
        <v>69</v>
      </c>
      <c r="CF86" t="s">
        <v>69</v>
      </c>
      <c r="CG86" t="s">
        <v>8564</v>
      </c>
      <c r="CH86" t="s">
        <v>6597</v>
      </c>
      <c r="CI86">
        <v>4</v>
      </c>
      <c r="CJ86" t="s">
        <v>6598</v>
      </c>
      <c r="CK86">
        <v>8137167</v>
      </c>
    </row>
    <row r="87" spans="1:89" x14ac:dyDescent="0.3">
      <c r="A87" t="s">
        <v>8686</v>
      </c>
      <c r="B87" t="s">
        <v>8545</v>
      </c>
      <c r="C87">
        <v>0</v>
      </c>
      <c r="D87">
        <v>41</v>
      </c>
      <c r="E87" t="s">
        <v>8555</v>
      </c>
      <c r="F87" t="s">
        <v>6813</v>
      </c>
      <c r="G87" t="s">
        <v>8680</v>
      </c>
      <c r="H87" t="s">
        <v>6591</v>
      </c>
      <c r="I87" t="s">
        <v>6854</v>
      </c>
      <c r="J87" t="s">
        <v>5057</v>
      </c>
      <c r="K87" t="s">
        <v>21</v>
      </c>
      <c r="L87" s="30">
        <v>41132</v>
      </c>
      <c r="M87" t="s">
        <v>22</v>
      </c>
      <c r="O87" t="s">
        <v>33</v>
      </c>
      <c r="P87" t="s">
        <v>38</v>
      </c>
      <c r="R87" t="s">
        <v>44</v>
      </c>
      <c r="T87" t="s">
        <v>51</v>
      </c>
      <c r="V87" t="s">
        <v>51</v>
      </c>
      <c r="AA87" t="s">
        <v>69</v>
      </c>
      <c r="AB87" t="s">
        <v>69</v>
      </c>
      <c r="AC87" t="s">
        <v>69</v>
      </c>
      <c r="AD87" t="s">
        <v>69</v>
      </c>
      <c r="AE87" t="s">
        <v>69</v>
      </c>
      <c r="AF87" t="s">
        <v>69</v>
      </c>
      <c r="AG87" t="s">
        <v>69</v>
      </c>
      <c r="BF87" t="s">
        <v>69</v>
      </c>
      <c r="BG87" t="s">
        <v>69</v>
      </c>
      <c r="BH87" t="s">
        <v>69</v>
      </c>
      <c r="BI87" t="s">
        <v>69</v>
      </c>
      <c r="BJ87" t="s">
        <v>69</v>
      </c>
      <c r="CC87" t="s">
        <v>2808</v>
      </c>
      <c r="CD87" t="s">
        <v>69</v>
      </c>
      <c r="CE87" t="s">
        <v>69</v>
      </c>
      <c r="CF87" t="s">
        <v>69</v>
      </c>
      <c r="CG87" t="s">
        <v>8564</v>
      </c>
      <c r="CH87" t="s">
        <v>6597</v>
      </c>
      <c r="CI87">
        <v>5</v>
      </c>
      <c r="CJ87" t="s">
        <v>6598</v>
      </c>
      <c r="CK87">
        <v>8137167</v>
      </c>
    </row>
    <row r="88" spans="1:89" x14ac:dyDescent="0.3">
      <c r="A88" t="s">
        <v>8687</v>
      </c>
      <c r="B88" t="s">
        <v>8545</v>
      </c>
      <c r="C88">
        <v>0</v>
      </c>
      <c r="D88">
        <v>41</v>
      </c>
      <c r="E88" t="s">
        <v>8555</v>
      </c>
      <c r="F88" t="s">
        <v>6813</v>
      </c>
      <c r="G88" t="s">
        <v>8680</v>
      </c>
      <c r="H88" t="s">
        <v>6591</v>
      </c>
      <c r="I88" t="s">
        <v>6854</v>
      </c>
      <c r="J88" t="s">
        <v>5057</v>
      </c>
      <c r="K88" t="s">
        <v>21</v>
      </c>
      <c r="L88" t="s">
        <v>8021</v>
      </c>
      <c r="M88" t="s">
        <v>22</v>
      </c>
      <c r="O88" t="s">
        <v>33</v>
      </c>
      <c r="P88" t="s">
        <v>36</v>
      </c>
      <c r="R88" t="s">
        <v>44</v>
      </c>
      <c r="T88" t="s">
        <v>51</v>
      </c>
      <c r="V88" t="s">
        <v>51</v>
      </c>
      <c r="AA88" t="s">
        <v>69</v>
      </c>
      <c r="AB88" t="s">
        <v>69</v>
      </c>
      <c r="AC88" t="s">
        <v>69</v>
      </c>
      <c r="AD88" t="s">
        <v>69</v>
      </c>
      <c r="AE88" t="s">
        <v>69</v>
      </c>
      <c r="AF88" t="s">
        <v>69</v>
      </c>
      <c r="AG88" t="s">
        <v>69</v>
      </c>
      <c r="BF88" t="s">
        <v>69</v>
      </c>
      <c r="BG88" t="s">
        <v>69</v>
      </c>
      <c r="BH88" t="s">
        <v>69</v>
      </c>
      <c r="BI88" t="s">
        <v>69</v>
      </c>
      <c r="BJ88" t="s">
        <v>69</v>
      </c>
      <c r="CC88" t="s">
        <v>69</v>
      </c>
      <c r="CD88" t="s">
        <v>69</v>
      </c>
      <c r="CE88" t="s">
        <v>69</v>
      </c>
      <c r="CF88" t="s">
        <v>69</v>
      </c>
      <c r="CG88" t="s">
        <v>8564</v>
      </c>
      <c r="CH88" t="s">
        <v>6597</v>
      </c>
      <c r="CI88">
        <v>6</v>
      </c>
      <c r="CJ88" t="s">
        <v>6598</v>
      </c>
      <c r="CK88">
        <v>8137167</v>
      </c>
    </row>
    <row r="89" spans="1:89" x14ac:dyDescent="0.3">
      <c r="A89" t="s">
        <v>8688</v>
      </c>
      <c r="B89" t="s">
        <v>8545</v>
      </c>
      <c r="C89">
        <v>0</v>
      </c>
      <c r="D89">
        <v>41</v>
      </c>
      <c r="E89" t="s">
        <v>8555</v>
      </c>
      <c r="F89" t="s">
        <v>6813</v>
      </c>
      <c r="G89" t="s">
        <v>8680</v>
      </c>
      <c r="H89" t="s">
        <v>6591</v>
      </c>
      <c r="I89" t="s">
        <v>6854</v>
      </c>
      <c r="J89" t="s">
        <v>5057</v>
      </c>
      <c r="K89" t="s">
        <v>21</v>
      </c>
      <c r="L89" t="s">
        <v>7899</v>
      </c>
      <c r="M89" t="s">
        <v>22</v>
      </c>
      <c r="O89" t="s">
        <v>33</v>
      </c>
      <c r="P89" t="s">
        <v>36</v>
      </c>
      <c r="R89" t="s">
        <v>44</v>
      </c>
      <c r="T89" t="s">
        <v>51</v>
      </c>
      <c r="V89" t="s">
        <v>51</v>
      </c>
      <c r="AA89" t="s">
        <v>69</v>
      </c>
      <c r="AB89" t="s">
        <v>69</v>
      </c>
      <c r="AC89" t="s">
        <v>69</v>
      </c>
      <c r="AD89" t="s">
        <v>69</v>
      </c>
      <c r="AE89" t="s">
        <v>69</v>
      </c>
      <c r="AF89" t="s">
        <v>69</v>
      </c>
      <c r="AG89" t="s">
        <v>69</v>
      </c>
      <c r="BF89" t="s">
        <v>69</v>
      </c>
      <c r="BG89" t="s">
        <v>69</v>
      </c>
      <c r="BH89" t="s">
        <v>69</v>
      </c>
      <c r="BI89" t="s">
        <v>69</v>
      </c>
      <c r="BJ89" t="s">
        <v>69</v>
      </c>
      <c r="CC89" t="s">
        <v>69</v>
      </c>
      <c r="CD89" t="s">
        <v>69</v>
      </c>
      <c r="CE89" t="s">
        <v>69</v>
      </c>
      <c r="CF89" t="s">
        <v>69</v>
      </c>
      <c r="CG89" t="s">
        <v>8564</v>
      </c>
      <c r="CH89" t="s">
        <v>6597</v>
      </c>
      <c r="CI89">
        <v>7</v>
      </c>
      <c r="CJ89" t="s">
        <v>6598</v>
      </c>
      <c r="CK89">
        <v>8137167</v>
      </c>
    </row>
    <row r="90" spans="1:89" x14ac:dyDescent="0.3">
      <c r="A90" t="s">
        <v>8689</v>
      </c>
      <c r="B90" t="s">
        <v>8545</v>
      </c>
      <c r="C90">
        <v>0</v>
      </c>
      <c r="D90">
        <v>41</v>
      </c>
      <c r="E90" t="s">
        <v>8555</v>
      </c>
      <c r="F90" t="s">
        <v>6813</v>
      </c>
      <c r="G90" t="s">
        <v>8680</v>
      </c>
      <c r="H90" t="s">
        <v>6591</v>
      </c>
      <c r="I90" t="s">
        <v>6854</v>
      </c>
      <c r="J90" t="s">
        <v>5057</v>
      </c>
      <c r="K90" t="s">
        <v>21</v>
      </c>
      <c r="L90" t="s">
        <v>7193</v>
      </c>
      <c r="M90" t="s">
        <v>22</v>
      </c>
      <c r="O90" t="s">
        <v>33</v>
      </c>
      <c r="P90" t="s">
        <v>36</v>
      </c>
      <c r="R90" t="s">
        <v>44</v>
      </c>
      <c r="T90" t="s">
        <v>51</v>
      </c>
      <c r="V90" t="s">
        <v>51</v>
      </c>
      <c r="AA90" t="s">
        <v>69</v>
      </c>
      <c r="AB90" t="s">
        <v>69</v>
      </c>
      <c r="AC90" t="s">
        <v>69</v>
      </c>
      <c r="AD90" t="s">
        <v>69</v>
      </c>
      <c r="AE90" t="s">
        <v>69</v>
      </c>
      <c r="AF90" t="s">
        <v>69</v>
      </c>
      <c r="AG90" t="s">
        <v>69</v>
      </c>
      <c r="BF90" t="s">
        <v>69</v>
      </c>
      <c r="BG90" t="s">
        <v>69</v>
      </c>
      <c r="BH90" t="s">
        <v>69</v>
      </c>
      <c r="BI90" t="s">
        <v>69</v>
      </c>
      <c r="BJ90" t="s">
        <v>69</v>
      </c>
      <c r="CC90" t="s">
        <v>2808</v>
      </c>
      <c r="CD90" t="s">
        <v>69</v>
      </c>
      <c r="CE90" t="s">
        <v>69</v>
      </c>
      <c r="CF90" t="s">
        <v>69</v>
      </c>
      <c r="CG90" t="s">
        <v>8564</v>
      </c>
      <c r="CH90" t="s">
        <v>6597</v>
      </c>
      <c r="CI90">
        <v>8</v>
      </c>
      <c r="CJ90" t="s">
        <v>6598</v>
      </c>
      <c r="CK90">
        <v>8137167</v>
      </c>
    </row>
    <row r="91" spans="1:89" x14ac:dyDescent="0.3">
      <c r="A91" t="s">
        <v>8690</v>
      </c>
      <c r="B91" t="s">
        <v>8545</v>
      </c>
      <c r="C91">
        <v>0</v>
      </c>
      <c r="E91" t="s">
        <v>8555</v>
      </c>
      <c r="F91" t="s">
        <v>6589</v>
      </c>
      <c r="G91" t="s">
        <v>8268</v>
      </c>
      <c r="H91" t="s">
        <v>6591</v>
      </c>
      <c r="I91" t="s">
        <v>7191</v>
      </c>
      <c r="J91" t="s">
        <v>5057</v>
      </c>
      <c r="K91" t="s">
        <v>21</v>
      </c>
      <c r="L91" s="30">
        <v>39356</v>
      </c>
      <c r="M91" t="s">
        <v>22</v>
      </c>
      <c r="O91" t="s">
        <v>33</v>
      </c>
      <c r="P91" t="s">
        <v>36</v>
      </c>
      <c r="R91" t="s">
        <v>44</v>
      </c>
      <c r="T91" t="s">
        <v>12</v>
      </c>
      <c r="U91" s="30">
        <v>39085</v>
      </c>
      <c r="V91" t="s">
        <v>22</v>
      </c>
      <c r="AA91" t="s">
        <v>69</v>
      </c>
      <c r="AB91" t="s">
        <v>69</v>
      </c>
      <c r="AC91" t="s">
        <v>69</v>
      </c>
      <c r="AD91" t="s">
        <v>69</v>
      </c>
      <c r="AE91" t="s">
        <v>69</v>
      </c>
      <c r="AF91" t="s">
        <v>69</v>
      </c>
      <c r="AG91" t="s">
        <v>69</v>
      </c>
      <c r="BF91" t="s">
        <v>69</v>
      </c>
      <c r="BG91" t="s">
        <v>69</v>
      </c>
      <c r="BH91" t="s">
        <v>69</v>
      </c>
      <c r="BI91" t="s">
        <v>69</v>
      </c>
      <c r="BJ91" t="s">
        <v>69</v>
      </c>
      <c r="BZ91" t="s">
        <v>7126</v>
      </c>
      <c r="CC91" t="s">
        <v>2808</v>
      </c>
      <c r="CD91" t="s">
        <v>2808</v>
      </c>
      <c r="CE91" t="s">
        <v>69</v>
      </c>
      <c r="CF91" t="s">
        <v>69</v>
      </c>
      <c r="CG91" t="s">
        <v>8564</v>
      </c>
      <c r="CH91" t="s">
        <v>6597</v>
      </c>
      <c r="CI91">
        <v>1</v>
      </c>
      <c r="CJ91" t="s">
        <v>6598</v>
      </c>
      <c r="CK91">
        <v>6446215</v>
      </c>
    </row>
    <row r="92" spans="1:89" x14ac:dyDescent="0.3">
      <c r="A92" t="s">
        <v>8691</v>
      </c>
      <c r="B92" t="s">
        <v>8545</v>
      </c>
      <c r="C92">
        <v>0</v>
      </c>
      <c r="E92" t="s">
        <v>8555</v>
      </c>
      <c r="F92" t="s">
        <v>6589</v>
      </c>
      <c r="G92" t="s">
        <v>8268</v>
      </c>
      <c r="H92" t="s">
        <v>6591</v>
      </c>
      <c r="I92" t="s">
        <v>7191</v>
      </c>
      <c r="J92" t="s">
        <v>5057</v>
      </c>
      <c r="K92" t="s">
        <v>21</v>
      </c>
      <c r="L92" t="s">
        <v>8692</v>
      </c>
      <c r="M92" t="s">
        <v>22</v>
      </c>
      <c r="O92" t="s">
        <v>32</v>
      </c>
      <c r="P92" t="s">
        <v>36</v>
      </c>
      <c r="R92" t="s">
        <v>46</v>
      </c>
      <c r="S92" t="s">
        <v>7104</v>
      </c>
      <c r="T92" t="s">
        <v>12</v>
      </c>
      <c r="U92" t="s">
        <v>8692</v>
      </c>
      <c r="V92" t="s">
        <v>22</v>
      </c>
      <c r="AA92" t="s">
        <v>69</v>
      </c>
      <c r="AB92" t="s">
        <v>69</v>
      </c>
      <c r="AC92" t="s">
        <v>69</v>
      </c>
      <c r="AD92" t="s">
        <v>69</v>
      </c>
      <c r="AE92" t="s">
        <v>69</v>
      </c>
      <c r="AF92" t="s">
        <v>69</v>
      </c>
      <c r="AG92" t="s">
        <v>69</v>
      </c>
      <c r="BF92" t="s">
        <v>69</v>
      </c>
      <c r="BG92" t="s">
        <v>69</v>
      </c>
      <c r="BH92" t="s">
        <v>69</v>
      </c>
      <c r="BI92" t="s">
        <v>69</v>
      </c>
      <c r="BJ92" t="s">
        <v>69</v>
      </c>
      <c r="BZ92" t="s">
        <v>7104</v>
      </c>
      <c r="CC92" t="s">
        <v>69</v>
      </c>
      <c r="CD92" t="s">
        <v>2808</v>
      </c>
      <c r="CE92" t="s">
        <v>69</v>
      </c>
      <c r="CF92" t="s">
        <v>69</v>
      </c>
      <c r="CG92" t="s">
        <v>8564</v>
      </c>
      <c r="CH92" t="s">
        <v>6597</v>
      </c>
      <c r="CI92">
        <v>2</v>
      </c>
      <c r="CJ92" t="s">
        <v>6598</v>
      </c>
      <c r="CK92">
        <v>6446215</v>
      </c>
    </row>
    <row r="93" spans="1:89" x14ac:dyDescent="0.3">
      <c r="A93" t="s">
        <v>8693</v>
      </c>
      <c r="B93" t="s">
        <v>8545</v>
      </c>
      <c r="C93">
        <v>0</v>
      </c>
      <c r="E93" t="s">
        <v>8555</v>
      </c>
      <c r="F93" t="s">
        <v>6589</v>
      </c>
      <c r="G93" t="s">
        <v>8268</v>
      </c>
      <c r="H93" t="s">
        <v>6591</v>
      </c>
      <c r="I93" t="s">
        <v>7191</v>
      </c>
      <c r="J93" t="s">
        <v>5057</v>
      </c>
      <c r="K93" t="s">
        <v>21</v>
      </c>
      <c r="L93" s="30">
        <v>38874</v>
      </c>
      <c r="M93" t="s">
        <v>22</v>
      </c>
      <c r="O93" t="s">
        <v>32</v>
      </c>
      <c r="P93" t="s">
        <v>36</v>
      </c>
      <c r="R93" t="s">
        <v>44</v>
      </c>
      <c r="T93" t="s">
        <v>12</v>
      </c>
      <c r="U93" s="30">
        <v>38874</v>
      </c>
      <c r="V93" t="s">
        <v>22</v>
      </c>
      <c r="AA93" t="s">
        <v>69</v>
      </c>
      <c r="AB93" t="s">
        <v>69</v>
      </c>
      <c r="AC93" t="s">
        <v>69</v>
      </c>
      <c r="AD93" t="s">
        <v>69</v>
      </c>
      <c r="AE93" t="s">
        <v>69</v>
      </c>
      <c r="AF93" t="s">
        <v>69</v>
      </c>
      <c r="AG93" t="s">
        <v>69</v>
      </c>
      <c r="BF93" t="s">
        <v>69</v>
      </c>
      <c r="BG93" t="s">
        <v>69</v>
      </c>
      <c r="BH93" t="s">
        <v>69</v>
      </c>
      <c r="BI93" t="s">
        <v>69</v>
      </c>
      <c r="BJ93" t="s">
        <v>69</v>
      </c>
      <c r="BZ93" t="s">
        <v>7104</v>
      </c>
      <c r="CC93" t="s">
        <v>2808</v>
      </c>
      <c r="CD93" t="s">
        <v>2808</v>
      </c>
      <c r="CE93" t="s">
        <v>69</v>
      </c>
      <c r="CF93" t="s">
        <v>69</v>
      </c>
      <c r="CG93" t="s">
        <v>8564</v>
      </c>
      <c r="CH93" t="s">
        <v>6597</v>
      </c>
      <c r="CI93">
        <v>3</v>
      </c>
      <c r="CJ93" t="s">
        <v>6598</v>
      </c>
      <c r="CK93">
        <v>6446215</v>
      </c>
    </row>
    <row r="94" spans="1:89" x14ac:dyDescent="0.3">
      <c r="A94" t="s">
        <v>8694</v>
      </c>
      <c r="B94" t="s">
        <v>8545</v>
      </c>
      <c r="C94">
        <v>0</v>
      </c>
      <c r="E94" t="s">
        <v>8555</v>
      </c>
      <c r="F94" t="s">
        <v>6589</v>
      </c>
      <c r="G94" t="s">
        <v>8268</v>
      </c>
      <c r="H94" t="s">
        <v>6591</v>
      </c>
      <c r="I94" t="s">
        <v>7191</v>
      </c>
      <c r="J94" t="s">
        <v>5057</v>
      </c>
      <c r="K94" t="s">
        <v>21</v>
      </c>
      <c r="L94" s="30">
        <v>41309</v>
      </c>
      <c r="M94" t="s">
        <v>22</v>
      </c>
      <c r="O94" t="s">
        <v>32</v>
      </c>
      <c r="P94" t="s">
        <v>36</v>
      </c>
      <c r="R94" t="s">
        <v>44</v>
      </c>
      <c r="T94" t="s">
        <v>12</v>
      </c>
      <c r="U94" s="30">
        <v>37656</v>
      </c>
      <c r="V94" t="s">
        <v>22</v>
      </c>
      <c r="AA94" t="s">
        <v>69</v>
      </c>
      <c r="AB94" t="s">
        <v>69</v>
      </c>
      <c r="AC94" t="s">
        <v>69</v>
      </c>
      <c r="AD94" t="s">
        <v>69</v>
      </c>
      <c r="AE94" t="s">
        <v>69</v>
      </c>
      <c r="AF94" t="s">
        <v>69</v>
      </c>
      <c r="AG94" t="s">
        <v>69</v>
      </c>
      <c r="BF94" t="s">
        <v>69</v>
      </c>
      <c r="BG94" t="s">
        <v>69</v>
      </c>
      <c r="BH94" t="s">
        <v>69</v>
      </c>
      <c r="BI94" t="s">
        <v>69</v>
      </c>
      <c r="BJ94" t="s">
        <v>69</v>
      </c>
      <c r="CC94" t="s">
        <v>2808</v>
      </c>
      <c r="CD94" t="s">
        <v>69</v>
      </c>
      <c r="CE94" t="s">
        <v>69</v>
      </c>
      <c r="CF94" t="s">
        <v>69</v>
      </c>
      <c r="CG94" t="s">
        <v>8564</v>
      </c>
      <c r="CH94" t="s">
        <v>6597</v>
      </c>
      <c r="CI94">
        <v>4</v>
      </c>
      <c r="CJ94" t="s">
        <v>6598</v>
      </c>
      <c r="CK94">
        <v>6446215</v>
      </c>
    </row>
    <row r="95" spans="1:89" x14ac:dyDescent="0.3">
      <c r="A95" t="s">
        <v>8695</v>
      </c>
      <c r="B95" t="s">
        <v>8545</v>
      </c>
      <c r="C95">
        <v>0</v>
      </c>
      <c r="E95" t="s">
        <v>8555</v>
      </c>
      <c r="F95" t="s">
        <v>6589</v>
      </c>
      <c r="G95" t="s">
        <v>8268</v>
      </c>
      <c r="H95" t="s">
        <v>6591</v>
      </c>
      <c r="I95" t="s">
        <v>6697</v>
      </c>
      <c r="J95" t="s">
        <v>5057</v>
      </c>
      <c r="K95" t="s">
        <v>21</v>
      </c>
      <c r="L95" t="s">
        <v>8696</v>
      </c>
      <c r="M95" t="s">
        <v>27</v>
      </c>
      <c r="N95" s="29">
        <v>0.44930555555555557</v>
      </c>
      <c r="O95" t="s">
        <v>33</v>
      </c>
      <c r="P95" t="s">
        <v>36</v>
      </c>
      <c r="R95" t="s">
        <v>44</v>
      </c>
      <c r="T95" t="s">
        <v>12</v>
      </c>
      <c r="U95" t="s">
        <v>8697</v>
      </c>
      <c r="V95" t="s">
        <v>22</v>
      </c>
      <c r="AA95" t="s">
        <v>69</v>
      </c>
      <c r="AB95" t="s">
        <v>69</v>
      </c>
      <c r="AC95" t="s">
        <v>69</v>
      </c>
      <c r="AD95" t="s">
        <v>69</v>
      </c>
      <c r="AE95" t="s">
        <v>69</v>
      </c>
      <c r="AF95" t="s">
        <v>69</v>
      </c>
      <c r="AG95" t="s">
        <v>69</v>
      </c>
      <c r="BF95" t="s">
        <v>2808</v>
      </c>
      <c r="BG95" t="s">
        <v>69</v>
      </c>
      <c r="BH95" t="s">
        <v>69</v>
      </c>
      <c r="BI95" t="s">
        <v>69</v>
      </c>
      <c r="BJ95" t="s">
        <v>69</v>
      </c>
      <c r="BK95" t="s">
        <v>8698</v>
      </c>
      <c r="BP95" t="s">
        <v>8699</v>
      </c>
      <c r="CC95" t="s">
        <v>2808</v>
      </c>
      <c r="CD95" t="s">
        <v>69</v>
      </c>
      <c r="CE95" t="s">
        <v>69</v>
      </c>
      <c r="CF95" t="s">
        <v>69</v>
      </c>
      <c r="CG95" t="s">
        <v>8564</v>
      </c>
      <c r="CH95" t="s">
        <v>6597</v>
      </c>
      <c r="CI95">
        <v>1</v>
      </c>
      <c r="CJ95" t="s">
        <v>6598</v>
      </c>
      <c r="CK95">
        <v>5856614</v>
      </c>
    </row>
    <row r="96" spans="1:89" x14ac:dyDescent="0.3">
      <c r="A96" t="s">
        <v>8700</v>
      </c>
      <c r="B96" t="s">
        <v>8545</v>
      </c>
      <c r="C96">
        <v>0</v>
      </c>
      <c r="E96" t="s">
        <v>8555</v>
      </c>
      <c r="F96" t="s">
        <v>6589</v>
      </c>
      <c r="G96" t="s">
        <v>8268</v>
      </c>
      <c r="H96" t="s">
        <v>6591</v>
      </c>
      <c r="I96" t="s">
        <v>6697</v>
      </c>
      <c r="J96" t="s">
        <v>5057</v>
      </c>
      <c r="K96" t="s">
        <v>21</v>
      </c>
      <c r="L96" t="s">
        <v>8701</v>
      </c>
      <c r="M96" t="s">
        <v>22</v>
      </c>
      <c r="O96" t="s">
        <v>33</v>
      </c>
      <c r="P96" t="s">
        <v>36</v>
      </c>
      <c r="R96" t="s">
        <v>44</v>
      </c>
      <c r="T96" t="s">
        <v>12</v>
      </c>
      <c r="U96" t="s">
        <v>8702</v>
      </c>
      <c r="V96" t="s">
        <v>22</v>
      </c>
      <c r="AA96" t="s">
        <v>69</v>
      </c>
      <c r="AB96" t="s">
        <v>69</v>
      </c>
      <c r="AC96" t="s">
        <v>69</v>
      </c>
      <c r="AD96" t="s">
        <v>69</v>
      </c>
      <c r="AE96" t="s">
        <v>69</v>
      </c>
      <c r="AF96" t="s">
        <v>69</v>
      </c>
      <c r="AG96" t="s">
        <v>69</v>
      </c>
      <c r="BF96" t="s">
        <v>2808</v>
      </c>
      <c r="BG96" t="s">
        <v>69</v>
      </c>
      <c r="BH96" t="s">
        <v>69</v>
      </c>
      <c r="BI96" t="s">
        <v>69</v>
      </c>
      <c r="BJ96" t="s">
        <v>69</v>
      </c>
      <c r="BK96" t="s">
        <v>8703</v>
      </c>
      <c r="CC96" t="s">
        <v>2808</v>
      </c>
      <c r="CD96" t="s">
        <v>69</v>
      </c>
      <c r="CE96" t="s">
        <v>69</v>
      </c>
      <c r="CF96" t="s">
        <v>69</v>
      </c>
      <c r="CG96" t="s">
        <v>8564</v>
      </c>
      <c r="CH96" t="s">
        <v>6597</v>
      </c>
      <c r="CI96">
        <v>2</v>
      </c>
      <c r="CJ96" t="s">
        <v>6598</v>
      </c>
      <c r="CK96">
        <v>5856614</v>
      </c>
    </row>
    <row r="97" spans="1:89" x14ac:dyDescent="0.3">
      <c r="A97" t="s">
        <v>8704</v>
      </c>
      <c r="B97" t="s">
        <v>8545</v>
      </c>
      <c r="C97">
        <v>0</v>
      </c>
      <c r="E97" t="s">
        <v>8555</v>
      </c>
      <c r="F97" t="s">
        <v>6589</v>
      </c>
      <c r="G97" t="s">
        <v>8268</v>
      </c>
      <c r="H97" t="s">
        <v>6591</v>
      </c>
      <c r="I97" t="s">
        <v>6753</v>
      </c>
      <c r="J97" t="s">
        <v>5057</v>
      </c>
      <c r="K97" t="s">
        <v>21</v>
      </c>
      <c r="L97" s="30">
        <v>40123</v>
      </c>
      <c r="M97" t="s">
        <v>22</v>
      </c>
      <c r="O97" t="s">
        <v>33</v>
      </c>
      <c r="P97" t="s">
        <v>37</v>
      </c>
      <c r="R97" t="s">
        <v>44</v>
      </c>
      <c r="T97" t="s">
        <v>12</v>
      </c>
      <c r="U97" s="30">
        <v>40123</v>
      </c>
      <c r="V97" t="s">
        <v>22</v>
      </c>
      <c r="AA97" t="s">
        <v>2808</v>
      </c>
      <c r="AB97" t="s">
        <v>69</v>
      </c>
      <c r="AC97" t="s">
        <v>69</v>
      </c>
      <c r="AD97" t="s">
        <v>69</v>
      </c>
      <c r="AE97" t="s">
        <v>69</v>
      </c>
      <c r="AF97" t="s">
        <v>69</v>
      </c>
      <c r="AG97" t="s">
        <v>69</v>
      </c>
      <c r="AH97" t="s">
        <v>78</v>
      </c>
      <c r="AO97" s="30">
        <v>40123</v>
      </c>
      <c r="BF97" t="s">
        <v>2808</v>
      </c>
      <c r="BG97" t="s">
        <v>69</v>
      </c>
      <c r="BH97" t="s">
        <v>69</v>
      </c>
      <c r="BI97" t="s">
        <v>69</v>
      </c>
      <c r="BJ97" t="s">
        <v>69</v>
      </c>
      <c r="BK97">
        <v>132</v>
      </c>
      <c r="BP97" s="30">
        <v>40123</v>
      </c>
      <c r="CC97" t="s">
        <v>2808</v>
      </c>
      <c r="CD97" t="s">
        <v>69</v>
      </c>
      <c r="CE97" t="s">
        <v>69</v>
      </c>
      <c r="CF97" t="s">
        <v>69</v>
      </c>
      <c r="CG97" t="s">
        <v>8564</v>
      </c>
      <c r="CH97" t="s">
        <v>6597</v>
      </c>
      <c r="CI97">
        <v>3</v>
      </c>
      <c r="CJ97" t="s">
        <v>6598</v>
      </c>
      <c r="CK97">
        <v>5856614</v>
      </c>
    </row>
    <row r="98" spans="1:89" x14ac:dyDescent="0.3">
      <c r="A98" t="s">
        <v>8705</v>
      </c>
      <c r="B98" t="s">
        <v>8545</v>
      </c>
      <c r="C98">
        <v>0</v>
      </c>
      <c r="E98" t="s">
        <v>8555</v>
      </c>
      <c r="F98" t="s">
        <v>6589</v>
      </c>
      <c r="G98" t="s">
        <v>8268</v>
      </c>
      <c r="H98" t="s">
        <v>6591</v>
      </c>
      <c r="I98" t="s">
        <v>6753</v>
      </c>
      <c r="J98" t="s">
        <v>5057</v>
      </c>
      <c r="K98" t="s">
        <v>21</v>
      </c>
      <c r="L98" t="s">
        <v>8699</v>
      </c>
      <c r="M98" t="s">
        <v>22</v>
      </c>
      <c r="O98" t="s">
        <v>33</v>
      </c>
      <c r="P98" t="s">
        <v>37</v>
      </c>
      <c r="R98" t="s">
        <v>44</v>
      </c>
      <c r="T98" t="s">
        <v>12</v>
      </c>
      <c r="U98" t="s">
        <v>8699</v>
      </c>
      <c r="V98" t="s">
        <v>22</v>
      </c>
      <c r="AA98" t="s">
        <v>2808</v>
      </c>
      <c r="AB98" t="s">
        <v>69</v>
      </c>
      <c r="AC98" t="s">
        <v>69</v>
      </c>
      <c r="AD98" t="s">
        <v>2808</v>
      </c>
      <c r="AE98" t="s">
        <v>69</v>
      </c>
      <c r="AF98" t="s">
        <v>69</v>
      </c>
      <c r="AG98" t="s">
        <v>69</v>
      </c>
      <c r="AH98" t="s">
        <v>78</v>
      </c>
      <c r="AK98" t="s">
        <v>85</v>
      </c>
      <c r="AO98" t="s">
        <v>8699</v>
      </c>
      <c r="AR98" t="s">
        <v>8699</v>
      </c>
      <c r="BF98" t="s">
        <v>2808</v>
      </c>
      <c r="BG98" t="s">
        <v>69</v>
      </c>
      <c r="BH98" t="s">
        <v>69</v>
      </c>
      <c r="BI98" t="s">
        <v>69</v>
      </c>
      <c r="BJ98" t="s">
        <v>69</v>
      </c>
      <c r="BK98">
        <v>112</v>
      </c>
      <c r="BP98" t="s">
        <v>8699</v>
      </c>
      <c r="CC98" t="s">
        <v>2808</v>
      </c>
      <c r="CD98" t="s">
        <v>69</v>
      </c>
      <c r="CE98" t="s">
        <v>69</v>
      </c>
      <c r="CF98" t="s">
        <v>69</v>
      </c>
      <c r="CG98" t="s">
        <v>8564</v>
      </c>
      <c r="CH98" t="s">
        <v>6597</v>
      </c>
      <c r="CI98">
        <v>4</v>
      </c>
      <c r="CJ98" t="s">
        <v>6598</v>
      </c>
      <c r="CK98">
        <v>5856614</v>
      </c>
    </row>
    <row r="99" spans="1:89" x14ac:dyDescent="0.3">
      <c r="A99" t="s">
        <v>8706</v>
      </c>
      <c r="B99" t="s">
        <v>8545</v>
      </c>
      <c r="C99">
        <v>0</v>
      </c>
      <c r="E99" t="s">
        <v>8555</v>
      </c>
      <c r="F99" t="s">
        <v>6589</v>
      </c>
      <c r="G99" s="30">
        <v>41338</v>
      </c>
      <c r="H99" t="s">
        <v>6591</v>
      </c>
      <c r="I99" t="s">
        <v>6697</v>
      </c>
      <c r="J99" t="s">
        <v>5061</v>
      </c>
      <c r="K99" t="s">
        <v>22</v>
      </c>
      <c r="M99" t="s">
        <v>22</v>
      </c>
      <c r="O99" t="s">
        <v>32</v>
      </c>
      <c r="P99" t="s">
        <v>22</v>
      </c>
      <c r="R99" t="s">
        <v>22</v>
      </c>
      <c r="T99" t="s">
        <v>51</v>
      </c>
      <c r="V99" t="s">
        <v>51</v>
      </c>
      <c r="AA99" t="s">
        <v>69</v>
      </c>
      <c r="AB99" t="s">
        <v>69</v>
      </c>
      <c r="AC99" t="s">
        <v>69</v>
      </c>
      <c r="AD99" t="s">
        <v>69</v>
      </c>
      <c r="AE99" t="s">
        <v>69</v>
      </c>
      <c r="AF99" t="s">
        <v>69</v>
      </c>
      <c r="AG99" t="s">
        <v>69</v>
      </c>
      <c r="BF99" t="s">
        <v>69</v>
      </c>
      <c r="BG99" t="s">
        <v>69</v>
      </c>
      <c r="BH99" t="s">
        <v>69</v>
      </c>
      <c r="BI99" t="s">
        <v>69</v>
      </c>
      <c r="BJ99" t="s">
        <v>69</v>
      </c>
      <c r="CC99" t="s">
        <v>69</v>
      </c>
      <c r="CD99" t="s">
        <v>69</v>
      </c>
      <c r="CE99" t="s">
        <v>69</v>
      </c>
      <c r="CF99" t="s">
        <v>69</v>
      </c>
      <c r="CG99" t="s">
        <v>8564</v>
      </c>
      <c r="CH99" t="s">
        <v>6597</v>
      </c>
      <c r="CI99">
        <v>1</v>
      </c>
      <c r="CJ99" t="s">
        <v>6598</v>
      </c>
      <c r="CK99">
        <v>6699615</v>
      </c>
    </row>
    <row r="100" spans="1:89" x14ac:dyDescent="0.3">
      <c r="A100" t="s">
        <v>8707</v>
      </c>
      <c r="B100" t="s">
        <v>8545</v>
      </c>
      <c r="C100">
        <v>0</v>
      </c>
      <c r="E100" t="s">
        <v>8555</v>
      </c>
      <c r="F100" t="s">
        <v>6589</v>
      </c>
      <c r="G100" s="30">
        <v>41338</v>
      </c>
      <c r="H100" t="s">
        <v>6591</v>
      </c>
      <c r="I100" t="s">
        <v>6697</v>
      </c>
      <c r="J100" t="s">
        <v>5061</v>
      </c>
      <c r="K100" t="s">
        <v>22</v>
      </c>
      <c r="M100" t="s">
        <v>22</v>
      </c>
      <c r="O100" t="s">
        <v>33</v>
      </c>
      <c r="P100" t="s">
        <v>22</v>
      </c>
      <c r="R100" t="s">
        <v>22</v>
      </c>
      <c r="T100" t="s">
        <v>51</v>
      </c>
      <c r="V100" t="s">
        <v>51</v>
      </c>
      <c r="AA100" t="s">
        <v>69</v>
      </c>
      <c r="AB100" t="s">
        <v>69</v>
      </c>
      <c r="AC100" t="s">
        <v>69</v>
      </c>
      <c r="AD100" t="s">
        <v>69</v>
      </c>
      <c r="AE100" t="s">
        <v>69</v>
      </c>
      <c r="AF100" t="s">
        <v>69</v>
      </c>
      <c r="AG100" t="s">
        <v>69</v>
      </c>
      <c r="BF100" t="s">
        <v>69</v>
      </c>
      <c r="BG100" t="s">
        <v>69</v>
      </c>
      <c r="BH100" t="s">
        <v>69</v>
      </c>
      <c r="BI100" t="s">
        <v>69</v>
      </c>
      <c r="BJ100" t="s">
        <v>69</v>
      </c>
      <c r="CC100" t="s">
        <v>69</v>
      </c>
      <c r="CD100" t="s">
        <v>69</v>
      </c>
      <c r="CE100" t="s">
        <v>69</v>
      </c>
      <c r="CF100" t="s">
        <v>69</v>
      </c>
      <c r="CG100" t="s">
        <v>8564</v>
      </c>
      <c r="CH100" t="s">
        <v>6597</v>
      </c>
      <c r="CI100">
        <v>2</v>
      </c>
      <c r="CJ100" t="s">
        <v>6598</v>
      </c>
      <c r="CK100">
        <v>6699615</v>
      </c>
    </row>
    <row r="101" spans="1:89" x14ac:dyDescent="0.3">
      <c r="A101" t="s">
        <v>8708</v>
      </c>
      <c r="B101" t="s">
        <v>8545</v>
      </c>
      <c r="C101">
        <v>0</v>
      </c>
      <c r="E101" t="s">
        <v>8555</v>
      </c>
      <c r="F101" t="s">
        <v>6589</v>
      </c>
      <c r="G101" s="30">
        <v>41338</v>
      </c>
      <c r="H101" t="s">
        <v>6591</v>
      </c>
      <c r="I101" t="s">
        <v>6697</v>
      </c>
      <c r="J101" t="s">
        <v>5061</v>
      </c>
      <c r="K101" t="s">
        <v>22</v>
      </c>
      <c r="M101" t="s">
        <v>22</v>
      </c>
      <c r="O101" t="s">
        <v>32</v>
      </c>
      <c r="P101" t="s">
        <v>22</v>
      </c>
      <c r="R101" t="s">
        <v>22</v>
      </c>
      <c r="T101" t="s">
        <v>51</v>
      </c>
      <c r="V101" t="s">
        <v>51</v>
      </c>
      <c r="AA101" t="s">
        <v>69</v>
      </c>
      <c r="AB101" t="s">
        <v>69</v>
      </c>
      <c r="AC101" t="s">
        <v>69</v>
      </c>
      <c r="AD101" t="s">
        <v>69</v>
      </c>
      <c r="AE101" t="s">
        <v>69</v>
      </c>
      <c r="AF101" t="s">
        <v>69</v>
      </c>
      <c r="AG101" t="s">
        <v>69</v>
      </c>
      <c r="BF101" t="s">
        <v>69</v>
      </c>
      <c r="BG101" t="s">
        <v>69</v>
      </c>
      <c r="BH101" t="s">
        <v>69</v>
      </c>
      <c r="BI101" t="s">
        <v>69</v>
      </c>
      <c r="BJ101" t="s">
        <v>69</v>
      </c>
      <c r="CC101" t="s">
        <v>69</v>
      </c>
      <c r="CD101" t="s">
        <v>69</v>
      </c>
      <c r="CE101" t="s">
        <v>69</v>
      </c>
      <c r="CF101" t="s">
        <v>69</v>
      </c>
      <c r="CG101" t="s">
        <v>8564</v>
      </c>
      <c r="CH101" t="s">
        <v>6597</v>
      </c>
      <c r="CI101">
        <v>3</v>
      </c>
      <c r="CJ101" t="s">
        <v>6598</v>
      </c>
      <c r="CK101">
        <v>6699615</v>
      </c>
    </row>
    <row r="102" spans="1:89" x14ac:dyDescent="0.3">
      <c r="A102" t="s">
        <v>8709</v>
      </c>
      <c r="B102" t="s">
        <v>8545</v>
      </c>
      <c r="C102">
        <v>0</v>
      </c>
      <c r="E102" t="s">
        <v>8555</v>
      </c>
      <c r="F102" t="s">
        <v>6589</v>
      </c>
      <c r="G102" s="30">
        <v>41338</v>
      </c>
      <c r="H102" t="s">
        <v>6591</v>
      </c>
      <c r="I102" t="s">
        <v>6697</v>
      </c>
      <c r="J102" t="s">
        <v>5061</v>
      </c>
      <c r="K102" t="s">
        <v>22</v>
      </c>
      <c r="M102" t="s">
        <v>22</v>
      </c>
      <c r="O102" t="s">
        <v>33</v>
      </c>
      <c r="P102" t="s">
        <v>22</v>
      </c>
      <c r="R102" t="s">
        <v>22</v>
      </c>
      <c r="T102" t="s">
        <v>51</v>
      </c>
      <c r="V102" t="s">
        <v>51</v>
      </c>
      <c r="AA102" t="s">
        <v>69</v>
      </c>
      <c r="AB102" t="s">
        <v>69</v>
      </c>
      <c r="AC102" t="s">
        <v>69</v>
      </c>
      <c r="AD102" t="s">
        <v>69</v>
      </c>
      <c r="AE102" t="s">
        <v>69</v>
      </c>
      <c r="AF102" t="s">
        <v>69</v>
      </c>
      <c r="AG102" t="s">
        <v>69</v>
      </c>
      <c r="BF102" t="s">
        <v>69</v>
      </c>
      <c r="BG102" t="s">
        <v>69</v>
      </c>
      <c r="BH102" t="s">
        <v>69</v>
      </c>
      <c r="BI102" t="s">
        <v>69</v>
      </c>
      <c r="BJ102" t="s">
        <v>69</v>
      </c>
      <c r="CC102" t="s">
        <v>69</v>
      </c>
      <c r="CD102" t="s">
        <v>69</v>
      </c>
      <c r="CE102" t="s">
        <v>69</v>
      </c>
      <c r="CF102" t="s">
        <v>69</v>
      </c>
      <c r="CG102" t="s">
        <v>8564</v>
      </c>
      <c r="CH102" t="s">
        <v>6597</v>
      </c>
      <c r="CI102">
        <v>4</v>
      </c>
      <c r="CJ102" t="s">
        <v>6598</v>
      </c>
      <c r="CK102">
        <v>6699615</v>
      </c>
    </row>
    <row r="103" spans="1:89" x14ac:dyDescent="0.3">
      <c r="A103" t="s">
        <v>8710</v>
      </c>
      <c r="B103" t="s">
        <v>8545</v>
      </c>
      <c r="C103">
        <v>0</v>
      </c>
      <c r="E103" t="s">
        <v>8555</v>
      </c>
      <c r="F103" t="s">
        <v>6589</v>
      </c>
      <c r="G103" s="30">
        <v>41338</v>
      </c>
      <c r="H103" t="s">
        <v>6591</v>
      </c>
      <c r="I103" t="s">
        <v>6697</v>
      </c>
      <c r="J103" t="s">
        <v>5061</v>
      </c>
      <c r="K103" t="s">
        <v>22</v>
      </c>
      <c r="M103" t="s">
        <v>22</v>
      </c>
      <c r="O103" t="s">
        <v>33</v>
      </c>
      <c r="P103" t="s">
        <v>22</v>
      </c>
      <c r="R103" t="s">
        <v>22</v>
      </c>
      <c r="T103" t="s">
        <v>51</v>
      </c>
      <c r="V103" t="s">
        <v>51</v>
      </c>
      <c r="AA103" t="s">
        <v>69</v>
      </c>
      <c r="AB103" t="s">
        <v>69</v>
      </c>
      <c r="AC103" t="s">
        <v>69</v>
      </c>
      <c r="AD103" t="s">
        <v>69</v>
      </c>
      <c r="AE103" t="s">
        <v>69</v>
      </c>
      <c r="AF103" t="s">
        <v>69</v>
      </c>
      <c r="AG103" t="s">
        <v>69</v>
      </c>
      <c r="BF103" t="s">
        <v>69</v>
      </c>
      <c r="BG103" t="s">
        <v>69</v>
      </c>
      <c r="BH103" t="s">
        <v>69</v>
      </c>
      <c r="BI103" t="s">
        <v>69</v>
      </c>
      <c r="BJ103" t="s">
        <v>69</v>
      </c>
      <c r="CC103" t="s">
        <v>69</v>
      </c>
      <c r="CD103" t="s">
        <v>69</v>
      </c>
      <c r="CE103" t="s">
        <v>69</v>
      </c>
      <c r="CF103" t="s">
        <v>69</v>
      </c>
      <c r="CG103" t="s">
        <v>8564</v>
      </c>
      <c r="CH103" t="s">
        <v>6597</v>
      </c>
      <c r="CI103">
        <v>5</v>
      </c>
      <c r="CJ103" t="s">
        <v>6598</v>
      </c>
      <c r="CK103">
        <v>6699615</v>
      </c>
    </row>
    <row r="104" spans="1:89" x14ac:dyDescent="0.3">
      <c r="A104" t="s">
        <v>8711</v>
      </c>
      <c r="B104" t="s">
        <v>8545</v>
      </c>
      <c r="C104">
        <v>0</v>
      </c>
      <c r="E104" t="s">
        <v>8555</v>
      </c>
      <c r="F104" t="s">
        <v>6589</v>
      </c>
      <c r="G104" s="30">
        <v>41338</v>
      </c>
      <c r="H104" t="s">
        <v>6591</v>
      </c>
      <c r="I104" t="s">
        <v>6697</v>
      </c>
      <c r="J104" t="s">
        <v>5061</v>
      </c>
      <c r="K104" t="s">
        <v>22</v>
      </c>
      <c r="M104" t="s">
        <v>22</v>
      </c>
      <c r="O104" t="s">
        <v>32</v>
      </c>
      <c r="P104" t="s">
        <v>22</v>
      </c>
      <c r="R104" t="s">
        <v>22</v>
      </c>
      <c r="T104" t="s">
        <v>51</v>
      </c>
      <c r="V104" t="s">
        <v>51</v>
      </c>
      <c r="AA104" t="s">
        <v>69</v>
      </c>
      <c r="AB104" t="s">
        <v>69</v>
      </c>
      <c r="AC104" t="s">
        <v>69</v>
      </c>
      <c r="AD104" t="s">
        <v>69</v>
      </c>
      <c r="AE104" t="s">
        <v>69</v>
      </c>
      <c r="AF104" t="s">
        <v>69</v>
      </c>
      <c r="AG104" t="s">
        <v>69</v>
      </c>
      <c r="BF104" t="s">
        <v>69</v>
      </c>
      <c r="BG104" t="s">
        <v>69</v>
      </c>
      <c r="BH104" t="s">
        <v>69</v>
      </c>
      <c r="BI104" t="s">
        <v>69</v>
      </c>
      <c r="BJ104" t="s">
        <v>69</v>
      </c>
      <c r="CC104" t="s">
        <v>69</v>
      </c>
      <c r="CD104" t="s">
        <v>69</v>
      </c>
      <c r="CE104" t="s">
        <v>69</v>
      </c>
      <c r="CF104" t="s">
        <v>69</v>
      </c>
      <c r="CG104" t="s">
        <v>8564</v>
      </c>
      <c r="CH104" t="s">
        <v>6597</v>
      </c>
      <c r="CI104">
        <v>6</v>
      </c>
      <c r="CJ104" t="s">
        <v>6598</v>
      </c>
      <c r="CK104">
        <v>6699615</v>
      </c>
    </row>
    <row r="105" spans="1:89" x14ac:dyDescent="0.3">
      <c r="A105" t="s">
        <v>8712</v>
      </c>
      <c r="B105" t="s">
        <v>8545</v>
      </c>
      <c r="C105">
        <v>0</v>
      </c>
      <c r="E105" t="s">
        <v>8555</v>
      </c>
      <c r="F105" t="s">
        <v>6589</v>
      </c>
      <c r="G105" s="30">
        <v>41338</v>
      </c>
      <c r="H105" t="s">
        <v>6591</v>
      </c>
      <c r="I105" t="s">
        <v>6697</v>
      </c>
      <c r="J105" t="s">
        <v>5061</v>
      </c>
      <c r="K105" t="s">
        <v>22</v>
      </c>
      <c r="M105" t="s">
        <v>22</v>
      </c>
      <c r="O105" t="s">
        <v>32</v>
      </c>
      <c r="P105" t="s">
        <v>22</v>
      </c>
      <c r="R105" t="s">
        <v>22</v>
      </c>
      <c r="T105" t="s">
        <v>51</v>
      </c>
      <c r="V105" t="s">
        <v>51</v>
      </c>
      <c r="AA105" t="s">
        <v>69</v>
      </c>
      <c r="AB105" t="s">
        <v>69</v>
      </c>
      <c r="AC105" t="s">
        <v>69</v>
      </c>
      <c r="AD105" t="s">
        <v>69</v>
      </c>
      <c r="AE105" t="s">
        <v>69</v>
      </c>
      <c r="AF105" t="s">
        <v>69</v>
      </c>
      <c r="AG105" t="s">
        <v>69</v>
      </c>
      <c r="BF105" t="s">
        <v>69</v>
      </c>
      <c r="BG105" t="s">
        <v>69</v>
      </c>
      <c r="BH105" t="s">
        <v>69</v>
      </c>
      <c r="BI105" t="s">
        <v>69</v>
      </c>
      <c r="BJ105" t="s">
        <v>69</v>
      </c>
      <c r="CC105" t="s">
        <v>69</v>
      </c>
      <c r="CD105" t="s">
        <v>69</v>
      </c>
      <c r="CE105" t="s">
        <v>69</v>
      </c>
      <c r="CF105" t="s">
        <v>69</v>
      </c>
      <c r="CG105" t="s">
        <v>8564</v>
      </c>
      <c r="CH105" t="s">
        <v>6597</v>
      </c>
      <c r="CI105">
        <v>7</v>
      </c>
      <c r="CJ105" t="s">
        <v>6598</v>
      </c>
      <c r="CK105">
        <v>6699615</v>
      </c>
    </row>
    <row r="106" spans="1:89" x14ac:dyDescent="0.3">
      <c r="A106" t="s">
        <v>8713</v>
      </c>
      <c r="B106" t="s">
        <v>8545</v>
      </c>
      <c r="C106">
        <v>0</v>
      </c>
      <c r="E106" t="s">
        <v>8555</v>
      </c>
      <c r="F106" t="s">
        <v>6589</v>
      </c>
      <c r="G106" s="30">
        <v>41338</v>
      </c>
      <c r="H106" t="s">
        <v>6591</v>
      </c>
      <c r="I106" t="s">
        <v>6697</v>
      </c>
      <c r="J106" t="s">
        <v>5061</v>
      </c>
      <c r="K106" t="s">
        <v>22</v>
      </c>
      <c r="M106" t="s">
        <v>22</v>
      </c>
      <c r="O106" t="s">
        <v>33</v>
      </c>
      <c r="P106" t="s">
        <v>22</v>
      </c>
      <c r="R106" t="s">
        <v>22</v>
      </c>
      <c r="T106" t="s">
        <v>51</v>
      </c>
      <c r="V106" t="s">
        <v>51</v>
      </c>
      <c r="AA106" t="s">
        <v>69</v>
      </c>
      <c r="AB106" t="s">
        <v>69</v>
      </c>
      <c r="AC106" t="s">
        <v>69</v>
      </c>
      <c r="AD106" t="s">
        <v>69</v>
      </c>
      <c r="AE106" t="s">
        <v>69</v>
      </c>
      <c r="AF106" t="s">
        <v>69</v>
      </c>
      <c r="AG106" t="s">
        <v>69</v>
      </c>
      <c r="BF106" t="s">
        <v>69</v>
      </c>
      <c r="BG106" t="s">
        <v>69</v>
      </c>
      <c r="BH106" t="s">
        <v>69</v>
      </c>
      <c r="BI106" t="s">
        <v>69</v>
      </c>
      <c r="BJ106" t="s">
        <v>69</v>
      </c>
      <c r="CC106" t="s">
        <v>69</v>
      </c>
      <c r="CD106" t="s">
        <v>69</v>
      </c>
      <c r="CE106" t="s">
        <v>69</v>
      </c>
      <c r="CF106" t="s">
        <v>69</v>
      </c>
      <c r="CG106" t="s">
        <v>8564</v>
      </c>
      <c r="CH106" t="s">
        <v>6597</v>
      </c>
      <c r="CI106">
        <v>8</v>
      </c>
      <c r="CJ106" t="s">
        <v>6598</v>
      </c>
      <c r="CK106">
        <v>6699615</v>
      </c>
    </row>
    <row r="107" spans="1:89" x14ac:dyDescent="0.3">
      <c r="A107" t="s">
        <v>8714</v>
      </c>
      <c r="B107" t="s">
        <v>8545</v>
      </c>
      <c r="C107">
        <v>0</v>
      </c>
      <c r="E107" t="s">
        <v>8555</v>
      </c>
      <c r="F107" t="s">
        <v>6589</v>
      </c>
      <c r="G107" s="30">
        <v>41338</v>
      </c>
      <c r="H107" t="s">
        <v>6591</v>
      </c>
      <c r="I107" t="s">
        <v>6697</v>
      </c>
      <c r="J107" t="s">
        <v>5061</v>
      </c>
      <c r="K107" t="s">
        <v>22</v>
      </c>
      <c r="M107" t="s">
        <v>22</v>
      </c>
      <c r="O107" t="s">
        <v>32</v>
      </c>
      <c r="P107" t="s">
        <v>22</v>
      </c>
      <c r="R107" t="s">
        <v>22</v>
      </c>
      <c r="T107" t="s">
        <v>51</v>
      </c>
      <c r="V107" t="s">
        <v>51</v>
      </c>
      <c r="AA107" t="s">
        <v>69</v>
      </c>
      <c r="AB107" t="s">
        <v>69</v>
      </c>
      <c r="AC107" t="s">
        <v>69</v>
      </c>
      <c r="AD107" t="s">
        <v>69</v>
      </c>
      <c r="AE107" t="s">
        <v>69</v>
      </c>
      <c r="AF107" t="s">
        <v>69</v>
      </c>
      <c r="AG107" t="s">
        <v>69</v>
      </c>
      <c r="BF107" t="s">
        <v>69</v>
      </c>
      <c r="BG107" t="s">
        <v>69</v>
      </c>
      <c r="BH107" t="s">
        <v>69</v>
      </c>
      <c r="BI107" t="s">
        <v>69</v>
      </c>
      <c r="BJ107" t="s">
        <v>69</v>
      </c>
      <c r="CC107" t="s">
        <v>69</v>
      </c>
      <c r="CD107" t="s">
        <v>69</v>
      </c>
      <c r="CE107" t="s">
        <v>69</v>
      </c>
      <c r="CF107" t="s">
        <v>69</v>
      </c>
      <c r="CG107" t="s">
        <v>8564</v>
      </c>
      <c r="CH107" t="s">
        <v>6597</v>
      </c>
      <c r="CI107">
        <v>9</v>
      </c>
      <c r="CJ107" t="s">
        <v>6598</v>
      </c>
      <c r="CK107">
        <v>6699615</v>
      </c>
    </row>
    <row r="108" spans="1:89" x14ac:dyDescent="0.3">
      <c r="A108" t="s">
        <v>8715</v>
      </c>
      <c r="B108" t="s">
        <v>8545</v>
      </c>
      <c r="C108">
        <v>0</v>
      </c>
      <c r="E108" t="s">
        <v>8555</v>
      </c>
      <c r="F108" t="s">
        <v>6589</v>
      </c>
      <c r="G108" s="30">
        <v>41338</v>
      </c>
      <c r="H108" t="s">
        <v>6591</v>
      </c>
      <c r="I108" t="s">
        <v>6697</v>
      </c>
      <c r="J108" t="s">
        <v>5061</v>
      </c>
      <c r="K108" t="s">
        <v>22</v>
      </c>
      <c r="M108" t="s">
        <v>22</v>
      </c>
      <c r="O108" t="s">
        <v>22</v>
      </c>
      <c r="P108" t="s">
        <v>22</v>
      </c>
      <c r="R108" t="s">
        <v>22</v>
      </c>
      <c r="T108" t="s">
        <v>51</v>
      </c>
      <c r="V108" t="s">
        <v>51</v>
      </c>
      <c r="AA108" t="s">
        <v>69</v>
      </c>
      <c r="AB108" t="s">
        <v>69</v>
      </c>
      <c r="AC108" t="s">
        <v>69</v>
      </c>
      <c r="AD108" t="s">
        <v>69</v>
      </c>
      <c r="AE108" t="s">
        <v>69</v>
      </c>
      <c r="AF108" t="s">
        <v>69</v>
      </c>
      <c r="AG108" t="s">
        <v>69</v>
      </c>
      <c r="BF108" t="s">
        <v>69</v>
      </c>
      <c r="BG108" t="s">
        <v>69</v>
      </c>
      <c r="BH108" t="s">
        <v>69</v>
      </c>
      <c r="BI108" t="s">
        <v>69</v>
      </c>
      <c r="BJ108" t="s">
        <v>69</v>
      </c>
      <c r="CC108" t="s">
        <v>69</v>
      </c>
      <c r="CD108" t="s">
        <v>69</v>
      </c>
      <c r="CE108" t="s">
        <v>69</v>
      </c>
      <c r="CF108" t="s">
        <v>69</v>
      </c>
      <c r="CG108" t="s">
        <v>8564</v>
      </c>
      <c r="CH108" t="s">
        <v>6597</v>
      </c>
      <c r="CI108">
        <v>10</v>
      </c>
      <c r="CJ108" t="s">
        <v>6598</v>
      </c>
      <c r="CK108">
        <v>6699615</v>
      </c>
    </row>
    <row r="109" spans="1:89" x14ac:dyDescent="0.3">
      <c r="A109" t="s">
        <v>8716</v>
      </c>
      <c r="B109" t="s">
        <v>8545</v>
      </c>
      <c r="C109">
        <v>0</v>
      </c>
      <c r="E109" t="s">
        <v>8555</v>
      </c>
      <c r="F109" t="s">
        <v>6589</v>
      </c>
      <c r="G109" s="30">
        <v>41338</v>
      </c>
      <c r="H109" t="s">
        <v>6591</v>
      </c>
      <c r="I109" t="s">
        <v>6854</v>
      </c>
      <c r="J109" t="s">
        <v>5061</v>
      </c>
      <c r="K109" t="s">
        <v>22</v>
      </c>
      <c r="M109" t="s">
        <v>22</v>
      </c>
      <c r="O109" t="s">
        <v>33</v>
      </c>
      <c r="P109" t="s">
        <v>22</v>
      </c>
      <c r="R109" t="s">
        <v>22</v>
      </c>
      <c r="T109" t="s">
        <v>51</v>
      </c>
      <c r="V109" t="s">
        <v>51</v>
      </c>
      <c r="AA109" t="s">
        <v>69</v>
      </c>
      <c r="AB109" t="s">
        <v>69</v>
      </c>
      <c r="AC109" t="s">
        <v>69</v>
      </c>
      <c r="AD109" t="s">
        <v>69</v>
      </c>
      <c r="AE109" t="s">
        <v>69</v>
      </c>
      <c r="AF109" t="s">
        <v>69</v>
      </c>
      <c r="AG109" t="s">
        <v>69</v>
      </c>
      <c r="BF109" t="s">
        <v>69</v>
      </c>
      <c r="BG109" t="s">
        <v>69</v>
      </c>
      <c r="BH109" t="s">
        <v>69</v>
      </c>
      <c r="BI109" t="s">
        <v>69</v>
      </c>
      <c r="BJ109" t="s">
        <v>69</v>
      </c>
      <c r="CC109" t="s">
        <v>69</v>
      </c>
      <c r="CD109" t="s">
        <v>69</v>
      </c>
      <c r="CE109" t="s">
        <v>69</v>
      </c>
      <c r="CF109" t="s">
        <v>69</v>
      </c>
      <c r="CG109" t="s">
        <v>8564</v>
      </c>
      <c r="CH109" t="s">
        <v>6597</v>
      </c>
      <c r="CI109">
        <v>11</v>
      </c>
      <c r="CJ109" t="s">
        <v>6598</v>
      </c>
      <c r="CK109">
        <v>6699615</v>
      </c>
    </row>
    <row r="110" spans="1:89" x14ac:dyDescent="0.3">
      <c r="A110" t="s">
        <v>8717</v>
      </c>
      <c r="B110" t="s">
        <v>8545</v>
      </c>
      <c r="C110">
        <v>0</v>
      </c>
      <c r="E110" t="s">
        <v>8555</v>
      </c>
      <c r="F110" t="s">
        <v>6589</v>
      </c>
      <c r="G110" s="30">
        <v>41338</v>
      </c>
      <c r="H110" t="s">
        <v>6591</v>
      </c>
      <c r="I110" t="s">
        <v>6854</v>
      </c>
      <c r="J110" t="s">
        <v>5061</v>
      </c>
      <c r="K110" t="s">
        <v>22</v>
      </c>
      <c r="M110" t="s">
        <v>22</v>
      </c>
      <c r="O110" t="s">
        <v>32</v>
      </c>
      <c r="P110" t="s">
        <v>22</v>
      </c>
      <c r="R110" t="s">
        <v>22</v>
      </c>
      <c r="T110" t="s">
        <v>51</v>
      </c>
      <c r="V110" t="s">
        <v>51</v>
      </c>
      <c r="AA110" t="s">
        <v>69</v>
      </c>
      <c r="AB110" t="s">
        <v>69</v>
      </c>
      <c r="AC110" t="s">
        <v>69</v>
      </c>
      <c r="AD110" t="s">
        <v>69</v>
      </c>
      <c r="AE110" t="s">
        <v>69</v>
      </c>
      <c r="AF110" t="s">
        <v>69</v>
      </c>
      <c r="AG110" t="s">
        <v>69</v>
      </c>
      <c r="BF110" t="s">
        <v>69</v>
      </c>
      <c r="BG110" t="s">
        <v>69</v>
      </c>
      <c r="BH110" t="s">
        <v>69</v>
      </c>
      <c r="BI110" t="s">
        <v>69</v>
      </c>
      <c r="BJ110" t="s">
        <v>69</v>
      </c>
      <c r="CC110" t="s">
        <v>69</v>
      </c>
      <c r="CD110" t="s">
        <v>69</v>
      </c>
      <c r="CE110" t="s">
        <v>69</v>
      </c>
      <c r="CF110" t="s">
        <v>69</v>
      </c>
      <c r="CG110" t="s">
        <v>8564</v>
      </c>
      <c r="CH110" t="s">
        <v>6597</v>
      </c>
      <c r="CI110">
        <v>12</v>
      </c>
      <c r="CJ110" t="s">
        <v>6598</v>
      </c>
      <c r="CK110">
        <v>6699615</v>
      </c>
    </row>
    <row r="111" spans="1:89" x14ac:dyDescent="0.3">
      <c r="A111" t="s">
        <v>8718</v>
      </c>
      <c r="B111" t="s">
        <v>8545</v>
      </c>
      <c r="C111">
        <v>0</v>
      </c>
      <c r="E111" t="s">
        <v>8555</v>
      </c>
      <c r="F111" t="s">
        <v>6589</v>
      </c>
      <c r="G111" s="30">
        <v>41338</v>
      </c>
      <c r="H111" t="s">
        <v>7143</v>
      </c>
      <c r="I111" t="s">
        <v>6854</v>
      </c>
      <c r="J111" t="s">
        <v>5061</v>
      </c>
      <c r="K111" t="s">
        <v>22</v>
      </c>
      <c r="M111" t="s">
        <v>22</v>
      </c>
      <c r="O111" t="s">
        <v>32</v>
      </c>
      <c r="P111" t="s">
        <v>22</v>
      </c>
      <c r="R111" t="s">
        <v>22</v>
      </c>
      <c r="T111" t="s">
        <v>51</v>
      </c>
      <c r="V111" t="s">
        <v>51</v>
      </c>
      <c r="AA111" t="s">
        <v>69</v>
      </c>
      <c r="AB111" t="s">
        <v>69</v>
      </c>
      <c r="AC111" t="s">
        <v>69</v>
      </c>
      <c r="AD111" t="s">
        <v>69</v>
      </c>
      <c r="AE111" t="s">
        <v>69</v>
      </c>
      <c r="AF111" t="s">
        <v>69</v>
      </c>
      <c r="AG111" t="s">
        <v>69</v>
      </c>
      <c r="BF111" t="s">
        <v>69</v>
      </c>
      <c r="BG111" t="s">
        <v>69</v>
      </c>
      <c r="BH111" t="s">
        <v>69</v>
      </c>
      <c r="BI111" t="s">
        <v>69</v>
      </c>
      <c r="BJ111" t="s">
        <v>69</v>
      </c>
      <c r="CC111" t="s">
        <v>69</v>
      </c>
      <c r="CD111" t="s">
        <v>69</v>
      </c>
      <c r="CE111" t="s">
        <v>69</v>
      </c>
      <c r="CF111" t="s">
        <v>69</v>
      </c>
      <c r="CG111" t="s">
        <v>8564</v>
      </c>
      <c r="CH111" t="s">
        <v>6597</v>
      </c>
      <c r="CI111">
        <v>13</v>
      </c>
      <c r="CJ111" t="s">
        <v>6598</v>
      </c>
      <c r="CK111">
        <v>6699615</v>
      </c>
    </row>
    <row r="112" spans="1:89" x14ac:dyDescent="0.3">
      <c r="A112" t="s">
        <v>8719</v>
      </c>
      <c r="B112" t="s">
        <v>8545</v>
      </c>
      <c r="C112">
        <v>0</v>
      </c>
      <c r="E112" t="s">
        <v>8555</v>
      </c>
      <c r="F112" t="s">
        <v>6589</v>
      </c>
      <c r="G112" s="30">
        <v>41338</v>
      </c>
      <c r="H112" t="s">
        <v>6591</v>
      </c>
      <c r="I112" t="s">
        <v>6854</v>
      </c>
      <c r="J112" t="s">
        <v>5061</v>
      </c>
      <c r="K112" t="s">
        <v>22</v>
      </c>
      <c r="M112" t="s">
        <v>22</v>
      </c>
      <c r="O112" t="s">
        <v>33</v>
      </c>
      <c r="P112" t="s">
        <v>22</v>
      </c>
      <c r="R112" t="s">
        <v>22</v>
      </c>
      <c r="T112" t="s">
        <v>51</v>
      </c>
      <c r="V112" t="s">
        <v>51</v>
      </c>
      <c r="AA112" t="s">
        <v>69</v>
      </c>
      <c r="AB112" t="s">
        <v>69</v>
      </c>
      <c r="AC112" t="s">
        <v>69</v>
      </c>
      <c r="AD112" t="s">
        <v>69</v>
      </c>
      <c r="AE112" t="s">
        <v>69</v>
      </c>
      <c r="AF112" t="s">
        <v>69</v>
      </c>
      <c r="AG112" t="s">
        <v>69</v>
      </c>
      <c r="BF112" t="s">
        <v>69</v>
      </c>
      <c r="BG112" t="s">
        <v>69</v>
      </c>
      <c r="BH112" t="s">
        <v>69</v>
      </c>
      <c r="BI112" t="s">
        <v>69</v>
      </c>
      <c r="BJ112" t="s">
        <v>69</v>
      </c>
      <c r="CC112" t="s">
        <v>69</v>
      </c>
      <c r="CD112" t="s">
        <v>69</v>
      </c>
      <c r="CE112" t="s">
        <v>69</v>
      </c>
      <c r="CF112" t="s">
        <v>69</v>
      </c>
      <c r="CG112" t="s">
        <v>8564</v>
      </c>
      <c r="CH112" t="s">
        <v>6597</v>
      </c>
      <c r="CI112">
        <v>14</v>
      </c>
      <c r="CJ112" t="s">
        <v>6598</v>
      </c>
      <c r="CK112">
        <v>6699615</v>
      </c>
    </row>
    <row r="113" spans="1:89" x14ac:dyDescent="0.3">
      <c r="A113" t="s">
        <v>8720</v>
      </c>
      <c r="B113" t="s">
        <v>8545</v>
      </c>
      <c r="C113">
        <v>0</v>
      </c>
      <c r="E113" t="s">
        <v>8555</v>
      </c>
      <c r="F113" t="s">
        <v>6589</v>
      </c>
      <c r="G113" s="30">
        <v>41338</v>
      </c>
      <c r="H113" t="s">
        <v>6591</v>
      </c>
      <c r="I113" t="s">
        <v>6854</v>
      </c>
      <c r="J113" t="s">
        <v>5061</v>
      </c>
      <c r="K113" t="s">
        <v>22</v>
      </c>
      <c r="M113" t="s">
        <v>22</v>
      </c>
      <c r="O113" t="s">
        <v>33</v>
      </c>
      <c r="P113" t="s">
        <v>22</v>
      </c>
      <c r="R113" t="s">
        <v>22</v>
      </c>
      <c r="T113" t="s">
        <v>51</v>
      </c>
      <c r="V113" t="s">
        <v>51</v>
      </c>
      <c r="AA113" t="s">
        <v>69</v>
      </c>
      <c r="AB113" t="s">
        <v>69</v>
      </c>
      <c r="AC113" t="s">
        <v>69</v>
      </c>
      <c r="AD113" t="s">
        <v>69</v>
      </c>
      <c r="AE113" t="s">
        <v>69</v>
      </c>
      <c r="AF113" t="s">
        <v>69</v>
      </c>
      <c r="AG113" t="s">
        <v>69</v>
      </c>
      <c r="BF113" t="s">
        <v>69</v>
      </c>
      <c r="BG113" t="s">
        <v>69</v>
      </c>
      <c r="BH113" t="s">
        <v>69</v>
      </c>
      <c r="BI113" t="s">
        <v>69</v>
      </c>
      <c r="BJ113" t="s">
        <v>69</v>
      </c>
      <c r="CC113" t="s">
        <v>69</v>
      </c>
      <c r="CD113" t="s">
        <v>69</v>
      </c>
      <c r="CE113" t="s">
        <v>69</v>
      </c>
      <c r="CF113" t="s">
        <v>69</v>
      </c>
      <c r="CG113" t="s">
        <v>8564</v>
      </c>
      <c r="CH113" t="s">
        <v>6597</v>
      </c>
      <c r="CI113">
        <v>15</v>
      </c>
      <c r="CJ113" t="s">
        <v>6598</v>
      </c>
      <c r="CK113">
        <v>6699615</v>
      </c>
    </row>
    <row r="114" spans="1:89" x14ac:dyDescent="0.3">
      <c r="A114" t="s">
        <v>8721</v>
      </c>
      <c r="B114" t="s">
        <v>8545</v>
      </c>
      <c r="C114">
        <v>0</v>
      </c>
      <c r="D114" t="s">
        <v>8722</v>
      </c>
      <c r="E114" t="s">
        <v>8555</v>
      </c>
      <c r="F114" t="s">
        <v>6589</v>
      </c>
      <c r="G114" t="s">
        <v>8723</v>
      </c>
      <c r="H114" t="s">
        <v>6591</v>
      </c>
      <c r="I114" t="s">
        <v>6861</v>
      </c>
      <c r="J114" t="s">
        <v>5061</v>
      </c>
      <c r="K114" t="s">
        <v>21</v>
      </c>
      <c r="L114" t="s">
        <v>6754</v>
      </c>
      <c r="M114" t="s">
        <v>22</v>
      </c>
      <c r="O114" t="s">
        <v>33</v>
      </c>
      <c r="P114" t="s">
        <v>36</v>
      </c>
      <c r="R114" t="s">
        <v>44</v>
      </c>
      <c r="T114" t="s">
        <v>12</v>
      </c>
      <c r="U114" t="s">
        <v>6754</v>
      </c>
      <c r="V114" t="s">
        <v>22</v>
      </c>
      <c r="AA114" t="s">
        <v>69</v>
      </c>
      <c r="AB114" t="s">
        <v>69</v>
      </c>
      <c r="AC114" t="s">
        <v>69</v>
      </c>
      <c r="AD114" t="s">
        <v>69</v>
      </c>
      <c r="AE114" t="s">
        <v>69</v>
      </c>
      <c r="AF114" t="s">
        <v>69</v>
      </c>
      <c r="AG114" t="s">
        <v>69</v>
      </c>
      <c r="BF114" t="s">
        <v>69</v>
      </c>
      <c r="BG114" t="s">
        <v>69</v>
      </c>
      <c r="BH114" t="s">
        <v>69</v>
      </c>
      <c r="BI114" t="s">
        <v>69</v>
      </c>
      <c r="BJ114" t="s">
        <v>69</v>
      </c>
      <c r="CC114" t="s">
        <v>69</v>
      </c>
      <c r="CD114" t="s">
        <v>69</v>
      </c>
      <c r="CE114" t="s">
        <v>69</v>
      </c>
      <c r="CF114" t="s">
        <v>69</v>
      </c>
      <c r="CG114" t="s">
        <v>8564</v>
      </c>
      <c r="CH114" t="s">
        <v>6597</v>
      </c>
      <c r="CI114">
        <v>1</v>
      </c>
      <c r="CJ114" t="s">
        <v>6598</v>
      </c>
      <c r="CK114">
        <v>9383897</v>
      </c>
    </row>
    <row r="115" spans="1:89" x14ac:dyDescent="0.3">
      <c r="A115" t="s">
        <v>8724</v>
      </c>
      <c r="B115" t="s">
        <v>8545</v>
      </c>
      <c r="C115">
        <v>0</v>
      </c>
      <c r="D115" t="s">
        <v>8722</v>
      </c>
      <c r="E115" t="s">
        <v>8555</v>
      </c>
      <c r="F115" t="s">
        <v>6589</v>
      </c>
      <c r="G115" t="s">
        <v>8723</v>
      </c>
      <c r="H115" t="s">
        <v>6591</v>
      </c>
      <c r="I115" t="s">
        <v>6861</v>
      </c>
      <c r="J115" t="s">
        <v>5061</v>
      </c>
      <c r="K115" t="s">
        <v>21</v>
      </c>
      <c r="L115" t="s">
        <v>6754</v>
      </c>
      <c r="M115" t="s">
        <v>22</v>
      </c>
      <c r="O115" t="s">
        <v>32</v>
      </c>
      <c r="P115" t="s">
        <v>36</v>
      </c>
      <c r="R115" t="s">
        <v>44</v>
      </c>
      <c r="T115" t="s">
        <v>12</v>
      </c>
      <c r="U115" t="s">
        <v>6754</v>
      </c>
      <c r="V115" t="s">
        <v>22</v>
      </c>
      <c r="AA115" t="s">
        <v>69</v>
      </c>
      <c r="AB115" t="s">
        <v>69</v>
      </c>
      <c r="AC115" t="s">
        <v>69</v>
      </c>
      <c r="AD115" t="s">
        <v>69</v>
      </c>
      <c r="AE115" t="s">
        <v>69</v>
      </c>
      <c r="AF115" t="s">
        <v>69</v>
      </c>
      <c r="AG115" t="s">
        <v>69</v>
      </c>
      <c r="BF115" t="s">
        <v>69</v>
      </c>
      <c r="BG115" t="s">
        <v>69</v>
      </c>
      <c r="BH115" t="s">
        <v>69</v>
      </c>
      <c r="BI115" t="s">
        <v>69</v>
      </c>
      <c r="BJ115" t="s">
        <v>69</v>
      </c>
      <c r="CC115" t="s">
        <v>69</v>
      </c>
      <c r="CD115" t="s">
        <v>69</v>
      </c>
      <c r="CE115" t="s">
        <v>69</v>
      </c>
      <c r="CF115" t="s">
        <v>69</v>
      </c>
      <c r="CG115" t="s">
        <v>8564</v>
      </c>
      <c r="CH115" t="s">
        <v>6597</v>
      </c>
      <c r="CI115">
        <v>2</v>
      </c>
      <c r="CJ115" t="s">
        <v>6598</v>
      </c>
      <c r="CK115">
        <v>9383897</v>
      </c>
    </row>
    <row r="116" spans="1:89" x14ac:dyDescent="0.3">
      <c r="A116" t="s">
        <v>8725</v>
      </c>
      <c r="B116" t="s">
        <v>8545</v>
      </c>
      <c r="C116">
        <v>0</v>
      </c>
      <c r="D116" t="s">
        <v>8722</v>
      </c>
      <c r="E116" t="s">
        <v>8555</v>
      </c>
      <c r="F116" t="s">
        <v>6589</v>
      </c>
      <c r="G116" t="s">
        <v>8723</v>
      </c>
      <c r="H116" t="s">
        <v>6591</v>
      </c>
      <c r="I116" t="s">
        <v>6861</v>
      </c>
      <c r="J116" t="s">
        <v>5061</v>
      </c>
      <c r="K116" t="s">
        <v>22</v>
      </c>
      <c r="M116" t="s">
        <v>22</v>
      </c>
      <c r="O116" t="s">
        <v>32</v>
      </c>
      <c r="P116" t="s">
        <v>36</v>
      </c>
      <c r="R116" t="s">
        <v>44</v>
      </c>
      <c r="T116" t="s">
        <v>22</v>
      </c>
      <c r="V116" t="s">
        <v>22</v>
      </c>
      <c r="AA116" t="s">
        <v>69</v>
      </c>
      <c r="AB116" t="s">
        <v>69</v>
      </c>
      <c r="AC116" t="s">
        <v>69</v>
      </c>
      <c r="AD116" t="s">
        <v>69</v>
      </c>
      <c r="AE116" t="s">
        <v>69</v>
      </c>
      <c r="AF116" t="s">
        <v>69</v>
      </c>
      <c r="AG116" t="s">
        <v>69</v>
      </c>
      <c r="BF116" t="s">
        <v>69</v>
      </c>
      <c r="BG116" t="s">
        <v>69</v>
      </c>
      <c r="BH116" t="s">
        <v>69</v>
      </c>
      <c r="BI116" t="s">
        <v>69</v>
      </c>
      <c r="BJ116" t="s">
        <v>69</v>
      </c>
      <c r="CC116" t="s">
        <v>69</v>
      </c>
      <c r="CD116" t="s">
        <v>69</v>
      </c>
      <c r="CE116" t="s">
        <v>69</v>
      </c>
      <c r="CF116" t="s">
        <v>69</v>
      </c>
      <c r="CG116" t="s">
        <v>8564</v>
      </c>
      <c r="CH116" t="s">
        <v>6597</v>
      </c>
      <c r="CI116">
        <v>3</v>
      </c>
      <c r="CJ116" t="s">
        <v>6598</v>
      </c>
      <c r="CK116">
        <v>9383897</v>
      </c>
    </row>
    <row r="117" spans="1:89" x14ac:dyDescent="0.3">
      <c r="A117" t="s">
        <v>8726</v>
      </c>
      <c r="B117" t="s">
        <v>8545</v>
      </c>
      <c r="C117">
        <v>0</v>
      </c>
      <c r="D117" t="s">
        <v>8722</v>
      </c>
      <c r="E117" t="s">
        <v>8555</v>
      </c>
      <c r="F117" t="s">
        <v>6589</v>
      </c>
      <c r="G117" t="s">
        <v>8723</v>
      </c>
      <c r="H117" t="s">
        <v>6591</v>
      </c>
      <c r="I117" t="s">
        <v>6861</v>
      </c>
      <c r="J117" t="s">
        <v>5061</v>
      </c>
      <c r="K117" t="s">
        <v>21</v>
      </c>
      <c r="L117" s="30">
        <v>40792</v>
      </c>
      <c r="M117" t="s">
        <v>22</v>
      </c>
      <c r="O117" t="s">
        <v>33</v>
      </c>
      <c r="P117" t="s">
        <v>36</v>
      </c>
      <c r="R117" t="s">
        <v>44</v>
      </c>
      <c r="T117" t="s">
        <v>12</v>
      </c>
      <c r="U117" s="30">
        <v>40792</v>
      </c>
      <c r="V117" t="s">
        <v>22</v>
      </c>
      <c r="AA117" t="s">
        <v>69</v>
      </c>
      <c r="AB117" t="s">
        <v>69</v>
      </c>
      <c r="AC117" t="s">
        <v>69</v>
      </c>
      <c r="AD117" t="s">
        <v>69</v>
      </c>
      <c r="AE117" t="s">
        <v>69</v>
      </c>
      <c r="AF117" t="s">
        <v>69</v>
      </c>
      <c r="AG117" t="s">
        <v>69</v>
      </c>
      <c r="BF117" t="s">
        <v>69</v>
      </c>
      <c r="BG117" t="s">
        <v>69</v>
      </c>
      <c r="BH117" t="s">
        <v>69</v>
      </c>
      <c r="BI117" t="s">
        <v>69</v>
      </c>
      <c r="BJ117" t="s">
        <v>69</v>
      </c>
      <c r="CC117" t="s">
        <v>69</v>
      </c>
      <c r="CD117" t="s">
        <v>69</v>
      </c>
      <c r="CE117" t="s">
        <v>69</v>
      </c>
      <c r="CF117" t="s">
        <v>69</v>
      </c>
      <c r="CG117" t="s">
        <v>8564</v>
      </c>
      <c r="CH117" t="s">
        <v>6597</v>
      </c>
      <c r="CI117">
        <v>4</v>
      </c>
      <c r="CJ117" t="s">
        <v>6598</v>
      </c>
      <c r="CK117">
        <v>9383897</v>
      </c>
    </row>
    <row r="118" spans="1:89" x14ac:dyDescent="0.3">
      <c r="A118" t="s">
        <v>8727</v>
      </c>
      <c r="B118" t="s">
        <v>8545</v>
      </c>
      <c r="C118">
        <v>0</v>
      </c>
      <c r="D118" t="s">
        <v>8722</v>
      </c>
      <c r="E118" t="s">
        <v>8555</v>
      </c>
      <c r="F118" t="s">
        <v>6589</v>
      </c>
      <c r="G118" t="s">
        <v>8723</v>
      </c>
      <c r="H118" t="s">
        <v>6591</v>
      </c>
      <c r="I118" t="s">
        <v>6861</v>
      </c>
      <c r="J118" t="s">
        <v>5061</v>
      </c>
      <c r="K118" t="s">
        <v>21</v>
      </c>
      <c r="L118" s="30">
        <v>40792</v>
      </c>
      <c r="M118" t="s">
        <v>22</v>
      </c>
      <c r="O118" t="s">
        <v>32</v>
      </c>
      <c r="P118" t="s">
        <v>36</v>
      </c>
      <c r="R118" t="s">
        <v>44</v>
      </c>
      <c r="T118" t="s">
        <v>12</v>
      </c>
      <c r="U118" s="30">
        <v>40792</v>
      </c>
      <c r="V118" t="s">
        <v>22</v>
      </c>
      <c r="AA118" t="s">
        <v>69</v>
      </c>
      <c r="AB118" t="s">
        <v>69</v>
      </c>
      <c r="AC118" t="s">
        <v>69</v>
      </c>
      <c r="AD118" t="s">
        <v>69</v>
      </c>
      <c r="AE118" t="s">
        <v>69</v>
      </c>
      <c r="AF118" t="s">
        <v>69</v>
      </c>
      <c r="AG118" t="s">
        <v>69</v>
      </c>
      <c r="BF118" t="s">
        <v>69</v>
      </c>
      <c r="BG118" t="s">
        <v>69</v>
      </c>
      <c r="BH118" t="s">
        <v>69</v>
      </c>
      <c r="BI118" t="s">
        <v>69</v>
      </c>
      <c r="BJ118" t="s">
        <v>69</v>
      </c>
      <c r="CC118" t="s">
        <v>69</v>
      </c>
      <c r="CD118" t="s">
        <v>69</v>
      </c>
      <c r="CE118" t="s">
        <v>69</v>
      </c>
      <c r="CF118" t="s">
        <v>69</v>
      </c>
      <c r="CG118" t="s">
        <v>8564</v>
      </c>
      <c r="CH118" t="s">
        <v>6597</v>
      </c>
      <c r="CI118">
        <v>5</v>
      </c>
      <c r="CJ118" t="s">
        <v>6598</v>
      </c>
      <c r="CK118">
        <v>9383897</v>
      </c>
    </row>
    <row r="119" spans="1:89" x14ac:dyDescent="0.3">
      <c r="A119" t="s">
        <v>8728</v>
      </c>
      <c r="B119" t="s">
        <v>8545</v>
      </c>
      <c r="C119">
        <v>0</v>
      </c>
      <c r="D119" t="s">
        <v>8722</v>
      </c>
      <c r="E119" t="s">
        <v>8555</v>
      </c>
      <c r="F119" t="s">
        <v>6589</v>
      </c>
      <c r="G119" t="s">
        <v>8723</v>
      </c>
      <c r="H119" t="s">
        <v>6591</v>
      </c>
      <c r="I119" t="s">
        <v>6861</v>
      </c>
      <c r="J119" t="s">
        <v>5061</v>
      </c>
      <c r="K119" t="s">
        <v>21</v>
      </c>
      <c r="L119" s="30">
        <v>40792</v>
      </c>
      <c r="M119" t="s">
        <v>22</v>
      </c>
      <c r="O119" t="s">
        <v>32</v>
      </c>
      <c r="P119" t="s">
        <v>36</v>
      </c>
      <c r="R119" t="s">
        <v>44</v>
      </c>
      <c r="T119" t="s">
        <v>12</v>
      </c>
      <c r="U119" s="30">
        <v>40792</v>
      </c>
      <c r="V119" t="s">
        <v>22</v>
      </c>
      <c r="AA119" t="s">
        <v>69</v>
      </c>
      <c r="AB119" t="s">
        <v>69</v>
      </c>
      <c r="AC119" t="s">
        <v>69</v>
      </c>
      <c r="AD119" t="s">
        <v>69</v>
      </c>
      <c r="AE119" t="s">
        <v>69</v>
      </c>
      <c r="AF119" t="s">
        <v>69</v>
      </c>
      <c r="AG119" t="s">
        <v>69</v>
      </c>
      <c r="BF119" t="s">
        <v>69</v>
      </c>
      <c r="BG119" t="s">
        <v>69</v>
      </c>
      <c r="BH119" t="s">
        <v>69</v>
      </c>
      <c r="BI119" t="s">
        <v>69</v>
      </c>
      <c r="BJ119" t="s">
        <v>69</v>
      </c>
      <c r="CC119" t="s">
        <v>69</v>
      </c>
      <c r="CD119" t="s">
        <v>69</v>
      </c>
      <c r="CE119" t="s">
        <v>69</v>
      </c>
      <c r="CF119" t="s">
        <v>69</v>
      </c>
      <c r="CG119" t="s">
        <v>8564</v>
      </c>
      <c r="CH119" t="s">
        <v>6597</v>
      </c>
      <c r="CI119">
        <v>6</v>
      </c>
      <c r="CJ119" t="s">
        <v>6598</v>
      </c>
      <c r="CK119">
        <v>9383897</v>
      </c>
    </row>
    <row r="120" spans="1:89" x14ac:dyDescent="0.3">
      <c r="A120" t="s">
        <v>8729</v>
      </c>
      <c r="B120" t="s">
        <v>8545</v>
      </c>
      <c r="C120">
        <v>0</v>
      </c>
      <c r="D120" t="s">
        <v>8722</v>
      </c>
      <c r="E120" t="s">
        <v>8555</v>
      </c>
      <c r="F120" t="s">
        <v>6589</v>
      </c>
      <c r="G120" t="s">
        <v>8723</v>
      </c>
      <c r="H120" t="s">
        <v>6591</v>
      </c>
      <c r="I120" t="s">
        <v>6861</v>
      </c>
      <c r="J120" t="s">
        <v>5061</v>
      </c>
      <c r="K120" t="s">
        <v>21</v>
      </c>
      <c r="L120" t="s">
        <v>6754</v>
      </c>
      <c r="M120" t="s">
        <v>22</v>
      </c>
      <c r="O120" t="s">
        <v>33</v>
      </c>
      <c r="P120" t="s">
        <v>36</v>
      </c>
      <c r="R120" t="s">
        <v>44</v>
      </c>
      <c r="T120" t="s">
        <v>12</v>
      </c>
      <c r="U120" t="s">
        <v>6754</v>
      </c>
      <c r="V120" t="s">
        <v>22</v>
      </c>
      <c r="AA120" t="s">
        <v>69</v>
      </c>
      <c r="AB120" t="s">
        <v>69</v>
      </c>
      <c r="AC120" t="s">
        <v>69</v>
      </c>
      <c r="AD120" t="s">
        <v>69</v>
      </c>
      <c r="AE120" t="s">
        <v>69</v>
      </c>
      <c r="AF120" t="s">
        <v>69</v>
      </c>
      <c r="AG120" t="s">
        <v>69</v>
      </c>
      <c r="BF120" t="s">
        <v>69</v>
      </c>
      <c r="BG120" t="s">
        <v>69</v>
      </c>
      <c r="BH120" t="s">
        <v>69</v>
      </c>
      <c r="BI120" t="s">
        <v>69</v>
      </c>
      <c r="BJ120" t="s">
        <v>69</v>
      </c>
      <c r="CC120" t="s">
        <v>69</v>
      </c>
      <c r="CD120" t="s">
        <v>69</v>
      </c>
      <c r="CE120" t="s">
        <v>69</v>
      </c>
      <c r="CF120" t="s">
        <v>69</v>
      </c>
      <c r="CG120" t="s">
        <v>8564</v>
      </c>
      <c r="CH120" t="s">
        <v>6597</v>
      </c>
      <c r="CI120">
        <v>7</v>
      </c>
      <c r="CJ120" t="s">
        <v>6598</v>
      </c>
      <c r="CK120">
        <v>9383897</v>
      </c>
    </row>
    <row r="121" spans="1:89" x14ac:dyDescent="0.3">
      <c r="A121" t="s">
        <v>8730</v>
      </c>
      <c r="B121" t="s">
        <v>8545</v>
      </c>
      <c r="C121">
        <v>0</v>
      </c>
      <c r="D121" t="s">
        <v>8722</v>
      </c>
      <c r="E121" t="s">
        <v>8555</v>
      </c>
      <c r="F121" t="s">
        <v>6589</v>
      </c>
      <c r="G121" t="s">
        <v>8723</v>
      </c>
      <c r="H121" t="s">
        <v>6591</v>
      </c>
      <c r="I121" t="s">
        <v>6861</v>
      </c>
      <c r="J121" t="s">
        <v>5061</v>
      </c>
      <c r="K121" t="s">
        <v>21</v>
      </c>
      <c r="L121" t="s">
        <v>6754</v>
      </c>
      <c r="M121" t="s">
        <v>22</v>
      </c>
      <c r="O121" t="s">
        <v>33</v>
      </c>
      <c r="P121" t="s">
        <v>36</v>
      </c>
      <c r="R121" t="s">
        <v>44</v>
      </c>
      <c r="T121" t="s">
        <v>12</v>
      </c>
      <c r="U121" t="s">
        <v>6754</v>
      </c>
      <c r="V121" t="s">
        <v>22</v>
      </c>
      <c r="AA121" t="s">
        <v>69</v>
      </c>
      <c r="AB121" t="s">
        <v>69</v>
      </c>
      <c r="AC121" t="s">
        <v>69</v>
      </c>
      <c r="AD121" t="s">
        <v>69</v>
      </c>
      <c r="AE121" t="s">
        <v>69</v>
      </c>
      <c r="AF121" t="s">
        <v>69</v>
      </c>
      <c r="AG121" t="s">
        <v>69</v>
      </c>
      <c r="BF121" t="s">
        <v>69</v>
      </c>
      <c r="BG121" t="s">
        <v>69</v>
      </c>
      <c r="BH121" t="s">
        <v>69</v>
      </c>
      <c r="BI121" t="s">
        <v>69</v>
      </c>
      <c r="BJ121" t="s">
        <v>69</v>
      </c>
      <c r="CC121" t="s">
        <v>69</v>
      </c>
      <c r="CD121" t="s">
        <v>69</v>
      </c>
      <c r="CE121" t="s">
        <v>69</v>
      </c>
      <c r="CF121" t="s">
        <v>69</v>
      </c>
      <c r="CG121" t="s">
        <v>8564</v>
      </c>
      <c r="CH121" t="s">
        <v>6597</v>
      </c>
      <c r="CI121">
        <v>8</v>
      </c>
      <c r="CJ121" t="s">
        <v>6598</v>
      </c>
      <c r="CK121">
        <v>9383897</v>
      </c>
    </row>
    <row r="122" spans="1:89" x14ac:dyDescent="0.3">
      <c r="A122" t="s">
        <v>8731</v>
      </c>
      <c r="B122" t="s">
        <v>8545</v>
      </c>
      <c r="C122">
        <v>0</v>
      </c>
      <c r="E122" t="s">
        <v>8555</v>
      </c>
      <c r="F122" t="s">
        <v>6589</v>
      </c>
      <c r="G122" t="s">
        <v>8732</v>
      </c>
      <c r="H122" t="s">
        <v>6591</v>
      </c>
      <c r="I122" t="s">
        <v>8733</v>
      </c>
      <c r="J122" t="s">
        <v>5057</v>
      </c>
      <c r="K122" t="s">
        <v>21</v>
      </c>
      <c r="L122" s="30">
        <v>41092</v>
      </c>
      <c r="M122" t="s">
        <v>22</v>
      </c>
      <c r="O122" t="s">
        <v>33</v>
      </c>
      <c r="P122" t="s">
        <v>39</v>
      </c>
      <c r="Q122" t="s">
        <v>8734</v>
      </c>
      <c r="R122" t="s">
        <v>46</v>
      </c>
      <c r="S122" t="s">
        <v>8735</v>
      </c>
      <c r="T122" t="s">
        <v>12</v>
      </c>
      <c r="U122" s="30">
        <v>41092</v>
      </c>
      <c r="V122" t="s">
        <v>22</v>
      </c>
      <c r="AA122" t="s">
        <v>2808</v>
      </c>
      <c r="AB122" t="s">
        <v>69</v>
      </c>
      <c r="AC122" t="s">
        <v>69</v>
      </c>
      <c r="AD122" t="s">
        <v>69</v>
      </c>
      <c r="AE122" t="s">
        <v>69</v>
      </c>
      <c r="AF122" t="s">
        <v>69</v>
      </c>
      <c r="AG122" t="s">
        <v>69</v>
      </c>
      <c r="AH122" t="s">
        <v>78</v>
      </c>
      <c r="AO122" s="30">
        <v>39265</v>
      </c>
      <c r="BF122" t="s">
        <v>69</v>
      </c>
      <c r="BG122" t="s">
        <v>69</v>
      </c>
      <c r="BH122" t="s">
        <v>69</v>
      </c>
      <c r="BI122" t="s">
        <v>69</v>
      </c>
      <c r="BJ122" t="s">
        <v>69</v>
      </c>
      <c r="CC122" t="s">
        <v>69</v>
      </c>
      <c r="CD122" t="s">
        <v>69</v>
      </c>
      <c r="CE122" t="s">
        <v>69</v>
      </c>
      <c r="CF122" t="s">
        <v>69</v>
      </c>
      <c r="CG122" t="s">
        <v>8564</v>
      </c>
      <c r="CH122" t="s">
        <v>6597</v>
      </c>
      <c r="CI122">
        <v>1</v>
      </c>
      <c r="CJ122" t="s">
        <v>6598</v>
      </c>
      <c r="CK122">
        <v>8473322</v>
      </c>
    </row>
    <row r="123" spans="1:89" x14ac:dyDescent="0.3">
      <c r="A123" t="s">
        <v>8736</v>
      </c>
      <c r="B123" t="s">
        <v>8545</v>
      </c>
      <c r="C123">
        <v>0</v>
      </c>
      <c r="E123" t="s">
        <v>8555</v>
      </c>
      <c r="F123" t="s">
        <v>6589</v>
      </c>
      <c r="G123" s="30">
        <v>41582</v>
      </c>
      <c r="H123" t="s">
        <v>6591</v>
      </c>
      <c r="I123" t="s">
        <v>6861</v>
      </c>
      <c r="J123" t="s">
        <v>5074</v>
      </c>
      <c r="K123" t="s">
        <v>21</v>
      </c>
      <c r="L123" t="s">
        <v>8583</v>
      </c>
      <c r="M123" t="s">
        <v>27</v>
      </c>
      <c r="N123" s="29">
        <v>0.75</v>
      </c>
      <c r="O123" t="s">
        <v>32</v>
      </c>
      <c r="P123" t="s">
        <v>36</v>
      </c>
      <c r="R123" t="s">
        <v>44</v>
      </c>
      <c r="T123" t="s">
        <v>12</v>
      </c>
      <c r="U123" t="s">
        <v>8583</v>
      </c>
      <c r="V123" t="s">
        <v>51</v>
      </c>
      <c r="AA123" t="s">
        <v>69</v>
      </c>
      <c r="AB123" t="s">
        <v>69</v>
      </c>
      <c r="AC123" t="s">
        <v>69</v>
      </c>
      <c r="AD123" t="s">
        <v>69</v>
      </c>
      <c r="AE123" t="s">
        <v>2808</v>
      </c>
      <c r="AF123" t="s">
        <v>69</v>
      </c>
      <c r="AG123" t="s">
        <v>69</v>
      </c>
      <c r="AH123" t="s">
        <v>78</v>
      </c>
      <c r="AI123" t="s">
        <v>82</v>
      </c>
      <c r="AJ123" t="s">
        <v>85</v>
      </c>
      <c r="AO123" t="s">
        <v>8583</v>
      </c>
      <c r="AP123" t="s">
        <v>8583</v>
      </c>
      <c r="AQ123" t="s">
        <v>8583</v>
      </c>
      <c r="AV123" s="29">
        <v>0.75</v>
      </c>
      <c r="AW123" s="29">
        <v>0.75</v>
      </c>
      <c r="AX123" s="29">
        <v>0.75</v>
      </c>
      <c r="BC123" t="s">
        <v>8737</v>
      </c>
      <c r="BF123" t="s">
        <v>2808</v>
      </c>
      <c r="BG123" t="s">
        <v>69</v>
      </c>
      <c r="BH123" t="s">
        <v>2808</v>
      </c>
      <c r="BI123" t="s">
        <v>69</v>
      </c>
      <c r="BJ123" t="s">
        <v>69</v>
      </c>
      <c r="BK123">
        <v>130</v>
      </c>
      <c r="BM123">
        <v>40</v>
      </c>
      <c r="BP123" t="s">
        <v>8583</v>
      </c>
      <c r="BR123" t="s">
        <v>8583</v>
      </c>
      <c r="BU123" s="29">
        <v>0.75</v>
      </c>
      <c r="BW123" s="29">
        <v>0.75</v>
      </c>
      <c r="CC123" t="s">
        <v>2808</v>
      </c>
      <c r="CD123" t="s">
        <v>69</v>
      </c>
      <c r="CE123" t="s">
        <v>69</v>
      </c>
      <c r="CF123" t="s">
        <v>69</v>
      </c>
      <c r="CG123" t="s">
        <v>8564</v>
      </c>
      <c r="CH123" t="s">
        <v>6597</v>
      </c>
      <c r="CI123">
        <v>1</v>
      </c>
      <c r="CJ123" t="s">
        <v>6598</v>
      </c>
      <c r="CK123">
        <v>4157720</v>
      </c>
    </row>
    <row r="124" spans="1:89" x14ac:dyDescent="0.3">
      <c r="A124" t="s">
        <v>8738</v>
      </c>
      <c r="B124" t="s">
        <v>8545</v>
      </c>
      <c r="C124">
        <v>0</v>
      </c>
      <c r="E124" t="s">
        <v>8555</v>
      </c>
      <c r="F124" t="s">
        <v>6589</v>
      </c>
      <c r="G124" s="30">
        <v>41582</v>
      </c>
      <c r="H124" t="s">
        <v>6591</v>
      </c>
      <c r="I124" t="s">
        <v>6861</v>
      </c>
      <c r="J124" t="s">
        <v>5074</v>
      </c>
      <c r="K124" t="s">
        <v>21</v>
      </c>
      <c r="L124" t="s">
        <v>6685</v>
      </c>
      <c r="M124" t="s">
        <v>27</v>
      </c>
      <c r="N124" s="29">
        <v>0.75</v>
      </c>
      <c r="O124" t="s">
        <v>32</v>
      </c>
      <c r="P124" t="s">
        <v>36</v>
      </c>
      <c r="R124" t="s">
        <v>44</v>
      </c>
      <c r="T124" t="s">
        <v>12</v>
      </c>
      <c r="U124" t="s">
        <v>6685</v>
      </c>
      <c r="V124" t="s">
        <v>51</v>
      </c>
      <c r="AA124" t="s">
        <v>2808</v>
      </c>
      <c r="AB124" t="s">
        <v>69</v>
      </c>
      <c r="AC124" t="s">
        <v>69</v>
      </c>
      <c r="AD124" t="s">
        <v>69</v>
      </c>
      <c r="AE124" t="s">
        <v>69</v>
      </c>
      <c r="AF124" t="s">
        <v>69</v>
      </c>
      <c r="AG124" t="s">
        <v>69</v>
      </c>
      <c r="AH124" t="s">
        <v>78</v>
      </c>
      <c r="AO124" t="s">
        <v>6685</v>
      </c>
      <c r="AV124" s="29">
        <v>0.75</v>
      </c>
      <c r="BF124" t="s">
        <v>2808</v>
      </c>
      <c r="BG124" t="s">
        <v>69</v>
      </c>
      <c r="BH124" t="s">
        <v>69</v>
      </c>
      <c r="BI124" t="s">
        <v>69</v>
      </c>
      <c r="BJ124" t="s">
        <v>69</v>
      </c>
      <c r="BK124">
        <v>130</v>
      </c>
      <c r="BP124" t="s">
        <v>6685</v>
      </c>
      <c r="BU124" s="29">
        <v>0.75</v>
      </c>
      <c r="CC124" t="s">
        <v>2808</v>
      </c>
      <c r="CD124" t="s">
        <v>69</v>
      </c>
      <c r="CE124" t="s">
        <v>69</v>
      </c>
      <c r="CF124" t="s">
        <v>69</v>
      </c>
      <c r="CG124" t="s">
        <v>8564</v>
      </c>
      <c r="CH124" t="s">
        <v>6597</v>
      </c>
      <c r="CI124">
        <v>2</v>
      </c>
      <c r="CJ124" t="s">
        <v>6598</v>
      </c>
      <c r="CK124">
        <v>4157720</v>
      </c>
    </row>
    <row r="125" spans="1:89" x14ac:dyDescent="0.3">
      <c r="A125" t="s">
        <v>8739</v>
      </c>
      <c r="B125" t="s">
        <v>8545</v>
      </c>
      <c r="C125">
        <v>0</v>
      </c>
      <c r="E125" t="s">
        <v>8555</v>
      </c>
      <c r="F125" t="s">
        <v>6589</v>
      </c>
      <c r="G125" t="s">
        <v>6878</v>
      </c>
      <c r="H125" t="s">
        <v>6591</v>
      </c>
      <c r="I125" t="s">
        <v>6753</v>
      </c>
      <c r="J125" t="s">
        <v>5061</v>
      </c>
      <c r="K125" t="s">
        <v>21</v>
      </c>
      <c r="L125" s="30">
        <v>41579</v>
      </c>
      <c r="M125" t="s">
        <v>22</v>
      </c>
      <c r="O125" t="s">
        <v>33</v>
      </c>
      <c r="P125" t="s">
        <v>22</v>
      </c>
      <c r="R125" t="s">
        <v>22</v>
      </c>
      <c r="T125" t="s">
        <v>51</v>
      </c>
      <c r="V125" t="s">
        <v>51</v>
      </c>
      <c r="AA125" t="s">
        <v>69</v>
      </c>
      <c r="AB125" t="s">
        <v>69</v>
      </c>
      <c r="AC125" t="s">
        <v>69</v>
      </c>
      <c r="AD125" t="s">
        <v>69</v>
      </c>
      <c r="AE125" t="s">
        <v>69</v>
      </c>
      <c r="AF125" t="s">
        <v>69</v>
      </c>
      <c r="AG125" t="s">
        <v>69</v>
      </c>
      <c r="BF125" t="s">
        <v>69</v>
      </c>
      <c r="BG125" t="s">
        <v>69</v>
      </c>
      <c r="BH125" t="s">
        <v>69</v>
      </c>
      <c r="BI125" t="s">
        <v>69</v>
      </c>
      <c r="BJ125" t="s">
        <v>69</v>
      </c>
      <c r="CC125" t="s">
        <v>2808</v>
      </c>
      <c r="CD125" t="s">
        <v>69</v>
      </c>
      <c r="CE125" t="s">
        <v>69</v>
      </c>
      <c r="CF125" t="s">
        <v>69</v>
      </c>
      <c r="CG125" t="s">
        <v>8564</v>
      </c>
      <c r="CH125" t="s">
        <v>6597</v>
      </c>
      <c r="CI125">
        <v>1</v>
      </c>
      <c r="CJ125" t="s">
        <v>6598</v>
      </c>
      <c r="CK125">
        <v>4311977</v>
      </c>
    </row>
    <row r="126" spans="1:89" x14ac:dyDescent="0.3">
      <c r="A126" t="s">
        <v>8740</v>
      </c>
      <c r="B126" t="s">
        <v>8545</v>
      </c>
      <c r="C126">
        <v>0</v>
      </c>
      <c r="E126" t="s">
        <v>8555</v>
      </c>
      <c r="F126" t="s">
        <v>6589</v>
      </c>
      <c r="G126" t="s">
        <v>6878</v>
      </c>
      <c r="H126" t="s">
        <v>6591</v>
      </c>
      <c r="I126" t="s">
        <v>6753</v>
      </c>
      <c r="J126" t="s">
        <v>5061</v>
      </c>
      <c r="K126" t="s">
        <v>22</v>
      </c>
      <c r="M126" t="s">
        <v>22</v>
      </c>
      <c r="O126" t="s">
        <v>33</v>
      </c>
      <c r="P126" t="s">
        <v>22</v>
      </c>
      <c r="R126" t="s">
        <v>22</v>
      </c>
      <c r="T126" t="s">
        <v>51</v>
      </c>
      <c r="V126" t="s">
        <v>51</v>
      </c>
      <c r="AA126" t="s">
        <v>69</v>
      </c>
      <c r="AB126" t="s">
        <v>69</v>
      </c>
      <c r="AC126" t="s">
        <v>69</v>
      </c>
      <c r="AD126" t="s">
        <v>69</v>
      </c>
      <c r="AE126" t="s">
        <v>69</v>
      </c>
      <c r="AF126" t="s">
        <v>69</v>
      </c>
      <c r="AG126" t="s">
        <v>69</v>
      </c>
      <c r="BF126" t="s">
        <v>69</v>
      </c>
      <c r="BG126" t="s">
        <v>69</v>
      </c>
      <c r="BH126" t="s">
        <v>69</v>
      </c>
      <c r="BI126" t="s">
        <v>69</v>
      </c>
      <c r="BJ126" t="s">
        <v>69</v>
      </c>
      <c r="CC126" t="s">
        <v>2808</v>
      </c>
      <c r="CD126" t="s">
        <v>69</v>
      </c>
      <c r="CE126" t="s">
        <v>69</v>
      </c>
      <c r="CF126" t="s">
        <v>69</v>
      </c>
      <c r="CG126" t="s">
        <v>8564</v>
      </c>
      <c r="CH126" t="s">
        <v>6597</v>
      </c>
      <c r="CI126">
        <v>2</v>
      </c>
      <c r="CJ126" t="s">
        <v>6598</v>
      </c>
      <c r="CK126">
        <v>4311977</v>
      </c>
    </row>
    <row r="127" spans="1:89" x14ac:dyDescent="0.3">
      <c r="A127" t="s">
        <v>8741</v>
      </c>
      <c r="B127" t="s">
        <v>8545</v>
      </c>
      <c r="C127">
        <v>0</v>
      </c>
      <c r="E127" t="s">
        <v>8555</v>
      </c>
      <c r="F127" t="s">
        <v>6589</v>
      </c>
      <c r="G127" t="s">
        <v>6878</v>
      </c>
      <c r="H127" t="s">
        <v>6591</v>
      </c>
      <c r="I127" t="s">
        <v>6753</v>
      </c>
      <c r="J127" t="s">
        <v>5061</v>
      </c>
      <c r="K127" t="s">
        <v>22</v>
      </c>
      <c r="M127" t="s">
        <v>22</v>
      </c>
      <c r="O127" t="s">
        <v>33</v>
      </c>
      <c r="P127" t="s">
        <v>22</v>
      </c>
      <c r="R127" t="s">
        <v>22</v>
      </c>
      <c r="T127" t="s">
        <v>51</v>
      </c>
      <c r="V127" t="s">
        <v>51</v>
      </c>
      <c r="AA127" t="s">
        <v>69</v>
      </c>
      <c r="AB127" t="s">
        <v>69</v>
      </c>
      <c r="AC127" t="s">
        <v>69</v>
      </c>
      <c r="AD127" t="s">
        <v>69</v>
      </c>
      <c r="AE127" t="s">
        <v>69</v>
      </c>
      <c r="AF127" t="s">
        <v>69</v>
      </c>
      <c r="AG127" t="s">
        <v>69</v>
      </c>
      <c r="BF127" t="s">
        <v>69</v>
      </c>
      <c r="BG127" t="s">
        <v>69</v>
      </c>
      <c r="BH127" t="s">
        <v>69</v>
      </c>
      <c r="BI127" t="s">
        <v>69</v>
      </c>
      <c r="BJ127" t="s">
        <v>69</v>
      </c>
      <c r="CC127" t="s">
        <v>2808</v>
      </c>
      <c r="CD127" t="s">
        <v>69</v>
      </c>
      <c r="CE127" t="s">
        <v>69</v>
      </c>
      <c r="CF127" t="s">
        <v>69</v>
      </c>
      <c r="CG127" t="s">
        <v>8564</v>
      </c>
      <c r="CH127" t="s">
        <v>6597</v>
      </c>
      <c r="CI127">
        <v>3</v>
      </c>
      <c r="CJ127" t="s">
        <v>6598</v>
      </c>
      <c r="CK127">
        <v>4311977</v>
      </c>
    </row>
    <row r="128" spans="1:89" x14ac:dyDescent="0.3">
      <c r="A128" t="s">
        <v>8742</v>
      </c>
      <c r="B128" t="s">
        <v>8545</v>
      </c>
      <c r="C128">
        <v>0</v>
      </c>
      <c r="E128" t="s">
        <v>8555</v>
      </c>
      <c r="F128" t="s">
        <v>6589</v>
      </c>
      <c r="G128" t="s">
        <v>6878</v>
      </c>
      <c r="H128" t="s">
        <v>6591</v>
      </c>
      <c r="I128" t="s">
        <v>6753</v>
      </c>
      <c r="J128" t="s">
        <v>5061</v>
      </c>
      <c r="K128" t="s">
        <v>22</v>
      </c>
      <c r="M128" t="s">
        <v>22</v>
      </c>
      <c r="O128" t="s">
        <v>33</v>
      </c>
      <c r="P128" t="s">
        <v>22</v>
      </c>
      <c r="R128" t="s">
        <v>22</v>
      </c>
      <c r="T128" t="s">
        <v>51</v>
      </c>
      <c r="V128" t="s">
        <v>51</v>
      </c>
      <c r="AA128" t="s">
        <v>69</v>
      </c>
      <c r="AB128" t="s">
        <v>69</v>
      </c>
      <c r="AC128" t="s">
        <v>69</v>
      </c>
      <c r="AD128" t="s">
        <v>69</v>
      </c>
      <c r="AE128" t="s">
        <v>69</v>
      </c>
      <c r="AF128" t="s">
        <v>69</v>
      </c>
      <c r="AG128" t="s">
        <v>69</v>
      </c>
      <c r="BF128" t="s">
        <v>69</v>
      </c>
      <c r="BG128" t="s">
        <v>69</v>
      </c>
      <c r="BH128" t="s">
        <v>69</v>
      </c>
      <c r="BI128" t="s">
        <v>69</v>
      </c>
      <c r="BJ128" t="s">
        <v>69</v>
      </c>
      <c r="CC128" t="s">
        <v>2808</v>
      </c>
      <c r="CD128" t="s">
        <v>69</v>
      </c>
      <c r="CE128" t="s">
        <v>69</v>
      </c>
      <c r="CF128" t="s">
        <v>69</v>
      </c>
      <c r="CG128" t="s">
        <v>8564</v>
      </c>
      <c r="CH128" t="s">
        <v>6597</v>
      </c>
      <c r="CI128">
        <v>4</v>
      </c>
      <c r="CJ128" t="s">
        <v>6598</v>
      </c>
      <c r="CK128">
        <v>4311977</v>
      </c>
    </row>
    <row r="129" spans="1:89" x14ac:dyDescent="0.3">
      <c r="A129" t="s">
        <v>8743</v>
      </c>
      <c r="B129" t="s">
        <v>8545</v>
      </c>
      <c r="C129">
        <v>0</v>
      </c>
      <c r="E129" t="s">
        <v>8555</v>
      </c>
      <c r="F129" t="s">
        <v>6589</v>
      </c>
      <c r="G129" t="s">
        <v>6878</v>
      </c>
      <c r="H129" t="s">
        <v>6591</v>
      </c>
      <c r="I129" t="s">
        <v>6753</v>
      </c>
      <c r="J129" t="s">
        <v>5061</v>
      </c>
      <c r="K129" t="s">
        <v>22</v>
      </c>
      <c r="M129" t="s">
        <v>22</v>
      </c>
      <c r="O129" t="s">
        <v>33</v>
      </c>
      <c r="P129" t="s">
        <v>22</v>
      </c>
      <c r="R129" t="s">
        <v>22</v>
      </c>
      <c r="T129" t="s">
        <v>51</v>
      </c>
      <c r="V129" t="s">
        <v>51</v>
      </c>
      <c r="AA129" t="s">
        <v>69</v>
      </c>
      <c r="AB129" t="s">
        <v>69</v>
      </c>
      <c r="AC129" t="s">
        <v>69</v>
      </c>
      <c r="AD129" t="s">
        <v>69</v>
      </c>
      <c r="AE129" t="s">
        <v>69</v>
      </c>
      <c r="AF129" t="s">
        <v>69</v>
      </c>
      <c r="AG129" t="s">
        <v>69</v>
      </c>
      <c r="BF129" t="s">
        <v>69</v>
      </c>
      <c r="BG129" t="s">
        <v>69</v>
      </c>
      <c r="BH129" t="s">
        <v>69</v>
      </c>
      <c r="BI129" t="s">
        <v>69</v>
      </c>
      <c r="BJ129" t="s">
        <v>69</v>
      </c>
      <c r="CC129" t="s">
        <v>2808</v>
      </c>
      <c r="CD129" t="s">
        <v>69</v>
      </c>
      <c r="CE129" t="s">
        <v>69</v>
      </c>
      <c r="CF129" t="s">
        <v>69</v>
      </c>
      <c r="CG129" t="s">
        <v>8564</v>
      </c>
      <c r="CH129" t="s">
        <v>6597</v>
      </c>
      <c r="CI129">
        <v>5</v>
      </c>
      <c r="CJ129" t="s">
        <v>6598</v>
      </c>
      <c r="CK129">
        <v>4311977</v>
      </c>
    </row>
    <row r="130" spans="1:89" x14ac:dyDescent="0.3">
      <c r="A130" t="s">
        <v>8744</v>
      </c>
      <c r="B130" t="s">
        <v>8545</v>
      </c>
      <c r="C130">
        <v>0</v>
      </c>
      <c r="E130" t="s">
        <v>8555</v>
      </c>
      <c r="F130" t="s">
        <v>6589</v>
      </c>
      <c r="G130" t="s">
        <v>6878</v>
      </c>
      <c r="H130" t="s">
        <v>6591</v>
      </c>
      <c r="I130" t="s">
        <v>6753</v>
      </c>
      <c r="J130" t="s">
        <v>5061</v>
      </c>
      <c r="K130" t="s">
        <v>22</v>
      </c>
      <c r="M130" t="s">
        <v>22</v>
      </c>
      <c r="O130" t="s">
        <v>32</v>
      </c>
      <c r="P130" t="s">
        <v>22</v>
      </c>
      <c r="R130" t="s">
        <v>22</v>
      </c>
      <c r="T130" t="s">
        <v>51</v>
      </c>
      <c r="V130" t="s">
        <v>51</v>
      </c>
      <c r="AA130" t="s">
        <v>69</v>
      </c>
      <c r="AB130" t="s">
        <v>69</v>
      </c>
      <c r="AC130" t="s">
        <v>69</v>
      </c>
      <c r="AD130" t="s">
        <v>69</v>
      </c>
      <c r="AE130" t="s">
        <v>69</v>
      </c>
      <c r="AF130" t="s">
        <v>69</v>
      </c>
      <c r="AG130" t="s">
        <v>69</v>
      </c>
      <c r="BF130" t="s">
        <v>69</v>
      </c>
      <c r="BG130" t="s">
        <v>69</v>
      </c>
      <c r="BH130" t="s">
        <v>69</v>
      </c>
      <c r="BI130" t="s">
        <v>69</v>
      </c>
      <c r="BJ130" t="s">
        <v>69</v>
      </c>
      <c r="CC130" t="s">
        <v>2808</v>
      </c>
      <c r="CD130" t="s">
        <v>69</v>
      </c>
      <c r="CE130" t="s">
        <v>69</v>
      </c>
      <c r="CF130" t="s">
        <v>69</v>
      </c>
      <c r="CG130" t="s">
        <v>8564</v>
      </c>
      <c r="CH130" t="s">
        <v>6597</v>
      </c>
      <c r="CI130">
        <v>6</v>
      </c>
      <c r="CJ130" t="s">
        <v>6598</v>
      </c>
      <c r="CK130">
        <v>4311977</v>
      </c>
    </row>
    <row r="131" spans="1:89" x14ac:dyDescent="0.3">
      <c r="A131" t="s">
        <v>8745</v>
      </c>
      <c r="B131" t="s">
        <v>8545</v>
      </c>
      <c r="C131">
        <v>0</v>
      </c>
      <c r="E131" t="s">
        <v>8555</v>
      </c>
      <c r="F131" t="s">
        <v>6589</v>
      </c>
      <c r="G131" t="s">
        <v>6878</v>
      </c>
      <c r="H131" t="s">
        <v>6591</v>
      </c>
      <c r="I131" t="s">
        <v>6753</v>
      </c>
      <c r="J131" t="s">
        <v>5061</v>
      </c>
      <c r="K131" t="s">
        <v>22</v>
      </c>
      <c r="M131" t="s">
        <v>22</v>
      </c>
      <c r="O131" t="s">
        <v>33</v>
      </c>
      <c r="P131" t="s">
        <v>22</v>
      </c>
      <c r="R131" t="s">
        <v>22</v>
      </c>
      <c r="T131" t="s">
        <v>51</v>
      </c>
      <c r="V131" t="s">
        <v>51</v>
      </c>
      <c r="AA131" t="s">
        <v>69</v>
      </c>
      <c r="AB131" t="s">
        <v>69</v>
      </c>
      <c r="AC131" t="s">
        <v>69</v>
      </c>
      <c r="AD131" t="s">
        <v>69</v>
      </c>
      <c r="AE131" t="s">
        <v>69</v>
      </c>
      <c r="AF131" t="s">
        <v>69</v>
      </c>
      <c r="AG131" t="s">
        <v>69</v>
      </c>
      <c r="BF131" t="s">
        <v>69</v>
      </c>
      <c r="BG131" t="s">
        <v>69</v>
      </c>
      <c r="BH131" t="s">
        <v>69</v>
      </c>
      <c r="BI131" t="s">
        <v>69</v>
      </c>
      <c r="BJ131" t="s">
        <v>69</v>
      </c>
      <c r="CC131" t="s">
        <v>2808</v>
      </c>
      <c r="CD131" t="s">
        <v>69</v>
      </c>
      <c r="CE131" t="s">
        <v>69</v>
      </c>
      <c r="CF131" t="s">
        <v>69</v>
      </c>
      <c r="CG131" t="s">
        <v>8564</v>
      </c>
      <c r="CH131" t="s">
        <v>6597</v>
      </c>
      <c r="CI131">
        <v>7</v>
      </c>
      <c r="CJ131" t="s">
        <v>6598</v>
      </c>
      <c r="CK131">
        <v>4311977</v>
      </c>
    </row>
    <row r="132" spans="1:89" x14ac:dyDescent="0.3">
      <c r="A132" t="s">
        <v>8746</v>
      </c>
      <c r="B132" t="s">
        <v>8545</v>
      </c>
      <c r="C132">
        <v>0</v>
      </c>
      <c r="E132" t="s">
        <v>8555</v>
      </c>
      <c r="F132" t="s">
        <v>6589</v>
      </c>
      <c r="G132" t="s">
        <v>6878</v>
      </c>
      <c r="H132" t="s">
        <v>6591</v>
      </c>
      <c r="I132" t="s">
        <v>6753</v>
      </c>
      <c r="J132" t="s">
        <v>5061</v>
      </c>
      <c r="K132" t="s">
        <v>21</v>
      </c>
      <c r="L132" s="30">
        <v>41579</v>
      </c>
      <c r="M132" t="s">
        <v>22</v>
      </c>
      <c r="O132" t="s">
        <v>33</v>
      </c>
      <c r="P132" t="s">
        <v>22</v>
      </c>
      <c r="R132" t="s">
        <v>22</v>
      </c>
      <c r="T132" t="s">
        <v>51</v>
      </c>
      <c r="V132" t="s">
        <v>51</v>
      </c>
      <c r="AA132" t="s">
        <v>69</v>
      </c>
      <c r="AB132" t="s">
        <v>69</v>
      </c>
      <c r="AC132" t="s">
        <v>69</v>
      </c>
      <c r="AD132" t="s">
        <v>69</v>
      </c>
      <c r="AE132" t="s">
        <v>69</v>
      </c>
      <c r="AF132" t="s">
        <v>69</v>
      </c>
      <c r="AG132" t="s">
        <v>69</v>
      </c>
      <c r="BF132" t="s">
        <v>69</v>
      </c>
      <c r="BG132" t="s">
        <v>69</v>
      </c>
      <c r="BH132" t="s">
        <v>69</v>
      </c>
      <c r="BI132" t="s">
        <v>69</v>
      </c>
      <c r="BJ132" t="s">
        <v>69</v>
      </c>
      <c r="CC132" t="s">
        <v>2808</v>
      </c>
      <c r="CD132" t="s">
        <v>69</v>
      </c>
      <c r="CE132" t="s">
        <v>69</v>
      </c>
      <c r="CF132" t="s">
        <v>69</v>
      </c>
      <c r="CG132" t="s">
        <v>8564</v>
      </c>
      <c r="CH132" t="s">
        <v>6597</v>
      </c>
      <c r="CI132">
        <v>8</v>
      </c>
      <c r="CJ132" t="s">
        <v>6598</v>
      </c>
      <c r="CK132">
        <v>4311977</v>
      </c>
    </row>
    <row r="133" spans="1:89" x14ac:dyDescent="0.3">
      <c r="A133" t="s">
        <v>8747</v>
      </c>
      <c r="B133" t="s">
        <v>8545</v>
      </c>
      <c r="C133">
        <v>0</v>
      </c>
      <c r="E133" t="s">
        <v>8555</v>
      </c>
      <c r="F133" t="s">
        <v>6589</v>
      </c>
      <c r="G133" t="s">
        <v>6878</v>
      </c>
      <c r="H133" t="s">
        <v>6591</v>
      </c>
      <c r="I133" t="s">
        <v>6753</v>
      </c>
      <c r="J133" t="s">
        <v>5061</v>
      </c>
      <c r="K133" t="s">
        <v>21</v>
      </c>
      <c r="L133" s="30">
        <v>41579</v>
      </c>
      <c r="M133" t="s">
        <v>22</v>
      </c>
      <c r="O133" t="s">
        <v>33</v>
      </c>
      <c r="P133" t="s">
        <v>22</v>
      </c>
      <c r="R133" t="s">
        <v>22</v>
      </c>
      <c r="T133" t="s">
        <v>12</v>
      </c>
      <c r="U133" s="30">
        <v>41579</v>
      </c>
      <c r="V133" t="s">
        <v>22</v>
      </c>
      <c r="AA133" t="s">
        <v>69</v>
      </c>
      <c r="AB133" t="s">
        <v>69</v>
      </c>
      <c r="AC133" t="s">
        <v>69</v>
      </c>
      <c r="AD133" t="s">
        <v>69</v>
      </c>
      <c r="AE133" t="s">
        <v>69</v>
      </c>
      <c r="AF133" t="s">
        <v>69</v>
      </c>
      <c r="AG133" t="s">
        <v>69</v>
      </c>
      <c r="BF133" t="s">
        <v>69</v>
      </c>
      <c r="BG133" t="s">
        <v>69</v>
      </c>
      <c r="BH133" t="s">
        <v>69</v>
      </c>
      <c r="BI133" t="s">
        <v>69</v>
      </c>
      <c r="BJ133" t="s">
        <v>69</v>
      </c>
      <c r="CC133" t="s">
        <v>2808</v>
      </c>
      <c r="CD133" t="s">
        <v>69</v>
      </c>
      <c r="CE133" t="s">
        <v>69</v>
      </c>
      <c r="CF133" t="s">
        <v>69</v>
      </c>
      <c r="CG133" t="s">
        <v>8564</v>
      </c>
      <c r="CH133" t="s">
        <v>6597</v>
      </c>
      <c r="CI133">
        <v>9</v>
      </c>
      <c r="CJ133" t="s">
        <v>6598</v>
      </c>
      <c r="CK133">
        <v>4311977</v>
      </c>
    </row>
    <row r="134" spans="1:89" x14ac:dyDescent="0.3">
      <c r="A134" t="s">
        <v>8748</v>
      </c>
      <c r="B134" t="s">
        <v>8545</v>
      </c>
      <c r="C134">
        <v>0</v>
      </c>
      <c r="E134" t="s">
        <v>8555</v>
      </c>
      <c r="F134" t="s">
        <v>6589</v>
      </c>
      <c r="G134" t="s">
        <v>6878</v>
      </c>
      <c r="H134" t="s">
        <v>6591</v>
      </c>
      <c r="I134" t="s">
        <v>6753</v>
      </c>
      <c r="J134" t="s">
        <v>5061</v>
      </c>
      <c r="K134" t="s">
        <v>21</v>
      </c>
      <c r="L134" s="30">
        <v>41579</v>
      </c>
      <c r="M134" t="s">
        <v>22</v>
      </c>
      <c r="O134" t="s">
        <v>32</v>
      </c>
      <c r="P134" t="s">
        <v>22</v>
      </c>
      <c r="R134" t="s">
        <v>22</v>
      </c>
      <c r="T134" t="s">
        <v>12</v>
      </c>
      <c r="U134" s="30">
        <v>41579</v>
      </c>
      <c r="V134" t="s">
        <v>22</v>
      </c>
      <c r="AA134" t="s">
        <v>69</v>
      </c>
      <c r="AB134" t="s">
        <v>69</v>
      </c>
      <c r="AC134" t="s">
        <v>69</v>
      </c>
      <c r="AD134" t="s">
        <v>69</v>
      </c>
      <c r="AE134" t="s">
        <v>69</v>
      </c>
      <c r="AF134" t="s">
        <v>69</v>
      </c>
      <c r="AG134" t="s">
        <v>69</v>
      </c>
      <c r="BF134" t="s">
        <v>69</v>
      </c>
      <c r="BG134" t="s">
        <v>69</v>
      </c>
      <c r="BH134" t="s">
        <v>69</v>
      </c>
      <c r="BI134" t="s">
        <v>69</v>
      </c>
      <c r="BJ134" t="s">
        <v>69</v>
      </c>
      <c r="CC134" t="s">
        <v>2808</v>
      </c>
      <c r="CD134" t="s">
        <v>69</v>
      </c>
      <c r="CE134" t="s">
        <v>69</v>
      </c>
      <c r="CF134" t="s">
        <v>69</v>
      </c>
      <c r="CG134" t="s">
        <v>8564</v>
      </c>
      <c r="CH134" t="s">
        <v>6597</v>
      </c>
      <c r="CI134">
        <v>10</v>
      </c>
      <c r="CJ134" t="s">
        <v>6598</v>
      </c>
      <c r="CK134">
        <v>4311977</v>
      </c>
    </row>
    <row r="135" spans="1:89" x14ac:dyDescent="0.3">
      <c r="A135" t="s">
        <v>8749</v>
      </c>
      <c r="B135" t="s">
        <v>8545</v>
      </c>
      <c r="C135">
        <v>0</v>
      </c>
      <c r="E135" t="s">
        <v>8555</v>
      </c>
      <c r="F135" t="s">
        <v>6813</v>
      </c>
      <c r="G135" s="30">
        <v>41551</v>
      </c>
      <c r="H135" t="s">
        <v>6591</v>
      </c>
      <c r="I135" t="s">
        <v>6861</v>
      </c>
      <c r="J135" t="s">
        <v>5070</v>
      </c>
      <c r="K135" t="s">
        <v>21</v>
      </c>
      <c r="L135" t="s">
        <v>6998</v>
      </c>
      <c r="M135" t="s">
        <v>27</v>
      </c>
      <c r="N135" s="29">
        <v>0.51388888888888895</v>
      </c>
      <c r="O135" t="s">
        <v>32</v>
      </c>
      <c r="P135" t="s">
        <v>36</v>
      </c>
      <c r="R135" t="s">
        <v>44</v>
      </c>
      <c r="T135" t="s">
        <v>12</v>
      </c>
      <c r="U135" t="s">
        <v>6998</v>
      </c>
      <c r="V135" t="s">
        <v>51</v>
      </c>
      <c r="AA135" t="s">
        <v>2808</v>
      </c>
      <c r="AB135" t="s">
        <v>2808</v>
      </c>
      <c r="AC135" t="s">
        <v>69</v>
      </c>
      <c r="AD135" t="s">
        <v>2808</v>
      </c>
      <c r="AE135" t="s">
        <v>69</v>
      </c>
      <c r="AF135" t="s">
        <v>69</v>
      </c>
      <c r="AG135" t="s">
        <v>69</v>
      </c>
      <c r="AH135" t="s">
        <v>78</v>
      </c>
      <c r="AI135" t="s">
        <v>82</v>
      </c>
      <c r="AK135" t="s">
        <v>85</v>
      </c>
      <c r="AO135" t="s">
        <v>6998</v>
      </c>
      <c r="AP135" t="s">
        <v>6998</v>
      </c>
      <c r="AR135" t="s">
        <v>6998</v>
      </c>
      <c r="AV135" s="29">
        <v>0.51388888888888895</v>
      </c>
      <c r="AW135" s="29">
        <v>0.51388888888888895</v>
      </c>
      <c r="AY135" s="29">
        <v>0.51388888888888895</v>
      </c>
      <c r="BC135" t="s">
        <v>8750</v>
      </c>
      <c r="BD135" t="s">
        <v>8737</v>
      </c>
      <c r="BE135" t="s">
        <v>6722</v>
      </c>
      <c r="BF135" t="s">
        <v>2808</v>
      </c>
      <c r="BG135" t="s">
        <v>2808</v>
      </c>
      <c r="BH135" t="s">
        <v>2808</v>
      </c>
      <c r="BI135" t="s">
        <v>2808</v>
      </c>
      <c r="BJ135" t="s">
        <v>2808</v>
      </c>
      <c r="BK135">
        <v>128</v>
      </c>
      <c r="BL135" t="s">
        <v>8751</v>
      </c>
      <c r="BM135">
        <v>36</v>
      </c>
      <c r="BN135" t="s">
        <v>8752</v>
      </c>
      <c r="BO135" t="s">
        <v>8753</v>
      </c>
      <c r="BP135" t="s">
        <v>6998</v>
      </c>
      <c r="BQ135" t="s">
        <v>6998</v>
      </c>
      <c r="BR135" t="s">
        <v>6998</v>
      </c>
      <c r="BS135" t="s">
        <v>6998</v>
      </c>
      <c r="BT135" t="s">
        <v>6998</v>
      </c>
      <c r="BU135" s="29">
        <v>0.5</v>
      </c>
      <c r="BV135" s="29">
        <v>0.5</v>
      </c>
      <c r="BW135" s="29">
        <v>0.5</v>
      </c>
      <c r="BX135" s="29">
        <v>0.5</v>
      </c>
      <c r="BY135" s="29">
        <v>0.5</v>
      </c>
      <c r="BZ135" t="s">
        <v>8754</v>
      </c>
      <c r="CC135" t="s">
        <v>2808</v>
      </c>
      <c r="CD135" t="s">
        <v>2808</v>
      </c>
      <c r="CE135" t="s">
        <v>69</v>
      </c>
      <c r="CF135" t="s">
        <v>69</v>
      </c>
      <c r="CG135" t="s">
        <v>8564</v>
      </c>
      <c r="CH135" t="s">
        <v>6597</v>
      </c>
      <c r="CI135">
        <v>1</v>
      </c>
      <c r="CJ135" t="s">
        <v>6598</v>
      </c>
      <c r="CK135">
        <v>2414736</v>
      </c>
    </row>
    <row r="136" spans="1:89" x14ac:dyDescent="0.3">
      <c r="A136" t="s">
        <v>8755</v>
      </c>
      <c r="B136" t="s">
        <v>8545</v>
      </c>
      <c r="C136">
        <v>0</v>
      </c>
      <c r="E136" t="s">
        <v>8555</v>
      </c>
      <c r="F136" t="s">
        <v>6813</v>
      </c>
      <c r="G136" s="30">
        <v>41551</v>
      </c>
      <c r="H136" t="s">
        <v>6591</v>
      </c>
      <c r="I136" t="s">
        <v>6861</v>
      </c>
      <c r="J136" t="s">
        <v>5070</v>
      </c>
      <c r="K136" t="s">
        <v>21</v>
      </c>
      <c r="L136" t="s">
        <v>6759</v>
      </c>
      <c r="M136" t="s">
        <v>27</v>
      </c>
      <c r="N136" s="29">
        <v>0.41666666666666669</v>
      </c>
      <c r="O136" t="s">
        <v>32</v>
      </c>
      <c r="P136" t="s">
        <v>36</v>
      </c>
      <c r="R136" t="s">
        <v>44</v>
      </c>
      <c r="T136" t="s">
        <v>12</v>
      </c>
      <c r="U136" t="s">
        <v>6759</v>
      </c>
      <c r="V136" t="s">
        <v>51</v>
      </c>
      <c r="AA136" t="s">
        <v>2808</v>
      </c>
      <c r="AB136" t="s">
        <v>69</v>
      </c>
      <c r="AC136" t="s">
        <v>69</v>
      </c>
      <c r="AD136" t="s">
        <v>69</v>
      </c>
      <c r="AE136" t="s">
        <v>69</v>
      </c>
      <c r="AF136" t="s">
        <v>69</v>
      </c>
      <c r="AG136" t="s">
        <v>69</v>
      </c>
      <c r="AH136" t="s">
        <v>79</v>
      </c>
      <c r="AI136" t="s">
        <v>82</v>
      </c>
      <c r="BC136" t="s">
        <v>6722</v>
      </c>
      <c r="BD136" t="s">
        <v>6623</v>
      </c>
      <c r="BE136" t="s">
        <v>8750</v>
      </c>
      <c r="BF136" t="s">
        <v>2808</v>
      </c>
      <c r="BG136" t="s">
        <v>69</v>
      </c>
      <c r="BH136" t="s">
        <v>2808</v>
      </c>
      <c r="BI136" t="s">
        <v>2808</v>
      </c>
      <c r="BJ136" t="s">
        <v>2808</v>
      </c>
      <c r="BK136" t="s">
        <v>8756</v>
      </c>
      <c r="BM136" t="s">
        <v>8757</v>
      </c>
      <c r="BN136" t="s">
        <v>8758</v>
      </c>
      <c r="BO136" t="s">
        <v>8759</v>
      </c>
      <c r="BP136" t="s">
        <v>6759</v>
      </c>
      <c r="BR136" t="s">
        <v>6759</v>
      </c>
      <c r="BS136" t="s">
        <v>6759</v>
      </c>
      <c r="BT136" t="s">
        <v>6759</v>
      </c>
      <c r="BU136" s="29">
        <v>0.41666666666666669</v>
      </c>
      <c r="BW136" s="29">
        <v>0.41666666666666669</v>
      </c>
      <c r="BX136" s="29">
        <v>0.41666666666666669</v>
      </c>
      <c r="BY136" s="29">
        <v>0.41666666666666669</v>
      </c>
      <c r="BZ136" t="s">
        <v>6701</v>
      </c>
      <c r="CA136" t="s">
        <v>7126</v>
      </c>
      <c r="CB136" t="s">
        <v>6715</v>
      </c>
      <c r="CC136" t="s">
        <v>2808</v>
      </c>
      <c r="CD136" t="s">
        <v>2808</v>
      </c>
      <c r="CE136" t="s">
        <v>2808</v>
      </c>
      <c r="CF136" t="s">
        <v>2808</v>
      </c>
      <c r="CG136" t="s">
        <v>8564</v>
      </c>
      <c r="CH136" t="s">
        <v>6597</v>
      </c>
      <c r="CI136">
        <v>2</v>
      </c>
      <c r="CJ136" t="s">
        <v>6598</v>
      </c>
      <c r="CK136">
        <v>2414736</v>
      </c>
    </row>
    <row r="137" spans="1:89" x14ac:dyDescent="0.3">
      <c r="A137" t="s">
        <v>8760</v>
      </c>
      <c r="B137" t="s">
        <v>8545</v>
      </c>
      <c r="C137">
        <v>0</v>
      </c>
      <c r="E137" t="s">
        <v>8555</v>
      </c>
      <c r="F137" t="s">
        <v>6813</v>
      </c>
      <c r="G137" s="30">
        <v>41551</v>
      </c>
      <c r="H137" t="s">
        <v>6591</v>
      </c>
      <c r="I137" t="s">
        <v>6861</v>
      </c>
      <c r="J137" t="s">
        <v>5070</v>
      </c>
      <c r="K137" t="s">
        <v>21</v>
      </c>
      <c r="L137" t="s">
        <v>8761</v>
      </c>
      <c r="M137" t="s">
        <v>27</v>
      </c>
      <c r="N137" s="29">
        <v>0.41666666666666669</v>
      </c>
      <c r="O137" t="s">
        <v>32</v>
      </c>
      <c r="P137" t="s">
        <v>36</v>
      </c>
      <c r="R137" t="s">
        <v>44</v>
      </c>
      <c r="T137" t="s">
        <v>12</v>
      </c>
      <c r="U137" t="s">
        <v>8761</v>
      </c>
      <c r="V137" t="s">
        <v>51</v>
      </c>
      <c r="AA137" t="s">
        <v>69</v>
      </c>
      <c r="AB137" t="s">
        <v>69</v>
      </c>
      <c r="AC137" t="s">
        <v>69</v>
      </c>
      <c r="AD137" t="s">
        <v>2808</v>
      </c>
      <c r="AE137" t="s">
        <v>69</v>
      </c>
      <c r="AF137" t="s">
        <v>69</v>
      </c>
      <c r="AG137" t="s">
        <v>69</v>
      </c>
      <c r="AH137" t="s">
        <v>79</v>
      </c>
      <c r="AI137" t="s">
        <v>82</v>
      </c>
      <c r="AK137" t="s">
        <v>85</v>
      </c>
      <c r="BC137" t="s">
        <v>8750</v>
      </c>
      <c r="BD137" t="s">
        <v>8737</v>
      </c>
      <c r="BE137" t="s">
        <v>8750</v>
      </c>
      <c r="BF137" t="s">
        <v>2808</v>
      </c>
      <c r="BG137" t="s">
        <v>69</v>
      </c>
      <c r="BH137" t="s">
        <v>2808</v>
      </c>
      <c r="BI137" t="s">
        <v>2808</v>
      </c>
      <c r="BJ137" t="s">
        <v>2808</v>
      </c>
      <c r="BK137" t="s">
        <v>8762</v>
      </c>
      <c r="BN137" t="s">
        <v>8763</v>
      </c>
      <c r="BO137">
        <v>38</v>
      </c>
      <c r="BP137" t="s">
        <v>8761</v>
      </c>
      <c r="BS137" t="s">
        <v>8761</v>
      </c>
      <c r="BT137" t="s">
        <v>8761</v>
      </c>
      <c r="BU137" s="29">
        <v>0.41666666666666669</v>
      </c>
      <c r="BX137" s="29">
        <v>0.41666666666666669</v>
      </c>
      <c r="BY137" s="29">
        <v>0.41666666666666669</v>
      </c>
      <c r="BZ137" t="s">
        <v>6701</v>
      </c>
      <c r="CA137" t="s">
        <v>7126</v>
      </c>
      <c r="CB137" t="s">
        <v>8764</v>
      </c>
      <c r="CC137" t="s">
        <v>2808</v>
      </c>
      <c r="CD137" t="s">
        <v>2808</v>
      </c>
      <c r="CE137" t="s">
        <v>2808</v>
      </c>
      <c r="CF137" t="s">
        <v>2808</v>
      </c>
      <c r="CG137" t="s">
        <v>8564</v>
      </c>
      <c r="CH137" t="s">
        <v>6597</v>
      </c>
      <c r="CI137">
        <v>3</v>
      </c>
      <c r="CJ137" t="s">
        <v>6598</v>
      </c>
      <c r="CK137">
        <v>2414736</v>
      </c>
    </row>
    <row r="138" spans="1:89" x14ac:dyDescent="0.3">
      <c r="A138" t="s">
        <v>8765</v>
      </c>
      <c r="B138" t="s">
        <v>8545</v>
      </c>
      <c r="C138">
        <v>0</v>
      </c>
      <c r="E138" t="s">
        <v>8555</v>
      </c>
      <c r="F138" t="s">
        <v>6813</v>
      </c>
      <c r="G138" s="30">
        <v>41551</v>
      </c>
      <c r="H138" t="s">
        <v>6591</v>
      </c>
      <c r="I138" t="s">
        <v>6697</v>
      </c>
      <c r="J138" t="s">
        <v>5070</v>
      </c>
      <c r="K138" t="s">
        <v>21</v>
      </c>
      <c r="L138" t="s">
        <v>7881</v>
      </c>
      <c r="M138" t="s">
        <v>27</v>
      </c>
      <c r="N138" s="29">
        <v>0.375</v>
      </c>
      <c r="O138" t="s">
        <v>33</v>
      </c>
      <c r="P138" t="s">
        <v>36</v>
      </c>
      <c r="R138" t="s">
        <v>44</v>
      </c>
      <c r="T138" t="s">
        <v>12</v>
      </c>
      <c r="U138" t="s">
        <v>7881</v>
      </c>
      <c r="V138" t="s">
        <v>51</v>
      </c>
      <c r="AA138" t="s">
        <v>2808</v>
      </c>
      <c r="AB138" t="s">
        <v>69</v>
      </c>
      <c r="AC138" t="s">
        <v>69</v>
      </c>
      <c r="AD138" t="s">
        <v>69</v>
      </c>
      <c r="AE138" t="s">
        <v>69</v>
      </c>
      <c r="AF138" t="s">
        <v>69</v>
      </c>
      <c r="AG138" t="s">
        <v>69</v>
      </c>
      <c r="AH138" t="s">
        <v>78</v>
      </c>
      <c r="AO138" t="s">
        <v>7881</v>
      </c>
      <c r="AV138" s="29">
        <v>0.375</v>
      </c>
      <c r="BC138" t="s">
        <v>8750</v>
      </c>
      <c r="BD138" t="s">
        <v>6722</v>
      </c>
      <c r="BF138" t="s">
        <v>2808</v>
      </c>
      <c r="BG138" t="s">
        <v>69</v>
      </c>
      <c r="BH138" t="s">
        <v>2808</v>
      </c>
      <c r="BI138" t="s">
        <v>2808</v>
      </c>
      <c r="BJ138" t="s">
        <v>69</v>
      </c>
      <c r="BK138">
        <v>100</v>
      </c>
      <c r="BM138" t="s">
        <v>8766</v>
      </c>
      <c r="BN138">
        <v>11.5</v>
      </c>
      <c r="BP138" t="s">
        <v>7881</v>
      </c>
      <c r="BR138" t="s">
        <v>7881</v>
      </c>
      <c r="BS138" t="s">
        <v>7881</v>
      </c>
      <c r="BU138" s="29">
        <v>0.375</v>
      </c>
      <c r="BW138" s="29">
        <v>0.375</v>
      </c>
      <c r="BX138" s="29">
        <v>0.375</v>
      </c>
      <c r="BZ138" t="s">
        <v>7126</v>
      </c>
      <c r="CA138" t="s">
        <v>8764</v>
      </c>
      <c r="CB138" t="s">
        <v>8767</v>
      </c>
      <c r="CC138" t="s">
        <v>2808</v>
      </c>
      <c r="CD138" t="s">
        <v>2808</v>
      </c>
      <c r="CE138" t="s">
        <v>2808</v>
      </c>
      <c r="CF138" t="s">
        <v>2808</v>
      </c>
      <c r="CG138" t="s">
        <v>8564</v>
      </c>
      <c r="CH138" t="s">
        <v>6597</v>
      </c>
      <c r="CI138">
        <v>4</v>
      </c>
      <c r="CJ138" t="s">
        <v>6598</v>
      </c>
      <c r="CK138">
        <v>2414736</v>
      </c>
    </row>
    <row r="139" spans="1:89" x14ac:dyDescent="0.3">
      <c r="A139" t="s">
        <v>8768</v>
      </c>
      <c r="B139" t="s">
        <v>8545</v>
      </c>
      <c r="C139">
        <v>0</v>
      </c>
      <c r="E139" t="s">
        <v>8555</v>
      </c>
      <c r="F139" t="s">
        <v>6813</v>
      </c>
      <c r="G139" s="30">
        <v>41551</v>
      </c>
      <c r="H139" t="s">
        <v>6591</v>
      </c>
      <c r="I139" t="s">
        <v>6697</v>
      </c>
      <c r="J139" t="s">
        <v>5070</v>
      </c>
      <c r="K139" t="s">
        <v>21</v>
      </c>
      <c r="L139" t="s">
        <v>8769</v>
      </c>
      <c r="M139" t="s">
        <v>22</v>
      </c>
      <c r="O139" t="s">
        <v>33</v>
      </c>
      <c r="P139" t="s">
        <v>36</v>
      </c>
      <c r="R139" t="s">
        <v>44</v>
      </c>
      <c r="T139" t="s">
        <v>12</v>
      </c>
      <c r="U139" t="s">
        <v>8769</v>
      </c>
      <c r="V139" t="s">
        <v>51</v>
      </c>
      <c r="AA139" t="s">
        <v>2808</v>
      </c>
      <c r="AB139" t="s">
        <v>69</v>
      </c>
      <c r="AC139" t="s">
        <v>69</v>
      </c>
      <c r="AD139" t="s">
        <v>69</v>
      </c>
      <c r="AE139" t="s">
        <v>69</v>
      </c>
      <c r="AF139" t="s">
        <v>69</v>
      </c>
      <c r="AG139" t="s">
        <v>69</v>
      </c>
      <c r="AH139" t="s">
        <v>78</v>
      </c>
      <c r="AO139" t="s">
        <v>8769</v>
      </c>
      <c r="BC139" t="s">
        <v>8770</v>
      </c>
      <c r="BD139" t="s">
        <v>6722</v>
      </c>
      <c r="BF139" t="s">
        <v>2808</v>
      </c>
      <c r="BG139" t="s">
        <v>69</v>
      </c>
      <c r="BH139" t="s">
        <v>2808</v>
      </c>
      <c r="BI139" t="s">
        <v>2808</v>
      </c>
      <c r="BJ139" t="s">
        <v>69</v>
      </c>
      <c r="BK139">
        <v>120</v>
      </c>
      <c r="BM139" t="s">
        <v>8766</v>
      </c>
      <c r="BN139" t="s">
        <v>8771</v>
      </c>
      <c r="BP139" t="s">
        <v>8769</v>
      </c>
      <c r="BZ139" t="s">
        <v>7104</v>
      </c>
      <c r="CA139" t="s">
        <v>7126</v>
      </c>
      <c r="CC139" t="s">
        <v>2808</v>
      </c>
      <c r="CD139" t="s">
        <v>2808</v>
      </c>
      <c r="CE139" t="s">
        <v>2808</v>
      </c>
      <c r="CF139" t="s">
        <v>69</v>
      </c>
      <c r="CG139" t="s">
        <v>8564</v>
      </c>
      <c r="CH139" t="s">
        <v>6597</v>
      </c>
      <c r="CI139">
        <v>5</v>
      </c>
      <c r="CJ139" t="s">
        <v>6598</v>
      </c>
      <c r="CK139">
        <v>2414736</v>
      </c>
    </row>
    <row r="140" spans="1:89" x14ac:dyDescent="0.3">
      <c r="A140" t="s">
        <v>8772</v>
      </c>
      <c r="B140" t="s">
        <v>8545</v>
      </c>
      <c r="C140">
        <v>0</v>
      </c>
      <c r="E140" t="s">
        <v>8555</v>
      </c>
      <c r="F140" t="s">
        <v>6813</v>
      </c>
      <c r="G140" s="30">
        <v>41551</v>
      </c>
      <c r="H140" t="s">
        <v>6591</v>
      </c>
      <c r="I140" t="s">
        <v>6861</v>
      </c>
      <c r="J140" t="s">
        <v>5070</v>
      </c>
      <c r="K140" t="s">
        <v>21</v>
      </c>
      <c r="L140" s="30">
        <v>41489</v>
      </c>
      <c r="M140" t="s">
        <v>22</v>
      </c>
      <c r="O140" t="s">
        <v>33</v>
      </c>
      <c r="P140" t="s">
        <v>36</v>
      </c>
      <c r="R140" t="s">
        <v>44</v>
      </c>
      <c r="T140" t="s">
        <v>12</v>
      </c>
      <c r="U140" s="30">
        <v>41489</v>
      </c>
      <c r="V140" t="s">
        <v>51</v>
      </c>
      <c r="AA140" t="s">
        <v>2808</v>
      </c>
      <c r="AB140" t="s">
        <v>2808</v>
      </c>
      <c r="AC140" t="s">
        <v>69</v>
      </c>
      <c r="AD140" t="s">
        <v>2808</v>
      </c>
      <c r="AE140" t="s">
        <v>69</v>
      </c>
      <c r="AF140" t="s">
        <v>69</v>
      </c>
      <c r="AG140" t="s">
        <v>69</v>
      </c>
      <c r="AH140" t="s">
        <v>78</v>
      </c>
      <c r="AI140" t="s">
        <v>82</v>
      </c>
      <c r="AK140" t="s">
        <v>85</v>
      </c>
      <c r="AO140" s="30">
        <v>41489</v>
      </c>
      <c r="AP140" s="30">
        <v>41489</v>
      </c>
      <c r="AR140" s="30">
        <v>41489</v>
      </c>
      <c r="BC140" t="s">
        <v>8750</v>
      </c>
      <c r="BF140" t="s">
        <v>2808</v>
      </c>
      <c r="BG140" t="s">
        <v>69</v>
      </c>
      <c r="BH140" t="s">
        <v>2808</v>
      </c>
      <c r="BI140" t="s">
        <v>69</v>
      </c>
      <c r="BJ140" t="s">
        <v>69</v>
      </c>
      <c r="BK140">
        <v>140</v>
      </c>
      <c r="BM140">
        <v>36</v>
      </c>
      <c r="BP140" s="30">
        <v>41489</v>
      </c>
      <c r="BR140" s="30">
        <v>41489</v>
      </c>
      <c r="BZ140" t="s">
        <v>6771</v>
      </c>
      <c r="CC140" t="s">
        <v>2808</v>
      </c>
      <c r="CD140" t="s">
        <v>2808</v>
      </c>
      <c r="CE140" t="s">
        <v>69</v>
      </c>
      <c r="CF140" t="s">
        <v>69</v>
      </c>
      <c r="CG140" t="s">
        <v>8564</v>
      </c>
      <c r="CH140" t="s">
        <v>6597</v>
      </c>
      <c r="CI140">
        <v>6</v>
      </c>
      <c r="CJ140" t="s">
        <v>6598</v>
      </c>
      <c r="CK140">
        <v>2414736</v>
      </c>
    </row>
    <row r="141" spans="1:89" x14ac:dyDescent="0.3">
      <c r="A141" t="s">
        <v>8773</v>
      </c>
      <c r="B141" t="s">
        <v>8545</v>
      </c>
      <c r="C141">
        <v>0</v>
      </c>
      <c r="E141" t="s">
        <v>8555</v>
      </c>
      <c r="F141" t="s">
        <v>6813</v>
      </c>
      <c r="G141" s="30">
        <v>41551</v>
      </c>
      <c r="H141" t="s">
        <v>6591</v>
      </c>
      <c r="I141" t="s">
        <v>6697</v>
      </c>
      <c r="J141" t="s">
        <v>5070</v>
      </c>
      <c r="K141" t="s">
        <v>21</v>
      </c>
      <c r="L141" t="s">
        <v>6688</v>
      </c>
      <c r="M141" t="s">
        <v>22</v>
      </c>
      <c r="O141" t="s">
        <v>32</v>
      </c>
      <c r="P141" t="s">
        <v>36</v>
      </c>
      <c r="R141" t="s">
        <v>44</v>
      </c>
      <c r="T141" t="s">
        <v>12</v>
      </c>
      <c r="U141" t="s">
        <v>6688</v>
      </c>
      <c r="V141" t="s">
        <v>51</v>
      </c>
      <c r="AA141" t="s">
        <v>2808</v>
      </c>
      <c r="AB141" t="s">
        <v>69</v>
      </c>
      <c r="AC141" t="s">
        <v>69</v>
      </c>
      <c r="AD141" t="s">
        <v>2808</v>
      </c>
      <c r="AE141" t="s">
        <v>69</v>
      </c>
      <c r="AF141" t="s">
        <v>69</v>
      </c>
      <c r="AG141" t="s">
        <v>69</v>
      </c>
      <c r="AH141" t="s">
        <v>78</v>
      </c>
      <c r="AK141" t="s">
        <v>85</v>
      </c>
      <c r="AO141" t="s">
        <v>6688</v>
      </c>
      <c r="AR141" t="s">
        <v>6688</v>
      </c>
      <c r="BC141" t="s">
        <v>8774</v>
      </c>
      <c r="BD141" t="s">
        <v>6722</v>
      </c>
      <c r="BE141" t="s">
        <v>8750</v>
      </c>
      <c r="BF141" t="s">
        <v>2808</v>
      </c>
      <c r="BG141" t="s">
        <v>69</v>
      </c>
      <c r="BH141" t="s">
        <v>2808</v>
      </c>
      <c r="BI141" t="s">
        <v>2808</v>
      </c>
      <c r="BJ141" t="s">
        <v>69</v>
      </c>
      <c r="BK141">
        <v>130</v>
      </c>
      <c r="BM141">
        <v>36</v>
      </c>
      <c r="BN141">
        <v>8.5</v>
      </c>
      <c r="BO141" t="s">
        <v>8775</v>
      </c>
      <c r="BP141" t="s">
        <v>6688</v>
      </c>
      <c r="BR141" t="s">
        <v>6688</v>
      </c>
      <c r="BS141" t="s">
        <v>6688</v>
      </c>
      <c r="BT141" t="s">
        <v>6688</v>
      </c>
      <c r="BZ141" t="s">
        <v>6701</v>
      </c>
      <c r="CC141" t="s">
        <v>2808</v>
      </c>
      <c r="CD141" t="s">
        <v>2808</v>
      </c>
      <c r="CE141" t="s">
        <v>69</v>
      </c>
      <c r="CF141" t="s">
        <v>69</v>
      </c>
      <c r="CG141" t="s">
        <v>8564</v>
      </c>
      <c r="CH141" t="s">
        <v>6597</v>
      </c>
      <c r="CI141">
        <v>7</v>
      </c>
      <c r="CJ141" t="s">
        <v>6598</v>
      </c>
      <c r="CK141">
        <v>2414736</v>
      </c>
    </row>
    <row r="142" spans="1:89" x14ac:dyDescent="0.3">
      <c r="A142" t="s">
        <v>8776</v>
      </c>
      <c r="B142" t="s">
        <v>8545</v>
      </c>
      <c r="C142">
        <v>0</v>
      </c>
      <c r="E142" t="s">
        <v>8555</v>
      </c>
      <c r="F142" t="s">
        <v>6813</v>
      </c>
      <c r="G142" s="30">
        <v>41551</v>
      </c>
      <c r="H142" t="s">
        <v>6591</v>
      </c>
      <c r="I142" t="s">
        <v>6697</v>
      </c>
      <c r="J142" t="s">
        <v>5070</v>
      </c>
      <c r="K142" t="s">
        <v>21</v>
      </c>
      <c r="L142" t="s">
        <v>6687</v>
      </c>
      <c r="M142" t="s">
        <v>22</v>
      </c>
      <c r="O142" t="s">
        <v>33</v>
      </c>
      <c r="P142" t="s">
        <v>36</v>
      </c>
      <c r="R142" t="s">
        <v>22</v>
      </c>
      <c r="T142" t="s">
        <v>12</v>
      </c>
      <c r="U142" t="s">
        <v>6688</v>
      </c>
      <c r="V142" t="s">
        <v>51</v>
      </c>
      <c r="AA142" t="s">
        <v>69</v>
      </c>
      <c r="AB142" t="s">
        <v>69</v>
      </c>
      <c r="AC142" t="s">
        <v>69</v>
      </c>
      <c r="AD142" t="s">
        <v>69</v>
      </c>
      <c r="AE142" t="s">
        <v>69</v>
      </c>
      <c r="AF142" t="s">
        <v>69</v>
      </c>
      <c r="AG142" t="s">
        <v>69</v>
      </c>
      <c r="BF142" t="s">
        <v>69</v>
      </c>
      <c r="BG142" t="s">
        <v>69</v>
      </c>
      <c r="BH142" t="s">
        <v>69</v>
      </c>
      <c r="BI142" t="s">
        <v>69</v>
      </c>
      <c r="BJ142" t="s">
        <v>69</v>
      </c>
      <c r="CC142" t="s">
        <v>69</v>
      </c>
      <c r="CD142" t="s">
        <v>69</v>
      </c>
      <c r="CE142" t="s">
        <v>69</v>
      </c>
      <c r="CF142" t="s">
        <v>69</v>
      </c>
      <c r="CG142" t="s">
        <v>8564</v>
      </c>
      <c r="CH142" t="s">
        <v>6597</v>
      </c>
      <c r="CI142">
        <v>8</v>
      </c>
      <c r="CJ142" t="s">
        <v>6598</v>
      </c>
      <c r="CK142">
        <v>2414736</v>
      </c>
    </row>
    <row r="143" spans="1:89" x14ac:dyDescent="0.3">
      <c r="A143" t="s">
        <v>8777</v>
      </c>
      <c r="B143" t="s">
        <v>8545</v>
      </c>
      <c r="C143">
        <v>0</v>
      </c>
      <c r="E143" t="s">
        <v>8555</v>
      </c>
      <c r="F143" t="s">
        <v>6813</v>
      </c>
      <c r="G143" s="30">
        <v>41551</v>
      </c>
      <c r="H143" t="s">
        <v>6591</v>
      </c>
      <c r="I143" t="s">
        <v>6697</v>
      </c>
      <c r="J143" t="s">
        <v>5070</v>
      </c>
      <c r="K143" t="s">
        <v>21</v>
      </c>
      <c r="L143" s="30">
        <v>41611</v>
      </c>
      <c r="M143" t="s">
        <v>22</v>
      </c>
      <c r="O143" t="s">
        <v>32</v>
      </c>
      <c r="P143" t="s">
        <v>36</v>
      </c>
      <c r="R143" t="s">
        <v>22</v>
      </c>
      <c r="T143" t="s">
        <v>12</v>
      </c>
      <c r="U143" s="30">
        <v>41611</v>
      </c>
      <c r="V143" t="s">
        <v>51</v>
      </c>
      <c r="AA143" t="s">
        <v>69</v>
      </c>
      <c r="AB143" t="s">
        <v>69</v>
      </c>
      <c r="AC143" t="s">
        <v>69</v>
      </c>
      <c r="AD143" t="s">
        <v>69</v>
      </c>
      <c r="AE143" t="s">
        <v>69</v>
      </c>
      <c r="AF143" t="s">
        <v>69</v>
      </c>
      <c r="AG143" t="s">
        <v>69</v>
      </c>
      <c r="BF143" t="s">
        <v>69</v>
      </c>
      <c r="BG143" t="s">
        <v>69</v>
      </c>
      <c r="BH143" t="s">
        <v>69</v>
      </c>
      <c r="BI143" t="s">
        <v>69</v>
      </c>
      <c r="BJ143" t="s">
        <v>69</v>
      </c>
      <c r="CC143" t="s">
        <v>69</v>
      </c>
      <c r="CD143" t="s">
        <v>69</v>
      </c>
      <c r="CE143" t="s">
        <v>69</v>
      </c>
      <c r="CF143" t="s">
        <v>69</v>
      </c>
      <c r="CG143" t="s">
        <v>8564</v>
      </c>
      <c r="CH143" t="s">
        <v>6597</v>
      </c>
      <c r="CI143">
        <v>9</v>
      </c>
      <c r="CJ143" t="s">
        <v>6598</v>
      </c>
      <c r="CK143">
        <v>2414736</v>
      </c>
    </row>
    <row r="144" spans="1:89" x14ac:dyDescent="0.3">
      <c r="A144" t="s">
        <v>8778</v>
      </c>
      <c r="B144" t="s">
        <v>8545</v>
      </c>
      <c r="C144">
        <v>0</v>
      </c>
      <c r="E144" t="s">
        <v>8555</v>
      </c>
      <c r="F144" t="s">
        <v>6813</v>
      </c>
      <c r="G144" s="30">
        <v>41551</v>
      </c>
      <c r="H144" t="s">
        <v>6591</v>
      </c>
      <c r="I144" t="s">
        <v>6697</v>
      </c>
      <c r="J144" t="s">
        <v>5070</v>
      </c>
      <c r="K144" t="s">
        <v>21</v>
      </c>
      <c r="L144" t="s">
        <v>6688</v>
      </c>
      <c r="M144" t="s">
        <v>22</v>
      </c>
      <c r="O144" t="s">
        <v>32</v>
      </c>
      <c r="P144" t="s">
        <v>36</v>
      </c>
      <c r="R144" t="s">
        <v>22</v>
      </c>
      <c r="T144" t="s">
        <v>12</v>
      </c>
      <c r="U144" t="s">
        <v>6688</v>
      </c>
      <c r="V144" t="s">
        <v>51</v>
      </c>
      <c r="AA144" t="s">
        <v>69</v>
      </c>
      <c r="AB144" t="s">
        <v>69</v>
      </c>
      <c r="AC144" t="s">
        <v>69</v>
      </c>
      <c r="AD144" t="s">
        <v>69</v>
      </c>
      <c r="AE144" t="s">
        <v>69</v>
      </c>
      <c r="AF144" t="s">
        <v>69</v>
      </c>
      <c r="AG144" t="s">
        <v>69</v>
      </c>
      <c r="BF144" t="s">
        <v>69</v>
      </c>
      <c r="BG144" t="s">
        <v>69</v>
      </c>
      <c r="BH144" t="s">
        <v>69</v>
      </c>
      <c r="BI144" t="s">
        <v>69</v>
      </c>
      <c r="BJ144" t="s">
        <v>69</v>
      </c>
      <c r="CC144" t="s">
        <v>69</v>
      </c>
      <c r="CD144" t="s">
        <v>69</v>
      </c>
      <c r="CE144" t="s">
        <v>69</v>
      </c>
      <c r="CF144" t="s">
        <v>69</v>
      </c>
      <c r="CG144" t="s">
        <v>8564</v>
      </c>
      <c r="CH144" t="s">
        <v>6597</v>
      </c>
      <c r="CI144">
        <v>10</v>
      </c>
      <c r="CJ144" t="s">
        <v>6598</v>
      </c>
      <c r="CK144">
        <v>2414736</v>
      </c>
    </row>
    <row r="145" spans="1:89" x14ac:dyDescent="0.3">
      <c r="A145" t="s">
        <v>8779</v>
      </c>
      <c r="B145" t="s">
        <v>8545</v>
      </c>
      <c r="C145">
        <v>0</v>
      </c>
      <c r="E145" t="s">
        <v>8555</v>
      </c>
      <c r="F145" t="s">
        <v>6813</v>
      </c>
      <c r="G145" t="s">
        <v>8672</v>
      </c>
      <c r="H145" t="s">
        <v>6591</v>
      </c>
      <c r="I145" t="s">
        <v>8681</v>
      </c>
      <c r="J145" t="s">
        <v>5061</v>
      </c>
      <c r="K145" t="s">
        <v>21</v>
      </c>
      <c r="L145" t="s">
        <v>7759</v>
      </c>
      <c r="M145" t="s">
        <v>22</v>
      </c>
      <c r="O145" t="s">
        <v>32</v>
      </c>
      <c r="P145" t="s">
        <v>36</v>
      </c>
      <c r="R145" t="s">
        <v>44</v>
      </c>
      <c r="T145" t="s">
        <v>12</v>
      </c>
      <c r="U145" t="s">
        <v>7759</v>
      </c>
      <c r="V145" t="s">
        <v>51</v>
      </c>
      <c r="AA145" t="s">
        <v>2808</v>
      </c>
      <c r="AB145" t="s">
        <v>2808</v>
      </c>
      <c r="AC145" t="s">
        <v>69</v>
      </c>
      <c r="AD145" t="s">
        <v>2808</v>
      </c>
      <c r="AE145" t="s">
        <v>69</v>
      </c>
      <c r="AF145" t="s">
        <v>69</v>
      </c>
      <c r="AG145" t="s">
        <v>69</v>
      </c>
      <c r="AH145" t="s">
        <v>78</v>
      </c>
      <c r="AI145" t="s">
        <v>82</v>
      </c>
      <c r="AK145" t="s">
        <v>85</v>
      </c>
      <c r="AO145" t="s">
        <v>7759</v>
      </c>
      <c r="AP145" t="s">
        <v>7759</v>
      </c>
      <c r="AR145" t="s">
        <v>7759</v>
      </c>
      <c r="BF145" t="s">
        <v>69</v>
      </c>
      <c r="BG145" t="s">
        <v>2808</v>
      </c>
      <c r="BH145" t="s">
        <v>69</v>
      </c>
      <c r="BI145" t="s">
        <v>69</v>
      </c>
      <c r="BJ145" t="s">
        <v>69</v>
      </c>
      <c r="BL145">
        <v>2</v>
      </c>
      <c r="BQ145" t="s">
        <v>7759</v>
      </c>
      <c r="CC145" t="s">
        <v>2808</v>
      </c>
      <c r="CD145" t="s">
        <v>69</v>
      </c>
      <c r="CE145" t="s">
        <v>69</v>
      </c>
      <c r="CF145" t="s">
        <v>69</v>
      </c>
      <c r="CG145" t="s">
        <v>8564</v>
      </c>
      <c r="CH145" t="s">
        <v>6597</v>
      </c>
      <c r="CI145">
        <v>1</v>
      </c>
      <c r="CJ145" t="s">
        <v>6598</v>
      </c>
      <c r="CK145">
        <v>4963509</v>
      </c>
    </row>
    <row r="146" spans="1:89" x14ac:dyDescent="0.3">
      <c r="A146" t="s">
        <v>8780</v>
      </c>
      <c r="B146" t="s">
        <v>8545</v>
      </c>
      <c r="C146">
        <v>0</v>
      </c>
      <c r="E146" t="s">
        <v>8555</v>
      </c>
      <c r="F146" t="s">
        <v>6813</v>
      </c>
      <c r="G146" t="s">
        <v>8672</v>
      </c>
      <c r="H146" t="s">
        <v>6591</v>
      </c>
      <c r="I146" t="s">
        <v>6697</v>
      </c>
      <c r="J146" t="s">
        <v>5061</v>
      </c>
      <c r="K146" t="s">
        <v>21</v>
      </c>
      <c r="L146" t="s">
        <v>7759</v>
      </c>
      <c r="M146" t="s">
        <v>22</v>
      </c>
      <c r="O146" t="s">
        <v>33</v>
      </c>
      <c r="P146" t="s">
        <v>36</v>
      </c>
      <c r="R146" t="s">
        <v>44</v>
      </c>
      <c r="T146" t="s">
        <v>12</v>
      </c>
      <c r="U146" t="s">
        <v>8781</v>
      </c>
      <c r="V146" t="s">
        <v>51</v>
      </c>
      <c r="AA146" t="s">
        <v>2808</v>
      </c>
      <c r="AB146" t="s">
        <v>2808</v>
      </c>
      <c r="AC146" t="s">
        <v>69</v>
      </c>
      <c r="AD146" t="s">
        <v>2808</v>
      </c>
      <c r="AE146" t="s">
        <v>69</v>
      </c>
      <c r="AF146" t="s">
        <v>69</v>
      </c>
      <c r="AG146" t="s">
        <v>69</v>
      </c>
      <c r="AH146" t="s">
        <v>78</v>
      </c>
      <c r="AI146" t="s">
        <v>82</v>
      </c>
      <c r="AK146" t="s">
        <v>85</v>
      </c>
      <c r="AO146" t="s">
        <v>8781</v>
      </c>
      <c r="AQ146" t="s">
        <v>8781</v>
      </c>
      <c r="AR146" t="s">
        <v>8781</v>
      </c>
      <c r="BF146" t="s">
        <v>2808</v>
      </c>
      <c r="BG146" t="s">
        <v>2808</v>
      </c>
      <c r="BH146" t="s">
        <v>69</v>
      </c>
      <c r="BI146" t="s">
        <v>69</v>
      </c>
      <c r="BJ146" t="s">
        <v>69</v>
      </c>
      <c r="BK146">
        <v>88</v>
      </c>
      <c r="BL146">
        <v>3</v>
      </c>
      <c r="BP146" t="s">
        <v>8781</v>
      </c>
      <c r="BQ146" t="s">
        <v>8781</v>
      </c>
      <c r="CC146" t="s">
        <v>2808</v>
      </c>
      <c r="CD146" t="s">
        <v>69</v>
      </c>
      <c r="CE146" t="s">
        <v>69</v>
      </c>
      <c r="CF146" t="s">
        <v>69</v>
      </c>
      <c r="CG146" t="s">
        <v>8564</v>
      </c>
      <c r="CH146" t="s">
        <v>6597</v>
      </c>
      <c r="CI146">
        <v>2</v>
      </c>
      <c r="CJ146" t="s">
        <v>6598</v>
      </c>
      <c r="CK146">
        <v>4963509</v>
      </c>
    </row>
    <row r="147" spans="1:89" x14ac:dyDescent="0.3">
      <c r="A147" t="s">
        <v>8782</v>
      </c>
      <c r="B147" t="s">
        <v>8545</v>
      </c>
      <c r="C147">
        <v>0</v>
      </c>
      <c r="E147" t="s">
        <v>8555</v>
      </c>
      <c r="F147" t="s">
        <v>6813</v>
      </c>
      <c r="G147" t="s">
        <v>8672</v>
      </c>
      <c r="H147" t="s">
        <v>6591</v>
      </c>
      <c r="I147" t="s">
        <v>8681</v>
      </c>
      <c r="J147" t="s">
        <v>5061</v>
      </c>
      <c r="K147" t="s">
        <v>21</v>
      </c>
      <c r="L147" t="s">
        <v>7759</v>
      </c>
      <c r="M147" t="s">
        <v>22</v>
      </c>
      <c r="O147" t="s">
        <v>33</v>
      </c>
      <c r="P147" t="s">
        <v>36</v>
      </c>
      <c r="R147" t="s">
        <v>44</v>
      </c>
      <c r="T147" t="s">
        <v>12</v>
      </c>
      <c r="U147" t="s">
        <v>7759</v>
      </c>
      <c r="V147" t="s">
        <v>51</v>
      </c>
      <c r="AA147" t="s">
        <v>2808</v>
      </c>
      <c r="AB147" t="s">
        <v>2808</v>
      </c>
      <c r="AC147" t="s">
        <v>69</v>
      </c>
      <c r="AD147" t="s">
        <v>2808</v>
      </c>
      <c r="AE147" t="s">
        <v>69</v>
      </c>
      <c r="AF147" t="s">
        <v>69</v>
      </c>
      <c r="AG147" t="s">
        <v>69</v>
      </c>
      <c r="AH147" t="s">
        <v>78</v>
      </c>
      <c r="AI147" t="s">
        <v>82</v>
      </c>
      <c r="AK147" t="s">
        <v>85</v>
      </c>
      <c r="AO147" t="s">
        <v>7759</v>
      </c>
      <c r="AP147" t="s">
        <v>7759</v>
      </c>
      <c r="AR147" t="s">
        <v>7759</v>
      </c>
      <c r="BF147" t="s">
        <v>2808</v>
      </c>
      <c r="BG147" t="s">
        <v>2808</v>
      </c>
      <c r="BH147" t="s">
        <v>69</v>
      </c>
      <c r="BI147" t="s">
        <v>69</v>
      </c>
      <c r="BJ147" t="s">
        <v>69</v>
      </c>
      <c r="BK147">
        <v>90</v>
      </c>
      <c r="BL147">
        <v>2</v>
      </c>
      <c r="BP147" t="s">
        <v>7759</v>
      </c>
      <c r="BQ147" t="s">
        <v>7759</v>
      </c>
      <c r="CC147" t="s">
        <v>2808</v>
      </c>
      <c r="CD147" t="s">
        <v>69</v>
      </c>
      <c r="CE147" t="s">
        <v>69</v>
      </c>
      <c r="CF147" t="s">
        <v>69</v>
      </c>
      <c r="CG147" t="s">
        <v>8564</v>
      </c>
      <c r="CH147" t="s">
        <v>6597</v>
      </c>
      <c r="CI147">
        <v>3</v>
      </c>
      <c r="CJ147" t="s">
        <v>6598</v>
      </c>
      <c r="CK147">
        <v>4963509</v>
      </c>
    </row>
    <row r="148" spans="1:89" x14ac:dyDescent="0.3">
      <c r="A148" t="s">
        <v>8783</v>
      </c>
      <c r="B148" t="s">
        <v>8545</v>
      </c>
      <c r="C148">
        <v>0</v>
      </c>
      <c r="E148" t="s">
        <v>8555</v>
      </c>
      <c r="F148" t="s">
        <v>6813</v>
      </c>
      <c r="G148" t="s">
        <v>8672</v>
      </c>
      <c r="H148" t="s">
        <v>6591</v>
      </c>
      <c r="I148" t="s">
        <v>8784</v>
      </c>
      <c r="J148" t="s">
        <v>5061</v>
      </c>
      <c r="K148" t="s">
        <v>21</v>
      </c>
      <c r="L148" t="s">
        <v>7759</v>
      </c>
      <c r="M148" t="s">
        <v>22</v>
      </c>
      <c r="O148" t="s">
        <v>33</v>
      </c>
      <c r="P148" t="s">
        <v>36</v>
      </c>
      <c r="R148" t="s">
        <v>44</v>
      </c>
      <c r="T148" t="s">
        <v>12</v>
      </c>
      <c r="U148" t="s">
        <v>7759</v>
      </c>
      <c r="V148" t="s">
        <v>51</v>
      </c>
      <c r="AA148" t="s">
        <v>2808</v>
      </c>
      <c r="AB148" t="s">
        <v>2808</v>
      </c>
      <c r="AC148" t="s">
        <v>69</v>
      </c>
      <c r="AD148" t="s">
        <v>2808</v>
      </c>
      <c r="AE148" t="s">
        <v>69</v>
      </c>
      <c r="AF148" t="s">
        <v>69</v>
      </c>
      <c r="AG148" t="s">
        <v>69</v>
      </c>
      <c r="AH148" t="s">
        <v>78</v>
      </c>
      <c r="AI148" t="s">
        <v>82</v>
      </c>
      <c r="AK148" t="s">
        <v>85</v>
      </c>
      <c r="AO148" t="s">
        <v>7759</v>
      </c>
      <c r="AP148" t="s">
        <v>7759</v>
      </c>
      <c r="AR148" t="s">
        <v>7759</v>
      </c>
      <c r="BF148" t="s">
        <v>2808</v>
      </c>
      <c r="BG148" t="s">
        <v>2808</v>
      </c>
      <c r="BH148" t="s">
        <v>69</v>
      </c>
      <c r="BI148" t="s">
        <v>69</v>
      </c>
      <c r="BJ148" t="s">
        <v>69</v>
      </c>
      <c r="BK148">
        <v>87</v>
      </c>
      <c r="BL148">
        <v>2</v>
      </c>
      <c r="BP148" t="s">
        <v>7759</v>
      </c>
      <c r="BQ148" t="s">
        <v>7759</v>
      </c>
      <c r="CC148" t="s">
        <v>2808</v>
      </c>
      <c r="CD148" t="s">
        <v>69</v>
      </c>
      <c r="CE148" t="s">
        <v>69</v>
      </c>
      <c r="CF148" t="s">
        <v>69</v>
      </c>
      <c r="CG148" t="s">
        <v>8564</v>
      </c>
      <c r="CH148" t="s">
        <v>6597</v>
      </c>
      <c r="CI148">
        <v>4</v>
      </c>
      <c r="CJ148" t="s">
        <v>6598</v>
      </c>
      <c r="CK148">
        <v>4963509</v>
      </c>
    </row>
    <row r="149" spans="1:89" x14ac:dyDescent="0.3">
      <c r="A149" t="s">
        <v>8785</v>
      </c>
      <c r="B149" t="s">
        <v>8545</v>
      </c>
      <c r="C149">
        <v>0</v>
      </c>
      <c r="E149" t="s">
        <v>8555</v>
      </c>
      <c r="F149" t="s">
        <v>6813</v>
      </c>
      <c r="G149" t="s">
        <v>8672</v>
      </c>
      <c r="H149" t="s">
        <v>6591</v>
      </c>
      <c r="I149" t="s">
        <v>8681</v>
      </c>
      <c r="J149" t="s">
        <v>5061</v>
      </c>
      <c r="K149" t="s">
        <v>21</v>
      </c>
      <c r="L149" s="30">
        <v>41368</v>
      </c>
      <c r="M149" t="s">
        <v>22</v>
      </c>
      <c r="O149" t="s">
        <v>32</v>
      </c>
      <c r="P149" t="s">
        <v>36</v>
      </c>
      <c r="R149" t="s">
        <v>44</v>
      </c>
      <c r="T149" t="s">
        <v>12</v>
      </c>
      <c r="U149" s="30">
        <v>41368</v>
      </c>
      <c r="V149" t="s">
        <v>51</v>
      </c>
      <c r="AA149" t="s">
        <v>2808</v>
      </c>
      <c r="AB149" t="s">
        <v>2808</v>
      </c>
      <c r="AC149" t="s">
        <v>69</v>
      </c>
      <c r="AD149" t="s">
        <v>2808</v>
      </c>
      <c r="AE149" t="s">
        <v>69</v>
      </c>
      <c r="AF149" t="s">
        <v>69</v>
      </c>
      <c r="AG149" t="s">
        <v>69</v>
      </c>
      <c r="AH149" t="s">
        <v>78</v>
      </c>
      <c r="AI149" t="s">
        <v>82</v>
      </c>
      <c r="AK149" t="s">
        <v>85</v>
      </c>
      <c r="AO149" s="30">
        <v>41368</v>
      </c>
      <c r="AP149" s="30">
        <v>41368</v>
      </c>
      <c r="AR149" s="30">
        <v>41368</v>
      </c>
      <c r="BF149" t="s">
        <v>2808</v>
      </c>
      <c r="BG149" t="s">
        <v>2808</v>
      </c>
      <c r="BH149" t="s">
        <v>69</v>
      </c>
      <c r="BI149" t="s">
        <v>69</v>
      </c>
      <c r="BJ149" t="s">
        <v>69</v>
      </c>
      <c r="BK149">
        <v>92</v>
      </c>
      <c r="BL149">
        <v>2</v>
      </c>
      <c r="BP149" s="30">
        <v>41368</v>
      </c>
      <c r="BQ149" s="30">
        <v>41368</v>
      </c>
      <c r="CC149" t="s">
        <v>2808</v>
      </c>
      <c r="CD149" t="s">
        <v>69</v>
      </c>
      <c r="CE149" t="s">
        <v>69</v>
      </c>
      <c r="CF149" t="s">
        <v>69</v>
      </c>
      <c r="CG149" t="s">
        <v>8564</v>
      </c>
      <c r="CH149" t="s">
        <v>6597</v>
      </c>
      <c r="CI149">
        <v>5</v>
      </c>
      <c r="CJ149" t="s">
        <v>6598</v>
      </c>
      <c r="CK149">
        <v>4963509</v>
      </c>
    </row>
    <row r="150" spans="1:89" x14ac:dyDescent="0.3">
      <c r="A150" t="s">
        <v>8786</v>
      </c>
      <c r="B150" t="s">
        <v>8545</v>
      </c>
      <c r="C150">
        <v>0</v>
      </c>
      <c r="E150" t="s">
        <v>8555</v>
      </c>
      <c r="F150" t="s">
        <v>6813</v>
      </c>
      <c r="G150" t="s">
        <v>8672</v>
      </c>
      <c r="H150" t="s">
        <v>6591</v>
      </c>
      <c r="I150" t="s">
        <v>8681</v>
      </c>
      <c r="J150" t="s">
        <v>5061</v>
      </c>
      <c r="K150" t="s">
        <v>21</v>
      </c>
      <c r="L150" t="s">
        <v>7465</v>
      </c>
      <c r="M150" t="s">
        <v>22</v>
      </c>
      <c r="O150" t="s">
        <v>32</v>
      </c>
      <c r="P150" t="s">
        <v>36</v>
      </c>
      <c r="R150" t="s">
        <v>44</v>
      </c>
      <c r="T150" t="s">
        <v>12</v>
      </c>
      <c r="U150" t="s">
        <v>7465</v>
      </c>
      <c r="V150" t="s">
        <v>51</v>
      </c>
      <c r="AA150" t="s">
        <v>2808</v>
      </c>
      <c r="AB150" t="s">
        <v>2808</v>
      </c>
      <c r="AC150" t="s">
        <v>69</v>
      </c>
      <c r="AD150" t="s">
        <v>2808</v>
      </c>
      <c r="AE150" t="s">
        <v>69</v>
      </c>
      <c r="AF150" t="s">
        <v>69</v>
      </c>
      <c r="AG150" t="s">
        <v>69</v>
      </c>
      <c r="AH150" t="s">
        <v>78</v>
      </c>
      <c r="AI150" t="s">
        <v>82</v>
      </c>
      <c r="AK150" t="s">
        <v>85</v>
      </c>
      <c r="AO150" t="s">
        <v>7465</v>
      </c>
      <c r="AP150" t="s">
        <v>7465</v>
      </c>
      <c r="AR150" t="s">
        <v>7465</v>
      </c>
      <c r="BF150" t="s">
        <v>2808</v>
      </c>
      <c r="BG150" t="s">
        <v>2808</v>
      </c>
      <c r="BH150" t="s">
        <v>69</v>
      </c>
      <c r="BI150" t="s">
        <v>69</v>
      </c>
      <c r="BJ150" t="s">
        <v>69</v>
      </c>
      <c r="BK150">
        <v>92</v>
      </c>
      <c r="BL150">
        <v>2</v>
      </c>
      <c r="BP150" t="s">
        <v>7465</v>
      </c>
      <c r="BQ150" t="s">
        <v>7465</v>
      </c>
      <c r="CC150" t="s">
        <v>2808</v>
      </c>
      <c r="CD150" t="s">
        <v>69</v>
      </c>
      <c r="CE150" t="s">
        <v>69</v>
      </c>
      <c r="CF150" t="s">
        <v>69</v>
      </c>
      <c r="CG150" t="s">
        <v>8564</v>
      </c>
      <c r="CH150" t="s">
        <v>6597</v>
      </c>
      <c r="CI150">
        <v>6</v>
      </c>
      <c r="CJ150" t="s">
        <v>6598</v>
      </c>
      <c r="CK150">
        <v>4963509</v>
      </c>
    </row>
    <row r="151" spans="1:89" x14ac:dyDescent="0.3">
      <c r="A151" t="s">
        <v>8787</v>
      </c>
      <c r="B151" t="s">
        <v>8545</v>
      </c>
      <c r="C151">
        <v>0</v>
      </c>
      <c r="F151" t="s">
        <v>6813</v>
      </c>
      <c r="G151" t="s">
        <v>6694</v>
      </c>
      <c r="H151" t="s">
        <v>7399</v>
      </c>
      <c r="I151" t="s">
        <v>6816</v>
      </c>
      <c r="J151" t="s">
        <v>5061</v>
      </c>
      <c r="K151" t="s">
        <v>21</v>
      </c>
      <c r="L151" t="s">
        <v>8788</v>
      </c>
      <c r="M151" t="s">
        <v>22</v>
      </c>
      <c r="O151" t="s">
        <v>33</v>
      </c>
      <c r="P151" t="s">
        <v>36</v>
      </c>
      <c r="R151" t="s">
        <v>22</v>
      </c>
      <c r="T151" t="s">
        <v>12</v>
      </c>
      <c r="U151" t="s">
        <v>8788</v>
      </c>
      <c r="V151" t="s">
        <v>22</v>
      </c>
      <c r="AA151" t="s">
        <v>69</v>
      </c>
      <c r="AB151" t="s">
        <v>69</v>
      </c>
      <c r="AC151" t="s">
        <v>69</v>
      </c>
      <c r="AD151" t="s">
        <v>69</v>
      </c>
      <c r="AE151" t="s">
        <v>69</v>
      </c>
      <c r="AF151" t="s">
        <v>69</v>
      </c>
      <c r="AG151" t="s">
        <v>69</v>
      </c>
      <c r="BF151" t="s">
        <v>69</v>
      </c>
      <c r="BG151" t="s">
        <v>69</v>
      </c>
      <c r="BH151" t="s">
        <v>69</v>
      </c>
      <c r="BI151" t="s">
        <v>69</v>
      </c>
      <c r="BJ151" t="s">
        <v>69</v>
      </c>
      <c r="CC151" t="s">
        <v>69</v>
      </c>
      <c r="CD151" t="s">
        <v>69</v>
      </c>
      <c r="CE151" t="s">
        <v>69</v>
      </c>
      <c r="CF151" t="s">
        <v>69</v>
      </c>
      <c r="CG151" t="s">
        <v>8564</v>
      </c>
      <c r="CH151" t="s">
        <v>6597</v>
      </c>
      <c r="CI151">
        <v>1</v>
      </c>
      <c r="CJ151" t="s">
        <v>6598</v>
      </c>
      <c r="CK151">
        <v>7046024</v>
      </c>
    </row>
    <row r="152" spans="1:89" x14ac:dyDescent="0.3">
      <c r="A152" t="s">
        <v>8789</v>
      </c>
      <c r="B152" t="s">
        <v>8545</v>
      </c>
      <c r="C152">
        <v>0</v>
      </c>
      <c r="F152" t="s">
        <v>6813</v>
      </c>
      <c r="G152" t="s">
        <v>6694</v>
      </c>
      <c r="H152" t="s">
        <v>7399</v>
      </c>
      <c r="I152" t="s">
        <v>6816</v>
      </c>
      <c r="J152" t="s">
        <v>5061</v>
      </c>
      <c r="K152" t="s">
        <v>21</v>
      </c>
      <c r="L152" s="30">
        <v>41093</v>
      </c>
      <c r="M152" t="s">
        <v>22</v>
      </c>
      <c r="O152" t="s">
        <v>33</v>
      </c>
      <c r="P152" t="s">
        <v>36</v>
      </c>
      <c r="R152" t="s">
        <v>22</v>
      </c>
      <c r="T152" t="s">
        <v>12</v>
      </c>
      <c r="U152" s="30">
        <v>41093</v>
      </c>
      <c r="V152" t="s">
        <v>22</v>
      </c>
      <c r="AA152" t="s">
        <v>69</v>
      </c>
      <c r="AB152" t="s">
        <v>69</v>
      </c>
      <c r="AC152" t="s">
        <v>69</v>
      </c>
      <c r="AD152" t="s">
        <v>69</v>
      </c>
      <c r="AE152" t="s">
        <v>69</v>
      </c>
      <c r="AF152" t="s">
        <v>69</v>
      </c>
      <c r="AG152" t="s">
        <v>69</v>
      </c>
      <c r="BF152" t="s">
        <v>69</v>
      </c>
      <c r="BG152" t="s">
        <v>69</v>
      </c>
      <c r="BH152" t="s">
        <v>69</v>
      </c>
      <c r="BI152" t="s">
        <v>69</v>
      </c>
      <c r="BJ152" t="s">
        <v>69</v>
      </c>
      <c r="CC152" t="s">
        <v>69</v>
      </c>
      <c r="CD152" t="s">
        <v>69</v>
      </c>
      <c r="CE152" t="s">
        <v>69</v>
      </c>
      <c r="CF152" t="s">
        <v>69</v>
      </c>
      <c r="CG152" t="s">
        <v>8564</v>
      </c>
      <c r="CH152" t="s">
        <v>6597</v>
      </c>
      <c r="CI152">
        <v>2</v>
      </c>
      <c r="CJ152" t="s">
        <v>6598</v>
      </c>
      <c r="CK152">
        <v>7046024</v>
      </c>
    </row>
    <row r="153" spans="1:89" x14ac:dyDescent="0.3">
      <c r="A153" t="s">
        <v>8790</v>
      </c>
      <c r="B153" t="s">
        <v>8545</v>
      </c>
      <c r="C153">
        <v>0</v>
      </c>
      <c r="F153" t="s">
        <v>6813</v>
      </c>
      <c r="G153" t="s">
        <v>6694</v>
      </c>
      <c r="H153" t="s">
        <v>7399</v>
      </c>
      <c r="I153" t="s">
        <v>6816</v>
      </c>
      <c r="J153" t="s">
        <v>5061</v>
      </c>
      <c r="K153" t="s">
        <v>21</v>
      </c>
      <c r="L153" t="s">
        <v>7339</v>
      </c>
      <c r="M153" t="s">
        <v>22</v>
      </c>
      <c r="O153" t="s">
        <v>32</v>
      </c>
      <c r="P153" t="s">
        <v>36</v>
      </c>
      <c r="R153" t="s">
        <v>22</v>
      </c>
      <c r="T153" t="s">
        <v>12</v>
      </c>
      <c r="U153" t="s">
        <v>7339</v>
      </c>
      <c r="V153" t="s">
        <v>22</v>
      </c>
      <c r="AA153" t="s">
        <v>69</v>
      </c>
      <c r="AB153" t="s">
        <v>69</v>
      </c>
      <c r="AC153" t="s">
        <v>69</v>
      </c>
      <c r="AD153" t="s">
        <v>69</v>
      </c>
      <c r="AE153" t="s">
        <v>69</v>
      </c>
      <c r="AF153" t="s">
        <v>69</v>
      </c>
      <c r="AG153" t="s">
        <v>69</v>
      </c>
      <c r="BF153" t="s">
        <v>69</v>
      </c>
      <c r="BG153" t="s">
        <v>69</v>
      </c>
      <c r="BH153" t="s">
        <v>69</v>
      </c>
      <c r="BI153" t="s">
        <v>69</v>
      </c>
      <c r="BJ153" t="s">
        <v>69</v>
      </c>
      <c r="CC153" t="s">
        <v>69</v>
      </c>
      <c r="CD153" t="s">
        <v>69</v>
      </c>
      <c r="CE153" t="s">
        <v>69</v>
      </c>
      <c r="CF153" t="s">
        <v>69</v>
      </c>
      <c r="CG153" t="s">
        <v>8564</v>
      </c>
      <c r="CH153" t="s">
        <v>6597</v>
      </c>
      <c r="CI153">
        <v>3</v>
      </c>
      <c r="CJ153" t="s">
        <v>6598</v>
      </c>
      <c r="CK153">
        <v>7046024</v>
      </c>
    </row>
    <row r="154" spans="1:89" x14ac:dyDescent="0.3">
      <c r="A154" t="s">
        <v>8791</v>
      </c>
      <c r="B154" t="s">
        <v>8545</v>
      </c>
      <c r="C154">
        <v>0</v>
      </c>
      <c r="F154" t="s">
        <v>6813</v>
      </c>
      <c r="G154" t="s">
        <v>6694</v>
      </c>
      <c r="H154" t="s">
        <v>7399</v>
      </c>
      <c r="I154" t="s">
        <v>6816</v>
      </c>
      <c r="J154" t="s">
        <v>5061</v>
      </c>
      <c r="K154" t="s">
        <v>21</v>
      </c>
      <c r="L154" s="30">
        <v>41244</v>
      </c>
      <c r="M154" t="s">
        <v>22</v>
      </c>
      <c r="O154" t="s">
        <v>32</v>
      </c>
      <c r="P154" t="s">
        <v>36</v>
      </c>
      <c r="R154" t="s">
        <v>22</v>
      </c>
      <c r="T154" t="s">
        <v>12</v>
      </c>
      <c r="U154" s="30">
        <v>41244</v>
      </c>
      <c r="V154" t="s">
        <v>22</v>
      </c>
      <c r="AA154" t="s">
        <v>69</v>
      </c>
      <c r="AB154" t="s">
        <v>69</v>
      </c>
      <c r="AC154" t="s">
        <v>69</v>
      </c>
      <c r="AD154" t="s">
        <v>69</v>
      </c>
      <c r="AE154" t="s">
        <v>69</v>
      </c>
      <c r="AF154" t="s">
        <v>69</v>
      </c>
      <c r="AG154" t="s">
        <v>69</v>
      </c>
      <c r="BF154" t="s">
        <v>69</v>
      </c>
      <c r="BG154" t="s">
        <v>69</v>
      </c>
      <c r="BH154" t="s">
        <v>69</v>
      </c>
      <c r="BI154" t="s">
        <v>69</v>
      </c>
      <c r="BJ154" t="s">
        <v>69</v>
      </c>
      <c r="CC154" t="s">
        <v>69</v>
      </c>
      <c r="CD154" t="s">
        <v>69</v>
      </c>
      <c r="CE154" t="s">
        <v>69</v>
      </c>
      <c r="CF154" t="s">
        <v>69</v>
      </c>
      <c r="CG154" t="s">
        <v>8564</v>
      </c>
      <c r="CH154" t="s">
        <v>6597</v>
      </c>
      <c r="CI154">
        <v>4</v>
      </c>
      <c r="CJ154" t="s">
        <v>6598</v>
      </c>
      <c r="CK154">
        <v>7046024</v>
      </c>
    </row>
    <row r="155" spans="1:89" x14ac:dyDescent="0.3">
      <c r="A155" t="s">
        <v>8792</v>
      </c>
      <c r="B155" t="s">
        <v>8545</v>
      </c>
      <c r="C155">
        <v>0</v>
      </c>
      <c r="F155" t="s">
        <v>6813</v>
      </c>
      <c r="G155" t="s">
        <v>6694</v>
      </c>
      <c r="H155" t="s">
        <v>7399</v>
      </c>
      <c r="I155" t="s">
        <v>6816</v>
      </c>
      <c r="J155" t="s">
        <v>5061</v>
      </c>
      <c r="K155" t="s">
        <v>21</v>
      </c>
      <c r="L155" t="s">
        <v>7623</v>
      </c>
      <c r="M155" t="s">
        <v>22</v>
      </c>
      <c r="O155" t="s">
        <v>32</v>
      </c>
      <c r="P155" t="s">
        <v>36</v>
      </c>
      <c r="R155" t="s">
        <v>22</v>
      </c>
      <c r="T155" t="s">
        <v>12</v>
      </c>
      <c r="U155" t="s">
        <v>7623</v>
      </c>
      <c r="V155" t="s">
        <v>22</v>
      </c>
      <c r="AA155" t="s">
        <v>69</v>
      </c>
      <c r="AB155" t="s">
        <v>69</v>
      </c>
      <c r="AC155" t="s">
        <v>69</v>
      </c>
      <c r="AD155" t="s">
        <v>69</v>
      </c>
      <c r="AE155" t="s">
        <v>69</v>
      </c>
      <c r="AF155" t="s">
        <v>69</v>
      </c>
      <c r="AG155" t="s">
        <v>69</v>
      </c>
      <c r="BF155" t="s">
        <v>69</v>
      </c>
      <c r="BG155" t="s">
        <v>69</v>
      </c>
      <c r="BH155" t="s">
        <v>69</v>
      </c>
      <c r="BI155" t="s">
        <v>69</v>
      </c>
      <c r="BJ155" t="s">
        <v>69</v>
      </c>
      <c r="CC155" t="s">
        <v>69</v>
      </c>
      <c r="CD155" t="s">
        <v>69</v>
      </c>
      <c r="CE155" t="s">
        <v>69</v>
      </c>
      <c r="CF155" t="s">
        <v>69</v>
      </c>
      <c r="CG155" t="s">
        <v>8564</v>
      </c>
      <c r="CH155" t="s">
        <v>6597</v>
      </c>
      <c r="CI155">
        <v>5</v>
      </c>
      <c r="CJ155" t="s">
        <v>6598</v>
      </c>
      <c r="CK155">
        <v>7046024</v>
      </c>
    </row>
    <row r="156" spans="1:89" x14ac:dyDescent="0.3">
      <c r="A156" t="s">
        <v>8793</v>
      </c>
      <c r="B156" t="s">
        <v>8545</v>
      </c>
      <c r="C156">
        <v>0</v>
      </c>
      <c r="F156" t="s">
        <v>6813</v>
      </c>
      <c r="G156" t="s">
        <v>6694</v>
      </c>
      <c r="H156" t="s">
        <v>7399</v>
      </c>
      <c r="I156" t="s">
        <v>6861</v>
      </c>
      <c r="J156" t="s">
        <v>5061</v>
      </c>
      <c r="K156" t="s">
        <v>21</v>
      </c>
      <c r="L156" t="s">
        <v>8653</v>
      </c>
      <c r="M156" t="s">
        <v>22</v>
      </c>
      <c r="O156" t="s">
        <v>33</v>
      </c>
      <c r="P156" t="s">
        <v>36</v>
      </c>
      <c r="R156" t="s">
        <v>22</v>
      </c>
      <c r="T156" t="s">
        <v>12</v>
      </c>
      <c r="U156" t="s">
        <v>8653</v>
      </c>
      <c r="V156" t="s">
        <v>22</v>
      </c>
      <c r="AA156" t="s">
        <v>69</v>
      </c>
      <c r="AB156" t="s">
        <v>69</v>
      </c>
      <c r="AC156" t="s">
        <v>69</v>
      </c>
      <c r="AD156" t="s">
        <v>69</v>
      </c>
      <c r="AE156" t="s">
        <v>69</v>
      </c>
      <c r="AF156" t="s">
        <v>69</v>
      </c>
      <c r="AG156" t="s">
        <v>69</v>
      </c>
      <c r="BF156" t="s">
        <v>69</v>
      </c>
      <c r="BG156" t="s">
        <v>69</v>
      </c>
      <c r="BH156" t="s">
        <v>69</v>
      </c>
      <c r="BI156" t="s">
        <v>69</v>
      </c>
      <c r="BJ156" t="s">
        <v>69</v>
      </c>
      <c r="CC156" t="s">
        <v>69</v>
      </c>
      <c r="CD156" t="s">
        <v>69</v>
      </c>
      <c r="CE156" t="s">
        <v>69</v>
      </c>
      <c r="CF156" t="s">
        <v>69</v>
      </c>
      <c r="CG156" t="s">
        <v>8564</v>
      </c>
      <c r="CH156" t="s">
        <v>6597</v>
      </c>
      <c r="CI156">
        <v>6</v>
      </c>
      <c r="CJ156" t="s">
        <v>6598</v>
      </c>
      <c r="CK156">
        <v>7046024</v>
      </c>
    </row>
    <row r="157" spans="1:89" x14ac:dyDescent="0.3">
      <c r="A157" t="s">
        <v>8794</v>
      </c>
      <c r="B157" t="s">
        <v>8545</v>
      </c>
      <c r="C157">
        <v>0</v>
      </c>
      <c r="E157" t="s">
        <v>8555</v>
      </c>
      <c r="F157" t="s">
        <v>6813</v>
      </c>
      <c r="G157" s="30">
        <v>41427</v>
      </c>
      <c r="H157" t="s">
        <v>7399</v>
      </c>
      <c r="I157" t="s">
        <v>6816</v>
      </c>
      <c r="J157" t="s">
        <v>5061</v>
      </c>
      <c r="K157" t="s">
        <v>21</v>
      </c>
      <c r="L157" t="s">
        <v>7716</v>
      </c>
      <c r="M157" t="s">
        <v>22</v>
      </c>
      <c r="O157" t="s">
        <v>32</v>
      </c>
      <c r="P157" t="s">
        <v>36</v>
      </c>
      <c r="R157" t="s">
        <v>22</v>
      </c>
      <c r="T157" t="s">
        <v>22</v>
      </c>
      <c r="V157" t="s">
        <v>22</v>
      </c>
      <c r="AA157" t="s">
        <v>69</v>
      </c>
      <c r="AB157" t="s">
        <v>69</v>
      </c>
      <c r="AC157" t="s">
        <v>69</v>
      </c>
      <c r="AD157" t="s">
        <v>69</v>
      </c>
      <c r="AE157" t="s">
        <v>69</v>
      </c>
      <c r="AF157" t="s">
        <v>69</v>
      </c>
      <c r="AG157" t="s">
        <v>69</v>
      </c>
      <c r="BF157" t="s">
        <v>69</v>
      </c>
      <c r="BG157" t="s">
        <v>69</v>
      </c>
      <c r="BH157" t="s">
        <v>69</v>
      </c>
      <c r="BI157" t="s">
        <v>69</v>
      </c>
      <c r="BJ157" t="s">
        <v>69</v>
      </c>
      <c r="CC157" t="s">
        <v>69</v>
      </c>
      <c r="CD157" t="s">
        <v>69</v>
      </c>
      <c r="CE157" t="s">
        <v>69</v>
      </c>
      <c r="CF157" t="s">
        <v>69</v>
      </c>
      <c r="CG157" t="s">
        <v>8564</v>
      </c>
      <c r="CH157" t="s">
        <v>6597</v>
      </c>
      <c r="CI157">
        <v>1</v>
      </c>
      <c r="CJ157" t="s">
        <v>6598</v>
      </c>
      <c r="CK157">
        <v>2775875</v>
      </c>
    </row>
    <row r="158" spans="1:89" x14ac:dyDescent="0.3">
      <c r="A158" t="s">
        <v>8795</v>
      </c>
      <c r="B158" t="s">
        <v>8545</v>
      </c>
      <c r="C158">
        <v>0</v>
      </c>
      <c r="E158" t="s">
        <v>8555</v>
      </c>
      <c r="F158" t="s">
        <v>6813</v>
      </c>
      <c r="G158" s="30">
        <v>41427</v>
      </c>
      <c r="H158" t="s">
        <v>7399</v>
      </c>
      <c r="I158" t="s">
        <v>6816</v>
      </c>
      <c r="J158" t="s">
        <v>5061</v>
      </c>
      <c r="K158" t="s">
        <v>21</v>
      </c>
      <c r="L158" s="30">
        <v>41189</v>
      </c>
      <c r="M158" t="s">
        <v>22</v>
      </c>
      <c r="O158" t="s">
        <v>32</v>
      </c>
      <c r="P158" t="s">
        <v>22</v>
      </c>
      <c r="R158" t="s">
        <v>22</v>
      </c>
      <c r="T158" t="s">
        <v>22</v>
      </c>
      <c r="V158" t="s">
        <v>22</v>
      </c>
      <c r="AA158" t="s">
        <v>69</v>
      </c>
      <c r="AB158" t="s">
        <v>69</v>
      </c>
      <c r="AC158" t="s">
        <v>69</v>
      </c>
      <c r="AD158" t="s">
        <v>69</v>
      </c>
      <c r="AE158" t="s">
        <v>69</v>
      </c>
      <c r="AF158" t="s">
        <v>69</v>
      </c>
      <c r="AG158" t="s">
        <v>69</v>
      </c>
      <c r="BF158" t="s">
        <v>69</v>
      </c>
      <c r="BG158" t="s">
        <v>69</v>
      </c>
      <c r="BH158" t="s">
        <v>69</v>
      </c>
      <c r="BI158" t="s">
        <v>69</v>
      </c>
      <c r="BJ158" t="s">
        <v>69</v>
      </c>
      <c r="CC158" t="s">
        <v>69</v>
      </c>
      <c r="CD158" t="s">
        <v>69</v>
      </c>
      <c r="CE158" t="s">
        <v>69</v>
      </c>
      <c r="CF158" t="s">
        <v>69</v>
      </c>
      <c r="CG158" t="s">
        <v>8564</v>
      </c>
      <c r="CH158" t="s">
        <v>6597</v>
      </c>
      <c r="CI158">
        <v>2</v>
      </c>
      <c r="CJ158" t="s">
        <v>6598</v>
      </c>
      <c r="CK158">
        <v>2775875</v>
      </c>
    </row>
    <row r="159" spans="1:89" x14ac:dyDescent="0.3">
      <c r="A159" t="s">
        <v>8796</v>
      </c>
      <c r="B159" t="s">
        <v>8545</v>
      </c>
      <c r="C159">
        <v>0</v>
      </c>
      <c r="F159" t="s">
        <v>6813</v>
      </c>
      <c r="G159" s="30">
        <v>41457</v>
      </c>
      <c r="H159" t="s">
        <v>7399</v>
      </c>
      <c r="I159" t="s">
        <v>6816</v>
      </c>
      <c r="J159" t="s">
        <v>5061</v>
      </c>
      <c r="K159" t="s">
        <v>21</v>
      </c>
      <c r="L159" t="s">
        <v>7039</v>
      </c>
      <c r="M159" t="s">
        <v>22</v>
      </c>
      <c r="O159" t="s">
        <v>32</v>
      </c>
      <c r="P159" t="s">
        <v>36</v>
      </c>
      <c r="R159" t="s">
        <v>44</v>
      </c>
      <c r="T159" t="s">
        <v>12</v>
      </c>
      <c r="U159" t="s">
        <v>7039</v>
      </c>
      <c r="V159" t="s">
        <v>22</v>
      </c>
      <c r="AA159" t="s">
        <v>69</v>
      </c>
      <c r="AB159" t="s">
        <v>69</v>
      </c>
      <c r="AC159" t="s">
        <v>69</v>
      </c>
      <c r="AD159" t="s">
        <v>69</v>
      </c>
      <c r="AE159" t="s">
        <v>69</v>
      </c>
      <c r="AF159" t="s">
        <v>69</v>
      </c>
      <c r="AG159" t="s">
        <v>69</v>
      </c>
      <c r="AH159" t="s">
        <v>78</v>
      </c>
      <c r="AI159" t="s">
        <v>82</v>
      </c>
      <c r="AJ159" t="s">
        <v>85</v>
      </c>
      <c r="AK159" t="s">
        <v>85</v>
      </c>
      <c r="AO159" t="s">
        <v>7039</v>
      </c>
      <c r="AP159" t="s">
        <v>7039</v>
      </c>
      <c r="AQ159" t="s">
        <v>7039</v>
      </c>
      <c r="AR159" t="s">
        <v>7039</v>
      </c>
      <c r="BF159" t="s">
        <v>2808</v>
      </c>
      <c r="BG159" t="s">
        <v>69</v>
      </c>
      <c r="BH159" t="s">
        <v>69</v>
      </c>
      <c r="BI159" t="s">
        <v>69</v>
      </c>
      <c r="BJ159" t="s">
        <v>69</v>
      </c>
      <c r="BK159">
        <v>70</v>
      </c>
      <c r="BL159">
        <v>3</v>
      </c>
      <c r="BP159" t="s">
        <v>7039</v>
      </c>
      <c r="BQ159" t="s">
        <v>7039</v>
      </c>
      <c r="BZ159" t="s">
        <v>8797</v>
      </c>
      <c r="CC159" t="s">
        <v>2808</v>
      </c>
      <c r="CD159" t="s">
        <v>2808</v>
      </c>
      <c r="CE159" t="s">
        <v>69</v>
      </c>
      <c r="CF159" t="s">
        <v>69</v>
      </c>
      <c r="CG159" t="s">
        <v>8564</v>
      </c>
      <c r="CH159" t="s">
        <v>6597</v>
      </c>
      <c r="CI159">
        <v>1</v>
      </c>
      <c r="CJ159" t="s">
        <v>6598</v>
      </c>
      <c r="CK159">
        <v>7662065</v>
      </c>
    </row>
    <row r="160" spans="1:89" x14ac:dyDescent="0.3">
      <c r="A160" t="s">
        <v>8798</v>
      </c>
      <c r="B160" t="s">
        <v>8545</v>
      </c>
      <c r="C160">
        <v>0</v>
      </c>
      <c r="F160" t="s">
        <v>6813</v>
      </c>
      <c r="G160" s="30">
        <v>41457</v>
      </c>
      <c r="H160" t="s">
        <v>7399</v>
      </c>
      <c r="I160" t="s">
        <v>6816</v>
      </c>
      <c r="J160" t="s">
        <v>5061</v>
      </c>
      <c r="K160" t="s">
        <v>21</v>
      </c>
      <c r="L160" t="s">
        <v>8017</v>
      </c>
      <c r="M160" t="s">
        <v>22</v>
      </c>
      <c r="O160" t="s">
        <v>32</v>
      </c>
      <c r="P160" t="s">
        <v>36</v>
      </c>
      <c r="R160" t="s">
        <v>44</v>
      </c>
      <c r="T160" t="s">
        <v>12</v>
      </c>
      <c r="U160" t="s">
        <v>8017</v>
      </c>
      <c r="V160" t="s">
        <v>22</v>
      </c>
      <c r="AA160" t="s">
        <v>2808</v>
      </c>
      <c r="AB160" t="s">
        <v>2808</v>
      </c>
      <c r="AC160" t="s">
        <v>2808</v>
      </c>
      <c r="AD160" t="s">
        <v>2808</v>
      </c>
      <c r="AE160" t="s">
        <v>69</v>
      </c>
      <c r="AF160" t="s">
        <v>69</v>
      </c>
      <c r="AG160" t="s">
        <v>69</v>
      </c>
      <c r="AH160" t="s">
        <v>78</v>
      </c>
      <c r="AI160" t="s">
        <v>82</v>
      </c>
      <c r="AJ160" t="s">
        <v>85</v>
      </c>
      <c r="AK160" t="s">
        <v>85</v>
      </c>
      <c r="AO160" t="s">
        <v>8017</v>
      </c>
      <c r="AP160" t="s">
        <v>8017</v>
      </c>
      <c r="AQ160" t="s">
        <v>8017</v>
      </c>
      <c r="AR160" t="s">
        <v>8017</v>
      </c>
      <c r="BF160" t="s">
        <v>2808</v>
      </c>
      <c r="BG160" t="s">
        <v>2808</v>
      </c>
      <c r="BH160" t="s">
        <v>69</v>
      </c>
      <c r="BI160" t="s">
        <v>69</v>
      </c>
      <c r="BJ160" t="s">
        <v>69</v>
      </c>
      <c r="BK160">
        <v>65</v>
      </c>
      <c r="BL160">
        <v>3</v>
      </c>
      <c r="BP160" t="s">
        <v>8017</v>
      </c>
      <c r="BQ160" t="s">
        <v>8017</v>
      </c>
      <c r="CC160" t="s">
        <v>2808</v>
      </c>
      <c r="CD160" t="s">
        <v>69</v>
      </c>
      <c r="CE160" t="s">
        <v>69</v>
      </c>
      <c r="CF160" t="s">
        <v>69</v>
      </c>
      <c r="CG160" t="s">
        <v>8564</v>
      </c>
      <c r="CH160" t="s">
        <v>6597</v>
      </c>
      <c r="CI160">
        <v>2</v>
      </c>
      <c r="CJ160" t="s">
        <v>6598</v>
      </c>
      <c r="CK160">
        <v>7662065</v>
      </c>
    </row>
    <row r="161" spans="1:89" x14ac:dyDescent="0.3">
      <c r="A161" t="s">
        <v>8799</v>
      </c>
      <c r="B161" t="s">
        <v>8545</v>
      </c>
      <c r="C161">
        <v>0</v>
      </c>
      <c r="F161" t="s">
        <v>6813</v>
      </c>
      <c r="G161" s="30">
        <v>41457</v>
      </c>
      <c r="H161" t="s">
        <v>7399</v>
      </c>
      <c r="I161" t="s">
        <v>6816</v>
      </c>
      <c r="J161" t="s">
        <v>5061</v>
      </c>
      <c r="K161" t="s">
        <v>21</v>
      </c>
      <c r="L161" t="s">
        <v>6945</v>
      </c>
      <c r="M161" t="s">
        <v>22</v>
      </c>
      <c r="O161" t="s">
        <v>33</v>
      </c>
      <c r="P161" t="s">
        <v>22</v>
      </c>
      <c r="R161" t="s">
        <v>22</v>
      </c>
      <c r="T161" t="s">
        <v>22</v>
      </c>
      <c r="V161" t="s">
        <v>22</v>
      </c>
      <c r="AA161" t="s">
        <v>69</v>
      </c>
      <c r="AB161" t="s">
        <v>69</v>
      </c>
      <c r="AC161" t="s">
        <v>69</v>
      </c>
      <c r="AD161" t="s">
        <v>69</v>
      </c>
      <c r="AE161" t="s">
        <v>69</v>
      </c>
      <c r="AF161" t="s">
        <v>69</v>
      </c>
      <c r="AG161" t="s">
        <v>69</v>
      </c>
      <c r="BF161" t="s">
        <v>69</v>
      </c>
      <c r="BG161" t="s">
        <v>69</v>
      </c>
      <c r="BH161" t="s">
        <v>69</v>
      </c>
      <c r="BI161" t="s">
        <v>69</v>
      </c>
      <c r="BJ161" t="s">
        <v>69</v>
      </c>
      <c r="CC161" t="s">
        <v>69</v>
      </c>
      <c r="CD161" t="s">
        <v>69</v>
      </c>
      <c r="CE161" t="s">
        <v>69</v>
      </c>
      <c r="CF161" t="s">
        <v>69</v>
      </c>
      <c r="CG161" t="s">
        <v>8564</v>
      </c>
      <c r="CH161" t="s">
        <v>6597</v>
      </c>
      <c r="CI161">
        <v>3</v>
      </c>
      <c r="CJ161" t="s">
        <v>6598</v>
      </c>
      <c r="CK161">
        <v>7662065</v>
      </c>
    </row>
    <row r="162" spans="1:89" x14ac:dyDescent="0.3">
      <c r="A162" t="s">
        <v>8800</v>
      </c>
      <c r="B162" t="s">
        <v>8545</v>
      </c>
      <c r="C162">
        <v>0</v>
      </c>
      <c r="E162" t="s">
        <v>8555</v>
      </c>
      <c r="F162" t="s">
        <v>6813</v>
      </c>
      <c r="G162" t="s">
        <v>8250</v>
      </c>
      <c r="H162" t="s">
        <v>7399</v>
      </c>
      <c r="I162" t="s">
        <v>6816</v>
      </c>
      <c r="J162" t="s">
        <v>5061</v>
      </c>
      <c r="K162" t="s">
        <v>21</v>
      </c>
      <c r="L162" t="s">
        <v>6945</v>
      </c>
      <c r="M162" t="s">
        <v>22</v>
      </c>
      <c r="O162" t="s">
        <v>33</v>
      </c>
      <c r="P162" t="s">
        <v>36</v>
      </c>
      <c r="R162" t="s">
        <v>44</v>
      </c>
      <c r="T162" t="s">
        <v>12</v>
      </c>
      <c r="U162" t="s">
        <v>6945</v>
      </c>
      <c r="V162" t="s">
        <v>22</v>
      </c>
      <c r="AA162" t="s">
        <v>2808</v>
      </c>
      <c r="AB162" t="s">
        <v>2808</v>
      </c>
      <c r="AC162" t="s">
        <v>2808</v>
      </c>
      <c r="AD162" t="s">
        <v>69</v>
      </c>
      <c r="AE162" t="s">
        <v>69</v>
      </c>
      <c r="AF162" t="s">
        <v>69</v>
      </c>
      <c r="AG162" t="s">
        <v>69</v>
      </c>
      <c r="AH162" t="s">
        <v>78</v>
      </c>
      <c r="AI162" t="s">
        <v>82</v>
      </c>
      <c r="AJ162" t="s">
        <v>85</v>
      </c>
      <c r="AO162" t="s">
        <v>6945</v>
      </c>
      <c r="AP162" t="s">
        <v>6945</v>
      </c>
      <c r="AQ162" t="s">
        <v>6945</v>
      </c>
      <c r="BF162" t="s">
        <v>2808</v>
      </c>
      <c r="BG162" t="s">
        <v>2808</v>
      </c>
      <c r="BH162" t="s">
        <v>69</v>
      </c>
      <c r="BI162" t="s">
        <v>69</v>
      </c>
      <c r="BJ162" t="s">
        <v>69</v>
      </c>
      <c r="BK162">
        <v>120</v>
      </c>
      <c r="BL162" s="35">
        <v>42737</v>
      </c>
      <c r="BP162" t="s">
        <v>6945</v>
      </c>
      <c r="BQ162" t="s">
        <v>6945</v>
      </c>
      <c r="BZ162" t="s">
        <v>7126</v>
      </c>
      <c r="CC162" t="s">
        <v>2808</v>
      </c>
      <c r="CD162" t="s">
        <v>2808</v>
      </c>
      <c r="CE162" t="s">
        <v>69</v>
      </c>
      <c r="CF162" t="s">
        <v>69</v>
      </c>
      <c r="CG162" t="s">
        <v>8564</v>
      </c>
      <c r="CH162" t="s">
        <v>6597</v>
      </c>
      <c r="CI162">
        <v>1</v>
      </c>
      <c r="CJ162" t="s">
        <v>6598</v>
      </c>
      <c r="CK162">
        <v>6700972</v>
      </c>
    </row>
    <row r="163" spans="1:89" x14ac:dyDescent="0.3">
      <c r="A163" t="s">
        <v>8801</v>
      </c>
      <c r="B163" t="s">
        <v>8545</v>
      </c>
      <c r="C163">
        <v>0</v>
      </c>
      <c r="E163" t="s">
        <v>8555</v>
      </c>
      <c r="F163" t="s">
        <v>6813</v>
      </c>
      <c r="G163" t="s">
        <v>8250</v>
      </c>
      <c r="H163" t="s">
        <v>7399</v>
      </c>
      <c r="I163" t="s">
        <v>6816</v>
      </c>
      <c r="J163" t="s">
        <v>5061</v>
      </c>
      <c r="K163" t="s">
        <v>21</v>
      </c>
      <c r="L163" t="s">
        <v>8021</v>
      </c>
      <c r="M163" t="s">
        <v>22</v>
      </c>
      <c r="O163" t="s">
        <v>32</v>
      </c>
      <c r="P163" t="s">
        <v>36</v>
      </c>
      <c r="R163" t="s">
        <v>44</v>
      </c>
      <c r="T163" t="s">
        <v>12</v>
      </c>
      <c r="U163" t="s">
        <v>8021</v>
      </c>
      <c r="V163" t="s">
        <v>22</v>
      </c>
      <c r="AA163" t="s">
        <v>2808</v>
      </c>
      <c r="AB163" t="s">
        <v>2808</v>
      </c>
      <c r="AC163" t="s">
        <v>2808</v>
      </c>
      <c r="AD163" t="s">
        <v>2808</v>
      </c>
      <c r="AE163" t="s">
        <v>69</v>
      </c>
      <c r="AF163" t="s">
        <v>69</v>
      </c>
      <c r="AG163" t="s">
        <v>69</v>
      </c>
      <c r="AH163" t="s">
        <v>78</v>
      </c>
      <c r="AI163" t="s">
        <v>82</v>
      </c>
      <c r="AJ163" t="s">
        <v>85</v>
      </c>
      <c r="AK163" t="s">
        <v>85</v>
      </c>
      <c r="AO163" t="s">
        <v>8021</v>
      </c>
      <c r="AP163" t="s">
        <v>8021</v>
      </c>
      <c r="AQ163" t="s">
        <v>8021</v>
      </c>
      <c r="AR163" t="s">
        <v>8021</v>
      </c>
      <c r="BF163" t="s">
        <v>2808</v>
      </c>
      <c r="BG163" t="s">
        <v>2808</v>
      </c>
      <c r="BH163" t="s">
        <v>69</v>
      </c>
      <c r="BI163" t="s">
        <v>69</v>
      </c>
      <c r="BJ163" t="s">
        <v>69</v>
      </c>
      <c r="BK163">
        <v>110</v>
      </c>
      <c r="BL163" s="35">
        <v>42737</v>
      </c>
      <c r="BP163" t="s">
        <v>8802</v>
      </c>
      <c r="BQ163" t="s">
        <v>8021</v>
      </c>
      <c r="BZ163" t="s">
        <v>8803</v>
      </c>
      <c r="CA163" t="s">
        <v>8804</v>
      </c>
      <c r="CC163" t="s">
        <v>69</v>
      </c>
      <c r="CD163" t="s">
        <v>69</v>
      </c>
      <c r="CE163" t="s">
        <v>69</v>
      </c>
      <c r="CF163" t="s">
        <v>69</v>
      </c>
      <c r="CG163" t="s">
        <v>8564</v>
      </c>
      <c r="CH163" t="s">
        <v>6597</v>
      </c>
      <c r="CI163">
        <v>2</v>
      </c>
      <c r="CJ163" t="s">
        <v>6598</v>
      </c>
      <c r="CK163">
        <v>6700972</v>
      </c>
    </row>
    <row r="164" spans="1:89" x14ac:dyDescent="0.3">
      <c r="A164" t="s">
        <v>8805</v>
      </c>
      <c r="B164" t="s">
        <v>8545</v>
      </c>
      <c r="C164">
        <v>0</v>
      </c>
      <c r="E164" t="s">
        <v>8555</v>
      </c>
      <c r="F164" t="s">
        <v>6813</v>
      </c>
      <c r="G164" t="s">
        <v>8250</v>
      </c>
      <c r="H164" t="s">
        <v>7399</v>
      </c>
      <c r="I164" t="s">
        <v>6816</v>
      </c>
      <c r="J164" t="s">
        <v>5061</v>
      </c>
      <c r="K164" t="s">
        <v>21</v>
      </c>
      <c r="L164" t="s">
        <v>7298</v>
      </c>
      <c r="M164" t="s">
        <v>22</v>
      </c>
      <c r="O164" t="s">
        <v>33</v>
      </c>
      <c r="P164" t="s">
        <v>36</v>
      </c>
      <c r="R164" t="s">
        <v>44</v>
      </c>
      <c r="T164" t="s">
        <v>12</v>
      </c>
      <c r="U164" t="s">
        <v>7298</v>
      </c>
      <c r="V164" t="s">
        <v>22</v>
      </c>
      <c r="AA164" t="s">
        <v>2808</v>
      </c>
      <c r="AB164" t="s">
        <v>2808</v>
      </c>
      <c r="AC164" t="s">
        <v>2808</v>
      </c>
      <c r="AD164" t="s">
        <v>69</v>
      </c>
      <c r="AE164" t="s">
        <v>69</v>
      </c>
      <c r="AF164" t="s">
        <v>69</v>
      </c>
      <c r="AG164" t="s">
        <v>69</v>
      </c>
      <c r="AH164" t="s">
        <v>78</v>
      </c>
      <c r="AI164" t="s">
        <v>82</v>
      </c>
      <c r="AJ164" t="s">
        <v>85</v>
      </c>
      <c r="AO164" t="s">
        <v>7298</v>
      </c>
      <c r="AP164" t="s">
        <v>7298</v>
      </c>
      <c r="AQ164" t="s">
        <v>7298</v>
      </c>
      <c r="BF164" t="s">
        <v>2808</v>
      </c>
      <c r="BG164" t="s">
        <v>2808</v>
      </c>
      <c r="BH164" t="s">
        <v>69</v>
      </c>
      <c r="BI164" t="s">
        <v>69</v>
      </c>
      <c r="BJ164" t="s">
        <v>69</v>
      </c>
      <c r="BK164">
        <v>85</v>
      </c>
      <c r="BL164" s="35">
        <v>42737</v>
      </c>
      <c r="BP164" t="s">
        <v>7298</v>
      </c>
      <c r="BQ164" t="s">
        <v>7298</v>
      </c>
      <c r="BZ164" t="s">
        <v>8594</v>
      </c>
      <c r="CC164" t="s">
        <v>2808</v>
      </c>
      <c r="CD164" t="s">
        <v>69</v>
      </c>
      <c r="CE164" t="s">
        <v>69</v>
      </c>
      <c r="CF164" t="s">
        <v>69</v>
      </c>
      <c r="CG164" t="s">
        <v>8564</v>
      </c>
      <c r="CH164" t="s">
        <v>6597</v>
      </c>
      <c r="CI164">
        <v>3</v>
      </c>
      <c r="CJ164" t="s">
        <v>6598</v>
      </c>
      <c r="CK164">
        <v>6700972</v>
      </c>
    </row>
    <row r="165" spans="1:89" x14ac:dyDescent="0.3">
      <c r="A165" t="s">
        <v>8806</v>
      </c>
      <c r="B165" t="s">
        <v>8545</v>
      </c>
      <c r="C165">
        <v>0</v>
      </c>
      <c r="E165" t="s">
        <v>8555</v>
      </c>
      <c r="F165" t="s">
        <v>6813</v>
      </c>
      <c r="G165" t="s">
        <v>8250</v>
      </c>
      <c r="H165" t="s">
        <v>7399</v>
      </c>
      <c r="I165" t="s">
        <v>6816</v>
      </c>
      <c r="J165" t="s">
        <v>5061</v>
      </c>
      <c r="K165" t="s">
        <v>21</v>
      </c>
      <c r="L165" t="s">
        <v>8807</v>
      </c>
      <c r="M165" t="s">
        <v>27</v>
      </c>
      <c r="N165" s="29">
        <v>0.3888888888888889</v>
      </c>
      <c r="O165" t="s">
        <v>33</v>
      </c>
      <c r="P165" t="s">
        <v>36</v>
      </c>
      <c r="R165" t="s">
        <v>44</v>
      </c>
      <c r="T165" t="s">
        <v>12</v>
      </c>
      <c r="U165" t="s">
        <v>6945</v>
      </c>
      <c r="V165" t="s">
        <v>27</v>
      </c>
      <c r="W165" s="29">
        <v>0.3888888888888889</v>
      </c>
      <c r="AA165" t="s">
        <v>2808</v>
      </c>
      <c r="AB165" t="s">
        <v>2808</v>
      </c>
      <c r="AC165" t="s">
        <v>2808</v>
      </c>
      <c r="AD165" t="s">
        <v>69</v>
      </c>
      <c r="AE165" t="s">
        <v>69</v>
      </c>
      <c r="AF165" t="s">
        <v>69</v>
      </c>
      <c r="AG165" t="s">
        <v>69</v>
      </c>
      <c r="AH165" t="s">
        <v>78</v>
      </c>
      <c r="AI165" t="s">
        <v>82</v>
      </c>
      <c r="AJ165" t="s">
        <v>85</v>
      </c>
      <c r="AO165" t="s">
        <v>8807</v>
      </c>
      <c r="AP165" t="s">
        <v>8807</v>
      </c>
      <c r="AQ165" t="s">
        <v>8807</v>
      </c>
      <c r="BF165" t="s">
        <v>2808</v>
      </c>
      <c r="BG165" t="s">
        <v>2808</v>
      </c>
      <c r="BH165" t="s">
        <v>69</v>
      </c>
      <c r="BI165" t="s">
        <v>69</v>
      </c>
      <c r="BJ165" t="s">
        <v>69</v>
      </c>
      <c r="BK165">
        <v>110</v>
      </c>
      <c r="BL165" s="35">
        <v>42737</v>
      </c>
      <c r="BP165" t="s">
        <v>8807</v>
      </c>
      <c r="BQ165" t="s">
        <v>8807</v>
      </c>
      <c r="BZ165" t="s">
        <v>8594</v>
      </c>
      <c r="CA165" t="s">
        <v>7126</v>
      </c>
      <c r="CB165" t="s">
        <v>7104</v>
      </c>
      <c r="CC165" t="s">
        <v>2808</v>
      </c>
      <c r="CD165" t="s">
        <v>2808</v>
      </c>
      <c r="CE165" t="s">
        <v>2808</v>
      </c>
      <c r="CF165" t="s">
        <v>2808</v>
      </c>
      <c r="CG165" t="s">
        <v>8564</v>
      </c>
      <c r="CH165" t="s">
        <v>6597</v>
      </c>
      <c r="CI165">
        <v>4</v>
      </c>
      <c r="CJ165" t="s">
        <v>6598</v>
      </c>
      <c r="CK165">
        <v>6700972</v>
      </c>
    </row>
    <row r="166" spans="1:89" x14ac:dyDescent="0.3">
      <c r="A166" t="s">
        <v>8808</v>
      </c>
      <c r="B166" t="s">
        <v>8545</v>
      </c>
      <c r="C166">
        <v>0</v>
      </c>
      <c r="F166" t="s">
        <v>6813</v>
      </c>
      <c r="G166" s="30">
        <v>41551</v>
      </c>
      <c r="H166" t="s">
        <v>6591</v>
      </c>
      <c r="I166" t="s">
        <v>8256</v>
      </c>
      <c r="J166" t="s">
        <v>5061</v>
      </c>
      <c r="K166" t="s">
        <v>21</v>
      </c>
      <c r="L166" s="30">
        <v>41337</v>
      </c>
      <c r="M166" t="s">
        <v>27</v>
      </c>
      <c r="N166" s="29">
        <v>0.36458333333333331</v>
      </c>
      <c r="O166" t="s">
        <v>33</v>
      </c>
      <c r="P166" t="s">
        <v>36</v>
      </c>
      <c r="R166" t="s">
        <v>44</v>
      </c>
      <c r="T166" t="s">
        <v>12</v>
      </c>
      <c r="U166" s="30">
        <v>41337</v>
      </c>
      <c r="V166" t="s">
        <v>27</v>
      </c>
      <c r="W166" s="29">
        <v>0.36458333333333331</v>
      </c>
      <c r="AA166" t="s">
        <v>2808</v>
      </c>
      <c r="AB166" t="s">
        <v>2808</v>
      </c>
      <c r="AC166" t="s">
        <v>2808</v>
      </c>
      <c r="AD166" t="s">
        <v>2808</v>
      </c>
      <c r="AE166" t="s">
        <v>69</v>
      </c>
      <c r="AF166" t="s">
        <v>69</v>
      </c>
      <c r="AG166" t="s">
        <v>69</v>
      </c>
      <c r="AH166" t="s">
        <v>78</v>
      </c>
      <c r="AI166" t="s">
        <v>82</v>
      </c>
      <c r="AJ166" t="s">
        <v>85</v>
      </c>
      <c r="AK166" t="s">
        <v>85</v>
      </c>
      <c r="AO166" s="30">
        <v>41337</v>
      </c>
      <c r="AP166" s="30">
        <v>41337</v>
      </c>
      <c r="AQ166" s="30">
        <v>41337</v>
      </c>
      <c r="AR166" s="30">
        <v>41337</v>
      </c>
      <c r="AV166" s="29">
        <v>0.36458333333333331</v>
      </c>
      <c r="AW166" s="29">
        <v>0.36458333333333331</v>
      </c>
      <c r="AX166" s="29">
        <v>0.36458333333333331</v>
      </c>
      <c r="AY166" s="29">
        <v>0.36458333333333331</v>
      </c>
      <c r="BC166" t="s">
        <v>8750</v>
      </c>
      <c r="BD166" t="s">
        <v>8309</v>
      </c>
      <c r="BF166" t="s">
        <v>2808</v>
      </c>
      <c r="BG166" t="s">
        <v>2808</v>
      </c>
      <c r="BH166" t="s">
        <v>2808</v>
      </c>
      <c r="BI166" t="s">
        <v>2808</v>
      </c>
      <c r="BJ166" t="s">
        <v>69</v>
      </c>
      <c r="BK166">
        <v>98</v>
      </c>
      <c r="BL166" s="35">
        <v>42737</v>
      </c>
      <c r="BM166">
        <v>36</v>
      </c>
      <c r="BN166">
        <v>32</v>
      </c>
      <c r="BP166" s="30">
        <v>41337</v>
      </c>
      <c r="BQ166" s="30">
        <v>41337</v>
      </c>
      <c r="BR166" s="30">
        <v>41337</v>
      </c>
      <c r="BS166" s="30">
        <v>41337</v>
      </c>
      <c r="BU166" s="29">
        <v>0.36458333333333331</v>
      </c>
      <c r="BV166" s="29">
        <v>0.36458333333333331</v>
      </c>
      <c r="BW166" s="29">
        <v>0.36458333333333331</v>
      </c>
      <c r="BX166" s="29">
        <v>0.36458333333333331</v>
      </c>
      <c r="BZ166" t="s">
        <v>7104</v>
      </c>
      <c r="CC166" t="s">
        <v>2808</v>
      </c>
      <c r="CD166" t="s">
        <v>2808</v>
      </c>
      <c r="CE166" t="s">
        <v>69</v>
      </c>
      <c r="CF166" t="s">
        <v>69</v>
      </c>
      <c r="CG166" t="s">
        <v>8564</v>
      </c>
      <c r="CH166" t="s">
        <v>6597</v>
      </c>
      <c r="CI166">
        <v>1</v>
      </c>
      <c r="CJ166" t="s">
        <v>6598</v>
      </c>
      <c r="CK166">
        <v>6895140</v>
      </c>
    </row>
    <row r="167" spans="1:89" x14ac:dyDescent="0.3">
      <c r="A167" t="s">
        <v>8809</v>
      </c>
      <c r="B167" t="s">
        <v>8545</v>
      </c>
      <c r="C167">
        <v>0</v>
      </c>
      <c r="F167" t="s">
        <v>6813</v>
      </c>
      <c r="G167" s="30">
        <v>41551</v>
      </c>
      <c r="H167" t="s">
        <v>6591</v>
      </c>
      <c r="I167" t="s">
        <v>8256</v>
      </c>
      <c r="J167" t="s">
        <v>5061</v>
      </c>
      <c r="K167" t="s">
        <v>21</v>
      </c>
      <c r="L167" s="30">
        <v>41252</v>
      </c>
      <c r="M167" t="s">
        <v>27</v>
      </c>
      <c r="N167" s="29">
        <v>0.58333333333333337</v>
      </c>
      <c r="O167" t="s">
        <v>33</v>
      </c>
      <c r="P167" t="s">
        <v>36</v>
      </c>
      <c r="R167" t="s">
        <v>44</v>
      </c>
      <c r="T167" t="s">
        <v>12</v>
      </c>
      <c r="U167" s="30">
        <v>41252</v>
      </c>
      <c r="V167" t="s">
        <v>27</v>
      </c>
      <c r="W167" s="29">
        <v>0.58333333333333337</v>
      </c>
      <c r="X167" t="s">
        <v>8810</v>
      </c>
      <c r="AA167" t="s">
        <v>2808</v>
      </c>
      <c r="AB167" t="s">
        <v>2808</v>
      </c>
      <c r="AC167" t="s">
        <v>2808</v>
      </c>
      <c r="AD167" t="s">
        <v>2808</v>
      </c>
      <c r="AE167" t="s">
        <v>2808</v>
      </c>
      <c r="AF167" t="s">
        <v>69</v>
      </c>
      <c r="AG167" t="s">
        <v>69</v>
      </c>
      <c r="AH167" t="s">
        <v>78</v>
      </c>
      <c r="AI167" t="s">
        <v>82</v>
      </c>
      <c r="AJ167" t="s">
        <v>85</v>
      </c>
      <c r="AK167" t="s">
        <v>85</v>
      </c>
      <c r="AL167" t="s">
        <v>8811</v>
      </c>
      <c r="AO167" s="30">
        <v>41252</v>
      </c>
      <c r="AP167" s="30">
        <v>41252</v>
      </c>
      <c r="AQ167" s="30">
        <v>41252</v>
      </c>
      <c r="AR167" s="30">
        <v>41252</v>
      </c>
      <c r="AS167" s="30">
        <v>41252</v>
      </c>
      <c r="AV167" s="29">
        <v>0.58333333333333337</v>
      </c>
      <c r="AW167" s="29">
        <v>0.58333333333333337</v>
      </c>
      <c r="AX167" s="29">
        <v>0.58333333333333337</v>
      </c>
      <c r="AY167" s="29">
        <v>0.58333333333333337</v>
      </c>
      <c r="AZ167" s="29">
        <v>0.58333333333333337</v>
      </c>
      <c r="BC167" t="s">
        <v>8812</v>
      </c>
      <c r="BF167" t="s">
        <v>2808</v>
      </c>
      <c r="BG167" t="s">
        <v>2808</v>
      </c>
      <c r="BH167" t="s">
        <v>2808</v>
      </c>
      <c r="BI167" t="s">
        <v>69</v>
      </c>
      <c r="BJ167" t="s">
        <v>69</v>
      </c>
      <c r="BK167">
        <v>96</v>
      </c>
      <c r="BL167" s="35">
        <v>42737</v>
      </c>
      <c r="BM167">
        <v>30</v>
      </c>
      <c r="BP167" s="30">
        <v>41252</v>
      </c>
      <c r="BQ167" s="30">
        <v>41252</v>
      </c>
      <c r="BR167" s="30">
        <v>41252</v>
      </c>
      <c r="BU167" s="29">
        <v>0.58333333333333337</v>
      </c>
      <c r="BV167" s="29">
        <v>0.58333333333333337</v>
      </c>
      <c r="BW167" s="29">
        <v>0.58333333333333337</v>
      </c>
      <c r="BZ167" t="s">
        <v>8813</v>
      </c>
      <c r="CC167" t="s">
        <v>2808</v>
      </c>
      <c r="CD167" t="s">
        <v>2808</v>
      </c>
      <c r="CE167" t="s">
        <v>69</v>
      </c>
      <c r="CF167" t="s">
        <v>69</v>
      </c>
      <c r="CG167" t="s">
        <v>8564</v>
      </c>
      <c r="CH167" t="s">
        <v>6597</v>
      </c>
      <c r="CI167">
        <v>2</v>
      </c>
      <c r="CJ167" t="s">
        <v>6598</v>
      </c>
      <c r="CK167">
        <v>6895140</v>
      </c>
    </row>
    <row r="168" spans="1:89" x14ac:dyDescent="0.3">
      <c r="A168" t="s">
        <v>8814</v>
      </c>
      <c r="B168" t="s">
        <v>8545</v>
      </c>
      <c r="C168">
        <v>0</v>
      </c>
      <c r="F168" t="s">
        <v>6813</v>
      </c>
      <c r="G168" s="30">
        <v>41551</v>
      </c>
      <c r="H168" t="s">
        <v>6591</v>
      </c>
      <c r="I168" t="s">
        <v>8256</v>
      </c>
      <c r="J168" t="s">
        <v>5061</v>
      </c>
      <c r="K168" t="s">
        <v>21</v>
      </c>
      <c r="L168" t="s">
        <v>7298</v>
      </c>
      <c r="M168" t="s">
        <v>27</v>
      </c>
      <c r="N168" s="29">
        <v>0.51388888888888895</v>
      </c>
      <c r="O168" t="s">
        <v>33</v>
      </c>
      <c r="P168" t="s">
        <v>36</v>
      </c>
      <c r="R168" t="s">
        <v>44</v>
      </c>
      <c r="T168" t="s">
        <v>12</v>
      </c>
      <c r="U168" t="s">
        <v>7298</v>
      </c>
      <c r="V168" t="s">
        <v>27</v>
      </c>
      <c r="W168" s="29">
        <v>0.51388888888888895</v>
      </c>
      <c r="AA168" t="s">
        <v>2808</v>
      </c>
      <c r="AB168" t="s">
        <v>2808</v>
      </c>
      <c r="AC168" t="s">
        <v>2808</v>
      </c>
      <c r="AD168" t="s">
        <v>2808</v>
      </c>
      <c r="AE168" t="s">
        <v>2808</v>
      </c>
      <c r="AF168" t="s">
        <v>69</v>
      </c>
      <c r="AG168" t="s">
        <v>69</v>
      </c>
      <c r="AH168" t="s">
        <v>78</v>
      </c>
      <c r="AI168" t="s">
        <v>82</v>
      </c>
      <c r="AJ168" t="s">
        <v>85</v>
      </c>
      <c r="AK168" t="s">
        <v>85</v>
      </c>
      <c r="AO168" t="s">
        <v>7298</v>
      </c>
      <c r="AP168" t="s">
        <v>7298</v>
      </c>
      <c r="AQ168" t="s">
        <v>7298</v>
      </c>
      <c r="AR168" t="s">
        <v>7298</v>
      </c>
      <c r="AV168" s="29">
        <v>0.51388888888888895</v>
      </c>
      <c r="AW168" s="29">
        <v>0.51388888888888895</v>
      </c>
      <c r="AX168" s="29">
        <v>0.51388888888888895</v>
      </c>
      <c r="AY168" s="29">
        <v>0.51388888888888895</v>
      </c>
      <c r="BF168" t="s">
        <v>2808</v>
      </c>
      <c r="BG168" t="s">
        <v>2808</v>
      </c>
      <c r="BH168" t="s">
        <v>69</v>
      </c>
      <c r="BI168" t="s">
        <v>69</v>
      </c>
      <c r="BJ168" t="s">
        <v>69</v>
      </c>
      <c r="BK168">
        <v>130</v>
      </c>
      <c r="BL168">
        <v>2</v>
      </c>
      <c r="BP168" t="s">
        <v>7298</v>
      </c>
      <c r="BQ168" t="s">
        <v>7298</v>
      </c>
      <c r="BU168" s="29">
        <v>0.51388888888888895</v>
      </c>
      <c r="BV168" s="29">
        <v>0.51388888888888895</v>
      </c>
      <c r="BZ168" t="s">
        <v>7126</v>
      </c>
      <c r="CC168" t="s">
        <v>2808</v>
      </c>
      <c r="CD168" t="s">
        <v>2808</v>
      </c>
      <c r="CE168" t="s">
        <v>69</v>
      </c>
      <c r="CF168" t="s">
        <v>69</v>
      </c>
      <c r="CG168" t="s">
        <v>8564</v>
      </c>
      <c r="CH168" t="s">
        <v>6597</v>
      </c>
      <c r="CI168">
        <v>3</v>
      </c>
      <c r="CJ168" t="s">
        <v>6598</v>
      </c>
      <c r="CK168">
        <v>6895140</v>
      </c>
    </row>
    <row r="169" spans="1:89" x14ac:dyDescent="0.3">
      <c r="A169" t="s">
        <v>8815</v>
      </c>
      <c r="B169" t="s">
        <v>8545</v>
      </c>
      <c r="C169">
        <v>0</v>
      </c>
      <c r="F169" t="s">
        <v>6813</v>
      </c>
      <c r="G169" s="30">
        <v>41551</v>
      </c>
      <c r="H169" t="s">
        <v>6591</v>
      </c>
      <c r="I169" t="s">
        <v>8256</v>
      </c>
      <c r="J169" t="s">
        <v>5061</v>
      </c>
      <c r="K169" t="s">
        <v>21</v>
      </c>
      <c r="L169" s="30">
        <v>41368</v>
      </c>
      <c r="M169" t="s">
        <v>27</v>
      </c>
      <c r="N169" s="29">
        <v>0.54166666666666663</v>
      </c>
      <c r="O169" t="s">
        <v>33</v>
      </c>
      <c r="P169" t="s">
        <v>36</v>
      </c>
      <c r="R169" t="s">
        <v>44</v>
      </c>
      <c r="T169" t="s">
        <v>12</v>
      </c>
      <c r="U169" s="30">
        <v>41368</v>
      </c>
      <c r="V169" t="s">
        <v>27</v>
      </c>
      <c r="W169" s="29">
        <v>0.54166666666666663</v>
      </c>
      <c r="X169" t="s">
        <v>8816</v>
      </c>
      <c r="AA169" t="s">
        <v>2808</v>
      </c>
      <c r="AB169" t="s">
        <v>2808</v>
      </c>
      <c r="AC169" t="s">
        <v>2808</v>
      </c>
      <c r="AD169" t="s">
        <v>2808</v>
      </c>
      <c r="AE169" t="s">
        <v>2808</v>
      </c>
      <c r="AF169" t="s">
        <v>69</v>
      </c>
      <c r="AG169" t="s">
        <v>69</v>
      </c>
      <c r="AH169" t="s">
        <v>78</v>
      </c>
      <c r="AI169" t="s">
        <v>82</v>
      </c>
      <c r="AJ169" t="s">
        <v>85</v>
      </c>
      <c r="AK169" t="s">
        <v>85</v>
      </c>
      <c r="AL169" t="s">
        <v>8817</v>
      </c>
      <c r="AO169" s="30">
        <v>41368</v>
      </c>
      <c r="AP169" s="30">
        <v>41368</v>
      </c>
      <c r="AQ169" s="30">
        <v>41368</v>
      </c>
      <c r="AR169" s="30">
        <v>41368</v>
      </c>
      <c r="AS169" s="30">
        <v>41368</v>
      </c>
      <c r="AV169" s="29">
        <v>0.54166666666666663</v>
      </c>
      <c r="AW169" s="29">
        <v>0.54166666666666663</v>
      </c>
      <c r="AX169" s="29">
        <v>0.54166666666666663</v>
      </c>
      <c r="AY169" s="29">
        <v>0.54166666666666663</v>
      </c>
      <c r="AZ169" s="29">
        <v>0.54166666666666663</v>
      </c>
      <c r="BC169" t="s">
        <v>8812</v>
      </c>
      <c r="BF169" t="s">
        <v>2808</v>
      </c>
      <c r="BG169" t="s">
        <v>2808</v>
      </c>
      <c r="BH169" t="s">
        <v>2808</v>
      </c>
      <c r="BI169" t="s">
        <v>69</v>
      </c>
      <c r="BJ169" t="s">
        <v>69</v>
      </c>
      <c r="BK169">
        <v>128</v>
      </c>
      <c r="BL169" s="35">
        <v>42737</v>
      </c>
      <c r="BM169">
        <v>54</v>
      </c>
      <c r="BP169" s="30">
        <v>41368</v>
      </c>
      <c r="BQ169" s="30">
        <v>41368</v>
      </c>
      <c r="BR169" s="30">
        <v>41368</v>
      </c>
      <c r="BU169" s="29">
        <v>0.54166666666666663</v>
      </c>
      <c r="BV169" s="29">
        <v>0.54166666666666663</v>
      </c>
      <c r="BW169" s="29">
        <v>0.54166666666666663</v>
      </c>
      <c r="BZ169" t="s">
        <v>8813</v>
      </c>
      <c r="CC169" t="s">
        <v>2808</v>
      </c>
      <c r="CD169" t="s">
        <v>2808</v>
      </c>
      <c r="CE169" t="s">
        <v>69</v>
      </c>
      <c r="CF169" t="s">
        <v>69</v>
      </c>
      <c r="CG169" t="s">
        <v>8564</v>
      </c>
      <c r="CH169" t="s">
        <v>6597</v>
      </c>
      <c r="CI169">
        <v>4</v>
      </c>
      <c r="CJ169" t="s">
        <v>6598</v>
      </c>
      <c r="CK169">
        <v>6895140</v>
      </c>
    </row>
    <row r="170" spans="1:89" x14ac:dyDescent="0.3">
      <c r="A170" t="s">
        <v>8818</v>
      </c>
      <c r="B170" t="s">
        <v>8545</v>
      </c>
      <c r="C170">
        <v>0</v>
      </c>
      <c r="F170" t="s">
        <v>6813</v>
      </c>
      <c r="G170" s="30">
        <v>41551</v>
      </c>
      <c r="H170" t="s">
        <v>6591</v>
      </c>
      <c r="I170" t="s">
        <v>7239</v>
      </c>
      <c r="J170" t="s">
        <v>5066</v>
      </c>
      <c r="K170" t="s">
        <v>21</v>
      </c>
      <c r="L170" s="30">
        <v>41276</v>
      </c>
      <c r="M170" t="s">
        <v>27</v>
      </c>
      <c r="N170" s="29">
        <v>0.55833333333333335</v>
      </c>
      <c r="O170" t="s">
        <v>33</v>
      </c>
      <c r="P170" t="s">
        <v>36</v>
      </c>
      <c r="R170" t="s">
        <v>44</v>
      </c>
      <c r="T170" t="s">
        <v>12</v>
      </c>
      <c r="U170" s="30">
        <v>41276</v>
      </c>
      <c r="V170" t="s">
        <v>27</v>
      </c>
      <c r="W170" s="29">
        <v>0.55833333333333335</v>
      </c>
      <c r="X170" t="s">
        <v>8819</v>
      </c>
      <c r="AA170" t="s">
        <v>2808</v>
      </c>
      <c r="AB170" t="s">
        <v>2808</v>
      </c>
      <c r="AC170" t="s">
        <v>2808</v>
      </c>
      <c r="AD170" t="s">
        <v>2808</v>
      </c>
      <c r="AE170" t="s">
        <v>2808</v>
      </c>
      <c r="AF170" t="s">
        <v>69</v>
      </c>
      <c r="AG170" t="s">
        <v>69</v>
      </c>
      <c r="AH170" t="s">
        <v>78</v>
      </c>
      <c r="AI170" t="s">
        <v>82</v>
      </c>
      <c r="AJ170" t="s">
        <v>85</v>
      </c>
      <c r="AK170" t="s">
        <v>85</v>
      </c>
      <c r="AL170" t="s">
        <v>8820</v>
      </c>
      <c r="AO170" s="30">
        <v>41276</v>
      </c>
      <c r="AP170" s="30">
        <v>41276</v>
      </c>
      <c r="AQ170" s="30">
        <v>41276</v>
      </c>
      <c r="AR170" s="30">
        <v>41276</v>
      </c>
      <c r="AS170" s="30">
        <v>41276</v>
      </c>
      <c r="AV170" s="29">
        <v>0.55833333333333335</v>
      </c>
      <c r="AW170" s="29">
        <v>0.55833333333333335</v>
      </c>
      <c r="AX170" s="29">
        <v>0.55833333333333335</v>
      </c>
      <c r="AY170" s="29">
        <v>0.55833333333333335</v>
      </c>
      <c r="AZ170" s="29">
        <v>0.55833333333333335</v>
      </c>
      <c r="BC170" t="s">
        <v>8812</v>
      </c>
      <c r="BF170" t="s">
        <v>2808</v>
      </c>
      <c r="BG170" t="s">
        <v>2808</v>
      </c>
      <c r="BH170" t="s">
        <v>2808</v>
      </c>
      <c r="BI170" t="s">
        <v>69</v>
      </c>
      <c r="BJ170" t="s">
        <v>69</v>
      </c>
      <c r="BK170">
        <v>124</v>
      </c>
      <c r="BL170">
        <v>2</v>
      </c>
      <c r="BM170">
        <v>38</v>
      </c>
      <c r="BP170" s="30">
        <v>41276</v>
      </c>
      <c r="BQ170" s="30">
        <v>41276</v>
      </c>
      <c r="BR170" s="30">
        <v>41276</v>
      </c>
      <c r="BU170" s="29">
        <v>0.55833333333333335</v>
      </c>
      <c r="BV170" s="29">
        <v>0.55833333333333335</v>
      </c>
      <c r="BW170" s="29">
        <v>0.55833333333333335</v>
      </c>
      <c r="BZ170" t="s">
        <v>8813</v>
      </c>
      <c r="CC170" t="s">
        <v>2808</v>
      </c>
      <c r="CD170" t="s">
        <v>2808</v>
      </c>
      <c r="CE170" t="s">
        <v>69</v>
      </c>
      <c r="CF170" t="s">
        <v>69</v>
      </c>
      <c r="CG170" t="s">
        <v>8564</v>
      </c>
      <c r="CH170" t="s">
        <v>6597</v>
      </c>
      <c r="CI170">
        <v>5</v>
      </c>
      <c r="CJ170" t="s">
        <v>6598</v>
      </c>
      <c r="CK170">
        <v>6895140</v>
      </c>
    </row>
    <row r="171" spans="1:89" x14ac:dyDescent="0.3">
      <c r="A171" t="s">
        <v>8821</v>
      </c>
      <c r="B171" t="s">
        <v>8545</v>
      </c>
      <c r="C171">
        <v>0</v>
      </c>
      <c r="F171" t="s">
        <v>6813</v>
      </c>
      <c r="G171" s="30">
        <v>41551</v>
      </c>
      <c r="H171" t="s">
        <v>6591</v>
      </c>
      <c r="I171" t="s">
        <v>7239</v>
      </c>
      <c r="J171" t="s">
        <v>5061</v>
      </c>
      <c r="K171" t="s">
        <v>21</v>
      </c>
      <c r="L171" t="s">
        <v>7322</v>
      </c>
      <c r="M171" t="s">
        <v>27</v>
      </c>
      <c r="N171" s="29">
        <v>0.33333333333333331</v>
      </c>
      <c r="O171" t="s">
        <v>32</v>
      </c>
      <c r="P171" t="s">
        <v>36</v>
      </c>
      <c r="R171" t="s">
        <v>44</v>
      </c>
      <c r="T171" t="s">
        <v>12</v>
      </c>
      <c r="U171" t="s">
        <v>7322</v>
      </c>
      <c r="V171" t="s">
        <v>27</v>
      </c>
      <c r="W171" s="29">
        <v>0.33333333333333331</v>
      </c>
      <c r="X171" t="s">
        <v>8819</v>
      </c>
      <c r="AA171" t="s">
        <v>2808</v>
      </c>
      <c r="AB171" t="s">
        <v>2808</v>
      </c>
      <c r="AC171" t="s">
        <v>2808</v>
      </c>
      <c r="AD171" t="s">
        <v>2808</v>
      </c>
      <c r="AE171" t="s">
        <v>2808</v>
      </c>
      <c r="AF171" t="s">
        <v>69</v>
      </c>
      <c r="AG171" t="s">
        <v>69</v>
      </c>
      <c r="AH171" t="s">
        <v>78</v>
      </c>
      <c r="AI171" t="s">
        <v>82</v>
      </c>
      <c r="AJ171" t="s">
        <v>85</v>
      </c>
      <c r="AK171" t="s">
        <v>85</v>
      </c>
      <c r="AL171" t="s">
        <v>8561</v>
      </c>
      <c r="AO171" t="s">
        <v>7322</v>
      </c>
      <c r="AP171" t="s">
        <v>7322</v>
      </c>
      <c r="AQ171" t="s">
        <v>7322</v>
      </c>
      <c r="AR171" t="s">
        <v>7322</v>
      </c>
      <c r="AS171" t="s">
        <v>7322</v>
      </c>
      <c r="AV171" s="29">
        <v>0.33333333333333331</v>
      </c>
      <c r="AW171" s="29">
        <v>0.33333333333333331</v>
      </c>
      <c r="AX171" s="29">
        <v>0.33333333333333331</v>
      </c>
      <c r="AY171" s="29">
        <v>0.33333333333333331</v>
      </c>
      <c r="AZ171" s="29">
        <v>0.33333333333333331</v>
      </c>
      <c r="BC171" t="s">
        <v>8812</v>
      </c>
      <c r="BF171" t="s">
        <v>2808</v>
      </c>
      <c r="BG171" t="s">
        <v>2808</v>
      </c>
      <c r="BH171" t="s">
        <v>2808</v>
      </c>
      <c r="BI171" t="s">
        <v>69</v>
      </c>
      <c r="BJ171" t="s">
        <v>69</v>
      </c>
      <c r="BK171">
        <v>100</v>
      </c>
      <c r="BL171" s="35">
        <v>42737</v>
      </c>
      <c r="BM171">
        <v>32</v>
      </c>
      <c r="BP171" t="s">
        <v>7322</v>
      </c>
      <c r="BQ171" t="s">
        <v>7322</v>
      </c>
      <c r="BR171" t="s">
        <v>7322</v>
      </c>
      <c r="BU171" s="29">
        <v>0.33333333333333331</v>
      </c>
      <c r="BV171" s="29">
        <v>0.33333333333333331</v>
      </c>
      <c r="BW171" s="29">
        <v>0.33333333333333331</v>
      </c>
      <c r="BZ171" t="s">
        <v>8822</v>
      </c>
      <c r="CC171" t="s">
        <v>2808</v>
      </c>
      <c r="CD171" t="s">
        <v>2808</v>
      </c>
      <c r="CE171" t="s">
        <v>69</v>
      </c>
      <c r="CF171" t="s">
        <v>69</v>
      </c>
      <c r="CG171" t="s">
        <v>8564</v>
      </c>
      <c r="CH171" t="s">
        <v>6597</v>
      </c>
      <c r="CI171">
        <v>6</v>
      </c>
      <c r="CJ171" t="s">
        <v>6598</v>
      </c>
      <c r="CK171">
        <v>6895140</v>
      </c>
    </row>
    <row r="172" spans="1:89" x14ac:dyDescent="0.3">
      <c r="A172" t="s">
        <v>8823</v>
      </c>
      <c r="B172" t="s">
        <v>8545</v>
      </c>
      <c r="C172">
        <v>0</v>
      </c>
      <c r="F172" t="s">
        <v>6813</v>
      </c>
      <c r="G172" s="30">
        <v>41551</v>
      </c>
      <c r="H172" t="s">
        <v>7143</v>
      </c>
      <c r="I172" t="s">
        <v>7239</v>
      </c>
      <c r="J172" t="s">
        <v>5061</v>
      </c>
      <c r="K172" t="s">
        <v>21</v>
      </c>
      <c r="L172" s="30">
        <v>41397</v>
      </c>
      <c r="M172" t="s">
        <v>22</v>
      </c>
      <c r="O172" t="s">
        <v>33</v>
      </c>
      <c r="P172" t="s">
        <v>36</v>
      </c>
      <c r="R172" t="s">
        <v>44</v>
      </c>
      <c r="T172" t="s">
        <v>12</v>
      </c>
      <c r="U172" s="30">
        <v>41397</v>
      </c>
      <c r="V172" t="s">
        <v>22</v>
      </c>
      <c r="X172" t="s">
        <v>8816</v>
      </c>
      <c r="AA172" t="s">
        <v>2808</v>
      </c>
      <c r="AB172" t="s">
        <v>2808</v>
      </c>
      <c r="AC172" t="s">
        <v>2808</v>
      </c>
      <c r="AD172" t="s">
        <v>2808</v>
      </c>
      <c r="AE172" t="s">
        <v>69</v>
      </c>
      <c r="AF172" t="s">
        <v>69</v>
      </c>
      <c r="AG172" t="s">
        <v>69</v>
      </c>
      <c r="AH172" t="s">
        <v>78</v>
      </c>
      <c r="AI172" t="s">
        <v>82</v>
      </c>
      <c r="AJ172" t="s">
        <v>85</v>
      </c>
      <c r="AK172" t="s">
        <v>85</v>
      </c>
      <c r="AL172" t="s">
        <v>8817</v>
      </c>
      <c r="AO172" s="30">
        <v>41397</v>
      </c>
      <c r="AP172" s="30">
        <v>41397</v>
      </c>
      <c r="AQ172" s="30">
        <v>41397</v>
      </c>
      <c r="AR172" s="30">
        <v>41397</v>
      </c>
      <c r="AS172" s="30">
        <v>41397</v>
      </c>
      <c r="BC172" t="s">
        <v>8812</v>
      </c>
      <c r="BF172" t="s">
        <v>2808</v>
      </c>
      <c r="BG172" t="s">
        <v>2808</v>
      </c>
      <c r="BH172" t="s">
        <v>2808</v>
      </c>
      <c r="BI172" t="s">
        <v>69</v>
      </c>
      <c r="BJ172" t="s">
        <v>69</v>
      </c>
      <c r="BK172">
        <v>98</v>
      </c>
      <c r="BL172">
        <v>2</v>
      </c>
      <c r="BM172">
        <v>32</v>
      </c>
      <c r="BP172" s="30">
        <v>41397</v>
      </c>
      <c r="BQ172" s="30">
        <v>41397</v>
      </c>
      <c r="BR172" s="30">
        <v>41397</v>
      </c>
      <c r="CC172" t="s">
        <v>69</v>
      </c>
      <c r="CD172" t="s">
        <v>69</v>
      </c>
      <c r="CE172" t="s">
        <v>69</v>
      </c>
      <c r="CF172" t="s">
        <v>69</v>
      </c>
      <c r="CG172" t="s">
        <v>8564</v>
      </c>
      <c r="CH172" t="s">
        <v>6597</v>
      </c>
      <c r="CI172">
        <v>7</v>
      </c>
      <c r="CJ172" t="s">
        <v>6598</v>
      </c>
      <c r="CK172">
        <v>6895140</v>
      </c>
    </row>
    <row r="173" spans="1:89" x14ac:dyDescent="0.3">
      <c r="A173" t="s">
        <v>8824</v>
      </c>
      <c r="B173" t="s">
        <v>8545</v>
      </c>
      <c r="C173">
        <v>0</v>
      </c>
      <c r="F173" t="s">
        <v>6813</v>
      </c>
      <c r="G173" s="30">
        <v>41551</v>
      </c>
      <c r="H173" t="s">
        <v>6591</v>
      </c>
      <c r="I173" t="s">
        <v>7239</v>
      </c>
      <c r="J173" t="s">
        <v>5061</v>
      </c>
      <c r="K173" t="s">
        <v>21</v>
      </c>
      <c r="L173" s="30">
        <v>41309</v>
      </c>
      <c r="M173" t="s">
        <v>27</v>
      </c>
      <c r="N173" s="29">
        <v>0.625</v>
      </c>
      <c r="O173" t="s">
        <v>33</v>
      </c>
      <c r="P173" t="s">
        <v>22</v>
      </c>
      <c r="R173" t="s">
        <v>44</v>
      </c>
      <c r="T173" t="s">
        <v>12</v>
      </c>
      <c r="U173" s="30">
        <v>41309</v>
      </c>
      <c r="V173" t="s">
        <v>27</v>
      </c>
      <c r="W173" s="29">
        <v>0.625</v>
      </c>
      <c r="X173" t="s">
        <v>8819</v>
      </c>
      <c r="AA173" t="s">
        <v>2808</v>
      </c>
      <c r="AB173" t="s">
        <v>2808</v>
      </c>
      <c r="AC173" t="s">
        <v>2808</v>
      </c>
      <c r="AD173" t="s">
        <v>2808</v>
      </c>
      <c r="AE173" t="s">
        <v>2808</v>
      </c>
      <c r="AF173" t="s">
        <v>69</v>
      </c>
      <c r="AG173" t="s">
        <v>69</v>
      </c>
      <c r="AH173" t="s">
        <v>78</v>
      </c>
      <c r="AI173" t="s">
        <v>82</v>
      </c>
      <c r="AJ173" t="s">
        <v>85</v>
      </c>
      <c r="AK173" t="s">
        <v>85</v>
      </c>
      <c r="AL173" t="s">
        <v>8561</v>
      </c>
      <c r="AO173" s="30">
        <v>41309</v>
      </c>
      <c r="AP173" s="30">
        <v>41309</v>
      </c>
      <c r="AQ173" s="30">
        <v>41309</v>
      </c>
      <c r="AR173" s="30">
        <v>41309</v>
      </c>
      <c r="AS173" s="30">
        <v>41309</v>
      </c>
      <c r="AV173" s="29">
        <v>0.625</v>
      </c>
      <c r="AW173" s="29">
        <v>0.625</v>
      </c>
      <c r="AX173" s="29">
        <v>0.625</v>
      </c>
      <c r="AY173" s="29">
        <v>0.625</v>
      </c>
      <c r="AZ173" s="29">
        <v>0.625</v>
      </c>
      <c r="BC173" t="s">
        <v>8812</v>
      </c>
      <c r="BF173" t="s">
        <v>2808</v>
      </c>
      <c r="BG173" t="s">
        <v>2808</v>
      </c>
      <c r="BH173" t="s">
        <v>69</v>
      </c>
      <c r="BI173" t="s">
        <v>69</v>
      </c>
      <c r="BJ173" t="s">
        <v>69</v>
      </c>
      <c r="BK173">
        <v>96</v>
      </c>
      <c r="BL173">
        <v>2</v>
      </c>
      <c r="BM173">
        <v>32</v>
      </c>
      <c r="BP173" s="30">
        <v>41309</v>
      </c>
      <c r="BQ173" s="30">
        <v>41309</v>
      </c>
      <c r="BR173" s="30">
        <v>41309</v>
      </c>
      <c r="BU173" s="29">
        <v>0.625</v>
      </c>
      <c r="BV173" s="29">
        <v>0.625</v>
      </c>
      <c r="BW173" s="29">
        <v>0.625</v>
      </c>
      <c r="CC173" t="s">
        <v>2808</v>
      </c>
      <c r="CD173" t="s">
        <v>69</v>
      </c>
      <c r="CE173" t="s">
        <v>69</v>
      </c>
      <c r="CF173" t="s">
        <v>69</v>
      </c>
      <c r="CG173" t="s">
        <v>8564</v>
      </c>
      <c r="CH173" t="s">
        <v>6597</v>
      </c>
      <c r="CI173">
        <v>8</v>
      </c>
      <c r="CJ173" t="s">
        <v>6598</v>
      </c>
      <c r="CK173">
        <v>6895140</v>
      </c>
    </row>
    <row r="174" spans="1:89" x14ac:dyDescent="0.3">
      <c r="A174" t="s">
        <v>8825</v>
      </c>
      <c r="B174" t="s">
        <v>8545</v>
      </c>
      <c r="C174">
        <v>0</v>
      </c>
      <c r="F174" t="s">
        <v>6813</v>
      </c>
      <c r="G174" s="30">
        <v>41582</v>
      </c>
      <c r="H174" t="s">
        <v>6591</v>
      </c>
      <c r="I174" t="s">
        <v>7239</v>
      </c>
      <c r="J174" t="s">
        <v>5061</v>
      </c>
      <c r="K174" t="s">
        <v>21</v>
      </c>
      <c r="L174" t="s">
        <v>8826</v>
      </c>
      <c r="M174" t="s">
        <v>22</v>
      </c>
      <c r="O174" t="s">
        <v>32</v>
      </c>
      <c r="P174" t="s">
        <v>36</v>
      </c>
      <c r="R174" t="s">
        <v>44</v>
      </c>
      <c r="T174" t="s">
        <v>12</v>
      </c>
      <c r="U174" t="s">
        <v>8826</v>
      </c>
      <c r="V174" t="s">
        <v>51</v>
      </c>
      <c r="AA174" t="s">
        <v>2808</v>
      </c>
      <c r="AB174" t="s">
        <v>2808</v>
      </c>
      <c r="AC174" t="s">
        <v>2808</v>
      </c>
      <c r="AD174" t="s">
        <v>2808</v>
      </c>
      <c r="AE174" t="s">
        <v>69</v>
      </c>
      <c r="AF174" t="s">
        <v>69</v>
      </c>
      <c r="AG174" t="s">
        <v>69</v>
      </c>
      <c r="AH174" t="s">
        <v>78</v>
      </c>
      <c r="AI174" t="s">
        <v>82</v>
      </c>
      <c r="AJ174" t="s">
        <v>85</v>
      </c>
      <c r="AK174" t="s">
        <v>85</v>
      </c>
      <c r="AO174" t="s">
        <v>8826</v>
      </c>
      <c r="AP174" t="s">
        <v>8826</v>
      </c>
      <c r="AQ174" t="s">
        <v>8826</v>
      </c>
      <c r="AR174" t="s">
        <v>8826</v>
      </c>
      <c r="BC174" t="s">
        <v>8812</v>
      </c>
      <c r="BF174" t="s">
        <v>2808</v>
      </c>
      <c r="BG174" t="s">
        <v>69</v>
      </c>
      <c r="BH174" t="s">
        <v>2808</v>
      </c>
      <c r="BI174" t="s">
        <v>69</v>
      </c>
      <c r="BJ174" t="s">
        <v>69</v>
      </c>
      <c r="BK174">
        <v>98</v>
      </c>
      <c r="BM174">
        <v>27</v>
      </c>
      <c r="BP174" t="s">
        <v>8826</v>
      </c>
      <c r="BR174" t="s">
        <v>8826</v>
      </c>
      <c r="BZ174" t="s">
        <v>7126</v>
      </c>
      <c r="CA174" t="s">
        <v>8813</v>
      </c>
      <c r="CC174" t="s">
        <v>2808</v>
      </c>
      <c r="CD174" t="s">
        <v>2808</v>
      </c>
      <c r="CE174" t="s">
        <v>2808</v>
      </c>
      <c r="CF174" t="s">
        <v>69</v>
      </c>
      <c r="CG174" t="s">
        <v>8564</v>
      </c>
      <c r="CH174" t="s">
        <v>6597</v>
      </c>
      <c r="CI174">
        <v>1</v>
      </c>
      <c r="CJ174" t="s">
        <v>6598</v>
      </c>
      <c r="CK174">
        <v>3443501</v>
      </c>
    </row>
    <row r="175" spans="1:89" x14ac:dyDescent="0.3">
      <c r="A175" t="s">
        <v>8827</v>
      </c>
      <c r="B175" t="s">
        <v>8545</v>
      </c>
      <c r="C175">
        <v>0</v>
      </c>
      <c r="F175" t="s">
        <v>6813</v>
      </c>
      <c r="G175" s="30">
        <v>41582</v>
      </c>
      <c r="H175" t="s">
        <v>6591</v>
      </c>
      <c r="I175" t="s">
        <v>7239</v>
      </c>
      <c r="J175" t="s">
        <v>5061</v>
      </c>
      <c r="K175" t="s">
        <v>21</v>
      </c>
      <c r="L175" t="s">
        <v>8828</v>
      </c>
      <c r="M175" t="s">
        <v>22</v>
      </c>
      <c r="O175" t="s">
        <v>33</v>
      </c>
      <c r="P175" t="s">
        <v>36</v>
      </c>
      <c r="R175" t="s">
        <v>22</v>
      </c>
      <c r="T175" t="s">
        <v>12</v>
      </c>
      <c r="U175" t="s">
        <v>8828</v>
      </c>
      <c r="V175" t="s">
        <v>51</v>
      </c>
      <c r="AA175" t="s">
        <v>69</v>
      </c>
      <c r="AB175" t="s">
        <v>69</v>
      </c>
      <c r="AC175" t="s">
        <v>69</v>
      </c>
      <c r="AD175" t="s">
        <v>69</v>
      </c>
      <c r="AE175" t="s">
        <v>69</v>
      </c>
      <c r="AF175" t="s">
        <v>69</v>
      </c>
      <c r="AG175" t="s">
        <v>69</v>
      </c>
      <c r="AH175" t="s">
        <v>78</v>
      </c>
      <c r="AK175" t="s">
        <v>85</v>
      </c>
      <c r="AO175" t="s">
        <v>8828</v>
      </c>
      <c r="AR175" t="s">
        <v>8828</v>
      </c>
      <c r="BC175" t="s">
        <v>8812</v>
      </c>
      <c r="BF175" t="s">
        <v>69</v>
      </c>
      <c r="BG175" t="s">
        <v>2808</v>
      </c>
      <c r="BH175" t="s">
        <v>69</v>
      </c>
      <c r="BI175" t="s">
        <v>69</v>
      </c>
      <c r="BJ175" t="s">
        <v>69</v>
      </c>
      <c r="BL175">
        <v>2</v>
      </c>
      <c r="BM175">
        <v>20</v>
      </c>
      <c r="BQ175" t="s">
        <v>8828</v>
      </c>
      <c r="BR175" t="s">
        <v>8828</v>
      </c>
      <c r="CC175" t="s">
        <v>2808</v>
      </c>
      <c r="CD175" t="s">
        <v>69</v>
      </c>
      <c r="CE175" t="s">
        <v>69</v>
      </c>
      <c r="CF175" t="s">
        <v>69</v>
      </c>
      <c r="CG175" t="s">
        <v>8564</v>
      </c>
      <c r="CH175" t="s">
        <v>6597</v>
      </c>
      <c r="CI175">
        <v>2</v>
      </c>
      <c r="CJ175" t="s">
        <v>6598</v>
      </c>
      <c r="CK175">
        <v>3443501</v>
      </c>
    </row>
    <row r="176" spans="1:89" x14ac:dyDescent="0.3">
      <c r="A176" t="s">
        <v>8829</v>
      </c>
      <c r="B176" t="s">
        <v>8545</v>
      </c>
      <c r="C176">
        <v>0</v>
      </c>
      <c r="F176" t="s">
        <v>6813</v>
      </c>
      <c r="G176" s="30">
        <v>41582</v>
      </c>
      <c r="H176" t="s">
        <v>6591</v>
      </c>
      <c r="I176" t="s">
        <v>8830</v>
      </c>
      <c r="J176" t="s">
        <v>5061</v>
      </c>
      <c r="K176" t="s">
        <v>21</v>
      </c>
      <c r="L176" s="30">
        <v>39818</v>
      </c>
      <c r="M176" t="s">
        <v>22</v>
      </c>
      <c r="O176" t="s">
        <v>33</v>
      </c>
      <c r="P176" t="s">
        <v>36</v>
      </c>
      <c r="R176" t="s">
        <v>44</v>
      </c>
      <c r="T176" t="s">
        <v>12</v>
      </c>
      <c r="U176" s="30">
        <v>39818</v>
      </c>
      <c r="V176" t="s">
        <v>22</v>
      </c>
      <c r="AA176" t="s">
        <v>2808</v>
      </c>
      <c r="AB176" t="s">
        <v>2808</v>
      </c>
      <c r="AC176" t="s">
        <v>2808</v>
      </c>
      <c r="AD176" t="s">
        <v>2808</v>
      </c>
      <c r="AE176" t="s">
        <v>69</v>
      </c>
      <c r="AF176" t="s">
        <v>69</v>
      </c>
      <c r="AG176" t="s">
        <v>69</v>
      </c>
      <c r="AH176" t="s">
        <v>78</v>
      </c>
      <c r="AI176" t="s">
        <v>82</v>
      </c>
      <c r="AJ176" t="s">
        <v>85</v>
      </c>
      <c r="AK176" t="s">
        <v>85</v>
      </c>
      <c r="AO176" s="30">
        <v>39818</v>
      </c>
      <c r="AP176" s="30">
        <v>39818</v>
      </c>
      <c r="AQ176" s="30">
        <v>39818</v>
      </c>
      <c r="AR176" s="30">
        <v>39818</v>
      </c>
      <c r="BC176" t="s">
        <v>8812</v>
      </c>
      <c r="BF176" t="s">
        <v>2808</v>
      </c>
      <c r="BG176" t="s">
        <v>2808</v>
      </c>
      <c r="BH176" t="s">
        <v>2808</v>
      </c>
      <c r="BI176" t="s">
        <v>69</v>
      </c>
      <c r="BJ176" t="s">
        <v>69</v>
      </c>
      <c r="BK176">
        <v>96</v>
      </c>
      <c r="BL176">
        <v>2</v>
      </c>
      <c r="BM176">
        <v>35</v>
      </c>
      <c r="BP176" s="30">
        <v>39818</v>
      </c>
      <c r="BQ176" s="30">
        <v>39818</v>
      </c>
      <c r="BR176" s="30">
        <v>39818</v>
      </c>
      <c r="CC176" t="s">
        <v>2808</v>
      </c>
      <c r="CD176" t="s">
        <v>69</v>
      </c>
      <c r="CE176" t="s">
        <v>69</v>
      </c>
      <c r="CF176" t="s">
        <v>69</v>
      </c>
      <c r="CG176" t="s">
        <v>8564</v>
      </c>
      <c r="CH176" t="s">
        <v>6597</v>
      </c>
      <c r="CI176">
        <v>3</v>
      </c>
      <c r="CJ176" t="s">
        <v>6598</v>
      </c>
      <c r="CK176">
        <v>3443501</v>
      </c>
    </row>
    <row r="177" spans="1:89" x14ac:dyDescent="0.3">
      <c r="A177" t="s">
        <v>8831</v>
      </c>
      <c r="B177" t="s">
        <v>8545</v>
      </c>
      <c r="C177">
        <v>0</v>
      </c>
      <c r="E177" t="s">
        <v>8555</v>
      </c>
      <c r="F177" t="s">
        <v>6813</v>
      </c>
      <c r="G177" t="s">
        <v>6878</v>
      </c>
      <c r="H177" t="s">
        <v>6591</v>
      </c>
      <c r="I177" t="s">
        <v>7239</v>
      </c>
      <c r="J177" t="s">
        <v>5065</v>
      </c>
      <c r="K177" t="s">
        <v>21</v>
      </c>
      <c r="L177" t="s">
        <v>7335</v>
      </c>
      <c r="M177" t="s">
        <v>22</v>
      </c>
      <c r="O177" t="s">
        <v>33</v>
      </c>
      <c r="P177" t="s">
        <v>36</v>
      </c>
      <c r="R177" t="s">
        <v>44</v>
      </c>
      <c r="T177" t="s">
        <v>12</v>
      </c>
      <c r="U177" t="s">
        <v>8832</v>
      </c>
      <c r="V177" t="s">
        <v>22</v>
      </c>
      <c r="AA177" t="s">
        <v>2808</v>
      </c>
      <c r="AB177" t="s">
        <v>2808</v>
      </c>
      <c r="AC177" t="s">
        <v>69</v>
      </c>
      <c r="AD177" t="s">
        <v>69</v>
      </c>
      <c r="AE177" t="s">
        <v>69</v>
      </c>
      <c r="AF177" t="s">
        <v>69</v>
      </c>
      <c r="AG177" t="s">
        <v>69</v>
      </c>
      <c r="AH177" t="s">
        <v>78</v>
      </c>
      <c r="AI177" t="s">
        <v>82</v>
      </c>
      <c r="AJ177" t="s">
        <v>85</v>
      </c>
      <c r="AO177" t="s">
        <v>7335</v>
      </c>
      <c r="AP177" t="s">
        <v>7335</v>
      </c>
      <c r="AQ177" t="s">
        <v>7335</v>
      </c>
      <c r="BC177" t="s">
        <v>8737</v>
      </c>
      <c r="BD177" t="s">
        <v>8750</v>
      </c>
      <c r="BF177" t="s">
        <v>2808</v>
      </c>
      <c r="BG177" t="s">
        <v>69</v>
      </c>
      <c r="BH177" t="s">
        <v>2808</v>
      </c>
      <c r="BI177" t="s">
        <v>2808</v>
      </c>
      <c r="BJ177" t="s">
        <v>69</v>
      </c>
      <c r="BK177">
        <v>90</v>
      </c>
      <c r="BM177">
        <v>36</v>
      </c>
      <c r="BN177">
        <v>36.6</v>
      </c>
      <c r="BP177" t="s">
        <v>7335</v>
      </c>
      <c r="BR177" t="s">
        <v>7335</v>
      </c>
      <c r="BS177" t="s">
        <v>7335</v>
      </c>
      <c r="CC177" t="s">
        <v>2808</v>
      </c>
      <c r="CD177" t="s">
        <v>69</v>
      </c>
      <c r="CE177" t="s">
        <v>69</v>
      </c>
      <c r="CF177" t="s">
        <v>69</v>
      </c>
      <c r="CG177" t="s">
        <v>8564</v>
      </c>
      <c r="CH177" t="s">
        <v>6597</v>
      </c>
      <c r="CI177">
        <v>1</v>
      </c>
      <c r="CJ177" t="s">
        <v>6598</v>
      </c>
      <c r="CK177">
        <v>8644102</v>
      </c>
    </row>
    <row r="178" spans="1:89" x14ac:dyDescent="0.3">
      <c r="A178" t="s">
        <v>8833</v>
      </c>
      <c r="B178" t="s">
        <v>8545</v>
      </c>
      <c r="C178">
        <v>0</v>
      </c>
      <c r="E178" t="s">
        <v>8555</v>
      </c>
      <c r="F178" t="s">
        <v>6813</v>
      </c>
      <c r="G178" t="s">
        <v>6878</v>
      </c>
      <c r="H178" t="s">
        <v>6591</v>
      </c>
      <c r="I178" t="s">
        <v>7239</v>
      </c>
      <c r="J178" t="s">
        <v>5065</v>
      </c>
      <c r="K178" t="s">
        <v>21</v>
      </c>
      <c r="L178" t="s">
        <v>7743</v>
      </c>
      <c r="M178" t="s">
        <v>22</v>
      </c>
      <c r="O178" t="s">
        <v>32</v>
      </c>
      <c r="P178" t="s">
        <v>36</v>
      </c>
      <c r="R178" t="s">
        <v>44</v>
      </c>
      <c r="T178" t="s">
        <v>12</v>
      </c>
      <c r="U178" t="s">
        <v>7743</v>
      </c>
      <c r="V178" t="s">
        <v>22</v>
      </c>
      <c r="AA178" t="s">
        <v>2808</v>
      </c>
      <c r="AB178" t="s">
        <v>2808</v>
      </c>
      <c r="AC178" t="s">
        <v>2808</v>
      </c>
      <c r="AD178" t="s">
        <v>2808</v>
      </c>
      <c r="AE178" t="s">
        <v>69</v>
      </c>
      <c r="AF178" t="s">
        <v>69</v>
      </c>
      <c r="AG178" t="s">
        <v>69</v>
      </c>
      <c r="AH178" t="s">
        <v>78</v>
      </c>
      <c r="AI178" t="s">
        <v>82</v>
      </c>
      <c r="AJ178" t="s">
        <v>85</v>
      </c>
      <c r="AK178" t="s">
        <v>85</v>
      </c>
      <c r="AO178" t="s">
        <v>7743</v>
      </c>
      <c r="AP178" t="s">
        <v>7743</v>
      </c>
      <c r="AQ178" t="s">
        <v>7743</v>
      </c>
      <c r="AR178" t="s">
        <v>7743</v>
      </c>
      <c r="BC178" t="s">
        <v>8737</v>
      </c>
      <c r="BD178" t="s">
        <v>8750</v>
      </c>
      <c r="BF178" t="s">
        <v>2808</v>
      </c>
      <c r="BG178" t="s">
        <v>69</v>
      </c>
      <c r="BH178" t="s">
        <v>2808</v>
      </c>
      <c r="BI178" t="s">
        <v>2808</v>
      </c>
      <c r="BJ178" t="s">
        <v>69</v>
      </c>
      <c r="BK178">
        <v>90</v>
      </c>
      <c r="BM178">
        <v>36</v>
      </c>
      <c r="BN178">
        <v>36.5</v>
      </c>
      <c r="BP178" t="s">
        <v>7743</v>
      </c>
      <c r="BR178" t="s">
        <v>7743</v>
      </c>
      <c r="BS178" t="s">
        <v>7743</v>
      </c>
      <c r="CC178" t="s">
        <v>2808</v>
      </c>
      <c r="CD178" t="s">
        <v>69</v>
      </c>
      <c r="CE178" t="s">
        <v>69</v>
      </c>
      <c r="CF178" t="s">
        <v>69</v>
      </c>
      <c r="CG178" t="s">
        <v>8564</v>
      </c>
      <c r="CH178" t="s">
        <v>6597</v>
      </c>
      <c r="CI178">
        <v>2</v>
      </c>
      <c r="CJ178" t="s">
        <v>6598</v>
      </c>
      <c r="CK178">
        <v>8644102</v>
      </c>
    </row>
    <row r="179" spans="1:89" x14ac:dyDescent="0.3">
      <c r="A179" t="s">
        <v>8834</v>
      </c>
      <c r="B179" t="s">
        <v>8545</v>
      </c>
      <c r="C179">
        <v>0</v>
      </c>
      <c r="E179" t="s">
        <v>8555</v>
      </c>
      <c r="F179" t="s">
        <v>6813</v>
      </c>
      <c r="G179" s="30">
        <v>41612</v>
      </c>
      <c r="H179" t="s">
        <v>6591</v>
      </c>
      <c r="I179" t="s">
        <v>7239</v>
      </c>
      <c r="J179" t="s">
        <v>5061</v>
      </c>
      <c r="K179" t="s">
        <v>21</v>
      </c>
      <c r="L179" s="30">
        <v>41582</v>
      </c>
      <c r="M179" t="s">
        <v>22</v>
      </c>
      <c r="O179" t="s">
        <v>33</v>
      </c>
      <c r="P179" t="s">
        <v>36</v>
      </c>
      <c r="R179" t="s">
        <v>44</v>
      </c>
      <c r="T179" t="s">
        <v>12</v>
      </c>
      <c r="U179" s="30">
        <v>41582</v>
      </c>
      <c r="V179" t="s">
        <v>22</v>
      </c>
      <c r="AA179" t="s">
        <v>2808</v>
      </c>
      <c r="AB179" t="s">
        <v>2808</v>
      </c>
      <c r="AC179" t="s">
        <v>2808</v>
      </c>
      <c r="AD179" t="s">
        <v>69</v>
      </c>
      <c r="AE179" t="s">
        <v>69</v>
      </c>
      <c r="AF179" t="s">
        <v>69</v>
      </c>
      <c r="AG179" t="s">
        <v>69</v>
      </c>
      <c r="AH179" t="s">
        <v>78</v>
      </c>
      <c r="AI179" t="s">
        <v>82</v>
      </c>
      <c r="AJ179" t="s">
        <v>85</v>
      </c>
      <c r="AO179" s="30">
        <v>41582</v>
      </c>
      <c r="AP179" s="30">
        <v>41582</v>
      </c>
      <c r="AQ179" s="30">
        <v>41582</v>
      </c>
      <c r="AV179" s="29">
        <v>0.41666666666666669</v>
      </c>
      <c r="AW179" s="29">
        <v>0.41666666666666669</v>
      </c>
      <c r="AX179" s="29">
        <v>0.41666666666666669</v>
      </c>
      <c r="BC179" t="s">
        <v>8812</v>
      </c>
      <c r="BD179" t="s">
        <v>8835</v>
      </c>
      <c r="BF179" t="s">
        <v>2808</v>
      </c>
      <c r="BG179" t="s">
        <v>69</v>
      </c>
      <c r="BH179" t="s">
        <v>2808</v>
      </c>
      <c r="BI179" t="s">
        <v>2808</v>
      </c>
      <c r="BJ179" t="s">
        <v>69</v>
      </c>
      <c r="BK179">
        <v>78</v>
      </c>
      <c r="BM179">
        <v>28</v>
      </c>
      <c r="BN179">
        <v>36</v>
      </c>
      <c r="BP179" s="30">
        <v>41582</v>
      </c>
      <c r="BR179" s="30">
        <v>41582</v>
      </c>
      <c r="BS179" s="30">
        <v>41582</v>
      </c>
      <c r="BU179" s="29">
        <v>0.41666666666666669</v>
      </c>
      <c r="BW179" s="29">
        <v>0.41666666666666669</v>
      </c>
      <c r="BX179" s="29">
        <v>0.41666666666666669</v>
      </c>
      <c r="BZ179" t="s">
        <v>8836</v>
      </c>
      <c r="CA179" t="s">
        <v>7126</v>
      </c>
      <c r="CC179" t="s">
        <v>2808</v>
      </c>
      <c r="CD179" t="s">
        <v>2808</v>
      </c>
      <c r="CE179" t="s">
        <v>2808</v>
      </c>
      <c r="CF179" t="s">
        <v>69</v>
      </c>
      <c r="CG179" t="s">
        <v>8564</v>
      </c>
      <c r="CH179" t="s">
        <v>6597</v>
      </c>
      <c r="CI179">
        <v>1</v>
      </c>
      <c r="CJ179" t="s">
        <v>6598</v>
      </c>
      <c r="CK179">
        <v>8305861</v>
      </c>
    </row>
    <row r="180" spans="1:89" x14ac:dyDescent="0.3">
      <c r="A180" t="s">
        <v>8837</v>
      </c>
      <c r="B180" t="s">
        <v>8545</v>
      </c>
      <c r="C180">
        <v>0</v>
      </c>
      <c r="E180" t="s">
        <v>8555</v>
      </c>
      <c r="F180" t="s">
        <v>6813</v>
      </c>
      <c r="G180" s="30">
        <v>41521</v>
      </c>
      <c r="H180" t="s">
        <v>6591</v>
      </c>
      <c r="I180" t="s">
        <v>7239</v>
      </c>
      <c r="J180" t="s">
        <v>5061</v>
      </c>
      <c r="K180" t="s">
        <v>21</v>
      </c>
      <c r="L180" s="30">
        <v>41521</v>
      </c>
      <c r="M180" t="s">
        <v>22</v>
      </c>
      <c r="O180" t="s">
        <v>33</v>
      </c>
      <c r="P180" t="s">
        <v>36</v>
      </c>
      <c r="R180" t="s">
        <v>44</v>
      </c>
      <c r="T180" t="s">
        <v>12</v>
      </c>
      <c r="U180" s="30">
        <v>41521</v>
      </c>
      <c r="V180" t="s">
        <v>22</v>
      </c>
      <c r="AA180" t="s">
        <v>69</v>
      </c>
      <c r="AB180" t="s">
        <v>2808</v>
      </c>
      <c r="AC180" t="s">
        <v>69</v>
      </c>
      <c r="AD180" t="s">
        <v>69</v>
      </c>
      <c r="AE180" t="s">
        <v>69</v>
      </c>
      <c r="AF180" t="s">
        <v>69</v>
      </c>
      <c r="AG180" t="s">
        <v>69</v>
      </c>
      <c r="AH180" t="s">
        <v>79</v>
      </c>
      <c r="BC180" t="s">
        <v>8812</v>
      </c>
      <c r="BD180" t="s">
        <v>8835</v>
      </c>
      <c r="BF180" t="s">
        <v>69</v>
      </c>
      <c r="BG180" t="s">
        <v>69</v>
      </c>
      <c r="BH180" t="s">
        <v>2808</v>
      </c>
      <c r="BI180" t="s">
        <v>69</v>
      </c>
      <c r="BJ180" t="s">
        <v>69</v>
      </c>
      <c r="BK180">
        <v>78</v>
      </c>
      <c r="BM180">
        <v>36</v>
      </c>
      <c r="BN180">
        <v>37.5</v>
      </c>
      <c r="BZ180" t="s">
        <v>8838</v>
      </c>
      <c r="CA180" t="s">
        <v>8839</v>
      </c>
      <c r="CC180" t="s">
        <v>2808</v>
      </c>
      <c r="CD180" t="s">
        <v>2808</v>
      </c>
      <c r="CE180" t="s">
        <v>2808</v>
      </c>
      <c r="CF180" t="s">
        <v>69</v>
      </c>
      <c r="CG180" t="s">
        <v>8564</v>
      </c>
      <c r="CH180" t="s">
        <v>6597</v>
      </c>
      <c r="CI180">
        <v>2</v>
      </c>
      <c r="CJ180" t="s">
        <v>6598</v>
      </c>
      <c r="CK180">
        <v>8305861</v>
      </c>
    </row>
    <row r="181" spans="1:89" x14ac:dyDescent="0.3">
      <c r="A181" t="s">
        <v>8840</v>
      </c>
      <c r="B181" t="s">
        <v>8545</v>
      </c>
      <c r="C181">
        <v>0</v>
      </c>
      <c r="E181" t="s">
        <v>8555</v>
      </c>
      <c r="F181" t="s">
        <v>6813</v>
      </c>
      <c r="G181" s="30">
        <v>41612</v>
      </c>
      <c r="H181" t="s">
        <v>6591</v>
      </c>
      <c r="I181" t="s">
        <v>7239</v>
      </c>
      <c r="J181" t="s">
        <v>5061</v>
      </c>
      <c r="K181" t="s">
        <v>21</v>
      </c>
      <c r="L181" t="s">
        <v>8841</v>
      </c>
      <c r="M181" t="s">
        <v>27</v>
      </c>
      <c r="N181" s="29">
        <v>0.4548611111111111</v>
      </c>
      <c r="O181" t="s">
        <v>33</v>
      </c>
      <c r="P181" t="s">
        <v>39</v>
      </c>
      <c r="Q181" t="s">
        <v>8842</v>
      </c>
      <c r="R181" t="s">
        <v>46</v>
      </c>
      <c r="S181" t="s">
        <v>8843</v>
      </c>
      <c r="T181" t="s">
        <v>12</v>
      </c>
      <c r="U181" t="s">
        <v>8841</v>
      </c>
      <c r="V181" t="s">
        <v>22</v>
      </c>
      <c r="AA181" t="s">
        <v>69</v>
      </c>
      <c r="AB181" t="s">
        <v>69</v>
      </c>
      <c r="AC181" t="s">
        <v>69</v>
      </c>
      <c r="AD181" t="s">
        <v>69</v>
      </c>
      <c r="AE181" t="s">
        <v>69</v>
      </c>
      <c r="AF181" t="s">
        <v>69</v>
      </c>
      <c r="AG181" t="s">
        <v>69</v>
      </c>
      <c r="BF181" t="s">
        <v>69</v>
      </c>
      <c r="BG181" t="s">
        <v>69</v>
      </c>
      <c r="BH181" t="s">
        <v>69</v>
      </c>
      <c r="BI181" t="s">
        <v>69</v>
      </c>
      <c r="BJ181" t="s">
        <v>69</v>
      </c>
      <c r="CC181" t="s">
        <v>69</v>
      </c>
      <c r="CD181" t="s">
        <v>69</v>
      </c>
      <c r="CE181" t="s">
        <v>69</v>
      </c>
      <c r="CF181" t="s">
        <v>69</v>
      </c>
      <c r="CG181" t="s">
        <v>8564</v>
      </c>
      <c r="CH181" t="s">
        <v>6597</v>
      </c>
      <c r="CI181">
        <v>3</v>
      </c>
      <c r="CJ181" t="s">
        <v>6598</v>
      </c>
      <c r="CK181">
        <v>8305861</v>
      </c>
    </row>
    <row r="182" spans="1:89" x14ac:dyDescent="0.3">
      <c r="A182" t="s">
        <v>8844</v>
      </c>
      <c r="B182" t="s">
        <v>8545</v>
      </c>
      <c r="C182">
        <v>0</v>
      </c>
      <c r="E182" t="s">
        <v>8555</v>
      </c>
      <c r="F182" t="s">
        <v>6813</v>
      </c>
      <c r="G182" s="30">
        <v>41612</v>
      </c>
      <c r="H182" t="s">
        <v>6591</v>
      </c>
      <c r="I182" t="s">
        <v>7239</v>
      </c>
      <c r="J182" t="s">
        <v>5066</v>
      </c>
      <c r="K182" t="s">
        <v>21</v>
      </c>
      <c r="L182" s="30">
        <v>41129</v>
      </c>
      <c r="M182" t="s">
        <v>22</v>
      </c>
      <c r="O182" t="s">
        <v>33</v>
      </c>
      <c r="P182" t="s">
        <v>22</v>
      </c>
      <c r="R182" t="s">
        <v>22</v>
      </c>
      <c r="T182" t="s">
        <v>12</v>
      </c>
      <c r="U182" s="30">
        <v>41129</v>
      </c>
      <c r="V182" t="s">
        <v>51</v>
      </c>
      <c r="AA182" t="s">
        <v>69</v>
      </c>
      <c r="AB182" t="s">
        <v>69</v>
      </c>
      <c r="AC182" t="s">
        <v>69</v>
      </c>
      <c r="AD182" t="s">
        <v>69</v>
      </c>
      <c r="AE182" t="s">
        <v>69</v>
      </c>
      <c r="AF182" t="s">
        <v>69</v>
      </c>
      <c r="AG182" t="s">
        <v>69</v>
      </c>
      <c r="BF182" t="s">
        <v>69</v>
      </c>
      <c r="BG182" t="s">
        <v>69</v>
      </c>
      <c r="BH182" t="s">
        <v>69</v>
      </c>
      <c r="BI182" t="s">
        <v>69</v>
      </c>
      <c r="BJ182" t="s">
        <v>69</v>
      </c>
      <c r="CC182" t="s">
        <v>69</v>
      </c>
      <c r="CD182" t="s">
        <v>69</v>
      </c>
      <c r="CE182" t="s">
        <v>69</v>
      </c>
      <c r="CF182" t="s">
        <v>69</v>
      </c>
      <c r="CG182" t="s">
        <v>8564</v>
      </c>
      <c r="CH182" t="s">
        <v>6597</v>
      </c>
      <c r="CI182">
        <v>4</v>
      </c>
      <c r="CJ182" t="s">
        <v>6598</v>
      </c>
      <c r="CK182">
        <v>8305861</v>
      </c>
    </row>
    <row r="183" spans="1:89" x14ac:dyDescent="0.3">
      <c r="A183" t="s">
        <v>8845</v>
      </c>
      <c r="B183" t="s">
        <v>8545</v>
      </c>
      <c r="C183">
        <v>0</v>
      </c>
      <c r="E183" t="s">
        <v>8555</v>
      </c>
      <c r="F183" t="s">
        <v>6813</v>
      </c>
      <c r="G183" s="30">
        <v>41612</v>
      </c>
      <c r="H183" t="s">
        <v>6591</v>
      </c>
      <c r="I183" t="s">
        <v>7239</v>
      </c>
      <c r="J183" t="s">
        <v>5061</v>
      </c>
      <c r="K183" t="s">
        <v>21</v>
      </c>
      <c r="L183" t="s">
        <v>7538</v>
      </c>
      <c r="M183" t="s">
        <v>22</v>
      </c>
      <c r="O183" t="s">
        <v>33</v>
      </c>
      <c r="P183" t="s">
        <v>36</v>
      </c>
      <c r="R183" t="s">
        <v>44</v>
      </c>
      <c r="T183" t="s">
        <v>12</v>
      </c>
      <c r="U183" t="s">
        <v>7538</v>
      </c>
      <c r="V183" t="s">
        <v>22</v>
      </c>
      <c r="AA183" t="s">
        <v>2808</v>
      </c>
      <c r="AB183" t="s">
        <v>2808</v>
      </c>
      <c r="AC183" t="s">
        <v>2808</v>
      </c>
      <c r="AD183" t="s">
        <v>2808</v>
      </c>
      <c r="AE183" t="s">
        <v>69</v>
      </c>
      <c r="AF183" t="s">
        <v>69</v>
      </c>
      <c r="AG183" t="s">
        <v>69</v>
      </c>
      <c r="AH183" t="s">
        <v>78</v>
      </c>
      <c r="AI183" t="s">
        <v>82</v>
      </c>
      <c r="AJ183" t="s">
        <v>85</v>
      </c>
      <c r="AK183" t="s">
        <v>85</v>
      </c>
      <c r="AO183" t="s">
        <v>7538</v>
      </c>
      <c r="AP183" t="s">
        <v>7538</v>
      </c>
      <c r="AQ183" t="s">
        <v>7538</v>
      </c>
      <c r="AR183" t="s">
        <v>7538</v>
      </c>
      <c r="BC183" t="s">
        <v>8812</v>
      </c>
      <c r="BD183" t="s">
        <v>8750</v>
      </c>
      <c r="BF183" t="s">
        <v>2808</v>
      </c>
      <c r="BG183" t="s">
        <v>69</v>
      </c>
      <c r="BH183" t="s">
        <v>2808</v>
      </c>
      <c r="BI183" t="s">
        <v>2808</v>
      </c>
      <c r="BJ183" t="s">
        <v>69</v>
      </c>
      <c r="BK183">
        <v>96</v>
      </c>
      <c r="BM183">
        <v>30</v>
      </c>
      <c r="BN183">
        <v>36</v>
      </c>
      <c r="BP183" t="s">
        <v>7538</v>
      </c>
      <c r="BR183" t="s">
        <v>7538</v>
      </c>
      <c r="BS183" t="s">
        <v>7538</v>
      </c>
      <c r="BZ183" t="s">
        <v>8846</v>
      </c>
      <c r="CC183" t="s">
        <v>2808</v>
      </c>
      <c r="CD183" t="s">
        <v>2808</v>
      </c>
      <c r="CE183" t="s">
        <v>69</v>
      </c>
      <c r="CF183" t="s">
        <v>69</v>
      </c>
      <c r="CG183" t="s">
        <v>8564</v>
      </c>
      <c r="CH183" t="s">
        <v>6597</v>
      </c>
      <c r="CI183">
        <v>5</v>
      </c>
      <c r="CJ183" t="s">
        <v>6598</v>
      </c>
      <c r="CK183">
        <v>8305861</v>
      </c>
    </row>
    <row r="184" spans="1:89" x14ac:dyDescent="0.3">
      <c r="A184" t="s">
        <v>8847</v>
      </c>
      <c r="B184" t="s">
        <v>8545</v>
      </c>
      <c r="C184">
        <v>0</v>
      </c>
      <c r="E184" t="s">
        <v>8555</v>
      </c>
      <c r="F184" t="s">
        <v>6813</v>
      </c>
      <c r="G184" s="30">
        <v>41310</v>
      </c>
      <c r="H184" t="s">
        <v>6591</v>
      </c>
      <c r="I184" t="s">
        <v>7239</v>
      </c>
      <c r="J184" t="s">
        <v>5057</v>
      </c>
      <c r="K184" t="s">
        <v>21</v>
      </c>
      <c r="L184" t="s">
        <v>7838</v>
      </c>
      <c r="M184" t="s">
        <v>22</v>
      </c>
      <c r="O184" t="s">
        <v>32</v>
      </c>
      <c r="P184" t="s">
        <v>36</v>
      </c>
      <c r="R184" t="s">
        <v>44</v>
      </c>
      <c r="T184" t="s">
        <v>12</v>
      </c>
      <c r="U184" t="s">
        <v>7838</v>
      </c>
      <c r="V184" t="s">
        <v>22</v>
      </c>
      <c r="AA184" t="s">
        <v>2808</v>
      </c>
      <c r="AB184" t="s">
        <v>2808</v>
      </c>
      <c r="AC184" t="s">
        <v>2808</v>
      </c>
      <c r="AD184" t="s">
        <v>2808</v>
      </c>
      <c r="AE184" t="s">
        <v>69</v>
      </c>
      <c r="AF184" t="s">
        <v>69</v>
      </c>
      <c r="AG184" t="s">
        <v>69</v>
      </c>
      <c r="AH184" t="s">
        <v>78</v>
      </c>
      <c r="AI184" t="s">
        <v>82</v>
      </c>
      <c r="AJ184" t="s">
        <v>85</v>
      </c>
      <c r="AK184" t="s">
        <v>85</v>
      </c>
      <c r="AO184" t="s">
        <v>7838</v>
      </c>
      <c r="AP184" t="s">
        <v>7838</v>
      </c>
      <c r="AQ184" t="s">
        <v>7838</v>
      </c>
      <c r="AR184" t="s">
        <v>7838</v>
      </c>
      <c r="BC184" t="s">
        <v>8750</v>
      </c>
      <c r="BF184" t="s">
        <v>69</v>
      </c>
      <c r="BG184" t="s">
        <v>2808</v>
      </c>
      <c r="BH184" t="s">
        <v>2808</v>
      </c>
      <c r="BI184" t="s">
        <v>69</v>
      </c>
      <c r="BJ184" t="s">
        <v>69</v>
      </c>
      <c r="BL184">
        <v>2</v>
      </c>
      <c r="BM184">
        <v>37.5</v>
      </c>
      <c r="BQ184" t="s">
        <v>7838</v>
      </c>
      <c r="BR184" t="s">
        <v>7838</v>
      </c>
      <c r="BZ184" t="s">
        <v>7104</v>
      </c>
      <c r="CA184" t="s">
        <v>7126</v>
      </c>
      <c r="CC184" t="s">
        <v>2808</v>
      </c>
      <c r="CD184" t="s">
        <v>2808</v>
      </c>
      <c r="CE184" t="s">
        <v>2808</v>
      </c>
      <c r="CF184" t="s">
        <v>69</v>
      </c>
      <c r="CG184" t="s">
        <v>8564</v>
      </c>
      <c r="CH184" t="s">
        <v>6597</v>
      </c>
      <c r="CI184">
        <v>1</v>
      </c>
      <c r="CJ184" t="s">
        <v>6598</v>
      </c>
      <c r="CK184">
        <v>9118541</v>
      </c>
    </row>
    <row r="185" spans="1:89" x14ac:dyDescent="0.3">
      <c r="A185" t="s">
        <v>8848</v>
      </c>
      <c r="B185" t="s">
        <v>8545</v>
      </c>
      <c r="C185">
        <v>0</v>
      </c>
      <c r="E185" t="s">
        <v>8555</v>
      </c>
      <c r="F185" t="s">
        <v>6589</v>
      </c>
      <c r="G185" t="s">
        <v>7204</v>
      </c>
      <c r="H185" t="s">
        <v>6591</v>
      </c>
      <c r="I185" t="s">
        <v>6592</v>
      </c>
      <c r="J185" t="s">
        <v>5062</v>
      </c>
      <c r="K185" t="s">
        <v>21</v>
      </c>
      <c r="L185" t="s">
        <v>8849</v>
      </c>
      <c r="M185" t="s">
        <v>27</v>
      </c>
      <c r="N185" s="29">
        <v>0.44097222222222227</v>
      </c>
      <c r="O185" t="s">
        <v>33</v>
      </c>
      <c r="P185" t="s">
        <v>39</v>
      </c>
      <c r="Q185" t="s">
        <v>8850</v>
      </c>
      <c r="R185" t="s">
        <v>44</v>
      </c>
      <c r="T185" t="s">
        <v>12</v>
      </c>
      <c r="U185" t="s">
        <v>7759</v>
      </c>
      <c r="V185" t="s">
        <v>22</v>
      </c>
      <c r="AA185" t="s">
        <v>69</v>
      </c>
      <c r="AB185" t="s">
        <v>69</v>
      </c>
      <c r="AC185" t="s">
        <v>69</v>
      </c>
      <c r="AD185" t="s">
        <v>69</v>
      </c>
      <c r="AE185" t="s">
        <v>69</v>
      </c>
      <c r="AF185" t="s">
        <v>69</v>
      </c>
      <c r="AG185" t="s">
        <v>69</v>
      </c>
      <c r="BF185" t="s">
        <v>2808</v>
      </c>
      <c r="BG185" t="s">
        <v>69</v>
      </c>
      <c r="BH185" t="s">
        <v>69</v>
      </c>
      <c r="BI185" t="s">
        <v>69</v>
      </c>
      <c r="BJ185" t="s">
        <v>69</v>
      </c>
      <c r="BK185">
        <v>110</v>
      </c>
      <c r="BP185" t="s">
        <v>8849</v>
      </c>
      <c r="BU185" s="29">
        <v>0.44097222222222227</v>
      </c>
      <c r="BZ185" t="s">
        <v>8735</v>
      </c>
      <c r="CA185" t="s">
        <v>7126</v>
      </c>
      <c r="CC185" t="s">
        <v>2808</v>
      </c>
      <c r="CD185" t="s">
        <v>2808</v>
      </c>
      <c r="CE185" t="s">
        <v>2808</v>
      </c>
      <c r="CF185" t="s">
        <v>69</v>
      </c>
      <c r="CG185" t="s">
        <v>8564</v>
      </c>
      <c r="CH185" t="s">
        <v>6597</v>
      </c>
      <c r="CI185">
        <v>1</v>
      </c>
      <c r="CJ185" t="s">
        <v>6598</v>
      </c>
      <c r="CK185">
        <v>9177050</v>
      </c>
    </row>
    <row r="186" spans="1:89" x14ac:dyDescent="0.3">
      <c r="A186" t="s">
        <v>8851</v>
      </c>
      <c r="B186" t="s">
        <v>8545</v>
      </c>
      <c r="C186">
        <v>0</v>
      </c>
      <c r="E186" t="s">
        <v>8555</v>
      </c>
      <c r="F186" t="s">
        <v>6589</v>
      </c>
      <c r="G186" t="s">
        <v>7204</v>
      </c>
      <c r="H186" t="s">
        <v>6591</v>
      </c>
      <c r="I186" t="s">
        <v>6592</v>
      </c>
      <c r="J186" t="s">
        <v>5061</v>
      </c>
      <c r="K186" t="s">
        <v>21</v>
      </c>
      <c r="L186" t="s">
        <v>7465</v>
      </c>
      <c r="M186" t="s">
        <v>27</v>
      </c>
      <c r="N186" s="29">
        <v>0.4375</v>
      </c>
      <c r="O186" t="s">
        <v>32</v>
      </c>
      <c r="P186" t="s">
        <v>39</v>
      </c>
      <c r="Q186" t="s">
        <v>8852</v>
      </c>
      <c r="R186" t="s">
        <v>44</v>
      </c>
      <c r="T186" t="s">
        <v>12</v>
      </c>
      <c r="U186" t="s">
        <v>7465</v>
      </c>
      <c r="V186" t="s">
        <v>27</v>
      </c>
      <c r="W186" s="29">
        <v>0.4375</v>
      </c>
      <c r="AA186" t="s">
        <v>2808</v>
      </c>
      <c r="AB186" t="s">
        <v>69</v>
      </c>
      <c r="AC186" t="s">
        <v>69</v>
      </c>
      <c r="AD186" t="s">
        <v>69</v>
      </c>
      <c r="AE186" t="s">
        <v>69</v>
      </c>
      <c r="AF186" t="s">
        <v>69</v>
      </c>
      <c r="AG186" t="s">
        <v>69</v>
      </c>
      <c r="AH186" t="s">
        <v>78</v>
      </c>
      <c r="AO186" t="s">
        <v>7465</v>
      </c>
      <c r="AV186" s="29">
        <v>0.4375</v>
      </c>
      <c r="BF186" t="s">
        <v>2808</v>
      </c>
      <c r="BG186" t="s">
        <v>69</v>
      </c>
      <c r="BH186" t="s">
        <v>69</v>
      </c>
      <c r="BI186" t="s">
        <v>69</v>
      </c>
      <c r="BJ186" t="s">
        <v>69</v>
      </c>
      <c r="BK186">
        <v>100</v>
      </c>
      <c r="BP186" t="s">
        <v>7465</v>
      </c>
      <c r="BU186" s="29">
        <v>0.4375</v>
      </c>
      <c r="BZ186" t="s">
        <v>7126</v>
      </c>
      <c r="CA186" t="s">
        <v>8853</v>
      </c>
      <c r="CC186" t="s">
        <v>2808</v>
      </c>
      <c r="CD186" t="s">
        <v>2808</v>
      </c>
      <c r="CE186" t="s">
        <v>2808</v>
      </c>
      <c r="CF186" t="s">
        <v>69</v>
      </c>
      <c r="CG186" t="s">
        <v>8564</v>
      </c>
      <c r="CH186" t="s">
        <v>6597</v>
      </c>
      <c r="CI186">
        <v>2</v>
      </c>
      <c r="CJ186" t="s">
        <v>6598</v>
      </c>
      <c r="CK186">
        <v>9177050</v>
      </c>
    </row>
    <row r="187" spans="1:89" x14ac:dyDescent="0.3">
      <c r="A187" t="s">
        <v>8854</v>
      </c>
      <c r="B187" t="s">
        <v>8545</v>
      </c>
      <c r="C187">
        <v>0</v>
      </c>
      <c r="E187" t="s">
        <v>8555</v>
      </c>
      <c r="F187" t="s">
        <v>6589</v>
      </c>
      <c r="G187" t="s">
        <v>7204</v>
      </c>
      <c r="H187" t="s">
        <v>6591</v>
      </c>
      <c r="I187" t="s">
        <v>6592</v>
      </c>
      <c r="J187" t="s">
        <v>5061</v>
      </c>
      <c r="K187" t="s">
        <v>21</v>
      </c>
      <c r="L187" t="s">
        <v>7527</v>
      </c>
      <c r="M187" t="s">
        <v>27</v>
      </c>
      <c r="N187" s="29">
        <v>0.41666666666666669</v>
      </c>
      <c r="O187" t="s">
        <v>32</v>
      </c>
      <c r="P187" t="s">
        <v>36</v>
      </c>
      <c r="R187" t="s">
        <v>44</v>
      </c>
      <c r="T187" t="s">
        <v>12</v>
      </c>
      <c r="U187" t="s">
        <v>7527</v>
      </c>
      <c r="V187" t="s">
        <v>27</v>
      </c>
      <c r="W187" s="29">
        <v>0.41666666666666669</v>
      </c>
      <c r="AA187" t="s">
        <v>2808</v>
      </c>
      <c r="AB187" t="s">
        <v>69</v>
      </c>
      <c r="AC187" t="s">
        <v>69</v>
      </c>
      <c r="AD187" t="s">
        <v>69</v>
      </c>
      <c r="AE187" t="s">
        <v>69</v>
      </c>
      <c r="AF187" t="s">
        <v>69</v>
      </c>
      <c r="AG187" t="s">
        <v>69</v>
      </c>
      <c r="AH187" t="s">
        <v>78</v>
      </c>
      <c r="AO187" t="s">
        <v>7527</v>
      </c>
      <c r="AV187" s="29">
        <v>0.41666666666666669</v>
      </c>
      <c r="BC187" t="s">
        <v>8750</v>
      </c>
      <c r="BD187" t="s">
        <v>6722</v>
      </c>
      <c r="BE187" t="s">
        <v>6623</v>
      </c>
      <c r="BF187" t="s">
        <v>69</v>
      </c>
      <c r="BG187" t="s">
        <v>69</v>
      </c>
      <c r="BH187" t="s">
        <v>2808</v>
      </c>
      <c r="BI187" t="s">
        <v>2808</v>
      </c>
      <c r="BJ187" t="s">
        <v>2808</v>
      </c>
      <c r="BM187">
        <v>36.299999999999997</v>
      </c>
      <c r="BN187" t="s">
        <v>8855</v>
      </c>
      <c r="BO187" t="s">
        <v>8856</v>
      </c>
      <c r="BR187" t="s">
        <v>7527</v>
      </c>
      <c r="BS187" t="s">
        <v>7527</v>
      </c>
      <c r="BT187" t="s">
        <v>7527</v>
      </c>
      <c r="BW187" s="29">
        <v>0.41666666666666669</v>
      </c>
      <c r="BX187" s="29">
        <v>0.41666666666666669</v>
      </c>
      <c r="BY187" s="29">
        <v>0.41666666666666669</v>
      </c>
      <c r="BZ187" t="s">
        <v>7126</v>
      </c>
      <c r="CC187" t="s">
        <v>2808</v>
      </c>
      <c r="CD187" t="s">
        <v>69</v>
      </c>
      <c r="CE187" t="s">
        <v>69</v>
      </c>
      <c r="CF187" t="s">
        <v>69</v>
      </c>
      <c r="CG187" t="s">
        <v>8564</v>
      </c>
      <c r="CH187" t="s">
        <v>6597</v>
      </c>
      <c r="CI187">
        <v>3</v>
      </c>
      <c r="CJ187" t="s">
        <v>6598</v>
      </c>
      <c r="CK187">
        <v>9177050</v>
      </c>
    </row>
    <row r="188" spans="1:89" x14ac:dyDescent="0.3">
      <c r="A188" t="s">
        <v>8857</v>
      </c>
      <c r="B188" t="s">
        <v>8545</v>
      </c>
      <c r="C188">
        <v>0</v>
      </c>
      <c r="E188" t="s">
        <v>8555</v>
      </c>
      <c r="F188" t="s">
        <v>6589</v>
      </c>
      <c r="G188" t="s">
        <v>7204</v>
      </c>
      <c r="H188" t="s">
        <v>6591</v>
      </c>
      <c r="I188" t="s">
        <v>6592</v>
      </c>
      <c r="J188" t="s">
        <v>5061</v>
      </c>
      <c r="K188" t="s">
        <v>21</v>
      </c>
      <c r="L188" s="30">
        <v>41582</v>
      </c>
      <c r="M188" t="s">
        <v>27</v>
      </c>
      <c r="N188" s="29">
        <v>0.45833333333333331</v>
      </c>
      <c r="O188" t="s">
        <v>32</v>
      </c>
      <c r="P188" t="s">
        <v>39</v>
      </c>
      <c r="Q188" t="s">
        <v>8858</v>
      </c>
      <c r="R188" t="s">
        <v>44</v>
      </c>
      <c r="T188" t="s">
        <v>12</v>
      </c>
      <c r="U188" s="30">
        <v>41582</v>
      </c>
      <c r="V188" t="s">
        <v>27</v>
      </c>
      <c r="W188" s="29">
        <v>0.45833333333333331</v>
      </c>
      <c r="AA188" t="s">
        <v>2808</v>
      </c>
      <c r="AB188" t="s">
        <v>69</v>
      </c>
      <c r="AC188" t="s">
        <v>69</v>
      </c>
      <c r="AD188" t="s">
        <v>69</v>
      </c>
      <c r="AE188" t="s">
        <v>69</v>
      </c>
      <c r="AF188" t="s">
        <v>69</v>
      </c>
      <c r="AG188" t="s">
        <v>69</v>
      </c>
      <c r="AH188" t="s">
        <v>78</v>
      </c>
      <c r="AO188" s="30">
        <v>41582</v>
      </c>
      <c r="AV188" s="29">
        <v>0.45833333333333331</v>
      </c>
      <c r="BC188" t="s">
        <v>8750</v>
      </c>
      <c r="BD188" t="s">
        <v>6722</v>
      </c>
      <c r="BE188" t="s">
        <v>6623</v>
      </c>
      <c r="BF188" t="s">
        <v>2808</v>
      </c>
      <c r="BG188" t="s">
        <v>69</v>
      </c>
      <c r="BH188" t="s">
        <v>2808</v>
      </c>
      <c r="BI188" t="s">
        <v>2808</v>
      </c>
      <c r="BJ188" t="s">
        <v>2808</v>
      </c>
      <c r="BK188" t="s">
        <v>8859</v>
      </c>
      <c r="BM188">
        <v>37.5</v>
      </c>
      <c r="BN188" t="s">
        <v>8860</v>
      </c>
      <c r="BO188" t="s">
        <v>8861</v>
      </c>
      <c r="BP188" s="30">
        <v>41582</v>
      </c>
      <c r="BR188" s="30">
        <v>41582</v>
      </c>
      <c r="BS188" s="30">
        <v>41582</v>
      </c>
      <c r="BT188" s="30">
        <v>41582</v>
      </c>
      <c r="BW188" s="29">
        <v>0.45833333333333331</v>
      </c>
      <c r="BX188" s="29">
        <v>0.45833333333333331</v>
      </c>
      <c r="BY188" s="29">
        <v>0.45833333333333331</v>
      </c>
      <c r="CC188" t="s">
        <v>2808</v>
      </c>
      <c r="CD188" t="s">
        <v>69</v>
      </c>
      <c r="CE188" t="s">
        <v>69</v>
      </c>
      <c r="CF188" t="s">
        <v>69</v>
      </c>
      <c r="CG188" t="s">
        <v>8564</v>
      </c>
      <c r="CH188" t="s">
        <v>6597</v>
      </c>
      <c r="CI188">
        <v>4</v>
      </c>
      <c r="CJ188" t="s">
        <v>6598</v>
      </c>
      <c r="CK188">
        <v>9177050</v>
      </c>
    </row>
    <row r="189" spans="1:89" x14ac:dyDescent="0.3">
      <c r="A189" t="s">
        <v>8862</v>
      </c>
      <c r="B189" t="s">
        <v>8545</v>
      </c>
      <c r="C189">
        <v>0</v>
      </c>
      <c r="E189" t="s">
        <v>8555</v>
      </c>
      <c r="F189" t="s">
        <v>6589</v>
      </c>
      <c r="G189" s="30">
        <v>41551</v>
      </c>
      <c r="H189" t="s">
        <v>6591</v>
      </c>
      <c r="I189" t="s">
        <v>7266</v>
      </c>
      <c r="J189" t="s">
        <v>5057</v>
      </c>
      <c r="K189" t="s">
        <v>21</v>
      </c>
      <c r="L189" s="30">
        <v>40881</v>
      </c>
      <c r="M189" t="s">
        <v>22</v>
      </c>
      <c r="O189" t="s">
        <v>33</v>
      </c>
      <c r="P189" t="s">
        <v>36</v>
      </c>
      <c r="R189" t="s">
        <v>44</v>
      </c>
      <c r="T189" t="s">
        <v>12</v>
      </c>
      <c r="U189" s="30">
        <v>40881</v>
      </c>
      <c r="V189" t="s">
        <v>22</v>
      </c>
      <c r="AA189" t="s">
        <v>2808</v>
      </c>
      <c r="AB189" t="s">
        <v>2808</v>
      </c>
      <c r="AC189" t="s">
        <v>2808</v>
      </c>
      <c r="AD189" t="s">
        <v>2808</v>
      </c>
      <c r="AE189" t="s">
        <v>69</v>
      </c>
      <c r="AF189" t="s">
        <v>69</v>
      </c>
      <c r="AG189" t="s">
        <v>69</v>
      </c>
      <c r="AH189" t="s">
        <v>78</v>
      </c>
      <c r="AI189" t="s">
        <v>82</v>
      </c>
      <c r="AJ189" t="s">
        <v>85</v>
      </c>
      <c r="AK189" t="s">
        <v>85</v>
      </c>
      <c r="AO189" s="30">
        <v>40881</v>
      </c>
      <c r="AP189" s="30">
        <v>40881</v>
      </c>
      <c r="AQ189" s="30">
        <v>40881</v>
      </c>
      <c r="AR189" s="30">
        <v>40881</v>
      </c>
      <c r="BF189" t="s">
        <v>2808</v>
      </c>
      <c r="BG189" t="s">
        <v>2808</v>
      </c>
      <c r="BH189" t="s">
        <v>69</v>
      </c>
      <c r="BI189" t="s">
        <v>69</v>
      </c>
      <c r="BJ189" t="s">
        <v>69</v>
      </c>
      <c r="BK189" t="s">
        <v>8863</v>
      </c>
      <c r="BL189" t="s">
        <v>8864</v>
      </c>
      <c r="BP189" s="30">
        <v>40881</v>
      </c>
      <c r="BQ189" s="30">
        <v>40881</v>
      </c>
      <c r="BZ189" t="s">
        <v>8563</v>
      </c>
      <c r="CA189" t="s">
        <v>8865</v>
      </c>
      <c r="CC189" t="s">
        <v>2808</v>
      </c>
      <c r="CD189" t="s">
        <v>2808</v>
      </c>
      <c r="CE189" t="s">
        <v>2808</v>
      </c>
      <c r="CF189" t="s">
        <v>69</v>
      </c>
      <c r="CG189" t="s">
        <v>8564</v>
      </c>
      <c r="CH189" t="s">
        <v>6597</v>
      </c>
      <c r="CI189">
        <v>1</v>
      </c>
      <c r="CJ189" t="s">
        <v>6598</v>
      </c>
      <c r="CK189">
        <v>1254272</v>
      </c>
    </row>
    <row r="190" spans="1:89" x14ac:dyDescent="0.3">
      <c r="A190" t="s">
        <v>8866</v>
      </c>
      <c r="B190" t="s">
        <v>8545</v>
      </c>
      <c r="C190">
        <v>0</v>
      </c>
      <c r="E190" t="s">
        <v>8555</v>
      </c>
      <c r="F190" t="s">
        <v>6589</v>
      </c>
      <c r="G190" t="s">
        <v>7204</v>
      </c>
      <c r="H190" t="s">
        <v>6591</v>
      </c>
      <c r="I190" t="s">
        <v>7938</v>
      </c>
      <c r="J190" t="s">
        <v>5057</v>
      </c>
      <c r="K190" t="s">
        <v>21</v>
      </c>
      <c r="L190" t="s">
        <v>7283</v>
      </c>
      <c r="M190" t="s">
        <v>22</v>
      </c>
      <c r="O190" t="s">
        <v>32</v>
      </c>
      <c r="P190" t="s">
        <v>36</v>
      </c>
      <c r="R190" t="s">
        <v>44</v>
      </c>
      <c r="T190" t="s">
        <v>12</v>
      </c>
      <c r="U190" t="s">
        <v>7283</v>
      </c>
      <c r="V190" t="s">
        <v>22</v>
      </c>
      <c r="AA190" t="s">
        <v>2808</v>
      </c>
      <c r="AB190" t="s">
        <v>69</v>
      </c>
      <c r="AC190" t="s">
        <v>69</v>
      </c>
      <c r="AD190" t="s">
        <v>69</v>
      </c>
      <c r="AE190" t="s">
        <v>69</v>
      </c>
      <c r="AF190" t="s">
        <v>69</v>
      </c>
      <c r="AG190" t="s">
        <v>69</v>
      </c>
      <c r="AH190" t="s">
        <v>78</v>
      </c>
      <c r="AO190" t="s">
        <v>7283</v>
      </c>
      <c r="BC190" t="s">
        <v>8750</v>
      </c>
      <c r="BD190" t="s">
        <v>6722</v>
      </c>
      <c r="BF190" t="s">
        <v>2808</v>
      </c>
      <c r="BG190" t="s">
        <v>69</v>
      </c>
      <c r="BH190" t="s">
        <v>2808</v>
      </c>
      <c r="BI190" t="s">
        <v>2808</v>
      </c>
      <c r="BJ190" t="s">
        <v>69</v>
      </c>
      <c r="BK190">
        <v>84</v>
      </c>
      <c r="BM190">
        <v>39.700000000000003</v>
      </c>
      <c r="BN190">
        <v>8.7449999999999992</v>
      </c>
      <c r="BP190" t="s">
        <v>7283</v>
      </c>
      <c r="BR190" t="s">
        <v>7283</v>
      </c>
      <c r="BS190" t="s">
        <v>7283</v>
      </c>
      <c r="BZ190" t="s">
        <v>7126</v>
      </c>
      <c r="CA190" t="s">
        <v>8867</v>
      </c>
      <c r="CC190" t="s">
        <v>2808</v>
      </c>
      <c r="CD190" t="s">
        <v>2808</v>
      </c>
      <c r="CE190" t="s">
        <v>2808</v>
      </c>
      <c r="CF190" t="s">
        <v>69</v>
      </c>
      <c r="CG190" t="s">
        <v>8564</v>
      </c>
      <c r="CH190" t="s">
        <v>6597</v>
      </c>
      <c r="CI190">
        <v>1</v>
      </c>
      <c r="CJ190" t="s">
        <v>6598</v>
      </c>
      <c r="CK190">
        <v>3989421</v>
      </c>
    </row>
    <row r="191" spans="1:89" x14ac:dyDescent="0.3">
      <c r="A191" t="s">
        <v>8868</v>
      </c>
      <c r="B191" t="s">
        <v>8545</v>
      </c>
      <c r="C191">
        <v>0</v>
      </c>
      <c r="E191" t="s">
        <v>8555</v>
      </c>
      <c r="F191" t="s">
        <v>6589</v>
      </c>
      <c r="G191" t="s">
        <v>7283</v>
      </c>
      <c r="H191" t="s">
        <v>6591</v>
      </c>
      <c r="I191" t="s">
        <v>7938</v>
      </c>
      <c r="J191" t="s">
        <v>5057</v>
      </c>
      <c r="K191" t="s">
        <v>21</v>
      </c>
      <c r="L191" t="s">
        <v>7465</v>
      </c>
      <c r="M191" t="s">
        <v>22</v>
      </c>
      <c r="O191" t="s">
        <v>33</v>
      </c>
      <c r="P191" t="s">
        <v>36</v>
      </c>
      <c r="R191" t="s">
        <v>44</v>
      </c>
      <c r="T191" t="s">
        <v>12</v>
      </c>
      <c r="U191" t="s">
        <v>7465</v>
      </c>
      <c r="V191" t="s">
        <v>22</v>
      </c>
      <c r="AA191" t="s">
        <v>2808</v>
      </c>
      <c r="AB191" t="s">
        <v>69</v>
      </c>
      <c r="AC191" t="s">
        <v>69</v>
      </c>
      <c r="AD191" t="s">
        <v>69</v>
      </c>
      <c r="AE191" t="s">
        <v>69</v>
      </c>
      <c r="AF191" t="s">
        <v>69</v>
      </c>
      <c r="AG191" t="s">
        <v>69</v>
      </c>
      <c r="AH191" t="s">
        <v>78</v>
      </c>
      <c r="AO191" t="s">
        <v>7465</v>
      </c>
      <c r="BF191" t="s">
        <v>69</v>
      </c>
      <c r="BG191" t="s">
        <v>69</v>
      </c>
      <c r="BH191" t="s">
        <v>69</v>
      </c>
      <c r="BI191" t="s">
        <v>69</v>
      </c>
      <c r="BJ191" t="s">
        <v>69</v>
      </c>
      <c r="BZ191" t="s">
        <v>7126</v>
      </c>
      <c r="CA191" t="s">
        <v>8767</v>
      </c>
      <c r="CC191" t="s">
        <v>2808</v>
      </c>
      <c r="CD191" t="s">
        <v>2808</v>
      </c>
      <c r="CE191" t="s">
        <v>2808</v>
      </c>
      <c r="CF191" t="s">
        <v>69</v>
      </c>
      <c r="CG191" t="s">
        <v>8564</v>
      </c>
      <c r="CH191" t="s">
        <v>6597</v>
      </c>
      <c r="CI191">
        <v>2</v>
      </c>
      <c r="CJ191" t="s">
        <v>6598</v>
      </c>
      <c r="CK191">
        <v>3989421</v>
      </c>
    </row>
    <row r="192" spans="1:89" x14ac:dyDescent="0.3">
      <c r="A192" t="s">
        <v>8869</v>
      </c>
      <c r="B192" t="s">
        <v>8545</v>
      </c>
      <c r="C192">
        <v>0</v>
      </c>
      <c r="E192" t="s">
        <v>8555</v>
      </c>
      <c r="F192" t="s">
        <v>6589</v>
      </c>
      <c r="G192" t="s">
        <v>7204</v>
      </c>
      <c r="H192" t="s">
        <v>6591</v>
      </c>
      <c r="I192" t="s">
        <v>7938</v>
      </c>
      <c r="J192" t="s">
        <v>5057</v>
      </c>
      <c r="K192" t="s">
        <v>21</v>
      </c>
      <c r="L192" s="30">
        <v>40366</v>
      </c>
      <c r="M192" t="s">
        <v>27</v>
      </c>
      <c r="N192" s="29">
        <v>0.58333333333333337</v>
      </c>
      <c r="O192" t="s">
        <v>32</v>
      </c>
      <c r="P192" t="s">
        <v>36</v>
      </c>
      <c r="R192" t="s">
        <v>44</v>
      </c>
      <c r="T192" t="s">
        <v>12</v>
      </c>
      <c r="U192" s="30">
        <v>40366</v>
      </c>
      <c r="V192" t="s">
        <v>27</v>
      </c>
      <c r="W192" s="29">
        <v>0.58333333333333337</v>
      </c>
      <c r="AA192" t="s">
        <v>2808</v>
      </c>
      <c r="AB192" t="s">
        <v>2808</v>
      </c>
      <c r="AC192" t="s">
        <v>69</v>
      </c>
      <c r="AD192" t="s">
        <v>69</v>
      </c>
      <c r="AE192" t="s">
        <v>69</v>
      </c>
      <c r="AF192" t="s">
        <v>69</v>
      </c>
      <c r="AG192" t="s">
        <v>69</v>
      </c>
      <c r="AH192" t="s">
        <v>78</v>
      </c>
      <c r="AI192" t="s">
        <v>82</v>
      </c>
      <c r="AO192" s="30">
        <v>40366</v>
      </c>
      <c r="AP192" s="30">
        <v>40366</v>
      </c>
      <c r="BF192" t="s">
        <v>2808</v>
      </c>
      <c r="BG192" t="s">
        <v>2808</v>
      </c>
      <c r="BH192" t="s">
        <v>69</v>
      </c>
      <c r="BI192" t="s">
        <v>69</v>
      </c>
      <c r="BJ192" t="s">
        <v>69</v>
      </c>
      <c r="BK192">
        <v>80</v>
      </c>
      <c r="BL192">
        <v>25</v>
      </c>
      <c r="BP192" s="30">
        <v>40366</v>
      </c>
      <c r="BQ192" s="30">
        <v>40366</v>
      </c>
      <c r="BZ192" t="s">
        <v>7104</v>
      </c>
      <c r="CC192" t="s">
        <v>2808</v>
      </c>
      <c r="CD192" t="s">
        <v>2808</v>
      </c>
      <c r="CE192" t="s">
        <v>69</v>
      </c>
      <c r="CF192" t="s">
        <v>69</v>
      </c>
      <c r="CG192" t="s">
        <v>8564</v>
      </c>
      <c r="CH192" t="s">
        <v>6597</v>
      </c>
      <c r="CI192">
        <v>3</v>
      </c>
      <c r="CJ192" t="s">
        <v>6598</v>
      </c>
      <c r="CK192">
        <v>3989421</v>
      </c>
    </row>
    <row r="193" spans="1:89" x14ac:dyDescent="0.3">
      <c r="A193" t="s">
        <v>8870</v>
      </c>
      <c r="B193" t="s">
        <v>8545</v>
      </c>
      <c r="C193">
        <v>0</v>
      </c>
      <c r="F193" t="s">
        <v>6813</v>
      </c>
      <c r="G193" t="s">
        <v>6683</v>
      </c>
      <c r="H193" t="s">
        <v>6591</v>
      </c>
      <c r="I193" t="s">
        <v>6861</v>
      </c>
      <c r="J193" t="s">
        <v>5062</v>
      </c>
      <c r="K193" t="s">
        <v>21</v>
      </c>
      <c r="L193" t="s">
        <v>8639</v>
      </c>
      <c r="M193" t="s">
        <v>27</v>
      </c>
      <c r="N193" s="29">
        <v>0.48680555555555555</v>
      </c>
      <c r="O193" t="s">
        <v>33</v>
      </c>
      <c r="P193" t="s">
        <v>36</v>
      </c>
      <c r="R193" t="s">
        <v>44</v>
      </c>
      <c r="T193" t="s">
        <v>12</v>
      </c>
      <c r="U193" t="s">
        <v>8639</v>
      </c>
      <c r="V193" t="s">
        <v>22</v>
      </c>
      <c r="AA193" t="s">
        <v>2808</v>
      </c>
      <c r="AB193" t="s">
        <v>69</v>
      </c>
      <c r="AC193" t="s">
        <v>69</v>
      </c>
      <c r="AD193" t="s">
        <v>69</v>
      </c>
      <c r="AE193" t="s">
        <v>69</v>
      </c>
      <c r="AF193" t="s">
        <v>69</v>
      </c>
      <c r="AG193" t="s">
        <v>69</v>
      </c>
      <c r="AH193" t="s">
        <v>79</v>
      </c>
      <c r="AO193" t="s">
        <v>8639</v>
      </c>
      <c r="AV193" s="29">
        <v>0.48680555555555555</v>
      </c>
      <c r="BC193" t="s">
        <v>8750</v>
      </c>
      <c r="BD193" t="s">
        <v>8737</v>
      </c>
      <c r="BF193" t="s">
        <v>2808</v>
      </c>
      <c r="BG193" t="s">
        <v>69</v>
      </c>
      <c r="BH193" t="s">
        <v>2808</v>
      </c>
      <c r="BI193" t="s">
        <v>2808</v>
      </c>
      <c r="BJ193" t="s">
        <v>69</v>
      </c>
      <c r="BK193">
        <v>116</v>
      </c>
      <c r="BM193" t="s">
        <v>8766</v>
      </c>
      <c r="BN193">
        <v>36</v>
      </c>
      <c r="BP193" t="s">
        <v>8639</v>
      </c>
      <c r="BR193" t="s">
        <v>8639</v>
      </c>
      <c r="BS193" t="s">
        <v>8639</v>
      </c>
      <c r="BU193" s="29">
        <v>0.48680555555555555</v>
      </c>
      <c r="BW193" s="29">
        <v>0.48680555555555555</v>
      </c>
      <c r="BX193" s="29">
        <v>0.48680555555555555</v>
      </c>
      <c r="BZ193" t="s">
        <v>7104</v>
      </c>
      <c r="CC193" t="s">
        <v>2808</v>
      </c>
      <c r="CD193" t="s">
        <v>2808</v>
      </c>
      <c r="CE193" t="s">
        <v>69</v>
      </c>
      <c r="CF193" t="s">
        <v>69</v>
      </c>
      <c r="CG193" t="s">
        <v>8564</v>
      </c>
      <c r="CH193" t="s">
        <v>6597</v>
      </c>
      <c r="CI193">
        <v>1</v>
      </c>
      <c r="CJ193" t="s">
        <v>6598</v>
      </c>
      <c r="CK193">
        <v>5341864</v>
      </c>
    </row>
    <row r="194" spans="1:89" x14ac:dyDescent="0.3">
      <c r="A194" t="s">
        <v>8871</v>
      </c>
      <c r="B194" t="s">
        <v>8545</v>
      </c>
      <c r="C194">
        <v>0</v>
      </c>
      <c r="F194" t="s">
        <v>6813</v>
      </c>
      <c r="G194" t="s">
        <v>6683</v>
      </c>
      <c r="H194" t="s">
        <v>6591</v>
      </c>
      <c r="I194" t="s">
        <v>6861</v>
      </c>
      <c r="J194" t="s">
        <v>5062</v>
      </c>
      <c r="K194" t="s">
        <v>21</v>
      </c>
      <c r="L194" t="s">
        <v>8872</v>
      </c>
      <c r="M194" t="s">
        <v>27</v>
      </c>
      <c r="N194" s="29">
        <v>0.33333333333333331</v>
      </c>
      <c r="O194" t="s">
        <v>32</v>
      </c>
      <c r="P194" t="s">
        <v>36</v>
      </c>
      <c r="R194" t="s">
        <v>22</v>
      </c>
      <c r="T194" t="s">
        <v>12</v>
      </c>
      <c r="U194" t="s">
        <v>8872</v>
      </c>
      <c r="V194" t="s">
        <v>51</v>
      </c>
      <c r="AA194" t="s">
        <v>2808</v>
      </c>
      <c r="AB194" t="s">
        <v>69</v>
      </c>
      <c r="AC194" t="s">
        <v>69</v>
      </c>
      <c r="AD194" t="s">
        <v>69</v>
      </c>
      <c r="AE194" t="s">
        <v>69</v>
      </c>
      <c r="AF194" t="s">
        <v>69</v>
      </c>
      <c r="AG194" t="s">
        <v>69</v>
      </c>
      <c r="AH194" t="s">
        <v>78</v>
      </c>
      <c r="AO194" t="s">
        <v>8872</v>
      </c>
      <c r="AV194" s="29">
        <v>0.33333333333333331</v>
      </c>
      <c r="BC194" t="s">
        <v>8737</v>
      </c>
      <c r="BD194" t="s">
        <v>8750</v>
      </c>
      <c r="BF194" t="s">
        <v>2808</v>
      </c>
      <c r="BG194" t="s">
        <v>69</v>
      </c>
      <c r="BH194" t="s">
        <v>2808</v>
      </c>
      <c r="BI194" t="s">
        <v>2808</v>
      </c>
      <c r="BJ194" t="s">
        <v>69</v>
      </c>
      <c r="BK194">
        <v>142</v>
      </c>
      <c r="BM194">
        <v>27</v>
      </c>
      <c r="BN194">
        <v>37.4</v>
      </c>
      <c r="BP194" t="s">
        <v>8872</v>
      </c>
      <c r="BR194" t="s">
        <v>8872</v>
      </c>
      <c r="BS194" t="s">
        <v>8872</v>
      </c>
      <c r="BU194" s="29">
        <v>0.33333333333333331</v>
      </c>
      <c r="BW194" s="29">
        <v>0.33333333333333331</v>
      </c>
      <c r="BX194" s="29">
        <v>0.33333333333333331</v>
      </c>
      <c r="BZ194" t="s">
        <v>7104</v>
      </c>
      <c r="CA194" t="s">
        <v>7126</v>
      </c>
      <c r="CB194" t="s">
        <v>8873</v>
      </c>
      <c r="CC194" t="s">
        <v>69</v>
      </c>
      <c r="CD194" t="s">
        <v>2808</v>
      </c>
      <c r="CE194" t="s">
        <v>2808</v>
      </c>
      <c r="CF194" t="s">
        <v>2808</v>
      </c>
      <c r="CG194" t="s">
        <v>8564</v>
      </c>
      <c r="CH194" t="s">
        <v>6597</v>
      </c>
      <c r="CI194">
        <v>2</v>
      </c>
      <c r="CJ194" t="s">
        <v>6598</v>
      </c>
      <c r="CK194">
        <v>5341864</v>
      </c>
    </row>
    <row r="195" spans="1:89" x14ac:dyDescent="0.3">
      <c r="A195" t="s">
        <v>8874</v>
      </c>
      <c r="B195" t="s">
        <v>8545</v>
      </c>
      <c r="C195">
        <v>0</v>
      </c>
      <c r="F195" t="s">
        <v>6813</v>
      </c>
      <c r="G195" t="s">
        <v>6683</v>
      </c>
      <c r="H195" t="s">
        <v>6591</v>
      </c>
      <c r="I195" t="s">
        <v>6861</v>
      </c>
      <c r="J195" t="s">
        <v>5062</v>
      </c>
      <c r="K195" t="s">
        <v>21</v>
      </c>
      <c r="L195" t="s">
        <v>8875</v>
      </c>
      <c r="M195" t="s">
        <v>22</v>
      </c>
      <c r="O195" t="s">
        <v>32</v>
      </c>
      <c r="P195" t="s">
        <v>39</v>
      </c>
      <c r="Q195" t="s">
        <v>8876</v>
      </c>
      <c r="R195" t="s">
        <v>44</v>
      </c>
      <c r="T195" t="s">
        <v>12</v>
      </c>
      <c r="U195" t="s">
        <v>8875</v>
      </c>
      <c r="V195" t="s">
        <v>51</v>
      </c>
      <c r="AA195" t="s">
        <v>2808</v>
      </c>
      <c r="AB195" t="s">
        <v>2808</v>
      </c>
      <c r="AC195" t="s">
        <v>69</v>
      </c>
      <c r="AD195" t="s">
        <v>69</v>
      </c>
      <c r="AE195" t="s">
        <v>69</v>
      </c>
      <c r="AF195" t="s">
        <v>69</v>
      </c>
      <c r="AG195" t="s">
        <v>69</v>
      </c>
      <c r="AH195" t="s">
        <v>79</v>
      </c>
      <c r="AI195" t="s">
        <v>82</v>
      </c>
      <c r="AO195" t="s">
        <v>8875</v>
      </c>
      <c r="AP195" t="s">
        <v>8875</v>
      </c>
      <c r="BC195" t="s">
        <v>8737</v>
      </c>
      <c r="BD195" t="s">
        <v>8750</v>
      </c>
      <c r="BF195" t="s">
        <v>2808</v>
      </c>
      <c r="BG195" t="s">
        <v>69</v>
      </c>
      <c r="BH195" t="s">
        <v>2808</v>
      </c>
      <c r="BI195" t="s">
        <v>2808</v>
      </c>
      <c r="BJ195" t="s">
        <v>69</v>
      </c>
      <c r="BK195">
        <v>97</v>
      </c>
      <c r="BM195">
        <v>23</v>
      </c>
      <c r="BN195">
        <v>37.799999999999997</v>
      </c>
      <c r="BP195" t="s">
        <v>8875</v>
      </c>
      <c r="BR195" t="s">
        <v>8875</v>
      </c>
      <c r="BS195" t="s">
        <v>8875</v>
      </c>
      <c r="BZ195" t="s">
        <v>8586</v>
      </c>
      <c r="CA195" t="s">
        <v>7126</v>
      </c>
      <c r="CC195" t="s">
        <v>2808</v>
      </c>
      <c r="CD195" t="s">
        <v>2808</v>
      </c>
      <c r="CE195" t="s">
        <v>2808</v>
      </c>
      <c r="CF195" t="s">
        <v>69</v>
      </c>
      <c r="CG195" t="s">
        <v>8564</v>
      </c>
      <c r="CH195" t="s">
        <v>6597</v>
      </c>
      <c r="CI195">
        <v>3</v>
      </c>
      <c r="CJ195" t="s">
        <v>6598</v>
      </c>
      <c r="CK195">
        <v>5341864</v>
      </c>
    </row>
    <row r="196" spans="1:89" x14ac:dyDescent="0.3">
      <c r="A196" t="s">
        <v>8877</v>
      </c>
      <c r="B196" t="s">
        <v>8545</v>
      </c>
      <c r="C196">
        <v>0</v>
      </c>
      <c r="F196" t="s">
        <v>6813</v>
      </c>
      <c r="G196" t="s">
        <v>6683</v>
      </c>
      <c r="H196" t="s">
        <v>6591</v>
      </c>
      <c r="I196" t="s">
        <v>8878</v>
      </c>
      <c r="J196" t="s">
        <v>5062</v>
      </c>
      <c r="K196" t="s">
        <v>21</v>
      </c>
      <c r="L196" t="s">
        <v>8879</v>
      </c>
      <c r="M196" t="s">
        <v>22</v>
      </c>
      <c r="O196" t="s">
        <v>32</v>
      </c>
      <c r="P196" t="s">
        <v>36</v>
      </c>
      <c r="R196" t="s">
        <v>44</v>
      </c>
      <c r="T196" t="s">
        <v>12</v>
      </c>
      <c r="U196" t="s">
        <v>8879</v>
      </c>
      <c r="V196" t="s">
        <v>51</v>
      </c>
      <c r="AA196" t="s">
        <v>2808</v>
      </c>
      <c r="AB196" t="s">
        <v>69</v>
      </c>
      <c r="AC196" t="s">
        <v>69</v>
      </c>
      <c r="AD196" t="s">
        <v>69</v>
      </c>
      <c r="AE196" t="s">
        <v>69</v>
      </c>
      <c r="AF196" t="s">
        <v>69</v>
      </c>
      <c r="AG196" t="s">
        <v>69</v>
      </c>
      <c r="AH196" t="s">
        <v>78</v>
      </c>
      <c r="AO196" t="s">
        <v>8879</v>
      </c>
      <c r="BC196" t="s">
        <v>8880</v>
      </c>
      <c r="BD196" t="s">
        <v>8750</v>
      </c>
      <c r="BF196" t="s">
        <v>2808</v>
      </c>
      <c r="BG196" t="s">
        <v>69</v>
      </c>
      <c r="BH196" t="s">
        <v>2808</v>
      </c>
      <c r="BI196" t="s">
        <v>2808</v>
      </c>
      <c r="BJ196" t="s">
        <v>69</v>
      </c>
      <c r="BK196">
        <v>110</v>
      </c>
      <c r="BM196">
        <v>42</v>
      </c>
      <c r="BN196">
        <v>36.9</v>
      </c>
      <c r="BP196" t="s">
        <v>8879</v>
      </c>
      <c r="BR196" t="s">
        <v>8879</v>
      </c>
      <c r="BS196" t="s">
        <v>8879</v>
      </c>
      <c r="BZ196" t="s">
        <v>7126</v>
      </c>
      <c r="CC196" t="s">
        <v>2808</v>
      </c>
      <c r="CD196" t="s">
        <v>2808</v>
      </c>
      <c r="CE196" t="s">
        <v>69</v>
      </c>
      <c r="CF196" t="s">
        <v>69</v>
      </c>
      <c r="CG196" t="s">
        <v>8564</v>
      </c>
      <c r="CH196" t="s">
        <v>6597</v>
      </c>
      <c r="CI196">
        <v>4</v>
      </c>
      <c r="CJ196" t="s">
        <v>6598</v>
      </c>
      <c r="CK196">
        <v>5341864</v>
      </c>
    </row>
    <row r="197" spans="1:89" x14ac:dyDescent="0.3">
      <c r="A197" t="s">
        <v>8881</v>
      </c>
      <c r="B197" t="s">
        <v>8545</v>
      </c>
      <c r="C197">
        <v>0</v>
      </c>
      <c r="F197" t="s">
        <v>6813</v>
      </c>
      <c r="G197" t="s">
        <v>6683</v>
      </c>
      <c r="H197" t="s">
        <v>6591</v>
      </c>
      <c r="I197" t="s">
        <v>6861</v>
      </c>
      <c r="J197" t="s">
        <v>5062</v>
      </c>
      <c r="K197" t="s">
        <v>21</v>
      </c>
      <c r="L197" t="s">
        <v>6909</v>
      </c>
      <c r="M197" t="s">
        <v>22</v>
      </c>
      <c r="O197" t="s">
        <v>33</v>
      </c>
      <c r="P197" t="s">
        <v>36</v>
      </c>
      <c r="R197" t="s">
        <v>44</v>
      </c>
      <c r="T197" t="s">
        <v>12</v>
      </c>
      <c r="U197" t="s">
        <v>6909</v>
      </c>
      <c r="V197" t="s">
        <v>51</v>
      </c>
      <c r="AA197" t="s">
        <v>2808</v>
      </c>
      <c r="AB197" t="s">
        <v>2808</v>
      </c>
      <c r="AC197" t="s">
        <v>69</v>
      </c>
      <c r="AD197" t="s">
        <v>2808</v>
      </c>
      <c r="AE197" t="s">
        <v>69</v>
      </c>
      <c r="AF197" t="s">
        <v>69</v>
      </c>
      <c r="AG197" t="s">
        <v>69</v>
      </c>
      <c r="AH197" t="s">
        <v>78</v>
      </c>
      <c r="AI197" t="s">
        <v>82</v>
      </c>
      <c r="AK197" t="s">
        <v>85</v>
      </c>
      <c r="AO197" t="s">
        <v>6909</v>
      </c>
      <c r="AP197" t="s">
        <v>6909</v>
      </c>
      <c r="AR197" t="s">
        <v>6909</v>
      </c>
      <c r="BC197" t="s">
        <v>8882</v>
      </c>
      <c r="BD197" t="s">
        <v>8883</v>
      </c>
      <c r="BE197" t="s">
        <v>6722</v>
      </c>
      <c r="BF197" t="s">
        <v>2808</v>
      </c>
      <c r="BG197" t="s">
        <v>2808</v>
      </c>
      <c r="BH197" t="s">
        <v>2808</v>
      </c>
      <c r="BI197" t="s">
        <v>2808</v>
      </c>
      <c r="BJ197" t="s">
        <v>2808</v>
      </c>
      <c r="BK197">
        <v>99</v>
      </c>
      <c r="BL197">
        <v>2</v>
      </c>
      <c r="BM197">
        <v>32</v>
      </c>
      <c r="BN197">
        <v>36.700000000000003</v>
      </c>
      <c r="BO197">
        <v>8.5</v>
      </c>
      <c r="BP197" t="s">
        <v>6909</v>
      </c>
      <c r="BQ197" t="s">
        <v>6909</v>
      </c>
      <c r="BR197" t="s">
        <v>6909</v>
      </c>
      <c r="BS197" t="s">
        <v>6909</v>
      </c>
      <c r="BT197" t="s">
        <v>6909</v>
      </c>
      <c r="BZ197" t="s">
        <v>7104</v>
      </c>
      <c r="CA197" t="s">
        <v>8884</v>
      </c>
      <c r="CC197" t="s">
        <v>2808</v>
      </c>
      <c r="CD197" t="s">
        <v>2808</v>
      </c>
      <c r="CE197" t="s">
        <v>2808</v>
      </c>
      <c r="CF197" t="s">
        <v>69</v>
      </c>
      <c r="CG197" t="s">
        <v>8564</v>
      </c>
      <c r="CH197" t="s">
        <v>6597</v>
      </c>
      <c r="CI197">
        <v>5</v>
      </c>
      <c r="CJ197" t="s">
        <v>6598</v>
      </c>
      <c r="CK197">
        <v>5341864</v>
      </c>
    </row>
    <row r="198" spans="1:89" x14ac:dyDescent="0.3">
      <c r="A198" t="s">
        <v>8885</v>
      </c>
      <c r="B198" t="s">
        <v>8545</v>
      </c>
      <c r="C198">
        <v>0</v>
      </c>
      <c r="F198" t="s">
        <v>6813</v>
      </c>
      <c r="G198" t="s">
        <v>6683</v>
      </c>
      <c r="H198" t="s">
        <v>6591</v>
      </c>
      <c r="I198" t="s">
        <v>6861</v>
      </c>
      <c r="J198" t="s">
        <v>5062</v>
      </c>
      <c r="K198" t="s">
        <v>21</v>
      </c>
      <c r="L198" t="s">
        <v>8886</v>
      </c>
      <c r="M198" t="s">
        <v>27</v>
      </c>
      <c r="N198" s="29">
        <v>0.54166666666666663</v>
      </c>
      <c r="O198" t="s">
        <v>33</v>
      </c>
      <c r="P198" t="s">
        <v>36</v>
      </c>
      <c r="R198" t="s">
        <v>44</v>
      </c>
      <c r="T198" t="s">
        <v>12</v>
      </c>
      <c r="U198" t="s">
        <v>8886</v>
      </c>
      <c r="V198" t="s">
        <v>27</v>
      </c>
      <c r="W198" s="29">
        <v>0.54166666666666663</v>
      </c>
      <c r="AA198" t="s">
        <v>2808</v>
      </c>
      <c r="AB198" t="s">
        <v>2808</v>
      </c>
      <c r="AC198" t="s">
        <v>69</v>
      </c>
      <c r="AD198" t="s">
        <v>69</v>
      </c>
      <c r="AE198" t="s">
        <v>69</v>
      </c>
      <c r="AF198" t="s">
        <v>69</v>
      </c>
      <c r="AG198" t="s">
        <v>69</v>
      </c>
      <c r="AH198" t="s">
        <v>78</v>
      </c>
      <c r="AI198" t="s">
        <v>82</v>
      </c>
      <c r="AO198" t="s">
        <v>8886</v>
      </c>
      <c r="AP198" t="s">
        <v>8886</v>
      </c>
      <c r="AV198" s="29">
        <v>0.54166666666666663</v>
      </c>
      <c r="AW198" s="29">
        <v>0.54166666666666663</v>
      </c>
      <c r="BC198" t="s">
        <v>8737</v>
      </c>
      <c r="BD198" t="s">
        <v>8750</v>
      </c>
      <c r="BF198" t="s">
        <v>2808</v>
      </c>
      <c r="BG198" t="s">
        <v>69</v>
      </c>
      <c r="BH198" t="s">
        <v>2808</v>
      </c>
      <c r="BI198" t="s">
        <v>2808</v>
      </c>
      <c r="BJ198" t="s">
        <v>69</v>
      </c>
      <c r="BK198">
        <v>120</v>
      </c>
      <c r="BM198">
        <v>32</v>
      </c>
      <c r="BN198">
        <v>36</v>
      </c>
      <c r="BP198" t="s">
        <v>8886</v>
      </c>
      <c r="BR198" t="s">
        <v>8886</v>
      </c>
      <c r="BS198" t="s">
        <v>8886</v>
      </c>
      <c r="BU198" s="29">
        <v>0.54166666666666663</v>
      </c>
      <c r="BW198" s="29">
        <v>0.54166666666666663</v>
      </c>
      <c r="BX198" s="29">
        <v>0.54166666666666663</v>
      </c>
      <c r="BZ198" t="s">
        <v>8887</v>
      </c>
      <c r="CA198" t="s">
        <v>7126</v>
      </c>
      <c r="CC198" t="s">
        <v>2808</v>
      </c>
      <c r="CD198" t="s">
        <v>2808</v>
      </c>
      <c r="CE198" t="s">
        <v>2808</v>
      </c>
      <c r="CF198" t="s">
        <v>69</v>
      </c>
      <c r="CG198" t="s">
        <v>8564</v>
      </c>
      <c r="CH198" t="s">
        <v>6597</v>
      </c>
      <c r="CI198">
        <v>6</v>
      </c>
      <c r="CJ198" t="s">
        <v>6598</v>
      </c>
      <c r="CK198">
        <v>5341864</v>
      </c>
    </row>
    <row r="199" spans="1:89" x14ac:dyDescent="0.3">
      <c r="A199" t="s">
        <v>8888</v>
      </c>
      <c r="B199" t="s">
        <v>8545</v>
      </c>
      <c r="C199">
        <v>0</v>
      </c>
      <c r="F199" t="s">
        <v>6813</v>
      </c>
      <c r="G199" t="s">
        <v>8546</v>
      </c>
      <c r="H199" t="s">
        <v>6591</v>
      </c>
      <c r="I199" t="s">
        <v>6861</v>
      </c>
      <c r="J199" t="s">
        <v>5062</v>
      </c>
      <c r="K199" t="s">
        <v>21</v>
      </c>
      <c r="L199" t="s">
        <v>8889</v>
      </c>
      <c r="M199" t="s">
        <v>27</v>
      </c>
      <c r="N199" s="29">
        <v>0.56666666666666665</v>
      </c>
      <c r="O199" t="s">
        <v>33</v>
      </c>
      <c r="P199" t="s">
        <v>36</v>
      </c>
      <c r="R199" t="s">
        <v>44</v>
      </c>
      <c r="T199" t="s">
        <v>12</v>
      </c>
      <c r="U199" t="s">
        <v>8889</v>
      </c>
      <c r="V199" t="s">
        <v>27</v>
      </c>
      <c r="W199" s="29">
        <v>0.56666666666666665</v>
      </c>
      <c r="AA199" t="s">
        <v>2808</v>
      </c>
      <c r="AB199" t="s">
        <v>69</v>
      </c>
      <c r="AC199" t="s">
        <v>69</v>
      </c>
      <c r="AD199" t="s">
        <v>2808</v>
      </c>
      <c r="AE199" t="s">
        <v>69</v>
      </c>
      <c r="AF199" t="s">
        <v>69</v>
      </c>
      <c r="AG199" t="s">
        <v>69</v>
      </c>
      <c r="AH199" t="s">
        <v>78</v>
      </c>
      <c r="AK199" t="s">
        <v>85</v>
      </c>
      <c r="AO199" t="s">
        <v>8889</v>
      </c>
      <c r="AR199" t="s">
        <v>8889</v>
      </c>
      <c r="AV199" s="29">
        <v>0.56666666666666665</v>
      </c>
      <c r="AY199" s="29">
        <v>0.56666666666666665</v>
      </c>
      <c r="BC199" t="s">
        <v>8737</v>
      </c>
      <c r="BD199" t="s">
        <v>8750</v>
      </c>
      <c r="BF199" t="s">
        <v>2808</v>
      </c>
      <c r="BG199" t="s">
        <v>69</v>
      </c>
      <c r="BH199" t="s">
        <v>2808</v>
      </c>
      <c r="BI199" t="s">
        <v>2808</v>
      </c>
      <c r="BJ199" t="s">
        <v>69</v>
      </c>
      <c r="BK199">
        <v>120</v>
      </c>
      <c r="BM199">
        <v>31</v>
      </c>
      <c r="BN199">
        <v>36.5</v>
      </c>
      <c r="BP199" t="s">
        <v>8889</v>
      </c>
      <c r="BR199" t="s">
        <v>8889</v>
      </c>
      <c r="BS199" t="s">
        <v>8889</v>
      </c>
      <c r="BU199" s="29">
        <v>0.56666666666666665</v>
      </c>
      <c r="BW199" s="29">
        <v>0.56666666666666665</v>
      </c>
      <c r="BX199" s="29">
        <v>0.56666666666666665</v>
      </c>
      <c r="BZ199" t="s">
        <v>7126</v>
      </c>
      <c r="CA199" t="s">
        <v>8890</v>
      </c>
      <c r="CC199" t="s">
        <v>2808</v>
      </c>
      <c r="CD199" t="s">
        <v>2808</v>
      </c>
      <c r="CE199" t="s">
        <v>2808</v>
      </c>
      <c r="CF199" t="s">
        <v>69</v>
      </c>
      <c r="CG199" t="s">
        <v>8564</v>
      </c>
      <c r="CH199" t="s">
        <v>6597</v>
      </c>
      <c r="CI199">
        <v>7</v>
      </c>
      <c r="CJ199" t="s">
        <v>6598</v>
      </c>
      <c r="CK199">
        <v>5341864</v>
      </c>
    </row>
    <row r="200" spans="1:89" x14ac:dyDescent="0.3">
      <c r="A200" t="s">
        <v>8891</v>
      </c>
      <c r="B200" t="s">
        <v>8545</v>
      </c>
      <c r="C200">
        <v>0</v>
      </c>
      <c r="F200" t="s">
        <v>6813</v>
      </c>
      <c r="G200" t="s">
        <v>6683</v>
      </c>
      <c r="H200" t="s">
        <v>6591</v>
      </c>
      <c r="I200" t="s">
        <v>6861</v>
      </c>
      <c r="J200" t="s">
        <v>5062</v>
      </c>
      <c r="K200" t="s">
        <v>21</v>
      </c>
      <c r="L200" t="s">
        <v>8807</v>
      </c>
      <c r="M200" t="s">
        <v>22</v>
      </c>
      <c r="O200" t="s">
        <v>33</v>
      </c>
      <c r="P200" t="s">
        <v>36</v>
      </c>
      <c r="R200" t="s">
        <v>44</v>
      </c>
      <c r="T200" t="s">
        <v>12</v>
      </c>
      <c r="U200" t="s">
        <v>8807</v>
      </c>
      <c r="V200" t="s">
        <v>51</v>
      </c>
      <c r="AA200" t="s">
        <v>2808</v>
      </c>
      <c r="AB200" t="s">
        <v>2808</v>
      </c>
      <c r="AC200" t="s">
        <v>69</v>
      </c>
      <c r="AD200" t="s">
        <v>69</v>
      </c>
      <c r="AE200" t="s">
        <v>69</v>
      </c>
      <c r="AF200" t="s">
        <v>69</v>
      </c>
      <c r="AG200" t="s">
        <v>69</v>
      </c>
      <c r="AH200" t="s">
        <v>78</v>
      </c>
      <c r="AI200" t="s">
        <v>82</v>
      </c>
      <c r="AO200" t="s">
        <v>8807</v>
      </c>
      <c r="AP200" t="s">
        <v>8807</v>
      </c>
      <c r="BC200" t="s">
        <v>6722</v>
      </c>
      <c r="BD200" t="s">
        <v>8892</v>
      </c>
      <c r="BE200" t="s">
        <v>8893</v>
      </c>
      <c r="BF200" t="s">
        <v>2808</v>
      </c>
      <c r="BG200" t="s">
        <v>69</v>
      </c>
      <c r="BH200" t="s">
        <v>2808</v>
      </c>
      <c r="BI200" t="s">
        <v>2808</v>
      </c>
      <c r="BJ200" t="s">
        <v>2808</v>
      </c>
      <c r="BK200">
        <v>136</v>
      </c>
      <c r="BM200">
        <v>5.9</v>
      </c>
      <c r="BN200">
        <v>28</v>
      </c>
      <c r="BO200">
        <v>36.5</v>
      </c>
      <c r="BP200" t="s">
        <v>8807</v>
      </c>
      <c r="BR200" t="s">
        <v>8807</v>
      </c>
      <c r="BS200" t="s">
        <v>8807</v>
      </c>
      <c r="BT200" t="s">
        <v>8807</v>
      </c>
      <c r="BZ200" t="s">
        <v>8894</v>
      </c>
      <c r="CA200" t="s">
        <v>7126</v>
      </c>
      <c r="CC200" t="s">
        <v>2808</v>
      </c>
      <c r="CD200" t="s">
        <v>2808</v>
      </c>
      <c r="CE200" t="s">
        <v>2808</v>
      </c>
      <c r="CF200" t="s">
        <v>69</v>
      </c>
      <c r="CG200" t="s">
        <v>8564</v>
      </c>
      <c r="CH200" t="s">
        <v>6597</v>
      </c>
      <c r="CI200">
        <v>8</v>
      </c>
      <c r="CJ200" t="s">
        <v>6598</v>
      </c>
      <c r="CK200">
        <v>5341864</v>
      </c>
    </row>
    <row r="201" spans="1:89" x14ac:dyDescent="0.3">
      <c r="A201" t="s">
        <v>8895</v>
      </c>
      <c r="B201" t="s">
        <v>8545</v>
      </c>
      <c r="C201">
        <v>0</v>
      </c>
      <c r="F201" t="s">
        <v>6813</v>
      </c>
      <c r="G201" t="s">
        <v>8268</v>
      </c>
      <c r="H201" t="s">
        <v>6591</v>
      </c>
      <c r="I201" t="s">
        <v>7239</v>
      </c>
      <c r="J201" t="s">
        <v>5065</v>
      </c>
      <c r="K201" t="s">
        <v>21</v>
      </c>
      <c r="L201" t="s">
        <v>7204</v>
      </c>
      <c r="M201" t="s">
        <v>27</v>
      </c>
      <c r="N201" s="29">
        <v>0.51041666666666663</v>
      </c>
      <c r="O201" t="s">
        <v>33</v>
      </c>
      <c r="P201" t="s">
        <v>36</v>
      </c>
      <c r="R201" t="s">
        <v>44</v>
      </c>
      <c r="T201" t="s">
        <v>12</v>
      </c>
      <c r="U201" t="s">
        <v>7204</v>
      </c>
      <c r="V201" t="s">
        <v>22</v>
      </c>
      <c r="AA201" t="s">
        <v>2808</v>
      </c>
      <c r="AB201" t="s">
        <v>2808</v>
      </c>
      <c r="AC201" t="s">
        <v>2808</v>
      </c>
      <c r="AD201" t="s">
        <v>2808</v>
      </c>
      <c r="AE201" t="s">
        <v>69</v>
      </c>
      <c r="AF201" t="s">
        <v>69</v>
      </c>
      <c r="AG201" t="s">
        <v>69</v>
      </c>
      <c r="AH201" t="s">
        <v>78</v>
      </c>
      <c r="AI201" t="s">
        <v>82</v>
      </c>
      <c r="AJ201" t="s">
        <v>85</v>
      </c>
      <c r="AK201" t="s">
        <v>85</v>
      </c>
      <c r="AO201" t="s">
        <v>7204</v>
      </c>
      <c r="AP201" t="s">
        <v>7204</v>
      </c>
      <c r="AQ201" t="s">
        <v>7204</v>
      </c>
      <c r="AR201" t="s">
        <v>7204</v>
      </c>
      <c r="AV201" s="29">
        <v>0.51041666666666663</v>
      </c>
      <c r="AW201" s="29">
        <v>0.51041666666666663</v>
      </c>
      <c r="AX201" s="29">
        <v>0.51041666666666663</v>
      </c>
      <c r="AY201" s="29">
        <v>0.51041666666666663</v>
      </c>
      <c r="BC201" t="s">
        <v>8896</v>
      </c>
      <c r="BD201" t="s">
        <v>8750</v>
      </c>
      <c r="BF201" t="s">
        <v>2808</v>
      </c>
      <c r="BG201" t="s">
        <v>69</v>
      </c>
      <c r="BH201" t="s">
        <v>69</v>
      </c>
      <c r="BI201" t="s">
        <v>69</v>
      </c>
      <c r="BJ201" t="s">
        <v>69</v>
      </c>
      <c r="BK201">
        <v>80</v>
      </c>
      <c r="BM201">
        <v>20</v>
      </c>
      <c r="BN201">
        <v>36.5</v>
      </c>
      <c r="BP201" t="s">
        <v>7204</v>
      </c>
      <c r="BR201" t="s">
        <v>7204</v>
      </c>
      <c r="BS201" t="s">
        <v>7204</v>
      </c>
      <c r="BU201" s="29">
        <v>0.51041666666666663</v>
      </c>
      <c r="BW201" s="29">
        <v>0.51041666666666663</v>
      </c>
      <c r="BX201" s="29">
        <v>0.51041666666666663</v>
      </c>
      <c r="BZ201" t="s">
        <v>7126</v>
      </c>
      <c r="CC201" t="s">
        <v>2808</v>
      </c>
      <c r="CD201" t="s">
        <v>2808</v>
      </c>
      <c r="CE201" t="s">
        <v>69</v>
      </c>
      <c r="CF201" t="s">
        <v>69</v>
      </c>
      <c r="CG201" t="s">
        <v>8564</v>
      </c>
      <c r="CH201" t="s">
        <v>6597</v>
      </c>
      <c r="CI201">
        <v>1</v>
      </c>
      <c r="CJ201" t="s">
        <v>6598</v>
      </c>
      <c r="CK201">
        <v>7372735</v>
      </c>
    </row>
    <row r="202" spans="1:89" x14ac:dyDescent="0.3">
      <c r="A202" t="s">
        <v>8897</v>
      </c>
      <c r="B202" t="s">
        <v>8545</v>
      </c>
      <c r="C202">
        <v>0</v>
      </c>
      <c r="F202" t="s">
        <v>6813</v>
      </c>
      <c r="G202" s="30">
        <v>41489</v>
      </c>
      <c r="H202" t="s">
        <v>6861</v>
      </c>
      <c r="I202" t="s">
        <v>6861</v>
      </c>
      <c r="J202" t="s">
        <v>5062</v>
      </c>
      <c r="K202" t="s">
        <v>21</v>
      </c>
      <c r="L202" t="s">
        <v>6814</v>
      </c>
      <c r="M202" t="s">
        <v>27</v>
      </c>
      <c r="N202" s="29">
        <v>0.40972222222222227</v>
      </c>
      <c r="O202" t="s">
        <v>33</v>
      </c>
      <c r="P202" t="s">
        <v>36</v>
      </c>
      <c r="R202" t="s">
        <v>44</v>
      </c>
      <c r="T202" t="s">
        <v>12</v>
      </c>
      <c r="U202" t="s">
        <v>6814</v>
      </c>
      <c r="V202" t="s">
        <v>22</v>
      </c>
      <c r="AA202" t="s">
        <v>2808</v>
      </c>
      <c r="AB202" t="s">
        <v>2808</v>
      </c>
      <c r="AC202" t="s">
        <v>2808</v>
      </c>
      <c r="AD202" t="s">
        <v>69</v>
      </c>
      <c r="AE202" t="s">
        <v>69</v>
      </c>
      <c r="AF202" t="s">
        <v>69</v>
      </c>
      <c r="AG202" t="s">
        <v>69</v>
      </c>
      <c r="AH202" t="s">
        <v>78</v>
      </c>
      <c r="AI202" t="s">
        <v>82</v>
      </c>
      <c r="AJ202" t="s">
        <v>85</v>
      </c>
      <c r="AO202" t="s">
        <v>6814</v>
      </c>
      <c r="AP202" t="s">
        <v>6814</v>
      </c>
      <c r="AQ202" t="s">
        <v>6814</v>
      </c>
      <c r="AV202" s="29">
        <v>0.40972222222222227</v>
      </c>
      <c r="AW202" s="29">
        <v>0.40972222222222227</v>
      </c>
      <c r="AX202" s="29">
        <v>0.40972222222222227</v>
      </c>
      <c r="BF202" t="s">
        <v>2808</v>
      </c>
      <c r="BG202" t="s">
        <v>2808</v>
      </c>
      <c r="BH202" t="s">
        <v>69</v>
      </c>
      <c r="BI202" t="s">
        <v>69</v>
      </c>
      <c r="BJ202" t="s">
        <v>69</v>
      </c>
      <c r="BK202">
        <v>146</v>
      </c>
      <c r="BL202" t="s">
        <v>8898</v>
      </c>
      <c r="BP202" t="s">
        <v>6814</v>
      </c>
      <c r="BQ202" t="s">
        <v>6814</v>
      </c>
      <c r="BU202" s="29">
        <v>0.40972222222222227</v>
      </c>
      <c r="BV202" s="29">
        <v>0.40972222222222227</v>
      </c>
      <c r="BZ202" t="s">
        <v>8813</v>
      </c>
      <c r="CA202" t="s">
        <v>8586</v>
      </c>
      <c r="CC202" t="s">
        <v>2808</v>
      </c>
      <c r="CD202" t="s">
        <v>2808</v>
      </c>
      <c r="CE202" t="s">
        <v>69</v>
      </c>
      <c r="CF202" t="s">
        <v>69</v>
      </c>
      <c r="CG202" t="s">
        <v>8564</v>
      </c>
      <c r="CH202" t="s">
        <v>6597</v>
      </c>
      <c r="CI202">
        <v>1</v>
      </c>
      <c r="CJ202" t="s">
        <v>6598</v>
      </c>
      <c r="CK202">
        <v>9330190</v>
      </c>
    </row>
  </sheetData>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UC91"/>
  <sheetViews>
    <sheetView workbookViewId="0">
      <selection sqref="A1:UC91"/>
    </sheetView>
  </sheetViews>
  <sheetFormatPr defaultRowHeight="14.4" x14ac:dyDescent="0.3"/>
  <sheetData>
    <row r="1" spans="1:549" x14ac:dyDescent="0.3">
      <c r="A1" t="s">
        <v>6261</v>
      </c>
      <c r="B1" t="s">
        <v>6262</v>
      </c>
      <c r="C1" t="s">
        <v>6265</v>
      </c>
      <c r="D1" t="s">
        <v>8899</v>
      </c>
      <c r="E1" t="s">
        <v>8900</v>
      </c>
      <c r="F1" t="s">
        <v>8901</v>
      </c>
      <c r="G1" t="s">
        <v>8902</v>
      </c>
      <c r="H1" t="s">
        <v>8903</v>
      </c>
      <c r="I1" t="s">
        <v>8904</v>
      </c>
      <c r="J1" t="s">
        <v>8905</v>
      </c>
      <c r="K1" t="s">
        <v>8906</v>
      </c>
      <c r="L1" t="s">
        <v>8907</v>
      </c>
      <c r="M1" t="s">
        <v>8908</v>
      </c>
      <c r="N1" t="s">
        <v>8909</v>
      </c>
      <c r="O1" t="s">
        <v>8910</v>
      </c>
      <c r="P1" t="s">
        <v>8911</v>
      </c>
      <c r="Q1" t="s">
        <v>8912</v>
      </c>
      <c r="R1" t="s">
        <v>8913</v>
      </c>
      <c r="S1" t="s">
        <v>8914</v>
      </c>
      <c r="T1" t="s">
        <v>6263</v>
      </c>
      <c r="U1" t="s">
        <v>6264</v>
      </c>
      <c r="V1" t="s">
        <v>8547</v>
      </c>
      <c r="W1" t="s">
        <v>8915</v>
      </c>
      <c r="X1" t="s">
        <v>8916</v>
      </c>
      <c r="Y1" t="s">
        <v>3128</v>
      </c>
      <c r="Z1" t="s">
        <v>3129</v>
      </c>
      <c r="AA1" t="s">
        <v>3130</v>
      </c>
      <c r="AB1" t="s">
        <v>3132</v>
      </c>
      <c r="AC1" t="s">
        <v>3134</v>
      </c>
      <c r="AD1" t="s">
        <v>3137</v>
      </c>
      <c r="AE1" t="s">
        <v>3141</v>
      </c>
      <c r="AF1" t="s">
        <v>3143</v>
      </c>
      <c r="AG1" t="s">
        <v>3145</v>
      </c>
      <c r="AH1" t="s">
        <v>3151</v>
      </c>
      <c r="AI1" t="s">
        <v>3153</v>
      </c>
      <c r="AJ1" t="s">
        <v>3155</v>
      </c>
      <c r="AK1" t="s">
        <v>3157</v>
      </c>
      <c r="AL1" t="s">
        <v>3160</v>
      </c>
      <c r="AM1" t="s">
        <v>3162</v>
      </c>
      <c r="AN1" t="s">
        <v>3164</v>
      </c>
      <c r="AO1" t="s">
        <v>8917</v>
      </c>
      <c r="AP1" t="s">
        <v>8918</v>
      </c>
      <c r="AQ1" t="s">
        <v>3173</v>
      </c>
      <c r="AR1" t="s">
        <v>8919</v>
      </c>
      <c r="AS1" t="s">
        <v>3177</v>
      </c>
      <c r="AT1" t="s">
        <v>3182</v>
      </c>
      <c r="AU1" t="s">
        <v>8920</v>
      </c>
      <c r="AV1" t="s">
        <v>3189</v>
      </c>
      <c r="AW1" t="s">
        <v>8921</v>
      </c>
      <c r="AX1" t="s">
        <v>3194</v>
      </c>
      <c r="AY1" t="s">
        <v>8922</v>
      </c>
      <c r="AZ1" t="s">
        <v>8923</v>
      </c>
      <c r="BA1" t="s">
        <v>8924</v>
      </c>
      <c r="BB1" t="s">
        <v>8925</v>
      </c>
      <c r="BC1" t="s">
        <v>8926</v>
      </c>
      <c r="BD1" t="s">
        <v>8927</v>
      </c>
      <c r="BE1" t="s">
        <v>8928</v>
      </c>
      <c r="BF1" t="s">
        <v>8929</v>
      </c>
      <c r="BG1" t="s">
        <v>3215</v>
      </c>
      <c r="BH1" t="s">
        <v>3217</v>
      </c>
      <c r="BI1" t="s">
        <v>3219</v>
      </c>
      <c r="BJ1" t="s">
        <v>3221</v>
      </c>
      <c r="BK1" t="s">
        <v>3223</v>
      </c>
      <c r="BL1" t="s">
        <v>8930</v>
      </c>
      <c r="BM1" t="s">
        <v>8931</v>
      </c>
      <c r="BN1" t="s">
        <v>8932</v>
      </c>
      <c r="BO1" t="s">
        <v>8933</v>
      </c>
      <c r="BP1" t="s">
        <v>8934</v>
      </c>
      <c r="BQ1" t="s">
        <v>8935</v>
      </c>
      <c r="BR1" t="s">
        <v>8936</v>
      </c>
      <c r="BS1" t="s">
        <v>8937</v>
      </c>
      <c r="BT1" t="s">
        <v>8938</v>
      </c>
      <c r="BU1" t="s">
        <v>8939</v>
      </c>
      <c r="BV1" t="s">
        <v>8940</v>
      </c>
      <c r="BW1" t="s">
        <v>8941</v>
      </c>
      <c r="BX1" t="s">
        <v>3258</v>
      </c>
      <c r="BY1" t="s">
        <v>3264</v>
      </c>
      <c r="BZ1" t="s">
        <v>3266</v>
      </c>
      <c r="CA1" t="s">
        <v>3272</v>
      </c>
      <c r="CB1" t="s">
        <v>3275</v>
      </c>
      <c r="CC1" t="s">
        <v>8942</v>
      </c>
      <c r="CD1" t="s">
        <v>3283</v>
      </c>
      <c r="CE1" t="s">
        <v>3285</v>
      </c>
      <c r="CF1" t="s">
        <v>3287</v>
      </c>
      <c r="CG1" t="s">
        <v>3288</v>
      </c>
      <c r="CH1" t="s">
        <v>8943</v>
      </c>
      <c r="CI1" t="s">
        <v>3291</v>
      </c>
      <c r="CJ1" t="s">
        <v>3293</v>
      </c>
      <c r="CK1" t="s">
        <v>3295</v>
      </c>
      <c r="CL1" t="s">
        <v>3297</v>
      </c>
      <c r="CM1" t="s">
        <v>8944</v>
      </c>
      <c r="CN1" t="s">
        <v>3305</v>
      </c>
      <c r="CO1" t="s">
        <v>3307</v>
      </c>
      <c r="CP1" t="s">
        <v>8945</v>
      </c>
      <c r="CQ1" t="s">
        <v>8946</v>
      </c>
      <c r="CR1" t="s">
        <v>8947</v>
      </c>
      <c r="CS1" t="s">
        <v>8948</v>
      </c>
      <c r="CT1" t="s">
        <v>8949</v>
      </c>
      <c r="CU1" t="s">
        <v>8950</v>
      </c>
      <c r="CV1" t="s">
        <v>8951</v>
      </c>
      <c r="CW1" t="s">
        <v>8952</v>
      </c>
      <c r="CX1" t="s">
        <v>3330</v>
      </c>
      <c r="CY1" t="s">
        <v>3331</v>
      </c>
      <c r="CZ1" t="s">
        <v>8953</v>
      </c>
      <c r="DA1" t="s">
        <v>8954</v>
      </c>
      <c r="DB1" t="s">
        <v>3337</v>
      </c>
      <c r="DC1" t="s">
        <v>3339</v>
      </c>
      <c r="DD1" t="s">
        <v>8955</v>
      </c>
      <c r="DE1" t="s">
        <v>8956</v>
      </c>
      <c r="DF1" t="s">
        <v>8957</v>
      </c>
      <c r="DG1" t="s">
        <v>8958</v>
      </c>
      <c r="DH1" t="s">
        <v>8959</v>
      </c>
      <c r="DI1" t="s">
        <v>8960</v>
      </c>
      <c r="DJ1" t="s">
        <v>8961</v>
      </c>
      <c r="DK1" t="s">
        <v>8962</v>
      </c>
      <c r="DL1" t="s">
        <v>3358</v>
      </c>
      <c r="DM1" t="s">
        <v>3360</v>
      </c>
      <c r="DN1" t="s">
        <v>3362</v>
      </c>
      <c r="DO1" t="s">
        <v>6068</v>
      </c>
      <c r="DP1" t="s">
        <v>6070</v>
      </c>
      <c r="DQ1" t="s">
        <v>8963</v>
      </c>
      <c r="DR1" t="s">
        <v>8964</v>
      </c>
      <c r="DS1" t="s">
        <v>6075</v>
      </c>
      <c r="DT1" t="s">
        <v>6077</v>
      </c>
      <c r="DU1" t="s">
        <v>6079</v>
      </c>
      <c r="DV1" t="s">
        <v>6081</v>
      </c>
      <c r="DW1" t="s">
        <v>6083</v>
      </c>
      <c r="DX1" t="s">
        <v>6085</v>
      </c>
      <c r="DY1" t="s">
        <v>6087</v>
      </c>
      <c r="DZ1" t="s">
        <v>3367</v>
      </c>
      <c r="EA1" t="s">
        <v>3369</v>
      </c>
      <c r="EB1" t="s">
        <v>3371</v>
      </c>
      <c r="EC1" t="s">
        <v>8965</v>
      </c>
      <c r="ED1" t="s">
        <v>8966</v>
      </c>
      <c r="EE1" t="s">
        <v>8967</v>
      </c>
      <c r="EF1" t="s">
        <v>8968</v>
      </c>
      <c r="EG1" t="s">
        <v>8969</v>
      </c>
      <c r="EH1" t="s">
        <v>3383</v>
      </c>
      <c r="EI1" t="s">
        <v>3385</v>
      </c>
      <c r="EJ1" t="s">
        <v>8970</v>
      </c>
      <c r="EK1" t="s">
        <v>8971</v>
      </c>
      <c r="EL1" t="s">
        <v>8972</v>
      </c>
      <c r="EM1" t="s">
        <v>8973</v>
      </c>
      <c r="EN1" t="s">
        <v>8974</v>
      </c>
      <c r="EO1" t="s">
        <v>8975</v>
      </c>
      <c r="EP1" t="s">
        <v>8976</v>
      </c>
      <c r="EQ1" t="s">
        <v>8977</v>
      </c>
      <c r="ER1" t="s">
        <v>3403</v>
      </c>
      <c r="ES1" t="s">
        <v>8978</v>
      </c>
      <c r="ET1" t="s">
        <v>8979</v>
      </c>
      <c r="EU1" t="s">
        <v>8980</v>
      </c>
      <c r="EV1" t="s">
        <v>8981</v>
      </c>
      <c r="EW1" t="s">
        <v>8982</v>
      </c>
      <c r="EX1" t="s">
        <v>8983</v>
      </c>
      <c r="EY1" t="s">
        <v>8984</v>
      </c>
      <c r="EZ1" t="s">
        <v>8985</v>
      </c>
      <c r="FA1" t="s">
        <v>8986</v>
      </c>
      <c r="FB1" t="s">
        <v>3422</v>
      </c>
      <c r="FC1" t="s">
        <v>3424</v>
      </c>
      <c r="FD1" t="s">
        <v>3430</v>
      </c>
      <c r="FE1" t="s">
        <v>3435</v>
      </c>
      <c r="FF1" t="s">
        <v>3439</v>
      </c>
      <c r="FG1" t="s">
        <v>8987</v>
      </c>
      <c r="FH1" t="s">
        <v>3446</v>
      </c>
      <c r="FI1" t="s">
        <v>8988</v>
      </c>
      <c r="FJ1" t="s">
        <v>3449</v>
      </c>
      <c r="FK1" t="s">
        <v>8989</v>
      </c>
      <c r="FL1" t="s">
        <v>3452</v>
      </c>
      <c r="FM1" t="s">
        <v>8990</v>
      </c>
      <c r="FN1" t="s">
        <v>3455</v>
      </c>
      <c r="FO1" t="s">
        <v>8991</v>
      </c>
      <c r="FP1" t="s">
        <v>3458</v>
      </c>
      <c r="FQ1" t="s">
        <v>8992</v>
      </c>
      <c r="FR1" t="s">
        <v>3461</v>
      </c>
      <c r="FS1" t="s">
        <v>8993</v>
      </c>
      <c r="FT1" t="s">
        <v>3464</v>
      </c>
      <c r="FU1" t="s">
        <v>8994</v>
      </c>
      <c r="FV1" t="s">
        <v>3467</v>
      </c>
      <c r="FW1" t="s">
        <v>8995</v>
      </c>
      <c r="FX1" t="s">
        <v>3470</v>
      </c>
      <c r="FY1" t="s">
        <v>8996</v>
      </c>
      <c r="FZ1" t="s">
        <v>3473</v>
      </c>
      <c r="GA1" t="s">
        <v>8997</v>
      </c>
      <c r="GB1" t="s">
        <v>8998</v>
      </c>
      <c r="GC1" t="s">
        <v>3482</v>
      </c>
      <c r="GD1" t="s">
        <v>8999</v>
      </c>
      <c r="GE1" t="s">
        <v>9000</v>
      </c>
      <c r="GF1" t="s">
        <v>3490</v>
      </c>
      <c r="GG1" t="s">
        <v>9001</v>
      </c>
      <c r="GH1" t="s">
        <v>9002</v>
      </c>
      <c r="GI1" t="s">
        <v>9003</v>
      </c>
      <c r="GJ1" t="s">
        <v>9004</v>
      </c>
      <c r="GK1" t="s">
        <v>9005</v>
      </c>
      <c r="GL1" t="s">
        <v>9006</v>
      </c>
      <c r="GM1" t="s">
        <v>9007</v>
      </c>
      <c r="GN1" t="s">
        <v>9008</v>
      </c>
      <c r="GO1" t="s">
        <v>9009</v>
      </c>
      <c r="GP1" t="s">
        <v>3515</v>
      </c>
      <c r="GQ1" t="s">
        <v>3520</v>
      </c>
      <c r="GR1" t="s">
        <v>3521</v>
      </c>
      <c r="GS1" t="s">
        <v>3522</v>
      </c>
      <c r="GT1" t="s">
        <v>3523</v>
      </c>
      <c r="GU1" t="s">
        <v>3524</v>
      </c>
      <c r="GV1" t="s">
        <v>3525</v>
      </c>
      <c r="GW1" t="s">
        <v>3526</v>
      </c>
      <c r="GX1" t="s">
        <v>3527</v>
      </c>
      <c r="GY1" t="s">
        <v>3528</v>
      </c>
      <c r="GZ1" t="s">
        <v>3529</v>
      </c>
      <c r="HA1" t="s">
        <v>3531</v>
      </c>
      <c r="HB1" t="s">
        <v>3533</v>
      </c>
      <c r="HC1" t="s">
        <v>9010</v>
      </c>
      <c r="HD1" t="s">
        <v>3538</v>
      </c>
      <c r="HE1" t="s">
        <v>3541</v>
      </c>
      <c r="HF1" t="s">
        <v>3545</v>
      </c>
      <c r="HG1" t="s">
        <v>3547</v>
      </c>
      <c r="HH1" t="s">
        <v>3549</v>
      </c>
      <c r="HI1" t="s">
        <v>3550</v>
      </c>
      <c r="HJ1" t="s">
        <v>3552</v>
      </c>
      <c r="HK1" t="s">
        <v>3553</v>
      </c>
      <c r="HL1" t="s">
        <v>3554</v>
      </c>
      <c r="HM1" t="s">
        <v>3560</v>
      </c>
      <c r="HN1" t="s">
        <v>3562</v>
      </c>
      <c r="HO1" t="s">
        <v>3564</v>
      </c>
      <c r="HP1" t="s">
        <v>3566</v>
      </c>
      <c r="HQ1" t="s">
        <v>3568</v>
      </c>
      <c r="HR1" t="s">
        <v>3570</v>
      </c>
      <c r="HS1" t="s">
        <v>3572</v>
      </c>
      <c r="HT1" t="s">
        <v>3574</v>
      </c>
      <c r="HU1" t="s">
        <v>3576</v>
      </c>
      <c r="HV1" t="s">
        <v>3578</v>
      </c>
      <c r="HW1" t="s">
        <v>3580</v>
      </c>
      <c r="HX1" t="s">
        <v>3582</v>
      </c>
      <c r="HY1" t="s">
        <v>3584</v>
      </c>
      <c r="HZ1" t="s">
        <v>3586</v>
      </c>
      <c r="IA1" t="s">
        <v>3588</v>
      </c>
      <c r="IB1" t="s">
        <v>3594</v>
      </c>
      <c r="IC1" t="s">
        <v>3596</v>
      </c>
      <c r="ID1" t="s">
        <v>3601</v>
      </c>
      <c r="IE1" t="s">
        <v>3603</v>
      </c>
      <c r="IF1" t="s">
        <v>3607</v>
      </c>
      <c r="IG1" t="s">
        <v>3612</v>
      </c>
      <c r="IH1" t="s">
        <v>3615</v>
      </c>
      <c r="II1" t="s">
        <v>9011</v>
      </c>
      <c r="IJ1" t="s">
        <v>3618</v>
      </c>
      <c r="IK1" t="s">
        <v>9012</v>
      </c>
      <c r="IL1" t="s">
        <v>3621</v>
      </c>
      <c r="IM1" t="s">
        <v>9013</v>
      </c>
      <c r="IN1" t="s">
        <v>3624</v>
      </c>
      <c r="IO1" t="s">
        <v>9014</v>
      </c>
      <c r="IP1" t="s">
        <v>3627</v>
      </c>
      <c r="IQ1" t="s">
        <v>9015</v>
      </c>
      <c r="IR1" t="s">
        <v>3629</v>
      </c>
      <c r="IS1" t="s">
        <v>9016</v>
      </c>
      <c r="IT1" t="s">
        <v>3632</v>
      </c>
      <c r="IU1" t="s">
        <v>9017</v>
      </c>
      <c r="IV1" t="s">
        <v>3635</v>
      </c>
      <c r="IW1" t="s">
        <v>9018</v>
      </c>
      <c r="IX1" t="s">
        <v>3638</v>
      </c>
      <c r="IY1" t="s">
        <v>9019</v>
      </c>
      <c r="IZ1" t="s">
        <v>3640</v>
      </c>
      <c r="JA1" t="s">
        <v>9020</v>
      </c>
      <c r="JB1" t="s">
        <v>3642</v>
      </c>
      <c r="JC1" t="s">
        <v>9021</v>
      </c>
      <c r="JD1" t="s">
        <v>3644</v>
      </c>
      <c r="JE1" t="s">
        <v>9022</v>
      </c>
      <c r="JF1" t="s">
        <v>3647</v>
      </c>
      <c r="JG1" t="s">
        <v>9023</v>
      </c>
      <c r="JH1" t="s">
        <v>9024</v>
      </c>
      <c r="JI1" t="s">
        <v>3654</v>
      </c>
      <c r="JJ1" t="s">
        <v>9025</v>
      </c>
      <c r="JK1" t="s">
        <v>9026</v>
      </c>
      <c r="JL1" t="s">
        <v>3658</v>
      </c>
      <c r="JM1" t="s">
        <v>9027</v>
      </c>
      <c r="JN1" t="s">
        <v>9028</v>
      </c>
      <c r="JO1" t="s">
        <v>9029</v>
      </c>
      <c r="JP1" t="s">
        <v>9030</v>
      </c>
      <c r="JQ1" t="s">
        <v>9031</v>
      </c>
      <c r="JR1" t="s">
        <v>9032</v>
      </c>
      <c r="JS1" t="s">
        <v>3673</v>
      </c>
      <c r="JT1" t="s">
        <v>3675</v>
      </c>
      <c r="JU1" t="s">
        <v>3676</v>
      </c>
      <c r="JV1" t="s">
        <v>3677</v>
      </c>
      <c r="JW1" t="s">
        <v>3678</v>
      </c>
      <c r="JX1" t="s">
        <v>3679</v>
      </c>
      <c r="JY1" t="s">
        <v>3680</v>
      </c>
      <c r="JZ1" t="s">
        <v>3681</v>
      </c>
      <c r="KA1" t="s">
        <v>3682</v>
      </c>
      <c r="KB1" t="s">
        <v>3683</v>
      </c>
      <c r="KC1" t="s">
        <v>3684</v>
      </c>
      <c r="KD1" t="s">
        <v>3685</v>
      </c>
      <c r="KE1" t="s">
        <v>3686</v>
      </c>
      <c r="KF1" t="s">
        <v>3687</v>
      </c>
      <c r="KG1" t="s">
        <v>3689</v>
      </c>
      <c r="KH1" t="s">
        <v>9033</v>
      </c>
      <c r="KI1" t="s">
        <v>3694</v>
      </c>
      <c r="KJ1" t="s">
        <v>3699</v>
      </c>
      <c r="KK1" t="s">
        <v>9034</v>
      </c>
      <c r="KL1" t="s">
        <v>9035</v>
      </c>
      <c r="KM1" t="s">
        <v>3704</v>
      </c>
      <c r="KN1" t="s">
        <v>9036</v>
      </c>
      <c r="KO1" t="s">
        <v>9037</v>
      </c>
      <c r="KP1" t="s">
        <v>3708</v>
      </c>
      <c r="KQ1" t="s">
        <v>9038</v>
      </c>
      <c r="KR1" t="s">
        <v>9039</v>
      </c>
      <c r="KS1" t="s">
        <v>9040</v>
      </c>
      <c r="KT1" t="s">
        <v>9041</v>
      </c>
      <c r="KU1" t="s">
        <v>9042</v>
      </c>
      <c r="KV1" t="s">
        <v>9043</v>
      </c>
      <c r="KW1" t="s">
        <v>3723</v>
      </c>
      <c r="KX1" t="s">
        <v>3726</v>
      </c>
      <c r="KY1" t="s">
        <v>3728</v>
      </c>
      <c r="KZ1" t="s">
        <v>3730</v>
      </c>
      <c r="LA1" t="s">
        <v>9044</v>
      </c>
      <c r="LB1" t="s">
        <v>9045</v>
      </c>
      <c r="LC1" t="s">
        <v>9046</v>
      </c>
      <c r="LD1" t="s">
        <v>9047</v>
      </c>
      <c r="LE1" t="s">
        <v>9048</v>
      </c>
      <c r="LF1" t="s">
        <v>9049</v>
      </c>
      <c r="LG1" t="s">
        <v>9050</v>
      </c>
      <c r="LH1" t="s">
        <v>9051</v>
      </c>
      <c r="LI1" t="s">
        <v>9052</v>
      </c>
      <c r="LJ1" t="s">
        <v>9053</v>
      </c>
      <c r="LK1" t="s">
        <v>3757</v>
      </c>
      <c r="LL1" t="s">
        <v>9054</v>
      </c>
      <c r="LM1" t="s">
        <v>9055</v>
      </c>
      <c r="LN1" t="s">
        <v>9056</v>
      </c>
      <c r="LO1" t="s">
        <v>9057</v>
      </c>
      <c r="LP1" t="s">
        <v>9058</v>
      </c>
      <c r="LQ1" t="s">
        <v>9059</v>
      </c>
      <c r="LR1" t="s">
        <v>9060</v>
      </c>
      <c r="LS1" t="s">
        <v>9061</v>
      </c>
      <c r="LT1" t="s">
        <v>9062</v>
      </c>
      <c r="LU1" t="s">
        <v>9063</v>
      </c>
      <c r="LV1" t="s">
        <v>9064</v>
      </c>
      <c r="LW1" t="s">
        <v>3787</v>
      </c>
      <c r="LX1" t="s">
        <v>3789</v>
      </c>
      <c r="LY1" t="s">
        <v>3791</v>
      </c>
      <c r="LZ1" t="s">
        <v>3793</v>
      </c>
      <c r="MA1" t="s">
        <v>9065</v>
      </c>
      <c r="MB1" t="s">
        <v>9066</v>
      </c>
      <c r="MC1" t="s">
        <v>3801</v>
      </c>
      <c r="MD1" t="s">
        <v>9067</v>
      </c>
      <c r="ME1" t="s">
        <v>9068</v>
      </c>
      <c r="MF1" t="s">
        <v>9069</v>
      </c>
      <c r="MG1" t="s">
        <v>9070</v>
      </c>
      <c r="MH1" t="s">
        <v>9071</v>
      </c>
      <c r="MI1" t="s">
        <v>9072</v>
      </c>
      <c r="MJ1" t="s">
        <v>9073</v>
      </c>
      <c r="MK1" t="s">
        <v>9074</v>
      </c>
      <c r="ML1" t="s">
        <v>9075</v>
      </c>
      <c r="MM1" t="s">
        <v>9076</v>
      </c>
      <c r="MN1" t="s">
        <v>9077</v>
      </c>
      <c r="MO1" t="s">
        <v>3815</v>
      </c>
      <c r="MP1" t="s">
        <v>9078</v>
      </c>
      <c r="MQ1" t="s">
        <v>9079</v>
      </c>
      <c r="MR1" t="s">
        <v>9080</v>
      </c>
      <c r="MS1" t="s">
        <v>9081</v>
      </c>
      <c r="MT1" t="s">
        <v>9082</v>
      </c>
      <c r="MU1" t="s">
        <v>9083</v>
      </c>
      <c r="MV1" t="s">
        <v>9084</v>
      </c>
      <c r="MW1" t="s">
        <v>9085</v>
      </c>
      <c r="MX1" t="s">
        <v>9086</v>
      </c>
      <c r="MY1" t="s">
        <v>3830</v>
      </c>
      <c r="MZ1" t="s">
        <v>9087</v>
      </c>
      <c r="NA1" t="s">
        <v>9088</v>
      </c>
      <c r="NB1" t="s">
        <v>9089</v>
      </c>
      <c r="NC1" t="s">
        <v>9090</v>
      </c>
      <c r="ND1" t="s">
        <v>9091</v>
      </c>
      <c r="NE1" t="s">
        <v>9092</v>
      </c>
      <c r="NF1" t="s">
        <v>9093</v>
      </c>
      <c r="NG1" t="s">
        <v>9094</v>
      </c>
      <c r="NH1" t="s">
        <v>9095</v>
      </c>
      <c r="NI1" t="s">
        <v>9096</v>
      </c>
      <c r="NJ1" t="s">
        <v>3852</v>
      </c>
      <c r="NK1" t="s">
        <v>9097</v>
      </c>
      <c r="NL1" t="s">
        <v>9098</v>
      </c>
      <c r="NM1" t="s">
        <v>3856</v>
      </c>
      <c r="NN1" t="s">
        <v>3858</v>
      </c>
      <c r="NO1" t="s">
        <v>3863</v>
      </c>
      <c r="NP1" t="s">
        <v>9099</v>
      </c>
      <c r="NQ1" t="s">
        <v>3866</v>
      </c>
      <c r="NR1" t="s">
        <v>9100</v>
      </c>
      <c r="NS1" t="s">
        <v>3869</v>
      </c>
      <c r="NT1" t="s">
        <v>9101</v>
      </c>
      <c r="NU1" t="s">
        <v>3872</v>
      </c>
      <c r="NV1" t="s">
        <v>9102</v>
      </c>
      <c r="NW1" t="s">
        <v>3875</v>
      </c>
      <c r="NX1" t="s">
        <v>9103</v>
      </c>
      <c r="NY1" t="s">
        <v>3878</v>
      </c>
      <c r="NZ1" t="s">
        <v>9104</v>
      </c>
      <c r="OA1" t="s">
        <v>3883</v>
      </c>
      <c r="OB1" t="s">
        <v>3898</v>
      </c>
      <c r="OC1" t="s">
        <v>3900</v>
      </c>
      <c r="OD1" t="s">
        <v>3908</v>
      </c>
      <c r="OE1" t="s">
        <v>3912</v>
      </c>
      <c r="OF1" t="s">
        <v>3914</v>
      </c>
      <c r="OG1" t="s">
        <v>3916</v>
      </c>
      <c r="OH1" t="s">
        <v>3918</v>
      </c>
      <c r="OI1" t="s">
        <v>3920</v>
      </c>
      <c r="OJ1" t="s">
        <v>3922</v>
      </c>
      <c r="OK1" t="s">
        <v>3924</v>
      </c>
      <c r="OL1" t="s">
        <v>3926</v>
      </c>
      <c r="OM1" t="s">
        <v>3932</v>
      </c>
      <c r="ON1" t="s">
        <v>3937</v>
      </c>
      <c r="OO1" t="s">
        <v>3939</v>
      </c>
      <c r="OP1" t="s">
        <v>3941</v>
      </c>
      <c r="OQ1" t="s">
        <v>3943</v>
      </c>
      <c r="OR1" t="s">
        <v>3945</v>
      </c>
      <c r="OS1" t="s">
        <v>3947</v>
      </c>
      <c r="OT1" t="s">
        <v>3949</v>
      </c>
      <c r="OU1" t="s">
        <v>3951</v>
      </c>
      <c r="OV1" t="s">
        <v>3953</v>
      </c>
      <c r="OW1" t="s">
        <v>3958</v>
      </c>
      <c r="OX1" t="s">
        <v>3960</v>
      </c>
      <c r="OY1" t="s">
        <v>3966</v>
      </c>
      <c r="OZ1" t="s">
        <v>9105</v>
      </c>
      <c r="PA1" t="s">
        <v>3971</v>
      </c>
      <c r="PB1" t="s">
        <v>9106</v>
      </c>
      <c r="PC1" t="s">
        <v>3977</v>
      </c>
      <c r="PD1" t="s">
        <v>3979</v>
      </c>
      <c r="PE1" t="s">
        <v>3981</v>
      </c>
      <c r="PF1" t="s">
        <v>3983</v>
      </c>
      <c r="PG1" t="s">
        <v>3984</v>
      </c>
      <c r="PH1" t="s">
        <v>3986</v>
      </c>
      <c r="PI1" t="s">
        <v>3988</v>
      </c>
      <c r="PJ1" t="s">
        <v>3990</v>
      </c>
      <c r="PK1" t="s">
        <v>3992</v>
      </c>
      <c r="PL1" t="s">
        <v>3994</v>
      </c>
      <c r="PM1" t="s">
        <v>3996</v>
      </c>
      <c r="PN1" t="s">
        <v>3998</v>
      </c>
      <c r="PO1" t="s">
        <v>4000</v>
      </c>
      <c r="PP1" t="s">
        <v>4001</v>
      </c>
      <c r="PQ1" t="s">
        <v>9107</v>
      </c>
      <c r="PR1" t="s">
        <v>4006</v>
      </c>
      <c r="PS1" t="s">
        <v>4008</v>
      </c>
      <c r="PT1" t="s">
        <v>9108</v>
      </c>
      <c r="PU1" t="s">
        <v>9109</v>
      </c>
      <c r="PV1" t="s">
        <v>9110</v>
      </c>
      <c r="PW1" t="s">
        <v>9111</v>
      </c>
      <c r="PX1" t="s">
        <v>9112</v>
      </c>
      <c r="PY1" t="s">
        <v>9113</v>
      </c>
      <c r="PZ1" t="s">
        <v>4027</v>
      </c>
      <c r="QA1" t="s">
        <v>4029</v>
      </c>
      <c r="QB1" t="s">
        <v>4031</v>
      </c>
      <c r="QC1" t="s">
        <v>9114</v>
      </c>
      <c r="QD1" t="s">
        <v>4034</v>
      </c>
      <c r="QE1" t="s">
        <v>4039</v>
      </c>
      <c r="QF1" t="s">
        <v>9115</v>
      </c>
      <c r="QG1" t="s">
        <v>4046</v>
      </c>
      <c r="QH1" t="s">
        <v>4051</v>
      </c>
      <c r="QI1" t="s">
        <v>4055</v>
      </c>
      <c r="QJ1" t="s">
        <v>4059</v>
      </c>
      <c r="QK1" t="s">
        <v>9116</v>
      </c>
      <c r="QL1" t="s">
        <v>4065</v>
      </c>
      <c r="QM1" t="s">
        <v>9117</v>
      </c>
      <c r="QN1" t="s">
        <v>4068</v>
      </c>
      <c r="QO1" t="s">
        <v>9118</v>
      </c>
      <c r="QP1" t="s">
        <v>4071</v>
      </c>
      <c r="QQ1" t="s">
        <v>9119</v>
      </c>
      <c r="QR1" t="s">
        <v>4074</v>
      </c>
      <c r="QS1" t="s">
        <v>4077</v>
      </c>
      <c r="QT1" t="s">
        <v>4078</v>
      </c>
      <c r="QU1" t="s">
        <v>4079</v>
      </c>
      <c r="QV1" t="s">
        <v>4080</v>
      </c>
      <c r="QW1" t="s">
        <v>4082</v>
      </c>
      <c r="QX1" t="s">
        <v>9120</v>
      </c>
      <c r="QY1" t="s">
        <v>9121</v>
      </c>
      <c r="QZ1" t="s">
        <v>4087</v>
      </c>
      <c r="RA1" t="s">
        <v>6118</v>
      </c>
      <c r="RB1" t="s">
        <v>6120</v>
      </c>
      <c r="RC1" t="s">
        <v>6122</v>
      </c>
      <c r="RD1" t="s">
        <v>6124</v>
      </c>
      <c r="RE1" t="s">
        <v>6126</v>
      </c>
      <c r="RF1" t="s">
        <v>6128</v>
      </c>
      <c r="RG1" t="s">
        <v>4093</v>
      </c>
      <c r="RH1" t="s">
        <v>4095</v>
      </c>
      <c r="RI1" t="s">
        <v>4097</v>
      </c>
      <c r="RJ1" t="s">
        <v>4099</v>
      </c>
      <c r="RK1" t="s">
        <v>4101</v>
      </c>
      <c r="RL1" t="s">
        <v>4103</v>
      </c>
      <c r="RM1" t="s">
        <v>4105</v>
      </c>
      <c r="RN1" t="s">
        <v>4107</v>
      </c>
      <c r="RO1" t="s">
        <v>4109</v>
      </c>
      <c r="RP1" t="s">
        <v>4111</v>
      </c>
      <c r="RQ1" t="s">
        <v>4113</v>
      </c>
      <c r="RR1" t="s">
        <v>4115</v>
      </c>
      <c r="RS1" t="s">
        <v>9122</v>
      </c>
      <c r="RT1" t="s">
        <v>9123</v>
      </c>
      <c r="RU1" t="s">
        <v>4122</v>
      </c>
      <c r="RV1" t="s">
        <v>4846</v>
      </c>
      <c r="RW1" t="s">
        <v>4847</v>
      </c>
      <c r="RX1" t="s">
        <v>4848</v>
      </c>
      <c r="RY1" t="s">
        <v>6258</v>
      </c>
      <c r="RZ1" t="s">
        <v>6259</v>
      </c>
      <c r="SA1" t="s">
        <v>6260</v>
      </c>
      <c r="SB1" t="s">
        <v>4849</v>
      </c>
      <c r="SC1" t="s">
        <v>4850</v>
      </c>
      <c r="SD1" t="s">
        <v>4851</v>
      </c>
      <c r="SE1" t="s">
        <v>4852</v>
      </c>
      <c r="SF1" t="s">
        <v>4853</v>
      </c>
      <c r="SG1" t="s">
        <v>4854</v>
      </c>
      <c r="SH1" t="s">
        <v>4855</v>
      </c>
      <c r="SI1" t="s">
        <v>4856</v>
      </c>
      <c r="SJ1" t="s">
        <v>4857</v>
      </c>
      <c r="SK1" t="s">
        <v>4858</v>
      </c>
      <c r="SL1" t="s">
        <v>4859</v>
      </c>
      <c r="SM1" t="s">
        <v>4860</v>
      </c>
      <c r="SN1" t="s">
        <v>4861</v>
      </c>
      <c r="SO1" t="s">
        <v>4862</v>
      </c>
      <c r="SP1" t="s">
        <v>4863</v>
      </c>
      <c r="SQ1" t="s">
        <v>4864</v>
      </c>
      <c r="SR1" t="s">
        <v>4865</v>
      </c>
      <c r="SS1" t="s">
        <v>4866</v>
      </c>
      <c r="ST1" t="s">
        <v>4900</v>
      </c>
      <c r="SU1" t="s">
        <v>4901</v>
      </c>
      <c r="SV1" t="s">
        <v>4902</v>
      </c>
      <c r="SW1" t="s">
        <v>4903</v>
      </c>
      <c r="SX1" t="s">
        <v>4904</v>
      </c>
      <c r="SY1" t="s">
        <v>4905</v>
      </c>
      <c r="SZ1" t="s">
        <v>4906</v>
      </c>
      <c r="TA1" t="s">
        <v>4907</v>
      </c>
      <c r="TB1" t="s">
        <v>4908</v>
      </c>
      <c r="TC1" t="s">
        <v>4909</v>
      </c>
      <c r="TD1" t="s">
        <v>4910</v>
      </c>
      <c r="TE1" t="s">
        <v>4911</v>
      </c>
      <c r="TF1" t="s">
        <v>4912</v>
      </c>
      <c r="TG1" t="s">
        <v>4913</v>
      </c>
      <c r="TH1" t="s">
        <v>4914</v>
      </c>
      <c r="TI1" t="s">
        <v>4915</v>
      </c>
      <c r="TJ1" t="s">
        <v>4916</v>
      </c>
      <c r="TK1" t="s">
        <v>4917</v>
      </c>
      <c r="TL1" t="s">
        <v>4918</v>
      </c>
      <c r="TM1" t="s">
        <v>4919</v>
      </c>
      <c r="TN1" t="s">
        <v>4920</v>
      </c>
      <c r="TO1" t="s">
        <v>4921</v>
      </c>
      <c r="TP1" t="s">
        <v>4922</v>
      </c>
      <c r="TQ1" t="s">
        <v>4923</v>
      </c>
      <c r="TR1" t="s">
        <v>4924</v>
      </c>
      <c r="TS1" t="s">
        <v>4925</v>
      </c>
      <c r="TT1" t="s">
        <v>4926</v>
      </c>
      <c r="TU1" t="s">
        <v>4927</v>
      </c>
      <c r="TV1" t="s">
        <v>4928</v>
      </c>
      <c r="TW1" t="s">
        <v>4929</v>
      </c>
      <c r="TX1" t="s">
        <v>4930</v>
      </c>
      <c r="TY1" t="s">
        <v>4931</v>
      </c>
      <c r="TZ1" t="s">
        <v>4932</v>
      </c>
      <c r="UA1" t="s">
        <v>6583</v>
      </c>
      <c r="UB1" t="s">
        <v>6585</v>
      </c>
      <c r="UC1" t="s">
        <v>6586</v>
      </c>
    </row>
    <row r="2" spans="1:549" x14ac:dyDescent="0.3">
      <c r="A2" t="s">
        <v>9124</v>
      </c>
      <c r="B2" t="s">
        <v>8545</v>
      </c>
      <c r="C2" t="s">
        <v>6589</v>
      </c>
      <c r="D2">
        <v>0</v>
      </c>
      <c r="T2">
        <v>0</v>
      </c>
      <c r="V2" t="s">
        <v>8555</v>
      </c>
      <c r="W2">
        <v>1</v>
      </c>
      <c r="X2" t="s">
        <v>6878</v>
      </c>
      <c r="Y2" t="s">
        <v>6591</v>
      </c>
      <c r="Z2" t="s">
        <v>7938</v>
      </c>
      <c r="AA2" t="s">
        <v>2808</v>
      </c>
      <c r="AB2" t="s">
        <v>9125</v>
      </c>
      <c r="AE2" t="s">
        <v>2808</v>
      </c>
      <c r="AF2" t="s">
        <v>69</v>
      </c>
      <c r="AJ2" t="s">
        <v>2808</v>
      </c>
      <c r="AK2">
        <v>8446407</v>
      </c>
      <c r="AL2">
        <v>7444049</v>
      </c>
      <c r="AM2">
        <v>7444049</v>
      </c>
      <c r="AN2" t="s">
        <v>3166</v>
      </c>
      <c r="AO2">
        <v>90</v>
      </c>
      <c r="AQ2" t="s">
        <v>269</v>
      </c>
      <c r="AR2" t="s">
        <v>2808</v>
      </c>
      <c r="AS2" t="s">
        <v>3179</v>
      </c>
      <c r="AT2" t="s">
        <v>3184</v>
      </c>
      <c r="AV2" t="s">
        <v>3191</v>
      </c>
      <c r="AX2">
        <v>1</v>
      </c>
      <c r="AY2" t="s">
        <v>2808</v>
      </c>
      <c r="AZ2" t="s">
        <v>69</v>
      </c>
      <c r="BA2" t="s">
        <v>69</v>
      </c>
      <c r="BB2" t="s">
        <v>69</v>
      </c>
      <c r="BC2" t="s">
        <v>69</v>
      </c>
      <c r="BE2" t="s">
        <v>69</v>
      </c>
      <c r="BF2" t="s">
        <v>69</v>
      </c>
      <c r="BG2" t="s">
        <v>69</v>
      </c>
      <c r="BJ2" t="s">
        <v>69</v>
      </c>
      <c r="BK2">
        <v>1</v>
      </c>
      <c r="BL2" t="s">
        <v>2808</v>
      </c>
      <c r="BM2" t="s">
        <v>69</v>
      </c>
      <c r="BN2" t="s">
        <v>69</v>
      </c>
      <c r="BO2" t="s">
        <v>69</v>
      </c>
      <c r="BP2" t="s">
        <v>69</v>
      </c>
      <c r="BQ2" t="s">
        <v>69</v>
      </c>
      <c r="BR2" t="s">
        <v>69</v>
      </c>
      <c r="BS2" t="s">
        <v>69</v>
      </c>
      <c r="BT2" t="s">
        <v>69</v>
      </c>
      <c r="BV2" t="s">
        <v>69</v>
      </c>
      <c r="BW2" t="s">
        <v>69</v>
      </c>
      <c r="BX2" t="s">
        <v>3261</v>
      </c>
      <c r="BY2" t="s">
        <v>2808</v>
      </c>
      <c r="BZ2" t="s">
        <v>3268</v>
      </c>
      <c r="CA2" t="s">
        <v>2808</v>
      </c>
      <c r="CB2" t="s">
        <v>3279</v>
      </c>
      <c r="CD2" t="s">
        <v>69</v>
      </c>
      <c r="CI2" t="s">
        <v>69</v>
      </c>
      <c r="CN2" t="s">
        <v>69</v>
      </c>
      <c r="CX2" t="s">
        <v>69</v>
      </c>
      <c r="DB2" t="s">
        <v>2808</v>
      </c>
      <c r="DC2" t="s">
        <v>9126</v>
      </c>
      <c r="DD2" t="s">
        <v>2808</v>
      </c>
      <c r="DE2" t="s">
        <v>69</v>
      </c>
      <c r="DF2" t="s">
        <v>69</v>
      </c>
      <c r="DG2" t="s">
        <v>69</v>
      </c>
      <c r="DH2" t="s">
        <v>69</v>
      </c>
      <c r="DJ2" t="s">
        <v>69</v>
      </c>
      <c r="DK2" t="s">
        <v>69</v>
      </c>
      <c r="DO2" t="s">
        <v>2808</v>
      </c>
      <c r="DZ2" t="s">
        <v>69</v>
      </c>
      <c r="FA2" t="s">
        <v>2808</v>
      </c>
      <c r="FB2" t="s">
        <v>2808</v>
      </c>
      <c r="FC2" t="s">
        <v>3427</v>
      </c>
      <c r="HD2" t="s">
        <v>3540</v>
      </c>
      <c r="HE2" t="s">
        <v>3543</v>
      </c>
      <c r="HF2" t="s">
        <v>2808</v>
      </c>
      <c r="HG2" t="s">
        <v>2808</v>
      </c>
      <c r="HH2" t="s">
        <v>2808</v>
      </c>
      <c r="HI2" t="s">
        <v>2808</v>
      </c>
      <c r="HL2" t="s">
        <v>3556</v>
      </c>
      <c r="HM2" t="s">
        <v>3556</v>
      </c>
      <c r="HN2" t="s">
        <v>3556</v>
      </c>
      <c r="HO2" t="s">
        <v>3556</v>
      </c>
      <c r="HP2" t="s">
        <v>3557</v>
      </c>
      <c r="HQ2" t="s">
        <v>3557</v>
      </c>
      <c r="HR2" t="s">
        <v>3556</v>
      </c>
      <c r="HS2" t="s">
        <v>3556</v>
      </c>
      <c r="HT2" t="s">
        <v>3557</v>
      </c>
      <c r="HU2" t="s">
        <v>3559</v>
      </c>
      <c r="HV2" t="s">
        <v>3556</v>
      </c>
      <c r="HW2" t="s">
        <v>3556</v>
      </c>
      <c r="HX2" t="s">
        <v>3556</v>
      </c>
      <c r="HY2" t="s">
        <v>3559</v>
      </c>
      <c r="IB2" t="s">
        <v>2808</v>
      </c>
      <c r="IC2" t="s">
        <v>3598</v>
      </c>
      <c r="ID2" t="s">
        <v>69</v>
      </c>
      <c r="IE2" t="s">
        <v>3605</v>
      </c>
      <c r="IF2" t="s">
        <v>3609</v>
      </c>
      <c r="IG2" t="s">
        <v>3437</v>
      </c>
      <c r="JF2" t="s">
        <v>3649</v>
      </c>
      <c r="JG2">
        <v>4</v>
      </c>
      <c r="JI2" t="s">
        <v>3485</v>
      </c>
      <c r="JK2">
        <v>4</v>
      </c>
      <c r="JL2">
        <v>-1</v>
      </c>
      <c r="JM2" t="s">
        <v>69</v>
      </c>
      <c r="JN2" t="s">
        <v>69</v>
      </c>
      <c r="JO2" t="s">
        <v>69</v>
      </c>
      <c r="JP2" t="s">
        <v>69</v>
      </c>
      <c r="JQ2" t="s">
        <v>2808</v>
      </c>
      <c r="JR2" t="s">
        <v>69</v>
      </c>
      <c r="JS2" t="s">
        <v>3518</v>
      </c>
      <c r="JT2" t="s">
        <v>2808</v>
      </c>
      <c r="JU2" t="s">
        <v>69</v>
      </c>
      <c r="JV2" t="s">
        <v>69</v>
      </c>
      <c r="JW2" t="s">
        <v>2808</v>
      </c>
      <c r="JX2" t="s">
        <v>2808</v>
      </c>
      <c r="JY2" t="s">
        <v>69</v>
      </c>
      <c r="JZ2" t="s">
        <v>2808</v>
      </c>
      <c r="KA2" t="s">
        <v>69</v>
      </c>
      <c r="KB2" t="s">
        <v>2808</v>
      </c>
      <c r="KC2" t="s">
        <v>2808</v>
      </c>
      <c r="KD2" t="s">
        <v>2808</v>
      </c>
      <c r="KE2" t="s">
        <v>69</v>
      </c>
      <c r="KG2" t="s">
        <v>6097</v>
      </c>
      <c r="KI2" t="s">
        <v>3697</v>
      </c>
      <c r="KJ2" t="s">
        <v>3475</v>
      </c>
      <c r="KK2">
        <v>4</v>
      </c>
      <c r="KM2" t="s">
        <v>3485</v>
      </c>
      <c r="KO2">
        <v>20</v>
      </c>
      <c r="KP2">
        <v>-2</v>
      </c>
      <c r="KQ2" t="s">
        <v>69</v>
      </c>
      <c r="KR2" t="s">
        <v>69</v>
      </c>
      <c r="KS2" t="s">
        <v>69</v>
      </c>
      <c r="KT2" t="s">
        <v>69</v>
      </c>
      <c r="KU2" t="s">
        <v>69</v>
      </c>
      <c r="KV2" t="s">
        <v>2808</v>
      </c>
      <c r="KW2" t="s">
        <v>3518</v>
      </c>
      <c r="KX2" t="s">
        <v>2808</v>
      </c>
      <c r="KY2" t="s">
        <v>69</v>
      </c>
      <c r="LK2" s="31">
        <v>1995</v>
      </c>
      <c r="LL2" t="s">
        <v>2808</v>
      </c>
      <c r="LM2" t="s">
        <v>69</v>
      </c>
      <c r="LN2" t="s">
        <v>69</v>
      </c>
      <c r="LO2" t="s">
        <v>69</v>
      </c>
      <c r="LP2" t="s">
        <v>69</v>
      </c>
      <c r="LQ2" t="s">
        <v>69</v>
      </c>
      <c r="LR2" t="s">
        <v>69</v>
      </c>
      <c r="LS2" t="s">
        <v>2808</v>
      </c>
      <c r="LT2" t="s">
        <v>9127</v>
      </c>
      <c r="LU2" t="s">
        <v>69</v>
      </c>
      <c r="LV2" t="s">
        <v>69</v>
      </c>
      <c r="LW2" t="s">
        <v>69</v>
      </c>
      <c r="LX2" t="s">
        <v>69</v>
      </c>
      <c r="LY2" t="s">
        <v>8</v>
      </c>
      <c r="MC2">
        <v>2</v>
      </c>
      <c r="MD2" t="s">
        <v>69</v>
      </c>
      <c r="ME2" t="s">
        <v>2808</v>
      </c>
      <c r="MF2" t="s">
        <v>69</v>
      </c>
      <c r="MG2" t="s">
        <v>69</v>
      </c>
      <c r="MH2" t="s">
        <v>69</v>
      </c>
      <c r="MI2" t="s">
        <v>69</v>
      </c>
      <c r="MJ2" t="s">
        <v>69</v>
      </c>
      <c r="MK2" t="s">
        <v>69</v>
      </c>
      <c r="MM2" t="s">
        <v>69</v>
      </c>
      <c r="MN2" t="s">
        <v>69</v>
      </c>
      <c r="MO2" s="31">
        <v>2995</v>
      </c>
      <c r="MP2" t="s">
        <v>69</v>
      </c>
      <c r="MQ2" t="s">
        <v>2808</v>
      </c>
      <c r="MR2" t="s">
        <v>69</v>
      </c>
      <c r="MS2" t="s">
        <v>69</v>
      </c>
      <c r="MT2" t="s">
        <v>69</v>
      </c>
      <c r="MU2" t="s">
        <v>2808</v>
      </c>
      <c r="MV2" t="s">
        <v>9128</v>
      </c>
      <c r="MW2" t="s">
        <v>69</v>
      </c>
      <c r="MX2" t="s">
        <v>69</v>
      </c>
      <c r="MY2">
        <v>2</v>
      </c>
      <c r="MZ2" t="s">
        <v>69</v>
      </c>
      <c r="NA2" t="s">
        <v>2808</v>
      </c>
      <c r="NB2" t="s">
        <v>69</v>
      </c>
      <c r="NC2" t="s">
        <v>69</v>
      </c>
      <c r="ND2" t="s">
        <v>69</v>
      </c>
      <c r="NE2" t="s">
        <v>69</v>
      </c>
      <c r="NG2" t="s">
        <v>69</v>
      </c>
      <c r="NH2" t="s">
        <v>69</v>
      </c>
      <c r="NI2" t="s">
        <v>69</v>
      </c>
      <c r="NJ2" t="s">
        <v>3302</v>
      </c>
      <c r="NL2" t="s">
        <v>9128</v>
      </c>
      <c r="NM2" t="s">
        <v>69</v>
      </c>
      <c r="NO2" t="s">
        <v>2803</v>
      </c>
      <c r="NP2">
        <v>542</v>
      </c>
      <c r="NW2" t="s">
        <v>3429</v>
      </c>
      <c r="NY2" t="s">
        <v>2803</v>
      </c>
      <c r="NZ2">
        <v>1</v>
      </c>
      <c r="OA2" t="s">
        <v>3897</v>
      </c>
      <c r="OB2" t="s">
        <v>2808</v>
      </c>
      <c r="OC2" t="s">
        <v>3902</v>
      </c>
      <c r="OD2" t="s">
        <v>3911</v>
      </c>
      <c r="OE2" t="s">
        <v>3911</v>
      </c>
      <c r="OF2" t="s">
        <v>3911</v>
      </c>
      <c r="OG2" t="s">
        <v>3910</v>
      </c>
      <c r="OH2" t="s">
        <v>3910</v>
      </c>
      <c r="OI2" t="s">
        <v>3910</v>
      </c>
      <c r="OJ2" t="s">
        <v>3910</v>
      </c>
      <c r="OK2" t="s">
        <v>3910</v>
      </c>
      <c r="OU2" t="s">
        <v>3928</v>
      </c>
      <c r="OV2" t="s">
        <v>3955</v>
      </c>
      <c r="OW2" t="s">
        <v>2808</v>
      </c>
      <c r="OX2" t="s">
        <v>3963</v>
      </c>
      <c r="OY2" t="s">
        <v>3333</v>
      </c>
      <c r="PA2" t="s">
        <v>3973</v>
      </c>
      <c r="PB2">
        <v>2</v>
      </c>
      <c r="PC2" t="s">
        <v>3333</v>
      </c>
      <c r="PD2" t="s">
        <v>3333</v>
      </c>
      <c r="PE2" t="s">
        <v>3333</v>
      </c>
      <c r="PF2" t="s">
        <v>3910</v>
      </c>
      <c r="PG2" t="s">
        <v>3911</v>
      </c>
      <c r="PH2" t="s">
        <v>3911</v>
      </c>
      <c r="PI2" t="s">
        <v>3911</v>
      </c>
      <c r="PJ2" t="s">
        <v>3911</v>
      </c>
      <c r="PK2" t="s">
        <v>3910</v>
      </c>
      <c r="PL2" t="s">
        <v>3911</v>
      </c>
      <c r="PM2" t="s">
        <v>3928</v>
      </c>
      <c r="PN2" t="s">
        <v>3911</v>
      </c>
      <c r="PO2" t="s">
        <v>3911</v>
      </c>
      <c r="PP2" t="s">
        <v>3910</v>
      </c>
      <c r="PR2" t="s">
        <v>3928</v>
      </c>
      <c r="PS2">
        <v>1</v>
      </c>
      <c r="PT2" t="s">
        <v>2808</v>
      </c>
      <c r="PU2" t="s">
        <v>69</v>
      </c>
      <c r="PV2" t="s">
        <v>69</v>
      </c>
      <c r="PW2" t="s">
        <v>69</v>
      </c>
      <c r="PX2" t="s">
        <v>69</v>
      </c>
      <c r="PY2" t="s">
        <v>69</v>
      </c>
      <c r="PZ2" t="s">
        <v>3935</v>
      </c>
      <c r="QA2" t="s">
        <v>3910</v>
      </c>
      <c r="QB2" t="s">
        <v>3910</v>
      </c>
      <c r="QV2" t="s">
        <v>3910</v>
      </c>
      <c r="QW2" t="s">
        <v>3911</v>
      </c>
      <c r="QX2" t="s">
        <v>9129</v>
      </c>
      <c r="RP2" t="s">
        <v>3911</v>
      </c>
      <c r="RS2">
        <v>1</v>
      </c>
      <c r="RT2">
        <v>0</v>
      </c>
      <c r="RU2" t="s">
        <v>9130</v>
      </c>
      <c r="UA2" t="s">
        <v>9131</v>
      </c>
      <c r="UB2" t="s">
        <v>6598</v>
      </c>
      <c r="UC2">
        <v>4889195</v>
      </c>
    </row>
    <row r="3" spans="1:549" x14ac:dyDescent="0.3">
      <c r="A3" t="s">
        <v>9132</v>
      </c>
      <c r="B3" t="s">
        <v>8545</v>
      </c>
      <c r="C3" t="s">
        <v>6589</v>
      </c>
      <c r="D3">
        <v>1</v>
      </c>
      <c r="E3">
        <v>5</v>
      </c>
      <c r="F3" t="s">
        <v>3934</v>
      </c>
      <c r="G3" t="s">
        <v>4950</v>
      </c>
      <c r="H3">
        <v>0</v>
      </c>
      <c r="I3" t="s">
        <v>22</v>
      </c>
      <c r="T3">
        <v>0</v>
      </c>
      <c r="V3" t="s">
        <v>8555</v>
      </c>
      <c r="W3">
        <v>1</v>
      </c>
      <c r="X3" t="s">
        <v>8556</v>
      </c>
      <c r="Y3" t="s">
        <v>6591</v>
      </c>
      <c r="Z3" t="s">
        <v>8733</v>
      </c>
      <c r="AA3" t="s">
        <v>2808</v>
      </c>
      <c r="AB3" t="s">
        <v>9133</v>
      </c>
      <c r="AE3" t="s">
        <v>2808</v>
      </c>
      <c r="AF3" t="s">
        <v>69</v>
      </c>
      <c r="AJ3" t="s">
        <v>2808</v>
      </c>
      <c r="AK3">
        <v>5799772</v>
      </c>
      <c r="AL3">
        <v>7444049</v>
      </c>
      <c r="AM3" t="s">
        <v>6060</v>
      </c>
      <c r="AN3" t="s">
        <v>3166</v>
      </c>
      <c r="AO3">
        <v>60</v>
      </c>
      <c r="AQ3" t="s">
        <v>269</v>
      </c>
      <c r="AR3" t="s">
        <v>2808</v>
      </c>
      <c r="AS3" t="s">
        <v>3179</v>
      </c>
      <c r="AT3" t="s">
        <v>3184</v>
      </c>
      <c r="AV3" t="s">
        <v>3191</v>
      </c>
      <c r="AX3">
        <v>1</v>
      </c>
      <c r="AY3" t="s">
        <v>2808</v>
      </c>
      <c r="AZ3" t="s">
        <v>69</v>
      </c>
      <c r="BA3" t="s">
        <v>69</v>
      </c>
      <c r="BB3" t="s">
        <v>69</v>
      </c>
      <c r="BC3" t="s">
        <v>69</v>
      </c>
      <c r="BE3" t="s">
        <v>69</v>
      </c>
      <c r="BF3" t="s">
        <v>69</v>
      </c>
      <c r="BG3" t="s">
        <v>69</v>
      </c>
      <c r="BJ3" t="s">
        <v>2808</v>
      </c>
      <c r="BK3">
        <v>1</v>
      </c>
      <c r="BL3" t="s">
        <v>2808</v>
      </c>
      <c r="BM3" t="s">
        <v>69</v>
      </c>
      <c r="BN3" t="s">
        <v>69</v>
      </c>
      <c r="BO3" t="s">
        <v>69</v>
      </c>
      <c r="BP3" t="s">
        <v>69</v>
      </c>
      <c r="BQ3" t="s">
        <v>69</v>
      </c>
      <c r="BR3" t="s">
        <v>69</v>
      </c>
      <c r="BS3" t="s">
        <v>69</v>
      </c>
      <c r="BT3" t="s">
        <v>69</v>
      </c>
      <c r="BV3" t="s">
        <v>69</v>
      </c>
      <c r="BW3" t="s">
        <v>69</v>
      </c>
      <c r="BX3" t="s">
        <v>3261</v>
      </c>
      <c r="BY3" t="s">
        <v>69</v>
      </c>
      <c r="CD3" t="s">
        <v>69</v>
      </c>
      <c r="CI3" t="s">
        <v>69</v>
      </c>
      <c r="CN3" t="s">
        <v>69</v>
      </c>
      <c r="CX3" t="s">
        <v>69</v>
      </c>
      <c r="DB3" t="s">
        <v>2808</v>
      </c>
      <c r="DC3" t="s">
        <v>9126</v>
      </c>
      <c r="DD3" t="s">
        <v>2808</v>
      </c>
      <c r="DE3" t="s">
        <v>69</v>
      </c>
      <c r="DF3" t="s">
        <v>69</v>
      </c>
      <c r="DG3" t="s">
        <v>69</v>
      </c>
      <c r="DH3" t="s">
        <v>69</v>
      </c>
      <c r="DJ3" t="s">
        <v>69</v>
      </c>
      <c r="DK3" t="s">
        <v>69</v>
      </c>
      <c r="DO3" t="s">
        <v>69</v>
      </c>
      <c r="DZ3" t="s">
        <v>69</v>
      </c>
      <c r="FA3" t="s">
        <v>2808</v>
      </c>
      <c r="FB3" t="s">
        <v>2808</v>
      </c>
      <c r="FC3" t="s">
        <v>3426</v>
      </c>
      <c r="FD3" t="s">
        <v>3432</v>
      </c>
      <c r="FE3" t="s">
        <v>3437</v>
      </c>
      <c r="FZ3" t="s">
        <v>3475</v>
      </c>
      <c r="GA3">
        <v>1</v>
      </c>
      <c r="GC3" t="s">
        <v>3484</v>
      </c>
      <c r="GD3">
        <v>1</v>
      </c>
      <c r="GF3">
        <v>6</v>
      </c>
      <c r="GG3" t="s">
        <v>69</v>
      </c>
      <c r="GH3" t="s">
        <v>69</v>
      </c>
      <c r="GI3" t="s">
        <v>69</v>
      </c>
      <c r="GJ3" t="s">
        <v>69</v>
      </c>
      <c r="GK3" t="s">
        <v>69</v>
      </c>
      <c r="GL3" t="s">
        <v>2808</v>
      </c>
      <c r="GM3" t="s">
        <v>9134</v>
      </c>
      <c r="GN3" t="s">
        <v>69</v>
      </c>
      <c r="GO3" t="s">
        <v>69</v>
      </c>
      <c r="GP3" t="s">
        <v>3517</v>
      </c>
      <c r="HA3" t="s">
        <v>69</v>
      </c>
      <c r="HB3" t="s">
        <v>3535</v>
      </c>
      <c r="HC3">
        <v>1</v>
      </c>
      <c r="HD3" t="s">
        <v>3539</v>
      </c>
      <c r="HE3" t="s">
        <v>3542</v>
      </c>
      <c r="HF3" t="s">
        <v>2808</v>
      </c>
      <c r="HG3" t="s">
        <v>2808</v>
      </c>
      <c r="HH3" t="s">
        <v>2808</v>
      </c>
      <c r="HI3" t="s">
        <v>69</v>
      </c>
      <c r="HL3" t="s">
        <v>3556</v>
      </c>
      <c r="HM3" t="s">
        <v>3559</v>
      </c>
      <c r="HN3" t="s">
        <v>3556</v>
      </c>
      <c r="HO3" t="s">
        <v>3556</v>
      </c>
      <c r="HP3" t="s">
        <v>3556</v>
      </c>
      <c r="HQ3" t="s">
        <v>3557</v>
      </c>
      <c r="HR3" t="s">
        <v>3556</v>
      </c>
      <c r="HS3" t="s">
        <v>3556</v>
      </c>
      <c r="HT3" t="s">
        <v>3559</v>
      </c>
      <c r="HU3" t="s">
        <v>3559</v>
      </c>
      <c r="HV3" t="s">
        <v>3556</v>
      </c>
      <c r="HW3" t="s">
        <v>3557</v>
      </c>
      <c r="HX3" t="s">
        <v>3557</v>
      </c>
      <c r="HY3" t="s">
        <v>3556</v>
      </c>
      <c r="IB3" t="s">
        <v>2808</v>
      </c>
      <c r="IC3" t="s">
        <v>3598</v>
      </c>
      <c r="ID3" t="s">
        <v>69</v>
      </c>
      <c r="IE3" t="s">
        <v>3605</v>
      </c>
      <c r="IF3" t="s">
        <v>3609</v>
      </c>
      <c r="IG3" t="s">
        <v>3437</v>
      </c>
      <c r="JF3" t="s">
        <v>3649</v>
      </c>
      <c r="JG3">
        <v>4</v>
      </c>
      <c r="JI3" t="s">
        <v>3485</v>
      </c>
      <c r="JK3">
        <v>10</v>
      </c>
      <c r="JL3">
        <v>-1</v>
      </c>
      <c r="JM3" t="s">
        <v>69</v>
      </c>
      <c r="JN3" t="s">
        <v>69</v>
      </c>
      <c r="JO3" t="s">
        <v>69</v>
      </c>
      <c r="JP3" t="s">
        <v>69</v>
      </c>
      <c r="JQ3" t="s">
        <v>2808</v>
      </c>
      <c r="JR3" t="s">
        <v>69</v>
      </c>
      <c r="JS3" t="s">
        <v>3517</v>
      </c>
      <c r="KF3" t="s">
        <v>69</v>
      </c>
      <c r="KG3" t="s">
        <v>3690</v>
      </c>
      <c r="KH3" t="s">
        <v>9135</v>
      </c>
      <c r="KI3" t="s">
        <v>3696</v>
      </c>
      <c r="KJ3" t="s">
        <v>3475</v>
      </c>
      <c r="KK3">
        <v>4</v>
      </c>
      <c r="KM3" t="s">
        <v>3485</v>
      </c>
      <c r="KO3">
        <v>10</v>
      </c>
      <c r="KP3">
        <v>3</v>
      </c>
      <c r="KQ3" t="s">
        <v>69</v>
      </c>
      <c r="KR3" t="s">
        <v>69</v>
      </c>
      <c r="KS3" t="s">
        <v>2808</v>
      </c>
      <c r="KT3" t="s">
        <v>69</v>
      </c>
      <c r="KU3" t="s">
        <v>69</v>
      </c>
      <c r="KV3" t="s">
        <v>69</v>
      </c>
      <c r="KW3" t="s">
        <v>3519</v>
      </c>
      <c r="KX3" t="s">
        <v>2808</v>
      </c>
      <c r="KY3" t="s">
        <v>69</v>
      </c>
      <c r="LK3" s="31">
        <v>1995</v>
      </c>
      <c r="LL3" t="s">
        <v>2808</v>
      </c>
      <c r="LM3" t="s">
        <v>69</v>
      </c>
      <c r="LN3" t="s">
        <v>69</v>
      </c>
      <c r="LO3" t="s">
        <v>69</v>
      </c>
      <c r="LP3" t="s">
        <v>69</v>
      </c>
      <c r="LQ3" t="s">
        <v>69</v>
      </c>
      <c r="LR3" t="s">
        <v>69</v>
      </c>
      <c r="LS3" t="s">
        <v>2808</v>
      </c>
      <c r="LT3" t="s">
        <v>9136</v>
      </c>
      <c r="LU3" t="s">
        <v>69</v>
      </c>
      <c r="LV3" t="s">
        <v>69</v>
      </c>
      <c r="LW3" t="s">
        <v>69</v>
      </c>
      <c r="LX3" t="s">
        <v>69</v>
      </c>
      <c r="LY3" t="s">
        <v>69</v>
      </c>
      <c r="MC3">
        <v>5</v>
      </c>
      <c r="MD3" t="s">
        <v>69</v>
      </c>
      <c r="ME3" t="s">
        <v>69</v>
      </c>
      <c r="MF3" t="s">
        <v>69</v>
      </c>
      <c r="MG3" t="s">
        <v>69</v>
      </c>
      <c r="MH3" t="s">
        <v>2808</v>
      </c>
      <c r="MI3" t="s">
        <v>69</v>
      </c>
      <c r="MJ3" t="s">
        <v>69</v>
      </c>
      <c r="MK3" t="s">
        <v>69</v>
      </c>
      <c r="MM3" t="s">
        <v>69</v>
      </c>
      <c r="MN3" t="s">
        <v>69</v>
      </c>
      <c r="MO3">
        <v>995</v>
      </c>
      <c r="MP3" t="s">
        <v>69</v>
      </c>
      <c r="MQ3" t="s">
        <v>69</v>
      </c>
      <c r="MR3" t="s">
        <v>69</v>
      </c>
      <c r="MS3" t="s">
        <v>69</v>
      </c>
      <c r="MT3" t="s">
        <v>69</v>
      </c>
      <c r="MU3" t="s">
        <v>2808</v>
      </c>
      <c r="MV3" t="s">
        <v>9137</v>
      </c>
      <c r="MW3" t="s">
        <v>69</v>
      </c>
      <c r="MX3" t="s">
        <v>69</v>
      </c>
      <c r="MY3">
        <v>2</v>
      </c>
      <c r="MZ3" t="s">
        <v>69</v>
      </c>
      <c r="NA3" t="s">
        <v>2808</v>
      </c>
      <c r="NB3" t="s">
        <v>69</v>
      </c>
      <c r="NC3" t="s">
        <v>69</v>
      </c>
      <c r="ND3" t="s">
        <v>69</v>
      </c>
      <c r="NE3" t="s">
        <v>69</v>
      </c>
      <c r="NG3" t="s">
        <v>69</v>
      </c>
      <c r="NH3" t="s">
        <v>69</v>
      </c>
      <c r="NI3" t="s">
        <v>69</v>
      </c>
      <c r="NJ3" t="s">
        <v>3302</v>
      </c>
      <c r="NL3" t="s">
        <v>9138</v>
      </c>
      <c r="NM3" t="s">
        <v>69</v>
      </c>
      <c r="NO3" t="s">
        <v>2803</v>
      </c>
      <c r="NP3">
        <v>70</v>
      </c>
      <c r="NW3" t="s">
        <v>3429</v>
      </c>
      <c r="NY3" t="s">
        <v>3429</v>
      </c>
      <c r="OA3" t="s">
        <v>3897</v>
      </c>
      <c r="OB3" t="s">
        <v>2808</v>
      </c>
      <c r="OC3" t="s">
        <v>3902</v>
      </c>
      <c r="OD3" t="s">
        <v>3911</v>
      </c>
      <c r="OE3" t="s">
        <v>3910</v>
      </c>
      <c r="OF3" t="s">
        <v>3910</v>
      </c>
      <c r="OG3" t="s">
        <v>3911</v>
      </c>
      <c r="OH3" t="s">
        <v>3910</v>
      </c>
      <c r="OI3" t="s">
        <v>3911</v>
      </c>
      <c r="OJ3" t="s">
        <v>3910</v>
      </c>
      <c r="OK3" t="s">
        <v>3910</v>
      </c>
      <c r="OU3" t="s">
        <v>3928</v>
      </c>
      <c r="OV3" t="s">
        <v>3955</v>
      </c>
      <c r="OW3" t="s">
        <v>69</v>
      </c>
      <c r="OX3" t="s">
        <v>3963</v>
      </c>
      <c r="OY3" t="s">
        <v>3968</v>
      </c>
      <c r="OZ3" t="s">
        <v>9139</v>
      </c>
      <c r="PA3" t="s">
        <v>3974</v>
      </c>
      <c r="PC3" t="s">
        <v>3333</v>
      </c>
      <c r="PD3" t="s">
        <v>3333</v>
      </c>
      <c r="PE3" t="s">
        <v>3333</v>
      </c>
      <c r="PF3" t="s">
        <v>3910</v>
      </c>
      <c r="PG3" t="s">
        <v>3910</v>
      </c>
      <c r="PH3" t="s">
        <v>3910</v>
      </c>
      <c r="PI3" t="s">
        <v>3910</v>
      </c>
      <c r="PJ3" t="s">
        <v>3910</v>
      </c>
      <c r="PK3" t="s">
        <v>3910</v>
      </c>
      <c r="PL3" t="s">
        <v>3910</v>
      </c>
      <c r="PM3" t="s">
        <v>3928</v>
      </c>
      <c r="PN3" t="s">
        <v>3910</v>
      </c>
      <c r="PO3" t="s">
        <v>3910</v>
      </c>
      <c r="PP3" t="s">
        <v>3910</v>
      </c>
      <c r="PR3" t="s">
        <v>3928</v>
      </c>
      <c r="PS3">
        <v>1</v>
      </c>
      <c r="PT3" t="s">
        <v>2808</v>
      </c>
      <c r="PU3" t="s">
        <v>69</v>
      </c>
      <c r="PV3" t="s">
        <v>69</v>
      </c>
      <c r="PW3" t="s">
        <v>69</v>
      </c>
      <c r="PX3" t="s">
        <v>69</v>
      </c>
      <c r="PY3" t="s">
        <v>69</v>
      </c>
      <c r="PZ3" t="s">
        <v>3910</v>
      </c>
      <c r="QA3" t="s">
        <v>3910</v>
      </c>
      <c r="QB3" t="s">
        <v>3910</v>
      </c>
      <c r="QD3" t="s">
        <v>4036</v>
      </c>
      <c r="QE3" t="s">
        <v>4041</v>
      </c>
      <c r="QF3">
        <v>1</v>
      </c>
      <c r="QG3" t="s">
        <v>4048</v>
      </c>
      <c r="QH3" t="s">
        <v>4053</v>
      </c>
      <c r="QI3" t="s">
        <v>3962</v>
      </c>
      <c r="QV3" t="s">
        <v>3910</v>
      </c>
      <c r="QW3" t="s">
        <v>3911</v>
      </c>
      <c r="QX3" t="s">
        <v>9129</v>
      </c>
      <c r="RP3" t="s">
        <v>3911</v>
      </c>
      <c r="RS3">
        <v>1</v>
      </c>
      <c r="RT3">
        <v>0</v>
      </c>
      <c r="RU3" t="s">
        <v>9140</v>
      </c>
      <c r="UA3" t="s">
        <v>9131</v>
      </c>
      <c r="UB3" t="s">
        <v>6598</v>
      </c>
      <c r="UC3">
        <v>1556600</v>
      </c>
    </row>
    <row r="4" spans="1:549" x14ac:dyDescent="0.3">
      <c r="A4" t="s">
        <v>9141</v>
      </c>
      <c r="B4" t="s">
        <v>6588</v>
      </c>
      <c r="C4" t="s">
        <v>6589</v>
      </c>
      <c r="D4">
        <v>1</v>
      </c>
      <c r="E4">
        <v>6</v>
      </c>
      <c r="F4" t="s">
        <v>3934</v>
      </c>
      <c r="G4" t="s">
        <v>4950</v>
      </c>
      <c r="H4">
        <v>0</v>
      </c>
      <c r="I4" t="s">
        <v>22</v>
      </c>
      <c r="T4">
        <v>0</v>
      </c>
      <c r="V4" t="s">
        <v>9142</v>
      </c>
      <c r="W4">
        <v>1</v>
      </c>
      <c r="X4" t="s">
        <v>6590</v>
      </c>
      <c r="Y4" t="s">
        <v>6591</v>
      </c>
      <c r="Z4" t="s">
        <v>7938</v>
      </c>
      <c r="AA4" t="s">
        <v>2808</v>
      </c>
      <c r="AB4" t="s">
        <v>9143</v>
      </c>
      <c r="AE4" t="s">
        <v>2808</v>
      </c>
      <c r="AF4" t="s">
        <v>2808</v>
      </c>
      <c r="AG4">
        <v>8348601</v>
      </c>
      <c r="AH4">
        <v>8399513</v>
      </c>
      <c r="AI4">
        <v>1485245</v>
      </c>
      <c r="AJ4" t="s">
        <v>2808</v>
      </c>
      <c r="AK4">
        <v>7444049</v>
      </c>
      <c r="AL4">
        <v>7444049</v>
      </c>
      <c r="AM4" t="s">
        <v>6060</v>
      </c>
      <c r="AN4" t="s">
        <v>3166</v>
      </c>
      <c r="AO4">
        <v>75</v>
      </c>
      <c r="AQ4" t="s">
        <v>69</v>
      </c>
      <c r="AR4" t="s">
        <v>2808</v>
      </c>
      <c r="AS4" t="s">
        <v>3180</v>
      </c>
      <c r="AT4" t="s">
        <v>3184</v>
      </c>
      <c r="AV4" t="s">
        <v>3192</v>
      </c>
      <c r="AW4">
        <v>1</v>
      </c>
      <c r="AX4">
        <v>1</v>
      </c>
      <c r="AY4" t="s">
        <v>2808</v>
      </c>
      <c r="AZ4" t="s">
        <v>69</v>
      </c>
      <c r="BA4" t="s">
        <v>69</v>
      </c>
      <c r="BB4" t="s">
        <v>69</v>
      </c>
      <c r="BC4" t="s">
        <v>69</v>
      </c>
      <c r="BE4" t="s">
        <v>69</v>
      </c>
      <c r="BF4" t="s">
        <v>69</v>
      </c>
      <c r="BG4" t="s">
        <v>69</v>
      </c>
      <c r="BJ4" t="s">
        <v>2808</v>
      </c>
      <c r="BK4">
        <v>1</v>
      </c>
      <c r="BL4" t="s">
        <v>2808</v>
      </c>
      <c r="BM4" t="s">
        <v>69</v>
      </c>
      <c r="BN4" t="s">
        <v>69</v>
      </c>
      <c r="BO4" t="s">
        <v>69</v>
      </c>
      <c r="BP4" t="s">
        <v>69</v>
      </c>
      <c r="BQ4" t="s">
        <v>69</v>
      </c>
      <c r="BR4" t="s">
        <v>69</v>
      </c>
      <c r="BS4" t="s">
        <v>69</v>
      </c>
      <c r="BT4" t="s">
        <v>69</v>
      </c>
      <c r="BV4" t="s">
        <v>69</v>
      </c>
      <c r="BW4" t="s">
        <v>69</v>
      </c>
      <c r="BX4" t="s">
        <v>3260</v>
      </c>
      <c r="BY4" t="s">
        <v>2808</v>
      </c>
      <c r="BZ4" t="s">
        <v>3269</v>
      </c>
      <c r="CA4" t="s">
        <v>2808</v>
      </c>
      <c r="CB4" t="s">
        <v>3278</v>
      </c>
      <c r="CD4" t="s">
        <v>2808</v>
      </c>
      <c r="CE4" t="s">
        <v>3269</v>
      </c>
      <c r="CF4" t="s">
        <v>2808</v>
      </c>
      <c r="CG4" t="s">
        <v>3277</v>
      </c>
      <c r="CI4" t="s">
        <v>2808</v>
      </c>
      <c r="CJ4" t="s">
        <v>69</v>
      </c>
      <c r="CK4" t="s">
        <v>2808</v>
      </c>
      <c r="CL4" t="s">
        <v>3300</v>
      </c>
      <c r="CN4" t="s">
        <v>2808</v>
      </c>
      <c r="CO4">
        <v>3</v>
      </c>
      <c r="CP4" t="s">
        <v>69</v>
      </c>
      <c r="CQ4" t="s">
        <v>69</v>
      </c>
      <c r="CR4" t="s">
        <v>2808</v>
      </c>
      <c r="CS4" t="s">
        <v>69</v>
      </c>
      <c r="CT4" t="s">
        <v>69</v>
      </c>
      <c r="CU4" t="s">
        <v>69</v>
      </c>
      <c r="CV4" t="s">
        <v>69</v>
      </c>
      <c r="CW4" t="s">
        <v>69</v>
      </c>
      <c r="CX4" t="s">
        <v>269</v>
      </c>
      <c r="CY4" t="s">
        <v>3333</v>
      </c>
      <c r="DB4" t="s">
        <v>2808</v>
      </c>
      <c r="DC4" t="s">
        <v>9126</v>
      </c>
      <c r="DD4" t="s">
        <v>2808</v>
      </c>
      <c r="DE4" t="s">
        <v>69</v>
      </c>
      <c r="DF4" t="s">
        <v>69</v>
      </c>
      <c r="DG4" t="s">
        <v>69</v>
      </c>
      <c r="DH4" t="s">
        <v>69</v>
      </c>
      <c r="DJ4" t="s">
        <v>69</v>
      </c>
      <c r="DK4" t="s">
        <v>69</v>
      </c>
      <c r="DL4" t="s">
        <v>2808</v>
      </c>
      <c r="DM4" t="s">
        <v>2808</v>
      </c>
      <c r="DN4" t="s">
        <v>3364</v>
      </c>
      <c r="DP4" t="s">
        <v>69</v>
      </c>
      <c r="EA4" t="s">
        <v>69</v>
      </c>
      <c r="EH4" t="s">
        <v>269</v>
      </c>
      <c r="EI4" t="s">
        <v>9126</v>
      </c>
      <c r="EJ4" t="s">
        <v>2808</v>
      </c>
      <c r="EK4" t="s">
        <v>69</v>
      </c>
      <c r="EL4" t="s">
        <v>69</v>
      </c>
      <c r="EM4" t="s">
        <v>69</v>
      </c>
      <c r="EN4" t="s">
        <v>69</v>
      </c>
      <c r="EP4" t="s">
        <v>69</v>
      </c>
      <c r="EQ4" t="s">
        <v>69</v>
      </c>
      <c r="ER4" t="s">
        <v>9144</v>
      </c>
      <c r="ES4" t="s">
        <v>69</v>
      </c>
      <c r="ET4" t="s">
        <v>2808</v>
      </c>
      <c r="EU4" t="s">
        <v>69</v>
      </c>
      <c r="EV4" t="s">
        <v>69</v>
      </c>
      <c r="EW4" t="s">
        <v>69</v>
      </c>
      <c r="EY4" t="s">
        <v>69</v>
      </c>
      <c r="EZ4" t="s">
        <v>69</v>
      </c>
      <c r="FA4" t="s">
        <v>2808</v>
      </c>
      <c r="FB4" t="s">
        <v>2808</v>
      </c>
      <c r="FC4" t="s">
        <v>3426</v>
      </c>
      <c r="FD4" t="s">
        <v>3432</v>
      </c>
      <c r="FE4" t="s">
        <v>3437</v>
      </c>
      <c r="FZ4" t="s">
        <v>3475</v>
      </c>
      <c r="GA4">
        <v>4</v>
      </c>
      <c r="GC4" t="s">
        <v>3484</v>
      </c>
      <c r="GD4">
        <v>1</v>
      </c>
      <c r="GF4">
        <v>5</v>
      </c>
      <c r="GG4" t="s">
        <v>69</v>
      </c>
      <c r="GH4" t="s">
        <v>69</v>
      </c>
      <c r="GI4" t="s">
        <v>69</v>
      </c>
      <c r="GJ4" t="s">
        <v>69</v>
      </c>
      <c r="GK4" t="s">
        <v>2808</v>
      </c>
      <c r="GL4" t="s">
        <v>69</v>
      </c>
      <c r="GN4" t="s">
        <v>69</v>
      </c>
      <c r="GO4" t="s">
        <v>69</v>
      </c>
      <c r="GP4" t="s">
        <v>3518</v>
      </c>
      <c r="GQ4" t="s">
        <v>2808</v>
      </c>
      <c r="GR4" t="s">
        <v>2808</v>
      </c>
      <c r="GS4" t="s">
        <v>2808</v>
      </c>
      <c r="GT4" t="s">
        <v>69</v>
      </c>
      <c r="GU4" t="s">
        <v>69</v>
      </c>
      <c r="GV4" t="s">
        <v>69</v>
      </c>
      <c r="GW4" t="s">
        <v>69</v>
      </c>
      <c r="GX4" t="s">
        <v>2808</v>
      </c>
      <c r="GY4" t="s">
        <v>69</v>
      </c>
      <c r="GZ4" t="s">
        <v>2808</v>
      </c>
      <c r="HA4" t="s">
        <v>69</v>
      </c>
      <c r="HB4" t="s">
        <v>3535</v>
      </c>
      <c r="HC4">
        <v>1</v>
      </c>
      <c r="HD4" t="s">
        <v>3540</v>
      </c>
      <c r="HE4" t="s">
        <v>3543</v>
      </c>
      <c r="HF4" t="s">
        <v>2808</v>
      </c>
      <c r="HG4" t="s">
        <v>2808</v>
      </c>
      <c r="HH4" t="s">
        <v>2808</v>
      </c>
      <c r="HJ4" t="s">
        <v>69</v>
      </c>
      <c r="HK4" t="s">
        <v>69</v>
      </c>
      <c r="HL4" t="s">
        <v>3556</v>
      </c>
      <c r="HM4" t="s">
        <v>3557</v>
      </c>
      <c r="HN4" t="s">
        <v>3556</v>
      </c>
      <c r="HO4" t="s">
        <v>3556</v>
      </c>
      <c r="HP4" t="s">
        <v>3557</v>
      </c>
      <c r="HQ4" t="s">
        <v>3557</v>
      </c>
      <c r="HR4" t="s">
        <v>3556</v>
      </c>
      <c r="HS4" t="s">
        <v>3556</v>
      </c>
      <c r="HT4" t="s">
        <v>3557</v>
      </c>
      <c r="HU4" t="s">
        <v>3557</v>
      </c>
      <c r="HV4" t="s">
        <v>3557</v>
      </c>
      <c r="HW4" t="s">
        <v>3557</v>
      </c>
      <c r="HX4" t="s">
        <v>3557</v>
      </c>
      <c r="HY4" t="s">
        <v>3136</v>
      </c>
      <c r="HZ4" t="s">
        <v>2808</v>
      </c>
      <c r="IA4" t="s">
        <v>3590</v>
      </c>
      <c r="IB4" t="s">
        <v>2808</v>
      </c>
      <c r="IC4" t="s">
        <v>3599</v>
      </c>
      <c r="ID4" t="s">
        <v>2808</v>
      </c>
      <c r="IE4" t="s">
        <v>3605</v>
      </c>
      <c r="IF4" t="s">
        <v>3609</v>
      </c>
      <c r="IG4" t="s">
        <v>3437</v>
      </c>
      <c r="JF4" t="s">
        <v>3649</v>
      </c>
      <c r="JG4">
        <v>4</v>
      </c>
      <c r="JI4" t="s">
        <v>3485</v>
      </c>
      <c r="JK4">
        <v>8</v>
      </c>
      <c r="JL4" t="s">
        <v>9145</v>
      </c>
      <c r="JM4" t="s">
        <v>69</v>
      </c>
      <c r="JN4" t="s">
        <v>69</v>
      </c>
      <c r="JO4" t="s">
        <v>2808</v>
      </c>
      <c r="JP4" t="s">
        <v>2808</v>
      </c>
      <c r="JQ4" t="s">
        <v>69</v>
      </c>
      <c r="JR4" t="s">
        <v>69</v>
      </c>
      <c r="JS4" t="s">
        <v>3519</v>
      </c>
      <c r="JT4" t="s">
        <v>69</v>
      </c>
      <c r="JU4" t="s">
        <v>2808</v>
      </c>
      <c r="JV4" t="s">
        <v>69</v>
      </c>
      <c r="JW4" t="s">
        <v>2808</v>
      </c>
      <c r="JX4" t="s">
        <v>2808</v>
      </c>
      <c r="JY4" t="s">
        <v>69</v>
      </c>
      <c r="JZ4" t="s">
        <v>2808</v>
      </c>
      <c r="KA4" t="s">
        <v>69</v>
      </c>
      <c r="KB4" t="s">
        <v>2808</v>
      </c>
      <c r="KC4" t="s">
        <v>2808</v>
      </c>
      <c r="KD4" t="s">
        <v>2808</v>
      </c>
      <c r="KE4" t="s">
        <v>2808</v>
      </c>
      <c r="KG4" t="s">
        <v>6097</v>
      </c>
      <c r="KI4" t="s">
        <v>3697</v>
      </c>
      <c r="KJ4" t="s">
        <v>3475</v>
      </c>
      <c r="KK4">
        <v>4</v>
      </c>
      <c r="KM4" t="s">
        <v>3484</v>
      </c>
      <c r="KN4">
        <v>30</v>
      </c>
      <c r="KP4" t="s">
        <v>9145</v>
      </c>
      <c r="KQ4" t="s">
        <v>69</v>
      </c>
      <c r="KR4" t="s">
        <v>69</v>
      </c>
      <c r="KS4" t="s">
        <v>2808</v>
      </c>
      <c r="KT4" t="s">
        <v>2808</v>
      </c>
      <c r="KU4" t="s">
        <v>69</v>
      </c>
      <c r="KV4" t="s">
        <v>69</v>
      </c>
      <c r="KW4" t="s">
        <v>3519</v>
      </c>
      <c r="KX4" t="s">
        <v>2808</v>
      </c>
      <c r="KY4" t="s">
        <v>69</v>
      </c>
      <c r="LK4">
        <v>1</v>
      </c>
      <c r="LL4" t="s">
        <v>2808</v>
      </c>
      <c r="LM4" t="s">
        <v>69</v>
      </c>
      <c r="LN4" t="s">
        <v>69</v>
      </c>
      <c r="LO4" t="s">
        <v>69</v>
      </c>
      <c r="LP4" t="s">
        <v>69</v>
      </c>
      <c r="LQ4" t="s">
        <v>69</v>
      </c>
      <c r="LR4" t="s">
        <v>69</v>
      </c>
      <c r="LS4" t="s">
        <v>69</v>
      </c>
      <c r="LU4" t="s">
        <v>69</v>
      </c>
      <c r="LV4" t="s">
        <v>69</v>
      </c>
      <c r="LW4" t="s">
        <v>2808</v>
      </c>
      <c r="LX4" t="s">
        <v>69</v>
      </c>
      <c r="LY4" t="s">
        <v>2808</v>
      </c>
      <c r="MC4">
        <v>2</v>
      </c>
      <c r="MD4" t="s">
        <v>69</v>
      </c>
      <c r="ME4" t="s">
        <v>2808</v>
      </c>
      <c r="MF4" t="s">
        <v>69</v>
      </c>
      <c r="MG4" t="s">
        <v>69</v>
      </c>
      <c r="MH4" t="s">
        <v>69</v>
      </c>
      <c r="MI4" t="s">
        <v>69</v>
      </c>
      <c r="MJ4" t="s">
        <v>69</v>
      </c>
      <c r="MK4" t="s">
        <v>69</v>
      </c>
      <c r="MM4" t="s">
        <v>69</v>
      </c>
      <c r="MN4" t="s">
        <v>69</v>
      </c>
      <c r="MO4">
        <v>995</v>
      </c>
      <c r="MP4" t="s">
        <v>69</v>
      </c>
      <c r="MQ4" t="s">
        <v>69</v>
      </c>
      <c r="MR4" t="s">
        <v>69</v>
      </c>
      <c r="MS4" t="s">
        <v>69</v>
      </c>
      <c r="MT4" t="s">
        <v>69</v>
      </c>
      <c r="MU4" t="s">
        <v>2808</v>
      </c>
      <c r="MV4" t="s">
        <v>9146</v>
      </c>
      <c r="MW4" t="s">
        <v>69</v>
      </c>
      <c r="MX4" t="s">
        <v>69</v>
      </c>
      <c r="MY4">
        <v>995</v>
      </c>
      <c r="MZ4" t="s">
        <v>69</v>
      </c>
      <c r="NA4" t="s">
        <v>69</v>
      </c>
      <c r="NB4" t="s">
        <v>69</v>
      </c>
      <c r="NC4" t="s">
        <v>69</v>
      </c>
      <c r="ND4" t="s">
        <v>69</v>
      </c>
      <c r="NE4" t="s">
        <v>2808</v>
      </c>
      <c r="NF4" t="s">
        <v>9146</v>
      </c>
      <c r="NG4" t="s">
        <v>69</v>
      </c>
      <c r="NH4" t="s">
        <v>69</v>
      </c>
      <c r="NI4" t="s">
        <v>69</v>
      </c>
      <c r="NJ4" t="s">
        <v>3795</v>
      </c>
      <c r="NK4">
        <v>4</v>
      </c>
      <c r="NM4" t="s">
        <v>69</v>
      </c>
      <c r="NO4" t="s">
        <v>2803</v>
      </c>
      <c r="NP4">
        <v>295</v>
      </c>
      <c r="NQ4" t="s">
        <v>2803</v>
      </c>
      <c r="NR4">
        <v>267</v>
      </c>
      <c r="NS4" t="s">
        <v>3429</v>
      </c>
      <c r="NU4" t="s">
        <v>2803</v>
      </c>
      <c r="NV4">
        <v>126</v>
      </c>
      <c r="NW4" t="s">
        <v>3429</v>
      </c>
      <c r="NY4" t="s">
        <v>3429</v>
      </c>
      <c r="OA4" t="s">
        <v>3897</v>
      </c>
      <c r="OB4" t="s">
        <v>2808</v>
      </c>
      <c r="OC4" t="s">
        <v>3902</v>
      </c>
      <c r="OD4" t="s">
        <v>3911</v>
      </c>
      <c r="OE4" t="s">
        <v>3911</v>
      </c>
      <c r="OF4" t="s">
        <v>3911</v>
      </c>
      <c r="OG4" t="s">
        <v>3911</v>
      </c>
      <c r="OH4" t="s">
        <v>3911</v>
      </c>
      <c r="OI4" t="s">
        <v>3910</v>
      </c>
      <c r="OJ4" t="s">
        <v>3910</v>
      </c>
      <c r="OK4" t="s">
        <v>3910</v>
      </c>
      <c r="OL4" t="s">
        <v>3928</v>
      </c>
      <c r="OM4" t="s">
        <v>3934</v>
      </c>
      <c r="ON4" t="s">
        <v>3910</v>
      </c>
      <c r="OO4" t="s">
        <v>3910</v>
      </c>
      <c r="OP4" t="s">
        <v>3910</v>
      </c>
      <c r="OQ4" t="s">
        <v>3910</v>
      </c>
      <c r="OR4" t="s">
        <v>3911</v>
      </c>
      <c r="OS4" t="s">
        <v>3911</v>
      </c>
      <c r="OU4" t="s">
        <v>3928</v>
      </c>
      <c r="OV4" t="s">
        <v>3956</v>
      </c>
      <c r="OW4" t="s">
        <v>2808</v>
      </c>
      <c r="OX4" t="s">
        <v>3963</v>
      </c>
      <c r="OY4" t="s">
        <v>3332</v>
      </c>
      <c r="PA4" t="s">
        <v>3973</v>
      </c>
      <c r="PB4">
        <v>4</v>
      </c>
      <c r="PC4" t="s">
        <v>3333</v>
      </c>
      <c r="PD4" t="s">
        <v>3333</v>
      </c>
      <c r="PE4" t="s">
        <v>3333</v>
      </c>
      <c r="PF4" t="s">
        <v>3910</v>
      </c>
      <c r="PG4" t="s">
        <v>3911</v>
      </c>
      <c r="PH4" t="s">
        <v>3910</v>
      </c>
      <c r="PI4" t="s">
        <v>3911</v>
      </c>
      <c r="PJ4" t="s">
        <v>3911</v>
      </c>
      <c r="PK4" t="s">
        <v>3911</v>
      </c>
      <c r="PL4" t="s">
        <v>3911</v>
      </c>
      <c r="PM4" t="s">
        <v>3928</v>
      </c>
      <c r="PN4" t="s">
        <v>3911</v>
      </c>
      <c r="PO4" t="s">
        <v>3911</v>
      </c>
      <c r="PP4" t="s">
        <v>3910</v>
      </c>
      <c r="PR4" t="s">
        <v>3928</v>
      </c>
      <c r="PS4">
        <v>1</v>
      </c>
      <c r="PT4" t="s">
        <v>2808</v>
      </c>
      <c r="PU4" t="s">
        <v>69</v>
      </c>
      <c r="PV4" t="s">
        <v>69</v>
      </c>
      <c r="PW4" t="s">
        <v>69</v>
      </c>
      <c r="PX4" t="s">
        <v>69</v>
      </c>
      <c r="PY4" t="s">
        <v>69</v>
      </c>
      <c r="PZ4" t="s">
        <v>3935</v>
      </c>
      <c r="QA4" t="s">
        <v>3910</v>
      </c>
      <c r="QB4" t="s">
        <v>3910</v>
      </c>
      <c r="QD4" t="s">
        <v>4036</v>
      </c>
      <c r="QE4" t="s">
        <v>4041</v>
      </c>
      <c r="QF4">
        <v>3</v>
      </c>
      <c r="QG4" t="s">
        <v>4049</v>
      </c>
      <c r="QH4" t="s">
        <v>4053</v>
      </c>
      <c r="QI4" t="s">
        <v>3963</v>
      </c>
      <c r="QV4" t="s">
        <v>3910</v>
      </c>
      <c r="QW4" t="s">
        <v>3910</v>
      </c>
      <c r="QX4" t="s">
        <v>9147</v>
      </c>
      <c r="QY4">
        <v>2</v>
      </c>
      <c r="QZ4" t="s">
        <v>4089</v>
      </c>
      <c r="RE4" t="s">
        <v>3910</v>
      </c>
      <c r="RL4" t="s">
        <v>3910</v>
      </c>
      <c r="RM4" t="s">
        <v>3911</v>
      </c>
      <c r="RN4" t="s">
        <v>3910</v>
      </c>
      <c r="RO4" t="s">
        <v>3910</v>
      </c>
      <c r="RP4" t="s">
        <v>3911</v>
      </c>
      <c r="RS4">
        <v>1</v>
      </c>
      <c r="RT4">
        <v>0</v>
      </c>
      <c r="RU4" t="s">
        <v>9148</v>
      </c>
      <c r="TA4" t="s">
        <v>2808</v>
      </c>
      <c r="TB4" t="s">
        <v>2808</v>
      </c>
      <c r="TC4" t="s">
        <v>2808</v>
      </c>
      <c r="TD4" t="s">
        <v>2808</v>
      </c>
      <c r="TE4" t="s">
        <v>69</v>
      </c>
      <c r="TF4" t="s">
        <v>69</v>
      </c>
      <c r="TG4" t="s">
        <v>2808</v>
      </c>
      <c r="TZ4" t="s">
        <v>4934</v>
      </c>
      <c r="UA4" t="s">
        <v>9131</v>
      </c>
      <c r="UB4" t="s">
        <v>6598</v>
      </c>
      <c r="UC4">
        <v>1145134</v>
      </c>
    </row>
    <row r="5" spans="1:549" x14ac:dyDescent="0.3">
      <c r="A5" t="s">
        <v>9149</v>
      </c>
      <c r="B5" t="s">
        <v>6588</v>
      </c>
      <c r="C5" t="s">
        <v>6589</v>
      </c>
      <c r="D5">
        <v>1</v>
      </c>
      <c r="E5">
        <v>4</v>
      </c>
      <c r="F5" t="s">
        <v>3934</v>
      </c>
      <c r="G5" t="s">
        <v>4950</v>
      </c>
      <c r="H5">
        <v>0</v>
      </c>
      <c r="I5" t="s">
        <v>22</v>
      </c>
      <c r="T5">
        <v>0</v>
      </c>
      <c r="V5" t="s">
        <v>9142</v>
      </c>
      <c r="W5">
        <v>1</v>
      </c>
      <c r="X5" t="s">
        <v>6659</v>
      </c>
      <c r="Y5" t="s">
        <v>6591</v>
      </c>
      <c r="Z5" t="s">
        <v>7938</v>
      </c>
      <c r="AA5" t="s">
        <v>2808</v>
      </c>
      <c r="AB5" t="s">
        <v>9143</v>
      </c>
      <c r="AE5" t="s">
        <v>2808</v>
      </c>
      <c r="AF5" t="s">
        <v>2808</v>
      </c>
      <c r="AG5">
        <v>9744932</v>
      </c>
      <c r="AH5">
        <v>2146360</v>
      </c>
      <c r="AI5">
        <v>8531880</v>
      </c>
      <c r="AJ5" t="s">
        <v>2808</v>
      </c>
      <c r="AK5">
        <v>7444049</v>
      </c>
      <c r="AL5">
        <v>7444049</v>
      </c>
      <c r="AM5" t="s">
        <v>6060</v>
      </c>
      <c r="AN5" t="s">
        <v>3166</v>
      </c>
      <c r="AO5">
        <v>150</v>
      </c>
      <c r="AQ5" t="s">
        <v>69</v>
      </c>
      <c r="AR5" t="s">
        <v>2808</v>
      </c>
      <c r="AS5" t="s">
        <v>3180</v>
      </c>
      <c r="AT5" t="s">
        <v>3184</v>
      </c>
      <c r="AV5" t="s">
        <v>3191</v>
      </c>
      <c r="AX5">
        <v>1</v>
      </c>
      <c r="AY5" t="s">
        <v>2808</v>
      </c>
      <c r="AZ5" t="s">
        <v>69</v>
      </c>
      <c r="BA5" t="s">
        <v>69</v>
      </c>
      <c r="BB5" t="s">
        <v>69</v>
      </c>
      <c r="BC5" t="s">
        <v>69</v>
      </c>
      <c r="BE5" t="s">
        <v>69</v>
      </c>
      <c r="BF5" t="s">
        <v>69</v>
      </c>
      <c r="BG5" t="s">
        <v>2808</v>
      </c>
      <c r="BH5" t="s">
        <v>69</v>
      </c>
      <c r="BI5" t="s">
        <v>2808</v>
      </c>
      <c r="BJ5" t="s">
        <v>2808</v>
      </c>
      <c r="BK5" t="s">
        <v>9150</v>
      </c>
      <c r="BL5" t="s">
        <v>2808</v>
      </c>
      <c r="BM5" t="s">
        <v>69</v>
      </c>
      <c r="BN5" t="s">
        <v>69</v>
      </c>
      <c r="BO5" t="s">
        <v>69</v>
      </c>
      <c r="BP5" t="s">
        <v>69</v>
      </c>
      <c r="BQ5" t="s">
        <v>69</v>
      </c>
      <c r="BR5" t="s">
        <v>2808</v>
      </c>
      <c r="BS5" t="s">
        <v>69</v>
      </c>
      <c r="BT5" t="s">
        <v>69</v>
      </c>
      <c r="BV5" t="s">
        <v>69</v>
      </c>
      <c r="BW5" t="s">
        <v>69</v>
      </c>
      <c r="BX5" t="s">
        <v>3261</v>
      </c>
      <c r="BY5" t="s">
        <v>2808</v>
      </c>
      <c r="BZ5" t="s">
        <v>3268</v>
      </c>
      <c r="CA5" t="s">
        <v>2808</v>
      </c>
      <c r="CB5" t="s">
        <v>3278</v>
      </c>
      <c r="CD5" t="s">
        <v>2808</v>
      </c>
      <c r="CE5" t="s">
        <v>3268</v>
      </c>
      <c r="CF5" t="s">
        <v>2808</v>
      </c>
      <c r="CG5" t="s">
        <v>3279</v>
      </c>
      <c r="CI5" t="s">
        <v>2808</v>
      </c>
      <c r="CJ5" t="s">
        <v>69</v>
      </c>
      <c r="CK5" t="s">
        <v>2808</v>
      </c>
      <c r="CL5" t="s">
        <v>3300</v>
      </c>
      <c r="CN5" t="s">
        <v>2808</v>
      </c>
      <c r="CO5" t="s">
        <v>9151</v>
      </c>
      <c r="CP5" t="s">
        <v>69</v>
      </c>
      <c r="CQ5" t="s">
        <v>69</v>
      </c>
      <c r="CR5" t="s">
        <v>2808</v>
      </c>
      <c r="CS5" t="s">
        <v>69</v>
      </c>
      <c r="CT5" t="s">
        <v>2808</v>
      </c>
      <c r="CU5" t="s">
        <v>69</v>
      </c>
      <c r="CV5" t="s">
        <v>69</v>
      </c>
      <c r="CW5" t="s">
        <v>69</v>
      </c>
      <c r="CX5" t="s">
        <v>269</v>
      </c>
      <c r="CY5" t="s">
        <v>3333</v>
      </c>
      <c r="DB5" t="s">
        <v>2808</v>
      </c>
      <c r="DC5" t="s">
        <v>9152</v>
      </c>
      <c r="DD5" t="s">
        <v>2808</v>
      </c>
      <c r="DE5" t="s">
        <v>2808</v>
      </c>
      <c r="DF5" t="s">
        <v>69</v>
      </c>
      <c r="DG5" t="s">
        <v>69</v>
      </c>
      <c r="DH5" t="s">
        <v>69</v>
      </c>
      <c r="DJ5" t="s">
        <v>69</v>
      </c>
      <c r="DK5" t="s">
        <v>69</v>
      </c>
      <c r="DL5" t="s">
        <v>2808</v>
      </c>
      <c r="DM5" t="s">
        <v>2808</v>
      </c>
      <c r="DN5" t="s">
        <v>3364</v>
      </c>
      <c r="DP5" t="s">
        <v>2808</v>
      </c>
      <c r="DQ5" t="s">
        <v>2803</v>
      </c>
      <c r="DR5">
        <v>4</v>
      </c>
      <c r="DS5" t="s">
        <v>2808</v>
      </c>
      <c r="DT5" t="s">
        <v>69</v>
      </c>
      <c r="DU5" t="s">
        <v>69</v>
      </c>
      <c r="DV5" t="s">
        <v>69</v>
      </c>
      <c r="DW5" t="s">
        <v>69</v>
      </c>
      <c r="DX5" t="s">
        <v>69</v>
      </c>
      <c r="DY5" t="s">
        <v>69</v>
      </c>
      <c r="EA5" t="s">
        <v>2808</v>
      </c>
      <c r="EB5" s="31">
        <v>2995</v>
      </c>
      <c r="EC5" t="s">
        <v>69</v>
      </c>
      <c r="ED5" t="s">
        <v>2808</v>
      </c>
      <c r="EE5" t="s">
        <v>2808</v>
      </c>
      <c r="EF5" t="s">
        <v>69</v>
      </c>
      <c r="EG5" t="s">
        <v>69</v>
      </c>
      <c r="EH5" t="s">
        <v>269</v>
      </c>
      <c r="EI5" t="s">
        <v>9126</v>
      </c>
      <c r="EJ5" t="s">
        <v>2808</v>
      </c>
      <c r="EK5" t="s">
        <v>69</v>
      </c>
      <c r="EL5" t="s">
        <v>69</v>
      </c>
      <c r="EM5" t="s">
        <v>69</v>
      </c>
      <c r="EN5" t="s">
        <v>69</v>
      </c>
      <c r="EP5" t="s">
        <v>69</v>
      </c>
      <c r="EQ5" t="s">
        <v>69</v>
      </c>
      <c r="ER5" t="s">
        <v>9144</v>
      </c>
      <c r="ES5" t="s">
        <v>69</v>
      </c>
      <c r="ET5" t="s">
        <v>2808</v>
      </c>
      <c r="EU5" t="s">
        <v>69</v>
      </c>
      <c r="EV5" t="s">
        <v>69</v>
      </c>
      <c r="EW5" t="s">
        <v>69</v>
      </c>
      <c r="EY5" t="s">
        <v>69</v>
      </c>
      <c r="EZ5" t="s">
        <v>69</v>
      </c>
      <c r="FA5" t="s">
        <v>2808</v>
      </c>
      <c r="FB5" t="s">
        <v>2808</v>
      </c>
      <c r="FC5" t="s">
        <v>3427</v>
      </c>
      <c r="FE5" t="s">
        <v>3437</v>
      </c>
      <c r="FZ5" t="s">
        <v>3476</v>
      </c>
      <c r="HD5" t="s">
        <v>3539</v>
      </c>
      <c r="HE5" t="s">
        <v>3542</v>
      </c>
      <c r="HF5" t="s">
        <v>2808</v>
      </c>
      <c r="HG5" t="s">
        <v>2808</v>
      </c>
      <c r="HH5" t="s">
        <v>2808</v>
      </c>
      <c r="HJ5" t="s">
        <v>69</v>
      </c>
      <c r="HK5" t="s">
        <v>69</v>
      </c>
      <c r="HL5" t="s">
        <v>3556</v>
      </c>
      <c r="HM5" t="s">
        <v>3557</v>
      </c>
      <c r="HN5" t="s">
        <v>3556</v>
      </c>
      <c r="HO5" t="s">
        <v>3556</v>
      </c>
      <c r="HP5" t="s">
        <v>3557</v>
      </c>
      <c r="HQ5" t="s">
        <v>3557</v>
      </c>
      <c r="HR5" t="s">
        <v>3556</v>
      </c>
      <c r="HS5" t="s">
        <v>3557</v>
      </c>
      <c r="HT5" t="s">
        <v>3557</v>
      </c>
      <c r="HU5" t="s">
        <v>3559</v>
      </c>
      <c r="HV5" t="s">
        <v>3557</v>
      </c>
      <c r="HW5" t="s">
        <v>3557</v>
      </c>
      <c r="HX5" t="s">
        <v>3557</v>
      </c>
      <c r="HY5" t="s">
        <v>8</v>
      </c>
      <c r="HZ5" t="s">
        <v>69</v>
      </c>
      <c r="IA5" t="s">
        <v>3590</v>
      </c>
      <c r="IB5" t="s">
        <v>2808</v>
      </c>
      <c r="IC5" t="s">
        <v>3599</v>
      </c>
      <c r="ID5" t="s">
        <v>2808</v>
      </c>
      <c r="IE5" t="s">
        <v>3605</v>
      </c>
      <c r="IF5" t="s">
        <v>3609</v>
      </c>
      <c r="IG5" t="s">
        <v>3437</v>
      </c>
      <c r="JF5" t="s">
        <v>3649</v>
      </c>
      <c r="JG5">
        <v>8</v>
      </c>
      <c r="JI5" t="s">
        <v>3485</v>
      </c>
      <c r="JK5">
        <v>16</v>
      </c>
      <c r="JL5" t="s">
        <v>9145</v>
      </c>
      <c r="JM5" t="s">
        <v>69</v>
      </c>
      <c r="JN5" t="s">
        <v>69</v>
      </c>
      <c r="JO5" t="s">
        <v>2808</v>
      </c>
      <c r="JP5" t="s">
        <v>2808</v>
      </c>
      <c r="JQ5" t="s">
        <v>69</v>
      </c>
      <c r="JR5" t="s">
        <v>69</v>
      </c>
      <c r="JS5" t="s">
        <v>3518</v>
      </c>
      <c r="JT5" t="s">
        <v>69</v>
      </c>
      <c r="JU5" t="s">
        <v>2808</v>
      </c>
      <c r="JV5" t="s">
        <v>69</v>
      </c>
      <c r="JW5" t="s">
        <v>69</v>
      </c>
      <c r="JX5" t="s">
        <v>2808</v>
      </c>
      <c r="JY5" t="s">
        <v>69</v>
      </c>
      <c r="JZ5" t="s">
        <v>2808</v>
      </c>
      <c r="KA5" t="s">
        <v>69</v>
      </c>
      <c r="KB5" t="s">
        <v>2808</v>
      </c>
      <c r="KC5" t="s">
        <v>2808</v>
      </c>
      <c r="KD5" t="s">
        <v>2808</v>
      </c>
      <c r="KE5" t="s">
        <v>2808</v>
      </c>
      <c r="KG5" t="s">
        <v>6097</v>
      </c>
      <c r="KI5" t="s">
        <v>3697</v>
      </c>
      <c r="KJ5" t="s">
        <v>3475</v>
      </c>
      <c r="KK5">
        <v>4</v>
      </c>
      <c r="KM5" t="s">
        <v>3485</v>
      </c>
      <c r="KO5">
        <v>4</v>
      </c>
      <c r="KP5" t="s">
        <v>9153</v>
      </c>
      <c r="KQ5" t="s">
        <v>2808</v>
      </c>
      <c r="KR5" t="s">
        <v>69</v>
      </c>
      <c r="KS5" t="s">
        <v>2808</v>
      </c>
      <c r="KT5" t="s">
        <v>2808</v>
      </c>
      <c r="KU5" t="s">
        <v>69</v>
      </c>
      <c r="KV5" t="s">
        <v>69</v>
      </c>
      <c r="KW5" t="s">
        <v>3518</v>
      </c>
      <c r="KX5" t="s">
        <v>2808</v>
      </c>
      <c r="KY5" t="s">
        <v>69</v>
      </c>
      <c r="LK5">
        <v>1</v>
      </c>
      <c r="LL5" t="s">
        <v>2808</v>
      </c>
      <c r="LM5" t="s">
        <v>69</v>
      </c>
      <c r="LN5" t="s">
        <v>69</v>
      </c>
      <c r="LO5" t="s">
        <v>69</v>
      </c>
      <c r="LP5" t="s">
        <v>69</v>
      </c>
      <c r="LQ5" t="s">
        <v>69</v>
      </c>
      <c r="LR5" t="s">
        <v>69</v>
      </c>
      <c r="LS5" t="s">
        <v>69</v>
      </c>
      <c r="LU5" t="s">
        <v>69</v>
      </c>
      <c r="LV5" t="s">
        <v>69</v>
      </c>
      <c r="LW5" t="s">
        <v>69</v>
      </c>
      <c r="LX5" t="s">
        <v>69</v>
      </c>
      <c r="LY5" t="s">
        <v>2808</v>
      </c>
      <c r="MC5">
        <v>2</v>
      </c>
      <c r="MD5" t="s">
        <v>69</v>
      </c>
      <c r="ME5" t="s">
        <v>2808</v>
      </c>
      <c r="MF5" t="s">
        <v>69</v>
      </c>
      <c r="MG5" t="s">
        <v>69</v>
      </c>
      <c r="MH5" t="s">
        <v>69</v>
      </c>
      <c r="MI5" t="s">
        <v>69</v>
      </c>
      <c r="MJ5" t="s">
        <v>69</v>
      </c>
      <c r="MK5" t="s">
        <v>69</v>
      </c>
      <c r="MM5" t="s">
        <v>69</v>
      </c>
      <c r="MN5" t="s">
        <v>69</v>
      </c>
      <c r="MO5">
        <v>995</v>
      </c>
      <c r="MP5" t="s">
        <v>69</v>
      </c>
      <c r="MQ5" t="s">
        <v>69</v>
      </c>
      <c r="MR5" t="s">
        <v>69</v>
      </c>
      <c r="MS5" t="s">
        <v>69</v>
      </c>
      <c r="MT5" t="s">
        <v>69</v>
      </c>
      <c r="MU5" t="s">
        <v>2808</v>
      </c>
      <c r="MV5" t="s">
        <v>9146</v>
      </c>
      <c r="MW5" t="s">
        <v>69</v>
      </c>
      <c r="MX5" t="s">
        <v>69</v>
      </c>
      <c r="MY5" s="31">
        <v>2995</v>
      </c>
      <c r="MZ5" t="s">
        <v>69</v>
      </c>
      <c r="NA5" t="s">
        <v>2808</v>
      </c>
      <c r="NB5" t="s">
        <v>69</v>
      </c>
      <c r="NC5" t="s">
        <v>69</v>
      </c>
      <c r="ND5" t="s">
        <v>69</v>
      </c>
      <c r="NE5" t="s">
        <v>2808</v>
      </c>
      <c r="NF5" t="s">
        <v>9146</v>
      </c>
      <c r="NG5" t="s">
        <v>69</v>
      </c>
      <c r="NH5" t="s">
        <v>69</v>
      </c>
      <c r="NI5" t="s">
        <v>69</v>
      </c>
      <c r="NJ5" t="s">
        <v>3302</v>
      </c>
      <c r="NL5" t="s">
        <v>9154</v>
      </c>
      <c r="NM5" t="s">
        <v>2808</v>
      </c>
      <c r="NN5" t="s">
        <v>3860</v>
      </c>
      <c r="NO5" t="s">
        <v>2803</v>
      </c>
      <c r="NP5">
        <v>673</v>
      </c>
      <c r="NQ5" t="s">
        <v>2803</v>
      </c>
      <c r="NR5">
        <v>163</v>
      </c>
      <c r="NS5" t="s">
        <v>3429</v>
      </c>
      <c r="NU5" t="s">
        <v>2803</v>
      </c>
      <c r="NV5">
        <v>92</v>
      </c>
      <c r="NW5" t="s">
        <v>3429</v>
      </c>
      <c r="NY5" t="s">
        <v>3429</v>
      </c>
      <c r="OA5" t="s">
        <v>3897</v>
      </c>
      <c r="OB5" t="s">
        <v>2808</v>
      </c>
      <c r="OC5" t="s">
        <v>3902</v>
      </c>
      <c r="OD5" t="s">
        <v>3911</v>
      </c>
      <c r="OE5" t="s">
        <v>3911</v>
      </c>
      <c r="OF5" t="s">
        <v>3911</v>
      </c>
      <c r="OG5" t="s">
        <v>3911</v>
      </c>
      <c r="OH5" t="s">
        <v>3911</v>
      </c>
      <c r="OI5" t="s">
        <v>3911</v>
      </c>
      <c r="OJ5" t="s">
        <v>3910</v>
      </c>
      <c r="OK5" t="s">
        <v>3910</v>
      </c>
      <c r="OL5" t="s">
        <v>3928</v>
      </c>
      <c r="OM5" t="s">
        <v>3934</v>
      </c>
      <c r="ON5" t="s">
        <v>3910</v>
      </c>
      <c r="OO5" t="s">
        <v>3910</v>
      </c>
      <c r="OP5" t="s">
        <v>3910</v>
      </c>
      <c r="OQ5" t="s">
        <v>3910</v>
      </c>
      <c r="OR5" t="s">
        <v>3911</v>
      </c>
      <c r="OS5" t="s">
        <v>3911</v>
      </c>
      <c r="OU5" t="s">
        <v>3928</v>
      </c>
      <c r="OV5" t="s">
        <v>3955</v>
      </c>
      <c r="OW5" t="s">
        <v>2808</v>
      </c>
      <c r="OX5" t="s">
        <v>3962</v>
      </c>
      <c r="OY5" t="s">
        <v>3333</v>
      </c>
      <c r="PA5" t="s">
        <v>3974</v>
      </c>
      <c r="PC5" t="s">
        <v>3332</v>
      </c>
      <c r="PD5" t="s">
        <v>3332</v>
      </c>
      <c r="PE5" t="s">
        <v>3333</v>
      </c>
      <c r="PF5" t="s">
        <v>3911</v>
      </c>
      <c r="PG5" t="s">
        <v>3911</v>
      </c>
      <c r="PH5" t="s">
        <v>3911</v>
      </c>
      <c r="PI5" t="s">
        <v>3911</v>
      </c>
      <c r="PJ5" t="s">
        <v>3911</v>
      </c>
      <c r="PK5" t="s">
        <v>3911</v>
      </c>
      <c r="PL5" t="s">
        <v>3910</v>
      </c>
      <c r="PM5" t="s">
        <v>3928</v>
      </c>
      <c r="PN5" t="s">
        <v>3911</v>
      </c>
      <c r="PO5" t="s">
        <v>3910</v>
      </c>
      <c r="PP5" t="s">
        <v>3910</v>
      </c>
      <c r="PR5" t="s">
        <v>3928</v>
      </c>
      <c r="PS5">
        <v>1</v>
      </c>
      <c r="PT5" t="s">
        <v>2808</v>
      </c>
      <c r="PU5" t="s">
        <v>69</v>
      </c>
      <c r="PV5" t="s">
        <v>69</v>
      </c>
      <c r="PW5" t="s">
        <v>69</v>
      </c>
      <c r="PX5" t="s">
        <v>69</v>
      </c>
      <c r="PY5" t="s">
        <v>69</v>
      </c>
      <c r="PZ5" t="s">
        <v>3910</v>
      </c>
      <c r="QA5" t="s">
        <v>3910</v>
      </c>
      <c r="QB5" t="s">
        <v>3910</v>
      </c>
      <c r="QD5" t="s">
        <v>4037</v>
      </c>
      <c r="QE5" t="s">
        <v>4041</v>
      </c>
      <c r="QF5">
        <v>1</v>
      </c>
      <c r="QG5" t="s">
        <v>4049</v>
      </c>
      <c r="QH5" t="s">
        <v>4053</v>
      </c>
      <c r="QI5" t="s">
        <v>3962</v>
      </c>
      <c r="QV5" t="s">
        <v>3910</v>
      </c>
      <c r="QW5" t="s">
        <v>3910</v>
      </c>
      <c r="QX5" t="s">
        <v>9147</v>
      </c>
      <c r="QY5">
        <v>2</v>
      </c>
      <c r="QZ5" t="s">
        <v>4089</v>
      </c>
      <c r="RE5" t="s">
        <v>3911</v>
      </c>
      <c r="RL5" t="s">
        <v>3911</v>
      </c>
      <c r="RM5" t="s">
        <v>3910</v>
      </c>
      <c r="RN5" t="s">
        <v>3910</v>
      </c>
      <c r="RO5" t="s">
        <v>3910</v>
      </c>
      <c r="RP5" t="s">
        <v>3910</v>
      </c>
      <c r="RQ5" t="s">
        <v>4076</v>
      </c>
      <c r="RR5" t="s">
        <v>2808</v>
      </c>
      <c r="RS5">
        <v>1</v>
      </c>
      <c r="RT5">
        <v>0</v>
      </c>
      <c r="RU5" t="s">
        <v>9130</v>
      </c>
      <c r="TA5" t="s">
        <v>2808</v>
      </c>
      <c r="TB5" t="s">
        <v>2808</v>
      </c>
      <c r="TC5" t="s">
        <v>2808</v>
      </c>
      <c r="TD5" t="s">
        <v>2808</v>
      </c>
      <c r="TE5" t="s">
        <v>69</v>
      </c>
      <c r="TF5" t="s">
        <v>69</v>
      </c>
      <c r="TG5" t="s">
        <v>2808</v>
      </c>
      <c r="TZ5" t="s">
        <v>4934</v>
      </c>
      <c r="UA5" t="s">
        <v>9131</v>
      </c>
      <c r="UB5" t="s">
        <v>6598</v>
      </c>
      <c r="UC5">
        <v>1312908</v>
      </c>
    </row>
    <row r="6" spans="1:549" x14ac:dyDescent="0.3">
      <c r="A6" t="s">
        <v>9155</v>
      </c>
      <c r="B6" t="s">
        <v>6696</v>
      </c>
      <c r="C6" t="s">
        <v>6589</v>
      </c>
      <c r="D6">
        <v>1</v>
      </c>
      <c r="E6" t="s">
        <v>3911</v>
      </c>
      <c r="F6" t="s">
        <v>3935</v>
      </c>
      <c r="G6" t="s">
        <v>3935</v>
      </c>
      <c r="H6">
        <v>0</v>
      </c>
      <c r="T6">
        <v>0</v>
      </c>
      <c r="V6" t="s">
        <v>9156</v>
      </c>
      <c r="W6">
        <v>1</v>
      </c>
      <c r="X6" s="30">
        <v>41398</v>
      </c>
      <c r="Y6" t="s">
        <v>6591</v>
      </c>
      <c r="Z6" t="s">
        <v>9157</v>
      </c>
      <c r="AA6" t="s">
        <v>2808</v>
      </c>
      <c r="AB6" t="s">
        <v>9158</v>
      </c>
      <c r="AC6" t="s">
        <v>2808</v>
      </c>
      <c r="AD6" t="s">
        <v>69</v>
      </c>
      <c r="AE6" t="s">
        <v>69</v>
      </c>
      <c r="AF6" t="s">
        <v>2808</v>
      </c>
      <c r="AG6">
        <v>5496833</v>
      </c>
      <c r="AH6">
        <v>2285117</v>
      </c>
      <c r="AI6">
        <v>5649266</v>
      </c>
      <c r="AJ6" t="s">
        <v>2808</v>
      </c>
      <c r="AK6">
        <v>7815668</v>
      </c>
      <c r="AL6" t="s">
        <v>8</v>
      </c>
      <c r="AN6" t="s">
        <v>3166</v>
      </c>
      <c r="AO6">
        <v>120</v>
      </c>
      <c r="AQ6" t="s">
        <v>269</v>
      </c>
      <c r="AR6" t="s">
        <v>2808</v>
      </c>
      <c r="AS6" t="s">
        <v>3180</v>
      </c>
      <c r="AT6" t="s">
        <v>3184</v>
      </c>
      <c r="AV6" t="s">
        <v>3191</v>
      </c>
      <c r="AX6">
        <v>1</v>
      </c>
      <c r="AY6" t="s">
        <v>2808</v>
      </c>
      <c r="AZ6" t="s">
        <v>69</v>
      </c>
      <c r="BA6" t="s">
        <v>69</v>
      </c>
      <c r="BB6" t="s">
        <v>69</v>
      </c>
      <c r="BC6" t="s">
        <v>69</v>
      </c>
      <c r="BE6" t="s">
        <v>69</v>
      </c>
      <c r="BF6" t="s">
        <v>69</v>
      </c>
      <c r="BG6" t="s">
        <v>2808</v>
      </c>
      <c r="BH6" t="s">
        <v>2808</v>
      </c>
      <c r="BI6" t="s">
        <v>2808</v>
      </c>
      <c r="BJ6" t="s">
        <v>69</v>
      </c>
      <c r="BK6">
        <v>995</v>
      </c>
      <c r="BL6" t="s">
        <v>69</v>
      </c>
      <c r="BM6" t="s">
        <v>69</v>
      </c>
      <c r="BN6" t="s">
        <v>69</v>
      </c>
      <c r="BO6" t="s">
        <v>69</v>
      </c>
      <c r="BP6" t="s">
        <v>69</v>
      </c>
      <c r="BQ6" t="s">
        <v>69</v>
      </c>
      <c r="BR6" t="s">
        <v>69</v>
      </c>
      <c r="BS6" t="s">
        <v>69</v>
      </c>
      <c r="BT6" t="s">
        <v>2808</v>
      </c>
      <c r="BU6" t="s">
        <v>9159</v>
      </c>
      <c r="BV6" t="s">
        <v>69</v>
      </c>
      <c r="BW6" t="s">
        <v>69</v>
      </c>
      <c r="BX6" t="s">
        <v>3260</v>
      </c>
      <c r="BY6" t="s">
        <v>2808</v>
      </c>
      <c r="BZ6" t="s">
        <v>3268</v>
      </c>
      <c r="CA6" t="s">
        <v>2808</v>
      </c>
      <c r="CB6" t="s">
        <v>3279</v>
      </c>
      <c r="CD6" t="s">
        <v>2808</v>
      </c>
      <c r="CE6" t="s">
        <v>3271</v>
      </c>
      <c r="CF6" t="s">
        <v>2808</v>
      </c>
      <c r="CG6" t="s">
        <v>3279</v>
      </c>
      <c r="CI6" t="s">
        <v>2808</v>
      </c>
      <c r="CJ6" t="s">
        <v>2808</v>
      </c>
      <c r="CK6" t="s">
        <v>2808</v>
      </c>
      <c r="CL6" t="s">
        <v>3301</v>
      </c>
      <c r="CN6" t="s">
        <v>2808</v>
      </c>
      <c r="CO6">
        <v>3</v>
      </c>
      <c r="CP6" t="s">
        <v>69</v>
      </c>
      <c r="CQ6" t="s">
        <v>69</v>
      </c>
      <c r="CR6" t="s">
        <v>2808</v>
      </c>
      <c r="CS6" t="s">
        <v>69</v>
      </c>
      <c r="CT6" t="s">
        <v>69</v>
      </c>
      <c r="CU6" t="s">
        <v>69</v>
      </c>
      <c r="CV6" t="s">
        <v>69</v>
      </c>
      <c r="CW6" t="s">
        <v>69</v>
      </c>
      <c r="CX6" t="s">
        <v>269</v>
      </c>
      <c r="CY6" t="s">
        <v>3332</v>
      </c>
      <c r="CZ6">
        <v>1</v>
      </c>
      <c r="DA6" s="30">
        <v>38569</v>
      </c>
      <c r="DB6" t="s">
        <v>2808</v>
      </c>
      <c r="DC6" t="s">
        <v>6595</v>
      </c>
      <c r="DD6" t="s">
        <v>69</v>
      </c>
      <c r="DE6" t="s">
        <v>69</v>
      </c>
      <c r="DF6" t="s">
        <v>69</v>
      </c>
      <c r="DG6" t="s">
        <v>69</v>
      </c>
      <c r="DH6" t="s">
        <v>2808</v>
      </c>
      <c r="DI6" t="s">
        <v>9160</v>
      </c>
      <c r="DJ6" t="s">
        <v>69</v>
      </c>
      <c r="DK6" t="s">
        <v>69</v>
      </c>
      <c r="DL6" t="s">
        <v>2808</v>
      </c>
      <c r="DM6" t="s">
        <v>2808</v>
      </c>
      <c r="DN6" t="s">
        <v>3364</v>
      </c>
      <c r="DP6" t="s">
        <v>2808</v>
      </c>
      <c r="DQ6" t="s">
        <v>2803</v>
      </c>
      <c r="DR6" t="s">
        <v>2803</v>
      </c>
      <c r="DS6" t="s">
        <v>2808</v>
      </c>
      <c r="DT6" t="s">
        <v>69</v>
      </c>
      <c r="DU6" t="s">
        <v>69</v>
      </c>
      <c r="DV6" t="s">
        <v>69</v>
      </c>
      <c r="DW6" t="s">
        <v>69</v>
      </c>
      <c r="DX6" t="s">
        <v>69</v>
      </c>
      <c r="DY6" t="s">
        <v>69</v>
      </c>
      <c r="EA6" t="s">
        <v>69</v>
      </c>
      <c r="EH6" t="s">
        <v>269</v>
      </c>
      <c r="EI6" t="s">
        <v>9161</v>
      </c>
      <c r="EJ6" t="s">
        <v>2808</v>
      </c>
      <c r="EK6" t="s">
        <v>2808</v>
      </c>
      <c r="EL6" t="s">
        <v>69</v>
      </c>
      <c r="EM6" t="s">
        <v>69</v>
      </c>
      <c r="EN6" t="s">
        <v>2808</v>
      </c>
      <c r="EO6" t="s">
        <v>9162</v>
      </c>
      <c r="EP6" t="s">
        <v>69</v>
      </c>
      <c r="EQ6" t="s">
        <v>69</v>
      </c>
      <c r="ER6" t="s">
        <v>9161</v>
      </c>
      <c r="ES6" t="s">
        <v>2808</v>
      </c>
      <c r="ET6" t="s">
        <v>2808</v>
      </c>
      <c r="EU6" t="s">
        <v>69</v>
      </c>
      <c r="EV6" t="s">
        <v>69</v>
      </c>
      <c r="EW6" t="s">
        <v>2808</v>
      </c>
      <c r="EX6" t="s">
        <v>9163</v>
      </c>
      <c r="EY6" t="s">
        <v>69</v>
      </c>
      <c r="EZ6" t="s">
        <v>69</v>
      </c>
      <c r="FA6" t="s">
        <v>2808</v>
      </c>
      <c r="FB6" t="s">
        <v>2808</v>
      </c>
      <c r="FC6" t="s">
        <v>3427</v>
      </c>
      <c r="HD6" t="s">
        <v>3539</v>
      </c>
      <c r="HE6" t="s">
        <v>3543</v>
      </c>
      <c r="HF6" t="s">
        <v>2808</v>
      </c>
      <c r="HG6" t="s">
        <v>2808</v>
      </c>
      <c r="HH6" t="s">
        <v>2808</v>
      </c>
      <c r="HJ6" t="s">
        <v>2808</v>
      </c>
      <c r="HK6" t="s">
        <v>2808</v>
      </c>
      <c r="HL6" t="s">
        <v>3556</v>
      </c>
      <c r="HM6" t="s">
        <v>3556</v>
      </c>
      <c r="HN6" t="s">
        <v>3556</v>
      </c>
      <c r="HO6" t="s">
        <v>3556</v>
      </c>
      <c r="HP6" t="s">
        <v>3557</v>
      </c>
      <c r="HQ6" t="s">
        <v>3559</v>
      </c>
      <c r="HR6" t="s">
        <v>3557</v>
      </c>
      <c r="HS6" t="s">
        <v>3557</v>
      </c>
      <c r="HT6" t="s">
        <v>3559</v>
      </c>
      <c r="HU6" t="s">
        <v>3559</v>
      </c>
      <c r="HV6" t="s">
        <v>3556</v>
      </c>
      <c r="HW6" t="s">
        <v>3557</v>
      </c>
      <c r="HX6" t="s">
        <v>3556</v>
      </c>
      <c r="HY6" t="s">
        <v>8</v>
      </c>
      <c r="HZ6" t="s">
        <v>69</v>
      </c>
      <c r="IA6" t="s">
        <v>3590</v>
      </c>
      <c r="IB6" t="s">
        <v>2808</v>
      </c>
      <c r="IC6" t="s">
        <v>3598</v>
      </c>
      <c r="ID6" t="s">
        <v>2808</v>
      </c>
      <c r="IE6" t="s">
        <v>3605</v>
      </c>
      <c r="IF6" t="s">
        <v>3609</v>
      </c>
      <c r="IG6" t="s">
        <v>3437</v>
      </c>
      <c r="JF6" t="s">
        <v>3649</v>
      </c>
      <c r="JG6">
        <v>8</v>
      </c>
      <c r="JI6" t="s">
        <v>3484</v>
      </c>
      <c r="JJ6">
        <v>60</v>
      </c>
      <c r="JL6">
        <v>1</v>
      </c>
      <c r="JM6" t="s">
        <v>2808</v>
      </c>
      <c r="JN6" t="s">
        <v>69</v>
      </c>
      <c r="JO6" t="s">
        <v>69</v>
      </c>
      <c r="JP6" t="s">
        <v>69</v>
      </c>
      <c r="JQ6" t="s">
        <v>69</v>
      </c>
      <c r="JR6" t="s">
        <v>69</v>
      </c>
      <c r="JS6" t="s">
        <v>3518</v>
      </c>
      <c r="JT6" t="s">
        <v>69</v>
      </c>
      <c r="JU6" t="s">
        <v>69</v>
      </c>
      <c r="JV6" t="s">
        <v>69</v>
      </c>
      <c r="JW6" t="s">
        <v>69</v>
      </c>
      <c r="JX6" t="s">
        <v>2808</v>
      </c>
      <c r="JY6" t="s">
        <v>69</v>
      </c>
      <c r="JZ6" t="s">
        <v>69</v>
      </c>
      <c r="KA6" t="s">
        <v>69</v>
      </c>
      <c r="KB6" t="s">
        <v>2808</v>
      </c>
      <c r="KC6" t="s">
        <v>69</v>
      </c>
      <c r="KD6" t="s">
        <v>69</v>
      </c>
      <c r="KE6" t="s">
        <v>69</v>
      </c>
      <c r="KG6" t="s">
        <v>3690</v>
      </c>
      <c r="KH6" t="s">
        <v>9164</v>
      </c>
      <c r="KI6" t="s">
        <v>3696</v>
      </c>
      <c r="KJ6" t="s">
        <v>3475</v>
      </c>
      <c r="KK6">
        <v>8</v>
      </c>
      <c r="KM6" t="s">
        <v>3484</v>
      </c>
      <c r="KN6">
        <v>60</v>
      </c>
      <c r="KP6" t="s">
        <v>9165</v>
      </c>
      <c r="KQ6" t="s">
        <v>69</v>
      </c>
      <c r="KR6" t="s">
        <v>2808</v>
      </c>
      <c r="KS6" t="s">
        <v>2808</v>
      </c>
      <c r="KT6" t="s">
        <v>2808</v>
      </c>
      <c r="KU6" t="s">
        <v>69</v>
      </c>
      <c r="KV6" t="s">
        <v>69</v>
      </c>
      <c r="KW6" t="s">
        <v>3518</v>
      </c>
      <c r="KX6" t="s">
        <v>2808</v>
      </c>
      <c r="KY6" t="s">
        <v>69</v>
      </c>
      <c r="LK6">
        <v>995</v>
      </c>
      <c r="LL6" t="s">
        <v>69</v>
      </c>
      <c r="LM6" t="s">
        <v>69</v>
      </c>
      <c r="LN6" t="s">
        <v>69</v>
      </c>
      <c r="LO6" t="s">
        <v>69</v>
      </c>
      <c r="LP6" t="s">
        <v>69</v>
      </c>
      <c r="LQ6" t="s">
        <v>69</v>
      </c>
      <c r="LR6" t="s">
        <v>69</v>
      </c>
      <c r="LS6" t="s">
        <v>2808</v>
      </c>
      <c r="LT6" t="s">
        <v>9127</v>
      </c>
      <c r="LU6" t="s">
        <v>69</v>
      </c>
      <c r="LV6" t="s">
        <v>69</v>
      </c>
      <c r="LW6" t="s">
        <v>2808</v>
      </c>
      <c r="LX6" t="s">
        <v>69</v>
      </c>
      <c r="LY6" t="s">
        <v>2808</v>
      </c>
      <c r="MC6" t="s">
        <v>9166</v>
      </c>
      <c r="MD6" t="s">
        <v>2808</v>
      </c>
      <c r="ME6" t="s">
        <v>2808</v>
      </c>
      <c r="MF6" t="s">
        <v>69</v>
      </c>
      <c r="MG6" t="s">
        <v>69</v>
      </c>
      <c r="MH6" t="s">
        <v>69</v>
      </c>
      <c r="MI6" t="s">
        <v>69</v>
      </c>
      <c r="MJ6" t="s">
        <v>69</v>
      </c>
      <c r="MK6" t="s">
        <v>69</v>
      </c>
      <c r="MM6" t="s">
        <v>69</v>
      </c>
      <c r="MN6" t="s">
        <v>69</v>
      </c>
      <c r="MO6">
        <v>995</v>
      </c>
      <c r="MP6" t="s">
        <v>69</v>
      </c>
      <c r="MQ6" t="s">
        <v>69</v>
      </c>
      <c r="MR6" t="s">
        <v>69</v>
      </c>
      <c r="MS6" t="s">
        <v>69</v>
      </c>
      <c r="MT6" t="s">
        <v>69</v>
      </c>
      <c r="MU6" t="s">
        <v>2808</v>
      </c>
      <c r="MV6" t="s">
        <v>9167</v>
      </c>
      <c r="MW6" t="s">
        <v>69</v>
      </c>
      <c r="MX6" t="s">
        <v>69</v>
      </c>
      <c r="MY6">
        <v>995</v>
      </c>
      <c r="MZ6" t="s">
        <v>69</v>
      </c>
      <c r="NA6" t="s">
        <v>69</v>
      </c>
      <c r="NB6" t="s">
        <v>69</v>
      </c>
      <c r="NC6" t="s">
        <v>69</v>
      </c>
      <c r="ND6" t="s">
        <v>69</v>
      </c>
      <c r="NE6" t="s">
        <v>2808</v>
      </c>
      <c r="NF6" t="s">
        <v>9168</v>
      </c>
      <c r="NG6" t="s">
        <v>69</v>
      </c>
      <c r="NH6" t="s">
        <v>69</v>
      </c>
      <c r="NI6" t="s">
        <v>69</v>
      </c>
      <c r="NJ6" t="s">
        <v>3795</v>
      </c>
      <c r="NK6">
        <v>1</v>
      </c>
      <c r="NM6" t="s">
        <v>2808</v>
      </c>
      <c r="NN6" t="s">
        <v>3860</v>
      </c>
      <c r="NO6" t="s">
        <v>2803</v>
      </c>
      <c r="NP6">
        <v>6763</v>
      </c>
      <c r="NQ6" t="s">
        <v>2803</v>
      </c>
      <c r="NR6">
        <v>1970</v>
      </c>
      <c r="NS6" t="s">
        <v>2803</v>
      </c>
      <c r="NT6">
        <v>706</v>
      </c>
      <c r="NU6" t="s">
        <v>2803</v>
      </c>
      <c r="NV6">
        <v>2676</v>
      </c>
      <c r="NW6" t="s">
        <v>2803</v>
      </c>
      <c r="NX6">
        <v>1</v>
      </c>
      <c r="NY6" t="s">
        <v>2803</v>
      </c>
      <c r="NZ6">
        <v>30</v>
      </c>
      <c r="OA6" t="s">
        <v>3897</v>
      </c>
      <c r="OB6" t="s">
        <v>2808</v>
      </c>
      <c r="OC6" t="s">
        <v>3902</v>
      </c>
      <c r="OD6" t="s">
        <v>3910</v>
      </c>
      <c r="OE6" t="s">
        <v>3910</v>
      </c>
      <c r="OF6" t="s">
        <v>3910</v>
      </c>
      <c r="OG6" t="s">
        <v>3910</v>
      </c>
      <c r="OH6" t="s">
        <v>3911</v>
      </c>
      <c r="OI6" t="s">
        <v>3911</v>
      </c>
      <c r="OJ6" t="s">
        <v>3910</v>
      </c>
      <c r="OK6" t="s">
        <v>3910</v>
      </c>
      <c r="OL6" t="s">
        <v>3928</v>
      </c>
      <c r="OM6" t="s">
        <v>3934</v>
      </c>
      <c r="ON6" t="s">
        <v>3910</v>
      </c>
      <c r="OO6" t="s">
        <v>3910</v>
      </c>
      <c r="OP6" t="s">
        <v>3910</v>
      </c>
      <c r="OQ6" t="s">
        <v>3910</v>
      </c>
      <c r="OR6" t="s">
        <v>3911</v>
      </c>
      <c r="OS6" t="s">
        <v>3911</v>
      </c>
      <c r="OT6" t="s">
        <v>3929</v>
      </c>
      <c r="OU6" t="s">
        <v>3928</v>
      </c>
      <c r="OV6" t="s">
        <v>3955</v>
      </c>
      <c r="OW6" t="s">
        <v>2808</v>
      </c>
      <c r="OX6" t="s">
        <v>3962</v>
      </c>
      <c r="OY6" t="s">
        <v>3332</v>
      </c>
      <c r="PA6" t="s">
        <v>8</v>
      </c>
      <c r="PC6" t="s">
        <v>3332</v>
      </c>
      <c r="PD6" t="s">
        <v>3333</v>
      </c>
      <c r="PE6" t="s">
        <v>3333</v>
      </c>
      <c r="PF6" t="s">
        <v>3910</v>
      </c>
      <c r="PG6" t="s">
        <v>3910</v>
      </c>
      <c r="PH6" t="s">
        <v>3910</v>
      </c>
      <c r="PI6" t="s">
        <v>3910</v>
      </c>
      <c r="PJ6" t="s">
        <v>3910</v>
      </c>
      <c r="PK6" t="s">
        <v>3910</v>
      </c>
      <c r="PL6" t="s">
        <v>3911</v>
      </c>
      <c r="PM6" t="s">
        <v>3928</v>
      </c>
      <c r="PN6" t="s">
        <v>3910</v>
      </c>
      <c r="PO6" t="s">
        <v>3910</v>
      </c>
      <c r="PP6" t="s">
        <v>3910</v>
      </c>
      <c r="PR6" t="s">
        <v>3928</v>
      </c>
      <c r="PS6" t="s">
        <v>6996</v>
      </c>
      <c r="PT6" t="s">
        <v>2808</v>
      </c>
      <c r="PU6" t="s">
        <v>69</v>
      </c>
      <c r="PV6" t="s">
        <v>2808</v>
      </c>
      <c r="PW6" t="s">
        <v>69</v>
      </c>
      <c r="PX6" t="s">
        <v>69</v>
      </c>
      <c r="PY6" t="s">
        <v>69</v>
      </c>
      <c r="PZ6" t="s">
        <v>3910</v>
      </c>
      <c r="QA6" t="s">
        <v>3910</v>
      </c>
      <c r="QB6" t="s">
        <v>3910</v>
      </c>
      <c r="QD6" t="s">
        <v>4036</v>
      </c>
      <c r="QE6" t="s">
        <v>4041</v>
      </c>
      <c r="QF6">
        <v>2</v>
      </c>
      <c r="QG6" t="s">
        <v>4049</v>
      </c>
      <c r="QH6" t="s">
        <v>4053</v>
      </c>
      <c r="QI6" t="s">
        <v>3962</v>
      </c>
      <c r="QJ6" t="s">
        <v>4061</v>
      </c>
      <c r="QK6">
        <v>1</v>
      </c>
      <c r="QL6" t="s">
        <v>4061</v>
      </c>
      <c r="QM6">
        <v>1</v>
      </c>
      <c r="QN6" t="s">
        <v>3911</v>
      </c>
      <c r="QP6" t="s">
        <v>3911</v>
      </c>
      <c r="QR6" t="s">
        <v>4075</v>
      </c>
      <c r="QS6" t="s">
        <v>4076</v>
      </c>
      <c r="QV6" t="s">
        <v>3910</v>
      </c>
      <c r="QW6" t="s">
        <v>3911</v>
      </c>
      <c r="QX6" t="s">
        <v>9147</v>
      </c>
      <c r="QY6" t="s">
        <v>4061</v>
      </c>
      <c r="QZ6" t="s">
        <v>4089</v>
      </c>
      <c r="RJ6" t="s">
        <v>3910</v>
      </c>
      <c r="RK6" t="s">
        <v>3910</v>
      </c>
      <c r="RL6" t="s">
        <v>3911</v>
      </c>
      <c r="RM6" t="s">
        <v>3910</v>
      </c>
      <c r="RN6" t="s">
        <v>3910</v>
      </c>
      <c r="RO6" t="s">
        <v>3910</v>
      </c>
      <c r="RP6" t="s">
        <v>3910</v>
      </c>
      <c r="RQ6" t="s">
        <v>4075</v>
      </c>
      <c r="RR6" t="s">
        <v>2808</v>
      </c>
      <c r="RS6">
        <v>1</v>
      </c>
      <c r="RT6">
        <v>0</v>
      </c>
      <c r="RU6" t="s">
        <v>9169</v>
      </c>
      <c r="TH6" t="s">
        <v>2808</v>
      </c>
      <c r="TI6" t="s">
        <v>2808</v>
      </c>
      <c r="TJ6" t="s">
        <v>69</v>
      </c>
      <c r="TK6" t="s">
        <v>69</v>
      </c>
      <c r="TL6" t="s">
        <v>69</v>
      </c>
      <c r="TM6" t="s">
        <v>69</v>
      </c>
      <c r="TZ6" t="s">
        <v>4934</v>
      </c>
      <c r="UA6" t="s">
        <v>9131</v>
      </c>
      <c r="UB6" t="s">
        <v>6598</v>
      </c>
      <c r="UC6">
        <v>7958820</v>
      </c>
    </row>
    <row r="7" spans="1:549" x14ac:dyDescent="0.3">
      <c r="A7" t="s">
        <v>9170</v>
      </c>
      <c r="B7" t="s">
        <v>6588</v>
      </c>
      <c r="C7" t="s">
        <v>6813</v>
      </c>
      <c r="D7">
        <v>2</v>
      </c>
      <c r="T7">
        <v>0</v>
      </c>
      <c r="V7" t="s">
        <v>8555</v>
      </c>
      <c r="W7">
        <v>1</v>
      </c>
      <c r="X7" t="s">
        <v>6814</v>
      </c>
      <c r="Y7" t="s">
        <v>9171</v>
      </c>
      <c r="Z7" t="s">
        <v>6816</v>
      </c>
      <c r="AA7" t="s">
        <v>2808</v>
      </c>
      <c r="AB7" t="s">
        <v>9143</v>
      </c>
      <c r="AE7" t="s">
        <v>2808</v>
      </c>
      <c r="AF7" t="s">
        <v>2808</v>
      </c>
      <c r="AG7" t="s">
        <v>8</v>
      </c>
      <c r="AJ7" t="s">
        <v>2808</v>
      </c>
      <c r="AK7">
        <v>1249438</v>
      </c>
      <c r="AL7">
        <v>7815668</v>
      </c>
      <c r="AM7">
        <v>1480754</v>
      </c>
      <c r="AN7" t="s">
        <v>3166</v>
      </c>
      <c r="AO7">
        <v>120</v>
      </c>
      <c r="AQ7" t="s">
        <v>269</v>
      </c>
      <c r="AR7" t="s">
        <v>2808</v>
      </c>
      <c r="AS7" t="s">
        <v>3179</v>
      </c>
      <c r="AT7" t="s">
        <v>3184</v>
      </c>
      <c r="AV7" t="s">
        <v>3191</v>
      </c>
      <c r="AX7">
        <v>1</v>
      </c>
      <c r="AY7" t="s">
        <v>2808</v>
      </c>
      <c r="AZ7" t="s">
        <v>69</v>
      </c>
      <c r="BA7" t="s">
        <v>69</v>
      </c>
      <c r="BB7" t="s">
        <v>69</v>
      </c>
      <c r="BC7" t="s">
        <v>69</v>
      </c>
      <c r="BE7" t="s">
        <v>69</v>
      </c>
      <c r="BF7" t="s">
        <v>69</v>
      </c>
      <c r="BG7" t="s">
        <v>69</v>
      </c>
      <c r="BJ7" t="s">
        <v>2808</v>
      </c>
      <c r="BK7">
        <v>1</v>
      </c>
      <c r="BL7" t="s">
        <v>2808</v>
      </c>
      <c r="BM7" t="s">
        <v>69</v>
      </c>
      <c r="BN7" t="s">
        <v>69</v>
      </c>
      <c r="BO7" t="s">
        <v>69</v>
      </c>
      <c r="BP7" t="s">
        <v>69</v>
      </c>
      <c r="BQ7" t="s">
        <v>69</v>
      </c>
      <c r="BR7" t="s">
        <v>69</v>
      </c>
      <c r="BS7" t="s">
        <v>69</v>
      </c>
      <c r="BT7" t="s">
        <v>69</v>
      </c>
      <c r="BV7" t="s">
        <v>69</v>
      </c>
      <c r="BW7" t="s">
        <v>69</v>
      </c>
      <c r="BX7" t="s">
        <v>3260</v>
      </c>
      <c r="BY7" t="s">
        <v>2808</v>
      </c>
      <c r="BZ7" t="s">
        <v>3269</v>
      </c>
      <c r="CA7" t="s">
        <v>2808</v>
      </c>
      <c r="CB7" t="s">
        <v>3277</v>
      </c>
      <c r="CD7" t="s">
        <v>2808</v>
      </c>
      <c r="CE7" t="s">
        <v>3269</v>
      </c>
      <c r="CF7" t="s">
        <v>2808</v>
      </c>
      <c r="CG7" t="s">
        <v>3277</v>
      </c>
      <c r="CI7" t="s">
        <v>69</v>
      </c>
      <c r="CN7" t="s">
        <v>2808</v>
      </c>
      <c r="CO7" t="s">
        <v>9151</v>
      </c>
      <c r="CP7" t="s">
        <v>69</v>
      </c>
      <c r="CQ7" t="s">
        <v>69</v>
      </c>
      <c r="CR7" t="s">
        <v>2808</v>
      </c>
      <c r="CS7" t="s">
        <v>69</v>
      </c>
      <c r="CT7" t="s">
        <v>2808</v>
      </c>
      <c r="CU7" t="s">
        <v>69</v>
      </c>
      <c r="CV7" t="s">
        <v>69</v>
      </c>
      <c r="CW7" t="s">
        <v>69</v>
      </c>
      <c r="CX7" t="s">
        <v>269</v>
      </c>
      <c r="CY7" t="s">
        <v>3332</v>
      </c>
      <c r="CZ7">
        <v>0</v>
      </c>
      <c r="DB7" t="s">
        <v>2808</v>
      </c>
      <c r="DC7" t="s">
        <v>9126</v>
      </c>
      <c r="DD7" t="s">
        <v>2808</v>
      </c>
      <c r="DE7" t="s">
        <v>69</v>
      </c>
      <c r="DF7" t="s">
        <v>69</v>
      </c>
      <c r="DG7" t="s">
        <v>69</v>
      </c>
      <c r="DH7" t="s">
        <v>69</v>
      </c>
      <c r="DJ7" t="s">
        <v>69</v>
      </c>
      <c r="DK7" t="s">
        <v>69</v>
      </c>
      <c r="DL7" t="s">
        <v>2808</v>
      </c>
      <c r="DM7" t="s">
        <v>69</v>
      </c>
      <c r="DP7" t="s">
        <v>2808</v>
      </c>
      <c r="DQ7" t="s">
        <v>2803</v>
      </c>
      <c r="DR7">
        <v>4</v>
      </c>
      <c r="DS7" t="s">
        <v>69</v>
      </c>
      <c r="DT7" t="s">
        <v>69</v>
      </c>
      <c r="DU7" t="s">
        <v>69</v>
      </c>
      <c r="DV7" t="s">
        <v>69</v>
      </c>
      <c r="DW7" t="s">
        <v>69</v>
      </c>
      <c r="DX7" t="s">
        <v>69</v>
      </c>
      <c r="DY7" t="s">
        <v>2808</v>
      </c>
      <c r="EA7" t="s">
        <v>2808</v>
      </c>
      <c r="EB7">
        <v>2</v>
      </c>
      <c r="EC7" t="s">
        <v>69</v>
      </c>
      <c r="ED7" t="s">
        <v>2808</v>
      </c>
      <c r="EE7" t="s">
        <v>69</v>
      </c>
      <c r="EF7" t="s">
        <v>69</v>
      </c>
      <c r="EG7" t="s">
        <v>69</v>
      </c>
      <c r="EH7" t="s">
        <v>269</v>
      </c>
      <c r="EI7" t="s">
        <v>9126</v>
      </c>
      <c r="EJ7" t="s">
        <v>2808</v>
      </c>
      <c r="EK7" t="s">
        <v>69</v>
      </c>
      <c r="EL7" t="s">
        <v>69</v>
      </c>
      <c r="EM7" t="s">
        <v>69</v>
      </c>
      <c r="EN7" t="s">
        <v>69</v>
      </c>
      <c r="EP7" t="s">
        <v>69</v>
      </c>
      <c r="EQ7" t="s">
        <v>69</v>
      </c>
      <c r="ER7" t="s">
        <v>9126</v>
      </c>
      <c r="ES7" t="s">
        <v>2808</v>
      </c>
      <c r="ET7" t="s">
        <v>69</v>
      </c>
      <c r="EU7" t="s">
        <v>69</v>
      </c>
      <c r="EV7" t="s">
        <v>69</v>
      </c>
      <c r="EW7" t="s">
        <v>69</v>
      </c>
      <c r="EY7" t="s">
        <v>69</v>
      </c>
      <c r="EZ7" t="s">
        <v>69</v>
      </c>
      <c r="FA7" t="s">
        <v>2808</v>
      </c>
      <c r="FB7" t="s">
        <v>2808</v>
      </c>
      <c r="FC7" t="s">
        <v>3426</v>
      </c>
      <c r="FD7" t="s">
        <v>3432</v>
      </c>
      <c r="FE7" t="s">
        <v>3437</v>
      </c>
      <c r="FZ7" t="s">
        <v>3475</v>
      </c>
      <c r="GA7">
        <v>1</v>
      </c>
      <c r="GC7" t="s">
        <v>3484</v>
      </c>
      <c r="GD7">
        <v>1</v>
      </c>
      <c r="GF7">
        <v>1</v>
      </c>
      <c r="GG7" t="s">
        <v>2808</v>
      </c>
      <c r="GH7" t="s">
        <v>69</v>
      </c>
      <c r="GI7" t="s">
        <v>69</v>
      </c>
      <c r="GJ7" t="s">
        <v>69</v>
      </c>
      <c r="GK7" t="s">
        <v>69</v>
      </c>
      <c r="GL7" t="s">
        <v>69</v>
      </c>
      <c r="GN7" t="s">
        <v>69</v>
      </c>
      <c r="GO7" t="s">
        <v>69</v>
      </c>
      <c r="GP7" t="s">
        <v>3518</v>
      </c>
      <c r="GQ7" t="s">
        <v>2808</v>
      </c>
      <c r="GR7" t="s">
        <v>2808</v>
      </c>
      <c r="GS7" t="s">
        <v>69</v>
      </c>
      <c r="GT7" t="s">
        <v>69</v>
      </c>
      <c r="GU7" t="s">
        <v>69</v>
      </c>
      <c r="GV7" t="s">
        <v>69</v>
      </c>
      <c r="GW7" t="s">
        <v>69</v>
      </c>
      <c r="GX7" t="s">
        <v>69</v>
      </c>
      <c r="GY7" t="s">
        <v>69</v>
      </c>
      <c r="GZ7" t="s">
        <v>69</v>
      </c>
      <c r="HA7" t="s">
        <v>69</v>
      </c>
      <c r="HB7" t="s">
        <v>3535</v>
      </c>
      <c r="HC7">
        <v>2</v>
      </c>
      <c r="HD7" t="s">
        <v>3540</v>
      </c>
      <c r="HE7" t="s">
        <v>3543</v>
      </c>
      <c r="HF7" t="s">
        <v>2808</v>
      </c>
      <c r="HG7" t="s">
        <v>2808</v>
      </c>
      <c r="HH7" t="s">
        <v>2808</v>
      </c>
      <c r="HJ7" t="s">
        <v>69</v>
      </c>
      <c r="HK7" t="s">
        <v>69</v>
      </c>
      <c r="HL7" t="s">
        <v>3556</v>
      </c>
      <c r="HM7" t="s">
        <v>3557</v>
      </c>
      <c r="HN7" t="s">
        <v>3556</v>
      </c>
      <c r="HO7" t="s">
        <v>3557</v>
      </c>
      <c r="HP7" t="s">
        <v>3556</v>
      </c>
      <c r="HQ7" t="s">
        <v>3557</v>
      </c>
      <c r="HR7" t="s">
        <v>3556</v>
      </c>
      <c r="HS7" t="s">
        <v>3556</v>
      </c>
      <c r="HT7" t="s">
        <v>3559</v>
      </c>
      <c r="HU7" t="s">
        <v>3558</v>
      </c>
      <c r="HV7" t="s">
        <v>3556</v>
      </c>
      <c r="HW7" t="s">
        <v>3556</v>
      </c>
      <c r="HX7" t="s">
        <v>3556</v>
      </c>
      <c r="HY7" t="s">
        <v>8</v>
      </c>
      <c r="HZ7" t="s">
        <v>69</v>
      </c>
      <c r="IA7" t="s">
        <v>3590</v>
      </c>
      <c r="IB7" t="s">
        <v>69</v>
      </c>
      <c r="IC7" t="s">
        <v>3598</v>
      </c>
      <c r="ID7" t="s">
        <v>69</v>
      </c>
      <c r="IE7" t="s">
        <v>3606</v>
      </c>
      <c r="KG7" t="s">
        <v>6096</v>
      </c>
      <c r="KI7" t="s">
        <v>3696</v>
      </c>
      <c r="KJ7" t="s">
        <v>3476</v>
      </c>
      <c r="KM7" t="s">
        <v>3484</v>
      </c>
      <c r="KN7">
        <v>60</v>
      </c>
      <c r="KP7">
        <v>4</v>
      </c>
      <c r="KQ7" t="s">
        <v>69</v>
      </c>
      <c r="KR7" t="s">
        <v>69</v>
      </c>
      <c r="KS7" t="s">
        <v>69</v>
      </c>
      <c r="KT7" t="s">
        <v>2808</v>
      </c>
      <c r="KU7" t="s">
        <v>69</v>
      </c>
      <c r="KV7" t="s">
        <v>69</v>
      </c>
      <c r="KW7" t="s">
        <v>3519</v>
      </c>
      <c r="KX7" t="s">
        <v>2808</v>
      </c>
      <c r="KY7" t="s">
        <v>69</v>
      </c>
      <c r="LK7" s="31">
        <v>1995</v>
      </c>
      <c r="LL7" t="s">
        <v>2808</v>
      </c>
      <c r="LM7" t="s">
        <v>69</v>
      </c>
      <c r="LN7" t="s">
        <v>69</v>
      </c>
      <c r="LO7" t="s">
        <v>69</v>
      </c>
      <c r="LP7" t="s">
        <v>69</v>
      </c>
      <c r="LQ7" t="s">
        <v>69</v>
      </c>
      <c r="LR7" t="s">
        <v>69</v>
      </c>
      <c r="LS7" t="s">
        <v>2808</v>
      </c>
      <c r="LT7" t="s">
        <v>9127</v>
      </c>
      <c r="LU7" t="s">
        <v>69</v>
      </c>
      <c r="LV7" t="s">
        <v>69</v>
      </c>
      <c r="LW7" t="s">
        <v>69</v>
      </c>
      <c r="LX7" t="s">
        <v>69</v>
      </c>
      <c r="LY7" t="s">
        <v>2808</v>
      </c>
      <c r="MC7">
        <v>2</v>
      </c>
      <c r="MD7" t="s">
        <v>69</v>
      </c>
      <c r="ME7" t="s">
        <v>2808</v>
      </c>
      <c r="MF7" t="s">
        <v>69</v>
      </c>
      <c r="MG7" t="s">
        <v>69</v>
      </c>
      <c r="MH7" t="s">
        <v>69</v>
      </c>
      <c r="MI7" t="s">
        <v>69</v>
      </c>
      <c r="MJ7" t="s">
        <v>69</v>
      </c>
      <c r="MK7" t="s">
        <v>69</v>
      </c>
      <c r="MM7" t="s">
        <v>69</v>
      </c>
      <c r="MN7" t="s">
        <v>69</v>
      </c>
      <c r="MO7">
        <v>4</v>
      </c>
      <c r="MP7" t="s">
        <v>69</v>
      </c>
      <c r="MQ7" t="s">
        <v>69</v>
      </c>
      <c r="MR7" t="s">
        <v>69</v>
      </c>
      <c r="MS7" t="s">
        <v>2808</v>
      </c>
      <c r="MT7" t="s">
        <v>69</v>
      </c>
      <c r="MU7" t="s">
        <v>69</v>
      </c>
      <c r="MW7" t="s">
        <v>69</v>
      </c>
      <c r="MX7" t="s">
        <v>69</v>
      </c>
      <c r="MY7">
        <v>995</v>
      </c>
      <c r="MZ7" t="s">
        <v>69</v>
      </c>
      <c r="NA7" t="s">
        <v>69</v>
      </c>
      <c r="NB7" t="s">
        <v>69</v>
      </c>
      <c r="NC7" t="s">
        <v>69</v>
      </c>
      <c r="ND7" t="s">
        <v>69</v>
      </c>
      <c r="NE7" t="s">
        <v>2808</v>
      </c>
      <c r="NF7" t="s">
        <v>9168</v>
      </c>
      <c r="NG7" t="s">
        <v>69</v>
      </c>
      <c r="NH7" t="s">
        <v>69</v>
      </c>
      <c r="NI7" t="s">
        <v>69</v>
      </c>
      <c r="NJ7" t="s">
        <v>3795</v>
      </c>
      <c r="NK7">
        <v>2</v>
      </c>
      <c r="NM7" t="s">
        <v>2808</v>
      </c>
      <c r="NN7" t="s">
        <v>3862</v>
      </c>
      <c r="NO7" t="s">
        <v>2803</v>
      </c>
      <c r="NP7">
        <v>603</v>
      </c>
      <c r="NQ7" t="s">
        <v>2803</v>
      </c>
      <c r="NR7">
        <v>105</v>
      </c>
      <c r="NS7" t="s">
        <v>3429</v>
      </c>
      <c r="NU7" t="s">
        <v>2803</v>
      </c>
      <c r="NV7">
        <v>86</v>
      </c>
      <c r="NW7" t="s">
        <v>3429</v>
      </c>
      <c r="NY7" t="s">
        <v>3429</v>
      </c>
      <c r="OA7" t="s">
        <v>3897</v>
      </c>
      <c r="OB7" t="s">
        <v>2808</v>
      </c>
      <c r="OC7" t="s">
        <v>3902</v>
      </c>
      <c r="OD7" t="s">
        <v>3910</v>
      </c>
      <c r="OE7" t="s">
        <v>3911</v>
      </c>
      <c r="OF7" t="s">
        <v>3911</v>
      </c>
      <c r="OG7" t="s">
        <v>3911</v>
      </c>
      <c r="OH7" t="s">
        <v>3911</v>
      </c>
      <c r="OI7" t="s">
        <v>3911</v>
      </c>
      <c r="OJ7" t="s">
        <v>3910</v>
      </c>
      <c r="OK7" t="s">
        <v>3910</v>
      </c>
      <c r="OL7" t="s">
        <v>3928</v>
      </c>
      <c r="OM7" t="s">
        <v>3934</v>
      </c>
      <c r="ON7" t="s">
        <v>3910</v>
      </c>
      <c r="OO7" t="s">
        <v>3910</v>
      </c>
      <c r="OP7" t="s">
        <v>3910</v>
      </c>
      <c r="OQ7" t="s">
        <v>3910</v>
      </c>
      <c r="OR7" t="s">
        <v>3911</v>
      </c>
      <c r="OS7" t="s">
        <v>3911</v>
      </c>
      <c r="OT7" t="s">
        <v>3928</v>
      </c>
      <c r="OU7" t="s">
        <v>3928</v>
      </c>
      <c r="OV7" t="s">
        <v>3955</v>
      </c>
      <c r="OW7" t="s">
        <v>2808</v>
      </c>
      <c r="OX7" t="s">
        <v>8</v>
      </c>
      <c r="OY7" t="s">
        <v>3332</v>
      </c>
      <c r="PA7" t="s">
        <v>3973</v>
      </c>
      <c r="PB7">
        <v>4</v>
      </c>
      <c r="PC7" t="s">
        <v>3333</v>
      </c>
      <c r="PD7" t="s">
        <v>3332</v>
      </c>
      <c r="PE7" t="s">
        <v>3332</v>
      </c>
      <c r="PF7" t="s">
        <v>3910</v>
      </c>
      <c r="PG7" t="s">
        <v>3910</v>
      </c>
      <c r="PH7" t="s">
        <v>3910</v>
      </c>
      <c r="PI7" t="s">
        <v>3910</v>
      </c>
      <c r="PJ7" t="s">
        <v>3910</v>
      </c>
      <c r="PK7" t="s">
        <v>3910</v>
      </c>
      <c r="PL7" t="s">
        <v>3910</v>
      </c>
      <c r="PM7" t="s">
        <v>3928</v>
      </c>
      <c r="PN7" t="s">
        <v>3910</v>
      </c>
      <c r="PO7" t="s">
        <v>3910</v>
      </c>
      <c r="PP7" t="s">
        <v>3910</v>
      </c>
      <c r="PR7" t="s">
        <v>3928</v>
      </c>
      <c r="PS7">
        <v>1</v>
      </c>
      <c r="PT7" t="s">
        <v>2808</v>
      </c>
      <c r="PU7" t="s">
        <v>69</v>
      </c>
      <c r="PV7" t="s">
        <v>69</v>
      </c>
      <c r="PW7" t="s">
        <v>69</v>
      </c>
      <c r="PX7" t="s">
        <v>69</v>
      </c>
      <c r="PY7" t="s">
        <v>69</v>
      </c>
      <c r="PZ7" t="s">
        <v>3910</v>
      </c>
      <c r="QA7" t="s">
        <v>3910</v>
      </c>
      <c r="QB7" t="s">
        <v>3910</v>
      </c>
      <c r="QD7" t="s">
        <v>4036</v>
      </c>
      <c r="QE7" t="s">
        <v>4041</v>
      </c>
      <c r="QF7">
        <v>6</v>
      </c>
      <c r="QG7" t="s">
        <v>4048</v>
      </c>
      <c r="QH7" t="s">
        <v>4053</v>
      </c>
      <c r="QI7" t="s">
        <v>3962</v>
      </c>
      <c r="QV7" t="s">
        <v>3910</v>
      </c>
      <c r="QW7" t="s">
        <v>3911</v>
      </c>
      <c r="QX7" t="s">
        <v>9147</v>
      </c>
      <c r="QY7" t="s">
        <v>4061</v>
      </c>
      <c r="RP7" t="s">
        <v>3911</v>
      </c>
      <c r="RS7">
        <v>1</v>
      </c>
      <c r="RT7">
        <v>0</v>
      </c>
      <c r="RU7" t="s">
        <v>9169</v>
      </c>
      <c r="TZ7" t="s">
        <v>4934</v>
      </c>
      <c r="UA7" t="s">
        <v>9131</v>
      </c>
      <c r="UB7" t="s">
        <v>6598</v>
      </c>
      <c r="UC7">
        <v>7659261</v>
      </c>
    </row>
    <row r="8" spans="1:549" x14ac:dyDescent="0.3">
      <c r="A8" t="s">
        <v>9172</v>
      </c>
      <c r="B8" t="s">
        <v>8545</v>
      </c>
      <c r="C8" t="s">
        <v>6813</v>
      </c>
      <c r="D8">
        <v>0</v>
      </c>
      <c r="T8">
        <v>0</v>
      </c>
      <c r="V8" t="s">
        <v>8555</v>
      </c>
      <c r="W8">
        <v>1</v>
      </c>
      <c r="X8" t="s">
        <v>6688</v>
      </c>
      <c r="Y8" t="s">
        <v>6815</v>
      </c>
      <c r="Z8" t="s">
        <v>6818</v>
      </c>
      <c r="AA8" t="s">
        <v>2808</v>
      </c>
      <c r="AB8" t="s">
        <v>9143</v>
      </c>
      <c r="AE8" t="s">
        <v>2808</v>
      </c>
      <c r="AF8" t="s">
        <v>69</v>
      </c>
      <c r="AJ8" t="s">
        <v>2808</v>
      </c>
      <c r="AK8">
        <v>5797530</v>
      </c>
      <c r="AL8">
        <v>9431569</v>
      </c>
      <c r="AM8" t="s">
        <v>6060</v>
      </c>
      <c r="AN8" t="s">
        <v>3166</v>
      </c>
      <c r="AO8">
        <v>180</v>
      </c>
      <c r="AQ8" t="s">
        <v>69</v>
      </c>
      <c r="AR8" t="s">
        <v>69</v>
      </c>
      <c r="BJ8" t="s">
        <v>2808</v>
      </c>
      <c r="BK8">
        <v>995</v>
      </c>
      <c r="BL8" t="s">
        <v>69</v>
      </c>
      <c r="BM8" t="s">
        <v>69</v>
      </c>
      <c r="BN8" t="s">
        <v>69</v>
      </c>
      <c r="BO8" t="s">
        <v>69</v>
      </c>
      <c r="BP8" t="s">
        <v>69</v>
      </c>
      <c r="BQ8" t="s">
        <v>69</v>
      </c>
      <c r="BR8" t="s">
        <v>69</v>
      </c>
      <c r="BS8" t="s">
        <v>69</v>
      </c>
      <c r="BT8" t="s">
        <v>2808</v>
      </c>
      <c r="BU8" t="s">
        <v>9173</v>
      </c>
      <c r="BV8" t="s">
        <v>69</v>
      </c>
      <c r="BW8" t="s">
        <v>69</v>
      </c>
      <c r="BX8" t="s">
        <v>3261</v>
      </c>
      <c r="BY8" t="s">
        <v>2808</v>
      </c>
      <c r="BZ8" t="s">
        <v>3268</v>
      </c>
      <c r="CA8" t="s">
        <v>2808</v>
      </c>
      <c r="CB8" t="s">
        <v>3280</v>
      </c>
      <c r="CC8" t="s">
        <v>9174</v>
      </c>
      <c r="CD8" t="s">
        <v>69</v>
      </c>
      <c r="CI8" t="s">
        <v>69</v>
      </c>
      <c r="CN8" t="s">
        <v>69</v>
      </c>
      <c r="CX8" t="s">
        <v>269</v>
      </c>
      <c r="CY8" t="s">
        <v>3333</v>
      </c>
      <c r="DB8" t="s">
        <v>2808</v>
      </c>
      <c r="DC8" t="s">
        <v>9152</v>
      </c>
      <c r="DD8" t="s">
        <v>2808</v>
      </c>
      <c r="DE8" t="s">
        <v>2808</v>
      </c>
      <c r="DF8" t="s">
        <v>69</v>
      </c>
      <c r="DG8" t="s">
        <v>69</v>
      </c>
      <c r="DH8" t="s">
        <v>69</v>
      </c>
      <c r="DJ8" t="s">
        <v>69</v>
      </c>
      <c r="DK8" t="s">
        <v>69</v>
      </c>
      <c r="DO8" t="s">
        <v>2808</v>
      </c>
      <c r="DZ8" t="s">
        <v>69</v>
      </c>
      <c r="FA8" t="s">
        <v>2808</v>
      </c>
      <c r="FB8" t="s">
        <v>2808</v>
      </c>
      <c r="FC8" t="s">
        <v>3429</v>
      </c>
      <c r="HD8" t="s">
        <v>3540</v>
      </c>
      <c r="HE8" t="s">
        <v>3543</v>
      </c>
      <c r="HF8" t="s">
        <v>2808</v>
      </c>
      <c r="HG8" t="s">
        <v>2808</v>
      </c>
      <c r="HH8" t="s">
        <v>2808</v>
      </c>
      <c r="HI8" t="s">
        <v>2808</v>
      </c>
      <c r="HL8" t="s">
        <v>3556</v>
      </c>
      <c r="HM8" t="s">
        <v>3556</v>
      </c>
      <c r="HN8" t="s">
        <v>3556</v>
      </c>
      <c r="HO8" t="s">
        <v>3556</v>
      </c>
      <c r="HP8" t="s">
        <v>3557</v>
      </c>
      <c r="HQ8" t="s">
        <v>3557</v>
      </c>
      <c r="HR8" t="s">
        <v>3557</v>
      </c>
      <c r="HS8" t="s">
        <v>3557</v>
      </c>
      <c r="HT8" t="s">
        <v>3557</v>
      </c>
      <c r="HU8" t="s">
        <v>3557</v>
      </c>
      <c r="HV8" t="s">
        <v>3556</v>
      </c>
      <c r="HW8" t="s">
        <v>3557</v>
      </c>
      <c r="HX8" t="s">
        <v>3557</v>
      </c>
      <c r="HY8" t="s">
        <v>3559</v>
      </c>
      <c r="IB8" t="s">
        <v>2808</v>
      </c>
      <c r="IC8" t="s">
        <v>3598</v>
      </c>
      <c r="ID8" t="s">
        <v>69</v>
      </c>
      <c r="IE8" t="s">
        <v>3605</v>
      </c>
      <c r="IF8" t="s">
        <v>3609</v>
      </c>
      <c r="IG8" t="s">
        <v>3437</v>
      </c>
      <c r="JF8" t="s">
        <v>3649</v>
      </c>
      <c r="JG8">
        <v>4</v>
      </c>
      <c r="JI8" t="s">
        <v>3484</v>
      </c>
      <c r="JJ8">
        <v>1</v>
      </c>
      <c r="JL8">
        <v>3</v>
      </c>
      <c r="JM8" t="s">
        <v>69</v>
      </c>
      <c r="JN8" t="s">
        <v>69</v>
      </c>
      <c r="JO8" t="s">
        <v>2808</v>
      </c>
      <c r="JP8" t="s">
        <v>69</v>
      </c>
      <c r="JQ8" t="s">
        <v>69</v>
      </c>
      <c r="JR8" t="s">
        <v>69</v>
      </c>
      <c r="JS8" t="s">
        <v>3519</v>
      </c>
      <c r="JT8" t="s">
        <v>2808</v>
      </c>
      <c r="JU8" t="s">
        <v>69</v>
      </c>
      <c r="JV8" t="s">
        <v>2808</v>
      </c>
      <c r="JW8" t="s">
        <v>2808</v>
      </c>
      <c r="JX8" t="s">
        <v>69</v>
      </c>
      <c r="JY8" t="s">
        <v>2808</v>
      </c>
      <c r="JZ8" t="s">
        <v>69</v>
      </c>
      <c r="KA8" t="s">
        <v>69</v>
      </c>
      <c r="KB8" t="s">
        <v>69</v>
      </c>
      <c r="KC8" t="s">
        <v>69</v>
      </c>
      <c r="KD8" t="s">
        <v>69</v>
      </c>
      <c r="KE8" t="s">
        <v>69</v>
      </c>
      <c r="KG8" t="s">
        <v>6096</v>
      </c>
      <c r="KI8" t="s">
        <v>3696</v>
      </c>
      <c r="KJ8" t="s">
        <v>3476</v>
      </c>
      <c r="KM8" t="s">
        <v>3485</v>
      </c>
      <c r="KO8">
        <v>16</v>
      </c>
      <c r="KP8">
        <v>3</v>
      </c>
      <c r="KQ8" t="s">
        <v>69</v>
      </c>
      <c r="KR8" t="s">
        <v>69</v>
      </c>
      <c r="KS8" t="s">
        <v>2808</v>
      </c>
      <c r="KT8" t="s">
        <v>69</v>
      </c>
      <c r="KU8" t="s">
        <v>69</v>
      </c>
      <c r="KV8" t="s">
        <v>69</v>
      </c>
      <c r="KW8" t="s">
        <v>3519</v>
      </c>
      <c r="KX8" t="s">
        <v>2808</v>
      </c>
      <c r="KY8" t="s">
        <v>69</v>
      </c>
      <c r="LK8">
        <v>1</v>
      </c>
      <c r="LL8" t="s">
        <v>2808</v>
      </c>
      <c r="LM8" t="s">
        <v>69</v>
      </c>
      <c r="LN8" t="s">
        <v>69</v>
      </c>
      <c r="LO8" t="s">
        <v>69</v>
      </c>
      <c r="LP8" t="s">
        <v>69</v>
      </c>
      <c r="LQ8" t="s">
        <v>69</v>
      </c>
      <c r="LR8" t="s">
        <v>69</v>
      </c>
      <c r="LS8" t="s">
        <v>69</v>
      </c>
      <c r="LU8" t="s">
        <v>69</v>
      </c>
      <c r="LV8" t="s">
        <v>69</v>
      </c>
      <c r="LW8" t="s">
        <v>69</v>
      </c>
      <c r="LX8" t="s">
        <v>69</v>
      </c>
      <c r="LY8" t="s">
        <v>69</v>
      </c>
      <c r="MC8">
        <v>2</v>
      </c>
      <c r="MD8" t="s">
        <v>69</v>
      </c>
      <c r="ME8" t="s">
        <v>2808</v>
      </c>
      <c r="MF8" t="s">
        <v>69</v>
      </c>
      <c r="MG8" t="s">
        <v>69</v>
      </c>
      <c r="MH8" t="s">
        <v>69</v>
      </c>
      <c r="MI8" t="s">
        <v>69</v>
      </c>
      <c r="MJ8" t="s">
        <v>69</v>
      </c>
      <c r="MK8" t="s">
        <v>69</v>
      </c>
      <c r="MM8" t="s">
        <v>69</v>
      </c>
      <c r="MN8" t="s">
        <v>69</v>
      </c>
      <c r="MO8">
        <v>995</v>
      </c>
      <c r="MP8" t="s">
        <v>69</v>
      </c>
      <c r="MQ8" t="s">
        <v>69</v>
      </c>
      <c r="MR8" t="s">
        <v>69</v>
      </c>
      <c r="MS8" t="s">
        <v>69</v>
      </c>
      <c r="MT8" t="s">
        <v>69</v>
      </c>
      <c r="MU8" t="s">
        <v>2808</v>
      </c>
      <c r="MV8" t="s">
        <v>9175</v>
      </c>
      <c r="MW8" t="s">
        <v>69</v>
      </c>
      <c r="MX8" t="s">
        <v>69</v>
      </c>
      <c r="MY8">
        <v>995</v>
      </c>
      <c r="MZ8" t="s">
        <v>69</v>
      </c>
      <c r="NA8" t="s">
        <v>69</v>
      </c>
      <c r="NB8" t="s">
        <v>69</v>
      </c>
      <c r="NC8" t="s">
        <v>69</v>
      </c>
      <c r="ND8" t="s">
        <v>69</v>
      </c>
      <c r="NE8" t="s">
        <v>2808</v>
      </c>
      <c r="NF8" t="s">
        <v>9175</v>
      </c>
      <c r="NG8" t="s">
        <v>69</v>
      </c>
      <c r="NH8" t="s">
        <v>69</v>
      </c>
      <c r="NI8" t="s">
        <v>69</v>
      </c>
      <c r="NJ8" t="s">
        <v>3795</v>
      </c>
      <c r="NK8">
        <v>7</v>
      </c>
      <c r="NM8" t="s">
        <v>2808</v>
      </c>
      <c r="NN8" t="s">
        <v>3862</v>
      </c>
      <c r="NO8" t="s">
        <v>2803</v>
      </c>
      <c r="NP8">
        <v>24</v>
      </c>
      <c r="NW8" t="s">
        <v>3429</v>
      </c>
      <c r="NY8" t="s">
        <v>3429</v>
      </c>
      <c r="OA8" t="s">
        <v>3897</v>
      </c>
      <c r="OB8" t="s">
        <v>2808</v>
      </c>
      <c r="OC8" t="s">
        <v>3902</v>
      </c>
      <c r="OD8" t="s">
        <v>3911</v>
      </c>
      <c r="OE8" t="s">
        <v>3911</v>
      </c>
      <c r="OF8" t="s">
        <v>3911</v>
      </c>
      <c r="OG8" t="s">
        <v>3910</v>
      </c>
      <c r="OH8" t="s">
        <v>3910</v>
      </c>
      <c r="OI8" t="s">
        <v>3910</v>
      </c>
      <c r="OJ8" t="s">
        <v>3911</v>
      </c>
      <c r="OK8" t="s">
        <v>3911</v>
      </c>
      <c r="OU8" t="s">
        <v>3928</v>
      </c>
      <c r="OV8" t="s">
        <v>3955</v>
      </c>
      <c r="OW8" t="s">
        <v>69</v>
      </c>
      <c r="OX8" t="s">
        <v>3962</v>
      </c>
      <c r="OY8" t="s">
        <v>3332</v>
      </c>
      <c r="PA8" t="s">
        <v>3973</v>
      </c>
      <c r="PB8">
        <v>5</v>
      </c>
      <c r="PC8" t="s">
        <v>3332</v>
      </c>
      <c r="PD8" t="s">
        <v>3333</v>
      </c>
      <c r="PE8" t="s">
        <v>3332</v>
      </c>
      <c r="PF8" t="s">
        <v>3910</v>
      </c>
      <c r="PG8" t="s">
        <v>3910</v>
      </c>
      <c r="PH8" t="s">
        <v>3910</v>
      </c>
      <c r="PI8" t="s">
        <v>3910</v>
      </c>
      <c r="PJ8" t="s">
        <v>3910</v>
      </c>
      <c r="PK8" t="s">
        <v>3910</v>
      </c>
      <c r="PL8" t="s">
        <v>3910</v>
      </c>
      <c r="PM8" t="s">
        <v>3928</v>
      </c>
      <c r="PN8" t="s">
        <v>3911</v>
      </c>
      <c r="PO8" t="s">
        <v>3910</v>
      </c>
      <c r="PP8" t="s">
        <v>3911</v>
      </c>
      <c r="PR8" t="s">
        <v>3928</v>
      </c>
      <c r="PS8">
        <v>1</v>
      </c>
      <c r="PT8" t="s">
        <v>2808</v>
      </c>
      <c r="PU8" t="s">
        <v>69</v>
      </c>
      <c r="PV8" t="s">
        <v>69</v>
      </c>
      <c r="PW8" t="s">
        <v>69</v>
      </c>
      <c r="PX8" t="s">
        <v>69</v>
      </c>
      <c r="PY8" t="s">
        <v>69</v>
      </c>
      <c r="PZ8" t="s">
        <v>3910</v>
      </c>
      <c r="QA8" t="s">
        <v>3910</v>
      </c>
      <c r="QB8" t="s">
        <v>3910</v>
      </c>
      <c r="QD8" t="s">
        <v>4037</v>
      </c>
      <c r="QE8" t="s">
        <v>4043</v>
      </c>
      <c r="QH8" t="s">
        <v>4053</v>
      </c>
      <c r="QI8" t="s">
        <v>3962</v>
      </c>
      <c r="QV8" t="s">
        <v>3910</v>
      </c>
      <c r="QW8" t="s">
        <v>3910</v>
      </c>
      <c r="QX8" t="s">
        <v>9147</v>
      </c>
      <c r="QY8" t="s">
        <v>4061</v>
      </c>
      <c r="RP8" t="s">
        <v>3911</v>
      </c>
      <c r="RS8">
        <v>1</v>
      </c>
      <c r="RT8">
        <v>0</v>
      </c>
      <c r="RU8" t="s">
        <v>9176</v>
      </c>
      <c r="UA8" t="s">
        <v>9131</v>
      </c>
      <c r="UB8" t="s">
        <v>6598</v>
      </c>
      <c r="UC8">
        <v>1590415</v>
      </c>
    </row>
    <row r="9" spans="1:549" x14ac:dyDescent="0.3">
      <c r="A9" t="s">
        <v>9177</v>
      </c>
      <c r="B9" t="s">
        <v>8545</v>
      </c>
      <c r="C9" t="s">
        <v>6813</v>
      </c>
      <c r="D9">
        <v>0</v>
      </c>
      <c r="T9">
        <v>0</v>
      </c>
      <c r="V9" t="s">
        <v>8555</v>
      </c>
      <c r="W9">
        <v>1</v>
      </c>
      <c r="X9" s="30">
        <v>41310</v>
      </c>
      <c r="Y9" t="s">
        <v>6591</v>
      </c>
      <c r="Z9" t="s">
        <v>6600</v>
      </c>
      <c r="AA9" t="s">
        <v>2808</v>
      </c>
      <c r="AB9" t="s">
        <v>9143</v>
      </c>
      <c r="AE9" t="s">
        <v>69</v>
      </c>
      <c r="AF9" t="s">
        <v>69</v>
      </c>
      <c r="AJ9" t="s">
        <v>2808</v>
      </c>
      <c r="AK9">
        <v>1480754</v>
      </c>
      <c r="AL9">
        <v>4582939</v>
      </c>
      <c r="AM9">
        <v>7815668</v>
      </c>
      <c r="AN9" t="s">
        <v>3166</v>
      </c>
      <c r="AO9">
        <v>210</v>
      </c>
      <c r="AQ9" t="s">
        <v>69</v>
      </c>
      <c r="AR9" t="s">
        <v>2808</v>
      </c>
      <c r="AS9" t="s">
        <v>3179</v>
      </c>
      <c r="AT9" t="s">
        <v>3185</v>
      </c>
      <c r="AU9">
        <v>18</v>
      </c>
      <c r="AV9" t="s">
        <v>3192</v>
      </c>
      <c r="AW9">
        <v>1</v>
      </c>
      <c r="AX9">
        <v>1</v>
      </c>
      <c r="AY9" t="s">
        <v>2808</v>
      </c>
      <c r="AZ9" t="s">
        <v>69</v>
      </c>
      <c r="BA9" t="s">
        <v>69</v>
      </c>
      <c r="BB9" t="s">
        <v>69</v>
      </c>
      <c r="BC9" t="s">
        <v>69</v>
      </c>
      <c r="BE9" t="s">
        <v>69</v>
      </c>
      <c r="BF9" t="s">
        <v>69</v>
      </c>
      <c r="BG9" t="s">
        <v>69</v>
      </c>
      <c r="BJ9" t="s">
        <v>2808</v>
      </c>
      <c r="BK9">
        <v>7</v>
      </c>
      <c r="BL9" t="s">
        <v>69</v>
      </c>
      <c r="BM9" t="s">
        <v>69</v>
      </c>
      <c r="BN9" t="s">
        <v>69</v>
      </c>
      <c r="BO9" t="s">
        <v>69</v>
      </c>
      <c r="BP9" t="s">
        <v>69</v>
      </c>
      <c r="BQ9" t="s">
        <v>69</v>
      </c>
      <c r="BR9" t="s">
        <v>2808</v>
      </c>
      <c r="BS9" t="s">
        <v>69</v>
      </c>
      <c r="BT9" t="s">
        <v>69</v>
      </c>
      <c r="BV9" t="s">
        <v>69</v>
      </c>
      <c r="BW9" t="s">
        <v>69</v>
      </c>
      <c r="BX9" t="s">
        <v>3261</v>
      </c>
      <c r="BY9" t="s">
        <v>2808</v>
      </c>
      <c r="BZ9" t="s">
        <v>3268</v>
      </c>
      <c r="CA9" t="s">
        <v>3274</v>
      </c>
      <c r="CB9" t="s">
        <v>3279</v>
      </c>
      <c r="CD9" t="s">
        <v>2808</v>
      </c>
      <c r="CE9" t="s">
        <v>3268</v>
      </c>
      <c r="CF9" t="s">
        <v>69</v>
      </c>
      <c r="CI9" t="s">
        <v>69</v>
      </c>
      <c r="CN9" t="s">
        <v>69</v>
      </c>
      <c r="CX9" t="s">
        <v>6064</v>
      </c>
      <c r="CY9" t="s">
        <v>3333</v>
      </c>
      <c r="DB9" t="s">
        <v>2808</v>
      </c>
      <c r="DC9" t="s">
        <v>9178</v>
      </c>
      <c r="DD9" t="s">
        <v>2808</v>
      </c>
      <c r="DE9" t="s">
        <v>2808</v>
      </c>
      <c r="DF9" t="s">
        <v>2808</v>
      </c>
      <c r="DG9" t="s">
        <v>69</v>
      </c>
      <c r="DH9" t="s">
        <v>69</v>
      </c>
      <c r="DJ9" t="s">
        <v>69</v>
      </c>
      <c r="DK9" t="s">
        <v>69</v>
      </c>
      <c r="DO9" t="s">
        <v>2808</v>
      </c>
      <c r="DZ9" t="s">
        <v>69</v>
      </c>
      <c r="FA9" t="s">
        <v>2808</v>
      </c>
      <c r="FB9" t="s">
        <v>2808</v>
      </c>
      <c r="FC9" t="s">
        <v>3427</v>
      </c>
      <c r="HD9" t="s">
        <v>3540</v>
      </c>
      <c r="HE9" t="s">
        <v>69</v>
      </c>
      <c r="HF9" t="s">
        <v>2808</v>
      </c>
      <c r="HG9" t="s">
        <v>2808</v>
      </c>
      <c r="HH9" t="s">
        <v>2808</v>
      </c>
      <c r="HI9" t="s">
        <v>2808</v>
      </c>
      <c r="HL9" t="s">
        <v>3556</v>
      </c>
      <c r="HM9" t="s">
        <v>3558</v>
      </c>
      <c r="HN9" t="s">
        <v>3556</v>
      </c>
      <c r="HO9" t="s">
        <v>3556</v>
      </c>
      <c r="HP9" t="s">
        <v>3558</v>
      </c>
      <c r="HQ9" t="s">
        <v>3558</v>
      </c>
      <c r="HR9" t="s">
        <v>3556</v>
      </c>
      <c r="HS9" t="s">
        <v>3556</v>
      </c>
      <c r="HT9" t="s">
        <v>3559</v>
      </c>
      <c r="HU9" t="s">
        <v>3559</v>
      </c>
      <c r="HV9" t="s">
        <v>3558</v>
      </c>
      <c r="HW9" t="s">
        <v>3558</v>
      </c>
      <c r="HX9" t="s">
        <v>3558</v>
      </c>
      <c r="HY9" t="s">
        <v>8</v>
      </c>
      <c r="IB9" t="s">
        <v>2808</v>
      </c>
      <c r="IC9" t="s">
        <v>3599</v>
      </c>
      <c r="ID9" t="s">
        <v>2808</v>
      </c>
      <c r="IE9" t="s">
        <v>3605</v>
      </c>
      <c r="IF9" t="s">
        <v>3609</v>
      </c>
      <c r="IG9" t="s">
        <v>3437</v>
      </c>
      <c r="JF9" t="s">
        <v>3649</v>
      </c>
      <c r="JG9">
        <v>4</v>
      </c>
      <c r="JI9" t="s">
        <v>3484</v>
      </c>
      <c r="JJ9">
        <v>1</v>
      </c>
      <c r="JL9">
        <v>4</v>
      </c>
      <c r="JM9" t="s">
        <v>69</v>
      </c>
      <c r="JN9" t="s">
        <v>69</v>
      </c>
      <c r="JO9" t="s">
        <v>69</v>
      </c>
      <c r="JP9" t="s">
        <v>2808</v>
      </c>
      <c r="JQ9" t="s">
        <v>69</v>
      </c>
      <c r="JR9" t="s">
        <v>69</v>
      </c>
      <c r="JS9" t="s">
        <v>3519</v>
      </c>
      <c r="JT9" t="s">
        <v>69</v>
      </c>
      <c r="JU9" t="s">
        <v>69</v>
      </c>
      <c r="JV9" t="s">
        <v>69</v>
      </c>
      <c r="JW9" t="s">
        <v>2808</v>
      </c>
      <c r="JX9" t="s">
        <v>69</v>
      </c>
      <c r="JY9" t="s">
        <v>69</v>
      </c>
      <c r="JZ9" t="s">
        <v>2808</v>
      </c>
      <c r="KA9" t="s">
        <v>69</v>
      </c>
      <c r="KB9" t="s">
        <v>2808</v>
      </c>
      <c r="KC9" t="s">
        <v>2808</v>
      </c>
      <c r="KD9" t="s">
        <v>2808</v>
      </c>
      <c r="KE9" t="s">
        <v>2808</v>
      </c>
      <c r="KG9" t="s">
        <v>6097</v>
      </c>
      <c r="KI9" t="s">
        <v>3696</v>
      </c>
      <c r="KJ9" t="s">
        <v>3475</v>
      </c>
      <c r="KK9">
        <v>4</v>
      </c>
      <c r="KM9" t="s">
        <v>3485</v>
      </c>
      <c r="KO9">
        <v>24</v>
      </c>
      <c r="KP9">
        <v>1</v>
      </c>
      <c r="KQ9" t="s">
        <v>2808</v>
      </c>
      <c r="KR9" t="s">
        <v>69</v>
      </c>
      <c r="KS9" t="s">
        <v>69</v>
      </c>
      <c r="KT9" t="s">
        <v>69</v>
      </c>
      <c r="KU9" t="s">
        <v>69</v>
      </c>
      <c r="KV9" t="s">
        <v>69</v>
      </c>
      <c r="KW9" t="s">
        <v>3519</v>
      </c>
      <c r="KX9" t="s">
        <v>2808</v>
      </c>
      <c r="KY9" t="s">
        <v>69</v>
      </c>
      <c r="LK9">
        <v>995</v>
      </c>
      <c r="LL9" t="s">
        <v>69</v>
      </c>
      <c r="LM9" t="s">
        <v>69</v>
      </c>
      <c r="LN9" t="s">
        <v>69</v>
      </c>
      <c r="LO9" t="s">
        <v>69</v>
      </c>
      <c r="LP9" t="s">
        <v>69</v>
      </c>
      <c r="LQ9" t="s">
        <v>69</v>
      </c>
      <c r="LR9" t="s">
        <v>69</v>
      </c>
      <c r="LS9" t="s">
        <v>2808</v>
      </c>
      <c r="LT9" t="s">
        <v>9179</v>
      </c>
      <c r="LU9" t="s">
        <v>69</v>
      </c>
      <c r="LV9" t="s">
        <v>69</v>
      </c>
      <c r="LW9" t="s">
        <v>69</v>
      </c>
      <c r="LX9" t="s">
        <v>69</v>
      </c>
      <c r="LY9" t="s">
        <v>69</v>
      </c>
      <c r="MC9">
        <v>5</v>
      </c>
      <c r="MD9" t="s">
        <v>69</v>
      </c>
      <c r="ME9" t="s">
        <v>69</v>
      </c>
      <c r="MF9" t="s">
        <v>69</v>
      </c>
      <c r="MG9" t="s">
        <v>69</v>
      </c>
      <c r="MH9" t="s">
        <v>2808</v>
      </c>
      <c r="MI9" t="s">
        <v>69</v>
      </c>
      <c r="MJ9" t="s">
        <v>69</v>
      </c>
      <c r="MK9" t="s">
        <v>69</v>
      </c>
      <c r="MM9" t="s">
        <v>69</v>
      </c>
      <c r="MN9" t="s">
        <v>69</v>
      </c>
      <c r="MO9">
        <v>4</v>
      </c>
      <c r="MP9" t="s">
        <v>69</v>
      </c>
      <c r="MQ9" t="s">
        <v>69</v>
      </c>
      <c r="MR9" t="s">
        <v>69</v>
      </c>
      <c r="MS9" t="s">
        <v>2808</v>
      </c>
      <c r="MT9" t="s">
        <v>69</v>
      </c>
      <c r="MU9" t="s">
        <v>69</v>
      </c>
      <c r="MW9" t="s">
        <v>69</v>
      </c>
      <c r="MX9" t="s">
        <v>69</v>
      </c>
      <c r="MY9">
        <v>4</v>
      </c>
      <c r="MZ9" t="s">
        <v>69</v>
      </c>
      <c r="NA9" t="s">
        <v>69</v>
      </c>
      <c r="NB9" t="s">
        <v>69</v>
      </c>
      <c r="NC9" t="s">
        <v>2808</v>
      </c>
      <c r="ND9" t="s">
        <v>69</v>
      </c>
      <c r="NE9" t="s">
        <v>69</v>
      </c>
      <c r="NG9" t="s">
        <v>69</v>
      </c>
      <c r="NH9" t="s">
        <v>69</v>
      </c>
      <c r="NI9" t="s">
        <v>69</v>
      </c>
      <c r="NJ9" t="s">
        <v>3795</v>
      </c>
      <c r="NK9">
        <v>1</v>
      </c>
      <c r="NM9" t="s">
        <v>2808</v>
      </c>
      <c r="NN9" t="s">
        <v>3860</v>
      </c>
      <c r="NO9" t="s">
        <v>2803</v>
      </c>
      <c r="NP9">
        <v>48</v>
      </c>
      <c r="NW9" t="s">
        <v>3429</v>
      </c>
      <c r="NY9" t="s">
        <v>3429</v>
      </c>
      <c r="OA9" t="s">
        <v>3897</v>
      </c>
      <c r="OB9" t="s">
        <v>2808</v>
      </c>
      <c r="OC9" t="s">
        <v>3902</v>
      </c>
      <c r="OD9" t="s">
        <v>3911</v>
      </c>
      <c r="OE9" t="s">
        <v>3911</v>
      </c>
      <c r="OF9" t="s">
        <v>3911</v>
      </c>
      <c r="OG9" t="s">
        <v>3911</v>
      </c>
      <c r="OH9" t="s">
        <v>3911</v>
      </c>
      <c r="OI9" t="s">
        <v>3910</v>
      </c>
      <c r="OJ9" t="s">
        <v>3910</v>
      </c>
      <c r="OK9" t="s">
        <v>3910</v>
      </c>
      <c r="OU9" t="s">
        <v>3928</v>
      </c>
      <c r="OV9" t="s">
        <v>3955</v>
      </c>
      <c r="OW9" t="s">
        <v>69</v>
      </c>
      <c r="OX9" t="s">
        <v>3962</v>
      </c>
      <c r="OY9" t="s">
        <v>3332</v>
      </c>
      <c r="PA9" t="s">
        <v>3973</v>
      </c>
      <c r="PB9">
        <v>2</v>
      </c>
      <c r="PC9" t="s">
        <v>3333</v>
      </c>
      <c r="PD9" t="s">
        <v>3333</v>
      </c>
      <c r="PE9" t="s">
        <v>3333</v>
      </c>
      <c r="PF9" t="s">
        <v>3910</v>
      </c>
      <c r="PG9" t="s">
        <v>3910</v>
      </c>
      <c r="PH9" t="s">
        <v>3911</v>
      </c>
      <c r="PI9" t="s">
        <v>3911</v>
      </c>
      <c r="PJ9" t="s">
        <v>3911</v>
      </c>
      <c r="PK9" t="s">
        <v>3911</v>
      </c>
      <c r="PL9" t="s">
        <v>3911</v>
      </c>
      <c r="PM9" t="s">
        <v>3928</v>
      </c>
      <c r="PN9" t="s">
        <v>3911</v>
      </c>
      <c r="PO9" t="s">
        <v>3911</v>
      </c>
      <c r="PP9" t="s">
        <v>3910</v>
      </c>
      <c r="PR9" t="s">
        <v>3928</v>
      </c>
      <c r="PS9">
        <v>1</v>
      </c>
      <c r="PT9" t="s">
        <v>2808</v>
      </c>
      <c r="PU9" t="s">
        <v>69</v>
      </c>
      <c r="PV9" t="s">
        <v>69</v>
      </c>
      <c r="PW9" t="s">
        <v>69</v>
      </c>
      <c r="PX9" t="s">
        <v>69</v>
      </c>
      <c r="PY9" t="s">
        <v>69</v>
      </c>
      <c r="PZ9" t="s">
        <v>3910</v>
      </c>
      <c r="QA9" t="s">
        <v>3910</v>
      </c>
      <c r="QB9" t="s">
        <v>3910</v>
      </c>
      <c r="QD9" t="s">
        <v>4038</v>
      </c>
      <c r="QV9" t="s">
        <v>3910</v>
      </c>
      <c r="QW9" t="s">
        <v>3911</v>
      </c>
      <c r="QX9" t="s">
        <v>9129</v>
      </c>
      <c r="RP9" t="s">
        <v>3911</v>
      </c>
      <c r="RS9">
        <v>1</v>
      </c>
      <c r="RT9">
        <v>0</v>
      </c>
      <c r="RU9" t="s">
        <v>9180</v>
      </c>
      <c r="UA9" t="s">
        <v>9131</v>
      </c>
      <c r="UB9" t="s">
        <v>6598</v>
      </c>
      <c r="UC9">
        <v>4912945</v>
      </c>
    </row>
    <row r="10" spans="1:549" x14ac:dyDescent="0.3">
      <c r="A10" t="s">
        <v>9181</v>
      </c>
      <c r="B10" t="s">
        <v>8545</v>
      </c>
      <c r="C10" t="s">
        <v>6813</v>
      </c>
      <c r="D10">
        <v>0</v>
      </c>
      <c r="T10">
        <v>0</v>
      </c>
      <c r="V10" t="s">
        <v>8555</v>
      </c>
      <c r="W10">
        <v>1</v>
      </c>
      <c r="X10" t="s">
        <v>6688</v>
      </c>
      <c r="Y10" t="s">
        <v>6815</v>
      </c>
      <c r="Z10" t="s">
        <v>6861</v>
      </c>
      <c r="AA10" t="s">
        <v>2808</v>
      </c>
      <c r="AB10" t="s">
        <v>9133</v>
      </c>
      <c r="AE10" t="s">
        <v>2808</v>
      </c>
      <c r="AF10" t="s">
        <v>69</v>
      </c>
      <c r="AJ10" t="s">
        <v>2808</v>
      </c>
      <c r="AK10">
        <v>8106757</v>
      </c>
      <c r="AL10">
        <v>6801224</v>
      </c>
      <c r="AM10">
        <v>5797530</v>
      </c>
      <c r="AN10" t="s">
        <v>3166</v>
      </c>
      <c r="AO10">
        <v>160</v>
      </c>
      <c r="AQ10" t="s">
        <v>269</v>
      </c>
      <c r="AR10" t="s">
        <v>2808</v>
      </c>
      <c r="AS10" t="s">
        <v>3179</v>
      </c>
      <c r="AT10" t="s">
        <v>3184</v>
      </c>
      <c r="AV10" t="s">
        <v>3191</v>
      </c>
      <c r="AX10">
        <v>1</v>
      </c>
      <c r="AY10" t="s">
        <v>2808</v>
      </c>
      <c r="AZ10" t="s">
        <v>69</v>
      </c>
      <c r="BA10" t="s">
        <v>69</v>
      </c>
      <c r="BB10" t="s">
        <v>69</v>
      </c>
      <c r="BC10" t="s">
        <v>69</v>
      </c>
      <c r="BE10" t="s">
        <v>69</v>
      </c>
      <c r="BF10" t="s">
        <v>69</v>
      </c>
      <c r="BG10" t="s">
        <v>69</v>
      </c>
      <c r="BJ10" t="s">
        <v>2808</v>
      </c>
      <c r="BK10" s="31">
        <v>1995</v>
      </c>
      <c r="BL10" t="s">
        <v>2808</v>
      </c>
      <c r="BM10" t="s">
        <v>69</v>
      </c>
      <c r="BN10" t="s">
        <v>69</v>
      </c>
      <c r="BO10" t="s">
        <v>69</v>
      </c>
      <c r="BP10" t="s">
        <v>69</v>
      </c>
      <c r="BQ10" t="s">
        <v>69</v>
      </c>
      <c r="BR10" t="s">
        <v>69</v>
      </c>
      <c r="BS10" t="s">
        <v>69</v>
      </c>
      <c r="BT10" t="s">
        <v>2808</v>
      </c>
      <c r="BU10" t="s">
        <v>9182</v>
      </c>
      <c r="BV10" t="s">
        <v>69</v>
      </c>
      <c r="BW10" t="s">
        <v>69</v>
      </c>
      <c r="BX10" t="s">
        <v>3261</v>
      </c>
      <c r="BY10" t="s">
        <v>69</v>
      </c>
      <c r="CD10" t="s">
        <v>69</v>
      </c>
      <c r="CI10" t="s">
        <v>69</v>
      </c>
      <c r="CN10" t="s">
        <v>69</v>
      </c>
      <c r="CX10" t="s">
        <v>69</v>
      </c>
      <c r="DB10" t="s">
        <v>2808</v>
      </c>
      <c r="DC10" t="s">
        <v>9126</v>
      </c>
      <c r="DD10" t="s">
        <v>2808</v>
      </c>
      <c r="DE10" t="s">
        <v>69</v>
      </c>
      <c r="DF10" t="s">
        <v>69</v>
      </c>
      <c r="DG10" t="s">
        <v>69</v>
      </c>
      <c r="DH10" t="s">
        <v>69</v>
      </c>
      <c r="DJ10" t="s">
        <v>69</v>
      </c>
      <c r="DK10" t="s">
        <v>69</v>
      </c>
      <c r="DO10" t="s">
        <v>69</v>
      </c>
      <c r="DZ10" t="s">
        <v>69</v>
      </c>
      <c r="FA10" t="s">
        <v>2808</v>
      </c>
      <c r="FB10" t="s">
        <v>2808</v>
      </c>
      <c r="FC10" t="s">
        <v>3426</v>
      </c>
      <c r="FD10" t="s">
        <v>3432</v>
      </c>
      <c r="FE10" t="s">
        <v>3437</v>
      </c>
      <c r="FZ10" t="s">
        <v>3475</v>
      </c>
      <c r="GA10">
        <v>1</v>
      </c>
      <c r="GC10" t="s">
        <v>3484</v>
      </c>
      <c r="GD10">
        <v>15</v>
      </c>
      <c r="GF10">
        <v>1</v>
      </c>
      <c r="GG10" t="s">
        <v>2808</v>
      </c>
      <c r="GH10" t="s">
        <v>69</v>
      </c>
      <c r="GI10" t="s">
        <v>69</v>
      </c>
      <c r="GJ10" t="s">
        <v>69</v>
      </c>
      <c r="GK10" t="s">
        <v>69</v>
      </c>
      <c r="GL10" t="s">
        <v>69</v>
      </c>
      <c r="GN10" t="s">
        <v>69</v>
      </c>
      <c r="GO10" t="s">
        <v>69</v>
      </c>
      <c r="GP10" t="s">
        <v>3518</v>
      </c>
      <c r="GQ10" t="s">
        <v>2808</v>
      </c>
      <c r="GR10" t="s">
        <v>2808</v>
      </c>
      <c r="GS10" t="s">
        <v>2808</v>
      </c>
      <c r="GT10" t="s">
        <v>69</v>
      </c>
      <c r="GU10" t="s">
        <v>2808</v>
      </c>
      <c r="GV10" t="s">
        <v>2808</v>
      </c>
      <c r="GW10" t="s">
        <v>69</v>
      </c>
      <c r="GX10" t="s">
        <v>69</v>
      </c>
      <c r="GY10" t="s">
        <v>2808</v>
      </c>
      <c r="GZ10" t="s">
        <v>2808</v>
      </c>
      <c r="HA10" t="s">
        <v>2808</v>
      </c>
      <c r="HB10" t="s">
        <v>3429</v>
      </c>
      <c r="HD10" t="s">
        <v>3540</v>
      </c>
      <c r="HE10" t="s">
        <v>3543</v>
      </c>
      <c r="HF10" t="s">
        <v>2808</v>
      </c>
      <c r="HG10" t="s">
        <v>2808</v>
      </c>
      <c r="HH10" t="s">
        <v>2808</v>
      </c>
      <c r="HI10" t="s">
        <v>69</v>
      </c>
      <c r="HL10" t="s">
        <v>3557</v>
      </c>
      <c r="HM10" t="s">
        <v>3558</v>
      </c>
      <c r="HN10" t="s">
        <v>3558</v>
      </c>
      <c r="HO10" t="s">
        <v>3558</v>
      </c>
      <c r="HP10" t="s">
        <v>3558</v>
      </c>
      <c r="HQ10" t="s">
        <v>3558</v>
      </c>
      <c r="HR10" t="s">
        <v>3558</v>
      </c>
      <c r="HS10" t="s">
        <v>3558</v>
      </c>
      <c r="HT10" t="s">
        <v>3558</v>
      </c>
      <c r="HU10" t="s">
        <v>3558</v>
      </c>
      <c r="HV10" t="s">
        <v>3558</v>
      </c>
      <c r="HW10" t="s">
        <v>3558</v>
      </c>
      <c r="HX10" t="s">
        <v>3558</v>
      </c>
      <c r="HY10" t="s">
        <v>8</v>
      </c>
      <c r="IB10" t="s">
        <v>2808</v>
      </c>
      <c r="IC10" t="s">
        <v>3600</v>
      </c>
      <c r="ID10" t="s">
        <v>69</v>
      </c>
      <c r="IE10" t="s">
        <v>3605</v>
      </c>
      <c r="IF10" t="s">
        <v>3609</v>
      </c>
      <c r="IG10" t="s">
        <v>3437</v>
      </c>
      <c r="JF10" t="s">
        <v>3649</v>
      </c>
      <c r="JG10">
        <v>4</v>
      </c>
      <c r="JI10" t="s">
        <v>3484</v>
      </c>
      <c r="JJ10">
        <v>150</v>
      </c>
      <c r="JL10">
        <v>3</v>
      </c>
      <c r="JM10" t="s">
        <v>69</v>
      </c>
      <c r="JN10" t="s">
        <v>69</v>
      </c>
      <c r="JO10" t="s">
        <v>2808</v>
      </c>
      <c r="JP10" t="s">
        <v>69</v>
      </c>
      <c r="JQ10" t="s">
        <v>69</v>
      </c>
      <c r="JR10" t="s">
        <v>69</v>
      </c>
      <c r="JS10" t="s">
        <v>3519</v>
      </c>
      <c r="JT10" t="s">
        <v>2808</v>
      </c>
      <c r="JU10" t="s">
        <v>2808</v>
      </c>
      <c r="JV10" t="s">
        <v>2808</v>
      </c>
      <c r="JW10" t="s">
        <v>2808</v>
      </c>
      <c r="JX10" t="s">
        <v>2808</v>
      </c>
      <c r="JY10" t="s">
        <v>2808</v>
      </c>
      <c r="JZ10" t="s">
        <v>2808</v>
      </c>
      <c r="KA10" t="s">
        <v>2808</v>
      </c>
      <c r="KB10" t="s">
        <v>2808</v>
      </c>
      <c r="KC10" t="s">
        <v>2808</v>
      </c>
      <c r="KD10" t="s">
        <v>2808</v>
      </c>
      <c r="KE10" t="s">
        <v>2808</v>
      </c>
      <c r="KG10" t="s">
        <v>6097</v>
      </c>
      <c r="KI10" t="s">
        <v>3696</v>
      </c>
      <c r="KJ10" t="s">
        <v>3475</v>
      </c>
      <c r="KK10">
        <v>4</v>
      </c>
      <c r="KM10" t="s">
        <v>3484</v>
      </c>
      <c r="KN10">
        <v>150</v>
      </c>
      <c r="KP10">
        <v>1</v>
      </c>
      <c r="KQ10" t="s">
        <v>2808</v>
      </c>
      <c r="KR10" t="s">
        <v>69</v>
      </c>
      <c r="KS10" t="s">
        <v>69</v>
      </c>
      <c r="KT10" t="s">
        <v>69</v>
      </c>
      <c r="KU10" t="s">
        <v>69</v>
      </c>
      <c r="KV10" t="s">
        <v>69</v>
      </c>
      <c r="KW10" t="s">
        <v>3518</v>
      </c>
      <c r="KX10" t="s">
        <v>2808</v>
      </c>
      <c r="KY10" t="s">
        <v>69</v>
      </c>
      <c r="LK10">
        <v>6</v>
      </c>
      <c r="LL10" t="s">
        <v>69</v>
      </c>
      <c r="LM10" t="s">
        <v>69</v>
      </c>
      <c r="LN10" t="s">
        <v>69</v>
      </c>
      <c r="LO10" t="s">
        <v>69</v>
      </c>
      <c r="LP10" t="s">
        <v>69</v>
      </c>
      <c r="LQ10" t="s">
        <v>2808</v>
      </c>
      <c r="LR10" t="s">
        <v>69</v>
      </c>
      <c r="LS10" t="s">
        <v>69</v>
      </c>
      <c r="LU10" t="s">
        <v>69</v>
      </c>
      <c r="LV10" t="s">
        <v>69</v>
      </c>
      <c r="LW10" t="s">
        <v>69</v>
      </c>
      <c r="LX10" t="s">
        <v>69</v>
      </c>
      <c r="LY10" t="s">
        <v>69</v>
      </c>
      <c r="MC10">
        <v>995</v>
      </c>
      <c r="MD10" t="s">
        <v>69</v>
      </c>
      <c r="ME10" t="s">
        <v>69</v>
      </c>
      <c r="MF10" t="s">
        <v>69</v>
      </c>
      <c r="MG10" t="s">
        <v>69</v>
      </c>
      <c r="MH10" t="s">
        <v>69</v>
      </c>
      <c r="MI10" t="s">
        <v>69</v>
      </c>
      <c r="MJ10" t="s">
        <v>69</v>
      </c>
      <c r="MK10" t="s">
        <v>2808</v>
      </c>
      <c r="ML10" t="s">
        <v>9183</v>
      </c>
      <c r="MM10" t="s">
        <v>69</v>
      </c>
      <c r="MN10" t="s">
        <v>69</v>
      </c>
      <c r="MO10">
        <v>2</v>
      </c>
      <c r="MP10" t="s">
        <v>69</v>
      </c>
      <c r="MQ10" t="s">
        <v>2808</v>
      </c>
      <c r="MR10" t="s">
        <v>69</v>
      </c>
      <c r="MS10" t="s">
        <v>69</v>
      </c>
      <c r="MT10" t="s">
        <v>69</v>
      </c>
      <c r="MU10" t="s">
        <v>69</v>
      </c>
      <c r="MW10" t="s">
        <v>69</v>
      </c>
      <c r="MX10" t="s">
        <v>69</v>
      </c>
      <c r="MY10">
        <v>2</v>
      </c>
      <c r="MZ10" t="s">
        <v>69</v>
      </c>
      <c r="NA10" t="s">
        <v>2808</v>
      </c>
      <c r="NB10" t="s">
        <v>69</v>
      </c>
      <c r="NC10" t="s">
        <v>69</v>
      </c>
      <c r="ND10" t="s">
        <v>69</v>
      </c>
      <c r="NE10" t="s">
        <v>69</v>
      </c>
      <c r="NG10" t="s">
        <v>69</v>
      </c>
      <c r="NH10" t="s">
        <v>69</v>
      </c>
      <c r="NI10" t="s">
        <v>69</v>
      </c>
      <c r="NJ10" t="s">
        <v>3795</v>
      </c>
      <c r="NK10">
        <v>4</v>
      </c>
      <c r="NM10" t="s">
        <v>69</v>
      </c>
      <c r="NO10" t="s">
        <v>2803</v>
      </c>
      <c r="NP10">
        <v>50</v>
      </c>
      <c r="NW10" t="s">
        <v>3429</v>
      </c>
      <c r="NY10" t="s">
        <v>3429</v>
      </c>
      <c r="OA10" t="s">
        <v>3897</v>
      </c>
      <c r="OB10" t="s">
        <v>2808</v>
      </c>
      <c r="OC10" t="s">
        <v>3902</v>
      </c>
      <c r="OD10" t="s">
        <v>3911</v>
      </c>
      <c r="OE10" t="s">
        <v>3911</v>
      </c>
      <c r="OF10" t="s">
        <v>3911</v>
      </c>
      <c r="OG10" t="s">
        <v>3911</v>
      </c>
      <c r="OH10" t="s">
        <v>3910</v>
      </c>
      <c r="OI10" t="s">
        <v>3910</v>
      </c>
      <c r="OJ10" t="s">
        <v>3910</v>
      </c>
      <c r="OK10" t="s">
        <v>3910</v>
      </c>
      <c r="OU10" t="s">
        <v>3928</v>
      </c>
      <c r="OV10" t="s">
        <v>3956</v>
      </c>
      <c r="OW10" t="s">
        <v>2808</v>
      </c>
      <c r="OX10" t="s">
        <v>3962</v>
      </c>
      <c r="OY10" t="s">
        <v>3333</v>
      </c>
      <c r="PA10" t="s">
        <v>3973</v>
      </c>
      <c r="PB10">
        <v>30</v>
      </c>
      <c r="PC10" t="s">
        <v>3333</v>
      </c>
      <c r="PD10" t="s">
        <v>3333</v>
      </c>
      <c r="PE10" t="s">
        <v>3333</v>
      </c>
      <c r="PF10" t="s">
        <v>3910</v>
      </c>
      <c r="PG10" t="s">
        <v>3910</v>
      </c>
      <c r="PH10" t="s">
        <v>3910</v>
      </c>
      <c r="PI10" t="s">
        <v>3910</v>
      </c>
      <c r="PJ10" t="s">
        <v>3910</v>
      </c>
      <c r="PK10" t="s">
        <v>3910</v>
      </c>
      <c r="PL10" t="s">
        <v>3910</v>
      </c>
      <c r="PM10" t="s">
        <v>3928</v>
      </c>
      <c r="PN10" t="s">
        <v>3910</v>
      </c>
      <c r="PO10" t="s">
        <v>3910</v>
      </c>
      <c r="PP10" t="s">
        <v>3910</v>
      </c>
      <c r="PR10" t="s">
        <v>3929</v>
      </c>
      <c r="PS10">
        <v>1</v>
      </c>
      <c r="PT10" t="s">
        <v>2808</v>
      </c>
      <c r="PU10" t="s">
        <v>69</v>
      </c>
      <c r="PV10" t="s">
        <v>69</v>
      </c>
      <c r="PW10" t="s">
        <v>69</v>
      </c>
      <c r="PX10" t="s">
        <v>69</v>
      </c>
      <c r="PY10" t="s">
        <v>69</v>
      </c>
      <c r="PZ10" t="s">
        <v>3910</v>
      </c>
      <c r="QA10" t="s">
        <v>3910</v>
      </c>
      <c r="QB10" t="s">
        <v>3910</v>
      </c>
      <c r="QD10" t="s">
        <v>4037</v>
      </c>
      <c r="QE10" t="s">
        <v>4041</v>
      </c>
      <c r="QF10">
        <v>4</v>
      </c>
      <c r="QG10" t="s">
        <v>4049</v>
      </c>
      <c r="QH10" t="s">
        <v>4053</v>
      </c>
      <c r="QI10" t="s">
        <v>3962</v>
      </c>
      <c r="QV10" t="s">
        <v>3911</v>
      </c>
      <c r="RP10" t="s">
        <v>3911</v>
      </c>
      <c r="RS10">
        <v>1</v>
      </c>
      <c r="RT10">
        <v>0</v>
      </c>
      <c r="UA10" t="s">
        <v>9131</v>
      </c>
      <c r="UB10" t="s">
        <v>6598</v>
      </c>
      <c r="UC10">
        <v>2838352</v>
      </c>
    </row>
    <row r="11" spans="1:549" x14ac:dyDescent="0.3">
      <c r="A11" t="s">
        <v>9184</v>
      </c>
      <c r="B11" t="s">
        <v>8545</v>
      </c>
      <c r="C11" t="s">
        <v>6813</v>
      </c>
      <c r="D11">
        <v>1</v>
      </c>
      <c r="E11" t="s">
        <v>3911</v>
      </c>
      <c r="F11" t="s">
        <v>3935</v>
      </c>
      <c r="G11" t="s">
        <v>3935</v>
      </c>
      <c r="H11">
        <v>0</v>
      </c>
      <c r="T11">
        <v>0</v>
      </c>
      <c r="V11" t="s">
        <v>8555</v>
      </c>
      <c r="W11">
        <v>1</v>
      </c>
      <c r="X11" s="30">
        <v>41338</v>
      </c>
      <c r="Y11" t="s">
        <v>6591</v>
      </c>
      <c r="Z11" t="s">
        <v>9185</v>
      </c>
      <c r="AA11" t="s">
        <v>2808</v>
      </c>
      <c r="AB11" t="s">
        <v>9125</v>
      </c>
      <c r="AE11" t="s">
        <v>2808</v>
      </c>
      <c r="AF11" t="s">
        <v>69</v>
      </c>
      <c r="AJ11" t="s">
        <v>2808</v>
      </c>
      <c r="AK11">
        <v>6801224</v>
      </c>
      <c r="AL11">
        <v>8106757</v>
      </c>
      <c r="AM11">
        <v>9681401</v>
      </c>
      <c r="AN11" t="s">
        <v>3166</v>
      </c>
      <c r="AO11">
        <v>180</v>
      </c>
      <c r="AQ11" t="s">
        <v>269</v>
      </c>
      <c r="AR11" t="s">
        <v>2808</v>
      </c>
      <c r="AS11" t="s">
        <v>3179</v>
      </c>
      <c r="AT11" t="s">
        <v>3184</v>
      </c>
      <c r="AV11" t="s">
        <v>3191</v>
      </c>
      <c r="AX11">
        <v>1</v>
      </c>
      <c r="AY11" t="s">
        <v>2808</v>
      </c>
      <c r="AZ11" t="s">
        <v>69</v>
      </c>
      <c r="BA11" t="s">
        <v>69</v>
      </c>
      <c r="BB11" t="s">
        <v>69</v>
      </c>
      <c r="BC11" t="s">
        <v>69</v>
      </c>
      <c r="BE11" t="s">
        <v>69</v>
      </c>
      <c r="BF11" t="s">
        <v>69</v>
      </c>
      <c r="BG11" t="s">
        <v>69</v>
      </c>
      <c r="BJ11" t="s">
        <v>2808</v>
      </c>
      <c r="BK11">
        <v>1</v>
      </c>
      <c r="BL11" t="s">
        <v>2808</v>
      </c>
      <c r="BM11" t="s">
        <v>69</v>
      </c>
      <c r="BN11" t="s">
        <v>69</v>
      </c>
      <c r="BO11" t="s">
        <v>69</v>
      </c>
      <c r="BP11" t="s">
        <v>69</v>
      </c>
      <c r="BQ11" t="s">
        <v>69</v>
      </c>
      <c r="BR11" t="s">
        <v>69</v>
      </c>
      <c r="BS11" t="s">
        <v>69</v>
      </c>
      <c r="BT11" t="s">
        <v>69</v>
      </c>
      <c r="BV11" t="s">
        <v>69</v>
      </c>
      <c r="BW11" t="s">
        <v>69</v>
      </c>
      <c r="BX11" t="s">
        <v>3261</v>
      </c>
      <c r="BY11" t="s">
        <v>2808</v>
      </c>
      <c r="BZ11" t="s">
        <v>3270</v>
      </c>
      <c r="CA11" t="s">
        <v>2808</v>
      </c>
      <c r="CB11" t="s">
        <v>3277</v>
      </c>
      <c r="CD11" t="s">
        <v>2808</v>
      </c>
      <c r="CE11" t="s">
        <v>3268</v>
      </c>
      <c r="CF11" t="s">
        <v>2808</v>
      </c>
      <c r="CG11" t="s">
        <v>3277</v>
      </c>
      <c r="CI11" t="s">
        <v>69</v>
      </c>
      <c r="CN11" t="s">
        <v>69</v>
      </c>
      <c r="CX11" t="s">
        <v>269</v>
      </c>
      <c r="CY11" t="s">
        <v>3333</v>
      </c>
      <c r="DB11" t="s">
        <v>2808</v>
      </c>
      <c r="DC11" t="s">
        <v>9152</v>
      </c>
      <c r="DD11" t="s">
        <v>2808</v>
      </c>
      <c r="DE11" t="s">
        <v>2808</v>
      </c>
      <c r="DF11" t="s">
        <v>69</v>
      </c>
      <c r="DG11" t="s">
        <v>69</v>
      </c>
      <c r="DH11" t="s">
        <v>69</v>
      </c>
      <c r="DJ11" t="s">
        <v>69</v>
      </c>
      <c r="DK11" t="s">
        <v>69</v>
      </c>
      <c r="DO11" t="s">
        <v>2808</v>
      </c>
      <c r="DZ11" t="s">
        <v>69</v>
      </c>
      <c r="FA11" t="s">
        <v>2808</v>
      </c>
      <c r="FB11" t="s">
        <v>2808</v>
      </c>
      <c r="FC11" t="s">
        <v>3427</v>
      </c>
      <c r="HD11" t="s">
        <v>3540</v>
      </c>
      <c r="HE11" t="s">
        <v>3543</v>
      </c>
      <c r="HF11" t="s">
        <v>2808</v>
      </c>
      <c r="HG11" t="s">
        <v>2808</v>
      </c>
      <c r="HH11" t="s">
        <v>2808</v>
      </c>
      <c r="HI11" t="s">
        <v>2808</v>
      </c>
      <c r="HL11" t="s">
        <v>3556</v>
      </c>
      <c r="HM11" t="s">
        <v>3557</v>
      </c>
      <c r="HN11" t="s">
        <v>3556</v>
      </c>
      <c r="HO11" t="s">
        <v>3556</v>
      </c>
      <c r="HP11" t="s">
        <v>3556</v>
      </c>
      <c r="HQ11" t="s">
        <v>3557</v>
      </c>
      <c r="HR11" t="s">
        <v>3556</v>
      </c>
      <c r="HS11" t="s">
        <v>3556</v>
      </c>
      <c r="HT11" t="s">
        <v>3557</v>
      </c>
      <c r="HU11" t="s">
        <v>3557</v>
      </c>
      <c r="HV11" t="s">
        <v>3557</v>
      </c>
      <c r="HW11" t="s">
        <v>3557</v>
      </c>
      <c r="HX11" t="s">
        <v>3557</v>
      </c>
      <c r="HY11" t="s">
        <v>3559</v>
      </c>
      <c r="IB11" t="s">
        <v>2808</v>
      </c>
      <c r="IC11" t="s">
        <v>3600</v>
      </c>
      <c r="ID11" t="s">
        <v>69</v>
      </c>
      <c r="IE11" t="s">
        <v>3605</v>
      </c>
      <c r="IF11" t="s">
        <v>3609</v>
      </c>
      <c r="IG11" t="s">
        <v>3437</v>
      </c>
      <c r="JF11" t="s">
        <v>3649</v>
      </c>
      <c r="JG11">
        <v>4</v>
      </c>
      <c r="JI11" t="s">
        <v>3484</v>
      </c>
      <c r="JJ11">
        <v>1</v>
      </c>
      <c r="JL11">
        <v>1</v>
      </c>
      <c r="JM11" t="s">
        <v>2808</v>
      </c>
      <c r="JN11" t="s">
        <v>69</v>
      </c>
      <c r="JO11" t="s">
        <v>69</v>
      </c>
      <c r="JP11" t="s">
        <v>69</v>
      </c>
      <c r="JQ11" t="s">
        <v>69</v>
      </c>
      <c r="JR11" t="s">
        <v>69</v>
      </c>
      <c r="JS11" t="s">
        <v>3518</v>
      </c>
      <c r="JT11" t="s">
        <v>69</v>
      </c>
      <c r="JU11" t="s">
        <v>69</v>
      </c>
      <c r="JV11" t="s">
        <v>69</v>
      </c>
      <c r="JW11" t="s">
        <v>2808</v>
      </c>
      <c r="JX11" t="s">
        <v>69</v>
      </c>
      <c r="JY11" t="s">
        <v>69</v>
      </c>
      <c r="JZ11" t="s">
        <v>2808</v>
      </c>
      <c r="KA11" t="s">
        <v>69</v>
      </c>
      <c r="KB11" t="s">
        <v>69</v>
      </c>
      <c r="KC11" t="s">
        <v>2808</v>
      </c>
      <c r="KD11" t="s">
        <v>2808</v>
      </c>
      <c r="KE11" t="s">
        <v>2808</v>
      </c>
      <c r="KG11" t="s">
        <v>6096</v>
      </c>
      <c r="KI11" t="s">
        <v>3696</v>
      </c>
      <c r="KJ11" t="s">
        <v>3475</v>
      </c>
      <c r="KK11">
        <v>4</v>
      </c>
      <c r="KM11" t="s">
        <v>3485</v>
      </c>
      <c r="KO11">
        <v>12</v>
      </c>
      <c r="KP11" t="s">
        <v>9145</v>
      </c>
      <c r="KQ11" t="s">
        <v>69</v>
      </c>
      <c r="KR11" t="s">
        <v>69</v>
      </c>
      <c r="KS11" t="s">
        <v>2808</v>
      </c>
      <c r="KT11" t="s">
        <v>2808</v>
      </c>
      <c r="KU11" t="s">
        <v>69</v>
      </c>
      <c r="KV11" t="s">
        <v>69</v>
      </c>
      <c r="KW11" t="s">
        <v>3518</v>
      </c>
      <c r="KX11" t="s">
        <v>2808</v>
      </c>
      <c r="KY11" t="s">
        <v>69</v>
      </c>
      <c r="LK11">
        <v>6</v>
      </c>
      <c r="LL11" t="s">
        <v>69</v>
      </c>
      <c r="LM11" t="s">
        <v>69</v>
      </c>
      <c r="LN11" t="s">
        <v>69</v>
      </c>
      <c r="LO11" t="s">
        <v>69</v>
      </c>
      <c r="LP11" t="s">
        <v>69</v>
      </c>
      <c r="LQ11" t="s">
        <v>2808</v>
      </c>
      <c r="LR11" t="s">
        <v>69</v>
      </c>
      <c r="LS11" t="s">
        <v>69</v>
      </c>
      <c r="LU11" t="s">
        <v>69</v>
      </c>
      <c r="LV11" t="s">
        <v>69</v>
      </c>
      <c r="LW11" t="s">
        <v>69</v>
      </c>
      <c r="LX11" t="s">
        <v>69</v>
      </c>
      <c r="LY11" t="s">
        <v>69</v>
      </c>
      <c r="MC11">
        <v>0</v>
      </c>
      <c r="MD11" t="s">
        <v>69</v>
      </c>
      <c r="ME11" t="s">
        <v>69</v>
      </c>
      <c r="MF11" t="s">
        <v>69</v>
      </c>
      <c r="MG11" t="s">
        <v>69</v>
      </c>
      <c r="MH11" t="s">
        <v>69</v>
      </c>
      <c r="MI11" t="s">
        <v>69</v>
      </c>
      <c r="MJ11" t="s">
        <v>2808</v>
      </c>
      <c r="MK11" t="s">
        <v>69</v>
      </c>
      <c r="MM11" t="s">
        <v>69</v>
      </c>
      <c r="MN11" t="s">
        <v>69</v>
      </c>
      <c r="MO11">
        <v>4</v>
      </c>
      <c r="MP11" t="s">
        <v>69</v>
      </c>
      <c r="MQ11" t="s">
        <v>69</v>
      </c>
      <c r="MR11" t="s">
        <v>69</v>
      </c>
      <c r="MS11" t="s">
        <v>2808</v>
      </c>
      <c r="MT11" t="s">
        <v>69</v>
      </c>
      <c r="MU11" t="s">
        <v>69</v>
      </c>
      <c r="MW11" t="s">
        <v>69</v>
      </c>
      <c r="MX11" t="s">
        <v>69</v>
      </c>
      <c r="MY11" t="s">
        <v>9166</v>
      </c>
      <c r="MZ11" t="s">
        <v>2808</v>
      </c>
      <c r="NA11" t="s">
        <v>2808</v>
      </c>
      <c r="NB11" t="s">
        <v>69</v>
      </c>
      <c r="NC11" t="s">
        <v>69</v>
      </c>
      <c r="ND11" t="s">
        <v>69</v>
      </c>
      <c r="NE11" t="s">
        <v>69</v>
      </c>
      <c r="NG11" t="s">
        <v>69</v>
      </c>
      <c r="NH11" t="s">
        <v>69</v>
      </c>
      <c r="NI11" t="s">
        <v>69</v>
      </c>
      <c r="NJ11" t="s">
        <v>3795</v>
      </c>
      <c r="NK11">
        <v>4</v>
      </c>
      <c r="NM11" t="s">
        <v>69</v>
      </c>
      <c r="NO11" t="s">
        <v>2803</v>
      </c>
      <c r="NP11">
        <v>60</v>
      </c>
      <c r="NW11" t="s">
        <v>3429</v>
      </c>
      <c r="NY11" t="s">
        <v>3429</v>
      </c>
      <c r="OA11" t="s">
        <v>3897</v>
      </c>
      <c r="OB11" t="s">
        <v>2808</v>
      </c>
      <c r="OC11" t="s">
        <v>3902</v>
      </c>
      <c r="OD11" t="s">
        <v>3911</v>
      </c>
      <c r="OE11" t="s">
        <v>3911</v>
      </c>
      <c r="OF11" t="s">
        <v>3911</v>
      </c>
      <c r="OG11" t="s">
        <v>3911</v>
      </c>
      <c r="OH11" t="s">
        <v>3911</v>
      </c>
      <c r="OI11" t="s">
        <v>3911</v>
      </c>
      <c r="OJ11" t="s">
        <v>3910</v>
      </c>
      <c r="OK11" t="s">
        <v>3910</v>
      </c>
      <c r="OU11" t="s">
        <v>3928</v>
      </c>
      <c r="OV11" t="s">
        <v>3955</v>
      </c>
      <c r="OW11" t="s">
        <v>2808</v>
      </c>
      <c r="OX11" t="s">
        <v>3964</v>
      </c>
      <c r="OY11" t="s">
        <v>3333</v>
      </c>
      <c r="PA11" t="s">
        <v>3973</v>
      </c>
      <c r="PB11">
        <v>5</v>
      </c>
      <c r="PC11" t="s">
        <v>3333</v>
      </c>
      <c r="PD11" t="s">
        <v>3333</v>
      </c>
      <c r="PE11" t="s">
        <v>3333</v>
      </c>
      <c r="PF11" t="s">
        <v>3911</v>
      </c>
      <c r="PG11" t="s">
        <v>3911</v>
      </c>
      <c r="PH11" t="s">
        <v>3911</v>
      </c>
      <c r="PI11" t="s">
        <v>3911</v>
      </c>
      <c r="PJ11" t="s">
        <v>3911</v>
      </c>
      <c r="PK11" t="s">
        <v>3911</v>
      </c>
      <c r="PL11" t="s">
        <v>3911</v>
      </c>
      <c r="PM11" t="s">
        <v>3928</v>
      </c>
      <c r="PN11" t="s">
        <v>3911</v>
      </c>
      <c r="PO11" t="s">
        <v>3911</v>
      </c>
      <c r="PP11" t="s">
        <v>3911</v>
      </c>
      <c r="PR11" t="s">
        <v>3928</v>
      </c>
      <c r="PS11">
        <v>1</v>
      </c>
      <c r="PT11" t="s">
        <v>2808</v>
      </c>
      <c r="PU11" t="s">
        <v>69</v>
      </c>
      <c r="PV11" t="s">
        <v>69</v>
      </c>
      <c r="PW11" t="s">
        <v>69</v>
      </c>
      <c r="PX11" t="s">
        <v>69</v>
      </c>
      <c r="PY11" t="s">
        <v>69</v>
      </c>
      <c r="PZ11" t="s">
        <v>3935</v>
      </c>
      <c r="QA11" t="s">
        <v>3910</v>
      </c>
      <c r="QB11" t="s">
        <v>3910</v>
      </c>
      <c r="QD11" t="s">
        <v>4036</v>
      </c>
      <c r="QE11" t="s">
        <v>4041</v>
      </c>
      <c r="QF11">
        <v>1</v>
      </c>
      <c r="QG11" t="s">
        <v>4049</v>
      </c>
      <c r="QH11" t="s">
        <v>4053</v>
      </c>
      <c r="QI11" t="s">
        <v>3962</v>
      </c>
      <c r="QV11" t="s">
        <v>3911</v>
      </c>
      <c r="RP11" t="s">
        <v>3910</v>
      </c>
      <c r="RQ11" t="s">
        <v>4075</v>
      </c>
      <c r="RR11" t="s">
        <v>2808</v>
      </c>
      <c r="RS11">
        <v>1</v>
      </c>
      <c r="RT11">
        <v>0</v>
      </c>
      <c r="UA11" t="s">
        <v>9131</v>
      </c>
      <c r="UB11" t="s">
        <v>6598</v>
      </c>
      <c r="UC11">
        <v>2403417</v>
      </c>
    </row>
    <row r="12" spans="1:549" x14ac:dyDescent="0.3">
      <c r="A12" t="s">
        <v>9186</v>
      </c>
      <c r="B12" t="s">
        <v>8545</v>
      </c>
      <c r="C12" t="s">
        <v>6813</v>
      </c>
      <c r="D12">
        <v>0</v>
      </c>
      <c r="T12">
        <v>0</v>
      </c>
      <c r="V12" t="s">
        <v>8555</v>
      </c>
      <c r="W12">
        <v>1</v>
      </c>
      <c r="X12" t="s">
        <v>8268</v>
      </c>
      <c r="Y12" t="s">
        <v>6591</v>
      </c>
      <c r="Z12" t="s">
        <v>6600</v>
      </c>
      <c r="AA12" t="s">
        <v>2808</v>
      </c>
      <c r="AB12" t="s">
        <v>9143</v>
      </c>
      <c r="AE12" t="s">
        <v>2808</v>
      </c>
      <c r="AF12" t="s">
        <v>69</v>
      </c>
      <c r="AJ12" t="s">
        <v>2808</v>
      </c>
      <c r="AK12">
        <v>1480754</v>
      </c>
      <c r="AL12">
        <v>8106757</v>
      </c>
      <c r="AM12">
        <v>8106757</v>
      </c>
      <c r="AN12" t="s">
        <v>3166</v>
      </c>
      <c r="AO12">
        <v>120</v>
      </c>
      <c r="AQ12" t="s">
        <v>269</v>
      </c>
      <c r="AR12" t="s">
        <v>2808</v>
      </c>
      <c r="AS12" t="s">
        <v>3179</v>
      </c>
      <c r="AT12" t="s">
        <v>3184</v>
      </c>
      <c r="AV12" t="s">
        <v>3191</v>
      </c>
      <c r="AX12">
        <v>1</v>
      </c>
      <c r="AY12" t="s">
        <v>2808</v>
      </c>
      <c r="AZ12" t="s">
        <v>69</v>
      </c>
      <c r="BA12" t="s">
        <v>69</v>
      </c>
      <c r="BB12" t="s">
        <v>69</v>
      </c>
      <c r="BC12" t="s">
        <v>69</v>
      </c>
      <c r="BE12" t="s">
        <v>69</v>
      </c>
      <c r="BF12" t="s">
        <v>69</v>
      </c>
      <c r="BG12" t="s">
        <v>69</v>
      </c>
      <c r="BJ12" t="s">
        <v>2808</v>
      </c>
      <c r="BK12">
        <v>1</v>
      </c>
      <c r="BL12" t="s">
        <v>2808</v>
      </c>
      <c r="BM12" t="s">
        <v>69</v>
      </c>
      <c r="BN12" t="s">
        <v>69</v>
      </c>
      <c r="BO12" t="s">
        <v>69</v>
      </c>
      <c r="BP12" t="s">
        <v>69</v>
      </c>
      <c r="BQ12" t="s">
        <v>69</v>
      </c>
      <c r="BR12" t="s">
        <v>69</v>
      </c>
      <c r="BS12" t="s">
        <v>69</v>
      </c>
      <c r="BT12" t="s">
        <v>69</v>
      </c>
      <c r="BV12" t="s">
        <v>69</v>
      </c>
      <c r="BW12" t="s">
        <v>69</v>
      </c>
      <c r="BX12" t="s">
        <v>3261</v>
      </c>
      <c r="BY12" t="s">
        <v>69</v>
      </c>
      <c r="CD12" t="s">
        <v>2808</v>
      </c>
      <c r="CE12" t="s">
        <v>3269</v>
      </c>
      <c r="CF12" t="s">
        <v>69</v>
      </c>
      <c r="CI12" t="s">
        <v>69</v>
      </c>
      <c r="CN12" t="s">
        <v>69</v>
      </c>
      <c r="CX12" t="s">
        <v>269</v>
      </c>
      <c r="CY12" t="s">
        <v>3333</v>
      </c>
      <c r="DB12" t="s">
        <v>2808</v>
      </c>
      <c r="DC12" t="s">
        <v>9126</v>
      </c>
      <c r="DD12" t="s">
        <v>2808</v>
      </c>
      <c r="DE12" t="s">
        <v>69</v>
      </c>
      <c r="DF12" t="s">
        <v>69</v>
      </c>
      <c r="DG12" t="s">
        <v>69</v>
      </c>
      <c r="DH12" t="s">
        <v>69</v>
      </c>
      <c r="DJ12" t="s">
        <v>69</v>
      </c>
      <c r="DK12" t="s">
        <v>69</v>
      </c>
      <c r="DO12" t="s">
        <v>2808</v>
      </c>
      <c r="DZ12" t="s">
        <v>69</v>
      </c>
      <c r="FA12" t="s">
        <v>2808</v>
      </c>
      <c r="FB12" t="s">
        <v>2808</v>
      </c>
      <c r="FC12" t="s">
        <v>3428</v>
      </c>
      <c r="HD12" t="s">
        <v>3540</v>
      </c>
      <c r="HE12" t="s">
        <v>3543</v>
      </c>
      <c r="HF12" t="s">
        <v>2808</v>
      </c>
      <c r="HG12" t="s">
        <v>2808</v>
      </c>
      <c r="HH12" t="s">
        <v>69</v>
      </c>
      <c r="HI12" t="s">
        <v>2808</v>
      </c>
      <c r="HL12" t="s">
        <v>3556</v>
      </c>
      <c r="HM12" t="s">
        <v>3558</v>
      </c>
      <c r="HN12" t="s">
        <v>3556</v>
      </c>
      <c r="HO12" t="s">
        <v>3556</v>
      </c>
      <c r="HP12" t="s">
        <v>3558</v>
      </c>
      <c r="HQ12" t="s">
        <v>3559</v>
      </c>
      <c r="HR12" t="s">
        <v>3556</v>
      </c>
      <c r="HS12" t="s">
        <v>3558</v>
      </c>
      <c r="HT12" t="s">
        <v>3559</v>
      </c>
      <c r="HU12" t="s">
        <v>3559</v>
      </c>
      <c r="HV12" t="s">
        <v>3559</v>
      </c>
      <c r="HW12" t="s">
        <v>3558</v>
      </c>
      <c r="HX12" t="s">
        <v>3558</v>
      </c>
      <c r="HY12" t="s">
        <v>3559</v>
      </c>
      <c r="IB12" t="s">
        <v>2808</v>
      </c>
      <c r="IC12" t="s">
        <v>3598</v>
      </c>
      <c r="ID12" t="s">
        <v>69</v>
      </c>
      <c r="IE12" t="s">
        <v>3605</v>
      </c>
      <c r="IF12" t="s">
        <v>3609</v>
      </c>
      <c r="IG12" t="s">
        <v>3437</v>
      </c>
      <c r="JF12" t="s">
        <v>3649</v>
      </c>
      <c r="JG12">
        <v>4</v>
      </c>
      <c r="JI12" t="s">
        <v>3484</v>
      </c>
      <c r="JJ12">
        <v>1</v>
      </c>
      <c r="JL12">
        <v>1</v>
      </c>
      <c r="JM12" t="s">
        <v>2808</v>
      </c>
      <c r="JN12" t="s">
        <v>69</v>
      </c>
      <c r="JO12" t="s">
        <v>69</v>
      </c>
      <c r="JP12" t="s">
        <v>69</v>
      </c>
      <c r="JQ12" t="s">
        <v>69</v>
      </c>
      <c r="JR12" t="s">
        <v>69</v>
      </c>
      <c r="JS12" t="s">
        <v>3517</v>
      </c>
      <c r="KF12" t="s">
        <v>69</v>
      </c>
      <c r="KG12" t="s">
        <v>6097</v>
      </c>
      <c r="KI12" t="s">
        <v>3696</v>
      </c>
      <c r="KJ12" t="s">
        <v>3475</v>
      </c>
      <c r="KK12">
        <v>4</v>
      </c>
      <c r="KM12" t="s">
        <v>3485</v>
      </c>
      <c r="KO12">
        <v>10</v>
      </c>
      <c r="KP12">
        <v>1</v>
      </c>
      <c r="KQ12" t="s">
        <v>2808</v>
      </c>
      <c r="KR12" t="s">
        <v>69</v>
      </c>
      <c r="KS12" t="s">
        <v>69</v>
      </c>
      <c r="KT12" t="s">
        <v>69</v>
      </c>
      <c r="KU12" t="s">
        <v>69</v>
      </c>
      <c r="KV12" t="s">
        <v>69</v>
      </c>
      <c r="KW12" t="s">
        <v>3518</v>
      </c>
      <c r="KX12" t="s">
        <v>2808</v>
      </c>
      <c r="KY12" t="s">
        <v>2808</v>
      </c>
      <c r="KZ12">
        <v>995</v>
      </c>
      <c r="LA12" t="s">
        <v>69</v>
      </c>
      <c r="LB12" t="s">
        <v>69</v>
      </c>
      <c r="LC12" t="s">
        <v>69</v>
      </c>
      <c r="LD12" t="s">
        <v>69</v>
      </c>
      <c r="LE12" t="s">
        <v>69</v>
      </c>
      <c r="LF12" t="s">
        <v>69</v>
      </c>
      <c r="LG12" t="s">
        <v>2808</v>
      </c>
      <c r="LH12" t="s">
        <v>9187</v>
      </c>
      <c r="LI12" t="s">
        <v>69</v>
      </c>
      <c r="LJ12" t="s">
        <v>69</v>
      </c>
      <c r="LK12">
        <v>995</v>
      </c>
      <c r="LL12" t="s">
        <v>69</v>
      </c>
      <c r="LM12" t="s">
        <v>69</v>
      </c>
      <c r="LN12" t="s">
        <v>69</v>
      </c>
      <c r="LO12" t="s">
        <v>69</v>
      </c>
      <c r="LP12" t="s">
        <v>69</v>
      </c>
      <c r="LQ12" t="s">
        <v>69</v>
      </c>
      <c r="LR12" t="s">
        <v>69</v>
      </c>
      <c r="LS12" t="s">
        <v>2808</v>
      </c>
      <c r="LT12" t="s">
        <v>9187</v>
      </c>
      <c r="LU12" t="s">
        <v>69</v>
      </c>
      <c r="LV12" t="s">
        <v>69</v>
      </c>
      <c r="LW12" t="s">
        <v>69</v>
      </c>
      <c r="LX12" t="s">
        <v>69</v>
      </c>
      <c r="LY12" t="s">
        <v>2808</v>
      </c>
      <c r="MC12">
        <v>5</v>
      </c>
      <c r="MD12" t="s">
        <v>69</v>
      </c>
      <c r="ME12" t="s">
        <v>69</v>
      </c>
      <c r="MF12" t="s">
        <v>69</v>
      </c>
      <c r="MG12" t="s">
        <v>69</v>
      </c>
      <c r="MH12" t="s">
        <v>2808</v>
      </c>
      <c r="MI12" t="s">
        <v>69</v>
      </c>
      <c r="MJ12" t="s">
        <v>69</v>
      </c>
      <c r="MK12" t="s">
        <v>69</v>
      </c>
      <c r="MM12" t="s">
        <v>69</v>
      </c>
      <c r="MN12" t="s">
        <v>69</v>
      </c>
      <c r="MO12">
        <v>995</v>
      </c>
      <c r="MP12" t="s">
        <v>69</v>
      </c>
      <c r="MQ12" t="s">
        <v>69</v>
      </c>
      <c r="MR12" t="s">
        <v>69</v>
      </c>
      <c r="MS12" t="s">
        <v>69</v>
      </c>
      <c r="MT12" t="s">
        <v>69</v>
      </c>
      <c r="MU12" t="s">
        <v>2808</v>
      </c>
      <c r="MV12" t="s">
        <v>9188</v>
      </c>
      <c r="MW12" t="s">
        <v>69</v>
      </c>
      <c r="MX12" t="s">
        <v>69</v>
      </c>
      <c r="MY12">
        <v>995</v>
      </c>
      <c r="MZ12" t="s">
        <v>69</v>
      </c>
      <c r="NA12" t="s">
        <v>69</v>
      </c>
      <c r="NB12" t="s">
        <v>69</v>
      </c>
      <c r="NC12" t="s">
        <v>69</v>
      </c>
      <c r="ND12" t="s">
        <v>69</v>
      </c>
      <c r="NE12" t="s">
        <v>2808</v>
      </c>
      <c r="NF12" t="s">
        <v>9188</v>
      </c>
      <c r="NG12" t="s">
        <v>69</v>
      </c>
      <c r="NH12" t="s">
        <v>69</v>
      </c>
      <c r="NI12" t="s">
        <v>69</v>
      </c>
      <c r="NJ12" t="s">
        <v>3302</v>
      </c>
      <c r="NL12" t="s">
        <v>9189</v>
      </c>
      <c r="NM12" t="s">
        <v>69</v>
      </c>
      <c r="NO12" t="s">
        <v>2803</v>
      </c>
      <c r="NP12">
        <v>192</v>
      </c>
      <c r="NW12" t="s">
        <v>3429</v>
      </c>
      <c r="NY12" t="s">
        <v>3429</v>
      </c>
      <c r="OA12" t="s">
        <v>3897</v>
      </c>
      <c r="OB12" t="s">
        <v>2808</v>
      </c>
      <c r="OC12" t="s">
        <v>3902</v>
      </c>
      <c r="OD12" t="s">
        <v>3910</v>
      </c>
      <c r="OE12" t="s">
        <v>3910</v>
      </c>
      <c r="OF12" t="s">
        <v>3910</v>
      </c>
      <c r="OG12" t="s">
        <v>3910</v>
      </c>
      <c r="OH12" t="s">
        <v>3910</v>
      </c>
      <c r="OI12" t="s">
        <v>3910</v>
      </c>
      <c r="OJ12" t="s">
        <v>3910</v>
      </c>
      <c r="OK12" t="s">
        <v>3910</v>
      </c>
      <c r="OU12" t="s">
        <v>3928</v>
      </c>
      <c r="OV12" t="s">
        <v>3955</v>
      </c>
      <c r="OW12" t="s">
        <v>2808</v>
      </c>
      <c r="OX12" t="s">
        <v>3962</v>
      </c>
      <c r="OY12" t="s">
        <v>3332</v>
      </c>
      <c r="PA12" t="s">
        <v>3973</v>
      </c>
      <c r="PB12">
        <v>1</v>
      </c>
      <c r="PC12" t="s">
        <v>3332</v>
      </c>
      <c r="PD12" t="s">
        <v>3332</v>
      </c>
      <c r="PE12" t="s">
        <v>3332</v>
      </c>
      <c r="PF12" t="s">
        <v>3910</v>
      </c>
      <c r="PG12" t="s">
        <v>3911</v>
      </c>
      <c r="PH12" t="s">
        <v>3911</v>
      </c>
      <c r="PI12" t="s">
        <v>3910</v>
      </c>
      <c r="PJ12" t="s">
        <v>3911</v>
      </c>
      <c r="PK12" t="s">
        <v>3910</v>
      </c>
      <c r="PL12" t="s">
        <v>3911</v>
      </c>
      <c r="PM12" t="s">
        <v>3928</v>
      </c>
      <c r="PN12" t="s">
        <v>3911</v>
      </c>
      <c r="PO12" t="s">
        <v>3911</v>
      </c>
      <c r="PP12" t="s">
        <v>3910</v>
      </c>
      <c r="PR12" t="s">
        <v>3928</v>
      </c>
      <c r="PS12">
        <v>1</v>
      </c>
      <c r="PT12" t="s">
        <v>2808</v>
      </c>
      <c r="PU12" t="s">
        <v>69</v>
      </c>
      <c r="PV12" t="s">
        <v>69</v>
      </c>
      <c r="PW12" t="s">
        <v>69</v>
      </c>
      <c r="PX12" t="s">
        <v>69</v>
      </c>
      <c r="PY12" t="s">
        <v>69</v>
      </c>
      <c r="PZ12" t="s">
        <v>3910</v>
      </c>
      <c r="QA12" t="s">
        <v>3910</v>
      </c>
      <c r="QB12" t="s">
        <v>3910</v>
      </c>
      <c r="QD12" t="s">
        <v>4038</v>
      </c>
      <c r="QV12" t="s">
        <v>3910</v>
      </c>
      <c r="QW12" t="s">
        <v>3911</v>
      </c>
      <c r="QX12" t="s">
        <v>9129</v>
      </c>
      <c r="RP12" t="s">
        <v>3911</v>
      </c>
      <c r="RS12">
        <v>1</v>
      </c>
      <c r="RT12">
        <v>0</v>
      </c>
      <c r="TZ12" t="s">
        <v>4934</v>
      </c>
      <c r="UA12" t="s">
        <v>9131</v>
      </c>
      <c r="UB12" t="s">
        <v>6598</v>
      </c>
      <c r="UC12">
        <v>6832390</v>
      </c>
    </row>
    <row r="13" spans="1:549" x14ac:dyDescent="0.3">
      <c r="A13" t="s">
        <v>9190</v>
      </c>
      <c r="B13" t="s">
        <v>8545</v>
      </c>
      <c r="C13" t="s">
        <v>6589</v>
      </c>
      <c r="D13">
        <v>0</v>
      </c>
      <c r="T13">
        <v>0</v>
      </c>
      <c r="V13" t="s">
        <v>8555</v>
      </c>
      <c r="W13">
        <v>1</v>
      </c>
      <c r="X13" t="s">
        <v>8268</v>
      </c>
      <c r="Y13" t="s">
        <v>6591</v>
      </c>
      <c r="Z13" t="s">
        <v>6861</v>
      </c>
      <c r="AA13" t="s">
        <v>2808</v>
      </c>
      <c r="AB13" t="s">
        <v>9133</v>
      </c>
      <c r="AE13" t="s">
        <v>69</v>
      </c>
      <c r="AF13" t="s">
        <v>69</v>
      </c>
      <c r="AJ13" t="s">
        <v>69</v>
      </c>
      <c r="AN13" t="s">
        <v>3168</v>
      </c>
      <c r="AQ13" t="s">
        <v>8</v>
      </c>
      <c r="AR13" t="s">
        <v>69</v>
      </c>
      <c r="BJ13" t="s">
        <v>69</v>
      </c>
      <c r="BK13" t="s">
        <v>6618</v>
      </c>
      <c r="BL13" t="s">
        <v>69</v>
      </c>
      <c r="BM13" t="s">
        <v>69</v>
      </c>
      <c r="BN13" t="s">
        <v>69</v>
      </c>
      <c r="BO13" t="s">
        <v>69</v>
      </c>
      <c r="BP13" t="s">
        <v>69</v>
      </c>
      <c r="BQ13" t="s">
        <v>69</v>
      </c>
      <c r="BR13" t="s">
        <v>69</v>
      </c>
      <c r="BS13" t="s">
        <v>69</v>
      </c>
      <c r="BT13" t="s">
        <v>69</v>
      </c>
      <c r="BV13" t="s">
        <v>2808</v>
      </c>
      <c r="BW13" t="s">
        <v>69</v>
      </c>
      <c r="BX13" t="s">
        <v>3261</v>
      </c>
      <c r="BY13" t="s">
        <v>2808</v>
      </c>
      <c r="BZ13" t="s">
        <v>3268</v>
      </c>
      <c r="CA13" t="s">
        <v>69</v>
      </c>
      <c r="CD13" t="s">
        <v>2808</v>
      </c>
      <c r="CE13" t="s">
        <v>3271</v>
      </c>
      <c r="CF13" t="s">
        <v>69</v>
      </c>
      <c r="CI13" t="s">
        <v>69</v>
      </c>
      <c r="CN13" t="s">
        <v>69</v>
      </c>
      <c r="CX13" t="s">
        <v>69</v>
      </c>
      <c r="DB13" t="s">
        <v>2808</v>
      </c>
      <c r="DC13" t="s">
        <v>6595</v>
      </c>
      <c r="DD13" t="s">
        <v>69</v>
      </c>
      <c r="DE13" t="s">
        <v>69</v>
      </c>
      <c r="DF13" t="s">
        <v>69</v>
      </c>
      <c r="DG13" t="s">
        <v>69</v>
      </c>
      <c r="DH13" t="s">
        <v>2808</v>
      </c>
      <c r="DI13" t="s">
        <v>9191</v>
      </c>
      <c r="DJ13" t="s">
        <v>69</v>
      </c>
      <c r="DK13" t="s">
        <v>69</v>
      </c>
      <c r="DO13" t="s">
        <v>69</v>
      </c>
      <c r="DZ13" t="s">
        <v>69</v>
      </c>
      <c r="FA13" t="s">
        <v>2808</v>
      </c>
      <c r="FB13" t="s">
        <v>2808</v>
      </c>
      <c r="FC13" t="s">
        <v>3428</v>
      </c>
      <c r="HD13" t="s">
        <v>3429</v>
      </c>
      <c r="HF13" t="s">
        <v>69</v>
      </c>
      <c r="IE13" t="s">
        <v>8</v>
      </c>
      <c r="KG13" t="s">
        <v>6097</v>
      </c>
      <c r="KI13" t="s">
        <v>8</v>
      </c>
      <c r="KP13">
        <v>3</v>
      </c>
      <c r="KQ13" t="s">
        <v>69</v>
      </c>
      <c r="KR13" t="s">
        <v>69</v>
      </c>
      <c r="KS13" t="s">
        <v>2808</v>
      </c>
      <c r="KT13" t="s">
        <v>69</v>
      </c>
      <c r="KU13" t="s">
        <v>69</v>
      </c>
      <c r="KV13" t="s">
        <v>69</v>
      </c>
      <c r="KW13" t="s">
        <v>3725</v>
      </c>
      <c r="KX13" t="s">
        <v>2808</v>
      </c>
      <c r="KY13" t="s">
        <v>69</v>
      </c>
      <c r="LK13">
        <v>-1</v>
      </c>
      <c r="LL13" t="s">
        <v>69</v>
      </c>
      <c r="LM13" t="s">
        <v>69</v>
      </c>
      <c r="LN13" t="s">
        <v>69</v>
      </c>
      <c r="LO13" t="s">
        <v>69</v>
      </c>
      <c r="LP13" t="s">
        <v>69</v>
      </c>
      <c r="LQ13" t="s">
        <v>69</v>
      </c>
      <c r="LR13" t="s">
        <v>69</v>
      </c>
      <c r="LS13" t="s">
        <v>69</v>
      </c>
      <c r="LU13" t="s">
        <v>2808</v>
      </c>
      <c r="LV13" t="s">
        <v>69</v>
      </c>
      <c r="LW13" t="s">
        <v>69</v>
      </c>
      <c r="LX13" t="s">
        <v>69</v>
      </c>
      <c r="LY13" t="s">
        <v>69</v>
      </c>
      <c r="MC13">
        <v>995</v>
      </c>
      <c r="MD13" t="s">
        <v>69</v>
      </c>
      <c r="ME13" t="s">
        <v>69</v>
      </c>
      <c r="MF13" t="s">
        <v>69</v>
      </c>
      <c r="MG13" t="s">
        <v>69</v>
      </c>
      <c r="MH13" t="s">
        <v>69</v>
      </c>
      <c r="MI13" t="s">
        <v>69</v>
      </c>
      <c r="MJ13" t="s">
        <v>69</v>
      </c>
      <c r="MK13" t="s">
        <v>2808</v>
      </c>
      <c r="ML13" t="s">
        <v>9192</v>
      </c>
      <c r="MM13" t="s">
        <v>69</v>
      </c>
      <c r="MN13" t="s">
        <v>69</v>
      </c>
      <c r="MO13">
        <v>995</v>
      </c>
      <c r="MP13" t="s">
        <v>69</v>
      </c>
      <c r="MQ13" t="s">
        <v>69</v>
      </c>
      <c r="MR13" t="s">
        <v>69</v>
      </c>
      <c r="MS13" t="s">
        <v>69</v>
      </c>
      <c r="MT13" t="s">
        <v>69</v>
      </c>
      <c r="MU13" t="s">
        <v>2808</v>
      </c>
      <c r="MV13" t="s">
        <v>9193</v>
      </c>
      <c r="MW13" t="s">
        <v>69</v>
      </c>
      <c r="MX13" t="s">
        <v>69</v>
      </c>
      <c r="MY13">
        <v>2</v>
      </c>
      <c r="MZ13" t="s">
        <v>69</v>
      </c>
      <c r="NA13" t="s">
        <v>2808</v>
      </c>
      <c r="NB13" t="s">
        <v>69</v>
      </c>
      <c r="NC13" t="s">
        <v>69</v>
      </c>
      <c r="ND13" t="s">
        <v>69</v>
      </c>
      <c r="NE13" t="s">
        <v>69</v>
      </c>
      <c r="NG13" t="s">
        <v>69</v>
      </c>
      <c r="NH13" t="s">
        <v>69</v>
      </c>
      <c r="NI13" t="s">
        <v>69</v>
      </c>
      <c r="NJ13" t="s">
        <v>3302</v>
      </c>
      <c r="NL13" t="s">
        <v>9194</v>
      </c>
      <c r="NM13" t="s">
        <v>69</v>
      </c>
      <c r="NO13" t="s">
        <v>2803</v>
      </c>
      <c r="NP13">
        <v>15</v>
      </c>
      <c r="NW13" t="s">
        <v>3429</v>
      </c>
      <c r="NY13" t="s">
        <v>2803</v>
      </c>
      <c r="NZ13">
        <v>2</v>
      </c>
      <c r="OA13" t="s">
        <v>3897</v>
      </c>
      <c r="OB13" t="s">
        <v>2808</v>
      </c>
      <c r="OC13" t="s">
        <v>3905</v>
      </c>
      <c r="OD13" t="s">
        <v>3911</v>
      </c>
      <c r="OE13" t="s">
        <v>3911</v>
      </c>
      <c r="OF13" t="s">
        <v>3911</v>
      </c>
      <c r="OG13" t="s">
        <v>3911</v>
      </c>
      <c r="OH13" t="s">
        <v>3911</v>
      </c>
      <c r="OI13" t="s">
        <v>3911</v>
      </c>
      <c r="OJ13" t="s">
        <v>3911</v>
      </c>
      <c r="OK13" t="s">
        <v>3911</v>
      </c>
      <c r="OU13" t="s">
        <v>3931</v>
      </c>
      <c r="OV13" t="s">
        <v>69</v>
      </c>
      <c r="PM13" t="s">
        <v>3906</v>
      </c>
      <c r="PR13" t="s">
        <v>3931</v>
      </c>
      <c r="PS13">
        <v>0</v>
      </c>
      <c r="PT13" t="s">
        <v>69</v>
      </c>
      <c r="PU13" t="s">
        <v>69</v>
      </c>
      <c r="PV13" t="s">
        <v>69</v>
      </c>
      <c r="PW13" t="s">
        <v>2808</v>
      </c>
      <c r="PX13" t="s">
        <v>69</v>
      </c>
      <c r="PY13" t="s">
        <v>69</v>
      </c>
      <c r="PZ13" t="s">
        <v>3910</v>
      </c>
      <c r="QA13" t="s">
        <v>3935</v>
      </c>
      <c r="QB13" t="s">
        <v>3911</v>
      </c>
      <c r="QD13" t="s">
        <v>4037</v>
      </c>
      <c r="QE13" t="s">
        <v>4043</v>
      </c>
      <c r="QH13" t="s">
        <v>3911</v>
      </c>
      <c r="RS13">
        <v>0</v>
      </c>
      <c r="RT13">
        <v>0</v>
      </c>
      <c r="UA13" t="s">
        <v>9131</v>
      </c>
      <c r="UB13" t="s">
        <v>6598</v>
      </c>
      <c r="UC13">
        <v>6446215</v>
      </c>
    </row>
    <row r="14" spans="1:549" x14ac:dyDescent="0.3">
      <c r="A14" t="s">
        <v>9195</v>
      </c>
      <c r="B14" t="s">
        <v>8545</v>
      </c>
      <c r="C14" t="s">
        <v>6589</v>
      </c>
      <c r="D14">
        <v>0</v>
      </c>
      <c r="T14">
        <v>0</v>
      </c>
      <c r="V14" t="s">
        <v>8555</v>
      </c>
      <c r="W14">
        <v>1</v>
      </c>
      <c r="X14" s="30">
        <v>41460</v>
      </c>
      <c r="Y14" t="s">
        <v>6591</v>
      </c>
      <c r="Z14" t="s">
        <v>6600</v>
      </c>
      <c r="AA14" t="s">
        <v>2808</v>
      </c>
      <c r="AB14" t="s">
        <v>9133</v>
      </c>
      <c r="AE14" t="s">
        <v>2808</v>
      </c>
      <c r="AF14" t="s">
        <v>69</v>
      </c>
      <c r="AJ14" t="s">
        <v>2808</v>
      </c>
      <c r="AK14">
        <v>8106757</v>
      </c>
      <c r="AL14">
        <v>1480754</v>
      </c>
      <c r="AM14">
        <v>8106757</v>
      </c>
      <c r="AN14" t="s">
        <v>3166</v>
      </c>
      <c r="AO14">
        <v>140</v>
      </c>
      <c r="AQ14" t="s">
        <v>269</v>
      </c>
      <c r="AR14" t="s">
        <v>2808</v>
      </c>
      <c r="AS14" t="s">
        <v>3179</v>
      </c>
      <c r="AT14" t="s">
        <v>3184</v>
      </c>
      <c r="AV14" t="s">
        <v>3192</v>
      </c>
      <c r="AW14">
        <v>1</v>
      </c>
      <c r="AX14">
        <v>1</v>
      </c>
      <c r="AY14" t="s">
        <v>2808</v>
      </c>
      <c r="AZ14" t="s">
        <v>69</v>
      </c>
      <c r="BA14" t="s">
        <v>69</v>
      </c>
      <c r="BB14" t="s">
        <v>69</v>
      </c>
      <c r="BC14" t="s">
        <v>69</v>
      </c>
      <c r="BE14" t="s">
        <v>69</v>
      </c>
      <c r="BF14" t="s">
        <v>69</v>
      </c>
      <c r="BG14" t="s">
        <v>69</v>
      </c>
      <c r="BJ14" t="s">
        <v>2808</v>
      </c>
      <c r="BK14" t="s">
        <v>9166</v>
      </c>
      <c r="BL14" t="s">
        <v>2808</v>
      </c>
      <c r="BM14" t="s">
        <v>2808</v>
      </c>
      <c r="BN14" t="s">
        <v>69</v>
      </c>
      <c r="BO14" t="s">
        <v>69</v>
      </c>
      <c r="BP14" t="s">
        <v>69</v>
      </c>
      <c r="BQ14" t="s">
        <v>69</v>
      </c>
      <c r="BR14" t="s">
        <v>69</v>
      </c>
      <c r="BS14" t="s">
        <v>69</v>
      </c>
      <c r="BT14" t="s">
        <v>69</v>
      </c>
      <c r="BV14" t="s">
        <v>69</v>
      </c>
      <c r="BW14" t="s">
        <v>69</v>
      </c>
      <c r="BX14" t="s">
        <v>3261</v>
      </c>
      <c r="BY14" t="s">
        <v>69</v>
      </c>
      <c r="CD14" t="s">
        <v>69</v>
      </c>
      <c r="CI14" t="s">
        <v>69</v>
      </c>
      <c r="CN14" t="s">
        <v>69</v>
      </c>
      <c r="CX14" t="s">
        <v>69</v>
      </c>
      <c r="DB14" t="s">
        <v>2808</v>
      </c>
      <c r="DC14" t="s">
        <v>9144</v>
      </c>
      <c r="DD14" t="s">
        <v>69</v>
      </c>
      <c r="DE14" t="s">
        <v>2808</v>
      </c>
      <c r="DF14" t="s">
        <v>69</v>
      </c>
      <c r="DG14" t="s">
        <v>69</v>
      </c>
      <c r="DH14" t="s">
        <v>69</v>
      </c>
      <c r="DJ14" t="s">
        <v>69</v>
      </c>
      <c r="DK14" t="s">
        <v>69</v>
      </c>
      <c r="DO14" t="s">
        <v>2808</v>
      </c>
      <c r="DZ14" t="s">
        <v>69</v>
      </c>
      <c r="FA14" t="s">
        <v>2808</v>
      </c>
      <c r="FB14" t="s">
        <v>2808</v>
      </c>
      <c r="FC14" t="s">
        <v>3428</v>
      </c>
      <c r="HD14" t="s">
        <v>3539</v>
      </c>
      <c r="HE14" t="s">
        <v>3542</v>
      </c>
      <c r="HF14" t="s">
        <v>2808</v>
      </c>
      <c r="HG14" t="s">
        <v>69</v>
      </c>
      <c r="HH14" t="s">
        <v>2808</v>
      </c>
      <c r="HI14" t="s">
        <v>69</v>
      </c>
      <c r="HL14" t="s">
        <v>3556</v>
      </c>
      <c r="HM14" t="s">
        <v>3558</v>
      </c>
      <c r="HN14" t="s">
        <v>3558</v>
      </c>
      <c r="HO14" t="s">
        <v>3556</v>
      </c>
      <c r="HP14" t="s">
        <v>3558</v>
      </c>
      <c r="HQ14" t="s">
        <v>3559</v>
      </c>
      <c r="HR14" t="s">
        <v>3558</v>
      </c>
      <c r="HS14" t="s">
        <v>3558</v>
      </c>
      <c r="HT14" t="s">
        <v>3559</v>
      </c>
      <c r="HU14" t="s">
        <v>3559</v>
      </c>
      <c r="HV14" t="s">
        <v>3558</v>
      </c>
      <c r="HW14" t="s">
        <v>3558</v>
      </c>
      <c r="HX14" t="s">
        <v>3558</v>
      </c>
      <c r="HY14" t="s">
        <v>3559</v>
      </c>
      <c r="IB14" t="s">
        <v>2808</v>
      </c>
      <c r="IC14" t="s">
        <v>3599</v>
      </c>
      <c r="ID14" t="s">
        <v>69</v>
      </c>
      <c r="IE14" t="s">
        <v>3605</v>
      </c>
      <c r="IF14" t="s">
        <v>3609</v>
      </c>
      <c r="IG14" t="s">
        <v>3437</v>
      </c>
      <c r="JF14" t="s">
        <v>3476</v>
      </c>
      <c r="JI14" t="s">
        <v>3484</v>
      </c>
      <c r="JJ14">
        <v>1</v>
      </c>
      <c r="JL14">
        <v>1</v>
      </c>
      <c r="JM14" t="s">
        <v>2808</v>
      </c>
      <c r="JN14" t="s">
        <v>69</v>
      </c>
      <c r="JO14" t="s">
        <v>69</v>
      </c>
      <c r="JP14" t="s">
        <v>69</v>
      </c>
      <c r="JQ14" t="s">
        <v>69</v>
      </c>
      <c r="JR14" t="s">
        <v>69</v>
      </c>
      <c r="JS14" t="s">
        <v>3518</v>
      </c>
      <c r="JT14" t="s">
        <v>2808</v>
      </c>
      <c r="JU14" t="s">
        <v>2808</v>
      </c>
      <c r="JV14" t="s">
        <v>2808</v>
      </c>
      <c r="JW14" t="s">
        <v>2808</v>
      </c>
      <c r="JX14" t="s">
        <v>2808</v>
      </c>
      <c r="JY14" t="s">
        <v>2808</v>
      </c>
      <c r="JZ14" t="s">
        <v>2808</v>
      </c>
      <c r="KA14" t="s">
        <v>2808</v>
      </c>
      <c r="KB14" t="s">
        <v>2808</v>
      </c>
      <c r="KC14" t="s">
        <v>2808</v>
      </c>
      <c r="KD14" t="s">
        <v>2808</v>
      </c>
      <c r="KE14" t="s">
        <v>2808</v>
      </c>
      <c r="KG14" t="s">
        <v>6097</v>
      </c>
      <c r="KI14" t="s">
        <v>3696</v>
      </c>
      <c r="KJ14" t="s">
        <v>3476</v>
      </c>
      <c r="KM14" t="s">
        <v>3485</v>
      </c>
      <c r="KO14">
        <v>24</v>
      </c>
      <c r="KP14" t="s">
        <v>6996</v>
      </c>
      <c r="KQ14" t="s">
        <v>2808</v>
      </c>
      <c r="KR14" t="s">
        <v>69</v>
      </c>
      <c r="KS14" t="s">
        <v>2808</v>
      </c>
      <c r="KT14" t="s">
        <v>69</v>
      </c>
      <c r="KU14" t="s">
        <v>69</v>
      </c>
      <c r="KV14" t="s">
        <v>69</v>
      </c>
      <c r="KW14" t="s">
        <v>3519</v>
      </c>
      <c r="KX14" t="s">
        <v>2808</v>
      </c>
      <c r="KY14" t="s">
        <v>69</v>
      </c>
      <c r="LK14">
        <v>995</v>
      </c>
      <c r="LL14" t="s">
        <v>69</v>
      </c>
      <c r="LM14" t="s">
        <v>69</v>
      </c>
      <c r="LN14" t="s">
        <v>69</v>
      </c>
      <c r="LO14" t="s">
        <v>69</v>
      </c>
      <c r="LP14" t="s">
        <v>69</v>
      </c>
      <c r="LQ14" t="s">
        <v>69</v>
      </c>
      <c r="LR14" t="s">
        <v>69</v>
      </c>
      <c r="LS14" t="s">
        <v>2808</v>
      </c>
      <c r="LT14" t="s">
        <v>9187</v>
      </c>
      <c r="LU14" t="s">
        <v>69</v>
      </c>
      <c r="LV14" t="s">
        <v>69</v>
      </c>
      <c r="LW14" t="s">
        <v>69</v>
      </c>
      <c r="LX14" t="s">
        <v>69</v>
      </c>
      <c r="LY14" t="s">
        <v>69</v>
      </c>
      <c r="MC14">
        <v>0</v>
      </c>
      <c r="MD14" t="s">
        <v>69</v>
      </c>
      <c r="ME14" t="s">
        <v>69</v>
      </c>
      <c r="MF14" t="s">
        <v>69</v>
      </c>
      <c r="MG14" t="s">
        <v>69</v>
      </c>
      <c r="MH14" t="s">
        <v>69</v>
      </c>
      <c r="MI14" t="s">
        <v>69</v>
      </c>
      <c r="MJ14" t="s">
        <v>2808</v>
      </c>
      <c r="MK14" t="s">
        <v>69</v>
      </c>
      <c r="MM14" t="s">
        <v>69</v>
      </c>
      <c r="MN14" t="s">
        <v>69</v>
      </c>
      <c r="MO14" s="31">
        <v>4995</v>
      </c>
      <c r="MP14" t="s">
        <v>69</v>
      </c>
      <c r="MQ14" t="s">
        <v>69</v>
      </c>
      <c r="MR14" t="s">
        <v>69</v>
      </c>
      <c r="MS14" t="s">
        <v>2808</v>
      </c>
      <c r="MT14" t="s">
        <v>69</v>
      </c>
      <c r="MU14" t="s">
        <v>2808</v>
      </c>
      <c r="MV14" t="s">
        <v>9196</v>
      </c>
      <c r="MW14" t="s">
        <v>69</v>
      </c>
      <c r="MX14" t="s">
        <v>69</v>
      </c>
      <c r="MY14">
        <v>2</v>
      </c>
      <c r="MZ14" t="s">
        <v>69</v>
      </c>
      <c r="NA14" t="s">
        <v>2808</v>
      </c>
      <c r="NB14" t="s">
        <v>69</v>
      </c>
      <c r="NC14" t="s">
        <v>69</v>
      </c>
      <c r="ND14" t="s">
        <v>69</v>
      </c>
      <c r="NE14" t="s">
        <v>69</v>
      </c>
      <c r="NG14" t="s">
        <v>69</v>
      </c>
      <c r="NH14" t="s">
        <v>69</v>
      </c>
      <c r="NI14" t="s">
        <v>69</v>
      </c>
      <c r="NJ14" t="s">
        <v>3795</v>
      </c>
      <c r="NK14">
        <v>4</v>
      </c>
      <c r="NM14" t="s">
        <v>69</v>
      </c>
      <c r="NO14" t="s">
        <v>2803</v>
      </c>
      <c r="NP14">
        <v>18</v>
      </c>
      <c r="NW14" t="s">
        <v>3429</v>
      </c>
      <c r="NY14" t="s">
        <v>3429</v>
      </c>
      <c r="OA14" t="s">
        <v>3897</v>
      </c>
      <c r="OB14" t="s">
        <v>2808</v>
      </c>
      <c r="OC14" t="s">
        <v>3902</v>
      </c>
      <c r="OD14" t="s">
        <v>3910</v>
      </c>
      <c r="OE14" t="s">
        <v>3910</v>
      </c>
      <c r="OF14" t="s">
        <v>3910</v>
      </c>
      <c r="OG14" t="s">
        <v>3910</v>
      </c>
      <c r="OH14" t="s">
        <v>3910</v>
      </c>
      <c r="OI14" t="s">
        <v>3910</v>
      </c>
      <c r="OJ14" t="s">
        <v>3910</v>
      </c>
      <c r="OK14" t="s">
        <v>3910</v>
      </c>
      <c r="OU14" t="s">
        <v>3928</v>
      </c>
      <c r="OV14" t="s">
        <v>3955</v>
      </c>
      <c r="OW14" t="s">
        <v>69</v>
      </c>
      <c r="OX14" t="s">
        <v>3963</v>
      </c>
      <c r="OY14" t="s">
        <v>3332</v>
      </c>
      <c r="PA14" t="s">
        <v>3973</v>
      </c>
      <c r="PB14">
        <v>1</v>
      </c>
      <c r="PC14" t="s">
        <v>3332</v>
      </c>
      <c r="PD14" t="s">
        <v>3332</v>
      </c>
      <c r="PE14" t="s">
        <v>3332</v>
      </c>
      <c r="PF14" t="s">
        <v>3910</v>
      </c>
      <c r="PG14" t="s">
        <v>3910</v>
      </c>
      <c r="PH14" t="s">
        <v>3910</v>
      </c>
      <c r="PI14" t="s">
        <v>3910</v>
      </c>
      <c r="PJ14" t="s">
        <v>3910</v>
      </c>
      <c r="PK14" t="s">
        <v>3910</v>
      </c>
      <c r="PL14" t="s">
        <v>3910</v>
      </c>
      <c r="PM14" t="s">
        <v>3928</v>
      </c>
      <c r="PN14" t="s">
        <v>3910</v>
      </c>
      <c r="PO14" t="s">
        <v>3910</v>
      </c>
      <c r="PP14" t="s">
        <v>3910</v>
      </c>
      <c r="PR14" t="s">
        <v>3928</v>
      </c>
      <c r="PS14">
        <v>1</v>
      </c>
      <c r="PT14" t="s">
        <v>2808</v>
      </c>
      <c r="PU14" t="s">
        <v>69</v>
      </c>
      <c r="PV14" t="s">
        <v>69</v>
      </c>
      <c r="PW14" t="s">
        <v>69</v>
      </c>
      <c r="PX14" t="s">
        <v>69</v>
      </c>
      <c r="PY14" t="s">
        <v>69</v>
      </c>
      <c r="PZ14" t="s">
        <v>3910</v>
      </c>
      <c r="QA14" t="s">
        <v>3910</v>
      </c>
      <c r="QB14" t="s">
        <v>3910</v>
      </c>
      <c r="QD14" t="s">
        <v>4037</v>
      </c>
      <c r="QE14" t="s">
        <v>4041</v>
      </c>
      <c r="QF14">
        <v>1</v>
      </c>
      <c r="QG14" t="s">
        <v>4048</v>
      </c>
      <c r="QH14" t="s">
        <v>4053</v>
      </c>
      <c r="QI14" t="s">
        <v>3962</v>
      </c>
      <c r="QV14" t="s">
        <v>3910</v>
      </c>
      <c r="QW14" t="s">
        <v>3911</v>
      </c>
      <c r="QX14" t="s">
        <v>9129</v>
      </c>
      <c r="RP14" t="s">
        <v>3911</v>
      </c>
      <c r="RS14">
        <v>0</v>
      </c>
      <c r="RT14">
        <v>0</v>
      </c>
      <c r="UA14" t="s">
        <v>9131</v>
      </c>
      <c r="UB14" t="s">
        <v>6598</v>
      </c>
      <c r="UC14">
        <v>9105081</v>
      </c>
    </row>
    <row r="15" spans="1:549" x14ac:dyDescent="0.3">
      <c r="A15" t="s">
        <v>9197</v>
      </c>
      <c r="B15" t="s">
        <v>8545</v>
      </c>
      <c r="C15" t="s">
        <v>6589</v>
      </c>
      <c r="D15">
        <v>0</v>
      </c>
      <c r="T15">
        <v>0</v>
      </c>
      <c r="V15" t="s">
        <v>8555</v>
      </c>
      <c r="W15">
        <v>1</v>
      </c>
      <c r="X15" t="s">
        <v>8268</v>
      </c>
      <c r="Y15" t="s">
        <v>6591</v>
      </c>
      <c r="Z15" t="s">
        <v>6697</v>
      </c>
      <c r="AA15" t="s">
        <v>2808</v>
      </c>
      <c r="AB15" t="s">
        <v>9133</v>
      </c>
      <c r="AE15" t="s">
        <v>69</v>
      </c>
      <c r="AF15" t="s">
        <v>69</v>
      </c>
      <c r="AJ15" t="s">
        <v>2808</v>
      </c>
      <c r="AK15">
        <v>8106757</v>
      </c>
      <c r="AL15">
        <v>1480754</v>
      </c>
      <c r="AM15" t="s">
        <v>8</v>
      </c>
      <c r="AN15" t="s">
        <v>3168</v>
      </c>
      <c r="AQ15" t="s">
        <v>69</v>
      </c>
      <c r="AR15" t="s">
        <v>69</v>
      </c>
      <c r="BJ15" t="s">
        <v>2808</v>
      </c>
      <c r="BK15">
        <v>1</v>
      </c>
      <c r="BL15" t="s">
        <v>2808</v>
      </c>
      <c r="BM15" t="s">
        <v>69</v>
      </c>
      <c r="BN15" t="s">
        <v>69</v>
      </c>
      <c r="BO15" t="s">
        <v>69</v>
      </c>
      <c r="BP15" t="s">
        <v>69</v>
      </c>
      <c r="BQ15" t="s">
        <v>69</v>
      </c>
      <c r="BR15" t="s">
        <v>69</v>
      </c>
      <c r="BS15" t="s">
        <v>69</v>
      </c>
      <c r="BT15" t="s">
        <v>69</v>
      </c>
      <c r="BV15" t="s">
        <v>69</v>
      </c>
      <c r="BW15" t="s">
        <v>69</v>
      </c>
      <c r="BX15" t="s">
        <v>3261</v>
      </c>
      <c r="BY15" t="s">
        <v>8</v>
      </c>
      <c r="CD15" t="s">
        <v>8</v>
      </c>
      <c r="CI15" t="s">
        <v>69</v>
      </c>
      <c r="CN15" t="s">
        <v>69</v>
      </c>
      <c r="CX15" t="s">
        <v>69</v>
      </c>
      <c r="DB15" t="s">
        <v>69</v>
      </c>
      <c r="DO15" t="s">
        <v>69</v>
      </c>
      <c r="DZ15" t="s">
        <v>69</v>
      </c>
      <c r="FA15" t="s">
        <v>2808</v>
      </c>
      <c r="FB15" t="s">
        <v>2808</v>
      </c>
      <c r="FC15" t="s">
        <v>3429</v>
      </c>
      <c r="HD15" t="s">
        <v>3540</v>
      </c>
      <c r="HE15" t="s">
        <v>69</v>
      </c>
      <c r="HF15" t="s">
        <v>2808</v>
      </c>
      <c r="HG15" t="s">
        <v>69</v>
      </c>
      <c r="HH15" t="s">
        <v>2808</v>
      </c>
      <c r="HI15" t="s">
        <v>8</v>
      </c>
      <c r="HL15" t="s">
        <v>8</v>
      </c>
      <c r="HM15" t="s">
        <v>8</v>
      </c>
      <c r="HN15" t="s">
        <v>8</v>
      </c>
      <c r="HO15" t="s">
        <v>8</v>
      </c>
      <c r="HP15" t="s">
        <v>8</v>
      </c>
      <c r="HQ15" t="s">
        <v>8</v>
      </c>
      <c r="HR15" t="s">
        <v>8</v>
      </c>
      <c r="HS15" t="s">
        <v>8</v>
      </c>
      <c r="HT15" t="s">
        <v>8</v>
      </c>
      <c r="HU15" t="s">
        <v>8</v>
      </c>
      <c r="HV15" t="s">
        <v>8</v>
      </c>
      <c r="HW15" t="s">
        <v>8</v>
      </c>
      <c r="HX15" t="s">
        <v>8</v>
      </c>
      <c r="HY15" t="s">
        <v>8</v>
      </c>
      <c r="IB15" t="s">
        <v>2808</v>
      </c>
      <c r="IC15" t="s">
        <v>8</v>
      </c>
      <c r="ID15" t="s">
        <v>69</v>
      </c>
      <c r="IE15" t="s">
        <v>8</v>
      </c>
      <c r="KG15" t="s">
        <v>8</v>
      </c>
      <c r="KY15" t="s">
        <v>8</v>
      </c>
      <c r="LK15">
        <v>5</v>
      </c>
      <c r="LL15" t="s">
        <v>69</v>
      </c>
      <c r="LM15" t="s">
        <v>69</v>
      </c>
      <c r="LN15" t="s">
        <v>69</v>
      </c>
      <c r="LO15" t="s">
        <v>69</v>
      </c>
      <c r="LP15" t="s">
        <v>2808</v>
      </c>
      <c r="LQ15" t="s">
        <v>69</v>
      </c>
      <c r="LR15" t="s">
        <v>69</v>
      </c>
      <c r="LS15" t="s">
        <v>69</v>
      </c>
      <c r="LU15" t="s">
        <v>69</v>
      </c>
      <c r="LV15" t="s">
        <v>69</v>
      </c>
      <c r="LW15" t="s">
        <v>8</v>
      </c>
      <c r="LX15" t="s">
        <v>8</v>
      </c>
      <c r="LY15" t="s">
        <v>69</v>
      </c>
      <c r="MC15">
        <v>-1</v>
      </c>
      <c r="MD15" t="s">
        <v>69</v>
      </c>
      <c r="ME15" t="s">
        <v>69</v>
      </c>
      <c r="MF15" t="s">
        <v>69</v>
      </c>
      <c r="MG15" t="s">
        <v>69</v>
      </c>
      <c r="MH15" t="s">
        <v>69</v>
      </c>
      <c r="MI15" t="s">
        <v>69</v>
      </c>
      <c r="MJ15" t="s">
        <v>69</v>
      </c>
      <c r="MK15" t="s">
        <v>69</v>
      </c>
      <c r="MM15" t="s">
        <v>2808</v>
      </c>
      <c r="MN15" t="s">
        <v>69</v>
      </c>
      <c r="MO15" t="s">
        <v>9166</v>
      </c>
      <c r="MP15" t="s">
        <v>2808</v>
      </c>
      <c r="MQ15" t="s">
        <v>2808</v>
      </c>
      <c r="MR15" t="s">
        <v>69</v>
      </c>
      <c r="MS15" t="s">
        <v>69</v>
      </c>
      <c r="MT15" t="s">
        <v>69</v>
      </c>
      <c r="MU15" t="s">
        <v>69</v>
      </c>
      <c r="MW15" t="s">
        <v>69</v>
      </c>
      <c r="MX15" t="s">
        <v>69</v>
      </c>
      <c r="MY15">
        <v>2</v>
      </c>
      <c r="MZ15" t="s">
        <v>69</v>
      </c>
      <c r="NA15" t="s">
        <v>2808</v>
      </c>
      <c r="NB15" t="s">
        <v>69</v>
      </c>
      <c r="NC15" t="s">
        <v>69</v>
      </c>
      <c r="ND15" t="s">
        <v>69</v>
      </c>
      <c r="NE15" t="s">
        <v>69</v>
      </c>
      <c r="NG15" t="s">
        <v>69</v>
      </c>
      <c r="NH15" t="s">
        <v>69</v>
      </c>
      <c r="NI15" t="s">
        <v>69</v>
      </c>
      <c r="NJ15" t="s">
        <v>8</v>
      </c>
      <c r="NM15" t="s">
        <v>2808</v>
      </c>
      <c r="NN15" t="s">
        <v>3862</v>
      </c>
      <c r="NO15" t="s">
        <v>2803</v>
      </c>
      <c r="NP15">
        <v>40</v>
      </c>
      <c r="NW15" t="s">
        <v>3429</v>
      </c>
      <c r="NY15" t="s">
        <v>3429</v>
      </c>
      <c r="OA15" t="s">
        <v>3897</v>
      </c>
      <c r="OB15" t="s">
        <v>2808</v>
      </c>
      <c r="OC15" t="s">
        <v>3902</v>
      </c>
      <c r="OD15" t="s">
        <v>3911</v>
      </c>
      <c r="OE15" t="s">
        <v>3911</v>
      </c>
      <c r="OF15" t="s">
        <v>3911</v>
      </c>
      <c r="OG15" t="s">
        <v>3911</v>
      </c>
      <c r="OH15" t="s">
        <v>3911</v>
      </c>
      <c r="OI15" t="s">
        <v>3911</v>
      </c>
      <c r="OJ15" t="s">
        <v>3911</v>
      </c>
      <c r="OK15" t="s">
        <v>3911</v>
      </c>
      <c r="PR15" t="s">
        <v>3928</v>
      </c>
      <c r="PS15">
        <v>1</v>
      </c>
      <c r="PT15" t="s">
        <v>2808</v>
      </c>
      <c r="PU15" t="s">
        <v>69</v>
      </c>
      <c r="PV15" t="s">
        <v>69</v>
      </c>
      <c r="PW15" t="s">
        <v>69</v>
      </c>
      <c r="PX15" t="s">
        <v>69</v>
      </c>
      <c r="PY15" t="s">
        <v>69</v>
      </c>
      <c r="PZ15" t="s">
        <v>3910</v>
      </c>
      <c r="QA15" t="s">
        <v>3910</v>
      </c>
      <c r="QB15" t="s">
        <v>3910</v>
      </c>
      <c r="RP15" t="s">
        <v>3911</v>
      </c>
      <c r="RS15">
        <v>0</v>
      </c>
      <c r="RT15">
        <v>0</v>
      </c>
      <c r="TZ15" t="s">
        <v>8</v>
      </c>
      <c r="UA15" t="s">
        <v>9131</v>
      </c>
      <c r="UB15" t="s">
        <v>6598</v>
      </c>
      <c r="UC15">
        <v>5856614</v>
      </c>
    </row>
    <row r="16" spans="1:549" x14ac:dyDescent="0.3">
      <c r="A16" t="s">
        <v>9198</v>
      </c>
      <c r="B16" t="s">
        <v>8545</v>
      </c>
      <c r="C16" t="s">
        <v>6589</v>
      </c>
      <c r="D16">
        <v>0</v>
      </c>
      <c r="T16">
        <v>0</v>
      </c>
      <c r="V16" t="s">
        <v>9142</v>
      </c>
      <c r="W16">
        <v>1</v>
      </c>
      <c r="X16" s="30">
        <v>41282</v>
      </c>
      <c r="Y16" t="s">
        <v>6815</v>
      </c>
      <c r="Z16" t="s">
        <v>6818</v>
      </c>
      <c r="AA16" t="s">
        <v>2808</v>
      </c>
      <c r="AB16" t="s">
        <v>9143</v>
      </c>
      <c r="AE16" t="s">
        <v>2808</v>
      </c>
      <c r="AF16" t="s">
        <v>69</v>
      </c>
      <c r="AJ16" t="s">
        <v>2808</v>
      </c>
      <c r="AK16">
        <v>1480754</v>
      </c>
      <c r="AL16">
        <v>9431569</v>
      </c>
      <c r="AM16" t="s">
        <v>6060</v>
      </c>
      <c r="AN16" t="s">
        <v>3166</v>
      </c>
      <c r="AO16">
        <v>60</v>
      </c>
      <c r="AQ16" t="s">
        <v>69</v>
      </c>
      <c r="AR16" t="s">
        <v>2808</v>
      </c>
      <c r="AS16" t="s">
        <v>3180</v>
      </c>
      <c r="AT16" t="s">
        <v>3184</v>
      </c>
      <c r="AV16" t="s">
        <v>3191</v>
      </c>
      <c r="AX16">
        <v>1</v>
      </c>
      <c r="AY16" t="s">
        <v>2808</v>
      </c>
      <c r="AZ16" t="s">
        <v>69</v>
      </c>
      <c r="BA16" t="s">
        <v>69</v>
      </c>
      <c r="BB16" t="s">
        <v>69</v>
      </c>
      <c r="BC16" t="s">
        <v>69</v>
      </c>
      <c r="BE16" t="s">
        <v>69</v>
      </c>
      <c r="BF16" t="s">
        <v>69</v>
      </c>
      <c r="BG16" t="s">
        <v>69</v>
      </c>
      <c r="BJ16" t="s">
        <v>2808</v>
      </c>
      <c r="BK16">
        <v>1</v>
      </c>
      <c r="BL16" t="s">
        <v>2808</v>
      </c>
      <c r="BM16" t="s">
        <v>69</v>
      </c>
      <c r="BN16" t="s">
        <v>69</v>
      </c>
      <c r="BO16" t="s">
        <v>69</v>
      </c>
      <c r="BP16" t="s">
        <v>69</v>
      </c>
      <c r="BQ16" t="s">
        <v>69</v>
      </c>
      <c r="BR16" t="s">
        <v>69</v>
      </c>
      <c r="BS16" t="s">
        <v>69</v>
      </c>
      <c r="BT16" t="s">
        <v>69</v>
      </c>
      <c r="BV16" t="s">
        <v>69</v>
      </c>
      <c r="BW16" t="s">
        <v>69</v>
      </c>
      <c r="BX16" t="s">
        <v>3260</v>
      </c>
      <c r="BY16" t="s">
        <v>2808</v>
      </c>
      <c r="BZ16" t="s">
        <v>3268</v>
      </c>
      <c r="CA16" t="s">
        <v>69</v>
      </c>
      <c r="CD16" t="s">
        <v>2808</v>
      </c>
      <c r="CE16" t="s">
        <v>3268</v>
      </c>
      <c r="CF16" t="s">
        <v>2808</v>
      </c>
      <c r="CG16" t="s">
        <v>3277</v>
      </c>
      <c r="CI16" t="s">
        <v>69</v>
      </c>
      <c r="CN16" t="s">
        <v>2808</v>
      </c>
      <c r="CO16" t="s">
        <v>9151</v>
      </c>
      <c r="CP16" t="s">
        <v>69</v>
      </c>
      <c r="CQ16" t="s">
        <v>69</v>
      </c>
      <c r="CR16" t="s">
        <v>2808</v>
      </c>
      <c r="CS16" t="s">
        <v>69</v>
      </c>
      <c r="CT16" t="s">
        <v>2808</v>
      </c>
      <c r="CU16" t="s">
        <v>69</v>
      </c>
      <c r="CV16" t="s">
        <v>69</v>
      </c>
      <c r="CW16" t="s">
        <v>69</v>
      </c>
      <c r="CX16" t="s">
        <v>69</v>
      </c>
      <c r="DB16" t="s">
        <v>2808</v>
      </c>
      <c r="DC16" t="s">
        <v>9126</v>
      </c>
      <c r="DD16" t="s">
        <v>2808</v>
      </c>
      <c r="DE16" t="s">
        <v>69</v>
      </c>
      <c r="DF16" t="s">
        <v>69</v>
      </c>
      <c r="DG16" t="s">
        <v>69</v>
      </c>
      <c r="DH16" t="s">
        <v>69</v>
      </c>
      <c r="DJ16" t="s">
        <v>69</v>
      </c>
      <c r="DK16" t="s">
        <v>69</v>
      </c>
      <c r="DO16" t="s">
        <v>2808</v>
      </c>
      <c r="DZ16" t="s">
        <v>69</v>
      </c>
      <c r="FA16" t="s">
        <v>2808</v>
      </c>
      <c r="FB16" t="s">
        <v>2808</v>
      </c>
      <c r="FC16" t="s">
        <v>3426</v>
      </c>
      <c r="FD16" t="s">
        <v>3432</v>
      </c>
      <c r="FE16" t="s">
        <v>3437</v>
      </c>
      <c r="FZ16" t="s">
        <v>3475</v>
      </c>
      <c r="GA16">
        <v>4</v>
      </c>
      <c r="GC16" t="s">
        <v>3484</v>
      </c>
      <c r="GD16">
        <v>1</v>
      </c>
      <c r="GF16">
        <v>5</v>
      </c>
      <c r="GG16" t="s">
        <v>69</v>
      </c>
      <c r="GH16" t="s">
        <v>69</v>
      </c>
      <c r="GI16" t="s">
        <v>69</v>
      </c>
      <c r="GJ16" t="s">
        <v>69</v>
      </c>
      <c r="GK16" t="s">
        <v>2808</v>
      </c>
      <c r="GL16" t="s">
        <v>69</v>
      </c>
      <c r="GN16" t="s">
        <v>69</v>
      </c>
      <c r="GO16" t="s">
        <v>69</v>
      </c>
      <c r="GP16" t="s">
        <v>3517</v>
      </c>
      <c r="HA16" t="s">
        <v>2808</v>
      </c>
      <c r="HB16" t="s">
        <v>3535</v>
      </c>
      <c r="HC16">
        <v>3</v>
      </c>
      <c r="HD16" t="s">
        <v>3540</v>
      </c>
      <c r="HE16" t="s">
        <v>3543</v>
      </c>
      <c r="HF16" t="s">
        <v>2808</v>
      </c>
      <c r="HG16" t="s">
        <v>2808</v>
      </c>
      <c r="HH16" t="s">
        <v>2808</v>
      </c>
      <c r="HI16" t="s">
        <v>2808</v>
      </c>
      <c r="HL16" t="s">
        <v>3556</v>
      </c>
      <c r="HM16" t="s">
        <v>3558</v>
      </c>
      <c r="HN16" t="s">
        <v>3556</v>
      </c>
      <c r="HO16" t="s">
        <v>3556</v>
      </c>
      <c r="HP16" t="s">
        <v>3556</v>
      </c>
      <c r="HQ16" t="s">
        <v>3558</v>
      </c>
      <c r="HR16" t="s">
        <v>3556</v>
      </c>
      <c r="HS16" t="s">
        <v>3556</v>
      </c>
      <c r="HT16" t="s">
        <v>3559</v>
      </c>
      <c r="HU16" t="s">
        <v>3559</v>
      </c>
      <c r="HV16" t="s">
        <v>3556</v>
      </c>
      <c r="HW16" t="s">
        <v>3558</v>
      </c>
      <c r="HX16" t="s">
        <v>3558</v>
      </c>
      <c r="HY16" t="s">
        <v>3559</v>
      </c>
      <c r="IB16" t="s">
        <v>2808</v>
      </c>
      <c r="IC16" t="s">
        <v>3598</v>
      </c>
      <c r="ID16" t="s">
        <v>69</v>
      </c>
      <c r="IE16" t="s">
        <v>3605</v>
      </c>
      <c r="IF16" t="s">
        <v>3609</v>
      </c>
      <c r="IG16" t="s">
        <v>3437</v>
      </c>
      <c r="JF16" t="s">
        <v>3649</v>
      </c>
      <c r="JG16">
        <v>4</v>
      </c>
      <c r="JI16" t="s">
        <v>3484</v>
      </c>
      <c r="JJ16">
        <v>1</v>
      </c>
      <c r="JL16">
        <v>3</v>
      </c>
      <c r="JM16" t="s">
        <v>69</v>
      </c>
      <c r="JN16" t="s">
        <v>69</v>
      </c>
      <c r="JO16" t="s">
        <v>2808</v>
      </c>
      <c r="JP16" t="s">
        <v>69</v>
      </c>
      <c r="JQ16" t="s">
        <v>69</v>
      </c>
      <c r="JR16" t="s">
        <v>69</v>
      </c>
      <c r="JS16" t="s">
        <v>3517</v>
      </c>
      <c r="KF16" t="s">
        <v>2808</v>
      </c>
      <c r="KG16" t="s">
        <v>6096</v>
      </c>
      <c r="KI16" t="s">
        <v>3697</v>
      </c>
      <c r="KJ16" t="s">
        <v>3701</v>
      </c>
      <c r="KM16" t="s">
        <v>3485</v>
      </c>
      <c r="KO16">
        <v>1</v>
      </c>
      <c r="KP16">
        <v>3</v>
      </c>
      <c r="KQ16" t="s">
        <v>69</v>
      </c>
      <c r="KR16" t="s">
        <v>69</v>
      </c>
      <c r="KS16" t="s">
        <v>2808</v>
      </c>
      <c r="KT16" t="s">
        <v>69</v>
      </c>
      <c r="KU16" t="s">
        <v>69</v>
      </c>
      <c r="KV16" t="s">
        <v>69</v>
      </c>
      <c r="KW16" t="s">
        <v>3517</v>
      </c>
      <c r="KX16" t="s">
        <v>2808</v>
      </c>
      <c r="KY16" t="s">
        <v>2808</v>
      </c>
      <c r="KZ16">
        <v>995</v>
      </c>
      <c r="LA16" t="s">
        <v>69</v>
      </c>
      <c r="LB16" t="s">
        <v>69</v>
      </c>
      <c r="LC16" t="s">
        <v>69</v>
      </c>
      <c r="LD16" t="s">
        <v>69</v>
      </c>
      <c r="LE16" t="s">
        <v>69</v>
      </c>
      <c r="LF16" t="s">
        <v>69</v>
      </c>
      <c r="LG16" t="s">
        <v>2808</v>
      </c>
      <c r="LH16" t="s">
        <v>9199</v>
      </c>
      <c r="LI16" t="s">
        <v>69</v>
      </c>
      <c r="LJ16" t="s">
        <v>69</v>
      </c>
      <c r="LK16">
        <v>995</v>
      </c>
      <c r="LL16" t="s">
        <v>69</v>
      </c>
      <c r="LM16" t="s">
        <v>69</v>
      </c>
      <c r="LN16" t="s">
        <v>69</v>
      </c>
      <c r="LO16" t="s">
        <v>69</v>
      </c>
      <c r="LP16" t="s">
        <v>69</v>
      </c>
      <c r="LQ16" t="s">
        <v>69</v>
      </c>
      <c r="LR16" t="s">
        <v>69</v>
      </c>
      <c r="LS16" t="s">
        <v>2808</v>
      </c>
      <c r="LT16" t="s">
        <v>9200</v>
      </c>
      <c r="LU16" t="s">
        <v>69</v>
      </c>
      <c r="LV16" t="s">
        <v>69</v>
      </c>
      <c r="LW16" t="s">
        <v>2808</v>
      </c>
      <c r="LX16" t="s">
        <v>69</v>
      </c>
      <c r="LY16" t="s">
        <v>2808</v>
      </c>
      <c r="MC16">
        <v>0</v>
      </c>
      <c r="MD16" t="s">
        <v>69</v>
      </c>
      <c r="ME16" t="s">
        <v>69</v>
      </c>
      <c r="MF16" t="s">
        <v>69</v>
      </c>
      <c r="MG16" t="s">
        <v>69</v>
      </c>
      <c r="MH16" t="s">
        <v>69</v>
      </c>
      <c r="MI16" t="s">
        <v>69</v>
      </c>
      <c r="MJ16" t="s">
        <v>2808</v>
      </c>
      <c r="MK16" t="s">
        <v>69</v>
      </c>
      <c r="MM16" t="s">
        <v>69</v>
      </c>
      <c r="MN16" t="s">
        <v>69</v>
      </c>
      <c r="MO16">
        <v>995</v>
      </c>
      <c r="MP16" t="s">
        <v>69</v>
      </c>
      <c r="MQ16" t="s">
        <v>69</v>
      </c>
      <c r="MR16" t="s">
        <v>69</v>
      </c>
      <c r="MS16" t="s">
        <v>69</v>
      </c>
      <c r="MT16" t="s">
        <v>69</v>
      </c>
      <c r="MU16" t="s">
        <v>2808</v>
      </c>
      <c r="MV16" t="s">
        <v>9201</v>
      </c>
      <c r="MW16" t="s">
        <v>69</v>
      </c>
      <c r="MX16" t="s">
        <v>69</v>
      </c>
      <c r="MY16">
        <v>995</v>
      </c>
      <c r="MZ16" t="s">
        <v>69</v>
      </c>
      <c r="NA16" t="s">
        <v>69</v>
      </c>
      <c r="NB16" t="s">
        <v>69</v>
      </c>
      <c r="NC16" t="s">
        <v>69</v>
      </c>
      <c r="ND16" t="s">
        <v>69</v>
      </c>
      <c r="NE16" t="s">
        <v>2808</v>
      </c>
      <c r="NF16" t="s">
        <v>9202</v>
      </c>
      <c r="NG16" t="s">
        <v>69</v>
      </c>
      <c r="NH16" t="s">
        <v>69</v>
      </c>
      <c r="NI16" t="s">
        <v>69</v>
      </c>
      <c r="NJ16" t="s">
        <v>3795</v>
      </c>
      <c r="NK16">
        <v>1</v>
      </c>
      <c r="NM16" t="s">
        <v>2808</v>
      </c>
      <c r="NN16" t="s">
        <v>3860</v>
      </c>
      <c r="NO16" t="s">
        <v>8</v>
      </c>
      <c r="NW16" t="s">
        <v>3429</v>
      </c>
      <c r="NY16" t="s">
        <v>3429</v>
      </c>
      <c r="OA16" t="s">
        <v>3897</v>
      </c>
      <c r="OB16" t="s">
        <v>2808</v>
      </c>
      <c r="OC16" t="s">
        <v>3902</v>
      </c>
      <c r="OD16" t="s">
        <v>3910</v>
      </c>
      <c r="OE16" t="s">
        <v>3910</v>
      </c>
      <c r="OF16" t="s">
        <v>3910</v>
      </c>
      <c r="OG16" t="s">
        <v>3910</v>
      </c>
      <c r="OH16" t="s">
        <v>3910</v>
      </c>
      <c r="OI16" t="s">
        <v>3910</v>
      </c>
      <c r="OJ16" t="s">
        <v>3910</v>
      </c>
      <c r="OK16" t="s">
        <v>3911</v>
      </c>
      <c r="OU16" t="s">
        <v>3928</v>
      </c>
      <c r="OV16" t="s">
        <v>69</v>
      </c>
      <c r="PM16" t="s">
        <v>3928</v>
      </c>
      <c r="PN16" t="s">
        <v>3910</v>
      </c>
      <c r="PO16" t="s">
        <v>3910</v>
      </c>
      <c r="PP16" t="s">
        <v>3911</v>
      </c>
      <c r="PR16" t="s">
        <v>3928</v>
      </c>
      <c r="PS16">
        <v>1</v>
      </c>
      <c r="PT16" t="s">
        <v>2808</v>
      </c>
      <c r="PU16" t="s">
        <v>69</v>
      </c>
      <c r="PV16" t="s">
        <v>69</v>
      </c>
      <c r="PW16" t="s">
        <v>69</v>
      </c>
      <c r="PX16" t="s">
        <v>69</v>
      </c>
      <c r="PY16" t="s">
        <v>69</v>
      </c>
      <c r="PZ16" t="s">
        <v>3910</v>
      </c>
      <c r="QA16" t="s">
        <v>3910</v>
      </c>
      <c r="QB16" t="s">
        <v>3910</v>
      </c>
      <c r="QD16" t="s">
        <v>4036</v>
      </c>
      <c r="QE16" t="s">
        <v>4041</v>
      </c>
      <c r="QF16">
        <v>14</v>
      </c>
      <c r="QG16" t="s">
        <v>4049</v>
      </c>
      <c r="QH16" t="s">
        <v>4053</v>
      </c>
      <c r="QI16" t="s">
        <v>3962</v>
      </c>
      <c r="QV16" t="s">
        <v>3910</v>
      </c>
      <c r="QW16" t="s">
        <v>3910</v>
      </c>
      <c r="QX16" t="s">
        <v>9147</v>
      </c>
      <c r="QY16" t="s">
        <v>4061</v>
      </c>
      <c r="RP16" t="s">
        <v>3911</v>
      </c>
      <c r="RS16">
        <v>1</v>
      </c>
      <c r="RT16">
        <v>0</v>
      </c>
      <c r="RU16" t="s">
        <v>9203</v>
      </c>
      <c r="UA16" t="s">
        <v>9131</v>
      </c>
      <c r="UB16" t="s">
        <v>6598</v>
      </c>
      <c r="UC16">
        <v>1325209</v>
      </c>
    </row>
    <row r="17" spans="1:549" x14ac:dyDescent="0.3">
      <c r="A17" t="s">
        <v>9204</v>
      </c>
      <c r="B17" t="s">
        <v>6588</v>
      </c>
      <c r="C17" t="s">
        <v>6589</v>
      </c>
      <c r="D17">
        <v>1</v>
      </c>
      <c r="E17">
        <v>5</v>
      </c>
      <c r="F17" t="s">
        <v>3934</v>
      </c>
      <c r="G17" t="s">
        <v>4950</v>
      </c>
      <c r="H17">
        <v>0</v>
      </c>
      <c r="I17" t="s">
        <v>22</v>
      </c>
      <c r="T17">
        <v>0</v>
      </c>
      <c r="V17" t="s">
        <v>9142</v>
      </c>
      <c r="W17">
        <v>1</v>
      </c>
      <c r="X17" s="30">
        <v>41310</v>
      </c>
      <c r="Y17" t="s">
        <v>6591</v>
      </c>
      <c r="Z17" t="s">
        <v>6861</v>
      </c>
      <c r="AA17" t="s">
        <v>2808</v>
      </c>
      <c r="AB17" t="s">
        <v>9143</v>
      </c>
      <c r="AE17" t="s">
        <v>2808</v>
      </c>
      <c r="AF17" t="s">
        <v>69</v>
      </c>
      <c r="AJ17" t="s">
        <v>69</v>
      </c>
      <c r="AN17" t="s">
        <v>3166</v>
      </c>
      <c r="AO17">
        <v>640</v>
      </c>
      <c r="AQ17" t="s">
        <v>69</v>
      </c>
      <c r="AR17" t="s">
        <v>2808</v>
      </c>
      <c r="AS17" t="s">
        <v>3179</v>
      </c>
      <c r="AT17" t="s">
        <v>3184</v>
      </c>
      <c r="AV17" t="s">
        <v>3192</v>
      </c>
      <c r="AW17">
        <v>3</v>
      </c>
      <c r="AX17">
        <v>1</v>
      </c>
      <c r="AY17" t="s">
        <v>2808</v>
      </c>
      <c r="AZ17" t="s">
        <v>69</v>
      </c>
      <c r="BA17" t="s">
        <v>69</v>
      </c>
      <c r="BB17" t="s">
        <v>69</v>
      </c>
      <c r="BC17" t="s">
        <v>69</v>
      </c>
      <c r="BE17" t="s">
        <v>69</v>
      </c>
      <c r="BF17" t="s">
        <v>69</v>
      </c>
      <c r="BG17" t="s">
        <v>69</v>
      </c>
      <c r="BJ17" t="s">
        <v>2808</v>
      </c>
      <c r="BK17">
        <v>1</v>
      </c>
      <c r="BL17" t="s">
        <v>2808</v>
      </c>
      <c r="BM17" t="s">
        <v>69</v>
      </c>
      <c r="BN17" t="s">
        <v>69</v>
      </c>
      <c r="BO17" t="s">
        <v>69</v>
      </c>
      <c r="BP17" t="s">
        <v>69</v>
      </c>
      <c r="BQ17" t="s">
        <v>69</v>
      </c>
      <c r="BR17" t="s">
        <v>69</v>
      </c>
      <c r="BS17" t="s">
        <v>69</v>
      </c>
      <c r="BT17" t="s">
        <v>69</v>
      </c>
      <c r="BV17" t="s">
        <v>69</v>
      </c>
      <c r="BW17" t="s">
        <v>69</v>
      </c>
      <c r="BX17" t="s">
        <v>3260</v>
      </c>
      <c r="BY17" t="s">
        <v>2808</v>
      </c>
      <c r="BZ17" t="s">
        <v>3268</v>
      </c>
      <c r="CA17" t="s">
        <v>2808</v>
      </c>
      <c r="CB17" t="s">
        <v>3279</v>
      </c>
      <c r="CD17" t="s">
        <v>2808</v>
      </c>
      <c r="CE17" t="s">
        <v>3268</v>
      </c>
      <c r="CF17" t="s">
        <v>69</v>
      </c>
      <c r="CI17" t="s">
        <v>2808</v>
      </c>
      <c r="CJ17" t="s">
        <v>69</v>
      </c>
      <c r="CK17" t="s">
        <v>2808</v>
      </c>
      <c r="CL17" t="s">
        <v>3300</v>
      </c>
      <c r="CN17" t="s">
        <v>2808</v>
      </c>
      <c r="CO17" t="s">
        <v>9151</v>
      </c>
      <c r="CP17" t="s">
        <v>69</v>
      </c>
      <c r="CQ17" t="s">
        <v>69</v>
      </c>
      <c r="CR17" t="s">
        <v>2808</v>
      </c>
      <c r="CS17" t="s">
        <v>69</v>
      </c>
      <c r="CT17" t="s">
        <v>2808</v>
      </c>
      <c r="CU17" t="s">
        <v>69</v>
      </c>
      <c r="CV17" t="s">
        <v>69</v>
      </c>
      <c r="CW17" t="s">
        <v>69</v>
      </c>
      <c r="CX17" t="s">
        <v>269</v>
      </c>
      <c r="CY17" t="s">
        <v>3333</v>
      </c>
      <c r="DB17" t="s">
        <v>2808</v>
      </c>
      <c r="DC17" t="s">
        <v>9126</v>
      </c>
      <c r="DD17" t="s">
        <v>2808</v>
      </c>
      <c r="DE17" t="s">
        <v>69</v>
      </c>
      <c r="DF17" t="s">
        <v>69</v>
      </c>
      <c r="DG17" t="s">
        <v>69</v>
      </c>
      <c r="DH17" t="s">
        <v>69</v>
      </c>
      <c r="DJ17" t="s">
        <v>69</v>
      </c>
      <c r="DK17" t="s">
        <v>69</v>
      </c>
      <c r="DL17" t="s">
        <v>2808</v>
      </c>
      <c r="DM17" t="s">
        <v>2808</v>
      </c>
      <c r="DN17" t="s">
        <v>3364</v>
      </c>
      <c r="DP17" t="s">
        <v>2808</v>
      </c>
      <c r="DQ17" t="s">
        <v>2803</v>
      </c>
      <c r="DR17">
        <v>8</v>
      </c>
      <c r="DS17" t="s">
        <v>69</v>
      </c>
      <c r="DT17" t="s">
        <v>69</v>
      </c>
      <c r="DU17" t="s">
        <v>69</v>
      </c>
      <c r="DV17" t="s">
        <v>69</v>
      </c>
      <c r="DW17" t="s">
        <v>69</v>
      </c>
      <c r="DX17" t="s">
        <v>69</v>
      </c>
      <c r="DY17" t="s">
        <v>69</v>
      </c>
      <c r="EA17" t="s">
        <v>69</v>
      </c>
      <c r="EH17" t="s">
        <v>269</v>
      </c>
      <c r="EI17" t="s">
        <v>9152</v>
      </c>
      <c r="EJ17" t="s">
        <v>2808</v>
      </c>
      <c r="EK17" t="s">
        <v>2808</v>
      </c>
      <c r="EL17" t="s">
        <v>69</v>
      </c>
      <c r="EM17" t="s">
        <v>69</v>
      </c>
      <c r="EN17" t="s">
        <v>69</v>
      </c>
      <c r="EP17" t="s">
        <v>69</v>
      </c>
      <c r="EQ17" t="s">
        <v>69</v>
      </c>
      <c r="ER17" t="s">
        <v>9144</v>
      </c>
      <c r="ES17" t="s">
        <v>69</v>
      </c>
      <c r="ET17" t="s">
        <v>2808</v>
      </c>
      <c r="EU17" t="s">
        <v>69</v>
      </c>
      <c r="EV17" t="s">
        <v>69</v>
      </c>
      <c r="EW17" t="s">
        <v>69</v>
      </c>
      <c r="EY17" t="s">
        <v>69</v>
      </c>
      <c r="EZ17" t="s">
        <v>69</v>
      </c>
      <c r="FA17" t="s">
        <v>2808</v>
      </c>
      <c r="FB17" t="s">
        <v>2808</v>
      </c>
      <c r="FC17" t="s">
        <v>3428</v>
      </c>
      <c r="HD17" t="s">
        <v>3540</v>
      </c>
      <c r="HE17" t="s">
        <v>3543</v>
      </c>
      <c r="HF17" t="s">
        <v>2808</v>
      </c>
      <c r="HG17" t="s">
        <v>69</v>
      </c>
      <c r="HH17" t="s">
        <v>2808</v>
      </c>
      <c r="HJ17" t="s">
        <v>69</v>
      </c>
      <c r="HK17" t="s">
        <v>69</v>
      </c>
      <c r="HL17" t="s">
        <v>3556</v>
      </c>
      <c r="HM17" t="s">
        <v>3557</v>
      </c>
      <c r="HN17" t="s">
        <v>3556</v>
      </c>
      <c r="HO17" t="s">
        <v>3557</v>
      </c>
      <c r="HP17" t="s">
        <v>3559</v>
      </c>
      <c r="HQ17" t="s">
        <v>3559</v>
      </c>
      <c r="HR17" t="s">
        <v>3556</v>
      </c>
      <c r="HS17" t="s">
        <v>3559</v>
      </c>
      <c r="HT17" t="s">
        <v>3559</v>
      </c>
      <c r="HU17" t="s">
        <v>3559</v>
      </c>
      <c r="HV17" t="s">
        <v>3559</v>
      </c>
      <c r="HW17" t="s">
        <v>3559</v>
      </c>
      <c r="HX17" t="s">
        <v>3559</v>
      </c>
      <c r="HY17" t="s">
        <v>8</v>
      </c>
      <c r="HZ17" t="s">
        <v>69</v>
      </c>
      <c r="IA17" t="s">
        <v>3590</v>
      </c>
      <c r="IB17" t="s">
        <v>69</v>
      </c>
      <c r="IC17" t="s">
        <v>3600</v>
      </c>
      <c r="ID17" t="s">
        <v>69</v>
      </c>
      <c r="IE17" t="s">
        <v>3605</v>
      </c>
      <c r="IF17" t="s">
        <v>3609</v>
      </c>
      <c r="IG17" t="s">
        <v>3437</v>
      </c>
      <c r="JF17" t="s">
        <v>3649</v>
      </c>
      <c r="JG17">
        <v>4</v>
      </c>
      <c r="JI17" t="s">
        <v>3484</v>
      </c>
      <c r="JJ17">
        <v>7</v>
      </c>
      <c r="JL17">
        <v>3</v>
      </c>
      <c r="JM17" t="s">
        <v>69</v>
      </c>
      <c r="JN17" t="s">
        <v>69</v>
      </c>
      <c r="JO17" t="s">
        <v>2808</v>
      </c>
      <c r="JP17" t="s">
        <v>69</v>
      </c>
      <c r="JQ17" t="s">
        <v>69</v>
      </c>
      <c r="JR17" t="s">
        <v>69</v>
      </c>
      <c r="JS17" t="s">
        <v>3519</v>
      </c>
      <c r="JT17" t="s">
        <v>2808</v>
      </c>
      <c r="JU17" t="s">
        <v>69</v>
      </c>
      <c r="JV17" t="s">
        <v>2808</v>
      </c>
      <c r="JW17" t="s">
        <v>69</v>
      </c>
      <c r="JX17" t="s">
        <v>69</v>
      </c>
      <c r="JY17" t="s">
        <v>69</v>
      </c>
      <c r="JZ17" t="s">
        <v>69</v>
      </c>
      <c r="KA17" t="s">
        <v>69</v>
      </c>
      <c r="KB17" t="s">
        <v>69</v>
      </c>
      <c r="KC17" t="s">
        <v>69</v>
      </c>
      <c r="KD17" t="s">
        <v>69</v>
      </c>
      <c r="KE17" t="s">
        <v>69</v>
      </c>
      <c r="KG17" t="s">
        <v>6097</v>
      </c>
      <c r="KI17" t="s">
        <v>3696</v>
      </c>
      <c r="KJ17" t="s">
        <v>3475</v>
      </c>
      <c r="KK17">
        <v>4</v>
      </c>
      <c r="KM17" t="s">
        <v>3484</v>
      </c>
      <c r="KN17">
        <v>7</v>
      </c>
      <c r="KP17">
        <v>3</v>
      </c>
      <c r="KQ17" t="s">
        <v>69</v>
      </c>
      <c r="KR17" t="s">
        <v>69</v>
      </c>
      <c r="KS17" t="s">
        <v>2808</v>
      </c>
      <c r="KT17" t="s">
        <v>69</v>
      </c>
      <c r="KU17" t="s">
        <v>69</v>
      </c>
      <c r="KV17" t="s">
        <v>69</v>
      </c>
      <c r="KW17" t="s">
        <v>3725</v>
      </c>
      <c r="KX17" t="s">
        <v>2808</v>
      </c>
      <c r="KY17" t="s">
        <v>69</v>
      </c>
      <c r="LK17">
        <v>3</v>
      </c>
      <c r="LL17" t="s">
        <v>69</v>
      </c>
      <c r="LM17" t="s">
        <v>69</v>
      </c>
      <c r="LN17" t="s">
        <v>2808</v>
      </c>
      <c r="LO17" t="s">
        <v>69</v>
      </c>
      <c r="LP17" t="s">
        <v>69</v>
      </c>
      <c r="LQ17" t="s">
        <v>69</v>
      </c>
      <c r="LR17" t="s">
        <v>69</v>
      </c>
      <c r="LS17" t="s">
        <v>69</v>
      </c>
      <c r="LU17" t="s">
        <v>69</v>
      </c>
      <c r="LV17" t="s">
        <v>69</v>
      </c>
      <c r="LW17" t="s">
        <v>2808</v>
      </c>
      <c r="LX17" t="s">
        <v>69</v>
      </c>
      <c r="LY17" t="s">
        <v>69</v>
      </c>
      <c r="MC17">
        <v>2</v>
      </c>
      <c r="MD17" t="s">
        <v>69</v>
      </c>
      <c r="ME17" t="s">
        <v>2808</v>
      </c>
      <c r="MF17" t="s">
        <v>69</v>
      </c>
      <c r="MG17" t="s">
        <v>69</v>
      </c>
      <c r="MH17" t="s">
        <v>69</v>
      </c>
      <c r="MI17" t="s">
        <v>69</v>
      </c>
      <c r="MJ17" t="s">
        <v>69</v>
      </c>
      <c r="MK17" t="s">
        <v>69</v>
      </c>
      <c r="MM17" t="s">
        <v>69</v>
      </c>
      <c r="MN17" t="s">
        <v>69</v>
      </c>
      <c r="MO17">
        <v>995</v>
      </c>
      <c r="MP17" t="s">
        <v>69</v>
      </c>
      <c r="MQ17" t="s">
        <v>69</v>
      </c>
      <c r="MR17" t="s">
        <v>69</v>
      </c>
      <c r="MS17" t="s">
        <v>69</v>
      </c>
      <c r="MT17" t="s">
        <v>69</v>
      </c>
      <c r="MU17" t="s">
        <v>2808</v>
      </c>
      <c r="MV17" t="s">
        <v>9205</v>
      </c>
      <c r="MW17" t="s">
        <v>69</v>
      </c>
      <c r="MX17" t="s">
        <v>69</v>
      </c>
      <c r="MY17">
        <v>2</v>
      </c>
      <c r="MZ17" t="s">
        <v>69</v>
      </c>
      <c r="NA17" t="s">
        <v>2808</v>
      </c>
      <c r="NB17" t="s">
        <v>69</v>
      </c>
      <c r="NC17" t="s">
        <v>69</v>
      </c>
      <c r="ND17" t="s">
        <v>69</v>
      </c>
      <c r="NE17" t="s">
        <v>69</v>
      </c>
      <c r="NG17" t="s">
        <v>69</v>
      </c>
      <c r="NH17" t="s">
        <v>69</v>
      </c>
      <c r="NI17" t="s">
        <v>69</v>
      </c>
      <c r="NJ17" t="s">
        <v>3795</v>
      </c>
      <c r="NK17">
        <v>1</v>
      </c>
      <c r="NM17" t="s">
        <v>2808</v>
      </c>
      <c r="NN17" t="s">
        <v>3862</v>
      </c>
      <c r="NO17" t="s">
        <v>8</v>
      </c>
      <c r="NQ17" t="s">
        <v>8</v>
      </c>
      <c r="NS17" t="s">
        <v>8</v>
      </c>
      <c r="NU17" t="s">
        <v>8</v>
      </c>
      <c r="NW17" t="s">
        <v>8</v>
      </c>
      <c r="NY17" t="s">
        <v>8</v>
      </c>
      <c r="OA17" t="s">
        <v>3897</v>
      </c>
      <c r="OB17" t="s">
        <v>2808</v>
      </c>
      <c r="OC17" t="s">
        <v>3902</v>
      </c>
      <c r="OD17" t="s">
        <v>3911</v>
      </c>
      <c r="OE17" t="s">
        <v>3911</v>
      </c>
      <c r="OF17" t="s">
        <v>3911</v>
      </c>
      <c r="OG17" t="s">
        <v>3911</v>
      </c>
      <c r="OH17" t="s">
        <v>3911</v>
      </c>
      <c r="OI17" t="s">
        <v>3911</v>
      </c>
      <c r="OJ17" t="s">
        <v>3911</v>
      </c>
      <c r="OK17" t="s">
        <v>3911</v>
      </c>
      <c r="OL17" t="s">
        <v>3928</v>
      </c>
      <c r="OM17" t="s">
        <v>3935</v>
      </c>
      <c r="ON17" t="s">
        <v>3910</v>
      </c>
      <c r="OO17" t="s">
        <v>3910</v>
      </c>
      <c r="OP17" t="s">
        <v>3910</v>
      </c>
      <c r="OQ17" t="s">
        <v>3910</v>
      </c>
      <c r="OR17" t="s">
        <v>3911</v>
      </c>
      <c r="OS17" t="s">
        <v>3911</v>
      </c>
      <c r="OT17" t="s">
        <v>3928</v>
      </c>
      <c r="OU17" t="s">
        <v>3928</v>
      </c>
      <c r="OV17" t="s">
        <v>3956</v>
      </c>
      <c r="OW17" t="s">
        <v>2808</v>
      </c>
      <c r="OX17" t="s">
        <v>3962</v>
      </c>
      <c r="OY17" t="s">
        <v>3333</v>
      </c>
      <c r="PA17" t="s">
        <v>8</v>
      </c>
      <c r="PC17" t="s">
        <v>3333</v>
      </c>
      <c r="PD17" t="s">
        <v>3333</v>
      </c>
      <c r="PE17" t="s">
        <v>3333</v>
      </c>
      <c r="PF17" t="s">
        <v>3911</v>
      </c>
      <c r="PG17" t="s">
        <v>3911</v>
      </c>
      <c r="PH17" t="s">
        <v>3911</v>
      </c>
      <c r="PI17" t="s">
        <v>3911</v>
      </c>
      <c r="PJ17" t="s">
        <v>3911</v>
      </c>
      <c r="PK17" t="s">
        <v>3911</v>
      </c>
      <c r="PL17" t="s">
        <v>3911</v>
      </c>
      <c r="PM17" t="s">
        <v>3928</v>
      </c>
      <c r="PN17" t="s">
        <v>3911</v>
      </c>
      <c r="PO17" t="s">
        <v>3911</v>
      </c>
      <c r="PP17" t="s">
        <v>3910</v>
      </c>
      <c r="PR17" t="s">
        <v>3931</v>
      </c>
      <c r="PS17" t="s">
        <v>6996</v>
      </c>
      <c r="PT17" t="s">
        <v>2808</v>
      </c>
      <c r="PU17" t="s">
        <v>69</v>
      </c>
      <c r="PV17" t="s">
        <v>2808</v>
      </c>
      <c r="PW17" t="s">
        <v>69</v>
      </c>
      <c r="PX17" t="s">
        <v>69</v>
      </c>
      <c r="PY17" t="s">
        <v>69</v>
      </c>
      <c r="PZ17" t="s">
        <v>3935</v>
      </c>
      <c r="QA17" t="s">
        <v>3935</v>
      </c>
      <c r="QB17" t="s">
        <v>3911</v>
      </c>
      <c r="QD17" t="s">
        <v>4037</v>
      </c>
      <c r="QE17" t="s">
        <v>4042</v>
      </c>
      <c r="QH17" t="s">
        <v>3911</v>
      </c>
      <c r="RS17">
        <v>1</v>
      </c>
      <c r="RT17">
        <v>0</v>
      </c>
      <c r="RU17" t="s">
        <v>9130</v>
      </c>
      <c r="UA17" t="s">
        <v>9131</v>
      </c>
      <c r="UB17" t="s">
        <v>6598</v>
      </c>
      <c r="UC17">
        <v>6155018</v>
      </c>
    </row>
    <row r="18" spans="1:549" x14ac:dyDescent="0.3">
      <c r="A18" t="s">
        <v>9206</v>
      </c>
      <c r="B18" t="s">
        <v>8545</v>
      </c>
      <c r="C18" t="s">
        <v>6589</v>
      </c>
      <c r="D18">
        <v>1</v>
      </c>
      <c r="E18" t="s">
        <v>3911</v>
      </c>
      <c r="F18" t="s">
        <v>3935</v>
      </c>
      <c r="G18" t="s">
        <v>3935</v>
      </c>
      <c r="H18" t="s">
        <v>22</v>
      </c>
      <c r="I18" t="s">
        <v>22</v>
      </c>
      <c r="T18">
        <v>0</v>
      </c>
      <c r="V18" t="s">
        <v>8555</v>
      </c>
      <c r="W18">
        <v>1</v>
      </c>
      <c r="X18" s="30">
        <v>41338</v>
      </c>
      <c r="Y18" t="s">
        <v>6591</v>
      </c>
      <c r="Z18" t="s">
        <v>6854</v>
      </c>
      <c r="AA18" t="s">
        <v>2808</v>
      </c>
      <c r="AB18" t="s">
        <v>9143</v>
      </c>
      <c r="AE18" t="s">
        <v>69</v>
      </c>
      <c r="AF18" t="s">
        <v>69</v>
      </c>
      <c r="AJ18" t="s">
        <v>69</v>
      </c>
      <c r="AN18" t="s">
        <v>3166</v>
      </c>
      <c r="AO18">
        <v>240</v>
      </c>
      <c r="AQ18" t="s">
        <v>269</v>
      </c>
      <c r="AR18" t="s">
        <v>2808</v>
      </c>
      <c r="AS18" t="s">
        <v>3179</v>
      </c>
      <c r="AT18" t="s">
        <v>8</v>
      </c>
      <c r="AV18" t="s">
        <v>3191</v>
      </c>
      <c r="AX18">
        <v>1</v>
      </c>
      <c r="AY18" t="s">
        <v>2808</v>
      </c>
      <c r="AZ18" t="s">
        <v>69</v>
      </c>
      <c r="BA18" t="s">
        <v>69</v>
      </c>
      <c r="BB18" t="s">
        <v>69</v>
      </c>
      <c r="BC18" t="s">
        <v>69</v>
      </c>
      <c r="BE18" t="s">
        <v>69</v>
      </c>
      <c r="BF18" t="s">
        <v>69</v>
      </c>
      <c r="BG18" t="s">
        <v>69</v>
      </c>
      <c r="BJ18" t="s">
        <v>2808</v>
      </c>
      <c r="BK18">
        <v>1</v>
      </c>
      <c r="BL18" t="s">
        <v>2808</v>
      </c>
      <c r="BM18" t="s">
        <v>69</v>
      </c>
      <c r="BN18" t="s">
        <v>69</v>
      </c>
      <c r="BO18" t="s">
        <v>69</v>
      </c>
      <c r="BP18" t="s">
        <v>69</v>
      </c>
      <c r="BQ18" t="s">
        <v>69</v>
      </c>
      <c r="BR18" t="s">
        <v>69</v>
      </c>
      <c r="BS18" t="s">
        <v>69</v>
      </c>
      <c r="BT18" t="s">
        <v>69</v>
      </c>
      <c r="BV18" t="s">
        <v>69</v>
      </c>
      <c r="BW18" t="s">
        <v>69</v>
      </c>
      <c r="BX18" t="s">
        <v>3261</v>
      </c>
      <c r="BY18" t="s">
        <v>2808</v>
      </c>
      <c r="BZ18" t="s">
        <v>3268</v>
      </c>
      <c r="CA18" t="s">
        <v>2808</v>
      </c>
      <c r="CB18" t="s">
        <v>3279</v>
      </c>
      <c r="CD18" t="s">
        <v>2808</v>
      </c>
      <c r="CE18" t="s">
        <v>3268</v>
      </c>
      <c r="CF18" t="s">
        <v>3274</v>
      </c>
      <c r="CG18" t="s">
        <v>3279</v>
      </c>
      <c r="CI18" t="s">
        <v>69</v>
      </c>
      <c r="CN18" t="s">
        <v>69</v>
      </c>
      <c r="CX18" t="s">
        <v>69</v>
      </c>
      <c r="DB18" t="s">
        <v>2808</v>
      </c>
      <c r="DC18" t="s">
        <v>9126</v>
      </c>
      <c r="DD18" t="s">
        <v>2808</v>
      </c>
      <c r="DE18" t="s">
        <v>69</v>
      </c>
      <c r="DF18" t="s">
        <v>69</v>
      </c>
      <c r="DG18" t="s">
        <v>69</v>
      </c>
      <c r="DH18" t="s">
        <v>69</v>
      </c>
      <c r="DJ18" t="s">
        <v>69</v>
      </c>
      <c r="DK18" t="s">
        <v>69</v>
      </c>
      <c r="DO18" t="s">
        <v>69</v>
      </c>
      <c r="DZ18" t="s">
        <v>69</v>
      </c>
      <c r="FA18" t="s">
        <v>69</v>
      </c>
      <c r="FB18" t="s">
        <v>69</v>
      </c>
      <c r="HF18" t="s">
        <v>2808</v>
      </c>
      <c r="HG18" t="s">
        <v>2808</v>
      </c>
      <c r="HH18" t="s">
        <v>2808</v>
      </c>
      <c r="HI18" t="s">
        <v>2808</v>
      </c>
      <c r="HL18" t="s">
        <v>3559</v>
      </c>
      <c r="HM18" t="s">
        <v>3556</v>
      </c>
      <c r="HN18" t="s">
        <v>3556</v>
      </c>
      <c r="HO18" t="s">
        <v>3559</v>
      </c>
      <c r="HP18" t="s">
        <v>3559</v>
      </c>
      <c r="HQ18" t="s">
        <v>3559</v>
      </c>
      <c r="HR18" t="s">
        <v>3559</v>
      </c>
      <c r="HS18" t="s">
        <v>3559</v>
      </c>
      <c r="HT18" t="s">
        <v>3559</v>
      </c>
      <c r="HU18" t="s">
        <v>3559</v>
      </c>
      <c r="HV18" t="s">
        <v>3559</v>
      </c>
      <c r="HW18" t="s">
        <v>3557</v>
      </c>
      <c r="HX18" t="s">
        <v>3557</v>
      </c>
      <c r="HY18" t="s">
        <v>3556</v>
      </c>
      <c r="IB18" t="s">
        <v>2808</v>
      </c>
      <c r="IC18" t="s">
        <v>3599</v>
      </c>
      <c r="ID18" t="s">
        <v>69</v>
      </c>
      <c r="IE18" t="s">
        <v>3605</v>
      </c>
      <c r="IF18" t="s">
        <v>3609</v>
      </c>
      <c r="IG18" t="s">
        <v>3614</v>
      </c>
      <c r="IH18" t="s">
        <v>3441</v>
      </c>
      <c r="IJ18" t="s">
        <v>3441</v>
      </c>
      <c r="IL18" t="s">
        <v>3441</v>
      </c>
      <c r="IN18" t="s">
        <v>3441</v>
      </c>
      <c r="IP18" t="s">
        <v>3441</v>
      </c>
      <c r="IR18" t="s">
        <v>3441</v>
      </c>
      <c r="IT18" t="s">
        <v>3302</v>
      </c>
      <c r="IU18" t="s">
        <v>9207</v>
      </c>
      <c r="IV18" t="s">
        <v>3441</v>
      </c>
      <c r="IX18" t="s">
        <v>3302</v>
      </c>
      <c r="IY18" t="s">
        <v>9208</v>
      </c>
      <c r="IZ18" t="s">
        <v>3302</v>
      </c>
      <c r="JA18" t="s">
        <v>9209</v>
      </c>
      <c r="JB18" t="s">
        <v>3302</v>
      </c>
      <c r="JC18" t="s">
        <v>9208</v>
      </c>
      <c r="JD18" t="s">
        <v>3302</v>
      </c>
      <c r="JE18" t="s">
        <v>9210</v>
      </c>
      <c r="JF18" t="s">
        <v>3649</v>
      </c>
      <c r="JG18">
        <v>4</v>
      </c>
      <c r="JI18" t="s">
        <v>3484</v>
      </c>
      <c r="JJ18">
        <v>1</v>
      </c>
      <c r="JL18">
        <v>3</v>
      </c>
      <c r="JM18" t="s">
        <v>69</v>
      </c>
      <c r="JN18" t="s">
        <v>69</v>
      </c>
      <c r="JO18" t="s">
        <v>2808</v>
      </c>
      <c r="JP18" t="s">
        <v>69</v>
      </c>
      <c r="JQ18" t="s">
        <v>69</v>
      </c>
      <c r="JR18" t="s">
        <v>69</v>
      </c>
      <c r="JS18" t="s">
        <v>3517</v>
      </c>
      <c r="KF18" t="s">
        <v>69</v>
      </c>
      <c r="KG18" t="s">
        <v>6097</v>
      </c>
      <c r="KI18" t="s">
        <v>3697</v>
      </c>
      <c r="KJ18" t="s">
        <v>3475</v>
      </c>
      <c r="KK18">
        <v>4</v>
      </c>
      <c r="KM18" t="s">
        <v>3485</v>
      </c>
      <c r="KO18">
        <v>8</v>
      </c>
      <c r="KP18">
        <v>3</v>
      </c>
      <c r="KQ18" t="s">
        <v>69</v>
      </c>
      <c r="KR18" t="s">
        <v>69</v>
      </c>
      <c r="KS18" t="s">
        <v>2808</v>
      </c>
      <c r="KT18" t="s">
        <v>69</v>
      </c>
      <c r="KU18" t="s">
        <v>69</v>
      </c>
      <c r="KV18" t="s">
        <v>69</v>
      </c>
      <c r="KW18" t="s">
        <v>3519</v>
      </c>
      <c r="KX18" t="s">
        <v>2808</v>
      </c>
      <c r="KY18" t="s">
        <v>69</v>
      </c>
      <c r="LK18">
        <v>995</v>
      </c>
      <c r="LL18" t="s">
        <v>69</v>
      </c>
      <c r="LM18" t="s">
        <v>69</v>
      </c>
      <c r="LN18" t="s">
        <v>69</v>
      </c>
      <c r="LO18" t="s">
        <v>69</v>
      </c>
      <c r="LP18" t="s">
        <v>69</v>
      </c>
      <c r="LQ18" t="s">
        <v>69</v>
      </c>
      <c r="LR18" t="s">
        <v>69</v>
      </c>
      <c r="LS18" t="s">
        <v>2808</v>
      </c>
      <c r="LT18" t="s">
        <v>9211</v>
      </c>
      <c r="LU18" t="s">
        <v>69</v>
      </c>
      <c r="LV18" t="s">
        <v>69</v>
      </c>
      <c r="LW18" t="s">
        <v>69</v>
      </c>
      <c r="LX18" t="s">
        <v>69</v>
      </c>
      <c r="LY18" t="s">
        <v>69</v>
      </c>
      <c r="MC18">
        <v>995</v>
      </c>
      <c r="MD18" t="s">
        <v>69</v>
      </c>
      <c r="ME18" t="s">
        <v>69</v>
      </c>
      <c r="MF18" t="s">
        <v>69</v>
      </c>
      <c r="MG18" t="s">
        <v>69</v>
      </c>
      <c r="MH18" t="s">
        <v>69</v>
      </c>
      <c r="MI18" t="s">
        <v>69</v>
      </c>
      <c r="MJ18" t="s">
        <v>69</v>
      </c>
      <c r="MK18" t="s">
        <v>2808</v>
      </c>
      <c r="ML18" t="s">
        <v>9212</v>
      </c>
      <c r="MM18" t="s">
        <v>69</v>
      </c>
      <c r="MN18" t="s">
        <v>69</v>
      </c>
      <c r="MO18">
        <v>995</v>
      </c>
      <c r="MP18" t="s">
        <v>69</v>
      </c>
      <c r="MQ18" t="s">
        <v>69</v>
      </c>
      <c r="MR18" t="s">
        <v>69</v>
      </c>
      <c r="MS18" t="s">
        <v>69</v>
      </c>
      <c r="MT18" t="s">
        <v>69</v>
      </c>
      <c r="MU18" t="s">
        <v>2808</v>
      </c>
      <c r="MV18" t="s">
        <v>9213</v>
      </c>
      <c r="MW18" t="s">
        <v>69</v>
      </c>
      <c r="MX18" t="s">
        <v>69</v>
      </c>
      <c r="MY18">
        <v>995</v>
      </c>
      <c r="MZ18" t="s">
        <v>69</v>
      </c>
      <c r="NA18" t="s">
        <v>69</v>
      </c>
      <c r="NB18" t="s">
        <v>69</v>
      </c>
      <c r="NC18" t="s">
        <v>69</v>
      </c>
      <c r="ND18" t="s">
        <v>69</v>
      </c>
      <c r="NE18" t="s">
        <v>2808</v>
      </c>
      <c r="NF18" t="s">
        <v>9214</v>
      </c>
      <c r="NG18" t="s">
        <v>69</v>
      </c>
      <c r="NH18" t="s">
        <v>69</v>
      </c>
      <c r="NI18" t="s">
        <v>69</v>
      </c>
      <c r="NJ18" t="s">
        <v>3302</v>
      </c>
      <c r="NL18" t="s">
        <v>9214</v>
      </c>
      <c r="NM18" t="s">
        <v>69</v>
      </c>
      <c r="NO18" t="s">
        <v>2803</v>
      </c>
      <c r="NP18">
        <v>3</v>
      </c>
      <c r="NW18" t="s">
        <v>8</v>
      </c>
      <c r="NY18" t="s">
        <v>8</v>
      </c>
      <c r="OA18" t="s">
        <v>3897</v>
      </c>
      <c r="OB18" t="s">
        <v>2808</v>
      </c>
      <c r="OC18" t="s">
        <v>3902</v>
      </c>
      <c r="OD18" t="s">
        <v>3910</v>
      </c>
      <c r="OE18" t="s">
        <v>3910</v>
      </c>
      <c r="OF18" t="s">
        <v>3910</v>
      </c>
      <c r="OG18" t="s">
        <v>3911</v>
      </c>
      <c r="OH18" t="s">
        <v>3911</v>
      </c>
      <c r="OI18" t="s">
        <v>3911</v>
      </c>
      <c r="OJ18" t="s">
        <v>3910</v>
      </c>
      <c r="OK18" t="s">
        <v>3910</v>
      </c>
      <c r="OU18" t="s">
        <v>3928</v>
      </c>
      <c r="OV18" t="s">
        <v>3955</v>
      </c>
      <c r="OW18" t="s">
        <v>69</v>
      </c>
      <c r="OX18" t="s">
        <v>3962</v>
      </c>
      <c r="OY18" t="s">
        <v>3332</v>
      </c>
      <c r="PA18" t="s">
        <v>3974</v>
      </c>
      <c r="PC18" t="s">
        <v>3332</v>
      </c>
      <c r="PD18" t="s">
        <v>3332</v>
      </c>
      <c r="PE18" t="s">
        <v>3332</v>
      </c>
      <c r="PF18" t="s">
        <v>3911</v>
      </c>
      <c r="PG18" t="s">
        <v>3911</v>
      </c>
      <c r="PH18" t="s">
        <v>3911</v>
      </c>
      <c r="PI18" t="s">
        <v>3911</v>
      </c>
      <c r="PJ18" t="s">
        <v>3911</v>
      </c>
      <c r="PK18" t="s">
        <v>3911</v>
      </c>
      <c r="PL18" t="s">
        <v>3911</v>
      </c>
      <c r="PM18" t="s">
        <v>3928</v>
      </c>
      <c r="PN18" t="s">
        <v>3911</v>
      </c>
      <c r="PO18" t="s">
        <v>3911</v>
      </c>
      <c r="PP18" t="s">
        <v>3910</v>
      </c>
      <c r="PR18" t="s">
        <v>3928</v>
      </c>
      <c r="PS18">
        <v>0</v>
      </c>
      <c r="PT18" t="s">
        <v>69</v>
      </c>
      <c r="PU18" t="s">
        <v>69</v>
      </c>
      <c r="PV18" t="s">
        <v>69</v>
      </c>
      <c r="PW18" t="s">
        <v>2808</v>
      </c>
      <c r="PX18" t="s">
        <v>69</v>
      </c>
      <c r="PY18" t="s">
        <v>69</v>
      </c>
      <c r="PZ18" t="s">
        <v>3935</v>
      </c>
      <c r="QA18" t="s">
        <v>3935</v>
      </c>
      <c r="QB18" t="s">
        <v>3910</v>
      </c>
      <c r="QD18" t="s">
        <v>4037</v>
      </c>
      <c r="QE18" t="s">
        <v>4043</v>
      </c>
      <c r="QH18" t="s">
        <v>3911</v>
      </c>
      <c r="RS18">
        <v>1</v>
      </c>
      <c r="RT18">
        <v>0</v>
      </c>
      <c r="UA18" t="s">
        <v>9131</v>
      </c>
      <c r="UB18" t="s">
        <v>6598</v>
      </c>
      <c r="UC18">
        <v>6699615</v>
      </c>
    </row>
    <row r="19" spans="1:549" x14ac:dyDescent="0.3">
      <c r="A19" t="s">
        <v>9215</v>
      </c>
      <c r="B19" t="s">
        <v>6696</v>
      </c>
      <c r="C19" t="s">
        <v>6589</v>
      </c>
      <c r="D19">
        <v>1</v>
      </c>
      <c r="E19">
        <v>4</v>
      </c>
      <c r="F19" t="s">
        <v>3934</v>
      </c>
      <c r="G19" t="s">
        <v>4950</v>
      </c>
      <c r="H19">
        <v>0</v>
      </c>
      <c r="I19" t="s">
        <v>22</v>
      </c>
      <c r="T19">
        <v>0</v>
      </c>
      <c r="V19" t="s">
        <v>8555</v>
      </c>
      <c r="W19">
        <v>1</v>
      </c>
      <c r="X19" t="s">
        <v>8268</v>
      </c>
      <c r="Y19" t="s">
        <v>6591</v>
      </c>
      <c r="Z19" t="s">
        <v>8733</v>
      </c>
      <c r="AA19" t="s">
        <v>2808</v>
      </c>
      <c r="AB19" t="s">
        <v>9143</v>
      </c>
      <c r="AE19" t="s">
        <v>2808</v>
      </c>
      <c r="AF19" t="s">
        <v>69</v>
      </c>
      <c r="AJ19" t="s">
        <v>2808</v>
      </c>
      <c r="AK19">
        <v>1254272</v>
      </c>
      <c r="AL19" t="s">
        <v>6060</v>
      </c>
      <c r="AN19" t="s">
        <v>3166</v>
      </c>
      <c r="AO19">
        <v>90</v>
      </c>
      <c r="AQ19" t="s">
        <v>269</v>
      </c>
      <c r="AR19" t="s">
        <v>2808</v>
      </c>
      <c r="AS19" t="s">
        <v>3179</v>
      </c>
      <c r="AT19" t="s">
        <v>3184</v>
      </c>
      <c r="AV19" t="s">
        <v>3191</v>
      </c>
      <c r="AX19">
        <v>1</v>
      </c>
      <c r="AY19" t="s">
        <v>2808</v>
      </c>
      <c r="AZ19" t="s">
        <v>69</v>
      </c>
      <c r="BA19" t="s">
        <v>69</v>
      </c>
      <c r="BB19" t="s">
        <v>69</v>
      </c>
      <c r="BC19" t="s">
        <v>69</v>
      </c>
      <c r="BE19" t="s">
        <v>69</v>
      </c>
      <c r="BF19" t="s">
        <v>69</v>
      </c>
      <c r="BG19" t="s">
        <v>69</v>
      </c>
      <c r="BJ19" t="s">
        <v>2808</v>
      </c>
      <c r="BK19">
        <v>3</v>
      </c>
      <c r="BL19" t="s">
        <v>69</v>
      </c>
      <c r="BM19" t="s">
        <v>69</v>
      </c>
      <c r="BN19" t="s">
        <v>2808</v>
      </c>
      <c r="BO19" t="s">
        <v>69</v>
      </c>
      <c r="BP19" t="s">
        <v>69</v>
      </c>
      <c r="BQ19" t="s">
        <v>69</v>
      </c>
      <c r="BR19" t="s">
        <v>69</v>
      </c>
      <c r="BS19" t="s">
        <v>69</v>
      </c>
      <c r="BT19" t="s">
        <v>69</v>
      </c>
      <c r="BV19" t="s">
        <v>69</v>
      </c>
      <c r="BW19" t="s">
        <v>69</v>
      </c>
      <c r="BX19" t="s">
        <v>3260</v>
      </c>
      <c r="BY19" t="s">
        <v>2808</v>
      </c>
      <c r="BZ19" t="s">
        <v>3268</v>
      </c>
      <c r="CA19" t="s">
        <v>2808</v>
      </c>
      <c r="CB19" t="s">
        <v>3279</v>
      </c>
      <c r="CD19" t="s">
        <v>2808</v>
      </c>
      <c r="CE19" t="s">
        <v>3269</v>
      </c>
      <c r="CF19" t="s">
        <v>69</v>
      </c>
      <c r="CI19" t="s">
        <v>69</v>
      </c>
      <c r="CN19" t="s">
        <v>2808</v>
      </c>
      <c r="CO19">
        <v>3</v>
      </c>
      <c r="CP19" t="s">
        <v>69</v>
      </c>
      <c r="CQ19" t="s">
        <v>69</v>
      </c>
      <c r="CR19" t="s">
        <v>2808</v>
      </c>
      <c r="CS19" t="s">
        <v>69</v>
      </c>
      <c r="CT19" t="s">
        <v>69</v>
      </c>
      <c r="CU19" t="s">
        <v>69</v>
      </c>
      <c r="CV19" t="s">
        <v>69</v>
      </c>
      <c r="CW19" t="s">
        <v>69</v>
      </c>
      <c r="CX19" t="s">
        <v>269</v>
      </c>
      <c r="CY19" t="s">
        <v>3332</v>
      </c>
      <c r="CZ19">
        <v>1</v>
      </c>
      <c r="DA19" t="s">
        <v>8150</v>
      </c>
      <c r="DB19" t="s">
        <v>2808</v>
      </c>
      <c r="DC19" t="s">
        <v>9126</v>
      </c>
      <c r="DD19" t="s">
        <v>2808</v>
      </c>
      <c r="DE19" t="s">
        <v>69</v>
      </c>
      <c r="DF19" t="s">
        <v>69</v>
      </c>
      <c r="DG19" t="s">
        <v>69</v>
      </c>
      <c r="DH19" t="s">
        <v>69</v>
      </c>
      <c r="DJ19" t="s">
        <v>69</v>
      </c>
      <c r="DK19" t="s">
        <v>69</v>
      </c>
      <c r="DN19" t="s">
        <v>3364</v>
      </c>
      <c r="DO19" t="s">
        <v>69</v>
      </c>
      <c r="DZ19" t="s">
        <v>69</v>
      </c>
      <c r="EA19" t="s">
        <v>2808</v>
      </c>
      <c r="EB19">
        <v>2</v>
      </c>
      <c r="EC19" t="s">
        <v>69</v>
      </c>
      <c r="ED19" t="s">
        <v>2808</v>
      </c>
      <c r="EE19" t="s">
        <v>69</v>
      </c>
      <c r="EF19" t="s">
        <v>69</v>
      </c>
      <c r="EG19" t="s">
        <v>69</v>
      </c>
      <c r="FA19" t="s">
        <v>2808</v>
      </c>
      <c r="FB19" t="s">
        <v>2808</v>
      </c>
      <c r="FC19" t="s">
        <v>3426</v>
      </c>
      <c r="FD19" t="s">
        <v>3432</v>
      </c>
      <c r="FE19" t="s">
        <v>3437</v>
      </c>
      <c r="FZ19" t="s">
        <v>3476</v>
      </c>
      <c r="GC19" t="s">
        <v>3484</v>
      </c>
      <c r="GD19">
        <v>1</v>
      </c>
      <c r="GF19">
        <v>6</v>
      </c>
      <c r="GG19" t="s">
        <v>69</v>
      </c>
      <c r="GH19" t="s">
        <v>69</v>
      </c>
      <c r="GI19" t="s">
        <v>69</v>
      </c>
      <c r="GJ19" t="s">
        <v>69</v>
      </c>
      <c r="GK19" t="s">
        <v>69</v>
      </c>
      <c r="GL19" t="s">
        <v>2808</v>
      </c>
      <c r="GM19" t="s">
        <v>9216</v>
      </c>
      <c r="GN19" t="s">
        <v>69</v>
      </c>
      <c r="GO19" t="s">
        <v>69</v>
      </c>
      <c r="GP19" t="s">
        <v>3517</v>
      </c>
      <c r="HA19" t="s">
        <v>69</v>
      </c>
      <c r="HB19" t="s">
        <v>3535</v>
      </c>
      <c r="HC19">
        <v>1</v>
      </c>
      <c r="HD19" t="s">
        <v>3540</v>
      </c>
      <c r="HE19" t="s">
        <v>3543</v>
      </c>
      <c r="HF19" t="s">
        <v>2808</v>
      </c>
      <c r="HG19" t="s">
        <v>2808</v>
      </c>
      <c r="HH19" t="s">
        <v>2808</v>
      </c>
      <c r="HI19" t="s">
        <v>69</v>
      </c>
      <c r="HL19" t="s">
        <v>3556</v>
      </c>
      <c r="HM19" t="s">
        <v>3557</v>
      </c>
      <c r="HN19" t="s">
        <v>3556</v>
      </c>
      <c r="HO19" t="s">
        <v>3556</v>
      </c>
      <c r="HP19" t="s">
        <v>3557</v>
      </c>
      <c r="HQ19" t="s">
        <v>3557</v>
      </c>
      <c r="HR19" t="s">
        <v>3556</v>
      </c>
      <c r="HS19" t="s">
        <v>3557</v>
      </c>
      <c r="HT19" t="s">
        <v>3557</v>
      </c>
      <c r="HU19" t="s">
        <v>3557</v>
      </c>
      <c r="HV19" t="s">
        <v>3557</v>
      </c>
      <c r="HW19" t="s">
        <v>3557</v>
      </c>
      <c r="HX19" t="s">
        <v>3557</v>
      </c>
      <c r="HY19" t="s">
        <v>3136</v>
      </c>
      <c r="IB19" t="s">
        <v>2808</v>
      </c>
      <c r="IC19" t="s">
        <v>3599</v>
      </c>
      <c r="ID19" t="s">
        <v>69</v>
      </c>
      <c r="IE19" t="s">
        <v>3605</v>
      </c>
      <c r="IF19" t="s">
        <v>3609</v>
      </c>
      <c r="IG19" t="s">
        <v>3437</v>
      </c>
      <c r="JF19" t="s">
        <v>3649</v>
      </c>
      <c r="JG19">
        <v>4</v>
      </c>
      <c r="JI19" t="s">
        <v>3484</v>
      </c>
      <c r="JJ19">
        <v>1</v>
      </c>
      <c r="JL19">
        <v>3</v>
      </c>
      <c r="JM19" t="s">
        <v>69</v>
      </c>
      <c r="JN19" t="s">
        <v>69</v>
      </c>
      <c r="JO19" t="s">
        <v>2808</v>
      </c>
      <c r="JP19" t="s">
        <v>69</v>
      </c>
      <c r="JQ19" t="s">
        <v>69</v>
      </c>
      <c r="JR19" t="s">
        <v>69</v>
      </c>
      <c r="JS19" t="s">
        <v>3517</v>
      </c>
      <c r="KF19" t="s">
        <v>69</v>
      </c>
      <c r="KG19" t="s">
        <v>6096</v>
      </c>
      <c r="KI19" t="s">
        <v>3696</v>
      </c>
      <c r="KJ19" t="s">
        <v>3475</v>
      </c>
      <c r="KK19">
        <v>4</v>
      </c>
      <c r="KM19" t="s">
        <v>3484</v>
      </c>
      <c r="KN19">
        <v>20</v>
      </c>
      <c r="KP19">
        <v>1</v>
      </c>
      <c r="KQ19" t="s">
        <v>2808</v>
      </c>
      <c r="KR19" t="s">
        <v>69</v>
      </c>
      <c r="KS19" t="s">
        <v>69</v>
      </c>
      <c r="KT19" t="s">
        <v>69</v>
      </c>
      <c r="KU19" t="s">
        <v>69</v>
      </c>
      <c r="KV19" t="s">
        <v>69</v>
      </c>
      <c r="KW19" t="s">
        <v>3519</v>
      </c>
      <c r="KX19" t="s">
        <v>2808</v>
      </c>
      <c r="KY19" t="s">
        <v>69</v>
      </c>
      <c r="LK19">
        <v>2</v>
      </c>
      <c r="LL19" t="s">
        <v>69</v>
      </c>
      <c r="LM19" t="s">
        <v>2808</v>
      </c>
      <c r="LN19" t="s">
        <v>69</v>
      </c>
      <c r="LO19" t="s">
        <v>69</v>
      </c>
      <c r="LP19" t="s">
        <v>69</v>
      </c>
      <c r="LQ19" t="s">
        <v>69</v>
      </c>
      <c r="LR19" t="s">
        <v>69</v>
      </c>
      <c r="LS19" t="s">
        <v>69</v>
      </c>
      <c r="LU19" t="s">
        <v>69</v>
      </c>
      <c r="LV19" t="s">
        <v>69</v>
      </c>
      <c r="LW19" t="s">
        <v>69</v>
      </c>
      <c r="LX19" t="s">
        <v>69</v>
      </c>
      <c r="LY19" t="s">
        <v>2808</v>
      </c>
      <c r="MC19">
        <v>5</v>
      </c>
      <c r="MD19" t="s">
        <v>69</v>
      </c>
      <c r="ME19" t="s">
        <v>69</v>
      </c>
      <c r="MF19" t="s">
        <v>69</v>
      </c>
      <c r="MG19" t="s">
        <v>69</v>
      </c>
      <c r="MH19" t="s">
        <v>2808</v>
      </c>
      <c r="MI19" t="s">
        <v>69</v>
      </c>
      <c r="MJ19" t="s">
        <v>69</v>
      </c>
      <c r="MK19" t="s">
        <v>69</v>
      </c>
      <c r="MM19" t="s">
        <v>69</v>
      </c>
      <c r="MN19" t="s">
        <v>69</v>
      </c>
      <c r="MO19">
        <v>995</v>
      </c>
      <c r="MP19" t="s">
        <v>69</v>
      </c>
      <c r="MQ19" t="s">
        <v>69</v>
      </c>
      <c r="MR19" t="s">
        <v>69</v>
      </c>
      <c r="MS19" t="s">
        <v>69</v>
      </c>
      <c r="MT19" t="s">
        <v>69</v>
      </c>
      <c r="MU19" t="s">
        <v>2808</v>
      </c>
      <c r="MV19" t="s">
        <v>9217</v>
      </c>
      <c r="MW19" t="s">
        <v>69</v>
      </c>
      <c r="MX19" t="s">
        <v>69</v>
      </c>
      <c r="MY19">
        <v>2</v>
      </c>
      <c r="MZ19" t="s">
        <v>69</v>
      </c>
      <c r="NA19" t="s">
        <v>2808</v>
      </c>
      <c r="NB19" t="s">
        <v>69</v>
      </c>
      <c r="NC19" t="s">
        <v>69</v>
      </c>
      <c r="ND19" t="s">
        <v>69</v>
      </c>
      <c r="NE19" t="s">
        <v>69</v>
      </c>
      <c r="NG19" t="s">
        <v>69</v>
      </c>
      <c r="NH19" t="s">
        <v>69</v>
      </c>
      <c r="NI19" t="s">
        <v>69</v>
      </c>
      <c r="NJ19" t="s">
        <v>3795</v>
      </c>
      <c r="NK19">
        <v>5</v>
      </c>
      <c r="NM19" t="s">
        <v>69</v>
      </c>
      <c r="NO19" t="s">
        <v>8</v>
      </c>
      <c r="NW19" t="s">
        <v>3429</v>
      </c>
      <c r="NY19" t="s">
        <v>3429</v>
      </c>
      <c r="OA19" t="s">
        <v>3897</v>
      </c>
      <c r="OB19" t="s">
        <v>2808</v>
      </c>
      <c r="OC19" t="s">
        <v>3902</v>
      </c>
      <c r="OD19" t="s">
        <v>3911</v>
      </c>
      <c r="OE19" t="s">
        <v>3911</v>
      </c>
      <c r="OF19" t="s">
        <v>3911</v>
      </c>
      <c r="OG19" t="s">
        <v>3910</v>
      </c>
      <c r="OH19" t="s">
        <v>3910</v>
      </c>
      <c r="OI19" t="s">
        <v>3910</v>
      </c>
      <c r="OJ19" t="s">
        <v>3910</v>
      </c>
      <c r="OK19" t="s">
        <v>3910</v>
      </c>
      <c r="OU19" t="s">
        <v>3928</v>
      </c>
      <c r="OV19" t="s">
        <v>3955</v>
      </c>
      <c r="OW19" t="s">
        <v>2808</v>
      </c>
      <c r="OX19" t="s">
        <v>3962</v>
      </c>
      <c r="OY19" t="s">
        <v>3333</v>
      </c>
      <c r="PA19" t="s">
        <v>3974</v>
      </c>
      <c r="PC19" t="s">
        <v>3332</v>
      </c>
      <c r="PD19" t="s">
        <v>3332</v>
      </c>
      <c r="PE19" t="s">
        <v>3332</v>
      </c>
      <c r="PF19" t="s">
        <v>3910</v>
      </c>
      <c r="PG19" t="s">
        <v>3910</v>
      </c>
      <c r="PH19" t="s">
        <v>3911</v>
      </c>
      <c r="PI19" t="s">
        <v>3911</v>
      </c>
      <c r="PJ19" t="s">
        <v>3910</v>
      </c>
      <c r="PK19" t="s">
        <v>3910</v>
      </c>
      <c r="PL19" t="s">
        <v>3910</v>
      </c>
      <c r="PM19" t="s">
        <v>3928</v>
      </c>
      <c r="PN19" t="s">
        <v>3911</v>
      </c>
      <c r="PO19" t="s">
        <v>3911</v>
      </c>
      <c r="PP19" t="s">
        <v>3910</v>
      </c>
      <c r="PR19" t="s">
        <v>3928</v>
      </c>
      <c r="PS19">
        <v>1</v>
      </c>
      <c r="PT19" t="s">
        <v>2808</v>
      </c>
      <c r="PU19" t="s">
        <v>69</v>
      </c>
      <c r="PV19" t="s">
        <v>69</v>
      </c>
      <c r="PW19" t="s">
        <v>69</v>
      </c>
      <c r="PX19" t="s">
        <v>69</v>
      </c>
      <c r="PY19" t="s">
        <v>69</v>
      </c>
      <c r="PZ19" t="s">
        <v>3910</v>
      </c>
      <c r="QA19" t="s">
        <v>3935</v>
      </c>
      <c r="QB19" t="s">
        <v>3911</v>
      </c>
      <c r="QD19" t="s">
        <v>4036</v>
      </c>
      <c r="QE19" t="s">
        <v>4041</v>
      </c>
      <c r="QF19">
        <v>1</v>
      </c>
      <c r="QG19" t="s">
        <v>4049</v>
      </c>
      <c r="QH19" t="s">
        <v>4053</v>
      </c>
      <c r="QI19" t="s">
        <v>3962</v>
      </c>
      <c r="QV19" t="s">
        <v>3910</v>
      </c>
      <c r="QW19" t="s">
        <v>3911</v>
      </c>
      <c r="QX19" t="s">
        <v>9147</v>
      </c>
      <c r="QY19" t="s">
        <v>4061</v>
      </c>
      <c r="RP19" t="s">
        <v>3911</v>
      </c>
      <c r="RS19">
        <v>1</v>
      </c>
      <c r="RT19">
        <v>0</v>
      </c>
      <c r="RU19" t="s">
        <v>9218</v>
      </c>
      <c r="UA19" t="s">
        <v>9131</v>
      </c>
      <c r="UB19" t="s">
        <v>6598</v>
      </c>
      <c r="UC19">
        <v>7831434</v>
      </c>
    </row>
    <row r="20" spans="1:549" x14ac:dyDescent="0.3">
      <c r="A20" t="s">
        <v>9219</v>
      </c>
      <c r="B20" t="s">
        <v>6588</v>
      </c>
      <c r="C20" t="s">
        <v>6589</v>
      </c>
      <c r="D20">
        <v>1</v>
      </c>
      <c r="E20">
        <v>4</v>
      </c>
      <c r="F20" t="s">
        <v>3934</v>
      </c>
      <c r="G20" t="s">
        <v>4950</v>
      </c>
      <c r="H20">
        <v>0</v>
      </c>
      <c r="I20" t="s">
        <v>22</v>
      </c>
      <c r="T20">
        <v>0</v>
      </c>
      <c r="V20" t="s">
        <v>9142</v>
      </c>
      <c r="W20">
        <v>1</v>
      </c>
      <c r="X20" t="s">
        <v>8556</v>
      </c>
      <c r="Y20" t="s">
        <v>6591</v>
      </c>
      <c r="Z20" t="s">
        <v>6861</v>
      </c>
      <c r="AA20" t="s">
        <v>2808</v>
      </c>
      <c r="AB20" t="s">
        <v>9143</v>
      </c>
      <c r="AE20" t="s">
        <v>69</v>
      </c>
      <c r="AF20" t="s">
        <v>69</v>
      </c>
      <c r="AJ20" t="s">
        <v>2808</v>
      </c>
      <c r="AK20">
        <v>3642657</v>
      </c>
      <c r="AL20">
        <v>9707298</v>
      </c>
      <c r="AM20">
        <v>8000113</v>
      </c>
      <c r="AN20" t="s">
        <v>3166</v>
      </c>
      <c r="AO20">
        <v>135</v>
      </c>
      <c r="AQ20" t="s">
        <v>69</v>
      </c>
      <c r="AR20" t="s">
        <v>2808</v>
      </c>
      <c r="AS20" t="s">
        <v>3180</v>
      </c>
      <c r="AT20" t="s">
        <v>3184</v>
      </c>
      <c r="AV20" t="s">
        <v>3191</v>
      </c>
      <c r="AX20">
        <v>1</v>
      </c>
      <c r="AY20" t="s">
        <v>2808</v>
      </c>
      <c r="AZ20" t="s">
        <v>69</v>
      </c>
      <c r="BA20" t="s">
        <v>69</v>
      </c>
      <c r="BB20" t="s">
        <v>69</v>
      </c>
      <c r="BC20" t="s">
        <v>69</v>
      </c>
      <c r="BE20" t="s">
        <v>69</v>
      </c>
      <c r="BF20" t="s">
        <v>69</v>
      </c>
      <c r="BG20" t="s">
        <v>69</v>
      </c>
      <c r="BJ20" t="s">
        <v>2808</v>
      </c>
      <c r="BK20">
        <v>1</v>
      </c>
      <c r="BL20" t="s">
        <v>2808</v>
      </c>
      <c r="BM20" t="s">
        <v>69</v>
      </c>
      <c r="BN20" t="s">
        <v>69</v>
      </c>
      <c r="BO20" t="s">
        <v>69</v>
      </c>
      <c r="BP20" t="s">
        <v>69</v>
      </c>
      <c r="BQ20" t="s">
        <v>69</v>
      </c>
      <c r="BR20" t="s">
        <v>69</v>
      </c>
      <c r="BS20" t="s">
        <v>69</v>
      </c>
      <c r="BT20" t="s">
        <v>69</v>
      </c>
      <c r="BV20" t="s">
        <v>69</v>
      </c>
      <c r="BW20" t="s">
        <v>69</v>
      </c>
      <c r="BX20" t="s">
        <v>3261</v>
      </c>
      <c r="BY20" t="s">
        <v>2808</v>
      </c>
      <c r="BZ20" t="s">
        <v>3268</v>
      </c>
      <c r="CA20" t="s">
        <v>69</v>
      </c>
      <c r="CD20" t="s">
        <v>69</v>
      </c>
      <c r="CI20" t="s">
        <v>69</v>
      </c>
      <c r="CN20" t="s">
        <v>2808</v>
      </c>
      <c r="CO20">
        <v>3</v>
      </c>
      <c r="CP20" t="s">
        <v>69</v>
      </c>
      <c r="CQ20" t="s">
        <v>69</v>
      </c>
      <c r="CR20" t="s">
        <v>2808</v>
      </c>
      <c r="CS20" t="s">
        <v>69</v>
      </c>
      <c r="CT20" t="s">
        <v>69</v>
      </c>
      <c r="CU20" t="s">
        <v>69</v>
      </c>
      <c r="CV20" t="s">
        <v>69</v>
      </c>
      <c r="CW20" t="s">
        <v>69</v>
      </c>
      <c r="CX20" t="s">
        <v>269</v>
      </c>
      <c r="CY20" t="s">
        <v>3333</v>
      </c>
      <c r="DB20" t="s">
        <v>2808</v>
      </c>
      <c r="DC20" t="s">
        <v>9126</v>
      </c>
      <c r="DD20" t="s">
        <v>2808</v>
      </c>
      <c r="DE20" t="s">
        <v>69</v>
      </c>
      <c r="DF20" t="s">
        <v>69</v>
      </c>
      <c r="DG20" t="s">
        <v>69</v>
      </c>
      <c r="DH20" t="s">
        <v>69</v>
      </c>
      <c r="DJ20" t="s">
        <v>69</v>
      </c>
      <c r="DK20" t="s">
        <v>69</v>
      </c>
      <c r="DL20" t="s">
        <v>69</v>
      </c>
      <c r="DM20" t="s">
        <v>2808</v>
      </c>
      <c r="DN20" t="s">
        <v>3364</v>
      </c>
      <c r="DP20" t="s">
        <v>69</v>
      </c>
      <c r="EH20" t="s">
        <v>269</v>
      </c>
      <c r="EI20" t="s">
        <v>9144</v>
      </c>
      <c r="EJ20" t="s">
        <v>69</v>
      </c>
      <c r="EK20" t="s">
        <v>2808</v>
      </c>
      <c r="EL20" t="s">
        <v>69</v>
      </c>
      <c r="EM20" t="s">
        <v>69</v>
      </c>
      <c r="EN20" t="s">
        <v>69</v>
      </c>
      <c r="EP20" t="s">
        <v>69</v>
      </c>
      <c r="EQ20" t="s">
        <v>69</v>
      </c>
      <c r="ER20" t="s">
        <v>9144</v>
      </c>
      <c r="ES20" t="s">
        <v>69</v>
      </c>
      <c r="ET20" t="s">
        <v>2808</v>
      </c>
      <c r="EU20" t="s">
        <v>69</v>
      </c>
      <c r="EV20" t="s">
        <v>69</v>
      </c>
      <c r="EW20" t="s">
        <v>69</v>
      </c>
      <c r="EY20" t="s">
        <v>69</v>
      </c>
      <c r="EZ20" t="s">
        <v>69</v>
      </c>
      <c r="FA20" t="s">
        <v>2808</v>
      </c>
      <c r="FB20" t="s">
        <v>2808</v>
      </c>
      <c r="FC20" t="s">
        <v>3426</v>
      </c>
      <c r="FD20" t="s">
        <v>3432</v>
      </c>
      <c r="FE20" t="s">
        <v>3437</v>
      </c>
      <c r="FZ20" t="s">
        <v>3475</v>
      </c>
      <c r="GA20">
        <v>1</v>
      </c>
      <c r="GC20" t="s">
        <v>3484</v>
      </c>
      <c r="GD20">
        <v>1</v>
      </c>
      <c r="GF20">
        <v>5</v>
      </c>
      <c r="GG20" t="s">
        <v>69</v>
      </c>
      <c r="GH20" t="s">
        <v>69</v>
      </c>
      <c r="GI20" t="s">
        <v>69</v>
      </c>
      <c r="GJ20" t="s">
        <v>69</v>
      </c>
      <c r="GK20" t="s">
        <v>2808</v>
      </c>
      <c r="GL20" t="s">
        <v>69</v>
      </c>
      <c r="GN20" t="s">
        <v>69</v>
      </c>
      <c r="GO20" t="s">
        <v>69</v>
      </c>
      <c r="GP20" t="s">
        <v>3518</v>
      </c>
      <c r="GQ20" t="s">
        <v>2808</v>
      </c>
      <c r="GR20" t="s">
        <v>69</v>
      </c>
      <c r="GS20" t="s">
        <v>2808</v>
      </c>
      <c r="GT20" t="s">
        <v>2808</v>
      </c>
      <c r="GU20" t="s">
        <v>2808</v>
      </c>
      <c r="GV20" t="s">
        <v>2808</v>
      </c>
      <c r="GW20" t="s">
        <v>2808</v>
      </c>
      <c r="GX20" t="s">
        <v>2808</v>
      </c>
      <c r="GY20" t="s">
        <v>2808</v>
      </c>
      <c r="GZ20" t="s">
        <v>2808</v>
      </c>
      <c r="HA20" t="s">
        <v>69</v>
      </c>
      <c r="HB20" t="s">
        <v>3535</v>
      </c>
      <c r="HC20">
        <v>1</v>
      </c>
      <c r="HD20" t="s">
        <v>3540</v>
      </c>
      <c r="HE20" t="s">
        <v>3543</v>
      </c>
      <c r="HF20" t="s">
        <v>2808</v>
      </c>
      <c r="HG20" t="s">
        <v>69</v>
      </c>
      <c r="HH20" t="s">
        <v>2808</v>
      </c>
      <c r="HJ20" t="s">
        <v>69</v>
      </c>
      <c r="HK20" t="s">
        <v>69</v>
      </c>
      <c r="HL20" t="s">
        <v>3556</v>
      </c>
      <c r="HM20" t="s">
        <v>3556</v>
      </c>
      <c r="HN20" t="s">
        <v>3556</v>
      </c>
      <c r="HO20" t="s">
        <v>3556</v>
      </c>
      <c r="HP20" t="s">
        <v>3558</v>
      </c>
      <c r="HQ20" t="s">
        <v>3558</v>
      </c>
      <c r="HR20" t="s">
        <v>3556</v>
      </c>
      <c r="HS20" t="s">
        <v>3558</v>
      </c>
      <c r="HT20" t="s">
        <v>3559</v>
      </c>
      <c r="HU20" t="s">
        <v>3559</v>
      </c>
      <c r="HV20" t="s">
        <v>3559</v>
      </c>
      <c r="HW20" t="s">
        <v>3559</v>
      </c>
      <c r="HX20" t="s">
        <v>3559</v>
      </c>
      <c r="HY20" t="s">
        <v>3559</v>
      </c>
      <c r="HZ20" t="s">
        <v>69</v>
      </c>
      <c r="IA20" t="s">
        <v>3590</v>
      </c>
      <c r="IB20" t="s">
        <v>2808</v>
      </c>
      <c r="IC20" t="s">
        <v>3600</v>
      </c>
      <c r="ID20" t="s">
        <v>69</v>
      </c>
      <c r="IE20" t="s">
        <v>3605</v>
      </c>
      <c r="IF20" t="s">
        <v>3609</v>
      </c>
      <c r="IG20" t="s">
        <v>3437</v>
      </c>
      <c r="JF20" t="s">
        <v>3649</v>
      </c>
      <c r="JG20">
        <v>4</v>
      </c>
      <c r="JI20" t="s">
        <v>3484</v>
      </c>
      <c r="JJ20">
        <v>1</v>
      </c>
      <c r="JL20">
        <v>3</v>
      </c>
      <c r="JM20" t="s">
        <v>69</v>
      </c>
      <c r="JN20" t="s">
        <v>69</v>
      </c>
      <c r="JO20" t="s">
        <v>2808</v>
      </c>
      <c r="JP20" t="s">
        <v>69</v>
      </c>
      <c r="JQ20" t="s">
        <v>69</v>
      </c>
      <c r="JR20" t="s">
        <v>69</v>
      </c>
      <c r="JS20" t="s">
        <v>3519</v>
      </c>
      <c r="JT20" t="s">
        <v>69</v>
      </c>
      <c r="JU20" t="s">
        <v>69</v>
      </c>
      <c r="JV20" t="s">
        <v>2808</v>
      </c>
      <c r="JW20" t="s">
        <v>2808</v>
      </c>
      <c r="JX20" t="s">
        <v>69</v>
      </c>
      <c r="JY20" t="s">
        <v>69</v>
      </c>
      <c r="JZ20" t="s">
        <v>69</v>
      </c>
      <c r="KA20" t="s">
        <v>69</v>
      </c>
      <c r="KB20" t="s">
        <v>69</v>
      </c>
      <c r="KC20" t="s">
        <v>69</v>
      </c>
      <c r="KD20" t="s">
        <v>69</v>
      </c>
      <c r="KE20" t="s">
        <v>69</v>
      </c>
      <c r="KG20" t="s">
        <v>3690</v>
      </c>
      <c r="KH20" t="s">
        <v>9220</v>
      </c>
      <c r="KI20" t="s">
        <v>3696</v>
      </c>
      <c r="KJ20" t="s">
        <v>3475</v>
      </c>
      <c r="KK20">
        <v>4</v>
      </c>
      <c r="KM20" t="s">
        <v>3485</v>
      </c>
      <c r="KO20">
        <v>12</v>
      </c>
      <c r="KP20">
        <v>3</v>
      </c>
      <c r="KQ20" t="s">
        <v>69</v>
      </c>
      <c r="KR20" t="s">
        <v>69</v>
      </c>
      <c r="KS20" t="s">
        <v>2808</v>
      </c>
      <c r="KT20" t="s">
        <v>69</v>
      </c>
      <c r="KU20" t="s">
        <v>69</v>
      </c>
      <c r="KV20" t="s">
        <v>69</v>
      </c>
      <c r="KW20" t="s">
        <v>3519</v>
      </c>
      <c r="KX20" t="s">
        <v>2808</v>
      </c>
      <c r="KY20" t="s">
        <v>69</v>
      </c>
      <c r="LK20">
        <v>3</v>
      </c>
      <c r="LL20" t="s">
        <v>69</v>
      </c>
      <c r="LM20" t="s">
        <v>69</v>
      </c>
      <c r="LN20" t="s">
        <v>2808</v>
      </c>
      <c r="LO20" t="s">
        <v>69</v>
      </c>
      <c r="LP20" t="s">
        <v>69</v>
      </c>
      <c r="LQ20" t="s">
        <v>69</v>
      </c>
      <c r="LR20" t="s">
        <v>69</v>
      </c>
      <c r="LS20" t="s">
        <v>69</v>
      </c>
      <c r="LU20" t="s">
        <v>69</v>
      </c>
      <c r="LV20" t="s">
        <v>69</v>
      </c>
      <c r="LW20" t="s">
        <v>69</v>
      </c>
      <c r="LX20" t="s">
        <v>69</v>
      </c>
      <c r="LY20" t="s">
        <v>69</v>
      </c>
      <c r="MC20">
        <v>2</v>
      </c>
      <c r="MD20" t="s">
        <v>69</v>
      </c>
      <c r="ME20" t="s">
        <v>2808</v>
      </c>
      <c r="MF20" t="s">
        <v>69</v>
      </c>
      <c r="MG20" t="s">
        <v>69</v>
      </c>
      <c r="MH20" t="s">
        <v>69</v>
      </c>
      <c r="MI20" t="s">
        <v>69</v>
      </c>
      <c r="MJ20" t="s">
        <v>69</v>
      </c>
      <c r="MK20" t="s">
        <v>69</v>
      </c>
      <c r="MM20" t="s">
        <v>69</v>
      </c>
      <c r="MN20" t="s">
        <v>69</v>
      </c>
      <c r="MO20">
        <v>995</v>
      </c>
      <c r="MP20" t="s">
        <v>69</v>
      </c>
      <c r="MQ20" t="s">
        <v>69</v>
      </c>
      <c r="MR20" t="s">
        <v>69</v>
      </c>
      <c r="MS20" t="s">
        <v>69</v>
      </c>
      <c r="MT20" t="s">
        <v>69</v>
      </c>
      <c r="MU20" t="s">
        <v>2808</v>
      </c>
      <c r="MV20" t="s">
        <v>9221</v>
      </c>
      <c r="MW20" t="s">
        <v>69</v>
      </c>
      <c r="MX20" t="s">
        <v>69</v>
      </c>
      <c r="MY20" t="s">
        <v>9222</v>
      </c>
      <c r="MZ20" t="s">
        <v>69</v>
      </c>
      <c r="NA20" t="s">
        <v>69</v>
      </c>
      <c r="NB20" t="s">
        <v>69</v>
      </c>
      <c r="NC20" t="s">
        <v>69</v>
      </c>
      <c r="ND20" t="s">
        <v>69</v>
      </c>
      <c r="NE20" t="s">
        <v>69</v>
      </c>
      <c r="NG20" t="s">
        <v>69</v>
      </c>
      <c r="NH20" t="s">
        <v>69</v>
      </c>
      <c r="NI20" t="s">
        <v>2808</v>
      </c>
      <c r="NJ20" t="s">
        <v>3302</v>
      </c>
      <c r="NL20" t="s">
        <v>9223</v>
      </c>
      <c r="NM20" t="s">
        <v>69</v>
      </c>
      <c r="NO20" t="s">
        <v>2803</v>
      </c>
      <c r="NP20">
        <v>1800</v>
      </c>
      <c r="NQ20" t="s">
        <v>2803</v>
      </c>
      <c r="NR20">
        <v>110</v>
      </c>
      <c r="NS20" t="s">
        <v>3429</v>
      </c>
      <c r="NU20" t="s">
        <v>2803</v>
      </c>
      <c r="NV20">
        <v>60</v>
      </c>
      <c r="NW20" t="s">
        <v>3429</v>
      </c>
      <c r="NY20" t="s">
        <v>3429</v>
      </c>
      <c r="OA20" t="s">
        <v>3897</v>
      </c>
      <c r="OB20" t="s">
        <v>2808</v>
      </c>
      <c r="OC20" t="s">
        <v>3902</v>
      </c>
      <c r="OD20" t="s">
        <v>3911</v>
      </c>
      <c r="OE20" t="s">
        <v>3911</v>
      </c>
      <c r="OF20" t="s">
        <v>3911</v>
      </c>
      <c r="OG20" t="s">
        <v>3910</v>
      </c>
      <c r="OH20" t="s">
        <v>3910</v>
      </c>
      <c r="OI20" t="s">
        <v>3911</v>
      </c>
      <c r="OJ20" t="s">
        <v>3910</v>
      </c>
      <c r="OK20" t="s">
        <v>3910</v>
      </c>
      <c r="OL20" t="s">
        <v>3928</v>
      </c>
      <c r="OM20" t="s">
        <v>3935</v>
      </c>
      <c r="ON20" t="s">
        <v>3911</v>
      </c>
      <c r="OO20" t="s">
        <v>3911</v>
      </c>
      <c r="OP20" t="s">
        <v>3911</v>
      </c>
      <c r="OQ20" t="s">
        <v>3911</v>
      </c>
      <c r="OR20" t="s">
        <v>3911</v>
      </c>
      <c r="OS20" t="s">
        <v>3911</v>
      </c>
      <c r="OT20" t="s">
        <v>3928</v>
      </c>
      <c r="OU20" t="s">
        <v>3928</v>
      </c>
      <c r="OV20" t="s">
        <v>69</v>
      </c>
      <c r="PM20" t="s">
        <v>3928</v>
      </c>
      <c r="PN20" t="s">
        <v>3911</v>
      </c>
      <c r="PO20" t="s">
        <v>3911</v>
      </c>
      <c r="PP20" t="s">
        <v>3911</v>
      </c>
      <c r="PR20" t="s">
        <v>3928</v>
      </c>
      <c r="PS20" t="s">
        <v>6996</v>
      </c>
      <c r="PT20" t="s">
        <v>2808</v>
      </c>
      <c r="PU20" t="s">
        <v>69</v>
      </c>
      <c r="PV20" t="s">
        <v>2808</v>
      </c>
      <c r="PW20" t="s">
        <v>69</v>
      </c>
      <c r="PX20" t="s">
        <v>69</v>
      </c>
      <c r="PY20" t="s">
        <v>69</v>
      </c>
      <c r="PZ20" t="s">
        <v>3910</v>
      </c>
      <c r="QA20" t="s">
        <v>3910</v>
      </c>
      <c r="QB20" t="s">
        <v>3910</v>
      </c>
      <c r="QD20" t="s">
        <v>4036</v>
      </c>
      <c r="QE20" t="s">
        <v>4041</v>
      </c>
      <c r="QF20">
        <v>1</v>
      </c>
      <c r="QG20" t="s">
        <v>4049</v>
      </c>
      <c r="QH20" t="s">
        <v>4053</v>
      </c>
      <c r="QI20" t="s">
        <v>3962</v>
      </c>
      <c r="QV20" t="s">
        <v>3910</v>
      </c>
      <c r="QW20" t="s">
        <v>3911</v>
      </c>
      <c r="QX20" t="s">
        <v>9147</v>
      </c>
      <c r="QY20" t="s">
        <v>4061</v>
      </c>
      <c r="RP20" t="s">
        <v>3911</v>
      </c>
      <c r="RS20">
        <v>0</v>
      </c>
      <c r="RT20">
        <v>0</v>
      </c>
      <c r="UA20" t="s">
        <v>9131</v>
      </c>
      <c r="UB20" t="s">
        <v>6598</v>
      </c>
      <c r="UC20">
        <v>8467079</v>
      </c>
    </row>
    <row r="21" spans="1:549" x14ac:dyDescent="0.3">
      <c r="A21" t="s">
        <v>9224</v>
      </c>
      <c r="B21" t="s">
        <v>6696</v>
      </c>
      <c r="C21" t="s">
        <v>6589</v>
      </c>
      <c r="D21">
        <v>1</v>
      </c>
      <c r="E21" t="s">
        <v>3911</v>
      </c>
      <c r="F21" t="s">
        <v>3935</v>
      </c>
      <c r="G21" t="s">
        <v>3935</v>
      </c>
      <c r="H21">
        <v>0</v>
      </c>
      <c r="T21">
        <v>0</v>
      </c>
      <c r="V21" t="s">
        <v>9156</v>
      </c>
      <c r="W21">
        <v>1</v>
      </c>
      <c r="X21" t="s">
        <v>6878</v>
      </c>
      <c r="Y21" t="s">
        <v>6591</v>
      </c>
      <c r="Z21" t="s">
        <v>6854</v>
      </c>
      <c r="AA21" t="s">
        <v>2808</v>
      </c>
      <c r="AB21" t="s">
        <v>9158</v>
      </c>
      <c r="AC21" t="s">
        <v>2808</v>
      </c>
      <c r="AD21" t="s">
        <v>69</v>
      </c>
      <c r="AE21" t="s">
        <v>69</v>
      </c>
      <c r="AF21" t="s">
        <v>2808</v>
      </c>
      <c r="AG21" t="s">
        <v>6060</v>
      </c>
      <c r="AI21" t="s">
        <v>6060</v>
      </c>
      <c r="AJ21" t="s">
        <v>2808</v>
      </c>
      <c r="AK21">
        <v>4688725</v>
      </c>
      <c r="AL21" t="s">
        <v>6060</v>
      </c>
      <c r="AN21" t="s">
        <v>3166</v>
      </c>
      <c r="AO21">
        <v>120</v>
      </c>
      <c r="AQ21" t="s">
        <v>269</v>
      </c>
      <c r="AR21" t="s">
        <v>2808</v>
      </c>
      <c r="AS21" t="s">
        <v>3180</v>
      </c>
      <c r="AT21" t="s">
        <v>3184</v>
      </c>
      <c r="AV21" t="s">
        <v>3192</v>
      </c>
      <c r="AW21">
        <v>7</v>
      </c>
      <c r="AX21" t="s">
        <v>6996</v>
      </c>
      <c r="AY21" t="s">
        <v>2808</v>
      </c>
      <c r="AZ21" t="s">
        <v>69</v>
      </c>
      <c r="BA21" t="s">
        <v>2808</v>
      </c>
      <c r="BB21" t="s">
        <v>69</v>
      </c>
      <c r="BC21" t="s">
        <v>69</v>
      </c>
      <c r="BE21" t="s">
        <v>69</v>
      </c>
      <c r="BF21" t="s">
        <v>69</v>
      </c>
      <c r="BG21" t="s">
        <v>2808</v>
      </c>
      <c r="BH21" t="s">
        <v>2808</v>
      </c>
      <c r="BI21" t="s">
        <v>69</v>
      </c>
      <c r="BJ21" t="s">
        <v>2808</v>
      </c>
      <c r="BK21">
        <v>1</v>
      </c>
      <c r="BL21" t="s">
        <v>2808</v>
      </c>
      <c r="BM21" t="s">
        <v>69</v>
      </c>
      <c r="BN21" t="s">
        <v>69</v>
      </c>
      <c r="BO21" t="s">
        <v>69</v>
      </c>
      <c r="BP21" t="s">
        <v>69</v>
      </c>
      <c r="BQ21" t="s">
        <v>69</v>
      </c>
      <c r="BR21" t="s">
        <v>69</v>
      </c>
      <c r="BS21" t="s">
        <v>69</v>
      </c>
      <c r="BT21" t="s">
        <v>69</v>
      </c>
      <c r="BV21" t="s">
        <v>69</v>
      </c>
      <c r="BW21" t="s">
        <v>69</v>
      </c>
      <c r="BX21" t="s">
        <v>3261</v>
      </c>
      <c r="BY21" t="s">
        <v>2808</v>
      </c>
      <c r="BZ21" t="s">
        <v>3268</v>
      </c>
      <c r="CA21" t="s">
        <v>2808</v>
      </c>
      <c r="CB21" t="s">
        <v>3279</v>
      </c>
      <c r="CD21" t="s">
        <v>2808</v>
      </c>
      <c r="CE21" t="s">
        <v>3269</v>
      </c>
      <c r="CF21" t="s">
        <v>2808</v>
      </c>
      <c r="CG21" t="s">
        <v>3277</v>
      </c>
      <c r="CI21" t="s">
        <v>2808</v>
      </c>
      <c r="CJ21" t="s">
        <v>69</v>
      </c>
      <c r="CK21" t="s">
        <v>2808</v>
      </c>
      <c r="CL21" t="s">
        <v>3300</v>
      </c>
      <c r="CN21" t="s">
        <v>69</v>
      </c>
      <c r="CX21" t="s">
        <v>69</v>
      </c>
      <c r="DB21" t="s">
        <v>2808</v>
      </c>
      <c r="DC21" t="s">
        <v>9126</v>
      </c>
      <c r="DD21" t="s">
        <v>2808</v>
      </c>
      <c r="DE21" t="s">
        <v>69</v>
      </c>
      <c r="DF21" t="s">
        <v>69</v>
      </c>
      <c r="DG21" t="s">
        <v>69</v>
      </c>
      <c r="DH21" t="s">
        <v>69</v>
      </c>
      <c r="DJ21" t="s">
        <v>69</v>
      </c>
      <c r="DK21" t="s">
        <v>69</v>
      </c>
      <c r="DL21" t="s">
        <v>2808</v>
      </c>
      <c r="DM21" t="s">
        <v>2808</v>
      </c>
      <c r="DN21" t="s">
        <v>3364</v>
      </c>
      <c r="DP21" t="s">
        <v>2808</v>
      </c>
      <c r="DQ21" t="s">
        <v>2803</v>
      </c>
      <c r="DR21">
        <v>2</v>
      </c>
      <c r="DS21" t="s">
        <v>2808</v>
      </c>
      <c r="DT21" t="s">
        <v>2808</v>
      </c>
      <c r="DU21" t="s">
        <v>2808</v>
      </c>
      <c r="DV21" t="s">
        <v>2808</v>
      </c>
      <c r="DW21" t="s">
        <v>2808</v>
      </c>
      <c r="DX21" t="s">
        <v>2808</v>
      </c>
      <c r="DY21" t="s">
        <v>2808</v>
      </c>
      <c r="EA21" t="s">
        <v>2808</v>
      </c>
      <c r="EB21">
        <v>2</v>
      </c>
      <c r="EC21" t="s">
        <v>69</v>
      </c>
      <c r="ED21" t="s">
        <v>2808</v>
      </c>
      <c r="EE21" t="s">
        <v>69</v>
      </c>
      <c r="EF21" t="s">
        <v>69</v>
      </c>
      <c r="EG21" t="s">
        <v>69</v>
      </c>
      <c r="EH21" t="s">
        <v>269</v>
      </c>
      <c r="EI21" t="s">
        <v>9144</v>
      </c>
      <c r="EJ21" t="s">
        <v>69</v>
      </c>
      <c r="EK21" t="s">
        <v>2808</v>
      </c>
      <c r="EL21" t="s">
        <v>69</v>
      </c>
      <c r="EM21" t="s">
        <v>69</v>
      </c>
      <c r="EN21" t="s">
        <v>69</v>
      </c>
      <c r="EP21" t="s">
        <v>69</v>
      </c>
      <c r="EQ21" t="s">
        <v>69</v>
      </c>
      <c r="ER21" t="s">
        <v>9144</v>
      </c>
      <c r="ES21" t="s">
        <v>69</v>
      </c>
      <c r="ET21" t="s">
        <v>2808</v>
      </c>
      <c r="EU21" t="s">
        <v>69</v>
      </c>
      <c r="EV21" t="s">
        <v>69</v>
      </c>
      <c r="EW21" t="s">
        <v>69</v>
      </c>
      <c r="EY21" t="s">
        <v>69</v>
      </c>
      <c r="EZ21" t="s">
        <v>69</v>
      </c>
      <c r="FA21" t="s">
        <v>2808</v>
      </c>
      <c r="FB21" t="s">
        <v>2808</v>
      </c>
      <c r="FC21" t="s">
        <v>3427</v>
      </c>
      <c r="HD21" t="s">
        <v>3539</v>
      </c>
      <c r="HE21" t="s">
        <v>3542</v>
      </c>
      <c r="HF21" t="s">
        <v>2808</v>
      </c>
      <c r="HG21" t="s">
        <v>2808</v>
      </c>
      <c r="HH21" t="s">
        <v>69</v>
      </c>
      <c r="HJ21" t="s">
        <v>2808</v>
      </c>
      <c r="HK21" t="s">
        <v>69</v>
      </c>
      <c r="HL21" t="s">
        <v>3559</v>
      </c>
      <c r="HM21" t="s">
        <v>3556</v>
      </c>
      <c r="HN21" t="s">
        <v>3559</v>
      </c>
      <c r="HO21" t="s">
        <v>3559</v>
      </c>
      <c r="HP21" t="s">
        <v>3559</v>
      </c>
      <c r="HQ21" t="s">
        <v>3559</v>
      </c>
      <c r="HR21" t="s">
        <v>3559</v>
      </c>
      <c r="HS21" t="s">
        <v>3559</v>
      </c>
      <c r="HT21" t="s">
        <v>3559</v>
      </c>
      <c r="HU21" t="s">
        <v>3559</v>
      </c>
      <c r="HV21" t="s">
        <v>3559</v>
      </c>
      <c r="HW21" t="s">
        <v>3559</v>
      </c>
      <c r="HX21" t="s">
        <v>3556</v>
      </c>
      <c r="HY21" t="s">
        <v>3559</v>
      </c>
      <c r="HZ21" t="s">
        <v>69</v>
      </c>
      <c r="IA21" t="s">
        <v>3592</v>
      </c>
      <c r="IB21" t="s">
        <v>2808</v>
      </c>
      <c r="IC21" t="s">
        <v>3600</v>
      </c>
      <c r="ID21" t="s">
        <v>2808</v>
      </c>
      <c r="IE21" t="s">
        <v>3605</v>
      </c>
      <c r="IF21" t="s">
        <v>3611</v>
      </c>
      <c r="IG21" t="s">
        <v>3437</v>
      </c>
      <c r="JF21" t="s">
        <v>3649</v>
      </c>
      <c r="JG21">
        <v>4</v>
      </c>
      <c r="JI21" t="s">
        <v>3485</v>
      </c>
      <c r="JK21">
        <v>1</v>
      </c>
      <c r="JL21">
        <v>3</v>
      </c>
      <c r="JM21" t="s">
        <v>69</v>
      </c>
      <c r="JN21" t="s">
        <v>69</v>
      </c>
      <c r="JO21" t="s">
        <v>2808</v>
      </c>
      <c r="JP21" t="s">
        <v>69</v>
      </c>
      <c r="JQ21" t="s">
        <v>69</v>
      </c>
      <c r="JR21" t="s">
        <v>69</v>
      </c>
      <c r="JS21" t="s">
        <v>3519</v>
      </c>
      <c r="JT21" t="s">
        <v>2808</v>
      </c>
      <c r="JU21" t="s">
        <v>69</v>
      </c>
      <c r="JV21" t="s">
        <v>69</v>
      </c>
      <c r="JW21" t="s">
        <v>69</v>
      </c>
      <c r="JX21" t="s">
        <v>69</v>
      </c>
      <c r="JY21" t="s">
        <v>2808</v>
      </c>
      <c r="JZ21" t="s">
        <v>69</v>
      </c>
      <c r="KA21" t="s">
        <v>2808</v>
      </c>
      <c r="KB21" t="s">
        <v>69</v>
      </c>
      <c r="KC21" t="s">
        <v>69</v>
      </c>
      <c r="KD21" t="s">
        <v>69</v>
      </c>
      <c r="KE21" t="s">
        <v>69</v>
      </c>
      <c r="KG21" t="s">
        <v>6096</v>
      </c>
      <c r="KI21" t="s">
        <v>3698</v>
      </c>
      <c r="KJ21" t="s">
        <v>3475</v>
      </c>
      <c r="KK21">
        <v>1</v>
      </c>
      <c r="KM21" t="s">
        <v>3484</v>
      </c>
      <c r="KN21">
        <v>20</v>
      </c>
      <c r="KP21">
        <v>4</v>
      </c>
      <c r="KQ21" t="s">
        <v>69</v>
      </c>
      <c r="KR21" t="s">
        <v>69</v>
      </c>
      <c r="KS21" t="s">
        <v>69</v>
      </c>
      <c r="KT21" t="s">
        <v>2808</v>
      </c>
      <c r="KU21" t="s">
        <v>69</v>
      </c>
      <c r="KV21" t="s">
        <v>69</v>
      </c>
      <c r="KW21" t="s">
        <v>3519</v>
      </c>
      <c r="KX21" t="s">
        <v>2808</v>
      </c>
      <c r="KY21" t="s">
        <v>69</v>
      </c>
      <c r="LK21">
        <v>1</v>
      </c>
      <c r="LL21" t="s">
        <v>2808</v>
      </c>
      <c r="LM21" t="s">
        <v>69</v>
      </c>
      <c r="LN21" t="s">
        <v>69</v>
      </c>
      <c r="LO21" t="s">
        <v>69</v>
      </c>
      <c r="LP21" t="s">
        <v>69</v>
      </c>
      <c r="LQ21" t="s">
        <v>69</v>
      </c>
      <c r="LR21" t="s">
        <v>69</v>
      </c>
      <c r="LS21" t="s">
        <v>69</v>
      </c>
      <c r="LU21" t="s">
        <v>69</v>
      </c>
      <c r="LV21" t="s">
        <v>69</v>
      </c>
      <c r="LW21" t="s">
        <v>69</v>
      </c>
      <c r="LX21" t="s">
        <v>69</v>
      </c>
      <c r="LY21" t="s">
        <v>69</v>
      </c>
      <c r="MC21" t="s">
        <v>9166</v>
      </c>
      <c r="MD21" t="s">
        <v>2808</v>
      </c>
      <c r="ME21" t="s">
        <v>2808</v>
      </c>
      <c r="MF21" t="s">
        <v>69</v>
      </c>
      <c r="MG21" t="s">
        <v>69</v>
      </c>
      <c r="MH21" t="s">
        <v>69</v>
      </c>
      <c r="MI21" t="s">
        <v>69</v>
      </c>
      <c r="MJ21" t="s">
        <v>69</v>
      </c>
      <c r="MK21" t="s">
        <v>69</v>
      </c>
      <c r="MM21" t="s">
        <v>69</v>
      </c>
      <c r="MN21" t="s">
        <v>69</v>
      </c>
      <c r="MO21">
        <v>1</v>
      </c>
      <c r="MP21" t="s">
        <v>2808</v>
      </c>
      <c r="MQ21" t="s">
        <v>69</v>
      </c>
      <c r="MR21" t="s">
        <v>69</v>
      </c>
      <c r="MS21" t="s">
        <v>69</v>
      </c>
      <c r="MT21" t="s">
        <v>69</v>
      </c>
      <c r="MU21" t="s">
        <v>69</v>
      </c>
      <c r="MW21" t="s">
        <v>69</v>
      </c>
      <c r="MX21" t="s">
        <v>69</v>
      </c>
      <c r="MY21">
        <v>1</v>
      </c>
      <c r="MZ21" t="s">
        <v>2808</v>
      </c>
      <c r="NA21" t="s">
        <v>69</v>
      </c>
      <c r="NB21" t="s">
        <v>69</v>
      </c>
      <c r="NC21" t="s">
        <v>69</v>
      </c>
      <c r="ND21" t="s">
        <v>69</v>
      </c>
      <c r="NE21" t="s">
        <v>69</v>
      </c>
      <c r="NG21" t="s">
        <v>69</v>
      </c>
      <c r="NH21" t="s">
        <v>69</v>
      </c>
      <c r="NI21" t="s">
        <v>69</v>
      </c>
      <c r="NJ21" t="s">
        <v>3302</v>
      </c>
      <c r="NL21" t="s">
        <v>9225</v>
      </c>
      <c r="NM21" t="s">
        <v>69</v>
      </c>
      <c r="NO21" t="s">
        <v>2803</v>
      </c>
      <c r="NP21">
        <v>323</v>
      </c>
      <c r="NQ21" t="s">
        <v>2803</v>
      </c>
      <c r="NR21">
        <v>535</v>
      </c>
      <c r="NS21" t="s">
        <v>2803</v>
      </c>
      <c r="NT21">
        <v>143</v>
      </c>
      <c r="NU21" t="s">
        <v>2803</v>
      </c>
      <c r="NV21">
        <v>535</v>
      </c>
      <c r="NW21" t="s">
        <v>3429</v>
      </c>
      <c r="NY21" t="s">
        <v>3429</v>
      </c>
      <c r="OA21" t="s">
        <v>3897</v>
      </c>
      <c r="OB21" t="s">
        <v>2808</v>
      </c>
      <c r="OC21" t="s">
        <v>3902</v>
      </c>
      <c r="OD21" t="s">
        <v>3911</v>
      </c>
      <c r="OE21" t="s">
        <v>3911</v>
      </c>
      <c r="OF21" t="s">
        <v>3911</v>
      </c>
      <c r="OG21" t="s">
        <v>3911</v>
      </c>
      <c r="OH21" t="s">
        <v>3911</v>
      </c>
      <c r="OI21" t="s">
        <v>3910</v>
      </c>
      <c r="OJ21" t="s">
        <v>3911</v>
      </c>
      <c r="OK21" t="s">
        <v>3911</v>
      </c>
      <c r="OL21" t="s">
        <v>3928</v>
      </c>
      <c r="OM21" t="s">
        <v>3935</v>
      </c>
      <c r="ON21" t="s">
        <v>3910</v>
      </c>
      <c r="OO21" t="s">
        <v>3910</v>
      </c>
      <c r="OP21" t="s">
        <v>3910</v>
      </c>
      <c r="OQ21" t="s">
        <v>3910</v>
      </c>
      <c r="OR21" t="s">
        <v>3910</v>
      </c>
      <c r="OS21" t="s">
        <v>3910</v>
      </c>
      <c r="OU21" t="s">
        <v>3928</v>
      </c>
      <c r="OV21" t="s">
        <v>3955</v>
      </c>
      <c r="OW21" t="s">
        <v>2808</v>
      </c>
      <c r="OX21" t="s">
        <v>3962</v>
      </c>
      <c r="OY21" t="s">
        <v>3332</v>
      </c>
      <c r="PA21" t="s">
        <v>3973</v>
      </c>
      <c r="PB21">
        <v>2</v>
      </c>
      <c r="PC21" t="s">
        <v>3936</v>
      </c>
      <c r="PD21" t="s">
        <v>3936</v>
      </c>
      <c r="PE21" t="s">
        <v>3936</v>
      </c>
      <c r="PF21" t="s">
        <v>3910</v>
      </c>
      <c r="PG21" t="s">
        <v>3911</v>
      </c>
      <c r="PH21" t="s">
        <v>3911</v>
      </c>
      <c r="PI21" t="s">
        <v>3911</v>
      </c>
      <c r="PJ21" t="s">
        <v>3911</v>
      </c>
      <c r="PK21" t="s">
        <v>3911</v>
      </c>
      <c r="PL21" t="s">
        <v>3911</v>
      </c>
      <c r="PM21" t="s">
        <v>3928</v>
      </c>
      <c r="PN21" t="s">
        <v>3911</v>
      </c>
      <c r="PO21" t="s">
        <v>3911</v>
      </c>
      <c r="PP21" t="s">
        <v>3911</v>
      </c>
      <c r="PR21" t="s">
        <v>3928</v>
      </c>
      <c r="PS21">
        <v>1</v>
      </c>
      <c r="PT21" t="s">
        <v>2808</v>
      </c>
      <c r="PU21" t="s">
        <v>69</v>
      </c>
      <c r="PV21" t="s">
        <v>69</v>
      </c>
      <c r="PW21" t="s">
        <v>69</v>
      </c>
      <c r="PX21" t="s">
        <v>69</v>
      </c>
      <c r="PY21" t="s">
        <v>69</v>
      </c>
      <c r="PZ21" t="s">
        <v>3910</v>
      </c>
      <c r="QA21" t="s">
        <v>3910</v>
      </c>
      <c r="QB21" t="s">
        <v>3910</v>
      </c>
      <c r="QD21" t="s">
        <v>4037</v>
      </c>
      <c r="QE21" t="s">
        <v>4041</v>
      </c>
      <c r="QF21">
        <v>1</v>
      </c>
      <c r="QG21" t="s">
        <v>4048</v>
      </c>
      <c r="QH21" t="s">
        <v>4053</v>
      </c>
      <c r="QI21" t="s">
        <v>3962</v>
      </c>
      <c r="QJ21" t="s">
        <v>3911</v>
      </c>
      <c r="QL21" t="s">
        <v>4061</v>
      </c>
      <c r="QM21">
        <v>1</v>
      </c>
      <c r="QN21" t="s">
        <v>4061</v>
      </c>
      <c r="QO21">
        <v>1</v>
      </c>
      <c r="QP21" t="s">
        <v>3911</v>
      </c>
      <c r="QS21" t="s">
        <v>4075</v>
      </c>
      <c r="QT21" t="s">
        <v>4076</v>
      </c>
      <c r="QV21" t="s">
        <v>3910</v>
      </c>
      <c r="QW21" t="s">
        <v>3911</v>
      </c>
      <c r="QX21" t="s">
        <v>9129</v>
      </c>
      <c r="QZ21" t="s">
        <v>4089</v>
      </c>
      <c r="RH21" t="s">
        <v>3911</v>
      </c>
      <c r="RI21" t="s">
        <v>3911</v>
      </c>
      <c r="RJ21" t="s">
        <v>3910</v>
      </c>
      <c r="RK21" t="s">
        <v>3910</v>
      </c>
      <c r="RL21" t="s">
        <v>3910</v>
      </c>
      <c r="RM21" t="s">
        <v>3910</v>
      </c>
      <c r="RN21" t="s">
        <v>3910</v>
      </c>
      <c r="RO21" t="s">
        <v>3910</v>
      </c>
      <c r="RP21" t="s">
        <v>3910</v>
      </c>
      <c r="RQ21" t="s">
        <v>4075</v>
      </c>
      <c r="RR21" t="s">
        <v>69</v>
      </c>
      <c r="RS21">
        <v>1</v>
      </c>
      <c r="RT21">
        <v>0</v>
      </c>
      <c r="RU21" t="s">
        <v>9226</v>
      </c>
      <c r="TH21" t="s">
        <v>2808</v>
      </c>
      <c r="TI21" t="s">
        <v>2808</v>
      </c>
      <c r="TJ21" t="s">
        <v>69</v>
      </c>
      <c r="TK21" t="s">
        <v>2808</v>
      </c>
      <c r="TL21" t="s">
        <v>69</v>
      </c>
      <c r="TM21" t="s">
        <v>69</v>
      </c>
      <c r="TZ21" t="s">
        <v>4934</v>
      </c>
      <c r="UA21" t="s">
        <v>9131</v>
      </c>
      <c r="UB21" t="s">
        <v>6598</v>
      </c>
      <c r="UC21">
        <v>6783157</v>
      </c>
    </row>
    <row r="22" spans="1:549" x14ac:dyDescent="0.3">
      <c r="A22" t="s">
        <v>9227</v>
      </c>
      <c r="B22" t="s">
        <v>8545</v>
      </c>
      <c r="C22" t="s">
        <v>6589</v>
      </c>
      <c r="D22">
        <v>1</v>
      </c>
      <c r="E22">
        <v>5</v>
      </c>
      <c r="F22" t="s">
        <v>3934</v>
      </c>
      <c r="G22" t="s">
        <v>4950</v>
      </c>
      <c r="H22">
        <v>0</v>
      </c>
      <c r="I22" t="s">
        <v>22</v>
      </c>
      <c r="T22">
        <v>0</v>
      </c>
      <c r="U22" t="s">
        <v>8722</v>
      </c>
      <c r="V22" t="s">
        <v>8555</v>
      </c>
      <c r="W22">
        <v>1</v>
      </c>
      <c r="X22" t="s">
        <v>8832</v>
      </c>
      <c r="Y22" t="s">
        <v>6591</v>
      </c>
      <c r="Z22" t="s">
        <v>8733</v>
      </c>
      <c r="AA22" t="s">
        <v>2808</v>
      </c>
      <c r="AB22" t="s">
        <v>9143</v>
      </c>
      <c r="AE22" t="s">
        <v>2808</v>
      </c>
      <c r="AF22" t="s">
        <v>69</v>
      </c>
      <c r="AJ22" t="s">
        <v>2808</v>
      </c>
      <c r="AK22">
        <v>4688725</v>
      </c>
      <c r="AL22" t="s">
        <v>6060</v>
      </c>
      <c r="AN22" t="s">
        <v>8</v>
      </c>
      <c r="AQ22" t="s">
        <v>69</v>
      </c>
      <c r="AR22" t="s">
        <v>2808</v>
      </c>
      <c r="AS22" t="s">
        <v>3180</v>
      </c>
      <c r="AT22" t="s">
        <v>3185</v>
      </c>
      <c r="AU22">
        <v>6</v>
      </c>
      <c r="AV22" t="s">
        <v>3192</v>
      </c>
      <c r="AW22">
        <v>1</v>
      </c>
      <c r="AX22">
        <v>1</v>
      </c>
      <c r="AY22" t="s">
        <v>2808</v>
      </c>
      <c r="AZ22" t="s">
        <v>69</v>
      </c>
      <c r="BA22" t="s">
        <v>69</v>
      </c>
      <c r="BB22" t="s">
        <v>69</v>
      </c>
      <c r="BC22" t="s">
        <v>69</v>
      </c>
      <c r="BE22" t="s">
        <v>69</v>
      </c>
      <c r="BF22" t="s">
        <v>69</v>
      </c>
      <c r="BG22" t="s">
        <v>69</v>
      </c>
      <c r="BJ22" t="s">
        <v>69</v>
      </c>
      <c r="BK22" s="31">
        <v>7995</v>
      </c>
      <c r="BL22" t="s">
        <v>69</v>
      </c>
      <c r="BM22" t="s">
        <v>69</v>
      </c>
      <c r="BN22" t="s">
        <v>69</v>
      </c>
      <c r="BO22" t="s">
        <v>69</v>
      </c>
      <c r="BP22" t="s">
        <v>69</v>
      </c>
      <c r="BQ22" t="s">
        <v>69</v>
      </c>
      <c r="BR22" t="s">
        <v>2808</v>
      </c>
      <c r="BS22" t="s">
        <v>69</v>
      </c>
      <c r="BT22" t="s">
        <v>2808</v>
      </c>
      <c r="BU22" t="s">
        <v>9228</v>
      </c>
      <c r="BV22" t="s">
        <v>69</v>
      </c>
      <c r="BW22" t="s">
        <v>69</v>
      </c>
      <c r="BX22" t="s">
        <v>3261</v>
      </c>
      <c r="BY22" t="s">
        <v>2808</v>
      </c>
      <c r="BZ22" t="s">
        <v>3268</v>
      </c>
      <c r="CA22" t="s">
        <v>69</v>
      </c>
      <c r="CD22" t="s">
        <v>69</v>
      </c>
      <c r="CI22" t="s">
        <v>69</v>
      </c>
      <c r="CN22" t="s">
        <v>69</v>
      </c>
      <c r="CX22" t="s">
        <v>69</v>
      </c>
      <c r="DB22" t="s">
        <v>2808</v>
      </c>
      <c r="DC22" t="s">
        <v>9126</v>
      </c>
      <c r="DD22" t="s">
        <v>2808</v>
      </c>
      <c r="DE22" t="s">
        <v>69</v>
      </c>
      <c r="DF22" t="s">
        <v>69</v>
      </c>
      <c r="DG22" t="s">
        <v>69</v>
      </c>
      <c r="DH22" t="s">
        <v>69</v>
      </c>
      <c r="DJ22" t="s">
        <v>69</v>
      </c>
      <c r="DK22" t="s">
        <v>69</v>
      </c>
      <c r="DO22" t="s">
        <v>69</v>
      </c>
      <c r="DZ22" t="s">
        <v>69</v>
      </c>
      <c r="FA22" t="s">
        <v>2808</v>
      </c>
      <c r="FB22" t="s">
        <v>2808</v>
      </c>
      <c r="FC22" t="s">
        <v>3427</v>
      </c>
      <c r="HD22" t="s">
        <v>3540</v>
      </c>
      <c r="HE22" t="s">
        <v>3542</v>
      </c>
      <c r="HF22" t="s">
        <v>2808</v>
      </c>
      <c r="HG22" t="s">
        <v>2808</v>
      </c>
      <c r="HH22" t="s">
        <v>69</v>
      </c>
      <c r="HI22" t="s">
        <v>69</v>
      </c>
      <c r="HL22" t="s">
        <v>3556</v>
      </c>
      <c r="HM22" t="s">
        <v>8</v>
      </c>
      <c r="HN22" t="s">
        <v>3556</v>
      </c>
      <c r="HO22" t="s">
        <v>3557</v>
      </c>
      <c r="HP22" t="s">
        <v>3557</v>
      </c>
      <c r="HQ22" t="s">
        <v>3557</v>
      </c>
      <c r="HR22" t="s">
        <v>3557</v>
      </c>
      <c r="HS22" t="s">
        <v>3557</v>
      </c>
      <c r="HT22" t="s">
        <v>3557</v>
      </c>
      <c r="HU22" t="s">
        <v>3557</v>
      </c>
      <c r="HV22" t="s">
        <v>3559</v>
      </c>
      <c r="HW22" t="s">
        <v>3557</v>
      </c>
      <c r="HX22" t="s">
        <v>3557</v>
      </c>
      <c r="HY22" t="s">
        <v>3558</v>
      </c>
      <c r="IB22" t="s">
        <v>2808</v>
      </c>
      <c r="IC22" t="s">
        <v>3599</v>
      </c>
      <c r="ID22" t="s">
        <v>69</v>
      </c>
      <c r="IE22" t="s">
        <v>3605</v>
      </c>
      <c r="IF22" t="s">
        <v>3609</v>
      </c>
      <c r="IG22" t="s">
        <v>3437</v>
      </c>
      <c r="JF22" t="s">
        <v>3649</v>
      </c>
      <c r="JG22">
        <v>4</v>
      </c>
      <c r="JI22" t="s">
        <v>3484</v>
      </c>
      <c r="JJ22">
        <v>1</v>
      </c>
      <c r="JL22">
        <v>3</v>
      </c>
      <c r="JM22" t="s">
        <v>69</v>
      </c>
      <c r="JN22" t="s">
        <v>69</v>
      </c>
      <c r="JO22" t="s">
        <v>2808</v>
      </c>
      <c r="JP22" t="s">
        <v>69</v>
      </c>
      <c r="JQ22" t="s">
        <v>69</v>
      </c>
      <c r="JR22" t="s">
        <v>69</v>
      </c>
      <c r="JS22" t="s">
        <v>3519</v>
      </c>
      <c r="JT22" t="s">
        <v>2808</v>
      </c>
      <c r="JU22" t="s">
        <v>2808</v>
      </c>
      <c r="JV22" t="s">
        <v>2808</v>
      </c>
      <c r="JW22" t="s">
        <v>2808</v>
      </c>
      <c r="JX22" t="s">
        <v>2808</v>
      </c>
      <c r="JY22" t="s">
        <v>2808</v>
      </c>
      <c r="JZ22" t="s">
        <v>2808</v>
      </c>
      <c r="KA22" t="s">
        <v>2808</v>
      </c>
      <c r="KB22" t="s">
        <v>2808</v>
      </c>
      <c r="KC22" t="s">
        <v>2808</v>
      </c>
      <c r="KD22" t="s">
        <v>2808</v>
      </c>
      <c r="KE22" t="s">
        <v>2808</v>
      </c>
      <c r="KG22" t="s">
        <v>6097</v>
      </c>
      <c r="KI22" t="s">
        <v>3697</v>
      </c>
      <c r="KJ22" t="s">
        <v>3477</v>
      </c>
      <c r="KL22" t="s">
        <v>9229</v>
      </c>
      <c r="KM22" t="s">
        <v>3485</v>
      </c>
      <c r="KO22">
        <v>24</v>
      </c>
      <c r="KP22">
        <v>3</v>
      </c>
      <c r="KQ22" t="s">
        <v>69</v>
      </c>
      <c r="KR22" t="s">
        <v>69</v>
      </c>
      <c r="KS22" t="s">
        <v>2808</v>
      </c>
      <c r="KT22" t="s">
        <v>69</v>
      </c>
      <c r="KU22" t="s">
        <v>69</v>
      </c>
      <c r="KV22" t="s">
        <v>69</v>
      </c>
      <c r="KW22" t="s">
        <v>3519</v>
      </c>
      <c r="KX22" t="s">
        <v>2808</v>
      </c>
      <c r="KY22" t="s">
        <v>69</v>
      </c>
      <c r="LK22">
        <v>4</v>
      </c>
      <c r="LL22" t="s">
        <v>69</v>
      </c>
      <c r="LM22" t="s">
        <v>69</v>
      </c>
      <c r="LN22" t="s">
        <v>69</v>
      </c>
      <c r="LO22" t="s">
        <v>2808</v>
      </c>
      <c r="LP22" t="s">
        <v>69</v>
      </c>
      <c r="LQ22" t="s">
        <v>69</v>
      </c>
      <c r="LR22" t="s">
        <v>69</v>
      </c>
      <c r="LS22" t="s">
        <v>69</v>
      </c>
      <c r="LU22" t="s">
        <v>69</v>
      </c>
      <c r="LV22" t="s">
        <v>69</v>
      </c>
      <c r="LW22" t="s">
        <v>8</v>
      </c>
      <c r="LX22" t="s">
        <v>69</v>
      </c>
      <c r="LY22" t="s">
        <v>69</v>
      </c>
      <c r="MC22">
        <v>2</v>
      </c>
      <c r="MD22" t="s">
        <v>69</v>
      </c>
      <c r="ME22" t="s">
        <v>2808</v>
      </c>
      <c r="MF22" t="s">
        <v>69</v>
      </c>
      <c r="MG22" t="s">
        <v>69</v>
      </c>
      <c r="MH22" t="s">
        <v>69</v>
      </c>
      <c r="MI22" t="s">
        <v>69</v>
      </c>
      <c r="MJ22" t="s">
        <v>69</v>
      </c>
      <c r="MK22" t="s">
        <v>69</v>
      </c>
      <c r="MM22" t="s">
        <v>69</v>
      </c>
      <c r="MN22" t="s">
        <v>69</v>
      </c>
      <c r="MO22">
        <v>995</v>
      </c>
      <c r="MP22" t="s">
        <v>69</v>
      </c>
      <c r="MQ22" t="s">
        <v>69</v>
      </c>
      <c r="MR22" t="s">
        <v>69</v>
      </c>
      <c r="MS22" t="s">
        <v>69</v>
      </c>
      <c r="MT22" t="s">
        <v>69</v>
      </c>
      <c r="MU22" t="s">
        <v>2808</v>
      </c>
      <c r="MV22" t="s">
        <v>9217</v>
      </c>
      <c r="MW22" t="s">
        <v>69</v>
      </c>
      <c r="MX22" t="s">
        <v>69</v>
      </c>
      <c r="MY22">
        <v>2</v>
      </c>
      <c r="MZ22" t="s">
        <v>69</v>
      </c>
      <c r="NA22" t="s">
        <v>2808</v>
      </c>
      <c r="NB22" t="s">
        <v>69</v>
      </c>
      <c r="NC22" t="s">
        <v>69</v>
      </c>
      <c r="ND22" t="s">
        <v>69</v>
      </c>
      <c r="NE22" t="s">
        <v>69</v>
      </c>
      <c r="NG22" t="s">
        <v>69</v>
      </c>
      <c r="NH22" t="s">
        <v>69</v>
      </c>
      <c r="NI22" t="s">
        <v>69</v>
      </c>
      <c r="NJ22" t="s">
        <v>3795</v>
      </c>
      <c r="NK22">
        <v>7</v>
      </c>
      <c r="NM22" t="s">
        <v>69</v>
      </c>
      <c r="NO22" t="s">
        <v>2803</v>
      </c>
      <c r="NP22">
        <v>13</v>
      </c>
      <c r="NW22" t="s">
        <v>8</v>
      </c>
      <c r="NY22" t="s">
        <v>8</v>
      </c>
      <c r="OA22" t="s">
        <v>3897</v>
      </c>
      <c r="OB22" t="s">
        <v>2808</v>
      </c>
      <c r="OC22" t="s">
        <v>3902</v>
      </c>
      <c r="OD22" t="s">
        <v>3911</v>
      </c>
      <c r="OE22" t="s">
        <v>3911</v>
      </c>
      <c r="OF22" t="s">
        <v>3911</v>
      </c>
      <c r="OG22" t="s">
        <v>3911</v>
      </c>
      <c r="OH22" t="s">
        <v>3911</v>
      </c>
      <c r="OI22" t="s">
        <v>3911</v>
      </c>
      <c r="OJ22" t="s">
        <v>3911</v>
      </c>
      <c r="OK22" t="s">
        <v>3911</v>
      </c>
      <c r="OU22" t="s">
        <v>3928</v>
      </c>
      <c r="OV22" t="s">
        <v>3955</v>
      </c>
      <c r="OW22" t="s">
        <v>69</v>
      </c>
      <c r="OX22" t="s">
        <v>8</v>
      </c>
      <c r="OY22" t="s">
        <v>3333</v>
      </c>
      <c r="PA22" t="s">
        <v>3974</v>
      </c>
      <c r="PC22" t="s">
        <v>3333</v>
      </c>
      <c r="PD22" t="s">
        <v>3333</v>
      </c>
      <c r="PE22" t="s">
        <v>3333</v>
      </c>
      <c r="PF22" t="s">
        <v>3911</v>
      </c>
      <c r="PG22" t="s">
        <v>3911</v>
      </c>
      <c r="PH22" t="s">
        <v>3911</v>
      </c>
      <c r="PI22" t="s">
        <v>3911</v>
      </c>
      <c r="PJ22" t="s">
        <v>3911</v>
      </c>
      <c r="PK22" t="s">
        <v>3911</v>
      </c>
      <c r="PL22" t="s">
        <v>3911</v>
      </c>
      <c r="PM22" t="s">
        <v>3928</v>
      </c>
      <c r="PN22" t="s">
        <v>3910</v>
      </c>
      <c r="PO22" t="s">
        <v>3911</v>
      </c>
      <c r="PP22" t="s">
        <v>3910</v>
      </c>
      <c r="PR22" t="s">
        <v>3928</v>
      </c>
      <c r="PS22">
        <v>1</v>
      </c>
      <c r="PT22" t="s">
        <v>2808</v>
      </c>
      <c r="PU22" t="s">
        <v>69</v>
      </c>
      <c r="PV22" t="s">
        <v>69</v>
      </c>
      <c r="PW22" t="s">
        <v>69</v>
      </c>
      <c r="PX22" t="s">
        <v>69</v>
      </c>
      <c r="PY22" t="s">
        <v>69</v>
      </c>
      <c r="PZ22" t="s">
        <v>3910</v>
      </c>
      <c r="QA22" t="s">
        <v>3910</v>
      </c>
      <c r="QB22" t="s">
        <v>3910</v>
      </c>
      <c r="QD22" t="s">
        <v>4037</v>
      </c>
      <c r="QE22" t="s">
        <v>4041</v>
      </c>
      <c r="QF22">
        <v>2</v>
      </c>
      <c r="QG22" t="s">
        <v>4048</v>
      </c>
      <c r="QH22" t="s">
        <v>4053</v>
      </c>
      <c r="QI22" t="s">
        <v>3962</v>
      </c>
      <c r="QV22" t="s">
        <v>3910</v>
      </c>
      <c r="QW22" t="s">
        <v>3910</v>
      </c>
      <c r="QX22" t="s">
        <v>9147</v>
      </c>
      <c r="QY22" t="s">
        <v>4061</v>
      </c>
      <c r="RP22" t="s">
        <v>3911</v>
      </c>
      <c r="RS22">
        <v>1</v>
      </c>
      <c r="RT22">
        <v>0</v>
      </c>
      <c r="UA22" t="s">
        <v>9131</v>
      </c>
      <c r="UB22" t="s">
        <v>6598</v>
      </c>
      <c r="UC22">
        <v>9383897</v>
      </c>
    </row>
    <row r="23" spans="1:549" x14ac:dyDescent="0.3">
      <c r="A23" t="s">
        <v>9230</v>
      </c>
      <c r="B23" t="s">
        <v>8545</v>
      </c>
      <c r="C23" t="s">
        <v>6589</v>
      </c>
      <c r="D23">
        <v>0</v>
      </c>
      <c r="T23">
        <v>0</v>
      </c>
      <c r="V23" t="s">
        <v>8555</v>
      </c>
      <c r="W23">
        <v>1</v>
      </c>
      <c r="X23" t="s">
        <v>8732</v>
      </c>
      <c r="Y23" t="s">
        <v>6591</v>
      </c>
      <c r="Z23" t="s">
        <v>8733</v>
      </c>
      <c r="AA23" t="s">
        <v>2808</v>
      </c>
      <c r="AB23" t="s">
        <v>9133</v>
      </c>
      <c r="AE23" t="s">
        <v>69</v>
      </c>
      <c r="AF23" t="s">
        <v>69</v>
      </c>
      <c r="AJ23" t="s">
        <v>2808</v>
      </c>
      <c r="AK23">
        <v>4688725</v>
      </c>
      <c r="AL23" t="s">
        <v>6060</v>
      </c>
      <c r="AN23" t="s">
        <v>3166</v>
      </c>
      <c r="AO23">
        <v>55</v>
      </c>
      <c r="AQ23" t="s">
        <v>69</v>
      </c>
      <c r="AR23" t="s">
        <v>2808</v>
      </c>
      <c r="AS23" t="s">
        <v>3179</v>
      </c>
      <c r="AT23" t="s">
        <v>3184</v>
      </c>
      <c r="AV23" t="s">
        <v>3191</v>
      </c>
      <c r="AX23">
        <v>1</v>
      </c>
      <c r="AY23" t="s">
        <v>2808</v>
      </c>
      <c r="AZ23" t="s">
        <v>69</v>
      </c>
      <c r="BA23" t="s">
        <v>69</v>
      </c>
      <c r="BB23" t="s">
        <v>69</v>
      </c>
      <c r="BC23" t="s">
        <v>69</v>
      </c>
      <c r="BE23" t="s">
        <v>69</v>
      </c>
      <c r="BF23" t="s">
        <v>69</v>
      </c>
      <c r="BG23" t="s">
        <v>69</v>
      </c>
      <c r="BJ23" t="s">
        <v>2808</v>
      </c>
      <c r="BK23">
        <v>1</v>
      </c>
      <c r="BL23" t="s">
        <v>2808</v>
      </c>
      <c r="BM23" t="s">
        <v>69</v>
      </c>
      <c r="BN23" t="s">
        <v>69</v>
      </c>
      <c r="BO23" t="s">
        <v>69</v>
      </c>
      <c r="BP23" t="s">
        <v>69</v>
      </c>
      <c r="BQ23" t="s">
        <v>69</v>
      </c>
      <c r="BR23" t="s">
        <v>69</v>
      </c>
      <c r="BS23" t="s">
        <v>69</v>
      </c>
      <c r="BT23" t="s">
        <v>69</v>
      </c>
      <c r="BV23" t="s">
        <v>69</v>
      </c>
      <c r="BW23" t="s">
        <v>69</v>
      </c>
      <c r="BX23" t="s">
        <v>3261</v>
      </c>
      <c r="BY23" t="s">
        <v>2808</v>
      </c>
      <c r="BZ23" t="s">
        <v>3269</v>
      </c>
      <c r="CA23" t="s">
        <v>69</v>
      </c>
      <c r="CD23" t="s">
        <v>69</v>
      </c>
      <c r="CI23" t="s">
        <v>69</v>
      </c>
      <c r="CN23" t="s">
        <v>2808</v>
      </c>
      <c r="CO23">
        <v>5</v>
      </c>
      <c r="CP23" t="s">
        <v>69</v>
      </c>
      <c r="CQ23" t="s">
        <v>69</v>
      </c>
      <c r="CR23" t="s">
        <v>69</v>
      </c>
      <c r="CS23" t="s">
        <v>69</v>
      </c>
      <c r="CT23" t="s">
        <v>2808</v>
      </c>
      <c r="CU23" t="s">
        <v>69</v>
      </c>
      <c r="CV23" t="s">
        <v>69</v>
      </c>
      <c r="CW23" t="s">
        <v>69</v>
      </c>
      <c r="CX23" t="s">
        <v>69</v>
      </c>
      <c r="DB23" t="s">
        <v>2808</v>
      </c>
      <c r="DC23" t="s">
        <v>9231</v>
      </c>
      <c r="DD23" t="s">
        <v>69</v>
      </c>
      <c r="DE23" t="s">
        <v>69</v>
      </c>
      <c r="DF23" t="s">
        <v>69</v>
      </c>
      <c r="DG23" t="s">
        <v>2808</v>
      </c>
      <c r="DH23" t="s">
        <v>69</v>
      </c>
      <c r="DJ23" t="s">
        <v>69</v>
      </c>
      <c r="DK23" t="s">
        <v>69</v>
      </c>
      <c r="DO23" t="s">
        <v>2808</v>
      </c>
      <c r="DZ23" t="s">
        <v>2808</v>
      </c>
      <c r="FA23" t="s">
        <v>2808</v>
      </c>
      <c r="FB23" t="s">
        <v>2808</v>
      </c>
      <c r="FC23" t="s">
        <v>3427</v>
      </c>
      <c r="HD23" t="s">
        <v>3539</v>
      </c>
      <c r="HE23" t="s">
        <v>3542</v>
      </c>
      <c r="HF23" t="s">
        <v>2808</v>
      </c>
      <c r="HG23" t="s">
        <v>2808</v>
      </c>
      <c r="HH23" t="s">
        <v>2808</v>
      </c>
      <c r="HI23" t="s">
        <v>69</v>
      </c>
      <c r="HL23" t="s">
        <v>3556</v>
      </c>
      <c r="HM23" t="s">
        <v>3556</v>
      </c>
      <c r="HN23" t="s">
        <v>3556</v>
      </c>
      <c r="HO23" t="s">
        <v>3556</v>
      </c>
      <c r="HP23" t="s">
        <v>3557</v>
      </c>
      <c r="HQ23" t="s">
        <v>3559</v>
      </c>
      <c r="HR23" t="s">
        <v>3557</v>
      </c>
      <c r="HS23" t="s">
        <v>3557</v>
      </c>
      <c r="HT23" t="s">
        <v>3559</v>
      </c>
      <c r="HU23" t="s">
        <v>3559</v>
      </c>
      <c r="HV23" t="s">
        <v>3559</v>
      </c>
      <c r="HW23" t="s">
        <v>3557</v>
      </c>
      <c r="HX23" t="s">
        <v>3557</v>
      </c>
      <c r="HY23" t="s">
        <v>3559</v>
      </c>
      <c r="IB23" t="s">
        <v>2808</v>
      </c>
      <c r="IC23" t="s">
        <v>3600</v>
      </c>
      <c r="ID23" t="s">
        <v>69</v>
      </c>
      <c r="IE23" t="s">
        <v>3605</v>
      </c>
      <c r="IF23" t="s">
        <v>3609</v>
      </c>
      <c r="IG23" t="s">
        <v>3437</v>
      </c>
      <c r="JF23" t="s">
        <v>3649</v>
      </c>
      <c r="JG23">
        <v>4</v>
      </c>
      <c r="JI23" t="s">
        <v>3484</v>
      </c>
      <c r="JJ23">
        <v>1</v>
      </c>
      <c r="JL23">
        <v>3</v>
      </c>
      <c r="JM23" t="s">
        <v>69</v>
      </c>
      <c r="JN23" t="s">
        <v>69</v>
      </c>
      <c r="JO23" t="s">
        <v>2808</v>
      </c>
      <c r="JP23" t="s">
        <v>69</v>
      </c>
      <c r="JQ23" t="s">
        <v>69</v>
      </c>
      <c r="JR23" t="s">
        <v>69</v>
      </c>
      <c r="JS23" t="s">
        <v>3519</v>
      </c>
      <c r="JT23" t="s">
        <v>2808</v>
      </c>
      <c r="JU23" t="s">
        <v>69</v>
      </c>
      <c r="JV23" t="s">
        <v>2808</v>
      </c>
      <c r="JW23" t="s">
        <v>2808</v>
      </c>
      <c r="JX23" t="s">
        <v>2808</v>
      </c>
      <c r="JY23" t="s">
        <v>69</v>
      </c>
      <c r="JZ23" t="s">
        <v>2808</v>
      </c>
      <c r="KA23" t="s">
        <v>2808</v>
      </c>
      <c r="KB23" t="s">
        <v>2808</v>
      </c>
      <c r="KC23" t="s">
        <v>2808</v>
      </c>
      <c r="KD23" t="s">
        <v>2808</v>
      </c>
      <c r="KE23" t="s">
        <v>2808</v>
      </c>
      <c r="KG23" t="s">
        <v>6097</v>
      </c>
      <c r="KI23" t="s">
        <v>3696</v>
      </c>
      <c r="KJ23" t="s">
        <v>3475</v>
      </c>
      <c r="KK23">
        <v>4</v>
      </c>
      <c r="KM23" t="s">
        <v>3485</v>
      </c>
      <c r="KO23">
        <v>28</v>
      </c>
      <c r="KP23">
        <v>3</v>
      </c>
      <c r="KQ23" t="s">
        <v>69</v>
      </c>
      <c r="KR23" t="s">
        <v>69</v>
      </c>
      <c r="KS23" t="s">
        <v>2808</v>
      </c>
      <c r="KT23" t="s">
        <v>69</v>
      </c>
      <c r="KU23" t="s">
        <v>69</v>
      </c>
      <c r="KV23" t="s">
        <v>69</v>
      </c>
      <c r="KW23" t="s">
        <v>3519</v>
      </c>
      <c r="KX23" t="s">
        <v>2808</v>
      </c>
      <c r="KY23" t="s">
        <v>69</v>
      </c>
      <c r="LK23">
        <v>995</v>
      </c>
      <c r="LL23" t="s">
        <v>69</v>
      </c>
      <c r="LM23" t="s">
        <v>69</v>
      </c>
      <c r="LN23" t="s">
        <v>69</v>
      </c>
      <c r="LO23" t="s">
        <v>69</v>
      </c>
      <c r="LP23" t="s">
        <v>69</v>
      </c>
      <c r="LQ23" t="s">
        <v>69</v>
      </c>
      <c r="LR23" t="s">
        <v>69</v>
      </c>
      <c r="LS23" t="s">
        <v>2808</v>
      </c>
      <c r="LT23" t="s">
        <v>9232</v>
      </c>
      <c r="LU23" t="s">
        <v>69</v>
      </c>
      <c r="LV23" t="s">
        <v>69</v>
      </c>
      <c r="LW23" t="s">
        <v>69</v>
      </c>
      <c r="LX23" t="s">
        <v>69</v>
      </c>
      <c r="LY23" t="s">
        <v>69</v>
      </c>
      <c r="MC23">
        <v>995</v>
      </c>
      <c r="MD23" t="s">
        <v>69</v>
      </c>
      <c r="ME23" t="s">
        <v>69</v>
      </c>
      <c r="MF23" t="s">
        <v>69</v>
      </c>
      <c r="MG23" t="s">
        <v>69</v>
      </c>
      <c r="MH23" t="s">
        <v>69</v>
      </c>
      <c r="MI23" t="s">
        <v>69</v>
      </c>
      <c r="MJ23" t="s">
        <v>69</v>
      </c>
      <c r="MK23" t="s">
        <v>2808</v>
      </c>
      <c r="ML23" t="s">
        <v>9232</v>
      </c>
      <c r="MM23" t="s">
        <v>69</v>
      </c>
      <c r="MN23" t="s">
        <v>69</v>
      </c>
      <c r="MO23">
        <v>995</v>
      </c>
      <c r="MP23" t="s">
        <v>69</v>
      </c>
      <c r="MQ23" t="s">
        <v>69</v>
      </c>
      <c r="MR23" t="s">
        <v>69</v>
      </c>
      <c r="MS23" t="s">
        <v>69</v>
      </c>
      <c r="MT23" t="s">
        <v>69</v>
      </c>
      <c r="MU23" t="s">
        <v>2808</v>
      </c>
      <c r="MV23" t="s">
        <v>9233</v>
      </c>
      <c r="MW23" t="s">
        <v>69</v>
      </c>
      <c r="MX23" t="s">
        <v>69</v>
      </c>
      <c r="MY23">
        <v>2</v>
      </c>
      <c r="MZ23" t="s">
        <v>69</v>
      </c>
      <c r="NA23" t="s">
        <v>2808</v>
      </c>
      <c r="NB23" t="s">
        <v>69</v>
      </c>
      <c r="NC23" t="s">
        <v>69</v>
      </c>
      <c r="ND23" t="s">
        <v>69</v>
      </c>
      <c r="NE23" t="s">
        <v>69</v>
      </c>
      <c r="NG23" t="s">
        <v>69</v>
      </c>
      <c r="NH23" t="s">
        <v>69</v>
      </c>
      <c r="NI23" t="s">
        <v>69</v>
      </c>
      <c r="NJ23" t="s">
        <v>3795</v>
      </c>
      <c r="NK23">
        <v>1</v>
      </c>
      <c r="NM23" t="s">
        <v>69</v>
      </c>
      <c r="NO23" t="s">
        <v>2803</v>
      </c>
      <c r="NP23">
        <v>79</v>
      </c>
      <c r="NW23" t="s">
        <v>3429</v>
      </c>
      <c r="NY23" t="s">
        <v>3429</v>
      </c>
      <c r="OA23" t="s">
        <v>3897</v>
      </c>
      <c r="OB23" t="s">
        <v>2808</v>
      </c>
      <c r="OC23" t="s">
        <v>3902</v>
      </c>
      <c r="OD23" t="s">
        <v>3911</v>
      </c>
      <c r="OE23" t="s">
        <v>3911</v>
      </c>
      <c r="OF23" t="s">
        <v>3911</v>
      </c>
      <c r="OG23" t="s">
        <v>3911</v>
      </c>
      <c r="OH23" t="s">
        <v>3910</v>
      </c>
      <c r="OI23" t="s">
        <v>3910</v>
      </c>
      <c r="OJ23" t="s">
        <v>3910</v>
      </c>
      <c r="OK23" t="s">
        <v>3910</v>
      </c>
      <c r="OU23" t="s">
        <v>3928</v>
      </c>
      <c r="OV23" t="s">
        <v>3955</v>
      </c>
      <c r="OW23" t="s">
        <v>2808</v>
      </c>
      <c r="OX23" t="s">
        <v>3962</v>
      </c>
      <c r="OY23" t="s">
        <v>3332</v>
      </c>
      <c r="PA23" t="s">
        <v>3974</v>
      </c>
      <c r="PC23" t="s">
        <v>3332</v>
      </c>
      <c r="PD23" t="s">
        <v>3332</v>
      </c>
      <c r="PE23" t="s">
        <v>3332</v>
      </c>
      <c r="PF23" t="s">
        <v>3910</v>
      </c>
      <c r="PG23" t="s">
        <v>3910</v>
      </c>
      <c r="PH23" t="s">
        <v>3910</v>
      </c>
      <c r="PI23" t="s">
        <v>3910</v>
      </c>
      <c r="PJ23" t="s">
        <v>3910</v>
      </c>
      <c r="PK23" t="s">
        <v>3910</v>
      </c>
      <c r="PL23" t="s">
        <v>3910</v>
      </c>
      <c r="PM23" t="s">
        <v>3928</v>
      </c>
      <c r="PN23" t="s">
        <v>3910</v>
      </c>
      <c r="PO23" t="s">
        <v>3910</v>
      </c>
      <c r="PP23" t="s">
        <v>3910</v>
      </c>
      <c r="PR23" t="s">
        <v>3928</v>
      </c>
      <c r="PS23">
        <v>0</v>
      </c>
      <c r="PT23" t="s">
        <v>69</v>
      </c>
      <c r="PU23" t="s">
        <v>69</v>
      </c>
      <c r="PV23" t="s">
        <v>69</v>
      </c>
      <c r="PW23" t="s">
        <v>2808</v>
      </c>
      <c r="PX23" t="s">
        <v>69</v>
      </c>
      <c r="PY23" t="s">
        <v>69</v>
      </c>
      <c r="PZ23" t="s">
        <v>3935</v>
      </c>
      <c r="QA23" t="s">
        <v>3910</v>
      </c>
      <c r="QB23" t="s">
        <v>3910</v>
      </c>
      <c r="QD23" t="s">
        <v>4038</v>
      </c>
      <c r="QV23" t="s">
        <v>3910</v>
      </c>
      <c r="QW23" t="s">
        <v>3911</v>
      </c>
      <c r="QX23" t="s">
        <v>9129</v>
      </c>
      <c r="RP23" t="s">
        <v>3911</v>
      </c>
      <c r="RS23">
        <v>0</v>
      </c>
      <c r="RT23">
        <v>0</v>
      </c>
      <c r="RU23" t="s">
        <v>9234</v>
      </c>
      <c r="UA23" t="s">
        <v>9131</v>
      </c>
      <c r="UB23" t="s">
        <v>6598</v>
      </c>
      <c r="UC23">
        <v>8473322</v>
      </c>
    </row>
    <row r="24" spans="1:549" x14ac:dyDescent="0.3">
      <c r="A24" t="s">
        <v>9235</v>
      </c>
      <c r="B24" t="s">
        <v>8545</v>
      </c>
      <c r="C24" t="s">
        <v>6589</v>
      </c>
      <c r="D24">
        <v>0</v>
      </c>
      <c r="T24">
        <v>0</v>
      </c>
      <c r="V24" t="s">
        <v>8555</v>
      </c>
      <c r="W24">
        <v>1</v>
      </c>
      <c r="X24" s="30">
        <v>41460</v>
      </c>
      <c r="Y24" t="s">
        <v>6591</v>
      </c>
      <c r="Z24" t="s">
        <v>8733</v>
      </c>
      <c r="AA24" t="s">
        <v>2808</v>
      </c>
      <c r="AB24" t="s">
        <v>9133</v>
      </c>
      <c r="AE24" t="s">
        <v>2808</v>
      </c>
      <c r="AF24" t="s">
        <v>69</v>
      </c>
      <c r="AJ24" t="s">
        <v>2808</v>
      </c>
      <c r="AK24">
        <v>4688725</v>
      </c>
      <c r="AL24" t="s">
        <v>6060</v>
      </c>
      <c r="AN24" t="s">
        <v>3166</v>
      </c>
      <c r="AO24">
        <v>60</v>
      </c>
      <c r="AQ24" t="s">
        <v>69</v>
      </c>
      <c r="AR24" t="s">
        <v>2808</v>
      </c>
      <c r="AS24" t="s">
        <v>3179</v>
      </c>
      <c r="AT24" t="s">
        <v>3184</v>
      </c>
      <c r="AV24" t="s">
        <v>3192</v>
      </c>
      <c r="AW24">
        <v>1</v>
      </c>
      <c r="AX24">
        <v>1</v>
      </c>
      <c r="AY24" t="s">
        <v>2808</v>
      </c>
      <c r="AZ24" t="s">
        <v>69</v>
      </c>
      <c r="BA24" t="s">
        <v>69</v>
      </c>
      <c r="BB24" t="s">
        <v>69</v>
      </c>
      <c r="BC24" t="s">
        <v>69</v>
      </c>
      <c r="BE24" t="s">
        <v>69</v>
      </c>
      <c r="BF24" t="s">
        <v>69</v>
      </c>
      <c r="BG24" t="s">
        <v>69</v>
      </c>
      <c r="BJ24" t="s">
        <v>2808</v>
      </c>
      <c r="BK24">
        <v>2</v>
      </c>
      <c r="BL24" t="s">
        <v>69</v>
      </c>
      <c r="BM24" t="s">
        <v>2808</v>
      </c>
      <c r="BN24" t="s">
        <v>69</v>
      </c>
      <c r="BO24" t="s">
        <v>69</v>
      </c>
      <c r="BP24" t="s">
        <v>69</v>
      </c>
      <c r="BQ24" t="s">
        <v>69</v>
      </c>
      <c r="BR24" t="s">
        <v>69</v>
      </c>
      <c r="BS24" t="s">
        <v>69</v>
      </c>
      <c r="BT24" t="s">
        <v>69</v>
      </c>
      <c r="BV24" t="s">
        <v>69</v>
      </c>
      <c r="BW24" t="s">
        <v>69</v>
      </c>
      <c r="BX24" t="s">
        <v>3261</v>
      </c>
      <c r="BY24" t="s">
        <v>69</v>
      </c>
      <c r="CD24" t="s">
        <v>69</v>
      </c>
      <c r="CI24" t="s">
        <v>69</v>
      </c>
      <c r="CN24" t="s">
        <v>69</v>
      </c>
      <c r="CX24" t="s">
        <v>269</v>
      </c>
      <c r="CY24" t="s">
        <v>3333</v>
      </c>
      <c r="DB24" t="s">
        <v>2808</v>
      </c>
      <c r="DC24" t="s">
        <v>9231</v>
      </c>
      <c r="DD24" t="s">
        <v>69</v>
      </c>
      <c r="DE24" t="s">
        <v>69</v>
      </c>
      <c r="DF24" t="s">
        <v>69</v>
      </c>
      <c r="DG24" t="s">
        <v>2808</v>
      </c>
      <c r="DH24" t="s">
        <v>69</v>
      </c>
      <c r="DJ24" t="s">
        <v>69</v>
      </c>
      <c r="DK24" t="s">
        <v>69</v>
      </c>
      <c r="DO24" t="s">
        <v>2808</v>
      </c>
      <c r="DZ24" t="s">
        <v>69</v>
      </c>
      <c r="FA24" t="s">
        <v>2808</v>
      </c>
      <c r="FB24" t="s">
        <v>2808</v>
      </c>
      <c r="FC24" t="s">
        <v>3427</v>
      </c>
      <c r="HD24" t="s">
        <v>3539</v>
      </c>
      <c r="HE24" t="s">
        <v>3542</v>
      </c>
      <c r="HF24" t="s">
        <v>2808</v>
      </c>
      <c r="HG24" t="s">
        <v>2808</v>
      </c>
      <c r="HH24" t="s">
        <v>2808</v>
      </c>
      <c r="HI24" t="s">
        <v>69</v>
      </c>
      <c r="HL24" t="s">
        <v>3556</v>
      </c>
      <c r="HM24" t="s">
        <v>3556</v>
      </c>
      <c r="HN24" t="s">
        <v>3556</v>
      </c>
      <c r="HO24" t="s">
        <v>3557</v>
      </c>
      <c r="HP24" t="s">
        <v>3557</v>
      </c>
      <c r="HQ24" t="s">
        <v>3557</v>
      </c>
      <c r="HR24" t="s">
        <v>3557</v>
      </c>
      <c r="HS24" t="s">
        <v>3558</v>
      </c>
      <c r="HT24" t="s">
        <v>3559</v>
      </c>
      <c r="HU24" t="s">
        <v>3559</v>
      </c>
      <c r="HV24" t="s">
        <v>3557</v>
      </c>
      <c r="HW24" t="s">
        <v>3557</v>
      </c>
      <c r="HX24" t="s">
        <v>3557</v>
      </c>
      <c r="HY24" t="s">
        <v>3556</v>
      </c>
      <c r="IB24" t="s">
        <v>2808</v>
      </c>
      <c r="IC24" t="s">
        <v>3598</v>
      </c>
      <c r="ID24" t="s">
        <v>69</v>
      </c>
      <c r="IE24" t="s">
        <v>3605</v>
      </c>
      <c r="IF24" t="s">
        <v>3609</v>
      </c>
      <c r="IG24" t="s">
        <v>3437</v>
      </c>
      <c r="JF24" t="s">
        <v>3476</v>
      </c>
      <c r="JI24" t="s">
        <v>3484</v>
      </c>
      <c r="JJ24">
        <v>1</v>
      </c>
      <c r="JL24">
        <v>3</v>
      </c>
      <c r="JM24" t="s">
        <v>69</v>
      </c>
      <c r="JN24" t="s">
        <v>69</v>
      </c>
      <c r="JO24" t="s">
        <v>2808</v>
      </c>
      <c r="JP24" t="s">
        <v>69</v>
      </c>
      <c r="JQ24" t="s">
        <v>69</v>
      </c>
      <c r="JR24" t="s">
        <v>69</v>
      </c>
      <c r="JS24" t="s">
        <v>3519</v>
      </c>
      <c r="JT24" t="s">
        <v>2808</v>
      </c>
      <c r="JU24" t="s">
        <v>69</v>
      </c>
      <c r="JV24" t="s">
        <v>69</v>
      </c>
      <c r="JW24" t="s">
        <v>2808</v>
      </c>
      <c r="JX24" t="s">
        <v>69</v>
      </c>
      <c r="JY24" t="s">
        <v>69</v>
      </c>
      <c r="JZ24" t="s">
        <v>2808</v>
      </c>
      <c r="KA24" t="s">
        <v>2808</v>
      </c>
      <c r="KB24" t="s">
        <v>2808</v>
      </c>
      <c r="KC24" t="s">
        <v>2808</v>
      </c>
      <c r="KD24" t="s">
        <v>2808</v>
      </c>
      <c r="KE24" t="s">
        <v>2808</v>
      </c>
      <c r="KG24" t="s">
        <v>6096</v>
      </c>
      <c r="KI24" t="s">
        <v>3696</v>
      </c>
      <c r="KJ24" t="s">
        <v>3475</v>
      </c>
      <c r="KK24">
        <v>4</v>
      </c>
      <c r="KM24" t="s">
        <v>3136</v>
      </c>
      <c r="KP24">
        <v>3</v>
      </c>
      <c r="KQ24" t="s">
        <v>69</v>
      </c>
      <c r="KR24" t="s">
        <v>69</v>
      </c>
      <c r="KS24" t="s">
        <v>2808</v>
      </c>
      <c r="KT24" t="s">
        <v>69</v>
      </c>
      <c r="KU24" t="s">
        <v>69</v>
      </c>
      <c r="KV24" t="s">
        <v>69</v>
      </c>
      <c r="KW24" t="s">
        <v>3518</v>
      </c>
      <c r="KX24" t="s">
        <v>2808</v>
      </c>
      <c r="KY24" t="s">
        <v>69</v>
      </c>
      <c r="LK24">
        <v>2</v>
      </c>
      <c r="LL24" t="s">
        <v>69</v>
      </c>
      <c r="LM24" t="s">
        <v>2808</v>
      </c>
      <c r="LN24" t="s">
        <v>69</v>
      </c>
      <c r="LO24" t="s">
        <v>69</v>
      </c>
      <c r="LP24" t="s">
        <v>69</v>
      </c>
      <c r="LQ24" t="s">
        <v>69</v>
      </c>
      <c r="LR24" t="s">
        <v>69</v>
      </c>
      <c r="LS24" t="s">
        <v>69</v>
      </c>
      <c r="LU24" t="s">
        <v>69</v>
      </c>
      <c r="LV24" t="s">
        <v>69</v>
      </c>
      <c r="LW24" t="s">
        <v>69</v>
      </c>
      <c r="LX24" t="s">
        <v>69</v>
      </c>
      <c r="LY24" t="s">
        <v>69</v>
      </c>
      <c r="MC24">
        <v>5</v>
      </c>
      <c r="MD24" t="s">
        <v>69</v>
      </c>
      <c r="ME24" t="s">
        <v>69</v>
      </c>
      <c r="MF24" t="s">
        <v>69</v>
      </c>
      <c r="MG24" t="s">
        <v>69</v>
      </c>
      <c r="MH24" t="s">
        <v>2808</v>
      </c>
      <c r="MI24" t="s">
        <v>69</v>
      </c>
      <c r="MJ24" t="s">
        <v>69</v>
      </c>
      <c r="MK24" t="s">
        <v>69</v>
      </c>
      <c r="MM24" t="s">
        <v>69</v>
      </c>
      <c r="MN24" t="s">
        <v>69</v>
      </c>
      <c r="MO24">
        <v>995</v>
      </c>
      <c r="MP24" t="s">
        <v>69</v>
      </c>
      <c r="MQ24" t="s">
        <v>69</v>
      </c>
      <c r="MR24" t="s">
        <v>69</v>
      </c>
      <c r="MS24" t="s">
        <v>69</v>
      </c>
      <c r="MT24" t="s">
        <v>69</v>
      </c>
      <c r="MU24" t="s">
        <v>2808</v>
      </c>
      <c r="MV24" t="s">
        <v>9236</v>
      </c>
      <c r="MW24" t="s">
        <v>69</v>
      </c>
      <c r="MX24" t="s">
        <v>69</v>
      </c>
      <c r="MY24">
        <v>2</v>
      </c>
      <c r="MZ24" t="s">
        <v>69</v>
      </c>
      <c r="NA24" t="s">
        <v>2808</v>
      </c>
      <c r="NB24" t="s">
        <v>69</v>
      </c>
      <c r="NC24" t="s">
        <v>69</v>
      </c>
      <c r="ND24" t="s">
        <v>69</v>
      </c>
      <c r="NE24" t="s">
        <v>69</v>
      </c>
      <c r="NG24" t="s">
        <v>69</v>
      </c>
      <c r="NH24" t="s">
        <v>69</v>
      </c>
      <c r="NI24" t="s">
        <v>69</v>
      </c>
      <c r="NJ24" t="s">
        <v>3302</v>
      </c>
      <c r="NL24" t="s">
        <v>9237</v>
      </c>
      <c r="NM24" t="s">
        <v>69</v>
      </c>
      <c r="NO24" t="s">
        <v>2803</v>
      </c>
      <c r="NP24">
        <v>17</v>
      </c>
      <c r="NW24" t="s">
        <v>3429</v>
      </c>
      <c r="NY24" t="s">
        <v>3429</v>
      </c>
      <c r="OA24" t="s">
        <v>3897</v>
      </c>
      <c r="OB24" t="s">
        <v>2808</v>
      </c>
      <c r="OC24" t="s">
        <v>3902</v>
      </c>
      <c r="OD24" t="s">
        <v>3910</v>
      </c>
      <c r="OE24" t="s">
        <v>3911</v>
      </c>
      <c r="OF24" t="s">
        <v>3911</v>
      </c>
      <c r="OG24" t="s">
        <v>3911</v>
      </c>
      <c r="OH24" t="s">
        <v>3910</v>
      </c>
      <c r="OI24" t="s">
        <v>3910</v>
      </c>
      <c r="OJ24" t="s">
        <v>3910</v>
      </c>
      <c r="OK24" t="s">
        <v>3911</v>
      </c>
      <c r="OU24" t="s">
        <v>3928</v>
      </c>
      <c r="OV24" t="s">
        <v>3955</v>
      </c>
      <c r="OW24" t="s">
        <v>69</v>
      </c>
      <c r="OX24" t="s">
        <v>3962</v>
      </c>
      <c r="OY24" t="s">
        <v>3333</v>
      </c>
      <c r="PA24" t="s">
        <v>8</v>
      </c>
      <c r="PC24" t="s">
        <v>3332</v>
      </c>
      <c r="PD24" t="s">
        <v>3333</v>
      </c>
      <c r="PE24" t="s">
        <v>3333</v>
      </c>
      <c r="PF24" t="s">
        <v>3911</v>
      </c>
      <c r="PG24" t="s">
        <v>3910</v>
      </c>
      <c r="PH24" t="s">
        <v>3910</v>
      </c>
      <c r="PI24" t="s">
        <v>3910</v>
      </c>
      <c r="PJ24" t="s">
        <v>3910</v>
      </c>
      <c r="PK24" t="s">
        <v>3910</v>
      </c>
      <c r="PL24" t="s">
        <v>3910</v>
      </c>
      <c r="PM24" t="s">
        <v>3928</v>
      </c>
      <c r="PN24" t="s">
        <v>3910</v>
      </c>
      <c r="PO24" t="s">
        <v>3910</v>
      </c>
      <c r="PP24" t="s">
        <v>3911</v>
      </c>
      <c r="PR24" t="s">
        <v>3928</v>
      </c>
      <c r="PS24">
        <v>1</v>
      </c>
      <c r="PT24" t="s">
        <v>2808</v>
      </c>
      <c r="PU24" t="s">
        <v>69</v>
      </c>
      <c r="PV24" t="s">
        <v>69</v>
      </c>
      <c r="PW24" t="s">
        <v>69</v>
      </c>
      <c r="PX24" t="s">
        <v>69</v>
      </c>
      <c r="PY24" t="s">
        <v>69</v>
      </c>
      <c r="PZ24" t="s">
        <v>3910</v>
      </c>
      <c r="QA24" t="s">
        <v>3910</v>
      </c>
      <c r="QB24" t="s">
        <v>3910</v>
      </c>
      <c r="QD24" t="s">
        <v>4038</v>
      </c>
      <c r="QV24" t="s">
        <v>3910</v>
      </c>
      <c r="QW24" t="s">
        <v>3911</v>
      </c>
      <c r="QX24" t="s">
        <v>9129</v>
      </c>
      <c r="RP24" t="s">
        <v>3911</v>
      </c>
      <c r="RS24">
        <v>0</v>
      </c>
      <c r="RT24">
        <v>0</v>
      </c>
      <c r="RU24" t="s">
        <v>9234</v>
      </c>
      <c r="UA24" t="s">
        <v>9131</v>
      </c>
      <c r="UB24" t="s">
        <v>6598</v>
      </c>
      <c r="UC24">
        <v>9663340</v>
      </c>
    </row>
    <row r="25" spans="1:549" x14ac:dyDescent="0.3">
      <c r="A25" t="s">
        <v>9238</v>
      </c>
      <c r="B25" t="s">
        <v>6696</v>
      </c>
      <c r="C25" t="s">
        <v>6589</v>
      </c>
      <c r="D25">
        <v>2</v>
      </c>
      <c r="E25">
        <v>4</v>
      </c>
      <c r="F25" t="s">
        <v>3934</v>
      </c>
      <c r="G25" t="s">
        <v>4950</v>
      </c>
      <c r="H25">
        <v>0</v>
      </c>
      <c r="I25" t="s">
        <v>4959</v>
      </c>
      <c r="J25">
        <v>4</v>
      </c>
      <c r="K25" t="s">
        <v>3934</v>
      </c>
      <c r="L25" t="s">
        <v>4950</v>
      </c>
      <c r="M25">
        <v>0</v>
      </c>
      <c r="N25" t="s">
        <v>4959</v>
      </c>
      <c r="T25">
        <v>0</v>
      </c>
      <c r="V25" t="s">
        <v>9156</v>
      </c>
      <c r="W25">
        <v>1</v>
      </c>
      <c r="X25" s="30">
        <v>41612</v>
      </c>
      <c r="Y25" t="s">
        <v>6591</v>
      </c>
      <c r="Z25" t="s">
        <v>6753</v>
      </c>
      <c r="AA25" t="s">
        <v>2808</v>
      </c>
      <c r="AB25" t="s">
        <v>9158</v>
      </c>
      <c r="AC25" t="s">
        <v>2808</v>
      </c>
      <c r="AD25" t="s">
        <v>9239</v>
      </c>
      <c r="AE25" t="s">
        <v>69</v>
      </c>
      <c r="AF25" t="s">
        <v>2808</v>
      </c>
      <c r="AG25">
        <v>1254272</v>
      </c>
      <c r="AH25">
        <v>7424360</v>
      </c>
      <c r="AI25">
        <v>9614994</v>
      </c>
      <c r="AJ25" t="s">
        <v>2808</v>
      </c>
      <c r="AK25">
        <v>7815668</v>
      </c>
      <c r="AL25" t="s">
        <v>6060</v>
      </c>
      <c r="AN25" t="s">
        <v>3166</v>
      </c>
      <c r="AO25">
        <v>420</v>
      </c>
      <c r="AQ25" t="s">
        <v>269</v>
      </c>
      <c r="AR25" t="s">
        <v>2808</v>
      </c>
      <c r="AS25" t="s">
        <v>3179</v>
      </c>
      <c r="AT25" t="s">
        <v>3184</v>
      </c>
      <c r="AV25" t="s">
        <v>3191</v>
      </c>
      <c r="AX25">
        <v>1</v>
      </c>
      <c r="AY25" t="s">
        <v>2808</v>
      </c>
      <c r="AZ25" t="s">
        <v>69</v>
      </c>
      <c r="BA25" t="s">
        <v>69</v>
      </c>
      <c r="BB25" t="s">
        <v>69</v>
      </c>
      <c r="BC25" t="s">
        <v>69</v>
      </c>
      <c r="BE25" t="s">
        <v>69</v>
      </c>
      <c r="BF25" t="s">
        <v>69</v>
      </c>
      <c r="BG25" t="s">
        <v>2808</v>
      </c>
      <c r="BH25" t="s">
        <v>2808</v>
      </c>
      <c r="BI25" t="s">
        <v>2808</v>
      </c>
      <c r="BJ25" t="s">
        <v>2808</v>
      </c>
      <c r="BK25" s="31">
        <v>1995</v>
      </c>
      <c r="BL25" t="s">
        <v>2808</v>
      </c>
      <c r="BM25" t="s">
        <v>69</v>
      </c>
      <c r="BN25" t="s">
        <v>69</v>
      </c>
      <c r="BO25" t="s">
        <v>69</v>
      </c>
      <c r="BP25" t="s">
        <v>69</v>
      </c>
      <c r="BQ25" t="s">
        <v>69</v>
      </c>
      <c r="BR25" t="s">
        <v>69</v>
      </c>
      <c r="BS25" t="s">
        <v>69</v>
      </c>
      <c r="BT25" t="s">
        <v>2808</v>
      </c>
      <c r="BU25" t="s">
        <v>9240</v>
      </c>
      <c r="BV25" t="s">
        <v>69</v>
      </c>
      <c r="BW25" t="s">
        <v>69</v>
      </c>
      <c r="BX25" t="s">
        <v>3260</v>
      </c>
      <c r="BY25" t="s">
        <v>2808</v>
      </c>
      <c r="BZ25" t="s">
        <v>3268</v>
      </c>
      <c r="CA25" t="s">
        <v>2808</v>
      </c>
      <c r="CB25" t="s">
        <v>3279</v>
      </c>
      <c r="CD25" t="s">
        <v>2808</v>
      </c>
      <c r="CE25" t="s">
        <v>3268</v>
      </c>
      <c r="CF25" t="s">
        <v>2808</v>
      </c>
      <c r="CG25" t="s">
        <v>3279</v>
      </c>
      <c r="CI25" t="s">
        <v>2808</v>
      </c>
      <c r="CJ25" t="s">
        <v>2808</v>
      </c>
      <c r="CK25" t="s">
        <v>2808</v>
      </c>
      <c r="CL25" t="s">
        <v>3300</v>
      </c>
      <c r="CN25" t="s">
        <v>2808</v>
      </c>
      <c r="CO25" t="s">
        <v>9241</v>
      </c>
      <c r="CP25" t="s">
        <v>2808</v>
      </c>
      <c r="CQ25" t="s">
        <v>2808</v>
      </c>
      <c r="CR25" t="s">
        <v>2808</v>
      </c>
      <c r="CS25" t="s">
        <v>69</v>
      </c>
      <c r="CT25" t="s">
        <v>2808</v>
      </c>
      <c r="CU25" t="s">
        <v>69</v>
      </c>
      <c r="CV25" t="s">
        <v>69</v>
      </c>
      <c r="CW25" t="s">
        <v>69</v>
      </c>
      <c r="CX25" t="s">
        <v>6064</v>
      </c>
      <c r="CY25" t="s">
        <v>3333</v>
      </c>
      <c r="DB25" t="s">
        <v>2808</v>
      </c>
      <c r="DC25" t="s">
        <v>9126</v>
      </c>
      <c r="DD25" t="s">
        <v>2808</v>
      </c>
      <c r="DE25" t="s">
        <v>69</v>
      </c>
      <c r="DF25" t="s">
        <v>69</v>
      </c>
      <c r="DG25" t="s">
        <v>69</v>
      </c>
      <c r="DH25" t="s">
        <v>69</v>
      </c>
      <c r="DJ25" t="s">
        <v>69</v>
      </c>
      <c r="DK25" t="s">
        <v>69</v>
      </c>
      <c r="DL25" t="s">
        <v>2808</v>
      </c>
      <c r="DM25" t="s">
        <v>2808</v>
      </c>
      <c r="DN25" t="s">
        <v>3364</v>
      </c>
      <c r="DP25" t="s">
        <v>69</v>
      </c>
      <c r="EA25" t="s">
        <v>69</v>
      </c>
      <c r="EH25" t="s">
        <v>269</v>
      </c>
      <c r="EI25" t="s">
        <v>9152</v>
      </c>
      <c r="EJ25" t="s">
        <v>2808</v>
      </c>
      <c r="EK25" t="s">
        <v>2808</v>
      </c>
      <c r="EL25" t="s">
        <v>69</v>
      </c>
      <c r="EM25" t="s">
        <v>69</v>
      </c>
      <c r="EN25" t="s">
        <v>69</v>
      </c>
      <c r="EP25" t="s">
        <v>69</v>
      </c>
      <c r="EQ25" t="s">
        <v>69</v>
      </c>
      <c r="ER25" t="s">
        <v>9152</v>
      </c>
      <c r="ES25" t="s">
        <v>2808</v>
      </c>
      <c r="ET25" t="s">
        <v>2808</v>
      </c>
      <c r="EU25" t="s">
        <v>69</v>
      </c>
      <c r="EV25" t="s">
        <v>69</v>
      </c>
      <c r="EW25" t="s">
        <v>69</v>
      </c>
      <c r="EY25" t="s">
        <v>69</v>
      </c>
      <c r="EZ25" t="s">
        <v>69</v>
      </c>
      <c r="FA25" t="s">
        <v>69</v>
      </c>
      <c r="FB25" t="s">
        <v>2808</v>
      </c>
      <c r="FC25" t="s">
        <v>3426</v>
      </c>
      <c r="FD25" t="s">
        <v>3432</v>
      </c>
      <c r="FE25" t="s">
        <v>3437</v>
      </c>
      <c r="FZ25" t="s">
        <v>3475</v>
      </c>
      <c r="GA25">
        <v>1</v>
      </c>
      <c r="GC25" t="s">
        <v>3484</v>
      </c>
      <c r="GD25">
        <v>1</v>
      </c>
      <c r="GF25">
        <v>1</v>
      </c>
      <c r="GG25" t="s">
        <v>2808</v>
      </c>
      <c r="GH25" t="s">
        <v>69</v>
      </c>
      <c r="GI25" t="s">
        <v>69</v>
      </c>
      <c r="GJ25" t="s">
        <v>69</v>
      </c>
      <c r="GK25" t="s">
        <v>69</v>
      </c>
      <c r="GL25" t="s">
        <v>69</v>
      </c>
      <c r="GN25" t="s">
        <v>69</v>
      </c>
      <c r="GO25" t="s">
        <v>69</v>
      </c>
      <c r="GP25" t="s">
        <v>3517</v>
      </c>
      <c r="HA25" t="s">
        <v>69</v>
      </c>
      <c r="HB25" t="s">
        <v>3535</v>
      </c>
      <c r="HC25">
        <v>2</v>
      </c>
      <c r="HD25" t="s">
        <v>3540</v>
      </c>
      <c r="HE25" t="s">
        <v>3543</v>
      </c>
      <c r="HF25" t="s">
        <v>2808</v>
      </c>
      <c r="HG25" t="s">
        <v>2808</v>
      </c>
      <c r="HH25" t="s">
        <v>69</v>
      </c>
      <c r="HJ25" t="s">
        <v>2808</v>
      </c>
      <c r="HK25" t="s">
        <v>2808</v>
      </c>
      <c r="HL25" t="s">
        <v>3556</v>
      </c>
      <c r="HM25" t="s">
        <v>3556</v>
      </c>
      <c r="HN25" t="s">
        <v>3556</v>
      </c>
      <c r="HO25" t="s">
        <v>3556</v>
      </c>
      <c r="HP25" t="s">
        <v>3556</v>
      </c>
      <c r="HQ25" t="s">
        <v>3556</v>
      </c>
      <c r="HR25" t="s">
        <v>3556</v>
      </c>
      <c r="HS25" t="s">
        <v>3556</v>
      </c>
      <c r="HT25" t="s">
        <v>3556</v>
      </c>
      <c r="HU25" t="s">
        <v>3556</v>
      </c>
      <c r="HV25" t="s">
        <v>3556</v>
      </c>
      <c r="HW25" t="s">
        <v>3556</v>
      </c>
      <c r="HX25" t="s">
        <v>3556</v>
      </c>
      <c r="HY25" t="s">
        <v>3559</v>
      </c>
      <c r="HZ25" t="s">
        <v>69</v>
      </c>
      <c r="IA25" t="s">
        <v>3590</v>
      </c>
      <c r="IB25" t="s">
        <v>69</v>
      </c>
      <c r="IC25" t="s">
        <v>3600</v>
      </c>
      <c r="ID25" t="s">
        <v>2808</v>
      </c>
      <c r="IE25" t="s">
        <v>3605</v>
      </c>
      <c r="IF25" t="s">
        <v>3609</v>
      </c>
      <c r="IG25" t="s">
        <v>3437</v>
      </c>
      <c r="JF25" t="s">
        <v>3649</v>
      </c>
      <c r="JG25">
        <v>1</v>
      </c>
      <c r="JI25" t="s">
        <v>3484</v>
      </c>
      <c r="JJ25">
        <v>1</v>
      </c>
      <c r="JL25" t="s">
        <v>6996</v>
      </c>
      <c r="JM25" t="s">
        <v>2808</v>
      </c>
      <c r="JN25" t="s">
        <v>69</v>
      </c>
      <c r="JO25" t="s">
        <v>2808</v>
      </c>
      <c r="JP25" t="s">
        <v>69</v>
      </c>
      <c r="JQ25" t="s">
        <v>69</v>
      </c>
      <c r="JR25" t="s">
        <v>69</v>
      </c>
      <c r="JS25" t="s">
        <v>3517</v>
      </c>
      <c r="KF25" t="s">
        <v>69</v>
      </c>
      <c r="KG25" t="s">
        <v>6096</v>
      </c>
      <c r="KI25" t="s">
        <v>3697</v>
      </c>
      <c r="KJ25" t="s">
        <v>3476</v>
      </c>
      <c r="KM25" t="s">
        <v>8</v>
      </c>
      <c r="KP25">
        <v>1</v>
      </c>
      <c r="KQ25" t="s">
        <v>2808</v>
      </c>
      <c r="KR25" t="s">
        <v>69</v>
      </c>
      <c r="KS25" t="s">
        <v>69</v>
      </c>
      <c r="KT25" t="s">
        <v>69</v>
      </c>
      <c r="KU25" t="s">
        <v>69</v>
      </c>
      <c r="KV25" t="s">
        <v>69</v>
      </c>
      <c r="KW25" t="s">
        <v>3518</v>
      </c>
      <c r="KX25" t="s">
        <v>2808</v>
      </c>
      <c r="KY25" t="s">
        <v>69</v>
      </c>
      <c r="LK25">
        <v>1</v>
      </c>
      <c r="LL25" t="s">
        <v>2808</v>
      </c>
      <c r="LM25" t="s">
        <v>69</v>
      </c>
      <c r="LN25" t="s">
        <v>69</v>
      </c>
      <c r="LO25" t="s">
        <v>69</v>
      </c>
      <c r="LP25" t="s">
        <v>69</v>
      </c>
      <c r="LQ25" t="s">
        <v>69</v>
      </c>
      <c r="LR25" t="s">
        <v>69</v>
      </c>
      <c r="LS25" t="s">
        <v>69</v>
      </c>
      <c r="LU25" t="s">
        <v>69</v>
      </c>
      <c r="LV25" t="s">
        <v>69</v>
      </c>
      <c r="LW25" t="s">
        <v>2808</v>
      </c>
      <c r="LX25" t="s">
        <v>69</v>
      </c>
      <c r="LY25" t="s">
        <v>2808</v>
      </c>
      <c r="MC25">
        <v>1</v>
      </c>
      <c r="MD25" t="s">
        <v>2808</v>
      </c>
      <c r="ME25" t="s">
        <v>69</v>
      </c>
      <c r="MF25" t="s">
        <v>69</v>
      </c>
      <c r="MG25" t="s">
        <v>69</v>
      </c>
      <c r="MH25" t="s">
        <v>69</v>
      </c>
      <c r="MI25" t="s">
        <v>69</v>
      </c>
      <c r="MJ25" t="s">
        <v>69</v>
      </c>
      <c r="MK25" t="s">
        <v>69</v>
      </c>
      <c r="MM25" t="s">
        <v>69</v>
      </c>
      <c r="MN25" t="s">
        <v>69</v>
      </c>
      <c r="MO25">
        <v>4</v>
      </c>
      <c r="MP25" t="s">
        <v>69</v>
      </c>
      <c r="MQ25" t="s">
        <v>69</v>
      </c>
      <c r="MR25" t="s">
        <v>69</v>
      </c>
      <c r="MS25" t="s">
        <v>2808</v>
      </c>
      <c r="MT25" t="s">
        <v>69</v>
      </c>
      <c r="MU25" t="s">
        <v>69</v>
      </c>
      <c r="MW25" t="s">
        <v>69</v>
      </c>
      <c r="MX25" t="s">
        <v>69</v>
      </c>
      <c r="MY25">
        <v>4</v>
      </c>
      <c r="MZ25" t="s">
        <v>69</v>
      </c>
      <c r="NA25" t="s">
        <v>69</v>
      </c>
      <c r="NB25" t="s">
        <v>69</v>
      </c>
      <c r="NC25" t="s">
        <v>2808</v>
      </c>
      <c r="ND25" t="s">
        <v>69</v>
      </c>
      <c r="NE25" t="s">
        <v>69</v>
      </c>
      <c r="NG25" t="s">
        <v>69</v>
      </c>
      <c r="NH25" t="s">
        <v>69</v>
      </c>
      <c r="NI25" t="s">
        <v>69</v>
      </c>
      <c r="NJ25" t="s">
        <v>3795</v>
      </c>
      <c r="NK25">
        <v>1</v>
      </c>
      <c r="NM25" t="s">
        <v>2808</v>
      </c>
      <c r="NN25" t="s">
        <v>3860</v>
      </c>
      <c r="NO25" t="s">
        <v>3429</v>
      </c>
      <c r="NQ25" t="s">
        <v>2803</v>
      </c>
      <c r="NR25">
        <v>10174</v>
      </c>
      <c r="NS25" t="s">
        <v>2803</v>
      </c>
      <c r="NT25">
        <v>3629</v>
      </c>
      <c r="NU25" t="s">
        <v>2803</v>
      </c>
      <c r="NV25">
        <v>3601</v>
      </c>
      <c r="NW25" t="s">
        <v>2803</v>
      </c>
      <c r="NX25">
        <v>2</v>
      </c>
      <c r="NY25" t="s">
        <v>2803</v>
      </c>
      <c r="NZ25">
        <v>5</v>
      </c>
      <c r="OA25" t="s">
        <v>3897</v>
      </c>
      <c r="OB25" t="s">
        <v>2808</v>
      </c>
      <c r="OL25" t="s">
        <v>3928</v>
      </c>
      <c r="OM25" t="s">
        <v>3934</v>
      </c>
      <c r="ON25" t="s">
        <v>3910</v>
      </c>
      <c r="OO25" t="s">
        <v>3910</v>
      </c>
      <c r="OP25" t="s">
        <v>3910</v>
      </c>
      <c r="OQ25" t="s">
        <v>3910</v>
      </c>
      <c r="OR25" t="s">
        <v>3911</v>
      </c>
      <c r="OS25" t="s">
        <v>3911</v>
      </c>
      <c r="PM25" t="s">
        <v>3928</v>
      </c>
      <c r="PN25" t="s">
        <v>3911</v>
      </c>
      <c r="PO25" t="s">
        <v>3911</v>
      </c>
      <c r="PP25" t="s">
        <v>3910</v>
      </c>
      <c r="PR25" t="s">
        <v>3928</v>
      </c>
      <c r="PS25">
        <v>1</v>
      </c>
      <c r="PT25" t="s">
        <v>2808</v>
      </c>
      <c r="PU25" t="s">
        <v>69</v>
      </c>
      <c r="PV25" t="s">
        <v>69</v>
      </c>
      <c r="PW25" t="s">
        <v>69</v>
      </c>
      <c r="PX25" t="s">
        <v>69</v>
      </c>
      <c r="PY25" t="s">
        <v>69</v>
      </c>
      <c r="PZ25" t="s">
        <v>3910</v>
      </c>
      <c r="QA25" t="s">
        <v>3910</v>
      </c>
      <c r="QB25" t="s">
        <v>3910</v>
      </c>
      <c r="QD25" t="s">
        <v>4036</v>
      </c>
      <c r="QE25" t="s">
        <v>4041</v>
      </c>
      <c r="QF25">
        <v>2</v>
      </c>
      <c r="QG25" t="s">
        <v>4049</v>
      </c>
      <c r="QH25" t="s">
        <v>4053</v>
      </c>
      <c r="QI25" t="s">
        <v>3962</v>
      </c>
      <c r="QJ25" t="s">
        <v>3911</v>
      </c>
      <c r="QL25" t="s">
        <v>4061</v>
      </c>
      <c r="QM25">
        <v>4</v>
      </c>
      <c r="QN25" t="s">
        <v>4061</v>
      </c>
      <c r="QO25">
        <v>1</v>
      </c>
      <c r="QP25" t="s">
        <v>3911</v>
      </c>
      <c r="QS25" t="s">
        <v>4075</v>
      </c>
      <c r="QT25" t="s">
        <v>4075</v>
      </c>
      <c r="QV25" t="s">
        <v>3910</v>
      </c>
      <c r="QW25" t="s">
        <v>3910</v>
      </c>
      <c r="QX25" t="s">
        <v>9147</v>
      </c>
      <c r="QY25" t="s">
        <v>4061</v>
      </c>
      <c r="QZ25" t="s">
        <v>4089</v>
      </c>
      <c r="RH25" t="s">
        <v>3911</v>
      </c>
      <c r="RI25" t="s">
        <v>3911</v>
      </c>
      <c r="RL25" t="s">
        <v>3911</v>
      </c>
      <c r="RM25" t="s">
        <v>3910</v>
      </c>
      <c r="RN25" t="s">
        <v>3910</v>
      </c>
      <c r="RO25" t="s">
        <v>3910</v>
      </c>
      <c r="RP25" t="s">
        <v>3910</v>
      </c>
      <c r="RQ25" t="s">
        <v>4075</v>
      </c>
      <c r="RR25" t="s">
        <v>2808</v>
      </c>
      <c r="RS25">
        <v>1</v>
      </c>
      <c r="RT25">
        <v>0</v>
      </c>
      <c r="TH25" t="s">
        <v>69</v>
      </c>
      <c r="TI25" t="s">
        <v>69</v>
      </c>
      <c r="TJ25" t="s">
        <v>69</v>
      </c>
      <c r="TK25" t="s">
        <v>2808</v>
      </c>
      <c r="TL25" t="s">
        <v>69</v>
      </c>
      <c r="TM25" t="s">
        <v>69</v>
      </c>
      <c r="TZ25" t="s">
        <v>4934</v>
      </c>
      <c r="UA25" t="s">
        <v>9131</v>
      </c>
      <c r="UB25" t="s">
        <v>6598</v>
      </c>
      <c r="UC25">
        <v>2711135</v>
      </c>
    </row>
    <row r="26" spans="1:549" x14ac:dyDescent="0.3">
      <c r="A26" t="s">
        <v>9242</v>
      </c>
      <c r="B26" t="s">
        <v>8545</v>
      </c>
      <c r="C26" t="s">
        <v>6589</v>
      </c>
      <c r="D26">
        <v>2</v>
      </c>
      <c r="E26">
        <v>6</v>
      </c>
      <c r="F26" t="s">
        <v>3934</v>
      </c>
      <c r="G26" t="s">
        <v>4950</v>
      </c>
      <c r="H26">
        <v>0</v>
      </c>
      <c r="I26" t="s">
        <v>22</v>
      </c>
      <c r="J26">
        <v>6</v>
      </c>
      <c r="K26" t="s">
        <v>3934</v>
      </c>
      <c r="L26" t="s">
        <v>4950</v>
      </c>
      <c r="M26">
        <v>0</v>
      </c>
      <c r="N26" t="s">
        <v>22</v>
      </c>
      <c r="T26">
        <v>0</v>
      </c>
      <c r="V26" t="s">
        <v>8555</v>
      </c>
      <c r="W26">
        <v>1</v>
      </c>
      <c r="X26" s="30">
        <v>41582</v>
      </c>
      <c r="Y26" t="s">
        <v>6591</v>
      </c>
      <c r="Z26" t="s">
        <v>6861</v>
      </c>
      <c r="AA26" t="s">
        <v>2808</v>
      </c>
      <c r="AB26" t="s">
        <v>9143</v>
      </c>
      <c r="AE26" t="s">
        <v>69</v>
      </c>
      <c r="AF26" t="s">
        <v>69</v>
      </c>
      <c r="AJ26" t="s">
        <v>2808</v>
      </c>
      <c r="AK26">
        <v>7815668</v>
      </c>
      <c r="AL26">
        <v>8249663</v>
      </c>
      <c r="AM26">
        <v>7815668</v>
      </c>
      <c r="AN26" t="s">
        <v>3167</v>
      </c>
      <c r="AP26">
        <v>5</v>
      </c>
      <c r="AQ26" t="s">
        <v>69</v>
      </c>
      <c r="AR26" t="s">
        <v>2808</v>
      </c>
      <c r="AS26" t="s">
        <v>3180</v>
      </c>
      <c r="AT26" t="s">
        <v>3185</v>
      </c>
      <c r="AU26">
        <v>16</v>
      </c>
      <c r="AV26" t="s">
        <v>3192</v>
      </c>
      <c r="AW26">
        <v>1</v>
      </c>
      <c r="AX26">
        <v>1</v>
      </c>
      <c r="AY26" t="s">
        <v>2808</v>
      </c>
      <c r="AZ26" t="s">
        <v>69</v>
      </c>
      <c r="BA26" t="s">
        <v>69</v>
      </c>
      <c r="BB26" t="s">
        <v>69</v>
      </c>
      <c r="BC26" t="s">
        <v>69</v>
      </c>
      <c r="BE26" t="s">
        <v>69</v>
      </c>
      <c r="BF26" t="s">
        <v>69</v>
      </c>
      <c r="BG26" t="s">
        <v>69</v>
      </c>
      <c r="BJ26" t="s">
        <v>2808</v>
      </c>
      <c r="BK26" t="s">
        <v>9150</v>
      </c>
      <c r="BL26" t="s">
        <v>2808</v>
      </c>
      <c r="BM26" t="s">
        <v>69</v>
      </c>
      <c r="BN26" t="s">
        <v>69</v>
      </c>
      <c r="BO26" t="s">
        <v>69</v>
      </c>
      <c r="BP26" t="s">
        <v>69</v>
      </c>
      <c r="BQ26" t="s">
        <v>69</v>
      </c>
      <c r="BR26" t="s">
        <v>2808</v>
      </c>
      <c r="BS26" t="s">
        <v>69</v>
      </c>
      <c r="BT26" t="s">
        <v>69</v>
      </c>
      <c r="BV26" t="s">
        <v>69</v>
      </c>
      <c r="BW26" t="s">
        <v>69</v>
      </c>
      <c r="BX26" t="s">
        <v>3261</v>
      </c>
      <c r="BY26" t="s">
        <v>2808</v>
      </c>
      <c r="BZ26" t="s">
        <v>3268</v>
      </c>
      <c r="CA26" t="s">
        <v>3274</v>
      </c>
      <c r="CB26" t="s">
        <v>3277</v>
      </c>
      <c r="CD26" t="s">
        <v>69</v>
      </c>
      <c r="CI26" t="s">
        <v>69</v>
      </c>
      <c r="CN26" t="s">
        <v>2808</v>
      </c>
      <c r="CO26" t="s">
        <v>9151</v>
      </c>
      <c r="CP26" t="s">
        <v>69</v>
      </c>
      <c r="CQ26" t="s">
        <v>69</v>
      </c>
      <c r="CR26" t="s">
        <v>2808</v>
      </c>
      <c r="CS26" t="s">
        <v>69</v>
      </c>
      <c r="CT26" t="s">
        <v>2808</v>
      </c>
      <c r="CU26" t="s">
        <v>69</v>
      </c>
      <c r="CV26" t="s">
        <v>69</v>
      </c>
      <c r="CW26" t="s">
        <v>69</v>
      </c>
      <c r="CX26" t="s">
        <v>269</v>
      </c>
      <c r="CY26" t="s">
        <v>3332</v>
      </c>
      <c r="CZ26">
        <v>1</v>
      </c>
      <c r="DA26" t="s">
        <v>8080</v>
      </c>
      <c r="DB26" t="s">
        <v>2808</v>
      </c>
      <c r="DC26" t="s">
        <v>9152</v>
      </c>
      <c r="DD26" t="s">
        <v>2808</v>
      </c>
      <c r="DE26" t="s">
        <v>2808</v>
      </c>
      <c r="DF26" t="s">
        <v>69</v>
      </c>
      <c r="DG26" t="s">
        <v>69</v>
      </c>
      <c r="DH26" t="s">
        <v>69</v>
      </c>
      <c r="DJ26" t="s">
        <v>69</v>
      </c>
      <c r="DK26" t="s">
        <v>69</v>
      </c>
      <c r="DO26" t="s">
        <v>2808</v>
      </c>
      <c r="DZ26" t="s">
        <v>69</v>
      </c>
      <c r="FA26" t="s">
        <v>2808</v>
      </c>
      <c r="FB26" t="s">
        <v>2808</v>
      </c>
      <c r="FC26" t="s">
        <v>3426</v>
      </c>
      <c r="FD26" t="s">
        <v>3432</v>
      </c>
      <c r="FE26" t="s">
        <v>3437</v>
      </c>
      <c r="FZ26" t="s">
        <v>3475</v>
      </c>
      <c r="GA26">
        <v>1</v>
      </c>
      <c r="GC26" t="s">
        <v>3484</v>
      </c>
      <c r="GD26">
        <v>1</v>
      </c>
      <c r="GF26">
        <v>5</v>
      </c>
      <c r="GG26" t="s">
        <v>69</v>
      </c>
      <c r="GH26" t="s">
        <v>69</v>
      </c>
      <c r="GI26" t="s">
        <v>69</v>
      </c>
      <c r="GJ26" t="s">
        <v>69</v>
      </c>
      <c r="GK26" t="s">
        <v>2808</v>
      </c>
      <c r="GL26" t="s">
        <v>69</v>
      </c>
      <c r="GN26" t="s">
        <v>69</v>
      </c>
      <c r="GO26" t="s">
        <v>69</v>
      </c>
      <c r="GP26" t="s">
        <v>3517</v>
      </c>
      <c r="HA26" t="s">
        <v>69</v>
      </c>
      <c r="HB26" t="s">
        <v>3535</v>
      </c>
      <c r="HC26">
        <v>2</v>
      </c>
      <c r="HD26" t="s">
        <v>3540</v>
      </c>
      <c r="HE26" t="s">
        <v>3543</v>
      </c>
      <c r="HF26" t="s">
        <v>2808</v>
      </c>
      <c r="HG26" t="s">
        <v>2808</v>
      </c>
      <c r="HH26" t="s">
        <v>2808</v>
      </c>
      <c r="HI26" t="s">
        <v>2808</v>
      </c>
      <c r="HL26" t="s">
        <v>3556</v>
      </c>
      <c r="HM26" t="s">
        <v>3559</v>
      </c>
      <c r="HN26" t="s">
        <v>3556</v>
      </c>
      <c r="HO26" t="s">
        <v>3556</v>
      </c>
      <c r="HP26" t="s">
        <v>3559</v>
      </c>
      <c r="HQ26" t="s">
        <v>3559</v>
      </c>
      <c r="HR26" t="s">
        <v>3556</v>
      </c>
      <c r="HS26" t="s">
        <v>3557</v>
      </c>
      <c r="HT26" t="s">
        <v>3559</v>
      </c>
      <c r="HU26" t="s">
        <v>3559</v>
      </c>
      <c r="HV26" t="s">
        <v>3556</v>
      </c>
      <c r="HW26" t="s">
        <v>3556</v>
      </c>
      <c r="HX26" t="s">
        <v>3556</v>
      </c>
      <c r="HY26" t="s">
        <v>3556</v>
      </c>
      <c r="IB26" t="s">
        <v>2808</v>
      </c>
      <c r="IC26" t="s">
        <v>3598</v>
      </c>
      <c r="ID26" t="s">
        <v>2808</v>
      </c>
      <c r="IE26" t="s">
        <v>3605</v>
      </c>
      <c r="IF26" t="s">
        <v>3609</v>
      </c>
      <c r="IG26" t="s">
        <v>3437</v>
      </c>
      <c r="JF26" t="s">
        <v>3649</v>
      </c>
      <c r="JG26">
        <v>4</v>
      </c>
      <c r="JI26" t="s">
        <v>3484</v>
      </c>
      <c r="JJ26">
        <v>1</v>
      </c>
      <c r="JL26">
        <v>1</v>
      </c>
      <c r="JM26" t="s">
        <v>2808</v>
      </c>
      <c r="JN26" t="s">
        <v>69</v>
      </c>
      <c r="JO26" t="s">
        <v>69</v>
      </c>
      <c r="JP26" t="s">
        <v>69</v>
      </c>
      <c r="JQ26" t="s">
        <v>69</v>
      </c>
      <c r="JR26" t="s">
        <v>69</v>
      </c>
      <c r="JS26" t="s">
        <v>3519</v>
      </c>
      <c r="JT26" t="s">
        <v>69</v>
      </c>
      <c r="JU26" t="s">
        <v>69</v>
      </c>
      <c r="JV26" t="s">
        <v>69</v>
      </c>
      <c r="JW26" t="s">
        <v>2808</v>
      </c>
      <c r="JX26" t="s">
        <v>3136</v>
      </c>
      <c r="JY26" t="s">
        <v>2808</v>
      </c>
      <c r="JZ26" t="s">
        <v>3136</v>
      </c>
      <c r="KA26" t="s">
        <v>69</v>
      </c>
      <c r="KB26" t="s">
        <v>2808</v>
      </c>
      <c r="KC26" t="s">
        <v>3136</v>
      </c>
      <c r="KD26" t="s">
        <v>3136</v>
      </c>
      <c r="KE26" t="s">
        <v>69</v>
      </c>
      <c r="KG26" t="s">
        <v>6096</v>
      </c>
      <c r="KI26" t="s">
        <v>3697</v>
      </c>
      <c r="KJ26" t="s">
        <v>3475</v>
      </c>
      <c r="KK26">
        <v>4</v>
      </c>
      <c r="KM26" t="s">
        <v>3484</v>
      </c>
      <c r="KN26">
        <v>1</v>
      </c>
      <c r="KP26">
        <v>4</v>
      </c>
      <c r="KQ26" t="s">
        <v>69</v>
      </c>
      <c r="KR26" t="s">
        <v>69</v>
      </c>
      <c r="KS26" t="s">
        <v>69</v>
      </c>
      <c r="KT26" t="s">
        <v>2808</v>
      </c>
      <c r="KU26" t="s">
        <v>69</v>
      </c>
      <c r="KV26" t="s">
        <v>69</v>
      </c>
      <c r="KW26" t="s">
        <v>3519</v>
      </c>
      <c r="KX26" t="s">
        <v>2808</v>
      </c>
      <c r="KY26" t="s">
        <v>69</v>
      </c>
      <c r="LK26">
        <v>1</v>
      </c>
      <c r="LL26" t="s">
        <v>2808</v>
      </c>
      <c r="LM26" t="s">
        <v>69</v>
      </c>
      <c r="LN26" t="s">
        <v>69</v>
      </c>
      <c r="LO26" t="s">
        <v>69</v>
      </c>
      <c r="LP26" t="s">
        <v>69</v>
      </c>
      <c r="LQ26" t="s">
        <v>69</v>
      </c>
      <c r="LR26" t="s">
        <v>69</v>
      </c>
      <c r="LS26" t="s">
        <v>69</v>
      </c>
      <c r="LU26" t="s">
        <v>69</v>
      </c>
      <c r="LV26" t="s">
        <v>69</v>
      </c>
      <c r="LW26" t="s">
        <v>8</v>
      </c>
      <c r="LX26" t="s">
        <v>69</v>
      </c>
      <c r="LY26" t="s">
        <v>2808</v>
      </c>
      <c r="MC26">
        <v>2</v>
      </c>
      <c r="MD26" t="s">
        <v>69</v>
      </c>
      <c r="ME26" t="s">
        <v>2808</v>
      </c>
      <c r="MF26" t="s">
        <v>69</v>
      </c>
      <c r="MG26" t="s">
        <v>69</v>
      </c>
      <c r="MH26" t="s">
        <v>69</v>
      </c>
      <c r="MI26" t="s">
        <v>69</v>
      </c>
      <c r="MJ26" t="s">
        <v>69</v>
      </c>
      <c r="MK26" t="s">
        <v>69</v>
      </c>
      <c r="MM26" t="s">
        <v>69</v>
      </c>
      <c r="MN26" t="s">
        <v>69</v>
      </c>
      <c r="MO26">
        <v>995</v>
      </c>
      <c r="MP26" t="s">
        <v>69</v>
      </c>
      <c r="MQ26" t="s">
        <v>69</v>
      </c>
      <c r="MR26" t="s">
        <v>69</v>
      </c>
      <c r="MS26" t="s">
        <v>69</v>
      </c>
      <c r="MT26" t="s">
        <v>69</v>
      </c>
      <c r="MU26" t="s">
        <v>2808</v>
      </c>
      <c r="MV26" t="s">
        <v>9243</v>
      </c>
      <c r="MW26" t="s">
        <v>69</v>
      </c>
      <c r="MX26" t="s">
        <v>69</v>
      </c>
      <c r="MY26">
        <v>995</v>
      </c>
      <c r="MZ26" t="s">
        <v>69</v>
      </c>
      <c r="NA26" t="s">
        <v>69</v>
      </c>
      <c r="NB26" t="s">
        <v>69</v>
      </c>
      <c r="NC26" t="s">
        <v>69</v>
      </c>
      <c r="ND26" t="s">
        <v>69</v>
      </c>
      <c r="NE26" t="s">
        <v>2808</v>
      </c>
      <c r="NF26" t="s">
        <v>9244</v>
      </c>
      <c r="NG26" t="s">
        <v>69</v>
      </c>
      <c r="NH26" t="s">
        <v>69</v>
      </c>
      <c r="NI26" t="s">
        <v>69</v>
      </c>
      <c r="NJ26" t="s">
        <v>3795</v>
      </c>
      <c r="NK26">
        <v>1</v>
      </c>
      <c r="NM26" t="s">
        <v>2808</v>
      </c>
      <c r="NN26" t="s">
        <v>3862</v>
      </c>
      <c r="NO26" t="s">
        <v>8</v>
      </c>
      <c r="NW26" t="s">
        <v>2803</v>
      </c>
      <c r="NX26">
        <v>1</v>
      </c>
      <c r="NY26" t="s">
        <v>3429</v>
      </c>
      <c r="OA26" t="s">
        <v>3897</v>
      </c>
      <c r="OB26" t="s">
        <v>2808</v>
      </c>
      <c r="OC26" t="s">
        <v>3902</v>
      </c>
      <c r="OD26" t="s">
        <v>3911</v>
      </c>
      <c r="OE26" t="s">
        <v>3911</v>
      </c>
      <c r="OF26" t="s">
        <v>3911</v>
      </c>
      <c r="OG26" t="s">
        <v>3911</v>
      </c>
      <c r="OH26" t="s">
        <v>3910</v>
      </c>
      <c r="OI26" t="s">
        <v>3911</v>
      </c>
      <c r="OJ26" t="s">
        <v>3910</v>
      </c>
      <c r="OK26" t="s">
        <v>3910</v>
      </c>
      <c r="OU26" t="s">
        <v>3928</v>
      </c>
      <c r="OV26" t="s">
        <v>3955</v>
      </c>
      <c r="OW26" t="s">
        <v>2808</v>
      </c>
      <c r="OX26" t="s">
        <v>3962</v>
      </c>
      <c r="OY26" t="s">
        <v>3333</v>
      </c>
      <c r="PA26" t="s">
        <v>3973</v>
      </c>
      <c r="PB26">
        <v>9</v>
      </c>
      <c r="PC26" t="s">
        <v>3333</v>
      </c>
      <c r="PD26" t="s">
        <v>3333</v>
      </c>
      <c r="PE26" t="s">
        <v>3333</v>
      </c>
      <c r="PF26" t="s">
        <v>3910</v>
      </c>
      <c r="PG26" t="s">
        <v>3910</v>
      </c>
      <c r="PH26" t="s">
        <v>3910</v>
      </c>
      <c r="PI26" t="s">
        <v>3911</v>
      </c>
      <c r="PJ26" t="s">
        <v>3910</v>
      </c>
      <c r="PK26" t="s">
        <v>3910</v>
      </c>
      <c r="PL26" t="s">
        <v>3911</v>
      </c>
      <c r="PM26" t="s">
        <v>3928</v>
      </c>
      <c r="PN26" t="s">
        <v>3911</v>
      </c>
      <c r="PO26" t="s">
        <v>3911</v>
      </c>
      <c r="PP26" t="s">
        <v>3910</v>
      </c>
      <c r="PR26" t="s">
        <v>3931</v>
      </c>
      <c r="PS26" t="s">
        <v>6996</v>
      </c>
      <c r="PT26" t="s">
        <v>2808</v>
      </c>
      <c r="PU26" t="s">
        <v>69</v>
      </c>
      <c r="PV26" t="s">
        <v>2808</v>
      </c>
      <c r="PW26" t="s">
        <v>69</v>
      </c>
      <c r="PX26" t="s">
        <v>69</v>
      </c>
      <c r="PY26" t="s">
        <v>69</v>
      </c>
      <c r="PZ26" t="s">
        <v>3910</v>
      </c>
      <c r="QA26" t="s">
        <v>3910</v>
      </c>
      <c r="QB26" t="s">
        <v>3910</v>
      </c>
      <c r="QD26" t="s">
        <v>4036</v>
      </c>
      <c r="QE26" t="s">
        <v>4041</v>
      </c>
      <c r="QF26">
        <v>0</v>
      </c>
      <c r="QG26" t="s">
        <v>4049</v>
      </c>
      <c r="QH26" t="s">
        <v>4053</v>
      </c>
      <c r="QI26" t="s">
        <v>3962</v>
      </c>
      <c r="RP26" t="s">
        <v>3911</v>
      </c>
      <c r="RS26">
        <v>1</v>
      </c>
      <c r="RT26">
        <v>0</v>
      </c>
      <c r="RU26" t="s">
        <v>9245</v>
      </c>
      <c r="UA26" t="s">
        <v>9131</v>
      </c>
      <c r="UB26" t="s">
        <v>6598</v>
      </c>
      <c r="UC26">
        <v>4157720</v>
      </c>
    </row>
    <row r="27" spans="1:549" x14ac:dyDescent="0.3">
      <c r="A27" t="s">
        <v>9246</v>
      </c>
      <c r="B27" t="s">
        <v>8545</v>
      </c>
      <c r="C27" t="s">
        <v>6589</v>
      </c>
      <c r="D27">
        <v>1</v>
      </c>
      <c r="E27">
        <v>4</v>
      </c>
      <c r="F27" t="s">
        <v>3934</v>
      </c>
      <c r="G27" t="s">
        <v>4950</v>
      </c>
      <c r="H27">
        <v>0</v>
      </c>
      <c r="I27" t="s">
        <v>22</v>
      </c>
      <c r="T27">
        <v>0</v>
      </c>
      <c r="V27" t="s">
        <v>8555</v>
      </c>
      <c r="W27">
        <v>1</v>
      </c>
      <c r="X27" t="s">
        <v>6878</v>
      </c>
      <c r="Y27" t="s">
        <v>6591</v>
      </c>
      <c r="Z27" t="s">
        <v>6753</v>
      </c>
      <c r="AA27" t="s">
        <v>2808</v>
      </c>
      <c r="AB27" t="s">
        <v>9143</v>
      </c>
      <c r="AE27" t="s">
        <v>2808</v>
      </c>
      <c r="AF27" t="s">
        <v>69</v>
      </c>
      <c r="AJ27" t="s">
        <v>2808</v>
      </c>
      <c r="AK27">
        <v>4688725</v>
      </c>
      <c r="AL27" t="s">
        <v>6060</v>
      </c>
      <c r="AN27" t="s">
        <v>3168</v>
      </c>
      <c r="AQ27" t="s">
        <v>69</v>
      </c>
      <c r="AR27" t="s">
        <v>2808</v>
      </c>
      <c r="AS27" t="s">
        <v>3179</v>
      </c>
      <c r="AT27" t="s">
        <v>3185</v>
      </c>
      <c r="AU27">
        <v>24</v>
      </c>
      <c r="AV27" t="s">
        <v>3192</v>
      </c>
      <c r="AW27">
        <v>1</v>
      </c>
      <c r="AX27">
        <v>1</v>
      </c>
      <c r="AY27" t="s">
        <v>2808</v>
      </c>
      <c r="AZ27" t="s">
        <v>69</v>
      </c>
      <c r="BA27" t="s">
        <v>69</v>
      </c>
      <c r="BB27" t="s">
        <v>69</v>
      </c>
      <c r="BC27" t="s">
        <v>69</v>
      </c>
      <c r="BE27" t="s">
        <v>69</v>
      </c>
      <c r="BF27" t="s">
        <v>69</v>
      </c>
      <c r="BG27" t="s">
        <v>69</v>
      </c>
      <c r="BJ27" t="s">
        <v>2808</v>
      </c>
      <c r="BK27">
        <v>1</v>
      </c>
      <c r="BL27" t="s">
        <v>2808</v>
      </c>
      <c r="BM27" t="s">
        <v>69</v>
      </c>
      <c r="BN27" t="s">
        <v>69</v>
      </c>
      <c r="BO27" t="s">
        <v>69</v>
      </c>
      <c r="BP27" t="s">
        <v>69</v>
      </c>
      <c r="BQ27" t="s">
        <v>69</v>
      </c>
      <c r="BR27" t="s">
        <v>69</v>
      </c>
      <c r="BS27" t="s">
        <v>69</v>
      </c>
      <c r="BT27" t="s">
        <v>69</v>
      </c>
      <c r="BV27" t="s">
        <v>69</v>
      </c>
      <c r="BW27" t="s">
        <v>69</v>
      </c>
      <c r="BX27" t="s">
        <v>3261</v>
      </c>
      <c r="BY27" t="s">
        <v>69</v>
      </c>
      <c r="CD27" t="s">
        <v>2808</v>
      </c>
      <c r="CE27" t="s">
        <v>3268</v>
      </c>
      <c r="CF27" t="s">
        <v>69</v>
      </c>
      <c r="CI27" t="s">
        <v>69</v>
      </c>
      <c r="CN27" t="s">
        <v>2808</v>
      </c>
      <c r="CO27">
        <v>5</v>
      </c>
      <c r="CP27" t="s">
        <v>69</v>
      </c>
      <c r="CQ27" t="s">
        <v>69</v>
      </c>
      <c r="CR27" t="s">
        <v>69</v>
      </c>
      <c r="CS27" t="s">
        <v>69</v>
      </c>
      <c r="CT27" t="s">
        <v>2808</v>
      </c>
      <c r="CU27" t="s">
        <v>69</v>
      </c>
      <c r="CV27" t="s">
        <v>69</v>
      </c>
      <c r="CW27" t="s">
        <v>69</v>
      </c>
      <c r="CX27" t="s">
        <v>269</v>
      </c>
      <c r="CY27" t="s">
        <v>3332</v>
      </c>
      <c r="CZ27">
        <v>1</v>
      </c>
      <c r="DA27" t="s">
        <v>7879</v>
      </c>
      <c r="DB27" t="s">
        <v>2808</v>
      </c>
      <c r="DC27" t="s">
        <v>9126</v>
      </c>
      <c r="DD27" t="s">
        <v>2808</v>
      </c>
      <c r="DE27" t="s">
        <v>69</v>
      </c>
      <c r="DF27" t="s">
        <v>69</v>
      </c>
      <c r="DG27" t="s">
        <v>69</v>
      </c>
      <c r="DH27" t="s">
        <v>69</v>
      </c>
      <c r="DJ27" t="s">
        <v>69</v>
      </c>
      <c r="DK27" t="s">
        <v>69</v>
      </c>
      <c r="DO27" t="s">
        <v>2808</v>
      </c>
      <c r="DZ27" t="s">
        <v>69</v>
      </c>
      <c r="FA27" t="s">
        <v>2808</v>
      </c>
      <c r="FB27" t="s">
        <v>2808</v>
      </c>
      <c r="FC27" t="s">
        <v>3426</v>
      </c>
      <c r="FD27" t="s">
        <v>3432</v>
      </c>
      <c r="FE27" t="s">
        <v>3437</v>
      </c>
      <c r="FZ27" t="s">
        <v>3475</v>
      </c>
      <c r="GA27">
        <v>1</v>
      </c>
      <c r="GC27" t="s">
        <v>3485</v>
      </c>
      <c r="GE27">
        <v>2</v>
      </c>
      <c r="GF27">
        <v>5</v>
      </c>
      <c r="GG27" t="s">
        <v>69</v>
      </c>
      <c r="GH27" t="s">
        <v>69</v>
      </c>
      <c r="GI27" t="s">
        <v>69</v>
      </c>
      <c r="GJ27" t="s">
        <v>69</v>
      </c>
      <c r="GK27" t="s">
        <v>2808</v>
      </c>
      <c r="GL27" t="s">
        <v>69</v>
      </c>
      <c r="GN27" t="s">
        <v>69</v>
      </c>
      <c r="GO27" t="s">
        <v>69</v>
      </c>
      <c r="GP27" t="s">
        <v>3518</v>
      </c>
      <c r="GQ27" t="s">
        <v>2808</v>
      </c>
      <c r="GR27" t="s">
        <v>2808</v>
      </c>
      <c r="GS27" t="s">
        <v>69</v>
      </c>
      <c r="GT27" t="s">
        <v>69</v>
      </c>
      <c r="GU27" t="s">
        <v>2808</v>
      </c>
      <c r="GV27" t="s">
        <v>69</v>
      </c>
      <c r="GW27" t="s">
        <v>69</v>
      </c>
      <c r="GX27" t="s">
        <v>69</v>
      </c>
      <c r="GY27" t="s">
        <v>2808</v>
      </c>
      <c r="GZ27" t="s">
        <v>3443</v>
      </c>
      <c r="HA27" t="s">
        <v>2808</v>
      </c>
      <c r="HB27" t="s">
        <v>3535</v>
      </c>
      <c r="HC27">
        <v>1</v>
      </c>
      <c r="HD27" t="s">
        <v>3540</v>
      </c>
      <c r="HE27" t="s">
        <v>3543</v>
      </c>
      <c r="HF27" t="s">
        <v>2808</v>
      </c>
      <c r="HG27" t="s">
        <v>2808</v>
      </c>
      <c r="HH27" t="s">
        <v>2808</v>
      </c>
      <c r="HI27" t="s">
        <v>2808</v>
      </c>
      <c r="HL27" t="s">
        <v>3559</v>
      </c>
      <c r="HM27" t="s">
        <v>3559</v>
      </c>
      <c r="HN27" t="s">
        <v>3556</v>
      </c>
      <c r="HO27" t="s">
        <v>3556</v>
      </c>
      <c r="HP27" t="s">
        <v>3559</v>
      </c>
      <c r="HQ27" t="s">
        <v>3559</v>
      </c>
      <c r="HR27" t="s">
        <v>3556</v>
      </c>
      <c r="HS27" t="s">
        <v>3556</v>
      </c>
      <c r="HT27" t="s">
        <v>3559</v>
      </c>
      <c r="HU27" t="s">
        <v>3559</v>
      </c>
      <c r="HV27" t="s">
        <v>3559</v>
      </c>
      <c r="HW27" t="s">
        <v>3559</v>
      </c>
      <c r="HX27" t="s">
        <v>3559</v>
      </c>
      <c r="HY27" t="s">
        <v>8</v>
      </c>
      <c r="IB27" t="s">
        <v>2808</v>
      </c>
      <c r="IC27" t="s">
        <v>3600</v>
      </c>
      <c r="ID27" t="s">
        <v>69</v>
      </c>
      <c r="IE27" t="s">
        <v>3605</v>
      </c>
      <c r="IF27" t="s">
        <v>3609</v>
      </c>
      <c r="IG27" t="s">
        <v>3437</v>
      </c>
      <c r="JF27" t="s">
        <v>3649</v>
      </c>
      <c r="JG27">
        <v>4</v>
      </c>
      <c r="JI27" t="s">
        <v>3485</v>
      </c>
      <c r="JK27">
        <v>2</v>
      </c>
      <c r="JL27">
        <v>3</v>
      </c>
      <c r="JM27" t="s">
        <v>69</v>
      </c>
      <c r="JN27" t="s">
        <v>69</v>
      </c>
      <c r="JO27" t="s">
        <v>2808</v>
      </c>
      <c r="JP27" t="s">
        <v>69</v>
      </c>
      <c r="JQ27" t="s">
        <v>69</v>
      </c>
      <c r="JR27" t="s">
        <v>69</v>
      </c>
      <c r="JS27" t="s">
        <v>3518</v>
      </c>
      <c r="JT27" t="s">
        <v>69</v>
      </c>
      <c r="JU27" t="s">
        <v>69</v>
      </c>
      <c r="JV27" t="s">
        <v>69</v>
      </c>
      <c r="JW27" t="s">
        <v>2808</v>
      </c>
      <c r="JX27" t="s">
        <v>69</v>
      </c>
      <c r="JY27" t="s">
        <v>69</v>
      </c>
      <c r="JZ27" t="s">
        <v>69</v>
      </c>
      <c r="KA27" t="s">
        <v>69</v>
      </c>
      <c r="KB27" t="s">
        <v>69</v>
      </c>
      <c r="KC27" t="s">
        <v>69</v>
      </c>
      <c r="KD27" t="s">
        <v>69</v>
      </c>
      <c r="KE27" t="s">
        <v>69</v>
      </c>
      <c r="KG27" t="s">
        <v>6097</v>
      </c>
      <c r="KI27" t="s">
        <v>3696</v>
      </c>
      <c r="KJ27" t="s">
        <v>3475</v>
      </c>
      <c r="KK27">
        <v>4</v>
      </c>
      <c r="KM27" t="s">
        <v>3485</v>
      </c>
      <c r="KO27">
        <v>8</v>
      </c>
      <c r="KP27" t="s">
        <v>9145</v>
      </c>
      <c r="KQ27" t="s">
        <v>69</v>
      </c>
      <c r="KR27" t="s">
        <v>69</v>
      </c>
      <c r="KS27" t="s">
        <v>2808</v>
      </c>
      <c r="KT27" t="s">
        <v>2808</v>
      </c>
      <c r="KU27" t="s">
        <v>69</v>
      </c>
      <c r="KV27" t="s">
        <v>69</v>
      </c>
      <c r="KW27" t="s">
        <v>3519</v>
      </c>
      <c r="KX27" t="s">
        <v>69</v>
      </c>
      <c r="KY27" t="s">
        <v>69</v>
      </c>
      <c r="LK27">
        <v>1</v>
      </c>
      <c r="LL27" t="s">
        <v>2808</v>
      </c>
      <c r="LM27" t="s">
        <v>69</v>
      </c>
      <c r="LN27" t="s">
        <v>69</v>
      </c>
      <c r="LO27" t="s">
        <v>69</v>
      </c>
      <c r="LP27" t="s">
        <v>69</v>
      </c>
      <c r="LQ27" t="s">
        <v>69</v>
      </c>
      <c r="LR27" t="s">
        <v>69</v>
      </c>
      <c r="LS27" t="s">
        <v>69</v>
      </c>
      <c r="LU27" t="s">
        <v>69</v>
      </c>
      <c r="LV27" t="s">
        <v>69</v>
      </c>
      <c r="LW27" t="s">
        <v>2808</v>
      </c>
      <c r="LX27" t="s">
        <v>69</v>
      </c>
      <c r="LY27" t="s">
        <v>69</v>
      </c>
      <c r="MC27">
        <v>2</v>
      </c>
      <c r="MD27" t="s">
        <v>69</v>
      </c>
      <c r="ME27" t="s">
        <v>2808</v>
      </c>
      <c r="MF27" t="s">
        <v>69</v>
      </c>
      <c r="MG27" t="s">
        <v>69</v>
      </c>
      <c r="MH27" t="s">
        <v>69</v>
      </c>
      <c r="MI27" t="s">
        <v>69</v>
      </c>
      <c r="MJ27" t="s">
        <v>69</v>
      </c>
      <c r="MK27" t="s">
        <v>69</v>
      </c>
      <c r="MM27" t="s">
        <v>69</v>
      </c>
      <c r="MN27" t="s">
        <v>69</v>
      </c>
      <c r="MO27">
        <v>4</v>
      </c>
      <c r="MP27" t="s">
        <v>69</v>
      </c>
      <c r="MQ27" t="s">
        <v>69</v>
      </c>
      <c r="MR27" t="s">
        <v>69</v>
      </c>
      <c r="MS27" t="s">
        <v>2808</v>
      </c>
      <c r="MT27" t="s">
        <v>69</v>
      </c>
      <c r="MU27" t="s">
        <v>69</v>
      </c>
      <c r="MW27" t="s">
        <v>69</v>
      </c>
      <c r="MX27" t="s">
        <v>69</v>
      </c>
      <c r="MY27">
        <v>4</v>
      </c>
      <c r="MZ27" t="s">
        <v>69</v>
      </c>
      <c r="NA27" t="s">
        <v>69</v>
      </c>
      <c r="NB27" t="s">
        <v>69</v>
      </c>
      <c r="NC27" t="s">
        <v>2808</v>
      </c>
      <c r="ND27" t="s">
        <v>69</v>
      </c>
      <c r="NE27" t="s">
        <v>69</v>
      </c>
      <c r="NG27" t="s">
        <v>69</v>
      </c>
      <c r="NH27" t="s">
        <v>69</v>
      </c>
      <c r="NI27" t="s">
        <v>69</v>
      </c>
      <c r="NJ27" t="s">
        <v>3795</v>
      </c>
      <c r="NK27">
        <v>1</v>
      </c>
      <c r="NM27" t="s">
        <v>69</v>
      </c>
      <c r="NO27" t="s">
        <v>8</v>
      </c>
      <c r="NW27" t="s">
        <v>8</v>
      </c>
      <c r="NY27" t="s">
        <v>3429</v>
      </c>
      <c r="OA27" t="s">
        <v>3897</v>
      </c>
      <c r="OB27" t="s">
        <v>2808</v>
      </c>
      <c r="OC27" t="s">
        <v>3902</v>
      </c>
      <c r="OD27" t="s">
        <v>3911</v>
      </c>
      <c r="OE27" t="s">
        <v>3911</v>
      </c>
      <c r="OF27" t="s">
        <v>3911</v>
      </c>
      <c r="OG27" t="s">
        <v>3911</v>
      </c>
      <c r="OH27" t="s">
        <v>3910</v>
      </c>
      <c r="OI27" t="s">
        <v>3910</v>
      </c>
      <c r="OJ27" t="s">
        <v>3910</v>
      </c>
      <c r="OK27" t="s">
        <v>3910</v>
      </c>
      <c r="OU27" t="s">
        <v>3928</v>
      </c>
      <c r="OV27" t="s">
        <v>3956</v>
      </c>
      <c r="OW27" t="s">
        <v>2808</v>
      </c>
      <c r="OX27" t="s">
        <v>3964</v>
      </c>
      <c r="OY27" t="s">
        <v>3333</v>
      </c>
      <c r="PA27" t="s">
        <v>3973</v>
      </c>
      <c r="PB27">
        <v>7</v>
      </c>
      <c r="PC27" t="s">
        <v>3333</v>
      </c>
      <c r="PD27" t="s">
        <v>3333</v>
      </c>
      <c r="PE27" t="s">
        <v>3333</v>
      </c>
      <c r="PF27" t="s">
        <v>3910</v>
      </c>
      <c r="PG27" t="s">
        <v>3911</v>
      </c>
      <c r="PH27" t="s">
        <v>3911</v>
      </c>
      <c r="PI27" t="s">
        <v>3911</v>
      </c>
      <c r="PJ27" t="s">
        <v>3911</v>
      </c>
      <c r="PK27" t="s">
        <v>3911</v>
      </c>
      <c r="PL27" t="s">
        <v>3911</v>
      </c>
      <c r="PM27" t="s">
        <v>3928</v>
      </c>
      <c r="PN27" t="s">
        <v>3911</v>
      </c>
      <c r="PO27" t="s">
        <v>3911</v>
      </c>
      <c r="PP27" t="s">
        <v>3910</v>
      </c>
      <c r="PR27" t="s">
        <v>3928</v>
      </c>
      <c r="PS27">
        <v>1</v>
      </c>
      <c r="PT27" t="s">
        <v>2808</v>
      </c>
      <c r="PU27" t="s">
        <v>69</v>
      </c>
      <c r="PV27" t="s">
        <v>69</v>
      </c>
      <c r="PW27" t="s">
        <v>69</v>
      </c>
      <c r="PX27" t="s">
        <v>69</v>
      </c>
      <c r="PY27" t="s">
        <v>69</v>
      </c>
      <c r="PZ27" t="s">
        <v>3935</v>
      </c>
      <c r="QA27" t="s">
        <v>3910</v>
      </c>
      <c r="QB27" t="s">
        <v>3911</v>
      </c>
      <c r="QD27" t="s">
        <v>4036</v>
      </c>
      <c r="QE27" t="s">
        <v>4041</v>
      </c>
      <c r="QF27">
        <v>4</v>
      </c>
      <c r="QG27" t="s">
        <v>4049</v>
      </c>
      <c r="QH27" t="s">
        <v>4053</v>
      </c>
      <c r="QI27" t="s">
        <v>3962</v>
      </c>
      <c r="QV27" t="s">
        <v>3910</v>
      </c>
      <c r="QW27" t="s">
        <v>3911</v>
      </c>
      <c r="QX27" t="s">
        <v>9147</v>
      </c>
      <c r="QY27" t="s">
        <v>4061</v>
      </c>
      <c r="RP27" t="s">
        <v>3911</v>
      </c>
      <c r="RS27">
        <v>1</v>
      </c>
      <c r="RT27">
        <v>0</v>
      </c>
      <c r="UA27" t="s">
        <v>9131</v>
      </c>
      <c r="UB27" t="s">
        <v>6598</v>
      </c>
      <c r="UC27">
        <v>4311977</v>
      </c>
    </row>
    <row r="28" spans="1:549" x14ac:dyDescent="0.3">
      <c r="A28" t="s">
        <v>9247</v>
      </c>
      <c r="B28" t="s">
        <v>6588</v>
      </c>
      <c r="C28" t="s">
        <v>6813</v>
      </c>
      <c r="D28">
        <v>1</v>
      </c>
      <c r="E28">
        <v>5</v>
      </c>
      <c r="F28" t="s">
        <v>3934</v>
      </c>
      <c r="G28" t="s">
        <v>4950</v>
      </c>
      <c r="H28">
        <v>0</v>
      </c>
      <c r="I28" t="s">
        <v>22</v>
      </c>
      <c r="T28">
        <v>0</v>
      </c>
      <c r="V28" t="s">
        <v>9142</v>
      </c>
      <c r="W28">
        <v>1</v>
      </c>
      <c r="X28" t="s">
        <v>6590</v>
      </c>
      <c r="Y28" t="s">
        <v>6591</v>
      </c>
      <c r="Z28" t="s">
        <v>6861</v>
      </c>
      <c r="AA28" t="s">
        <v>2808</v>
      </c>
      <c r="AB28" t="s">
        <v>9143</v>
      </c>
      <c r="AE28" t="s">
        <v>2808</v>
      </c>
      <c r="AF28" t="s">
        <v>69</v>
      </c>
      <c r="AJ28" t="s">
        <v>69</v>
      </c>
      <c r="AN28" t="s">
        <v>3136</v>
      </c>
      <c r="AQ28" t="s">
        <v>3136</v>
      </c>
      <c r="AR28" t="s">
        <v>2808</v>
      </c>
      <c r="AS28" t="s">
        <v>3179</v>
      </c>
      <c r="AT28" t="s">
        <v>3185</v>
      </c>
      <c r="AU28">
        <v>3</v>
      </c>
      <c r="AV28" t="s">
        <v>3191</v>
      </c>
      <c r="AX28">
        <v>1</v>
      </c>
      <c r="AY28" t="s">
        <v>2808</v>
      </c>
      <c r="AZ28" t="s">
        <v>69</v>
      </c>
      <c r="BA28" t="s">
        <v>69</v>
      </c>
      <c r="BB28" t="s">
        <v>69</v>
      </c>
      <c r="BC28" t="s">
        <v>69</v>
      </c>
      <c r="BE28" t="s">
        <v>69</v>
      </c>
      <c r="BF28" t="s">
        <v>69</v>
      </c>
      <c r="BG28" t="s">
        <v>69</v>
      </c>
      <c r="BJ28" t="s">
        <v>2808</v>
      </c>
      <c r="BK28" s="31">
        <v>1995</v>
      </c>
      <c r="BL28" t="s">
        <v>2808</v>
      </c>
      <c r="BM28" t="s">
        <v>69</v>
      </c>
      <c r="BN28" t="s">
        <v>69</v>
      </c>
      <c r="BO28" t="s">
        <v>69</v>
      </c>
      <c r="BP28" t="s">
        <v>69</v>
      </c>
      <c r="BQ28" t="s">
        <v>69</v>
      </c>
      <c r="BR28" t="s">
        <v>69</v>
      </c>
      <c r="BS28" t="s">
        <v>69</v>
      </c>
      <c r="BT28" t="s">
        <v>2808</v>
      </c>
      <c r="BU28" t="s">
        <v>9248</v>
      </c>
      <c r="BV28" t="s">
        <v>69</v>
      </c>
      <c r="BW28" t="s">
        <v>69</v>
      </c>
      <c r="BX28" t="s">
        <v>3261</v>
      </c>
      <c r="BY28" t="s">
        <v>69</v>
      </c>
      <c r="CD28" t="s">
        <v>2808</v>
      </c>
      <c r="CE28" t="s">
        <v>3269</v>
      </c>
      <c r="CF28" t="s">
        <v>69</v>
      </c>
      <c r="CI28" t="s">
        <v>2808</v>
      </c>
      <c r="CJ28" t="s">
        <v>69</v>
      </c>
      <c r="CK28" t="s">
        <v>2808</v>
      </c>
      <c r="CL28" t="s">
        <v>3302</v>
      </c>
      <c r="CM28" t="s">
        <v>9249</v>
      </c>
      <c r="CN28" t="s">
        <v>2808</v>
      </c>
      <c r="CO28" t="s">
        <v>9151</v>
      </c>
      <c r="CP28" t="s">
        <v>69</v>
      </c>
      <c r="CQ28" t="s">
        <v>69</v>
      </c>
      <c r="CR28" t="s">
        <v>2808</v>
      </c>
      <c r="CS28" t="s">
        <v>69</v>
      </c>
      <c r="CT28" t="s">
        <v>2808</v>
      </c>
      <c r="CU28" t="s">
        <v>69</v>
      </c>
      <c r="CV28" t="s">
        <v>69</v>
      </c>
      <c r="CW28" t="s">
        <v>69</v>
      </c>
      <c r="CX28" t="s">
        <v>269</v>
      </c>
      <c r="CY28" t="s">
        <v>3333</v>
      </c>
      <c r="DB28" t="s">
        <v>2808</v>
      </c>
      <c r="DC28" t="s">
        <v>9152</v>
      </c>
      <c r="DD28" t="s">
        <v>2808</v>
      </c>
      <c r="DE28" t="s">
        <v>2808</v>
      </c>
      <c r="DF28" t="s">
        <v>69</v>
      </c>
      <c r="DG28" t="s">
        <v>69</v>
      </c>
      <c r="DH28" t="s">
        <v>69</v>
      </c>
      <c r="DJ28" t="s">
        <v>69</v>
      </c>
      <c r="DK28" t="s">
        <v>69</v>
      </c>
      <c r="DL28" t="s">
        <v>2808</v>
      </c>
      <c r="DM28" t="s">
        <v>2808</v>
      </c>
      <c r="DN28" t="s">
        <v>3364</v>
      </c>
      <c r="DP28" t="s">
        <v>2808</v>
      </c>
      <c r="DQ28" t="s">
        <v>2803</v>
      </c>
      <c r="DR28">
        <v>2</v>
      </c>
      <c r="DS28" t="s">
        <v>69</v>
      </c>
      <c r="DT28" t="s">
        <v>69</v>
      </c>
      <c r="DU28" t="s">
        <v>69</v>
      </c>
      <c r="DV28" t="s">
        <v>69</v>
      </c>
      <c r="DW28" t="s">
        <v>69</v>
      </c>
      <c r="DX28" t="s">
        <v>69</v>
      </c>
      <c r="DY28" t="s">
        <v>69</v>
      </c>
      <c r="EA28" t="s">
        <v>2808</v>
      </c>
      <c r="EB28" s="31">
        <v>2995</v>
      </c>
      <c r="EC28" t="s">
        <v>69</v>
      </c>
      <c r="ED28" t="s">
        <v>2808</v>
      </c>
      <c r="EE28" t="s">
        <v>2808</v>
      </c>
      <c r="EF28" t="s">
        <v>69</v>
      </c>
      <c r="EG28" t="s">
        <v>69</v>
      </c>
      <c r="EH28" t="s">
        <v>269</v>
      </c>
      <c r="EI28" t="s">
        <v>9152</v>
      </c>
      <c r="EJ28" t="s">
        <v>2808</v>
      </c>
      <c r="EK28" t="s">
        <v>2808</v>
      </c>
      <c r="EL28" t="s">
        <v>69</v>
      </c>
      <c r="EM28" t="s">
        <v>69</v>
      </c>
      <c r="EN28" t="s">
        <v>69</v>
      </c>
      <c r="EP28" t="s">
        <v>69</v>
      </c>
      <c r="EQ28" t="s">
        <v>69</v>
      </c>
      <c r="ER28" t="s">
        <v>9161</v>
      </c>
      <c r="ES28" t="s">
        <v>2808</v>
      </c>
      <c r="ET28" t="s">
        <v>2808</v>
      </c>
      <c r="EU28" t="s">
        <v>69</v>
      </c>
      <c r="EV28" t="s">
        <v>69</v>
      </c>
      <c r="EW28" t="s">
        <v>2808</v>
      </c>
      <c r="EX28" t="s">
        <v>9250</v>
      </c>
      <c r="EY28" t="s">
        <v>69</v>
      </c>
      <c r="EZ28" t="s">
        <v>69</v>
      </c>
      <c r="FA28" t="s">
        <v>69</v>
      </c>
      <c r="FB28" t="s">
        <v>2808</v>
      </c>
      <c r="FC28" t="s">
        <v>3426</v>
      </c>
      <c r="FD28" t="s">
        <v>3432</v>
      </c>
      <c r="FE28" t="s">
        <v>3437</v>
      </c>
      <c r="FZ28" t="s">
        <v>3475</v>
      </c>
      <c r="GA28">
        <v>4</v>
      </c>
      <c r="GC28" t="s">
        <v>3484</v>
      </c>
      <c r="GD28">
        <v>1</v>
      </c>
      <c r="GF28">
        <v>5</v>
      </c>
      <c r="GG28" t="s">
        <v>69</v>
      </c>
      <c r="GH28" t="s">
        <v>69</v>
      </c>
      <c r="GI28" t="s">
        <v>69</v>
      </c>
      <c r="GJ28" t="s">
        <v>69</v>
      </c>
      <c r="GK28" t="s">
        <v>2808</v>
      </c>
      <c r="GL28" t="s">
        <v>69</v>
      </c>
      <c r="GN28" t="s">
        <v>69</v>
      </c>
      <c r="GO28" t="s">
        <v>69</v>
      </c>
      <c r="GP28" t="s">
        <v>3519</v>
      </c>
      <c r="GQ28" t="s">
        <v>2808</v>
      </c>
      <c r="GR28" t="s">
        <v>2808</v>
      </c>
      <c r="GS28" t="s">
        <v>2808</v>
      </c>
      <c r="GT28" t="s">
        <v>2808</v>
      </c>
      <c r="GU28" t="s">
        <v>2808</v>
      </c>
      <c r="GV28" t="s">
        <v>2808</v>
      </c>
      <c r="GW28" t="s">
        <v>2808</v>
      </c>
      <c r="GX28" t="s">
        <v>2808</v>
      </c>
      <c r="GY28" t="s">
        <v>2808</v>
      </c>
      <c r="GZ28" t="s">
        <v>2808</v>
      </c>
      <c r="HA28" t="s">
        <v>2808</v>
      </c>
      <c r="HB28" t="s">
        <v>3535</v>
      </c>
      <c r="HC28">
        <v>1</v>
      </c>
      <c r="HD28" t="s">
        <v>3540</v>
      </c>
      <c r="HE28" t="s">
        <v>3543</v>
      </c>
      <c r="HF28" t="s">
        <v>2808</v>
      </c>
      <c r="HG28" t="s">
        <v>2808</v>
      </c>
      <c r="HH28" t="s">
        <v>2808</v>
      </c>
      <c r="HJ28" t="s">
        <v>2808</v>
      </c>
      <c r="HK28" t="s">
        <v>2808</v>
      </c>
      <c r="HL28" t="s">
        <v>3556</v>
      </c>
      <c r="HM28" t="s">
        <v>3559</v>
      </c>
      <c r="HN28" t="s">
        <v>3556</v>
      </c>
      <c r="HO28" t="s">
        <v>3559</v>
      </c>
      <c r="HP28" t="s">
        <v>3559</v>
      </c>
      <c r="HQ28" t="s">
        <v>3556</v>
      </c>
      <c r="HR28" t="s">
        <v>3556</v>
      </c>
      <c r="HS28" t="s">
        <v>3557</v>
      </c>
      <c r="HT28" t="s">
        <v>3557</v>
      </c>
      <c r="HU28" t="s">
        <v>3557</v>
      </c>
      <c r="HV28" t="s">
        <v>3557</v>
      </c>
      <c r="HW28" t="s">
        <v>3556</v>
      </c>
      <c r="HX28" t="s">
        <v>3556</v>
      </c>
      <c r="HY28" t="s">
        <v>8</v>
      </c>
      <c r="HZ28" t="s">
        <v>2808</v>
      </c>
      <c r="IA28" t="s">
        <v>3590</v>
      </c>
      <c r="IB28" t="s">
        <v>2808</v>
      </c>
      <c r="IC28" t="s">
        <v>3598</v>
      </c>
      <c r="ID28" t="s">
        <v>2808</v>
      </c>
      <c r="IE28" t="s">
        <v>3605</v>
      </c>
      <c r="IF28" t="s">
        <v>3610</v>
      </c>
      <c r="IG28" t="s">
        <v>3437</v>
      </c>
      <c r="JF28" t="s">
        <v>3649</v>
      </c>
      <c r="JG28">
        <v>4</v>
      </c>
      <c r="JI28" t="s">
        <v>3484</v>
      </c>
      <c r="JJ28">
        <v>1</v>
      </c>
      <c r="JL28">
        <v>3</v>
      </c>
      <c r="JM28" t="s">
        <v>69</v>
      </c>
      <c r="JN28" t="s">
        <v>69</v>
      </c>
      <c r="JO28" t="s">
        <v>2808</v>
      </c>
      <c r="JP28" t="s">
        <v>69</v>
      </c>
      <c r="JQ28" t="s">
        <v>69</v>
      </c>
      <c r="JR28" t="s">
        <v>69</v>
      </c>
      <c r="JS28" t="s">
        <v>3519</v>
      </c>
      <c r="JT28" t="s">
        <v>69</v>
      </c>
      <c r="JU28" t="s">
        <v>69</v>
      </c>
      <c r="JV28" t="s">
        <v>69</v>
      </c>
      <c r="JW28" t="s">
        <v>2808</v>
      </c>
      <c r="JX28" t="s">
        <v>2808</v>
      </c>
      <c r="JY28" t="s">
        <v>69</v>
      </c>
      <c r="JZ28" t="s">
        <v>69</v>
      </c>
      <c r="KA28" t="s">
        <v>69</v>
      </c>
      <c r="KB28" t="s">
        <v>2808</v>
      </c>
      <c r="KC28" t="s">
        <v>69</v>
      </c>
      <c r="KD28" t="s">
        <v>69</v>
      </c>
      <c r="KE28" t="s">
        <v>69</v>
      </c>
      <c r="KG28" t="s">
        <v>3690</v>
      </c>
      <c r="KH28" t="s">
        <v>9251</v>
      </c>
      <c r="KI28" t="s">
        <v>3697</v>
      </c>
      <c r="KJ28" t="s">
        <v>8</v>
      </c>
      <c r="KP28" t="s">
        <v>6996</v>
      </c>
      <c r="KQ28" t="s">
        <v>2808</v>
      </c>
      <c r="KR28" t="s">
        <v>69</v>
      </c>
      <c r="KS28" t="s">
        <v>2808</v>
      </c>
      <c r="KT28" t="s">
        <v>69</v>
      </c>
      <c r="KU28" t="s">
        <v>69</v>
      </c>
      <c r="KV28" t="s">
        <v>69</v>
      </c>
      <c r="KW28" t="s">
        <v>3519</v>
      </c>
      <c r="KX28" t="s">
        <v>2808</v>
      </c>
      <c r="KY28" t="s">
        <v>69</v>
      </c>
      <c r="LK28">
        <v>2</v>
      </c>
      <c r="LL28" t="s">
        <v>69</v>
      </c>
      <c r="LM28" t="s">
        <v>2808</v>
      </c>
      <c r="LN28" t="s">
        <v>69</v>
      </c>
      <c r="LO28" t="s">
        <v>69</v>
      </c>
      <c r="LP28" t="s">
        <v>69</v>
      </c>
      <c r="LQ28" t="s">
        <v>69</v>
      </c>
      <c r="LR28" t="s">
        <v>69</v>
      </c>
      <c r="LS28" t="s">
        <v>69</v>
      </c>
      <c r="LU28" t="s">
        <v>69</v>
      </c>
      <c r="LV28" t="s">
        <v>69</v>
      </c>
      <c r="LW28" t="s">
        <v>2808</v>
      </c>
      <c r="LX28" t="s">
        <v>69</v>
      </c>
      <c r="LY28" t="s">
        <v>2808</v>
      </c>
      <c r="MC28">
        <v>2</v>
      </c>
      <c r="MD28" t="s">
        <v>69</v>
      </c>
      <c r="ME28" t="s">
        <v>2808</v>
      </c>
      <c r="MF28" t="s">
        <v>69</v>
      </c>
      <c r="MG28" t="s">
        <v>69</v>
      </c>
      <c r="MH28" t="s">
        <v>69</v>
      </c>
      <c r="MI28" t="s">
        <v>69</v>
      </c>
      <c r="MJ28" t="s">
        <v>69</v>
      </c>
      <c r="MK28" t="s">
        <v>69</v>
      </c>
      <c r="MM28" t="s">
        <v>69</v>
      </c>
      <c r="MN28" t="s">
        <v>69</v>
      </c>
      <c r="MO28">
        <v>995</v>
      </c>
      <c r="MP28" t="s">
        <v>69</v>
      </c>
      <c r="MQ28" t="s">
        <v>69</v>
      </c>
      <c r="MR28" t="s">
        <v>69</v>
      </c>
      <c r="MS28" t="s">
        <v>69</v>
      </c>
      <c r="MT28" t="s">
        <v>69</v>
      </c>
      <c r="MU28" t="s">
        <v>2808</v>
      </c>
      <c r="MV28" t="s">
        <v>9252</v>
      </c>
      <c r="MW28" t="s">
        <v>69</v>
      </c>
      <c r="MX28" t="s">
        <v>69</v>
      </c>
      <c r="MY28">
        <v>995</v>
      </c>
      <c r="MZ28" t="s">
        <v>69</v>
      </c>
      <c r="NA28" t="s">
        <v>69</v>
      </c>
      <c r="NB28" t="s">
        <v>69</v>
      </c>
      <c r="NC28" t="s">
        <v>69</v>
      </c>
      <c r="ND28" t="s">
        <v>69</v>
      </c>
      <c r="NE28" t="s">
        <v>2808</v>
      </c>
      <c r="NF28" t="s">
        <v>9253</v>
      </c>
      <c r="NG28" t="s">
        <v>69</v>
      </c>
      <c r="NH28" t="s">
        <v>69</v>
      </c>
      <c r="NI28" t="s">
        <v>69</v>
      </c>
      <c r="NJ28" t="s">
        <v>3795</v>
      </c>
      <c r="NK28">
        <v>4</v>
      </c>
      <c r="NM28" t="s">
        <v>69</v>
      </c>
      <c r="NO28" t="s">
        <v>2803</v>
      </c>
      <c r="NP28">
        <v>161</v>
      </c>
      <c r="NQ28" t="s">
        <v>2803</v>
      </c>
      <c r="NR28">
        <v>322</v>
      </c>
      <c r="NS28" t="s">
        <v>3429</v>
      </c>
      <c r="NU28" t="s">
        <v>2803</v>
      </c>
      <c r="NV28">
        <v>169</v>
      </c>
      <c r="NW28" t="s">
        <v>3429</v>
      </c>
      <c r="NY28" t="s">
        <v>3429</v>
      </c>
      <c r="OA28" t="s">
        <v>3897</v>
      </c>
      <c r="OB28" t="s">
        <v>2808</v>
      </c>
      <c r="OC28" t="s">
        <v>3902</v>
      </c>
      <c r="OD28" t="s">
        <v>3911</v>
      </c>
      <c r="OE28" t="s">
        <v>3911</v>
      </c>
      <c r="OF28" t="s">
        <v>3911</v>
      </c>
      <c r="OG28" t="s">
        <v>3911</v>
      </c>
      <c r="OH28" t="s">
        <v>3910</v>
      </c>
      <c r="OI28" t="s">
        <v>3911</v>
      </c>
      <c r="OJ28" t="s">
        <v>3910</v>
      </c>
      <c r="OK28" t="s">
        <v>3910</v>
      </c>
      <c r="OL28" t="s">
        <v>3928</v>
      </c>
      <c r="OM28" t="s">
        <v>3934</v>
      </c>
      <c r="ON28" t="s">
        <v>3910</v>
      </c>
      <c r="OO28" t="s">
        <v>3910</v>
      </c>
      <c r="OP28" t="s">
        <v>3910</v>
      </c>
      <c r="OQ28" t="s">
        <v>3910</v>
      </c>
      <c r="OR28" t="s">
        <v>3911</v>
      </c>
      <c r="OS28" t="s">
        <v>3911</v>
      </c>
      <c r="OT28" t="s">
        <v>3930</v>
      </c>
      <c r="OU28" t="s">
        <v>3928</v>
      </c>
      <c r="OV28" t="s">
        <v>3955</v>
      </c>
      <c r="OW28" t="s">
        <v>2808</v>
      </c>
      <c r="OX28" t="s">
        <v>3962</v>
      </c>
      <c r="OY28" t="s">
        <v>3332</v>
      </c>
      <c r="PA28" t="s">
        <v>3973</v>
      </c>
      <c r="PB28">
        <v>3</v>
      </c>
      <c r="PC28" t="s">
        <v>3332</v>
      </c>
      <c r="PD28" t="s">
        <v>3332</v>
      </c>
      <c r="PE28" t="s">
        <v>3332</v>
      </c>
      <c r="PF28" t="s">
        <v>3911</v>
      </c>
      <c r="PG28" t="s">
        <v>3911</v>
      </c>
      <c r="PH28" t="s">
        <v>3911</v>
      </c>
      <c r="PI28" t="s">
        <v>3911</v>
      </c>
      <c r="PJ28" t="s">
        <v>3911</v>
      </c>
      <c r="PK28" t="s">
        <v>3911</v>
      </c>
      <c r="PL28" t="s">
        <v>3911</v>
      </c>
      <c r="PM28" t="s">
        <v>3928</v>
      </c>
      <c r="PN28" t="s">
        <v>3911</v>
      </c>
      <c r="PO28" t="s">
        <v>3911</v>
      </c>
      <c r="PP28" t="s">
        <v>3910</v>
      </c>
      <c r="PR28" t="s">
        <v>3928</v>
      </c>
      <c r="PS28" t="s">
        <v>6996</v>
      </c>
      <c r="PT28" t="s">
        <v>2808</v>
      </c>
      <c r="PU28" t="s">
        <v>69</v>
      </c>
      <c r="PV28" t="s">
        <v>2808</v>
      </c>
      <c r="PW28" t="s">
        <v>69</v>
      </c>
      <c r="PX28" t="s">
        <v>69</v>
      </c>
      <c r="PY28" t="s">
        <v>69</v>
      </c>
      <c r="PZ28" t="s">
        <v>3910</v>
      </c>
      <c r="QA28" t="s">
        <v>3910</v>
      </c>
      <c r="QB28" t="s">
        <v>3910</v>
      </c>
      <c r="QD28" t="s">
        <v>4036</v>
      </c>
      <c r="QE28" t="s">
        <v>4041</v>
      </c>
      <c r="QF28">
        <v>3</v>
      </c>
      <c r="QG28" t="s">
        <v>4049</v>
      </c>
      <c r="QH28" t="s">
        <v>4053</v>
      </c>
      <c r="QI28" t="s">
        <v>3962</v>
      </c>
      <c r="QZ28" t="s">
        <v>4089</v>
      </c>
      <c r="RE28" t="s">
        <v>3910</v>
      </c>
      <c r="RL28" t="s">
        <v>3911</v>
      </c>
      <c r="RM28" t="s">
        <v>3910</v>
      </c>
      <c r="RN28" t="s">
        <v>3910</v>
      </c>
      <c r="RO28" t="s">
        <v>3910</v>
      </c>
      <c r="RP28" t="s">
        <v>3911</v>
      </c>
      <c r="RS28">
        <v>1</v>
      </c>
      <c r="RT28">
        <v>0</v>
      </c>
      <c r="RU28" t="s">
        <v>9254</v>
      </c>
      <c r="TA28" t="s">
        <v>2808</v>
      </c>
      <c r="TB28" t="s">
        <v>2808</v>
      </c>
      <c r="TC28" t="s">
        <v>2808</v>
      </c>
      <c r="TD28" t="s">
        <v>2808</v>
      </c>
      <c r="TE28" t="s">
        <v>69</v>
      </c>
      <c r="TF28" t="s">
        <v>69</v>
      </c>
      <c r="TG28" t="s">
        <v>2808</v>
      </c>
      <c r="TZ28" t="s">
        <v>4934</v>
      </c>
      <c r="UA28" t="s">
        <v>9131</v>
      </c>
      <c r="UB28" t="s">
        <v>6598</v>
      </c>
      <c r="UC28">
        <v>3084569</v>
      </c>
    </row>
    <row r="29" spans="1:549" x14ac:dyDescent="0.3">
      <c r="A29" t="s">
        <v>9255</v>
      </c>
      <c r="B29" t="s">
        <v>8545</v>
      </c>
      <c r="C29" t="s">
        <v>6813</v>
      </c>
      <c r="D29">
        <v>0</v>
      </c>
      <c r="T29">
        <v>0</v>
      </c>
      <c r="V29" t="s">
        <v>8555</v>
      </c>
      <c r="W29">
        <v>1</v>
      </c>
      <c r="X29" t="s">
        <v>6590</v>
      </c>
      <c r="Y29" t="s">
        <v>6591</v>
      </c>
      <c r="Z29" t="s">
        <v>6753</v>
      </c>
      <c r="AA29" t="s">
        <v>2808</v>
      </c>
      <c r="AB29" t="s">
        <v>9133</v>
      </c>
      <c r="AE29" t="s">
        <v>69</v>
      </c>
      <c r="AF29" t="s">
        <v>69</v>
      </c>
      <c r="AJ29" t="s">
        <v>69</v>
      </c>
      <c r="AN29" t="s">
        <v>8</v>
      </c>
      <c r="AQ29" t="s">
        <v>69</v>
      </c>
      <c r="AR29" t="s">
        <v>2808</v>
      </c>
      <c r="AS29" t="s">
        <v>3181</v>
      </c>
      <c r="AT29" t="s">
        <v>3184</v>
      </c>
      <c r="AV29" t="s">
        <v>3191</v>
      </c>
      <c r="AX29">
        <v>1</v>
      </c>
      <c r="AY29" t="s">
        <v>2808</v>
      </c>
      <c r="AZ29" t="s">
        <v>69</v>
      </c>
      <c r="BA29" t="s">
        <v>69</v>
      </c>
      <c r="BB29" t="s">
        <v>69</v>
      </c>
      <c r="BC29" t="s">
        <v>69</v>
      </c>
      <c r="BE29" t="s">
        <v>69</v>
      </c>
      <c r="BF29" t="s">
        <v>69</v>
      </c>
      <c r="BG29" t="s">
        <v>69</v>
      </c>
      <c r="BJ29" t="s">
        <v>2808</v>
      </c>
      <c r="BK29">
        <v>1</v>
      </c>
      <c r="BL29" t="s">
        <v>2808</v>
      </c>
      <c r="BM29" t="s">
        <v>69</v>
      </c>
      <c r="BN29" t="s">
        <v>69</v>
      </c>
      <c r="BO29" t="s">
        <v>69</v>
      </c>
      <c r="BP29" t="s">
        <v>69</v>
      </c>
      <c r="BQ29" t="s">
        <v>69</v>
      </c>
      <c r="BR29" t="s">
        <v>69</v>
      </c>
      <c r="BS29" t="s">
        <v>69</v>
      </c>
      <c r="BT29" t="s">
        <v>69</v>
      </c>
      <c r="BV29" t="s">
        <v>69</v>
      </c>
      <c r="BW29" t="s">
        <v>69</v>
      </c>
      <c r="BX29" t="s">
        <v>3261</v>
      </c>
      <c r="BY29" t="s">
        <v>69</v>
      </c>
      <c r="CD29" t="s">
        <v>69</v>
      </c>
      <c r="CI29" t="s">
        <v>69</v>
      </c>
      <c r="CN29" t="s">
        <v>69</v>
      </c>
      <c r="CX29" t="s">
        <v>69</v>
      </c>
      <c r="DB29" t="s">
        <v>2808</v>
      </c>
      <c r="DC29" t="s">
        <v>6595</v>
      </c>
      <c r="DD29" t="s">
        <v>69</v>
      </c>
      <c r="DE29" t="s">
        <v>69</v>
      </c>
      <c r="DF29" t="s">
        <v>69</v>
      </c>
      <c r="DG29" t="s">
        <v>69</v>
      </c>
      <c r="DH29" t="s">
        <v>2808</v>
      </c>
      <c r="DI29" t="s">
        <v>9180</v>
      </c>
      <c r="DJ29" t="s">
        <v>69</v>
      </c>
      <c r="DK29" t="s">
        <v>69</v>
      </c>
      <c r="DO29" t="s">
        <v>69</v>
      </c>
      <c r="DZ29" t="s">
        <v>69</v>
      </c>
      <c r="FA29" t="s">
        <v>2808</v>
      </c>
      <c r="FB29" t="s">
        <v>69</v>
      </c>
      <c r="HF29" t="s">
        <v>2808</v>
      </c>
      <c r="HG29" t="s">
        <v>69</v>
      </c>
      <c r="HH29" t="s">
        <v>2808</v>
      </c>
      <c r="HI29" t="s">
        <v>69</v>
      </c>
      <c r="HL29" t="s">
        <v>3559</v>
      </c>
      <c r="HM29" t="s">
        <v>3559</v>
      </c>
      <c r="HN29" t="s">
        <v>3559</v>
      </c>
      <c r="HO29" t="s">
        <v>3559</v>
      </c>
      <c r="HP29" t="s">
        <v>3559</v>
      </c>
      <c r="HQ29" t="s">
        <v>3559</v>
      </c>
      <c r="HR29" t="s">
        <v>3559</v>
      </c>
      <c r="HS29" t="s">
        <v>3559</v>
      </c>
      <c r="HT29" t="s">
        <v>3559</v>
      </c>
      <c r="HU29" t="s">
        <v>3559</v>
      </c>
      <c r="HV29" t="s">
        <v>3559</v>
      </c>
      <c r="HW29" t="s">
        <v>3559</v>
      </c>
      <c r="HX29" t="s">
        <v>3559</v>
      </c>
      <c r="HY29" t="s">
        <v>3559</v>
      </c>
      <c r="IB29" t="s">
        <v>2808</v>
      </c>
      <c r="IC29" t="s">
        <v>3600</v>
      </c>
      <c r="ID29" t="s">
        <v>69</v>
      </c>
      <c r="IE29" t="s">
        <v>8</v>
      </c>
      <c r="KG29" t="s">
        <v>3691</v>
      </c>
      <c r="KY29" t="s">
        <v>69</v>
      </c>
      <c r="LK29">
        <v>-1</v>
      </c>
      <c r="LL29" t="s">
        <v>69</v>
      </c>
      <c r="LM29" t="s">
        <v>69</v>
      </c>
      <c r="LN29" t="s">
        <v>69</v>
      </c>
      <c r="LO29" t="s">
        <v>69</v>
      </c>
      <c r="LP29" t="s">
        <v>69</v>
      </c>
      <c r="LQ29" t="s">
        <v>69</v>
      </c>
      <c r="LR29" t="s">
        <v>69</v>
      </c>
      <c r="LS29" t="s">
        <v>69</v>
      </c>
      <c r="LU29" t="s">
        <v>2808</v>
      </c>
      <c r="LV29" t="s">
        <v>69</v>
      </c>
      <c r="LW29" t="s">
        <v>69</v>
      </c>
      <c r="LX29" t="s">
        <v>69</v>
      </c>
      <c r="LY29" t="s">
        <v>69</v>
      </c>
      <c r="MC29">
        <v>-1</v>
      </c>
      <c r="MD29" t="s">
        <v>69</v>
      </c>
      <c r="ME29" t="s">
        <v>69</v>
      </c>
      <c r="MF29" t="s">
        <v>69</v>
      </c>
      <c r="MG29" t="s">
        <v>69</v>
      </c>
      <c r="MH29" t="s">
        <v>69</v>
      </c>
      <c r="MI29" t="s">
        <v>69</v>
      </c>
      <c r="MJ29" t="s">
        <v>69</v>
      </c>
      <c r="MK29" t="s">
        <v>69</v>
      </c>
      <c r="MM29" t="s">
        <v>2808</v>
      </c>
      <c r="MN29" t="s">
        <v>69</v>
      </c>
      <c r="MO29">
        <v>995</v>
      </c>
      <c r="MP29" t="s">
        <v>69</v>
      </c>
      <c r="MQ29" t="s">
        <v>69</v>
      </c>
      <c r="MR29" t="s">
        <v>69</v>
      </c>
      <c r="MS29" t="s">
        <v>69</v>
      </c>
      <c r="MT29" t="s">
        <v>69</v>
      </c>
      <c r="MU29" t="s">
        <v>2808</v>
      </c>
      <c r="MV29" t="s">
        <v>9256</v>
      </c>
      <c r="MW29" t="s">
        <v>69</v>
      </c>
      <c r="MX29" t="s">
        <v>69</v>
      </c>
      <c r="MY29">
        <v>995</v>
      </c>
      <c r="MZ29" t="s">
        <v>69</v>
      </c>
      <c r="NA29" t="s">
        <v>69</v>
      </c>
      <c r="NB29" t="s">
        <v>69</v>
      </c>
      <c r="NC29" t="s">
        <v>69</v>
      </c>
      <c r="ND29" t="s">
        <v>69</v>
      </c>
      <c r="NE29" t="s">
        <v>2808</v>
      </c>
      <c r="NF29" t="s">
        <v>9256</v>
      </c>
      <c r="NG29" t="s">
        <v>69</v>
      </c>
      <c r="NH29" t="s">
        <v>69</v>
      </c>
      <c r="NI29" t="s">
        <v>69</v>
      </c>
      <c r="NJ29" t="s">
        <v>8</v>
      </c>
      <c r="NM29" t="s">
        <v>69</v>
      </c>
      <c r="NO29" t="s">
        <v>3429</v>
      </c>
      <c r="NW29" t="s">
        <v>3429</v>
      </c>
      <c r="NY29" t="s">
        <v>3429</v>
      </c>
      <c r="OA29" t="s">
        <v>3897</v>
      </c>
      <c r="OB29" t="s">
        <v>2808</v>
      </c>
      <c r="RS29">
        <v>0</v>
      </c>
      <c r="RT29">
        <v>0</v>
      </c>
      <c r="UA29" t="s">
        <v>9131</v>
      </c>
      <c r="UB29" t="s">
        <v>6598</v>
      </c>
      <c r="UC29">
        <v>1987228</v>
      </c>
    </row>
    <row r="30" spans="1:549" x14ac:dyDescent="0.3">
      <c r="A30" t="s">
        <v>9257</v>
      </c>
      <c r="B30" t="s">
        <v>6696</v>
      </c>
      <c r="C30" t="s">
        <v>6813</v>
      </c>
      <c r="D30">
        <v>1</v>
      </c>
      <c r="E30">
        <v>4</v>
      </c>
      <c r="F30" t="s">
        <v>3934</v>
      </c>
      <c r="G30" t="s">
        <v>4950</v>
      </c>
      <c r="H30">
        <v>0</v>
      </c>
      <c r="I30" t="s">
        <v>22</v>
      </c>
      <c r="T30">
        <v>0</v>
      </c>
      <c r="V30" t="s">
        <v>9156</v>
      </c>
      <c r="W30">
        <v>1</v>
      </c>
      <c r="X30" t="s">
        <v>6665</v>
      </c>
      <c r="Y30" t="s">
        <v>6591</v>
      </c>
      <c r="Z30" t="s">
        <v>6753</v>
      </c>
      <c r="AA30" t="s">
        <v>2808</v>
      </c>
      <c r="AB30" t="s">
        <v>9158</v>
      </c>
      <c r="AC30" t="s">
        <v>2808</v>
      </c>
      <c r="AD30" t="s">
        <v>9239</v>
      </c>
      <c r="AE30" t="s">
        <v>69</v>
      </c>
      <c r="AF30" t="s">
        <v>2808</v>
      </c>
      <c r="AG30">
        <v>3355179</v>
      </c>
      <c r="AH30">
        <v>4054683</v>
      </c>
      <c r="AI30">
        <v>9462170</v>
      </c>
      <c r="AJ30" t="s">
        <v>2808</v>
      </c>
      <c r="AK30">
        <v>4688725</v>
      </c>
      <c r="AL30">
        <v>7444049</v>
      </c>
      <c r="AM30">
        <v>7444049</v>
      </c>
      <c r="AN30" t="s">
        <v>3167</v>
      </c>
      <c r="AP30">
        <v>5</v>
      </c>
      <c r="AQ30" t="s">
        <v>269</v>
      </c>
      <c r="AR30" t="s">
        <v>2808</v>
      </c>
      <c r="AS30" t="s">
        <v>3179</v>
      </c>
      <c r="AT30" t="s">
        <v>3184</v>
      </c>
      <c r="AV30" t="s">
        <v>3192</v>
      </c>
      <c r="AW30">
        <v>1</v>
      </c>
      <c r="AX30">
        <v>1</v>
      </c>
      <c r="AY30" t="s">
        <v>2808</v>
      </c>
      <c r="AZ30" t="s">
        <v>69</v>
      </c>
      <c r="BA30" t="s">
        <v>69</v>
      </c>
      <c r="BB30" t="s">
        <v>69</v>
      </c>
      <c r="BC30" t="s">
        <v>69</v>
      </c>
      <c r="BE30" t="s">
        <v>69</v>
      </c>
      <c r="BF30" t="s">
        <v>69</v>
      </c>
      <c r="BG30" t="s">
        <v>2808</v>
      </c>
      <c r="BH30" t="s">
        <v>2808</v>
      </c>
      <c r="BI30" t="s">
        <v>2808</v>
      </c>
      <c r="BJ30" t="s">
        <v>2808</v>
      </c>
      <c r="BK30" t="s">
        <v>9150</v>
      </c>
      <c r="BL30" t="s">
        <v>2808</v>
      </c>
      <c r="BM30" t="s">
        <v>69</v>
      </c>
      <c r="BN30" t="s">
        <v>69</v>
      </c>
      <c r="BO30" t="s">
        <v>69</v>
      </c>
      <c r="BP30" t="s">
        <v>69</v>
      </c>
      <c r="BQ30" t="s">
        <v>69</v>
      </c>
      <c r="BR30" t="s">
        <v>2808</v>
      </c>
      <c r="BS30" t="s">
        <v>69</v>
      </c>
      <c r="BT30" t="s">
        <v>69</v>
      </c>
      <c r="BV30" t="s">
        <v>69</v>
      </c>
      <c r="BW30" t="s">
        <v>69</v>
      </c>
      <c r="BX30" t="s">
        <v>3260</v>
      </c>
      <c r="BY30" t="s">
        <v>2808</v>
      </c>
      <c r="BZ30" t="s">
        <v>3268</v>
      </c>
      <c r="CA30" t="s">
        <v>2808</v>
      </c>
      <c r="CB30" t="s">
        <v>3279</v>
      </c>
      <c r="CD30" t="s">
        <v>2808</v>
      </c>
      <c r="CE30" t="s">
        <v>3268</v>
      </c>
      <c r="CF30" t="s">
        <v>2808</v>
      </c>
      <c r="CG30" t="s">
        <v>3279</v>
      </c>
      <c r="CI30" t="s">
        <v>2808</v>
      </c>
      <c r="CJ30" t="s">
        <v>2808</v>
      </c>
      <c r="CK30" t="s">
        <v>2808</v>
      </c>
      <c r="CL30" t="s">
        <v>3300</v>
      </c>
      <c r="CN30" t="s">
        <v>2808</v>
      </c>
      <c r="CO30">
        <v>3</v>
      </c>
      <c r="CP30" t="s">
        <v>69</v>
      </c>
      <c r="CQ30" t="s">
        <v>69</v>
      </c>
      <c r="CR30" t="s">
        <v>2808</v>
      </c>
      <c r="CS30" t="s">
        <v>69</v>
      </c>
      <c r="CT30" t="s">
        <v>69</v>
      </c>
      <c r="CU30" t="s">
        <v>69</v>
      </c>
      <c r="CV30" t="s">
        <v>69</v>
      </c>
      <c r="CW30" t="s">
        <v>69</v>
      </c>
      <c r="CX30" t="s">
        <v>269</v>
      </c>
      <c r="CY30" t="s">
        <v>3333</v>
      </c>
      <c r="DB30" t="s">
        <v>2808</v>
      </c>
      <c r="DC30" t="s">
        <v>9126</v>
      </c>
      <c r="DD30" t="s">
        <v>2808</v>
      </c>
      <c r="DE30" t="s">
        <v>69</v>
      </c>
      <c r="DF30" t="s">
        <v>69</v>
      </c>
      <c r="DG30" t="s">
        <v>69</v>
      </c>
      <c r="DH30" t="s">
        <v>69</v>
      </c>
      <c r="DJ30" t="s">
        <v>69</v>
      </c>
      <c r="DK30" t="s">
        <v>69</v>
      </c>
      <c r="DL30" t="s">
        <v>2808</v>
      </c>
      <c r="DM30" t="s">
        <v>2808</v>
      </c>
      <c r="DN30" t="s">
        <v>3364</v>
      </c>
      <c r="DP30" t="s">
        <v>2808</v>
      </c>
      <c r="DQ30" t="s">
        <v>2803</v>
      </c>
      <c r="DR30">
        <v>7</v>
      </c>
      <c r="DS30" t="s">
        <v>2808</v>
      </c>
      <c r="DT30" t="s">
        <v>69</v>
      </c>
      <c r="DU30" t="s">
        <v>69</v>
      </c>
      <c r="DV30" t="s">
        <v>69</v>
      </c>
      <c r="DW30" t="s">
        <v>69</v>
      </c>
      <c r="DX30" t="s">
        <v>69</v>
      </c>
      <c r="DY30" t="s">
        <v>69</v>
      </c>
      <c r="EA30" t="s">
        <v>2808</v>
      </c>
      <c r="EB30">
        <v>2</v>
      </c>
      <c r="EC30" t="s">
        <v>69</v>
      </c>
      <c r="ED30" t="s">
        <v>2808</v>
      </c>
      <c r="EE30" t="s">
        <v>69</v>
      </c>
      <c r="EF30" t="s">
        <v>69</v>
      </c>
      <c r="EG30" t="s">
        <v>69</v>
      </c>
      <c r="EH30" t="s">
        <v>269</v>
      </c>
      <c r="EI30" t="s">
        <v>9152</v>
      </c>
      <c r="EJ30" t="s">
        <v>2808</v>
      </c>
      <c r="EK30" t="s">
        <v>2808</v>
      </c>
      <c r="EL30" t="s">
        <v>69</v>
      </c>
      <c r="EM30" t="s">
        <v>69</v>
      </c>
      <c r="EN30" t="s">
        <v>69</v>
      </c>
      <c r="EP30" t="s">
        <v>69</v>
      </c>
      <c r="EQ30" t="s">
        <v>69</v>
      </c>
      <c r="ER30" t="s">
        <v>9152</v>
      </c>
      <c r="ES30" t="s">
        <v>2808</v>
      </c>
      <c r="ET30" t="s">
        <v>2808</v>
      </c>
      <c r="EU30" t="s">
        <v>69</v>
      </c>
      <c r="EV30" t="s">
        <v>69</v>
      </c>
      <c r="EW30" t="s">
        <v>69</v>
      </c>
      <c r="EY30" t="s">
        <v>69</v>
      </c>
      <c r="EZ30" t="s">
        <v>69</v>
      </c>
      <c r="FA30" t="s">
        <v>2808</v>
      </c>
      <c r="FB30" t="s">
        <v>2808</v>
      </c>
      <c r="FC30" t="s">
        <v>3426</v>
      </c>
      <c r="FD30" t="s">
        <v>3432</v>
      </c>
      <c r="FE30" t="s">
        <v>3437</v>
      </c>
      <c r="FZ30" t="s">
        <v>3476</v>
      </c>
      <c r="GC30" t="s">
        <v>3485</v>
      </c>
      <c r="GE30">
        <v>1</v>
      </c>
      <c r="GF30">
        <v>1</v>
      </c>
      <c r="GG30" t="s">
        <v>2808</v>
      </c>
      <c r="GH30" t="s">
        <v>69</v>
      </c>
      <c r="GI30" t="s">
        <v>69</v>
      </c>
      <c r="GJ30" t="s">
        <v>69</v>
      </c>
      <c r="GK30" t="s">
        <v>69</v>
      </c>
      <c r="GL30" t="s">
        <v>69</v>
      </c>
      <c r="GN30" t="s">
        <v>69</v>
      </c>
      <c r="GO30" t="s">
        <v>69</v>
      </c>
      <c r="GP30" t="s">
        <v>3517</v>
      </c>
      <c r="HA30" t="s">
        <v>69</v>
      </c>
      <c r="HB30" t="s">
        <v>3535</v>
      </c>
      <c r="HC30">
        <v>1</v>
      </c>
      <c r="HD30" t="s">
        <v>3540</v>
      </c>
      <c r="HE30" t="s">
        <v>3543</v>
      </c>
      <c r="HF30" t="s">
        <v>2808</v>
      </c>
      <c r="HG30" t="s">
        <v>2808</v>
      </c>
      <c r="HH30" t="s">
        <v>69</v>
      </c>
      <c r="HJ30" t="s">
        <v>2808</v>
      </c>
      <c r="HK30" t="s">
        <v>69</v>
      </c>
      <c r="HL30" t="s">
        <v>3556</v>
      </c>
      <c r="HM30" t="s">
        <v>8</v>
      </c>
      <c r="HN30" t="s">
        <v>8</v>
      </c>
      <c r="HO30" t="s">
        <v>8</v>
      </c>
      <c r="HP30" t="s">
        <v>8</v>
      </c>
      <c r="HQ30" t="s">
        <v>3559</v>
      </c>
      <c r="HR30" t="s">
        <v>3556</v>
      </c>
      <c r="HS30" t="s">
        <v>3556</v>
      </c>
      <c r="HT30" t="s">
        <v>3559</v>
      </c>
      <c r="HU30" t="s">
        <v>3559</v>
      </c>
      <c r="HV30" t="s">
        <v>3556</v>
      </c>
      <c r="HW30" t="s">
        <v>3556</v>
      </c>
      <c r="HX30" t="s">
        <v>3556</v>
      </c>
      <c r="HY30" t="s">
        <v>8</v>
      </c>
      <c r="HZ30" t="s">
        <v>69</v>
      </c>
      <c r="IA30" t="s">
        <v>3590</v>
      </c>
      <c r="IB30" t="s">
        <v>2808</v>
      </c>
      <c r="IC30" t="s">
        <v>3598</v>
      </c>
      <c r="ID30" t="s">
        <v>2808</v>
      </c>
      <c r="IE30" t="s">
        <v>3605</v>
      </c>
      <c r="IF30" t="s">
        <v>3609</v>
      </c>
      <c r="IG30" t="s">
        <v>3437</v>
      </c>
      <c r="JF30" t="s">
        <v>3476</v>
      </c>
      <c r="JI30" t="s">
        <v>3485</v>
      </c>
      <c r="JK30">
        <v>4</v>
      </c>
      <c r="JL30">
        <v>1</v>
      </c>
      <c r="JM30" t="s">
        <v>2808</v>
      </c>
      <c r="JN30" t="s">
        <v>69</v>
      </c>
      <c r="JO30" t="s">
        <v>69</v>
      </c>
      <c r="JP30" t="s">
        <v>69</v>
      </c>
      <c r="JQ30" t="s">
        <v>69</v>
      </c>
      <c r="JR30" t="s">
        <v>69</v>
      </c>
      <c r="JS30" t="s">
        <v>3517</v>
      </c>
      <c r="KF30" t="s">
        <v>2808</v>
      </c>
      <c r="KG30" t="s">
        <v>6096</v>
      </c>
      <c r="KI30" t="s">
        <v>3696</v>
      </c>
      <c r="KJ30" t="s">
        <v>3701</v>
      </c>
      <c r="KM30" t="s">
        <v>3485</v>
      </c>
      <c r="KO30">
        <v>3</v>
      </c>
      <c r="KP30">
        <v>3</v>
      </c>
      <c r="KQ30" t="s">
        <v>69</v>
      </c>
      <c r="KR30" t="s">
        <v>69</v>
      </c>
      <c r="KS30" t="s">
        <v>2808</v>
      </c>
      <c r="KT30" t="s">
        <v>69</v>
      </c>
      <c r="KU30" t="s">
        <v>69</v>
      </c>
      <c r="KV30" t="s">
        <v>69</v>
      </c>
      <c r="KW30" t="s">
        <v>3518</v>
      </c>
      <c r="KX30" t="s">
        <v>2808</v>
      </c>
      <c r="KY30" t="s">
        <v>69</v>
      </c>
      <c r="LK30">
        <v>1</v>
      </c>
      <c r="LL30" t="s">
        <v>2808</v>
      </c>
      <c r="LM30" t="s">
        <v>69</v>
      </c>
      <c r="LN30" t="s">
        <v>69</v>
      </c>
      <c r="LO30" t="s">
        <v>69</v>
      </c>
      <c r="LP30" t="s">
        <v>69</v>
      </c>
      <c r="LQ30" t="s">
        <v>69</v>
      </c>
      <c r="LR30" t="s">
        <v>69</v>
      </c>
      <c r="LS30" t="s">
        <v>69</v>
      </c>
      <c r="LU30" t="s">
        <v>69</v>
      </c>
      <c r="LV30" t="s">
        <v>69</v>
      </c>
      <c r="LW30" t="s">
        <v>2808</v>
      </c>
      <c r="LX30" t="s">
        <v>69</v>
      </c>
      <c r="LY30" t="s">
        <v>2808</v>
      </c>
      <c r="MC30" t="s">
        <v>8054</v>
      </c>
      <c r="MD30" t="s">
        <v>69</v>
      </c>
      <c r="ME30" t="s">
        <v>2808</v>
      </c>
      <c r="MF30" t="s">
        <v>69</v>
      </c>
      <c r="MG30" t="s">
        <v>69</v>
      </c>
      <c r="MH30" t="s">
        <v>2808</v>
      </c>
      <c r="MI30" t="s">
        <v>69</v>
      </c>
      <c r="MJ30" t="s">
        <v>69</v>
      </c>
      <c r="MK30" t="s">
        <v>69</v>
      </c>
      <c r="MM30" t="s">
        <v>69</v>
      </c>
      <c r="MN30" t="s">
        <v>69</v>
      </c>
      <c r="MO30">
        <v>4</v>
      </c>
      <c r="MP30" t="s">
        <v>69</v>
      </c>
      <c r="MQ30" t="s">
        <v>69</v>
      </c>
      <c r="MR30" t="s">
        <v>69</v>
      </c>
      <c r="MS30" t="s">
        <v>2808</v>
      </c>
      <c r="MT30" t="s">
        <v>69</v>
      </c>
      <c r="MU30" t="s">
        <v>69</v>
      </c>
      <c r="MW30" t="s">
        <v>69</v>
      </c>
      <c r="MX30" t="s">
        <v>69</v>
      </c>
      <c r="MY30">
        <v>4</v>
      </c>
      <c r="MZ30" t="s">
        <v>69</v>
      </c>
      <c r="NA30" t="s">
        <v>69</v>
      </c>
      <c r="NB30" t="s">
        <v>69</v>
      </c>
      <c r="NC30" t="s">
        <v>2808</v>
      </c>
      <c r="ND30" t="s">
        <v>69</v>
      </c>
      <c r="NE30" t="s">
        <v>69</v>
      </c>
      <c r="NG30" t="s">
        <v>69</v>
      </c>
      <c r="NH30" t="s">
        <v>69</v>
      </c>
      <c r="NI30" t="s">
        <v>69</v>
      </c>
      <c r="NJ30" t="s">
        <v>3302</v>
      </c>
      <c r="NL30" t="s">
        <v>9258</v>
      </c>
      <c r="NM30" t="s">
        <v>2808</v>
      </c>
      <c r="NN30" t="s">
        <v>3860</v>
      </c>
      <c r="NO30" t="s">
        <v>2803</v>
      </c>
      <c r="NP30">
        <v>500</v>
      </c>
      <c r="NQ30" t="s">
        <v>8</v>
      </c>
      <c r="NS30" t="s">
        <v>2803</v>
      </c>
      <c r="NT30">
        <v>180</v>
      </c>
      <c r="NU30" t="s">
        <v>2803</v>
      </c>
      <c r="NV30">
        <v>900</v>
      </c>
      <c r="NW30" t="s">
        <v>3429</v>
      </c>
      <c r="NY30" t="s">
        <v>2803</v>
      </c>
      <c r="NZ30">
        <v>3</v>
      </c>
      <c r="OA30" t="s">
        <v>3897</v>
      </c>
      <c r="OB30" t="s">
        <v>2808</v>
      </c>
      <c r="OC30" t="s">
        <v>3902</v>
      </c>
      <c r="OD30" t="s">
        <v>3910</v>
      </c>
      <c r="OE30" t="s">
        <v>3910</v>
      </c>
      <c r="OF30" t="s">
        <v>3910</v>
      </c>
      <c r="OG30" t="s">
        <v>3910</v>
      </c>
      <c r="OH30" t="s">
        <v>3910</v>
      </c>
      <c r="OI30" t="s">
        <v>3910</v>
      </c>
      <c r="OJ30" t="s">
        <v>3910</v>
      </c>
      <c r="OK30" t="s">
        <v>3910</v>
      </c>
      <c r="OL30" t="s">
        <v>3928</v>
      </c>
      <c r="OM30" t="s">
        <v>3934</v>
      </c>
      <c r="ON30" t="s">
        <v>3910</v>
      </c>
      <c r="OO30" t="s">
        <v>3910</v>
      </c>
      <c r="OP30" t="s">
        <v>3910</v>
      </c>
      <c r="OQ30" t="s">
        <v>3910</v>
      </c>
      <c r="OR30" t="s">
        <v>3911</v>
      </c>
      <c r="OS30" t="s">
        <v>3911</v>
      </c>
      <c r="OT30" t="s">
        <v>3928</v>
      </c>
      <c r="OU30" t="s">
        <v>3928</v>
      </c>
      <c r="OV30" t="s">
        <v>3955</v>
      </c>
      <c r="OW30" t="s">
        <v>69</v>
      </c>
      <c r="OX30" t="s">
        <v>3962</v>
      </c>
      <c r="OY30" t="s">
        <v>3332</v>
      </c>
      <c r="PA30" t="s">
        <v>3974</v>
      </c>
      <c r="PC30" t="s">
        <v>3332</v>
      </c>
      <c r="PD30" t="s">
        <v>3333</v>
      </c>
      <c r="PE30" t="s">
        <v>3333</v>
      </c>
      <c r="PF30" t="s">
        <v>3910</v>
      </c>
      <c r="PG30" t="s">
        <v>3911</v>
      </c>
      <c r="PH30" t="s">
        <v>3911</v>
      </c>
      <c r="PI30" t="s">
        <v>3911</v>
      </c>
      <c r="PJ30" t="s">
        <v>3910</v>
      </c>
      <c r="PK30" t="s">
        <v>3910</v>
      </c>
      <c r="PL30" t="s">
        <v>3911</v>
      </c>
      <c r="PM30" t="s">
        <v>3928</v>
      </c>
      <c r="PN30" t="s">
        <v>3910</v>
      </c>
      <c r="PO30" t="s">
        <v>3910</v>
      </c>
      <c r="PP30" t="s">
        <v>3910</v>
      </c>
      <c r="PR30" t="s">
        <v>3928</v>
      </c>
      <c r="PS30">
        <v>1</v>
      </c>
      <c r="PT30" t="s">
        <v>2808</v>
      </c>
      <c r="PU30" t="s">
        <v>69</v>
      </c>
      <c r="PV30" t="s">
        <v>69</v>
      </c>
      <c r="PW30" t="s">
        <v>69</v>
      </c>
      <c r="PX30" t="s">
        <v>69</v>
      </c>
      <c r="PY30" t="s">
        <v>69</v>
      </c>
      <c r="PZ30" t="s">
        <v>3910</v>
      </c>
      <c r="QA30" t="s">
        <v>3910</v>
      </c>
      <c r="QB30" t="s">
        <v>3910</v>
      </c>
      <c r="QD30" t="s">
        <v>4036</v>
      </c>
      <c r="QE30" t="s">
        <v>4041</v>
      </c>
      <c r="QF30">
        <v>3</v>
      </c>
      <c r="QG30" t="s">
        <v>4049</v>
      </c>
      <c r="QH30" t="s">
        <v>4053</v>
      </c>
      <c r="QI30" t="s">
        <v>3962</v>
      </c>
      <c r="QJ30" t="s">
        <v>4061</v>
      </c>
      <c r="QK30">
        <v>2</v>
      </c>
      <c r="QL30" t="s">
        <v>4061</v>
      </c>
      <c r="QM30">
        <v>1</v>
      </c>
      <c r="QN30" t="s">
        <v>4061</v>
      </c>
      <c r="QO30">
        <v>1</v>
      </c>
      <c r="QP30" t="s">
        <v>3911</v>
      </c>
      <c r="QR30" t="s">
        <v>4075</v>
      </c>
      <c r="QS30" t="s">
        <v>4076</v>
      </c>
      <c r="QT30" t="s">
        <v>4075</v>
      </c>
      <c r="QV30" t="s">
        <v>3910</v>
      </c>
      <c r="QW30" t="s">
        <v>3910</v>
      </c>
      <c r="QX30" t="s">
        <v>9129</v>
      </c>
      <c r="QZ30" t="s">
        <v>4089</v>
      </c>
      <c r="RG30" t="s">
        <v>3911</v>
      </c>
      <c r="RH30" t="s">
        <v>3911</v>
      </c>
      <c r="RI30" t="s">
        <v>3911</v>
      </c>
      <c r="RL30" t="s">
        <v>3911</v>
      </c>
      <c r="RM30" t="s">
        <v>3911</v>
      </c>
      <c r="RN30" t="s">
        <v>3910</v>
      </c>
      <c r="RO30" t="s">
        <v>3910</v>
      </c>
      <c r="RP30" t="s">
        <v>3910</v>
      </c>
      <c r="RQ30" t="s">
        <v>4075</v>
      </c>
      <c r="RR30" t="s">
        <v>2808</v>
      </c>
      <c r="RS30">
        <v>1</v>
      </c>
      <c r="RT30">
        <v>0</v>
      </c>
      <c r="TH30" t="s">
        <v>69</v>
      </c>
      <c r="TI30" t="s">
        <v>69</v>
      </c>
      <c r="TJ30" t="s">
        <v>69</v>
      </c>
      <c r="TK30" t="s">
        <v>2808</v>
      </c>
      <c r="TL30" t="s">
        <v>2808</v>
      </c>
      <c r="TM30" t="s">
        <v>69</v>
      </c>
      <c r="TZ30" t="s">
        <v>4934</v>
      </c>
      <c r="UA30" t="s">
        <v>9131</v>
      </c>
      <c r="UB30" t="s">
        <v>6598</v>
      </c>
      <c r="UC30">
        <v>4197691</v>
      </c>
    </row>
    <row r="31" spans="1:549" x14ac:dyDescent="0.3">
      <c r="A31" t="s">
        <v>9259</v>
      </c>
      <c r="B31" t="s">
        <v>8545</v>
      </c>
      <c r="C31" t="s">
        <v>6813</v>
      </c>
      <c r="D31">
        <v>0</v>
      </c>
      <c r="T31">
        <v>0</v>
      </c>
      <c r="V31" t="s">
        <v>8555</v>
      </c>
      <c r="W31">
        <v>1</v>
      </c>
      <c r="X31" t="s">
        <v>6665</v>
      </c>
      <c r="Y31" t="s">
        <v>6591</v>
      </c>
      <c r="Z31" t="s">
        <v>6861</v>
      </c>
      <c r="AA31" t="s">
        <v>2808</v>
      </c>
      <c r="AB31" t="s">
        <v>9133</v>
      </c>
      <c r="AE31" t="s">
        <v>2808</v>
      </c>
      <c r="AF31" t="s">
        <v>69</v>
      </c>
      <c r="AJ31" t="s">
        <v>69</v>
      </c>
      <c r="AN31" t="s">
        <v>3166</v>
      </c>
      <c r="AO31">
        <v>75</v>
      </c>
      <c r="AQ31" t="s">
        <v>8</v>
      </c>
      <c r="AR31" t="s">
        <v>69</v>
      </c>
      <c r="BJ31" t="s">
        <v>69</v>
      </c>
      <c r="BK31" t="s">
        <v>6618</v>
      </c>
      <c r="BL31" t="s">
        <v>69</v>
      </c>
      <c r="BM31" t="s">
        <v>69</v>
      </c>
      <c r="BN31" t="s">
        <v>69</v>
      </c>
      <c r="BO31" t="s">
        <v>69</v>
      </c>
      <c r="BP31" t="s">
        <v>69</v>
      </c>
      <c r="BQ31" t="s">
        <v>69</v>
      </c>
      <c r="BR31" t="s">
        <v>69</v>
      </c>
      <c r="BS31" t="s">
        <v>69</v>
      </c>
      <c r="BT31" t="s">
        <v>69</v>
      </c>
      <c r="BV31" t="s">
        <v>2808</v>
      </c>
      <c r="BW31" t="s">
        <v>69</v>
      </c>
      <c r="BX31" t="s">
        <v>3261</v>
      </c>
      <c r="BY31" t="s">
        <v>2808</v>
      </c>
      <c r="BZ31" t="s">
        <v>3268</v>
      </c>
      <c r="CA31" t="s">
        <v>69</v>
      </c>
      <c r="CD31" t="s">
        <v>2808</v>
      </c>
      <c r="CE31" t="s">
        <v>3268</v>
      </c>
      <c r="CF31" t="s">
        <v>3274</v>
      </c>
      <c r="CG31" t="s">
        <v>3277</v>
      </c>
      <c r="CI31" t="s">
        <v>69</v>
      </c>
      <c r="CN31" t="s">
        <v>69</v>
      </c>
      <c r="CX31" t="s">
        <v>69</v>
      </c>
      <c r="DB31" t="s">
        <v>2808</v>
      </c>
      <c r="DC31" t="s">
        <v>9144</v>
      </c>
      <c r="DD31" t="s">
        <v>69</v>
      </c>
      <c r="DE31" t="s">
        <v>2808</v>
      </c>
      <c r="DF31" t="s">
        <v>69</v>
      </c>
      <c r="DG31" t="s">
        <v>69</v>
      </c>
      <c r="DH31" t="s">
        <v>69</v>
      </c>
      <c r="DJ31" t="s">
        <v>69</v>
      </c>
      <c r="DK31" t="s">
        <v>69</v>
      </c>
      <c r="DO31" t="s">
        <v>2808</v>
      </c>
      <c r="DZ31" t="s">
        <v>69</v>
      </c>
      <c r="FA31" t="s">
        <v>2808</v>
      </c>
      <c r="FB31" t="s">
        <v>2808</v>
      </c>
      <c r="FC31" t="s">
        <v>3428</v>
      </c>
      <c r="HD31" t="s">
        <v>3429</v>
      </c>
      <c r="HF31" t="s">
        <v>2808</v>
      </c>
      <c r="HG31" t="s">
        <v>2808</v>
      </c>
      <c r="HH31" t="s">
        <v>2808</v>
      </c>
      <c r="HI31" t="s">
        <v>69</v>
      </c>
      <c r="HL31" t="s">
        <v>3556</v>
      </c>
      <c r="HM31" t="s">
        <v>3557</v>
      </c>
      <c r="HN31" t="s">
        <v>3556</v>
      </c>
      <c r="HO31" t="s">
        <v>3556</v>
      </c>
      <c r="HP31" t="s">
        <v>3559</v>
      </c>
      <c r="HQ31" t="s">
        <v>3559</v>
      </c>
      <c r="HR31" t="s">
        <v>3557</v>
      </c>
      <c r="HS31" t="s">
        <v>3557</v>
      </c>
      <c r="HT31" t="s">
        <v>3557</v>
      </c>
      <c r="HU31" t="s">
        <v>3557</v>
      </c>
      <c r="HV31" t="s">
        <v>3557</v>
      </c>
      <c r="HW31" t="s">
        <v>3556</v>
      </c>
      <c r="HX31" t="s">
        <v>3556</v>
      </c>
      <c r="HY31" t="s">
        <v>8</v>
      </c>
      <c r="IB31" t="s">
        <v>2808</v>
      </c>
      <c r="IC31" t="s">
        <v>3600</v>
      </c>
      <c r="ID31" t="s">
        <v>69</v>
      </c>
      <c r="IE31" t="s">
        <v>3605</v>
      </c>
      <c r="IF31" t="s">
        <v>3609</v>
      </c>
      <c r="IG31" t="s">
        <v>3437</v>
      </c>
      <c r="JF31" t="s">
        <v>3649</v>
      </c>
      <c r="JG31">
        <v>4</v>
      </c>
      <c r="JI31" t="s">
        <v>3484</v>
      </c>
      <c r="JJ31">
        <v>1</v>
      </c>
      <c r="JL31">
        <v>3</v>
      </c>
      <c r="JM31" t="s">
        <v>69</v>
      </c>
      <c r="JN31" t="s">
        <v>69</v>
      </c>
      <c r="JO31" t="s">
        <v>2808</v>
      </c>
      <c r="JP31" t="s">
        <v>69</v>
      </c>
      <c r="JQ31" t="s">
        <v>69</v>
      </c>
      <c r="JR31" t="s">
        <v>69</v>
      </c>
      <c r="JS31" t="s">
        <v>3519</v>
      </c>
      <c r="JT31" t="s">
        <v>69</v>
      </c>
      <c r="JU31" t="s">
        <v>69</v>
      </c>
      <c r="JV31" t="s">
        <v>2808</v>
      </c>
      <c r="JW31" t="s">
        <v>2808</v>
      </c>
      <c r="JX31" t="s">
        <v>69</v>
      </c>
      <c r="JY31" t="s">
        <v>69</v>
      </c>
      <c r="JZ31" t="s">
        <v>69</v>
      </c>
      <c r="KA31" t="s">
        <v>69</v>
      </c>
      <c r="KB31" t="s">
        <v>69</v>
      </c>
      <c r="KC31" t="s">
        <v>69</v>
      </c>
      <c r="KD31" t="s">
        <v>69</v>
      </c>
      <c r="KE31" t="s">
        <v>69</v>
      </c>
      <c r="KG31" t="s">
        <v>6097</v>
      </c>
      <c r="KI31" t="s">
        <v>3696</v>
      </c>
      <c r="KJ31" t="s">
        <v>3475</v>
      </c>
      <c r="KK31">
        <v>4</v>
      </c>
      <c r="KM31" t="s">
        <v>3485</v>
      </c>
      <c r="KO31">
        <v>8</v>
      </c>
      <c r="KP31">
        <v>3</v>
      </c>
      <c r="KQ31" t="s">
        <v>69</v>
      </c>
      <c r="KR31" t="s">
        <v>69</v>
      </c>
      <c r="KS31" t="s">
        <v>2808</v>
      </c>
      <c r="KT31" t="s">
        <v>69</v>
      </c>
      <c r="KU31" t="s">
        <v>69</v>
      </c>
      <c r="KV31" t="s">
        <v>69</v>
      </c>
      <c r="KW31" t="s">
        <v>3519</v>
      </c>
      <c r="KX31" t="s">
        <v>2808</v>
      </c>
      <c r="KY31" t="s">
        <v>69</v>
      </c>
      <c r="LK31">
        <v>995</v>
      </c>
      <c r="LL31" t="s">
        <v>69</v>
      </c>
      <c r="LM31" t="s">
        <v>69</v>
      </c>
      <c r="LN31" t="s">
        <v>69</v>
      </c>
      <c r="LO31" t="s">
        <v>69</v>
      </c>
      <c r="LP31" t="s">
        <v>69</v>
      </c>
      <c r="LQ31" t="s">
        <v>69</v>
      </c>
      <c r="LR31" t="s">
        <v>69</v>
      </c>
      <c r="LS31" t="s">
        <v>2808</v>
      </c>
      <c r="LT31" t="s">
        <v>9260</v>
      </c>
      <c r="LU31" t="s">
        <v>69</v>
      </c>
      <c r="LV31" t="s">
        <v>69</v>
      </c>
      <c r="LW31" t="s">
        <v>69</v>
      </c>
      <c r="LX31" t="s">
        <v>69</v>
      </c>
      <c r="LY31" t="s">
        <v>69</v>
      </c>
      <c r="MC31">
        <v>995</v>
      </c>
      <c r="MD31" t="s">
        <v>69</v>
      </c>
      <c r="ME31" t="s">
        <v>69</v>
      </c>
      <c r="MF31" t="s">
        <v>69</v>
      </c>
      <c r="MG31" t="s">
        <v>69</v>
      </c>
      <c r="MH31" t="s">
        <v>69</v>
      </c>
      <c r="MI31" t="s">
        <v>69</v>
      </c>
      <c r="MJ31" t="s">
        <v>69</v>
      </c>
      <c r="MK31" t="s">
        <v>2808</v>
      </c>
      <c r="ML31" t="s">
        <v>9261</v>
      </c>
      <c r="MM31" t="s">
        <v>69</v>
      </c>
      <c r="MN31" t="s">
        <v>69</v>
      </c>
      <c r="MO31" s="31">
        <v>2995</v>
      </c>
      <c r="MP31" t="s">
        <v>69</v>
      </c>
      <c r="MQ31" t="s">
        <v>2808</v>
      </c>
      <c r="MR31" t="s">
        <v>69</v>
      </c>
      <c r="MS31" t="s">
        <v>69</v>
      </c>
      <c r="MT31" t="s">
        <v>69</v>
      </c>
      <c r="MU31" t="s">
        <v>2808</v>
      </c>
      <c r="MV31" t="s">
        <v>9262</v>
      </c>
      <c r="MW31" t="s">
        <v>69</v>
      </c>
      <c r="MX31" t="s">
        <v>69</v>
      </c>
      <c r="MY31">
        <v>2</v>
      </c>
      <c r="MZ31" t="s">
        <v>69</v>
      </c>
      <c r="NA31" t="s">
        <v>2808</v>
      </c>
      <c r="NB31" t="s">
        <v>69</v>
      </c>
      <c r="NC31" t="s">
        <v>69</v>
      </c>
      <c r="ND31" t="s">
        <v>69</v>
      </c>
      <c r="NE31" t="s">
        <v>69</v>
      </c>
      <c r="NG31" t="s">
        <v>69</v>
      </c>
      <c r="NH31" t="s">
        <v>69</v>
      </c>
      <c r="NI31" t="s">
        <v>69</v>
      </c>
      <c r="NJ31" t="s">
        <v>3302</v>
      </c>
      <c r="NL31" t="s">
        <v>9263</v>
      </c>
      <c r="NM31" t="s">
        <v>69</v>
      </c>
      <c r="NO31" t="s">
        <v>2803</v>
      </c>
      <c r="NP31">
        <v>3</v>
      </c>
      <c r="NW31" t="s">
        <v>8</v>
      </c>
      <c r="NY31" t="s">
        <v>8</v>
      </c>
      <c r="OA31" t="s">
        <v>3897</v>
      </c>
      <c r="OB31" t="s">
        <v>2808</v>
      </c>
      <c r="OC31" t="s">
        <v>3904</v>
      </c>
      <c r="OD31" t="s">
        <v>3911</v>
      </c>
      <c r="OE31" t="s">
        <v>3911</v>
      </c>
      <c r="OF31" t="s">
        <v>3911</v>
      </c>
      <c r="OG31" t="s">
        <v>3911</v>
      </c>
      <c r="OH31" t="s">
        <v>3911</v>
      </c>
      <c r="OI31" t="s">
        <v>3911</v>
      </c>
      <c r="OJ31" t="s">
        <v>3911</v>
      </c>
      <c r="OK31" t="s">
        <v>3911</v>
      </c>
      <c r="OU31" t="s">
        <v>3930</v>
      </c>
      <c r="OV31" t="s">
        <v>3956</v>
      </c>
      <c r="OW31" t="s">
        <v>69</v>
      </c>
      <c r="OX31" t="s">
        <v>3965</v>
      </c>
      <c r="OY31" t="s">
        <v>3968</v>
      </c>
      <c r="OZ31" t="s">
        <v>9264</v>
      </c>
      <c r="PA31" t="s">
        <v>3186</v>
      </c>
      <c r="PC31" t="s">
        <v>3333</v>
      </c>
      <c r="PD31" t="s">
        <v>3333</v>
      </c>
      <c r="PE31" t="s">
        <v>3333</v>
      </c>
      <c r="PF31" t="s">
        <v>3911</v>
      </c>
      <c r="PG31" t="s">
        <v>3911</v>
      </c>
      <c r="PH31" t="s">
        <v>3911</v>
      </c>
      <c r="PI31" t="s">
        <v>3911</v>
      </c>
      <c r="PJ31" t="s">
        <v>3911</v>
      </c>
      <c r="PK31" t="s">
        <v>3911</v>
      </c>
      <c r="PL31" t="s">
        <v>3911</v>
      </c>
      <c r="PM31" t="s">
        <v>3930</v>
      </c>
      <c r="PN31" t="s">
        <v>3911</v>
      </c>
      <c r="PO31" t="s">
        <v>3911</v>
      </c>
      <c r="PP31" t="s">
        <v>3911</v>
      </c>
      <c r="QD31" t="s">
        <v>4038</v>
      </c>
      <c r="RS31">
        <v>0</v>
      </c>
      <c r="RT31">
        <v>0</v>
      </c>
      <c r="UA31" t="s">
        <v>9131</v>
      </c>
      <c r="UB31" t="s">
        <v>6598</v>
      </c>
      <c r="UC31">
        <v>1353697</v>
      </c>
    </row>
    <row r="32" spans="1:549" x14ac:dyDescent="0.3">
      <c r="A32" t="s">
        <v>9265</v>
      </c>
      <c r="B32" t="s">
        <v>6696</v>
      </c>
      <c r="C32" t="s">
        <v>6813</v>
      </c>
      <c r="D32">
        <v>1</v>
      </c>
      <c r="T32">
        <v>0</v>
      </c>
      <c r="V32" t="s">
        <v>9156</v>
      </c>
      <c r="W32">
        <v>1</v>
      </c>
      <c r="X32" s="30">
        <v>41551</v>
      </c>
      <c r="Y32" t="s">
        <v>6591</v>
      </c>
      <c r="Z32" t="s">
        <v>6753</v>
      </c>
      <c r="AA32" t="s">
        <v>2808</v>
      </c>
      <c r="AB32" t="s">
        <v>9158</v>
      </c>
      <c r="AC32" t="s">
        <v>2808</v>
      </c>
      <c r="AD32" t="s">
        <v>9239</v>
      </c>
      <c r="AE32" t="s">
        <v>69</v>
      </c>
      <c r="AF32" t="s">
        <v>2808</v>
      </c>
      <c r="AG32">
        <v>6801224</v>
      </c>
      <c r="AH32">
        <v>9462170</v>
      </c>
      <c r="AI32">
        <v>2504072</v>
      </c>
      <c r="AJ32" t="s">
        <v>2808</v>
      </c>
      <c r="AK32">
        <v>7815668</v>
      </c>
      <c r="AL32">
        <v>7444049</v>
      </c>
      <c r="AM32">
        <v>7444049</v>
      </c>
      <c r="AN32" t="s">
        <v>3167</v>
      </c>
      <c r="AP32">
        <v>5</v>
      </c>
      <c r="AQ32" t="s">
        <v>269</v>
      </c>
      <c r="AR32" t="s">
        <v>2808</v>
      </c>
      <c r="AS32" t="s">
        <v>3179</v>
      </c>
      <c r="AT32" t="s">
        <v>3184</v>
      </c>
      <c r="AV32" t="s">
        <v>3192</v>
      </c>
      <c r="AW32">
        <v>1</v>
      </c>
      <c r="AX32">
        <v>1</v>
      </c>
      <c r="AY32" t="s">
        <v>2808</v>
      </c>
      <c r="AZ32" t="s">
        <v>69</v>
      </c>
      <c r="BA32" t="s">
        <v>69</v>
      </c>
      <c r="BB32" t="s">
        <v>69</v>
      </c>
      <c r="BC32" t="s">
        <v>69</v>
      </c>
      <c r="BE32" t="s">
        <v>69</v>
      </c>
      <c r="BF32" t="s">
        <v>69</v>
      </c>
      <c r="BG32" t="s">
        <v>2808</v>
      </c>
      <c r="BH32" t="s">
        <v>2808</v>
      </c>
      <c r="BI32" t="s">
        <v>2808</v>
      </c>
      <c r="BJ32" t="s">
        <v>2808</v>
      </c>
      <c r="BK32" t="s">
        <v>9150</v>
      </c>
      <c r="BL32" t="s">
        <v>2808</v>
      </c>
      <c r="BM32" t="s">
        <v>69</v>
      </c>
      <c r="BN32" t="s">
        <v>69</v>
      </c>
      <c r="BO32" t="s">
        <v>69</v>
      </c>
      <c r="BP32" t="s">
        <v>69</v>
      </c>
      <c r="BQ32" t="s">
        <v>69</v>
      </c>
      <c r="BR32" t="s">
        <v>2808</v>
      </c>
      <c r="BS32" t="s">
        <v>69</v>
      </c>
      <c r="BT32" t="s">
        <v>69</v>
      </c>
      <c r="BV32" t="s">
        <v>69</v>
      </c>
      <c r="BW32" t="s">
        <v>69</v>
      </c>
      <c r="BX32" t="s">
        <v>3260</v>
      </c>
      <c r="BY32" t="s">
        <v>2808</v>
      </c>
      <c r="BZ32" t="s">
        <v>3268</v>
      </c>
      <c r="CA32" t="s">
        <v>2808</v>
      </c>
      <c r="CB32" t="s">
        <v>3279</v>
      </c>
      <c r="CD32" t="s">
        <v>69</v>
      </c>
      <c r="CI32" t="s">
        <v>2808</v>
      </c>
      <c r="CJ32" t="s">
        <v>2808</v>
      </c>
      <c r="CK32" t="s">
        <v>2808</v>
      </c>
      <c r="CL32" t="s">
        <v>220</v>
      </c>
      <c r="CN32" t="s">
        <v>2808</v>
      </c>
      <c r="CO32">
        <v>5</v>
      </c>
      <c r="CP32" t="s">
        <v>69</v>
      </c>
      <c r="CQ32" t="s">
        <v>69</v>
      </c>
      <c r="CR32" t="s">
        <v>69</v>
      </c>
      <c r="CS32" t="s">
        <v>69</v>
      </c>
      <c r="CT32" t="s">
        <v>2808</v>
      </c>
      <c r="CU32" t="s">
        <v>69</v>
      </c>
      <c r="CV32" t="s">
        <v>69</v>
      </c>
      <c r="CW32" t="s">
        <v>69</v>
      </c>
      <c r="CX32" t="s">
        <v>269</v>
      </c>
      <c r="CY32" t="s">
        <v>3332</v>
      </c>
      <c r="CZ32">
        <v>0</v>
      </c>
      <c r="DB32" t="s">
        <v>2808</v>
      </c>
      <c r="DC32" t="s">
        <v>9126</v>
      </c>
      <c r="DD32" t="s">
        <v>2808</v>
      </c>
      <c r="DE32" t="s">
        <v>69</v>
      </c>
      <c r="DF32" t="s">
        <v>69</v>
      </c>
      <c r="DG32" t="s">
        <v>69</v>
      </c>
      <c r="DH32" t="s">
        <v>69</v>
      </c>
      <c r="DJ32" t="s">
        <v>69</v>
      </c>
      <c r="DK32" t="s">
        <v>69</v>
      </c>
      <c r="DL32" t="s">
        <v>2808</v>
      </c>
      <c r="DM32" t="s">
        <v>2808</v>
      </c>
      <c r="DN32" t="s">
        <v>3364</v>
      </c>
      <c r="DP32" t="s">
        <v>69</v>
      </c>
      <c r="EA32" t="s">
        <v>69</v>
      </c>
      <c r="EH32" t="s">
        <v>269</v>
      </c>
      <c r="EI32" t="s">
        <v>9126</v>
      </c>
      <c r="EJ32" t="s">
        <v>2808</v>
      </c>
      <c r="EK32" t="s">
        <v>69</v>
      </c>
      <c r="EL32" t="s">
        <v>69</v>
      </c>
      <c r="EM32" t="s">
        <v>69</v>
      </c>
      <c r="EN32" t="s">
        <v>69</v>
      </c>
      <c r="EP32" t="s">
        <v>69</v>
      </c>
      <c r="EQ32" t="s">
        <v>69</v>
      </c>
      <c r="ER32" t="s">
        <v>9126</v>
      </c>
      <c r="ES32" t="s">
        <v>2808</v>
      </c>
      <c r="ET32" t="s">
        <v>69</v>
      </c>
      <c r="EU32" t="s">
        <v>69</v>
      </c>
      <c r="EV32" t="s">
        <v>69</v>
      </c>
      <c r="EW32" t="s">
        <v>69</v>
      </c>
      <c r="EY32" t="s">
        <v>69</v>
      </c>
      <c r="EZ32" t="s">
        <v>69</v>
      </c>
      <c r="FA32" t="s">
        <v>69</v>
      </c>
      <c r="FB32" t="s">
        <v>69</v>
      </c>
      <c r="HF32" t="s">
        <v>2808</v>
      </c>
      <c r="HG32" t="s">
        <v>2808</v>
      </c>
      <c r="HH32" t="s">
        <v>69</v>
      </c>
      <c r="HJ32" t="s">
        <v>2808</v>
      </c>
      <c r="HK32" t="s">
        <v>2808</v>
      </c>
      <c r="HL32" t="s">
        <v>3559</v>
      </c>
      <c r="HM32" t="s">
        <v>3559</v>
      </c>
      <c r="HN32" t="s">
        <v>3559</v>
      </c>
      <c r="HO32" t="s">
        <v>3559</v>
      </c>
      <c r="HP32" t="s">
        <v>3556</v>
      </c>
      <c r="HQ32" t="s">
        <v>3556</v>
      </c>
      <c r="HR32" t="s">
        <v>3556</v>
      </c>
      <c r="HS32" t="s">
        <v>3559</v>
      </c>
      <c r="HT32" t="s">
        <v>3559</v>
      </c>
      <c r="HU32" t="s">
        <v>3559</v>
      </c>
      <c r="HV32" t="s">
        <v>3559</v>
      </c>
      <c r="HW32" t="s">
        <v>3556</v>
      </c>
      <c r="HX32" t="s">
        <v>3556</v>
      </c>
      <c r="HY32" t="s">
        <v>3559</v>
      </c>
      <c r="HZ32" t="s">
        <v>2808</v>
      </c>
      <c r="IA32" t="s">
        <v>3590</v>
      </c>
      <c r="IB32" t="s">
        <v>2808</v>
      </c>
      <c r="IC32" t="s">
        <v>3599</v>
      </c>
      <c r="ID32" t="s">
        <v>2808</v>
      </c>
      <c r="IE32" t="s">
        <v>3605</v>
      </c>
      <c r="IF32" t="s">
        <v>3609</v>
      </c>
      <c r="IG32" t="s">
        <v>3437</v>
      </c>
      <c r="JF32" t="s">
        <v>3649</v>
      </c>
      <c r="JG32">
        <v>4</v>
      </c>
      <c r="JI32" t="s">
        <v>3484</v>
      </c>
      <c r="JJ32">
        <v>3</v>
      </c>
      <c r="JL32">
        <v>3</v>
      </c>
      <c r="JM32" t="s">
        <v>69</v>
      </c>
      <c r="JN32" t="s">
        <v>69</v>
      </c>
      <c r="JO32" t="s">
        <v>2808</v>
      </c>
      <c r="JP32" t="s">
        <v>69</v>
      </c>
      <c r="JQ32" t="s">
        <v>69</v>
      </c>
      <c r="JR32" t="s">
        <v>69</v>
      </c>
      <c r="JS32" t="s">
        <v>3518</v>
      </c>
      <c r="JT32" t="s">
        <v>2808</v>
      </c>
      <c r="JU32" t="s">
        <v>2808</v>
      </c>
      <c r="JV32" t="s">
        <v>2808</v>
      </c>
      <c r="JW32" t="s">
        <v>2808</v>
      </c>
      <c r="JX32" t="s">
        <v>2808</v>
      </c>
      <c r="JY32" t="s">
        <v>69</v>
      </c>
      <c r="JZ32" t="s">
        <v>69</v>
      </c>
      <c r="KA32" t="s">
        <v>69</v>
      </c>
      <c r="KB32" t="s">
        <v>2808</v>
      </c>
      <c r="KC32" t="s">
        <v>2808</v>
      </c>
      <c r="KD32" t="s">
        <v>2808</v>
      </c>
      <c r="KE32" t="s">
        <v>2808</v>
      </c>
      <c r="KG32" t="s">
        <v>6096</v>
      </c>
      <c r="KI32" t="s">
        <v>3696</v>
      </c>
      <c r="KJ32" t="s">
        <v>3476</v>
      </c>
      <c r="KM32" t="s">
        <v>3485</v>
      </c>
      <c r="KO32">
        <v>1</v>
      </c>
      <c r="KP32" t="s">
        <v>9266</v>
      </c>
      <c r="KQ32" t="s">
        <v>2808</v>
      </c>
      <c r="KR32" t="s">
        <v>2808</v>
      </c>
      <c r="KS32" t="s">
        <v>2808</v>
      </c>
      <c r="KT32" t="s">
        <v>2808</v>
      </c>
      <c r="KU32" t="s">
        <v>69</v>
      </c>
      <c r="KV32" t="s">
        <v>69</v>
      </c>
      <c r="KW32" t="s">
        <v>3725</v>
      </c>
      <c r="KX32" t="s">
        <v>2808</v>
      </c>
      <c r="KY32" t="s">
        <v>69</v>
      </c>
      <c r="LK32">
        <v>1</v>
      </c>
      <c r="LL32" t="s">
        <v>2808</v>
      </c>
      <c r="LM32" t="s">
        <v>69</v>
      </c>
      <c r="LN32" t="s">
        <v>69</v>
      </c>
      <c r="LO32" t="s">
        <v>69</v>
      </c>
      <c r="LP32" t="s">
        <v>69</v>
      </c>
      <c r="LQ32" t="s">
        <v>69</v>
      </c>
      <c r="LR32" t="s">
        <v>69</v>
      </c>
      <c r="LS32" t="s">
        <v>69</v>
      </c>
      <c r="LU32" t="s">
        <v>69</v>
      </c>
      <c r="LV32" t="s">
        <v>69</v>
      </c>
      <c r="LW32" t="s">
        <v>2808</v>
      </c>
      <c r="LX32" t="s">
        <v>69</v>
      </c>
      <c r="LY32" t="s">
        <v>2808</v>
      </c>
      <c r="MC32" t="s">
        <v>8054</v>
      </c>
      <c r="MD32" t="s">
        <v>69</v>
      </c>
      <c r="ME32" t="s">
        <v>2808</v>
      </c>
      <c r="MF32" t="s">
        <v>69</v>
      </c>
      <c r="MG32" t="s">
        <v>69</v>
      </c>
      <c r="MH32" t="s">
        <v>2808</v>
      </c>
      <c r="MI32" t="s">
        <v>69</v>
      </c>
      <c r="MJ32" t="s">
        <v>69</v>
      </c>
      <c r="MK32" t="s">
        <v>69</v>
      </c>
      <c r="MM32" t="s">
        <v>69</v>
      </c>
      <c r="MN32" t="s">
        <v>69</v>
      </c>
      <c r="MO32">
        <v>4</v>
      </c>
      <c r="MP32" t="s">
        <v>69</v>
      </c>
      <c r="MQ32" t="s">
        <v>69</v>
      </c>
      <c r="MR32" t="s">
        <v>69</v>
      </c>
      <c r="MS32" t="s">
        <v>2808</v>
      </c>
      <c r="MT32" t="s">
        <v>69</v>
      </c>
      <c r="MU32" t="s">
        <v>69</v>
      </c>
      <c r="MW32" t="s">
        <v>69</v>
      </c>
      <c r="MX32" t="s">
        <v>69</v>
      </c>
      <c r="MY32">
        <v>4</v>
      </c>
      <c r="MZ32" t="s">
        <v>69</v>
      </c>
      <c r="NA32" t="s">
        <v>69</v>
      </c>
      <c r="NB32" t="s">
        <v>69</v>
      </c>
      <c r="NC32" t="s">
        <v>2808</v>
      </c>
      <c r="ND32" t="s">
        <v>69</v>
      </c>
      <c r="NE32" t="s">
        <v>69</v>
      </c>
      <c r="NG32" t="s">
        <v>69</v>
      </c>
      <c r="NH32" t="s">
        <v>69</v>
      </c>
      <c r="NI32" t="s">
        <v>69</v>
      </c>
      <c r="NJ32" t="s">
        <v>3795</v>
      </c>
      <c r="NK32">
        <v>1</v>
      </c>
      <c r="NM32" t="s">
        <v>69</v>
      </c>
      <c r="NO32" t="s">
        <v>2803</v>
      </c>
      <c r="NP32">
        <v>1</v>
      </c>
      <c r="NQ32" t="s">
        <v>2803</v>
      </c>
      <c r="NR32">
        <v>1500</v>
      </c>
      <c r="NS32" t="s">
        <v>2803</v>
      </c>
      <c r="NT32">
        <v>1</v>
      </c>
      <c r="NU32" t="s">
        <v>2803</v>
      </c>
      <c r="NV32">
        <v>970</v>
      </c>
      <c r="NW32" t="s">
        <v>3429</v>
      </c>
      <c r="NY32" t="s">
        <v>3429</v>
      </c>
      <c r="OA32" t="s">
        <v>3897</v>
      </c>
      <c r="OB32" t="s">
        <v>2808</v>
      </c>
      <c r="OC32" t="s">
        <v>3902</v>
      </c>
      <c r="OD32" t="s">
        <v>3910</v>
      </c>
      <c r="OE32" t="s">
        <v>3910</v>
      </c>
      <c r="OF32" t="s">
        <v>3910</v>
      </c>
      <c r="OG32" t="s">
        <v>3910</v>
      </c>
      <c r="OH32" t="s">
        <v>3910</v>
      </c>
      <c r="OI32" t="s">
        <v>3910</v>
      </c>
      <c r="OJ32" t="s">
        <v>3910</v>
      </c>
      <c r="OK32" t="s">
        <v>3910</v>
      </c>
      <c r="OL32" t="s">
        <v>3928</v>
      </c>
      <c r="OM32" t="s">
        <v>3934</v>
      </c>
      <c r="ON32" t="s">
        <v>3910</v>
      </c>
      <c r="OO32" t="s">
        <v>3910</v>
      </c>
      <c r="OP32" t="s">
        <v>3910</v>
      </c>
      <c r="OQ32" t="s">
        <v>3910</v>
      </c>
      <c r="OR32" t="s">
        <v>3911</v>
      </c>
      <c r="OS32" t="s">
        <v>3911</v>
      </c>
      <c r="OT32" t="s">
        <v>3928</v>
      </c>
      <c r="OU32" t="s">
        <v>3928</v>
      </c>
      <c r="OV32" t="s">
        <v>3955</v>
      </c>
      <c r="OW32" t="s">
        <v>2808</v>
      </c>
      <c r="OX32" t="s">
        <v>3962</v>
      </c>
      <c r="OY32" t="s">
        <v>3332</v>
      </c>
      <c r="PA32" t="s">
        <v>3974</v>
      </c>
      <c r="PC32" t="s">
        <v>3332</v>
      </c>
      <c r="PD32" t="s">
        <v>3332</v>
      </c>
      <c r="PE32" t="s">
        <v>3332</v>
      </c>
      <c r="PF32" t="s">
        <v>3910</v>
      </c>
      <c r="PG32" t="s">
        <v>3910</v>
      </c>
      <c r="PH32" t="s">
        <v>3910</v>
      </c>
      <c r="PI32" t="s">
        <v>3910</v>
      </c>
      <c r="PJ32" t="s">
        <v>3910</v>
      </c>
      <c r="PK32" t="s">
        <v>3910</v>
      </c>
      <c r="PL32" t="s">
        <v>3910</v>
      </c>
      <c r="PM32" t="s">
        <v>3928</v>
      </c>
      <c r="PN32" t="s">
        <v>3911</v>
      </c>
      <c r="PO32" t="s">
        <v>3911</v>
      </c>
      <c r="PP32" t="s">
        <v>3911</v>
      </c>
      <c r="PR32" t="s">
        <v>3928</v>
      </c>
      <c r="PS32">
        <v>1</v>
      </c>
      <c r="PT32" t="s">
        <v>2808</v>
      </c>
      <c r="PU32" t="s">
        <v>69</v>
      </c>
      <c r="PV32" t="s">
        <v>69</v>
      </c>
      <c r="PW32" t="s">
        <v>69</v>
      </c>
      <c r="PX32" t="s">
        <v>69</v>
      </c>
      <c r="PY32" t="s">
        <v>69</v>
      </c>
      <c r="PZ32" t="s">
        <v>3910</v>
      </c>
      <c r="QA32" t="s">
        <v>3935</v>
      </c>
      <c r="QB32" t="s">
        <v>3910</v>
      </c>
      <c r="QD32" t="s">
        <v>4036</v>
      </c>
      <c r="QE32" t="s">
        <v>4041</v>
      </c>
      <c r="QF32">
        <v>2</v>
      </c>
      <c r="QG32" t="s">
        <v>4049</v>
      </c>
      <c r="QH32" t="s">
        <v>4053</v>
      </c>
      <c r="QI32" t="s">
        <v>3962</v>
      </c>
      <c r="QJ32" t="s">
        <v>3911</v>
      </c>
      <c r="QL32" t="s">
        <v>4061</v>
      </c>
      <c r="QM32">
        <v>2</v>
      </c>
      <c r="QN32" t="s">
        <v>4061</v>
      </c>
      <c r="QO32">
        <v>2</v>
      </c>
      <c r="QP32" t="s">
        <v>3911</v>
      </c>
      <c r="QS32" t="s">
        <v>4075</v>
      </c>
      <c r="QT32" t="s">
        <v>4075</v>
      </c>
      <c r="QZ32" t="s">
        <v>4089</v>
      </c>
      <c r="RG32" t="s">
        <v>3911</v>
      </c>
      <c r="RL32" t="s">
        <v>3911</v>
      </c>
      <c r="RM32" t="s">
        <v>3911</v>
      </c>
      <c r="RN32" t="s">
        <v>3910</v>
      </c>
      <c r="RO32" t="s">
        <v>3910</v>
      </c>
      <c r="RP32" t="s">
        <v>3911</v>
      </c>
      <c r="RS32">
        <v>1</v>
      </c>
      <c r="RT32">
        <v>0</v>
      </c>
      <c r="RU32" t="s">
        <v>9148</v>
      </c>
      <c r="TH32" t="s">
        <v>69</v>
      </c>
      <c r="TI32" t="s">
        <v>69</v>
      </c>
      <c r="TJ32" t="s">
        <v>69</v>
      </c>
      <c r="TK32" t="s">
        <v>69</v>
      </c>
      <c r="TL32" t="s">
        <v>2808</v>
      </c>
      <c r="TM32" t="s">
        <v>69</v>
      </c>
      <c r="TZ32" t="s">
        <v>4934</v>
      </c>
      <c r="UA32" t="s">
        <v>9131</v>
      </c>
      <c r="UB32" t="s">
        <v>6598</v>
      </c>
      <c r="UC32">
        <v>6943040</v>
      </c>
    </row>
    <row r="33" spans="1:549" x14ac:dyDescent="0.3">
      <c r="A33" t="s">
        <v>9267</v>
      </c>
      <c r="B33" t="s">
        <v>8545</v>
      </c>
      <c r="C33" t="s">
        <v>6813</v>
      </c>
      <c r="D33">
        <v>2</v>
      </c>
      <c r="E33">
        <v>5</v>
      </c>
      <c r="F33" t="s">
        <v>3934</v>
      </c>
      <c r="G33" t="s">
        <v>4950</v>
      </c>
      <c r="H33">
        <v>0</v>
      </c>
      <c r="I33" t="s">
        <v>22</v>
      </c>
      <c r="J33">
        <v>5</v>
      </c>
      <c r="K33" t="s">
        <v>3934</v>
      </c>
      <c r="L33" t="s">
        <v>4950</v>
      </c>
      <c r="M33">
        <v>0</v>
      </c>
      <c r="N33" t="s">
        <v>4959</v>
      </c>
      <c r="T33">
        <v>0</v>
      </c>
      <c r="V33" t="s">
        <v>8555</v>
      </c>
      <c r="W33">
        <v>1</v>
      </c>
      <c r="X33" s="30">
        <v>41551</v>
      </c>
      <c r="Y33" t="s">
        <v>6591</v>
      </c>
      <c r="Z33" t="s">
        <v>6861</v>
      </c>
      <c r="AA33" t="s">
        <v>2808</v>
      </c>
      <c r="AB33" t="s">
        <v>9143</v>
      </c>
      <c r="AE33" t="s">
        <v>2808</v>
      </c>
      <c r="AF33" t="s">
        <v>69</v>
      </c>
      <c r="AJ33" t="s">
        <v>69</v>
      </c>
      <c r="AN33" t="s">
        <v>3167</v>
      </c>
      <c r="AP33">
        <v>4</v>
      </c>
      <c r="AQ33" t="s">
        <v>8</v>
      </c>
      <c r="AR33" t="s">
        <v>2808</v>
      </c>
      <c r="AS33" t="s">
        <v>3179</v>
      </c>
      <c r="AT33" t="s">
        <v>3184</v>
      </c>
      <c r="AV33" t="s">
        <v>3191</v>
      </c>
      <c r="AX33">
        <v>1</v>
      </c>
      <c r="AY33" t="s">
        <v>2808</v>
      </c>
      <c r="AZ33" t="s">
        <v>69</v>
      </c>
      <c r="BA33" t="s">
        <v>69</v>
      </c>
      <c r="BB33" t="s">
        <v>69</v>
      </c>
      <c r="BC33" t="s">
        <v>69</v>
      </c>
      <c r="BE33" t="s">
        <v>69</v>
      </c>
      <c r="BF33" t="s">
        <v>69</v>
      </c>
      <c r="BG33" t="s">
        <v>69</v>
      </c>
      <c r="BJ33" t="s">
        <v>2808</v>
      </c>
      <c r="BK33">
        <v>1</v>
      </c>
      <c r="BL33" t="s">
        <v>2808</v>
      </c>
      <c r="BM33" t="s">
        <v>69</v>
      </c>
      <c r="BN33" t="s">
        <v>69</v>
      </c>
      <c r="BO33" t="s">
        <v>69</v>
      </c>
      <c r="BP33" t="s">
        <v>69</v>
      </c>
      <c r="BQ33" t="s">
        <v>69</v>
      </c>
      <c r="BR33" t="s">
        <v>69</v>
      </c>
      <c r="BS33" t="s">
        <v>69</v>
      </c>
      <c r="BT33" t="s">
        <v>69</v>
      </c>
      <c r="BV33" t="s">
        <v>69</v>
      </c>
      <c r="BW33" t="s">
        <v>69</v>
      </c>
      <c r="BX33" t="s">
        <v>3260</v>
      </c>
      <c r="BY33" t="s">
        <v>2808</v>
      </c>
      <c r="BZ33" t="s">
        <v>3268</v>
      </c>
      <c r="CA33" t="s">
        <v>2808</v>
      </c>
      <c r="CB33" t="s">
        <v>3277</v>
      </c>
      <c r="CD33" t="s">
        <v>2808</v>
      </c>
      <c r="CE33" t="s">
        <v>8</v>
      </c>
      <c r="CF33" t="s">
        <v>8</v>
      </c>
      <c r="CI33" t="s">
        <v>69</v>
      </c>
      <c r="CN33" t="s">
        <v>2808</v>
      </c>
      <c r="CO33" t="s">
        <v>9151</v>
      </c>
      <c r="CP33" t="s">
        <v>69</v>
      </c>
      <c r="CQ33" t="s">
        <v>69</v>
      </c>
      <c r="CR33" t="s">
        <v>2808</v>
      </c>
      <c r="CS33" t="s">
        <v>69</v>
      </c>
      <c r="CT33" t="s">
        <v>2808</v>
      </c>
      <c r="CU33" t="s">
        <v>69</v>
      </c>
      <c r="CV33" t="s">
        <v>69</v>
      </c>
      <c r="CW33" t="s">
        <v>69</v>
      </c>
      <c r="CX33" t="s">
        <v>269</v>
      </c>
      <c r="CY33" t="s">
        <v>3332</v>
      </c>
      <c r="CZ33">
        <v>1</v>
      </c>
      <c r="DA33" t="s">
        <v>9268</v>
      </c>
      <c r="DB33" t="s">
        <v>2808</v>
      </c>
      <c r="DC33" t="s">
        <v>9126</v>
      </c>
      <c r="DD33" t="s">
        <v>2808</v>
      </c>
      <c r="DE33" t="s">
        <v>69</v>
      </c>
      <c r="DF33" t="s">
        <v>69</v>
      </c>
      <c r="DG33" t="s">
        <v>69</v>
      </c>
      <c r="DH33" t="s">
        <v>69</v>
      </c>
      <c r="DJ33" t="s">
        <v>69</v>
      </c>
      <c r="DK33" t="s">
        <v>69</v>
      </c>
      <c r="DO33" t="s">
        <v>2808</v>
      </c>
      <c r="DZ33" t="s">
        <v>69</v>
      </c>
      <c r="FA33" t="s">
        <v>2808</v>
      </c>
      <c r="FB33" t="s">
        <v>2808</v>
      </c>
      <c r="FC33" t="s">
        <v>3426</v>
      </c>
      <c r="FD33" t="s">
        <v>3432</v>
      </c>
      <c r="FE33" t="s">
        <v>3437</v>
      </c>
      <c r="FZ33" t="s">
        <v>3475</v>
      </c>
      <c r="GA33">
        <v>4</v>
      </c>
      <c r="GC33" t="s">
        <v>3484</v>
      </c>
      <c r="GD33">
        <v>3</v>
      </c>
      <c r="GF33">
        <v>4</v>
      </c>
      <c r="GG33" t="s">
        <v>69</v>
      </c>
      <c r="GH33" t="s">
        <v>69</v>
      </c>
      <c r="GI33" t="s">
        <v>69</v>
      </c>
      <c r="GJ33" t="s">
        <v>2808</v>
      </c>
      <c r="GK33" t="s">
        <v>69</v>
      </c>
      <c r="GL33" t="s">
        <v>69</v>
      </c>
      <c r="GN33" t="s">
        <v>69</v>
      </c>
      <c r="GO33" t="s">
        <v>69</v>
      </c>
      <c r="GP33" t="s">
        <v>3517</v>
      </c>
      <c r="HA33" t="s">
        <v>69</v>
      </c>
      <c r="HB33" t="s">
        <v>3535</v>
      </c>
      <c r="HC33">
        <v>1</v>
      </c>
      <c r="HD33" t="s">
        <v>3540</v>
      </c>
      <c r="HE33" t="s">
        <v>3543</v>
      </c>
      <c r="HF33" t="s">
        <v>2808</v>
      </c>
      <c r="HG33" t="s">
        <v>2808</v>
      </c>
      <c r="HH33" t="s">
        <v>2808</v>
      </c>
      <c r="HI33" t="s">
        <v>2808</v>
      </c>
      <c r="HL33" t="s">
        <v>3556</v>
      </c>
      <c r="HM33" t="s">
        <v>3556</v>
      </c>
      <c r="HN33" t="s">
        <v>3556</v>
      </c>
      <c r="HO33" t="s">
        <v>3556</v>
      </c>
      <c r="HP33" t="s">
        <v>3559</v>
      </c>
      <c r="HQ33" t="s">
        <v>3559</v>
      </c>
      <c r="HR33" t="s">
        <v>3556</v>
      </c>
      <c r="HS33" t="s">
        <v>3556</v>
      </c>
      <c r="HT33" t="s">
        <v>3559</v>
      </c>
      <c r="HU33" t="s">
        <v>3559</v>
      </c>
      <c r="HV33" t="s">
        <v>3559</v>
      </c>
      <c r="HW33" t="s">
        <v>3557</v>
      </c>
      <c r="HX33" t="s">
        <v>3557</v>
      </c>
      <c r="HY33" t="s">
        <v>3136</v>
      </c>
      <c r="IB33" t="s">
        <v>2808</v>
      </c>
      <c r="IC33" t="s">
        <v>3600</v>
      </c>
      <c r="ID33" t="s">
        <v>2808</v>
      </c>
      <c r="IE33" t="s">
        <v>3605</v>
      </c>
      <c r="IF33" t="s">
        <v>3609</v>
      </c>
      <c r="IG33" t="s">
        <v>3437</v>
      </c>
      <c r="JF33" t="s">
        <v>3649</v>
      </c>
      <c r="JG33">
        <v>4</v>
      </c>
      <c r="JI33" t="s">
        <v>3484</v>
      </c>
      <c r="JJ33">
        <v>5</v>
      </c>
      <c r="JL33">
        <v>3</v>
      </c>
      <c r="JM33" t="s">
        <v>69</v>
      </c>
      <c r="JN33" t="s">
        <v>69</v>
      </c>
      <c r="JO33" t="s">
        <v>2808</v>
      </c>
      <c r="JP33" t="s">
        <v>69</v>
      </c>
      <c r="JQ33" t="s">
        <v>69</v>
      </c>
      <c r="JR33" t="s">
        <v>69</v>
      </c>
      <c r="JS33" t="s">
        <v>3517</v>
      </c>
      <c r="KF33" t="s">
        <v>2808</v>
      </c>
      <c r="KG33" t="s">
        <v>6096</v>
      </c>
      <c r="KI33" t="s">
        <v>3696</v>
      </c>
      <c r="KJ33" t="s">
        <v>3475</v>
      </c>
      <c r="KK33">
        <v>4</v>
      </c>
      <c r="KM33" t="s">
        <v>3484</v>
      </c>
      <c r="KN33">
        <v>5</v>
      </c>
      <c r="KP33">
        <v>3</v>
      </c>
      <c r="KQ33" t="s">
        <v>69</v>
      </c>
      <c r="KR33" t="s">
        <v>69</v>
      </c>
      <c r="KS33" t="s">
        <v>2808</v>
      </c>
      <c r="KT33" t="s">
        <v>69</v>
      </c>
      <c r="KU33" t="s">
        <v>69</v>
      </c>
      <c r="KV33" t="s">
        <v>69</v>
      </c>
      <c r="KW33" t="s">
        <v>3519</v>
      </c>
      <c r="KX33" t="s">
        <v>2808</v>
      </c>
      <c r="KY33" t="s">
        <v>69</v>
      </c>
      <c r="LK33" t="s">
        <v>9166</v>
      </c>
      <c r="LL33" t="s">
        <v>2808</v>
      </c>
      <c r="LM33" t="s">
        <v>2808</v>
      </c>
      <c r="LN33" t="s">
        <v>69</v>
      </c>
      <c r="LO33" t="s">
        <v>69</v>
      </c>
      <c r="LP33" t="s">
        <v>69</v>
      </c>
      <c r="LQ33" t="s">
        <v>69</v>
      </c>
      <c r="LR33" t="s">
        <v>69</v>
      </c>
      <c r="LS33" t="s">
        <v>69</v>
      </c>
      <c r="LU33" t="s">
        <v>69</v>
      </c>
      <c r="LV33" t="s">
        <v>69</v>
      </c>
      <c r="LW33" t="s">
        <v>2808</v>
      </c>
      <c r="LX33" t="s">
        <v>69</v>
      </c>
      <c r="LY33" t="s">
        <v>2808</v>
      </c>
      <c r="MC33">
        <v>995</v>
      </c>
      <c r="MD33" t="s">
        <v>69</v>
      </c>
      <c r="ME33" t="s">
        <v>69</v>
      </c>
      <c r="MF33" t="s">
        <v>69</v>
      </c>
      <c r="MG33" t="s">
        <v>69</v>
      </c>
      <c r="MH33" t="s">
        <v>69</v>
      </c>
      <c r="MI33" t="s">
        <v>69</v>
      </c>
      <c r="MJ33" t="s">
        <v>69</v>
      </c>
      <c r="MK33" t="s">
        <v>2808</v>
      </c>
      <c r="ML33" t="s">
        <v>9269</v>
      </c>
      <c r="MM33" t="s">
        <v>69</v>
      </c>
      <c r="MN33" t="s">
        <v>69</v>
      </c>
      <c r="MO33">
        <v>995</v>
      </c>
      <c r="MP33" t="s">
        <v>69</v>
      </c>
      <c r="MQ33" t="s">
        <v>69</v>
      </c>
      <c r="MR33" t="s">
        <v>69</v>
      </c>
      <c r="MS33" t="s">
        <v>69</v>
      </c>
      <c r="MT33" t="s">
        <v>69</v>
      </c>
      <c r="MU33" t="s">
        <v>2808</v>
      </c>
      <c r="MV33" t="s">
        <v>9269</v>
      </c>
      <c r="MW33" t="s">
        <v>69</v>
      </c>
      <c r="MX33" t="s">
        <v>69</v>
      </c>
      <c r="MY33">
        <v>995</v>
      </c>
      <c r="MZ33" t="s">
        <v>69</v>
      </c>
      <c r="NA33" t="s">
        <v>69</v>
      </c>
      <c r="NB33" t="s">
        <v>69</v>
      </c>
      <c r="NC33" t="s">
        <v>69</v>
      </c>
      <c r="ND33" t="s">
        <v>69</v>
      </c>
      <c r="NE33" t="s">
        <v>2808</v>
      </c>
      <c r="NF33" t="s">
        <v>9270</v>
      </c>
      <c r="NG33" t="s">
        <v>69</v>
      </c>
      <c r="NH33" t="s">
        <v>69</v>
      </c>
      <c r="NI33" t="s">
        <v>69</v>
      </c>
      <c r="NJ33" t="s">
        <v>3795</v>
      </c>
      <c r="NK33">
        <v>4</v>
      </c>
      <c r="NM33" t="s">
        <v>2808</v>
      </c>
      <c r="NN33" t="s">
        <v>3862</v>
      </c>
      <c r="NO33" t="s">
        <v>2803</v>
      </c>
      <c r="NP33">
        <v>316</v>
      </c>
      <c r="NW33" t="s">
        <v>3429</v>
      </c>
      <c r="NY33" t="s">
        <v>2803</v>
      </c>
      <c r="NZ33">
        <v>7</v>
      </c>
      <c r="OA33" t="s">
        <v>3897</v>
      </c>
      <c r="OB33" t="s">
        <v>2808</v>
      </c>
      <c r="OC33" t="s">
        <v>3902</v>
      </c>
      <c r="OD33" t="s">
        <v>3910</v>
      </c>
      <c r="OE33" t="s">
        <v>3910</v>
      </c>
      <c r="OF33" t="s">
        <v>3910</v>
      </c>
      <c r="OG33" t="s">
        <v>3910</v>
      </c>
      <c r="OH33" t="s">
        <v>3910</v>
      </c>
      <c r="OI33" t="s">
        <v>3911</v>
      </c>
      <c r="OJ33" t="s">
        <v>3910</v>
      </c>
      <c r="OK33" t="s">
        <v>3910</v>
      </c>
      <c r="OU33" t="s">
        <v>3928</v>
      </c>
      <c r="OV33" t="s">
        <v>3956</v>
      </c>
      <c r="OW33" t="s">
        <v>2808</v>
      </c>
      <c r="OX33" t="s">
        <v>3962</v>
      </c>
      <c r="OY33" t="s">
        <v>3333</v>
      </c>
      <c r="PA33" t="s">
        <v>3973</v>
      </c>
      <c r="PB33">
        <v>7</v>
      </c>
      <c r="PC33" t="s">
        <v>3333</v>
      </c>
      <c r="PD33" t="s">
        <v>3333</v>
      </c>
      <c r="PE33" t="s">
        <v>3333</v>
      </c>
      <c r="PF33" t="s">
        <v>3911</v>
      </c>
      <c r="PG33" t="s">
        <v>3911</v>
      </c>
      <c r="PH33" t="s">
        <v>3910</v>
      </c>
      <c r="PI33" t="s">
        <v>3910</v>
      </c>
      <c r="PJ33" t="s">
        <v>3910</v>
      </c>
      <c r="PK33" t="s">
        <v>3910</v>
      </c>
      <c r="PL33" t="s">
        <v>3911</v>
      </c>
      <c r="PM33" t="s">
        <v>3928</v>
      </c>
      <c r="PN33" t="s">
        <v>3910</v>
      </c>
      <c r="PO33" t="s">
        <v>3911</v>
      </c>
      <c r="PP33" t="s">
        <v>3910</v>
      </c>
      <c r="PR33" t="s">
        <v>3928</v>
      </c>
      <c r="PS33" t="s">
        <v>6996</v>
      </c>
      <c r="PT33" t="s">
        <v>2808</v>
      </c>
      <c r="PU33" t="s">
        <v>69</v>
      </c>
      <c r="PV33" t="s">
        <v>2808</v>
      </c>
      <c r="PW33" t="s">
        <v>69</v>
      </c>
      <c r="PX33" t="s">
        <v>69</v>
      </c>
      <c r="PY33" t="s">
        <v>69</v>
      </c>
      <c r="PZ33" t="s">
        <v>3910</v>
      </c>
      <c r="QA33" t="s">
        <v>3910</v>
      </c>
      <c r="QB33" t="s">
        <v>3910</v>
      </c>
      <c r="QD33" t="s">
        <v>4036</v>
      </c>
      <c r="QE33" t="s">
        <v>4043</v>
      </c>
      <c r="QH33" t="s">
        <v>4053</v>
      </c>
      <c r="QI33" t="s">
        <v>3962</v>
      </c>
      <c r="QV33" t="s">
        <v>3910</v>
      </c>
      <c r="QW33" t="s">
        <v>3910</v>
      </c>
      <c r="QX33" t="s">
        <v>9147</v>
      </c>
      <c r="QY33" t="s">
        <v>4061</v>
      </c>
      <c r="RP33" t="s">
        <v>3911</v>
      </c>
      <c r="RS33">
        <v>1</v>
      </c>
      <c r="RT33">
        <v>0</v>
      </c>
      <c r="RU33" t="s">
        <v>9271</v>
      </c>
      <c r="UA33" t="s">
        <v>9131</v>
      </c>
      <c r="UB33" t="s">
        <v>6598</v>
      </c>
      <c r="UC33">
        <v>2414736</v>
      </c>
    </row>
    <row r="34" spans="1:549" x14ac:dyDescent="0.3">
      <c r="A34" t="s">
        <v>9272</v>
      </c>
      <c r="B34" t="s">
        <v>8545</v>
      </c>
      <c r="C34" t="s">
        <v>6813</v>
      </c>
      <c r="D34">
        <v>0</v>
      </c>
      <c r="T34">
        <v>0</v>
      </c>
      <c r="V34" t="s">
        <v>8555</v>
      </c>
      <c r="W34">
        <v>1</v>
      </c>
      <c r="X34" t="s">
        <v>8672</v>
      </c>
      <c r="Y34" t="s">
        <v>6591</v>
      </c>
      <c r="Z34" t="s">
        <v>6854</v>
      </c>
      <c r="AA34" t="s">
        <v>2808</v>
      </c>
      <c r="AB34" t="s">
        <v>9143</v>
      </c>
      <c r="AE34" t="s">
        <v>2808</v>
      </c>
      <c r="AF34" t="s">
        <v>69</v>
      </c>
      <c r="AJ34" t="s">
        <v>2808</v>
      </c>
      <c r="AK34">
        <v>3608924</v>
      </c>
      <c r="AL34">
        <v>6812846</v>
      </c>
      <c r="AM34">
        <v>8446807</v>
      </c>
      <c r="AN34" t="s">
        <v>3166</v>
      </c>
      <c r="AO34">
        <v>210</v>
      </c>
      <c r="AQ34" t="s">
        <v>69</v>
      </c>
      <c r="AR34" t="s">
        <v>2808</v>
      </c>
      <c r="AS34" t="s">
        <v>3181</v>
      </c>
      <c r="AT34" t="s">
        <v>3185</v>
      </c>
      <c r="AU34">
        <v>12</v>
      </c>
      <c r="AV34" t="s">
        <v>3191</v>
      </c>
      <c r="AX34">
        <v>1</v>
      </c>
      <c r="AY34" t="s">
        <v>2808</v>
      </c>
      <c r="AZ34" t="s">
        <v>69</v>
      </c>
      <c r="BA34" t="s">
        <v>69</v>
      </c>
      <c r="BB34" t="s">
        <v>69</v>
      </c>
      <c r="BC34" t="s">
        <v>69</v>
      </c>
      <c r="BE34" t="s">
        <v>69</v>
      </c>
      <c r="BF34" t="s">
        <v>69</v>
      </c>
      <c r="BG34" t="s">
        <v>69</v>
      </c>
      <c r="BJ34" t="s">
        <v>2808</v>
      </c>
      <c r="BK34">
        <v>1</v>
      </c>
      <c r="BL34" t="s">
        <v>2808</v>
      </c>
      <c r="BM34" t="s">
        <v>69</v>
      </c>
      <c r="BN34" t="s">
        <v>69</v>
      </c>
      <c r="BO34" t="s">
        <v>69</v>
      </c>
      <c r="BP34" t="s">
        <v>69</v>
      </c>
      <c r="BQ34" t="s">
        <v>69</v>
      </c>
      <c r="BR34" t="s">
        <v>69</v>
      </c>
      <c r="BS34" t="s">
        <v>69</v>
      </c>
      <c r="BT34" t="s">
        <v>69</v>
      </c>
      <c r="BV34" t="s">
        <v>69</v>
      </c>
      <c r="BW34" t="s">
        <v>69</v>
      </c>
      <c r="BX34" t="s">
        <v>3261</v>
      </c>
      <c r="BY34" t="s">
        <v>2808</v>
      </c>
      <c r="BZ34" t="s">
        <v>3268</v>
      </c>
      <c r="CA34" t="s">
        <v>69</v>
      </c>
      <c r="CD34" t="s">
        <v>2808</v>
      </c>
      <c r="CE34" t="s">
        <v>3268</v>
      </c>
      <c r="CF34" t="s">
        <v>69</v>
      </c>
      <c r="CI34" t="s">
        <v>69</v>
      </c>
      <c r="CN34" t="s">
        <v>69</v>
      </c>
      <c r="CX34" t="s">
        <v>269</v>
      </c>
      <c r="CY34" t="s">
        <v>3332</v>
      </c>
      <c r="CZ34">
        <v>1</v>
      </c>
      <c r="DA34" t="s">
        <v>8150</v>
      </c>
      <c r="DB34" t="s">
        <v>2808</v>
      </c>
      <c r="DC34" t="s">
        <v>9152</v>
      </c>
      <c r="DD34" t="s">
        <v>2808</v>
      </c>
      <c r="DE34" t="s">
        <v>2808</v>
      </c>
      <c r="DF34" t="s">
        <v>69</v>
      </c>
      <c r="DG34" t="s">
        <v>69</v>
      </c>
      <c r="DH34" t="s">
        <v>69</v>
      </c>
      <c r="DJ34" t="s">
        <v>69</v>
      </c>
      <c r="DK34" t="s">
        <v>69</v>
      </c>
      <c r="DO34" t="s">
        <v>2808</v>
      </c>
      <c r="DZ34" t="s">
        <v>69</v>
      </c>
      <c r="FA34" t="s">
        <v>2808</v>
      </c>
      <c r="FB34" t="s">
        <v>2808</v>
      </c>
      <c r="FC34" t="s">
        <v>3427</v>
      </c>
      <c r="HD34" t="s">
        <v>3540</v>
      </c>
      <c r="HE34" t="s">
        <v>3543</v>
      </c>
      <c r="HF34" t="s">
        <v>2808</v>
      </c>
      <c r="HG34" t="s">
        <v>2808</v>
      </c>
      <c r="HH34" t="s">
        <v>2808</v>
      </c>
      <c r="HI34" t="s">
        <v>2808</v>
      </c>
      <c r="HL34" t="s">
        <v>3556</v>
      </c>
      <c r="HM34" t="s">
        <v>3556</v>
      </c>
      <c r="HN34" t="s">
        <v>3556</v>
      </c>
      <c r="HO34" t="s">
        <v>3556</v>
      </c>
      <c r="HP34" t="s">
        <v>3559</v>
      </c>
      <c r="HQ34" t="s">
        <v>3559</v>
      </c>
      <c r="HR34" t="s">
        <v>3557</v>
      </c>
      <c r="HS34" t="s">
        <v>3557</v>
      </c>
      <c r="HT34" t="s">
        <v>3559</v>
      </c>
      <c r="HU34" t="s">
        <v>3559</v>
      </c>
      <c r="HV34" t="s">
        <v>3559</v>
      </c>
      <c r="HW34" t="s">
        <v>3559</v>
      </c>
      <c r="HX34" t="s">
        <v>3559</v>
      </c>
      <c r="HY34" t="s">
        <v>3559</v>
      </c>
      <c r="IB34" t="s">
        <v>2808</v>
      </c>
      <c r="IC34" t="s">
        <v>3599</v>
      </c>
      <c r="ID34" t="s">
        <v>69</v>
      </c>
      <c r="IE34" t="s">
        <v>3605</v>
      </c>
      <c r="IF34" t="s">
        <v>3609</v>
      </c>
      <c r="IG34" t="s">
        <v>3437</v>
      </c>
      <c r="JF34" t="s">
        <v>3649</v>
      </c>
      <c r="JG34">
        <v>4</v>
      </c>
      <c r="JI34" t="s">
        <v>3484</v>
      </c>
      <c r="JJ34">
        <v>1</v>
      </c>
      <c r="JL34">
        <v>4</v>
      </c>
      <c r="JM34" t="s">
        <v>69</v>
      </c>
      <c r="JN34" t="s">
        <v>69</v>
      </c>
      <c r="JO34" t="s">
        <v>69</v>
      </c>
      <c r="JP34" t="s">
        <v>2808</v>
      </c>
      <c r="JQ34" t="s">
        <v>69</v>
      </c>
      <c r="JR34" t="s">
        <v>69</v>
      </c>
      <c r="JS34" t="s">
        <v>3519</v>
      </c>
      <c r="JT34" t="s">
        <v>69</v>
      </c>
      <c r="JU34" t="s">
        <v>69</v>
      </c>
      <c r="JV34" t="s">
        <v>69</v>
      </c>
      <c r="JW34" t="s">
        <v>2808</v>
      </c>
      <c r="JX34" t="s">
        <v>69</v>
      </c>
      <c r="JY34" t="s">
        <v>69</v>
      </c>
      <c r="JZ34" t="s">
        <v>69</v>
      </c>
      <c r="KA34" t="s">
        <v>69</v>
      </c>
      <c r="KB34" t="s">
        <v>69</v>
      </c>
      <c r="KC34" t="s">
        <v>69</v>
      </c>
      <c r="KD34" t="s">
        <v>69</v>
      </c>
      <c r="KE34" t="s">
        <v>2808</v>
      </c>
      <c r="KG34" t="s">
        <v>6097</v>
      </c>
      <c r="KI34" t="s">
        <v>3696</v>
      </c>
      <c r="KJ34" t="s">
        <v>3475</v>
      </c>
      <c r="KK34">
        <v>4</v>
      </c>
      <c r="KM34" t="s">
        <v>3485</v>
      </c>
      <c r="KO34">
        <v>8</v>
      </c>
      <c r="KP34">
        <v>3</v>
      </c>
      <c r="KQ34" t="s">
        <v>69</v>
      </c>
      <c r="KR34" t="s">
        <v>69</v>
      </c>
      <c r="KS34" t="s">
        <v>2808</v>
      </c>
      <c r="KT34" t="s">
        <v>69</v>
      </c>
      <c r="KU34" t="s">
        <v>69</v>
      </c>
      <c r="KV34" t="s">
        <v>69</v>
      </c>
      <c r="KW34" t="s">
        <v>3519</v>
      </c>
      <c r="KX34" t="s">
        <v>2808</v>
      </c>
      <c r="KY34" t="s">
        <v>69</v>
      </c>
      <c r="LK34" t="s">
        <v>9166</v>
      </c>
      <c r="LL34" t="s">
        <v>2808</v>
      </c>
      <c r="LM34" t="s">
        <v>2808</v>
      </c>
      <c r="LN34" t="s">
        <v>69</v>
      </c>
      <c r="LO34" t="s">
        <v>69</v>
      </c>
      <c r="LP34" t="s">
        <v>69</v>
      </c>
      <c r="LQ34" t="s">
        <v>69</v>
      </c>
      <c r="LR34" t="s">
        <v>69</v>
      </c>
      <c r="LS34" t="s">
        <v>69</v>
      </c>
      <c r="LU34" t="s">
        <v>69</v>
      </c>
      <c r="LV34" t="s">
        <v>69</v>
      </c>
      <c r="LW34" t="s">
        <v>69</v>
      </c>
      <c r="LX34" t="s">
        <v>69</v>
      </c>
      <c r="LY34" t="s">
        <v>69</v>
      </c>
      <c r="MC34">
        <v>0</v>
      </c>
      <c r="MD34" t="s">
        <v>69</v>
      </c>
      <c r="ME34" t="s">
        <v>69</v>
      </c>
      <c r="MF34" t="s">
        <v>69</v>
      </c>
      <c r="MG34" t="s">
        <v>69</v>
      </c>
      <c r="MH34" t="s">
        <v>69</v>
      </c>
      <c r="MI34" t="s">
        <v>69</v>
      </c>
      <c r="MJ34" t="s">
        <v>2808</v>
      </c>
      <c r="MK34" t="s">
        <v>69</v>
      </c>
      <c r="MM34" t="s">
        <v>69</v>
      </c>
      <c r="MN34" t="s">
        <v>69</v>
      </c>
      <c r="MO34">
        <v>995</v>
      </c>
      <c r="MP34" t="s">
        <v>69</v>
      </c>
      <c r="MQ34" t="s">
        <v>69</v>
      </c>
      <c r="MR34" t="s">
        <v>69</v>
      </c>
      <c r="MS34" t="s">
        <v>69</v>
      </c>
      <c r="MT34" t="s">
        <v>69</v>
      </c>
      <c r="MU34" t="s">
        <v>2808</v>
      </c>
      <c r="MV34" t="s">
        <v>9196</v>
      </c>
      <c r="MW34" t="s">
        <v>69</v>
      </c>
      <c r="MX34" t="s">
        <v>69</v>
      </c>
      <c r="MY34">
        <v>2</v>
      </c>
      <c r="MZ34" t="s">
        <v>69</v>
      </c>
      <c r="NA34" t="s">
        <v>2808</v>
      </c>
      <c r="NB34" t="s">
        <v>69</v>
      </c>
      <c r="NC34" t="s">
        <v>69</v>
      </c>
      <c r="ND34" t="s">
        <v>69</v>
      </c>
      <c r="NE34" t="s">
        <v>69</v>
      </c>
      <c r="NG34" t="s">
        <v>69</v>
      </c>
      <c r="NH34" t="s">
        <v>69</v>
      </c>
      <c r="NI34" t="s">
        <v>69</v>
      </c>
      <c r="NJ34" t="s">
        <v>3302</v>
      </c>
      <c r="NL34" t="s">
        <v>9273</v>
      </c>
      <c r="NM34" t="s">
        <v>69</v>
      </c>
      <c r="NO34" t="s">
        <v>2803</v>
      </c>
      <c r="NP34">
        <v>419</v>
      </c>
      <c r="NW34" t="s">
        <v>3429</v>
      </c>
      <c r="NY34" t="s">
        <v>3429</v>
      </c>
      <c r="OA34" t="s">
        <v>3897</v>
      </c>
      <c r="OB34" t="s">
        <v>2808</v>
      </c>
      <c r="OC34" t="s">
        <v>3902</v>
      </c>
      <c r="OD34" t="s">
        <v>3911</v>
      </c>
      <c r="OE34" t="s">
        <v>3911</v>
      </c>
      <c r="OF34" t="s">
        <v>3911</v>
      </c>
      <c r="OG34" t="s">
        <v>3911</v>
      </c>
      <c r="OH34" t="s">
        <v>3910</v>
      </c>
      <c r="OI34" t="s">
        <v>3910</v>
      </c>
      <c r="OJ34" t="s">
        <v>3910</v>
      </c>
      <c r="OK34" t="s">
        <v>3910</v>
      </c>
      <c r="OU34" t="s">
        <v>3928</v>
      </c>
      <c r="OV34" t="s">
        <v>3955</v>
      </c>
      <c r="OW34" t="s">
        <v>2808</v>
      </c>
      <c r="OX34" t="s">
        <v>3962</v>
      </c>
      <c r="OY34" t="s">
        <v>3332</v>
      </c>
      <c r="PA34" t="s">
        <v>3973</v>
      </c>
      <c r="PB34">
        <v>1</v>
      </c>
      <c r="PC34" t="s">
        <v>3333</v>
      </c>
      <c r="PD34" t="s">
        <v>3333</v>
      </c>
      <c r="PE34" t="s">
        <v>3333</v>
      </c>
      <c r="PF34" t="s">
        <v>3911</v>
      </c>
      <c r="PG34" t="s">
        <v>3910</v>
      </c>
      <c r="PH34" t="s">
        <v>3910</v>
      </c>
      <c r="PI34" t="s">
        <v>3910</v>
      </c>
      <c r="PJ34" t="s">
        <v>3910</v>
      </c>
      <c r="PK34" t="s">
        <v>3910</v>
      </c>
      <c r="PL34" t="s">
        <v>3910</v>
      </c>
      <c r="PM34" t="s">
        <v>3928</v>
      </c>
      <c r="PN34" t="s">
        <v>3911</v>
      </c>
      <c r="PO34" t="s">
        <v>3911</v>
      </c>
      <c r="PP34" t="s">
        <v>3910</v>
      </c>
      <c r="PR34" t="s">
        <v>3928</v>
      </c>
      <c r="PS34">
        <v>1</v>
      </c>
      <c r="PT34" t="s">
        <v>2808</v>
      </c>
      <c r="PU34" t="s">
        <v>69</v>
      </c>
      <c r="PV34" t="s">
        <v>69</v>
      </c>
      <c r="PW34" t="s">
        <v>69</v>
      </c>
      <c r="PX34" t="s">
        <v>69</v>
      </c>
      <c r="PY34" t="s">
        <v>69</v>
      </c>
      <c r="PZ34" t="s">
        <v>3910</v>
      </c>
      <c r="QA34" t="s">
        <v>3910</v>
      </c>
      <c r="QB34" t="s">
        <v>3910</v>
      </c>
      <c r="QD34" t="s">
        <v>4038</v>
      </c>
      <c r="RP34" t="s">
        <v>3911</v>
      </c>
      <c r="RS34">
        <v>1</v>
      </c>
      <c r="RT34">
        <v>0</v>
      </c>
      <c r="UA34" t="s">
        <v>9131</v>
      </c>
      <c r="UB34" t="s">
        <v>6598</v>
      </c>
      <c r="UC34">
        <v>4963509</v>
      </c>
    </row>
    <row r="35" spans="1:549" x14ac:dyDescent="0.3">
      <c r="A35" t="s">
        <v>9274</v>
      </c>
      <c r="B35" t="s">
        <v>6588</v>
      </c>
      <c r="C35" t="s">
        <v>6813</v>
      </c>
      <c r="D35">
        <v>2</v>
      </c>
      <c r="E35">
        <v>4</v>
      </c>
      <c r="F35" t="s">
        <v>3934</v>
      </c>
      <c r="G35" t="s">
        <v>4950</v>
      </c>
      <c r="H35">
        <v>0</v>
      </c>
      <c r="I35" t="s">
        <v>22</v>
      </c>
      <c r="J35">
        <v>4</v>
      </c>
      <c r="K35" t="s">
        <v>3934</v>
      </c>
      <c r="L35" t="s">
        <v>4950</v>
      </c>
      <c r="M35">
        <v>0</v>
      </c>
      <c r="N35" t="s">
        <v>22</v>
      </c>
      <c r="T35">
        <v>0</v>
      </c>
      <c r="V35" t="s">
        <v>9142</v>
      </c>
      <c r="W35">
        <v>1</v>
      </c>
      <c r="X35" s="30">
        <v>41398</v>
      </c>
      <c r="Y35" t="s">
        <v>6591</v>
      </c>
      <c r="Z35" t="s">
        <v>6854</v>
      </c>
      <c r="AA35" t="s">
        <v>2808</v>
      </c>
      <c r="AB35" t="s">
        <v>9143</v>
      </c>
      <c r="AE35" t="s">
        <v>69</v>
      </c>
      <c r="AF35" t="s">
        <v>69</v>
      </c>
      <c r="AJ35" t="s">
        <v>2808</v>
      </c>
      <c r="AK35">
        <v>2516521</v>
      </c>
      <c r="AL35">
        <v>3152343</v>
      </c>
      <c r="AM35">
        <v>8159134</v>
      </c>
      <c r="AN35" t="s">
        <v>3166</v>
      </c>
      <c r="AO35">
        <v>120</v>
      </c>
      <c r="AQ35" t="s">
        <v>69</v>
      </c>
      <c r="AR35" t="s">
        <v>2808</v>
      </c>
      <c r="AS35" t="s">
        <v>3180</v>
      </c>
      <c r="AT35" t="s">
        <v>3184</v>
      </c>
      <c r="AV35" t="s">
        <v>3192</v>
      </c>
      <c r="AW35">
        <v>1</v>
      </c>
      <c r="AX35">
        <v>1</v>
      </c>
      <c r="AY35" t="s">
        <v>2808</v>
      </c>
      <c r="AZ35" t="s">
        <v>69</v>
      </c>
      <c r="BA35" t="s">
        <v>69</v>
      </c>
      <c r="BB35" t="s">
        <v>69</v>
      </c>
      <c r="BC35" t="s">
        <v>69</v>
      </c>
      <c r="BE35" t="s">
        <v>69</v>
      </c>
      <c r="BF35" t="s">
        <v>69</v>
      </c>
      <c r="BG35" t="s">
        <v>69</v>
      </c>
      <c r="BJ35" t="s">
        <v>69</v>
      </c>
      <c r="BK35">
        <v>7</v>
      </c>
      <c r="BL35" t="s">
        <v>69</v>
      </c>
      <c r="BM35" t="s">
        <v>69</v>
      </c>
      <c r="BN35" t="s">
        <v>69</v>
      </c>
      <c r="BO35" t="s">
        <v>69</v>
      </c>
      <c r="BP35" t="s">
        <v>69</v>
      </c>
      <c r="BQ35" t="s">
        <v>69</v>
      </c>
      <c r="BR35" t="s">
        <v>2808</v>
      </c>
      <c r="BS35" t="s">
        <v>69</v>
      </c>
      <c r="BT35" t="s">
        <v>69</v>
      </c>
      <c r="BV35" t="s">
        <v>69</v>
      </c>
      <c r="BW35" t="s">
        <v>69</v>
      </c>
      <c r="BX35" t="s">
        <v>3260</v>
      </c>
      <c r="BY35" t="s">
        <v>2808</v>
      </c>
      <c r="BZ35" t="s">
        <v>3269</v>
      </c>
      <c r="CA35" t="s">
        <v>2808</v>
      </c>
      <c r="CB35" t="s">
        <v>3279</v>
      </c>
      <c r="CD35" t="s">
        <v>2808</v>
      </c>
      <c r="CE35" t="s">
        <v>3268</v>
      </c>
      <c r="CF35" t="s">
        <v>2808</v>
      </c>
      <c r="CG35" t="s">
        <v>3279</v>
      </c>
      <c r="CI35" t="s">
        <v>2808</v>
      </c>
      <c r="CJ35" t="s">
        <v>2808</v>
      </c>
      <c r="CK35" t="s">
        <v>2808</v>
      </c>
      <c r="CL35" t="s">
        <v>3300</v>
      </c>
      <c r="CN35" t="s">
        <v>2808</v>
      </c>
      <c r="CO35" t="s">
        <v>9151</v>
      </c>
      <c r="CP35" t="s">
        <v>69</v>
      </c>
      <c r="CQ35" t="s">
        <v>69</v>
      </c>
      <c r="CR35" t="s">
        <v>2808</v>
      </c>
      <c r="CS35" t="s">
        <v>69</v>
      </c>
      <c r="CT35" t="s">
        <v>2808</v>
      </c>
      <c r="CU35" t="s">
        <v>69</v>
      </c>
      <c r="CV35" t="s">
        <v>69</v>
      </c>
      <c r="CW35" t="s">
        <v>69</v>
      </c>
      <c r="CX35" t="s">
        <v>6064</v>
      </c>
      <c r="CY35" t="s">
        <v>3333</v>
      </c>
      <c r="DB35" t="s">
        <v>2808</v>
      </c>
      <c r="DC35" t="s">
        <v>9152</v>
      </c>
      <c r="DD35" t="s">
        <v>2808</v>
      </c>
      <c r="DE35" t="s">
        <v>2808</v>
      </c>
      <c r="DF35" t="s">
        <v>69</v>
      </c>
      <c r="DG35" t="s">
        <v>69</v>
      </c>
      <c r="DH35" t="s">
        <v>69</v>
      </c>
      <c r="DJ35" t="s">
        <v>69</v>
      </c>
      <c r="DK35" t="s">
        <v>69</v>
      </c>
      <c r="DL35" t="s">
        <v>2808</v>
      </c>
      <c r="DM35" t="s">
        <v>2808</v>
      </c>
      <c r="DN35" t="s">
        <v>3364</v>
      </c>
      <c r="DP35" t="s">
        <v>2808</v>
      </c>
      <c r="DQ35" t="s">
        <v>3429</v>
      </c>
      <c r="DS35" t="s">
        <v>69</v>
      </c>
      <c r="DT35" t="s">
        <v>69</v>
      </c>
      <c r="DU35" t="s">
        <v>69</v>
      </c>
      <c r="DV35" t="s">
        <v>69</v>
      </c>
      <c r="DW35" t="s">
        <v>69</v>
      </c>
      <c r="DX35" t="s">
        <v>69</v>
      </c>
      <c r="DY35" t="s">
        <v>2808</v>
      </c>
      <c r="EA35" t="s">
        <v>69</v>
      </c>
      <c r="EH35" t="s">
        <v>269</v>
      </c>
      <c r="EI35" t="s">
        <v>9152</v>
      </c>
      <c r="EJ35" t="s">
        <v>2808</v>
      </c>
      <c r="EK35" t="s">
        <v>2808</v>
      </c>
      <c r="EL35" t="s">
        <v>69</v>
      </c>
      <c r="EM35" t="s">
        <v>69</v>
      </c>
      <c r="EN35" t="s">
        <v>69</v>
      </c>
      <c r="EP35" t="s">
        <v>69</v>
      </c>
      <c r="EQ35" t="s">
        <v>69</v>
      </c>
      <c r="ER35" t="s">
        <v>9152</v>
      </c>
      <c r="ES35" t="s">
        <v>2808</v>
      </c>
      <c r="ET35" t="s">
        <v>2808</v>
      </c>
      <c r="EU35" t="s">
        <v>69</v>
      </c>
      <c r="EV35" t="s">
        <v>69</v>
      </c>
      <c r="EW35" t="s">
        <v>69</v>
      </c>
      <c r="EY35" t="s">
        <v>69</v>
      </c>
      <c r="EZ35" t="s">
        <v>69</v>
      </c>
      <c r="FA35" t="s">
        <v>2808</v>
      </c>
      <c r="FB35" t="s">
        <v>2808</v>
      </c>
      <c r="FC35" t="s">
        <v>3426</v>
      </c>
      <c r="FD35" t="s">
        <v>3432</v>
      </c>
      <c r="FE35" t="s">
        <v>3437</v>
      </c>
      <c r="FZ35" t="s">
        <v>3477</v>
      </c>
      <c r="GB35" t="s">
        <v>9275</v>
      </c>
      <c r="GC35" t="s">
        <v>3484</v>
      </c>
      <c r="GD35">
        <v>3</v>
      </c>
      <c r="GF35">
        <v>1</v>
      </c>
      <c r="GG35" t="s">
        <v>2808</v>
      </c>
      <c r="GH35" t="s">
        <v>69</v>
      </c>
      <c r="GI35" t="s">
        <v>69</v>
      </c>
      <c r="GJ35" t="s">
        <v>69</v>
      </c>
      <c r="GK35" t="s">
        <v>69</v>
      </c>
      <c r="GL35" t="s">
        <v>69</v>
      </c>
      <c r="GN35" t="s">
        <v>69</v>
      </c>
      <c r="GO35" t="s">
        <v>69</v>
      </c>
      <c r="GP35" t="s">
        <v>3517</v>
      </c>
      <c r="HA35" t="s">
        <v>2808</v>
      </c>
      <c r="HB35" t="s">
        <v>3535</v>
      </c>
      <c r="HC35">
        <v>2</v>
      </c>
      <c r="HD35" t="s">
        <v>3540</v>
      </c>
      <c r="HE35" t="s">
        <v>3542</v>
      </c>
      <c r="HF35" t="s">
        <v>2808</v>
      </c>
      <c r="HG35" t="s">
        <v>2808</v>
      </c>
      <c r="HH35" t="s">
        <v>2808</v>
      </c>
      <c r="HJ35" t="s">
        <v>69</v>
      </c>
      <c r="HK35" t="s">
        <v>69</v>
      </c>
      <c r="HL35" t="s">
        <v>3556</v>
      </c>
      <c r="HM35" t="s">
        <v>3556</v>
      </c>
      <c r="HN35" t="s">
        <v>3556</v>
      </c>
      <c r="HO35" t="s">
        <v>3556</v>
      </c>
      <c r="HP35" t="s">
        <v>3556</v>
      </c>
      <c r="HQ35" t="s">
        <v>3559</v>
      </c>
      <c r="HR35" t="s">
        <v>3556</v>
      </c>
      <c r="HS35" t="s">
        <v>3556</v>
      </c>
      <c r="HT35" t="s">
        <v>3559</v>
      </c>
      <c r="HU35" t="s">
        <v>3559</v>
      </c>
      <c r="HV35" t="s">
        <v>3559</v>
      </c>
      <c r="HW35" t="s">
        <v>3559</v>
      </c>
      <c r="HX35" t="s">
        <v>3559</v>
      </c>
      <c r="HY35" t="s">
        <v>3559</v>
      </c>
      <c r="HZ35" t="s">
        <v>69</v>
      </c>
      <c r="IA35" t="s">
        <v>3590</v>
      </c>
      <c r="IB35" t="s">
        <v>2808</v>
      </c>
      <c r="IC35" t="s">
        <v>3598</v>
      </c>
      <c r="ID35" t="s">
        <v>2808</v>
      </c>
      <c r="IE35" t="s">
        <v>3605</v>
      </c>
      <c r="IF35" t="s">
        <v>3610</v>
      </c>
      <c r="IG35" t="s">
        <v>3437</v>
      </c>
      <c r="JF35" t="s">
        <v>3649</v>
      </c>
      <c r="JG35">
        <v>4</v>
      </c>
      <c r="JI35" t="s">
        <v>3485</v>
      </c>
      <c r="JK35">
        <v>1</v>
      </c>
      <c r="JL35" t="s">
        <v>9145</v>
      </c>
      <c r="JM35" t="s">
        <v>69</v>
      </c>
      <c r="JN35" t="s">
        <v>69</v>
      </c>
      <c r="JO35" t="s">
        <v>2808</v>
      </c>
      <c r="JP35" t="s">
        <v>2808</v>
      </c>
      <c r="JQ35" t="s">
        <v>69</v>
      </c>
      <c r="JR35" t="s">
        <v>69</v>
      </c>
      <c r="JS35" t="s">
        <v>3518</v>
      </c>
      <c r="JT35" t="s">
        <v>69</v>
      </c>
      <c r="JU35" t="s">
        <v>69</v>
      </c>
      <c r="JV35" t="s">
        <v>69</v>
      </c>
      <c r="JW35" t="s">
        <v>2808</v>
      </c>
      <c r="JX35" t="s">
        <v>69</v>
      </c>
      <c r="JY35" t="s">
        <v>69</v>
      </c>
      <c r="JZ35" t="s">
        <v>69</v>
      </c>
      <c r="KA35" t="s">
        <v>69</v>
      </c>
      <c r="KB35" t="s">
        <v>69</v>
      </c>
      <c r="KC35" t="s">
        <v>69</v>
      </c>
      <c r="KD35" t="s">
        <v>69</v>
      </c>
      <c r="KE35" t="s">
        <v>69</v>
      </c>
      <c r="KG35" t="s">
        <v>6096</v>
      </c>
      <c r="KI35" t="s">
        <v>3696</v>
      </c>
      <c r="KJ35" t="s">
        <v>3475</v>
      </c>
      <c r="KK35">
        <v>4</v>
      </c>
      <c r="KM35" t="s">
        <v>3485</v>
      </c>
      <c r="KO35">
        <v>5</v>
      </c>
      <c r="KP35">
        <v>3</v>
      </c>
      <c r="KQ35" t="s">
        <v>69</v>
      </c>
      <c r="KR35" t="s">
        <v>69</v>
      </c>
      <c r="KS35" t="s">
        <v>2808</v>
      </c>
      <c r="KT35" t="s">
        <v>69</v>
      </c>
      <c r="KU35" t="s">
        <v>69</v>
      </c>
      <c r="KV35" t="s">
        <v>69</v>
      </c>
      <c r="KW35" t="s">
        <v>3518</v>
      </c>
      <c r="KX35" t="s">
        <v>2808</v>
      </c>
      <c r="KY35" t="s">
        <v>69</v>
      </c>
      <c r="LK35">
        <v>5</v>
      </c>
      <c r="LL35" t="s">
        <v>69</v>
      </c>
      <c r="LM35" t="s">
        <v>69</v>
      </c>
      <c r="LN35" t="s">
        <v>69</v>
      </c>
      <c r="LO35" t="s">
        <v>69</v>
      </c>
      <c r="LP35" t="s">
        <v>2808</v>
      </c>
      <c r="LQ35" t="s">
        <v>69</v>
      </c>
      <c r="LR35" t="s">
        <v>69</v>
      </c>
      <c r="LS35" t="s">
        <v>69</v>
      </c>
      <c r="LU35" t="s">
        <v>69</v>
      </c>
      <c r="LV35" t="s">
        <v>69</v>
      </c>
      <c r="LW35" t="s">
        <v>2808</v>
      </c>
      <c r="LX35" t="s">
        <v>2808</v>
      </c>
      <c r="LZ35" t="s">
        <v>3795</v>
      </c>
      <c r="MA35">
        <v>1</v>
      </c>
      <c r="MC35">
        <v>2</v>
      </c>
      <c r="MD35" t="s">
        <v>69</v>
      </c>
      <c r="ME35" t="s">
        <v>2808</v>
      </c>
      <c r="MF35" t="s">
        <v>69</v>
      </c>
      <c r="MG35" t="s">
        <v>69</v>
      </c>
      <c r="MH35" t="s">
        <v>69</v>
      </c>
      <c r="MI35" t="s">
        <v>69</v>
      </c>
      <c r="MJ35" t="s">
        <v>69</v>
      </c>
      <c r="MK35" t="s">
        <v>69</v>
      </c>
      <c r="MM35" t="s">
        <v>69</v>
      </c>
      <c r="MN35" t="s">
        <v>69</v>
      </c>
      <c r="MO35">
        <v>995</v>
      </c>
      <c r="MP35" t="s">
        <v>69</v>
      </c>
      <c r="MQ35" t="s">
        <v>69</v>
      </c>
      <c r="MR35" t="s">
        <v>69</v>
      </c>
      <c r="MS35" t="s">
        <v>69</v>
      </c>
      <c r="MT35" t="s">
        <v>69</v>
      </c>
      <c r="MU35" t="s">
        <v>2808</v>
      </c>
      <c r="MV35" t="s">
        <v>9276</v>
      </c>
      <c r="MW35" t="s">
        <v>69</v>
      </c>
      <c r="MX35" t="s">
        <v>69</v>
      </c>
      <c r="MY35">
        <v>995</v>
      </c>
      <c r="MZ35" t="s">
        <v>69</v>
      </c>
      <c r="NA35" t="s">
        <v>69</v>
      </c>
      <c r="NB35" t="s">
        <v>69</v>
      </c>
      <c r="NC35" t="s">
        <v>69</v>
      </c>
      <c r="ND35" t="s">
        <v>69</v>
      </c>
      <c r="NE35" t="s">
        <v>2808</v>
      </c>
      <c r="NF35" t="s">
        <v>9277</v>
      </c>
      <c r="NG35" t="s">
        <v>69</v>
      </c>
      <c r="NH35" t="s">
        <v>69</v>
      </c>
      <c r="NI35" t="s">
        <v>69</v>
      </c>
      <c r="NJ35" t="s">
        <v>3795</v>
      </c>
      <c r="NK35">
        <v>2</v>
      </c>
      <c r="NM35" t="s">
        <v>69</v>
      </c>
      <c r="NO35" t="s">
        <v>2803</v>
      </c>
      <c r="NP35">
        <v>145</v>
      </c>
      <c r="NQ35" t="s">
        <v>2803</v>
      </c>
      <c r="NR35">
        <v>145</v>
      </c>
      <c r="NS35" t="s">
        <v>3429</v>
      </c>
      <c r="NU35" t="s">
        <v>2803</v>
      </c>
      <c r="NV35">
        <v>145</v>
      </c>
      <c r="NW35" t="s">
        <v>3429</v>
      </c>
      <c r="NY35" t="s">
        <v>3429</v>
      </c>
      <c r="OA35" t="s">
        <v>3897</v>
      </c>
      <c r="OB35" t="s">
        <v>2808</v>
      </c>
      <c r="OC35" t="s">
        <v>3902</v>
      </c>
      <c r="OD35" t="s">
        <v>3910</v>
      </c>
      <c r="OE35" t="s">
        <v>3911</v>
      </c>
      <c r="OF35" t="s">
        <v>3910</v>
      </c>
      <c r="OG35" t="s">
        <v>3910</v>
      </c>
      <c r="OH35" t="s">
        <v>3910</v>
      </c>
      <c r="OI35" t="s">
        <v>3910</v>
      </c>
      <c r="OJ35" t="s">
        <v>3910</v>
      </c>
      <c r="OK35" t="s">
        <v>3910</v>
      </c>
      <c r="OL35" t="s">
        <v>3928</v>
      </c>
      <c r="OM35" t="s">
        <v>3934</v>
      </c>
      <c r="ON35" t="s">
        <v>3910</v>
      </c>
      <c r="OO35" t="s">
        <v>3910</v>
      </c>
      <c r="OP35" t="s">
        <v>3910</v>
      </c>
      <c r="OQ35" t="s">
        <v>3910</v>
      </c>
      <c r="OR35" t="s">
        <v>3911</v>
      </c>
      <c r="OS35" t="s">
        <v>3911</v>
      </c>
      <c r="OU35" t="s">
        <v>3928</v>
      </c>
      <c r="OV35" t="s">
        <v>69</v>
      </c>
      <c r="PM35" t="s">
        <v>3928</v>
      </c>
      <c r="PN35" t="s">
        <v>3911</v>
      </c>
      <c r="PO35" t="s">
        <v>3911</v>
      </c>
      <c r="PP35" t="s">
        <v>3910</v>
      </c>
      <c r="PR35" t="s">
        <v>3928</v>
      </c>
      <c r="PS35">
        <v>1</v>
      </c>
      <c r="PT35" t="s">
        <v>2808</v>
      </c>
      <c r="PU35" t="s">
        <v>69</v>
      </c>
      <c r="PV35" t="s">
        <v>69</v>
      </c>
      <c r="PW35" t="s">
        <v>69</v>
      </c>
      <c r="PX35" t="s">
        <v>69</v>
      </c>
      <c r="PY35" t="s">
        <v>69</v>
      </c>
      <c r="PZ35" t="s">
        <v>3910</v>
      </c>
      <c r="QA35" t="s">
        <v>3910</v>
      </c>
      <c r="QB35" t="s">
        <v>3910</v>
      </c>
      <c r="QD35" t="s">
        <v>4036</v>
      </c>
      <c r="QE35" t="s">
        <v>4041</v>
      </c>
      <c r="QF35">
        <v>6</v>
      </c>
      <c r="QG35" t="s">
        <v>4049</v>
      </c>
      <c r="QH35" t="s">
        <v>4053</v>
      </c>
      <c r="QI35" t="s">
        <v>3962</v>
      </c>
      <c r="QV35" t="s">
        <v>3910</v>
      </c>
      <c r="QW35" t="s">
        <v>3911</v>
      </c>
      <c r="QX35" t="s">
        <v>9147</v>
      </c>
      <c r="QY35" t="s">
        <v>4061</v>
      </c>
      <c r="QZ35" t="s">
        <v>4091</v>
      </c>
      <c r="RA35" t="s">
        <v>3911</v>
      </c>
      <c r="RE35" t="s">
        <v>3911</v>
      </c>
      <c r="RF35" t="s">
        <v>3910</v>
      </c>
      <c r="RJ35" t="s">
        <v>3910</v>
      </c>
      <c r="RK35" t="s">
        <v>3910</v>
      </c>
      <c r="RL35" t="s">
        <v>3911</v>
      </c>
      <c r="RM35" t="s">
        <v>3910</v>
      </c>
      <c r="RN35" t="s">
        <v>3910</v>
      </c>
      <c r="RO35" t="s">
        <v>3910</v>
      </c>
      <c r="RP35" t="s">
        <v>3910</v>
      </c>
      <c r="RQ35" t="s">
        <v>4076</v>
      </c>
      <c r="RR35" t="s">
        <v>69</v>
      </c>
      <c r="RS35">
        <v>1</v>
      </c>
      <c r="RT35">
        <v>0</v>
      </c>
      <c r="RU35" t="s">
        <v>9169</v>
      </c>
      <c r="TA35" t="s">
        <v>69</v>
      </c>
      <c r="TB35" t="s">
        <v>2808</v>
      </c>
      <c r="TC35" t="s">
        <v>2808</v>
      </c>
      <c r="TD35" t="s">
        <v>2808</v>
      </c>
      <c r="TE35" t="s">
        <v>69</v>
      </c>
      <c r="TF35" t="s">
        <v>69</v>
      </c>
      <c r="TG35" t="s">
        <v>2808</v>
      </c>
      <c r="TZ35" t="s">
        <v>4934</v>
      </c>
      <c r="UA35" t="s">
        <v>9131</v>
      </c>
      <c r="UB35" t="s">
        <v>6598</v>
      </c>
      <c r="UC35">
        <v>1294067</v>
      </c>
    </row>
    <row r="36" spans="1:549" x14ac:dyDescent="0.3">
      <c r="A36" t="s">
        <v>9278</v>
      </c>
      <c r="B36" t="s">
        <v>6588</v>
      </c>
      <c r="C36" t="s">
        <v>6813</v>
      </c>
      <c r="D36">
        <v>1</v>
      </c>
      <c r="E36">
        <v>4</v>
      </c>
      <c r="F36" t="s">
        <v>3934</v>
      </c>
      <c r="G36" t="s">
        <v>4950</v>
      </c>
      <c r="H36">
        <v>0</v>
      </c>
      <c r="I36" t="s">
        <v>22</v>
      </c>
      <c r="T36">
        <v>0</v>
      </c>
      <c r="V36" t="s">
        <v>9142</v>
      </c>
      <c r="W36">
        <v>1</v>
      </c>
      <c r="X36" t="s">
        <v>7204</v>
      </c>
      <c r="Y36" t="s">
        <v>6591</v>
      </c>
      <c r="Z36" t="s">
        <v>6600</v>
      </c>
      <c r="AA36" t="s">
        <v>2808</v>
      </c>
      <c r="AB36" t="s">
        <v>9143</v>
      </c>
      <c r="AE36" t="s">
        <v>2808</v>
      </c>
      <c r="AF36" t="s">
        <v>2808</v>
      </c>
      <c r="AG36" t="s">
        <v>8</v>
      </c>
      <c r="AI36" t="s">
        <v>6060</v>
      </c>
      <c r="AJ36" t="s">
        <v>2808</v>
      </c>
      <c r="AK36">
        <v>2516521</v>
      </c>
      <c r="AL36" t="s">
        <v>8</v>
      </c>
      <c r="AN36" t="s">
        <v>3166</v>
      </c>
      <c r="AO36">
        <v>120</v>
      </c>
      <c r="AQ36" t="s">
        <v>269</v>
      </c>
      <c r="AR36" t="s">
        <v>2808</v>
      </c>
      <c r="AS36" t="s">
        <v>3179</v>
      </c>
      <c r="AT36" t="s">
        <v>3184</v>
      </c>
      <c r="AV36" t="s">
        <v>3191</v>
      </c>
      <c r="AX36" t="s">
        <v>6996</v>
      </c>
      <c r="AY36" t="s">
        <v>2808</v>
      </c>
      <c r="AZ36" t="s">
        <v>69</v>
      </c>
      <c r="BA36" t="s">
        <v>2808</v>
      </c>
      <c r="BB36" t="s">
        <v>69</v>
      </c>
      <c r="BC36" t="s">
        <v>69</v>
      </c>
      <c r="BE36" t="s">
        <v>69</v>
      </c>
      <c r="BF36" t="s">
        <v>69</v>
      </c>
      <c r="BG36" t="s">
        <v>2808</v>
      </c>
      <c r="BH36" t="s">
        <v>2808</v>
      </c>
      <c r="BI36" t="s">
        <v>2808</v>
      </c>
      <c r="BJ36" t="s">
        <v>69</v>
      </c>
      <c r="BK36">
        <v>7</v>
      </c>
      <c r="BL36" t="s">
        <v>69</v>
      </c>
      <c r="BM36" t="s">
        <v>69</v>
      </c>
      <c r="BN36" t="s">
        <v>69</v>
      </c>
      <c r="BO36" t="s">
        <v>69</v>
      </c>
      <c r="BP36" t="s">
        <v>69</v>
      </c>
      <c r="BQ36" t="s">
        <v>69</v>
      </c>
      <c r="BR36" t="s">
        <v>2808</v>
      </c>
      <c r="BS36" t="s">
        <v>69</v>
      </c>
      <c r="BT36" t="s">
        <v>69</v>
      </c>
      <c r="BV36" t="s">
        <v>69</v>
      </c>
      <c r="BW36" t="s">
        <v>69</v>
      </c>
      <c r="BX36" t="s">
        <v>3261</v>
      </c>
      <c r="BY36" t="s">
        <v>2808</v>
      </c>
      <c r="BZ36" t="s">
        <v>3268</v>
      </c>
      <c r="CA36" t="s">
        <v>2808</v>
      </c>
      <c r="CB36" t="s">
        <v>3280</v>
      </c>
      <c r="CC36" t="s">
        <v>9279</v>
      </c>
      <c r="CD36" t="s">
        <v>2808</v>
      </c>
      <c r="CE36" t="s">
        <v>3269</v>
      </c>
      <c r="CF36" t="s">
        <v>2808</v>
      </c>
      <c r="CG36" t="s">
        <v>3280</v>
      </c>
      <c r="CH36" t="s">
        <v>9279</v>
      </c>
      <c r="CI36" t="s">
        <v>2808</v>
      </c>
      <c r="CJ36" t="s">
        <v>69</v>
      </c>
      <c r="CK36" t="s">
        <v>2808</v>
      </c>
      <c r="CL36" t="s">
        <v>3300</v>
      </c>
      <c r="CN36" t="s">
        <v>2808</v>
      </c>
      <c r="CO36" t="s">
        <v>9280</v>
      </c>
      <c r="CP36" t="s">
        <v>2808</v>
      </c>
      <c r="CQ36" t="s">
        <v>69</v>
      </c>
      <c r="CR36" t="s">
        <v>2808</v>
      </c>
      <c r="CS36" t="s">
        <v>69</v>
      </c>
      <c r="CT36" t="s">
        <v>2808</v>
      </c>
      <c r="CU36" t="s">
        <v>69</v>
      </c>
      <c r="CV36" t="s">
        <v>69</v>
      </c>
      <c r="CW36" t="s">
        <v>69</v>
      </c>
      <c r="CX36" t="s">
        <v>69</v>
      </c>
      <c r="DB36" t="s">
        <v>2808</v>
      </c>
      <c r="DC36" t="s">
        <v>9152</v>
      </c>
      <c r="DD36" t="s">
        <v>2808</v>
      </c>
      <c r="DE36" t="s">
        <v>2808</v>
      </c>
      <c r="DF36" t="s">
        <v>69</v>
      </c>
      <c r="DG36" t="s">
        <v>69</v>
      </c>
      <c r="DH36" t="s">
        <v>69</v>
      </c>
      <c r="DJ36" t="s">
        <v>69</v>
      </c>
      <c r="DK36" t="s">
        <v>69</v>
      </c>
      <c r="DL36" t="s">
        <v>2808</v>
      </c>
      <c r="DM36" t="s">
        <v>2808</v>
      </c>
      <c r="DN36" t="s">
        <v>3364</v>
      </c>
      <c r="DP36" t="s">
        <v>2808</v>
      </c>
      <c r="DQ36" t="s">
        <v>2803</v>
      </c>
      <c r="DR36">
        <v>4</v>
      </c>
      <c r="DS36" t="s">
        <v>2808</v>
      </c>
      <c r="DT36" t="s">
        <v>69</v>
      </c>
      <c r="DU36" t="s">
        <v>69</v>
      </c>
      <c r="DV36" t="s">
        <v>69</v>
      </c>
      <c r="DW36" t="s">
        <v>69</v>
      </c>
      <c r="DX36" t="s">
        <v>69</v>
      </c>
      <c r="DY36" t="s">
        <v>2808</v>
      </c>
      <c r="EA36" t="s">
        <v>69</v>
      </c>
      <c r="EH36" t="s">
        <v>269</v>
      </c>
      <c r="EI36" t="s">
        <v>9152</v>
      </c>
      <c r="EJ36" t="s">
        <v>2808</v>
      </c>
      <c r="EK36" t="s">
        <v>2808</v>
      </c>
      <c r="EL36" t="s">
        <v>69</v>
      </c>
      <c r="EM36" t="s">
        <v>69</v>
      </c>
      <c r="EN36" t="s">
        <v>69</v>
      </c>
      <c r="EP36" t="s">
        <v>69</v>
      </c>
      <c r="EQ36" t="s">
        <v>69</v>
      </c>
      <c r="ER36" t="s">
        <v>9152</v>
      </c>
      <c r="ES36" t="s">
        <v>2808</v>
      </c>
      <c r="ET36" t="s">
        <v>2808</v>
      </c>
      <c r="EU36" t="s">
        <v>69</v>
      </c>
      <c r="EV36" t="s">
        <v>69</v>
      </c>
      <c r="EW36" t="s">
        <v>69</v>
      </c>
      <c r="EY36" t="s">
        <v>69</v>
      </c>
      <c r="EZ36" t="s">
        <v>69</v>
      </c>
      <c r="FA36" t="s">
        <v>2808</v>
      </c>
      <c r="FB36" t="s">
        <v>2808</v>
      </c>
      <c r="FC36" t="s">
        <v>3426</v>
      </c>
      <c r="FD36" t="s">
        <v>3432</v>
      </c>
      <c r="FE36" t="s">
        <v>3437</v>
      </c>
      <c r="FZ36" t="s">
        <v>3475</v>
      </c>
      <c r="GA36">
        <v>8</v>
      </c>
      <c r="GC36" t="s">
        <v>3484</v>
      </c>
      <c r="GD36">
        <v>4</v>
      </c>
      <c r="GF36">
        <v>4</v>
      </c>
      <c r="GG36" t="s">
        <v>69</v>
      </c>
      <c r="GH36" t="s">
        <v>69</v>
      </c>
      <c r="GI36" t="s">
        <v>69</v>
      </c>
      <c r="GJ36" t="s">
        <v>2808</v>
      </c>
      <c r="GK36" t="s">
        <v>69</v>
      </c>
      <c r="GL36" t="s">
        <v>69</v>
      </c>
      <c r="GN36" t="s">
        <v>69</v>
      </c>
      <c r="GO36" t="s">
        <v>69</v>
      </c>
      <c r="GP36" t="s">
        <v>3518</v>
      </c>
      <c r="GQ36" t="s">
        <v>2808</v>
      </c>
      <c r="GR36" t="s">
        <v>2808</v>
      </c>
      <c r="GS36" t="s">
        <v>2808</v>
      </c>
      <c r="GT36" t="s">
        <v>69</v>
      </c>
      <c r="GU36" t="s">
        <v>69</v>
      </c>
      <c r="GV36" t="s">
        <v>69</v>
      </c>
      <c r="GW36" t="s">
        <v>69</v>
      </c>
      <c r="GX36" t="s">
        <v>69</v>
      </c>
      <c r="GY36" t="s">
        <v>2808</v>
      </c>
      <c r="GZ36" t="s">
        <v>69</v>
      </c>
      <c r="HA36" t="s">
        <v>2808</v>
      </c>
      <c r="HB36" t="s">
        <v>3535</v>
      </c>
      <c r="HC36">
        <v>1</v>
      </c>
      <c r="HD36" t="s">
        <v>3540</v>
      </c>
      <c r="HE36" t="s">
        <v>3543</v>
      </c>
      <c r="HF36" t="s">
        <v>2808</v>
      </c>
      <c r="HG36" t="s">
        <v>2808</v>
      </c>
      <c r="HH36" t="s">
        <v>2808</v>
      </c>
      <c r="HJ36" t="s">
        <v>69</v>
      </c>
      <c r="HK36" t="s">
        <v>69</v>
      </c>
      <c r="HL36" t="s">
        <v>3557</v>
      </c>
      <c r="HM36" t="s">
        <v>3557</v>
      </c>
      <c r="HN36" t="s">
        <v>3557</v>
      </c>
      <c r="HO36" t="s">
        <v>3556</v>
      </c>
      <c r="HP36" t="s">
        <v>3557</v>
      </c>
      <c r="HQ36" t="s">
        <v>3557</v>
      </c>
      <c r="HR36" t="s">
        <v>3557</v>
      </c>
      <c r="HS36" t="s">
        <v>3557</v>
      </c>
      <c r="HT36" t="s">
        <v>3559</v>
      </c>
      <c r="HU36" t="s">
        <v>3559</v>
      </c>
      <c r="HV36" t="s">
        <v>3557</v>
      </c>
      <c r="HW36" t="s">
        <v>3557</v>
      </c>
      <c r="HX36" t="s">
        <v>3557</v>
      </c>
      <c r="HY36" t="s">
        <v>3557</v>
      </c>
      <c r="HZ36" t="s">
        <v>2808</v>
      </c>
      <c r="IA36" t="s">
        <v>3590</v>
      </c>
      <c r="IB36" t="s">
        <v>2808</v>
      </c>
      <c r="IC36" t="s">
        <v>3600</v>
      </c>
      <c r="ID36" t="s">
        <v>2808</v>
      </c>
      <c r="IE36" t="s">
        <v>3605</v>
      </c>
      <c r="IF36" t="s">
        <v>3609</v>
      </c>
      <c r="IG36" t="s">
        <v>3437</v>
      </c>
      <c r="JF36" t="s">
        <v>3649</v>
      </c>
      <c r="JG36">
        <v>4</v>
      </c>
      <c r="JI36" t="s">
        <v>3485</v>
      </c>
      <c r="JK36">
        <v>8</v>
      </c>
      <c r="JL36">
        <v>4</v>
      </c>
      <c r="JM36" t="s">
        <v>69</v>
      </c>
      <c r="JN36" t="s">
        <v>69</v>
      </c>
      <c r="JO36" t="s">
        <v>69</v>
      </c>
      <c r="JP36" t="s">
        <v>2808</v>
      </c>
      <c r="JQ36" t="s">
        <v>69</v>
      </c>
      <c r="JR36" t="s">
        <v>69</v>
      </c>
      <c r="JS36" t="s">
        <v>3518</v>
      </c>
      <c r="JT36" t="s">
        <v>69</v>
      </c>
      <c r="JU36" t="s">
        <v>2808</v>
      </c>
      <c r="JV36" t="s">
        <v>2808</v>
      </c>
      <c r="JW36" t="s">
        <v>2808</v>
      </c>
      <c r="JX36" t="s">
        <v>2808</v>
      </c>
      <c r="JY36" t="s">
        <v>2808</v>
      </c>
      <c r="JZ36" t="s">
        <v>2808</v>
      </c>
      <c r="KA36" t="s">
        <v>2808</v>
      </c>
      <c r="KB36" t="s">
        <v>2808</v>
      </c>
      <c r="KC36" t="s">
        <v>2808</v>
      </c>
      <c r="KD36" t="s">
        <v>2808</v>
      </c>
      <c r="KE36" t="s">
        <v>2808</v>
      </c>
      <c r="KG36" t="s">
        <v>6096</v>
      </c>
      <c r="KI36" t="s">
        <v>3697</v>
      </c>
      <c r="KJ36" t="s">
        <v>3475</v>
      </c>
      <c r="KK36">
        <v>4</v>
      </c>
      <c r="KM36" t="s">
        <v>3485</v>
      </c>
      <c r="KO36">
        <v>8</v>
      </c>
      <c r="KP36" t="s">
        <v>9145</v>
      </c>
      <c r="KQ36" t="s">
        <v>69</v>
      </c>
      <c r="KR36" t="s">
        <v>69</v>
      </c>
      <c r="KS36" t="s">
        <v>2808</v>
      </c>
      <c r="KT36" t="s">
        <v>2808</v>
      </c>
      <c r="KU36" t="s">
        <v>69</v>
      </c>
      <c r="KV36" t="s">
        <v>69</v>
      </c>
      <c r="KW36" t="s">
        <v>3519</v>
      </c>
      <c r="KX36" t="s">
        <v>2808</v>
      </c>
      <c r="KY36" t="s">
        <v>69</v>
      </c>
      <c r="LK36">
        <v>1</v>
      </c>
      <c r="LL36" t="s">
        <v>2808</v>
      </c>
      <c r="LM36" t="s">
        <v>69</v>
      </c>
      <c r="LN36" t="s">
        <v>69</v>
      </c>
      <c r="LO36" t="s">
        <v>69</v>
      </c>
      <c r="LP36" t="s">
        <v>69</v>
      </c>
      <c r="LQ36" t="s">
        <v>69</v>
      </c>
      <c r="LR36" t="s">
        <v>69</v>
      </c>
      <c r="LS36" t="s">
        <v>69</v>
      </c>
      <c r="LU36" t="s">
        <v>69</v>
      </c>
      <c r="LV36" t="s">
        <v>69</v>
      </c>
      <c r="LW36" t="s">
        <v>2808</v>
      </c>
      <c r="LX36" t="s">
        <v>69</v>
      </c>
      <c r="LY36" t="s">
        <v>2808</v>
      </c>
      <c r="MC36">
        <v>2</v>
      </c>
      <c r="MD36" t="s">
        <v>69</v>
      </c>
      <c r="ME36" t="s">
        <v>2808</v>
      </c>
      <c r="MF36" t="s">
        <v>69</v>
      </c>
      <c r="MG36" t="s">
        <v>69</v>
      </c>
      <c r="MH36" t="s">
        <v>69</v>
      </c>
      <c r="MI36" t="s">
        <v>69</v>
      </c>
      <c r="MJ36" t="s">
        <v>69</v>
      </c>
      <c r="MK36" t="s">
        <v>69</v>
      </c>
      <c r="MM36" t="s">
        <v>69</v>
      </c>
      <c r="MN36" t="s">
        <v>69</v>
      </c>
      <c r="MO36">
        <v>995</v>
      </c>
      <c r="MP36" t="s">
        <v>69</v>
      </c>
      <c r="MQ36" t="s">
        <v>69</v>
      </c>
      <c r="MR36" t="s">
        <v>69</v>
      </c>
      <c r="MS36" t="s">
        <v>69</v>
      </c>
      <c r="MT36" t="s">
        <v>69</v>
      </c>
      <c r="MU36" t="s">
        <v>2808</v>
      </c>
      <c r="MV36" t="s">
        <v>9168</v>
      </c>
      <c r="MW36" t="s">
        <v>69</v>
      </c>
      <c r="MX36" t="s">
        <v>69</v>
      </c>
      <c r="MY36">
        <v>995</v>
      </c>
      <c r="MZ36" t="s">
        <v>69</v>
      </c>
      <c r="NA36" t="s">
        <v>69</v>
      </c>
      <c r="NB36" t="s">
        <v>69</v>
      </c>
      <c r="NC36" t="s">
        <v>69</v>
      </c>
      <c r="ND36" t="s">
        <v>69</v>
      </c>
      <c r="NE36" t="s">
        <v>2808</v>
      </c>
      <c r="NF36" t="s">
        <v>9168</v>
      </c>
      <c r="NG36" t="s">
        <v>69</v>
      </c>
      <c r="NH36" t="s">
        <v>69</v>
      </c>
      <c r="NI36" t="s">
        <v>69</v>
      </c>
      <c r="NJ36" t="s">
        <v>3795</v>
      </c>
      <c r="NK36">
        <v>4</v>
      </c>
      <c r="NM36" t="s">
        <v>2808</v>
      </c>
      <c r="NN36" t="s">
        <v>3860</v>
      </c>
      <c r="NO36" t="s">
        <v>2803</v>
      </c>
      <c r="NP36">
        <v>675</v>
      </c>
      <c r="NQ36" t="s">
        <v>2803</v>
      </c>
      <c r="NR36">
        <v>675</v>
      </c>
      <c r="NS36" t="s">
        <v>3429</v>
      </c>
      <c r="NU36" t="s">
        <v>2803</v>
      </c>
      <c r="NV36">
        <v>325</v>
      </c>
      <c r="NW36" t="s">
        <v>3429</v>
      </c>
      <c r="NY36" t="s">
        <v>2803</v>
      </c>
      <c r="NZ36">
        <v>2</v>
      </c>
      <c r="OA36" t="s">
        <v>3897</v>
      </c>
      <c r="OB36" t="s">
        <v>2808</v>
      </c>
      <c r="OC36" t="s">
        <v>3902</v>
      </c>
      <c r="OD36" t="s">
        <v>3910</v>
      </c>
      <c r="OE36" t="s">
        <v>3910</v>
      </c>
      <c r="OF36" t="s">
        <v>3911</v>
      </c>
      <c r="OG36" t="s">
        <v>3910</v>
      </c>
      <c r="OH36" t="s">
        <v>3910</v>
      </c>
      <c r="OI36" t="s">
        <v>3910</v>
      </c>
      <c r="OJ36" t="s">
        <v>3910</v>
      </c>
      <c r="OK36" t="s">
        <v>3910</v>
      </c>
      <c r="OL36" t="s">
        <v>3928</v>
      </c>
      <c r="OM36" t="s">
        <v>3934</v>
      </c>
      <c r="ON36" t="s">
        <v>3910</v>
      </c>
      <c r="OO36" t="s">
        <v>3910</v>
      </c>
      <c r="OP36" t="s">
        <v>3910</v>
      </c>
      <c r="OQ36" t="s">
        <v>3910</v>
      </c>
      <c r="OR36" t="s">
        <v>3910</v>
      </c>
      <c r="OS36" t="s">
        <v>3911</v>
      </c>
      <c r="OT36" t="s">
        <v>3928</v>
      </c>
      <c r="OU36" t="s">
        <v>3928</v>
      </c>
      <c r="OV36" t="s">
        <v>3955</v>
      </c>
      <c r="OW36" t="s">
        <v>69</v>
      </c>
      <c r="OX36" t="s">
        <v>3964</v>
      </c>
      <c r="OY36" t="s">
        <v>3332</v>
      </c>
      <c r="PA36" t="s">
        <v>3973</v>
      </c>
      <c r="PB36">
        <v>1</v>
      </c>
      <c r="PC36" t="s">
        <v>3332</v>
      </c>
      <c r="PD36" t="s">
        <v>3332</v>
      </c>
      <c r="PE36" t="s">
        <v>3332</v>
      </c>
      <c r="PF36" t="s">
        <v>3910</v>
      </c>
      <c r="PG36" t="s">
        <v>3910</v>
      </c>
      <c r="PH36" t="s">
        <v>3910</v>
      </c>
      <c r="PI36" t="s">
        <v>3910</v>
      </c>
      <c r="PJ36" t="s">
        <v>3910</v>
      </c>
      <c r="PK36" t="s">
        <v>3910</v>
      </c>
      <c r="PL36" t="s">
        <v>3910</v>
      </c>
      <c r="PM36" t="s">
        <v>3928</v>
      </c>
      <c r="PN36" t="s">
        <v>3910</v>
      </c>
      <c r="PO36" t="s">
        <v>3910</v>
      </c>
      <c r="PP36" t="s">
        <v>3910</v>
      </c>
      <c r="PR36" t="s">
        <v>3928</v>
      </c>
      <c r="PS36">
        <v>1</v>
      </c>
      <c r="PT36" t="s">
        <v>2808</v>
      </c>
      <c r="PU36" t="s">
        <v>69</v>
      </c>
      <c r="PV36" t="s">
        <v>69</v>
      </c>
      <c r="PW36" t="s">
        <v>69</v>
      </c>
      <c r="PX36" t="s">
        <v>69</v>
      </c>
      <c r="PY36" t="s">
        <v>69</v>
      </c>
      <c r="PZ36" t="s">
        <v>3910</v>
      </c>
      <c r="QA36" t="s">
        <v>3910</v>
      </c>
      <c r="QB36" t="s">
        <v>3910</v>
      </c>
      <c r="QD36" t="s">
        <v>4036</v>
      </c>
      <c r="QE36" t="s">
        <v>4041</v>
      </c>
      <c r="QF36">
        <v>6</v>
      </c>
      <c r="QG36" t="s">
        <v>4049</v>
      </c>
      <c r="QH36" t="s">
        <v>4053</v>
      </c>
      <c r="QI36" t="s">
        <v>3962</v>
      </c>
      <c r="QV36" t="s">
        <v>3910</v>
      </c>
      <c r="QW36" t="s">
        <v>3910</v>
      </c>
      <c r="QX36" t="s">
        <v>9147</v>
      </c>
      <c r="QY36">
        <v>2</v>
      </c>
      <c r="QZ36" t="s">
        <v>4089</v>
      </c>
      <c r="RA36" t="s">
        <v>3911</v>
      </c>
      <c r="RB36" t="s">
        <v>3911</v>
      </c>
      <c r="RE36" t="s">
        <v>3910</v>
      </c>
      <c r="RF36" t="s">
        <v>3911</v>
      </c>
      <c r="RL36" t="s">
        <v>3911</v>
      </c>
      <c r="RM36" t="s">
        <v>3910</v>
      </c>
      <c r="RN36" t="s">
        <v>3910</v>
      </c>
      <c r="RO36" t="s">
        <v>3910</v>
      </c>
      <c r="RP36" t="s">
        <v>3910</v>
      </c>
      <c r="RQ36" t="s">
        <v>4075</v>
      </c>
      <c r="RR36" t="s">
        <v>2808</v>
      </c>
      <c r="RS36">
        <v>1</v>
      </c>
      <c r="RT36">
        <v>0</v>
      </c>
      <c r="RU36" t="s">
        <v>9281</v>
      </c>
      <c r="TA36" t="s">
        <v>69</v>
      </c>
      <c r="TB36" t="s">
        <v>69</v>
      </c>
      <c r="TC36" t="s">
        <v>2808</v>
      </c>
      <c r="TD36" t="s">
        <v>2808</v>
      </c>
      <c r="TE36" t="s">
        <v>69</v>
      </c>
      <c r="TF36" t="s">
        <v>69</v>
      </c>
      <c r="TG36" t="s">
        <v>2808</v>
      </c>
      <c r="TZ36" t="s">
        <v>4934</v>
      </c>
      <c r="UA36" t="s">
        <v>9131</v>
      </c>
      <c r="UB36" t="s">
        <v>6598</v>
      </c>
      <c r="UC36">
        <v>6637090</v>
      </c>
    </row>
    <row r="37" spans="1:549" x14ac:dyDescent="0.3">
      <c r="A37" t="s">
        <v>9282</v>
      </c>
      <c r="B37" t="s">
        <v>6588</v>
      </c>
      <c r="C37" t="s">
        <v>6813</v>
      </c>
      <c r="D37">
        <v>1</v>
      </c>
      <c r="E37" t="s">
        <v>4942</v>
      </c>
      <c r="F37" t="s">
        <v>3934</v>
      </c>
      <c r="G37" t="s">
        <v>4950</v>
      </c>
      <c r="H37">
        <v>0</v>
      </c>
      <c r="I37" t="s">
        <v>22</v>
      </c>
      <c r="T37">
        <v>0</v>
      </c>
      <c r="V37" t="s">
        <v>9142</v>
      </c>
      <c r="W37">
        <v>1</v>
      </c>
      <c r="X37" t="s">
        <v>6685</v>
      </c>
      <c r="Y37" t="s">
        <v>6591</v>
      </c>
      <c r="Z37" t="s">
        <v>6861</v>
      </c>
      <c r="AA37" t="s">
        <v>2808</v>
      </c>
      <c r="AB37" t="s">
        <v>9143</v>
      </c>
      <c r="AE37" t="s">
        <v>2808</v>
      </c>
      <c r="AF37" t="s">
        <v>69</v>
      </c>
      <c r="AJ37" t="s">
        <v>2808</v>
      </c>
      <c r="AK37">
        <v>1672998</v>
      </c>
      <c r="AL37">
        <v>3075988</v>
      </c>
      <c r="AM37">
        <v>7815668</v>
      </c>
      <c r="AN37" t="s">
        <v>3166</v>
      </c>
      <c r="AO37">
        <v>40</v>
      </c>
      <c r="AQ37" t="s">
        <v>69</v>
      </c>
      <c r="AR37" t="s">
        <v>2808</v>
      </c>
      <c r="AS37" t="s">
        <v>3179</v>
      </c>
      <c r="AT37" t="s">
        <v>8</v>
      </c>
      <c r="AV37" t="s">
        <v>51</v>
      </c>
      <c r="AX37">
        <v>1</v>
      </c>
      <c r="AY37" t="s">
        <v>2808</v>
      </c>
      <c r="AZ37" t="s">
        <v>69</v>
      </c>
      <c r="BA37" t="s">
        <v>69</v>
      </c>
      <c r="BB37" t="s">
        <v>69</v>
      </c>
      <c r="BC37" t="s">
        <v>69</v>
      </c>
      <c r="BE37" t="s">
        <v>69</v>
      </c>
      <c r="BF37" t="s">
        <v>69</v>
      </c>
      <c r="BG37" t="s">
        <v>2808</v>
      </c>
      <c r="BH37" t="s">
        <v>2808</v>
      </c>
      <c r="BI37" t="s">
        <v>69</v>
      </c>
      <c r="BJ37" t="s">
        <v>2808</v>
      </c>
      <c r="BK37" s="31">
        <v>1995</v>
      </c>
      <c r="BL37" t="s">
        <v>2808</v>
      </c>
      <c r="BM37" t="s">
        <v>69</v>
      </c>
      <c r="BN37" t="s">
        <v>69</v>
      </c>
      <c r="BO37" t="s">
        <v>69</v>
      </c>
      <c r="BP37" t="s">
        <v>69</v>
      </c>
      <c r="BQ37" t="s">
        <v>69</v>
      </c>
      <c r="BR37" t="s">
        <v>69</v>
      </c>
      <c r="BS37" t="s">
        <v>69</v>
      </c>
      <c r="BT37" t="s">
        <v>2808</v>
      </c>
      <c r="BU37" t="s">
        <v>9248</v>
      </c>
      <c r="BV37" t="s">
        <v>69</v>
      </c>
      <c r="BW37" t="s">
        <v>69</v>
      </c>
      <c r="BX37" t="s">
        <v>3261</v>
      </c>
      <c r="BY37" t="s">
        <v>2808</v>
      </c>
      <c r="BZ37" t="s">
        <v>3268</v>
      </c>
      <c r="CA37" t="s">
        <v>3274</v>
      </c>
      <c r="CB37" t="s">
        <v>3279</v>
      </c>
      <c r="CD37" t="s">
        <v>2808</v>
      </c>
      <c r="CE37" t="s">
        <v>3268</v>
      </c>
      <c r="CF37" t="s">
        <v>2808</v>
      </c>
      <c r="CG37" t="s">
        <v>3277</v>
      </c>
      <c r="CI37" t="s">
        <v>2808</v>
      </c>
      <c r="CJ37" t="s">
        <v>69</v>
      </c>
      <c r="CK37" t="s">
        <v>69</v>
      </c>
      <c r="CN37" t="s">
        <v>2808</v>
      </c>
      <c r="CO37" t="s">
        <v>9151</v>
      </c>
      <c r="CP37" t="s">
        <v>69</v>
      </c>
      <c r="CQ37" t="s">
        <v>69</v>
      </c>
      <c r="CR37" t="s">
        <v>2808</v>
      </c>
      <c r="CS37" t="s">
        <v>69</v>
      </c>
      <c r="CT37" t="s">
        <v>2808</v>
      </c>
      <c r="CU37" t="s">
        <v>69</v>
      </c>
      <c r="CV37" t="s">
        <v>69</v>
      </c>
      <c r="CW37" t="s">
        <v>69</v>
      </c>
      <c r="CX37" t="s">
        <v>269</v>
      </c>
      <c r="CY37" t="s">
        <v>3332</v>
      </c>
      <c r="CZ37">
        <v>1</v>
      </c>
      <c r="DA37" t="s">
        <v>7025</v>
      </c>
      <c r="DB37" t="s">
        <v>2808</v>
      </c>
      <c r="DC37" t="s">
        <v>9126</v>
      </c>
      <c r="DD37" t="s">
        <v>2808</v>
      </c>
      <c r="DE37" t="s">
        <v>69</v>
      </c>
      <c r="DF37" t="s">
        <v>69</v>
      </c>
      <c r="DG37" t="s">
        <v>69</v>
      </c>
      <c r="DH37" t="s">
        <v>69</v>
      </c>
      <c r="DJ37" t="s">
        <v>69</v>
      </c>
      <c r="DK37" t="s">
        <v>69</v>
      </c>
      <c r="DL37" t="s">
        <v>2808</v>
      </c>
      <c r="DM37" t="s">
        <v>2808</v>
      </c>
      <c r="DN37" t="s">
        <v>3366</v>
      </c>
      <c r="DP37" t="s">
        <v>2808</v>
      </c>
      <c r="DQ37" t="s">
        <v>2803</v>
      </c>
      <c r="DR37" t="s">
        <v>2803</v>
      </c>
      <c r="DS37" t="s">
        <v>2808</v>
      </c>
      <c r="DT37" t="s">
        <v>69</v>
      </c>
      <c r="DU37" t="s">
        <v>69</v>
      </c>
      <c r="DV37" t="s">
        <v>69</v>
      </c>
      <c r="DW37" t="s">
        <v>69</v>
      </c>
      <c r="DX37" t="s">
        <v>69</v>
      </c>
      <c r="DY37" t="s">
        <v>69</v>
      </c>
      <c r="EA37" t="s">
        <v>2808</v>
      </c>
      <c r="EB37" s="31">
        <v>2995</v>
      </c>
      <c r="EC37" t="s">
        <v>69</v>
      </c>
      <c r="ED37" t="s">
        <v>2808</v>
      </c>
      <c r="EE37" t="s">
        <v>2808</v>
      </c>
      <c r="EF37" t="s">
        <v>69</v>
      </c>
      <c r="EG37" t="s">
        <v>69</v>
      </c>
      <c r="EH37" t="s">
        <v>269</v>
      </c>
      <c r="EI37" t="s">
        <v>9152</v>
      </c>
      <c r="EJ37" t="s">
        <v>2808</v>
      </c>
      <c r="EK37" t="s">
        <v>2808</v>
      </c>
      <c r="EL37" t="s">
        <v>69</v>
      </c>
      <c r="EM37" t="s">
        <v>69</v>
      </c>
      <c r="EN37" t="s">
        <v>69</v>
      </c>
      <c r="EP37" t="s">
        <v>69</v>
      </c>
      <c r="EQ37" t="s">
        <v>69</v>
      </c>
      <c r="ER37" t="s">
        <v>9144</v>
      </c>
      <c r="ES37" t="s">
        <v>69</v>
      </c>
      <c r="ET37" t="s">
        <v>2808</v>
      </c>
      <c r="EU37" t="s">
        <v>69</v>
      </c>
      <c r="EV37" t="s">
        <v>69</v>
      </c>
      <c r="EW37" t="s">
        <v>69</v>
      </c>
      <c r="EY37" t="s">
        <v>69</v>
      </c>
      <c r="EZ37" t="s">
        <v>69</v>
      </c>
      <c r="FA37" t="s">
        <v>2808</v>
      </c>
      <c r="FB37" t="s">
        <v>2808</v>
      </c>
      <c r="FC37" t="s">
        <v>3426</v>
      </c>
      <c r="FD37" t="s">
        <v>3432</v>
      </c>
      <c r="FE37" t="s">
        <v>3437</v>
      </c>
      <c r="FZ37" t="s">
        <v>3475</v>
      </c>
      <c r="GA37">
        <v>8</v>
      </c>
      <c r="GC37" t="s">
        <v>3484</v>
      </c>
      <c r="GD37">
        <v>1</v>
      </c>
      <c r="GF37">
        <v>4</v>
      </c>
      <c r="GG37" t="s">
        <v>69</v>
      </c>
      <c r="GH37" t="s">
        <v>69</v>
      </c>
      <c r="GI37" t="s">
        <v>69</v>
      </c>
      <c r="GJ37" t="s">
        <v>2808</v>
      </c>
      <c r="GK37" t="s">
        <v>69</v>
      </c>
      <c r="GL37" t="s">
        <v>69</v>
      </c>
      <c r="GN37" t="s">
        <v>69</v>
      </c>
      <c r="GO37" t="s">
        <v>69</v>
      </c>
      <c r="GP37" t="s">
        <v>3517</v>
      </c>
      <c r="HA37" t="s">
        <v>69</v>
      </c>
      <c r="HB37" t="s">
        <v>3535</v>
      </c>
      <c r="HC37">
        <v>1</v>
      </c>
      <c r="HD37" t="s">
        <v>3540</v>
      </c>
      <c r="HE37" t="s">
        <v>3543</v>
      </c>
      <c r="HF37" t="s">
        <v>2808</v>
      </c>
      <c r="HG37" t="s">
        <v>2808</v>
      </c>
      <c r="HH37" t="s">
        <v>2808</v>
      </c>
      <c r="HJ37" t="s">
        <v>69</v>
      </c>
      <c r="HK37" t="s">
        <v>69</v>
      </c>
      <c r="HL37" t="s">
        <v>3556</v>
      </c>
      <c r="HM37" t="s">
        <v>3559</v>
      </c>
      <c r="HN37" t="s">
        <v>3556</v>
      </c>
      <c r="HO37" t="s">
        <v>3556</v>
      </c>
      <c r="HP37" t="s">
        <v>3559</v>
      </c>
      <c r="HQ37" t="s">
        <v>3556</v>
      </c>
      <c r="HR37" t="s">
        <v>3556</v>
      </c>
      <c r="HS37" t="s">
        <v>3556</v>
      </c>
      <c r="HT37" t="s">
        <v>3559</v>
      </c>
      <c r="HU37" t="s">
        <v>3559</v>
      </c>
      <c r="HV37" t="s">
        <v>3559</v>
      </c>
      <c r="HW37" t="s">
        <v>3556</v>
      </c>
      <c r="HX37" t="s">
        <v>3556</v>
      </c>
      <c r="HY37" t="s">
        <v>3136</v>
      </c>
      <c r="HZ37" t="s">
        <v>69</v>
      </c>
      <c r="IA37" t="s">
        <v>3590</v>
      </c>
      <c r="IB37" t="s">
        <v>2808</v>
      </c>
      <c r="IC37" t="s">
        <v>3599</v>
      </c>
      <c r="ID37" t="s">
        <v>2808</v>
      </c>
      <c r="IE37" t="s">
        <v>3605</v>
      </c>
      <c r="IF37" t="s">
        <v>3609</v>
      </c>
      <c r="IG37" t="s">
        <v>3437</v>
      </c>
      <c r="JF37" t="s">
        <v>3649</v>
      </c>
      <c r="JG37">
        <v>4</v>
      </c>
      <c r="JI37" t="s">
        <v>3484</v>
      </c>
      <c r="JJ37">
        <v>1</v>
      </c>
      <c r="JL37">
        <v>4</v>
      </c>
      <c r="JM37" t="s">
        <v>69</v>
      </c>
      <c r="JN37" t="s">
        <v>69</v>
      </c>
      <c r="JO37" t="s">
        <v>69</v>
      </c>
      <c r="JP37" t="s">
        <v>2808</v>
      </c>
      <c r="JQ37" t="s">
        <v>69</v>
      </c>
      <c r="JR37" t="s">
        <v>69</v>
      </c>
      <c r="JS37" t="s">
        <v>3517</v>
      </c>
      <c r="KF37" t="s">
        <v>69</v>
      </c>
      <c r="KG37" t="s">
        <v>6097</v>
      </c>
      <c r="KI37" t="s">
        <v>3696</v>
      </c>
      <c r="KJ37" t="s">
        <v>3475</v>
      </c>
      <c r="KK37">
        <v>4</v>
      </c>
      <c r="KM37" t="s">
        <v>3484</v>
      </c>
      <c r="KN37">
        <v>30</v>
      </c>
      <c r="KP37">
        <v>4</v>
      </c>
      <c r="KQ37" t="s">
        <v>69</v>
      </c>
      <c r="KR37" t="s">
        <v>69</v>
      </c>
      <c r="KS37" t="s">
        <v>69</v>
      </c>
      <c r="KT37" t="s">
        <v>2808</v>
      </c>
      <c r="KU37" t="s">
        <v>69</v>
      </c>
      <c r="KV37" t="s">
        <v>69</v>
      </c>
      <c r="KW37" t="s">
        <v>3517</v>
      </c>
      <c r="KX37" t="s">
        <v>69</v>
      </c>
      <c r="KY37" t="s">
        <v>69</v>
      </c>
      <c r="LK37">
        <v>3</v>
      </c>
      <c r="LL37" t="s">
        <v>69</v>
      </c>
      <c r="LM37" t="s">
        <v>69</v>
      </c>
      <c r="LN37" t="s">
        <v>2808</v>
      </c>
      <c r="LO37" t="s">
        <v>69</v>
      </c>
      <c r="LP37" t="s">
        <v>69</v>
      </c>
      <c r="LQ37" t="s">
        <v>69</v>
      </c>
      <c r="LR37" t="s">
        <v>69</v>
      </c>
      <c r="LS37" t="s">
        <v>69</v>
      </c>
      <c r="LU37" t="s">
        <v>69</v>
      </c>
      <c r="LV37" t="s">
        <v>69</v>
      </c>
      <c r="LW37" t="s">
        <v>2808</v>
      </c>
      <c r="LX37" t="s">
        <v>69</v>
      </c>
      <c r="LY37" t="s">
        <v>2808</v>
      </c>
      <c r="MC37">
        <v>2</v>
      </c>
      <c r="MD37" t="s">
        <v>69</v>
      </c>
      <c r="ME37" t="s">
        <v>2808</v>
      </c>
      <c r="MF37" t="s">
        <v>69</v>
      </c>
      <c r="MG37" t="s">
        <v>69</v>
      </c>
      <c r="MH37" t="s">
        <v>69</v>
      </c>
      <c r="MI37" t="s">
        <v>69</v>
      </c>
      <c r="MJ37" t="s">
        <v>69</v>
      </c>
      <c r="MK37" t="s">
        <v>69</v>
      </c>
      <c r="MM37" t="s">
        <v>69</v>
      </c>
      <c r="MN37" t="s">
        <v>69</v>
      </c>
      <c r="MO37">
        <v>995</v>
      </c>
      <c r="MP37" t="s">
        <v>69</v>
      </c>
      <c r="MQ37" t="s">
        <v>69</v>
      </c>
      <c r="MR37" t="s">
        <v>69</v>
      </c>
      <c r="MS37" t="s">
        <v>69</v>
      </c>
      <c r="MT37" t="s">
        <v>69</v>
      </c>
      <c r="MU37" t="s">
        <v>2808</v>
      </c>
      <c r="MV37" t="s">
        <v>9283</v>
      </c>
      <c r="MW37" t="s">
        <v>69</v>
      </c>
      <c r="MX37" t="s">
        <v>69</v>
      </c>
      <c r="MY37">
        <v>995</v>
      </c>
      <c r="MZ37" t="s">
        <v>69</v>
      </c>
      <c r="NA37" t="s">
        <v>69</v>
      </c>
      <c r="NB37" t="s">
        <v>69</v>
      </c>
      <c r="NC37" t="s">
        <v>69</v>
      </c>
      <c r="ND37" t="s">
        <v>69</v>
      </c>
      <c r="NE37" t="s">
        <v>2808</v>
      </c>
      <c r="NF37" t="s">
        <v>9284</v>
      </c>
      <c r="NG37" t="s">
        <v>69</v>
      </c>
      <c r="NH37" t="s">
        <v>69</v>
      </c>
      <c r="NI37" t="s">
        <v>69</v>
      </c>
      <c r="NJ37" t="s">
        <v>3302</v>
      </c>
      <c r="NL37" t="s">
        <v>9285</v>
      </c>
      <c r="NM37" t="s">
        <v>69</v>
      </c>
      <c r="NO37" t="s">
        <v>2803</v>
      </c>
      <c r="NP37">
        <v>190</v>
      </c>
      <c r="NQ37" t="s">
        <v>3429</v>
      </c>
      <c r="NS37" t="s">
        <v>3429</v>
      </c>
      <c r="NU37" t="s">
        <v>2803</v>
      </c>
      <c r="NV37">
        <v>190</v>
      </c>
      <c r="NW37" t="s">
        <v>3429</v>
      </c>
      <c r="NY37" t="s">
        <v>2803</v>
      </c>
      <c r="NZ37">
        <v>1</v>
      </c>
      <c r="OA37" t="s">
        <v>3897</v>
      </c>
      <c r="OB37" t="s">
        <v>2808</v>
      </c>
      <c r="OC37" t="s">
        <v>3902</v>
      </c>
      <c r="OD37" t="s">
        <v>3910</v>
      </c>
      <c r="OE37" t="s">
        <v>3910</v>
      </c>
      <c r="OF37" t="s">
        <v>3910</v>
      </c>
      <c r="OG37" t="s">
        <v>3911</v>
      </c>
      <c r="OH37" t="s">
        <v>3910</v>
      </c>
      <c r="OI37" t="s">
        <v>3910</v>
      </c>
      <c r="OJ37" t="s">
        <v>3910</v>
      </c>
      <c r="OK37" t="s">
        <v>3910</v>
      </c>
      <c r="OL37" t="s">
        <v>3928</v>
      </c>
      <c r="OM37" t="s">
        <v>3934</v>
      </c>
      <c r="ON37" t="s">
        <v>3910</v>
      </c>
      <c r="OO37" t="s">
        <v>3910</v>
      </c>
      <c r="OP37" t="s">
        <v>3910</v>
      </c>
      <c r="OQ37" t="s">
        <v>3910</v>
      </c>
      <c r="OR37" t="s">
        <v>3911</v>
      </c>
      <c r="OS37" t="s">
        <v>3911</v>
      </c>
      <c r="OT37" t="s">
        <v>3928</v>
      </c>
      <c r="OU37" t="s">
        <v>3928</v>
      </c>
      <c r="OV37" t="s">
        <v>69</v>
      </c>
      <c r="PM37" t="s">
        <v>3928</v>
      </c>
      <c r="PN37" t="s">
        <v>3910</v>
      </c>
      <c r="PO37" t="s">
        <v>3910</v>
      </c>
      <c r="PP37" t="s">
        <v>3910</v>
      </c>
      <c r="PR37" t="s">
        <v>3928</v>
      </c>
      <c r="PS37" t="s">
        <v>9286</v>
      </c>
      <c r="PT37" t="s">
        <v>2808</v>
      </c>
      <c r="PU37" t="s">
        <v>2808</v>
      </c>
      <c r="PV37" t="s">
        <v>2808</v>
      </c>
      <c r="PW37" t="s">
        <v>69</v>
      </c>
      <c r="PX37" t="s">
        <v>69</v>
      </c>
      <c r="PY37" t="s">
        <v>69</v>
      </c>
      <c r="PZ37" t="s">
        <v>3935</v>
      </c>
      <c r="QA37" t="s">
        <v>3910</v>
      </c>
      <c r="QB37" t="s">
        <v>3910</v>
      </c>
      <c r="QD37" t="s">
        <v>4036</v>
      </c>
      <c r="QE37" t="s">
        <v>4043</v>
      </c>
      <c r="QH37" t="s">
        <v>4053</v>
      </c>
      <c r="QI37" t="s">
        <v>3962</v>
      </c>
      <c r="QV37" t="s">
        <v>3910</v>
      </c>
      <c r="QW37" t="s">
        <v>3910</v>
      </c>
      <c r="QX37" t="s">
        <v>9147</v>
      </c>
      <c r="QY37" t="s">
        <v>4061</v>
      </c>
      <c r="QZ37" t="s">
        <v>4089</v>
      </c>
      <c r="RC37" t="s">
        <v>3910</v>
      </c>
      <c r="RE37" t="s">
        <v>3910</v>
      </c>
      <c r="RH37" t="s">
        <v>3911</v>
      </c>
      <c r="RI37" t="s">
        <v>3910</v>
      </c>
      <c r="RL37" t="s">
        <v>3910</v>
      </c>
      <c r="RM37" t="s">
        <v>3910</v>
      </c>
      <c r="RN37" t="s">
        <v>3910</v>
      </c>
      <c r="RO37" t="s">
        <v>3910</v>
      </c>
      <c r="RP37" t="s">
        <v>3910</v>
      </c>
      <c r="RQ37" t="s">
        <v>4075</v>
      </c>
      <c r="RR37" t="s">
        <v>69</v>
      </c>
      <c r="RS37">
        <v>1</v>
      </c>
      <c r="RT37">
        <v>0</v>
      </c>
      <c r="RU37" t="s">
        <v>9287</v>
      </c>
      <c r="TA37" t="s">
        <v>2808</v>
      </c>
      <c r="TB37" t="s">
        <v>2808</v>
      </c>
      <c r="TC37" t="s">
        <v>69</v>
      </c>
      <c r="TD37" t="s">
        <v>2808</v>
      </c>
      <c r="TE37" t="s">
        <v>69</v>
      </c>
      <c r="TF37" t="s">
        <v>69</v>
      </c>
      <c r="TG37" t="s">
        <v>2808</v>
      </c>
      <c r="TZ37" t="s">
        <v>4934</v>
      </c>
      <c r="UA37" t="s">
        <v>9131</v>
      </c>
      <c r="UB37" t="s">
        <v>6598</v>
      </c>
      <c r="UC37">
        <v>4435705</v>
      </c>
    </row>
    <row r="38" spans="1:549" x14ac:dyDescent="0.3">
      <c r="A38" t="s">
        <v>9288</v>
      </c>
      <c r="B38" t="s">
        <v>6696</v>
      </c>
      <c r="C38" t="s">
        <v>6813</v>
      </c>
      <c r="D38">
        <v>1</v>
      </c>
      <c r="E38">
        <v>5</v>
      </c>
      <c r="F38" t="s">
        <v>3934</v>
      </c>
      <c r="G38" t="s">
        <v>4950</v>
      </c>
      <c r="H38">
        <v>0</v>
      </c>
      <c r="I38" t="s">
        <v>22</v>
      </c>
      <c r="T38">
        <v>0</v>
      </c>
      <c r="V38" t="s">
        <v>9156</v>
      </c>
      <c r="W38">
        <v>1</v>
      </c>
      <c r="X38" t="s">
        <v>7283</v>
      </c>
      <c r="Y38" t="s">
        <v>6591</v>
      </c>
      <c r="Z38" t="s">
        <v>6861</v>
      </c>
      <c r="AA38" t="s">
        <v>2808</v>
      </c>
      <c r="AB38" t="s">
        <v>9158</v>
      </c>
      <c r="AC38" t="s">
        <v>2808</v>
      </c>
      <c r="AD38" t="s">
        <v>9239</v>
      </c>
      <c r="AE38" t="s">
        <v>2808</v>
      </c>
      <c r="AF38" t="s">
        <v>69</v>
      </c>
      <c r="AJ38" t="s">
        <v>2808</v>
      </c>
      <c r="AK38">
        <v>3075988</v>
      </c>
      <c r="AL38">
        <v>1249438</v>
      </c>
      <c r="AM38">
        <v>7815668</v>
      </c>
      <c r="AN38" t="s">
        <v>3166</v>
      </c>
      <c r="AO38">
        <v>80</v>
      </c>
      <c r="AQ38" t="s">
        <v>269</v>
      </c>
      <c r="AR38" t="s">
        <v>2808</v>
      </c>
      <c r="AS38" t="s">
        <v>3179</v>
      </c>
      <c r="AT38" t="s">
        <v>3184</v>
      </c>
      <c r="AV38" t="s">
        <v>51</v>
      </c>
      <c r="AX38">
        <v>1</v>
      </c>
      <c r="AY38" t="s">
        <v>2808</v>
      </c>
      <c r="AZ38" t="s">
        <v>69</v>
      </c>
      <c r="BA38" t="s">
        <v>69</v>
      </c>
      <c r="BB38" t="s">
        <v>69</v>
      </c>
      <c r="BC38" t="s">
        <v>69</v>
      </c>
      <c r="BE38" t="s">
        <v>69</v>
      </c>
      <c r="BF38" t="s">
        <v>69</v>
      </c>
      <c r="BG38" t="s">
        <v>2808</v>
      </c>
      <c r="BH38" t="s">
        <v>69</v>
      </c>
      <c r="BI38" t="s">
        <v>2808</v>
      </c>
      <c r="BJ38" t="s">
        <v>2808</v>
      </c>
      <c r="BK38" s="31">
        <v>1995</v>
      </c>
      <c r="BL38" t="s">
        <v>2808</v>
      </c>
      <c r="BM38" t="s">
        <v>69</v>
      </c>
      <c r="BN38" t="s">
        <v>69</v>
      </c>
      <c r="BO38" t="s">
        <v>69</v>
      </c>
      <c r="BP38" t="s">
        <v>69</v>
      </c>
      <c r="BQ38" t="s">
        <v>69</v>
      </c>
      <c r="BR38" t="s">
        <v>69</v>
      </c>
      <c r="BS38" t="s">
        <v>69</v>
      </c>
      <c r="BT38" t="s">
        <v>2808</v>
      </c>
      <c r="BU38" t="s">
        <v>9248</v>
      </c>
      <c r="BV38" t="s">
        <v>69</v>
      </c>
      <c r="BW38" t="s">
        <v>69</v>
      </c>
      <c r="BX38" t="s">
        <v>3261</v>
      </c>
      <c r="BY38" t="s">
        <v>2808</v>
      </c>
      <c r="BZ38" t="s">
        <v>3268</v>
      </c>
      <c r="CA38" t="s">
        <v>2808</v>
      </c>
      <c r="CB38" t="s">
        <v>3279</v>
      </c>
      <c r="CD38" t="s">
        <v>2808</v>
      </c>
      <c r="CE38" t="s">
        <v>3268</v>
      </c>
      <c r="CF38" t="s">
        <v>69</v>
      </c>
      <c r="CI38" t="s">
        <v>2808</v>
      </c>
      <c r="CJ38" t="s">
        <v>69</v>
      </c>
      <c r="CK38" t="s">
        <v>2808</v>
      </c>
      <c r="CL38" t="s">
        <v>3302</v>
      </c>
      <c r="CM38" t="s">
        <v>9289</v>
      </c>
      <c r="CN38" t="s">
        <v>2808</v>
      </c>
      <c r="CO38">
        <v>3</v>
      </c>
      <c r="CP38" t="s">
        <v>69</v>
      </c>
      <c r="CQ38" t="s">
        <v>69</v>
      </c>
      <c r="CR38" t="s">
        <v>2808</v>
      </c>
      <c r="CS38" t="s">
        <v>69</v>
      </c>
      <c r="CT38" t="s">
        <v>69</v>
      </c>
      <c r="CU38" t="s">
        <v>69</v>
      </c>
      <c r="CV38" t="s">
        <v>69</v>
      </c>
      <c r="CW38" t="s">
        <v>69</v>
      </c>
      <c r="CX38" t="s">
        <v>69</v>
      </c>
      <c r="DB38" t="s">
        <v>2808</v>
      </c>
      <c r="DC38" t="s">
        <v>9161</v>
      </c>
      <c r="DD38" t="s">
        <v>2808</v>
      </c>
      <c r="DE38" t="s">
        <v>2808</v>
      </c>
      <c r="DF38" t="s">
        <v>69</v>
      </c>
      <c r="DG38" t="s">
        <v>69</v>
      </c>
      <c r="DH38" t="s">
        <v>2808</v>
      </c>
      <c r="DI38" t="s">
        <v>9290</v>
      </c>
      <c r="DJ38" t="s">
        <v>69</v>
      </c>
      <c r="DK38" t="s">
        <v>69</v>
      </c>
      <c r="DL38" t="s">
        <v>2808</v>
      </c>
      <c r="DM38" t="s">
        <v>2808</v>
      </c>
      <c r="DN38" t="s">
        <v>3366</v>
      </c>
      <c r="DP38" t="s">
        <v>2808</v>
      </c>
      <c r="DQ38" t="s">
        <v>2803</v>
      </c>
      <c r="DR38">
        <v>6</v>
      </c>
      <c r="DS38" t="s">
        <v>69</v>
      </c>
      <c r="DT38" t="s">
        <v>69</v>
      </c>
      <c r="DU38" t="s">
        <v>69</v>
      </c>
      <c r="DV38" t="s">
        <v>69</v>
      </c>
      <c r="DW38" t="s">
        <v>69</v>
      </c>
      <c r="DX38" t="s">
        <v>69</v>
      </c>
      <c r="DY38" t="s">
        <v>2808</v>
      </c>
      <c r="EA38" t="s">
        <v>69</v>
      </c>
      <c r="EH38" t="s">
        <v>269</v>
      </c>
      <c r="EI38" t="s">
        <v>9161</v>
      </c>
      <c r="EJ38" t="s">
        <v>2808</v>
      </c>
      <c r="EK38" t="s">
        <v>2808</v>
      </c>
      <c r="EL38" t="s">
        <v>69</v>
      </c>
      <c r="EM38" t="s">
        <v>69</v>
      </c>
      <c r="EN38" t="s">
        <v>2808</v>
      </c>
      <c r="EO38" t="s">
        <v>9291</v>
      </c>
      <c r="EP38" t="s">
        <v>69</v>
      </c>
      <c r="EQ38" t="s">
        <v>69</v>
      </c>
      <c r="ER38" t="s">
        <v>9144</v>
      </c>
      <c r="ES38" t="s">
        <v>69</v>
      </c>
      <c r="ET38" t="s">
        <v>2808</v>
      </c>
      <c r="EU38" t="s">
        <v>69</v>
      </c>
      <c r="EV38" t="s">
        <v>69</v>
      </c>
      <c r="EW38" t="s">
        <v>69</v>
      </c>
      <c r="EY38" t="s">
        <v>69</v>
      </c>
      <c r="EZ38" t="s">
        <v>69</v>
      </c>
      <c r="FA38" t="s">
        <v>2808</v>
      </c>
      <c r="FB38" t="s">
        <v>2808</v>
      </c>
      <c r="FC38" t="s">
        <v>3426</v>
      </c>
      <c r="FD38" t="s">
        <v>3432</v>
      </c>
      <c r="FE38" t="s">
        <v>3437</v>
      </c>
      <c r="FZ38" t="s">
        <v>3475</v>
      </c>
      <c r="GA38">
        <v>4</v>
      </c>
      <c r="GC38" t="s">
        <v>3484</v>
      </c>
      <c r="GD38">
        <v>1</v>
      </c>
      <c r="GF38">
        <v>4</v>
      </c>
      <c r="GG38" t="s">
        <v>69</v>
      </c>
      <c r="GH38" t="s">
        <v>69</v>
      </c>
      <c r="GI38" t="s">
        <v>69</v>
      </c>
      <c r="GJ38" t="s">
        <v>2808</v>
      </c>
      <c r="GK38" t="s">
        <v>69</v>
      </c>
      <c r="GL38" t="s">
        <v>69</v>
      </c>
      <c r="GN38" t="s">
        <v>69</v>
      </c>
      <c r="GO38" t="s">
        <v>69</v>
      </c>
      <c r="GP38" t="s">
        <v>3519</v>
      </c>
      <c r="GQ38" t="s">
        <v>69</v>
      </c>
      <c r="GR38" t="s">
        <v>69</v>
      </c>
      <c r="GS38" t="s">
        <v>2808</v>
      </c>
      <c r="GT38" t="s">
        <v>2808</v>
      </c>
      <c r="GU38" t="s">
        <v>2808</v>
      </c>
      <c r="GV38" t="s">
        <v>69</v>
      </c>
      <c r="GW38" t="s">
        <v>2808</v>
      </c>
      <c r="GX38" t="s">
        <v>69</v>
      </c>
      <c r="GY38" t="s">
        <v>69</v>
      </c>
      <c r="GZ38" t="s">
        <v>2808</v>
      </c>
      <c r="HA38" t="s">
        <v>2808</v>
      </c>
      <c r="HB38" t="s">
        <v>3535</v>
      </c>
      <c r="HC38">
        <v>1</v>
      </c>
      <c r="HD38" t="s">
        <v>3540</v>
      </c>
      <c r="HE38" t="s">
        <v>3543</v>
      </c>
      <c r="HF38" t="s">
        <v>2808</v>
      </c>
      <c r="HG38" t="s">
        <v>2808</v>
      </c>
      <c r="HH38" t="s">
        <v>69</v>
      </c>
      <c r="HJ38" t="s">
        <v>69</v>
      </c>
      <c r="HK38" t="s">
        <v>69</v>
      </c>
      <c r="HL38" t="s">
        <v>3556</v>
      </c>
      <c r="HM38" t="s">
        <v>3559</v>
      </c>
      <c r="HN38" t="s">
        <v>3556</v>
      </c>
      <c r="HO38" t="s">
        <v>3556</v>
      </c>
      <c r="HP38" t="s">
        <v>3556</v>
      </c>
      <c r="HQ38" t="s">
        <v>3559</v>
      </c>
      <c r="HR38" t="s">
        <v>3556</v>
      </c>
      <c r="HS38" t="s">
        <v>3559</v>
      </c>
      <c r="HT38" t="s">
        <v>3559</v>
      </c>
      <c r="HU38" t="s">
        <v>3559</v>
      </c>
      <c r="HV38" t="s">
        <v>3556</v>
      </c>
      <c r="HW38" t="s">
        <v>3557</v>
      </c>
      <c r="HX38" t="s">
        <v>3556</v>
      </c>
      <c r="HY38" t="s">
        <v>8</v>
      </c>
      <c r="HZ38" t="s">
        <v>2808</v>
      </c>
      <c r="IA38" t="s">
        <v>3590</v>
      </c>
      <c r="IB38" t="s">
        <v>2808</v>
      </c>
      <c r="IC38" t="s">
        <v>3598</v>
      </c>
      <c r="ID38" t="s">
        <v>2808</v>
      </c>
      <c r="IE38" t="s">
        <v>3605</v>
      </c>
      <c r="IF38" t="s">
        <v>3610</v>
      </c>
      <c r="IG38" t="s">
        <v>3437</v>
      </c>
      <c r="JF38" t="s">
        <v>3649</v>
      </c>
      <c r="JG38">
        <v>4</v>
      </c>
      <c r="JI38" t="s">
        <v>3484</v>
      </c>
      <c r="JJ38">
        <v>1</v>
      </c>
      <c r="JL38">
        <v>4</v>
      </c>
      <c r="JM38" t="s">
        <v>69</v>
      </c>
      <c r="JN38" t="s">
        <v>69</v>
      </c>
      <c r="JO38" t="s">
        <v>69</v>
      </c>
      <c r="JP38" t="s">
        <v>2808</v>
      </c>
      <c r="JQ38" t="s">
        <v>69</v>
      </c>
      <c r="JR38" t="s">
        <v>69</v>
      </c>
      <c r="JS38" t="s">
        <v>3518</v>
      </c>
      <c r="JT38" t="s">
        <v>69</v>
      </c>
      <c r="JU38" t="s">
        <v>69</v>
      </c>
      <c r="JV38" t="s">
        <v>69</v>
      </c>
      <c r="JW38" t="s">
        <v>2808</v>
      </c>
      <c r="JX38" t="s">
        <v>2808</v>
      </c>
      <c r="JY38" t="s">
        <v>69</v>
      </c>
      <c r="JZ38" t="s">
        <v>2808</v>
      </c>
      <c r="KA38" t="s">
        <v>2808</v>
      </c>
      <c r="KB38" t="s">
        <v>2808</v>
      </c>
      <c r="KC38" t="s">
        <v>2808</v>
      </c>
      <c r="KD38" t="s">
        <v>2808</v>
      </c>
      <c r="KE38" t="s">
        <v>69</v>
      </c>
      <c r="KG38" t="s">
        <v>6097</v>
      </c>
      <c r="KI38" t="s">
        <v>3696</v>
      </c>
      <c r="KJ38" t="s">
        <v>3475</v>
      </c>
      <c r="KK38">
        <v>4</v>
      </c>
      <c r="KM38" t="s">
        <v>3484</v>
      </c>
      <c r="KN38">
        <v>30</v>
      </c>
      <c r="KP38" t="s">
        <v>9145</v>
      </c>
      <c r="KQ38" t="s">
        <v>69</v>
      </c>
      <c r="KR38" t="s">
        <v>69</v>
      </c>
      <c r="KS38" t="s">
        <v>2808</v>
      </c>
      <c r="KT38" t="s">
        <v>2808</v>
      </c>
      <c r="KU38" t="s">
        <v>69</v>
      </c>
      <c r="KV38" t="s">
        <v>69</v>
      </c>
      <c r="KW38" t="s">
        <v>3519</v>
      </c>
      <c r="KX38" t="s">
        <v>2808</v>
      </c>
      <c r="KY38" t="s">
        <v>69</v>
      </c>
      <c r="LK38" t="s">
        <v>9166</v>
      </c>
      <c r="LL38" t="s">
        <v>2808</v>
      </c>
      <c r="LM38" t="s">
        <v>2808</v>
      </c>
      <c r="LN38" t="s">
        <v>69</v>
      </c>
      <c r="LO38" t="s">
        <v>69</v>
      </c>
      <c r="LP38" t="s">
        <v>69</v>
      </c>
      <c r="LQ38" t="s">
        <v>69</v>
      </c>
      <c r="LR38" t="s">
        <v>69</v>
      </c>
      <c r="LS38" t="s">
        <v>69</v>
      </c>
      <c r="LU38" t="s">
        <v>69</v>
      </c>
      <c r="LV38" t="s">
        <v>69</v>
      </c>
      <c r="LW38" t="s">
        <v>2808</v>
      </c>
      <c r="LX38" t="s">
        <v>69</v>
      </c>
      <c r="LY38" t="s">
        <v>2808</v>
      </c>
      <c r="MC38">
        <v>4</v>
      </c>
      <c r="MD38" t="s">
        <v>69</v>
      </c>
      <c r="ME38" t="s">
        <v>69</v>
      </c>
      <c r="MF38" t="s">
        <v>69</v>
      </c>
      <c r="MG38" t="s">
        <v>2808</v>
      </c>
      <c r="MH38" t="s">
        <v>69</v>
      </c>
      <c r="MI38" t="s">
        <v>69</v>
      </c>
      <c r="MJ38" t="s">
        <v>69</v>
      </c>
      <c r="MK38" t="s">
        <v>69</v>
      </c>
      <c r="MM38" t="s">
        <v>69</v>
      </c>
      <c r="MN38" t="s">
        <v>69</v>
      </c>
      <c r="MO38">
        <v>995</v>
      </c>
      <c r="MP38" t="s">
        <v>69</v>
      </c>
      <c r="MQ38" t="s">
        <v>69</v>
      </c>
      <c r="MR38" t="s">
        <v>69</v>
      </c>
      <c r="MS38" t="s">
        <v>69</v>
      </c>
      <c r="MT38" t="s">
        <v>69</v>
      </c>
      <c r="MU38" t="s">
        <v>2808</v>
      </c>
      <c r="MV38" t="s">
        <v>9292</v>
      </c>
      <c r="MW38" t="s">
        <v>69</v>
      </c>
      <c r="MX38" t="s">
        <v>69</v>
      </c>
      <c r="MY38">
        <v>995</v>
      </c>
      <c r="MZ38" t="s">
        <v>69</v>
      </c>
      <c r="NA38" t="s">
        <v>69</v>
      </c>
      <c r="NB38" t="s">
        <v>69</v>
      </c>
      <c r="NC38" t="s">
        <v>69</v>
      </c>
      <c r="ND38" t="s">
        <v>69</v>
      </c>
      <c r="NE38" t="s">
        <v>2808</v>
      </c>
      <c r="NF38" t="s">
        <v>9293</v>
      </c>
      <c r="NG38" t="s">
        <v>69</v>
      </c>
      <c r="NH38" t="s">
        <v>69</v>
      </c>
      <c r="NI38" t="s">
        <v>69</v>
      </c>
      <c r="NJ38" t="s">
        <v>3302</v>
      </c>
      <c r="NL38" t="s">
        <v>9263</v>
      </c>
      <c r="NM38" t="s">
        <v>2808</v>
      </c>
      <c r="NN38" t="s">
        <v>3862</v>
      </c>
      <c r="NO38" t="s">
        <v>2803</v>
      </c>
      <c r="NP38">
        <v>674</v>
      </c>
      <c r="NQ38" t="s">
        <v>2803</v>
      </c>
      <c r="NR38">
        <v>188</v>
      </c>
      <c r="NS38" t="s">
        <v>3429</v>
      </c>
      <c r="NU38" t="s">
        <v>2803</v>
      </c>
      <c r="NV38">
        <v>45</v>
      </c>
      <c r="NW38" t="s">
        <v>3429</v>
      </c>
      <c r="NY38" t="s">
        <v>3429</v>
      </c>
      <c r="OA38" t="s">
        <v>3897</v>
      </c>
      <c r="OB38" t="s">
        <v>2808</v>
      </c>
      <c r="OC38" t="s">
        <v>3902</v>
      </c>
      <c r="OD38" t="s">
        <v>3911</v>
      </c>
      <c r="OE38" t="s">
        <v>3910</v>
      </c>
      <c r="OF38" t="s">
        <v>3910</v>
      </c>
      <c r="OG38" t="s">
        <v>3910</v>
      </c>
      <c r="OH38" t="s">
        <v>3910</v>
      </c>
      <c r="OI38" t="s">
        <v>3911</v>
      </c>
      <c r="OJ38" t="s">
        <v>3910</v>
      </c>
      <c r="OK38" t="s">
        <v>3910</v>
      </c>
      <c r="OL38" t="s">
        <v>3928</v>
      </c>
      <c r="OM38" t="s">
        <v>3934</v>
      </c>
      <c r="ON38" t="s">
        <v>3910</v>
      </c>
      <c r="OO38" t="s">
        <v>3910</v>
      </c>
      <c r="OP38" t="s">
        <v>3910</v>
      </c>
      <c r="OQ38" t="s">
        <v>3910</v>
      </c>
      <c r="OR38" t="s">
        <v>3911</v>
      </c>
      <c r="OS38" t="s">
        <v>3910</v>
      </c>
      <c r="OT38" t="s">
        <v>3928</v>
      </c>
      <c r="OU38" t="s">
        <v>3928</v>
      </c>
      <c r="OV38" t="s">
        <v>3956</v>
      </c>
      <c r="OW38" t="s">
        <v>2808</v>
      </c>
      <c r="OX38" t="s">
        <v>3962</v>
      </c>
      <c r="OY38" t="s">
        <v>3332</v>
      </c>
      <c r="PA38" t="s">
        <v>3973</v>
      </c>
      <c r="PB38">
        <v>4</v>
      </c>
      <c r="PC38" t="s">
        <v>3333</v>
      </c>
      <c r="PD38" t="s">
        <v>3333</v>
      </c>
      <c r="PE38" t="s">
        <v>3333</v>
      </c>
      <c r="PF38" t="s">
        <v>3911</v>
      </c>
      <c r="PG38" t="s">
        <v>3911</v>
      </c>
      <c r="PH38" t="s">
        <v>3911</v>
      </c>
      <c r="PI38" t="s">
        <v>3911</v>
      </c>
      <c r="PJ38" t="s">
        <v>3911</v>
      </c>
      <c r="PK38" t="s">
        <v>3911</v>
      </c>
      <c r="PL38" t="s">
        <v>3911</v>
      </c>
      <c r="PM38" t="s">
        <v>3928</v>
      </c>
      <c r="PN38" t="s">
        <v>3911</v>
      </c>
      <c r="PO38" t="s">
        <v>3911</v>
      </c>
      <c r="PP38" t="s">
        <v>3911</v>
      </c>
      <c r="PR38" t="s">
        <v>3928</v>
      </c>
      <c r="PS38" t="s">
        <v>9286</v>
      </c>
      <c r="PT38" t="s">
        <v>2808</v>
      </c>
      <c r="PU38" t="s">
        <v>2808</v>
      </c>
      <c r="PV38" t="s">
        <v>2808</v>
      </c>
      <c r="PW38" t="s">
        <v>69</v>
      </c>
      <c r="PX38" t="s">
        <v>69</v>
      </c>
      <c r="PY38" t="s">
        <v>69</v>
      </c>
      <c r="PZ38" t="s">
        <v>3910</v>
      </c>
      <c r="QA38" t="s">
        <v>3910</v>
      </c>
      <c r="QB38" t="s">
        <v>3910</v>
      </c>
      <c r="QD38" t="s">
        <v>4036</v>
      </c>
      <c r="QE38" t="s">
        <v>4043</v>
      </c>
      <c r="QH38" t="s">
        <v>4053</v>
      </c>
      <c r="QI38" t="s">
        <v>3962</v>
      </c>
      <c r="QJ38" t="s">
        <v>4061</v>
      </c>
      <c r="QK38">
        <v>2</v>
      </c>
      <c r="QL38" t="s">
        <v>4061</v>
      </c>
      <c r="QM38">
        <v>1</v>
      </c>
      <c r="QN38" t="s">
        <v>4061</v>
      </c>
      <c r="QO38">
        <v>2</v>
      </c>
      <c r="QP38" t="s">
        <v>3911</v>
      </c>
      <c r="QR38" t="s">
        <v>4075</v>
      </c>
      <c r="QS38" t="s">
        <v>4075</v>
      </c>
      <c r="QT38" t="s">
        <v>4075</v>
      </c>
      <c r="QV38" t="s">
        <v>3910</v>
      </c>
      <c r="QW38" t="s">
        <v>3910</v>
      </c>
      <c r="QX38" t="s">
        <v>9147</v>
      </c>
      <c r="QY38" t="s">
        <v>4061</v>
      </c>
      <c r="QZ38" t="s">
        <v>4090</v>
      </c>
      <c r="RJ38" t="s">
        <v>3910</v>
      </c>
      <c r="RK38" t="s">
        <v>3910</v>
      </c>
      <c r="RL38" t="s">
        <v>3911</v>
      </c>
      <c r="RM38" t="s">
        <v>3910</v>
      </c>
      <c r="RN38" t="s">
        <v>3910</v>
      </c>
      <c r="RO38" t="s">
        <v>3910</v>
      </c>
      <c r="RP38" t="s">
        <v>3910</v>
      </c>
      <c r="RQ38" t="s">
        <v>4076</v>
      </c>
      <c r="RR38" t="s">
        <v>69</v>
      </c>
      <c r="RS38">
        <v>1</v>
      </c>
      <c r="RT38">
        <v>0</v>
      </c>
      <c r="RU38" t="s">
        <v>9294</v>
      </c>
      <c r="TH38" t="s">
        <v>69</v>
      </c>
      <c r="TI38" t="s">
        <v>2808</v>
      </c>
      <c r="TJ38" t="s">
        <v>69</v>
      </c>
      <c r="TK38" t="s">
        <v>69</v>
      </c>
      <c r="TL38" t="s">
        <v>69</v>
      </c>
      <c r="TM38" t="s">
        <v>69</v>
      </c>
      <c r="TZ38" t="s">
        <v>4934</v>
      </c>
      <c r="UA38" t="s">
        <v>9131</v>
      </c>
      <c r="UB38" t="s">
        <v>6598</v>
      </c>
      <c r="UC38">
        <v>5044135</v>
      </c>
    </row>
    <row r="39" spans="1:549" x14ac:dyDescent="0.3">
      <c r="A39" t="s">
        <v>9295</v>
      </c>
      <c r="B39" t="s">
        <v>8545</v>
      </c>
      <c r="C39" t="s">
        <v>6813</v>
      </c>
      <c r="D39">
        <v>1</v>
      </c>
      <c r="E39">
        <v>4</v>
      </c>
      <c r="F39" t="s">
        <v>3934</v>
      </c>
      <c r="G39" t="s">
        <v>4950</v>
      </c>
      <c r="H39">
        <v>0</v>
      </c>
      <c r="I39" t="s">
        <v>22</v>
      </c>
      <c r="T39">
        <v>0</v>
      </c>
      <c r="W39">
        <v>1</v>
      </c>
      <c r="X39" t="s">
        <v>6694</v>
      </c>
      <c r="Y39" t="s">
        <v>7399</v>
      </c>
      <c r="Z39" t="s">
        <v>6816</v>
      </c>
      <c r="AA39" t="s">
        <v>2808</v>
      </c>
      <c r="AB39" t="s">
        <v>9143</v>
      </c>
      <c r="AE39" t="s">
        <v>2808</v>
      </c>
      <c r="AF39" t="s">
        <v>2808</v>
      </c>
      <c r="AG39" t="s">
        <v>6060</v>
      </c>
      <c r="AI39" t="s">
        <v>6060</v>
      </c>
      <c r="AJ39" t="s">
        <v>69</v>
      </c>
      <c r="AN39" t="s">
        <v>3166</v>
      </c>
      <c r="AO39">
        <v>30</v>
      </c>
      <c r="AQ39" t="s">
        <v>269</v>
      </c>
      <c r="AR39" t="s">
        <v>2808</v>
      </c>
      <c r="AS39" t="s">
        <v>3179</v>
      </c>
      <c r="AT39" t="s">
        <v>3184</v>
      </c>
      <c r="AV39" t="s">
        <v>3191</v>
      </c>
      <c r="AX39">
        <v>1</v>
      </c>
      <c r="AY39" t="s">
        <v>2808</v>
      </c>
      <c r="AZ39" t="s">
        <v>69</v>
      </c>
      <c r="BA39" t="s">
        <v>69</v>
      </c>
      <c r="BB39" t="s">
        <v>69</v>
      </c>
      <c r="BC39" t="s">
        <v>69</v>
      </c>
      <c r="BE39" t="s">
        <v>69</v>
      </c>
      <c r="BF39" t="s">
        <v>69</v>
      </c>
      <c r="BG39" t="s">
        <v>69</v>
      </c>
      <c r="BJ39" t="s">
        <v>2808</v>
      </c>
      <c r="BK39">
        <v>995</v>
      </c>
      <c r="BL39" t="s">
        <v>69</v>
      </c>
      <c r="BM39" t="s">
        <v>69</v>
      </c>
      <c r="BN39" t="s">
        <v>69</v>
      </c>
      <c r="BO39" t="s">
        <v>69</v>
      </c>
      <c r="BP39" t="s">
        <v>69</v>
      </c>
      <c r="BQ39" t="s">
        <v>69</v>
      </c>
      <c r="BR39" t="s">
        <v>69</v>
      </c>
      <c r="BS39" t="s">
        <v>69</v>
      </c>
      <c r="BT39" t="s">
        <v>2808</v>
      </c>
      <c r="BU39" t="s">
        <v>9296</v>
      </c>
      <c r="BV39" t="s">
        <v>69</v>
      </c>
      <c r="BW39" t="s">
        <v>69</v>
      </c>
      <c r="BX39" t="s">
        <v>3261</v>
      </c>
      <c r="BY39" t="s">
        <v>2808</v>
      </c>
      <c r="BZ39" t="s">
        <v>3268</v>
      </c>
      <c r="CA39" t="s">
        <v>69</v>
      </c>
      <c r="CD39" t="s">
        <v>2808</v>
      </c>
      <c r="CE39" t="s">
        <v>3268</v>
      </c>
      <c r="CF39" t="s">
        <v>69</v>
      </c>
      <c r="CI39" t="s">
        <v>69</v>
      </c>
      <c r="CN39" t="s">
        <v>2808</v>
      </c>
      <c r="CO39" t="s">
        <v>9151</v>
      </c>
      <c r="CP39" t="s">
        <v>69</v>
      </c>
      <c r="CQ39" t="s">
        <v>69</v>
      </c>
      <c r="CR39" t="s">
        <v>2808</v>
      </c>
      <c r="CS39" t="s">
        <v>69</v>
      </c>
      <c r="CT39" t="s">
        <v>2808</v>
      </c>
      <c r="CU39" t="s">
        <v>69</v>
      </c>
      <c r="CV39" t="s">
        <v>69</v>
      </c>
      <c r="CW39" t="s">
        <v>69</v>
      </c>
      <c r="CX39" t="s">
        <v>269</v>
      </c>
      <c r="CY39" t="s">
        <v>3332</v>
      </c>
      <c r="CZ39">
        <v>1</v>
      </c>
      <c r="DA39" t="s">
        <v>8150</v>
      </c>
      <c r="DB39" t="s">
        <v>2808</v>
      </c>
      <c r="DC39" t="s">
        <v>9126</v>
      </c>
      <c r="DD39" t="s">
        <v>2808</v>
      </c>
      <c r="DE39" t="s">
        <v>69</v>
      </c>
      <c r="DF39" t="s">
        <v>69</v>
      </c>
      <c r="DG39" t="s">
        <v>69</v>
      </c>
      <c r="DH39" t="s">
        <v>69</v>
      </c>
      <c r="DJ39" t="s">
        <v>69</v>
      </c>
      <c r="DK39" t="s">
        <v>69</v>
      </c>
      <c r="DO39" t="s">
        <v>2808</v>
      </c>
      <c r="DZ39" t="s">
        <v>69</v>
      </c>
      <c r="FA39" t="s">
        <v>2808</v>
      </c>
      <c r="FB39" t="s">
        <v>2808</v>
      </c>
      <c r="FC39" t="s">
        <v>3427</v>
      </c>
      <c r="HD39" t="s">
        <v>3540</v>
      </c>
      <c r="HE39" t="s">
        <v>3543</v>
      </c>
      <c r="HF39" t="s">
        <v>2808</v>
      </c>
      <c r="HG39" t="s">
        <v>2808</v>
      </c>
      <c r="HH39" t="s">
        <v>2808</v>
      </c>
      <c r="HI39" t="s">
        <v>2808</v>
      </c>
      <c r="HL39" t="s">
        <v>3556</v>
      </c>
      <c r="HM39" t="s">
        <v>3556</v>
      </c>
      <c r="HN39" t="s">
        <v>3559</v>
      </c>
      <c r="HO39" t="s">
        <v>3559</v>
      </c>
      <c r="HP39" t="s">
        <v>3556</v>
      </c>
      <c r="HQ39" t="s">
        <v>3556</v>
      </c>
      <c r="HR39" t="s">
        <v>3559</v>
      </c>
      <c r="HS39" t="s">
        <v>3556</v>
      </c>
      <c r="HT39" t="s">
        <v>3559</v>
      </c>
      <c r="HU39" t="s">
        <v>3559</v>
      </c>
      <c r="HV39" t="s">
        <v>3559</v>
      </c>
      <c r="HW39" t="s">
        <v>3557</v>
      </c>
      <c r="HX39" t="s">
        <v>3557</v>
      </c>
      <c r="HY39" t="s">
        <v>3136</v>
      </c>
      <c r="IB39" t="s">
        <v>2808</v>
      </c>
      <c r="IC39" t="s">
        <v>3600</v>
      </c>
      <c r="ID39" t="s">
        <v>2808</v>
      </c>
      <c r="IE39" t="s">
        <v>3606</v>
      </c>
      <c r="KG39" t="s">
        <v>6097</v>
      </c>
      <c r="KI39" t="s">
        <v>3696</v>
      </c>
      <c r="KJ39" t="s">
        <v>3475</v>
      </c>
      <c r="KK39">
        <v>4</v>
      </c>
      <c r="KM39" t="s">
        <v>3484</v>
      </c>
      <c r="KN39">
        <v>8</v>
      </c>
      <c r="KP39">
        <v>4</v>
      </c>
      <c r="KQ39" t="s">
        <v>69</v>
      </c>
      <c r="KR39" t="s">
        <v>69</v>
      </c>
      <c r="KS39" t="s">
        <v>69</v>
      </c>
      <c r="KT39" t="s">
        <v>2808</v>
      </c>
      <c r="KU39" t="s">
        <v>69</v>
      </c>
      <c r="KV39" t="s">
        <v>69</v>
      </c>
      <c r="KW39" t="s">
        <v>3518</v>
      </c>
      <c r="KX39" t="s">
        <v>2808</v>
      </c>
      <c r="KY39" t="s">
        <v>69</v>
      </c>
      <c r="LK39">
        <v>2</v>
      </c>
      <c r="LL39" t="s">
        <v>69</v>
      </c>
      <c r="LM39" t="s">
        <v>2808</v>
      </c>
      <c r="LN39" t="s">
        <v>69</v>
      </c>
      <c r="LO39" t="s">
        <v>69</v>
      </c>
      <c r="LP39" t="s">
        <v>69</v>
      </c>
      <c r="LQ39" t="s">
        <v>69</v>
      </c>
      <c r="LR39" t="s">
        <v>69</v>
      </c>
      <c r="LS39" t="s">
        <v>69</v>
      </c>
      <c r="LU39" t="s">
        <v>69</v>
      </c>
      <c r="LV39" t="s">
        <v>69</v>
      </c>
      <c r="LW39" t="s">
        <v>2808</v>
      </c>
      <c r="LX39" t="s">
        <v>69</v>
      </c>
      <c r="LY39" t="s">
        <v>69</v>
      </c>
      <c r="MC39">
        <v>2</v>
      </c>
      <c r="MD39" t="s">
        <v>69</v>
      </c>
      <c r="ME39" t="s">
        <v>2808</v>
      </c>
      <c r="MF39" t="s">
        <v>69</v>
      </c>
      <c r="MG39" t="s">
        <v>69</v>
      </c>
      <c r="MH39" t="s">
        <v>69</v>
      </c>
      <c r="MI39" t="s">
        <v>69</v>
      </c>
      <c r="MJ39" t="s">
        <v>69</v>
      </c>
      <c r="MK39" t="s">
        <v>69</v>
      </c>
      <c r="MM39" t="s">
        <v>69</v>
      </c>
      <c r="MN39" t="s">
        <v>69</v>
      </c>
      <c r="MO39">
        <v>2</v>
      </c>
      <c r="MP39" t="s">
        <v>69</v>
      </c>
      <c r="MQ39" t="s">
        <v>2808</v>
      </c>
      <c r="MR39" t="s">
        <v>69</v>
      </c>
      <c r="MS39" t="s">
        <v>69</v>
      </c>
      <c r="MT39" t="s">
        <v>69</v>
      </c>
      <c r="MU39" t="s">
        <v>69</v>
      </c>
      <c r="MW39" t="s">
        <v>69</v>
      </c>
      <c r="MX39" t="s">
        <v>69</v>
      </c>
      <c r="MY39">
        <v>2</v>
      </c>
      <c r="MZ39" t="s">
        <v>69</v>
      </c>
      <c r="NA39" t="s">
        <v>2808</v>
      </c>
      <c r="NB39" t="s">
        <v>69</v>
      </c>
      <c r="NC39" t="s">
        <v>69</v>
      </c>
      <c r="ND39" t="s">
        <v>69</v>
      </c>
      <c r="NE39" t="s">
        <v>69</v>
      </c>
      <c r="NG39" t="s">
        <v>69</v>
      </c>
      <c r="NH39" t="s">
        <v>69</v>
      </c>
      <c r="NI39" t="s">
        <v>69</v>
      </c>
      <c r="NJ39" t="s">
        <v>3795</v>
      </c>
      <c r="NK39">
        <v>1</v>
      </c>
      <c r="NM39" t="s">
        <v>69</v>
      </c>
      <c r="NO39" t="s">
        <v>2803</v>
      </c>
      <c r="NP39">
        <v>110</v>
      </c>
      <c r="NW39" t="s">
        <v>3429</v>
      </c>
      <c r="NY39" t="s">
        <v>2803</v>
      </c>
      <c r="NZ39">
        <v>1</v>
      </c>
      <c r="OA39" t="s">
        <v>3897</v>
      </c>
      <c r="OB39" t="s">
        <v>2808</v>
      </c>
      <c r="OC39" t="s">
        <v>3902</v>
      </c>
      <c r="OD39" t="s">
        <v>3910</v>
      </c>
      <c r="OE39" t="s">
        <v>3910</v>
      </c>
      <c r="OF39" t="s">
        <v>3910</v>
      </c>
      <c r="OG39" t="s">
        <v>3910</v>
      </c>
      <c r="OH39" t="s">
        <v>3910</v>
      </c>
      <c r="OI39" t="s">
        <v>3910</v>
      </c>
      <c r="OJ39" t="s">
        <v>3910</v>
      </c>
      <c r="OK39" t="s">
        <v>3910</v>
      </c>
      <c r="OU39" t="s">
        <v>39</v>
      </c>
      <c r="OV39" t="s">
        <v>3956</v>
      </c>
      <c r="OW39" t="s">
        <v>2808</v>
      </c>
      <c r="OX39" t="s">
        <v>3962</v>
      </c>
      <c r="OY39" t="s">
        <v>3332</v>
      </c>
      <c r="PA39" t="s">
        <v>3973</v>
      </c>
      <c r="PB39">
        <v>1</v>
      </c>
      <c r="PC39" t="s">
        <v>3332</v>
      </c>
      <c r="PD39" t="s">
        <v>3332</v>
      </c>
      <c r="PE39" t="s">
        <v>3332</v>
      </c>
      <c r="PF39" t="s">
        <v>3910</v>
      </c>
      <c r="PG39" t="s">
        <v>3910</v>
      </c>
      <c r="PH39" t="s">
        <v>3910</v>
      </c>
      <c r="PI39" t="s">
        <v>3910</v>
      </c>
      <c r="PJ39" t="s">
        <v>3910</v>
      </c>
      <c r="PK39" t="s">
        <v>3910</v>
      </c>
      <c r="PL39" t="s">
        <v>3910</v>
      </c>
      <c r="PM39" t="s">
        <v>39</v>
      </c>
      <c r="PN39" t="s">
        <v>3910</v>
      </c>
      <c r="PO39" t="s">
        <v>3910</v>
      </c>
      <c r="PP39" t="s">
        <v>3910</v>
      </c>
      <c r="PR39" t="s">
        <v>3931</v>
      </c>
      <c r="PS39">
        <v>1</v>
      </c>
      <c r="PT39" t="s">
        <v>2808</v>
      </c>
      <c r="PU39" t="s">
        <v>69</v>
      </c>
      <c r="PV39" t="s">
        <v>69</v>
      </c>
      <c r="PW39" t="s">
        <v>69</v>
      </c>
      <c r="PX39" t="s">
        <v>69</v>
      </c>
      <c r="PY39" t="s">
        <v>69</v>
      </c>
      <c r="PZ39" t="s">
        <v>3910</v>
      </c>
      <c r="QA39" t="s">
        <v>3910</v>
      </c>
      <c r="QB39" t="s">
        <v>3910</v>
      </c>
      <c r="QD39" t="s">
        <v>4036</v>
      </c>
      <c r="QE39" t="s">
        <v>4041</v>
      </c>
      <c r="QF39">
        <v>1</v>
      </c>
      <c r="QG39" t="s">
        <v>4050</v>
      </c>
      <c r="QH39" t="s">
        <v>3911</v>
      </c>
      <c r="RS39">
        <v>1</v>
      </c>
      <c r="RT39">
        <v>0</v>
      </c>
      <c r="UA39" t="s">
        <v>9131</v>
      </c>
      <c r="UB39" t="s">
        <v>6598</v>
      </c>
      <c r="UC39">
        <v>7046024</v>
      </c>
    </row>
    <row r="40" spans="1:549" x14ac:dyDescent="0.3">
      <c r="A40" t="s">
        <v>9297</v>
      </c>
      <c r="B40" t="s">
        <v>8545</v>
      </c>
      <c r="C40" t="s">
        <v>6813</v>
      </c>
      <c r="D40">
        <v>0</v>
      </c>
      <c r="T40">
        <v>0</v>
      </c>
      <c r="V40" t="s">
        <v>8555</v>
      </c>
      <c r="W40">
        <v>1</v>
      </c>
      <c r="X40" t="s">
        <v>6850</v>
      </c>
      <c r="Y40" t="s">
        <v>7399</v>
      </c>
      <c r="Z40" t="s">
        <v>6818</v>
      </c>
      <c r="AA40" t="s">
        <v>2808</v>
      </c>
      <c r="AB40" t="s">
        <v>9133</v>
      </c>
      <c r="AE40" t="s">
        <v>2808</v>
      </c>
      <c r="AF40" t="s">
        <v>69</v>
      </c>
      <c r="AJ40" t="s">
        <v>2808</v>
      </c>
      <c r="AK40">
        <v>3075988</v>
      </c>
      <c r="AL40">
        <v>7815668</v>
      </c>
      <c r="AM40">
        <v>1249438</v>
      </c>
      <c r="AN40" t="s">
        <v>3166</v>
      </c>
      <c r="AO40">
        <v>25</v>
      </c>
      <c r="AQ40" t="s">
        <v>269</v>
      </c>
      <c r="AR40" t="s">
        <v>69</v>
      </c>
      <c r="BJ40" t="s">
        <v>69</v>
      </c>
      <c r="BK40">
        <v>995</v>
      </c>
      <c r="BL40" t="s">
        <v>69</v>
      </c>
      <c r="BM40" t="s">
        <v>69</v>
      </c>
      <c r="BN40" t="s">
        <v>69</v>
      </c>
      <c r="BO40" t="s">
        <v>69</v>
      </c>
      <c r="BP40" t="s">
        <v>69</v>
      </c>
      <c r="BQ40" t="s">
        <v>69</v>
      </c>
      <c r="BR40" t="s">
        <v>69</v>
      </c>
      <c r="BS40" t="s">
        <v>69</v>
      </c>
      <c r="BT40" t="s">
        <v>2808</v>
      </c>
      <c r="BU40" t="s">
        <v>9298</v>
      </c>
      <c r="BV40" t="s">
        <v>69</v>
      </c>
      <c r="BW40" t="s">
        <v>69</v>
      </c>
      <c r="BX40" t="s">
        <v>3261</v>
      </c>
      <c r="BY40" t="s">
        <v>2808</v>
      </c>
      <c r="BZ40" t="s">
        <v>3268</v>
      </c>
      <c r="CA40" t="s">
        <v>2808</v>
      </c>
      <c r="CB40" t="s">
        <v>3279</v>
      </c>
      <c r="CD40" t="s">
        <v>2808</v>
      </c>
      <c r="CE40" t="s">
        <v>3268</v>
      </c>
      <c r="CF40" t="s">
        <v>2808</v>
      </c>
      <c r="CG40" t="s">
        <v>3279</v>
      </c>
      <c r="CI40" t="s">
        <v>69</v>
      </c>
      <c r="CN40" t="s">
        <v>69</v>
      </c>
      <c r="CX40" t="s">
        <v>69</v>
      </c>
      <c r="DB40" t="s">
        <v>2808</v>
      </c>
      <c r="DC40" t="s">
        <v>9299</v>
      </c>
      <c r="DD40" t="s">
        <v>2808</v>
      </c>
      <c r="DE40" t="s">
        <v>69</v>
      </c>
      <c r="DF40" t="s">
        <v>69</v>
      </c>
      <c r="DG40" t="s">
        <v>2808</v>
      </c>
      <c r="DH40" t="s">
        <v>69</v>
      </c>
      <c r="DJ40" t="s">
        <v>69</v>
      </c>
      <c r="DK40" t="s">
        <v>69</v>
      </c>
      <c r="DO40" t="s">
        <v>2808</v>
      </c>
      <c r="DZ40" t="s">
        <v>69</v>
      </c>
      <c r="FA40" t="s">
        <v>2808</v>
      </c>
      <c r="FB40" t="s">
        <v>2808</v>
      </c>
      <c r="FC40" t="s">
        <v>3428</v>
      </c>
      <c r="HD40" t="s">
        <v>3539</v>
      </c>
      <c r="HE40" t="s">
        <v>3542</v>
      </c>
      <c r="HF40" t="s">
        <v>2808</v>
      </c>
      <c r="HG40" t="s">
        <v>2808</v>
      </c>
      <c r="HH40" t="s">
        <v>2808</v>
      </c>
      <c r="HI40" t="s">
        <v>2808</v>
      </c>
      <c r="HL40" t="s">
        <v>3556</v>
      </c>
      <c r="HM40" t="s">
        <v>3557</v>
      </c>
      <c r="HN40" t="s">
        <v>3556</v>
      </c>
      <c r="HO40" t="s">
        <v>3556</v>
      </c>
      <c r="HP40" t="s">
        <v>3557</v>
      </c>
      <c r="HQ40" t="s">
        <v>3557</v>
      </c>
      <c r="HR40" t="s">
        <v>3557</v>
      </c>
      <c r="HS40" t="s">
        <v>3556</v>
      </c>
      <c r="HT40" t="s">
        <v>3557</v>
      </c>
      <c r="HU40" t="s">
        <v>3557</v>
      </c>
      <c r="HV40" t="s">
        <v>3557</v>
      </c>
      <c r="HW40" t="s">
        <v>3557</v>
      </c>
      <c r="HX40" t="s">
        <v>3557</v>
      </c>
      <c r="HY40" t="s">
        <v>8</v>
      </c>
      <c r="IB40" t="s">
        <v>2808</v>
      </c>
      <c r="IC40" t="s">
        <v>3599</v>
      </c>
      <c r="ID40" t="s">
        <v>69</v>
      </c>
      <c r="IE40" t="s">
        <v>3605</v>
      </c>
      <c r="IF40" t="s">
        <v>3609</v>
      </c>
      <c r="IG40" t="s">
        <v>3437</v>
      </c>
      <c r="JF40" t="s">
        <v>3649</v>
      </c>
      <c r="JG40">
        <v>4</v>
      </c>
      <c r="JI40" t="s">
        <v>3484</v>
      </c>
      <c r="JJ40">
        <v>1</v>
      </c>
      <c r="JL40" t="s">
        <v>9145</v>
      </c>
      <c r="JM40" t="s">
        <v>69</v>
      </c>
      <c r="JN40" t="s">
        <v>69</v>
      </c>
      <c r="JO40" t="s">
        <v>2808</v>
      </c>
      <c r="JP40" t="s">
        <v>2808</v>
      </c>
      <c r="JQ40" t="s">
        <v>69</v>
      </c>
      <c r="JR40" t="s">
        <v>69</v>
      </c>
      <c r="JS40" t="s">
        <v>3517</v>
      </c>
      <c r="KF40" t="s">
        <v>69</v>
      </c>
      <c r="KG40" t="s">
        <v>6096</v>
      </c>
      <c r="KI40" t="s">
        <v>3696</v>
      </c>
      <c r="KJ40" t="s">
        <v>3477</v>
      </c>
      <c r="KL40" t="s">
        <v>9273</v>
      </c>
      <c r="KM40" t="s">
        <v>3484</v>
      </c>
      <c r="KN40">
        <v>10</v>
      </c>
      <c r="KP40" t="s">
        <v>9145</v>
      </c>
      <c r="KQ40" t="s">
        <v>69</v>
      </c>
      <c r="KR40" t="s">
        <v>69</v>
      </c>
      <c r="KS40" t="s">
        <v>2808</v>
      </c>
      <c r="KT40" t="s">
        <v>2808</v>
      </c>
      <c r="KU40" t="s">
        <v>69</v>
      </c>
      <c r="KV40" t="s">
        <v>69</v>
      </c>
      <c r="KW40" t="s">
        <v>3517</v>
      </c>
      <c r="KX40" t="s">
        <v>69</v>
      </c>
      <c r="KY40" t="s">
        <v>69</v>
      </c>
      <c r="LK40">
        <v>995</v>
      </c>
      <c r="LL40" t="s">
        <v>69</v>
      </c>
      <c r="LM40" t="s">
        <v>69</v>
      </c>
      <c r="LN40" t="s">
        <v>69</v>
      </c>
      <c r="LO40" t="s">
        <v>69</v>
      </c>
      <c r="LP40" t="s">
        <v>69</v>
      </c>
      <c r="LQ40" t="s">
        <v>69</v>
      </c>
      <c r="LR40" t="s">
        <v>69</v>
      </c>
      <c r="LS40" t="s">
        <v>2808</v>
      </c>
      <c r="LT40" t="s">
        <v>9300</v>
      </c>
      <c r="LU40" t="s">
        <v>69</v>
      </c>
      <c r="LV40" t="s">
        <v>69</v>
      </c>
      <c r="LW40" t="s">
        <v>2808</v>
      </c>
      <c r="LX40" t="s">
        <v>69</v>
      </c>
      <c r="LY40" t="s">
        <v>69</v>
      </c>
      <c r="MC40">
        <v>995</v>
      </c>
      <c r="MD40" t="s">
        <v>69</v>
      </c>
      <c r="ME40" t="s">
        <v>69</v>
      </c>
      <c r="MF40" t="s">
        <v>69</v>
      </c>
      <c r="MG40" t="s">
        <v>69</v>
      </c>
      <c r="MH40" t="s">
        <v>69</v>
      </c>
      <c r="MI40" t="s">
        <v>69</v>
      </c>
      <c r="MJ40" t="s">
        <v>69</v>
      </c>
      <c r="MK40" t="s">
        <v>2808</v>
      </c>
      <c r="ML40" t="s">
        <v>9301</v>
      </c>
      <c r="MM40" t="s">
        <v>69</v>
      </c>
      <c r="MN40" t="s">
        <v>69</v>
      </c>
      <c r="MO40">
        <v>2</v>
      </c>
      <c r="MP40" t="s">
        <v>69</v>
      </c>
      <c r="MQ40" t="s">
        <v>2808</v>
      </c>
      <c r="MR40" t="s">
        <v>69</v>
      </c>
      <c r="MS40" t="s">
        <v>69</v>
      </c>
      <c r="MT40" t="s">
        <v>69</v>
      </c>
      <c r="MU40" t="s">
        <v>69</v>
      </c>
      <c r="MW40" t="s">
        <v>69</v>
      </c>
      <c r="MX40" t="s">
        <v>69</v>
      </c>
      <c r="MY40">
        <v>2</v>
      </c>
      <c r="MZ40" t="s">
        <v>69</v>
      </c>
      <c r="NA40" t="s">
        <v>2808</v>
      </c>
      <c r="NB40" t="s">
        <v>69</v>
      </c>
      <c r="NC40" t="s">
        <v>69</v>
      </c>
      <c r="ND40" t="s">
        <v>69</v>
      </c>
      <c r="NE40" t="s">
        <v>69</v>
      </c>
      <c r="NG40" t="s">
        <v>69</v>
      </c>
      <c r="NH40" t="s">
        <v>69</v>
      </c>
      <c r="NI40" t="s">
        <v>69</v>
      </c>
      <c r="NJ40" t="s">
        <v>3795</v>
      </c>
      <c r="NK40">
        <v>2</v>
      </c>
      <c r="NM40" t="s">
        <v>2808</v>
      </c>
      <c r="NN40" t="s">
        <v>3860</v>
      </c>
      <c r="NO40" t="s">
        <v>2803</v>
      </c>
      <c r="NP40">
        <v>104</v>
      </c>
      <c r="NW40" t="s">
        <v>3429</v>
      </c>
      <c r="NY40" t="s">
        <v>3429</v>
      </c>
      <c r="OA40" t="s">
        <v>3897</v>
      </c>
      <c r="OB40" t="s">
        <v>2808</v>
      </c>
      <c r="OC40" t="s">
        <v>3902</v>
      </c>
      <c r="OD40" t="s">
        <v>3910</v>
      </c>
      <c r="OE40" t="s">
        <v>3910</v>
      </c>
      <c r="OF40" t="s">
        <v>3910</v>
      </c>
      <c r="OG40" t="s">
        <v>3910</v>
      </c>
      <c r="OH40" t="s">
        <v>3910</v>
      </c>
      <c r="OI40" t="s">
        <v>3910</v>
      </c>
      <c r="OJ40" t="s">
        <v>3910</v>
      </c>
      <c r="OK40" t="s">
        <v>3910</v>
      </c>
      <c r="OU40" t="s">
        <v>39</v>
      </c>
      <c r="OV40" t="s">
        <v>3956</v>
      </c>
      <c r="OW40" t="s">
        <v>2808</v>
      </c>
      <c r="OX40" t="s">
        <v>3962</v>
      </c>
      <c r="OY40" t="s">
        <v>3332</v>
      </c>
      <c r="PA40" t="s">
        <v>3973</v>
      </c>
      <c r="PB40">
        <v>30</v>
      </c>
      <c r="PC40" t="s">
        <v>3332</v>
      </c>
      <c r="PD40" t="s">
        <v>3332</v>
      </c>
      <c r="PE40" t="s">
        <v>3332</v>
      </c>
      <c r="PF40" t="s">
        <v>3910</v>
      </c>
      <c r="PG40" t="s">
        <v>3910</v>
      </c>
      <c r="PH40" t="s">
        <v>3910</v>
      </c>
      <c r="PI40" t="s">
        <v>3910</v>
      </c>
      <c r="PJ40" t="s">
        <v>3910</v>
      </c>
      <c r="PK40" t="s">
        <v>3910</v>
      </c>
      <c r="PL40" t="s">
        <v>3911</v>
      </c>
      <c r="PM40" t="s">
        <v>39</v>
      </c>
      <c r="PN40" t="s">
        <v>3910</v>
      </c>
      <c r="PO40" t="s">
        <v>3910</v>
      </c>
      <c r="PP40" t="s">
        <v>3910</v>
      </c>
      <c r="PR40" t="s">
        <v>39</v>
      </c>
      <c r="RP40" t="s">
        <v>3911</v>
      </c>
      <c r="RS40">
        <v>1</v>
      </c>
      <c r="RT40">
        <v>0</v>
      </c>
      <c r="RU40" t="s">
        <v>9302</v>
      </c>
      <c r="UA40" t="s">
        <v>9131</v>
      </c>
      <c r="UB40" t="s">
        <v>6598</v>
      </c>
      <c r="UC40">
        <v>1789299</v>
      </c>
    </row>
    <row r="41" spans="1:549" x14ac:dyDescent="0.3">
      <c r="A41" t="s">
        <v>9303</v>
      </c>
      <c r="B41" t="s">
        <v>6696</v>
      </c>
      <c r="C41" t="s">
        <v>6813</v>
      </c>
      <c r="D41">
        <v>1</v>
      </c>
      <c r="E41">
        <v>4</v>
      </c>
      <c r="F41" t="s">
        <v>3934</v>
      </c>
      <c r="G41" t="s">
        <v>4950</v>
      </c>
      <c r="H41">
        <v>0</v>
      </c>
      <c r="I41" t="s">
        <v>22</v>
      </c>
      <c r="T41">
        <v>0</v>
      </c>
      <c r="V41" t="s">
        <v>9156</v>
      </c>
      <c r="W41">
        <v>1</v>
      </c>
      <c r="X41" t="s">
        <v>9304</v>
      </c>
      <c r="Y41" t="s">
        <v>7399</v>
      </c>
      <c r="Z41" t="s">
        <v>9305</v>
      </c>
      <c r="AA41" t="s">
        <v>2808</v>
      </c>
      <c r="AB41" t="s">
        <v>9158</v>
      </c>
      <c r="AC41" t="s">
        <v>2808</v>
      </c>
      <c r="AD41" t="s">
        <v>9306</v>
      </c>
      <c r="AE41" t="s">
        <v>2808</v>
      </c>
      <c r="AF41" t="s">
        <v>2808</v>
      </c>
      <c r="AG41">
        <v>1672998</v>
      </c>
      <c r="AH41">
        <v>6080619</v>
      </c>
      <c r="AI41">
        <v>7815668</v>
      </c>
      <c r="AJ41" t="s">
        <v>2808</v>
      </c>
      <c r="AK41">
        <v>1249438</v>
      </c>
      <c r="AL41">
        <v>7815668</v>
      </c>
      <c r="AM41" t="s">
        <v>6060</v>
      </c>
      <c r="AN41" t="s">
        <v>3166</v>
      </c>
      <c r="AO41">
        <v>15</v>
      </c>
      <c r="AQ41" t="s">
        <v>269</v>
      </c>
      <c r="AR41" t="s">
        <v>2808</v>
      </c>
      <c r="AS41" t="s">
        <v>3179</v>
      </c>
      <c r="AT41" t="s">
        <v>3184</v>
      </c>
      <c r="AV41" t="s">
        <v>3191</v>
      </c>
      <c r="AX41">
        <v>1</v>
      </c>
      <c r="AY41" t="s">
        <v>2808</v>
      </c>
      <c r="AZ41" t="s">
        <v>69</v>
      </c>
      <c r="BA41" t="s">
        <v>69</v>
      </c>
      <c r="BB41" t="s">
        <v>69</v>
      </c>
      <c r="BC41" t="s">
        <v>69</v>
      </c>
      <c r="BE41" t="s">
        <v>69</v>
      </c>
      <c r="BF41" t="s">
        <v>69</v>
      </c>
      <c r="BG41" t="s">
        <v>2808</v>
      </c>
      <c r="BH41" t="s">
        <v>2808</v>
      </c>
      <c r="BI41" t="s">
        <v>2808</v>
      </c>
      <c r="BJ41" t="s">
        <v>2808</v>
      </c>
      <c r="BK41" t="s">
        <v>9307</v>
      </c>
      <c r="BL41" t="s">
        <v>2808</v>
      </c>
      <c r="BM41" t="s">
        <v>69</v>
      </c>
      <c r="BN41" t="s">
        <v>69</v>
      </c>
      <c r="BO41" t="s">
        <v>69</v>
      </c>
      <c r="BP41" t="s">
        <v>69</v>
      </c>
      <c r="BQ41" t="s">
        <v>69</v>
      </c>
      <c r="BR41" t="s">
        <v>69</v>
      </c>
      <c r="BS41" t="s">
        <v>69</v>
      </c>
      <c r="BT41" t="s">
        <v>69</v>
      </c>
      <c r="BV41" t="s">
        <v>69</v>
      </c>
      <c r="BW41" t="s">
        <v>2808</v>
      </c>
      <c r="BX41" t="s">
        <v>3260</v>
      </c>
      <c r="BY41" t="s">
        <v>2808</v>
      </c>
      <c r="BZ41" t="s">
        <v>3268</v>
      </c>
      <c r="CA41" t="s">
        <v>2808</v>
      </c>
      <c r="CB41" t="s">
        <v>3279</v>
      </c>
      <c r="CD41" t="s">
        <v>2808</v>
      </c>
      <c r="CE41" t="s">
        <v>3268</v>
      </c>
      <c r="CF41" t="s">
        <v>2808</v>
      </c>
      <c r="CG41" t="s">
        <v>3279</v>
      </c>
      <c r="CI41" t="s">
        <v>2808</v>
      </c>
      <c r="CJ41" t="s">
        <v>2808</v>
      </c>
      <c r="CK41" t="s">
        <v>2808</v>
      </c>
      <c r="CL41" t="s">
        <v>3300</v>
      </c>
      <c r="CN41" t="s">
        <v>2808</v>
      </c>
      <c r="CO41" t="s">
        <v>9151</v>
      </c>
      <c r="CP41" t="s">
        <v>69</v>
      </c>
      <c r="CQ41" t="s">
        <v>69</v>
      </c>
      <c r="CR41" t="s">
        <v>2808</v>
      </c>
      <c r="CS41" t="s">
        <v>69</v>
      </c>
      <c r="CT41" t="s">
        <v>2808</v>
      </c>
      <c r="CU41" t="s">
        <v>69</v>
      </c>
      <c r="CV41" t="s">
        <v>69</v>
      </c>
      <c r="CW41" t="s">
        <v>69</v>
      </c>
      <c r="CX41" t="s">
        <v>6064</v>
      </c>
      <c r="CY41" t="s">
        <v>3333</v>
      </c>
      <c r="DB41" t="s">
        <v>2808</v>
      </c>
      <c r="DC41" t="s">
        <v>9126</v>
      </c>
      <c r="DD41" t="s">
        <v>2808</v>
      </c>
      <c r="DE41" t="s">
        <v>69</v>
      </c>
      <c r="DF41" t="s">
        <v>69</v>
      </c>
      <c r="DG41" t="s">
        <v>69</v>
      </c>
      <c r="DH41" t="s">
        <v>69</v>
      </c>
      <c r="DJ41" t="s">
        <v>69</v>
      </c>
      <c r="DK41" t="s">
        <v>69</v>
      </c>
      <c r="DL41" t="s">
        <v>2808</v>
      </c>
      <c r="DM41" t="s">
        <v>2808</v>
      </c>
      <c r="DN41" t="s">
        <v>3364</v>
      </c>
      <c r="DP41" t="s">
        <v>69</v>
      </c>
      <c r="EA41" t="s">
        <v>69</v>
      </c>
      <c r="EH41" t="s">
        <v>269</v>
      </c>
      <c r="EI41" t="s">
        <v>9126</v>
      </c>
      <c r="EJ41" t="s">
        <v>2808</v>
      </c>
      <c r="EK41" t="s">
        <v>69</v>
      </c>
      <c r="EL41" t="s">
        <v>69</v>
      </c>
      <c r="EM41" t="s">
        <v>69</v>
      </c>
      <c r="EN41" t="s">
        <v>69</v>
      </c>
      <c r="EP41" t="s">
        <v>69</v>
      </c>
      <c r="EQ41" t="s">
        <v>69</v>
      </c>
      <c r="ER41" t="s">
        <v>9126</v>
      </c>
      <c r="ES41" t="s">
        <v>2808</v>
      </c>
      <c r="ET41" t="s">
        <v>69</v>
      </c>
      <c r="EU41" t="s">
        <v>69</v>
      </c>
      <c r="EV41" t="s">
        <v>69</v>
      </c>
      <c r="EW41" t="s">
        <v>69</v>
      </c>
      <c r="EY41" t="s">
        <v>69</v>
      </c>
      <c r="EZ41" t="s">
        <v>69</v>
      </c>
      <c r="FA41" t="s">
        <v>2808</v>
      </c>
      <c r="FB41" t="s">
        <v>2808</v>
      </c>
      <c r="FC41" t="s">
        <v>3426</v>
      </c>
      <c r="FD41" t="s">
        <v>3432</v>
      </c>
      <c r="FE41" t="s">
        <v>3437</v>
      </c>
      <c r="FZ41" t="s">
        <v>3475</v>
      </c>
      <c r="GA41">
        <v>4</v>
      </c>
      <c r="GC41" t="s">
        <v>3484</v>
      </c>
      <c r="GD41">
        <v>1</v>
      </c>
      <c r="GF41" t="s">
        <v>8358</v>
      </c>
      <c r="GG41" t="s">
        <v>2808</v>
      </c>
      <c r="GH41" t="s">
        <v>69</v>
      </c>
      <c r="GI41" t="s">
        <v>69</v>
      </c>
      <c r="GJ41" t="s">
        <v>2808</v>
      </c>
      <c r="GK41" t="s">
        <v>69</v>
      </c>
      <c r="GL41" t="s">
        <v>69</v>
      </c>
      <c r="GN41" t="s">
        <v>69</v>
      </c>
      <c r="GO41" t="s">
        <v>69</v>
      </c>
      <c r="GP41" t="s">
        <v>3517</v>
      </c>
      <c r="HA41" t="s">
        <v>2808</v>
      </c>
      <c r="HB41" t="s">
        <v>3535</v>
      </c>
      <c r="HC41">
        <v>1</v>
      </c>
      <c r="HD41" t="s">
        <v>3540</v>
      </c>
      <c r="HE41" t="s">
        <v>3543</v>
      </c>
      <c r="HF41" t="s">
        <v>2808</v>
      </c>
      <c r="HG41" t="s">
        <v>2808</v>
      </c>
      <c r="HH41" t="s">
        <v>2808</v>
      </c>
      <c r="HJ41" t="s">
        <v>2808</v>
      </c>
      <c r="HK41" t="s">
        <v>2808</v>
      </c>
      <c r="HL41" t="s">
        <v>3556</v>
      </c>
      <c r="HM41" t="s">
        <v>3556</v>
      </c>
      <c r="HN41" t="s">
        <v>3556</v>
      </c>
      <c r="HO41" t="s">
        <v>3556</v>
      </c>
      <c r="HP41" t="s">
        <v>3556</v>
      </c>
      <c r="HQ41" t="s">
        <v>3556</v>
      </c>
      <c r="HR41" t="s">
        <v>3556</v>
      </c>
      <c r="HS41" t="s">
        <v>3557</v>
      </c>
      <c r="HT41" t="s">
        <v>3559</v>
      </c>
      <c r="HU41" t="s">
        <v>3559</v>
      </c>
      <c r="HV41" t="s">
        <v>3556</v>
      </c>
      <c r="HW41" t="s">
        <v>3556</v>
      </c>
      <c r="HX41" t="s">
        <v>3556</v>
      </c>
      <c r="HY41" t="s">
        <v>8</v>
      </c>
      <c r="HZ41" t="s">
        <v>69</v>
      </c>
      <c r="IA41" t="s">
        <v>3590</v>
      </c>
      <c r="IB41" t="s">
        <v>2808</v>
      </c>
      <c r="IC41" t="s">
        <v>3598</v>
      </c>
      <c r="ID41" t="s">
        <v>2808</v>
      </c>
      <c r="IE41" t="s">
        <v>3605</v>
      </c>
      <c r="IF41" t="s">
        <v>3609</v>
      </c>
      <c r="IG41" t="s">
        <v>3437</v>
      </c>
      <c r="JF41" t="s">
        <v>3649</v>
      </c>
      <c r="JG41">
        <v>4</v>
      </c>
      <c r="JI41" t="s">
        <v>3484</v>
      </c>
      <c r="JJ41">
        <v>1</v>
      </c>
      <c r="JL41">
        <v>1</v>
      </c>
      <c r="JM41" t="s">
        <v>2808</v>
      </c>
      <c r="JN41" t="s">
        <v>69</v>
      </c>
      <c r="JO41" t="s">
        <v>69</v>
      </c>
      <c r="JP41" t="s">
        <v>69</v>
      </c>
      <c r="JQ41" t="s">
        <v>69</v>
      </c>
      <c r="JR41" t="s">
        <v>69</v>
      </c>
      <c r="JS41" t="s">
        <v>3518</v>
      </c>
      <c r="JT41" t="s">
        <v>69</v>
      </c>
      <c r="JU41" t="s">
        <v>69</v>
      </c>
      <c r="JV41" t="s">
        <v>69</v>
      </c>
      <c r="JW41" t="s">
        <v>2808</v>
      </c>
      <c r="JX41" t="s">
        <v>69</v>
      </c>
      <c r="JY41" t="s">
        <v>69</v>
      </c>
      <c r="JZ41" t="s">
        <v>69</v>
      </c>
      <c r="KA41" t="s">
        <v>69</v>
      </c>
      <c r="KB41" t="s">
        <v>2808</v>
      </c>
      <c r="KC41" t="s">
        <v>69</v>
      </c>
      <c r="KD41" t="s">
        <v>69</v>
      </c>
      <c r="KE41" t="s">
        <v>69</v>
      </c>
      <c r="KG41" t="s">
        <v>6096</v>
      </c>
      <c r="KI41" t="s">
        <v>3696</v>
      </c>
      <c r="KJ41" t="s">
        <v>3475</v>
      </c>
      <c r="KK41">
        <v>4</v>
      </c>
      <c r="KM41" t="s">
        <v>3484</v>
      </c>
      <c r="KN41">
        <v>4</v>
      </c>
      <c r="KP41" t="s">
        <v>9166</v>
      </c>
      <c r="KQ41" t="s">
        <v>2808</v>
      </c>
      <c r="KR41" t="s">
        <v>2808</v>
      </c>
      <c r="KS41" t="s">
        <v>69</v>
      </c>
      <c r="KT41" t="s">
        <v>69</v>
      </c>
      <c r="KU41" t="s">
        <v>69</v>
      </c>
      <c r="KV41" t="s">
        <v>69</v>
      </c>
      <c r="KW41" t="s">
        <v>3725</v>
      </c>
      <c r="KX41" t="s">
        <v>2808</v>
      </c>
      <c r="KY41" t="s">
        <v>69</v>
      </c>
      <c r="LK41">
        <v>1</v>
      </c>
      <c r="LL41" t="s">
        <v>2808</v>
      </c>
      <c r="LM41" t="s">
        <v>69</v>
      </c>
      <c r="LN41" t="s">
        <v>69</v>
      </c>
      <c r="LO41" t="s">
        <v>69</v>
      </c>
      <c r="LP41" t="s">
        <v>69</v>
      </c>
      <c r="LQ41" t="s">
        <v>69</v>
      </c>
      <c r="LR41" t="s">
        <v>69</v>
      </c>
      <c r="LS41" t="s">
        <v>69</v>
      </c>
      <c r="LU41" t="s">
        <v>69</v>
      </c>
      <c r="LV41" t="s">
        <v>69</v>
      </c>
      <c r="LW41" t="s">
        <v>2808</v>
      </c>
      <c r="LX41" t="s">
        <v>69</v>
      </c>
      <c r="LY41" t="s">
        <v>2808</v>
      </c>
      <c r="MC41">
        <v>4</v>
      </c>
      <c r="MD41" t="s">
        <v>69</v>
      </c>
      <c r="ME41" t="s">
        <v>69</v>
      </c>
      <c r="MF41" t="s">
        <v>69</v>
      </c>
      <c r="MG41" t="s">
        <v>2808</v>
      </c>
      <c r="MH41" t="s">
        <v>69</v>
      </c>
      <c r="MI41" t="s">
        <v>69</v>
      </c>
      <c r="MJ41" t="s">
        <v>69</v>
      </c>
      <c r="MK41" t="s">
        <v>69</v>
      </c>
      <c r="MM41" t="s">
        <v>69</v>
      </c>
      <c r="MN41" t="s">
        <v>69</v>
      </c>
      <c r="MO41">
        <v>4</v>
      </c>
      <c r="MP41" t="s">
        <v>69</v>
      </c>
      <c r="MQ41" t="s">
        <v>69</v>
      </c>
      <c r="MR41" t="s">
        <v>69</v>
      </c>
      <c r="MS41" t="s">
        <v>2808</v>
      </c>
      <c r="MT41" t="s">
        <v>69</v>
      </c>
      <c r="MU41" t="s">
        <v>69</v>
      </c>
      <c r="MW41" t="s">
        <v>69</v>
      </c>
      <c r="MX41" t="s">
        <v>69</v>
      </c>
      <c r="MY41">
        <v>4</v>
      </c>
      <c r="MZ41" t="s">
        <v>69</v>
      </c>
      <c r="NA41" t="s">
        <v>69</v>
      </c>
      <c r="NB41" t="s">
        <v>69</v>
      </c>
      <c r="NC41" t="s">
        <v>2808</v>
      </c>
      <c r="ND41" t="s">
        <v>69</v>
      </c>
      <c r="NE41" t="s">
        <v>69</v>
      </c>
      <c r="NG41" t="s">
        <v>69</v>
      </c>
      <c r="NH41" t="s">
        <v>69</v>
      </c>
      <c r="NI41" t="s">
        <v>69</v>
      </c>
      <c r="NJ41" t="s">
        <v>3795</v>
      </c>
      <c r="NK41">
        <v>4</v>
      </c>
      <c r="NM41" t="s">
        <v>2808</v>
      </c>
      <c r="NN41" t="s">
        <v>3860</v>
      </c>
      <c r="NO41" t="s">
        <v>2803</v>
      </c>
      <c r="NP41">
        <v>3403</v>
      </c>
      <c r="NQ41" t="s">
        <v>2803</v>
      </c>
      <c r="NR41">
        <v>287</v>
      </c>
      <c r="NS41" t="s">
        <v>2803</v>
      </c>
      <c r="NT41">
        <v>68</v>
      </c>
      <c r="NU41" t="s">
        <v>2803</v>
      </c>
      <c r="NV41">
        <v>255</v>
      </c>
      <c r="NW41" t="s">
        <v>3429</v>
      </c>
      <c r="NY41" t="s">
        <v>3429</v>
      </c>
      <c r="OA41" t="s">
        <v>3897</v>
      </c>
      <c r="OB41" t="s">
        <v>2808</v>
      </c>
      <c r="OC41" t="s">
        <v>3902</v>
      </c>
      <c r="OD41" t="s">
        <v>3910</v>
      </c>
      <c r="OE41" t="s">
        <v>3910</v>
      </c>
      <c r="OF41" t="s">
        <v>3910</v>
      </c>
      <c r="OG41" t="s">
        <v>3910</v>
      </c>
      <c r="OH41" t="s">
        <v>3910</v>
      </c>
      <c r="OI41" t="s">
        <v>3910</v>
      </c>
      <c r="OJ41" t="s">
        <v>3910</v>
      </c>
      <c r="OK41" t="s">
        <v>3911</v>
      </c>
      <c r="OL41" t="s">
        <v>3928</v>
      </c>
      <c r="OM41" t="s">
        <v>3934</v>
      </c>
      <c r="ON41" t="s">
        <v>3910</v>
      </c>
      <c r="OO41" t="s">
        <v>3910</v>
      </c>
      <c r="OP41" t="s">
        <v>3910</v>
      </c>
      <c r="OQ41" t="s">
        <v>3910</v>
      </c>
      <c r="OR41" t="s">
        <v>3911</v>
      </c>
      <c r="OS41" t="s">
        <v>3911</v>
      </c>
      <c r="OT41" t="s">
        <v>3928</v>
      </c>
      <c r="OU41" t="s">
        <v>3928</v>
      </c>
      <c r="OV41" t="s">
        <v>3955</v>
      </c>
      <c r="OW41" t="s">
        <v>2808</v>
      </c>
      <c r="OX41" t="s">
        <v>3962</v>
      </c>
      <c r="OY41" t="s">
        <v>3332</v>
      </c>
      <c r="PA41" t="s">
        <v>3973</v>
      </c>
      <c r="PB41">
        <v>10</v>
      </c>
      <c r="PC41" t="s">
        <v>3332</v>
      </c>
      <c r="PD41" t="s">
        <v>3332</v>
      </c>
      <c r="PE41" t="s">
        <v>3332</v>
      </c>
      <c r="PF41" t="s">
        <v>3910</v>
      </c>
      <c r="PG41" t="s">
        <v>3910</v>
      </c>
      <c r="PH41" t="s">
        <v>3910</v>
      </c>
      <c r="PI41" t="s">
        <v>3910</v>
      </c>
      <c r="PJ41" t="s">
        <v>3910</v>
      </c>
      <c r="PK41" t="s">
        <v>3910</v>
      </c>
      <c r="PL41" t="s">
        <v>3910</v>
      </c>
      <c r="PM41" t="s">
        <v>3928</v>
      </c>
      <c r="PN41" t="s">
        <v>3910</v>
      </c>
      <c r="PO41" t="s">
        <v>3910</v>
      </c>
      <c r="PP41" t="s">
        <v>3910</v>
      </c>
      <c r="PR41" t="s">
        <v>3928</v>
      </c>
      <c r="PS41">
        <v>1</v>
      </c>
      <c r="PT41" t="s">
        <v>2808</v>
      </c>
      <c r="PU41" t="s">
        <v>69</v>
      </c>
      <c r="PV41" t="s">
        <v>69</v>
      </c>
      <c r="PW41" t="s">
        <v>69</v>
      </c>
      <c r="PX41" t="s">
        <v>69</v>
      </c>
      <c r="PY41" t="s">
        <v>69</v>
      </c>
      <c r="PZ41" t="s">
        <v>3910</v>
      </c>
      <c r="QA41" t="s">
        <v>3910</v>
      </c>
      <c r="QB41" t="s">
        <v>3911</v>
      </c>
      <c r="QD41" t="s">
        <v>4036</v>
      </c>
      <c r="QE41" t="s">
        <v>4041</v>
      </c>
      <c r="QF41">
        <v>0</v>
      </c>
      <c r="QG41" t="s">
        <v>4049</v>
      </c>
      <c r="QH41" t="s">
        <v>4053</v>
      </c>
      <c r="QI41" t="s">
        <v>4058</v>
      </c>
      <c r="QJ41" t="s">
        <v>3911</v>
      </c>
      <c r="QL41" t="s">
        <v>4061</v>
      </c>
      <c r="QM41">
        <v>2</v>
      </c>
      <c r="QN41" t="s">
        <v>4061</v>
      </c>
      <c r="QO41">
        <v>1</v>
      </c>
      <c r="QP41" t="s">
        <v>4061</v>
      </c>
      <c r="QQ41">
        <v>1</v>
      </c>
      <c r="QS41" t="s">
        <v>4075</v>
      </c>
      <c r="QT41" t="s">
        <v>4075</v>
      </c>
      <c r="QU41" t="s">
        <v>4075</v>
      </c>
      <c r="QV41" t="s">
        <v>3910</v>
      </c>
      <c r="QW41" t="s">
        <v>3910</v>
      </c>
      <c r="QX41" t="s">
        <v>9147</v>
      </c>
      <c r="QY41" t="s">
        <v>4061</v>
      </c>
      <c r="QZ41" t="s">
        <v>4089</v>
      </c>
      <c r="RH41" t="s">
        <v>3911</v>
      </c>
      <c r="RI41" t="s">
        <v>3910</v>
      </c>
      <c r="RL41" t="s">
        <v>3910</v>
      </c>
      <c r="RM41" t="s">
        <v>3910</v>
      </c>
      <c r="RN41" t="s">
        <v>3910</v>
      </c>
      <c r="RO41" t="s">
        <v>3910</v>
      </c>
      <c r="RP41" t="s">
        <v>3910</v>
      </c>
      <c r="RQ41" t="s">
        <v>4075</v>
      </c>
      <c r="RR41" t="s">
        <v>2808</v>
      </c>
      <c r="RS41">
        <v>1</v>
      </c>
      <c r="RT41">
        <v>0</v>
      </c>
      <c r="RU41" t="s">
        <v>9169</v>
      </c>
      <c r="TH41" t="s">
        <v>2808</v>
      </c>
      <c r="TI41" t="s">
        <v>69</v>
      </c>
      <c r="TJ41" t="s">
        <v>69</v>
      </c>
      <c r="TK41" t="s">
        <v>2808</v>
      </c>
      <c r="TL41" t="s">
        <v>69</v>
      </c>
      <c r="TM41" t="s">
        <v>2808</v>
      </c>
      <c r="TZ41" t="s">
        <v>4934</v>
      </c>
      <c r="UA41" t="s">
        <v>9131</v>
      </c>
      <c r="UB41" t="s">
        <v>6598</v>
      </c>
      <c r="UC41">
        <v>4803796</v>
      </c>
    </row>
    <row r="42" spans="1:549" x14ac:dyDescent="0.3">
      <c r="A42" t="s">
        <v>9308</v>
      </c>
      <c r="B42" t="s">
        <v>6588</v>
      </c>
      <c r="C42" t="s">
        <v>6813</v>
      </c>
      <c r="D42">
        <v>1</v>
      </c>
      <c r="E42">
        <v>4</v>
      </c>
      <c r="F42" t="s">
        <v>3934</v>
      </c>
      <c r="G42" t="s">
        <v>4950</v>
      </c>
      <c r="H42">
        <v>0</v>
      </c>
      <c r="I42" t="s">
        <v>22</v>
      </c>
      <c r="T42">
        <v>0</v>
      </c>
      <c r="V42" t="s">
        <v>9142</v>
      </c>
      <c r="W42">
        <v>1</v>
      </c>
      <c r="X42" s="30">
        <v>41276</v>
      </c>
      <c r="Y42" t="s">
        <v>7399</v>
      </c>
      <c r="Z42" t="s">
        <v>6815</v>
      </c>
      <c r="AA42" t="s">
        <v>2808</v>
      </c>
      <c r="AB42" t="s">
        <v>9143</v>
      </c>
      <c r="AE42" t="s">
        <v>2808</v>
      </c>
      <c r="AF42" t="s">
        <v>2808</v>
      </c>
      <c r="AG42">
        <v>9883195</v>
      </c>
      <c r="AH42">
        <v>1953775</v>
      </c>
      <c r="AI42">
        <v>8778855</v>
      </c>
      <c r="AJ42" t="s">
        <v>2808</v>
      </c>
      <c r="AK42">
        <v>7815668</v>
      </c>
      <c r="AL42">
        <v>1249438</v>
      </c>
      <c r="AM42" t="s">
        <v>6060</v>
      </c>
      <c r="AN42" t="s">
        <v>3166</v>
      </c>
      <c r="AO42">
        <v>60</v>
      </c>
      <c r="AQ42" t="s">
        <v>269</v>
      </c>
      <c r="AR42" t="s">
        <v>2808</v>
      </c>
      <c r="AS42" t="s">
        <v>3179</v>
      </c>
      <c r="AT42" t="s">
        <v>3184</v>
      </c>
      <c r="AV42" t="s">
        <v>3192</v>
      </c>
      <c r="AW42">
        <v>1</v>
      </c>
      <c r="AX42">
        <v>1</v>
      </c>
      <c r="AY42" t="s">
        <v>2808</v>
      </c>
      <c r="AZ42" t="s">
        <v>69</v>
      </c>
      <c r="BA42" t="s">
        <v>69</v>
      </c>
      <c r="BB42" t="s">
        <v>69</v>
      </c>
      <c r="BC42" t="s">
        <v>69</v>
      </c>
      <c r="BE42" t="s">
        <v>69</v>
      </c>
      <c r="BF42" t="s">
        <v>69</v>
      </c>
      <c r="BG42" t="s">
        <v>2808</v>
      </c>
      <c r="BH42" t="s">
        <v>69</v>
      </c>
      <c r="BI42" t="s">
        <v>69</v>
      </c>
      <c r="BJ42" t="s">
        <v>2808</v>
      </c>
      <c r="BK42" t="s">
        <v>6996</v>
      </c>
      <c r="BL42" t="s">
        <v>2808</v>
      </c>
      <c r="BM42" t="s">
        <v>69</v>
      </c>
      <c r="BN42" t="s">
        <v>2808</v>
      </c>
      <c r="BO42" t="s">
        <v>69</v>
      </c>
      <c r="BP42" t="s">
        <v>69</v>
      </c>
      <c r="BQ42" t="s">
        <v>69</v>
      </c>
      <c r="BR42" t="s">
        <v>69</v>
      </c>
      <c r="BS42" t="s">
        <v>69</v>
      </c>
      <c r="BT42" t="s">
        <v>69</v>
      </c>
      <c r="BV42" t="s">
        <v>69</v>
      </c>
      <c r="BW42" t="s">
        <v>69</v>
      </c>
      <c r="BX42" t="s">
        <v>3260</v>
      </c>
      <c r="BY42" t="s">
        <v>2808</v>
      </c>
      <c r="BZ42" t="s">
        <v>3268</v>
      </c>
      <c r="CA42" t="s">
        <v>69</v>
      </c>
      <c r="CD42" t="s">
        <v>69</v>
      </c>
      <c r="CI42" t="s">
        <v>2808</v>
      </c>
      <c r="CJ42" t="s">
        <v>69</v>
      </c>
      <c r="CK42" t="s">
        <v>2808</v>
      </c>
      <c r="CL42" t="s">
        <v>3300</v>
      </c>
      <c r="CN42" t="s">
        <v>2808</v>
      </c>
      <c r="CO42" t="s">
        <v>9151</v>
      </c>
      <c r="CP42" t="s">
        <v>69</v>
      </c>
      <c r="CQ42" t="s">
        <v>69</v>
      </c>
      <c r="CR42" t="s">
        <v>2808</v>
      </c>
      <c r="CS42" t="s">
        <v>69</v>
      </c>
      <c r="CT42" t="s">
        <v>2808</v>
      </c>
      <c r="CU42" t="s">
        <v>69</v>
      </c>
      <c r="CV42" t="s">
        <v>69</v>
      </c>
      <c r="CW42" t="s">
        <v>69</v>
      </c>
      <c r="CX42" t="s">
        <v>269</v>
      </c>
      <c r="CY42" t="s">
        <v>3332</v>
      </c>
      <c r="CZ42">
        <v>0</v>
      </c>
      <c r="DB42" t="s">
        <v>2808</v>
      </c>
      <c r="DC42" t="s">
        <v>9126</v>
      </c>
      <c r="DD42" t="s">
        <v>2808</v>
      </c>
      <c r="DE42" t="s">
        <v>69</v>
      </c>
      <c r="DF42" t="s">
        <v>69</v>
      </c>
      <c r="DG42" t="s">
        <v>69</v>
      </c>
      <c r="DH42" t="s">
        <v>69</v>
      </c>
      <c r="DJ42" t="s">
        <v>69</v>
      </c>
      <c r="DK42" t="s">
        <v>69</v>
      </c>
      <c r="DL42" t="s">
        <v>2808</v>
      </c>
      <c r="DM42" t="s">
        <v>2808</v>
      </c>
      <c r="DN42" t="s">
        <v>3366</v>
      </c>
      <c r="DP42" t="s">
        <v>69</v>
      </c>
      <c r="EA42" t="s">
        <v>2808</v>
      </c>
      <c r="EB42">
        <v>995</v>
      </c>
      <c r="EC42" t="s">
        <v>69</v>
      </c>
      <c r="ED42" t="s">
        <v>69</v>
      </c>
      <c r="EE42" t="s">
        <v>2808</v>
      </c>
      <c r="EF42" t="s">
        <v>69</v>
      </c>
      <c r="EG42" t="s">
        <v>69</v>
      </c>
      <c r="EH42" t="s">
        <v>269</v>
      </c>
      <c r="EI42" t="s">
        <v>9126</v>
      </c>
      <c r="EJ42" t="s">
        <v>2808</v>
      </c>
      <c r="EK42" t="s">
        <v>69</v>
      </c>
      <c r="EL42" t="s">
        <v>69</v>
      </c>
      <c r="EM42" t="s">
        <v>69</v>
      </c>
      <c r="EN42" t="s">
        <v>69</v>
      </c>
      <c r="EP42" t="s">
        <v>69</v>
      </c>
      <c r="EQ42" t="s">
        <v>69</v>
      </c>
      <c r="ER42" t="s">
        <v>9152</v>
      </c>
      <c r="ES42" t="s">
        <v>2808</v>
      </c>
      <c r="ET42" t="s">
        <v>2808</v>
      </c>
      <c r="EU42" t="s">
        <v>69</v>
      </c>
      <c r="EV42" t="s">
        <v>69</v>
      </c>
      <c r="EW42" t="s">
        <v>69</v>
      </c>
      <c r="EY42" t="s">
        <v>69</v>
      </c>
      <c r="EZ42" t="s">
        <v>69</v>
      </c>
      <c r="FA42" t="s">
        <v>2808</v>
      </c>
      <c r="FB42" t="s">
        <v>2808</v>
      </c>
      <c r="FC42" t="s">
        <v>3426</v>
      </c>
      <c r="FD42" t="s">
        <v>3432</v>
      </c>
      <c r="FE42" t="s">
        <v>3437</v>
      </c>
      <c r="FZ42" t="s">
        <v>3475</v>
      </c>
      <c r="GA42">
        <v>1</v>
      </c>
      <c r="GC42" t="s">
        <v>3484</v>
      </c>
      <c r="GD42">
        <v>1</v>
      </c>
      <c r="GF42">
        <v>1</v>
      </c>
      <c r="GG42" t="s">
        <v>2808</v>
      </c>
      <c r="GH42" t="s">
        <v>69</v>
      </c>
      <c r="GI42" t="s">
        <v>69</v>
      </c>
      <c r="GJ42" t="s">
        <v>69</v>
      </c>
      <c r="GK42" t="s">
        <v>69</v>
      </c>
      <c r="GL42" t="s">
        <v>69</v>
      </c>
      <c r="GN42" t="s">
        <v>69</v>
      </c>
      <c r="GO42" t="s">
        <v>69</v>
      </c>
      <c r="GP42" t="s">
        <v>3517</v>
      </c>
      <c r="HA42" t="s">
        <v>69</v>
      </c>
      <c r="HB42" t="s">
        <v>3535</v>
      </c>
      <c r="HC42">
        <v>1</v>
      </c>
      <c r="HD42" t="s">
        <v>3540</v>
      </c>
      <c r="HE42" t="s">
        <v>3543</v>
      </c>
      <c r="HF42" t="s">
        <v>2808</v>
      </c>
      <c r="HG42" t="s">
        <v>2808</v>
      </c>
      <c r="HH42" t="s">
        <v>2808</v>
      </c>
      <c r="HJ42" t="s">
        <v>69</v>
      </c>
      <c r="HK42" t="s">
        <v>69</v>
      </c>
      <c r="HL42" t="s">
        <v>3558</v>
      </c>
      <c r="HM42" t="s">
        <v>3559</v>
      </c>
      <c r="HN42" t="s">
        <v>3556</v>
      </c>
      <c r="HO42" t="s">
        <v>3556</v>
      </c>
      <c r="HP42" t="s">
        <v>3556</v>
      </c>
      <c r="HQ42" t="s">
        <v>3559</v>
      </c>
      <c r="HR42" t="s">
        <v>3556</v>
      </c>
      <c r="HS42" t="s">
        <v>3556</v>
      </c>
      <c r="HT42" t="s">
        <v>3559</v>
      </c>
      <c r="HU42" t="s">
        <v>3559</v>
      </c>
      <c r="HV42" t="s">
        <v>3559</v>
      </c>
      <c r="HW42" t="s">
        <v>3559</v>
      </c>
      <c r="HX42" t="s">
        <v>3557</v>
      </c>
      <c r="HY42" t="s">
        <v>3559</v>
      </c>
      <c r="HZ42" t="s">
        <v>69</v>
      </c>
      <c r="IA42" t="s">
        <v>3592</v>
      </c>
      <c r="IB42" t="s">
        <v>2808</v>
      </c>
      <c r="IC42" t="s">
        <v>3600</v>
      </c>
      <c r="ID42" t="s">
        <v>69</v>
      </c>
      <c r="IE42" t="s">
        <v>3605</v>
      </c>
      <c r="IF42" t="s">
        <v>3609</v>
      </c>
      <c r="IG42" t="s">
        <v>3437</v>
      </c>
      <c r="JF42" t="s">
        <v>3649</v>
      </c>
      <c r="JG42">
        <v>4</v>
      </c>
      <c r="JI42" t="s">
        <v>3484</v>
      </c>
      <c r="JJ42">
        <v>1</v>
      </c>
      <c r="JL42">
        <v>3</v>
      </c>
      <c r="JM42" t="s">
        <v>69</v>
      </c>
      <c r="JN42" t="s">
        <v>69</v>
      </c>
      <c r="JO42" t="s">
        <v>2808</v>
      </c>
      <c r="JP42" t="s">
        <v>69</v>
      </c>
      <c r="JQ42" t="s">
        <v>69</v>
      </c>
      <c r="JR42" t="s">
        <v>69</v>
      </c>
      <c r="JS42" t="s">
        <v>3519</v>
      </c>
      <c r="JT42" t="s">
        <v>69</v>
      </c>
      <c r="JU42" t="s">
        <v>69</v>
      </c>
      <c r="JV42" t="s">
        <v>2808</v>
      </c>
      <c r="JW42" t="s">
        <v>2808</v>
      </c>
      <c r="JX42" t="s">
        <v>69</v>
      </c>
      <c r="JY42" t="s">
        <v>69</v>
      </c>
      <c r="JZ42" t="s">
        <v>69</v>
      </c>
      <c r="KA42" t="s">
        <v>69</v>
      </c>
      <c r="KB42" t="s">
        <v>69</v>
      </c>
      <c r="KC42" t="s">
        <v>69</v>
      </c>
      <c r="KD42" t="s">
        <v>69</v>
      </c>
      <c r="KE42" t="s">
        <v>69</v>
      </c>
      <c r="KG42" t="s">
        <v>6096</v>
      </c>
      <c r="KI42" t="s">
        <v>8</v>
      </c>
      <c r="KM42" t="s">
        <v>8</v>
      </c>
      <c r="KP42">
        <v>4</v>
      </c>
      <c r="KQ42" t="s">
        <v>69</v>
      </c>
      <c r="KR42" t="s">
        <v>69</v>
      </c>
      <c r="KS42" t="s">
        <v>69</v>
      </c>
      <c r="KT42" t="s">
        <v>2808</v>
      </c>
      <c r="KU42" t="s">
        <v>69</v>
      </c>
      <c r="KV42" t="s">
        <v>69</v>
      </c>
      <c r="KW42" t="s">
        <v>3518</v>
      </c>
      <c r="KX42" t="s">
        <v>2808</v>
      </c>
      <c r="KY42" t="s">
        <v>69</v>
      </c>
      <c r="LK42">
        <v>995</v>
      </c>
      <c r="LL42" t="s">
        <v>69</v>
      </c>
      <c r="LM42" t="s">
        <v>69</v>
      </c>
      <c r="LN42" t="s">
        <v>69</v>
      </c>
      <c r="LO42" t="s">
        <v>69</v>
      </c>
      <c r="LP42" t="s">
        <v>69</v>
      </c>
      <c r="LQ42" t="s">
        <v>69</v>
      </c>
      <c r="LR42" t="s">
        <v>69</v>
      </c>
      <c r="LS42" t="s">
        <v>2808</v>
      </c>
      <c r="LT42" t="s">
        <v>9309</v>
      </c>
      <c r="LU42" t="s">
        <v>69</v>
      </c>
      <c r="LV42" t="s">
        <v>69</v>
      </c>
      <c r="LW42" t="s">
        <v>2808</v>
      </c>
      <c r="LX42" t="s">
        <v>69</v>
      </c>
      <c r="LY42" t="s">
        <v>2808</v>
      </c>
      <c r="MC42">
        <v>2</v>
      </c>
      <c r="MD42" t="s">
        <v>69</v>
      </c>
      <c r="ME42" t="s">
        <v>2808</v>
      </c>
      <c r="MF42" t="s">
        <v>69</v>
      </c>
      <c r="MG42" t="s">
        <v>69</v>
      </c>
      <c r="MH42" t="s">
        <v>69</v>
      </c>
      <c r="MI42" t="s">
        <v>69</v>
      </c>
      <c r="MJ42" t="s">
        <v>69</v>
      </c>
      <c r="MK42" t="s">
        <v>69</v>
      </c>
      <c r="MM42" t="s">
        <v>69</v>
      </c>
      <c r="MN42" t="s">
        <v>69</v>
      </c>
      <c r="MO42">
        <v>995</v>
      </c>
      <c r="MP42" t="s">
        <v>69</v>
      </c>
      <c r="MQ42" t="s">
        <v>69</v>
      </c>
      <c r="MR42" t="s">
        <v>69</v>
      </c>
      <c r="MS42" t="s">
        <v>69</v>
      </c>
      <c r="MT42" t="s">
        <v>69</v>
      </c>
      <c r="MU42" t="s">
        <v>2808</v>
      </c>
      <c r="MV42" t="s">
        <v>9310</v>
      </c>
      <c r="MW42" t="s">
        <v>69</v>
      </c>
      <c r="MX42" t="s">
        <v>69</v>
      </c>
      <c r="MY42">
        <v>995</v>
      </c>
      <c r="MZ42" t="s">
        <v>69</v>
      </c>
      <c r="NA42" t="s">
        <v>69</v>
      </c>
      <c r="NB42" t="s">
        <v>69</v>
      </c>
      <c r="NC42" t="s">
        <v>69</v>
      </c>
      <c r="ND42" t="s">
        <v>69</v>
      </c>
      <c r="NE42" t="s">
        <v>2808</v>
      </c>
      <c r="NF42" t="s">
        <v>9310</v>
      </c>
      <c r="NG42" t="s">
        <v>69</v>
      </c>
      <c r="NH42" t="s">
        <v>69</v>
      </c>
      <c r="NI42" t="s">
        <v>69</v>
      </c>
      <c r="NJ42" t="s">
        <v>3795</v>
      </c>
      <c r="NK42">
        <v>4</v>
      </c>
      <c r="NM42" t="s">
        <v>69</v>
      </c>
      <c r="NO42" t="s">
        <v>2803</v>
      </c>
      <c r="NP42">
        <v>428</v>
      </c>
      <c r="NQ42" t="s">
        <v>2803</v>
      </c>
      <c r="NR42">
        <v>140</v>
      </c>
      <c r="NS42" t="s">
        <v>3429</v>
      </c>
      <c r="NU42" t="s">
        <v>2803</v>
      </c>
      <c r="NV42">
        <v>80</v>
      </c>
      <c r="NW42" t="s">
        <v>2803</v>
      </c>
      <c r="NX42">
        <v>1</v>
      </c>
      <c r="NY42" t="s">
        <v>3429</v>
      </c>
      <c r="OA42" t="s">
        <v>3897</v>
      </c>
      <c r="OB42" t="s">
        <v>2808</v>
      </c>
      <c r="OC42" t="s">
        <v>3902</v>
      </c>
      <c r="OD42" t="s">
        <v>3910</v>
      </c>
      <c r="OE42" t="s">
        <v>3910</v>
      </c>
      <c r="OF42" t="s">
        <v>3910</v>
      </c>
      <c r="OG42" t="s">
        <v>3910</v>
      </c>
      <c r="OH42" t="s">
        <v>3910</v>
      </c>
      <c r="OI42" t="s">
        <v>3910</v>
      </c>
      <c r="OJ42" t="s">
        <v>3910</v>
      </c>
      <c r="OK42" t="s">
        <v>3910</v>
      </c>
      <c r="OL42" t="s">
        <v>3928</v>
      </c>
      <c r="OM42" t="s">
        <v>3934</v>
      </c>
      <c r="ON42" t="s">
        <v>3910</v>
      </c>
      <c r="OO42" t="s">
        <v>3911</v>
      </c>
      <c r="OP42" t="s">
        <v>3910</v>
      </c>
      <c r="OQ42" t="s">
        <v>3910</v>
      </c>
      <c r="OR42" t="s">
        <v>3911</v>
      </c>
      <c r="OS42" t="s">
        <v>3911</v>
      </c>
      <c r="OT42" t="s">
        <v>3928</v>
      </c>
      <c r="OU42" t="s">
        <v>3928</v>
      </c>
      <c r="OV42" t="s">
        <v>3956</v>
      </c>
      <c r="OW42" t="s">
        <v>2808</v>
      </c>
      <c r="OX42" t="s">
        <v>3963</v>
      </c>
      <c r="OY42" t="s">
        <v>3332</v>
      </c>
      <c r="PA42" t="s">
        <v>3973</v>
      </c>
      <c r="PB42">
        <v>1</v>
      </c>
      <c r="PC42" t="s">
        <v>3332</v>
      </c>
      <c r="PD42" t="s">
        <v>3332</v>
      </c>
      <c r="PE42" t="s">
        <v>3332</v>
      </c>
      <c r="PF42" t="s">
        <v>3911</v>
      </c>
      <c r="PG42" t="s">
        <v>3911</v>
      </c>
      <c r="PH42" t="s">
        <v>3911</v>
      </c>
      <c r="PI42" t="s">
        <v>3911</v>
      </c>
      <c r="PJ42" t="s">
        <v>3911</v>
      </c>
      <c r="PK42" t="s">
        <v>3911</v>
      </c>
      <c r="PL42" t="s">
        <v>3911</v>
      </c>
      <c r="PM42" t="s">
        <v>3928</v>
      </c>
      <c r="PN42" t="s">
        <v>3910</v>
      </c>
      <c r="PO42" t="s">
        <v>3910</v>
      </c>
      <c r="PP42" t="s">
        <v>3910</v>
      </c>
      <c r="PR42" t="s">
        <v>3928</v>
      </c>
      <c r="PS42">
        <v>1</v>
      </c>
      <c r="PT42" t="s">
        <v>2808</v>
      </c>
      <c r="PU42" t="s">
        <v>69</v>
      </c>
      <c r="PV42" t="s">
        <v>69</v>
      </c>
      <c r="PW42" t="s">
        <v>69</v>
      </c>
      <c r="PX42" t="s">
        <v>69</v>
      </c>
      <c r="PY42" t="s">
        <v>69</v>
      </c>
      <c r="PZ42" t="s">
        <v>3910</v>
      </c>
      <c r="QA42" t="s">
        <v>3910</v>
      </c>
      <c r="QB42" t="s">
        <v>3910</v>
      </c>
      <c r="QD42" t="s">
        <v>4036</v>
      </c>
      <c r="QE42" t="s">
        <v>4041</v>
      </c>
      <c r="QF42">
        <v>2</v>
      </c>
      <c r="QG42" t="s">
        <v>4049</v>
      </c>
      <c r="QH42" t="s">
        <v>4053</v>
      </c>
      <c r="QI42" t="s">
        <v>3962</v>
      </c>
      <c r="QV42" t="s">
        <v>3910</v>
      </c>
      <c r="QW42" t="s">
        <v>3910</v>
      </c>
      <c r="QX42" t="s">
        <v>9147</v>
      </c>
      <c r="QY42" t="s">
        <v>4061</v>
      </c>
      <c r="QZ42" t="s">
        <v>4089</v>
      </c>
      <c r="RL42" t="s">
        <v>3910</v>
      </c>
      <c r="RM42" t="s">
        <v>3910</v>
      </c>
      <c r="RN42" t="s">
        <v>3910</v>
      </c>
      <c r="RO42" t="s">
        <v>3910</v>
      </c>
      <c r="RP42" t="s">
        <v>3910</v>
      </c>
      <c r="RQ42" t="s">
        <v>4076</v>
      </c>
      <c r="RR42" t="s">
        <v>69</v>
      </c>
      <c r="RS42">
        <v>1</v>
      </c>
      <c r="RT42">
        <v>0</v>
      </c>
      <c r="TA42" t="s">
        <v>2808</v>
      </c>
      <c r="TB42" t="s">
        <v>2808</v>
      </c>
      <c r="TC42" t="s">
        <v>2808</v>
      </c>
      <c r="TD42" t="s">
        <v>2808</v>
      </c>
      <c r="TE42" t="s">
        <v>2808</v>
      </c>
      <c r="TF42" t="s">
        <v>2808</v>
      </c>
      <c r="TG42" t="s">
        <v>2808</v>
      </c>
      <c r="TQ42" t="s">
        <v>69</v>
      </c>
      <c r="TR42" t="s">
        <v>69</v>
      </c>
      <c r="TS42" t="s">
        <v>69</v>
      </c>
      <c r="TZ42" t="s">
        <v>4934</v>
      </c>
      <c r="UA42" t="s">
        <v>9131</v>
      </c>
      <c r="UB42" t="s">
        <v>6598</v>
      </c>
      <c r="UC42">
        <v>5258337</v>
      </c>
    </row>
    <row r="43" spans="1:549" x14ac:dyDescent="0.3">
      <c r="A43" t="s">
        <v>9311</v>
      </c>
      <c r="B43" t="s">
        <v>6588</v>
      </c>
      <c r="C43" t="s">
        <v>6813</v>
      </c>
      <c r="D43">
        <v>1</v>
      </c>
      <c r="E43" t="s">
        <v>3911</v>
      </c>
      <c r="F43" t="s">
        <v>3935</v>
      </c>
      <c r="G43" t="s">
        <v>3935</v>
      </c>
      <c r="H43">
        <v>0</v>
      </c>
      <c r="T43">
        <v>0</v>
      </c>
      <c r="V43" t="s">
        <v>9142</v>
      </c>
      <c r="W43">
        <v>1</v>
      </c>
      <c r="X43" t="s">
        <v>7520</v>
      </c>
      <c r="Y43" t="s">
        <v>7399</v>
      </c>
      <c r="Z43" t="s">
        <v>6815</v>
      </c>
      <c r="AA43" t="s">
        <v>2808</v>
      </c>
      <c r="AB43" t="s">
        <v>9143</v>
      </c>
      <c r="AE43" t="s">
        <v>2808</v>
      </c>
      <c r="AF43" t="s">
        <v>2808</v>
      </c>
      <c r="AG43">
        <v>5907004</v>
      </c>
      <c r="AH43">
        <v>9774232</v>
      </c>
      <c r="AI43" t="s">
        <v>6060</v>
      </c>
      <c r="AJ43" t="s">
        <v>2808</v>
      </c>
      <c r="AK43">
        <v>3075988</v>
      </c>
      <c r="AL43">
        <v>7815668</v>
      </c>
      <c r="AM43">
        <v>1249438</v>
      </c>
      <c r="AN43" t="s">
        <v>3166</v>
      </c>
      <c r="AO43">
        <v>160</v>
      </c>
      <c r="AQ43" t="s">
        <v>269</v>
      </c>
      <c r="AR43" t="s">
        <v>2808</v>
      </c>
      <c r="AS43" t="s">
        <v>3179</v>
      </c>
      <c r="AT43" t="s">
        <v>3184</v>
      </c>
      <c r="AV43" t="s">
        <v>3191</v>
      </c>
      <c r="AX43">
        <v>1</v>
      </c>
      <c r="AY43" t="s">
        <v>2808</v>
      </c>
      <c r="AZ43" t="s">
        <v>69</v>
      </c>
      <c r="BA43" t="s">
        <v>69</v>
      </c>
      <c r="BB43" t="s">
        <v>69</v>
      </c>
      <c r="BC43" t="s">
        <v>69</v>
      </c>
      <c r="BE43" t="s">
        <v>69</v>
      </c>
      <c r="BF43" t="s">
        <v>69</v>
      </c>
      <c r="BG43" t="s">
        <v>69</v>
      </c>
      <c r="BJ43" t="s">
        <v>69</v>
      </c>
      <c r="BK43" t="s">
        <v>6996</v>
      </c>
      <c r="BL43" t="s">
        <v>2808</v>
      </c>
      <c r="BM43" t="s">
        <v>69</v>
      </c>
      <c r="BN43" t="s">
        <v>2808</v>
      </c>
      <c r="BO43" t="s">
        <v>69</v>
      </c>
      <c r="BP43" t="s">
        <v>69</v>
      </c>
      <c r="BQ43" t="s">
        <v>69</v>
      </c>
      <c r="BR43" t="s">
        <v>69</v>
      </c>
      <c r="BS43" t="s">
        <v>69</v>
      </c>
      <c r="BT43" t="s">
        <v>69</v>
      </c>
      <c r="BV43" t="s">
        <v>69</v>
      </c>
      <c r="BW43" t="s">
        <v>69</v>
      </c>
      <c r="BX43" t="s">
        <v>3261</v>
      </c>
      <c r="BY43" t="s">
        <v>2808</v>
      </c>
      <c r="BZ43" t="s">
        <v>3269</v>
      </c>
      <c r="CA43" t="s">
        <v>2808</v>
      </c>
      <c r="CB43" t="s">
        <v>3277</v>
      </c>
      <c r="CD43" t="s">
        <v>2808</v>
      </c>
      <c r="CE43" t="s">
        <v>3269</v>
      </c>
      <c r="CF43" t="s">
        <v>2808</v>
      </c>
      <c r="CG43" t="s">
        <v>3277</v>
      </c>
      <c r="CI43" t="s">
        <v>2808</v>
      </c>
      <c r="CJ43" t="s">
        <v>69</v>
      </c>
      <c r="CK43" t="s">
        <v>2808</v>
      </c>
      <c r="CL43" t="s">
        <v>3300</v>
      </c>
      <c r="CN43" t="s">
        <v>2808</v>
      </c>
      <c r="CO43" t="s">
        <v>9151</v>
      </c>
      <c r="CP43" t="s">
        <v>69</v>
      </c>
      <c r="CQ43" t="s">
        <v>69</v>
      </c>
      <c r="CR43" t="s">
        <v>2808</v>
      </c>
      <c r="CS43" t="s">
        <v>69</v>
      </c>
      <c r="CT43" t="s">
        <v>2808</v>
      </c>
      <c r="CU43" t="s">
        <v>69</v>
      </c>
      <c r="CV43" t="s">
        <v>69</v>
      </c>
      <c r="CW43" t="s">
        <v>69</v>
      </c>
      <c r="CX43" t="s">
        <v>269</v>
      </c>
      <c r="CY43" t="s">
        <v>3332</v>
      </c>
      <c r="CZ43">
        <v>0</v>
      </c>
      <c r="DB43" t="s">
        <v>2808</v>
      </c>
      <c r="DC43" t="s">
        <v>9126</v>
      </c>
      <c r="DD43" t="s">
        <v>2808</v>
      </c>
      <c r="DE43" t="s">
        <v>69</v>
      </c>
      <c r="DF43" t="s">
        <v>69</v>
      </c>
      <c r="DG43" t="s">
        <v>69</v>
      </c>
      <c r="DH43" t="s">
        <v>69</v>
      </c>
      <c r="DJ43" t="s">
        <v>69</v>
      </c>
      <c r="DK43" t="s">
        <v>69</v>
      </c>
      <c r="DL43" t="s">
        <v>2808</v>
      </c>
      <c r="DM43" t="s">
        <v>2808</v>
      </c>
      <c r="DN43" t="s">
        <v>3364</v>
      </c>
      <c r="DP43" t="s">
        <v>2808</v>
      </c>
      <c r="DQ43" t="s">
        <v>2803</v>
      </c>
      <c r="DR43">
        <v>5</v>
      </c>
      <c r="DS43" t="s">
        <v>2808</v>
      </c>
      <c r="DT43" t="s">
        <v>69</v>
      </c>
      <c r="DU43" t="s">
        <v>69</v>
      </c>
      <c r="DV43" t="s">
        <v>69</v>
      </c>
      <c r="DW43" t="s">
        <v>69</v>
      </c>
      <c r="DX43" t="s">
        <v>69</v>
      </c>
      <c r="DY43" t="s">
        <v>69</v>
      </c>
      <c r="EA43" t="s">
        <v>69</v>
      </c>
      <c r="EH43" t="s">
        <v>269</v>
      </c>
      <c r="EI43" t="s">
        <v>9126</v>
      </c>
      <c r="EJ43" t="s">
        <v>2808</v>
      </c>
      <c r="EK43" t="s">
        <v>69</v>
      </c>
      <c r="EL43" t="s">
        <v>69</v>
      </c>
      <c r="EM43" t="s">
        <v>69</v>
      </c>
      <c r="EN43" t="s">
        <v>69</v>
      </c>
      <c r="EP43" t="s">
        <v>69</v>
      </c>
      <c r="EQ43" t="s">
        <v>69</v>
      </c>
      <c r="ER43" t="s">
        <v>9126</v>
      </c>
      <c r="ES43" t="s">
        <v>2808</v>
      </c>
      <c r="ET43" t="s">
        <v>69</v>
      </c>
      <c r="EU43" t="s">
        <v>69</v>
      </c>
      <c r="EV43" t="s">
        <v>69</v>
      </c>
      <c r="EW43" t="s">
        <v>69</v>
      </c>
      <c r="EY43" t="s">
        <v>69</v>
      </c>
      <c r="EZ43" t="s">
        <v>69</v>
      </c>
      <c r="FA43" t="s">
        <v>2808</v>
      </c>
      <c r="FB43" t="s">
        <v>2808</v>
      </c>
      <c r="FC43" t="s">
        <v>3426</v>
      </c>
      <c r="FD43" t="s">
        <v>3432</v>
      </c>
      <c r="FE43" t="s">
        <v>3437</v>
      </c>
      <c r="FZ43" t="s">
        <v>3475</v>
      </c>
      <c r="GA43">
        <v>1</v>
      </c>
      <c r="GC43" t="s">
        <v>3484</v>
      </c>
      <c r="GD43">
        <v>1</v>
      </c>
      <c r="GF43">
        <v>1</v>
      </c>
      <c r="GG43" t="s">
        <v>2808</v>
      </c>
      <c r="GH43" t="s">
        <v>69</v>
      </c>
      <c r="GI43" t="s">
        <v>69</v>
      </c>
      <c r="GJ43" t="s">
        <v>69</v>
      </c>
      <c r="GK43" t="s">
        <v>69</v>
      </c>
      <c r="GL43" t="s">
        <v>69</v>
      </c>
      <c r="GN43" t="s">
        <v>69</v>
      </c>
      <c r="GO43" t="s">
        <v>69</v>
      </c>
      <c r="GP43" t="s">
        <v>3518</v>
      </c>
      <c r="GQ43" t="s">
        <v>2808</v>
      </c>
      <c r="GR43" t="s">
        <v>2808</v>
      </c>
      <c r="GS43" t="s">
        <v>2808</v>
      </c>
      <c r="GT43" t="s">
        <v>69</v>
      </c>
      <c r="GU43" t="s">
        <v>2808</v>
      </c>
      <c r="GV43" t="s">
        <v>2808</v>
      </c>
      <c r="GW43" t="s">
        <v>69</v>
      </c>
      <c r="GX43" t="s">
        <v>2808</v>
      </c>
      <c r="GY43" t="s">
        <v>69</v>
      </c>
      <c r="GZ43" t="s">
        <v>2808</v>
      </c>
      <c r="HA43" t="s">
        <v>2808</v>
      </c>
      <c r="HB43" t="s">
        <v>3535</v>
      </c>
      <c r="HC43">
        <v>1</v>
      </c>
      <c r="HD43" t="s">
        <v>3540</v>
      </c>
      <c r="HE43" t="s">
        <v>3543</v>
      </c>
      <c r="HF43" t="s">
        <v>2808</v>
      </c>
      <c r="HG43" t="s">
        <v>2808</v>
      </c>
      <c r="HH43" t="s">
        <v>2808</v>
      </c>
      <c r="HJ43" t="s">
        <v>69</v>
      </c>
      <c r="HK43" t="s">
        <v>69</v>
      </c>
      <c r="HL43" t="s">
        <v>3556</v>
      </c>
      <c r="HM43" t="s">
        <v>3556</v>
      </c>
      <c r="HN43" t="s">
        <v>3556</v>
      </c>
      <c r="HO43" t="s">
        <v>3556</v>
      </c>
      <c r="HP43" t="s">
        <v>3556</v>
      </c>
      <c r="HQ43" t="s">
        <v>3557</v>
      </c>
      <c r="HR43" t="s">
        <v>3556</v>
      </c>
      <c r="HS43" t="s">
        <v>3557</v>
      </c>
      <c r="HT43" t="s">
        <v>3557</v>
      </c>
      <c r="HU43" t="s">
        <v>3557</v>
      </c>
      <c r="HV43" t="s">
        <v>3557</v>
      </c>
      <c r="HW43" t="s">
        <v>3556</v>
      </c>
      <c r="HX43" t="s">
        <v>3557</v>
      </c>
      <c r="HY43" t="s">
        <v>3136</v>
      </c>
      <c r="HZ43" t="s">
        <v>2808</v>
      </c>
      <c r="IA43" t="s">
        <v>3590</v>
      </c>
      <c r="IB43" t="s">
        <v>2808</v>
      </c>
      <c r="IC43" t="s">
        <v>3598</v>
      </c>
      <c r="ID43" t="s">
        <v>2808</v>
      </c>
      <c r="IE43" t="s">
        <v>3605</v>
      </c>
      <c r="IF43" t="s">
        <v>3609</v>
      </c>
      <c r="IG43" t="s">
        <v>3437</v>
      </c>
      <c r="JF43" t="s">
        <v>3476</v>
      </c>
      <c r="JI43" t="s">
        <v>3484</v>
      </c>
      <c r="JJ43">
        <v>1</v>
      </c>
      <c r="JL43">
        <v>1</v>
      </c>
      <c r="JM43" t="s">
        <v>2808</v>
      </c>
      <c r="JN43" t="s">
        <v>69</v>
      </c>
      <c r="JO43" t="s">
        <v>69</v>
      </c>
      <c r="JP43" t="s">
        <v>69</v>
      </c>
      <c r="JQ43" t="s">
        <v>69</v>
      </c>
      <c r="JR43" t="s">
        <v>69</v>
      </c>
      <c r="JS43" t="s">
        <v>3517</v>
      </c>
      <c r="KF43" t="s">
        <v>69</v>
      </c>
      <c r="KG43" t="s">
        <v>6096</v>
      </c>
      <c r="KI43" t="s">
        <v>3696</v>
      </c>
      <c r="KJ43" t="s">
        <v>3475</v>
      </c>
      <c r="KK43">
        <v>2</v>
      </c>
      <c r="KM43" t="s">
        <v>3484</v>
      </c>
      <c r="KN43">
        <v>5</v>
      </c>
      <c r="KP43">
        <v>1</v>
      </c>
      <c r="KQ43" t="s">
        <v>2808</v>
      </c>
      <c r="KR43" t="s">
        <v>69</v>
      </c>
      <c r="KS43" t="s">
        <v>69</v>
      </c>
      <c r="KT43" t="s">
        <v>69</v>
      </c>
      <c r="KU43" t="s">
        <v>69</v>
      </c>
      <c r="KV43" t="s">
        <v>69</v>
      </c>
      <c r="KW43" t="s">
        <v>3518</v>
      </c>
      <c r="KX43" t="s">
        <v>2808</v>
      </c>
      <c r="KY43" t="s">
        <v>69</v>
      </c>
      <c r="LK43">
        <v>1</v>
      </c>
      <c r="LL43" t="s">
        <v>2808</v>
      </c>
      <c r="LM43" t="s">
        <v>69</v>
      </c>
      <c r="LN43" t="s">
        <v>69</v>
      </c>
      <c r="LO43" t="s">
        <v>69</v>
      </c>
      <c r="LP43" t="s">
        <v>69</v>
      </c>
      <c r="LQ43" t="s">
        <v>69</v>
      </c>
      <c r="LR43" t="s">
        <v>69</v>
      </c>
      <c r="LS43" t="s">
        <v>69</v>
      </c>
      <c r="LU43" t="s">
        <v>69</v>
      </c>
      <c r="LV43" t="s">
        <v>69</v>
      </c>
      <c r="LW43" t="s">
        <v>69</v>
      </c>
      <c r="LX43" t="s">
        <v>69</v>
      </c>
      <c r="LY43" t="s">
        <v>2808</v>
      </c>
      <c r="MC43">
        <v>2</v>
      </c>
      <c r="MD43" t="s">
        <v>69</v>
      </c>
      <c r="ME43" t="s">
        <v>2808</v>
      </c>
      <c r="MF43" t="s">
        <v>69</v>
      </c>
      <c r="MG43" t="s">
        <v>69</v>
      </c>
      <c r="MH43" t="s">
        <v>69</v>
      </c>
      <c r="MI43" t="s">
        <v>69</v>
      </c>
      <c r="MJ43" t="s">
        <v>69</v>
      </c>
      <c r="MK43" t="s">
        <v>69</v>
      </c>
      <c r="MM43" t="s">
        <v>69</v>
      </c>
      <c r="MN43" t="s">
        <v>69</v>
      </c>
      <c r="MO43">
        <v>995</v>
      </c>
      <c r="MP43" t="s">
        <v>69</v>
      </c>
      <c r="MQ43" t="s">
        <v>69</v>
      </c>
      <c r="MR43" t="s">
        <v>69</v>
      </c>
      <c r="MS43" t="s">
        <v>69</v>
      </c>
      <c r="MT43" t="s">
        <v>69</v>
      </c>
      <c r="MU43" t="s">
        <v>2808</v>
      </c>
      <c r="MV43" t="s">
        <v>9310</v>
      </c>
      <c r="MW43" t="s">
        <v>69</v>
      </c>
      <c r="MX43" t="s">
        <v>69</v>
      </c>
      <c r="MY43">
        <v>995</v>
      </c>
      <c r="MZ43" t="s">
        <v>69</v>
      </c>
      <c r="NA43" t="s">
        <v>69</v>
      </c>
      <c r="NB43" t="s">
        <v>69</v>
      </c>
      <c r="NC43" t="s">
        <v>69</v>
      </c>
      <c r="ND43" t="s">
        <v>69</v>
      </c>
      <c r="NE43" t="s">
        <v>2808</v>
      </c>
      <c r="NF43" t="s">
        <v>9310</v>
      </c>
      <c r="NG43" t="s">
        <v>69</v>
      </c>
      <c r="NH43" t="s">
        <v>69</v>
      </c>
      <c r="NI43" t="s">
        <v>69</v>
      </c>
      <c r="NJ43" t="s">
        <v>3795</v>
      </c>
      <c r="NK43">
        <v>4</v>
      </c>
      <c r="NM43" t="s">
        <v>69</v>
      </c>
      <c r="NO43" t="s">
        <v>2803</v>
      </c>
      <c r="NP43">
        <v>700</v>
      </c>
      <c r="NQ43" t="s">
        <v>2803</v>
      </c>
      <c r="NR43">
        <v>86</v>
      </c>
      <c r="NS43" t="s">
        <v>3429</v>
      </c>
      <c r="NU43" t="s">
        <v>2803</v>
      </c>
      <c r="NV43">
        <v>86</v>
      </c>
      <c r="NW43" t="s">
        <v>2803</v>
      </c>
      <c r="NX43">
        <v>1</v>
      </c>
      <c r="NY43" t="s">
        <v>3429</v>
      </c>
      <c r="OA43" t="s">
        <v>3897</v>
      </c>
      <c r="OB43" t="s">
        <v>2808</v>
      </c>
      <c r="OC43" t="s">
        <v>3902</v>
      </c>
      <c r="OD43" t="s">
        <v>3911</v>
      </c>
      <c r="OE43" t="s">
        <v>3911</v>
      </c>
      <c r="OF43" t="s">
        <v>3911</v>
      </c>
      <c r="OG43" t="s">
        <v>3910</v>
      </c>
      <c r="OH43" t="s">
        <v>3910</v>
      </c>
      <c r="OI43" t="s">
        <v>3910</v>
      </c>
      <c r="OJ43" t="s">
        <v>3910</v>
      </c>
      <c r="OK43" t="s">
        <v>3910</v>
      </c>
      <c r="OL43" t="s">
        <v>3928</v>
      </c>
      <c r="OM43" t="s">
        <v>3934</v>
      </c>
      <c r="ON43" t="s">
        <v>3910</v>
      </c>
      <c r="OO43" t="s">
        <v>3910</v>
      </c>
      <c r="OP43" t="s">
        <v>3910</v>
      </c>
      <c r="OQ43" t="s">
        <v>3910</v>
      </c>
      <c r="OR43" t="s">
        <v>3911</v>
      </c>
      <c r="OS43" t="s">
        <v>3911</v>
      </c>
      <c r="OT43" t="s">
        <v>3928</v>
      </c>
      <c r="OU43" t="s">
        <v>3928</v>
      </c>
      <c r="OV43" t="s">
        <v>3955</v>
      </c>
      <c r="OW43" t="s">
        <v>2808</v>
      </c>
      <c r="OX43" t="s">
        <v>3962</v>
      </c>
      <c r="OY43" t="s">
        <v>3332</v>
      </c>
      <c r="PA43" t="s">
        <v>3973</v>
      </c>
      <c r="PB43">
        <v>1</v>
      </c>
      <c r="PC43" t="s">
        <v>3332</v>
      </c>
      <c r="PD43" t="s">
        <v>3333</v>
      </c>
      <c r="PE43" t="s">
        <v>3332</v>
      </c>
      <c r="PF43" t="s">
        <v>3911</v>
      </c>
      <c r="PG43" t="s">
        <v>3911</v>
      </c>
      <c r="PH43" t="s">
        <v>3911</v>
      </c>
      <c r="PI43" t="s">
        <v>3911</v>
      </c>
      <c r="PJ43" t="s">
        <v>3911</v>
      </c>
      <c r="PK43" t="s">
        <v>3910</v>
      </c>
      <c r="PL43" t="s">
        <v>3911</v>
      </c>
      <c r="PM43" t="s">
        <v>3928</v>
      </c>
      <c r="PN43" t="s">
        <v>3911</v>
      </c>
      <c r="PO43" t="s">
        <v>3911</v>
      </c>
      <c r="PP43" t="s">
        <v>3911</v>
      </c>
      <c r="PR43" t="s">
        <v>3928</v>
      </c>
      <c r="PS43">
        <v>1</v>
      </c>
      <c r="PT43" t="s">
        <v>2808</v>
      </c>
      <c r="PU43" t="s">
        <v>69</v>
      </c>
      <c r="PV43" t="s">
        <v>69</v>
      </c>
      <c r="PW43" t="s">
        <v>69</v>
      </c>
      <c r="PX43" t="s">
        <v>69</v>
      </c>
      <c r="PY43" t="s">
        <v>69</v>
      </c>
      <c r="PZ43" t="s">
        <v>3910</v>
      </c>
      <c r="QA43" t="s">
        <v>3910</v>
      </c>
      <c r="QB43" t="s">
        <v>3910</v>
      </c>
      <c r="QD43" t="s">
        <v>4036</v>
      </c>
      <c r="QE43" t="s">
        <v>4041</v>
      </c>
      <c r="QF43">
        <v>1</v>
      </c>
      <c r="QG43" t="s">
        <v>4049</v>
      </c>
      <c r="QH43" t="s">
        <v>3936</v>
      </c>
      <c r="RS43">
        <v>1</v>
      </c>
      <c r="RT43">
        <v>0</v>
      </c>
      <c r="TA43" t="s">
        <v>2808</v>
      </c>
      <c r="TB43" t="s">
        <v>2808</v>
      </c>
      <c r="TC43" t="s">
        <v>2808</v>
      </c>
      <c r="TD43" t="s">
        <v>2808</v>
      </c>
      <c r="TE43" t="s">
        <v>69</v>
      </c>
      <c r="TF43" t="s">
        <v>2808</v>
      </c>
      <c r="TG43" t="s">
        <v>2808</v>
      </c>
      <c r="TZ43" t="s">
        <v>4934</v>
      </c>
      <c r="UA43" t="s">
        <v>9131</v>
      </c>
      <c r="UB43" t="s">
        <v>6598</v>
      </c>
      <c r="UC43">
        <v>2143618</v>
      </c>
    </row>
    <row r="44" spans="1:549" x14ac:dyDescent="0.3">
      <c r="A44" t="s">
        <v>9312</v>
      </c>
      <c r="B44" t="s">
        <v>8545</v>
      </c>
      <c r="C44" t="s">
        <v>6813</v>
      </c>
      <c r="D44">
        <v>2</v>
      </c>
      <c r="E44">
        <v>4</v>
      </c>
      <c r="F44" t="s">
        <v>3934</v>
      </c>
      <c r="G44" t="s">
        <v>4950</v>
      </c>
      <c r="H44">
        <v>0</v>
      </c>
      <c r="I44" t="s">
        <v>22</v>
      </c>
      <c r="J44">
        <v>4</v>
      </c>
      <c r="K44" t="s">
        <v>3934</v>
      </c>
      <c r="L44" t="s">
        <v>4950</v>
      </c>
      <c r="M44">
        <v>0</v>
      </c>
      <c r="N44" t="s">
        <v>22</v>
      </c>
      <c r="T44">
        <v>0</v>
      </c>
      <c r="V44" t="s">
        <v>8555</v>
      </c>
      <c r="W44">
        <v>1</v>
      </c>
      <c r="X44" t="s">
        <v>7520</v>
      </c>
      <c r="Y44" t="s">
        <v>7399</v>
      </c>
      <c r="Z44" t="s">
        <v>6815</v>
      </c>
      <c r="AA44" t="s">
        <v>2808</v>
      </c>
      <c r="AB44" t="s">
        <v>9143</v>
      </c>
      <c r="AE44" t="s">
        <v>69</v>
      </c>
      <c r="AF44" t="s">
        <v>69</v>
      </c>
      <c r="AJ44" t="s">
        <v>2808</v>
      </c>
      <c r="AK44">
        <v>7075398</v>
      </c>
      <c r="AL44">
        <v>7815668</v>
      </c>
      <c r="AM44">
        <v>1249438</v>
      </c>
      <c r="AN44" t="s">
        <v>3166</v>
      </c>
      <c r="AO44">
        <v>80</v>
      </c>
      <c r="AQ44" t="s">
        <v>269</v>
      </c>
      <c r="AR44" t="s">
        <v>2808</v>
      </c>
      <c r="AS44" t="s">
        <v>3179</v>
      </c>
      <c r="AT44" t="s">
        <v>3184</v>
      </c>
      <c r="AV44" t="s">
        <v>3191</v>
      </c>
      <c r="AX44">
        <v>1</v>
      </c>
      <c r="AY44" t="s">
        <v>2808</v>
      </c>
      <c r="AZ44" t="s">
        <v>69</v>
      </c>
      <c r="BA44" t="s">
        <v>69</v>
      </c>
      <c r="BB44" t="s">
        <v>69</v>
      </c>
      <c r="BC44" t="s">
        <v>69</v>
      </c>
      <c r="BE44" t="s">
        <v>69</v>
      </c>
      <c r="BF44" t="s">
        <v>69</v>
      </c>
      <c r="BG44" t="s">
        <v>69</v>
      </c>
      <c r="BJ44" t="s">
        <v>2808</v>
      </c>
      <c r="BK44" t="s">
        <v>8358</v>
      </c>
      <c r="BL44" t="s">
        <v>2808</v>
      </c>
      <c r="BM44" t="s">
        <v>69</v>
      </c>
      <c r="BN44" t="s">
        <v>69</v>
      </c>
      <c r="BO44" t="s">
        <v>2808</v>
      </c>
      <c r="BP44" t="s">
        <v>69</v>
      </c>
      <c r="BQ44" t="s">
        <v>69</v>
      </c>
      <c r="BR44" t="s">
        <v>69</v>
      </c>
      <c r="BS44" t="s">
        <v>69</v>
      </c>
      <c r="BT44" t="s">
        <v>69</v>
      </c>
      <c r="BV44" t="s">
        <v>69</v>
      </c>
      <c r="BW44" t="s">
        <v>69</v>
      </c>
      <c r="BX44" t="s">
        <v>3261</v>
      </c>
      <c r="BY44" t="s">
        <v>2808</v>
      </c>
      <c r="BZ44" t="s">
        <v>3268</v>
      </c>
      <c r="CA44" t="s">
        <v>2808</v>
      </c>
      <c r="CB44" t="s">
        <v>3278</v>
      </c>
      <c r="CD44" t="s">
        <v>69</v>
      </c>
      <c r="CI44" t="s">
        <v>69</v>
      </c>
      <c r="CN44" t="s">
        <v>69</v>
      </c>
      <c r="CX44" t="s">
        <v>69</v>
      </c>
      <c r="DB44" t="s">
        <v>2808</v>
      </c>
      <c r="DC44" t="s">
        <v>9152</v>
      </c>
      <c r="DD44" t="s">
        <v>2808</v>
      </c>
      <c r="DE44" t="s">
        <v>2808</v>
      </c>
      <c r="DF44" t="s">
        <v>69</v>
      </c>
      <c r="DG44" t="s">
        <v>69</v>
      </c>
      <c r="DH44" t="s">
        <v>69</v>
      </c>
      <c r="DJ44" t="s">
        <v>69</v>
      </c>
      <c r="DK44" t="s">
        <v>69</v>
      </c>
      <c r="DO44" t="s">
        <v>2808</v>
      </c>
      <c r="DZ44" t="s">
        <v>2808</v>
      </c>
      <c r="FA44" t="s">
        <v>2808</v>
      </c>
      <c r="FB44" t="s">
        <v>2808</v>
      </c>
      <c r="FC44" t="s">
        <v>3427</v>
      </c>
      <c r="HD44" t="s">
        <v>3540</v>
      </c>
      <c r="HE44" t="s">
        <v>3543</v>
      </c>
      <c r="HF44" t="s">
        <v>2808</v>
      </c>
      <c r="HG44" t="s">
        <v>2808</v>
      </c>
      <c r="HH44" t="s">
        <v>2808</v>
      </c>
      <c r="HI44" t="s">
        <v>2808</v>
      </c>
      <c r="HL44" t="s">
        <v>3556</v>
      </c>
      <c r="HM44" t="s">
        <v>3556</v>
      </c>
      <c r="HN44" t="s">
        <v>3556</v>
      </c>
      <c r="HO44" t="s">
        <v>3556</v>
      </c>
      <c r="HP44" t="s">
        <v>3557</v>
      </c>
      <c r="HQ44" t="s">
        <v>3557</v>
      </c>
      <c r="HR44" t="s">
        <v>3556</v>
      </c>
      <c r="HS44" t="s">
        <v>3556</v>
      </c>
      <c r="HT44" t="s">
        <v>3559</v>
      </c>
      <c r="HU44" t="s">
        <v>3559</v>
      </c>
      <c r="HV44" t="s">
        <v>3556</v>
      </c>
      <c r="HW44" t="s">
        <v>3559</v>
      </c>
      <c r="HX44" t="s">
        <v>3559</v>
      </c>
      <c r="HY44" t="s">
        <v>3136</v>
      </c>
      <c r="IB44" t="s">
        <v>2808</v>
      </c>
      <c r="IC44" t="s">
        <v>3598</v>
      </c>
      <c r="ID44" t="s">
        <v>2808</v>
      </c>
      <c r="IE44" t="s">
        <v>3605</v>
      </c>
      <c r="IF44" t="s">
        <v>3610</v>
      </c>
      <c r="IG44" t="s">
        <v>3437</v>
      </c>
      <c r="JF44" t="s">
        <v>3650</v>
      </c>
      <c r="JI44" t="s">
        <v>3485</v>
      </c>
      <c r="JK44">
        <v>4</v>
      </c>
      <c r="JL44">
        <v>1</v>
      </c>
      <c r="JM44" t="s">
        <v>2808</v>
      </c>
      <c r="JN44" t="s">
        <v>69</v>
      </c>
      <c r="JO44" t="s">
        <v>69</v>
      </c>
      <c r="JP44" t="s">
        <v>69</v>
      </c>
      <c r="JQ44" t="s">
        <v>69</v>
      </c>
      <c r="JR44" t="s">
        <v>69</v>
      </c>
      <c r="JS44" t="s">
        <v>3518</v>
      </c>
      <c r="JT44" t="s">
        <v>69</v>
      </c>
      <c r="JU44" t="s">
        <v>69</v>
      </c>
      <c r="JV44" t="s">
        <v>69</v>
      </c>
      <c r="JW44" t="s">
        <v>2808</v>
      </c>
      <c r="JX44" t="s">
        <v>2808</v>
      </c>
      <c r="JY44" t="s">
        <v>69</v>
      </c>
      <c r="JZ44" t="s">
        <v>69</v>
      </c>
      <c r="KA44" t="s">
        <v>69</v>
      </c>
      <c r="KB44" t="s">
        <v>69</v>
      </c>
      <c r="KC44" t="s">
        <v>69</v>
      </c>
      <c r="KD44" t="s">
        <v>69</v>
      </c>
      <c r="KE44" t="s">
        <v>69</v>
      </c>
      <c r="KG44" t="s">
        <v>6097</v>
      </c>
      <c r="KI44" t="s">
        <v>3697</v>
      </c>
      <c r="KJ44" t="s">
        <v>3476</v>
      </c>
      <c r="KM44" t="s">
        <v>3485</v>
      </c>
      <c r="KO44">
        <v>4</v>
      </c>
      <c r="KP44" t="s">
        <v>6996</v>
      </c>
      <c r="KQ44" t="s">
        <v>2808</v>
      </c>
      <c r="KR44" t="s">
        <v>69</v>
      </c>
      <c r="KS44" t="s">
        <v>2808</v>
      </c>
      <c r="KT44" t="s">
        <v>69</v>
      </c>
      <c r="KU44" t="s">
        <v>69</v>
      </c>
      <c r="KV44" t="s">
        <v>69</v>
      </c>
      <c r="KW44" t="s">
        <v>3518</v>
      </c>
      <c r="KX44" t="s">
        <v>2808</v>
      </c>
      <c r="KY44" t="s">
        <v>69</v>
      </c>
      <c r="LK44">
        <v>995</v>
      </c>
      <c r="LL44" t="s">
        <v>69</v>
      </c>
      <c r="LM44" t="s">
        <v>69</v>
      </c>
      <c r="LN44" t="s">
        <v>69</v>
      </c>
      <c r="LO44" t="s">
        <v>69</v>
      </c>
      <c r="LP44" t="s">
        <v>69</v>
      </c>
      <c r="LQ44" t="s">
        <v>69</v>
      </c>
      <c r="LR44" t="s">
        <v>69</v>
      </c>
      <c r="LS44" t="s">
        <v>2808</v>
      </c>
      <c r="LT44" t="s">
        <v>9313</v>
      </c>
      <c r="LU44" t="s">
        <v>69</v>
      </c>
      <c r="LV44" t="s">
        <v>69</v>
      </c>
      <c r="LW44" t="s">
        <v>69</v>
      </c>
      <c r="LX44" t="s">
        <v>69</v>
      </c>
      <c r="LY44" t="s">
        <v>69</v>
      </c>
      <c r="MC44">
        <v>1</v>
      </c>
      <c r="MD44" t="s">
        <v>2808</v>
      </c>
      <c r="ME44" t="s">
        <v>69</v>
      </c>
      <c r="MF44" t="s">
        <v>69</v>
      </c>
      <c r="MG44" t="s">
        <v>69</v>
      </c>
      <c r="MH44" t="s">
        <v>69</v>
      </c>
      <c r="MI44" t="s">
        <v>69</v>
      </c>
      <c r="MJ44" t="s">
        <v>69</v>
      </c>
      <c r="MK44" t="s">
        <v>69</v>
      </c>
      <c r="MM44" t="s">
        <v>69</v>
      </c>
      <c r="MN44" t="s">
        <v>69</v>
      </c>
      <c r="MO44" s="31">
        <v>2995</v>
      </c>
      <c r="MP44" t="s">
        <v>69</v>
      </c>
      <c r="MQ44" t="s">
        <v>2808</v>
      </c>
      <c r="MR44" t="s">
        <v>69</v>
      </c>
      <c r="MS44" t="s">
        <v>69</v>
      </c>
      <c r="MT44" t="s">
        <v>69</v>
      </c>
      <c r="MU44" t="s">
        <v>2808</v>
      </c>
      <c r="MV44" t="s">
        <v>9262</v>
      </c>
      <c r="MW44" t="s">
        <v>69</v>
      </c>
      <c r="MX44" t="s">
        <v>69</v>
      </c>
      <c r="MY44" s="31">
        <v>2995</v>
      </c>
      <c r="MZ44" t="s">
        <v>69</v>
      </c>
      <c r="NA44" t="s">
        <v>2808</v>
      </c>
      <c r="NB44" t="s">
        <v>69</v>
      </c>
      <c r="NC44" t="s">
        <v>69</v>
      </c>
      <c r="ND44" t="s">
        <v>69</v>
      </c>
      <c r="NE44" t="s">
        <v>2808</v>
      </c>
      <c r="NF44" t="s">
        <v>9262</v>
      </c>
      <c r="NG44" t="s">
        <v>69</v>
      </c>
      <c r="NH44" t="s">
        <v>69</v>
      </c>
      <c r="NI44" t="s">
        <v>69</v>
      </c>
      <c r="NJ44" t="s">
        <v>3795</v>
      </c>
      <c r="NK44">
        <v>1</v>
      </c>
      <c r="NM44" t="s">
        <v>2808</v>
      </c>
      <c r="NN44" t="s">
        <v>3861</v>
      </c>
      <c r="NO44" t="s">
        <v>8</v>
      </c>
      <c r="NW44" t="s">
        <v>3429</v>
      </c>
      <c r="NY44" t="s">
        <v>3429</v>
      </c>
      <c r="OA44" t="s">
        <v>3897</v>
      </c>
      <c r="OB44" t="s">
        <v>2808</v>
      </c>
      <c r="OC44" t="s">
        <v>3902</v>
      </c>
      <c r="OD44" t="s">
        <v>3911</v>
      </c>
      <c r="OE44" t="s">
        <v>3910</v>
      </c>
      <c r="OF44" t="s">
        <v>3911</v>
      </c>
      <c r="OG44" t="s">
        <v>3911</v>
      </c>
      <c r="OH44" t="s">
        <v>3910</v>
      </c>
      <c r="OI44" t="s">
        <v>3911</v>
      </c>
      <c r="OJ44" t="s">
        <v>3910</v>
      </c>
      <c r="OK44" t="s">
        <v>3907</v>
      </c>
      <c r="OU44" t="s">
        <v>39</v>
      </c>
      <c r="OV44" t="s">
        <v>3956</v>
      </c>
      <c r="OW44" t="s">
        <v>2808</v>
      </c>
      <c r="OX44" t="s">
        <v>3962</v>
      </c>
      <c r="OY44" t="s">
        <v>3936</v>
      </c>
      <c r="PA44" t="s">
        <v>3186</v>
      </c>
      <c r="PC44" t="s">
        <v>3332</v>
      </c>
      <c r="PD44" t="s">
        <v>3332</v>
      </c>
      <c r="PE44" t="s">
        <v>3332</v>
      </c>
      <c r="PF44" t="s">
        <v>3911</v>
      </c>
      <c r="PG44" t="s">
        <v>3911</v>
      </c>
      <c r="PH44" t="s">
        <v>3911</v>
      </c>
      <c r="PI44" t="s">
        <v>3911</v>
      </c>
      <c r="PJ44" t="s">
        <v>3911</v>
      </c>
      <c r="PK44" t="s">
        <v>3911</v>
      </c>
      <c r="PL44" t="s">
        <v>3911</v>
      </c>
      <c r="PM44" t="s">
        <v>39</v>
      </c>
      <c r="PN44" t="s">
        <v>3910</v>
      </c>
      <c r="PO44" t="s">
        <v>3911</v>
      </c>
      <c r="PP44" t="s">
        <v>3936</v>
      </c>
      <c r="PR44" t="s">
        <v>3928</v>
      </c>
      <c r="PS44">
        <v>1</v>
      </c>
      <c r="PT44" t="s">
        <v>2808</v>
      </c>
      <c r="PU44" t="s">
        <v>69</v>
      </c>
      <c r="PV44" t="s">
        <v>69</v>
      </c>
      <c r="PW44" t="s">
        <v>69</v>
      </c>
      <c r="PX44" t="s">
        <v>69</v>
      </c>
      <c r="PY44" t="s">
        <v>69</v>
      </c>
      <c r="PZ44" t="s">
        <v>3910</v>
      </c>
      <c r="QA44" t="s">
        <v>3910</v>
      </c>
      <c r="QB44" t="s">
        <v>3910</v>
      </c>
      <c r="QD44" t="s">
        <v>4037</v>
      </c>
      <c r="QE44" t="s">
        <v>4041</v>
      </c>
      <c r="QF44">
        <v>1</v>
      </c>
      <c r="QG44" t="s">
        <v>4049</v>
      </c>
      <c r="QH44" t="s">
        <v>4053</v>
      </c>
      <c r="QI44" t="s">
        <v>3962</v>
      </c>
      <c r="QV44" t="s">
        <v>3910</v>
      </c>
      <c r="QW44" t="s">
        <v>3911</v>
      </c>
      <c r="QX44" t="s">
        <v>9147</v>
      </c>
      <c r="QY44" t="s">
        <v>4061</v>
      </c>
      <c r="RP44" t="s">
        <v>3911</v>
      </c>
      <c r="RS44">
        <v>1</v>
      </c>
      <c r="RT44">
        <v>0</v>
      </c>
      <c r="UA44" t="s">
        <v>9131</v>
      </c>
      <c r="UB44" t="s">
        <v>6598</v>
      </c>
      <c r="UC44">
        <v>9489039</v>
      </c>
    </row>
    <row r="45" spans="1:549" x14ac:dyDescent="0.3">
      <c r="A45" t="s">
        <v>9314</v>
      </c>
      <c r="B45" t="s">
        <v>8545</v>
      </c>
      <c r="C45" t="s">
        <v>6813</v>
      </c>
      <c r="D45">
        <v>0</v>
      </c>
      <c r="T45">
        <v>0</v>
      </c>
      <c r="V45" t="s">
        <v>8555</v>
      </c>
      <c r="W45">
        <v>1</v>
      </c>
      <c r="X45" s="30">
        <v>41427</v>
      </c>
      <c r="Y45" t="s">
        <v>7399</v>
      </c>
      <c r="Z45" t="s">
        <v>6816</v>
      </c>
      <c r="AA45" t="s">
        <v>2808</v>
      </c>
      <c r="AB45" t="s">
        <v>9143</v>
      </c>
      <c r="AE45" t="s">
        <v>2808</v>
      </c>
      <c r="AF45" t="s">
        <v>69</v>
      </c>
      <c r="AJ45" t="s">
        <v>69</v>
      </c>
      <c r="AN45" t="s">
        <v>3166</v>
      </c>
      <c r="AO45">
        <v>30</v>
      </c>
      <c r="AQ45" t="s">
        <v>269</v>
      </c>
      <c r="AR45" t="s">
        <v>2808</v>
      </c>
      <c r="AS45" t="s">
        <v>3180</v>
      </c>
      <c r="AT45" t="s">
        <v>3184</v>
      </c>
      <c r="AV45" t="s">
        <v>3191</v>
      </c>
      <c r="AX45">
        <v>1</v>
      </c>
      <c r="AY45" t="s">
        <v>2808</v>
      </c>
      <c r="AZ45" t="s">
        <v>69</v>
      </c>
      <c r="BA45" t="s">
        <v>69</v>
      </c>
      <c r="BB45" t="s">
        <v>69</v>
      </c>
      <c r="BC45" t="s">
        <v>69</v>
      </c>
      <c r="BE45" t="s">
        <v>69</v>
      </c>
      <c r="BF45" t="s">
        <v>69</v>
      </c>
      <c r="BG45" t="s">
        <v>69</v>
      </c>
      <c r="BJ45" t="s">
        <v>2808</v>
      </c>
      <c r="BK45">
        <v>3</v>
      </c>
      <c r="BL45" t="s">
        <v>69</v>
      </c>
      <c r="BM45" t="s">
        <v>69</v>
      </c>
      <c r="BN45" t="s">
        <v>2808</v>
      </c>
      <c r="BO45" t="s">
        <v>69</v>
      </c>
      <c r="BP45" t="s">
        <v>69</v>
      </c>
      <c r="BQ45" t="s">
        <v>69</v>
      </c>
      <c r="BR45" t="s">
        <v>69</v>
      </c>
      <c r="BS45" t="s">
        <v>69</v>
      </c>
      <c r="BT45" t="s">
        <v>69</v>
      </c>
      <c r="BV45" t="s">
        <v>69</v>
      </c>
      <c r="BW45" t="s">
        <v>69</v>
      </c>
      <c r="BX45" t="s">
        <v>3261</v>
      </c>
      <c r="BY45" t="s">
        <v>2808</v>
      </c>
      <c r="BZ45" t="s">
        <v>3271</v>
      </c>
      <c r="CA45" t="s">
        <v>69</v>
      </c>
      <c r="CD45" t="s">
        <v>69</v>
      </c>
      <c r="CI45" t="s">
        <v>69</v>
      </c>
      <c r="CN45" t="s">
        <v>2808</v>
      </c>
      <c r="CO45" t="s">
        <v>9151</v>
      </c>
      <c r="CP45" t="s">
        <v>69</v>
      </c>
      <c r="CQ45" t="s">
        <v>69</v>
      </c>
      <c r="CR45" t="s">
        <v>2808</v>
      </c>
      <c r="CS45" t="s">
        <v>69</v>
      </c>
      <c r="CT45" t="s">
        <v>2808</v>
      </c>
      <c r="CU45" t="s">
        <v>69</v>
      </c>
      <c r="CV45" t="s">
        <v>69</v>
      </c>
      <c r="CW45" t="s">
        <v>69</v>
      </c>
      <c r="CX45" t="s">
        <v>269</v>
      </c>
      <c r="CY45" t="s">
        <v>3332</v>
      </c>
      <c r="CZ45">
        <v>1</v>
      </c>
      <c r="DA45" t="s">
        <v>6884</v>
      </c>
      <c r="DB45" t="s">
        <v>2808</v>
      </c>
      <c r="DC45" t="s">
        <v>9126</v>
      </c>
      <c r="DD45" t="s">
        <v>2808</v>
      </c>
      <c r="DE45" t="s">
        <v>69</v>
      </c>
      <c r="DF45" t="s">
        <v>69</v>
      </c>
      <c r="DG45" t="s">
        <v>69</v>
      </c>
      <c r="DH45" t="s">
        <v>69</v>
      </c>
      <c r="DJ45" t="s">
        <v>69</v>
      </c>
      <c r="DK45" t="s">
        <v>69</v>
      </c>
      <c r="DO45" t="s">
        <v>2808</v>
      </c>
      <c r="DZ45" t="s">
        <v>69</v>
      </c>
      <c r="FA45" t="s">
        <v>2808</v>
      </c>
      <c r="FB45" t="s">
        <v>2808</v>
      </c>
      <c r="FC45" t="s">
        <v>3426</v>
      </c>
      <c r="FD45" t="s">
        <v>3432</v>
      </c>
      <c r="FE45" t="s">
        <v>3437</v>
      </c>
      <c r="FZ45" t="s">
        <v>3476</v>
      </c>
      <c r="GC45" t="s">
        <v>3484</v>
      </c>
      <c r="GD45">
        <v>1</v>
      </c>
      <c r="GF45">
        <v>1</v>
      </c>
      <c r="GG45" t="s">
        <v>2808</v>
      </c>
      <c r="GH45" t="s">
        <v>69</v>
      </c>
      <c r="GI45" t="s">
        <v>69</v>
      </c>
      <c r="GJ45" t="s">
        <v>69</v>
      </c>
      <c r="GK45" t="s">
        <v>69</v>
      </c>
      <c r="GL45" t="s">
        <v>69</v>
      </c>
      <c r="GN45" t="s">
        <v>69</v>
      </c>
      <c r="GO45" t="s">
        <v>69</v>
      </c>
      <c r="GP45" t="s">
        <v>3517</v>
      </c>
      <c r="HA45" t="s">
        <v>2808</v>
      </c>
      <c r="HB45" t="s">
        <v>3535</v>
      </c>
      <c r="HC45">
        <v>1</v>
      </c>
      <c r="HD45" t="s">
        <v>3540</v>
      </c>
      <c r="HE45" t="s">
        <v>3542</v>
      </c>
      <c r="HF45" t="s">
        <v>2808</v>
      </c>
      <c r="HG45" t="s">
        <v>2808</v>
      </c>
      <c r="HH45" t="s">
        <v>2808</v>
      </c>
      <c r="HI45" t="s">
        <v>2808</v>
      </c>
      <c r="HL45" t="s">
        <v>3557</v>
      </c>
      <c r="HM45" t="s">
        <v>3557</v>
      </c>
      <c r="HN45" t="s">
        <v>3558</v>
      </c>
      <c r="HO45" t="s">
        <v>3558</v>
      </c>
      <c r="HP45" t="s">
        <v>3557</v>
      </c>
      <c r="HQ45" t="s">
        <v>3557</v>
      </c>
      <c r="HR45" t="s">
        <v>3558</v>
      </c>
      <c r="HS45" t="s">
        <v>3557</v>
      </c>
      <c r="HT45" t="s">
        <v>3557</v>
      </c>
      <c r="HU45" t="s">
        <v>3557</v>
      </c>
      <c r="HV45" t="s">
        <v>3557</v>
      </c>
      <c r="HW45" t="s">
        <v>3558</v>
      </c>
      <c r="HX45" t="s">
        <v>3558</v>
      </c>
      <c r="HY45" t="s">
        <v>8</v>
      </c>
      <c r="IB45" t="s">
        <v>2808</v>
      </c>
      <c r="IC45" t="s">
        <v>3600</v>
      </c>
      <c r="ID45" t="s">
        <v>2808</v>
      </c>
      <c r="IE45" t="s">
        <v>3605</v>
      </c>
      <c r="IF45" t="s">
        <v>3609</v>
      </c>
      <c r="IG45" t="s">
        <v>3437</v>
      </c>
      <c r="JF45" t="s">
        <v>3649</v>
      </c>
      <c r="JG45">
        <v>4</v>
      </c>
      <c r="JI45" t="s">
        <v>3484</v>
      </c>
      <c r="JJ45">
        <v>1</v>
      </c>
      <c r="JL45">
        <v>-1</v>
      </c>
      <c r="JM45" t="s">
        <v>69</v>
      </c>
      <c r="JN45" t="s">
        <v>69</v>
      </c>
      <c r="JO45" t="s">
        <v>69</v>
      </c>
      <c r="JP45" t="s">
        <v>69</v>
      </c>
      <c r="JQ45" t="s">
        <v>2808</v>
      </c>
      <c r="JR45" t="s">
        <v>69</v>
      </c>
      <c r="JS45" t="s">
        <v>3517</v>
      </c>
      <c r="KF45" t="s">
        <v>2808</v>
      </c>
      <c r="KG45" t="s">
        <v>6097</v>
      </c>
      <c r="KI45" t="s">
        <v>3696</v>
      </c>
      <c r="KJ45" t="s">
        <v>3475</v>
      </c>
      <c r="KK45">
        <v>4</v>
      </c>
      <c r="KM45" t="s">
        <v>3484</v>
      </c>
      <c r="KN45">
        <v>30</v>
      </c>
      <c r="KP45">
        <v>-1</v>
      </c>
      <c r="KQ45" t="s">
        <v>69</v>
      </c>
      <c r="KR45" t="s">
        <v>69</v>
      </c>
      <c r="KS45" t="s">
        <v>69</v>
      </c>
      <c r="KT45" t="s">
        <v>69</v>
      </c>
      <c r="KU45" t="s">
        <v>2808</v>
      </c>
      <c r="KV45" t="s">
        <v>69</v>
      </c>
      <c r="KW45" t="s">
        <v>3517</v>
      </c>
      <c r="KX45" t="s">
        <v>69</v>
      </c>
      <c r="KY45" t="s">
        <v>69</v>
      </c>
      <c r="LK45">
        <v>1</v>
      </c>
      <c r="LL45" t="s">
        <v>2808</v>
      </c>
      <c r="LM45" t="s">
        <v>69</v>
      </c>
      <c r="LN45" t="s">
        <v>69</v>
      </c>
      <c r="LO45" t="s">
        <v>69</v>
      </c>
      <c r="LP45" t="s">
        <v>69</v>
      </c>
      <c r="LQ45" t="s">
        <v>69</v>
      </c>
      <c r="LR45" t="s">
        <v>69</v>
      </c>
      <c r="LS45" t="s">
        <v>69</v>
      </c>
      <c r="LU45" t="s">
        <v>69</v>
      </c>
      <c r="LV45" t="s">
        <v>69</v>
      </c>
      <c r="LW45" t="s">
        <v>69</v>
      </c>
      <c r="LX45" t="s">
        <v>69</v>
      </c>
      <c r="LY45" t="s">
        <v>69</v>
      </c>
      <c r="MC45">
        <v>1</v>
      </c>
      <c r="MD45" t="s">
        <v>2808</v>
      </c>
      <c r="ME45" t="s">
        <v>69</v>
      </c>
      <c r="MF45" t="s">
        <v>69</v>
      </c>
      <c r="MG45" t="s">
        <v>69</v>
      </c>
      <c r="MH45" t="s">
        <v>69</v>
      </c>
      <c r="MI45" t="s">
        <v>69</v>
      </c>
      <c r="MJ45" t="s">
        <v>69</v>
      </c>
      <c r="MK45" t="s">
        <v>69</v>
      </c>
      <c r="MM45" t="s">
        <v>69</v>
      </c>
      <c r="MN45" t="s">
        <v>69</v>
      </c>
      <c r="MO45">
        <v>4</v>
      </c>
      <c r="MP45" t="s">
        <v>69</v>
      </c>
      <c r="MQ45" t="s">
        <v>69</v>
      </c>
      <c r="MR45" t="s">
        <v>69</v>
      </c>
      <c r="MS45" t="s">
        <v>2808</v>
      </c>
      <c r="MT45" t="s">
        <v>69</v>
      </c>
      <c r="MU45" t="s">
        <v>69</v>
      </c>
      <c r="MW45" t="s">
        <v>69</v>
      </c>
      <c r="MX45" t="s">
        <v>69</v>
      </c>
      <c r="MY45">
        <v>4</v>
      </c>
      <c r="MZ45" t="s">
        <v>69</v>
      </c>
      <c r="NA45" t="s">
        <v>69</v>
      </c>
      <c r="NB45" t="s">
        <v>69</v>
      </c>
      <c r="NC45" t="s">
        <v>2808</v>
      </c>
      <c r="ND45" t="s">
        <v>69</v>
      </c>
      <c r="NE45" t="s">
        <v>69</v>
      </c>
      <c r="NG45" t="s">
        <v>69</v>
      </c>
      <c r="NH45" t="s">
        <v>69</v>
      </c>
      <c r="NI45" t="s">
        <v>69</v>
      </c>
      <c r="NJ45" t="s">
        <v>3795</v>
      </c>
      <c r="NK45">
        <v>3</v>
      </c>
      <c r="NM45" t="s">
        <v>2808</v>
      </c>
      <c r="NN45" t="s">
        <v>3860</v>
      </c>
      <c r="NO45" t="s">
        <v>8</v>
      </c>
      <c r="NW45" t="s">
        <v>3429</v>
      </c>
      <c r="NY45" t="s">
        <v>3429</v>
      </c>
      <c r="OA45" t="s">
        <v>3897</v>
      </c>
      <c r="OB45" t="s">
        <v>2808</v>
      </c>
      <c r="OC45" t="s">
        <v>3902</v>
      </c>
      <c r="OD45" t="s">
        <v>3910</v>
      </c>
      <c r="OE45" t="s">
        <v>3910</v>
      </c>
      <c r="OF45" t="s">
        <v>3910</v>
      </c>
      <c r="OG45" t="s">
        <v>3910</v>
      </c>
      <c r="OH45" t="s">
        <v>3910</v>
      </c>
      <c r="OI45" t="s">
        <v>3910</v>
      </c>
      <c r="OJ45" t="s">
        <v>3911</v>
      </c>
      <c r="OK45" t="s">
        <v>3910</v>
      </c>
      <c r="OU45" t="s">
        <v>39</v>
      </c>
      <c r="OV45" t="s">
        <v>3956</v>
      </c>
      <c r="OW45" t="s">
        <v>2808</v>
      </c>
      <c r="OX45" t="s">
        <v>3962</v>
      </c>
      <c r="OY45" t="s">
        <v>3333</v>
      </c>
      <c r="PA45" t="s">
        <v>3973</v>
      </c>
      <c r="PB45">
        <v>1</v>
      </c>
      <c r="PC45" t="s">
        <v>3332</v>
      </c>
      <c r="PD45" t="s">
        <v>3332</v>
      </c>
      <c r="PE45" t="s">
        <v>3332</v>
      </c>
      <c r="PF45" t="s">
        <v>3910</v>
      </c>
      <c r="PG45" t="s">
        <v>3911</v>
      </c>
      <c r="PH45" t="s">
        <v>3910</v>
      </c>
      <c r="PI45" t="s">
        <v>3910</v>
      </c>
      <c r="PJ45" t="s">
        <v>3910</v>
      </c>
      <c r="PK45" t="s">
        <v>3910</v>
      </c>
      <c r="PL45" t="s">
        <v>3910</v>
      </c>
      <c r="PM45" t="s">
        <v>39</v>
      </c>
      <c r="PN45" t="s">
        <v>3910</v>
      </c>
      <c r="PO45" t="s">
        <v>3910</v>
      </c>
      <c r="PP45" t="s">
        <v>3911</v>
      </c>
      <c r="PR45" t="s">
        <v>3928</v>
      </c>
      <c r="PS45">
        <v>1</v>
      </c>
      <c r="PT45" t="s">
        <v>2808</v>
      </c>
      <c r="PU45" t="s">
        <v>69</v>
      </c>
      <c r="PV45" t="s">
        <v>69</v>
      </c>
      <c r="PW45" t="s">
        <v>69</v>
      </c>
      <c r="PX45" t="s">
        <v>69</v>
      </c>
      <c r="PY45" t="s">
        <v>69</v>
      </c>
      <c r="PZ45" t="s">
        <v>3910</v>
      </c>
      <c r="QA45" t="s">
        <v>3910</v>
      </c>
      <c r="QB45" t="s">
        <v>3910</v>
      </c>
      <c r="QD45" t="s">
        <v>4038</v>
      </c>
      <c r="QV45" t="s">
        <v>3910</v>
      </c>
      <c r="QW45" t="s">
        <v>3910</v>
      </c>
      <c r="QX45" t="s">
        <v>9147</v>
      </c>
      <c r="QY45" t="s">
        <v>4061</v>
      </c>
      <c r="RP45" t="s">
        <v>3911</v>
      </c>
      <c r="RS45">
        <v>1</v>
      </c>
      <c r="RT45">
        <v>0</v>
      </c>
      <c r="RU45" t="s">
        <v>9180</v>
      </c>
      <c r="UA45" t="s">
        <v>9131</v>
      </c>
      <c r="UB45" t="s">
        <v>6598</v>
      </c>
      <c r="UC45">
        <v>2775875</v>
      </c>
    </row>
    <row r="46" spans="1:549" x14ac:dyDescent="0.3">
      <c r="A46" t="s">
        <v>9315</v>
      </c>
      <c r="B46" t="s">
        <v>8545</v>
      </c>
      <c r="C46" t="s">
        <v>6813</v>
      </c>
      <c r="D46">
        <v>0</v>
      </c>
      <c r="T46">
        <v>0</v>
      </c>
      <c r="V46" t="s">
        <v>8555</v>
      </c>
      <c r="W46">
        <v>1</v>
      </c>
      <c r="X46" t="s">
        <v>6659</v>
      </c>
      <c r="Y46" t="s">
        <v>6591</v>
      </c>
      <c r="Z46" t="s">
        <v>7266</v>
      </c>
      <c r="AA46" t="s">
        <v>2808</v>
      </c>
      <c r="AB46" t="s">
        <v>9125</v>
      </c>
      <c r="AE46" t="s">
        <v>2808</v>
      </c>
      <c r="AF46" t="s">
        <v>69</v>
      </c>
      <c r="AJ46" t="s">
        <v>2808</v>
      </c>
      <c r="AK46" t="s">
        <v>6060</v>
      </c>
      <c r="AM46" t="s">
        <v>6060</v>
      </c>
      <c r="AN46" t="s">
        <v>3166</v>
      </c>
      <c r="AO46">
        <v>50</v>
      </c>
      <c r="AQ46" t="s">
        <v>269</v>
      </c>
      <c r="AR46" t="s">
        <v>2808</v>
      </c>
      <c r="AS46" t="s">
        <v>3179</v>
      </c>
      <c r="AT46" t="s">
        <v>3185</v>
      </c>
      <c r="AU46">
        <v>2</v>
      </c>
      <c r="AV46" t="s">
        <v>3191</v>
      </c>
      <c r="AX46">
        <v>1</v>
      </c>
      <c r="AY46" t="s">
        <v>2808</v>
      </c>
      <c r="AZ46" t="s">
        <v>69</v>
      </c>
      <c r="BA46" t="s">
        <v>69</v>
      </c>
      <c r="BB46" t="s">
        <v>69</v>
      </c>
      <c r="BC46" t="s">
        <v>69</v>
      </c>
      <c r="BE46" t="s">
        <v>69</v>
      </c>
      <c r="BF46" t="s">
        <v>69</v>
      </c>
      <c r="BG46" t="s">
        <v>2808</v>
      </c>
      <c r="BH46" t="s">
        <v>2808</v>
      </c>
      <c r="BI46" t="s">
        <v>69</v>
      </c>
      <c r="BJ46" t="s">
        <v>2808</v>
      </c>
      <c r="BK46" s="31">
        <v>2995</v>
      </c>
      <c r="BL46" t="s">
        <v>69</v>
      </c>
      <c r="BM46" t="s">
        <v>2808</v>
      </c>
      <c r="BN46" t="s">
        <v>69</v>
      </c>
      <c r="BO46" t="s">
        <v>69</v>
      </c>
      <c r="BP46" t="s">
        <v>69</v>
      </c>
      <c r="BQ46" t="s">
        <v>69</v>
      </c>
      <c r="BR46" t="s">
        <v>69</v>
      </c>
      <c r="BS46" t="s">
        <v>69</v>
      </c>
      <c r="BT46" t="s">
        <v>2808</v>
      </c>
      <c r="BU46" t="s">
        <v>9316</v>
      </c>
      <c r="BV46" t="s">
        <v>69</v>
      </c>
      <c r="BW46" t="s">
        <v>69</v>
      </c>
      <c r="BX46" t="s">
        <v>3261</v>
      </c>
      <c r="BY46" t="s">
        <v>2808</v>
      </c>
      <c r="BZ46" t="s">
        <v>3268</v>
      </c>
      <c r="CA46" t="s">
        <v>2808</v>
      </c>
      <c r="CB46" t="s">
        <v>3279</v>
      </c>
      <c r="CD46" t="s">
        <v>2808</v>
      </c>
      <c r="CE46" t="s">
        <v>3268</v>
      </c>
      <c r="CF46" t="s">
        <v>2808</v>
      </c>
      <c r="CG46" t="s">
        <v>3279</v>
      </c>
      <c r="CI46" t="s">
        <v>69</v>
      </c>
      <c r="CN46" t="s">
        <v>69</v>
      </c>
      <c r="CX46" t="s">
        <v>269</v>
      </c>
      <c r="CY46" t="s">
        <v>3333</v>
      </c>
      <c r="DB46" t="s">
        <v>2808</v>
      </c>
      <c r="DC46" t="s">
        <v>9126</v>
      </c>
      <c r="DD46" t="s">
        <v>2808</v>
      </c>
      <c r="DE46" t="s">
        <v>69</v>
      </c>
      <c r="DF46" t="s">
        <v>69</v>
      </c>
      <c r="DG46" t="s">
        <v>69</v>
      </c>
      <c r="DH46" t="s">
        <v>69</v>
      </c>
      <c r="DJ46" t="s">
        <v>69</v>
      </c>
      <c r="DK46" t="s">
        <v>69</v>
      </c>
      <c r="DO46" t="s">
        <v>69</v>
      </c>
      <c r="DZ46" t="s">
        <v>69</v>
      </c>
      <c r="FA46" t="s">
        <v>2808</v>
      </c>
      <c r="FB46" t="s">
        <v>2808</v>
      </c>
      <c r="FC46" t="s">
        <v>3427</v>
      </c>
      <c r="HD46" t="s">
        <v>3540</v>
      </c>
      <c r="HE46" t="s">
        <v>69</v>
      </c>
      <c r="HF46" t="s">
        <v>2808</v>
      </c>
      <c r="HG46" t="s">
        <v>2808</v>
      </c>
      <c r="HH46" t="s">
        <v>2808</v>
      </c>
      <c r="HI46" t="s">
        <v>2808</v>
      </c>
      <c r="HL46" t="s">
        <v>3556</v>
      </c>
      <c r="HM46" t="s">
        <v>3556</v>
      </c>
      <c r="HN46" t="s">
        <v>3556</v>
      </c>
      <c r="HO46" t="s">
        <v>3556</v>
      </c>
      <c r="HP46" t="s">
        <v>3556</v>
      </c>
      <c r="HQ46" t="s">
        <v>3557</v>
      </c>
      <c r="HR46" t="s">
        <v>3556</v>
      </c>
      <c r="HS46" t="s">
        <v>3556</v>
      </c>
      <c r="HT46" t="s">
        <v>3557</v>
      </c>
      <c r="HU46" t="s">
        <v>3557</v>
      </c>
      <c r="HV46" t="s">
        <v>3557</v>
      </c>
      <c r="HW46" t="s">
        <v>3557</v>
      </c>
      <c r="HX46" t="s">
        <v>3557</v>
      </c>
      <c r="HY46" t="s">
        <v>8</v>
      </c>
      <c r="IB46" t="s">
        <v>2808</v>
      </c>
      <c r="IC46" t="s">
        <v>3600</v>
      </c>
      <c r="ID46" t="s">
        <v>2808</v>
      </c>
      <c r="IE46" t="s">
        <v>3605</v>
      </c>
      <c r="IF46" t="s">
        <v>3609</v>
      </c>
      <c r="IG46" t="s">
        <v>3437</v>
      </c>
      <c r="JF46" t="s">
        <v>3649</v>
      </c>
      <c r="JG46">
        <v>4</v>
      </c>
      <c r="JI46" t="s">
        <v>3484</v>
      </c>
      <c r="JJ46">
        <v>30</v>
      </c>
      <c r="JL46">
        <v>1</v>
      </c>
      <c r="JM46" t="s">
        <v>2808</v>
      </c>
      <c r="JN46" t="s">
        <v>69</v>
      </c>
      <c r="JO46" t="s">
        <v>69</v>
      </c>
      <c r="JP46" t="s">
        <v>69</v>
      </c>
      <c r="JQ46" t="s">
        <v>69</v>
      </c>
      <c r="JR46" t="s">
        <v>69</v>
      </c>
      <c r="JS46" t="s">
        <v>3518</v>
      </c>
      <c r="JT46" t="s">
        <v>69</v>
      </c>
      <c r="JU46" t="s">
        <v>69</v>
      </c>
      <c r="JV46" t="s">
        <v>2808</v>
      </c>
      <c r="JW46" t="s">
        <v>2808</v>
      </c>
      <c r="JX46" t="s">
        <v>69</v>
      </c>
      <c r="JY46" t="s">
        <v>69</v>
      </c>
      <c r="JZ46" t="s">
        <v>69</v>
      </c>
      <c r="KA46" t="s">
        <v>69</v>
      </c>
      <c r="KB46" t="s">
        <v>69</v>
      </c>
      <c r="KC46" t="s">
        <v>69</v>
      </c>
      <c r="KD46" t="s">
        <v>69</v>
      </c>
      <c r="KE46" t="s">
        <v>2808</v>
      </c>
      <c r="KG46" t="s">
        <v>6096</v>
      </c>
      <c r="KI46" t="s">
        <v>3696</v>
      </c>
      <c r="KJ46" t="s">
        <v>3475</v>
      </c>
      <c r="KK46">
        <v>4</v>
      </c>
      <c r="KM46" t="s">
        <v>3484</v>
      </c>
      <c r="KN46">
        <v>30</v>
      </c>
      <c r="KP46">
        <v>4</v>
      </c>
      <c r="KQ46" t="s">
        <v>69</v>
      </c>
      <c r="KR46" t="s">
        <v>69</v>
      </c>
      <c r="KS46" t="s">
        <v>69</v>
      </c>
      <c r="KT46" t="s">
        <v>2808</v>
      </c>
      <c r="KU46" t="s">
        <v>69</v>
      </c>
      <c r="KV46" t="s">
        <v>69</v>
      </c>
      <c r="KW46" t="s">
        <v>3519</v>
      </c>
      <c r="KX46" t="s">
        <v>2808</v>
      </c>
      <c r="KY46" t="s">
        <v>69</v>
      </c>
      <c r="LK46">
        <v>6</v>
      </c>
      <c r="LL46" t="s">
        <v>69</v>
      </c>
      <c r="LM46" t="s">
        <v>69</v>
      </c>
      <c r="LN46" t="s">
        <v>69</v>
      </c>
      <c r="LO46" t="s">
        <v>69</v>
      </c>
      <c r="LP46" t="s">
        <v>69</v>
      </c>
      <c r="LQ46" t="s">
        <v>2808</v>
      </c>
      <c r="LR46" t="s">
        <v>69</v>
      </c>
      <c r="LS46" t="s">
        <v>69</v>
      </c>
      <c r="LU46" t="s">
        <v>69</v>
      </c>
      <c r="LV46" t="s">
        <v>69</v>
      </c>
      <c r="LW46" t="s">
        <v>69</v>
      </c>
      <c r="LX46" t="s">
        <v>69</v>
      </c>
      <c r="LY46" t="s">
        <v>69</v>
      </c>
      <c r="MC46">
        <v>995</v>
      </c>
      <c r="MD46" t="s">
        <v>69</v>
      </c>
      <c r="ME46" t="s">
        <v>69</v>
      </c>
      <c r="MF46" t="s">
        <v>69</v>
      </c>
      <c r="MG46" t="s">
        <v>69</v>
      </c>
      <c r="MH46" t="s">
        <v>69</v>
      </c>
      <c r="MI46" t="s">
        <v>69</v>
      </c>
      <c r="MJ46" t="s">
        <v>69</v>
      </c>
      <c r="MK46" t="s">
        <v>2808</v>
      </c>
      <c r="ML46" t="s">
        <v>9317</v>
      </c>
      <c r="MM46" t="s">
        <v>69</v>
      </c>
      <c r="MN46" t="s">
        <v>69</v>
      </c>
      <c r="MO46">
        <v>4</v>
      </c>
      <c r="MP46" t="s">
        <v>69</v>
      </c>
      <c r="MQ46" t="s">
        <v>69</v>
      </c>
      <c r="MR46" t="s">
        <v>69</v>
      </c>
      <c r="MS46" t="s">
        <v>2808</v>
      </c>
      <c r="MT46" t="s">
        <v>69</v>
      </c>
      <c r="MU46" t="s">
        <v>69</v>
      </c>
      <c r="MW46" t="s">
        <v>69</v>
      </c>
      <c r="MX46" t="s">
        <v>69</v>
      </c>
      <c r="MY46">
        <v>995</v>
      </c>
      <c r="MZ46" t="s">
        <v>69</v>
      </c>
      <c r="NA46" t="s">
        <v>69</v>
      </c>
      <c r="NB46" t="s">
        <v>69</v>
      </c>
      <c r="NC46" t="s">
        <v>69</v>
      </c>
      <c r="ND46" t="s">
        <v>69</v>
      </c>
      <c r="NE46" t="s">
        <v>2808</v>
      </c>
      <c r="NF46" t="s">
        <v>9318</v>
      </c>
      <c r="NG46" t="s">
        <v>69</v>
      </c>
      <c r="NH46" t="s">
        <v>69</v>
      </c>
      <c r="NI46" t="s">
        <v>69</v>
      </c>
      <c r="NJ46" t="s">
        <v>3302</v>
      </c>
      <c r="NL46" t="s">
        <v>9319</v>
      </c>
      <c r="NM46" t="s">
        <v>2808</v>
      </c>
      <c r="NN46" t="s">
        <v>3861</v>
      </c>
      <c r="NO46" t="s">
        <v>2803</v>
      </c>
      <c r="NP46">
        <v>20</v>
      </c>
      <c r="NW46" t="s">
        <v>3429</v>
      </c>
      <c r="NY46" t="s">
        <v>3429</v>
      </c>
      <c r="OA46" t="s">
        <v>3897</v>
      </c>
      <c r="OB46" t="s">
        <v>2808</v>
      </c>
      <c r="OC46" t="s">
        <v>3902</v>
      </c>
      <c r="OD46" t="s">
        <v>3910</v>
      </c>
      <c r="OE46" t="s">
        <v>3910</v>
      </c>
      <c r="OF46" t="s">
        <v>3910</v>
      </c>
      <c r="OG46" t="s">
        <v>3910</v>
      </c>
      <c r="OH46" t="s">
        <v>3910</v>
      </c>
      <c r="OI46" t="s">
        <v>3910</v>
      </c>
      <c r="OJ46" t="s">
        <v>3911</v>
      </c>
      <c r="OK46" t="s">
        <v>3911</v>
      </c>
      <c r="OU46" t="s">
        <v>3928</v>
      </c>
      <c r="OV46" t="s">
        <v>3955</v>
      </c>
      <c r="OW46" t="s">
        <v>2808</v>
      </c>
      <c r="OX46" t="s">
        <v>3962</v>
      </c>
      <c r="OY46" t="s">
        <v>3333</v>
      </c>
      <c r="PA46" t="s">
        <v>3973</v>
      </c>
      <c r="PB46">
        <v>1</v>
      </c>
      <c r="PC46" t="s">
        <v>3332</v>
      </c>
      <c r="PD46" t="s">
        <v>3332</v>
      </c>
      <c r="PE46" t="s">
        <v>3332</v>
      </c>
      <c r="PF46" t="s">
        <v>3911</v>
      </c>
      <c r="PG46" t="s">
        <v>3910</v>
      </c>
      <c r="PH46" t="s">
        <v>3910</v>
      </c>
      <c r="PI46" t="s">
        <v>3910</v>
      </c>
      <c r="PJ46" t="s">
        <v>3910</v>
      </c>
      <c r="PK46" t="s">
        <v>3910</v>
      </c>
      <c r="PL46" t="s">
        <v>3911</v>
      </c>
      <c r="PM46" t="s">
        <v>3928</v>
      </c>
      <c r="PN46" t="s">
        <v>3910</v>
      </c>
      <c r="PO46" t="s">
        <v>3910</v>
      </c>
      <c r="PP46" t="s">
        <v>3911</v>
      </c>
      <c r="PR46" t="s">
        <v>3929</v>
      </c>
      <c r="PS46">
        <v>1</v>
      </c>
      <c r="PT46" t="s">
        <v>2808</v>
      </c>
      <c r="PU46" t="s">
        <v>69</v>
      </c>
      <c r="PV46" t="s">
        <v>69</v>
      </c>
      <c r="PW46" t="s">
        <v>69</v>
      </c>
      <c r="PX46" t="s">
        <v>69</v>
      </c>
      <c r="PY46" t="s">
        <v>69</v>
      </c>
      <c r="PZ46" t="s">
        <v>3910</v>
      </c>
      <c r="QA46" t="s">
        <v>3910</v>
      </c>
      <c r="QB46" t="s">
        <v>3910</v>
      </c>
      <c r="QD46" t="s">
        <v>4037</v>
      </c>
      <c r="QE46" t="s">
        <v>4041</v>
      </c>
      <c r="QF46">
        <v>1</v>
      </c>
      <c r="QG46" t="s">
        <v>4048</v>
      </c>
      <c r="QH46" t="s">
        <v>4053</v>
      </c>
      <c r="QI46" t="s">
        <v>3963</v>
      </c>
      <c r="QV46" t="s">
        <v>3911</v>
      </c>
      <c r="RP46" t="s">
        <v>3910</v>
      </c>
      <c r="RQ46" t="s">
        <v>4075</v>
      </c>
      <c r="RR46" t="s">
        <v>69</v>
      </c>
      <c r="RS46">
        <v>1</v>
      </c>
      <c r="RT46">
        <v>0</v>
      </c>
      <c r="UA46" t="s">
        <v>9131</v>
      </c>
      <c r="UB46" t="s">
        <v>6598</v>
      </c>
      <c r="UC46">
        <v>8003817</v>
      </c>
    </row>
    <row r="47" spans="1:549" x14ac:dyDescent="0.3">
      <c r="A47" t="s">
        <v>9320</v>
      </c>
      <c r="B47" t="s">
        <v>6696</v>
      </c>
      <c r="C47" t="s">
        <v>6813</v>
      </c>
      <c r="D47">
        <v>1</v>
      </c>
      <c r="T47">
        <v>0</v>
      </c>
      <c r="V47" t="s">
        <v>9156</v>
      </c>
      <c r="W47">
        <v>1</v>
      </c>
      <c r="X47" s="30">
        <v>41428</v>
      </c>
      <c r="Y47" t="s">
        <v>6861</v>
      </c>
      <c r="Z47" t="s">
        <v>6861</v>
      </c>
      <c r="AA47" t="s">
        <v>2808</v>
      </c>
      <c r="AB47" t="s">
        <v>9158</v>
      </c>
      <c r="AC47" t="s">
        <v>9321</v>
      </c>
      <c r="AD47" t="s">
        <v>9321</v>
      </c>
      <c r="AE47" t="s">
        <v>9321</v>
      </c>
      <c r="AF47" t="s">
        <v>69</v>
      </c>
      <c r="AJ47" t="s">
        <v>9321</v>
      </c>
      <c r="AN47" t="s">
        <v>3136</v>
      </c>
      <c r="AQ47" t="s">
        <v>269</v>
      </c>
      <c r="AR47" t="s">
        <v>2808</v>
      </c>
      <c r="AS47" t="s">
        <v>3179</v>
      </c>
      <c r="AT47" t="s">
        <v>3184</v>
      </c>
      <c r="AV47" t="s">
        <v>3191</v>
      </c>
      <c r="AX47">
        <v>-2</v>
      </c>
      <c r="AY47" t="s">
        <v>69</v>
      </c>
      <c r="AZ47" t="s">
        <v>69</v>
      </c>
      <c r="BA47" t="s">
        <v>69</v>
      </c>
      <c r="BB47" t="s">
        <v>69</v>
      </c>
      <c r="BC47" t="s">
        <v>69</v>
      </c>
      <c r="BE47" t="s">
        <v>69</v>
      </c>
      <c r="BF47" t="s">
        <v>2808</v>
      </c>
      <c r="BG47" t="s">
        <v>2808</v>
      </c>
      <c r="BH47" t="s">
        <v>3136</v>
      </c>
      <c r="BI47" t="s">
        <v>3136</v>
      </c>
      <c r="BJ47" t="s">
        <v>3136</v>
      </c>
      <c r="BK47" t="s">
        <v>9322</v>
      </c>
      <c r="BL47" t="s">
        <v>69</v>
      </c>
      <c r="BM47" t="s">
        <v>69</v>
      </c>
      <c r="BN47" t="s">
        <v>69</v>
      </c>
      <c r="BO47" t="s">
        <v>69</v>
      </c>
      <c r="BP47" t="s">
        <v>69</v>
      </c>
      <c r="BQ47" t="s">
        <v>69</v>
      </c>
      <c r="BR47" t="s">
        <v>69</v>
      </c>
      <c r="BS47" t="s">
        <v>69</v>
      </c>
      <c r="BT47" t="s">
        <v>69</v>
      </c>
      <c r="BV47" t="s">
        <v>69</v>
      </c>
      <c r="BW47" t="s">
        <v>2808</v>
      </c>
      <c r="BX47" t="s">
        <v>3261</v>
      </c>
      <c r="BY47" t="s">
        <v>3136</v>
      </c>
      <c r="CD47" t="s">
        <v>3136</v>
      </c>
      <c r="CI47" t="s">
        <v>51</v>
      </c>
      <c r="CN47" t="s">
        <v>69</v>
      </c>
      <c r="CX47" t="s">
        <v>3136</v>
      </c>
      <c r="DB47" t="s">
        <v>3136</v>
      </c>
      <c r="DL47" t="s">
        <v>3136</v>
      </c>
      <c r="DM47" t="s">
        <v>3136</v>
      </c>
      <c r="DP47" t="s">
        <v>3136</v>
      </c>
      <c r="EH47" t="s">
        <v>3186</v>
      </c>
      <c r="FA47" t="s">
        <v>3136</v>
      </c>
      <c r="FB47" t="s">
        <v>3136</v>
      </c>
      <c r="HF47" t="s">
        <v>3136</v>
      </c>
      <c r="IE47" t="s">
        <v>3136</v>
      </c>
      <c r="KG47" t="s">
        <v>6096</v>
      </c>
      <c r="KI47" t="s">
        <v>3696</v>
      </c>
      <c r="KJ47" t="s">
        <v>3136</v>
      </c>
      <c r="KP47">
        <v>1</v>
      </c>
      <c r="KQ47" t="s">
        <v>2808</v>
      </c>
      <c r="KR47" t="s">
        <v>69</v>
      </c>
      <c r="KS47" t="s">
        <v>69</v>
      </c>
      <c r="KT47" t="s">
        <v>69</v>
      </c>
      <c r="KU47" t="s">
        <v>69</v>
      </c>
      <c r="KV47" t="s">
        <v>69</v>
      </c>
      <c r="KW47" t="s">
        <v>3517</v>
      </c>
      <c r="KX47" t="s">
        <v>2808</v>
      </c>
      <c r="KY47" t="s">
        <v>2808</v>
      </c>
      <c r="KZ47">
        <v>1</v>
      </c>
      <c r="LA47" t="s">
        <v>2808</v>
      </c>
      <c r="LB47" t="s">
        <v>69</v>
      </c>
      <c r="LC47" t="s">
        <v>69</v>
      </c>
      <c r="LD47" t="s">
        <v>69</v>
      </c>
      <c r="LE47" t="s">
        <v>69</v>
      </c>
      <c r="LF47" t="s">
        <v>69</v>
      </c>
      <c r="LG47" t="s">
        <v>69</v>
      </c>
      <c r="LI47" t="s">
        <v>69</v>
      </c>
      <c r="LJ47" t="s">
        <v>69</v>
      </c>
      <c r="LK47">
        <v>1</v>
      </c>
      <c r="LL47" t="s">
        <v>2808</v>
      </c>
      <c r="LM47" t="s">
        <v>69</v>
      </c>
      <c r="LN47" t="s">
        <v>69</v>
      </c>
      <c r="LO47" t="s">
        <v>69</v>
      </c>
      <c r="LP47" t="s">
        <v>69</v>
      </c>
      <c r="LQ47" t="s">
        <v>69</v>
      </c>
      <c r="LR47" t="s">
        <v>69</v>
      </c>
      <c r="LS47" t="s">
        <v>69</v>
      </c>
      <c r="LU47" t="s">
        <v>69</v>
      </c>
      <c r="LV47" t="s">
        <v>69</v>
      </c>
      <c r="LW47" t="s">
        <v>2808</v>
      </c>
      <c r="LX47" t="s">
        <v>2808</v>
      </c>
      <c r="LZ47" t="s">
        <v>3136</v>
      </c>
      <c r="MC47">
        <v>1</v>
      </c>
      <c r="MD47" t="s">
        <v>2808</v>
      </c>
      <c r="ME47" t="s">
        <v>69</v>
      </c>
      <c r="MF47" t="s">
        <v>69</v>
      </c>
      <c r="MG47" t="s">
        <v>69</v>
      </c>
      <c r="MH47" t="s">
        <v>69</v>
      </c>
      <c r="MI47" t="s">
        <v>69</v>
      </c>
      <c r="MJ47" t="s">
        <v>69</v>
      </c>
      <c r="MK47" t="s">
        <v>69</v>
      </c>
      <c r="MM47" t="s">
        <v>69</v>
      </c>
      <c r="MN47" t="s">
        <v>69</v>
      </c>
      <c r="MO47" t="s">
        <v>9322</v>
      </c>
      <c r="MP47" t="s">
        <v>69</v>
      </c>
      <c r="MQ47" t="s">
        <v>69</v>
      </c>
      <c r="MR47" t="s">
        <v>69</v>
      </c>
      <c r="MS47" t="s">
        <v>69</v>
      </c>
      <c r="MT47" t="s">
        <v>69</v>
      </c>
      <c r="MU47" t="s">
        <v>69</v>
      </c>
      <c r="MW47" t="s">
        <v>69</v>
      </c>
      <c r="MX47" t="s">
        <v>2808</v>
      </c>
      <c r="MY47">
        <v>1</v>
      </c>
      <c r="MZ47" t="s">
        <v>2808</v>
      </c>
      <c r="NA47" t="s">
        <v>69</v>
      </c>
      <c r="NB47" t="s">
        <v>69</v>
      </c>
      <c r="NC47" t="s">
        <v>69</v>
      </c>
      <c r="ND47" t="s">
        <v>69</v>
      </c>
      <c r="NE47" t="s">
        <v>69</v>
      </c>
      <c r="NG47" t="s">
        <v>69</v>
      </c>
      <c r="NH47" t="s">
        <v>69</v>
      </c>
      <c r="NI47" t="s">
        <v>69</v>
      </c>
      <c r="NJ47" t="s">
        <v>51</v>
      </c>
      <c r="NM47" t="s">
        <v>2808</v>
      </c>
      <c r="NN47" t="s">
        <v>3861</v>
      </c>
      <c r="NO47" t="s">
        <v>2803</v>
      </c>
      <c r="NP47">
        <v>945</v>
      </c>
      <c r="NQ47" t="s">
        <v>2803</v>
      </c>
      <c r="NR47">
        <v>245</v>
      </c>
      <c r="NS47" t="s">
        <v>2803</v>
      </c>
      <c r="NT47">
        <v>34</v>
      </c>
      <c r="NU47" t="s">
        <v>2803</v>
      </c>
      <c r="NV47">
        <v>279</v>
      </c>
      <c r="NW47" t="s">
        <v>3429</v>
      </c>
      <c r="NY47" t="s">
        <v>3429</v>
      </c>
      <c r="OA47" t="s">
        <v>3897</v>
      </c>
      <c r="RS47">
        <v>0</v>
      </c>
      <c r="RT47">
        <v>0</v>
      </c>
      <c r="TZ47" t="s">
        <v>4934</v>
      </c>
      <c r="UA47" t="s">
        <v>9131</v>
      </c>
      <c r="UB47" t="s">
        <v>6598</v>
      </c>
      <c r="UC47">
        <v>2516521</v>
      </c>
    </row>
    <row r="48" spans="1:549" x14ac:dyDescent="0.3">
      <c r="A48" t="s">
        <v>9323</v>
      </c>
      <c r="B48" t="s">
        <v>6588</v>
      </c>
      <c r="C48" t="s">
        <v>6813</v>
      </c>
      <c r="D48">
        <v>1</v>
      </c>
      <c r="E48">
        <v>4</v>
      </c>
      <c r="F48" t="s">
        <v>3934</v>
      </c>
      <c r="G48" t="s">
        <v>4950</v>
      </c>
      <c r="H48">
        <v>0</v>
      </c>
      <c r="I48" t="s">
        <v>22</v>
      </c>
      <c r="T48">
        <v>0</v>
      </c>
      <c r="V48" t="s">
        <v>9142</v>
      </c>
      <c r="W48">
        <v>1</v>
      </c>
      <c r="X48" s="30">
        <v>41427</v>
      </c>
      <c r="Y48" t="s">
        <v>7399</v>
      </c>
      <c r="Z48" t="s">
        <v>6818</v>
      </c>
      <c r="AA48" t="s">
        <v>2808</v>
      </c>
      <c r="AB48" t="s">
        <v>9143</v>
      </c>
      <c r="AE48" t="s">
        <v>2808</v>
      </c>
      <c r="AF48" t="s">
        <v>2808</v>
      </c>
      <c r="AG48">
        <v>6927535</v>
      </c>
      <c r="AH48">
        <v>1063744</v>
      </c>
      <c r="AI48">
        <v>4788338</v>
      </c>
      <c r="AJ48" t="s">
        <v>2808</v>
      </c>
      <c r="AK48">
        <v>7815668</v>
      </c>
      <c r="AL48">
        <v>1249438</v>
      </c>
      <c r="AM48" t="s">
        <v>8</v>
      </c>
      <c r="AN48" t="s">
        <v>3166</v>
      </c>
      <c r="AO48">
        <v>1</v>
      </c>
      <c r="AQ48" t="s">
        <v>269</v>
      </c>
      <c r="AR48" t="s">
        <v>2808</v>
      </c>
      <c r="AS48" t="s">
        <v>3179</v>
      </c>
      <c r="AT48" t="s">
        <v>3184</v>
      </c>
      <c r="AV48" t="s">
        <v>3192</v>
      </c>
      <c r="AW48">
        <v>1</v>
      </c>
      <c r="AX48">
        <v>1</v>
      </c>
      <c r="AY48" t="s">
        <v>2808</v>
      </c>
      <c r="AZ48" t="s">
        <v>69</v>
      </c>
      <c r="BA48" t="s">
        <v>69</v>
      </c>
      <c r="BB48" t="s">
        <v>69</v>
      </c>
      <c r="BC48" t="s">
        <v>69</v>
      </c>
      <c r="BE48" t="s">
        <v>69</v>
      </c>
      <c r="BF48" t="s">
        <v>69</v>
      </c>
      <c r="BG48" t="s">
        <v>69</v>
      </c>
      <c r="BJ48" t="s">
        <v>69</v>
      </c>
      <c r="BK48" s="31">
        <v>8995</v>
      </c>
      <c r="BL48" t="s">
        <v>69</v>
      </c>
      <c r="BM48" t="s">
        <v>69</v>
      </c>
      <c r="BN48" t="s">
        <v>69</v>
      </c>
      <c r="BO48" t="s">
        <v>69</v>
      </c>
      <c r="BP48" t="s">
        <v>69</v>
      </c>
      <c r="BQ48" t="s">
        <v>69</v>
      </c>
      <c r="BR48" t="s">
        <v>69</v>
      </c>
      <c r="BS48" t="s">
        <v>2808</v>
      </c>
      <c r="BT48" t="s">
        <v>2808</v>
      </c>
      <c r="BU48" t="s">
        <v>9324</v>
      </c>
      <c r="BV48" t="s">
        <v>69</v>
      </c>
      <c r="BW48" t="s">
        <v>69</v>
      </c>
      <c r="BX48" t="s">
        <v>3261</v>
      </c>
      <c r="BY48" t="s">
        <v>2808</v>
      </c>
      <c r="BZ48" t="s">
        <v>3268</v>
      </c>
      <c r="CA48" t="s">
        <v>2808</v>
      </c>
      <c r="CB48" t="s">
        <v>3277</v>
      </c>
      <c r="CD48" t="s">
        <v>2808</v>
      </c>
      <c r="CE48" t="s">
        <v>3268</v>
      </c>
      <c r="CF48" t="s">
        <v>2808</v>
      </c>
      <c r="CG48" t="s">
        <v>3280</v>
      </c>
      <c r="CH48" t="s">
        <v>9325</v>
      </c>
      <c r="CI48" t="s">
        <v>2808</v>
      </c>
      <c r="CJ48" t="s">
        <v>2808</v>
      </c>
      <c r="CK48" t="s">
        <v>2808</v>
      </c>
      <c r="CL48" t="s">
        <v>3300</v>
      </c>
      <c r="CN48" t="s">
        <v>2808</v>
      </c>
      <c r="CO48" t="s">
        <v>9151</v>
      </c>
      <c r="CP48" t="s">
        <v>69</v>
      </c>
      <c r="CQ48" t="s">
        <v>69</v>
      </c>
      <c r="CR48" t="s">
        <v>2808</v>
      </c>
      <c r="CS48" t="s">
        <v>69</v>
      </c>
      <c r="CT48" t="s">
        <v>2808</v>
      </c>
      <c r="CU48" t="s">
        <v>69</v>
      </c>
      <c r="CV48" t="s">
        <v>69</v>
      </c>
      <c r="CW48" t="s">
        <v>69</v>
      </c>
      <c r="CX48" t="s">
        <v>269</v>
      </c>
      <c r="CY48" t="s">
        <v>3332</v>
      </c>
      <c r="CZ48">
        <v>1</v>
      </c>
      <c r="DA48" t="s">
        <v>8475</v>
      </c>
      <c r="DB48" t="s">
        <v>2808</v>
      </c>
      <c r="DC48" t="s">
        <v>9152</v>
      </c>
      <c r="DD48" t="s">
        <v>2808</v>
      </c>
      <c r="DE48" t="s">
        <v>2808</v>
      </c>
      <c r="DF48" t="s">
        <v>69</v>
      </c>
      <c r="DG48" t="s">
        <v>69</v>
      </c>
      <c r="DH48" t="s">
        <v>69</v>
      </c>
      <c r="DJ48" t="s">
        <v>69</v>
      </c>
      <c r="DK48" t="s">
        <v>69</v>
      </c>
      <c r="DL48" t="s">
        <v>2808</v>
      </c>
      <c r="DM48" t="s">
        <v>2808</v>
      </c>
      <c r="DN48" t="s">
        <v>3364</v>
      </c>
      <c r="DP48" t="s">
        <v>2808</v>
      </c>
      <c r="DQ48" t="s">
        <v>2803</v>
      </c>
      <c r="DR48">
        <v>20</v>
      </c>
      <c r="DS48" t="s">
        <v>2808</v>
      </c>
      <c r="DT48" t="s">
        <v>69</v>
      </c>
      <c r="DU48" t="s">
        <v>69</v>
      </c>
      <c r="DV48" t="s">
        <v>69</v>
      </c>
      <c r="DW48" t="s">
        <v>69</v>
      </c>
      <c r="DX48" t="s">
        <v>69</v>
      </c>
      <c r="DY48" t="s">
        <v>2808</v>
      </c>
      <c r="EA48" t="s">
        <v>2808</v>
      </c>
      <c r="EB48">
        <v>995</v>
      </c>
      <c r="EC48" t="s">
        <v>69</v>
      </c>
      <c r="ED48" t="s">
        <v>69</v>
      </c>
      <c r="EE48" t="s">
        <v>2808</v>
      </c>
      <c r="EF48" t="s">
        <v>69</v>
      </c>
      <c r="EG48" t="s">
        <v>69</v>
      </c>
      <c r="EH48" t="s">
        <v>269</v>
      </c>
      <c r="EI48" t="s">
        <v>9152</v>
      </c>
      <c r="EJ48" t="s">
        <v>2808</v>
      </c>
      <c r="EK48" t="s">
        <v>2808</v>
      </c>
      <c r="EL48" t="s">
        <v>69</v>
      </c>
      <c r="EM48" t="s">
        <v>69</v>
      </c>
      <c r="EN48" t="s">
        <v>69</v>
      </c>
      <c r="EP48" t="s">
        <v>69</v>
      </c>
      <c r="EQ48" t="s">
        <v>69</v>
      </c>
      <c r="ER48" t="s">
        <v>9152</v>
      </c>
      <c r="ES48" t="s">
        <v>2808</v>
      </c>
      <c r="ET48" t="s">
        <v>2808</v>
      </c>
      <c r="EU48" t="s">
        <v>69</v>
      </c>
      <c r="EV48" t="s">
        <v>69</v>
      </c>
      <c r="EW48" t="s">
        <v>69</v>
      </c>
      <c r="EY48" t="s">
        <v>69</v>
      </c>
      <c r="EZ48" t="s">
        <v>69</v>
      </c>
      <c r="FA48" t="s">
        <v>2808</v>
      </c>
      <c r="FB48" t="s">
        <v>2808</v>
      </c>
      <c r="FC48" t="s">
        <v>3426</v>
      </c>
      <c r="FD48" t="s">
        <v>3432</v>
      </c>
      <c r="FE48" t="s">
        <v>3437</v>
      </c>
      <c r="FZ48" t="s">
        <v>3475</v>
      </c>
      <c r="GA48">
        <v>1</v>
      </c>
      <c r="GC48" t="s">
        <v>3484</v>
      </c>
      <c r="GD48">
        <v>1</v>
      </c>
      <c r="GF48" t="s">
        <v>8054</v>
      </c>
      <c r="GG48" t="s">
        <v>69</v>
      </c>
      <c r="GH48" t="s">
        <v>2808</v>
      </c>
      <c r="GI48" t="s">
        <v>69</v>
      </c>
      <c r="GJ48" t="s">
        <v>69</v>
      </c>
      <c r="GK48" t="s">
        <v>2808</v>
      </c>
      <c r="GL48" t="s">
        <v>69</v>
      </c>
      <c r="GN48" t="s">
        <v>69</v>
      </c>
      <c r="GO48" t="s">
        <v>69</v>
      </c>
      <c r="GP48" t="s">
        <v>3517</v>
      </c>
      <c r="HA48" t="s">
        <v>2808</v>
      </c>
      <c r="HB48" t="s">
        <v>3535</v>
      </c>
      <c r="HC48">
        <v>1</v>
      </c>
      <c r="HD48" t="s">
        <v>3540</v>
      </c>
      <c r="HE48" t="s">
        <v>3543</v>
      </c>
      <c r="HF48" t="s">
        <v>2808</v>
      </c>
      <c r="HG48" t="s">
        <v>2808</v>
      </c>
      <c r="HH48" t="s">
        <v>2808</v>
      </c>
      <c r="HJ48" t="s">
        <v>69</v>
      </c>
      <c r="HK48" t="s">
        <v>69</v>
      </c>
      <c r="HL48" t="s">
        <v>3556</v>
      </c>
      <c r="HM48" t="s">
        <v>3558</v>
      </c>
      <c r="HN48" t="s">
        <v>3556</v>
      </c>
      <c r="HO48" t="s">
        <v>3557</v>
      </c>
      <c r="HP48" t="s">
        <v>3557</v>
      </c>
      <c r="HQ48" t="s">
        <v>3557</v>
      </c>
      <c r="HR48" t="s">
        <v>3556</v>
      </c>
      <c r="HS48" t="s">
        <v>3559</v>
      </c>
      <c r="HT48" t="s">
        <v>3559</v>
      </c>
      <c r="HU48" t="s">
        <v>3559</v>
      </c>
      <c r="HV48" t="s">
        <v>3556</v>
      </c>
      <c r="HW48" t="s">
        <v>3557</v>
      </c>
      <c r="HX48" t="s">
        <v>3557</v>
      </c>
      <c r="HY48" t="s">
        <v>8</v>
      </c>
      <c r="HZ48" t="s">
        <v>2808</v>
      </c>
      <c r="IA48" t="s">
        <v>3590</v>
      </c>
      <c r="IB48" t="s">
        <v>2808</v>
      </c>
      <c r="IC48" t="s">
        <v>3598</v>
      </c>
      <c r="ID48" t="s">
        <v>2808</v>
      </c>
      <c r="IE48" t="s">
        <v>3605</v>
      </c>
      <c r="IF48" t="s">
        <v>3609</v>
      </c>
      <c r="IG48" t="s">
        <v>3437</v>
      </c>
      <c r="JF48" t="s">
        <v>3649</v>
      </c>
      <c r="JG48">
        <v>4</v>
      </c>
      <c r="JI48" t="s">
        <v>3484</v>
      </c>
      <c r="JJ48">
        <v>30</v>
      </c>
      <c r="JL48">
        <v>3</v>
      </c>
      <c r="JM48" t="s">
        <v>69</v>
      </c>
      <c r="JN48" t="s">
        <v>69</v>
      </c>
      <c r="JO48" t="s">
        <v>2808</v>
      </c>
      <c r="JP48" t="s">
        <v>69</v>
      </c>
      <c r="JQ48" t="s">
        <v>69</v>
      </c>
      <c r="JR48" t="s">
        <v>69</v>
      </c>
      <c r="JS48" t="s">
        <v>3517</v>
      </c>
      <c r="KF48" t="s">
        <v>2808</v>
      </c>
      <c r="KG48" t="s">
        <v>6096</v>
      </c>
      <c r="KI48" t="s">
        <v>3696</v>
      </c>
      <c r="KJ48" t="s">
        <v>3475</v>
      </c>
      <c r="KK48">
        <v>4</v>
      </c>
      <c r="KM48" t="s">
        <v>3484</v>
      </c>
      <c r="KN48">
        <v>30</v>
      </c>
      <c r="KP48">
        <v>3</v>
      </c>
      <c r="KQ48" t="s">
        <v>69</v>
      </c>
      <c r="KR48" t="s">
        <v>69</v>
      </c>
      <c r="KS48" t="s">
        <v>2808</v>
      </c>
      <c r="KT48" t="s">
        <v>69</v>
      </c>
      <c r="KU48" t="s">
        <v>69</v>
      </c>
      <c r="KV48" t="s">
        <v>69</v>
      </c>
      <c r="KW48" t="s">
        <v>3517</v>
      </c>
      <c r="KX48" t="s">
        <v>2808</v>
      </c>
      <c r="KY48" t="s">
        <v>69</v>
      </c>
      <c r="LK48">
        <v>995</v>
      </c>
      <c r="LL48" t="s">
        <v>69</v>
      </c>
      <c r="LM48" t="s">
        <v>69</v>
      </c>
      <c r="LN48" t="s">
        <v>69</v>
      </c>
      <c r="LO48" t="s">
        <v>69</v>
      </c>
      <c r="LP48" t="s">
        <v>69</v>
      </c>
      <c r="LQ48" t="s">
        <v>69</v>
      </c>
      <c r="LR48" t="s">
        <v>69</v>
      </c>
      <c r="LS48" t="s">
        <v>2808</v>
      </c>
      <c r="LT48" t="s">
        <v>9326</v>
      </c>
      <c r="LU48" t="s">
        <v>69</v>
      </c>
      <c r="LV48" t="s">
        <v>69</v>
      </c>
      <c r="LW48" t="s">
        <v>69</v>
      </c>
      <c r="LX48" t="s">
        <v>69</v>
      </c>
      <c r="LY48" t="s">
        <v>2808</v>
      </c>
      <c r="MC48">
        <v>1</v>
      </c>
      <c r="MD48" t="s">
        <v>2808</v>
      </c>
      <c r="ME48" t="s">
        <v>69</v>
      </c>
      <c r="MF48" t="s">
        <v>69</v>
      </c>
      <c r="MG48" t="s">
        <v>69</v>
      </c>
      <c r="MH48" t="s">
        <v>69</v>
      </c>
      <c r="MI48" t="s">
        <v>69</v>
      </c>
      <c r="MJ48" t="s">
        <v>69</v>
      </c>
      <c r="MK48" t="s">
        <v>69</v>
      </c>
      <c r="MM48" t="s">
        <v>69</v>
      </c>
      <c r="MN48" t="s">
        <v>69</v>
      </c>
      <c r="MO48">
        <v>995</v>
      </c>
      <c r="MP48" t="s">
        <v>69</v>
      </c>
      <c r="MQ48" t="s">
        <v>69</v>
      </c>
      <c r="MR48" t="s">
        <v>69</v>
      </c>
      <c r="MS48" t="s">
        <v>69</v>
      </c>
      <c r="MT48" t="s">
        <v>69</v>
      </c>
      <c r="MU48" t="s">
        <v>2808</v>
      </c>
      <c r="MV48" t="s">
        <v>9168</v>
      </c>
      <c r="MW48" t="s">
        <v>69</v>
      </c>
      <c r="MX48" t="s">
        <v>69</v>
      </c>
      <c r="MY48">
        <v>995</v>
      </c>
      <c r="MZ48" t="s">
        <v>69</v>
      </c>
      <c r="NA48" t="s">
        <v>69</v>
      </c>
      <c r="NB48" t="s">
        <v>69</v>
      </c>
      <c r="NC48" t="s">
        <v>69</v>
      </c>
      <c r="ND48" t="s">
        <v>69</v>
      </c>
      <c r="NE48" t="s">
        <v>2808</v>
      </c>
      <c r="NF48" t="s">
        <v>9327</v>
      </c>
      <c r="NG48" t="s">
        <v>69</v>
      </c>
      <c r="NH48" t="s">
        <v>69</v>
      </c>
      <c r="NI48" t="s">
        <v>69</v>
      </c>
      <c r="NJ48" t="s">
        <v>3795</v>
      </c>
      <c r="NK48">
        <v>4</v>
      </c>
      <c r="NM48" t="s">
        <v>2808</v>
      </c>
      <c r="NN48" t="s">
        <v>3860</v>
      </c>
      <c r="NO48" t="s">
        <v>2803</v>
      </c>
      <c r="NP48">
        <v>925</v>
      </c>
      <c r="NQ48" t="s">
        <v>2803</v>
      </c>
      <c r="NR48">
        <v>849</v>
      </c>
      <c r="NS48" t="s">
        <v>3429</v>
      </c>
      <c r="NU48" t="s">
        <v>2803</v>
      </c>
      <c r="NV48">
        <v>459</v>
      </c>
      <c r="NW48" t="s">
        <v>3429</v>
      </c>
      <c r="NY48" t="s">
        <v>3429</v>
      </c>
      <c r="OA48" t="s">
        <v>3897</v>
      </c>
      <c r="OB48" t="s">
        <v>2808</v>
      </c>
      <c r="OC48" t="s">
        <v>3902</v>
      </c>
      <c r="OD48" t="s">
        <v>3910</v>
      </c>
      <c r="OE48" t="s">
        <v>3910</v>
      </c>
      <c r="OF48" t="s">
        <v>3910</v>
      </c>
      <c r="OG48" t="s">
        <v>3910</v>
      </c>
      <c r="OH48" t="s">
        <v>3910</v>
      </c>
      <c r="OI48" t="s">
        <v>3910</v>
      </c>
      <c r="OJ48" t="s">
        <v>3910</v>
      </c>
      <c r="OK48" t="s">
        <v>3910</v>
      </c>
      <c r="OL48" t="s">
        <v>3928</v>
      </c>
      <c r="OM48" t="s">
        <v>3935</v>
      </c>
      <c r="ON48" t="s">
        <v>3910</v>
      </c>
      <c r="OO48" t="s">
        <v>3910</v>
      </c>
      <c r="OP48" t="s">
        <v>3910</v>
      </c>
      <c r="OQ48" t="s">
        <v>3910</v>
      </c>
      <c r="OR48" t="s">
        <v>3910</v>
      </c>
      <c r="OS48" t="s">
        <v>3910</v>
      </c>
      <c r="OU48" t="s">
        <v>3928</v>
      </c>
      <c r="OV48" t="s">
        <v>3955</v>
      </c>
      <c r="OW48" t="s">
        <v>2808</v>
      </c>
      <c r="OX48" t="s">
        <v>3962</v>
      </c>
      <c r="OY48" t="s">
        <v>3332</v>
      </c>
      <c r="PA48" t="s">
        <v>3974</v>
      </c>
      <c r="PC48" t="s">
        <v>3332</v>
      </c>
      <c r="PD48" t="s">
        <v>3332</v>
      </c>
      <c r="PE48" t="s">
        <v>3332</v>
      </c>
      <c r="PF48" t="s">
        <v>3910</v>
      </c>
      <c r="PG48" t="s">
        <v>3910</v>
      </c>
      <c r="PH48" t="s">
        <v>3910</v>
      </c>
      <c r="PI48" t="s">
        <v>3910</v>
      </c>
      <c r="PJ48" t="s">
        <v>3910</v>
      </c>
      <c r="PK48" t="s">
        <v>3910</v>
      </c>
      <c r="PL48" t="s">
        <v>3910</v>
      </c>
      <c r="PM48" t="s">
        <v>3928</v>
      </c>
      <c r="PN48" t="s">
        <v>3910</v>
      </c>
      <c r="PO48" t="s">
        <v>3910</v>
      </c>
      <c r="PP48" t="s">
        <v>3910</v>
      </c>
      <c r="PR48" t="s">
        <v>3928</v>
      </c>
      <c r="PS48">
        <v>1</v>
      </c>
      <c r="PT48" t="s">
        <v>2808</v>
      </c>
      <c r="PU48" t="s">
        <v>69</v>
      </c>
      <c r="PV48" t="s">
        <v>69</v>
      </c>
      <c r="PW48" t="s">
        <v>69</v>
      </c>
      <c r="PX48" t="s">
        <v>69</v>
      </c>
      <c r="PY48" t="s">
        <v>69</v>
      </c>
      <c r="PZ48" t="s">
        <v>3910</v>
      </c>
      <c r="QA48" t="s">
        <v>3910</v>
      </c>
      <c r="QB48" t="s">
        <v>3910</v>
      </c>
      <c r="QD48" t="s">
        <v>4036</v>
      </c>
      <c r="QE48" t="s">
        <v>4041</v>
      </c>
      <c r="QF48">
        <v>1</v>
      </c>
      <c r="QG48" t="s">
        <v>4049</v>
      </c>
      <c r="QH48" t="s">
        <v>4053</v>
      </c>
      <c r="QI48" t="s">
        <v>3962</v>
      </c>
      <c r="QV48" t="s">
        <v>3910</v>
      </c>
      <c r="QW48" t="s">
        <v>3910</v>
      </c>
      <c r="QX48" t="s">
        <v>9147</v>
      </c>
      <c r="QY48">
        <v>2</v>
      </c>
      <c r="QZ48" t="s">
        <v>4089</v>
      </c>
      <c r="RC48" t="s">
        <v>3910</v>
      </c>
      <c r="RE48" t="s">
        <v>3910</v>
      </c>
      <c r="RH48" t="s">
        <v>3911</v>
      </c>
      <c r="RI48" t="s">
        <v>3911</v>
      </c>
      <c r="RL48" t="s">
        <v>3911</v>
      </c>
      <c r="RM48" t="s">
        <v>3911</v>
      </c>
      <c r="RN48" t="s">
        <v>3910</v>
      </c>
      <c r="RO48" t="s">
        <v>3910</v>
      </c>
      <c r="RP48" t="s">
        <v>3911</v>
      </c>
      <c r="RS48">
        <v>1</v>
      </c>
      <c r="RT48">
        <v>0</v>
      </c>
      <c r="RU48" t="s">
        <v>9130</v>
      </c>
      <c r="TA48" t="s">
        <v>2808</v>
      </c>
      <c r="TB48" t="s">
        <v>2808</v>
      </c>
      <c r="TC48" t="s">
        <v>69</v>
      </c>
      <c r="TD48" t="s">
        <v>2808</v>
      </c>
      <c r="TE48" t="s">
        <v>69</v>
      </c>
      <c r="TF48" t="s">
        <v>69</v>
      </c>
      <c r="TG48" t="s">
        <v>2808</v>
      </c>
      <c r="TZ48" t="s">
        <v>4934</v>
      </c>
      <c r="UA48" t="s">
        <v>9131</v>
      </c>
      <c r="UB48" t="s">
        <v>6598</v>
      </c>
      <c r="UC48">
        <v>5471495</v>
      </c>
    </row>
    <row r="49" spans="1:549" x14ac:dyDescent="0.3">
      <c r="A49" t="s">
        <v>9328</v>
      </c>
      <c r="B49" t="s">
        <v>8545</v>
      </c>
      <c r="C49" t="s">
        <v>6813</v>
      </c>
      <c r="D49">
        <v>0</v>
      </c>
      <c r="T49">
        <v>0</v>
      </c>
      <c r="V49" t="s">
        <v>8555</v>
      </c>
      <c r="W49">
        <v>1</v>
      </c>
      <c r="X49" t="s">
        <v>8672</v>
      </c>
      <c r="Y49" t="s">
        <v>6591</v>
      </c>
      <c r="Z49" t="s">
        <v>6753</v>
      </c>
      <c r="AA49" t="s">
        <v>2808</v>
      </c>
      <c r="AB49" t="s">
        <v>9133</v>
      </c>
      <c r="AE49" t="s">
        <v>69</v>
      </c>
      <c r="AF49" t="s">
        <v>69</v>
      </c>
      <c r="AJ49" t="s">
        <v>2808</v>
      </c>
      <c r="AK49">
        <v>7659261</v>
      </c>
      <c r="AL49">
        <v>6080619</v>
      </c>
      <c r="AM49" t="s">
        <v>6060</v>
      </c>
      <c r="AN49" t="s">
        <v>3168</v>
      </c>
      <c r="AQ49" t="s">
        <v>69</v>
      </c>
      <c r="AR49" t="s">
        <v>2808</v>
      </c>
      <c r="AS49" t="s">
        <v>3179</v>
      </c>
      <c r="AT49" t="s">
        <v>3184</v>
      </c>
      <c r="AV49" t="s">
        <v>3191</v>
      </c>
      <c r="AX49">
        <v>1</v>
      </c>
      <c r="AY49" t="s">
        <v>2808</v>
      </c>
      <c r="AZ49" t="s">
        <v>69</v>
      </c>
      <c r="BA49" t="s">
        <v>69</v>
      </c>
      <c r="BB49" t="s">
        <v>69</v>
      </c>
      <c r="BC49" t="s">
        <v>69</v>
      </c>
      <c r="BE49" t="s">
        <v>69</v>
      </c>
      <c r="BF49" t="s">
        <v>69</v>
      </c>
      <c r="BG49" t="s">
        <v>69</v>
      </c>
      <c r="BJ49" t="s">
        <v>69</v>
      </c>
      <c r="BK49">
        <v>8</v>
      </c>
      <c r="BL49" t="s">
        <v>69</v>
      </c>
      <c r="BM49" t="s">
        <v>69</v>
      </c>
      <c r="BN49" t="s">
        <v>69</v>
      </c>
      <c r="BO49" t="s">
        <v>69</v>
      </c>
      <c r="BP49" t="s">
        <v>69</v>
      </c>
      <c r="BQ49" t="s">
        <v>69</v>
      </c>
      <c r="BR49" t="s">
        <v>69</v>
      </c>
      <c r="BS49" t="s">
        <v>2808</v>
      </c>
      <c r="BT49" t="s">
        <v>69</v>
      </c>
      <c r="BV49" t="s">
        <v>69</v>
      </c>
      <c r="BW49" t="s">
        <v>69</v>
      </c>
      <c r="BX49" t="s">
        <v>3261</v>
      </c>
      <c r="BY49" t="s">
        <v>69</v>
      </c>
      <c r="CD49" t="s">
        <v>69</v>
      </c>
      <c r="CI49" t="s">
        <v>69</v>
      </c>
      <c r="CN49" t="s">
        <v>69</v>
      </c>
      <c r="CX49" t="s">
        <v>69</v>
      </c>
      <c r="DB49" t="s">
        <v>2808</v>
      </c>
      <c r="DC49" t="s">
        <v>9329</v>
      </c>
      <c r="DD49" t="s">
        <v>69</v>
      </c>
      <c r="DE49" t="s">
        <v>2808</v>
      </c>
      <c r="DF49" t="s">
        <v>2808</v>
      </c>
      <c r="DG49" t="s">
        <v>69</v>
      </c>
      <c r="DH49" t="s">
        <v>69</v>
      </c>
      <c r="DJ49" t="s">
        <v>69</v>
      </c>
      <c r="DK49" t="s">
        <v>69</v>
      </c>
      <c r="DO49" t="s">
        <v>2808</v>
      </c>
      <c r="DZ49" t="s">
        <v>2808</v>
      </c>
      <c r="FA49" t="s">
        <v>69</v>
      </c>
      <c r="FB49" t="s">
        <v>69</v>
      </c>
      <c r="HF49" t="s">
        <v>2808</v>
      </c>
      <c r="HG49" t="s">
        <v>2808</v>
      </c>
      <c r="HH49" t="s">
        <v>69</v>
      </c>
      <c r="HI49" t="s">
        <v>69</v>
      </c>
      <c r="HL49" t="s">
        <v>3559</v>
      </c>
      <c r="HM49" t="s">
        <v>3559</v>
      </c>
      <c r="HN49" t="s">
        <v>3559</v>
      </c>
      <c r="HO49" t="s">
        <v>3556</v>
      </c>
      <c r="HP49" t="s">
        <v>3559</v>
      </c>
      <c r="HQ49" t="s">
        <v>3559</v>
      </c>
      <c r="HR49" t="s">
        <v>3559</v>
      </c>
      <c r="HS49" t="s">
        <v>3559</v>
      </c>
      <c r="HT49" t="s">
        <v>3559</v>
      </c>
      <c r="HU49" t="s">
        <v>3559</v>
      </c>
      <c r="HV49" t="s">
        <v>3559</v>
      </c>
      <c r="HW49" t="s">
        <v>3559</v>
      </c>
      <c r="HX49" t="s">
        <v>3559</v>
      </c>
      <c r="HY49" t="s">
        <v>3559</v>
      </c>
      <c r="IB49" t="s">
        <v>2808</v>
      </c>
      <c r="IC49" t="s">
        <v>3600</v>
      </c>
      <c r="ID49" t="s">
        <v>69</v>
      </c>
      <c r="IE49" t="s">
        <v>3605</v>
      </c>
      <c r="IF49" t="s">
        <v>3609</v>
      </c>
      <c r="IG49" t="s">
        <v>3437</v>
      </c>
      <c r="JF49" t="s">
        <v>3649</v>
      </c>
      <c r="JG49">
        <v>8</v>
      </c>
      <c r="JI49" t="s">
        <v>8</v>
      </c>
      <c r="JL49">
        <v>-1</v>
      </c>
      <c r="JM49" t="s">
        <v>69</v>
      </c>
      <c r="JN49" t="s">
        <v>69</v>
      </c>
      <c r="JO49" t="s">
        <v>69</v>
      </c>
      <c r="JP49" t="s">
        <v>69</v>
      </c>
      <c r="JQ49" t="s">
        <v>2808</v>
      </c>
      <c r="JR49" t="s">
        <v>69</v>
      </c>
      <c r="JS49" t="s">
        <v>3517</v>
      </c>
      <c r="KF49" t="s">
        <v>69</v>
      </c>
      <c r="KG49" t="s">
        <v>6097</v>
      </c>
      <c r="KI49" t="s">
        <v>3696</v>
      </c>
      <c r="KJ49" t="s">
        <v>3475</v>
      </c>
      <c r="KK49">
        <v>8</v>
      </c>
      <c r="KM49" t="s">
        <v>8</v>
      </c>
      <c r="KP49">
        <v>-1</v>
      </c>
      <c r="KQ49" t="s">
        <v>69</v>
      </c>
      <c r="KR49" t="s">
        <v>69</v>
      </c>
      <c r="KS49" t="s">
        <v>69</v>
      </c>
      <c r="KT49" t="s">
        <v>69</v>
      </c>
      <c r="KU49" t="s">
        <v>2808</v>
      </c>
      <c r="KV49" t="s">
        <v>69</v>
      </c>
      <c r="KW49" t="s">
        <v>3518</v>
      </c>
      <c r="KX49" t="s">
        <v>2808</v>
      </c>
      <c r="KY49" t="s">
        <v>69</v>
      </c>
      <c r="LK49">
        <v>-1</v>
      </c>
      <c r="LL49" t="s">
        <v>69</v>
      </c>
      <c r="LM49" t="s">
        <v>69</v>
      </c>
      <c r="LN49" t="s">
        <v>69</v>
      </c>
      <c r="LO49" t="s">
        <v>69</v>
      </c>
      <c r="LP49" t="s">
        <v>69</v>
      </c>
      <c r="LQ49" t="s">
        <v>69</v>
      </c>
      <c r="LR49" t="s">
        <v>69</v>
      </c>
      <c r="LS49" t="s">
        <v>69</v>
      </c>
      <c r="LU49" t="s">
        <v>2808</v>
      </c>
      <c r="LV49" t="s">
        <v>69</v>
      </c>
      <c r="LW49" t="s">
        <v>69</v>
      </c>
      <c r="LX49" t="s">
        <v>69</v>
      </c>
      <c r="LY49" t="s">
        <v>69</v>
      </c>
      <c r="MC49">
        <v>3</v>
      </c>
      <c r="MD49" t="s">
        <v>69</v>
      </c>
      <c r="ME49" t="s">
        <v>69</v>
      </c>
      <c r="MF49" t="s">
        <v>2808</v>
      </c>
      <c r="MG49" t="s">
        <v>69</v>
      </c>
      <c r="MH49" t="s">
        <v>69</v>
      </c>
      <c r="MI49" t="s">
        <v>69</v>
      </c>
      <c r="MJ49" t="s">
        <v>69</v>
      </c>
      <c r="MK49" t="s">
        <v>69</v>
      </c>
      <c r="MM49" t="s">
        <v>69</v>
      </c>
      <c r="MN49" t="s">
        <v>69</v>
      </c>
      <c r="MO49" t="s">
        <v>8515</v>
      </c>
      <c r="MP49" t="s">
        <v>69</v>
      </c>
      <c r="MQ49" t="s">
        <v>2808</v>
      </c>
      <c r="MR49" t="s">
        <v>2808</v>
      </c>
      <c r="MS49" t="s">
        <v>69</v>
      </c>
      <c r="MT49" t="s">
        <v>69</v>
      </c>
      <c r="MU49" t="s">
        <v>69</v>
      </c>
      <c r="MW49" t="s">
        <v>69</v>
      </c>
      <c r="MX49" t="s">
        <v>69</v>
      </c>
      <c r="MY49" t="s">
        <v>8515</v>
      </c>
      <c r="MZ49" t="s">
        <v>69</v>
      </c>
      <c r="NA49" t="s">
        <v>2808</v>
      </c>
      <c r="NB49" t="s">
        <v>2808</v>
      </c>
      <c r="NC49" t="s">
        <v>69</v>
      </c>
      <c r="ND49" t="s">
        <v>69</v>
      </c>
      <c r="NE49" t="s">
        <v>69</v>
      </c>
      <c r="NG49" t="s">
        <v>69</v>
      </c>
      <c r="NH49" t="s">
        <v>69</v>
      </c>
      <c r="NI49" t="s">
        <v>69</v>
      </c>
      <c r="NJ49" t="s">
        <v>8</v>
      </c>
      <c r="NM49" t="s">
        <v>69</v>
      </c>
      <c r="NO49" t="s">
        <v>2803</v>
      </c>
      <c r="NP49">
        <v>122</v>
      </c>
      <c r="NW49" t="s">
        <v>3429</v>
      </c>
      <c r="NY49" t="s">
        <v>3429</v>
      </c>
      <c r="OA49" t="s">
        <v>3897</v>
      </c>
      <c r="OB49" t="s">
        <v>2808</v>
      </c>
      <c r="RS49">
        <v>0</v>
      </c>
      <c r="RT49">
        <v>0</v>
      </c>
      <c r="UA49" t="s">
        <v>9131</v>
      </c>
      <c r="UB49" t="s">
        <v>6598</v>
      </c>
      <c r="UC49">
        <v>5692892</v>
      </c>
    </row>
    <row r="50" spans="1:549" x14ac:dyDescent="0.3">
      <c r="A50" t="s">
        <v>9330</v>
      </c>
      <c r="B50" t="s">
        <v>8545</v>
      </c>
      <c r="C50" t="s">
        <v>6813</v>
      </c>
      <c r="D50">
        <v>1</v>
      </c>
      <c r="E50">
        <v>4</v>
      </c>
      <c r="F50" t="s">
        <v>3934</v>
      </c>
      <c r="G50" t="s">
        <v>4950</v>
      </c>
      <c r="H50">
        <v>0</v>
      </c>
      <c r="I50" t="s">
        <v>22</v>
      </c>
      <c r="T50">
        <v>0</v>
      </c>
      <c r="W50">
        <v>1</v>
      </c>
      <c r="X50" s="30">
        <v>41457</v>
      </c>
      <c r="Y50" t="s">
        <v>7399</v>
      </c>
      <c r="Z50" t="s">
        <v>6816</v>
      </c>
      <c r="AA50" t="s">
        <v>2808</v>
      </c>
      <c r="AB50" t="s">
        <v>9143</v>
      </c>
      <c r="AE50" t="s">
        <v>2808</v>
      </c>
      <c r="AF50" t="s">
        <v>69</v>
      </c>
      <c r="AJ50" t="s">
        <v>2808</v>
      </c>
      <c r="AK50" t="s">
        <v>6060</v>
      </c>
      <c r="AM50">
        <v>6080619</v>
      </c>
      <c r="AN50" t="s">
        <v>3166</v>
      </c>
      <c r="AO50">
        <v>60</v>
      </c>
      <c r="AQ50" t="s">
        <v>269</v>
      </c>
      <c r="AR50" t="s">
        <v>2808</v>
      </c>
      <c r="AS50" t="s">
        <v>3179</v>
      </c>
      <c r="AT50" t="s">
        <v>3184</v>
      </c>
      <c r="AV50" t="s">
        <v>3191</v>
      </c>
      <c r="AX50">
        <v>1</v>
      </c>
      <c r="AY50" t="s">
        <v>2808</v>
      </c>
      <c r="AZ50" t="s">
        <v>69</v>
      </c>
      <c r="BA50" t="s">
        <v>69</v>
      </c>
      <c r="BB50" t="s">
        <v>69</v>
      </c>
      <c r="BC50" t="s">
        <v>69</v>
      </c>
      <c r="BE50" t="s">
        <v>69</v>
      </c>
      <c r="BF50" t="s">
        <v>69</v>
      </c>
      <c r="BG50" t="s">
        <v>69</v>
      </c>
      <c r="BJ50" t="s">
        <v>2808</v>
      </c>
      <c r="BK50">
        <v>1</v>
      </c>
      <c r="BL50" t="s">
        <v>2808</v>
      </c>
      <c r="BM50" t="s">
        <v>69</v>
      </c>
      <c r="BN50" t="s">
        <v>69</v>
      </c>
      <c r="BO50" t="s">
        <v>69</v>
      </c>
      <c r="BP50" t="s">
        <v>69</v>
      </c>
      <c r="BQ50" t="s">
        <v>69</v>
      </c>
      <c r="BR50" t="s">
        <v>69</v>
      </c>
      <c r="BS50" t="s">
        <v>69</v>
      </c>
      <c r="BT50" t="s">
        <v>69</v>
      </c>
      <c r="BV50" t="s">
        <v>69</v>
      </c>
      <c r="BW50" t="s">
        <v>69</v>
      </c>
      <c r="BX50" t="s">
        <v>3261</v>
      </c>
      <c r="BY50" t="s">
        <v>2808</v>
      </c>
      <c r="BZ50" t="s">
        <v>3269</v>
      </c>
      <c r="CA50" t="s">
        <v>69</v>
      </c>
      <c r="CD50" t="s">
        <v>69</v>
      </c>
      <c r="CI50" t="s">
        <v>69</v>
      </c>
      <c r="CN50" t="s">
        <v>2808</v>
      </c>
      <c r="CO50">
        <v>5</v>
      </c>
      <c r="CP50" t="s">
        <v>69</v>
      </c>
      <c r="CQ50" t="s">
        <v>69</v>
      </c>
      <c r="CR50" t="s">
        <v>69</v>
      </c>
      <c r="CS50" t="s">
        <v>69</v>
      </c>
      <c r="CT50" t="s">
        <v>2808</v>
      </c>
      <c r="CU50" t="s">
        <v>69</v>
      </c>
      <c r="CV50" t="s">
        <v>69</v>
      </c>
      <c r="CW50" t="s">
        <v>69</v>
      </c>
      <c r="CX50" t="s">
        <v>269</v>
      </c>
      <c r="CY50" t="s">
        <v>3332</v>
      </c>
      <c r="CZ50">
        <v>1</v>
      </c>
      <c r="DA50" t="s">
        <v>7879</v>
      </c>
      <c r="DB50" t="s">
        <v>2808</v>
      </c>
      <c r="DC50" t="s">
        <v>9126</v>
      </c>
      <c r="DD50" t="s">
        <v>2808</v>
      </c>
      <c r="DE50" t="s">
        <v>69</v>
      </c>
      <c r="DF50" t="s">
        <v>69</v>
      </c>
      <c r="DG50" t="s">
        <v>69</v>
      </c>
      <c r="DH50" t="s">
        <v>69</v>
      </c>
      <c r="DJ50" t="s">
        <v>69</v>
      </c>
      <c r="DK50" t="s">
        <v>69</v>
      </c>
      <c r="DO50" t="s">
        <v>69</v>
      </c>
      <c r="DZ50" t="s">
        <v>2808</v>
      </c>
      <c r="FA50" t="s">
        <v>2808</v>
      </c>
      <c r="FB50" t="s">
        <v>2808</v>
      </c>
      <c r="FC50" t="s">
        <v>3426</v>
      </c>
      <c r="FD50" t="s">
        <v>3432</v>
      </c>
      <c r="FE50" t="s">
        <v>3437</v>
      </c>
      <c r="FZ50" t="s">
        <v>3476</v>
      </c>
      <c r="GC50" t="s">
        <v>3484</v>
      </c>
      <c r="GD50">
        <v>1</v>
      </c>
      <c r="GF50">
        <v>1</v>
      </c>
      <c r="GG50" t="s">
        <v>2808</v>
      </c>
      <c r="GH50" t="s">
        <v>69</v>
      </c>
      <c r="GI50" t="s">
        <v>69</v>
      </c>
      <c r="GJ50" t="s">
        <v>69</v>
      </c>
      <c r="GK50" t="s">
        <v>69</v>
      </c>
      <c r="GL50" t="s">
        <v>69</v>
      </c>
      <c r="GN50" t="s">
        <v>69</v>
      </c>
      <c r="GO50" t="s">
        <v>69</v>
      </c>
      <c r="GP50" t="s">
        <v>3517</v>
      </c>
      <c r="HA50" t="s">
        <v>2808</v>
      </c>
      <c r="HB50" t="s">
        <v>3535</v>
      </c>
      <c r="HC50">
        <v>1</v>
      </c>
      <c r="HD50" t="s">
        <v>3540</v>
      </c>
      <c r="HE50" t="s">
        <v>3543</v>
      </c>
      <c r="HF50" t="s">
        <v>2808</v>
      </c>
      <c r="HG50" t="s">
        <v>2808</v>
      </c>
      <c r="HH50" t="s">
        <v>2808</v>
      </c>
      <c r="HI50" t="s">
        <v>2808</v>
      </c>
      <c r="HL50" t="s">
        <v>3557</v>
      </c>
      <c r="HM50" t="s">
        <v>3557</v>
      </c>
      <c r="HN50" t="s">
        <v>3556</v>
      </c>
      <c r="HO50" t="s">
        <v>3557</v>
      </c>
      <c r="HP50" t="s">
        <v>3557</v>
      </c>
      <c r="HQ50" t="s">
        <v>3557</v>
      </c>
      <c r="HR50" t="s">
        <v>3557</v>
      </c>
      <c r="HS50" t="s">
        <v>3557</v>
      </c>
      <c r="HT50" t="s">
        <v>3557</v>
      </c>
      <c r="HU50" t="s">
        <v>3557</v>
      </c>
      <c r="HV50" t="s">
        <v>3557</v>
      </c>
      <c r="HW50" t="s">
        <v>3557</v>
      </c>
      <c r="HX50" t="s">
        <v>3557</v>
      </c>
      <c r="HY50" t="s">
        <v>3557</v>
      </c>
      <c r="IB50" t="s">
        <v>2808</v>
      </c>
      <c r="IC50" t="s">
        <v>3600</v>
      </c>
      <c r="ID50" t="s">
        <v>2808</v>
      </c>
      <c r="IE50" t="s">
        <v>3605</v>
      </c>
      <c r="IF50" t="s">
        <v>3609</v>
      </c>
      <c r="IG50" t="s">
        <v>3437</v>
      </c>
      <c r="JF50" t="s">
        <v>3649</v>
      </c>
      <c r="JG50">
        <v>4</v>
      </c>
      <c r="JI50" t="s">
        <v>3484</v>
      </c>
      <c r="JJ50">
        <v>1</v>
      </c>
      <c r="JL50">
        <v>3</v>
      </c>
      <c r="JM50" t="s">
        <v>69</v>
      </c>
      <c r="JN50" t="s">
        <v>69</v>
      </c>
      <c r="JO50" t="s">
        <v>2808</v>
      </c>
      <c r="JP50" t="s">
        <v>69</v>
      </c>
      <c r="JQ50" t="s">
        <v>69</v>
      </c>
      <c r="JR50" t="s">
        <v>69</v>
      </c>
      <c r="JS50" t="s">
        <v>3518</v>
      </c>
      <c r="JT50" t="s">
        <v>69</v>
      </c>
      <c r="JU50" t="s">
        <v>69</v>
      </c>
      <c r="JV50" t="s">
        <v>2808</v>
      </c>
      <c r="JW50" t="s">
        <v>2808</v>
      </c>
      <c r="JX50" t="s">
        <v>69</v>
      </c>
      <c r="JY50" t="s">
        <v>69</v>
      </c>
      <c r="JZ50" t="s">
        <v>69</v>
      </c>
      <c r="KA50" t="s">
        <v>69</v>
      </c>
      <c r="KB50" t="s">
        <v>69</v>
      </c>
      <c r="KC50" t="s">
        <v>69</v>
      </c>
      <c r="KD50" t="s">
        <v>69</v>
      </c>
      <c r="KE50" t="s">
        <v>69</v>
      </c>
      <c r="KG50" t="s">
        <v>6097</v>
      </c>
      <c r="KI50" t="s">
        <v>3696</v>
      </c>
      <c r="KJ50" t="s">
        <v>3475</v>
      </c>
      <c r="KK50">
        <v>4</v>
      </c>
      <c r="KM50" t="s">
        <v>3484</v>
      </c>
      <c r="KN50">
        <v>15</v>
      </c>
      <c r="KP50">
        <v>3</v>
      </c>
      <c r="KQ50" t="s">
        <v>69</v>
      </c>
      <c r="KR50" t="s">
        <v>69</v>
      </c>
      <c r="KS50" t="s">
        <v>2808</v>
      </c>
      <c r="KT50" t="s">
        <v>69</v>
      </c>
      <c r="KU50" t="s">
        <v>69</v>
      </c>
      <c r="KV50" t="s">
        <v>69</v>
      </c>
      <c r="KW50" t="s">
        <v>3518</v>
      </c>
      <c r="KX50" t="s">
        <v>2808</v>
      </c>
      <c r="KY50" t="s">
        <v>69</v>
      </c>
      <c r="LK50">
        <v>1</v>
      </c>
      <c r="LL50" t="s">
        <v>2808</v>
      </c>
      <c r="LM50" t="s">
        <v>69</v>
      </c>
      <c r="LN50" t="s">
        <v>69</v>
      </c>
      <c r="LO50" t="s">
        <v>69</v>
      </c>
      <c r="LP50" t="s">
        <v>69</v>
      </c>
      <c r="LQ50" t="s">
        <v>69</v>
      </c>
      <c r="LR50" t="s">
        <v>69</v>
      </c>
      <c r="LS50" t="s">
        <v>69</v>
      </c>
      <c r="LU50" t="s">
        <v>69</v>
      </c>
      <c r="LV50" t="s">
        <v>69</v>
      </c>
      <c r="LW50" t="s">
        <v>2808</v>
      </c>
      <c r="LX50" t="s">
        <v>69</v>
      </c>
      <c r="LY50" t="s">
        <v>69</v>
      </c>
      <c r="MC50">
        <v>2</v>
      </c>
      <c r="MD50" t="s">
        <v>69</v>
      </c>
      <c r="ME50" t="s">
        <v>2808</v>
      </c>
      <c r="MF50" t="s">
        <v>69</v>
      </c>
      <c r="MG50" t="s">
        <v>69</v>
      </c>
      <c r="MH50" t="s">
        <v>69</v>
      </c>
      <c r="MI50" t="s">
        <v>69</v>
      </c>
      <c r="MJ50" t="s">
        <v>69</v>
      </c>
      <c r="MK50" t="s">
        <v>69</v>
      </c>
      <c r="MM50" t="s">
        <v>69</v>
      </c>
      <c r="MN50" t="s">
        <v>69</v>
      </c>
      <c r="MO50">
        <v>995</v>
      </c>
      <c r="MP50" t="s">
        <v>69</v>
      </c>
      <c r="MQ50" t="s">
        <v>69</v>
      </c>
      <c r="MR50" t="s">
        <v>69</v>
      </c>
      <c r="MS50" t="s">
        <v>69</v>
      </c>
      <c r="MT50" t="s">
        <v>69</v>
      </c>
      <c r="MU50" t="s">
        <v>2808</v>
      </c>
      <c r="MV50" t="s">
        <v>9331</v>
      </c>
      <c r="MW50" t="s">
        <v>69</v>
      </c>
      <c r="MX50" t="s">
        <v>69</v>
      </c>
      <c r="MY50">
        <v>2</v>
      </c>
      <c r="MZ50" t="s">
        <v>69</v>
      </c>
      <c r="NA50" t="s">
        <v>2808</v>
      </c>
      <c r="NB50" t="s">
        <v>69</v>
      </c>
      <c r="NC50" t="s">
        <v>69</v>
      </c>
      <c r="ND50" t="s">
        <v>69</v>
      </c>
      <c r="NE50" t="s">
        <v>69</v>
      </c>
      <c r="NG50" t="s">
        <v>69</v>
      </c>
      <c r="NH50" t="s">
        <v>69</v>
      </c>
      <c r="NI50" t="s">
        <v>69</v>
      </c>
      <c r="NJ50" t="s">
        <v>3302</v>
      </c>
      <c r="NL50" t="s">
        <v>9332</v>
      </c>
      <c r="NM50" t="s">
        <v>69</v>
      </c>
      <c r="NO50" t="s">
        <v>2803</v>
      </c>
      <c r="NP50">
        <v>150</v>
      </c>
      <c r="NW50" t="s">
        <v>3429</v>
      </c>
      <c r="NY50" t="s">
        <v>3429</v>
      </c>
      <c r="OA50" t="s">
        <v>3897</v>
      </c>
      <c r="OB50" t="s">
        <v>2808</v>
      </c>
      <c r="OC50" t="s">
        <v>3902</v>
      </c>
      <c r="OD50" t="s">
        <v>3910</v>
      </c>
      <c r="OE50" t="s">
        <v>3910</v>
      </c>
      <c r="OF50" t="s">
        <v>3910</v>
      </c>
      <c r="OG50" t="s">
        <v>3910</v>
      </c>
      <c r="OH50" t="s">
        <v>3910</v>
      </c>
      <c r="OI50" t="s">
        <v>3910</v>
      </c>
      <c r="OJ50" t="s">
        <v>3910</v>
      </c>
      <c r="OK50" t="s">
        <v>3910</v>
      </c>
      <c r="OU50" t="s">
        <v>39</v>
      </c>
      <c r="OV50" t="s">
        <v>3956</v>
      </c>
      <c r="OW50" t="s">
        <v>2808</v>
      </c>
      <c r="OX50" t="s">
        <v>3962</v>
      </c>
      <c r="OY50" t="s">
        <v>3333</v>
      </c>
      <c r="PA50" t="s">
        <v>3973</v>
      </c>
      <c r="PB50">
        <v>1</v>
      </c>
      <c r="PC50" t="s">
        <v>3332</v>
      </c>
      <c r="PD50" t="s">
        <v>3332</v>
      </c>
      <c r="PE50" t="s">
        <v>3332</v>
      </c>
      <c r="PF50" t="s">
        <v>3910</v>
      </c>
      <c r="PG50" t="s">
        <v>3910</v>
      </c>
      <c r="PH50" t="s">
        <v>3910</v>
      </c>
      <c r="PI50" t="s">
        <v>3910</v>
      </c>
      <c r="PJ50" t="s">
        <v>3910</v>
      </c>
      <c r="PK50" t="s">
        <v>3910</v>
      </c>
      <c r="PL50" t="s">
        <v>3910</v>
      </c>
      <c r="PM50" t="s">
        <v>39</v>
      </c>
      <c r="PN50" t="s">
        <v>3911</v>
      </c>
      <c r="PO50" t="s">
        <v>3911</v>
      </c>
      <c r="PP50" t="s">
        <v>3910</v>
      </c>
      <c r="PR50" t="s">
        <v>3928</v>
      </c>
      <c r="PS50">
        <v>1</v>
      </c>
      <c r="PT50" t="s">
        <v>2808</v>
      </c>
      <c r="PU50" t="s">
        <v>69</v>
      </c>
      <c r="PV50" t="s">
        <v>69</v>
      </c>
      <c r="PW50" t="s">
        <v>69</v>
      </c>
      <c r="PX50" t="s">
        <v>69</v>
      </c>
      <c r="PY50" t="s">
        <v>69</v>
      </c>
      <c r="PZ50" t="s">
        <v>3910</v>
      </c>
      <c r="QA50" t="s">
        <v>3910</v>
      </c>
      <c r="QB50" t="s">
        <v>3910</v>
      </c>
      <c r="QD50" t="s">
        <v>4036</v>
      </c>
      <c r="QE50" t="s">
        <v>4041</v>
      </c>
      <c r="QF50">
        <v>1</v>
      </c>
      <c r="QG50" t="s">
        <v>4048</v>
      </c>
      <c r="QH50" t="s">
        <v>3911</v>
      </c>
      <c r="RS50">
        <v>1</v>
      </c>
      <c r="RT50">
        <v>0</v>
      </c>
      <c r="UA50" t="s">
        <v>9131</v>
      </c>
      <c r="UB50" t="s">
        <v>6598</v>
      </c>
      <c r="UC50">
        <v>7662065</v>
      </c>
    </row>
    <row r="51" spans="1:549" x14ac:dyDescent="0.3">
      <c r="A51" t="s">
        <v>9333</v>
      </c>
      <c r="B51" t="s">
        <v>8545</v>
      </c>
      <c r="C51" t="s">
        <v>6813</v>
      </c>
      <c r="D51">
        <v>1</v>
      </c>
      <c r="T51">
        <v>0</v>
      </c>
      <c r="V51" t="s">
        <v>8555</v>
      </c>
      <c r="W51">
        <v>1</v>
      </c>
      <c r="X51" t="s">
        <v>8761</v>
      </c>
      <c r="Y51" t="s">
        <v>6591</v>
      </c>
      <c r="Z51" t="s">
        <v>6815</v>
      </c>
      <c r="AA51" t="s">
        <v>2808</v>
      </c>
      <c r="AB51" t="s">
        <v>9143</v>
      </c>
      <c r="AE51" t="s">
        <v>2808</v>
      </c>
      <c r="AF51" t="s">
        <v>2808</v>
      </c>
      <c r="AG51">
        <v>5473993</v>
      </c>
      <c r="AH51">
        <v>9954082</v>
      </c>
      <c r="AI51">
        <v>2240872</v>
      </c>
      <c r="AJ51" t="s">
        <v>2808</v>
      </c>
      <c r="AK51">
        <v>3075988</v>
      </c>
      <c r="AL51">
        <v>7075398</v>
      </c>
      <c r="AM51">
        <v>7815668</v>
      </c>
      <c r="AN51" t="s">
        <v>3166</v>
      </c>
      <c r="AO51">
        <v>110</v>
      </c>
      <c r="AQ51" t="s">
        <v>269</v>
      </c>
      <c r="AR51" t="s">
        <v>2808</v>
      </c>
      <c r="AS51" t="s">
        <v>3179</v>
      </c>
      <c r="AT51" t="s">
        <v>3185</v>
      </c>
      <c r="AU51">
        <v>24</v>
      </c>
      <c r="AV51" t="s">
        <v>3192</v>
      </c>
      <c r="AW51">
        <v>1</v>
      </c>
      <c r="AX51">
        <v>1</v>
      </c>
      <c r="AY51" t="s">
        <v>2808</v>
      </c>
      <c r="AZ51" t="s">
        <v>69</v>
      </c>
      <c r="BA51" t="s">
        <v>69</v>
      </c>
      <c r="BB51" t="s">
        <v>69</v>
      </c>
      <c r="BC51" t="s">
        <v>69</v>
      </c>
      <c r="BE51" t="s">
        <v>69</v>
      </c>
      <c r="BF51" t="s">
        <v>69</v>
      </c>
      <c r="BG51" t="s">
        <v>69</v>
      </c>
      <c r="BJ51" t="s">
        <v>2808</v>
      </c>
      <c r="BK51">
        <v>995</v>
      </c>
      <c r="BL51" t="s">
        <v>69</v>
      </c>
      <c r="BM51" t="s">
        <v>69</v>
      </c>
      <c r="BN51" t="s">
        <v>69</v>
      </c>
      <c r="BO51" t="s">
        <v>69</v>
      </c>
      <c r="BP51" t="s">
        <v>69</v>
      </c>
      <c r="BQ51" t="s">
        <v>69</v>
      </c>
      <c r="BR51" t="s">
        <v>69</v>
      </c>
      <c r="BS51" t="s">
        <v>69</v>
      </c>
      <c r="BT51" t="s">
        <v>2808</v>
      </c>
      <c r="BU51" t="s">
        <v>9334</v>
      </c>
      <c r="BV51" t="s">
        <v>69</v>
      </c>
      <c r="BW51" t="s">
        <v>69</v>
      </c>
      <c r="BX51" t="s">
        <v>3261</v>
      </c>
      <c r="BY51" t="s">
        <v>2808</v>
      </c>
      <c r="BZ51" t="s">
        <v>3268</v>
      </c>
      <c r="CA51" t="s">
        <v>69</v>
      </c>
      <c r="CD51" t="s">
        <v>2808</v>
      </c>
      <c r="CE51" t="s">
        <v>3268</v>
      </c>
      <c r="CF51" t="s">
        <v>2808</v>
      </c>
      <c r="CG51" t="s">
        <v>3277</v>
      </c>
      <c r="CI51" t="s">
        <v>69</v>
      </c>
      <c r="CN51" t="s">
        <v>2808</v>
      </c>
      <c r="CO51" t="s">
        <v>9151</v>
      </c>
      <c r="CP51" t="s">
        <v>69</v>
      </c>
      <c r="CQ51" t="s">
        <v>69</v>
      </c>
      <c r="CR51" t="s">
        <v>2808</v>
      </c>
      <c r="CS51" t="s">
        <v>69</v>
      </c>
      <c r="CT51" t="s">
        <v>2808</v>
      </c>
      <c r="CU51" t="s">
        <v>69</v>
      </c>
      <c r="CV51" t="s">
        <v>69</v>
      </c>
      <c r="CW51" t="s">
        <v>69</v>
      </c>
      <c r="CX51" t="s">
        <v>269</v>
      </c>
      <c r="CY51" t="s">
        <v>3332</v>
      </c>
      <c r="CZ51">
        <v>1</v>
      </c>
      <c r="DA51" t="s">
        <v>9335</v>
      </c>
      <c r="DB51" t="s">
        <v>2808</v>
      </c>
      <c r="DC51" t="s">
        <v>9126</v>
      </c>
      <c r="DD51" t="s">
        <v>2808</v>
      </c>
      <c r="DE51" t="s">
        <v>69</v>
      </c>
      <c r="DF51" t="s">
        <v>69</v>
      </c>
      <c r="DG51" t="s">
        <v>69</v>
      </c>
      <c r="DH51" t="s">
        <v>69</v>
      </c>
      <c r="DJ51" t="s">
        <v>69</v>
      </c>
      <c r="DK51" t="s">
        <v>69</v>
      </c>
      <c r="DO51" t="s">
        <v>2808</v>
      </c>
      <c r="DZ51" t="s">
        <v>2808</v>
      </c>
      <c r="FA51" t="s">
        <v>2808</v>
      </c>
      <c r="FB51" t="s">
        <v>2808</v>
      </c>
      <c r="FC51" t="s">
        <v>3426</v>
      </c>
      <c r="FD51" t="s">
        <v>3432</v>
      </c>
      <c r="FE51" t="s">
        <v>3437</v>
      </c>
      <c r="FZ51" t="s">
        <v>3475</v>
      </c>
      <c r="GA51">
        <v>1</v>
      </c>
      <c r="GC51" t="s">
        <v>3484</v>
      </c>
      <c r="GD51">
        <v>1</v>
      </c>
      <c r="GF51">
        <v>5</v>
      </c>
      <c r="GG51" t="s">
        <v>69</v>
      </c>
      <c r="GH51" t="s">
        <v>69</v>
      </c>
      <c r="GI51" t="s">
        <v>69</v>
      </c>
      <c r="GJ51" t="s">
        <v>69</v>
      </c>
      <c r="GK51" t="s">
        <v>2808</v>
      </c>
      <c r="GL51" t="s">
        <v>69</v>
      </c>
      <c r="GN51" t="s">
        <v>69</v>
      </c>
      <c r="GO51" t="s">
        <v>69</v>
      </c>
      <c r="GP51" t="s">
        <v>3518</v>
      </c>
      <c r="GQ51" t="s">
        <v>69</v>
      </c>
      <c r="GR51" t="s">
        <v>2808</v>
      </c>
      <c r="GS51" t="s">
        <v>2808</v>
      </c>
      <c r="GT51" t="s">
        <v>2808</v>
      </c>
      <c r="GU51" t="s">
        <v>69</v>
      </c>
      <c r="GV51" t="s">
        <v>69</v>
      </c>
      <c r="GW51" t="s">
        <v>2808</v>
      </c>
      <c r="GX51" t="s">
        <v>69</v>
      </c>
      <c r="GY51" t="s">
        <v>2808</v>
      </c>
      <c r="GZ51" t="s">
        <v>69</v>
      </c>
      <c r="HA51" t="s">
        <v>69</v>
      </c>
      <c r="HB51" t="s">
        <v>3535</v>
      </c>
      <c r="HC51">
        <v>1</v>
      </c>
      <c r="HD51" t="s">
        <v>3540</v>
      </c>
      <c r="HE51" t="s">
        <v>3543</v>
      </c>
      <c r="HF51" t="s">
        <v>2808</v>
      </c>
      <c r="HG51" t="s">
        <v>69</v>
      </c>
      <c r="HH51" t="s">
        <v>2808</v>
      </c>
      <c r="HI51" t="s">
        <v>69</v>
      </c>
      <c r="HL51" t="s">
        <v>3556</v>
      </c>
      <c r="HM51" t="s">
        <v>3559</v>
      </c>
      <c r="HN51" t="s">
        <v>3556</v>
      </c>
      <c r="HO51" t="s">
        <v>3556</v>
      </c>
      <c r="HP51" t="s">
        <v>3559</v>
      </c>
      <c r="HQ51" t="s">
        <v>3559</v>
      </c>
      <c r="HR51" t="s">
        <v>3556</v>
      </c>
      <c r="HS51" t="s">
        <v>3557</v>
      </c>
      <c r="HT51" t="s">
        <v>3559</v>
      </c>
      <c r="HU51" t="s">
        <v>3559</v>
      </c>
      <c r="HV51" t="s">
        <v>3559</v>
      </c>
      <c r="HW51" t="s">
        <v>3559</v>
      </c>
      <c r="HX51" t="s">
        <v>3556</v>
      </c>
      <c r="HY51" t="s">
        <v>3136</v>
      </c>
      <c r="IB51" t="s">
        <v>2808</v>
      </c>
      <c r="IC51" t="s">
        <v>3600</v>
      </c>
      <c r="ID51" t="s">
        <v>2808</v>
      </c>
      <c r="IE51" t="s">
        <v>3605</v>
      </c>
      <c r="IF51" t="s">
        <v>3609</v>
      </c>
      <c r="IG51" t="s">
        <v>3437</v>
      </c>
      <c r="JF51" t="s">
        <v>3649</v>
      </c>
      <c r="JG51">
        <v>4</v>
      </c>
      <c r="JI51" t="s">
        <v>3484</v>
      </c>
      <c r="JJ51">
        <v>1</v>
      </c>
      <c r="JL51" t="s">
        <v>9145</v>
      </c>
      <c r="JM51" t="s">
        <v>69</v>
      </c>
      <c r="JN51" t="s">
        <v>69</v>
      </c>
      <c r="JO51" t="s">
        <v>2808</v>
      </c>
      <c r="JP51" t="s">
        <v>2808</v>
      </c>
      <c r="JQ51" t="s">
        <v>69</v>
      </c>
      <c r="JR51" t="s">
        <v>69</v>
      </c>
      <c r="JS51" t="s">
        <v>3519</v>
      </c>
      <c r="JT51" t="s">
        <v>69</v>
      </c>
      <c r="JU51" t="s">
        <v>2808</v>
      </c>
      <c r="JV51" t="s">
        <v>69</v>
      </c>
      <c r="JW51" t="s">
        <v>2808</v>
      </c>
      <c r="JX51" t="s">
        <v>2808</v>
      </c>
      <c r="JY51" t="s">
        <v>69</v>
      </c>
      <c r="JZ51" t="s">
        <v>2808</v>
      </c>
      <c r="KA51" t="s">
        <v>69</v>
      </c>
      <c r="KB51" t="s">
        <v>2808</v>
      </c>
      <c r="KC51" t="s">
        <v>2808</v>
      </c>
      <c r="KD51" t="s">
        <v>2808</v>
      </c>
      <c r="KE51" t="s">
        <v>2808</v>
      </c>
      <c r="KG51" t="s">
        <v>6097</v>
      </c>
      <c r="KI51" t="s">
        <v>3696</v>
      </c>
      <c r="KJ51" t="s">
        <v>3475</v>
      </c>
      <c r="KK51">
        <v>4</v>
      </c>
      <c r="KM51" t="s">
        <v>3485</v>
      </c>
      <c r="KO51">
        <v>2</v>
      </c>
      <c r="KP51" t="s">
        <v>9145</v>
      </c>
      <c r="KQ51" t="s">
        <v>69</v>
      </c>
      <c r="KR51" t="s">
        <v>69</v>
      </c>
      <c r="KS51" t="s">
        <v>2808</v>
      </c>
      <c r="KT51" t="s">
        <v>2808</v>
      </c>
      <c r="KU51" t="s">
        <v>69</v>
      </c>
      <c r="KV51" t="s">
        <v>69</v>
      </c>
      <c r="KW51" t="s">
        <v>3519</v>
      </c>
      <c r="KX51" t="s">
        <v>2808</v>
      </c>
      <c r="KY51" t="s">
        <v>69</v>
      </c>
      <c r="LK51">
        <v>2</v>
      </c>
      <c r="LL51" t="s">
        <v>69</v>
      </c>
      <c r="LM51" t="s">
        <v>2808</v>
      </c>
      <c r="LN51" t="s">
        <v>69</v>
      </c>
      <c r="LO51" t="s">
        <v>69</v>
      </c>
      <c r="LP51" t="s">
        <v>69</v>
      </c>
      <c r="LQ51" t="s">
        <v>69</v>
      </c>
      <c r="LR51" t="s">
        <v>69</v>
      </c>
      <c r="LS51" t="s">
        <v>69</v>
      </c>
      <c r="LU51" t="s">
        <v>69</v>
      </c>
      <c r="LV51" t="s">
        <v>69</v>
      </c>
      <c r="LW51" t="s">
        <v>69</v>
      </c>
      <c r="LX51" t="s">
        <v>69</v>
      </c>
      <c r="LY51" t="s">
        <v>2808</v>
      </c>
      <c r="MC51">
        <v>2</v>
      </c>
      <c r="MD51" t="s">
        <v>69</v>
      </c>
      <c r="ME51" t="s">
        <v>2808</v>
      </c>
      <c r="MF51" t="s">
        <v>69</v>
      </c>
      <c r="MG51" t="s">
        <v>69</v>
      </c>
      <c r="MH51" t="s">
        <v>69</v>
      </c>
      <c r="MI51" t="s">
        <v>69</v>
      </c>
      <c r="MJ51" t="s">
        <v>69</v>
      </c>
      <c r="MK51" t="s">
        <v>69</v>
      </c>
      <c r="MM51" t="s">
        <v>69</v>
      </c>
      <c r="MN51" t="s">
        <v>69</v>
      </c>
      <c r="MO51">
        <v>995</v>
      </c>
      <c r="MP51" t="s">
        <v>69</v>
      </c>
      <c r="MQ51" t="s">
        <v>69</v>
      </c>
      <c r="MR51" t="s">
        <v>69</v>
      </c>
      <c r="MS51" t="s">
        <v>69</v>
      </c>
      <c r="MT51" t="s">
        <v>69</v>
      </c>
      <c r="MU51" t="s">
        <v>2808</v>
      </c>
      <c r="MV51" t="s">
        <v>9336</v>
      </c>
      <c r="MW51" t="s">
        <v>69</v>
      </c>
      <c r="MX51" t="s">
        <v>69</v>
      </c>
      <c r="MY51">
        <v>995</v>
      </c>
      <c r="MZ51" t="s">
        <v>69</v>
      </c>
      <c r="NA51" t="s">
        <v>69</v>
      </c>
      <c r="NB51" t="s">
        <v>69</v>
      </c>
      <c r="NC51" t="s">
        <v>69</v>
      </c>
      <c r="ND51" t="s">
        <v>69</v>
      </c>
      <c r="NE51" t="s">
        <v>2808</v>
      </c>
      <c r="NF51" t="s">
        <v>9336</v>
      </c>
      <c r="NG51" t="s">
        <v>69</v>
      </c>
      <c r="NH51" t="s">
        <v>69</v>
      </c>
      <c r="NI51" t="s">
        <v>69</v>
      </c>
      <c r="NJ51" t="s">
        <v>3302</v>
      </c>
      <c r="NL51" t="s">
        <v>9258</v>
      </c>
      <c r="NM51" t="s">
        <v>2808</v>
      </c>
      <c r="NN51" t="s">
        <v>3862</v>
      </c>
      <c r="NO51" t="s">
        <v>2803</v>
      </c>
      <c r="NP51">
        <v>600</v>
      </c>
      <c r="NW51" t="s">
        <v>3429</v>
      </c>
      <c r="NY51" t="s">
        <v>3429</v>
      </c>
      <c r="OA51" t="s">
        <v>3897</v>
      </c>
      <c r="OB51" t="s">
        <v>2808</v>
      </c>
      <c r="OC51" t="s">
        <v>3902</v>
      </c>
      <c r="OD51" t="s">
        <v>3911</v>
      </c>
      <c r="OE51" t="s">
        <v>3911</v>
      </c>
      <c r="OF51" t="s">
        <v>3911</v>
      </c>
      <c r="OG51" t="s">
        <v>3911</v>
      </c>
      <c r="OH51" t="s">
        <v>3910</v>
      </c>
      <c r="OI51" t="s">
        <v>3911</v>
      </c>
      <c r="OJ51" t="s">
        <v>3910</v>
      </c>
      <c r="OK51" t="s">
        <v>3910</v>
      </c>
      <c r="OU51" t="s">
        <v>3928</v>
      </c>
      <c r="OV51" t="s">
        <v>3956</v>
      </c>
      <c r="OW51" t="s">
        <v>69</v>
      </c>
      <c r="OX51" t="s">
        <v>3962</v>
      </c>
      <c r="OY51" t="s">
        <v>3332</v>
      </c>
      <c r="PA51" t="s">
        <v>3974</v>
      </c>
      <c r="PC51" t="s">
        <v>3333</v>
      </c>
      <c r="PD51" t="s">
        <v>3333</v>
      </c>
      <c r="PE51" t="s">
        <v>3333</v>
      </c>
      <c r="PF51" t="s">
        <v>3911</v>
      </c>
      <c r="PG51" t="s">
        <v>3911</v>
      </c>
      <c r="PH51" t="s">
        <v>3911</v>
      </c>
      <c r="PI51" t="s">
        <v>3911</v>
      </c>
      <c r="PJ51" t="s">
        <v>3911</v>
      </c>
      <c r="PK51" t="s">
        <v>3911</v>
      </c>
      <c r="PL51" t="s">
        <v>3911</v>
      </c>
      <c r="PM51" t="s">
        <v>3928</v>
      </c>
      <c r="PN51" t="s">
        <v>3911</v>
      </c>
      <c r="PO51" t="s">
        <v>3911</v>
      </c>
      <c r="PP51" t="s">
        <v>3911</v>
      </c>
      <c r="PR51" t="s">
        <v>3931</v>
      </c>
      <c r="PS51" t="s">
        <v>9286</v>
      </c>
      <c r="PT51" t="s">
        <v>2808</v>
      </c>
      <c r="PU51" t="s">
        <v>2808</v>
      </c>
      <c r="PV51" t="s">
        <v>2808</v>
      </c>
      <c r="PW51" t="s">
        <v>69</v>
      </c>
      <c r="PX51" t="s">
        <v>69</v>
      </c>
      <c r="PY51" t="s">
        <v>69</v>
      </c>
      <c r="PZ51" t="s">
        <v>3910</v>
      </c>
      <c r="QA51" t="s">
        <v>3910</v>
      </c>
      <c r="QB51" t="s">
        <v>3910</v>
      </c>
      <c r="QD51" t="s">
        <v>4036</v>
      </c>
      <c r="QE51" t="s">
        <v>4043</v>
      </c>
      <c r="QH51" t="s">
        <v>4053</v>
      </c>
      <c r="QI51" t="s">
        <v>3962</v>
      </c>
      <c r="QV51" t="s">
        <v>3910</v>
      </c>
      <c r="QW51" t="s">
        <v>3910</v>
      </c>
      <c r="QX51" t="s">
        <v>9147</v>
      </c>
      <c r="QY51" t="s">
        <v>4061</v>
      </c>
      <c r="RP51" t="s">
        <v>3911</v>
      </c>
      <c r="RS51">
        <v>1</v>
      </c>
      <c r="RT51">
        <v>0</v>
      </c>
      <c r="RU51" t="s">
        <v>9337</v>
      </c>
      <c r="UA51" t="s">
        <v>9131</v>
      </c>
      <c r="UB51" t="s">
        <v>6598</v>
      </c>
      <c r="UC51">
        <v>6700972</v>
      </c>
    </row>
    <row r="52" spans="1:549" x14ac:dyDescent="0.3">
      <c r="A52" t="s">
        <v>9338</v>
      </c>
      <c r="B52" t="s">
        <v>8545</v>
      </c>
      <c r="C52" t="s">
        <v>6813</v>
      </c>
      <c r="D52">
        <v>1</v>
      </c>
      <c r="E52">
        <v>4</v>
      </c>
      <c r="F52" t="s">
        <v>3934</v>
      </c>
      <c r="G52" t="s">
        <v>4950</v>
      </c>
      <c r="H52">
        <v>0</v>
      </c>
      <c r="I52" t="s">
        <v>22</v>
      </c>
      <c r="T52">
        <v>0</v>
      </c>
      <c r="W52">
        <v>1</v>
      </c>
      <c r="X52" s="30">
        <v>41551</v>
      </c>
      <c r="Y52" t="s">
        <v>6591</v>
      </c>
      <c r="Z52" t="s">
        <v>8256</v>
      </c>
      <c r="AA52" t="s">
        <v>2808</v>
      </c>
      <c r="AB52" t="s">
        <v>9143</v>
      </c>
      <c r="AE52" t="s">
        <v>2808</v>
      </c>
      <c r="AF52" t="s">
        <v>2808</v>
      </c>
      <c r="AG52" t="s">
        <v>8</v>
      </c>
      <c r="AI52" t="s">
        <v>8</v>
      </c>
      <c r="AJ52" t="s">
        <v>2808</v>
      </c>
      <c r="AK52">
        <v>7815668</v>
      </c>
      <c r="AL52">
        <v>3075988</v>
      </c>
      <c r="AM52">
        <v>1249438</v>
      </c>
      <c r="AN52" t="s">
        <v>3166</v>
      </c>
      <c r="AO52">
        <v>240</v>
      </c>
      <c r="AQ52" t="s">
        <v>269</v>
      </c>
      <c r="AR52" t="s">
        <v>2808</v>
      </c>
      <c r="AS52" t="s">
        <v>3179</v>
      </c>
      <c r="AT52" t="s">
        <v>3185</v>
      </c>
      <c r="AU52">
        <v>6</v>
      </c>
      <c r="AV52" t="s">
        <v>3192</v>
      </c>
      <c r="AW52">
        <v>7</v>
      </c>
      <c r="AX52">
        <v>1</v>
      </c>
      <c r="AY52" t="s">
        <v>2808</v>
      </c>
      <c r="AZ52" t="s">
        <v>69</v>
      </c>
      <c r="BA52" t="s">
        <v>69</v>
      </c>
      <c r="BB52" t="s">
        <v>69</v>
      </c>
      <c r="BC52" t="s">
        <v>69</v>
      </c>
      <c r="BE52" t="s">
        <v>69</v>
      </c>
      <c r="BF52" t="s">
        <v>69</v>
      </c>
      <c r="BG52" t="s">
        <v>69</v>
      </c>
      <c r="BJ52" t="s">
        <v>2808</v>
      </c>
      <c r="BK52" s="31">
        <v>1995</v>
      </c>
      <c r="BL52" t="s">
        <v>2808</v>
      </c>
      <c r="BM52" t="s">
        <v>69</v>
      </c>
      <c r="BN52" t="s">
        <v>69</v>
      </c>
      <c r="BO52" t="s">
        <v>69</v>
      </c>
      <c r="BP52" t="s">
        <v>69</v>
      </c>
      <c r="BQ52" t="s">
        <v>69</v>
      </c>
      <c r="BR52" t="s">
        <v>69</v>
      </c>
      <c r="BS52" t="s">
        <v>69</v>
      </c>
      <c r="BT52" t="s">
        <v>2808</v>
      </c>
      <c r="BU52" t="s">
        <v>9248</v>
      </c>
      <c r="BV52" t="s">
        <v>69</v>
      </c>
      <c r="BW52" t="s">
        <v>69</v>
      </c>
      <c r="BX52" t="s">
        <v>3261</v>
      </c>
      <c r="BY52" t="s">
        <v>2808</v>
      </c>
      <c r="BZ52" t="s">
        <v>3268</v>
      </c>
      <c r="CA52" t="s">
        <v>2808</v>
      </c>
      <c r="CB52" t="s">
        <v>3277</v>
      </c>
      <c r="CD52" t="s">
        <v>69</v>
      </c>
      <c r="CI52" t="s">
        <v>69</v>
      </c>
      <c r="CN52" t="s">
        <v>69</v>
      </c>
      <c r="CX52" t="s">
        <v>6064</v>
      </c>
      <c r="CY52" t="s">
        <v>3332</v>
      </c>
      <c r="CZ52">
        <v>0</v>
      </c>
      <c r="DB52" t="s">
        <v>2808</v>
      </c>
      <c r="DC52" t="s">
        <v>9126</v>
      </c>
      <c r="DD52" t="s">
        <v>2808</v>
      </c>
      <c r="DE52" t="s">
        <v>69</v>
      </c>
      <c r="DF52" t="s">
        <v>69</v>
      </c>
      <c r="DG52" t="s">
        <v>69</v>
      </c>
      <c r="DH52" t="s">
        <v>69</v>
      </c>
      <c r="DJ52" t="s">
        <v>69</v>
      </c>
      <c r="DK52" t="s">
        <v>69</v>
      </c>
      <c r="DO52" t="s">
        <v>69</v>
      </c>
      <c r="DZ52" t="s">
        <v>69</v>
      </c>
      <c r="FA52" t="s">
        <v>2808</v>
      </c>
      <c r="FB52" t="s">
        <v>2808</v>
      </c>
      <c r="FC52" t="s">
        <v>3426</v>
      </c>
      <c r="FD52" t="s">
        <v>3432</v>
      </c>
      <c r="FE52" t="s">
        <v>3437</v>
      </c>
      <c r="FZ52" t="s">
        <v>3475</v>
      </c>
      <c r="GA52">
        <v>1</v>
      </c>
      <c r="GC52" t="s">
        <v>3484</v>
      </c>
      <c r="GD52">
        <v>1</v>
      </c>
      <c r="GF52">
        <v>1</v>
      </c>
      <c r="GG52" t="s">
        <v>2808</v>
      </c>
      <c r="GH52" t="s">
        <v>69</v>
      </c>
      <c r="GI52" t="s">
        <v>69</v>
      </c>
      <c r="GJ52" t="s">
        <v>69</v>
      </c>
      <c r="GK52" t="s">
        <v>69</v>
      </c>
      <c r="GL52" t="s">
        <v>69</v>
      </c>
      <c r="GN52" t="s">
        <v>69</v>
      </c>
      <c r="GO52" t="s">
        <v>69</v>
      </c>
      <c r="GP52" t="s">
        <v>3517</v>
      </c>
      <c r="HA52" t="s">
        <v>2808</v>
      </c>
      <c r="HB52" t="s">
        <v>3535</v>
      </c>
      <c r="HC52">
        <v>1</v>
      </c>
      <c r="HD52" t="s">
        <v>3539</v>
      </c>
      <c r="HE52" t="s">
        <v>3543</v>
      </c>
      <c r="HF52" t="s">
        <v>2808</v>
      </c>
      <c r="HG52" t="s">
        <v>2808</v>
      </c>
      <c r="HH52" t="s">
        <v>2808</v>
      </c>
      <c r="HI52" t="s">
        <v>2808</v>
      </c>
      <c r="HL52" t="s">
        <v>3556</v>
      </c>
      <c r="HM52" t="s">
        <v>3556</v>
      </c>
      <c r="HN52" t="s">
        <v>3556</v>
      </c>
      <c r="HO52" t="s">
        <v>3556</v>
      </c>
      <c r="HP52" t="s">
        <v>3557</v>
      </c>
      <c r="HQ52" t="s">
        <v>3557</v>
      </c>
      <c r="HR52" t="s">
        <v>3556</v>
      </c>
      <c r="HS52" t="s">
        <v>3557</v>
      </c>
      <c r="HT52" t="s">
        <v>3557</v>
      </c>
      <c r="HU52" t="s">
        <v>3557</v>
      </c>
      <c r="HV52" t="s">
        <v>3556</v>
      </c>
      <c r="HW52" t="s">
        <v>3557</v>
      </c>
      <c r="HX52" t="s">
        <v>3557</v>
      </c>
      <c r="HY52" t="s">
        <v>8</v>
      </c>
      <c r="IB52" t="s">
        <v>2808</v>
      </c>
      <c r="IC52" t="s">
        <v>3598</v>
      </c>
      <c r="ID52" t="s">
        <v>2808</v>
      </c>
      <c r="IE52" t="s">
        <v>3605</v>
      </c>
      <c r="IF52" t="s">
        <v>3609</v>
      </c>
      <c r="IG52" t="s">
        <v>3437</v>
      </c>
      <c r="JF52" t="s">
        <v>3649</v>
      </c>
      <c r="JG52">
        <v>1</v>
      </c>
      <c r="JI52" t="s">
        <v>3484</v>
      </c>
      <c r="JJ52">
        <v>1</v>
      </c>
      <c r="JL52">
        <v>1</v>
      </c>
      <c r="JM52" t="s">
        <v>2808</v>
      </c>
      <c r="JN52" t="s">
        <v>69</v>
      </c>
      <c r="JO52" t="s">
        <v>69</v>
      </c>
      <c r="JP52" t="s">
        <v>69</v>
      </c>
      <c r="JQ52" t="s">
        <v>69</v>
      </c>
      <c r="JR52" t="s">
        <v>69</v>
      </c>
      <c r="JS52" t="s">
        <v>3517</v>
      </c>
      <c r="KF52" t="s">
        <v>69</v>
      </c>
      <c r="KG52" t="s">
        <v>6097</v>
      </c>
      <c r="KI52" t="s">
        <v>3696</v>
      </c>
      <c r="KJ52" t="s">
        <v>3475</v>
      </c>
      <c r="KK52">
        <v>2</v>
      </c>
      <c r="KM52" t="s">
        <v>3484</v>
      </c>
      <c r="KN52">
        <v>10</v>
      </c>
      <c r="KP52">
        <v>1</v>
      </c>
      <c r="KQ52" t="s">
        <v>2808</v>
      </c>
      <c r="KR52" t="s">
        <v>69</v>
      </c>
      <c r="KS52" t="s">
        <v>69</v>
      </c>
      <c r="KT52" t="s">
        <v>69</v>
      </c>
      <c r="KU52" t="s">
        <v>69</v>
      </c>
      <c r="KV52" t="s">
        <v>69</v>
      </c>
      <c r="KW52" t="s">
        <v>3517</v>
      </c>
      <c r="KX52" t="s">
        <v>2808</v>
      </c>
      <c r="KY52" t="s">
        <v>2808</v>
      </c>
      <c r="KZ52" t="s">
        <v>9166</v>
      </c>
      <c r="LA52" t="s">
        <v>2808</v>
      </c>
      <c r="LB52" t="s">
        <v>2808</v>
      </c>
      <c r="LC52" t="s">
        <v>69</v>
      </c>
      <c r="LD52" t="s">
        <v>69</v>
      </c>
      <c r="LE52" t="s">
        <v>69</v>
      </c>
      <c r="LF52" t="s">
        <v>69</v>
      </c>
      <c r="LG52" t="s">
        <v>69</v>
      </c>
      <c r="LI52" t="s">
        <v>69</v>
      </c>
      <c r="LJ52" t="s">
        <v>69</v>
      </c>
      <c r="LK52">
        <v>1</v>
      </c>
      <c r="LL52" t="s">
        <v>2808</v>
      </c>
      <c r="LM52" t="s">
        <v>69</v>
      </c>
      <c r="LN52" t="s">
        <v>69</v>
      </c>
      <c r="LO52" t="s">
        <v>69</v>
      </c>
      <c r="LP52" t="s">
        <v>69</v>
      </c>
      <c r="LQ52" t="s">
        <v>69</v>
      </c>
      <c r="LR52" t="s">
        <v>69</v>
      </c>
      <c r="LS52" t="s">
        <v>69</v>
      </c>
      <c r="LU52" t="s">
        <v>69</v>
      </c>
      <c r="LV52" t="s">
        <v>69</v>
      </c>
      <c r="LW52" t="s">
        <v>69</v>
      </c>
      <c r="LX52" t="s">
        <v>69</v>
      </c>
      <c r="LY52" t="s">
        <v>69</v>
      </c>
      <c r="MC52" t="s">
        <v>9166</v>
      </c>
      <c r="MD52" t="s">
        <v>2808</v>
      </c>
      <c r="ME52" t="s">
        <v>2808</v>
      </c>
      <c r="MF52" t="s">
        <v>69</v>
      </c>
      <c r="MG52" t="s">
        <v>69</v>
      </c>
      <c r="MH52" t="s">
        <v>69</v>
      </c>
      <c r="MI52" t="s">
        <v>69</v>
      </c>
      <c r="MJ52" t="s">
        <v>69</v>
      </c>
      <c r="MK52" t="s">
        <v>69</v>
      </c>
      <c r="MM52" t="s">
        <v>69</v>
      </c>
      <c r="MN52" t="s">
        <v>69</v>
      </c>
      <c r="MO52">
        <v>995</v>
      </c>
      <c r="MP52" t="s">
        <v>69</v>
      </c>
      <c r="MQ52" t="s">
        <v>69</v>
      </c>
      <c r="MR52" t="s">
        <v>69</v>
      </c>
      <c r="MS52" t="s">
        <v>69</v>
      </c>
      <c r="MT52" t="s">
        <v>69</v>
      </c>
      <c r="MU52" t="s">
        <v>2808</v>
      </c>
      <c r="MV52" t="s">
        <v>9339</v>
      </c>
      <c r="MW52" t="s">
        <v>69</v>
      </c>
      <c r="MX52" t="s">
        <v>69</v>
      </c>
      <c r="MY52">
        <v>2</v>
      </c>
      <c r="MZ52" t="s">
        <v>69</v>
      </c>
      <c r="NA52" t="s">
        <v>2808</v>
      </c>
      <c r="NB52" t="s">
        <v>69</v>
      </c>
      <c r="NC52" t="s">
        <v>69</v>
      </c>
      <c r="ND52" t="s">
        <v>69</v>
      </c>
      <c r="NE52" t="s">
        <v>69</v>
      </c>
      <c r="NG52" t="s">
        <v>69</v>
      </c>
      <c r="NH52" t="s">
        <v>69</v>
      </c>
      <c r="NI52" t="s">
        <v>69</v>
      </c>
      <c r="NJ52" t="s">
        <v>3795</v>
      </c>
      <c r="NK52">
        <v>4</v>
      </c>
      <c r="NM52" t="s">
        <v>2808</v>
      </c>
      <c r="NN52" t="s">
        <v>3860</v>
      </c>
      <c r="NO52" t="s">
        <v>2803</v>
      </c>
      <c r="NP52">
        <v>30</v>
      </c>
      <c r="NW52" t="s">
        <v>3429</v>
      </c>
      <c r="NY52" t="s">
        <v>3429</v>
      </c>
      <c r="OA52" t="s">
        <v>3897</v>
      </c>
      <c r="OB52" t="s">
        <v>2808</v>
      </c>
      <c r="OC52" t="s">
        <v>3902</v>
      </c>
      <c r="OD52" t="s">
        <v>3910</v>
      </c>
      <c r="OE52" t="s">
        <v>3910</v>
      </c>
      <c r="OF52" t="s">
        <v>3910</v>
      </c>
      <c r="OG52" t="s">
        <v>3910</v>
      </c>
      <c r="OH52" t="s">
        <v>3910</v>
      </c>
      <c r="OI52" t="s">
        <v>3910</v>
      </c>
      <c r="OJ52" t="s">
        <v>3910</v>
      </c>
      <c r="OK52" t="s">
        <v>3910</v>
      </c>
      <c r="OU52" t="s">
        <v>3928</v>
      </c>
      <c r="OV52" t="s">
        <v>3955</v>
      </c>
      <c r="OW52" t="s">
        <v>2808</v>
      </c>
      <c r="OX52" t="s">
        <v>3962</v>
      </c>
      <c r="OY52" t="s">
        <v>3332</v>
      </c>
      <c r="PA52" t="s">
        <v>3973</v>
      </c>
      <c r="PB52">
        <v>1</v>
      </c>
      <c r="PC52" t="s">
        <v>3332</v>
      </c>
      <c r="PD52" t="s">
        <v>3332</v>
      </c>
      <c r="PE52" t="s">
        <v>3332</v>
      </c>
      <c r="PF52" t="s">
        <v>3910</v>
      </c>
      <c r="PG52" t="s">
        <v>3910</v>
      </c>
      <c r="PH52" t="s">
        <v>3910</v>
      </c>
      <c r="PI52" t="s">
        <v>3910</v>
      </c>
      <c r="PJ52" t="s">
        <v>3910</v>
      </c>
      <c r="PK52" t="s">
        <v>3910</v>
      </c>
      <c r="PL52" t="s">
        <v>3910</v>
      </c>
      <c r="PM52" t="s">
        <v>3928</v>
      </c>
      <c r="PN52" t="s">
        <v>3910</v>
      </c>
      <c r="PO52" t="s">
        <v>3910</v>
      </c>
      <c r="PP52" t="s">
        <v>3910</v>
      </c>
      <c r="PR52" t="s">
        <v>3928</v>
      </c>
      <c r="PS52">
        <v>1</v>
      </c>
      <c r="PT52" t="s">
        <v>2808</v>
      </c>
      <c r="PU52" t="s">
        <v>69</v>
      </c>
      <c r="PV52" t="s">
        <v>69</v>
      </c>
      <c r="PW52" t="s">
        <v>69</v>
      </c>
      <c r="PX52" t="s">
        <v>69</v>
      </c>
      <c r="PY52" t="s">
        <v>69</v>
      </c>
      <c r="PZ52" t="s">
        <v>3910</v>
      </c>
      <c r="QA52" t="s">
        <v>3910</v>
      </c>
      <c r="QB52" t="s">
        <v>3910</v>
      </c>
      <c r="QD52" t="s">
        <v>4036</v>
      </c>
      <c r="QE52" t="s">
        <v>4041</v>
      </c>
      <c r="QF52">
        <v>2</v>
      </c>
      <c r="QG52" t="s">
        <v>4049</v>
      </c>
      <c r="QH52" t="s">
        <v>4053</v>
      </c>
      <c r="QI52" t="s">
        <v>3962</v>
      </c>
      <c r="QV52" t="s">
        <v>3910</v>
      </c>
      <c r="QW52" t="s">
        <v>3911</v>
      </c>
      <c r="QX52" t="s">
        <v>9147</v>
      </c>
      <c r="QY52" t="s">
        <v>4061</v>
      </c>
      <c r="RP52" t="s">
        <v>3911</v>
      </c>
      <c r="RS52">
        <v>1</v>
      </c>
      <c r="RT52">
        <v>0</v>
      </c>
      <c r="TZ52" t="s">
        <v>4934</v>
      </c>
      <c r="UA52" t="s">
        <v>9131</v>
      </c>
      <c r="UB52" t="s">
        <v>6598</v>
      </c>
      <c r="UC52">
        <v>6895140</v>
      </c>
    </row>
    <row r="53" spans="1:549" x14ac:dyDescent="0.3">
      <c r="A53" t="s">
        <v>9340</v>
      </c>
      <c r="B53" t="s">
        <v>6696</v>
      </c>
      <c r="C53" t="s">
        <v>6813</v>
      </c>
      <c r="D53">
        <v>0</v>
      </c>
      <c r="T53">
        <v>0</v>
      </c>
      <c r="V53" t="s">
        <v>9156</v>
      </c>
      <c r="W53">
        <v>1</v>
      </c>
      <c r="X53" s="30">
        <v>41337</v>
      </c>
      <c r="Y53" t="s">
        <v>6591</v>
      </c>
      <c r="Z53" t="s">
        <v>6753</v>
      </c>
      <c r="AA53" t="s">
        <v>2808</v>
      </c>
      <c r="AB53" t="s">
        <v>9158</v>
      </c>
      <c r="AC53" t="s">
        <v>2808</v>
      </c>
      <c r="AD53" t="s">
        <v>69</v>
      </c>
      <c r="AE53" t="s">
        <v>69</v>
      </c>
      <c r="AF53" t="s">
        <v>2808</v>
      </c>
      <c r="AG53">
        <v>7429577</v>
      </c>
      <c r="AH53">
        <v>9707298</v>
      </c>
      <c r="AI53">
        <v>2295026</v>
      </c>
      <c r="AJ53" t="s">
        <v>2808</v>
      </c>
      <c r="AK53">
        <v>2523691</v>
      </c>
      <c r="AL53">
        <v>9161273</v>
      </c>
      <c r="AM53">
        <v>5333456</v>
      </c>
      <c r="AN53" t="s">
        <v>3167</v>
      </c>
      <c r="AP53">
        <v>3</v>
      </c>
      <c r="AQ53" t="s">
        <v>269</v>
      </c>
      <c r="AR53" t="s">
        <v>2808</v>
      </c>
      <c r="AS53" t="s">
        <v>3179</v>
      </c>
      <c r="AT53" t="s">
        <v>3185</v>
      </c>
      <c r="AU53">
        <v>24</v>
      </c>
      <c r="AV53" t="s">
        <v>3191</v>
      </c>
      <c r="AX53">
        <v>1</v>
      </c>
      <c r="AY53" t="s">
        <v>2808</v>
      </c>
      <c r="AZ53" t="s">
        <v>69</v>
      </c>
      <c r="BA53" t="s">
        <v>69</v>
      </c>
      <c r="BB53" t="s">
        <v>69</v>
      </c>
      <c r="BC53" t="s">
        <v>69</v>
      </c>
      <c r="BE53" t="s">
        <v>69</v>
      </c>
      <c r="BF53" t="s">
        <v>69</v>
      </c>
      <c r="BG53" t="s">
        <v>2808</v>
      </c>
      <c r="BH53" t="s">
        <v>2808</v>
      </c>
      <c r="BI53" t="s">
        <v>2808</v>
      </c>
      <c r="BJ53" t="s">
        <v>69</v>
      </c>
      <c r="BK53">
        <v>7</v>
      </c>
      <c r="BL53" t="s">
        <v>69</v>
      </c>
      <c r="BM53" t="s">
        <v>69</v>
      </c>
      <c r="BN53" t="s">
        <v>69</v>
      </c>
      <c r="BO53" t="s">
        <v>69</v>
      </c>
      <c r="BP53" t="s">
        <v>69</v>
      </c>
      <c r="BQ53" t="s">
        <v>69</v>
      </c>
      <c r="BR53" t="s">
        <v>2808</v>
      </c>
      <c r="BS53" t="s">
        <v>69</v>
      </c>
      <c r="BT53" t="s">
        <v>69</v>
      </c>
      <c r="BV53" t="s">
        <v>69</v>
      </c>
      <c r="BW53" t="s">
        <v>69</v>
      </c>
      <c r="BX53" t="s">
        <v>3260</v>
      </c>
      <c r="BY53" t="s">
        <v>2808</v>
      </c>
      <c r="BZ53" t="s">
        <v>3268</v>
      </c>
      <c r="CA53" t="s">
        <v>2808</v>
      </c>
      <c r="CB53" t="s">
        <v>3279</v>
      </c>
      <c r="CD53" t="s">
        <v>2808</v>
      </c>
      <c r="CE53" t="s">
        <v>3268</v>
      </c>
      <c r="CF53" t="s">
        <v>2808</v>
      </c>
      <c r="CG53" t="s">
        <v>3279</v>
      </c>
      <c r="CI53" t="s">
        <v>2808</v>
      </c>
      <c r="CJ53" t="s">
        <v>2808</v>
      </c>
      <c r="CK53" t="s">
        <v>69</v>
      </c>
      <c r="CN53" t="s">
        <v>2808</v>
      </c>
      <c r="CO53" t="s">
        <v>9341</v>
      </c>
      <c r="CP53" t="s">
        <v>2808</v>
      </c>
      <c r="CQ53" t="s">
        <v>2808</v>
      </c>
      <c r="CR53" t="s">
        <v>69</v>
      </c>
      <c r="CS53" t="s">
        <v>69</v>
      </c>
      <c r="CT53" t="s">
        <v>2808</v>
      </c>
      <c r="CU53" t="s">
        <v>69</v>
      </c>
      <c r="CV53" t="s">
        <v>69</v>
      </c>
      <c r="CW53" t="s">
        <v>69</v>
      </c>
      <c r="CX53" t="s">
        <v>269</v>
      </c>
      <c r="CY53" t="s">
        <v>3332</v>
      </c>
      <c r="CZ53">
        <v>1</v>
      </c>
      <c r="DA53" t="s">
        <v>8228</v>
      </c>
      <c r="DB53" t="s">
        <v>2808</v>
      </c>
      <c r="DC53" t="s">
        <v>9152</v>
      </c>
      <c r="DD53" t="s">
        <v>2808</v>
      </c>
      <c r="DE53" t="s">
        <v>2808</v>
      </c>
      <c r="DF53" t="s">
        <v>69</v>
      </c>
      <c r="DG53" t="s">
        <v>69</v>
      </c>
      <c r="DH53" t="s">
        <v>69</v>
      </c>
      <c r="DJ53" t="s">
        <v>69</v>
      </c>
      <c r="DK53" t="s">
        <v>69</v>
      </c>
      <c r="DL53" t="s">
        <v>69</v>
      </c>
      <c r="DM53" t="s">
        <v>2808</v>
      </c>
      <c r="DN53" t="s">
        <v>3366</v>
      </c>
      <c r="DP53" t="s">
        <v>69</v>
      </c>
      <c r="EH53" t="s">
        <v>269</v>
      </c>
      <c r="EI53" t="s">
        <v>9152</v>
      </c>
      <c r="EJ53" t="s">
        <v>2808</v>
      </c>
      <c r="EK53" t="s">
        <v>2808</v>
      </c>
      <c r="EL53" t="s">
        <v>69</v>
      </c>
      <c r="EM53" t="s">
        <v>69</v>
      </c>
      <c r="EN53" t="s">
        <v>69</v>
      </c>
      <c r="EP53" t="s">
        <v>69</v>
      </c>
      <c r="EQ53" t="s">
        <v>69</v>
      </c>
      <c r="ER53" t="s">
        <v>9152</v>
      </c>
      <c r="ES53" t="s">
        <v>2808</v>
      </c>
      <c r="ET53" t="s">
        <v>2808</v>
      </c>
      <c r="EU53" t="s">
        <v>69</v>
      </c>
      <c r="EV53" t="s">
        <v>69</v>
      </c>
      <c r="EW53" t="s">
        <v>69</v>
      </c>
      <c r="EY53" t="s">
        <v>69</v>
      </c>
      <c r="EZ53" t="s">
        <v>69</v>
      </c>
      <c r="FA53" t="s">
        <v>69</v>
      </c>
      <c r="FB53" t="s">
        <v>69</v>
      </c>
      <c r="HF53" t="s">
        <v>2808</v>
      </c>
      <c r="HG53" t="s">
        <v>2808</v>
      </c>
      <c r="HH53" t="s">
        <v>69</v>
      </c>
      <c r="HJ53" t="s">
        <v>2808</v>
      </c>
      <c r="HK53" t="s">
        <v>69</v>
      </c>
      <c r="HL53" t="s">
        <v>3559</v>
      </c>
      <c r="HM53" t="s">
        <v>3559</v>
      </c>
      <c r="HN53" t="s">
        <v>3559</v>
      </c>
      <c r="HO53" t="s">
        <v>3556</v>
      </c>
      <c r="HP53" t="s">
        <v>3559</v>
      </c>
      <c r="HQ53" t="s">
        <v>3559</v>
      </c>
      <c r="HR53" t="s">
        <v>3556</v>
      </c>
      <c r="HS53" t="s">
        <v>3557</v>
      </c>
      <c r="HT53" t="s">
        <v>3559</v>
      </c>
      <c r="HU53" t="s">
        <v>3559</v>
      </c>
      <c r="HV53" t="s">
        <v>3559</v>
      </c>
      <c r="HW53" t="s">
        <v>3559</v>
      </c>
      <c r="HX53" t="s">
        <v>3556</v>
      </c>
      <c r="HY53" t="s">
        <v>3559</v>
      </c>
      <c r="HZ53" t="s">
        <v>2808</v>
      </c>
      <c r="IA53" t="s">
        <v>3591</v>
      </c>
      <c r="IB53" t="s">
        <v>2808</v>
      </c>
      <c r="IC53" t="s">
        <v>3600</v>
      </c>
      <c r="ID53" t="s">
        <v>2808</v>
      </c>
      <c r="IE53" t="s">
        <v>3606</v>
      </c>
      <c r="KG53" t="s">
        <v>6096</v>
      </c>
      <c r="KI53" t="s">
        <v>3697</v>
      </c>
      <c r="KJ53" t="s">
        <v>3475</v>
      </c>
      <c r="KK53">
        <v>1</v>
      </c>
      <c r="KM53" t="s">
        <v>3484</v>
      </c>
      <c r="KN53">
        <v>1</v>
      </c>
      <c r="KP53" t="s">
        <v>9342</v>
      </c>
      <c r="KQ53" t="s">
        <v>69</v>
      </c>
      <c r="KR53" t="s">
        <v>2808</v>
      </c>
      <c r="KS53" t="s">
        <v>69</v>
      </c>
      <c r="KT53" t="s">
        <v>2808</v>
      </c>
      <c r="KU53" t="s">
        <v>69</v>
      </c>
      <c r="KV53" t="s">
        <v>69</v>
      </c>
      <c r="KW53" t="s">
        <v>3519</v>
      </c>
      <c r="KX53" t="s">
        <v>2808</v>
      </c>
      <c r="KY53" t="s">
        <v>69</v>
      </c>
      <c r="LK53">
        <v>4</v>
      </c>
      <c r="LL53" t="s">
        <v>69</v>
      </c>
      <c r="LM53" t="s">
        <v>69</v>
      </c>
      <c r="LN53" t="s">
        <v>69</v>
      </c>
      <c r="LO53" t="s">
        <v>2808</v>
      </c>
      <c r="LP53" t="s">
        <v>69</v>
      </c>
      <c r="LQ53" t="s">
        <v>69</v>
      </c>
      <c r="LR53" t="s">
        <v>69</v>
      </c>
      <c r="LS53" t="s">
        <v>69</v>
      </c>
      <c r="LU53" t="s">
        <v>69</v>
      </c>
      <c r="LV53" t="s">
        <v>69</v>
      </c>
      <c r="LW53" t="s">
        <v>2808</v>
      </c>
      <c r="LX53" t="s">
        <v>69</v>
      </c>
      <c r="LY53" t="s">
        <v>2808</v>
      </c>
      <c r="MC53">
        <v>2</v>
      </c>
      <c r="MD53" t="s">
        <v>69</v>
      </c>
      <c r="ME53" t="s">
        <v>2808</v>
      </c>
      <c r="MF53" t="s">
        <v>69</v>
      </c>
      <c r="MG53" t="s">
        <v>69</v>
      </c>
      <c r="MH53" t="s">
        <v>69</v>
      </c>
      <c r="MI53" t="s">
        <v>69</v>
      </c>
      <c r="MJ53" t="s">
        <v>69</v>
      </c>
      <c r="MK53" t="s">
        <v>69</v>
      </c>
      <c r="MM53" t="s">
        <v>69</v>
      </c>
      <c r="MN53" t="s">
        <v>69</v>
      </c>
      <c r="MO53">
        <v>4</v>
      </c>
      <c r="MP53" t="s">
        <v>69</v>
      </c>
      <c r="MQ53" t="s">
        <v>69</v>
      </c>
      <c r="MR53" t="s">
        <v>69</v>
      </c>
      <c r="MS53" t="s">
        <v>2808</v>
      </c>
      <c r="MT53" t="s">
        <v>69</v>
      </c>
      <c r="MU53" t="s">
        <v>69</v>
      </c>
      <c r="MW53" t="s">
        <v>69</v>
      </c>
      <c r="MX53" t="s">
        <v>69</v>
      </c>
      <c r="MY53">
        <v>4</v>
      </c>
      <c r="MZ53" t="s">
        <v>69</v>
      </c>
      <c r="NA53" t="s">
        <v>69</v>
      </c>
      <c r="NB53" t="s">
        <v>69</v>
      </c>
      <c r="NC53" t="s">
        <v>2808</v>
      </c>
      <c r="ND53" t="s">
        <v>69</v>
      </c>
      <c r="NE53" t="s">
        <v>69</v>
      </c>
      <c r="NG53" t="s">
        <v>69</v>
      </c>
      <c r="NH53" t="s">
        <v>69</v>
      </c>
      <c r="NI53" t="s">
        <v>69</v>
      </c>
      <c r="NJ53" t="s">
        <v>3795</v>
      </c>
      <c r="NK53">
        <v>2</v>
      </c>
      <c r="NM53" t="s">
        <v>2808</v>
      </c>
      <c r="NN53" t="s">
        <v>3860</v>
      </c>
      <c r="NO53" t="s">
        <v>2803</v>
      </c>
      <c r="NP53">
        <v>14723</v>
      </c>
      <c r="NQ53" t="s">
        <v>2803</v>
      </c>
      <c r="NR53">
        <v>6603</v>
      </c>
      <c r="NS53" t="s">
        <v>2803</v>
      </c>
      <c r="NT53">
        <v>4217</v>
      </c>
      <c r="NU53" t="s">
        <v>2803</v>
      </c>
      <c r="NV53">
        <v>6603</v>
      </c>
      <c r="NW53" t="s">
        <v>2803</v>
      </c>
      <c r="NX53">
        <v>1</v>
      </c>
      <c r="NY53" t="s">
        <v>2803</v>
      </c>
      <c r="NZ53">
        <v>82</v>
      </c>
      <c r="OA53" t="s">
        <v>3897</v>
      </c>
      <c r="OB53" t="s">
        <v>2808</v>
      </c>
      <c r="OC53" t="s">
        <v>3902</v>
      </c>
      <c r="OD53" t="s">
        <v>3910</v>
      </c>
      <c r="OE53" t="s">
        <v>3910</v>
      </c>
      <c r="OF53" t="s">
        <v>3910</v>
      </c>
      <c r="OG53" t="s">
        <v>3910</v>
      </c>
      <c r="OH53" t="s">
        <v>3911</v>
      </c>
      <c r="OI53" t="s">
        <v>3911</v>
      </c>
      <c r="OJ53" t="s">
        <v>3910</v>
      </c>
      <c r="OK53" t="s">
        <v>3910</v>
      </c>
      <c r="OL53" t="s">
        <v>3928</v>
      </c>
      <c r="OM53" t="s">
        <v>3934</v>
      </c>
      <c r="ON53" t="s">
        <v>3910</v>
      </c>
      <c r="OO53" t="s">
        <v>3910</v>
      </c>
      <c r="OP53" t="s">
        <v>3910</v>
      </c>
      <c r="OQ53" t="s">
        <v>3910</v>
      </c>
      <c r="OR53" t="s">
        <v>3911</v>
      </c>
      <c r="OS53" t="s">
        <v>3911</v>
      </c>
      <c r="PM53" t="s">
        <v>3928</v>
      </c>
      <c r="PN53" t="s">
        <v>3911</v>
      </c>
      <c r="PO53" t="s">
        <v>3910</v>
      </c>
      <c r="PP53" t="s">
        <v>3910</v>
      </c>
      <c r="PR53" t="s">
        <v>3928</v>
      </c>
      <c r="PS53" t="s">
        <v>6595</v>
      </c>
      <c r="PT53" t="s">
        <v>69</v>
      </c>
      <c r="PU53" t="s">
        <v>69</v>
      </c>
      <c r="PV53" t="s">
        <v>69</v>
      </c>
      <c r="PW53" t="s">
        <v>69</v>
      </c>
      <c r="PX53" t="s">
        <v>2808</v>
      </c>
      <c r="PY53" t="s">
        <v>69</v>
      </c>
      <c r="PZ53" t="s">
        <v>39</v>
      </c>
      <c r="QA53" t="s">
        <v>39</v>
      </c>
      <c r="QB53" t="s">
        <v>3911</v>
      </c>
      <c r="QJ53" t="s">
        <v>3911</v>
      </c>
      <c r="QL53" t="s">
        <v>4061</v>
      </c>
      <c r="QM53">
        <v>1</v>
      </c>
      <c r="QN53" t="s">
        <v>4061</v>
      </c>
      <c r="QO53">
        <v>4</v>
      </c>
      <c r="QP53" t="s">
        <v>3911</v>
      </c>
      <c r="QS53" t="s">
        <v>4075</v>
      </c>
      <c r="QT53" t="s">
        <v>4075</v>
      </c>
      <c r="QV53" t="s">
        <v>3910</v>
      </c>
      <c r="QW53" t="s">
        <v>3910</v>
      </c>
      <c r="QX53" t="s">
        <v>9129</v>
      </c>
      <c r="QZ53" t="s">
        <v>4089</v>
      </c>
      <c r="RL53" t="s">
        <v>3911</v>
      </c>
      <c r="RM53" t="s">
        <v>3911</v>
      </c>
      <c r="RN53" t="s">
        <v>3911</v>
      </c>
      <c r="RO53" t="s">
        <v>3911</v>
      </c>
      <c r="RP53" t="s">
        <v>3910</v>
      </c>
      <c r="RQ53" t="s">
        <v>4075</v>
      </c>
      <c r="RR53" t="s">
        <v>2808</v>
      </c>
      <c r="RS53">
        <v>1</v>
      </c>
      <c r="RT53">
        <v>0</v>
      </c>
      <c r="RU53" t="s">
        <v>9343</v>
      </c>
      <c r="TH53" t="s">
        <v>69</v>
      </c>
      <c r="TI53" t="s">
        <v>69</v>
      </c>
      <c r="TJ53" t="s">
        <v>69</v>
      </c>
      <c r="TK53" t="s">
        <v>69</v>
      </c>
      <c r="TL53" t="s">
        <v>69</v>
      </c>
      <c r="TM53" t="s">
        <v>69</v>
      </c>
      <c r="TZ53" t="s">
        <v>4934</v>
      </c>
      <c r="UA53" t="s">
        <v>9131</v>
      </c>
      <c r="UB53" t="s">
        <v>6598</v>
      </c>
      <c r="UC53">
        <v>8881308</v>
      </c>
    </row>
    <row r="54" spans="1:549" x14ac:dyDescent="0.3">
      <c r="A54" t="s">
        <v>9344</v>
      </c>
      <c r="B54" t="s">
        <v>6696</v>
      </c>
      <c r="C54" t="s">
        <v>6813</v>
      </c>
      <c r="D54">
        <v>0</v>
      </c>
      <c r="T54">
        <v>0</v>
      </c>
      <c r="V54" t="s">
        <v>9156</v>
      </c>
      <c r="W54">
        <v>1</v>
      </c>
      <c r="X54" s="30">
        <v>41337</v>
      </c>
      <c r="Y54" t="s">
        <v>6591</v>
      </c>
      <c r="Z54" t="s">
        <v>7938</v>
      </c>
      <c r="AA54" t="s">
        <v>2808</v>
      </c>
      <c r="AB54" t="s">
        <v>9158</v>
      </c>
      <c r="AC54" t="s">
        <v>2808</v>
      </c>
      <c r="AD54" t="s">
        <v>9239</v>
      </c>
      <c r="AE54" t="s">
        <v>69</v>
      </c>
      <c r="AF54" t="s">
        <v>2808</v>
      </c>
      <c r="AG54">
        <v>9431569</v>
      </c>
      <c r="AH54">
        <v>8106757</v>
      </c>
      <c r="AI54">
        <v>1719501</v>
      </c>
      <c r="AJ54" t="s">
        <v>2808</v>
      </c>
      <c r="AK54" t="s">
        <v>6060</v>
      </c>
      <c r="AM54" t="s">
        <v>6060</v>
      </c>
      <c r="AN54" t="s">
        <v>3166</v>
      </c>
      <c r="AO54">
        <v>60</v>
      </c>
      <c r="AQ54" t="s">
        <v>269</v>
      </c>
      <c r="AR54" t="s">
        <v>2808</v>
      </c>
      <c r="AS54" t="s">
        <v>3179</v>
      </c>
      <c r="AT54" t="s">
        <v>3184</v>
      </c>
      <c r="AV54" t="s">
        <v>3191</v>
      </c>
      <c r="AX54">
        <v>1</v>
      </c>
      <c r="AY54" t="s">
        <v>2808</v>
      </c>
      <c r="AZ54" t="s">
        <v>69</v>
      </c>
      <c r="BA54" t="s">
        <v>69</v>
      </c>
      <c r="BB54" t="s">
        <v>69</v>
      </c>
      <c r="BC54" t="s">
        <v>69</v>
      </c>
      <c r="BE54" t="s">
        <v>69</v>
      </c>
      <c r="BF54" t="s">
        <v>69</v>
      </c>
      <c r="BG54" t="s">
        <v>2808</v>
      </c>
      <c r="BH54" t="s">
        <v>2808</v>
      </c>
      <c r="BI54" t="s">
        <v>2808</v>
      </c>
      <c r="BJ54" t="s">
        <v>2808</v>
      </c>
      <c r="BK54">
        <v>1</v>
      </c>
      <c r="BL54" t="s">
        <v>2808</v>
      </c>
      <c r="BM54" t="s">
        <v>69</v>
      </c>
      <c r="BN54" t="s">
        <v>69</v>
      </c>
      <c r="BO54" t="s">
        <v>69</v>
      </c>
      <c r="BP54" t="s">
        <v>69</v>
      </c>
      <c r="BQ54" t="s">
        <v>69</v>
      </c>
      <c r="BR54" t="s">
        <v>69</v>
      </c>
      <c r="BS54" t="s">
        <v>69</v>
      </c>
      <c r="BT54" t="s">
        <v>69</v>
      </c>
      <c r="BV54" t="s">
        <v>69</v>
      </c>
      <c r="BW54" t="s">
        <v>69</v>
      </c>
      <c r="BX54" t="s">
        <v>3260</v>
      </c>
      <c r="BY54" t="s">
        <v>2808</v>
      </c>
      <c r="BZ54" t="s">
        <v>3268</v>
      </c>
      <c r="CA54" t="s">
        <v>2808</v>
      </c>
      <c r="CB54" t="s">
        <v>3279</v>
      </c>
      <c r="CD54" t="s">
        <v>2808</v>
      </c>
      <c r="CE54" t="s">
        <v>3268</v>
      </c>
      <c r="CF54" t="s">
        <v>2808</v>
      </c>
      <c r="CG54" t="s">
        <v>3279</v>
      </c>
      <c r="CI54" t="s">
        <v>2808</v>
      </c>
      <c r="CJ54" t="s">
        <v>2808</v>
      </c>
      <c r="CK54" t="s">
        <v>2808</v>
      </c>
      <c r="CL54" t="s">
        <v>3300</v>
      </c>
      <c r="CN54" t="s">
        <v>2808</v>
      </c>
      <c r="CO54" t="s">
        <v>9165</v>
      </c>
      <c r="CP54" t="s">
        <v>69</v>
      </c>
      <c r="CQ54" t="s">
        <v>2808</v>
      </c>
      <c r="CR54" t="s">
        <v>2808</v>
      </c>
      <c r="CS54" t="s">
        <v>2808</v>
      </c>
      <c r="CT54" t="s">
        <v>69</v>
      </c>
      <c r="CU54" t="s">
        <v>69</v>
      </c>
      <c r="CV54" t="s">
        <v>69</v>
      </c>
      <c r="CW54" t="s">
        <v>69</v>
      </c>
      <c r="CX54" t="s">
        <v>69</v>
      </c>
      <c r="DB54" t="s">
        <v>69</v>
      </c>
      <c r="DL54" t="s">
        <v>69</v>
      </c>
      <c r="DM54" t="s">
        <v>69</v>
      </c>
      <c r="DP54" t="s">
        <v>2808</v>
      </c>
      <c r="DQ54" t="s">
        <v>2803</v>
      </c>
      <c r="DR54">
        <v>30</v>
      </c>
      <c r="DS54" t="s">
        <v>69</v>
      </c>
      <c r="DT54" t="s">
        <v>69</v>
      </c>
      <c r="DU54" t="s">
        <v>69</v>
      </c>
      <c r="DV54" t="s">
        <v>69</v>
      </c>
      <c r="DW54" t="s">
        <v>69</v>
      </c>
      <c r="DX54" t="s">
        <v>69</v>
      </c>
      <c r="DY54" t="s">
        <v>69</v>
      </c>
      <c r="EH54" t="s">
        <v>69</v>
      </c>
      <c r="FA54" t="s">
        <v>2808</v>
      </c>
      <c r="FB54" t="s">
        <v>69</v>
      </c>
      <c r="HF54" t="s">
        <v>69</v>
      </c>
      <c r="IE54" t="s">
        <v>3606</v>
      </c>
      <c r="KG54" t="s">
        <v>6096</v>
      </c>
      <c r="KI54" t="s">
        <v>3697</v>
      </c>
      <c r="KJ54" t="s">
        <v>3475</v>
      </c>
      <c r="KK54">
        <v>4</v>
      </c>
      <c r="KM54" t="s">
        <v>3485</v>
      </c>
      <c r="KO54">
        <v>4</v>
      </c>
      <c r="KP54" t="s">
        <v>9266</v>
      </c>
      <c r="KQ54" t="s">
        <v>2808</v>
      </c>
      <c r="KR54" t="s">
        <v>2808</v>
      </c>
      <c r="KS54" t="s">
        <v>2808</v>
      </c>
      <c r="KT54" t="s">
        <v>2808</v>
      </c>
      <c r="KU54" t="s">
        <v>69</v>
      </c>
      <c r="KV54" t="s">
        <v>69</v>
      </c>
      <c r="KW54" t="s">
        <v>3519</v>
      </c>
      <c r="KX54" t="s">
        <v>2808</v>
      </c>
      <c r="KY54" t="s">
        <v>69</v>
      </c>
      <c r="LK54">
        <v>1</v>
      </c>
      <c r="LL54" t="s">
        <v>2808</v>
      </c>
      <c r="LM54" t="s">
        <v>69</v>
      </c>
      <c r="LN54" t="s">
        <v>69</v>
      </c>
      <c r="LO54" t="s">
        <v>69</v>
      </c>
      <c r="LP54" t="s">
        <v>69</v>
      </c>
      <c r="LQ54" t="s">
        <v>69</v>
      </c>
      <c r="LR54" t="s">
        <v>69</v>
      </c>
      <c r="LS54" t="s">
        <v>69</v>
      </c>
      <c r="LU54" t="s">
        <v>69</v>
      </c>
      <c r="LV54" t="s">
        <v>69</v>
      </c>
      <c r="LW54" t="s">
        <v>2808</v>
      </c>
      <c r="LX54" t="s">
        <v>69</v>
      </c>
      <c r="LY54" t="s">
        <v>2808</v>
      </c>
      <c r="MC54">
        <v>2</v>
      </c>
      <c r="MD54" t="s">
        <v>69</v>
      </c>
      <c r="ME54" t="s">
        <v>2808</v>
      </c>
      <c r="MF54" t="s">
        <v>69</v>
      </c>
      <c r="MG54" t="s">
        <v>69</v>
      </c>
      <c r="MH54" t="s">
        <v>69</v>
      </c>
      <c r="MI54" t="s">
        <v>69</v>
      </c>
      <c r="MJ54" t="s">
        <v>69</v>
      </c>
      <c r="MK54" t="s">
        <v>69</v>
      </c>
      <c r="MM54" t="s">
        <v>69</v>
      </c>
      <c r="MN54" t="s">
        <v>69</v>
      </c>
      <c r="MO54">
        <v>995</v>
      </c>
      <c r="MP54" t="s">
        <v>69</v>
      </c>
      <c r="MQ54" t="s">
        <v>69</v>
      </c>
      <c r="MR54" t="s">
        <v>69</v>
      </c>
      <c r="MS54" t="s">
        <v>69</v>
      </c>
      <c r="MT54" t="s">
        <v>69</v>
      </c>
      <c r="MU54" t="s">
        <v>2808</v>
      </c>
      <c r="MV54" t="s">
        <v>9345</v>
      </c>
      <c r="MW54" t="s">
        <v>69</v>
      </c>
      <c r="MX54" t="s">
        <v>69</v>
      </c>
      <c r="MY54">
        <v>4</v>
      </c>
      <c r="MZ54" t="s">
        <v>69</v>
      </c>
      <c r="NA54" t="s">
        <v>69</v>
      </c>
      <c r="NB54" t="s">
        <v>69</v>
      </c>
      <c r="NC54" t="s">
        <v>2808</v>
      </c>
      <c r="ND54" t="s">
        <v>69</v>
      </c>
      <c r="NE54" t="s">
        <v>69</v>
      </c>
      <c r="NG54" t="s">
        <v>69</v>
      </c>
      <c r="NH54" t="s">
        <v>69</v>
      </c>
      <c r="NI54" t="s">
        <v>69</v>
      </c>
      <c r="NJ54" t="s">
        <v>3795</v>
      </c>
      <c r="NK54">
        <v>1</v>
      </c>
      <c r="NM54" t="s">
        <v>2808</v>
      </c>
      <c r="NN54" t="s">
        <v>3860</v>
      </c>
      <c r="NO54" t="s">
        <v>3429</v>
      </c>
      <c r="NQ54" t="s">
        <v>3429</v>
      </c>
      <c r="NS54" t="s">
        <v>3429</v>
      </c>
      <c r="NU54" t="s">
        <v>3429</v>
      </c>
      <c r="NW54" t="s">
        <v>3429</v>
      </c>
      <c r="NY54" t="s">
        <v>2803</v>
      </c>
      <c r="NZ54">
        <v>13</v>
      </c>
      <c r="OA54" t="s">
        <v>3897</v>
      </c>
      <c r="OB54" t="s">
        <v>2808</v>
      </c>
      <c r="PM54" t="s">
        <v>3928</v>
      </c>
      <c r="PN54" t="s">
        <v>3911</v>
      </c>
      <c r="PO54" t="s">
        <v>3911</v>
      </c>
      <c r="PP54" t="s">
        <v>3911</v>
      </c>
      <c r="QJ54" t="s">
        <v>3911</v>
      </c>
      <c r="QL54" t="s">
        <v>4061</v>
      </c>
      <c r="QM54">
        <v>1</v>
      </c>
      <c r="QN54" t="s">
        <v>4061</v>
      </c>
      <c r="QO54">
        <v>2</v>
      </c>
      <c r="QP54" t="s">
        <v>3911</v>
      </c>
      <c r="QS54" t="s">
        <v>4075</v>
      </c>
      <c r="QT54" t="s">
        <v>4075</v>
      </c>
      <c r="QV54" t="s">
        <v>3910</v>
      </c>
      <c r="QW54" t="s">
        <v>3910</v>
      </c>
      <c r="QX54" t="s">
        <v>9147</v>
      </c>
      <c r="QY54" t="s">
        <v>4061</v>
      </c>
      <c r="QZ54" t="s">
        <v>4089</v>
      </c>
      <c r="RH54" t="s">
        <v>3911</v>
      </c>
      <c r="RI54" t="s">
        <v>3911</v>
      </c>
      <c r="RJ54" t="s">
        <v>3910</v>
      </c>
      <c r="RK54" t="s">
        <v>3910</v>
      </c>
      <c r="RL54" t="s">
        <v>3911</v>
      </c>
      <c r="RM54" t="s">
        <v>3911</v>
      </c>
      <c r="RN54" t="s">
        <v>3910</v>
      </c>
      <c r="RO54" t="s">
        <v>3910</v>
      </c>
      <c r="RP54" t="s">
        <v>3910</v>
      </c>
      <c r="RQ54" t="s">
        <v>4075</v>
      </c>
      <c r="RR54" t="s">
        <v>2808</v>
      </c>
      <c r="RS54">
        <v>1</v>
      </c>
      <c r="RT54">
        <v>0</v>
      </c>
      <c r="RU54" t="s">
        <v>9346</v>
      </c>
      <c r="TH54" t="s">
        <v>69</v>
      </c>
      <c r="TI54" t="s">
        <v>2808</v>
      </c>
      <c r="TJ54" t="s">
        <v>69</v>
      </c>
      <c r="TK54" t="s">
        <v>2808</v>
      </c>
      <c r="TL54" t="s">
        <v>69</v>
      </c>
      <c r="TM54" t="s">
        <v>2808</v>
      </c>
      <c r="TZ54" t="s">
        <v>4934</v>
      </c>
      <c r="UA54" t="s">
        <v>9131</v>
      </c>
      <c r="UB54" t="s">
        <v>6598</v>
      </c>
      <c r="UC54">
        <v>2491470</v>
      </c>
    </row>
    <row r="55" spans="1:549" x14ac:dyDescent="0.3">
      <c r="A55" t="s">
        <v>9347</v>
      </c>
      <c r="B55" t="s">
        <v>8545</v>
      </c>
      <c r="C55" t="s">
        <v>6813</v>
      </c>
      <c r="D55">
        <v>0</v>
      </c>
      <c r="T55">
        <v>0</v>
      </c>
      <c r="W55">
        <v>1</v>
      </c>
      <c r="X55" s="30">
        <v>41582</v>
      </c>
      <c r="Y55" t="s">
        <v>7143</v>
      </c>
      <c r="Z55" t="s">
        <v>7239</v>
      </c>
      <c r="AA55" t="s">
        <v>2808</v>
      </c>
      <c r="AB55" t="s">
        <v>9143</v>
      </c>
      <c r="AE55" t="s">
        <v>2808</v>
      </c>
      <c r="AF55" t="s">
        <v>69</v>
      </c>
      <c r="AJ55" t="s">
        <v>2808</v>
      </c>
      <c r="AK55">
        <v>7815668</v>
      </c>
      <c r="AL55">
        <v>1249438</v>
      </c>
      <c r="AM55" t="s">
        <v>8</v>
      </c>
      <c r="AN55" t="s">
        <v>3166</v>
      </c>
      <c r="AO55">
        <v>75</v>
      </c>
      <c r="AQ55" t="s">
        <v>269</v>
      </c>
      <c r="AR55" t="s">
        <v>2808</v>
      </c>
      <c r="AS55" t="s">
        <v>3179</v>
      </c>
      <c r="AT55" t="s">
        <v>3184</v>
      </c>
      <c r="AV55" t="s">
        <v>3191</v>
      </c>
      <c r="AX55">
        <v>1</v>
      </c>
      <c r="AY55" t="s">
        <v>2808</v>
      </c>
      <c r="AZ55" t="s">
        <v>69</v>
      </c>
      <c r="BA55" t="s">
        <v>69</v>
      </c>
      <c r="BB55" t="s">
        <v>69</v>
      </c>
      <c r="BC55" t="s">
        <v>69</v>
      </c>
      <c r="BE55" t="s">
        <v>69</v>
      </c>
      <c r="BF55" t="s">
        <v>69</v>
      </c>
      <c r="BG55" t="s">
        <v>69</v>
      </c>
      <c r="BJ55" t="s">
        <v>2808</v>
      </c>
      <c r="BK55" s="31">
        <v>1995</v>
      </c>
      <c r="BL55" t="s">
        <v>2808</v>
      </c>
      <c r="BM55" t="s">
        <v>69</v>
      </c>
      <c r="BN55" t="s">
        <v>69</v>
      </c>
      <c r="BO55" t="s">
        <v>69</v>
      </c>
      <c r="BP55" t="s">
        <v>69</v>
      </c>
      <c r="BQ55" t="s">
        <v>69</v>
      </c>
      <c r="BR55" t="s">
        <v>69</v>
      </c>
      <c r="BS55" t="s">
        <v>69</v>
      </c>
      <c r="BT55" t="s">
        <v>2808</v>
      </c>
      <c r="BU55" t="s">
        <v>9248</v>
      </c>
      <c r="BV55" t="s">
        <v>69</v>
      </c>
      <c r="BW55" t="s">
        <v>69</v>
      </c>
      <c r="BX55" t="s">
        <v>3261</v>
      </c>
      <c r="BY55" t="s">
        <v>2808</v>
      </c>
      <c r="BZ55" t="s">
        <v>3268</v>
      </c>
      <c r="CA55" t="s">
        <v>69</v>
      </c>
      <c r="CD55" t="s">
        <v>2808</v>
      </c>
      <c r="CE55" t="s">
        <v>3268</v>
      </c>
      <c r="CF55" t="s">
        <v>69</v>
      </c>
      <c r="CI55" t="s">
        <v>69</v>
      </c>
      <c r="CN55" t="s">
        <v>2808</v>
      </c>
      <c r="CO55" t="s">
        <v>9151</v>
      </c>
      <c r="CP55" t="s">
        <v>69</v>
      </c>
      <c r="CQ55" t="s">
        <v>69</v>
      </c>
      <c r="CR55" t="s">
        <v>2808</v>
      </c>
      <c r="CS55" t="s">
        <v>69</v>
      </c>
      <c r="CT55" t="s">
        <v>2808</v>
      </c>
      <c r="CU55" t="s">
        <v>69</v>
      </c>
      <c r="CV55" t="s">
        <v>69</v>
      </c>
      <c r="CW55" t="s">
        <v>69</v>
      </c>
      <c r="CX55" t="s">
        <v>269</v>
      </c>
      <c r="CY55" t="s">
        <v>3332</v>
      </c>
      <c r="CZ55">
        <v>1</v>
      </c>
      <c r="DA55" t="s">
        <v>9348</v>
      </c>
      <c r="DB55" t="s">
        <v>2808</v>
      </c>
      <c r="DC55" t="s">
        <v>9152</v>
      </c>
      <c r="DD55" t="s">
        <v>2808</v>
      </c>
      <c r="DE55" t="s">
        <v>2808</v>
      </c>
      <c r="DF55" t="s">
        <v>69</v>
      </c>
      <c r="DG55" t="s">
        <v>69</v>
      </c>
      <c r="DH55" t="s">
        <v>69</v>
      </c>
      <c r="DJ55" t="s">
        <v>69</v>
      </c>
      <c r="DK55" t="s">
        <v>69</v>
      </c>
      <c r="DO55" t="s">
        <v>2808</v>
      </c>
      <c r="DZ55" t="s">
        <v>2808</v>
      </c>
      <c r="FA55" t="s">
        <v>2808</v>
      </c>
      <c r="FB55" t="s">
        <v>2808</v>
      </c>
      <c r="FC55" t="s">
        <v>3427</v>
      </c>
      <c r="HD55" t="s">
        <v>3540</v>
      </c>
      <c r="HE55" t="s">
        <v>3543</v>
      </c>
      <c r="HF55" t="s">
        <v>2808</v>
      </c>
      <c r="HG55" t="s">
        <v>2808</v>
      </c>
      <c r="HH55" t="s">
        <v>2808</v>
      </c>
      <c r="HI55" t="s">
        <v>69</v>
      </c>
      <c r="HL55" t="s">
        <v>3556</v>
      </c>
      <c r="HM55" t="s">
        <v>3556</v>
      </c>
      <c r="HN55" t="s">
        <v>3556</v>
      </c>
      <c r="HO55" t="s">
        <v>3556</v>
      </c>
      <c r="HP55" t="s">
        <v>3556</v>
      </c>
      <c r="HQ55" t="s">
        <v>3557</v>
      </c>
      <c r="HR55" t="s">
        <v>3556</v>
      </c>
      <c r="HS55" t="s">
        <v>3557</v>
      </c>
      <c r="HT55" t="s">
        <v>3557</v>
      </c>
      <c r="HU55" t="s">
        <v>3557</v>
      </c>
      <c r="HV55" t="s">
        <v>3556</v>
      </c>
      <c r="HW55" t="s">
        <v>3557</v>
      </c>
      <c r="HX55" t="s">
        <v>3557</v>
      </c>
      <c r="HY55" t="s">
        <v>8</v>
      </c>
      <c r="IB55" t="s">
        <v>2808</v>
      </c>
      <c r="IC55" t="s">
        <v>3598</v>
      </c>
      <c r="ID55" t="s">
        <v>2808</v>
      </c>
      <c r="IE55" t="s">
        <v>3605</v>
      </c>
      <c r="IF55" t="s">
        <v>3609</v>
      </c>
      <c r="IG55" t="s">
        <v>3437</v>
      </c>
      <c r="JF55" t="s">
        <v>3649</v>
      </c>
      <c r="JG55">
        <v>4</v>
      </c>
      <c r="JI55" t="s">
        <v>3484</v>
      </c>
      <c r="JJ55">
        <v>1</v>
      </c>
      <c r="JL55">
        <v>1</v>
      </c>
      <c r="JM55" t="s">
        <v>2808</v>
      </c>
      <c r="JN55" t="s">
        <v>69</v>
      </c>
      <c r="JO55" t="s">
        <v>69</v>
      </c>
      <c r="JP55" t="s">
        <v>69</v>
      </c>
      <c r="JQ55" t="s">
        <v>69</v>
      </c>
      <c r="JR55" t="s">
        <v>69</v>
      </c>
      <c r="JS55" t="s">
        <v>3519</v>
      </c>
      <c r="JT55" t="s">
        <v>2808</v>
      </c>
      <c r="JU55" t="s">
        <v>2808</v>
      </c>
      <c r="JV55" t="s">
        <v>69</v>
      </c>
      <c r="JW55" t="s">
        <v>2808</v>
      </c>
      <c r="JX55" t="s">
        <v>69</v>
      </c>
      <c r="JY55" t="s">
        <v>69</v>
      </c>
      <c r="JZ55" t="s">
        <v>69</v>
      </c>
      <c r="KA55" t="s">
        <v>69</v>
      </c>
      <c r="KB55" t="s">
        <v>69</v>
      </c>
      <c r="KC55" t="s">
        <v>69</v>
      </c>
      <c r="KD55" t="s">
        <v>69</v>
      </c>
      <c r="KE55" t="s">
        <v>69</v>
      </c>
      <c r="KG55" t="s">
        <v>6097</v>
      </c>
      <c r="KI55" t="s">
        <v>3697</v>
      </c>
      <c r="KJ55" t="s">
        <v>3476</v>
      </c>
      <c r="KM55" t="s">
        <v>3485</v>
      </c>
      <c r="KO55">
        <v>8</v>
      </c>
      <c r="KP55">
        <v>1</v>
      </c>
      <c r="KQ55" t="s">
        <v>2808</v>
      </c>
      <c r="KR55" t="s">
        <v>69</v>
      </c>
      <c r="KS55" t="s">
        <v>69</v>
      </c>
      <c r="KT55" t="s">
        <v>69</v>
      </c>
      <c r="KU55" t="s">
        <v>69</v>
      </c>
      <c r="KV55" t="s">
        <v>69</v>
      </c>
      <c r="KW55" t="s">
        <v>3519</v>
      </c>
      <c r="KX55" t="s">
        <v>2808</v>
      </c>
      <c r="KY55" t="s">
        <v>69</v>
      </c>
      <c r="LK55">
        <v>1</v>
      </c>
      <c r="LL55" t="s">
        <v>2808</v>
      </c>
      <c r="LM55" t="s">
        <v>69</v>
      </c>
      <c r="LN55" t="s">
        <v>69</v>
      </c>
      <c r="LO55" t="s">
        <v>69</v>
      </c>
      <c r="LP55" t="s">
        <v>69</v>
      </c>
      <c r="LQ55" t="s">
        <v>69</v>
      </c>
      <c r="LR55" t="s">
        <v>69</v>
      </c>
      <c r="LS55" t="s">
        <v>69</v>
      </c>
      <c r="LU55" t="s">
        <v>69</v>
      </c>
      <c r="LV55" t="s">
        <v>69</v>
      </c>
      <c r="LW55" t="s">
        <v>2808</v>
      </c>
      <c r="LX55" t="s">
        <v>69</v>
      </c>
      <c r="LY55" t="s">
        <v>69</v>
      </c>
      <c r="MC55" t="s">
        <v>9166</v>
      </c>
      <c r="MD55" t="s">
        <v>2808</v>
      </c>
      <c r="ME55" t="s">
        <v>2808</v>
      </c>
      <c r="MF55" t="s">
        <v>69</v>
      </c>
      <c r="MG55" t="s">
        <v>69</v>
      </c>
      <c r="MH55" t="s">
        <v>69</v>
      </c>
      <c r="MI55" t="s">
        <v>69</v>
      </c>
      <c r="MJ55" t="s">
        <v>69</v>
      </c>
      <c r="MK55" t="s">
        <v>69</v>
      </c>
      <c r="MM55" t="s">
        <v>69</v>
      </c>
      <c r="MN55" t="s">
        <v>69</v>
      </c>
      <c r="MO55">
        <v>995</v>
      </c>
      <c r="MP55" t="s">
        <v>69</v>
      </c>
      <c r="MQ55" t="s">
        <v>69</v>
      </c>
      <c r="MR55" t="s">
        <v>69</v>
      </c>
      <c r="MS55" t="s">
        <v>69</v>
      </c>
      <c r="MT55" t="s">
        <v>69</v>
      </c>
      <c r="MU55" t="s">
        <v>2808</v>
      </c>
      <c r="MV55" t="s">
        <v>9349</v>
      </c>
      <c r="MW55" t="s">
        <v>69</v>
      </c>
      <c r="MX55" t="s">
        <v>69</v>
      </c>
      <c r="MY55">
        <v>2</v>
      </c>
      <c r="MZ55" t="s">
        <v>69</v>
      </c>
      <c r="NA55" t="s">
        <v>2808</v>
      </c>
      <c r="NB55" t="s">
        <v>69</v>
      </c>
      <c r="NC55" t="s">
        <v>69</v>
      </c>
      <c r="ND55" t="s">
        <v>69</v>
      </c>
      <c r="NE55" t="s">
        <v>69</v>
      </c>
      <c r="NG55" t="s">
        <v>69</v>
      </c>
      <c r="NH55" t="s">
        <v>69</v>
      </c>
      <c r="NI55" t="s">
        <v>69</v>
      </c>
      <c r="NJ55" t="s">
        <v>3795</v>
      </c>
      <c r="NK55">
        <v>7</v>
      </c>
      <c r="NM55" t="s">
        <v>2808</v>
      </c>
      <c r="NN55" t="s">
        <v>3861</v>
      </c>
      <c r="NO55" t="s">
        <v>2803</v>
      </c>
      <c r="NP55">
        <v>45</v>
      </c>
      <c r="NW55" t="s">
        <v>3429</v>
      </c>
      <c r="NY55" t="s">
        <v>3429</v>
      </c>
      <c r="OA55" t="s">
        <v>3897</v>
      </c>
      <c r="OB55" t="s">
        <v>2808</v>
      </c>
      <c r="OC55" t="s">
        <v>3902</v>
      </c>
      <c r="OD55" t="s">
        <v>3910</v>
      </c>
      <c r="OE55" t="s">
        <v>3910</v>
      </c>
      <c r="OF55" t="s">
        <v>3910</v>
      </c>
      <c r="OG55" t="s">
        <v>3910</v>
      </c>
      <c r="OH55" t="s">
        <v>3910</v>
      </c>
      <c r="OI55" t="s">
        <v>3910</v>
      </c>
      <c r="OJ55" t="s">
        <v>3910</v>
      </c>
      <c r="OK55" t="s">
        <v>3910</v>
      </c>
      <c r="OU55" t="s">
        <v>3928</v>
      </c>
      <c r="OV55" t="s">
        <v>3955</v>
      </c>
      <c r="OW55" t="s">
        <v>69</v>
      </c>
      <c r="OX55" t="s">
        <v>3962</v>
      </c>
      <c r="OY55" t="s">
        <v>3333</v>
      </c>
      <c r="PA55" t="s">
        <v>3974</v>
      </c>
      <c r="PC55" t="s">
        <v>3332</v>
      </c>
      <c r="PD55" t="s">
        <v>3332</v>
      </c>
      <c r="PE55" t="s">
        <v>3332</v>
      </c>
      <c r="PF55" t="s">
        <v>3910</v>
      </c>
      <c r="PG55" t="s">
        <v>3910</v>
      </c>
      <c r="PH55" t="s">
        <v>3910</v>
      </c>
      <c r="PI55" t="s">
        <v>3910</v>
      </c>
      <c r="PJ55" t="s">
        <v>3910</v>
      </c>
      <c r="PK55" t="s">
        <v>3910</v>
      </c>
      <c r="PL55" t="s">
        <v>3910</v>
      </c>
      <c r="PM55" t="s">
        <v>3928</v>
      </c>
      <c r="PN55" t="s">
        <v>3910</v>
      </c>
      <c r="PO55" t="s">
        <v>3910</v>
      </c>
      <c r="PP55" t="s">
        <v>3910</v>
      </c>
      <c r="PR55" t="s">
        <v>3928</v>
      </c>
      <c r="PS55">
        <v>1</v>
      </c>
      <c r="PT55" t="s">
        <v>2808</v>
      </c>
      <c r="PU55" t="s">
        <v>69</v>
      </c>
      <c r="PV55" t="s">
        <v>69</v>
      </c>
      <c r="PW55" t="s">
        <v>69</v>
      </c>
      <c r="PX55" t="s">
        <v>69</v>
      </c>
      <c r="PY55" t="s">
        <v>69</v>
      </c>
      <c r="PZ55" t="s">
        <v>3910</v>
      </c>
      <c r="QA55" t="s">
        <v>3910</v>
      </c>
      <c r="QB55" t="s">
        <v>3910</v>
      </c>
      <c r="QD55" t="s">
        <v>4037</v>
      </c>
      <c r="QE55" t="s">
        <v>4041</v>
      </c>
      <c r="QF55">
        <v>3</v>
      </c>
      <c r="QG55" t="s">
        <v>4049</v>
      </c>
      <c r="QH55" t="s">
        <v>4053</v>
      </c>
      <c r="QI55" t="s">
        <v>3962</v>
      </c>
      <c r="QV55" t="s">
        <v>3910</v>
      </c>
      <c r="QW55" t="s">
        <v>3910</v>
      </c>
      <c r="QX55" t="s">
        <v>9147</v>
      </c>
      <c r="QY55" t="s">
        <v>4061</v>
      </c>
      <c r="RP55" t="s">
        <v>3911</v>
      </c>
      <c r="RS55">
        <v>0</v>
      </c>
      <c r="RT55">
        <v>0</v>
      </c>
      <c r="RU55" t="s">
        <v>9140</v>
      </c>
      <c r="UA55" t="s">
        <v>9131</v>
      </c>
      <c r="UB55" t="s">
        <v>6598</v>
      </c>
      <c r="UC55">
        <v>3443501</v>
      </c>
    </row>
    <row r="56" spans="1:549" x14ac:dyDescent="0.3">
      <c r="A56" t="s">
        <v>9350</v>
      </c>
      <c r="B56" t="s">
        <v>8545</v>
      </c>
      <c r="C56" t="s">
        <v>6813</v>
      </c>
      <c r="D56">
        <v>0</v>
      </c>
      <c r="T56">
        <v>0</v>
      </c>
      <c r="V56" t="s">
        <v>8555</v>
      </c>
      <c r="W56">
        <v>1</v>
      </c>
      <c r="X56" t="s">
        <v>6878</v>
      </c>
      <c r="Y56" t="s">
        <v>6591</v>
      </c>
      <c r="Z56" t="s">
        <v>7239</v>
      </c>
      <c r="AA56" t="s">
        <v>2808</v>
      </c>
      <c r="AB56" t="s">
        <v>9125</v>
      </c>
      <c r="AE56" t="s">
        <v>2808</v>
      </c>
      <c r="AF56" t="s">
        <v>69</v>
      </c>
      <c r="AJ56" t="s">
        <v>2808</v>
      </c>
      <c r="AK56" t="s">
        <v>8</v>
      </c>
      <c r="AM56" t="s">
        <v>8</v>
      </c>
      <c r="AN56" t="s">
        <v>3166</v>
      </c>
      <c r="AO56">
        <v>180</v>
      </c>
      <c r="AQ56" t="s">
        <v>269</v>
      </c>
      <c r="AR56" t="s">
        <v>2808</v>
      </c>
      <c r="AS56" t="s">
        <v>3179</v>
      </c>
      <c r="AT56" t="s">
        <v>8</v>
      </c>
      <c r="AV56" t="s">
        <v>3191</v>
      </c>
      <c r="AX56">
        <v>1</v>
      </c>
      <c r="AY56" t="s">
        <v>2808</v>
      </c>
      <c r="AZ56" t="s">
        <v>69</v>
      </c>
      <c r="BA56" t="s">
        <v>69</v>
      </c>
      <c r="BB56" t="s">
        <v>69</v>
      </c>
      <c r="BC56" t="s">
        <v>69</v>
      </c>
      <c r="BE56" t="s">
        <v>69</v>
      </c>
      <c r="BF56" t="s">
        <v>69</v>
      </c>
      <c r="BG56" t="s">
        <v>69</v>
      </c>
      <c r="BJ56" t="s">
        <v>69</v>
      </c>
      <c r="BK56">
        <v>8</v>
      </c>
      <c r="BL56" t="s">
        <v>69</v>
      </c>
      <c r="BM56" t="s">
        <v>69</v>
      </c>
      <c r="BN56" t="s">
        <v>69</v>
      </c>
      <c r="BO56" t="s">
        <v>69</v>
      </c>
      <c r="BP56" t="s">
        <v>69</v>
      </c>
      <c r="BQ56" t="s">
        <v>69</v>
      </c>
      <c r="BR56" t="s">
        <v>69</v>
      </c>
      <c r="BS56" t="s">
        <v>2808</v>
      </c>
      <c r="BT56" t="s">
        <v>69</v>
      </c>
      <c r="BV56" t="s">
        <v>69</v>
      </c>
      <c r="BW56" t="s">
        <v>69</v>
      </c>
      <c r="BX56" t="s">
        <v>3261</v>
      </c>
      <c r="BY56" t="s">
        <v>2808</v>
      </c>
      <c r="BZ56" t="s">
        <v>3268</v>
      </c>
      <c r="CA56" t="s">
        <v>3274</v>
      </c>
      <c r="CB56" t="s">
        <v>3279</v>
      </c>
      <c r="CD56" t="s">
        <v>2808</v>
      </c>
      <c r="CE56" t="s">
        <v>3268</v>
      </c>
      <c r="CF56" t="s">
        <v>3274</v>
      </c>
      <c r="CG56" t="s">
        <v>3279</v>
      </c>
      <c r="CI56" t="s">
        <v>69</v>
      </c>
      <c r="CN56" t="s">
        <v>69</v>
      </c>
      <c r="CX56" t="s">
        <v>69</v>
      </c>
      <c r="DB56" t="s">
        <v>2808</v>
      </c>
      <c r="DC56" t="s">
        <v>9126</v>
      </c>
      <c r="DD56" t="s">
        <v>2808</v>
      </c>
      <c r="DE56" t="s">
        <v>69</v>
      </c>
      <c r="DF56" t="s">
        <v>69</v>
      </c>
      <c r="DG56" t="s">
        <v>69</v>
      </c>
      <c r="DH56" t="s">
        <v>69</v>
      </c>
      <c r="DJ56" t="s">
        <v>69</v>
      </c>
      <c r="DK56" t="s">
        <v>69</v>
      </c>
      <c r="DO56" t="s">
        <v>2808</v>
      </c>
      <c r="DZ56" t="s">
        <v>69</v>
      </c>
      <c r="FA56" t="s">
        <v>2808</v>
      </c>
      <c r="FB56" t="s">
        <v>2808</v>
      </c>
      <c r="FC56" t="s">
        <v>3427</v>
      </c>
      <c r="HD56" t="s">
        <v>3539</v>
      </c>
      <c r="HE56" t="s">
        <v>3543</v>
      </c>
      <c r="HF56" t="s">
        <v>2808</v>
      </c>
      <c r="HG56" t="s">
        <v>2808</v>
      </c>
      <c r="HH56" t="s">
        <v>2808</v>
      </c>
      <c r="HI56" t="s">
        <v>2808</v>
      </c>
      <c r="HL56" t="s">
        <v>3556</v>
      </c>
      <c r="HM56" t="s">
        <v>3557</v>
      </c>
      <c r="HN56" t="s">
        <v>3556</v>
      </c>
      <c r="HO56" t="s">
        <v>3556</v>
      </c>
      <c r="HP56" t="s">
        <v>3559</v>
      </c>
      <c r="HQ56" t="s">
        <v>3559</v>
      </c>
      <c r="HR56" t="s">
        <v>3557</v>
      </c>
      <c r="HS56" t="s">
        <v>3559</v>
      </c>
      <c r="HT56" t="s">
        <v>3559</v>
      </c>
      <c r="HU56" t="s">
        <v>3559</v>
      </c>
      <c r="HV56" t="s">
        <v>3556</v>
      </c>
      <c r="HW56" t="s">
        <v>3557</v>
      </c>
      <c r="HX56" t="s">
        <v>3557</v>
      </c>
      <c r="HY56" t="s">
        <v>8</v>
      </c>
      <c r="IB56" t="s">
        <v>2808</v>
      </c>
      <c r="IC56" t="s">
        <v>3598</v>
      </c>
      <c r="ID56" t="s">
        <v>2808</v>
      </c>
      <c r="IE56" t="s">
        <v>3605</v>
      </c>
      <c r="IF56" t="s">
        <v>3609</v>
      </c>
      <c r="IG56" t="s">
        <v>3437</v>
      </c>
      <c r="JF56" t="s">
        <v>3476</v>
      </c>
      <c r="JI56" t="s">
        <v>3484</v>
      </c>
      <c r="JJ56">
        <v>1</v>
      </c>
      <c r="JL56">
        <v>1</v>
      </c>
      <c r="JM56" t="s">
        <v>2808</v>
      </c>
      <c r="JN56" t="s">
        <v>69</v>
      </c>
      <c r="JO56" t="s">
        <v>69</v>
      </c>
      <c r="JP56" t="s">
        <v>69</v>
      </c>
      <c r="JQ56" t="s">
        <v>69</v>
      </c>
      <c r="JR56" t="s">
        <v>69</v>
      </c>
      <c r="JS56" t="s">
        <v>3517</v>
      </c>
      <c r="KF56" t="s">
        <v>2808</v>
      </c>
      <c r="KG56" t="s">
        <v>6097</v>
      </c>
      <c r="KI56" t="s">
        <v>3696</v>
      </c>
      <c r="KJ56" t="s">
        <v>3477</v>
      </c>
      <c r="KL56" t="s">
        <v>9138</v>
      </c>
      <c r="KM56" t="s">
        <v>3485</v>
      </c>
      <c r="KO56">
        <v>8</v>
      </c>
      <c r="KP56">
        <v>1</v>
      </c>
      <c r="KQ56" t="s">
        <v>2808</v>
      </c>
      <c r="KR56" t="s">
        <v>69</v>
      </c>
      <c r="KS56" t="s">
        <v>69</v>
      </c>
      <c r="KT56" t="s">
        <v>69</v>
      </c>
      <c r="KU56" t="s">
        <v>69</v>
      </c>
      <c r="KV56" t="s">
        <v>69</v>
      </c>
      <c r="KW56" t="s">
        <v>3518</v>
      </c>
      <c r="KX56" t="s">
        <v>2808</v>
      </c>
      <c r="KY56" t="s">
        <v>69</v>
      </c>
      <c r="LK56">
        <v>1</v>
      </c>
      <c r="LL56" t="s">
        <v>2808</v>
      </c>
      <c r="LM56" t="s">
        <v>69</v>
      </c>
      <c r="LN56" t="s">
        <v>69</v>
      </c>
      <c r="LO56" t="s">
        <v>69</v>
      </c>
      <c r="LP56" t="s">
        <v>69</v>
      </c>
      <c r="LQ56" t="s">
        <v>69</v>
      </c>
      <c r="LR56" t="s">
        <v>69</v>
      </c>
      <c r="LS56" t="s">
        <v>69</v>
      </c>
      <c r="LU56" t="s">
        <v>69</v>
      </c>
      <c r="LV56" t="s">
        <v>69</v>
      </c>
      <c r="LW56" t="s">
        <v>69</v>
      </c>
      <c r="LX56" t="s">
        <v>69</v>
      </c>
      <c r="LY56" t="s">
        <v>69</v>
      </c>
      <c r="MC56">
        <v>995</v>
      </c>
      <c r="MD56" t="s">
        <v>69</v>
      </c>
      <c r="ME56" t="s">
        <v>69</v>
      </c>
      <c r="MF56" t="s">
        <v>69</v>
      </c>
      <c r="MG56" t="s">
        <v>69</v>
      </c>
      <c r="MH56" t="s">
        <v>69</v>
      </c>
      <c r="MI56" t="s">
        <v>69</v>
      </c>
      <c r="MJ56" t="s">
        <v>69</v>
      </c>
      <c r="MK56" t="s">
        <v>2808</v>
      </c>
      <c r="ML56" t="s">
        <v>9351</v>
      </c>
      <c r="MM56" t="s">
        <v>69</v>
      </c>
      <c r="MN56" t="s">
        <v>69</v>
      </c>
      <c r="MO56">
        <v>2</v>
      </c>
      <c r="MP56" t="s">
        <v>69</v>
      </c>
      <c r="MQ56" t="s">
        <v>2808</v>
      </c>
      <c r="MR56" t="s">
        <v>69</v>
      </c>
      <c r="MS56" t="s">
        <v>69</v>
      </c>
      <c r="MT56" t="s">
        <v>69</v>
      </c>
      <c r="MU56" t="s">
        <v>69</v>
      </c>
      <c r="MW56" t="s">
        <v>69</v>
      </c>
      <c r="MX56" t="s">
        <v>69</v>
      </c>
      <c r="MY56">
        <v>2</v>
      </c>
      <c r="MZ56" t="s">
        <v>69</v>
      </c>
      <c r="NA56" t="s">
        <v>2808</v>
      </c>
      <c r="NB56" t="s">
        <v>69</v>
      </c>
      <c r="NC56" t="s">
        <v>69</v>
      </c>
      <c r="ND56" t="s">
        <v>69</v>
      </c>
      <c r="NE56" t="s">
        <v>69</v>
      </c>
      <c r="NG56" t="s">
        <v>69</v>
      </c>
      <c r="NH56" t="s">
        <v>69</v>
      </c>
      <c r="NI56" t="s">
        <v>69</v>
      </c>
      <c r="NJ56" t="s">
        <v>3795</v>
      </c>
      <c r="NK56">
        <v>1</v>
      </c>
      <c r="NM56" t="s">
        <v>2808</v>
      </c>
      <c r="NN56" t="s">
        <v>3862</v>
      </c>
      <c r="NO56" t="s">
        <v>2803</v>
      </c>
      <c r="NP56">
        <v>27</v>
      </c>
      <c r="NW56" t="s">
        <v>3429</v>
      </c>
      <c r="NY56" t="s">
        <v>3429</v>
      </c>
      <c r="OA56" t="s">
        <v>3897</v>
      </c>
      <c r="OB56" t="s">
        <v>2808</v>
      </c>
      <c r="OC56" t="s">
        <v>3903</v>
      </c>
      <c r="OD56" t="s">
        <v>3911</v>
      </c>
      <c r="OE56" t="s">
        <v>3910</v>
      </c>
      <c r="OF56" t="s">
        <v>3911</v>
      </c>
      <c r="OG56" t="s">
        <v>3911</v>
      </c>
      <c r="OH56" t="s">
        <v>3911</v>
      </c>
      <c r="OI56" t="s">
        <v>3911</v>
      </c>
      <c r="OJ56" t="s">
        <v>3910</v>
      </c>
      <c r="OK56" t="s">
        <v>3910</v>
      </c>
      <c r="OU56" t="s">
        <v>3929</v>
      </c>
      <c r="OV56" t="s">
        <v>3955</v>
      </c>
      <c r="OW56" t="s">
        <v>69</v>
      </c>
      <c r="OX56" t="s">
        <v>3963</v>
      </c>
      <c r="OY56" t="s">
        <v>3332</v>
      </c>
      <c r="PA56" t="s">
        <v>3974</v>
      </c>
      <c r="PC56" t="s">
        <v>3332</v>
      </c>
      <c r="PD56" t="s">
        <v>3332</v>
      </c>
      <c r="PE56" t="s">
        <v>3332</v>
      </c>
      <c r="PF56" t="s">
        <v>3911</v>
      </c>
      <c r="PG56" t="s">
        <v>3911</v>
      </c>
      <c r="PH56" t="s">
        <v>3911</v>
      </c>
      <c r="PI56" t="s">
        <v>3911</v>
      </c>
      <c r="PJ56" t="s">
        <v>3911</v>
      </c>
      <c r="PK56" t="s">
        <v>3911</v>
      </c>
      <c r="PL56" t="s">
        <v>3911</v>
      </c>
      <c r="PM56" t="s">
        <v>3929</v>
      </c>
      <c r="PN56" t="s">
        <v>3910</v>
      </c>
      <c r="PO56" t="s">
        <v>3910</v>
      </c>
      <c r="PP56" t="s">
        <v>3910</v>
      </c>
      <c r="PR56" t="s">
        <v>3929</v>
      </c>
      <c r="PS56">
        <v>1</v>
      </c>
      <c r="PT56" t="s">
        <v>2808</v>
      </c>
      <c r="PU56" t="s">
        <v>69</v>
      </c>
      <c r="PV56" t="s">
        <v>69</v>
      </c>
      <c r="PW56" t="s">
        <v>69</v>
      </c>
      <c r="PX56" t="s">
        <v>69</v>
      </c>
      <c r="PY56" t="s">
        <v>69</v>
      </c>
      <c r="PZ56" t="s">
        <v>3910</v>
      </c>
      <c r="QA56" t="s">
        <v>3935</v>
      </c>
      <c r="QB56" t="s">
        <v>4003</v>
      </c>
      <c r="QC56" t="s">
        <v>9352</v>
      </c>
      <c r="QD56" t="s">
        <v>4037</v>
      </c>
      <c r="QE56" t="s">
        <v>4041</v>
      </c>
      <c r="QF56">
        <v>1</v>
      </c>
      <c r="QG56" t="s">
        <v>4049</v>
      </c>
      <c r="QH56" t="s">
        <v>3911</v>
      </c>
      <c r="RS56">
        <v>1</v>
      </c>
      <c r="RT56">
        <v>0</v>
      </c>
      <c r="UA56" t="s">
        <v>9131</v>
      </c>
      <c r="UB56" t="s">
        <v>6598</v>
      </c>
      <c r="UC56">
        <v>8644102</v>
      </c>
    </row>
    <row r="57" spans="1:549" x14ac:dyDescent="0.3">
      <c r="A57" t="s">
        <v>9353</v>
      </c>
      <c r="B57" t="s">
        <v>8545</v>
      </c>
      <c r="C57" t="s">
        <v>6813</v>
      </c>
      <c r="D57">
        <v>0</v>
      </c>
      <c r="T57">
        <v>0</v>
      </c>
      <c r="W57">
        <v>1</v>
      </c>
      <c r="X57" t="s">
        <v>8571</v>
      </c>
      <c r="Y57" t="s">
        <v>6591</v>
      </c>
      <c r="Z57" t="s">
        <v>7266</v>
      </c>
      <c r="AA57" t="s">
        <v>2808</v>
      </c>
      <c r="AB57" t="s">
        <v>9125</v>
      </c>
      <c r="AE57" t="s">
        <v>2808</v>
      </c>
      <c r="AF57" t="s">
        <v>69</v>
      </c>
      <c r="AJ57" t="s">
        <v>2808</v>
      </c>
      <c r="AK57">
        <v>3573060</v>
      </c>
      <c r="AL57">
        <v>3075988</v>
      </c>
      <c r="AM57">
        <v>7815668</v>
      </c>
      <c r="AN57" t="s">
        <v>3166</v>
      </c>
      <c r="AO57">
        <v>180</v>
      </c>
      <c r="AQ57" t="s">
        <v>69</v>
      </c>
      <c r="AR57" t="s">
        <v>2808</v>
      </c>
      <c r="AS57" t="s">
        <v>3179</v>
      </c>
      <c r="AT57" t="s">
        <v>3184</v>
      </c>
      <c r="AV57" t="s">
        <v>3191</v>
      </c>
      <c r="AX57">
        <v>2</v>
      </c>
      <c r="AY57" t="s">
        <v>69</v>
      </c>
      <c r="AZ57" t="s">
        <v>2808</v>
      </c>
      <c r="BA57" t="s">
        <v>69</v>
      </c>
      <c r="BB57" t="s">
        <v>69</v>
      </c>
      <c r="BC57" t="s">
        <v>69</v>
      </c>
      <c r="BE57" t="s">
        <v>69</v>
      </c>
      <c r="BF57" t="s">
        <v>69</v>
      </c>
      <c r="BG57" t="s">
        <v>69</v>
      </c>
      <c r="BJ57" t="s">
        <v>69</v>
      </c>
      <c r="BK57">
        <v>7</v>
      </c>
      <c r="BL57" t="s">
        <v>69</v>
      </c>
      <c r="BM57" t="s">
        <v>69</v>
      </c>
      <c r="BN57" t="s">
        <v>69</v>
      </c>
      <c r="BO57" t="s">
        <v>69</v>
      </c>
      <c r="BP57" t="s">
        <v>69</v>
      </c>
      <c r="BQ57" t="s">
        <v>69</v>
      </c>
      <c r="BR57" t="s">
        <v>2808</v>
      </c>
      <c r="BS57" t="s">
        <v>69</v>
      </c>
      <c r="BT57" t="s">
        <v>69</v>
      </c>
      <c r="BV57" t="s">
        <v>69</v>
      </c>
      <c r="BW57" t="s">
        <v>69</v>
      </c>
      <c r="BX57" t="s">
        <v>3261</v>
      </c>
      <c r="BY57" t="s">
        <v>2808</v>
      </c>
      <c r="BZ57" t="s">
        <v>3269</v>
      </c>
      <c r="CA57" t="s">
        <v>2808</v>
      </c>
      <c r="CB57" t="s">
        <v>3280</v>
      </c>
      <c r="CC57" t="s">
        <v>9354</v>
      </c>
      <c r="CD57" t="s">
        <v>2808</v>
      </c>
      <c r="CE57" t="s">
        <v>3269</v>
      </c>
      <c r="CF57" t="s">
        <v>2808</v>
      </c>
      <c r="CG57" t="s">
        <v>3280</v>
      </c>
      <c r="CH57" t="s">
        <v>9355</v>
      </c>
      <c r="CI57" t="s">
        <v>69</v>
      </c>
      <c r="CN57" t="s">
        <v>69</v>
      </c>
      <c r="CX57" t="s">
        <v>69</v>
      </c>
      <c r="DB57" t="s">
        <v>2808</v>
      </c>
      <c r="DC57" t="s">
        <v>9126</v>
      </c>
      <c r="DD57" t="s">
        <v>2808</v>
      </c>
      <c r="DE57" t="s">
        <v>69</v>
      </c>
      <c r="DF57" t="s">
        <v>69</v>
      </c>
      <c r="DG57" t="s">
        <v>69</v>
      </c>
      <c r="DH57" t="s">
        <v>69</v>
      </c>
      <c r="DJ57" t="s">
        <v>69</v>
      </c>
      <c r="DK57" t="s">
        <v>69</v>
      </c>
      <c r="DO57" t="s">
        <v>2808</v>
      </c>
      <c r="DZ57" t="s">
        <v>69</v>
      </c>
      <c r="FA57" t="s">
        <v>2808</v>
      </c>
      <c r="FB57" t="s">
        <v>2808</v>
      </c>
      <c r="FC57" t="s">
        <v>3427</v>
      </c>
      <c r="HD57" t="s">
        <v>3539</v>
      </c>
      <c r="HE57" t="s">
        <v>3542</v>
      </c>
      <c r="HF57" t="s">
        <v>2808</v>
      </c>
      <c r="HG57" t="s">
        <v>2808</v>
      </c>
      <c r="HH57" t="s">
        <v>2808</v>
      </c>
      <c r="HI57" t="s">
        <v>2808</v>
      </c>
      <c r="HL57" t="s">
        <v>3556</v>
      </c>
      <c r="HM57" t="s">
        <v>3557</v>
      </c>
      <c r="HN57" t="s">
        <v>3556</v>
      </c>
      <c r="HO57" t="s">
        <v>3556</v>
      </c>
      <c r="HP57" t="s">
        <v>3557</v>
      </c>
      <c r="HQ57" t="s">
        <v>3557</v>
      </c>
      <c r="HR57" t="s">
        <v>3556</v>
      </c>
      <c r="HS57" t="s">
        <v>3557</v>
      </c>
      <c r="HT57" t="s">
        <v>3557</v>
      </c>
      <c r="HU57" t="s">
        <v>3557</v>
      </c>
      <c r="HV57" t="s">
        <v>3557</v>
      </c>
      <c r="HW57" t="s">
        <v>3556</v>
      </c>
      <c r="HX57" t="s">
        <v>3556</v>
      </c>
      <c r="HY57" t="s">
        <v>3136</v>
      </c>
      <c r="IB57" t="s">
        <v>2808</v>
      </c>
      <c r="IC57" t="s">
        <v>3598</v>
      </c>
      <c r="ID57" t="s">
        <v>2808</v>
      </c>
      <c r="IE57" t="s">
        <v>3606</v>
      </c>
      <c r="KG57" t="s">
        <v>8</v>
      </c>
      <c r="KJ57" t="s">
        <v>3475</v>
      </c>
      <c r="KK57">
        <v>4</v>
      </c>
      <c r="KM57" t="s">
        <v>3485</v>
      </c>
      <c r="KO57">
        <v>4</v>
      </c>
      <c r="KY57" t="s">
        <v>69</v>
      </c>
      <c r="LK57" t="s">
        <v>9166</v>
      </c>
      <c r="LL57" t="s">
        <v>2808</v>
      </c>
      <c r="LM57" t="s">
        <v>2808</v>
      </c>
      <c r="LN57" t="s">
        <v>69</v>
      </c>
      <c r="LO57" t="s">
        <v>69</v>
      </c>
      <c r="LP57" t="s">
        <v>69</v>
      </c>
      <c r="LQ57" t="s">
        <v>69</v>
      </c>
      <c r="LR57" t="s">
        <v>69</v>
      </c>
      <c r="LS57" t="s">
        <v>69</v>
      </c>
      <c r="LU57" t="s">
        <v>69</v>
      </c>
      <c r="LV57" t="s">
        <v>69</v>
      </c>
      <c r="LW57" t="s">
        <v>69</v>
      </c>
      <c r="LX57" t="s">
        <v>69</v>
      </c>
      <c r="LY57" t="s">
        <v>2808</v>
      </c>
      <c r="MC57">
        <v>2</v>
      </c>
      <c r="MD57" t="s">
        <v>69</v>
      </c>
      <c r="ME57" t="s">
        <v>2808</v>
      </c>
      <c r="MF57" t="s">
        <v>69</v>
      </c>
      <c r="MG57" t="s">
        <v>69</v>
      </c>
      <c r="MH57" t="s">
        <v>69</v>
      </c>
      <c r="MI57" t="s">
        <v>69</v>
      </c>
      <c r="MJ57" t="s">
        <v>69</v>
      </c>
      <c r="MK57" t="s">
        <v>69</v>
      </c>
      <c r="MM57" t="s">
        <v>69</v>
      </c>
      <c r="MN57" t="s">
        <v>69</v>
      </c>
      <c r="MO57">
        <v>995</v>
      </c>
      <c r="MP57" t="s">
        <v>69</v>
      </c>
      <c r="MQ57" t="s">
        <v>69</v>
      </c>
      <c r="MR57" t="s">
        <v>69</v>
      </c>
      <c r="MS57" t="s">
        <v>69</v>
      </c>
      <c r="MT57" t="s">
        <v>69</v>
      </c>
      <c r="MU57" t="s">
        <v>2808</v>
      </c>
      <c r="MV57" t="s">
        <v>9356</v>
      </c>
      <c r="MW57" t="s">
        <v>69</v>
      </c>
      <c r="MX57" t="s">
        <v>69</v>
      </c>
      <c r="MY57">
        <v>995</v>
      </c>
      <c r="MZ57" t="s">
        <v>69</v>
      </c>
      <c r="NA57" t="s">
        <v>69</v>
      </c>
      <c r="NB57" t="s">
        <v>69</v>
      </c>
      <c r="NC57" t="s">
        <v>69</v>
      </c>
      <c r="ND57" t="s">
        <v>69</v>
      </c>
      <c r="NE57" t="s">
        <v>2808</v>
      </c>
      <c r="NF57" t="s">
        <v>9357</v>
      </c>
      <c r="NG57" t="s">
        <v>69</v>
      </c>
      <c r="NH57" t="s">
        <v>69</v>
      </c>
      <c r="NI57" t="s">
        <v>69</v>
      </c>
      <c r="NJ57" t="s">
        <v>3795</v>
      </c>
      <c r="NK57">
        <v>5</v>
      </c>
      <c r="NM57" t="s">
        <v>2808</v>
      </c>
      <c r="NN57" t="s">
        <v>3860</v>
      </c>
      <c r="NO57" t="s">
        <v>2803</v>
      </c>
      <c r="NP57">
        <v>71</v>
      </c>
      <c r="NW57" t="s">
        <v>3429</v>
      </c>
      <c r="NY57" t="s">
        <v>3429</v>
      </c>
      <c r="OA57" t="s">
        <v>3897</v>
      </c>
      <c r="OB57" t="s">
        <v>2808</v>
      </c>
      <c r="OC57" t="s">
        <v>3902</v>
      </c>
      <c r="OD57" t="s">
        <v>3910</v>
      </c>
      <c r="OE57" t="s">
        <v>3911</v>
      </c>
      <c r="OF57" t="s">
        <v>3911</v>
      </c>
      <c r="OG57" t="s">
        <v>3910</v>
      </c>
      <c r="OH57" t="s">
        <v>3910</v>
      </c>
      <c r="OI57" t="s">
        <v>3910</v>
      </c>
      <c r="OJ57" t="s">
        <v>3910</v>
      </c>
      <c r="OK57" t="s">
        <v>3910</v>
      </c>
      <c r="PM57" t="s">
        <v>3929</v>
      </c>
      <c r="PN57" t="s">
        <v>3910</v>
      </c>
      <c r="PO57" t="s">
        <v>3910</v>
      </c>
      <c r="PP57" t="s">
        <v>3910</v>
      </c>
      <c r="PR57" t="s">
        <v>3929</v>
      </c>
      <c r="PS57">
        <v>1</v>
      </c>
      <c r="PT57" t="s">
        <v>2808</v>
      </c>
      <c r="PU57" t="s">
        <v>69</v>
      </c>
      <c r="PV57" t="s">
        <v>69</v>
      </c>
      <c r="PW57" t="s">
        <v>69</v>
      </c>
      <c r="PX57" t="s">
        <v>69</v>
      </c>
      <c r="PY57" t="s">
        <v>69</v>
      </c>
      <c r="PZ57" t="s">
        <v>3910</v>
      </c>
      <c r="QA57" t="s">
        <v>3910</v>
      </c>
      <c r="QB57" t="s">
        <v>3910</v>
      </c>
      <c r="RP57" t="s">
        <v>3911</v>
      </c>
      <c r="RS57">
        <v>1</v>
      </c>
      <c r="RT57">
        <v>0</v>
      </c>
      <c r="RU57" t="s">
        <v>9358</v>
      </c>
      <c r="UA57" t="s">
        <v>9131</v>
      </c>
      <c r="UB57" t="s">
        <v>6598</v>
      </c>
      <c r="UC57">
        <v>6582739</v>
      </c>
    </row>
    <row r="58" spans="1:549" x14ac:dyDescent="0.3">
      <c r="A58" t="s">
        <v>9359</v>
      </c>
      <c r="B58" t="s">
        <v>8545</v>
      </c>
      <c r="C58" t="s">
        <v>6813</v>
      </c>
      <c r="D58">
        <v>0</v>
      </c>
      <c r="T58">
        <v>0</v>
      </c>
      <c r="V58" t="s">
        <v>8555</v>
      </c>
      <c r="W58">
        <v>1</v>
      </c>
      <c r="X58" s="30">
        <v>41612</v>
      </c>
      <c r="Y58" t="s">
        <v>6591</v>
      </c>
      <c r="Z58" t="s">
        <v>8256</v>
      </c>
      <c r="AA58" t="s">
        <v>2808</v>
      </c>
      <c r="AB58" t="s">
        <v>9143</v>
      </c>
      <c r="AE58" t="s">
        <v>2808</v>
      </c>
      <c r="AF58" t="s">
        <v>69</v>
      </c>
      <c r="AJ58" t="s">
        <v>2808</v>
      </c>
      <c r="AK58">
        <v>7815668</v>
      </c>
      <c r="AL58">
        <v>1249438</v>
      </c>
      <c r="AM58" t="s">
        <v>8</v>
      </c>
      <c r="AN58" t="s">
        <v>3166</v>
      </c>
      <c r="AO58">
        <v>75</v>
      </c>
      <c r="AQ58" t="s">
        <v>269</v>
      </c>
      <c r="AR58" t="s">
        <v>2808</v>
      </c>
      <c r="AS58" t="s">
        <v>3179</v>
      </c>
      <c r="AT58" t="s">
        <v>3184</v>
      </c>
      <c r="AV58" t="s">
        <v>3191</v>
      </c>
      <c r="AX58">
        <v>1</v>
      </c>
      <c r="AY58" t="s">
        <v>2808</v>
      </c>
      <c r="AZ58" t="s">
        <v>69</v>
      </c>
      <c r="BA58" t="s">
        <v>69</v>
      </c>
      <c r="BB58" t="s">
        <v>69</v>
      </c>
      <c r="BC58" t="s">
        <v>69</v>
      </c>
      <c r="BE58" t="s">
        <v>69</v>
      </c>
      <c r="BF58" t="s">
        <v>69</v>
      </c>
      <c r="BG58" t="s">
        <v>69</v>
      </c>
      <c r="BJ58" t="s">
        <v>2808</v>
      </c>
      <c r="BK58">
        <v>8</v>
      </c>
      <c r="BL58" t="s">
        <v>69</v>
      </c>
      <c r="BM58" t="s">
        <v>69</v>
      </c>
      <c r="BN58" t="s">
        <v>69</v>
      </c>
      <c r="BO58" t="s">
        <v>69</v>
      </c>
      <c r="BP58" t="s">
        <v>69</v>
      </c>
      <c r="BQ58" t="s">
        <v>69</v>
      </c>
      <c r="BR58" t="s">
        <v>69</v>
      </c>
      <c r="BS58" t="s">
        <v>2808</v>
      </c>
      <c r="BT58" t="s">
        <v>69</v>
      </c>
      <c r="BV58" t="s">
        <v>69</v>
      </c>
      <c r="BW58" t="s">
        <v>69</v>
      </c>
      <c r="BX58" t="s">
        <v>3261</v>
      </c>
      <c r="BY58" t="s">
        <v>2808</v>
      </c>
      <c r="BZ58" t="s">
        <v>3136</v>
      </c>
      <c r="CA58" t="s">
        <v>69</v>
      </c>
      <c r="CD58" t="s">
        <v>2808</v>
      </c>
      <c r="CE58" t="s">
        <v>3268</v>
      </c>
      <c r="CF58" t="s">
        <v>69</v>
      </c>
      <c r="CI58" t="s">
        <v>69</v>
      </c>
      <c r="CN58" t="s">
        <v>69</v>
      </c>
      <c r="CX58" t="s">
        <v>69</v>
      </c>
      <c r="DB58" t="s">
        <v>2808</v>
      </c>
      <c r="DC58" t="s">
        <v>9126</v>
      </c>
      <c r="DD58" t="s">
        <v>2808</v>
      </c>
      <c r="DE58" t="s">
        <v>69</v>
      </c>
      <c r="DF58" t="s">
        <v>69</v>
      </c>
      <c r="DG58" t="s">
        <v>69</v>
      </c>
      <c r="DH58" t="s">
        <v>69</v>
      </c>
      <c r="DJ58" t="s">
        <v>69</v>
      </c>
      <c r="DK58" t="s">
        <v>69</v>
      </c>
      <c r="DO58" t="s">
        <v>2808</v>
      </c>
      <c r="DZ58" t="s">
        <v>69</v>
      </c>
      <c r="FA58" t="s">
        <v>2808</v>
      </c>
      <c r="FB58" t="s">
        <v>2808</v>
      </c>
      <c r="FC58" t="s">
        <v>3427</v>
      </c>
      <c r="HD58" t="s">
        <v>3539</v>
      </c>
      <c r="HE58" t="s">
        <v>3543</v>
      </c>
      <c r="HF58" t="s">
        <v>2808</v>
      </c>
      <c r="HG58" t="s">
        <v>2808</v>
      </c>
      <c r="HH58" t="s">
        <v>2808</v>
      </c>
      <c r="HI58" t="s">
        <v>2808</v>
      </c>
      <c r="HL58" t="s">
        <v>3556</v>
      </c>
      <c r="HM58" t="s">
        <v>3556</v>
      </c>
      <c r="HN58" t="s">
        <v>3556</v>
      </c>
      <c r="HO58" t="s">
        <v>3556</v>
      </c>
      <c r="HP58" t="s">
        <v>3559</v>
      </c>
      <c r="HQ58" t="s">
        <v>3558</v>
      </c>
      <c r="HR58" t="s">
        <v>3556</v>
      </c>
      <c r="HS58" t="s">
        <v>3557</v>
      </c>
      <c r="HT58" t="s">
        <v>3559</v>
      </c>
      <c r="HU58" t="s">
        <v>3559</v>
      </c>
      <c r="HV58" t="s">
        <v>3556</v>
      </c>
      <c r="HW58" t="s">
        <v>3557</v>
      </c>
      <c r="HX58" t="s">
        <v>3557</v>
      </c>
      <c r="HY58" t="s">
        <v>8</v>
      </c>
      <c r="IB58" t="s">
        <v>2808</v>
      </c>
      <c r="IC58" t="s">
        <v>3598</v>
      </c>
      <c r="ID58" t="s">
        <v>2808</v>
      </c>
      <c r="IE58" t="s">
        <v>3605</v>
      </c>
      <c r="IF58" t="s">
        <v>3609</v>
      </c>
      <c r="IG58" t="s">
        <v>3437</v>
      </c>
      <c r="JF58" t="s">
        <v>3649</v>
      </c>
      <c r="JG58">
        <v>4</v>
      </c>
      <c r="JI58" t="s">
        <v>3484</v>
      </c>
      <c r="JJ58">
        <v>30</v>
      </c>
      <c r="JL58">
        <v>1</v>
      </c>
      <c r="JM58" t="s">
        <v>2808</v>
      </c>
      <c r="JN58" t="s">
        <v>69</v>
      </c>
      <c r="JO58" t="s">
        <v>69</v>
      </c>
      <c r="JP58" t="s">
        <v>69</v>
      </c>
      <c r="JQ58" t="s">
        <v>69</v>
      </c>
      <c r="JR58" t="s">
        <v>69</v>
      </c>
      <c r="JS58" t="s">
        <v>3519</v>
      </c>
      <c r="JT58" t="s">
        <v>2808</v>
      </c>
      <c r="JU58" t="s">
        <v>2808</v>
      </c>
      <c r="JV58" t="s">
        <v>2808</v>
      </c>
      <c r="JW58" t="s">
        <v>2808</v>
      </c>
      <c r="JX58" t="s">
        <v>69</v>
      </c>
      <c r="JY58" t="s">
        <v>2808</v>
      </c>
      <c r="JZ58" t="s">
        <v>69</v>
      </c>
      <c r="KA58" t="s">
        <v>2808</v>
      </c>
      <c r="KB58" t="s">
        <v>2808</v>
      </c>
      <c r="KC58" t="s">
        <v>69</v>
      </c>
      <c r="KD58" t="s">
        <v>69</v>
      </c>
      <c r="KE58" t="s">
        <v>2808</v>
      </c>
      <c r="KG58" t="s">
        <v>6096</v>
      </c>
      <c r="KI58" t="s">
        <v>3696</v>
      </c>
      <c r="KJ58" t="s">
        <v>3475</v>
      </c>
      <c r="KK58">
        <v>4</v>
      </c>
      <c r="KM58" t="s">
        <v>3484</v>
      </c>
      <c r="KN58">
        <v>30</v>
      </c>
      <c r="KP58">
        <v>1</v>
      </c>
      <c r="KQ58" t="s">
        <v>2808</v>
      </c>
      <c r="KR58" t="s">
        <v>69</v>
      </c>
      <c r="KS58" t="s">
        <v>69</v>
      </c>
      <c r="KT58" t="s">
        <v>69</v>
      </c>
      <c r="KU58" t="s">
        <v>69</v>
      </c>
      <c r="KV58" t="s">
        <v>69</v>
      </c>
      <c r="KW58" t="s">
        <v>3517</v>
      </c>
      <c r="KX58" t="s">
        <v>2808</v>
      </c>
      <c r="KY58" t="s">
        <v>69</v>
      </c>
      <c r="LK58" s="31">
        <v>1995</v>
      </c>
      <c r="LL58" t="s">
        <v>2808</v>
      </c>
      <c r="LM58" t="s">
        <v>69</v>
      </c>
      <c r="LN58" t="s">
        <v>69</v>
      </c>
      <c r="LO58" t="s">
        <v>69</v>
      </c>
      <c r="LP58" t="s">
        <v>69</v>
      </c>
      <c r="LQ58" t="s">
        <v>69</v>
      </c>
      <c r="LR58" t="s">
        <v>69</v>
      </c>
      <c r="LS58" t="s">
        <v>2808</v>
      </c>
      <c r="LT58" t="s">
        <v>9360</v>
      </c>
      <c r="LU58" t="s">
        <v>69</v>
      </c>
      <c r="LV58" t="s">
        <v>69</v>
      </c>
      <c r="LW58" t="s">
        <v>69</v>
      </c>
      <c r="LX58" t="s">
        <v>69</v>
      </c>
      <c r="LY58" t="s">
        <v>69</v>
      </c>
      <c r="MC58">
        <v>995</v>
      </c>
      <c r="MD58" t="s">
        <v>69</v>
      </c>
      <c r="ME58" t="s">
        <v>69</v>
      </c>
      <c r="MF58" t="s">
        <v>69</v>
      </c>
      <c r="MG58" t="s">
        <v>69</v>
      </c>
      <c r="MH58" t="s">
        <v>69</v>
      </c>
      <c r="MI58" t="s">
        <v>69</v>
      </c>
      <c r="MJ58" t="s">
        <v>69</v>
      </c>
      <c r="MK58" t="s">
        <v>2808</v>
      </c>
      <c r="ML58" t="s">
        <v>9361</v>
      </c>
      <c r="MM58" t="s">
        <v>69</v>
      </c>
      <c r="MN58" t="s">
        <v>69</v>
      </c>
      <c r="MO58">
        <v>2</v>
      </c>
      <c r="MP58" t="s">
        <v>69</v>
      </c>
      <c r="MQ58" t="s">
        <v>2808</v>
      </c>
      <c r="MR58" t="s">
        <v>69</v>
      </c>
      <c r="MS58" t="s">
        <v>69</v>
      </c>
      <c r="MT58" t="s">
        <v>69</v>
      </c>
      <c r="MU58" t="s">
        <v>69</v>
      </c>
      <c r="MW58" t="s">
        <v>69</v>
      </c>
      <c r="MX58" t="s">
        <v>69</v>
      </c>
      <c r="MY58">
        <v>995</v>
      </c>
      <c r="MZ58" t="s">
        <v>69</v>
      </c>
      <c r="NA58" t="s">
        <v>69</v>
      </c>
      <c r="NB58" t="s">
        <v>69</v>
      </c>
      <c r="NC58" t="s">
        <v>69</v>
      </c>
      <c r="ND58" t="s">
        <v>69</v>
      </c>
      <c r="NE58" t="s">
        <v>2808</v>
      </c>
      <c r="NF58" t="s">
        <v>9362</v>
      </c>
      <c r="NG58" t="s">
        <v>69</v>
      </c>
      <c r="NH58" t="s">
        <v>69</v>
      </c>
      <c r="NI58" t="s">
        <v>69</v>
      </c>
      <c r="NJ58" t="s">
        <v>3795</v>
      </c>
      <c r="NK58">
        <v>4</v>
      </c>
      <c r="NM58" t="s">
        <v>2808</v>
      </c>
      <c r="NN58" t="s">
        <v>3860</v>
      </c>
      <c r="NO58" t="s">
        <v>2803</v>
      </c>
      <c r="NP58">
        <v>16</v>
      </c>
      <c r="NW58" t="s">
        <v>3429</v>
      </c>
      <c r="NY58" t="s">
        <v>3429</v>
      </c>
      <c r="OA58" t="s">
        <v>3897</v>
      </c>
      <c r="OB58" t="s">
        <v>2808</v>
      </c>
      <c r="OC58" t="s">
        <v>3902</v>
      </c>
      <c r="OD58" t="s">
        <v>3911</v>
      </c>
      <c r="OE58" t="s">
        <v>3910</v>
      </c>
      <c r="OF58" t="s">
        <v>3910</v>
      </c>
      <c r="OG58" t="s">
        <v>3910</v>
      </c>
      <c r="OH58" t="s">
        <v>3910</v>
      </c>
      <c r="OI58" t="s">
        <v>3910</v>
      </c>
      <c r="OJ58" t="s">
        <v>3910</v>
      </c>
      <c r="OK58" t="s">
        <v>3910</v>
      </c>
      <c r="OU58" t="s">
        <v>3928</v>
      </c>
      <c r="OV58" t="s">
        <v>3955</v>
      </c>
      <c r="OW58" t="s">
        <v>2808</v>
      </c>
      <c r="OX58" t="s">
        <v>3962</v>
      </c>
      <c r="OY58" t="s">
        <v>3333</v>
      </c>
      <c r="PA58" t="s">
        <v>3973</v>
      </c>
      <c r="PB58">
        <v>2</v>
      </c>
      <c r="PC58" t="s">
        <v>3333</v>
      </c>
      <c r="PD58" t="s">
        <v>3332</v>
      </c>
      <c r="PE58" t="s">
        <v>3332</v>
      </c>
      <c r="PF58" t="s">
        <v>3910</v>
      </c>
      <c r="PG58" t="s">
        <v>3910</v>
      </c>
      <c r="PH58" t="s">
        <v>3910</v>
      </c>
      <c r="PI58" t="s">
        <v>3910</v>
      </c>
      <c r="PJ58" t="s">
        <v>3910</v>
      </c>
      <c r="PK58" t="s">
        <v>3910</v>
      </c>
      <c r="PL58" t="s">
        <v>3910</v>
      </c>
      <c r="PM58" t="s">
        <v>3928</v>
      </c>
      <c r="PN58" t="s">
        <v>3910</v>
      </c>
      <c r="PO58" t="s">
        <v>3910</v>
      </c>
      <c r="PP58" t="s">
        <v>3910</v>
      </c>
      <c r="PR58" t="s">
        <v>3928</v>
      </c>
      <c r="PS58">
        <v>1</v>
      </c>
      <c r="PT58" t="s">
        <v>2808</v>
      </c>
      <c r="PU58" t="s">
        <v>69</v>
      </c>
      <c r="PV58" t="s">
        <v>69</v>
      </c>
      <c r="PW58" t="s">
        <v>69</v>
      </c>
      <c r="PX58" t="s">
        <v>69</v>
      </c>
      <c r="PY58" t="s">
        <v>69</v>
      </c>
      <c r="PZ58" t="s">
        <v>3910</v>
      </c>
      <c r="QA58" t="s">
        <v>3935</v>
      </c>
      <c r="QB58" t="s">
        <v>3910</v>
      </c>
      <c r="QD58" t="s">
        <v>4036</v>
      </c>
      <c r="QE58" t="s">
        <v>4041</v>
      </c>
      <c r="QF58">
        <v>2</v>
      </c>
      <c r="QG58" t="s">
        <v>4049</v>
      </c>
      <c r="QH58" t="s">
        <v>4053</v>
      </c>
      <c r="QI58" t="s">
        <v>3962</v>
      </c>
      <c r="QV58" t="s">
        <v>3910</v>
      </c>
      <c r="QW58" t="s">
        <v>3910</v>
      </c>
      <c r="QX58" t="s">
        <v>9129</v>
      </c>
      <c r="RP58" t="s">
        <v>3911</v>
      </c>
      <c r="RS58">
        <v>1</v>
      </c>
      <c r="RT58">
        <v>0</v>
      </c>
      <c r="UA58" t="s">
        <v>9131</v>
      </c>
      <c r="UB58" t="s">
        <v>6598</v>
      </c>
      <c r="UC58">
        <v>8305861</v>
      </c>
    </row>
    <row r="59" spans="1:549" x14ac:dyDescent="0.3">
      <c r="A59" t="s">
        <v>9363</v>
      </c>
      <c r="B59" t="s">
        <v>6588</v>
      </c>
      <c r="C59" t="s">
        <v>6813</v>
      </c>
      <c r="D59">
        <v>0</v>
      </c>
      <c r="T59">
        <v>0</v>
      </c>
      <c r="V59" t="s">
        <v>9142</v>
      </c>
      <c r="W59">
        <v>1</v>
      </c>
      <c r="X59" s="30">
        <v>41611</v>
      </c>
      <c r="Y59" t="s">
        <v>6591</v>
      </c>
      <c r="Z59" t="s">
        <v>6861</v>
      </c>
      <c r="AA59" t="s">
        <v>2808</v>
      </c>
      <c r="AB59" t="s">
        <v>9143</v>
      </c>
      <c r="AE59" t="s">
        <v>2808</v>
      </c>
      <c r="AF59" t="s">
        <v>69</v>
      </c>
      <c r="AJ59" t="s">
        <v>2808</v>
      </c>
      <c r="AK59">
        <v>1672998</v>
      </c>
      <c r="AL59">
        <v>7815668</v>
      </c>
      <c r="AM59">
        <v>1249438</v>
      </c>
      <c r="AN59" t="s">
        <v>3166</v>
      </c>
      <c r="AO59">
        <v>60</v>
      </c>
      <c r="AQ59" t="s">
        <v>69</v>
      </c>
      <c r="AR59" t="s">
        <v>2808</v>
      </c>
      <c r="AS59" t="s">
        <v>3180</v>
      </c>
      <c r="AT59" t="s">
        <v>3185</v>
      </c>
      <c r="AU59">
        <v>24</v>
      </c>
      <c r="AV59" t="s">
        <v>3192</v>
      </c>
      <c r="AW59">
        <v>4</v>
      </c>
      <c r="AX59">
        <v>1</v>
      </c>
      <c r="AY59" t="s">
        <v>2808</v>
      </c>
      <c r="AZ59" t="s">
        <v>69</v>
      </c>
      <c r="BA59" t="s">
        <v>69</v>
      </c>
      <c r="BB59" t="s">
        <v>69</v>
      </c>
      <c r="BC59" t="s">
        <v>69</v>
      </c>
      <c r="BE59" t="s">
        <v>69</v>
      </c>
      <c r="BF59" t="s">
        <v>69</v>
      </c>
      <c r="BG59" t="s">
        <v>2808</v>
      </c>
      <c r="BH59" t="s">
        <v>69</v>
      </c>
      <c r="BI59" t="s">
        <v>69</v>
      </c>
      <c r="BJ59" t="s">
        <v>2808</v>
      </c>
      <c r="BK59" t="s">
        <v>6996</v>
      </c>
      <c r="BL59" t="s">
        <v>2808</v>
      </c>
      <c r="BM59" t="s">
        <v>69</v>
      </c>
      <c r="BN59" t="s">
        <v>2808</v>
      </c>
      <c r="BO59" t="s">
        <v>69</v>
      </c>
      <c r="BP59" t="s">
        <v>69</v>
      </c>
      <c r="BQ59" t="s">
        <v>69</v>
      </c>
      <c r="BR59" t="s">
        <v>69</v>
      </c>
      <c r="BS59" t="s">
        <v>69</v>
      </c>
      <c r="BT59" t="s">
        <v>69</v>
      </c>
      <c r="BV59" t="s">
        <v>69</v>
      </c>
      <c r="BW59" t="s">
        <v>69</v>
      </c>
      <c r="BX59" t="s">
        <v>3261</v>
      </c>
      <c r="BY59" t="s">
        <v>2808</v>
      </c>
      <c r="BZ59" t="s">
        <v>3268</v>
      </c>
      <c r="CA59" t="s">
        <v>2808</v>
      </c>
      <c r="CB59" t="s">
        <v>3279</v>
      </c>
      <c r="CD59" t="s">
        <v>2808</v>
      </c>
      <c r="CE59" t="s">
        <v>3268</v>
      </c>
      <c r="CF59" t="s">
        <v>2808</v>
      </c>
      <c r="CG59" t="s">
        <v>3277</v>
      </c>
      <c r="CI59" t="s">
        <v>2808</v>
      </c>
      <c r="CJ59" t="s">
        <v>69</v>
      </c>
      <c r="CK59" t="s">
        <v>2808</v>
      </c>
      <c r="CL59" t="s">
        <v>3302</v>
      </c>
      <c r="CM59" t="s">
        <v>9364</v>
      </c>
      <c r="CN59" t="s">
        <v>2808</v>
      </c>
      <c r="CO59">
        <v>5</v>
      </c>
      <c r="CP59" t="s">
        <v>69</v>
      </c>
      <c r="CQ59" t="s">
        <v>69</v>
      </c>
      <c r="CR59" t="s">
        <v>69</v>
      </c>
      <c r="CS59" t="s">
        <v>69</v>
      </c>
      <c r="CT59" t="s">
        <v>2808</v>
      </c>
      <c r="CU59" t="s">
        <v>69</v>
      </c>
      <c r="CV59" t="s">
        <v>69</v>
      </c>
      <c r="CW59" t="s">
        <v>69</v>
      </c>
      <c r="CX59" t="s">
        <v>6064</v>
      </c>
      <c r="CY59" t="s">
        <v>3333</v>
      </c>
      <c r="DB59" t="s">
        <v>2808</v>
      </c>
      <c r="DC59" t="s">
        <v>9126</v>
      </c>
      <c r="DD59" t="s">
        <v>2808</v>
      </c>
      <c r="DE59" t="s">
        <v>69</v>
      </c>
      <c r="DF59" t="s">
        <v>69</v>
      </c>
      <c r="DG59" t="s">
        <v>69</v>
      </c>
      <c r="DH59" t="s">
        <v>69</v>
      </c>
      <c r="DJ59" t="s">
        <v>69</v>
      </c>
      <c r="DK59" t="s">
        <v>69</v>
      </c>
      <c r="DL59" t="s">
        <v>2808</v>
      </c>
      <c r="DM59" t="s">
        <v>2808</v>
      </c>
      <c r="DN59" t="s">
        <v>3364</v>
      </c>
      <c r="DP59" t="s">
        <v>2808</v>
      </c>
      <c r="DQ59" t="s">
        <v>2803</v>
      </c>
      <c r="DR59">
        <v>2</v>
      </c>
      <c r="DS59" t="s">
        <v>69</v>
      </c>
      <c r="DT59" t="s">
        <v>69</v>
      </c>
      <c r="DU59" t="s">
        <v>69</v>
      </c>
      <c r="DV59" t="s">
        <v>69</v>
      </c>
      <c r="DW59" t="s">
        <v>69</v>
      </c>
      <c r="DX59" t="s">
        <v>69</v>
      </c>
      <c r="DY59" t="s">
        <v>69</v>
      </c>
      <c r="EA59" t="s">
        <v>2808</v>
      </c>
      <c r="EB59">
        <v>2</v>
      </c>
      <c r="EC59" t="s">
        <v>69</v>
      </c>
      <c r="ED59" t="s">
        <v>2808</v>
      </c>
      <c r="EE59" t="s">
        <v>69</v>
      </c>
      <c r="EF59" t="s">
        <v>69</v>
      </c>
      <c r="EG59" t="s">
        <v>69</v>
      </c>
      <c r="EH59" t="s">
        <v>269</v>
      </c>
      <c r="EI59" t="s">
        <v>9152</v>
      </c>
      <c r="EJ59" t="s">
        <v>2808</v>
      </c>
      <c r="EK59" t="s">
        <v>2808</v>
      </c>
      <c r="EL59" t="s">
        <v>69</v>
      </c>
      <c r="EM59" t="s">
        <v>69</v>
      </c>
      <c r="EN59" t="s">
        <v>69</v>
      </c>
      <c r="EP59" t="s">
        <v>69</v>
      </c>
      <c r="EQ59" t="s">
        <v>69</v>
      </c>
      <c r="ER59" t="s">
        <v>9152</v>
      </c>
      <c r="ES59" t="s">
        <v>2808</v>
      </c>
      <c r="ET59" t="s">
        <v>2808</v>
      </c>
      <c r="EU59" t="s">
        <v>69</v>
      </c>
      <c r="EV59" t="s">
        <v>69</v>
      </c>
      <c r="EW59" t="s">
        <v>69</v>
      </c>
      <c r="EY59" t="s">
        <v>69</v>
      </c>
      <c r="EZ59" t="s">
        <v>69</v>
      </c>
      <c r="FA59" t="s">
        <v>2808</v>
      </c>
      <c r="FB59" t="s">
        <v>2808</v>
      </c>
      <c r="FC59" t="s">
        <v>3427</v>
      </c>
      <c r="HD59" t="s">
        <v>3540</v>
      </c>
      <c r="HE59" t="s">
        <v>3542</v>
      </c>
      <c r="HF59" t="s">
        <v>2808</v>
      </c>
      <c r="HG59" t="s">
        <v>2808</v>
      </c>
      <c r="HH59" t="s">
        <v>2808</v>
      </c>
      <c r="HJ59" t="s">
        <v>69</v>
      </c>
      <c r="HK59" t="s">
        <v>69</v>
      </c>
      <c r="HL59" t="s">
        <v>3559</v>
      </c>
      <c r="HM59" t="s">
        <v>3557</v>
      </c>
      <c r="HN59" t="s">
        <v>3556</v>
      </c>
      <c r="HO59" t="s">
        <v>3556</v>
      </c>
      <c r="HP59" t="s">
        <v>3556</v>
      </c>
      <c r="HQ59" t="s">
        <v>3559</v>
      </c>
      <c r="HR59" t="s">
        <v>3556</v>
      </c>
      <c r="HS59" t="s">
        <v>3559</v>
      </c>
      <c r="HT59" t="s">
        <v>3559</v>
      </c>
      <c r="HU59" t="s">
        <v>3559</v>
      </c>
      <c r="HV59" t="s">
        <v>3556</v>
      </c>
      <c r="HW59" t="s">
        <v>3556</v>
      </c>
      <c r="HX59" t="s">
        <v>3556</v>
      </c>
      <c r="HY59" t="s">
        <v>3556</v>
      </c>
      <c r="HZ59" t="s">
        <v>69</v>
      </c>
      <c r="IA59" t="s">
        <v>3592</v>
      </c>
      <c r="IB59" t="s">
        <v>2808</v>
      </c>
      <c r="IC59" t="s">
        <v>3598</v>
      </c>
      <c r="ID59" t="s">
        <v>2808</v>
      </c>
      <c r="IE59" t="s">
        <v>3605</v>
      </c>
      <c r="IF59" t="s">
        <v>3611</v>
      </c>
      <c r="IG59" t="s">
        <v>3437</v>
      </c>
      <c r="JF59" t="s">
        <v>3649</v>
      </c>
      <c r="JG59">
        <v>4</v>
      </c>
      <c r="JI59" t="s">
        <v>3484</v>
      </c>
      <c r="JJ59">
        <v>1</v>
      </c>
      <c r="JL59" t="s">
        <v>8358</v>
      </c>
      <c r="JM59" t="s">
        <v>2808</v>
      </c>
      <c r="JN59" t="s">
        <v>69</v>
      </c>
      <c r="JO59" t="s">
        <v>69</v>
      </c>
      <c r="JP59" t="s">
        <v>2808</v>
      </c>
      <c r="JQ59" t="s">
        <v>69</v>
      </c>
      <c r="JR59" t="s">
        <v>69</v>
      </c>
      <c r="JS59" t="s">
        <v>3517</v>
      </c>
      <c r="KF59" t="s">
        <v>69</v>
      </c>
      <c r="KG59" t="s">
        <v>6097</v>
      </c>
      <c r="KI59" t="s">
        <v>3696</v>
      </c>
      <c r="KJ59" t="s">
        <v>3475</v>
      </c>
      <c r="KK59">
        <v>4</v>
      </c>
      <c r="KM59" t="s">
        <v>3484</v>
      </c>
      <c r="KN59">
        <v>20</v>
      </c>
      <c r="KP59">
        <v>4</v>
      </c>
      <c r="KQ59" t="s">
        <v>69</v>
      </c>
      <c r="KR59" t="s">
        <v>69</v>
      </c>
      <c r="KS59" t="s">
        <v>69</v>
      </c>
      <c r="KT59" t="s">
        <v>2808</v>
      </c>
      <c r="KU59" t="s">
        <v>69</v>
      </c>
      <c r="KV59" t="s">
        <v>69</v>
      </c>
      <c r="KW59" t="s">
        <v>3518</v>
      </c>
      <c r="KX59" t="s">
        <v>2808</v>
      </c>
      <c r="KY59" t="s">
        <v>69</v>
      </c>
      <c r="LK59">
        <v>2</v>
      </c>
      <c r="LL59" t="s">
        <v>69</v>
      </c>
      <c r="LM59" t="s">
        <v>2808</v>
      </c>
      <c r="LN59" t="s">
        <v>69</v>
      </c>
      <c r="LO59" t="s">
        <v>69</v>
      </c>
      <c r="LP59" t="s">
        <v>69</v>
      </c>
      <c r="LQ59" t="s">
        <v>69</v>
      </c>
      <c r="LR59" t="s">
        <v>69</v>
      </c>
      <c r="LS59" t="s">
        <v>69</v>
      </c>
      <c r="LU59" t="s">
        <v>69</v>
      </c>
      <c r="LV59" t="s">
        <v>69</v>
      </c>
      <c r="LW59" t="s">
        <v>69</v>
      </c>
      <c r="LX59" t="s">
        <v>69</v>
      </c>
      <c r="LY59" t="s">
        <v>2808</v>
      </c>
      <c r="MC59">
        <v>2</v>
      </c>
      <c r="MD59" t="s">
        <v>69</v>
      </c>
      <c r="ME59" t="s">
        <v>2808</v>
      </c>
      <c r="MF59" t="s">
        <v>69</v>
      </c>
      <c r="MG59" t="s">
        <v>69</v>
      </c>
      <c r="MH59" t="s">
        <v>69</v>
      </c>
      <c r="MI59" t="s">
        <v>69</v>
      </c>
      <c r="MJ59" t="s">
        <v>69</v>
      </c>
      <c r="MK59" t="s">
        <v>69</v>
      </c>
      <c r="MM59" t="s">
        <v>69</v>
      </c>
      <c r="MN59" t="s">
        <v>69</v>
      </c>
      <c r="MO59">
        <v>995</v>
      </c>
      <c r="MP59" t="s">
        <v>69</v>
      </c>
      <c r="MQ59" t="s">
        <v>69</v>
      </c>
      <c r="MR59" t="s">
        <v>69</v>
      </c>
      <c r="MS59" t="s">
        <v>69</v>
      </c>
      <c r="MT59" t="s">
        <v>69</v>
      </c>
      <c r="MU59" t="s">
        <v>2808</v>
      </c>
      <c r="MV59" t="s">
        <v>9365</v>
      </c>
      <c r="MW59" t="s">
        <v>69</v>
      </c>
      <c r="MX59" t="s">
        <v>69</v>
      </c>
      <c r="MY59">
        <v>995</v>
      </c>
      <c r="MZ59" t="s">
        <v>69</v>
      </c>
      <c r="NA59" t="s">
        <v>69</v>
      </c>
      <c r="NB59" t="s">
        <v>69</v>
      </c>
      <c r="NC59" t="s">
        <v>69</v>
      </c>
      <c r="ND59" t="s">
        <v>69</v>
      </c>
      <c r="NE59" t="s">
        <v>2808</v>
      </c>
      <c r="NF59" t="s">
        <v>9366</v>
      </c>
      <c r="NG59" t="s">
        <v>69</v>
      </c>
      <c r="NH59" t="s">
        <v>69</v>
      </c>
      <c r="NI59" t="s">
        <v>69</v>
      </c>
      <c r="NJ59" t="s">
        <v>3302</v>
      </c>
      <c r="NL59" t="s">
        <v>9367</v>
      </c>
      <c r="NM59" t="s">
        <v>2808</v>
      </c>
      <c r="NN59" t="s">
        <v>3860</v>
      </c>
      <c r="NO59" t="s">
        <v>2803</v>
      </c>
      <c r="NP59">
        <v>722</v>
      </c>
      <c r="NQ59" t="s">
        <v>2803</v>
      </c>
      <c r="NR59">
        <v>11</v>
      </c>
      <c r="NS59" t="s">
        <v>3429</v>
      </c>
      <c r="NU59" t="s">
        <v>2803</v>
      </c>
      <c r="NV59">
        <v>3</v>
      </c>
      <c r="NW59" t="s">
        <v>3429</v>
      </c>
      <c r="NY59" t="s">
        <v>3429</v>
      </c>
      <c r="OA59" t="s">
        <v>3897</v>
      </c>
      <c r="OB59" t="s">
        <v>2808</v>
      </c>
      <c r="OC59" t="s">
        <v>3902</v>
      </c>
      <c r="OD59" t="s">
        <v>3910</v>
      </c>
      <c r="OE59" t="s">
        <v>3910</v>
      </c>
      <c r="OF59" t="s">
        <v>3910</v>
      </c>
      <c r="OG59" t="s">
        <v>3910</v>
      </c>
      <c r="OH59" t="s">
        <v>3910</v>
      </c>
      <c r="OI59" t="s">
        <v>3911</v>
      </c>
      <c r="OJ59" t="s">
        <v>3910</v>
      </c>
      <c r="OK59" t="s">
        <v>3910</v>
      </c>
      <c r="OL59" t="s">
        <v>3928</v>
      </c>
      <c r="OM59" t="s">
        <v>3935</v>
      </c>
      <c r="ON59" t="s">
        <v>3910</v>
      </c>
      <c r="OO59" t="s">
        <v>3910</v>
      </c>
      <c r="OP59" t="s">
        <v>3910</v>
      </c>
      <c r="OQ59" t="s">
        <v>3910</v>
      </c>
      <c r="OR59" t="s">
        <v>3911</v>
      </c>
      <c r="OS59" t="s">
        <v>3911</v>
      </c>
      <c r="OT59" t="s">
        <v>3928</v>
      </c>
      <c r="OU59" t="s">
        <v>3928</v>
      </c>
      <c r="OV59" t="s">
        <v>3956</v>
      </c>
      <c r="OW59" t="s">
        <v>2808</v>
      </c>
      <c r="OX59" t="s">
        <v>3962</v>
      </c>
      <c r="OY59" t="s">
        <v>3332</v>
      </c>
      <c r="PA59" t="s">
        <v>3973</v>
      </c>
      <c r="PB59">
        <v>4</v>
      </c>
      <c r="PC59" t="s">
        <v>3332</v>
      </c>
      <c r="PD59" t="s">
        <v>3332</v>
      </c>
      <c r="PE59" t="s">
        <v>3332</v>
      </c>
      <c r="PF59" t="s">
        <v>3911</v>
      </c>
      <c r="PG59" t="s">
        <v>3911</v>
      </c>
      <c r="PH59" t="s">
        <v>3911</v>
      </c>
      <c r="PI59" t="s">
        <v>3911</v>
      </c>
      <c r="PJ59" t="s">
        <v>3911</v>
      </c>
      <c r="PK59" t="s">
        <v>3911</v>
      </c>
      <c r="PL59" t="s">
        <v>3911</v>
      </c>
      <c r="PM59" t="s">
        <v>3928</v>
      </c>
      <c r="PN59" t="s">
        <v>3910</v>
      </c>
      <c r="PO59" t="s">
        <v>3910</v>
      </c>
      <c r="PP59" t="s">
        <v>3910</v>
      </c>
      <c r="PR59" t="s">
        <v>3928</v>
      </c>
      <c r="PS59" t="s">
        <v>9286</v>
      </c>
      <c r="PT59" t="s">
        <v>2808</v>
      </c>
      <c r="PU59" t="s">
        <v>2808</v>
      </c>
      <c r="PV59" t="s">
        <v>2808</v>
      </c>
      <c r="PW59" t="s">
        <v>69</v>
      </c>
      <c r="PX59" t="s">
        <v>69</v>
      </c>
      <c r="PY59" t="s">
        <v>69</v>
      </c>
      <c r="PZ59" t="s">
        <v>3910</v>
      </c>
      <c r="QA59" t="s">
        <v>3910</v>
      </c>
      <c r="QB59" t="s">
        <v>3910</v>
      </c>
      <c r="QD59" t="s">
        <v>4038</v>
      </c>
      <c r="QV59" t="s">
        <v>3910</v>
      </c>
      <c r="QW59" t="s">
        <v>3910</v>
      </c>
      <c r="QX59" t="s">
        <v>9147</v>
      </c>
      <c r="QY59" t="s">
        <v>4061</v>
      </c>
      <c r="QZ59" t="s">
        <v>4089</v>
      </c>
      <c r="RA59" t="s">
        <v>3911</v>
      </c>
      <c r="RE59" t="s">
        <v>3910</v>
      </c>
      <c r="RF59" t="s">
        <v>3911</v>
      </c>
      <c r="RL59" t="s">
        <v>3911</v>
      </c>
      <c r="RM59" t="s">
        <v>3910</v>
      </c>
      <c r="RN59" t="s">
        <v>3910</v>
      </c>
      <c r="RO59" t="s">
        <v>3910</v>
      </c>
      <c r="RP59" t="s">
        <v>3910</v>
      </c>
      <c r="RQ59" t="s">
        <v>4076</v>
      </c>
      <c r="RR59" t="s">
        <v>69</v>
      </c>
      <c r="RS59">
        <v>1</v>
      </c>
      <c r="RT59">
        <v>0</v>
      </c>
      <c r="RU59" t="s">
        <v>9368</v>
      </c>
      <c r="TA59" t="s">
        <v>69</v>
      </c>
      <c r="TB59" t="s">
        <v>2808</v>
      </c>
      <c r="TC59" t="s">
        <v>2808</v>
      </c>
      <c r="TD59" t="s">
        <v>2808</v>
      </c>
      <c r="TE59" t="s">
        <v>69</v>
      </c>
      <c r="TF59" t="s">
        <v>69</v>
      </c>
      <c r="TG59" t="s">
        <v>2808</v>
      </c>
      <c r="TZ59" t="s">
        <v>4934</v>
      </c>
      <c r="UA59" t="s">
        <v>9131</v>
      </c>
      <c r="UB59" t="s">
        <v>6598</v>
      </c>
      <c r="UC59">
        <v>3217331</v>
      </c>
    </row>
    <row r="60" spans="1:549" x14ac:dyDescent="0.3">
      <c r="A60" t="s">
        <v>9369</v>
      </c>
      <c r="B60" t="s">
        <v>8545</v>
      </c>
      <c r="C60" t="s">
        <v>6813</v>
      </c>
      <c r="D60">
        <v>0</v>
      </c>
      <c r="T60">
        <v>0</v>
      </c>
      <c r="V60" t="s">
        <v>8555</v>
      </c>
      <c r="W60">
        <v>1</v>
      </c>
      <c r="X60" s="30">
        <v>41310</v>
      </c>
      <c r="Y60" t="s">
        <v>6591</v>
      </c>
      <c r="Z60" t="s">
        <v>8256</v>
      </c>
      <c r="AA60" t="s">
        <v>2808</v>
      </c>
      <c r="AB60" t="s">
        <v>9133</v>
      </c>
      <c r="AE60" t="s">
        <v>2808</v>
      </c>
      <c r="AF60" t="s">
        <v>69</v>
      </c>
      <c r="AJ60" t="s">
        <v>2808</v>
      </c>
      <c r="AK60" t="s">
        <v>8</v>
      </c>
      <c r="AM60" t="s">
        <v>8</v>
      </c>
      <c r="AN60" t="s">
        <v>3166</v>
      </c>
      <c r="AO60">
        <v>40</v>
      </c>
      <c r="AQ60" t="s">
        <v>269</v>
      </c>
      <c r="AR60" t="s">
        <v>2808</v>
      </c>
      <c r="AS60" t="s">
        <v>3179</v>
      </c>
      <c r="AT60" t="s">
        <v>3184</v>
      </c>
      <c r="AV60" t="s">
        <v>3191</v>
      </c>
      <c r="AX60">
        <v>1</v>
      </c>
      <c r="AY60" t="s">
        <v>2808</v>
      </c>
      <c r="AZ60" t="s">
        <v>69</v>
      </c>
      <c r="BA60" t="s">
        <v>69</v>
      </c>
      <c r="BB60" t="s">
        <v>69</v>
      </c>
      <c r="BC60" t="s">
        <v>69</v>
      </c>
      <c r="BE60" t="s">
        <v>69</v>
      </c>
      <c r="BF60" t="s">
        <v>69</v>
      </c>
      <c r="BG60" t="s">
        <v>69</v>
      </c>
      <c r="BJ60" t="s">
        <v>2808</v>
      </c>
      <c r="BK60">
        <v>1</v>
      </c>
      <c r="BL60" t="s">
        <v>2808</v>
      </c>
      <c r="BM60" t="s">
        <v>69</v>
      </c>
      <c r="BN60" t="s">
        <v>69</v>
      </c>
      <c r="BO60" t="s">
        <v>69</v>
      </c>
      <c r="BP60" t="s">
        <v>69</v>
      </c>
      <c r="BQ60" t="s">
        <v>69</v>
      </c>
      <c r="BR60" t="s">
        <v>69</v>
      </c>
      <c r="BS60" t="s">
        <v>69</v>
      </c>
      <c r="BT60" t="s">
        <v>69</v>
      </c>
      <c r="BV60" t="s">
        <v>69</v>
      </c>
      <c r="BW60" t="s">
        <v>69</v>
      </c>
      <c r="BX60" t="s">
        <v>3261</v>
      </c>
      <c r="BY60" t="s">
        <v>69</v>
      </c>
      <c r="CD60" t="s">
        <v>69</v>
      </c>
      <c r="CI60" t="s">
        <v>69</v>
      </c>
      <c r="CN60" t="s">
        <v>69</v>
      </c>
      <c r="CX60" t="s">
        <v>269</v>
      </c>
      <c r="CY60" t="s">
        <v>3333</v>
      </c>
      <c r="DB60" t="s">
        <v>2808</v>
      </c>
      <c r="DC60" t="s">
        <v>9126</v>
      </c>
      <c r="DD60" t="s">
        <v>2808</v>
      </c>
      <c r="DE60" t="s">
        <v>69</v>
      </c>
      <c r="DF60" t="s">
        <v>69</v>
      </c>
      <c r="DG60" t="s">
        <v>69</v>
      </c>
      <c r="DH60" t="s">
        <v>69</v>
      </c>
      <c r="DJ60" t="s">
        <v>69</v>
      </c>
      <c r="DK60" t="s">
        <v>69</v>
      </c>
      <c r="DO60" t="s">
        <v>69</v>
      </c>
      <c r="DZ60" t="s">
        <v>69</v>
      </c>
      <c r="FA60" t="s">
        <v>2808</v>
      </c>
      <c r="FB60" t="s">
        <v>2808</v>
      </c>
      <c r="FC60" t="s">
        <v>3427</v>
      </c>
      <c r="HD60" t="s">
        <v>3539</v>
      </c>
      <c r="HE60" t="s">
        <v>69</v>
      </c>
      <c r="HF60" t="s">
        <v>2808</v>
      </c>
      <c r="HG60" t="s">
        <v>2808</v>
      </c>
      <c r="HH60" t="s">
        <v>2808</v>
      </c>
      <c r="HI60" t="s">
        <v>69</v>
      </c>
      <c r="HL60" t="s">
        <v>3557</v>
      </c>
      <c r="HM60" t="s">
        <v>3556</v>
      </c>
      <c r="HN60" t="s">
        <v>3557</v>
      </c>
      <c r="HO60" t="s">
        <v>3557</v>
      </c>
      <c r="HP60" t="s">
        <v>3557</v>
      </c>
      <c r="HQ60" t="s">
        <v>3559</v>
      </c>
      <c r="HR60" t="s">
        <v>3557</v>
      </c>
      <c r="HS60" t="s">
        <v>3557</v>
      </c>
      <c r="HT60" t="s">
        <v>3559</v>
      </c>
      <c r="HU60" t="s">
        <v>3559</v>
      </c>
      <c r="HV60" t="s">
        <v>3559</v>
      </c>
      <c r="HW60" t="s">
        <v>3557</v>
      </c>
      <c r="HX60" t="s">
        <v>3557</v>
      </c>
      <c r="HY60" t="s">
        <v>8</v>
      </c>
      <c r="IB60" t="s">
        <v>2808</v>
      </c>
      <c r="IC60" t="s">
        <v>3600</v>
      </c>
      <c r="ID60" t="s">
        <v>69</v>
      </c>
      <c r="IE60" t="s">
        <v>3605</v>
      </c>
      <c r="IF60" t="s">
        <v>3609</v>
      </c>
      <c r="IG60" t="s">
        <v>3437</v>
      </c>
      <c r="JF60" t="s">
        <v>3649</v>
      </c>
      <c r="JG60">
        <v>4</v>
      </c>
      <c r="JI60" t="s">
        <v>3484</v>
      </c>
      <c r="JJ60">
        <v>30</v>
      </c>
      <c r="JL60" t="s">
        <v>9145</v>
      </c>
      <c r="JM60" t="s">
        <v>69</v>
      </c>
      <c r="JN60" t="s">
        <v>69</v>
      </c>
      <c r="JO60" t="s">
        <v>2808</v>
      </c>
      <c r="JP60" t="s">
        <v>2808</v>
      </c>
      <c r="JQ60" t="s">
        <v>69</v>
      </c>
      <c r="JR60" t="s">
        <v>69</v>
      </c>
      <c r="JS60" t="s">
        <v>3517</v>
      </c>
      <c r="KF60" t="s">
        <v>2808</v>
      </c>
      <c r="KG60" t="s">
        <v>6097</v>
      </c>
      <c r="KI60" t="s">
        <v>3696</v>
      </c>
      <c r="KJ60" t="s">
        <v>3475</v>
      </c>
      <c r="KK60">
        <v>4</v>
      </c>
      <c r="KM60" t="s">
        <v>3484</v>
      </c>
      <c r="KN60">
        <v>30</v>
      </c>
      <c r="KP60" t="s">
        <v>8358</v>
      </c>
      <c r="KQ60" t="s">
        <v>2808</v>
      </c>
      <c r="KR60" t="s">
        <v>69</v>
      </c>
      <c r="KS60" t="s">
        <v>69</v>
      </c>
      <c r="KT60" t="s">
        <v>2808</v>
      </c>
      <c r="KU60" t="s">
        <v>69</v>
      </c>
      <c r="KV60" t="s">
        <v>69</v>
      </c>
      <c r="KW60" t="s">
        <v>3517</v>
      </c>
      <c r="KX60" t="s">
        <v>2808</v>
      </c>
      <c r="KY60" t="s">
        <v>69</v>
      </c>
      <c r="LK60">
        <v>995</v>
      </c>
      <c r="LL60" t="s">
        <v>69</v>
      </c>
      <c r="LM60" t="s">
        <v>69</v>
      </c>
      <c r="LN60" t="s">
        <v>69</v>
      </c>
      <c r="LO60" t="s">
        <v>69</v>
      </c>
      <c r="LP60" t="s">
        <v>69</v>
      </c>
      <c r="LQ60" t="s">
        <v>69</v>
      </c>
      <c r="LR60" t="s">
        <v>69</v>
      </c>
      <c r="LS60" t="s">
        <v>2808</v>
      </c>
      <c r="LT60" t="s">
        <v>9370</v>
      </c>
      <c r="LU60" t="s">
        <v>69</v>
      </c>
      <c r="LV60" t="s">
        <v>69</v>
      </c>
      <c r="LW60" t="s">
        <v>69</v>
      </c>
      <c r="LX60" t="s">
        <v>69</v>
      </c>
      <c r="LY60" t="s">
        <v>69</v>
      </c>
      <c r="MC60">
        <v>995</v>
      </c>
      <c r="MD60" t="s">
        <v>69</v>
      </c>
      <c r="ME60" t="s">
        <v>69</v>
      </c>
      <c r="MF60" t="s">
        <v>69</v>
      </c>
      <c r="MG60" t="s">
        <v>69</v>
      </c>
      <c r="MH60" t="s">
        <v>69</v>
      </c>
      <c r="MI60" t="s">
        <v>69</v>
      </c>
      <c r="MJ60" t="s">
        <v>69</v>
      </c>
      <c r="MK60" t="s">
        <v>2808</v>
      </c>
      <c r="ML60" t="s">
        <v>9371</v>
      </c>
      <c r="MM60" t="s">
        <v>69</v>
      </c>
      <c r="MN60" t="s">
        <v>69</v>
      </c>
      <c r="MO60">
        <v>995</v>
      </c>
      <c r="MP60" t="s">
        <v>69</v>
      </c>
      <c r="MQ60" t="s">
        <v>69</v>
      </c>
      <c r="MR60" t="s">
        <v>69</v>
      </c>
      <c r="MS60" t="s">
        <v>69</v>
      </c>
      <c r="MT60" t="s">
        <v>69</v>
      </c>
      <c r="MU60" t="s">
        <v>2808</v>
      </c>
      <c r="MV60" t="s">
        <v>9372</v>
      </c>
      <c r="MW60" t="s">
        <v>69</v>
      </c>
      <c r="MX60" t="s">
        <v>69</v>
      </c>
      <c r="MY60">
        <v>995</v>
      </c>
      <c r="MZ60" t="s">
        <v>69</v>
      </c>
      <c r="NA60" t="s">
        <v>69</v>
      </c>
      <c r="NB60" t="s">
        <v>69</v>
      </c>
      <c r="NC60" t="s">
        <v>69</v>
      </c>
      <c r="ND60" t="s">
        <v>69</v>
      </c>
      <c r="NE60" t="s">
        <v>2808</v>
      </c>
      <c r="NF60" t="s">
        <v>9373</v>
      </c>
      <c r="NG60" t="s">
        <v>69</v>
      </c>
      <c r="NH60" t="s">
        <v>69</v>
      </c>
      <c r="NI60" t="s">
        <v>69</v>
      </c>
      <c r="NJ60" t="s">
        <v>3795</v>
      </c>
      <c r="NK60">
        <v>1</v>
      </c>
      <c r="NM60" t="s">
        <v>2808</v>
      </c>
      <c r="NN60" t="s">
        <v>3861</v>
      </c>
      <c r="NO60" t="s">
        <v>2803</v>
      </c>
      <c r="NP60">
        <v>40</v>
      </c>
      <c r="NW60" t="s">
        <v>3429</v>
      </c>
      <c r="NY60" t="s">
        <v>3429</v>
      </c>
      <c r="OA60" t="s">
        <v>3897</v>
      </c>
      <c r="OB60" t="s">
        <v>2808</v>
      </c>
      <c r="OC60" t="s">
        <v>3903</v>
      </c>
      <c r="OD60" t="s">
        <v>3911</v>
      </c>
      <c r="OE60" t="s">
        <v>3911</v>
      </c>
      <c r="OF60" t="s">
        <v>3911</v>
      </c>
      <c r="OG60" t="s">
        <v>3911</v>
      </c>
      <c r="OH60" t="s">
        <v>3910</v>
      </c>
      <c r="OI60" t="s">
        <v>3910</v>
      </c>
      <c r="OJ60" t="s">
        <v>3911</v>
      </c>
      <c r="OK60" t="s">
        <v>3911</v>
      </c>
      <c r="OU60" t="s">
        <v>3929</v>
      </c>
      <c r="OV60" t="s">
        <v>3956</v>
      </c>
      <c r="OW60" t="s">
        <v>2808</v>
      </c>
      <c r="OX60" t="s">
        <v>3962</v>
      </c>
      <c r="OY60" t="s">
        <v>3333</v>
      </c>
      <c r="PA60" t="s">
        <v>3973</v>
      </c>
      <c r="PB60">
        <v>1</v>
      </c>
      <c r="PC60" t="s">
        <v>3333</v>
      </c>
      <c r="PD60" t="s">
        <v>3333</v>
      </c>
      <c r="PE60" t="s">
        <v>3333</v>
      </c>
      <c r="PF60" t="s">
        <v>3910</v>
      </c>
      <c r="PG60" t="s">
        <v>3910</v>
      </c>
      <c r="PH60" t="s">
        <v>3910</v>
      </c>
      <c r="PI60" t="s">
        <v>3910</v>
      </c>
      <c r="PJ60" t="s">
        <v>3910</v>
      </c>
      <c r="PK60" t="s">
        <v>3911</v>
      </c>
      <c r="PL60" t="s">
        <v>3911</v>
      </c>
      <c r="PM60" t="s">
        <v>3929</v>
      </c>
      <c r="PN60" t="s">
        <v>3910</v>
      </c>
      <c r="PO60" t="s">
        <v>3910</v>
      </c>
      <c r="PP60" t="s">
        <v>3910</v>
      </c>
      <c r="PR60" t="s">
        <v>3929</v>
      </c>
      <c r="PS60">
        <v>1</v>
      </c>
      <c r="PT60" t="s">
        <v>2808</v>
      </c>
      <c r="PU60" t="s">
        <v>69</v>
      </c>
      <c r="PV60" t="s">
        <v>69</v>
      </c>
      <c r="PW60" t="s">
        <v>69</v>
      </c>
      <c r="PX60" t="s">
        <v>69</v>
      </c>
      <c r="PY60" t="s">
        <v>69</v>
      </c>
      <c r="PZ60" t="s">
        <v>3910</v>
      </c>
      <c r="QA60" t="s">
        <v>3935</v>
      </c>
      <c r="QB60" t="s">
        <v>3911</v>
      </c>
      <c r="QD60" t="s">
        <v>4037</v>
      </c>
      <c r="QE60" t="s">
        <v>4043</v>
      </c>
      <c r="QH60" t="s">
        <v>3911</v>
      </c>
      <c r="RS60">
        <v>1</v>
      </c>
      <c r="RT60">
        <v>0</v>
      </c>
      <c r="UA60" t="s">
        <v>9131</v>
      </c>
      <c r="UB60" t="s">
        <v>6598</v>
      </c>
      <c r="UC60">
        <v>9118541</v>
      </c>
    </row>
    <row r="61" spans="1:549" x14ac:dyDescent="0.3">
      <c r="A61" t="s">
        <v>9374</v>
      </c>
      <c r="B61" t="s">
        <v>6696</v>
      </c>
      <c r="C61" t="s">
        <v>6813</v>
      </c>
      <c r="D61">
        <v>1</v>
      </c>
      <c r="E61">
        <v>5</v>
      </c>
      <c r="F61" t="s">
        <v>3934</v>
      </c>
      <c r="G61" t="s">
        <v>4950</v>
      </c>
      <c r="H61">
        <v>0</v>
      </c>
      <c r="I61" t="s">
        <v>22</v>
      </c>
      <c r="T61">
        <v>0</v>
      </c>
      <c r="V61" t="s">
        <v>9156</v>
      </c>
      <c r="W61">
        <v>1</v>
      </c>
      <c r="X61" s="30">
        <v>41278</v>
      </c>
      <c r="Y61" t="s">
        <v>6591</v>
      </c>
      <c r="Z61" t="s">
        <v>6753</v>
      </c>
      <c r="AA61" t="s">
        <v>2808</v>
      </c>
      <c r="AB61" t="s">
        <v>9158</v>
      </c>
      <c r="AC61" t="s">
        <v>2808</v>
      </c>
      <c r="AD61" t="s">
        <v>9239</v>
      </c>
      <c r="AE61" t="s">
        <v>69</v>
      </c>
      <c r="AF61" t="s">
        <v>2808</v>
      </c>
      <c r="AG61">
        <v>4423679</v>
      </c>
      <c r="AH61">
        <v>1991710</v>
      </c>
      <c r="AI61">
        <v>8057881</v>
      </c>
      <c r="AJ61" t="s">
        <v>2808</v>
      </c>
      <c r="AK61">
        <v>7815668</v>
      </c>
      <c r="AL61">
        <v>2317976</v>
      </c>
      <c r="AM61">
        <v>7815668</v>
      </c>
      <c r="AN61" t="s">
        <v>3166</v>
      </c>
      <c r="AO61">
        <v>40</v>
      </c>
      <c r="AQ61" t="s">
        <v>269</v>
      </c>
      <c r="AR61" t="s">
        <v>2808</v>
      </c>
      <c r="AS61" t="s">
        <v>3179</v>
      </c>
      <c r="AT61" t="s">
        <v>3184</v>
      </c>
      <c r="AV61" t="s">
        <v>3191</v>
      </c>
      <c r="AX61" t="s">
        <v>6996</v>
      </c>
      <c r="AY61" t="s">
        <v>2808</v>
      </c>
      <c r="AZ61" t="s">
        <v>69</v>
      </c>
      <c r="BA61" t="s">
        <v>2808</v>
      </c>
      <c r="BB61" t="s">
        <v>69</v>
      </c>
      <c r="BC61" t="s">
        <v>69</v>
      </c>
      <c r="BE61" t="s">
        <v>69</v>
      </c>
      <c r="BF61" t="s">
        <v>69</v>
      </c>
      <c r="BG61" t="s">
        <v>2808</v>
      </c>
      <c r="BH61" t="s">
        <v>2808</v>
      </c>
      <c r="BI61" t="s">
        <v>2808</v>
      </c>
      <c r="BJ61" t="s">
        <v>2808</v>
      </c>
      <c r="BK61">
        <v>7</v>
      </c>
      <c r="BL61" t="s">
        <v>69</v>
      </c>
      <c r="BM61" t="s">
        <v>69</v>
      </c>
      <c r="BN61" t="s">
        <v>69</v>
      </c>
      <c r="BO61" t="s">
        <v>69</v>
      </c>
      <c r="BP61" t="s">
        <v>69</v>
      </c>
      <c r="BQ61" t="s">
        <v>69</v>
      </c>
      <c r="BR61" t="s">
        <v>2808</v>
      </c>
      <c r="BS61" t="s">
        <v>69</v>
      </c>
      <c r="BT61" t="s">
        <v>69</v>
      </c>
      <c r="BV61" t="s">
        <v>69</v>
      </c>
      <c r="BW61" t="s">
        <v>69</v>
      </c>
      <c r="BX61" t="s">
        <v>3261</v>
      </c>
      <c r="BY61" t="s">
        <v>2808</v>
      </c>
      <c r="BZ61" t="s">
        <v>3268</v>
      </c>
      <c r="CA61" t="s">
        <v>3274</v>
      </c>
      <c r="CB61" t="s">
        <v>3279</v>
      </c>
      <c r="CD61" t="s">
        <v>2808</v>
      </c>
      <c r="CE61" t="s">
        <v>3269</v>
      </c>
      <c r="CF61" t="s">
        <v>2808</v>
      </c>
      <c r="CG61" t="s">
        <v>3279</v>
      </c>
      <c r="CI61" t="s">
        <v>2808</v>
      </c>
      <c r="CJ61" t="s">
        <v>69</v>
      </c>
      <c r="CK61" t="s">
        <v>2808</v>
      </c>
      <c r="CL61" t="s">
        <v>3300</v>
      </c>
      <c r="CN61" t="s">
        <v>2808</v>
      </c>
      <c r="CO61" t="s">
        <v>9151</v>
      </c>
      <c r="CP61" t="s">
        <v>69</v>
      </c>
      <c r="CQ61" t="s">
        <v>69</v>
      </c>
      <c r="CR61" t="s">
        <v>2808</v>
      </c>
      <c r="CS61" t="s">
        <v>69</v>
      </c>
      <c r="CT61" t="s">
        <v>2808</v>
      </c>
      <c r="CU61" t="s">
        <v>69</v>
      </c>
      <c r="CV61" t="s">
        <v>69</v>
      </c>
      <c r="CW61" t="s">
        <v>69</v>
      </c>
      <c r="CX61" t="s">
        <v>269</v>
      </c>
      <c r="CY61" t="s">
        <v>3333</v>
      </c>
      <c r="DB61" t="s">
        <v>2808</v>
      </c>
      <c r="DC61" t="s">
        <v>9126</v>
      </c>
      <c r="DD61" t="s">
        <v>2808</v>
      </c>
      <c r="DE61" t="s">
        <v>69</v>
      </c>
      <c r="DF61" t="s">
        <v>69</v>
      </c>
      <c r="DG61" t="s">
        <v>69</v>
      </c>
      <c r="DH61" t="s">
        <v>69</v>
      </c>
      <c r="DJ61" t="s">
        <v>69</v>
      </c>
      <c r="DK61" t="s">
        <v>69</v>
      </c>
      <c r="DL61" t="s">
        <v>2808</v>
      </c>
      <c r="DM61" t="s">
        <v>2808</v>
      </c>
      <c r="DN61" t="s">
        <v>3364</v>
      </c>
      <c r="DP61" t="s">
        <v>69</v>
      </c>
      <c r="EA61" t="s">
        <v>69</v>
      </c>
      <c r="EH61" t="s">
        <v>269</v>
      </c>
      <c r="EI61" t="s">
        <v>9152</v>
      </c>
      <c r="EJ61" t="s">
        <v>2808</v>
      </c>
      <c r="EK61" t="s">
        <v>2808</v>
      </c>
      <c r="EL61" t="s">
        <v>69</v>
      </c>
      <c r="EM61" t="s">
        <v>69</v>
      </c>
      <c r="EN61" t="s">
        <v>69</v>
      </c>
      <c r="EP61" t="s">
        <v>69</v>
      </c>
      <c r="EQ61" t="s">
        <v>69</v>
      </c>
      <c r="ER61" t="s">
        <v>9152</v>
      </c>
      <c r="ES61" t="s">
        <v>2808</v>
      </c>
      <c r="ET61" t="s">
        <v>2808</v>
      </c>
      <c r="EU61" t="s">
        <v>69</v>
      </c>
      <c r="EV61" t="s">
        <v>69</v>
      </c>
      <c r="EW61" t="s">
        <v>69</v>
      </c>
      <c r="EY61" t="s">
        <v>69</v>
      </c>
      <c r="EZ61" t="s">
        <v>69</v>
      </c>
      <c r="FA61" t="s">
        <v>2808</v>
      </c>
      <c r="FB61" t="s">
        <v>69</v>
      </c>
      <c r="HF61" t="s">
        <v>2808</v>
      </c>
      <c r="HG61" t="s">
        <v>2808</v>
      </c>
      <c r="HH61" t="s">
        <v>69</v>
      </c>
      <c r="HJ61" t="s">
        <v>2808</v>
      </c>
      <c r="HK61" t="s">
        <v>69</v>
      </c>
      <c r="HL61" t="s">
        <v>3556</v>
      </c>
      <c r="HM61" t="s">
        <v>3557</v>
      </c>
      <c r="HN61" t="s">
        <v>3556</v>
      </c>
      <c r="HO61" t="s">
        <v>3556</v>
      </c>
      <c r="HP61" t="s">
        <v>3557</v>
      </c>
      <c r="HQ61" t="s">
        <v>3557</v>
      </c>
      <c r="HR61" t="s">
        <v>3556</v>
      </c>
      <c r="HS61" t="s">
        <v>3556</v>
      </c>
      <c r="HT61" t="s">
        <v>3559</v>
      </c>
      <c r="HU61" t="s">
        <v>3559</v>
      </c>
      <c r="HV61" t="s">
        <v>3556</v>
      </c>
      <c r="HW61" t="s">
        <v>3559</v>
      </c>
      <c r="HX61" t="s">
        <v>3559</v>
      </c>
      <c r="HY61" t="s">
        <v>3559</v>
      </c>
      <c r="HZ61" t="s">
        <v>2808</v>
      </c>
      <c r="IA61" t="s">
        <v>3590</v>
      </c>
      <c r="IB61" t="s">
        <v>2808</v>
      </c>
      <c r="IC61" t="s">
        <v>3598</v>
      </c>
      <c r="ID61" t="s">
        <v>2808</v>
      </c>
      <c r="IE61" t="s">
        <v>3605</v>
      </c>
      <c r="IF61" t="s">
        <v>3609</v>
      </c>
      <c r="IG61" t="s">
        <v>3437</v>
      </c>
      <c r="JF61" t="s">
        <v>3649</v>
      </c>
      <c r="JG61">
        <v>4</v>
      </c>
      <c r="JI61" t="s">
        <v>3484</v>
      </c>
      <c r="JJ61">
        <v>1</v>
      </c>
      <c r="JL61">
        <v>3</v>
      </c>
      <c r="JM61" t="s">
        <v>69</v>
      </c>
      <c r="JN61" t="s">
        <v>69</v>
      </c>
      <c r="JO61" t="s">
        <v>2808</v>
      </c>
      <c r="JP61" t="s">
        <v>69</v>
      </c>
      <c r="JQ61" t="s">
        <v>69</v>
      </c>
      <c r="JR61" t="s">
        <v>69</v>
      </c>
      <c r="JS61" t="s">
        <v>3519</v>
      </c>
      <c r="JT61" t="s">
        <v>69</v>
      </c>
      <c r="JU61" t="s">
        <v>69</v>
      </c>
      <c r="JV61" t="s">
        <v>2808</v>
      </c>
      <c r="JW61" t="s">
        <v>2808</v>
      </c>
      <c r="JX61" t="s">
        <v>2808</v>
      </c>
      <c r="JY61" t="s">
        <v>69</v>
      </c>
      <c r="JZ61" t="s">
        <v>2808</v>
      </c>
      <c r="KA61" t="s">
        <v>69</v>
      </c>
      <c r="KB61" t="s">
        <v>69</v>
      </c>
      <c r="KC61" t="s">
        <v>2808</v>
      </c>
      <c r="KD61" t="s">
        <v>2808</v>
      </c>
      <c r="KE61" t="s">
        <v>69</v>
      </c>
      <c r="KG61" t="s">
        <v>6096</v>
      </c>
      <c r="KI61" t="s">
        <v>3696</v>
      </c>
      <c r="KJ61" t="s">
        <v>3475</v>
      </c>
      <c r="KK61">
        <v>4</v>
      </c>
      <c r="KM61" t="s">
        <v>3485</v>
      </c>
      <c r="KO61">
        <v>8</v>
      </c>
      <c r="KP61" t="s">
        <v>8358</v>
      </c>
      <c r="KQ61" t="s">
        <v>2808</v>
      </c>
      <c r="KR61" t="s">
        <v>69</v>
      </c>
      <c r="KS61" t="s">
        <v>69</v>
      </c>
      <c r="KT61" t="s">
        <v>2808</v>
      </c>
      <c r="KU61" t="s">
        <v>69</v>
      </c>
      <c r="KV61" t="s">
        <v>69</v>
      </c>
      <c r="KW61" t="s">
        <v>3725</v>
      </c>
      <c r="KX61" t="s">
        <v>2808</v>
      </c>
      <c r="KY61" t="s">
        <v>69</v>
      </c>
      <c r="LK61">
        <v>1</v>
      </c>
      <c r="LL61" t="s">
        <v>2808</v>
      </c>
      <c r="LM61" t="s">
        <v>69</v>
      </c>
      <c r="LN61" t="s">
        <v>69</v>
      </c>
      <c r="LO61" t="s">
        <v>69</v>
      </c>
      <c r="LP61" t="s">
        <v>69</v>
      </c>
      <c r="LQ61" t="s">
        <v>69</v>
      </c>
      <c r="LR61" t="s">
        <v>69</v>
      </c>
      <c r="LS61" t="s">
        <v>69</v>
      </c>
      <c r="LU61" t="s">
        <v>69</v>
      </c>
      <c r="LV61" t="s">
        <v>69</v>
      </c>
      <c r="LW61" t="s">
        <v>2808</v>
      </c>
      <c r="LX61" t="s">
        <v>69</v>
      </c>
      <c r="LY61" t="s">
        <v>2808</v>
      </c>
      <c r="MC61">
        <v>2</v>
      </c>
      <c r="MD61" t="s">
        <v>69</v>
      </c>
      <c r="ME61" t="s">
        <v>2808</v>
      </c>
      <c r="MF61" t="s">
        <v>69</v>
      </c>
      <c r="MG61" t="s">
        <v>69</v>
      </c>
      <c r="MH61" t="s">
        <v>69</v>
      </c>
      <c r="MI61" t="s">
        <v>69</v>
      </c>
      <c r="MJ61" t="s">
        <v>69</v>
      </c>
      <c r="MK61" t="s">
        <v>69</v>
      </c>
      <c r="MM61" t="s">
        <v>69</v>
      </c>
      <c r="MN61" t="s">
        <v>69</v>
      </c>
      <c r="MO61">
        <v>4</v>
      </c>
      <c r="MP61" t="s">
        <v>69</v>
      </c>
      <c r="MQ61" t="s">
        <v>69</v>
      </c>
      <c r="MR61" t="s">
        <v>69</v>
      </c>
      <c r="MS61" t="s">
        <v>2808</v>
      </c>
      <c r="MT61" t="s">
        <v>69</v>
      </c>
      <c r="MU61" t="s">
        <v>69</v>
      </c>
      <c r="MW61" t="s">
        <v>69</v>
      </c>
      <c r="MX61" t="s">
        <v>69</v>
      </c>
      <c r="MY61">
        <v>4</v>
      </c>
      <c r="MZ61" t="s">
        <v>69</v>
      </c>
      <c r="NA61" t="s">
        <v>69</v>
      </c>
      <c r="NB61" t="s">
        <v>69</v>
      </c>
      <c r="NC61" t="s">
        <v>2808</v>
      </c>
      <c r="ND61" t="s">
        <v>69</v>
      </c>
      <c r="NE61" t="s">
        <v>69</v>
      </c>
      <c r="NG61" t="s">
        <v>69</v>
      </c>
      <c r="NH61" t="s">
        <v>69</v>
      </c>
      <c r="NI61" t="s">
        <v>69</v>
      </c>
      <c r="NJ61" t="s">
        <v>3795</v>
      </c>
      <c r="NK61">
        <v>1</v>
      </c>
      <c r="NM61" t="s">
        <v>69</v>
      </c>
      <c r="NO61" t="s">
        <v>8</v>
      </c>
      <c r="NQ61" t="s">
        <v>8</v>
      </c>
      <c r="NS61" t="s">
        <v>3429</v>
      </c>
      <c r="NU61" t="s">
        <v>2803</v>
      </c>
      <c r="NV61">
        <v>311</v>
      </c>
      <c r="NW61" t="s">
        <v>3429</v>
      </c>
      <c r="NY61" t="s">
        <v>3429</v>
      </c>
      <c r="OA61" t="s">
        <v>3897</v>
      </c>
      <c r="OB61" t="s">
        <v>2808</v>
      </c>
      <c r="OC61" t="s">
        <v>3902</v>
      </c>
      <c r="OD61" t="s">
        <v>3910</v>
      </c>
      <c r="OE61" t="s">
        <v>3910</v>
      </c>
      <c r="OF61" t="s">
        <v>3910</v>
      </c>
      <c r="OG61" t="s">
        <v>3911</v>
      </c>
      <c r="OH61" t="s">
        <v>3910</v>
      </c>
      <c r="OI61" t="s">
        <v>3911</v>
      </c>
      <c r="OJ61" t="s">
        <v>3911</v>
      </c>
      <c r="OK61" t="s">
        <v>3911</v>
      </c>
      <c r="OL61" t="s">
        <v>3928</v>
      </c>
      <c r="OM61" t="s">
        <v>3934</v>
      </c>
      <c r="ON61" t="s">
        <v>3910</v>
      </c>
      <c r="OO61" t="s">
        <v>3910</v>
      </c>
      <c r="OP61" t="s">
        <v>3910</v>
      </c>
      <c r="OQ61" t="s">
        <v>3910</v>
      </c>
      <c r="OR61" t="s">
        <v>3911</v>
      </c>
      <c r="OS61" t="s">
        <v>3911</v>
      </c>
      <c r="OU61" t="s">
        <v>3928</v>
      </c>
      <c r="OV61" t="s">
        <v>3955</v>
      </c>
      <c r="OW61" t="s">
        <v>69</v>
      </c>
      <c r="OX61" t="s">
        <v>3963</v>
      </c>
      <c r="OY61" t="s">
        <v>3333</v>
      </c>
      <c r="PA61" t="s">
        <v>3974</v>
      </c>
      <c r="PC61" t="s">
        <v>3333</v>
      </c>
      <c r="PD61" t="s">
        <v>3333</v>
      </c>
      <c r="PE61" t="s">
        <v>3333</v>
      </c>
      <c r="PF61" t="s">
        <v>3911</v>
      </c>
      <c r="PG61" t="s">
        <v>3911</v>
      </c>
      <c r="PH61" t="s">
        <v>3911</v>
      </c>
      <c r="PI61" t="s">
        <v>3911</v>
      </c>
      <c r="PJ61" t="s">
        <v>3911</v>
      </c>
      <c r="PK61" t="s">
        <v>3911</v>
      </c>
      <c r="PL61" t="s">
        <v>3911</v>
      </c>
      <c r="PM61" t="s">
        <v>3928</v>
      </c>
      <c r="PN61" t="s">
        <v>3911</v>
      </c>
      <c r="PO61" t="s">
        <v>3911</v>
      </c>
      <c r="PP61" t="s">
        <v>3911</v>
      </c>
      <c r="PR61" t="s">
        <v>3928</v>
      </c>
      <c r="PS61">
        <v>1</v>
      </c>
      <c r="PT61" t="s">
        <v>2808</v>
      </c>
      <c r="PU61" t="s">
        <v>69</v>
      </c>
      <c r="PV61" t="s">
        <v>69</v>
      </c>
      <c r="PW61" t="s">
        <v>69</v>
      </c>
      <c r="PX61" t="s">
        <v>69</v>
      </c>
      <c r="PY61" t="s">
        <v>69</v>
      </c>
      <c r="PZ61" t="s">
        <v>3935</v>
      </c>
      <c r="QA61" t="s">
        <v>3910</v>
      </c>
      <c r="QB61" t="s">
        <v>3910</v>
      </c>
      <c r="QD61" t="s">
        <v>4036</v>
      </c>
      <c r="QE61" t="s">
        <v>4041</v>
      </c>
      <c r="QF61">
        <v>2</v>
      </c>
      <c r="QG61" t="s">
        <v>4049</v>
      </c>
      <c r="QH61" t="s">
        <v>4053</v>
      </c>
      <c r="QI61" t="s">
        <v>3963</v>
      </c>
      <c r="QJ61" t="s">
        <v>4061</v>
      </c>
      <c r="QK61">
        <v>1</v>
      </c>
      <c r="QL61" t="s">
        <v>3911</v>
      </c>
      <c r="QN61" t="s">
        <v>4061</v>
      </c>
      <c r="QO61">
        <v>1</v>
      </c>
      <c r="QP61" t="s">
        <v>4061</v>
      </c>
      <c r="QQ61">
        <v>1</v>
      </c>
      <c r="QR61" t="s">
        <v>4075</v>
      </c>
      <c r="QT61" t="s">
        <v>4075</v>
      </c>
      <c r="QU61" t="s">
        <v>4075</v>
      </c>
      <c r="QV61" t="s">
        <v>3910</v>
      </c>
      <c r="QW61" t="s">
        <v>3910</v>
      </c>
      <c r="QX61" t="s">
        <v>9147</v>
      </c>
      <c r="QY61" t="s">
        <v>4061</v>
      </c>
      <c r="QZ61" t="s">
        <v>4089</v>
      </c>
      <c r="RG61" t="s">
        <v>3911</v>
      </c>
      <c r="RL61" t="s">
        <v>3911</v>
      </c>
      <c r="RM61" t="s">
        <v>3910</v>
      </c>
      <c r="RN61" t="s">
        <v>3910</v>
      </c>
      <c r="RO61" t="s">
        <v>3910</v>
      </c>
      <c r="RP61" t="s">
        <v>3910</v>
      </c>
      <c r="RQ61" t="s">
        <v>4075</v>
      </c>
      <c r="RR61" t="s">
        <v>2808</v>
      </c>
      <c r="RS61">
        <v>1</v>
      </c>
      <c r="RT61">
        <v>0</v>
      </c>
      <c r="RU61" t="s">
        <v>9160</v>
      </c>
      <c r="TH61" t="s">
        <v>69</v>
      </c>
      <c r="TI61" t="s">
        <v>69</v>
      </c>
      <c r="TJ61" t="s">
        <v>69</v>
      </c>
      <c r="TK61" t="s">
        <v>69</v>
      </c>
      <c r="TL61" t="s">
        <v>2808</v>
      </c>
      <c r="TM61" t="s">
        <v>2808</v>
      </c>
      <c r="TZ61" t="s">
        <v>4934</v>
      </c>
      <c r="UA61" t="s">
        <v>9131</v>
      </c>
      <c r="UB61" t="s">
        <v>6598</v>
      </c>
      <c r="UC61">
        <v>1681611</v>
      </c>
    </row>
    <row r="62" spans="1:549" x14ac:dyDescent="0.3">
      <c r="A62" t="s">
        <v>9375</v>
      </c>
      <c r="B62" t="s">
        <v>6588</v>
      </c>
      <c r="C62" t="s">
        <v>6813</v>
      </c>
      <c r="D62">
        <v>2</v>
      </c>
      <c r="E62">
        <v>4</v>
      </c>
      <c r="F62" t="s">
        <v>3934</v>
      </c>
      <c r="G62" t="s">
        <v>4950</v>
      </c>
      <c r="H62">
        <v>0</v>
      </c>
      <c r="I62" t="s">
        <v>22</v>
      </c>
      <c r="J62">
        <v>4</v>
      </c>
      <c r="K62" t="s">
        <v>3934</v>
      </c>
      <c r="L62" t="s">
        <v>4950</v>
      </c>
      <c r="M62">
        <v>0</v>
      </c>
      <c r="N62" t="s">
        <v>22</v>
      </c>
      <c r="T62">
        <v>0</v>
      </c>
      <c r="V62" t="s">
        <v>9142</v>
      </c>
      <c r="W62">
        <v>1</v>
      </c>
      <c r="X62" t="s">
        <v>6980</v>
      </c>
      <c r="Y62" t="s">
        <v>7399</v>
      </c>
      <c r="Z62" t="s">
        <v>6815</v>
      </c>
      <c r="AA62" t="s">
        <v>2808</v>
      </c>
      <c r="AB62" t="s">
        <v>9143</v>
      </c>
      <c r="AE62" t="s">
        <v>2808</v>
      </c>
      <c r="AF62" t="s">
        <v>2808</v>
      </c>
      <c r="AG62">
        <v>8124164</v>
      </c>
      <c r="AH62">
        <v>7406789</v>
      </c>
      <c r="AI62" t="s">
        <v>8</v>
      </c>
      <c r="AJ62" t="s">
        <v>2808</v>
      </c>
      <c r="AK62">
        <v>3075988</v>
      </c>
      <c r="AL62">
        <v>1249438</v>
      </c>
      <c r="AM62">
        <v>7815668</v>
      </c>
      <c r="AN62" t="s">
        <v>3166</v>
      </c>
      <c r="AO62">
        <v>20</v>
      </c>
      <c r="AQ62" t="s">
        <v>269</v>
      </c>
      <c r="AR62" t="s">
        <v>2808</v>
      </c>
      <c r="AS62" t="s">
        <v>3179</v>
      </c>
      <c r="AT62" t="s">
        <v>3184</v>
      </c>
      <c r="AV62" t="s">
        <v>3192</v>
      </c>
      <c r="AW62">
        <v>1</v>
      </c>
      <c r="AX62">
        <v>1</v>
      </c>
      <c r="AY62" t="s">
        <v>2808</v>
      </c>
      <c r="AZ62" t="s">
        <v>69</v>
      </c>
      <c r="BA62" t="s">
        <v>69</v>
      </c>
      <c r="BB62" t="s">
        <v>69</v>
      </c>
      <c r="BC62" t="s">
        <v>69</v>
      </c>
      <c r="BE62" t="s">
        <v>69</v>
      </c>
      <c r="BF62" t="s">
        <v>69</v>
      </c>
      <c r="BG62" t="s">
        <v>2808</v>
      </c>
      <c r="BH62" t="s">
        <v>2808</v>
      </c>
      <c r="BI62" t="s">
        <v>2808</v>
      </c>
      <c r="BJ62" t="s">
        <v>69</v>
      </c>
      <c r="BK62">
        <v>1</v>
      </c>
      <c r="BL62" t="s">
        <v>2808</v>
      </c>
      <c r="BM62" t="s">
        <v>69</v>
      </c>
      <c r="BN62" t="s">
        <v>69</v>
      </c>
      <c r="BO62" t="s">
        <v>69</v>
      </c>
      <c r="BP62" t="s">
        <v>69</v>
      </c>
      <c r="BQ62" t="s">
        <v>69</v>
      </c>
      <c r="BR62" t="s">
        <v>69</v>
      </c>
      <c r="BS62" t="s">
        <v>69</v>
      </c>
      <c r="BT62" t="s">
        <v>69</v>
      </c>
      <c r="BV62" t="s">
        <v>69</v>
      </c>
      <c r="BW62" t="s">
        <v>69</v>
      </c>
      <c r="BX62" t="s">
        <v>3261</v>
      </c>
      <c r="BY62" t="s">
        <v>2808</v>
      </c>
      <c r="BZ62" t="s">
        <v>3268</v>
      </c>
      <c r="CA62" t="s">
        <v>3274</v>
      </c>
      <c r="CB62" t="s">
        <v>3277</v>
      </c>
      <c r="CD62" t="s">
        <v>69</v>
      </c>
      <c r="CI62" t="s">
        <v>69</v>
      </c>
      <c r="CN62" t="s">
        <v>2808</v>
      </c>
      <c r="CO62" t="s">
        <v>9280</v>
      </c>
      <c r="CP62" t="s">
        <v>2808</v>
      </c>
      <c r="CQ62" t="s">
        <v>69</v>
      </c>
      <c r="CR62" t="s">
        <v>2808</v>
      </c>
      <c r="CS62" t="s">
        <v>69</v>
      </c>
      <c r="CT62" t="s">
        <v>2808</v>
      </c>
      <c r="CU62" t="s">
        <v>69</v>
      </c>
      <c r="CV62" t="s">
        <v>69</v>
      </c>
      <c r="CW62" t="s">
        <v>69</v>
      </c>
      <c r="CX62" t="s">
        <v>269</v>
      </c>
      <c r="CY62" t="s">
        <v>3333</v>
      </c>
      <c r="DB62" t="s">
        <v>2808</v>
      </c>
      <c r="DC62" t="s">
        <v>9126</v>
      </c>
      <c r="DD62" t="s">
        <v>2808</v>
      </c>
      <c r="DE62" t="s">
        <v>69</v>
      </c>
      <c r="DF62" t="s">
        <v>69</v>
      </c>
      <c r="DG62" t="s">
        <v>69</v>
      </c>
      <c r="DH62" t="s">
        <v>69</v>
      </c>
      <c r="DJ62" t="s">
        <v>69</v>
      </c>
      <c r="DK62" t="s">
        <v>69</v>
      </c>
      <c r="DL62" t="s">
        <v>2808</v>
      </c>
      <c r="DM62" t="s">
        <v>2808</v>
      </c>
      <c r="DN62" t="s">
        <v>3366</v>
      </c>
      <c r="DP62" t="s">
        <v>2808</v>
      </c>
      <c r="DQ62" t="s">
        <v>2803</v>
      </c>
      <c r="DR62">
        <v>2</v>
      </c>
      <c r="DS62" t="s">
        <v>2808</v>
      </c>
      <c r="DT62" t="s">
        <v>69</v>
      </c>
      <c r="DU62" t="s">
        <v>69</v>
      </c>
      <c r="DV62" t="s">
        <v>69</v>
      </c>
      <c r="DW62" t="s">
        <v>69</v>
      </c>
      <c r="DX62" t="s">
        <v>69</v>
      </c>
      <c r="DY62" t="s">
        <v>2808</v>
      </c>
      <c r="EA62" t="s">
        <v>2808</v>
      </c>
      <c r="EB62">
        <v>995</v>
      </c>
      <c r="EC62" t="s">
        <v>69</v>
      </c>
      <c r="ED62" t="s">
        <v>69</v>
      </c>
      <c r="EE62" t="s">
        <v>2808</v>
      </c>
      <c r="EF62" t="s">
        <v>69</v>
      </c>
      <c r="EG62" t="s">
        <v>69</v>
      </c>
      <c r="EH62" t="s">
        <v>269</v>
      </c>
      <c r="EI62" t="s">
        <v>9126</v>
      </c>
      <c r="EJ62" t="s">
        <v>2808</v>
      </c>
      <c r="EK62" t="s">
        <v>69</v>
      </c>
      <c r="EL62" t="s">
        <v>69</v>
      </c>
      <c r="EM62" t="s">
        <v>69</v>
      </c>
      <c r="EN62" t="s">
        <v>69</v>
      </c>
      <c r="EP62" t="s">
        <v>69</v>
      </c>
      <c r="EQ62" t="s">
        <v>69</v>
      </c>
      <c r="ER62" t="s">
        <v>9126</v>
      </c>
      <c r="ES62" t="s">
        <v>2808</v>
      </c>
      <c r="ET62" t="s">
        <v>69</v>
      </c>
      <c r="EU62" t="s">
        <v>69</v>
      </c>
      <c r="EV62" t="s">
        <v>69</v>
      </c>
      <c r="EW62" t="s">
        <v>69</v>
      </c>
      <c r="EY62" t="s">
        <v>69</v>
      </c>
      <c r="EZ62" t="s">
        <v>69</v>
      </c>
      <c r="FA62" t="s">
        <v>2808</v>
      </c>
      <c r="FB62" t="s">
        <v>2808</v>
      </c>
      <c r="FC62" t="s">
        <v>3426</v>
      </c>
      <c r="FD62" t="s">
        <v>3432</v>
      </c>
      <c r="FE62" t="s">
        <v>3437</v>
      </c>
      <c r="FZ62" t="s">
        <v>3475</v>
      </c>
      <c r="GA62">
        <v>4</v>
      </c>
      <c r="GC62" t="s">
        <v>3484</v>
      </c>
      <c r="GD62">
        <v>1</v>
      </c>
      <c r="GF62">
        <v>4</v>
      </c>
      <c r="GG62" t="s">
        <v>69</v>
      </c>
      <c r="GH62" t="s">
        <v>69</v>
      </c>
      <c r="GI62" t="s">
        <v>69</v>
      </c>
      <c r="GJ62" t="s">
        <v>2808</v>
      </c>
      <c r="GK62" t="s">
        <v>69</v>
      </c>
      <c r="GL62" t="s">
        <v>69</v>
      </c>
      <c r="GN62" t="s">
        <v>69</v>
      </c>
      <c r="GO62" t="s">
        <v>69</v>
      </c>
      <c r="GP62" t="s">
        <v>3518</v>
      </c>
      <c r="GQ62" t="s">
        <v>69</v>
      </c>
      <c r="GR62" t="s">
        <v>69</v>
      </c>
      <c r="GS62" t="s">
        <v>69</v>
      </c>
      <c r="GT62" t="s">
        <v>69</v>
      </c>
      <c r="GU62" t="s">
        <v>69</v>
      </c>
      <c r="GV62" t="s">
        <v>69</v>
      </c>
      <c r="GW62" t="s">
        <v>69</v>
      </c>
      <c r="GX62" t="s">
        <v>69</v>
      </c>
      <c r="GY62" t="s">
        <v>69</v>
      </c>
      <c r="GZ62" t="s">
        <v>69</v>
      </c>
      <c r="HA62" t="s">
        <v>3136</v>
      </c>
      <c r="HB62" t="s">
        <v>3136</v>
      </c>
      <c r="HD62" t="s">
        <v>3540</v>
      </c>
      <c r="HE62" t="s">
        <v>3542</v>
      </c>
      <c r="HF62" t="s">
        <v>2808</v>
      </c>
      <c r="HG62" t="s">
        <v>2808</v>
      </c>
      <c r="HH62" t="s">
        <v>2808</v>
      </c>
      <c r="HJ62" t="s">
        <v>69</v>
      </c>
      <c r="HK62" t="s">
        <v>69</v>
      </c>
      <c r="HL62" t="s">
        <v>3556</v>
      </c>
      <c r="HM62" t="s">
        <v>3557</v>
      </c>
      <c r="HN62" t="s">
        <v>3556</v>
      </c>
      <c r="HO62" t="s">
        <v>3556</v>
      </c>
      <c r="HP62" t="s">
        <v>3557</v>
      </c>
      <c r="HQ62" t="s">
        <v>3557</v>
      </c>
      <c r="HR62" t="s">
        <v>3556</v>
      </c>
      <c r="HS62" t="s">
        <v>3556</v>
      </c>
      <c r="HT62" t="s">
        <v>3557</v>
      </c>
      <c r="HU62" t="s">
        <v>3557</v>
      </c>
      <c r="HV62" t="s">
        <v>3557</v>
      </c>
      <c r="HW62" t="s">
        <v>3556</v>
      </c>
      <c r="HX62" t="s">
        <v>3556</v>
      </c>
      <c r="HY62" t="s">
        <v>3136</v>
      </c>
      <c r="HZ62" t="s">
        <v>2808</v>
      </c>
      <c r="IA62" t="s">
        <v>3590</v>
      </c>
      <c r="IB62" t="s">
        <v>2808</v>
      </c>
      <c r="IC62" t="s">
        <v>3599</v>
      </c>
      <c r="ID62" t="s">
        <v>2808</v>
      </c>
      <c r="IE62" t="s">
        <v>3606</v>
      </c>
      <c r="KG62" t="s">
        <v>6096</v>
      </c>
      <c r="KI62" t="s">
        <v>3697</v>
      </c>
      <c r="KJ62" t="s">
        <v>3475</v>
      </c>
      <c r="KK62">
        <v>1</v>
      </c>
      <c r="KM62" t="s">
        <v>3485</v>
      </c>
      <c r="KO62">
        <v>1</v>
      </c>
      <c r="KP62">
        <v>1</v>
      </c>
      <c r="KQ62" t="s">
        <v>2808</v>
      </c>
      <c r="KR62" t="s">
        <v>69</v>
      </c>
      <c r="KS62" t="s">
        <v>69</v>
      </c>
      <c r="KT62" t="s">
        <v>69</v>
      </c>
      <c r="KU62" t="s">
        <v>69</v>
      </c>
      <c r="KV62" t="s">
        <v>69</v>
      </c>
      <c r="KW62" t="s">
        <v>3518</v>
      </c>
      <c r="KX62" t="s">
        <v>2808</v>
      </c>
      <c r="KY62" t="s">
        <v>69</v>
      </c>
      <c r="LK62" s="31">
        <v>1995</v>
      </c>
      <c r="LL62" t="s">
        <v>2808</v>
      </c>
      <c r="LM62" t="s">
        <v>69</v>
      </c>
      <c r="LN62" t="s">
        <v>69</v>
      </c>
      <c r="LO62" t="s">
        <v>69</v>
      </c>
      <c r="LP62" t="s">
        <v>69</v>
      </c>
      <c r="LQ62" t="s">
        <v>69</v>
      </c>
      <c r="LR62" t="s">
        <v>69</v>
      </c>
      <c r="LS62" t="s">
        <v>2808</v>
      </c>
      <c r="LT62" t="s">
        <v>9127</v>
      </c>
      <c r="LU62" t="s">
        <v>69</v>
      </c>
      <c r="LV62" t="s">
        <v>69</v>
      </c>
      <c r="LW62" t="s">
        <v>2808</v>
      </c>
      <c r="LX62" t="s">
        <v>69</v>
      </c>
      <c r="LY62" t="s">
        <v>2808</v>
      </c>
      <c r="MC62">
        <v>2</v>
      </c>
      <c r="MD62" t="s">
        <v>69</v>
      </c>
      <c r="ME62" t="s">
        <v>2808</v>
      </c>
      <c r="MF62" t="s">
        <v>69</v>
      </c>
      <c r="MG62" t="s">
        <v>69</v>
      </c>
      <c r="MH62" t="s">
        <v>69</v>
      </c>
      <c r="MI62" t="s">
        <v>69</v>
      </c>
      <c r="MJ62" t="s">
        <v>69</v>
      </c>
      <c r="MK62" t="s">
        <v>69</v>
      </c>
      <c r="MM62" t="s">
        <v>69</v>
      </c>
      <c r="MN62" t="s">
        <v>69</v>
      </c>
      <c r="MO62">
        <v>995</v>
      </c>
      <c r="MP62" t="s">
        <v>69</v>
      </c>
      <c r="MQ62" t="s">
        <v>69</v>
      </c>
      <c r="MR62" t="s">
        <v>69</v>
      </c>
      <c r="MS62" t="s">
        <v>69</v>
      </c>
      <c r="MT62" t="s">
        <v>69</v>
      </c>
      <c r="MU62" t="s">
        <v>2808</v>
      </c>
      <c r="MV62" t="s">
        <v>9168</v>
      </c>
      <c r="MW62" t="s">
        <v>69</v>
      </c>
      <c r="MX62" t="s">
        <v>69</v>
      </c>
      <c r="MY62" s="31">
        <v>4995</v>
      </c>
      <c r="MZ62" t="s">
        <v>69</v>
      </c>
      <c r="NA62" t="s">
        <v>69</v>
      </c>
      <c r="NB62" t="s">
        <v>69</v>
      </c>
      <c r="NC62" t="s">
        <v>2808</v>
      </c>
      <c r="ND62" t="s">
        <v>69</v>
      </c>
      <c r="NE62" t="s">
        <v>2808</v>
      </c>
      <c r="NF62" t="s">
        <v>9168</v>
      </c>
      <c r="NG62" t="s">
        <v>69</v>
      </c>
      <c r="NH62" t="s">
        <v>69</v>
      </c>
      <c r="NI62" t="s">
        <v>69</v>
      </c>
      <c r="NJ62" t="s">
        <v>3302</v>
      </c>
      <c r="NL62" t="s">
        <v>9376</v>
      </c>
      <c r="NM62" t="s">
        <v>69</v>
      </c>
      <c r="NO62" t="s">
        <v>2803</v>
      </c>
      <c r="NP62">
        <v>155</v>
      </c>
      <c r="NQ62" t="s">
        <v>2803</v>
      </c>
      <c r="NR62">
        <v>90</v>
      </c>
      <c r="NS62" t="s">
        <v>3136</v>
      </c>
      <c r="NU62" t="s">
        <v>2803</v>
      </c>
      <c r="NV62">
        <v>38</v>
      </c>
      <c r="NW62" t="s">
        <v>3136</v>
      </c>
      <c r="NY62" t="s">
        <v>3136</v>
      </c>
      <c r="OA62" t="s">
        <v>3897</v>
      </c>
      <c r="OB62" t="s">
        <v>2808</v>
      </c>
      <c r="OC62" t="s">
        <v>3902</v>
      </c>
      <c r="OD62" t="s">
        <v>3910</v>
      </c>
      <c r="OE62" t="s">
        <v>3910</v>
      </c>
      <c r="OF62" t="s">
        <v>3910</v>
      </c>
      <c r="OG62" t="s">
        <v>3910</v>
      </c>
      <c r="OH62" t="s">
        <v>3910</v>
      </c>
      <c r="OI62" t="s">
        <v>3910</v>
      </c>
      <c r="OJ62" t="s">
        <v>3910</v>
      </c>
      <c r="OK62" t="s">
        <v>3910</v>
      </c>
      <c r="OL62" t="s">
        <v>3928</v>
      </c>
      <c r="OM62" t="s">
        <v>3934</v>
      </c>
      <c r="ON62" t="s">
        <v>3910</v>
      </c>
      <c r="OO62" t="s">
        <v>3910</v>
      </c>
      <c r="OP62" t="s">
        <v>3910</v>
      </c>
      <c r="OQ62" t="s">
        <v>3910</v>
      </c>
      <c r="OR62" t="s">
        <v>3910</v>
      </c>
      <c r="OS62" t="s">
        <v>3911</v>
      </c>
      <c r="OT62" t="s">
        <v>3928</v>
      </c>
      <c r="OU62" t="s">
        <v>39</v>
      </c>
      <c r="OV62" t="s">
        <v>3956</v>
      </c>
      <c r="OW62" t="s">
        <v>2808</v>
      </c>
      <c r="OX62" t="s">
        <v>8</v>
      </c>
      <c r="OY62" t="s">
        <v>3333</v>
      </c>
      <c r="PA62" t="s">
        <v>3974</v>
      </c>
      <c r="PC62" t="s">
        <v>3332</v>
      </c>
      <c r="PD62" t="s">
        <v>3332</v>
      </c>
      <c r="PE62" t="s">
        <v>3332</v>
      </c>
      <c r="PF62" t="s">
        <v>3910</v>
      </c>
      <c r="PG62" t="s">
        <v>3910</v>
      </c>
      <c r="PH62" t="s">
        <v>3910</v>
      </c>
      <c r="PI62" t="s">
        <v>3910</v>
      </c>
      <c r="PJ62" t="s">
        <v>3910</v>
      </c>
      <c r="PK62" t="s">
        <v>3910</v>
      </c>
      <c r="PL62" t="s">
        <v>3910</v>
      </c>
      <c r="PM62" t="s">
        <v>3928</v>
      </c>
      <c r="PN62" t="s">
        <v>3910</v>
      </c>
      <c r="PO62" t="s">
        <v>3910</v>
      </c>
      <c r="PP62" t="s">
        <v>3910</v>
      </c>
      <c r="PR62" t="s">
        <v>3928</v>
      </c>
      <c r="PS62">
        <v>1</v>
      </c>
      <c r="PT62" t="s">
        <v>2808</v>
      </c>
      <c r="PU62" t="s">
        <v>69</v>
      </c>
      <c r="PV62" t="s">
        <v>69</v>
      </c>
      <c r="PW62" t="s">
        <v>69</v>
      </c>
      <c r="PX62" t="s">
        <v>69</v>
      </c>
      <c r="PY62" t="s">
        <v>69</v>
      </c>
      <c r="PZ62" t="s">
        <v>3910</v>
      </c>
      <c r="QA62" t="s">
        <v>3910</v>
      </c>
      <c r="QB62" t="s">
        <v>3910</v>
      </c>
      <c r="QD62" t="s">
        <v>4037</v>
      </c>
      <c r="QE62" t="s">
        <v>4041</v>
      </c>
      <c r="QF62">
        <v>5</v>
      </c>
      <c r="QG62" t="s">
        <v>4048</v>
      </c>
      <c r="QH62" t="s">
        <v>4053</v>
      </c>
      <c r="QI62" t="s">
        <v>3962</v>
      </c>
      <c r="QV62" t="s">
        <v>3910</v>
      </c>
      <c r="QW62" t="s">
        <v>3911</v>
      </c>
      <c r="QX62" t="s">
        <v>9147</v>
      </c>
      <c r="QY62" t="s">
        <v>4061</v>
      </c>
      <c r="QZ62" t="s">
        <v>4089</v>
      </c>
      <c r="RE62" t="s">
        <v>3910</v>
      </c>
      <c r="RL62" t="s">
        <v>3911</v>
      </c>
      <c r="RM62" t="s">
        <v>3911</v>
      </c>
      <c r="RN62" t="s">
        <v>3910</v>
      </c>
      <c r="RO62" t="s">
        <v>3910</v>
      </c>
      <c r="RP62" t="s">
        <v>3910</v>
      </c>
      <c r="RQ62" t="s">
        <v>4075</v>
      </c>
      <c r="RR62" t="s">
        <v>2808</v>
      </c>
      <c r="RS62">
        <v>1</v>
      </c>
      <c r="RT62">
        <v>0</v>
      </c>
      <c r="RU62" t="s">
        <v>9130</v>
      </c>
      <c r="TA62" t="s">
        <v>2808</v>
      </c>
      <c r="TB62" t="s">
        <v>2808</v>
      </c>
      <c r="TC62" t="s">
        <v>2808</v>
      </c>
      <c r="TD62" t="s">
        <v>2808</v>
      </c>
      <c r="TE62" t="s">
        <v>69</v>
      </c>
      <c r="TF62" t="s">
        <v>69</v>
      </c>
      <c r="TG62" t="s">
        <v>2808</v>
      </c>
      <c r="UA62" t="s">
        <v>9131</v>
      </c>
      <c r="UB62" t="s">
        <v>6598</v>
      </c>
      <c r="UC62">
        <v>7711582</v>
      </c>
    </row>
    <row r="63" spans="1:549" x14ac:dyDescent="0.3">
      <c r="A63" t="s">
        <v>9377</v>
      </c>
      <c r="B63" t="s">
        <v>8545</v>
      </c>
      <c r="C63" t="s">
        <v>6589</v>
      </c>
      <c r="D63">
        <v>0</v>
      </c>
      <c r="T63">
        <v>0</v>
      </c>
      <c r="V63" t="s">
        <v>8555</v>
      </c>
      <c r="W63">
        <v>1</v>
      </c>
      <c r="X63" s="30">
        <v>41582</v>
      </c>
      <c r="Y63" t="s">
        <v>6591</v>
      </c>
      <c r="Z63" t="s">
        <v>7938</v>
      </c>
      <c r="AA63" t="s">
        <v>2808</v>
      </c>
      <c r="AB63" t="s">
        <v>9143</v>
      </c>
      <c r="AE63" t="s">
        <v>2808</v>
      </c>
      <c r="AF63" t="s">
        <v>69</v>
      </c>
      <c r="AJ63" t="s">
        <v>2808</v>
      </c>
      <c r="AK63">
        <v>1240326</v>
      </c>
      <c r="AL63">
        <v>6224546</v>
      </c>
      <c r="AM63">
        <v>7444049</v>
      </c>
      <c r="AN63" t="s">
        <v>3166</v>
      </c>
      <c r="AO63">
        <v>180</v>
      </c>
      <c r="AQ63" t="s">
        <v>69</v>
      </c>
      <c r="AR63" t="s">
        <v>2808</v>
      </c>
      <c r="AS63" t="s">
        <v>3179</v>
      </c>
      <c r="AT63" t="s">
        <v>3184</v>
      </c>
      <c r="AV63" t="s">
        <v>3192</v>
      </c>
      <c r="AW63">
        <v>1</v>
      </c>
      <c r="AX63">
        <v>1</v>
      </c>
      <c r="AY63" t="s">
        <v>2808</v>
      </c>
      <c r="AZ63" t="s">
        <v>69</v>
      </c>
      <c r="BA63" t="s">
        <v>69</v>
      </c>
      <c r="BB63" t="s">
        <v>69</v>
      </c>
      <c r="BC63" t="s">
        <v>69</v>
      </c>
      <c r="BE63" t="s">
        <v>69</v>
      </c>
      <c r="BF63" t="s">
        <v>69</v>
      </c>
      <c r="BG63" t="s">
        <v>69</v>
      </c>
      <c r="BJ63" t="s">
        <v>2808</v>
      </c>
      <c r="BK63">
        <v>1</v>
      </c>
      <c r="BL63" t="s">
        <v>2808</v>
      </c>
      <c r="BM63" t="s">
        <v>69</v>
      </c>
      <c r="BN63" t="s">
        <v>69</v>
      </c>
      <c r="BO63" t="s">
        <v>69</v>
      </c>
      <c r="BP63" t="s">
        <v>69</v>
      </c>
      <c r="BQ63" t="s">
        <v>69</v>
      </c>
      <c r="BR63" t="s">
        <v>69</v>
      </c>
      <c r="BS63" t="s">
        <v>69</v>
      </c>
      <c r="BT63" t="s">
        <v>69</v>
      </c>
      <c r="BV63" t="s">
        <v>69</v>
      </c>
      <c r="BW63" t="s">
        <v>69</v>
      </c>
      <c r="BX63" t="s">
        <v>3261</v>
      </c>
      <c r="BY63" t="s">
        <v>2808</v>
      </c>
      <c r="BZ63" t="s">
        <v>3268</v>
      </c>
      <c r="CA63" t="s">
        <v>2808</v>
      </c>
      <c r="CB63" t="s">
        <v>3279</v>
      </c>
      <c r="CD63" t="s">
        <v>69</v>
      </c>
      <c r="CI63" t="s">
        <v>69</v>
      </c>
      <c r="CN63" t="s">
        <v>69</v>
      </c>
      <c r="CX63" t="s">
        <v>269</v>
      </c>
      <c r="CY63" t="s">
        <v>3332</v>
      </c>
      <c r="CZ63">
        <v>1</v>
      </c>
      <c r="DA63" s="30">
        <v>41250</v>
      </c>
      <c r="DB63" t="s">
        <v>2808</v>
      </c>
      <c r="DC63" t="s">
        <v>9126</v>
      </c>
      <c r="DD63" t="s">
        <v>2808</v>
      </c>
      <c r="DE63" t="s">
        <v>69</v>
      </c>
      <c r="DF63" t="s">
        <v>69</v>
      </c>
      <c r="DG63" t="s">
        <v>69</v>
      </c>
      <c r="DH63" t="s">
        <v>69</v>
      </c>
      <c r="DJ63" t="s">
        <v>69</v>
      </c>
      <c r="DK63" t="s">
        <v>69</v>
      </c>
      <c r="DO63" t="s">
        <v>69</v>
      </c>
      <c r="DZ63" t="s">
        <v>2808</v>
      </c>
      <c r="FA63" t="s">
        <v>2808</v>
      </c>
      <c r="FB63" t="s">
        <v>2808</v>
      </c>
      <c r="FC63" t="s">
        <v>3427</v>
      </c>
      <c r="HD63" t="s">
        <v>3540</v>
      </c>
      <c r="HE63" t="s">
        <v>3543</v>
      </c>
      <c r="HF63" t="s">
        <v>2808</v>
      </c>
      <c r="HG63" t="s">
        <v>2808</v>
      </c>
      <c r="HH63" t="s">
        <v>2808</v>
      </c>
      <c r="HI63" t="s">
        <v>2808</v>
      </c>
      <c r="HL63" t="s">
        <v>3556</v>
      </c>
      <c r="HM63" t="s">
        <v>3557</v>
      </c>
      <c r="HN63" t="s">
        <v>3556</v>
      </c>
      <c r="HO63" t="s">
        <v>3556</v>
      </c>
      <c r="HP63" t="s">
        <v>3557</v>
      </c>
      <c r="HQ63" t="s">
        <v>3556</v>
      </c>
      <c r="HR63" t="s">
        <v>3556</v>
      </c>
      <c r="HS63" t="s">
        <v>3557</v>
      </c>
      <c r="HT63" t="s">
        <v>3557</v>
      </c>
      <c r="HU63" t="s">
        <v>3557</v>
      </c>
      <c r="HV63" t="s">
        <v>3556</v>
      </c>
      <c r="HW63" t="s">
        <v>3557</v>
      </c>
      <c r="HX63" t="s">
        <v>3557</v>
      </c>
      <c r="HY63" t="s">
        <v>3556</v>
      </c>
      <c r="IB63" t="s">
        <v>2808</v>
      </c>
      <c r="IC63" t="s">
        <v>3598</v>
      </c>
      <c r="ID63" t="s">
        <v>69</v>
      </c>
      <c r="IE63" t="s">
        <v>3605</v>
      </c>
      <c r="IF63" t="s">
        <v>3609</v>
      </c>
      <c r="IG63" t="s">
        <v>3437</v>
      </c>
      <c r="JF63" t="s">
        <v>3649</v>
      </c>
      <c r="JG63">
        <v>4</v>
      </c>
      <c r="JI63" t="s">
        <v>3484</v>
      </c>
      <c r="JJ63">
        <v>1</v>
      </c>
      <c r="JL63">
        <v>3</v>
      </c>
      <c r="JM63" t="s">
        <v>69</v>
      </c>
      <c r="JN63" t="s">
        <v>69</v>
      </c>
      <c r="JO63" t="s">
        <v>2808</v>
      </c>
      <c r="JP63" t="s">
        <v>69</v>
      </c>
      <c r="JQ63" t="s">
        <v>69</v>
      </c>
      <c r="JR63" t="s">
        <v>69</v>
      </c>
      <c r="JS63" t="s">
        <v>3517</v>
      </c>
      <c r="KF63" t="s">
        <v>69</v>
      </c>
      <c r="KG63" t="s">
        <v>6097</v>
      </c>
      <c r="KI63" t="s">
        <v>3696</v>
      </c>
      <c r="KJ63" t="s">
        <v>3476</v>
      </c>
      <c r="KM63" t="s">
        <v>3484</v>
      </c>
      <c r="KN63">
        <v>1</v>
      </c>
      <c r="KP63">
        <v>3</v>
      </c>
      <c r="KQ63" t="s">
        <v>69</v>
      </c>
      <c r="KR63" t="s">
        <v>69</v>
      </c>
      <c r="KS63" t="s">
        <v>2808</v>
      </c>
      <c r="KT63" t="s">
        <v>69</v>
      </c>
      <c r="KU63" t="s">
        <v>69</v>
      </c>
      <c r="KV63" t="s">
        <v>69</v>
      </c>
      <c r="KW63" t="s">
        <v>3517</v>
      </c>
      <c r="KX63" t="s">
        <v>69</v>
      </c>
      <c r="KY63" t="s">
        <v>69</v>
      </c>
      <c r="LK63">
        <v>1</v>
      </c>
      <c r="LL63" t="s">
        <v>2808</v>
      </c>
      <c r="LM63" t="s">
        <v>69</v>
      </c>
      <c r="LN63" t="s">
        <v>69</v>
      </c>
      <c r="LO63" t="s">
        <v>69</v>
      </c>
      <c r="LP63" t="s">
        <v>69</v>
      </c>
      <c r="LQ63" t="s">
        <v>69</v>
      </c>
      <c r="LR63" t="s">
        <v>69</v>
      </c>
      <c r="LS63" t="s">
        <v>69</v>
      </c>
      <c r="LU63" t="s">
        <v>69</v>
      </c>
      <c r="LV63" t="s">
        <v>69</v>
      </c>
      <c r="LW63" t="s">
        <v>69</v>
      </c>
      <c r="LX63" t="s">
        <v>69</v>
      </c>
      <c r="LY63" t="s">
        <v>69</v>
      </c>
      <c r="MC63">
        <v>6</v>
      </c>
      <c r="MD63" t="s">
        <v>69</v>
      </c>
      <c r="ME63" t="s">
        <v>69</v>
      </c>
      <c r="MF63" t="s">
        <v>69</v>
      </c>
      <c r="MG63" t="s">
        <v>69</v>
      </c>
      <c r="MH63" t="s">
        <v>69</v>
      </c>
      <c r="MI63" t="s">
        <v>2808</v>
      </c>
      <c r="MJ63" t="s">
        <v>69</v>
      </c>
      <c r="MK63" t="s">
        <v>69</v>
      </c>
      <c r="MM63" t="s">
        <v>69</v>
      </c>
      <c r="MN63" t="s">
        <v>69</v>
      </c>
      <c r="MO63">
        <v>2</v>
      </c>
      <c r="MP63" t="s">
        <v>69</v>
      </c>
      <c r="MQ63" t="s">
        <v>2808</v>
      </c>
      <c r="MR63" t="s">
        <v>69</v>
      </c>
      <c r="MS63" t="s">
        <v>69</v>
      </c>
      <c r="MT63" t="s">
        <v>69</v>
      </c>
      <c r="MU63" t="s">
        <v>69</v>
      </c>
      <c r="MW63" t="s">
        <v>69</v>
      </c>
      <c r="MX63" t="s">
        <v>69</v>
      </c>
      <c r="MY63">
        <v>2</v>
      </c>
      <c r="MZ63" t="s">
        <v>69</v>
      </c>
      <c r="NA63" t="s">
        <v>2808</v>
      </c>
      <c r="NB63" t="s">
        <v>69</v>
      </c>
      <c r="NC63" t="s">
        <v>69</v>
      </c>
      <c r="ND63" t="s">
        <v>69</v>
      </c>
      <c r="NE63" t="s">
        <v>69</v>
      </c>
      <c r="NG63" t="s">
        <v>69</v>
      </c>
      <c r="NH63" t="s">
        <v>69</v>
      </c>
      <c r="NI63" t="s">
        <v>69</v>
      </c>
      <c r="NJ63" t="s">
        <v>3795</v>
      </c>
      <c r="NK63">
        <v>4</v>
      </c>
      <c r="NM63" t="s">
        <v>69</v>
      </c>
      <c r="NO63" t="s">
        <v>2803</v>
      </c>
      <c r="NP63">
        <v>63</v>
      </c>
      <c r="NW63" t="s">
        <v>3429</v>
      </c>
      <c r="NY63" t="s">
        <v>2803</v>
      </c>
      <c r="NZ63">
        <v>1</v>
      </c>
      <c r="OA63" t="s">
        <v>3897</v>
      </c>
      <c r="OB63" t="s">
        <v>2808</v>
      </c>
      <c r="OC63" t="s">
        <v>3902</v>
      </c>
      <c r="OD63" t="s">
        <v>3910</v>
      </c>
      <c r="OE63" t="s">
        <v>3910</v>
      </c>
      <c r="OF63" t="s">
        <v>3910</v>
      </c>
      <c r="OG63" t="s">
        <v>3910</v>
      </c>
      <c r="OH63" t="s">
        <v>3910</v>
      </c>
      <c r="OI63" t="s">
        <v>3910</v>
      </c>
      <c r="OJ63" t="s">
        <v>3910</v>
      </c>
      <c r="OK63" t="s">
        <v>3910</v>
      </c>
      <c r="OU63" t="s">
        <v>3928</v>
      </c>
      <c r="OV63" t="s">
        <v>3955</v>
      </c>
      <c r="OW63" t="s">
        <v>2808</v>
      </c>
      <c r="OX63" t="s">
        <v>3962</v>
      </c>
      <c r="OY63" t="s">
        <v>3332</v>
      </c>
      <c r="PA63" t="s">
        <v>3974</v>
      </c>
      <c r="PC63" t="s">
        <v>3332</v>
      </c>
      <c r="PD63" t="s">
        <v>3332</v>
      </c>
      <c r="PE63" t="s">
        <v>3332</v>
      </c>
      <c r="PF63" t="s">
        <v>3910</v>
      </c>
      <c r="PG63" t="s">
        <v>3910</v>
      </c>
      <c r="PH63" t="s">
        <v>3910</v>
      </c>
      <c r="PI63" t="s">
        <v>3911</v>
      </c>
      <c r="PJ63" t="s">
        <v>3911</v>
      </c>
      <c r="PK63" t="s">
        <v>3910</v>
      </c>
      <c r="PL63" t="s">
        <v>3911</v>
      </c>
      <c r="PM63" t="s">
        <v>3928</v>
      </c>
      <c r="PN63" t="s">
        <v>3910</v>
      </c>
      <c r="PO63" t="s">
        <v>3911</v>
      </c>
      <c r="PP63" t="s">
        <v>3910</v>
      </c>
      <c r="PR63" t="s">
        <v>3928</v>
      </c>
      <c r="PS63">
        <v>1</v>
      </c>
      <c r="PT63" t="s">
        <v>2808</v>
      </c>
      <c r="PU63" t="s">
        <v>69</v>
      </c>
      <c r="PV63" t="s">
        <v>69</v>
      </c>
      <c r="PW63" t="s">
        <v>69</v>
      </c>
      <c r="PX63" t="s">
        <v>69</v>
      </c>
      <c r="PY63" t="s">
        <v>69</v>
      </c>
      <c r="PZ63" t="s">
        <v>3935</v>
      </c>
      <c r="QA63" t="s">
        <v>3935</v>
      </c>
      <c r="QB63" t="s">
        <v>3911</v>
      </c>
      <c r="QV63" t="s">
        <v>3910</v>
      </c>
      <c r="QW63" t="s">
        <v>3911</v>
      </c>
      <c r="QX63" t="s">
        <v>9129</v>
      </c>
      <c r="RP63" t="s">
        <v>3911</v>
      </c>
      <c r="RS63">
        <v>1</v>
      </c>
      <c r="RT63">
        <v>0</v>
      </c>
      <c r="UA63" t="s">
        <v>9131</v>
      </c>
      <c r="UB63" t="s">
        <v>6598</v>
      </c>
      <c r="UC63">
        <v>9177050</v>
      </c>
    </row>
    <row r="64" spans="1:549" x14ac:dyDescent="0.3">
      <c r="A64" t="s">
        <v>9378</v>
      </c>
      <c r="B64" t="s">
        <v>8545</v>
      </c>
      <c r="C64" t="s">
        <v>6589</v>
      </c>
      <c r="D64">
        <v>0</v>
      </c>
      <c r="T64">
        <v>0</v>
      </c>
      <c r="V64" t="s">
        <v>8555</v>
      </c>
      <c r="W64">
        <v>1</v>
      </c>
      <c r="X64" s="30">
        <v>41551</v>
      </c>
      <c r="Y64" t="s">
        <v>6591</v>
      </c>
      <c r="Z64" t="s">
        <v>6592</v>
      </c>
      <c r="AA64" t="s">
        <v>2808</v>
      </c>
      <c r="AB64" t="s">
        <v>9133</v>
      </c>
      <c r="AE64" t="s">
        <v>2808</v>
      </c>
      <c r="AF64" t="s">
        <v>69</v>
      </c>
      <c r="AJ64" t="s">
        <v>69</v>
      </c>
      <c r="AN64" t="s">
        <v>3166</v>
      </c>
      <c r="AO64">
        <v>60</v>
      </c>
      <c r="AQ64" t="s">
        <v>69</v>
      </c>
      <c r="AR64" t="s">
        <v>2808</v>
      </c>
      <c r="AS64" t="s">
        <v>3179</v>
      </c>
      <c r="AT64" t="s">
        <v>3184</v>
      </c>
      <c r="AV64" t="s">
        <v>3191</v>
      </c>
      <c r="AX64">
        <v>1</v>
      </c>
      <c r="AY64" t="s">
        <v>2808</v>
      </c>
      <c r="AZ64" t="s">
        <v>69</v>
      </c>
      <c r="BA64" t="s">
        <v>69</v>
      </c>
      <c r="BB64" t="s">
        <v>69</v>
      </c>
      <c r="BC64" t="s">
        <v>69</v>
      </c>
      <c r="BE64" t="s">
        <v>69</v>
      </c>
      <c r="BF64" t="s">
        <v>69</v>
      </c>
      <c r="BG64" t="s">
        <v>69</v>
      </c>
      <c r="BJ64" t="s">
        <v>2808</v>
      </c>
      <c r="BK64">
        <v>1</v>
      </c>
      <c r="BL64" t="s">
        <v>2808</v>
      </c>
      <c r="BM64" t="s">
        <v>69</v>
      </c>
      <c r="BN64" t="s">
        <v>69</v>
      </c>
      <c r="BO64" t="s">
        <v>69</v>
      </c>
      <c r="BP64" t="s">
        <v>69</v>
      </c>
      <c r="BQ64" t="s">
        <v>69</v>
      </c>
      <c r="BR64" t="s">
        <v>69</v>
      </c>
      <c r="BS64" t="s">
        <v>69</v>
      </c>
      <c r="BT64" t="s">
        <v>69</v>
      </c>
      <c r="BV64" t="s">
        <v>69</v>
      </c>
      <c r="BW64" t="s">
        <v>69</v>
      </c>
      <c r="BX64" t="s">
        <v>3261</v>
      </c>
      <c r="BY64" t="s">
        <v>2808</v>
      </c>
      <c r="BZ64" t="s">
        <v>3268</v>
      </c>
      <c r="CA64" t="s">
        <v>69</v>
      </c>
      <c r="CD64" t="s">
        <v>2808</v>
      </c>
      <c r="CE64" t="s">
        <v>3268</v>
      </c>
      <c r="CF64" t="s">
        <v>69</v>
      </c>
      <c r="CI64" t="s">
        <v>69</v>
      </c>
      <c r="CN64" t="s">
        <v>69</v>
      </c>
      <c r="CX64" t="s">
        <v>8</v>
      </c>
      <c r="DB64" t="s">
        <v>2808</v>
      </c>
      <c r="DC64" t="s">
        <v>9126</v>
      </c>
      <c r="DD64" t="s">
        <v>2808</v>
      </c>
      <c r="DE64" t="s">
        <v>69</v>
      </c>
      <c r="DF64" t="s">
        <v>69</v>
      </c>
      <c r="DG64" t="s">
        <v>69</v>
      </c>
      <c r="DH64" t="s">
        <v>69</v>
      </c>
      <c r="DJ64" t="s">
        <v>69</v>
      </c>
      <c r="DK64" t="s">
        <v>69</v>
      </c>
      <c r="DO64" t="s">
        <v>2808</v>
      </c>
      <c r="DZ64" t="s">
        <v>69</v>
      </c>
      <c r="FA64" t="s">
        <v>2808</v>
      </c>
      <c r="FB64" t="s">
        <v>2808</v>
      </c>
      <c r="FC64" t="s">
        <v>3428</v>
      </c>
      <c r="HD64" t="s">
        <v>3540</v>
      </c>
      <c r="HE64" t="s">
        <v>3543</v>
      </c>
      <c r="HF64" t="s">
        <v>2808</v>
      </c>
      <c r="HG64" t="s">
        <v>2808</v>
      </c>
      <c r="HH64" t="s">
        <v>2808</v>
      </c>
      <c r="HI64" t="s">
        <v>2808</v>
      </c>
      <c r="HL64" t="s">
        <v>3557</v>
      </c>
      <c r="HM64" t="s">
        <v>3557</v>
      </c>
      <c r="HN64" t="s">
        <v>3556</v>
      </c>
      <c r="HO64" t="s">
        <v>3556</v>
      </c>
      <c r="HP64" t="s">
        <v>3557</v>
      </c>
      <c r="HQ64" t="s">
        <v>3557</v>
      </c>
      <c r="HR64" t="s">
        <v>3557</v>
      </c>
      <c r="HS64" t="s">
        <v>3557</v>
      </c>
      <c r="HT64" t="s">
        <v>3557</v>
      </c>
      <c r="HU64" t="s">
        <v>3557</v>
      </c>
      <c r="HV64" t="s">
        <v>3557</v>
      </c>
      <c r="HW64" t="s">
        <v>3557</v>
      </c>
      <c r="HX64" t="s">
        <v>3557</v>
      </c>
      <c r="HY64" t="s">
        <v>3557</v>
      </c>
      <c r="IB64" t="s">
        <v>2808</v>
      </c>
      <c r="IC64" t="s">
        <v>8</v>
      </c>
      <c r="ID64" t="s">
        <v>69</v>
      </c>
      <c r="IE64" t="s">
        <v>3606</v>
      </c>
      <c r="KG64" t="s">
        <v>6097</v>
      </c>
      <c r="KI64" t="s">
        <v>3698</v>
      </c>
      <c r="KJ64" t="s">
        <v>3475</v>
      </c>
      <c r="KK64">
        <v>8</v>
      </c>
      <c r="KM64" t="s">
        <v>3485</v>
      </c>
      <c r="KO64">
        <v>24</v>
      </c>
      <c r="KP64">
        <v>3</v>
      </c>
      <c r="KQ64" t="s">
        <v>69</v>
      </c>
      <c r="KR64" t="s">
        <v>69</v>
      </c>
      <c r="KS64" t="s">
        <v>2808</v>
      </c>
      <c r="KT64" t="s">
        <v>69</v>
      </c>
      <c r="KU64" t="s">
        <v>69</v>
      </c>
      <c r="KV64" t="s">
        <v>69</v>
      </c>
      <c r="KW64" t="s">
        <v>3519</v>
      </c>
      <c r="KX64" t="s">
        <v>2808</v>
      </c>
      <c r="KY64" t="s">
        <v>69</v>
      </c>
      <c r="LK64" s="31">
        <v>2995</v>
      </c>
      <c r="LL64" t="s">
        <v>69</v>
      </c>
      <c r="LM64" t="s">
        <v>2808</v>
      </c>
      <c r="LN64" t="s">
        <v>69</v>
      </c>
      <c r="LO64" t="s">
        <v>69</v>
      </c>
      <c r="LP64" t="s">
        <v>69</v>
      </c>
      <c r="LQ64" t="s">
        <v>69</v>
      </c>
      <c r="LR64" t="s">
        <v>69</v>
      </c>
      <c r="LS64" t="s">
        <v>2808</v>
      </c>
      <c r="LT64" t="s">
        <v>9379</v>
      </c>
      <c r="LU64" t="s">
        <v>69</v>
      </c>
      <c r="LV64" t="s">
        <v>69</v>
      </c>
      <c r="LW64" t="s">
        <v>2808</v>
      </c>
      <c r="LX64" t="s">
        <v>69</v>
      </c>
      <c r="LY64" t="s">
        <v>69</v>
      </c>
      <c r="MC64">
        <v>2</v>
      </c>
      <c r="MD64" t="s">
        <v>69</v>
      </c>
      <c r="ME64" t="s">
        <v>2808</v>
      </c>
      <c r="MF64" t="s">
        <v>69</v>
      </c>
      <c r="MG64" t="s">
        <v>69</v>
      </c>
      <c r="MH64" t="s">
        <v>69</v>
      </c>
      <c r="MI64" t="s">
        <v>69</v>
      </c>
      <c r="MJ64" t="s">
        <v>69</v>
      </c>
      <c r="MK64" t="s">
        <v>69</v>
      </c>
      <c r="MM64" t="s">
        <v>69</v>
      </c>
      <c r="MN64" t="s">
        <v>69</v>
      </c>
      <c r="MO64">
        <v>4</v>
      </c>
      <c r="MP64" t="s">
        <v>69</v>
      </c>
      <c r="MQ64" t="s">
        <v>69</v>
      </c>
      <c r="MR64" t="s">
        <v>69</v>
      </c>
      <c r="MS64" t="s">
        <v>2808</v>
      </c>
      <c r="MT64" t="s">
        <v>69</v>
      </c>
      <c r="MU64" t="s">
        <v>69</v>
      </c>
      <c r="MW64" t="s">
        <v>69</v>
      </c>
      <c r="MX64" t="s">
        <v>69</v>
      </c>
      <c r="MY64">
        <v>2</v>
      </c>
      <c r="MZ64" t="s">
        <v>69</v>
      </c>
      <c r="NA64" t="s">
        <v>2808</v>
      </c>
      <c r="NB64" t="s">
        <v>69</v>
      </c>
      <c r="NC64" t="s">
        <v>69</v>
      </c>
      <c r="ND64" t="s">
        <v>69</v>
      </c>
      <c r="NE64" t="s">
        <v>69</v>
      </c>
      <c r="NG64" t="s">
        <v>69</v>
      </c>
      <c r="NH64" t="s">
        <v>69</v>
      </c>
      <c r="NI64" t="s">
        <v>69</v>
      </c>
      <c r="NJ64" t="s">
        <v>3795</v>
      </c>
      <c r="NK64">
        <v>4</v>
      </c>
      <c r="NM64" t="s">
        <v>69</v>
      </c>
      <c r="NO64" t="s">
        <v>8</v>
      </c>
      <c r="NW64" t="s">
        <v>3429</v>
      </c>
      <c r="NY64" t="s">
        <v>3429</v>
      </c>
      <c r="OA64" t="s">
        <v>3897</v>
      </c>
      <c r="OB64" t="s">
        <v>2808</v>
      </c>
      <c r="OC64" t="s">
        <v>3905</v>
      </c>
      <c r="OD64" t="s">
        <v>3910</v>
      </c>
      <c r="OE64" t="s">
        <v>3910</v>
      </c>
      <c r="OF64" t="s">
        <v>3910</v>
      </c>
      <c r="OG64" t="s">
        <v>3910</v>
      </c>
      <c r="OH64" t="s">
        <v>3910</v>
      </c>
      <c r="OI64" t="s">
        <v>3911</v>
      </c>
      <c r="OJ64" t="s">
        <v>3911</v>
      </c>
      <c r="OK64" t="s">
        <v>3911</v>
      </c>
      <c r="PR64" t="s">
        <v>3931</v>
      </c>
      <c r="PS64">
        <v>1</v>
      </c>
      <c r="PT64" t="s">
        <v>2808</v>
      </c>
      <c r="PU64" t="s">
        <v>69</v>
      </c>
      <c r="PV64" t="s">
        <v>69</v>
      </c>
      <c r="PW64" t="s">
        <v>69</v>
      </c>
      <c r="PX64" t="s">
        <v>69</v>
      </c>
      <c r="PY64" t="s">
        <v>69</v>
      </c>
      <c r="PZ64" t="s">
        <v>3910</v>
      </c>
      <c r="QA64" t="s">
        <v>3910</v>
      </c>
      <c r="QB64" t="s">
        <v>3910</v>
      </c>
      <c r="RP64" t="s">
        <v>3911</v>
      </c>
      <c r="RS64">
        <v>1</v>
      </c>
      <c r="RT64">
        <v>0</v>
      </c>
      <c r="UA64" t="s">
        <v>9131</v>
      </c>
      <c r="UB64" t="s">
        <v>6598</v>
      </c>
      <c r="UC64">
        <v>1254272</v>
      </c>
    </row>
    <row r="65" spans="1:549" x14ac:dyDescent="0.3">
      <c r="A65" t="s">
        <v>9380</v>
      </c>
      <c r="B65" t="s">
        <v>6588</v>
      </c>
      <c r="C65" t="s">
        <v>6589</v>
      </c>
      <c r="D65">
        <v>1</v>
      </c>
      <c r="E65">
        <v>4</v>
      </c>
      <c r="F65" t="s">
        <v>3934</v>
      </c>
      <c r="G65" t="s">
        <v>4950</v>
      </c>
      <c r="H65">
        <v>0</v>
      </c>
      <c r="I65" t="s">
        <v>22</v>
      </c>
      <c r="T65">
        <v>0</v>
      </c>
      <c r="V65" t="s">
        <v>9142</v>
      </c>
      <c r="W65">
        <v>1</v>
      </c>
      <c r="X65" t="s">
        <v>7465</v>
      </c>
      <c r="Y65" t="s">
        <v>6591</v>
      </c>
      <c r="Z65" t="s">
        <v>6861</v>
      </c>
      <c r="AA65" t="s">
        <v>2808</v>
      </c>
      <c r="AB65" t="s">
        <v>9143</v>
      </c>
      <c r="AE65" t="s">
        <v>2808</v>
      </c>
      <c r="AF65" t="s">
        <v>69</v>
      </c>
      <c r="AJ65" t="s">
        <v>69</v>
      </c>
      <c r="AN65" t="s">
        <v>3166</v>
      </c>
      <c r="AO65">
        <v>90</v>
      </c>
      <c r="AQ65" t="s">
        <v>269</v>
      </c>
      <c r="AR65" t="s">
        <v>2808</v>
      </c>
      <c r="AS65" t="s">
        <v>3179</v>
      </c>
      <c r="AT65" t="s">
        <v>8</v>
      </c>
      <c r="AV65" t="s">
        <v>51</v>
      </c>
      <c r="AX65">
        <v>1</v>
      </c>
      <c r="AY65" t="s">
        <v>2808</v>
      </c>
      <c r="AZ65" t="s">
        <v>69</v>
      </c>
      <c r="BA65" t="s">
        <v>69</v>
      </c>
      <c r="BB65" t="s">
        <v>69</v>
      </c>
      <c r="BC65" t="s">
        <v>69</v>
      </c>
      <c r="BE65" t="s">
        <v>69</v>
      </c>
      <c r="BF65" t="s">
        <v>69</v>
      </c>
      <c r="BG65" t="s">
        <v>69</v>
      </c>
      <c r="BJ65" t="s">
        <v>2808</v>
      </c>
      <c r="BK65" s="31">
        <v>7995</v>
      </c>
      <c r="BL65" t="s">
        <v>69</v>
      </c>
      <c r="BM65" t="s">
        <v>69</v>
      </c>
      <c r="BN65" t="s">
        <v>69</v>
      </c>
      <c r="BO65" t="s">
        <v>69</v>
      </c>
      <c r="BP65" t="s">
        <v>69</v>
      </c>
      <c r="BQ65" t="s">
        <v>69</v>
      </c>
      <c r="BR65" t="s">
        <v>2808</v>
      </c>
      <c r="BS65" t="s">
        <v>69</v>
      </c>
      <c r="BT65" t="s">
        <v>2808</v>
      </c>
      <c r="BU65" t="s">
        <v>9381</v>
      </c>
      <c r="BV65" t="s">
        <v>69</v>
      </c>
      <c r="BW65" t="s">
        <v>69</v>
      </c>
      <c r="BX65" t="s">
        <v>3261</v>
      </c>
      <c r="BY65" t="s">
        <v>2808</v>
      </c>
      <c r="BZ65" t="s">
        <v>3268</v>
      </c>
      <c r="CA65" t="s">
        <v>2808</v>
      </c>
      <c r="CB65" t="s">
        <v>3277</v>
      </c>
      <c r="CD65" t="s">
        <v>69</v>
      </c>
      <c r="CI65" t="s">
        <v>69</v>
      </c>
      <c r="CN65" t="s">
        <v>2808</v>
      </c>
      <c r="CO65" t="s">
        <v>9151</v>
      </c>
      <c r="CP65" t="s">
        <v>69</v>
      </c>
      <c r="CQ65" t="s">
        <v>69</v>
      </c>
      <c r="CR65" t="s">
        <v>2808</v>
      </c>
      <c r="CS65" t="s">
        <v>69</v>
      </c>
      <c r="CT65" t="s">
        <v>2808</v>
      </c>
      <c r="CU65" t="s">
        <v>69</v>
      </c>
      <c r="CV65" t="s">
        <v>69</v>
      </c>
      <c r="CW65" t="s">
        <v>69</v>
      </c>
      <c r="CX65" t="s">
        <v>269</v>
      </c>
      <c r="CY65" t="s">
        <v>3333</v>
      </c>
      <c r="DB65" t="s">
        <v>2808</v>
      </c>
      <c r="DC65" t="s">
        <v>9161</v>
      </c>
      <c r="DD65" t="s">
        <v>2808</v>
      </c>
      <c r="DE65" t="s">
        <v>2808</v>
      </c>
      <c r="DF65" t="s">
        <v>69</v>
      </c>
      <c r="DG65" t="s">
        <v>69</v>
      </c>
      <c r="DH65" t="s">
        <v>2808</v>
      </c>
      <c r="DI65" t="s">
        <v>9382</v>
      </c>
      <c r="DJ65" t="s">
        <v>69</v>
      </c>
      <c r="DK65" t="s">
        <v>69</v>
      </c>
      <c r="DL65" t="s">
        <v>2808</v>
      </c>
      <c r="DM65" t="s">
        <v>69</v>
      </c>
      <c r="DP65" t="s">
        <v>2808</v>
      </c>
      <c r="DQ65" t="s">
        <v>2803</v>
      </c>
      <c r="DR65" t="s">
        <v>2803</v>
      </c>
      <c r="DS65" t="s">
        <v>69</v>
      </c>
      <c r="DT65" t="s">
        <v>69</v>
      </c>
      <c r="DU65" t="s">
        <v>69</v>
      </c>
      <c r="DV65" t="s">
        <v>69</v>
      </c>
      <c r="DW65" t="s">
        <v>69</v>
      </c>
      <c r="DX65" t="s">
        <v>69</v>
      </c>
      <c r="DY65" t="s">
        <v>69</v>
      </c>
      <c r="EA65" t="s">
        <v>2808</v>
      </c>
      <c r="EB65">
        <v>2</v>
      </c>
      <c r="EC65" t="s">
        <v>69</v>
      </c>
      <c r="ED65" t="s">
        <v>2808</v>
      </c>
      <c r="EE65" t="s">
        <v>69</v>
      </c>
      <c r="EF65" t="s">
        <v>69</v>
      </c>
      <c r="EG65" t="s">
        <v>69</v>
      </c>
      <c r="EH65" t="s">
        <v>69</v>
      </c>
      <c r="FA65" t="s">
        <v>2808</v>
      </c>
      <c r="FB65" t="s">
        <v>2808</v>
      </c>
      <c r="FC65" t="s">
        <v>3427</v>
      </c>
      <c r="HD65" t="s">
        <v>3539</v>
      </c>
      <c r="HE65" t="s">
        <v>3542</v>
      </c>
      <c r="HF65" t="s">
        <v>2808</v>
      </c>
      <c r="HG65" t="s">
        <v>2808</v>
      </c>
      <c r="HH65" t="s">
        <v>2808</v>
      </c>
      <c r="HJ65" t="s">
        <v>69</v>
      </c>
      <c r="HK65" t="s">
        <v>69</v>
      </c>
      <c r="HL65" t="s">
        <v>3556</v>
      </c>
      <c r="HM65" t="s">
        <v>3556</v>
      </c>
      <c r="HN65" t="s">
        <v>3556</v>
      </c>
      <c r="HO65" t="s">
        <v>3556</v>
      </c>
      <c r="HP65" t="s">
        <v>3556</v>
      </c>
      <c r="HQ65" t="s">
        <v>3556</v>
      </c>
      <c r="HR65" t="s">
        <v>3556</v>
      </c>
      <c r="HS65" t="s">
        <v>3556</v>
      </c>
      <c r="HT65" t="s">
        <v>3559</v>
      </c>
      <c r="HU65" t="s">
        <v>3559</v>
      </c>
      <c r="HV65" t="s">
        <v>3559</v>
      </c>
      <c r="HW65" t="s">
        <v>3556</v>
      </c>
      <c r="HX65" t="s">
        <v>3556</v>
      </c>
      <c r="HY65" t="s">
        <v>3136</v>
      </c>
      <c r="HZ65" t="s">
        <v>2808</v>
      </c>
      <c r="IA65" t="s">
        <v>3590</v>
      </c>
      <c r="IB65" t="s">
        <v>2808</v>
      </c>
      <c r="IC65" t="s">
        <v>3600</v>
      </c>
      <c r="ID65" t="s">
        <v>69</v>
      </c>
      <c r="IE65" t="s">
        <v>3605</v>
      </c>
      <c r="IF65" t="s">
        <v>3609</v>
      </c>
      <c r="IG65" t="s">
        <v>3437</v>
      </c>
      <c r="JF65" t="s">
        <v>3649</v>
      </c>
      <c r="JG65">
        <v>4</v>
      </c>
      <c r="JI65" t="s">
        <v>3484</v>
      </c>
      <c r="JJ65">
        <v>1</v>
      </c>
      <c r="JL65" t="s">
        <v>9145</v>
      </c>
      <c r="JM65" t="s">
        <v>69</v>
      </c>
      <c r="JN65" t="s">
        <v>69</v>
      </c>
      <c r="JO65" t="s">
        <v>2808</v>
      </c>
      <c r="JP65" t="s">
        <v>2808</v>
      </c>
      <c r="JQ65" t="s">
        <v>69</v>
      </c>
      <c r="JR65" t="s">
        <v>69</v>
      </c>
      <c r="JS65" t="s">
        <v>3517</v>
      </c>
      <c r="KF65" t="s">
        <v>69</v>
      </c>
      <c r="KG65" t="s">
        <v>6096</v>
      </c>
      <c r="KI65" t="s">
        <v>3698</v>
      </c>
      <c r="KJ65" t="s">
        <v>3475</v>
      </c>
      <c r="KK65">
        <v>4</v>
      </c>
      <c r="KM65" t="s">
        <v>3484</v>
      </c>
      <c r="KN65">
        <v>7</v>
      </c>
      <c r="KP65">
        <v>1</v>
      </c>
      <c r="KQ65" t="s">
        <v>2808</v>
      </c>
      <c r="KR65" t="s">
        <v>69</v>
      </c>
      <c r="KS65" t="s">
        <v>69</v>
      </c>
      <c r="KT65" t="s">
        <v>69</v>
      </c>
      <c r="KU65" t="s">
        <v>69</v>
      </c>
      <c r="KV65" t="s">
        <v>69</v>
      </c>
      <c r="KW65" t="s">
        <v>3517</v>
      </c>
      <c r="KX65" t="s">
        <v>2808</v>
      </c>
      <c r="KY65" t="s">
        <v>69</v>
      </c>
      <c r="LK65">
        <v>2</v>
      </c>
      <c r="LL65" t="s">
        <v>69</v>
      </c>
      <c r="LM65" t="s">
        <v>2808</v>
      </c>
      <c r="LN65" t="s">
        <v>69</v>
      </c>
      <c r="LO65" t="s">
        <v>69</v>
      </c>
      <c r="LP65" t="s">
        <v>69</v>
      </c>
      <c r="LQ65" t="s">
        <v>69</v>
      </c>
      <c r="LR65" t="s">
        <v>69</v>
      </c>
      <c r="LS65" t="s">
        <v>69</v>
      </c>
      <c r="LU65" t="s">
        <v>69</v>
      </c>
      <c r="LV65" t="s">
        <v>69</v>
      </c>
      <c r="LW65" t="s">
        <v>2808</v>
      </c>
      <c r="LX65" t="s">
        <v>69</v>
      </c>
      <c r="LY65" t="s">
        <v>2808</v>
      </c>
      <c r="MC65">
        <v>2</v>
      </c>
      <c r="MD65" t="s">
        <v>69</v>
      </c>
      <c r="ME65" t="s">
        <v>2808</v>
      </c>
      <c r="MF65" t="s">
        <v>69</v>
      </c>
      <c r="MG65" t="s">
        <v>69</v>
      </c>
      <c r="MH65" t="s">
        <v>69</v>
      </c>
      <c r="MI65" t="s">
        <v>69</v>
      </c>
      <c r="MJ65" t="s">
        <v>69</v>
      </c>
      <c r="MK65" t="s">
        <v>69</v>
      </c>
      <c r="MM65" t="s">
        <v>69</v>
      </c>
      <c r="MN65" t="s">
        <v>69</v>
      </c>
      <c r="MO65">
        <v>995</v>
      </c>
      <c r="MP65" t="s">
        <v>69</v>
      </c>
      <c r="MQ65" t="s">
        <v>69</v>
      </c>
      <c r="MR65" t="s">
        <v>69</v>
      </c>
      <c r="MS65" t="s">
        <v>69</v>
      </c>
      <c r="MT65" t="s">
        <v>69</v>
      </c>
      <c r="MU65" t="s">
        <v>2808</v>
      </c>
      <c r="MV65" t="s">
        <v>9383</v>
      </c>
      <c r="MW65" t="s">
        <v>69</v>
      </c>
      <c r="MX65" t="s">
        <v>69</v>
      </c>
      <c r="MY65">
        <v>995</v>
      </c>
      <c r="MZ65" t="s">
        <v>69</v>
      </c>
      <c r="NA65" t="s">
        <v>69</v>
      </c>
      <c r="NB65" t="s">
        <v>69</v>
      </c>
      <c r="NC65" t="s">
        <v>69</v>
      </c>
      <c r="ND65" t="s">
        <v>69</v>
      </c>
      <c r="NE65" t="s">
        <v>2808</v>
      </c>
      <c r="NF65" t="s">
        <v>9383</v>
      </c>
      <c r="NG65" t="s">
        <v>69</v>
      </c>
      <c r="NH65" t="s">
        <v>69</v>
      </c>
      <c r="NI65" t="s">
        <v>69</v>
      </c>
      <c r="NJ65" t="s">
        <v>3302</v>
      </c>
      <c r="NL65" t="s">
        <v>9258</v>
      </c>
      <c r="NM65" t="s">
        <v>2808</v>
      </c>
      <c r="NN65" t="s">
        <v>3862</v>
      </c>
      <c r="NO65" t="s">
        <v>2803</v>
      </c>
      <c r="NP65">
        <v>784</v>
      </c>
      <c r="NQ65" t="s">
        <v>2803</v>
      </c>
      <c r="NR65">
        <v>3</v>
      </c>
      <c r="NS65" t="s">
        <v>3429</v>
      </c>
      <c r="NU65" t="s">
        <v>2803</v>
      </c>
      <c r="NV65">
        <v>1</v>
      </c>
      <c r="NW65" t="s">
        <v>3429</v>
      </c>
      <c r="NY65" t="s">
        <v>3429</v>
      </c>
      <c r="OA65" t="s">
        <v>3897</v>
      </c>
      <c r="OB65" t="s">
        <v>2808</v>
      </c>
      <c r="OC65" t="s">
        <v>3902</v>
      </c>
      <c r="OD65" t="s">
        <v>3911</v>
      </c>
      <c r="OE65" t="s">
        <v>3911</v>
      </c>
      <c r="OF65" t="s">
        <v>3911</v>
      </c>
      <c r="OG65" t="s">
        <v>3911</v>
      </c>
      <c r="OH65" t="s">
        <v>3910</v>
      </c>
      <c r="OI65" t="s">
        <v>3910</v>
      </c>
      <c r="OJ65" t="s">
        <v>3910</v>
      </c>
      <c r="OK65" t="s">
        <v>3910</v>
      </c>
      <c r="OL65" t="s">
        <v>3928</v>
      </c>
      <c r="OM65" t="s">
        <v>3935</v>
      </c>
      <c r="ON65" t="s">
        <v>3910</v>
      </c>
      <c r="OO65" t="s">
        <v>3910</v>
      </c>
      <c r="OP65" t="s">
        <v>3910</v>
      </c>
      <c r="OQ65" t="s">
        <v>3910</v>
      </c>
      <c r="OR65" t="s">
        <v>3911</v>
      </c>
      <c r="OS65" t="s">
        <v>3911</v>
      </c>
      <c r="OU65" t="s">
        <v>3928</v>
      </c>
      <c r="OV65" t="s">
        <v>3956</v>
      </c>
      <c r="OW65" t="s">
        <v>69</v>
      </c>
      <c r="OX65" t="s">
        <v>3962</v>
      </c>
      <c r="OY65" t="s">
        <v>3332</v>
      </c>
      <c r="PA65" t="s">
        <v>8</v>
      </c>
      <c r="PC65" t="s">
        <v>3333</v>
      </c>
      <c r="PD65" t="s">
        <v>3333</v>
      </c>
      <c r="PE65" t="s">
        <v>3333</v>
      </c>
      <c r="PF65" t="s">
        <v>3910</v>
      </c>
      <c r="PG65" t="s">
        <v>3911</v>
      </c>
      <c r="PH65" t="s">
        <v>3910</v>
      </c>
      <c r="PI65" t="s">
        <v>3910</v>
      </c>
      <c r="PJ65" t="s">
        <v>3910</v>
      </c>
      <c r="PK65" t="s">
        <v>3910</v>
      </c>
      <c r="PL65" t="s">
        <v>3910</v>
      </c>
      <c r="PM65" t="s">
        <v>3928</v>
      </c>
      <c r="PN65" t="s">
        <v>3911</v>
      </c>
      <c r="PO65" t="s">
        <v>3911</v>
      </c>
      <c r="PP65" t="s">
        <v>3910</v>
      </c>
      <c r="PR65" t="s">
        <v>3928</v>
      </c>
      <c r="PS65" t="s">
        <v>9286</v>
      </c>
      <c r="PT65" t="s">
        <v>2808</v>
      </c>
      <c r="PU65" t="s">
        <v>2808</v>
      </c>
      <c r="PV65" t="s">
        <v>2808</v>
      </c>
      <c r="PW65" t="s">
        <v>69</v>
      </c>
      <c r="PX65" t="s">
        <v>69</v>
      </c>
      <c r="PY65" t="s">
        <v>69</v>
      </c>
      <c r="PZ65" t="s">
        <v>3910</v>
      </c>
      <c r="QA65" t="s">
        <v>3910</v>
      </c>
      <c r="QB65" t="s">
        <v>3910</v>
      </c>
      <c r="QD65" t="s">
        <v>4037</v>
      </c>
      <c r="QE65" t="s">
        <v>4041</v>
      </c>
      <c r="QF65">
        <v>0</v>
      </c>
      <c r="QG65" t="s">
        <v>4049</v>
      </c>
      <c r="QH65" t="s">
        <v>4053</v>
      </c>
      <c r="QI65" t="s">
        <v>3962</v>
      </c>
      <c r="QV65" t="s">
        <v>3910</v>
      </c>
      <c r="QW65" t="s">
        <v>3911</v>
      </c>
      <c r="QX65" t="s">
        <v>9147</v>
      </c>
      <c r="QY65" t="s">
        <v>4061</v>
      </c>
      <c r="RP65" t="s">
        <v>3911</v>
      </c>
      <c r="RS65">
        <v>1</v>
      </c>
      <c r="RT65">
        <v>0</v>
      </c>
      <c r="RU65" t="s">
        <v>9384</v>
      </c>
      <c r="UA65" t="s">
        <v>9131</v>
      </c>
      <c r="UB65" t="s">
        <v>6598</v>
      </c>
      <c r="UC65">
        <v>2423802</v>
      </c>
    </row>
    <row r="66" spans="1:549" x14ac:dyDescent="0.3">
      <c r="A66" t="s">
        <v>9385</v>
      </c>
      <c r="B66" t="s">
        <v>8545</v>
      </c>
      <c r="C66" t="s">
        <v>6589</v>
      </c>
      <c r="D66">
        <v>0</v>
      </c>
      <c r="T66">
        <v>0</v>
      </c>
      <c r="V66" t="s">
        <v>8555</v>
      </c>
      <c r="W66">
        <v>1</v>
      </c>
      <c r="X66" t="s">
        <v>7204</v>
      </c>
      <c r="Y66" t="s">
        <v>6591</v>
      </c>
      <c r="Z66" t="s">
        <v>7938</v>
      </c>
      <c r="AA66" t="s">
        <v>2808</v>
      </c>
      <c r="AB66" t="s">
        <v>9133</v>
      </c>
      <c r="AE66" t="s">
        <v>2808</v>
      </c>
      <c r="AF66" t="s">
        <v>69</v>
      </c>
      <c r="AJ66" t="s">
        <v>2808</v>
      </c>
      <c r="AK66">
        <v>1240326</v>
      </c>
      <c r="AL66">
        <v>7444049</v>
      </c>
      <c r="AM66">
        <v>7444049</v>
      </c>
      <c r="AN66" t="s">
        <v>3166</v>
      </c>
      <c r="AO66">
        <v>180</v>
      </c>
      <c r="AQ66" t="s">
        <v>69</v>
      </c>
      <c r="AR66" t="s">
        <v>2808</v>
      </c>
      <c r="AS66" t="s">
        <v>3179</v>
      </c>
      <c r="AT66" t="s">
        <v>3184</v>
      </c>
      <c r="AV66" t="s">
        <v>3191</v>
      </c>
      <c r="AX66">
        <v>1</v>
      </c>
      <c r="AY66" t="s">
        <v>2808</v>
      </c>
      <c r="AZ66" t="s">
        <v>69</v>
      </c>
      <c r="BA66" t="s">
        <v>69</v>
      </c>
      <c r="BB66" t="s">
        <v>69</v>
      </c>
      <c r="BC66" t="s">
        <v>69</v>
      </c>
      <c r="BE66" t="s">
        <v>69</v>
      </c>
      <c r="BF66" t="s">
        <v>69</v>
      </c>
      <c r="BG66" t="s">
        <v>69</v>
      </c>
      <c r="BJ66" t="s">
        <v>2808</v>
      </c>
      <c r="BK66">
        <v>1</v>
      </c>
      <c r="BL66" t="s">
        <v>2808</v>
      </c>
      <c r="BM66" t="s">
        <v>69</v>
      </c>
      <c r="BN66" t="s">
        <v>69</v>
      </c>
      <c r="BO66" t="s">
        <v>69</v>
      </c>
      <c r="BP66" t="s">
        <v>69</v>
      </c>
      <c r="BQ66" t="s">
        <v>69</v>
      </c>
      <c r="BR66" t="s">
        <v>69</v>
      </c>
      <c r="BS66" t="s">
        <v>69</v>
      </c>
      <c r="BT66" t="s">
        <v>69</v>
      </c>
      <c r="BV66" t="s">
        <v>69</v>
      </c>
      <c r="BW66" t="s">
        <v>69</v>
      </c>
      <c r="BX66" t="s">
        <v>3261</v>
      </c>
      <c r="BY66" t="s">
        <v>2808</v>
      </c>
      <c r="BZ66" t="s">
        <v>3268</v>
      </c>
      <c r="CA66" t="s">
        <v>3274</v>
      </c>
      <c r="CB66" t="s">
        <v>3278</v>
      </c>
      <c r="CD66" t="s">
        <v>2808</v>
      </c>
      <c r="CE66" t="s">
        <v>3268</v>
      </c>
      <c r="CF66" t="s">
        <v>69</v>
      </c>
      <c r="CI66" t="s">
        <v>69</v>
      </c>
      <c r="CN66" t="s">
        <v>69</v>
      </c>
      <c r="CX66" t="s">
        <v>69</v>
      </c>
      <c r="DB66" t="s">
        <v>2808</v>
      </c>
      <c r="DC66" t="s">
        <v>9152</v>
      </c>
      <c r="DD66" t="s">
        <v>2808</v>
      </c>
      <c r="DE66" t="s">
        <v>2808</v>
      </c>
      <c r="DF66" t="s">
        <v>69</v>
      </c>
      <c r="DG66" t="s">
        <v>69</v>
      </c>
      <c r="DH66" t="s">
        <v>69</v>
      </c>
      <c r="DJ66" t="s">
        <v>69</v>
      </c>
      <c r="DK66" t="s">
        <v>69</v>
      </c>
      <c r="DO66" t="s">
        <v>2808</v>
      </c>
      <c r="DZ66" t="s">
        <v>2808</v>
      </c>
      <c r="FA66" t="s">
        <v>2808</v>
      </c>
      <c r="FB66" t="s">
        <v>2808</v>
      </c>
      <c r="FC66" t="s">
        <v>3427</v>
      </c>
      <c r="HD66" t="s">
        <v>3540</v>
      </c>
      <c r="HE66" t="s">
        <v>3543</v>
      </c>
      <c r="HF66" t="s">
        <v>2808</v>
      </c>
      <c r="HG66" t="s">
        <v>2808</v>
      </c>
      <c r="HH66" t="s">
        <v>2808</v>
      </c>
      <c r="HI66" t="s">
        <v>2808</v>
      </c>
      <c r="HL66" t="s">
        <v>3556</v>
      </c>
      <c r="HM66" t="s">
        <v>3556</v>
      </c>
      <c r="HN66" t="s">
        <v>3556</v>
      </c>
      <c r="HO66" t="s">
        <v>3556</v>
      </c>
      <c r="HP66" t="s">
        <v>3556</v>
      </c>
      <c r="HQ66" t="s">
        <v>3556</v>
      </c>
      <c r="HR66" t="s">
        <v>3556</v>
      </c>
      <c r="HS66" t="s">
        <v>3556</v>
      </c>
      <c r="HT66" t="s">
        <v>3559</v>
      </c>
      <c r="HU66" t="s">
        <v>3557</v>
      </c>
      <c r="HV66" t="s">
        <v>3557</v>
      </c>
      <c r="HW66" t="s">
        <v>3556</v>
      </c>
      <c r="HX66" t="s">
        <v>3556</v>
      </c>
      <c r="HY66" t="s">
        <v>3559</v>
      </c>
      <c r="IB66" t="s">
        <v>2808</v>
      </c>
      <c r="IC66" t="s">
        <v>3599</v>
      </c>
      <c r="ID66" t="s">
        <v>2808</v>
      </c>
      <c r="IE66" t="s">
        <v>3605</v>
      </c>
      <c r="IF66" t="s">
        <v>3609</v>
      </c>
      <c r="IG66" t="s">
        <v>3437</v>
      </c>
      <c r="JF66" t="s">
        <v>3649</v>
      </c>
      <c r="JG66">
        <v>4</v>
      </c>
      <c r="JI66" t="s">
        <v>3484</v>
      </c>
      <c r="JJ66">
        <v>1</v>
      </c>
      <c r="JL66" t="s">
        <v>9153</v>
      </c>
      <c r="JM66" t="s">
        <v>2808</v>
      </c>
      <c r="JN66" t="s">
        <v>69</v>
      </c>
      <c r="JO66" t="s">
        <v>2808</v>
      </c>
      <c r="JP66" t="s">
        <v>2808</v>
      </c>
      <c r="JQ66" t="s">
        <v>69</v>
      </c>
      <c r="JR66" t="s">
        <v>69</v>
      </c>
      <c r="JS66" t="s">
        <v>3517</v>
      </c>
      <c r="KF66" t="s">
        <v>69</v>
      </c>
      <c r="KG66" t="s">
        <v>6097</v>
      </c>
      <c r="KI66" t="s">
        <v>3696</v>
      </c>
      <c r="KJ66" t="s">
        <v>3475</v>
      </c>
      <c r="KK66">
        <v>4</v>
      </c>
      <c r="KM66" t="s">
        <v>3485</v>
      </c>
      <c r="KO66">
        <v>8</v>
      </c>
      <c r="KP66" t="s">
        <v>8358</v>
      </c>
      <c r="KQ66" t="s">
        <v>2808</v>
      </c>
      <c r="KR66" t="s">
        <v>69</v>
      </c>
      <c r="KS66" t="s">
        <v>69</v>
      </c>
      <c r="KT66" t="s">
        <v>2808</v>
      </c>
      <c r="KU66" t="s">
        <v>69</v>
      </c>
      <c r="KV66" t="s">
        <v>69</v>
      </c>
      <c r="KW66" t="s">
        <v>3517</v>
      </c>
      <c r="KX66" t="s">
        <v>2808</v>
      </c>
      <c r="KY66" t="s">
        <v>69</v>
      </c>
      <c r="LK66" t="s">
        <v>6996</v>
      </c>
      <c r="LL66" t="s">
        <v>2808</v>
      </c>
      <c r="LM66" t="s">
        <v>69</v>
      </c>
      <c r="LN66" t="s">
        <v>2808</v>
      </c>
      <c r="LO66" t="s">
        <v>69</v>
      </c>
      <c r="LP66" t="s">
        <v>69</v>
      </c>
      <c r="LQ66" t="s">
        <v>69</v>
      </c>
      <c r="LR66" t="s">
        <v>69</v>
      </c>
      <c r="LS66" t="s">
        <v>69</v>
      </c>
      <c r="LU66" t="s">
        <v>69</v>
      </c>
      <c r="LV66" t="s">
        <v>69</v>
      </c>
      <c r="LW66" t="s">
        <v>2808</v>
      </c>
      <c r="LX66" t="s">
        <v>69</v>
      </c>
      <c r="LY66" t="s">
        <v>2808</v>
      </c>
      <c r="MC66">
        <v>6</v>
      </c>
      <c r="MD66" t="s">
        <v>69</v>
      </c>
      <c r="ME66" t="s">
        <v>69</v>
      </c>
      <c r="MF66" t="s">
        <v>69</v>
      </c>
      <c r="MG66" t="s">
        <v>69</v>
      </c>
      <c r="MH66" t="s">
        <v>69</v>
      </c>
      <c r="MI66" t="s">
        <v>2808</v>
      </c>
      <c r="MJ66" t="s">
        <v>69</v>
      </c>
      <c r="MK66" t="s">
        <v>69</v>
      </c>
      <c r="MM66" t="s">
        <v>69</v>
      </c>
      <c r="MN66" t="s">
        <v>69</v>
      </c>
      <c r="MO66">
        <v>995</v>
      </c>
      <c r="MP66" t="s">
        <v>69</v>
      </c>
      <c r="MQ66" t="s">
        <v>69</v>
      </c>
      <c r="MR66" t="s">
        <v>69</v>
      </c>
      <c r="MS66" t="s">
        <v>69</v>
      </c>
      <c r="MT66" t="s">
        <v>69</v>
      </c>
      <c r="MU66" t="s">
        <v>2808</v>
      </c>
      <c r="MV66" t="s">
        <v>9386</v>
      </c>
      <c r="MW66" t="s">
        <v>69</v>
      </c>
      <c r="MX66" t="s">
        <v>69</v>
      </c>
      <c r="MY66">
        <v>2</v>
      </c>
      <c r="MZ66" t="s">
        <v>69</v>
      </c>
      <c r="NA66" t="s">
        <v>2808</v>
      </c>
      <c r="NB66" t="s">
        <v>69</v>
      </c>
      <c r="NC66" t="s">
        <v>69</v>
      </c>
      <c r="ND66" t="s">
        <v>69</v>
      </c>
      <c r="NE66" t="s">
        <v>69</v>
      </c>
      <c r="NG66" t="s">
        <v>69</v>
      </c>
      <c r="NH66" t="s">
        <v>69</v>
      </c>
      <c r="NI66" t="s">
        <v>69</v>
      </c>
      <c r="NJ66" t="s">
        <v>3795</v>
      </c>
      <c r="NK66">
        <v>4</v>
      </c>
      <c r="NM66" t="s">
        <v>2808</v>
      </c>
      <c r="NN66" t="s">
        <v>3860</v>
      </c>
      <c r="NO66" t="s">
        <v>8</v>
      </c>
      <c r="NW66" t="s">
        <v>3429</v>
      </c>
      <c r="NY66" t="s">
        <v>3429</v>
      </c>
      <c r="OA66" t="s">
        <v>3897</v>
      </c>
      <c r="OB66" t="s">
        <v>2808</v>
      </c>
      <c r="OC66" t="s">
        <v>3902</v>
      </c>
      <c r="OD66" t="s">
        <v>3910</v>
      </c>
      <c r="OE66" t="s">
        <v>3911</v>
      </c>
      <c r="OF66" t="s">
        <v>3911</v>
      </c>
      <c r="OG66" t="s">
        <v>3910</v>
      </c>
      <c r="OH66" t="s">
        <v>3910</v>
      </c>
      <c r="OI66" t="s">
        <v>3911</v>
      </c>
      <c r="OJ66" t="s">
        <v>3910</v>
      </c>
      <c r="OK66" t="s">
        <v>3910</v>
      </c>
      <c r="OU66" t="s">
        <v>3928</v>
      </c>
      <c r="OV66" t="s">
        <v>3955</v>
      </c>
      <c r="OW66" t="s">
        <v>2808</v>
      </c>
      <c r="OX66" t="s">
        <v>3962</v>
      </c>
      <c r="OY66" t="s">
        <v>3332</v>
      </c>
      <c r="PA66" t="s">
        <v>3973</v>
      </c>
      <c r="PB66">
        <v>12</v>
      </c>
      <c r="PC66" t="s">
        <v>3333</v>
      </c>
      <c r="PD66" t="s">
        <v>3333</v>
      </c>
      <c r="PE66" t="s">
        <v>3333</v>
      </c>
      <c r="PF66" t="s">
        <v>3910</v>
      </c>
      <c r="PG66" t="s">
        <v>3910</v>
      </c>
      <c r="PH66" t="s">
        <v>3910</v>
      </c>
      <c r="PI66" t="s">
        <v>3911</v>
      </c>
      <c r="PJ66" t="s">
        <v>3911</v>
      </c>
      <c r="PK66" t="s">
        <v>3911</v>
      </c>
      <c r="PL66" t="s">
        <v>3911</v>
      </c>
      <c r="PM66" t="s">
        <v>3928</v>
      </c>
      <c r="PN66" t="s">
        <v>3911</v>
      </c>
      <c r="PO66" t="s">
        <v>3910</v>
      </c>
      <c r="PP66" t="s">
        <v>3911</v>
      </c>
      <c r="PR66" t="s">
        <v>3929</v>
      </c>
      <c r="PS66">
        <v>1</v>
      </c>
      <c r="PT66" t="s">
        <v>2808</v>
      </c>
      <c r="PU66" t="s">
        <v>69</v>
      </c>
      <c r="PV66" t="s">
        <v>69</v>
      </c>
      <c r="PW66" t="s">
        <v>69</v>
      </c>
      <c r="PX66" t="s">
        <v>69</v>
      </c>
      <c r="PY66" t="s">
        <v>69</v>
      </c>
      <c r="PZ66" t="s">
        <v>3910</v>
      </c>
      <c r="QA66" t="s">
        <v>3910</v>
      </c>
      <c r="QB66" t="s">
        <v>3910</v>
      </c>
      <c r="RP66" t="s">
        <v>3911</v>
      </c>
      <c r="RS66">
        <v>1</v>
      </c>
      <c r="RT66">
        <v>0</v>
      </c>
      <c r="UA66" t="s">
        <v>9131</v>
      </c>
      <c r="UB66" t="s">
        <v>6598</v>
      </c>
      <c r="UC66">
        <v>3989421</v>
      </c>
    </row>
    <row r="67" spans="1:549" x14ac:dyDescent="0.3">
      <c r="A67" t="s">
        <v>9387</v>
      </c>
      <c r="B67" t="s">
        <v>6588</v>
      </c>
      <c r="C67" t="s">
        <v>6589</v>
      </c>
      <c r="D67">
        <v>1</v>
      </c>
      <c r="E67">
        <v>5</v>
      </c>
      <c r="F67" t="s">
        <v>3934</v>
      </c>
      <c r="G67" t="s">
        <v>4950</v>
      </c>
      <c r="H67">
        <v>0</v>
      </c>
      <c r="I67" t="s">
        <v>22</v>
      </c>
      <c r="T67">
        <v>0</v>
      </c>
      <c r="V67" t="s">
        <v>9142</v>
      </c>
      <c r="W67">
        <v>1</v>
      </c>
      <c r="X67" s="30">
        <v>41551</v>
      </c>
      <c r="Y67" t="s">
        <v>6591</v>
      </c>
      <c r="Z67" t="s">
        <v>7938</v>
      </c>
      <c r="AA67" t="s">
        <v>2808</v>
      </c>
      <c r="AB67" t="s">
        <v>9143</v>
      </c>
      <c r="AE67" t="s">
        <v>69</v>
      </c>
      <c r="AF67" t="s">
        <v>2808</v>
      </c>
      <c r="AG67">
        <v>8098003</v>
      </c>
      <c r="AH67">
        <v>1306101</v>
      </c>
      <c r="AI67">
        <v>7444049</v>
      </c>
      <c r="AJ67" t="s">
        <v>2808</v>
      </c>
      <c r="AK67">
        <v>7444049</v>
      </c>
      <c r="AL67">
        <v>7444049</v>
      </c>
      <c r="AM67" t="s">
        <v>6060</v>
      </c>
      <c r="AN67" t="s">
        <v>3166</v>
      </c>
      <c r="AO67">
        <v>90</v>
      </c>
      <c r="AQ67" t="s">
        <v>69</v>
      </c>
      <c r="AR67" t="s">
        <v>2808</v>
      </c>
      <c r="AS67" t="s">
        <v>3179</v>
      </c>
      <c r="AT67" t="s">
        <v>3184</v>
      </c>
      <c r="AV67" t="s">
        <v>3191</v>
      </c>
      <c r="AX67">
        <v>1</v>
      </c>
      <c r="AY67" t="s">
        <v>2808</v>
      </c>
      <c r="AZ67" t="s">
        <v>69</v>
      </c>
      <c r="BA67" t="s">
        <v>69</v>
      </c>
      <c r="BB67" t="s">
        <v>69</v>
      </c>
      <c r="BC67" t="s">
        <v>69</v>
      </c>
      <c r="BE67" t="s">
        <v>69</v>
      </c>
      <c r="BF67" t="s">
        <v>69</v>
      </c>
      <c r="BG67" t="s">
        <v>69</v>
      </c>
      <c r="BJ67" t="s">
        <v>2808</v>
      </c>
      <c r="BK67">
        <v>1</v>
      </c>
      <c r="BL67" t="s">
        <v>2808</v>
      </c>
      <c r="BM67" t="s">
        <v>69</v>
      </c>
      <c r="BN67" t="s">
        <v>69</v>
      </c>
      <c r="BO67" t="s">
        <v>69</v>
      </c>
      <c r="BP67" t="s">
        <v>69</v>
      </c>
      <c r="BQ67" t="s">
        <v>69</v>
      </c>
      <c r="BR67" t="s">
        <v>69</v>
      </c>
      <c r="BS67" t="s">
        <v>69</v>
      </c>
      <c r="BT67" t="s">
        <v>69</v>
      </c>
      <c r="BV67" t="s">
        <v>69</v>
      </c>
      <c r="BW67" t="s">
        <v>69</v>
      </c>
      <c r="BX67" t="s">
        <v>3260</v>
      </c>
      <c r="BY67" t="s">
        <v>2808</v>
      </c>
      <c r="BZ67" t="s">
        <v>3269</v>
      </c>
      <c r="CA67" t="s">
        <v>3274</v>
      </c>
      <c r="CB67" t="s">
        <v>3277</v>
      </c>
      <c r="CD67" t="s">
        <v>2808</v>
      </c>
      <c r="CE67" t="s">
        <v>3268</v>
      </c>
      <c r="CF67" t="s">
        <v>2808</v>
      </c>
      <c r="CG67" t="s">
        <v>3279</v>
      </c>
      <c r="CI67" t="s">
        <v>2808</v>
      </c>
      <c r="CJ67" t="s">
        <v>69</v>
      </c>
      <c r="CK67" t="s">
        <v>2808</v>
      </c>
      <c r="CL67" t="s">
        <v>3300</v>
      </c>
      <c r="CN67" t="s">
        <v>2808</v>
      </c>
      <c r="CO67" t="s">
        <v>9151</v>
      </c>
      <c r="CP67" t="s">
        <v>69</v>
      </c>
      <c r="CQ67" t="s">
        <v>69</v>
      </c>
      <c r="CR67" t="s">
        <v>2808</v>
      </c>
      <c r="CS67" t="s">
        <v>69</v>
      </c>
      <c r="CT67" t="s">
        <v>2808</v>
      </c>
      <c r="CU67" t="s">
        <v>69</v>
      </c>
      <c r="CV67" t="s">
        <v>69</v>
      </c>
      <c r="CW67" t="s">
        <v>69</v>
      </c>
      <c r="CX67" t="s">
        <v>269</v>
      </c>
      <c r="CY67" t="s">
        <v>3332</v>
      </c>
      <c r="CZ67">
        <v>1</v>
      </c>
      <c r="DA67" t="s">
        <v>9268</v>
      </c>
      <c r="DB67" t="s">
        <v>2808</v>
      </c>
      <c r="DC67" t="s">
        <v>9126</v>
      </c>
      <c r="DD67" t="s">
        <v>2808</v>
      </c>
      <c r="DE67" t="s">
        <v>69</v>
      </c>
      <c r="DF67" t="s">
        <v>69</v>
      </c>
      <c r="DG67" t="s">
        <v>69</v>
      </c>
      <c r="DH67" t="s">
        <v>69</v>
      </c>
      <c r="DJ67" t="s">
        <v>69</v>
      </c>
      <c r="DK67" t="s">
        <v>69</v>
      </c>
      <c r="DL67" t="s">
        <v>69</v>
      </c>
      <c r="DM67" t="s">
        <v>2808</v>
      </c>
      <c r="DN67" t="s">
        <v>3364</v>
      </c>
      <c r="DP67" t="s">
        <v>69</v>
      </c>
      <c r="EH67" t="s">
        <v>269</v>
      </c>
      <c r="EI67" t="s">
        <v>9126</v>
      </c>
      <c r="EJ67" t="s">
        <v>2808</v>
      </c>
      <c r="EK67" t="s">
        <v>69</v>
      </c>
      <c r="EL67" t="s">
        <v>69</v>
      </c>
      <c r="EM67" t="s">
        <v>69</v>
      </c>
      <c r="EN67" t="s">
        <v>69</v>
      </c>
      <c r="EP67" t="s">
        <v>69</v>
      </c>
      <c r="EQ67" t="s">
        <v>69</v>
      </c>
      <c r="ER67" t="s">
        <v>9144</v>
      </c>
      <c r="ES67" t="s">
        <v>69</v>
      </c>
      <c r="ET67" t="s">
        <v>2808</v>
      </c>
      <c r="EU67" t="s">
        <v>69</v>
      </c>
      <c r="EV67" t="s">
        <v>69</v>
      </c>
      <c r="EW67" t="s">
        <v>69</v>
      </c>
      <c r="EY67" t="s">
        <v>69</v>
      </c>
      <c r="EZ67" t="s">
        <v>69</v>
      </c>
      <c r="FA67" t="s">
        <v>2808</v>
      </c>
      <c r="FB67" t="s">
        <v>2808</v>
      </c>
      <c r="FC67" t="s">
        <v>3426</v>
      </c>
      <c r="FD67" t="s">
        <v>3432</v>
      </c>
      <c r="FE67" t="s">
        <v>3437</v>
      </c>
      <c r="FZ67" t="s">
        <v>3476</v>
      </c>
      <c r="GC67" t="s">
        <v>3484</v>
      </c>
      <c r="GD67">
        <v>1</v>
      </c>
      <c r="GF67">
        <v>5</v>
      </c>
      <c r="GG67" t="s">
        <v>69</v>
      </c>
      <c r="GH67" t="s">
        <v>69</v>
      </c>
      <c r="GI67" t="s">
        <v>69</v>
      </c>
      <c r="GJ67" t="s">
        <v>69</v>
      </c>
      <c r="GK67" t="s">
        <v>2808</v>
      </c>
      <c r="GL67" t="s">
        <v>69</v>
      </c>
      <c r="GN67" t="s">
        <v>69</v>
      </c>
      <c r="GO67" t="s">
        <v>69</v>
      </c>
      <c r="GP67" t="s">
        <v>3518</v>
      </c>
      <c r="GQ67" t="s">
        <v>69</v>
      </c>
      <c r="GR67" t="s">
        <v>2808</v>
      </c>
      <c r="GS67" t="s">
        <v>69</v>
      </c>
      <c r="GT67" t="s">
        <v>69</v>
      </c>
      <c r="GU67" t="s">
        <v>69</v>
      </c>
      <c r="GV67" t="s">
        <v>8</v>
      </c>
      <c r="GW67" t="s">
        <v>69</v>
      </c>
      <c r="GX67" t="s">
        <v>69</v>
      </c>
      <c r="GY67" t="s">
        <v>69</v>
      </c>
      <c r="GZ67" t="s">
        <v>2808</v>
      </c>
      <c r="HA67" t="s">
        <v>69</v>
      </c>
      <c r="HB67" t="s">
        <v>3535</v>
      </c>
      <c r="HC67">
        <v>1</v>
      </c>
      <c r="HD67" t="s">
        <v>3540</v>
      </c>
      <c r="HE67" t="s">
        <v>3543</v>
      </c>
      <c r="HF67" t="s">
        <v>2808</v>
      </c>
      <c r="HG67" t="s">
        <v>2808</v>
      </c>
      <c r="HH67" t="s">
        <v>2808</v>
      </c>
      <c r="HJ67" t="s">
        <v>69</v>
      </c>
      <c r="HK67" t="s">
        <v>69</v>
      </c>
      <c r="HL67" t="s">
        <v>3556</v>
      </c>
      <c r="HM67" t="s">
        <v>3556</v>
      </c>
      <c r="HN67" t="s">
        <v>3556</v>
      </c>
      <c r="HO67" t="s">
        <v>3556</v>
      </c>
      <c r="HP67" t="s">
        <v>3556</v>
      </c>
      <c r="HQ67" t="s">
        <v>3559</v>
      </c>
      <c r="HR67" t="s">
        <v>3556</v>
      </c>
      <c r="HS67" t="s">
        <v>3556</v>
      </c>
      <c r="HT67" t="s">
        <v>3559</v>
      </c>
      <c r="HU67" t="s">
        <v>3559</v>
      </c>
      <c r="HV67" t="s">
        <v>3559</v>
      </c>
      <c r="HW67" t="s">
        <v>3557</v>
      </c>
      <c r="HX67" t="s">
        <v>3557</v>
      </c>
      <c r="HY67" t="s">
        <v>3559</v>
      </c>
      <c r="HZ67" t="s">
        <v>2808</v>
      </c>
      <c r="IA67" t="s">
        <v>3590</v>
      </c>
      <c r="IB67" t="s">
        <v>2808</v>
      </c>
      <c r="IC67" t="s">
        <v>3600</v>
      </c>
      <c r="ID67" t="s">
        <v>2808</v>
      </c>
      <c r="IE67" t="s">
        <v>3605</v>
      </c>
      <c r="IF67" t="s">
        <v>3609</v>
      </c>
      <c r="IG67" t="s">
        <v>3437</v>
      </c>
      <c r="JF67" t="s">
        <v>3649</v>
      </c>
      <c r="JG67">
        <v>4</v>
      </c>
      <c r="JI67" t="s">
        <v>3484</v>
      </c>
      <c r="JJ67">
        <v>1</v>
      </c>
      <c r="JL67">
        <v>3</v>
      </c>
      <c r="JM67" t="s">
        <v>69</v>
      </c>
      <c r="JN67" t="s">
        <v>69</v>
      </c>
      <c r="JO67" t="s">
        <v>2808</v>
      </c>
      <c r="JP67" t="s">
        <v>69</v>
      </c>
      <c r="JQ67" t="s">
        <v>69</v>
      </c>
      <c r="JR67" t="s">
        <v>69</v>
      </c>
      <c r="JS67" t="s">
        <v>3519</v>
      </c>
      <c r="JT67" t="s">
        <v>69</v>
      </c>
      <c r="JU67" t="s">
        <v>69</v>
      </c>
      <c r="JV67" t="s">
        <v>2808</v>
      </c>
      <c r="JW67" t="s">
        <v>2808</v>
      </c>
      <c r="JX67" t="s">
        <v>2808</v>
      </c>
      <c r="JY67" t="s">
        <v>69</v>
      </c>
      <c r="JZ67" t="s">
        <v>69</v>
      </c>
      <c r="KA67" t="s">
        <v>69</v>
      </c>
      <c r="KB67" t="s">
        <v>2808</v>
      </c>
      <c r="KC67" t="s">
        <v>69</v>
      </c>
      <c r="KD67" t="s">
        <v>69</v>
      </c>
      <c r="KE67" t="s">
        <v>69</v>
      </c>
      <c r="KG67" t="s">
        <v>6096</v>
      </c>
      <c r="KI67" t="s">
        <v>3697</v>
      </c>
      <c r="KJ67" t="s">
        <v>3476</v>
      </c>
      <c r="KM67" t="s">
        <v>3485</v>
      </c>
      <c r="KO67">
        <v>1</v>
      </c>
      <c r="KP67">
        <v>3</v>
      </c>
      <c r="KQ67" t="s">
        <v>69</v>
      </c>
      <c r="KR67" t="s">
        <v>69</v>
      </c>
      <c r="KS67" t="s">
        <v>2808</v>
      </c>
      <c r="KT67" t="s">
        <v>69</v>
      </c>
      <c r="KU67" t="s">
        <v>69</v>
      </c>
      <c r="KV67" t="s">
        <v>69</v>
      </c>
      <c r="KW67" t="s">
        <v>3519</v>
      </c>
      <c r="KX67" t="s">
        <v>2808</v>
      </c>
      <c r="KY67" t="s">
        <v>69</v>
      </c>
      <c r="LK67">
        <v>1</v>
      </c>
      <c r="LL67" t="s">
        <v>2808</v>
      </c>
      <c r="LM67" t="s">
        <v>69</v>
      </c>
      <c r="LN67" t="s">
        <v>69</v>
      </c>
      <c r="LO67" t="s">
        <v>69</v>
      </c>
      <c r="LP67" t="s">
        <v>69</v>
      </c>
      <c r="LQ67" t="s">
        <v>69</v>
      </c>
      <c r="LR67" t="s">
        <v>69</v>
      </c>
      <c r="LS67" t="s">
        <v>69</v>
      </c>
      <c r="LU67" t="s">
        <v>69</v>
      </c>
      <c r="LV67" t="s">
        <v>69</v>
      </c>
      <c r="LW67" t="s">
        <v>2808</v>
      </c>
      <c r="LX67" t="s">
        <v>69</v>
      </c>
      <c r="LY67" t="s">
        <v>2808</v>
      </c>
      <c r="MC67">
        <v>2</v>
      </c>
      <c r="MD67" t="s">
        <v>69</v>
      </c>
      <c r="ME67" t="s">
        <v>2808</v>
      </c>
      <c r="MF67" t="s">
        <v>69</v>
      </c>
      <c r="MG67" t="s">
        <v>69</v>
      </c>
      <c r="MH67" t="s">
        <v>69</v>
      </c>
      <c r="MI67" t="s">
        <v>69</v>
      </c>
      <c r="MJ67" t="s">
        <v>69</v>
      </c>
      <c r="MK67" t="s">
        <v>69</v>
      </c>
      <c r="MM67" t="s">
        <v>69</v>
      </c>
      <c r="MN67" t="s">
        <v>69</v>
      </c>
      <c r="MO67">
        <v>995</v>
      </c>
      <c r="MP67" t="s">
        <v>69</v>
      </c>
      <c r="MQ67" t="s">
        <v>69</v>
      </c>
      <c r="MR67" t="s">
        <v>69</v>
      </c>
      <c r="MS67" t="s">
        <v>69</v>
      </c>
      <c r="MT67" t="s">
        <v>69</v>
      </c>
      <c r="MU67" t="s">
        <v>2808</v>
      </c>
      <c r="MV67" t="s">
        <v>9388</v>
      </c>
      <c r="MW67" t="s">
        <v>69</v>
      </c>
      <c r="MX67" t="s">
        <v>69</v>
      </c>
      <c r="MY67">
        <v>995</v>
      </c>
      <c r="MZ67" t="s">
        <v>69</v>
      </c>
      <c r="NA67" t="s">
        <v>69</v>
      </c>
      <c r="NB67" t="s">
        <v>69</v>
      </c>
      <c r="NC67" t="s">
        <v>69</v>
      </c>
      <c r="ND67" t="s">
        <v>69</v>
      </c>
      <c r="NE67" t="s">
        <v>2808</v>
      </c>
      <c r="NF67" t="s">
        <v>9388</v>
      </c>
      <c r="NG67" t="s">
        <v>69</v>
      </c>
      <c r="NH67" t="s">
        <v>69</v>
      </c>
      <c r="NI67" t="s">
        <v>69</v>
      </c>
      <c r="NJ67" t="s">
        <v>3302</v>
      </c>
      <c r="NL67" t="s">
        <v>9332</v>
      </c>
      <c r="NM67" t="s">
        <v>69</v>
      </c>
      <c r="NO67" t="s">
        <v>2803</v>
      </c>
      <c r="NP67">
        <v>682</v>
      </c>
      <c r="NQ67" t="s">
        <v>2803</v>
      </c>
      <c r="NR67">
        <v>187</v>
      </c>
      <c r="NS67" t="s">
        <v>3429</v>
      </c>
      <c r="NU67" t="s">
        <v>2803</v>
      </c>
      <c r="NV67">
        <v>112</v>
      </c>
      <c r="NW67" t="s">
        <v>3429</v>
      </c>
      <c r="NY67" t="s">
        <v>3429</v>
      </c>
      <c r="OA67" t="s">
        <v>3897</v>
      </c>
      <c r="OB67" t="s">
        <v>2808</v>
      </c>
      <c r="OC67" t="s">
        <v>3902</v>
      </c>
      <c r="OD67" t="s">
        <v>3910</v>
      </c>
      <c r="OE67" t="s">
        <v>3911</v>
      </c>
      <c r="OF67" t="s">
        <v>3911</v>
      </c>
      <c r="OG67" t="s">
        <v>3910</v>
      </c>
      <c r="OH67" t="s">
        <v>3910</v>
      </c>
      <c r="OI67" t="s">
        <v>3911</v>
      </c>
      <c r="OJ67" t="s">
        <v>3910</v>
      </c>
      <c r="OK67" t="s">
        <v>3910</v>
      </c>
      <c r="OL67" t="s">
        <v>3928</v>
      </c>
      <c r="OM67" t="s">
        <v>3934</v>
      </c>
      <c r="ON67" t="s">
        <v>3910</v>
      </c>
      <c r="OO67" t="s">
        <v>3910</v>
      </c>
      <c r="OP67" t="s">
        <v>3910</v>
      </c>
      <c r="OQ67" t="s">
        <v>3910</v>
      </c>
      <c r="OR67" t="s">
        <v>3911</v>
      </c>
      <c r="OS67" t="s">
        <v>3911</v>
      </c>
      <c r="OU67" t="s">
        <v>3928</v>
      </c>
      <c r="OV67" t="s">
        <v>3955</v>
      </c>
      <c r="OW67" t="s">
        <v>69</v>
      </c>
      <c r="OX67" t="s">
        <v>3962</v>
      </c>
      <c r="OY67" t="s">
        <v>3332</v>
      </c>
      <c r="PA67" t="s">
        <v>3973</v>
      </c>
      <c r="PB67">
        <v>2</v>
      </c>
      <c r="PC67" t="s">
        <v>3332</v>
      </c>
      <c r="PD67" t="s">
        <v>3333</v>
      </c>
      <c r="PE67" t="s">
        <v>3333</v>
      </c>
      <c r="PF67" t="s">
        <v>3911</v>
      </c>
      <c r="PG67" t="s">
        <v>3911</v>
      </c>
      <c r="PH67" t="s">
        <v>3910</v>
      </c>
      <c r="PI67" t="s">
        <v>3911</v>
      </c>
      <c r="PJ67" t="s">
        <v>3911</v>
      </c>
      <c r="PK67" t="s">
        <v>3911</v>
      </c>
      <c r="PL67" t="s">
        <v>3911</v>
      </c>
      <c r="PM67" t="s">
        <v>3928</v>
      </c>
      <c r="PN67" t="s">
        <v>3911</v>
      </c>
      <c r="PO67" t="s">
        <v>3911</v>
      </c>
      <c r="PP67" t="s">
        <v>3910</v>
      </c>
      <c r="PR67" t="s">
        <v>3928</v>
      </c>
      <c r="PS67">
        <v>1</v>
      </c>
      <c r="PT67" t="s">
        <v>2808</v>
      </c>
      <c r="PU67" t="s">
        <v>69</v>
      </c>
      <c r="PV67" t="s">
        <v>69</v>
      </c>
      <c r="PW67" t="s">
        <v>69</v>
      </c>
      <c r="PX67" t="s">
        <v>69</v>
      </c>
      <c r="PY67" t="s">
        <v>69</v>
      </c>
      <c r="PZ67" t="s">
        <v>3910</v>
      </c>
      <c r="QA67" t="s">
        <v>3910</v>
      </c>
      <c r="QB67" t="s">
        <v>3910</v>
      </c>
      <c r="QD67" t="s">
        <v>4036</v>
      </c>
      <c r="QE67" t="s">
        <v>4041</v>
      </c>
      <c r="QF67">
        <v>3</v>
      </c>
      <c r="QG67" t="s">
        <v>4049</v>
      </c>
      <c r="QH67" t="s">
        <v>4053</v>
      </c>
      <c r="QI67" t="s">
        <v>3963</v>
      </c>
      <c r="QV67" t="s">
        <v>3910</v>
      </c>
      <c r="QW67" t="s">
        <v>3911</v>
      </c>
      <c r="QX67" t="s">
        <v>9147</v>
      </c>
      <c r="QY67" t="s">
        <v>4061</v>
      </c>
      <c r="QZ67" t="s">
        <v>4089</v>
      </c>
      <c r="RE67" t="s">
        <v>3910</v>
      </c>
      <c r="RL67" t="s">
        <v>3910</v>
      </c>
      <c r="RM67" t="s">
        <v>3910</v>
      </c>
      <c r="RN67" t="s">
        <v>3910</v>
      </c>
      <c r="RO67" t="s">
        <v>3910</v>
      </c>
      <c r="RP67" t="s">
        <v>3911</v>
      </c>
      <c r="RS67">
        <v>1</v>
      </c>
      <c r="RT67">
        <v>0</v>
      </c>
      <c r="RU67" t="s">
        <v>9389</v>
      </c>
      <c r="TA67" t="s">
        <v>2808</v>
      </c>
      <c r="TB67" t="s">
        <v>2808</v>
      </c>
      <c r="TC67" t="s">
        <v>2808</v>
      </c>
      <c r="TD67" t="s">
        <v>2808</v>
      </c>
      <c r="TE67" t="s">
        <v>69</v>
      </c>
      <c r="TF67" t="s">
        <v>69</v>
      </c>
      <c r="TG67" t="s">
        <v>2808</v>
      </c>
      <c r="TZ67" t="s">
        <v>4934</v>
      </c>
      <c r="UA67" t="s">
        <v>9131</v>
      </c>
      <c r="UB67" t="s">
        <v>6598</v>
      </c>
      <c r="UC67">
        <v>8358388</v>
      </c>
    </row>
    <row r="68" spans="1:549" x14ac:dyDescent="0.3">
      <c r="A68" t="s">
        <v>9390</v>
      </c>
      <c r="B68" t="s">
        <v>6588</v>
      </c>
      <c r="C68" t="s">
        <v>6589</v>
      </c>
      <c r="D68">
        <v>1</v>
      </c>
      <c r="E68">
        <v>6</v>
      </c>
      <c r="F68" t="s">
        <v>3934</v>
      </c>
      <c r="G68" t="s">
        <v>4950</v>
      </c>
      <c r="H68">
        <v>0</v>
      </c>
      <c r="I68" t="s">
        <v>22</v>
      </c>
      <c r="T68">
        <v>0</v>
      </c>
      <c r="V68" t="s">
        <v>9142</v>
      </c>
      <c r="W68">
        <v>1</v>
      </c>
      <c r="X68" s="30">
        <v>41521</v>
      </c>
      <c r="Y68" t="s">
        <v>6591</v>
      </c>
      <c r="Z68" t="s">
        <v>7938</v>
      </c>
      <c r="AA68" t="s">
        <v>2808</v>
      </c>
      <c r="AB68" t="s">
        <v>9143</v>
      </c>
      <c r="AE68" t="s">
        <v>69</v>
      </c>
      <c r="AF68" t="s">
        <v>2808</v>
      </c>
      <c r="AG68">
        <v>1423976</v>
      </c>
      <c r="AH68">
        <v>5717429</v>
      </c>
      <c r="AI68" t="s">
        <v>8</v>
      </c>
      <c r="AJ68" t="s">
        <v>2808</v>
      </c>
      <c r="AK68">
        <v>3956907</v>
      </c>
      <c r="AL68" t="s">
        <v>8</v>
      </c>
      <c r="AN68" t="s">
        <v>3166</v>
      </c>
      <c r="AO68">
        <v>80</v>
      </c>
      <c r="AQ68" t="s">
        <v>69</v>
      </c>
      <c r="AR68" t="s">
        <v>2808</v>
      </c>
      <c r="AS68" t="s">
        <v>3179</v>
      </c>
      <c r="AT68" t="s">
        <v>3184</v>
      </c>
      <c r="AV68" t="s">
        <v>3192</v>
      </c>
      <c r="AW68">
        <v>1</v>
      </c>
      <c r="AX68">
        <v>1</v>
      </c>
      <c r="AY68" t="s">
        <v>2808</v>
      </c>
      <c r="AZ68" t="s">
        <v>69</v>
      </c>
      <c r="BA68" t="s">
        <v>69</v>
      </c>
      <c r="BB68" t="s">
        <v>69</v>
      </c>
      <c r="BC68" t="s">
        <v>69</v>
      </c>
      <c r="BE68" t="s">
        <v>69</v>
      </c>
      <c r="BF68" t="s">
        <v>69</v>
      </c>
      <c r="BG68" t="s">
        <v>69</v>
      </c>
      <c r="BJ68" t="s">
        <v>2808</v>
      </c>
      <c r="BK68" t="s">
        <v>9150</v>
      </c>
      <c r="BL68" t="s">
        <v>2808</v>
      </c>
      <c r="BM68" t="s">
        <v>69</v>
      </c>
      <c r="BN68" t="s">
        <v>69</v>
      </c>
      <c r="BO68" t="s">
        <v>69</v>
      </c>
      <c r="BP68" t="s">
        <v>69</v>
      </c>
      <c r="BQ68" t="s">
        <v>69</v>
      </c>
      <c r="BR68" t="s">
        <v>2808</v>
      </c>
      <c r="BS68" t="s">
        <v>69</v>
      </c>
      <c r="BT68" t="s">
        <v>69</v>
      </c>
      <c r="BV68" t="s">
        <v>69</v>
      </c>
      <c r="BW68" t="s">
        <v>69</v>
      </c>
      <c r="BX68" t="s">
        <v>3261</v>
      </c>
      <c r="BY68" t="s">
        <v>2808</v>
      </c>
      <c r="BZ68" t="s">
        <v>3268</v>
      </c>
      <c r="CA68" t="s">
        <v>2808</v>
      </c>
      <c r="CB68" t="s">
        <v>3279</v>
      </c>
      <c r="CD68" t="s">
        <v>2808</v>
      </c>
      <c r="CE68" t="s">
        <v>3268</v>
      </c>
      <c r="CF68" t="s">
        <v>2808</v>
      </c>
      <c r="CG68" t="s">
        <v>3277</v>
      </c>
      <c r="CI68" t="s">
        <v>2808</v>
      </c>
      <c r="CJ68" t="s">
        <v>69</v>
      </c>
      <c r="CK68" t="s">
        <v>2808</v>
      </c>
      <c r="CL68" t="s">
        <v>3300</v>
      </c>
      <c r="CN68" t="s">
        <v>2808</v>
      </c>
      <c r="CO68" t="s">
        <v>9151</v>
      </c>
      <c r="CP68" t="s">
        <v>69</v>
      </c>
      <c r="CQ68" t="s">
        <v>69</v>
      </c>
      <c r="CR68" t="s">
        <v>2808</v>
      </c>
      <c r="CS68" t="s">
        <v>69</v>
      </c>
      <c r="CT68" t="s">
        <v>2808</v>
      </c>
      <c r="CU68" t="s">
        <v>69</v>
      </c>
      <c r="CV68" t="s">
        <v>69</v>
      </c>
      <c r="CW68" t="s">
        <v>69</v>
      </c>
      <c r="CX68" t="s">
        <v>269</v>
      </c>
      <c r="CY68" t="s">
        <v>3332</v>
      </c>
      <c r="CZ68">
        <v>1</v>
      </c>
      <c r="DA68" t="s">
        <v>9268</v>
      </c>
      <c r="DB68" t="s">
        <v>2808</v>
      </c>
      <c r="DC68" t="s">
        <v>9152</v>
      </c>
      <c r="DD68" t="s">
        <v>2808</v>
      </c>
      <c r="DE68" t="s">
        <v>2808</v>
      </c>
      <c r="DF68" t="s">
        <v>69</v>
      </c>
      <c r="DG68" t="s">
        <v>69</v>
      </c>
      <c r="DH68" t="s">
        <v>69</v>
      </c>
      <c r="DJ68" t="s">
        <v>69</v>
      </c>
      <c r="DK68" t="s">
        <v>69</v>
      </c>
      <c r="DL68" t="s">
        <v>2808</v>
      </c>
      <c r="DM68" t="s">
        <v>2808</v>
      </c>
      <c r="DN68" t="s">
        <v>3364</v>
      </c>
      <c r="DP68" t="s">
        <v>69</v>
      </c>
      <c r="EA68" t="s">
        <v>69</v>
      </c>
      <c r="EH68" t="s">
        <v>269</v>
      </c>
      <c r="EI68" t="s">
        <v>9126</v>
      </c>
      <c r="EJ68" t="s">
        <v>2808</v>
      </c>
      <c r="EK68" t="s">
        <v>69</v>
      </c>
      <c r="EL68" t="s">
        <v>69</v>
      </c>
      <c r="EM68" t="s">
        <v>69</v>
      </c>
      <c r="EN68" t="s">
        <v>69</v>
      </c>
      <c r="EP68" t="s">
        <v>69</v>
      </c>
      <c r="EQ68" t="s">
        <v>69</v>
      </c>
      <c r="ER68" t="s">
        <v>9126</v>
      </c>
      <c r="ES68" t="s">
        <v>2808</v>
      </c>
      <c r="ET68" t="s">
        <v>69</v>
      </c>
      <c r="EU68" t="s">
        <v>69</v>
      </c>
      <c r="EV68" t="s">
        <v>69</v>
      </c>
      <c r="EW68" t="s">
        <v>69</v>
      </c>
      <c r="EY68" t="s">
        <v>69</v>
      </c>
      <c r="EZ68" t="s">
        <v>69</v>
      </c>
      <c r="FA68" t="s">
        <v>2808</v>
      </c>
      <c r="FB68" t="s">
        <v>2808</v>
      </c>
      <c r="FC68" t="s">
        <v>3426</v>
      </c>
      <c r="FD68" t="s">
        <v>3432</v>
      </c>
      <c r="FE68" t="s">
        <v>3437</v>
      </c>
      <c r="FZ68" t="s">
        <v>3475</v>
      </c>
      <c r="GA68">
        <v>4</v>
      </c>
      <c r="GC68" t="s">
        <v>3484</v>
      </c>
      <c r="GD68">
        <v>1</v>
      </c>
      <c r="GF68">
        <v>4</v>
      </c>
      <c r="GG68" t="s">
        <v>69</v>
      </c>
      <c r="GH68" t="s">
        <v>69</v>
      </c>
      <c r="GI68" t="s">
        <v>69</v>
      </c>
      <c r="GJ68" t="s">
        <v>2808</v>
      </c>
      <c r="GK68" t="s">
        <v>69</v>
      </c>
      <c r="GL68" t="s">
        <v>69</v>
      </c>
      <c r="GN68" t="s">
        <v>69</v>
      </c>
      <c r="GO68" t="s">
        <v>69</v>
      </c>
      <c r="GP68" t="s">
        <v>3517</v>
      </c>
      <c r="HA68" t="s">
        <v>69</v>
      </c>
      <c r="HB68" t="s">
        <v>3535</v>
      </c>
      <c r="HC68">
        <v>1</v>
      </c>
      <c r="HD68" t="s">
        <v>3540</v>
      </c>
      <c r="HE68" t="s">
        <v>3543</v>
      </c>
      <c r="HF68" t="s">
        <v>2808</v>
      </c>
      <c r="HG68" t="s">
        <v>2808</v>
      </c>
      <c r="HH68" t="s">
        <v>2808</v>
      </c>
      <c r="HJ68" t="s">
        <v>2808</v>
      </c>
      <c r="HK68" t="s">
        <v>2808</v>
      </c>
      <c r="HL68" t="s">
        <v>3556</v>
      </c>
      <c r="HM68" t="s">
        <v>3556</v>
      </c>
      <c r="HN68" t="s">
        <v>3556</v>
      </c>
      <c r="HO68" t="s">
        <v>3556</v>
      </c>
      <c r="HP68" t="s">
        <v>3557</v>
      </c>
      <c r="HQ68" t="s">
        <v>3557</v>
      </c>
      <c r="HR68" t="s">
        <v>3556</v>
      </c>
      <c r="HS68" t="s">
        <v>3556</v>
      </c>
      <c r="HT68" t="s">
        <v>3559</v>
      </c>
      <c r="HU68" t="s">
        <v>3559</v>
      </c>
      <c r="HV68" t="s">
        <v>3556</v>
      </c>
      <c r="HW68" t="s">
        <v>3556</v>
      </c>
      <c r="HX68" t="s">
        <v>3556</v>
      </c>
      <c r="HY68" t="s">
        <v>3559</v>
      </c>
      <c r="HZ68" t="s">
        <v>2808</v>
      </c>
      <c r="IA68" t="s">
        <v>3590</v>
      </c>
      <c r="IB68" t="s">
        <v>2808</v>
      </c>
      <c r="IC68" t="s">
        <v>3598</v>
      </c>
      <c r="ID68" t="s">
        <v>2808</v>
      </c>
      <c r="IE68" t="s">
        <v>3605</v>
      </c>
      <c r="IF68" t="s">
        <v>3609</v>
      </c>
      <c r="IG68" t="s">
        <v>3437</v>
      </c>
      <c r="JF68" t="s">
        <v>3649</v>
      </c>
      <c r="JG68">
        <v>4</v>
      </c>
      <c r="JI68" t="s">
        <v>3484</v>
      </c>
      <c r="JJ68">
        <v>1</v>
      </c>
      <c r="JL68" t="s">
        <v>9145</v>
      </c>
      <c r="JM68" t="s">
        <v>69</v>
      </c>
      <c r="JN68" t="s">
        <v>69</v>
      </c>
      <c r="JO68" t="s">
        <v>2808</v>
      </c>
      <c r="JP68" t="s">
        <v>2808</v>
      </c>
      <c r="JQ68" t="s">
        <v>69</v>
      </c>
      <c r="JR68" t="s">
        <v>69</v>
      </c>
      <c r="JS68" t="s">
        <v>3517</v>
      </c>
      <c r="KF68" t="s">
        <v>69</v>
      </c>
      <c r="KG68" t="s">
        <v>6096</v>
      </c>
      <c r="KI68" t="s">
        <v>3696</v>
      </c>
      <c r="KJ68" t="s">
        <v>3475</v>
      </c>
      <c r="KK68">
        <v>4</v>
      </c>
      <c r="KM68" t="s">
        <v>3484</v>
      </c>
      <c r="KN68">
        <v>15</v>
      </c>
      <c r="KP68">
        <v>3</v>
      </c>
      <c r="KQ68" t="s">
        <v>69</v>
      </c>
      <c r="KR68" t="s">
        <v>69</v>
      </c>
      <c r="KS68" t="s">
        <v>2808</v>
      </c>
      <c r="KT68" t="s">
        <v>69</v>
      </c>
      <c r="KU68" t="s">
        <v>69</v>
      </c>
      <c r="KV68" t="s">
        <v>69</v>
      </c>
      <c r="KW68" t="s">
        <v>3725</v>
      </c>
      <c r="KX68" t="s">
        <v>2808</v>
      </c>
      <c r="KY68" t="s">
        <v>69</v>
      </c>
      <c r="LK68">
        <v>1</v>
      </c>
      <c r="LL68" t="s">
        <v>2808</v>
      </c>
      <c r="LM68" t="s">
        <v>69</v>
      </c>
      <c r="LN68" t="s">
        <v>69</v>
      </c>
      <c r="LO68" t="s">
        <v>69</v>
      </c>
      <c r="LP68" t="s">
        <v>69</v>
      </c>
      <c r="LQ68" t="s">
        <v>69</v>
      </c>
      <c r="LR68" t="s">
        <v>69</v>
      </c>
      <c r="LS68" t="s">
        <v>69</v>
      </c>
      <c r="LU68" t="s">
        <v>69</v>
      </c>
      <c r="LV68" t="s">
        <v>69</v>
      </c>
      <c r="LW68" t="s">
        <v>2808</v>
      </c>
      <c r="LX68" t="s">
        <v>69</v>
      </c>
      <c r="LY68" t="s">
        <v>2808</v>
      </c>
      <c r="MC68">
        <v>2</v>
      </c>
      <c r="MD68" t="s">
        <v>69</v>
      </c>
      <c r="ME68" t="s">
        <v>2808</v>
      </c>
      <c r="MF68" t="s">
        <v>69</v>
      </c>
      <c r="MG68" t="s">
        <v>69</v>
      </c>
      <c r="MH68" t="s">
        <v>69</v>
      </c>
      <c r="MI68" t="s">
        <v>69</v>
      </c>
      <c r="MJ68" t="s">
        <v>69</v>
      </c>
      <c r="MK68" t="s">
        <v>69</v>
      </c>
      <c r="MM68" t="s">
        <v>69</v>
      </c>
      <c r="MN68" t="s">
        <v>69</v>
      </c>
      <c r="MO68">
        <v>995</v>
      </c>
      <c r="MP68" t="s">
        <v>69</v>
      </c>
      <c r="MQ68" t="s">
        <v>69</v>
      </c>
      <c r="MR68" t="s">
        <v>69</v>
      </c>
      <c r="MS68" t="s">
        <v>69</v>
      </c>
      <c r="MT68" t="s">
        <v>69</v>
      </c>
      <c r="MU68" t="s">
        <v>2808</v>
      </c>
      <c r="MV68" t="s">
        <v>9146</v>
      </c>
      <c r="MW68" t="s">
        <v>69</v>
      </c>
      <c r="MX68" t="s">
        <v>69</v>
      </c>
      <c r="MY68">
        <v>995</v>
      </c>
      <c r="MZ68" t="s">
        <v>69</v>
      </c>
      <c r="NA68" t="s">
        <v>69</v>
      </c>
      <c r="NB68" t="s">
        <v>69</v>
      </c>
      <c r="NC68" t="s">
        <v>69</v>
      </c>
      <c r="ND68" t="s">
        <v>69</v>
      </c>
      <c r="NE68" t="s">
        <v>2808</v>
      </c>
      <c r="NF68" t="s">
        <v>9146</v>
      </c>
      <c r="NG68" t="s">
        <v>69</v>
      </c>
      <c r="NH68" t="s">
        <v>69</v>
      </c>
      <c r="NI68" t="s">
        <v>69</v>
      </c>
      <c r="NJ68" t="s">
        <v>3795</v>
      </c>
      <c r="NK68">
        <v>2</v>
      </c>
      <c r="NM68" t="s">
        <v>69</v>
      </c>
      <c r="NO68" t="s">
        <v>2803</v>
      </c>
      <c r="NP68">
        <v>870</v>
      </c>
      <c r="NQ68" t="s">
        <v>2803</v>
      </c>
      <c r="NR68">
        <v>230</v>
      </c>
      <c r="NS68" t="s">
        <v>2803</v>
      </c>
      <c r="NT68">
        <v>42</v>
      </c>
      <c r="NU68" t="s">
        <v>2803</v>
      </c>
      <c r="NV68">
        <v>152</v>
      </c>
      <c r="NW68" t="s">
        <v>3429</v>
      </c>
      <c r="NY68" t="s">
        <v>3429</v>
      </c>
      <c r="OA68" t="s">
        <v>3897</v>
      </c>
      <c r="OB68" t="s">
        <v>2808</v>
      </c>
      <c r="OC68" t="s">
        <v>3902</v>
      </c>
      <c r="OD68" t="s">
        <v>3910</v>
      </c>
      <c r="OE68" t="s">
        <v>3911</v>
      </c>
      <c r="OF68" t="s">
        <v>3910</v>
      </c>
      <c r="OG68" t="s">
        <v>3910</v>
      </c>
      <c r="OH68" t="s">
        <v>3910</v>
      </c>
      <c r="OI68" t="s">
        <v>3911</v>
      </c>
      <c r="OJ68" t="s">
        <v>3910</v>
      </c>
      <c r="OK68" t="s">
        <v>3911</v>
      </c>
      <c r="OL68" t="s">
        <v>3928</v>
      </c>
      <c r="OM68" t="s">
        <v>3934</v>
      </c>
      <c r="ON68" t="s">
        <v>3910</v>
      </c>
      <c r="OO68" t="s">
        <v>3910</v>
      </c>
      <c r="OP68" t="s">
        <v>3911</v>
      </c>
      <c r="OQ68" t="s">
        <v>3910</v>
      </c>
      <c r="OR68" t="s">
        <v>3910</v>
      </c>
      <c r="OS68" t="s">
        <v>3910</v>
      </c>
      <c r="OT68" t="s">
        <v>3907</v>
      </c>
      <c r="OU68" t="s">
        <v>3928</v>
      </c>
      <c r="OV68" t="s">
        <v>3955</v>
      </c>
      <c r="OW68" t="s">
        <v>2808</v>
      </c>
      <c r="OX68" t="s">
        <v>8</v>
      </c>
      <c r="OY68" t="s">
        <v>3936</v>
      </c>
      <c r="PA68" t="s">
        <v>3186</v>
      </c>
      <c r="PC68" t="s">
        <v>3333</v>
      </c>
      <c r="PD68" t="s">
        <v>3333</v>
      </c>
      <c r="PE68" t="s">
        <v>3333</v>
      </c>
      <c r="PF68" t="s">
        <v>3911</v>
      </c>
      <c r="PG68" t="s">
        <v>3911</v>
      </c>
      <c r="PH68" t="s">
        <v>3911</v>
      </c>
      <c r="PI68" t="s">
        <v>3911</v>
      </c>
      <c r="PJ68" t="s">
        <v>3911</v>
      </c>
      <c r="PK68" t="s">
        <v>3911</v>
      </c>
      <c r="PL68" t="s">
        <v>3911</v>
      </c>
      <c r="PM68" t="s">
        <v>3928</v>
      </c>
      <c r="PN68" t="s">
        <v>3911</v>
      </c>
      <c r="PO68" t="s">
        <v>3911</v>
      </c>
      <c r="PP68" t="s">
        <v>3910</v>
      </c>
      <c r="PR68" t="s">
        <v>3928</v>
      </c>
      <c r="PS68">
        <v>1</v>
      </c>
      <c r="PT68" t="s">
        <v>2808</v>
      </c>
      <c r="PU68" t="s">
        <v>69</v>
      </c>
      <c r="PV68" t="s">
        <v>69</v>
      </c>
      <c r="PW68" t="s">
        <v>69</v>
      </c>
      <c r="PX68" t="s">
        <v>69</v>
      </c>
      <c r="PY68" t="s">
        <v>69</v>
      </c>
      <c r="PZ68" t="s">
        <v>3910</v>
      </c>
      <c r="QA68" t="s">
        <v>3910</v>
      </c>
      <c r="QB68" t="s">
        <v>3910</v>
      </c>
      <c r="QD68" t="s">
        <v>4036</v>
      </c>
      <c r="QE68" t="s">
        <v>4041</v>
      </c>
      <c r="QF68">
        <v>2</v>
      </c>
      <c r="QG68" t="s">
        <v>4050</v>
      </c>
      <c r="QH68" t="s">
        <v>3911</v>
      </c>
      <c r="RS68">
        <v>1</v>
      </c>
      <c r="RT68">
        <v>0</v>
      </c>
      <c r="TA68" t="s">
        <v>2808</v>
      </c>
      <c r="TB68" t="s">
        <v>2808</v>
      </c>
      <c r="TC68" t="s">
        <v>69</v>
      </c>
      <c r="TD68" t="s">
        <v>2808</v>
      </c>
      <c r="TE68" t="s">
        <v>69</v>
      </c>
      <c r="TF68" t="s">
        <v>69</v>
      </c>
      <c r="TG68" t="s">
        <v>2808</v>
      </c>
      <c r="TZ68" t="s">
        <v>4934</v>
      </c>
      <c r="UA68" t="s">
        <v>9131</v>
      </c>
      <c r="UB68" t="s">
        <v>6598</v>
      </c>
      <c r="UC68">
        <v>4254789</v>
      </c>
    </row>
    <row r="69" spans="1:549" x14ac:dyDescent="0.3">
      <c r="A69" t="s">
        <v>9391</v>
      </c>
      <c r="B69" t="s">
        <v>8545</v>
      </c>
      <c r="C69" t="s">
        <v>6589</v>
      </c>
      <c r="D69">
        <v>0</v>
      </c>
      <c r="T69">
        <v>0</v>
      </c>
      <c r="V69" t="s">
        <v>8555</v>
      </c>
      <c r="W69">
        <v>1</v>
      </c>
      <c r="X69" t="s">
        <v>8639</v>
      </c>
      <c r="Y69" t="s">
        <v>6591</v>
      </c>
      <c r="Z69" t="s">
        <v>6861</v>
      </c>
      <c r="AA69" t="s">
        <v>2808</v>
      </c>
      <c r="AB69" t="s">
        <v>9143</v>
      </c>
      <c r="AE69" t="s">
        <v>69</v>
      </c>
      <c r="AF69" t="s">
        <v>69</v>
      </c>
      <c r="AJ69" t="s">
        <v>69</v>
      </c>
      <c r="AN69" t="s">
        <v>3166</v>
      </c>
      <c r="AO69">
        <v>120</v>
      </c>
      <c r="AQ69" t="s">
        <v>269</v>
      </c>
      <c r="AR69" t="s">
        <v>2808</v>
      </c>
      <c r="AS69" t="s">
        <v>3179</v>
      </c>
      <c r="AT69" t="s">
        <v>8</v>
      </c>
      <c r="AV69" t="s">
        <v>3191</v>
      </c>
      <c r="AX69">
        <v>1</v>
      </c>
      <c r="AY69" t="s">
        <v>2808</v>
      </c>
      <c r="AZ69" t="s">
        <v>69</v>
      </c>
      <c r="BA69" t="s">
        <v>69</v>
      </c>
      <c r="BB69" t="s">
        <v>69</v>
      </c>
      <c r="BC69" t="s">
        <v>69</v>
      </c>
      <c r="BE69" t="s">
        <v>69</v>
      </c>
      <c r="BF69" t="s">
        <v>69</v>
      </c>
      <c r="BG69" t="s">
        <v>69</v>
      </c>
      <c r="BJ69" t="s">
        <v>69</v>
      </c>
      <c r="BK69" t="s">
        <v>9392</v>
      </c>
      <c r="BL69" t="s">
        <v>2808</v>
      </c>
      <c r="BM69" t="s">
        <v>69</v>
      </c>
      <c r="BN69" t="s">
        <v>2808</v>
      </c>
      <c r="BO69" t="s">
        <v>69</v>
      </c>
      <c r="BP69" t="s">
        <v>69</v>
      </c>
      <c r="BQ69" t="s">
        <v>69</v>
      </c>
      <c r="BR69" t="s">
        <v>2808</v>
      </c>
      <c r="BS69" t="s">
        <v>69</v>
      </c>
      <c r="BT69" t="s">
        <v>69</v>
      </c>
      <c r="BV69" t="s">
        <v>69</v>
      </c>
      <c r="BW69" t="s">
        <v>69</v>
      </c>
      <c r="BX69" t="s">
        <v>3261</v>
      </c>
      <c r="BY69" t="s">
        <v>2808</v>
      </c>
      <c r="BZ69" t="s">
        <v>3268</v>
      </c>
      <c r="CA69" t="s">
        <v>3274</v>
      </c>
      <c r="CB69" t="s">
        <v>3279</v>
      </c>
      <c r="CD69" t="s">
        <v>2808</v>
      </c>
      <c r="CE69" t="s">
        <v>3268</v>
      </c>
      <c r="CF69" t="s">
        <v>69</v>
      </c>
      <c r="CI69" t="s">
        <v>69</v>
      </c>
      <c r="CN69" t="s">
        <v>2808</v>
      </c>
      <c r="CO69" t="s">
        <v>9151</v>
      </c>
      <c r="CP69" t="s">
        <v>69</v>
      </c>
      <c r="CQ69" t="s">
        <v>69</v>
      </c>
      <c r="CR69" t="s">
        <v>2808</v>
      </c>
      <c r="CS69" t="s">
        <v>69</v>
      </c>
      <c r="CT69" t="s">
        <v>2808</v>
      </c>
      <c r="CU69" t="s">
        <v>69</v>
      </c>
      <c r="CV69" t="s">
        <v>69</v>
      </c>
      <c r="CW69" t="s">
        <v>69</v>
      </c>
      <c r="CX69" t="s">
        <v>269</v>
      </c>
      <c r="CY69" t="s">
        <v>3332</v>
      </c>
      <c r="CZ69">
        <v>1</v>
      </c>
      <c r="DA69" t="s">
        <v>9393</v>
      </c>
      <c r="DB69" t="s">
        <v>2808</v>
      </c>
      <c r="DC69" t="s">
        <v>9126</v>
      </c>
      <c r="DD69" t="s">
        <v>2808</v>
      </c>
      <c r="DE69" t="s">
        <v>69</v>
      </c>
      <c r="DF69" t="s">
        <v>69</v>
      </c>
      <c r="DG69" t="s">
        <v>69</v>
      </c>
      <c r="DH69" t="s">
        <v>69</v>
      </c>
      <c r="DJ69" t="s">
        <v>69</v>
      </c>
      <c r="DK69" t="s">
        <v>69</v>
      </c>
      <c r="DO69" t="s">
        <v>69</v>
      </c>
      <c r="DZ69" t="s">
        <v>69</v>
      </c>
      <c r="FA69" t="s">
        <v>2808</v>
      </c>
      <c r="FB69" t="s">
        <v>2808</v>
      </c>
      <c r="FC69" t="s">
        <v>3426</v>
      </c>
      <c r="FD69" t="s">
        <v>3432</v>
      </c>
      <c r="FE69" t="s">
        <v>3437</v>
      </c>
      <c r="FZ69" t="s">
        <v>3475</v>
      </c>
      <c r="GA69">
        <v>4</v>
      </c>
      <c r="GC69" t="s">
        <v>3484</v>
      </c>
      <c r="GD69">
        <v>1</v>
      </c>
      <c r="GF69">
        <v>4</v>
      </c>
      <c r="GG69" t="s">
        <v>69</v>
      </c>
      <c r="GH69" t="s">
        <v>69</v>
      </c>
      <c r="GI69" t="s">
        <v>69</v>
      </c>
      <c r="GJ69" t="s">
        <v>2808</v>
      </c>
      <c r="GK69" t="s">
        <v>69</v>
      </c>
      <c r="GL69" t="s">
        <v>69</v>
      </c>
      <c r="GN69" t="s">
        <v>69</v>
      </c>
      <c r="GO69" t="s">
        <v>69</v>
      </c>
      <c r="GP69" t="s">
        <v>3517</v>
      </c>
      <c r="HA69" t="s">
        <v>2808</v>
      </c>
      <c r="HB69" t="s">
        <v>3535</v>
      </c>
      <c r="HC69">
        <v>1</v>
      </c>
      <c r="HD69" t="s">
        <v>3540</v>
      </c>
      <c r="HE69" t="s">
        <v>3543</v>
      </c>
      <c r="HF69" t="s">
        <v>2808</v>
      </c>
      <c r="HG69" t="s">
        <v>2808</v>
      </c>
      <c r="HH69" t="s">
        <v>2808</v>
      </c>
      <c r="HI69" t="s">
        <v>2808</v>
      </c>
      <c r="HL69" t="s">
        <v>3556</v>
      </c>
      <c r="HM69" t="s">
        <v>3556</v>
      </c>
      <c r="HN69" t="s">
        <v>3556</v>
      </c>
      <c r="HO69" t="s">
        <v>3556</v>
      </c>
      <c r="HP69" t="s">
        <v>3556</v>
      </c>
      <c r="HQ69" t="s">
        <v>3556</v>
      </c>
      <c r="HR69" t="s">
        <v>3556</v>
      </c>
      <c r="HS69" t="s">
        <v>3556</v>
      </c>
      <c r="HT69" t="s">
        <v>3557</v>
      </c>
      <c r="HU69" t="s">
        <v>3557</v>
      </c>
      <c r="HV69" t="s">
        <v>3559</v>
      </c>
      <c r="HW69" t="s">
        <v>3559</v>
      </c>
      <c r="HX69" t="s">
        <v>3558</v>
      </c>
      <c r="HY69" t="s">
        <v>8</v>
      </c>
      <c r="IB69" t="s">
        <v>2808</v>
      </c>
      <c r="IC69" t="s">
        <v>3598</v>
      </c>
      <c r="ID69" t="s">
        <v>69</v>
      </c>
      <c r="IE69" t="s">
        <v>3605</v>
      </c>
      <c r="IF69" t="s">
        <v>3609</v>
      </c>
      <c r="IG69" t="s">
        <v>3437</v>
      </c>
      <c r="JF69" t="s">
        <v>3649</v>
      </c>
      <c r="JG69">
        <v>4</v>
      </c>
      <c r="JI69" t="s">
        <v>3484</v>
      </c>
      <c r="JJ69">
        <v>1</v>
      </c>
      <c r="JL69">
        <v>3</v>
      </c>
      <c r="JM69" t="s">
        <v>69</v>
      </c>
      <c r="JN69" t="s">
        <v>69</v>
      </c>
      <c r="JO69" t="s">
        <v>2808</v>
      </c>
      <c r="JP69" t="s">
        <v>69</v>
      </c>
      <c r="JQ69" t="s">
        <v>69</v>
      </c>
      <c r="JR69" t="s">
        <v>69</v>
      </c>
      <c r="JS69" t="s">
        <v>3518</v>
      </c>
      <c r="JT69" t="s">
        <v>69</v>
      </c>
      <c r="JU69" t="s">
        <v>69</v>
      </c>
      <c r="JV69" t="s">
        <v>69</v>
      </c>
      <c r="JW69" t="s">
        <v>2808</v>
      </c>
      <c r="JX69" t="s">
        <v>2808</v>
      </c>
      <c r="JY69" t="s">
        <v>69</v>
      </c>
      <c r="JZ69" t="s">
        <v>69</v>
      </c>
      <c r="KA69" t="s">
        <v>69</v>
      </c>
      <c r="KB69" t="s">
        <v>2808</v>
      </c>
      <c r="KC69" t="s">
        <v>69</v>
      </c>
      <c r="KD69" t="s">
        <v>69</v>
      </c>
      <c r="KE69" t="s">
        <v>2808</v>
      </c>
      <c r="KG69" t="s">
        <v>6096</v>
      </c>
      <c r="KI69" t="s">
        <v>3697</v>
      </c>
      <c r="KJ69" t="s">
        <v>3475</v>
      </c>
      <c r="KK69">
        <v>4</v>
      </c>
      <c r="KM69" t="s">
        <v>3484</v>
      </c>
      <c r="KN69">
        <v>8</v>
      </c>
      <c r="KP69">
        <v>3</v>
      </c>
      <c r="KQ69" t="s">
        <v>69</v>
      </c>
      <c r="KR69" t="s">
        <v>69</v>
      </c>
      <c r="KS69" t="s">
        <v>2808</v>
      </c>
      <c r="KT69" t="s">
        <v>69</v>
      </c>
      <c r="KU69" t="s">
        <v>69</v>
      </c>
      <c r="KV69" t="s">
        <v>69</v>
      </c>
      <c r="KW69" t="s">
        <v>3517</v>
      </c>
      <c r="KX69" t="s">
        <v>2808</v>
      </c>
      <c r="KY69" t="s">
        <v>69</v>
      </c>
      <c r="LK69">
        <v>2</v>
      </c>
      <c r="LL69" t="s">
        <v>69</v>
      </c>
      <c r="LM69" t="s">
        <v>2808</v>
      </c>
      <c r="LN69" t="s">
        <v>69</v>
      </c>
      <c r="LO69" t="s">
        <v>69</v>
      </c>
      <c r="LP69" t="s">
        <v>69</v>
      </c>
      <c r="LQ69" t="s">
        <v>69</v>
      </c>
      <c r="LR69" t="s">
        <v>69</v>
      </c>
      <c r="LS69" t="s">
        <v>69</v>
      </c>
      <c r="LU69" t="s">
        <v>69</v>
      </c>
      <c r="LV69" t="s">
        <v>69</v>
      </c>
      <c r="LW69" t="s">
        <v>2808</v>
      </c>
      <c r="LX69" t="s">
        <v>69</v>
      </c>
      <c r="LY69" t="s">
        <v>2808</v>
      </c>
      <c r="MC69" t="s">
        <v>9166</v>
      </c>
      <c r="MD69" t="s">
        <v>2808</v>
      </c>
      <c r="ME69" t="s">
        <v>2808</v>
      </c>
      <c r="MF69" t="s">
        <v>69</v>
      </c>
      <c r="MG69" t="s">
        <v>69</v>
      </c>
      <c r="MH69" t="s">
        <v>69</v>
      </c>
      <c r="MI69" t="s">
        <v>69</v>
      </c>
      <c r="MJ69" t="s">
        <v>69</v>
      </c>
      <c r="MK69" t="s">
        <v>69</v>
      </c>
      <c r="MM69" t="s">
        <v>69</v>
      </c>
      <c r="MN69" t="s">
        <v>69</v>
      </c>
      <c r="MO69">
        <v>995</v>
      </c>
      <c r="MP69" t="s">
        <v>69</v>
      </c>
      <c r="MQ69" t="s">
        <v>69</v>
      </c>
      <c r="MR69" t="s">
        <v>69</v>
      </c>
      <c r="MS69" t="s">
        <v>69</v>
      </c>
      <c r="MT69" t="s">
        <v>69</v>
      </c>
      <c r="MU69" t="s">
        <v>2808</v>
      </c>
      <c r="MV69" t="s">
        <v>9394</v>
      </c>
      <c r="MW69" t="s">
        <v>69</v>
      </c>
      <c r="MX69" t="s">
        <v>69</v>
      </c>
      <c r="MY69">
        <v>995</v>
      </c>
      <c r="MZ69" t="s">
        <v>69</v>
      </c>
      <c r="NA69" t="s">
        <v>69</v>
      </c>
      <c r="NB69" t="s">
        <v>69</v>
      </c>
      <c r="NC69" t="s">
        <v>69</v>
      </c>
      <c r="ND69" t="s">
        <v>69</v>
      </c>
      <c r="NE69" t="s">
        <v>2808</v>
      </c>
      <c r="NF69" t="s">
        <v>9395</v>
      </c>
      <c r="NG69" t="s">
        <v>69</v>
      </c>
      <c r="NH69" t="s">
        <v>69</v>
      </c>
      <c r="NI69" t="s">
        <v>69</v>
      </c>
      <c r="NJ69" t="s">
        <v>3302</v>
      </c>
      <c r="NL69" t="s">
        <v>9396</v>
      </c>
      <c r="NM69" t="s">
        <v>69</v>
      </c>
      <c r="NO69" t="s">
        <v>2803</v>
      </c>
      <c r="NP69">
        <v>58</v>
      </c>
      <c r="NW69" t="s">
        <v>3429</v>
      </c>
      <c r="NY69" t="s">
        <v>3429</v>
      </c>
      <c r="OA69" t="s">
        <v>3897</v>
      </c>
      <c r="OB69" t="s">
        <v>2808</v>
      </c>
      <c r="OC69" t="s">
        <v>3902</v>
      </c>
      <c r="OD69" t="s">
        <v>3910</v>
      </c>
      <c r="OE69" t="s">
        <v>3910</v>
      </c>
      <c r="OF69" t="s">
        <v>3910</v>
      </c>
      <c r="OG69" t="s">
        <v>3910</v>
      </c>
      <c r="OH69" t="s">
        <v>3910</v>
      </c>
      <c r="OI69" t="s">
        <v>3910</v>
      </c>
      <c r="OJ69" t="s">
        <v>3910</v>
      </c>
      <c r="OK69" t="s">
        <v>3911</v>
      </c>
      <c r="OU69" t="s">
        <v>3928</v>
      </c>
      <c r="OV69" t="s">
        <v>3955</v>
      </c>
      <c r="OW69" t="s">
        <v>2808</v>
      </c>
      <c r="OX69" t="s">
        <v>3962</v>
      </c>
      <c r="OY69" t="s">
        <v>3333</v>
      </c>
      <c r="PA69" t="s">
        <v>8</v>
      </c>
      <c r="PC69" t="s">
        <v>3332</v>
      </c>
      <c r="PD69" t="s">
        <v>3332</v>
      </c>
      <c r="PE69" t="s">
        <v>3332</v>
      </c>
      <c r="PF69" t="s">
        <v>3910</v>
      </c>
      <c r="PG69" t="s">
        <v>3911</v>
      </c>
      <c r="PH69" t="s">
        <v>3911</v>
      </c>
      <c r="PI69" t="s">
        <v>3911</v>
      </c>
      <c r="PJ69" t="s">
        <v>3911</v>
      </c>
      <c r="PK69" t="s">
        <v>3910</v>
      </c>
      <c r="PL69" t="s">
        <v>3910</v>
      </c>
      <c r="PM69" t="s">
        <v>3928</v>
      </c>
      <c r="PN69" t="s">
        <v>3910</v>
      </c>
      <c r="PO69" t="s">
        <v>3910</v>
      </c>
      <c r="PP69" t="s">
        <v>3910</v>
      </c>
      <c r="PR69" t="s">
        <v>3928</v>
      </c>
      <c r="PS69" t="s">
        <v>9286</v>
      </c>
      <c r="PT69" t="s">
        <v>2808</v>
      </c>
      <c r="PU69" t="s">
        <v>2808</v>
      </c>
      <c r="PV69" t="s">
        <v>2808</v>
      </c>
      <c r="PW69" t="s">
        <v>69</v>
      </c>
      <c r="PX69" t="s">
        <v>69</v>
      </c>
      <c r="PY69" t="s">
        <v>69</v>
      </c>
      <c r="PZ69" t="s">
        <v>3910</v>
      </c>
      <c r="QA69" t="s">
        <v>3910</v>
      </c>
      <c r="QB69" t="s">
        <v>3910</v>
      </c>
      <c r="QD69" t="s">
        <v>4038</v>
      </c>
      <c r="QV69" t="s">
        <v>3910</v>
      </c>
      <c r="QW69" t="s">
        <v>3910</v>
      </c>
      <c r="QX69" t="s">
        <v>9147</v>
      </c>
      <c r="QY69">
        <v>2</v>
      </c>
      <c r="RP69" t="s">
        <v>3911</v>
      </c>
      <c r="RS69">
        <v>1</v>
      </c>
      <c r="RT69">
        <v>10003</v>
      </c>
      <c r="RU69" t="s">
        <v>9397</v>
      </c>
      <c r="UA69" t="s">
        <v>9131</v>
      </c>
      <c r="UB69" t="s">
        <v>6598</v>
      </c>
      <c r="UC69">
        <v>4361999</v>
      </c>
    </row>
    <row r="70" spans="1:549" x14ac:dyDescent="0.3">
      <c r="A70" t="s">
        <v>9398</v>
      </c>
      <c r="B70" t="s">
        <v>8545</v>
      </c>
      <c r="C70" t="s">
        <v>6813</v>
      </c>
      <c r="D70">
        <v>0</v>
      </c>
      <c r="T70">
        <v>0</v>
      </c>
      <c r="W70">
        <v>1</v>
      </c>
      <c r="X70" t="s">
        <v>8546</v>
      </c>
      <c r="Y70" t="s">
        <v>6591</v>
      </c>
      <c r="Z70" t="s">
        <v>6861</v>
      </c>
      <c r="AA70" t="s">
        <v>2808</v>
      </c>
      <c r="AB70" t="s">
        <v>9143</v>
      </c>
      <c r="AE70" t="s">
        <v>9321</v>
      </c>
      <c r="AF70" t="s">
        <v>9321</v>
      </c>
      <c r="AJ70" t="s">
        <v>9321</v>
      </c>
      <c r="AN70" t="s">
        <v>3136</v>
      </c>
      <c r="AQ70" t="s">
        <v>3136</v>
      </c>
      <c r="AR70" t="s">
        <v>3136</v>
      </c>
      <c r="BJ70" t="s">
        <v>3136</v>
      </c>
      <c r="BK70" t="s">
        <v>6618</v>
      </c>
      <c r="BL70" t="s">
        <v>69</v>
      </c>
      <c r="BM70" t="s">
        <v>69</v>
      </c>
      <c r="BN70" t="s">
        <v>69</v>
      </c>
      <c r="BO70" t="s">
        <v>69</v>
      </c>
      <c r="BP70" t="s">
        <v>69</v>
      </c>
      <c r="BQ70" t="s">
        <v>69</v>
      </c>
      <c r="BR70" t="s">
        <v>69</v>
      </c>
      <c r="BS70" t="s">
        <v>69</v>
      </c>
      <c r="BT70" t="s">
        <v>69</v>
      </c>
      <c r="BV70" t="s">
        <v>2808</v>
      </c>
      <c r="BW70" t="s">
        <v>69</v>
      </c>
      <c r="BX70" t="s">
        <v>3263</v>
      </c>
      <c r="BY70" t="s">
        <v>3136</v>
      </c>
      <c r="CD70" t="s">
        <v>3136</v>
      </c>
      <c r="CI70" t="s">
        <v>51</v>
      </c>
      <c r="CN70" t="s">
        <v>3136</v>
      </c>
      <c r="CX70" t="s">
        <v>3136</v>
      </c>
      <c r="DB70" t="s">
        <v>3136</v>
      </c>
      <c r="DO70" t="s">
        <v>3136</v>
      </c>
      <c r="DZ70" t="s">
        <v>3136</v>
      </c>
      <c r="FA70" t="s">
        <v>3136</v>
      </c>
      <c r="FB70" t="s">
        <v>3136</v>
      </c>
      <c r="HF70" t="s">
        <v>3136</v>
      </c>
      <c r="IE70" t="s">
        <v>3136</v>
      </c>
      <c r="KG70" t="s">
        <v>3136</v>
      </c>
      <c r="KY70" t="s">
        <v>3136</v>
      </c>
      <c r="LK70">
        <v>-2</v>
      </c>
      <c r="LL70" t="s">
        <v>69</v>
      </c>
      <c r="LM70" t="s">
        <v>69</v>
      </c>
      <c r="LN70" t="s">
        <v>69</v>
      </c>
      <c r="LO70" t="s">
        <v>69</v>
      </c>
      <c r="LP70" t="s">
        <v>69</v>
      </c>
      <c r="LQ70" t="s">
        <v>69</v>
      </c>
      <c r="LR70" t="s">
        <v>69</v>
      </c>
      <c r="LS70" t="s">
        <v>69</v>
      </c>
      <c r="LU70" t="s">
        <v>69</v>
      </c>
      <c r="LV70" t="s">
        <v>2808</v>
      </c>
      <c r="LW70" t="s">
        <v>69</v>
      </c>
      <c r="LX70" t="s">
        <v>3136</v>
      </c>
      <c r="LY70" t="s">
        <v>3136</v>
      </c>
      <c r="MC70">
        <v>-2</v>
      </c>
      <c r="MD70" t="s">
        <v>69</v>
      </c>
      <c r="ME70" t="s">
        <v>69</v>
      </c>
      <c r="MF70" t="s">
        <v>69</v>
      </c>
      <c r="MG70" t="s">
        <v>69</v>
      </c>
      <c r="MH70" t="s">
        <v>69</v>
      </c>
      <c r="MI70" t="s">
        <v>69</v>
      </c>
      <c r="MJ70" t="s">
        <v>69</v>
      </c>
      <c r="MK70" t="s">
        <v>69</v>
      </c>
      <c r="MM70" t="s">
        <v>69</v>
      </c>
      <c r="MN70" t="s">
        <v>2808</v>
      </c>
      <c r="MO70" t="s">
        <v>9322</v>
      </c>
      <c r="MP70" t="s">
        <v>69</v>
      </c>
      <c r="MQ70" t="s">
        <v>69</v>
      </c>
      <c r="MR70" t="s">
        <v>69</v>
      </c>
      <c r="MS70" t="s">
        <v>69</v>
      </c>
      <c r="MT70" t="s">
        <v>69</v>
      </c>
      <c r="MU70" t="s">
        <v>69</v>
      </c>
      <c r="MW70" t="s">
        <v>69</v>
      </c>
      <c r="MX70" t="s">
        <v>2808</v>
      </c>
      <c r="MY70" t="s">
        <v>9222</v>
      </c>
      <c r="MZ70" t="s">
        <v>69</v>
      </c>
      <c r="NA70" t="s">
        <v>69</v>
      </c>
      <c r="NB70" t="s">
        <v>69</v>
      </c>
      <c r="NC70" t="s">
        <v>69</v>
      </c>
      <c r="ND70" t="s">
        <v>69</v>
      </c>
      <c r="NE70" t="s">
        <v>69</v>
      </c>
      <c r="NG70" t="s">
        <v>69</v>
      </c>
      <c r="NH70" t="s">
        <v>69</v>
      </c>
      <c r="NI70" t="s">
        <v>2808</v>
      </c>
      <c r="NJ70" t="s">
        <v>51</v>
      </c>
      <c r="NM70" t="s">
        <v>3136</v>
      </c>
      <c r="NO70" t="s">
        <v>8</v>
      </c>
      <c r="NW70" t="s">
        <v>8</v>
      </c>
      <c r="NY70" t="s">
        <v>8</v>
      </c>
      <c r="OA70" t="s">
        <v>3897</v>
      </c>
      <c r="OB70" t="s">
        <v>2808</v>
      </c>
      <c r="RS70">
        <v>0</v>
      </c>
      <c r="RT70">
        <v>0</v>
      </c>
      <c r="TZ70" t="s">
        <v>4934</v>
      </c>
      <c r="UA70" t="s">
        <v>9131</v>
      </c>
      <c r="UB70" t="s">
        <v>6598</v>
      </c>
      <c r="UC70">
        <v>5341864</v>
      </c>
    </row>
    <row r="71" spans="1:549" x14ac:dyDescent="0.3">
      <c r="A71" t="s">
        <v>9399</v>
      </c>
      <c r="B71" t="s">
        <v>8545</v>
      </c>
      <c r="C71" t="s">
        <v>6813</v>
      </c>
      <c r="D71">
        <v>1</v>
      </c>
      <c r="E71" t="s">
        <v>3911</v>
      </c>
      <c r="F71" t="s">
        <v>3935</v>
      </c>
      <c r="G71" t="s">
        <v>3935</v>
      </c>
      <c r="H71">
        <v>0</v>
      </c>
      <c r="T71">
        <v>0</v>
      </c>
      <c r="W71">
        <v>1</v>
      </c>
      <c r="X71" t="s">
        <v>8268</v>
      </c>
      <c r="Y71" t="s">
        <v>6591</v>
      </c>
      <c r="Z71" t="s">
        <v>7239</v>
      </c>
      <c r="AA71" t="s">
        <v>2808</v>
      </c>
      <c r="AB71" t="s">
        <v>9125</v>
      </c>
      <c r="AE71" t="s">
        <v>2808</v>
      </c>
      <c r="AF71" t="s">
        <v>69</v>
      </c>
      <c r="AJ71" t="s">
        <v>2808</v>
      </c>
      <c r="AK71">
        <v>7815668</v>
      </c>
      <c r="AL71" t="s">
        <v>8</v>
      </c>
      <c r="AN71" t="s">
        <v>3166</v>
      </c>
      <c r="AO71">
        <v>60</v>
      </c>
      <c r="AQ71" t="s">
        <v>269</v>
      </c>
      <c r="AR71" t="s">
        <v>2808</v>
      </c>
      <c r="AS71" t="s">
        <v>3180</v>
      </c>
      <c r="AT71" t="s">
        <v>3185</v>
      </c>
      <c r="AU71">
        <v>24</v>
      </c>
      <c r="AV71" t="s">
        <v>3191</v>
      </c>
      <c r="AX71">
        <v>3</v>
      </c>
      <c r="AY71" t="s">
        <v>69</v>
      </c>
      <c r="AZ71" t="s">
        <v>69</v>
      </c>
      <c r="BA71" t="s">
        <v>2808</v>
      </c>
      <c r="BB71" t="s">
        <v>69</v>
      </c>
      <c r="BC71" t="s">
        <v>69</v>
      </c>
      <c r="BE71" t="s">
        <v>69</v>
      </c>
      <c r="BF71" t="s">
        <v>69</v>
      </c>
      <c r="BG71" t="s">
        <v>69</v>
      </c>
      <c r="BJ71" t="s">
        <v>69</v>
      </c>
      <c r="BK71">
        <v>5</v>
      </c>
      <c r="BL71" t="s">
        <v>69</v>
      </c>
      <c r="BM71" t="s">
        <v>69</v>
      </c>
      <c r="BN71" t="s">
        <v>69</v>
      </c>
      <c r="BO71" t="s">
        <v>69</v>
      </c>
      <c r="BP71" t="s">
        <v>2808</v>
      </c>
      <c r="BQ71" t="s">
        <v>69</v>
      </c>
      <c r="BR71" t="s">
        <v>69</v>
      </c>
      <c r="BS71" t="s">
        <v>69</v>
      </c>
      <c r="BT71" t="s">
        <v>69</v>
      </c>
      <c r="BV71" t="s">
        <v>69</v>
      </c>
      <c r="BW71" t="s">
        <v>69</v>
      </c>
      <c r="BX71" t="s">
        <v>3261</v>
      </c>
      <c r="BY71" t="s">
        <v>2808</v>
      </c>
      <c r="BZ71" t="s">
        <v>3268</v>
      </c>
      <c r="CA71" t="s">
        <v>69</v>
      </c>
      <c r="CD71" t="s">
        <v>2808</v>
      </c>
      <c r="CE71" t="s">
        <v>3268</v>
      </c>
      <c r="CF71" t="s">
        <v>2808</v>
      </c>
      <c r="CG71" t="s">
        <v>3279</v>
      </c>
      <c r="CI71" t="s">
        <v>69</v>
      </c>
      <c r="CN71" t="s">
        <v>69</v>
      </c>
      <c r="CX71" t="s">
        <v>6064</v>
      </c>
      <c r="CY71" t="s">
        <v>3333</v>
      </c>
      <c r="DB71" t="s">
        <v>2808</v>
      </c>
      <c r="DC71" t="s">
        <v>9126</v>
      </c>
      <c r="DD71" t="s">
        <v>2808</v>
      </c>
      <c r="DE71" t="s">
        <v>69</v>
      </c>
      <c r="DF71" t="s">
        <v>69</v>
      </c>
      <c r="DG71" t="s">
        <v>69</v>
      </c>
      <c r="DH71" t="s">
        <v>69</v>
      </c>
      <c r="DJ71" t="s">
        <v>69</v>
      </c>
      <c r="DK71" t="s">
        <v>69</v>
      </c>
      <c r="DO71" t="s">
        <v>2808</v>
      </c>
      <c r="DZ71" t="s">
        <v>69</v>
      </c>
      <c r="FA71" t="s">
        <v>2808</v>
      </c>
      <c r="FB71" t="s">
        <v>2808</v>
      </c>
      <c r="FC71" t="s">
        <v>3427</v>
      </c>
      <c r="HD71" t="s">
        <v>3540</v>
      </c>
      <c r="HE71" t="s">
        <v>3543</v>
      </c>
      <c r="HF71" t="s">
        <v>2808</v>
      </c>
      <c r="HG71" t="s">
        <v>2808</v>
      </c>
      <c r="HH71" t="s">
        <v>2808</v>
      </c>
      <c r="HI71" t="s">
        <v>2808</v>
      </c>
      <c r="HL71" t="s">
        <v>3556</v>
      </c>
      <c r="HM71" t="s">
        <v>3556</v>
      </c>
      <c r="HN71" t="s">
        <v>3556</v>
      </c>
      <c r="HO71" t="s">
        <v>3556</v>
      </c>
      <c r="HP71" t="s">
        <v>3556</v>
      </c>
      <c r="HQ71" t="s">
        <v>3559</v>
      </c>
      <c r="HR71" t="s">
        <v>3557</v>
      </c>
      <c r="HS71" t="s">
        <v>3559</v>
      </c>
      <c r="HT71" t="s">
        <v>3559</v>
      </c>
      <c r="HU71" t="s">
        <v>3559</v>
      </c>
      <c r="HV71" t="s">
        <v>3559</v>
      </c>
      <c r="HW71" t="s">
        <v>3557</v>
      </c>
      <c r="HX71" t="s">
        <v>3557</v>
      </c>
      <c r="HY71" t="s">
        <v>8</v>
      </c>
      <c r="IB71" t="s">
        <v>2808</v>
      </c>
      <c r="IC71" t="s">
        <v>3600</v>
      </c>
      <c r="ID71" t="s">
        <v>2808</v>
      </c>
      <c r="IE71" t="s">
        <v>3605</v>
      </c>
      <c r="IF71" t="s">
        <v>3609</v>
      </c>
      <c r="IG71" t="s">
        <v>3437</v>
      </c>
      <c r="JF71" t="s">
        <v>3476</v>
      </c>
      <c r="JI71" t="s">
        <v>3484</v>
      </c>
      <c r="JJ71">
        <v>1</v>
      </c>
      <c r="JL71" t="s">
        <v>9153</v>
      </c>
      <c r="JM71" t="s">
        <v>2808</v>
      </c>
      <c r="JN71" t="s">
        <v>69</v>
      </c>
      <c r="JO71" t="s">
        <v>2808</v>
      </c>
      <c r="JP71" t="s">
        <v>2808</v>
      </c>
      <c r="JQ71" t="s">
        <v>69</v>
      </c>
      <c r="JR71" t="s">
        <v>69</v>
      </c>
      <c r="JS71" t="s">
        <v>3518</v>
      </c>
      <c r="JT71" t="s">
        <v>69</v>
      </c>
      <c r="JU71" t="s">
        <v>69</v>
      </c>
      <c r="JV71" t="s">
        <v>2808</v>
      </c>
      <c r="JW71" t="s">
        <v>2808</v>
      </c>
      <c r="JX71" t="s">
        <v>2808</v>
      </c>
      <c r="JY71" t="s">
        <v>69</v>
      </c>
      <c r="JZ71" t="s">
        <v>2808</v>
      </c>
      <c r="KA71" t="s">
        <v>2808</v>
      </c>
      <c r="KB71" t="s">
        <v>2808</v>
      </c>
      <c r="KC71" t="s">
        <v>2808</v>
      </c>
      <c r="KD71" t="s">
        <v>2808</v>
      </c>
      <c r="KE71" t="s">
        <v>2808</v>
      </c>
      <c r="KG71" t="s">
        <v>6096</v>
      </c>
      <c r="KI71" t="s">
        <v>3696</v>
      </c>
      <c r="KJ71" t="s">
        <v>3475</v>
      </c>
      <c r="KK71">
        <v>4</v>
      </c>
      <c r="KM71" t="s">
        <v>3485</v>
      </c>
      <c r="KO71">
        <v>8</v>
      </c>
      <c r="KP71">
        <v>4</v>
      </c>
      <c r="KQ71" t="s">
        <v>69</v>
      </c>
      <c r="KR71" t="s">
        <v>69</v>
      </c>
      <c r="KS71" t="s">
        <v>69</v>
      </c>
      <c r="KT71" t="s">
        <v>2808</v>
      </c>
      <c r="KU71" t="s">
        <v>69</v>
      </c>
      <c r="KV71" t="s">
        <v>69</v>
      </c>
      <c r="KW71" t="s">
        <v>3519</v>
      </c>
      <c r="KX71" t="s">
        <v>2808</v>
      </c>
      <c r="KY71" t="s">
        <v>69</v>
      </c>
      <c r="LK71">
        <v>1</v>
      </c>
      <c r="LL71" t="s">
        <v>2808</v>
      </c>
      <c r="LM71" t="s">
        <v>69</v>
      </c>
      <c r="LN71" t="s">
        <v>69</v>
      </c>
      <c r="LO71" t="s">
        <v>69</v>
      </c>
      <c r="LP71" t="s">
        <v>69</v>
      </c>
      <c r="LQ71" t="s">
        <v>69</v>
      </c>
      <c r="LR71" t="s">
        <v>69</v>
      </c>
      <c r="LS71" t="s">
        <v>69</v>
      </c>
      <c r="LU71" t="s">
        <v>69</v>
      </c>
      <c r="LV71" t="s">
        <v>69</v>
      </c>
      <c r="LW71" t="s">
        <v>2808</v>
      </c>
      <c r="LX71" t="s">
        <v>69</v>
      </c>
      <c r="LY71" t="s">
        <v>2808</v>
      </c>
      <c r="MC71">
        <v>6</v>
      </c>
      <c r="MD71" t="s">
        <v>69</v>
      </c>
      <c r="ME71" t="s">
        <v>69</v>
      </c>
      <c r="MF71" t="s">
        <v>69</v>
      </c>
      <c r="MG71" t="s">
        <v>69</v>
      </c>
      <c r="MH71" t="s">
        <v>69</v>
      </c>
      <c r="MI71" t="s">
        <v>2808</v>
      </c>
      <c r="MJ71" t="s">
        <v>69</v>
      </c>
      <c r="MK71" t="s">
        <v>69</v>
      </c>
      <c r="MM71" t="s">
        <v>69</v>
      </c>
      <c r="MN71" t="s">
        <v>69</v>
      </c>
      <c r="MO71">
        <v>4</v>
      </c>
      <c r="MP71" t="s">
        <v>69</v>
      </c>
      <c r="MQ71" t="s">
        <v>69</v>
      </c>
      <c r="MR71" t="s">
        <v>69</v>
      </c>
      <c r="MS71" t="s">
        <v>2808</v>
      </c>
      <c r="MT71" t="s">
        <v>69</v>
      </c>
      <c r="MU71" t="s">
        <v>69</v>
      </c>
      <c r="MW71" t="s">
        <v>69</v>
      </c>
      <c r="MX71" t="s">
        <v>69</v>
      </c>
      <c r="MY71">
        <v>2</v>
      </c>
      <c r="MZ71" t="s">
        <v>69</v>
      </c>
      <c r="NA71" t="s">
        <v>2808</v>
      </c>
      <c r="NB71" t="s">
        <v>69</v>
      </c>
      <c r="NC71" t="s">
        <v>69</v>
      </c>
      <c r="ND71" t="s">
        <v>69</v>
      </c>
      <c r="NE71" t="s">
        <v>69</v>
      </c>
      <c r="NG71" t="s">
        <v>69</v>
      </c>
      <c r="NH71" t="s">
        <v>69</v>
      </c>
      <c r="NI71" t="s">
        <v>69</v>
      </c>
      <c r="NJ71" t="s">
        <v>3302</v>
      </c>
      <c r="NL71" t="s">
        <v>9400</v>
      </c>
      <c r="NM71" t="s">
        <v>2808</v>
      </c>
      <c r="NN71" t="s">
        <v>3860</v>
      </c>
      <c r="NO71" t="s">
        <v>2803</v>
      </c>
      <c r="NP71">
        <v>200</v>
      </c>
      <c r="NW71" t="s">
        <v>3429</v>
      </c>
      <c r="NY71" t="s">
        <v>3429</v>
      </c>
      <c r="OA71" t="s">
        <v>3897</v>
      </c>
      <c r="OB71" t="s">
        <v>2808</v>
      </c>
      <c r="OC71" t="s">
        <v>3902</v>
      </c>
      <c r="OD71" t="s">
        <v>3910</v>
      </c>
      <c r="OE71" t="s">
        <v>3911</v>
      </c>
      <c r="OF71" t="s">
        <v>3911</v>
      </c>
      <c r="OG71" t="s">
        <v>3911</v>
      </c>
      <c r="OH71" t="s">
        <v>3910</v>
      </c>
      <c r="OI71" t="s">
        <v>3910</v>
      </c>
      <c r="OJ71" t="s">
        <v>3910</v>
      </c>
      <c r="OK71" t="s">
        <v>3910</v>
      </c>
      <c r="OU71" t="s">
        <v>3928</v>
      </c>
      <c r="OV71" t="s">
        <v>3955</v>
      </c>
      <c r="OW71" t="s">
        <v>2808</v>
      </c>
      <c r="OX71" t="s">
        <v>3962</v>
      </c>
      <c r="OY71" t="s">
        <v>3332</v>
      </c>
      <c r="PA71" t="s">
        <v>3974</v>
      </c>
      <c r="PC71" t="s">
        <v>3333</v>
      </c>
      <c r="PD71" t="s">
        <v>3333</v>
      </c>
      <c r="PE71" t="s">
        <v>3333</v>
      </c>
      <c r="PF71" t="s">
        <v>3910</v>
      </c>
      <c r="PG71" t="s">
        <v>3911</v>
      </c>
      <c r="PH71" t="s">
        <v>3910</v>
      </c>
      <c r="PI71" t="s">
        <v>3911</v>
      </c>
      <c r="PJ71" t="s">
        <v>3910</v>
      </c>
      <c r="PK71" t="s">
        <v>3910</v>
      </c>
      <c r="PL71" t="s">
        <v>3911</v>
      </c>
      <c r="PM71" t="s">
        <v>3928</v>
      </c>
      <c r="PN71" t="s">
        <v>3910</v>
      </c>
      <c r="PO71" t="s">
        <v>3911</v>
      </c>
      <c r="PP71" t="s">
        <v>3910</v>
      </c>
      <c r="PR71" t="s">
        <v>3928</v>
      </c>
      <c r="PS71">
        <v>1</v>
      </c>
      <c r="PT71" t="s">
        <v>2808</v>
      </c>
      <c r="PU71" t="s">
        <v>69</v>
      </c>
      <c r="PV71" t="s">
        <v>69</v>
      </c>
      <c r="PW71" t="s">
        <v>69</v>
      </c>
      <c r="PX71" t="s">
        <v>69</v>
      </c>
      <c r="PY71" t="s">
        <v>69</v>
      </c>
      <c r="PZ71" t="s">
        <v>3910</v>
      </c>
      <c r="QA71" t="s">
        <v>3910</v>
      </c>
      <c r="QB71" t="s">
        <v>3910</v>
      </c>
      <c r="QD71" t="s">
        <v>4037</v>
      </c>
      <c r="QE71" t="s">
        <v>4041</v>
      </c>
      <c r="QF71">
        <v>2</v>
      </c>
      <c r="QG71" t="s">
        <v>4049</v>
      </c>
      <c r="QH71" t="s">
        <v>4053</v>
      </c>
      <c r="QI71" t="s">
        <v>3963</v>
      </c>
      <c r="QV71" t="s">
        <v>3910</v>
      </c>
      <c r="QW71" t="s">
        <v>3910</v>
      </c>
      <c r="QX71" t="s">
        <v>9129</v>
      </c>
      <c r="RP71" t="s">
        <v>3910</v>
      </c>
      <c r="RQ71" t="s">
        <v>4075</v>
      </c>
      <c r="RR71" t="s">
        <v>2808</v>
      </c>
      <c r="RS71">
        <v>1</v>
      </c>
      <c r="RT71">
        <v>0</v>
      </c>
      <c r="UA71" t="s">
        <v>9131</v>
      </c>
      <c r="UB71" t="s">
        <v>6598</v>
      </c>
      <c r="UC71">
        <v>7372735</v>
      </c>
    </row>
    <row r="72" spans="1:549" x14ac:dyDescent="0.3">
      <c r="A72" t="s">
        <v>9401</v>
      </c>
      <c r="B72" t="s">
        <v>6588</v>
      </c>
      <c r="C72" t="s">
        <v>6813</v>
      </c>
      <c r="D72">
        <v>1</v>
      </c>
      <c r="T72">
        <v>0</v>
      </c>
      <c r="W72">
        <v>1</v>
      </c>
      <c r="X72" t="s">
        <v>8268</v>
      </c>
      <c r="Y72" t="s">
        <v>6591</v>
      </c>
      <c r="Z72" t="s">
        <v>8256</v>
      </c>
      <c r="AA72" t="s">
        <v>2808</v>
      </c>
      <c r="AB72" t="s">
        <v>9143</v>
      </c>
      <c r="AE72" t="s">
        <v>69</v>
      </c>
      <c r="AF72" t="s">
        <v>2808</v>
      </c>
      <c r="AG72" t="s">
        <v>8</v>
      </c>
      <c r="AI72" t="s">
        <v>8</v>
      </c>
      <c r="AJ72" t="s">
        <v>2808</v>
      </c>
      <c r="AK72" t="s">
        <v>8</v>
      </c>
      <c r="AM72" t="s">
        <v>8</v>
      </c>
      <c r="AN72" t="s">
        <v>3166</v>
      </c>
      <c r="AO72">
        <v>60</v>
      </c>
      <c r="AQ72" t="s">
        <v>269</v>
      </c>
      <c r="AR72" t="s">
        <v>2808</v>
      </c>
      <c r="AS72" t="s">
        <v>3179</v>
      </c>
      <c r="AT72" t="s">
        <v>3185</v>
      </c>
      <c r="AU72">
        <v>3</v>
      </c>
      <c r="AV72" t="s">
        <v>3192</v>
      </c>
      <c r="AW72">
        <v>1</v>
      </c>
      <c r="AX72">
        <v>1</v>
      </c>
      <c r="AY72" t="s">
        <v>2808</v>
      </c>
      <c r="AZ72" t="s">
        <v>69</v>
      </c>
      <c r="BA72" t="s">
        <v>69</v>
      </c>
      <c r="BB72" t="s">
        <v>69</v>
      </c>
      <c r="BC72" t="s">
        <v>69</v>
      </c>
      <c r="BE72" t="s">
        <v>69</v>
      </c>
      <c r="BF72" t="s">
        <v>69</v>
      </c>
      <c r="BG72" t="s">
        <v>2808</v>
      </c>
      <c r="BH72" t="s">
        <v>2808</v>
      </c>
      <c r="BI72" t="s">
        <v>69</v>
      </c>
      <c r="BJ72" t="s">
        <v>2808</v>
      </c>
      <c r="BK72" s="31">
        <v>1995</v>
      </c>
      <c r="BL72" t="s">
        <v>2808</v>
      </c>
      <c r="BM72" t="s">
        <v>69</v>
      </c>
      <c r="BN72" t="s">
        <v>69</v>
      </c>
      <c r="BO72" t="s">
        <v>69</v>
      </c>
      <c r="BP72" t="s">
        <v>69</v>
      </c>
      <c r="BQ72" t="s">
        <v>69</v>
      </c>
      <c r="BR72" t="s">
        <v>69</v>
      </c>
      <c r="BS72" t="s">
        <v>69</v>
      </c>
      <c r="BT72" t="s">
        <v>2808</v>
      </c>
      <c r="BU72" t="s">
        <v>9248</v>
      </c>
      <c r="BV72" t="s">
        <v>69</v>
      </c>
      <c r="BW72" t="s">
        <v>69</v>
      </c>
      <c r="BX72" t="s">
        <v>3260</v>
      </c>
      <c r="BY72" t="s">
        <v>2808</v>
      </c>
      <c r="BZ72" t="s">
        <v>3268</v>
      </c>
      <c r="CA72" t="s">
        <v>2808</v>
      </c>
      <c r="CB72" t="s">
        <v>3279</v>
      </c>
      <c r="CD72" t="s">
        <v>2808</v>
      </c>
      <c r="CE72" t="s">
        <v>3268</v>
      </c>
      <c r="CF72" t="s">
        <v>2808</v>
      </c>
      <c r="CG72" t="s">
        <v>3279</v>
      </c>
      <c r="CI72" t="s">
        <v>2808</v>
      </c>
      <c r="CJ72" t="s">
        <v>69</v>
      </c>
      <c r="CK72" t="s">
        <v>2808</v>
      </c>
      <c r="CL72" t="s">
        <v>3300</v>
      </c>
      <c r="CN72" t="s">
        <v>69</v>
      </c>
      <c r="CX72" t="s">
        <v>69</v>
      </c>
      <c r="DB72" t="s">
        <v>2808</v>
      </c>
      <c r="DC72" t="s">
        <v>9126</v>
      </c>
      <c r="DD72" t="s">
        <v>2808</v>
      </c>
      <c r="DE72" t="s">
        <v>69</v>
      </c>
      <c r="DF72" t="s">
        <v>69</v>
      </c>
      <c r="DG72" t="s">
        <v>69</v>
      </c>
      <c r="DH72" t="s">
        <v>69</v>
      </c>
      <c r="DJ72" t="s">
        <v>69</v>
      </c>
      <c r="DK72" t="s">
        <v>69</v>
      </c>
      <c r="DL72" t="s">
        <v>2808</v>
      </c>
      <c r="DM72" t="s">
        <v>69</v>
      </c>
      <c r="DP72" t="s">
        <v>2808</v>
      </c>
      <c r="DQ72" t="s">
        <v>2803</v>
      </c>
      <c r="DR72">
        <v>2</v>
      </c>
      <c r="DS72" t="s">
        <v>2808</v>
      </c>
      <c r="DT72" t="s">
        <v>69</v>
      </c>
      <c r="DU72" t="s">
        <v>69</v>
      </c>
      <c r="DV72" t="s">
        <v>2808</v>
      </c>
      <c r="DW72" t="s">
        <v>2808</v>
      </c>
      <c r="DX72" t="s">
        <v>69</v>
      </c>
      <c r="DY72" t="s">
        <v>69</v>
      </c>
      <c r="EA72" t="s">
        <v>2808</v>
      </c>
      <c r="EB72" s="31">
        <v>2995</v>
      </c>
      <c r="EC72" t="s">
        <v>69</v>
      </c>
      <c r="ED72" t="s">
        <v>2808</v>
      </c>
      <c r="EE72" t="s">
        <v>2808</v>
      </c>
      <c r="EF72" t="s">
        <v>69</v>
      </c>
      <c r="EG72" t="s">
        <v>69</v>
      </c>
      <c r="EH72" t="s">
        <v>269</v>
      </c>
      <c r="EI72" t="s">
        <v>9126</v>
      </c>
      <c r="EJ72" t="s">
        <v>2808</v>
      </c>
      <c r="EK72" t="s">
        <v>69</v>
      </c>
      <c r="EL72" t="s">
        <v>69</v>
      </c>
      <c r="EM72" t="s">
        <v>69</v>
      </c>
      <c r="EN72" t="s">
        <v>69</v>
      </c>
      <c r="EP72" t="s">
        <v>69</v>
      </c>
      <c r="EQ72" t="s">
        <v>69</v>
      </c>
      <c r="ER72" t="s">
        <v>9126</v>
      </c>
      <c r="ES72" t="s">
        <v>2808</v>
      </c>
      <c r="ET72" t="s">
        <v>69</v>
      </c>
      <c r="EU72" t="s">
        <v>69</v>
      </c>
      <c r="EV72" t="s">
        <v>69</v>
      </c>
      <c r="EW72" t="s">
        <v>69</v>
      </c>
      <c r="EY72" t="s">
        <v>69</v>
      </c>
      <c r="EZ72" t="s">
        <v>69</v>
      </c>
      <c r="FA72" t="s">
        <v>2808</v>
      </c>
      <c r="FB72" t="s">
        <v>2808</v>
      </c>
      <c r="FC72" t="s">
        <v>3426</v>
      </c>
      <c r="FD72" t="s">
        <v>3432</v>
      </c>
      <c r="FE72" t="s">
        <v>3437</v>
      </c>
      <c r="FZ72" t="s">
        <v>3475</v>
      </c>
      <c r="GA72">
        <v>4</v>
      </c>
      <c r="GC72" t="s">
        <v>3484</v>
      </c>
      <c r="GD72">
        <v>30</v>
      </c>
      <c r="GF72">
        <v>4</v>
      </c>
      <c r="GG72" t="s">
        <v>69</v>
      </c>
      <c r="GH72" t="s">
        <v>69</v>
      </c>
      <c r="GI72" t="s">
        <v>69</v>
      </c>
      <c r="GJ72" t="s">
        <v>2808</v>
      </c>
      <c r="GK72" t="s">
        <v>69</v>
      </c>
      <c r="GL72" t="s">
        <v>69</v>
      </c>
      <c r="GN72" t="s">
        <v>69</v>
      </c>
      <c r="GO72" t="s">
        <v>69</v>
      </c>
      <c r="GP72" t="s">
        <v>3518</v>
      </c>
      <c r="GQ72" t="s">
        <v>69</v>
      </c>
      <c r="GR72" t="s">
        <v>2808</v>
      </c>
      <c r="GS72" t="s">
        <v>2808</v>
      </c>
      <c r="GT72" t="s">
        <v>69</v>
      </c>
      <c r="GU72" t="s">
        <v>69</v>
      </c>
      <c r="GV72" t="s">
        <v>69</v>
      </c>
      <c r="GW72" t="s">
        <v>69</v>
      </c>
      <c r="GX72" t="s">
        <v>69</v>
      </c>
      <c r="GY72" t="s">
        <v>2808</v>
      </c>
      <c r="GZ72" t="s">
        <v>69</v>
      </c>
      <c r="HA72" t="s">
        <v>2808</v>
      </c>
      <c r="HB72" t="s">
        <v>3535</v>
      </c>
      <c r="HC72">
        <v>1</v>
      </c>
      <c r="HD72" t="s">
        <v>3540</v>
      </c>
      <c r="HE72" t="s">
        <v>3543</v>
      </c>
      <c r="HF72" t="s">
        <v>2808</v>
      </c>
      <c r="HG72" t="s">
        <v>2808</v>
      </c>
      <c r="HH72" t="s">
        <v>2808</v>
      </c>
      <c r="HJ72" t="s">
        <v>2808</v>
      </c>
      <c r="HK72" t="s">
        <v>69</v>
      </c>
      <c r="HL72" t="s">
        <v>3556</v>
      </c>
      <c r="HM72" t="s">
        <v>3556</v>
      </c>
      <c r="HN72" t="s">
        <v>3556</v>
      </c>
      <c r="HO72" t="s">
        <v>3556</v>
      </c>
      <c r="HP72" t="s">
        <v>3556</v>
      </c>
      <c r="HQ72" t="s">
        <v>3559</v>
      </c>
      <c r="HR72" t="s">
        <v>3556</v>
      </c>
      <c r="HS72" t="s">
        <v>3557</v>
      </c>
      <c r="HT72" t="s">
        <v>3559</v>
      </c>
      <c r="HU72" t="s">
        <v>3559</v>
      </c>
      <c r="HV72" t="s">
        <v>3559</v>
      </c>
      <c r="HW72" t="s">
        <v>3557</v>
      </c>
      <c r="HX72" t="s">
        <v>3557</v>
      </c>
      <c r="HY72" t="s">
        <v>8</v>
      </c>
      <c r="HZ72" t="s">
        <v>2808</v>
      </c>
      <c r="IA72" t="s">
        <v>3590</v>
      </c>
      <c r="IB72" t="s">
        <v>2808</v>
      </c>
      <c r="IC72" t="s">
        <v>3598</v>
      </c>
      <c r="ID72" t="s">
        <v>2808</v>
      </c>
      <c r="IE72" t="s">
        <v>3605</v>
      </c>
      <c r="IF72" t="s">
        <v>3609</v>
      </c>
      <c r="IG72" t="s">
        <v>3437</v>
      </c>
      <c r="JF72" t="s">
        <v>3649</v>
      </c>
      <c r="JG72">
        <v>4</v>
      </c>
      <c r="JI72" t="s">
        <v>3484</v>
      </c>
      <c r="JJ72">
        <v>30</v>
      </c>
      <c r="JL72">
        <v>1</v>
      </c>
      <c r="JM72" t="s">
        <v>2808</v>
      </c>
      <c r="JN72" t="s">
        <v>69</v>
      </c>
      <c r="JO72" t="s">
        <v>69</v>
      </c>
      <c r="JP72" t="s">
        <v>69</v>
      </c>
      <c r="JQ72" t="s">
        <v>69</v>
      </c>
      <c r="JR72" t="s">
        <v>69</v>
      </c>
      <c r="JS72" t="s">
        <v>3519</v>
      </c>
      <c r="JT72" t="s">
        <v>69</v>
      </c>
      <c r="JU72" t="s">
        <v>69</v>
      </c>
      <c r="JV72" t="s">
        <v>2808</v>
      </c>
      <c r="JW72" t="s">
        <v>2808</v>
      </c>
      <c r="JX72" t="s">
        <v>69</v>
      </c>
      <c r="JY72" t="s">
        <v>69</v>
      </c>
      <c r="JZ72" t="s">
        <v>69</v>
      </c>
      <c r="KA72" t="s">
        <v>2808</v>
      </c>
      <c r="KB72" t="s">
        <v>69</v>
      </c>
      <c r="KC72" t="s">
        <v>69</v>
      </c>
      <c r="KD72" t="s">
        <v>69</v>
      </c>
      <c r="KE72" t="s">
        <v>69</v>
      </c>
      <c r="KG72" t="s">
        <v>6097</v>
      </c>
      <c r="KI72" t="s">
        <v>3696</v>
      </c>
      <c r="KJ72" t="s">
        <v>3475</v>
      </c>
      <c r="KK72">
        <v>4</v>
      </c>
      <c r="KM72" t="s">
        <v>3484</v>
      </c>
      <c r="KN72">
        <v>30</v>
      </c>
      <c r="KP72">
        <v>3</v>
      </c>
      <c r="KQ72" t="s">
        <v>69</v>
      </c>
      <c r="KR72" t="s">
        <v>69</v>
      </c>
      <c r="KS72" t="s">
        <v>2808</v>
      </c>
      <c r="KT72" t="s">
        <v>69</v>
      </c>
      <c r="KU72" t="s">
        <v>69</v>
      </c>
      <c r="KV72" t="s">
        <v>69</v>
      </c>
      <c r="KW72" t="s">
        <v>3518</v>
      </c>
      <c r="KX72" t="s">
        <v>2808</v>
      </c>
      <c r="KY72" t="s">
        <v>69</v>
      </c>
      <c r="LK72">
        <v>1</v>
      </c>
      <c r="LL72" t="s">
        <v>2808</v>
      </c>
      <c r="LM72" t="s">
        <v>69</v>
      </c>
      <c r="LN72" t="s">
        <v>69</v>
      </c>
      <c r="LO72" t="s">
        <v>69</v>
      </c>
      <c r="LP72" t="s">
        <v>69</v>
      </c>
      <c r="LQ72" t="s">
        <v>69</v>
      </c>
      <c r="LR72" t="s">
        <v>69</v>
      </c>
      <c r="LS72" t="s">
        <v>69</v>
      </c>
      <c r="LU72" t="s">
        <v>69</v>
      </c>
      <c r="LV72" t="s">
        <v>69</v>
      </c>
      <c r="LW72" t="s">
        <v>69</v>
      </c>
      <c r="LX72" t="s">
        <v>69</v>
      </c>
      <c r="LY72" t="s">
        <v>69</v>
      </c>
      <c r="MC72">
        <v>1</v>
      </c>
      <c r="MD72" t="s">
        <v>2808</v>
      </c>
      <c r="ME72" t="s">
        <v>69</v>
      </c>
      <c r="MF72" t="s">
        <v>69</v>
      </c>
      <c r="MG72" t="s">
        <v>69</v>
      </c>
      <c r="MH72" t="s">
        <v>69</v>
      </c>
      <c r="MI72" t="s">
        <v>69</v>
      </c>
      <c r="MJ72" t="s">
        <v>69</v>
      </c>
      <c r="MK72" t="s">
        <v>69</v>
      </c>
      <c r="MM72" t="s">
        <v>69</v>
      </c>
      <c r="MN72" t="s">
        <v>69</v>
      </c>
      <c r="MO72">
        <v>995</v>
      </c>
      <c r="MP72" t="s">
        <v>69</v>
      </c>
      <c r="MQ72" t="s">
        <v>69</v>
      </c>
      <c r="MR72" t="s">
        <v>69</v>
      </c>
      <c r="MS72" t="s">
        <v>69</v>
      </c>
      <c r="MT72" t="s">
        <v>69</v>
      </c>
      <c r="MU72" t="s">
        <v>2808</v>
      </c>
      <c r="MV72" t="s">
        <v>9168</v>
      </c>
      <c r="MW72" t="s">
        <v>69</v>
      </c>
      <c r="MX72" t="s">
        <v>69</v>
      </c>
      <c r="MY72">
        <v>995</v>
      </c>
      <c r="MZ72" t="s">
        <v>69</v>
      </c>
      <c r="NA72" t="s">
        <v>69</v>
      </c>
      <c r="NB72" t="s">
        <v>69</v>
      </c>
      <c r="NC72" t="s">
        <v>69</v>
      </c>
      <c r="ND72" t="s">
        <v>69</v>
      </c>
      <c r="NE72" t="s">
        <v>2808</v>
      </c>
      <c r="NF72" t="s">
        <v>9168</v>
      </c>
      <c r="NG72" t="s">
        <v>69</v>
      </c>
      <c r="NH72" t="s">
        <v>69</v>
      </c>
      <c r="NI72" t="s">
        <v>69</v>
      </c>
      <c r="NJ72" t="s">
        <v>3795</v>
      </c>
      <c r="NK72">
        <v>1</v>
      </c>
      <c r="NM72" t="s">
        <v>2808</v>
      </c>
      <c r="NN72" t="s">
        <v>3860</v>
      </c>
      <c r="NO72" t="s">
        <v>3429</v>
      </c>
      <c r="NQ72" t="s">
        <v>3429</v>
      </c>
      <c r="NS72" t="s">
        <v>3429</v>
      </c>
      <c r="NU72" t="s">
        <v>3429</v>
      </c>
      <c r="NW72" t="s">
        <v>3429</v>
      </c>
      <c r="NY72" t="s">
        <v>3429</v>
      </c>
      <c r="OA72" t="s">
        <v>3897</v>
      </c>
      <c r="OB72" t="s">
        <v>2808</v>
      </c>
      <c r="OC72" t="s">
        <v>3902</v>
      </c>
      <c r="OD72" t="s">
        <v>3911</v>
      </c>
      <c r="OE72" t="s">
        <v>3911</v>
      </c>
      <c r="OF72" t="s">
        <v>3911</v>
      </c>
      <c r="OG72" t="s">
        <v>3911</v>
      </c>
      <c r="OH72" t="s">
        <v>3911</v>
      </c>
      <c r="OI72" t="s">
        <v>3911</v>
      </c>
      <c r="OJ72" t="s">
        <v>3910</v>
      </c>
      <c r="OK72" t="s">
        <v>3910</v>
      </c>
      <c r="OL72" t="s">
        <v>3928</v>
      </c>
      <c r="OM72" t="s">
        <v>3934</v>
      </c>
      <c r="ON72" t="s">
        <v>3910</v>
      </c>
      <c r="OO72" t="s">
        <v>3910</v>
      </c>
      <c r="OP72" t="s">
        <v>3910</v>
      </c>
      <c r="OQ72" t="s">
        <v>3910</v>
      </c>
      <c r="OR72" t="s">
        <v>3910</v>
      </c>
      <c r="OS72" t="s">
        <v>3910</v>
      </c>
      <c r="OT72" t="s">
        <v>3928</v>
      </c>
      <c r="OU72" t="s">
        <v>3928</v>
      </c>
      <c r="OV72" t="s">
        <v>3955</v>
      </c>
      <c r="OW72" t="s">
        <v>2808</v>
      </c>
      <c r="OX72" t="s">
        <v>3962</v>
      </c>
      <c r="OY72" t="s">
        <v>3332</v>
      </c>
      <c r="PA72" t="s">
        <v>3973</v>
      </c>
      <c r="PB72">
        <v>30</v>
      </c>
      <c r="PC72" t="s">
        <v>3333</v>
      </c>
      <c r="PD72" t="s">
        <v>3333</v>
      </c>
      <c r="PE72" t="s">
        <v>3333</v>
      </c>
      <c r="PF72" t="s">
        <v>3911</v>
      </c>
      <c r="PG72" t="s">
        <v>3911</v>
      </c>
      <c r="PH72" t="s">
        <v>3911</v>
      </c>
      <c r="PI72" t="s">
        <v>3911</v>
      </c>
      <c r="PJ72" t="s">
        <v>3911</v>
      </c>
      <c r="PK72" t="s">
        <v>3910</v>
      </c>
      <c r="PL72" t="s">
        <v>3911</v>
      </c>
      <c r="PM72" t="s">
        <v>3928</v>
      </c>
      <c r="PN72" t="s">
        <v>3910</v>
      </c>
      <c r="PO72" t="s">
        <v>3910</v>
      </c>
      <c r="PP72" t="s">
        <v>3910</v>
      </c>
      <c r="PR72" t="s">
        <v>3928</v>
      </c>
      <c r="PS72">
        <v>1</v>
      </c>
      <c r="PT72" t="s">
        <v>2808</v>
      </c>
      <c r="PU72" t="s">
        <v>69</v>
      </c>
      <c r="PV72" t="s">
        <v>69</v>
      </c>
      <c r="PW72" t="s">
        <v>69</v>
      </c>
      <c r="PX72" t="s">
        <v>69</v>
      </c>
      <c r="PY72" t="s">
        <v>69</v>
      </c>
      <c r="PZ72" t="s">
        <v>3935</v>
      </c>
      <c r="QA72" t="s">
        <v>3910</v>
      </c>
      <c r="QB72" t="s">
        <v>3910</v>
      </c>
      <c r="QD72" t="s">
        <v>4036</v>
      </c>
      <c r="QE72" t="s">
        <v>4041</v>
      </c>
      <c r="QF72">
        <v>1</v>
      </c>
      <c r="QG72" t="s">
        <v>4048</v>
      </c>
      <c r="QH72" t="s">
        <v>4053</v>
      </c>
      <c r="QI72" t="s">
        <v>3962</v>
      </c>
      <c r="QV72" t="s">
        <v>3910</v>
      </c>
      <c r="QW72" t="s">
        <v>3910</v>
      </c>
      <c r="QX72" t="s">
        <v>9147</v>
      </c>
      <c r="QY72">
        <v>2</v>
      </c>
      <c r="QZ72" t="s">
        <v>4089</v>
      </c>
      <c r="RL72" t="s">
        <v>3911</v>
      </c>
      <c r="RM72" t="s">
        <v>3911</v>
      </c>
      <c r="RN72" t="s">
        <v>3910</v>
      </c>
      <c r="RO72" t="s">
        <v>3910</v>
      </c>
      <c r="RP72" t="s">
        <v>3910</v>
      </c>
      <c r="RQ72" t="s">
        <v>4075</v>
      </c>
      <c r="RR72" t="s">
        <v>69</v>
      </c>
      <c r="RS72">
        <v>1</v>
      </c>
      <c r="RT72">
        <v>0</v>
      </c>
      <c r="TA72" t="s">
        <v>2808</v>
      </c>
      <c r="TB72" t="s">
        <v>2808</v>
      </c>
      <c r="TC72" t="s">
        <v>2808</v>
      </c>
      <c r="TD72" t="s">
        <v>2808</v>
      </c>
      <c r="TE72" t="s">
        <v>2808</v>
      </c>
      <c r="TF72" t="s">
        <v>2808</v>
      </c>
      <c r="TG72" t="s">
        <v>2808</v>
      </c>
      <c r="TQ72" t="s">
        <v>2808</v>
      </c>
      <c r="TR72" t="s">
        <v>69</v>
      </c>
      <c r="TS72" t="s">
        <v>69</v>
      </c>
      <c r="UA72" t="s">
        <v>9131</v>
      </c>
      <c r="UB72" t="s">
        <v>6598</v>
      </c>
      <c r="UC72">
        <v>2643074</v>
      </c>
    </row>
    <row r="73" spans="1:549" x14ac:dyDescent="0.3">
      <c r="A73" t="s">
        <v>9402</v>
      </c>
      <c r="B73" t="s">
        <v>8545</v>
      </c>
      <c r="C73" t="s">
        <v>6813</v>
      </c>
      <c r="D73">
        <v>1</v>
      </c>
      <c r="E73">
        <v>4</v>
      </c>
      <c r="F73" t="s">
        <v>3934</v>
      </c>
      <c r="G73" t="s">
        <v>4950</v>
      </c>
      <c r="H73">
        <v>0</v>
      </c>
      <c r="I73" t="s">
        <v>22</v>
      </c>
      <c r="T73">
        <v>0</v>
      </c>
      <c r="W73">
        <v>1</v>
      </c>
      <c r="X73" s="30">
        <v>41489</v>
      </c>
      <c r="Y73" t="s">
        <v>7399</v>
      </c>
      <c r="Z73" t="s">
        <v>6861</v>
      </c>
      <c r="AA73" t="s">
        <v>2808</v>
      </c>
      <c r="AB73" t="s">
        <v>9143</v>
      </c>
      <c r="AE73" t="s">
        <v>2808</v>
      </c>
      <c r="AF73" t="s">
        <v>69</v>
      </c>
      <c r="AJ73" t="s">
        <v>2808</v>
      </c>
      <c r="AK73">
        <v>1249438</v>
      </c>
      <c r="AL73">
        <v>7815668</v>
      </c>
      <c r="AM73" t="s">
        <v>6060</v>
      </c>
      <c r="AN73" t="s">
        <v>3166</v>
      </c>
      <c r="AO73">
        <v>45</v>
      </c>
      <c r="AQ73" t="s">
        <v>269</v>
      </c>
      <c r="AR73" t="s">
        <v>2808</v>
      </c>
      <c r="AS73" t="s">
        <v>3180</v>
      </c>
      <c r="AT73" t="s">
        <v>3184</v>
      </c>
      <c r="AV73" t="s">
        <v>3192</v>
      </c>
      <c r="AW73">
        <v>1</v>
      </c>
      <c r="AX73">
        <v>1</v>
      </c>
      <c r="AY73" t="s">
        <v>2808</v>
      </c>
      <c r="AZ73" t="s">
        <v>69</v>
      </c>
      <c r="BA73" t="s">
        <v>69</v>
      </c>
      <c r="BB73" t="s">
        <v>69</v>
      </c>
      <c r="BC73" t="s">
        <v>69</v>
      </c>
      <c r="BE73" t="s">
        <v>69</v>
      </c>
      <c r="BF73" t="s">
        <v>69</v>
      </c>
      <c r="BG73" t="s">
        <v>69</v>
      </c>
      <c r="BJ73" t="s">
        <v>2808</v>
      </c>
      <c r="BK73" s="31">
        <v>1995</v>
      </c>
      <c r="BL73" t="s">
        <v>2808</v>
      </c>
      <c r="BM73" t="s">
        <v>69</v>
      </c>
      <c r="BN73" t="s">
        <v>69</v>
      </c>
      <c r="BO73" t="s">
        <v>69</v>
      </c>
      <c r="BP73" t="s">
        <v>69</v>
      </c>
      <c r="BQ73" t="s">
        <v>69</v>
      </c>
      <c r="BR73" t="s">
        <v>69</v>
      </c>
      <c r="BS73" t="s">
        <v>69</v>
      </c>
      <c r="BT73" t="s">
        <v>2808</v>
      </c>
      <c r="BU73" t="s">
        <v>9403</v>
      </c>
      <c r="BV73" t="s">
        <v>69</v>
      </c>
      <c r="BW73" t="s">
        <v>69</v>
      </c>
      <c r="BX73" t="s">
        <v>3261</v>
      </c>
      <c r="BY73" t="s">
        <v>2808</v>
      </c>
      <c r="BZ73" t="s">
        <v>3269</v>
      </c>
      <c r="CA73" t="s">
        <v>2808</v>
      </c>
      <c r="CB73" t="s">
        <v>3280</v>
      </c>
      <c r="CC73" t="s">
        <v>9404</v>
      </c>
      <c r="CD73" t="s">
        <v>2808</v>
      </c>
      <c r="CE73" t="s">
        <v>3269</v>
      </c>
      <c r="CF73" t="s">
        <v>2808</v>
      </c>
      <c r="CG73" t="s">
        <v>3277</v>
      </c>
      <c r="CI73" t="s">
        <v>69</v>
      </c>
      <c r="CN73" t="s">
        <v>2808</v>
      </c>
      <c r="CO73" t="s">
        <v>9151</v>
      </c>
      <c r="CP73" t="s">
        <v>69</v>
      </c>
      <c r="CQ73" t="s">
        <v>69</v>
      </c>
      <c r="CR73" t="s">
        <v>2808</v>
      </c>
      <c r="CS73" t="s">
        <v>69</v>
      </c>
      <c r="CT73" t="s">
        <v>2808</v>
      </c>
      <c r="CU73" t="s">
        <v>69</v>
      </c>
      <c r="CV73" t="s">
        <v>69</v>
      </c>
      <c r="CW73" t="s">
        <v>69</v>
      </c>
      <c r="CX73" t="s">
        <v>269</v>
      </c>
      <c r="CY73" t="s">
        <v>3332</v>
      </c>
      <c r="CZ73">
        <v>0</v>
      </c>
      <c r="DB73" t="s">
        <v>2808</v>
      </c>
      <c r="DC73" t="s">
        <v>9152</v>
      </c>
      <c r="DD73" t="s">
        <v>2808</v>
      </c>
      <c r="DE73" t="s">
        <v>2808</v>
      </c>
      <c r="DF73" t="s">
        <v>69</v>
      </c>
      <c r="DG73" t="s">
        <v>69</v>
      </c>
      <c r="DH73" t="s">
        <v>69</v>
      </c>
      <c r="DJ73" t="s">
        <v>69</v>
      </c>
      <c r="DK73" t="s">
        <v>69</v>
      </c>
      <c r="DN73" t="s">
        <v>3364</v>
      </c>
      <c r="DO73" t="s">
        <v>69</v>
      </c>
      <c r="DZ73" t="s">
        <v>2808</v>
      </c>
      <c r="EA73" t="s">
        <v>2808</v>
      </c>
      <c r="EB73" s="31">
        <v>2995</v>
      </c>
      <c r="EC73" t="s">
        <v>69</v>
      </c>
      <c r="ED73" t="s">
        <v>2808</v>
      </c>
      <c r="EE73" t="s">
        <v>2808</v>
      </c>
      <c r="EF73" t="s">
        <v>69</v>
      </c>
      <c r="EG73" t="s">
        <v>69</v>
      </c>
      <c r="FA73" t="s">
        <v>2808</v>
      </c>
      <c r="FB73" t="s">
        <v>2808</v>
      </c>
      <c r="FC73" t="s">
        <v>3426</v>
      </c>
      <c r="FD73" t="s">
        <v>3432</v>
      </c>
      <c r="FE73" t="s">
        <v>3437</v>
      </c>
      <c r="FZ73" t="s">
        <v>3475</v>
      </c>
      <c r="GA73">
        <v>1</v>
      </c>
      <c r="GC73" t="s">
        <v>3484</v>
      </c>
      <c r="GD73">
        <v>1</v>
      </c>
      <c r="GF73" t="s">
        <v>9405</v>
      </c>
      <c r="GG73" t="s">
        <v>2808</v>
      </c>
      <c r="GH73" t="s">
        <v>69</v>
      </c>
      <c r="GI73" t="s">
        <v>69</v>
      </c>
      <c r="GJ73" t="s">
        <v>2808</v>
      </c>
      <c r="GK73" t="s">
        <v>69</v>
      </c>
      <c r="GL73" t="s">
        <v>2808</v>
      </c>
      <c r="GM73" t="s">
        <v>9406</v>
      </c>
      <c r="GN73" t="s">
        <v>69</v>
      </c>
      <c r="GO73" t="s">
        <v>69</v>
      </c>
      <c r="GP73" t="s">
        <v>3518</v>
      </c>
      <c r="GQ73" t="s">
        <v>2808</v>
      </c>
      <c r="GR73" t="s">
        <v>2808</v>
      </c>
      <c r="GS73" t="s">
        <v>2808</v>
      </c>
      <c r="GT73" t="s">
        <v>69</v>
      </c>
      <c r="GU73" t="s">
        <v>69</v>
      </c>
      <c r="GV73" t="s">
        <v>69</v>
      </c>
      <c r="GW73" t="s">
        <v>2808</v>
      </c>
      <c r="GX73" t="s">
        <v>69</v>
      </c>
      <c r="GY73" t="s">
        <v>2808</v>
      </c>
      <c r="GZ73" t="s">
        <v>2808</v>
      </c>
      <c r="HA73" t="s">
        <v>2808</v>
      </c>
      <c r="HB73" t="s">
        <v>3535</v>
      </c>
      <c r="HC73">
        <v>1</v>
      </c>
      <c r="HD73" t="s">
        <v>3540</v>
      </c>
      <c r="HE73" t="s">
        <v>3543</v>
      </c>
      <c r="HF73" t="s">
        <v>2808</v>
      </c>
      <c r="HG73" t="s">
        <v>2808</v>
      </c>
      <c r="HH73" t="s">
        <v>2808</v>
      </c>
      <c r="HI73" t="s">
        <v>2808</v>
      </c>
      <c r="HL73" t="s">
        <v>3556</v>
      </c>
      <c r="HM73" t="s">
        <v>3556</v>
      </c>
      <c r="HN73" t="s">
        <v>3556</v>
      </c>
      <c r="HO73" t="s">
        <v>3556</v>
      </c>
      <c r="HP73" t="s">
        <v>3556</v>
      </c>
      <c r="HQ73" t="s">
        <v>3556</v>
      </c>
      <c r="HR73" t="s">
        <v>3556</v>
      </c>
      <c r="HS73" t="s">
        <v>3557</v>
      </c>
      <c r="HT73" t="s">
        <v>3557</v>
      </c>
      <c r="HU73" t="s">
        <v>3557</v>
      </c>
      <c r="HV73" t="s">
        <v>3558</v>
      </c>
      <c r="HW73" t="s">
        <v>3557</v>
      </c>
      <c r="HX73" t="s">
        <v>3557</v>
      </c>
      <c r="HY73" t="s">
        <v>8</v>
      </c>
      <c r="IB73" t="s">
        <v>2808</v>
      </c>
      <c r="IC73" t="s">
        <v>3600</v>
      </c>
      <c r="ID73" t="s">
        <v>2808</v>
      </c>
      <c r="IE73" t="s">
        <v>3605</v>
      </c>
      <c r="IF73" t="s">
        <v>3609</v>
      </c>
      <c r="IG73" t="s">
        <v>3437</v>
      </c>
      <c r="JF73" t="s">
        <v>3649</v>
      </c>
      <c r="JG73">
        <v>4</v>
      </c>
      <c r="JI73" t="s">
        <v>3484</v>
      </c>
      <c r="JJ73">
        <v>1</v>
      </c>
      <c r="JL73" t="s">
        <v>6996</v>
      </c>
      <c r="JM73" t="s">
        <v>2808</v>
      </c>
      <c r="JN73" t="s">
        <v>69</v>
      </c>
      <c r="JO73" t="s">
        <v>2808</v>
      </c>
      <c r="JP73" t="s">
        <v>69</v>
      </c>
      <c r="JQ73" t="s">
        <v>69</v>
      </c>
      <c r="JR73" t="s">
        <v>69</v>
      </c>
      <c r="JS73" t="s">
        <v>3518</v>
      </c>
      <c r="JT73" t="s">
        <v>2808</v>
      </c>
      <c r="JU73" t="s">
        <v>2808</v>
      </c>
      <c r="JV73" t="s">
        <v>2808</v>
      </c>
      <c r="JW73" t="s">
        <v>69</v>
      </c>
      <c r="JX73" t="s">
        <v>69</v>
      </c>
      <c r="JY73" t="s">
        <v>2808</v>
      </c>
      <c r="JZ73" t="s">
        <v>2808</v>
      </c>
      <c r="KA73" t="s">
        <v>2808</v>
      </c>
      <c r="KB73" t="s">
        <v>69</v>
      </c>
      <c r="KC73" t="s">
        <v>69</v>
      </c>
      <c r="KD73" t="s">
        <v>69</v>
      </c>
      <c r="KE73" t="s">
        <v>69</v>
      </c>
      <c r="KG73" t="s">
        <v>6097</v>
      </c>
      <c r="KI73" t="s">
        <v>3696</v>
      </c>
      <c r="KJ73" t="s">
        <v>3475</v>
      </c>
      <c r="KK73">
        <v>4</v>
      </c>
      <c r="KM73" t="s">
        <v>3485</v>
      </c>
      <c r="KO73">
        <v>4</v>
      </c>
      <c r="KP73" t="s">
        <v>9145</v>
      </c>
      <c r="KQ73" t="s">
        <v>69</v>
      </c>
      <c r="KR73" t="s">
        <v>69</v>
      </c>
      <c r="KS73" t="s">
        <v>2808</v>
      </c>
      <c r="KT73" t="s">
        <v>2808</v>
      </c>
      <c r="KU73" t="s">
        <v>69</v>
      </c>
      <c r="KV73" t="s">
        <v>69</v>
      </c>
      <c r="KW73" t="s">
        <v>3519</v>
      </c>
      <c r="KX73" t="s">
        <v>2808</v>
      </c>
      <c r="KY73" t="s">
        <v>69</v>
      </c>
      <c r="LK73" s="31">
        <v>1995</v>
      </c>
      <c r="LL73" t="s">
        <v>2808</v>
      </c>
      <c r="LM73" t="s">
        <v>69</v>
      </c>
      <c r="LN73" t="s">
        <v>69</v>
      </c>
      <c r="LO73" t="s">
        <v>69</v>
      </c>
      <c r="LP73" t="s">
        <v>69</v>
      </c>
      <c r="LQ73" t="s">
        <v>69</v>
      </c>
      <c r="LR73" t="s">
        <v>69</v>
      </c>
      <c r="LS73" t="s">
        <v>2808</v>
      </c>
      <c r="LT73" t="s">
        <v>9127</v>
      </c>
      <c r="LU73" t="s">
        <v>69</v>
      </c>
      <c r="LV73" t="s">
        <v>69</v>
      </c>
      <c r="LW73" t="s">
        <v>2808</v>
      </c>
      <c r="LX73" t="s">
        <v>69</v>
      </c>
      <c r="LY73" t="s">
        <v>2808</v>
      </c>
      <c r="MC73">
        <v>2</v>
      </c>
      <c r="MD73" t="s">
        <v>69</v>
      </c>
      <c r="ME73" t="s">
        <v>2808</v>
      </c>
      <c r="MF73" t="s">
        <v>69</v>
      </c>
      <c r="MG73" t="s">
        <v>69</v>
      </c>
      <c r="MH73" t="s">
        <v>69</v>
      </c>
      <c r="MI73" t="s">
        <v>69</v>
      </c>
      <c r="MJ73" t="s">
        <v>69</v>
      </c>
      <c r="MK73" t="s">
        <v>69</v>
      </c>
      <c r="MM73" t="s">
        <v>69</v>
      </c>
      <c r="MN73" t="s">
        <v>69</v>
      </c>
      <c r="MO73" s="31">
        <v>2995</v>
      </c>
      <c r="MP73" t="s">
        <v>69</v>
      </c>
      <c r="MQ73" t="s">
        <v>2808</v>
      </c>
      <c r="MR73" t="s">
        <v>69</v>
      </c>
      <c r="MS73" t="s">
        <v>69</v>
      </c>
      <c r="MT73" t="s">
        <v>69</v>
      </c>
      <c r="MU73" t="s">
        <v>2808</v>
      </c>
      <c r="MV73" t="s">
        <v>9407</v>
      </c>
      <c r="MW73" t="s">
        <v>69</v>
      </c>
      <c r="MX73" t="s">
        <v>69</v>
      </c>
      <c r="MY73" s="31">
        <v>4995</v>
      </c>
      <c r="MZ73" t="s">
        <v>69</v>
      </c>
      <c r="NA73" t="s">
        <v>69</v>
      </c>
      <c r="NB73" t="s">
        <v>69</v>
      </c>
      <c r="NC73" t="s">
        <v>2808</v>
      </c>
      <c r="ND73" t="s">
        <v>69</v>
      </c>
      <c r="NE73" t="s">
        <v>2808</v>
      </c>
      <c r="NF73" t="s">
        <v>9408</v>
      </c>
      <c r="NG73" t="s">
        <v>69</v>
      </c>
      <c r="NH73" t="s">
        <v>69</v>
      </c>
      <c r="NI73" t="s">
        <v>69</v>
      </c>
      <c r="NJ73" t="s">
        <v>3795</v>
      </c>
      <c r="NK73">
        <v>4</v>
      </c>
      <c r="NM73" t="s">
        <v>69</v>
      </c>
      <c r="NO73" t="s">
        <v>2803</v>
      </c>
      <c r="NP73">
        <v>612</v>
      </c>
      <c r="NW73" t="s">
        <v>3429</v>
      </c>
      <c r="NY73" t="s">
        <v>3429</v>
      </c>
      <c r="OA73" t="s">
        <v>3897</v>
      </c>
      <c r="OB73" t="s">
        <v>2808</v>
      </c>
      <c r="OC73" t="s">
        <v>3902</v>
      </c>
      <c r="OD73" t="s">
        <v>3910</v>
      </c>
      <c r="OE73" t="s">
        <v>3910</v>
      </c>
      <c r="OF73" t="s">
        <v>3910</v>
      </c>
      <c r="OG73" t="s">
        <v>3910</v>
      </c>
      <c r="OH73" t="s">
        <v>3910</v>
      </c>
      <c r="OI73" t="s">
        <v>3911</v>
      </c>
      <c r="OJ73" t="s">
        <v>3910</v>
      </c>
      <c r="OK73" t="s">
        <v>3910</v>
      </c>
      <c r="OU73" t="s">
        <v>3928</v>
      </c>
      <c r="OV73" t="s">
        <v>3955</v>
      </c>
      <c r="OW73" t="s">
        <v>2808</v>
      </c>
      <c r="OX73" t="s">
        <v>3962</v>
      </c>
      <c r="OY73" t="s">
        <v>3332</v>
      </c>
      <c r="PA73" t="s">
        <v>3973</v>
      </c>
      <c r="PB73">
        <v>8</v>
      </c>
      <c r="PC73" t="s">
        <v>3332</v>
      </c>
      <c r="PD73" t="s">
        <v>3332</v>
      </c>
      <c r="PE73" t="s">
        <v>3332</v>
      </c>
      <c r="PF73" t="s">
        <v>3911</v>
      </c>
      <c r="PG73" t="s">
        <v>3910</v>
      </c>
      <c r="PH73" t="s">
        <v>3910</v>
      </c>
      <c r="PI73" t="s">
        <v>3910</v>
      </c>
      <c r="PJ73" t="s">
        <v>3910</v>
      </c>
      <c r="PK73" t="s">
        <v>3910</v>
      </c>
      <c r="PL73" t="s">
        <v>3910</v>
      </c>
      <c r="PM73" t="s">
        <v>3928</v>
      </c>
      <c r="PN73" t="s">
        <v>3910</v>
      </c>
      <c r="PO73" t="s">
        <v>3910</v>
      </c>
      <c r="PP73" t="s">
        <v>3910</v>
      </c>
      <c r="PR73" t="s">
        <v>3931</v>
      </c>
      <c r="PS73" t="s">
        <v>9286</v>
      </c>
      <c r="PT73" t="s">
        <v>2808</v>
      </c>
      <c r="PU73" t="s">
        <v>2808</v>
      </c>
      <c r="PV73" t="s">
        <v>2808</v>
      </c>
      <c r="PW73" t="s">
        <v>69</v>
      </c>
      <c r="PX73" t="s">
        <v>69</v>
      </c>
      <c r="PY73" t="s">
        <v>69</v>
      </c>
      <c r="PZ73" t="s">
        <v>3910</v>
      </c>
      <c r="QA73" t="s">
        <v>3910</v>
      </c>
      <c r="QB73" t="s">
        <v>3910</v>
      </c>
      <c r="QD73" t="s">
        <v>4036</v>
      </c>
      <c r="QE73" t="s">
        <v>4041</v>
      </c>
      <c r="QF73">
        <v>1</v>
      </c>
      <c r="QG73" t="s">
        <v>4049</v>
      </c>
      <c r="QH73" t="s">
        <v>4053</v>
      </c>
      <c r="QI73" t="s">
        <v>3962</v>
      </c>
      <c r="RP73" t="s">
        <v>3911</v>
      </c>
      <c r="RS73">
        <v>1</v>
      </c>
      <c r="RT73">
        <v>0</v>
      </c>
      <c r="TZ73" t="s">
        <v>4934</v>
      </c>
      <c r="UA73" t="s">
        <v>9131</v>
      </c>
      <c r="UB73" t="s">
        <v>6598</v>
      </c>
      <c r="UC73">
        <v>9330190</v>
      </c>
    </row>
    <row r="74" spans="1:549" x14ac:dyDescent="0.3">
      <c r="A74" t="s">
        <v>9409</v>
      </c>
      <c r="B74" t="s">
        <v>8545</v>
      </c>
      <c r="C74" t="s">
        <v>6813</v>
      </c>
      <c r="D74">
        <v>1</v>
      </c>
      <c r="E74" t="s">
        <v>3911</v>
      </c>
      <c r="F74" t="s">
        <v>3935</v>
      </c>
      <c r="G74" t="s">
        <v>3935</v>
      </c>
      <c r="H74">
        <v>0</v>
      </c>
      <c r="T74">
        <v>0</v>
      </c>
      <c r="U74">
        <v>52</v>
      </c>
      <c r="V74" t="s">
        <v>8555</v>
      </c>
      <c r="W74">
        <v>0</v>
      </c>
      <c r="X74" t="s">
        <v>8566</v>
      </c>
      <c r="Y74" t="s">
        <v>6591</v>
      </c>
      <c r="Z74" t="s">
        <v>8830</v>
      </c>
      <c r="AA74" t="s">
        <v>2808</v>
      </c>
      <c r="AB74" t="s">
        <v>9143</v>
      </c>
      <c r="AE74" t="s">
        <v>2808</v>
      </c>
      <c r="AF74" t="s">
        <v>69</v>
      </c>
      <c r="AJ74" t="s">
        <v>2808</v>
      </c>
      <c r="AK74">
        <v>7815668</v>
      </c>
      <c r="AL74">
        <v>1249438</v>
      </c>
      <c r="AM74" t="s">
        <v>8</v>
      </c>
      <c r="AN74" t="s">
        <v>3166</v>
      </c>
      <c r="AO74">
        <v>60</v>
      </c>
      <c r="AQ74" t="s">
        <v>269</v>
      </c>
      <c r="AR74" t="s">
        <v>2808</v>
      </c>
      <c r="AS74" t="s">
        <v>3179</v>
      </c>
      <c r="AT74" t="s">
        <v>3184</v>
      </c>
      <c r="AV74" t="s">
        <v>3192</v>
      </c>
      <c r="AW74">
        <v>1</v>
      </c>
      <c r="AX74">
        <v>1</v>
      </c>
      <c r="AY74" t="s">
        <v>2808</v>
      </c>
      <c r="AZ74" t="s">
        <v>69</v>
      </c>
      <c r="BA74" t="s">
        <v>69</v>
      </c>
      <c r="BB74" t="s">
        <v>69</v>
      </c>
      <c r="BC74" t="s">
        <v>69</v>
      </c>
      <c r="BE74" t="s">
        <v>69</v>
      </c>
      <c r="BF74" t="s">
        <v>69</v>
      </c>
      <c r="BG74" t="s">
        <v>69</v>
      </c>
      <c r="BJ74" t="s">
        <v>2808</v>
      </c>
      <c r="BK74">
        <v>995</v>
      </c>
      <c r="BL74" t="s">
        <v>69</v>
      </c>
      <c r="BM74" t="s">
        <v>69</v>
      </c>
      <c r="BN74" t="s">
        <v>69</v>
      </c>
      <c r="BO74" t="s">
        <v>69</v>
      </c>
      <c r="BP74" t="s">
        <v>69</v>
      </c>
      <c r="BQ74" t="s">
        <v>69</v>
      </c>
      <c r="BR74" t="s">
        <v>69</v>
      </c>
      <c r="BS74" t="s">
        <v>69</v>
      </c>
      <c r="BT74" t="s">
        <v>2808</v>
      </c>
      <c r="BU74" t="s">
        <v>9248</v>
      </c>
      <c r="BV74" t="s">
        <v>69</v>
      </c>
      <c r="BW74" t="s">
        <v>69</v>
      </c>
      <c r="BX74" t="s">
        <v>3261</v>
      </c>
      <c r="BY74" t="s">
        <v>2808</v>
      </c>
      <c r="BZ74" t="s">
        <v>3268</v>
      </c>
      <c r="CA74" t="s">
        <v>69</v>
      </c>
      <c r="CD74" t="s">
        <v>69</v>
      </c>
      <c r="CI74" t="s">
        <v>69</v>
      </c>
      <c r="CN74" t="s">
        <v>69</v>
      </c>
      <c r="CX74" t="s">
        <v>69</v>
      </c>
      <c r="DB74" t="s">
        <v>2808</v>
      </c>
      <c r="DC74" t="s">
        <v>9126</v>
      </c>
      <c r="DD74" t="s">
        <v>2808</v>
      </c>
      <c r="DE74" t="s">
        <v>69</v>
      </c>
      <c r="DF74" t="s">
        <v>69</v>
      </c>
      <c r="DG74" t="s">
        <v>69</v>
      </c>
      <c r="DH74" t="s">
        <v>69</v>
      </c>
      <c r="DJ74" t="s">
        <v>69</v>
      </c>
      <c r="DK74" t="s">
        <v>69</v>
      </c>
      <c r="DO74" t="s">
        <v>2808</v>
      </c>
      <c r="DZ74" t="s">
        <v>2808</v>
      </c>
      <c r="FA74" t="s">
        <v>2808</v>
      </c>
      <c r="FB74" t="s">
        <v>2808</v>
      </c>
      <c r="FC74" t="s">
        <v>3426</v>
      </c>
      <c r="FD74" t="s">
        <v>3432</v>
      </c>
      <c r="FE74" t="s">
        <v>3437</v>
      </c>
      <c r="FZ74" t="s">
        <v>3475</v>
      </c>
      <c r="GA74">
        <v>1</v>
      </c>
      <c r="GC74" t="s">
        <v>3484</v>
      </c>
      <c r="GD74">
        <v>1</v>
      </c>
      <c r="GF74">
        <v>1</v>
      </c>
      <c r="GG74" t="s">
        <v>2808</v>
      </c>
      <c r="GH74" t="s">
        <v>69</v>
      </c>
      <c r="GI74" t="s">
        <v>69</v>
      </c>
      <c r="GJ74" t="s">
        <v>69</v>
      </c>
      <c r="GK74" t="s">
        <v>69</v>
      </c>
      <c r="GL74" t="s">
        <v>69</v>
      </c>
      <c r="GN74" t="s">
        <v>69</v>
      </c>
      <c r="GO74" t="s">
        <v>69</v>
      </c>
      <c r="GP74" t="s">
        <v>3517</v>
      </c>
      <c r="HA74" t="s">
        <v>2808</v>
      </c>
      <c r="HB74" t="s">
        <v>3535</v>
      </c>
      <c r="HC74">
        <v>1</v>
      </c>
      <c r="HD74" t="s">
        <v>3540</v>
      </c>
      <c r="HE74" t="s">
        <v>3543</v>
      </c>
      <c r="HF74" t="s">
        <v>2808</v>
      </c>
      <c r="HG74" t="s">
        <v>2808</v>
      </c>
      <c r="HH74" t="s">
        <v>2808</v>
      </c>
      <c r="HI74" t="s">
        <v>2808</v>
      </c>
      <c r="HL74" t="s">
        <v>3556</v>
      </c>
      <c r="HM74" t="s">
        <v>3559</v>
      </c>
      <c r="HN74" t="s">
        <v>3556</v>
      </c>
      <c r="HO74" t="s">
        <v>3556</v>
      </c>
      <c r="HP74" t="s">
        <v>3557</v>
      </c>
      <c r="HQ74" t="s">
        <v>3559</v>
      </c>
      <c r="HR74" t="s">
        <v>3556</v>
      </c>
      <c r="HS74" t="s">
        <v>3557</v>
      </c>
      <c r="HT74" t="s">
        <v>3559</v>
      </c>
      <c r="HU74" t="s">
        <v>3559</v>
      </c>
      <c r="HV74" t="s">
        <v>3556</v>
      </c>
      <c r="HW74" t="s">
        <v>3557</v>
      </c>
      <c r="HX74" t="s">
        <v>3557</v>
      </c>
      <c r="HY74" t="s">
        <v>8</v>
      </c>
      <c r="IB74" t="s">
        <v>2808</v>
      </c>
      <c r="IC74" t="s">
        <v>3598</v>
      </c>
      <c r="ID74" t="s">
        <v>2808</v>
      </c>
      <c r="IE74" t="s">
        <v>3605</v>
      </c>
      <c r="IF74" t="s">
        <v>3609</v>
      </c>
      <c r="IG74" t="s">
        <v>3437</v>
      </c>
      <c r="JF74" t="s">
        <v>3649</v>
      </c>
      <c r="JG74">
        <v>4</v>
      </c>
      <c r="JI74" t="s">
        <v>3484</v>
      </c>
      <c r="JJ74">
        <v>1</v>
      </c>
      <c r="JL74">
        <v>3</v>
      </c>
      <c r="JM74" t="s">
        <v>69</v>
      </c>
      <c r="JN74" t="s">
        <v>69</v>
      </c>
      <c r="JO74" t="s">
        <v>2808</v>
      </c>
      <c r="JP74" t="s">
        <v>69</v>
      </c>
      <c r="JQ74" t="s">
        <v>69</v>
      </c>
      <c r="JR74" t="s">
        <v>69</v>
      </c>
      <c r="JS74" t="s">
        <v>3517</v>
      </c>
      <c r="KF74" t="s">
        <v>2808</v>
      </c>
      <c r="KG74" t="s">
        <v>6097</v>
      </c>
      <c r="KI74" t="s">
        <v>3696</v>
      </c>
      <c r="KJ74" t="s">
        <v>3475</v>
      </c>
      <c r="KK74">
        <v>4</v>
      </c>
      <c r="KM74" t="s">
        <v>3484</v>
      </c>
      <c r="KN74">
        <v>30</v>
      </c>
      <c r="KP74">
        <v>4</v>
      </c>
      <c r="KQ74" t="s">
        <v>69</v>
      </c>
      <c r="KR74" t="s">
        <v>69</v>
      </c>
      <c r="KS74" t="s">
        <v>69</v>
      </c>
      <c r="KT74" t="s">
        <v>2808</v>
      </c>
      <c r="KU74" t="s">
        <v>69</v>
      </c>
      <c r="KV74" t="s">
        <v>69</v>
      </c>
      <c r="KW74" t="s">
        <v>3518</v>
      </c>
      <c r="KX74" t="s">
        <v>2808</v>
      </c>
      <c r="KY74" t="s">
        <v>69</v>
      </c>
      <c r="LK74">
        <v>1</v>
      </c>
      <c r="LL74" t="s">
        <v>2808</v>
      </c>
      <c r="LM74" t="s">
        <v>69</v>
      </c>
      <c r="LN74" t="s">
        <v>69</v>
      </c>
      <c r="LO74" t="s">
        <v>69</v>
      </c>
      <c r="LP74" t="s">
        <v>69</v>
      </c>
      <c r="LQ74" t="s">
        <v>69</v>
      </c>
      <c r="LR74" t="s">
        <v>69</v>
      </c>
      <c r="LS74" t="s">
        <v>69</v>
      </c>
      <c r="LU74" t="s">
        <v>69</v>
      </c>
      <c r="LV74" t="s">
        <v>69</v>
      </c>
      <c r="LW74" t="s">
        <v>8</v>
      </c>
      <c r="LX74" t="s">
        <v>69</v>
      </c>
      <c r="LY74" t="s">
        <v>2808</v>
      </c>
      <c r="MC74" s="31">
        <v>1995</v>
      </c>
      <c r="MD74" t="s">
        <v>2808</v>
      </c>
      <c r="ME74" t="s">
        <v>69</v>
      </c>
      <c r="MF74" t="s">
        <v>69</v>
      </c>
      <c r="MG74" t="s">
        <v>69</v>
      </c>
      <c r="MH74" t="s">
        <v>69</v>
      </c>
      <c r="MI74" t="s">
        <v>69</v>
      </c>
      <c r="MJ74" t="s">
        <v>69</v>
      </c>
      <c r="MK74" t="s">
        <v>2808</v>
      </c>
      <c r="ML74" t="s">
        <v>9410</v>
      </c>
      <c r="MM74" t="s">
        <v>69</v>
      </c>
      <c r="MN74" t="s">
        <v>69</v>
      </c>
      <c r="MO74">
        <v>2</v>
      </c>
      <c r="MP74" t="s">
        <v>69</v>
      </c>
      <c r="MQ74" t="s">
        <v>2808</v>
      </c>
      <c r="MR74" t="s">
        <v>69</v>
      </c>
      <c r="MS74" t="s">
        <v>69</v>
      </c>
      <c r="MT74" t="s">
        <v>69</v>
      </c>
      <c r="MU74" t="s">
        <v>69</v>
      </c>
      <c r="MW74" t="s">
        <v>69</v>
      </c>
      <c r="MX74" t="s">
        <v>69</v>
      </c>
      <c r="MY74">
        <v>2</v>
      </c>
      <c r="MZ74" t="s">
        <v>69</v>
      </c>
      <c r="NA74" t="s">
        <v>2808</v>
      </c>
      <c r="NB74" t="s">
        <v>69</v>
      </c>
      <c r="NC74" t="s">
        <v>69</v>
      </c>
      <c r="ND74" t="s">
        <v>69</v>
      </c>
      <c r="NE74" t="s">
        <v>69</v>
      </c>
      <c r="NG74" t="s">
        <v>69</v>
      </c>
      <c r="NH74" t="s">
        <v>69</v>
      </c>
      <c r="NI74" t="s">
        <v>69</v>
      </c>
      <c r="NJ74" t="s">
        <v>3795</v>
      </c>
      <c r="NK74">
        <v>1</v>
      </c>
      <c r="NM74" t="s">
        <v>2808</v>
      </c>
      <c r="NN74" t="s">
        <v>3860</v>
      </c>
      <c r="NO74" t="s">
        <v>2803</v>
      </c>
      <c r="NP74">
        <v>160</v>
      </c>
      <c r="NW74" t="s">
        <v>3429</v>
      </c>
      <c r="NY74" t="s">
        <v>3429</v>
      </c>
      <c r="OA74" t="s">
        <v>3897</v>
      </c>
      <c r="OB74" t="s">
        <v>2808</v>
      </c>
      <c r="OC74" t="s">
        <v>3902</v>
      </c>
      <c r="OD74" t="s">
        <v>3910</v>
      </c>
      <c r="OE74" t="s">
        <v>3910</v>
      </c>
      <c r="OF74" t="s">
        <v>3910</v>
      </c>
      <c r="OG74" t="s">
        <v>3910</v>
      </c>
      <c r="OH74" t="s">
        <v>3910</v>
      </c>
      <c r="OI74" t="s">
        <v>3910</v>
      </c>
      <c r="OJ74" t="s">
        <v>3910</v>
      </c>
      <c r="OK74" t="s">
        <v>3910</v>
      </c>
      <c r="OU74" t="s">
        <v>3928</v>
      </c>
      <c r="OV74" t="s">
        <v>3955</v>
      </c>
      <c r="OW74" t="s">
        <v>2808</v>
      </c>
      <c r="OX74" t="s">
        <v>3962</v>
      </c>
      <c r="OY74" t="s">
        <v>3332</v>
      </c>
      <c r="PA74" t="s">
        <v>3973</v>
      </c>
      <c r="PB74">
        <v>10</v>
      </c>
      <c r="PC74" t="s">
        <v>3332</v>
      </c>
      <c r="PD74" t="s">
        <v>3332</v>
      </c>
      <c r="PE74" t="s">
        <v>3332</v>
      </c>
      <c r="PF74" t="s">
        <v>3910</v>
      </c>
      <c r="PG74" t="s">
        <v>3910</v>
      </c>
      <c r="PH74" t="s">
        <v>3910</v>
      </c>
      <c r="PI74" t="s">
        <v>3910</v>
      </c>
      <c r="PJ74" t="s">
        <v>3910</v>
      </c>
      <c r="PK74" t="s">
        <v>3911</v>
      </c>
      <c r="PL74" t="s">
        <v>3911</v>
      </c>
      <c r="PM74" t="s">
        <v>3928</v>
      </c>
      <c r="PN74" t="s">
        <v>3910</v>
      </c>
      <c r="PO74" t="s">
        <v>3910</v>
      </c>
      <c r="PP74" t="s">
        <v>3910</v>
      </c>
      <c r="PR74" t="s">
        <v>3928</v>
      </c>
      <c r="PS74">
        <v>1</v>
      </c>
      <c r="PT74" t="s">
        <v>2808</v>
      </c>
      <c r="PU74" t="s">
        <v>69</v>
      </c>
      <c r="PV74" t="s">
        <v>69</v>
      </c>
      <c r="PW74" t="s">
        <v>69</v>
      </c>
      <c r="PX74" t="s">
        <v>69</v>
      </c>
      <c r="PY74" t="s">
        <v>69</v>
      </c>
      <c r="PZ74" t="s">
        <v>3910</v>
      </c>
      <c r="QA74" t="s">
        <v>3910</v>
      </c>
      <c r="QB74" t="s">
        <v>3911</v>
      </c>
      <c r="QD74" t="s">
        <v>4036</v>
      </c>
      <c r="QE74" t="s">
        <v>4041</v>
      </c>
      <c r="QF74">
        <v>3</v>
      </c>
      <c r="QG74" t="s">
        <v>4049</v>
      </c>
      <c r="QH74" t="s">
        <v>3911</v>
      </c>
      <c r="RS74">
        <v>1</v>
      </c>
      <c r="RT74">
        <v>0</v>
      </c>
      <c r="UA74" t="s">
        <v>9131</v>
      </c>
      <c r="UB74" t="s">
        <v>6598</v>
      </c>
      <c r="UC74">
        <v>3365883</v>
      </c>
    </row>
    <row r="75" spans="1:549" x14ac:dyDescent="0.3">
      <c r="A75" t="s">
        <v>9411</v>
      </c>
      <c r="B75" t="s">
        <v>8545</v>
      </c>
      <c r="C75" t="s">
        <v>6589</v>
      </c>
      <c r="D75">
        <v>0</v>
      </c>
      <c r="T75">
        <v>0</v>
      </c>
      <c r="U75">
        <v>6</v>
      </c>
      <c r="V75" t="s">
        <v>8555</v>
      </c>
      <c r="W75">
        <v>0</v>
      </c>
      <c r="X75" t="s">
        <v>8571</v>
      </c>
      <c r="Y75" t="s">
        <v>6591</v>
      </c>
      <c r="Z75" t="s">
        <v>7938</v>
      </c>
      <c r="AA75" t="s">
        <v>2808</v>
      </c>
      <c r="AB75" t="s">
        <v>9143</v>
      </c>
      <c r="AE75" t="s">
        <v>2808</v>
      </c>
      <c r="AF75" t="s">
        <v>69</v>
      </c>
      <c r="AJ75" t="s">
        <v>2808</v>
      </c>
      <c r="AK75">
        <v>1959803</v>
      </c>
      <c r="AL75">
        <v>7715469</v>
      </c>
      <c r="AM75">
        <v>7444049</v>
      </c>
      <c r="AN75" t="s">
        <v>3166</v>
      </c>
      <c r="AO75">
        <v>150</v>
      </c>
      <c r="AQ75" t="s">
        <v>69</v>
      </c>
      <c r="AR75" t="s">
        <v>2808</v>
      </c>
      <c r="AS75" t="s">
        <v>3179</v>
      </c>
      <c r="AT75" t="s">
        <v>3184</v>
      </c>
      <c r="AV75" t="s">
        <v>3191</v>
      </c>
      <c r="AX75">
        <v>1</v>
      </c>
      <c r="AY75" t="s">
        <v>2808</v>
      </c>
      <c r="AZ75" t="s">
        <v>69</v>
      </c>
      <c r="BA75" t="s">
        <v>69</v>
      </c>
      <c r="BB75" t="s">
        <v>69</v>
      </c>
      <c r="BC75" t="s">
        <v>69</v>
      </c>
      <c r="BE75" t="s">
        <v>69</v>
      </c>
      <c r="BF75" t="s">
        <v>69</v>
      </c>
      <c r="BG75" t="s">
        <v>69</v>
      </c>
      <c r="BJ75" t="s">
        <v>2808</v>
      </c>
      <c r="BK75">
        <v>1</v>
      </c>
      <c r="BL75" t="s">
        <v>2808</v>
      </c>
      <c r="BM75" t="s">
        <v>69</v>
      </c>
      <c r="BN75" t="s">
        <v>69</v>
      </c>
      <c r="BO75" t="s">
        <v>69</v>
      </c>
      <c r="BP75" t="s">
        <v>69</v>
      </c>
      <c r="BQ75" t="s">
        <v>69</v>
      </c>
      <c r="BR75" t="s">
        <v>69</v>
      </c>
      <c r="BS75" t="s">
        <v>69</v>
      </c>
      <c r="BT75" t="s">
        <v>69</v>
      </c>
      <c r="BV75" t="s">
        <v>69</v>
      </c>
      <c r="BW75" t="s">
        <v>69</v>
      </c>
      <c r="BX75" t="s">
        <v>3261</v>
      </c>
      <c r="BY75" t="s">
        <v>2808</v>
      </c>
      <c r="BZ75" t="s">
        <v>3268</v>
      </c>
      <c r="CA75" t="s">
        <v>2808</v>
      </c>
      <c r="CB75" t="s">
        <v>3279</v>
      </c>
      <c r="CD75" t="s">
        <v>69</v>
      </c>
      <c r="CI75" t="s">
        <v>69</v>
      </c>
      <c r="CN75" t="s">
        <v>2808</v>
      </c>
      <c r="CO75">
        <v>3</v>
      </c>
      <c r="CP75" t="s">
        <v>69</v>
      </c>
      <c r="CQ75" t="s">
        <v>69</v>
      </c>
      <c r="CR75" t="s">
        <v>2808</v>
      </c>
      <c r="CS75" t="s">
        <v>69</v>
      </c>
      <c r="CT75" t="s">
        <v>69</v>
      </c>
      <c r="CU75" t="s">
        <v>69</v>
      </c>
      <c r="CV75" t="s">
        <v>69</v>
      </c>
      <c r="CW75" t="s">
        <v>69</v>
      </c>
      <c r="CX75" t="s">
        <v>69</v>
      </c>
      <c r="DB75" t="s">
        <v>2808</v>
      </c>
      <c r="DC75" t="s">
        <v>9126</v>
      </c>
      <c r="DD75" t="s">
        <v>2808</v>
      </c>
      <c r="DE75" t="s">
        <v>69</v>
      </c>
      <c r="DF75" t="s">
        <v>69</v>
      </c>
      <c r="DG75" t="s">
        <v>69</v>
      </c>
      <c r="DH75" t="s">
        <v>69</v>
      </c>
      <c r="DJ75" t="s">
        <v>69</v>
      </c>
      <c r="DK75" t="s">
        <v>69</v>
      </c>
      <c r="DO75" t="s">
        <v>2808</v>
      </c>
      <c r="DZ75" t="s">
        <v>69</v>
      </c>
      <c r="FA75" t="s">
        <v>2808</v>
      </c>
      <c r="FB75" t="s">
        <v>2808</v>
      </c>
      <c r="FC75" t="s">
        <v>3427</v>
      </c>
      <c r="HD75" t="s">
        <v>3540</v>
      </c>
      <c r="HE75" t="s">
        <v>3543</v>
      </c>
      <c r="HF75" t="s">
        <v>2808</v>
      </c>
      <c r="HG75" t="s">
        <v>2808</v>
      </c>
      <c r="HH75" t="s">
        <v>2808</v>
      </c>
      <c r="HI75" t="s">
        <v>2808</v>
      </c>
      <c r="HL75" t="s">
        <v>3556</v>
      </c>
      <c r="HM75" t="s">
        <v>3559</v>
      </c>
      <c r="HN75" t="s">
        <v>3556</v>
      </c>
      <c r="HO75" t="s">
        <v>3556</v>
      </c>
      <c r="HP75" t="s">
        <v>3556</v>
      </c>
      <c r="HQ75" t="s">
        <v>3557</v>
      </c>
      <c r="HR75" t="s">
        <v>3556</v>
      </c>
      <c r="HS75" t="s">
        <v>3556</v>
      </c>
      <c r="HT75" t="s">
        <v>3557</v>
      </c>
      <c r="HU75" t="s">
        <v>3559</v>
      </c>
      <c r="HV75" t="s">
        <v>3556</v>
      </c>
      <c r="HW75" t="s">
        <v>3556</v>
      </c>
      <c r="HX75" t="s">
        <v>3556</v>
      </c>
      <c r="HY75" t="s">
        <v>3136</v>
      </c>
      <c r="IB75" t="s">
        <v>2808</v>
      </c>
      <c r="IC75" t="s">
        <v>3598</v>
      </c>
      <c r="ID75" t="s">
        <v>69</v>
      </c>
      <c r="IE75" t="s">
        <v>3605</v>
      </c>
      <c r="IF75" t="s">
        <v>3609</v>
      </c>
      <c r="IG75" t="s">
        <v>3437</v>
      </c>
      <c r="JF75" t="s">
        <v>3649</v>
      </c>
      <c r="JG75">
        <v>4</v>
      </c>
      <c r="JI75" t="s">
        <v>3485</v>
      </c>
      <c r="JK75">
        <v>12</v>
      </c>
      <c r="JL75" t="s">
        <v>6996</v>
      </c>
      <c r="JM75" t="s">
        <v>2808</v>
      </c>
      <c r="JN75" t="s">
        <v>69</v>
      </c>
      <c r="JO75" t="s">
        <v>2808</v>
      </c>
      <c r="JP75" t="s">
        <v>69</v>
      </c>
      <c r="JQ75" t="s">
        <v>69</v>
      </c>
      <c r="JR75" t="s">
        <v>69</v>
      </c>
      <c r="JS75" t="s">
        <v>3517</v>
      </c>
      <c r="KF75" t="s">
        <v>2808</v>
      </c>
      <c r="KG75" t="s">
        <v>6096</v>
      </c>
      <c r="KI75" t="s">
        <v>3696</v>
      </c>
      <c r="KJ75" t="s">
        <v>3475</v>
      </c>
      <c r="KK75">
        <v>4</v>
      </c>
      <c r="KM75" t="s">
        <v>3485</v>
      </c>
      <c r="KO75">
        <v>12</v>
      </c>
      <c r="KP75" t="s">
        <v>9153</v>
      </c>
      <c r="KQ75" t="s">
        <v>2808</v>
      </c>
      <c r="KR75" t="s">
        <v>69</v>
      </c>
      <c r="KS75" t="s">
        <v>2808</v>
      </c>
      <c r="KT75" t="s">
        <v>2808</v>
      </c>
      <c r="KU75" t="s">
        <v>69</v>
      </c>
      <c r="KV75" t="s">
        <v>69</v>
      </c>
      <c r="KW75" t="s">
        <v>3519</v>
      </c>
      <c r="KX75" t="s">
        <v>2808</v>
      </c>
      <c r="KY75" t="s">
        <v>69</v>
      </c>
      <c r="LK75">
        <v>1</v>
      </c>
      <c r="LL75" t="s">
        <v>2808</v>
      </c>
      <c r="LM75" t="s">
        <v>69</v>
      </c>
      <c r="LN75" t="s">
        <v>69</v>
      </c>
      <c r="LO75" t="s">
        <v>69</v>
      </c>
      <c r="LP75" t="s">
        <v>69</v>
      </c>
      <c r="LQ75" t="s">
        <v>69</v>
      </c>
      <c r="LR75" t="s">
        <v>69</v>
      </c>
      <c r="LS75" t="s">
        <v>69</v>
      </c>
      <c r="LU75" t="s">
        <v>69</v>
      </c>
      <c r="LV75" t="s">
        <v>69</v>
      </c>
      <c r="LW75" t="s">
        <v>69</v>
      </c>
      <c r="LX75" t="s">
        <v>69</v>
      </c>
      <c r="LY75" t="s">
        <v>69</v>
      </c>
      <c r="MC75">
        <v>2</v>
      </c>
      <c r="MD75" t="s">
        <v>69</v>
      </c>
      <c r="ME75" t="s">
        <v>2808</v>
      </c>
      <c r="MF75" t="s">
        <v>69</v>
      </c>
      <c r="MG75" t="s">
        <v>69</v>
      </c>
      <c r="MH75" t="s">
        <v>69</v>
      </c>
      <c r="MI75" t="s">
        <v>69</v>
      </c>
      <c r="MJ75" t="s">
        <v>69</v>
      </c>
      <c r="MK75" t="s">
        <v>69</v>
      </c>
      <c r="MM75" t="s">
        <v>69</v>
      </c>
      <c r="MN75" t="s">
        <v>69</v>
      </c>
      <c r="MO75">
        <v>995</v>
      </c>
      <c r="MP75" t="s">
        <v>69</v>
      </c>
      <c r="MQ75" t="s">
        <v>69</v>
      </c>
      <c r="MR75" t="s">
        <v>69</v>
      </c>
      <c r="MS75" t="s">
        <v>69</v>
      </c>
      <c r="MT75" t="s">
        <v>69</v>
      </c>
      <c r="MU75" t="s">
        <v>2808</v>
      </c>
      <c r="MV75" t="s">
        <v>9412</v>
      </c>
      <c r="MW75" t="s">
        <v>69</v>
      </c>
      <c r="MX75" t="s">
        <v>69</v>
      </c>
      <c r="MY75">
        <v>2</v>
      </c>
      <c r="MZ75" t="s">
        <v>69</v>
      </c>
      <c r="NA75" t="s">
        <v>2808</v>
      </c>
      <c r="NB75" t="s">
        <v>69</v>
      </c>
      <c r="NC75" t="s">
        <v>69</v>
      </c>
      <c r="ND75" t="s">
        <v>69</v>
      </c>
      <c r="NE75" t="s">
        <v>69</v>
      </c>
      <c r="NG75" t="s">
        <v>69</v>
      </c>
      <c r="NH75" t="s">
        <v>69</v>
      </c>
      <c r="NI75" t="s">
        <v>69</v>
      </c>
      <c r="NJ75" t="s">
        <v>3302</v>
      </c>
      <c r="NL75" t="s">
        <v>9413</v>
      </c>
      <c r="NM75" t="s">
        <v>2808</v>
      </c>
      <c r="NN75" t="s">
        <v>3860</v>
      </c>
      <c r="NO75" t="s">
        <v>2803</v>
      </c>
      <c r="NP75">
        <v>179</v>
      </c>
      <c r="NW75" t="s">
        <v>3429</v>
      </c>
      <c r="NY75" t="s">
        <v>3429</v>
      </c>
      <c r="OA75" t="s">
        <v>3897</v>
      </c>
      <c r="OB75" t="s">
        <v>2808</v>
      </c>
      <c r="OC75" t="s">
        <v>3902</v>
      </c>
      <c r="OD75" t="s">
        <v>3911</v>
      </c>
      <c r="OE75" t="s">
        <v>3911</v>
      </c>
      <c r="OF75" t="s">
        <v>3911</v>
      </c>
      <c r="OG75" t="s">
        <v>3910</v>
      </c>
      <c r="OH75" t="s">
        <v>3910</v>
      </c>
      <c r="OI75" t="s">
        <v>3910</v>
      </c>
      <c r="OJ75" t="s">
        <v>3910</v>
      </c>
      <c r="OK75" t="s">
        <v>3910</v>
      </c>
      <c r="OU75" t="s">
        <v>3928</v>
      </c>
      <c r="OV75" t="s">
        <v>3955</v>
      </c>
      <c r="OW75" t="s">
        <v>2808</v>
      </c>
      <c r="OX75" t="s">
        <v>3962</v>
      </c>
      <c r="OY75" t="s">
        <v>3332</v>
      </c>
      <c r="PA75" t="s">
        <v>3974</v>
      </c>
      <c r="PC75" t="s">
        <v>3333</v>
      </c>
      <c r="PD75" t="s">
        <v>3333</v>
      </c>
      <c r="PE75" t="s">
        <v>3332</v>
      </c>
      <c r="PF75" t="s">
        <v>3910</v>
      </c>
      <c r="PG75" t="s">
        <v>3910</v>
      </c>
      <c r="PH75" t="s">
        <v>3910</v>
      </c>
      <c r="PI75" t="s">
        <v>3910</v>
      </c>
      <c r="PJ75" t="s">
        <v>3910</v>
      </c>
      <c r="PK75" t="s">
        <v>3910</v>
      </c>
      <c r="PL75" t="s">
        <v>3911</v>
      </c>
      <c r="PM75" t="s">
        <v>3928</v>
      </c>
      <c r="PN75" t="s">
        <v>3910</v>
      </c>
      <c r="PO75" t="s">
        <v>3910</v>
      </c>
      <c r="PP75" t="s">
        <v>3910</v>
      </c>
      <c r="PR75" t="s">
        <v>3928</v>
      </c>
      <c r="PS75">
        <v>1</v>
      </c>
      <c r="PT75" t="s">
        <v>2808</v>
      </c>
      <c r="PU75" t="s">
        <v>69</v>
      </c>
      <c r="PV75" t="s">
        <v>69</v>
      </c>
      <c r="PW75" t="s">
        <v>69</v>
      </c>
      <c r="PX75" t="s">
        <v>69</v>
      </c>
      <c r="PY75" t="s">
        <v>69</v>
      </c>
      <c r="PZ75" t="s">
        <v>3935</v>
      </c>
      <c r="QA75" t="s">
        <v>3910</v>
      </c>
      <c r="QB75" t="s">
        <v>3910</v>
      </c>
      <c r="QV75" t="s">
        <v>3910</v>
      </c>
      <c r="QW75" t="s">
        <v>3911</v>
      </c>
      <c r="QX75" t="s">
        <v>9147</v>
      </c>
      <c r="QY75" t="s">
        <v>4061</v>
      </c>
      <c r="RP75" t="s">
        <v>3911</v>
      </c>
      <c r="RS75">
        <v>1</v>
      </c>
      <c r="RT75">
        <v>0</v>
      </c>
      <c r="RU75" t="s">
        <v>9140</v>
      </c>
      <c r="UA75" t="s">
        <v>9131</v>
      </c>
      <c r="UB75" t="s">
        <v>6598</v>
      </c>
      <c r="UC75">
        <v>8137167</v>
      </c>
    </row>
    <row r="76" spans="1:549" x14ac:dyDescent="0.3">
      <c r="A76" t="s">
        <v>9414</v>
      </c>
      <c r="B76" t="s">
        <v>8545</v>
      </c>
      <c r="C76" t="s">
        <v>6813</v>
      </c>
      <c r="D76">
        <v>1</v>
      </c>
      <c r="E76" t="s">
        <v>3911</v>
      </c>
      <c r="F76" t="s">
        <v>3935</v>
      </c>
      <c r="G76" t="s">
        <v>3935</v>
      </c>
      <c r="H76">
        <v>0</v>
      </c>
      <c r="T76">
        <v>0</v>
      </c>
      <c r="U76">
        <v>59</v>
      </c>
      <c r="V76" t="s">
        <v>8555</v>
      </c>
      <c r="W76">
        <v>0</v>
      </c>
      <c r="X76" t="s">
        <v>8571</v>
      </c>
      <c r="Y76" t="s">
        <v>6591</v>
      </c>
      <c r="Z76" t="s">
        <v>8256</v>
      </c>
      <c r="AA76" t="s">
        <v>2808</v>
      </c>
      <c r="AB76" t="s">
        <v>9143</v>
      </c>
      <c r="AE76" t="s">
        <v>2808</v>
      </c>
      <c r="AF76" t="s">
        <v>2808</v>
      </c>
      <c r="AG76" t="s">
        <v>8</v>
      </c>
      <c r="AI76" t="s">
        <v>8</v>
      </c>
      <c r="AJ76" t="s">
        <v>2808</v>
      </c>
      <c r="AK76" t="s">
        <v>8</v>
      </c>
      <c r="AM76" t="s">
        <v>8</v>
      </c>
      <c r="AN76" t="s">
        <v>3166</v>
      </c>
      <c r="AO76">
        <v>105</v>
      </c>
      <c r="AQ76" t="s">
        <v>269</v>
      </c>
      <c r="AR76" t="s">
        <v>2808</v>
      </c>
      <c r="AS76" t="s">
        <v>3179</v>
      </c>
      <c r="AT76" t="s">
        <v>3185</v>
      </c>
      <c r="AU76">
        <v>24</v>
      </c>
      <c r="AV76" t="s">
        <v>3191</v>
      </c>
      <c r="AX76">
        <v>1</v>
      </c>
      <c r="AY76" t="s">
        <v>2808</v>
      </c>
      <c r="AZ76" t="s">
        <v>69</v>
      </c>
      <c r="BA76" t="s">
        <v>69</v>
      </c>
      <c r="BB76" t="s">
        <v>69</v>
      </c>
      <c r="BC76" t="s">
        <v>69</v>
      </c>
      <c r="BE76" t="s">
        <v>69</v>
      </c>
      <c r="BF76" t="s">
        <v>69</v>
      </c>
      <c r="BG76" t="s">
        <v>69</v>
      </c>
      <c r="BJ76" t="s">
        <v>2808</v>
      </c>
      <c r="BK76">
        <v>995</v>
      </c>
      <c r="BL76" t="s">
        <v>69</v>
      </c>
      <c r="BM76" t="s">
        <v>69</v>
      </c>
      <c r="BN76" t="s">
        <v>69</v>
      </c>
      <c r="BO76" t="s">
        <v>69</v>
      </c>
      <c r="BP76" t="s">
        <v>69</v>
      </c>
      <c r="BQ76" t="s">
        <v>69</v>
      </c>
      <c r="BR76" t="s">
        <v>69</v>
      </c>
      <c r="BS76" t="s">
        <v>69</v>
      </c>
      <c r="BT76" t="s">
        <v>2808</v>
      </c>
      <c r="BU76" t="s">
        <v>9248</v>
      </c>
      <c r="BV76" t="s">
        <v>69</v>
      </c>
      <c r="BW76" t="s">
        <v>69</v>
      </c>
      <c r="BX76" t="s">
        <v>3261</v>
      </c>
      <c r="BY76" t="s">
        <v>2808</v>
      </c>
      <c r="BZ76" t="s">
        <v>3268</v>
      </c>
      <c r="CA76" t="s">
        <v>2808</v>
      </c>
      <c r="CB76" t="s">
        <v>3279</v>
      </c>
      <c r="CD76" t="s">
        <v>2808</v>
      </c>
      <c r="CE76" t="s">
        <v>3268</v>
      </c>
      <c r="CF76" t="s">
        <v>2808</v>
      </c>
      <c r="CG76" t="s">
        <v>3279</v>
      </c>
      <c r="CI76" t="s">
        <v>69</v>
      </c>
      <c r="CN76" t="s">
        <v>69</v>
      </c>
      <c r="CX76" t="s">
        <v>69</v>
      </c>
      <c r="DB76" t="s">
        <v>2808</v>
      </c>
      <c r="DC76" t="s">
        <v>9126</v>
      </c>
      <c r="DD76" t="s">
        <v>2808</v>
      </c>
      <c r="DE76" t="s">
        <v>69</v>
      </c>
      <c r="DF76" t="s">
        <v>69</v>
      </c>
      <c r="DG76" t="s">
        <v>69</v>
      </c>
      <c r="DH76" t="s">
        <v>69</v>
      </c>
      <c r="DJ76" t="s">
        <v>69</v>
      </c>
      <c r="DK76" t="s">
        <v>69</v>
      </c>
      <c r="DO76" t="s">
        <v>2808</v>
      </c>
      <c r="DZ76" t="s">
        <v>69</v>
      </c>
      <c r="FA76" t="s">
        <v>2808</v>
      </c>
      <c r="FB76" t="s">
        <v>2808</v>
      </c>
      <c r="FC76" t="s">
        <v>3426</v>
      </c>
      <c r="FD76" t="s">
        <v>3432</v>
      </c>
      <c r="FE76" t="s">
        <v>3437</v>
      </c>
      <c r="FZ76" t="s">
        <v>3475</v>
      </c>
      <c r="GA76">
        <v>1</v>
      </c>
      <c r="GC76" t="s">
        <v>3484</v>
      </c>
      <c r="GD76">
        <v>1</v>
      </c>
      <c r="GF76">
        <v>1</v>
      </c>
      <c r="GG76" t="s">
        <v>2808</v>
      </c>
      <c r="GH76" t="s">
        <v>69</v>
      </c>
      <c r="GI76" t="s">
        <v>69</v>
      </c>
      <c r="GJ76" t="s">
        <v>69</v>
      </c>
      <c r="GK76" t="s">
        <v>69</v>
      </c>
      <c r="GL76" t="s">
        <v>69</v>
      </c>
      <c r="GN76" t="s">
        <v>69</v>
      </c>
      <c r="GO76" t="s">
        <v>69</v>
      </c>
      <c r="GP76" t="s">
        <v>3519</v>
      </c>
      <c r="GQ76" t="s">
        <v>2808</v>
      </c>
      <c r="GR76" t="s">
        <v>2808</v>
      </c>
      <c r="GS76" t="s">
        <v>2808</v>
      </c>
      <c r="GT76" t="s">
        <v>69</v>
      </c>
      <c r="GU76" t="s">
        <v>69</v>
      </c>
      <c r="GV76" t="s">
        <v>69</v>
      </c>
      <c r="GW76" t="s">
        <v>69</v>
      </c>
      <c r="GX76" t="s">
        <v>69</v>
      </c>
      <c r="GY76" t="s">
        <v>2808</v>
      </c>
      <c r="GZ76" t="s">
        <v>2808</v>
      </c>
      <c r="HA76" t="s">
        <v>2808</v>
      </c>
      <c r="HB76" t="s">
        <v>3535</v>
      </c>
      <c r="HC76">
        <v>1</v>
      </c>
      <c r="HD76" t="s">
        <v>3540</v>
      </c>
      <c r="HE76" t="s">
        <v>3543</v>
      </c>
      <c r="HF76" t="s">
        <v>2808</v>
      </c>
      <c r="HG76" t="s">
        <v>2808</v>
      </c>
      <c r="HH76" t="s">
        <v>2808</v>
      </c>
      <c r="HI76" t="s">
        <v>2808</v>
      </c>
      <c r="HL76" t="s">
        <v>3557</v>
      </c>
      <c r="HM76" t="s">
        <v>3557</v>
      </c>
      <c r="HN76" t="s">
        <v>3556</v>
      </c>
      <c r="HO76" t="s">
        <v>3556</v>
      </c>
      <c r="HP76" t="s">
        <v>3558</v>
      </c>
      <c r="HQ76" t="s">
        <v>3559</v>
      </c>
      <c r="HR76" t="s">
        <v>3556</v>
      </c>
      <c r="HS76" t="s">
        <v>3556</v>
      </c>
      <c r="HT76" t="s">
        <v>3559</v>
      </c>
      <c r="HU76" t="s">
        <v>3559</v>
      </c>
      <c r="HV76" t="s">
        <v>3557</v>
      </c>
      <c r="HW76" t="s">
        <v>3557</v>
      </c>
      <c r="HX76" t="s">
        <v>3557</v>
      </c>
      <c r="HY76" t="s">
        <v>8</v>
      </c>
      <c r="IB76" t="s">
        <v>2808</v>
      </c>
      <c r="IC76" t="s">
        <v>3600</v>
      </c>
      <c r="ID76" t="s">
        <v>2808</v>
      </c>
      <c r="IE76" t="s">
        <v>3605</v>
      </c>
      <c r="IF76" t="s">
        <v>3609</v>
      </c>
      <c r="IG76" t="s">
        <v>3437</v>
      </c>
      <c r="JF76" t="s">
        <v>3649</v>
      </c>
      <c r="JG76">
        <v>4</v>
      </c>
      <c r="JI76" t="s">
        <v>3484</v>
      </c>
      <c r="JJ76">
        <v>30</v>
      </c>
      <c r="JL76">
        <v>4</v>
      </c>
      <c r="JM76" t="s">
        <v>69</v>
      </c>
      <c r="JN76" t="s">
        <v>69</v>
      </c>
      <c r="JO76" t="s">
        <v>69</v>
      </c>
      <c r="JP76" t="s">
        <v>2808</v>
      </c>
      <c r="JQ76" t="s">
        <v>69</v>
      </c>
      <c r="JR76" t="s">
        <v>69</v>
      </c>
      <c r="JS76" t="s">
        <v>3518</v>
      </c>
      <c r="JT76" t="s">
        <v>69</v>
      </c>
      <c r="JU76" t="s">
        <v>2808</v>
      </c>
      <c r="JV76" t="s">
        <v>2808</v>
      </c>
      <c r="JW76" t="s">
        <v>2808</v>
      </c>
      <c r="JX76" t="s">
        <v>2808</v>
      </c>
      <c r="JY76" t="s">
        <v>69</v>
      </c>
      <c r="JZ76" t="s">
        <v>69</v>
      </c>
      <c r="KA76" t="s">
        <v>69</v>
      </c>
      <c r="KB76" t="s">
        <v>2808</v>
      </c>
      <c r="KC76" t="s">
        <v>69</v>
      </c>
      <c r="KD76" t="s">
        <v>69</v>
      </c>
      <c r="KE76" t="s">
        <v>2808</v>
      </c>
      <c r="KG76" t="s">
        <v>6097</v>
      </c>
      <c r="KI76" t="s">
        <v>3696</v>
      </c>
      <c r="KJ76" t="s">
        <v>3475</v>
      </c>
      <c r="KK76">
        <v>4</v>
      </c>
      <c r="KM76" t="s">
        <v>3484</v>
      </c>
      <c r="KN76">
        <v>2</v>
      </c>
      <c r="KP76">
        <v>1</v>
      </c>
      <c r="KQ76" t="s">
        <v>2808</v>
      </c>
      <c r="KR76" t="s">
        <v>69</v>
      </c>
      <c r="KS76" t="s">
        <v>69</v>
      </c>
      <c r="KT76" t="s">
        <v>69</v>
      </c>
      <c r="KU76" t="s">
        <v>69</v>
      </c>
      <c r="KV76" t="s">
        <v>69</v>
      </c>
      <c r="KW76" t="s">
        <v>3519</v>
      </c>
      <c r="KX76" t="s">
        <v>2808</v>
      </c>
      <c r="KY76" t="s">
        <v>69</v>
      </c>
      <c r="LK76">
        <v>1</v>
      </c>
      <c r="LL76" t="s">
        <v>2808</v>
      </c>
      <c r="LM76" t="s">
        <v>69</v>
      </c>
      <c r="LN76" t="s">
        <v>69</v>
      </c>
      <c r="LO76" t="s">
        <v>69</v>
      </c>
      <c r="LP76" t="s">
        <v>69</v>
      </c>
      <c r="LQ76" t="s">
        <v>69</v>
      </c>
      <c r="LR76" t="s">
        <v>69</v>
      </c>
      <c r="LS76" t="s">
        <v>69</v>
      </c>
      <c r="LU76" t="s">
        <v>69</v>
      </c>
      <c r="LV76" t="s">
        <v>69</v>
      </c>
      <c r="LW76" t="s">
        <v>69</v>
      </c>
      <c r="LX76" t="s">
        <v>69</v>
      </c>
      <c r="LY76" t="s">
        <v>69</v>
      </c>
      <c r="MC76">
        <v>1</v>
      </c>
      <c r="MD76" t="s">
        <v>2808</v>
      </c>
      <c r="ME76" t="s">
        <v>69</v>
      </c>
      <c r="MF76" t="s">
        <v>69</v>
      </c>
      <c r="MG76" t="s">
        <v>69</v>
      </c>
      <c r="MH76" t="s">
        <v>69</v>
      </c>
      <c r="MI76" t="s">
        <v>69</v>
      </c>
      <c r="MJ76" t="s">
        <v>69</v>
      </c>
      <c r="MK76" t="s">
        <v>69</v>
      </c>
      <c r="MM76" t="s">
        <v>69</v>
      </c>
      <c r="MN76" t="s">
        <v>69</v>
      </c>
      <c r="MO76">
        <v>995</v>
      </c>
      <c r="MP76" t="s">
        <v>69</v>
      </c>
      <c r="MQ76" t="s">
        <v>69</v>
      </c>
      <c r="MR76" t="s">
        <v>69</v>
      </c>
      <c r="MS76" t="s">
        <v>69</v>
      </c>
      <c r="MT76" t="s">
        <v>69</v>
      </c>
      <c r="MU76" t="s">
        <v>2808</v>
      </c>
      <c r="MV76" t="s">
        <v>9415</v>
      </c>
      <c r="MW76" t="s">
        <v>69</v>
      </c>
      <c r="MX76" t="s">
        <v>69</v>
      </c>
      <c r="MY76">
        <v>2</v>
      </c>
      <c r="MZ76" t="s">
        <v>69</v>
      </c>
      <c r="NA76" t="s">
        <v>2808</v>
      </c>
      <c r="NB76" t="s">
        <v>69</v>
      </c>
      <c r="NC76" t="s">
        <v>69</v>
      </c>
      <c r="ND76" t="s">
        <v>69</v>
      </c>
      <c r="NE76" t="s">
        <v>69</v>
      </c>
      <c r="NG76" t="s">
        <v>69</v>
      </c>
      <c r="NH76" t="s">
        <v>69</v>
      </c>
      <c r="NI76" t="s">
        <v>69</v>
      </c>
      <c r="NJ76" t="s">
        <v>3795</v>
      </c>
      <c r="NK76">
        <v>4</v>
      </c>
      <c r="NM76" t="s">
        <v>2808</v>
      </c>
      <c r="NN76" t="s">
        <v>3861</v>
      </c>
      <c r="NO76" t="s">
        <v>2803</v>
      </c>
      <c r="NP76">
        <v>86</v>
      </c>
      <c r="NW76" t="s">
        <v>3429</v>
      </c>
      <c r="NY76" t="s">
        <v>3429</v>
      </c>
      <c r="OA76" t="s">
        <v>3897</v>
      </c>
      <c r="OB76" t="s">
        <v>2808</v>
      </c>
      <c r="OC76" t="s">
        <v>3902</v>
      </c>
      <c r="OD76" t="s">
        <v>3910</v>
      </c>
      <c r="OE76" t="s">
        <v>3910</v>
      </c>
      <c r="OF76" t="s">
        <v>3910</v>
      </c>
      <c r="OG76" t="s">
        <v>3910</v>
      </c>
      <c r="OH76" t="s">
        <v>3910</v>
      </c>
      <c r="OI76" t="s">
        <v>3910</v>
      </c>
      <c r="OJ76" t="s">
        <v>3910</v>
      </c>
      <c r="OK76" t="s">
        <v>3910</v>
      </c>
      <c r="OU76" t="s">
        <v>3928</v>
      </c>
      <c r="OV76" t="s">
        <v>3955</v>
      </c>
      <c r="OW76" t="s">
        <v>2808</v>
      </c>
      <c r="OX76" t="s">
        <v>3962</v>
      </c>
      <c r="OY76" t="s">
        <v>3332</v>
      </c>
      <c r="PA76" t="s">
        <v>3973</v>
      </c>
      <c r="PB76">
        <v>1</v>
      </c>
      <c r="PC76" t="s">
        <v>3332</v>
      </c>
      <c r="PD76" t="s">
        <v>3333</v>
      </c>
      <c r="PE76" t="s">
        <v>3333</v>
      </c>
      <c r="PF76" t="s">
        <v>3910</v>
      </c>
      <c r="PG76" t="s">
        <v>3910</v>
      </c>
      <c r="PH76" t="s">
        <v>3910</v>
      </c>
      <c r="PI76" t="s">
        <v>3910</v>
      </c>
      <c r="PJ76" t="s">
        <v>3910</v>
      </c>
      <c r="PK76" t="s">
        <v>3910</v>
      </c>
      <c r="PL76" t="s">
        <v>3911</v>
      </c>
      <c r="PM76" t="s">
        <v>3928</v>
      </c>
      <c r="PN76" t="s">
        <v>3910</v>
      </c>
      <c r="PO76" t="s">
        <v>3910</v>
      </c>
      <c r="PP76" t="s">
        <v>3910</v>
      </c>
      <c r="PR76" t="s">
        <v>3928</v>
      </c>
      <c r="PS76">
        <v>1</v>
      </c>
      <c r="PT76" t="s">
        <v>2808</v>
      </c>
      <c r="PU76" t="s">
        <v>69</v>
      </c>
      <c r="PV76" t="s">
        <v>69</v>
      </c>
      <c r="PW76" t="s">
        <v>69</v>
      </c>
      <c r="PX76" t="s">
        <v>69</v>
      </c>
      <c r="PY76" t="s">
        <v>69</v>
      </c>
      <c r="PZ76" t="s">
        <v>3910</v>
      </c>
      <c r="QA76" t="s">
        <v>3910</v>
      </c>
      <c r="QB76" t="s">
        <v>3910</v>
      </c>
      <c r="QD76" t="s">
        <v>4037</v>
      </c>
      <c r="QE76" t="s">
        <v>4041</v>
      </c>
      <c r="QF76">
        <v>1</v>
      </c>
      <c r="QG76" t="s">
        <v>4050</v>
      </c>
      <c r="QH76" t="s">
        <v>4053</v>
      </c>
      <c r="QI76" t="s">
        <v>3962</v>
      </c>
      <c r="QV76" t="s">
        <v>3910</v>
      </c>
      <c r="QW76" t="s">
        <v>3911</v>
      </c>
      <c r="QX76" t="s">
        <v>9147</v>
      </c>
      <c r="QY76" t="s">
        <v>4061</v>
      </c>
      <c r="RP76" t="s">
        <v>3911</v>
      </c>
      <c r="RS76">
        <v>1</v>
      </c>
      <c r="RT76">
        <v>0</v>
      </c>
      <c r="UA76" t="s">
        <v>9131</v>
      </c>
      <c r="UB76" t="s">
        <v>6598</v>
      </c>
      <c r="UC76">
        <v>8137167</v>
      </c>
    </row>
    <row r="77" spans="1:549" x14ac:dyDescent="0.3">
      <c r="A77" t="s">
        <v>9416</v>
      </c>
      <c r="B77" t="s">
        <v>8545</v>
      </c>
      <c r="C77" t="s">
        <v>6813</v>
      </c>
      <c r="D77">
        <v>1</v>
      </c>
      <c r="E77" t="s">
        <v>3911</v>
      </c>
      <c r="F77" t="s">
        <v>3935</v>
      </c>
      <c r="G77" t="s">
        <v>3935</v>
      </c>
      <c r="H77">
        <v>0</v>
      </c>
      <c r="T77">
        <v>0</v>
      </c>
      <c r="U77">
        <v>70</v>
      </c>
      <c r="V77" t="s">
        <v>8555</v>
      </c>
      <c r="W77">
        <v>0</v>
      </c>
      <c r="X77" t="s">
        <v>8672</v>
      </c>
      <c r="Y77" t="s">
        <v>6591</v>
      </c>
      <c r="Z77" t="s">
        <v>6600</v>
      </c>
      <c r="AA77" t="s">
        <v>2808</v>
      </c>
      <c r="AB77" t="s">
        <v>9143</v>
      </c>
      <c r="AE77" t="s">
        <v>2808</v>
      </c>
      <c r="AF77" t="s">
        <v>69</v>
      </c>
      <c r="AJ77" t="s">
        <v>2808</v>
      </c>
      <c r="AK77">
        <v>1249438</v>
      </c>
      <c r="AL77">
        <v>7815668</v>
      </c>
      <c r="AM77">
        <v>1249438</v>
      </c>
      <c r="AN77" t="s">
        <v>3166</v>
      </c>
      <c r="AO77">
        <v>120</v>
      </c>
      <c r="AQ77" t="s">
        <v>269</v>
      </c>
      <c r="AR77" t="s">
        <v>2808</v>
      </c>
      <c r="AS77" t="s">
        <v>3179</v>
      </c>
      <c r="AT77" t="s">
        <v>3184</v>
      </c>
      <c r="AV77" t="s">
        <v>3192</v>
      </c>
      <c r="AW77">
        <v>1</v>
      </c>
      <c r="AX77">
        <v>1</v>
      </c>
      <c r="AY77" t="s">
        <v>2808</v>
      </c>
      <c r="AZ77" t="s">
        <v>69</v>
      </c>
      <c r="BA77" t="s">
        <v>69</v>
      </c>
      <c r="BB77" t="s">
        <v>69</v>
      </c>
      <c r="BC77" t="s">
        <v>69</v>
      </c>
      <c r="BE77" t="s">
        <v>69</v>
      </c>
      <c r="BF77" t="s">
        <v>69</v>
      </c>
      <c r="BG77" t="s">
        <v>69</v>
      </c>
      <c r="BJ77" t="s">
        <v>2808</v>
      </c>
      <c r="BK77">
        <v>1</v>
      </c>
      <c r="BL77" t="s">
        <v>2808</v>
      </c>
      <c r="BM77" t="s">
        <v>69</v>
      </c>
      <c r="BN77" t="s">
        <v>69</v>
      </c>
      <c r="BO77" t="s">
        <v>69</v>
      </c>
      <c r="BP77" t="s">
        <v>69</v>
      </c>
      <c r="BQ77" t="s">
        <v>69</v>
      </c>
      <c r="BR77" t="s">
        <v>69</v>
      </c>
      <c r="BS77" t="s">
        <v>69</v>
      </c>
      <c r="BT77" t="s">
        <v>69</v>
      </c>
      <c r="BV77" t="s">
        <v>69</v>
      </c>
      <c r="BW77" t="s">
        <v>69</v>
      </c>
      <c r="BX77" t="s">
        <v>3261</v>
      </c>
      <c r="BY77" t="s">
        <v>2808</v>
      </c>
      <c r="BZ77" t="s">
        <v>3268</v>
      </c>
      <c r="CA77" t="s">
        <v>3274</v>
      </c>
      <c r="CB77" t="s">
        <v>3279</v>
      </c>
      <c r="CD77" t="s">
        <v>69</v>
      </c>
      <c r="CI77" t="s">
        <v>69</v>
      </c>
      <c r="CN77" t="s">
        <v>69</v>
      </c>
      <c r="CX77" t="s">
        <v>269</v>
      </c>
      <c r="CY77" t="s">
        <v>3332</v>
      </c>
      <c r="CZ77">
        <v>1</v>
      </c>
      <c r="DA77" t="s">
        <v>7924</v>
      </c>
      <c r="DB77" t="s">
        <v>2808</v>
      </c>
      <c r="DC77" t="s">
        <v>9126</v>
      </c>
      <c r="DD77" t="s">
        <v>2808</v>
      </c>
      <c r="DE77" t="s">
        <v>69</v>
      </c>
      <c r="DF77" t="s">
        <v>69</v>
      </c>
      <c r="DG77" t="s">
        <v>69</v>
      </c>
      <c r="DH77" t="s">
        <v>69</v>
      </c>
      <c r="DJ77" t="s">
        <v>69</v>
      </c>
      <c r="DK77" t="s">
        <v>69</v>
      </c>
      <c r="DO77" t="s">
        <v>2808</v>
      </c>
      <c r="DZ77" t="s">
        <v>2808</v>
      </c>
      <c r="FA77" t="s">
        <v>2808</v>
      </c>
      <c r="FB77" t="s">
        <v>2808</v>
      </c>
      <c r="FC77" t="s">
        <v>3426</v>
      </c>
      <c r="FD77" t="s">
        <v>3432</v>
      </c>
      <c r="FE77" t="s">
        <v>3437</v>
      </c>
      <c r="FZ77" t="s">
        <v>3475</v>
      </c>
      <c r="GA77">
        <v>4</v>
      </c>
      <c r="GC77" t="s">
        <v>3484</v>
      </c>
      <c r="GD77">
        <v>1</v>
      </c>
      <c r="GF77">
        <v>1</v>
      </c>
      <c r="GG77" t="s">
        <v>2808</v>
      </c>
      <c r="GH77" t="s">
        <v>69</v>
      </c>
      <c r="GI77" t="s">
        <v>69</v>
      </c>
      <c r="GJ77" t="s">
        <v>69</v>
      </c>
      <c r="GK77" t="s">
        <v>69</v>
      </c>
      <c r="GL77" t="s">
        <v>69</v>
      </c>
      <c r="GN77" t="s">
        <v>69</v>
      </c>
      <c r="GO77" t="s">
        <v>69</v>
      </c>
      <c r="GP77" t="s">
        <v>3518</v>
      </c>
      <c r="GQ77" t="s">
        <v>69</v>
      </c>
      <c r="GR77" t="s">
        <v>2808</v>
      </c>
      <c r="GS77" t="s">
        <v>2808</v>
      </c>
      <c r="GT77" t="s">
        <v>2808</v>
      </c>
      <c r="GU77" t="s">
        <v>2808</v>
      </c>
      <c r="GV77" t="s">
        <v>2808</v>
      </c>
      <c r="GW77" t="s">
        <v>2808</v>
      </c>
      <c r="GX77" t="s">
        <v>69</v>
      </c>
      <c r="GY77" t="s">
        <v>2808</v>
      </c>
      <c r="GZ77" t="s">
        <v>69</v>
      </c>
      <c r="HA77" t="s">
        <v>2808</v>
      </c>
      <c r="HB77" t="s">
        <v>3535</v>
      </c>
      <c r="HC77">
        <v>1</v>
      </c>
      <c r="HD77" t="s">
        <v>3540</v>
      </c>
      <c r="HE77" t="s">
        <v>3543</v>
      </c>
      <c r="HF77" t="s">
        <v>2808</v>
      </c>
      <c r="HG77" t="s">
        <v>2808</v>
      </c>
      <c r="HH77" t="s">
        <v>2808</v>
      </c>
      <c r="HI77" t="s">
        <v>2808</v>
      </c>
      <c r="HL77" t="s">
        <v>3558</v>
      </c>
      <c r="HM77" t="s">
        <v>3558</v>
      </c>
      <c r="HN77" t="s">
        <v>3556</v>
      </c>
      <c r="HO77" t="s">
        <v>3557</v>
      </c>
      <c r="HP77" t="s">
        <v>3557</v>
      </c>
      <c r="HQ77" t="s">
        <v>3559</v>
      </c>
      <c r="HR77" t="s">
        <v>3556</v>
      </c>
      <c r="HS77" t="s">
        <v>3556</v>
      </c>
      <c r="HT77" t="s">
        <v>3559</v>
      </c>
      <c r="HU77" t="s">
        <v>3559</v>
      </c>
      <c r="HV77" t="s">
        <v>3556</v>
      </c>
      <c r="HW77" t="s">
        <v>3558</v>
      </c>
      <c r="HX77" t="s">
        <v>3556</v>
      </c>
      <c r="HY77" t="s">
        <v>3559</v>
      </c>
      <c r="IB77" t="s">
        <v>2808</v>
      </c>
      <c r="IC77" t="s">
        <v>3598</v>
      </c>
      <c r="ID77" t="s">
        <v>2808</v>
      </c>
      <c r="IE77" t="s">
        <v>3605</v>
      </c>
      <c r="IF77" t="s">
        <v>3609</v>
      </c>
      <c r="IG77" t="s">
        <v>3437</v>
      </c>
      <c r="JF77" t="s">
        <v>3649</v>
      </c>
      <c r="JG77">
        <v>4</v>
      </c>
      <c r="JI77" t="s">
        <v>3485</v>
      </c>
      <c r="JK77">
        <v>8</v>
      </c>
      <c r="JL77">
        <v>1</v>
      </c>
      <c r="JM77" t="s">
        <v>2808</v>
      </c>
      <c r="JN77" t="s">
        <v>69</v>
      </c>
      <c r="JO77" t="s">
        <v>69</v>
      </c>
      <c r="JP77" t="s">
        <v>69</v>
      </c>
      <c r="JQ77" t="s">
        <v>69</v>
      </c>
      <c r="JR77" t="s">
        <v>69</v>
      </c>
      <c r="JS77" t="s">
        <v>3518</v>
      </c>
      <c r="JT77" t="s">
        <v>2808</v>
      </c>
      <c r="JU77" t="s">
        <v>2808</v>
      </c>
      <c r="JV77" t="s">
        <v>2808</v>
      </c>
      <c r="JW77" t="s">
        <v>2808</v>
      </c>
      <c r="JX77" t="s">
        <v>2808</v>
      </c>
      <c r="JY77" t="s">
        <v>2808</v>
      </c>
      <c r="JZ77" t="s">
        <v>2808</v>
      </c>
      <c r="KA77" t="s">
        <v>2808</v>
      </c>
      <c r="KB77" t="s">
        <v>2808</v>
      </c>
      <c r="KC77" t="s">
        <v>2808</v>
      </c>
      <c r="KD77" t="s">
        <v>2808</v>
      </c>
      <c r="KE77" t="s">
        <v>2808</v>
      </c>
      <c r="KG77" t="s">
        <v>6097</v>
      </c>
      <c r="KI77" t="s">
        <v>3696</v>
      </c>
      <c r="KJ77" t="s">
        <v>3475</v>
      </c>
      <c r="KK77">
        <v>4</v>
      </c>
      <c r="KM77" t="s">
        <v>3484</v>
      </c>
      <c r="KN77">
        <v>15</v>
      </c>
      <c r="KP77" t="s">
        <v>9153</v>
      </c>
      <c r="KQ77" t="s">
        <v>2808</v>
      </c>
      <c r="KR77" t="s">
        <v>69</v>
      </c>
      <c r="KS77" t="s">
        <v>2808</v>
      </c>
      <c r="KT77" t="s">
        <v>2808</v>
      </c>
      <c r="KU77" t="s">
        <v>69</v>
      </c>
      <c r="KV77" t="s">
        <v>69</v>
      </c>
      <c r="KW77" t="s">
        <v>3519</v>
      </c>
      <c r="KX77" t="s">
        <v>2808</v>
      </c>
      <c r="KY77" t="s">
        <v>2808</v>
      </c>
      <c r="KZ77">
        <v>995</v>
      </c>
      <c r="LA77" t="s">
        <v>69</v>
      </c>
      <c r="LB77" t="s">
        <v>69</v>
      </c>
      <c r="LC77" t="s">
        <v>69</v>
      </c>
      <c r="LD77" t="s">
        <v>69</v>
      </c>
      <c r="LE77" t="s">
        <v>69</v>
      </c>
      <c r="LF77" t="s">
        <v>69</v>
      </c>
      <c r="LG77" t="s">
        <v>2808</v>
      </c>
      <c r="LH77" t="s">
        <v>9187</v>
      </c>
      <c r="LI77" t="s">
        <v>69</v>
      </c>
      <c r="LJ77" t="s">
        <v>69</v>
      </c>
      <c r="LK77" s="31">
        <v>3995</v>
      </c>
      <c r="LL77" t="s">
        <v>69</v>
      </c>
      <c r="LM77" t="s">
        <v>69</v>
      </c>
      <c r="LN77" t="s">
        <v>2808</v>
      </c>
      <c r="LO77" t="s">
        <v>69</v>
      </c>
      <c r="LP77" t="s">
        <v>69</v>
      </c>
      <c r="LQ77" t="s">
        <v>69</v>
      </c>
      <c r="LR77" t="s">
        <v>69</v>
      </c>
      <c r="LS77" t="s">
        <v>2808</v>
      </c>
      <c r="LT77" t="s">
        <v>9417</v>
      </c>
      <c r="LU77" t="s">
        <v>69</v>
      </c>
      <c r="LV77" t="s">
        <v>69</v>
      </c>
      <c r="LW77" t="s">
        <v>2808</v>
      </c>
      <c r="LX77" t="s">
        <v>69</v>
      </c>
      <c r="LY77" t="s">
        <v>69</v>
      </c>
      <c r="MC77">
        <v>1</v>
      </c>
      <c r="MD77" t="s">
        <v>2808</v>
      </c>
      <c r="ME77" t="s">
        <v>69</v>
      </c>
      <c r="MF77" t="s">
        <v>69</v>
      </c>
      <c r="MG77" t="s">
        <v>69</v>
      </c>
      <c r="MH77" t="s">
        <v>69</v>
      </c>
      <c r="MI77" t="s">
        <v>69</v>
      </c>
      <c r="MJ77" t="s">
        <v>69</v>
      </c>
      <c r="MK77" t="s">
        <v>69</v>
      </c>
      <c r="MM77" t="s">
        <v>69</v>
      </c>
      <c r="MN77" t="s">
        <v>69</v>
      </c>
      <c r="MO77">
        <v>995</v>
      </c>
      <c r="MP77" t="s">
        <v>69</v>
      </c>
      <c r="MQ77" t="s">
        <v>69</v>
      </c>
      <c r="MR77" t="s">
        <v>69</v>
      </c>
      <c r="MS77" t="s">
        <v>69</v>
      </c>
      <c r="MT77" t="s">
        <v>69</v>
      </c>
      <c r="MU77" t="s">
        <v>2808</v>
      </c>
      <c r="MV77" t="s">
        <v>9196</v>
      </c>
      <c r="MW77" t="s">
        <v>69</v>
      </c>
      <c r="MX77" t="s">
        <v>69</v>
      </c>
      <c r="MY77">
        <v>2</v>
      </c>
      <c r="MZ77" t="s">
        <v>69</v>
      </c>
      <c r="NA77" t="s">
        <v>2808</v>
      </c>
      <c r="NB77" t="s">
        <v>69</v>
      </c>
      <c r="NC77" t="s">
        <v>69</v>
      </c>
      <c r="ND77" t="s">
        <v>69</v>
      </c>
      <c r="NE77" t="s">
        <v>69</v>
      </c>
      <c r="NG77" t="s">
        <v>69</v>
      </c>
      <c r="NH77" t="s">
        <v>69</v>
      </c>
      <c r="NI77" t="s">
        <v>69</v>
      </c>
      <c r="NJ77" t="s">
        <v>3795</v>
      </c>
      <c r="NK77">
        <v>1</v>
      </c>
      <c r="NM77" t="s">
        <v>2808</v>
      </c>
      <c r="NN77" t="s">
        <v>3860</v>
      </c>
      <c r="NO77" t="s">
        <v>2803</v>
      </c>
      <c r="NP77">
        <v>160</v>
      </c>
      <c r="NW77" t="s">
        <v>3429</v>
      </c>
      <c r="NY77" t="s">
        <v>3429</v>
      </c>
      <c r="OA77" t="s">
        <v>3897</v>
      </c>
      <c r="OB77" t="s">
        <v>2808</v>
      </c>
      <c r="OC77" t="s">
        <v>3902</v>
      </c>
      <c r="OD77" t="s">
        <v>3910</v>
      </c>
      <c r="OE77" t="s">
        <v>3910</v>
      </c>
      <c r="OF77" t="s">
        <v>3910</v>
      </c>
      <c r="OG77" t="s">
        <v>3910</v>
      </c>
      <c r="OH77" t="s">
        <v>3910</v>
      </c>
      <c r="OI77" t="s">
        <v>3910</v>
      </c>
      <c r="OJ77" t="s">
        <v>3910</v>
      </c>
      <c r="OK77" t="s">
        <v>3910</v>
      </c>
      <c r="OU77" t="s">
        <v>3928</v>
      </c>
      <c r="OV77" t="s">
        <v>3955</v>
      </c>
      <c r="OW77" t="s">
        <v>69</v>
      </c>
      <c r="OX77" t="s">
        <v>3962</v>
      </c>
      <c r="OY77" t="s">
        <v>3332</v>
      </c>
      <c r="PA77" t="s">
        <v>3973</v>
      </c>
      <c r="PB77">
        <v>1</v>
      </c>
      <c r="PC77" t="s">
        <v>3332</v>
      </c>
      <c r="PD77" t="s">
        <v>3332</v>
      </c>
      <c r="PE77" t="s">
        <v>3332</v>
      </c>
      <c r="PF77" t="s">
        <v>3910</v>
      </c>
      <c r="PG77" t="s">
        <v>3910</v>
      </c>
      <c r="PH77" t="s">
        <v>3910</v>
      </c>
      <c r="PI77" t="s">
        <v>3910</v>
      </c>
      <c r="PJ77" t="s">
        <v>3910</v>
      </c>
      <c r="PK77" t="s">
        <v>3910</v>
      </c>
      <c r="PL77" t="s">
        <v>3910</v>
      </c>
      <c r="PM77" t="s">
        <v>3928</v>
      </c>
      <c r="PN77" t="s">
        <v>3910</v>
      </c>
      <c r="PO77" t="s">
        <v>3910</v>
      </c>
      <c r="PP77" t="s">
        <v>3910</v>
      </c>
      <c r="PR77" t="s">
        <v>3928</v>
      </c>
      <c r="PS77">
        <v>1</v>
      </c>
      <c r="PT77" t="s">
        <v>2808</v>
      </c>
      <c r="PU77" t="s">
        <v>69</v>
      </c>
      <c r="PV77" t="s">
        <v>69</v>
      </c>
      <c r="PW77" t="s">
        <v>69</v>
      </c>
      <c r="PX77" t="s">
        <v>69</v>
      </c>
      <c r="PY77" t="s">
        <v>69</v>
      </c>
      <c r="PZ77" t="s">
        <v>3910</v>
      </c>
      <c r="QA77" t="s">
        <v>3910</v>
      </c>
      <c r="QB77" t="s">
        <v>3910</v>
      </c>
      <c r="QD77" t="s">
        <v>4036</v>
      </c>
      <c r="QE77" t="s">
        <v>4041</v>
      </c>
      <c r="QF77">
        <v>3</v>
      </c>
      <c r="QG77" t="s">
        <v>4049</v>
      </c>
      <c r="QH77" t="s">
        <v>4053</v>
      </c>
      <c r="QI77" t="s">
        <v>3962</v>
      </c>
      <c r="QV77" t="s">
        <v>3910</v>
      </c>
      <c r="QW77" t="s">
        <v>3910</v>
      </c>
      <c r="QX77" t="s">
        <v>9147</v>
      </c>
      <c r="QY77" t="s">
        <v>4061</v>
      </c>
      <c r="RP77" t="s">
        <v>3911</v>
      </c>
      <c r="RS77">
        <v>1</v>
      </c>
      <c r="RT77">
        <v>0</v>
      </c>
      <c r="UA77" t="s">
        <v>9131</v>
      </c>
      <c r="UB77" t="s">
        <v>6598</v>
      </c>
      <c r="UC77">
        <v>8137167</v>
      </c>
    </row>
    <row r="78" spans="1:549" x14ac:dyDescent="0.3">
      <c r="A78" t="s">
        <v>9418</v>
      </c>
      <c r="B78" t="s">
        <v>8545</v>
      </c>
      <c r="C78" t="s">
        <v>6813</v>
      </c>
      <c r="D78">
        <v>0</v>
      </c>
      <c r="T78">
        <v>0</v>
      </c>
      <c r="U78">
        <v>66</v>
      </c>
      <c r="V78" t="s">
        <v>8555</v>
      </c>
      <c r="W78">
        <v>0</v>
      </c>
      <c r="X78" s="30">
        <v>41459</v>
      </c>
      <c r="Y78" t="s">
        <v>6591</v>
      </c>
      <c r="Z78" t="s">
        <v>7266</v>
      </c>
      <c r="AA78" t="s">
        <v>2808</v>
      </c>
      <c r="AB78" t="s">
        <v>9133</v>
      </c>
      <c r="AE78" t="s">
        <v>2808</v>
      </c>
      <c r="AF78" t="s">
        <v>69</v>
      </c>
      <c r="AJ78" t="s">
        <v>69</v>
      </c>
      <c r="AN78" t="s">
        <v>3166</v>
      </c>
      <c r="AO78">
        <v>40</v>
      </c>
      <c r="AQ78" t="s">
        <v>269</v>
      </c>
      <c r="AR78" t="s">
        <v>2808</v>
      </c>
      <c r="AS78" t="s">
        <v>3180</v>
      </c>
      <c r="AT78" t="s">
        <v>3184</v>
      </c>
      <c r="AV78" t="s">
        <v>3191</v>
      </c>
      <c r="AX78">
        <v>1</v>
      </c>
      <c r="AY78" t="s">
        <v>2808</v>
      </c>
      <c r="AZ78" t="s">
        <v>69</v>
      </c>
      <c r="BA78" t="s">
        <v>69</v>
      </c>
      <c r="BB78" t="s">
        <v>69</v>
      </c>
      <c r="BC78" t="s">
        <v>69</v>
      </c>
      <c r="BE78" t="s">
        <v>69</v>
      </c>
      <c r="BF78" t="s">
        <v>69</v>
      </c>
      <c r="BG78" t="s">
        <v>69</v>
      </c>
      <c r="BJ78" t="s">
        <v>2808</v>
      </c>
      <c r="BK78">
        <v>4</v>
      </c>
      <c r="BL78" t="s">
        <v>69</v>
      </c>
      <c r="BM78" t="s">
        <v>69</v>
      </c>
      <c r="BN78" t="s">
        <v>69</v>
      </c>
      <c r="BO78" t="s">
        <v>2808</v>
      </c>
      <c r="BP78" t="s">
        <v>69</v>
      </c>
      <c r="BQ78" t="s">
        <v>69</v>
      </c>
      <c r="BR78" t="s">
        <v>69</v>
      </c>
      <c r="BS78" t="s">
        <v>69</v>
      </c>
      <c r="BT78" t="s">
        <v>69</v>
      </c>
      <c r="BV78" t="s">
        <v>69</v>
      </c>
      <c r="BW78" t="s">
        <v>69</v>
      </c>
      <c r="BX78" t="s">
        <v>3261</v>
      </c>
      <c r="BY78" t="s">
        <v>2808</v>
      </c>
      <c r="BZ78" t="s">
        <v>3268</v>
      </c>
      <c r="CA78" t="s">
        <v>69</v>
      </c>
      <c r="CD78" t="s">
        <v>69</v>
      </c>
      <c r="CI78" t="s">
        <v>69</v>
      </c>
      <c r="CN78" t="s">
        <v>69</v>
      </c>
      <c r="CX78" t="s">
        <v>69</v>
      </c>
      <c r="DB78" t="s">
        <v>2808</v>
      </c>
      <c r="DC78" t="s">
        <v>9152</v>
      </c>
      <c r="DD78" t="s">
        <v>2808</v>
      </c>
      <c r="DE78" t="s">
        <v>2808</v>
      </c>
      <c r="DF78" t="s">
        <v>69</v>
      </c>
      <c r="DG78" t="s">
        <v>69</v>
      </c>
      <c r="DH78" t="s">
        <v>69</v>
      </c>
      <c r="DJ78" t="s">
        <v>69</v>
      </c>
      <c r="DK78" t="s">
        <v>69</v>
      </c>
      <c r="DO78" t="s">
        <v>2808</v>
      </c>
      <c r="DZ78" t="s">
        <v>69</v>
      </c>
      <c r="FA78" t="s">
        <v>2808</v>
      </c>
      <c r="FB78" t="s">
        <v>2808</v>
      </c>
      <c r="FC78" t="s">
        <v>3427</v>
      </c>
      <c r="HD78" t="s">
        <v>3539</v>
      </c>
      <c r="HE78" t="s">
        <v>3542</v>
      </c>
      <c r="HF78" t="s">
        <v>2808</v>
      </c>
      <c r="HG78" t="s">
        <v>2808</v>
      </c>
      <c r="HH78" t="s">
        <v>2808</v>
      </c>
      <c r="HI78" t="s">
        <v>69</v>
      </c>
      <c r="HL78" t="s">
        <v>3556</v>
      </c>
      <c r="HM78" t="s">
        <v>3556</v>
      </c>
      <c r="HN78" t="s">
        <v>3557</v>
      </c>
      <c r="HO78" t="s">
        <v>3557</v>
      </c>
      <c r="HP78" t="s">
        <v>3557</v>
      </c>
      <c r="HQ78" t="s">
        <v>3557</v>
      </c>
      <c r="HR78" t="s">
        <v>3557</v>
      </c>
      <c r="HS78" t="s">
        <v>3557</v>
      </c>
      <c r="HT78" t="s">
        <v>3559</v>
      </c>
      <c r="HU78" t="s">
        <v>3559</v>
      </c>
      <c r="HV78" t="s">
        <v>3557</v>
      </c>
      <c r="HW78" t="s">
        <v>3557</v>
      </c>
      <c r="HX78" t="s">
        <v>3557</v>
      </c>
      <c r="HY78" t="s">
        <v>8</v>
      </c>
      <c r="IB78" t="s">
        <v>2808</v>
      </c>
      <c r="IC78" t="s">
        <v>3600</v>
      </c>
      <c r="ID78" t="s">
        <v>2808</v>
      </c>
      <c r="IE78" t="s">
        <v>3605</v>
      </c>
      <c r="IF78" t="s">
        <v>3609</v>
      </c>
      <c r="IG78" t="s">
        <v>3437</v>
      </c>
      <c r="JF78" t="s">
        <v>3649</v>
      </c>
      <c r="JG78">
        <v>4</v>
      </c>
      <c r="JI78" t="s">
        <v>3484</v>
      </c>
      <c r="JJ78">
        <v>1</v>
      </c>
      <c r="JL78">
        <v>-1</v>
      </c>
      <c r="JM78" t="s">
        <v>69</v>
      </c>
      <c r="JN78" t="s">
        <v>69</v>
      </c>
      <c r="JO78" t="s">
        <v>69</v>
      </c>
      <c r="JP78" t="s">
        <v>69</v>
      </c>
      <c r="JQ78" t="s">
        <v>2808</v>
      </c>
      <c r="JR78" t="s">
        <v>69</v>
      </c>
      <c r="JS78" t="s">
        <v>3518</v>
      </c>
      <c r="JT78" t="s">
        <v>69</v>
      </c>
      <c r="JU78" t="s">
        <v>2808</v>
      </c>
      <c r="JV78" t="s">
        <v>2808</v>
      </c>
      <c r="JW78" t="s">
        <v>69</v>
      </c>
      <c r="JX78" t="s">
        <v>69</v>
      </c>
      <c r="JY78" t="s">
        <v>2808</v>
      </c>
      <c r="JZ78" t="s">
        <v>69</v>
      </c>
      <c r="KA78" t="s">
        <v>2808</v>
      </c>
      <c r="KB78" t="s">
        <v>69</v>
      </c>
      <c r="KC78" t="s">
        <v>69</v>
      </c>
      <c r="KD78" t="s">
        <v>69</v>
      </c>
      <c r="KE78" t="s">
        <v>69</v>
      </c>
      <c r="KG78" t="s">
        <v>6097</v>
      </c>
      <c r="KI78" t="s">
        <v>3696</v>
      </c>
      <c r="KJ78" t="s">
        <v>3475</v>
      </c>
      <c r="KK78">
        <v>4</v>
      </c>
      <c r="KM78" t="s">
        <v>3484</v>
      </c>
      <c r="KN78">
        <v>1</v>
      </c>
      <c r="KP78">
        <v>3</v>
      </c>
      <c r="KQ78" t="s">
        <v>69</v>
      </c>
      <c r="KR78" t="s">
        <v>69</v>
      </c>
      <c r="KS78" t="s">
        <v>2808</v>
      </c>
      <c r="KT78" t="s">
        <v>69</v>
      </c>
      <c r="KU78" t="s">
        <v>69</v>
      </c>
      <c r="KV78" t="s">
        <v>69</v>
      </c>
      <c r="KW78" t="s">
        <v>3519</v>
      </c>
      <c r="KX78" t="s">
        <v>2808</v>
      </c>
      <c r="KY78" t="s">
        <v>69</v>
      </c>
      <c r="LK78">
        <v>995</v>
      </c>
      <c r="LL78" t="s">
        <v>69</v>
      </c>
      <c r="LM78" t="s">
        <v>69</v>
      </c>
      <c r="LN78" t="s">
        <v>69</v>
      </c>
      <c r="LO78" t="s">
        <v>69</v>
      </c>
      <c r="LP78" t="s">
        <v>69</v>
      </c>
      <c r="LQ78" t="s">
        <v>69</v>
      </c>
      <c r="LR78" t="s">
        <v>69</v>
      </c>
      <c r="LS78" t="s">
        <v>2808</v>
      </c>
      <c r="LT78" t="s">
        <v>9419</v>
      </c>
      <c r="LU78" t="s">
        <v>69</v>
      </c>
      <c r="LV78" t="s">
        <v>69</v>
      </c>
      <c r="LW78" t="s">
        <v>69</v>
      </c>
      <c r="LX78" t="s">
        <v>69</v>
      </c>
      <c r="LY78" t="s">
        <v>69</v>
      </c>
      <c r="MC78">
        <v>995</v>
      </c>
      <c r="MD78" t="s">
        <v>69</v>
      </c>
      <c r="ME78" t="s">
        <v>69</v>
      </c>
      <c r="MF78" t="s">
        <v>69</v>
      </c>
      <c r="MG78" t="s">
        <v>69</v>
      </c>
      <c r="MH78" t="s">
        <v>69</v>
      </c>
      <c r="MI78" t="s">
        <v>69</v>
      </c>
      <c r="MJ78" t="s">
        <v>69</v>
      </c>
      <c r="MK78" t="s">
        <v>2808</v>
      </c>
      <c r="ML78" t="s">
        <v>9420</v>
      </c>
      <c r="MM78" t="s">
        <v>69</v>
      </c>
      <c r="MN78" t="s">
        <v>69</v>
      </c>
      <c r="MO78">
        <v>995</v>
      </c>
      <c r="MP78" t="s">
        <v>69</v>
      </c>
      <c r="MQ78" t="s">
        <v>69</v>
      </c>
      <c r="MR78" t="s">
        <v>69</v>
      </c>
      <c r="MS78" t="s">
        <v>69</v>
      </c>
      <c r="MT78" t="s">
        <v>69</v>
      </c>
      <c r="MU78" t="s">
        <v>2808</v>
      </c>
      <c r="MV78" t="s">
        <v>9421</v>
      </c>
      <c r="MW78" t="s">
        <v>69</v>
      </c>
      <c r="MX78" t="s">
        <v>69</v>
      </c>
      <c r="MY78">
        <v>2</v>
      </c>
      <c r="MZ78" t="s">
        <v>69</v>
      </c>
      <c r="NA78" t="s">
        <v>2808</v>
      </c>
      <c r="NB78" t="s">
        <v>69</v>
      </c>
      <c r="NC78" t="s">
        <v>69</v>
      </c>
      <c r="ND78" t="s">
        <v>69</v>
      </c>
      <c r="NE78" t="s">
        <v>69</v>
      </c>
      <c r="NG78" t="s">
        <v>69</v>
      </c>
      <c r="NH78" t="s">
        <v>69</v>
      </c>
      <c r="NI78" t="s">
        <v>69</v>
      </c>
      <c r="NJ78" t="s">
        <v>3795</v>
      </c>
      <c r="NK78">
        <v>4</v>
      </c>
      <c r="NM78" t="s">
        <v>69</v>
      </c>
      <c r="NO78" t="s">
        <v>2803</v>
      </c>
      <c r="NP78">
        <v>70</v>
      </c>
      <c r="NW78" t="s">
        <v>3429</v>
      </c>
      <c r="NY78" t="s">
        <v>3429</v>
      </c>
      <c r="OA78" t="s">
        <v>3897</v>
      </c>
      <c r="OB78" t="s">
        <v>2808</v>
      </c>
      <c r="OC78" t="s">
        <v>3902</v>
      </c>
      <c r="OD78" t="s">
        <v>3911</v>
      </c>
      <c r="OE78" t="s">
        <v>3911</v>
      </c>
      <c r="OF78" t="s">
        <v>3911</v>
      </c>
      <c r="OG78" t="s">
        <v>3911</v>
      </c>
      <c r="OH78" t="s">
        <v>3910</v>
      </c>
      <c r="OI78" t="s">
        <v>3910</v>
      </c>
      <c r="OJ78" t="s">
        <v>3910</v>
      </c>
      <c r="OK78" t="s">
        <v>3911</v>
      </c>
      <c r="OU78" t="s">
        <v>3928</v>
      </c>
      <c r="OV78" t="s">
        <v>3955</v>
      </c>
      <c r="OW78" t="s">
        <v>2808</v>
      </c>
      <c r="OX78" t="s">
        <v>3962</v>
      </c>
      <c r="OY78" t="s">
        <v>3332</v>
      </c>
      <c r="PA78" t="s">
        <v>3973</v>
      </c>
      <c r="PB78">
        <v>4</v>
      </c>
      <c r="PC78" t="s">
        <v>3332</v>
      </c>
      <c r="PD78" t="s">
        <v>3333</v>
      </c>
      <c r="PE78" t="s">
        <v>3333</v>
      </c>
      <c r="PF78" t="s">
        <v>3910</v>
      </c>
      <c r="PG78" t="s">
        <v>3910</v>
      </c>
      <c r="PH78" t="s">
        <v>3910</v>
      </c>
      <c r="PI78" t="s">
        <v>3910</v>
      </c>
      <c r="PJ78" t="s">
        <v>3911</v>
      </c>
      <c r="PK78" t="s">
        <v>3910</v>
      </c>
      <c r="PL78" t="s">
        <v>3911</v>
      </c>
      <c r="PM78" t="s">
        <v>3929</v>
      </c>
      <c r="PN78" t="s">
        <v>3910</v>
      </c>
      <c r="PO78" t="s">
        <v>3910</v>
      </c>
      <c r="PP78" t="s">
        <v>3910</v>
      </c>
      <c r="PR78" t="s">
        <v>3929</v>
      </c>
      <c r="PS78">
        <v>1</v>
      </c>
      <c r="PT78" t="s">
        <v>2808</v>
      </c>
      <c r="PU78" t="s">
        <v>69</v>
      </c>
      <c r="PV78" t="s">
        <v>69</v>
      </c>
      <c r="PW78" t="s">
        <v>69</v>
      </c>
      <c r="PX78" t="s">
        <v>69</v>
      </c>
      <c r="PY78" t="s">
        <v>69</v>
      </c>
      <c r="PZ78" t="s">
        <v>3910</v>
      </c>
      <c r="QA78" t="s">
        <v>3910</v>
      </c>
      <c r="QB78" t="s">
        <v>3910</v>
      </c>
      <c r="RP78" t="s">
        <v>3911</v>
      </c>
      <c r="RS78">
        <v>0</v>
      </c>
      <c r="RT78">
        <v>0</v>
      </c>
      <c r="UA78" t="s">
        <v>9131</v>
      </c>
      <c r="UB78" t="s">
        <v>6598</v>
      </c>
      <c r="UC78">
        <v>8137167</v>
      </c>
    </row>
    <row r="79" spans="1:549" x14ac:dyDescent="0.3">
      <c r="A79" t="s">
        <v>9422</v>
      </c>
      <c r="B79" t="s">
        <v>8545</v>
      </c>
      <c r="C79" t="s">
        <v>6813</v>
      </c>
      <c r="D79">
        <v>3</v>
      </c>
      <c r="E79">
        <v>4</v>
      </c>
      <c r="F79" t="s">
        <v>3934</v>
      </c>
      <c r="G79" t="s">
        <v>4950</v>
      </c>
      <c r="H79">
        <v>0</v>
      </c>
      <c r="I79" t="s">
        <v>22</v>
      </c>
      <c r="J79">
        <v>4</v>
      </c>
      <c r="K79" t="s">
        <v>3934</v>
      </c>
      <c r="L79" t="s">
        <v>4950</v>
      </c>
      <c r="M79">
        <v>0</v>
      </c>
      <c r="N79" t="s">
        <v>22</v>
      </c>
      <c r="O79">
        <v>4</v>
      </c>
      <c r="P79" t="s">
        <v>3934</v>
      </c>
      <c r="Q79" t="s">
        <v>4950</v>
      </c>
      <c r="R79">
        <v>0</v>
      </c>
      <c r="S79" t="s">
        <v>22</v>
      </c>
      <c r="T79">
        <v>0</v>
      </c>
      <c r="U79">
        <v>68</v>
      </c>
      <c r="V79" t="s">
        <v>8555</v>
      </c>
      <c r="W79">
        <v>0</v>
      </c>
      <c r="X79" s="30">
        <v>41522</v>
      </c>
      <c r="Y79" t="s">
        <v>6591</v>
      </c>
      <c r="Z79" t="s">
        <v>6600</v>
      </c>
      <c r="AA79" t="s">
        <v>2808</v>
      </c>
      <c r="AB79" t="s">
        <v>9143</v>
      </c>
      <c r="AE79" t="s">
        <v>2808</v>
      </c>
      <c r="AF79" t="s">
        <v>2808</v>
      </c>
      <c r="AG79" t="s">
        <v>8</v>
      </c>
      <c r="AI79" t="s">
        <v>8</v>
      </c>
      <c r="AJ79" t="s">
        <v>2808</v>
      </c>
      <c r="AK79">
        <v>7815668</v>
      </c>
      <c r="AL79" t="s">
        <v>8</v>
      </c>
      <c r="AN79" t="s">
        <v>3166</v>
      </c>
      <c r="AO79">
        <v>4</v>
      </c>
      <c r="AQ79" t="s">
        <v>269</v>
      </c>
      <c r="AR79" t="s">
        <v>2808</v>
      </c>
      <c r="AS79" t="s">
        <v>3179</v>
      </c>
      <c r="AT79" t="s">
        <v>3184</v>
      </c>
      <c r="AV79" t="s">
        <v>3191</v>
      </c>
      <c r="AX79" t="s">
        <v>6996</v>
      </c>
      <c r="AY79" t="s">
        <v>2808</v>
      </c>
      <c r="AZ79" t="s">
        <v>69</v>
      </c>
      <c r="BA79" t="s">
        <v>2808</v>
      </c>
      <c r="BB79" t="s">
        <v>69</v>
      </c>
      <c r="BC79" t="s">
        <v>69</v>
      </c>
      <c r="BE79" t="s">
        <v>69</v>
      </c>
      <c r="BF79" t="s">
        <v>69</v>
      </c>
      <c r="BG79" t="s">
        <v>69</v>
      </c>
      <c r="BJ79" t="s">
        <v>2808</v>
      </c>
      <c r="BK79">
        <v>1</v>
      </c>
      <c r="BL79" t="s">
        <v>2808</v>
      </c>
      <c r="BM79" t="s">
        <v>69</v>
      </c>
      <c r="BN79" t="s">
        <v>69</v>
      </c>
      <c r="BO79" t="s">
        <v>69</v>
      </c>
      <c r="BP79" t="s">
        <v>69</v>
      </c>
      <c r="BQ79" t="s">
        <v>69</v>
      </c>
      <c r="BR79" t="s">
        <v>69</v>
      </c>
      <c r="BS79" t="s">
        <v>69</v>
      </c>
      <c r="BT79" t="s">
        <v>69</v>
      </c>
      <c r="BV79" t="s">
        <v>69</v>
      </c>
      <c r="BW79" t="s">
        <v>69</v>
      </c>
      <c r="BX79" t="s">
        <v>3260</v>
      </c>
      <c r="BY79" t="s">
        <v>2808</v>
      </c>
      <c r="BZ79" t="s">
        <v>3268</v>
      </c>
      <c r="CA79" t="s">
        <v>2808</v>
      </c>
      <c r="CB79" t="s">
        <v>3279</v>
      </c>
      <c r="CD79" t="s">
        <v>2808</v>
      </c>
      <c r="CE79" t="s">
        <v>3268</v>
      </c>
      <c r="CF79" t="s">
        <v>2808</v>
      </c>
      <c r="CG79" t="s">
        <v>3279</v>
      </c>
      <c r="CI79" t="s">
        <v>69</v>
      </c>
      <c r="CN79" t="s">
        <v>2808</v>
      </c>
      <c r="CO79" t="s">
        <v>9280</v>
      </c>
      <c r="CP79" t="s">
        <v>2808</v>
      </c>
      <c r="CQ79" t="s">
        <v>69</v>
      </c>
      <c r="CR79" t="s">
        <v>2808</v>
      </c>
      <c r="CS79" t="s">
        <v>69</v>
      </c>
      <c r="CT79" t="s">
        <v>2808</v>
      </c>
      <c r="CU79" t="s">
        <v>69</v>
      </c>
      <c r="CV79" t="s">
        <v>69</v>
      </c>
      <c r="CW79" t="s">
        <v>69</v>
      </c>
      <c r="CX79" t="s">
        <v>269</v>
      </c>
      <c r="CY79" t="s">
        <v>3332</v>
      </c>
      <c r="CZ79">
        <v>1</v>
      </c>
      <c r="DA79" s="30">
        <v>38362</v>
      </c>
      <c r="DB79" t="s">
        <v>2808</v>
      </c>
      <c r="DC79" t="s">
        <v>9126</v>
      </c>
      <c r="DD79" t="s">
        <v>2808</v>
      </c>
      <c r="DE79" t="s">
        <v>69</v>
      </c>
      <c r="DF79" t="s">
        <v>69</v>
      </c>
      <c r="DG79" t="s">
        <v>69</v>
      </c>
      <c r="DH79" t="s">
        <v>69</v>
      </c>
      <c r="DJ79" t="s">
        <v>69</v>
      </c>
      <c r="DK79" t="s">
        <v>69</v>
      </c>
      <c r="DO79" t="s">
        <v>2808</v>
      </c>
      <c r="DZ79" t="s">
        <v>69</v>
      </c>
      <c r="FA79" t="s">
        <v>2808</v>
      </c>
      <c r="FB79" t="s">
        <v>2808</v>
      </c>
      <c r="FC79" t="s">
        <v>3426</v>
      </c>
      <c r="FD79" t="s">
        <v>3432</v>
      </c>
      <c r="FE79" t="s">
        <v>3437</v>
      </c>
      <c r="FZ79" t="s">
        <v>3475</v>
      </c>
      <c r="GA79">
        <v>4</v>
      </c>
      <c r="GC79" t="s">
        <v>3484</v>
      </c>
      <c r="GD79">
        <v>1</v>
      </c>
      <c r="GF79">
        <v>1</v>
      </c>
      <c r="GG79" t="s">
        <v>2808</v>
      </c>
      <c r="GH79" t="s">
        <v>69</v>
      </c>
      <c r="GI79" t="s">
        <v>69</v>
      </c>
      <c r="GJ79" t="s">
        <v>69</v>
      </c>
      <c r="GK79" t="s">
        <v>69</v>
      </c>
      <c r="GL79" t="s">
        <v>69</v>
      </c>
      <c r="GN79" t="s">
        <v>69</v>
      </c>
      <c r="GO79" t="s">
        <v>69</v>
      </c>
      <c r="GP79" t="s">
        <v>3518</v>
      </c>
      <c r="GQ79" t="s">
        <v>2808</v>
      </c>
      <c r="GR79" t="s">
        <v>69</v>
      </c>
      <c r="GS79" t="s">
        <v>2808</v>
      </c>
      <c r="GT79" t="s">
        <v>2808</v>
      </c>
      <c r="GU79" t="s">
        <v>69</v>
      </c>
      <c r="GV79" t="s">
        <v>69</v>
      </c>
      <c r="GW79" t="s">
        <v>69</v>
      </c>
      <c r="GX79" t="s">
        <v>2808</v>
      </c>
      <c r="GY79" t="s">
        <v>2808</v>
      </c>
      <c r="GZ79" t="s">
        <v>2808</v>
      </c>
      <c r="HA79" t="s">
        <v>69</v>
      </c>
      <c r="HB79" t="s">
        <v>3535</v>
      </c>
      <c r="HC79">
        <v>3</v>
      </c>
      <c r="HD79" t="s">
        <v>3540</v>
      </c>
      <c r="HE79" t="s">
        <v>3543</v>
      </c>
      <c r="HF79" t="s">
        <v>2808</v>
      </c>
      <c r="HG79" t="s">
        <v>2808</v>
      </c>
      <c r="HH79" t="s">
        <v>2808</v>
      </c>
      <c r="HI79" t="s">
        <v>2808</v>
      </c>
      <c r="HL79" t="s">
        <v>3556</v>
      </c>
      <c r="HM79" t="s">
        <v>3556</v>
      </c>
      <c r="HN79" t="s">
        <v>3556</v>
      </c>
      <c r="HO79" t="s">
        <v>3556</v>
      </c>
      <c r="HP79" t="s">
        <v>3556</v>
      </c>
      <c r="HQ79" t="s">
        <v>3556</v>
      </c>
      <c r="HR79" t="s">
        <v>3556</v>
      </c>
      <c r="HS79" t="s">
        <v>3556</v>
      </c>
      <c r="HT79" t="s">
        <v>3559</v>
      </c>
      <c r="HU79" t="s">
        <v>3559</v>
      </c>
      <c r="HV79" t="s">
        <v>3556</v>
      </c>
      <c r="HW79" t="s">
        <v>3556</v>
      </c>
      <c r="HX79" t="s">
        <v>3556</v>
      </c>
      <c r="HY79" t="s">
        <v>3559</v>
      </c>
      <c r="IB79" t="s">
        <v>2808</v>
      </c>
      <c r="IC79" t="s">
        <v>3598</v>
      </c>
      <c r="ID79" t="s">
        <v>2808</v>
      </c>
      <c r="IE79" t="s">
        <v>3605</v>
      </c>
      <c r="IF79" t="s">
        <v>3609</v>
      </c>
      <c r="IG79" t="s">
        <v>3437</v>
      </c>
      <c r="JF79" t="s">
        <v>3649</v>
      </c>
      <c r="JG79">
        <v>4</v>
      </c>
      <c r="JI79" t="s">
        <v>3484</v>
      </c>
      <c r="JJ79">
        <v>1</v>
      </c>
      <c r="JL79">
        <v>1</v>
      </c>
      <c r="JM79" t="s">
        <v>2808</v>
      </c>
      <c r="JN79" t="s">
        <v>69</v>
      </c>
      <c r="JO79" t="s">
        <v>69</v>
      </c>
      <c r="JP79" t="s">
        <v>69</v>
      </c>
      <c r="JQ79" t="s">
        <v>69</v>
      </c>
      <c r="JR79" t="s">
        <v>69</v>
      </c>
      <c r="JS79" t="s">
        <v>3518</v>
      </c>
      <c r="JT79" t="s">
        <v>69</v>
      </c>
      <c r="JU79" t="s">
        <v>69</v>
      </c>
      <c r="JV79" t="s">
        <v>69</v>
      </c>
      <c r="JW79" t="s">
        <v>2808</v>
      </c>
      <c r="JX79" t="s">
        <v>69</v>
      </c>
      <c r="JY79" t="s">
        <v>69</v>
      </c>
      <c r="JZ79" t="s">
        <v>69</v>
      </c>
      <c r="KA79" t="s">
        <v>69</v>
      </c>
      <c r="KB79" t="s">
        <v>2808</v>
      </c>
      <c r="KC79" t="s">
        <v>2808</v>
      </c>
      <c r="KD79" t="s">
        <v>2808</v>
      </c>
      <c r="KE79" t="s">
        <v>69</v>
      </c>
      <c r="KG79" t="s">
        <v>6096</v>
      </c>
      <c r="KI79" t="s">
        <v>3696</v>
      </c>
      <c r="KJ79" t="s">
        <v>3475</v>
      </c>
      <c r="KK79">
        <v>4</v>
      </c>
      <c r="KM79" t="s">
        <v>8</v>
      </c>
      <c r="KP79" t="s">
        <v>9166</v>
      </c>
      <c r="KQ79" t="s">
        <v>2808</v>
      </c>
      <c r="KR79" t="s">
        <v>2808</v>
      </c>
      <c r="KS79" t="s">
        <v>69</v>
      </c>
      <c r="KT79" t="s">
        <v>69</v>
      </c>
      <c r="KU79" t="s">
        <v>69</v>
      </c>
      <c r="KV79" t="s">
        <v>69</v>
      </c>
      <c r="KW79" t="s">
        <v>3518</v>
      </c>
      <c r="KX79" t="s">
        <v>2808</v>
      </c>
      <c r="KY79" t="s">
        <v>69</v>
      </c>
      <c r="LK79">
        <v>1</v>
      </c>
      <c r="LL79" t="s">
        <v>2808</v>
      </c>
      <c r="LM79" t="s">
        <v>69</v>
      </c>
      <c r="LN79" t="s">
        <v>69</v>
      </c>
      <c r="LO79" t="s">
        <v>69</v>
      </c>
      <c r="LP79" t="s">
        <v>69</v>
      </c>
      <c r="LQ79" t="s">
        <v>69</v>
      </c>
      <c r="LR79" t="s">
        <v>69</v>
      </c>
      <c r="LS79" t="s">
        <v>69</v>
      </c>
      <c r="LU79" t="s">
        <v>69</v>
      </c>
      <c r="LV79" t="s">
        <v>69</v>
      </c>
      <c r="LW79" t="s">
        <v>2808</v>
      </c>
      <c r="LX79" t="s">
        <v>69</v>
      </c>
      <c r="LY79" t="s">
        <v>2808</v>
      </c>
      <c r="MC79">
        <v>1</v>
      </c>
      <c r="MD79" t="s">
        <v>2808</v>
      </c>
      <c r="ME79" t="s">
        <v>69</v>
      </c>
      <c r="MF79" t="s">
        <v>69</v>
      </c>
      <c r="MG79" t="s">
        <v>69</v>
      </c>
      <c r="MH79" t="s">
        <v>69</v>
      </c>
      <c r="MI79" t="s">
        <v>69</v>
      </c>
      <c r="MJ79" t="s">
        <v>69</v>
      </c>
      <c r="MK79" t="s">
        <v>69</v>
      </c>
      <c r="MM79" t="s">
        <v>69</v>
      </c>
      <c r="MN79" t="s">
        <v>69</v>
      </c>
      <c r="MO79">
        <v>995</v>
      </c>
      <c r="MP79" t="s">
        <v>69</v>
      </c>
      <c r="MQ79" t="s">
        <v>69</v>
      </c>
      <c r="MR79" t="s">
        <v>69</v>
      </c>
      <c r="MS79" t="s">
        <v>69</v>
      </c>
      <c r="MT79" t="s">
        <v>69</v>
      </c>
      <c r="MU79" t="s">
        <v>2808</v>
      </c>
      <c r="MV79" t="s">
        <v>9423</v>
      </c>
      <c r="MW79" t="s">
        <v>69</v>
      </c>
      <c r="MX79" t="s">
        <v>69</v>
      </c>
      <c r="MY79">
        <v>995</v>
      </c>
      <c r="MZ79" t="s">
        <v>69</v>
      </c>
      <c r="NA79" t="s">
        <v>69</v>
      </c>
      <c r="NB79" t="s">
        <v>69</v>
      </c>
      <c r="NC79" t="s">
        <v>69</v>
      </c>
      <c r="ND79" t="s">
        <v>69</v>
      </c>
      <c r="NE79" t="s">
        <v>2808</v>
      </c>
      <c r="NF79" t="s">
        <v>9423</v>
      </c>
      <c r="NG79" t="s">
        <v>69</v>
      </c>
      <c r="NH79" t="s">
        <v>69</v>
      </c>
      <c r="NI79" t="s">
        <v>69</v>
      </c>
      <c r="NJ79" t="s">
        <v>3795</v>
      </c>
      <c r="NK79">
        <v>2</v>
      </c>
      <c r="NM79" t="s">
        <v>2808</v>
      </c>
      <c r="NN79" t="s">
        <v>3860</v>
      </c>
      <c r="NO79" t="s">
        <v>2803</v>
      </c>
      <c r="NP79">
        <v>356</v>
      </c>
      <c r="NW79" t="s">
        <v>3429</v>
      </c>
      <c r="NY79" t="s">
        <v>3429</v>
      </c>
      <c r="OA79" t="s">
        <v>3897</v>
      </c>
      <c r="OB79" t="s">
        <v>2808</v>
      </c>
      <c r="OC79" t="s">
        <v>3902</v>
      </c>
      <c r="OD79" t="s">
        <v>3910</v>
      </c>
      <c r="OE79" t="s">
        <v>3910</v>
      </c>
      <c r="OF79" t="s">
        <v>3910</v>
      </c>
      <c r="OG79" t="s">
        <v>3910</v>
      </c>
      <c r="OH79" t="s">
        <v>3910</v>
      </c>
      <c r="OI79" t="s">
        <v>3910</v>
      </c>
      <c r="OJ79" t="s">
        <v>3910</v>
      </c>
      <c r="OK79" t="s">
        <v>3911</v>
      </c>
      <c r="OU79" t="s">
        <v>3928</v>
      </c>
      <c r="OV79" t="s">
        <v>3955</v>
      </c>
      <c r="OW79" t="s">
        <v>69</v>
      </c>
      <c r="OX79" t="s">
        <v>3962</v>
      </c>
      <c r="OY79" t="s">
        <v>3332</v>
      </c>
      <c r="PA79" t="s">
        <v>3973</v>
      </c>
      <c r="PB79">
        <v>30</v>
      </c>
      <c r="PC79" t="s">
        <v>3332</v>
      </c>
      <c r="PD79" t="s">
        <v>3332</v>
      </c>
      <c r="PE79" t="s">
        <v>3332</v>
      </c>
      <c r="PF79" t="s">
        <v>3910</v>
      </c>
      <c r="PG79" t="s">
        <v>3911</v>
      </c>
      <c r="PH79" t="s">
        <v>3911</v>
      </c>
      <c r="PI79" t="s">
        <v>3911</v>
      </c>
      <c r="PJ79" t="s">
        <v>3911</v>
      </c>
      <c r="PK79" t="s">
        <v>3911</v>
      </c>
      <c r="PL79" t="s">
        <v>3911</v>
      </c>
      <c r="PM79" t="s">
        <v>3928</v>
      </c>
      <c r="PN79" t="s">
        <v>3911</v>
      </c>
      <c r="PO79" t="s">
        <v>3911</v>
      </c>
      <c r="PP79" t="s">
        <v>3911</v>
      </c>
      <c r="PR79" t="s">
        <v>3928</v>
      </c>
      <c r="PS79">
        <v>1</v>
      </c>
      <c r="PT79" t="s">
        <v>2808</v>
      </c>
      <c r="PU79" t="s">
        <v>69</v>
      </c>
      <c r="PV79" t="s">
        <v>69</v>
      </c>
      <c r="PW79" t="s">
        <v>69</v>
      </c>
      <c r="PX79" t="s">
        <v>69</v>
      </c>
      <c r="PY79" t="s">
        <v>69</v>
      </c>
      <c r="PZ79" t="s">
        <v>3910</v>
      </c>
      <c r="QA79" t="s">
        <v>3910</v>
      </c>
      <c r="QB79" t="s">
        <v>3910</v>
      </c>
      <c r="QD79" t="s">
        <v>4036</v>
      </c>
      <c r="QE79" t="s">
        <v>4041</v>
      </c>
      <c r="QF79">
        <v>1</v>
      </c>
      <c r="QG79" t="s">
        <v>4049</v>
      </c>
      <c r="QH79" t="s">
        <v>4053</v>
      </c>
      <c r="QI79" t="s">
        <v>3962</v>
      </c>
      <c r="QV79" t="s">
        <v>3910</v>
      </c>
      <c r="QW79" t="s">
        <v>3910</v>
      </c>
      <c r="QX79" t="s">
        <v>9129</v>
      </c>
      <c r="RP79" t="s">
        <v>3911</v>
      </c>
      <c r="RS79">
        <v>1</v>
      </c>
      <c r="RT79">
        <v>0</v>
      </c>
      <c r="RU79" t="s">
        <v>9424</v>
      </c>
      <c r="UA79" t="s">
        <v>9131</v>
      </c>
      <c r="UB79" t="s">
        <v>6598</v>
      </c>
      <c r="UC79">
        <v>8137167</v>
      </c>
    </row>
    <row r="80" spans="1:549" x14ac:dyDescent="0.3">
      <c r="A80" t="s">
        <v>9425</v>
      </c>
      <c r="B80" t="s">
        <v>8545</v>
      </c>
      <c r="C80" t="s">
        <v>6813</v>
      </c>
      <c r="D80">
        <v>1</v>
      </c>
      <c r="E80">
        <v>5</v>
      </c>
      <c r="F80" t="s">
        <v>3934</v>
      </c>
      <c r="G80" t="s">
        <v>4950</v>
      </c>
      <c r="H80">
        <v>0</v>
      </c>
      <c r="I80" t="s">
        <v>22</v>
      </c>
      <c r="T80">
        <v>0</v>
      </c>
      <c r="U80">
        <v>34</v>
      </c>
      <c r="V80" t="s">
        <v>8555</v>
      </c>
      <c r="W80">
        <v>0</v>
      </c>
      <c r="X80" s="30">
        <v>41491</v>
      </c>
      <c r="Y80" t="s">
        <v>6591</v>
      </c>
      <c r="Z80" t="s">
        <v>8733</v>
      </c>
      <c r="AA80" t="s">
        <v>2808</v>
      </c>
      <c r="AB80" t="s">
        <v>9143</v>
      </c>
      <c r="AE80" t="s">
        <v>2808</v>
      </c>
      <c r="AF80" t="s">
        <v>69</v>
      </c>
      <c r="AJ80" t="s">
        <v>2808</v>
      </c>
      <c r="AK80">
        <v>4688725</v>
      </c>
      <c r="AL80" t="s">
        <v>6060</v>
      </c>
      <c r="AN80" t="s">
        <v>3166</v>
      </c>
      <c r="AO80">
        <v>40</v>
      </c>
      <c r="AQ80" t="s">
        <v>69</v>
      </c>
      <c r="AR80" t="s">
        <v>2808</v>
      </c>
      <c r="AS80" t="s">
        <v>3180</v>
      </c>
      <c r="AT80" t="s">
        <v>3184</v>
      </c>
      <c r="AV80" t="s">
        <v>3191</v>
      </c>
      <c r="AX80">
        <v>1</v>
      </c>
      <c r="AY80" t="s">
        <v>2808</v>
      </c>
      <c r="AZ80" t="s">
        <v>69</v>
      </c>
      <c r="BA80" t="s">
        <v>69</v>
      </c>
      <c r="BB80" t="s">
        <v>69</v>
      </c>
      <c r="BC80" t="s">
        <v>69</v>
      </c>
      <c r="BE80" t="s">
        <v>69</v>
      </c>
      <c r="BF80" t="s">
        <v>69</v>
      </c>
      <c r="BG80" t="s">
        <v>69</v>
      </c>
      <c r="BJ80" t="s">
        <v>2808</v>
      </c>
      <c r="BK80">
        <v>1</v>
      </c>
      <c r="BL80" t="s">
        <v>2808</v>
      </c>
      <c r="BM80" t="s">
        <v>69</v>
      </c>
      <c r="BN80" t="s">
        <v>69</v>
      </c>
      <c r="BO80" t="s">
        <v>69</v>
      </c>
      <c r="BP80" t="s">
        <v>69</v>
      </c>
      <c r="BQ80" t="s">
        <v>69</v>
      </c>
      <c r="BR80" t="s">
        <v>69</v>
      </c>
      <c r="BS80" t="s">
        <v>69</v>
      </c>
      <c r="BT80" t="s">
        <v>69</v>
      </c>
      <c r="BV80" t="s">
        <v>69</v>
      </c>
      <c r="BW80" t="s">
        <v>69</v>
      </c>
      <c r="BX80" t="s">
        <v>3260</v>
      </c>
      <c r="BY80" t="s">
        <v>2808</v>
      </c>
      <c r="BZ80" t="s">
        <v>3268</v>
      </c>
      <c r="CA80" t="s">
        <v>69</v>
      </c>
      <c r="CD80" t="s">
        <v>69</v>
      </c>
      <c r="CI80" t="s">
        <v>69</v>
      </c>
      <c r="CN80" t="s">
        <v>2808</v>
      </c>
      <c r="CO80">
        <v>5</v>
      </c>
      <c r="CP80" t="s">
        <v>69</v>
      </c>
      <c r="CQ80" t="s">
        <v>69</v>
      </c>
      <c r="CR80" t="s">
        <v>69</v>
      </c>
      <c r="CS80" t="s">
        <v>69</v>
      </c>
      <c r="CT80" t="s">
        <v>2808</v>
      </c>
      <c r="CU80" t="s">
        <v>69</v>
      </c>
      <c r="CV80" t="s">
        <v>69</v>
      </c>
      <c r="CW80" t="s">
        <v>69</v>
      </c>
      <c r="CX80" t="s">
        <v>269</v>
      </c>
      <c r="CY80" t="s">
        <v>3333</v>
      </c>
      <c r="DB80" t="s">
        <v>2808</v>
      </c>
      <c r="DC80" t="s">
        <v>9126</v>
      </c>
      <c r="DD80" t="s">
        <v>2808</v>
      </c>
      <c r="DE80" t="s">
        <v>69</v>
      </c>
      <c r="DF80" t="s">
        <v>69</v>
      </c>
      <c r="DG80" t="s">
        <v>69</v>
      </c>
      <c r="DH80" t="s">
        <v>69</v>
      </c>
      <c r="DJ80" t="s">
        <v>69</v>
      </c>
      <c r="DK80" t="s">
        <v>69</v>
      </c>
      <c r="DO80" t="s">
        <v>2808</v>
      </c>
      <c r="DZ80" t="s">
        <v>69</v>
      </c>
      <c r="FA80" t="s">
        <v>2808</v>
      </c>
      <c r="FB80" t="s">
        <v>2808</v>
      </c>
      <c r="FC80" t="s">
        <v>3427</v>
      </c>
      <c r="HD80" t="s">
        <v>3540</v>
      </c>
      <c r="HE80" t="s">
        <v>3543</v>
      </c>
      <c r="HF80" t="s">
        <v>2808</v>
      </c>
      <c r="HG80" t="s">
        <v>2808</v>
      </c>
      <c r="HH80" t="s">
        <v>2808</v>
      </c>
      <c r="HI80" t="s">
        <v>2808</v>
      </c>
      <c r="HL80" t="s">
        <v>3556</v>
      </c>
      <c r="HM80" t="s">
        <v>3557</v>
      </c>
      <c r="HN80" t="s">
        <v>3556</v>
      </c>
      <c r="HO80" t="s">
        <v>3556</v>
      </c>
      <c r="HP80" t="s">
        <v>3557</v>
      </c>
      <c r="HQ80" t="s">
        <v>3557</v>
      </c>
      <c r="HR80" t="s">
        <v>3556</v>
      </c>
      <c r="HS80" t="s">
        <v>3557</v>
      </c>
      <c r="HT80" t="s">
        <v>3559</v>
      </c>
      <c r="HU80" t="s">
        <v>3559</v>
      </c>
      <c r="HV80" t="s">
        <v>3557</v>
      </c>
      <c r="HW80" t="s">
        <v>3557</v>
      </c>
      <c r="HX80" t="s">
        <v>3557</v>
      </c>
      <c r="HY80" t="s">
        <v>3136</v>
      </c>
      <c r="IB80" t="s">
        <v>2808</v>
      </c>
      <c r="IC80" t="s">
        <v>3599</v>
      </c>
      <c r="ID80" t="s">
        <v>69</v>
      </c>
      <c r="IE80" t="s">
        <v>3605</v>
      </c>
      <c r="IF80" t="s">
        <v>3609</v>
      </c>
      <c r="IG80" t="s">
        <v>3437</v>
      </c>
      <c r="JF80" t="s">
        <v>3649</v>
      </c>
      <c r="JG80">
        <v>4</v>
      </c>
      <c r="JI80" t="s">
        <v>3485</v>
      </c>
      <c r="JK80">
        <v>4</v>
      </c>
      <c r="JL80">
        <v>-2</v>
      </c>
      <c r="JM80" t="s">
        <v>69</v>
      </c>
      <c r="JN80" t="s">
        <v>69</v>
      </c>
      <c r="JO80" t="s">
        <v>69</v>
      </c>
      <c r="JP80" t="s">
        <v>69</v>
      </c>
      <c r="JQ80" t="s">
        <v>69</v>
      </c>
      <c r="JR80" t="s">
        <v>2808</v>
      </c>
      <c r="JS80" t="s">
        <v>3518</v>
      </c>
      <c r="JT80" t="s">
        <v>69</v>
      </c>
      <c r="JU80" t="s">
        <v>2808</v>
      </c>
      <c r="JV80" t="s">
        <v>2808</v>
      </c>
      <c r="JW80" t="s">
        <v>2808</v>
      </c>
      <c r="JX80" t="s">
        <v>2808</v>
      </c>
      <c r="JY80" t="s">
        <v>69</v>
      </c>
      <c r="JZ80" t="s">
        <v>2808</v>
      </c>
      <c r="KA80" t="s">
        <v>69</v>
      </c>
      <c r="KB80" t="s">
        <v>2808</v>
      </c>
      <c r="KC80" t="s">
        <v>2808</v>
      </c>
      <c r="KD80" t="s">
        <v>2808</v>
      </c>
      <c r="KE80" t="s">
        <v>2808</v>
      </c>
      <c r="KG80" t="s">
        <v>6097</v>
      </c>
      <c r="KI80" t="s">
        <v>3696</v>
      </c>
      <c r="KJ80" t="s">
        <v>3475</v>
      </c>
      <c r="KK80">
        <v>4</v>
      </c>
      <c r="KM80" t="s">
        <v>3485</v>
      </c>
      <c r="KO80">
        <v>16</v>
      </c>
      <c r="KP80" t="s">
        <v>6996</v>
      </c>
      <c r="KQ80" t="s">
        <v>2808</v>
      </c>
      <c r="KR80" t="s">
        <v>69</v>
      </c>
      <c r="KS80" t="s">
        <v>2808</v>
      </c>
      <c r="KT80" t="s">
        <v>69</v>
      </c>
      <c r="KU80" t="s">
        <v>69</v>
      </c>
      <c r="KV80" t="s">
        <v>69</v>
      </c>
      <c r="KW80" t="s">
        <v>3519</v>
      </c>
      <c r="KX80" t="s">
        <v>2808</v>
      </c>
      <c r="KY80" t="s">
        <v>69</v>
      </c>
      <c r="LK80">
        <v>2</v>
      </c>
      <c r="LL80" t="s">
        <v>69</v>
      </c>
      <c r="LM80" t="s">
        <v>2808</v>
      </c>
      <c r="LN80" t="s">
        <v>69</v>
      </c>
      <c r="LO80" t="s">
        <v>69</v>
      </c>
      <c r="LP80" t="s">
        <v>69</v>
      </c>
      <c r="LQ80" t="s">
        <v>69</v>
      </c>
      <c r="LR80" t="s">
        <v>69</v>
      </c>
      <c r="LS80" t="s">
        <v>69</v>
      </c>
      <c r="LU80" t="s">
        <v>69</v>
      </c>
      <c r="LV80" t="s">
        <v>69</v>
      </c>
      <c r="LW80" t="s">
        <v>69</v>
      </c>
      <c r="LX80" t="s">
        <v>69</v>
      </c>
      <c r="LY80" t="s">
        <v>69</v>
      </c>
      <c r="MC80">
        <v>2</v>
      </c>
      <c r="MD80" t="s">
        <v>69</v>
      </c>
      <c r="ME80" t="s">
        <v>2808</v>
      </c>
      <c r="MF80" t="s">
        <v>69</v>
      </c>
      <c r="MG80" t="s">
        <v>69</v>
      </c>
      <c r="MH80" t="s">
        <v>69</v>
      </c>
      <c r="MI80" t="s">
        <v>69</v>
      </c>
      <c r="MJ80" t="s">
        <v>69</v>
      </c>
      <c r="MK80" t="s">
        <v>69</v>
      </c>
      <c r="MM80" t="s">
        <v>69</v>
      </c>
      <c r="MN80" t="s">
        <v>69</v>
      </c>
      <c r="MO80" s="31">
        <v>2995</v>
      </c>
      <c r="MP80" t="s">
        <v>69</v>
      </c>
      <c r="MQ80" t="s">
        <v>2808</v>
      </c>
      <c r="MR80" t="s">
        <v>69</v>
      </c>
      <c r="MS80" t="s">
        <v>69</v>
      </c>
      <c r="MT80" t="s">
        <v>69</v>
      </c>
      <c r="MU80" t="s">
        <v>2808</v>
      </c>
      <c r="MV80" t="s">
        <v>9236</v>
      </c>
      <c r="MW80" t="s">
        <v>69</v>
      </c>
      <c r="MX80" t="s">
        <v>69</v>
      </c>
      <c r="MY80">
        <v>2</v>
      </c>
      <c r="MZ80" t="s">
        <v>69</v>
      </c>
      <c r="NA80" t="s">
        <v>2808</v>
      </c>
      <c r="NB80" t="s">
        <v>69</v>
      </c>
      <c r="NC80" t="s">
        <v>69</v>
      </c>
      <c r="ND80" t="s">
        <v>69</v>
      </c>
      <c r="NE80" t="s">
        <v>69</v>
      </c>
      <c r="NG80" t="s">
        <v>69</v>
      </c>
      <c r="NH80" t="s">
        <v>69</v>
      </c>
      <c r="NI80" t="s">
        <v>69</v>
      </c>
      <c r="NJ80" t="s">
        <v>3795</v>
      </c>
      <c r="NK80">
        <v>1</v>
      </c>
      <c r="NM80" t="s">
        <v>69</v>
      </c>
      <c r="NO80" t="s">
        <v>2803</v>
      </c>
      <c r="NP80">
        <v>42</v>
      </c>
      <c r="NW80" t="s">
        <v>3429</v>
      </c>
      <c r="NY80" t="s">
        <v>3429</v>
      </c>
      <c r="OA80" t="s">
        <v>3897</v>
      </c>
      <c r="OB80" t="s">
        <v>2808</v>
      </c>
      <c r="OC80" t="s">
        <v>3902</v>
      </c>
      <c r="OD80" t="s">
        <v>3910</v>
      </c>
      <c r="OE80" t="s">
        <v>3910</v>
      </c>
      <c r="OF80" t="s">
        <v>3910</v>
      </c>
      <c r="OG80" t="s">
        <v>3910</v>
      </c>
      <c r="OH80" t="s">
        <v>3910</v>
      </c>
      <c r="OI80" t="s">
        <v>3910</v>
      </c>
      <c r="OJ80" t="s">
        <v>3910</v>
      </c>
      <c r="OK80" t="s">
        <v>3910</v>
      </c>
      <c r="OU80" t="s">
        <v>3928</v>
      </c>
      <c r="OV80" t="s">
        <v>3955</v>
      </c>
      <c r="OW80" t="s">
        <v>69</v>
      </c>
      <c r="OX80" t="s">
        <v>3962</v>
      </c>
      <c r="OY80" t="s">
        <v>3332</v>
      </c>
      <c r="PA80" t="s">
        <v>3974</v>
      </c>
      <c r="PC80" t="s">
        <v>3332</v>
      </c>
      <c r="PD80" t="s">
        <v>3332</v>
      </c>
      <c r="PE80" t="s">
        <v>3332</v>
      </c>
      <c r="PF80" t="s">
        <v>3910</v>
      </c>
      <c r="PG80" t="s">
        <v>3910</v>
      </c>
      <c r="PH80" t="s">
        <v>3910</v>
      </c>
      <c r="PI80" t="s">
        <v>3910</v>
      </c>
      <c r="PJ80" t="s">
        <v>3910</v>
      </c>
      <c r="PK80" t="s">
        <v>3910</v>
      </c>
      <c r="PL80" t="s">
        <v>3910</v>
      </c>
      <c r="PM80" t="s">
        <v>3928</v>
      </c>
      <c r="PN80" t="s">
        <v>3910</v>
      </c>
      <c r="PO80" t="s">
        <v>3910</v>
      </c>
      <c r="PP80" t="s">
        <v>3910</v>
      </c>
      <c r="PR80" t="s">
        <v>3928</v>
      </c>
      <c r="PS80" t="s">
        <v>9426</v>
      </c>
      <c r="PT80" t="s">
        <v>2808</v>
      </c>
      <c r="PU80" t="s">
        <v>69</v>
      </c>
      <c r="PV80" t="s">
        <v>69</v>
      </c>
      <c r="PW80" t="s">
        <v>69</v>
      </c>
      <c r="PX80" t="s">
        <v>2808</v>
      </c>
      <c r="PY80" t="s">
        <v>69</v>
      </c>
      <c r="PZ80" t="s">
        <v>3910</v>
      </c>
      <c r="QA80" t="s">
        <v>3910</v>
      </c>
      <c r="QB80" t="s">
        <v>3910</v>
      </c>
      <c r="QD80" t="s">
        <v>4037</v>
      </c>
      <c r="QE80" t="s">
        <v>4041</v>
      </c>
      <c r="QF80">
        <v>2</v>
      </c>
      <c r="QG80" t="s">
        <v>4049</v>
      </c>
      <c r="QH80" t="s">
        <v>4053</v>
      </c>
      <c r="QI80" t="s">
        <v>3962</v>
      </c>
      <c r="QV80" t="s">
        <v>3910</v>
      </c>
      <c r="QW80" t="s">
        <v>3911</v>
      </c>
      <c r="QX80" t="s">
        <v>9147</v>
      </c>
      <c r="QY80" t="s">
        <v>4061</v>
      </c>
      <c r="RP80" t="s">
        <v>3911</v>
      </c>
      <c r="RS80">
        <v>1</v>
      </c>
      <c r="RT80">
        <v>0</v>
      </c>
      <c r="UA80" t="s">
        <v>9131</v>
      </c>
      <c r="UB80" t="s">
        <v>6598</v>
      </c>
      <c r="UC80">
        <v>8137167</v>
      </c>
    </row>
    <row r="81" spans="1:549" x14ac:dyDescent="0.3">
      <c r="A81" t="s">
        <v>9427</v>
      </c>
      <c r="B81" t="s">
        <v>8545</v>
      </c>
      <c r="C81" t="s">
        <v>6813</v>
      </c>
      <c r="D81">
        <v>0</v>
      </c>
      <c r="T81">
        <v>0</v>
      </c>
      <c r="U81">
        <v>37</v>
      </c>
      <c r="V81" t="s">
        <v>8555</v>
      </c>
      <c r="W81">
        <v>0</v>
      </c>
      <c r="X81" s="30">
        <v>41491</v>
      </c>
      <c r="Y81" t="s">
        <v>6591</v>
      </c>
      <c r="Z81" t="s">
        <v>6854</v>
      </c>
      <c r="AA81" t="s">
        <v>2808</v>
      </c>
      <c r="AB81" t="s">
        <v>9133</v>
      </c>
      <c r="AE81" t="s">
        <v>2808</v>
      </c>
      <c r="AF81" t="s">
        <v>69</v>
      </c>
      <c r="AJ81" t="s">
        <v>2808</v>
      </c>
      <c r="AK81">
        <v>9744932</v>
      </c>
      <c r="AL81" t="s">
        <v>6060</v>
      </c>
      <c r="AN81" t="s">
        <v>3167</v>
      </c>
      <c r="AP81">
        <v>180</v>
      </c>
      <c r="AQ81" t="s">
        <v>69</v>
      </c>
      <c r="AR81" t="s">
        <v>2808</v>
      </c>
      <c r="AS81" t="s">
        <v>3181</v>
      </c>
      <c r="AT81" t="s">
        <v>3184</v>
      </c>
      <c r="AV81" t="s">
        <v>8</v>
      </c>
      <c r="AX81">
        <v>4</v>
      </c>
      <c r="AY81" t="s">
        <v>69</v>
      </c>
      <c r="AZ81" t="s">
        <v>69</v>
      </c>
      <c r="BA81" t="s">
        <v>69</v>
      </c>
      <c r="BB81" t="s">
        <v>2808</v>
      </c>
      <c r="BC81" t="s">
        <v>69</v>
      </c>
      <c r="BE81" t="s">
        <v>69</v>
      </c>
      <c r="BF81" t="s">
        <v>69</v>
      </c>
      <c r="BG81" t="s">
        <v>69</v>
      </c>
      <c r="BJ81" t="s">
        <v>69</v>
      </c>
      <c r="BK81">
        <v>8</v>
      </c>
      <c r="BL81" t="s">
        <v>69</v>
      </c>
      <c r="BM81" t="s">
        <v>69</v>
      </c>
      <c r="BN81" t="s">
        <v>69</v>
      </c>
      <c r="BO81" t="s">
        <v>69</v>
      </c>
      <c r="BP81" t="s">
        <v>69</v>
      </c>
      <c r="BQ81" t="s">
        <v>69</v>
      </c>
      <c r="BR81" t="s">
        <v>69</v>
      </c>
      <c r="BS81" t="s">
        <v>2808</v>
      </c>
      <c r="BT81" t="s">
        <v>69</v>
      </c>
      <c r="BV81" t="s">
        <v>69</v>
      </c>
      <c r="BW81" t="s">
        <v>69</v>
      </c>
      <c r="BX81" t="s">
        <v>3261</v>
      </c>
      <c r="BY81" t="s">
        <v>69</v>
      </c>
      <c r="CD81" t="s">
        <v>69</v>
      </c>
      <c r="CI81" t="s">
        <v>69</v>
      </c>
      <c r="CN81" t="s">
        <v>69</v>
      </c>
      <c r="CX81" t="s">
        <v>69</v>
      </c>
      <c r="DB81" t="s">
        <v>2808</v>
      </c>
      <c r="DC81" t="s">
        <v>6595</v>
      </c>
      <c r="DD81" t="s">
        <v>69</v>
      </c>
      <c r="DE81" t="s">
        <v>69</v>
      </c>
      <c r="DF81" t="s">
        <v>69</v>
      </c>
      <c r="DG81" t="s">
        <v>69</v>
      </c>
      <c r="DH81" t="s">
        <v>2808</v>
      </c>
      <c r="DI81" t="s">
        <v>9428</v>
      </c>
      <c r="DJ81" t="s">
        <v>69</v>
      </c>
      <c r="DK81" t="s">
        <v>69</v>
      </c>
      <c r="DO81" t="s">
        <v>2808</v>
      </c>
      <c r="DZ81" t="s">
        <v>69</v>
      </c>
      <c r="FA81" t="s">
        <v>2808</v>
      </c>
      <c r="FB81" t="s">
        <v>69</v>
      </c>
      <c r="HF81" t="s">
        <v>2808</v>
      </c>
      <c r="HG81" t="s">
        <v>69</v>
      </c>
      <c r="HH81" t="s">
        <v>2808</v>
      </c>
      <c r="HI81" t="s">
        <v>69</v>
      </c>
      <c r="HL81" t="s">
        <v>3557</v>
      </c>
      <c r="HM81" t="s">
        <v>3557</v>
      </c>
      <c r="HN81" t="s">
        <v>3557</v>
      </c>
      <c r="HO81" t="s">
        <v>3557</v>
      </c>
      <c r="HP81" t="s">
        <v>3557</v>
      </c>
      <c r="HQ81" t="s">
        <v>3557</v>
      </c>
      <c r="HR81" t="s">
        <v>3557</v>
      </c>
      <c r="HS81" t="s">
        <v>3557</v>
      </c>
      <c r="HT81" t="s">
        <v>3557</v>
      </c>
      <c r="HU81" t="s">
        <v>3557</v>
      </c>
      <c r="HV81" t="s">
        <v>3557</v>
      </c>
      <c r="HW81" t="s">
        <v>3557</v>
      </c>
      <c r="HX81" t="s">
        <v>3557</v>
      </c>
      <c r="HY81" t="s">
        <v>3557</v>
      </c>
      <c r="IB81" t="s">
        <v>2808</v>
      </c>
      <c r="IC81" t="s">
        <v>3600</v>
      </c>
      <c r="ID81" t="s">
        <v>69</v>
      </c>
      <c r="IE81" t="s">
        <v>8</v>
      </c>
      <c r="KG81" t="s">
        <v>3691</v>
      </c>
      <c r="KY81" t="s">
        <v>69</v>
      </c>
      <c r="LK81">
        <v>6</v>
      </c>
      <c r="LL81" t="s">
        <v>69</v>
      </c>
      <c r="LM81" t="s">
        <v>69</v>
      </c>
      <c r="LN81" t="s">
        <v>69</v>
      </c>
      <c r="LO81" t="s">
        <v>69</v>
      </c>
      <c r="LP81" t="s">
        <v>69</v>
      </c>
      <c r="LQ81" t="s">
        <v>2808</v>
      </c>
      <c r="LR81" t="s">
        <v>69</v>
      </c>
      <c r="LS81" t="s">
        <v>69</v>
      </c>
      <c r="LU81" t="s">
        <v>69</v>
      </c>
      <c r="LV81" t="s">
        <v>69</v>
      </c>
      <c r="LW81" t="s">
        <v>69</v>
      </c>
      <c r="LX81" t="s">
        <v>69</v>
      </c>
      <c r="LY81" t="s">
        <v>69</v>
      </c>
      <c r="MC81">
        <v>0</v>
      </c>
      <c r="MD81" t="s">
        <v>69</v>
      </c>
      <c r="ME81" t="s">
        <v>69</v>
      </c>
      <c r="MF81" t="s">
        <v>69</v>
      </c>
      <c r="MG81" t="s">
        <v>69</v>
      </c>
      <c r="MH81" t="s">
        <v>69</v>
      </c>
      <c r="MI81" t="s">
        <v>69</v>
      </c>
      <c r="MJ81" t="s">
        <v>2808</v>
      </c>
      <c r="MK81" t="s">
        <v>69</v>
      </c>
      <c r="MM81" t="s">
        <v>69</v>
      </c>
      <c r="MN81" t="s">
        <v>69</v>
      </c>
      <c r="MO81">
        <v>2</v>
      </c>
      <c r="MP81" t="s">
        <v>69</v>
      </c>
      <c r="MQ81" t="s">
        <v>2808</v>
      </c>
      <c r="MR81" t="s">
        <v>69</v>
      </c>
      <c r="MS81" t="s">
        <v>69</v>
      </c>
      <c r="MT81" t="s">
        <v>69</v>
      </c>
      <c r="MU81" t="s">
        <v>69</v>
      </c>
      <c r="MW81" t="s">
        <v>69</v>
      </c>
      <c r="MX81" t="s">
        <v>69</v>
      </c>
      <c r="MY81">
        <v>2</v>
      </c>
      <c r="MZ81" t="s">
        <v>69</v>
      </c>
      <c r="NA81" t="s">
        <v>2808</v>
      </c>
      <c r="NB81" t="s">
        <v>69</v>
      </c>
      <c r="NC81" t="s">
        <v>69</v>
      </c>
      <c r="ND81" t="s">
        <v>69</v>
      </c>
      <c r="NE81" t="s">
        <v>69</v>
      </c>
      <c r="NG81" t="s">
        <v>69</v>
      </c>
      <c r="NH81" t="s">
        <v>69</v>
      </c>
      <c r="NI81" t="s">
        <v>69</v>
      </c>
      <c r="NJ81" t="s">
        <v>3302</v>
      </c>
      <c r="NL81" t="s">
        <v>9429</v>
      </c>
      <c r="NM81" t="s">
        <v>2808</v>
      </c>
      <c r="NN81" t="s">
        <v>3860</v>
      </c>
      <c r="NO81" t="s">
        <v>8</v>
      </c>
      <c r="NW81" t="s">
        <v>8</v>
      </c>
      <c r="NY81" t="s">
        <v>8</v>
      </c>
      <c r="OA81" t="s">
        <v>3897</v>
      </c>
      <c r="OB81" t="s">
        <v>2808</v>
      </c>
      <c r="OC81" t="s">
        <v>3905</v>
      </c>
      <c r="OD81" t="s">
        <v>3911</v>
      </c>
      <c r="OE81" t="s">
        <v>3911</v>
      </c>
      <c r="OF81" t="s">
        <v>3911</v>
      </c>
      <c r="OG81" t="s">
        <v>3911</v>
      </c>
      <c r="OH81" t="s">
        <v>3911</v>
      </c>
      <c r="OI81" t="s">
        <v>3910</v>
      </c>
      <c r="OJ81" t="s">
        <v>3911</v>
      </c>
      <c r="OK81" t="s">
        <v>3911</v>
      </c>
      <c r="OU81" t="s">
        <v>3931</v>
      </c>
      <c r="OV81" t="s">
        <v>69</v>
      </c>
      <c r="PM81" t="s">
        <v>3931</v>
      </c>
      <c r="PN81" t="s">
        <v>3910</v>
      </c>
      <c r="PO81" t="s">
        <v>3911</v>
      </c>
      <c r="PP81" t="s">
        <v>3910</v>
      </c>
      <c r="RP81" t="s">
        <v>3911</v>
      </c>
      <c r="RS81">
        <v>0</v>
      </c>
      <c r="RT81">
        <v>0</v>
      </c>
      <c r="UA81" t="s">
        <v>9131</v>
      </c>
      <c r="UB81" t="s">
        <v>6598</v>
      </c>
      <c r="UC81">
        <v>8137167</v>
      </c>
    </row>
    <row r="82" spans="1:549" x14ac:dyDescent="0.3">
      <c r="A82" t="s">
        <v>9430</v>
      </c>
      <c r="B82" t="s">
        <v>8545</v>
      </c>
      <c r="C82" t="s">
        <v>6813</v>
      </c>
      <c r="D82">
        <v>1</v>
      </c>
      <c r="E82" t="s">
        <v>3911</v>
      </c>
      <c r="F82" t="s">
        <v>3935</v>
      </c>
      <c r="G82" t="s">
        <v>3935</v>
      </c>
      <c r="H82">
        <v>0</v>
      </c>
      <c r="T82">
        <v>0</v>
      </c>
      <c r="U82">
        <v>48</v>
      </c>
      <c r="V82" t="s">
        <v>8555</v>
      </c>
      <c r="W82">
        <v>0</v>
      </c>
      <c r="X82" s="30">
        <v>41522</v>
      </c>
      <c r="Y82" t="s">
        <v>6591</v>
      </c>
      <c r="Z82" t="s">
        <v>8256</v>
      </c>
      <c r="AA82" t="s">
        <v>2808</v>
      </c>
      <c r="AB82" t="s">
        <v>9143</v>
      </c>
      <c r="AE82" t="s">
        <v>2808</v>
      </c>
      <c r="AF82" t="s">
        <v>2808</v>
      </c>
      <c r="AG82" t="s">
        <v>8</v>
      </c>
      <c r="AI82" t="s">
        <v>8</v>
      </c>
      <c r="AJ82" t="s">
        <v>2808</v>
      </c>
      <c r="AK82" t="s">
        <v>8</v>
      </c>
      <c r="AM82" t="s">
        <v>8</v>
      </c>
      <c r="AN82" t="s">
        <v>3166</v>
      </c>
      <c r="AO82">
        <v>30</v>
      </c>
      <c r="AQ82" t="s">
        <v>269</v>
      </c>
      <c r="AR82" t="s">
        <v>2808</v>
      </c>
      <c r="AS82" t="s">
        <v>3179</v>
      </c>
      <c r="AT82" t="s">
        <v>3184</v>
      </c>
      <c r="AV82" t="s">
        <v>3191</v>
      </c>
      <c r="AX82">
        <v>1</v>
      </c>
      <c r="AY82" t="s">
        <v>2808</v>
      </c>
      <c r="AZ82" t="s">
        <v>69</v>
      </c>
      <c r="BA82" t="s">
        <v>69</v>
      </c>
      <c r="BB82" t="s">
        <v>69</v>
      </c>
      <c r="BC82" t="s">
        <v>69</v>
      </c>
      <c r="BE82" t="s">
        <v>69</v>
      </c>
      <c r="BF82" t="s">
        <v>69</v>
      </c>
      <c r="BG82" t="s">
        <v>69</v>
      </c>
      <c r="BJ82" t="s">
        <v>2808</v>
      </c>
      <c r="BK82">
        <v>995</v>
      </c>
      <c r="BL82" t="s">
        <v>69</v>
      </c>
      <c r="BM82" t="s">
        <v>69</v>
      </c>
      <c r="BN82" t="s">
        <v>69</v>
      </c>
      <c r="BO82" t="s">
        <v>69</v>
      </c>
      <c r="BP82" t="s">
        <v>69</v>
      </c>
      <c r="BQ82" t="s">
        <v>69</v>
      </c>
      <c r="BR82" t="s">
        <v>69</v>
      </c>
      <c r="BS82" t="s">
        <v>69</v>
      </c>
      <c r="BT82" t="s">
        <v>2808</v>
      </c>
      <c r="BU82" t="s">
        <v>9431</v>
      </c>
      <c r="BV82" t="s">
        <v>69</v>
      </c>
      <c r="BW82" t="s">
        <v>69</v>
      </c>
      <c r="BX82" t="s">
        <v>3261</v>
      </c>
      <c r="BY82" t="s">
        <v>69</v>
      </c>
      <c r="CD82" t="s">
        <v>69</v>
      </c>
      <c r="CI82" t="s">
        <v>69</v>
      </c>
      <c r="CN82" t="s">
        <v>2808</v>
      </c>
      <c r="CO82">
        <v>3</v>
      </c>
      <c r="CP82" t="s">
        <v>69</v>
      </c>
      <c r="CQ82" t="s">
        <v>69</v>
      </c>
      <c r="CR82" t="s">
        <v>2808</v>
      </c>
      <c r="CS82" t="s">
        <v>69</v>
      </c>
      <c r="CT82" t="s">
        <v>69</v>
      </c>
      <c r="CU82" t="s">
        <v>69</v>
      </c>
      <c r="CV82" t="s">
        <v>69</v>
      </c>
      <c r="CW82" t="s">
        <v>69</v>
      </c>
      <c r="CX82" t="s">
        <v>6064</v>
      </c>
      <c r="CY82" t="s">
        <v>3333</v>
      </c>
      <c r="DB82" t="s">
        <v>2808</v>
      </c>
      <c r="DC82" t="s">
        <v>9126</v>
      </c>
      <c r="DD82" t="s">
        <v>2808</v>
      </c>
      <c r="DE82" t="s">
        <v>69</v>
      </c>
      <c r="DF82" t="s">
        <v>69</v>
      </c>
      <c r="DG82" t="s">
        <v>69</v>
      </c>
      <c r="DH82" t="s">
        <v>69</v>
      </c>
      <c r="DJ82" t="s">
        <v>69</v>
      </c>
      <c r="DK82" t="s">
        <v>69</v>
      </c>
      <c r="DO82" t="s">
        <v>69</v>
      </c>
      <c r="DZ82" t="s">
        <v>69</v>
      </c>
      <c r="FA82" t="s">
        <v>2808</v>
      </c>
      <c r="FB82" t="s">
        <v>2808</v>
      </c>
      <c r="FC82" t="s">
        <v>3426</v>
      </c>
      <c r="FD82" t="s">
        <v>3432</v>
      </c>
      <c r="FE82" t="s">
        <v>3437</v>
      </c>
      <c r="FZ82" t="s">
        <v>3475</v>
      </c>
      <c r="GA82">
        <v>1</v>
      </c>
      <c r="GC82" t="s">
        <v>3484</v>
      </c>
      <c r="GD82">
        <v>7</v>
      </c>
      <c r="GF82">
        <v>6</v>
      </c>
      <c r="GG82" t="s">
        <v>69</v>
      </c>
      <c r="GH82" t="s">
        <v>69</v>
      </c>
      <c r="GI82" t="s">
        <v>69</v>
      </c>
      <c r="GJ82" t="s">
        <v>69</v>
      </c>
      <c r="GK82" t="s">
        <v>69</v>
      </c>
      <c r="GL82" t="s">
        <v>2808</v>
      </c>
      <c r="GM82" t="s">
        <v>9432</v>
      </c>
      <c r="GN82" t="s">
        <v>69</v>
      </c>
      <c r="GO82" t="s">
        <v>69</v>
      </c>
      <c r="GP82" t="s">
        <v>3517</v>
      </c>
      <c r="HA82" t="s">
        <v>69</v>
      </c>
      <c r="HB82" t="s">
        <v>3535</v>
      </c>
      <c r="HC82">
        <v>1</v>
      </c>
      <c r="HD82" t="s">
        <v>3540</v>
      </c>
      <c r="HE82" t="s">
        <v>3543</v>
      </c>
      <c r="HF82" t="s">
        <v>2808</v>
      </c>
      <c r="HG82" t="s">
        <v>2808</v>
      </c>
      <c r="HH82" t="s">
        <v>2808</v>
      </c>
      <c r="HI82" t="s">
        <v>2808</v>
      </c>
      <c r="HL82" t="s">
        <v>3556</v>
      </c>
      <c r="HM82" t="s">
        <v>3557</v>
      </c>
      <c r="HN82" t="s">
        <v>3556</v>
      </c>
      <c r="HO82" t="s">
        <v>3556</v>
      </c>
      <c r="HP82" t="s">
        <v>3557</v>
      </c>
      <c r="HQ82" t="s">
        <v>3559</v>
      </c>
      <c r="HR82" t="s">
        <v>3556</v>
      </c>
      <c r="HS82" t="s">
        <v>3556</v>
      </c>
      <c r="HT82" t="s">
        <v>3559</v>
      </c>
      <c r="HU82" t="s">
        <v>3559</v>
      </c>
      <c r="HV82" t="s">
        <v>3556</v>
      </c>
      <c r="HW82" t="s">
        <v>3557</v>
      </c>
      <c r="HX82" t="s">
        <v>3557</v>
      </c>
      <c r="HY82" t="s">
        <v>8</v>
      </c>
      <c r="IB82" t="s">
        <v>2808</v>
      </c>
      <c r="IC82" t="s">
        <v>3598</v>
      </c>
      <c r="ID82" t="s">
        <v>2808</v>
      </c>
      <c r="IE82" t="s">
        <v>3605</v>
      </c>
      <c r="IF82" t="s">
        <v>3609</v>
      </c>
      <c r="IG82" t="s">
        <v>3437</v>
      </c>
      <c r="JF82" t="s">
        <v>3649</v>
      </c>
      <c r="JG82">
        <v>4</v>
      </c>
      <c r="JI82" t="s">
        <v>3484</v>
      </c>
      <c r="JJ82">
        <v>30</v>
      </c>
      <c r="JL82">
        <v>1</v>
      </c>
      <c r="JM82" t="s">
        <v>2808</v>
      </c>
      <c r="JN82" t="s">
        <v>69</v>
      </c>
      <c r="JO82" t="s">
        <v>69</v>
      </c>
      <c r="JP82" t="s">
        <v>69</v>
      </c>
      <c r="JQ82" t="s">
        <v>69</v>
      </c>
      <c r="JR82" t="s">
        <v>69</v>
      </c>
      <c r="JS82" t="s">
        <v>3519</v>
      </c>
      <c r="JT82" t="s">
        <v>69</v>
      </c>
      <c r="JU82" t="s">
        <v>69</v>
      </c>
      <c r="JV82" t="s">
        <v>69</v>
      </c>
      <c r="JW82" t="s">
        <v>2808</v>
      </c>
      <c r="JX82" t="s">
        <v>69</v>
      </c>
      <c r="JY82" t="s">
        <v>69</v>
      </c>
      <c r="JZ82" t="s">
        <v>69</v>
      </c>
      <c r="KA82" t="s">
        <v>69</v>
      </c>
      <c r="KB82" t="s">
        <v>2808</v>
      </c>
      <c r="KC82" t="s">
        <v>69</v>
      </c>
      <c r="KD82" t="s">
        <v>69</v>
      </c>
      <c r="KE82" t="s">
        <v>69</v>
      </c>
      <c r="KG82" t="s">
        <v>6097</v>
      </c>
      <c r="KI82" t="s">
        <v>3696</v>
      </c>
      <c r="KJ82" t="s">
        <v>3475</v>
      </c>
      <c r="KK82">
        <v>4</v>
      </c>
      <c r="KM82" t="s">
        <v>3484</v>
      </c>
      <c r="KN82">
        <v>30</v>
      </c>
      <c r="KP82" t="s">
        <v>9286</v>
      </c>
      <c r="KQ82" t="s">
        <v>2808</v>
      </c>
      <c r="KR82" t="s">
        <v>2808</v>
      </c>
      <c r="KS82" t="s">
        <v>2808</v>
      </c>
      <c r="KT82" t="s">
        <v>69</v>
      </c>
      <c r="KU82" t="s">
        <v>69</v>
      </c>
      <c r="KV82" t="s">
        <v>69</v>
      </c>
      <c r="KW82" t="s">
        <v>3519</v>
      </c>
      <c r="KX82" t="s">
        <v>2808</v>
      </c>
      <c r="KY82" t="s">
        <v>69</v>
      </c>
      <c r="LK82">
        <v>1</v>
      </c>
      <c r="LL82" t="s">
        <v>2808</v>
      </c>
      <c r="LM82" t="s">
        <v>69</v>
      </c>
      <c r="LN82" t="s">
        <v>69</v>
      </c>
      <c r="LO82" t="s">
        <v>69</v>
      </c>
      <c r="LP82" t="s">
        <v>69</v>
      </c>
      <c r="LQ82" t="s">
        <v>69</v>
      </c>
      <c r="LR82" t="s">
        <v>69</v>
      </c>
      <c r="LS82" t="s">
        <v>69</v>
      </c>
      <c r="LU82" t="s">
        <v>69</v>
      </c>
      <c r="LV82" t="s">
        <v>69</v>
      </c>
      <c r="LW82" t="s">
        <v>69</v>
      </c>
      <c r="LX82" t="s">
        <v>69</v>
      </c>
      <c r="LY82" t="s">
        <v>69</v>
      </c>
      <c r="MC82">
        <v>995</v>
      </c>
      <c r="MD82" t="s">
        <v>69</v>
      </c>
      <c r="ME82" t="s">
        <v>69</v>
      </c>
      <c r="MF82" t="s">
        <v>69</v>
      </c>
      <c r="MG82" t="s">
        <v>69</v>
      </c>
      <c r="MH82" t="s">
        <v>69</v>
      </c>
      <c r="MI82" t="s">
        <v>69</v>
      </c>
      <c r="MJ82" t="s">
        <v>69</v>
      </c>
      <c r="MK82" t="s">
        <v>2808</v>
      </c>
      <c r="ML82" t="s">
        <v>9433</v>
      </c>
      <c r="MM82" t="s">
        <v>69</v>
      </c>
      <c r="MN82" t="s">
        <v>69</v>
      </c>
      <c r="MO82">
        <v>995</v>
      </c>
      <c r="MP82" t="s">
        <v>69</v>
      </c>
      <c r="MQ82" t="s">
        <v>69</v>
      </c>
      <c r="MR82" t="s">
        <v>69</v>
      </c>
      <c r="MS82" t="s">
        <v>69</v>
      </c>
      <c r="MT82" t="s">
        <v>69</v>
      </c>
      <c r="MU82" t="s">
        <v>2808</v>
      </c>
      <c r="MV82" t="s">
        <v>9434</v>
      </c>
      <c r="MW82" t="s">
        <v>69</v>
      </c>
      <c r="MX82" t="s">
        <v>69</v>
      </c>
      <c r="MY82">
        <v>995</v>
      </c>
      <c r="MZ82" t="s">
        <v>69</v>
      </c>
      <c r="NA82" t="s">
        <v>69</v>
      </c>
      <c r="NB82" t="s">
        <v>69</v>
      </c>
      <c r="NC82" t="s">
        <v>69</v>
      </c>
      <c r="ND82" t="s">
        <v>69</v>
      </c>
      <c r="NE82" t="s">
        <v>2808</v>
      </c>
      <c r="NF82" t="s">
        <v>9435</v>
      </c>
      <c r="NG82" t="s">
        <v>69</v>
      </c>
      <c r="NH82" t="s">
        <v>69</v>
      </c>
      <c r="NI82" t="s">
        <v>69</v>
      </c>
      <c r="NJ82" t="s">
        <v>3795</v>
      </c>
      <c r="NK82">
        <v>1</v>
      </c>
      <c r="NM82" t="s">
        <v>2808</v>
      </c>
      <c r="NN82" t="s">
        <v>3861</v>
      </c>
      <c r="NO82" t="s">
        <v>2803</v>
      </c>
      <c r="NP82">
        <v>331</v>
      </c>
      <c r="NW82" t="s">
        <v>3429</v>
      </c>
      <c r="NY82" t="s">
        <v>3429</v>
      </c>
      <c r="OA82" t="s">
        <v>3897</v>
      </c>
      <c r="OB82" t="s">
        <v>2808</v>
      </c>
      <c r="OC82" t="s">
        <v>3902</v>
      </c>
      <c r="OD82" t="s">
        <v>3910</v>
      </c>
      <c r="OE82" t="s">
        <v>3910</v>
      </c>
      <c r="OF82" t="s">
        <v>3910</v>
      </c>
      <c r="OG82" t="s">
        <v>3910</v>
      </c>
      <c r="OH82" t="s">
        <v>3910</v>
      </c>
      <c r="OI82" t="s">
        <v>3910</v>
      </c>
      <c r="OJ82" t="s">
        <v>3910</v>
      </c>
      <c r="OK82" t="s">
        <v>3910</v>
      </c>
      <c r="OU82" t="s">
        <v>3928</v>
      </c>
      <c r="OV82" t="s">
        <v>3955</v>
      </c>
      <c r="OW82" t="s">
        <v>2808</v>
      </c>
      <c r="OX82" t="s">
        <v>3962</v>
      </c>
      <c r="OY82" t="s">
        <v>3333</v>
      </c>
      <c r="PA82" t="s">
        <v>3973</v>
      </c>
      <c r="PB82">
        <v>1</v>
      </c>
      <c r="PC82" t="s">
        <v>3332</v>
      </c>
      <c r="PD82" t="s">
        <v>3332</v>
      </c>
      <c r="PE82" t="s">
        <v>3332</v>
      </c>
      <c r="PF82" t="s">
        <v>3910</v>
      </c>
      <c r="PG82" t="s">
        <v>3910</v>
      </c>
      <c r="PH82" t="s">
        <v>3910</v>
      </c>
      <c r="PI82" t="s">
        <v>3910</v>
      </c>
      <c r="PJ82" t="s">
        <v>3911</v>
      </c>
      <c r="PK82" t="s">
        <v>3910</v>
      </c>
      <c r="PL82" t="s">
        <v>3910</v>
      </c>
      <c r="PM82" t="s">
        <v>3928</v>
      </c>
      <c r="PN82" t="s">
        <v>3911</v>
      </c>
      <c r="PO82" t="s">
        <v>3911</v>
      </c>
      <c r="PP82" t="s">
        <v>3910</v>
      </c>
      <c r="PR82" t="s">
        <v>3928</v>
      </c>
      <c r="PS82">
        <v>1</v>
      </c>
      <c r="PT82" t="s">
        <v>2808</v>
      </c>
      <c r="PU82" t="s">
        <v>69</v>
      </c>
      <c r="PV82" t="s">
        <v>69</v>
      </c>
      <c r="PW82" t="s">
        <v>69</v>
      </c>
      <c r="PX82" t="s">
        <v>69</v>
      </c>
      <c r="PY82" t="s">
        <v>69</v>
      </c>
      <c r="PZ82" t="s">
        <v>3910</v>
      </c>
      <c r="QA82" t="s">
        <v>3910</v>
      </c>
      <c r="QB82" t="s">
        <v>3910</v>
      </c>
      <c r="QD82" t="s">
        <v>4036</v>
      </c>
      <c r="QE82" t="s">
        <v>4041</v>
      </c>
      <c r="QF82">
        <v>2</v>
      </c>
      <c r="QG82" t="s">
        <v>4049</v>
      </c>
      <c r="QH82" t="s">
        <v>4053</v>
      </c>
      <c r="QI82" t="s">
        <v>3962</v>
      </c>
      <c r="QV82" t="s">
        <v>3910</v>
      </c>
      <c r="QW82" t="s">
        <v>3911</v>
      </c>
      <c r="QX82" t="s">
        <v>9129</v>
      </c>
      <c r="RP82" t="s">
        <v>3911</v>
      </c>
      <c r="RS82">
        <v>1</v>
      </c>
      <c r="RT82">
        <v>0</v>
      </c>
      <c r="UA82" t="s">
        <v>9131</v>
      </c>
      <c r="UB82" t="s">
        <v>6598</v>
      </c>
      <c r="UC82">
        <v>8137167</v>
      </c>
    </row>
    <row r="83" spans="1:549" x14ac:dyDescent="0.3">
      <c r="A83" t="s">
        <v>9436</v>
      </c>
      <c r="B83" t="s">
        <v>8545</v>
      </c>
      <c r="C83" t="s">
        <v>6813</v>
      </c>
      <c r="D83">
        <v>1</v>
      </c>
      <c r="E83">
        <v>4</v>
      </c>
      <c r="F83" t="s">
        <v>3934</v>
      </c>
      <c r="G83" t="s">
        <v>4950</v>
      </c>
      <c r="H83">
        <v>0</v>
      </c>
      <c r="I83" t="s">
        <v>22</v>
      </c>
      <c r="T83">
        <v>0</v>
      </c>
      <c r="U83">
        <v>62</v>
      </c>
      <c r="V83" t="s">
        <v>8555</v>
      </c>
      <c r="W83">
        <v>0</v>
      </c>
      <c r="X83" t="s">
        <v>8637</v>
      </c>
      <c r="Y83" t="s">
        <v>6591</v>
      </c>
      <c r="Z83" t="s">
        <v>6753</v>
      </c>
      <c r="AA83" t="s">
        <v>2808</v>
      </c>
      <c r="AB83" t="s">
        <v>9143</v>
      </c>
      <c r="AE83" t="s">
        <v>69</v>
      </c>
      <c r="AF83" t="s">
        <v>69</v>
      </c>
      <c r="AJ83" t="s">
        <v>2808</v>
      </c>
      <c r="AK83">
        <v>7815668</v>
      </c>
      <c r="AL83">
        <v>1249438</v>
      </c>
      <c r="AM83">
        <v>7444049</v>
      </c>
      <c r="AN83" t="s">
        <v>3168</v>
      </c>
      <c r="AQ83" t="s">
        <v>69</v>
      </c>
      <c r="AR83" t="s">
        <v>2808</v>
      </c>
      <c r="AS83" t="s">
        <v>3179</v>
      </c>
      <c r="AT83" t="s">
        <v>3184</v>
      </c>
      <c r="AV83" t="s">
        <v>3191</v>
      </c>
      <c r="AX83">
        <v>1</v>
      </c>
      <c r="AY83" t="s">
        <v>2808</v>
      </c>
      <c r="AZ83" t="s">
        <v>69</v>
      </c>
      <c r="BA83" t="s">
        <v>69</v>
      </c>
      <c r="BB83" t="s">
        <v>69</v>
      </c>
      <c r="BC83" t="s">
        <v>69</v>
      </c>
      <c r="BE83" t="s">
        <v>69</v>
      </c>
      <c r="BF83" t="s">
        <v>69</v>
      </c>
      <c r="BG83" t="s">
        <v>69</v>
      </c>
      <c r="BJ83" t="s">
        <v>2808</v>
      </c>
      <c r="BK83">
        <v>1</v>
      </c>
      <c r="BL83" t="s">
        <v>2808</v>
      </c>
      <c r="BM83" t="s">
        <v>69</v>
      </c>
      <c r="BN83" t="s">
        <v>69</v>
      </c>
      <c r="BO83" t="s">
        <v>69</v>
      </c>
      <c r="BP83" t="s">
        <v>69</v>
      </c>
      <c r="BQ83" t="s">
        <v>69</v>
      </c>
      <c r="BR83" t="s">
        <v>69</v>
      </c>
      <c r="BS83" t="s">
        <v>69</v>
      </c>
      <c r="BT83" t="s">
        <v>69</v>
      </c>
      <c r="BV83" t="s">
        <v>69</v>
      </c>
      <c r="BW83" t="s">
        <v>69</v>
      </c>
      <c r="BX83" t="s">
        <v>3261</v>
      </c>
      <c r="BY83" t="s">
        <v>69</v>
      </c>
      <c r="CD83" t="s">
        <v>69</v>
      </c>
      <c r="CI83" t="s">
        <v>69</v>
      </c>
      <c r="CN83" t="s">
        <v>69</v>
      </c>
      <c r="CX83" t="s">
        <v>69</v>
      </c>
      <c r="DB83" t="s">
        <v>2808</v>
      </c>
      <c r="DC83" t="s">
        <v>9152</v>
      </c>
      <c r="DD83" t="s">
        <v>2808</v>
      </c>
      <c r="DE83" t="s">
        <v>2808</v>
      </c>
      <c r="DF83" t="s">
        <v>69</v>
      </c>
      <c r="DG83" t="s">
        <v>69</v>
      </c>
      <c r="DH83" t="s">
        <v>69</v>
      </c>
      <c r="DJ83" t="s">
        <v>69</v>
      </c>
      <c r="DK83" t="s">
        <v>69</v>
      </c>
      <c r="DO83" t="s">
        <v>2808</v>
      </c>
      <c r="DZ83" t="s">
        <v>2808</v>
      </c>
      <c r="FA83" t="s">
        <v>2808</v>
      </c>
      <c r="FB83" t="s">
        <v>2808</v>
      </c>
      <c r="FC83" t="s">
        <v>3428</v>
      </c>
      <c r="HD83" t="s">
        <v>3540</v>
      </c>
      <c r="HE83" t="s">
        <v>3543</v>
      </c>
      <c r="HF83" t="s">
        <v>2808</v>
      </c>
      <c r="HG83" t="s">
        <v>2808</v>
      </c>
      <c r="HH83" t="s">
        <v>69</v>
      </c>
      <c r="HI83" t="s">
        <v>2808</v>
      </c>
      <c r="HL83" t="s">
        <v>3559</v>
      </c>
      <c r="HM83" t="s">
        <v>3559</v>
      </c>
      <c r="HN83" t="s">
        <v>3556</v>
      </c>
      <c r="HO83" t="s">
        <v>3556</v>
      </c>
      <c r="HP83" t="s">
        <v>3559</v>
      </c>
      <c r="HQ83" t="s">
        <v>3559</v>
      </c>
      <c r="HR83" t="s">
        <v>3556</v>
      </c>
      <c r="HS83" t="s">
        <v>3559</v>
      </c>
      <c r="HT83" t="s">
        <v>3559</v>
      </c>
      <c r="HU83" t="s">
        <v>3559</v>
      </c>
      <c r="HV83" t="s">
        <v>3559</v>
      </c>
      <c r="HW83" t="s">
        <v>3559</v>
      </c>
      <c r="HX83" t="s">
        <v>3559</v>
      </c>
      <c r="HY83" t="s">
        <v>3559</v>
      </c>
      <c r="IB83" t="s">
        <v>69</v>
      </c>
      <c r="IC83" t="s">
        <v>3600</v>
      </c>
      <c r="ID83" t="s">
        <v>2808</v>
      </c>
      <c r="IE83" t="s">
        <v>3605</v>
      </c>
      <c r="IF83" t="s">
        <v>3609</v>
      </c>
      <c r="IG83" t="s">
        <v>3437</v>
      </c>
      <c r="JF83" t="s">
        <v>3649</v>
      </c>
      <c r="JG83">
        <v>4</v>
      </c>
      <c r="JI83" t="s">
        <v>3485</v>
      </c>
      <c r="JK83">
        <v>12</v>
      </c>
      <c r="JL83">
        <v>3</v>
      </c>
      <c r="JM83" t="s">
        <v>69</v>
      </c>
      <c r="JN83" t="s">
        <v>69</v>
      </c>
      <c r="JO83" t="s">
        <v>2808</v>
      </c>
      <c r="JP83" t="s">
        <v>69</v>
      </c>
      <c r="JQ83" t="s">
        <v>69</v>
      </c>
      <c r="JR83" t="s">
        <v>69</v>
      </c>
      <c r="JS83" t="s">
        <v>3518</v>
      </c>
      <c r="JT83" t="s">
        <v>69</v>
      </c>
      <c r="JU83" t="s">
        <v>69</v>
      </c>
      <c r="JV83" t="s">
        <v>69</v>
      </c>
      <c r="JW83" t="s">
        <v>2808</v>
      </c>
      <c r="JX83" t="s">
        <v>69</v>
      </c>
      <c r="JY83" t="s">
        <v>69</v>
      </c>
      <c r="JZ83" t="s">
        <v>69</v>
      </c>
      <c r="KA83" t="s">
        <v>69</v>
      </c>
      <c r="KB83" t="s">
        <v>69</v>
      </c>
      <c r="KC83" t="s">
        <v>69</v>
      </c>
      <c r="KD83" t="s">
        <v>69</v>
      </c>
      <c r="KE83" t="s">
        <v>69</v>
      </c>
      <c r="KG83" t="s">
        <v>6096</v>
      </c>
      <c r="KI83" t="s">
        <v>3696</v>
      </c>
      <c r="KJ83" t="s">
        <v>3475</v>
      </c>
      <c r="KK83">
        <v>4</v>
      </c>
      <c r="KM83" t="s">
        <v>3485</v>
      </c>
      <c r="KO83">
        <v>20</v>
      </c>
      <c r="KP83">
        <v>3</v>
      </c>
      <c r="KQ83" t="s">
        <v>69</v>
      </c>
      <c r="KR83" t="s">
        <v>69</v>
      </c>
      <c r="KS83" t="s">
        <v>2808</v>
      </c>
      <c r="KT83" t="s">
        <v>69</v>
      </c>
      <c r="KU83" t="s">
        <v>69</v>
      </c>
      <c r="KV83" t="s">
        <v>69</v>
      </c>
      <c r="KW83" t="s">
        <v>3519</v>
      </c>
      <c r="KX83" t="s">
        <v>2808</v>
      </c>
      <c r="KY83" t="s">
        <v>69</v>
      </c>
      <c r="LK83">
        <v>1</v>
      </c>
      <c r="LL83" t="s">
        <v>2808</v>
      </c>
      <c r="LM83" t="s">
        <v>69</v>
      </c>
      <c r="LN83" t="s">
        <v>69</v>
      </c>
      <c r="LO83" t="s">
        <v>69</v>
      </c>
      <c r="LP83" t="s">
        <v>69</v>
      </c>
      <c r="LQ83" t="s">
        <v>69</v>
      </c>
      <c r="LR83" t="s">
        <v>69</v>
      </c>
      <c r="LS83" t="s">
        <v>69</v>
      </c>
      <c r="LU83" t="s">
        <v>69</v>
      </c>
      <c r="LV83" t="s">
        <v>69</v>
      </c>
      <c r="LW83" t="s">
        <v>69</v>
      </c>
      <c r="LX83" t="s">
        <v>69</v>
      </c>
      <c r="LY83" t="s">
        <v>69</v>
      </c>
      <c r="MC83">
        <v>1</v>
      </c>
      <c r="MD83" t="s">
        <v>2808</v>
      </c>
      <c r="ME83" t="s">
        <v>69</v>
      </c>
      <c r="MF83" t="s">
        <v>69</v>
      </c>
      <c r="MG83" t="s">
        <v>69</v>
      </c>
      <c r="MH83" t="s">
        <v>69</v>
      </c>
      <c r="MI83" t="s">
        <v>69</v>
      </c>
      <c r="MJ83" t="s">
        <v>69</v>
      </c>
      <c r="MK83" t="s">
        <v>69</v>
      </c>
      <c r="MM83" t="s">
        <v>69</v>
      </c>
      <c r="MN83" t="s">
        <v>69</v>
      </c>
      <c r="MO83">
        <v>2</v>
      </c>
      <c r="MP83" t="s">
        <v>69</v>
      </c>
      <c r="MQ83" t="s">
        <v>2808</v>
      </c>
      <c r="MR83" t="s">
        <v>69</v>
      </c>
      <c r="MS83" t="s">
        <v>69</v>
      </c>
      <c r="MT83" t="s">
        <v>69</v>
      </c>
      <c r="MU83" t="s">
        <v>69</v>
      </c>
      <c r="MW83" t="s">
        <v>69</v>
      </c>
      <c r="MX83" t="s">
        <v>69</v>
      </c>
      <c r="MY83">
        <v>2</v>
      </c>
      <c r="MZ83" t="s">
        <v>69</v>
      </c>
      <c r="NA83" t="s">
        <v>2808</v>
      </c>
      <c r="NB83" t="s">
        <v>69</v>
      </c>
      <c r="NC83" t="s">
        <v>69</v>
      </c>
      <c r="ND83" t="s">
        <v>69</v>
      </c>
      <c r="NE83" t="s">
        <v>69</v>
      </c>
      <c r="NG83" t="s">
        <v>69</v>
      </c>
      <c r="NH83" t="s">
        <v>69</v>
      </c>
      <c r="NI83" t="s">
        <v>69</v>
      </c>
      <c r="NJ83" t="s">
        <v>3302</v>
      </c>
      <c r="NL83" t="s">
        <v>9437</v>
      </c>
      <c r="NM83" t="s">
        <v>69</v>
      </c>
      <c r="NO83" t="s">
        <v>8</v>
      </c>
      <c r="NW83" t="s">
        <v>3429</v>
      </c>
      <c r="NY83" t="s">
        <v>3429</v>
      </c>
      <c r="OA83" t="s">
        <v>3897</v>
      </c>
      <c r="OB83" t="s">
        <v>2808</v>
      </c>
      <c r="OC83" t="s">
        <v>3902</v>
      </c>
      <c r="OD83" t="s">
        <v>3911</v>
      </c>
      <c r="OE83" t="s">
        <v>3910</v>
      </c>
      <c r="OF83" t="s">
        <v>3910</v>
      </c>
      <c r="OG83" t="s">
        <v>3910</v>
      </c>
      <c r="OH83" t="s">
        <v>3910</v>
      </c>
      <c r="OI83" t="s">
        <v>3910</v>
      </c>
      <c r="OJ83" t="s">
        <v>3910</v>
      </c>
      <c r="OK83" t="s">
        <v>3911</v>
      </c>
      <c r="OU83" t="s">
        <v>3928</v>
      </c>
      <c r="OV83" t="s">
        <v>3956</v>
      </c>
      <c r="OW83" t="s">
        <v>69</v>
      </c>
      <c r="OX83" t="s">
        <v>3962</v>
      </c>
      <c r="OY83" t="s">
        <v>3332</v>
      </c>
      <c r="PA83" t="s">
        <v>3973</v>
      </c>
      <c r="PB83">
        <v>1</v>
      </c>
      <c r="PC83" t="s">
        <v>3333</v>
      </c>
      <c r="PD83" t="s">
        <v>3333</v>
      </c>
      <c r="PE83" t="s">
        <v>3333</v>
      </c>
      <c r="PF83" t="s">
        <v>3911</v>
      </c>
      <c r="PG83" t="s">
        <v>3911</v>
      </c>
      <c r="PH83" t="s">
        <v>3911</v>
      </c>
      <c r="PI83" t="s">
        <v>3911</v>
      </c>
      <c r="PJ83" t="s">
        <v>3911</v>
      </c>
      <c r="PK83" t="s">
        <v>3911</v>
      </c>
      <c r="PL83" t="s">
        <v>3911</v>
      </c>
      <c r="PR83" t="s">
        <v>3928</v>
      </c>
      <c r="PS83">
        <v>1</v>
      </c>
      <c r="PT83" t="s">
        <v>2808</v>
      </c>
      <c r="PU83" t="s">
        <v>69</v>
      </c>
      <c r="PV83" t="s">
        <v>69</v>
      </c>
      <c r="PW83" t="s">
        <v>69</v>
      </c>
      <c r="PX83" t="s">
        <v>69</v>
      </c>
      <c r="PY83" t="s">
        <v>69</v>
      </c>
      <c r="PZ83" t="s">
        <v>3910</v>
      </c>
      <c r="QA83" t="s">
        <v>3910</v>
      </c>
      <c r="QB83" t="s">
        <v>3910</v>
      </c>
      <c r="QD83" t="s">
        <v>4036</v>
      </c>
      <c r="QE83" t="s">
        <v>4041</v>
      </c>
      <c r="QF83">
        <v>1</v>
      </c>
      <c r="QG83" t="s">
        <v>4049</v>
      </c>
      <c r="QH83" t="s">
        <v>4053</v>
      </c>
      <c r="QI83" t="s">
        <v>3962</v>
      </c>
      <c r="RS83">
        <v>1</v>
      </c>
      <c r="RT83">
        <v>0</v>
      </c>
      <c r="UA83" t="s">
        <v>9131</v>
      </c>
      <c r="UB83" t="s">
        <v>6598</v>
      </c>
      <c r="UC83">
        <v>8137167</v>
      </c>
    </row>
    <row r="84" spans="1:549" x14ac:dyDescent="0.3">
      <c r="A84" t="s">
        <v>9438</v>
      </c>
      <c r="B84" t="s">
        <v>8545</v>
      </c>
      <c r="C84" t="s">
        <v>6589</v>
      </c>
      <c r="D84">
        <v>1</v>
      </c>
      <c r="E84">
        <v>5</v>
      </c>
      <c r="F84" t="s">
        <v>3934</v>
      </c>
      <c r="G84" t="s">
        <v>4950</v>
      </c>
      <c r="H84">
        <v>0</v>
      </c>
      <c r="I84" t="s">
        <v>4959</v>
      </c>
      <c r="T84">
        <v>0</v>
      </c>
      <c r="U84">
        <v>27</v>
      </c>
      <c r="V84" t="s">
        <v>8555</v>
      </c>
      <c r="W84">
        <v>0</v>
      </c>
      <c r="X84" s="30">
        <v>41522</v>
      </c>
      <c r="Y84" t="s">
        <v>6591</v>
      </c>
      <c r="Z84" t="s">
        <v>6592</v>
      </c>
      <c r="AA84" t="s">
        <v>2808</v>
      </c>
      <c r="AB84" t="s">
        <v>9143</v>
      </c>
      <c r="AE84" t="s">
        <v>2808</v>
      </c>
      <c r="AF84" t="s">
        <v>2808</v>
      </c>
      <c r="AG84">
        <v>5496833</v>
      </c>
      <c r="AH84">
        <v>1423976</v>
      </c>
      <c r="AI84" t="s">
        <v>6060</v>
      </c>
      <c r="AJ84" t="s">
        <v>2808</v>
      </c>
      <c r="AK84">
        <v>4688725</v>
      </c>
      <c r="AL84" t="s">
        <v>6060</v>
      </c>
      <c r="AN84" t="s">
        <v>3166</v>
      </c>
      <c r="AO84">
        <v>30</v>
      </c>
      <c r="AQ84" t="s">
        <v>269</v>
      </c>
      <c r="AR84" t="s">
        <v>2808</v>
      </c>
      <c r="AS84" t="s">
        <v>3180</v>
      </c>
      <c r="AT84" t="s">
        <v>3184</v>
      </c>
      <c r="AV84" t="s">
        <v>3192</v>
      </c>
      <c r="AW84">
        <v>3</v>
      </c>
      <c r="AX84">
        <v>1</v>
      </c>
      <c r="AY84" t="s">
        <v>2808</v>
      </c>
      <c r="AZ84" t="s">
        <v>69</v>
      </c>
      <c r="BA84" t="s">
        <v>69</v>
      </c>
      <c r="BB84" t="s">
        <v>69</v>
      </c>
      <c r="BC84" t="s">
        <v>69</v>
      </c>
      <c r="BE84" t="s">
        <v>69</v>
      </c>
      <c r="BF84" t="s">
        <v>69</v>
      </c>
      <c r="BG84" t="s">
        <v>69</v>
      </c>
      <c r="BJ84" t="s">
        <v>2808</v>
      </c>
      <c r="BK84">
        <v>1</v>
      </c>
      <c r="BL84" t="s">
        <v>2808</v>
      </c>
      <c r="BM84" t="s">
        <v>69</v>
      </c>
      <c r="BN84" t="s">
        <v>69</v>
      </c>
      <c r="BO84" t="s">
        <v>69</v>
      </c>
      <c r="BP84" t="s">
        <v>69</v>
      </c>
      <c r="BQ84" t="s">
        <v>69</v>
      </c>
      <c r="BR84" t="s">
        <v>69</v>
      </c>
      <c r="BS84" t="s">
        <v>69</v>
      </c>
      <c r="BT84" t="s">
        <v>69</v>
      </c>
      <c r="BV84" t="s">
        <v>69</v>
      </c>
      <c r="BW84" t="s">
        <v>69</v>
      </c>
      <c r="BX84" t="s">
        <v>3261</v>
      </c>
      <c r="BY84" t="s">
        <v>2808</v>
      </c>
      <c r="BZ84" t="s">
        <v>3268</v>
      </c>
      <c r="CA84" t="s">
        <v>2808</v>
      </c>
      <c r="CB84" t="s">
        <v>3278</v>
      </c>
      <c r="CD84" t="s">
        <v>69</v>
      </c>
      <c r="CI84" t="s">
        <v>69</v>
      </c>
      <c r="CN84" t="s">
        <v>2808</v>
      </c>
      <c r="CO84">
        <v>3</v>
      </c>
      <c r="CP84" t="s">
        <v>69</v>
      </c>
      <c r="CQ84" t="s">
        <v>69</v>
      </c>
      <c r="CR84" t="s">
        <v>2808</v>
      </c>
      <c r="CS84" t="s">
        <v>69</v>
      </c>
      <c r="CT84" t="s">
        <v>69</v>
      </c>
      <c r="CU84" t="s">
        <v>69</v>
      </c>
      <c r="CV84" t="s">
        <v>69</v>
      </c>
      <c r="CW84" t="s">
        <v>69</v>
      </c>
      <c r="CX84" t="s">
        <v>269</v>
      </c>
      <c r="CY84" t="s">
        <v>3332</v>
      </c>
      <c r="CZ84">
        <v>1</v>
      </c>
      <c r="DA84" s="30">
        <v>39668</v>
      </c>
      <c r="DB84" t="s">
        <v>2808</v>
      </c>
      <c r="DC84" t="s">
        <v>9152</v>
      </c>
      <c r="DD84" t="s">
        <v>2808</v>
      </c>
      <c r="DE84" t="s">
        <v>2808</v>
      </c>
      <c r="DF84" t="s">
        <v>69</v>
      </c>
      <c r="DG84" t="s">
        <v>69</v>
      </c>
      <c r="DH84" t="s">
        <v>69</v>
      </c>
      <c r="DJ84" t="s">
        <v>69</v>
      </c>
      <c r="DK84" t="s">
        <v>69</v>
      </c>
      <c r="DO84" t="s">
        <v>2808</v>
      </c>
      <c r="DZ84" t="s">
        <v>2808</v>
      </c>
      <c r="FA84" t="s">
        <v>2808</v>
      </c>
      <c r="FB84" t="s">
        <v>2808</v>
      </c>
      <c r="FC84" t="s">
        <v>3426</v>
      </c>
      <c r="FD84" t="s">
        <v>3432</v>
      </c>
      <c r="FE84" t="s">
        <v>3437</v>
      </c>
      <c r="FZ84" t="s">
        <v>3475</v>
      </c>
      <c r="GA84">
        <v>2</v>
      </c>
      <c r="GC84" t="s">
        <v>3484</v>
      </c>
      <c r="GD84">
        <v>1</v>
      </c>
      <c r="GF84">
        <v>5</v>
      </c>
      <c r="GG84" t="s">
        <v>69</v>
      </c>
      <c r="GH84" t="s">
        <v>69</v>
      </c>
      <c r="GI84" t="s">
        <v>69</v>
      </c>
      <c r="GJ84" t="s">
        <v>69</v>
      </c>
      <c r="GK84" t="s">
        <v>2808</v>
      </c>
      <c r="GL84" t="s">
        <v>69</v>
      </c>
      <c r="GN84" t="s">
        <v>69</v>
      </c>
      <c r="GO84" t="s">
        <v>69</v>
      </c>
      <c r="GP84" t="s">
        <v>3518</v>
      </c>
      <c r="GQ84" t="s">
        <v>69</v>
      </c>
      <c r="GR84" t="s">
        <v>2808</v>
      </c>
      <c r="GS84" t="s">
        <v>69</v>
      </c>
      <c r="GT84" t="s">
        <v>69</v>
      </c>
      <c r="GU84" t="s">
        <v>69</v>
      </c>
      <c r="GV84" t="s">
        <v>69</v>
      </c>
      <c r="GW84" t="s">
        <v>69</v>
      </c>
      <c r="GX84" t="s">
        <v>69</v>
      </c>
      <c r="GY84" t="s">
        <v>2808</v>
      </c>
      <c r="GZ84" t="s">
        <v>69</v>
      </c>
      <c r="HA84" t="s">
        <v>69</v>
      </c>
      <c r="HB84" t="s">
        <v>3535</v>
      </c>
      <c r="HC84">
        <v>1</v>
      </c>
      <c r="HD84" t="s">
        <v>3540</v>
      </c>
      <c r="HE84" t="s">
        <v>3543</v>
      </c>
      <c r="HF84" t="s">
        <v>2808</v>
      </c>
      <c r="HG84" t="s">
        <v>2808</v>
      </c>
      <c r="HH84" t="s">
        <v>2808</v>
      </c>
      <c r="HI84" t="s">
        <v>2808</v>
      </c>
      <c r="HL84" t="s">
        <v>3556</v>
      </c>
      <c r="HM84" t="s">
        <v>3559</v>
      </c>
      <c r="HN84" t="s">
        <v>3556</v>
      </c>
      <c r="HO84" t="s">
        <v>3556</v>
      </c>
      <c r="HP84" t="s">
        <v>3559</v>
      </c>
      <c r="HQ84" t="s">
        <v>3559</v>
      </c>
      <c r="HR84" t="s">
        <v>3556</v>
      </c>
      <c r="HS84" t="s">
        <v>3557</v>
      </c>
      <c r="HT84" t="s">
        <v>3559</v>
      </c>
      <c r="HU84" t="s">
        <v>3559</v>
      </c>
      <c r="HV84" t="s">
        <v>3557</v>
      </c>
      <c r="HW84" t="s">
        <v>3557</v>
      </c>
      <c r="HX84" t="s">
        <v>3557</v>
      </c>
      <c r="HY84" t="s">
        <v>8</v>
      </c>
      <c r="IB84" t="s">
        <v>2808</v>
      </c>
      <c r="IC84" t="s">
        <v>3600</v>
      </c>
      <c r="ID84" t="s">
        <v>69</v>
      </c>
      <c r="IE84" t="s">
        <v>3605</v>
      </c>
      <c r="IF84" t="s">
        <v>3609</v>
      </c>
      <c r="IG84" t="s">
        <v>3437</v>
      </c>
      <c r="JF84" t="s">
        <v>3649</v>
      </c>
      <c r="JG84">
        <v>4</v>
      </c>
      <c r="JI84" t="s">
        <v>3484</v>
      </c>
      <c r="JJ84">
        <v>1</v>
      </c>
      <c r="JL84">
        <v>3</v>
      </c>
      <c r="JM84" t="s">
        <v>69</v>
      </c>
      <c r="JN84" t="s">
        <v>69</v>
      </c>
      <c r="JO84" t="s">
        <v>2808</v>
      </c>
      <c r="JP84" t="s">
        <v>69</v>
      </c>
      <c r="JQ84" t="s">
        <v>69</v>
      </c>
      <c r="JR84" t="s">
        <v>69</v>
      </c>
      <c r="JS84" t="s">
        <v>3518</v>
      </c>
      <c r="JT84" t="s">
        <v>69</v>
      </c>
      <c r="JU84" t="s">
        <v>2808</v>
      </c>
      <c r="JV84" t="s">
        <v>69</v>
      </c>
      <c r="JW84" t="s">
        <v>69</v>
      </c>
      <c r="JX84" t="s">
        <v>2808</v>
      </c>
      <c r="JY84" t="s">
        <v>69</v>
      </c>
      <c r="JZ84" t="s">
        <v>2808</v>
      </c>
      <c r="KA84" t="s">
        <v>69</v>
      </c>
      <c r="KB84" t="s">
        <v>2808</v>
      </c>
      <c r="KC84" t="s">
        <v>2808</v>
      </c>
      <c r="KD84" t="s">
        <v>2808</v>
      </c>
      <c r="KE84" t="s">
        <v>2808</v>
      </c>
      <c r="KG84" t="s">
        <v>6097</v>
      </c>
      <c r="KI84" t="s">
        <v>3696</v>
      </c>
      <c r="KJ84" t="s">
        <v>3475</v>
      </c>
      <c r="KK84">
        <v>4</v>
      </c>
      <c r="KM84" t="s">
        <v>3485</v>
      </c>
      <c r="KO84">
        <v>12</v>
      </c>
      <c r="KP84">
        <v>3</v>
      </c>
      <c r="KQ84" t="s">
        <v>69</v>
      </c>
      <c r="KR84" t="s">
        <v>69</v>
      </c>
      <c r="KS84" t="s">
        <v>2808</v>
      </c>
      <c r="KT84" t="s">
        <v>69</v>
      </c>
      <c r="KU84" t="s">
        <v>69</v>
      </c>
      <c r="KV84" t="s">
        <v>69</v>
      </c>
      <c r="KW84" t="s">
        <v>3518</v>
      </c>
      <c r="KX84" t="s">
        <v>2808</v>
      </c>
      <c r="KY84" t="s">
        <v>69</v>
      </c>
      <c r="LK84">
        <v>1</v>
      </c>
      <c r="LL84" t="s">
        <v>2808</v>
      </c>
      <c r="LM84" t="s">
        <v>69</v>
      </c>
      <c r="LN84" t="s">
        <v>69</v>
      </c>
      <c r="LO84" t="s">
        <v>69</v>
      </c>
      <c r="LP84" t="s">
        <v>69</v>
      </c>
      <c r="LQ84" t="s">
        <v>69</v>
      </c>
      <c r="LR84" t="s">
        <v>69</v>
      </c>
      <c r="LS84" t="s">
        <v>69</v>
      </c>
      <c r="LU84" t="s">
        <v>69</v>
      </c>
      <c r="LV84" t="s">
        <v>69</v>
      </c>
      <c r="LW84" t="s">
        <v>69</v>
      </c>
      <c r="LX84" t="s">
        <v>69</v>
      </c>
      <c r="LY84" t="s">
        <v>69</v>
      </c>
      <c r="MC84">
        <v>2</v>
      </c>
      <c r="MD84" t="s">
        <v>69</v>
      </c>
      <c r="ME84" t="s">
        <v>2808</v>
      </c>
      <c r="MF84" t="s">
        <v>69</v>
      </c>
      <c r="MG84" t="s">
        <v>69</v>
      </c>
      <c r="MH84" t="s">
        <v>69</v>
      </c>
      <c r="MI84" t="s">
        <v>69</v>
      </c>
      <c r="MJ84" t="s">
        <v>69</v>
      </c>
      <c r="MK84" t="s">
        <v>69</v>
      </c>
      <c r="MM84" t="s">
        <v>69</v>
      </c>
      <c r="MN84" t="s">
        <v>69</v>
      </c>
      <c r="MO84">
        <v>2</v>
      </c>
      <c r="MP84" t="s">
        <v>69</v>
      </c>
      <c r="MQ84" t="s">
        <v>2808</v>
      </c>
      <c r="MR84" t="s">
        <v>69</v>
      </c>
      <c r="MS84" t="s">
        <v>69</v>
      </c>
      <c r="MT84" t="s">
        <v>69</v>
      </c>
      <c r="MU84" t="s">
        <v>69</v>
      </c>
      <c r="MW84" t="s">
        <v>69</v>
      </c>
      <c r="MX84" t="s">
        <v>69</v>
      </c>
      <c r="MY84">
        <v>2</v>
      </c>
      <c r="MZ84" t="s">
        <v>69</v>
      </c>
      <c r="NA84" t="s">
        <v>2808</v>
      </c>
      <c r="NB84" t="s">
        <v>69</v>
      </c>
      <c r="NC84" t="s">
        <v>69</v>
      </c>
      <c r="ND84" t="s">
        <v>69</v>
      </c>
      <c r="NE84" t="s">
        <v>69</v>
      </c>
      <c r="NG84" t="s">
        <v>69</v>
      </c>
      <c r="NH84" t="s">
        <v>69</v>
      </c>
      <c r="NI84" t="s">
        <v>69</v>
      </c>
      <c r="NJ84" t="s">
        <v>3795</v>
      </c>
      <c r="NK84">
        <v>4</v>
      </c>
      <c r="NM84" t="s">
        <v>2808</v>
      </c>
      <c r="NN84" t="s">
        <v>3862</v>
      </c>
      <c r="NO84" t="s">
        <v>2803</v>
      </c>
      <c r="NP84">
        <v>48</v>
      </c>
      <c r="NW84" t="s">
        <v>3429</v>
      </c>
      <c r="NY84" t="s">
        <v>3429</v>
      </c>
      <c r="OA84" t="s">
        <v>3897</v>
      </c>
      <c r="OB84" t="s">
        <v>2808</v>
      </c>
      <c r="OC84" t="s">
        <v>3902</v>
      </c>
      <c r="OD84" t="s">
        <v>3910</v>
      </c>
      <c r="OE84" t="s">
        <v>3910</v>
      </c>
      <c r="OF84" t="s">
        <v>3910</v>
      </c>
      <c r="OG84" t="s">
        <v>3910</v>
      </c>
      <c r="OH84" t="s">
        <v>3910</v>
      </c>
      <c r="OI84" t="s">
        <v>3910</v>
      </c>
      <c r="OJ84" t="s">
        <v>3910</v>
      </c>
      <c r="OK84" t="s">
        <v>3910</v>
      </c>
      <c r="OU84" t="s">
        <v>3928</v>
      </c>
      <c r="OV84" t="s">
        <v>3955</v>
      </c>
      <c r="OW84" t="s">
        <v>69</v>
      </c>
      <c r="OX84" t="s">
        <v>3962</v>
      </c>
      <c r="OY84" t="s">
        <v>3332</v>
      </c>
      <c r="PA84" t="s">
        <v>3973</v>
      </c>
      <c r="PB84">
        <v>3</v>
      </c>
      <c r="PC84" t="s">
        <v>3332</v>
      </c>
      <c r="PD84" t="s">
        <v>3332</v>
      </c>
      <c r="PE84" t="s">
        <v>3332</v>
      </c>
      <c r="PF84" t="s">
        <v>3911</v>
      </c>
      <c r="PG84" t="s">
        <v>3911</v>
      </c>
      <c r="PH84" t="s">
        <v>3911</v>
      </c>
      <c r="PI84" t="s">
        <v>3911</v>
      </c>
      <c r="PJ84" t="s">
        <v>3911</v>
      </c>
      <c r="PK84" t="s">
        <v>3911</v>
      </c>
      <c r="PL84" t="s">
        <v>3911</v>
      </c>
      <c r="PM84" t="s">
        <v>3928</v>
      </c>
      <c r="PN84" t="s">
        <v>3910</v>
      </c>
      <c r="PO84" t="s">
        <v>3910</v>
      </c>
      <c r="PP84" t="s">
        <v>3910</v>
      </c>
      <c r="PR84" t="s">
        <v>3930</v>
      </c>
      <c r="PS84" t="s">
        <v>9166</v>
      </c>
      <c r="PT84" t="s">
        <v>2808</v>
      </c>
      <c r="PU84" t="s">
        <v>2808</v>
      </c>
      <c r="PV84" t="s">
        <v>69</v>
      </c>
      <c r="PW84" t="s">
        <v>69</v>
      </c>
      <c r="PX84" t="s">
        <v>69</v>
      </c>
      <c r="PY84" t="s">
        <v>69</v>
      </c>
      <c r="PZ84" t="s">
        <v>3910</v>
      </c>
      <c r="QA84" t="s">
        <v>3910</v>
      </c>
      <c r="QB84" t="s">
        <v>3910</v>
      </c>
      <c r="QD84" t="s">
        <v>4036</v>
      </c>
      <c r="QE84" t="s">
        <v>4041</v>
      </c>
      <c r="QF84">
        <v>3</v>
      </c>
      <c r="QG84" t="s">
        <v>4049</v>
      </c>
      <c r="QH84" t="s">
        <v>4053</v>
      </c>
      <c r="QI84" t="s">
        <v>3962</v>
      </c>
      <c r="QV84" t="s">
        <v>3910</v>
      </c>
      <c r="QW84" t="s">
        <v>3910</v>
      </c>
      <c r="QX84" t="s">
        <v>9147</v>
      </c>
      <c r="QY84" t="s">
        <v>4061</v>
      </c>
      <c r="RP84" t="s">
        <v>3911</v>
      </c>
      <c r="RS84">
        <v>1</v>
      </c>
      <c r="RT84">
        <v>0</v>
      </c>
      <c r="UA84" t="s">
        <v>9131</v>
      </c>
      <c r="UB84" t="s">
        <v>6598</v>
      </c>
      <c r="UC84">
        <v>8137167</v>
      </c>
    </row>
    <row r="85" spans="1:549" x14ac:dyDescent="0.3">
      <c r="A85" t="s">
        <v>9439</v>
      </c>
      <c r="B85" t="s">
        <v>8545</v>
      </c>
      <c r="C85" t="s">
        <v>6589</v>
      </c>
      <c r="D85">
        <v>0</v>
      </c>
      <c r="T85">
        <v>0</v>
      </c>
      <c r="U85">
        <v>7</v>
      </c>
      <c r="V85" t="s">
        <v>8555</v>
      </c>
      <c r="W85">
        <v>0</v>
      </c>
      <c r="X85" t="s">
        <v>8680</v>
      </c>
      <c r="Y85" t="s">
        <v>6591</v>
      </c>
      <c r="Z85" t="s">
        <v>6753</v>
      </c>
      <c r="AA85" t="s">
        <v>2808</v>
      </c>
      <c r="AB85" t="s">
        <v>9133</v>
      </c>
      <c r="AE85" t="s">
        <v>69</v>
      </c>
      <c r="AF85" t="s">
        <v>69</v>
      </c>
      <c r="AJ85" t="s">
        <v>2808</v>
      </c>
      <c r="AK85">
        <v>7444049</v>
      </c>
      <c r="AL85">
        <v>7444049</v>
      </c>
      <c r="AM85">
        <v>7444049</v>
      </c>
      <c r="AN85" t="s">
        <v>3168</v>
      </c>
      <c r="AQ85" t="s">
        <v>69</v>
      </c>
      <c r="AR85" t="s">
        <v>2808</v>
      </c>
      <c r="AS85" t="s">
        <v>3179</v>
      </c>
      <c r="AT85" t="s">
        <v>3184</v>
      </c>
      <c r="AV85" t="s">
        <v>3192</v>
      </c>
      <c r="AW85">
        <v>7</v>
      </c>
      <c r="AX85">
        <v>1</v>
      </c>
      <c r="AY85" t="s">
        <v>2808</v>
      </c>
      <c r="AZ85" t="s">
        <v>69</v>
      </c>
      <c r="BA85" t="s">
        <v>69</v>
      </c>
      <c r="BB85" t="s">
        <v>69</v>
      </c>
      <c r="BC85" t="s">
        <v>69</v>
      </c>
      <c r="BE85" t="s">
        <v>69</v>
      </c>
      <c r="BF85" t="s">
        <v>69</v>
      </c>
      <c r="BG85" t="s">
        <v>69</v>
      </c>
      <c r="BJ85" t="s">
        <v>2808</v>
      </c>
      <c r="BK85">
        <v>1</v>
      </c>
      <c r="BL85" t="s">
        <v>2808</v>
      </c>
      <c r="BM85" t="s">
        <v>69</v>
      </c>
      <c r="BN85" t="s">
        <v>69</v>
      </c>
      <c r="BO85" t="s">
        <v>69</v>
      </c>
      <c r="BP85" t="s">
        <v>69</v>
      </c>
      <c r="BQ85" t="s">
        <v>69</v>
      </c>
      <c r="BR85" t="s">
        <v>69</v>
      </c>
      <c r="BS85" t="s">
        <v>69</v>
      </c>
      <c r="BT85" t="s">
        <v>69</v>
      </c>
      <c r="BV85" t="s">
        <v>69</v>
      </c>
      <c r="BW85" t="s">
        <v>69</v>
      </c>
      <c r="BX85" t="s">
        <v>3261</v>
      </c>
      <c r="BY85" t="s">
        <v>69</v>
      </c>
      <c r="CD85" t="s">
        <v>2808</v>
      </c>
      <c r="CE85" t="s">
        <v>3268</v>
      </c>
      <c r="CF85" t="s">
        <v>69</v>
      </c>
      <c r="CI85" t="s">
        <v>69</v>
      </c>
      <c r="CN85" t="s">
        <v>69</v>
      </c>
      <c r="CX85" t="s">
        <v>69</v>
      </c>
      <c r="DB85" t="s">
        <v>2808</v>
      </c>
      <c r="DC85" t="s">
        <v>9440</v>
      </c>
      <c r="DD85" t="s">
        <v>2808</v>
      </c>
      <c r="DE85" t="s">
        <v>69</v>
      </c>
      <c r="DF85" t="s">
        <v>69</v>
      </c>
      <c r="DG85" t="s">
        <v>69</v>
      </c>
      <c r="DH85" t="s">
        <v>2808</v>
      </c>
      <c r="DI85" t="s">
        <v>9180</v>
      </c>
      <c r="DJ85" t="s">
        <v>69</v>
      </c>
      <c r="DK85" t="s">
        <v>69</v>
      </c>
      <c r="DO85" t="s">
        <v>2808</v>
      </c>
      <c r="DZ85" t="s">
        <v>69</v>
      </c>
      <c r="FA85" t="s">
        <v>2808</v>
      </c>
      <c r="FB85" t="s">
        <v>2808</v>
      </c>
      <c r="FC85" t="s">
        <v>3427</v>
      </c>
      <c r="HD85" t="s">
        <v>3540</v>
      </c>
      <c r="HE85" t="s">
        <v>3543</v>
      </c>
      <c r="HF85" t="s">
        <v>2808</v>
      </c>
      <c r="HG85" t="s">
        <v>2808</v>
      </c>
      <c r="HH85" t="s">
        <v>69</v>
      </c>
      <c r="HI85" t="s">
        <v>69</v>
      </c>
      <c r="HL85" t="s">
        <v>3559</v>
      </c>
      <c r="HM85" t="s">
        <v>3559</v>
      </c>
      <c r="HN85" t="s">
        <v>3556</v>
      </c>
      <c r="HO85" t="s">
        <v>3556</v>
      </c>
      <c r="HP85" t="s">
        <v>3559</v>
      </c>
      <c r="HQ85" t="s">
        <v>3559</v>
      </c>
      <c r="HR85" t="s">
        <v>3559</v>
      </c>
      <c r="HS85" t="s">
        <v>3559</v>
      </c>
      <c r="HT85" t="s">
        <v>3559</v>
      </c>
      <c r="HU85" t="s">
        <v>3559</v>
      </c>
      <c r="HV85" t="s">
        <v>3559</v>
      </c>
      <c r="HW85" t="s">
        <v>3559</v>
      </c>
      <c r="HX85" t="s">
        <v>3559</v>
      </c>
      <c r="HY85" t="s">
        <v>3559</v>
      </c>
      <c r="IB85" t="s">
        <v>2808</v>
      </c>
      <c r="IC85" t="s">
        <v>3600</v>
      </c>
      <c r="ID85" t="s">
        <v>69</v>
      </c>
      <c r="IE85" t="s">
        <v>3605</v>
      </c>
      <c r="IF85" t="s">
        <v>3609</v>
      </c>
      <c r="IG85" t="s">
        <v>3437</v>
      </c>
      <c r="JF85" t="s">
        <v>3649</v>
      </c>
      <c r="JG85">
        <v>4</v>
      </c>
      <c r="JI85" t="s">
        <v>3485</v>
      </c>
      <c r="JK85">
        <v>1</v>
      </c>
      <c r="JL85">
        <v>1</v>
      </c>
      <c r="JM85" t="s">
        <v>2808</v>
      </c>
      <c r="JN85" t="s">
        <v>69</v>
      </c>
      <c r="JO85" t="s">
        <v>69</v>
      </c>
      <c r="JP85" t="s">
        <v>69</v>
      </c>
      <c r="JQ85" t="s">
        <v>69</v>
      </c>
      <c r="JR85" t="s">
        <v>69</v>
      </c>
      <c r="JS85" t="s">
        <v>3518</v>
      </c>
      <c r="JT85" t="s">
        <v>69</v>
      </c>
      <c r="JU85" t="s">
        <v>69</v>
      </c>
      <c r="JV85" t="s">
        <v>69</v>
      </c>
      <c r="JW85" t="s">
        <v>69</v>
      </c>
      <c r="JX85" t="s">
        <v>69</v>
      </c>
      <c r="JY85" t="s">
        <v>69</v>
      </c>
      <c r="JZ85" t="s">
        <v>69</v>
      </c>
      <c r="KA85" t="s">
        <v>69</v>
      </c>
      <c r="KB85" t="s">
        <v>69</v>
      </c>
      <c r="KC85" t="s">
        <v>69</v>
      </c>
      <c r="KD85" t="s">
        <v>69</v>
      </c>
      <c r="KE85" t="s">
        <v>69</v>
      </c>
      <c r="KG85" t="s">
        <v>6096</v>
      </c>
      <c r="KI85" t="s">
        <v>3696</v>
      </c>
      <c r="KJ85" t="s">
        <v>3475</v>
      </c>
      <c r="KK85">
        <v>8</v>
      </c>
      <c r="KM85" t="s">
        <v>3485</v>
      </c>
      <c r="KO85">
        <v>24</v>
      </c>
      <c r="KP85">
        <v>3</v>
      </c>
      <c r="KQ85" t="s">
        <v>69</v>
      </c>
      <c r="KR85" t="s">
        <v>69</v>
      </c>
      <c r="KS85" t="s">
        <v>2808</v>
      </c>
      <c r="KT85" t="s">
        <v>69</v>
      </c>
      <c r="KU85" t="s">
        <v>69</v>
      </c>
      <c r="KV85" t="s">
        <v>69</v>
      </c>
      <c r="KW85" t="s">
        <v>3519</v>
      </c>
      <c r="KX85" t="s">
        <v>2808</v>
      </c>
      <c r="KY85" t="s">
        <v>69</v>
      </c>
      <c r="LK85">
        <v>1</v>
      </c>
      <c r="LL85" t="s">
        <v>2808</v>
      </c>
      <c r="LM85" t="s">
        <v>69</v>
      </c>
      <c r="LN85" t="s">
        <v>69</v>
      </c>
      <c r="LO85" t="s">
        <v>69</v>
      </c>
      <c r="LP85" t="s">
        <v>69</v>
      </c>
      <c r="LQ85" t="s">
        <v>69</v>
      </c>
      <c r="LR85" t="s">
        <v>69</v>
      </c>
      <c r="LS85" t="s">
        <v>69</v>
      </c>
      <c r="LU85" t="s">
        <v>69</v>
      </c>
      <c r="LV85" t="s">
        <v>69</v>
      </c>
      <c r="LW85" t="s">
        <v>69</v>
      </c>
      <c r="LX85" t="s">
        <v>69</v>
      </c>
      <c r="LY85" t="s">
        <v>69</v>
      </c>
      <c r="MC85">
        <v>-1</v>
      </c>
      <c r="MD85" t="s">
        <v>69</v>
      </c>
      <c r="ME85" t="s">
        <v>69</v>
      </c>
      <c r="MF85" t="s">
        <v>69</v>
      </c>
      <c r="MG85" t="s">
        <v>69</v>
      </c>
      <c r="MH85" t="s">
        <v>69</v>
      </c>
      <c r="MI85" t="s">
        <v>69</v>
      </c>
      <c r="MJ85" t="s">
        <v>69</v>
      </c>
      <c r="MK85" t="s">
        <v>69</v>
      </c>
      <c r="MM85" t="s">
        <v>2808</v>
      </c>
      <c r="MN85" t="s">
        <v>69</v>
      </c>
      <c r="MO85">
        <v>3</v>
      </c>
      <c r="MP85" t="s">
        <v>69</v>
      </c>
      <c r="MQ85" t="s">
        <v>69</v>
      </c>
      <c r="MR85" t="s">
        <v>2808</v>
      </c>
      <c r="MS85" t="s">
        <v>69</v>
      </c>
      <c r="MT85" t="s">
        <v>69</v>
      </c>
      <c r="MU85" t="s">
        <v>69</v>
      </c>
      <c r="MW85" t="s">
        <v>69</v>
      </c>
      <c r="MX85" t="s">
        <v>69</v>
      </c>
      <c r="MY85">
        <v>3</v>
      </c>
      <c r="MZ85" t="s">
        <v>69</v>
      </c>
      <c r="NA85" t="s">
        <v>69</v>
      </c>
      <c r="NB85" t="s">
        <v>2808</v>
      </c>
      <c r="NC85" t="s">
        <v>69</v>
      </c>
      <c r="ND85" t="s">
        <v>69</v>
      </c>
      <c r="NE85" t="s">
        <v>69</v>
      </c>
      <c r="NG85" t="s">
        <v>69</v>
      </c>
      <c r="NH85" t="s">
        <v>69</v>
      </c>
      <c r="NI85" t="s">
        <v>69</v>
      </c>
      <c r="NJ85" t="s">
        <v>3795</v>
      </c>
      <c r="NK85">
        <v>2</v>
      </c>
      <c r="NM85" t="s">
        <v>69</v>
      </c>
      <c r="NO85" t="s">
        <v>2803</v>
      </c>
      <c r="NP85">
        <v>120</v>
      </c>
      <c r="NW85" t="s">
        <v>3429</v>
      </c>
      <c r="NY85" t="s">
        <v>3429</v>
      </c>
      <c r="OA85" t="s">
        <v>3897</v>
      </c>
      <c r="OB85" t="s">
        <v>2808</v>
      </c>
      <c r="RS85">
        <v>0</v>
      </c>
      <c r="RT85">
        <v>0</v>
      </c>
      <c r="RU85" t="s">
        <v>9441</v>
      </c>
      <c r="UA85" t="s">
        <v>9131</v>
      </c>
      <c r="UB85" t="s">
        <v>6598</v>
      </c>
      <c r="UC85">
        <v>8137167</v>
      </c>
    </row>
    <row r="86" spans="1:549" x14ac:dyDescent="0.3">
      <c r="A86" t="s">
        <v>9442</v>
      </c>
      <c r="B86" t="s">
        <v>8545</v>
      </c>
      <c r="C86" t="s">
        <v>6813</v>
      </c>
      <c r="D86">
        <v>0</v>
      </c>
      <c r="T86">
        <v>0</v>
      </c>
      <c r="U86">
        <v>13</v>
      </c>
      <c r="V86" t="s">
        <v>8555</v>
      </c>
      <c r="W86">
        <v>0</v>
      </c>
      <c r="X86" s="30">
        <v>41522</v>
      </c>
      <c r="Y86" t="s">
        <v>6591</v>
      </c>
      <c r="Z86" t="s">
        <v>6753</v>
      </c>
      <c r="AA86" t="s">
        <v>2808</v>
      </c>
      <c r="AB86" t="s">
        <v>9133</v>
      </c>
      <c r="AE86" t="s">
        <v>69</v>
      </c>
      <c r="AF86" t="s">
        <v>69</v>
      </c>
      <c r="AJ86" t="s">
        <v>2808</v>
      </c>
      <c r="AK86">
        <v>7815668</v>
      </c>
      <c r="AL86">
        <v>6426588</v>
      </c>
      <c r="AM86">
        <v>1480754</v>
      </c>
      <c r="AN86" t="s">
        <v>3168</v>
      </c>
      <c r="AQ86" t="s">
        <v>69</v>
      </c>
      <c r="AR86" t="s">
        <v>2808</v>
      </c>
      <c r="AS86" t="s">
        <v>3180</v>
      </c>
      <c r="AT86" t="s">
        <v>3184</v>
      </c>
      <c r="AV86" t="s">
        <v>3192</v>
      </c>
      <c r="AW86">
        <v>2</v>
      </c>
      <c r="AX86">
        <v>1</v>
      </c>
      <c r="AY86" t="s">
        <v>2808</v>
      </c>
      <c r="AZ86" t="s">
        <v>69</v>
      </c>
      <c r="BA86" t="s">
        <v>69</v>
      </c>
      <c r="BB86" t="s">
        <v>69</v>
      </c>
      <c r="BC86" t="s">
        <v>69</v>
      </c>
      <c r="BE86" t="s">
        <v>69</v>
      </c>
      <c r="BF86" t="s">
        <v>69</v>
      </c>
      <c r="BG86" t="s">
        <v>69</v>
      </c>
      <c r="BJ86" t="s">
        <v>2808</v>
      </c>
      <c r="BK86">
        <v>1</v>
      </c>
      <c r="BL86" t="s">
        <v>2808</v>
      </c>
      <c r="BM86" t="s">
        <v>69</v>
      </c>
      <c r="BN86" t="s">
        <v>69</v>
      </c>
      <c r="BO86" t="s">
        <v>69</v>
      </c>
      <c r="BP86" t="s">
        <v>69</v>
      </c>
      <c r="BQ86" t="s">
        <v>69</v>
      </c>
      <c r="BR86" t="s">
        <v>69</v>
      </c>
      <c r="BS86" t="s">
        <v>69</v>
      </c>
      <c r="BT86" t="s">
        <v>69</v>
      </c>
      <c r="BV86" t="s">
        <v>69</v>
      </c>
      <c r="BW86" t="s">
        <v>69</v>
      </c>
      <c r="BX86" t="s">
        <v>3261</v>
      </c>
      <c r="BY86" t="s">
        <v>69</v>
      </c>
      <c r="CD86" t="s">
        <v>69</v>
      </c>
      <c r="CI86" t="s">
        <v>69</v>
      </c>
      <c r="CN86" t="s">
        <v>69</v>
      </c>
      <c r="CX86" t="s">
        <v>69</v>
      </c>
      <c r="DB86" t="s">
        <v>2808</v>
      </c>
      <c r="DC86" t="s">
        <v>9178</v>
      </c>
      <c r="DD86" t="s">
        <v>2808</v>
      </c>
      <c r="DE86" t="s">
        <v>2808</v>
      </c>
      <c r="DF86" t="s">
        <v>2808</v>
      </c>
      <c r="DG86" t="s">
        <v>69</v>
      </c>
      <c r="DH86" t="s">
        <v>69</v>
      </c>
      <c r="DJ86" t="s">
        <v>69</v>
      </c>
      <c r="DK86" t="s">
        <v>69</v>
      </c>
      <c r="DO86" t="s">
        <v>2808</v>
      </c>
      <c r="DZ86" t="s">
        <v>2808</v>
      </c>
      <c r="FA86" t="s">
        <v>2808</v>
      </c>
      <c r="FB86" t="s">
        <v>2808</v>
      </c>
      <c r="FC86" t="s">
        <v>3428</v>
      </c>
      <c r="HD86" t="s">
        <v>3540</v>
      </c>
      <c r="HE86" t="s">
        <v>3543</v>
      </c>
      <c r="HF86" t="s">
        <v>2808</v>
      </c>
      <c r="HG86" t="s">
        <v>69</v>
      </c>
      <c r="HH86" t="s">
        <v>2808</v>
      </c>
      <c r="HI86" t="s">
        <v>2808</v>
      </c>
      <c r="HL86" t="s">
        <v>3556</v>
      </c>
      <c r="HM86" t="s">
        <v>3559</v>
      </c>
      <c r="HN86" t="s">
        <v>3556</v>
      </c>
      <c r="HO86" t="s">
        <v>3556</v>
      </c>
      <c r="HP86" t="s">
        <v>3559</v>
      </c>
      <c r="HQ86" t="s">
        <v>3559</v>
      </c>
      <c r="HR86" t="s">
        <v>3559</v>
      </c>
      <c r="HS86" t="s">
        <v>3559</v>
      </c>
      <c r="HT86" t="s">
        <v>3559</v>
      </c>
      <c r="HU86" t="s">
        <v>3559</v>
      </c>
      <c r="HV86" t="s">
        <v>3559</v>
      </c>
      <c r="HW86" t="s">
        <v>3559</v>
      </c>
      <c r="HX86" t="s">
        <v>3559</v>
      </c>
      <c r="HY86" t="s">
        <v>3559</v>
      </c>
      <c r="IB86" t="s">
        <v>2808</v>
      </c>
      <c r="IC86" t="s">
        <v>3600</v>
      </c>
      <c r="ID86" t="s">
        <v>69</v>
      </c>
      <c r="IE86" t="s">
        <v>3606</v>
      </c>
      <c r="KG86" t="s">
        <v>3691</v>
      </c>
      <c r="KY86" t="s">
        <v>69</v>
      </c>
      <c r="LK86">
        <v>1</v>
      </c>
      <c r="LL86" t="s">
        <v>2808</v>
      </c>
      <c r="LM86" t="s">
        <v>69</v>
      </c>
      <c r="LN86" t="s">
        <v>69</v>
      </c>
      <c r="LO86" t="s">
        <v>69</v>
      </c>
      <c r="LP86" t="s">
        <v>69</v>
      </c>
      <c r="LQ86" t="s">
        <v>69</v>
      </c>
      <c r="LR86" t="s">
        <v>69</v>
      </c>
      <c r="LS86" t="s">
        <v>69</v>
      </c>
      <c r="LU86" t="s">
        <v>69</v>
      </c>
      <c r="LV86" t="s">
        <v>69</v>
      </c>
      <c r="LW86" t="s">
        <v>69</v>
      </c>
      <c r="LX86" t="s">
        <v>69</v>
      </c>
      <c r="LY86" t="s">
        <v>69</v>
      </c>
      <c r="MC86">
        <v>-1</v>
      </c>
      <c r="MD86" t="s">
        <v>69</v>
      </c>
      <c r="ME86" t="s">
        <v>69</v>
      </c>
      <c r="MF86" t="s">
        <v>69</v>
      </c>
      <c r="MG86" t="s">
        <v>69</v>
      </c>
      <c r="MH86" t="s">
        <v>69</v>
      </c>
      <c r="MI86" t="s">
        <v>69</v>
      </c>
      <c r="MJ86" t="s">
        <v>69</v>
      </c>
      <c r="MK86" t="s">
        <v>69</v>
      </c>
      <c r="MM86" t="s">
        <v>2808</v>
      </c>
      <c r="MN86" t="s">
        <v>69</v>
      </c>
      <c r="MO86">
        <v>1</v>
      </c>
      <c r="MP86" t="s">
        <v>2808</v>
      </c>
      <c r="MQ86" t="s">
        <v>69</v>
      </c>
      <c r="MR86" t="s">
        <v>69</v>
      </c>
      <c r="MS86" t="s">
        <v>69</v>
      </c>
      <c r="MT86" t="s">
        <v>69</v>
      </c>
      <c r="MU86" t="s">
        <v>69</v>
      </c>
      <c r="MW86" t="s">
        <v>69</v>
      </c>
      <c r="MX86" t="s">
        <v>69</v>
      </c>
      <c r="MY86">
        <v>1</v>
      </c>
      <c r="MZ86" t="s">
        <v>2808</v>
      </c>
      <c r="NA86" t="s">
        <v>69</v>
      </c>
      <c r="NB86" t="s">
        <v>69</v>
      </c>
      <c r="NC86" t="s">
        <v>69</v>
      </c>
      <c r="ND86" t="s">
        <v>69</v>
      </c>
      <c r="NE86" t="s">
        <v>69</v>
      </c>
      <c r="NG86" t="s">
        <v>69</v>
      </c>
      <c r="NH86" t="s">
        <v>69</v>
      </c>
      <c r="NI86" t="s">
        <v>69</v>
      </c>
      <c r="NJ86" t="s">
        <v>51</v>
      </c>
      <c r="NM86" t="s">
        <v>2808</v>
      </c>
      <c r="NN86" t="s">
        <v>3860</v>
      </c>
      <c r="NO86" t="s">
        <v>8</v>
      </c>
      <c r="NW86" t="s">
        <v>3429</v>
      </c>
      <c r="NY86" t="s">
        <v>3429</v>
      </c>
      <c r="OA86" t="s">
        <v>3897</v>
      </c>
      <c r="OB86" t="s">
        <v>2808</v>
      </c>
      <c r="OC86" t="s">
        <v>3903</v>
      </c>
      <c r="OD86" t="s">
        <v>3910</v>
      </c>
      <c r="OE86" t="s">
        <v>3910</v>
      </c>
      <c r="OF86" t="s">
        <v>3910</v>
      </c>
      <c r="OG86" t="s">
        <v>3910</v>
      </c>
      <c r="OH86" t="s">
        <v>3911</v>
      </c>
      <c r="OI86" t="s">
        <v>3911</v>
      </c>
      <c r="OJ86" t="s">
        <v>3910</v>
      </c>
      <c r="OK86" t="s">
        <v>3910</v>
      </c>
      <c r="PM86" t="s">
        <v>3929</v>
      </c>
      <c r="PN86" t="s">
        <v>3911</v>
      </c>
      <c r="PO86" t="s">
        <v>3911</v>
      </c>
      <c r="PP86" t="s">
        <v>3910</v>
      </c>
      <c r="PR86" t="s">
        <v>3929</v>
      </c>
      <c r="PS86">
        <v>1</v>
      </c>
      <c r="PT86" t="s">
        <v>2808</v>
      </c>
      <c r="PU86" t="s">
        <v>69</v>
      </c>
      <c r="PV86" t="s">
        <v>69</v>
      </c>
      <c r="PW86" t="s">
        <v>69</v>
      </c>
      <c r="PX86" t="s">
        <v>69</v>
      </c>
      <c r="PY86" t="s">
        <v>69</v>
      </c>
      <c r="PZ86" t="s">
        <v>3910</v>
      </c>
      <c r="QA86" t="s">
        <v>3910</v>
      </c>
      <c r="QB86" t="s">
        <v>3910</v>
      </c>
      <c r="RP86" t="s">
        <v>3911</v>
      </c>
      <c r="RS86">
        <v>1</v>
      </c>
      <c r="RT86">
        <v>0</v>
      </c>
      <c r="RU86" t="s">
        <v>9234</v>
      </c>
      <c r="UA86" t="s">
        <v>9131</v>
      </c>
      <c r="UB86" t="s">
        <v>6598</v>
      </c>
      <c r="UC86">
        <v>8137167</v>
      </c>
    </row>
    <row r="87" spans="1:549" x14ac:dyDescent="0.3">
      <c r="A87" t="s">
        <v>9443</v>
      </c>
      <c r="B87" t="s">
        <v>8545</v>
      </c>
      <c r="C87" t="s">
        <v>6813</v>
      </c>
      <c r="D87">
        <v>0</v>
      </c>
      <c r="T87">
        <v>0</v>
      </c>
      <c r="U87">
        <v>32</v>
      </c>
      <c r="V87" t="s">
        <v>8555</v>
      </c>
      <c r="W87">
        <v>0</v>
      </c>
      <c r="X87" s="30">
        <v>41522</v>
      </c>
      <c r="Y87" t="s">
        <v>6591</v>
      </c>
      <c r="Z87" t="s">
        <v>6697</v>
      </c>
      <c r="AA87" t="s">
        <v>2808</v>
      </c>
      <c r="AB87" t="s">
        <v>9133</v>
      </c>
      <c r="AE87" t="s">
        <v>2808</v>
      </c>
      <c r="AF87" t="s">
        <v>69</v>
      </c>
      <c r="AJ87" t="s">
        <v>2808</v>
      </c>
      <c r="AK87">
        <v>4688725</v>
      </c>
      <c r="AL87">
        <v>4688725</v>
      </c>
      <c r="AM87">
        <v>4688725</v>
      </c>
      <c r="AN87" t="s">
        <v>3166</v>
      </c>
      <c r="AO87">
        <v>60</v>
      </c>
      <c r="AQ87" t="s">
        <v>269</v>
      </c>
      <c r="AR87" t="s">
        <v>2808</v>
      </c>
      <c r="AS87" t="s">
        <v>3180</v>
      </c>
      <c r="AT87" t="s">
        <v>3184</v>
      </c>
      <c r="AV87" t="s">
        <v>3191</v>
      </c>
      <c r="AX87">
        <v>1</v>
      </c>
      <c r="AY87" t="s">
        <v>2808</v>
      </c>
      <c r="AZ87" t="s">
        <v>69</v>
      </c>
      <c r="BA87" t="s">
        <v>69</v>
      </c>
      <c r="BB87" t="s">
        <v>69</v>
      </c>
      <c r="BC87" t="s">
        <v>69</v>
      </c>
      <c r="BE87" t="s">
        <v>69</v>
      </c>
      <c r="BF87" t="s">
        <v>69</v>
      </c>
      <c r="BG87" t="s">
        <v>69</v>
      </c>
      <c r="BJ87" t="s">
        <v>2808</v>
      </c>
      <c r="BK87">
        <v>1</v>
      </c>
      <c r="BL87" t="s">
        <v>2808</v>
      </c>
      <c r="BM87" t="s">
        <v>69</v>
      </c>
      <c r="BN87" t="s">
        <v>69</v>
      </c>
      <c r="BO87" t="s">
        <v>69</v>
      </c>
      <c r="BP87" t="s">
        <v>69</v>
      </c>
      <c r="BQ87" t="s">
        <v>69</v>
      </c>
      <c r="BR87" t="s">
        <v>69</v>
      </c>
      <c r="BS87" t="s">
        <v>69</v>
      </c>
      <c r="BT87" t="s">
        <v>69</v>
      </c>
      <c r="BV87" t="s">
        <v>69</v>
      </c>
      <c r="BW87" t="s">
        <v>69</v>
      </c>
      <c r="BX87" t="s">
        <v>3261</v>
      </c>
      <c r="BY87" t="s">
        <v>2808</v>
      </c>
      <c r="BZ87" t="s">
        <v>3268</v>
      </c>
      <c r="CA87" t="s">
        <v>2808</v>
      </c>
      <c r="CB87" t="s">
        <v>3279</v>
      </c>
      <c r="CD87" t="s">
        <v>2808</v>
      </c>
      <c r="CE87" t="s">
        <v>3268</v>
      </c>
      <c r="CF87" t="s">
        <v>2808</v>
      </c>
      <c r="CG87" t="s">
        <v>3279</v>
      </c>
      <c r="CI87" t="s">
        <v>69</v>
      </c>
      <c r="CN87" t="s">
        <v>69</v>
      </c>
      <c r="CX87" t="s">
        <v>69</v>
      </c>
      <c r="DB87" t="s">
        <v>2808</v>
      </c>
      <c r="DC87" t="s">
        <v>9144</v>
      </c>
      <c r="DD87" t="s">
        <v>69</v>
      </c>
      <c r="DE87" t="s">
        <v>2808</v>
      </c>
      <c r="DF87" t="s">
        <v>69</v>
      </c>
      <c r="DG87" t="s">
        <v>69</v>
      </c>
      <c r="DH87" t="s">
        <v>69</v>
      </c>
      <c r="DJ87" t="s">
        <v>69</v>
      </c>
      <c r="DK87" t="s">
        <v>69</v>
      </c>
      <c r="DO87" t="s">
        <v>2808</v>
      </c>
      <c r="DZ87" t="s">
        <v>69</v>
      </c>
      <c r="FA87" t="s">
        <v>2808</v>
      </c>
      <c r="FB87" t="s">
        <v>2808</v>
      </c>
      <c r="FC87" t="s">
        <v>3427</v>
      </c>
      <c r="HD87" t="s">
        <v>3539</v>
      </c>
      <c r="HE87" t="s">
        <v>69</v>
      </c>
      <c r="HF87" t="s">
        <v>2808</v>
      </c>
      <c r="HG87" t="s">
        <v>2808</v>
      </c>
      <c r="HH87" t="s">
        <v>2808</v>
      </c>
      <c r="HI87" t="s">
        <v>2808</v>
      </c>
      <c r="HL87" t="s">
        <v>8</v>
      </c>
      <c r="HM87" t="s">
        <v>3556</v>
      </c>
      <c r="HN87" t="s">
        <v>3556</v>
      </c>
      <c r="HO87" t="s">
        <v>3559</v>
      </c>
      <c r="HP87" t="s">
        <v>3559</v>
      </c>
      <c r="HQ87" t="s">
        <v>3559</v>
      </c>
      <c r="HR87" t="s">
        <v>3559</v>
      </c>
      <c r="HS87" t="s">
        <v>3559</v>
      </c>
      <c r="HT87" t="s">
        <v>3559</v>
      </c>
      <c r="HU87" t="s">
        <v>3559</v>
      </c>
      <c r="HV87" t="s">
        <v>3559</v>
      </c>
      <c r="HW87" t="s">
        <v>3559</v>
      </c>
      <c r="HX87" t="s">
        <v>3559</v>
      </c>
      <c r="HY87" t="s">
        <v>8</v>
      </c>
      <c r="IB87" t="s">
        <v>2808</v>
      </c>
      <c r="IC87" t="s">
        <v>3598</v>
      </c>
      <c r="ID87" t="s">
        <v>69</v>
      </c>
      <c r="IE87" t="s">
        <v>3605</v>
      </c>
      <c r="IF87" t="s">
        <v>3609</v>
      </c>
      <c r="IG87" t="s">
        <v>3437</v>
      </c>
      <c r="JF87" t="s">
        <v>3649</v>
      </c>
      <c r="JG87">
        <v>12</v>
      </c>
      <c r="JI87" t="s">
        <v>3484</v>
      </c>
      <c r="JJ87">
        <v>10</v>
      </c>
      <c r="JL87" t="s">
        <v>6996</v>
      </c>
      <c r="JM87" t="s">
        <v>2808</v>
      </c>
      <c r="JN87" t="s">
        <v>69</v>
      </c>
      <c r="JO87" t="s">
        <v>2808</v>
      </c>
      <c r="JP87" t="s">
        <v>69</v>
      </c>
      <c r="JQ87" t="s">
        <v>69</v>
      </c>
      <c r="JR87" t="s">
        <v>69</v>
      </c>
      <c r="JS87" t="s">
        <v>3518</v>
      </c>
      <c r="JT87" t="s">
        <v>2808</v>
      </c>
      <c r="JU87" t="s">
        <v>69</v>
      </c>
      <c r="JV87" t="s">
        <v>2808</v>
      </c>
      <c r="JW87" t="s">
        <v>2808</v>
      </c>
      <c r="JX87" t="s">
        <v>69</v>
      </c>
      <c r="JY87" t="s">
        <v>2808</v>
      </c>
      <c r="JZ87" t="s">
        <v>69</v>
      </c>
      <c r="KA87" t="s">
        <v>69</v>
      </c>
      <c r="KB87" t="s">
        <v>69</v>
      </c>
      <c r="KC87" t="s">
        <v>69</v>
      </c>
      <c r="KD87" t="s">
        <v>69</v>
      </c>
      <c r="KE87" t="s">
        <v>69</v>
      </c>
      <c r="KG87" t="s">
        <v>6097</v>
      </c>
      <c r="KI87" t="s">
        <v>3696</v>
      </c>
      <c r="KJ87" t="s">
        <v>3475</v>
      </c>
      <c r="KK87">
        <v>12</v>
      </c>
      <c r="KM87" t="s">
        <v>3484</v>
      </c>
      <c r="KN87">
        <v>10</v>
      </c>
      <c r="KP87">
        <v>3</v>
      </c>
      <c r="KQ87" t="s">
        <v>69</v>
      </c>
      <c r="KR87" t="s">
        <v>69</v>
      </c>
      <c r="KS87" t="s">
        <v>2808</v>
      </c>
      <c r="KT87" t="s">
        <v>69</v>
      </c>
      <c r="KU87" t="s">
        <v>69</v>
      </c>
      <c r="KV87" t="s">
        <v>69</v>
      </c>
      <c r="KW87" t="s">
        <v>3519</v>
      </c>
      <c r="KX87" t="s">
        <v>2808</v>
      </c>
      <c r="KY87" t="s">
        <v>2808</v>
      </c>
      <c r="KZ87">
        <v>-1</v>
      </c>
      <c r="LA87" t="s">
        <v>69</v>
      </c>
      <c r="LB87" t="s">
        <v>69</v>
      </c>
      <c r="LC87" t="s">
        <v>69</v>
      </c>
      <c r="LD87" t="s">
        <v>69</v>
      </c>
      <c r="LE87" t="s">
        <v>69</v>
      </c>
      <c r="LF87" t="s">
        <v>69</v>
      </c>
      <c r="LG87" t="s">
        <v>69</v>
      </c>
      <c r="LI87" t="s">
        <v>2808</v>
      </c>
      <c r="LJ87" t="s">
        <v>69</v>
      </c>
      <c r="LK87">
        <v>-1</v>
      </c>
      <c r="LL87" t="s">
        <v>69</v>
      </c>
      <c r="LM87" t="s">
        <v>69</v>
      </c>
      <c r="LN87" t="s">
        <v>69</v>
      </c>
      <c r="LO87" t="s">
        <v>69</v>
      </c>
      <c r="LP87" t="s">
        <v>69</v>
      </c>
      <c r="LQ87" t="s">
        <v>69</v>
      </c>
      <c r="LR87" t="s">
        <v>69</v>
      </c>
      <c r="LS87" t="s">
        <v>69</v>
      </c>
      <c r="LU87" t="s">
        <v>2808</v>
      </c>
      <c r="LV87" t="s">
        <v>69</v>
      </c>
      <c r="LW87" t="s">
        <v>69</v>
      </c>
      <c r="LX87" t="s">
        <v>69</v>
      </c>
      <c r="LY87" t="s">
        <v>69</v>
      </c>
      <c r="MC87">
        <v>-1</v>
      </c>
      <c r="MD87" t="s">
        <v>69</v>
      </c>
      <c r="ME87" t="s">
        <v>69</v>
      </c>
      <c r="MF87" t="s">
        <v>69</v>
      </c>
      <c r="MG87" t="s">
        <v>69</v>
      </c>
      <c r="MH87" t="s">
        <v>69</v>
      </c>
      <c r="MI87" t="s">
        <v>69</v>
      </c>
      <c r="MJ87" t="s">
        <v>69</v>
      </c>
      <c r="MK87" t="s">
        <v>69</v>
      </c>
      <c r="MM87" t="s">
        <v>2808</v>
      </c>
      <c r="MN87" t="s">
        <v>69</v>
      </c>
      <c r="MO87" t="s">
        <v>6618</v>
      </c>
      <c r="MP87" t="s">
        <v>69</v>
      </c>
      <c r="MQ87" t="s">
        <v>69</v>
      </c>
      <c r="MR87" t="s">
        <v>69</v>
      </c>
      <c r="MS87" t="s">
        <v>69</v>
      </c>
      <c r="MT87" t="s">
        <v>69</v>
      </c>
      <c r="MU87" t="s">
        <v>69</v>
      </c>
      <c r="MW87" t="s">
        <v>2808</v>
      </c>
      <c r="MX87" t="s">
        <v>69</v>
      </c>
      <c r="MY87">
        <v>2</v>
      </c>
      <c r="MZ87" t="s">
        <v>69</v>
      </c>
      <c r="NA87" t="s">
        <v>2808</v>
      </c>
      <c r="NB87" t="s">
        <v>69</v>
      </c>
      <c r="NC87" t="s">
        <v>69</v>
      </c>
      <c r="ND87" t="s">
        <v>69</v>
      </c>
      <c r="NE87" t="s">
        <v>69</v>
      </c>
      <c r="NG87" t="s">
        <v>69</v>
      </c>
      <c r="NH87" t="s">
        <v>69</v>
      </c>
      <c r="NI87" t="s">
        <v>69</v>
      </c>
      <c r="NJ87" t="s">
        <v>3795</v>
      </c>
      <c r="NK87">
        <v>4</v>
      </c>
      <c r="NM87" t="s">
        <v>2808</v>
      </c>
      <c r="NN87" t="s">
        <v>3860</v>
      </c>
      <c r="NO87" t="s">
        <v>2803</v>
      </c>
      <c r="NP87">
        <v>7</v>
      </c>
      <c r="NW87" t="s">
        <v>3429</v>
      </c>
      <c r="NY87" t="s">
        <v>3429</v>
      </c>
      <c r="OA87" t="s">
        <v>3897</v>
      </c>
      <c r="OB87" t="s">
        <v>2808</v>
      </c>
      <c r="OC87" t="s">
        <v>3902</v>
      </c>
      <c r="OD87" t="s">
        <v>3910</v>
      </c>
      <c r="OE87" t="s">
        <v>3911</v>
      </c>
      <c r="OF87" t="s">
        <v>3910</v>
      </c>
      <c r="OG87" t="s">
        <v>3911</v>
      </c>
      <c r="OH87" t="s">
        <v>3910</v>
      </c>
      <c r="OI87" t="s">
        <v>3910</v>
      </c>
      <c r="OJ87" t="s">
        <v>3910</v>
      </c>
      <c r="OK87" t="s">
        <v>3910</v>
      </c>
      <c r="OU87" t="s">
        <v>3928</v>
      </c>
      <c r="OV87" t="s">
        <v>3955</v>
      </c>
      <c r="OW87" t="s">
        <v>2808</v>
      </c>
      <c r="OX87" t="s">
        <v>3962</v>
      </c>
      <c r="OY87" t="s">
        <v>3332</v>
      </c>
      <c r="PA87" t="s">
        <v>8</v>
      </c>
      <c r="PC87" t="s">
        <v>3332</v>
      </c>
      <c r="PD87" t="s">
        <v>3332</v>
      </c>
      <c r="PE87" t="s">
        <v>3332</v>
      </c>
      <c r="PF87" t="s">
        <v>3911</v>
      </c>
      <c r="PG87" t="s">
        <v>3911</v>
      </c>
      <c r="PH87" t="s">
        <v>3911</v>
      </c>
      <c r="PI87" t="s">
        <v>3911</v>
      </c>
      <c r="PJ87" t="s">
        <v>3911</v>
      </c>
      <c r="PK87" t="s">
        <v>3911</v>
      </c>
      <c r="PL87" t="s">
        <v>3911</v>
      </c>
      <c r="PM87" t="s">
        <v>3928</v>
      </c>
      <c r="PN87" t="s">
        <v>3911</v>
      </c>
      <c r="PO87" t="s">
        <v>3911</v>
      </c>
      <c r="PP87" t="s">
        <v>3910</v>
      </c>
      <c r="PR87" t="s">
        <v>3928</v>
      </c>
      <c r="PS87">
        <v>1</v>
      </c>
      <c r="PT87" t="s">
        <v>2808</v>
      </c>
      <c r="PU87" t="s">
        <v>69</v>
      </c>
      <c r="PV87" t="s">
        <v>69</v>
      </c>
      <c r="PW87" t="s">
        <v>69</v>
      </c>
      <c r="PX87" t="s">
        <v>69</v>
      </c>
      <c r="PY87" t="s">
        <v>69</v>
      </c>
      <c r="PZ87" t="s">
        <v>3910</v>
      </c>
      <c r="QA87" t="s">
        <v>3910</v>
      </c>
      <c r="QB87" t="s">
        <v>3910</v>
      </c>
      <c r="QD87" t="s">
        <v>4038</v>
      </c>
      <c r="RP87" t="s">
        <v>3910</v>
      </c>
      <c r="RQ87" t="s">
        <v>4076</v>
      </c>
      <c r="RR87" t="s">
        <v>69</v>
      </c>
      <c r="RS87">
        <v>0</v>
      </c>
      <c r="RT87">
        <v>0</v>
      </c>
      <c r="TZ87" t="s">
        <v>8</v>
      </c>
      <c r="UA87" t="s">
        <v>9131</v>
      </c>
      <c r="UB87" t="s">
        <v>6598</v>
      </c>
      <c r="UC87">
        <v>8137167</v>
      </c>
    </row>
    <row r="88" spans="1:549" x14ac:dyDescent="0.3">
      <c r="A88" t="s">
        <v>9444</v>
      </c>
      <c r="B88" t="s">
        <v>8545</v>
      </c>
      <c r="C88" t="s">
        <v>6813</v>
      </c>
      <c r="D88">
        <v>2</v>
      </c>
      <c r="E88">
        <v>4</v>
      </c>
      <c r="F88" t="s">
        <v>3934</v>
      </c>
      <c r="G88" t="s">
        <v>4950</v>
      </c>
      <c r="H88">
        <v>0</v>
      </c>
      <c r="I88" t="s">
        <v>22</v>
      </c>
      <c r="T88">
        <v>0</v>
      </c>
      <c r="U88">
        <v>86</v>
      </c>
      <c r="V88" t="s">
        <v>8555</v>
      </c>
      <c r="W88">
        <v>0</v>
      </c>
      <c r="X88" s="30">
        <v>41491</v>
      </c>
      <c r="Y88" t="s">
        <v>6591</v>
      </c>
      <c r="Z88" t="s">
        <v>7239</v>
      </c>
      <c r="AA88" t="s">
        <v>2808</v>
      </c>
      <c r="AB88" t="s">
        <v>9143</v>
      </c>
      <c r="AE88" t="s">
        <v>2808</v>
      </c>
      <c r="AF88" t="s">
        <v>69</v>
      </c>
      <c r="AJ88" t="s">
        <v>2808</v>
      </c>
      <c r="AK88">
        <v>3075988</v>
      </c>
      <c r="AL88">
        <v>7815668</v>
      </c>
      <c r="AM88" t="s">
        <v>8</v>
      </c>
      <c r="AN88" t="s">
        <v>3166</v>
      </c>
      <c r="AO88">
        <v>45</v>
      </c>
      <c r="AQ88" t="s">
        <v>269</v>
      </c>
      <c r="AR88" t="s">
        <v>2808</v>
      </c>
      <c r="AS88" t="s">
        <v>3179</v>
      </c>
      <c r="AT88" t="s">
        <v>3184</v>
      </c>
      <c r="AV88" t="s">
        <v>3191</v>
      </c>
      <c r="AX88">
        <v>1</v>
      </c>
      <c r="AY88" t="s">
        <v>2808</v>
      </c>
      <c r="AZ88" t="s">
        <v>69</v>
      </c>
      <c r="BA88" t="s">
        <v>69</v>
      </c>
      <c r="BB88" t="s">
        <v>69</v>
      </c>
      <c r="BC88" t="s">
        <v>69</v>
      </c>
      <c r="BE88" t="s">
        <v>69</v>
      </c>
      <c r="BF88" t="s">
        <v>69</v>
      </c>
      <c r="BG88" t="s">
        <v>69</v>
      </c>
      <c r="BJ88" t="s">
        <v>2808</v>
      </c>
      <c r="BK88" t="s">
        <v>9150</v>
      </c>
      <c r="BL88" t="s">
        <v>2808</v>
      </c>
      <c r="BM88" t="s">
        <v>69</v>
      </c>
      <c r="BN88" t="s">
        <v>69</v>
      </c>
      <c r="BO88" t="s">
        <v>69</v>
      </c>
      <c r="BP88" t="s">
        <v>69</v>
      </c>
      <c r="BQ88" t="s">
        <v>69</v>
      </c>
      <c r="BR88" t="s">
        <v>2808</v>
      </c>
      <c r="BS88" t="s">
        <v>69</v>
      </c>
      <c r="BT88" t="s">
        <v>69</v>
      </c>
      <c r="BV88" t="s">
        <v>69</v>
      </c>
      <c r="BW88" t="s">
        <v>69</v>
      </c>
      <c r="BX88" t="s">
        <v>3261</v>
      </c>
      <c r="BY88" t="s">
        <v>2808</v>
      </c>
      <c r="BZ88" t="s">
        <v>3268</v>
      </c>
      <c r="CA88" t="s">
        <v>69</v>
      </c>
      <c r="CD88" t="s">
        <v>69</v>
      </c>
      <c r="CI88" t="s">
        <v>69</v>
      </c>
      <c r="CN88" t="s">
        <v>2808</v>
      </c>
      <c r="CO88">
        <v>5</v>
      </c>
      <c r="CP88" t="s">
        <v>69</v>
      </c>
      <c r="CQ88" t="s">
        <v>69</v>
      </c>
      <c r="CR88" t="s">
        <v>69</v>
      </c>
      <c r="CS88" t="s">
        <v>69</v>
      </c>
      <c r="CT88" t="s">
        <v>2808</v>
      </c>
      <c r="CU88" t="s">
        <v>69</v>
      </c>
      <c r="CV88" t="s">
        <v>69</v>
      </c>
      <c r="CW88" t="s">
        <v>69</v>
      </c>
      <c r="CX88" t="s">
        <v>69</v>
      </c>
      <c r="DB88" t="s">
        <v>2808</v>
      </c>
      <c r="DC88" t="s">
        <v>9126</v>
      </c>
      <c r="DD88" t="s">
        <v>2808</v>
      </c>
      <c r="DE88" t="s">
        <v>69</v>
      </c>
      <c r="DF88" t="s">
        <v>69</v>
      </c>
      <c r="DG88" t="s">
        <v>69</v>
      </c>
      <c r="DH88" t="s">
        <v>69</v>
      </c>
      <c r="DJ88" t="s">
        <v>69</v>
      </c>
      <c r="DK88" t="s">
        <v>69</v>
      </c>
      <c r="DO88" t="s">
        <v>2808</v>
      </c>
      <c r="DZ88" t="s">
        <v>2808</v>
      </c>
      <c r="FA88" t="s">
        <v>2808</v>
      </c>
      <c r="FB88" t="s">
        <v>2808</v>
      </c>
      <c r="FC88" t="s">
        <v>3426</v>
      </c>
      <c r="FD88" t="s">
        <v>3432</v>
      </c>
      <c r="FE88" t="s">
        <v>3437</v>
      </c>
      <c r="FZ88" t="s">
        <v>3475</v>
      </c>
      <c r="GA88">
        <v>4</v>
      </c>
      <c r="GC88" t="s">
        <v>3484</v>
      </c>
      <c r="GD88">
        <v>1</v>
      </c>
      <c r="GF88">
        <v>4</v>
      </c>
      <c r="GG88" t="s">
        <v>69</v>
      </c>
      <c r="GH88" t="s">
        <v>69</v>
      </c>
      <c r="GI88" t="s">
        <v>69</v>
      </c>
      <c r="GJ88" t="s">
        <v>2808</v>
      </c>
      <c r="GK88" t="s">
        <v>69</v>
      </c>
      <c r="GL88" t="s">
        <v>69</v>
      </c>
      <c r="GN88" t="s">
        <v>69</v>
      </c>
      <c r="GO88" t="s">
        <v>69</v>
      </c>
      <c r="GP88" t="s">
        <v>3517</v>
      </c>
      <c r="HA88" t="s">
        <v>69</v>
      </c>
      <c r="HB88" t="s">
        <v>3535</v>
      </c>
      <c r="HC88">
        <v>1</v>
      </c>
      <c r="HD88" t="s">
        <v>3540</v>
      </c>
      <c r="HE88" t="s">
        <v>3543</v>
      </c>
      <c r="HF88" t="s">
        <v>2808</v>
      </c>
      <c r="HG88" t="s">
        <v>2808</v>
      </c>
      <c r="HH88" t="s">
        <v>2808</v>
      </c>
      <c r="HI88" t="s">
        <v>2808</v>
      </c>
      <c r="HL88" t="s">
        <v>3556</v>
      </c>
      <c r="HM88" t="s">
        <v>3557</v>
      </c>
      <c r="HN88" t="s">
        <v>3556</v>
      </c>
      <c r="HO88" t="s">
        <v>3556</v>
      </c>
      <c r="HP88" t="s">
        <v>3559</v>
      </c>
      <c r="HQ88" t="s">
        <v>3559</v>
      </c>
      <c r="HR88" t="s">
        <v>3559</v>
      </c>
      <c r="HS88" t="s">
        <v>3557</v>
      </c>
      <c r="HT88" t="s">
        <v>3559</v>
      </c>
      <c r="HU88" t="s">
        <v>3559</v>
      </c>
      <c r="HV88" t="s">
        <v>3556</v>
      </c>
      <c r="HW88" t="s">
        <v>3557</v>
      </c>
      <c r="HX88" t="s">
        <v>3557</v>
      </c>
      <c r="HY88" t="s">
        <v>8</v>
      </c>
      <c r="IB88" t="s">
        <v>2808</v>
      </c>
      <c r="IC88" t="s">
        <v>3598</v>
      </c>
      <c r="ID88" t="s">
        <v>2808</v>
      </c>
      <c r="IE88" t="s">
        <v>3605</v>
      </c>
      <c r="IF88" t="s">
        <v>3610</v>
      </c>
      <c r="IG88" t="s">
        <v>3437</v>
      </c>
      <c r="JF88" t="s">
        <v>3649</v>
      </c>
      <c r="JG88">
        <v>4</v>
      </c>
      <c r="JI88" t="s">
        <v>3484</v>
      </c>
      <c r="JJ88">
        <v>1</v>
      </c>
      <c r="JL88">
        <v>1</v>
      </c>
      <c r="JM88" t="s">
        <v>2808</v>
      </c>
      <c r="JN88" t="s">
        <v>69</v>
      </c>
      <c r="JO88" t="s">
        <v>69</v>
      </c>
      <c r="JP88" t="s">
        <v>69</v>
      </c>
      <c r="JQ88" t="s">
        <v>69</v>
      </c>
      <c r="JR88" t="s">
        <v>69</v>
      </c>
      <c r="JS88" t="s">
        <v>3517</v>
      </c>
      <c r="KF88" t="s">
        <v>69</v>
      </c>
      <c r="KG88" t="s">
        <v>6097</v>
      </c>
      <c r="KI88" t="s">
        <v>3696</v>
      </c>
      <c r="KJ88" t="s">
        <v>3475</v>
      </c>
      <c r="KK88">
        <v>4</v>
      </c>
      <c r="KM88" t="s">
        <v>3484</v>
      </c>
      <c r="KN88">
        <v>15</v>
      </c>
      <c r="KP88" t="s">
        <v>6996</v>
      </c>
      <c r="KQ88" t="s">
        <v>2808</v>
      </c>
      <c r="KR88" t="s">
        <v>69</v>
      </c>
      <c r="KS88" t="s">
        <v>2808</v>
      </c>
      <c r="KT88" t="s">
        <v>69</v>
      </c>
      <c r="KU88" t="s">
        <v>69</v>
      </c>
      <c r="KV88" t="s">
        <v>69</v>
      </c>
      <c r="KW88" t="s">
        <v>3518</v>
      </c>
      <c r="KX88" t="s">
        <v>2808</v>
      </c>
      <c r="KY88" t="s">
        <v>69</v>
      </c>
      <c r="LK88" t="s">
        <v>9166</v>
      </c>
      <c r="LL88" t="s">
        <v>2808</v>
      </c>
      <c r="LM88" t="s">
        <v>2808</v>
      </c>
      <c r="LN88" t="s">
        <v>69</v>
      </c>
      <c r="LO88" t="s">
        <v>69</v>
      </c>
      <c r="LP88" t="s">
        <v>69</v>
      </c>
      <c r="LQ88" t="s">
        <v>69</v>
      </c>
      <c r="LR88" t="s">
        <v>69</v>
      </c>
      <c r="LS88" t="s">
        <v>69</v>
      </c>
      <c r="LU88" t="s">
        <v>69</v>
      </c>
      <c r="LV88" t="s">
        <v>69</v>
      </c>
      <c r="LW88" t="s">
        <v>69</v>
      </c>
      <c r="LX88" t="s">
        <v>69</v>
      </c>
      <c r="LY88" t="s">
        <v>2808</v>
      </c>
      <c r="MC88" t="s">
        <v>8143</v>
      </c>
      <c r="MD88" t="s">
        <v>2808</v>
      </c>
      <c r="ME88" t="s">
        <v>69</v>
      </c>
      <c r="MF88" t="s">
        <v>69</v>
      </c>
      <c r="MG88" t="s">
        <v>69</v>
      </c>
      <c r="MH88" t="s">
        <v>2808</v>
      </c>
      <c r="MI88" t="s">
        <v>69</v>
      </c>
      <c r="MJ88" t="s">
        <v>69</v>
      </c>
      <c r="MK88" t="s">
        <v>69</v>
      </c>
      <c r="MM88" t="s">
        <v>69</v>
      </c>
      <c r="MN88" t="s">
        <v>69</v>
      </c>
      <c r="MO88">
        <v>995</v>
      </c>
      <c r="MP88" t="s">
        <v>69</v>
      </c>
      <c r="MQ88" t="s">
        <v>69</v>
      </c>
      <c r="MR88" t="s">
        <v>69</v>
      </c>
      <c r="MS88" t="s">
        <v>69</v>
      </c>
      <c r="MT88" t="s">
        <v>69</v>
      </c>
      <c r="MU88" t="s">
        <v>2808</v>
      </c>
      <c r="MV88" t="s">
        <v>9445</v>
      </c>
      <c r="MW88" t="s">
        <v>69</v>
      </c>
      <c r="MX88" t="s">
        <v>69</v>
      </c>
      <c r="MY88">
        <v>2</v>
      </c>
      <c r="MZ88" t="s">
        <v>69</v>
      </c>
      <c r="NA88" t="s">
        <v>2808</v>
      </c>
      <c r="NB88" t="s">
        <v>69</v>
      </c>
      <c r="NC88" t="s">
        <v>69</v>
      </c>
      <c r="ND88" t="s">
        <v>69</v>
      </c>
      <c r="NE88" t="s">
        <v>69</v>
      </c>
      <c r="NG88" t="s">
        <v>69</v>
      </c>
      <c r="NH88" t="s">
        <v>69</v>
      </c>
      <c r="NI88" t="s">
        <v>69</v>
      </c>
      <c r="NJ88" t="s">
        <v>3302</v>
      </c>
      <c r="NL88" t="s">
        <v>9258</v>
      </c>
      <c r="NM88" t="s">
        <v>2808</v>
      </c>
      <c r="NN88" t="s">
        <v>3862</v>
      </c>
      <c r="NO88" t="s">
        <v>2803</v>
      </c>
      <c r="NP88">
        <v>164</v>
      </c>
      <c r="NW88" t="s">
        <v>3429</v>
      </c>
      <c r="NY88" t="s">
        <v>3429</v>
      </c>
      <c r="OA88" t="s">
        <v>3897</v>
      </c>
      <c r="OB88" t="s">
        <v>2808</v>
      </c>
      <c r="OC88" t="s">
        <v>3902</v>
      </c>
      <c r="OD88" t="s">
        <v>3910</v>
      </c>
      <c r="OE88" t="s">
        <v>3910</v>
      </c>
      <c r="OF88" t="s">
        <v>3910</v>
      </c>
      <c r="OG88" t="s">
        <v>3911</v>
      </c>
      <c r="OH88" t="s">
        <v>3910</v>
      </c>
      <c r="OI88" t="s">
        <v>3910</v>
      </c>
      <c r="OJ88" t="s">
        <v>3910</v>
      </c>
      <c r="OK88" t="s">
        <v>3910</v>
      </c>
      <c r="OU88" t="s">
        <v>3928</v>
      </c>
      <c r="OV88" t="s">
        <v>3955</v>
      </c>
      <c r="OW88" t="s">
        <v>2808</v>
      </c>
      <c r="OX88" t="s">
        <v>3962</v>
      </c>
      <c r="OY88" t="s">
        <v>3332</v>
      </c>
      <c r="PA88" t="s">
        <v>3973</v>
      </c>
      <c r="PB88">
        <v>2</v>
      </c>
      <c r="PC88" t="s">
        <v>3332</v>
      </c>
      <c r="PD88" t="s">
        <v>3332</v>
      </c>
      <c r="PE88" t="s">
        <v>3332</v>
      </c>
      <c r="PF88" t="s">
        <v>3910</v>
      </c>
      <c r="PG88" t="s">
        <v>3910</v>
      </c>
      <c r="PH88" t="s">
        <v>3910</v>
      </c>
      <c r="PI88" t="s">
        <v>3910</v>
      </c>
      <c r="PJ88" t="s">
        <v>3910</v>
      </c>
      <c r="PK88" t="s">
        <v>3910</v>
      </c>
      <c r="PL88" t="s">
        <v>3910</v>
      </c>
      <c r="PM88" t="s">
        <v>3928</v>
      </c>
      <c r="PN88" t="s">
        <v>3910</v>
      </c>
      <c r="PO88" t="s">
        <v>3910</v>
      </c>
      <c r="PP88" t="s">
        <v>3910</v>
      </c>
      <c r="PR88" t="s">
        <v>3928</v>
      </c>
      <c r="PS88">
        <v>1</v>
      </c>
      <c r="PT88" t="s">
        <v>2808</v>
      </c>
      <c r="PU88" t="s">
        <v>69</v>
      </c>
      <c r="PV88" t="s">
        <v>69</v>
      </c>
      <c r="PW88" t="s">
        <v>69</v>
      </c>
      <c r="PX88" t="s">
        <v>69</v>
      </c>
      <c r="PY88" t="s">
        <v>69</v>
      </c>
      <c r="PZ88" t="s">
        <v>3910</v>
      </c>
      <c r="QA88" t="s">
        <v>3910</v>
      </c>
      <c r="QB88" t="s">
        <v>3910</v>
      </c>
      <c r="QD88" t="s">
        <v>4036</v>
      </c>
      <c r="QE88" t="s">
        <v>4041</v>
      </c>
      <c r="QF88">
        <v>3</v>
      </c>
      <c r="QG88" t="s">
        <v>4048</v>
      </c>
      <c r="QH88" t="s">
        <v>4053</v>
      </c>
      <c r="QI88" t="s">
        <v>3962</v>
      </c>
      <c r="QV88" t="s">
        <v>3910</v>
      </c>
      <c r="QW88" t="s">
        <v>3910</v>
      </c>
      <c r="QX88" t="s">
        <v>9147</v>
      </c>
      <c r="QY88" t="s">
        <v>4061</v>
      </c>
      <c r="RP88" t="s">
        <v>3911</v>
      </c>
      <c r="RS88">
        <v>1</v>
      </c>
      <c r="RT88">
        <v>0</v>
      </c>
      <c r="UA88" t="s">
        <v>9131</v>
      </c>
      <c r="UB88" t="s">
        <v>6598</v>
      </c>
      <c r="UC88">
        <v>8137167</v>
      </c>
    </row>
    <row r="89" spans="1:549" x14ac:dyDescent="0.3">
      <c r="A89" t="s">
        <v>9446</v>
      </c>
      <c r="B89" t="s">
        <v>8545</v>
      </c>
      <c r="C89" t="s">
        <v>6813</v>
      </c>
      <c r="D89">
        <v>1</v>
      </c>
      <c r="T89">
        <v>0</v>
      </c>
      <c r="U89">
        <v>85</v>
      </c>
      <c r="V89" t="s">
        <v>8555</v>
      </c>
      <c r="W89">
        <v>0</v>
      </c>
      <c r="X89" t="s">
        <v>8637</v>
      </c>
      <c r="Y89" t="s">
        <v>6591</v>
      </c>
      <c r="Z89" t="s">
        <v>7266</v>
      </c>
      <c r="AA89" t="s">
        <v>2808</v>
      </c>
      <c r="AB89" t="s">
        <v>9143</v>
      </c>
      <c r="AE89" t="s">
        <v>2808</v>
      </c>
      <c r="AF89" t="s">
        <v>69</v>
      </c>
      <c r="AJ89" t="s">
        <v>2808</v>
      </c>
      <c r="AK89">
        <v>1672998</v>
      </c>
      <c r="AL89">
        <v>3075988</v>
      </c>
      <c r="AM89">
        <v>7815668</v>
      </c>
      <c r="AN89" t="s">
        <v>3166</v>
      </c>
      <c r="AO89">
        <v>90</v>
      </c>
      <c r="AQ89" t="s">
        <v>269</v>
      </c>
      <c r="AR89" t="s">
        <v>2808</v>
      </c>
      <c r="AS89" t="s">
        <v>3180</v>
      </c>
      <c r="AT89" t="s">
        <v>3186</v>
      </c>
      <c r="AV89" t="s">
        <v>3191</v>
      </c>
      <c r="AX89">
        <v>1</v>
      </c>
      <c r="AY89" t="s">
        <v>2808</v>
      </c>
      <c r="AZ89" t="s">
        <v>69</v>
      </c>
      <c r="BA89" t="s">
        <v>69</v>
      </c>
      <c r="BB89" t="s">
        <v>69</v>
      </c>
      <c r="BC89" t="s">
        <v>69</v>
      </c>
      <c r="BE89" t="s">
        <v>69</v>
      </c>
      <c r="BF89" t="s">
        <v>69</v>
      </c>
      <c r="BG89" t="s">
        <v>69</v>
      </c>
      <c r="BJ89" t="s">
        <v>69</v>
      </c>
      <c r="BK89" s="31">
        <v>8995</v>
      </c>
      <c r="BL89" t="s">
        <v>69</v>
      </c>
      <c r="BM89" t="s">
        <v>69</v>
      </c>
      <c r="BN89" t="s">
        <v>69</v>
      </c>
      <c r="BO89" t="s">
        <v>69</v>
      </c>
      <c r="BP89" t="s">
        <v>69</v>
      </c>
      <c r="BQ89" t="s">
        <v>69</v>
      </c>
      <c r="BR89" t="s">
        <v>69</v>
      </c>
      <c r="BS89" t="s">
        <v>2808</v>
      </c>
      <c r="BT89" t="s">
        <v>2808</v>
      </c>
      <c r="BU89" t="s">
        <v>9447</v>
      </c>
      <c r="BV89" t="s">
        <v>69</v>
      </c>
      <c r="BW89" t="s">
        <v>69</v>
      </c>
      <c r="BX89" t="s">
        <v>3261</v>
      </c>
      <c r="BY89" t="s">
        <v>2808</v>
      </c>
      <c r="BZ89" t="s">
        <v>3268</v>
      </c>
      <c r="CA89" t="s">
        <v>2808</v>
      </c>
      <c r="CB89" t="s">
        <v>3277</v>
      </c>
      <c r="CD89" t="s">
        <v>2808</v>
      </c>
      <c r="CE89" t="s">
        <v>3268</v>
      </c>
      <c r="CF89" t="s">
        <v>2808</v>
      </c>
      <c r="CG89" t="s">
        <v>3277</v>
      </c>
      <c r="CI89" t="s">
        <v>69</v>
      </c>
      <c r="CN89" t="s">
        <v>69</v>
      </c>
      <c r="CX89" t="s">
        <v>69</v>
      </c>
      <c r="DB89" t="s">
        <v>2808</v>
      </c>
      <c r="DC89" t="s">
        <v>9126</v>
      </c>
      <c r="DD89" t="s">
        <v>2808</v>
      </c>
      <c r="DE89" t="s">
        <v>69</v>
      </c>
      <c r="DF89" t="s">
        <v>69</v>
      </c>
      <c r="DG89" t="s">
        <v>69</v>
      </c>
      <c r="DH89" t="s">
        <v>69</v>
      </c>
      <c r="DJ89" t="s">
        <v>69</v>
      </c>
      <c r="DK89" t="s">
        <v>69</v>
      </c>
      <c r="DO89" t="s">
        <v>69</v>
      </c>
      <c r="DZ89" t="s">
        <v>69</v>
      </c>
      <c r="FA89" t="s">
        <v>2808</v>
      </c>
      <c r="FB89" t="s">
        <v>2808</v>
      </c>
      <c r="FC89" t="s">
        <v>3427</v>
      </c>
      <c r="HD89" t="s">
        <v>3540</v>
      </c>
      <c r="HE89" t="s">
        <v>3543</v>
      </c>
      <c r="HF89" t="s">
        <v>2808</v>
      </c>
      <c r="HG89" t="s">
        <v>2808</v>
      </c>
      <c r="HH89" t="s">
        <v>2808</v>
      </c>
      <c r="HI89" t="s">
        <v>2808</v>
      </c>
      <c r="HL89" t="s">
        <v>3556</v>
      </c>
      <c r="HM89" t="s">
        <v>3556</v>
      </c>
      <c r="HN89" t="s">
        <v>3556</v>
      </c>
      <c r="HO89" t="s">
        <v>3557</v>
      </c>
      <c r="HP89" t="s">
        <v>3556</v>
      </c>
      <c r="HQ89" t="s">
        <v>3557</v>
      </c>
      <c r="HR89" t="s">
        <v>3556</v>
      </c>
      <c r="HS89" t="s">
        <v>3556</v>
      </c>
      <c r="HT89" t="s">
        <v>3557</v>
      </c>
      <c r="HU89" t="s">
        <v>3557</v>
      </c>
      <c r="HV89" t="s">
        <v>3556</v>
      </c>
      <c r="HW89" t="s">
        <v>3557</v>
      </c>
      <c r="HX89" t="s">
        <v>3559</v>
      </c>
      <c r="HY89" t="s">
        <v>8</v>
      </c>
      <c r="IB89" t="s">
        <v>2808</v>
      </c>
      <c r="IC89" t="s">
        <v>3598</v>
      </c>
      <c r="ID89" t="s">
        <v>2808</v>
      </c>
      <c r="IE89" t="s">
        <v>3605</v>
      </c>
      <c r="IF89" t="s">
        <v>3609</v>
      </c>
      <c r="IG89" t="s">
        <v>3437</v>
      </c>
      <c r="JF89" t="s">
        <v>3649</v>
      </c>
      <c r="JG89">
        <v>4</v>
      </c>
      <c r="JI89" t="s">
        <v>3484</v>
      </c>
      <c r="JJ89">
        <v>30</v>
      </c>
      <c r="JL89">
        <v>1</v>
      </c>
      <c r="JM89" t="s">
        <v>2808</v>
      </c>
      <c r="JN89" t="s">
        <v>69</v>
      </c>
      <c r="JO89" t="s">
        <v>69</v>
      </c>
      <c r="JP89" t="s">
        <v>69</v>
      </c>
      <c r="JQ89" t="s">
        <v>69</v>
      </c>
      <c r="JR89" t="s">
        <v>69</v>
      </c>
      <c r="JS89" t="s">
        <v>3519</v>
      </c>
      <c r="JT89" t="s">
        <v>69</v>
      </c>
      <c r="JU89" t="s">
        <v>69</v>
      </c>
      <c r="JV89" t="s">
        <v>69</v>
      </c>
      <c r="JW89" t="s">
        <v>2808</v>
      </c>
      <c r="JX89" t="s">
        <v>69</v>
      </c>
      <c r="JY89" t="s">
        <v>69</v>
      </c>
      <c r="JZ89" t="s">
        <v>2808</v>
      </c>
      <c r="KA89" t="s">
        <v>69</v>
      </c>
      <c r="KB89" t="s">
        <v>2808</v>
      </c>
      <c r="KC89" t="s">
        <v>2808</v>
      </c>
      <c r="KD89" t="s">
        <v>2808</v>
      </c>
      <c r="KE89" t="s">
        <v>69</v>
      </c>
      <c r="KG89" t="s">
        <v>6097</v>
      </c>
      <c r="KI89" t="s">
        <v>3696</v>
      </c>
      <c r="KJ89" t="s">
        <v>3475</v>
      </c>
      <c r="KK89">
        <v>4</v>
      </c>
      <c r="KM89" t="s">
        <v>3484</v>
      </c>
      <c r="KN89">
        <v>30</v>
      </c>
      <c r="KP89" t="s">
        <v>8358</v>
      </c>
      <c r="KQ89" t="s">
        <v>2808</v>
      </c>
      <c r="KR89" t="s">
        <v>69</v>
      </c>
      <c r="KS89" t="s">
        <v>69</v>
      </c>
      <c r="KT89" t="s">
        <v>2808</v>
      </c>
      <c r="KU89" t="s">
        <v>69</v>
      </c>
      <c r="KV89" t="s">
        <v>69</v>
      </c>
      <c r="KW89" t="s">
        <v>3519</v>
      </c>
      <c r="KX89" t="s">
        <v>2808</v>
      </c>
      <c r="KY89" t="s">
        <v>69</v>
      </c>
      <c r="LK89" t="s">
        <v>9166</v>
      </c>
      <c r="LL89" t="s">
        <v>2808</v>
      </c>
      <c r="LM89" t="s">
        <v>2808</v>
      </c>
      <c r="LN89" t="s">
        <v>69</v>
      </c>
      <c r="LO89" t="s">
        <v>69</v>
      </c>
      <c r="LP89" t="s">
        <v>69</v>
      </c>
      <c r="LQ89" t="s">
        <v>69</v>
      </c>
      <c r="LR89" t="s">
        <v>69</v>
      </c>
      <c r="LS89" t="s">
        <v>69</v>
      </c>
      <c r="LU89" t="s">
        <v>69</v>
      </c>
      <c r="LV89" t="s">
        <v>69</v>
      </c>
      <c r="LW89" t="s">
        <v>2808</v>
      </c>
      <c r="LX89" t="s">
        <v>69</v>
      </c>
      <c r="LY89" t="s">
        <v>2808</v>
      </c>
      <c r="MC89" t="s">
        <v>8515</v>
      </c>
      <c r="MD89" t="s">
        <v>69</v>
      </c>
      <c r="ME89" t="s">
        <v>2808</v>
      </c>
      <c r="MF89" t="s">
        <v>2808</v>
      </c>
      <c r="MG89" t="s">
        <v>69</v>
      </c>
      <c r="MH89" t="s">
        <v>69</v>
      </c>
      <c r="MI89" t="s">
        <v>69</v>
      </c>
      <c r="MJ89" t="s">
        <v>69</v>
      </c>
      <c r="MK89" t="s">
        <v>69</v>
      </c>
      <c r="MM89" t="s">
        <v>69</v>
      </c>
      <c r="MN89" t="s">
        <v>69</v>
      </c>
      <c r="MO89">
        <v>1</v>
      </c>
      <c r="MP89" t="s">
        <v>2808</v>
      </c>
      <c r="MQ89" t="s">
        <v>69</v>
      </c>
      <c r="MR89" t="s">
        <v>69</v>
      </c>
      <c r="MS89" t="s">
        <v>69</v>
      </c>
      <c r="MT89" t="s">
        <v>69</v>
      </c>
      <c r="MU89" t="s">
        <v>69</v>
      </c>
      <c r="MW89" t="s">
        <v>69</v>
      </c>
      <c r="MX89" t="s">
        <v>69</v>
      </c>
      <c r="MY89" s="31">
        <v>4995</v>
      </c>
      <c r="MZ89" t="s">
        <v>69</v>
      </c>
      <c r="NA89" t="s">
        <v>69</v>
      </c>
      <c r="NB89" t="s">
        <v>69</v>
      </c>
      <c r="NC89" t="s">
        <v>2808</v>
      </c>
      <c r="ND89" t="s">
        <v>69</v>
      </c>
      <c r="NE89" t="s">
        <v>2808</v>
      </c>
      <c r="NF89" t="s">
        <v>9448</v>
      </c>
      <c r="NG89" t="s">
        <v>69</v>
      </c>
      <c r="NH89" t="s">
        <v>69</v>
      </c>
      <c r="NI89" t="s">
        <v>69</v>
      </c>
      <c r="NJ89" t="s">
        <v>3302</v>
      </c>
      <c r="NL89" t="s">
        <v>9189</v>
      </c>
      <c r="NM89" t="s">
        <v>2808</v>
      </c>
      <c r="NN89" t="s">
        <v>3860</v>
      </c>
      <c r="NO89" t="s">
        <v>2803</v>
      </c>
      <c r="NP89">
        <v>12</v>
      </c>
      <c r="NW89" t="s">
        <v>3429</v>
      </c>
      <c r="NY89" t="s">
        <v>3429</v>
      </c>
      <c r="OA89" t="s">
        <v>3897</v>
      </c>
      <c r="OB89" t="s">
        <v>2808</v>
      </c>
      <c r="OC89" t="s">
        <v>3902</v>
      </c>
      <c r="OD89" t="s">
        <v>3910</v>
      </c>
      <c r="OE89" t="s">
        <v>3910</v>
      </c>
      <c r="OF89" t="s">
        <v>3910</v>
      </c>
      <c r="OG89" t="s">
        <v>3910</v>
      </c>
      <c r="OH89" t="s">
        <v>3911</v>
      </c>
      <c r="OI89" t="s">
        <v>3910</v>
      </c>
      <c r="OJ89" t="s">
        <v>3911</v>
      </c>
      <c r="OK89" t="s">
        <v>3911</v>
      </c>
      <c r="OU89" t="s">
        <v>3928</v>
      </c>
      <c r="OV89" t="s">
        <v>3955</v>
      </c>
      <c r="OW89" t="s">
        <v>2808</v>
      </c>
      <c r="OX89" t="s">
        <v>3963</v>
      </c>
      <c r="OY89" t="s">
        <v>3332</v>
      </c>
      <c r="PA89" t="s">
        <v>3973</v>
      </c>
      <c r="PB89">
        <v>2</v>
      </c>
      <c r="PC89" t="s">
        <v>3332</v>
      </c>
      <c r="PD89" t="s">
        <v>3333</v>
      </c>
      <c r="PE89" t="s">
        <v>3333</v>
      </c>
      <c r="PF89" t="s">
        <v>3910</v>
      </c>
      <c r="PG89" t="s">
        <v>3910</v>
      </c>
      <c r="PH89" t="s">
        <v>3910</v>
      </c>
      <c r="PI89" t="s">
        <v>3910</v>
      </c>
      <c r="PJ89" t="s">
        <v>3910</v>
      </c>
      <c r="PK89" t="s">
        <v>3910</v>
      </c>
      <c r="PL89" t="s">
        <v>3911</v>
      </c>
      <c r="PM89" t="s">
        <v>3928</v>
      </c>
      <c r="PN89" t="s">
        <v>3911</v>
      </c>
      <c r="PO89" t="s">
        <v>3910</v>
      </c>
      <c r="PP89" t="s">
        <v>3910</v>
      </c>
      <c r="PR89" t="s">
        <v>3928</v>
      </c>
      <c r="PS89">
        <v>1</v>
      </c>
      <c r="PT89" t="s">
        <v>2808</v>
      </c>
      <c r="PU89" t="s">
        <v>69</v>
      </c>
      <c r="PV89" t="s">
        <v>69</v>
      </c>
      <c r="PW89" t="s">
        <v>69</v>
      </c>
      <c r="PX89" t="s">
        <v>69</v>
      </c>
      <c r="PY89" t="s">
        <v>69</v>
      </c>
      <c r="PZ89" t="s">
        <v>3910</v>
      </c>
      <c r="QA89" t="s">
        <v>3910</v>
      </c>
      <c r="QB89" t="s">
        <v>3910</v>
      </c>
      <c r="QD89" t="s">
        <v>4037</v>
      </c>
      <c r="QE89" t="s">
        <v>4041</v>
      </c>
      <c r="QF89">
        <v>1</v>
      </c>
      <c r="QG89" t="s">
        <v>4049</v>
      </c>
      <c r="QH89" t="s">
        <v>4053</v>
      </c>
      <c r="QI89" t="s">
        <v>3962</v>
      </c>
      <c r="QV89" t="s">
        <v>3910</v>
      </c>
      <c r="QW89" t="s">
        <v>3910</v>
      </c>
      <c r="QX89" t="s">
        <v>9147</v>
      </c>
      <c r="QY89" t="s">
        <v>4061</v>
      </c>
      <c r="RP89" t="s">
        <v>3911</v>
      </c>
      <c r="RS89">
        <v>1</v>
      </c>
      <c r="RT89">
        <v>0</v>
      </c>
      <c r="UA89" t="s">
        <v>9131</v>
      </c>
      <c r="UB89" t="s">
        <v>6598</v>
      </c>
      <c r="UC89">
        <v>8137167</v>
      </c>
    </row>
    <row r="90" spans="1:549" x14ac:dyDescent="0.3">
      <c r="A90" t="s">
        <v>9449</v>
      </c>
      <c r="B90" t="s">
        <v>8545</v>
      </c>
      <c r="C90" t="s">
        <v>6813</v>
      </c>
      <c r="D90">
        <v>1</v>
      </c>
      <c r="E90" t="s">
        <v>3911</v>
      </c>
      <c r="F90" t="s">
        <v>3935</v>
      </c>
      <c r="G90" t="s">
        <v>3935</v>
      </c>
      <c r="H90">
        <v>0</v>
      </c>
      <c r="T90">
        <v>0</v>
      </c>
      <c r="U90">
        <v>51</v>
      </c>
      <c r="V90" t="s">
        <v>8555</v>
      </c>
      <c r="W90">
        <v>0</v>
      </c>
      <c r="X90" t="s">
        <v>8672</v>
      </c>
      <c r="Y90" t="s">
        <v>6591</v>
      </c>
      <c r="Z90" t="s">
        <v>7239</v>
      </c>
      <c r="AA90" t="s">
        <v>2808</v>
      </c>
      <c r="AB90" t="s">
        <v>9143</v>
      </c>
      <c r="AE90" t="s">
        <v>2808</v>
      </c>
      <c r="AF90" t="s">
        <v>69</v>
      </c>
      <c r="AJ90" t="s">
        <v>2808</v>
      </c>
      <c r="AK90" t="s">
        <v>8</v>
      </c>
      <c r="AM90" t="s">
        <v>8</v>
      </c>
      <c r="AN90" t="s">
        <v>3166</v>
      </c>
      <c r="AO90">
        <v>25</v>
      </c>
      <c r="AQ90" t="s">
        <v>269</v>
      </c>
      <c r="AR90" t="s">
        <v>2808</v>
      </c>
      <c r="AS90" t="s">
        <v>3179</v>
      </c>
      <c r="AT90" t="s">
        <v>3184</v>
      </c>
      <c r="AV90" t="s">
        <v>3192</v>
      </c>
      <c r="AW90">
        <v>1</v>
      </c>
      <c r="AX90">
        <v>1</v>
      </c>
      <c r="AY90" t="s">
        <v>2808</v>
      </c>
      <c r="AZ90" t="s">
        <v>69</v>
      </c>
      <c r="BA90" t="s">
        <v>69</v>
      </c>
      <c r="BB90" t="s">
        <v>69</v>
      </c>
      <c r="BC90" t="s">
        <v>69</v>
      </c>
      <c r="BE90" t="s">
        <v>69</v>
      </c>
      <c r="BF90" t="s">
        <v>69</v>
      </c>
      <c r="BG90" t="s">
        <v>69</v>
      </c>
      <c r="BJ90" t="s">
        <v>2808</v>
      </c>
      <c r="BK90">
        <v>995</v>
      </c>
      <c r="BL90" t="s">
        <v>69</v>
      </c>
      <c r="BM90" t="s">
        <v>69</v>
      </c>
      <c r="BN90" t="s">
        <v>69</v>
      </c>
      <c r="BO90" t="s">
        <v>69</v>
      </c>
      <c r="BP90" t="s">
        <v>69</v>
      </c>
      <c r="BQ90" t="s">
        <v>69</v>
      </c>
      <c r="BR90" t="s">
        <v>69</v>
      </c>
      <c r="BS90" t="s">
        <v>69</v>
      </c>
      <c r="BT90" t="s">
        <v>2808</v>
      </c>
      <c r="BU90" t="s">
        <v>9450</v>
      </c>
      <c r="BV90" t="s">
        <v>69</v>
      </c>
      <c r="BW90" t="s">
        <v>69</v>
      </c>
      <c r="BX90" t="s">
        <v>3261</v>
      </c>
      <c r="BY90" t="s">
        <v>2808</v>
      </c>
      <c r="BZ90" t="s">
        <v>3268</v>
      </c>
      <c r="CA90" t="s">
        <v>2808</v>
      </c>
      <c r="CB90" t="s">
        <v>3277</v>
      </c>
      <c r="CD90" t="s">
        <v>69</v>
      </c>
      <c r="CI90" t="s">
        <v>69</v>
      </c>
      <c r="CN90" t="s">
        <v>2808</v>
      </c>
      <c r="CO90">
        <v>5</v>
      </c>
      <c r="CP90" t="s">
        <v>69</v>
      </c>
      <c r="CQ90" t="s">
        <v>69</v>
      </c>
      <c r="CR90" t="s">
        <v>69</v>
      </c>
      <c r="CS90" t="s">
        <v>69</v>
      </c>
      <c r="CT90" t="s">
        <v>2808</v>
      </c>
      <c r="CU90" t="s">
        <v>69</v>
      </c>
      <c r="CV90" t="s">
        <v>69</v>
      </c>
      <c r="CW90" t="s">
        <v>69</v>
      </c>
      <c r="CX90" t="s">
        <v>269</v>
      </c>
      <c r="CY90" t="s">
        <v>3332</v>
      </c>
      <c r="CZ90">
        <v>1</v>
      </c>
      <c r="DA90" t="s">
        <v>7879</v>
      </c>
      <c r="DB90" t="s">
        <v>2808</v>
      </c>
      <c r="DC90" t="s">
        <v>9126</v>
      </c>
      <c r="DD90" t="s">
        <v>2808</v>
      </c>
      <c r="DE90" t="s">
        <v>69</v>
      </c>
      <c r="DF90" t="s">
        <v>69</v>
      </c>
      <c r="DG90" t="s">
        <v>69</v>
      </c>
      <c r="DH90" t="s">
        <v>69</v>
      </c>
      <c r="DJ90" t="s">
        <v>69</v>
      </c>
      <c r="DK90" t="s">
        <v>69</v>
      </c>
      <c r="DO90" t="s">
        <v>2808</v>
      </c>
      <c r="DZ90" t="s">
        <v>69</v>
      </c>
      <c r="FA90" t="s">
        <v>2808</v>
      </c>
      <c r="FB90" t="s">
        <v>2808</v>
      </c>
      <c r="FC90" t="s">
        <v>3426</v>
      </c>
      <c r="FD90" t="s">
        <v>3432</v>
      </c>
      <c r="FE90" t="s">
        <v>3437</v>
      </c>
      <c r="FZ90" t="s">
        <v>3475</v>
      </c>
      <c r="GA90">
        <v>1</v>
      </c>
      <c r="GC90" t="s">
        <v>3484</v>
      </c>
      <c r="GD90">
        <v>1</v>
      </c>
      <c r="GF90">
        <v>1</v>
      </c>
      <c r="GG90" t="s">
        <v>2808</v>
      </c>
      <c r="GH90" t="s">
        <v>69</v>
      </c>
      <c r="GI90" t="s">
        <v>69</v>
      </c>
      <c r="GJ90" t="s">
        <v>69</v>
      </c>
      <c r="GK90" t="s">
        <v>69</v>
      </c>
      <c r="GL90" t="s">
        <v>69</v>
      </c>
      <c r="GN90" t="s">
        <v>69</v>
      </c>
      <c r="GO90" t="s">
        <v>69</v>
      </c>
      <c r="GP90" t="s">
        <v>3518</v>
      </c>
      <c r="GQ90" t="s">
        <v>2808</v>
      </c>
      <c r="GR90" t="s">
        <v>2808</v>
      </c>
      <c r="GS90" t="s">
        <v>69</v>
      </c>
      <c r="GT90" t="s">
        <v>69</v>
      </c>
      <c r="GU90" t="s">
        <v>69</v>
      </c>
      <c r="GV90" t="s">
        <v>69</v>
      </c>
      <c r="GW90" t="s">
        <v>2808</v>
      </c>
      <c r="GX90" t="s">
        <v>69</v>
      </c>
      <c r="GY90" t="s">
        <v>2808</v>
      </c>
      <c r="GZ90" t="s">
        <v>69</v>
      </c>
      <c r="HA90" t="s">
        <v>2808</v>
      </c>
      <c r="HB90" t="s">
        <v>3535</v>
      </c>
      <c r="HC90">
        <v>1</v>
      </c>
      <c r="HD90" t="s">
        <v>3540</v>
      </c>
      <c r="HE90" t="s">
        <v>3543</v>
      </c>
      <c r="HF90" t="s">
        <v>2808</v>
      </c>
      <c r="HG90" t="s">
        <v>2808</v>
      </c>
      <c r="HH90" t="s">
        <v>2808</v>
      </c>
      <c r="HI90" t="s">
        <v>2808</v>
      </c>
      <c r="HL90" t="s">
        <v>3556</v>
      </c>
      <c r="HM90" t="s">
        <v>3557</v>
      </c>
      <c r="HN90" t="s">
        <v>3556</v>
      </c>
      <c r="HO90" t="s">
        <v>3556</v>
      </c>
      <c r="HP90" t="s">
        <v>3557</v>
      </c>
      <c r="HQ90" t="s">
        <v>3557</v>
      </c>
      <c r="HR90" t="s">
        <v>3557</v>
      </c>
      <c r="HS90" t="s">
        <v>3557</v>
      </c>
      <c r="HT90" t="s">
        <v>3559</v>
      </c>
      <c r="HU90" t="s">
        <v>3557</v>
      </c>
      <c r="HV90" t="s">
        <v>3557</v>
      </c>
      <c r="HW90" t="s">
        <v>3557</v>
      </c>
      <c r="HX90" t="s">
        <v>3557</v>
      </c>
      <c r="HY90" t="s">
        <v>8</v>
      </c>
      <c r="IB90" t="s">
        <v>2808</v>
      </c>
      <c r="IC90" t="s">
        <v>3599</v>
      </c>
      <c r="ID90" t="s">
        <v>2808</v>
      </c>
      <c r="IE90" t="s">
        <v>3605</v>
      </c>
      <c r="IF90" t="s">
        <v>3609</v>
      </c>
      <c r="IG90" t="s">
        <v>3437</v>
      </c>
      <c r="JF90" t="s">
        <v>3649</v>
      </c>
      <c r="JG90">
        <v>4</v>
      </c>
      <c r="JI90" t="s">
        <v>3484</v>
      </c>
      <c r="JJ90">
        <v>1</v>
      </c>
      <c r="JL90" t="s">
        <v>6996</v>
      </c>
      <c r="JM90" t="s">
        <v>2808</v>
      </c>
      <c r="JN90" t="s">
        <v>69</v>
      </c>
      <c r="JO90" t="s">
        <v>2808</v>
      </c>
      <c r="JP90" t="s">
        <v>69</v>
      </c>
      <c r="JQ90" t="s">
        <v>69</v>
      </c>
      <c r="JR90" t="s">
        <v>69</v>
      </c>
      <c r="JS90" t="s">
        <v>3518</v>
      </c>
      <c r="JT90" t="s">
        <v>69</v>
      </c>
      <c r="JU90" t="s">
        <v>2808</v>
      </c>
      <c r="JV90" t="s">
        <v>69</v>
      </c>
      <c r="JW90" t="s">
        <v>2808</v>
      </c>
      <c r="JX90" t="s">
        <v>2808</v>
      </c>
      <c r="JY90" t="s">
        <v>69</v>
      </c>
      <c r="JZ90" t="s">
        <v>2808</v>
      </c>
      <c r="KA90" t="s">
        <v>69</v>
      </c>
      <c r="KB90" t="s">
        <v>2808</v>
      </c>
      <c r="KC90" t="s">
        <v>2808</v>
      </c>
      <c r="KD90" t="s">
        <v>2808</v>
      </c>
      <c r="KE90" t="s">
        <v>2808</v>
      </c>
      <c r="KG90" t="s">
        <v>6097</v>
      </c>
      <c r="KI90" t="s">
        <v>3696</v>
      </c>
      <c r="KJ90" t="s">
        <v>3475</v>
      </c>
      <c r="KK90">
        <v>4</v>
      </c>
      <c r="KM90" t="s">
        <v>3485</v>
      </c>
      <c r="KO90">
        <v>3</v>
      </c>
      <c r="KP90">
        <v>3</v>
      </c>
      <c r="KQ90" t="s">
        <v>69</v>
      </c>
      <c r="KR90" t="s">
        <v>69</v>
      </c>
      <c r="KS90" t="s">
        <v>2808</v>
      </c>
      <c r="KT90" t="s">
        <v>69</v>
      </c>
      <c r="KU90" t="s">
        <v>69</v>
      </c>
      <c r="KV90" t="s">
        <v>69</v>
      </c>
      <c r="KW90" t="s">
        <v>3518</v>
      </c>
      <c r="KX90" t="s">
        <v>2808</v>
      </c>
      <c r="KY90" t="s">
        <v>69</v>
      </c>
      <c r="LK90">
        <v>1</v>
      </c>
      <c r="LL90" t="s">
        <v>2808</v>
      </c>
      <c r="LM90" t="s">
        <v>69</v>
      </c>
      <c r="LN90" t="s">
        <v>69</v>
      </c>
      <c r="LO90" t="s">
        <v>69</v>
      </c>
      <c r="LP90" t="s">
        <v>69</v>
      </c>
      <c r="LQ90" t="s">
        <v>69</v>
      </c>
      <c r="LR90" t="s">
        <v>69</v>
      </c>
      <c r="LS90" t="s">
        <v>69</v>
      </c>
      <c r="LU90" t="s">
        <v>69</v>
      </c>
      <c r="LV90" t="s">
        <v>69</v>
      </c>
      <c r="LW90" t="s">
        <v>2808</v>
      </c>
      <c r="LX90" t="s">
        <v>69</v>
      </c>
      <c r="LY90" t="s">
        <v>69</v>
      </c>
      <c r="MC90">
        <v>1</v>
      </c>
      <c r="MD90" t="s">
        <v>2808</v>
      </c>
      <c r="ME90" t="s">
        <v>69</v>
      </c>
      <c r="MF90" t="s">
        <v>69</v>
      </c>
      <c r="MG90" t="s">
        <v>69</v>
      </c>
      <c r="MH90" t="s">
        <v>69</v>
      </c>
      <c r="MI90" t="s">
        <v>69</v>
      </c>
      <c r="MJ90" t="s">
        <v>69</v>
      </c>
      <c r="MK90" t="s">
        <v>69</v>
      </c>
      <c r="MM90" t="s">
        <v>69</v>
      </c>
      <c r="MN90" t="s">
        <v>69</v>
      </c>
      <c r="MO90">
        <v>995</v>
      </c>
      <c r="MP90" t="s">
        <v>69</v>
      </c>
      <c r="MQ90" t="s">
        <v>69</v>
      </c>
      <c r="MR90" t="s">
        <v>69</v>
      </c>
      <c r="MS90" t="s">
        <v>69</v>
      </c>
      <c r="MT90" t="s">
        <v>69</v>
      </c>
      <c r="MU90" t="s">
        <v>2808</v>
      </c>
      <c r="MV90" t="s">
        <v>9451</v>
      </c>
      <c r="MW90" t="s">
        <v>69</v>
      </c>
      <c r="MX90" t="s">
        <v>69</v>
      </c>
      <c r="MY90">
        <v>2</v>
      </c>
      <c r="MZ90" t="s">
        <v>69</v>
      </c>
      <c r="NA90" t="s">
        <v>2808</v>
      </c>
      <c r="NB90" t="s">
        <v>69</v>
      </c>
      <c r="NC90" t="s">
        <v>69</v>
      </c>
      <c r="ND90" t="s">
        <v>69</v>
      </c>
      <c r="NE90" t="s">
        <v>69</v>
      </c>
      <c r="NG90" t="s">
        <v>69</v>
      </c>
      <c r="NH90" t="s">
        <v>69</v>
      </c>
      <c r="NI90" t="s">
        <v>69</v>
      </c>
      <c r="NJ90" t="s">
        <v>3302</v>
      </c>
      <c r="NL90" t="s">
        <v>9452</v>
      </c>
      <c r="NM90" t="s">
        <v>2808</v>
      </c>
      <c r="NN90" t="s">
        <v>3861</v>
      </c>
      <c r="NO90" t="s">
        <v>2803</v>
      </c>
      <c r="NP90">
        <v>136</v>
      </c>
      <c r="NW90" t="s">
        <v>3429</v>
      </c>
      <c r="NY90" t="s">
        <v>3429</v>
      </c>
      <c r="OA90" t="s">
        <v>3897</v>
      </c>
      <c r="OB90" t="s">
        <v>2808</v>
      </c>
      <c r="OC90" t="s">
        <v>3903</v>
      </c>
      <c r="OD90" t="s">
        <v>3910</v>
      </c>
      <c r="OE90" t="s">
        <v>3910</v>
      </c>
      <c r="OF90" t="s">
        <v>3910</v>
      </c>
      <c r="OG90" t="s">
        <v>3910</v>
      </c>
      <c r="OH90" t="s">
        <v>3910</v>
      </c>
      <c r="OI90" t="s">
        <v>3910</v>
      </c>
      <c r="OJ90" t="s">
        <v>3910</v>
      </c>
      <c r="OK90" t="s">
        <v>3910</v>
      </c>
      <c r="OU90" t="s">
        <v>3928</v>
      </c>
      <c r="OV90" t="s">
        <v>3955</v>
      </c>
      <c r="OW90" t="s">
        <v>2808</v>
      </c>
      <c r="OX90" t="s">
        <v>3962</v>
      </c>
      <c r="OY90" t="s">
        <v>3332</v>
      </c>
      <c r="PA90" t="s">
        <v>3974</v>
      </c>
      <c r="PC90" t="s">
        <v>3332</v>
      </c>
      <c r="PD90" t="s">
        <v>3332</v>
      </c>
      <c r="PE90" t="s">
        <v>3332</v>
      </c>
      <c r="PF90" t="s">
        <v>3910</v>
      </c>
      <c r="PG90" t="s">
        <v>3910</v>
      </c>
      <c r="PH90" t="s">
        <v>3910</v>
      </c>
      <c r="PI90" t="s">
        <v>3910</v>
      </c>
      <c r="PJ90" t="s">
        <v>3910</v>
      </c>
      <c r="PK90" t="s">
        <v>3910</v>
      </c>
      <c r="PL90" t="s">
        <v>3910</v>
      </c>
      <c r="PM90" t="s">
        <v>3928</v>
      </c>
      <c r="PN90" t="s">
        <v>3910</v>
      </c>
      <c r="PO90" t="s">
        <v>3910</v>
      </c>
      <c r="PP90" t="s">
        <v>3910</v>
      </c>
      <c r="PR90" t="s">
        <v>3928</v>
      </c>
      <c r="PS90">
        <v>1</v>
      </c>
      <c r="PT90" t="s">
        <v>2808</v>
      </c>
      <c r="PU90" t="s">
        <v>69</v>
      </c>
      <c r="PV90" t="s">
        <v>69</v>
      </c>
      <c r="PW90" t="s">
        <v>69</v>
      </c>
      <c r="PX90" t="s">
        <v>69</v>
      </c>
      <c r="PY90" t="s">
        <v>69</v>
      </c>
      <c r="PZ90" t="s">
        <v>3910</v>
      </c>
      <c r="QA90" t="s">
        <v>3910</v>
      </c>
      <c r="QB90" t="s">
        <v>3910</v>
      </c>
      <c r="QD90" t="s">
        <v>4036</v>
      </c>
      <c r="QE90" t="s">
        <v>4041</v>
      </c>
      <c r="QF90">
        <v>3</v>
      </c>
      <c r="QG90" t="s">
        <v>4049</v>
      </c>
      <c r="QH90" t="s">
        <v>4053</v>
      </c>
      <c r="QI90" t="s">
        <v>3962</v>
      </c>
      <c r="QV90" t="s">
        <v>3910</v>
      </c>
      <c r="QW90" t="s">
        <v>3911</v>
      </c>
      <c r="QX90" t="s">
        <v>9147</v>
      </c>
      <c r="QY90" t="s">
        <v>4061</v>
      </c>
      <c r="RP90" t="s">
        <v>3911</v>
      </c>
      <c r="RS90">
        <v>1</v>
      </c>
      <c r="RT90">
        <v>0</v>
      </c>
      <c r="UA90" t="s">
        <v>9131</v>
      </c>
      <c r="UB90" t="s">
        <v>6598</v>
      </c>
      <c r="UC90">
        <v>8137167</v>
      </c>
    </row>
    <row r="91" spans="1:549" x14ac:dyDescent="0.3">
      <c r="A91" t="s">
        <v>9453</v>
      </c>
      <c r="B91" t="s">
        <v>8545</v>
      </c>
      <c r="C91" t="s">
        <v>6813</v>
      </c>
      <c r="D91">
        <v>0</v>
      </c>
      <c r="T91">
        <v>0</v>
      </c>
      <c r="U91">
        <v>41</v>
      </c>
      <c r="V91" t="s">
        <v>8555</v>
      </c>
      <c r="W91">
        <v>0</v>
      </c>
      <c r="X91" t="s">
        <v>8680</v>
      </c>
      <c r="Y91" t="s">
        <v>6591</v>
      </c>
      <c r="Z91" t="s">
        <v>8681</v>
      </c>
      <c r="AA91" t="s">
        <v>2808</v>
      </c>
      <c r="AB91" t="s">
        <v>9133</v>
      </c>
      <c r="AE91" t="s">
        <v>2808</v>
      </c>
      <c r="AF91" t="s">
        <v>69</v>
      </c>
      <c r="AJ91" t="s">
        <v>2808</v>
      </c>
      <c r="AK91">
        <v>2119151</v>
      </c>
      <c r="AL91">
        <v>2119151</v>
      </c>
      <c r="AM91">
        <v>2119151</v>
      </c>
      <c r="AN91" t="s">
        <v>3166</v>
      </c>
      <c r="AO91">
        <v>240</v>
      </c>
      <c r="AQ91" t="s">
        <v>269</v>
      </c>
      <c r="AR91" t="s">
        <v>2808</v>
      </c>
      <c r="AS91" t="s">
        <v>3179</v>
      </c>
      <c r="AT91" t="s">
        <v>3184</v>
      </c>
      <c r="AV91" t="s">
        <v>3191</v>
      </c>
      <c r="AX91">
        <v>3</v>
      </c>
      <c r="AY91" t="s">
        <v>69</v>
      </c>
      <c r="AZ91" t="s">
        <v>69</v>
      </c>
      <c r="BA91" t="s">
        <v>2808</v>
      </c>
      <c r="BB91" t="s">
        <v>69</v>
      </c>
      <c r="BC91" t="s">
        <v>69</v>
      </c>
      <c r="BE91" t="s">
        <v>69</v>
      </c>
      <c r="BF91" t="s">
        <v>69</v>
      </c>
      <c r="BG91" t="s">
        <v>69</v>
      </c>
      <c r="BJ91" t="s">
        <v>2808</v>
      </c>
      <c r="BK91">
        <v>1</v>
      </c>
      <c r="BL91" t="s">
        <v>2808</v>
      </c>
      <c r="BM91" t="s">
        <v>69</v>
      </c>
      <c r="BN91" t="s">
        <v>69</v>
      </c>
      <c r="BO91" t="s">
        <v>69</v>
      </c>
      <c r="BP91" t="s">
        <v>69</v>
      </c>
      <c r="BQ91" t="s">
        <v>69</v>
      </c>
      <c r="BR91" t="s">
        <v>69</v>
      </c>
      <c r="BS91" t="s">
        <v>69</v>
      </c>
      <c r="BT91" t="s">
        <v>69</v>
      </c>
      <c r="BV91" t="s">
        <v>69</v>
      </c>
      <c r="BW91" t="s">
        <v>69</v>
      </c>
      <c r="BX91" t="s">
        <v>3261</v>
      </c>
      <c r="BY91" t="s">
        <v>2808</v>
      </c>
      <c r="BZ91" t="s">
        <v>3268</v>
      </c>
      <c r="CA91" t="s">
        <v>3274</v>
      </c>
      <c r="CB91" t="s">
        <v>3278</v>
      </c>
      <c r="CD91" t="s">
        <v>2808</v>
      </c>
      <c r="CE91" t="s">
        <v>3268</v>
      </c>
      <c r="CF91" t="s">
        <v>3274</v>
      </c>
      <c r="CG91" t="s">
        <v>3278</v>
      </c>
      <c r="CI91" t="s">
        <v>69</v>
      </c>
      <c r="CN91" t="s">
        <v>69</v>
      </c>
      <c r="CX91" t="s">
        <v>269</v>
      </c>
      <c r="CY91" t="s">
        <v>3332</v>
      </c>
      <c r="CZ91">
        <v>1</v>
      </c>
      <c r="DA91" s="30">
        <v>41161</v>
      </c>
      <c r="DB91" t="s">
        <v>2808</v>
      </c>
      <c r="DC91" t="s">
        <v>9126</v>
      </c>
      <c r="DD91" t="s">
        <v>2808</v>
      </c>
      <c r="DE91" t="s">
        <v>69</v>
      </c>
      <c r="DF91" t="s">
        <v>69</v>
      </c>
      <c r="DG91" t="s">
        <v>69</v>
      </c>
      <c r="DH91" t="s">
        <v>69</v>
      </c>
      <c r="DJ91" t="s">
        <v>69</v>
      </c>
      <c r="DK91" t="s">
        <v>69</v>
      </c>
      <c r="DO91" t="s">
        <v>2808</v>
      </c>
      <c r="DZ91" t="s">
        <v>69</v>
      </c>
      <c r="FA91" t="s">
        <v>2808</v>
      </c>
      <c r="FB91" t="s">
        <v>2808</v>
      </c>
      <c r="FC91" t="s">
        <v>3427</v>
      </c>
      <c r="HD91" t="s">
        <v>3540</v>
      </c>
      <c r="HE91" t="s">
        <v>8</v>
      </c>
      <c r="HF91" t="s">
        <v>2808</v>
      </c>
      <c r="HG91" t="s">
        <v>2808</v>
      </c>
      <c r="HH91" t="s">
        <v>2808</v>
      </c>
      <c r="HI91" t="s">
        <v>2808</v>
      </c>
      <c r="HL91" t="s">
        <v>3559</v>
      </c>
      <c r="HM91" t="s">
        <v>3556</v>
      </c>
      <c r="HN91" t="s">
        <v>3556</v>
      </c>
      <c r="HO91" t="s">
        <v>3556</v>
      </c>
      <c r="HP91" t="s">
        <v>3559</v>
      </c>
      <c r="HQ91" t="s">
        <v>3559</v>
      </c>
      <c r="HR91" t="s">
        <v>3559</v>
      </c>
      <c r="HS91" t="s">
        <v>3559</v>
      </c>
      <c r="HT91" t="s">
        <v>3559</v>
      </c>
      <c r="HU91" t="s">
        <v>3559</v>
      </c>
      <c r="HV91" t="s">
        <v>3556</v>
      </c>
      <c r="HW91" t="s">
        <v>3559</v>
      </c>
      <c r="HX91" t="s">
        <v>3559</v>
      </c>
      <c r="HY91" t="s">
        <v>8</v>
      </c>
      <c r="IB91" t="s">
        <v>2808</v>
      </c>
      <c r="IC91" t="s">
        <v>3598</v>
      </c>
      <c r="ID91" t="s">
        <v>69</v>
      </c>
      <c r="IE91" t="s">
        <v>3605</v>
      </c>
      <c r="IF91" t="s">
        <v>3609</v>
      </c>
      <c r="IG91" t="s">
        <v>3437</v>
      </c>
      <c r="JF91" t="s">
        <v>3649</v>
      </c>
      <c r="JG91">
        <v>4</v>
      </c>
      <c r="JI91" t="s">
        <v>3484</v>
      </c>
      <c r="JJ91">
        <v>7</v>
      </c>
      <c r="JL91">
        <v>1</v>
      </c>
      <c r="JM91" t="s">
        <v>2808</v>
      </c>
      <c r="JN91" t="s">
        <v>69</v>
      </c>
      <c r="JO91" t="s">
        <v>69</v>
      </c>
      <c r="JP91" t="s">
        <v>69</v>
      </c>
      <c r="JQ91" t="s">
        <v>69</v>
      </c>
      <c r="JR91" t="s">
        <v>69</v>
      </c>
      <c r="JS91" t="s">
        <v>3517</v>
      </c>
      <c r="KF91" t="s">
        <v>2808</v>
      </c>
      <c r="KG91" t="s">
        <v>6097</v>
      </c>
      <c r="KI91" t="s">
        <v>3696</v>
      </c>
      <c r="KJ91" t="s">
        <v>3475</v>
      </c>
      <c r="KK91">
        <v>16</v>
      </c>
      <c r="KM91" t="s">
        <v>3484</v>
      </c>
      <c r="KN91">
        <v>90</v>
      </c>
      <c r="KP91">
        <v>3</v>
      </c>
      <c r="KQ91" t="s">
        <v>69</v>
      </c>
      <c r="KR91" t="s">
        <v>69</v>
      </c>
      <c r="KS91" t="s">
        <v>2808</v>
      </c>
      <c r="KT91" t="s">
        <v>69</v>
      </c>
      <c r="KU91" t="s">
        <v>69</v>
      </c>
      <c r="KV91" t="s">
        <v>69</v>
      </c>
      <c r="KW91" t="s">
        <v>3518</v>
      </c>
      <c r="KX91" t="s">
        <v>2808</v>
      </c>
      <c r="KY91" t="s">
        <v>2808</v>
      </c>
      <c r="KZ91">
        <v>1</v>
      </c>
      <c r="LA91" t="s">
        <v>2808</v>
      </c>
      <c r="LB91" t="s">
        <v>69</v>
      </c>
      <c r="LC91" t="s">
        <v>69</v>
      </c>
      <c r="LD91" t="s">
        <v>69</v>
      </c>
      <c r="LE91" t="s">
        <v>69</v>
      </c>
      <c r="LF91" t="s">
        <v>69</v>
      </c>
      <c r="LG91" t="s">
        <v>69</v>
      </c>
      <c r="LI91" t="s">
        <v>69</v>
      </c>
      <c r="LJ91" t="s">
        <v>69</v>
      </c>
      <c r="LK91">
        <v>1</v>
      </c>
      <c r="LL91" t="s">
        <v>2808</v>
      </c>
      <c r="LM91" t="s">
        <v>69</v>
      </c>
      <c r="LN91" t="s">
        <v>69</v>
      </c>
      <c r="LO91" t="s">
        <v>69</v>
      </c>
      <c r="LP91" t="s">
        <v>69</v>
      </c>
      <c r="LQ91" t="s">
        <v>69</v>
      </c>
      <c r="LR91" t="s">
        <v>69</v>
      </c>
      <c r="LS91" t="s">
        <v>69</v>
      </c>
      <c r="LU91" t="s">
        <v>69</v>
      </c>
      <c r="LV91" t="s">
        <v>69</v>
      </c>
      <c r="LW91" t="s">
        <v>69</v>
      </c>
      <c r="LX91" t="s">
        <v>69</v>
      </c>
      <c r="LY91" t="s">
        <v>2808</v>
      </c>
      <c r="MC91">
        <v>1</v>
      </c>
      <c r="MD91" t="s">
        <v>2808</v>
      </c>
      <c r="ME91" t="s">
        <v>69</v>
      </c>
      <c r="MF91" t="s">
        <v>69</v>
      </c>
      <c r="MG91" t="s">
        <v>69</v>
      </c>
      <c r="MH91" t="s">
        <v>69</v>
      </c>
      <c r="MI91" t="s">
        <v>69</v>
      </c>
      <c r="MJ91" t="s">
        <v>69</v>
      </c>
      <c r="MK91" t="s">
        <v>69</v>
      </c>
      <c r="MM91" t="s">
        <v>69</v>
      </c>
      <c r="MN91" t="s">
        <v>69</v>
      </c>
      <c r="MO91">
        <v>995</v>
      </c>
      <c r="MP91" t="s">
        <v>69</v>
      </c>
      <c r="MQ91" t="s">
        <v>69</v>
      </c>
      <c r="MR91" t="s">
        <v>69</v>
      </c>
      <c r="MS91" t="s">
        <v>69</v>
      </c>
      <c r="MT91" t="s">
        <v>69</v>
      </c>
      <c r="MU91" t="s">
        <v>2808</v>
      </c>
      <c r="MV91" t="s">
        <v>9454</v>
      </c>
      <c r="MW91" t="s">
        <v>69</v>
      </c>
      <c r="MX91" t="s">
        <v>69</v>
      </c>
      <c r="MY91">
        <v>995</v>
      </c>
      <c r="MZ91" t="s">
        <v>69</v>
      </c>
      <c r="NA91" t="s">
        <v>69</v>
      </c>
      <c r="NB91" t="s">
        <v>69</v>
      </c>
      <c r="NC91" t="s">
        <v>69</v>
      </c>
      <c r="ND91" t="s">
        <v>69</v>
      </c>
      <c r="NE91" t="s">
        <v>2808</v>
      </c>
      <c r="NF91" t="s">
        <v>9455</v>
      </c>
      <c r="NG91" t="s">
        <v>69</v>
      </c>
      <c r="NH91" t="s">
        <v>69</v>
      </c>
      <c r="NI91" t="s">
        <v>69</v>
      </c>
      <c r="NJ91" t="s">
        <v>3795</v>
      </c>
      <c r="NK91">
        <v>7</v>
      </c>
      <c r="NM91" t="s">
        <v>2808</v>
      </c>
      <c r="NN91" t="s">
        <v>3860</v>
      </c>
      <c r="NO91" t="s">
        <v>2803</v>
      </c>
      <c r="NP91">
        <v>500</v>
      </c>
      <c r="NW91" t="s">
        <v>3429</v>
      </c>
      <c r="NY91" t="s">
        <v>3429</v>
      </c>
      <c r="OA91" t="s">
        <v>3897</v>
      </c>
      <c r="OB91" t="s">
        <v>2808</v>
      </c>
      <c r="OC91" t="s">
        <v>3903</v>
      </c>
      <c r="OD91" t="s">
        <v>3910</v>
      </c>
      <c r="OE91" t="s">
        <v>3910</v>
      </c>
      <c r="OF91" t="s">
        <v>3911</v>
      </c>
      <c r="OG91" t="s">
        <v>3911</v>
      </c>
      <c r="OH91" t="s">
        <v>3911</v>
      </c>
      <c r="OI91" t="s">
        <v>3911</v>
      </c>
      <c r="OJ91" t="s">
        <v>3910</v>
      </c>
      <c r="OK91" t="s">
        <v>3910</v>
      </c>
      <c r="OU91" t="s">
        <v>3929</v>
      </c>
      <c r="OV91" t="s">
        <v>3955</v>
      </c>
      <c r="OW91" t="s">
        <v>2808</v>
      </c>
      <c r="OX91" t="s">
        <v>3962</v>
      </c>
      <c r="OY91" t="s">
        <v>3332</v>
      </c>
      <c r="PA91" t="s">
        <v>3973</v>
      </c>
      <c r="PB91">
        <v>60</v>
      </c>
      <c r="PC91" t="s">
        <v>3332</v>
      </c>
      <c r="PD91" t="s">
        <v>3333</v>
      </c>
      <c r="PE91" t="s">
        <v>3333</v>
      </c>
      <c r="PF91" t="s">
        <v>3911</v>
      </c>
      <c r="PG91" t="s">
        <v>3911</v>
      </c>
      <c r="PH91" t="s">
        <v>3910</v>
      </c>
      <c r="PI91" t="s">
        <v>3911</v>
      </c>
      <c r="PJ91" t="s">
        <v>3910</v>
      </c>
      <c r="PK91" t="s">
        <v>3911</v>
      </c>
      <c r="PL91" t="s">
        <v>3911</v>
      </c>
      <c r="PM91" t="s">
        <v>3929</v>
      </c>
      <c r="PN91" t="s">
        <v>3910</v>
      </c>
      <c r="PO91" t="s">
        <v>3910</v>
      </c>
      <c r="PP91" t="s">
        <v>3910</v>
      </c>
      <c r="PR91" t="s">
        <v>3929</v>
      </c>
      <c r="PS91">
        <v>1</v>
      </c>
      <c r="PT91" t="s">
        <v>2808</v>
      </c>
      <c r="PU91" t="s">
        <v>69</v>
      </c>
      <c r="PV91" t="s">
        <v>69</v>
      </c>
      <c r="PW91" t="s">
        <v>69</v>
      </c>
      <c r="PX91" t="s">
        <v>69</v>
      </c>
      <c r="PY91" t="s">
        <v>69</v>
      </c>
      <c r="PZ91" t="s">
        <v>3910</v>
      </c>
      <c r="QA91" t="s">
        <v>3910</v>
      </c>
      <c r="QB91" t="s">
        <v>3910</v>
      </c>
      <c r="QD91" t="s">
        <v>4037</v>
      </c>
      <c r="QE91" t="s">
        <v>4043</v>
      </c>
      <c r="QH91" t="s">
        <v>3911</v>
      </c>
      <c r="RS91">
        <v>1</v>
      </c>
      <c r="RT91">
        <v>0</v>
      </c>
      <c r="TZ91" t="s">
        <v>4934</v>
      </c>
      <c r="UA91" t="s">
        <v>9131</v>
      </c>
      <c r="UB91" t="s">
        <v>6598</v>
      </c>
      <c r="UC91">
        <v>8137167</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UC91"/>
  <sheetViews>
    <sheetView workbookViewId="0">
      <selection sqref="A1:UC91"/>
    </sheetView>
  </sheetViews>
  <sheetFormatPr defaultRowHeight="14.4" x14ac:dyDescent="0.3"/>
  <sheetData>
    <row r="1" spans="1:549" x14ac:dyDescent="0.3">
      <c r="A1" t="s">
        <v>6261</v>
      </c>
      <c r="B1" t="s">
        <v>6262</v>
      </c>
      <c r="C1" t="s">
        <v>6265</v>
      </c>
      <c r="D1" t="s">
        <v>8899</v>
      </c>
      <c r="E1" t="s">
        <v>8900</v>
      </c>
      <c r="F1" t="s">
        <v>8901</v>
      </c>
      <c r="G1" t="s">
        <v>8902</v>
      </c>
      <c r="H1" t="s">
        <v>8903</v>
      </c>
      <c r="I1" t="s">
        <v>8904</v>
      </c>
      <c r="J1" t="s">
        <v>8905</v>
      </c>
      <c r="K1" t="s">
        <v>8906</v>
      </c>
      <c r="L1" t="s">
        <v>8907</v>
      </c>
      <c r="M1" t="s">
        <v>8908</v>
      </c>
      <c r="N1" t="s">
        <v>8909</v>
      </c>
      <c r="O1" t="s">
        <v>8910</v>
      </c>
      <c r="P1" t="s">
        <v>8911</v>
      </c>
      <c r="Q1" t="s">
        <v>8912</v>
      </c>
      <c r="R1" t="s">
        <v>8913</v>
      </c>
      <c r="S1" t="s">
        <v>8914</v>
      </c>
      <c r="T1" t="s">
        <v>6263</v>
      </c>
      <c r="U1" t="s">
        <v>6264</v>
      </c>
      <c r="V1" t="s">
        <v>8547</v>
      </c>
      <c r="W1" t="s">
        <v>8915</v>
      </c>
      <c r="X1" t="s">
        <v>8916</v>
      </c>
      <c r="Y1" t="s">
        <v>3128</v>
      </c>
      <c r="Z1" t="s">
        <v>3129</v>
      </c>
      <c r="AA1" t="s">
        <v>3130</v>
      </c>
      <c r="AB1" t="s">
        <v>3132</v>
      </c>
      <c r="AC1" t="s">
        <v>3134</v>
      </c>
      <c r="AD1" t="s">
        <v>3137</v>
      </c>
      <c r="AE1" t="s">
        <v>3141</v>
      </c>
      <c r="AF1" t="s">
        <v>3143</v>
      </c>
      <c r="AG1" t="s">
        <v>3145</v>
      </c>
      <c r="AH1" t="s">
        <v>3151</v>
      </c>
      <c r="AI1" t="s">
        <v>3153</v>
      </c>
      <c r="AJ1" t="s">
        <v>3155</v>
      </c>
      <c r="AK1" t="s">
        <v>3157</v>
      </c>
      <c r="AL1" t="s">
        <v>3160</v>
      </c>
      <c r="AM1" t="s">
        <v>3162</v>
      </c>
      <c r="AN1" t="s">
        <v>3164</v>
      </c>
      <c r="AO1" t="s">
        <v>8917</v>
      </c>
      <c r="AP1" t="s">
        <v>8918</v>
      </c>
      <c r="AQ1" t="s">
        <v>3173</v>
      </c>
      <c r="AR1" t="s">
        <v>8919</v>
      </c>
      <c r="AS1" t="s">
        <v>3177</v>
      </c>
      <c r="AT1" t="s">
        <v>3182</v>
      </c>
      <c r="AU1" t="s">
        <v>8920</v>
      </c>
      <c r="AV1" t="s">
        <v>3189</v>
      </c>
      <c r="AW1" t="s">
        <v>8921</v>
      </c>
      <c r="AX1" t="s">
        <v>3194</v>
      </c>
      <c r="AY1" t="s">
        <v>8922</v>
      </c>
      <c r="AZ1" t="s">
        <v>8923</v>
      </c>
      <c r="BA1" t="s">
        <v>8924</v>
      </c>
      <c r="BB1" t="s">
        <v>8925</v>
      </c>
      <c r="BC1" t="s">
        <v>8926</v>
      </c>
      <c r="BD1" t="s">
        <v>8927</v>
      </c>
      <c r="BE1" t="s">
        <v>8928</v>
      </c>
      <c r="BF1" t="s">
        <v>8929</v>
      </c>
      <c r="BG1" t="s">
        <v>3215</v>
      </c>
      <c r="BH1" t="s">
        <v>3217</v>
      </c>
      <c r="BI1" t="s">
        <v>3219</v>
      </c>
      <c r="BJ1" t="s">
        <v>3221</v>
      </c>
      <c r="BK1" t="s">
        <v>3223</v>
      </c>
      <c r="BL1" t="s">
        <v>8930</v>
      </c>
      <c r="BM1" t="s">
        <v>8931</v>
      </c>
      <c r="BN1" t="s">
        <v>8932</v>
      </c>
      <c r="BO1" t="s">
        <v>8933</v>
      </c>
      <c r="BP1" t="s">
        <v>8934</v>
      </c>
      <c r="BQ1" t="s">
        <v>8935</v>
      </c>
      <c r="BR1" t="s">
        <v>8936</v>
      </c>
      <c r="BS1" t="s">
        <v>8937</v>
      </c>
      <c r="BT1" t="s">
        <v>8938</v>
      </c>
      <c r="BU1" t="s">
        <v>8939</v>
      </c>
      <c r="BV1" t="s">
        <v>8940</v>
      </c>
      <c r="BW1" t="s">
        <v>8941</v>
      </c>
      <c r="BX1" t="s">
        <v>3258</v>
      </c>
      <c r="BY1" t="s">
        <v>3264</v>
      </c>
      <c r="BZ1" t="s">
        <v>3266</v>
      </c>
      <c r="CA1" t="s">
        <v>3272</v>
      </c>
      <c r="CB1" t="s">
        <v>3275</v>
      </c>
      <c r="CC1" t="s">
        <v>8942</v>
      </c>
      <c r="CD1" t="s">
        <v>3283</v>
      </c>
      <c r="CE1" t="s">
        <v>3285</v>
      </c>
      <c r="CF1" t="s">
        <v>3287</v>
      </c>
      <c r="CG1" t="s">
        <v>3288</v>
      </c>
      <c r="CH1" t="s">
        <v>8943</v>
      </c>
      <c r="CI1" t="s">
        <v>3291</v>
      </c>
      <c r="CJ1" t="s">
        <v>3293</v>
      </c>
      <c r="CK1" t="s">
        <v>3295</v>
      </c>
      <c r="CL1" t="s">
        <v>3297</v>
      </c>
      <c r="CM1" t="s">
        <v>8944</v>
      </c>
      <c r="CN1" t="s">
        <v>3305</v>
      </c>
      <c r="CO1" t="s">
        <v>3307</v>
      </c>
      <c r="CP1" t="s">
        <v>8945</v>
      </c>
      <c r="CQ1" t="s">
        <v>8946</v>
      </c>
      <c r="CR1" t="s">
        <v>8947</v>
      </c>
      <c r="CS1" t="s">
        <v>8948</v>
      </c>
      <c r="CT1" t="s">
        <v>8949</v>
      </c>
      <c r="CU1" t="s">
        <v>8950</v>
      </c>
      <c r="CV1" t="s">
        <v>8951</v>
      </c>
      <c r="CW1" t="s">
        <v>8952</v>
      </c>
      <c r="CX1" t="s">
        <v>3330</v>
      </c>
      <c r="CY1" t="s">
        <v>3331</v>
      </c>
      <c r="CZ1" t="s">
        <v>8953</v>
      </c>
      <c r="DA1" t="s">
        <v>8954</v>
      </c>
      <c r="DB1" t="s">
        <v>3337</v>
      </c>
      <c r="DC1" t="s">
        <v>3339</v>
      </c>
      <c r="DD1" t="s">
        <v>8955</v>
      </c>
      <c r="DE1" t="s">
        <v>8956</v>
      </c>
      <c r="DF1" t="s">
        <v>8957</v>
      </c>
      <c r="DG1" t="s">
        <v>8958</v>
      </c>
      <c r="DH1" t="s">
        <v>8959</v>
      </c>
      <c r="DI1" t="s">
        <v>8960</v>
      </c>
      <c r="DJ1" t="s">
        <v>8961</v>
      </c>
      <c r="DK1" t="s">
        <v>8962</v>
      </c>
      <c r="DL1" t="s">
        <v>3358</v>
      </c>
      <c r="DM1" t="s">
        <v>3360</v>
      </c>
      <c r="DN1" t="s">
        <v>3362</v>
      </c>
      <c r="DO1" t="s">
        <v>6068</v>
      </c>
      <c r="DP1" t="s">
        <v>6070</v>
      </c>
      <c r="DQ1" t="s">
        <v>8963</v>
      </c>
      <c r="DR1" t="s">
        <v>8964</v>
      </c>
      <c r="DS1" t="s">
        <v>6075</v>
      </c>
      <c r="DT1" t="s">
        <v>6077</v>
      </c>
      <c r="DU1" t="s">
        <v>6079</v>
      </c>
      <c r="DV1" t="s">
        <v>6081</v>
      </c>
      <c r="DW1" t="s">
        <v>6083</v>
      </c>
      <c r="DX1" t="s">
        <v>6085</v>
      </c>
      <c r="DY1" t="s">
        <v>6087</v>
      </c>
      <c r="DZ1" t="s">
        <v>3367</v>
      </c>
      <c r="EA1" t="s">
        <v>3369</v>
      </c>
      <c r="EB1" t="s">
        <v>3371</v>
      </c>
      <c r="EC1" t="s">
        <v>8965</v>
      </c>
      <c r="ED1" t="s">
        <v>8966</v>
      </c>
      <c r="EE1" t="s">
        <v>8967</v>
      </c>
      <c r="EF1" t="s">
        <v>8968</v>
      </c>
      <c r="EG1" t="s">
        <v>8969</v>
      </c>
      <c r="EH1" t="s">
        <v>3383</v>
      </c>
      <c r="EI1" t="s">
        <v>3385</v>
      </c>
      <c r="EJ1" t="s">
        <v>8970</v>
      </c>
      <c r="EK1" t="s">
        <v>8971</v>
      </c>
      <c r="EL1" t="s">
        <v>8972</v>
      </c>
      <c r="EM1" t="s">
        <v>8973</v>
      </c>
      <c r="EN1" t="s">
        <v>8974</v>
      </c>
      <c r="EO1" t="s">
        <v>8975</v>
      </c>
      <c r="EP1" t="s">
        <v>8976</v>
      </c>
      <c r="EQ1" t="s">
        <v>8977</v>
      </c>
      <c r="ER1" t="s">
        <v>3403</v>
      </c>
      <c r="ES1" t="s">
        <v>8978</v>
      </c>
      <c r="ET1" t="s">
        <v>8979</v>
      </c>
      <c r="EU1" t="s">
        <v>8980</v>
      </c>
      <c r="EV1" t="s">
        <v>8981</v>
      </c>
      <c r="EW1" t="s">
        <v>8982</v>
      </c>
      <c r="EX1" t="s">
        <v>8983</v>
      </c>
      <c r="EY1" t="s">
        <v>8984</v>
      </c>
      <c r="EZ1" t="s">
        <v>8985</v>
      </c>
      <c r="FA1" t="s">
        <v>8986</v>
      </c>
      <c r="FB1" t="s">
        <v>3422</v>
      </c>
      <c r="FC1" t="s">
        <v>3424</v>
      </c>
      <c r="FD1" t="s">
        <v>3430</v>
      </c>
      <c r="FE1" t="s">
        <v>3435</v>
      </c>
      <c r="FF1" t="s">
        <v>3439</v>
      </c>
      <c r="FG1" t="s">
        <v>8987</v>
      </c>
      <c r="FH1" t="s">
        <v>3446</v>
      </c>
      <c r="FI1" t="s">
        <v>8988</v>
      </c>
      <c r="FJ1" t="s">
        <v>3449</v>
      </c>
      <c r="FK1" t="s">
        <v>8989</v>
      </c>
      <c r="FL1" t="s">
        <v>3452</v>
      </c>
      <c r="FM1" t="s">
        <v>8990</v>
      </c>
      <c r="FN1" t="s">
        <v>3455</v>
      </c>
      <c r="FO1" t="s">
        <v>8991</v>
      </c>
      <c r="FP1" t="s">
        <v>3458</v>
      </c>
      <c r="FQ1" t="s">
        <v>8992</v>
      </c>
      <c r="FR1" t="s">
        <v>3461</v>
      </c>
      <c r="FS1" t="s">
        <v>8993</v>
      </c>
      <c r="FT1" t="s">
        <v>3464</v>
      </c>
      <c r="FU1" t="s">
        <v>8994</v>
      </c>
      <c r="FV1" t="s">
        <v>3467</v>
      </c>
      <c r="FW1" t="s">
        <v>8995</v>
      </c>
      <c r="FX1" t="s">
        <v>3470</v>
      </c>
      <c r="FY1" t="s">
        <v>8996</v>
      </c>
      <c r="FZ1" t="s">
        <v>3473</v>
      </c>
      <c r="GA1" t="s">
        <v>8997</v>
      </c>
      <c r="GB1" t="s">
        <v>8998</v>
      </c>
      <c r="GC1" t="s">
        <v>3482</v>
      </c>
      <c r="GD1" t="s">
        <v>8999</v>
      </c>
      <c r="GE1" t="s">
        <v>9000</v>
      </c>
      <c r="GF1" t="s">
        <v>3490</v>
      </c>
      <c r="GG1" t="s">
        <v>9001</v>
      </c>
      <c r="GH1" t="s">
        <v>9002</v>
      </c>
      <c r="GI1" t="s">
        <v>9003</v>
      </c>
      <c r="GJ1" t="s">
        <v>9004</v>
      </c>
      <c r="GK1" t="s">
        <v>9005</v>
      </c>
      <c r="GL1" t="s">
        <v>9006</v>
      </c>
      <c r="GM1" t="s">
        <v>9007</v>
      </c>
      <c r="GN1" t="s">
        <v>9008</v>
      </c>
      <c r="GO1" t="s">
        <v>9009</v>
      </c>
      <c r="GP1" t="s">
        <v>3515</v>
      </c>
      <c r="GQ1" t="s">
        <v>3520</v>
      </c>
      <c r="GR1" t="s">
        <v>3521</v>
      </c>
      <c r="GS1" t="s">
        <v>3522</v>
      </c>
      <c r="GT1" t="s">
        <v>3523</v>
      </c>
      <c r="GU1" t="s">
        <v>3524</v>
      </c>
      <c r="GV1" t="s">
        <v>3525</v>
      </c>
      <c r="GW1" t="s">
        <v>3526</v>
      </c>
      <c r="GX1" t="s">
        <v>3527</v>
      </c>
      <c r="GY1" t="s">
        <v>3528</v>
      </c>
      <c r="GZ1" t="s">
        <v>3529</v>
      </c>
      <c r="HA1" t="s">
        <v>3531</v>
      </c>
      <c r="HB1" t="s">
        <v>3533</v>
      </c>
      <c r="HC1" t="s">
        <v>9010</v>
      </c>
      <c r="HD1" t="s">
        <v>3538</v>
      </c>
      <c r="HE1" t="s">
        <v>3541</v>
      </c>
      <c r="HF1" t="s">
        <v>3545</v>
      </c>
      <c r="HG1" t="s">
        <v>3547</v>
      </c>
      <c r="HH1" t="s">
        <v>3549</v>
      </c>
      <c r="HI1" t="s">
        <v>3550</v>
      </c>
      <c r="HJ1" t="s">
        <v>3552</v>
      </c>
      <c r="HK1" t="s">
        <v>3553</v>
      </c>
      <c r="HL1" t="s">
        <v>3554</v>
      </c>
      <c r="HM1" t="s">
        <v>3560</v>
      </c>
      <c r="HN1" t="s">
        <v>3562</v>
      </c>
      <c r="HO1" t="s">
        <v>3564</v>
      </c>
      <c r="HP1" t="s">
        <v>3566</v>
      </c>
      <c r="HQ1" t="s">
        <v>3568</v>
      </c>
      <c r="HR1" t="s">
        <v>3570</v>
      </c>
      <c r="HS1" t="s">
        <v>3572</v>
      </c>
      <c r="HT1" t="s">
        <v>3574</v>
      </c>
      <c r="HU1" t="s">
        <v>3576</v>
      </c>
      <c r="HV1" t="s">
        <v>3578</v>
      </c>
      <c r="HW1" t="s">
        <v>3580</v>
      </c>
      <c r="HX1" t="s">
        <v>3582</v>
      </c>
      <c r="HY1" t="s">
        <v>3584</v>
      </c>
      <c r="HZ1" t="s">
        <v>3586</v>
      </c>
      <c r="IA1" t="s">
        <v>3588</v>
      </c>
      <c r="IB1" t="s">
        <v>3594</v>
      </c>
      <c r="IC1" t="s">
        <v>3596</v>
      </c>
      <c r="ID1" t="s">
        <v>3601</v>
      </c>
      <c r="IE1" t="s">
        <v>3603</v>
      </c>
      <c r="IF1" t="s">
        <v>3607</v>
      </c>
      <c r="IG1" t="s">
        <v>3612</v>
      </c>
      <c r="IH1" t="s">
        <v>3615</v>
      </c>
      <c r="II1" t="s">
        <v>9011</v>
      </c>
      <c r="IJ1" t="s">
        <v>3618</v>
      </c>
      <c r="IK1" t="s">
        <v>9012</v>
      </c>
      <c r="IL1" t="s">
        <v>3621</v>
      </c>
      <c r="IM1" t="s">
        <v>9013</v>
      </c>
      <c r="IN1" t="s">
        <v>3624</v>
      </c>
      <c r="IO1" t="s">
        <v>9014</v>
      </c>
      <c r="IP1" t="s">
        <v>3627</v>
      </c>
      <c r="IQ1" t="s">
        <v>9015</v>
      </c>
      <c r="IR1" t="s">
        <v>3629</v>
      </c>
      <c r="IS1" t="s">
        <v>9016</v>
      </c>
      <c r="IT1" t="s">
        <v>3632</v>
      </c>
      <c r="IU1" t="s">
        <v>9017</v>
      </c>
      <c r="IV1" t="s">
        <v>3635</v>
      </c>
      <c r="IW1" t="s">
        <v>9018</v>
      </c>
      <c r="IX1" t="s">
        <v>3638</v>
      </c>
      <c r="IY1" t="s">
        <v>9019</v>
      </c>
      <c r="IZ1" t="s">
        <v>3640</v>
      </c>
      <c r="JA1" t="s">
        <v>9020</v>
      </c>
      <c r="JB1" t="s">
        <v>3642</v>
      </c>
      <c r="JC1" t="s">
        <v>9021</v>
      </c>
      <c r="JD1" t="s">
        <v>3644</v>
      </c>
      <c r="JE1" t="s">
        <v>9022</v>
      </c>
      <c r="JF1" t="s">
        <v>3647</v>
      </c>
      <c r="JG1" t="s">
        <v>9023</v>
      </c>
      <c r="JH1" t="s">
        <v>9024</v>
      </c>
      <c r="JI1" t="s">
        <v>3654</v>
      </c>
      <c r="JJ1" t="s">
        <v>9025</v>
      </c>
      <c r="JK1" t="s">
        <v>9026</v>
      </c>
      <c r="JL1" t="s">
        <v>3658</v>
      </c>
      <c r="JM1" t="s">
        <v>9027</v>
      </c>
      <c r="JN1" t="s">
        <v>9028</v>
      </c>
      <c r="JO1" t="s">
        <v>9029</v>
      </c>
      <c r="JP1" t="s">
        <v>9030</v>
      </c>
      <c r="JQ1" t="s">
        <v>9031</v>
      </c>
      <c r="JR1" t="s">
        <v>9032</v>
      </c>
      <c r="JS1" t="s">
        <v>3673</v>
      </c>
      <c r="JT1" t="s">
        <v>3675</v>
      </c>
      <c r="JU1" t="s">
        <v>3676</v>
      </c>
      <c r="JV1" t="s">
        <v>3677</v>
      </c>
      <c r="JW1" t="s">
        <v>3678</v>
      </c>
      <c r="JX1" t="s">
        <v>3679</v>
      </c>
      <c r="JY1" t="s">
        <v>3680</v>
      </c>
      <c r="JZ1" t="s">
        <v>3681</v>
      </c>
      <c r="KA1" t="s">
        <v>3682</v>
      </c>
      <c r="KB1" t="s">
        <v>3683</v>
      </c>
      <c r="KC1" t="s">
        <v>3684</v>
      </c>
      <c r="KD1" t="s">
        <v>3685</v>
      </c>
      <c r="KE1" t="s">
        <v>3686</v>
      </c>
      <c r="KF1" t="s">
        <v>3687</v>
      </c>
      <c r="KG1" t="s">
        <v>3689</v>
      </c>
      <c r="KH1" t="s">
        <v>9033</v>
      </c>
      <c r="KI1" t="s">
        <v>3694</v>
      </c>
      <c r="KJ1" t="s">
        <v>3699</v>
      </c>
      <c r="KK1" t="s">
        <v>9034</v>
      </c>
      <c r="KL1" t="s">
        <v>9035</v>
      </c>
      <c r="KM1" t="s">
        <v>3704</v>
      </c>
      <c r="KN1" t="s">
        <v>9036</v>
      </c>
      <c r="KO1" t="s">
        <v>9037</v>
      </c>
      <c r="KP1" t="s">
        <v>3708</v>
      </c>
      <c r="KQ1" t="s">
        <v>9038</v>
      </c>
      <c r="KR1" t="s">
        <v>9039</v>
      </c>
      <c r="KS1" t="s">
        <v>9040</v>
      </c>
      <c r="KT1" t="s">
        <v>9041</v>
      </c>
      <c r="KU1" t="s">
        <v>9042</v>
      </c>
      <c r="KV1" t="s">
        <v>9043</v>
      </c>
      <c r="KW1" t="s">
        <v>3723</v>
      </c>
      <c r="KX1" t="s">
        <v>3726</v>
      </c>
      <c r="KY1" t="s">
        <v>3728</v>
      </c>
      <c r="KZ1" t="s">
        <v>3730</v>
      </c>
      <c r="LA1" t="s">
        <v>9044</v>
      </c>
      <c r="LB1" t="s">
        <v>9045</v>
      </c>
      <c r="LC1" t="s">
        <v>9046</v>
      </c>
      <c r="LD1" t="s">
        <v>9047</v>
      </c>
      <c r="LE1" t="s">
        <v>9048</v>
      </c>
      <c r="LF1" t="s">
        <v>9049</v>
      </c>
      <c r="LG1" t="s">
        <v>9050</v>
      </c>
      <c r="LH1" t="s">
        <v>9051</v>
      </c>
      <c r="LI1" t="s">
        <v>9052</v>
      </c>
      <c r="LJ1" t="s">
        <v>9053</v>
      </c>
      <c r="LK1" t="s">
        <v>3757</v>
      </c>
      <c r="LL1" t="s">
        <v>9054</v>
      </c>
      <c r="LM1" t="s">
        <v>9055</v>
      </c>
      <c r="LN1" t="s">
        <v>9056</v>
      </c>
      <c r="LO1" t="s">
        <v>9057</v>
      </c>
      <c r="LP1" t="s">
        <v>9058</v>
      </c>
      <c r="LQ1" t="s">
        <v>9059</v>
      </c>
      <c r="LR1" t="s">
        <v>9060</v>
      </c>
      <c r="LS1" t="s">
        <v>9061</v>
      </c>
      <c r="LT1" t="s">
        <v>9062</v>
      </c>
      <c r="LU1" t="s">
        <v>9063</v>
      </c>
      <c r="LV1" t="s">
        <v>9064</v>
      </c>
      <c r="LW1" t="s">
        <v>3787</v>
      </c>
      <c r="LX1" t="s">
        <v>3789</v>
      </c>
      <c r="LY1" t="s">
        <v>3791</v>
      </c>
      <c r="LZ1" t="s">
        <v>3793</v>
      </c>
      <c r="MA1" t="s">
        <v>9065</v>
      </c>
      <c r="MB1" t="s">
        <v>9066</v>
      </c>
      <c r="MC1" t="s">
        <v>3801</v>
      </c>
      <c r="MD1" t="s">
        <v>9067</v>
      </c>
      <c r="ME1" t="s">
        <v>9068</v>
      </c>
      <c r="MF1" t="s">
        <v>9069</v>
      </c>
      <c r="MG1" t="s">
        <v>9070</v>
      </c>
      <c r="MH1" t="s">
        <v>9071</v>
      </c>
      <c r="MI1" t="s">
        <v>9072</v>
      </c>
      <c r="MJ1" t="s">
        <v>9073</v>
      </c>
      <c r="MK1" t="s">
        <v>9074</v>
      </c>
      <c r="ML1" t="s">
        <v>9075</v>
      </c>
      <c r="MM1" t="s">
        <v>9076</v>
      </c>
      <c r="MN1" t="s">
        <v>9077</v>
      </c>
      <c r="MO1" t="s">
        <v>3815</v>
      </c>
      <c r="MP1" t="s">
        <v>9078</v>
      </c>
      <c r="MQ1" t="s">
        <v>9079</v>
      </c>
      <c r="MR1" t="s">
        <v>9080</v>
      </c>
      <c r="MS1" t="s">
        <v>9081</v>
      </c>
      <c r="MT1" t="s">
        <v>9082</v>
      </c>
      <c r="MU1" t="s">
        <v>9083</v>
      </c>
      <c r="MV1" t="s">
        <v>9084</v>
      </c>
      <c r="MW1" t="s">
        <v>9085</v>
      </c>
      <c r="MX1" t="s">
        <v>9086</v>
      </c>
      <c r="MY1" t="s">
        <v>3830</v>
      </c>
      <c r="MZ1" t="s">
        <v>9087</v>
      </c>
      <c r="NA1" t="s">
        <v>9088</v>
      </c>
      <c r="NB1" t="s">
        <v>9089</v>
      </c>
      <c r="NC1" t="s">
        <v>9090</v>
      </c>
      <c r="ND1" t="s">
        <v>9091</v>
      </c>
      <c r="NE1" t="s">
        <v>9092</v>
      </c>
      <c r="NF1" t="s">
        <v>9093</v>
      </c>
      <c r="NG1" t="s">
        <v>9094</v>
      </c>
      <c r="NH1" t="s">
        <v>9095</v>
      </c>
      <c r="NI1" t="s">
        <v>9096</v>
      </c>
      <c r="NJ1" t="s">
        <v>3852</v>
      </c>
      <c r="NK1" t="s">
        <v>9097</v>
      </c>
      <c r="NL1" t="s">
        <v>9098</v>
      </c>
      <c r="NM1" t="s">
        <v>3856</v>
      </c>
      <c r="NN1" t="s">
        <v>3858</v>
      </c>
      <c r="NO1" t="s">
        <v>3863</v>
      </c>
      <c r="NP1" t="s">
        <v>9099</v>
      </c>
      <c r="NQ1" t="s">
        <v>3866</v>
      </c>
      <c r="NR1" t="s">
        <v>9100</v>
      </c>
      <c r="NS1" t="s">
        <v>3869</v>
      </c>
      <c r="NT1" t="s">
        <v>9101</v>
      </c>
      <c r="NU1" t="s">
        <v>3872</v>
      </c>
      <c r="NV1" t="s">
        <v>9102</v>
      </c>
      <c r="NW1" t="s">
        <v>3875</v>
      </c>
      <c r="NX1" t="s">
        <v>9103</v>
      </c>
      <c r="NY1" t="s">
        <v>3878</v>
      </c>
      <c r="NZ1" t="s">
        <v>9104</v>
      </c>
      <c r="OA1" t="s">
        <v>3883</v>
      </c>
      <c r="OB1" t="s">
        <v>3898</v>
      </c>
      <c r="OC1" t="s">
        <v>3900</v>
      </c>
      <c r="OD1" t="s">
        <v>3908</v>
      </c>
      <c r="OE1" t="s">
        <v>3912</v>
      </c>
      <c r="OF1" t="s">
        <v>3914</v>
      </c>
      <c r="OG1" t="s">
        <v>3916</v>
      </c>
      <c r="OH1" t="s">
        <v>3918</v>
      </c>
      <c r="OI1" t="s">
        <v>3920</v>
      </c>
      <c r="OJ1" t="s">
        <v>3922</v>
      </c>
      <c r="OK1" t="s">
        <v>3924</v>
      </c>
      <c r="OL1" t="s">
        <v>3926</v>
      </c>
      <c r="OM1" t="s">
        <v>3932</v>
      </c>
      <c r="ON1" t="s">
        <v>3937</v>
      </c>
      <c r="OO1" t="s">
        <v>3939</v>
      </c>
      <c r="OP1" t="s">
        <v>3941</v>
      </c>
      <c r="OQ1" t="s">
        <v>3943</v>
      </c>
      <c r="OR1" t="s">
        <v>3945</v>
      </c>
      <c r="OS1" t="s">
        <v>3947</v>
      </c>
      <c r="OT1" t="s">
        <v>3949</v>
      </c>
      <c r="OU1" t="s">
        <v>3951</v>
      </c>
      <c r="OV1" t="s">
        <v>3953</v>
      </c>
      <c r="OW1" t="s">
        <v>3958</v>
      </c>
      <c r="OX1" t="s">
        <v>3960</v>
      </c>
      <c r="OY1" t="s">
        <v>3966</v>
      </c>
      <c r="OZ1" t="s">
        <v>9105</v>
      </c>
      <c r="PA1" t="s">
        <v>3971</v>
      </c>
      <c r="PB1" t="s">
        <v>9106</v>
      </c>
      <c r="PC1" t="s">
        <v>3977</v>
      </c>
      <c r="PD1" t="s">
        <v>3979</v>
      </c>
      <c r="PE1" t="s">
        <v>3981</v>
      </c>
      <c r="PF1" t="s">
        <v>3983</v>
      </c>
      <c r="PG1" t="s">
        <v>3984</v>
      </c>
      <c r="PH1" t="s">
        <v>3986</v>
      </c>
      <c r="PI1" t="s">
        <v>3988</v>
      </c>
      <c r="PJ1" t="s">
        <v>3990</v>
      </c>
      <c r="PK1" t="s">
        <v>3992</v>
      </c>
      <c r="PL1" t="s">
        <v>3994</v>
      </c>
      <c r="PM1" t="s">
        <v>3996</v>
      </c>
      <c r="PN1" t="s">
        <v>3998</v>
      </c>
      <c r="PO1" t="s">
        <v>4000</v>
      </c>
      <c r="PP1" t="s">
        <v>4001</v>
      </c>
      <c r="PQ1" t="s">
        <v>9107</v>
      </c>
      <c r="PR1" t="s">
        <v>4006</v>
      </c>
      <c r="PS1" t="s">
        <v>4008</v>
      </c>
      <c r="PT1" t="s">
        <v>9108</v>
      </c>
      <c r="PU1" t="s">
        <v>9109</v>
      </c>
      <c r="PV1" t="s">
        <v>9110</v>
      </c>
      <c r="PW1" t="s">
        <v>9111</v>
      </c>
      <c r="PX1" t="s">
        <v>9112</v>
      </c>
      <c r="PY1" t="s">
        <v>9113</v>
      </c>
      <c r="PZ1" t="s">
        <v>4027</v>
      </c>
      <c r="QA1" t="s">
        <v>4029</v>
      </c>
      <c r="QB1" t="s">
        <v>4031</v>
      </c>
      <c r="QC1" t="s">
        <v>9114</v>
      </c>
      <c r="QD1" t="s">
        <v>4034</v>
      </c>
      <c r="QE1" t="s">
        <v>4039</v>
      </c>
      <c r="QF1" t="s">
        <v>9115</v>
      </c>
      <c r="QG1" t="s">
        <v>4046</v>
      </c>
      <c r="QH1" t="s">
        <v>4051</v>
      </c>
      <c r="QI1" t="s">
        <v>4055</v>
      </c>
      <c r="QJ1" t="s">
        <v>4059</v>
      </c>
      <c r="QK1" t="s">
        <v>9116</v>
      </c>
      <c r="QL1" t="s">
        <v>4065</v>
      </c>
      <c r="QM1" t="s">
        <v>9117</v>
      </c>
      <c r="QN1" t="s">
        <v>4068</v>
      </c>
      <c r="QO1" t="s">
        <v>9118</v>
      </c>
      <c r="QP1" t="s">
        <v>4071</v>
      </c>
      <c r="QQ1" t="s">
        <v>9119</v>
      </c>
      <c r="QR1" t="s">
        <v>4074</v>
      </c>
      <c r="QS1" t="s">
        <v>4077</v>
      </c>
      <c r="QT1" t="s">
        <v>4078</v>
      </c>
      <c r="QU1" t="s">
        <v>4079</v>
      </c>
      <c r="QV1" t="s">
        <v>4080</v>
      </c>
      <c r="QW1" t="s">
        <v>4082</v>
      </c>
      <c r="QX1" t="s">
        <v>9120</v>
      </c>
      <c r="QY1" t="s">
        <v>9121</v>
      </c>
      <c r="QZ1" t="s">
        <v>4087</v>
      </c>
      <c r="RA1" t="s">
        <v>6118</v>
      </c>
      <c r="RB1" t="s">
        <v>6120</v>
      </c>
      <c r="RC1" t="s">
        <v>6122</v>
      </c>
      <c r="RD1" t="s">
        <v>6124</v>
      </c>
      <c r="RE1" t="s">
        <v>6126</v>
      </c>
      <c r="RF1" t="s">
        <v>6128</v>
      </c>
      <c r="RG1" t="s">
        <v>4093</v>
      </c>
      <c r="RH1" t="s">
        <v>4095</v>
      </c>
      <c r="RI1" t="s">
        <v>4097</v>
      </c>
      <c r="RJ1" t="s">
        <v>4099</v>
      </c>
      <c r="RK1" t="s">
        <v>4101</v>
      </c>
      <c r="RL1" t="s">
        <v>4103</v>
      </c>
      <c r="RM1" t="s">
        <v>4105</v>
      </c>
      <c r="RN1" t="s">
        <v>4107</v>
      </c>
      <c r="RO1" t="s">
        <v>4109</v>
      </c>
      <c r="RP1" t="s">
        <v>4111</v>
      </c>
      <c r="RQ1" t="s">
        <v>4113</v>
      </c>
      <c r="RR1" t="s">
        <v>4115</v>
      </c>
      <c r="RS1" t="s">
        <v>9122</v>
      </c>
      <c r="RT1" t="s">
        <v>9123</v>
      </c>
      <c r="RU1" t="s">
        <v>4122</v>
      </c>
      <c r="RV1" t="s">
        <v>4846</v>
      </c>
      <c r="RW1" t="s">
        <v>4847</v>
      </c>
      <c r="RX1" t="s">
        <v>4848</v>
      </c>
      <c r="RY1" t="s">
        <v>6258</v>
      </c>
      <c r="RZ1" t="s">
        <v>6259</v>
      </c>
      <c r="SA1" t="s">
        <v>6260</v>
      </c>
      <c r="SB1" t="s">
        <v>4849</v>
      </c>
      <c r="SC1" t="s">
        <v>4850</v>
      </c>
      <c r="SD1" t="s">
        <v>4851</v>
      </c>
      <c r="SE1" t="s">
        <v>4852</v>
      </c>
      <c r="SF1" t="s">
        <v>4853</v>
      </c>
      <c r="SG1" t="s">
        <v>4854</v>
      </c>
      <c r="SH1" t="s">
        <v>4855</v>
      </c>
      <c r="SI1" t="s">
        <v>4856</v>
      </c>
      <c r="SJ1" t="s">
        <v>4857</v>
      </c>
      <c r="SK1" t="s">
        <v>4858</v>
      </c>
      <c r="SL1" t="s">
        <v>4859</v>
      </c>
      <c r="SM1" t="s">
        <v>4860</v>
      </c>
      <c r="SN1" t="s">
        <v>4861</v>
      </c>
      <c r="SO1" t="s">
        <v>4862</v>
      </c>
      <c r="SP1" t="s">
        <v>4863</v>
      </c>
      <c r="SQ1" t="s">
        <v>4864</v>
      </c>
      <c r="SR1" t="s">
        <v>4865</v>
      </c>
      <c r="SS1" t="s">
        <v>4866</v>
      </c>
      <c r="ST1" t="s">
        <v>4900</v>
      </c>
      <c r="SU1" t="s">
        <v>4901</v>
      </c>
      <c r="SV1" t="s">
        <v>4902</v>
      </c>
      <c r="SW1" t="s">
        <v>4903</v>
      </c>
      <c r="SX1" t="s">
        <v>4904</v>
      </c>
      <c r="SY1" t="s">
        <v>4905</v>
      </c>
      <c r="SZ1" t="s">
        <v>4906</v>
      </c>
      <c r="TA1" t="s">
        <v>4907</v>
      </c>
      <c r="TB1" t="s">
        <v>4908</v>
      </c>
      <c r="TC1" t="s">
        <v>4909</v>
      </c>
      <c r="TD1" t="s">
        <v>4910</v>
      </c>
      <c r="TE1" t="s">
        <v>4911</v>
      </c>
      <c r="TF1" t="s">
        <v>4912</v>
      </c>
      <c r="TG1" t="s">
        <v>4913</v>
      </c>
      <c r="TH1" t="s">
        <v>4914</v>
      </c>
      <c r="TI1" t="s">
        <v>4915</v>
      </c>
      <c r="TJ1" t="s">
        <v>4916</v>
      </c>
      <c r="TK1" t="s">
        <v>4917</v>
      </c>
      <c r="TL1" t="s">
        <v>4918</v>
      </c>
      <c r="TM1" t="s">
        <v>4919</v>
      </c>
      <c r="TN1" t="s">
        <v>4920</v>
      </c>
      <c r="TO1" t="s">
        <v>4921</v>
      </c>
      <c r="TP1" t="s">
        <v>4922</v>
      </c>
      <c r="TQ1" t="s">
        <v>4923</v>
      </c>
      <c r="TR1" t="s">
        <v>4924</v>
      </c>
      <c r="TS1" t="s">
        <v>4925</v>
      </c>
      <c r="TT1" t="s">
        <v>4926</v>
      </c>
      <c r="TU1" t="s">
        <v>4927</v>
      </c>
      <c r="TV1" t="s">
        <v>4928</v>
      </c>
      <c r="TW1" t="s">
        <v>4929</v>
      </c>
      <c r="TX1" t="s">
        <v>4930</v>
      </c>
      <c r="TY1" t="s">
        <v>4931</v>
      </c>
      <c r="TZ1" t="s">
        <v>4932</v>
      </c>
      <c r="UA1" t="s">
        <v>6583</v>
      </c>
      <c r="UB1" t="s">
        <v>6585</v>
      </c>
      <c r="UC1" t="s">
        <v>6586</v>
      </c>
    </row>
    <row r="2" spans="1:549" x14ac:dyDescent="0.3">
      <c r="A2" t="s">
        <v>9124</v>
      </c>
      <c r="B2" t="s">
        <v>8545</v>
      </c>
      <c r="C2" t="s">
        <v>6589</v>
      </c>
      <c r="D2">
        <v>0</v>
      </c>
      <c r="T2">
        <v>0</v>
      </c>
      <c r="V2" t="s">
        <v>8555</v>
      </c>
      <c r="W2">
        <v>1</v>
      </c>
      <c r="X2" t="s">
        <v>6878</v>
      </c>
      <c r="Y2" t="s">
        <v>6591</v>
      </c>
      <c r="Z2" t="s">
        <v>7938</v>
      </c>
      <c r="AA2" t="s">
        <v>2808</v>
      </c>
      <c r="AB2" t="s">
        <v>9125</v>
      </c>
      <c r="AE2" t="s">
        <v>2808</v>
      </c>
      <c r="AF2" t="s">
        <v>69</v>
      </c>
      <c r="AJ2" t="s">
        <v>2808</v>
      </c>
      <c r="AK2">
        <v>8446407</v>
      </c>
      <c r="AL2">
        <v>7444049</v>
      </c>
      <c r="AM2">
        <v>7444049</v>
      </c>
      <c r="AN2" t="s">
        <v>3166</v>
      </c>
      <c r="AO2">
        <v>90</v>
      </c>
      <c r="AQ2" t="s">
        <v>269</v>
      </c>
      <c r="AR2" t="s">
        <v>2808</v>
      </c>
      <c r="AS2" t="s">
        <v>3179</v>
      </c>
      <c r="AT2" t="s">
        <v>3184</v>
      </c>
      <c r="AV2" t="s">
        <v>3191</v>
      </c>
      <c r="AX2">
        <v>1</v>
      </c>
      <c r="AY2" t="s">
        <v>2808</v>
      </c>
      <c r="AZ2" t="s">
        <v>69</v>
      </c>
      <c r="BA2" t="s">
        <v>69</v>
      </c>
      <c r="BB2" t="s">
        <v>69</v>
      </c>
      <c r="BC2" t="s">
        <v>69</v>
      </c>
      <c r="BE2" t="s">
        <v>69</v>
      </c>
      <c r="BF2" t="s">
        <v>69</v>
      </c>
      <c r="BG2" t="s">
        <v>69</v>
      </c>
      <c r="BJ2" t="s">
        <v>69</v>
      </c>
      <c r="BK2">
        <v>1</v>
      </c>
      <c r="BL2" t="s">
        <v>2808</v>
      </c>
      <c r="BM2" t="s">
        <v>69</v>
      </c>
      <c r="BN2" t="s">
        <v>69</v>
      </c>
      <c r="BO2" t="s">
        <v>69</v>
      </c>
      <c r="BP2" t="s">
        <v>69</v>
      </c>
      <c r="BQ2" t="s">
        <v>69</v>
      </c>
      <c r="BR2" t="s">
        <v>69</v>
      </c>
      <c r="BS2" t="s">
        <v>69</v>
      </c>
      <c r="BT2" t="s">
        <v>69</v>
      </c>
      <c r="BV2" t="s">
        <v>69</v>
      </c>
      <c r="BW2" t="s">
        <v>69</v>
      </c>
      <c r="BX2" t="s">
        <v>3261</v>
      </c>
      <c r="BY2" t="s">
        <v>2808</v>
      </c>
      <c r="BZ2" t="s">
        <v>3268</v>
      </c>
      <c r="CA2" t="s">
        <v>2808</v>
      </c>
      <c r="CB2" t="s">
        <v>3279</v>
      </c>
      <c r="CD2" t="s">
        <v>69</v>
      </c>
      <c r="CI2" t="s">
        <v>69</v>
      </c>
      <c r="CN2" t="s">
        <v>69</v>
      </c>
      <c r="CX2" t="s">
        <v>69</v>
      </c>
      <c r="DB2" t="s">
        <v>2808</v>
      </c>
      <c r="DC2" t="s">
        <v>9126</v>
      </c>
      <c r="DD2" t="s">
        <v>2808</v>
      </c>
      <c r="DE2" t="s">
        <v>69</v>
      </c>
      <c r="DF2" t="s">
        <v>69</v>
      </c>
      <c r="DG2" t="s">
        <v>69</v>
      </c>
      <c r="DH2" t="s">
        <v>69</v>
      </c>
      <c r="DJ2" t="s">
        <v>69</v>
      </c>
      <c r="DK2" t="s">
        <v>69</v>
      </c>
      <c r="DO2" t="s">
        <v>2808</v>
      </c>
      <c r="DZ2" t="s">
        <v>69</v>
      </c>
      <c r="FA2" t="s">
        <v>2808</v>
      </c>
      <c r="FB2" t="s">
        <v>2808</v>
      </c>
      <c r="FC2" t="s">
        <v>3427</v>
      </c>
      <c r="HD2" t="s">
        <v>3540</v>
      </c>
      <c r="HE2" t="s">
        <v>3543</v>
      </c>
      <c r="HF2" t="s">
        <v>2808</v>
      </c>
      <c r="HG2" t="s">
        <v>2808</v>
      </c>
      <c r="HH2" t="s">
        <v>2808</v>
      </c>
      <c r="HI2" t="s">
        <v>2808</v>
      </c>
      <c r="HL2" t="s">
        <v>3556</v>
      </c>
      <c r="HM2" t="s">
        <v>3556</v>
      </c>
      <c r="HN2" t="s">
        <v>3556</v>
      </c>
      <c r="HO2" t="s">
        <v>3556</v>
      </c>
      <c r="HP2" t="s">
        <v>3557</v>
      </c>
      <c r="HQ2" t="s">
        <v>3557</v>
      </c>
      <c r="HR2" t="s">
        <v>3556</v>
      </c>
      <c r="HS2" t="s">
        <v>3556</v>
      </c>
      <c r="HT2" t="s">
        <v>3557</v>
      </c>
      <c r="HU2" t="s">
        <v>3559</v>
      </c>
      <c r="HV2" t="s">
        <v>3556</v>
      </c>
      <c r="HW2" t="s">
        <v>3556</v>
      </c>
      <c r="HX2" t="s">
        <v>3556</v>
      </c>
      <c r="HY2" t="s">
        <v>3559</v>
      </c>
      <c r="IB2" t="s">
        <v>2808</v>
      </c>
      <c r="IC2" t="s">
        <v>3598</v>
      </c>
      <c r="ID2" t="s">
        <v>69</v>
      </c>
      <c r="IE2" t="s">
        <v>3605</v>
      </c>
      <c r="IF2" t="s">
        <v>3609</v>
      </c>
      <c r="IG2" t="s">
        <v>3437</v>
      </c>
      <c r="JF2" t="s">
        <v>3649</v>
      </c>
      <c r="JG2">
        <v>4</v>
      </c>
      <c r="JI2" t="s">
        <v>3485</v>
      </c>
      <c r="JK2">
        <v>4</v>
      </c>
      <c r="JL2">
        <v>-1</v>
      </c>
      <c r="JM2" t="s">
        <v>69</v>
      </c>
      <c r="JN2" t="s">
        <v>69</v>
      </c>
      <c r="JO2" t="s">
        <v>69</v>
      </c>
      <c r="JP2" t="s">
        <v>69</v>
      </c>
      <c r="JQ2" t="s">
        <v>2808</v>
      </c>
      <c r="JR2" t="s">
        <v>69</v>
      </c>
      <c r="JS2" t="s">
        <v>3518</v>
      </c>
      <c r="JT2" t="s">
        <v>2808</v>
      </c>
      <c r="JU2" t="s">
        <v>69</v>
      </c>
      <c r="JV2" t="s">
        <v>69</v>
      </c>
      <c r="JW2" t="s">
        <v>2808</v>
      </c>
      <c r="JX2" t="s">
        <v>2808</v>
      </c>
      <c r="JY2" t="s">
        <v>69</v>
      </c>
      <c r="JZ2" t="s">
        <v>2808</v>
      </c>
      <c r="KA2" t="s">
        <v>69</v>
      </c>
      <c r="KB2" t="s">
        <v>2808</v>
      </c>
      <c r="KC2" t="s">
        <v>2808</v>
      </c>
      <c r="KD2" t="s">
        <v>2808</v>
      </c>
      <c r="KE2" t="s">
        <v>69</v>
      </c>
      <c r="KG2" t="s">
        <v>6097</v>
      </c>
      <c r="KI2" t="s">
        <v>3697</v>
      </c>
      <c r="KJ2" t="s">
        <v>3475</v>
      </c>
      <c r="KK2">
        <v>4</v>
      </c>
      <c r="KM2" t="s">
        <v>3485</v>
      </c>
      <c r="KO2">
        <v>20</v>
      </c>
      <c r="KP2">
        <v>-2</v>
      </c>
      <c r="KQ2" t="s">
        <v>69</v>
      </c>
      <c r="KR2" t="s">
        <v>69</v>
      </c>
      <c r="KS2" t="s">
        <v>69</v>
      </c>
      <c r="KT2" t="s">
        <v>69</v>
      </c>
      <c r="KU2" t="s">
        <v>69</v>
      </c>
      <c r="KV2" t="s">
        <v>2808</v>
      </c>
      <c r="KW2" t="s">
        <v>3518</v>
      </c>
      <c r="KX2" t="s">
        <v>2808</v>
      </c>
      <c r="KY2" t="s">
        <v>69</v>
      </c>
      <c r="LK2" s="31">
        <v>1995</v>
      </c>
      <c r="LL2" t="s">
        <v>2808</v>
      </c>
      <c r="LM2" t="s">
        <v>69</v>
      </c>
      <c r="LN2" t="s">
        <v>69</v>
      </c>
      <c r="LO2" t="s">
        <v>69</v>
      </c>
      <c r="LP2" t="s">
        <v>69</v>
      </c>
      <c r="LQ2" t="s">
        <v>69</v>
      </c>
      <c r="LR2" t="s">
        <v>69</v>
      </c>
      <c r="LS2" t="s">
        <v>2808</v>
      </c>
      <c r="LT2" t="s">
        <v>9127</v>
      </c>
      <c r="LU2" t="s">
        <v>69</v>
      </c>
      <c r="LV2" t="s">
        <v>69</v>
      </c>
      <c r="LW2" t="s">
        <v>69</v>
      </c>
      <c r="LX2" t="s">
        <v>69</v>
      </c>
      <c r="LY2" t="s">
        <v>8</v>
      </c>
      <c r="MC2">
        <v>2</v>
      </c>
      <c r="MD2" t="s">
        <v>69</v>
      </c>
      <c r="ME2" t="s">
        <v>2808</v>
      </c>
      <c r="MF2" t="s">
        <v>69</v>
      </c>
      <c r="MG2" t="s">
        <v>69</v>
      </c>
      <c r="MH2" t="s">
        <v>69</v>
      </c>
      <c r="MI2" t="s">
        <v>69</v>
      </c>
      <c r="MJ2" t="s">
        <v>69</v>
      </c>
      <c r="MK2" t="s">
        <v>69</v>
      </c>
      <c r="MM2" t="s">
        <v>69</v>
      </c>
      <c r="MN2" t="s">
        <v>69</v>
      </c>
      <c r="MO2" s="31">
        <v>2995</v>
      </c>
      <c r="MP2" t="s">
        <v>69</v>
      </c>
      <c r="MQ2" t="s">
        <v>2808</v>
      </c>
      <c r="MR2" t="s">
        <v>69</v>
      </c>
      <c r="MS2" t="s">
        <v>69</v>
      </c>
      <c r="MT2" t="s">
        <v>69</v>
      </c>
      <c r="MU2" t="s">
        <v>2808</v>
      </c>
      <c r="MV2" t="s">
        <v>9128</v>
      </c>
      <c r="MW2" t="s">
        <v>69</v>
      </c>
      <c r="MX2" t="s">
        <v>69</v>
      </c>
      <c r="MY2">
        <v>2</v>
      </c>
      <c r="MZ2" t="s">
        <v>69</v>
      </c>
      <c r="NA2" t="s">
        <v>2808</v>
      </c>
      <c r="NB2" t="s">
        <v>69</v>
      </c>
      <c r="NC2" t="s">
        <v>69</v>
      </c>
      <c r="ND2" t="s">
        <v>69</v>
      </c>
      <c r="NE2" t="s">
        <v>69</v>
      </c>
      <c r="NG2" t="s">
        <v>69</v>
      </c>
      <c r="NH2" t="s">
        <v>69</v>
      </c>
      <c r="NI2" t="s">
        <v>69</v>
      </c>
      <c r="NJ2" t="s">
        <v>3302</v>
      </c>
      <c r="NL2" t="s">
        <v>9128</v>
      </c>
      <c r="NM2" t="s">
        <v>69</v>
      </c>
      <c r="NO2" t="s">
        <v>2803</v>
      </c>
      <c r="NP2">
        <v>542</v>
      </c>
      <c r="NW2" t="s">
        <v>3429</v>
      </c>
      <c r="NY2" t="s">
        <v>2803</v>
      </c>
      <c r="NZ2">
        <v>1</v>
      </c>
      <c r="OA2" t="s">
        <v>3897</v>
      </c>
      <c r="OB2" t="s">
        <v>2808</v>
      </c>
      <c r="OC2" t="s">
        <v>3902</v>
      </c>
      <c r="OD2" t="s">
        <v>3911</v>
      </c>
      <c r="OE2" t="s">
        <v>3911</v>
      </c>
      <c r="OF2" t="s">
        <v>3911</v>
      </c>
      <c r="OG2" t="s">
        <v>3910</v>
      </c>
      <c r="OH2" t="s">
        <v>3910</v>
      </c>
      <c r="OI2" t="s">
        <v>3910</v>
      </c>
      <c r="OJ2" t="s">
        <v>3910</v>
      </c>
      <c r="OK2" t="s">
        <v>3910</v>
      </c>
      <c r="OU2" t="s">
        <v>3928</v>
      </c>
      <c r="OV2" t="s">
        <v>3955</v>
      </c>
      <c r="OW2" t="s">
        <v>2808</v>
      </c>
      <c r="OX2" t="s">
        <v>3963</v>
      </c>
      <c r="OY2" t="s">
        <v>3333</v>
      </c>
      <c r="PA2" t="s">
        <v>3973</v>
      </c>
      <c r="PB2">
        <v>2</v>
      </c>
      <c r="PC2" t="s">
        <v>3333</v>
      </c>
      <c r="PD2" t="s">
        <v>3333</v>
      </c>
      <c r="PE2" t="s">
        <v>3333</v>
      </c>
      <c r="PF2" t="s">
        <v>3910</v>
      </c>
      <c r="PG2" t="s">
        <v>3911</v>
      </c>
      <c r="PH2" t="s">
        <v>3911</v>
      </c>
      <c r="PI2" t="s">
        <v>3911</v>
      </c>
      <c r="PJ2" t="s">
        <v>3911</v>
      </c>
      <c r="PK2" t="s">
        <v>3910</v>
      </c>
      <c r="PL2" t="s">
        <v>3911</v>
      </c>
      <c r="PM2" t="s">
        <v>3928</v>
      </c>
      <c r="PN2" t="s">
        <v>3911</v>
      </c>
      <c r="PO2" t="s">
        <v>3911</v>
      </c>
      <c r="PP2" t="s">
        <v>3910</v>
      </c>
      <c r="PR2" t="s">
        <v>3928</v>
      </c>
      <c r="PS2">
        <v>1</v>
      </c>
      <c r="PT2" t="s">
        <v>2808</v>
      </c>
      <c r="PU2" t="s">
        <v>69</v>
      </c>
      <c r="PV2" t="s">
        <v>69</v>
      </c>
      <c r="PW2" t="s">
        <v>69</v>
      </c>
      <c r="PX2" t="s">
        <v>69</v>
      </c>
      <c r="PY2" t="s">
        <v>69</v>
      </c>
      <c r="PZ2" t="s">
        <v>3935</v>
      </c>
      <c r="QA2" t="s">
        <v>3910</v>
      </c>
      <c r="QB2" t="s">
        <v>3910</v>
      </c>
      <c r="QV2" t="s">
        <v>3910</v>
      </c>
      <c r="QW2" t="s">
        <v>3911</v>
      </c>
      <c r="QX2" t="s">
        <v>9129</v>
      </c>
      <c r="RP2" t="s">
        <v>3911</v>
      </c>
      <c r="RS2">
        <v>1</v>
      </c>
      <c r="RT2">
        <v>0</v>
      </c>
      <c r="RU2" t="s">
        <v>9130</v>
      </c>
      <c r="UA2" t="s">
        <v>9131</v>
      </c>
      <c r="UB2" t="s">
        <v>6598</v>
      </c>
      <c r="UC2">
        <v>4889195</v>
      </c>
    </row>
    <row r="3" spans="1:549" x14ac:dyDescent="0.3">
      <c r="A3" t="s">
        <v>9132</v>
      </c>
      <c r="B3" t="s">
        <v>8545</v>
      </c>
      <c r="C3" t="s">
        <v>6589</v>
      </c>
      <c r="D3">
        <v>1</v>
      </c>
      <c r="E3">
        <v>5</v>
      </c>
      <c r="F3" t="s">
        <v>3934</v>
      </c>
      <c r="G3" t="s">
        <v>4950</v>
      </c>
      <c r="H3">
        <v>0</v>
      </c>
      <c r="I3" t="s">
        <v>22</v>
      </c>
      <c r="T3">
        <v>0</v>
      </c>
      <c r="V3" t="s">
        <v>8555</v>
      </c>
      <c r="W3">
        <v>1</v>
      </c>
      <c r="X3" t="s">
        <v>8556</v>
      </c>
      <c r="Y3" t="s">
        <v>6591</v>
      </c>
      <c r="Z3" t="s">
        <v>8733</v>
      </c>
      <c r="AA3" t="s">
        <v>2808</v>
      </c>
      <c r="AB3" t="s">
        <v>9133</v>
      </c>
      <c r="AE3" t="s">
        <v>2808</v>
      </c>
      <c r="AF3" t="s">
        <v>69</v>
      </c>
      <c r="AJ3" t="s">
        <v>2808</v>
      </c>
      <c r="AK3">
        <v>5799772</v>
      </c>
      <c r="AL3">
        <v>7444049</v>
      </c>
      <c r="AM3" t="s">
        <v>6060</v>
      </c>
      <c r="AN3" t="s">
        <v>3166</v>
      </c>
      <c r="AO3">
        <v>60</v>
      </c>
      <c r="AQ3" t="s">
        <v>269</v>
      </c>
      <c r="AR3" t="s">
        <v>2808</v>
      </c>
      <c r="AS3" t="s">
        <v>3179</v>
      </c>
      <c r="AT3" t="s">
        <v>3184</v>
      </c>
      <c r="AV3" t="s">
        <v>3191</v>
      </c>
      <c r="AX3">
        <v>1</v>
      </c>
      <c r="AY3" t="s">
        <v>2808</v>
      </c>
      <c r="AZ3" t="s">
        <v>69</v>
      </c>
      <c r="BA3" t="s">
        <v>69</v>
      </c>
      <c r="BB3" t="s">
        <v>69</v>
      </c>
      <c r="BC3" t="s">
        <v>69</v>
      </c>
      <c r="BE3" t="s">
        <v>69</v>
      </c>
      <c r="BF3" t="s">
        <v>69</v>
      </c>
      <c r="BG3" t="s">
        <v>69</v>
      </c>
      <c r="BJ3" t="s">
        <v>2808</v>
      </c>
      <c r="BK3">
        <v>1</v>
      </c>
      <c r="BL3" t="s">
        <v>2808</v>
      </c>
      <c r="BM3" t="s">
        <v>69</v>
      </c>
      <c r="BN3" t="s">
        <v>69</v>
      </c>
      <c r="BO3" t="s">
        <v>69</v>
      </c>
      <c r="BP3" t="s">
        <v>69</v>
      </c>
      <c r="BQ3" t="s">
        <v>69</v>
      </c>
      <c r="BR3" t="s">
        <v>69</v>
      </c>
      <c r="BS3" t="s">
        <v>69</v>
      </c>
      <c r="BT3" t="s">
        <v>69</v>
      </c>
      <c r="BV3" t="s">
        <v>69</v>
      </c>
      <c r="BW3" t="s">
        <v>69</v>
      </c>
      <c r="BX3" t="s">
        <v>3261</v>
      </c>
      <c r="BY3" t="s">
        <v>69</v>
      </c>
      <c r="CD3" t="s">
        <v>69</v>
      </c>
      <c r="CI3" t="s">
        <v>69</v>
      </c>
      <c r="CN3" t="s">
        <v>69</v>
      </c>
      <c r="CX3" t="s">
        <v>69</v>
      </c>
      <c r="DB3" t="s">
        <v>2808</v>
      </c>
      <c r="DC3" t="s">
        <v>9126</v>
      </c>
      <c r="DD3" t="s">
        <v>2808</v>
      </c>
      <c r="DE3" t="s">
        <v>69</v>
      </c>
      <c r="DF3" t="s">
        <v>69</v>
      </c>
      <c r="DG3" t="s">
        <v>69</v>
      </c>
      <c r="DH3" t="s">
        <v>69</v>
      </c>
      <c r="DJ3" t="s">
        <v>69</v>
      </c>
      <c r="DK3" t="s">
        <v>69</v>
      </c>
      <c r="DO3" t="s">
        <v>69</v>
      </c>
      <c r="DZ3" t="s">
        <v>69</v>
      </c>
      <c r="FA3" t="s">
        <v>2808</v>
      </c>
      <c r="FB3" t="s">
        <v>2808</v>
      </c>
      <c r="FC3" t="s">
        <v>3426</v>
      </c>
      <c r="FD3" t="s">
        <v>3432</v>
      </c>
      <c r="FE3" t="s">
        <v>3437</v>
      </c>
      <c r="FZ3" t="s">
        <v>3475</v>
      </c>
      <c r="GA3">
        <v>1</v>
      </c>
      <c r="GC3" t="s">
        <v>3484</v>
      </c>
      <c r="GD3">
        <v>1</v>
      </c>
      <c r="GF3">
        <v>6</v>
      </c>
      <c r="GG3" t="s">
        <v>69</v>
      </c>
      <c r="GH3" t="s">
        <v>69</v>
      </c>
      <c r="GI3" t="s">
        <v>69</v>
      </c>
      <c r="GJ3" t="s">
        <v>69</v>
      </c>
      <c r="GK3" t="s">
        <v>69</v>
      </c>
      <c r="GL3" t="s">
        <v>2808</v>
      </c>
      <c r="GM3" t="s">
        <v>9134</v>
      </c>
      <c r="GN3" t="s">
        <v>69</v>
      </c>
      <c r="GO3" t="s">
        <v>69</v>
      </c>
      <c r="GP3" t="s">
        <v>3517</v>
      </c>
      <c r="HA3" t="s">
        <v>69</v>
      </c>
      <c r="HB3" t="s">
        <v>3535</v>
      </c>
      <c r="HC3">
        <v>1</v>
      </c>
      <c r="HD3" t="s">
        <v>3539</v>
      </c>
      <c r="HE3" t="s">
        <v>3542</v>
      </c>
      <c r="HF3" t="s">
        <v>2808</v>
      </c>
      <c r="HG3" t="s">
        <v>2808</v>
      </c>
      <c r="HH3" t="s">
        <v>2808</v>
      </c>
      <c r="HI3" t="s">
        <v>69</v>
      </c>
      <c r="HL3" t="s">
        <v>3556</v>
      </c>
      <c r="HM3" t="s">
        <v>3559</v>
      </c>
      <c r="HN3" t="s">
        <v>3556</v>
      </c>
      <c r="HO3" t="s">
        <v>3556</v>
      </c>
      <c r="HP3" t="s">
        <v>3556</v>
      </c>
      <c r="HQ3" t="s">
        <v>3557</v>
      </c>
      <c r="HR3" t="s">
        <v>3556</v>
      </c>
      <c r="HS3" t="s">
        <v>3556</v>
      </c>
      <c r="HT3" t="s">
        <v>3559</v>
      </c>
      <c r="HU3" t="s">
        <v>3559</v>
      </c>
      <c r="HV3" t="s">
        <v>3556</v>
      </c>
      <c r="HW3" t="s">
        <v>3557</v>
      </c>
      <c r="HX3" t="s">
        <v>3557</v>
      </c>
      <c r="HY3" t="s">
        <v>3556</v>
      </c>
      <c r="IB3" t="s">
        <v>2808</v>
      </c>
      <c r="IC3" t="s">
        <v>3598</v>
      </c>
      <c r="ID3" t="s">
        <v>69</v>
      </c>
      <c r="IE3" t="s">
        <v>3605</v>
      </c>
      <c r="IF3" t="s">
        <v>3609</v>
      </c>
      <c r="IG3" t="s">
        <v>3437</v>
      </c>
      <c r="JF3" t="s">
        <v>3649</v>
      </c>
      <c r="JG3">
        <v>4</v>
      </c>
      <c r="JI3" t="s">
        <v>3485</v>
      </c>
      <c r="JK3">
        <v>10</v>
      </c>
      <c r="JL3">
        <v>-1</v>
      </c>
      <c r="JM3" t="s">
        <v>69</v>
      </c>
      <c r="JN3" t="s">
        <v>69</v>
      </c>
      <c r="JO3" t="s">
        <v>69</v>
      </c>
      <c r="JP3" t="s">
        <v>69</v>
      </c>
      <c r="JQ3" t="s">
        <v>2808</v>
      </c>
      <c r="JR3" t="s">
        <v>69</v>
      </c>
      <c r="JS3" t="s">
        <v>3517</v>
      </c>
      <c r="KF3" t="s">
        <v>69</v>
      </c>
      <c r="KG3" t="s">
        <v>3690</v>
      </c>
      <c r="KH3" t="s">
        <v>9135</v>
      </c>
      <c r="KI3" t="s">
        <v>3696</v>
      </c>
      <c r="KJ3" t="s">
        <v>3475</v>
      </c>
      <c r="KK3">
        <v>4</v>
      </c>
      <c r="KM3" t="s">
        <v>3485</v>
      </c>
      <c r="KO3">
        <v>10</v>
      </c>
      <c r="KP3">
        <v>3</v>
      </c>
      <c r="KQ3" t="s">
        <v>69</v>
      </c>
      <c r="KR3" t="s">
        <v>69</v>
      </c>
      <c r="KS3" t="s">
        <v>2808</v>
      </c>
      <c r="KT3" t="s">
        <v>69</v>
      </c>
      <c r="KU3" t="s">
        <v>69</v>
      </c>
      <c r="KV3" t="s">
        <v>69</v>
      </c>
      <c r="KW3" t="s">
        <v>3519</v>
      </c>
      <c r="KX3" t="s">
        <v>2808</v>
      </c>
      <c r="KY3" t="s">
        <v>69</v>
      </c>
      <c r="LK3" s="31">
        <v>1995</v>
      </c>
      <c r="LL3" t="s">
        <v>2808</v>
      </c>
      <c r="LM3" t="s">
        <v>69</v>
      </c>
      <c r="LN3" t="s">
        <v>69</v>
      </c>
      <c r="LO3" t="s">
        <v>69</v>
      </c>
      <c r="LP3" t="s">
        <v>69</v>
      </c>
      <c r="LQ3" t="s">
        <v>69</v>
      </c>
      <c r="LR3" t="s">
        <v>69</v>
      </c>
      <c r="LS3" t="s">
        <v>2808</v>
      </c>
      <c r="LT3" t="s">
        <v>9136</v>
      </c>
      <c r="LU3" t="s">
        <v>69</v>
      </c>
      <c r="LV3" t="s">
        <v>69</v>
      </c>
      <c r="LW3" t="s">
        <v>69</v>
      </c>
      <c r="LX3" t="s">
        <v>69</v>
      </c>
      <c r="LY3" t="s">
        <v>69</v>
      </c>
      <c r="MC3">
        <v>5</v>
      </c>
      <c r="MD3" t="s">
        <v>69</v>
      </c>
      <c r="ME3" t="s">
        <v>69</v>
      </c>
      <c r="MF3" t="s">
        <v>69</v>
      </c>
      <c r="MG3" t="s">
        <v>69</v>
      </c>
      <c r="MH3" t="s">
        <v>2808</v>
      </c>
      <c r="MI3" t="s">
        <v>69</v>
      </c>
      <c r="MJ3" t="s">
        <v>69</v>
      </c>
      <c r="MK3" t="s">
        <v>69</v>
      </c>
      <c r="MM3" t="s">
        <v>69</v>
      </c>
      <c r="MN3" t="s">
        <v>69</v>
      </c>
      <c r="MO3">
        <v>995</v>
      </c>
      <c r="MP3" t="s">
        <v>69</v>
      </c>
      <c r="MQ3" t="s">
        <v>69</v>
      </c>
      <c r="MR3" t="s">
        <v>69</v>
      </c>
      <c r="MS3" t="s">
        <v>69</v>
      </c>
      <c r="MT3" t="s">
        <v>69</v>
      </c>
      <c r="MU3" t="s">
        <v>2808</v>
      </c>
      <c r="MV3" t="s">
        <v>9137</v>
      </c>
      <c r="MW3" t="s">
        <v>69</v>
      </c>
      <c r="MX3" t="s">
        <v>69</v>
      </c>
      <c r="MY3">
        <v>2</v>
      </c>
      <c r="MZ3" t="s">
        <v>69</v>
      </c>
      <c r="NA3" t="s">
        <v>2808</v>
      </c>
      <c r="NB3" t="s">
        <v>69</v>
      </c>
      <c r="NC3" t="s">
        <v>69</v>
      </c>
      <c r="ND3" t="s">
        <v>69</v>
      </c>
      <c r="NE3" t="s">
        <v>69</v>
      </c>
      <c r="NG3" t="s">
        <v>69</v>
      </c>
      <c r="NH3" t="s">
        <v>69</v>
      </c>
      <c r="NI3" t="s">
        <v>69</v>
      </c>
      <c r="NJ3" t="s">
        <v>3302</v>
      </c>
      <c r="NL3" t="s">
        <v>9138</v>
      </c>
      <c r="NM3" t="s">
        <v>69</v>
      </c>
      <c r="NO3" t="s">
        <v>2803</v>
      </c>
      <c r="NP3">
        <v>70</v>
      </c>
      <c r="NW3" t="s">
        <v>3429</v>
      </c>
      <c r="NY3" t="s">
        <v>3429</v>
      </c>
      <c r="OA3" t="s">
        <v>3897</v>
      </c>
      <c r="OB3" t="s">
        <v>2808</v>
      </c>
      <c r="OC3" t="s">
        <v>3902</v>
      </c>
      <c r="OD3" t="s">
        <v>3911</v>
      </c>
      <c r="OE3" t="s">
        <v>3910</v>
      </c>
      <c r="OF3" t="s">
        <v>3910</v>
      </c>
      <c r="OG3" t="s">
        <v>3911</v>
      </c>
      <c r="OH3" t="s">
        <v>3910</v>
      </c>
      <c r="OI3" t="s">
        <v>3911</v>
      </c>
      <c r="OJ3" t="s">
        <v>3910</v>
      </c>
      <c r="OK3" t="s">
        <v>3910</v>
      </c>
      <c r="OU3" t="s">
        <v>3928</v>
      </c>
      <c r="OV3" t="s">
        <v>3955</v>
      </c>
      <c r="OW3" t="s">
        <v>69</v>
      </c>
      <c r="OX3" t="s">
        <v>3963</v>
      </c>
      <c r="OY3" t="s">
        <v>3968</v>
      </c>
      <c r="OZ3" t="s">
        <v>9139</v>
      </c>
      <c r="PA3" t="s">
        <v>3974</v>
      </c>
      <c r="PC3" t="s">
        <v>3333</v>
      </c>
      <c r="PD3" t="s">
        <v>3333</v>
      </c>
      <c r="PE3" t="s">
        <v>3333</v>
      </c>
      <c r="PF3" t="s">
        <v>3910</v>
      </c>
      <c r="PG3" t="s">
        <v>3910</v>
      </c>
      <c r="PH3" t="s">
        <v>3910</v>
      </c>
      <c r="PI3" t="s">
        <v>3910</v>
      </c>
      <c r="PJ3" t="s">
        <v>3910</v>
      </c>
      <c r="PK3" t="s">
        <v>3910</v>
      </c>
      <c r="PL3" t="s">
        <v>3910</v>
      </c>
      <c r="PM3" t="s">
        <v>3928</v>
      </c>
      <c r="PN3" t="s">
        <v>3910</v>
      </c>
      <c r="PO3" t="s">
        <v>3910</v>
      </c>
      <c r="PP3" t="s">
        <v>3910</v>
      </c>
      <c r="PR3" t="s">
        <v>3928</v>
      </c>
      <c r="PS3">
        <v>1</v>
      </c>
      <c r="PT3" t="s">
        <v>2808</v>
      </c>
      <c r="PU3" t="s">
        <v>69</v>
      </c>
      <c r="PV3" t="s">
        <v>69</v>
      </c>
      <c r="PW3" t="s">
        <v>69</v>
      </c>
      <c r="PX3" t="s">
        <v>69</v>
      </c>
      <c r="PY3" t="s">
        <v>69</v>
      </c>
      <c r="PZ3" t="s">
        <v>3910</v>
      </c>
      <c r="QA3" t="s">
        <v>3910</v>
      </c>
      <c r="QB3" t="s">
        <v>3910</v>
      </c>
      <c r="QD3" t="s">
        <v>4036</v>
      </c>
      <c r="QE3" t="s">
        <v>4041</v>
      </c>
      <c r="QF3">
        <v>1</v>
      </c>
      <c r="QG3" t="s">
        <v>4048</v>
      </c>
      <c r="QH3" t="s">
        <v>4053</v>
      </c>
      <c r="QI3" t="s">
        <v>3962</v>
      </c>
      <c r="QV3" t="s">
        <v>3910</v>
      </c>
      <c r="QW3" t="s">
        <v>3911</v>
      </c>
      <c r="QX3" t="s">
        <v>9129</v>
      </c>
      <c r="RP3" t="s">
        <v>3911</v>
      </c>
      <c r="RS3">
        <v>1</v>
      </c>
      <c r="RT3">
        <v>0</v>
      </c>
      <c r="RU3" t="s">
        <v>9140</v>
      </c>
      <c r="UA3" t="s">
        <v>9131</v>
      </c>
      <c r="UB3" t="s">
        <v>6598</v>
      </c>
      <c r="UC3">
        <v>1556600</v>
      </c>
    </row>
    <row r="4" spans="1:549" x14ac:dyDescent="0.3">
      <c r="A4" t="s">
        <v>9141</v>
      </c>
      <c r="B4" t="s">
        <v>6588</v>
      </c>
      <c r="C4" t="s">
        <v>6589</v>
      </c>
      <c r="D4">
        <v>1</v>
      </c>
      <c r="E4">
        <v>6</v>
      </c>
      <c r="F4" t="s">
        <v>3934</v>
      </c>
      <c r="G4" t="s">
        <v>4950</v>
      </c>
      <c r="H4">
        <v>0</v>
      </c>
      <c r="I4" t="s">
        <v>22</v>
      </c>
      <c r="T4">
        <v>0</v>
      </c>
      <c r="V4" t="s">
        <v>9142</v>
      </c>
      <c r="W4">
        <v>1</v>
      </c>
      <c r="X4" t="s">
        <v>6590</v>
      </c>
      <c r="Y4" t="s">
        <v>6591</v>
      </c>
      <c r="Z4" t="s">
        <v>7938</v>
      </c>
      <c r="AA4" t="s">
        <v>2808</v>
      </c>
      <c r="AB4" t="s">
        <v>9143</v>
      </c>
      <c r="AE4" t="s">
        <v>2808</v>
      </c>
      <c r="AF4" t="s">
        <v>2808</v>
      </c>
      <c r="AG4">
        <v>8348601</v>
      </c>
      <c r="AH4">
        <v>8399513</v>
      </c>
      <c r="AI4">
        <v>1485245</v>
      </c>
      <c r="AJ4" t="s">
        <v>2808</v>
      </c>
      <c r="AK4">
        <v>7444049</v>
      </c>
      <c r="AL4">
        <v>7444049</v>
      </c>
      <c r="AM4" t="s">
        <v>6060</v>
      </c>
      <c r="AN4" t="s">
        <v>3166</v>
      </c>
      <c r="AO4">
        <v>75</v>
      </c>
      <c r="AQ4" t="s">
        <v>69</v>
      </c>
      <c r="AR4" t="s">
        <v>2808</v>
      </c>
      <c r="AS4" t="s">
        <v>3180</v>
      </c>
      <c r="AT4" t="s">
        <v>3184</v>
      </c>
      <c r="AV4" t="s">
        <v>3192</v>
      </c>
      <c r="AW4">
        <v>1</v>
      </c>
      <c r="AX4">
        <v>1</v>
      </c>
      <c r="AY4" t="s">
        <v>2808</v>
      </c>
      <c r="AZ4" t="s">
        <v>69</v>
      </c>
      <c r="BA4" t="s">
        <v>69</v>
      </c>
      <c r="BB4" t="s">
        <v>69</v>
      </c>
      <c r="BC4" t="s">
        <v>69</v>
      </c>
      <c r="BE4" t="s">
        <v>69</v>
      </c>
      <c r="BF4" t="s">
        <v>69</v>
      </c>
      <c r="BG4" t="s">
        <v>69</v>
      </c>
      <c r="BJ4" t="s">
        <v>2808</v>
      </c>
      <c r="BK4">
        <v>1</v>
      </c>
      <c r="BL4" t="s">
        <v>2808</v>
      </c>
      <c r="BM4" t="s">
        <v>69</v>
      </c>
      <c r="BN4" t="s">
        <v>69</v>
      </c>
      <c r="BO4" t="s">
        <v>69</v>
      </c>
      <c r="BP4" t="s">
        <v>69</v>
      </c>
      <c r="BQ4" t="s">
        <v>69</v>
      </c>
      <c r="BR4" t="s">
        <v>69</v>
      </c>
      <c r="BS4" t="s">
        <v>69</v>
      </c>
      <c r="BT4" t="s">
        <v>69</v>
      </c>
      <c r="BV4" t="s">
        <v>69</v>
      </c>
      <c r="BW4" t="s">
        <v>69</v>
      </c>
      <c r="BX4" t="s">
        <v>3260</v>
      </c>
      <c r="BY4" t="s">
        <v>2808</v>
      </c>
      <c r="BZ4" t="s">
        <v>3269</v>
      </c>
      <c r="CA4" t="s">
        <v>2808</v>
      </c>
      <c r="CB4" t="s">
        <v>3278</v>
      </c>
      <c r="CD4" t="s">
        <v>2808</v>
      </c>
      <c r="CE4" t="s">
        <v>3269</v>
      </c>
      <c r="CF4" t="s">
        <v>2808</v>
      </c>
      <c r="CG4" t="s">
        <v>3277</v>
      </c>
      <c r="CI4" t="s">
        <v>2808</v>
      </c>
      <c r="CJ4" t="s">
        <v>69</v>
      </c>
      <c r="CK4" t="s">
        <v>2808</v>
      </c>
      <c r="CL4" t="s">
        <v>3300</v>
      </c>
      <c r="CN4" t="s">
        <v>2808</v>
      </c>
      <c r="CO4">
        <v>3</v>
      </c>
      <c r="CP4" t="s">
        <v>69</v>
      </c>
      <c r="CQ4" t="s">
        <v>69</v>
      </c>
      <c r="CR4" t="s">
        <v>2808</v>
      </c>
      <c r="CS4" t="s">
        <v>69</v>
      </c>
      <c r="CT4" t="s">
        <v>69</v>
      </c>
      <c r="CU4" t="s">
        <v>69</v>
      </c>
      <c r="CV4" t="s">
        <v>69</v>
      </c>
      <c r="CW4" t="s">
        <v>69</v>
      </c>
      <c r="CX4" t="s">
        <v>269</v>
      </c>
      <c r="CY4" t="s">
        <v>3333</v>
      </c>
      <c r="DB4" t="s">
        <v>2808</v>
      </c>
      <c r="DC4" t="s">
        <v>9126</v>
      </c>
      <c r="DD4" t="s">
        <v>2808</v>
      </c>
      <c r="DE4" t="s">
        <v>69</v>
      </c>
      <c r="DF4" t="s">
        <v>69</v>
      </c>
      <c r="DG4" t="s">
        <v>69</v>
      </c>
      <c r="DH4" t="s">
        <v>69</v>
      </c>
      <c r="DJ4" t="s">
        <v>69</v>
      </c>
      <c r="DK4" t="s">
        <v>69</v>
      </c>
      <c r="DL4" t="s">
        <v>2808</v>
      </c>
      <c r="DM4" t="s">
        <v>2808</v>
      </c>
      <c r="DN4" t="s">
        <v>3364</v>
      </c>
      <c r="DP4" t="s">
        <v>69</v>
      </c>
      <c r="EA4" t="s">
        <v>69</v>
      </c>
      <c r="EH4" t="s">
        <v>269</v>
      </c>
      <c r="EI4" t="s">
        <v>9126</v>
      </c>
      <c r="EJ4" t="s">
        <v>2808</v>
      </c>
      <c r="EK4" t="s">
        <v>69</v>
      </c>
      <c r="EL4" t="s">
        <v>69</v>
      </c>
      <c r="EM4" t="s">
        <v>69</v>
      </c>
      <c r="EN4" t="s">
        <v>69</v>
      </c>
      <c r="EP4" t="s">
        <v>69</v>
      </c>
      <c r="EQ4" t="s">
        <v>69</v>
      </c>
      <c r="ER4" t="s">
        <v>9144</v>
      </c>
      <c r="ES4" t="s">
        <v>69</v>
      </c>
      <c r="ET4" t="s">
        <v>2808</v>
      </c>
      <c r="EU4" t="s">
        <v>69</v>
      </c>
      <c r="EV4" t="s">
        <v>69</v>
      </c>
      <c r="EW4" t="s">
        <v>69</v>
      </c>
      <c r="EY4" t="s">
        <v>69</v>
      </c>
      <c r="EZ4" t="s">
        <v>69</v>
      </c>
      <c r="FA4" t="s">
        <v>2808</v>
      </c>
      <c r="FB4" t="s">
        <v>2808</v>
      </c>
      <c r="FC4" t="s">
        <v>3426</v>
      </c>
      <c r="FD4" t="s">
        <v>3432</v>
      </c>
      <c r="FE4" t="s">
        <v>3437</v>
      </c>
      <c r="FZ4" t="s">
        <v>3475</v>
      </c>
      <c r="GA4">
        <v>4</v>
      </c>
      <c r="GC4" t="s">
        <v>3484</v>
      </c>
      <c r="GD4">
        <v>1</v>
      </c>
      <c r="GF4">
        <v>5</v>
      </c>
      <c r="GG4" t="s">
        <v>69</v>
      </c>
      <c r="GH4" t="s">
        <v>69</v>
      </c>
      <c r="GI4" t="s">
        <v>69</v>
      </c>
      <c r="GJ4" t="s">
        <v>69</v>
      </c>
      <c r="GK4" t="s">
        <v>2808</v>
      </c>
      <c r="GL4" t="s">
        <v>69</v>
      </c>
      <c r="GN4" t="s">
        <v>69</v>
      </c>
      <c r="GO4" t="s">
        <v>69</v>
      </c>
      <c r="GP4" t="s">
        <v>3518</v>
      </c>
      <c r="GQ4" t="s">
        <v>2808</v>
      </c>
      <c r="GR4" t="s">
        <v>2808</v>
      </c>
      <c r="GS4" t="s">
        <v>2808</v>
      </c>
      <c r="GT4" t="s">
        <v>69</v>
      </c>
      <c r="GU4" t="s">
        <v>69</v>
      </c>
      <c r="GV4" t="s">
        <v>69</v>
      </c>
      <c r="GW4" t="s">
        <v>69</v>
      </c>
      <c r="GX4" t="s">
        <v>2808</v>
      </c>
      <c r="GY4" t="s">
        <v>69</v>
      </c>
      <c r="GZ4" t="s">
        <v>2808</v>
      </c>
      <c r="HA4" t="s">
        <v>69</v>
      </c>
      <c r="HB4" t="s">
        <v>3535</v>
      </c>
      <c r="HC4">
        <v>1</v>
      </c>
      <c r="HD4" t="s">
        <v>3540</v>
      </c>
      <c r="HE4" t="s">
        <v>3543</v>
      </c>
      <c r="HF4" t="s">
        <v>2808</v>
      </c>
      <c r="HG4" t="s">
        <v>2808</v>
      </c>
      <c r="HH4" t="s">
        <v>2808</v>
      </c>
      <c r="HJ4" t="s">
        <v>69</v>
      </c>
      <c r="HK4" t="s">
        <v>69</v>
      </c>
      <c r="HL4" t="s">
        <v>3556</v>
      </c>
      <c r="HM4" t="s">
        <v>3557</v>
      </c>
      <c r="HN4" t="s">
        <v>3556</v>
      </c>
      <c r="HO4" t="s">
        <v>3556</v>
      </c>
      <c r="HP4" t="s">
        <v>3557</v>
      </c>
      <c r="HQ4" t="s">
        <v>3557</v>
      </c>
      <c r="HR4" t="s">
        <v>3556</v>
      </c>
      <c r="HS4" t="s">
        <v>3556</v>
      </c>
      <c r="HT4" t="s">
        <v>3557</v>
      </c>
      <c r="HU4" t="s">
        <v>3557</v>
      </c>
      <c r="HV4" t="s">
        <v>3557</v>
      </c>
      <c r="HW4" t="s">
        <v>3557</v>
      </c>
      <c r="HX4" t="s">
        <v>3557</v>
      </c>
      <c r="HY4" t="s">
        <v>3136</v>
      </c>
      <c r="HZ4" t="s">
        <v>2808</v>
      </c>
      <c r="IA4" t="s">
        <v>3590</v>
      </c>
      <c r="IB4" t="s">
        <v>2808</v>
      </c>
      <c r="IC4" t="s">
        <v>3599</v>
      </c>
      <c r="ID4" t="s">
        <v>2808</v>
      </c>
      <c r="IE4" t="s">
        <v>3605</v>
      </c>
      <c r="IF4" t="s">
        <v>3609</v>
      </c>
      <c r="IG4" t="s">
        <v>3437</v>
      </c>
      <c r="JF4" t="s">
        <v>3649</v>
      </c>
      <c r="JG4">
        <v>4</v>
      </c>
      <c r="JI4" t="s">
        <v>3485</v>
      </c>
      <c r="JK4">
        <v>8</v>
      </c>
      <c r="JL4" t="s">
        <v>9145</v>
      </c>
      <c r="JM4" t="s">
        <v>69</v>
      </c>
      <c r="JN4" t="s">
        <v>69</v>
      </c>
      <c r="JO4" t="s">
        <v>2808</v>
      </c>
      <c r="JP4" t="s">
        <v>2808</v>
      </c>
      <c r="JQ4" t="s">
        <v>69</v>
      </c>
      <c r="JR4" t="s">
        <v>69</v>
      </c>
      <c r="JS4" t="s">
        <v>3519</v>
      </c>
      <c r="JT4" t="s">
        <v>69</v>
      </c>
      <c r="JU4" t="s">
        <v>2808</v>
      </c>
      <c r="JV4" t="s">
        <v>69</v>
      </c>
      <c r="JW4" t="s">
        <v>2808</v>
      </c>
      <c r="JX4" t="s">
        <v>2808</v>
      </c>
      <c r="JY4" t="s">
        <v>69</v>
      </c>
      <c r="JZ4" t="s">
        <v>2808</v>
      </c>
      <c r="KA4" t="s">
        <v>69</v>
      </c>
      <c r="KB4" t="s">
        <v>2808</v>
      </c>
      <c r="KC4" t="s">
        <v>2808</v>
      </c>
      <c r="KD4" t="s">
        <v>2808</v>
      </c>
      <c r="KE4" t="s">
        <v>2808</v>
      </c>
      <c r="KG4" t="s">
        <v>6097</v>
      </c>
      <c r="KI4" t="s">
        <v>3697</v>
      </c>
      <c r="KJ4" t="s">
        <v>3475</v>
      </c>
      <c r="KK4">
        <v>4</v>
      </c>
      <c r="KM4" t="s">
        <v>3484</v>
      </c>
      <c r="KN4">
        <v>30</v>
      </c>
      <c r="KP4" t="s">
        <v>9145</v>
      </c>
      <c r="KQ4" t="s">
        <v>69</v>
      </c>
      <c r="KR4" t="s">
        <v>69</v>
      </c>
      <c r="KS4" t="s">
        <v>2808</v>
      </c>
      <c r="KT4" t="s">
        <v>2808</v>
      </c>
      <c r="KU4" t="s">
        <v>69</v>
      </c>
      <c r="KV4" t="s">
        <v>69</v>
      </c>
      <c r="KW4" t="s">
        <v>3519</v>
      </c>
      <c r="KX4" t="s">
        <v>2808</v>
      </c>
      <c r="KY4" t="s">
        <v>69</v>
      </c>
      <c r="LK4">
        <v>1</v>
      </c>
      <c r="LL4" t="s">
        <v>2808</v>
      </c>
      <c r="LM4" t="s">
        <v>69</v>
      </c>
      <c r="LN4" t="s">
        <v>69</v>
      </c>
      <c r="LO4" t="s">
        <v>69</v>
      </c>
      <c r="LP4" t="s">
        <v>69</v>
      </c>
      <c r="LQ4" t="s">
        <v>69</v>
      </c>
      <c r="LR4" t="s">
        <v>69</v>
      </c>
      <c r="LS4" t="s">
        <v>69</v>
      </c>
      <c r="LU4" t="s">
        <v>69</v>
      </c>
      <c r="LV4" t="s">
        <v>69</v>
      </c>
      <c r="LW4" t="s">
        <v>2808</v>
      </c>
      <c r="LX4" t="s">
        <v>69</v>
      </c>
      <c r="LY4" t="s">
        <v>2808</v>
      </c>
      <c r="MC4">
        <v>2</v>
      </c>
      <c r="MD4" t="s">
        <v>69</v>
      </c>
      <c r="ME4" t="s">
        <v>2808</v>
      </c>
      <c r="MF4" t="s">
        <v>69</v>
      </c>
      <c r="MG4" t="s">
        <v>69</v>
      </c>
      <c r="MH4" t="s">
        <v>69</v>
      </c>
      <c r="MI4" t="s">
        <v>69</v>
      </c>
      <c r="MJ4" t="s">
        <v>69</v>
      </c>
      <c r="MK4" t="s">
        <v>69</v>
      </c>
      <c r="MM4" t="s">
        <v>69</v>
      </c>
      <c r="MN4" t="s">
        <v>69</v>
      </c>
      <c r="MO4">
        <v>995</v>
      </c>
      <c r="MP4" t="s">
        <v>69</v>
      </c>
      <c r="MQ4" t="s">
        <v>69</v>
      </c>
      <c r="MR4" t="s">
        <v>69</v>
      </c>
      <c r="MS4" t="s">
        <v>69</v>
      </c>
      <c r="MT4" t="s">
        <v>69</v>
      </c>
      <c r="MU4" t="s">
        <v>2808</v>
      </c>
      <c r="MV4" t="s">
        <v>9146</v>
      </c>
      <c r="MW4" t="s">
        <v>69</v>
      </c>
      <c r="MX4" t="s">
        <v>69</v>
      </c>
      <c r="MY4">
        <v>995</v>
      </c>
      <c r="MZ4" t="s">
        <v>69</v>
      </c>
      <c r="NA4" t="s">
        <v>69</v>
      </c>
      <c r="NB4" t="s">
        <v>69</v>
      </c>
      <c r="NC4" t="s">
        <v>69</v>
      </c>
      <c r="ND4" t="s">
        <v>69</v>
      </c>
      <c r="NE4" t="s">
        <v>2808</v>
      </c>
      <c r="NF4" t="s">
        <v>9146</v>
      </c>
      <c r="NG4" t="s">
        <v>69</v>
      </c>
      <c r="NH4" t="s">
        <v>69</v>
      </c>
      <c r="NI4" t="s">
        <v>69</v>
      </c>
      <c r="NJ4" t="s">
        <v>3795</v>
      </c>
      <c r="NK4">
        <v>4</v>
      </c>
      <c r="NM4" t="s">
        <v>69</v>
      </c>
      <c r="NO4" t="s">
        <v>2803</v>
      </c>
      <c r="NP4">
        <v>295</v>
      </c>
      <c r="NQ4" t="s">
        <v>2803</v>
      </c>
      <c r="NR4">
        <v>267</v>
      </c>
      <c r="NS4" t="s">
        <v>3429</v>
      </c>
      <c r="NU4" t="s">
        <v>2803</v>
      </c>
      <c r="NV4">
        <v>126</v>
      </c>
      <c r="NW4" t="s">
        <v>3429</v>
      </c>
      <c r="NY4" t="s">
        <v>3429</v>
      </c>
      <c r="OA4" t="s">
        <v>3897</v>
      </c>
      <c r="OB4" t="s">
        <v>2808</v>
      </c>
      <c r="OC4" t="s">
        <v>3902</v>
      </c>
      <c r="OD4" t="s">
        <v>3911</v>
      </c>
      <c r="OE4" t="s">
        <v>3911</v>
      </c>
      <c r="OF4" t="s">
        <v>3911</v>
      </c>
      <c r="OG4" t="s">
        <v>3911</v>
      </c>
      <c r="OH4" t="s">
        <v>3911</v>
      </c>
      <c r="OI4" t="s">
        <v>3910</v>
      </c>
      <c r="OJ4" t="s">
        <v>3910</v>
      </c>
      <c r="OK4" t="s">
        <v>3910</v>
      </c>
      <c r="OL4" t="s">
        <v>3928</v>
      </c>
      <c r="OM4" t="s">
        <v>3934</v>
      </c>
      <c r="ON4" t="s">
        <v>3910</v>
      </c>
      <c r="OO4" t="s">
        <v>3910</v>
      </c>
      <c r="OP4" t="s">
        <v>3910</v>
      </c>
      <c r="OQ4" t="s">
        <v>3910</v>
      </c>
      <c r="OR4" t="s">
        <v>3911</v>
      </c>
      <c r="OS4" t="s">
        <v>3911</v>
      </c>
      <c r="OU4" t="s">
        <v>3928</v>
      </c>
      <c r="OV4" t="s">
        <v>3956</v>
      </c>
      <c r="OW4" t="s">
        <v>2808</v>
      </c>
      <c r="OX4" t="s">
        <v>3963</v>
      </c>
      <c r="OY4" t="s">
        <v>3332</v>
      </c>
      <c r="PA4" t="s">
        <v>3973</v>
      </c>
      <c r="PB4">
        <v>4</v>
      </c>
      <c r="PC4" t="s">
        <v>3333</v>
      </c>
      <c r="PD4" t="s">
        <v>3333</v>
      </c>
      <c r="PE4" t="s">
        <v>3333</v>
      </c>
      <c r="PF4" t="s">
        <v>3910</v>
      </c>
      <c r="PG4" t="s">
        <v>3911</v>
      </c>
      <c r="PH4" t="s">
        <v>3910</v>
      </c>
      <c r="PI4" t="s">
        <v>3911</v>
      </c>
      <c r="PJ4" t="s">
        <v>3911</v>
      </c>
      <c r="PK4" t="s">
        <v>3911</v>
      </c>
      <c r="PL4" t="s">
        <v>3911</v>
      </c>
      <c r="PM4" t="s">
        <v>3928</v>
      </c>
      <c r="PN4" t="s">
        <v>3911</v>
      </c>
      <c r="PO4" t="s">
        <v>3911</v>
      </c>
      <c r="PP4" t="s">
        <v>3910</v>
      </c>
      <c r="PR4" t="s">
        <v>3928</v>
      </c>
      <c r="PS4">
        <v>1</v>
      </c>
      <c r="PT4" t="s">
        <v>2808</v>
      </c>
      <c r="PU4" t="s">
        <v>69</v>
      </c>
      <c r="PV4" t="s">
        <v>69</v>
      </c>
      <c r="PW4" t="s">
        <v>69</v>
      </c>
      <c r="PX4" t="s">
        <v>69</v>
      </c>
      <c r="PY4" t="s">
        <v>69</v>
      </c>
      <c r="PZ4" t="s">
        <v>3935</v>
      </c>
      <c r="QA4" t="s">
        <v>3910</v>
      </c>
      <c r="QB4" t="s">
        <v>3910</v>
      </c>
      <c r="QD4" t="s">
        <v>4036</v>
      </c>
      <c r="QE4" t="s">
        <v>4041</v>
      </c>
      <c r="QF4">
        <v>3</v>
      </c>
      <c r="QG4" t="s">
        <v>4049</v>
      </c>
      <c r="QH4" t="s">
        <v>4053</v>
      </c>
      <c r="QI4" t="s">
        <v>3963</v>
      </c>
      <c r="QV4" t="s">
        <v>3910</v>
      </c>
      <c r="QW4" t="s">
        <v>3910</v>
      </c>
      <c r="QX4" t="s">
        <v>9147</v>
      </c>
      <c r="QY4">
        <v>2</v>
      </c>
      <c r="QZ4" t="s">
        <v>4089</v>
      </c>
      <c r="RE4" t="s">
        <v>3910</v>
      </c>
      <c r="RL4" t="s">
        <v>3910</v>
      </c>
      <c r="RM4" t="s">
        <v>3911</v>
      </c>
      <c r="RN4" t="s">
        <v>3910</v>
      </c>
      <c r="RO4" t="s">
        <v>3910</v>
      </c>
      <c r="RP4" t="s">
        <v>3911</v>
      </c>
      <c r="RS4">
        <v>1</v>
      </c>
      <c r="RT4">
        <v>0</v>
      </c>
      <c r="RU4" t="s">
        <v>9148</v>
      </c>
      <c r="TA4" t="s">
        <v>2808</v>
      </c>
      <c r="TB4" t="s">
        <v>2808</v>
      </c>
      <c r="TC4" t="s">
        <v>2808</v>
      </c>
      <c r="TD4" t="s">
        <v>2808</v>
      </c>
      <c r="TE4" t="s">
        <v>69</v>
      </c>
      <c r="TF4" t="s">
        <v>69</v>
      </c>
      <c r="TG4" t="s">
        <v>2808</v>
      </c>
      <c r="TZ4" t="s">
        <v>4934</v>
      </c>
      <c r="UA4" t="s">
        <v>9131</v>
      </c>
      <c r="UB4" t="s">
        <v>6598</v>
      </c>
      <c r="UC4">
        <v>1145134</v>
      </c>
    </row>
    <row r="5" spans="1:549" x14ac:dyDescent="0.3">
      <c r="A5" t="s">
        <v>9149</v>
      </c>
      <c r="B5" t="s">
        <v>6588</v>
      </c>
      <c r="C5" t="s">
        <v>6589</v>
      </c>
      <c r="D5">
        <v>1</v>
      </c>
      <c r="E5">
        <v>4</v>
      </c>
      <c r="F5" t="s">
        <v>3934</v>
      </c>
      <c r="G5" t="s">
        <v>4950</v>
      </c>
      <c r="H5">
        <v>0</v>
      </c>
      <c r="I5" t="s">
        <v>22</v>
      </c>
      <c r="T5">
        <v>0</v>
      </c>
      <c r="V5" t="s">
        <v>9142</v>
      </c>
      <c r="W5">
        <v>1</v>
      </c>
      <c r="X5" t="s">
        <v>6659</v>
      </c>
      <c r="Y5" t="s">
        <v>6591</v>
      </c>
      <c r="Z5" t="s">
        <v>7938</v>
      </c>
      <c r="AA5" t="s">
        <v>2808</v>
      </c>
      <c r="AB5" t="s">
        <v>9143</v>
      </c>
      <c r="AE5" t="s">
        <v>2808</v>
      </c>
      <c r="AF5" t="s">
        <v>2808</v>
      </c>
      <c r="AG5">
        <v>9744932</v>
      </c>
      <c r="AH5">
        <v>2146360</v>
      </c>
      <c r="AI5">
        <v>8531880</v>
      </c>
      <c r="AJ5" t="s">
        <v>2808</v>
      </c>
      <c r="AK5">
        <v>7444049</v>
      </c>
      <c r="AL5">
        <v>7444049</v>
      </c>
      <c r="AM5" t="s">
        <v>6060</v>
      </c>
      <c r="AN5" t="s">
        <v>3166</v>
      </c>
      <c r="AO5">
        <v>150</v>
      </c>
      <c r="AQ5" t="s">
        <v>69</v>
      </c>
      <c r="AR5" t="s">
        <v>2808</v>
      </c>
      <c r="AS5" t="s">
        <v>3180</v>
      </c>
      <c r="AT5" t="s">
        <v>3184</v>
      </c>
      <c r="AV5" t="s">
        <v>3191</v>
      </c>
      <c r="AX5">
        <v>1</v>
      </c>
      <c r="AY5" t="s">
        <v>2808</v>
      </c>
      <c r="AZ5" t="s">
        <v>69</v>
      </c>
      <c r="BA5" t="s">
        <v>69</v>
      </c>
      <c r="BB5" t="s">
        <v>69</v>
      </c>
      <c r="BC5" t="s">
        <v>69</v>
      </c>
      <c r="BE5" t="s">
        <v>69</v>
      </c>
      <c r="BF5" t="s">
        <v>69</v>
      </c>
      <c r="BG5" t="s">
        <v>2808</v>
      </c>
      <c r="BH5" t="s">
        <v>69</v>
      </c>
      <c r="BI5" t="s">
        <v>2808</v>
      </c>
      <c r="BJ5" t="s">
        <v>2808</v>
      </c>
      <c r="BK5" t="s">
        <v>9150</v>
      </c>
      <c r="BL5" t="s">
        <v>2808</v>
      </c>
      <c r="BM5" t="s">
        <v>69</v>
      </c>
      <c r="BN5" t="s">
        <v>69</v>
      </c>
      <c r="BO5" t="s">
        <v>69</v>
      </c>
      <c r="BP5" t="s">
        <v>69</v>
      </c>
      <c r="BQ5" t="s">
        <v>69</v>
      </c>
      <c r="BR5" t="s">
        <v>2808</v>
      </c>
      <c r="BS5" t="s">
        <v>69</v>
      </c>
      <c r="BT5" t="s">
        <v>69</v>
      </c>
      <c r="BV5" t="s">
        <v>69</v>
      </c>
      <c r="BW5" t="s">
        <v>69</v>
      </c>
      <c r="BX5" t="s">
        <v>3261</v>
      </c>
      <c r="BY5" t="s">
        <v>2808</v>
      </c>
      <c r="BZ5" t="s">
        <v>3268</v>
      </c>
      <c r="CA5" t="s">
        <v>2808</v>
      </c>
      <c r="CB5" t="s">
        <v>3278</v>
      </c>
      <c r="CD5" t="s">
        <v>2808</v>
      </c>
      <c r="CE5" t="s">
        <v>3268</v>
      </c>
      <c r="CF5" t="s">
        <v>2808</v>
      </c>
      <c r="CG5" t="s">
        <v>3279</v>
      </c>
      <c r="CI5" t="s">
        <v>2808</v>
      </c>
      <c r="CJ5" t="s">
        <v>69</v>
      </c>
      <c r="CK5" t="s">
        <v>2808</v>
      </c>
      <c r="CL5" t="s">
        <v>3300</v>
      </c>
      <c r="CN5" t="s">
        <v>2808</v>
      </c>
      <c r="CO5" t="s">
        <v>9151</v>
      </c>
      <c r="CP5" t="s">
        <v>69</v>
      </c>
      <c r="CQ5" t="s">
        <v>69</v>
      </c>
      <c r="CR5" t="s">
        <v>2808</v>
      </c>
      <c r="CS5" t="s">
        <v>69</v>
      </c>
      <c r="CT5" t="s">
        <v>2808</v>
      </c>
      <c r="CU5" t="s">
        <v>69</v>
      </c>
      <c r="CV5" t="s">
        <v>69</v>
      </c>
      <c r="CW5" t="s">
        <v>69</v>
      </c>
      <c r="CX5" t="s">
        <v>269</v>
      </c>
      <c r="CY5" t="s">
        <v>3333</v>
      </c>
      <c r="DB5" t="s">
        <v>2808</v>
      </c>
      <c r="DC5" t="s">
        <v>9152</v>
      </c>
      <c r="DD5" t="s">
        <v>2808</v>
      </c>
      <c r="DE5" t="s">
        <v>2808</v>
      </c>
      <c r="DF5" t="s">
        <v>69</v>
      </c>
      <c r="DG5" t="s">
        <v>69</v>
      </c>
      <c r="DH5" t="s">
        <v>69</v>
      </c>
      <c r="DJ5" t="s">
        <v>69</v>
      </c>
      <c r="DK5" t="s">
        <v>69</v>
      </c>
      <c r="DL5" t="s">
        <v>2808</v>
      </c>
      <c r="DM5" t="s">
        <v>2808</v>
      </c>
      <c r="DN5" t="s">
        <v>3364</v>
      </c>
      <c r="DP5" t="s">
        <v>2808</v>
      </c>
      <c r="DQ5" t="s">
        <v>2803</v>
      </c>
      <c r="DR5">
        <v>4</v>
      </c>
      <c r="DS5" t="s">
        <v>2808</v>
      </c>
      <c r="DT5" t="s">
        <v>69</v>
      </c>
      <c r="DU5" t="s">
        <v>69</v>
      </c>
      <c r="DV5" t="s">
        <v>69</v>
      </c>
      <c r="DW5" t="s">
        <v>69</v>
      </c>
      <c r="DX5" t="s">
        <v>69</v>
      </c>
      <c r="DY5" t="s">
        <v>69</v>
      </c>
      <c r="EA5" t="s">
        <v>2808</v>
      </c>
      <c r="EB5" s="31">
        <v>2995</v>
      </c>
      <c r="EC5" t="s">
        <v>69</v>
      </c>
      <c r="ED5" t="s">
        <v>2808</v>
      </c>
      <c r="EE5" t="s">
        <v>2808</v>
      </c>
      <c r="EF5" t="s">
        <v>69</v>
      </c>
      <c r="EG5" t="s">
        <v>69</v>
      </c>
      <c r="EH5" t="s">
        <v>269</v>
      </c>
      <c r="EI5" t="s">
        <v>9126</v>
      </c>
      <c r="EJ5" t="s">
        <v>2808</v>
      </c>
      <c r="EK5" t="s">
        <v>69</v>
      </c>
      <c r="EL5" t="s">
        <v>69</v>
      </c>
      <c r="EM5" t="s">
        <v>69</v>
      </c>
      <c r="EN5" t="s">
        <v>69</v>
      </c>
      <c r="EP5" t="s">
        <v>69</v>
      </c>
      <c r="EQ5" t="s">
        <v>69</v>
      </c>
      <c r="ER5" t="s">
        <v>9144</v>
      </c>
      <c r="ES5" t="s">
        <v>69</v>
      </c>
      <c r="ET5" t="s">
        <v>2808</v>
      </c>
      <c r="EU5" t="s">
        <v>69</v>
      </c>
      <c r="EV5" t="s">
        <v>69</v>
      </c>
      <c r="EW5" t="s">
        <v>69</v>
      </c>
      <c r="EY5" t="s">
        <v>69</v>
      </c>
      <c r="EZ5" t="s">
        <v>69</v>
      </c>
      <c r="FA5" t="s">
        <v>2808</v>
      </c>
      <c r="FB5" t="s">
        <v>2808</v>
      </c>
      <c r="FC5" t="s">
        <v>3427</v>
      </c>
      <c r="FE5" t="s">
        <v>3437</v>
      </c>
      <c r="FZ5" t="s">
        <v>3476</v>
      </c>
      <c r="HD5" t="s">
        <v>3539</v>
      </c>
      <c r="HE5" t="s">
        <v>3542</v>
      </c>
      <c r="HF5" t="s">
        <v>2808</v>
      </c>
      <c r="HG5" t="s">
        <v>2808</v>
      </c>
      <c r="HH5" t="s">
        <v>2808</v>
      </c>
      <c r="HJ5" t="s">
        <v>69</v>
      </c>
      <c r="HK5" t="s">
        <v>69</v>
      </c>
      <c r="HL5" t="s">
        <v>3556</v>
      </c>
      <c r="HM5" t="s">
        <v>3557</v>
      </c>
      <c r="HN5" t="s">
        <v>3556</v>
      </c>
      <c r="HO5" t="s">
        <v>3556</v>
      </c>
      <c r="HP5" t="s">
        <v>3557</v>
      </c>
      <c r="HQ5" t="s">
        <v>3557</v>
      </c>
      <c r="HR5" t="s">
        <v>3556</v>
      </c>
      <c r="HS5" t="s">
        <v>3557</v>
      </c>
      <c r="HT5" t="s">
        <v>3557</v>
      </c>
      <c r="HU5" t="s">
        <v>3559</v>
      </c>
      <c r="HV5" t="s">
        <v>3557</v>
      </c>
      <c r="HW5" t="s">
        <v>3557</v>
      </c>
      <c r="HX5" t="s">
        <v>3557</v>
      </c>
      <c r="HY5" t="s">
        <v>8</v>
      </c>
      <c r="HZ5" t="s">
        <v>69</v>
      </c>
      <c r="IA5" t="s">
        <v>3590</v>
      </c>
      <c r="IB5" t="s">
        <v>2808</v>
      </c>
      <c r="IC5" t="s">
        <v>3599</v>
      </c>
      <c r="ID5" t="s">
        <v>2808</v>
      </c>
      <c r="IE5" t="s">
        <v>3605</v>
      </c>
      <c r="IF5" t="s">
        <v>3609</v>
      </c>
      <c r="IG5" t="s">
        <v>3437</v>
      </c>
      <c r="JF5" t="s">
        <v>3649</v>
      </c>
      <c r="JG5">
        <v>8</v>
      </c>
      <c r="JI5" t="s">
        <v>3485</v>
      </c>
      <c r="JK5">
        <v>16</v>
      </c>
      <c r="JL5" t="s">
        <v>9145</v>
      </c>
      <c r="JM5" t="s">
        <v>69</v>
      </c>
      <c r="JN5" t="s">
        <v>69</v>
      </c>
      <c r="JO5" t="s">
        <v>2808</v>
      </c>
      <c r="JP5" t="s">
        <v>2808</v>
      </c>
      <c r="JQ5" t="s">
        <v>69</v>
      </c>
      <c r="JR5" t="s">
        <v>69</v>
      </c>
      <c r="JS5" t="s">
        <v>3518</v>
      </c>
      <c r="JT5" t="s">
        <v>69</v>
      </c>
      <c r="JU5" t="s">
        <v>2808</v>
      </c>
      <c r="JV5" t="s">
        <v>69</v>
      </c>
      <c r="JW5" t="s">
        <v>69</v>
      </c>
      <c r="JX5" t="s">
        <v>2808</v>
      </c>
      <c r="JY5" t="s">
        <v>69</v>
      </c>
      <c r="JZ5" t="s">
        <v>2808</v>
      </c>
      <c r="KA5" t="s">
        <v>69</v>
      </c>
      <c r="KB5" t="s">
        <v>2808</v>
      </c>
      <c r="KC5" t="s">
        <v>2808</v>
      </c>
      <c r="KD5" t="s">
        <v>2808</v>
      </c>
      <c r="KE5" t="s">
        <v>2808</v>
      </c>
      <c r="KG5" t="s">
        <v>6097</v>
      </c>
      <c r="KI5" t="s">
        <v>3697</v>
      </c>
      <c r="KJ5" t="s">
        <v>3475</v>
      </c>
      <c r="KK5">
        <v>4</v>
      </c>
      <c r="KM5" t="s">
        <v>3485</v>
      </c>
      <c r="KO5">
        <v>4</v>
      </c>
      <c r="KP5" t="s">
        <v>9153</v>
      </c>
      <c r="KQ5" t="s">
        <v>2808</v>
      </c>
      <c r="KR5" t="s">
        <v>69</v>
      </c>
      <c r="KS5" t="s">
        <v>2808</v>
      </c>
      <c r="KT5" t="s">
        <v>2808</v>
      </c>
      <c r="KU5" t="s">
        <v>69</v>
      </c>
      <c r="KV5" t="s">
        <v>69</v>
      </c>
      <c r="KW5" t="s">
        <v>3518</v>
      </c>
      <c r="KX5" t="s">
        <v>2808</v>
      </c>
      <c r="KY5" t="s">
        <v>69</v>
      </c>
      <c r="LK5">
        <v>1</v>
      </c>
      <c r="LL5" t="s">
        <v>2808</v>
      </c>
      <c r="LM5" t="s">
        <v>69</v>
      </c>
      <c r="LN5" t="s">
        <v>69</v>
      </c>
      <c r="LO5" t="s">
        <v>69</v>
      </c>
      <c r="LP5" t="s">
        <v>69</v>
      </c>
      <c r="LQ5" t="s">
        <v>69</v>
      </c>
      <c r="LR5" t="s">
        <v>69</v>
      </c>
      <c r="LS5" t="s">
        <v>69</v>
      </c>
      <c r="LU5" t="s">
        <v>69</v>
      </c>
      <c r="LV5" t="s">
        <v>69</v>
      </c>
      <c r="LW5" t="s">
        <v>69</v>
      </c>
      <c r="LX5" t="s">
        <v>69</v>
      </c>
      <c r="LY5" t="s">
        <v>2808</v>
      </c>
      <c r="MC5">
        <v>2</v>
      </c>
      <c r="MD5" t="s">
        <v>69</v>
      </c>
      <c r="ME5" t="s">
        <v>2808</v>
      </c>
      <c r="MF5" t="s">
        <v>69</v>
      </c>
      <c r="MG5" t="s">
        <v>69</v>
      </c>
      <c r="MH5" t="s">
        <v>69</v>
      </c>
      <c r="MI5" t="s">
        <v>69</v>
      </c>
      <c r="MJ5" t="s">
        <v>69</v>
      </c>
      <c r="MK5" t="s">
        <v>69</v>
      </c>
      <c r="MM5" t="s">
        <v>69</v>
      </c>
      <c r="MN5" t="s">
        <v>69</v>
      </c>
      <c r="MO5">
        <v>995</v>
      </c>
      <c r="MP5" t="s">
        <v>69</v>
      </c>
      <c r="MQ5" t="s">
        <v>69</v>
      </c>
      <c r="MR5" t="s">
        <v>69</v>
      </c>
      <c r="MS5" t="s">
        <v>69</v>
      </c>
      <c r="MT5" t="s">
        <v>69</v>
      </c>
      <c r="MU5" t="s">
        <v>2808</v>
      </c>
      <c r="MV5" t="s">
        <v>9146</v>
      </c>
      <c r="MW5" t="s">
        <v>69</v>
      </c>
      <c r="MX5" t="s">
        <v>69</v>
      </c>
      <c r="MY5" s="31">
        <v>2995</v>
      </c>
      <c r="MZ5" t="s">
        <v>69</v>
      </c>
      <c r="NA5" t="s">
        <v>2808</v>
      </c>
      <c r="NB5" t="s">
        <v>69</v>
      </c>
      <c r="NC5" t="s">
        <v>69</v>
      </c>
      <c r="ND5" t="s">
        <v>69</v>
      </c>
      <c r="NE5" t="s">
        <v>2808</v>
      </c>
      <c r="NF5" t="s">
        <v>9146</v>
      </c>
      <c r="NG5" t="s">
        <v>69</v>
      </c>
      <c r="NH5" t="s">
        <v>69</v>
      </c>
      <c r="NI5" t="s">
        <v>69</v>
      </c>
      <c r="NJ5" t="s">
        <v>3302</v>
      </c>
      <c r="NL5" t="s">
        <v>9154</v>
      </c>
      <c r="NM5" t="s">
        <v>2808</v>
      </c>
      <c r="NN5" t="s">
        <v>3860</v>
      </c>
      <c r="NO5" t="s">
        <v>2803</v>
      </c>
      <c r="NP5">
        <v>673</v>
      </c>
      <c r="NQ5" t="s">
        <v>2803</v>
      </c>
      <c r="NR5">
        <v>163</v>
      </c>
      <c r="NS5" t="s">
        <v>3429</v>
      </c>
      <c r="NU5" t="s">
        <v>2803</v>
      </c>
      <c r="NV5">
        <v>92</v>
      </c>
      <c r="NW5" t="s">
        <v>3429</v>
      </c>
      <c r="NY5" t="s">
        <v>3429</v>
      </c>
      <c r="OA5" t="s">
        <v>3897</v>
      </c>
      <c r="OB5" t="s">
        <v>2808</v>
      </c>
      <c r="OC5" t="s">
        <v>3902</v>
      </c>
      <c r="OD5" t="s">
        <v>3911</v>
      </c>
      <c r="OE5" t="s">
        <v>3911</v>
      </c>
      <c r="OF5" t="s">
        <v>3911</v>
      </c>
      <c r="OG5" t="s">
        <v>3911</v>
      </c>
      <c r="OH5" t="s">
        <v>3911</v>
      </c>
      <c r="OI5" t="s">
        <v>3911</v>
      </c>
      <c r="OJ5" t="s">
        <v>3910</v>
      </c>
      <c r="OK5" t="s">
        <v>3910</v>
      </c>
      <c r="OL5" t="s">
        <v>3928</v>
      </c>
      <c r="OM5" t="s">
        <v>3934</v>
      </c>
      <c r="ON5" t="s">
        <v>3910</v>
      </c>
      <c r="OO5" t="s">
        <v>3910</v>
      </c>
      <c r="OP5" t="s">
        <v>3910</v>
      </c>
      <c r="OQ5" t="s">
        <v>3910</v>
      </c>
      <c r="OR5" t="s">
        <v>3911</v>
      </c>
      <c r="OS5" t="s">
        <v>3911</v>
      </c>
      <c r="OU5" t="s">
        <v>3928</v>
      </c>
      <c r="OV5" t="s">
        <v>3955</v>
      </c>
      <c r="OW5" t="s">
        <v>2808</v>
      </c>
      <c r="OX5" t="s">
        <v>3962</v>
      </c>
      <c r="OY5" t="s">
        <v>3333</v>
      </c>
      <c r="PA5" t="s">
        <v>3974</v>
      </c>
      <c r="PC5" t="s">
        <v>3332</v>
      </c>
      <c r="PD5" t="s">
        <v>3332</v>
      </c>
      <c r="PE5" t="s">
        <v>3333</v>
      </c>
      <c r="PF5" t="s">
        <v>3911</v>
      </c>
      <c r="PG5" t="s">
        <v>3911</v>
      </c>
      <c r="PH5" t="s">
        <v>3911</v>
      </c>
      <c r="PI5" t="s">
        <v>3911</v>
      </c>
      <c r="PJ5" t="s">
        <v>3911</v>
      </c>
      <c r="PK5" t="s">
        <v>3911</v>
      </c>
      <c r="PL5" t="s">
        <v>3910</v>
      </c>
      <c r="PM5" t="s">
        <v>3928</v>
      </c>
      <c r="PN5" t="s">
        <v>3911</v>
      </c>
      <c r="PO5" t="s">
        <v>3910</v>
      </c>
      <c r="PP5" t="s">
        <v>3910</v>
      </c>
      <c r="PR5" t="s">
        <v>3928</v>
      </c>
      <c r="PS5">
        <v>1</v>
      </c>
      <c r="PT5" t="s">
        <v>2808</v>
      </c>
      <c r="PU5" t="s">
        <v>69</v>
      </c>
      <c r="PV5" t="s">
        <v>69</v>
      </c>
      <c r="PW5" t="s">
        <v>69</v>
      </c>
      <c r="PX5" t="s">
        <v>69</v>
      </c>
      <c r="PY5" t="s">
        <v>69</v>
      </c>
      <c r="PZ5" t="s">
        <v>3910</v>
      </c>
      <c r="QA5" t="s">
        <v>3910</v>
      </c>
      <c r="QB5" t="s">
        <v>3910</v>
      </c>
      <c r="QD5" t="s">
        <v>4037</v>
      </c>
      <c r="QE5" t="s">
        <v>4041</v>
      </c>
      <c r="QF5">
        <v>1</v>
      </c>
      <c r="QG5" t="s">
        <v>4049</v>
      </c>
      <c r="QH5" t="s">
        <v>4053</v>
      </c>
      <c r="QI5" t="s">
        <v>3962</v>
      </c>
      <c r="QV5" t="s">
        <v>3910</v>
      </c>
      <c r="QW5" t="s">
        <v>3910</v>
      </c>
      <c r="QX5" t="s">
        <v>9147</v>
      </c>
      <c r="QY5">
        <v>2</v>
      </c>
      <c r="QZ5" t="s">
        <v>4089</v>
      </c>
      <c r="RE5" t="s">
        <v>3911</v>
      </c>
      <c r="RL5" t="s">
        <v>3911</v>
      </c>
      <c r="RM5" t="s">
        <v>3910</v>
      </c>
      <c r="RN5" t="s">
        <v>3910</v>
      </c>
      <c r="RO5" t="s">
        <v>3910</v>
      </c>
      <c r="RP5" t="s">
        <v>3910</v>
      </c>
      <c r="RQ5" t="s">
        <v>4076</v>
      </c>
      <c r="RR5" t="s">
        <v>2808</v>
      </c>
      <c r="RS5">
        <v>1</v>
      </c>
      <c r="RT5">
        <v>0</v>
      </c>
      <c r="RU5" t="s">
        <v>9130</v>
      </c>
      <c r="TA5" t="s">
        <v>2808</v>
      </c>
      <c r="TB5" t="s">
        <v>2808</v>
      </c>
      <c r="TC5" t="s">
        <v>2808</v>
      </c>
      <c r="TD5" t="s">
        <v>2808</v>
      </c>
      <c r="TE5" t="s">
        <v>69</v>
      </c>
      <c r="TF5" t="s">
        <v>69</v>
      </c>
      <c r="TG5" t="s">
        <v>2808</v>
      </c>
      <c r="TZ5" t="s">
        <v>4934</v>
      </c>
      <c r="UA5" t="s">
        <v>9131</v>
      </c>
      <c r="UB5" t="s">
        <v>6598</v>
      </c>
      <c r="UC5">
        <v>1312908</v>
      </c>
    </row>
    <row r="6" spans="1:549" x14ac:dyDescent="0.3">
      <c r="A6" t="s">
        <v>9155</v>
      </c>
      <c r="B6" t="s">
        <v>6696</v>
      </c>
      <c r="C6" t="s">
        <v>6589</v>
      </c>
      <c r="D6">
        <v>1</v>
      </c>
      <c r="E6" t="s">
        <v>3911</v>
      </c>
      <c r="F6" t="s">
        <v>3935</v>
      </c>
      <c r="G6" t="s">
        <v>3935</v>
      </c>
      <c r="H6">
        <v>0</v>
      </c>
      <c r="T6">
        <v>0</v>
      </c>
      <c r="V6" t="s">
        <v>9156</v>
      </c>
      <c r="W6">
        <v>1</v>
      </c>
      <c r="X6" s="30">
        <v>41398</v>
      </c>
      <c r="Y6" t="s">
        <v>6591</v>
      </c>
      <c r="Z6" t="s">
        <v>9157</v>
      </c>
      <c r="AA6" t="s">
        <v>2808</v>
      </c>
      <c r="AB6" t="s">
        <v>9158</v>
      </c>
      <c r="AC6" t="s">
        <v>2808</v>
      </c>
      <c r="AD6" t="s">
        <v>69</v>
      </c>
      <c r="AE6" t="s">
        <v>69</v>
      </c>
      <c r="AF6" t="s">
        <v>2808</v>
      </c>
      <c r="AG6">
        <v>5496833</v>
      </c>
      <c r="AH6">
        <v>2285117</v>
      </c>
      <c r="AI6">
        <v>5649266</v>
      </c>
      <c r="AJ6" t="s">
        <v>2808</v>
      </c>
      <c r="AK6">
        <v>7815668</v>
      </c>
      <c r="AL6" t="s">
        <v>8</v>
      </c>
      <c r="AN6" t="s">
        <v>3166</v>
      </c>
      <c r="AO6">
        <v>120</v>
      </c>
      <c r="AQ6" t="s">
        <v>269</v>
      </c>
      <c r="AR6" t="s">
        <v>2808</v>
      </c>
      <c r="AS6" t="s">
        <v>3180</v>
      </c>
      <c r="AT6" t="s">
        <v>3184</v>
      </c>
      <c r="AV6" t="s">
        <v>3191</v>
      </c>
      <c r="AX6">
        <v>1</v>
      </c>
      <c r="AY6" t="s">
        <v>2808</v>
      </c>
      <c r="AZ6" t="s">
        <v>69</v>
      </c>
      <c r="BA6" t="s">
        <v>69</v>
      </c>
      <c r="BB6" t="s">
        <v>69</v>
      </c>
      <c r="BC6" t="s">
        <v>69</v>
      </c>
      <c r="BE6" t="s">
        <v>69</v>
      </c>
      <c r="BF6" t="s">
        <v>69</v>
      </c>
      <c r="BG6" t="s">
        <v>2808</v>
      </c>
      <c r="BH6" t="s">
        <v>2808</v>
      </c>
      <c r="BI6" t="s">
        <v>2808</v>
      </c>
      <c r="BJ6" t="s">
        <v>69</v>
      </c>
      <c r="BK6">
        <v>995</v>
      </c>
      <c r="BL6" t="s">
        <v>69</v>
      </c>
      <c r="BM6" t="s">
        <v>69</v>
      </c>
      <c r="BN6" t="s">
        <v>69</v>
      </c>
      <c r="BO6" t="s">
        <v>69</v>
      </c>
      <c r="BP6" t="s">
        <v>69</v>
      </c>
      <c r="BQ6" t="s">
        <v>69</v>
      </c>
      <c r="BR6" t="s">
        <v>69</v>
      </c>
      <c r="BS6" t="s">
        <v>69</v>
      </c>
      <c r="BT6" t="s">
        <v>2808</v>
      </c>
      <c r="BU6" t="s">
        <v>9159</v>
      </c>
      <c r="BV6" t="s">
        <v>69</v>
      </c>
      <c r="BW6" t="s">
        <v>69</v>
      </c>
      <c r="BX6" t="s">
        <v>3260</v>
      </c>
      <c r="BY6" t="s">
        <v>2808</v>
      </c>
      <c r="BZ6" t="s">
        <v>3268</v>
      </c>
      <c r="CA6" t="s">
        <v>2808</v>
      </c>
      <c r="CB6" t="s">
        <v>3279</v>
      </c>
      <c r="CD6" t="s">
        <v>2808</v>
      </c>
      <c r="CE6" t="s">
        <v>3271</v>
      </c>
      <c r="CF6" t="s">
        <v>2808</v>
      </c>
      <c r="CG6" t="s">
        <v>3279</v>
      </c>
      <c r="CI6" t="s">
        <v>2808</v>
      </c>
      <c r="CJ6" t="s">
        <v>2808</v>
      </c>
      <c r="CK6" t="s">
        <v>2808</v>
      </c>
      <c r="CL6" t="s">
        <v>3301</v>
      </c>
      <c r="CN6" t="s">
        <v>2808</v>
      </c>
      <c r="CO6">
        <v>3</v>
      </c>
      <c r="CP6" t="s">
        <v>69</v>
      </c>
      <c r="CQ6" t="s">
        <v>69</v>
      </c>
      <c r="CR6" t="s">
        <v>2808</v>
      </c>
      <c r="CS6" t="s">
        <v>69</v>
      </c>
      <c r="CT6" t="s">
        <v>69</v>
      </c>
      <c r="CU6" t="s">
        <v>69</v>
      </c>
      <c r="CV6" t="s">
        <v>69</v>
      </c>
      <c r="CW6" t="s">
        <v>69</v>
      </c>
      <c r="CX6" t="s">
        <v>269</v>
      </c>
      <c r="CY6" t="s">
        <v>3332</v>
      </c>
      <c r="CZ6">
        <v>1</v>
      </c>
      <c r="DA6" s="30">
        <v>38569</v>
      </c>
      <c r="DB6" t="s">
        <v>2808</v>
      </c>
      <c r="DC6" t="s">
        <v>6595</v>
      </c>
      <c r="DD6" t="s">
        <v>69</v>
      </c>
      <c r="DE6" t="s">
        <v>69</v>
      </c>
      <c r="DF6" t="s">
        <v>69</v>
      </c>
      <c r="DG6" t="s">
        <v>69</v>
      </c>
      <c r="DH6" t="s">
        <v>2808</v>
      </c>
      <c r="DI6" t="s">
        <v>9160</v>
      </c>
      <c r="DJ6" t="s">
        <v>69</v>
      </c>
      <c r="DK6" t="s">
        <v>69</v>
      </c>
      <c r="DL6" t="s">
        <v>2808</v>
      </c>
      <c r="DM6" t="s">
        <v>2808</v>
      </c>
      <c r="DN6" t="s">
        <v>3364</v>
      </c>
      <c r="DP6" t="s">
        <v>2808</v>
      </c>
      <c r="DQ6" t="s">
        <v>2803</v>
      </c>
      <c r="DR6" t="s">
        <v>2803</v>
      </c>
      <c r="DS6" t="s">
        <v>2808</v>
      </c>
      <c r="DT6" t="s">
        <v>69</v>
      </c>
      <c r="DU6" t="s">
        <v>69</v>
      </c>
      <c r="DV6" t="s">
        <v>69</v>
      </c>
      <c r="DW6" t="s">
        <v>69</v>
      </c>
      <c r="DX6" t="s">
        <v>69</v>
      </c>
      <c r="DY6" t="s">
        <v>69</v>
      </c>
      <c r="EA6" t="s">
        <v>69</v>
      </c>
      <c r="EH6" t="s">
        <v>269</v>
      </c>
      <c r="EI6" t="s">
        <v>9161</v>
      </c>
      <c r="EJ6" t="s">
        <v>2808</v>
      </c>
      <c r="EK6" t="s">
        <v>2808</v>
      </c>
      <c r="EL6" t="s">
        <v>69</v>
      </c>
      <c r="EM6" t="s">
        <v>69</v>
      </c>
      <c r="EN6" t="s">
        <v>2808</v>
      </c>
      <c r="EO6" t="s">
        <v>9162</v>
      </c>
      <c r="EP6" t="s">
        <v>69</v>
      </c>
      <c r="EQ6" t="s">
        <v>69</v>
      </c>
      <c r="ER6" t="s">
        <v>9161</v>
      </c>
      <c r="ES6" t="s">
        <v>2808</v>
      </c>
      <c r="ET6" t="s">
        <v>2808</v>
      </c>
      <c r="EU6" t="s">
        <v>69</v>
      </c>
      <c r="EV6" t="s">
        <v>69</v>
      </c>
      <c r="EW6" t="s">
        <v>2808</v>
      </c>
      <c r="EX6" t="s">
        <v>9163</v>
      </c>
      <c r="EY6" t="s">
        <v>69</v>
      </c>
      <c r="EZ6" t="s">
        <v>69</v>
      </c>
      <c r="FA6" t="s">
        <v>2808</v>
      </c>
      <c r="FB6" t="s">
        <v>2808</v>
      </c>
      <c r="FC6" t="s">
        <v>3427</v>
      </c>
      <c r="HD6" t="s">
        <v>3539</v>
      </c>
      <c r="HE6" t="s">
        <v>3543</v>
      </c>
      <c r="HF6" t="s">
        <v>2808</v>
      </c>
      <c r="HG6" t="s">
        <v>2808</v>
      </c>
      <c r="HH6" t="s">
        <v>2808</v>
      </c>
      <c r="HJ6" t="s">
        <v>2808</v>
      </c>
      <c r="HK6" t="s">
        <v>2808</v>
      </c>
      <c r="HL6" t="s">
        <v>3556</v>
      </c>
      <c r="HM6" t="s">
        <v>3556</v>
      </c>
      <c r="HN6" t="s">
        <v>3556</v>
      </c>
      <c r="HO6" t="s">
        <v>3556</v>
      </c>
      <c r="HP6" t="s">
        <v>3557</v>
      </c>
      <c r="HQ6" t="s">
        <v>3559</v>
      </c>
      <c r="HR6" t="s">
        <v>3557</v>
      </c>
      <c r="HS6" t="s">
        <v>3557</v>
      </c>
      <c r="HT6" t="s">
        <v>3559</v>
      </c>
      <c r="HU6" t="s">
        <v>3559</v>
      </c>
      <c r="HV6" t="s">
        <v>3556</v>
      </c>
      <c r="HW6" t="s">
        <v>3557</v>
      </c>
      <c r="HX6" t="s">
        <v>3556</v>
      </c>
      <c r="HY6" t="s">
        <v>8</v>
      </c>
      <c r="HZ6" t="s">
        <v>69</v>
      </c>
      <c r="IA6" t="s">
        <v>3590</v>
      </c>
      <c r="IB6" t="s">
        <v>2808</v>
      </c>
      <c r="IC6" t="s">
        <v>3598</v>
      </c>
      <c r="ID6" t="s">
        <v>2808</v>
      </c>
      <c r="IE6" t="s">
        <v>3605</v>
      </c>
      <c r="IF6" t="s">
        <v>3609</v>
      </c>
      <c r="IG6" t="s">
        <v>3437</v>
      </c>
      <c r="JF6" t="s">
        <v>3649</v>
      </c>
      <c r="JG6">
        <v>8</v>
      </c>
      <c r="JI6" t="s">
        <v>3484</v>
      </c>
      <c r="JJ6">
        <v>60</v>
      </c>
      <c r="JL6">
        <v>1</v>
      </c>
      <c r="JM6" t="s">
        <v>2808</v>
      </c>
      <c r="JN6" t="s">
        <v>69</v>
      </c>
      <c r="JO6" t="s">
        <v>69</v>
      </c>
      <c r="JP6" t="s">
        <v>69</v>
      </c>
      <c r="JQ6" t="s">
        <v>69</v>
      </c>
      <c r="JR6" t="s">
        <v>69</v>
      </c>
      <c r="JS6" t="s">
        <v>3518</v>
      </c>
      <c r="JT6" t="s">
        <v>69</v>
      </c>
      <c r="JU6" t="s">
        <v>69</v>
      </c>
      <c r="JV6" t="s">
        <v>69</v>
      </c>
      <c r="JW6" t="s">
        <v>69</v>
      </c>
      <c r="JX6" t="s">
        <v>2808</v>
      </c>
      <c r="JY6" t="s">
        <v>69</v>
      </c>
      <c r="JZ6" t="s">
        <v>69</v>
      </c>
      <c r="KA6" t="s">
        <v>69</v>
      </c>
      <c r="KB6" t="s">
        <v>2808</v>
      </c>
      <c r="KC6" t="s">
        <v>69</v>
      </c>
      <c r="KD6" t="s">
        <v>69</v>
      </c>
      <c r="KE6" t="s">
        <v>69</v>
      </c>
      <c r="KG6" t="s">
        <v>3690</v>
      </c>
      <c r="KH6" t="s">
        <v>9164</v>
      </c>
      <c r="KI6" t="s">
        <v>3696</v>
      </c>
      <c r="KJ6" t="s">
        <v>3475</v>
      </c>
      <c r="KK6">
        <v>8</v>
      </c>
      <c r="KM6" t="s">
        <v>3484</v>
      </c>
      <c r="KN6">
        <v>60</v>
      </c>
      <c r="KP6" t="s">
        <v>9165</v>
      </c>
      <c r="KQ6" t="s">
        <v>69</v>
      </c>
      <c r="KR6" t="s">
        <v>2808</v>
      </c>
      <c r="KS6" t="s">
        <v>2808</v>
      </c>
      <c r="KT6" t="s">
        <v>2808</v>
      </c>
      <c r="KU6" t="s">
        <v>69</v>
      </c>
      <c r="KV6" t="s">
        <v>69</v>
      </c>
      <c r="KW6" t="s">
        <v>3518</v>
      </c>
      <c r="KX6" t="s">
        <v>2808</v>
      </c>
      <c r="KY6" t="s">
        <v>69</v>
      </c>
      <c r="LK6">
        <v>995</v>
      </c>
      <c r="LL6" t="s">
        <v>69</v>
      </c>
      <c r="LM6" t="s">
        <v>69</v>
      </c>
      <c r="LN6" t="s">
        <v>69</v>
      </c>
      <c r="LO6" t="s">
        <v>69</v>
      </c>
      <c r="LP6" t="s">
        <v>69</v>
      </c>
      <c r="LQ6" t="s">
        <v>69</v>
      </c>
      <c r="LR6" t="s">
        <v>69</v>
      </c>
      <c r="LS6" t="s">
        <v>2808</v>
      </c>
      <c r="LT6" t="s">
        <v>9127</v>
      </c>
      <c r="LU6" t="s">
        <v>69</v>
      </c>
      <c r="LV6" t="s">
        <v>69</v>
      </c>
      <c r="LW6" t="s">
        <v>2808</v>
      </c>
      <c r="LX6" t="s">
        <v>69</v>
      </c>
      <c r="LY6" t="s">
        <v>2808</v>
      </c>
      <c r="MC6" t="s">
        <v>9166</v>
      </c>
      <c r="MD6" t="s">
        <v>2808</v>
      </c>
      <c r="ME6" t="s">
        <v>2808</v>
      </c>
      <c r="MF6" t="s">
        <v>69</v>
      </c>
      <c r="MG6" t="s">
        <v>69</v>
      </c>
      <c r="MH6" t="s">
        <v>69</v>
      </c>
      <c r="MI6" t="s">
        <v>69</v>
      </c>
      <c r="MJ6" t="s">
        <v>69</v>
      </c>
      <c r="MK6" t="s">
        <v>69</v>
      </c>
      <c r="MM6" t="s">
        <v>69</v>
      </c>
      <c r="MN6" t="s">
        <v>69</v>
      </c>
      <c r="MO6">
        <v>995</v>
      </c>
      <c r="MP6" t="s">
        <v>69</v>
      </c>
      <c r="MQ6" t="s">
        <v>69</v>
      </c>
      <c r="MR6" t="s">
        <v>69</v>
      </c>
      <c r="MS6" t="s">
        <v>69</v>
      </c>
      <c r="MT6" t="s">
        <v>69</v>
      </c>
      <c r="MU6" t="s">
        <v>2808</v>
      </c>
      <c r="MV6" t="s">
        <v>9167</v>
      </c>
      <c r="MW6" t="s">
        <v>69</v>
      </c>
      <c r="MX6" t="s">
        <v>69</v>
      </c>
      <c r="MY6">
        <v>995</v>
      </c>
      <c r="MZ6" t="s">
        <v>69</v>
      </c>
      <c r="NA6" t="s">
        <v>69</v>
      </c>
      <c r="NB6" t="s">
        <v>69</v>
      </c>
      <c r="NC6" t="s">
        <v>69</v>
      </c>
      <c r="ND6" t="s">
        <v>69</v>
      </c>
      <c r="NE6" t="s">
        <v>2808</v>
      </c>
      <c r="NF6" t="s">
        <v>9168</v>
      </c>
      <c r="NG6" t="s">
        <v>69</v>
      </c>
      <c r="NH6" t="s">
        <v>69</v>
      </c>
      <c r="NI6" t="s">
        <v>69</v>
      </c>
      <c r="NJ6" t="s">
        <v>3795</v>
      </c>
      <c r="NK6">
        <v>1</v>
      </c>
      <c r="NM6" t="s">
        <v>2808</v>
      </c>
      <c r="NN6" t="s">
        <v>3860</v>
      </c>
      <c r="NO6" t="s">
        <v>2803</v>
      </c>
      <c r="NP6">
        <v>6763</v>
      </c>
      <c r="NQ6" t="s">
        <v>2803</v>
      </c>
      <c r="NR6">
        <v>1970</v>
      </c>
      <c r="NS6" t="s">
        <v>2803</v>
      </c>
      <c r="NT6">
        <v>706</v>
      </c>
      <c r="NU6" t="s">
        <v>2803</v>
      </c>
      <c r="NV6">
        <v>2676</v>
      </c>
      <c r="NW6" t="s">
        <v>2803</v>
      </c>
      <c r="NX6">
        <v>1</v>
      </c>
      <c r="NY6" t="s">
        <v>2803</v>
      </c>
      <c r="NZ6">
        <v>30</v>
      </c>
      <c r="OA6" t="s">
        <v>3897</v>
      </c>
      <c r="OB6" t="s">
        <v>2808</v>
      </c>
      <c r="OC6" t="s">
        <v>3902</v>
      </c>
      <c r="OD6" t="s">
        <v>3910</v>
      </c>
      <c r="OE6" t="s">
        <v>3910</v>
      </c>
      <c r="OF6" t="s">
        <v>3910</v>
      </c>
      <c r="OG6" t="s">
        <v>3910</v>
      </c>
      <c r="OH6" t="s">
        <v>3911</v>
      </c>
      <c r="OI6" t="s">
        <v>3911</v>
      </c>
      <c r="OJ6" t="s">
        <v>3910</v>
      </c>
      <c r="OK6" t="s">
        <v>3910</v>
      </c>
      <c r="OL6" t="s">
        <v>3928</v>
      </c>
      <c r="OM6" t="s">
        <v>3934</v>
      </c>
      <c r="ON6" t="s">
        <v>3910</v>
      </c>
      <c r="OO6" t="s">
        <v>3910</v>
      </c>
      <c r="OP6" t="s">
        <v>3910</v>
      </c>
      <c r="OQ6" t="s">
        <v>3910</v>
      </c>
      <c r="OR6" t="s">
        <v>3911</v>
      </c>
      <c r="OS6" t="s">
        <v>3911</v>
      </c>
      <c r="OT6" t="s">
        <v>3929</v>
      </c>
      <c r="OU6" t="s">
        <v>3928</v>
      </c>
      <c r="OV6" t="s">
        <v>3955</v>
      </c>
      <c r="OW6" t="s">
        <v>2808</v>
      </c>
      <c r="OX6" t="s">
        <v>3962</v>
      </c>
      <c r="OY6" t="s">
        <v>3332</v>
      </c>
      <c r="PA6" t="s">
        <v>8</v>
      </c>
      <c r="PC6" t="s">
        <v>3332</v>
      </c>
      <c r="PD6" t="s">
        <v>3333</v>
      </c>
      <c r="PE6" t="s">
        <v>3333</v>
      </c>
      <c r="PF6" t="s">
        <v>3910</v>
      </c>
      <c r="PG6" t="s">
        <v>3910</v>
      </c>
      <c r="PH6" t="s">
        <v>3910</v>
      </c>
      <c r="PI6" t="s">
        <v>3910</v>
      </c>
      <c r="PJ6" t="s">
        <v>3910</v>
      </c>
      <c r="PK6" t="s">
        <v>3910</v>
      </c>
      <c r="PL6" t="s">
        <v>3911</v>
      </c>
      <c r="PM6" t="s">
        <v>3928</v>
      </c>
      <c r="PN6" t="s">
        <v>3910</v>
      </c>
      <c r="PO6" t="s">
        <v>3910</v>
      </c>
      <c r="PP6" t="s">
        <v>3910</v>
      </c>
      <c r="PR6" t="s">
        <v>3928</v>
      </c>
      <c r="PS6" t="s">
        <v>6996</v>
      </c>
      <c r="PT6" t="s">
        <v>2808</v>
      </c>
      <c r="PU6" t="s">
        <v>69</v>
      </c>
      <c r="PV6" t="s">
        <v>2808</v>
      </c>
      <c r="PW6" t="s">
        <v>69</v>
      </c>
      <c r="PX6" t="s">
        <v>69</v>
      </c>
      <c r="PY6" t="s">
        <v>69</v>
      </c>
      <c r="PZ6" t="s">
        <v>3910</v>
      </c>
      <c r="QA6" t="s">
        <v>3910</v>
      </c>
      <c r="QB6" t="s">
        <v>3910</v>
      </c>
      <c r="QD6" t="s">
        <v>4036</v>
      </c>
      <c r="QE6" t="s">
        <v>4041</v>
      </c>
      <c r="QF6">
        <v>2</v>
      </c>
      <c r="QG6" t="s">
        <v>4049</v>
      </c>
      <c r="QH6" t="s">
        <v>4053</v>
      </c>
      <c r="QI6" t="s">
        <v>3962</v>
      </c>
      <c r="QJ6" t="s">
        <v>4061</v>
      </c>
      <c r="QK6">
        <v>1</v>
      </c>
      <c r="QL6" t="s">
        <v>4061</v>
      </c>
      <c r="QM6">
        <v>1</v>
      </c>
      <c r="QN6" t="s">
        <v>3911</v>
      </c>
      <c r="QP6" t="s">
        <v>3911</v>
      </c>
      <c r="QR6" t="s">
        <v>4075</v>
      </c>
      <c r="QS6" t="s">
        <v>4076</v>
      </c>
      <c r="QV6" t="s">
        <v>3910</v>
      </c>
      <c r="QW6" t="s">
        <v>3911</v>
      </c>
      <c r="QX6" t="s">
        <v>9147</v>
      </c>
      <c r="QY6" t="s">
        <v>4061</v>
      </c>
      <c r="QZ6" t="s">
        <v>4089</v>
      </c>
      <c r="RJ6" t="s">
        <v>3910</v>
      </c>
      <c r="RK6" t="s">
        <v>3910</v>
      </c>
      <c r="RL6" t="s">
        <v>3911</v>
      </c>
      <c r="RM6" t="s">
        <v>3910</v>
      </c>
      <c r="RN6" t="s">
        <v>3910</v>
      </c>
      <c r="RO6" t="s">
        <v>3910</v>
      </c>
      <c r="RP6" t="s">
        <v>3910</v>
      </c>
      <c r="RQ6" t="s">
        <v>4075</v>
      </c>
      <c r="RR6" t="s">
        <v>2808</v>
      </c>
      <c r="RS6">
        <v>1</v>
      </c>
      <c r="RT6">
        <v>0</v>
      </c>
      <c r="RU6" t="s">
        <v>9169</v>
      </c>
      <c r="TH6" t="s">
        <v>2808</v>
      </c>
      <c r="TI6" t="s">
        <v>2808</v>
      </c>
      <c r="TJ6" t="s">
        <v>69</v>
      </c>
      <c r="TK6" t="s">
        <v>69</v>
      </c>
      <c r="TL6" t="s">
        <v>69</v>
      </c>
      <c r="TM6" t="s">
        <v>69</v>
      </c>
      <c r="TZ6" t="s">
        <v>4934</v>
      </c>
      <c r="UA6" t="s">
        <v>9131</v>
      </c>
      <c r="UB6" t="s">
        <v>6598</v>
      </c>
      <c r="UC6">
        <v>7958820</v>
      </c>
    </row>
    <row r="7" spans="1:549" x14ac:dyDescent="0.3">
      <c r="A7" t="s">
        <v>9170</v>
      </c>
      <c r="B7" t="s">
        <v>6588</v>
      </c>
      <c r="C7" t="s">
        <v>6813</v>
      </c>
      <c r="D7">
        <v>2</v>
      </c>
      <c r="T7">
        <v>0</v>
      </c>
      <c r="V7" t="s">
        <v>8555</v>
      </c>
      <c r="W7">
        <v>1</v>
      </c>
      <c r="X7" t="s">
        <v>6814</v>
      </c>
      <c r="Y7" t="s">
        <v>9171</v>
      </c>
      <c r="Z7" t="s">
        <v>6816</v>
      </c>
      <c r="AA7" t="s">
        <v>2808</v>
      </c>
      <c r="AB7" t="s">
        <v>9143</v>
      </c>
      <c r="AE7" t="s">
        <v>2808</v>
      </c>
      <c r="AF7" t="s">
        <v>2808</v>
      </c>
      <c r="AG7" t="s">
        <v>8</v>
      </c>
      <c r="AJ7" t="s">
        <v>2808</v>
      </c>
      <c r="AK7">
        <v>1249438</v>
      </c>
      <c r="AL7">
        <v>7815668</v>
      </c>
      <c r="AM7">
        <v>1480754</v>
      </c>
      <c r="AN7" t="s">
        <v>3166</v>
      </c>
      <c r="AO7">
        <v>120</v>
      </c>
      <c r="AQ7" t="s">
        <v>269</v>
      </c>
      <c r="AR7" t="s">
        <v>2808</v>
      </c>
      <c r="AS7" t="s">
        <v>3179</v>
      </c>
      <c r="AT7" t="s">
        <v>3184</v>
      </c>
      <c r="AV7" t="s">
        <v>3191</v>
      </c>
      <c r="AX7">
        <v>1</v>
      </c>
      <c r="AY7" t="s">
        <v>2808</v>
      </c>
      <c r="AZ7" t="s">
        <v>69</v>
      </c>
      <c r="BA7" t="s">
        <v>69</v>
      </c>
      <c r="BB7" t="s">
        <v>69</v>
      </c>
      <c r="BC7" t="s">
        <v>69</v>
      </c>
      <c r="BE7" t="s">
        <v>69</v>
      </c>
      <c r="BF7" t="s">
        <v>69</v>
      </c>
      <c r="BG7" t="s">
        <v>69</v>
      </c>
      <c r="BJ7" t="s">
        <v>2808</v>
      </c>
      <c r="BK7">
        <v>1</v>
      </c>
      <c r="BL7" t="s">
        <v>2808</v>
      </c>
      <c r="BM7" t="s">
        <v>69</v>
      </c>
      <c r="BN7" t="s">
        <v>69</v>
      </c>
      <c r="BO7" t="s">
        <v>69</v>
      </c>
      <c r="BP7" t="s">
        <v>69</v>
      </c>
      <c r="BQ7" t="s">
        <v>69</v>
      </c>
      <c r="BR7" t="s">
        <v>69</v>
      </c>
      <c r="BS7" t="s">
        <v>69</v>
      </c>
      <c r="BT7" t="s">
        <v>69</v>
      </c>
      <c r="BV7" t="s">
        <v>69</v>
      </c>
      <c r="BW7" t="s">
        <v>69</v>
      </c>
      <c r="BX7" t="s">
        <v>3260</v>
      </c>
      <c r="BY7" t="s">
        <v>2808</v>
      </c>
      <c r="BZ7" t="s">
        <v>3269</v>
      </c>
      <c r="CA7" t="s">
        <v>2808</v>
      </c>
      <c r="CB7" t="s">
        <v>3277</v>
      </c>
      <c r="CD7" t="s">
        <v>2808</v>
      </c>
      <c r="CE7" t="s">
        <v>3269</v>
      </c>
      <c r="CF7" t="s">
        <v>2808</v>
      </c>
      <c r="CG7" t="s">
        <v>3277</v>
      </c>
      <c r="CI7" t="s">
        <v>69</v>
      </c>
      <c r="CN7" t="s">
        <v>2808</v>
      </c>
      <c r="CO7" t="s">
        <v>9151</v>
      </c>
      <c r="CP7" t="s">
        <v>69</v>
      </c>
      <c r="CQ7" t="s">
        <v>69</v>
      </c>
      <c r="CR7" t="s">
        <v>2808</v>
      </c>
      <c r="CS7" t="s">
        <v>69</v>
      </c>
      <c r="CT7" t="s">
        <v>2808</v>
      </c>
      <c r="CU7" t="s">
        <v>69</v>
      </c>
      <c r="CV7" t="s">
        <v>69</v>
      </c>
      <c r="CW7" t="s">
        <v>69</v>
      </c>
      <c r="CX7" t="s">
        <v>269</v>
      </c>
      <c r="CY7" t="s">
        <v>3332</v>
      </c>
      <c r="CZ7">
        <v>0</v>
      </c>
      <c r="DB7" t="s">
        <v>2808</v>
      </c>
      <c r="DC7" t="s">
        <v>9126</v>
      </c>
      <c r="DD7" t="s">
        <v>2808</v>
      </c>
      <c r="DE7" t="s">
        <v>69</v>
      </c>
      <c r="DF7" t="s">
        <v>69</v>
      </c>
      <c r="DG7" t="s">
        <v>69</v>
      </c>
      <c r="DH7" t="s">
        <v>69</v>
      </c>
      <c r="DJ7" t="s">
        <v>69</v>
      </c>
      <c r="DK7" t="s">
        <v>69</v>
      </c>
      <c r="DL7" t="s">
        <v>2808</v>
      </c>
      <c r="DM7" t="s">
        <v>69</v>
      </c>
      <c r="DP7" t="s">
        <v>2808</v>
      </c>
      <c r="DQ7" t="s">
        <v>2803</v>
      </c>
      <c r="DR7">
        <v>4</v>
      </c>
      <c r="DS7" t="s">
        <v>69</v>
      </c>
      <c r="DT7" t="s">
        <v>69</v>
      </c>
      <c r="DU7" t="s">
        <v>69</v>
      </c>
      <c r="DV7" t="s">
        <v>69</v>
      </c>
      <c r="DW7" t="s">
        <v>69</v>
      </c>
      <c r="DX7" t="s">
        <v>69</v>
      </c>
      <c r="DY7" t="s">
        <v>2808</v>
      </c>
      <c r="EA7" t="s">
        <v>2808</v>
      </c>
      <c r="EB7">
        <v>2</v>
      </c>
      <c r="EC7" t="s">
        <v>69</v>
      </c>
      <c r="ED7" t="s">
        <v>2808</v>
      </c>
      <c r="EE7" t="s">
        <v>69</v>
      </c>
      <c r="EF7" t="s">
        <v>69</v>
      </c>
      <c r="EG7" t="s">
        <v>69</v>
      </c>
      <c r="EH7" t="s">
        <v>269</v>
      </c>
      <c r="EI7" t="s">
        <v>9126</v>
      </c>
      <c r="EJ7" t="s">
        <v>2808</v>
      </c>
      <c r="EK7" t="s">
        <v>69</v>
      </c>
      <c r="EL7" t="s">
        <v>69</v>
      </c>
      <c r="EM7" t="s">
        <v>69</v>
      </c>
      <c r="EN7" t="s">
        <v>69</v>
      </c>
      <c r="EP7" t="s">
        <v>69</v>
      </c>
      <c r="EQ7" t="s">
        <v>69</v>
      </c>
      <c r="ER7" t="s">
        <v>9126</v>
      </c>
      <c r="ES7" t="s">
        <v>2808</v>
      </c>
      <c r="ET7" t="s">
        <v>69</v>
      </c>
      <c r="EU7" t="s">
        <v>69</v>
      </c>
      <c r="EV7" t="s">
        <v>69</v>
      </c>
      <c r="EW7" t="s">
        <v>69</v>
      </c>
      <c r="EY7" t="s">
        <v>69</v>
      </c>
      <c r="EZ7" t="s">
        <v>69</v>
      </c>
      <c r="FA7" t="s">
        <v>2808</v>
      </c>
      <c r="FB7" t="s">
        <v>2808</v>
      </c>
      <c r="FC7" t="s">
        <v>3426</v>
      </c>
      <c r="FD7" t="s">
        <v>3432</v>
      </c>
      <c r="FE7" t="s">
        <v>3437</v>
      </c>
      <c r="FZ7" t="s">
        <v>3475</v>
      </c>
      <c r="GA7">
        <v>1</v>
      </c>
      <c r="GC7" t="s">
        <v>3484</v>
      </c>
      <c r="GD7">
        <v>1</v>
      </c>
      <c r="GF7">
        <v>1</v>
      </c>
      <c r="GG7" t="s">
        <v>2808</v>
      </c>
      <c r="GH7" t="s">
        <v>69</v>
      </c>
      <c r="GI7" t="s">
        <v>69</v>
      </c>
      <c r="GJ7" t="s">
        <v>69</v>
      </c>
      <c r="GK7" t="s">
        <v>69</v>
      </c>
      <c r="GL7" t="s">
        <v>69</v>
      </c>
      <c r="GN7" t="s">
        <v>69</v>
      </c>
      <c r="GO7" t="s">
        <v>69</v>
      </c>
      <c r="GP7" t="s">
        <v>3518</v>
      </c>
      <c r="GQ7" t="s">
        <v>2808</v>
      </c>
      <c r="GR7" t="s">
        <v>2808</v>
      </c>
      <c r="GS7" t="s">
        <v>69</v>
      </c>
      <c r="GT7" t="s">
        <v>69</v>
      </c>
      <c r="GU7" t="s">
        <v>69</v>
      </c>
      <c r="GV7" t="s">
        <v>69</v>
      </c>
      <c r="GW7" t="s">
        <v>69</v>
      </c>
      <c r="GX7" t="s">
        <v>69</v>
      </c>
      <c r="GY7" t="s">
        <v>69</v>
      </c>
      <c r="GZ7" t="s">
        <v>69</v>
      </c>
      <c r="HA7" t="s">
        <v>69</v>
      </c>
      <c r="HB7" t="s">
        <v>3535</v>
      </c>
      <c r="HC7">
        <v>2</v>
      </c>
      <c r="HD7" t="s">
        <v>3540</v>
      </c>
      <c r="HE7" t="s">
        <v>3543</v>
      </c>
      <c r="HF7" t="s">
        <v>2808</v>
      </c>
      <c r="HG7" t="s">
        <v>2808</v>
      </c>
      <c r="HH7" t="s">
        <v>2808</v>
      </c>
      <c r="HJ7" t="s">
        <v>69</v>
      </c>
      <c r="HK7" t="s">
        <v>69</v>
      </c>
      <c r="HL7" t="s">
        <v>3556</v>
      </c>
      <c r="HM7" t="s">
        <v>3557</v>
      </c>
      <c r="HN7" t="s">
        <v>3556</v>
      </c>
      <c r="HO7" t="s">
        <v>3557</v>
      </c>
      <c r="HP7" t="s">
        <v>3556</v>
      </c>
      <c r="HQ7" t="s">
        <v>3557</v>
      </c>
      <c r="HR7" t="s">
        <v>3556</v>
      </c>
      <c r="HS7" t="s">
        <v>3556</v>
      </c>
      <c r="HT7" t="s">
        <v>3559</v>
      </c>
      <c r="HU7" t="s">
        <v>3558</v>
      </c>
      <c r="HV7" t="s">
        <v>3556</v>
      </c>
      <c r="HW7" t="s">
        <v>3556</v>
      </c>
      <c r="HX7" t="s">
        <v>3556</v>
      </c>
      <c r="HY7" t="s">
        <v>8</v>
      </c>
      <c r="HZ7" t="s">
        <v>69</v>
      </c>
      <c r="IA7" t="s">
        <v>3590</v>
      </c>
      <c r="IB7" t="s">
        <v>69</v>
      </c>
      <c r="IC7" t="s">
        <v>3598</v>
      </c>
      <c r="ID7" t="s">
        <v>69</v>
      </c>
      <c r="IE7" t="s">
        <v>3606</v>
      </c>
      <c r="KG7" t="s">
        <v>6096</v>
      </c>
      <c r="KI7" t="s">
        <v>3696</v>
      </c>
      <c r="KJ7" t="s">
        <v>3476</v>
      </c>
      <c r="KM7" t="s">
        <v>3484</v>
      </c>
      <c r="KN7">
        <v>60</v>
      </c>
      <c r="KP7">
        <v>4</v>
      </c>
      <c r="KQ7" t="s">
        <v>69</v>
      </c>
      <c r="KR7" t="s">
        <v>69</v>
      </c>
      <c r="KS7" t="s">
        <v>69</v>
      </c>
      <c r="KT7" t="s">
        <v>2808</v>
      </c>
      <c r="KU7" t="s">
        <v>69</v>
      </c>
      <c r="KV7" t="s">
        <v>69</v>
      </c>
      <c r="KW7" t="s">
        <v>3519</v>
      </c>
      <c r="KX7" t="s">
        <v>2808</v>
      </c>
      <c r="KY7" t="s">
        <v>69</v>
      </c>
      <c r="LK7" s="31">
        <v>1995</v>
      </c>
      <c r="LL7" t="s">
        <v>2808</v>
      </c>
      <c r="LM7" t="s">
        <v>69</v>
      </c>
      <c r="LN7" t="s">
        <v>69</v>
      </c>
      <c r="LO7" t="s">
        <v>69</v>
      </c>
      <c r="LP7" t="s">
        <v>69</v>
      </c>
      <c r="LQ7" t="s">
        <v>69</v>
      </c>
      <c r="LR7" t="s">
        <v>69</v>
      </c>
      <c r="LS7" t="s">
        <v>2808</v>
      </c>
      <c r="LT7" t="s">
        <v>9127</v>
      </c>
      <c r="LU7" t="s">
        <v>69</v>
      </c>
      <c r="LV7" t="s">
        <v>69</v>
      </c>
      <c r="LW7" t="s">
        <v>69</v>
      </c>
      <c r="LX7" t="s">
        <v>69</v>
      </c>
      <c r="LY7" t="s">
        <v>2808</v>
      </c>
      <c r="MC7">
        <v>2</v>
      </c>
      <c r="MD7" t="s">
        <v>69</v>
      </c>
      <c r="ME7" t="s">
        <v>2808</v>
      </c>
      <c r="MF7" t="s">
        <v>69</v>
      </c>
      <c r="MG7" t="s">
        <v>69</v>
      </c>
      <c r="MH7" t="s">
        <v>69</v>
      </c>
      <c r="MI7" t="s">
        <v>69</v>
      </c>
      <c r="MJ7" t="s">
        <v>69</v>
      </c>
      <c r="MK7" t="s">
        <v>69</v>
      </c>
      <c r="MM7" t="s">
        <v>69</v>
      </c>
      <c r="MN7" t="s">
        <v>69</v>
      </c>
      <c r="MO7">
        <v>4</v>
      </c>
      <c r="MP7" t="s">
        <v>69</v>
      </c>
      <c r="MQ7" t="s">
        <v>69</v>
      </c>
      <c r="MR7" t="s">
        <v>69</v>
      </c>
      <c r="MS7" t="s">
        <v>2808</v>
      </c>
      <c r="MT7" t="s">
        <v>69</v>
      </c>
      <c r="MU7" t="s">
        <v>69</v>
      </c>
      <c r="MW7" t="s">
        <v>69</v>
      </c>
      <c r="MX7" t="s">
        <v>69</v>
      </c>
      <c r="MY7">
        <v>995</v>
      </c>
      <c r="MZ7" t="s">
        <v>69</v>
      </c>
      <c r="NA7" t="s">
        <v>69</v>
      </c>
      <c r="NB7" t="s">
        <v>69</v>
      </c>
      <c r="NC7" t="s">
        <v>69</v>
      </c>
      <c r="ND7" t="s">
        <v>69</v>
      </c>
      <c r="NE7" t="s">
        <v>2808</v>
      </c>
      <c r="NF7" t="s">
        <v>9168</v>
      </c>
      <c r="NG7" t="s">
        <v>69</v>
      </c>
      <c r="NH7" t="s">
        <v>69</v>
      </c>
      <c r="NI7" t="s">
        <v>69</v>
      </c>
      <c r="NJ7" t="s">
        <v>3795</v>
      </c>
      <c r="NK7">
        <v>2</v>
      </c>
      <c r="NM7" t="s">
        <v>2808</v>
      </c>
      <c r="NN7" t="s">
        <v>3862</v>
      </c>
      <c r="NO7" t="s">
        <v>2803</v>
      </c>
      <c r="NP7">
        <v>603</v>
      </c>
      <c r="NQ7" t="s">
        <v>2803</v>
      </c>
      <c r="NR7">
        <v>105</v>
      </c>
      <c r="NS7" t="s">
        <v>3429</v>
      </c>
      <c r="NU7" t="s">
        <v>2803</v>
      </c>
      <c r="NV7">
        <v>86</v>
      </c>
      <c r="NW7" t="s">
        <v>3429</v>
      </c>
      <c r="NY7" t="s">
        <v>3429</v>
      </c>
      <c r="OA7" t="s">
        <v>3897</v>
      </c>
      <c r="OB7" t="s">
        <v>2808</v>
      </c>
      <c r="OC7" t="s">
        <v>3902</v>
      </c>
      <c r="OD7" t="s">
        <v>3910</v>
      </c>
      <c r="OE7" t="s">
        <v>3911</v>
      </c>
      <c r="OF7" t="s">
        <v>3911</v>
      </c>
      <c r="OG7" t="s">
        <v>3911</v>
      </c>
      <c r="OH7" t="s">
        <v>3911</v>
      </c>
      <c r="OI7" t="s">
        <v>3911</v>
      </c>
      <c r="OJ7" t="s">
        <v>3910</v>
      </c>
      <c r="OK7" t="s">
        <v>3910</v>
      </c>
      <c r="OL7" t="s">
        <v>3928</v>
      </c>
      <c r="OM7" t="s">
        <v>3934</v>
      </c>
      <c r="ON7" t="s">
        <v>3910</v>
      </c>
      <c r="OO7" t="s">
        <v>3910</v>
      </c>
      <c r="OP7" t="s">
        <v>3910</v>
      </c>
      <c r="OQ7" t="s">
        <v>3910</v>
      </c>
      <c r="OR7" t="s">
        <v>3911</v>
      </c>
      <c r="OS7" t="s">
        <v>3911</v>
      </c>
      <c r="OT7" t="s">
        <v>3928</v>
      </c>
      <c r="OU7" t="s">
        <v>3928</v>
      </c>
      <c r="OV7" t="s">
        <v>3955</v>
      </c>
      <c r="OW7" t="s">
        <v>2808</v>
      </c>
      <c r="OX7" t="s">
        <v>8</v>
      </c>
      <c r="OY7" t="s">
        <v>3332</v>
      </c>
      <c r="PA7" t="s">
        <v>3973</v>
      </c>
      <c r="PB7">
        <v>4</v>
      </c>
      <c r="PC7" t="s">
        <v>3333</v>
      </c>
      <c r="PD7" t="s">
        <v>3332</v>
      </c>
      <c r="PE7" t="s">
        <v>3332</v>
      </c>
      <c r="PF7" t="s">
        <v>3910</v>
      </c>
      <c r="PG7" t="s">
        <v>3910</v>
      </c>
      <c r="PH7" t="s">
        <v>3910</v>
      </c>
      <c r="PI7" t="s">
        <v>3910</v>
      </c>
      <c r="PJ7" t="s">
        <v>3910</v>
      </c>
      <c r="PK7" t="s">
        <v>3910</v>
      </c>
      <c r="PL7" t="s">
        <v>3910</v>
      </c>
      <c r="PM7" t="s">
        <v>3928</v>
      </c>
      <c r="PN7" t="s">
        <v>3910</v>
      </c>
      <c r="PO7" t="s">
        <v>3910</v>
      </c>
      <c r="PP7" t="s">
        <v>3910</v>
      </c>
      <c r="PR7" t="s">
        <v>3928</v>
      </c>
      <c r="PS7">
        <v>1</v>
      </c>
      <c r="PT7" t="s">
        <v>2808</v>
      </c>
      <c r="PU7" t="s">
        <v>69</v>
      </c>
      <c r="PV7" t="s">
        <v>69</v>
      </c>
      <c r="PW7" t="s">
        <v>69</v>
      </c>
      <c r="PX7" t="s">
        <v>69</v>
      </c>
      <c r="PY7" t="s">
        <v>69</v>
      </c>
      <c r="PZ7" t="s">
        <v>3910</v>
      </c>
      <c r="QA7" t="s">
        <v>3910</v>
      </c>
      <c r="QB7" t="s">
        <v>3910</v>
      </c>
      <c r="QD7" t="s">
        <v>4036</v>
      </c>
      <c r="QE7" t="s">
        <v>4041</v>
      </c>
      <c r="QF7">
        <v>6</v>
      </c>
      <c r="QG7" t="s">
        <v>4048</v>
      </c>
      <c r="QH7" t="s">
        <v>4053</v>
      </c>
      <c r="QI7" t="s">
        <v>3962</v>
      </c>
      <c r="QV7" t="s">
        <v>3910</v>
      </c>
      <c r="QW7" t="s">
        <v>3911</v>
      </c>
      <c r="QX7" t="s">
        <v>9147</v>
      </c>
      <c r="QY7" t="s">
        <v>4061</v>
      </c>
      <c r="RP7" t="s">
        <v>3911</v>
      </c>
      <c r="RS7">
        <v>1</v>
      </c>
      <c r="RT7">
        <v>0</v>
      </c>
      <c r="RU7" t="s">
        <v>9169</v>
      </c>
      <c r="TZ7" t="s">
        <v>4934</v>
      </c>
      <c r="UA7" t="s">
        <v>9131</v>
      </c>
      <c r="UB7" t="s">
        <v>6598</v>
      </c>
      <c r="UC7">
        <v>7659261</v>
      </c>
    </row>
    <row r="8" spans="1:549" x14ac:dyDescent="0.3">
      <c r="A8" t="s">
        <v>9172</v>
      </c>
      <c r="B8" t="s">
        <v>8545</v>
      </c>
      <c r="C8" t="s">
        <v>6813</v>
      </c>
      <c r="D8">
        <v>0</v>
      </c>
      <c r="T8">
        <v>0</v>
      </c>
      <c r="V8" t="s">
        <v>8555</v>
      </c>
      <c r="W8">
        <v>1</v>
      </c>
      <c r="X8" t="s">
        <v>6688</v>
      </c>
      <c r="Y8" t="s">
        <v>6815</v>
      </c>
      <c r="Z8" t="s">
        <v>6818</v>
      </c>
      <c r="AA8" t="s">
        <v>2808</v>
      </c>
      <c r="AB8" t="s">
        <v>9143</v>
      </c>
      <c r="AE8" t="s">
        <v>2808</v>
      </c>
      <c r="AF8" t="s">
        <v>69</v>
      </c>
      <c r="AJ8" t="s">
        <v>2808</v>
      </c>
      <c r="AK8">
        <v>5797530</v>
      </c>
      <c r="AL8">
        <v>9431569</v>
      </c>
      <c r="AM8" t="s">
        <v>6060</v>
      </c>
      <c r="AN8" t="s">
        <v>3166</v>
      </c>
      <c r="AO8">
        <v>180</v>
      </c>
      <c r="AQ8" t="s">
        <v>69</v>
      </c>
      <c r="AR8" t="s">
        <v>69</v>
      </c>
      <c r="BJ8" t="s">
        <v>2808</v>
      </c>
      <c r="BK8">
        <v>995</v>
      </c>
      <c r="BL8" t="s">
        <v>69</v>
      </c>
      <c r="BM8" t="s">
        <v>69</v>
      </c>
      <c r="BN8" t="s">
        <v>69</v>
      </c>
      <c r="BO8" t="s">
        <v>69</v>
      </c>
      <c r="BP8" t="s">
        <v>69</v>
      </c>
      <c r="BQ8" t="s">
        <v>69</v>
      </c>
      <c r="BR8" t="s">
        <v>69</v>
      </c>
      <c r="BS8" t="s">
        <v>69</v>
      </c>
      <c r="BT8" t="s">
        <v>2808</v>
      </c>
      <c r="BU8" t="s">
        <v>9173</v>
      </c>
      <c r="BV8" t="s">
        <v>69</v>
      </c>
      <c r="BW8" t="s">
        <v>69</v>
      </c>
      <c r="BX8" t="s">
        <v>3261</v>
      </c>
      <c r="BY8" t="s">
        <v>2808</v>
      </c>
      <c r="BZ8" t="s">
        <v>3268</v>
      </c>
      <c r="CA8" t="s">
        <v>2808</v>
      </c>
      <c r="CB8" t="s">
        <v>3280</v>
      </c>
      <c r="CC8" t="s">
        <v>9174</v>
      </c>
      <c r="CD8" t="s">
        <v>69</v>
      </c>
      <c r="CI8" t="s">
        <v>69</v>
      </c>
      <c r="CN8" t="s">
        <v>69</v>
      </c>
      <c r="CX8" t="s">
        <v>269</v>
      </c>
      <c r="CY8" t="s">
        <v>3333</v>
      </c>
      <c r="DB8" t="s">
        <v>2808</v>
      </c>
      <c r="DC8" t="s">
        <v>9152</v>
      </c>
      <c r="DD8" t="s">
        <v>2808</v>
      </c>
      <c r="DE8" t="s">
        <v>2808</v>
      </c>
      <c r="DF8" t="s">
        <v>69</v>
      </c>
      <c r="DG8" t="s">
        <v>69</v>
      </c>
      <c r="DH8" t="s">
        <v>69</v>
      </c>
      <c r="DJ8" t="s">
        <v>69</v>
      </c>
      <c r="DK8" t="s">
        <v>69</v>
      </c>
      <c r="DO8" t="s">
        <v>2808</v>
      </c>
      <c r="DZ8" t="s">
        <v>69</v>
      </c>
      <c r="FA8" t="s">
        <v>2808</v>
      </c>
      <c r="FB8" t="s">
        <v>2808</v>
      </c>
      <c r="FC8" t="s">
        <v>3429</v>
      </c>
      <c r="HD8" t="s">
        <v>3540</v>
      </c>
      <c r="HE8" t="s">
        <v>3543</v>
      </c>
      <c r="HF8" t="s">
        <v>2808</v>
      </c>
      <c r="HG8" t="s">
        <v>2808</v>
      </c>
      <c r="HH8" t="s">
        <v>2808</v>
      </c>
      <c r="HI8" t="s">
        <v>2808</v>
      </c>
      <c r="HL8" t="s">
        <v>3556</v>
      </c>
      <c r="HM8" t="s">
        <v>3556</v>
      </c>
      <c r="HN8" t="s">
        <v>3556</v>
      </c>
      <c r="HO8" t="s">
        <v>3556</v>
      </c>
      <c r="HP8" t="s">
        <v>3557</v>
      </c>
      <c r="HQ8" t="s">
        <v>3557</v>
      </c>
      <c r="HR8" t="s">
        <v>3557</v>
      </c>
      <c r="HS8" t="s">
        <v>3557</v>
      </c>
      <c r="HT8" t="s">
        <v>3557</v>
      </c>
      <c r="HU8" t="s">
        <v>3557</v>
      </c>
      <c r="HV8" t="s">
        <v>3556</v>
      </c>
      <c r="HW8" t="s">
        <v>3557</v>
      </c>
      <c r="HX8" t="s">
        <v>3557</v>
      </c>
      <c r="HY8" t="s">
        <v>3559</v>
      </c>
      <c r="IB8" t="s">
        <v>2808</v>
      </c>
      <c r="IC8" t="s">
        <v>3598</v>
      </c>
      <c r="ID8" t="s">
        <v>69</v>
      </c>
      <c r="IE8" t="s">
        <v>3605</v>
      </c>
      <c r="IF8" t="s">
        <v>3609</v>
      </c>
      <c r="IG8" t="s">
        <v>3437</v>
      </c>
      <c r="JF8" t="s">
        <v>3649</v>
      </c>
      <c r="JG8">
        <v>4</v>
      </c>
      <c r="JI8" t="s">
        <v>3484</v>
      </c>
      <c r="JJ8">
        <v>1</v>
      </c>
      <c r="JL8">
        <v>3</v>
      </c>
      <c r="JM8" t="s">
        <v>69</v>
      </c>
      <c r="JN8" t="s">
        <v>69</v>
      </c>
      <c r="JO8" t="s">
        <v>2808</v>
      </c>
      <c r="JP8" t="s">
        <v>69</v>
      </c>
      <c r="JQ8" t="s">
        <v>69</v>
      </c>
      <c r="JR8" t="s">
        <v>69</v>
      </c>
      <c r="JS8" t="s">
        <v>3519</v>
      </c>
      <c r="JT8" t="s">
        <v>2808</v>
      </c>
      <c r="JU8" t="s">
        <v>69</v>
      </c>
      <c r="JV8" t="s">
        <v>2808</v>
      </c>
      <c r="JW8" t="s">
        <v>2808</v>
      </c>
      <c r="JX8" t="s">
        <v>69</v>
      </c>
      <c r="JY8" t="s">
        <v>2808</v>
      </c>
      <c r="JZ8" t="s">
        <v>69</v>
      </c>
      <c r="KA8" t="s">
        <v>69</v>
      </c>
      <c r="KB8" t="s">
        <v>69</v>
      </c>
      <c r="KC8" t="s">
        <v>69</v>
      </c>
      <c r="KD8" t="s">
        <v>69</v>
      </c>
      <c r="KE8" t="s">
        <v>69</v>
      </c>
      <c r="KG8" t="s">
        <v>6096</v>
      </c>
      <c r="KI8" t="s">
        <v>3696</v>
      </c>
      <c r="KJ8" t="s">
        <v>3476</v>
      </c>
      <c r="KM8" t="s">
        <v>3485</v>
      </c>
      <c r="KO8">
        <v>16</v>
      </c>
      <c r="KP8">
        <v>3</v>
      </c>
      <c r="KQ8" t="s">
        <v>69</v>
      </c>
      <c r="KR8" t="s">
        <v>69</v>
      </c>
      <c r="KS8" t="s">
        <v>2808</v>
      </c>
      <c r="KT8" t="s">
        <v>69</v>
      </c>
      <c r="KU8" t="s">
        <v>69</v>
      </c>
      <c r="KV8" t="s">
        <v>69</v>
      </c>
      <c r="KW8" t="s">
        <v>3519</v>
      </c>
      <c r="KX8" t="s">
        <v>2808</v>
      </c>
      <c r="KY8" t="s">
        <v>69</v>
      </c>
      <c r="LK8">
        <v>1</v>
      </c>
      <c r="LL8" t="s">
        <v>2808</v>
      </c>
      <c r="LM8" t="s">
        <v>69</v>
      </c>
      <c r="LN8" t="s">
        <v>69</v>
      </c>
      <c r="LO8" t="s">
        <v>69</v>
      </c>
      <c r="LP8" t="s">
        <v>69</v>
      </c>
      <c r="LQ8" t="s">
        <v>69</v>
      </c>
      <c r="LR8" t="s">
        <v>69</v>
      </c>
      <c r="LS8" t="s">
        <v>69</v>
      </c>
      <c r="LU8" t="s">
        <v>69</v>
      </c>
      <c r="LV8" t="s">
        <v>69</v>
      </c>
      <c r="LW8" t="s">
        <v>69</v>
      </c>
      <c r="LX8" t="s">
        <v>69</v>
      </c>
      <c r="LY8" t="s">
        <v>69</v>
      </c>
      <c r="MC8">
        <v>2</v>
      </c>
      <c r="MD8" t="s">
        <v>69</v>
      </c>
      <c r="ME8" t="s">
        <v>2808</v>
      </c>
      <c r="MF8" t="s">
        <v>69</v>
      </c>
      <c r="MG8" t="s">
        <v>69</v>
      </c>
      <c r="MH8" t="s">
        <v>69</v>
      </c>
      <c r="MI8" t="s">
        <v>69</v>
      </c>
      <c r="MJ8" t="s">
        <v>69</v>
      </c>
      <c r="MK8" t="s">
        <v>69</v>
      </c>
      <c r="MM8" t="s">
        <v>69</v>
      </c>
      <c r="MN8" t="s">
        <v>69</v>
      </c>
      <c r="MO8">
        <v>995</v>
      </c>
      <c r="MP8" t="s">
        <v>69</v>
      </c>
      <c r="MQ8" t="s">
        <v>69</v>
      </c>
      <c r="MR8" t="s">
        <v>69</v>
      </c>
      <c r="MS8" t="s">
        <v>69</v>
      </c>
      <c r="MT8" t="s">
        <v>69</v>
      </c>
      <c r="MU8" t="s">
        <v>2808</v>
      </c>
      <c r="MV8" t="s">
        <v>9175</v>
      </c>
      <c r="MW8" t="s">
        <v>69</v>
      </c>
      <c r="MX8" t="s">
        <v>69</v>
      </c>
      <c r="MY8">
        <v>995</v>
      </c>
      <c r="MZ8" t="s">
        <v>69</v>
      </c>
      <c r="NA8" t="s">
        <v>69</v>
      </c>
      <c r="NB8" t="s">
        <v>69</v>
      </c>
      <c r="NC8" t="s">
        <v>69</v>
      </c>
      <c r="ND8" t="s">
        <v>69</v>
      </c>
      <c r="NE8" t="s">
        <v>2808</v>
      </c>
      <c r="NF8" t="s">
        <v>9175</v>
      </c>
      <c r="NG8" t="s">
        <v>69</v>
      </c>
      <c r="NH8" t="s">
        <v>69</v>
      </c>
      <c r="NI8" t="s">
        <v>69</v>
      </c>
      <c r="NJ8" t="s">
        <v>3795</v>
      </c>
      <c r="NK8">
        <v>7</v>
      </c>
      <c r="NM8" t="s">
        <v>2808</v>
      </c>
      <c r="NN8" t="s">
        <v>3862</v>
      </c>
      <c r="NO8" t="s">
        <v>2803</v>
      </c>
      <c r="NP8">
        <v>24</v>
      </c>
      <c r="NW8" t="s">
        <v>3429</v>
      </c>
      <c r="NY8" t="s">
        <v>3429</v>
      </c>
      <c r="OA8" t="s">
        <v>3897</v>
      </c>
      <c r="OB8" t="s">
        <v>2808</v>
      </c>
      <c r="OC8" t="s">
        <v>3902</v>
      </c>
      <c r="OD8" t="s">
        <v>3911</v>
      </c>
      <c r="OE8" t="s">
        <v>3911</v>
      </c>
      <c r="OF8" t="s">
        <v>3911</v>
      </c>
      <c r="OG8" t="s">
        <v>3910</v>
      </c>
      <c r="OH8" t="s">
        <v>3910</v>
      </c>
      <c r="OI8" t="s">
        <v>3910</v>
      </c>
      <c r="OJ8" t="s">
        <v>3911</v>
      </c>
      <c r="OK8" t="s">
        <v>3911</v>
      </c>
      <c r="OU8" t="s">
        <v>3928</v>
      </c>
      <c r="OV8" t="s">
        <v>3955</v>
      </c>
      <c r="OW8" t="s">
        <v>69</v>
      </c>
      <c r="OX8" t="s">
        <v>3962</v>
      </c>
      <c r="OY8" t="s">
        <v>3332</v>
      </c>
      <c r="PA8" t="s">
        <v>3973</v>
      </c>
      <c r="PB8">
        <v>5</v>
      </c>
      <c r="PC8" t="s">
        <v>3332</v>
      </c>
      <c r="PD8" t="s">
        <v>3333</v>
      </c>
      <c r="PE8" t="s">
        <v>3332</v>
      </c>
      <c r="PF8" t="s">
        <v>3910</v>
      </c>
      <c r="PG8" t="s">
        <v>3910</v>
      </c>
      <c r="PH8" t="s">
        <v>3910</v>
      </c>
      <c r="PI8" t="s">
        <v>3910</v>
      </c>
      <c r="PJ8" t="s">
        <v>3910</v>
      </c>
      <c r="PK8" t="s">
        <v>3910</v>
      </c>
      <c r="PL8" t="s">
        <v>3910</v>
      </c>
      <c r="PM8" t="s">
        <v>3928</v>
      </c>
      <c r="PN8" t="s">
        <v>3911</v>
      </c>
      <c r="PO8" t="s">
        <v>3910</v>
      </c>
      <c r="PP8" t="s">
        <v>3911</v>
      </c>
      <c r="PR8" t="s">
        <v>3928</v>
      </c>
      <c r="PS8">
        <v>1</v>
      </c>
      <c r="PT8" t="s">
        <v>2808</v>
      </c>
      <c r="PU8" t="s">
        <v>69</v>
      </c>
      <c r="PV8" t="s">
        <v>69</v>
      </c>
      <c r="PW8" t="s">
        <v>69</v>
      </c>
      <c r="PX8" t="s">
        <v>69</v>
      </c>
      <c r="PY8" t="s">
        <v>69</v>
      </c>
      <c r="PZ8" t="s">
        <v>3910</v>
      </c>
      <c r="QA8" t="s">
        <v>3910</v>
      </c>
      <c r="QB8" t="s">
        <v>3910</v>
      </c>
      <c r="QD8" t="s">
        <v>4037</v>
      </c>
      <c r="QE8" t="s">
        <v>4043</v>
      </c>
      <c r="QH8" t="s">
        <v>4053</v>
      </c>
      <c r="QI8" t="s">
        <v>3962</v>
      </c>
      <c r="QV8" t="s">
        <v>3910</v>
      </c>
      <c r="QW8" t="s">
        <v>3910</v>
      </c>
      <c r="QX8" t="s">
        <v>9147</v>
      </c>
      <c r="QY8" t="s">
        <v>4061</v>
      </c>
      <c r="RP8" t="s">
        <v>3911</v>
      </c>
      <c r="RS8">
        <v>1</v>
      </c>
      <c r="RT8">
        <v>0</v>
      </c>
      <c r="RU8" t="s">
        <v>9176</v>
      </c>
      <c r="UA8" t="s">
        <v>9131</v>
      </c>
      <c r="UB8" t="s">
        <v>6598</v>
      </c>
      <c r="UC8">
        <v>1590415</v>
      </c>
    </row>
    <row r="9" spans="1:549" x14ac:dyDescent="0.3">
      <c r="A9" t="s">
        <v>9177</v>
      </c>
      <c r="B9" t="s">
        <v>8545</v>
      </c>
      <c r="C9" t="s">
        <v>6813</v>
      </c>
      <c r="D9">
        <v>0</v>
      </c>
      <c r="T9">
        <v>0</v>
      </c>
      <c r="V9" t="s">
        <v>8555</v>
      </c>
      <c r="W9">
        <v>1</v>
      </c>
      <c r="X9" s="30">
        <v>41310</v>
      </c>
      <c r="Y9" t="s">
        <v>6591</v>
      </c>
      <c r="Z9" t="s">
        <v>6600</v>
      </c>
      <c r="AA9" t="s">
        <v>2808</v>
      </c>
      <c r="AB9" t="s">
        <v>9143</v>
      </c>
      <c r="AE9" t="s">
        <v>69</v>
      </c>
      <c r="AF9" t="s">
        <v>69</v>
      </c>
      <c r="AJ9" t="s">
        <v>2808</v>
      </c>
      <c r="AK9">
        <v>1480754</v>
      </c>
      <c r="AL9">
        <v>4582939</v>
      </c>
      <c r="AM9">
        <v>7815668</v>
      </c>
      <c r="AN9" t="s">
        <v>3166</v>
      </c>
      <c r="AO9">
        <v>210</v>
      </c>
      <c r="AQ9" t="s">
        <v>69</v>
      </c>
      <c r="AR9" t="s">
        <v>2808</v>
      </c>
      <c r="AS9" t="s">
        <v>3179</v>
      </c>
      <c r="AT9" t="s">
        <v>3185</v>
      </c>
      <c r="AU9">
        <v>18</v>
      </c>
      <c r="AV9" t="s">
        <v>3192</v>
      </c>
      <c r="AW9">
        <v>1</v>
      </c>
      <c r="AX9">
        <v>1</v>
      </c>
      <c r="AY9" t="s">
        <v>2808</v>
      </c>
      <c r="AZ9" t="s">
        <v>69</v>
      </c>
      <c r="BA9" t="s">
        <v>69</v>
      </c>
      <c r="BB9" t="s">
        <v>69</v>
      </c>
      <c r="BC9" t="s">
        <v>69</v>
      </c>
      <c r="BE9" t="s">
        <v>69</v>
      </c>
      <c r="BF9" t="s">
        <v>69</v>
      </c>
      <c r="BG9" t="s">
        <v>69</v>
      </c>
      <c r="BJ9" t="s">
        <v>2808</v>
      </c>
      <c r="BK9">
        <v>7</v>
      </c>
      <c r="BL9" t="s">
        <v>69</v>
      </c>
      <c r="BM9" t="s">
        <v>69</v>
      </c>
      <c r="BN9" t="s">
        <v>69</v>
      </c>
      <c r="BO9" t="s">
        <v>69</v>
      </c>
      <c r="BP9" t="s">
        <v>69</v>
      </c>
      <c r="BQ9" t="s">
        <v>69</v>
      </c>
      <c r="BR9" t="s">
        <v>2808</v>
      </c>
      <c r="BS9" t="s">
        <v>69</v>
      </c>
      <c r="BT9" t="s">
        <v>69</v>
      </c>
      <c r="BV9" t="s">
        <v>69</v>
      </c>
      <c r="BW9" t="s">
        <v>69</v>
      </c>
      <c r="BX9" t="s">
        <v>3261</v>
      </c>
      <c r="BY9" t="s">
        <v>2808</v>
      </c>
      <c r="BZ9" t="s">
        <v>3268</v>
      </c>
      <c r="CA9" t="s">
        <v>3274</v>
      </c>
      <c r="CB9" t="s">
        <v>3279</v>
      </c>
      <c r="CD9" t="s">
        <v>2808</v>
      </c>
      <c r="CE9" t="s">
        <v>3268</v>
      </c>
      <c r="CF9" t="s">
        <v>69</v>
      </c>
      <c r="CI9" t="s">
        <v>69</v>
      </c>
      <c r="CN9" t="s">
        <v>69</v>
      </c>
      <c r="CX9" t="s">
        <v>6064</v>
      </c>
      <c r="CY9" t="s">
        <v>3333</v>
      </c>
      <c r="DB9" t="s">
        <v>2808</v>
      </c>
      <c r="DC9" t="s">
        <v>9178</v>
      </c>
      <c r="DD9" t="s">
        <v>2808</v>
      </c>
      <c r="DE9" t="s">
        <v>2808</v>
      </c>
      <c r="DF9" t="s">
        <v>2808</v>
      </c>
      <c r="DG9" t="s">
        <v>69</v>
      </c>
      <c r="DH9" t="s">
        <v>69</v>
      </c>
      <c r="DJ9" t="s">
        <v>69</v>
      </c>
      <c r="DK9" t="s">
        <v>69</v>
      </c>
      <c r="DO9" t="s">
        <v>2808</v>
      </c>
      <c r="DZ9" t="s">
        <v>69</v>
      </c>
      <c r="FA9" t="s">
        <v>2808</v>
      </c>
      <c r="FB9" t="s">
        <v>2808</v>
      </c>
      <c r="FC9" t="s">
        <v>3427</v>
      </c>
      <c r="HD9" t="s">
        <v>3540</v>
      </c>
      <c r="HE9" t="s">
        <v>69</v>
      </c>
      <c r="HF9" t="s">
        <v>2808</v>
      </c>
      <c r="HG9" t="s">
        <v>2808</v>
      </c>
      <c r="HH9" t="s">
        <v>2808</v>
      </c>
      <c r="HI9" t="s">
        <v>2808</v>
      </c>
      <c r="HL9" t="s">
        <v>3556</v>
      </c>
      <c r="HM9" t="s">
        <v>3558</v>
      </c>
      <c r="HN9" t="s">
        <v>3556</v>
      </c>
      <c r="HO9" t="s">
        <v>3556</v>
      </c>
      <c r="HP9" t="s">
        <v>3558</v>
      </c>
      <c r="HQ9" t="s">
        <v>3558</v>
      </c>
      <c r="HR9" t="s">
        <v>3556</v>
      </c>
      <c r="HS9" t="s">
        <v>3556</v>
      </c>
      <c r="HT9" t="s">
        <v>3559</v>
      </c>
      <c r="HU9" t="s">
        <v>3559</v>
      </c>
      <c r="HV9" t="s">
        <v>3558</v>
      </c>
      <c r="HW9" t="s">
        <v>3558</v>
      </c>
      <c r="HX9" t="s">
        <v>3558</v>
      </c>
      <c r="HY9" t="s">
        <v>8</v>
      </c>
      <c r="IB9" t="s">
        <v>2808</v>
      </c>
      <c r="IC9" t="s">
        <v>3599</v>
      </c>
      <c r="ID9" t="s">
        <v>2808</v>
      </c>
      <c r="IE9" t="s">
        <v>3605</v>
      </c>
      <c r="IF9" t="s">
        <v>3609</v>
      </c>
      <c r="IG9" t="s">
        <v>3437</v>
      </c>
      <c r="JF9" t="s">
        <v>3649</v>
      </c>
      <c r="JG9">
        <v>4</v>
      </c>
      <c r="JI9" t="s">
        <v>3484</v>
      </c>
      <c r="JJ9">
        <v>1</v>
      </c>
      <c r="JL9">
        <v>4</v>
      </c>
      <c r="JM9" t="s">
        <v>69</v>
      </c>
      <c r="JN9" t="s">
        <v>69</v>
      </c>
      <c r="JO9" t="s">
        <v>69</v>
      </c>
      <c r="JP9" t="s">
        <v>2808</v>
      </c>
      <c r="JQ9" t="s">
        <v>69</v>
      </c>
      <c r="JR9" t="s">
        <v>69</v>
      </c>
      <c r="JS9" t="s">
        <v>3519</v>
      </c>
      <c r="JT9" t="s">
        <v>69</v>
      </c>
      <c r="JU9" t="s">
        <v>69</v>
      </c>
      <c r="JV9" t="s">
        <v>69</v>
      </c>
      <c r="JW9" t="s">
        <v>2808</v>
      </c>
      <c r="JX9" t="s">
        <v>69</v>
      </c>
      <c r="JY9" t="s">
        <v>69</v>
      </c>
      <c r="JZ9" t="s">
        <v>2808</v>
      </c>
      <c r="KA9" t="s">
        <v>69</v>
      </c>
      <c r="KB9" t="s">
        <v>2808</v>
      </c>
      <c r="KC9" t="s">
        <v>2808</v>
      </c>
      <c r="KD9" t="s">
        <v>2808</v>
      </c>
      <c r="KE9" t="s">
        <v>2808</v>
      </c>
      <c r="KG9" t="s">
        <v>6097</v>
      </c>
      <c r="KI9" t="s">
        <v>3696</v>
      </c>
      <c r="KJ9" t="s">
        <v>3475</v>
      </c>
      <c r="KK9">
        <v>4</v>
      </c>
      <c r="KM9" t="s">
        <v>3485</v>
      </c>
      <c r="KO9">
        <v>24</v>
      </c>
      <c r="KP9">
        <v>1</v>
      </c>
      <c r="KQ9" t="s">
        <v>2808</v>
      </c>
      <c r="KR9" t="s">
        <v>69</v>
      </c>
      <c r="KS9" t="s">
        <v>69</v>
      </c>
      <c r="KT9" t="s">
        <v>69</v>
      </c>
      <c r="KU9" t="s">
        <v>69</v>
      </c>
      <c r="KV9" t="s">
        <v>69</v>
      </c>
      <c r="KW9" t="s">
        <v>3519</v>
      </c>
      <c r="KX9" t="s">
        <v>2808</v>
      </c>
      <c r="KY9" t="s">
        <v>69</v>
      </c>
      <c r="LK9">
        <v>995</v>
      </c>
      <c r="LL9" t="s">
        <v>69</v>
      </c>
      <c r="LM9" t="s">
        <v>69</v>
      </c>
      <c r="LN9" t="s">
        <v>69</v>
      </c>
      <c r="LO9" t="s">
        <v>69</v>
      </c>
      <c r="LP9" t="s">
        <v>69</v>
      </c>
      <c r="LQ9" t="s">
        <v>69</v>
      </c>
      <c r="LR9" t="s">
        <v>69</v>
      </c>
      <c r="LS9" t="s">
        <v>2808</v>
      </c>
      <c r="LT9" t="s">
        <v>9179</v>
      </c>
      <c r="LU9" t="s">
        <v>69</v>
      </c>
      <c r="LV9" t="s">
        <v>69</v>
      </c>
      <c r="LW9" t="s">
        <v>69</v>
      </c>
      <c r="LX9" t="s">
        <v>69</v>
      </c>
      <c r="LY9" t="s">
        <v>69</v>
      </c>
      <c r="MC9">
        <v>5</v>
      </c>
      <c r="MD9" t="s">
        <v>69</v>
      </c>
      <c r="ME9" t="s">
        <v>69</v>
      </c>
      <c r="MF9" t="s">
        <v>69</v>
      </c>
      <c r="MG9" t="s">
        <v>69</v>
      </c>
      <c r="MH9" t="s">
        <v>2808</v>
      </c>
      <c r="MI9" t="s">
        <v>69</v>
      </c>
      <c r="MJ9" t="s">
        <v>69</v>
      </c>
      <c r="MK9" t="s">
        <v>69</v>
      </c>
      <c r="MM9" t="s">
        <v>69</v>
      </c>
      <c r="MN9" t="s">
        <v>69</v>
      </c>
      <c r="MO9">
        <v>4</v>
      </c>
      <c r="MP9" t="s">
        <v>69</v>
      </c>
      <c r="MQ9" t="s">
        <v>69</v>
      </c>
      <c r="MR9" t="s">
        <v>69</v>
      </c>
      <c r="MS9" t="s">
        <v>2808</v>
      </c>
      <c r="MT9" t="s">
        <v>69</v>
      </c>
      <c r="MU9" t="s">
        <v>69</v>
      </c>
      <c r="MW9" t="s">
        <v>69</v>
      </c>
      <c r="MX9" t="s">
        <v>69</v>
      </c>
      <c r="MY9">
        <v>4</v>
      </c>
      <c r="MZ9" t="s">
        <v>69</v>
      </c>
      <c r="NA9" t="s">
        <v>69</v>
      </c>
      <c r="NB9" t="s">
        <v>69</v>
      </c>
      <c r="NC9" t="s">
        <v>2808</v>
      </c>
      <c r="ND9" t="s">
        <v>69</v>
      </c>
      <c r="NE9" t="s">
        <v>69</v>
      </c>
      <c r="NG9" t="s">
        <v>69</v>
      </c>
      <c r="NH9" t="s">
        <v>69</v>
      </c>
      <c r="NI9" t="s">
        <v>69</v>
      </c>
      <c r="NJ9" t="s">
        <v>3795</v>
      </c>
      <c r="NK9">
        <v>1</v>
      </c>
      <c r="NM9" t="s">
        <v>2808</v>
      </c>
      <c r="NN9" t="s">
        <v>3860</v>
      </c>
      <c r="NO9" t="s">
        <v>2803</v>
      </c>
      <c r="NP9">
        <v>48</v>
      </c>
      <c r="NW9" t="s">
        <v>3429</v>
      </c>
      <c r="NY9" t="s">
        <v>3429</v>
      </c>
      <c r="OA9" t="s">
        <v>3897</v>
      </c>
      <c r="OB9" t="s">
        <v>2808</v>
      </c>
      <c r="OC9" t="s">
        <v>3902</v>
      </c>
      <c r="OD9" t="s">
        <v>3911</v>
      </c>
      <c r="OE9" t="s">
        <v>3911</v>
      </c>
      <c r="OF9" t="s">
        <v>3911</v>
      </c>
      <c r="OG9" t="s">
        <v>3911</v>
      </c>
      <c r="OH9" t="s">
        <v>3911</v>
      </c>
      <c r="OI9" t="s">
        <v>3910</v>
      </c>
      <c r="OJ9" t="s">
        <v>3910</v>
      </c>
      <c r="OK9" t="s">
        <v>3910</v>
      </c>
      <c r="OU9" t="s">
        <v>3928</v>
      </c>
      <c r="OV9" t="s">
        <v>3955</v>
      </c>
      <c r="OW9" t="s">
        <v>69</v>
      </c>
      <c r="OX9" t="s">
        <v>3962</v>
      </c>
      <c r="OY9" t="s">
        <v>3332</v>
      </c>
      <c r="PA9" t="s">
        <v>3973</v>
      </c>
      <c r="PB9">
        <v>2</v>
      </c>
      <c r="PC9" t="s">
        <v>3333</v>
      </c>
      <c r="PD9" t="s">
        <v>3333</v>
      </c>
      <c r="PE9" t="s">
        <v>3333</v>
      </c>
      <c r="PF9" t="s">
        <v>3910</v>
      </c>
      <c r="PG9" t="s">
        <v>3910</v>
      </c>
      <c r="PH9" t="s">
        <v>3911</v>
      </c>
      <c r="PI9" t="s">
        <v>3911</v>
      </c>
      <c r="PJ9" t="s">
        <v>3911</v>
      </c>
      <c r="PK9" t="s">
        <v>3911</v>
      </c>
      <c r="PL9" t="s">
        <v>3911</v>
      </c>
      <c r="PM9" t="s">
        <v>3928</v>
      </c>
      <c r="PN9" t="s">
        <v>3911</v>
      </c>
      <c r="PO9" t="s">
        <v>3911</v>
      </c>
      <c r="PP9" t="s">
        <v>3910</v>
      </c>
      <c r="PR9" t="s">
        <v>3928</v>
      </c>
      <c r="PS9">
        <v>1</v>
      </c>
      <c r="PT9" t="s">
        <v>2808</v>
      </c>
      <c r="PU9" t="s">
        <v>69</v>
      </c>
      <c r="PV9" t="s">
        <v>69</v>
      </c>
      <c r="PW9" t="s">
        <v>69</v>
      </c>
      <c r="PX9" t="s">
        <v>69</v>
      </c>
      <c r="PY9" t="s">
        <v>69</v>
      </c>
      <c r="PZ9" t="s">
        <v>3910</v>
      </c>
      <c r="QA9" t="s">
        <v>3910</v>
      </c>
      <c r="QB9" t="s">
        <v>3910</v>
      </c>
      <c r="QD9" t="s">
        <v>4038</v>
      </c>
      <c r="QV9" t="s">
        <v>3910</v>
      </c>
      <c r="QW9" t="s">
        <v>3911</v>
      </c>
      <c r="QX9" t="s">
        <v>9129</v>
      </c>
      <c r="RP9" t="s">
        <v>3911</v>
      </c>
      <c r="RS9">
        <v>1</v>
      </c>
      <c r="RT9">
        <v>0</v>
      </c>
      <c r="RU9" t="s">
        <v>9180</v>
      </c>
      <c r="UA9" t="s">
        <v>9131</v>
      </c>
      <c r="UB9" t="s">
        <v>6598</v>
      </c>
      <c r="UC9">
        <v>4912945</v>
      </c>
    </row>
    <row r="10" spans="1:549" x14ac:dyDescent="0.3">
      <c r="A10" t="s">
        <v>9181</v>
      </c>
      <c r="B10" t="s">
        <v>8545</v>
      </c>
      <c r="C10" t="s">
        <v>6813</v>
      </c>
      <c r="D10">
        <v>0</v>
      </c>
      <c r="T10">
        <v>0</v>
      </c>
      <c r="V10" t="s">
        <v>8555</v>
      </c>
      <c r="W10">
        <v>1</v>
      </c>
      <c r="X10" t="s">
        <v>6688</v>
      </c>
      <c r="Y10" t="s">
        <v>6815</v>
      </c>
      <c r="Z10" t="s">
        <v>6861</v>
      </c>
      <c r="AA10" t="s">
        <v>2808</v>
      </c>
      <c r="AB10" t="s">
        <v>9133</v>
      </c>
      <c r="AE10" t="s">
        <v>2808</v>
      </c>
      <c r="AF10" t="s">
        <v>69</v>
      </c>
      <c r="AJ10" t="s">
        <v>2808</v>
      </c>
      <c r="AK10">
        <v>8106757</v>
      </c>
      <c r="AL10">
        <v>6801224</v>
      </c>
      <c r="AM10">
        <v>5797530</v>
      </c>
      <c r="AN10" t="s">
        <v>3166</v>
      </c>
      <c r="AO10">
        <v>160</v>
      </c>
      <c r="AQ10" t="s">
        <v>269</v>
      </c>
      <c r="AR10" t="s">
        <v>2808</v>
      </c>
      <c r="AS10" t="s">
        <v>3179</v>
      </c>
      <c r="AT10" t="s">
        <v>3184</v>
      </c>
      <c r="AV10" t="s">
        <v>3191</v>
      </c>
      <c r="AX10">
        <v>1</v>
      </c>
      <c r="AY10" t="s">
        <v>2808</v>
      </c>
      <c r="AZ10" t="s">
        <v>69</v>
      </c>
      <c r="BA10" t="s">
        <v>69</v>
      </c>
      <c r="BB10" t="s">
        <v>69</v>
      </c>
      <c r="BC10" t="s">
        <v>69</v>
      </c>
      <c r="BE10" t="s">
        <v>69</v>
      </c>
      <c r="BF10" t="s">
        <v>69</v>
      </c>
      <c r="BG10" t="s">
        <v>69</v>
      </c>
      <c r="BJ10" t="s">
        <v>2808</v>
      </c>
      <c r="BK10" s="31">
        <v>1995</v>
      </c>
      <c r="BL10" t="s">
        <v>2808</v>
      </c>
      <c r="BM10" t="s">
        <v>69</v>
      </c>
      <c r="BN10" t="s">
        <v>69</v>
      </c>
      <c r="BO10" t="s">
        <v>69</v>
      </c>
      <c r="BP10" t="s">
        <v>69</v>
      </c>
      <c r="BQ10" t="s">
        <v>69</v>
      </c>
      <c r="BR10" t="s">
        <v>69</v>
      </c>
      <c r="BS10" t="s">
        <v>69</v>
      </c>
      <c r="BT10" t="s">
        <v>2808</v>
      </c>
      <c r="BU10" t="s">
        <v>9182</v>
      </c>
      <c r="BV10" t="s">
        <v>69</v>
      </c>
      <c r="BW10" t="s">
        <v>69</v>
      </c>
      <c r="BX10" t="s">
        <v>3261</v>
      </c>
      <c r="BY10" t="s">
        <v>69</v>
      </c>
      <c r="CD10" t="s">
        <v>69</v>
      </c>
      <c r="CI10" t="s">
        <v>69</v>
      </c>
      <c r="CN10" t="s">
        <v>69</v>
      </c>
      <c r="CX10" t="s">
        <v>69</v>
      </c>
      <c r="DB10" t="s">
        <v>2808</v>
      </c>
      <c r="DC10" t="s">
        <v>9126</v>
      </c>
      <c r="DD10" t="s">
        <v>2808</v>
      </c>
      <c r="DE10" t="s">
        <v>69</v>
      </c>
      <c r="DF10" t="s">
        <v>69</v>
      </c>
      <c r="DG10" t="s">
        <v>69</v>
      </c>
      <c r="DH10" t="s">
        <v>69</v>
      </c>
      <c r="DJ10" t="s">
        <v>69</v>
      </c>
      <c r="DK10" t="s">
        <v>69</v>
      </c>
      <c r="DO10" t="s">
        <v>69</v>
      </c>
      <c r="DZ10" t="s">
        <v>69</v>
      </c>
      <c r="FA10" t="s">
        <v>2808</v>
      </c>
      <c r="FB10" t="s">
        <v>2808</v>
      </c>
      <c r="FC10" t="s">
        <v>3426</v>
      </c>
      <c r="FD10" t="s">
        <v>3432</v>
      </c>
      <c r="FE10" t="s">
        <v>3437</v>
      </c>
      <c r="FZ10" t="s">
        <v>3475</v>
      </c>
      <c r="GA10">
        <v>1</v>
      </c>
      <c r="GC10" t="s">
        <v>3484</v>
      </c>
      <c r="GD10">
        <v>15</v>
      </c>
      <c r="GF10">
        <v>1</v>
      </c>
      <c r="GG10" t="s">
        <v>2808</v>
      </c>
      <c r="GH10" t="s">
        <v>69</v>
      </c>
      <c r="GI10" t="s">
        <v>69</v>
      </c>
      <c r="GJ10" t="s">
        <v>69</v>
      </c>
      <c r="GK10" t="s">
        <v>69</v>
      </c>
      <c r="GL10" t="s">
        <v>69</v>
      </c>
      <c r="GN10" t="s">
        <v>69</v>
      </c>
      <c r="GO10" t="s">
        <v>69</v>
      </c>
      <c r="GP10" t="s">
        <v>3518</v>
      </c>
      <c r="GQ10" t="s">
        <v>2808</v>
      </c>
      <c r="GR10" t="s">
        <v>2808</v>
      </c>
      <c r="GS10" t="s">
        <v>2808</v>
      </c>
      <c r="GT10" t="s">
        <v>69</v>
      </c>
      <c r="GU10" t="s">
        <v>2808</v>
      </c>
      <c r="GV10" t="s">
        <v>2808</v>
      </c>
      <c r="GW10" t="s">
        <v>69</v>
      </c>
      <c r="GX10" t="s">
        <v>69</v>
      </c>
      <c r="GY10" t="s">
        <v>2808</v>
      </c>
      <c r="GZ10" t="s">
        <v>2808</v>
      </c>
      <c r="HA10" t="s">
        <v>2808</v>
      </c>
      <c r="HB10" t="s">
        <v>3429</v>
      </c>
      <c r="HD10" t="s">
        <v>3540</v>
      </c>
      <c r="HE10" t="s">
        <v>3543</v>
      </c>
      <c r="HF10" t="s">
        <v>2808</v>
      </c>
      <c r="HG10" t="s">
        <v>2808</v>
      </c>
      <c r="HH10" t="s">
        <v>2808</v>
      </c>
      <c r="HI10" t="s">
        <v>69</v>
      </c>
      <c r="HL10" t="s">
        <v>3557</v>
      </c>
      <c r="HM10" t="s">
        <v>3558</v>
      </c>
      <c r="HN10" t="s">
        <v>3558</v>
      </c>
      <c r="HO10" t="s">
        <v>3558</v>
      </c>
      <c r="HP10" t="s">
        <v>3558</v>
      </c>
      <c r="HQ10" t="s">
        <v>3558</v>
      </c>
      <c r="HR10" t="s">
        <v>3558</v>
      </c>
      <c r="HS10" t="s">
        <v>3558</v>
      </c>
      <c r="HT10" t="s">
        <v>3558</v>
      </c>
      <c r="HU10" t="s">
        <v>3558</v>
      </c>
      <c r="HV10" t="s">
        <v>3558</v>
      </c>
      <c r="HW10" t="s">
        <v>3558</v>
      </c>
      <c r="HX10" t="s">
        <v>3558</v>
      </c>
      <c r="HY10" t="s">
        <v>8</v>
      </c>
      <c r="IB10" t="s">
        <v>2808</v>
      </c>
      <c r="IC10" t="s">
        <v>3600</v>
      </c>
      <c r="ID10" t="s">
        <v>69</v>
      </c>
      <c r="IE10" t="s">
        <v>3605</v>
      </c>
      <c r="IF10" t="s">
        <v>3609</v>
      </c>
      <c r="IG10" t="s">
        <v>3437</v>
      </c>
      <c r="JF10" t="s">
        <v>3649</v>
      </c>
      <c r="JG10">
        <v>4</v>
      </c>
      <c r="JI10" t="s">
        <v>3484</v>
      </c>
      <c r="JJ10">
        <v>150</v>
      </c>
      <c r="JL10">
        <v>3</v>
      </c>
      <c r="JM10" t="s">
        <v>69</v>
      </c>
      <c r="JN10" t="s">
        <v>69</v>
      </c>
      <c r="JO10" t="s">
        <v>2808</v>
      </c>
      <c r="JP10" t="s">
        <v>69</v>
      </c>
      <c r="JQ10" t="s">
        <v>69</v>
      </c>
      <c r="JR10" t="s">
        <v>69</v>
      </c>
      <c r="JS10" t="s">
        <v>3519</v>
      </c>
      <c r="JT10" t="s">
        <v>2808</v>
      </c>
      <c r="JU10" t="s">
        <v>2808</v>
      </c>
      <c r="JV10" t="s">
        <v>2808</v>
      </c>
      <c r="JW10" t="s">
        <v>2808</v>
      </c>
      <c r="JX10" t="s">
        <v>2808</v>
      </c>
      <c r="JY10" t="s">
        <v>2808</v>
      </c>
      <c r="JZ10" t="s">
        <v>2808</v>
      </c>
      <c r="KA10" t="s">
        <v>2808</v>
      </c>
      <c r="KB10" t="s">
        <v>2808</v>
      </c>
      <c r="KC10" t="s">
        <v>2808</v>
      </c>
      <c r="KD10" t="s">
        <v>2808</v>
      </c>
      <c r="KE10" t="s">
        <v>2808</v>
      </c>
      <c r="KG10" t="s">
        <v>6097</v>
      </c>
      <c r="KI10" t="s">
        <v>3696</v>
      </c>
      <c r="KJ10" t="s">
        <v>3475</v>
      </c>
      <c r="KK10">
        <v>4</v>
      </c>
      <c r="KM10" t="s">
        <v>3484</v>
      </c>
      <c r="KN10">
        <v>150</v>
      </c>
      <c r="KP10">
        <v>1</v>
      </c>
      <c r="KQ10" t="s">
        <v>2808</v>
      </c>
      <c r="KR10" t="s">
        <v>69</v>
      </c>
      <c r="KS10" t="s">
        <v>69</v>
      </c>
      <c r="KT10" t="s">
        <v>69</v>
      </c>
      <c r="KU10" t="s">
        <v>69</v>
      </c>
      <c r="KV10" t="s">
        <v>69</v>
      </c>
      <c r="KW10" t="s">
        <v>3518</v>
      </c>
      <c r="KX10" t="s">
        <v>2808</v>
      </c>
      <c r="KY10" t="s">
        <v>69</v>
      </c>
      <c r="LK10">
        <v>6</v>
      </c>
      <c r="LL10" t="s">
        <v>69</v>
      </c>
      <c r="LM10" t="s">
        <v>69</v>
      </c>
      <c r="LN10" t="s">
        <v>69</v>
      </c>
      <c r="LO10" t="s">
        <v>69</v>
      </c>
      <c r="LP10" t="s">
        <v>69</v>
      </c>
      <c r="LQ10" t="s">
        <v>2808</v>
      </c>
      <c r="LR10" t="s">
        <v>69</v>
      </c>
      <c r="LS10" t="s">
        <v>69</v>
      </c>
      <c r="LU10" t="s">
        <v>69</v>
      </c>
      <c r="LV10" t="s">
        <v>69</v>
      </c>
      <c r="LW10" t="s">
        <v>69</v>
      </c>
      <c r="LX10" t="s">
        <v>69</v>
      </c>
      <c r="LY10" t="s">
        <v>69</v>
      </c>
      <c r="MC10">
        <v>995</v>
      </c>
      <c r="MD10" t="s">
        <v>69</v>
      </c>
      <c r="ME10" t="s">
        <v>69</v>
      </c>
      <c r="MF10" t="s">
        <v>69</v>
      </c>
      <c r="MG10" t="s">
        <v>69</v>
      </c>
      <c r="MH10" t="s">
        <v>69</v>
      </c>
      <c r="MI10" t="s">
        <v>69</v>
      </c>
      <c r="MJ10" t="s">
        <v>69</v>
      </c>
      <c r="MK10" t="s">
        <v>2808</v>
      </c>
      <c r="ML10" t="s">
        <v>9183</v>
      </c>
      <c r="MM10" t="s">
        <v>69</v>
      </c>
      <c r="MN10" t="s">
        <v>69</v>
      </c>
      <c r="MO10">
        <v>2</v>
      </c>
      <c r="MP10" t="s">
        <v>69</v>
      </c>
      <c r="MQ10" t="s">
        <v>2808</v>
      </c>
      <c r="MR10" t="s">
        <v>69</v>
      </c>
      <c r="MS10" t="s">
        <v>69</v>
      </c>
      <c r="MT10" t="s">
        <v>69</v>
      </c>
      <c r="MU10" t="s">
        <v>69</v>
      </c>
      <c r="MW10" t="s">
        <v>69</v>
      </c>
      <c r="MX10" t="s">
        <v>69</v>
      </c>
      <c r="MY10">
        <v>2</v>
      </c>
      <c r="MZ10" t="s">
        <v>69</v>
      </c>
      <c r="NA10" t="s">
        <v>2808</v>
      </c>
      <c r="NB10" t="s">
        <v>69</v>
      </c>
      <c r="NC10" t="s">
        <v>69</v>
      </c>
      <c r="ND10" t="s">
        <v>69</v>
      </c>
      <c r="NE10" t="s">
        <v>69</v>
      </c>
      <c r="NG10" t="s">
        <v>69</v>
      </c>
      <c r="NH10" t="s">
        <v>69</v>
      </c>
      <c r="NI10" t="s">
        <v>69</v>
      </c>
      <c r="NJ10" t="s">
        <v>3795</v>
      </c>
      <c r="NK10">
        <v>4</v>
      </c>
      <c r="NM10" t="s">
        <v>69</v>
      </c>
      <c r="NO10" t="s">
        <v>2803</v>
      </c>
      <c r="NP10">
        <v>50</v>
      </c>
      <c r="NW10" t="s">
        <v>3429</v>
      </c>
      <c r="NY10" t="s">
        <v>3429</v>
      </c>
      <c r="OA10" t="s">
        <v>3897</v>
      </c>
      <c r="OB10" t="s">
        <v>2808</v>
      </c>
      <c r="OC10" t="s">
        <v>3902</v>
      </c>
      <c r="OD10" t="s">
        <v>3911</v>
      </c>
      <c r="OE10" t="s">
        <v>3911</v>
      </c>
      <c r="OF10" t="s">
        <v>3911</v>
      </c>
      <c r="OG10" t="s">
        <v>3911</v>
      </c>
      <c r="OH10" t="s">
        <v>3910</v>
      </c>
      <c r="OI10" t="s">
        <v>3910</v>
      </c>
      <c r="OJ10" t="s">
        <v>3910</v>
      </c>
      <c r="OK10" t="s">
        <v>3910</v>
      </c>
      <c r="OU10" t="s">
        <v>3928</v>
      </c>
      <c r="OV10" t="s">
        <v>3956</v>
      </c>
      <c r="OW10" t="s">
        <v>2808</v>
      </c>
      <c r="OX10" t="s">
        <v>3962</v>
      </c>
      <c r="OY10" t="s">
        <v>3333</v>
      </c>
      <c r="PA10" t="s">
        <v>3973</v>
      </c>
      <c r="PB10">
        <v>30</v>
      </c>
      <c r="PC10" t="s">
        <v>3333</v>
      </c>
      <c r="PD10" t="s">
        <v>3333</v>
      </c>
      <c r="PE10" t="s">
        <v>3333</v>
      </c>
      <c r="PF10" t="s">
        <v>3910</v>
      </c>
      <c r="PG10" t="s">
        <v>3910</v>
      </c>
      <c r="PH10" t="s">
        <v>3910</v>
      </c>
      <c r="PI10" t="s">
        <v>3910</v>
      </c>
      <c r="PJ10" t="s">
        <v>3910</v>
      </c>
      <c r="PK10" t="s">
        <v>3910</v>
      </c>
      <c r="PL10" t="s">
        <v>3910</v>
      </c>
      <c r="PM10" t="s">
        <v>3928</v>
      </c>
      <c r="PN10" t="s">
        <v>3910</v>
      </c>
      <c r="PO10" t="s">
        <v>3910</v>
      </c>
      <c r="PP10" t="s">
        <v>3910</v>
      </c>
      <c r="PR10" t="s">
        <v>3929</v>
      </c>
      <c r="PS10">
        <v>1</v>
      </c>
      <c r="PT10" t="s">
        <v>2808</v>
      </c>
      <c r="PU10" t="s">
        <v>69</v>
      </c>
      <c r="PV10" t="s">
        <v>69</v>
      </c>
      <c r="PW10" t="s">
        <v>69</v>
      </c>
      <c r="PX10" t="s">
        <v>69</v>
      </c>
      <c r="PY10" t="s">
        <v>69</v>
      </c>
      <c r="PZ10" t="s">
        <v>3910</v>
      </c>
      <c r="QA10" t="s">
        <v>3910</v>
      </c>
      <c r="QB10" t="s">
        <v>3910</v>
      </c>
      <c r="QD10" t="s">
        <v>4037</v>
      </c>
      <c r="QE10" t="s">
        <v>4041</v>
      </c>
      <c r="QF10">
        <v>4</v>
      </c>
      <c r="QG10" t="s">
        <v>4049</v>
      </c>
      <c r="QH10" t="s">
        <v>4053</v>
      </c>
      <c r="QI10" t="s">
        <v>3962</v>
      </c>
      <c r="QV10" t="s">
        <v>3911</v>
      </c>
      <c r="RP10" t="s">
        <v>3911</v>
      </c>
      <c r="RS10">
        <v>1</v>
      </c>
      <c r="RT10">
        <v>0</v>
      </c>
      <c r="UA10" t="s">
        <v>9131</v>
      </c>
      <c r="UB10" t="s">
        <v>6598</v>
      </c>
      <c r="UC10">
        <v>2838352</v>
      </c>
    </row>
    <row r="11" spans="1:549" x14ac:dyDescent="0.3">
      <c r="A11" t="s">
        <v>9184</v>
      </c>
      <c r="B11" t="s">
        <v>8545</v>
      </c>
      <c r="C11" t="s">
        <v>6813</v>
      </c>
      <c r="D11">
        <v>1</v>
      </c>
      <c r="E11" t="s">
        <v>3911</v>
      </c>
      <c r="F11" t="s">
        <v>3935</v>
      </c>
      <c r="G11" t="s">
        <v>3935</v>
      </c>
      <c r="H11">
        <v>0</v>
      </c>
      <c r="T11">
        <v>0</v>
      </c>
      <c r="V11" t="s">
        <v>8555</v>
      </c>
      <c r="W11">
        <v>1</v>
      </c>
      <c r="X11" s="30">
        <v>41338</v>
      </c>
      <c r="Y11" t="s">
        <v>6591</v>
      </c>
      <c r="Z11" t="s">
        <v>9185</v>
      </c>
      <c r="AA11" t="s">
        <v>2808</v>
      </c>
      <c r="AB11" t="s">
        <v>9125</v>
      </c>
      <c r="AE11" t="s">
        <v>2808</v>
      </c>
      <c r="AF11" t="s">
        <v>69</v>
      </c>
      <c r="AJ11" t="s">
        <v>2808</v>
      </c>
      <c r="AK11">
        <v>6801224</v>
      </c>
      <c r="AL11">
        <v>8106757</v>
      </c>
      <c r="AM11">
        <v>9681401</v>
      </c>
      <c r="AN11" t="s">
        <v>3166</v>
      </c>
      <c r="AO11">
        <v>180</v>
      </c>
      <c r="AQ11" t="s">
        <v>269</v>
      </c>
      <c r="AR11" t="s">
        <v>2808</v>
      </c>
      <c r="AS11" t="s">
        <v>3179</v>
      </c>
      <c r="AT11" t="s">
        <v>3184</v>
      </c>
      <c r="AV11" t="s">
        <v>3191</v>
      </c>
      <c r="AX11">
        <v>1</v>
      </c>
      <c r="AY11" t="s">
        <v>2808</v>
      </c>
      <c r="AZ11" t="s">
        <v>69</v>
      </c>
      <c r="BA11" t="s">
        <v>69</v>
      </c>
      <c r="BB11" t="s">
        <v>69</v>
      </c>
      <c r="BC11" t="s">
        <v>69</v>
      </c>
      <c r="BE11" t="s">
        <v>69</v>
      </c>
      <c r="BF11" t="s">
        <v>69</v>
      </c>
      <c r="BG11" t="s">
        <v>69</v>
      </c>
      <c r="BJ11" t="s">
        <v>2808</v>
      </c>
      <c r="BK11">
        <v>1</v>
      </c>
      <c r="BL11" t="s">
        <v>2808</v>
      </c>
      <c r="BM11" t="s">
        <v>69</v>
      </c>
      <c r="BN11" t="s">
        <v>69</v>
      </c>
      <c r="BO11" t="s">
        <v>69</v>
      </c>
      <c r="BP11" t="s">
        <v>69</v>
      </c>
      <c r="BQ11" t="s">
        <v>69</v>
      </c>
      <c r="BR11" t="s">
        <v>69</v>
      </c>
      <c r="BS11" t="s">
        <v>69</v>
      </c>
      <c r="BT11" t="s">
        <v>69</v>
      </c>
      <c r="BV11" t="s">
        <v>69</v>
      </c>
      <c r="BW11" t="s">
        <v>69</v>
      </c>
      <c r="BX11" t="s">
        <v>3261</v>
      </c>
      <c r="BY11" t="s">
        <v>2808</v>
      </c>
      <c r="BZ11" t="s">
        <v>3270</v>
      </c>
      <c r="CA11" t="s">
        <v>2808</v>
      </c>
      <c r="CB11" t="s">
        <v>3277</v>
      </c>
      <c r="CD11" t="s">
        <v>2808</v>
      </c>
      <c r="CE11" t="s">
        <v>3268</v>
      </c>
      <c r="CF11" t="s">
        <v>2808</v>
      </c>
      <c r="CG11" t="s">
        <v>3277</v>
      </c>
      <c r="CI11" t="s">
        <v>69</v>
      </c>
      <c r="CN11" t="s">
        <v>69</v>
      </c>
      <c r="CX11" t="s">
        <v>269</v>
      </c>
      <c r="CY11" t="s">
        <v>3333</v>
      </c>
      <c r="DB11" t="s">
        <v>2808</v>
      </c>
      <c r="DC11" t="s">
        <v>9152</v>
      </c>
      <c r="DD11" t="s">
        <v>2808</v>
      </c>
      <c r="DE11" t="s">
        <v>2808</v>
      </c>
      <c r="DF11" t="s">
        <v>69</v>
      </c>
      <c r="DG11" t="s">
        <v>69</v>
      </c>
      <c r="DH11" t="s">
        <v>69</v>
      </c>
      <c r="DJ11" t="s">
        <v>69</v>
      </c>
      <c r="DK11" t="s">
        <v>69</v>
      </c>
      <c r="DO11" t="s">
        <v>2808</v>
      </c>
      <c r="DZ11" t="s">
        <v>69</v>
      </c>
      <c r="FA11" t="s">
        <v>2808</v>
      </c>
      <c r="FB11" t="s">
        <v>2808</v>
      </c>
      <c r="FC11" t="s">
        <v>3427</v>
      </c>
      <c r="HD11" t="s">
        <v>3540</v>
      </c>
      <c r="HE11" t="s">
        <v>3543</v>
      </c>
      <c r="HF11" t="s">
        <v>2808</v>
      </c>
      <c r="HG11" t="s">
        <v>2808</v>
      </c>
      <c r="HH11" t="s">
        <v>2808</v>
      </c>
      <c r="HI11" t="s">
        <v>2808</v>
      </c>
      <c r="HL11" t="s">
        <v>3556</v>
      </c>
      <c r="HM11" t="s">
        <v>3557</v>
      </c>
      <c r="HN11" t="s">
        <v>3556</v>
      </c>
      <c r="HO11" t="s">
        <v>3556</v>
      </c>
      <c r="HP11" t="s">
        <v>3556</v>
      </c>
      <c r="HQ11" t="s">
        <v>3557</v>
      </c>
      <c r="HR11" t="s">
        <v>3556</v>
      </c>
      <c r="HS11" t="s">
        <v>3556</v>
      </c>
      <c r="HT11" t="s">
        <v>3557</v>
      </c>
      <c r="HU11" t="s">
        <v>3557</v>
      </c>
      <c r="HV11" t="s">
        <v>3557</v>
      </c>
      <c r="HW11" t="s">
        <v>3557</v>
      </c>
      <c r="HX11" t="s">
        <v>3557</v>
      </c>
      <c r="HY11" t="s">
        <v>3559</v>
      </c>
      <c r="IB11" t="s">
        <v>2808</v>
      </c>
      <c r="IC11" t="s">
        <v>3600</v>
      </c>
      <c r="ID11" t="s">
        <v>69</v>
      </c>
      <c r="IE11" t="s">
        <v>3605</v>
      </c>
      <c r="IF11" t="s">
        <v>3609</v>
      </c>
      <c r="IG11" t="s">
        <v>3437</v>
      </c>
      <c r="JF11" t="s">
        <v>3649</v>
      </c>
      <c r="JG11">
        <v>4</v>
      </c>
      <c r="JI11" t="s">
        <v>3484</v>
      </c>
      <c r="JJ11">
        <v>1</v>
      </c>
      <c r="JL11">
        <v>1</v>
      </c>
      <c r="JM11" t="s">
        <v>2808</v>
      </c>
      <c r="JN11" t="s">
        <v>69</v>
      </c>
      <c r="JO11" t="s">
        <v>69</v>
      </c>
      <c r="JP11" t="s">
        <v>69</v>
      </c>
      <c r="JQ11" t="s">
        <v>69</v>
      </c>
      <c r="JR11" t="s">
        <v>69</v>
      </c>
      <c r="JS11" t="s">
        <v>3518</v>
      </c>
      <c r="JT11" t="s">
        <v>69</v>
      </c>
      <c r="JU11" t="s">
        <v>69</v>
      </c>
      <c r="JV11" t="s">
        <v>69</v>
      </c>
      <c r="JW11" t="s">
        <v>2808</v>
      </c>
      <c r="JX11" t="s">
        <v>69</v>
      </c>
      <c r="JY11" t="s">
        <v>69</v>
      </c>
      <c r="JZ11" t="s">
        <v>2808</v>
      </c>
      <c r="KA11" t="s">
        <v>69</v>
      </c>
      <c r="KB11" t="s">
        <v>69</v>
      </c>
      <c r="KC11" t="s">
        <v>2808</v>
      </c>
      <c r="KD11" t="s">
        <v>2808</v>
      </c>
      <c r="KE11" t="s">
        <v>2808</v>
      </c>
      <c r="KG11" t="s">
        <v>6096</v>
      </c>
      <c r="KI11" t="s">
        <v>3696</v>
      </c>
      <c r="KJ11" t="s">
        <v>3475</v>
      </c>
      <c r="KK11">
        <v>4</v>
      </c>
      <c r="KM11" t="s">
        <v>3485</v>
      </c>
      <c r="KO11">
        <v>12</v>
      </c>
      <c r="KP11" t="s">
        <v>9145</v>
      </c>
      <c r="KQ11" t="s">
        <v>69</v>
      </c>
      <c r="KR11" t="s">
        <v>69</v>
      </c>
      <c r="KS11" t="s">
        <v>2808</v>
      </c>
      <c r="KT11" t="s">
        <v>2808</v>
      </c>
      <c r="KU11" t="s">
        <v>69</v>
      </c>
      <c r="KV11" t="s">
        <v>69</v>
      </c>
      <c r="KW11" t="s">
        <v>3518</v>
      </c>
      <c r="KX11" t="s">
        <v>2808</v>
      </c>
      <c r="KY11" t="s">
        <v>69</v>
      </c>
      <c r="LK11">
        <v>6</v>
      </c>
      <c r="LL11" t="s">
        <v>69</v>
      </c>
      <c r="LM11" t="s">
        <v>69</v>
      </c>
      <c r="LN11" t="s">
        <v>69</v>
      </c>
      <c r="LO11" t="s">
        <v>69</v>
      </c>
      <c r="LP11" t="s">
        <v>69</v>
      </c>
      <c r="LQ11" t="s">
        <v>2808</v>
      </c>
      <c r="LR11" t="s">
        <v>69</v>
      </c>
      <c r="LS11" t="s">
        <v>69</v>
      </c>
      <c r="LU11" t="s">
        <v>69</v>
      </c>
      <c r="LV11" t="s">
        <v>69</v>
      </c>
      <c r="LW11" t="s">
        <v>69</v>
      </c>
      <c r="LX11" t="s">
        <v>69</v>
      </c>
      <c r="LY11" t="s">
        <v>69</v>
      </c>
      <c r="MC11">
        <v>0</v>
      </c>
      <c r="MD11" t="s">
        <v>69</v>
      </c>
      <c r="ME11" t="s">
        <v>69</v>
      </c>
      <c r="MF11" t="s">
        <v>69</v>
      </c>
      <c r="MG11" t="s">
        <v>69</v>
      </c>
      <c r="MH11" t="s">
        <v>69</v>
      </c>
      <c r="MI11" t="s">
        <v>69</v>
      </c>
      <c r="MJ11" t="s">
        <v>2808</v>
      </c>
      <c r="MK11" t="s">
        <v>69</v>
      </c>
      <c r="MM11" t="s">
        <v>69</v>
      </c>
      <c r="MN11" t="s">
        <v>69</v>
      </c>
      <c r="MO11">
        <v>4</v>
      </c>
      <c r="MP11" t="s">
        <v>69</v>
      </c>
      <c r="MQ11" t="s">
        <v>69</v>
      </c>
      <c r="MR11" t="s">
        <v>69</v>
      </c>
      <c r="MS11" t="s">
        <v>2808</v>
      </c>
      <c r="MT11" t="s">
        <v>69</v>
      </c>
      <c r="MU11" t="s">
        <v>69</v>
      </c>
      <c r="MW11" t="s">
        <v>69</v>
      </c>
      <c r="MX11" t="s">
        <v>69</v>
      </c>
      <c r="MY11" t="s">
        <v>9166</v>
      </c>
      <c r="MZ11" t="s">
        <v>2808</v>
      </c>
      <c r="NA11" t="s">
        <v>2808</v>
      </c>
      <c r="NB11" t="s">
        <v>69</v>
      </c>
      <c r="NC11" t="s">
        <v>69</v>
      </c>
      <c r="ND11" t="s">
        <v>69</v>
      </c>
      <c r="NE11" t="s">
        <v>69</v>
      </c>
      <c r="NG11" t="s">
        <v>69</v>
      </c>
      <c r="NH11" t="s">
        <v>69</v>
      </c>
      <c r="NI11" t="s">
        <v>69</v>
      </c>
      <c r="NJ11" t="s">
        <v>3795</v>
      </c>
      <c r="NK11">
        <v>4</v>
      </c>
      <c r="NM11" t="s">
        <v>69</v>
      </c>
      <c r="NO11" t="s">
        <v>2803</v>
      </c>
      <c r="NP11">
        <v>60</v>
      </c>
      <c r="NW11" t="s">
        <v>3429</v>
      </c>
      <c r="NY11" t="s">
        <v>3429</v>
      </c>
      <c r="OA11" t="s">
        <v>3897</v>
      </c>
      <c r="OB11" t="s">
        <v>2808</v>
      </c>
      <c r="OC11" t="s">
        <v>3902</v>
      </c>
      <c r="OD11" t="s">
        <v>3911</v>
      </c>
      <c r="OE11" t="s">
        <v>3911</v>
      </c>
      <c r="OF11" t="s">
        <v>3911</v>
      </c>
      <c r="OG11" t="s">
        <v>3911</v>
      </c>
      <c r="OH11" t="s">
        <v>3911</v>
      </c>
      <c r="OI11" t="s">
        <v>3911</v>
      </c>
      <c r="OJ11" t="s">
        <v>3910</v>
      </c>
      <c r="OK11" t="s">
        <v>3910</v>
      </c>
      <c r="OU11" t="s">
        <v>3928</v>
      </c>
      <c r="OV11" t="s">
        <v>3955</v>
      </c>
      <c r="OW11" t="s">
        <v>2808</v>
      </c>
      <c r="OX11" t="s">
        <v>3964</v>
      </c>
      <c r="OY11" t="s">
        <v>3333</v>
      </c>
      <c r="PA11" t="s">
        <v>3973</v>
      </c>
      <c r="PB11">
        <v>5</v>
      </c>
      <c r="PC11" t="s">
        <v>3333</v>
      </c>
      <c r="PD11" t="s">
        <v>3333</v>
      </c>
      <c r="PE11" t="s">
        <v>3333</v>
      </c>
      <c r="PF11" t="s">
        <v>3911</v>
      </c>
      <c r="PG11" t="s">
        <v>3911</v>
      </c>
      <c r="PH11" t="s">
        <v>3911</v>
      </c>
      <c r="PI11" t="s">
        <v>3911</v>
      </c>
      <c r="PJ11" t="s">
        <v>3911</v>
      </c>
      <c r="PK11" t="s">
        <v>3911</v>
      </c>
      <c r="PL11" t="s">
        <v>3911</v>
      </c>
      <c r="PM11" t="s">
        <v>3928</v>
      </c>
      <c r="PN11" t="s">
        <v>3911</v>
      </c>
      <c r="PO11" t="s">
        <v>3911</v>
      </c>
      <c r="PP11" t="s">
        <v>3911</v>
      </c>
      <c r="PR11" t="s">
        <v>3928</v>
      </c>
      <c r="PS11">
        <v>1</v>
      </c>
      <c r="PT11" t="s">
        <v>2808</v>
      </c>
      <c r="PU11" t="s">
        <v>69</v>
      </c>
      <c r="PV11" t="s">
        <v>69</v>
      </c>
      <c r="PW11" t="s">
        <v>69</v>
      </c>
      <c r="PX11" t="s">
        <v>69</v>
      </c>
      <c r="PY11" t="s">
        <v>69</v>
      </c>
      <c r="PZ11" t="s">
        <v>3935</v>
      </c>
      <c r="QA11" t="s">
        <v>3910</v>
      </c>
      <c r="QB11" t="s">
        <v>3910</v>
      </c>
      <c r="QD11" t="s">
        <v>4036</v>
      </c>
      <c r="QE11" t="s">
        <v>4041</v>
      </c>
      <c r="QF11">
        <v>1</v>
      </c>
      <c r="QG11" t="s">
        <v>4049</v>
      </c>
      <c r="QH11" t="s">
        <v>4053</v>
      </c>
      <c r="QI11" t="s">
        <v>3962</v>
      </c>
      <c r="QV11" t="s">
        <v>3911</v>
      </c>
      <c r="RP11" t="s">
        <v>3910</v>
      </c>
      <c r="RQ11" t="s">
        <v>4075</v>
      </c>
      <c r="RR11" t="s">
        <v>2808</v>
      </c>
      <c r="RS11">
        <v>1</v>
      </c>
      <c r="RT11">
        <v>0</v>
      </c>
      <c r="UA11" t="s">
        <v>9131</v>
      </c>
      <c r="UB11" t="s">
        <v>6598</v>
      </c>
      <c r="UC11">
        <v>2403417</v>
      </c>
    </row>
    <row r="12" spans="1:549" x14ac:dyDescent="0.3">
      <c r="A12" t="s">
        <v>9186</v>
      </c>
      <c r="B12" t="s">
        <v>8545</v>
      </c>
      <c r="C12" t="s">
        <v>6813</v>
      </c>
      <c r="D12">
        <v>0</v>
      </c>
      <c r="T12">
        <v>0</v>
      </c>
      <c r="V12" t="s">
        <v>8555</v>
      </c>
      <c r="W12">
        <v>1</v>
      </c>
      <c r="X12" t="s">
        <v>8268</v>
      </c>
      <c r="Y12" t="s">
        <v>6591</v>
      </c>
      <c r="Z12" t="s">
        <v>6600</v>
      </c>
      <c r="AA12" t="s">
        <v>2808</v>
      </c>
      <c r="AB12" t="s">
        <v>9143</v>
      </c>
      <c r="AE12" t="s">
        <v>2808</v>
      </c>
      <c r="AF12" t="s">
        <v>69</v>
      </c>
      <c r="AJ12" t="s">
        <v>2808</v>
      </c>
      <c r="AK12">
        <v>1480754</v>
      </c>
      <c r="AL12">
        <v>8106757</v>
      </c>
      <c r="AM12">
        <v>8106757</v>
      </c>
      <c r="AN12" t="s">
        <v>3166</v>
      </c>
      <c r="AO12">
        <v>120</v>
      </c>
      <c r="AQ12" t="s">
        <v>269</v>
      </c>
      <c r="AR12" t="s">
        <v>2808</v>
      </c>
      <c r="AS12" t="s">
        <v>3179</v>
      </c>
      <c r="AT12" t="s">
        <v>3184</v>
      </c>
      <c r="AV12" t="s">
        <v>3191</v>
      </c>
      <c r="AX12">
        <v>1</v>
      </c>
      <c r="AY12" t="s">
        <v>2808</v>
      </c>
      <c r="AZ12" t="s">
        <v>69</v>
      </c>
      <c r="BA12" t="s">
        <v>69</v>
      </c>
      <c r="BB12" t="s">
        <v>69</v>
      </c>
      <c r="BC12" t="s">
        <v>69</v>
      </c>
      <c r="BE12" t="s">
        <v>69</v>
      </c>
      <c r="BF12" t="s">
        <v>69</v>
      </c>
      <c r="BG12" t="s">
        <v>69</v>
      </c>
      <c r="BJ12" t="s">
        <v>2808</v>
      </c>
      <c r="BK12">
        <v>1</v>
      </c>
      <c r="BL12" t="s">
        <v>2808</v>
      </c>
      <c r="BM12" t="s">
        <v>69</v>
      </c>
      <c r="BN12" t="s">
        <v>69</v>
      </c>
      <c r="BO12" t="s">
        <v>69</v>
      </c>
      <c r="BP12" t="s">
        <v>69</v>
      </c>
      <c r="BQ12" t="s">
        <v>69</v>
      </c>
      <c r="BR12" t="s">
        <v>69</v>
      </c>
      <c r="BS12" t="s">
        <v>69</v>
      </c>
      <c r="BT12" t="s">
        <v>69</v>
      </c>
      <c r="BV12" t="s">
        <v>69</v>
      </c>
      <c r="BW12" t="s">
        <v>69</v>
      </c>
      <c r="BX12" t="s">
        <v>3261</v>
      </c>
      <c r="BY12" t="s">
        <v>69</v>
      </c>
      <c r="CD12" t="s">
        <v>2808</v>
      </c>
      <c r="CE12" t="s">
        <v>3269</v>
      </c>
      <c r="CF12" t="s">
        <v>69</v>
      </c>
      <c r="CI12" t="s">
        <v>69</v>
      </c>
      <c r="CN12" t="s">
        <v>69</v>
      </c>
      <c r="CX12" t="s">
        <v>269</v>
      </c>
      <c r="CY12" t="s">
        <v>3333</v>
      </c>
      <c r="DB12" t="s">
        <v>2808</v>
      </c>
      <c r="DC12" t="s">
        <v>9126</v>
      </c>
      <c r="DD12" t="s">
        <v>2808</v>
      </c>
      <c r="DE12" t="s">
        <v>69</v>
      </c>
      <c r="DF12" t="s">
        <v>69</v>
      </c>
      <c r="DG12" t="s">
        <v>69</v>
      </c>
      <c r="DH12" t="s">
        <v>69</v>
      </c>
      <c r="DJ12" t="s">
        <v>69</v>
      </c>
      <c r="DK12" t="s">
        <v>69</v>
      </c>
      <c r="DO12" t="s">
        <v>2808</v>
      </c>
      <c r="DZ12" t="s">
        <v>69</v>
      </c>
      <c r="FA12" t="s">
        <v>2808</v>
      </c>
      <c r="FB12" t="s">
        <v>2808</v>
      </c>
      <c r="FC12" t="s">
        <v>3428</v>
      </c>
      <c r="HD12" t="s">
        <v>3540</v>
      </c>
      <c r="HE12" t="s">
        <v>3543</v>
      </c>
      <c r="HF12" t="s">
        <v>2808</v>
      </c>
      <c r="HG12" t="s">
        <v>2808</v>
      </c>
      <c r="HH12" t="s">
        <v>69</v>
      </c>
      <c r="HI12" t="s">
        <v>2808</v>
      </c>
      <c r="HL12" t="s">
        <v>3556</v>
      </c>
      <c r="HM12" t="s">
        <v>3558</v>
      </c>
      <c r="HN12" t="s">
        <v>3556</v>
      </c>
      <c r="HO12" t="s">
        <v>3556</v>
      </c>
      <c r="HP12" t="s">
        <v>3558</v>
      </c>
      <c r="HQ12" t="s">
        <v>3559</v>
      </c>
      <c r="HR12" t="s">
        <v>3556</v>
      </c>
      <c r="HS12" t="s">
        <v>3558</v>
      </c>
      <c r="HT12" t="s">
        <v>3559</v>
      </c>
      <c r="HU12" t="s">
        <v>3559</v>
      </c>
      <c r="HV12" t="s">
        <v>3559</v>
      </c>
      <c r="HW12" t="s">
        <v>3558</v>
      </c>
      <c r="HX12" t="s">
        <v>3558</v>
      </c>
      <c r="HY12" t="s">
        <v>3559</v>
      </c>
      <c r="IB12" t="s">
        <v>2808</v>
      </c>
      <c r="IC12" t="s">
        <v>3598</v>
      </c>
      <c r="ID12" t="s">
        <v>69</v>
      </c>
      <c r="IE12" t="s">
        <v>3605</v>
      </c>
      <c r="IF12" t="s">
        <v>3609</v>
      </c>
      <c r="IG12" t="s">
        <v>3437</v>
      </c>
      <c r="JF12" t="s">
        <v>3649</v>
      </c>
      <c r="JG12">
        <v>4</v>
      </c>
      <c r="JI12" t="s">
        <v>3484</v>
      </c>
      <c r="JJ12">
        <v>1</v>
      </c>
      <c r="JL12">
        <v>1</v>
      </c>
      <c r="JM12" t="s">
        <v>2808</v>
      </c>
      <c r="JN12" t="s">
        <v>69</v>
      </c>
      <c r="JO12" t="s">
        <v>69</v>
      </c>
      <c r="JP12" t="s">
        <v>69</v>
      </c>
      <c r="JQ12" t="s">
        <v>69</v>
      </c>
      <c r="JR12" t="s">
        <v>69</v>
      </c>
      <c r="JS12" t="s">
        <v>3517</v>
      </c>
      <c r="KF12" t="s">
        <v>69</v>
      </c>
      <c r="KG12" t="s">
        <v>6097</v>
      </c>
      <c r="KI12" t="s">
        <v>3696</v>
      </c>
      <c r="KJ12" t="s">
        <v>3475</v>
      </c>
      <c r="KK12">
        <v>4</v>
      </c>
      <c r="KM12" t="s">
        <v>3485</v>
      </c>
      <c r="KO12">
        <v>10</v>
      </c>
      <c r="KP12">
        <v>1</v>
      </c>
      <c r="KQ12" t="s">
        <v>2808</v>
      </c>
      <c r="KR12" t="s">
        <v>69</v>
      </c>
      <c r="KS12" t="s">
        <v>69</v>
      </c>
      <c r="KT12" t="s">
        <v>69</v>
      </c>
      <c r="KU12" t="s">
        <v>69</v>
      </c>
      <c r="KV12" t="s">
        <v>69</v>
      </c>
      <c r="KW12" t="s">
        <v>3518</v>
      </c>
      <c r="KX12" t="s">
        <v>2808</v>
      </c>
      <c r="KY12" t="s">
        <v>2808</v>
      </c>
      <c r="KZ12">
        <v>995</v>
      </c>
      <c r="LA12" t="s">
        <v>69</v>
      </c>
      <c r="LB12" t="s">
        <v>69</v>
      </c>
      <c r="LC12" t="s">
        <v>69</v>
      </c>
      <c r="LD12" t="s">
        <v>69</v>
      </c>
      <c r="LE12" t="s">
        <v>69</v>
      </c>
      <c r="LF12" t="s">
        <v>69</v>
      </c>
      <c r="LG12" t="s">
        <v>2808</v>
      </c>
      <c r="LH12" t="s">
        <v>9187</v>
      </c>
      <c r="LI12" t="s">
        <v>69</v>
      </c>
      <c r="LJ12" t="s">
        <v>69</v>
      </c>
      <c r="LK12">
        <v>995</v>
      </c>
      <c r="LL12" t="s">
        <v>69</v>
      </c>
      <c r="LM12" t="s">
        <v>69</v>
      </c>
      <c r="LN12" t="s">
        <v>69</v>
      </c>
      <c r="LO12" t="s">
        <v>69</v>
      </c>
      <c r="LP12" t="s">
        <v>69</v>
      </c>
      <c r="LQ12" t="s">
        <v>69</v>
      </c>
      <c r="LR12" t="s">
        <v>69</v>
      </c>
      <c r="LS12" t="s">
        <v>2808</v>
      </c>
      <c r="LT12" t="s">
        <v>9187</v>
      </c>
      <c r="LU12" t="s">
        <v>69</v>
      </c>
      <c r="LV12" t="s">
        <v>69</v>
      </c>
      <c r="LW12" t="s">
        <v>69</v>
      </c>
      <c r="LX12" t="s">
        <v>69</v>
      </c>
      <c r="LY12" t="s">
        <v>2808</v>
      </c>
      <c r="MC12">
        <v>5</v>
      </c>
      <c r="MD12" t="s">
        <v>69</v>
      </c>
      <c r="ME12" t="s">
        <v>69</v>
      </c>
      <c r="MF12" t="s">
        <v>69</v>
      </c>
      <c r="MG12" t="s">
        <v>69</v>
      </c>
      <c r="MH12" t="s">
        <v>2808</v>
      </c>
      <c r="MI12" t="s">
        <v>69</v>
      </c>
      <c r="MJ12" t="s">
        <v>69</v>
      </c>
      <c r="MK12" t="s">
        <v>69</v>
      </c>
      <c r="MM12" t="s">
        <v>69</v>
      </c>
      <c r="MN12" t="s">
        <v>69</v>
      </c>
      <c r="MO12">
        <v>995</v>
      </c>
      <c r="MP12" t="s">
        <v>69</v>
      </c>
      <c r="MQ12" t="s">
        <v>69</v>
      </c>
      <c r="MR12" t="s">
        <v>69</v>
      </c>
      <c r="MS12" t="s">
        <v>69</v>
      </c>
      <c r="MT12" t="s">
        <v>69</v>
      </c>
      <c r="MU12" t="s">
        <v>2808</v>
      </c>
      <c r="MV12" t="s">
        <v>9188</v>
      </c>
      <c r="MW12" t="s">
        <v>69</v>
      </c>
      <c r="MX12" t="s">
        <v>69</v>
      </c>
      <c r="MY12">
        <v>995</v>
      </c>
      <c r="MZ12" t="s">
        <v>69</v>
      </c>
      <c r="NA12" t="s">
        <v>69</v>
      </c>
      <c r="NB12" t="s">
        <v>69</v>
      </c>
      <c r="NC12" t="s">
        <v>69</v>
      </c>
      <c r="ND12" t="s">
        <v>69</v>
      </c>
      <c r="NE12" t="s">
        <v>2808</v>
      </c>
      <c r="NF12" t="s">
        <v>9188</v>
      </c>
      <c r="NG12" t="s">
        <v>69</v>
      </c>
      <c r="NH12" t="s">
        <v>69</v>
      </c>
      <c r="NI12" t="s">
        <v>69</v>
      </c>
      <c r="NJ12" t="s">
        <v>3302</v>
      </c>
      <c r="NL12" t="s">
        <v>9189</v>
      </c>
      <c r="NM12" t="s">
        <v>69</v>
      </c>
      <c r="NO12" t="s">
        <v>2803</v>
      </c>
      <c r="NP12">
        <v>192</v>
      </c>
      <c r="NW12" t="s">
        <v>3429</v>
      </c>
      <c r="NY12" t="s">
        <v>3429</v>
      </c>
      <c r="OA12" t="s">
        <v>3897</v>
      </c>
      <c r="OB12" t="s">
        <v>2808</v>
      </c>
      <c r="OC12" t="s">
        <v>3902</v>
      </c>
      <c r="OD12" t="s">
        <v>3910</v>
      </c>
      <c r="OE12" t="s">
        <v>3910</v>
      </c>
      <c r="OF12" t="s">
        <v>3910</v>
      </c>
      <c r="OG12" t="s">
        <v>3910</v>
      </c>
      <c r="OH12" t="s">
        <v>3910</v>
      </c>
      <c r="OI12" t="s">
        <v>3910</v>
      </c>
      <c r="OJ12" t="s">
        <v>3910</v>
      </c>
      <c r="OK12" t="s">
        <v>3910</v>
      </c>
      <c r="OU12" t="s">
        <v>3928</v>
      </c>
      <c r="OV12" t="s">
        <v>3955</v>
      </c>
      <c r="OW12" t="s">
        <v>2808</v>
      </c>
      <c r="OX12" t="s">
        <v>3962</v>
      </c>
      <c r="OY12" t="s">
        <v>3332</v>
      </c>
      <c r="PA12" t="s">
        <v>3973</v>
      </c>
      <c r="PB12">
        <v>1</v>
      </c>
      <c r="PC12" t="s">
        <v>3332</v>
      </c>
      <c r="PD12" t="s">
        <v>3332</v>
      </c>
      <c r="PE12" t="s">
        <v>3332</v>
      </c>
      <c r="PF12" t="s">
        <v>3910</v>
      </c>
      <c r="PG12" t="s">
        <v>3911</v>
      </c>
      <c r="PH12" t="s">
        <v>3911</v>
      </c>
      <c r="PI12" t="s">
        <v>3910</v>
      </c>
      <c r="PJ12" t="s">
        <v>3911</v>
      </c>
      <c r="PK12" t="s">
        <v>3910</v>
      </c>
      <c r="PL12" t="s">
        <v>3911</v>
      </c>
      <c r="PM12" t="s">
        <v>3928</v>
      </c>
      <c r="PN12" t="s">
        <v>3911</v>
      </c>
      <c r="PO12" t="s">
        <v>3911</v>
      </c>
      <c r="PP12" t="s">
        <v>3910</v>
      </c>
      <c r="PR12" t="s">
        <v>3928</v>
      </c>
      <c r="PS12">
        <v>1</v>
      </c>
      <c r="PT12" t="s">
        <v>2808</v>
      </c>
      <c r="PU12" t="s">
        <v>69</v>
      </c>
      <c r="PV12" t="s">
        <v>69</v>
      </c>
      <c r="PW12" t="s">
        <v>69</v>
      </c>
      <c r="PX12" t="s">
        <v>69</v>
      </c>
      <c r="PY12" t="s">
        <v>69</v>
      </c>
      <c r="PZ12" t="s">
        <v>3910</v>
      </c>
      <c r="QA12" t="s">
        <v>3910</v>
      </c>
      <c r="QB12" t="s">
        <v>3910</v>
      </c>
      <c r="QD12" t="s">
        <v>4038</v>
      </c>
      <c r="QV12" t="s">
        <v>3910</v>
      </c>
      <c r="QW12" t="s">
        <v>3911</v>
      </c>
      <c r="QX12" t="s">
        <v>9129</v>
      </c>
      <c r="RP12" t="s">
        <v>3911</v>
      </c>
      <c r="RS12">
        <v>1</v>
      </c>
      <c r="RT12">
        <v>0</v>
      </c>
      <c r="TZ12" t="s">
        <v>4934</v>
      </c>
      <c r="UA12" t="s">
        <v>9131</v>
      </c>
      <c r="UB12" t="s">
        <v>6598</v>
      </c>
      <c r="UC12">
        <v>6832390</v>
      </c>
    </row>
    <row r="13" spans="1:549" x14ac:dyDescent="0.3">
      <c r="A13" t="s">
        <v>9190</v>
      </c>
      <c r="B13" t="s">
        <v>8545</v>
      </c>
      <c r="C13" t="s">
        <v>6589</v>
      </c>
      <c r="D13">
        <v>0</v>
      </c>
      <c r="T13">
        <v>0</v>
      </c>
      <c r="V13" t="s">
        <v>8555</v>
      </c>
      <c r="W13">
        <v>1</v>
      </c>
      <c r="X13" t="s">
        <v>8268</v>
      </c>
      <c r="Y13" t="s">
        <v>6591</v>
      </c>
      <c r="Z13" t="s">
        <v>6861</v>
      </c>
      <c r="AA13" t="s">
        <v>2808</v>
      </c>
      <c r="AB13" t="s">
        <v>9133</v>
      </c>
      <c r="AE13" t="s">
        <v>69</v>
      </c>
      <c r="AF13" t="s">
        <v>69</v>
      </c>
      <c r="AJ13" t="s">
        <v>69</v>
      </c>
      <c r="AN13" t="s">
        <v>3168</v>
      </c>
      <c r="AQ13" t="s">
        <v>8</v>
      </c>
      <c r="AR13" t="s">
        <v>69</v>
      </c>
      <c r="BJ13" t="s">
        <v>69</v>
      </c>
      <c r="BK13" t="s">
        <v>6618</v>
      </c>
      <c r="BL13" t="s">
        <v>69</v>
      </c>
      <c r="BM13" t="s">
        <v>69</v>
      </c>
      <c r="BN13" t="s">
        <v>69</v>
      </c>
      <c r="BO13" t="s">
        <v>69</v>
      </c>
      <c r="BP13" t="s">
        <v>69</v>
      </c>
      <c r="BQ13" t="s">
        <v>69</v>
      </c>
      <c r="BR13" t="s">
        <v>69</v>
      </c>
      <c r="BS13" t="s">
        <v>69</v>
      </c>
      <c r="BT13" t="s">
        <v>69</v>
      </c>
      <c r="BV13" t="s">
        <v>2808</v>
      </c>
      <c r="BW13" t="s">
        <v>69</v>
      </c>
      <c r="BX13" t="s">
        <v>3261</v>
      </c>
      <c r="BY13" t="s">
        <v>2808</v>
      </c>
      <c r="BZ13" t="s">
        <v>3268</v>
      </c>
      <c r="CA13" t="s">
        <v>69</v>
      </c>
      <c r="CD13" t="s">
        <v>2808</v>
      </c>
      <c r="CE13" t="s">
        <v>3271</v>
      </c>
      <c r="CF13" t="s">
        <v>69</v>
      </c>
      <c r="CI13" t="s">
        <v>69</v>
      </c>
      <c r="CN13" t="s">
        <v>69</v>
      </c>
      <c r="CX13" t="s">
        <v>69</v>
      </c>
      <c r="DB13" t="s">
        <v>2808</v>
      </c>
      <c r="DC13" t="s">
        <v>6595</v>
      </c>
      <c r="DD13" t="s">
        <v>69</v>
      </c>
      <c r="DE13" t="s">
        <v>69</v>
      </c>
      <c r="DF13" t="s">
        <v>69</v>
      </c>
      <c r="DG13" t="s">
        <v>69</v>
      </c>
      <c r="DH13" t="s">
        <v>2808</v>
      </c>
      <c r="DI13" t="s">
        <v>9191</v>
      </c>
      <c r="DJ13" t="s">
        <v>69</v>
      </c>
      <c r="DK13" t="s">
        <v>69</v>
      </c>
      <c r="DO13" t="s">
        <v>69</v>
      </c>
      <c r="DZ13" t="s">
        <v>69</v>
      </c>
      <c r="FA13" t="s">
        <v>2808</v>
      </c>
      <c r="FB13" t="s">
        <v>2808</v>
      </c>
      <c r="FC13" t="s">
        <v>3428</v>
      </c>
      <c r="HD13" t="s">
        <v>3429</v>
      </c>
      <c r="HF13" t="s">
        <v>69</v>
      </c>
      <c r="IE13" t="s">
        <v>8</v>
      </c>
      <c r="KG13" t="s">
        <v>6097</v>
      </c>
      <c r="KI13" t="s">
        <v>8</v>
      </c>
      <c r="KP13">
        <v>3</v>
      </c>
      <c r="KQ13" t="s">
        <v>69</v>
      </c>
      <c r="KR13" t="s">
        <v>69</v>
      </c>
      <c r="KS13" t="s">
        <v>2808</v>
      </c>
      <c r="KT13" t="s">
        <v>69</v>
      </c>
      <c r="KU13" t="s">
        <v>69</v>
      </c>
      <c r="KV13" t="s">
        <v>69</v>
      </c>
      <c r="KW13" t="s">
        <v>3725</v>
      </c>
      <c r="KX13" t="s">
        <v>2808</v>
      </c>
      <c r="KY13" t="s">
        <v>69</v>
      </c>
      <c r="LK13">
        <v>-1</v>
      </c>
      <c r="LL13" t="s">
        <v>69</v>
      </c>
      <c r="LM13" t="s">
        <v>69</v>
      </c>
      <c r="LN13" t="s">
        <v>69</v>
      </c>
      <c r="LO13" t="s">
        <v>69</v>
      </c>
      <c r="LP13" t="s">
        <v>69</v>
      </c>
      <c r="LQ13" t="s">
        <v>69</v>
      </c>
      <c r="LR13" t="s">
        <v>69</v>
      </c>
      <c r="LS13" t="s">
        <v>69</v>
      </c>
      <c r="LU13" t="s">
        <v>2808</v>
      </c>
      <c r="LV13" t="s">
        <v>69</v>
      </c>
      <c r="LW13" t="s">
        <v>69</v>
      </c>
      <c r="LX13" t="s">
        <v>69</v>
      </c>
      <c r="LY13" t="s">
        <v>69</v>
      </c>
      <c r="MC13">
        <v>995</v>
      </c>
      <c r="MD13" t="s">
        <v>69</v>
      </c>
      <c r="ME13" t="s">
        <v>69</v>
      </c>
      <c r="MF13" t="s">
        <v>69</v>
      </c>
      <c r="MG13" t="s">
        <v>69</v>
      </c>
      <c r="MH13" t="s">
        <v>69</v>
      </c>
      <c r="MI13" t="s">
        <v>69</v>
      </c>
      <c r="MJ13" t="s">
        <v>69</v>
      </c>
      <c r="MK13" t="s">
        <v>2808</v>
      </c>
      <c r="ML13" t="s">
        <v>9192</v>
      </c>
      <c r="MM13" t="s">
        <v>69</v>
      </c>
      <c r="MN13" t="s">
        <v>69</v>
      </c>
      <c r="MO13">
        <v>995</v>
      </c>
      <c r="MP13" t="s">
        <v>69</v>
      </c>
      <c r="MQ13" t="s">
        <v>69</v>
      </c>
      <c r="MR13" t="s">
        <v>69</v>
      </c>
      <c r="MS13" t="s">
        <v>69</v>
      </c>
      <c r="MT13" t="s">
        <v>69</v>
      </c>
      <c r="MU13" t="s">
        <v>2808</v>
      </c>
      <c r="MV13" t="s">
        <v>9193</v>
      </c>
      <c r="MW13" t="s">
        <v>69</v>
      </c>
      <c r="MX13" t="s">
        <v>69</v>
      </c>
      <c r="MY13">
        <v>2</v>
      </c>
      <c r="MZ13" t="s">
        <v>69</v>
      </c>
      <c r="NA13" t="s">
        <v>2808</v>
      </c>
      <c r="NB13" t="s">
        <v>69</v>
      </c>
      <c r="NC13" t="s">
        <v>69</v>
      </c>
      <c r="ND13" t="s">
        <v>69</v>
      </c>
      <c r="NE13" t="s">
        <v>69</v>
      </c>
      <c r="NG13" t="s">
        <v>69</v>
      </c>
      <c r="NH13" t="s">
        <v>69</v>
      </c>
      <c r="NI13" t="s">
        <v>69</v>
      </c>
      <c r="NJ13" t="s">
        <v>3302</v>
      </c>
      <c r="NL13" t="s">
        <v>9194</v>
      </c>
      <c r="NM13" t="s">
        <v>69</v>
      </c>
      <c r="NO13" t="s">
        <v>2803</v>
      </c>
      <c r="NP13">
        <v>15</v>
      </c>
      <c r="NW13" t="s">
        <v>3429</v>
      </c>
      <c r="NY13" t="s">
        <v>2803</v>
      </c>
      <c r="NZ13">
        <v>2</v>
      </c>
      <c r="OA13" t="s">
        <v>3897</v>
      </c>
      <c r="OB13" t="s">
        <v>2808</v>
      </c>
      <c r="OC13" t="s">
        <v>3905</v>
      </c>
      <c r="OD13" t="s">
        <v>3911</v>
      </c>
      <c r="OE13" t="s">
        <v>3911</v>
      </c>
      <c r="OF13" t="s">
        <v>3911</v>
      </c>
      <c r="OG13" t="s">
        <v>3911</v>
      </c>
      <c r="OH13" t="s">
        <v>3911</v>
      </c>
      <c r="OI13" t="s">
        <v>3911</v>
      </c>
      <c r="OJ13" t="s">
        <v>3911</v>
      </c>
      <c r="OK13" t="s">
        <v>3911</v>
      </c>
      <c r="OU13" t="s">
        <v>3931</v>
      </c>
      <c r="OV13" t="s">
        <v>69</v>
      </c>
      <c r="PM13" t="s">
        <v>3906</v>
      </c>
      <c r="PR13" t="s">
        <v>3931</v>
      </c>
      <c r="PS13">
        <v>0</v>
      </c>
      <c r="PT13" t="s">
        <v>69</v>
      </c>
      <c r="PU13" t="s">
        <v>69</v>
      </c>
      <c r="PV13" t="s">
        <v>69</v>
      </c>
      <c r="PW13" t="s">
        <v>2808</v>
      </c>
      <c r="PX13" t="s">
        <v>69</v>
      </c>
      <c r="PY13" t="s">
        <v>69</v>
      </c>
      <c r="PZ13" t="s">
        <v>3910</v>
      </c>
      <c r="QA13" t="s">
        <v>3935</v>
      </c>
      <c r="QB13" t="s">
        <v>3911</v>
      </c>
      <c r="QD13" t="s">
        <v>4037</v>
      </c>
      <c r="QE13" t="s">
        <v>4043</v>
      </c>
      <c r="QH13" t="s">
        <v>3911</v>
      </c>
      <c r="RS13">
        <v>0</v>
      </c>
      <c r="RT13">
        <v>0</v>
      </c>
      <c r="UA13" t="s">
        <v>9131</v>
      </c>
      <c r="UB13" t="s">
        <v>6598</v>
      </c>
      <c r="UC13">
        <v>6446215</v>
      </c>
    </row>
    <row r="14" spans="1:549" x14ac:dyDescent="0.3">
      <c r="A14" t="s">
        <v>9195</v>
      </c>
      <c r="B14" t="s">
        <v>8545</v>
      </c>
      <c r="C14" t="s">
        <v>6589</v>
      </c>
      <c r="D14">
        <v>0</v>
      </c>
      <c r="T14">
        <v>0</v>
      </c>
      <c r="V14" t="s">
        <v>8555</v>
      </c>
      <c r="W14">
        <v>1</v>
      </c>
      <c r="X14" s="30">
        <v>41460</v>
      </c>
      <c r="Y14" t="s">
        <v>6591</v>
      </c>
      <c r="Z14" t="s">
        <v>6600</v>
      </c>
      <c r="AA14" t="s">
        <v>2808</v>
      </c>
      <c r="AB14" t="s">
        <v>9133</v>
      </c>
      <c r="AE14" t="s">
        <v>2808</v>
      </c>
      <c r="AF14" t="s">
        <v>69</v>
      </c>
      <c r="AJ14" t="s">
        <v>2808</v>
      </c>
      <c r="AK14">
        <v>8106757</v>
      </c>
      <c r="AL14">
        <v>1480754</v>
      </c>
      <c r="AM14">
        <v>8106757</v>
      </c>
      <c r="AN14" t="s">
        <v>3166</v>
      </c>
      <c r="AO14">
        <v>140</v>
      </c>
      <c r="AQ14" t="s">
        <v>269</v>
      </c>
      <c r="AR14" t="s">
        <v>2808</v>
      </c>
      <c r="AS14" t="s">
        <v>3179</v>
      </c>
      <c r="AT14" t="s">
        <v>3184</v>
      </c>
      <c r="AV14" t="s">
        <v>3192</v>
      </c>
      <c r="AW14">
        <v>1</v>
      </c>
      <c r="AX14">
        <v>1</v>
      </c>
      <c r="AY14" t="s">
        <v>2808</v>
      </c>
      <c r="AZ14" t="s">
        <v>69</v>
      </c>
      <c r="BA14" t="s">
        <v>69</v>
      </c>
      <c r="BB14" t="s">
        <v>69</v>
      </c>
      <c r="BC14" t="s">
        <v>69</v>
      </c>
      <c r="BE14" t="s">
        <v>69</v>
      </c>
      <c r="BF14" t="s">
        <v>69</v>
      </c>
      <c r="BG14" t="s">
        <v>69</v>
      </c>
      <c r="BJ14" t="s">
        <v>2808</v>
      </c>
      <c r="BK14" t="s">
        <v>9166</v>
      </c>
      <c r="BL14" t="s">
        <v>2808</v>
      </c>
      <c r="BM14" t="s">
        <v>2808</v>
      </c>
      <c r="BN14" t="s">
        <v>69</v>
      </c>
      <c r="BO14" t="s">
        <v>69</v>
      </c>
      <c r="BP14" t="s">
        <v>69</v>
      </c>
      <c r="BQ14" t="s">
        <v>69</v>
      </c>
      <c r="BR14" t="s">
        <v>69</v>
      </c>
      <c r="BS14" t="s">
        <v>69</v>
      </c>
      <c r="BT14" t="s">
        <v>69</v>
      </c>
      <c r="BV14" t="s">
        <v>69</v>
      </c>
      <c r="BW14" t="s">
        <v>69</v>
      </c>
      <c r="BX14" t="s">
        <v>3261</v>
      </c>
      <c r="BY14" t="s">
        <v>69</v>
      </c>
      <c r="CD14" t="s">
        <v>69</v>
      </c>
      <c r="CI14" t="s">
        <v>69</v>
      </c>
      <c r="CN14" t="s">
        <v>69</v>
      </c>
      <c r="CX14" t="s">
        <v>69</v>
      </c>
      <c r="DB14" t="s">
        <v>2808</v>
      </c>
      <c r="DC14" t="s">
        <v>9144</v>
      </c>
      <c r="DD14" t="s">
        <v>69</v>
      </c>
      <c r="DE14" t="s">
        <v>2808</v>
      </c>
      <c r="DF14" t="s">
        <v>69</v>
      </c>
      <c r="DG14" t="s">
        <v>69</v>
      </c>
      <c r="DH14" t="s">
        <v>69</v>
      </c>
      <c r="DJ14" t="s">
        <v>69</v>
      </c>
      <c r="DK14" t="s">
        <v>69</v>
      </c>
      <c r="DO14" t="s">
        <v>2808</v>
      </c>
      <c r="DZ14" t="s">
        <v>69</v>
      </c>
      <c r="FA14" t="s">
        <v>2808</v>
      </c>
      <c r="FB14" t="s">
        <v>2808</v>
      </c>
      <c r="FC14" t="s">
        <v>3428</v>
      </c>
      <c r="HD14" t="s">
        <v>3539</v>
      </c>
      <c r="HE14" t="s">
        <v>3542</v>
      </c>
      <c r="HF14" t="s">
        <v>2808</v>
      </c>
      <c r="HG14" t="s">
        <v>69</v>
      </c>
      <c r="HH14" t="s">
        <v>2808</v>
      </c>
      <c r="HI14" t="s">
        <v>69</v>
      </c>
      <c r="HL14" t="s">
        <v>3556</v>
      </c>
      <c r="HM14" t="s">
        <v>3558</v>
      </c>
      <c r="HN14" t="s">
        <v>3558</v>
      </c>
      <c r="HO14" t="s">
        <v>3556</v>
      </c>
      <c r="HP14" t="s">
        <v>3558</v>
      </c>
      <c r="HQ14" t="s">
        <v>3559</v>
      </c>
      <c r="HR14" t="s">
        <v>3558</v>
      </c>
      <c r="HS14" t="s">
        <v>3558</v>
      </c>
      <c r="HT14" t="s">
        <v>3559</v>
      </c>
      <c r="HU14" t="s">
        <v>3559</v>
      </c>
      <c r="HV14" t="s">
        <v>3558</v>
      </c>
      <c r="HW14" t="s">
        <v>3558</v>
      </c>
      <c r="HX14" t="s">
        <v>3558</v>
      </c>
      <c r="HY14" t="s">
        <v>3559</v>
      </c>
      <c r="IB14" t="s">
        <v>2808</v>
      </c>
      <c r="IC14" t="s">
        <v>3599</v>
      </c>
      <c r="ID14" t="s">
        <v>69</v>
      </c>
      <c r="IE14" t="s">
        <v>3605</v>
      </c>
      <c r="IF14" t="s">
        <v>3609</v>
      </c>
      <c r="IG14" t="s">
        <v>3437</v>
      </c>
      <c r="JF14" t="s">
        <v>3476</v>
      </c>
      <c r="JI14" t="s">
        <v>3484</v>
      </c>
      <c r="JJ14">
        <v>1</v>
      </c>
      <c r="JL14">
        <v>1</v>
      </c>
      <c r="JM14" t="s">
        <v>2808</v>
      </c>
      <c r="JN14" t="s">
        <v>69</v>
      </c>
      <c r="JO14" t="s">
        <v>69</v>
      </c>
      <c r="JP14" t="s">
        <v>69</v>
      </c>
      <c r="JQ14" t="s">
        <v>69</v>
      </c>
      <c r="JR14" t="s">
        <v>69</v>
      </c>
      <c r="JS14" t="s">
        <v>3518</v>
      </c>
      <c r="JT14" t="s">
        <v>2808</v>
      </c>
      <c r="JU14" t="s">
        <v>2808</v>
      </c>
      <c r="JV14" t="s">
        <v>2808</v>
      </c>
      <c r="JW14" t="s">
        <v>2808</v>
      </c>
      <c r="JX14" t="s">
        <v>2808</v>
      </c>
      <c r="JY14" t="s">
        <v>2808</v>
      </c>
      <c r="JZ14" t="s">
        <v>2808</v>
      </c>
      <c r="KA14" t="s">
        <v>2808</v>
      </c>
      <c r="KB14" t="s">
        <v>2808</v>
      </c>
      <c r="KC14" t="s">
        <v>2808</v>
      </c>
      <c r="KD14" t="s">
        <v>2808</v>
      </c>
      <c r="KE14" t="s">
        <v>2808</v>
      </c>
      <c r="KG14" t="s">
        <v>6097</v>
      </c>
      <c r="KI14" t="s">
        <v>3696</v>
      </c>
      <c r="KJ14" t="s">
        <v>3476</v>
      </c>
      <c r="KM14" t="s">
        <v>3485</v>
      </c>
      <c r="KO14">
        <v>24</v>
      </c>
      <c r="KP14" t="s">
        <v>6996</v>
      </c>
      <c r="KQ14" t="s">
        <v>2808</v>
      </c>
      <c r="KR14" t="s">
        <v>69</v>
      </c>
      <c r="KS14" t="s">
        <v>2808</v>
      </c>
      <c r="KT14" t="s">
        <v>69</v>
      </c>
      <c r="KU14" t="s">
        <v>69</v>
      </c>
      <c r="KV14" t="s">
        <v>69</v>
      </c>
      <c r="KW14" t="s">
        <v>3519</v>
      </c>
      <c r="KX14" t="s">
        <v>2808</v>
      </c>
      <c r="KY14" t="s">
        <v>69</v>
      </c>
      <c r="LK14">
        <v>995</v>
      </c>
      <c r="LL14" t="s">
        <v>69</v>
      </c>
      <c r="LM14" t="s">
        <v>69</v>
      </c>
      <c r="LN14" t="s">
        <v>69</v>
      </c>
      <c r="LO14" t="s">
        <v>69</v>
      </c>
      <c r="LP14" t="s">
        <v>69</v>
      </c>
      <c r="LQ14" t="s">
        <v>69</v>
      </c>
      <c r="LR14" t="s">
        <v>69</v>
      </c>
      <c r="LS14" t="s">
        <v>2808</v>
      </c>
      <c r="LT14" t="s">
        <v>9187</v>
      </c>
      <c r="LU14" t="s">
        <v>69</v>
      </c>
      <c r="LV14" t="s">
        <v>69</v>
      </c>
      <c r="LW14" t="s">
        <v>69</v>
      </c>
      <c r="LX14" t="s">
        <v>69</v>
      </c>
      <c r="LY14" t="s">
        <v>69</v>
      </c>
      <c r="MC14">
        <v>0</v>
      </c>
      <c r="MD14" t="s">
        <v>69</v>
      </c>
      <c r="ME14" t="s">
        <v>69</v>
      </c>
      <c r="MF14" t="s">
        <v>69</v>
      </c>
      <c r="MG14" t="s">
        <v>69</v>
      </c>
      <c r="MH14" t="s">
        <v>69</v>
      </c>
      <c r="MI14" t="s">
        <v>69</v>
      </c>
      <c r="MJ14" t="s">
        <v>2808</v>
      </c>
      <c r="MK14" t="s">
        <v>69</v>
      </c>
      <c r="MM14" t="s">
        <v>69</v>
      </c>
      <c r="MN14" t="s">
        <v>69</v>
      </c>
      <c r="MO14" s="31">
        <v>4995</v>
      </c>
      <c r="MP14" t="s">
        <v>69</v>
      </c>
      <c r="MQ14" t="s">
        <v>69</v>
      </c>
      <c r="MR14" t="s">
        <v>69</v>
      </c>
      <c r="MS14" t="s">
        <v>2808</v>
      </c>
      <c r="MT14" t="s">
        <v>69</v>
      </c>
      <c r="MU14" t="s">
        <v>2808</v>
      </c>
      <c r="MV14" t="s">
        <v>9196</v>
      </c>
      <c r="MW14" t="s">
        <v>69</v>
      </c>
      <c r="MX14" t="s">
        <v>69</v>
      </c>
      <c r="MY14">
        <v>2</v>
      </c>
      <c r="MZ14" t="s">
        <v>69</v>
      </c>
      <c r="NA14" t="s">
        <v>2808</v>
      </c>
      <c r="NB14" t="s">
        <v>69</v>
      </c>
      <c r="NC14" t="s">
        <v>69</v>
      </c>
      <c r="ND14" t="s">
        <v>69</v>
      </c>
      <c r="NE14" t="s">
        <v>69</v>
      </c>
      <c r="NG14" t="s">
        <v>69</v>
      </c>
      <c r="NH14" t="s">
        <v>69</v>
      </c>
      <c r="NI14" t="s">
        <v>69</v>
      </c>
      <c r="NJ14" t="s">
        <v>3795</v>
      </c>
      <c r="NK14">
        <v>4</v>
      </c>
      <c r="NM14" t="s">
        <v>69</v>
      </c>
      <c r="NO14" t="s">
        <v>2803</v>
      </c>
      <c r="NP14">
        <v>18</v>
      </c>
      <c r="NW14" t="s">
        <v>3429</v>
      </c>
      <c r="NY14" t="s">
        <v>3429</v>
      </c>
      <c r="OA14" t="s">
        <v>3897</v>
      </c>
      <c r="OB14" t="s">
        <v>2808</v>
      </c>
      <c r="OC14" t="s">
        <v>3902</v>
      </c>
      <c r="OD14" t="s">
        <v>3910</v>
      </c>
      <c r="OE14" t="s">
        <v>3910</v>
      </c>
      <c r="OF14" t="s">
        <v>3910</v>
      </c>
      <c r="OG14" t="s">
        <v>3910</v>
      </c>
      <c r="OH14" t="s">
        <v>3910</v>
      </c>
      <c r="OI14" t="s">
        <v>3910</v>
      </c>
      <c r="OJ14" t="s">
        <v>3910</v>
      </c>
      <c r="OK14" t="s">
        <v>3910</v>
      </c>
      <c r="OU14" t="s">
        <v>3928</v>
      </c>
      <c r="OV14" t="s">
        <v>3955</v>
      </c>
      <c r="OW14" t="s">
        <v>69</v>
      </c>
      <c r="OX14" t="s">
        <v>3963</v>
      </c>
      <c r="OY14" t="s">
        <v>3332</v>
      </c>
      <c r="PA14" t="s">
        <v>3973</v>
      </c>
      <c r="PB14">
        <v>1</v>
      </c>
      <c r="PC14" t="s">
        <v>3332</v>
      </c>
      <c r="PD14" t="s">
        <v>3332</v>
      </c>
      <c r="PE14" t="s">
        <v>3332</v>
      </c>
      <c r="PF14" t="s">
        <v>3910</v>
      </c>
      <c r="PG14" t="s">
        <v>3910</v>
      </c>
      <c r="PH14" t="s">
        <v>3910</v>
      </c>
      <c r="PI14" t="s">
        <v>3910</v>
      </c>
      <c r="PJ14" t="s">
        <v>3910</v>
      </c>
      <c r="PK14" t="s">
        <v>3910</v>
      </c>
      <c r="PL14" t="s">
        <v>3910</v>
      </c>
      <c r="PM14" t="s">
        <v>3928</v>
      </c>
      <c r="PN14" t="s">
        <v>3910</v>
      </c>
      <c r="PO14" t="s">
        <v>3910</v>
      </c>
      <c r="PP14" t="s">
        <v>3910</v>
      </c>
      <c r="PR14" t="s">
        <v>3928</v>
      </c>
      <c r="PS14">
        <v>1</v>
      </c>
      <c r="PT14" t="s">
        <v>2808</v>
      </c>
      <c r="PU14" t="s">
        <v>69</v>
      </c>
      <c r="PV14" t="s">
        <v>69</v>
      </c>
      <c r="PW14" t="s">
        <v>69</v>
      </c>
      <c r="PX14" t="s">
        <v>69</v>
      </c>
      <c r="PY14" t="s">
        <v>69</v>
      </c>
      <c r="PZ14" t="s">
        <v>3910</v>
      </c>
      <c r="QA14" t="s">
        <v>3910</v>
      </c>
      <c r="QB14" t="s">
        <v>3910</v>
      </c>
      <c r="QD14" t="s">
        <v>4037</v>
      </c>
      <c r="QE14" t="s">
        <v>4041</v>
      </c>
      <c r="QF14">
        <v>1</v>
      </c>
      <c r="QG14" t="s">
        <v>4048</v>
      </c>
      <c r="QH14" t="s">
        <v>4053</v>
      </c>
      <c r="QI14" t="s">
        <v>3962</v>
      </c>
      <c r="QV14" t="s">
        <v>3910</v>
      </c>
      <c r="QW14" t="s">
        <v>3911</v>
      </c>
      <c r="QX14" t="s">
        <v>9129</v>
      </c>
      <c r="RP14" t="s">
        <v>3911</v>
      </c>
      <c r="RS14">
        <v>0</v>
      </c>
      <c r="RT14">
        <v>0</v>
      </c>
      <c r="UA14" t="s">
        <v>9131</v>
      </c>
      <c r="UB14" t="s">
        <v>6598</v>
      </c>
      <c r="UC14">
        <v>9105081</v>
      </c>
    </row>
    <row r="15" spans="1:549" x14ac:dyDescent="0.3">
      <c r="A15" t="s">
        <v>9197</v>
      </c>
      <c r="B15" t="s">
        <v>8545</v>
      </c>
      <c r="C15" t="s">
        <v>6589</v>
      </c>
      <c r="D15">
        <v>0</v>
      </c>
      <c r="T15">
        <v>0</v>
      </c>
      <c r="V15" t="s">
        <v>8555</v>
      </c>
      <c r="W15">
        <v>1</v>
      </c>
      <c r="X15" t="s">
        <v>8268</v>
      </c>
      <c r="Y15" t="s">
        <v>6591</v>
      </c>
      <c r="Z15" t="s">
        <v>6697</v>
      </c>
      <c r="AA15" t="s">
        <v>2808</v>
      </c>
      <c r="AB15" t="s">
        <v>9133</v>
      </c>
      <c r="AE15" t="s">
        <v>69</v>
      </c>
      <c r="AF15" t="s">
        <v>69</v>
      </c>
      <c r="AJ15" t="s">
        <v>2808</v>
      </c>
      <c r="AK15">
        <v>8106757</v>
      </c>
      <c r="AL15">
        <v>1480754</v>
      </c>
      <c r="AM15" t="s">
        <v>8</v>
      </c>
      <c r="AN15" t="s">
        <v>3168</v>
      </c>
      <c r="AQ15" t="s">
        <v>69</v>
      </c>
      <c r="AR15" t="s">
        <v>69</v>
      </c>
      <c r="BJ15" t="s">
        <v>2808</v>
      </c>
      <c r="BK15">
        <v>1</v>
      </c>
      <c r="BL15" t="s">
        <v>2808</v>
      </c>
      <c r="BM15" t="s">
        <v>69</v>
      </c>
      <c r="BN15" t="s">
        <v>69</v>
      </c>
      <c r="BO15" t="s">
        <v>69</v>
      </c>
      <c r="BP15" t="s">
        <v>69</v>
      </c>
      <c r="BQ15" t="s">
        <v>69</v>
      </c>
      <c r="BR15" t="s">
        <v>69</v>
      </c>
      <c r="BS15" t="s">
        <v>69</v>
      </c>
      <c r="BT15" t="s">
        <v>69</v>
      </c>
      <c r="BV15" t="s">
        <v>69</v>
      </c>
      <c r="BW15" t="s">
        <v>69</v>
      </c>
      <c r="BX15" t="s">
        <v>3261</v>
      </c>
      <c r="BY15" t="s">
        <v>8</v>
      </c>
      <c r="CD15" t="s">
        <v>8</v>
      </c>
      <c r="CI15" t="s">
        <v>69</v>
      </c>
      <c r="CN15" t="s">
        <v>69</v>
      </c>
      <c r="CX15" t="s">
        <v>69</v>
      </c>
      <c r="DB15" t="s">
        <v>69</v>
      </c>
      <c r="DO15" t="s">
        <v>69</v>
      </c>
      <c r="DZ15" t="s">
        <v>69</v>
      </c>
      <c r="FA15" t="s">
        <v>2808</v>
      </c>
      <c r="FB15" t="s">
        <v>2808</v>
      </c>
      <c r="FC15" t="s">
        <v>3429</v>
      </c>
      <c r="HD15" t="s">
        <v>3540</v>
      </c>
      <c r="HE15" t="s">
        <v>69</v>
      </c>
      <c r="HF15" t="s">
        <v>2808</v>
      </c>
      <c r="HG15" t="s">
        <v>69</v>
      </c>
      <c r="HH15" t="s">
        <v>2808</v>
      </c>
      <c r="HI15" t="s">
        <v>8</v>
      </c>
      <c r="HL15" t="s">
        <v>8</v>
      </c>
      <c r="HM15" t="s">
        <v>8</v>
      </c>
      <c r="HN15" t="s">
        <v>8</v>
      </c>
      <c r="HO15" t="s">
        <v>8</v>
      </c>
      <c r="HP15" t="s">
        <v>8</v>
      </c>
      <c r="HQ15" t="s">
        <v>8</v>
      </c>
      <c r="HR15" t="s">
        <v>8</v>
      </c>
      <c r="HS15" t="s">
        <v>8</v>
      </c>
      <c r="HT15" t="s">
        <v>8</v>
      </c>
      <c r="HU15" t="s">
        <v>8</v>
      </c>
      <c r="HV15" t="s">
        <v>8</v>
      </c>
      <c r="HW15" t="s">
        <v>8</v>
      </c>
      <c r="HX15" t="s">
        <v>8</v>
      </c>
      <c r="HY15" t="s">
        <v>8</v>
      </c>
      <c r="IB15" t="s">
        <v>2808</v>
      </c>
      <c r="IC15" t="s">
        <v>8</v>
      </c>
      <c r="ID15" t="s">
        <v>69</v>
      </c>
      <c r="IE15" t="s">
        <v>8</v>
      </c>
      <c r="KG15" t="s">
        <v>8</v>
      </c>
      <c r="KY15" t="s">
        <v>8</v>
      </c>
      <c r="LK15">
        <v>5</v>
      </c>
      <c r="LL15" t="s">
        <v>69</v>
      </c>
      <c r="LM15" t="s">
        <v>69</v>
      </c>
      <c r="LN15" t="s">
        <v>69</v>
      </c>
      <c r="LO15" t="s">
        <v>69</v>
      </c>
      <c r="LP15" t="s">
        <v>2808</v>
      </c>
      <c r="LQ15" t="s">
        <v>69</v>
      </c>
      <c r="LR15" t="s">
        <v>69</v>
      </c>
      <c r="LS15" t="s">
        <v>69</v>
      </c>
      <c r="LU15" t="s">
        <v>69</v>
      </c>
      <c r="LV15" t="s">
        <v>69</v>
      </c>
      <c r="LW15" t="s">
        <v>8</v>
      </c>
      <c r="LX15" t="s">
        <v>8</v>
      </c>
      <c r="LY15" t="s">
        <v>69</v>
      </c>
      <c r="MC15">
        <v>-1</v>
      </c>
      <c r="MD15" t="s">
        <v>69</v>
      </c>
      <c r="ME15" t="s">
        <v>69</v>
      </c>
      <c r="MF15" t="s">
        <v>69</v>
      </c>
      <c r="MG15" t="s">
        <v>69</v>
      </c>
      <c r="MH15" t="s">
        <v>69</v>
      </c>
      <c r="MI15" t="s">
        <v>69</v>
      </c>
      <c r="MJ15" t="s">
        <v>69</v>
      </c>
      <c r="MK15" t="s">
        <v>69</v>
      </c>
      <c r="MM15" t="s">
        <v>2808</v>
      </c>
      <c r="MN15" t="s">
        <v>69</v>
      </c>
      <c r="MO15" t="s">
        <v>9166</v>
      </c>
      <c r="MP15" t="s">
        <v>2808</v>
      </c>
      <c r="MQ15" t="s">
        <v>2808</v>
      </c>
      <c r="MR15" t="s">
        <v>69</v>
      </c>
      <c r="MS15" t="s">
        <v>69</v>
      </c>
      <c r="MT15" t="s">
        <v>69</v>
      </c>
      <c r="MU15" t="s">
        <v>69</v>
      </c>
      <c r="MW15" t="s">
        <v>69</v>
      </c>
      <c r="MX15" t="s">
        <v>69</v>
      </c>
      <c r="MY15">
        <v>2</v>
      </c>
      <c r="MZ15" t="s">
        <v>69</v>
      </c>
      <c r="NA15" t="s">
        <v>2808</v>
      </c>
      <c r="NB15" t="s">
        <v>69</v>
      </c>
      <c r="NC15" t="s">
        <v>69</v>
      </c>
      <c r="ND15" t="s">
        <v>69</v>
      </c>
      <c r="NE15" t="s">
        <v>69</v>
      </c>
      <c r="NG15" t="s">
        <v>69</v>
      </c>
      <c r="NH15" t="s">
        <v>69</v>
      </c>
      <c r="NI15" t="s">
        <v>69</v>
      </c>
      <c r="NJ15" t="s">
        <v>8</v>
      </c>
      <c r="NM15" t="s">
        <v>2808</v>
      </c>
      <c r="NN15" t="s">
        <v>3862</v>
      </c>
      <c r="NO15" t="s">
        <v>2803</v>
      </c>
      <c r="NP15">
        <v>40</v>
      </c>
      <c r="NW15" t="s">
        <v>3429</v>
      </c>
      <c r="NY15" t="s">
        <v>3429</v>
      </c>
      <c r="OA15" t="s">
        <v>3897</v>
      </c>
      <c r="OB15" t="s">
        <v>2808</v>
      </c>
      <c r="OC15" t="s">
        <v>3902</v>
      </c>
      <c r="OD15" t="s">
        <v>3911</v>
      </c>
      <c r="OE15" t="s">
        <v>3911</v>
      </c>
      <c r="OF15" t="s">
        <v>3911</v>
      </c>
      <c r="OG15" t="s">
        <v>3911</v>
      </c>
      <c r="OH15" t="s">
        <v>3911</v>
      </c>
      <c r="OI15" t="s">
        <v>3911</v>
      </c>
      <c r="OJ15" t="s">
        <v>3911</v>
      </c>
      <c r="OK15" t="s">
        <v>3911</v>
      </c>
      <c r="PR15" t="s">
        <v>3928</v>
      </c>
      <c r="PS15">
        <v>1</v>
      </c>
      <c r="PT15" t="s">
        <v>2808</v>
      </c>
      <c r="PU15" t="s">
        <v>69</v>
      </c>
      <c r="PV15" t="s">
        <v>69</v>
      </c>
      <c r="PW15" t="s">
        <v>69</v>
      </c>
      <c r="PX15" t="s">
        <v>69</v>
      </c>
      <c r="PY15" t="s">
        <v>69</v>
      </c>
      <c r="PZ15" t="s">
        <v>3910</v>
      </c>
      <c r="QA15" t="s">
        <v>3910</v>
      </c>
      <c r="QB15" t="s">
        <v>3910</v>
      </c>
      <c r="RP15" t="s">
        <v>3911</v>
      </c>
      <c r="RS15">
        <v>0</v>
      </c>
      <c r="RT15">
        <v>0</v>
      </c>
      <c r="TZ15" t="s">
        <v>8</v>
      </c>
      <c r="UA15" t="s">
        <v>9131</v>
      </c>
      <c r="UB15" t="s">
        <v>6598</v>
      </c>
      <c r="UC15">
        <v>5856614</v>
      </c>
    </row>
    <row r="16" spans="1:549" x14ac:dyDescent="0.3">
      <c r="A16" t="s">
        <v>9198</v>
      </c>
      <c r="B16" t="s">
        <v>8545</v>
      </c>
      <c r="C16" t="s">
        <v>6589</v>
      </c>
      <c r="D16">
        <v>0</v>
      </c>
      <c r="T16">
        <v>0</v>
      </c>
      <c r="V16" t="s">
        <v>9142</v>
      </c>
      <c r="W16">
        <v>1</v>
      </c>
      <c r="X16" s="30">
        <v>41282</v>
      </c>
      <c r="Y16" t="s">
        <v>6815</v>
      </c>
      <c r="Z16" t="s">
        <v>6818</v>
      </c>
      <c r="AA16" t="s">
        <v>2808</v>
      </c>
      <c r="AB16" t="s">
        <v>9143</v>
      </c>
      <c r="AE16" t="s">
        <v>2808</v>
      </c>
      <c r="AF16" t="s">
        <v>69</v>
      </c>
      <c r="AJ16" t="s">
        <v>2808</v>
      </c>
      <c r="AK16">
        <v>1480754</v>
      </c>
      <c r="AL16">
        <v>9431569</v>
      </c>
      <c r="AM16" t="s">
        <v>6060</v>
      </c>
      <c r="AN16" t="s">
        <v>3166</v>
      </c>
      <c r="AO16">
        <v>60</v>
      </c>
      <c r="AQ16" t="s">
        <v>69</v>
      </c>
      <c r="AR16" t="s">
        <v>2808</v>
      </c>
      <c r="AS16" t="s">
        <v>3180</v>
      </c>
      <c r="AT16" t="s">
        <v>3184</v>
      </c>
      <c r="AV16" t="s">
        <v>3191</v>
      </c>
      <c r="AX16">
        <v>1</v>
      </c>
      <c r="AY16" t="s">
        <v>2808</v>
      </c>
      <c r="AZ16" t="s">
        <v>69</v>
      </c>
      <c r="BA16" t="s">
        <v>69</v>
      </c>
      <c r="BB16" t="s">
        <v>69</v>
      </c>
      <c r="BC16" t="s">
        <v>69</v>
      </c>
      <c r="BE16" t="s">
        <v>69</v>
      </c>
      <c r="BF16" t="s">
        <v>69</v>
      </c>
      <c r="BG16" t="s">
        <v>69</v>
      </c>
      <c r="BJ16" t="s">
        <v>2808</v>
      </c>
      <c r="BK16">
        <v>1</v>
      </c>
      <c r="BL16" t="s">
        <v>2808</v>
      </c>
      <c r="BM16" t="s">
        <v>69</v>
      </c>
      <c r="BN16" t="s">
        <v>69</v>
      </c>
      <c r="BO16" t="s">
        <v>69</v>
      </c>
      <c r="BP16" t="s">
        <v>69</v>
      </c>
      <c r="BQ16" t="s">
        <v>69</v>
      </c>
      <c r="BR16" t="s">
        <v>69</v>
      </c>
      <c r="BS16" t="s">
        <v>69</v>
      </c>
      <c r="BT16" t="s">
        <v>69</v>
      </c>
      <c r="BV16" t="s">
        <v>69</v>
      </c>
      <c r="BW16" t="s">
        <v>69</v>
      </c>
      <c r="BX16" t="s">
        <v>3260</v>
      </c>
      <c r="BY16" t="s">
        <v>2808</v>
      </c>
      <c r="BZ16" t="s">
        <v>3268</v>
      </c>
      <c r="CA16" t="s">
        <v>69</v>
      </c>
      <c r="CD16" t="s">
        <v>2808</v>
      </c>
      <c r="CE16" t="s">
        <v>3268</v>
      </c>
      <c r="CF16" t="s">
        <v>2808</v>
      </c>
      <c r="CG16" t="s">
        <v>3277</v>
      </c>
      <c r="CI16" t="s">
        <v>69</v>
      </c>
      <c r="CN16" t="s">
        <v>2808</v>
      </c>
      <c r="CO16" t="s">
        <v>9151</v>
      </c>
      <c r="CP16" t="s">
        <v>69</v>
      </c>
      <c r="CQ16" t="s">
        <v>69</v>
      </c>
      <c r="CR16" t="s">
        <v>2808</v>
      </c>
      <c r="CS16" t="s">
        <v>69</v>
      </c>
      <c r="CT16" t="s">
        <v>2808</v>
      </c>
      <c r="CU16" t="s">
        <v>69</v>
      </c>
      <c r="CV16" t="s">
        <v>69</v>
      </c>
      <c r="CW16" t="s">
        <v>69</v>
      </c>
      <c r="CX16" t="s">
        <v>69</v>
      </c>
      <c r="DB16" t="s">
        <v>2808</v>
      </c>
      <c r="DC16" t="s">
        <v>9126</v>
      </c>
      <c r="DD16" t="s">
        <v>2808</v>
      </c>
      <c r="DE16" t="s">
        <v>69</v>
      </c>
      <c r="DF16" t="s">
        <v>69</v>
      </c>
      <c r="DG16" t="s">
        <v>69</v>
      </c>
      <c r="DH16" t="s">
        <v>69</v>
      </c>
      <c r="DJ16" t="s">
        <v>69</v>
      </c>
      <c r="DK16" t="s">
        <v>69</v>
      </c>
      <c r="DO16" t="s">
        <v>2808</v>
      </c>
      <c r="DZ16" t="s">
        <v>69</v>
      </c>
      <c r="FA16" t="s">
        <v>2808</v>
      </c>
      <c r="FB16" t="s">
        <v>2808</v>
      </c>
      <c r="FC16" t="s">
        <v>3426</v>
      </c>
      <c r="FD16" t="s">
        <v>3432</v>
      </c>
      <c r="FE16" t="s">
        <v>3437</v>
      </c>
      <c r="FZ16" t="s">
        <v>3475</v>
      </c>
      <c r="GA16">
        <v>4</v>
      </c>
      <c r="GC16" t="s">
        <v>3484</v>
      </c>
      <c r="GD16">
        <v>1</v>
      </c>
      <c r="GF16">
        <v>5</v>
      </c>
      <c r="GG16" t="s">
        <v>69</v>
      </c>
      <c r="GH16" t="s">
        <v>69</v>
      </c>
      <c r="GI16" t="s">
        <v>69</v>
      </c>
      <c r="GJ16" t="s">
        <v>69</v>
      </c>
      <c r="GK16" t="s">
        <v>2808</v>
      </c>
      <c r="GL16" t="s">
        <v>69</v>
      </c>
      <c r="GN16" t="s">
        <v>69</v>
      </c>
      <c r="GO16" t="s">
        <v>69</v>
      </c>
      <c r="GP16" t="s">
        <v>3517</v>
      </c>
      <c r="HA16" t="s">
        <v>2808</v>
      </c>
      <c r="HB16" t="s">
        <v>3535</v>
      </c>
      <c r="HC16">
        <v>3</v>
      </c>
      <c r="HD16" t="s">
        <v>3540</v>
      </c>
      <c r="HE16" t="s">
        <v>3543</v>
      </c>
      <c r="HF16" t="s">
        <v>2808</v>
      </c>
      <c r="HG16" t="s">
        <v>2808</v>
      </c>
      <c r="HH16" t="s">
        <v>2808</v>
      </c>
      <c r="HI16" t="s">
        <v>2808</v>
      </c>
      <c r="HL16" t="s">
        <v>3556</v>
      </c>
      <c r="HM16" t="s">
        <v>3558</v>
      </c>
      <c r="HN16" t="s">
        <v>3556</v>
      </c>
      <c r="HO16" t="s">
        <v>3556</v>
      </c>
      <c r="HP16" t="s">
        <v>3556</v>
      </c>
      <c r="HQ16" t="s">
        <v>3558</v>
      </c>
      <c r="HR16" t="s">
        <v>3556</v>
      </c>
      <c r="HS16" t="s">
        <v>3556</v>
      </c>
      <c r="HT16" t="s">
        <v>3559</v>
      </c>
      <c r="HU16" t="s">
        <v>3559</v>
      </c>
      <c r="HV16" t="s">
        <v>3556</v>
      </c>
      <c r="HW16" t="s">
        <v>3558</v>
      </c>
      <c r="HX16" t="s">
        <v>3558</v>
      </c>
      <c r="HY16" t="s">
        <v>3559</v>
      </c>
      <c r="IB16" t="s">
        <v>2808</v>
      </c>
      <c r="IC16" t="s">
        <v>3598</v>
      </c>
      <c r="ID16" t="s">
        <v>69</v>
      </c>
      <c r="IE16" t="s">
        <v>3605</v>
      </c>
      <c r="IF16" t="s">
        <v>3609</v>
      </c>
      <c r="IG16" t="s">
        <v>3437</v>
      </c>
      <c r="JF16" t="s">
        <v>3649</v>
      </c>
      <c r="JG16">
        <v>4</v>
      </c>
      <c r="JI16" t="s">
        <v>3484</v>
      </c>
      <c r="JJ16">
        <v>1</v>
      </c>
      <c r="JL16">
        <v>3</v>
      </c>
      <c r="JM16" t="s">
        <v>69</v>
      </c>
      <c r="JN16" t="s">
        <v>69</v>
      </c>
      <c r="JO16" t="s">
        <v>2808</v>
      </c>
      <c r="JP16" t="s">
        <v>69</v>
      </c>
      <c r="JQ16" t="s">
        <v>69</v>
      </c>
      <c r="JR16" t="s">
        <v>69</v>
      </c>
      <c r="JS16" t="s">
        <v>3517</v>
      </c>
      <c r="KF16" t="s">
        <v>2808</v>
      </c>
      <c r="KG16" t="s">
        <v>6096</v>
      </c>
      <c r="KI16" t="s">
        <v>3697</v>
      </c>
      <c r="KJ16" t="s">
        <v>3701</v>
      </c>
      <c r="KM16" t="s">
        <v>3485</v>
      </c>
      <c r="KO16">
        <v>1</v>
      </c>
      <c r="KP16">
        <v>3</v>
      </c>
      <c r="KQ16" t="s">
        <v>69</v>
      </c>
      <c r="KR16" t="s">
        <v>69</v>
      </c>
      <c r="KS16" t="s">
        <v>2808</v>
      </c>
      <c r="KT16" t="s">
        <v>69</v>
      </c>
      <c r="KU16" t="s">
        <v>69</v>
      </c>
      <c r="KV16" t="s">
        <v>69</v>
      </c>
      <c r="KW16" t="s">
        <v>3517</v>
      </c>
      <c r="KX16" t="s">
        <v>2808</v>
      </c>
      <c r="KY16" t="s">
        <v>2808</v>
      </c>
      <c r="KZ16">
        <v>995</v>
      </c>
      <c r="LA16" t="s">
        <v>69</v>
      </c>
      <c r="LB16" t="s">
        <v>69</v>
      </c>
      <c r="LC16" t="s">
        <v>69</v>
      </c>
      <c r="LD16" t="s">
        <v>69</v>
      </c>
      <c r="LE16" t="s">
        <v>69</v>
      </c>
      <c r="LF16" t="s">
        <v>69</v>
      </c>
      <c r="LG16" t="s">
        <v>2808</v>
      </c>
      <c r="LH16" t="s">
        <v>9199</v>
      </c>
      <c r="LI16" t="s">
        <v>69</v>
      </c>
      <c r="LJ16" t="s">
        <v>69</v>
      </c>
      <c r="LK16">
        <v>995</v>
      </c>
      <c r="LL16" t="s">
        <v>69</v>
      </c>
      <c r="LM16" t="s">
        <v>69</v>
      </c>
      <c r="LN16" t="s">
        <v>69</v>
      </c>
      <c r="LO16" t="s">
        <v>69</v>
      </c>
      <c r="LP16" t="s">
        <v>69</v>
      </c>
      <c r="LQ16" t="s">
        <v>69</v>
      </c>
      <c r="LR16" t="s">
        <v>69</v>
      </c>
      <c r="LS16" t="s">
        <v>2808</v>
      </c>
      <c r="LT16" t="s">
        <v>9200</v>
      </c>
      <c r="LU16" t="s">
        <v>69</v>
      </c>
      <c r="LV16" t="s">
        <v>69</v>
      </c>
      <c r="LW16" t="s">
        <v>2808</v>
      </c>
      <c r="LX16" t="s">
        <v>69</v>
      </c>
      <c r="LY16" t="s">
        <v>2808</v>
      </c>
      <c r="MC16">
        <v>0</v>
      </c>
      <c r="MD16" t="s">
        <v>69</v>
      </c>
      <c r="ME16" t="s">
        <v>69</v>
      </c>
      <c r="MF16" t="s">
        <v>69</v>
      </c>
      <c r="MG16" t="s">
        <v>69</v>
      </c>
      <c r="MH16" t="s">
        <v>69</v>
      </c>
      <c r="MI16" t="s">
        <v>69</v>
      </c>
      <c r="MJ16" t="s">
        <v>2808</v>
      </c>
      <c r="MK16" t="s">
        <v>69</v>
      </c>
      <c r="MM16" t="s">
        <v>69</v>
      </c>
      <c r="MN16" t="s">
        <v>69</v>
      </c>
      <c r="MO16">
        <v>995</v>
      </c>
      <c r="MP16" t="s">
        <v>69</v>
      </c>
      <c r="MQ16" t="s">
        <v>69</v>
      </c>
      <c r="MR16" t="s">
        <v>69</v>
      </c>
      <c r="MS16" t="s">
        <v>69</v>
      </c>
      <c r="MT16" t="s">
        <v>69</v>
      </c>
      <c r="MU16" t="s">
        <v>2808</v>
      </c>
      <c r="MV16" t="s">
        <v>9201</v>
      </c>
      <c r="MW16" t="s">
        <v>69</v>
      </c>
      <c r="MX16" t="s">
        <v>69</v>
      </c>
      <c r="MY16">
        <v>995</v>
      </c>
      <c r="MZ16" t="s">
        <v>69</v>
      </c>
      <c r="NA16" t="s">
        <v>69</v>
      </c>
      <c r="NB16" t="s">
        <v>69</v>
      </c>
      <c r="NC16" t="s">
        <v>69</v>
      </c>
      <c r="ND16" t="s">
        <v>69</v>
      </c>
      <c r="NE16" t="s">
        <v>2808</v>
      </c>
      <c r="NF16" t="s">
        <v>9202</v>
      </c>
      <c r="NG16" t="s">
        <v>69</v>
      </c>
      <c r="NH16" t="s">
        <v>69</v>
      </c>
      <c r="NI16" t="s">
        <v>69</v>
      </c>
      <c r="NJ16" t="s">
        <v>3795</v>
      </c>
      <c r="NK16">
        <v>1</v>
      </c>
      <c r="NM16" t="s">
        <v>2808</v>
      </c>
      <c r="NN16" t="s">
        <v>3860</v>
      </c>
      <c r="NO16" t="s">
        <v>8</v>
      </c>
      <c r="NW16" t="s">
        <v>3429</v>
      </c>
      <c r="NY16" t="s">
        <v>3429</v>
      </c>
      <c r="OA16" t="s">
        <v>3897</v>
      </c>
      <c r="OB16" t="s">
        <v>2808</v>
      </c>
      <c r="OC16" t="s">
        <v>3902</v>
      </c>
      <c r="OD16" t="s">
        <v>3910</v>
      </c>
      <c r="OE16" t="s">
        <v>3910</v>
      </c>
      <c r="OF16" t="s">
        <v>3910</v>
      </c>
      <c r="OG16" t="s">
        <v>3910</v>
      </c>
      <c r="OH16" t="s">
        <v>3910</v>
      </c>
      <c r="OI16" t="s">
        <v>3910</v>
      </c>
      <c r="OJ16" t="s">
        <v>3910</v>
      </c>
      <c r="OK16" t="s">
        <v>3911</v>
      </c>
      <c r="OU16" t="s">
        <v>3928</v>
      </c>
      <c r="OV16" t="s">
        <v>69</v>
      </c>
      <c r="PM16" t="s">
        <v>3928</v>
      </c>
      <c r="PN16" t="s">
        <v>3910</v>
      </c>
      <c r="PO16" t="s">
        <v>3910</v>
      </c>
      <c r="PP16" t="s">
        <v>3911</v>
      </c>
      <c r="PR16" t="s">
        <v>3928</v>
      </c>
      <c r="PS16">
        <v>1</v>
      </c>
      <c r="PT16" t="s">
        <v>2808</v>
      </c>
      <c r="PU16" t="s">
        <v>69</v>
      </c>
      <c r="PV16" t="s">
        <v>69</v>
      </c>
      <c r="PW16" t="s">
        <v>69</v>
      </c>
      <c r="PX16" t="s">
        <v>69</v>
      </c>
      <c r="PY16" t="s">
        <v>69</v>
      </c>
      <c r="PZ16" t="s">
        <v>3910</v>
      </c>
      <c r="QA16" t="s">
        <v>3910</v>
      </c>
      <c r="QB16" t="s">
        <v>3910</v>
      </c>
      <c r="QD16" t="s">
        <v>4036</v>
      </c>
      <c r="QE16" t="s">
        <v>4041</v>
      </c>
      <c r="QF16">
        <v>14</v>
      </c>
      <c r="QG16" t="s">
        <v>4049</v>
      </c>
      <c r="QH16" t="s">
        <v>4053</v>
      </c>
      <c r="QI16" t="s">
        <v>3962</v>
      </c>
      <c r="QV16" t="s">
        <v>3910</v>
      </c>
      <c r="QW16" t="s">
        <v>3910</v>
      </c>
      <c r="QX16" t="s">
        <v>9147</v>
      </c>
      <c r="QY16" t="s">
        <v>4061</v>
      </c>
      <c r="RP16" t="s">
        <v>3911</v>
      </c>
      <c r="RS16">
        <v>1</v>
      </c>
      <c r="RT16">
        <v>0</v>
      </c>
      <c r="RU16" t="s">
        <v>9203</v>
      </c>
      <c r="UA16" t="s">
        <v>9131</v>
      </c>
      <c r="UB16" t="s">
        <v>6598</v>
      </c>
      <c r="UC16">
        <v>1325209</v>
      </c>
    </row>
    <row r="17" spans="1:549" x14ac:dyDescent="0.3">
      <c r="A17" t="s">
        <v>9204</v>
      </c>
      <c r="B17" t="s">
        <v>6588</v>
      </c>
      <c r="C17" t="s">
        <v>6589</v>
      </c>
      <c r="D17">
        <v>1</v>
      </c>
      <c r="E17">
        <v>5</v>
      </c>
      <c r="F17" t="s">
        <v>3934</v>
      </c>
      <c r="G17" t="s">
        <v>4950</v>
      </c>
      <c r="H17">
        <v>0</v>
      </c>
      <c r="I17" t="s">
        <v>22</v>
      </c>
      <c r="T17">
        <v>0</v>
      </c>
      <c r="V17" t="s">
        <v>9142</v>
      </c>
      <c r="W17">
        <v>1</v>
      </c>
      <c r="X17" s="30">
        <v>41310</v>
      </c>
      <c r="Y17" t="s">
        <v>6591</v>
      </c>
      <c r="Z17" t="s">
        <v>6861</v>
      </c>
      <c r="AA17" t="s">
        <v>2808</v>
      </c>
      <c r="AB17" t="s">
        <v>9143</v>
      </c>
      <c r="AE17" t="s">
        <v>2808</v>
      </c>
      <c r="AF17" t="s">
        <v>69</v>
      </c>
      <c r="AJ17" t="s">
        <v>69</v>
      </c>
      <c r="AN17" t="s">
        <v>3166</v>
      </c>
      <c r="AO17">
        <v>640</v>
      </c>
      <c r="AQ17" t="s">
        <v>69</v>
      </c>
      <c r="AR17" t="s">
        <v>2808</v>
      </c>
      <c r="AS17" t="s">
        <v>3179</v>
      </c>
      <c r="AT17" t="s">
        <v>3184</v>
      </c>
      <c r="AV17" t="s">
        <v>3192</v>
      </c>
      <c r="AW17">
        <v>3</v>
      </c>
      <c r="AX17">
        <v>1</v>
      </c>
      <c r="AY17" t="s">
        <v>2808</v>
      </c>
      <c r="AZ17" t="s">
        <v>69</v>
      </c>
      <c r="BA17" t="s">
        <v>69</v>
      </c>
      <c r="BB17" t="s">
        <v>69</v>
      </c>
      <c r="BC17" t="s">
        <v>69</v>
      </c>
      <c r="BE17" t="s">
        <v>69</v>
      </c>
      <c r="BF17" t="s">
        <v>69</v>
      </c>
      <c r="BG17" t="s">
        <v>69</v>
      </c>
      <c r="BJ17" t="s">
        <v>2808</v>
      </c>
      <c r="BK17">
        <v>1</v>
      </c>
      <c r="BL17" t="s">
        <v>2808</v>
      </c>
      <c r="BM17" t="s">
        <v>69</v>
      </c>
      <c r="BN17" t="s">
        <v>69</v>
      </c>
      <c r="BO17" t="s">
        <v>69</v>
      </c>
      <c r="BP17" t="s">
        <v>69</v>
      </c>
      <c r="BQ17" t="s">
        <v>69</v>
      </c>
      <c r="BR17" t="s">
        <v>69</v>
      </c>
      <c r="BS17" t="s">
        <v>69</v>
      </c>
      <c r="BT17" t="s">
        <v>69</v>
      </c>
      <c r="BV17" t="s">
        <v>69</v>
      </c>
      <c r="BW17" t="s">
        <v>69</v>
      </c>
      <c r="BX17" t="s">
        <v>3260</v>
      </c>
      <c r="BY17" t="s">
        <v>2808</v>
      </c>
      <c r="BZ17" t="s">
        <v>3268</v>
      </c>
      <c r="CA17" t="s">
        <v>2808</v>
      </c>
      <c r="CB17" t="s">
        <v>3279</v>
      </c>
      <c r="CD17" t="s">
        <v>2808</v>
      </c>
      <c r="CE17" t="s">
        <v>3268</v>
      </c>
      <c r="CF17" t="s">
        <v>69</v>
      </c>
      <c r="CI17" t="s">
        <v>2808</v>
      </c>
      <c r="CJ17" t="s">
        <v>69</v>
      </c>
      <c r="CK17" t="s">
        <v>2808</v>
      </c>
      <c r="CL17" t="s">
        <v>3300</v>
      </c>
      <c r="CN17" t="s">
        <v>2808</v>
      </c>
      <c r="CO17" t="s">
        <v>9151</v>
      </c>
      <c r="CP17" t="s">
        <v>69</v>
      </c>
      <c r="CQ17" t="s">
        <v>69</v>
      </c>
      <c r="CR17" t="s">
        <v>2808</v>
      </c>
      <c r="CS17" t="s">
        <v>69</v>
      </c>
      <c r="CT17" t="s">
        <v>2808</v>
      </c>
      <c r="CU17" t="s">
        <v>69</v>
      </c>
      <c r="CV17" t="s">
        <v>69</v>
      </c>
      <c r="CW17" t="s">
        <v>69</v>
      </c>
      <c r="CX17" t="s">
        <v>269</v>
      </c>
      <c r="CY17" t="s">
        <v>3333</v>
      </c>
      <c r="DB17" t="s">
        <v>2808</v>
      </c>
      <c r="DC17" t="s">
        <v>9126</v>
      </c>
      <c r="DD17" t="s">
        <v>2808</v>
      </c>
      <c r="DE17" t="s">
        <v>69</v>
      </c>
      <c r="DF17" t="s">
        <v>69</v>
      </c>
      <c r="DG17" t="s">
        <v>69</v>
      </c>
      <c r="DH17" t="s">
        <v>69</v>
      </c>
      <c r="DJ17" t="s">
        <v>69</v>
      </c>
      <c r="DK17" t="s">
        <v>69</v>
      </c>
      <c r="DL17" t="s">
        <v>2808</v>
      </c>
      <c r="DM17" t="s">
        <v>2808</v>
      </c>
      <c r="DN17" t="s">
        <v>3364</v>
      </c>
      <c r="DP17" t="s">
        <v>2808</v>
      </c>
      <c r="DQ17" t="s">
        <v>2803</v>
      </c>
      <c r="DR17">
        <v>8</v>
      </c>
      <c r="DS17" t="s">
        <v>69</v>
      </c>
      <c r="DT17" t="s">
        <v>69</v>
      </c>
      <c r="DU17" t="s">
        <v>69</v>
      </c>
      <c r="DV17" t="s">
        <v>69</v>
      </c>
      <c r="DW17" t="s">
        <v>69</v>
      </c>
      <c r="DX17" t="s">
        <v>69</v>
      </c>
      <c r="DY17" t="s">
        <v>69</v>
      </c>
      <c r="EA17" t="s">
        <v>69</v>
      </c>
      <c r="EH17" t="s">
        <v>269</v>
      </c>
      <c r="EI17" t="s">
        <v>9152</v>
      </c>
      <c r="EJ17" t="s">
        <v>2808</v>
      </c>
      <c r="EK17" t="s">
        <v>2808</v>
      </c>
      <c r="EL17" t="s">
        <v>69</v>
      </c>
      <c r="EM17" t="s">
        <v>69</v>
      </c>
      <c r="EN17" t="s">
        <v>69</v>
      </c>
      <c r="EP17" t="s">
        <v>69</v>
      </c>
      <c r="EQ17" t="s">
        <v>69</v>
      </c>
      <c r="ER17" t="s">
        <v>9144</v>
      </c>
      <c r="ES17" t="s">
        <v>69</v>
      </c>
      <c r="ET17" t="s">
        <v>2808</v>
      </c>
      <c r="EU17" t="s">
        <v>69</v>
      </c>
      <c r="EV17" t="s">
        <v>69</v>
      </c>
      <c r="EW17" t="s">
        <v>69</v>
      </c>
      <c r="EY17" t="s">
        <v>69</v>
      </c>
      <c r="EZ17" t="s">
        <v>69</v>
      </c>
      <c r="FA17" t="s">
        <v>2808</v>
      </c>
      <c r="FB17" t="s">
        <v>2808</v>
      </c>
      <c r="FC17" t="s">
        <v>3428</v>
      </c>
      <c r="HD17" t="s">
        <v>3540</v>
      </c>
      <c r="HE17" t="s">
        <v>3543</v>
      </c>
      <c r="HF17" t="s">
        <v>2808</v>
      </c>
      <c r="HG17" t="s">
        <v>69</v>
      </c>
      <c r="HH17" t="s">
        <v>2808</v>
      </c>
      <c r="HJ17" t="s">
        <v>69</v>
      </c>
      <c r="HK17" t="s">
        <v>69</v>
      </c>
      <c r="HL17" t="s">
        <v>3556</v>
      </c>
      <c r="HM17" t="s">
        <v>3557</v>
      </c>
      <c r="HN17" t="s">
        <v>3556</v>
      </c>
      <c r="HO17" t="s">
        <v>3557</v>
      </c>
      <c r="HP17" t="s">
        <v>3559</v>
      </c>
      <c r="HQ17" t="s">
        <v>3559</v>
      </c>
      <c r="HR17" t="s">
        <v>3556</v>
      </c>
      <c r="HS17" t="s">
        <v>3559</v>
      </c>
      <c r="HT17" t="s">
        <v>3559</v>
      </c>
      <c r="HU17" t="s">
        <v>3559</v>
      </c>
      <c r="HV17" t="s">
        <v>3559</v>
      </c>
      <c r="HW17" t="s">
        <v>3559</v>
      </c>
      <c r="HX17" t="s">
        <v>3559</v>
      </c>
      <c r="HY17" t="s">
        <v>8</v>
      </c>
      <c r="HZ17" t="s">
        <v>69</v>
      </c>
      <c r="IA17" t="s">
        <v>3590</v>
      </c>
      <c r="IB17" t="s">
        <v>69</v>
      </c>
      <c r="IC17" t="s">
        <v>3600</v>
      </c>
      <c r="ID17" t="s">
        <v>69</v>
      </c>
      <c r="IE17" t="s">
        <v>3605</v>
      </c>
      <c r="IF17" t="s">
        <v>3609</v>
      </c>
      <c r="IG17" t="s">
        <v>3437</v>
      </c>
      <c r="JF17" t="s">
        <v>3649</v>
      </c>
      <c r="JG17">
        <v>4</v>
      </c>
      <c r="JI17" t="s">
        <v>3484</v>
      </c>
      <c r="JJ17">
        <v>7</v>
      </c>
      <c r="JL17">
        <v>3</v>
      </c>
      <c r="JM17" t="s">
        <v>69</v>
      </c>
      <c r="JN17" t="s">
        <v>69</v>
      </c>
      <c r="JO17" t="s">
        <v>2808</v>
      </c>
      <c r="JP17" t="s">
        <v>69</v>
      </c>
      <c r="JQ17" t="s">
        <v>69</v>
      </c>
      <c r="JR17" t="s">
        <v>69</v>
      </c>
      <c r="JS17" t="s">
        <v>3519</v>
      </c>
      <c r="JT17" t="s">
        <v>2808</v>
      </c>
      <c r="JU17" t="s">
        <v>69</v>
      </c>
      <c r="JV17" t="s">
        <v>2808</v>
      </c>
      <c r="JW17" t="s">
        <v>69</v>
      </c>
      <c r="JX17" t="s">
        <v>69</v>
      </c>
      <c r="JY17" t="s">
        <v>69</v>
      </c>
      <c r="JZ17" t="s">
        <v>69</v>
      </c>
      <c r="KA17" t="s">
        <v>69</v>
      </c>
      <c r="KB17" t="s">
        <v>69</v>
      </c>
      <c r="KC17" t="s">
        <v>69</v>
      </c>
      <c r="KD17" t="s">
        <v>69</v>
      </c>
      <c r="KE17" t="s">
        <v>69</v>
      </c>
      <c r="KG17" t="s">
        <v>6097</v>
      </c>
      <c r="KI17" t="s">
        <v>3696</v>
      </c>
      <c r="KJ17" t="s">
        <v>3475</v>
      </c>
      <c r="KK17">
        <v>4</v>
      </c>
      <c r="KM17" t="s">
        <v>3484</v>
      </c>
      <c r="KN17">
        <v>7</v>
      </c>
      <c r="KP17">
        <v>3</v>
      </c>
      <c r="KQ17" t="s">
        <v>69</v>
      </c>
      <c r="KR17" t="s">
        <v>69</v>
      </c>
      <c r="KS17" t="s">
        <v>2808</v>
      </c>
      <c r="KT17" t="s">
        <v>69</v>
      </c>
      <c r="KU17" t="s">
        <v>69</v>
      </c>
      <c r="KV17" t="s">
        <v>69</v>
      </c>
      <c r="KW17" t="s">
        <v>3725</v>
      </c>
      <c r="KX17" t="s">
        <v>2808</v>
      </c>
      <c r="KY17" t="s">
        <v>69</v>
      </c>
      <c r="LK17">
        <v>3</v>
      </c>
      <c r="LL17" t="s">
        <v>69</v>
      </c>
      <c r="LM17" t="s">
        <v>69</v>
      </c>
      <c r="LN17" t="s">
        <v>2808</v>
      </c>
      <c r="LO17" t="s">
        <v>69</v>
      </c>
      <c r="LP17" t="s">
        <v>69</v>
      </c>
      <c r="LQ17" t="s">
        <v>69</v>
      </c>
      <c r="LR17" t="s">
        <v>69</v>
      </c>
      <c r="LS17" t="s">
        <v>69</v>
      </c>
      <c r="LU17" t="s">
        <v>69</v>
      </c>
      <c r="LV17" t="s">
        <v>69</v>
      </c>
      <c r="LW17" t="s">
        <v>2808</v>
      </c>
      <c r="LX17" t="s">
        <v>69</v>
      </c>
      <c r="LY17" t="s">
        <v>69</v>
      </c>
      <c r="MC17">
        <v>2</v>
      </c>
      <c r="MD17" t="s">
        <v>69</v>
      </c>
      <c r="ME17" t="s">
        <v>2808</v>
      </c>
      <c r="MF17" t="s">
        <v>69</v>
      </c>
      <c r="MG17" t="s">
        <v>69</v>
      </c>
      <c r="MH17" t="s">
        <v>69</v>
      </c>
      <c r="MI17" t="s">
        <v>69</v>
      </c>
      <c r="MJ17" t="s">
        <v>69</v>
      </c>
      <c r="MK17" t="s">
        <v>69</v>
      </c>
      <c r="MM17" t="s">
        <v>69</v>
      </c>
      <c r="MN17" t="s">
        <v>69</v>
      </c>
      <c r="MO17">
        <v>995</v>
      </c>
      <c r="MP17" t="s">
        <v>69</v>
      </c>
      <c r="MQ17" t="s">
        <v>69</v>
      </c>
      <c r="MR17" t="s">
        <v>69</v>
      </c>
      <c r="MS17" t="s">
        <v>69</v>
      </c>
      <c r="MT17" t="s">
        <v>69</v>
      </c>
      <c r="MU17" t="s">
        <v>2808</v>
      </c>
      <c r="MV17" t="s">
        <v>9205</v>
      </c>
      <c r="MW17" t="s">
        <v>69</v>
      </c>
      <c r="MX17" t="s">
        <v>69</v>
      </c>
      <c r="MY17">
        <v>2</v>
      </c>
      <c r="MZ17" t="s">
        <v>69</v>
      </c>
      <c r="NA17" t="s">
        <v>2808</v>
      </c>
      <c r="NB17" t="s">
        <v>69</v>
      </c>
      <c r="NC17" t="s">
        <v>69</v>
      </c>
      <c r="ND17" t="s">
        <v>69</v>
      </c>
      <c r="NE17" t="s">
        <v>69</v>
      </c>
      <c r="NG17" t="s">
        <v>69</v>
      </c>
      <c r="NH17" t="s">
        <v>69</v>
      </c>
      <c r="NI17" t="s">
        <v>69</v>
      </c>
      <c r="NJ17" t="s">
        <v>3795</v>
      </c>
      <c r="NK17">
        <v>1</v>
      </c>
      <c r="NM17" t="s">
        <v>2808</v>
      </c>
      <c r="NN17" t="s">
        <v>3862</v>
      </c>
      <c r="NO17" t="s">
        <v>8</v>
      </c>
      <c r="NQ17" t="s">
        <v>8</v>
      </c>
      <c r="NS17" t="s">
        <v>8</v>
      </c>
      <c r="NU17" t="s">
        <v>8</v>
      </c>
      <c r="NW17" t="s">
        <v>8</v>
      </c>
      <c r="NY17" t="s">
        <v>8</v>
      </c>
      <c r="OA17" t="s">
        <v>3897</v>
      </c>
      <c r="OB17" t="s">
        <v>2808</v>
      </c>
      <c r="OC17" t="s">
        <v>3902</v>
      </c>
      <c r="OD17" t="s">
        <v>3911</v>
      </c>
      <c r="OE17" t="s">
        <v>3911</v>
      </c>
      <c r="OF17" t="s">
        <v>3911</v>
      </c>
      <c r="OG17" t="s">
        <v>3911</v>
      </c>
      <c r="OH17" t="s">
        <v>3911</v>
      </c>
      <c r="OI17" t="s">
        <v>3911</v>
      </c>
      <c r="OJ17" t="s">
        <v>3911</v>
      </c>
      <c r="OK17" t="s">
        <v>3911</v>
      </c>
      <c r="OL17" t="s">
        <v>3928</v>
      </c>
      <c r="OM17" t="s">
        <v>3935</v>
      </c>
      <c r="ON17" t="s">
        <v>3910</v>
      </c>
      <c r="OO17" t="s">
        <v>3910</v>
      </c>
      <c r="OP17" t="s">
        <v>3910</v>
      </c>
      <c r="OQ17" t="s">
        <v>3910</v>
      </c>
      <c r="OR17" t="s">
        <v>3911</v>
      </c>
      <c r="OS17" t="s">
        <v>3911</v>
      </c>
      <c r="OT17" t="s">
        <v>3928</v>
      </c>
      <c r="OU17" t="s">
        <v>3928</v>
      </c>
      <c r="OV17" t="s">
        <v>3956</v>
      </c>
      <c r="OW17" t="s">
        <v>2808</v>
      </c>
      <c r="OX17" t="s">
        <v>3962</v>
      </c>
      <c r="OY17" t="s">
        <v>3333</v>
      </c>
      <c r="PA17" t="s">
        <v>8</v>
      </c>
      <c r="PC17" t="s">
        <v>3333</v>
      </c>
      <c r="PD17" t="s">
        <v>3333</v>
      </c>
      <c r="PE17" t="s">
        <v>3333</v>
      </c>
      <c r="PF17" t="s">
        <v>3911</v>
      </c>
      <c r="PG17" t="s">
        <v>3911</v>
      </c>
      <c r="PH17" t="s">
        <v>3911</v>
      </c>
      <c r="PI17" t="s">
        <v>3911</v>
      </c>
      <c r="PJ17" t="s">
        <v>3911</v>
      </c>
      <c r="PK17" t="s">
        <v>3911</v>
      </c>
      <c r="PL17" t="s">
        <v>3911</v>
      </c>
      <c r="PM17" t="s">
        <v>3928</v>
      </c>
      <c r="PN17" t="s">
        <v>3911</v>
      </c>
      <c r="PO17" t="s">
        <v>3911</v>
      </c>
      <c r="PP17" t="s">
        <v>3910</v>
      </c>
      <c r="PR17" t="s">
        <v>3931</v>
      </c>
      <c r="PS17" t="s">
        <v>6996</v>
      </c>
      <c r="PT17" t="s">
        <v>2808</v>
      </c>
      <c r="PU17" t="s">
        <v>69</v>
      </c>
      <c r="PV17" t="s">
        <v>2808</v>
      </c>
      <c r="PW17" t="s">
        <v>69</v>
      </c>
      <c r="PX17" t="s">
        <v>69</v>
      </c>
      <c r="PY17" t="s">
        <v>69</v>
      </c>
      <c r="PZ17" t="s">
        <v>3935</v>
      </c>
      <c r="QA17" t="s">
        <v>3935</v>
      </c>
      <c r="QB17" t="s">
        <v>3911</v>
      </c>
      <c r="QD17" t="s">
        <v>4037</v>
      </c>
      <c r="QE17" t="s">
        <v>4042</v>
      </c>
      <c r="QH17" t="s">
        <v>3911</v>
      </c>
      <c r="RS17">
        <v>1</v>
      </c>
      <c r="RT17">
        <v>0</v>
      </c>
      <c r="RU17" t="s">
        <v>9130</v>
      </c>
      <c r="UA17" t="s">
        <v>9131</v>
      </c>
      <c r="UB17" t="s">
        <v>6598</v>
      </c>
      <c r="UC17">
        <v>6155018</v>
      </c>
    </row>
    <row r="18" spans="1:549" x14ac:dyDescent="0.3">
      <c r="A18" t="s">
        <v>9206</v>
      </c>
      <c r="B18" t="s">
        <v>8545</v>
      </c>
      <c r="C18" t="s">
        <v>6589</v>
      </c>
      <c r="D18">
        <v>1</v>
      </c>
      <c r="E18" t="s">
        <v>3911</v>
      </c>
      <c r="F18" t="s">
        <v>3935</v>
      </c>
      <c r="G18" t="s">
        <v>3935</v>
      </c>
      <c r="H18" t="s">
        <v>22</v>
      </c>
      <c r="I18" t="s">
        <v>22</v>
      </c>
      <c r="T18">
        <v>0</v>
      </c>
      <c r="V18" t="s">
        <v>8555</v>
      </c>
      <c r="W18">
        <v>1</v>
      </c>
      <c r="X18" s="30">
        <v>41338</v>
      </c>
      <c r="Y18" t="s">
        <v>6591</v>
      </c>
      <c r="Z18" t="s">
        <v>6854</v>
      </c>
      <c r="AA18" t="s">
        <v>2808</v>
      </c>
      <c r="AB18" t="s">
        <v>9143</v>
      </c>
      <c r="AE18" t="s">
        <v>69</v>
      </c>
      <c r="AF18" t="s">
        <v>69</v>
      </c>
      <c r="AJ18" t="s">
        <v>69</v>
      </c>
      <c r="AN18" t="s">
        <v>3166</v>
      </c>
      <c r="AO18">
        <v>240</v>
      </c>
      <c r="AQ18" t="s">
        <v>269</v>
      </c>
      <c r="AR18" t="s">
        <v>2808</v>
      </c>
      <c r="AS18" t="s">
        <v>3179</v>
      </c>
      <c r="AT18" t="s">
        <v>8</v>
      </c>
      <c r="AV18" t="s">
        <v>3191</v>
      </c>
      <c r="AX18">
        <v>1</v>
      </c>
      <c r="AY18" t="s">
        <v>2808</v>
      </c>
      <c r="AZ18" t="s">
        <v>69</v>
      </c>
      <c r="BA18" t="s">
        <v>69</v>
      </c>
      <c r="BB18" t="s">
        <v>69</v>
      </c>
      <c r="BC18" t="s">
        <v>69</v>
      </c>
      <c r="BE18" t="s">
        <v>69</v>
      </c>
      <c r="BF18" t="s">
        <v>69</v>
      </c>
      <c r="BG18" t="s">
        <v>69</v>
      </c>
      <c r="BJ18" t="s">
        <v>2808</v>
      </c>
      <c r="BK18">
        <v>1</v>
      </c>
      <c r="BL18" t="s">
        <v>2808</v>
      </c>
      <c r="BM18" t="s">
        <v>69</v>
      </c>
      <c r="BN18" t="s">
        <v>69</v>
      </c>
      <c r="BO18" t="s">
        <v>69</v>
      </c>
      <c r="BP18" t="s">
        <v>69</v>
      </c>
      <c r="BQ18" t="s">
        <v>69</v>
      </c>
      <c r="BR18" t="s">
        <v>69</v>
      </c>
      <c r="BS18" t="s">
        <v>69</v>
      </c>
      <c r="BT18" t="s">
        <v>69</v>
      </c>
      <c r="BV18" t="s">
        <v>69</v>
      </c>
      <c r="BW18" t="s">
        <v>69</v>
      </c>
      <c r="BX18" t="s">
        <v>3261</v>
      </c>
      <c r="BY18" t="s">
        <v>2808</v>
      </c>
      <c r="BZ18" t="s">
        <v>3268</v>
      </c>
      <c r="CA18" t="s">
        <v>2808</v>
      </c>
      <c r="CB18" t="s">
        <v>3279</v>
      </c>
      <c r="CD18" t="s">
        <v>2808</v>
      </c>
      <c r="CE18" t="s">
        <v>3268</v>
      </c>
      <c r="CF18" t="s">
        <v>3274</v>
      </c>
      <c r="CG18" t="s">
        <v>3279</v>
      </c>
      <c r="CI18" t="s">
        <v>69</v>
      </c>
      <c r="CN18" t="s">
        <v>69</v>
      </c>
      <c r="CX18" t="s">
        <v>69</v>
      </c>
      <c r="DB18" t="s">
        <v>2808</v>
      </c>
      <c r="DC18" t="s">
        <v>9126</v>
      </c>
      <c r="DD18" t="s">
        <v>2808</v>
      </c>
      <c r="DE18" t="s">
        <v>69</v>
      </c>
      <c r="DF18" t="s">
        <v>69</v>
      </c>
      <c r="DG18" t="s">
        <v>69</v>
      </c>
      <c r="DH18" t="s">
        <v>69</v>
      </c>
      <c r="DJ18" t="s">
        <v>69</v>
      </c>
      <c r="DK18" t="s">
        <v>69</v>
      </c>
      <c r="DO18" t="s">
        <v>69</v>
      </c>
      <c r="DZ18" t="s">
        <v>69</v>
      </c>
      <c r="FA18" t="s">
        <v>69</v>
      </c>
      <c r="FB18" t="s">
        <v>69</v>
      </c>
      <c r="HF18" t="s">
        <v>2808</v>
      </c>
      <c r="HG18" t="s">
        <v>2808</v>
      </c>
      <c r="HH18" t="s">
        <v>2808</v>
      </c>
      <c r="HI18" t="s">
        <v>2808</v>
      </c>
      <c r="HL18" t="s">
        <v>3559</v>
      </c>
      <c r="HM18" t="s">
        <v>3556</v>
      </c>
      <c r="HN18" t="s">
        <v>3556</v>
      </c>
      <c r="HO18" t="s">
        <v>3559</v>
      </c>
      <c r="HP18" t="s">
        <v>3559</v>
      </c>
      <c r="HQ18" t="s">
        <v>3559</v>
      </c>
      <c r="HR18" t="s">
        <v>3559</v>
      </c>
      <c r="HS18" t="s">
        <v>3559</v>
      </c>
      <c r="HT18" t="s">
        <v>3559</v>
      </c>
      <c r="HU18" t="s">
        <v>3559</v>
      </c>
      <c r="HV18" t="s">
        <v>3559</v>
      </c>
      <c r="HW18" t="s">
        <v>3557</v>
      </c>
      <c r="HX18" t="s">
        <v>3557</v>
      </c>
      <c r="HY18" t="s">
        <v>3556</v>
      </c>
      <c r="IB18" t="s">
        <v>2808</v>
      </c>
      <c r="IC18" t="s">
        <v>3599</v>
      </c>
      <c r="ID18" t="s">
        <v>69</v>
      </c>
      <c r="IE18" t="s">
        <v>3605</v>
      </c>
      <c r="IF18" t="s">
        <v>3609</v>
      </c>
      <c r="IG18" t="s">
        <v>3614</v>
      </c>
      <c r="IH18" t="s">
        <v>3441</v>
      </c>
      <c r="IJ18" t="s">
        <v>3441</v>
      </c>
      <c r="IL18" t="s">
        <v>3441</v>
      </c>
      <c r="IN18" t="s">
        <v>3441</v>
      </c>
      <c r="IP18" t="s">
        <v>3441</v>
      </c>
      <c r="IR18" t="s">
        <v>3441</v>
      </c>
      <c r="IT18" t="s">
        <v>3302</v>
      </c>
      <c r="IU18" t="s">
        <v>9207</v>
      </c>
      <c r="IV18" t="s">
        <v>3441</v>
      </c>
      <c r="IX18" t="s">
        <v>3302</v>
      </c>
      <c r="IY18" t="s">
        <v>9208</v>
      </c>
      <c r="IZ18" t="s">
        <v>3302</v>
      </c>
      <c r="JA18" t="s">
        <v>9209</v>
      </c>
      <c r="JB18" t="s">
        <v>3302</v>
      </c>
      <c r="JC18" t="s">
        <v>9208</v>
      </c>
      <c r="JD18" t="s">
        <v>3302</v>
      </c>
      <c r="JE18" t="s">
        <v>9210</v>
      </c>
      <c r="JF18" t="s">
        <v>3649</v>
      </c>
      <c r="JG18">
        <v>4</v>
      </c>
      <c r="JI18" t="s">
        <v>3484</v>
      </c>
      <c r="JJ18">
        <v>1</v>
      </c>
      <c r="JL18">
        <v>3</v>
      </c>
      <c r="JM18" t="s">
        <v>69</v>
      </c>
      <c r="JN18" t="s">
        <v>69</v>
      </c>
      <c r="JO18" t="s">
        <v>2808</v>
      </c>
      <c r="JP18" t="s">
        <v>69</v>
      </c>
      <c r="JQ18" t="s">
        <v>69</v>
      </c>
      <c r="JR18" t="s">
        <v>69</v>
      </c>
      <c r="JS18" t="s">
        <v>3517</v>
      </c>
      <c r="KF18" t="s">
        <v>69</v>
      </c>
      <c r="KG18" t="s">
        <v>6097</v>
      </c>
      <c r="KI18" t="s">
        <v>3697</v>
      </c>
      <c r="KJ18" t="s">
        <v>3475</v>
      </c>
      <c r="KK18">
        <v>4</v>
      </c>
      <c r="KM18" t="s">
        <v>3485</v>
      </c>
      <c r="KO18">
        <v>8</v>
      </c>
      <c r="KP18">
        <v>3</v>
      </c>
      <c r="KQ18" t="s">
        <v>69</v>
      </c>
      <c r="KR18" t="s">
        <v>69</v>
      </c>
      <c r="KS18" t="s">
        <v>2808</v>
      </c>
      <c r="KT18" t="s">
        <v>69</v>
      </c>
      <c r="KU18" t="s">
        <v>69</v>
      </c>
      <c r="KV18" t="s">
        <v>69</v>
      </c>
      <c r="KW18" t="s">
        <v>3519</v>
      </c>
      <c r="KX18" t="s">
        <v>2808</v>
      </c>
      <c r="KY18" t="s">
        <v>69</v>
      </c>
      <c r="LK18">
        <v>995</v>
      </c>
      <c r="LL18" t="s">
        <v>69</v>
      </c>
      <c r="LM18" t="s">
        <v>69</v>
      </c>
      <c r="LN18" t="s">
        <v>69</v>
      </c>
      <c r="LO18" t="s">
        <v>69</v>
      </c>
      <c r="LP18" t="s">
        <v>69</v>
      </c>
      <c r="LQ18" t="s">
        <v>69</v>
      </c>
      <c r="LR18" t="s">
        <v>69</v>
      </c>
      <c r="LS18" t="s">
        <v>2808</v>
      </c>
      <c r="LT18" t="s">
        <v>9211</v>
      </c>
      <c r="LU18" t="s">
        <v>69</v>
      </c>
      <c r="LV18" t="s">
        <v>69</v>
      </c>
      <c r="LW18" t="s">
        <v>69</v>
      </c>
      <c r="LX18" t="s">
        <v>69</v>
      </c>
      <c r="LY18" t="s">
        <v>69</v>
      </c>
      <c r="MC18">
        <v>995</v>
      </c>
      <c r="MD18" t="s">
        <v>69</v>
      </c>
      <c r="ME18" t="s">
        <v>69</v>
      </c>
      <c r="MF18" t="s">
        <v>69</v>
      </c>
      <c r="MG18" t="s">
        <v>69</v>
      </c>
      <c r="MH18" t="s">
        <v>69</v>
      </c>
      <c r="MI18" t="s">
        <v>69</v>
      </c>
      <c r="MJ18" t="s">
        <v>69</v>
      </c>
      <c r="MK18" t="s">
        <v>2808</v>
      </c>
      <c r="ML18" t="s">
        <v>9212</v>
      </c>
      <c r="MM18" t="s">
        <v>69</v>
      </c>
      <c r="MN18" t="s">
        <v>69</v>
      </c>
      <c r="MO18">
        <v>995</v>
      </c>
      <c r="MP18" t="s">
        <v>69</v>
      </c>
      <c r="MQ18" t="s">
        <v>69</v>
      </c>
      <c r="MR18" t="s">
        <v>69</v>
      </c>
      <c r="MS18" t="s">
        <v>69</v>
      </c>
      <c r="MT18" t="s">
        <v>69</v>
      </c>
      <c r="MU18" t="s">
        <v>2808</v>
      </c>
      <c r="MV18" t="s">
        <v>9213</v>
      </c>
      <c r="MW18" t="s">
        <v>69</v>
      </c>
      <c r="MX18" t="s">
        <v>69</v>
      </c>
      <c r="MY18">
        <v>995</v>
      </c>
      <c r="MZ18" t="s">
        <v>69</v>
      </c>
      <c r="NA18" t="s">
        <v>69</v>
      </c>
      <c r="NB18" t="s">
        <v>69</v>
      </c>
      <c r="NC18" t="s">
        <v>69</v>
      </c>
      <c r="ND18" t="s">
        <v>69</v>
      </c>
      <c r="NE18" t="s">
        <v>2808</v>
      </c>
      <c r="NF18" t="s">
        <v>9214</v>
      </c>
      <c r="NG18" t="s">
        <v>69</v>
      </c>
      <c r="NH18" t="s">
        <v>69</v>
      </c>
      <c r="NI18" t="s">
        <v>69</v>
      </c>
      <c r="NJ18" t="s">
        <v>3302</v>
      </c>
      <c r="NL18" t="s">
        <v>9214</v>
      </c>
      <c r="NM18" t="s">
        <v>69</v>
      </c>
      <c r="NO18" t="s">
        <v>2803</v>
      </c>
      <c r="NP18">
        <v>3</v>
      </c>
      <c r="NW18" t="s">
        <v>8</v>
      </c>
      <c r="NY18" t="s">
        <v>8</v>
      </c>
      <c r="OA18" t="s">
        <v>3897</v>
      </c>
      <c r="OB18" t="s">
        <v>2808</v>
      </c>
      <c r="OC18" t="s">
        <v>3902</v>
      </c>
      <c r="OD18" t="s">
        <v>3910</v>
      </c>
      <c r="OE18" t="s">
        <v>3910</v>
      </c>
      <c r="OF18" t="s">
        <v>3910</v>
      </c>
      <c r="OG18" t="s">
        <v>3911</v>
      </c>
      <c r="OH18" t="s">
        <v>3911</v>
      </c>
      <c r="OI18" t="s">
        <v>3911</v>
      </c>
      <c r="OJ18" t="s">
        <v>3910</v>
      </c>
      <c r="OK18" t="s">
        <v>3910</v>
      </c>
      <c r="OU18" t="s">
        <v>3928</v>
      </c>
      <c r="OV18" t="s">
        <v>3955</v>
      </c>
      <c r="OW18" t="s">
        <v>69</v>
      </c>
      <c r="OX18" t="s">
        <v>3962</v>
      </c>
      <c r="OY18" t="s">
        <v>3332</v>
      </c>
      <c r="PA18" t="s">
        <v>3974</v>
      </c>
      <c r="PC18" t="s">
        <v>3332</v>
      </c>
      <c r="PD18" t="s">
        <v>3332</v>
      </c>
      <c r="PE18" t="s">
        <v>3332</v>
      </c>
      <c r="PF18" t="s">
        <v>3911</v>
      </c>
      <c r="PG18" t="s">
        <v>3911</v>
      </c>
      <c r="PH18" t="s">
        <v>3911</v>
      </c>
      <c r="PI18" t="s">
        <v>3911</v>
      </c>
      <c r="PJ18" t="s">
        <v>3911</v>
      </c>
      <c r="PK18" t="s">
        <v>3911</v>
      </c>
      <c r="PL18" t="s">
        <v>3911</v>
      </c>
      <c r="PM18" t="s">
        <v>3928</v>
      </c>
      <c r="PN18" t="s">
        <v>3911</v>
      </c>
      <c r="PO18" t="s">
        <v>3911</v>
      </c>
      <c r="PP18" t="s">
        <v>3910</v>
      </c>
      <c r="PR18" t="s">
        <v>3928</v>
      </c>
      <c r="PS18">
        <v>0</v>
      </c>
      <c r="PT18" t="s">
        <v>69</v>
      </c>
      <c r="PU18" t="s">
        <v>69</v>
      </c>
      <c r="PV18" t="s">
        <v>69</v>
      </c>
      <c r="PW18" t="s">
        <v>2808</v>
      </c>
      <c r="PX18" t="s">
        <v>69</v>
      </c>
      <c r="PY18" t="s">
        <v>69</v>
      </c>
      <c r="PZ18" t="s">
        <v>3935</v>
      </c>
      <c r="QA18" t="s">
        <v>3935</v>
      </c>
      <c r="QB18" t="s">
        <v>3910</v>
      </c>
      <c r="QD18" t="s">
        <v>4037</v>
      </c>
      <c r="QE18" t="s">
        <v>4043</v>
      </c>
      <c r="QH18" t="s">
        <v>3911</v>
      </c>
      <c r="RS18">
        <v>1</v>
      </c>
      <c r="RT18">
        <v>0</v>
      </c>
      <c r="UA18" t="s">
        <v>9131</v>
      </c>
      <c r="UB18" t="s">
        <v>6598</v>
      </c>
      <c r="UC18">
        <v>6699615</v>
      </c>
    </row>
    <row r="19" spans="1:549" x14ac:dyDescent="0.3">
      <c r="A19" t="s">
        <v>9215</v>
      </c>
      <c r="B19" t="s">
        <v>6696</v>
      </c>
      <c r="C19" t="s">
        <v>6589</v>
      </c>
      <c r="D19">
        <v>1</v>
      </c>
      <c r="E19">
        <v>4</v>
      </c>
      <c r="F19" t="s">
        <v>3934</v>
      </c>
      <c r="G19" t="s">
        <v>4950</v>
      </c>
      <c r="H19">
        <v>0</v>
      </c>
      <c r="I19" t="s">
        <v>22</v>
      </c>
      <c r="T19">
        <v>0</v>
      </c>
      <c r="V19" t="s">
        <v>8555</v>
      </c>
      <c r="W19">
        <v>1</v>
      </c>
      <c r="X19" t="s">
        <v>8268</v>
      </c>
      <c r="Y19" t="s">
        <v>6591</v>
      </c>
      <c r="Z19" t="s">
        <v>8733</v>
      </c>
      <c r="AA19" t="s">
        <v>2808</v>
      </c>
      <c r="AB19" t="s">
        <v>9143</v>
      </c>
      <c r="AE19" t="s">
        <v>2808</v>
      </c>
      <c r="AF19" t="s">
        <v>69</v>
      </c>
      <c r="AJ19" t="s">
        <v>2808</v>
      </c>
      <c r="AK19">
        <v>1254272</v>
      </c>
      <c r="AL19" t="s">
        <v>6060</v>
      </c>
      <c r="AN19" t="s">
        <v>3166</v>
      </c>
      <c r="AO19">
        <v>90</v>
      </c>
      <c r="AQ19" t="s">
        <v>269</v>
      </c>
      <c r="AR19" t="s">
        <v>2808</v>
      </c>
      <c r="AS19" t="s">
        <v>3179</v>
      </c>
      <c r="AT19" t="s">
        <v>3184</v>
      </c>
      <c r="AV19" t="s">
        <v>3191</v>
      </c>
      <c r="AX19">
        <v>1</v>
      </c>
      <c r="AY19" t="s">
        <v>2808</v>
      </c>
      <c r="AZ19" t="s">
        <v>69</v>
      </c>
      <c r="BA19" t="s">
        <v>69</v>
      </c>
      <c r="BB19" t="s">
        <v>69</v>
      </c>
      <c r="BC19" t="s">
        <v>69</v>
      </c>
      <c r="BE19" t="s">
        <v>69</v>
      </c>
      <c r="BF19" t="s">
        <v>69</v>
      </c>
      <c r="BG19" t="s">
        <v>69</v>
      </c>
      <c r="BJ19" t="s">
        <v>2808</v>
      </c>
      <c r="BK19">
        <v>3</v>
      </c>
      <c r="BL19" t="s">
        <v>69</v>
      </c>
      <c r="BM19" t="s">
        <v>69</v>
      </c>
      <c r="BN19" t="s">
        <v>2808</v>
      </c>
      <c r="BO19" t="s">
        <v>69</v>
      </c>
      <c r="BP19" t="s">
        <v>69</v>
      </c>
      <c r="BQ19" t="s">
        <v>69</v>
      </c>
      <c r="BR19" t="s">
        <v>69</v>
      </c>
      <c r="BS19" t="s">
        <v>69</v>
      </c>
      <c r="BT19" t="s">
        <v>69</v>
      </c>
      <c r="BV19" t="s">
        <v>69</v>
      </c>
      <c r="BW19" t="s">
        <v>69</v>
      </c>
      <c r="BX19" t="s">
        <v>3260</v>
      </c>
      <c r="BY19" t="s">
        <v>2808</v>
      </c>
      <c r="BZ19" t="s">
        <v>3268</v>
      </c>
      <c r="CA19" t="s">
        <v>2808</v>
      </c>
      <c r="CB19" t="s">
        <v>3279</v>
      </c>
      <c r="CD19" t="s">
        <v>2808</v>
      </c>
      <c r="CE19" t="s">
        <v>3269</v>
      </c>
      <c r="CF19" t="s">
        <v>69</v>
      </c>
      <c r="CI19" t="s">
        <v>69</v>
      </c>
      <c r="CN19" t="s">
        <v>2808</v>
      </c>
      <c r="CO19">
        <v>3</v>
      </c>
      <c r="CP19" t="s">
        <v>69</v>
      </c>
      <c r="CQ19" t="s">
        <v>69</v>
      </c>
      <c r="CR19" t="s">
        <v>2808</v>
      </c>
      <c r="CS19" t="s">
        <v>69</v>
      </c>
      <c r="CT19" t="s">
        <v>69</v>
      </c>
      <c r="CU19" t="s">
        <v>69</v>
      </c>
      <c r="CV19" t="s">
        <v>69</v>
      </c>
      <c r="CW19" t="s">
        <v>69</v>
      </c>
      <c r="CX19" t="s">
        <v>269</v>
      </c>
      <c r="CY19" t="s">
        <v>3332</v>
      </c>
      <c r="CZ19">
        <v>1</v>
      </c>
      <c r="DA19" t="s">
        <v>8150</v>
      </c>
      <c r="DB19" t="s">
        <v>2808</v>
      </c>
      <c r="DC19" t="s">
        <v>9126</v>
      </c>
      <c r="DD19" t="s">
        <v>2808</v>
      </c>
      <c r="DE19" t="s">
        <v>69</v>
      </c>
      <c r="DF19" t="s">
        <v>69</v>
      </c>
      <c r="DG19" t="s">
        <v>69</v>
      </c>
      <c r="DH19" t="s">
        <v>69</v>
      </c>
      <c r="DJ19" t="s">
        <v>69</v>
      </c>
      <c r="DK19" t="s">
        <v>69</v>
      </c>
      <c r="DN19" t="s">
        <v>3364</v>
      </c>
      <c r="DO19" t="s">
        <v>69</v>
      </c>
      <c r="DZ19" t="s">
        <v>69</v>
      </c>
      <c r="EA19" t="s">
        <v>2808</v>
      </c>
      <c r="EB19">
        <v>2</v>
      </c>
      <c r="EC19" t="s">
        <v>69</v>
      </c>
      <c r="ED19" t="s">
        <v>2808</v>
      </c>
      <c r="EE19" t="s">
        <v>69</v>
      </c>
      <c r="EF19" t="s">
        <v>69</v>
      </c>
      <c r="EG19" t="s">
        <v>69</v>
      </c>
      <c r="FA19" t="s">
        <v>2808</v>
      </c>
      <c r="FB19" t="s">
        <v>2808</v>
      </c>
      <c r="FC19" t="s">
        <v>3426</v>
      </c>
      <c r="FD19" t="s">
        <v>3432</v>
      </c>
      <c r="FE19" t="s">
        <v>3437</v>
      </c>
      <c r="FZ19" t="s">
        <v>3476</v>
      </c>
      <c r="GC19" t="s">
        <v>3484</v>
      </c>
      <c r="GD19">
        <v>1</v>
      </c>
      <c r="GF19">
        <v>6</v>
      </c>
      <c r="GG19" t="s">
        <v>69</v>
      </c>
      <c r="GH19" t="s">
        <v>69</v>
      </c>
      <c r="GI19" t="s">
        <v>69</v>
      </c>
      <c r="GJ19" t="s">
        <v>69</v>
      </c>
      <c r="GK19" t="s">
        <v>69</v>
      </c>
      <c r="GL19" t="s">
        <v>2808</v>
      </c>
      <c r="GM19" t="s">
        <v>9216</v>
      </c>
      <c r="GN19" t="s">
        <v>69</v>
      </c>
      <c r="GO19" t="s">
        <v>69</v>
      </c>
      <c r="GP19" t="s">
        <v>3517</v>
      </c>
      <c r="HA19" t="s">
        <v>69</v>
      </c>
      <c r="HB19" t="s">
        <v>3535</v>
      </c>
      <c r="HC19">
        <v>1</v>
      </c>
      <c r="HD19" t="s">
        <v>3540</v>
      </c>
      <c r="HE19" t="s">
        <v>3543</v>
      </c>
      <c r="HF19" t="s">
        <v>2808</v>
      </c>
      <c r="HG19" t="s">
        <v>2808</v>
      </c>
      <c r="HH19" t="s">
        <v>2808</v>
      </c>
      <c r="HI19" t="s">
        <v>69</v>
      </c>
      <c r="HL19" t="s">
        <v>3556</v>
      </c>
      <c r="HM19" t="s">
        <v>3557</v>
      </c>
      <c r="HN19" t="s">
        <v>3556</v>
      </c>
      <c r="HO19" t="s">
        <v>3556</v>
      </c>
      <c r="HP19" t="s">
        <v>3557</v>
      </c>
      <c r="HQ19" t="s">
        <v>3557</v>
      </c>
      <c r="HR19" t="s">
        <v>3556</v>
      </c>
      <c r="HS19" t="s">
        <v>3557</v>
      </c>
      <c r="HT19" t="s">
        <v>3557</v>
      </c>
      <c r="HU19" t="s">
        <v>3557</v>
      </c>
      <c r="HV19" t="s">
        <v>3557</v>
      </c>
      <c r="HW19" t="s">
        <v>3557</v>
      </c>
      <c r="HX19" t="s">
        <v>3557</v>
      </c>
      <c r="HY19" t="s">
        <v>3136</v>
      </c>
      <c r="IB19" t="s">
        <v>2808</v>
      </c>
      <c r="IC19" t="s">
        <v>3599</v>
      </c>
      <c r="ID19" t="s">
        <v>69</v>
      </c>
      <c r="IE19" t="s">
        <v>3605</v>
      </c>
      <c r="IF19" t="s">
        <v>3609</v>
      </c>
      <c r="IG19" t="s">
        <v>3437</v>
      </c>
      <c r="JF19" t="s">
        <v>3649</v>
      </c>
      <c r="JG19">
        <v>4</v>
      </c>
      <c r="JI19" t="s">
        <v>3484</v>
      </c>
      <c r="JJ19">
        <v>1</v>
      </c>
      <c r="JL19">
        <v>3</v>
      </c>
      <c r="JM19" t="s">
        <v>69</v>
      </c>
      <c r="JN19" t="s">
        <v>69</v>
      </c>
      <c r="JO19" t="s">
        <v>2808</v>
      </c>
      <c r="JP19" t="s">
        <v>69</v>
      </c>
      <c r="JQ19" t="s">
        <v>69</v>
      </c>
      <c r="JR19" t="s">
        <v>69</v>
      </c>
      <c r="JS19" t="s">
        <v>3517</v>
      </c>
      <c r="KF19" t="s">
        <v>69</v>
      </c>
      <c r="KG19" t="s">
        <v>6096</v>
      </c>
      <c r="KI19" t="s">
        <v>3696</v>
      </c>
      <c r="KJ19" t="s">
        <v>3475</v>
      </c>
      <c r="KK19">
        <v>4</v>
      </c>
      <c r="KM19" t="s">
        <v>3484</v>
      </c>
      <c r="KN19">
        <v>20</v>
      </c>
      <c r="KP19">
        <v>1</v>
      </c>
      <c r="KQ19" t="s">
        <v>2808</v>
      </c>
      <c r="KR19" t="s">
        <v>69</v>
      </c>
      <c r="KS19" t="s">
        <v>69</v>
      </c>
      <c r="KT19" t="s">
        <v>69</v>
      </c>
      <c r="KU19" t="s">
        <v>69</v>
      </c>
      <c r="KV19" t="s">
        <v>69</v>
      </c>
      <c r="KW19" t="s">
        <v>3519</v>
      </c>
      <c r="KX19" t="s">
        <v>2808</v>
      </c>
      <c r="KY19" t="s">
        <v>69</v>
      </c>
      <c r="LK19">
        <v>2</v>
      </c>
      <c r="LL19" t="s">
        <v>69</v>
      </c>
      <c r="LM19" t="s">
        <v>2808</v>
      </c>
      <c r="LN19" t="s">
        <v>69</v>
      </c>
      <c r="LO19" t="s">
        <v>69</v>
      </c>
      <c r="LP19" t="s">
        <v>69</v>
      </c>
      <c r="LQ19" t="s">
        <v>69</v>
      </c>
      <c r="LR19" t="s">
        <v>69</v>
      </c>
      <c r="LS19" t="s">
        <v>69</v>
      </c>
      <c r="LU19" t="s">
        <v>69</v>
      </c>
      <c r="LV19" t="s">
        <v>69</v>
      </c>
      <c r="LW19" t="s">
        <v>69</v>
      </c>
      <c r="LX19" t="s">
        <v>69</v>
      </c>
      <c r="LY19" t="s">
        <v>2808</v>
      </c>
      <c r="MC19">
        <v>5</v>
      </c>
      <c r="MD19" t="s">
        <v>69</v>
      </c>
      <c r="ME19" t="s">
        <v>69</v>
      </c>
      <c r="MF19" t="s">
        <v>69</v>
      </c>
      <c r="MG19" t="s">
        <v>69</v>
      </c>
      <c r="MH19" t="s">
        <v>2808</v>
      </c>
      <c r="MI19" t="s">
        <v>69</v>
      </c>
      <c r="MJ19" t="s">
        <v>69</v>
      </c>
      <c r="MK19" t="s">
        <v>69</v>
      </c>
      <c r="MM19" t="s">
        <v>69</v>
      </c>
      <c r="MN19" t="s">
        <v>69</v>
      </c>
      <c r="MO19">
        <v>995</v>
      </c>
      <c r="MP19" t="s">
        <v>69</v>
      </c>
      <c r="MQ19" t="s">
        <v>69</v>
      </c>
      <c r="MR19" t="s">
        <v>69</v>
      </c>
      <c r="MS19" t="s">
        <v>69</v>
      </c>
      <c r="MT19" t="s">
        <v>69</v>
      </c>
      <c r="MU19" t="s">
        <v>2808</v>
      </c>
      <c r="MV19" t="s">
        <v>9217</v>
      </c>
      <c r="MW19" t="s">
        <v>69</v>
      </c>
      <c r="MX19" t="s">
        <v>69</v>
      </c>
      <c r="MY19">
        <v>2</v>
      </c>
      <c r="MZ19" t="s">
        <v>69</v>
      </c>
      <c r="NA19" t="s">
        <v>2808</v>
      </c>
      <c r="NB19" t="s">
        <v>69</v>
      </c>
      <c r="NC19" t="s">
        <v>69</v>
      </c>
      <c r="ND19" t="s">
        <v>69</v>
      </c>
      <c r="NE19" t="s">
        <v>69</v>
      </c>
      <c r="NG19" t="s">
        <v>69</v>
      </c>
      <c r="NH19" t="s">
        <v>69</v>
      </c>
      <c r="NI19" t="s">
        <v>69</v>
      </c>
      <c r="NJ19" t="s">
        <v>3795</v>
      </c>
      <c r="NK19">
        <v>5</v>
      </c>
      <c r="NM19" t="s">
        <v>69</v>
      </c>
      <c r="NO19" t="s">
        <v>8</v>
      </c>
      <c r="NW19" t="s">
        <v>3429</v>
      </c>
      <c r="NY19" t="s">
        <v>3429</v>
      </c>
      <c r="OA19" t="s">
        <v>3897</v>
      </c>
      <c r="OB19" t="s">
        <v>2808</v>
      </c>
      <c r="OC19" t="s">
        <v>3902</v>
      </c>
      <c r="OD19" t="s">
        <v>3911</v>
      </c>
      <c r="OE19" t="s">
        <v>3911</v>
      </c>
      <c r="OF19" t="s">
        <v>3911</v>
      </c>
      <c r="OG19" t="s">
        <v>3910</v>
      </c>
      <c r="OH19" t="s">
        <v>3910</v>
      </c>
      <c r="OI19" t="s">
        <v>3910</v>
      </c>
      <c r="OJ19" t="s">
        <v>3910</v>
      </c>
      <c r="OK19" t="s">
        <v>3910</v>
      </c>
      <c r="OU19" t="s">
        <v>3928</v>
      </c>
      <c r="OV19" t="s">
        <v>3955</v>
      </c>
      <c r="OW19" t="s">
        <v>2808</v>
      </c>
      <c r="OX19" t="s">
        <v>3962</v>
      </c>
      <c r="OY19" t="s">
        <v>3333</v>
      </c>
      <c r="PA19" t="s">
        <v>3974</v>
      </c>
      <c r="PC19" t="s">
        <v>3332</v>
      </c>
      <c r="PD19" t="s">
        <v>3332</v>
      </c>
      <c r="PE19" t="s">
        <v>3332</v>
      </c>
      <c r="PF19" t="s">
        <v>3910</v>
      </c>
      <c r="PG19" t="s">
        <v>3910</v>
      </c>
      <c r="PH19" t="s">
        <v>3911</v>
      </c>
      <c r="PI19" t="s">
        <v>3911</v>
      </c>
      <c r="PJ19" t="s">
        <v>3910</v>
      </c>
      <c r="PK19" t="s">
        <v>3910</v>
      </c>
      <c r="PL19" t="s">
        <v>3910</v>
      </c>
      <c r="PM19" t="s">
        <v>3928</v>
      </c>
      <c r="PN19" t="s">
        <v>3911</v>
      </c>
      <c r="PO19" t="s">
        <v>3911</v>
      </c>
      <c r="PP19" t="s">
        <v>3910</v>
      </c>
      <c r="PR19" t="s">
        <v>3928</v>
      </c>
      <c r="PS19">
        <v>1</v>
      </c>
      <c r="PT19" t="s">
        <v>2808</v>
      </c>
      <c r="PU19" t="s">
        <v>69</v>
      </c>
      <c r="PV19" t="s">
        <v>69</v>
      </c>
      <c r="PW19" t="s">
        <v>69</v>
      </c>
      <c r="PX19" t="s">
        <v>69</v>
      </c>
      <c r="PY19" t="s">
        <v>69</v>
      </c>
      <c r="PZ19" t="s">
        <v>3910</v>
      </c>
      <c r="QA19" t="s">
        <v>3935</v>
      </c>
      <c r="QB19" t="s">
        <v>3911</v>
      </c>
      <c r="QD19" t="s">
        <v>4036</v>
      </c>
      <c r="QE19" t="s">
        <v>4041</v>
      </c>
      <c r="QF19">
        <v>1</v>
      </c>
      <c r="QG19" t="s">
        <v>4049</v>
      </c>
      <c r="QH19" t="s">
        <v>4053</v>
      </c>
      <c r="QI19" t="s">
        <v>3962</v>
      </c>
      <c r="QV19" t="s">
        <v>3910</v>
      </c>
      <c r="QW19" t="s">
        <v>3911</v>
      </c>
      <c r="QX19" t="s">
        <v>9147</v>
      </c>
      <c r="QY19" t="s">
        <v>4061</v>
      </c>
      <c r="RP19" t="s">
        <v>3911</v>
      </c>
      <c r="RS19">
        <v>1</v>
      </c>
      <c r="RT19">
        <v>0</v>
      </c>
      <c r="RU19" t="s">
        <v>9218</v>
      </c>
      <c r="UA19" t="s">
        <v>9131</v>
      </c>
      <c r="UB19" t="s">
        <v>6598</v>
      </c>
      <c r="UC19">
        <v>7831434</v>
      </c>
    </row>
    <row r="20" spans="1:549" x14ac:dyDescent="0.3">
      <c r="A20" t="s">
        <v>9219</v>
      </c>
      <c r="B20" t="s">
        <v>6588</v>
      </c>
      <c r="C20" t="s">
        <v>6589</v>
      </c>
      <c r="D20">
        <v>1</v>
      </c>
      <c r="E20">
        <v>4</v>
      </c>
      <c r="F20" t="s">
        <v>3934</v>
      </c>
      <c r="G20" t="s">
        <v>4950</v>
      </c>
      <c r="H20">
        <v>0</v>
      </c>
      <c r="I20" t="s">
        <v>22</v>
      </c>
      <c r="T20">
        <v>0</v>
      </c>
      <c r="V20" t="s">
        <v>9142</v>
      </c>
      <c r="W20">
        <v>1</v>
      </c>
      <c r="X20" t="s">
        <v>8556</v>
      </c>
      <c r="Y20" t="s">
        <v>6591</v>
      </c>
      <c r="Z20" t="s">
        <v>6861</v>
      </c>
      <c r="AA20" t="s">
        <v>2808</v>
      </c>
      <c r="AB20" t="s">
        <v>9143</v>
      </c>
      <c r="AE20" t="s">
        <v>69</v>
      </c>
      <c r="AF20" t="s">
        <v>69</v>
      </c>
      <c r="AJ20" t="s">
        <v>2808</v>
      </c>
      <c r="AK20">
        <v>3642657</v>
      </c>
      <c r="AL20">
        <v>9707298</v>
      </c>
      <c r="AM20">
        <v>8000113</v>
      </c>
      <c r="AN20" t="s">
        <v>3166</v>
      </c>
      <c r="AO20">
        <v>135</v>
      </c>
      <c r="AQ20" t="s">
        <v>69</v>
      </c>
      <c r="AR20" t="s">
        <v>2808</v>
      </c>
      <c r="AS20" t="s">
        <v>3180</v>
      </c>
      <c r="AT20" t="s">
        <v>3184</v>
      </c>
      <c r="AV20" t="s">
        <v>3191</v>
      </c>
      <c r="AX20">
        <v>1</v>
      </c>
      <c r="AY20" t="s">
        <v>2808</v>
      </c>
      <c r="AZ20" t="s">
        <v>69</v>
      </c>
      <c r="BA20" t="s">
        <v>69</v>
      </c>
      <c r="BB20" t="s">
        <v>69</v>
      </c>
      <c r="BC20" t="s">
        <v>69</v>
      </c>
      <c r="BE20" t="s">
        <v>69</v>
      </c>
      <c r="BF20" t="s">
        <v>69</v>
      </c>
      <c r="BG20" t="s">
        <v>69</v>
      </c>
      <c r="BJ20" t="s">
        <v>2808</v>
      </c>
      <c r="BK20">
        <v>1</v>
      </c>
      <c r="BL20" t="s">
        <v>2808</v>
      </c>
      <c r="BM20" t="s">
        <v>69</v>
      </c>
      <c r="BN20" t="s">
        <v>69</v>
      </c>
      <c r="BO20" t="s">
        <v>69</v>
      </c>
      <c r="BP20" t="s">
        <v>69</v>
      </c>
      <c r="BQ20" t="s">
        <v>69</v>
      </c>
      <c r="BR20" t="s">
        <v>69</v>
      </c>
      <c r="BS20" t="s">
        <v>69</v>
      </c>
      <c r="BT20" t="s">
        <v>69</v>
      </c>
      <c r="BV20" t="s">
        <v>69</v>
      </c>
      <c r="BW20" t="s">
        <v>69</v>
      </c>
      <c r="BX20" t="s">
        <v>3261</v>
      </c>
      <c r="BY20" t="s">
        <v>2808</v>
      </c>
      <c r="BZ20" t="s">
        <v>3268</v>
      </c>
      <c r="CA20" t="s">
        <v>69</v>
      </c>
      <c r="CD20" t="s">
        <v>69</v>
      </c>
      <c r="CI20" t="s">
        <v>69</v>
      </c>
      <c r="CN20" t="s">
        <v>2808</v>
      </c>
      <c r="CO20">
        <v>3</v>
      </c>
      <c r="CP20" t="s">
        <v>69</v>
      </c>
      <c r="CQ20" t="s">
        <v>69</v>
      </c>
      <c r="CR20" t="s">
        <v>2808</v>
      </c>
      <c r="CS20" t="s">
        <v>69</v>
      </c>
      <c r="CT20" t="s">
        <v>69</v>
      </c>
      <c r="CU20" t="s">
        <v>69</v>
      </c>
      <c r="CV20" t="s">
        <v>69</v>
      </c>
      <c r="CW20" t="s">
        <v>69</v>
      </c>
      <c r="CX20" t="s">
        <v>269</v>
      </c>
      <c r="CY20" t="s">
        <v>3333</v>
      </c>
      <c r="DB20" t="s">
        <v>2808</v>
      </c>
      <c r="DC20" t="s">
        <v>9126</v>
      </c>
      <c r="DD20" t="s">
        <v>2808</v>
      </c>
      <c r="DE20" t="s">
        <v>69</v>
      </c>
      <c r="DF20" t="s">
        <v>69</v>
      </c>
      <c r="DG20" t="s">
        <v>69</v>
      </c>
      <c r="DH20" t="s">
        <v>69</v>
      </c>
      <c r="DJ20" t="s">
        <v>69</v>
      </c>
      <c r="DK20" t="s">
        <v>69</v>
      </c>
      <c r="DL20" t="s">
        <v>69</v>
      </c>
      <c r="DM20" t="s">
        <v>2808</v>
      </c>
      <c r="DN20" t="s">
        <v>3364</v>
      </c>
      <c r="DP20" t="s">
        <v>69</v>
      </c>
      <c r="EH20" t="s">
        <v>269</v>
      </c>
      <c r="EI20" t="s">
        <v>9144</v>
      </c>
      <c r="EJ20" t="s">
        <v>69</v>
      </c>
      <c r="EK20" t="s">
        <v>2808</v>
      </c>
      <c r="EL20" t="s">
        <v>69</v>
      </c>
      <c r="EM20" t="s">
        <v>69</v>
      </c>
      <c r="EN20" t="s">
        <v>69</v>
      </c>
      <c r="EP20" t="s">
        <v>69</v>
      </c>
      <c r="EQ20" t="s">
        <v>69</v>
      </c>
      <c r="ER20" t="s">
        <v>9144</v>
      </c>
      <c r="ES20" t="s">
        <v>69</v>
      </c>
      <c r="ET20" t="s">
        <v>2808</v>
      </c>
      <c r="EU20" t="s">
        <v>69</v>
      </c>
      <c r="EV20" t="s">
        <v>69</v>
      </c>
      <c r="EW20" t="s">
        <v>69</v>
      </c>
      <c r="EY20" t="s">
        <v>69</v>
      </c>
      <c r="EZ20" t="s">
        <v>69</v>
      </c>
      <c r="FA20" t="s">
        <v>2808</v>
      </c>
      <c r="FB20" t="s">
        <v>2808</v>
      </c>
      <c r="FC20" t="s">
        <v>3426</v>
      </c>
      <c r="FD20" t="s">
        <v>3432</v>
      </c>
      <c r="FE20" t="s">
        <v>3437</v>
      </c>
      <c r="FZ20" t="s">
        <v>3475</v>
      </c>
      <c r="GA20">
        <v>1</v>
      </c>
      <c r="GC20" t="s">
        <v>3484</v>
      </c>
      <c r="GD20">
        <v>1</v>
      </c>
      <c r="GF20">
        <v>5</v>
      </c>
      <c r="GG20" t="s">
        <v>69</v>
      </c>
      <c r="GH20" t="s">
        <v>69</v>
      </c>
      <c r="GI20" t="s">
        <v>69</v>
      </c>
      <c r="GJ20" t="s">
        <v>69</v>
      </c>
      <c r="GK20" t="s">
        <v>2808</v>
      </c>
      <c r="GL20" t="s">
        <v>69</v>
      </c>
      <c r="GN20" t="s">
        <v>69</v>
      </c>
      <c r="GO20" t="s">
        <v>69</v>
      </c>
      <c r="GP20" t="s">
        <v>3518</v>
      </c>
      <c r="GQ20" t="s">
        <v>2808</v>
      </c>
      <c r="GR20" t="s">
        <v>69</v>
      </c>
      <c r="GS20" t="s">
        <v>2808</v>
      </c>
      <c r="GT20" t="s">
        <v>2808</v>
      </c>
      <c r="GU20" t="s">
        <v>2808</v>
      </c>
      <c r="GV20" t="s">
        <v>2808</v>
      </c>
      <c r="GW20" t="s">
        <v>2808</v>
      </c>
      <c r="GX20" t="s">
        <v>2808</v>
      </c>
      <c r="GY20" t="s">
        <v>2808</v>
      </c>
      <c r="GZ20" t="s">
        <v>2808</v>
      </c>
      <c r="HA20" t="s">
        <v>69</v>
      </c>
      <c r="HB20" t="s">
        <v>3535</v>
      </c>
      <c r="HC20">
        <v>1</v>
      </c>
      <c r="HD20" t="s">
        <v>3540</v>
      </c>
      <c r="HE20" t="s">
        <v>3543</v>
      </c>
      <c r="HF20" t="s">
        <v>2808</v>
      </c>
      <c r="HG20" t="s">
        <v>69</v>
      </c>
      <c r="HH20" t="s">
        <v>2808</v>
      </c>
      <c r="HJ20" t="s">
        <v>69</v>
      </c>
      <c r="HK20" t="s">
        <v>69</v>
      </c>
      <c r="HL20" t="s">
        <v>3556</v>
      </c>
      <c r="HM20" t="s">
        <v>3556</v>
      </c>
      <c r="HN20" t="s">
        <v>3556</v>
      </c>
      <c r="HO20" t="s">
        <v>3556</v>
      </c>
      <c r="HP20" t="s">
        <v>3558</v>
      </c>
      <c r="HQ20" t="s">
        <v>3558</v>
      </c>
      <c r="HR20" t="s">
        <v>3556</v>
      </c>
      <c r="HS20" t="s">
        <v>3558</v>
      </c>
      <c r="HT20" t="s">
        <v>3559</v>
      </c>
      <c r="HU20" t="s">
        <v>3559</v>
      </c>
      <c r="HV20" t="s">
        <v>3559</v>
      </c>
      <c r="HW20" t="s">
        <v>3559</v>
      </c>
      <c r="HX20" t="s">
        <v>3559</v>
      </c>
      <c r="HY20" t="s">
        <v>3559</v>
      </c>
      <c r="HZ20" t="s">
        <v>69</v>
      </c>
      <c r="IA20" t="s">
        <v>3590</v>
      </c>
      <c r="IB20" t="s">
        <v>2808</v>
      </c>
      <c r="IC20" t="s">
        <v>3600</v>
      </c>
      <c r="ID20" t="s">
        <v>69</v>
      </c>
      <c r="IE20" t="s">
        <v>3605</v>
      </c>
      <c r="IF20" t="s">
        <v>3609</v>
      </c>
      <c r="IG20" t="s">
        <v>3437</v>
      </c>
      <c r="JF20" t="s">
        <v>3649</v>
      </c>
      <c r="JG20">
        <v>4</v>
      </c>
      <c r="JI20" t="s">
        <v>3484</v>
      </c>
      <c r="JJ20">
        <v>1</v>
      </c>
      <c r="JL20">
        <v>3</v>
      </c>
      <c r="JM20" t="s">
        <v>69</v>
      </c>
      <c r="JN20" t="s">
        <v>69</v>
      </c>
      <c r="JO20" t="s">
        <v>2808</v>
      </c>
      <c r="JP20" t="s">
        <v>69</v>
      </c>
      <c r="JQ20" t="s">
        <v>69</v>
      </c>
      <c r="JR20" t="s">
        <v>69</v>
      </c>
      <c r="JS20" t="s">
        <v>3519</v>
      </c>
      <c r="JT20" t="s">
        <v>69</v>
      </c>
      <c r="JU20" t="s">
        <v>69</v>
      </c>
      <c r="JV20" t="s">
        <v>2808</v>
      </c>
      <c r="JW20" t="s">
        <v>2808</v>
      </c>
      <c r="JX20" t="s">
        <v>69</v>
      </c>
      <c r="JY20" t="s">
        <v>69</v>
      </c>
      <c r="JZ20" t="s">
        <v>69</v>
      </c>
      <c r="KA20" t="s">
        <v>69</v>
      </c>
      <c r="KB20" t="s">
        <v>69</v>
      </c>
      <c r="KC20" t="s">
        <v>69</v>
      </c>
      <c r="KD20" t="s">
        <v>69</v>
      </c>
      <c r="KE20" t="s">
        <v>69</v>
      </c>
      <c r="KG20" t="s">
        <v>3690</v>
      </c>
      <c r="KH20" t="s">
        <v>9220</v>
      </c>
      <c r="KI20" t="s">
        <v>3696</v>
      </c>
      <c r="KJ20" t="s">
        <v>3475</v>
      </c>
      <c r="KK20">
        <v>4</v>
      </c>
      <c r="KM20" t="s">
        <v>3485</v>
      </c>
      <c r="KO20">
        <v>12</v>
      </c>
      <c r="KP20">
        <v>3</v>
      </c>
      <c r="KQ20" t="s">
        <v>69</v>
      </c>
      <c r="KR20" t="s">
        <v>69</v>
      </c>
      <c r="KS20" t="s">
        <v>2808</v>
      </c>
      <c r="KT20" t="s">
        <v>69</v>
      </c>
      <c r="KU20" t="s">
        <v>69</v>
      </c>
      <c r="KV20" t="s">
        <v>69</v>
      </c>
      <c r="KW20" t="s">
        <v>3519</v>
      </c>
      <c r="KX20" t="s">
        <v>2808</v>
      </c>
      <c r="KY20" t="s">
        <v>69</v>
      </c>
      <c r="LK20">
        <v>3</v>
      </c>
      <c r="LL20" t="s">
        <v>69</v>
      </c>
      <c r="LM20" t="s">
        <v>69</v>
      </c>
      <c r="LN20" t="s">
        <v>2808</v>
      </c>
      <c r="LO20" t="s">
        <v>69</v>
      </c>
      <c r="LP20" t="s">
        <v>69</v>
      </c>
      <c r="LQ20" t="s">
        <v>69</v>
      </c>
      <c r="LR20" t="s">
        <v>69</v>
      </c>
      <c r="LS20" t="s">
        <v>69</v>
      </c>
      <c r="LU20" t="s">
        <v>69</v>
      </c>
      <c r="LV20" t="s">
        <v>69</v>
      </c>
      <c r="LW20" t="s">
        <v>69</v>
      </c>
      <c r="LX20" t="s">
        <v>69</v>
      </c>
      <c r="LY20" t="s">
        <v>69</v>
      </c>
      <c r="MC20">
        <v>2</v>
      </c>
      <c r="MD20" t="s">
        <v>69</v>
      </c>
      <c r="ME20" t="s">
        <v>2808</v>
      </c>
      <c r="MF20" t="s">
        <v>69</v>
      </c>
      <c r="MG20" t="s">
        <v>69</v>
      </c>
      <c r="MH20" t="s">
        <v>69</v>
      </c>
      <c r="MI20" t="s">
        <v>69</v>
      </c>
      <c r="MJ20" t="s">
        <v>69</v>
      </c>
      <c r="MK20" t="s">
        <v>69</v>
      </c>
      <c r="MM20" t="s">
        <v>69</v>
      </c>
      <c r="MN20" t="s">
        <v>69</v>
      </c>
      <c r="MO20">
        <v>995</v>
      </c>
      <c r="MP20" t="s">
        <v>69</v>
      </c>
      <c r="MQ20" t="s">
        <v>69</v>
      </c>
      <c r="MR20" t="s">
        <v>69</v>
      </c>
      <c r="MS20" t="s">
        <v>69</v>
      </c>
      <c r="MT20" t="s">
        <v>69</v>
      </c>
      <c r="MU20" t="s">
        <v>2808</v>
      </c>
      <c r="MV20" t="s">
        <v>9221</v>
      </c>
      <c r="MW20" t="s">
        <v>69</v>
      </c>
      <c r="MX20" t="s">
        <v>69</v>
      </c>
      <c r="MY20" t="s">
        <v>9222</v>
      </c>
      <c r="MZ20" t="s">
        <v>69</v>
      </c>
      <c r="NA20" t="s">
        <v>69</v>
      </c>
      <c r="NB20" t="s">
        <v>69</v>
      </c>
      <c r="NC20" t="s">
        <v>69</v>
      </c>
      <c r="ND20" t="s">
        <v>69</v>
      </c>
      <c r="NE20" t="s">
        <v>69</v>
      </c>
      <c r="NG20" t="s">
        <v>69</v>
      </c>
      <c r="NH20" t="s">
        <v>69</v>
      </c>
      <c r="NI20" t="s">
        <v>2808</v>
      </c>
      <c r="NJ20" t="s">
        <v>3302</v>
      </c>
      <c r="NL20" t="s">
        <v>9223</v>
      </c>
      <c r="NM20" t="s">
        <v>69</v>
      </c>
      <c r="NO20" t="s">
        <v>2803</v>
      </c>
      <c r="NP20">
        <v>1800</v>
      </c>
      <c r="NQ20" t="s">
        <v>2803</v>
      </c>
      <c r="NR20">
        <v>110</v>
      </c>
      <c r="NS20" t="s">
        <v>3429</v>
      </c>
      <c r="NU20" t="s">
        <v>2803</v>
      </c>
      <c r="NV20">
        <v>60</v>
      </c>
      <c r="NW20" t="s">
        <v>3429</v>
      </c>
      <c r="NY20" t="s">
        <v>3429</v>
      </c>
      <c r="OA20" t="s">
        <v>3897</v>
      </c>
      <c r="OB20" t="s">
        <v>2808</v>
      </c>
      <c r="OC20" t="s">
        <v>3902</v>
      </c>
      <c r="OD20" t="s">
        <v>3911</v>
      </c>
      <c r="OE20" t="s">
        <v>3911</v>
      </c>
      <c r="OF20" t="s">
        <v>3911</v>
      </c>
      <c r="OG20" t="s">
        <v>3910</v>
      </c>
      <c r="OH20" t="s">
        <v>3910</v>
      </c>
      <c r="OI20" t="s">
        <v>3911</v>
      </c>
      <c r="OJ20" t="s">
        <v>3910</v>
      </c>
      <c r="OK20" t="s">
        <v>3910</v>
      </c>
      <c r="OL20" t="s">
        <v>3928</v>
      </c>
      <c r="OM20" t="s">
        <v>3935</v>
      </c>
      <c r="ON20" t="s">
        <v>3911</v>
      </c>
      <c r="OO20" t="s">
        <v>3911</v>
      </c>
      <c r="OP20" t="s">
        <v>3911</v>
      </c>
      <c r="OQ20" t="s">
        <v>3911</v>
      </c>
      <c r="OR20" t="s">
        <v>3911</v>
      </c>
      <c r="OS20" t="s">
        <v>3911</v>
      </c>
      <c r="OT20" t="s">
        <v>3928</v>
      </c>
      <c r="OU20" t="s">
        <v>3928</v>
      </c>
      <c r="OV20" t="s">
        <v>69</v>
      </c>
      <c r="PM20" t="s">
        <v>3928</v>
      </c>
      <c r="PN20" t="s">
        <v>3911</v>
      </c>
      <c r="PO20" t="s">
        <v>3911</v>
      </c>
      <c r="PP20" t="s">
        <v>3911</v>
      </c>
      <c r="PR20" t="s">
        <v>3928</v>
      </c>
      <c r="PS20" t="s">
        <v>6996</v>
      </c>
      <c r="PT20" t="s">
        <v>2808</v>
      </c>
      <c r="PU20" t="s">
        <v>69</v>
      </c>
      <c r="PV20" t="s">
        <v>2808</v>
      </c>
      <c r="PW20" t="s">
        <v>69</v>
      </c>
      <c r="PX20" t="s">
        <v>69</v>
      </c>
      <c r="PY20" t="s">
        <v>69</v>
      </c>
      <c r="PZ20" t="s">
        <v>3910</v>
      </c>
      <c r="QA20" t="s">
        <v>3910</v>
      </c>
      <c r="QB20" t="s">
        <v>3910</v>
      </c>
      <c r="QD20" t="s">
        <v>4036</v>
      </c>
      <c r="QE20" t="s">
        <v>4041</v>
      </c>
      <c r="QF20">
        <v>1</v>
      </c>
      <c r="QG20" t="s">
        <v>4049</v>
      </c>
      <c r="QH20" t="s">
        <v>4053</v>
      </c>
      <c r="QI20" t="s">
        <v>3962</v>
      </c>
      <c r="QV20" t="s">
        <v>3910</v>
      </c>
      <c r="QW20" t="s">
        <v>3911</v>
      </c>
      <c r="QX20" t="s">
        <v>9147</v>
      </c>
      <c r="QY20" t="s">
        <v>4061</v>
      </c>
      <c r="RP20" t="s">
        <v>3911</v>
      </c>
      <c r="RS20">
        <v>0</v>
      </c>
      <c r="RT20">
        <v>0</v>
      </c>
      <c r="UA20" t="s">
        <v>9131</v>
      </c>
      <c r="UB20" t="s">
        <v>6598</v>
      </c>
      <c r="UC20">
        <v>8467079</v>
      </c>
    </row>
    <row r="21" spans="1:549" x14ac:dyDescent="0.3">
      <c r="A21" t="s">
        <v>9224</v>
      </c>
      <c r="B21" t="s">
        <v>6696</v>
      </c>
      <c r="C21" t="s">
        <v>6589</v>
      </c>
      <c r="D21">
        <v>1</v>
      </c>
      <c r="E21" t="s">
        <v>3911</v>
      </c>
      <c r="F21" t="s">
        <v>3935</v>
      </c>
      <c r="G21" t="s">
        <v>3935</v>
      </c>
      <c r="H21">
        <v>0</v>
      </c>
      <c r="T21">
        <v>0</v>
      </c>
      <c r="V21" t="s">
        <v>9156</v>
      </c>
      <c r="W21">
        <v>1</v>
      </c>
      <c r="X21" t="s">
        <v>6878</v>
      </c>
      <c r="Y21" t="s">
        <v>6591</v>
      </c>
      <c r="Z21" t="s">
        <v>6854</v>
      </c>
      <c r="AA21" t="s">
        <v>2808</v>
      </c>
      <c r="AB21" t="s">
        <v>9158</v>
      </c>
      <c r="AC21" t="s">
        <v>2808</v>
      </c>
      <c r="AD21" t="s">
        <v>69</v>
      </c>
      <c r="AE21" t="s">
        <v>69</v>
      </c>
      <c r="AF21" t="s">
        <v>2808</v>
      </c>
      <c r="AG21" t="s">
        <v>6060</v>
      </c>
      <c r="AI21" t="s">
        <v>6060</v>
      </c>
      <c r="AJ21" t="s">
        <v>2808</v>
      </c>
      <c r="AK21">
        <v>4688725</v>
      </c>
      <c r="AL21" t="s">
        <v>6060</v>
      </c>
      <c r="AN21" t="s">
        <v>3166</v>
      </c>
      <c r="AO21">
        <v>120</v>
      </c>
      <c r="AQ21" t="s">
        <v>269</v>
      </c>
      <c r="AR21" t="s">
        <v>2808</v>
      </c>
      <c r="AS21" t="s">
        <v>3180</v>
      </c>
      <c r="AT21" t="s">
        <v>3184</v>
      </c>
      <c r="AV21" t="s">
        <v>3192</v>
      </c>
      <c r="AW21">
        <v>7</v>
      </c>
      <c r="AX21" t="s">
        <v>6996</v>
      </c>
      <c r="AY21" t="s">
        <v>2808</v>
      </c>
      <c r="AZ21" t="s">
        <v>69</v>
      </c>
      <c r="BA21" t="s">
        <v>2808</v>
      </c>
      <c r="BB21" t="s">
        <v>69</v>
      </c>
      <c r="BC21" t="s">
        <v>69</v>
      </c>
      <c r="BE21" t="s">
        <v>69</v>
      </c>
      <c r="BF21" t="s">
        <v>69</v>
      </c>
      <c r="BG21" t="s">
        <v>2808</v>
      </c>
      <c r="BH21" t="s">
        <v>2808</v>
      </c>
      <c r="BI21" t="s">
        <v>69</v>
      </c>
      <c r="BJ21" t="s">
        <v>2808</v>
      </c>
      <c r="BK21">
        <v>1</v>
      </c>
      <c r="BL21" t="s">
        <v>2808</v>
      </c>
      <c r="BM21" t="s">
        <v>69</v>
      </c>
      <c r="BN21" t="s">
        <v>69</v>
      </c>
      <c r="BO21" t="s">
        <v>69</v>
      </c>
      <c r="BP21" t="s">
        <v>69</v>
      </c>
      <c r="BQ21" t="s">
        <v>69</v>
      </c>
      <c r="BR21" t="s">
        <v>69</v>
      </c>
      <c r="BS21" t="s">
        <v>69</v>
      </c>
      <c r="BT21" t="s">
        <v>69</v>
      </c>
      <c r="BV21" t="s">
        <v>69</v>
      </c>
      <c r="BW21" t="s">
        <v>69</v>
      </c>
      <c r="BX21" t="s">
        <v>3261</v>
      </c>
      <c r="BY21" t="s">
        <v>2808</v>
      </c>
      <c r="BZ21" t="s">
        <v>3268</v>
      </c>
      <c r="CA21" t="s">
        <v>2808</v>
      </c>
      <c r="CB21" t="s">
        <v>3279</v>
      </c>
      <c r="CD21" t="s">
        <v>2808</v>
      </c>
      <c r="CE21" t="s">
        <v>3269</v>
      </c>
      <c r="CF21" t="s">
        <v>2808</v>
      </c>
      <c r="CG21" t="s">
        <v>3277</v>
      </c>
      <c r="CI21" t="s">
        <v>2808</v>
      </c>
      <c r="CJ21" t="s">
        <v>69</v>
      </c>
      <c r="CK21" t="s">
        <v>2808</v>
      </c>
      <c r="CL21" t="s">
        <v>3300</v>
      </c>
      <c r="CN21" t="s">
        <v>69</v>
      </c>
      <c r="CX21" t="s">
        <v>69</v>
      </c>
      <c r="DB21" t="s">
        <v>2808</v>
      </c>
      <c r="DC21" t="s">
        <v>9126</v>
      </c>
      <c r="DD21" t="s">
        <v>2808</v>
      </c>
      <c r="DE21" t="s">
        <v>69</v>
      </c>
      <c r="DF21" t="s">
        <v>69</v>
      </c>
      <c r="DG21" t="s">
        <v>69</v>
      </c>
      <c r="DH21" t="s">
        <v>69</v>
      </c>
      <c r="DJ21" t="s">
        <v>69</v>
      </c>
      <c r="DK21" t="s">
        <v>69</v>
      </c>
      <c r="DL21" t="s">
        <v>2808</v>
      </c>
      <c r="DM21" t="s">
        <v>2808</v>
      </c>
      <c r="DN21" t="s">
        <v>3364</v>
      </c>
      <c r="DP21" t="s">
        <v>2808</v>
      </c>
      <c r="DQ21" t="s">
        <v>2803</v>
      </c>
      <c r="DR21">
        <v>2</v>
      </c>
      <c r="DS21" t="s">
        <v>2808</v>
      </c>
      <c r="DT21" t="s">
        <v>2808</v>
      </c>
      <c r="DU21" t="s">
        <v>2808</v>
      </c>
      <c r="DV21" t="s">
        <v>2808</v>
      </c>
      <c r="DW21" t="s">
        <v>2808</v>
      </c>
      <c r="DX21" t="s">
        <v>2808</v>
      </c>
      <c r="DY21" t="s">
        <v>2808</v>
      </c>
      <c r="EA21" t="s">
        <v>2808</v>
      </c>
      <c r="EB21">
        <v>2</v>
      </c>
      <c r="EC21" t="s">
        <v>69</v>
      </c>
      <c r="ED21" t="s">
        <v>2808</v>
      </c>
      <c r="EE21" t="s">
        <v>69</v>
      </c>
      <c r="EF21" t="s">
        <v>69</v>
      </c>
      <c r="EG21" t="s">
        <v>69</v>
      </c>
      <c r="EH21" t="s">
        <v>269</v>
      </c>
      <c r="EI21" t="s">
        <v>9144</v>
      </c>
      <c r="EJ21" t="s">
        <v>69</v>
      </c>
      <c r="EK21" t="s">
        <v>2808</v>
      </c>
      <c r="EL21" t="s">
        <v>69</v>
      </c>
      <c r="EM21" t="s">
        <v>69</v>
      </c>
      <c r="EN21" t="s">
        <v>69</v>
      </c>
      <c r="EP21" t="s">
        <v>69</v>
      </c>
      <c r="EQ21" t="s">
        <v>69</v>
      </c>
      <c r="ER21" t="s">
        <v>9144</v>
      </c>
      <c r="ES21" t="s">
        <v>69</v>
      </c>
      <c r="ET21" t="s">
        <v>2808</v>
      </c>
      <c r="EU21" t="s">
        <v>69</v>
      </c>
      <c r="EV21" t="s">
        <v>69</v>
      </c>
      <c r="EW21" t="s">
        <v>69</v>
      </c>
      <c r="EY21" t="s">
        <v>69</v>
      </c>
      <c r="EZ21" t="s">
        <v>69</v>
      </c>
      <c r="FA21" t="s">
        <v>2808</v>
      </c>
      <c r="FB21" t="s">
        <v>2808</v>
      </c>
      <c r="FC21" t="s">
        <v>3427</v>
      </c>
      <c r="HD21" t="s">
        <v>3539</v>
      </c>
      <c r="HE21" t="s">
        <v>3542</v>
      </c>
      <c r="HF21" t="s">
        <v>2808</v>
      </c>
      <c r="HG21" t="s">
        <v>2808</v>
      </c>
      <c r="HH21" t="s">
        <v>69</v>
      </c>
      <c r="HJ21" t="s">
        <v>2808</v>
      </c>
      <c r="HK21" t="s">
        <v>69</v>
      </c>
      <c r="HL21" t="s">
        <v>3559</v>
      </c>
      <c r="HM21" t="s">
        <v>3556</v>
      </c>
      <c r="HN21" t="s">
        <v>3559</v>
      </c>
      <c r="HO21" t="s">
        <v>3559</v>
      </c>
      <c r="HP21" t="s">
        <v>3559</v>
      </c>
      <c r="HQ21" t="s">
        <v>3559</v>
      </c>
      <c r="HR21" t="s">
        <v>3559</v>
      </c>
      <c r="HS21" t="s">
        <v>3559</v>
      </c>
      <c r="HT21" t="s">
        <v>3559</v>
      </c>
      <c r="HU21" t="s">
        <v>3559</v>
      </c>
      <c r="HV21" t="s">
        <v>3559</v>
      </c>
      <c r="HW21" t="s">
        <v>3559</v>
      </c>
      <c r="HX21" t="s">
        <v>3556</v>
      </c>
      <c r="HY21" t="s">
        <v>3559</v>
      </c>
      <c r="HZ21" t="s">
        <v>69</v>
      </c>
      <c r="IA21" t="s">
        <v>3592</v>
      </c>
      <c r="IB21" t="s">
        <v>2808</v>
      </c>
      <c r="IC21" t="s">
        <v>3600</v>
      </c>
      <c r="ID21" t="s">
        <v>2808</v>
      </c>
      <c r="IE21" t="s">
        <v>3605</v>
      </c>
      <c r="IF21" t="s">
        <v>3611</v>
      </c>
      <c r="IG21" t="s">
        <v>3437</v>
      </c>
      <c r="JF21" t="s">
        <v>3649</v>
      </c>
      <c r="JG21">
        <v>4</v>
      </c>
      <c r="JI21" t="s">
        <v>3485</v>
      </c>
      <c r="JK21">
        <v>1</v>
      </c>
      <c r="JL21">
        <v>3</v>
      </c>
      <c r="JM21" t="s">
        <v>69</v>
      </c>
      <c r="JN21" t="s">
        <v>69</v>
      </c>
      <c r="JO21" t="s">
        <v>2808</v>
      </c>
      <c r="JP21" t="s">
        <v>69</v>
      </c>
      <c r="JQ21" t="s">
        <v>69</v>
      </c>
      <c r="JR21" t="s">
        <v>69</v>
      </c>
      <c r="JS21" t="s">
        <v>3519</v>
      </c>
      <c r="JT21" t="s">
        <v>2808</v>
      </c>
      <c r="JU21" t="s">
        <v>69</v>
      </c>
      <c r="JV21" t="s">
        <v>69</v>
      </c>
      <c r="JW21" t="s">
        <v>69</v>
      </c>
      <c r="JX21" t="s">
        <v>69</v>
      </c>
      <c r="JY21" t="s">
        <v>2808</v>
      </c>
      <c r="JZ21" t="s">
        <v>69</v>
      </c>
      <c r="KA21" t="s">
        <v>2808</v>
      </c>
      <c r="KB21" t="s">
        <v>69</v>
      </c>
      <c r="KC21" t="s">
        <v>69</v>
      </c>
      <c r="KD21" t="s">
        <v>69</v>
      </c>
      <c r="KE21" t="s">
        <v>69</v>
      </c>
      <c r="KG21" t="s">
        <v>6096</v>
      </c>
      <c r="KI21" t="s">
        <v>3698</v>
      </c>
      <c r="KJ21" t="s">
        <v>3475</v>
      </c>
      <c r="KK21">
        <v>1</v>
      </c>
      <c r="KM21" t="s">
        <v>3484</v>
      </c>
      <c r="KN21">
        <v>20</v>
      </c>
      <c r="KP21">
        <v>4</v>
      </c>
      <c r="KQ21" t="s">
        <v>69</v>
      </c>
      <c r="KR21" t="s">
        <v>69</v>
      </c>
      <c r="KS21" t="s">
        <v>69</v>
      </c>
      <c r="KT21" t="s">
        <v>2808</v>
      </c>
      <c r="KU21" t="s">
        <v>69</v>
      </c>
      <c r="KV21" t="s">
        <v>69</v>
      </c>
      <c r="KW21" t="s">
        <v>3519</v>
      </c>
      <c r="KX21" t="s">
        <v>2808</v>
      </c>
      <c r="KY21" t="s">
        <v>69</v>
      </c>
      <c r="LK21">
        <v>1</v>
      </c>
      <c r="LL21" t="s">
        <v>2808</v>
      </c>
      <c r="LM21" t="s">
        <v>69</v>
      </c>
      <c r="LN21" t="s">
        <v>69</v>
      </c>
      <c r="LO21" t="s">
        <v>69</v>
      </c>
      <c r="LP21" t="s">
        <v>69</v>
      </c>
      <c r="LQ21" t="s">
        <v>69</v>
      </c>
      <c r="LR21" t="s">
        <v>69</v>
      </c>
      <c r="LS21" t="s">
        <v>69</v>
      </c>
      <c r="LU21" t="s">
        <v>69</v>
      </c>
      <c r="LV21" t="s">
        <v>69</v>
      </c>
      <c r="LW21" t="s">
        <v>69</v>
      </c>
      <c r="LX21" t="s">
        <v>69</v>
      </c>
      <c r="LY21" t="s">
        <v>69</v>
      </c>
      <c r="MC21" t="s">
        <v>9166</v>
      </c>
      <c r="MD21" t="s">
        <v>2808</v>
      </c>
      <c r="ME21" t="s">
        <v>2808</v>
      </c>
      <c r="MF21" t="s">
        <v>69</v>
      </c>
      <c r="MG21" t="s">
        <v>69</v>
      </c>
      <c r="MH21" t="s">
        <v>69</v>
      </c>
      <c r="MI21" t="s">
        <v>69</v>
      </c>
      <c r="MJ21" t="s">
        <v>69</v>
      </c>
      <c r="MK21" t="s">
        <v>69</v>
      </c>
      <c r="MM21" t="s">
        <v>69</v>
      </c>
      <c r="MN21" t="s">
        <v>69</v>
      </c>
      <c r="MO21">
        <v>1</v>
      </c>
      <c r="MP21" t="s">
        <v>2808</v>
      </c>
      <c r="MQ21" t="s">
        <v>69</v>
      </c>
      <c r="MR21" t="s">
        <v>69</v>
      </c>
      <c r="MS21" t="s">
        <v>69</v>
      </c>
      <c r="MT21" t="s">
        <v>69</v>
      </c>
      <c r="MU21" t="s">
        <v>69</v>
      </c>
      <c r="MW21" t="s">
        <v>69</v>
      </c>
      <c r="MX21" t="s">
        <v>69</v>
      </c>
      <c r="MY21">
        <v>1</v>
      </c>
      <c r="MZ21" t="s">
        <v>2808</v>
      </c>
      <c r="NA21" t="s">
        <v>69</v>
      </c>
      <c r="NB21" t="s">
        <v>69</v>
      </c>
      <c r="NC21" t="s">
        <v>69</v>
      </c>
      <c r="ND21" t="s">
        <v>69</v>
      </c>
      <c r="NE21" t="s">
        <v>69</v>
      </c>
      <c r="NG21" t="s">
        <v>69</v>
      </c>
      <c r="NH21" t="s">
        <v>69</v>
      </c>
      <c r="NI21" t="s">
        <v>69</v>
      </c>
      <c r="NJ21" t="s">
        <v>3302</v>
      </c>
      <c r="NL21" t="s">
        <v>9225</v>
      </c>
      <c r="NM21" t="s">
        <v>69</v>
      </c>
      <c r="NO21" t="s">
        <v>2803</v>
      </c>
      <c r="NP21">
        <v>323</v>
      </c>
      <c r="NQ21" t="s">
        <v>2803</v>
      </c>
      <c r="NR21">
        <v>535</v>
      </c>
      <c r="NS21" t="s">
        <v>2803</v>
      </c>
      <c r="NT21">
        <v>143</v>
      </c>
      <c r="NU21" t="s">
        <v>2803</v>
      </c>
      <c r="NV21">
        <v>535</v>
      </c>
      <c r="NW21" t="s">
        <v>3429</v>
      </c>
      <c r="NY21" t="s">
        <v>3429</v>
      </c>
      <c r="OA21" t="s">
        <v>3897</v>
      </c>
      <c r="OB21" t="s">
        <v>2808</v>
      </c>
      <c r="OC21" t="s">
        <v>3902</v>
      </c>
      <c r="OD21" t="s">
        <v>3911</v>
      </c>
      <c r="OE21" t="s">
        <v>3911</v>
      </c>
      <c r="OF21" t="s">
        <v>3911</v>
      </c>
      <c r="OG21" t="s">
        <v>3911</v>
      </c>
      <c r="OH21" t="s">
        <v>3911</v>
      </c>
      <c r="OI21" t="s">
        <v>3910</v>
      </c>
      <c r="OJ21" t="s">
        <v>3911</v>
      </c>
      <c r="OK21" t="s">
        <v>3911</v>
      </c>
      <c r="OL21" t="s">
        <v>3928</v>
      </c>
      <c r="OM21" t="s">
        <v>3935</v>
      </c>
      <c r="ON21" t="s">
        <v>3910</v>
      </c>
      <c r="OO21" t="s">
        <v>3910</v>
      </c>
      <c r="OP21" t="s">
        <v>3910</v>
      </c>
      <c r="OQ21" t="s">
        <v>3910</v>
      </c>
      <c r="OR21" t="s">
        <v>3910</v>
      </c>
      <c r="OS21" t="s">
        <v>3910</v>
      </c>
      <c r="OU21" t="s">
        <v>3928</v>
      </c>
      <c r="OV21" t="s">
        <v>3955</v>
      </c>
      <c r="OW21" t="s">
        <v>2808</v>
      </c>
      <c r="OX21" t="s">
        <v>3962</v>
      </c>
      <c r="OY21" t="s">
        <v>3332</v>
      </c>
      <c r="PA21" t="s">
        <v>3973</v>
      </c>
      <c r="PB21">
        <v>2</v>
      </c>
      <c r="PC21" t="s">
        <v>3936</v>
      </c>
      <c r="PD21" t="s">
        <v>3936</v>
      </c>
      <c r="PE21" t="s">
        <v>3936</v>
      </c>
      <c r="PF21" t="s">
        <v>3910</v>
      </c>
      <c r="PG21" t="s">
        <v>3911</v>
      </c>
      <c r="PH21" t="s">
        <v>3911</v>
      </c>
      <c r="PI21" t="s">
        <v>3911</v>
      </c>
      <c r="PJ21" t="s">
        <v>3911</v>
      </c>
      <c r="PK21" t="s">
        <v>3911</v>
      </c>
      <c r="PL21" t="s">
        <v>3911</v>
      </c>
      <c r="PM21" t="s">
        <v>3928</v>
      </c>
      <c r="PN21" t="s">
        <v>3911</v>
      </c>
      <c r="PO21" t="s">
        <v>3911</v>
      </c>
      <c r="PP21" t="s">
        <v>3911</v>
      </c>
      <c r="PR21" t="s">
        <v>3928</v>
      </c>
      <c r="PS21">
        <v>1</v>
      </c>
      <c r="PT21" t="s">
        <v>2808</v>
      </c>
      <c r="PU21" t="s">
        <v>69</v>
      </c>
      <c r="PV21" t="s">
        <v>69</v>
      </c>
      <c r="PW21" t="s">
        <v>69</v>
      </c>
      <c r="PX21" t="s">
        <v>69</v>
      </c>
      <c r="PY21" t="s">
        <v>69</v>
      </c>
      <c r="PZ21" t="s">
        <v>3910</v>
      </c>
      <c r="QA21" t="s">
        <v>3910</v>
      </c>
      <c r="QB21" t="s">
        <v>3910</v>
      </c>
      <c r="QD21" t="s">
        <v>4037</v>
      </c>
      <c r="QE21" t="s">
        <v>4041</v>
      </c>
      <c r="QF21">
        <v>1</v>
      </c>
      <c r="QG21" t="s">
        <v>4048</v>
      </c>
      <c r="QH21" t="s">
        <v>4053</v>
      </c>
      <c r="QI21" t="s">
        <v>3962</v>
      </c>
      <c r="QJ21" t="s">
        <v>3911</v>
      </c>
      <c r="QL21" t="s">
        <v>4061</v>
      </c>
      <c r="QM21">
        <v>1</v>
      </c>
      <c r="QN21" t="s">
        <v>4061</v>
      </c>
      <c r="QO21">
        <v>1</v>
      </c>
      <c r="QP21" t="s">
        <v>3911</v>
      </c>
      <c r="QS21" t="s">
        <v>4075</v>
      </c>
      <c r="QT21" t="s">
        <v>4076</v>
      </c>
      <c r="QV21" t="s">
        <v>3910</v>
      </c>
      <c r="QW21" t="s">
        <v>3911</v>
      </c>
      <c r="QX21" t="s">
        <v>9129</v>
      </c>
      <c r="QZ21" t="s">
        <v>4089</v>
      </c>
      <c r="RH21" t="s">
        <v>3911</v>
      </c>
      <c r="RI21" t="s">
        <v>3911</v>
      </c>
      <c r="RJ21" t="s">
        <v>3910</v>
      </c>
      <c r="RK21" t="s">
        <v>3910</v>
      </c>
      <c r="RL21" t="s">
        <v>3910</v>
      </c>
      <c r="RM21" t="s">
        <v>3910</v>
      </c>
      <c r="RN21" t="s">
        <v>3910</v>
      </c>
      <c r="RO21" t="s">
        <v>3910</v>
      </c>
      <c r="RP21" t="s">
        <v>3910</v>
      </c>
      <c r="RQ21" t="s">
        <v>4075</v>
      </c>
      <c r="RR21" t="s">
        <v>69</v>
      </c>
      <c r="RS21">
        <v>1</v>
      </c>
      <c r="RT21">
        <v>0</v>
      </c>
      <c r="RU21" t="s">
        <v>9226</v>
      </c>
      <c r="TH21" t="s">
        <v>2808</v>
      </c>
      <c r="TI21" t="s">
        <v>2808</v>
      </c>
      <c r="TJ21" t="s">
        <v>69</v>
      </c>
      <c r="TK21" t="s">
        <v>2808</v>
      </c>
      <c r="TL21" t="s">
        <v>69</v>
      </c>
      <c r="TM21" t="s">
        <v>69</v>
      </c>
      <c r="TZ21" t="s">
        <v>4934</v>
      </c>
      <c r="UA21" t="s">
        <v>9131</v>
      </c>
      <c r="UB21" t="s">
        <v>6598</v>
      </c>
      <c r="UC21">
        <v>6783157</v>
      </c>
    </row>
    <row r="22" spans="1:549" x14ac:dyDescent="0.3">
      <c r="A22" t="s">
        <v>9227</v>
      </c>
      <c r="B22" t="s">
        <v>8545</v>
      </c>
      <c r="C22" t="s">
        <v>6589</v>
      </c>
      <c r="D22">
        <v>1</v>
      </c>
      <c r="E22">
        <v>5</v>
      </c>
      <c r="F22" t="s">
        <v>3934</v>
      </c>
      <c r="G22" t="s">
        <v>4950</v>
      </c>
      <c r="H22">
        <v>0</v>
      </c>
      <c r="I22" t="s">
        <v>22</v>
      </c>
      <c r="T22">
        <v>0</v>
      </c>
      <c r="U22" t="s">
        <v>8722</v>
      </c>
      <c r="V22" t="s">
        <v>8555</v>
      </c>
      <c r="W22">
        <v>1</v>
      </c>
      <c r="X22" t="s">
        <v>8832</v>
      </c>
      <c r="Y22" t="s">
        <v>6591</v>
      </c>
      <c r="Z22" t="s">
        <v>8733</v>
      </c>
      <c r="AA22" t="s">
        <v>2808</v>
      </c>
      <c r="AB22" t="s">
        <v>9143</v>
      </c>
      <c r="AE22" t="s">
        <v>2808</v>
      </c>
      <c r="AF22" t="s">
        <v>69</v>
      </c>
      <c r="AJ22" t="s">
        <v>2808</v>
      </c>
      <c r="AK22">
        <v>4688725</v>
      </c>
      <c r="AL22" t="s">
        <v>6060</v>
      </c>
      <c r="AN22" t="s">
        <v>8</v>
      </c>
      <c r="AQ22" t="s">
        <v>69</v>
      </c>
      <c r="AR22" t="s">
        <v>2808</v>
      </c>
      <c r="AS22" t="s">
        <v>3180</v>
      </c>
      <c r="AT22" t="s">
        <v>3185</v>
      </c>
      <c r="AU22">
        <v>6</v>
      </c>
      <c r="AV22" t="s">
        <v>3192</v>
      </c>
      <c r="AW22">
        <v>1</v>
      </c>
      <c r="AX22">
        <v>1</v>
      </c>
      <c r="AY22" t="s">
        <v>2808</v>
      </c>
      <c r="AZ22" t="s">
        <v>69</v>
      </c>
      <c r="BA22" t="s">
        <v>69</v>
      </c>
      <c r="BB22" t="s">
        <v>69</v>
      </c>
      <c r="BC22" t="s">
        <v>69</v>
      </c>
      <c r="BE22" t="s">
        <v>69</v>
      </c>
      <c r="BF22" t="s">
        <v>69</v>
      </c>
      <c r="BG22" t="s">
        <v>69</v>
      </c>
      <c r="BJ22" t="s">
        <v>69</v>
      </c>
      <c r="BK22" s="31">
        <v>7995</v>
      </c>
      <c r="BL22" t="s">
        <v>69</v>
      </c>
      <c r="BM22" t="s">
        <v>69</v>
      </c>
      <c r="BN22" t="s">
        <v>69</v>
      </c>
      <c r="BO22" t="s">
        <v>69</v>
      </c>
      <c r="BP22" t="s">
        <v>69</v>
      </c>
      <c r="BQ22" t="s">
        <v>69</v>
      </c>
      <c r="BR22" t="s">
        <v>2808</v>
      </c>
      <c r="BS22" t="s">
        <v>69</v>
      </c>
      <c r="BT22" t="s">
        <v>2808</v>
      </c>
      <c r="BU22" t="s">
        <v>9228</v>
      </c>
      <c r="BV22" t="s">
        <v>69</v>
      </c>
      <c r="BW22" t="s">
        <v>69</v>
      </c>
      <c r="BX22" t="s">
        <v>3261</v>
      </c>
      <c r="BY22" t="s">
        <v>2808</v>
      </c>
      <c r="BZ22" t="s">
        <v>3268</v>
      </c>
      <c r="CA22" t="s">
        <v>69</v>
      </c>
      <c r="CD22" t="s">
        <v>69</v>
      </c>
      <c r="CI22" t="s">
        <v>69</v>
      </c>
      <c r="CN22" t="s">
        <v>69</v>
      </c>
      <c r="CX22" t="s">
        <v>69</v>
      </c>
      <c r="DB22" t="s">
        <v>2808</v>
      </c>
      <c r="DC22" t="s">
        <v>9126</v>
      </c>
      <c r="DD22" t="s">
        <v>2808</v>
      </c>
      <c r="DE22" t="s">
        <v>69</v>
      </c>
      <c r="DF22" t="s">
        <v>69</v>
      </c>
      <c r="DG22" t="s">
        <v>69</v>
      </c>
      <c r="DH22" t="s">
        <v>69</v>
      </c>
      <c r="DJ22" t="s">
        <v>69</v>
      </c>
      <c r="DK22" t="s">
        <v>69</v>
      </c>
      <c r="DO22" t="s">
        <v>69</v>
      </c>
      <c r="DZ22" t="s">
        <v>69</v>
      </c>
      <c r="FA22" t="s">
        <v>2808</v>
      </c>
      <c r="FB22" t="s">
        <v>2808</v>
      </c>
      <c r="FC22" t="s">
        <v>3427</v>
      </c>
      <c r="HD22" t="s">
        <v>3540</v>
      </c>
      <c r="HE22" t="s">
        <v>3542</v>
      </c>
      <c r="HF22" t="s">
        <v>2808</v>
      </c>
      <c r="HG22" t="s">
        <v>2808</v>
      </c>
      <c r="HH22" t="s">
        <v>69</v>
      </c>
      <c r="HI22" t="s">
        <v>69</v>
      </c>
      <c r="HL22" t="s">
        <v>3556</v>
      </c>
      <c r="HM22" t="s">
        <v>8</v>
      </c>
      <c r="HN22" t="s">
        <v>3556</v>
      </c>
      <c r="HO22" t="s">
        <v>3557</v>
      </c>
      <c r="HP22" t="s">
        <v>3557</v>
      </c>
      <c r="HQ22" t="s">
        <v>3557</v>
      </c>
      <c r="HR22" t="s">
        <v>3557</v>
      </c>
      <c r="HS22" t="s">
        <v>3557</v>
      </c>
      <c r="HT22" t="s">
        <v>3557</v>
      </c>
      <c r="HU22" t="s">
        <v>3557</v>
      </c>
      <c r="HV22" t="s">
        <v>3559</v>
      </c>
      <c r="HW22" t="s">
        <v>3557</v>
      </c>
      <c r="HX22" t="s">
        <v>3557</v>
      </c>
      <c r="HY22" t="s">
        <v>3558</v>
      </c>
      <c r="IB22" t="s">
        <v>2808</v>
      </c>
      <c r="IC22" t="s">
        <v>3599</v>
      </c>
      <c r="ID22" t="s">
        <v>69</v>
      </c>
      <c r="IE22" t="s">
        <v>3605</v>
      </c>
      <c r="IF22" t="s">
        <v>3609</v>
      </c>
      <c r="IG22" t="s">
        <v>3437</v>
      </c>
      <c r="JF22" t="s">
        <v>3649</v>
      </c>
      <c r="JG22">
        <v>4</v>
      </c>
      <c r="JI22" t="s">
        <v>3484</v>
      </c>
      <c r="JJ22">
        <v>1</v>
      </c>
      <c r="JL22">
        <v>3</v>
      </c>
      <c r="JM22" t="s">
        <v>69</v>
      </c>
      <c r="JN22" t="s">
        <v>69</v>
      </c>
      <c r="JO22" t="s">
        <v>2808</v>
      </c>
      <c r="JP22" t="s">
        <v>69</v>
      </c>
      <c r="JQ22" t="s">
        <v>69</v>
      </c>
      <c r="JR22" t="s">
        <v>69</v>
      </c>
      <c r="JS22" t="s">
        <v>3519</v>
      </c>
      <c r="JT22" t="s">
        <v>2808</v>
      </c>
      <c r="JU22" t="s">
        <v>2808</v>
      </c>
      <c r="JV22" t="s">
        <v>2808</v>
      </c>
      <c r="JW22" t="s">
        <v>2808</v>
      </c>
      <c r="JX22" t="s">
        <v>2808</v>
      </c>
      <c r="JY22" t="s">
        <v>2808</v>
      </c>
      <c r="JZ22" t="s">
        <v>2808</v>
      </c>
      <c r="KA22" t="s">
        <v>2808</v>
      </c>
      <c r="KB22" t="s">
        <v>2808</v>
      </c>
      <c r="KC22" t="s">
        <v>2808</v>
      </c>
      <c r="KD22" t="s">
        <v>2808</v>
      </c>
      <c r="KE22" t="s">
        <v>2808</v>
      </c>
      <c r="KG22" t="s">
        <v>6097</v>
      </c>
      <c r="KI22" t="s">
        <v>3697</v>
      </c>
      <c r="KJ22" t="s">
        <v>3477</v>
      </c>
      <c r="KL22" t="s">
        <v>9229</v>
      </c>
      <c r="KM22" t="s">
        <v>3485</v>
      </c>
      <c r="KO22">
        <v>24</v>
      </c>
      <c r="KP22">
        <v>3</v>
      </c>
      <c r="KQ22" t="s">
        <v>69</v>
      </c>
      <c r="KR22" t="s">
        <v>69</v>
      </c>
      <c r="KS22" t="s">
        <v>2808</v>
      </c>
      <c r="KT22" t="s">
        <v>69</v>
      </c>
      <c r="KU22" t="s">
        <v>69</v>
      </c>
      <c r="KV22" t="s">
        <v>69</v>
      </c>
      <c r="KW22" t="s">
        <v>3519</v>
      </c>
      <c r="KX22" t="s">
        <v>2808</v>
      </c>
      <c r="KY22" t="s">
        <v>69</v>
      </c>
      <c r="LK22">
        <v>4</v>
      </c>
      <c r="LL22" t="s">
        <v>69</v>
      </c>
      <c r="LM22" t="s">
        <v>69</v>
      </c>
      <c r="LN22" t="s">
        <v>69</v>
      </c>
      <c r="LO22" t="s">
        <v>2808</v>
      </c>
      <c r="LP22" t="s">
        <v>69</v>
      </c>
      <c r="LQ22" t="s">
        <v>69</v>
      </c>
      <c r="LR22" t="s">
        <v>69</v>
      </c>
      <c r="LS22" t="s">
        <v>69</v>
      </c>
      <c r="LU22" t="s">
        <v>69</v>
      </c>
      <c r="LV22" t="s">
        <v>69</v>
      </c>
      <c r="LW22" t="s">
        <v>8</v>
      </c>
      <c r="LX22" t="s">
        <v>69</v>
      </c>
      <c r="LY22" t="s">
        <v>69</v>
      </c>
      <c r="MC22">
        <v>2</v>
      </c>
      <c r="MD22" t="s">
        <v>69</v>
      </c>
      <c r="ME22" t="s">
        <v>2808</v>
      </c>
      <c r="MF22" t="s">
        <v>69</v>
      </c>
      <c r="MG22" t="s">
        <v>69</v>
      </c>
      <c r="MH22" t="s">
        <v>69</v>
      </c>
      <c r="MI22" t="s">
        <v>69</v>
      </c>
      <c r="MJ22" t="s">
        <v>69</v>
      </c>
      <c r="MK22" t="s">
        <v>69</v>
      </c>
      <c r="MM22" t="s">
        <v>69</v>
      </c>
      <c r="MN22" t="s">
        <v>69</v>
      </c>
      <c r="MO22">
        <v>995</v>
      </c>
      <c r="MP22" t="s">
        <v>69</v>
      </c>
      <c r="MQ22" t="s">
        <v>69</v>
      </c>
      <c r="MR22" t="s">
        <v>69</v>
      </c>
      <c r="MS22" t="s">
        <v>69</v>
      </c>
      <c r="MT22" t="s">
        <v>69</v>
      </c>
      <c r="MU22" t="s">
        <v>2808</v>
      </c>
      <c r="MV22" t="s">
        <v>9217</v>
      </c>
      <c r="MW22" t="s">
        <v>69</v>
      </c>
      <c r="MX22" t="s">
        <v>69</v>
      </c>
      <c r="MY22">
        <v>2</v>
      </c>
      <c r="MZ22" t="s">
        <v>69</v>
      </c>
      <c r="NA22" t="s">
        <v>2808</v>
      </c>
      <c r="NB22" t="s">
        <v>69</v>
      </c>
      <c r="NC22" t="s">
        <v>69</v>
      </c>
      <c r="ND22" t="s">
        <v>69</v>
      </c>
      <c r="NE22" t="s">
        <v>69</v>
      </c>
      <c r="NG22" t="s">
        <v>69</v>
      </c>
      <c r="NH22" t="s">
        <v>69</v>
      </c>
      <c r="NI22" t="s">
        <v>69</v>
      </c>
      <c r="NJ22" t="s">
        <v>3795</v>
      </c>
      <c r="NK22">
        <v>7</v>
      </c>
      <c r="NM22" t="s">
        <v>69</v>
      </c>
      <c r="NO22" t="s">
        <v>2803</v>
      </c>
      <c r="NP22">
        <v>13</v>
      </c>
      <c r="NW22" t="s">
        <v>8</v>
      </c>
      <c r="NY22" t="s">
        <v>8</v>
      </c>
      <c r="OA22" t="s">
        <v>3897</v>
      </c>
      <c r="OB22" t="s">
        <v>2808</v>
      </c>
      <c r="OC22" t="s">
        <v>3902</v>
      </c>
      <c r="OD22" t="s">
        <v>3911</v>
      </c>
      <c r="OE22" t="s">
        <v>3911</v>
      </c>
      <c r="OF22" t="s">
        <v>3911</v>
      </c>
      <c r="OG22" t="s">
        <v>3911</v>
      </c>
      <c r="OH22" t="s">
        <v>3911</v>
      </c>
      <c r="OI22" t="s">
        <v>3911</v>
      </c>
      <c r="OJ22" t="s">
        <v>3911</v>
      </c>
      <c r="OK22" t="s">
        <v>3911</v>
      </c>
      <c r="OU22" t="s">
        <v>3928</v>
      </c>
      <c r="OV22" t="s">
        <v>3955</v>
      </c>
      <c r="OW22" t="s">
        <v>69</v>
      </c>
      <c r="OX22" t="s">
        <v>8</v>
      </c>
      <c r="OY22" t="s">
        <v>3333</v>
      </c>
      <c r="PA22" t="s">
        <v>3974</v>
      </c>
      <c r="PC22" t="s">
        <v>3333</v>
      </c>
      <c r="PD22" t="s">
        <v>3333</v>
      </c>
      <c r="PE22" t="s">
        <v>3333</v>
      </c>
      <c r="PF22" t="s">
        <v>3911</v>
      </c>
      <c r="PG22" t="s">
        <v>3911</v>
      </c>
      <c r="PH22" t="s">
        <v>3911</v>
      </c>
      <c r="PI22" t="s">
        <v>3911</v>
      </c>
      <c r="PJ22" t="s">
        <v>3911</v>
      </c>
      <c r="PK22" t="s">
        <v>3911</v>
      </c>
      <c r="PL22" t="s">
        <v>3911</v>
      </c>
      <c r="PM22" t="s">
        <v>3928</v>
      </c>
      <c r="PN22" t="s">
        <v>3910</v>
      </c>
      <c r="PO22" t="s">
        <v>3911</v>
      </c>
      <c r="PP22" t="s">
        <v>3910</v>
      </c>
      <c r="PR22" t="s">
        <v>3928</v>
      </c>
      <c r="PS22">
        <v>1</v>
      </c>
      <c r="PT22" t="s">
        <v>2808</v>
      </c>
      <c r="PU22" t="s">
        <v>69</v>
      </c>
      <c r="PV22" t="s">
        <v>69</v>
      </c>
      <c r="PW22" t="s">
        <v>69</v>
      </c>
      <c r="PX22" t="s">
        <v>69</v>
      </c>
      <c r="PY22" t="s">
        <v>69</v>
      </c>
      <c r="PZ22" t="s">
        <v>3910</v>
      </c>
      <c r="QA22" t="s">
        <v>3910</v>
      </c>
      <c r="QB22" t="s">
        <v>3910</v>
      </c>
      <c r="QD22" t="s">
        <v>4037</v>
      </c>
      <c r="QE22" t="s">
        <v>4041</v>
      </c>
      <c r="QF22">
        <v>2</v>
      </c>
      <c r="QG22" t="s">
        <v>4048</v>
      </c>
      <c r="QH22" t="s">
        <v>4053</v>
      </c>
      <c r="QI22" t="s">
        <v>3962</v>
      </c>
      <c r="QV22" t="s">
        <v>3910</v>
      </c>
      <c r="QW22" t="s">
        <v>3910</v>
      </c>
      <c r="QX22" t="s">
        <v>9147</v>
      </c>
      <c r="QY22" t="s">
        <v>4061</v>
      </c>
      <c r="RP22" t="s">
        <v>3911</v>
      </c>
      <c r="RS22">
        <v>1</v>
      </c>
      <c r="RT22">
        <v>0</v>
      </c>
      <c r="UA22" t="s">
        <v>9131</v>
      </c>
      <c r="UB22" t="s">
        <v>6598</v>
      </c>
      <c r="UC22">
        <v>9383897</v>
      </c>
    </row>
    <row r="23" spans="1:549" x14ac:dyDescent="0.3">
      <c r="A23" t="s">
        <v>9230</v>
      </c>
      <c r="B23" t="s">
        <v>8545</v>
      </c>
      <c r="C23" t="s">
        <v>6589</v>
      </c>
      <c r="D23">
        <v>0</v>
      </c>
      <c r="T23">
        <v>0</v>
      </c>
      <c r="V23" t="s">
        <v>8555</v>
      </c>
      <c r="W23">
        <v>1</v>
      </c>
      <c r="X23" t="s">
        <v>8732</v>
      </c>
      <c r="Y23" t="s">
        <v>6591</v>
      </c>
      <c r="Z23" t="s">
        <v>8733</v>
      </c>
      <c r="AA23" t="s">
        <v>2808</v>
      </c>
      <c r="AB23" t="s">
        <v>9133</v>
      </c>
      <c r="AE23" t="s">
        <v>69</v>
      </c>
      <c r="AF23" t="s">
        <v>69</v>
      </c>
      <c r="AJ23" t="s">
        <v>2808</v>
      </c>
      <c r="AK23">
        <v>4688725</v>
      </c>
      <c r="AL23" t="s">
        <v>6060</v>
      </c>
      <c r="AN23" t="s">
        <v>3166</v>
      </c>
      <c r="AO23">
        <v>55</v>
      </c>
      <c r="AQ23" t="s">
        <v>69</v>
      </c>
      <c r="AR23" t="s">
        <v>2808</v>
      </c>
      <c r="AS23" t="s">
        <v>3179</v>
      </c>
      <c r="AT23" t="s">
        <v>3184</v>
      </c>
      <c r="AV23" t="s">
        <v>3191</v>
      </c>
      <c r="AX23">
        <v>1</v>
      </c>
      <c r="AY23" t="s">
        <v>2808</v>
      </c>
      <c r="AZ23" t="s">
        <v>69</v>
      </c>
      <c r="BA23" t="s">
        <v>69</v>
      </c>
      <c r="BB23" t="s">
        <v>69</v>
      </c>
      <c r="BC23" t="s">
        <v>69</v>
      </c>
      <c r="BE23" t="s">
        <v>69</v>
      </c>
      <c r="BF23" t="s">
        <v>69</v>
      </c>
      <c r="BG23" t="s">
        <v>69</v>
      </c>
      <c r="BJ23" t="s">
        <v>2808</v>
      </c>
      <c r="BK23">
        <v>1</v>
      </c>
      <c r="BL23" t="s">
        <v>2808</v>
      </c>
      <c r="BM23" t="s">
        <v>69</v>
      </c>
      <c r="BN23" t="s">
        <v>69</v>
      </c>
      <c r="BO23" t="s">
        <v>69</v>
      </c>
      <c r="BP23" t="s">
        <v>69</v>
      </c>
      <c r="BQ23" t="s">
        <v>69</v>
      </c>
      <c r="BR23" t="s">
        <v>69</v>
      </c>
      <c r="BS23" t="s">
        <v>69</v>
      </c>
      <c r="BT23" t="s">
        <v>69</v>
      </c>
      <c r="BV23" t="s">
        <v>69</v>
      </c>
      <c r="BW23" t="s">
        <v>69</v>
      </c>
      <c r="BX23" t="s">
        <v>3261</v>
      </c>
      <c r="BY23" t="s">
        <v>2808</v>
      </c>
      <c r="BZ23" t="s">
        <v>3269</v>
      </c>
      <c r="CA23" t="s">
        <v>69</v>
      </c>
      <c r="CD23" t="s">
        <v>69</v>
      </c>
      <c r="CI23" t="s">
        <v>69</v>
      </c>
      <c r="CN23" t="s">
        <v>2808</v>
      </c>
      <c r="CO23">
        <v>5</v>
      </c>
      <c r="CP23" t="s">
        <v>69</v>
      </c>
      <c r="CQ23" t="s">
        <v>69</v>
      </c>
      <c r="CR23" t="s">
        <v>69</v>
      </c>
      <c r="CS23" t="s">
        <v>69</v>
      </c>
      <c r="CT23" t="s">
        <v>2808</v>
      </c>
      <c r="CU23" t="s">
        <v>69</v>
      </c>
      <c r="CV23" t="s">
        <v>69</v>
      </c>
      <c r="CW23" t="s">
        <v>69</v>
      </c>
      <c r="CX23" t="s">
        <v>69</v>
      </c>
      <c r="DB23" t="s">
        <v>2808</v>
      </c>
      <c r="DC23" t="s">
        <v>9231</v>
      </c>
      <c r="DD23" t="s">
        <v>69</v>
      </c>
      <c r="DE23" t="s">
        <v>69</v>
      </c>
      <c r="DF23" t="s">
        <v>69</v>
      </c>
      <c r="DG23" t="s">
        <v>2808</v>
      </c>
      <c r="DH23" t="s">
        <v>69</v>
      </c>
      <c r="DJ23" t="s">
        <v>69</v>
      </c>
      <c r="DK23" t="s">
        <v>69</v>
      </c>
      <c r="DO23" t="s">
        <v>2808</v>
      </c>
      <c r="DZ23" t="s">
        <v>2808</v>
      </c>
      <c r="FA23" t="s">
        <v>2808</v>
      </c>
      <c r="FB23" t="s">
        <v>2808</v>
      </c>
      <c r="FC23" t="s">
        <v>3427</v>
      </c>
      <c r="HD23" t="s">
        <v>3539</v>
      </c>
      <c r="HE23" t="s">
        <v>3542</v>
      </c>
      <c r="HF23" t="s">
        <v>2808</v>
      </c>
      <c r="HG23" t="s">
        <v>2808</v>
      </c>
      <c r="HH23" t="s">
        <v>2808</v>
      </c>
      <c r="HI23" t="s">
        <v>69</v>
      </c>
      <c r="HL23" t="s">
        <v>3556</v>
      </c>
      <c r="HM23" t="s">
        <v>3556</v>
      </c>
      <c r="HN23" t="s">
        <v>3556</v>
      </c>
      <c r="HO23" t="s">
        <v>3556</v>
      </c>
      <c r="HP23" t="s">
        <v>3557</v>
      </c>
      <c r="HQ23" t="s">
        <v>3559</v>
      </c>
      <c r="HR23" t="s">
        <v>3557</v>
      </c>
      <c r="HS23" t="s">
        <v>3557</v>
      </c>
      <c r="HT23" t="s">
        <v>3559</v>
      </c>
      <c r="HU23" t="s">
        <v>3559</v>
      </c>
      <c r="HV23" t="s">
        <v>3559</v>
      </c>
      <c r="HW23" t="s">
        <v>3557</v>
      </c>
      <c r="HX23" t="s">
        <v>3557</v>
      </c>
      <c r="HY23" t="s">
        <v>3559</v>
      </c>
      <c r="IB23" t="s">
        <v>2808</v>
      </c>
      <c r="IC23" t="s">
        <v>3600</v>
      </c>
      <c r="ID23" t="s">
        <v>69</v>
      </c>
      <c r="IE23" t="s">
        <v>3605</v>
      </c>
      <c r="IF23" t="s">
        <v>3609</v>
      </c>
      <c r="IG23" t="s">
        <v>3437</v>
      </c>
      <c r="JF23" t="s">
        <v>3649</v>
      </c>
      <c r="JG23">
        <v>4</v>
      </c>
      <c r="JI23" t="s">
        <v>3484</v>
      </c>
      <c r="JJ23">
        <v>1</v>
      </c>
      <c r="JL23">
        <v>3</v>
      </c>
      <c r="JM23" t="s">
        <v>69</v>
      </c>
      <c r="JN23" t="s">
        <v>69</v>
      </c>
      <c r="JO23" t="s">
        <v>2808</v>
      </c>
      <c r="JP23" t="s">
        <v>69</v>
      </c>
      <c r="JQ23" t="s">
        <v>69</v>
      </c>
      <c r="JR23" t="s">
        <v>69</v>
      </c>
      <c r="JS23" t="s">
        <v>3519</v>
      </c>
      <c r="JT23" t="s">
        <v>2808</v>
      </c>
      <c r="JU23" t="s">
        <v>69</v>
      </c>
      <c r="JV23" t="s">
        <v>2808</v>
      </c>
      <c r="JW23" t="s">
        <v>2808</v>
      </c>
      <c r="JX23" t="s">
        <v>2808</v>
      </c>
      <c r="JY23" t="s">
        <v>69</v>
      </c>
      <c r="JZ23" t="s">
        <v>2808</v>
      </c>
      <c r="KA23" t="s">
        <v>2808</v>
      </c>
      <c r="KB23" t="s">
        <v>2808</v>
      </c>
      <c r="KC23" t="s">
        <v>2808</v>
      </c>
      <c r="KD23" t="s">
        <v>2808</v>
      </c>
      <c r="KE23" t="s">
        <v>2808</v>
      </c>
      <c r="KG23" t="s">
        <v>6097</v>
      </c>
      <c r="KI23" t="s">
        <v>3696</v>
      </c>
      <c r="KJ23" t="s">
        <v>3475</v>
      </c>
      <c r="KK23">
        <v>4</v>
      </c>
      <c r="KM23" t="s">
        <v>3485</v>
      </c>
      <c r="KO23">
        <v>28</v>
      </c>
      <c r="KP23">
        <v>3</v>
      </c>
      <c r="KQ23" t="s">
        <v>69</v>
      </c>
      <c r="KR23" t="s">
        <v>69</v>
      </c>
      <c r="KS23" t="s">
        <v>2808</v>
      </c>
      <c r="KT23" t="s">
        <v>69</v>
      </c>
      <c r="KU23" t="s">
        <v>69</v>
      </c>
      <c r="KV23" t="s">
        <v>69</v>
      </c>
      <c r="KW23" t="s">
        <v>3519</v>
      </c>
      <c r="KX23" t="s">
        <v>2808</v>
      </c>
      <c r="KY23" t="s">
        <v>69</v>
      </c>
      <c r="LK23">
        <v>995</v>
      </c>
      <c r="LL23" t="s">
        <v>69</v>
      </c>
      <c r="LM23" t="s">
        <v>69</v>
      </c>
      <c r="LN23" t="s">
        <v>69</v>
      </c>
      <c r="LO23" t="s">
        <v>69</v>
      </c>
      <c r="LP23" t="s">
        <v>69</v>
      </c>
      <c r="LQ23" t="s">
        <v>69</v>
      </c>
      <c r="LR23" t="s">
        <v>69</v>
      </c>
      <c r="LS23" t="s">
        <v>2808</v>
      </c>
      <c r="LT23" t="s">
        <v>9232</v>
      </c>
      <c r="LU23" t="s">
        <v>69</v>
      </c>
      <c r="LV23" t="s">
        <v>69</v>
      </c>
      <c r="LW23" t="s">
        <v>69</v>
      </c>
      <c r="LX23" t="s">
        <v>69</v>
      </c>
      <c r="LY23" t="s">
        <v>69</v>
      </c>
      <c r="MC23">
        <v>995</v>
      </c>
      <c r="MD23" t="s">
        <v>69</v>
      </c>
      <c r="ME23" t="s">
        <v>69</v>
      </c>
      <c r="MF23" t="s">
        <v>69</v>
      </c>
      <c r="MG23" t="s">
        <v>69</v>
      </c>
      <c r="MH23" t="s">
        <v>69</v>
      </c>
      <c r="MI23" t="s">
        <v>69</v>
      </c>
      <c r="MJ23" t="s">
        <v>69</v>
      </c>
      <c r="MK23" t="s">
        <v>2808</v>
      </c>
      <c r="ML23" t="s">
        <v>9232</v>
      </c>
      <c r="MM23" t="s">
        <v>69</v>
      </c>
      <c r="MN23" t="s">
        <v>69</v>
      </c>
      <c r="MO23">
        <v>995</v>
      </c>
      <c r="MP23" t="s">
        <v>69</v>
      </c>
      <c r="MQ23" t="s">
        <v>69</v>
      </c>
      <c r="MR23" t="s">
        <v>69</v>
      </c>
      <c r="MS23" t="s">
        <v>69</v>
      </c>
      <c r="MT23" t="s">
        <v>69</v>
      </c>
      <c r="MU23" t="s">
        <v>2808</v>
      </c>
      <c r="MV23" t="s">
        <v>9233</v>
      </c>
      <c r="MW23" t="s">
        <v>69</v>
      </c>
      <c r="MX23" t="s">
        <v>69</v>
      </c>
      <c r="MY23">
        <v>2</v>
      </c>
      <c r="MZ23" t="s">
        <v>69</v>
      </c>
      <c r="NA23" t="s">
        <v>2808</v>
      </c>
      <c r="NB23" t="s">
        <v>69</v>
      </c>
      <c r="NC23" t="s">
        <v>69</v>
      </c>
      <c r="ND23" t="s">
        <v>69</v>
      </c>
      <c r="NE23" t="s">
        <v>69</v>
      </c>
      <c r="NG23" t="s">
        <v>69</v>
      </c>
      <c r="NH23" t="s">
        <v>69</v>
      </c>
      <c r="NI23" t="s">
        <v>69</v>
      </c>
      <c r="NJ23" t="s">
        <v>3795</v>
      </c>
      <c r="NK23">
        <v>1</v>
      </c>
      <c r="NM23" t="s">
        <v>69</v>
      </c>
      <c r="NO23" t="s">
        <v>2803</v>
      </c>
      <c r="NP23">
        <v>79</v>
      </c>
      <c r="NW23" t="s">
        <v>3429</v>
      </c>
      <c r="NY23" t="s">
        <v>3429</v>
      </c>
      <c r="OA23" t="s">
        <v>3897</v>
      </c>
      <c r="OB23" t="s">
        <v>2808</v>
      </c>
      <c r="OC23" t="s">
        <v>3902</v>
      </c>
      <c r="OD23" t="s">
        <v>3911</v>
      </c>
      <c r="OE23" t="s">
        <v>3911</v>
      </c>
      <c r="OF23" t="s">
        <v>3911</v>
      </c>
      <c r="OG23" t="s">
        <v>3911</v>
      </c>
      <c r="OH23" t="s">
        <v>3910</v>
      </c>
      <c r="OI23" t="s">
        <v>3910</v>
      </c>
      <c r="OJ23" t="s">
        <v>3910</v>
      </c>
      <c r="OK23" t="s">
        <v>3910</v>
      </c>
      <c r="OU23" t="s">
        <v>3928</v>
      </c>
      <c r="OV23" t="s">
        <v>3955</v>
      </c>
      <c r="OW23" t="s">
        <v>2808</v>
      </c>
      <c r="OX23" t="s">
        <v>3962</v>
      </c>
      <c r="OY23" t="s">
        <v>3332</v>
      </c>
      <c r="PA23" t="s">
        <v>3974</v>
      </c>
      <c r="PC23" t="s">
        <v>3332</v>
      </c>
      <c r="PD23" t="s">
        <v>3332</v>
      </c>
      <c r="PE23" t="s">
        <v>3332</v>
      </c>
      <c r="PF23" t="s">
        <v>3910</v>
      </c>
      <c r="PG23" t="s">
        <v>3910</v>
      </c>
      <c r="PH23" t="s">
        <v>3910</v>
      </c>
      <c r="PI23" t="s">
        <v>3910</v>
      </c>
      <c r="PJ23" t="s">
        <v>3910</v>
      </c>
      <c r="PK23" t="s">
        <v>3910</v>
      </c>
      <c r="PL23" t="s">
        <v>3910</v>
      </c>
      <c r="PM23" t="s">
        <v>3928</v>
      </c>
      <c r="PN23" t="s">
        <v>3910</v>
      </c>
      <c r="PO23" t="s">
        <v>3910</v>
      </c>
      <c r="PP23" t="s">
        <v>3910</v>
      </c>
      <c r="PR23" t="s">
        <v>3928</v>
      </c>
      <c r="PS23">
        <v>0</v>
      </c>
      <c r="PT23" t="s">
        <v>69</v>
      </c>
      <c r="PU23" t="s">
        <v>69</v>
      </c>
      <c r="PV23" t="s">
        <v>69</v>
      </c>
      <c r="PW23" t="s">
        <v>2808</v>
      </c>
      <c r="PX23" t="s">
        <v>69</v>
      </c>
      <c r="PY23" t="s">
        <v>69</v>
      </c>
      <c r="PZ23" t="s">
        <v>3935</v>
      </c>
      <c r="QA23" t="s">
        <v>3910</v>
      </c>
      <c r="QB23" t="s">
        <v>3910</v>
      </c>
      <c r="QD23" t="s">
        <v>4038</v>
      </c>
      <c r="QV23" t="s">
        <v>3910</v>
      </c>
      <c r="QW23" t="s">
        <v>3911</v>
      </c>
      <c r="QX23" t="s">
        <v>9129</v>
      </c>
      <c r="RP23" t="s">
        <v>3911</v>
      </c>
      <c r="RS23">
        <v>0</v>
      </c>
      <c r="RT23">
        <v>0</v>
      </c>
      <c r="RU23" t="s">
        <v>9234</v>
      </c>
      <c r="UA23" t="s">
        <v>9131</v>
      </c>
      <c r="UB23" t="s">
        <v>6598</v>
      </c>
      <c r="UC23">
        <v>8473322</v>
      </c>
    </row>
    <row r="24" spans="1:549" x14ac:dyDescent="0.3">
      <c r="A24" t="s">
        <v>9235</v>
      </c>
      <c r="B24" t="s">
        <v>8545</v>
      </c>
      <c r="C24" t="s">
        <v>6589</v>
      </c>
      <c r="D24">
        <v>0</v>
      </c>
      <c r="T24">
        <v>0</v>
      </c>
      <c r="V24" t="s">
        <v>8555</v>
      </c>
      <c r="W24">
        <v>1</v>
      </c>
      <c r="X24" s="30">
        <v>41460</v>
      </c>
      <c r="Y24" t="s">
        <v>6591</v>
      </c>
      <c r="Z24" t="s">
        <v>8733</v>
      </c>
      <c r="AA24" t="s">
        <v>2808</v>
      </c>
      <c r="AB24" t="s">
        <v>9133</v>
      </c>
      <c r="AE24" t="s">
        <v>2808</v>
      </c>
      <c r="AF24" t="s">
        <v>69</v>
      </c>
      <c r="AJ24" t="s">
        <v>2808</v>
      </c>
      <c r="AK24">
        <v>4688725</v>
      </c>
      <c r="AL24" t="s">
        <v>6060</v>
      </c>
      <c r="AN24" t="s">
        <v>3166</v>
      </c>
      <c r="AO24">
        <v>60</v>
      </c>
      <c r="AQ24" t="s">
        <v>69</v>
      </c>
      <c r="AR24" t="s">
        <v>2808</v>
      </c>
      <c r="AS24" t="s">
        <v>3179</v>
      </c>
      <c r="AT24" t="s">
        <v>3184</v>
      </c>
      <c r="AV24" t="s">
        <v>3192</v>
      </c>
      <c r="AW24">
        <v>1</v>
      </c>
      <c r="AX24">
        <v>1</v>
      </c>
      <c r="AY24" t="s">
        <v>2808</v>
      </c>
      <c r="AZ24" t="s">
        <v>69</v>
      </c>
      <c r="BA24" t="s">
        <v>69</v>
      </c>
      <c r="BB24" t="s">
        <v>69</v>
      </c>
      <c r="BC24" t="s">
        <v>69</v>
      </c>
      <c r="BE24" t="s">
        <v>69</v>
      </c>
      <c r="BF24" t="s">
        <v>69</v>
      </c>
      <c r="BG24" t="s">
        <v>69</v>
      </c>
      <c r="BJ24" t="s">
        <v>2808</v>
      </c>
      <c r="BK24">
        <v>2</v>
      </c>
      <c r="BL24" t="s">
        <v>69</v>
      </c>
      <c r="BM24" t="s">
        <v>2808</v>
      </c>
      <c r="BN24" t="s">
        <v>69</v>
      </c>
      <c r="BO24" t="s">
        <v>69</v>
      </c>
      <c r="BP24" t="s">
        <v>69</v>
      </c>
      <c r="BQ24" t="s">
        <v>69</v>
      </c>
      <c r="BR24" t="s">
        <v>69</v>
      </c>
      <c r="BS24" t="s">
        <v>69</v>
      </c>
      <c r="BT24" t="s">
        <v>69</v>
      </c>
      <c r="BV24" t="s">
        <v>69</v>
      </c>
      <c r="BW24" t="s">
        <v>69</v>
      </c>
      <c r="BX24" t="s">
        <v>3261</v>
      </c>
      <c r="BY24" t="s">
        <v>69</v>
      </c>
      <c r="CD24" t="s">
        <v>69</v>
      </c>
      <c r="CI24" t="s">
        <v>69</v>
      </c>
      <c r="CN24" t="s">
        <v>69</v>
      </c>
      <c r="CX24" t="s">
        <v>269</v>
      </c>
      <c r="CY24" t="s">
        <v>3333</v>
      </c>
      <c r="DB24" t="s">
        <v>2808</v>
      </c>
      <c r="DC24" t="s">
        <v>9231</v>
      </c>
      <c r="DD24" t="s">
        <v>69</v>
      </c>
      <c r="DE24" t="s">
        <v>69</v>
      </c>
      <c r="DF24" t="s">
        <v>69</v>
      </c>
      <c r="DG24" t="s">
        <v>2808</v>
      </c>
      <c r="DH24" t="s">
        <v>69</v>
      </c>
      <c r="DJ24" t="s">
        <v>69</v>
      </c>
      <c r="DK24" t="s">
        <v>69</v>
      </c>
      <c r="DO24" t="s">
        <v>2808</v>
      </c>
      <c r="DZ24" t="s">
        <v>69</v>
      </c>
      <c r="FA24" t="s">
        <v>2808</v>
      </c>
      <c r="FB24" t="s">
        <v>2808</v>
      </c>
      <c r="FC24" t="s">
        <v>3427</v>
      </c>
      <c r="HD24" t="s">
        <v>3539</v>
      </c>
      <c r="HE24" t="s">
        <v>3542</v>
      </c>
      <c r="HF24" t="s">
        <v>2808</v>
      </c>
      <c r="HG24" t="s">
        <v>2808</v>
      </c>
      <c r="HH24" t="s">
        <v>2808</v>
      </c>
      <c r="HI24" t="s">
        <v>69</v>
      </c>
      <c r="HL24" t="s">
        <v>3556</v>
      </c>
      <c r="HM24" t="s">
        <v>3556</v>
      </c>
      <c r="HN24" t="s">
        <v>3556</v>
      </c>
      <c r="HO24" t="s">
        <v>3557</v>
      </c>
      <c r="HP24" t="s">
        <v>3557</v>
      </c>
      <c r="HQ24" t="s">
        <v>3557</v>
      </c>
      <c r="HR24" t="s">
        <v>3557</v>
      </c>
      <c r="HS24" t="s">
        <v>3558</v>
      </c>
      <c r="HT24" t="s">
        <v>3559</v>
      </c>
      <c r="HU24" t="s">
        <v>3559</v>
      </c>
      <c r="HV24" t="s">
        <v>3557</v>
      </c>
      <c r="HW24" t="s">
        <v>3557</v>
      </c>
      <c r="HX24" t="s">
        <v>3557</v>
      </c>
      <c r="HY24" t="s">
        <v>3556</v>
      </c>
      <c r="IB24" t="s">
        <v>2808</v>
      </c>
      <c r="IC24" t="s">
        <v>3598</v>
      </c>
      <c r="ID24" t="s">
        <v>69</v>
      </c>
      <c r="IE24" t="s">
        <v>3605</v>
      </c>
      <c r="IF24" t="s">
        <v>3609</v>
      </c>
      <c r="IG24" t="s">
        <v>3437</v>
      </c>
      <c r="JF24" t="s">
        <v>3476</v>
      </c>
      <c r="JI24" t="s">
        <v>3484</v>
      </c>
      <c r="JJ24">
        <v>1</v>
      </c>
      <c r="JL24">
        <v>3</v>
      </c>
      <c r="JM24" t="s">
        <v>69</v>
      </c>
      <c r="JN24" t="s">
        <v>69</v>
      </c>
      <c r="JO24" t="s">
        <v>2808</v>
      </c>
      <c r="JP24" t="s">
        <v>69</v>
      </c>
      <c r="JQ24" t="s">
        <v>69</v>
      </c>
      <c r="JR24" t="s">
        <v>69</v>
      </c>
      <c r="JS24" t="s">
        <v>3519</v>
      </c>
      <c r="JT24" t="s">
        <v>2808</v>
      </c>
      <c r="JU24" t="s">
        <v>69</v>
      </c>
      <c r="JV24" t="s">
        <v>69</v>
      </c>
      <c r="JW24" t="s">
        <v>2808</v>
      </c>
      <c r="JX24" t="s">
        <v>69</v>
      </c>
      <c r="JY24" t="s">
        <v>69</v>
      </c>
      <c r="JZ24" t="s">
        <v>2808</v>
      </c>
      <c r="KA24" t="s">
        <v>2808</v>
      </c>
      <c r="KB24" t="s">
        <v>2808</v>
      </c>
      <c r="KC24" t="s">
        <v>2808</v>
      </c>
      <c r="KD24" t="s">
        <v>2808</v>
      </c>
      <c r="KE24" t="s">
        <v>2808</v>
      </c>
      <c r="KG24" t="s">
        <v>6096</v>
      </c>
      <c r="KI24" t="s">
        <v>3696</v>
      </c>
      <c r="KJ24" t="s">
        <v>3475</v>
      </c>
      <c r="KK24">
        <v>4</v>
      </c>
      <c r="KM24" t="s">
        <v>3136</v>
      </c>
      <c r="KP24">
        <v>3</v>
      </c>
      <c r="KQ24" t="s">
        <v>69</v>
      </c>
      <c r="KR24" t="s">
        <v>69</v>
      </c>
      <c r="KS24" t="s">
        <v>2808</v>
      </c>
      <c r="KT24" t="s">
        <v>69</v>
      </c>
      <c r="KU24" t="s">
        <v>69</v>
      </c>
      <c r="KV24" t="s">
        <v>69</v>
      </c>
      <c r="KW24" t="s">
        <v>3518</v>
      </c>
      <c r="KX24" t="s">
        <v>2808</v>
      </c>
      <c r="KY24" t="s">
        <v>69</v>
      </c>
      <c r="LK24">
        <v>2</v>
      </c>
      <c r="LL24" t="s">
        <v>69</v>
      </c>
      <c r="LM24" t="s">
        <v>2808</v>
      </c>
      <c r="LN24" t="s">
        <v>69</v>
      </c>
      <c r="LO24" t="s">
        <v>69</v>
      </c>
      <c r="LP24" t="s">
        <v>69</v>
      </c>
      <c r="LQ24" t="s">
        <v>69</v>
      </c>
      <c r="LR24" t="s">
        <v>69</v>
      </c>
      <c r="LS24" t="s">
        <v>69</v>
      </c>
      <c r="LU24" t="s">
        <v>69</v>
      </c>
      <c r="LV24" t="s">
        <v>69</v>
      </c>
      <c r="LW24" t="s">
        <v>69</v>
      </c>
      <c r="LX24" t="s">
        <v>69</v>
      </c>
      <c r="LY24" t="s">
        <v>69</v>
      </c>
      <c r="MC24">
        <v>5</v>
      </c>
      <c r="MD24" t="s">
        <v>69</v>
      </c>
      <c r="ME24" t="s">
        <v>69</v>
      </c>
      <c r="MF24" t="s">
        <v>69</v>
      </c>
      <c r="MG24" t="s">
        <v>69</v>
      </c>
      <c r="MH24" t="s">
        <v>2808</v>
      </c>
      <c r="MI24" t="s">
        <v>69</v>
      </c>
      <c r="MJ24" t="s">
        <v>69</v>
      </c>
      <c r="MK24" t="s">
        <v>69</v>
      </c>
      <c r="MM24" t="s">
        <v>69</v>
      </c>
      <c r="MN24" t="s">
        <v>69</v>
      </c>
      <c r="MO24">
        <v>995</v>
      </c>
      <c r="MP24" t="s">
        <v>69</v>
      </c>
      <c r="MQ24" t="s">
        <v>69</v>
      </c>
      <c r="MR24" t="s">
        <v>69</v>
      </c>
      <c r="MS24" t="s">
        <v>69</v>
      </c>
      <c r="MT24" t="s">
        <v>69</v>
      </c>
      <c r="MU24" t="s">
        <v>2808</v>
      </c>
      <c r="MV24" t="s">
        <v>9236</v>
      </c>
      <c r="MW24" t="s">
        <v>69</v>
      </c>
      <c r="MX24" t="s">
        <v>69</v>
      </c>
      <c r="MY24">
        <v>2</v>
      </c>
      <c r="MZ24" t="s">
        <v>69</v>
      </c>
      <c r="NA24" t="s">
        <v>2808</v>
      </c>
      <c r="NB24" t="s">
        <v>69</v>
      </c>
      <c r="NC24" t="s">
        <v>69</v>
      </c>
      <c r="ND24" t="s">
        <v>69</v>
      </c>
      <c r="NE24" t="s">
        <v>69</v>
      </c>
      <c r="NG24" t="s">
        <v>69</v>
      </c>
      <c r="NH24" t="s">
        <v>69</v>
      </c>
      <c r="NI24" t="s">
        <v>69</v>
      </c>
      <c r="NJ24" t="s">
        <v>3302</v>
      </c>
      <c r="NL24" t="s">
        <v>9237</v>
      </c>
      <c r="NM24" t="s">
        <v>69</v>
      </c>
      <c r="NO24" t="s">
        <v>2803</v>
      </c>
      <c r="NP24">
        <v>17</v>
      </c>
      <c r="NW24" t="s">
        <v>3429</v>
      </c>
      <c r="NY24" t="s">
        <v>3429</v>
      </c>
      <c r="OA24" t="s">
        <v>3897</v>
      </c>
      <c r="OB24" t="s">
        <v>2808</v>
      </c>
      <c r="OC24" t="s">
        <v>3902</v>
      </c>
      <c r="OD24" t="s">
        <v>3910</v>
      </c>
      <c r="OE24" t="s">
        <v>3911</v>
      </c>
      <c r="OF24" t="s">
        <v>3911</v>
      </c>
      <c r="OG24" t="s">
        <v>3911</v>
      </c>
      <c r="OH24" t="s">
        <v>3910</v>
      </c>
      <c r="OI24" t="s">
        <v>3910</v>
      </c>
      <c r="OJ24" t="s">
        <v>3910</v>
      </c>
      <c r="OK24" t="s">
        <v>3911</v>
      </c>
      <c r="OU24" t="s">
        <v>3928</v>
      </c>
      <c r="OV24" t="s">
        <v>3955</v>
      </c>
      <c r="OW24" t="s">
        <v>69</v>
      </c>
      <c r="OX24" t="s">
        <v>3962</v>
      </c>
      <c r="OY24" t="s">
        <v>3333</v>
      </c>
      <c r="PA24" t="s">
        <v>8</v>
      </c>
      <c r="PC24" t="s">
        <v>3332</v>
      </c>
      <c r="PD24" t="s">
        <v>3333</v>
      </c>
      <c r="PE24" t="s">
        <v>3333</v>
      </c>
      <c r="PF24" t="s">
        <v>3911</v>
      </c>
      <c r="PG24" t="s">
        <v>3910</v>
      </c>
      <c r="PH24" t="s">
        <v>3910</v>
      </c>
      <c r="PI24" t="s">
        <v>3910</v>
      </c>
      <c r="PJ24" t="s">
        <v>3910</v>
      </c>
      <c r="PK24" t="s">
        <v>3910</v>
      </c>
      <c r="PL24" t="s">
        <v>3910</v>
      </c>
      <c r="PM24" t="s">
        <v>3928</v>
      </c>
      <c r="PN24" t="s">
        <v>3910</v>
      </c>
      <c r="PO24" t="s">
        <v>3910</v>
      </c>
      <c r="PP24" t="s">
        <v>3911</v>
      </c>
      <c r="PR24" t="s">
        <v>3928</v>
      </c>
      <c r="PS24">
        <v>1</v>
      </c>
      <c r="PT24" t="s">
        <v>2808</v>
      </c>
      <c r="PU24" t="s">
        <v>69</v>
      </c>
      <c r="PV24" t="s">
        <v>69</v>
      </c>
      <c r="PW24" t="s">
        <v>69</v>
      </c>
      <c r="PX24" t="s">
        <v>69</v>
      </c>
      <c r="PY24" t="s">
        <v>69</v>
      </c>
      <c r="PZ24" t="s">
        <v>3910</v>
      </c>
      <c r="QA24" t="s">
        <v>3910</v>
      </c>
      <c r="QB24" t="s">
        <v>3910</v>
      </c>
      <c r="QD24" t="s">
        <v>4038</v>
      </c>
      <c r="QV24" t="s">
        <v>3910</v>
      </c>
      <c r="QW24" t="s">
        <v>3911</v>
      </c>
      <c r="QX24" t="s">
        <v>9129</v>
      </c>
      <c r="RP24" t="s">
        <v>3911</v>
      </c>
      <c r="RS24">
        <v>0</v>
      </c>
      <c r="RT24">
        <v>0</v>
      </c>
      <c r="RU24" t="s">
        <v>9234</v>
      </c>
      <c r="UA24" t="s">
        <v>9131</v>
      </c>
      <c r="UB24" t="s">
        <v>6598</v>
      </c>
      <c r="UC24">
        <v>9663340</v>
      </c>
    </row>
    <row r="25" spans="1:549" x14ac:dyDescent="0.3">
      <c r="A25" t="s">
        <v>9238</v>
      </c>
      <c r="B25" t="s">
        <v>6696</v>
      </c>
      <c r="C25" t="s">
        <v>6589</v>
      </c>
      <c r="D25">
        <v>2</v>
      </c>
      <c r="E25">
        <v>4</v>
      </c>
      <c r="F25" t="s">
        <v>3934</v>
      </c>
      <c r="G25" t="s">
        <v>4950</v>
      </c>
      <c r="H25">
        <v>0</v>
      </c>
      <c r="I25" t="s">
        <v>4959</v>
      </c>
      <c r="J25">
        <v>4</v>
      </c>
      <c r="K25" t="s">
        <v>3934</v>
      </c>
      <c r="L25" t="s">
        <v>4950</v>
      </c>
      <c r="M25">
        <v>0</v>
      </c>
      <c r="N25" t="s">
        <v>4959</v>
      </c>
      <c r="T25">
        <v>0</v>
      </c>
      <c r="V25" t="s">
        <v>9156</v>
      </c>
      <c r="W25">
        <v>1</v>
      </c>
      <c r="X25" s="30">
        <v>41612</v>
      </c>
      <c r="Y25" t="s">
        <v>6591</v>
      </c>
      <c r="Z25" t="s">
        <v>6753</v>
      </c>
      <c r="AA25" t="s">
        <v>2808</v>
      </c>
      <c r="AB25" t="s">
        <v>9158</v>
      </c>
      <c r="AC25" t="s">
        <v>2808</v>
      </c>
      <c r="AD25" t="s">
        <v>9239</v>
      </c>
      <c r="AE25" t="s">
        <v>69</v>
      </c>
      <c r="AF25" t="s">
        <v>2808</v>
      </c>
      <c r="AG25">
        <v>1254272</v>
      </c>
      <c r="AH25">
        <v>7424360</v>
      </c>
      <c r="AI25">
        <v>9614994</v>
      </c>
      <c r="AJ25" t="s">
        <v>2808</v>
      </c>
      <c r="AK25">
        <v>7815668</v>
      </c>
      <c r="AL25" t="s">
        <v>6060</v>
      </c>
      <c r="AN25" t="s">
        <v>3166</v>
      </c>
      <c r="AO25">
        <v>420</v>
      </c>
      <c r="AQ25" t="s">
        <v>269</v>
      </c>
      <c r="AR25" t="s">
        <v>2808</v>
      </c>
      <c r="AS25" t="s">
        <v>3179</v>
      </c>
      <c r="AT25" t="s">
        <v>3184</v>
      </c>
      <c r="AV25" t="s">
        <v>3191</v>
      </c>
      <c r="AX25">
        <v>1</v>
      </c>
      <c r="AY25" t="s">
        <v>2808</v>
      </c>
      <c r="AZ25" t="s">
        <v>69</v>
      </c>
      <c r="BA25" t="s">
        <v>69</v>
      </c>
      <c r="BB25" t="s">
        <v>69</v>
      </c>
      <c r="BC25" t="s">
        <v>69</v>
      </c>
      <c r="BE25" t="s">
        <v>69</v>
      </c>
      <c r="BF25" t="s">
        <v>69</v>
      </c>
      <c r="BG25" t="s">
        <v>2808</v>
      </c>
      <c r="BH25" t="s">
        <v>2808</v>
      </c>
      <c r="BI25" t="s">
        <v>2808</v>
      </c>
      <c r="BJ25" t="s">
        <v>2808</v>
      </c>
      <c r="BK25" s="31">
        <v>1995</v>
      </c>
      <c r="BL25" t="s">
        <v>2808</v>
      </c>
      <c r="BM25" t="s">
        <v>69</v>
      </c>
      <c r="BN25" t="s">
        <v>69</v>
      </c>
      <c r="BO25" t="s">
        <v>69</v>
      </c>
      <c r="BP25" t="s">
        <v>69</v>
      </c>
      <c r="BQ25" t="s">
        <v>69</v>
      </c>
      <c r="BR25" t="s">
        <v>69</v>
      </c>
      <c r="BS25" t="s">
        <v>69</v>
      </c>
      <c r="BT25" t="s">
        <v>2808</v>
      </c>
      <c r="BU25" t="s">
        <v>9240</v>
      </c>
      <c r="BV25" t="s">
        <v>69</v>
      </c>
      <c r="BW25" t="s">
        <v>69</v>
      </c>
      <c r="BX25" t="s">
        <v>3260</v>
      </c>
      <c r="BY25" t="s">
        <v>2808</v>
      </c>
      <c r="BZ25" t="s">
        <v>3268</v>
      </c>
      <c r="CA25" t="s">
        <v>2808</v>
      </c>
      <c r="CB25" t="s">
        <v>3279</v>
      </c>
      <c r="CD25" t="s">
        <v>2808</v>
      </c>
      <c r="CE25" t="s">
        <v>3268</v>
      </c>
      <c r="CF25" t="s">
        <v>2808</v>
      </c>
      <c r="CG25" t="s">
        <v>3279</v>
      </c>
      <c r="CI25" t="s">
        <v>2808</v>
      </c>
      <c r="CJ25" t="s">
        <v>2808</v>
      </c>
      <c r="CK25" t="s">
        <v>2808</v>
      </c>
      <c r="CL25" t="s">
        <v>3300</v>
      </c>
      <c r="CN25" t="s">
        <v>2808</v>
      </c>
      <c r="CO25" t="s">
        <v>9241</v>
      </c>
      <c r="CP25" t="s">
        <v>2808</v>
      </c>
      <c r="CQ25" t="s">
        <v>2808</v>
      </c>
      <c r="CR25" t="s">
        <v>2808</v>
      </c>
      <c r="CS25" t="s">
        <v>69</v>
      </c>
      <c r="CT25" t="s">
        <v>2808</v>
      </c>
      <c r="CU25" t="s">
        <v>69</v>
      </c>
      <c r="CV25" t="s">
        <v>69</v>
      </c>
      <c r="CW25" t="s">
        <v>69</v>
      </c>
      <c r="CX25" t="s">
        <v>6064</v>
      </c>
      <c r="CY25" t="s">
        <v>3333</v>
      </c>
      <c r="DB25" t="s">
        <v>2808</v>
      </c>
      <c r="DC25" t="s">
        <v>9126</v>
      </c>
      <c r="DD25" t="s">
        <v>2808</v>
      </c>
      <c r="DE25" t="s">
        <v>69</v>
      </c>
      <c r="DF25" t="s">
        <v>69</v>
      </c>
      <c r="DG25" t="s">
        <v>69</v>
      </c>
      <c r="DH25" t="s">
        <v>69</v>
      </c>
      <c r="DJ25" t="s">
        <v>69</v>
      </c>
      <c r="DK25" t="s">
        <v>69</v>
      </c>
      <c r="DL25" t="s">
        <v>2808</v>
      </c>
      <c r="DM25" t="s">
        <v>2808</v>
      </c>
      <c r="DN25" t="s">
        <v>3364</v>
      </c>
      <c r="DP25" t="s">
        <v>69</v>
      </c>
      <c r="EA25" t="s">
        <v>69</v>
      </c>
      <c r="EH25" t="s">
        <v>269</v>
      </c>
      <c r="EI25" t="s">
        <v>9152</v>
      </c>
      <c r="EJ25" t="s">
        <v>2808</v>
      </c>
      <c r="EK25" t="s">
        <v>2808</v>
      </c>
      <c r="EL25" t="s">
        <v>69</v>
      </c>
      <c r="EM25" t="s">
        <v>69</v>
      </c>
      <c r="EN25" t="s">
        <v>69</v>
      </c>
      <c r="EP25" t="s">
        <v>69</v>
      </c>
      <c r="EQ25" t="s">
        <v>69</v>
      </c>
      <c r="ER25" t="s">
        <v>9152</v>
      </c>
      <c r="ES25" t="s">
        <v>2808</v>
      </c>
      <c r="ET25" t="s">
        <v>2808</v>
      </c>
      <c r="EU25" t="s">
        <v>69</v>
      </c>
      <c r="EV25" t="s">
        <v>69</v>
      </c>
      <c r="EW25" t="s">
        <v>69</v>
      </c>
      <c r="EY25" t="s">
        <v>69</v>
      </c>
      <c r="EZ25" t="s">
        <v>69</v>
      </c>
      <c r="FA25" t="s">
        <v>69</v>
      </c>
      <c r="FB25" t="s">
        <v>2808</v>
      </c>
      <c r="FC25" t="s">
        <v>3426</v>
      </c>
      <c r="FD25" t="s">
        <v>3432</v>
      </c>
      <c r="FE25" t="s">
        <v>3437</v>
      </c>
      <c r="FZ25" t="s">
        <v>3475</v>
      </c>
      <c r="GA25">
        <v>1</v>
      </c>
      <c r="GC25" t="s">
        <v>3484</v>
      </c>
      <c r="GD25">
        <v>1</v>
      </c>
      <c r="GF25">
        <v>1</v>
      </c>
      <c r="GG25" t="s">
        <v>2808</v>
      </c>
      <c r="GH25" t="s">
        <v>69</v>
      </c>
      <c r="GI25" t="s">
        <v>69</v>
      </c>
      <c r="GJ25" t="s">
        <v>69</v>
      </c>
      <c r="GK25" t="s">
        <v>69</v>
      </c>
      <c r="GL25" t="s">
        <v>69</v>
      </c>
      <c r="GN25" t="s">
        <v>69</v>
      </c>
      <c r="GO25" t="s">
        <v>69</v>
      </c>
      <c r="GP25" t="s">
        <v>3517</v>
      </c>
      <c r="HA25" t="s">
        <v>69</v>
      </c>
      <c r="HB25" t="s">
        <v>3535</v>
      </c>
      <c r="HC25">
        <v>2</v>
      </c>
      <c r="HD25" t="s">
        <v>3540</v>
      </c>
      <c r="HE25" t="s">
        <v>3543</v>
      </c>
      <c r="HF25" t="s">
        <v>2808</v>
      </c>
      <c r="HG25" t="s">
        <v>2808</v>
      </c>
      <c r="HH25" t="s">
        <v>69</v>
      </c>
      <c r="HJ25" t="s">
        <v>2808</v>
      </c>
      <c r="HK25" t="s">
        <v>2808</v>
      </c>
      <c r="HL25" t="s">
        <v>3556</v>
      </c>
      <c r="HM25" t="s">
        <v>3556</v>
      </c>
      <c r="HN25" t="s">
        <v>3556</v>
      </c>
      <c r="HO25" t="s">
        <v>3556</v>
      </c>
      <c r="HP25" t="s">
        <v>3556</v>
      </c>
      <c r="HQ25" t="s">
        <v>3556</v>
      </c>
      <c r="HR25" t="s">
        <v>3556</v>
      </c>
      <c r="HS25" t="s">
        <v>3556</v>
      </c>
      <c r="HT25" t="s">
        <v>3556</v>
      </c>
      <c r="HU25" t="s">
        <v>3556</v>
      </c>
      <c r="HV25" t="s">
        <v>3556</v>
      </c>
      <c r="HW25" t="s">
        <v>3556</v>
      </c>
      <c r="HX25" t="s">
        <v>3556</v>
      </c>
      <c r="HY25" t="s">
        <v>3559</v>
      </c>
      <c r="HZ25" t="s">
        <v>69</v>
      </c>
      <c r="IA25" t="s">
        <v>3590</v>
      </c>
      <c r="IB25" t="s">
        <v>69</v>
      </c>
      <c r="IC25" t="s">
        <v>3600</v>
      </c>
      <c r="ID25" t="s">
        <v>2808</v>
      </c>
      <c r="IE25" t="s">
        <v>3605</v>
      </c>
      <c r="IF25" t="s">
        <v>3609</v>
      </c>
      <c r="IG25" t="s">
        <v>3437</v>
      </c>
      <c r="JF25" t="s">
        <v>3649</v>
      </c>
      <c r="JG25">
        <v>1</v>
      </c>
      <c r="JI25" t="s">
        <v>3484</v>
      </c>
      <c r="JJ25">
        <v>1</v>
      </c>
      <c r="JL25" t="s">
        <v>6996</v>
      </c>
      <c r="JM25" t="s">
        <v>2808</v>
      </c>
      <c r="JN25" t="s">
        <v>69</v>
      </c>
      <c r="JO25" t="s">
        <v>2808</v>
      </c>
      <c r="JP25" t="s">
        <v>69</v>
      </c>
      <c r="JQ25" t="s">
        <v>69</v>
      </c>
      <c r="JR25" t="s">
        <v>69</v>
      </c>
      <c r="JS25" t="s">
        <v>3517</v>
      </c>
      <c r="KF25" t="s">
        <v>69</v>
      </c>
      <c r="KG25" t="s">
        <v>6096</v>
      </c>
      <c r="KI25" t="s">
        <v>3697</v>
      </c>
      <c r="KJ25" t="s">
        <v>3476</v>
      </c>
      <c r="KM25" t="s">
        <v>8</v>
      </c>
      <c r="KP25">
        <v>1</v>
      </c>
      <c r="KQ25" t="s">
        <v>2808</v>
      </c>
      <c r="KR25" t="s">
        <v>69</v>
      </c>
      <c r="KS25" t="s">
        <v>69</v>
      </c>
      <c r="KT25" t="s">
        <v>69</v>
      </c>
      <c r="KU25" t="s">
        <v>69</v>
      </c>
      <c r="KV25" t="s">
        <v>69</v>
      </c>
      <c r="KW25" t="s">
        <v>3518</v>
      </c>
      <c r="KX25" t="s">
        <v>2808</v>
      </c>
      <c r="KY25" t="s">
        <v>69</v>
      </c>
      <c r="LK25">
        <v>1</v>
      </c>
      <c r="LL25" t="s">
        <v>2808</v>
      </c>
      <c r="LM25" t="s">
        <v>69</v>
      </c>
      <c r="LN25" t="s">
        <v>69</v>
      </c>
      <c r="LO25" t="s">
        <v>69</v>
      </c>
      <c r="LP25" t="s">
        <v>69</v>
      </c>
      <c r="LQ25" t="s">
        <v>69</v>
      </c>
      <c r="LR25" t="s">
        <v>69</v>
      </c>
      <c r="LS25" t="s">
        <v>69</v>
      </c>
      <c r="LU25" t="s">
        <v>69</v>
      </c>
      <c r="LV25" t="s">
        <v>69</v>
      </c>
      <c r="LW25" t="s">
        <v>2808</v>
      </c>
      <c r="LX25" t="s">
        <v>69</v>
      </c>
      <c r="LY25" t="s">
        <v>2808</v>
      </c>
      <c r="MC25">
        <v>1</v>
      </c>
      <c r="MD25" t="s">
        <v>2808</v>
      </c>
      <c r="ME25" t="s">
        <v>69</v>
      </c>
      <c r="MF25" t="s">
        <v>69</v>
      </c>
      <c r="MG25" t="s">
        <v>69</v>
      </c>
      <c r="MH25" t="s">
        <v>69</v>
      </c>
      <c r="MI25" t="s">
        <v>69</v>
      </c>
      <c r="MJ25" t="s">
        <v>69</v>
      </c>
      <c r="MK25" t="s">
        <v>69</v>
      </c>
      <c r="MM25" t="s">
        <v>69</v>
      </c>
      <c r="MN25" t="s">
        <v>69</v>
      </c>
      <c r="MO25">
        <v>4</v>
      </c>
      <c r="MP25" t="s">
        <v>69</v>
      </c>
      <c r="MQ25" t="s">
        <v>69</v>
      </c>
      <c r="MR25" t="s">
        <v>69</v>
      </c>
      <c r="MS25" t="s">
        <v>2808</v>
      </c>
      <c r="MT25" t="s">
        <v>69</v>
      </c>
      <c r="MU25" t="s">
        <v>69</v>
      </c>
      <c r="MW25" t="s">
        <v>69</v>
      </c>
      <c r="MX25" t="s">
        <v>69</v>
      </c>
      <c r="MY25">
        <v>4</v>
      </c>
      <c r="MZ25" t="s">
        <v>69</v>
      </c>
      <c r="NA25" t="s">
        <v>69</v>
      </c>
      <c r="NB25" t="s">
        <v>69</v>
      </c>
      <c r="NC25" t="s">
        <v>2808</v>
      </c>
      <c r="ND25" t="s">
        <v>69</v>
      </c>
      <c r="NE25" t="s">
        <v>69</v>
      </c>
      <c r="NG25" t="s">
        <v>69</v>
      </c>
      <c r="NH25" t="s">
        <v>69</v>
      </c>
      <c r="NI25" t="s">
        <v>69</v>
      </c>
      <c r="NJ25" t="s">
        <v>3795</v>
      </c>
      <c r="NK25">
        <v>1</v>
      </c>
      <c r="NM25" t="s">
        <v>2808</v>
      </c>
      <c r="NN25" t="s">
        <v>3860</v>
      </c>
      <c r="NO25" t="s">
        <v>3429</v>
      </c>
      <c r="NQ25" t="s">
        <v>2803</v>
      </c>
      <c r="NR25">
        <v>10174</v>
      </c>
      <c r="NS25" t="s">
        <v>2803</v>
      </c>
      <c r="NT25">
        <v>3629</v>
      </c>
      <c r="NU25" t="s">
        <v>2803</v>
      </c>
      <c r="NV25">
        <v>3601</v>
      </c>
      <c r="NW25" t="s">
        <v>2803</v>
      </c>
      <c r="NX25">
        <v>2</v>
      </c>
      <c r="NY25" t="s">
        <v>2803</v>
      </c>
      <c r="NZ25">
        <v>5</v>
      </c>
      <c r="OA25" t="s">
        <v>3897</v>
      </c>
      <c r="OB25" t="s">
        <v>2808</v>
      </c>
      <c r="OL25" t="s">
        <v>3928</v>
      </c>
      <c r="OM25" t="s">
        <v>3934</v>
      </c>
      <c r="ON25" t="s">
        <v>3910</v>
      </c>
      <c r="OO25" t="s">
        <v>3910</v>
      </c>
      <c r="OP25" t="s">
        <v>3910</v>
      </c>
      <c r="OQ25" t="s">
        <v>3910</v>
      </c>
      <c r="OR25" t="s">
        <v>3911</v>
      </c>
      <c r="OS25" t="s">
        <v>3911</v>
      </c>
      <c r="PM25" t="s">
        <v>3928</v>
      </c>
      <c r="PN25" t="s">
        <v>3911</v>
      </c>
      <c r="PO25" t="s">
        <v>3911</v>
      </c>
      <c r="PP25" t="s">
        <v>3910</v>
      </c>
      <c r="PR25" t="s">
        <v>3928</v>
      </c>
      <c r="PS25">
        <v>1</v>
      </c>
      <c r="PT25" t="s">
        <v>2808</v>
      </c>
      <c r="PU25" t="s">
        <v>69</v>
      </c>
      <c r="PV25" t="s">
        <v>69</v>
      </c>
      <c r="PW25" t="s">
        <v>69</v>
      </c>
      <c r="PX25" t="s">
        <v>69</v>
      </c>
      <c r="PY25" t="s">
        <v>69</v>
      </c>
      <c r="PZ25" t="s">
        <v>3910</v>
      </c>
      <c r="QA25" t="s">
        <v>3910</v>
      </c>
      <c r="QB25" t="s">
        <v>3910</v>
      </c>
      <c r="QD25" t="s">
        <v>4036</v>
      </c>
      <c r="QE25" t="s">
        <v>4041</v>
      </c>
      <c r="QF25">
        <v>2</v>
      </c>
      <c r="QG25" t="s">
        <v>4049</v>
      </c>
      <c r="QH25" t="s">
        <v>4053</v>
      </c>
      <c r="QI25" t="s">
        <v>3962</v>
      </c>
      <c r="QJ25" t="s">
        <v>3911</v>
      </c>
      <c r="QL25" t="s">
        <v>4061</v>
      </c>
      <c r="QM25">
        <v>4</v>
      </c>
      <c r="QN25" t="s">
        <v>4061</v>
      </c>
      <c r="QO25">
        <v>1</v>
      </c>
      <c r="QP25" t="s">
        <v>3911</v>
      </c>
      <c r="QS25" t="s">
        <v>4075</v>
      </c>
      <c r="QT25" t="s">
        <v>4075</v>
      </c>
      <c r="QV25" t="s">
        <v>3910</v>
      </c>
      <c r="QW25" t="s">
        <v>3910</v>
      </c>
      <c r="QX25" t="s">
        <v>9147</v>
      </c>
      <c r="QY25" t="s">
        <v>4061</v>
      </c>
      <c r="QZ25" t="s">
        <v>4089</v>
      </c>
      <c r="RH25" t="s">
        <v>3911</v>
      </c>
      <c r="RI25" t="s">
        <v>3911</v>
      </c>
      <c r="RL25" t="s">
        <v>3911</v>
      </c>
      <c r="RM25" t="s">
        <v>3910</v>
      </c>
      <c r="RN25" t="s">
        <v>3910</v>
      </c>
      <c r="RO25" t="s">
        <v>3910</v>
      </c>
      <c r="RP25" t="s">
        <v>3910</v>
      </c>
      <c r="RQ25" t="s">
        <v>4075</v>
      </c>
      <c r="RR25" t="s">
        <v>2808</v>
      </c>
      <c r="RS25">
        <v>1</v>
      </c>
      <c r="RT25">
        <v>0</v>
      </c>
      <c r="TH25" t="s">
        <v>69</v>
      </c>
      <c r="TI25" t="s">
        <v>69</v>
      </c>
      <c r="TJ25" t="s">
        <v>69</v>
      </c>
      <c r="TK25" t="s">
        <v>2808</v>
      </c>
      <c r="TL25" t="s">
        <v>69</v>
      </c>
      <c r="TM25" t="s">
        <v>69</v>
      </c>
      <c r="TZ25" t="s">
        <v>4934</v>
      </c>
      <c r="UA25" t="s">
        <v>9131</v>
      </c>
      <c r="UB25" t="s">
        <v>6598</v>
      </c>
      <c r="UC25">
        <v>2711135</v>
      </c>
    </row>
    <row r="26" spans="1:549" x14ac:dyDescent="0.3">
      <c r="A26" t="s">
        <v>9242</v>
      </c>
      <c r="B26" t="s">
        <v>8545</v>
      </c>
      <c r="C26" t="s">
        <v>6589</v>
      </c>
      <c r="D26">
        <v>2</v>
      </c>
      <c r="E26">
        <v>6</v>
      </c>
      <c r="F26" t="s">
        <v>3934</v>
      </c>
      <c r="G26" t="s">
        <v>4950</v>
      </c>
      <c r="H26">
        <v>0</v>
      </c>
      <c r="I26" t="s">
        <v>22</v>
      </c>
      <c r="J26">
        <v>6</v>
      </c>
      <c r="K26" t="s">
        <v>3934</v>
      </c>
      <c r="L26" t="s">
        <v>4950</v>
      </c>
      <c r="M26">
        <v>0</v>
      </c>
      <c r="N26" t="s">
        <v>22</v>
      </c>
      <c r="T26">
        <v>0</v>
      </c>
      <c r="V26" t="s">
        <v>8555</v>
      </c>
      <c r="W26">
        <v>1</v>
      </c>
      <c r="X26" s="30">
        <v>41582</v>
      </c>
      <c r="Y26" t="s">
        <v>6591</v>
      </c>
      <c r="Z26" t="s">
        <v>6861</v>
      </c>
      <c r="AA26" t="s">
        <v>2808</v>
      </c>
      <c r="AB26" t="s">
        <v>9143</v>
      </c>
      <c r="AE26" t="s">
        <v>69</v>
      </c>
      <c r="AF26" t="s">
        <v>69</v>
      </c>
      <c r="AJ26" t="s">
        <v>2808</v>
      </c>
      <c r="AK26">
        <v>7815668</v>
      </c>
      <c r="AL26">
        <v>8249663</v>
      </c>
      <c r="AM26">
        <v>7815668</v>
      </c>
      <c r="AN26" t="s">
        <v>3167</v>
      </c>
      <c r="AP26">
        <v>5</v>
      </c>
      <c r="AQ26" t="s">
        <v>69</v>
      </c>
      <c r="AR26" t="s">
        <v>2808</v>
      </c>
      <c r="AS26" t="s">
        <v>3180</v>
      </c>
      <c r="AT26" t="s">
        <v>3185</v>
      </c>
      <c r="AU26">
        <v>16</v>
      </c>
      <c r="AV26" t="s">
        <v>3192</v>
      </c>
      <c r="AW26">
        <v>1</v>
      </c>
      <c r="AX26">
        <v>1</v>
      </c>
      <c r="AY26" t="s">
        <v>2808</v>
      </c>
      <c r="AZ26" t="s">
        <v>69</v>
      </c>
      <c r="BA26" t="s">
        <v>69</v>
      </c>
      <c r="BB26" t="s">
        <v>69</v>
      </c>
      <c r="BC26" t="s">
        <v>69</v>
      </c>
      <c r="BE26" t="s">
        <v>69</v>
      </c>
      <c r="BF26" t="s">
        <v>69</v>
      </c>
      <c r="BG26" t="s">
        <v>69</v>
      </c>
      <c r="BJ26" t="s">
        <v>2808</v>
      </c>
      <c r="BK26" t="s">
        <v>9150</v>
      </c>
      <c r="BL26" t="s">
        <v>2808</v>
      </c>
      <c r="BM26" t="s">
        <v>69</v>
      </c>
      <c r="BN26" t="s">
        <v>69</v>
      </c>
      <c r="BO26" t="s">
        <v>69</v>
      </c>
      <c r="BP26" t="s">
        <v>69</v>
      </c>
      <c r="BQ26" t="s">
        <v>69</v>
      </c>
      <c r="BR26" t="s">
        <v>2808</v>
      </c>
      <c r="BS26" t="s">
        <v>69</v>
      </c>
      <c r="BT26" t="s">
        <v>69</v>
      </c>
      <c r="BV26" t="s">
        <v>69</v>
      </c>
      <c r="BW26" t="s">
        <v>69</v>
      </c>
      <c r="BX26" t="s">
        <v>3261</v>
      </c>
      <c r="BY26" t="s">
        <v>2808</v>
      </c>
      <c r="BZ26" t="s">
        <v>3268</v>
      </c>
      <c r="CA26" t="s">
        <v>3274</v>
      </c>
      <c r="CB26" t="s">
        <v>3277</v>
      </c>
      <c r="CD26" t="s">
        <v>69</v>
      </c>
      <c r="CI26" t="s">
        <v>69</v>
      </c>
      <c r="CN26" t="s">
        <v>2808</v>
      </c>
      <c r="CO26" t="s">
        <v>9151</v>
      </c>
      <c r="CP26" t="s">
        <v>69</v>
      </c>
      <c r="CQ26" t="s">
        <v>69</v>
      </c>
      <c r="CR26" t="s">
        <v>2808</v>
      </c>
      <c r="CS26" t="s">
        <v>69</v>
      </c>
      <c r="CT26" t="s">
        <v>2808</v>
      </c>
      <c r="CU26" t="s">
        <v>69</v>
      </c>
      <c r="CV26" t="s">
        <v>69</v>
      </c>
      <c r="CW26" t="s">
        <v>69</v>
      </c>
      <c r="CX26" t="s">
        <v>269</v>
      </c>
      <c r="CY26" t="s">
        <v>3332</v>
      </c>
      <c r="CZ26">
        <v>1</v>
      </c>
      <c r="DA26" t="s">
        <v>8080</v>
      </c>
      <c r="DB26" t="s">
        <v>2808</v>
      </c>
      <c r="DC26" t="s">
        <v>9152</v>
      </c>
      <c r="DD26" t="s">
        <v>2808</v>
      </c>
      <c r="DE26" t="s">
        <v>2808</v>
      </c>
      <c r="DF26" t="s">
        <v>69</v>
      </c>
      <c r="DG26" t="s">
        <v>69</v>
      </c>
      <c r="DH26" t="s">
        <v>69</v>
      </c>
      <c r="DJ26" t="s">
        <v>69</v>
      </c>
      <c r="DK26" t="s">
        <v>69</v>
      </c>
      <c r="DO26" t="s">
        <v>2808</v>
      </c>
      <c r="DZ26" t="s">
        <v>69</v>
      </c>
      <c r="FA26" t="s">
        <v>2808</v>
      </c>
      <c r="FB26" t="s">
        <v>2808</v>
      </c>
      <c r="FC26" t="s">
        <v>3426</v>
      </c>
      <c r="FD26" t="s">
        <v>3432</v>
      </c>
      <c r="FE26" t="s">
        <v>3437</v>
      </c>
      <c r="FZ26" t="s">
        <v>3475</v>
      </c>
      <c r="GA26">
        <v>1</v>
      </c>
      <c r="GC26" t="s">
        <v>3484</v>
      </c>
      <c r="GD26">
        <v>1</v>
      </c>
      <c r="GF26">
        <v>5</v>
      </c>
      <c r="GG26" t="s">
        <v>69</v>
      </c>
      <c r="GH26" t="s">
        <v>69</v>
      </c>
      <c r="GI26" t="s">
        <v>69</v>
      </c>
      <c r="GJ26" t="s">
        <v>69</v>
      </c>
      <c r="GK26" t="s">
        <v>2808</v>
      </c>
      <c r="GL26" t="s">
        <v>69</v>
      </c>
      <c r="GN26" t="s">
        <v>69</v>
      </c>
      <c r="GO26" t="s">
        <v>69</v>
      </c>
      <c r="GP26" t="s">
        <v>3517</v>
      </c>
      <c r="HA26" t="s">
        <v>69</v>
      </c>
      <c r="HB26" t="s">
        <v>3535</v>
      </c>
      <c r="HC26">
        <v>2</v>
      </c>
      <c r="HD26" t="s">
        <v>3540</v>
      </c>
      <c r="HE26" t="s">
        <v>3543</v>
      </c>
      <c r="HF26" t="s">
        <v>2808</v>
      </c>
      <c r="HG26" t="s">
        <v>2808</v>
      </c>
      <c r="HH26" t="s">
        <v>2808</v>
      </c>
      <c r="HI26" t="s">
        <v>2808</v>
      </c>
      <c r="HL26" t="s">
        <v>3556</v>
      </c>
      <c r="HM26" t="s">
        <v>3559</v>
      </c>
      <c r="HN26" t="s">
        <v>3556</v>
      </c>
      <c r="HO26" t="s">
        <v>3556</v>
      </c>
      <c r="HP26" t="s">
        <v>3559</v>
      </c>
      <c r="HQ26" t="s">
        <v>3559</v>
      </c>
      <c r="HR26" t="s">
        <v>3556</v>
      </c>
      <c r="HS26" t="s">
        <v>3557</v>
      </c>
      <c r="HT26" t="s">
        <v>3559</v>
      </c>
      <c r="HU26" t="s">
        <v>3559</v>
      </c>
      <c r="HV26" t="s">
        <v>3556</v>
      </c>
      <c r="HW26" t="s">
        <v>3556</v>
      </c>
      <c r="HX26" t="s">
        <v>3556</v>
      </c>
      <c r="HY26" t="s">
        <v>3556</v>
      </c>
      <c r="IB26" t="s">
        <v>2808</v>
      </c>
      <c r="IC26" t="s">
        <v>3598</v>
      </c>
      <c r="ID26" t="s">
        <v>2808</v>
      </c>
      <c r="IE26" t="s">
        <v>3605</v>
      </c>
      <c r="IF26" t="s">
        <v>3609</v>
      </c>
      <c r="IG26" t="s">
        <v>3437</v>
      </c>
      <c r="JF26" t="s">
        <v>3649</v>
      </c>
      <c r="JG26">
        <v>4</v>
      </c>
      <c r="JI26" t="s">
        <v>3484</v>
      </c>
      <c r="JJ26">
        <v>1</v>
      </c>
      <c r="JL26">
        <v>1</v>
      </c>
      <c r="JM26" t="s">
        <v>2808</v>
      </c>
      <c r="JN26" t="s">
        <v>69</v>
      </c>
      <c r="JO26" t="s">
        <v>69</v>
      </c>
      <c r="JP26" t="s">
        <v>69</v>
      </c>
      <c r="JQ26" t="s">
        <v>69</v>
      </c>
      <c r="JR26" t="s">
        <v>69</v>
      </c>
      <c r="JS26" t="s">
        <v>3519</v>
      </c>
      <c r="JT26" t="s">
        <v>69</v>
      </c>
      <c r="JU26" t="s">
        <v>69</v>
      </c>
      <c r="JV26" t="s">
        <v>69</v>
      </c>
      <c r="JW26" t="s">
        <v>2808</v>
      </c>
      <c r="JX26" t="s">
        <v>3136</v>
      </c>
      <c r="JY26" t="s">
        <v>2808</v>
      </c>
      <c r="JZ26" t="s">
        <v>3136</v>
      </c>
      <c r="KA26" t="s">
        <v>69</v>
      </c>
      <c r="KB26" t="s">
        <v>2808</v>
      </c>
      <c r="KC26" t="s">
        <v>3136</v>
      </c>
      <c r="KD26" t="s">
        <v>3136</v>
      </c>
      <c r="KE26" t="s">
        <v>69</v>
      </c>
      <c r="KG26" t="s">
        <v>6096</v>
      </c>
      <c r="KI26" t="s">
        <v>3697</v>
      </c>
      <c r="KJ26" t="s">
        <v>3475</v>
      </c>
      <c r="KK26">
        <v>4</v>
      </c>
      <c r="KM26" t="s">
        <v>3484</v>
      </c>
      <c r="KN26">
        <v>1</v>
      </c>
      <c r="KP26">
        <v>4</v>
      </c>
      <c r="KQ26" t="s">
        <v>69</v>
      </c>
      <c r="KR26" t="s">
        <v>69</v>
      </c>
      <c r="KS26" t="s">
        <v>69</v>
      </c>
      <c r="KT26" t="s">
        <v>2808</v>
      </c>
      <c r="KU26" t="s">
        <v>69</v>
      </c>
      <c r="KV26" t="s">
        <v>69</v>
      </c>
      <c r="KW26" t="s">
        <v>3519</v>
      </c>
      <c r="KX26" t="s">
        <v>2808</v>
      </c>
      <c r="KY26" t="s">
        <v>69</v>
      </c>
      <c r="LK26">
        <v>1</v>
      </c>
      <c r="LL26" t="s">
        <v>2808</v>
      </c>
      <c r="LM26" t="s">
        <v>69</v>
      </c>
      <c r="LN26" t="s">
        <v>69</v>
      </c>
      <c r="LO26" t="s">
        <v>69</v>
      </c>
      <c r="LP26" t="s">
        <v>69</v>
      </c>
      <c r="LQ26" t="s">
        <v>69</v>
      </c>
      <c r="LR26" t="s">
        <v>69</v>
      </c>
      <c r="LS26" t="s">
        <v>69</v>
      </c>
      <c r="LU26" t="s">
        <v>69</v>
      </c>
      <c r="LV26" t="s">
        <v>69</v>
      </c>
      <c r="LW26" t="s">
        <v>8</v>
      </c>
      <c r="LX26" t="s">
        <v>69</v>
      </c>
      <c r="LY26" t="s">
        <v>2808</v>
      </c>
      <c r="MC26">
        <v>2</v>
      </c>
      <c r="MD26" t="s">
        <v>69</v>
      </c>
      <c r="ME26" t="s">
        <v>2808</v>
      </c>
      <c r="MF26" t="s">
        <v>69</v>
      </c>
      <c r="MG26" t="s">
        <v>69</v>
      </c>
      <c r="MH26" t="s">
        <v>69</v>
      </c>
      <c r="MI26" t="s">
        <v>69</v>
      </c>
      <c r="MJ26" t="s">
        <v>69</v>
      </c>
      <c r="MK26" t="s">
        <v>69</v>
      </c>
      <c r="MM26" t="s">
        <v>69</v>
      </c>
      <c r="MN26" t="s">
        <v>69</v>
      </c>
      <c r="MO26">
        <v>995</v>
      </c>
      <c r="MP26" t="s">
        <v>69</v>
      </c>
      <c r="MQ26" t="s">
        <v>69</v>
      </c>
      <c r="MR26" t="s">
        <v>69</v>
      </c>
      <c r="MS26" t="s">
        <v>69</v>
      </c>
      <c r="MT26" t="s">
        <v>69</v>
      </c>
      <c r="MU26" t="s">
        <v>2808</v>
      </c>
      <c r="MV26" t="s">
        <v>9243</v>
      </c>
      <c r="MW26" t="s">
        <v>69</v>
      </c>
      <c r="MX26" t="s">
        <v>69</v>
      </c>
      <c r="MY26">
        <v>995</v>
      </c>
      <c r="MZ26" t="s">
        <v>69</v>
      </c>
      <c r="NA26" t="s">
        <v>69</v>
      </c>
      <c r="NB26" t="s">
        <v>69</v>
      </c>
      <c r="NC26" t="s">
        <v>69</v>
      </c>
      <c r="ND26" t="s">
        <v>69</v>
      </c>
      <c r="NE26" t="s">
        <v>2808</v>
      </c>
      <c r="NF26" t="s">
        <v>9244</v>
      </c>
      <c r="NG26" t="s">
        <v>69</v>
      </c>
      <c r="NH26" t="s">
        <v>69</v>
      </c>
      <c r="NI26" t="s">
        <v>69</v>
      </c>
      <c r="NJ26" t="s">
        <v>3795</v>
      </c>
      <c r="NK26">
        <v>1</v>
      </c>
      <c r="NM26" t="s">
        <v>2808</v>
      </c>
      <c r="NN26" t="s">
        <v>3862</v>
      </c>
      <c r="NO26" t="s">
        <v>8</v>
      </c>
      <c r="NW26" t="s">
        <v>2803</v>
      </c>
      <c r="NX26">
        <v>1</v>
      </c>
      <c r="NY26" t="s">
        <v>3429</v>
      </c>
      <c r="OA26" t="s">
        <v>3897</v>
      </c>
      <c r="OB26" t="s">
        <v>2808</v>
      </c>
      <c r="OC26" t="s">
        <v>3902</v>
      </c>
      <c r="OD26" t="s">
        <v>3911</v>
      </c>
      <c r="OE26" t="s">
        <v>3911</v>
      </c>
      <c r="OF26" t="s">
        <v>3911</v>
      </c>
      <c r="OG26" t="s">
        <v>3911</v>
      </c>
      <c r="OH26" t="s">
        <v>3910</v>
      </c>
      <c r="OI26" t="s">
        <v>3911</v>
      </c>
      <c r="OJ26" t="s">
        <v>3910</v>
      </c>
      <c r="OK26" t="s">
        <v>3910</v>
      </c>
      <c r="OU26" t="s">
        <v>3928</v>
      </c>
      <c r="OV26" t="s">
        <v>3955</v>
      </c>
      <c r="OW26" t="s">
        <v>2808</v>
      </c>
      <c r="OX26" t="s">
        <v>3962</v>
      </c>
      <c r="OY26" t="s">
        <v>3333</v>
      </c>
      <c r="PA26" t="s">
        <v>3973</v>
      </c>
      <c r="PB26">
        <v>9</v>
      </c>
      <c r="PC26" t="s">
        <v>3333</v>
      </c>
      <c r="PD26" t="s">
        <v>3333</v>
      </c>
      <c r="PE26" t="s">
        <v>3333</v>
      </c>
      <c r="PF26" t="s">
        <v>3910</v>
      </c>
      <c r="PG26" t="s">
        <v>3910</v>
      </c>
      <c r="PH26" t="s">
        <v>3910</v>
      </c>
      <c r="PI26" t="s">
        <v>3911</v>
      </c>
      <c r="PJ26" t="s">
        <v>3910</v>
      </c>
      <c r="PK26" t="s">
        <v>3910</v>
      </c>
      <c r="PL26" t="s">
        <v>3911</v>
      </c>
      <c r="PM26" t="s">
        <v>3928</v>
      </c>
      <c r="PN26" t="s">
        <v>3911</v>
      </c>
      <c r="PO26" t="s">
        <v>3911</v>
      </c>
      <c r="PP26" t="s">
        <v>3910</v>
      </c>
      <c r="PR26" t="s">
        <v>3931</v>
      </c>
      <c r="PS26" t="s">
        <v>6996</v>
      </c>
      <c r="PT26" t="s">
        <v>2808</v>
      </c>
      <c r="PU26" t="s">
        <v>69</v>
      </c>
      <c r="PV26" t="s">
        <v>2808</v>
      </c>
      <c r="PW26" t="s">
        <v>69</v>
      </c>
      <c r="PX26" t="s">
        <v>69</v>
      </c>
      <c r="PY26" t="s">
        <v>69</v>
      </c>
      <c r="PZ26" t="s">
        <v>3910</v>
      </c>
      <c r="QA26" t="s">
        <v>3910</v>
      </c>
      <c r="QB26" t="s">
        <v>3910</v>
      </c>
      <c r="QD26" t="s">
        <v>4036</v>
      </c>
      <c r="QE26" t="s">
        <v>4041</v>
      </c>
      <c r="QF26">
        <v>0</v>
      </c>
      <c r="QG26" t="s">
        <v>4049</v>
      </c>
      <c r="QH26" t="s">
        <v>4053</v>
      </c>
      <c r="QI26" t="s">
        <v>3962</v>
      </c>
      <c r="RP26" t="s">
        <v>3911</v>
      </c>
      <c r="RS26">
        <v>1</v>
      </c>
      <c r="RT26">
        <v>0</v>
      </c>
      <c r="RU26" t="s">
        <v>9245</v>
      </c>
      <c r="UA26" t="s">
        <v>9131</v>
      </c>
      <c r="UB26" t="s">
        <v>6598</v>
      </c>
      <c r="UC26">
        <v>4157720</v>
      </c>
    </row>
    <row r="27" spans="1:549" x14ac:dyDescent="0.3">
      <c r="A27" t="s">
        <v>9246</v>
      </c>
      <c r="B27" t="s">
        <v>8545</v>
      </c>
      <c r="C27" t="s">
        <v>6589</v>
      </c>
      <c r="D27">
        <v>1</v>
      </c>
      <c r="E27">
        <v>4</v>
      </c>
      <c r="F27" t="s">
        <v>3934</v>
      </c>
      <c r="G27" t="s">
        <v>4950</v>
      </c>
      <c r="H27">
        <v>0</v>
      </c>
      <c r="I27" t="s">
        <v>22</v>
      </c>
      <c r="T27">
        <v>0</v>
      </c>
      <c r="V27" t="s">
        <v>8555</v>
      </c>
      <c r="W27">
        <v>1</v>
      </c>
      <c r="X27" t="s">
        <v>6878</v>
      </c>
      <c r="Y27" t="s">
        <v>6591</v>
      </c>
      <c r="Z27" t="s">
        <v>6753</v>
      </c>
      <c r="AA27" t="s">
        <v>2808</v>
      </c>
      <c r="AB27" t="s">
        <v>9143</v>
      </c>
      <c r="AE27" t="s">
        <v>2808</v>
      </c>
      <c r="AF27" t="s">
        <v>69</v>
      </c>
      <c r="AJ27" t="s">
        <v>2808</v>
      </c>
      <c r="AK27">
        <v>4688725</v>
      </c>
      <c r="AL27" t="s">
        <v>6060</v>
      </c>
      <c r="AN27" t="s">
        <v>3168</v>
      </c>
      <c r="AQ27" t="s">
        <v>69</v>
      </c>
      <c r="AR27" t="s">
        <v>2808</v>
      </c>
      <c r="AS27" t="s">
        <v>3179</v>
      </c>
      <c r="AT27" t="s">
        <v>3185</v>
      </c>
      <c r="AU27">
        <v>24</v>
      </c>
      <c r="AV27" t="s">
        <v>3192</v>
      </c>
      <c r="AW27">
        <v>1</v>
      </c>
      <c r="AX27">
        <v>1</v>
      </c>
      <c r="AY27" t="s">
        <v>2808</v>
      </c>
      <c r="AZ27" t="s">
        <v>69</v>
      </c>
      <c r="BA27" t="s">
        <v>69</v>
      </c>
      <c r="BB27" t="s">
        <v>69</v>
      </c>
      <c r="BC27" t="s">
        <v>69</v>
      </c>
      <c r="BE27" t="s">
        <v>69</v>
      </c>
      <c r="BF27" t="s">
        <v>69</v>
      </c>
      <c r="BG27" t="s">
        <v>69</v>
      </c>
      <c r="BJ27" t="s">
        <v>2808</v>
      </c>
      <c r="BK27">
        <v>1</v>
      </c>
      <c r="BL27" t="s">
        <v>2808</v>
      </c>
      <c r="BM27" t="s">
        <v>69</v>
      </c>
      <c r="BN27" t="s">
        <v>69</v>
      </c>
      <c r="BO27" t="s">
        <v>69</v>
      </c>
      <c r="BP27" t="s">
        <v>69</v>
      </c>
      <c r="BQ27" t="s">
        <v>69</v>
      </c>
      <c r="BR27" t="s">
        <v>69</v>
      </c>
      <c r="BS27" t="s">
        <v>69</v>
      </c>
      <c r="BT27" t="s">
        <v>69</v>
      </c>
      <c r="BV27" t="s">
        <v>69</v>
      </c>
      <c r="BW27" t="s">
        <v>69</v>
      </c>
      <c r="BX27" t="s">
        <v>3261</v>
      </c>
      <c r="BY27" t="s">
        <v>69</v>
      </c>
      <c r="CD27" t="s">
        <v>2808</v>
      </c>
      <c r="CE27" t="s">
        <v>3268</v>
      </c>
      <c r="CF27" t="s">
        <v>69</v>
      </c>
      <c r="CI27" t="s">
        <v>69</v>
      </c>
      <c r="CN27" t="s">
        <v>2808</v>
      </c>
      <c r="CO27">
        <v>5</v>
      </c>
      <c r="CP27" t="s">
        <v>69</v>
      </c>
      <c r="CQ27" t="s">
        <v>69</v>
      </c>
      <c r="CR27" t="s">
        <v>69</v>
      </c>
      <c r="CS27" t="s">
        <v>69</v>
      </c>
      <c r="CT27" t="s">
        <v>2808</v>
      </c>
      <c r="CU27" t="s">
        <v>69</v>
      </c>
      <c r="CV27" t="s">
        <v>69</v>
      </c>
      <c r="CW27" t="s">
        <v>69</v>
      </c>
      <c r="CX27" t="s">
        <v>269</v>
      </c>
      <c r="CY27" t="s">
        <v>3332</v>
      </c>
      <c r="CZ27">
        <v>1</v>
      </c>
      <c r="DA27" t="s">
        <v>7879</v>
      </c>
      <c r="DB27" t="s">
        <v>2808</v>
      </c>
      <c r="DC27" t="s">
        <v>9126</v>
      </c>
      <c r="DD27" t="s">
        <v>2808</v>
      </c>
      <c r="DE27" t="s">
        <v>69</v>
      </c>
      <c r="DF27" t="s">
        <v>69</v>
      </c>
      <c r="DG27" t="s">
        <v>69</v>
      </c>
      <c r="DH27" t="s">
        <v>69</v>
      </c>
      <c r="DJ27" t="s">
        <v>69</v>
      </c>
      <c r="DK27" t="s">
        <v>69</v>
      </c>
      <c r="DO27" t="s">
        <v>2808</v>
      </c>
      <c r="DZ27" t="s">
        <v>69</v>
      </c>
      <c r="FA27" t="s">
        <v>2808</v>
      </c>
      <c r="FB27" t="s">
        <v>2808</v>
      </c>
      <c r="FC27" t="s">
        <v>3426</v>
      </c>
      <c r="FD27" t="s">
        <v>3432</v>
      </c>
      <c r="FE27" t="s">
        <v>3437</v>
      </c>
      <c r="FZ27" t="s">
        <v>3475</v>
      </c>
      <c r="GA27">
        <v>1</v>
      </c>
      <c r="GC27" t="s">
        <v>3485</v>
      </c>
      <c r="GE27">
        <v>2</v>
      </c>
      <c r="GF27">
        <v>5</v>
      </c>
      <c r="GG27" t="s">
        <v>69</v>
      </c>
      <c r="GH27" t="s">
        <v>69</v>
      </c>
      <c r="GI27" t="s">
        <v>69</v>
      </c>
      <c r="GJ27" t="s">
        <v>69</v>
      </c>
      <c r="GK27" t="s">
        <v>2808</v>
      </c>
      <c r="GL27" t="s">
        <v>69</v>
      </c>
      <c r="GN27" t="s">
        <v>69</v>
      </c>
      <c r="GO27" t="s">
        <v>69</v>
      </c>
      <c r="GP27" t="s">
        <v>3518</v>
      </c>
      <c r="GQ27" t="s">
        <v>2808</v>
      </c>
      <c r="GR27" t="s">
        <v>2808</v>
      </c>
      <c r="GS27" t="s">
        <v>69</v>
      </c>
      <c r="GT27" t="s">
        <v>69</v>
      </c>
      <c r="GU27" t="s">
        <v>2808</v>
      </c>
      <c r="GV27" t="s">
        <v>69</v>
      </c>
      <c r="GW27" t="s">
        <v>69</v>
      </c>
      <c r="GX27" t="s">
        <v>69</v>
      </c>
      <c r="GY27" t="s">
        <v>2808</v>
      </c>
      <c r="GZ27" t="s">
        <v>3443</v>
      </c>
      <c r="HA27" t="s">
        <v>2808</v>
      </c>
      <c r="HB27" t="s">
        <v>3535</v>
      </c>
      <c r="HC27">
        <v>1</v>
      </c>
      <c r="HD27" t="s">
        <v>3540</v>
      </c>
      <c r="HE27" t="s">
        <v>3543</v>
      </c>
      <c r="HF27" t="s">
        <v>2808</v>
      </c>
      <c r="HG27" t="s">
        <v>2808</v>
      </c>
      <c r="HH27" t="s">
        <v>2808</v>
      </c>
      <c r="HI27" t="s">
        <v>2808</v>
      </c>
      <c r="HL27" t="s">
        <v>3559</v>
      </c>
      <c r="HM27" t="s">
        <v>3559</v>
      </c>
      <c r="HN27" t="s">
        <v>3556</v>
      </c>
      <c r="HO27" t="s">
        <v>3556</v>
      </c>
      <c r="HP27" t="s">
        <v>3559</v>
      </c>
      <c r="HQ27" t="s">
        <v>3559</v>
      </c>
      <c r="HR27" t="s">
        <v>3556</v>
      </c>
      <c r="HS27" t="s">
        <v>3556</v>
      </c>
      <c r="HT27" t="s">
        <v>3559</v>
      </c>
      <c r="HU27" t="s">
        <v>3559</v>
      </c>
      <c r="HV27" t="s">
        <v>3559</v>
      </c>
      <c r="HW27" t="s">
        <v>3559</v>
      </c>
      <c r="HX27" t="s">
        <v>3559</v>
      </c>
      <c r="HY27" t="s">
        <v>8</v>
      </c>
      <c r="IB27" t="s">
        <v>2808</v>
      </c>
      <c r="IC27" t="s">
        <v>3600</v>
      </c>
      <c r="ID27" t="s">
        <v>69</v>
      </c>
      <c r="IE27" t="s">
        <v>3605</v>
      </c>
      <c r="IF27" t="s">
        <v>3609</v>
      </c>
      <c r="IG27" t="s">
        <v>3437</v>
      </c>
      <c r="JF27" t="s">
        <v>3649</v>
      </c>
      <c r="JG27">
        <v>4</v>
      </c>
      <c r="JI27" t="s">
        <v>3485</v>
      </c>
      <c r="JK27">
        <v>2</v>
      </c>
      <c r="JL27">
        <v>3</v>
      </c>
      <c r="JM27" t="s">
        <v>69</v>
      </c>
      <c r="JN27" t="s">
        <v>69</v>
      </c>
      <c r="JO27" t="s">
        <v>2808</v>
      </c>
      <c r="JP27" t="s">
        <v>69</v>
      </c>
      <c r="JQ27" t="s">
        <v>69</v>
      </c>
      <c r="JR27" t="s">
        <v>69</v>
      </c>
      <c r="JS27" t="s">
        <v>3518</v>
      </c>
      <c r="JT27" t="s">
        <v>69</v>
      </c>
      <c r="JU27" t="s">
        <v>69</v>
      </c>
      <c r="JV27" t="s">
        <v>69</v>
      </c>
      <c r="JW27" t="s">
        <v>2808</v>
      </c>
      <c r="JX27" t="s">
        <v>69</v>
      </c>
      <c r="JY27" t="s">
        <v>69</v>
      </c>
      <c r="JZ27" t="s">
        <v>69</v>
      </c>
      <c r="KA27" t="s">
        <v>69</v>
      </c>
      <c r="KB27" t="s">
        <v>69</v>
      </c>
      <c r="KC27" t="s">
        <v>69</v>
      </c>
      <c r="KD27" t="s">
        <v>69</v>
      </c>
      <c r="KE27" t="s">
        <v>69</v>
      </c>
      <c r="KG27" t="s">
        <v>6097</v>
      </c>
      <c r="KI27" t="s">
        <v>3696</v>
      </c>
      <c r="KJ27" t="s">
        <v>3475</v>
      </c>
      <c r="KK27">
        <v>4</v>
      </c>
      <c r="KM27" t="s">
        <v>3485</v>
      </c>
      <c r="KO27">
        <v>8</v>
      </c>
      <c r="KP27" t="s">
        <v>9145</v>
      </c>
      <c r="KQ27" t="s">
        <v>69</v>
      </c>
      <c r="KR27" t="s">
        <v>69</v>
      </c>
      <c r="KS27" t="s">
        <v>2808</v>
      </c>
      <c r="KT27" t="s">
        <v>2808</v>
      </c>
      <c r="KU27" t="s">
        <v>69</v>
      </c>
      <c r="KV27" t="s">
        <v>69</v>
      </c>
      <c r="KW27" t="s">
        <v>3519</v>
      </c>
      <c r="KX27" t="s">
        <v>69</v>
      </c>
      <c r="KY27" t="s">
        <v>69</v>
      </c>
      <c r="LK27">
        <v>1</v>
      </c>
      <c r="LL27" t="s">
        <v>2808</v>
      </c>
      <c r="LM27" t="s">
        <v>69</v>
      </c>
      <c r="LN27" t="s">
        <v>69</v>
      </c>
      <c r="LO27" t="s">
        <v>69</v>
      </c>
      <c r="LP27" t="s">
        <v>69</v>
      </c>
      <c r="LQ27" t="s">
        <v>69</v>
      </c>
      <c r="LR27" t="s">
        <v>69</v>
      </c>
      <c r="LS27" t="s">
        <v>69</v>
      </c>
      <c r="LU27" t="s">
        <v>69</v>
      </c>
      <c r="LV27" t="s">
        <v>69</v>
      </c>
      <c r="LW27" t="s">
        <v>2808</v>
      </c>
      <c r="LX27" t="s">
        <v>69</v>
      </c>
      <c r="LY27" t="s">
        <v>69</v>
      </c>
      <c r="MC27">
        <v>2</v>
      </c>
      <c r="MD27" t="s">
        <v>69</v>
      </c>
      <c r="ME27" t="s">
        <v>2808</v>
      </c>
      <c r="MF27" t="s">
        <v>69</v>
      </c>
      <c r="MG27" t="s">
        <v>69</v>
      </c>
      <c r="MH27" t="s">
        <v>69</v>
      </c>
      <c r="MI27" t="s">
        <v>69</v>
      </c>
      <c r="MJ27" t="s">
        <v>69</v>
      </c>
      <c r="MK27" t="s">
        <v>69</v>
      </c>
      <c r="MM27" t="s">
        <v>69</v>
      </c>
      <c r="MN27" t="s">
        <v>69</v>
      </c>
      <c r="MO27">
        <v>4</v>
      </c>
      <c r="MP27" t="s">
        <v>69</v>
      </c>
      <c r="MQ27" t="s">
        <v>69</v>
      </c>
      <c r="MR27" t="s">
        <v>69</v>
      </c>
      <c r="MS27" t="s">
        <v>2808</v>
      </c>
      <c r="MT27" t="s">
        <v>69</v>
      </c>
      <c r="MU27" t="s">
        <v>69</v>
      </c>
      <c r="MW27" t="s">
        <v>69</v>
      </c>
      <c r="MX27" t="s">
        <v>69</v>
      </c>
      <c r="MY27">
        <v>4</v>
      </c>
      <c r="MZ27" t="s">
        <v>69</v>
      </c>
      <c r="NA27" t="s">
        <v>69</v>
      </c>
      <c r="NB27" t="s">
        <v>69</v>
      </c>
      <c r="NC27" t="s">
        <v>2808</v>
      </c>
      <c r="ND27" t="s">
        <v>69</v>
      </c>
      <c r="NE27" t="s">
        <v>69</v>
      </c>
      <c r="NG27" t="s">
        <v>69</v>
      </c>
      <c r="NH27" t="s">
        <v>69</v>
      </c>
      <c r="NI27" t="s">
        <v>69</v>
      </c>
      <c r="NJ27" t="s">
        <v>3795</v>
      </c>
      <c r="NK27">
        <v>1</v>
      </c>
      <c r="NM27" t="s">
        <v>69</v>
      </c>
      <c r="NO27" t="s">
        <v>8</v>
      </c>
      <c r="NW27" t="s">
        <v>8</v>
      </c>
      <c r="NY27" t="s">
        <v>3429</v>
      </c>
      <c r="OA27" t="s">
        <v>3897</v>
      </c>
      <c r="OB27" t="s">
        <v>2808</v>
      </c>
      <c r="OC27" t="s">
        <v>3902</v>
      </c>
      <c r="OD27" t="s">
        <v>3911</v>
      </c>
      <c r="OE27" t="s">
        <v>3911</v>
      </c>
      <c r="OF27" t="s">
        <v>3911</v>
      </c>
      <c r="OG27" t="s">
        <v>3911</v>
      </c>
      <c r="OH27" t="s">
        <v>3910</v>
      </c>
      <c r="OI27" t="s">
        <v>3910</v>
      </c>
      <c r="OJ27" t="s">
        <v>3910</v>
      </c>
      <c r="OK27" t="s">
        <v>3910</v>
      </c>
      <c r="OU27" t="s">
        <v>3928</v>
      </c>
      <c r="OV27" t="s">
        <v>3956</v>
      </c>
      <c r="OW27" t="s">
        <v>2808</v>
      </c>
      <c r="OX27" t="s">
        <v>3964</v>
      </c>
      <c r="OY27" t="s">
        <v>3333</v>
      </c>
      <c r="PA27" t="s">
        <v>3973</v>
      </c>
      <c r="PB27">
        <v>7</v>
      </c>
      <c r="PC27" t="s">
        <v>3333</v>
      </c>
      <c r="PD27" t="s">
        <v>3333</v>
      </c>
      <c r="PE27" t="s">
        <v>3333</v>
      </c>
      <c r="PF27" t="s">
        <v>3910</v>
      </c>
      <c r="PG27" t="s">
        <v>3911</v>
      </c>
      <c r="PH27" t="s">
        <v>3911</v>
      </c>
      <c r="PI27" t="s">
        <v>3911</v>
      </c>
      <c r="PJ27" t="s">
        <v>3911</v>
      </c>
      <c r="PK27" t="s">
        <v>3911</v>
      </c>
      <c r="PL27" t="s">
        <v>3911</v>
      </c>
      <c r="PM27" t="s">
        <v>3928</v>
      </c>
      <c r="PN27" t="s">
        <v>3911</v>
      </c>
      <c r="PO27" t="s">
        <v>3911</v>
      </c>
      <c r="PP27" t="s">
        <v>3910</v>
      </c>
      <c r="PR27" t="s">
        <v>3928</v>
      </c>
      <c r="PS27">
        <v>1</v>
      </c>
      <c r="PT27" t="s">
        <v>2808</v>
      </c>
      <c r="PU27" t="s">
        <v>69</v>
      </c>
      <c r="PV27" t="s">
        <v>69</v>
      </c>
      <c r="PW27" t="s">
        <v>69</v>
      </c>
      <c r="PX27" t="s">
        <v>69</v>
      </c>
      <c r="PY27" t="s">
        <v>69</v>
      </c>
      <c r="PZ27" t="s">
        <v>3935</v>
      </c>
      <c r="QA27" t="s">
        <v>3910</v>
      </c>
      <c r="QB27" t="s">
        <v>3911</v>
      </c>
      <c r="QD27" t="s">
        <v>4036</v>
      </c>
      <c r="QE27" t="s">
        <v>4041</v>
      </c>
      <c r="QF27">
        <v>4</v>
      </c>
      <c r="QG27" t="s">
        <v>4049</v>
      </c>
      <c r="QH27" t="s">
        <v>4053</v>
      </c>
      <c r="QI27" t="s">
        <v>3962</v>
      </c>
      <c r="QV27" t="s">
        <v>3910</v>
      </c>
      <c r="QW27" t="s">
        <v>3911</v>
      </c>
      <c r="QX27" t="s">
        <v>9147</v>
      </c>
      <c r="QY27" t="s">
        <v>4061</v>
      </c>
      <c r="RP27" t="s">
        <v>3911</v>
      </c>
      <c r="RS27">
        <v>1</v>
      </c>
      <c r="RT27">
        <v>0</v>
      </c>
      <c r="UA27" t="s">
        <v>9131</v>
      </c>
      <c r="UB27" t="s">
        <v>6598</v>
      </c>
      <c r="UC27">
        <v>4311977</v>
      </c>
    </row>
    <row r="28" spans="1:549" x14ac:dyDescent="0.3">
      <c r="A28" t="s">
        <v>9247</v>
      </c>
      <c r="B28" t="s">
        <v>6588</v>
      </c>
      <c r="C28" t="s">
        <v>6813</v>
      </c>
      <c r="D28">
        <v>1</v>
      </c>
      <c r="E28">
        <v>5</v>
      </c>
      <c r="F28" t="s">
        <v>3934</v>
      </c>
      <c r="G28" t="s">
        <v>4950</v>
      </c>
      <c r="H28">
        <v>0</v>
      </c>
      <c r="I28" t="s">
        <v>22</v>
      </c>
      <c r="T28">
        <v>0</v>
      </c>
      <c r="V28" t="s">
        <v>9142</v>
      </c>
      <c r="W28">
        <v>1</v>
      </c>
      <c r="X28" t="s">
        <v>6590</v>
      </c>
      <c r="Y28" t="s">
        <v>6591</v>
      </c>
      <c r="Z28" t="s">
        <v>6861</v>
      </c>
      <c r="AA28" t="s">
        <v>2808</v>
      </c>
      <c r="AB28" t="s">
        <v>9143</v>
      </c>
      <c r="AE28" t="s">
        <v>2808</v>
      </c>
      <c r="AF28" t="s">
        <v>69</v>
      </c>
      <c r="AJ28" t="s">
        <v>69</v>
      </c>
      <c r="AN28" t="s">
        <v>3136</v>
      </c>
      <c r="AQ28" t="s">
        <v>3136</v>
      </c>
      <c r="AR28" t="s">
        <v>2808</v>
      </c>
      <c r="AS28" t="s">
        <v>3179</v>
      </c>
      <c r="AT28" t="s">
        <v>3185</v>
      </c>
      <c r="AU28">
        <v>3</v>
      </c>
      <c r="AV28" t="s">
        <v>3191</v>
      </c>
      <c r="AX28">
        <v>1</v>
      </c>
      <c r="AY28" t="s">
        <v>2808</v>
      </c>
      <c r="AZ28" t="s">
        <v>69</v>
      </c>
      <c r="BA28" t="s">
        <v>69</v>
      </c>
      <c r="BB28" t="s">
        <v>69</v>
      </c>
      <c r="BC28" t="s">
        <v>69</v>
      </c>
      <c r="BE28" t="s">
        <v>69</v>
      </c>
      <c r="BF28" t="s">
        <v>69</v>
      </c>
      <c r="BG28" t="s">
        <v>69</v>
      </c>
      <c r="BJ28" t="s">
        <v>2808</v>
      </c>
      <c r="BK28" s="31">
        <v>1995</v>
      </c>
      <c r="BL28" t="s">
        <v>2808</v>
      </c>
      <c r="BM28" t="s">
        <v>69</v>
      </c>
      <c r="BN28" t="s">
        <v>69</v>
      </c>
      <c r="BO28" t="s">
        <v>69</v>
      </c>
      <c r="BP28" t="s">
        <v>69</v>
      </c>
      <c r="BQ28" t="s">
        <v>69</v>
      </c>
      <c r="BR28" t="s">
        <v>69</v>
      </c>
      <c r="BS28" t="s">
        <v>69</v>
      </c>
      <c r="BT28" t="s">
        <v>2808</v>
      </c>
      <c r="BU28" t="s">
        <v>9248</v>
      </c>
      <c r="BV28" t="s">
        <v>69</v>
      </c>
      <c r="BW28" t="s">
        <v>69</v>
      </c>
      <c r="BX28" t="s">
        <v>3261</v>
      </c>
      <c r="BY28" t="s">
        <v>69</v>
      </c>
      <c r="CD28" t="s">
        <v>2808</v>
      </c>
      <c r="CE28" t="s">
        <v>3269</v>
      </c>
      <c r="CF28" t="s">
        <v>69</v>
      </c>
      <c r="CI28" t="s">
        <v>2808</v>
      </c>
      <c r="CJ28" t="s">
        <v>69</v>
      </c>
      <c r="CK28" t="s">
        <v>2808</v>
      </c>
      <c r="CL28" t="s">
        <v>3302</v>
      </c>
      <c r="CM28" t="s">
        <v>9249</v>
      </c>
      <c r="CN28" t="s">
        <v>2808</v>
      </c>
      <c r="CO28" t="s">
        <v>9151</v>
      </c>
      <c r="CP28" t="s">
        <v>69</v>
      </c>
      <c r="CQ28" t="s">
        <v>69</v>
      </c>
      <c r="CR28" t="s">
        <v>2808</v>
      </c>
      <c r="CS28" t="s">
        <v>69</v>
      </c>
      <c r="CT28" t="s">
        <v>2808</v>
      </c>
      <c r="CU28" t="s">
        <v>69</v>
      </c>
      <c r="CV28" t="s">
        <v>69</v>
      </c>
      <c r="CW28" t="s">
        <v>69</v>
      </c>
      <c r="CX28" t="s">
        <v>269</v>
      </c>
      <c r="CY28" t="s">
        <v>3333</v>
      </c>
      <c r="DB28" t="s">
        <v>2808</v>
      </c>
      <c r="DC28" t="s">
        <v>9152</v>
      </c>
      <c r="DD28" t="s">
        <v>2808</v>
      </c>
      <c r="DE28" t="s">
        <v>2808</v>
      </c>
      <c r="DF28" t="s">
        <v>69</v>
      </c>
      <c r="DG28" t="s">
        <v>69</v>
      </c>
      <c r="DH28" t="s">
        <v>69</v>
      </c>
      <c r="DJ28" t="s">
        <v>69</v>
      </c>
      <c r="DK28" t="s">
        <v>69</v>
      </c>
      <c r="DL28" t="s">
        <v>2808</v>
      </c>
      <c r="DM28" t="s">
        <v>2808</v>
      </c>
      <c r="DN28" t="s">
        <v>3364</v>
      </c>
      <c r="DP28" t="s">
        <v>2808</v>
      </c>
      <c r="DQ28" t="s">
        <v>2803</v>
      </c>
      <c r="DR28">
        <v>2</v>
      </c>
      <c r="DS28" t="s">
        <v>69</v>
      </c>
      <c r="DT28" t="s">
        <v>69</v>
      </c>
      <c r="DU28" t="s">
        <v>69</v>
      </c>
      <c r="DV28" t="s">
        <v>69</v>
      </c>
      <c r="DW28" t="s">
        <v>69</v>
      </c>
      <c r="DX28" t="s">
        <v>69</v>
      </c>
      <c r="DY28" t="s">
        <v>69</v>
      </c>
      <c r="EA28" t="s">
        <v>2808</v>
      </c>
      <c r="EB28" s="31">
        <v>2995</v>
      </c>
      <c r="EC28" t="s">
        <v>69</v>
      </c>
      <c r="ED28" t="s">
        <v>2808</v>
      </c>
      <c r="EE28" t="s">
        <v>2808</v>
      </c>
      <c r="EF28" t="s">
        <v>69</v>
      </c>
      <c r="EG28" t="s">
        <v>69</v>
      </c>
      <c r="EH28" t="s">
        <v>269</v>
      </c>
      <c r="EI28" t="s">
        <v>9152</v>
      </c>
      <c r="EJ28" t="s">
        <v>2808</v>
      </c>
      <c r="EK28" t="s">
        <v>2808</v>
      </c>
      <c r="EL28" t="s">
        <v>69</v>
      </c>
      <c r="EM28" t="s">
        <v>69</v>
      </c>
      <c r="EN28" t="s">
        <v>69</v>
      </c>
      <c r="EP28" t="s">
        <v>69</v>
      </c>
      <c r="EQ28" t="s">
        <v>69</v>
      </c>
      <c r="ER28" t="s">
        <v>9161</v>
      </c>
      <c r="ES28" t="s">
        <v>2808</v>
      </c>
      <c r="ET28" t="s">
        <v>2808</v>
      </c>
      <c r="EU28" t="s">
        <v>69</v>
      </c>
      <c r="EV28" t="s">
        <v>69</v>
      </c>
      <c r="EW28" t="s">
        <v>2808</v>
      </c>
      <c r="EX28" t="s">
        <v>9250</v>
      </c>
      <c r="EY28" t="s">
        <v>69</v>
      </c>
      <c r="EZ28" t="s">
        <v>69</v>
      </c>
      <c r="FA28" t="s">
        <v>69</v>
      </c>
      <c r="FB28" t="s">
        <v>2808</v>
      </c>
      <c r="FC28" t="s">
        <v>3426</v>
      </c>
      <c r="FD28" t="s">
        <v>3432</v>
      </c>
      <c r="FE28" t="s">
        <v>3437</v>
      </c>
      <c r="FZ28" t="s">
        <v>3475</v>
      </c>
      <c r="GA28">
        <v>4</v>
      </c>
      <c r="GC28" t="s">
        <v>3484</v>
      </c>
      <c r="GD28">
        <v>1</v>
      </c>
      <c r="GF28">
        <v>5</v>
      </c>
      <c r="GG28" t="s">
        <v>69</v>
      </c>
      <c r="GH28" t="s">
        <v>69</v>
      </c>
      <c r="GI28" t="s">
        <v>69</v>
      </c>
      <c r="GJ28" t="s">
        <v>69</v>
      </c>
      <c r="GK28" t="s">
        <v>2808</v>
      </c>
      <c r="GL28" t="s">
        <v>69</v>
      </c>
      <c r="GN28" t="s">
        <v>69</v>
      </c>
      <c r="GO28" t="s">
        <v>69</v>
      </c>
      <c r="GP28" t="s">
        <v>3519</v>
      </c>
      <c r="GQ28" t="s">
        <v>2808</v>
      </c>
      <c r="GR28" t="s">
        <v>2808</v>
      </c>
      <c r="GS28" t="s">
        <v>2808</v>
      </c>
      <c r="GT28" t="s">
        <v>2808</v>
      </c>
      <c r="GU28" t="s">
        <v>2808</v>
      </c>
      <c r="GV28" t="s">
        <v>2808</v>
      </c>
      <c r="GW28" t="s">
        <v>2808</v>
      </c>
      <c r="GX28" t="s">
        <v>2808</v>
      </c>
      <c r="GY28" t="s">
        <v>2808</v>
      </c>
      <c r="GZ28" t="s">
        <v>2808</v>
      </c>
      <c r="HA28" t="s">
        <v>2808</v>
      </c>
      <c r="HB28" t="s">
        <v>3535</v>
      </c>
      <c r="HC28">
        <v>1</v>
      </c>
      <c r="HD28" t="s">
        <v>3540</v>
      </c>
      <c r="HE28" t="s">
        <v>3543</v>
      </c>
      <c r="HF28" t="s">
        <v>2808</v>
      </c>
      <c r="HG28" t="s">
        <v>2808</v>
      </c>
      <c r="HH28" t="s">
        <v>2808</v>
      </c>
      <c r="HJ28" t="s">
        <v>2808</v>
      </c>
      <c r="HK28" t="s">
        <v>2808</v>
      </c>
      <c r="HL28" t="s">
        <v>3556</v>
      </c>
      <c r="HM28" t="s">
        <v>3559</v>
      </c>
      <c r="HN28" t="s">
        <v>3556</v>
      </c>
      <c r="HO28" t="s">
        <v>3559</v>
      </c>
      <c r="HP28" t="s">
        <v>3559</v>
      </c>
      <c r="HQ28" t="s">
        <v>3556</v>
      </c>
      <c r="HR28" t="s">
        <v>3556</v>
      </c>
      <c r="HS28" t="s">
        <v>3557</v>
      </c>
      <c r="HT28" t="s">
        <v>3557</v>
      </c>
      <c r="HU28" t="s">
        <v>3557</v>
      </c>
      <c r="HV28" t="s">
        <v>3557</v>
      </c>
      <c r="HW28" t="s">
        <v>3556</v>
      </c>
      <c r="HX28" t="s">
        <v>3556</v>
      </c>
      <c r="HY28" t="s">
        <v>8</v>
      </c>
      <c r="HZ28" t="s">
        <v>2808</v>
      </c>
      <c r="IA28" t="s">
        <v>3590</v>
      </c>
      <c r="IB28" t="s">
        <v>2808</v>
      </c>
      <c r="IC28" t="s">
        <v>3598</v>
      </c>
      <c r="ID28" t="s">
        <v>2808</v>
      </c>
      <c r="IE28" t="s">
        <v>3605</v>
      </c>
      <c r="IF28" t="s">
        <v>3610</v>
      </c>
      <c r="IG28" t="s">
        <v>3437</v>
      </c>
      <c r="JF28" t="s">
        <v>3649</v>
      </c>
      <c r="JG28">
        <v>4</v>
      </c>
      <c r="JI28" t="s">
        <v>3484</v>
      </c>
      <c r="JJ28">
        <v>1</v>
      </c>
      <c r="JL28">
        <v>3</v>
      </c>
      <c r="JM28" t="s">
        <v>69</v>
      </c>
      <c r="JN28" t="s">
        <v>69</v>
      </c>
      <c r="JO28" t="s">
        <v>2808</v>
      </c>
      <c r="JP28" t="s">
        <v>69</v>
      </c>
      <c r="JQ28" t="s">
        <v>69</v>
      </c>
      <c r="JR28" t="s">
        <v>69</v>
      </c>
      <c r="JS28" t="s">
        <v>3519</v>
      </c>
      <c r="JT28" t="s">
        <v>69</v>
      </c>
      <c r="JU28" t="s">
        <v>69</v>
      </c>
      <c r="JV28" t="s">
        <v>69</v>
      </c>
      <c r="JW28" t="s">
        <v>2808</v>
      </c>
      <c r="JX28" t="s">
        <v>2808</v>
      </c>
      <c r="JY28" t="s">
        <v>69</v>
      </c>
      <c r="JZ28" t="s">
        <v>69</v>
      </c>
      <c r="KA28" t="s">
        <v>69</v>
      </c>
      <c r="KB28" t="s">
        <v>2808</v>
      </c>
      <c r="KC28" t="s">
        <v>69</v>
      </c>
      <c r="KD28" t="s">
        <v>69</v>
      </c>
      <c r="KE28" t="s">
        <v>69</v>
      </c>
      <c r="KG28" t="s">
        <v>3690</v>
      </c>
      <c r="KH28" t="s">
        <v>9251</v>
      </c>
      <c r="KI28" t="s">
        <v>3697</v>
      </c>
      <c r="KJ28" t="s">
        <v>8</v>
      </c>
      <c r="KP28" t="s">
        <v>6996</v>
      </c>
      <c r="KQ28" t="s">
        <v>2808</v>
      </c>
      <c r="KR28" t="s">
        <v>69</v>
      </c>
      <c r="KS28" t="s">
        <v>2808</v>
      </c>
      <c r="KT28" t="s">
        <v>69</v>
      </c>
      <c r="KU28" t="s">
        <v>69</v>
      </c>
      <c r="KV28" t="s">
        <v>69</v>
      </c>
      <c r="KW28" t="s">
        <v>3519</v>
      </c>
      <c r="KX28" t="s">
        <v>2808</v>
      </c>
      <c r="KY28" t="s">
        <v>69</v>
      </c>
      <c r="LK28">
        <v>2</v>
      </c>
      <c r="LL28" t="s">
        <v>69</v>
      </c>
      <c r="LM28" t="s">
        <v>2808</v>
      </c>
      <c r="LN28" t="s">
        <v>69</v>
      </c>
      <c r="LO28" t="s">
        <v>69</v>
      </c>
      <c r="LP28" t="s">
        <v>69</v>
      </c>
      <c r="LQ28" t="s">
        <v>69</v>
      </c>
      <c r="LR28" t="s">
        <v>69</v>
      </c>
      <c r="LS28" t="s">
        <v>69</v>
      </c>
      <c r="LU28" t="s">
        <v>69</v>
      </c>
      <c r="LV28" t="s">
        <v>69</v>
      </c>
      <c r="LW28" t="s">
        <v>2808</v>
      </c>
      <c r="LX28" t="s">
        <v>69</v>
      </c>
      <c r="LY28" t="s">
        <v>2808</v>
      </c>
      <c r="MC28">
        <v>2</v>
      </c>
      <c r="MD28" t="s">
        <v>69</v>
      </c>
      <c r="ME28" t="s">
        <v>2808</v>
      </c>
      <c r="MF28" t="s">
        <v>69</v>
      </c>
      <c r="MG28" t="s">
        <v>69</v>
      </c>
      <c r="MH28" t="s">
        <v>69</v>
      </c>
      <c r="MI28" t="s">
        <v>69</v>
      </c>
      <c r="MJ28" t="s">
        <v>69</v>
      </c>
      <c r="MK28" t="s">
        <v>69</v>
      </c>
      <c r="MM28" t="s">
        <v>69</v>
      </c>
      <c r="MN28" t="s">
        <v>69</v>
      </c>
      <c r="MO28">
        <v>995</v>
      </c>
      <c r="MP28" t="s">
        <v>69</v>
      </c>
      <c r="MQ28" t="s">
        <v>69</v>
      </c>
      <c r="MR28" t="s">
        <v>69</v>
      </c>
      <c r="MS28" t="s">
        <v>69</v>
      </c>
      <c r="MT28" t="s">
        <v>69</v>
      </c>
      <c r="MU28" t="s">
        <v>2808</v>
      </c>
      <c r="MV28" t="s">
        <v>9252</v>
      </c>
      <c r="MW28" t="s">
        <v>69</v>
      </c>
      <c r="MX28" t="s">
        <v>69</v>
      </c>
      <c r="MY28">
        <v>995</v>
      </c>
      <c r="MZ28" t="s">
        <v>69</v>
      </c>
      <c r="NA28" t="s">
        <v>69</v>
      </c>
      <c r="NB28" t="s">
        <v>69</v>
      </c>
      <c r="NC28" t="s">
        <v>69</v>
      </c>
      <c r="ND28" t="s">
        <v>69</v>
      </c>
      <c r="NE28" t="s">
        <v>2808</v>
      </c>
      <c r="NF28" t="s">
        <v>9253</v>
      </c>
      <c r="NG28" t="s">
        <v>69</v>
      </c>
      <c r="NH28" t="s">
        <v>69</v>
      </c>
      <c r="NI28" t="s">
        <v>69</v>
      </c>
      <c r="NJ28" t="s">
        <v>3795</v>
      </c>
      <c r="NK28">
        <v>4</v>
      </c>
      <c r="NM28" t="s">
        <v>69</v>
      </c>
      <c r="NO28" t="s">
        <v>2803</v>
      </c>
      <c r="NP28">
        <v>161</v>
      </c>
      <c r="NQ28" t="s">
        <v>2803</v>
      </c>
      <c r="NR28">
        <v>322</v>
      </c>
      <c r="NS28" t="s">
        <v>3429</v>
      </c>
      <c r="NU28" t="s">
        <v>2803</v>
      </c>
      <c r="NV28">
        <v>169</v>
      </c>
      <c r="NW28" t="s">
        <v>3429</v>
      </c>
      <c r="NY28" t="s">
        <v>3429</v>
      </c>
      <c r="OA28" t="s">
        <v>3897</v>
      </c>
      <c r="OB28" t="s">
        <v>2808</v>
      </c>
      <c r="OC28" t="s">
        <v>3902</v>
      </c>
      <c r="OD28" t="s">
        <v>3911</v>
      </c>
      <c r="OE28" t="s">
        <v>3911</v>
      </c>
      <c r="OF28" t="s">
        <v>3911</v>
      </c>
      <c r="OG28" t="s">
        <v>3911</v>
      </c>
      <c r="OH28" t="s">
        <v>3910</v>
      </c>
      <c r="OI28" t="s">
        <v>3911</v>
      </c>
      <c r="OJ28" t="s">
        <v>3910</v>
      </c>
      <c r="OK28" t="s">
        <v>3910</v>
      </c>
      <c r="OL28" t="s">
        <v>3928</v>
      </c>
      <c r="OM28" t="s">
        <v>3934</v>
      </c>
      <c r="ON28" t="s">
        <v>3910</v>
      </c>
      <c r="OO28" t="s">
        <v>3910</v>
      </c>
      <c r="OP28" t="s">
        <v>3910</v>
      </c>
      <c r="OQ28" t="s">
        <v>3910</v>
      </c>
      <c r="OR28" t="s">
        <v>3911</v>
      </c>
      <c r="OS28" t="s">
        <v>3911</v>
      </c>
      <c r="OT28" t="s">
        <v>3930</v>
      </c>
      <c r="OU28" t="s">
        <v>3928</v>
      </c>
      <c r="OV28" t="s">
        <v>3955</v>
      </c>
      <c r="OW28" t="s">
        <v>2808</v>
      </c>
      <c r="OX28" t="s">
        <v>3962</v>
      </c>
      <c r="OY28" t="s">
        <v>3332</v>
      </c>
      <c r="PA28" t="s">
        <v>3973</v>
      </c>
      <c r="PB28">
        <v>3</v>
      </c>
      <c r="PC28" t="s">
        <v>3332</v>
      </c>
      <c r="PD28" t="s">
        <v>3332</v>
      </c>
      <c r="PE28" t="s">
        <v>3332</v>
      </c>
      <c r="PF28" t="s">
        <v>3911</v>
      </c>
      <c r="PG28" t="s">
        <v>3911</v>
      </c>
      <c r="PH28" t="s">
        <v>3911</v>
      </c>
      <c r="PI28" t="s">
        <v>3911</v>
      </c>
      <c r="PJ28" t="s">
        <v>3911</v>
      </c>
      <c r="PK28" t="s">
        <v>3911</v>
      </c>
      <c r="PL28" t="s">
        <v>3911</v>
      </c>
      <c r="PM28" t="s">
        <v>3928</v>
      </c>
      <c r="PN28" t="s">
        <v>3911</v>
      </c>
      <c r="PO28" t="s">
        <v>3911</v>
      </c>
      <c r="PP28" t="s">
        <v>3910</v>
      </c>
      <c r="PR28" t="s">
        <v>3928</v>
      </c>
      <c r="PS28" t="s">
        <v>6996</v>
      </c>
      <c r="PT28" t="s">
        <v>2808</v>
      </c>
      <c r="PU28" t="s">
        <v>69</v>
      </c>
      <c r="PV28" t="s">
        <v>2808</v>
      </c>
      <c r="PW28" t="s">
        <v>69</v>
      </c>
      <c r="PX28" t="s">
        <v>69</v>
      </c>
      <c r="PY28" t="s">
        <v>69</v>
      </c>
      <c r="PZ28" t="s">
        <v>3910</v>
      </c>
      <c r="QA28" t="s">
        <v>3910</v>
      </c>
      <c r="QB28" t="s">
        <v>3910</v>
      </c>
      <c r="QD28" t="s">
        <v>4036</v>
      </c>
      <c r="QE28" t="s">
        <v>4041</v>
      </c>
      <c r="QF28">
        <v>3</v>
      </c>
      <c r="QG28" t="s">
        <v>4049</v>
      </c>
      <c r="QH28" t="s">
        <v>4053</v>
      </c>
      <c r="QI28" t="s">
        <v>3962</v>
      </c>
      <c r="QZ28" t="s">
        <v>4089</v>
      </c>
      <c r="RE28" t="s">
        <v>3910</v>
      </c>
      <c r="RL28" t="s">
        <v>3911</v>
      </c>
      <c r="RM28" t="s">
        <v>3910</v>
      </c>
      <c r="RN28" t="s">
        <v>3910</v>
      </c>
      <c r="RO28" t="s">
        <v>3910</v>
      </c>
      <c r="RP28" t="s">
        <v>3911</v>
      </c>
      <c r="RS28">
        <v>1</v>
      </c>
      <c r="RT28">
        <v>0</v>
      </c>
      <c r="RU28" t="s">
        <v>9254</v>
      </c>
      <c r="TA28" t="s">
        <v>2808</v>
      </c>
      <c r="TB28" t="s">
        <v>2808</v>
      </c>
      <c r="TC28" t="s">
        <v>2808</v>
      </c>
      <c r="TD28" t="s">
        <v>2808</v>
      </c>
      <c r="TE28" t="s">
        <v>69</v>
      </c>
      <c r="TF28" t="s">
        <v>69</v>
      </c>
      <c r="TG28" t="s">
        <v>2808</v>
      </c>
      <c r="TZ28" t="s">
        <v>4934</v>
      </c>
      <c r="UA28" t="s">
        <v>9131</v>
      </c>
      <c r="UB28" t="s">
        <v>6598</v>
      </c>
      <c r="UC28">
        <v>3084569</v>
      </c>
    </row>
    <row r="29" spans="1:549" x14ac:dyDescent="0.3">
      <c r="A29" t="s">
        <v>9255</v>
      </c>
      <c r="B29" t="s">
        <v>8545</v>
      </c>
      <c r="C29" t="s">
        <v>6813</v>
      </c>
      <c r="D29">
        <v>0</v>
      </c>
      <c r="T29">
        <v>0</v>
      </c>
      <c r="V29" t="s">
        <v>8555</v>
      </c>
      <c r="W29">
        <v>1</v>
      </c>
      <c r="X29" t="s">
        <v>6590</v>
      </c>
      <c r="Y29" t="s">
        <v>6591</v>
      </c>
      <c r="Z29" t="s">
        <v>6753</v>
      </c>
      <c r="AA29" t="s">
        <v>2808</v>
      </c>
      <c r="AB29" t="s">
        <v>9133</v>
      </c>
      <c r="AE29" t="s">
        <v>69</v>
      </c>
      <c r="AF29" t="s">
        <v>69</v>
      </c>
      <c r="AJ29" t="s">
        <v>69</v>
      </c>
      <c r="AN29" t="s">
        <v>8</v>
      </c>
      <c r="AQ29" t="s">
        <v>69</v>
      </c>
      <c r="AR29" t="s">
        <v>2808</v>
      </c>
      <c r="AS29" t="s">
        <v>3181</v>
      </c>
      <c r="AT29" t="s">
        <v>3184</v>
      </c>
      <c r="AV29" t="s">
        <v>3191</v>
      </c>
      <c r="AX29">
        <v>1</v>
      </c>
      <c r="AY29" t="s">
        <v>2808</v>
      </c>
      <c r="AZ29" t="s">
        <v>69</v>
      </c>
      <c r="BA29" t="s">
        <v>69</v>
      </c>
      <c r="BB29" t="s">
        <v>69</v>
      </c>
      <c r="BC29" t="s">
        <v>69</v>
      </c>
      <c r="BE29" t="s">
        <v>69</v>
      </c>
      <c r="BF29" t="s">
        <v>69</v>
      </c>
      <c r="BG29" t="s">
        <v>69</v>
      </c>
      <c r="BJ29" t="s">
        <v>2808</v>
      </c>
      <c r="BK29">
        <v>1</v>
      </c>
      <c r="BL29" t="s">
        <v>2808</v>
      </c>
      <c r="BM29" t="s">
        <v>69</v>
      </c>
      <c r="BN29" t="s">
        <v>69</v>
      </c>
      <c r="BO29" t="s">
        <v>69</v>
      </c>
      <c r="BP29" t="s">
        <v>69</v>
      </c>
      <c r="BQ29" t="s">
        <v>69</v>
      </c>
      <c r="BR29" t="s">
        <v>69</v>
      </c>
      <c r="BS29" t="s">
        <v>69</v>
      </c>
      <c r="BT29" t="s">
        <v>69</v>
      </c>
      <c r="BV29" t="s">
        <v>69</v>
      </c>
      <c r="BW29" t="s">
        <v>69</v>
      </c>
      <c r="BX29" t="s">
        <v>3261</v>
      </c>
      <c r="BY29" t="s">
        <v>69</v>
      </c>
      <c r="CD29" t="s">
        <v>69</v>
      </c>
      <c r="CI29" t="s">
        <v>69</v>
      </c>
      <c r="CN29" t="s">
        <v>69</v>
      </c>
      <c r="CX29" t="s">
        <v>69</v>
      </c>
      <c r="DB29" t="s">
        <v>2808</v>
      </c>
      <c r="DC29" t="s">
        <v>6595</v>
      </c>
      <c r="DD29" t="s">
        <v>69</v>
      </c>
      <c r="DE29" t="s">
        <v>69</v>
      </c>
      <c r="DF29" t="s">
        <v>69</v>
      </c>
      <c r="DG29" t="s">
        <v>69</v>
      </c>
      <c r="DH29" t="s">
        <v>2808</v>
      </c>
      <c r="DI29" t="s">
        <v>9180</v>
      </c>
      <c r="DJ29" t="s">
        <v>69</v>
      </c>
      <c r="DK29" t="s">
        <v>69</v>
      </c>
      <c r="DO29" t="s">
        <v>69</v>
      </c>
      <c r="DZ29" t="s">
        <v>69</v>
      </c>
      <c r="FA29" t="s">
        <v>2808</v>
      </c>
      <c r="FB29" t="s">
        <v>69</v>
      </c>
      <c r="HF29" t="s">
        <v>2808</v>
      </c>
      <c r="HG29" t="s">
        <v>69</v>
      </c>
      <c r="HH29" t="s">
        <v>2808</v>
      </c>
      <c r="HI29" t="s">
        <v>69</v>
      </c>
      <c r="HL29" t="s">
        <v>3559</v>
      </c>
      <c r="HM29" t="s">
        <v>3559</v>
      </c>
      <c r="HN29" t="s">
        <v>3559</v>
      </c>
      <c r="HO29" t="s">
        <v>3559</v>
      </c>
      <c r="HP29" t="s">
        <v>3559</v>
      </c>
      <c r="HQ29" t="s">
        <v>3559</v>
      </c>
      <c r="HR29" t="s">
        <v>3559</v>
      </c>
      <c r="HS29" t="s">
        <v>3559</v>
      </c>
      <c r="HT29" t="s">
        <v>3559</v>
      </c>
      <c r="HU29" t="s">
        <v>3559</v>
      </c>
      <c r="HV29" t="s">
        <v>3559</v>
      </c>
      <c r="HW29" t="s">
        <v>3559</v>
      </c>
      <c r="HX29" t="s">
        <v>3559</v>
      </c>
      <c r="HY29" t="s">
        <v>3559</v>
      </c>
      <c r="IB29" t="s">
        <v>2808</v>
      </c>
      <c r="IC29" t="s">
        <v>3600</v>
      </c>
      <c r="ID29" t="s">
        <v>69</v>
      </c>
      <c r="IE29" t="s">
        <v>8</v>
      </c>
      <c r="KG29" t="s">
        <v>3691</v>
      </c>
      <c r="KY29" t="s">
        <v>69</v>
      </c>
      <c r="LK29">
        <v>-1</v>
      </c>
      <c r="LL29" t="s">
        <v>69</v>
      </c>
      <c r="LM29" t="s">
        <v>69</v>
      </c>
      <c r="LN29" t="s">
        <v>69</v>
      </c>
      <c r="LO29" t="s">
        <v>69</v>
      </c>
      <c r="LP29" t="s">
        <v>69</v>
      </c>
      <c r="LQ29" t="s">
        <v>69</v>
      </c>
      <c r="LR29" t="s">
        <v>69</v>
      </c>
      <c r="LS29" t="s">
        <v>69</v>
      </c>
      <c r="LU29" t="s">
        <v>2808</v>
      </c>
      <c r="LV29" t="s">
        <v>69</v>
      </c>
      <c r="LW29" t="s">
        <v>69</v>
      </c>
      <c r="LX29" t="s">
        <v>69</v>
      </c>
      <c r="LY29" t="s">
        <v>69</v>
      </c>
      <c r="MC29">
        <v>-1</v>
      </c>
      <c r="MD29" t="s">
        <v>69</v>
      </c>
      <c r="ME29" t="s">
        <v>69</v>
      </c>
      <c r="MF29" t="s">
        <v>69</v>
      </c>
      <c r="MG29" t="s">
        <v>69</v>
      </c>
      <c r="MH29" t="s">
        <v>69</v>
      </c>
      <c r="MI29" t="s">
        <v>69</v>
      </c>
      <c r="MJ29" t="s">
        <v>69</v>
      </c>
      <c r="MK29" t="s">
        <v>69</v>
      </c>
      <c r="MM29" t="s">
        <v>2808</v>
      </c>
      <c r="MN29" t="s">
        <v>69</v>
      </c>
      <c r="MO29">
        <v>995</v>
      </c>
      <c r="MP29" t="s">
        <v>69</v>
      </c>
      <c r="MQ29" t="s">
        <v>69</v>
      </c>
      <c r="MR29" t="s">
        <v>69</v>
      </c>
      <c r="MS29" t="s">
        <v>69</v>
      </c>
      <c r="MT29" t="s">
        <v>69</v>
      </c>
      <c r="MU29" t="s">
        <v>2808</v>
      </c>
      <c r="MV29" t="s">
        <v>9256</v>
      </c>
      <c r="MW29" t="s">
        <v>69</v>
      </c>
      <c r="MX29" t="s">
        <v>69</v>
      </c>
      <c r="MY29">
        <v>995</v>
      </c>
      <c r="MZ29" t="s">
        <v>69</v>
      </c>
      <c r="NA29" t="s">
        <v>69</v>
      </c>
      <c r="NB29" t="s">
        <v>69</v>
      </c>
      <c r="NC29" t="s">
        <v>69</v>
      </c>
      <c r="ND29" t="s">
        <v>69</v>
      </c>
      <c r="NE29" t="s">
        <v>2808</v>
      </c>
      <c r="NF29" t="s">
        <v>9256</v>
      </c>
      <c r="NG29" t="s">
        <v>69</v>
      </c>
      <c r="NH29" t="s">
        <v>69</v>
      </c>
      <c r="NI29" t="s">
        <v>69</v>
      </c>
      <c r="NJ29" t="s">
        <v>8</v>
      </c>
      <c r="NM29" t="s">
        <v>69</v>
      </c>
      <c r="NO29" t="s">
        <v>3429</v>
      </c>
      <c r="NW29" t="s">
        <v>3429</v>
      </c>
      <c r="NY29" t="s">
        <v>3429</v>
      </c>
      <c r="OA29" t="s">
        <v>3897</v>
      </c>
      <c r="OB29" t="s">
        <v>2808</v>
      </c>
      <c r="RS29">
        <v>0</v>
      </c>
      <c r="RT29">
        <v>0</v>
      </c>
      <c r="UA29" t="s">
        <v>9131</v>
      </c>
      <c r="UB29" t="s">
        <v>6598</v>
      </c>
      <c r="UC29">
        <v>1987228</v>
      </c>
    </row>
    <row r="30" spans="1:549" x14ac:dyDescent="0.3">
      <c r="A30" t="s">
        <v>9257</v>
      </c>
      <c r="B30" t="s">
        <v>6696</v>
      </c>
      <c r="C30" t="s">
        <v>6813</v>
      </c>
      <c r="D30">
        <v>1</v>
      </c>
      <c r="E30">
        <v>4</v>
      </c>
      <c r="F30" t="s">
        <v>3934</v>
      </c>
      <c r="G30" t="s">
        <v>4950</v>
      </c>
      <c r="H30">
        <v>0</v>
      </c>
      <c r="I30" t="s">
        <v>22</v>
      </c>
      <c r="T30">
        <v>0</v>
      </c>
      <c r="V30" t="s">
        <v>9156</v>
      </c>
      <c r="W30">
        <v>1</v>
      </c>
      <c r="X30" t="s">
        <v>6665</v>
      </c>
      <c r="Y30" t="s">
        <v>6591</v>
      </c>
      <c r="Z30" t="s">
        <v>6753</v>
      </c>
      <c r="AA30" t="s">
        <v>2808</v>
      </c>
      <c r="AB30" t="s">
        <v>9158</v>
      </c>
      <c r="AC30" t="s">
        <v>2808</v>
      </c>
      <c r="AD30" t="s">
        <v>9239</v>
      </c>
      <c r="AE30" t="s">
        <v>69</v>
      </c>
      <c r="AF30" t="s">
        <v>2808</v>
      </c>
      <c r="AG30">
        <v>3355179</v>
      </c>
      <c r="AH30">
        <v>4054683</v>
      </c>
      <c r="AI30">
        <v>9462170</v>
      </c>
      <c r="AJ30" t="s">
        <v>2808</v>
      </c>
      <c r="AK30">
        <v>4688725</v>
      </c>
      <c r="AL30">
        <v>7444049</v>
      </c>
      <c r="AM30">
        <v>7444049</v>
      </c>
      <c r="AN30" t="s">
        <v>3167</v>
      </c>
      <c r="AP30">
        <v>5</v>
      </c>
      <c r="AQ30" t="s">
        <v>269</v>
      </c>
      <c r="AR30" t="s">
        <v>2808</v>
      </c>
      <c r="AS30" t="s">
        <v>3179</v>
      </c>
      <c r="AT30" t="s">
        <v>3184</v>
      </c>
      <c r="AV30" t="s">
        <v>3192</v>
      </c>
      <c r="AW30">
        <v>1</v>
      </c>
      <c r="AX30">
        <v>1</v>
      </c>
      <c r="AY30" t="s">
        <v>2808</v>
      </c>
      <c r="AZ30" t="s">
        <v>69</v>
      </c>
      <c r="BA30" t="s">
        <v>69</v>
      </c>
      <c r="BB30" t="s">
        <v>69</v>
      </c>
      <c r="BC30" t="s">
        <v>69</v>
      </c>
      <c r="BE30" t="s">
        <v>69</v>
      </c>
      <c r="BF30" t="s">
        <v>69</v>
      </c>
      <c r="BG30" t="s">
        <v>2808</v>
      </c>
      <c r="BH30" t="s">
        <v>2808</v>
      </c>
      <c r="BI30" t="s">
        <v>2808</v>
      </c>
      <c r="BJ30" t="s">
        <v>2808</v>
      </c>
      <c r="BK30" t="s">
        <v>9150</v>
      </c>
      <c r="BL30" t="s">
        <v>2808</v>
      </c>
      <c r="BM30" t="s">
        <v>69</v>
      </c>
      <c r="BN30" t="s">
        <v>69</v>
      </c>
      <c r="BO30" t="s">
        <v>69</v>
      </c>
      <c r="BP30" t="s">
        <v>69</v>
      </c>
      <c r="BQ30" t="s">
        <v>69</v>
      </c>
      <c r="BR30" t="s">
        <v>2808</v>
      </c>
      <c r="BS30" t="s">
        <v>69</v>
      </c>
      <c r="BT30" t="s">
        <v>69</v>
      </c>
      <c r="BV30" t="s">
        <v>69</v>
      </c>
      <c r="BW30" t="s">
        <v>69</v>
      </c>
      <c r="BX30" t="s">
        <v>3260</v>
      </c>
      <c r="BY30" t="s">
        <v>2808</v>
      </c>
      <c r="BZ30" t="s">
        <v>3268</v>
      </c>
      <c r="CA30" t="s">
        <v>2808</v>
      </c>
      <c r="CB30" t="s">
        <v>3279</v>
      </c>
      <c r="CD30" t="s">
        <v>2808</v>
      </c>
      <c r="CE30" t="s">
        <v>3268</v>
      </c>
      <c r="CF30" t="s">
        <v>2808</v>
      </c>
      <c r="CG30" t="s">
        <v>3279</v>
      </c>
      <c r="CI30" t="s">
        <v>2808</v>
      </c>
      <c r="CJ30" t="s">
        <v>2808</v>
      </c>
      <c r="CK30" t="s">
        <v>2808</v>
      </c>
      <c r="CL30" t="s">
        <v>3300</v>
      </c>
      <c r="CN30" t="s">
        <v>2808</v>
      </c>
      <c r="CO30">
        <v>3</v>
      </c>
      <c r="CP30" t="s">
        <v>69</v>
      </c>
      <c r="CQ30" t="s">
        <v>69</v>
      </c>
      <c r="CR30" t="s">
        <v>2808</v>
      </c>
      <c r="CS30" t="s">
        <v>69</v>
      </c>
      <c r="CT30" t="s">
        <v>69</v>
      </c>
      <c r="CU30" t="s">
        <v>69</v>
      </c>
      <c r="CV30" t="s">
        <v>69</v>
      </c>
      <c r="CW30" t="s">
        <v>69</v>
      </c>
      <c r="CX30" t="s">
        <v>269</v>
      </c>
      <c r="CY30" t="s">
        <v>3333</v>
      </c>
      <c r="DB30" t="s">
        <v>2808</v>
      </c>
      <c r="DC30" t="s">
        <v>9126</v>
      </c>
      <c r="DD30" t="s">
        <v>2808</v>
      </c>
      <c r="DE30" t="s">
        <v>69</v>
      </c>
      <c r="DF30" t="s">
        <v>69</v>
      </c>
      <c r="DG30" t="s">
        <v>69</v>
      </c>
      <c r="DH30" t="s">
        <v>69</v>
      </c>
      <c r="DJ30" t="s">
        <v>69</v>
      </c>
      <c r="DK30" t="s">
        <v>69</v>
      </c>
      <c r="DL30" t="s">
        <v>2808</v>
      </c>
      <c r="DM30" t="s">
        <v>2808</v>
      </c>
      <c r="DN30" t="s">
        <v>3364</v>
      </c>
      <c r="DP30" t="s">
        <v>2808</v>
      </c>
      <c r="DQ30" t="s">
        <v>2803</v>
      </c>
      <c r="DR30">
        <v>7</v>
      </c>
      <c r="DS30" t="s">
        <v>2808</v>
      </c>
      <c r="DT30" t="s">
        <v>69</v>
      </c>
      <c r="DU30" t="s">
        <v>69</v>
      </c>
      <c r="DV30" t="s">
        <v>69</v>
      </c>
      <c r="DW30" t="s">
        <v>69</v>
      </c>
      <c r="DX30" t="s">
        <v>69</v>
      </c>
      <c r="DY30" t="s">
        <v>69</v>
      </c>
      <c r="EA30" t="s">
        <v>2808</v>
      </c>
      <c r="EB30">
        <v>2</v>
      </c>
      <c r="EC30" t="s">
        <v>69</v>
      </c>
      <c r="ED30" t="s">
        <v>2808</v>
      </c>
      <c r="EE30" t="s">
        <v>69</v>
      </c>
      <c r="EF30" t="s">
        <v>69</v>
      </c>
      <c r="EG30" t="s">
        <v>69</v>
      </c>
      <c r="EH30" t="s">
        <v>269</v>
      </c>
      <c r="EI30" t="s">
        <v>9152</v>
      </c>
      <c r="EJ30" t="s">
        <v>2808</v>
      </c>
      <c r="EK30" t="s">
        <v>2808</v>
      </c>
      <c r="EL30" t="s">
        <v>69</v>
      </c>
      <c r="EM30" t="s">
        <v>69</v>
      </c>
      <c r="EN30" t="s">
        <v>69</v>
      </c>
      <c r="EP30" t="s">
        <v>69</v>
      </c>
      <c r="EQ30" t="s">
        <v>69</v>
      </c>
      <c r="ER30" t="s">
        <v>9152</v>
      </c>
      <c r="ES30" t="s">
        <v>2808</v>
      </c>
      <c r="ET30" t="s">
        <v>2808</v>
      </c>
      <c r="EU30" t="s">
        <v>69</v>
      </c>
      <c r="EV30" t="s">
        <v>69</v>
      </c>
      <c r="EW30" t="s">
        <v>69</v>
      </c>
      <c r="EY30" t="s">
        <v>69</v>
      </c>
      <c r="EZ30" t="s">
        <v>69</v>
      </c>
      <c r="FA30" t="s">
        <v>2808</v>
      </c>
      <c r="FB30" t="s">
        <v>2808</v>
      </c>
      <c r="FC30" t="s">
        <v>3426</v>
      </c>
      <c r="FD30" t="s">
        <v>3432</v>
      </c>
      <c r="FE30" t="s">
        <v>3437</v>
      </c>
      <c r="FZ30" t="s">
        <v>3476</v>
      </c>
      <c r="GC30" t="s">
        <v>3485</v>
      </c>
      <c r="GE30">
        <v>1</v>
      </c>
      <c r="GF30">
        <v>1</v>
      </c>
      <c r="GG30" t="s">
        <v>2808</v>
      </c>
      <c r="GH30" t="s">
        <v>69</v>
      </c>
      <c r="GI30" t="s">
        <v>69</v>
      </c>
      <c r="GJ30" t="s">
        <v>69</v>
      </c>
      <c r="GK30" t="s">
        <v>69</v>
      </c>
      <c r="GL30" t="s">
        <v>69</v>
      </c>
      <c r="GN30" t="s">
        <v>69</v>
      </c>
      <c r="GO30" t="s">
        <v>69</v>
      </c>
      <c r="GP30" t="s">
        <v>3517</v>
      </c>
      <c r="HA30" t="s">
        <v>69</v>
      </c>
      <c r="HB30" t="s">
        <v>3535</v>
      </c>
      <c r="HC30">
        <v>1</v>
      </c>
      <c r="HD30" t="s">
        <v>3540</v>
      </c>
      <c r="HE30" t="s">
        <v>3543</v>
      </c>
      <c r="HF30" t="s">
        <v>2808</v>
      </c>
      <c r="HG30" t="s">
        <v>2808</v>
      </c>
      <c r="HH30" t="s">
        <v>69</v>
      </c>
      <c r="HJ30" t="s">
        <v>2808</v>
      </c>
      <c r="HK30" t="s">
        <v>69</v>
      </c>
      <c r="HL30" t="s">
        <v>3556</v>
      </c>
      <c r="HM30" t="s">
        <v>8</v>
      </c>
      <c r="HN30" t="s">
        <v>8</v>
      </c>
      <c r="HO30" t="s">
        <v>8</v>
      </c>
      <c r="HP30" t="s">
        <v>8</v>
      </c>
      <c r="HQ30" t="s">
        <v>3559</v>
      </c>
      <c r="HR30" t="s">
        <v>3556</v>
      </c>
      <c r="HS30" t="s">
        <v>3556</v>
      </c>
      <c r="HT30" t="s">
        <v>3559</v>
      </c>
      <c r="HU30" t="s">
        <v>3559</v>
      </c>
      <c r="HV30" t="s">
        <v>3556</v>
      </c>
      <c r="HW30" t="s">
        <v>3556</v>
      </c>
      <c r="HX30" t="s">
        <v>3556</v>
      </c>
      <c r="HY30" t="s">
        <v>8</v>
      </c>
      <c r="HZ30" t="s">
        <v>69</v>
      </c>
      <c r="IA30" t="s">
        <v>3590</v>
      </c>
      <c r="IB30" t="s">
        <v>2808</v>
      </c>
      <c r="IC30" t="s">
        <v>3598</v>
      </c>
      <c r="ID30" t="s">
        <v>2808</v>
      </c>
      <c r="IE30" t="s">
        <v>3605</v>
      </c>
      <c r="IF30" t="s">
        <v>3609</v>
      </c>
      <c r="IG30" t="s">
        <v>3437</v>
      </c>
      <c r="JF30" t="s">
        <v>3476</v>
      </c>
      <c r="JI30" t="s">
        <v>3485</v>
      </c>
      <c r="JK30">
        <v>4</v>
      </c>
      <c r="JL30">
        <v>1</v>
      </c>
      <c r="JM30" t="s">
        <v>2808</v>
      </c>
      <c r="JN30" t="s">
        <v>69</v>
      </c>
      <c r="JO30" t="s">
        <v>69</v>
      </c>
      <c r="JP30" t="s">
        <v>69</v>
      </c>
      <c r="JQ30" t="s">
        <v>69</v>
      </c>
      <c r="JR30" t="s">
        <v>69</v>
      </c>
      <c r="JS30" t="s">
        <v>3517</v>
      </c>
      <c r="KF30" t="s">
        <v>2808</v>
      </c>
      <c r="KG30" t="s">
        <v>6096</v>
      </c>
      <c r="KI30" t="s">
        <v>3696</v>
      </c>
      <c r="KJ30" t="s">
        <v>3701</v>
      </c>
      <c r="KM30" t="s">
        <v>3485</v>
      </c>
      <c r="KO30">
        <v>3</v>
      </c>
      <c r="KP30">
        <v>3</v>
      </c>
      <c r="KQ30" t="s">
        <v>69</v>
      </c>
      <c r="KR30" t="s">
        <v>69</v>
      </c>
      <c r="KS30" t="s">
        <v>2808</v>
      </c>
      <c r="KT30" t="s">
        <v>69</v>
      </c>
      <c r="KU30" t="s">
        <v>69</v>
      </c>
      <c r="KV30" t="s">
        <v>69</v>
      </c>
      <c r="KW30" t="s">
        <v>3518</v>
      </c>
      <c r="KX30" t="s">
        <v>2808</v>
      </c>
      <c r="KY30" t="s">
        <v>69</v>
      </c>
      <c r="LK30">
        <v>1</v>
      </c>
      <c r="LL30" t="s">
        <v>2808</v>
      </c>
      <c r="LM30" t="s">
        <v>69</v>
      </c>
      <c r="LN30" t="s">
        <v>69</v>
      </c>
      <c r="LO30" t="s">
        <v>69</v>
      </c>
      <c r="LP30" t="s">
        <v>69</v>
      </c>
      <c r="LQ30" t="s">
        <v>69</v>
      </c>
      <c r="LR30" t="s">
        <v>69</v>
      </c>
      <c r="LS30" t="s">
        <v>69</v>
      </c>
      <c r="LU30" t="s">
        <v>69</v>
      </c>
      <c r="LV30" t="s">
        <v>69</v>
      </c>
      <c r="LW30" t="s">
        <v>2808</v>
      </c>
      <c r="LX30" t="s">
        <v>69</v>
      </c>
      <c r="LY30" t="s">
        <v>2808</v>
      </c>
      <c r="MC30" t="s">
        <v>8054</v>
      </c>
      <c r="MD30" t="s">
        <v>69</v>
      </c>
      <c r="ME30" t="s">
        <v>2808</v>
      </c>
      <c r="MF30" t="s">
        <v>69</v>
      </c>
      <c r="MG30" t="s">
        <v>69</v>
      </c>
      <c r="MH30" t="s">
        <v>2808</v>
      </c>
      <c r="MI30" t="s">
        <v>69</v>
      </c>
      <c r="MJ30" t="s">
        <v>69</v>
      </c>
      <c r="MK30" t="s">
        <v>69</v>
      </c>
      <c r="MM30" t="s">
        <v>69</v>
      </c>
      <c r="MN30" t="s">
        <v>69</v>
      </c>
      <c r="MO30">
        <v>4</v>
      </c>
      <c r="MP30" t="s">
        <v>69</v>
      </c>
      <c r="MQ30" t="s">
        <v>69</v>
      </c>
      <c r="MR30" t="s">
        <v>69</v>
      </c>
      <c r="MS30" t="s">
        <v>2808</v>
      </c>
      <c r="MT30" t="s">
        <v>69</v>
      </c>
      <c r="MU30" t="s">
        <v>69</v>
      </c>
      <c r="MW30" t="s">
        <v>69</v>
      </c>
      <c r="MX30" t="s">
        <v>69</v>
      </c>
      <c r="MY30">
        <v>4</v>
      </c>
      <c r="MZ30" t="s">
        <v>69</v>
      </c>
      <c r="NA30" t="s">
        <v>69</v>
      </c>
      <c r="NB30" t="s">
        <v>69</v>
      </c>
      <c r="NC30" t="s">
        <v>2808</v>
      </c>
      <c r="ND30" t="s">
        <v>69</v>
      </c>
      <c r="NE30" t="s">
        <v>69</v>
      </c>
      <c r="NG30" t="s">
        <v>69</v>
      </c>
      <c r="NH30" t="s">
        <v>69</v>
      </c>
      <c r="NI30" t="s">
        <v>69</v>
      </c>
      <c r="NJ30" t="s">
        <v>3302</v>
      </c>
      <c r="NL30" t="s">
        <v>9258</v>
      </c>
      <c r="NM30" t="s">
        <v>2808</v>
      </c>
      <c r="NN30" t="s">
        <v>3860</v>
      </c>
      <c r="NO30" t="s">
        <v>2803</v>
      </c>
      <c r="NP30">
        <v>500</v>
      </c>
      <c r="NQ30" t="s">
        <v>8</v>
      </c>
      <c r="NS30" t="s">
        <v>2803</v>
      </c>
      <c r="NT30">
        <v>180</v>
      </c>
      <c r="NU30" t="s">
        <v>2803</v>
      </c>
      <c r="NV30">
        <v>900</v>
      </c>
      <c r="NW30" t="s">
        <v>3429</v>
      </c>
      <c r="NY30" t="s">
        <v>2803</v>
      </c>
      <c r="NZ30">
        <v>3</v>
      </c>
      <c r="OA30" t="s">
        <v>3897</v>
      </c>
      <c r="OB30" t="s">
        <v>2808</v>
      </c>
      <c r="OC30" t="s">
        <v>3902</v>
      </c>
      <c r="OD30" t="s">
        <v>3910</v>
      </c>
      <c r="OE30" t="s">
        <v>3910</v>
      </c>
      <c r="OF30" t="s">
        <v>3910</v>
      </c>
      <c r="OG30" t="s">
        <v>3910</v>
      </c>
      <c r="OH30" t="s">
        <v>3910</v>
      </c>
      <c r="OI30" t="s">
        <v>3910</v>
      </c>
      <c r="OJ30" t="s">
        <v>3910</v>
      </c>
      <c r="OK30" t="s">
        <v>3910</v>
      </c>
      <c r="OL30" t="s">
        <v>3928</v>
      </c>
      <c r="OM30" t="s">
        <v>3934</v>
      </c>
      <c r="ON30" t="s">
        <v>3910</v>
      </c>
      <c r="OO30" t="s">
        <v>3910</v>
      </c>
      <c r="OP30" t="s">
        <v>3910</v>
      </c>
      <c r="OQ30" t="s">
        <v>3910</v>
      </c>
      <c r="OR30" t="s">
        <v>3911</v>
      </c>
      <c r="OS30" t="s">
        <v>3911</v>
      </c>
      <c r="OT30" t="s">
        <v>3928</v>
      </c>
      <c r="OU30" t="s">
        <v>3928</v>
      </c>
      <c r="OV30" t="s">
        <v>3955</v>
      </c>
      <c r="OW30" t="s">
        <v>69</v>
      </c>
      <c r="OX30" t="s">
        <v>3962</v>
      </c>
      <c r="OY30" t="s">
        <v>3332</v>
      </c>
      <c r="PA30" t="s">
        <v>3974</v>
      </c>
      <c r="PC30" t="s">
        <v>3332</v>
      </c>
      <c r="PD30" t="s">
        <v>3333</v>
      </c>
      <c r="PE30" t="s">
        <v>3333</v>
      </c>
      <c r="PF30" t="s">
        <v>3910</v>
      </c>
      <c r="PG30" t="s">
        <v>3911</v>
      </c>
      <c r="PH30" t="s">
        <v>3911</v>
      </c>
      <c r="PI30" t="s">
        <v>3911</v>
      </c>
      <c r="PJ30" t="s">
        <v>3910</v>
      </c>
      <c r="PK30" t="s">
        <v>3910</v>
      </c>
      <c r="PL30" t="s">
        <v>3911</v>
      </c>
      <c r="PM30" t="s">
        <v>3928</v>
      </c>
      <c r="PN30" t="s">
        <v>3910</v>
      </c>
      <c r="PO30" t="s">
        <v>3910</v>
      </c>
      <c r="PP30" t="s">
        <v>3910</v>
      </c>
      <c r="PR30" t="s">
        <v>3928</v>
      </c>
      <c r="PS30">
        <v>1</v>
      </c>
      <c r="PT30" t="s">
        <v>2808</v>
      </c>
      <c r="PU30" t="s">
        <v>69</v>
      </c>
      <c r="PV30" t="s">
        <v>69</v>
      </c>
      <c r="PW30" t="s">
        <v>69</v>
      </c>
      <c r="PX30" t="s">
        <v>69</v>
      </c>
      <c r="PY30" t="s">
        <v>69</v>
      </c>
      <c r="PZ30" t="s">
        <v>3910</v>
      </c>
      <c r="QA30" t="s">
        <v>3910</v>
      </c>
      <c r="QB30" t="s">
        <v>3910</v>
      </c>
      <c r="QD30" t="s">
        <v>4036</v>
      </c>
      <c r="QE30" t="s">
        <v>4041</v>
      </c>
      <c r="QF30">
        <v>3</v>
      </c>
      <c r="QG30" t="s">
        <v>4049</v>
      </c>
      <c r="QH30" t="s">
        <v>4053</v>
      </c>
      <c r="QI30" t="s">
        <v>3962</v>
      </c>
      <c r="QJ30" t="s">
        <v>4061</v>
      </c>
      <c r="QK30">
        <v>2</v>
      </c>
      <c r="QL30" t="s">
        <v>4061</v>
      </c>
      <c r="QM30">
        <v>1</v>
      </c>
      <c r="QN30" t="s">
        <v>4061</v>
      </c>
      <c r="QO30">
        <v>1</v>
      </c>
      <c r="QP30" t="s">
        <v>3911</v>
      </c>
      <c r="QR30" t="s">
        <v>4075</v>
      </c>
      <c r="QS30" t="s">
        <v>4076</v>
      </c>
      <c r="QT30" t="s">
        <v>4075</v>
      </c>
      <c r="QV30" t="s">
        <v>3910</v>
      </c>
      <c r="QW30" t="s">
        <v>3910</v>
      </c>
      <c r="QX30" t="s">
        <v>9129</v>
      </c>
      <c r="QZ30" t="s">
        <v>4089</v>
      </c>
      <c r="RG30" t="s">
        <v>3911</v>
      </c>
      <c r="RH30" t="s">
        <v>3911</v>
      </c>
      <c r="RI30" t="s">
        <v>3911</v>
      </c>
      <c r="RL30" t="s">
        <v>3911</v>
      </c>
      <c r="RM30" t="s">
        <v>3911</v>
      </c>
      <c r="RN30" t="s">
        <v>3910</v>
      </c>
      <c r="RO30" t="s">
        <v>3910</v>
      </c>
      <c r="RP30" t="s">
        <v>3910</v>
      </c>
      <c r="RQ30" t="s">
        <v>4075</v>
      </c>
      <c r="RR30" t="s">
        <v>2808</v>
      </c>
      <c r="RS30">
        <v>1</v>
      </c>
      <c r="RT30">
        <v>0</v>
      </c>
      <c r="TH30" t="s">
        <v>69</v>
      </c>
      <c r="TI30" t="s">
        <v>69</v>
      </c>
      <c r="TJ30" t="s">
        <v>69</v>
      </c>
      <c r="TK30" t="s">
        <v>2808</v>
      </c>
      <c r="TL30" t="s">
        <v>2808</v>
      </c>
      <c r="TM30" t="s">
        <v>69</v>
      </c>
      <c r="TZ30" t="s">
        <v>4934</v>
      </c>
      <c r="UA30" t="s">
        <v>9131</v>
      </c>
      <c r="UB30" t="s">
        <v>6598</v>
      </c>
      <c r="UC30">
        <v>4197691</v>
      </c>
    </row>
    <row r="31" spans="1:549" x14ac:dyDescent="0.3">
      <c r="A31" t="s">
        <v>9259</v>
      </c>
      <c r="B31" t="s">
        <v>8545</v>
      </c>
      <c r="C31" t="s">
        <v>6813</v>
      </c>
      <c r="D31">
        <v>0</v>
      </c>
      <c r="T31">
        <v>0</v>
      </c>
      <c r="V31" t="s">
        <v>8555</v>
      </c>
      <c r="W31">
        <v>1</v>
      </c>
      <c r="X31" t="s">
        <v>6665</v>
      </c>
      <c r="Y31" t="s">
        <v>6591</v>
      </c>
      <c r="Z31" t="s">
        <v>6861</v>
      </c>
      <c r="AA31" t="s">
        <v>2808</v>
      </c>
      <c r="AB31" t="s">
        <v>9133</v>
      </c>
      <c r="AE31" t="s">
        <v>2808</v>
      </c>
      <c r="AF31" t="s">
        <v>69</v>
      </c>
      <c r="AJ31" t="s">
        <v>69</v>
      </c>
      <c r="AN31" t="s">
        <v>3166</v>
      </c>
      <c r="AO31">
        <v>75</v>
      </c>
      <c r="AQ31" t="s">
        <v>8</v>
      </c>
      <c r="AR31" t="s">
        <v>69</v>
      </c>
      <c r="BJ31" t="s">
        <v>69</v>
      </c>
      <c r="BK31" t="s">
        <v>6618</v>
      </c>
      <c r="BL31" t="s">
        <v>69</v>
      </c>
      <c r="BM31" t="s">
        <v>69</v>
      </c>
      <c r="BN31" t="s">
        <v>69</v>
      </c>
      <c r="BO31" t="s">
        <v>69</v>
      </c>
      <c r="BP31" t="s">
        <v>69</v>
      </c>
      <c r="BQ31" t="s">
        <v>69</v>
      </c>
      <c r="BR31" t="s">
        <v>69</v>
      </c>
      <c r="BS31" t="s">
        <v>69</v>
      </c>
      <c r="BT31" t="s">
        <v>69</v>
      </c>
      <c r="BV31" t="s">
        <v>2808</v>
      </c>
      <c r="BW31" t="s">
        <v>69</v>
      </c>
      <c r="BX31" t="s">
        <v>3261</v>
      </c>
      <c r="BY31" t="s">
        <v>2808</v>
      </c>
      <c r="BZ31" t="s">
        <v>3268</v>
      </c>
      <c r="CA31" t="s">
        <v>69</v>
      </c>
      <c r="CD31" t="s">
        <v>2808</v>
      </c>
      <c r="CE31" t="s">
        <v>3268</v>
      </c>
      <c r="CF31" t="s">
        <v>3274</v>
      </c>
      <c r="CG31" t="s">
        <v>3277</v>
      </c>
      <c r="CI31" t="s">
        <v>69</v>
      </c>
      <c r="CN31" t="s">
        <v>69</v>
      </c>
      <c r="CX31" t="s">
        <v>69</v>
      </c>
      <c r="DB31" t="s">
        <v>2808</v>
      </c>
      <c r="DC31" t="s">
        <v>9144</v>
      </c>
      <c r="DD31" t="s">
        <v>69</v>
      </c>
      <c r="DE31" t="s">
        <v>2808</v>
      </c>
      <c r="DF31" t="s">
        <v>69</v>
      </c>
      <c r="DG31" t="s">
        <v>69</v>
      </c>
      <c r="DH31" t="s">
        <v>69</v>
      </c>
      <c r="DJ31" t="s">
        <v>69</v>
      </c>
      <c r="DK31" t="s">
        <v>69</v>
      </c>
      <c r="DO31" t="s">
        <v>2808</v>
      </c>
      <c r="DZ31" t="s">
        <v>69</v>
      </c>
      <c r="FA31" t="s">
        <v>2808</v>
      </c>
      <c r="FB31" t="s">
        <v>2808</v>
      </c>
      <c r="FC31" t="s">
        <v>3428</v>
      </c>
      <c r="HD31" t="s">
        <v>3429</v>
      </c>
      <c r="HF31" t="s">
        <v>2808</v>
      </c>
      <c r="HG31" t="s">
        <v>2808</v>
      </c>
      <c r="HH31" t="s">
        <v>2808</v>
      </c>
      <c r="HI31" t="s">
        <v>69</v>
      </c>
      <c r="HL31" t="s">
        <v>3556</v>
      </c>
      <c r="HM31" t="s">
        <v>3557</v>
      </c>
      <c r="HN31" t="s">
        <v>3556</v>
      </c>
      <c r="HO31" t="s">
        <v>3556</v>
      </c>
      <c r="HP31" t="s">
        <v>3559</v>
      </c>
      <c r="HQ31" t="s">
        <v>3559</v>
      </c>
      <c r="HR31" t="s">
        <v>3557</v>
      </c>
      <c r="HS31" t="s">
        <v>3557</v>
      </c>
      <c r="HT31" t="s">
        <v>3557</v>
      </c>
      <c r="HU31" t="s">
        <v>3557</v>
      </c>
      <c r="HV31" t="s">
        <v>3557</v>
      </c>
      <c r="HW31" t="s">
        <v>3556</v>
      </c>
      <c r="HX31" t="s">
        <v>3556</v>
      </c>
      <c r="HY31" t="s">
        <v>8</v>
      </c>
      <c r="IB31" t="s">
        <v>2808</v>
      </c>
      <c r="IC31" t="s">
        <v>3600</v>
      </c>
      <c r="ID31" t="s">
        <v>69</v>
      </c>
      <c r="IE31" t="s">
        <v>3605</v>
      </c>
      <c r="IF31" t="s">
        <v>3609</v>
      </c>
      <c r="IG31" t="s">
        <v>3437</v>
      </c>
      <c r="JF31" t="s">
        <v>3649</v>
      </c>
      <c r="JG31">
        <v>4</v>
      </c>
      <c r="JI31" t="s">
        <v>3484</v>
      </c>
      <c r="JJ31">
        <v>1</v>
      </c>
      <c r="JL31">
        <v>3</v>
      </c>
      <c r="JM31" t="s">
        <v>69</v>
      </c>
      <c r="JN31" t="s">
        <v>69</v>
      </c>
      <c r="JO31" t="s">
        <v>2808</v>
      </c>
      <c r="JP31" t="s">
        <v>69</v>
      </c>
      <c r="JQ31" t="s">
        <v>69</v>
      </c>
      <c r="JR31" t="s">
        <v>69</v>
      </c>
      <c r="JS31" t="s">
        <v>3519</v>
      </c>
      <c r="JT31" t="s">
        <v>69</v>
      </c>
      <c r="JU31" t="s">
        <v>69</v>
      </c>
      <c r="JV31" t="s">
        <v>2808</v>
      </c>
      <c r="JW31" t="s">
        <v>2808</v>
      </c>
      <c r="JX31" t="s">
        <v>69</v>
      </c>
      <c r="JY31" t="s">
        <v>69</v>
      </c>
      <c r="JZ31" t="s">
        <v>69</v>
      </c>
      <c r="KA31" t="s">
        <v>69</v>
      </c>
      <c r="KB31" t="s">
        <v>69</v>
      </c>
      <c r="KC31" t="s">
        <v>69</v>
      </c>
      <c r="KD31" t="s">
        <v>69</v>
      </c>
      <c r="KE31" t="s">
        <v>69</v>
      </c>
      <c r="KG31" t="s">
        <v>6097</v>
      </c>
      <c r="KI31" t="s">
        <v>3696</v>
      </c>
      <c r="KJ31" t="s">
        <v>3475</v>
      </c>
      <c r="KK31">
        <v>4</v>
      </c>
      <c r="KM31" t="s">
        <v>3485</v>
      </c>
      <c r="KO31">
        <v>8</v>
      </c>
      <c r="KP31">
        <v>3</v>
      </c>
      <c r="KQ31" t="s">
        <v>69</v>
      </c>
      <c r="KR31" t="s">
        <v>69</v>
      </c>
      <c r="KS31" t="s">
        <v>2808</v>
      </c>
      <c r="KT31" t="s">
        <v>69</v>
      </c>
      <c r="KU31" t="s">
        <v>69</v>
      </c>
      <c r="KV31" t="s">
        <v>69</v>
      </c>
      <c r="KW31" t="s">
        <v>3519</v>
      </c>
      <c r="KX31" t="s">
        <v>2808</v>
      </c>
      <c r="KY31" t="s">
        <v>69</v>
      </c>
      <c r="LK31">
        <v>995</v>
      </c>
      <c r="LL31" t="s">
        <v>69</v>
      </c>
      <c r="LM31" t="s">
        <v>69</v>
      </c>
      <c r="LN31" t="s">
        <v>69</v>
      </c>
      <c r="LO31" t="s">
        <v>69</v>
      </c>
      <c r="LP31" t="s">
        <v>69</v>
      </c>
      <c r="LQ31" t="s">
        <v>69</v>
      </c>
      <c r="LR31" t="s">
        <v>69</v>
      </c>
      <c r="LS31" t="s">
        <v>2808</v>
      </c>
      <c r="LT31" t="s">
        <v>9260</v>
      </c>
      <c r="LU31" t="s">
        <v>69</v>
      </c>
      <c r="LV31" t="s">
        <v>69</v>
      </c>
      <c r="LW31" t="s">
        <v>69</v>
      </c>
      <c r="LX31" t="s">
        <v>69</v>
      </c>
      <c r="LY31" t="s">
        <v>69</v>
      </c>
      <c r="MC31">
        <v>995</v>
      </c>
      <c r="MD31" t="s">
        <v>69</v>
      </c>
      <c r="ME31" t="s">
        <v>69</v>
      </c>
      <c r="MF31" t="s">
        <v>69</v>
      </c>
      <c r="MG31" t="s">
        <v>69</v>
      </c>
      <c r="MH31" t="s">
        <v>69</v>
      </c>
      <c r="MI31" t="s">
        <v>69</v>
      </c>
      <c r="MJ31" t="s">
        <v>69</v>
      </c>
      <c r="MK31" t="s">
        <v>2808</v>
      </c>
      <c r="ML31" t="s">
        <v>9261</v>
      </c>
      <c r="MM31" t="s">
        <v>69</v>
      </c>
      <c r="MN31" t="s">
        <v>69</v>
      </c>
      <c r="MO31" s="31">
        <v>2995</v>
      </c>
      <c r="MP31" t="s">
        <v>69</v>
      </c>
      <c r="MQ31" t="s">
        <v>2808</v>
      </c>
      <c r="MR31" t="s">
        <v>69</v>
      </c>
      <c r="MS31" t="s">
        <v>69</v>
      </c>
      <c r="MT31" t="s">
        <v>69</v>
      </c>
      <c r="MU31" t="s">
        <v>2808</v>
      </c>
      <c r="MV31" t="s">
        <v>9262</v>
      </c>
      <c r="MW31" t="s">
        <v>69</v>
      </c>
      <c r="MX31" t="s">
        <v>69</v>
      </c>
      <c r="MY31">
        <v>2</v>
      </c>
      <c r="MZ31" t="s">
        <v>69</v>
      </c>
      <c r="NA31" t="s">
        <v>2808</v>
      </c>
      <c r="NB31" t="s">
        <v>69</v>
      </c>
      <c r="NC31" t="s">
        <v>69</v>
      </c>
      <c r="ND31" t="s">
        <v>69</v>
      </c>
      <c r="NE31" t="s">
        <v>69</v>
      </c>
      <c r="NG31" t="s">
        <v>69</v>
      </c>
      <c r="NH31" t="s">
        <v>69</v>
      </c>
      <c r="NI31" t="s">
        <v>69</v>
      </c>
      <c r="NJ31" t="s">
        <v>3302</v>
      </c>
      <c r="NL31" t="s">
        <v>9263</v>
      </c>
      <c r="NM31" t="s">
        <v>69</v>
      </c>
      <c r="NO31" t="s">
        <v>2803</v>
      </c>
      <c r="NP31">
        <v>3</v>
      </c>
      <c r="NW31" t="s">
        <v>8</v>
      </c>
      <c r="NY31" t="s">
        <v>8</v>
      </c>
      <c r="OA31" t="s">
        <v>3897</v>
      </c>
      <c r="OB31" t="s">
        <v>2808</v>
      </c>
      <c r="OC31" t="s">
        <v>3904</v>
      </c>
      <c r="OD31" t="s">
        <v>3911</v>
      </c>
      <c r="OE31" t="s">
        <v>3911</v>
      </c>
      <c r="OF31" t="s">
        <v>3911</v>
      </c>
      <c r="OG31" t="s">
        <v>3911</v>
      </c>
      <c r="OH31" t="s">
        <v>3911</v>
      </c>
      <c r="OI31" t="s">
        <v>3911</v>
      </c>
      <c r="OJ31" t="s">
        <v>3911</v>
      </c>
      <c r="OK31" t="s">
        <v>3911</v>
      </c>
      <c r="OU31" t="s">
        <v>3930</v>
      </c>
      <c r="OV31" t="s">
        <v>3956</v>
      </c>
      <c r="OW31" t="s">
        <v>69</v>
      </c>
      <c r="OX31" t="s">
        <v>3965</v>
      </c>
      <c r="OY31" t="s">
        <v>3968</v>
      </c>
      <c r="OZ31" t="s">
        <v>9264</v>
      </c>
      <c r="PA31" t="s">
        <v>3186</v>
      </c>
      <c r="PC31" t="s">
        <v>3333</v>
      </c>
      <c r="PD31" t="s">
        <v>3333</v>
      </c>
      <c r="PE31" t="s">
        <v>3333</v>
      </c>
      <c r="PF31" t="s">
        <v>3911</v>
      </c>
      <c r="PG31" t="s">
        <v>3911</v>
      </c>
      <c r="PH31" t="s">
        <v>3911</v>
      </c>
      <c r="PI31" t="s">
        <v>3911</v>
      </c>
      <c r="PJ31" t="s">
        <v>3911</v>
      </c>
      <c r="PK31" t="s">
        <v>3911</v>
      </c>
      <c r="PL31" t="s">
        <v>3911</v>
      </c>
      <c r="PM31" t="s">
        <v>3930</v>
      </c>
      <c r="PN31" t="s">
        <v>3911</v>
      </c>
      <c r="PO31" t="s">
        <v>3911</v>
      </c>
      <c r="PP31" t="s">
        <v>3911</v>
      </c>
      <c r="QD31" t="s">
        <v>4038</v>
      </c>
      <c r="RS31">
        <v>0</v>
      </c>
      <c r="RT31">
        <v>0</v>
      </c>
      <c r="UA31" t="s">
        <v>9131</v>
      </c>
      <c r="UB31" t="s">
        <v>6598</v>
      </c>
      <c r="UC31">
        <v>1353697</v>
      </c>
    </row>
    <row r="32" spans="1:549" x14ac:dyDescent="0.3">
      <c r="A32" t="s">
        <v>9265</v>
      </c>
      <c r="B32" t="s">
        <v>6696</v>
      </c>
      <c r="C32" t="s">
        <v>6813</v>
      </c>
      <c r="D32">
        <v>1</v>
      </c>
      <c r="T32">
        <v>0</v>
      </c>
      <c r="V32" t="s">
        <v>9156</v>
      </c>
      <c r="W32">
        <v>1</v>
      </c>
      <c r="X32" s="30">
        <v>41551</v>
      </c>
      <c r="Y32" t="s">
        <v>6591</v>
      </c>
      <c r="Z32" t="s">
        <v>6753</v>
      </c>
      <c r="AA32" t="s">
        <v>2808</v>
      </c>
      <c r="AB32" t="s">
        <v>9158</v>
      </c>
      <c r="AC32" t="s">
        <v>2808</v>
      </c>
      <c r="AD32" t="s">
        <v>9239</v>
      </c>
      <c r="AE32" t="s">
        <v>69</v>
      </c>
      <c r="AF32" t="s">
        <v>2808</v>
      </c>
      <c r="AG32">
        <v>6801224</v>
      </c>
      <c r="AH32">
        <v>9462170</v>
      </c>
      <c r="AI32">
        <v>2504072</v>
      </c>
      <c r="AJ32" t="s">
        <v>2808</v>
      </c>
      <c r="AK32">
        <v>7815668</v>
      </c>
      <c r="AL32">
        <v>7444049</v>
      </c>
      <c r="AM32">
        <v>7444049</v>
      </c>
      <c r="AN32" t="s">
        <v>3167</v>
      </c>
      <c r="AP32">
        <v>5</v>
      </c>
      <c r="AQ32" t="s">
        <v>269</v>
      </c>
      <c r="AR32" t="s">
        <v>2808</v>
      </c>
      <c r="AS32" t="s">
        <v>3179</v>
      </c>
      <c r="AT32" t="s">
        <v>3184</v>
      </c>
      <c r="AV32" t="s">
        <v>3192</v>
      </c>
      <c r="AW32">
        <v>1</v>
      </c>
      <c r="AX32">
        <v>1</v>
      </c>
      <c r="AY32" t="s">
        <v>2808</v>
      </c>
      <c r="AZ32" t="s">
        <v>69</v>
      </c>
      <c r="BA32" t="s">
        <v>69</v>
      </c>
      <c r="BB32" t="s">
        <v>69</v>
      </c>
      <c r="BC32" t="s">
        <v>69</v>
      </c>
      <c r="BE32" t="s">
        <v>69</v>
      </c>
      <c r="BF32" t="s">
        <v>69</v>
      </c>
      <c r="BG32" t="s">
        <v>2808</v>
      </c>
      <c r="BH32" t="s">
        <v>2808</v>
      </c>
      <c r="BI32" t="s">
        <v>2808</v>
      </c>
      <c r="BJ32" t="s">
        <v>2808</v>
      </c>
      <c r="BK32" t="s">
        <v>9150</v>
      </c>
      <c r="BL32" t="s">
        <v>2808</v>
      </c>
      <c r="BM32" t="s">
        <v>69</v>
      </c>
      <c r="BN32" t="s">
        <v>69</v>
      </c>
      <c r="BO32" t="s">
        <v>69</v>
      </c>
      <c r="BP32" t="s">
        <v>69</v>
      </c>
      <c r="BQ32" t="s">
        <v>69</v>
      </c>
      <c r="BR32" t="s">
        <v>2808</v>
      </c>
      <c r="BS32" t="s">
        <v>69</v>
      </c>
      <c r="BT32" t="s">
        <v>69</v>
      </c>
      <c r="BV32" t="s">
        <v>69</v>
      </c>
      <c r="BW32" t="s">
        <v>69</v>
      </c>
      <c r="BX32" t="s">
        <v>3260</v>
      </c>
      <c r="BY32" t="s">
        <v>2808</v>
      </c>
      <c r="BZ32" t="s">
        <v>3268</v>
      </c>
      <c r="CA32" t="s">
        <v>2808</v>
      </c>
      <c r="CB32" t="s">
        <v>3279</v>
      </c>
      <c r="CD32" t="s">
        <v>69</v>
      </c>
      <c r="CI32" t="s">
        <v>2808</v>
      </c>
      <c r="CJ32" t="s">
        <v>2808</v>
      </c>
      <c r="CK32" t="s">
        <v>2808</v>
      </c>
      <c r="CL32" t="s">
        <v>220</v>
      </c>
      <c r="CN32" t="s">
        <v>2808</v>
      </c>
      <c r="CO32">
        <v>5</v>
      </c>
      <c r="CP32" t="s">
        <v>69</v>
      </c>
      <c r="CQ32" t="s">
        <v>69</v>
      </c>
      <c r="CR32" t="s">
        <v>69</v>
      </c>
      <c r="CS32" t="s">
        <v>69</v>
      </c>
      <c r="CT32" t="s">
        <v>2808</v>
      </c>
      <c r="CU32" t="s">
        <v>69</v>
      </c>
      <c r="CV32" t="s">
        <v>69</v>
      </c>
      <c r="CW32" t="s">
        <v>69</v>
      </c>
      <c r="CX32" t="s">
        <v>269</v>
      </c>
      <c r="CY32" t="s">
        <v>3332</v>
      </c>
      <c r="CZ32">
        <v>0</v>
      </c>
      <c r="DB32" t="s">
        <v>2808</v>
      </c>
      <c r="DC32" t="s">
        <v>9126</v>
      </c>
      <c r="DD32" t="s">
        <v>2808</v>
      </c>
      <c r="DE32" t="s">
        <v>69</v>
      </c>
      <c r="DF32" t="s">
        <v>69</v>
      </c>
      <c r="DG32" t="s">
        <v>69</v>
      </c>
      <c r="DH32" t="s">
        <v>69</v>
      </c>
      <c r="DJ32" t="s">
        <v>69</v>
      </c>
      <c r="DK32" t="s">
        <v>69</v>
      </c>
      <c r="DL32" t="s">
        <v>2808</v>
      </c>
      <c r="DM32" t="s">
        <v>2808</v>
      </c>
      <c r="DN32" t="s">
        <v>3364</v>
      </c>
      <c r="DP32" t="s">
        <v>69</v>
      </c>
      <c r="EA32" t="s">
        <v>69</v>
      </c>
      <c r="EH32" t="s">
        <v>269</v>
      </c>
      <c r="EI32" t="s">
        <v>9126</v>
      </c>
      <c r="EJ32" t="s">
        <v>2808</v>
      </c>
      <c r="EK32" t="s">
        <v>69</v>
      </c>
      <c r="EL32" t="s">
        <v>69</v>
      </c>
      <c r="EM32" t="s">
        <v>69</v>
      </c>
      <c r="EN32" t="s">
        <v>69</v>
      </c>
      <c r="EP32" t="s">
        <v>69</v>
      </c>
      <c r="EQ32" t="s">
        <v>69</v>
      </c>
      <c r="ER32" t="s">
        <v>9126</v>
      </c>
      <c r="ES32" t="s">
        <v>2808</v>
      </c>
      <c r="ET32" t="s">
        <v>69</v>
      </c>
      <c r="EU32" t="s">
        <v>69</v>
      </c>
      <c r="EV32" t="s">
        <v>69</v>
      </c>
      <c r="EW32" t="s">
        <v>69</v>
      </c>
      <c r="EY32" t="s">
        <v>69</v>
      </c>
      <c r="EZ32" t="s">
        <v>69</v>
      </c>
      <c r="FA32" t="s">
        <v>69</v>
      </c>
      <c r="FB32" t="s">
        <v>69</v>
      </c>
      <c r="HF32" t="s">
        <v>2808</v>
      </c>
      <c r="HG32" t="s">
        <v>2808</v>
      </c>
      <c r="HH32" t="s">
        <v>69</v>
      </c>
      <c r="HJ32" t="s">
        <v>2808</v>
      </c>
      <c r="HK32" t="s">
        <v>2808</v>
      </c>
      <c r="HL32" t="s">
        <v>3559</v>
      </c>
      <c r="HM32" t="s">
        <v>3559</v>
      </c>
      <c r="HN32" t="s">
        <v>3559</v>
      </c>
      <c r="HO32" t="s">
        <v>3559</v>
      </c>
      <c r="HP32" t="s">
        <v>3556</v>
      </c>
      <c r="HQ32" t="s">
        <v>3556</v>
      </c>
      <c r="HR32" t="s">
        <v>3556</v>
      </c>
      <c r="HS32" t="s">
        <v>3559</v>
      </c>
      <c r="HT32" t="s">
        <v>3559</v>
      </c>
      <c r="HU32" t="s">
        <v>3559</v>
      </c>
      <c r="HV32" t="s">
        <v>3559</v>
      </c>
      <c r="HW32" t="s">
        <v>3556</v>
      </c>
      <c r="HX32" t="s">
        <v>3556</v>
      </c>
      <c r="HY32" t="s">
        <v>3559</v>
      </c>
      <c r="HZ32" t="s">
        <v>2808</v>
      </c>
      <c r="IA32" t="s">
        <v>3590</v>
      </c>
      <c r="IB32" t="s">
        <v>2808</v>
      </c>
      <c r="IC32" t="s">
        <v>3599</v>
      </c>
      <c r="ID32" t="s">
        <v>2808</v>
      </c>
      <c r="IE32" t="s">
        <v>3605</v>
      </c>
      <c r="IF32" t="s">
        <v>3609</v>
      </c>
      <c r="IG32" t="s">
        <v>3437</v>
      </c>
      <c r="JF32" t="s">
        <v>3649</v>
      </c>
      <c r="JG32">
        <v>4</v>
      </c>
      <c r="JI32" t="s">
        <v>3484</v>
      </c>
      <c r="JJ32">
        <v>3</v>
      </c>
      <c r="JL32">
        <v>3</v>
      </c>
      <c r="JM32" t="s">
        <v>69</v>
      </c>
      <c r="JN32" t="s">
        <v>69</v>
      </c>
      <c r="JO32" t="s">
        <v>2808</v>
      </c>
      <c r="JP32" t="s">
        <v>69</v>
      </c>
      <c r="JQ32" t="s">
        <v>69</v>
      </c>
      <c r="JR32" t="s">
        <v>69</v>
      </c>
      <c r="JS32" t="s">
        <v>3518</v>
      </c>
      <c r="JT32" t="s">
        <v>2808</v>
      </c>
      <c r="JU32" t="s">
        <v>2808</v>
      </c>
      <c r="JV32" t="s">
        <v>2808</v>
      </c>
      <c r="JW32" t="s">
        <v>2808</v>
      </c>
      <c r="JX32" t="s">
        <v>2808</v>
      </c>
      <c r="JY32" t="s">
        <v>69</v>
      </c>
      <c r="JZ32" t="s">
        <v>69</v>
      </c>
      <c r="KA32" t="s">
        <v>69</v>
      </c>
      <c r="KB32" t="s">
        <v>2808</v>
      </c>
      <c r="KC32" t="s">
        <v>2808</v>
      </c>
      <c r="KD32" t="s">
        <v>2808</v>
      </c>
      <c r="KE32" t="s">
        <v>2808</v>
      </c>
      <c r="KG32" t="s">
        <v>6096</v>
      </c>
      <c r="KI32" t="s">
        <v>3696</v>
      </c>
      <c r="KJ32" t="s">
        <v>3476</v>
      </c>
      <c r="KM32" t="s">
        <v>3485</v>
      </c>
      <c r="KO32">
        <v>1</v>
      </c>
      <c r="KP32" t="s">
        <v>9266</v>
      </c>
      <c r="KQ32" t="s">
        <v>2808</v>
      </c>
      <c r="KR32" t="s">
        <v>2808</v>
      </c>
      <c r="KS32" t="s">
        <v>2808</v>
      </c>
      <c r="KT32" t="s">
        <v>2808</v>
      </c>
      <c r="KU32" t="s">
        <v>69</v>
      </c>
      <c r="KV32" t="s">
        <v>69</v>
      </c>
      <c r="KW32" t="s">
        <v>3725</v>
      </c>
      <c r="KX32" t="s">
        <v>2808</v>
      </c>
      <c r="KY32" t="s">
        <v>69</v>
      </c>
      <c r="LK32">
        <v>1</v>
      </c>
      <c r="LL32" t="s">
        <v>2808</v>
      </c>
      <c r="LM32" t="s">
        <v>69</v>
      </c>
      <c r="LN32" t="s">
        <v>69</v>
      </c>
      <c r="LO32" t="s">
        <v>69</v>
      </c>
      <c r="LP32" t="s">
        <v>69</v>
      </c>
      <c r="LQ32" t="s">
        <v>69</v>
      </c>
      <c r="LR32" t="s">
        <v>69</v>
      </c>
      <c r="LS32" t="s">
        <v>69</v>
      </c>
      <c r="LU32" t="s">
        <v>69</v>
      </c>
      <c r="LV32" t="s">
        <v>69</v>
      </c>
      <c r="LW32" t="s">
        <v>2808</v>
      </c>
      <c r="LX32" t="s">
        <v>69</v>
      </c>
      <c r="LY32" t="s">
        <v>2808</v>
      </c>
      <c r="MC32" t="s">
        <v>8054</v>
      </c>
      <c r="MD32" t="s">
        <v>69</v>
      </c>
      <c r="ME32" t="s">
        <v>2808</v>
      </c>
      <c r="MF32" t="s">
        <v>69</v>
      </c>
      <c r="MG32" t="s">
        <v>69</v>
      </c>
      <c r="MH32" t="s">
        <v>2808</v>
      </c>
      <c r="MI32" t="s">
        <v>69</v>
      </c>
      <c r="MJ32" t="s">
        <v>69</v>
      </c>
      <c r="MK32" t="s">
        <v>69</v>
      </c>
      <c r="MM32" t="s">
        <v>69</v>
      </c>
      <c r="MN32" t="s">
        <v>69</v>
      </c>
      <c r="MO32">
        <v>4</v>
      </c>
      <c r="MP32" t="s">
        <v>69</v>
      </c>
      <c r="MQ32" t="s">
        <v>69</v>
      </c>
      <c r="MR32" t="s">
        <v>69</v>
      </c>
      <c r="MS32" t="s">
        <v>2808</v>
      </c>
      <c r="MT32" t="s">
        <v>69</v>
      </c>
      <c r="MU32" t="s">
        <v>69</v>
      </c>
      <c r="MW32" t="s">
        <v>69</v>
      </c>
      <c r="MX32" t="s">
        <v>69</v>
      </c>
      <c r="MY32">
        <v>4</v>
      </c>
      <c r="MZ32" t="s">
        <v>69</v>
      </c>
      <c r="NA32" t="s">
        <v>69</v>
      </c>
      <c r="NB32" t="s">
        <v>69</v>
      </c>
      <c r="NC32" t="s">
        <v>2808</v>
      </c>
      <c r="ND32" t="s">
        <v>69</v>
      </c>
      <c r="NE32" t="s">
        <v>69</v>
      </c>
      <c r="NG32" t="s">
        <v>69</v>
      </c>
      <c r="NH32" t="s">
        <v>69</v>
      </c>
      <c r="NI32" t="s">
        <v>69</v>
      </c>
      <c r="NJ32" t="s">
        <v>3795</v>
      </c>
      <c r="NK32">
        <v>1</v>
      </c>
      <c r="NM32" t="s">
        <v>69</v>
      </c>
      <c r="NO32" t="s">
        <v>2803</v>
      </c>
      <c r="NP32">
        <v>1</v>
      </c>
      <c r="NQ32" t="s">
        <v>2803</v>
      </c>
      <c r="NR32">
        <v>1500</v>
      </c>
      <c r="NS32" t="s">
        <v>2803</v>
      </c>
      <c r="NT32">
        <v>1</v>
      </c>
      <c r="NU32" t="s">
        <v>2803</v>
      </c>
      <c r="NV32">
        <v>970</v>
      </c>
      <c r="NW32" t="s">
        <v>3429</v>
      </c>
      <c r="NY32" t="s">
        <v>3429</v>
      </c>
      <c r="OA32" t="s">
        <v>3897</v>
      </c>
      <c r="OB32" t="s">
        <v>2808</v>
      </c>
      <c r="OC32" t="s">
        <v>3902</v>
      </c>
      <c r="OD32" t="s">
        <v>3910</v>
      </c>
      <c r="OE32" t="s">
        <v>3910</v>
      </c>
      <c r="OF32" t="s">
        <v>3910</v>
      </c>
      <c r="OG32" t="s">
        <v>3910</v>
      </c>
      <c r="OH32" t="s">
        <v>3910</v>
      </c>
      <c r="OI32" t="s">
        <v>3910</v>
      </c>
      <c r="OJ32" t="s">
        <v>3910</v>
      </c>
      <c r="OK32" t="s">
        <v>3910</v>
      </c>
      <c r="OL32" t="s">
        <v>3928</v>
      </c>
      <c r="OM32" t="s">
        <v>3934</v>
      </c>
      <c r="ON32" t="s">
        <v>3910</v>
      </c>
      <c r="OO32" t="s">
        <v>3910</v>
      </c>
      <c r="OP32" t="s">
        <v>3910</v>
      </c>
      <c r="OQ32" t="s">
        <v>3910</v>
      </c>
      <c r="OR32" t="s">
        <v>3911</v>
      </c>
      <c r="OS32" t="s">
        <v>3911</v>
      </c>
      <c r="OT32" t="s">
        <v>3928</v>
      </c>
      <c r="OU32" t="s">
        <v>3928</v>
      </c>
      <c r="OV32" t="s">
        <v>3955</v>
      </c>
      <c r="OW32" t="s">
        <v>2808</v>
      </c>
      <c r="OX32" t="s">
        <v>3962</v>
      </c>
      <c r="OY32" t="s">
        <v>3332</v>
      </c>
      <c r="PA32" t="s">
        <v>3974</v>
      </c>
      <c r="PC32" t="s">
        <v>3332</v>
      </c>
      <c r="PD32" t="s">
        <v>3332</v>
      </c>
      <c r="PE32" t="s">
        <v>3332</v>
      </c>
      <c r="PF32" t="s">
        <v>3910</v>
      </c>
      <c r="PG32" t="s">
        <v>3910</v>
      </c>
      <c r="PH32" t="s">
        <v>3910</v>
      </c>
      <c r="PI32" t="s">
        <v>3910</v>
      </c>
      <c r="PJ32" t="s">
        <v>3910</v>
      </c>
      <c r="PK32" t="s">
        <v>3910</v>
      </c>
      <c r="PL32" t="s">
        <v>3910</v>
      </c>
      <c r="PM32" t="s">
        <v>3928</v>
      </c>
      <c r="PN32" t="s">
        <v>3911</v>
      </c>
      <c r="PO32" t="s">
        <v>3911</v>
      </c>
      <c r="PP32" t="s">
        <v>3911</v>
      </c>
      <c r="PR32" t="s">
        <v>3928</v>
      </c>
      <c r="PS32">
        <v>1</v>
      </c>
      <c r="PT32" t="s">
        <v>2808</v>
      </c>
      <c r="PU32" t="s">
        <v>69</v>
      </c>
      <c r="PV32" t="s">
        <v>69</v>
      </c>
      <c r="PW32" t="s">
        <v>69</v>
      </c>
      <c r="PX32" t="s">
        <v>69</v>
      </c>
      <c r="PY32" t="s">
        <v>69</v>
      </c>
      <c r="PZ32" t="s">
        <v>3910</v>
      </c>
      <c r="QA32" t="s">
        <v>3935</v>
      </c>
      <c r="QB32" t="s">
        <v>3910</v>
      </c>
      <c r="QD32" t="s">
        <v>4036</v>
      </c>
      <c r="QE32" t="s">
        <v>4041</v>
      </c>
      <c r="QF32">
        <v>2</v>
      </c>
      <c r="QG32" t="s">
        <v>4049</v>
      </c>
      <c r="QH32" t="s">
        <v>4053</v>
      </c>
      <c r="QI32" t="s">
        <v>3962</v>
      </c>
      <c r="QJ32" t="s">
        <v>3911</v>
      </c>
      <c r="QL32" t="s">
        <v>4061</v>
      </c>
      <c r="QM32">
        <v>2</v>
      </c>
      <c r="QN32" t="s">
        <v>4061</v>
      </c>
      <c r="QO32">
        <v>2</v>
      </c>
      <c r="QP32" t="s">
        <v>3911</v>
      </c>
      <c r="QS32" t="s">
        <v>4075</v>
      </c>
      <c r="QT32" t="s">
        <v>4075</v>
      </c>
      <c r="QZ32" t="s">
        <v>4089</v>
      </c>
      <c r="RG32" t="s">
        <v>3911</v>
      </c>
      <c r="RL32" t="s">
        <v>3911</v>
      </c>
      <c r="RM32" t="s">
        <v>3911</v>
      </c>
      <c r="RN32" t="s">
        <v>3910</v>
      </c>
      <c r="RO32" t="s">
        <v>3910</v>
      </c>
      <c r="RP32" t="s">
        <v>3911</v>
      </c>
      <c r="RS32">
        <v>1</v>
      </c>
      <c r="RT32">
        <v>0</v>
      </c>
      <c r="RU32" t="s">
        <v>9148</v>
      </c>
      <c r="TH32" t="s">
        <v>69</v>
      </c>
      <c r="TI32" t="s">
        <v>69</v>
      </c>
      <c r="TJ32" t="s">
        <v>69</v>
      </c>
      <c r="TK32" t="s">
        <v>69</v>
      </c>
      <c r="TL32" t="s">
        <v>2808</v>
      </c>
      <c r="TM32" t="s">
        <v>69</v>
      </c>
      <c r="TZ32" t="s">
        <v>4934</v>
      </c>
      <c r="UA32" t="s">
        <v>9131</v>
      </c>
      <c r="UB32" t="s">
        <v>6598</v>
      </c>
      <c r="UC32">
        <v>6943040</v>
      </c>
    </row>
    <row r="33" spans="1:549" x14ac:dyDescent="0.3">
      <c r="A33" t="s">
        <v>9267</v>
      </c>
      <c r="B33" t="s">
        <v>8545</v>
      </c>
      <c r="C33" t="s">
        <v>6813</v>
      </c>
      <c r="D33">
        <v>2</v>
      </c>
      <c r="E33">
        <v>5</v>
      </c>
      <c r="F33" t="s">
        <v>3934</v>
      </c>
      <c r="G33" t="s">
        <v>4950</v>
      </c>
      <c r="H33">
        <v>0</v>
      </c>
      <c r="I33" t="s">
        <v>22</v>
      </c>
      <c r="J33">
        <v>5</v>
      </c>
      <c r="K33" t="s">
        <v>3934</v>
      </c>
      <c r="L33" t="s">
        <v>4950</v>
      </c>
      <c r="M33">
        <v>0</v>
      </c>
      <c r="N33" t="s">
        <v>4959</v>
      </c>
      <c r="T33">
        <v>0</v>
      </c>
      <c r="V33" t="s">
        <v>8555</v>
      </c>
      <c r="W33">
        <v>1</v>
      </c>
      <c r="X33" s="30">
        <v>41551</v>
      </c>
      <c r="Y33" t="s">
        <v>6591</v>
      </c>
      <c r="Z33" t="s">
        <v>6861</v>
      </c>
      <c r="AA33" t="s">
        <v>2808</v>
      </c>
      <c r="AB33" t="s">
        <v>9143</v>
      </c>
      <c r="AE33" t="s">
        <v>2808</v>
      </c>
      <c r="AF33" t="s">
        <v>69</v>
      </c>
      <c r="AJ33" t="s">
        <v>69</v>
      </c>
      <c r="AN33" t="s">
        <v>3167</v>
      </c>
      <c r="AP33">
        <v>4</v>
      </c>
      <c r="AQ33" t="s">
        <v>8</v>
      </c>
      <c r="AR33" t="s">
        <v>2808</v>
      </c>
      <c r="AS33" t="s">
        <v>3179</v>
      </c>
      <c r="AT33" t="s">
        <v>3184</v>
      </c>
      <c r="AV33" t="s">
        <v>3191</v>
      </c>
      <c r="AX33">
        <v>1</v>
      </c>
      <c r="AY33" t="s">
        <v>2808</v>
      </c>
      <c r="AZ33" t="s">
        <v>69</v>
      </c>
      <c r="BA33" t="s">
        <v>69</v>
      </c>
      <c r="BB33" t="s">
        <v>69</v>
      </c>
      <c r="BC33" t="s">
        <v>69</v>
      </c>
      <c r="BE33" t="s">
        <v>69</v>
      </c>
      <c r="BF33" t="s">
        <v>69</v>
      </c>
      <c r="BG33" t="s">
        <v>69</v>
      </c>
      <c r="BJ33" t="s">
        <v>2808</v>
      </c>
      <c r="BK33">
        <v>1</v>
      </c>
      <c r="BL33" t="s">
        <v>2808</v>
      </c>
      <c r="BM33" t="s">
        <v>69</v>
      </c>
      <c r="BN33" t="s">
        <v>69</v>
      </c>
      <c r="BO33" t="s">
        <v>69</v>
      </c>
      <c r="BP33" t="s">
        <v>69</v>
      </c>
      <c r="BQ33" t="s">
        <v>69</v>
      </c>
      <c r="BR33" t="s">
        <v>69</v>
      </c>
      <c r="BS33" t="s">
        <v>69</v>
      </c>
      <c r="BT33" t="s">
        <v>69</v>
      </c>
      <c r="BV33" t="s">
        <v>69</v>
      </c>
      <c r="BW33" t="s">
        <v>69</v>
      </c>
      <c r="BX33" t="s">
        <v>3260</v>
      </c>
      <c r="BY33" t="s">
        <v>2808</v>
      </c>
      <c r="BZ33" t="s">
        <v>3268</v>
      </c>
      <c r="CA33" t="s">
        <v>2808</v>
      </c>
      <c r="CB33" t="s">
        <v>3277</v>
      </c>
      <c r="CD33" t="s">
        <v>2808</v>
      </c>
      <c r="CE33" t="s">
        <v>8</v>
      </c>
      <c r="CF33" t="s">
        <v>8</v>
      </c>
      <c r="CI33" t="s">
        <v>69</v>
      </c>
      <c r="CN33" t="s">
        <v>2808</v>
      </c>
      <c r="CO33" t="s">
        <v>9151</v>
      </c>
      <c r="CP33" t="s">
        <v>69</v>
      </c>
      <c r="CQ33" t="s">
        <v>69</v>
      </c>
      <c r="CR33" t="s">
        <v>2808</v>
      </c>
      <c r="CS33" t="s">
        <v>69</v>
      </c>
      <c r="CT33" t="s">
        <v>2808</v>
      </c>
      <c r="CU33" t="s">
        <v>69</v>
      </c>
      <c r="CV33" t="s">
        <v>69</v>
      </c>
      <c r="CW33" t="s">
        <v>69</v>
      </c>
      <c r="CX33" t="s">
        <v>269</v>
      </c>
      <c r="CY33" t="s">
        <v>3332</v>
      </c>
      <c r="CZ33">
        <v>1</v>
      </c>
      <c r="DA33" t="s">
        <v>9268</v>
      </c>
      <c r="DB33" t="s">
        <v>2808</v>
      </c>
      <c r="DC33" t="s">
        <v>9126</v>
      </c>
      <c r="DD33" t="s">
        <v>2808</v>
      </c>
      <c r="DE33" t="s">
        <v>69</v>
      </c>
      <c r="DF33" t="s">
        <v>69</v>
      </c>
      <c r="DG33" t="s">
        <v>69</v>
      </c>
      <c r="DH33" t="s">
        <v>69</v>
      </c>
      <c r="DJ33" t="s">
        <v>69</v>
      </c>
      <c r="DK33" t="s">
        <v>69</v>
      </c>
      <c r="DO33" t="s">
        <v>2808</v>
      </c>
      <c r="DZ33" t="s">
        <v>69</v>
      </c>
      <c r="FA33" t="s">
        <v>2808</v>
      </c>
      <c r="FB33" t="s">
        <v>2808</v>
      </c>
      <c r="FC33" t="s">
        <v>3426</v>
      </c>
      <c r="FD33" t="s">
        <v>3432</v>
      </c>
      <c r="FE33" t="s">
        <v>3437</v>
      </c>
      <c r="FZ33" t="s">
        <v>3475</v>
      </c>
      <c r="GA33">
        <v>4</v>
      </c>
      <c r="GC33" t="s">
        <v>3484</v>
      </c>
      <c r="GD33">
        <v>3</v>
      </c>
      <c r="GF33">
        <v>4</v>
      </c>
      <c r="GG33" t="s">
        <v>69</v>
      </c>
      <c r="GH33" t="s">
        <v>69</v>
      </c>
      <c r="GI33" t="s">
        <v>69</v>
      </c>
      <c r="GJ33" t="s">
        <v>2808</v>
      </c>
      <c r="GK33" t="s">
        <v>69</v>
      </c>
      <c r="GL33" t="s">
        <v>69</v>
      </c>
      <c r="GN33" t="s">
        <v>69</v>
      </c>
      <c r="GO33" t="s">
        <v>69</v>
      </c>
      <c r="GP33" t="s">
        <v>3517</v>
      </c>
      <c r="HA33" t="s">
        <v>69</v>
      </c>
      <c r="HB33" t="s">
        <v>3535</v>
      </c>
      <c r="HC33">
        <v>1</v>
      </c>
      <c r="HD33" t="s">
        <v>3540</v>
      </c>
      <c r="HE33" t="s">
        <v>3543</v>
      </c>
      <c r="HF33" t="s">
        <v>2808</v>
      </c>
      <c r="HG33" t="s">
        <v>2808</v>
      </c>
      <c r="HH33" t="s">
        <v>2808</v>
      </c>
      <c r="HI33" t="s">
        <v>2808</v>
      </c>
      <c r="HL33" t="s">
        <v>3556</v>
      </c>
      <c r="HM33" t="s">
        <v>3556</v>
      </c>
      <c r="HN33" t="s">
        <v>3556</v>
      </c>
      <c r="HO33" t="s">
        <v>3556</v>
      </c>
      <c r="HP33" t="s">
        <v>3559</v>
      </c>
      <c r="HQ33" t="s">
        <v>3559</v>
      </c>
      <c r="HR33" t="s">
        <v>3556</v>
      </c>
      <c r="HS33" t="s">
        <v>3556</v>
      </c>
      <c r="HT33" t="s">
        <v>3559</v>
      </c>
      <c r="HU33" t="s">
        <v>3559</v>
      </c>
      <c r="HV33" t="s">
        <v>3559</v>
      </c>
      <c r="HW33" t="s">
        <v>3557</v>
      </c>
      <c r="HX33" t="s">
        <v>3557</v>
      </c>
      <c r="HY33" t="s">
        <v>3136</v>
      </c>
      <c r="IB33" t="s">
        <v>2808</v>
      </c>
      <c r="IC33" t="s">
        <v>3600</v>
      </c>
      <c r="ID33" t="s">
        <v>2808</v>
      </c>
      <c r="IE33" t="s">
        <v>3605</v>
      </c>
      <c r="IF33" t="s">
        <v>3609</v>
      </c>
      <c r="IG33" t="s">
        <v>3437</v>
      </c>
      <c r="JF33" t="s">
        <v>3649</v>
      </c>
      <c r="JG33">
        <v>4</v>
      </c>
      <c r="JI33" t="s">
        <v>3484</v>
      </c>
      <c r="JJ33">
        <v>5</v>
      </c>
      <c r="JL33">
        <v>3</v>
      </c>
      <c r="JM33" t="s">
        <v>69</v>
      </c>
      <c r="JN33" t="s">
        <v>69</v>
      </c>
      <c r="JO33" t="s">
        <v>2808</v>
      </c>
      <c r="JP33" t="s">
        <v>69</v>
      </c>
      <c r="JQ33" t="s">
        <v>69</v>
      </c>
      <c r="JR33" t="s">
        <v>69</v>
      </c>
      <c r="JS33" t="s">
        <v>3517</v>
      </c>
      <c r="KF33" t="s">
        <v>2808</v>
      </c>
      <c r="KG33" t="s">
        <v>6096</v>
      </c>
      <c r="KI33" t="s">
        <v>3696</v>
      </c>
      <c r="KJ33" t="s">
        <v>3475</v>
      </c>
      <c r="KK33">
        <v>4</v>
      </c>
      <c r="KM33" t="s">
        <v>3484</v>
      </c>
      <c r="KN33">
        <v>5</v>
      </c>
      <c r="KP33">
        <v>3</v>
      </c>
      <c r="KQ33" t="s">
        <v>69</v>
      </c>
      <c r="KR33" t="s">
        <v>69</v>
      </c>
      <c r="KS33" t="s">
        <v>2808</v>
      </c>
      <c r="KT33" t="s">
        <v>69</v>
      </c>
      <c r="KU33" t="s">
        <v>69</v>
      </c>
      <c r="KV33" t="s">
        <v>69</v>
      </c>
      <c r="KW33" t="s">
        <v>3519</v>
      </c>
      <c r="KX33" t="s">
        <v>2808</v>
      </c>
      <c r="KY33" t="s">
        <v>69</v>
      </c>
      <c r="LK33" t="s">
        <v>9166</v>
      </c>
      <c r="LL33" t="s">
        <v>2808</v>
      </c>
      <c r="LM33" t="s">
        <v>2808</v>
      </c>
      <c r="LN33" t="s">
        <v>69</v>
      </c>
      <c r="LO33" t="s">
        <v>69</v>
      </c>
      <c r="LP33" t="s">
        <v>69</v>
      </c>
      <c r="LQ33" t="s">
        <v>69</v>
      </c>
      <c r="LR33" t="s">
        <v>69</v>
      </c>
      <c r="LS33" t="s">
        <v>69</v>
      </c>
      <c r="LU33" t="s">
        <v>69</v>
      </c>
      <c r="LV33" t="s">
        <v>69</v>
      </c>
      <c r="LW33" t="s">
        <v>2808</v>
      </c>
      <c r="LX33" t="s">
        <v>69</v>
      </c>
      <c r="LY33" t="s">
        <v>2808</v>
      </c>
      <c r="MC33">
        <v>995</v>
      </c>
      <c r="MD33" t="s">
        <v>69</v>
      </c>
      <c r="ME33" t="s">
        <v>69</v>
      </c>
      <c r="MF33" t="s">
        <v>69</v>
      </c>
      <c r="MG33" t="s">
        <v>69</v>
      </c>
      <c r="MH33" t="s">
        <v>69</v>
      </c>
      <c r="MI33" t="s">
        <v>69</v>
      </c>
      <c r="MJ33" t="s">
        <v>69</v>
      </c>
      <c r="MK33" t="s">
        <v>2808</v>
      </c>
      <c r="ML33" t="s">
        <v>9269</v>
      </c>
      <c r="MM33" t="s">
        <v>69</v>
      </c>
      <c r="MN33" t="s">
        <v>69</v>
      </c>
      <c r="MO33">
        <v>995</v>
      </c>
      <c r="MP33" t="s">
        <v>69</v>
      </c>
      <c r="MQ33" t="s">
        <v>69</v>
      </c>
      <c r="MR33" t="s">
        <v>69</v>
      </c>
      <c r="MS33" t="s">
        <v>69</v>
      </c>
      <c r="MT33" t="s">
        <v>69</v>
      </c>
      <c r="MU33" t="s">
        <v>2808</v>
      </c>
      <c r="MV33" t="s">
        <v>9269</v>
      </c>
      <c r="MW33" t="s">
        <v>69</v>
      </c>
      <c r="MX33" t="s">
        <v>69</v>
      </c>
      <c r="MY33">
        <v>995</v>
      </c>
      <c r="MZ33" t="s">
        <v>69</v>
      </c>
      <c r="NA33" t="s">
        <v>69</v>
      </c>
      <c r="NB33" t="s">
        <v>69</v>
      </c>
      <c r="NC33" t="s">
        <v>69</v>
      </c>
      <c r="ND33" t="s">
        <v>69</v>
      </c>
      <c r="NE33" t="s">
        <v>2808</v>
      </c>
      <c r="NF33" t="s">
        <v>9270</v>
      </c>
      <c r="NG33" t="s">
        <v>69</v>
      </c>
      <c r="NH33" t="s">
        <v>69</v>
      </c>
      <c r="NI33" t="s">
        <v>69</v>
      </c>
      <c r="NJ33" t="s">
        <v>3795</v>
      </c>
      <c r="NK33">
        <v>4</v>
      </c>
      <c r="NM33" t="s">
        <v>2808</v>
      </c>
      <c r="NN33" t="s">
        <v>3862</v>
      </c>
      <c r="NO33" t="s">
        <v>2803</v>
      </c>
      <c r="NP33">
        <v>316</v>
      </c>
      <c r="NW33" t="s">
        <v>3429</v>
      </c>
      <c r="NY33" t="s">
        <v>2803</v>
      </c>
      <c r="NZ33">
        <v>7</v>
      </c>
      <c r="OA33" t="s">
        <v>3897</v>
      </c>
      <c r="OB33" t="s">
        <v>2808</v>
      </c>
      <c r="OC33" t="s">
        <v>3902</v>
      </c>
      <c r="OD33" t="s">
        <v>3910</v>
      </c>
      <c r="OE33" t="s">
        <v>3910</v>
      </c>
      <c r="OF33" t="s">
        <v>3910</v>
      </c>
      <c r="OG33" t="s">
        <v>3910</v>
      </c>
      <c r="OH33" t="s">
        <v>3910</v>
      </c>
      <c r="OI33" t="s">
        <v>3911</v>
      </c>
      <c r="OJ33" t="s">
        <v>3910</v>
      </c>
      <c r="OK33" t="s">
        <v>3910</v>
      </c>
      <c r="OU33" t="s">
        <v>3928</v>
      </c>
      <c r="OV33" t="s">
        <v>3956</v>
      </c>
      <c r="OW33" t="s">
        <v>2808</v>
      </c>
      <c r="OX33" t="s">
        <v>3962</v>
      </c>
      <c r="OY33" t="s">
        <v>3333</v>
      </c>
      <c r="PA33" t="s">
        <v>3973</v>
      </c>
      <c r="PB33">
        <v>7</v>
      </c>
      <c r="PC33" t="s">
        <v>3333</v>
      </c>
      <c r="PD33" t="s">
        <v>3333</v>
      </c>
      <c r="PE33" t="s">
        <v>3333</v>
      </c>
      <c r="PF33" t="s">
        <v>3911</v>
      </c>
      <c r="PG33" t="s">
        <v>3911</v>
      </c>
      <c r="PH33" t="s">
        <v>3910</v>
      </c>
      <c r="PI33" t="s">
        <v>3910</v>
      </c>
      <c r="PJ33" t="s">
        <v>3910</v>
      </c>
      <c r="PK33" t="s">
        <v>3910</v>
      </c>
      <c r="PL33" t="s">
        <v>3911</v>
      </c>
      <c r="PM33" t="s">
        <v>3928</v>
      </c>
      <c r="PN33" t="s">
        <v>3910</v>
      </c>
      <c r="PO33" t="s">
        <v>3911</v>
      </c>
      <c r="PP33" t="s">
        <v>3910</v>
      </c>
      <c r="PR33" t="s">
        <v>3928</v>
      </c>
      <c r="PS33" t="s">
        <v>6996</v>
      </c>
      <c r="PT33" t="s">
        <v>2808</v>
      </c>
      <c r="PU33" t="s">
        <v>69</v>
      </c>
      <c r="PV33" t="s">
        <v>2808</v>
      </c>
      <c r="PW33" t="s">
        <v>69</v>
      </c>
      <c r="PX33" t="s">
        <v>69</v>
      </c>
      <c r="PY33" t="s">
        <v>69</v>
      </c>
      <c r="PZ33" t="s">
        <v>3910</v>
      </c>
      <c r="QA33" t="s">
        <v>3910</v>
      </c>
      <c r="QB33" t="s">
        <v>3910</v>
      </c>
      <c r="QD33" t="s">
        <v>4036</v>
      </c>
      <c r="QE33" t="s">
        <v>4043</v>
      </c>
      <c r="QH33" t="s">
        <v>4053</v>
      </c>
      <c r="QI33" t="s">
        <v>3962</v>
      </c>
      <c r="QV33" t="s">
        <v>3910</v>
      </c>
      <c r="QW33" t="s">
        <v>3910</v>
      </c>
      <c r="QX33" t="s">
        <v>9147</v>
      </c>
      <c r="QY33" t="s">
        <v>4061</v>
      </c>
      <c r="RP33" t="s">
        <v>3911</v>
      </c>
      <c r="RS33">
        <v>1</v>
      </c>
      <c r="RT33">
        <v>0</v>
      </c>
      <c r="RU33" t="s">
        <v>9271</v>
      </c>
      <c r="UA33" t="s">
        <v>9131</v>
      </c>
      <c r="UB33" t="s">
        <v>6598</v>
      </c>
      <c r="UC33">
        <v>2414736</v>
      </c>
    </row>
    <row r="34" spans="1:549" x14ac:dyDescent="0.3">
      <c r="A34" t="s">
        <v>9272</v>
      </c>
      <c r="B34" t="s">
        <v>8545</v>
      </c>
      <c r="C34" t="s">
        <v>6813</v>
      </c>
      <c r="D34">
        <v>0</v>
      </c>
      <c r="T34">
        <v>0</v>
      </c>
      <c r="V34" t="s">
        <v>8555</v>
      </c>
      <c r="W34">
        <v>1</v>
      </c>
      <c r="X34" t="s">
        <v>8672</v>
      </c>
      <c r="Y34" t="s">
        <v>6591</v>
      </c>
      <c r="Z34" t="s">
        <v>6854</v>
      </c>
      <c r="AA34" t="s">
        <v>2808</v>
      </c>
      <c r="AB34" t="s">
        <v>9143</v>
      </c>
      <c r="AE34" t="s">
        <v>2808</v>
      </c>
      <c r="AF34" t="s">
        <v>69</v>
      </c>
      <c r="AJ34" t="s">
        <v>2808</v>
      </c>
      <c r="AK34">
        <v>3608924</v>
      </c>
      <c r="AL34">
        <v>6812846</v>
      </c>
      <c r="AM34">
        <v>8446807</v>
      </c>
      <c r="AN34" t="s">
        <v>3166</v>
      </c>
      <c r="AO34">
        <v>210</v>
      </c>
      <c r="AQ34" t="s">
        <v>69</v>
      </c>
      <c r="AR34" t="s">
        <v>2808</v>
      </c>
      <c r="AS34" t="s">
        <v>3181</v>
      </c>
      <c r="AT34" t="s">
        <v>3185</v>
      </c>
      <c r="AU34">
        <v>12</v>
      </c>
      <c r="AV34" t="s">
        <v>3191</v>
      </c>
      <c r="AX34">
        <v>1</v>
      </c>
      <c r="AY34" t="s">
        <v>2808</v>
      </c>
      <c r="AZ34" t="s">
        <v>69</v>
      </c>
      <c r="BA34" t="s">
        <v>69</v>
      </c>
      <c r="BB34" t="s">
        <v>69</v>
      </c>
      <c r="BC34" t="s">
        <v>69</v>
      </c>
      <c r="BE34" t="s">
        <v>69</v>
      </c>
      <c r="BF34" t="s">
        <v>69</v>
      </c>
      <c r="BG34" t="s">
        <v>69</v>
      </c>
      <c r="BJ34" t="s">
        <v>2808</v>
      </c>
      <c r="BK34">
        <v>1</v>
      </c>
      <c r="BL34" t="s">
        <v>2808</v>
      </c>
      <c r="BM34" t="s">
        <v>69</v>
      </c>
      <c r="BN34" t="s">
        <v>69</v>
      </c>
      <c r="BO34" t="s">
        <v>69</v>
      </c>
      <c r="BP34" t="s">
        <v>69</v>
      </c>
      <c r="BQ34" t="s">
        <v>69</v>
      </c>
      <c r="BR34" t="s">
        <v>69</v>
      </c>
      <c r="BS34" t="s">
        <v>69</v>
      </c>
      <c r="BT34" t="s">
        <v>69</v>
      </c>
      <c r="BV34" t="s">
        <v>69</v>
      </c>
      <c r="BW34" t="s">
        <v>69</v>
      </c>
      <c r="BX34" t="s">
        <v>3261</v>
      </c>
      <c r="BY34" t="s">
        <v>2808</v>
      </c>
      <c r="BZ34" t="s">
        <v>3268</v>
      </c>
      <c r="CA34" t="s">
        <v>69</v>
      </c>
      <c r="CD34" t="s">
        <v>2808</v>
      </c>
      <c r="CE34" t="s">
        <v>3268</v>
      </c>
      <c r="CF34" t="s">
        <v>69</v>
      </c>
      <c r="CI34" t="s">
        <v>69</v>
      </c>
      <c r="CN34" t="s">
        <v>69</v>
      </c>
      <c r="CX34" t="s">
        <v>269</v>
      </c>
      <c r="CY34" t="s">
        <v>3332</v>
      </c>
      <c r="CZ34">
        <v>1</v>
      </c>
      <c r="DA34" t="s">
        <v>8150</v>
      </c>
      <c r="DB34" t="s">
        <v>2808</v>
      </c>
      <c r="DC34" t="s">
        <v>9152</v>
      </c>
      <c r="DD34" t="s">
        <v>2808</v>
      </c>
      <c r="DE34" t="s">
        <v>2808</v>
      </c>
      <c r="DF34" t="s">
        <v>69</v>
      </c>
      <c r="DG34" t="s">
        <v>69</v>
      </c>
      <c r="DH34" t="s">
        <v>69</v>
      </c>
      <c r="DJ34" t="s">
        <v>69</v>
      </c>
      <c r="DK34" t="s">
        <v>69</v>
      </c>
      <c r="DO34" t="s">
        <v>2808</v>
      </c>
      <c r="DZ34" t="s">
        <v>69</v>
      </c>
      <c r="FA34" t="s">
        <v>2808</v>
      </c>
      <c r="FB34" t="s">
        <v>2808</v>
      </c>
      <c r="FC34" t="s">
        <v>3427</v>
      </c>
      <c r="HD34" t="s">
        <v>3540</v>
      </c>
      <c r="HE34" t="s">
        <v>3543</v>
      </c>
      <c r="HF34" t="s">
        <v>2808</v>
      </c>
      <c r="HG34" t="s">
        <v>2808</v>
      </c>
      <c r="HH34" t="s">
        <v>2808</v>
      </c>
      <c r="HI34" t="s">
        <v>2808</v>
      </c>
      <c r="HL34" t="s">
        <v>3556</v>
      </c>
      <c r="HM34" t="s">
        <v>3556</v>
      </c>
      <c r="HN34" t="s">
        <v>3556</v>
      </c>
      <c r="HO34" t="s">
        <v>3556</v>
      </c>
      <c r="HP34" t="s">
        <v>3559</v>
      </c>
      <c r="HQ34" t="s">
        <v>3559</v>
      </c>
      <c r="HR34" t="s">
        <v>3557</v>
      </c>
      <c r="HS34" t="s">
        <v>3557</v>
      </c>
      <c r="HT34" t="s">
        <v>3559</v>
      </c>
      <c r="HU34" t="s">
        <v>3559</v>
      </c>
      <c r="HV34" t="s">
        <v>3559</v>
      </c>
      <c r="HW34" t="s">
        <v>3559</v>
      </c>
      <c r="HX34" t="s">
        <v>3559</v>
      </c>
      <c r="HY34" t="s">
        <v>3559</v>
      </c>
      <c r="IB34" t="s">
        <v>2808</v>
      </c>
      <c r="IC34" t="s">
        <v>3599</v>
      </c>
      <c r="ID34" t="s">
        <v>69</v>
      </c>
      <c r="IE34" t="s">
        <v>3605</v>
      </c>
      <c r="IF34" t="s">
        <v>3609</v>
      </c>
      <c r="IG34" t="s">
        <v>3437</v>
      </c>
      <c r="JF34" t="s">
        <v>3649</v>
      </c>
      <c r="JG34">
        <v>4</v>
      </c>
      <c r="JI34" t="s">
        <v>3484</v>
      </c>
      <c r="JJ34">
        <v>1</v>
      </c>
      <c r="JL34">
        <v>4</v>
      </c>
      <c r="JM34" t="s">
        <v>69</v>
      </c>
      <c r="JN34" t="s">
        <v>69</v>
      </c>
      <c r="JO34" t="s">
        <v>69</v>
      </c>
      <c r="JP34" t="s">
        <v>2808</v>
      </c>
      <c r="JQ34" t="s">
        <v>69</v>
      </c>
      <c r="JR34" t="s">
        <v>69</v>
      </c>
      <c r="JS34" t="s">
        <v>3519</v>
      </c>
      <c r="JT34" t="s">
        <v>69</v>
      </c>
      <c r="JU34" t="s">
        <v>69</v>
      </c>
      <c r="JV34" t="s">
        <v>69</v>
      </c>
      <c r="JW34" t="s">
        <v>2808</v>
      </c>
      <c r="JX34" t="s">
        <v>69</v>
      </c>
      <c r="JY34" t="s">
        <v>69</v>
      </c>
      <c r="JZ34" t="s">
        <v>69</v>
      </c>
      <c r="KA34" t="s">
        <v>69</v>
      </c>
      <c r="KB34" t="s">
        <v>69</v>
      </c>
      <c r="KC34" t="s">
        <v>69</v>
      </c>
      <c r="KD34" t="s">
        <v>69</v>
      </c>
      <c r="KE34" t="s">
        <v>2808</v>
      </c>
      <c r="KG34" t="s">
        <v>6097</v>
      </c>
      <c r="KI34" t="s">
        <v>3696</v>
      </c>
      <c r="KJ34" t="s">
        <v>3475</v>
      </c>
      <c r="KK34">
        <v>4</v>
      </c>
      <c r="KM34" t="s">
        <v>3485</v>
      </c>
      <c r="KO34">
        <v>8</v>
      </c>
      <c r="KP34">
        <v>3</v>
      </c>
      <c r="KQ34" t="s">
        <v>69</v>
      </c>
      <c r="KR34" t="s">
        <v>69</v>
      </c>
      <c r="KS34" t="s">
        <v>2808</v>
      </c>
      <c r="KT34" t="s">
        <v>69</v>
      </c>
      <c r="KU34" t="s">
        <v>69</v>
      </c>
      <c r="KV34" t="s">
        <v>69</v>
      </c>
      <c r="KW34" t="s">
        <v>3519</v>
      </c>
      <c r="KX34" t="s">
        <v>2808</v>
      </c>
      <c r="KY34" t="s">
        <v>69</v>
      </c>
      <c r="LK34" t="s">
        <v>9166</v>
      </c>
      <c r="LL34" t="s">
        <v>2808</v>
      </c>
      <c r="LM34" t="s">
        <v>2808</v>
      </c>
      <c r="LN34" t="s">
        <v>69</v>
      </c>
      <c r="LO34" t="s">
        <v>69</v>
      </c>
      <c r="LP34" t="s">
        <v>69</v>
      </c>
      <c r="LQ34" t="s">
        <v>69</v>
      </c>
      <c r="LR34" t="s">
        <v>69</v>
      </c>
      <c r="LS34" t="s">
        <v>69</v>
      </c>
      <c r="LU34" t="s">
        <v>69</v>
      </c>
      <c r="LV34" t="s">
        <v>69</v>
      </c>
      <c r="LW34" t="s">
        <v>69</v>
      </c>
      <c r="LX34" t="s">
        <v>69</v>
      </c>
      <c r="LY34" t="s">
        <v>69</v>
      </c>
      <c r="MC34">
        <v>0</v>
      </c>
      <c r="MD34" t="s">
        <v>69</v>
      </c>
      <c r="ME34" t="s">
        <v>69</v>
      </c>
      <c r="MF34" t="s">
        <v>69</v>
      </c>
      <c r="MG34" t="s">
        <v>69</v>
      </c>
      <c r="MH34" t="s">
        <v>69</v>
      </c>
      <c r="MI34" t="s">
        <v>69</v>
      </c>
      <c r="MJ34" t="s">
        <v>2808</v>
      </c>
      <c r="MK34" t="s">
        <v>69</v>
      </c>
      <c r="MM34" t="s">
        <v>69</v>
      </c>
      <c r="MN34" t="s">
        <v>69</v>
      </c>
      <c r="MO34">
        <v>995</v>
      </c>
      <c r="MP34" t="s">
        <v>69</v>
      </c>
      <c r="MQ34" t="s">
        <v>69</v>
      </c>
      <c r="MR34" t="s">
        <v>69</v>
      </c>
      <c r="MS34" t="s">
        <v>69</v>
      </c>
      <c r="MT34" t="s">
        <v>69</v>
      </c>
      <c r="MU34" t="s">
        <v>2808</v>
      </c>
      <c r="MV34" t="s">
        <v>9196</v>
      </c>
      <c r="MW34" t="s">
        <v>69</v>
      </c>
      <c r="MX34" t="s">
        <v>69</v>
      </c>
      <c r="MY34">
        <v>2</v>
      </c>
      <c r="MZ34" t="s">
        <v>69</v>
      </c>
      <c r="NA34" t="s">
        <v>2808</v>
      </c>
      <c r="NB34" t="s">
        <v>69</v>
      </c>
      <c r="NC34" t="s">
        <v>69</v>
      </c>
      <c r="ND34" t="s">
        <v>69</v>
      </c>
      <c r="NE34" t="s">
        <v>69</v>
      </c>
      <c r="NG34" t="s">
        <v>69</v>
      </c>
      <c r="NH34" t="s">
        <v>69</v>
      </c>
      <c r="NI34" t="s">
        <v>69</v>
      </c>
      <c r="NJ34" t="s">
        <v>3302</v>
      </c>
      <c r="NL34" t="s">
        <v>9273</v>
      </c>
      <c r="NM34" t="s">
        <v>69</v>
      </c>
      <c r="NO34" t="s">
        <v>2803</v>
      </c>
      <c r="NP34">
        <v>419</v>
      </c>
      <c r="NW34" t="s">
        <v>3429</v>
      </c>
      <c r="NY34" t="s">
        <v>3429</v>
      </c>
      <c r="OA34" t="s">
        <v>3897</v>
      </c>
      <c r="OB34" t="s">
        <v>2808</v>
      </c>
      <c r="OC34" t="s">
        <v>3902</v>
      </c>
      <c r="OD34" t="s">
        <v>3911</v>
      </c>
      <c r="OE34" t="s">
        <v>3911</v>
      </c>
      <c r="OF34" t="s">
        <v>3911</v>
      </c>
      <c r="OG34" t="s">
        <v>3911</v>
      </c>
      <c r="OH34" t="s">
        <v>3910</v>
      </c>
      <c r="OI34" t="s">
        <v>3910</v>
      </c>
      <c r="OJ34" t="s">
        <v>3910</v>
      </c>
      <c r="OK34" t="s">
        <v>3910</v>
      </c>
      <c r="OU34" t="s">
        <v>3928</v>
      </c>
      <c r="OV34" t="s">
        <v>3955</v>
      </c>
      <c r="OW34" t="s">
        <v>2808</v>
      </c>
      <c r="OX34" t="s">
        <v>3962</v>
      </c>
      <c r="OY34" t="s">
        <v>3332</v>
      </c>
      <c r="PA34" t="s">
        <v>3973</v>
      </c>
      <c r="PB34">
        <v>1</v>
      </c>
      <c r="PC34" t="s">
        <v>3333</v>
      </c>
      <c r="PD34" t="s">
        <v>3333</v>
      </c>
      <c r="PE34" t="s">
        <v>3333</v>
      </c>
      <c r="PF34" t="s">
        <v>3911</v>
      </c>
      <c r="PG34" t="s">
        <v>3910</v>
      </c>
      <c r="PH34" t="s">
        <v>3910</v>
      </c>
      <c r="PI34" t="s">
        <v>3910</v>
      </c>
      <c r="PJ34" t="s">
        <v>3910</v>
      </c>
      <c r="PK34" t="s">
        <v>3910</v>
      </c>
      <c r="PL34" t="s">
        <v>3910</v>
      </c>
      <c r="PM34" t="s">
        <v>3928</v>
      </c>
      <c r="PN34" t="s">
        <v>3911</v>
      </c>
      <c r="PO34" t="s">
        <v>3911</v>
      </c>
      <c r="PP34" t="s">
        <v>3910</v>
      </c>
      <c r="PR34" t="s">
        <v>3928</v>
      </c>
      <c r="PS34">
        <v>1</v>
      </c>
      <c r="PT34" t="s">
        <v>2808</v>
      </c>
      <c r="PU34" t="s">
        <v>69</v>
      </c>
      <c r="PV34" t="s">
        <v>69</v>
      </c>
      <c r="PW34" t="s">
        <v>69</v>
      </c>
      <c r="PX34" t="s">
        <v>69</v>
      </c>
      <c r="PY34" t="s">
        <v>69</v>
      </c>
      <c r="PZ34" t="s">
        <v>3910</v>
      </c>
      <c r="QA34" t="s">
        <v>3910</v>
      </c>
      <c r="QB34" t="s">
        <v>3910</v>
      </c>
      <c r="QD34" t="s">
        <v>4038</v>
      </c>
      <c r="RP34" t="s">
        <v>3911</v>
      </c>
      <c r="RS34">
        <v>1</v>
      </c>
      <c r="RT34">
        <v>0</v>
      </c>
      <c r="UA34" t="s">
        <v>9131</v>
      </c>
      <c r="UB34" t="s">
        <v>6598</v>
      </c>
      <c r="UC34">
        <v>4963509</v>
      </c>
    </row>
    <row r="35" spans="1:549" x14ac:dyDescent="0.3">
      <c r="A35" t="s">
        <v>9274</v>
      </c>
      <c r="B35" t="s">
        <v>6588</v>
      </c>
      <c r="C35" t="s">
        <v>6813</v>
      </c>
      <c r="D35">
        <v>2</v>
      </c>
      <c r="E35">
        <v>4</v>
      </c>
      <c r="F35" t="s">
        <v>3934</v>
      </c>
      <c r="G35" t="s">
        <v>4950</v>
      </c>
      <c r="H35">
        <v>0</v>
      </c>
      <c r="I35" t="s">
        <v>22</v>
      </c>
      <c r="J35">
        <v>4</v>
      </c>
      <c r="K35" t="s">
        <v>3934</v>
      </c>
      <c r="L35" t="s">
        <v>4950</v>
      </c>
      <c r="M35">
        <v>0</v>
      </c>
      <c r="N35" t="s">
        <v>22</v>
      </c>
      <c r="T35">
        <v>0</v>
      </c>
      <c r="V35" t="s">
        <v>9142</v>
      </c>
      <c r="W35">
        <v>1</v>
      </c>
      <c r="X35" s="30">
        <v>41398</v>
      </c>
      <c r="Y35" t="s">
        <v>6591</v>
      </c>
      <c r="Z35" t="s">
        <v>6854</v>
      </c>
      <c r="AA35" t="s">
        <v>2808</v>
      </c>
      <c r="AB35" t="s">
        <v>9143</v>
      </c>
      <c r="AE35" t="s">
        <v>69</v>
      </c>
      <c r="AF35" t="s">
        <v>69</v>
      </c>
      <c r="AJ35" t="s">
        <v>2808</v>
      </c>
      <c r="AK35">
        <v>2516521</v>
      </c>
      <c r="AL35">
        <v>3152343</v>
      </c>
      <c r="AM35">
        <v>8159134</v>
      </c>
      <c r="AN35" t="s">
        <v>3166</v>
      </c>
      <c r="AO35">
        <v>120</v>
      </c>
      <c r="AQ35" t="s">
        <v>69</v>
      </c>
      <c r="AR35" t="s">
        <v>2808</v>
      </c>
      <c r="AS35" t="s">
        <v>3180</v>
      </c>
      <c r="AT35" t="s">
        <v>3184</v>
      </c>
      <c r="AV35" t="s">
        <v>3192</v>
      </c>
      <c r="AW35">
        <v>1</v>
      </c>
      <c r="AX35">
        <v>1</v>
      </c>
      <c r="AY35" t="s">
        <v>2808</v>
      </c>
      <c r="AZ35" t="s">
        <v>69</v>
      </c>
      <c r="BA35" t="s">
        <v>69</v>
      </c>
      <c r="BB35" t="s">
        <v>69</v>
      </c>
      <c r="BC35" t="s">
        <v>69</v>
      </c>
      <c r="BE35" t="s">
        <v>69</v>
      </c>
      <c r="BF35" t="s">
        <v>69</v>
      </c>
      <c r="BG35" t="s">
        <v>69</v>
      </c>
      <c r="BJ35" t="s">
        <v>69</v>
      </c>
      <c r="BK35">
        <v>7</v>
      </c>
      <c r="BL35" t="s">
        <v>69</v>
      </c>
      <c r="BM35" t="s">
        <v>69</v>
      </c>
      <c r="BN35" t="s">
        <v>69</v>
      </c>
      <c r="BO35" t="s">
        <v>69</v>
      </c>
      <c r="BP35" t="s">
        <v>69</v>
      </c>
      <c r="BQ35" t="s">
        <v>69</v>
      </c>
      <c r="BR35" t="s">
        <v>2808</v>
      </c>
      <c r="BS35" t="s">
        <v>69</v>
      </c>
      <c r="BT35" t="s">
        <v>69</v>
      </c>
      <c r="BV35" t="s">
        <v>69</v>
      </c>
      <c r="BW35" t="s">
        <v>69</v>
      </c>
      <c r="BX35" t="s">
        <v>3260</v>
      </c>
      <c r="BY35" t="s">
        <v>2808</v>
      </c>
      <c r="BZ35" t="s">
        <v>3269</v>
      </c>
      <c r="CA35" t="s">
        <v>2808</v>
      </c>
      <c r="CB35" t="s">
        <v>3279</v>
      </c>
      <c r="CD35" t="s">
        <v>2808</v>
      </c>
      <c r="CE35" t="s">
        <v>3268</v>
      </c>
      <c r="CF35" t="s">
        <v>2808</v>
      </c>
      <c r="CG35" t="s">
        <v>3279</v>
      </c>
      <c r="CI35" t="s">
        <v>2808</v>
      </c>
      <c r="CJ35" t="s">
        <v>2808</v>
      </c>
      <c r="CK35" t="s">
        <v>2808</v>
      </c>
      <c r="CL35" t="s">
        <v>3300</v>
      </c>
      <c r="CN35" t="s">
        <v>2808</v>
      </c>
      <c r="CO35" t="s">
        <v>9151</v>
      </c>
      <c r="CP35" t="s">
        <v>69</v>
      </c>
      <c r="CQ35" t="s">
        <v>69</v>
      </c>
      <c r="CR35" t="s">
        <v>2808</v>
      </c>
      <c r="CS35" t="s">
        <v>69</v>
      </c>
      <c r="CT35" t="s">
        <v>2808</v>
      </c>
      <c r="CU35" t="s">
        <v>69</v>
      </c>
      <c r="CV35" t="s">
        <v>69</v>
      </c>
      <c r="CW35" t="s">
        <v>69</v>
      </c>
      <c r="CX35" t="s">
        <v>6064</v>
      </c>
      <c r="CY35" t="s">
        <v>3333</v>
      </c>
      <c r="DB35" t="s">
        <v>2808</v>
      </c>
      <c r="DC35" t="s">
        <v>9152</v>
      </c>
      <c r="DD35" t="s">
        <v>2808</v>
      </c>
      <c r="DE35" t="s">
        <v>2808</v>
      </c>
      <c r="DF35" t="s">
        <v>69</v>
      </c>
      <c r="DG35" t="s">
        <v>69</v>
      </c>
      <c r="DH35" t="s">
        <v>69</v>
      </c>
      <c r="DJ35" t="s">
        <v>69</v>
      </c>
      <c r="DK35" t="s">
        <v>69</v>
      </c>
      <c r="DL35" t="s">
        <v>2808</v>
      </c>
      <c r="DM35" t="s">
        <v>2808</v>
      </c>
      <c r="DN35" t="s">
        <v>3364</v>
      </c>
      <c r="DP35" t="s">
        <v>2808</v>
      </c>
      <c r="DQ35" t="s">
        <v>3429</v>
      </c>
      <c r="DS35" t="s">
        <v>69</v>
      </c>
      <c r="DT35" t="s">
        <v>69</v>
      </c>
      <c r="DU35" t="s">
        <v>69</v>
      </c>
      <c r="DV35" t="s">
        <v>69</v>
      </c>
      <c r="DW35" t="s">
        <v>69</v>
      </c>
      <c r="DX35" t="s">
        <v>69</v>
      </c>
      <c r="DY35" t="s">
        <v>2808</v>
      </c>
      <c r="EA35" t="s">
        <v>69</v>
      </c>
      <c r="EH35" t="s">
        <v>269</v>
      </c>
      <c r="EI35" t="s">
        <v>9152</v>
      </c>
      <c r="EJ35" t="s">
        <v>2808</v>
      </c>
      <c r="EK35" t="s">
        <v>2808</v>
      </c>
      <c r="EL35" t="s">
        <v>69</v>
      </c>
      <c r="EM35" t="s">
        <v>69</v>
      </c>
      <c r="EN35" t="s">
        <v>69</v>
      </c>
      <c r="EP35" t="s">
        <v>69</v>
      </c>
      <c r="EQ35" t="s">
        <v>69</v>
      </c>
      <c r="ER35" t="s">
        <v>9152</v>
      </c>
      <c r="ES35" t="s">
        <v>2808</v>
      </c>
      <c r="ET35" t="s">
        <v>2808</v>
      </c>
      <c r="EU35" t="s">
        <v>69</v>
      </c>
      <c r="EV35" t="s">
        <v>69</v>
      </c>
      <c r="EW35" t="s">
        <v>69</v>
      </c>
      <c r="EY35" t="s">
        <v>69</v>
      </c>
      <c r="EZ35" t="s">
        <v>69</v>
      </c>
      <c r="FA35" t="s">
        <v>2808</v>
      </c>
      <c r="FB35" t="s">
        <v>2808</v>
      </c>
      <c r="FC35" t="s">
        <v>3426</v>
      </c>
      <c r="FD35" t="s">
        <v>3432</v>
      </c>
      <c r="FE35" t="s">
        <v>3437</v>
      </c>
      <c r="FZ35" t="s">
        <v>3477</v>
      </c>
      <c r="GB35" t="s">
        <v>9275</v>
      </c>
      <c r="GC35" t="s">
        <v>3484</v>
      </c>
      <c r="GD35">
        <v>3</v>
      </c>
      <c r="GF35">
        <v>1</v>
      </c>
      <c r="GG35" t="s">
        <v>2808</v>
      </c>
      <c r="GH35" t="s">
        <v>69</v>
      </c>
      <c r="GI35" t="s">
        <v>69</v>
      </c>
      <c r="GJ35" t="s">
        <v>69</v>
      </c>
      <c r="GK35" t="s">
        <v>69</v>
      </c>
      <c r="GL35" t="s">
        <v>69</v>
      </c>
      <c r="GN35" t="s">
        <v>69</v>
      </c>
      <c r="GO35" t="s">
        <v>69</v>
      </c>
      <c r="GP35" t="s">
        <v>3517</v>
      </c>
      <c r="HA35" t="s">
        <v>2808</v>
      </c>
      <c r="HB35" t="s">
        <v>3535</v>
      </c>
      <c r="HC35">
        <v>2</v>
      </c>
      <c r="HD35" t="s">
        <v>3540</v>
      </c>
      <c r="HE35" t="s">
        <v>3542</v>
      </c>
      <c r="HF35" t="s">
        <v>2808</v>
      </c>
      <c r="HG35" t="s">
        <v>2808</v>
      </c>
      <c r="HH35" t="s">
        <v>2808</v>
      </c>
      <c r="HJ35" t="s">
        <v>69</v>
      </c>
      <c r="HK35" t="s">
        <v>69</v>
      </c>
      <c r="HL35" t="s">
        <v>3556</v>
      </c>
      <c r="HM35" t="s">
        <v>3556</v>
      </c>
      <c r="HN35" t="s">
        <v>3556</v>
      </c>
      <c r="HO35" t="s">
        <v>3556</v>
      </c>
      <c r="HP35" t="s">
        <v>3556</v>
      </c>
      <c r="HQ35" t="s">
        <v>3559</v>
      </c>
      <c r="HR35" t="s">
        <v>3556</v>
      </c>
      <c r="HS35" t="s">
        <v>3556</v>
      </c>
      <c r="HT35" t="s">
        <v>3559</v>
      </c>
      <c r="HU35" t="s">
        <v>3559</v>
      </c>
      <c r="HV35" t="s">
        <v>3559</v>
      </c>
      <c r="HW35" t="s">
        <v>3559</v>
      </c>
      <c r="HX35" t="s">
        <v>3559</v>
      </c>
      <c r="HY35" t="s">
        <v>3559</v>
      </c>
      <c r="HZ35" t="s">
        <v>69</v>
      </c>
      <c r="IA35" t="s">
        <v>3590</v>
      </c>
      <c r="IB35" t="s">
        <v>2808</v>
      </c>
      <c r="IC35" t="s">
        <v>3598</v>
      </c>
      <c r="ID35" t="s">
        <v>2808</v>
      </c>
      <c r="IE35" t="s">
        <v>3605</v>
      </c>
      <c r="IF35" t="s">
        <v>3610</v>
      </c>
      <c r="IG35" t="s">
        <v>3437</v>
      </c>
      <c r="JF35" t="s">
        <v>3649</v>
      </c>
      <c r="JG35">
        <v>4</v>
      </c>
      <c r="JI35" t="s">
        <v>3485</v>
      </c>
      <c r="JK35">
        <v>1</v>
      </c>
      <c r="JL35" t="s">
        <v>9145</v>
      </c>
      <c r="JM35" t="s">
        <v>69</v>
      </c>
      <c r="JN35" t="s">
        <v>69</v>
      </c>
      <c r="JO35" t="s">
        <v>2808</v>
      </c>
      <c r="JP35" t="s">
        <v>2808</v>
      </c>
      <c r="JQ35" t="s">
        <v>69</v>
      </c>
      <c r="JR35" t="s">
        <v>69</v>
      </c>
      <c r="JS35" t="s">
        <v>3518</v>
      </c>
      <c r="JT35" t="s">
        <v>69</v>
      </c>
      <c r="JU35" t="s">
        <v>69</v>
      </c>
      <c r="JV35" t="s">
        <v>69</v>
      </c>
      <c r="JW35" t="s">
        <v>2808</v>
      </c>
      <c r="JX35" t="s">
        <v>69</v>
      </c>
      <c r="JY35" t="s">
        <v>69</v>
      </c>
      <c r="JZ35" t="s">
        <v>69</v>
      </c>
      <c r="KA35" t="s">
        <v>69</v>
      </c>
      <c r="KB35" t="s">
        <v>69</v>
      </c>
      <c r="KC35" t="s">
        <v>69</v>
      </c>
      <c r="KD35" t="s">
        <v>69</v>
      </c>
      <c r="KE35" t="s">
        <v>69</v>
      </c>
      <c r="KG35" t="s">
        <v>6096</v>
      </c>
      <c r="KI35" t="s">
        <v>3696</v>
      </c>
      <c r="KJ35" t="s">
        <v>3475</v>
      </c>
      <c r="KK35">
        <v>4</v>
      </c>
      <c r="KM35" t="s">
        <v>3485</v>
      </c>
      <c r="KO35">
        <v>5</v>
      </c>
      <c r="KP35">
        <v>3</v>
      </c>
      <c r="KQ35" t="s">
        <v>69</v>
      </c>
      <c r="KR35" t="s">
        <v>69</v>
      </c>
      <c r="KS35" t="s">
        <v>2808</v>
      </c>
      <c r="KT35" t="s">
        <v>69</v>
      </c>
      <c r="KU35" t="s">
        <v>69</v>
      </c>
      <c r="KV35" t="s">
        <v>69</v>
      </c>
      <c r="KW35" t="s">
        <v>3518</v>
      </c>
      <c r="KX35" t="s">
        <v>2808</v>
      </c>
      <c r="KY35" t="s">
        <v>69</v>
      </c>
      <c r="LK35">
        <v>5</v>
      </c>
      <c r="LL35" t="s">
        <v>69</v>
      </c>
      <c r="LM35" t="s">
        <v>69</v>
      </c>
      <c r="LN35" t="s">
        <v>69</v>
      </c>
      <c r="LO35" t="s">
        <v>69</v>
      </c>
      <c r="LP35" t="s">
        <v>2808</v>
      </c>
      <c r="LQ35" t="s">
        <v>69</v>
      </c>
      <c r="LR35" t="s">
        <v>69</v>
      </c>
      <c r="LS35" t="s">
        <v>69</v>
      </c>
      <c r="LU35" t="s">
        <v>69</v>
      </c>
      <c r="LV35" t="s">
        <v>69</v>
      </c>
      <c r="LW35" t="s">
        <v>2808</v>
      </c>
      <c r="LX35" t="s">
        <v>2808</v>
      </c>
      <c r="LZ35" t="s">
        <v>3795</v>
      </c>
      <c r="MA35">
        <v>1</v>
      </c>
      <c r="MC35">
        <v>2</v>
      </c>
      <c r="MD35" t="s">
        <v>69</v>
      </c>
      <c r="ME35" t="s">
        <v>2808</v>
      </c>
      <c r="MF35" t="s">
        <v>69</v>
      </c>
      <c r="MG35" t="s">
        <v>69</v>
      </c>
      <c r="MH35" t="s">
        <v>69</v>
      </c>
      <c r="MI35" t="s">
        <v>69</v>
      </c>
      <c r="MJ35" t="s">
        <v>69</v>
      </c>
      <c r="MK35" t="s">
        <v>69</v>
      </c>
      <c r="MM35" t="s">
        <v>69</v>
      </c>
      <c r="MN35" t="s">
        <v>69</v>
      </c>
      <c r="MO35">
        <v>995</v>
      </c>
      <c r="MP35" t="s">
        <v>69</v>
      </c>
      <c r="MQ35" t="s">
        <v>69</v>
      </c>
      <c r="MR35" t="s">
        <v>69</v>
      </c>
      <c r="MS35" t="s">
        <v>69</v>
      </c>
      <c r="MT35" t="s">
        <v>69</v>
      </c>
      <c r="MU35" t="s">
        <v>2808</v>
      </c>
      <c r="MV35" t="s">
        <v>9276</v>
      </c>
      <c r="MW35" t="s">
        <v>69</v>
      </c>
      <c r="MX35" t="s">
        <v>69</v>
      </c>
      <c r="MY35">
        <v>995</v>
      </c>
      <c r="MZ35" t="s">
        <v>69</v>
      </c>
      <c r="NA35" t="s">
        <v>69</v>
      </c>
      <c r="NB35" t="s">
        <v>69</v>
      </c>
      <c r="NC35" t="s">
        <v>69</v>
      </c>
      <c r="ND35" t="s">
        <v>69</v>
      </c>
      <c r="NE35" t="s">
        <v>2808</v>
      </c>
      <c r="NF35" t="s">
        <v>9277</v>
      </c>
      <c r="NG35" t="s">
        <v>69</v>
      </c>
      <c r="NH35" t="s">
        <v>69</v>
      </c>
      <c r="NI35" t="s">
        <v>69</v>
      </c>
      <c r="NJ35" t="s">
        <v>3795</v>
      </c>
      <c r="NK35">
        <v>2</v>
      </c>
      <c r="NM35" t="s">
        <v>69</v>
      </c>
      <c r="NO35" t="s">
        <v>2803</v>
      </c>
      <c r="NP35">
        <v>145</v>
      </c>
      <c r="NQ35" t="s">
        <v>2803</v>
      </c>
      <c r="NR35">
        <v>145</v>
      </c>
      <c r="NS35" t="s">
        <v>3429</v>
      </c>
      <c r="NU35" t="s">
        <v>2803</v>
      </c>
      <c r="NV35">
        <v>145</v>
      </c>
      <c r="NW35" t="s">
        <v>3429</v>
      </c>
      <c r="NY35" t="s">
        <v>3429</v>
      </c>
      <c r="OA35" t="s">
        <v>3897</v>
      </c>
      <c r="OB35" t="s">
        <v>2808</v>
      </c>
      <c r="OC35" t="s">
        <v>3902</v>
      </c>
      <c r="OD35" t="s">
        <v>3910</v>
      </c>
      <c r="OE35" t="s">
        <v>3911</v>
      </c>
      <c r="OF35" t="s">
        <v>3910</v>
      </c>
      <c r="OG35" t="s">
        <v>3910</v>
      </c>
      <c r="OH35" t="s">
        <v>3910</v>
      </c>
      <c r="OI35" t="s">
        <v>3910</v>
      </c>
      <c r="OJ35" t="s">
        <v>3910</v>
      </c>
      <c r="OK35" t="s">
        <v>3910</v>
      </c>
      <c r="OL35" t="s">
        <v>3928</v>
      </c>
      <c r="OM35" t="s">
        <v>3934</v>
      </c>
      <c r="ON35" t="s">
        <v>3910</v>
      </c>
      <c r="OO35" t="s">
        <v>3910</v>
      </c>
      <c r="OP35" t="s">
        <v>3910</v>
      </c>
      <c r="OQ35" t="s">
        <v>3910</v>
      </c>
      <c r="OR35" t="s">
        <v>3911</v>
      </c>
      <c r="OS35" t="s">
        <v>3911</v>
      </c>
      <c r="OU35" t="s">
        <v>3928</v>
      </c>
      <c r="OV35" t="s">
        <v>69</v>
      </c>
      <c r="PM35" t="s">
        <v>3928</v>
      </c>
      <c r="PN35" t="s">
        <v>3911</v>
      </c>
      <c r="PO35" t="s">
        <v>3911</v>
      </c>
      <c r="PP35" t="s">
        <v>3910</v>
      </c>
      <c r="PR35" t="s">
        <v>3928</v>
      </c>
      <c r="PS35">
        <v>1</v>
      </c>
      <c r="PT35" t="s">
        <v>2808</v>
      </c>
      <c r="PU35" t="s">
        <v>69</v>
      </c>
      <c r="PV35" t="s">
        <v>69</v>
      </c>
      <c r="PW35" t="s">
        <v>69</v>
      </c>
      <c r="PX35" t="s">
        <v>69</v>
      </c>
      <c r="PY35" t="s">
        <v>69</v>
      </c>
      <c r="PZ35" t="s">
        <v>3910</v>
      </c>
      <c r="QA35" t="s">
        <v>3910</v>
      </c>
      <c r="QB35" t="s">
        <v>3910</v>
      </c>
      <c r="QD35" t="s">
        <v>4036</v>
      </c>
      <c r="QE35" t="s">
        <v>4041</v>
      </c>
      <c r="QF35">
        <v>6</v>
      </c>
      <c r="QG35" t="s">
        <v>4049</v>
      </c>
      <c r="QH35" t="s">
        <v>4053</v>
      </c>
      <c r="QI35" t="s">
        <v>3962</v>
      </c>
      <c r="QV35" t="s">
        <v>3910</v>
      </c>
      <c r="QW35" t="s">
        <v>3911</v>
      </c>
      <c r="QX35" t="s">
        <v>9147</v>
      </c>
      <c r="QY35" t="s">
        <v>4061</v>
      </c>
      <c r="QZ35" t="s">
        <v>4091</v>
      </c>
      <c r="RA35" t="s">
        <v>3911</v>
      </c>
      <c r="RE35" t="s">
        <v>3911</v>
      </c>
      <c r="RF35" t="s">
        <v>3910</v>
      </c>
      <c r="RJ35" t="s">
        <v>3910</v>
      </c>
      <c r="RK35" t="s">
        <v>3910</v>
      </c>
      <c r="RL35" t="s">
        <v>3911</v>
      </c>
      <c r="RM35" t="s">
        <v>3910</v>
      </c>
      <c r="RN35" t="s">
        <v>3910</v>
      </c>
      <c r="RO35" t="s">
        <v>3910</v>
      </c>
      <c r="RP35" t="s">
        <v>3910</v>
      </c>
      <c r="RQ35" t="s">
        <v>4076</v>
      </c>
      <c r="RR35" t="s">
        <v>69</v>
      </c>
      <c r="RS35">
        <v>1</v>
      </c>
      <c r="RT35">
        <v>0</v>
      </c>
      <c r="RU35" t="s">
        <v>9169</v>
      </c>
      <c r="TA35" t="s">
        <v>69</v>
      </c>
      <c r="TB35" t="s">
        <v>2808</v>
      </c>
      <c r="TC35" t="s">
        <v>2808</v>
      </c>
      <c r="TD35" t="s">
        <v>2808</v>
      </c>
      <c r="TE35" t="s">
        <v>69</v>
      </c>
      <c r="TF35" t="s">
        <v>69</v>
      </c>
      <c r="TG35" t="s">
        <v>2808</v>
      </c>
      <c r="TZ35" t="s">
        <v>4934</v>
      </c>
      <c r="UA35" t="s">
        <v>9131</v>
      </c>
      <c r="UB35" t="s">
        <v>6598</v>
      </c>
      <c r="UC35">
        <v>1294067</v>
      </c>
    </row>
    <row r="36" spans="1:549" x14ac:dyDescent="0.3">
      <c r="A36" t="s">
        <v>9278</v>
      </c>
      <c r="B36" t="s">
        <v>6588</v>
      </c>
      <c r="C36" t="s">
        <v>6813</v>
      </c>
      <c r="D36">
        <v>1</v>
      </c>
      <c r="E36">
        <v>4</v>
      </c>
      <c r="F36" t="s">
        <v>3934</v>
      </c>
      <c r="G36" t="s">
        <v>4950</v>
      </c>
      <c r="H36">
        <v>0</v>
      </c>
      <c r="I36" t="s">
        <v>22</v>
      </c>
      <c r="T36">
        <v>0</v>
      </c>
      <c r="V36" t="s">
        <v>9142</v>
      </c>
      <c r="W36">
        <v>1</v>
      </c>
      <c r="X36" t="s">
        <v>7204</v>
      </c>
      <c r="Y36" t="s">
        <v>6591</v>
      </c>
      <c r="Z36" t="s">
        <v>6600</v>
      </c>
      <c r="AA36" t="s">
        <v>2808</v>
      </c>
      <c r="AB36" t="s">
        <v>9143</v>
      </c>
      <c r="AE36" t="s">
        <v>2808</v>
      </c>
      <c r="AF36" t="s">
        <v>2808</v>
      </c>
      <c r="AG36" t="s">
        <v>8</v>
      </c>
      <c r="AI36" t="s">
        <v>6060</v>
      </c>
      <c r="AJ36" t="s">
        <v>2808</v>
      </c>
      <c r="AK36">
        <v>2516521</v>
      </c>
      <c r="AL36" t="s">
        <v>8</v>
      </c>
      <c r="AN36" t="s">
        <v>3166</v>
      </c>
      <c r="AO36">
        <v>120</v>
      </c>
      <c r="AQ36" t="s">
        <v>269</v>
      </c>
      <c r="AR36" t="s">
        <v>2808</v>
      </c>
      <c r="AS36" t="s">
        <v>3179</v>
      </c>
      <c r="AT36" t="s">
        <v>3184</v>
      </c>
      <c r="AV36" t="s">
        <v>3191</v>
      </c>
      <c r="AX36" t="s">
        <v>6996</v>
      </c>
      <c r="AY36" t="s">
        <v>2808</v>
      </c>
      <c r="AZ36" t="s">
        <v>69</v>
      </c>
      <c r="BA36" t="s">
        <v>2808</v>
      </c>
      <c r="BB36" t="s">
        <v>69</v>
      </c>
      <c r="BC36" t="s">
        <v>69</v>
      </c>
      <c r="BE36" t="s">
        <v>69</v>
      </c>
      <c r="BF36" t="s">
        <v>69</v>
      </c>
      <c r="BG36" t="s">
        <v>2808</v>
      </c>
      <c r="BH36" t="s">
        <v>2808</v>
      </c>
      <c r="BI36" t="s">
        <v>2808</v>
      </c>
      <c r="BJ36" t="s">
        <v>69</v>
      </c>
      <c r="BK36">
        <v>7</v>
      </c>
      <c r="BL36" t="s">
        <v>69</v>
      </c>
      <c r="BM36" t="s">
        <v>69</v>
      </c>
      <c r="BN36" t="s">
        <v>69</v>
      </c>
      <c r="BO36" t="s">
        <v>69</v>
      </c>
      <c r="BP36" t="s">
        <v>69</v>
      </c>
      <c r="BQ36" t="s">
        <v>69</v>
      </c>
      <c r="BR36" t="s">
        <v>2808</v>
      </c>
      <c r="BS36" t="s">
        <v>69</v>
      </c>
      <c r="BT36" t="s">
        <v>69</v>
      </c>
      <c r="BV36" t="s">
        <v>69</v>
      </c>
      <c r="BW36" t="s">
        <v>69</v>
      </c>
      <c r="BX36" t="s">
        <v>3261</v>
      </c>
      <c r="BY36" t="s">
        <v>2808</v>
      </c>
      <c r="BZ36" t="s">
        <v>3268</v>
      </c>
      <c r="CA36" t="s">
        <v>2808</v>
      </c>
      <c r="CB36" t="s">
        <v>3280</v>
      </c>
      <c r="CC36" t="s">
        <v>9279</v>
      </c>
      <c r="CD36" t="s">
        <v>2808</v>
      </c>
      <c r="CE36" t="s">
        <v>3269</v>
      </c>
      <c r="CF36" t="s">
        <v>2808</v>
      </c>
      <c r="CG36" t="s">
        <v>3280</v>
      </c>
      <c r="CH36" t="s">
        <v>9279</v>
      </c>
      <c r="CI36" t="s">
        <v>2808</v>
      </c>
      <c r="CJ36" t="s">
        <v>69</v>
      </c>
      <c r="CK36" t="s">
        <v>2808</v>
      </c>
      <c r="CL36" t="s">
        <v>3300</v>
      </c>
      <c r="CN36" t="s">
        <v>2808</v>
      </c>
      <c r="CO36" t="s">
        <v>9280</v>
      </c>
      <c r="CP36" t="s">
        <v>2808</v>
      </c>
      <c r="CQ36" t="s">
        <v>69</v>
      </c>
      <c r="CR36" t="s">
        <v>2808</v>
      </c>
      <c r="CS36" t="s">
        <v>69</v>
      </c>
      <c r="CT36" t="s">
        <v>2808</v>
      </c>
      <c r="CU36" t="s">
        <v>69</v>
      </c>
      <c r="CV36" t="s">
        <v>69</v>
      </c>
      <c r="CW36" t="s">
        <v>69</v>
      </c>
      <c r="CX36" t="s">
        <v>69</v>
      </c>
      <c r="DB36" t="s">
        <v>2808</v>
      </c>
      <c r="DC36" t="s">
        <v>9152</v>
      </c>
      <c r="DD36" t="s">
        <v>2808</v>
      </c>
      <c r="DE36" t="s">
        <v>2808</v>
      </c>
      <c r="DF36" t="s">
        <v>69</v>
      </c>
      <c r="DG36" t="s">
        <v>69</v>
      </c>
      <c r="DH36" t="s">
        <v>69</v>
      </c>
      <c r="DJ36" t="s">
        <v>69</v>
      </c>
      <c r="DK36" t="s">
        <v>69</v>
      </c>
      <c r="DL36" t="s">
        <v>2808</v>
      </c>
      <c r="DM36" t="s">
        <v>2808</v>
      </c>
      <c r="DN36" t="s">
        <v>3364</v>
      </c>
      <c r="DP36" t="s">
        <v>2808</v>
      </c>
      <c r="DQ36" t="s">
        <v>2803</v>
      </c>
      <c r="DR36">
        <v>4</v>
      </c>
      <c r="DS36" t="s">
        <v>2808</v>
      </c>
      <c r="DT36" t="s">
        <v>69</v>
      </c>
      <c r="DU36" t="s">
        <v>69</v>
      </c>
      <c r="DV36" t="s">
        <v>69</v>
      </c>
      <c r="DW36" t="s">
        <v>69</v>
      </c>
      <c r="DX36" t="s">
        <v>69</v>
      </c>
      <c r="DY36" t="s">
        <v>2808</v>
      </c>
      <c r="EA36" t="s">
        <v>69</v>
      </c>
      <c r="EH36" t="s">
        <v>269</v>
      </c>
      <c r="EI36" t="s">
        <v>9152</v>
      </c>
      <c r="EJ36" t="s">
        <v>2808</v>
      </c>
      <c r="EK36" t="s">
        <v>2808</v>
      </c>
      <c r="EL36" t="s">
        <v>69</v>
      </c>
      <c r="EM36" t="s">
        <v>69</v>
      </c>
      <c r="EN36" t="s">
        <v>69</v>
      </c>
      <c r="EP36" t="s">
        <v>69</v>
      </c>
      <c r="EQ36" t="s">
        <v>69</v>
      </c>
      <c r="ER36" t="s">
        <v>9152</v>
      </c>
      <c r="ES36" t="s">
        <v>2808</v>
      </c>
      <c r="ET36" t="s">
        <v>2808</v>
      </c>
      <c r="EU36" t="s">
        <v>69</v>
      </c>
      <c r="EV36" t="s">
        <v>69</v>
      </c>
      <c r="EW36" t="s">
        <v>69</v>
      </c>
      <c r="EY36" t="s">
        <v>69</v>
      </c>
      <c r="EZ36" t="s">
        <v>69</v>
      </c>
      <c r="FA36" t="s">
        <v>2808</v>
      </c>
      <c r="FB36" t="s">
        <v>2808</v>
      </c>
      <c r="FC36" t="s">
        <v>3426</v>
      </c>
      <c r="FD36" t="s">
        <v>3432</v>
      </c>
      <c r="FE36" t="s">
        <v>3437</v>
      </c>
      <c r="FZ36" t="s">
        <v>3475</v>
      </c>
      <c r="GA36">
        <v>8</v>
      </c>
      <c r="GC36" t="s">
        <v>3484</v>
      </c>
      <c r="GD36">
        <v>4</v>
      </c>
      <c r="GF36">
        <v>4</v>
      </c>
      <c r="GG36" t="s">
        <v>69</v>
      </c>
      <c r="GH36" t="s">
        <v>69</v>
      </c>
      <c r="GI36" t="s">
        <v>69</v>
      </c>
      <c r="GJ36" t="s">
        <v>2808</v>
      </c>
      <c r="GK36" t="s">
        <v>69</v>
      </c>
      <c r="GL36" t="s">
        <v>69</v>
      </c>
      <c r="GN36" t="s">
        <v>69</v>
      </c>
      <c r="GO36" t="s">
        <v>69</v>
      </c>
      <c r="GP36" t="s">
        <v>3518</v>
      </c>
      <c r="GQ36" t="s">
        <v>2808</v>
      </c>
      <c r="GR36" t="s">
        <v>2808</v>
      </c>
      <c r="GS36" t="s">
        <v>2808</v>
      </c>
      <c r="GT36" t="s">
        <v>69</v>
      </c>
      <c r="GU36" t="s">
        <v>69</v>
      </c>
      <c r="GV36" t="s">
        <v>69</v>
      </c>
      <c r="GW36" t="s">
        <v>69</v>
      </c>
      <c r="GX36" t="s">
        <v>69</v>
      </c>
      <c r="GY36" t="s">
        <v>2808</v>
      </c>
      <c r="GZ36" t="s">
        <v>69</v>
      </c>
      <c r="HA36" t="s">
        <v>2808</v>
      </c>
      <c r="HB36" t="s">
        <v>3535</v>
      </c>
      <c r="HC36">
        <v>1</v>
      </c>
      <c r="HD36" t="s">
        <v>3540</v>
      </c>
      <c r="HE36" t="s">
        <v>3543</v>
      </c>
      <c r="HF36" t="s">
        <v>2808</v>
      </c>
      <c r="HG36" t="s">
        <v>2808</v>
      </c>
      <c r="HH36" t="s">
        <v>2808</v>
      </c>
      <c r="HJ36" t="s">
        <v>69</v>
      </c>
      <c r="HK36" t="s">
        <v>69</v>
      </c>
      <c r="HL36" t="s">
        <v>3557</v>
      </c>
      <c r="HM36" t="s">
        <v>3557</v>
      </c>
      <c r="HN36" t="s">
        <v>3557</v>
      </c>
      <c r="HO36" t="s">
        <v>3556</v>
      </c>
      <c r="HP36" t="s">
        <v>3557</v>
      </c>
      <c r="HQ36" t="s">
        <v>3557</v>
      </c>
      <c r="HR36" t="s">
        <v>3557</v>
      </c>
      <c r="HS36" t="s">
        <v>3557</v>
      </c>
      <c r="HT36" t="s">
        <v>3559</v>
      </c>
      <c r="HU36" t="s">
        <v>3559</v>
      </c>
      <c r="HV36" t="s">
        <v>3557</v>
      </c>
      <c r="HW36" t="s">
        <v>3557</v>
      </c>
      <c r="HX36" t="s">
        <v>3557</v>
      </c>
      <c r="HY36" t="s">
        <v>3557</v>
      </c>
      <c r="HZ36" t="s">
        <v>2808</v>
      </c>
      <c r="IA36" t="s">
        <v>3590</v>
      </c>
      <c r="IB36" t="s">
        <v>2808</v>
      </c>
      <c r="IC36" t="s">
        <v>3600</v>
      </c>
      <c r="ID36" t="s">
        <v>2808</v>
      </c>
      <c r="IE36" t="s">
        <v>3605</v>
      </c>
      <c r="IF36" t="s">
        <v>3609</v>
      </c>
      <c r="IG36" t="s">
        <v>3437</v>
      </c>
      <c r="JF36" t="s">
        <v>3649</v>
      </c>
      <c r="JG36">
        <v>4</v>
      </c>
      <c r="JI36" t="s">
        <v>3485</v>
      </c>
      <c r="JK36">
        <v>8</v>
      </c>
      <c r="JL36">
        <v>4</v>
      </c>
      <c r="JM36" t="s">
        <v>69</v>
      </c>
      <c r="JN36" t="s">
        <v>69</v>
      </c>
      <c r="JO36" t="s">
        <v>69</v>
      </c>
      <c r="JP36" t="s">
        <v>2808</v>
      </c>
      <c r="JQ36" t="s">
        <v>69</v>
      </c>
      <c r="JR36" t="s">
        <v>69</v>
      </c>
      <c r="JS36" t="s">
        <v>3518</v>
      </c>
      <c r="JT36" t="s">
        <v>69</v>
      </c>
      <c r="JU36" t="s">
        <v>2808</v>
      </c>
      <c r="JV36" t="s">
        <v>2808</v>
      </c>
      <c r="JW36" t="s">
        <v>2808</v>
      </c>
      <c r="JX36" t="s">
        <v>2808</v>
      </c>
      <c r="JY36" t="s">
        <v>2808</v>
      </c>
      <c r="JZ36" t="s">
        <v>2808</v>
      </c>
      <c r="KA36" t="s">
        <v>2808</v>
      </c>
      <c r="KB36" t="s">
        <v>2808</v>
      </c>
      <c r="KC36" t="s">
        <v>2808</v>
      </c>
      <c r="KD36" t="s">
        <v>2808</v>
      </c>
      <c r="KE36" t="s">
        <v>2808</v>
      </c>
      <c r="KG36" t="s">
        <v>6096</v>
      </c>
      <c r="KI36" t="s">
        <v>3697</v>
      </c>
      <c r="KJ36" t="s">
        <v>3475</v>
      </c>
      <c r="KK36">
        <v>4</v>
      </c>
      <c r="KM36" t="s">
        <v>3485</v>
      </c>
      <c r="KO36">
        <v>8</v>
      </c>
      <c r="KP36" t="s">
        <v>9145</v>
      </c>
      <c r="KQ36" t="s">
        <v>69</v>
      </c>
      <c r="KR36" t="s">
        <v>69</v>
      </c>
      <c r="KS36" t="s">
        <v>2808</v>
      </c>
      <c r="KT36" t="s">
        <v>2808</v>
      </c>
      <c r="KU36" t="s">
        <v>69</v>
      </c>
      <c r="KV36" t="s">
        <v>69</v>
      </c>
      <c r="KW36" t="s">
        <v>3519</v>
      </c>
      <c r="KX36" t="s">
        <v>2808</v>
      </c>
      <c r="KY36" t="s">
        <v>69</v>
      </c>
      <c r="LK36">
        <v>1</v>
      </c>
      <c r="LL36" t="s">
        <v>2808</v>
      </c>
      <c r="LM36" t="s">
        <v>69</v>
      </c>
      <c r="LN36" t="s">
        <v>69</v>
      </c>
      <c r="LO36" t="s">
        <v>69</v>
      </c>
      <c r="LP36" t="s">
        <v>69</v>
      </c>
      <c r="LQ36" t="s">
        <v>69</v>
      </c>
      <c r="LR36" t="s">
        <v>69</v>
      </c>
      <c r="LS36" t="s">
        <v>69</v>
      </c>
      <c r="LU36" t="s">
        <v>69</v>
      </c>
      <c r="LV36" t="s">
        <v>69</v>
      </c>
      <c r="LW36" t="s">
        <v>2808</v>
      </c>
      <c r="LX36" t="s">
        <v>69</v>
      </c>
      <c r="LY36" t="s">
        <v>2808</v>
      </c>
      <c r="MC36">
        <v>2</v>
      </c>
      <c r="MD36" t="s">
        <v>69</v>
      </c>
      <c r="ME36" t="s">
        <v>2808</v>
      </c>
      <c r="MF36" t="s">
        <v>69</v>
      </c>
      <c r="MG36" t="s">
        <v>69</v>
      </c>
      <c r="MH36" t="s">
        <v>69</v>
      </c>
      <c r="MI36" t="s">
        <v>69</v>
      </c>
      <c r="MJ36" t="s">
        <v>69</v>
      </c>
      <c r="MK36" t="s">
        <v>69</v>
      </c>
      <c r="MM36" t="s">
        <v>69</v>
      </c>
      <c r="MN36" t="s">
        <v>69</v>
      </c>
      <c r="MO36">
        <v>995</v>
      </c>
      <c r="MP36" t="s">
        <v>69</v>
      </c>
      <c r="MQ36" t="s">
        <v>69</v>
      </c>
      <c r="MR36" t="s">
        <v>69</v>
      </c>
      <c r="MS36" t="s">
        <v>69</v>
      </c>
      <c r="MT36" t="s">
        <v>69</v>
      </c>
      <c r="MU36" t="s">
        <v>2808</v>
      </c>
      <c r="MV36" t="s">
        <v>9168</v>
      </c>
      <c r="MW36" t="s">
        <v>69</v>
      </c>
      <c r="MX36" t="s">
        <v>69</v>
      </c>
      <c r="MY36">
        <v>995</v>
      </c>
      <c r="MZ36" t="s">
        <v>69</v>
      </c>
      <c r="NA36" t="s">
        <v>69</v>
      </c>
      <c r="NB36" t="s">
        <v>69</v>
      </c>
      <c r="NC36" t="s">
        <v>69</v>
      </c>
      <c r="ND36" t="s">
        <v>69</v>
      </c>
      <c r="NE36" t="s">
        <v>2808</v>
      </c>
      <c r="NF36" t="s">
        <v>9168</v>
      </c>
      <c r="NG36" t="s">
        <v>69</v>
      </c>
      <c r="NH36" t="s">
        <v>69</v>
      </c>
      <c r="NI36" t="s">
        <v>69</v>
      </c>
      <c r="NJ36" t="s">
        <v>3795</v>
      </c>
      <c r="NK36">
        <v>4</v>
      </c>
      <c r="NM36" t="s">
        <v>2808</v>
      </c>
      <c r="NN36" t="s">
        <v>3860</v>
      </c>
      <c r="NO36" t="s">
        <v>2803</v>
      </c>
      <c r="NP36">
        <v>675</v>
      </c>
      <c r="NQ36" t="s">
        <v>2803</v>
      </c>
      <c r="NR36">
        <v>675</v>
      </c>
      <c r="NS36" t="s">
        <v>3429</v>
      </c>
      <c r="NU36" t="s">
        <v>2803</v>
      </c>
      <c r="NV36">
        <v>325</v>
      </c>
      <c r="NW36" t="s">
        <v>3429</v>
      </c>
      <c r="NY36" t="s">
        <v>2803</v>
      </c>
      <c r="NZ36">
        <v>2</v>
      </c>
      <c r="OA36" t="s">
        <v>3897</v>
      </c>
      <c r="OB36" t="s">
        <v>2808</v>
      </c>
      <c r="OC36" t="s">
        <v>3902</v>
      </c>
      <c r="OD36" t="s">
        <v>3910</v>
      </c>
      <c r="OE36" t="s">
        <v>3910</v>
      </c>
      <c r="OF36" t="s">
        <v>3911</v>
      </c>
      <c r="OG36" t="s">
        <v>3910</v>
      </c>
      <c r="OH36" t="s">
        <v>3910</v>
      </c>
      <c r="OI36" t="s">
        <v>3910</v>
      </c>
      <c r="OJ36" t="s">
        <v>3910</v>
      </c>
      <c r="OK36" t="s">
        <v>3910</v>
      </c>
      <c r="OL36" t="s">
        <v>3928</v>
      </c>
      <c r="OM36" t="s">
        <v>3934</v>
      </c>
      <c r="ON36" t="s">
        <v>3910</v>
      </c>
      <c r="OO36" t="s">
        <v>3910</v>
      </c>
      <c r="OP36" t="s">
        <v>3910</v>
      </c>
      <c r="OQ36" t="s">
        <v>3910</v>
      </c>
      <c r="OR36" t="s">
        <v>3910</v>
      </c>
      <c r="OS36" t="s">
        <v>3911</v>
      </c>
      <c r="OT36" t="s">
        <v>3928</v>
      </c>
      <c r="OU36" t="s">
        <v>3928</v>
      </c>
      <c r="OV36" t="s">
        <v>3955</v>
      </c>
      <c r="OW36" t="s">
        <v>69</v>
      </c>
      <c r="OX36" t="s">
        <v>3964</v>
      </c>
      <c r="OY36" t="s">
        <v>3332</v>
      </c>
      <c r="PA36" t="s">
        <v>3973</v>
      </c>
      <c r="PB36">
        <v>1</v>
      </c>
      <c r="PC36" t="s">
        <v>3332</v>
      </c>
      <c r="PD36" t="s">
        <v>3332</v>
      </c>
      <c r="PE36" t="s">
        <v>3332</v>
      </c>
      <c r="PF36" t="s">
        <v>3910</v>
      </c>
      <c r="PG36" t="s">
        <v>3910</v>
      </c>
      <c r="PH36" t="s">
        <v>3910</v>
      </c>
      <c r="PI36" t="s">
        <v>3910</v>
      </c>
      <c r="PJ36" t="s">
        <v>3910</v>
      </c>
      <c r="PK36" t="s">
        <v>3910</v>
      </c>
      <c r="PL36" t="s">
        <v>3910</v>
      </c>
      <c r="PM36" t="s">
        <v>3928</v>
      </c>
      <c r="PN36" t="s">
        <v>3910</v>
      </c>
      <c r="PO36" t="s">
        <v>3910</v>
      </c>
      <c r="PP36" t="s">
        <v>3910</v>
      </c>
      <c r="PR36" t="s">
        <v>3928</v>
      </c>
      <c r="PS36">
        <v>1</v>
      </c>
      <c r="PT36" t="s">
        <v>2808</v>
      </c>
      <c r="PU36" t="s">
        <v>69</v>
      </c>
      <c r="PV36" t="s">
        <v>69</v>
      </c>
      <c r="PW36" t="s">
        <v>69</v>
      </c>
      <c r="PX36" t="s">
        <v>69</v>
      </c>
      <c r="PY36" t="s">
        <v>69</v>
      </c>
      <c r="PZ36" t="s">
        <v>3910</v>
      </c>
      <c r="QA36" t="s">
        <v>3910</v>
      </c>
      <c r="QB36" t="s">
        <v>3910</v>
      </c>
      <c r="QD36" t="s">
        <v>4036</v>
      </c>
      <c r="QE36" t="s">
        <v>4041</v>
      </c>
      <c r="QF36">
        <v>6</v>
      </c>
      <c r="QG36" t="s">
        <v>4049</v>
      </c>
      <c r="QH36" t="s">
        <v>4053</v>
      </c>
      <c r="QI36" t="s">
        <v>3962</v>
      </c>
      <c r="QV36" t="s">
        <v>3910</v>
      </c>
      <c r="QW36" t="s">
        <v>3910</v>
      </c>
      <c r="QX36" t="s">
        <v>9147</v>
      </c>
      <c r="QY36">
        <v>2</v>
      </c>
      <c r="QZ36" t="s">
        <v>4089</v>
      </c>
      <c r="RA36" t="s">
        <v>3911</v>
      </c>
      <c r="RB36" t="s">
        <v>3911</v>
      </c>
      <c r="RE36" t="s">
        <v>3910</v>
      </c>
      <c r="RF36" t="s">
        <v>3911</v>
      </c>
      <c r="RL36" t="s">
        <v>3911</v>
      </c>
      <c r="RM36" t="s">
        <v>3910</v>
      </c>
      <c r="RN36" t="s">
        <v>3910</v>
      </c>
      <c r="RO36" t="s">
        <v>3910</v>
      </c>
      <c r="RP36" t="s">
        <v>3910</v>
      </c>
      <c r="RQ36" t="s">
        <v>4075</v>
      </c>
      <c r="RR36" t="s">
        <v>2808</v>
      </c>
      <c r="RS36">
        <v>1</v>
      </c>
      <c r="RT36">
        <v>0</v>
      </c>
      <c r="RU36" t="s">
        <v>9281</v>
      </c>
      <c r="TA36" t="s">
        <v>69</v>
      </c>
      <c r="TB36" t="s">
        <v>69</v>
      </c>
      <c r="TC36" t="s">
        <v>2808</v>
      </c>
      <c r="TD36" t="s">
        <v>2808</v>
      </c>
      <c r="TE36" t="s">
        <v>69</v>
      </c>
      <c r="TF36" t="s">
        <v>69</v>
      </c>
      <c r="TG36" t="s">
        <v>2808</v>
      </c>
      <c r="TZ36" t="s">
        <v>4934</v>
      </c>
      <c r="UA36" t="s">
        <v>9131</v>
      </c>
      <c r="UB36" t="s">
        <v>6598</v>
      </c>
      <c r="UC36">
        <v>6637090</v>
      </c>
    </row>
    <row r="37" spans="1:549" x14ac:dyDescent="0.3">
      <c r="A37" t="s">
        <v>9282</v>
      </c>
      <c r="B37" t="s">
        <v>6588</v>
      </c>
      <c r="C37" t="s">
        <v>6813</v>
      </c>
      <c r="D37">
        <v>1</v>
      </c>
      <c r="E37" t="s">
        <v>4942</v>
      </c>
      <c r="F37" t="s">
        <v>3934</v>
      </c>
      <c r="G37" t="s">
        <v>4950</v>
      </c>
      <c r="H37">
        <v>0</v>
      </c>
      <c r="I37" t="s">
        <v>22</v>
      </c>
      <c r="T37">
        <v>0</v>
      </c>
      <c r="V37" t="s">
        <v>9142</v>
      </c>
      <c r="W37">
        <v>1</v>
      </c>
      <c r="X37" t="s">
        <v>6685</v>
      </c>
      <c r="Y37" t="s">
        <v>6591</v>
      </c>
      <c r="Z37" t="s">
        <v>6861</v>
      </c>
      <c r="AA37" t="s">
        <v>2808</v>
      </c>
      <c r="AB37" t="s">
        <v>9143</v>
      </c>
      <c r="AE37" t="s">
        <v>2808</v>
      </c>
      <c r="AF37" t="s">
        <v>69</v>
      </c>
      <c r="AJ37" t="s">
        <v>2808</v>
      </c>
      <c r="AK37">
        <v>1672998</v>
      </c>
      <c r="AL37">
        <v>3075988</v>
      </c>
      <c r="AM37">
        <v>7815668</v>
      </c>
      <c r="AN37" t="s">
        <v>3166</v>
      </c>
      <c r="AO37">
        <v>40</v>
      </c>
      <c r="AQ37" t="s">
        <v>69</v>
      </c>
      <c r="AR37" t="s">
        <v>2808</v>
      </c>
      <c r="AS37" t="s">
        <v>3179</v>
      </c>
      <c r="AT37" t="s">
        <v>8</v>
      </c>
      <c r="AV37" t="s">
        <v>51</v>
      </c>
      <c r="AX37">
        <v>1</v>
      </c>
      <c r="AY37" t="s">
        <v>2808</v>
      </c>
      <c r="AZ37" t="s">
        <v>69</v>
      </c>
      <c r="BA37" t="s">
        <v>69</v>
      </c>
      <c r="BB37" t="s">
        <v>69</v>
      </c>
      <c r="BC37" t="s">
        <v>69</v>
      </c>
      <c r="BE37" t="s">
        <v>69</v>
      </c>
      <c r="BF37" t="s">
        <v>69</v>
      </c>
      <c r="BG37" t="s">
        <v>2808</v>
      </c>
      <c r="BH37" t="s">
        <v>2808</v>
      </c>
      <c r="BI37" t="s">
        <v>69</v>
      </c>
      <c r="BJ37" t="s">
        <v>2808</v>
      </c>
      <c r="BK37" s="31">
        <v>1995</v>
      </c>
      <c r="BL37" t="s">
        <v>2808</v>
      </c>
      <c r="BM37" t="s">
        <v>69</v>
      </c>
      <c r="BN37" t="s">
        <v>69</v>
      </c>
      <c r="BO37" t="s">
        <v>69</v>
      </c>
      <c r="BP37" t="s">
        <v>69</v>
      </c>
      <c r="BQ37" t="s">
        <v>69</v>
      </c>
      <c r="BR37" t="s">
        <v>69</v>
      </c>
      <c r="BS37" t="s">
        <v>69</v>
      </c>
      <c r="BT37" t="s">
        <v>2808</v>
      </c>
      <c r="BU37" t="s">
        <v>9248</v>
      </c>
      <c r="BV37" t="s">
        <v>69</v>
      </c>
      <c r="BW37" t="s">
        <v>69</v>
      </c>
      <c r="BX37" t="s">
        <v>3261</v>
      </c>
      <c r="BY37" t="s">
        <v>2808</v>
      </c>
      <c r="BZ37" t="s">
        <v>3268</v>
      </c>
      <c r="CA37" t="s">
        <v>3274</v>
      </c>
      <c r="CB37" t="s">
        <v>3279</v>
      </c>
      <c r="CD37" t="s">
        <v>2808</v>
      </c>
      <c r="CE37" t="s">
        <v>3268</v>
      </c>
      <c r="CF37" t="s">
        <v>2808</v>
      </c>
      <c r="CG37" t="s">
        <v>3277</v>
      </c>
      <c r="CI37" t="s">
        <v>2808</v>
      </c>
      <c r="CJ37" t="s">
        <v>69</v>
      </c>
      <c r="CK37" t="s">
        <v>69</v>
      </c>
      <c r="CN37" t="s">
        <v>2808</v>
      </c>
      <c r="CO37" t="s">
        <v>9151</v>
      </c>
      <c r="CP37" t="s">
        <v>69</v>
      </c>
      <c r="CQ37" t="s">
        <v>69</v>
      </c>
      <c r="CR37" t="s">
        <v>2808</v>
      </c>
      <c r="CS37" t="s">
        <v>69</v>
      </c>
      <c r="CT37" t="s">
        <v>2808</v>
      </c>
      <c r="CU37" t="s">
        <v>69</v>
      </c>
      <c r="CV37" t="s">
        <v>69</v>
      </c>
      <c r="CW37" t="s">
        <v>69</v>
      </c>
      <c r="CX37" t="s">
        <v>269</v>
      </c>
      <c r="CY37" t="s">
        <v>3332</v>
      </c>
      <c r="CZ37">
        <v>1</v>
      </c>
      <c r="DA37" t="s">
        <v>7025</v>
      </c>
      <c r="DB37" t="s">
        <v>2808</v>
      </c>
      <c r="DC37" t="s">
        <v>9126</v>
      </c>
      <c r="DD37" t="s">
        <v>2808</v>
      </c>
      <c r="DE37" t="s">
        <v>69</v>
      </c>
      <c r="DF37" t="s">
        <v>69</v>
      </c>
      <c r="DG37" t="s">
        <v>69</v>
      </c>
      <c r="DH37" t="s">
        <v>69</v>
      </c>
      <c r="DJ37" t="s">
        <v>69</v>
      </c>
      <c r="DK37" t="s">
        <v>69</v>
      </c>
      <c r="DL37" t="s">
        <v>2808</v>
      </c>
      <c r="DM37" t="s">
        <v>2808</v>
      </c>
      <c r="DN37" t="s">
        <v>3366</v>
      </c>
      <c r="DP37" t="s">
        <v>2808</v>
      </c>
      <c r="DQ37" t="s">
        <v>2803</v>
      </c>
      <c r="DR37" t="s">
        <v>2803</v>
      </c>
      <c r="DS37" t="s">
        <v>2808</v>
      </c>
      <c r="DT37" t="s">
        <v>69</v>
      </c>
      <c r="DU37" t="s">
        <v>69</v>
      </c>
      <c r="DV37" t="s">
        <v>69</v>
      </c>
      <c r="DW37" t="s">
        <v>69</v>
      </c>
      <c r="DX37" t="s">
        <v>69</v>
      </c>
      <c r="DY37" t="s">
        <v>69</v>
      </c>
      <c r="EA37" t="s">
        <v>2808</v>
      </c>
      <c r="EB37" s="31">
        <v>2995</v>
      </c>
      <c r="EC37" t="s">
        <v>69</v>
      </c>
      <c r="ED37" t="s">
        <v>2808</v>
      </c>
      <c r="EE37" t="s">
        <v>2808</v>
      </c>
      <c r="EF37" t="s">
        <v>69</v>
      </c>
      <c r="EG37" t="s">
        <v>69</v>
      </c>
      <c r="EH37" t="s">
        <v>269</v>
      </c>
      <c r="EI37" t="s">
        <v>9152</v>
      </c>
      <c r="EJ37" t="s">
        <v>2808</v>
      </c>
      <c r="EK37" t="s">
        <v>2808</v>
      </c>
      <c r="EL37" t="s">
        <v>69</v>
      </c>
      <c r="EM37" t="s">
        <v>69</v>
      </c>
      <c r="EN37" t="s">
        <v>69</v>
      </c>
      <c r="EP37" t="s">
        <v>69</v>
      </c>
      <c r="EQ37" t="s">
        <v>69</v>
      </c>
      <c r="ER37" t="s">
        <v>9144</v>
      </c>
      <c r="ES37" t="s">
        <v>69</v>
      </c>
      <c r="ET37" t="s">
        <v>2808</v>
      </c>
      <c r="EU37" t="s">
        <v>69</v>
      </c>
      <c r="EV37" t="s">
        <v>69</v>
      </c>
      <c r="EW37" t="s">
        <v>69</v>
      </c>
      <c r="EY37" t="s">
        <v>69</v>
      </c>
      <c r="EZ37" t="s">
        <v>69</v>
      </c>
      <c r="FA37" t="s">
        <v>2808</v>
      </c>
      <c r="FB37" t="s">
        <v>2808</v>
      </c>
      <c r="FC37" t="s">
        <v>3426</v>
      </c>
      <c r="FD37" t="s">
        <v>3432</v>
      </c>
      <c r="FE37" t="s">
        <v>3437</v>
      </c>
      <c r="FZ37" t="s">
        <v>3475</v>
      </c>
      <c r="GA37">
        <v>8</v>
      </c>
      <c r="GC37" t="s">
        <v>3484</v>
      </c>
      <c r="GD37">
        <v>1</v>
      </c>
      <c r="GF37">
        <v>4</v>
      </c>
      <c r="GG37" t="s">
        <v>69</v>
      </c>
      <c r="GH37" t="s">
        <v>69</v>
      </c>
      <c r="GI37" t="s">
        <v>69</v>
      </c>
      <c r="GJ37" t="s">
        <v>2808</v>
      </c>
      <c r="GK37" t="s">
        <v>69</v>
      </c>
      <c r="GL37" t="s">
        <v>69</v>
      </c>
      <c r="GN37" t="s">
        <v>69</v>
      </c>
      <c r="GO37" t="s">
        <v>69</v>
      </c>
      <c r="GP37" t="s">
        <v>3517</v>
      </c>
      <c r="HA37" t="s">
        <v>69</v>
      </c>
      <c r="HB37" t="s">
        <v>3535</v>
      </c>
      <c r="HC37">
        <v>1</v>
      </c>
      <c r="HD37" t="s">
        <v>3540</v>
      </c>
      <c r="HE37" t="s">
        <v>3543</v>
      </c>
      <c r="HF37" t="s">
        <v>2808</v>
      </c>
      <c r="HG37" t="s">
        <v>2808</v>
      </c>
      <c r="HH37" t="s">
        <v>2808</v>
      </c>
      <c r="HJ37" t="s">
        <v>69</v>
      </c>
      <c r="HK37" t="s">
        <v>69</v>
      </c>
      <c r="HL37" t="s">
        <v>3556</v>
      </c>
      <c r="HM37" t="s">
        <v>3559</v>
      </c>
      <c r="HN37" t="s">
        <v>3556</v>
      </c>
      <c r="HO37" t="s">
        <v>3556</v>
      </c>
      <c r="HP37" t="s">
        <v>3559</v>
      </c>
      <c r="HQ37" t="s">
        <v>3556</v>
      </c>
      <c r="HR37" t="s">
        <v>3556</v>
      </c>
      <c r="HS37" t="s">
        <v>3556</v>
      </c>
      <c r="HT37" t="s">
        <v>3559</v>
      </c>
      <c r="HU37" t="s">
        <v>3559</v>
      </c>
      <c r="HV37" t="s">
        <v>3559</v>
      </c>
      <c r="HW37" t="s">
        <v>3556</v>
      </c>
      <c r="HX37" t="s">
        <v>3556</v>
      </c>
      <c r="HY37" t="s">
        <v>3136</v>
      </c>
      <c r="HZ37" t="s">
        <v>69</v>
      </c>
      <c r="IA37" t="s">
        <v>3590</v>
      </c>
      <c r="IB37" t="s">
        <v>2808</v>
      </c>
      <c r="IC37" t="s">
        <v>3599</v>
      </c>
      <c r="ID37" t="s">
        <v>2808</v>
      </c>
      <c r="IE37" t="s">
        <v>3605</v>
      </c>
      <c r="IF37" t="s">
        <v>3609</v>
      </c>
      <c r="IG37" t="s">
        <v>3437</v>
      </c>
      <c r="JF37" t="s">
        <v>3649</v>
      </c>
      <c r="JG37">
        <v>4</v>
      </c>
      <c r="JI37" t="s">
        <v>3484</v>
      </c>
      <c r="JJ37">
        <v>1</v>
      </c>
      <c r="JL37">
        <v>4</v>
      </c>
      <c r="JM37" t="s">
        <v>69</v>
      </c>
      <c r="JN37" t="s">
        <v>69</v>
      </c>
      <c r="JO37" t="s">
        <v>69</v>
      </c>
      <c r="JP37" t="s">
        <v>2808</v>
      </c>
      <c r="JQ37" t="s">
        <v>69</v>
      </c>
      <c r="JR37" t="s">
        <v>69</v>
      </c>
      <c r="JS37" t="s">
        <v>3517</v>
      </c>
      <c r="KF37" t="s">
        <v>69</v>
      </c>
      <c r="KG37" t="s">
        <v>6097</v>
      </c>
      <c r="KI37" t="s">
        <v>3696</v>
      </c>
      <c r="KJ37" t="s">
        <v>3475</v>
      </c>
      <c r="KK37">
        <v>4</v>
      </c>
      <c r="KM37" t="s">
        <v>3484</v>
      </c>
      <c r="KN37">
        <v>30</v>
      </c>
      <c r="KP37">
        <v>4</v>
      </c>
      <c r="KQ37" t="s">
        <v>69</v>
      </c>
      <c r="KR37" t="s">
        <v>69</v>
      </c>
      <c r="KS37" t="s">
        <v>69</v>
      </c>
      <c r="KT37" t="s">
        <v>2808</v>
      </c>
      <c r="KU37" t="s">
        <v>69</v>
      </c>
      <c r="KV37" t="s">
        <v>69</v>
      </c>
      <c r="KW37" t="s">
        <v>3517</v>
      </c>
      <c r="KX37" t="s">
        <v>69</v>
      </c>
      <c r="KY37" t="s">
        <v>69</v>
      </c>
      <c r="LK37">
        <v>3</v>
      </c>
      <c r="LL37" t="s">
        <v>69</v>
      </c>
      <c r="LM37" t="s">
        <v>69</v>
      </c>
      <c r="LN37" t="s">
        <v>2808</v>
      </c>
      <c r="LO37" t="s">
        <v>69</v>
      </c>
      <c r="LP37" t="s">
        <v>69</v>
      </c>
      <c r="LQ37" t="s">
        <v>69</v>
      </c>
      <c r="LR37" t="s">
        <v>69</v>
      </c>
      <c r="LS37" t="s">
        <v>69</v>
      </c>
      <c r="LU37" t="s">
        <v>69</v>
      </c>
      <c r="LV37" t="s">
        <v>69</v>
      </c>
      <c r="LW37" t="s">
        <v>2808</v>
      </c>
      <c r="LX37" t="s">
        <v>69</v>
      </c>
      <c r="LY37" t="s">
        <v>2808</v>
      </c>
      <c r="MC37">
        <v>2</v>
      </c>
      <c r="MD37" t="s">
        <v>69</v>
      </c>
      <c r="ME37" t="s">
        <v>2808</v>
      </c>
      <c r="MF37" t="s">
        <v>69</v>
      </c>
      <c r="MG37" t="s">
        <v>69</v>
      </c>
      <c r="MH37" t="s">
        <v>69</v>
      </c>
      <c r="MI37" t="s">
        <v>69</v>
      </c>
      <c r="MJ37" t="s">
        <v>69</v>
      </c>
      <c r="MK37" t="s">
        <v>69</v>
      </c>
      <c r="MM37" t="s">
        <v>69</v>
      </c>
      <c r="MN37" t="s">
        <v>69</v>
      </c>
      <c r="MO37">
        <v>995</v>
      </c>
      <c r="MP37" t="s">
        <v>69</v>
      </c>
      <c r="MQ37" t="s">
        <v>69</v>
      </c>
      <c r="MR37" t="s">
        <v>69</v>
      </c>
      <c r="MS37" t="s">
        <v>69</v>
      </c>
      <c r="MT37" t="s">
        <v>69</v>
      </c>
      <c r="MU37" t="s">
        <v>2808</v>
      </c>
      <c r="MV37" t="s">
        <v>9283</v>
      </c>
      <c r="MW37" t="s">
        <v>69</v>
      </c>
      <c r="MX37" t="s">
        <v>69</v>
      </c>
      <c r="MY37">
        <v>995</v>
      </c>
      <c r="MZ37" t="s">
        <v>69</v>
      </c>
      <c r="NA37" t="s">
        <v>69</v>
      </c>
      <c r="NB37" t="s">
        <v>69</v>
      </c>
      <c r="NC37" t="s">
        <v>69</v>
      </c>
      <c r="ND37" t="s">
        <v>69</v>
      </c>
      <c r="NE37" t="s">
        <v>2808</v>
      </c>
      <c r="NF37" t="s">
        <v>9284</v>
      </c>
      <c r="NG37" t="s">
        <v>69</v>
      </c>
      <c r="NH37" t="s">
        <v>69</v>
      </c>
      <c r="NI37" t="s">
        <v>69</v>
      </c>
      <c r="NJ37" t="s">
        <v>3302</v>
      </c>
      <c r="NL37" t="s">
        <v>9285</v>
      </c>
      <c r="NM37" t="s">
        <v>69</v>
      </c>
      <c r="NO37" t="s">
        <v>2803</v>
      </c>
      <c r="NP37">
        <v>190</v>
      </c>
      <c r="NQ37" t="s">
        <v>3429</v>
      </c>
      <c r="NS37" t="s">
        <v>3429</v>
      </c>
      <c r="NU37" t="s">
        <v>2803</v>
      </c>
      <c r="NV37">
        <v>190</v>
      </c>
      <c r="NW37" t="s">
        <v>3429</v>
      </c>
      <c r="NY37" t="s">
        <v>2803</v>
      </c>
      <c r="NZ37">
        <v>1</v>
      </c>
      <c r="OA37" t="s">
        <v>3897</v>
      </c>
      <c r="OB37" t="s">
        <v>2808</v>
      </c>
      <c r="OC37" t="s">
        <v>3902</v>
      </c>
      <c r="OD37" t="s">
        <v>3910</v>
      </c>
      <c r="OE37" t="s">
        <v>3910</v>
      </c>
      <c r="OF37" t="s">
        <v>3910</v>
      </c>
      <c r="OG37" t="s">
        <v>3911</v>
      </c>
      <c r="OH37" t="s">
        <v>3910</v>
      </c>
      <c r="OI37" t="s">
        <v>3910</v>
      </c>
      <c r="OJ37" t="s">
        <v>3910</v>
      </c>
      <c r="OK37" t="s">
        <v>3910</v>
      </c>
      <c r="OL37" t="s">
        <v>3928</v>
      </c>
      <c r="OM37" t="s">
        <v>3934</v>
      </c>
      <c r="ON37" t="s">
        <v>3910</v>
      </c>
      <c r="OO37" t="s">
        <v>3910</v>
      </c>
      <c r="OP37" t="s">
        <v>3910</v>
      </c>
      <c r="OQ37" t="s">
        <v>3910</v>
      </c>
      <c r="OR37" t="s">
        <v>3911</v>
      </c>
      <c r="OS37" t="s">
        <v>3911</v>
      </c>
      <c r="OT37" t="s">
        <v>3928</v>
      </c>
      <c r="OU37" t="s">
        <v>3928</v>
      </c>
      <c r="OV37" t="s">
        <v>69</v>
      </c>
      <c r="PM37" t="s">
        <v>3928</v>
      </c>
      <c r="PN37" t="s">
        <v>3910</v>
      </c>
      <c r="PO37" t="s">
        <v>3910</v>
      </c>
      <c r="PP37" t="s">
        <v>3910</v>
      </c>
      <c r="PR37" t="s">
        <v>3928</v>
      </c>
      <c r="PS37" t="s">
        <v>9286</v>
      </c>
      <c r="PT37" t="s">
        <v>2808</v>
      </c>
      <c r="PU37" t="s">
        <v>2808</v>
      </c>
      <c r="PV37" t="s">
        <v>2808</v>
      </c>
      <c r="PW37" t="s">
        <v>69</v>
      </c>
      <c r="PX37" t="s">
        <v>69</v>
      </c>
      <c r="PY37" t="s">
        <v>69</v>
      </c>
      <c r="PZ37" t="s">
        <v>3935</v>
      </c>
      <c r="QA37" t="s">
        <v>3910</v>
      </c>
      <c r="QB37" t="s">
        <v>3910</v>
      </c>
      <c r="QD37" t="s">
        <v>4036</v>
      </c>
      <c r="QE37" t="s">
        <v>4043</v>
      </c>
      <c r="QH37" t="s">
        <v>4053</v>
      </c>
      <c r="QI37" t="s">
        <v>3962</v>
      </c>
      <c r="QV37" t="s">
        <v>3910</v>
      </c>
      <c r="QW37" t="s">
        <v>3910</v>
      </c>
      <c r="QX37" t="s">
        <v>9147</v>
      </c>
      <c r="QY37" t="s">
        <v>4061</v>
      </c>
      <c r="QZ37" t="s">
        <v>4089</v>
      </c>
      <c r="RC37" t="s">
        <v>3910</v>
      </c>
      <c r="RE37" t="s">
        <v>3910</v>
      </c>
      <c r="RH37" t="s">
        <v>3911</v>
      </c>
      <c r="RI37" t="s">
        <v>3910</v>
      </c>
      <c r="RL37" t="s">
        <v>3910</v>
      </c>
      <c r="RM37" t="s">
        <v>3910</v>
      </c>
      <c r="RN37" t="s">
        <v>3910</v>
      </c>
      <c r="RO37" t="s">
        <v>3910</v>
      </c>
      <c r="RP37" t="s">
        <v>3910</v>
      </c>
      <c r="RQ37" t="s">
        <v>4075</v>
      </c>
      <c r="RR37" t="s">
        <v>69</v>
      </c>
      <c r="RS37">
        <v>1</v>
      </c>
      <c r="RT37">
        <v>0</v>
      </c>
      <c r="RU37" t="s">
        <v>9287</v>
      </c>
      <c r="TA37" t="s">
        <v>2808</v>
      </c>
      <c r="TB37" t="s">
        <v>2808</v>
      </c>
      <c r="TC37" t="s">
        <v>69</v>
      </c>
      <c r="TD37" t="s">
        <v>2808</v>
      </c>
      <c r="TE37" t="s">
        <v>69</v>
      </c>
      <c r="TF37" t="s">
        <v>69</v>
      </c>
      <c r="TG37" t="s">
        <v>2808</v>
      </c>
      <c r="TZ37" t="s">
        <v>4934</v>
      </c>
      <c r="UA37" t="s">
        <v>9131</v>
      </c>
      <c r="UB37" t="s">
        <v>6598</v>
      </c>
      <c r="UC37">
        <v>4435705</v>
      </c>
    </row>
    <row r="38" spans="1:549" x14ac:dyDescent="0.3">
      <c r="A38" t="s">
        <v>9288</v>
      </c>
      <c r="B38" t="s">
        <v>6696</v>
      </c>
      <c r="C38" t="s">
        <v>6813</v>
      </c>
      <c r="D38">
        <v>1</v>
      </c>
      <c r="E38">
        <v>5</v>
      </c>
      <c r="F38" t="s">
        <v>3934</v>
      </c>
      <c r="G38" t="s">
        <v>4950</v>
      </c>
      <c r="H38">
        <v>0</v>
      </c>
      <c r="I38" t="s">
        <v>22</v>
      </c>
      <c r="T38">
        <v>0</v>
      </c>
      <c r="V38" t="s">
        <v>9156</v>
      </c>
      <c r="W38">
        <v>1</v>
      </c>
      <c r="X38" t="s">
        <v>7283</v>
      </c>
      <c r="Y38" t="s">
        <v>6591</v>
      </c>
      <c r="Z38" t="s">
        <v>6861</v>
      </c>
      <c r="AA38" t="s">
        <v>2808</v>
      </c>
      <c r="AB38" t="s">
        <v>9158</v>
      </c>
      <c r="AC38" t="s">
        <v>2808</v>
      </c>
      <c r="AD38" t="s">
        <v>9239</v>
      </c>
      <c r="AE38" t="s">
        <v>2808</v>
      </c>
      <c r="AF38" t="s">
        <v>69</v>
      </c>
      <c r="AJ38" t="s">
        <v>2808</v>
      </c>
      <c r="AK38">
        <v>3075988</v>
      </c>
      <c r="AL38">
        <v>1249438</v>
      </c>
      <c r="AM38">
        <v>7815668</v>
      </c>
      <c r="AN38" t="s">
        <v>3166</v>
      </c>
      <c r="AO38">
        <v>80</v>
      </c>
      <c r="AQ38" t="s">
        <v>269</v>
      </c>
      <c r="AR38" t="s">
        <v>2808</v>
      </c>
      <c r="AS38" t="s">
        <v>3179</v>
      </c>
      <c r="AT38" t="s">
        <v>3184</v>
      </c>
      <c r="AV38" t="s">
        <v>51</v>
      </c>
      <c r="AX38">
        <v>1</v>
      </c>
      <c r="AY38" t="s">
        <v>2808</v>
      </c>
      <c r="AZ38" t="s">
        <v>69</v>
      </c>
      <c r="BA38" t="s">
        <v>69</v>
      </c>
      <c r="BB38" t="s">
        <v>69</v>
      </c>
      <c r="BC38" t="s">
        <v>69</v>
      </c>
      <c r="BE38" t="s">
        <v>69</v>
      </c>
      <c r="BF38" t="s">
        <v>69</v>
      </c>
      <c r="BG38" t="s">
        <v>2808</v>
      </c>
      <c r="BH38" t="s">
        <v>69</v>
      </c>
      <c r="BI38" t="s">
        <v>2808</v>
      </c>
      <c r="BJ38" t="s">
        <v>2808</v>
      </c>
      <c r="BK38" s="31">
        <v>1995</v>
      </c>
      <c r="BL38" t="s">
        <v>2808</v>
      </c>
      <c r="BM38" t="s">
        <v>69</v>
      </c>
      <c r="BN38" t="s">
        <v>69</v>
      </c>
      <c r="BO38" t="s">
        <v>69</v>
      </c>
      <c r="BP38" t="s">
        <v>69</v>
      </c>
      <c r="BQ38" t="s">
        <v>69</v>
      </c>
      <c r="BR38" t="s">
        <v>69</v>
      </c>
      <c r="BS38" t="s">
        <v>69</v>
      </c>
      <c r="BT38" t="s">
        <v>2808</v>
      </c>
      <c r="BU38" t="s">
        <v>9248</v>
      </c>
      <c r="BV38" t="s">
        <v>69</v>
      </c>
      <c r="BW38" t="s">
        <v>69</v>
      </c>
      <c r="BX38" t="s">
        <v>3261</v>
      </c>
      <c r="BY38" t="s">
        <v>2808</v>
      </c>
      <c r="BZ38" t="s">
        <v>3268</v>
      </c>
      <c r="CA38" t="s">
        <v>2808</v>
      </c>
      <c r="CB38" t="s">
        <v>3279</v>
      </c>
      <c r="CD38" t="s">
        <v>2808</v>
      </c>
      <c r="CE38" t="s">
        <v>3268</v>
      </c>
      <c r="CF38" t="s">
        <v>69</v>
      </c>
      <c r="CI38" t="s">
        <v>2808</v>
      </c>
      <c r="CJ38" t="s">
        <v>69</v>
      </c>
      <c r="CK38" t="s">
        <v>2808</v>
      </c>
      <c r="CL38" t="s">
        <v>3302</v>
      </c>
      <c r="CM38" t="s">
        <v>9289</v>
      </c>
      <c r="CN38" t="s">
        <v>2808</v>
      </c>
      <c r="CO38">
        <v>3</v>
      </c>
      <c r="CP38" t="s">
        <v>69</v>
      </c>
      <c r="CQ38" t="s">
        <v>69</v>
      </c>
      <c r="CR38" t="s">
        <v>2808</v>
      </c>
      <c r="CS38" t="s">
        <v>69</v>
      </c>
      <c r="CT38" t="s">
        <v>69</v>
      </c>
      <c r="CU38" t="s">
        <v>69</v>
      </c>
      <c r="CV38" t="s">
        <v>69</v>
      </c>
      <c r="CW38" t="s">
        <v>69</v>
      </c>
      <c r="CX38" t="s">
        <v>69</v>
      </c>
      <c r="DB38" t="s">
        <v>2808</v>
      </c>
      <c r="DC38" t="s">
        <v>9161</v>
      </c>
      <c r="DD38" t="s">
        <v>2808</v>
      </c>
      <c r="DE38" t="s">
        <v>2808</v>
      </c>
      <c r="DF38" t="s">
        <v>69</v>
      </c>
      <c r="DG38" t="s">
        <v>69</v>
      </c>
      <c r="DH38" t="s">
        <v>2808</v>
      </c>
      <c r="DI38" t="s">
        <v>9290</v>
      </c>
      <c r="DJ38" t="s">
        <v>69</v>
      </c>
      <c r="DK38" t="s">
        <v>69</v>
      </c>
      <c r="DL38" t="s">
        <v>2808</v>
      </c>
      <c r="DM38" t="s">
        <v>2808</v>
      </c>
      <c r="DN38" t="s">
        <v>3366</v>
      </c>
      <c r="DP38" t="s">
        <v>2808</v>
      </c>
      <c r="DQ38" t="s">
        <v>2803</v>
      </c>
      <c r="DR38">
        <v>6</v>
      </c>
      <c r="DS38" t="s">
        <v>69</v>
      </c>
      <c r="DT38" t="s">
        <v>69</v>
      </c>
      <c r="DU38" t="s">
        <v>69</v>
      </c>
      <c r="DV38" t="s">
        <v>69</v>
      </c>
      <c r="DW38" t="s">
        <v>69</v>
      </c>
      <c r="DX38" t="s">
        <v>69</v>
      </c>
      <c r="DY38" t="s">
        <v>2808</v>
      </c>
      <c r="EA38" t="s">
        <v>69</v>
      </c>
      <c r="EH38" t="s">
        <v>269</v>
      </c>
      <c r="EI38" t="s">
        <v>9161</v>
      </c>
      <c r="EJ38" t="s">
        <v>2808</v>
      </c>
      <c r="EK38" t="s">
        <v>2808</v>
      </c>
      <c r="EL38" t="s">
        <v>69</v>
      </c>
      <c r="EM38" t="s">
        <v>69</v>
      </c>
      <c r="EN38" t="s">
        <v>2808</v>
      </c>
      <c r="EO38" t="s">
        <v>9291</v>
      </c>
      <c r="EP38" t="s">
        <v>69</v>
      </c>
      <c r="EQ38" t="s">
        <v>69</v>
      </c>
      <c r="ER38" t="s">
        <v>9144</v>
      </c>
      <c r="ES38" t="s">
        <v>69</v>
      </c>
      <c r="ET38" t="s">
        <v>2808</v>
      </c>
      <c r="EU38" t="s">
        <v>69</v>
      </c>
      <c r="EV38" t="s">
        <v>69</v>
      </c>
      <c r="EW38" t="s">
        <v>69</v>
      </c>
      <c r="EY38" t="s">
        <v>69</v>
      </c>
      <c r="EZ38" t="s">
        <v>69</v>
      </c>
      <c r="FA38" t="s">
        <v>2808</v>
      </c>
      <c r="FB38" t="s">
        <v>2808</v>
      </c>
      <c r="FC38" t="s">
        <v>3426</v>
      </c>
      <c r="FD38" t="s">
        <v>3432</v>
      </c>
      <c r="FE38" t="s">
        <v>3437</v>
      </c>
      <c r="FZ38" t="s">
        <v>3475</v>
      </c>
      <c r="GA38">
        <v>4</v>
      </c>
      <c r="GC38" t="s">
        <v>3484</v>
      </c>
      <c r="GD38">
        <v>1</v>
      </c>
      <c r="GF38">
        <v>4</v>
      </c>
      <c r="GG38" t="s">
        <v>69</v>
      </c>
      <c r="GH38" t="s">
        <v>69</v>
      </c>
      <c r="GI38" t="s">
        <v>69</v>
      </c>
      <c r="GJ38" t="s">
        <v>2808</v>
      </c>
      <c r="GK38" t="s">
        <v>69</v>
      </c>
      <c r="GL38" t="s">
        <v>69</v>
      </c>
      <c r="GN38" t="s">
        <v>69</v>
      </c>
      <c r="GO38" t="s">
        <v>69</v>
      </c>
      <c r="GP38" t="s">
        <v>3519</v>
      </c>
      <c r="GQ38" t="s">
        <v>69</v>
      </c>
      <c r="GR38" t="s">
        <v>69</v>
      </c>
      <c r="GS38" t="s">
        <v>2808</v>
      </c>
      <c r="GT38" t="s">
        <v>2808</v>
      </c>
      <c r="GU38" t="s">
        <v>2808</v>
      </c>
      <c r="GV38" t="s">
        <v>69</v>
      </c>
      <c r="GW38" t="s">
        <v>2808</v>
      </c>
      <c r="GX38" t="s">
        <v>69</v>
      </c>
      <c r="GY38" t="s">
        <v>69</v>
      </c>
      <c r="GZ38" t="s">
        <v>2808</v>
      </c>
      <c r="HA38" t="s">
        <v>2808</v>
      </c>
      <c r="HB38" t="s">
        <v>3535</v>
      </c>
      <c r="HC38">
        <v>1</v>
      </c>
      <c r="HD38" t="s">
        <v>3540</v>
      </c>
      <c r="HE38" t="s">
        <v>3543</v>
      </c>
      <c r="HF38" t="s">
        <v>2808</v>
      </c>
      <c r="HG38" t="s">
        <v>2808</v>
      </c>
      <c r="HH38" t="s">
        <v>69</v>
      </c>
      <c r="HJ38" t="s">
        <v>69</v>
      </c>
      <c r="HK38" t="s">
        <v>69</v>
      </c>
      <c r="HL38" t="s">
        <v>3556</v>
      </c>
      <c r="HM38" t="s">
        <v>3559</v>
      </c>
      <c r="HN38" t="s">
        <v>3556</v>
      </c>
      <c r="HO38" t="s">
        <v>3556</v>
      </c>
      <c r="HP38" t="s">
        <v>3556</v>
      </c>
      <c r="HQ38" t="s">
        <v>3559</v>
      </c>
      <c r="HR38" t="s">
        <v>3556</v>
      </c>
      <c r="HS38" t="s">
        <v>3559</v>
      </c>
      <c r="HT38" t="s">
        <v>3559</v>
      </c>
      <c r="HU38" t="s">
        <v>3559</v>
      </c>
      <c r="HV38" t="s">
        <v>3556</v>
      </c>
      <c r="HW38" t="s">
        <v>3557</v>
      </c>
      <c r="HX38" t="s">
        <v>3556</v>
      </c>
      <c r="HY38" t="s">
        <v>8</v>
      </c>
      <c r="HZ38" t="s">
        <v>2808</v>
      </c>
      <c r="IA38" t="s">
        <v>3590</v>
      </c>
      <c r="IB38" t="s">
        <v>2808</v>
      </c>
      <c r="IC38" t="s">
        <v>3598</v>
      </c>
      <c r="ID38" t="s">
        <v>2808</v>
      </c>
      <c r="IE38" t="s">
        <v>3605</v>
      </c>
      <c r="IF38" t="s">
        <v>3610</v>
      </c>
      <c r="IG38" t="s">
        <v>3437</v>
      </c>
      <c r="JF38" t="s">
        <v>3649</v>
      </c>
      <c r="JG38">
        <v>4</v>
      </c>
      <c r="JI38" t="s">
        <v>3484</v>
      </c>
      <c r="JJ38">
        <v>1</v>
      </c>
      <c r="JL38">
        <v>4</v>
      </c>
      <c r="JM38" t="s">
        <v>69</v>
      </c>
      <c r="JN38" t="s">
        <v>69</v>
      </c>
      <c r="JO38" t="s">
        <v>69</v>
      </c>
      <c r="JP38" t="s">
        <v>2808</v>
      </c>
      <c r="JQ38" t="s">
        <v>69</v>
      </c>
      <c r="JR38" t="s">
        <v>69</v>
      </c>
      <c r="JS38" t="s">
        <v>3518</v>
      </c>
      <c r="JT38" t="s">
        <v>69</v>
      </c>
      <c r="JU38" t="s">
        <v>69</v>
      </c>
      <c r="JV38" t="s">
        <v>69</v>
      </c>
      <c r="JW38" t="s">
        <v>2808</v>
      </c>
      <c r="JX38" t="s">
        <v>2808</v>
      </c>
      <c r="JY38" t="s">
        <v>69</v>
      </c>
      <c r="JZ38" t="s">
        <v>2808</v>
      </c>
      <c r="KA38" t="s">
        <v>2808</v>
      </c>
      <c r="KB38" t="s">
        <v>2808</v>
      </c>
      <c r="KC38" t="s">
        <v>2808</v>
      </c>
      <c r="KD38" t="s">
        <v>2808</v>
      </c>
      <c r="KE38" t="s">
        <v>69</v>
      </c>
      <c r="KG38" t="s">
        <v>6097</v>
      </c>
      <c r="KI38" t="s">
        <v>3696</v>
      </c>
      <c r="KJ38" t="s">
        <v>3475</v>
      </c>
      <c r="KK38">
        <v>4</v>
      </c>
      <c r="KM38" t="s">
        <v>3484</v>
      </c>
      <c r="KN38">
        <v>30</v>
      </c>
      <c r="KP38" t="s">
        <v>9145</v>
      </c>
      <c r="KQ38" t="s">
        <v>69</v>
      </c>
      <c r="KR38" t="s">
        <v>69</v>
      </c>
      <c r="KS38" t="s">
        <v>2808</v>
      </c>
      <c r="KT38" t="s">
        <v>2808</v>
      </c>
      <c r="KU38" t="s">
        <v>69</v>
      </c>
      <c r="KV38" t="s">
        <v>69</v>
      </c>
      <c r="KW38" t="s">
        <v>3519</v>
      </c>
      <c r="KX38" t="s">
        <v>2808</v>
      </c>
      <c r="KY38" t="s">
        <v>69</v>
      </c>
      <c r="LK38" t="s">
        <v>9166</v>
      </c>
      <c r="LL38" t="s">
        <v>2808</v>
      </c>
      <c r="LM38" t="s">
        <v>2808</v>
      </c>
      <c r="LN38" t="s">
        <v>69</v>
      </c>
      <c r="LO38" t="s">
        <v>69</v>
      </c>
      <c r="LP38" t="s">
        <v>69</v>
      </c>
      <c r="LQ38" t="s">
        <v>69</v>
      </c>
      <c r="LR38" t="s">
        <v>69</v>
      </c>
      <c r="LS38" t="s">
        <v>69</v>
      </c>
      <c r="LU38" t="s">
        <v>69</v>
      </c>
      <c r="LV38" t="s">
        <v>69</v>
      </c>
      <c r="LW38" t="s">
        <v>2808</v>
      </c>
      <c r="LX38" t="s">
        <v>69</v>
      </c>
      <c r="LY38" t="s">
        <v>2808</v>
      </c>
      <c r="MC38">
        <v>4</v>
      </c>
      <c r="MD38" t="s">
        <v>69</v>
      </c>
      <c r="ME38" t="s">
        <v>69</v>
      </c>
      <c r="MF38" t="s">
        <v>69</v>
      </c>
      <c r="MG38" t="s">
        <v>2808</v>
      </c>
      <c r="MH38" t="s">
        <v>69</v>
      </c>
      <c r="MI38" t="s">
        <v>69</v>
      </c>
      <c r="MJ38" t="s">
        <v>69</v>
      </c>
      <c r="MK38" t="s">
        <v>69</v>
      </c>
      <c r="MM38" t="s">
        <v>69</v>
      </c>
      <c r="MN38" t="s">
        <v>69</v>
      </c>
      <c r="MO38">
        <v>995</v>
      </c>
      <c r="MP38" t="s">
        <v>69</v>
      </c>
      <c r="MQ38" t="s">
        <v>69</v>
      </c>
      <c r="MR38" t="s">
        <v>69</v>
      </c>
      <c r="MS38" t="s">
        <v>69</v>
      </c>
      <c r="MT38" t="s">
        <v>69</v>
      </c>
      <c r="MU38" t="s">
        <v>2808</v>
      </c>
      <c r="MV38" t="s">
        <v>9292</v>
      </c>
      <c r="MW38" t="s">
        <v>69</v>
      </c>
      <c r="MX38" t="s">
        <v>69</v>
      </c>
      <c r="MY38">
        <v>995</v>
      </c>
      <c r="MZ38" t="s">
        <v>69</v>
      </c>
      <c r="NA38" t="s">
        <v>69</v>
      </c>
      <c r="NB38" t="s">
        <v>69</v>
      </c>
      <c r="NC38" t="s">
        <v>69</v>
      </c>
      <c r="ND38" t="s">
        <v>69</v>
      </c>
      <c r="NE38" t="s">
        <v>2808</v>
      </c>
      <c r="NF38" t="s">
        <v>9293</v>
      </c>
      <c r="NG38" t="s">
        <v>69</v>
      </c>
      <c r="NH38" t="s">
        <v>69</v>
      </c>
      <c r="NI38" t="s">
        <v>69</v>
      </c>
      <c r="NJ38" t="s">
        <v>3302</v>
      </c>
      <c r="NL38" t="s">
        <v>9263</v>
      </c>
      <c r="NM38" t="s">
        <v>2808</v>
      </c>
      <c r="NN38" t="s">
        <v>3862</v>
      </c>
      <c r="NO38" t="s">
        <v>2803</v>
      </c>
      <c r="NP38">
        <v>674</v>
      </c>
      <c r="NQ38" t="s">
        <v>2803</v>
      </c>
      <c r="NR38">
        <v>188</v>
      </c>
      <c r="NS38" t="s">
        <v>3429</v>
      </c>
      <c r="NU38" t="s">
        <v>2803</v>
      </c>
      <c r="NV38">
        <v>45</v>
      </c>
      <c r="NW38" t="s">
        <v>3429</v>
      </c>
      <c r="NY38" t="s">
        <v>3429</v>
      </c>
      <c r="OA38" t="s">
        <v>3897</v>
      </c>
      <c r="OB38" t="s">
        <v>2808</v>
      </c>
      <c r="OC38" t="s">
        <v>3902</v>
      </c>
      <c r="OD38" t="s">
        <v>3911</v>
      </c>
      <c r="OE38" t="s">
        <v>3910</v>
      </c>
      <c r="OF38" t="s">
        <v>3910</v>
      </c>
      <c r="OG38" t="s">
        <v>3910</v>
      </c>
      <c r="OH38" t="s">
        <v>3910</v>
      </c>
      <c r="OI38" t="s">
        <v>3911</v>
      </c>
      <c r="OJ38" t="s">
        <v>3910</v>
      </c>
      <c r="OK38" t="s">
        <v>3910</v>
      </c>
      <c r="OL38" t="s">
        <v>3928</v>
      </c>
      <c r="OM38" t="s">
        <v>3934</v>
      </c>
      <c r="ON38" t="s">
        <v>3910</v>
      </c>
      <c r="OO38" t="s">
        <v>3910</v>
      </c>
      <c r="OP38" t="s">
        <v>3910</v>
      </c>
      <c r="OQ38" t="s">
        <v>3910</v>
      </c>
      <c r="OR38" t="s">
        <v>3911</v>
      </c>
      <c r="OS38" t="s">
        <v>3910</v>
      </c>
      <c r="OT38" t="s">
        <v>3928</v>
      </c>
      <c r="OU38" t="s">
        <v>3928</v>
      </c>
      <c r="OV38" t="s">
        <v>3956</v>
      </c>
      <c r="OW38" t="s">
        <v>2808</v>
      </c>
      <c r="OX38" t="s">
        <v>3962</v>
      </c>
      <c r="OY38" t="s">
        <v>3332</v>
      </c>
      <c r="PA38" t="s">
        <v>3973</v>
      </c>
      <c r="PB38">
        <v>4</v>
      </c>
      <c r="PC38" t="s">
        <v>3333</v>
      </c>
      <c r="PD38" t="s">
        <v>3333</v>
      </c>
      <c r="PE38" t="s">
        <v>3333</v>
      </c>
      <c r="PF38" t="s">
        <v>3911</v>
      </c>
      <c r="PG38" t="s">
        <v>3911</v>
      </c>
      <c r="PH38" t="s">
        <v>3911</v>
      </c>
      <c r="PI38" t="s">
        <v>3911</v>
      </c>
      <c r="PJ38" t="s">
        <v>3911</v>
      </c>
      <c r="PK38" t="s">
        <v>3911</v>
      </c>
      <c r="PL38" t="s">
        <v>3911</v>
      </c>
      <c r="PM38" t="s">
        <v>3928</v>
      </c>
      <c r="PN38" t="s">
        <v>3911</v>
      </c>
      <c r="PO38" t="s">
        <v>3911</v>
      </c>
      <c r="PP38" t="s">
        <v>3911</v>
      </c>
      <c r="PR38" t="s">
        <v>3928</v>
      </c>
      <c r="PS38" t="s">
        <v>9286</v>
      </c>
      <c r="PT38" t="s">
        <v>2808</v>
      </c>
      <c r="PU38" t="s">
        <v>2808</v>
      </c>
      <c r="PV38" t="s">
        <v>2808</v>
      </c>
      <c r="PW38" t="s">
        <v>69</v>
      </c>
      <c r="PX38" t="s">
        <v>69</v>
      </c>
      <c r="PY38" t="s">
        <v>69</v>
      </c>
      <c r="PZ38" t="s">
        <v>3910</v>
      </c>
      <c r="QA38" t="s">
        <v>3910</v>
      </c>
      <c r="QB38" t="s">
        <v>3910</v>
      </c>
      <c r="QD38" t="s">
        <v>4036</v>
      </c>
      <c r="QE38" t="s">
        <v>4043</v>
      </c>
      <c r="QH38" t="s">
        <v>4053</v>
      </c>
      <c r="QI38" t="s">
        <v>3962</v>
      </c>
      <c r="QJ38" t="s">
        <v>4061</v>
      </c>
      <c r="QK38">
        <v>2</v>
      </c>
      <c r="QL38" t="s">
        <v>4061</v>
      </c>
      <c r="QM38">
        <v>1</v>
      </c>
      <c r="QN38" t="s">
        <v>4061</v>
      </c>
      <c r="QO38">
        <v>2</v>
      </c>
      <c r="QP38" t="s">
        <v>3911</v>
      </c>
      <c r="QR38" t="s">
        <v>4075</v>
      </c>
      <c r="QS38" t="s">
        <v>4075</v>
      </c>
      <c r="QT38" t="s">
        <v>4075</v>
      </c>
      <c r="QV38" t="s">
        <v>3910</v>
      </c>
      <c r="QW38" t="s">
        <v>3910</v>
      </c>
      <c r="QX38" t="s">
        <v>9147</v>
      </c>
      <c r="QY38" t="s">
        <v>4061</v>
      </c>
      <c r="QZ38" t="s">
        <v>4090</v>
      </c>
      <c r="RJ38" t="s">
        <v>3910</v>
      </c>
      <c r="RK38" t="s">
        <v>3910</v>
      </c>
      <c r="RL38" t="s">
        <v>3911</v>
      </c>
      <c r="RM38" t="s">
        <v>3910</v>
      </c>
      <c r="RN38" t="s">
        <v>3910</v>
      </c>
      <c r="RO38" t="s">
        <v>3910</v>
      </c>
      <c r="RP38" t="s">
        <v>3910</v>
      </c>
      <c r="RQ38" t="s">
        <v>4076</v>
      </c>
      <c r="RR38" t="s">
        <v>69</v>
      </c>
      <c r="RS38">
        <v>1</v>
      </c>
      <c r="RT38">
        <v>0</v>
      </c>
      <c r="RU38" t="s">
        <v>9294</v>
      </c>
      <c r="TH38" t="s">
        <v>69</v>
      </c>
      <c r="TI38" t="s">
        <v>2808</v>
      </c>
      <c r="TJ38" t="s">
        <v>69</v>
      </c>
      <c r="TK38" t="s">
        <v>69</v>
      </c>
      <c r="TL38" t="s">
        <v>69</v>
      </c>
      <c r="TM38" t="s">
        <v>69</v>
      </c>
      <c r="TZ38" t="s">
        <v>4934</v>
      </c>
      <c r="UA38" t="s">
        <v>9131</v>
      </c>
      <c r="UB38" t="s">
        <v>6598</v>
      </c>
      <c r="UC38">
        <v>5044135</v>
      </c>
    </row>
    <row r="39" spans="1:549" x14ac:dyDescent="0.3">
      <c r="A39" t="s">
        <v>9295</v>
      </c>
      <c r="B39" t="s">
        <v>8545</v>
      </c>
      <c r="C39" t="s">
        <v>6813</v>
      </c>
      <c r="D39">
        <v>1</v>
      </c>
      <c r="E39">
        <v>4</v>
      </c>
      <c r="F39" t="s">
        <v>3934</v>
      </c>
      <c r="G39" t="s">
        <v>4950</v>
      </c>
      <c r="H39">
        <v>0</v>
      </c>
      <c r="I39" t="s">
        <v>22</v>
      </c>
      <c r="T39">
        <v>0</v>
      </c>
      <c r="W39">
        <v>1</v>
      </c>
      <c r="X39" t="s">
        <v>6694</v>
      </c>
      <c r="Y39" t="s">
        <v>7399</v>
      </c>
      <c r="Z39" t="s">
        <v>6816</v>
      </c>
      <c r="AA39" t="s">
        <v>2808</v>
      </c>
      <c r="AB39" t="s">
        <v>9143</v>
      </c>
      <c r="AE39" t="s">
        <v>2808</v>
      </c>
      <c r="AF39" t="s">
        <v>2808</v>
      </c>
      <c r="AG39" t="s">
        <v>6060</v>
      </c>
      <c r="AI39" t="s">
        <v>6060</v>
      </c>
      <c r="AJ39" t="s">
        <v>69</v>
      </c>
      <c r="AN39" t="s">
        <v>3166</v>
      </c>
      <c r="AO39">
        <v>30</v>
      </c>
      <c r="AQ39" t="s">
        <v>269</v>
      </c>
      <c r="AR39" t="s">
        <v>2808</v>
      </c>
      <c r="AS39" t="s">
        <v>3179</v>
      </c>
      <c r="AT39" t="s">
        <v>3184</v>
      </c>
      <c r="AV39" t="s">
        <v>3191</v>
      </c>
      <c r="AX39">
        <v>1</v>
      </c>
      <c r="AY39" t="s">
        <v>2808</v>
      </c>
      <c r="AZ39" t="s">
        <v>69</v>
      </c>
      <c r="BA39" t="s">
        <v>69</v>
      </c>
      <c r="BB39" t="s">
        <v>69</v>
      </c>
      <c r="BC39" t="s">
        <v>69</v>
      </c>
      <c r="BE39" t="s">
        <v>69</v>
      </c>
      <c r="BF39" t="s">
        <v>69</v>
      </c>
      <c r="BG39" t="s">
        <v>69</v>
      </c>
      <c r="BJ39" t="s">
        <v>2808</v>
      </c>
      <c r="BK39">
        <v>995</v>
      </c>
      <c r="BL39" t="s">
        <v>69</v>
      </c>
      <c r="BM39" t="s">
        <v>69</v>
      </c>
      <c r="BN39" t="s">
        <v>69</v>
      </c>
      <c r="BO39" t="s">
        <v>69</v>
      </c>
      <c r="BP39" t="s">
        <v>69</v>
      </c>
      <c r="BQ39" t="s">
        <v>69</v>
      </c>
      <c r="BR39" t="s">
        <v>69</v>
      </c>
      <c r="BS39" t="s">
        <v>69</v>
      </c>
      <c r="BT39" t="s">
        <v>2808</v>
      </c>
      <c r="BU39" t="s">
        <v>9296</v>
      </c>
      <c r="BV39" t="s">
        <v>69</v>
      </c>
      <c r="BW39" t="s">
        <v>69</v>
      </c>
      <c r="BX39" t="s">
        <v>3261</v>
      </c>
      <c r="BY39" t="s">
        <v>2808</v>
      </c>
      <c r="BZ39" t="s">
        <v>3268</v>
      </c>
      <c r="CA39" t="s">
        <v>69</v>
      </c>
      <c r="CD39" t="s">
        <v>2808</v>
      </c>
      <c r="CE39" t="s">
        <v>3268</v>
      </c>
      <c r="CF39" t="s">
        <v>69</v>
      </c>
      <c r="CI39" t="s">
        <v>69</v>
      </c>
      <c r="CN39" t="s">
        <v>2808</v>
      </c>
      <c r="CO39" t="s">
        <v>9151</v>
      </c>
      <c r="CP39" t="s">
        <v>69</v>
      </c>
      <c r="CQ39" t="s">
        <v>69</v>
      </c>
      <c r="CR39" t="s">
        <v>2808</v>
      </c>
      <c r="CS39" t="s">
        <v>69</v>
      </c>
      <c r="CT39" t="s">
        <v>2808</v>
      </c>
      <c r="CU39" t="s">
        <v>69</v>
      </c>
      <c r="CV39" t="s">
        <v>69</v>
      </c>
      <c r="CW39" t="s">
        <v>69</v>
      </c>
      <c r="CX39" t="s">
        <v>269</v>
      </c>
      <c r="CY39" t="s">
        <v>3332</v>
      </c>
      <c r="CZ39">
        <v>1</v>
      </c>
      <c r="DA39" t="s">
        <v>8150</v>
      </c>
      <c r="DB39" t="s">
        <v>2808</v>
      </c>
      <c r="DC39" t="s">
        <v>9126</v>
      </c>
      <c r="DD39" t="s">
        <v>2808</v>
      </c>
      <c r="DE39" t="s">
        <v>69</v>
      </c>
      <c r="DF39" t="s">
        <v>69</v>
      </c>
      <c r="DG39" t="s">
        <v>69</v>
      </c>
      <c r="DH39" t="s">
        <v>69</v>
      </c>
      <c r="DJ39" t="s">
        <v>69</v>
      </c>
      <c r="DK39" t="s">
        <v>69</v>
      </c>
      <c r="DO39" t="s">
        <v>2808</v>
      </c>
      <c r="DZ39" t="s">
        <v>69</v>
      </c>
      <c r="FA39" t="s">
        <v>2808</v>
      </c>
      <c r="FB39" t="s">
        <v>2808</v>
      </c>
      <c r="FC39" t="s">
        <v>3427</v>
      </c>
      <c r="HD39" t="s">
        <v>3540</v>
      </c>
      <c r="HE39" t="s">
        <v>3543</v>
      </c>
      <c r="HF39" t="s">
        <v>2808</v>
      </c>
      <c r="HG39" t="s">
        <v>2808</v>
      </c>
      <c r="HH39" t="s">
        <v>2808</v>
      </c>
      <c r="HI39" t="s">
        <v>2808</v>
      </c>
      <c r="HL39" t="s">
        <v>3556</v>
      </c>
      <c r="HM39" t="s">
        <v>3556</v>
      </c>
      <c r="HN39" t="s">
        <v>3559</v>
      </c>
      <c r="HO39" t="s">
        <v>3559</v>
      </c>
      <c r="HP39" t="s">
        <v>3556</v>
      </c>
      <c r="HQ39" t="s">
        <v>3556</v>
      </c>
      <c r="HR39" t="s">
        <v>3559</v>
      </c>
      <c r="HS39" t="s">
        <v>3556</v>
      </c>
      <c r="HT39" t="s">
        <v>3559</v>
      </c>
      <c r="HU39" t="s">
        <v>3559</v>
      </c>
      <c r="HV39" t="s">
        <v>3559</v>
      </c>
      <c r="HW39" t="s">
        <v>3557</v>
      </c>
      <c r="HX39" t="s">
        <v>3557</v>
      </c>
      <c r="HY39" t="s">
        <v>3136</v>
      </c>
      <c r="IB39" t="s">
        <v>2808</v>
      </c>
      <c r="IC39" t="s">
        <v>3600</v>
      </c>
      <c r="ID39" t="s">
        <v>2808</v>
      </c>
      <c r="IE39" t="s">
        <v>3606</v>
      </c>
      <c r="KG39" t="s">
        <v>6097</v>
      </c>
      <c r="KI39" t="s">
        <v>3696</v>
      </c>
      <c r="KJ39" t="s">
        <v>3475</v>
      </c>
      <c r="KK39">
        <v>4</v>
      </c>
      <c r="KM39" t="s">
        <v>3484</v>
      </c>
      <c r="KN39">
        <v>8</v>
      </c>
      <c r="KP39">
        <v>4</v>
      </c>
      <c r="KQ39" t="s">
        <v>69</v>
      </c>
      <c r="KR39" t="s">
        <v>69</v>
      </c>
      <c r="KS39" t="s">
        <v>69</v>
      </c>
      <c r="KT39" t="s">
        <v>2808</v>
      </c>
      <c r="KU39" t="s">
        <v>69</v>
      </c>
      <c r="KV39" t="s">
        <v>69</v>
      </c>
      <c r="KW39" t="s">
        <v>3518</v>
      </c>
      <c r="KX39" t="s">
        <v>2808</v>
      </c>
      <c r="KY39" t="s">
        <v>69</v>
      </c>
      <c r="LK39">
        <v>2</v>
      </c>
      <c r="LL39" t="s">
        <v>69</v>
      </c>
      <c r="LM39" t="s">
        <v>2808</v>
      </c>
      <c r="LN39" t="s">
        <v>69</v>
      </c>
      <c r="LO39" t="s">
        <v>69</v>
      </c>
      <c r="LP39" t="s">
        <v>69</v>
      </c>
      <c r="LQ39" t="s">
        <v>69</v>
      </c>
      <c r="LR39" t="s">
        <v>69</v>
      </c>
      <c r="LS39" t="s">
        <v>69</v>
      </c>
      <c r="LU39" t="s">
        <v>69</v>
      </c>
      <c r="LV39" t="s">
        <v>69</v>
      </c>
      <c r="LW39" t="s">
        <v>2808</v>
      </c>
      <c r="LX39" t="s">
        <v>69</v>
      </c>
      <c r="LY39" t="s">
        <v>69</v>
      </c>
      <c r="MC39">
        <v>2</v>
      </c>
      <c r="MD39" t="s">
        <v>69</v>
      </c>
      <c r="ME39" t="s">
        <v>2808</v>
      </c>
      <c r="MF39" t="s">
        <v>69</v>
      </c>
      <c r="MG39" t="s">
        <v>69</v>
      </c>
      <c r="MH39" t="s">
        <v>69</v>
      </c>
      <c r="MI39" t="s">
        <v>69</v>
      </c>
      <c r="MJ39" t="s">
        <v>69</v>
      </c>
      <c r="MK39" t="s">
        <v>69</v>
      </c>
      <c r="MM39" t="s">
        <v>69</v>
      </c>
      <c r="MN39" t="s">
        <v>69</v>
      </c>
      <c r="MO39">
        <v>2</v>
      </c>
      <c r="MP39" t="s">
        <v>69</v>
      </c>
      <c r="MQ39" t="s">
        <v>2808</v>
      </c>
      <c r="MR39" t="s">
        <v>69</v>
      </c>
      <c r="MS39" t="s">
        <v>69</v>
      </c>
      <c r="MT39" t="s">
        <v>69</v>
      </c>
      <c r="MU39" t="s">
        <v>69</v>
      </c>
      <c r="MW39" t="s">
        <v>69</v>
      </c>
      <c r="MX39" t="s">
        <v>69</v>
      </c>
      <c r="MY39">
        <v>2</v>
      </c>
      <c r="MZ39" t="s">
        <v>69</v>
      </c>
      <c r="NA39" t="s">
        <v>2808</v>
      </c>
      <c r="NB39" t="s">
        <v>69</v>
      </c>
      <c r="NC39" t="s">
        <v>69</v>
      </c>
      <c r="ND39" t="s">
        <v>69</v>
      </c>
      <c r="NE39" t="s">
        <v>69</v>
      </c>
      <c r="NG39" t="s">
        <v>69</v>
      </c>
      <c r="NH39" t="s">
        <v>69</v>
      </c>
      <c r="NI39" t="s">
        <v>69</v>
      </c>
      <c r="NJ39" t="s">
        <v>3795</v>
      </c>
      <c r="NK39">
        <v>1</v>
      </c>
      <c r="NM39" t="s">
        <v>69</v>
      </c>
      <c r="NO39" t="s">
        <v>2803</v>
      </c>
      <c r="NP39">
        <v>110</v>
      </c>
      <c r="NW39" t="s">
        <v>3429</v>
      </c>
      <c r="NY39" t="s">
        <v>2803</v>
      </c>
      <c r="NZ39">
        <v>1</v>
      </c>
      <c r="OA39" t="s">
        <v>3897</v>
      </c>
      <c r="OB39" t="s">
        <v>2808</v>
      </c>
      <c r="OC39" t="s">
        <v>3902</v>
      </c>
      <c r="OD39" t="s">
        <v>3910</v>
      </c>
      <c r="OE39" t="s">
        <v>3910</v>
      </c>
      <c r="OF39" t="s">
        <v>3910</v>
      </c>
      <c r="OG39" t="s">
        <v>3910</v>
      </c>
      <c r="OH39" t="s">
        <v>3910</v>
      </c>
      <c r="OI39" t="s">
        <v>3910</v>
      </c>
      <c r="OJ39" t="s">
        <v>3910</v>
      </c>
      <c r="OK39" t="s">
        <v>3910</v>
      </c>
      <c r="OU39" t="s">
        <v>39</v>
      </c>
      <c r="OV39" t="s">
        <v>3956</v>
      </c>
      <c r="OW39" t="s">
        <v>2808</v>
      </c>
      <c r="OX39" t="s">
        <v>3962</v>
      </c>
      <c r="OY39" t="s">
        <v>3332</v>
      </c>
      <c r="PA39" t="s">
        <v>3973</v>
      </c>
      <c r="PB39">
        <v>1</v>
      </c>
      <c r="PC39" t="s">
        <v>3332</v>
      </c>
      <c r="PD39" t="s">
        <v>3332</v>
      </c>
      <c r="PE39" t="s">
        <v>3332</v>
      </c>
      <c r="PF39" t="s">
        <v>3910</v>
      </c>
      <c r="PG39" t="s">
        <v>3910</v>
      </c>
      <c r="PH39" t="s">
        <v>3910</v>
      </c>
      <c r="PI39" t="s">
        <v>3910</v>
      </c>
      <c r="PJ39" t="s">
        <v>3910</v>
      </c>
      <c r="PK39" t="s">
        <v>3910</v>
      </c>
      <c r="PL39" t="s">
        <v>3910</v>
      </c>
      <c r="PM39" t="s">
        <v>39</v>
      </c>
      <c r="PN39" t="s">
        <v>3910</v>
      </c>
      <c r="PO39" t="s">
        <v>3910</v>
      </c>
      <c r="PP39" t="s">
        <v>3910</v>
      </c>
      <c r="PR39" t="s">
        <v>3931</v>
      </c>
      <c r="PS39">
        <v>1</v>
      </c>
      <c r="PT39" t="s">
        <v>2808</v>
      </c>
      <c r="PU39" t="s">
        <v>69</v>
      </c>
      <c r="PV39" t="s">
        <v>69</v>
      </c>
      <c r="PW39" t="s">
        <v>69</v>
      </c>
      <c r="PX39" t="s">
        <v>69</v>
      </c>
      <c r="PY39" t="s">
        <v>69</v>
      </c>
      <c r="PZ39" t="s">
        <v>3910</v>
      </c>
      <c r="QA39" t="s">
        <v>3910</v>
      </c>
      <c r="QB39" t="s">
        <v>3910</v>
      </c>
      <c r="QD39" t="s">
        <v>4036</v>
      </c>
      <c r="QE39" t="s">
        <v>4041</v>
      </c>
      <c r="QF39">
        <v>1</v>
      </c>
      <c r="QG39" t="s">
        <v>4050</v>
      </c>
      <c r="QH39" t="s">
        <v>3911</v>
      </c>
      <c r="RS39">
        <v>1</v>
      </c>
      <c r="RT39">
        <v>0</v>
      </c>
      <c r="UA39" t="s">
        <v>9131</v>
      </c>
      <c r="UB39" t="s">
        <v>6598</v>
      </c>
      <c r="UC39">
        <v>7046024</v>
      </c>
    </row>
    <row r="40" spans="1:549" x14ac:dyDescent="0.3">
      <c r="A40" t="s">
        <v>9297</v>
      </c>
      <c r="B40" t="s">
        <v>8545</v>
      </c>
      <c r="C40" t="s">
        <v>6813</v>
      </c>
      <c r="D40">
        <v>0</v>
      </c>
      <c r="T40">
        <v>0</v>
      </c>
      <c r="V40" t="s">
        <v>8555</v>
      </c>
      <c r="W40">
        <v>1</v>
      </c>
      <c r="X40" t="s">
        <v>6850</v>
      </c>
      <c r="Y40" t="s">
        <v>7399</v>
      </c>
      <c r="Z40" t="s">
        <v>6818</v>
      </c>
      <c r="AA40" t="s">
        <v>2808</v>
      </c>
      <c r="AB40" t="s">
        <v>9133</v>
      </c>
      <c r="AE40" t="s">
        <v>2808</v>
      </c>
      <c r="AF40" t="s">
        <v>69</v>
      </c>
      <c r="AJ40" t="s">
        <v>2808</v>
      </c>
      <c r="AK40">
        <v>3075988</v>
      </c>
      <c r="AL40">
        <v>7815668</v>
      </c>
      <c r="AM40">
        <v>1249438</v>
      </c>
      <c r="AN40" t="s">
        <v>3166</v>
      </c>
      <c r="AO40">
        <v>25</v>
      </c>
      <c r="AQ40" t="s">
        <v>269</v>
      </c>
      <c r="AR40" t="s">
        <v>69</v>
      </c>
      <c r="BJ40" t="s">
        <v>69</v>
      </c>
      <c r="BK40">
        <v>995</v>
      </c>
      <c r="BL40" t="s">
        <v>69</v>
      </c>
      <c r="BM40" t="s">
        <v>69</v>
      </c>
      <c r="BN40" t="s">
        <v>69</v>
      </c>
      <c r="BO40" t="s">
        <v>69</v>
      </c>
      <c r="BP40" t="s">
        <v>69</v>
      </c>
      <c r="BQ40" t="s">
        <v>69</v>
      </c>
      <c r="BR40" t="s">
        <v>69</v>
      </c>
      <c r="BS40" t="s">
        <v>69</v>
      </c>
      <c r="BT40" t="s">
        <v>2808</v>
      </c>
      <c r="BU40" t="s">
        <v>9298</v>
      </c>
      <c r="BV40" t="s">
        <v>69</v>
      </c>
      <c r="BW40" t="s">
        <v>69</v>
      </c>
      <c r="BX40" t="s">
        <v>3261</v>
      </c>
      <c r="BY40" t="s">
        <v>2808</v>
      </c>
      <c r="BZ40" t="s">
        <v>3268</v>
      </c>
      <c r="CA40" t="s">
        <v>2808</v>
      </c>
      <c r="CB40" t="s">
        <v>3279</v>
      </c>
      <c r="CD40" t="s">
        <v>2808</v>
      </c>
      <c r="CE40" t="s">
        <v>3268</v>
      </c>
      <c r="CF40" t="s">
        <v>2808</v>
      </c>
      <c r="CG40" t="s">
        <v>3279</v>
      </c>
      <c r="CI40" t="s">
        <v>69</v>
      </c>
      <c r="CN40" t="s">
        <v>69</v>
      </c>
      <c r="CX40" t="s">
        <v>69</v>
      </c>
      <c r="DB40" t="s">
        <v>2808</v>
      </c>
      <c r="DC40" t="s">
        <v>9299</v>
      </c>
      <c r="DD40" t="s">
        <v>2808</v>
      </c>
      <c r="DE40" t="s">
        <v>69</v>
      </c>
      <c r="DF40" t="s">
        <v>69</v>
      </c>
      <c r="DG40" t="s">
        <v>2808</v>
      </c>
      <c r="DH40" t="s">
        <v>69</v>
      </c>
      <c r="DJ40" t="s">
        <v>69</v>
      </c>
      <c r="DK40" t="s">
        <v>69</v>
      </c>
      <c r="DO40" t="s">
        <v>2808</v>
      </c>
      <c r="DZ40" t="s">
        <v>69</v>
      </c>
      <c r="FA40" t="s">
        <v>2808</v>
      </c>
      <c r="FB40" t="s">
        <v>2808</v>
      </c>
      <c r="FC40" t="s">
        <v>3428</v>
      </c>
      <c r="HD40" t="s">
        <v>3539</v>
      </c>
      <c r="HE40" t="s">
        <v>3542</v>
      </c>
      <c r="HF40" t="s">
        <v>2808</v>
      </c>
      <c r="HG40" t="s">
        <v>2808</v>
      </c>
      <c r="HH40" t="s">
        <v>2808</v>
      </c>
      <c r="HI40" t="s">
        <v>2808</v>
      </c>
      <c r="HL40" t="s">
        <v>3556</v>
      </c>
      <c r="HM40" t="s">
        <v>3557</v>
      </c>
      <c r="HN40" t="s">
        <v>3556</v>
      </c>
      <c r="HO40" t="s">
        <v>3556</v>
      </c>
      <c r="HP40" t="s">
        <v>3557</v>
      </c>
      <c r="HQ40" t="s">
        <v>3557</v>
      </c>
      <c r="HR40" t="s">
        <v>3557</v>
      </c>
      <c r="HS40" t="s">
        <v>3556</v>
      </c>
      <c r="HT40" t="s">
        <v>3557</v>
      </c>
      <c r="HU40" t="s">
        <v>3557</v>
      </c>
      <c r="HV40" t="s">
        <v>3557</v>
      </c>
      <c r="HW40" t="s">
        <v>3557</v>
      </c>
      <c r="HX40" t="s">
        <v>3557</v>
      </c>
      <c r="HY40" t="s">
        <v>8</v>
      </c>
      <c r="IB40" t="s">
        <v>2808</v>
      </c>
      <c r="IC40" t="s">
        <v>3599</v>
      </c>
      <c r="ID40" t="s">
        <v>69</v>
      </c>
      <c r="IE40" t="s">
        <v>3605</v>
      </c>
      <c r="IF40" t="s">
        <v>3609</v>
      </c>
      <c r="IG40" t="s">
        <v>3437</v>
      </c>
      <c r="JF40" t="s">
        <v>3649</v>
      </c>
      <c r="JG40">
        <v>4</v>
      </c>
      <c r="JI40" t="s">
        <v>3484</v>
      </c>
      <c r="JJ40">
        <v>1</v>
      </c>
      <c r="JL40" t="s">
        <v>9145</v>
      </c>
      <c r="JM40" t="s">
        <v>69</v>
      </c>
      <c r="JN40" t="s">
        <v>69</v>
      </c>
      <c r="JO40" t="s">
        <v>2808</v>
      </c>
      <c r="JP40" t="s">
        <v>2808</v>
      </c>
      <c r="JQ40" t="s">
        <v>69</v>
      </c>
      <c r="JR40" t="s">
        <v>69</v>
      </c>
      <c r="JS40" t="s">
        <v>3517</v>
      </c>
      <c r="KF40" t="s">
        <v>69</v>
      </c>
      <c r="KG40" t="s">
        <v>6096</v>
      </c>
      <c r="KI40" t="s">
        <v>3696</v>
      </c>
      <c r="KJ40" t="s">
        <v>3477</v>
      </c>
      <c r="KL40" t="s">
        <v>9273</v>
      </c>
      <c r="KM40" t="s">
        <v>3484</v>
      </c>
      <c r="KN40">
        <v>10</v>
      </c>
      <c r="KP40" t="s">
        <v>9145</v>
      </c>
      <c r="KQ40" t="s">
        <v>69</v>
      </c>
      <c r="KR40" t="s">
        <v>69</v>
      </c>
      <c r="KS40" t="s">
        <v>2808</v>
      </c>
      <c r="KT40" t="s">
        <v>2808</v>
      </c>
      <c r="KU40" t="s">
        <v>69</v>
      </c>
      <c r="KV40" t="s">
        <v>69</v>
      </c>
      <c r="KW40" t="s">
        <v>3517</v>
      </c>
      <c r="KX40" t="s">
        <v>69</v>
      </c>
      <c r="KY40" t="s">
        <v>69</v>
      </c>
      <c r="LK40">
        <v>995</v>
      </c>
      <c r="LL40" t="s">
        <v>69</v>
      </c>
      <c r="LM40" t="s">
        <v>69</v>
      </c>
      <c r="LN40" t="s">
        <v>69</v>
      </c>
      <c r="LO40" t="s">
        <v>69</v>
      </c>
      <c r="LP40" t="s">
        <v>69</v>
      </c>
      <c r="LQ40" t="s">
        <v>69</v>
      </c>
      <c r="LR40" t="s">
        <v>69</v>
      </c>
      <c r="LS40" t="s">
        <v>2808</v>
      </c>
      <c r="LT40" t="s">
        <v>9300</v>
      </c>
      <c r="LU40" t="s">
        <v>69</v>
      </c>
      <c r="LV40" t="s">
        <v>69</v>
      </c>
      <c r="LW40" t="s">
        <v>2808</v>
      </c>
      <c r="LX40" t="s">
        <v>69</v>
      </c>
      <c r="LY40" t="s">
        <v>69</v>
      </c>
      <c r="MC40">
        <v>995</v>
      </c>
      <c r="MD40" t="s">
        <v>69</v>
      </c>
      <c r="ME40" t="s">
        <v>69</v>
      </c>
      <c r="MF40" t="s">
        <v>69</v>
      </c>
      <c r="MG40" t="s">
        <v>69</v>
      </c>
      <c r="MH40" t="s">
        <v>69</v>
      </c>
      <c r="MI40" t="s">
        <v>69</v>
      </c>
      <c r="MJ40" t="s">
        <v>69</v>
      </c>
      <c r="MK40" t="s">
        <v>2808</v>
      </c>
      <c r="ML40" t="s">
        <v>9301</v>
      </c>
      <c r="MM40" t="s">
        <v>69</v>
      </c>
      <c r="MN40" t="s">
        <v>69</v>
      </c>
      <c r="MO40">
        <v>2</v>
      </c>
      <c r="MP40" t="s">
        <v>69</v>
      </c>
      <c r="MQ40" t="s">
        <v>2808</v>
      </c>
      <c r="MR40" t="s">
        <v>69</v>
      </c>
      <c r="MS40" t="s">
        <v>69</v>
      </c>
      <c r="MT40" t="s">
        <v>69</v>
      </c>
      <c r="MU40" t="s">
        <v>69</v>
      </c>
      <c r="MW40" t="s">
        <v>69</v>
      </c>
      <c r="MX40" t="s">
        <v>69</v>
      </c>
      <c r="MY40">
        <v>2</v>
      </c>
      <c r="MZ40" t="s">
        <v>69</v>
      </c>
      <c r="NA40" t="s">
        <v>2808</v>
      </c>
      <c r="NB40" t="s">
        <v>69</v>
      </c>
      <c r="NC40" t="s">
        <v>69</v>
      </c>
      <c r="ND40" t="s">
        <v>69</v>
      </c>
      <c r="NE40" t="s">
        <v>69</v>
      </c>
      <c r="NG40" t="s">
        <v>69</v>
      </c>
      <c r="NH40" t="s">
        <v>69</v>
      </c>
      <c r="NI40" t="s">
        <v>69</v>
      </c>
      <c r="NJ40" t="s">
        <v>3795</v>
      </c>
      <c r="NK40">
        <v>2</v>
      </c>
      <c r="NM40" t="s">
        <v>2808</v>
      </c>
      <c r="NN40" t="s">
        <v>3860</v>
      </c>
      <c r="NO40" t="s">
        <v>2803</v>
      </c>
      <c r="NP40">
        <v>104</v>
      </c>
      <c r="NW40" t="s">
        <v>3429</v>
      </c>
      <c r="NY40" t="s">
        <v>3429</v>
      </c>
      <c r="OA40" t="s">
        <v>3897</v>
      </c>
      <c r="OB40" t="s">
        <v>2808</v>
      </c>
      <c r="OC40" t="s">
        <v>3902</v>
      </c>
      <c r="OD40" t="s">
        <v>3910</v>
      </c>
      <c r="OE40" t="s">
        <v>3910</v>
      </c>
      <c r="OF40" t="s">
        <v>3910</v>
      </c>
      <c r="OG40" t="s">
        <v>3910</v>
      </c>
      <c r="OH40" t="s">
        <v>3910</v>
      </c>
      <c r="OI40" t="s">
        <v>3910</v>
      </c>
      <c r="OJ40" t="s">
        <v>3910</v>
      </c>
      <c r="OK40" t="s">
        <v>3910</v>
      </c>
      <c r="OU40" t="s">
        <v>39</v>
      </c>
      <c r="OV40" t="s">
        <v>3956</v>
      </c>
      <c r="OW40" t="s">
        <v>2808</v>
      </c>
      <c r="OX40" t="s">
        <v>3962</v>
      </c>
      <c r="OY40" t="s">
        <v>3332</v>
      </c>
      <c r="PA40" t="s">
        <v>3973</v>
      </c>
      <c r="PB40">
        <v>30</v>
      </c>
      <c r="PC40" t="s">
        <v>3332</v>
      </c>
      <c r="PD40" t="s">
        <v>3332</v>
      </c>
      <c r="PE40" t="s">
        <v>3332</v>
      </c>
      <c r="PF40" t="s">
        <v>3910</v>
      </c>
      <c r="PG40" t="s">
        <v>3910</v>
      </c>
      <c r="PH40" t="s">
        <v>3910</v>
      </c>
      <c r="PI40" t="s">
        <v>3910</v>
      </c>
      <c r="PJ40" t="s">
        <v>3910</v>
      </c>
      <c r="PK40" t="s">
        <v>3910</v>
      </c>
      <c r="PL40" t="s">
        <v>3911</v>
      </c>
      <c r="PM40" t="s">
        <v>39</v>
      </c>
      <c r="PN40" t="s">
        <v>3910</v>
      </c>
      <c r="PO40" t="s">
        <v>3910</v>
      </c>
      <c r="PP40" t="s">
        <v>3910</v>
      </c>
      <c r="PR40" t="s">
        <v>39</v>
      </c>
      <c r="RP40" t="s">
        <v>3911</v>
      </c>
      <c r="RS40">
        <v>1</v>
      </c>
      <c r="RT40">
        <v>0</v>
      </c>
      <c r="RU40" t="s">
        <v>9302</v>
      </c>
      <c r="UA40" t="s">
        <v>9131</v>
      </c>
      <c r="UB40" t="s">
        <v>6598</v>
      </c>
      <c r="UC40">
        <v>1789299</v>
      </c>
    </row>
    <row r="41" spans="1:549" x14ac:dyDescent="0.3">
      <c r="A41" t="s">
        <v>9303</v>
      </c>
      <c r="B41" t="s">
        <v>6696</v>
      </c>
      <c r="C41" t="s">
        <v>6813</v>
      </c>
      <c r="D41">
        <v>1</v>
      </c>
      <c r="E41">
        <v>4</v>
      </c>
      <c r="F41" t="s">
        <v>3934</v>
      </c>
      <c r="G41" t="s">
        <v>4950</v>
      </c>
      <c r="H41">
        <v>0</v>
      </c>
      <c r="I41" t="s">
        <v>22</v>
      </c>
      <c r="T41">
        <v>0</v>
      </c>
      <c r="V41" t="s">
        <v>9156</v>
      </c>
      <c r="W41">
        <v>1</v>
      </c>
      <c r="X41" t="s">
        <v>9304</v>
      </c>
      <c r="Y41" t="s">
        <v>7399</v>
      </c>
      <c r="Z41" t="s">
        <v>9305</v>
      </c>
      <c r="AA41" t="s">
        <v>2808</v>
      </c>
      <c r="AB41" t="s">
        <v>9158</v>
      </c>
      <c r="AC41" t="s">
        <v>2808</v>
      </c>
      <c r="AD41" t="s">
        <v>9306</v>
      </c>
      <c r="AE41" t="s">
        <v>2808</v>
      </c>
      <c r="AF41" t="s">
        <v>2808</v>
      </c>
      <c r="AG41">
        <v>1672998</v>
      </c>
      <c r="AH41">
        <v>6080619</v>
      </c>
      <c r="AI41">
        <v>7815668</v>
      </c>
      <c r="AJ41" t="s">
        <v>2808</v>
      </c>
      <c r="AK41">
        <v>1249438</v>
      </c>
      <c r="AL41">
        <v>7815668</v>
      </c>
      <c r="AM41" t="s">
        <v>6060</v>
      </c>
      <c r="AN41" t="s">
        <v>3166</v>
      </c>
      <c r="AO41">
        <v>15</v>
      </c>
      <c r="AQ41" t="s">
        <v>269</v>
      </c>
      <c r="AR41" t="s">
        <v>2808</v>
      </c>
      <c r="AS41" t="s">
        <v>3179</v>
      </c>
      <c r="AT41" t="s">
        <v>3184</v>
      </c>
      <c r="AV41" t="s">
        <v>3191</v>
      </c>
      <c r="AX41">
        <v>1</v>
      </c>
      <c r="AY41" t="s">
        <v>2808</v>
      </c>
      <c r="AZ41" t="s">
        <v>69</v>
      </c>
      <c r="BA41" t="s">
        <v>69</v>
      </c>
      <c r="BB41" t="s">
        <v>69</v>
      </c>
      <c r="BC41" t="s">
        <v>69</v>
      </c>
      <c r="BE41" t="s">
        <v>69</v>
      </c>
      <c r="BF41" t="s">
        <v>69</v>
      </c>
      <c r="BG41" t="s">
        <v>2808</v>
      </c>
      <c r="BH41" t="s">
        <v>2808</v>
      </c>
      <c r="BI41" t="s">
        <v>2808</v>
      </c>
      <c r="BJ41" t="s">
        <v>2808</v>
      </c>
      <c r="BK41" t="s">
        <v>9307</v>
      </c>
      <c r="BL41" t="s">
        <v>2808</v>
      </c>
      <c r="BM41" t="s">
        <v>69</v>
      </c>
      <c r="BN41" t="s">
        <v>69</v>
      </c>
      <c r="BO41" t="s">
        <v>69</v>
      </c>
      <c r="BP41" t="s">
        <v>69</v>
      </c>
      <c r="BQ41" t="s">
        <v>69</v>
      </c>
      <c r="BR41" t="s">
        <v>69</v>
      </c>
      <c r="BS41" t="s">
        <v>69</v>
      </c>
      <c r="BT41" t="s">
        <v>69</v>
      </c>
      <c r="BV41" t="s">
        <v>69</v>
      </c>
      <c r="BW41" t="s">
        <v>2808</v>
      </c>
      <c r="BX41" t="s">
        <v>3260</v>
      </c>
      <c r="BY41" t="s">
        <v>2808</v>
      </c>
      <c r="BZ41" t="s">
        <v>3268</v>
      </c>
      <c r="CA41" t="s">
        <v>2808</v>
      </c>
      <c r="CB41" t="s">
        <v>3279</v>
      </c>
      <c r="CD41" t="s">
        <v>2808</v>
      </c>
      <c r="CE41" t="s">
        <v>3268</v>
      </c>
      <c r="CF41" t="s">
        <v>2808</v>
      </c>
      <c r="CG41" t="s">
        <v>3279</v>
      </c>
      <c r="CI41" t="s">
        <v>2808</v>
      </c>
      <c r="CJ41" t="s">
        <v>2808</v>
      </c>
      <c r="CK41" t="s">
        <v>2808</v>
      </c>
      <c r="CL41" t="s">
        <v>3300</v>
      </c>
      <c r="CN41" t="s">
        <v>2808</v>
      </c>
      <c r="CO41" t="s">
        <v>9151</v>
      </c>
      <c r="CP41" t="s">
        <v>69</v>
      </c>
      <c r="CQ41" t="s">
        <v>69</v>
      </c>
      <c r="CR41" t="s">
        <v>2808</v>
      </c>
      <c r="CS41" t="s">
        <v>69</v>
      </c>
      <c r="CT41" t="s">
        <v>2808</v>
      </c>
      <c r="CU41" t="s">
        <v>69</v>
      </c>
      <c r="CV41" t="s">
        <v>69</v>
      </c>
      <c r="CW41" t="s">
        <v>69</v>
      </c>
      <c r="CX41" t="s">
        <v>6064</v>
      </c>
      <c r="CY41" t="s">
        <v>3333</v>
      </c>
      <c r="DB41" t="s">
        <v>2808</v>
      </c>
      <c r="DC41" t="s">
        <v>9126</v>
      </c>
      <c r="DD41" t="s">
        <v>2808</v>
      </c>
      <c r="DE41" t="s">
        <v>69</v>
      </c>
      <c r="DF41" t="s">
        <v>69</v>
      </c>
      <c r="DG41" t="s">
        <v>69</v>
      </c>
      <c r="DH41" t="s">
        <v>69</v>
      </c>
      <c r="DJ41" t="s">
        <v>69</v>
      </c>
      <c r="DK41" t="s">
        <v>69</v>
      </c>
      <c r="DL41" t="s">
        <v>2808</v>
      </c>
      <c r="DM41" t="s">
        <v>2808</v>
      </c>
      <c r="DN41" t="s">
        <v>3364</v>
      </c>
      <c r="DP41" t="s">
        <v>69</v>
      </c>
      <c r="EA41" t="s">
        <v>69</v>
      </c>
      <c r="EH41" t="s">
        <v>269</v>
      </c>
      <c r="EI41" t="s">
        <v>9126</v>
      </c>
      <c r="EJ41" t="s">
        <v>2808</v>
      </c>
      <c r="EK41" t="s">
        <v>69</v>
      </c>
      <c r="EL41" t="s">
        <v>69</v>
      </c>
      <c r="EM41" t="s">
        <v>69</v>
      </c>
      <c r="EN41" t="s">
        <v>69</v>
      </c>
      <c r="EP41" t="s">
        <v>69</v>
      </c>
      <c r="EQ41" t="s">
        <v>69</v>
      </c>
      <c r="ER41" t="s">
        <v>9126</v>
      </c>
      <c r="ES41" t="s">
        <v>2808</v>
      </c>
      <c r="ET41" t="s">
        <v>69</v>
      </c>
      <c r="EU41" t="s">
        <v>69</v>
      </c>
      <c r="EV41" t="s">
        <v>69</v>
      </c>
      <c r="EW41" t="s">
        <v>69</v>
      </c>
      <c r="EY41" t="s">
        <v>69</v>
      </c>
      <c r="EZ41" t="s">
        <v>69</v>
      </c>
      <c r="FA41" t="s">
        <v>2808</v>
      </c>
      <c r="FB41" t="s">
        <v>2808</v>
      </c>
      <c r="FC41" t="s">
        <v>3426</v>
      </c>
      <c r="FD41" t="s">
        <v>3432</v>
      </c>
      <c r="FE41" t="s">
        <v>3437</v>
      </c>
      <c r="FZ41" t="s">
        <v>3475</v>
      </c>
      <c r="GA41">
        <v>4</v>
      </c>
      <c r="GC41" t="s">
        <v>3484</v>
      </c>
      <c r="GD41">
        <v>1</v>
      </c>
      <c r="GF41" t="s">
        <v>8358</v>
      </c>
      <c r="GG41" t="s">
        <v>2808</v>
      </c>
      <c r="GH41" t="s">
        <v>69</v>
      </c>
      <c r="GI41" t="s">
        <v>69</v>
      </c>
      <c r="GJ41" t="s">
        <v>2808</v>
      </c>
      <c r="GK41" t="s">
        <v>69</v>
      </c>
      <c r="GL41" t="s">
        <v>69</v>
      </c>
      <c r="GN41" t="s">
        <v>69</v>
      </c>
      <c r="GO41" t="s">
        <v>69</v>
      </c>
      <c r="GP41" t="s">
        <v>3517</v>
      </c>
      <c r="HA41" t="s">
        <v>2808</v>
      </c>
      <c r="HB41" t="s">
        <v>3535</v>
      </c>
      <c r="HC41">
        <v>1</v>
      </c>
      <c r="HD41" t="s">
        <v>3540</v>
      </c>
      <c r="HE41" t="s">
        <v>3543</v>
      </c>
      <c r="HF41" t="s">
        <v>2808</v>
      </c>
      <c r="HG41" t="s">
        <v>2808</v>
      </c>
      <c r="HH41" t="s">
        <v>2808</v>
      </c>
      <c r="HJ41" t="s">
        <v>2808</v>
      </c>
      <c r="HK41" t="s">
        <v>2808</v>
      </c>
      <c r="HL41" t="s">
        <v>3556</v>
      </c>
      <c r="HM41" t="s">
        <v>3556</v>
      </c>
      <c r="HN41" t="s">
        <v>3556</v>
      </c>
      <c r="HO41" t="s">
        <v>3556</v>
      </c>
      <c r="HP41" t="s">
        <v>3556</v>
      </c>
      <c r="HQ41" t="s">
        <v>3556</v>
      </c>
      <c r="HR41" t="s">
        <v>3556</v>
      </c>
      <c r="HS41" t="s">
        <v>3557</v>
      </c>
      <c r="HT41" t="s">
        <v>3559</v>
      </c>
      <c r="HU41" t="s">
        <v>3559</v>
      </c>
      <c r="HV41" t="s">
        <v>3556</v>
      </c>
      <c r="HW41" t="s">
        <v>3556</v>
      </c>
      <c r="HX41" t="s">
        <v>3556</v>
      </c>
      <c r="HY41" t="s">
        <v>8</v>
      </c>
      <c r="HZ41" t="s">
        <v>69</v>
      </c>
      <c r="IA41" t="s">
        <v>3590</v>
      </c>
      <c r="IB41" t="s">
        <v>2808</v>
      </c>
      <c r="IC41" t="s">
        <v>3598</v>
      </c>
      <c r="ID41" t="s">
        <v>2808</v>
      </c>
      <c r="IE41" t="s">
        <v>3605</v>
      </c>
      <c r="IF41" t="s">
        <v>3609</v>
      </c>
      <c r="IG41" t="s">
        <v>3437</v>
      </c>
      <c r="JF41" t="s">
        <v>3649</v>
      </c>
      <c r="JG41">
        <v>4</v>
      </c>
      <c r="JI41" t="s">
        <v>3484</v>
      </c>
      <c r="JJ41">
        <v>1</v>
      </c>
      <c r="JL41">
        <v>1</v>
      </c>
      <c r="JM41" t="s">
        <v>2808</v>
      </c>
      <c r="JN41" t="s">
        <v>69</v>
      </c>
      <c r="JO41" t="s">
        <v>69</v>
      </c>
      <c r="JP41" t="s">
        <v>69</v>
      </c>
      <c r="JQ41" t="s">
        <v>69</v>
      </c>
      <c r="JR41" t="s">
        <v>69</v>
      </c>
      <c r="JS41" t="s">
        <v>3518</v>
      </c>
      <c r="JT41" t="s">
        <v>69</v>
      </c>
      <c r="JU41" t="s">
        <v>69</v>
      </c>
      <c r="JV41" t="s">
        <v>69</v>
      </c>
      <c r="JW41" t="s">
        <v>2808</v>
      </c>
      <c r="JX41" t="s">
        <v>69</v>
      </c>
      <c r="JY41" t="s">
        <v>69</v>
      </c>
      <c r="JZ41" t="s">
        <v>69</v>
      </c>
      <c r="KA41" t="s">
        <v>69</v>
      </c>
      <c r="KB41" t="s">
        <v>2808</v>
      </c>
      <c r="KC41" t="s">
        <v>69</v>
      </c>
      <c r="KD41" t="s">
        <v>69</v>
      </c>
      <c r="KE41" t="s">
        <v>69</v>
      </c>
      <c r="KG41" t="s">
        <v>6096</v>
      </c>
      <c r="KI41" t="s">
        <v>3696</v>
      </c>
      <c r="KJ41" t="s">
        <v>3475</v>
      </c>
      <c r="KK41">
        <v>4</v>
      </c>
      <c r="KM41" t="s">
        <v>3484</v>
      </c>
      <c r="KN41">
        <v>4</v>
      </c>
      <c r="KP41" t="s">
        <v>9166</v>
      </c>
      <c r="KQ41" t="s">
        <v>2808</v>
      </c>
      <c r="KR41" t="s">
        <v>2808</v>
      </c>
      <c r="KS41" t="s">
        <v>69</v>
      </c>
      <c r="KT41" t="s">
        <v>69</v>
      </c>
      <c r="KU41" t="s">
        <v>69</v>
      </c>
      <c r="KV41" t="s">
        <v>69</v>
      </c>
      <c r="KW41" t="s">
        <v>3725</v>
      </c>
      <c r="KX41" t="s">
        <v>2808</v>
      </c>
      <c r="KY41" t="s">
        <v>69</v>
      </c>
      <c r="LK41">
        <v>1</v>
      </c>
      <c r="LL41" t="s">
        <v>2808</v>
      </c>
      <c r="LM41" t="s">
        <v>69</v>
      </c>
      <c r="LN41" t="s">
        <v>69</v>
      </c>
      <c r="LO41" t="s">
        <v>69</v>
      </c>
      <c r="LP41" t="s">
        <v>69</v>
      </c>
      <c r="LQ41" t="s">
        <v>69</v>
      </c>
      <c r="LR41" t="s">
        <v>69</v>
      </c>
      <c r="LS41" t="s">
        <v>69</v>
      </c>
      <c r="LU41" t="s">
        <v>69</v>
      </c>
      <c r="LV41" t="s">
        <v>69</v>
      </c>
      <c r="LW41" t="s">
        <v>2808</v>
      </c>
      <c r="LX41" t="s">
        <v>69</v>
      </c>
      <c r="LY41" t="s">
        <v>2808</v>
      </c>
      <c r="MC41">
        <v>4</v>
      </c>
      <c r="MD41" t="s">
        <v>69</v>
      </c>
      <c r="ME41" t="s">
        <v>69</v>
      </c>
      <c r="MF41" t="s">
        <v>69</v>
      </c>
      <c r="MG41" t="s">
        <v>2808</v>
      </c>
      <c r="MH41" t="s">
        <v>69</v>
      </c>
      <c r="MI41" t="s">
        <v>69</v>
      </c>
      <c r="MJ41" t="s">
        <v>69</v>
      </c>
      <c r="MK41" t="s">
        <v>69</v>
      </c>
      <c r="MM41" t="s">
        <v>69</v>
      </c>
      <c r="MN41" t="s">
        <v>69</v>
      </c>
      <c r="MO41">
        <v>4</v>
      </c>
      <c r="MP41" t="s">
        <v>69</v>
      </c>
      <c r="MQ41" t="s">
        <v>69</v>
      </c>
      <c r="MR41" t="s">
        <v>69</v>
      </c>
      <c r="MS41" t="s">
        <v>2808</v>
      </c>
      <c r="MT41" t="s">
        <v>69</v>
      </c>
      <c r="MU41" t="s">
        <v>69</v>
      </c>
      <c r="MW41" t="s">
        <v>69</v>
      </c>
      <c r="MX41" t="s">
        <v>69</v>
      </c>
      <c r="MY41">
        <v>4</v>
      </c>
      <c r="MZ41" t="s">
        <v>69</v>
      </c>
      <c r="NA41" t="s">
        <v>69</v>
      </c>
      <c r="NB41" t="s">
        <v>69</v>
      </c>
      <c r="NC41" t="s">
        <v>2808</v>
      </c>
      <c r="ND41" t="s">
        <v>69</v>
      </c>
      <c r="NE41" t="s">
        <v>69</v>
      </c>
      <c r="NG41" t="s">
        <v>69</v>
      </c>
      <c r="NH41" t="s">
        <v>69</v>
      </c>
      <c r="NI41" t="s">
        <v>69</v>
      </c>
      <c r="NJ41" t="s">
        <v>3795</v>
      </c>
      <c r="NK41">
        <v>4</v>
      </c>
      <c r="NM41" t="s">
        <v>2808</v>
      </c>
      <c r="NN41" t="s">
        <v>3860</v>
      </c>
      <c r="NO41" t="s">
        <v>2803</v>
      </c>
      <c r="NP41">
        <v>3403</v>
      </c>
      <c r="NQ41" t="s">
        <v>2803</v>
      </c>
      <c r="NR41">
        <v>287</v>
      </c>
      <c r="NS41" t="s">
        <v>2803</v>
      </c>
      <c r="NT41">
        <v>68</v>
      </c>
      <c r="NU41" t="s">
        <v>2803</v>
      </c>
      <c r="NV41">
        <v>255</v>
      </c>
      <c r="NW41" t="s">
        <v>3429</v>
      </c>
      <c r="NY41" t="s">
        <v>3429</v>
      </c>
      <c r="OA41" t="s">
        <v>3897</v>
      </c>
      <c r="OB41" t="s">
        <v>2808</v>
      </c>
      <c r="OC41" t="s">
        <v>3902</v>
      </c>
      <c r="OD41" t="s">
        <v>3910</v>
      </c>
      <c r="OE41" t="s">
        <v>3910</v>
      </c>
      <c r="OF41" t="s">
        <v>3910</v>
      </c>
      <c r="OG41" t="s">
        <v>3910</v>
      </c>
      <c r="OH41" t="s">
        <v>3910</v>
      </c>
      <c r="OI41" t="s">
        <v>3910</v>
      </c>
      <c r="OJ41" t="s">
        <v>3910</v>
      </c>
      <c r="OK41" t="s">
        <v>3911</v>
      </c>
      <c r="OL41" t="s">
        <v>3928</v>
      </c>
      <c r="OM41" t="s">
        <v>3934</v>
      </c>
      <c r="ON41" t="s">
        <v>3910</v>
      </c>
      <c r="OO41" t="s">
        <v>3910</v>
      </c>
      <c r="OP41" t="s">
        <v>3910</v>
      </c>
      <c r="OQ41" t="s">
        <v>3910</v>
      </c>
      <c r="OR41" t="s">
        <v>3911</v>
      </c>
      <c r="OS41" t="s">
        <v>3911</v>
      </c>
      <c r="OT41" t="s">
        <v>3928</v>
      </c>
      <c r="OU41" t="s">
        <v>3928</v>
      </c>
      <c r="OV41" t="s">
        <v>3955</v>
      </c>
      <c r="OW41" t="s">
        <v>2808</v>
      </c>
      <c r="OX41" t="s">
        <v>3962</v>
      </c>
      <c r="OY41" t="s">
        <v>3332</v>
      </c>
      <c r="PA41" t="s">
        <v>3973</v>
      </c>
      <c r="PB41">
        <v>10</v>
      </c>
      <c r="PC41" t="s">
        <v>3332</v>
      </c>
      <c r="PD41" t="s">
        <v>3332</v>
      </c>
      <c r="PE41" t="s">
        <v>3332</v>
      </c>
      <c r="PF41" t="s">
        <v>3910</v>
      </c>
      <c r="PG41" t="s">
        <v>3910</v>
      </c>
      <c r="PH41" t="s">
        <v>3910</v>
      </c>
      <c r="PI41" t="s">
        <v>3910</v>
      </c>
      <c r="PJ41" t="s">
        <v>3910</v>
      </c>
      <c r="PK41" t="s">
        <v>3910</v>
      </c>
      <c r="PL41" t="s">
        <v>3910</v>
      </c>
      <c r="PM41" t="s">
        <v>3928</v>
      </c>
      <c r="PN41" t="s">
        <v>3910</v>
      </c>
      <c r="PO41" t="s">
        <v>3910</v>
      </c>
      <c r="PP41" t="s">
        <v>3910</v>
      </c>
      <c r="PR41" t="s">
        <v>3928</v>
      </c>
      <c r="PS41">
        <v>1</v>
      </c>
      <c r="PT41" t="s">
        <v>2808</v>
      </c>
      <c r="PU41" t="s">
        <v>69</v>
      </c>
      <c r="PV41" t="s">
        <v>69</v>
      </c>
      <c r="PW41" t="s">
        <v>69</v>
      </c>
      <c r="PX41" t="s">
        <v>69</v>
      </c>
      <c r="PY41" t="s">
        <v>69</v>
      </c>
      <c r="PZ41" t="s">
        <v>3910</v>
      </c>
      <c r="QA41" t="s">
        <v>3910</v>
      </c>
      <c r="QB41" t="s">
        <v>3911</v>
      </c>
      <c r="QD41" t="s">
        <v>4036</v>
      </c>
      <c r="QE41" t="s">
        <v>4041</v>
      </c>
      <c r="QF41">
        <v>0</v>
      </c>
      <c r="QG41" t="s">
        <v>4049</v>
      </c>
      <c r="QH41" t="s">
        <v>4053</v>
      </c>
      <c r="QI41" t="s">
        <v>4058</v>
      </c>
      <c r="QJ41" t="s">
        <v>3911</v>
      </c>
      <c r="QL41" t="s">
        <v>4061</v>
      </c>
      <c r="QM41">
        <v>2</v>
      </c>
      <c r="QN41" t="s">
        <v>4061</v>
      </c>
      <c r="QO41">
        <v>1</v>
      </c>
      <c r="QP41" t="s">
        <v>4061</v>
      </c>
      <c r="QQ41">
        <v>1</v>
      </c>
      <c r="QS41" t="s">
        <v>4075</v>
      </c>
      <c r="QT41" t="s">
        <v>4075</v>
      </c>
      <c r="QU41" t="s">
        <v>4075</v>
      </c>
      <c r="QV41" t="s">
        <v>3910</v>
      </c>
      <c r="QW41" t="s">
        <v>3910</v>
      </c>
      <c r="QX41" t="s">
        <v>9147</v>
      </c>
      <c r="QY41" t="s">
        <v>4061</v>
      </c>
      <c r="QZ41" t="s">
        <v>4089</v>
      </c>
      <c r="RH41" t="s">
        <v>3911</v>
      </c>
      <c r="RI41" t="s">
        <v>3910</v>
      </c>
      <c r="RL41" t="s">
        <v>3910</v>
      </c>
      <c r="RM41" t="s">
        <v>3910</v>
      </c>
      <c r="RN41" t="s">
        <v>3910</v>
      </c>
      <c r="RO41" t="s">
        <v>3910</v>
      </c>
      <c r="RP41" t="s">
        <v>3910</v>
      </c>
      <c r="RQ41" t="s">
        <v>4075</v>
      </c>
      <c r="RR41" t="s">
        <v>2808</v>
      </c>
      <c r="RS41">
        <v>1</v>
      </c>
      <c r="RT41">
        <v>0</v>
      </c>
      <c r="RU41" t="s">
        <v>9169</v>
      </c>
      <c r="TH41" t="s">
        <v>2808</v>
      </c>
      <c r="TI41" t="s">
        <v>69</v>
      </c>
      <c r="TJ41" t="s">
        <v>69</v>
      </c>
      <c r="TK41" t="s">
        <v>2808</v>
      </c>
      <c r="TL41" t="s">
        <v>69</v>
      </c>
      <c r="TM41" t="s">
        <v>2808</v>
      </c>
      <c r="TZ41" t="s">
        <v>4934</v>
      </c>
      <c r="UA41" t="s">
        <v>9131</v>
      </c>
      <c r="UB41" t="s">
        <v>6598</v>
      </c>
      <c r="UC41">
        <v>4803796</v>
      </c>
    </row>
    <row r="42" spans="1:549" x14ac:dyDescent="0.3">
      <c r="A42" t="s">
        <v>9308</v>
      </c>
      <c r="B42" t="s">
        <v>6588</v>
      </c>
      <c r="C42" t="s">
        <v>6813</v>
      </c>
      <c r="D42">
        <v>1</v>
      </c>
      <c r="E42">
        <v>4</v>
      </c>
      <c r="F42" t="s">
        <v>3934</v>
      </c>
      <c r="G42" t="s">
        <v>4950</v>
      </c>
      <c r="H42">
        <v>0</v>
      </c>
      <c r="I42" t="s">
        <v>22</v>
      </c>
      <c r="T42">
        <v>0</v>
      </c>
      <c r="V42" t="s">
        <v>9142</v>
      </c>
      <c r="W42">
        <v>1</v>
      </c>
      <c r="X42" s="30">
        <v>41276</v>
      </c>
      <c r="Y42" t="s">
        <v>7399</v>
      </c>
      <c r="Z42" t="s">
        <v>6815</v>
      </c>
      <c r="AA42" t="s">
        <v>2808</v>
      </c>
      <c r="AB42" t="s">
        <v>9143</v>
      </c>
      <c r="AE42" t="s">
        <v>2808</v>
      </c>
      <c r="AF42" t="s">
        <v>2808</v>
      </c>
      <c r="AG42">
        <v>9883195</v>
      </c>
      <c r="AH42">
        <v>1953775</v>
      </c>
      <c r="AI42">
        <v>8778855</v>
      </c>
      <c r="AJ42" t="s">
        <v>2808</v>
      </c>
      <c r="AK42">
        <v>7815668</v>
      </c>
      <c r="AL42">
        <v>1249438</v>
      </c>
      <c r="AM42" t="s">
        <v>6060</v>
      </c>
      <c r="AN42" t="s">
        <v>3166</v>
      </c>
      <c r="AO42">
        <v>60</v>
      </c>
      <c r="AQ42" t="s">
        <v>269</v>
      </c>
      <c r="AR42" t="s">
        <v>2808</v>
      </c>
      <c r="AS42" t="s">
        <v>3179</v>
      </c>
      <c r="AT42" t="s">
        <v>3184</v>
      </c>
      <c r="AV42" t="s">
        <v>3192</v>
      </c>
      <c r="AW42">
        <v>1</v>
      </c>
      <c r="AX42">
        <v>1</v>
      </c>
      <c r="AY42" t="s">
        <v>2808</v>
      </c>
      <c r="AZ42" t="s">
        <v>69</v>
      </c>
      <c r="BA42" t="s">
        <v>69</v>
      </c>
      <c r="BB42" t="s">
        <v>69</v>
      </c>
      <c r="BC42" t="s">
        <v>69</v>
      </c>
      <c r="BE42" t="s">
        <v>69</v>
      </c>
      <c r="BF42" t="s">
        <v>69</v>
      </c>
      <c r="BG42" t="s">
        <v>2808</v>
      </c>
      <c r="BH42" t="s">
        <v>69</v>
      </c>
      <c r="BI42" t="s">
        <v>69</v>
      </c>
      <c r="BJ42" t="s">
        <v>2808</v>
      </c>
      <c r="BK42" t="s">
        <v>6996</v>
      </c>
      <c r="BL42" t="s">
        <v>2808</v>
      </c>
      <c r="BM42" t="s">
        <v>69</v>
      </c>
      <c r="BN42" t="s">
        <v>2808</v>
      </c>
      <c r="BO42" t="s">
        <v>69</v>
      </c>
      <c r="BP42" t="s">
        <v>69</v>
      </c>
      <c r="BQ42" t="s">
        <v>69</v>
      </c>
      <c r="BR42" t="s">
        <v>69</v>
      </c>
      <c r="BS42" t="s">
        <v>69</v>
      </c>
      <c r="BT42" t="s">
        <v>69</v>
      </c>
      <c r="BV42" t="s">
        <v>69</v>
      </c>
      <c r="BW42" t="s">
        <v>69</v>
      </c>
      <c r="BX42" t="s">
        <v>3260</v>
      </c>
      <c r="BY42" t="s">
        <v>2808</v>
      </c>
      <c r="BZ42" t="s">
        <v>3268</v>
      </c>
      <c r="CA42" t="s">
        <v>69</v>
      </c>
      <c r="CD42" t="s">
        <v>69</v>
      </c>
      <c r="CI42" t="s">
        <v>2808</v>
      </c>
      <c r="CJ42" t="s">
        <v>69</v>
      </c>
      <c r="CK42" t="s">
        <v>2808</v>
      </c>
      <c r="CL42" t="s">
        <v>3300</v>
      </c>
      <c r="CN42" t="s">
        <v>2808</v>
      </c>
      <c r="CO42" t="s">
        <v>9151</v>
      </c>
      <c r="CP42" t="s">
        <v>69</v>
      </c>
      <c r="CQ42" t="s">
        <v>69</v>
      </c>
      <c r="CR42" t="s">
        <v>2808</v>
      </c>
      <c r="CS42" t="s">
        <v>69</v>
      </c>
      <c r="CT42" t="s">
        <v>2808</v>
      </c>
      <c r="CU42" t="s">
        <v>69</v>
      </c>
      <c r="CV42" t="s">
        <v>69</v>
      </c>
      <c r="CW42" t="s">
        <v>69</v>
      </c>
      <c r="CX42" t="s">
        <v>269</v>
      </c>
      <c r="CY42" t="s">
        <v>3332</v>
      </c>
      <c r="CZ42">
        <v>0</v>
      </c>
      <c r="DB42" t="s">
        <v>2808</v>
      </c>
      <c r="DC42" t="s">
        <v>9126</v>
      </c>
      <c r="DD42" t="s">
        <v>2808</v>
      </c>
      <c r="DE42" t="s">
        <v>69</v>
      </c>
      <c r="DF42" t="s">
        <v>69</v>
      </c>
      <c r="DG42" t="s">
        <v>69</v>
      </c>
      <c r="DH42" t="s">
        <v>69</v>
      </c>
      <c r="DJ42" t="s">
        <v>69</v>
      </c>
      <c r="DK42" t="s">
        <v>69</v>
      </c>
      <c r="DL42" t="s">
        <v>2808</v>
      </c>
      <c r="DM42" t="s">
        <v>2808</v>
      </c>
      <c r="DN42" t="s">
        <v>3366</v>
      </c>
      <c r="DP42" t="s">
        <v>69</v>
      </c>
      <c r="EA42" t="s">
        <v>2808</v>
      </c>
      <c r="EB42">
        <v>995</v>
      </c>
      <c r="EC42" t="s">
        <v>69</v>
      </c>
      <c r="ED42" t="s">
        <v>69</v>
      </c>
      <c r="EE42" t="s">
        <v>2808</v>
      </c>
      <c r="EF42" t="s">
        <v>69</v>
      </c>
      <c r="EG42" t="s">
        <v>69</v>
      </c>
      <c r="EH42" t="s">
        <v>269</v>
      </c>
      <c r="EI42" t="s">
        <v>9126</v>
      </c>
      <c r="EJ42" t="s">
        <v>2808</v>
      </c>
      <c r="EK42" t="s">
        <v>69</v>
      </c>
      <c r="EL42" t="s">
        <v>69</v>
      </c>
      <c r="EM42" t="s">
        <v>69</v>
      </c>
      <c r="EN42" t="s">
        <v>69</v>
      </c>
      <c r="EP42" t="s">
        <v>69</v>
      </c>
      <c r="EQ42" t="s">
        <v>69</v>
      </c>
      <c r="ER42" t="s">
        <v>9152</v>
      </c>
      <c r="ES42" t="s">
        <v>2808</v>
      </c>
      <c r="ET42" t="s">
        <v>2808</v>
      </c>
      <c r="EU42" t="s">
        <v>69</v>
      </c>
      <c r="EV42" t="s">
        <v>69</v>
      </c>
      <c r="EW42" t="s">
        <v>69</v>
      </c>
      <c r="EY42" t="s">
        <v>69</v>
      </c>
      <c r="EZ42" t="s">
        <v>69</v>
      </c>
      <c r="FA42" t="s">
        <v>2808</v>
      </c>
      <c r="FB42" t="s">
        <v>2808</v>
      </c>
      <c r="FC42" t="s">
        <v>3426</v>
      </c>
      <c r="FD42" t="s">
        <v>3432</v>
      </c>
      <c r="FE42" t="s">
        <v>3437</v>
      </c>
      <c r="FZ42" t="s">
        <v>3475</v>
      </c>
      <c r="GA42">
        <v>1</v>
      </c>
      <c r="GC42" t="s">
        <v>3484</v>
      </c>
      <c r="GD42">
        <v>1</v>
      </c>
      <c r="GF42">
        <v>1</v>
      </c>
      <c r="GG42" t="s">
        <v>2808</v>
      </c>
      <c r="GH42" t="s">
        <v>69</v>
      </c>
      <c r="GI42" t="s">
        <v>69</v>
      </c>
      <c r="GJ42" t="s">
        <v>69</v>
      </c>
      <c r="GK42" t="s">
        <v>69</v>
      </c>
      <c r="GL42" t="s">
        <v>69</v>
      </c>
      <c r="GN42" t="s">
        <v>69</v>
      </c>
      <c r="GO42" t="s">
        <v>69</v>
      </c>
      <c r="GP42" t="s">
        <v>3517</v>
      </c>
      <c r="HA42" t="s">
        <v>69</v>
      </c>
      <c r="HB42" t="s">
        <v>3535</v>
      </c>
      <c r="HC42">
        <v>1</v>
      </c>
      <c r="HD42" t="s">
        <v>3540</v>
      </c>
      <c r="HE42" t="s">
        <v>3543</v>
      </c>
      <c r="HF42" t="s">
        <v>2808</v>
      </c>
      <c r="HG42" t="s">
        <v>2808</v>
      </c>
      <c r="HH42" t="s">
        <v>2808</v>
      </c>
      <c r="HJ42" t="s">
        <v>69</v>
      </c>
      <c r="HK42" t="s">
        <v>69</v>
      </c>
      <c r="HL42" t="s">
        <v>3558</v>
      </c>
      <c r="HM42" t="s">
        <v>3559</v>
      </c>
      <c r="HN42" t="s">
        <v>3556</v>
      </c>
      <c r="HO42" t="s">
        <v>3556</v>
      </c>
      <c r="HP42" t="s">
        <v>3556</v>
      </c>
      <c r="HQ42" t="s">
        <v>3559</v>
      </c>
      <c r="HR42" t="s">
        <v>3556</v>
      </c>
      <c r="HS42" t="s">
        <v>3556</v>
      </c>
      <c r="HT42" t="s">
        <v>3559</v>
      </c>
      <c r="HU42" t="s">
        <v>3559</v>
      </c>
      <c r="HV42" t="s">
        <v>3559</v>
      </c>
      <c r="HW42" t="s">
        <v>3559</v>
      </c>
      <c r="HX42" t="s">
        <v>3557</v>
      </c>
      <c r="HY42" t="s">
        <v>3559</v>
      </c>
      <c r="HZ42" t="s">
        <v>69</v>
      </c>
      <c r="IA42" t="s">
        <v>3592</v>
      </c>
      <c r="IB42" t="s">
        <v>2808</v>
      </c>
      <c r="IC42" t="s">
        <v>3600</v>
      </c>
      <c r="ID42" t="s">
        <v>69</v>
      </c>
      <c r="IE42" t="s">
        <v>3605</v>
      </c>
      <c r="IF42" t="s">
        <v>3609</v>
      </c>
      <c r="IG42" t="s">
        <v>3437</v>
      </c>
      <c r="JF42" t="s">
        <v>3649</v>
      </c>
      <c r="JG42">
        <v>4</v>
      </c>
      <c r="JI42" t="s">
        <v>3484</v>
      </c>
      <c r="JJ42">
        <v>1</v>
      </c>
      <c r="JL42">
        <v>3</v>
      </c>
      <c r="JM42" t="s">
        <v>69</v>
      </c>
      <c r="JN42" t="s">
        <v>69</v>
      </c>
      <c r="JO42" t="s">
        <v>2808</v>
      </c>
      <c r="JP42" t="s">
        <v>69</v>
      </c>
      <c r="JQ42" t="s">
        <v>69</v>
      </c>
      <c r="JR42" t="s">
        <v>69</v>
      </c>
      <c r="JS42" t="s">
        <v>3519</v>
      </c>
      <c r="JT42" t="s">
        <v>69</v>
      </c>
      <c r="JU42" t="s">
        <v>69</v>
      </c>
      <c r="JV42" t="s">
        <v>2808</v>
      </c>
      <c r="JW42" t="s">
        <v>2808</v>
      </c>
      <c r="JX42" t="s">
        <v>69</v>
      </c>
      <c r="JY42" t="s">
        <v>69</v>
      </c>
      <c r="JZ42" t="s">
        <v>69</v>
      </c>
      <c r="KA42" t="s">
        <v>69</v>
      </c>
      <c r="KB42" t="s">
        <v>69</v>
      </c>
      <c r="KC42" t="s">
        <v>69</v>
      </c>
      <c r="KD42" t="s">
        <v>69</v>
      </c>
      <c r="KE42" t="s">
        <v>69</v>
      </c>
      <c r="KG42" t="s">
        <v>6096</v>
      </c>
      <c r="KI42" t="s">
        <v>8</v>
      </c>
      <c r="KM42" t="s">
        <v>8</v>
      </c>
      <c r="KP42">
        <v>4</v>
      </c>
      <c r="KQ42" t="s">
        <v>69</v>
      </c>
      <c r="KR42" t="s">
        <v>69</v>
      </c>
      <c r="KS42" t="s">
        <v>69</v>
      </c>
      <c r="KT42" t="s">
        <v>2808</v>
      </c>
      <c r="KU42" t="s">
        <v>69</v>
      </c>
      <c r="KV42" t="s">
        <v>69</v>
      </c>
      <c r="KW42" t="s">
        <v>3518</v>
      </c>
      <c r="KX42" t="s">
        <v>2808</v>
      </c>
      <c r="KY42" t="s">
        <v>69</v>
      </c>
      <c r="LK42">
        <v>995</v>
      </c>
      <c r="LL42" t="s">
        <v>69</v>
      </c>
      <c r="LM42" t="s">
        <v>69</v>
      </c>
      <c r="LN42" t="s">
        <v>69</v>
      </c>
      <c r="LO42" t="s">
        <v>69</v>
      </c>
      <c r="LP42" t="s">
        <v>69</v>
      </c>
      <c r="LQ42" t="s">
        <v>69</v>
      </c>
      <c r="LR42" t="s">
        <v>69</v>
      </c>
      <c r="LS42" t="s">
        <v>2808</v>
      </c>
      <c r="LT42" t="s">
        <v>9309</v>
      </c>
      <c r="LU42" t="s">
        <v>69</v>
      </c>
      <c r="LV42" t="s">
        <v>69</v>
      </c>
      <c r="LW42" t="s">
        <v>2808</v>
      </c>
      <c r="LX42" t="s">
        <v>69</v>
      </c>
      <c r="LY42" t="s">
        <v>2808</v>
      </c>
      <c r="MC42">
        <v>2</v>
      </c>
      <c r="MD42" t="s">
        <v>69</v>
      </c>
      <c r="ME42" t="s">
        <v>2808</v>
      </c>
      <c r="MF42" t="s">
        <v>69</v>
      </c>
      <c r="MG42" t="s">
        <v>69</v>
      </c>
      <c r="MH42" t="s">
        <v>69</v>
      </c>
      <c r="MI42" t="s">
        <v>69</v>
      </c>
      <c r="MJ42" t="s">
        <v>69</v>
      </c>
      <c r="MK42" t="s">
        <v>69</v>
      </c>
      <c r="MM42" t="s">
        <v>69</v>
      </c>
      <c r="MN42" t="s">
        <v>69</v>
      </c>
      <c r="MO42">
        <v>995</v>
      </c>
      <c r="MP42" t="s">
        <v>69</v>
      </c>
      <c r="MQ42" t="s">
        <v>69</v>
      </c>
      <c r="MR42" t="s">
        <v>69</v>
      </c>
      <c r="MS42" t="s">
        <v>69</v>
      </c>
      <c r="MT42" t="s">
        <v>69</v>
      </c>
      <c r="MU42" t="s">
        <v>2808</v>
      </c>
      <c r="MV42" t="s">
        <v>9310</v>
      </c>
      <c r="MW42" t="s">
        <v>69</v>
      </c>
      <c r="MX42" t="s">
        <v>69</v>
      </c>
      <c r="MY42">
        <v>995</v>
      </c>
      <c r="MZ42" t="s">
        <v>69</v>
      </c>
      <c r="NA42" t="s">
        <v>69</v>
      </c>
      <c r="NB42" t="s">
        <v>69</v>
      </c>
      <c r="NC42" t="s">
        <v>69</v>
      </c>
      <c r="ND42" t="s">
        <v>69</v>
      </c>
      <c r="NE42" t="s">
        <v>2808</v>
      </c>
      <c r="NF42" t="s">
        <v>9310</v>
      </c>
      <c r="NG42" t="s">
        <v>69</v>
      </c>
      <c r="NH42" t="s">
        <v>69</v>
      </c>
      <c r="NI42" t="s">
        <v>69</v>
      </c>
      <c r="NJ42" t="s">
        <v>3795</v>
      </c>
      <c r="NK42">
        <v>4</v>
      </c>
      <c r="NM42" t="s">
        <v>69</v>
      </c>
      <c r="NO42" t="s">
        <v>2803</v>
      </c>
      <c r="NP42">
        <v>428</v>
      </c>
      <c r="NQ42" t="s">
        <v>2803</v>
      </c>
      <c r="NR42">
        <v>140</v>
      </c>
      <c r="NS42" t="s">
        <v>3429</v>
      </c>
      <c r="NU42" t="s">
        <v>2803</v>
      </c>
      <c r="NV42">
        <v>80</v>
      </c>
      <c r="NW42" t="s">
        <v>2803</v>
      </c>
      <c r="NX42">
        <v>1</v>
      </c>
      <c r="NY42" t="s">
        <v>3429</v>
      </c>
      <c r="OA42" t="s">
        <v>3897</v>
      </c>
      <c r="OB42" t="s">
        <v>2808</v>
      </c>
      <c r="OC42" t="s">
        <v>3902</v>
      </c>
      <c r="OD42" t="s">
        <v>3910</v>
      </c>
      <c r="OE42" t="s">
        <v>3910</v>
      </c>
      <c r="OF42" t="s">
        <v>3910</v>
      </c>
      <c r="OG42" t="s">
        <v>3910</v>
      </c>
      <c r="OH42" t="s">
        <v>3910</v>
      </c>
      <c r="OI42" t="s">
        <v>3910</v>
      </c>
      <c r="OJ42" t="s">
        <v>3910</v>
      </c>
      <c r="OK42" t="s">
        <v>3910</v>
      </c>
      <c r="OL42" t="s">
        <v>3928</v>
      </c>
      <c r="OM42" t="s">
        <v>3934</v>
      </c>
      <c r="ON42" t="s">
        <v>3910</v>
      </c>
      <c r="OO42" t="s">
        <v>3911</v>
      </c>
      <c r="OP42" t="s">
        <v>3910</v>
      </c>
      <c r="OQ42" t="s">
        <v>3910</v>
      </c>
      <c r="OR42" t="s">
        <v>3911</v>
      </c>
      <c r="OS42" t="s">
        <v>3911</v>
      </c>
      <c r="OT42" t="s">
        <v>3928</v>
      </c>
      <c r="OU42" t="s">
        <v>3928</v>
      </c>
      <c r="OV42" t="s">
        <v>3956</v>
      </c>
      <c r="OW42" t="s">
        <v>2808</v>
      </c>
      <c r="OX42" t="s">
        <v>3963</v>
      </c>
      <c r="OY42" t="s">
        <v>3332</v>
      </c>
      <c r="PA42" t="s">
        <v>3973</v>
      </c>
      <c r="PB42">
        <v>1</v>
      </c>
      <c r="PC42" t="s">
        <v>3332</v>
      </c>
      <c r="PD42" t="s">
        <v>3332</v>
      </c>
      <c r="PE42" t="s">
        <v>3332</v>
      </c>
      <c r="PF42" t="s">
        <v>3911</v>
      </c>
      <c r="PG42" t="s">
        <v>3911</v>
      </c>
      <c r="PH42" t="s">
        <v>3911</v>
      </c>
      <c r="PI42" t="s">
        <v>3911</v>
      </c>
      <c r="PJ42" t="s">
        <v>3911</v>
      </c>
      <c r="PK42" t="s">
        <v>3911</v>
      </c>
      <c r="PL42" t="s">
        <v>3911</v>
      </c>
      <c r="PM42" t="s">
        <v>3928</v>
      </c>
      <c r="PN42" t="s">
        <v>3910</v>
      </c>
      <c r="PO42" t="s">
        <v>3910</v>
      </c>
      <c r="PP42" t="s">
        <v>3910</v>
      </c>
      <c r="PR42" t="s">
        <v>3928</v>
      </c>
      <c r="PS42">
        <v>1</v>
      </c>
      <c r="PT42" t="s">
        <v>2808</v>
      </c>
      <c r="PU42" t="s">
        <v>69</v>
      </c>
      <c r="PV42" t="s">
        <v>69</v>
      </c>
      <c r="PW42" t="s">
        <v>69</v>
      </c>
      <c r="PX42" t="s">
        <v>69</v>
      </c>
      <c r="PY42" t="s">
        <v>69</v>
      </c>
      <c r="PZ42" t="s">
        <v>3910</v>
      </c>
      <c r="QA42" t="s">
        <v>3910</v>
      </c>
      <c r="QB42" t="s">
        <v>3910</v>
      </c>
      <c r="QD42" t="s">
        <v>4036</v>
      </c>
      <c r="QE42" t="s">
        <v>4041</v>
      </c>
      <c r="QF42">
        <v>2</v>
      </c>
      <c r="QG42" t="s">
        <v>4049</v>
      </c>
      <c r="QH42" t="s">
        <v>4053</v>
      </c>
      <c r="QI42" t="s">
        <v>3962</v>
      </c>
      <c r="QV42" t="s">
        <v>3910</v>
      </c>
      <c r="QW42" t="s">
        <v>3910</v>
      </c>
      <c r="QX42" t="s">
        <v>9147</v>
      </c>
      <c r="QY42" t="s">
        <v>4061</v>
      </c>
      <c r="QZ42" t="s">
        <v>4089</v>
      </c>
      <c r="RL42" t="s">
        <v>3910</v>
      </c>
      <c r="RM42" t="s">
        <v>3910</v>
      </c>
      <c r="RN42" t="s">
        <v>3910</v>
      </c>
      <c r="RO42" t="s">
        <v>3910</v>
      </c>
      <c r="RP42" t="s">
        <v>3910</v>
      </c>
      <c r="RQ42" t="s">
        <v>4076</v>
      </c>
      <c r="RR42" t="s">
        <v>69</v>
      </c>
      <c r="RS42">
        <v>1</v>
      </c>
      <c r="RT42">
        <v>0</v>
      </c>
      <c r="TA42" t="s">
        <v>2808</v>
      </c>
      <c r="TB42" t="s">
        <v>2808</v>
      </c>
      <c r="TC42" t="s">
        <v>2808</v>
      </c>
      <c r="TD42" t="s">
        <v>2808</v>
      </c>
      <c r="TE42" t="s">
        <v>2808</v>
      </c>
      <c r="TF42" t="s">
        <v>2808</v>
      </c>
      <c r="TG42" t="s">
        <v>2808</v>
      </c>
      <c r="TQ42" t="s">
        <v>69</v>
      </c>
      <c r="TR42" t="s">
        <v>69</v>
      </c>
      <c r="TS42" t="s">
        <v>69</v>
      </c>
      <c r="TZ42" t="s">
        <v>4934</v>
      </c>
      <c r="UA42" t="s">
        <v>9131</v>
      </c>
      <c r="UB42" t="s">
        <v>6598</v>
      </c>
      <c r="UC42">
        <v>5258337</v>
      </c>
    </row>
    <row r="43" spans="1:549" x14ac:dyDescent="0.3">
      <c r="A43" t="s">
        <v>9311</v>
      </c>
      <c r="B43" t="s">
        <v>6588</v>
      </c>
      <c r="C43" t="s">
        <v>6813</v>
      </c>
      <c r="D43">
        <v>1</v>
      </c>
      <c r="E43" t="s">
        <v>3911</v>
      </c>
      <c r="F43" t="s">
        <v>3935</v>
      </c>
      <c r="G43" t="s">
        <v>3935</v>
      </c>
      <c r="H43">
        <v>0</v>
      </c>
      <c r="T43">
        <v>0</v>
      </c>
      <c r="V43" t="s">
        <v>9142</v>
      </c>
      <c r="W43">
        <v>1</v>
      </c>
      <c r="X43" t="s">
        <v>7520</v>
      </c>
      <c r="Y43" t="s">
        <v>7399</v>
      </c>
      <c r="Z43" t="s">
        <v>6815</v>
      </c>
      <c r="AA43" t="s">
        <v>2808</v>
      </c>
      <c r="AB43" t="s">
        <v>9143</v>
      </c>
      <c r="AE43" t="s">
        <v>2808</v>
      </c>
      <c r="AF43" t="s">
        <v>2808</v>
      </c>
      <c r="AG43">
        <v>5907004</v>
      </c>
      <c r="AH43">
        <v>9774232</v>
      </c>
      <c r="AI43" t="s">
        <v>6060</v>
      </c>
      <c r="AJ43" t="s">
        <v>2808</v>
      </c>
      <c r="AK43">
        <v>3075988</v>
      </c>
      <c r="AL43">
        <v>7815668</v>
      </c>
      <c r="AM43">
        <v>1249438</v>
      </c>
      <c r="AN43" t="s">
        <v>3166</v>
      </c>
      <c r="AO43">
        <v>160</v>
      </c>
      <c r="AQ43" t="s">
        <v>269</v>
      </c>
      <c r="AR43" t="s">
        <v>2808</v>
      </c>
      <c r="AS43" t="s">
        <v>3179</v>
      </c>
      <c r="AT43" t="s">
        <v>3184</v>
      </c>
      <c r="AV43" t="s">
        <v>3191</v>
      </c>
      <c r="AX43">
        <v>1</v>
      </c>
      <c r="AY43" t="s">
        <v>2808</v>
      </c>
      <c r="AZ43" t="s">
        <v>69</v>
      </c>
      <c r="BA43" t="s">
        <v>69</v>
      </c>
      <c r="BB43" t="s">
        <v>69</v>
      </c>
      <c r="BC43" t="s">
        <v>69</v>
      </c>
      <c r="BE43" t="s">
        <v>69</v>
      </c>
      <c r="BF43" t="s">
        <v>69</v>
      </c>
      <c r="BG43" t="s">
        <v>69</v>
      </c>
      <c r="BJ43" t="s">
        <v>69</v>
      </c>
      <c r="BK43" t="s">
        <v>6996</v>
      </c>
      <c r="BL43" t="s">
        <v>2808</v>
      </c>
      <c r="BM43" t="s">
        <v>69</v>
      </c>
      <c r="BN43" t="s">
        <v>2808</v>
      </c>
      <c r="BO43" t="s">
        <v>69</v>
      </c>
      <c r="BP43" t="s">
        <v>69</v>
      </c>
      <c r="BQ43" t="s">
        <v>69</v>
      </c>
      <c r="BR43" t="s">
        <v>69</v>
      </c>
      <c r="BS43" t="s">
        <v>69</v>
      </c>
      <c r="BT43" t="s">
        <v>69</v>
      </c>
      <c r="BV43" t="s">
        <v>69</v>
      </c>
      <c r="BW43" t="s">
        <v>69</v>
      </c>
      <c r="BX43" t="s">
        <v>3261</v>
      </c>
      <c r="BY43" t="s">
        <v>2808</v>
      </c>
      <c r="BZ43" t="s">
        <v>3269</v>
      </c>
      <c r="CA43" t="s">
        <v>2808</v>
      </c>
      <c r="CB43" t="s">
        <v>3277</v>
      </c>
      <c r="CD43" t="s">
        <v>2808</v>
      </c>
      <c r="CE43" t="s">
        <v>3269</v>
      </c>
      <c r="CF43" t="s">
        <v>2808</v>
      </c>
      <c r="CG43" t="s">
        <v>3277</v>
      </c>
      <c r="CI43" t="s">
        <v>2808</v>
      </c>
      <c r="CJ43" t="s">
        <v>69</v>
      </c>
      <c r="CK43" t="s">
        <v>2808</v>
      </c>
      <c r="CL43" t="s">
        <v>3300</v>
      </c>
      <c r="CN43" t="s">
        <v>2808</v>
      </c>
      <c r="CO43" t="s">
        <v>9151</v>
      </c>
      <c r="CP43" t="s">
        <v>69</v>
      </c>
      <c r="CQ43" t="s">
        <v>69</v>
      </c>
      <c r="CR43" t="s">
        <v>2808</v>
      </c>
      <c r="CS43" t="s">
        <v>69</v>
      </c>
      <c r="CT43" t="s">
        <v>2808</v>
      </c>
      <c r="CU43" t="s">
        <v>69</v>
      </c>
      <c r="CV43" t="s">
        <v>69</v>
      </c>
      <c r="CW43" t="s">
        <v>69</v>
      </c>
      <c r="CX43" t="s">
        <v>269</v>
      </c>
      <c r="CY43" t="s">
        <v>3332</v>
      </c>
      <c r="CZ43">
        <v>0</v>
      </c>
      <c r="DB43" t="s">
        <v>2808</v>
      </c>
      <c r="DC43" t="s">
        <v>9126</v>
      </c>
      <c r="DD43" t="s">
        <v>2808</v>
      </c>
      <c r="DE43" t="s">
        <v>69</v>
      </c>
      <c r="DF43" t="s">
        <v>69</v>
      </c>
      <c r="DG43" t="s">
        <v>69</v>
      </c>
      <c r="DH43" t="s">
        <v>69</v>
      </c>
      <c r="DJ43" t="s">
        <v>69</v>
      </c>
      <c r="DK43" t="s">
        <v>69</v>
      </c>
      <c r="DL43" t="s">
        <v>2808</v>
      </c>
      <c r="DM43" t="s">
        <v>2808</v>
      </c>
      <c r="DN43" t="s">
        <v>3364</v>
      </c>
      <c r="DP43" t="s">
        <v>2808</v>
      </c>
      <c r="DQ43" t="s">
        <v>2803</v>
      </c>
      <c r="DR43">
        <v>5</v>
      </c>
      <c r="DS43" t="s">
        <v>2808</v>
      </c>
      <c r="DT43" t="s">
        <v>69</v>
      </c>
      <c r="DU43" t="s">
        <v>69</v>
      </c>
      <c r="DV43" t="s">
        <v>69</v>
      </c>
      <c r="DW43" t="s">
        <v>69</v>
      </c>
      <c r="DX43" t="s">
        <v>69</v>
      </c>
      <c r="DY43" t="s">
        <v>69</v>
      </c>
      <c r="EA43" t="s">
        <v>69</v>
      </c>
      <c r="EH43" t="s">
        <v>269</v>
      </c>
      <c r="EI43" t="s">
        <v>9126</v>
      </c>
      <c r="EJ43" t="s">
        <v>2808</v>
      </c>
      <c r="EK43" t="s">
        <v>69</v>
      </c>
      <c r="EL43" t="s">
        <v>69</v>
      </c>
      <c r="EM43" t="s">
        <v>69</v>
      </c>
      <c r="EN43" t="s">
        <v>69</v>
      </c>
      <c r="EP43" t="s">
        <v>69</v>
      </c>
      <c r="EQ43" t="s">
        <v>69</v>
      </c>
      <c r="ER43" t="s">
        <v>9126</v>
      </c>
      <c r="ES43" t="s">
        <v>2808</v>
      </c>
      <c r="ET43" t="s">
        <v>69</v>
      </c>
      <c r="EU43" t="s">
        <v>69</v>
      </c>
      <c r="EV43" t="s">
        <v>69</v>
      </c>
      <c r="EW43" t="s">
        <v>69</v>
      </c>
      <c r="EY43" t="s">
        <v>69</v>
      </c>
      <c r="EZ43" t="s">
        <v>69</v>
      </c>
      <c r="FA43" t="s">
        <v>2808</v>
      </c>
      <c r="FB43" t="s">
        <v>2808</v>
      </c>
      <c r="FC43" t="s">
        <v>3426</v>
      </c>
      <c r="FD43" t="s">
        <v>3432</v>
      </c>
      <c r="FE43" t="s">
        <v>3437</v>
      </c>
      <c r="FZ43" t="s">
        <v>3475</v>
      </c>
      <c r="GA43">
        <v>1</v>
      </c>
      <c r="GC43" t="s">
        <v>3484</v>
      </c>
      <c r="GD43">
        <v>1</v>
      </c>
      <c r="GF43">
        <v>1</v>
      </c>
      <c r="GG43" t="s">
        <v>2808</v>
      </c>
      <c r="GH43" t="s">
        <v>69</v>
      </c>
      <c r="GI43" t="s">
        <v>69</v>
      </c>
      <c r="GJ43" t="s">
        <v>69</v>
      </c>
      <c r="GK43" t="s">
        <v>69</v>
      </c>
      <c r="GL43" t="s">
        <v>69</v>
      </c>
      <c r="GN43" t="s">
        <v>69</v>
      </c>
      <c r="GO43" t="s">
        <v>69</v>
      </c>
      <c r="GP43" t="s">
        <v>3518</v>
      </c>
      <c r="GQ43" t="s">
        <v>2808</v>
      </c>
      <c r="GR43" t="s">
        <v>2808</v>
      </c>
      <c r="GS43" t="s">
        <v>2808</v>
      </c>
      <c r="GT43" t="s">
        <v>69</v>
      </c>
      <c r="GU43" t="s">
        <v>2808</v>
      </c>
      <c r="GV43" t="s">
        <v>2808</v>
      </c>
      <c r="GW43" t="s">
        <v>69</v>
      </c>
      <c r="GX43" t="s">
        <v>2808</v>
      </c>
      <c r="GY43" t="s">
        <v>69</v>
      </c>
      <c r="GZ43" t="s">
        <v>2808</v>
      </c>
      <c r="HA43" t="s">
        <v>2808</v>
      </c>
      <c r="HB43" t="s">
        <v>3535</v>
      </c>
      <c r="HC43">
        <v>1</v>
      </c>
      <c r="HD43" t="s">
        <v>3540</v>
      </c>
      <c r="HE43" t="s">
        <v>3543</v>
      </c>
      <c r="HF43" t="s">
        <v>2808</v>
      </c>
      <c r="HG43" t="s">
        <v>2808</v>
      </c>
      <c r="HH43" t="s">
        <v>2808</v>
      </c>
      <c r="HJ43" t="s">
        <v>69</v>
      </c>
      <c r="HK43" t="s">
        <v>69</v>
      </c>
      <c r="HL43" t="s">
        <v>3556</v>
      </c>
      <c r="HM43" t="s">
        <v>3556</v>
      </c>
      <c r="HN43" t="s">
        <v>3556</v>
      </c>
      <c r="HO43" t="s">
        <v>3556</v>
      </c>
      <c r="HP43" t="s">
        <v>3556</v>
      </c>
      <c r="HQ43" t="s">
        <v>3557</v>
      </c>
      <c r="HR43" t="s">
        <v>3556</v>
      </c>
      <c r="HS43" t="s">
        <v>3557</v>
      </c>
      <c r="HT43" t="s">
        <v>3557</v>
      </c>
      <c r="HU43" t="s">
        <v>3557</v>
      </c>
      <c r="HV43" t="s">
        <v>3557</v>
      </c>
      <c r="HW43" t="s">
        <v>3556</v>
      </c>
      <c r="HX43" t="s">
        <v>3557</v>
      </c>
      <c r="HY43" t="s">
        <v>3136</v>
      </c>
      <c r="HZ43" t="s">
        <v>2808</v>
      </c>
      <c r="IA43" t="s">
        <v>3590</v>
      </c>
      <c r="IB43" t="s">
        <v>2808</v>
      </c>
      <c r="IC43" t="s">
        <v>3598</v>
      </c>
      <c r="ID43" t="s">
        <v>2808</v>
      </c>
      <c r="IE43" t="s">
        <v>3605</v>
      </c>
      <c r="IF43" t="s">
        <v>3609</v>
      </c>
      <c r="IG43" t="s">
        <v>3437</v>
      </c>
      <c r="JF43" t="s">
        <v>3476</v>
      </c>
      <c r="JI43" t="s">
        <v>3484</v>
      </c>
      <c r="JJ43">
        <v>1</v>
      </c>
      <c r="JL43">
        <v>1</v>
      </c>
      <c r="JM43" t="s">
        <v>2808</v>
      </c>
      <c r="JN43" t="s">
        <v>69</v>
      </c>
      <c r="JO43" t="s">
        <v>69</v>
      </c>
      <c r="JP43" t="s">
        <v>69</v>
      </c>
      <c r="JQ43" t="s">
        <v>69</v>
      </c>
      <c r="JR43" t="s">
        <v>69</v>
      </c>
      <c r="JS43" t="s">
        <v>3517</v>
      </c>
      <c r="KF43" t="s">
        <v>69</v>
      </c>
      <c r="KG43" t="s">
        <v>6096</v>
      </c>
      <c r="KI43" t="s">
        <v>3696</v>
      </c>
      <c r="KJ43" t="s">
        <v>3475</v>
      </c>
      <c r="KK43">
        <v>2</v>
      </c>
      <c r="KM43" t="s">
        <v>3484</v>
      </c>
      <c r="KN43">
        <v>5</v>
      </c>
      <c r="KP43">
        <v>1</v>
      </c>
      <c r="KQ43" t="s">
        <v>2808</v>
      </c>
      <c r="KR43" t="s">
        <v>69</v>
      </c>
      <c r="KS43" t="s">
        <v>69</v>
      </c>
      <c r="KT43" t="s">
        <v>69</v>
      </c>
      <c r="KU43" t="s">
        <v>69</v>
      </c>
      <c r="KV43" t="s">
        <v>69</v>
      </c>
      <c r="KW43" t="s">
        <v>3518</v>
      </c>
      <c r="KX43" t="s">
        <v>2808</v>
      </c>
      <c r="KY43" t="s">
        <v>69</v>
      </c>
      <c r="LK43">
        <v>1</v>
      </c>
      <c r="LL43" t="s">
        <v>2808</v>
      </c>
      <c r="LM43" t="s">
        <v>69</v>
      </c>
      <c r="LN43" t="s">
        <v>69</v>
      </c>
      <c r="LO43" t="s">
        <v>69</v>
      </c>
      <c r="LP43" t="s">
        <v>69</v>
      </c>
      <c r="LQ43" t="s">
        <v>69</v>
      </c>
      <c r="LR43" t="s">
        <v>69</v>
      </c>
      <c r="LS43" t="s">
        <v>69</v>
      </c>
      <c r="LU43" t="s">
        <v>69</v>
      </c>
      <c r="LV43" t="s">
        <v>69</v>
      </c>
      <c r="LW43" t="s">
        <v>69</v>
      </c>
      <c r="LX43" t="s">
        <v>69</v>
      </c>
      <c r="LY43" t="s">
        <v>2808</v>
      </c>
      <c r="MC43">
        <v>2</v>
      </c>
      <c r="MD43" t="s">
        <v>69</v>
      </c>
      <c r="ME43" t="s">
        <v>2808</v>
      </c>
      <c r="MF43" t="s">
        <v>69</v>
      </c>
      <c r="MG43" t="s">
        <v>69</v>
      </c>
      <c r="MH43" t="s">
        <v>69</v>
      </c>
      <c r="MI43" t="s">
        <v>69</v>
      </c>
      <c r="MJ43" t="s">
        <v>69</v>
      </c>
      <c r="MK43" t="s">
        <v>69</v>
      </c>
      <c r="MM43" t="s">
        <v>69</v>
      </c>
      <c r="MN43" t="s">
        <v>69</v>
      </c>
      <c r="MO43">
        <v>995</v>
      </c>
      <c r="MP43" t="s">
        <v>69</v>
      </c>
      <c r="MQ43" t="s">
        <v>69</v>
      </c>
      <c r="MR43" t="s">
        <v>69</v>
      </c>
      <c r="MS43" t="s">
        <v>69</v>
      </c>
      <c r="MT43" t="s">
        <v>69</v>
      </c>
      <c r="MU43" t="s">
        <v>2808</v>
      </c>
      <c r="MV43" t="s">
        <v>9310</v>
      </c>
      <c r="MW43" t="s">
        <v>69</v>
      </c>
      <c r="MX43" t="s">
        <v>69</v>
      </c>
      <c r="MY43">
        <v>995</v>
      </c>
      <c r="MZ43" t="s">
        <v>69</v>
      </c>
      <c r="NA43" t="s">
        <v>69</v>
      </c>
      <c r="NB43" t="s">
        <v>69</v>
      </c>
      <c r="NC43" t="s">
        <v>69</v>
      </c>
      <c r="ND43" t="s">
        <v>69</v>
      </c>
      <c r="NE43" t="s">
        <v>2808</v>
      </c>
      <c r="NF43" t="s">
        <v>9310</v>
      </c>
      <c r="NG43" t="s">
        <v>69</v>
      </c>
      <c r="NH43" t="s">
        <v>69</v>
      </c>
      <c r="NI43" t="s">
        <v>69</v>
      </c>
      <c r="NJ43" t="s">
        <v>3795</v>
      </c>
      <c r="NK43">
        <v>4</v>
      </c>
      <c r="NM43" t="s">
        <v>69</v>
      </c>
      <c r="NO43" t="s">
        <v>2803</v>
      </c>
      <c r="NP43">
        <v>700</v>
      </c>
      <c r="NQ43" t="s">
        <v>2803</v>
      </c>
      <c r="NR43">
        <v>86</v>
      </c>
      <c r="NS43" t="s">
        <v>3429</v>
      </c>
      <c r="NU43" t="s">
        <v>2803</v>
      </c>
      <c r="NV43">
        <v>86</v>
      </c>
      <c r="NW43" t="s">
        <v>2803</v>
      </c>
      <c r="NX43">
        <v>1</v>
      </c>
      <c r="NY43" t="s">
        <v>3429</v>
      </c>
      <c r="OA43" t="s">
        <v>3897</v>
      </c>
      <c r="OB43" t="s">
        <v>2808</v>
      </c>
      <c r="OC43" t="s">
        <v>3902</v>
      </c>
      <c r="OD43" t="s">
        <v>3911</v>
      </c>
      <c r="OE43" t="s">
        <v>3911</v>
      </c>
      <c r="OF43" t="s">
        <v>3911</v>
      </c>
      <c r="OG43" t="s">
        <v>3910</v>
      </c>
      <c r="OH43" t="s">
        <v>3910</v>
      </c>
      <c r="OI43" t="s">
        <v>3910</v>
      </c>
      <c r="OJ43" t="s">
        <v>3910</v>
      </c>
      <c r="OK43" t="s">
        <v>3910</v>
      </c>
      <c r="OL43" t="s">
        <v>3928</v>
      </c>
      <c r="OM43" t="s">
        <v>3934</v>
      </c>
      <c r="ON43" t="s">
        <v>3910</v>
      </c>
      <c r="OO43" t="s">
        <v>3910</v>
      </c>
      <c r="OP43" t="s">
        <v>3910</v>
      </c>
      <c r="OQ43" t="s">
        <v>3910</v>
      </c>
      <c r="OR43" t="s">
        <v>3911</v>
      </c>
      <c r="OS43" t="s">
        <v>3911</v>
      </c>
      <c r="OT43" t="s">
        <v>3928</v>
      </c>
      <c r="OU43" t="s">
        <v>3928</v>
      </c>
      <c r="OV43" t="s">
        <v>3955</v>
      </c>
      <c r="OW43" t="s">
        <v>2808</v>
      </c>
      <c r="OX43" t="s">
        <v>3962</v>
      </c>
      <c r="OY43" t="s">
        <v>3332</v>
      </c>
      <c r="PA43" t="s">
        <v>3973</v>
      </c>
      <c r="PB43">
        <v>1</v>
      </c>
      <c r="PC43" t="s">
        <v>3332</v>
      </c>
      <c r="PD43" t="s">
        <v>3333</v>
      </c>
      <c r="PE43" t="s">
        <v>3332</v>
      </c>
      <c r="PF43" t="s">
        <v>3911</v>
      </c>
      <c r="PG43" t="s">
        <v>3911</v>
      </c>
      <c r="PH43" t="s">
        <v>3911</v>
      </c>
      <c r="PI43" t="s">
        <v>3911</v>
      </c>
      <c r="PJ43" t="s">
        <v>3911</v>
      </c>
      <c r="PK43" t="s">
        <v>3910</v>
      </c>
      <c r="PL43" t="s">
        <v>3911</v>
      </c>
      <c r="PM43" t="s">
        <v>3928</v>
      </c>
      <c r="PN43" t="s">
        <v>3911</v>
      </c>
      <c r="PO43" t="s">
        <v>3911</v>
      </c>
      <c r="PP43" t="s">
        <v>3911</v>
      </c>
      <c r="PR43" t="s">
        <v>3928</v>
      </c>
      <c r="PS43">
        <v>1</v>
      </c>
      <c r="PT43" t="s">
        <v>2808</v>
      </c>
      <c r="PU43" t="s">
        <v>69</v>
      </c>
      <c r="PV43" t="s">
        <v>69</v>
      </c>
      <c r="PW43" t="s">
        <v>69</v>
      </c>
      <c r="PX43" t="s">
        <v>69</v>
      </c>
      <c r="PY43" t="s">
        <v>69</v>
      </c>
      <c r="PZ43" t="s">
        <v>3910</v>
      </c>
      <c r="QA43" t="s">
        <v>3910</v>
      </c>
      <c r="QB43" t="s">
        <v>3910</v>
      </c>
      <c r="QD43" t="s">
        <v>4036</v>
      </c>
      <c r="QE43" t="s">
        <v>4041</v>
      </c>
      <c r="QF43">
        <v>1</v>
      </c>
      <c r="QG43" t="s">
        <v>4049</v>
      </c>
      <c r="QH43" t="s">
        <v>3936</v>
      </c>
      <c r="RS43">
        <v>1</v>
      </c>
      <c r="RT43">
        <v>0</v>
      </c>
      <c r="TA43" t="s">
        <v>2808</v>
      </c>
      <c r="TB43" t="s">
        <v>2808</v>
      </c>
      <c r="TC43" t="s">
        <v>2808</v>
      </c>
      <c r="TD43" t="s">
        <v>2808</v>
      </c>
      <c r="TE43" t="s">
        <v>69</v>
      </c>
      <c r="TF43" t="s">
        <v>2808</v>
      </c>
      <c r="TG43" t="s">
        <v>2808</v>
      </c>
      <c r="TZ43" t="s">
        <v>4934</v>
      </c>
      <c r="UA43" t="s">
        <v>9131</v>
      </c>
      <c r="UB43" t="s">
        <v>6598</v>
      </c>
      <c r="UC43">
        <v>2143618</v>
      </c>
    </row>
    <row r="44" spans="1:549" x14ac:dyDescent="0.3">
      <c r="A44" t="s">
        <v>9312</v>
      </c>
      <c r="B44" t="s">
        <v>8545</v>
      </c>
      <c r="C44" t="s">
        <v>6813</v>
      </c>
      <c r="D44">
        <v>2</v>
      </c>
      <c r="E44">
        <v>4</v>
      </c>
      <c r="F44" t="s">
        <v>3934</v>
      </c>
      <c r="G44" t="s">
        <v>4950</v>
      </c>
      <c r="H44">
        <v>0</v>
      </c>
      <c r="I44" t="s">
        <v>22</v>
      </c>
      <c r="J44">
        <v>4</v>
      </c>
      <c r="K44" t="s">
        <v>3934</v>
      </c>
      <c r="L44" t="s">
        <v>4950</v>
      </c>
      <c r="M44">
        <v>0</v>
      </c>
      <c r="N44" t="s">
        <v>22</v>
      </c>
      <c r="T44">
        <v>0</v>
      </c>
      <c r="V44" t="s">
        <v>8555</v>
      </c>
      <c r="W44">
        <v>1</v>
      </c>
      <c r="X44" t="s">
        <v>7520</v>
      </c>
      <c r="Y44" t="s">
        <v>7399</v>
      </c>
      <c r="Z44" t="s">
        <v>6815</v>
      </c>
      <c r="AA44" t="s">
        <v>2808</v>
      </c>
      <c r="AB44" t="s">
        <v>9143</v>
      </c>
      <c r="AE44" t="s">
        <v>69</v>
      </c>
      <c r="AF44" t="s">
        <v>69</v>
      </c>
      <c r="AJ44" t="s">
        <v>2808</v>
      </c>
      <c r="AK44">
        <v>7075398</v>
      </c>
      <c r="AL44">
        <v>7815668</v>
      </c>
      <c r="AM44">
        <v>1249438</v>
      </c>
      <c r="AN44" t="s">
        <v>3166</v>
      </c>
      <c r="AO44">
        <v>80</v>
      </c>
      <c r="AQ44" t="s">
        <v>269</v>
      </c>
      <c r="AR44" t="s">
        <v>2808</v>
      </c>
      <c r="AS44" t="s">
        <v>3179</v>
      </c>
      <c r="AT44" t="s">
        <v>3184</v>
      </c>
      <c r="AV44" t="s">
        <v>3191</v>
      </c>
      <c r="AX44">
        <v>1</v>
      </c>
      <c r="AY44" t="s">
        <v>2808</v>
      </c>
      <c r="AZ44" t="s">
        <v>69</v>
      </c>
      <c r="BA44" t="s">
        <v>69</v>
      </c>
      <c r="BB44" t="s">
        <v>69</v>
      </c>
      <c r="BC44" t="s">
        <v>69</v>
      </c>
      <c r="BE44" t="s">
        <v>69</v>
      </c>
      <c r="BF44" t="s">
        <v>69</v>
      </c>
      <c r="BG44" t="s">
        <v>69</v>
      </c>
      <c r="BJ44" t="s">
        <v>2808</v>
      </c>
      <c r="BK44" t="s">
        <v>8358</v>
      </c>
      <c r="BL44" t="s">
        <v>2808</v>
      </c>
      <c r="BM44" t="s">
        <v>69</v>
      </c>
      <c r="BN44" t="s">
        <v>69</v>
      </c>
      <c r="BO44" t="s">
        <v>2808</v>
      </c>
      <c r="BP44" t="s">
        <v>69</v>
      </c>
      <c r="BQ44" t="s">
        <v>69</v>
      </c>
      <c r="BR44" t="s">
        <v>69</v>
      </c>
      <c r="BS44" t="s">
        <v>69</v>
      </c>
      <c r="BT44" t="s">
        <v>69</v>
      </c>
      <c r="BV44" t="s">
        <v>69</v>
      </c>
      <c r="BW44" t="s">
        <v>69</v>
      </c>
      <c r="BX44" t="s">
        <v>3261</v>
      </c>
      <c r="BY44" t="s">
        <v>2808</v>
      </c>
      <c r="BZ44" t="s">
        <v>3268</v>
      </c>
      <c r="CA44" t="s">
        <v>2808</v>
      </c>
      <c r="CB44" t="s">
        <v>3278</v>
      </c>
      <c r="CD44" t="s">
        <v>69</v>
      </c>
      <c r="CI44" t="s">
        <v>69</v>
      </c>
      <c r="CN44" t="s">
        <v>69</v>
      </c>
      <c r="CX44" t="s">
        <v>69</v>
      </c>
      <c r="DB44" t="s">
        <v>2808</v>
      </c>
      <c r="DC44" t="s">
        <v>9152</v>
      </c>
      <c r="DD44" t="s">
        <v>2808</v>
      </c>
      <c r="DE44" t="s">
        <v>2808</v>
      </c>
      <c r="DF44" t="s">
        <v>69</v>
      </c>
      <c r="DG44" t="s">
        <v>69</v>
      </c>
      <c r="DH44" t="s">
        <v>69</v>
      </c>
      <c r="DJ44" t="s">
        <v>69</v>
      </c>
      <c r="DK44" t="s">
        <v>69</v>
      </c>
      <c r="DO44" t="s">
        <v>2808</v>
      </c>
      <c r="DZ44" t="s">
        <v>2808</v>
      </c>
      <c r="FA44" t="s">
        <v>2808</v>
      </c>
      <c r="FB44" t="s">
        <v>2808</v>
      </c>
      <c r="FC44" t="s">
        <v>3427</v>
      </c>
      <c r="HD44" t="s">
        <v>3540</v>
      </c>
      <c r="HE44" t="s">
        <v>3543</v>
      </c>
      <c r="HF44" t="s">
        <v>2808</v>
      </c>
      <c r="HG44" t="s">
        <v>2808</v>
      </c>
      <c r="HH44" t="s">
        <v>2808</v>
      </c>
      <c r="HI44" t="s">
        <v>2808</v>
      </c>
      <c r="HL44" t="s">
        <v>3556</v>
      </c>
      <c r="HM44" t="s">
        <v>3556</v>
      </c>
      <c r="HN44" t="s">
        <v>3556</v>
      </c>
      <c r="HO44" t="s">
        <v>3556</v>
      </c>
      <c r="HP44" t="s">
        <v>3557</v>
      </c>
      <c r="HQ44" t="s">
        <v>3557</v>
      </c>
      <c r="HR44" t="s">
        <v>3556</v>
      </c>
      <c r="HS44" t="s">
        <v>3556</v>
      </c>
      <c r="HT44" t="s">
        <v>3559</v>
      </c>
      <c r="HU44" t="s">
        <v>3559</v>
      </c>
      <c r="HV44" t="s">
        <v>3556</v>
      </c>
      <c r="HW44" t="s">
        <v>3559</v>
      </c>
      <c r="HX44" t="s">
        <v>3559</v>
      </c>
      <c r="HY44" t="s">
        <v>3136</v>
      </c>
      <c r="IB44" t="s">
        <v>2808</v>
      </c>
      <c r="IC44" t="s">
        <v>3598</v>
      </c>
      <c r="ID44" t="s">
        <v>2808</v>
      </c>
      <c r="IE44" t="s">
        <v>3605</v>
      </c>
      <c r="IF44" t="s">
        <v>3610</v>
      </c>
      <c r="IG44" t="s">
        <v>3437</v>
      </c>
      <c r="JF44" t="s">
        <v>3650</v>
      </c>
      <c r="JI44" t="s">
        <v>3485</v>
      </c>
      <c r="JK44">
        <v>4</v>
      </c>
      <c r="JL44">
        <v>1</v>
      </c>
      <c r="JM44" t="s">
        <v>2808</v>
      </c>
      <c r="JN44" t="s">
        <v>69</v>
      </c>
      <c r="JO44" t="s">
        <v>69</v>
      </c>
      <c r="JP44" t="s">
        <v>69</v>
      </c>
      <c r="JQ44" t="s">
        <v>69</v>
      </c>
      <c r="JR44" t="s">
        <v>69</v>
      </c>
      <c r="JS44" t="s">
        <v>3518</v>
      </c>
      <c r="JT44" t="s">
        <v>69</v>
      </c>
      <c r="JU44" t="s">
        <v>69</v>
      </c>
      <c r="JV44" t="s">
        <v>69</v>
      </c>
      <c r="JW44" t="s">
        <v>2808</v>
      </c>
      <c r="JX44" t="s">
        <v>2808</v>
      </c>
      <c r="JY44" t="s">
        <v>69</v>
      </c>
      <c r="JZ44" t="s">
        <v>69</v>
      </c>
      <c r="KA44" t="s">
        <v>69</v>
      </c>
      <c r="KB44" t="s">
        <v>69</v>
      </c>
      <c r="KC44" t="s">
        <v>69</v>
      </c>
      <c r="KD44" t="s">
        <v>69</v>
      </c>
      <c r="KE44" t="s">
        <v>69</v>
      </c>
      <c r="KG44" t="s">
        <v>6097</v>
      </c>
      <c r="KI44" t="s">
        <v>3697</v>
      </c>
      <c r="KJ44" t="s">
        <v>3476</v>
      </c>
      <c r="KM44" t="s">
        <v>3485</v>
      </c>
      <c r="KO44">
        <v>4</v>
      </c>
      <c r="KP44" t="s">
        <v>6996</v>
      </c>
      <c r="KQ44" t="s">
        <v>2808</v>
      </c>
      <c r="KR44" t="s">
        <v>69</v>
      </c>
      <c r="KS44" t="s">
        <v>2808</v>
      </c>
      <c r="KT44" t="s">
        <v>69</v>
      </c>
      <c r="KU44" t="s">
        <v>69</v>
      </c>
      <c r="KV44" t="s">
        <v>69</v>
      </c>
      <c r="KW44" t="s">
        <v>3518</v>
      </c>
      <c r="KX44" t="s">
        <v>2808</v>
      </c>
      <c r="KY44" t="s">
        <v>69</v>
      </c>
      <c r="LK44">
        <v>995</v>
      </c>
      <c r="LL44" t="s">
        <v>69</v>
      </c>
      <c r="LM44" t="s">
        <v>69</v>
      </c>
      <c r="LN44" t="s">
        <v>69</v>
      </c>
      <c r="LO44" t="s">
        <v>69</v>
      </c>
      <c r="LP44" t="s">
        <v>69</v>
      </c>
      <c r="LQ44" t="s">
        <v>69</v>
      </c>
      <c r="LR44" t="s">
        <v>69</v>
      </c>
      <c r="LS44" t="s">
        <v>2808</v>
      </c>
      <c r="LT44" t="s">
        <v>9313</v>
      </c>
      <c r="LU44" t="s">
        <v>69</v>
      </c>
      <c r="LV44" t="s">
        <v>69</v>
      </c>
      <c r="LW44" t="s">
        <v>69</v>
      </c>
      <c r="LX44" t="s">
        <v>69</v>
      </c>
      <c r="LY44" t="s">
        <v>69</v>
      </c>
      <c r="MC44">
        <v>1</v>
      </c>
      <c r="MD44" t="s">
        <v>2808</v>
      </c>
      <c r="ME44" t="s">
        <v>69</v>
      </c>
      <c r="MF44" t="s">
        <v>69</v>
      </c>
      <c r="MG44" t="s">
        <v>69</v>
      </c>
      <c r="MH44" t="s">
        <v>69</v>
      </c>
      <c r="MI44" t="s">
        <v>69</v>
      </c>
      <c r="MJ44" t="s">
        <v>69</v>
      </c>
      <c r="MK44" t="s">
        <v>69</v>
      </c>
      <c r="MM44" t="s">
        <v>69</v>
      </c>
      <c r="MN44" t="s">
        <v>69</v>
      </c>
      <c r="MO44" s="31">
        <v>2995</v>
      </c>
      <c r="MP44" t="s">
        <v>69</v>
      </c>
      <c r="MQ44" t="s">
        <v>2808</v>
      </c>
      <c r="MR44" t="s">
        <v>69</v>
      </c>
      <c r="MS44" t="s">
        <v>69</v>
      </c>
      <c r="MT44" t="s">
        <v>69</v>
      </c>
      <c r="MU44" t="s">
        <v>2808</v>
      </c>
      <c r="MV44" t="s">
        <v>9262</v>
      </c>
      <c r="MW44" t="s">
        <v>69</v>
      </c>
      <c r="MX44" t="s">
        <v>69</v>
      </c>
      <c r="MY44" s="31">
        <v>2995</v>
      </c>
      <c r="MZ44" t="s">
        <v>69</v>
      </c>
      <c r="NA44" t="s">
        <v>2808</v>
      </c>
      <c r="NB44" t="s">
        <v>69</v>
      </c>
      <c r="NC44" t="s">
        <v>69</v>
      </c>
      <c r="ND44" t="s">
        <v>69</v>
      </c>
      <c r="NE44" t="s">
        <v>2808</v>
      </c>
      <c r="NF44" t="s">
        <v>9262</v>
      </c>
      <c r="NG44" t="s">
        <v>69</v>
      </c>
      <c r="NH44" t="s">
        <v>69</v>
      </c>
      <c r="NI44" t="s">
        <v>69</v>
      </c>
      <c r="NJ44" t="s">
        <v>3795</v>
      </c>
      <c r="NK44">
        <v>1</v>
      </c>
      <c r="NM44" t="s">
        <v>2808</v>
      </c>
      <c r="NN44" t="s">
        <v>3861</v>
      </c>
      <c r="NO44" t="s">
        <v>8</v>
      </c>
      <c r="NW44" t="s">
        <v>3429</v>
      </c>
      <c r="NY44" t="s">
        <v>3429</v>
      </c>
      <c r="OA44" t="s">
        <v>3897</v>
      </c>
      <c r="OB44" t="s">
        <v>2808</v>
      </c>
      <c r="OC44" t="s">
        <v>3902</v>
      </c>
      <c r="OD44" t="s">
        <v>3911</v>
      </c>
      <c r="OE44" t="s">
        <v>3910</v>
      </c>
      <c r="OF44" t="s">
        <v>3911</v>
      </c>
      <c r="OG44" t="s">
        <v>3911</v>
      </c>
      <c r="OH44" t="s">
        <v>3910</v>
      </c>
      <c r="OI44" t="s">
        <v>3911</v>
      </c>
      <c r="OJ44" t="s">
        <v>3910</v>
      </c>
      <c r="OK44" t="s">
        <v>3907</v>
      </c>
      <c r="OU44" t="s">
        <v>39</v>
      </c>
      <c r="OV44" t="s">
        <v>3956</v>
      </c>
      <c r="OW44" t="s">
        <v>2808</v>
      </c>
      <c r="OX44" t="s">
        <v>3962</v>
      </c>
      <c r="OY44" t="s">
        <v>3936</v>
      </c>
      <c r="PA44" t="s">
        <v>3186</v>
      </c>
      <c r="PC44" t="s">
        <v>3332</v>
      </c>
      <c r="PD44" t="s">
        <v>3332</v>
      </c>
      <c r="PE44" t="s">
        <v>3332</v>
      </c>
      <c r="PF44" t="s">
        <v>3911</v>
      </c>
      <c r="PG44" t="s">
        <v>3911</v>
      </c>
      <c r="PH44" t="s">
        <v>3911</v>
      </c>
      <c r="PI44" t="s">
        <v>3911</v>
      </c>
      <c r="PJ44" t="s">
        <v>3911</v>
      </c>
      <c r="PK44" t="s">
        <v>3911</v>
      </c>
      <c r="PL44" t="s">
        <v>3911</v>
      </c>
      <c r="PM44" t="s">
        <v>39</v>
      </c>
      <c r="PN44" t="s">
        <v>3910</v>
      </c>
      <c r="PO44" t="s">
        <v>3911</v>
      </c>
      <c r="PP44" t="s">
        <v>3936</v>
      </c>
      <c r="PR44" t="s">
        <v>3928</v>
      </c>
      <c r="PS44">
        <v>1</v>
      </c>
      <c r="PT44" t="s">
        <v>2808</v>
      </c>
      <c r="PU44" t="s">
        <v>69</v>
      </c>
      <c r="PV44" t="s">
        <v>69</v>
      </c>
      <c r="PW44" t="s">
        <v>69</v>
      </c>
      <c r="PX44" t="s">
        <v>69</v>
      </c>
      <c r="PY44" t="s">
        <v>69</v>
      </c>
      <c r="PZ44" t="s">
        <v>3910</v>
      </c>
      <c r="QA44" t="s">
        <v>3910</v>
      </c>
      <c r="QB44" t="s">
        <v>3910</v>
      </c>
      <c r="QD44" t="s">
        <v>4037</v>
      </c>
      <c r="QE44" t="s">
        <v>4041</v>
      </c>
      <c r="QF44">
        <v>1</v>
      </c>
      <c r="QG44" t="s">
        <v>4049</v>
      </c>
      <c r="QH44" t="s">
        <v>4053</v>
      </c>
      <c r="QI44" t="s">
        <v>3962</v>
      </c>
      <c r="QV44" t="s">
        <v>3910</v>
      </c>
      <c r="QW44" t="s">
        <v>3911</v>
      </c>
      <c r="QX44" t="s">
        <v>9147</v>
      </c>
      <c r="QY44" t="s">
        <v>4061</v>
      </c>
      <c r="RP44" t="s">
        <v>3911</v>
      </c>
      <c r="RS44">
        <v>1</v>
      </c>
      <c r="RT44">
        <v>0</v>
      </c>
      <c r="UA44" t="s">
        <v>9131</v>
      </c>
      <c r="UB44" t="s">
        <v>6598</v>
      </c>
      <c r="UC44">
        <v>9489039</v>
      </c>
    </row>
    <row r="45" spans="1:549" x14ac:dyDescent="0.3">
      <c r="A45" t="s">
        <v>9314</v>
      </c>
      <c r="B45" t="s">
        <v>8545</v>
      </c>
      <c r="C45" t="s">
        <v>6813</v>
      </c>
      <c r="D45">
        <v>0</v>
      </c>
      <c r="T45">
        <v>0</v>
      </c>
      <c r="V45" t="s">
        <v>8555</v>
      </c>
      <c r="W45">
        <v>1</v>
      </c>
      <c r="X45" s="30">
        <v>41427</v>
      </c>
      <c r="Y45" t="s">
        <v>7399</v>
      </c>
      <c r="Z45" t="s">
        <v>6816</v>
      </c>
      <c r="AA45" t="s">
        <v>2808</v>
      </c>
      <c r="AB45" t="s">
        <v>9143</v>
      </c>
      <c r="AE45" t="s">
        <v>2808</v>
      </c>
      <c r="AF45" t="s">
        <v>69</v>
      </c>
      <c r="AJ45" t="s">
        <v>69</v>
      </c>
      <c r="AN45" t="s">
        <v>3166</v>
      </c>
      <c r="AO45">
        <v>30</v>
      </c>
      <c r="AQ45" t="s">
        <v>269</v>
      </c>
      <c r="AR45" t="s">
        <v>2808</v>
      </c>
      <c r="AS45" t="s">
        <v>3180</v>
      </c>
      <c r="AT45" t="s">
        <v>3184</v>
      </c>
      <c r="AV45" t="s">
        <v>3191</v>
      </c>
      <c r="AX45">
        <v>1</v>
      </c>
      <c r="AY45" t="s">
        <v>2808</v>
      </c>
      <c r="AZ45" t="s">
        <v>69</v>
      </c>
      <c r="BA45" t="s">
        <v>69</v>
      </c>
      <c r="BB45" t="s">
        <v>69</v>
      </c>
      <c r="BC45" t="s">
        <v>69</v>
      </c>
      <c r="BE45" t="s">
        <v>69</v>
      </c>
      <c r="BF45" t="s">
        <v>69</v>
      </c>
      <c r="BG45" t="s">
        <v>69</v>
      </c>
      <c r="BJ45" t="s">
        <v>2808</v>
      </c>
      <c r="BK45">
        <v>3</v>
      </c>
      <c r="BL45" t="s">
        <v>69</v>
      </c>
      <c r="BM45" t="s">
        <v>69</v>
      </c>
      <c r="BN45" t="s">
        <v>2808</v>
      </c>
      <c r="BO45" t="s">
        <v>69</v>
      </c>
      <c r="BP45" t="s">
        <v>69</v>
      </c>
      <c r="BQ45" t="s">
        <v>69</v>
      </c>
      <c r="BR45" t="s">
        <v>69</v>
      </c>
      <c r="BS45" t="s">
        <v>69</v>
      </c>
      <c r="BT45" t="s">
        <v>69</v>
      </c>
      <c r="BV45" t="s">
        <v>69</v>
      </c>
      <c r="BW45" t="s">
        <v>69</v>
      </c>
      <c r="BX45" t="s">
        <v>3261</v>
      </c>
      <c r="BY45" t="s">
        <v>2808</v>
      </c>
      <c r="BZ45" t="s">
        <v>3271</v>
      </c>
      <c r="CA45" t="s">
        <v>69</v>
      </c>
      <c r="CD45" t="s">
        <v>69</v>
      </c>
      <c r="CI45" t="s">
        <v>69</v>
      </c>
      <c r="CN45" t="s">
        <v>2808</v>
      </c>
      <c r="CO45" t="s">
        <v>9151</v>
      </c>
      <c r="CP45" t="s">
        <v>69</v>
      </c>
      <c r="CQ45" t="s">
        <v>69</v>
      </c>
      <c r="CR45" t="s">
        <v>2808</v>
      </c>
      <c r="CS45" t="s">
        <v>69</v>
      </c>
      <c r="CT45" t="s">
        <v>2808</v>
      </c>
      <c r="CU45" t="s">
        <v>69</v>
      </c>
      <c r="CV45" t="s">
        <v>69</v>
      </c>
      <c r="CW45" t="s">
        <v>69</v>
      </c>
      <c r="CX45" t="s">
        <v>269</v>
      </c>
      <c r="CY45" t="s">
        <v>3332</v>
      </c>
      <c r="CZ45">
        <v>1</v>
      </c>
      <c r="DA45" t="s">
        <v>6884</v>
      </c>
      <c r="DB45" t="s">
        <v>2808</v>
      </c>
      <c r="DC45" t="s">
        <v>9126</v>
      </c>
      <c r="DD45" t="s">
        <v>2808</v>
      </c>
      <c r="DE45" t="s">
        <v>69</v>
      </c>
      <c r="DF45" t="s">
        <v>69</v>
      </c>
      <c r="DG45" t="s">
        <v>69</v>
      </c>
      <c r="DH45" t="s">
        <v>69</v>
      </c>
      <c r="DJ45" t="s">
        <v>69</v>
      </c>
      <c r="DK45" t="s">
        <v>69</v>
      </c>
      <c r="DO45" t="s">
        <v>2808</v>
      </c>
      <c r="DZ45" t="s">
        <v>69</v>
      </c>
      <c r="FA45" t="s">
        <v>2808</v>
      </c>
      <c r="FB45" t="s">
        <v>2808</v>
      </c>
      <c r="FC45" t="s">
        <v>3426</v>
      </c>
      <c r="FD45" t="s">
        <v>3432</v>
      </c>
      <c r="FE45" t="s">
        <v>3437</v>
      </c>
      <c r="FZ45" t="s">
        <v>3476</v>
      </c>
      <c r="GC45" t="s">
        <v>3484</v>
      </c>
      <c r="GD45">
        <v>1</v>
      </c>
      <c r="GF45">
        <v>1</v>
      </c>
      <c r="GG45" t="s">
        <v>2808</v>
      </c>
      <c r="GH45" t="s">
        <v>69</v>
      </c>
      <c r="GI45" t="s">
        <v>69</v>
      </c>
      <c r="GJ45" t="s">
        <v>69</v>
      </c>
      <c r="GK45" t="s">
        <v>69</v>
      </c>
      <c r="GL45" t="s">
        <v>69</v>
      </c>
      <c r="GN45" t="s">
        <v>69</v>
      </c>
      <c r="GO45" t="s">
        <v>69</v>
      </c>
      <c r="GP45" t="s">
        <v>3517</v>
      </c>
      <c r="HA45" t="s">
        <v>2808</v>
      </c>
      <c r="HB45" t="s">
        <v>3535</v>
      </c>
      <c r="HC45">
        <v>1</v>
      </c>
      <c r="HD45" t="s">
        <v>3540</v>
      </c>
      <c r="HE45" t="s">
        <v>3542</v>
      </c>
      <c r="HF45" t="s">
        <v>2808</v>
      </c>
      <c r="HG45" t="s">
        <v>2808</v>
      </c>
      <c r="HH45" t="s">
        <v>2808</v>
      </c>
      <c r="HI45" t="s">
        <v>2808</v>
      </c>
      <c r="HL45" t="s">
        <v>3557</v>
      </c>
      <c r="HM45" t="s">
        <v>3557</v>
      </c>
      <c r="HN45" t="s">
        <v>3558</v>
      </c>
      <c r="HO45" t="s">
        <v>3558</v>
      </c>
      <c r="HP45" t="s">
        <v>3557</v>
      </c>
      <c r="HQ45" t="s">
        <v>3557</v>
      </c>
      <c r="HR45" t="s">
        <v>3558</v>
      </c>
      <c r="HS45" t="s">
        <v>3557</v>
      </c>
      <c r="HT45" t="s">
        <v>3557</v>
      </c>
      <c r="HU45" t="s">
        <v>3557</v>
      </c>
      <c r="HV45" t="s">
        <v>3557</v>
      </c>
      <c r="HW45" t="s">
        <v>3558</v>
      </c>
      <c r="HX45" t="s">
        <v>3558</v>
      </c>
      <c r="HY45" t="s">
        <v>8</v>
      </c>
      <c r="IB45" t="s">
        <v>2808</v>
      </c>
      <c r="IC45" t="s">
        <v>3600</v>
      </c>
      <c r="ID45" t="s">
        <v>2808</v>
      </c>
      <c r="IE45" t="s">
        <v>3605</v>
      </c>
      <c r="IF45" t="s">
        <v>3609</v>
      </c>
      <c r="IG45" t="s">
        <v>3437</v>
      </c>
      <c r="JF45" t="s">
        <v>3649</v>
      </c>
      <c r="JG45">
        <v>4</v>
      </c>
      <c r="JI45" t="s">
        <v>3484</v>
      </c>
      <c r="JJ45">
        <v>1</v>
      </c>
      <c r="JL45">
        <v>-1</v>
      </c>
      <c r="JM45" t="s">
        <v>69</v>
      </c>
      <c r="JN45" t="s">
        <v>69</v>
      </c>
      <c r="JO45" t="s">
        <v>69</v>
      </c>
      <c r="JP45" t="s">
        <v>69</v>
      </c>
      <c r="JQ45" t="s">
        <v>2808</v>
      </c>
      <c r="JR45" t="s">
        <v>69</v>
      </c>
      <c r="JS45" t="s">
        <v>3517</v>
      </c>
      <c r="KF45" t="s">
        <v>2808</v>
      </c>
      <c r="KG45" t="s">
        <v>6097</v>
      </c>
      <c r="KI45" t="s">
        <v>3696</v>
      </c>
      <c r="KJ45" t="s">
        <v>3475</v>
      </c>
      <c r="KK45">
        <v>4</v>
      </c>
      <c r="KM45" t="s">
        <v>3484</v>
      </c>
      <c r="KN45">
        <v>30</v>
      </c>
      <c r="KP45">
        <v>-1</v>
      </c>
      <c r="KQ45" t="s">
        <v>69</v>
      </c>
      <c r="KR45" t="s">
        <v>69</v>
      </c>
      <c r="KS45" t="s">
        <v>69</v>
      </c>
      <c r="KT45" t="s">
        <v>69</v>
      </c>
      <c r="KU45" t="s">
        <v>2808</v>
      </c>
      <c r="KV45" t="s">
        <v>69</v>
      </c>
      <c r="KW45" t="s">
        <v>3517</v>
      </c>
      <c r="KX45" t="s">
        <v>69</v>
      </c>
      <c r="KY45" t="s">
        <v>69</v>
      </c>
      <c r="LK45">
        <v>1</v>
      </c>
      <c r="LL45" t="s">
        <v>2808</v>
      </c>
      <c r="LM45" t="s">
        <v>69</v>
      </c>
      <c r="LN45" t="s">
        <v>69</v>
      </c>
      <c r="LO45" t="s">
        <v>69</v>
      </c>
      <c r="LP45" t="s">
        <v>69</v>
      </c>
      <c r="LQ45" t="s">
        <v>69</v>
      </c>
      <c r="LR45" t="s">
        <v>69</v>
      </c>
      <c r="LS45" t="s">
        <v>69</v>
      </c>
      <c r="LU45" t="s">
        <v>69</v>
      </c>
      <c r="LV45" t="s">
        <v>69</v>
      </c>
      <c r="LW45" t="s">
        <v>69</v>
      </c>
      <c r="LX45" t="s">
        <v>69</v>
      </c>
      <c r="LY45" t="s">
        <v>69</v>
      </c>
      <c r="MC45">
        <v>1</v>
      </c>
      <c r="MD45" t="s">
        <v>2808</v>
      </c>
      <c r="ME45" t="s">
        <v>69</v>
      </c>
      <c r="MF45" t="s">
        <v>69</v>
      </c>
      <c r="MG45" t="s">
        <v>69</v>
      </c>
      <c r="MH45" t="s">
        <v>69</v>
      </c>
      <c r="MI45" t="s">
        <v>69</v>
      </c>
      <c r="MJ45" t="s">
        <v>69</v>
      </c>
      <c r="MK45" t="s">
        <v>69</v>
      </c>
      <c r="MM45" t="s">
        <v>69</v>
      </c>
      <c r="MN45" t="s">
        <v>69</v>
      </c>
      <c r="MO45">
        <v>4</v>
      </c>
      <c r="MP45" t="s">
        <v>69</v>
      </c>
      <c r="MQ45" t="s">
        <v>69</v>
      </c>
      <c r="MR45" t="s">
        <v>69</v>
      </c>
      <c r="MS45" t="s">
        <v>2808</v>
      </c>
      <c r="MT45" t="s">
        <v>69</v>
      </c>
      <c r="MU45" t="s">
        <v>69</v>
      </c>
      <c r="MW45" t="s">
        <v>69</v>
      </c>
      <c r="MX45" t="s">
        <v>69</v>
      </c>
      <c r="MY45">
        <v>4</v>
      </c>
      <c r="MZ45" t="s">
        <v>69</v>
      </c>
      <c r="NA45" t="s">
        <v>69</v>
      </c>
      <c r="NB45" t="s">
        <v>69</v>
      </c>
      <c r="NC45" t="s">
        <v>2808</v>
      </c>
      <c r="ND45" t="s">
        <v>69</v>
      </c>
      <c r="NE45" t="s">
        <v>69</v>
      </c>
      <c r="NG45" t="s">
        <v>69</v>
      </c>
      <c r="NH45" t="s">
        <v>69</v>
      </c>
      <c r="NI45" t="s">
        <v>69</v>
      </c>
      <c r="NJ45" t="s">
        <v>3795</v>
      </c>
      <c r="NK45">
        <v>3</v>
      </c>
      <c r="NM45" t="s">
        <v>2808</v>
      </c>
      <c r="NN45" t="s">
        <v>3860</v>
      </c>
      <c r="NO45" t="s">
        <v>8</v>
      </c>
      <c r="NW45" t="s">
        <v>3429</v>
      </c>
      <c r="NY45" t="s">
        <v>3429</v>
      </c>
      <c r="OA45" t="s">
        <v>3897</v>
      </c>
      <c r="OB45" t="s">
        <v>2808</v>
      </c>
      <c r="OC45" t="s">
        <v>3902</v>
      </c>
      <c r="OD45" t="s">
        <v>3910</v>
      </c>
      <c r="OE45" t="s">
        <v>3910</v>
      </c>
      <c r="OF45" t="s">
        <v>3910</v>
      </c>
      <c r="OG45" t="s">
        <v>3910</v>
      </c>
      <c r="OH45" t="s">
        <v>3910</v>
      </c>
      <c r="OI45" t="s">
        <v>3910</v>
      </c>
      <c r="OJ45" t="s">
        <v>3911</v>
      </c>
      <c r="OK45" t="s">
        <v>3910</v>
      </c>
      <c r="OU45" t="s">
        <v>39</v>
      </c>
      <c r="OV45" t="s">
        <v>3956</v>
      </c>
      <c r="OW45" t="s">
        <v>2808</v>
      </c>
      <c r="OX45" t="s">
        <v>3962</v>
      </c>
      <c r="OY45" t="s">
        <v>3333</v>
      </c>
      <c r="PA45" t="s">
        <v>3973</v>
      </c>
      <c r="PB45">
        <v>1</v>
      </c>
      <c r="PC45" t="s">
        <v>3332</v>
      </c>
      <c r="PD45" t="s">
        <v>3332</v>
      </c>
      <c r="PE45" t="s">
        <v>3332</v>
      </c>
      <c r="PF45" t="s">
        <v>3910</v>
      </c>
      <c r="PG45" t="s">
        <v>3911</v>
      </c>
      <c r="PH45" t="s">
        <v>3910</v>
      </c>
      <c r="PI45" t="s">
        <v>3910</v>
      </c>
      <c r="PJ45" t="s">
        <v>3910</v>
      </c>
      <c r="PK45" t="s">
        <v>3910</v>
      </c>
      <c r="PL45" t="s">
        <v>3910</v>
      </c>
      <c r="PM45" t="s">
        <v>39</v>
      </c>
      <c r="PN45" t="s">
        <v>3910</v>
      </c>
      <c r="PO45" t="s">
        <v>3910</v>
      </c>
      <c r="PP45" t="s">
        <v>3911</v>
      </c>
      <c r="PR45" t="s">
        <v>3928</v>
      </c>
      <c r="PS45">
        <v>1</v>
      </c>
      <c r="PT45" t="s">
        <v>2808</v>
      </c>
      <c r="PU45" t="s">
        <v>69</v>
      </c>
      <c r="PV45" t="s">
        <v>69</v>
      </c>
      <c r="PW45" t="s">
        <v>69</v>
      </c>
      <c r="PX45" t="s">
        <v>69</v>
      </c>
      <c r="PY45" t="s">
        <v>69</v>
      </c>
      <c r="PZ45" t="s">
        <v>3910</v>
      </c>
      <c r="QA45" t="s">
        <v>3910</v>
      </c>
      <c r="QB45" t="s">
        <v>3910</v>
      </c>
      <c r="QD45" t="s">
        <v>4038</v>
      </c>
      <c r="QV45" t="s">
        <v>3910</v>
      </c>
      <c r="QW45" t="s">
        <v>3910</v>
      </c>
      <c r="QX45" t="s">
        <v>9147</v>
      </c>
      <c r="QY45" t="s">
        <v>4061</v>
      </c>
      <c r="RP45" t="s">
        <v>3911</v>
      </c>
      <c r="RS45">
        <v>1</v>
      </c>
      <c r="RT45">
        <v>0</v>
      </c>
      <c r="RU45" t="s">
        <v>9180</v>
      </c>
      <c r="UA45" t="s">
        <v>9131</v>
      </c>
      <c r="UB45" t="s">
        <v>6598</v>
      </c>
      <c r="UC45">
        <v>2775875</v>
      </c>
    </row>
    <row r="46" spans="1:549" x14ac:dyDescent="0.3">
      <c r="A46" t="s">
        <v>9315</v>
      </c>
      <c r="B46" t="s">
        <v>8545</v>
      </c>
      <c r="C46" t="s">
        <v>6813</v>
      </c>
      <c r="D46">
        <v>0</v>
      </c>
      <c r="T46">
        <v>0</v>
      </c>
      <c r="V46" t="s">
        <v>8555</v>
      </c>
      <c r="W46">
        <v>1</v>
      </c>
      <c r="X46" t="s">
        <v>6659</v>
      </c>
      <c r="Y46" t="s">
        <v>6591</v>
      </c>
      <c r="Z46" t="s">
        <v>7266</v>
      </c>
      <c r="AA46" t="s">
        <v>2808</v>
      </c>
      <c r="AB46" t="s">
        <v>9125</v>
      </c>
      <c r="AE46" t="s">
        <v>2808</v>
      </c>
      <c r="AF46" t="s">
        <v>69</v>
      </c>
      <c r="AJ46" t="s">
        <v>2808</v>
      </c>
      <c r="AK46" t="s">
        <v>6060</v>
      </c>
      <c r="AM46" t="s">
        <v>6060</v>
      </c>
      <c r="AN46" t="s">
        <v>3166</v>
      </c>
      <c r="AO46">
        <v>50</v>
      </c>
      <c r="AQ46" t="s">
        <v>269</v>
      </c>
      <c r="AR46" t="s">
        <v>2808</v>
      </c>
      <c r="AS46" t="s">
        <v>3179</v>
      </c>
      <c r="AT46" t="s">
        <v>3185</v>
      </c>
      <c r="AU46">
        <v>2</v>
      </c>
      <c r="AV46" t="s">
        <v>3191</v>
      </c>
      <c r="AX46">
        <v>1</v>
      </c>
      <c r="AY46" t="s">
        <v>2808</v>
      </c>
      <c r="AZ46" t="s">
        <v>69</v>
      </c>
      <c r="BA46" t="s">
        <v>69</v>
      </c>
      <c r="BB46" t="s">
        <v>69</v>
      </c>
      <c r="BC46" t="s">
        <v>69</v>
      </c>
      <c r="BE46" t="s">
        <v>69</v>
      </c>
      <c r="BF46" t="s">
        <v>69</v>
      </c>
      <c r="BG46" t="s">
        <v>2808</v>
      </c>
      <c r="BH46" t="s">
        <v>2808</v>
      </c>
      <c r="BI46" t="s">
        <v>69</v>
      </c>
      <c r="BJ46" t="s">
        <v>2808</v>
      </c>
      <c r="BK46" s="31">
        <v>2995</v>
      </c>
      <c r="BL46" t="s">
        <v>69</v>
      </c>
      <c r="BM46" t="s">
        <v>2808</v>
      </c>
      <c r="BN46" t="s">
        <v>69</v>
      </c>
      <c r="BO46" t="s">
        <v>69</v>
      </c>
      <c r="BP46" t="s">
        <v>69</v>
      </c>
      <c r="BQ46" t="s">
        <v>69</v>
      </c>
      <c r="BR46" t="s">
        <v>69</v>
      </c>
      <c r="BS46" t="s">
        <v>69</v>
      </c>
      <c r="BT46" t="s">
        <v>2808</v>
      </c>
      <c r="BU46" t="s">
        <v>9316</v>
      </c>
      <c r="BV46" t="s">
        <v>69</v>
      </c>
      <c r="BW46" t="s">
        <v>69</v>
      </c>
      <c r="BX46" t="s">
        <v>3261</v>
      </c>
      <c r="BY46" t="s">
        <v>2808</v>
      </c>
      <c r="BZ46" t="s">
        <v>3268</v>
      </c>
      <c r="CA46" t="s">
        <v>2808</v>
      </c>
      <c r="CB46" t="s">
        <v>3279</v>
      </c>
      <c r="CD46" t="s">
        <v>2808</v>
      </c>
      <c r="CE46" t="s">
        <v>3268</v>
      </c>
      <c r="CF46" t="s">
        <v>2808</v>
      </c>
      <c r="CG46" t="s">
        <v>3279</v>
      </c>
      <c r="CI46" t="s">
        <v>69</v>
      </c>
      <c r="CN46" t="s">
        <v>69</v>
      </c>
      <c r="CX46" t="s">
        <v>269</v>
      </c>
      <c r="CY46" t="s">
        <v>3333</v>
      </c>
      <c r="DB46" t="s">
        <v>2808</v>
      </c>
      <c r="DC46" t="s">
        <v>9126</v>
      </c>
      <c r="DD46" t="s">
        <v>2808</v>
      </c>
      <c r="DE46" t="s">
        <v>69</v>
      </c>
      <c r="DF46" t="s">
        <v>69</v>
      </c>
      <c r="DG46" t="s">
        <v>69</v>
      </c>
      <c r="DH46" t="s">
        <v>69</v>
      </c>
      <c r="DJ46" t="s">
        <v>69</v>
      </c>
      <c r="DK46" t="s">
        <v>69</v>
      </c>
      <c r="DO46" t="s">
        <v>69</v>
      </c>
      <c r="DZ46" t="s">
        <v>69</v>
      </c>
      <c r="FA46" t="s">
        <v>2808</v>
      </c>
      <c r="FB46" t="s">
        <v>2808</v>
      </c>
      <c r="FC46" t="s">
        <v>3427</v>
      </c>
      <c r="HD46" t="s">
        <v>3540</v>
      </c>
      <c r="HE46" t="s">
        <v>69</v>
      </c>
      <c r="HF46" t="s">
        <v>2808</v>
      </c>
      <c r="HG46" t="s">
        <v>2808</v>
      </c>
      <c r="HH46" t="s">
        <v>2808</v>
      </c>
      <c r="HI46" t="s">
        <v>2808</v>
      </c>
      <c r="HL46" t="s">
        <v>3556</v>
      </c>
      <c r="HM46" t="s">
        <v>3556</v>
      </c>
      <c r="HN46" t="s">
        <v>3556</v>
      </c>
      <c r="HO46" t="s">
        <v>3556</v>
      </c>
      <c r="HP46" t="s">
        <v>3556</v>
      </c>
      <c r="HQ46" t="s">
        <v>3557</v>
      </c>
      <c r="HR46" t="s">
        <v>3556</v>
      </c>
      <c r="HS46" t="s">
        <v>3556</v>
      </c>
      <c r="HT46" t="s">
        <v>3557</v>
      </c>
      <c r="HU46" t="s">
        <v>3557</v>
      </c>
      <c r="HV46" t="s">
        <v>3557</v>
      </c>
      <c r="HW46" t="s">
        <v>3557</v>
      </c>
      <c r="HX46" t="s">
        <v>3557</v>
      </c>
      <c r="HY46" t="s">
        <v>8</v>
      </c>
      <c r="IB46" t="s">
        <v>2808</v>
      </c>
      <c r="IC46" t="s">
        <v>3600</v>
      </c>
      <c r="ID46" t="s">
        <v>2808</v>
      </c>
      <c r="IE46" t="s">
        <v>3605</v>
      </c>
      <c r="IF46" t="s">
        <v>3609</v>
      </c>
      <c r="IG46" t="s">
        <v>3437</v>
      </c>
      <c r="JF46" t="s">
        <v>3649</v>
      </c>
      <c r="JG46">
        <v>4</v>
      </c>
      <c r="JI46" t="s">
        <v>3484</v>
      </c>
      <c r="JJ46">
        <v>30</v>
      </c>
      <c r="JL46">
        <v>1</v>
      </c>
      <c r="JM46" t="s">
        <v>2808</v>
      </c>
      <c r="JN46" t="s">
        <v>69</v>
      </c>
      <c r="JO46" t="s">
        <v>69</v>
      </c>
      <c r="JP46" t="s">
        <v>69</v>
      </c>
      <c r="JQ46" t="s">
        <v>69</v>
      </c>
      <c r="JR46" t="s">
        <v>69</v>
      </c>
      <c r="JS46" t="s">
        <v>3518</v>
      </c>
      <c r="JT46" t="s">
        <v>69</v>
      </c>
      <c r="JU46" t="s">
        <v>69</v>
      </c>
      <c r="JV46" t="s">
        <v>2808</v>
      </c>
      <c r="JW46" t="s">
        <v>2808</v>
      </c>
      <c r="JX46" t="s">
        <v>69</v>
      </c>
      <c r="JY46" t="s">
        <v>69</v>
      </c>
      <c r="JZ46" t="s">
        <v>69</v>
      </c>
      <c r="KA46" t="s">
        <v>69</v>
      </c>
      <c r="KB46" t="s">
        <v>69</v>
      </c>
      <c r="KC46" t="s">
        <v>69</v>
      </c>
      <c r="KD46" t="s">
        <v>69</v>
      </c>
      <c r="KE46" t="s">
        <v>2808</v>
      </c>
      <c r="KG46" t="s">
        <v>6096</v>
      </c>
      <c r="KI46" t="s">
        <v>3696</v>
      </c>
      <c r="KJ46" t="s">
        <v>3475</v>
      </c>
      <c r="KK46">
        <v>4</v>
      </c>
      <c r="KM46" t="s">
        <v>3484</v>
      </c>
      <c r="KN46">
        <v>30</v>
      </c>
      <c r="KP46">
        <v>4</v>
      </c>
      <c r="KQ46" t="s">
        <v>69</v>
      </c>
      <c r="KR46" t="s">
        <v>69</v>
      </c>
      <c r="KS46" t="s">
        <v>69</v>
      </c>
      <c r="KT46" t="s">
        <v>2808</v>
      </c>
      <c r="KU46" t="s">
        <v>69</v>
      </c>
      <c r="KV46" t="s">
        <v>69</v>
      </c>
      <c r="KW46" t="s">
        <v>3519</v>
      </c>
      <c r="KX46" t="s">
        <v>2808</v>
      </c>
      <c r="KY46" t="s">
        <v>69</v>
      </c>
      <c r="LK46">
        <v>6</v>
      </c>
      <c r="LL46" t="s">
        <v>69</v>
      </c>
      <c r="LM46" t="s">
        <v>69</v>
      </c>
      <c r="LN46" t="s">
        <v>69</v>
      </c>
      <c r="LO46" t="s">
        <v>69</v>
      </c>
      <c r="LP46" t="s">
        <v>69</v>
      </c>
      <c r="LQ46" t="s">
        <v>2808</v>
      </c>
      <c r="LR46" t="s">
        <v>69</v>
      </c>
      <c r="LS46" t="s">
        <v>69</v>
      </c>
      <c r="LU46" t="s">
        <v>69</v>
      </c>
      <c r="LV46" t="s">
        <v>69</v>
      </c>
      <c r="LW46" t="s">
        <v>69</v>
      </c>
      <c r="LX46" t="s">
        <v>69</v>
      </c>
      <c r="LY46" t="s">
        <v>69</v>
      </c>
      <c r="MC46">
        <v>995</v>
      </c>
      <c r="MD46" t="s">
        <v>69</v>
      </c>
      <c r="ME46" t="s">
        <v>69</v>
      </c>
      <c r="MF46" t="s">
        <v>69</v>
      </c>
      <c r="MG46" t="s">
        <v>69</v>
      </c>
      <c r="MH46" t="s">
        <v>69</v>
      </c>
      <c r="MI46" t="s">
        <v>69</v>
      </c>
      <c r="MJ46" t="s">
        <v>69</v>
      </c>
      <c r="MK46" t="s">
        <v>2808</v>
      </c>
      <c r="ML46" t="s">
        <v>9317</v>
      </c>
      <c r="MM46" t="s">
        <v>69</v>
      </c>
      <c r="MN46" t="s">
        <v>69</v>
      </c>
      <c r="MO46">
        <v>4</v>
      </c>
      <c r="MP46" t="s">
        <v>69</v>
      </c>
      <c r="MQ46" t="s">
        <v>69</v>
      </c>
      <c r="MR46" t="s">
        <v>69</v>
      </c>
      <c r="MS46" t="s">
        <v>2808</v>
      </c>
      <c r="MT46" t="s">
        <v>69</v>
      </c>
      <c r="MU46" t="s">
        <v>69</v>
      </c>
      <c r="MW46" t="s">
        <v>69</v>
      </c>
      <c r="MX46" t="s">
        <v>69</v>
      </c>
      <c r="MY46">
        <v>995</v>
      </c>
      <c r="MZ46" t="s">
        <v>69</v>
      </c>
      <c r="NA46" t="s">
        <v>69</v>
      </c>
      <c r="NB46" t="s">
        <v>69</v>
      </c>
      <c r="NC46" t="s">
        <v>69</v>
      </c>
      <c r="ND46" t="s">
        <v>69</v>
      </c>
      <c r="NE46" t="s">
        <v>2808</v>
      </c>
      <c r="NF46" t="s">
        <v>9318</v>
      </c>
      <c r="NG46" t="s">
        <v>69</v>
      </c>
      <c r="NH46" t="s">
        <v>69</v>
      </c>
      <c r="NI46" t="s">
        <v>69</v>
      </c>
      <c r="NJ46" t="s">
        <v>3302</v>
      </c>
      <c r="NL46" t="s">
        <v>9319</v>
      </c>
      <c r="NM46" t="s">
        <v>2808</v>
      </c>
      <c r="NN46" t="s">
        <v>3861</v>
      </c>
      <c r="NO46" t="s">
        <v>2803</v>
      </c>
      <c r="NP46">
        <v>20</v>
      </c>
      <c r="NW46" t="s">
        <v>3429</v>
      </c>
      <c r="NY46" t="s">
        <v>3429</v>
      </c>
      <c r="OA46" t="s">
        <v>3897</v>
      </c>
      <c r="OB46" t="s">
        <v>2808</v>
      </c>
      <c r="OC46" t="s">
        <v>3902</v>
      </c>
      <c r="OD46" t="s">
        <v>3910</v>
      </c>
      <c r="OE46" t="s">
        <v>3910</v>
      </c>
      <c r="OF46" t="s">
        <v>3910</v>
      </c>
      <c r="OG46" t="s">
        <v>3910</v>
      </c>
      <c r="OH46" t="s">
        <v>3910</v>
      </c>
      <c r="OI46" t="s">
        <v>3910</v>
      </c>
      <c r="OJ46" t="s">
        <v>3911</v>
      </c>
      <c r="OK46" t="s">
        <v>3911</v>
      </c>
      <c r="OU46" t="s">
        <v>3928</v>
      </c>
      <c r="OV46" t="s">
        <v>3955</v>
      </c>
      <c r="OW46" t="s">
        <v>2808</v>
      </c>
      <c r="OX46" t="s">
        <v>3962</v>
      </c>
      <c r="OY46" t="s">
        <v>3333</v>
      </c>
      <c r="PA46" t="s">
        <v>3973</v>
      </c>
      <c r="PB46">
        <v>1</v>
      </c>
      <c r="PC46" t="s">
        <v>3332</v>
      </c>
      <c r="PD46" t="s">
        <v>3332</v>
      </c>
      <c r="PE46" t="s">
        <v>3332</v>
      </c>
      <c r="PF46" t="s">
        <v>3911</v>
      </c>
      <c r="PG46" t="s">
        <v>3910</v>
      </c>
      <c r="PH46" t="s">
        <v>3910</v>
      </c>
      <c r="PI46" t="s">
        <v>3910</v>
      </c>
      <c r="PJ46" t="s">
        <v>3910</v>
      </c>
      <c r="PK46" t="s">
        <v>3910</v>
      </c>
      <c r="PL46" t="s">
        <v>3911</v>
      </c>
      <c r="PM46" t="s">
        <v>3928</v>
      </c>
      <c r="PN46" t="s">
        <v>3910</v>
      </c>
      <c r="PO46" t="s">
        <v>3910</v>
      </c>
      <c r="PP46" t="s">
        <v>3911</v>
      </c>
      <c r="PR46" t="s">
        <v>3929</v>
      </c>
      <c r="PS46">
        <v>1</v>
      </c>
      <c r="PT46" t="s">
        <v>2808</v>
      </c>
      <c r="PU46" t="s">
        <v>69</v>
      </c>
      <c r="PV46" t="s">
        <v>69</v>
      </c>
      <c r="PW46" t="s">
        <v>69</v>
      </c>
      <c r="PX46" t="s">
        <v>69</v>
      </c>
      <c r="PY46" t="s">
        <v>69</v>
      </c>
      <c r="PZ46" t="s">
        <v>3910</v>
      </c>
      <c r="QA46" t="s">
        <v>3910</v>
      </c>
      <c r="QB46" t="s">
        <v>3910</v>
      </c>
      <c r="QD46" t="s">
        <v>4037</v>
      </c>
      <c r="QE46" t="s">
        <v>4041</v>
      </c>
      <c r="QF46">
        <v>1</v>
      </c>
      <c r="QG46" t="s">
        <v>4048</v>
      </c>
      <c r="QH46" t="s">
        <v>4053</v>
      </c>
      <c r="QI46" t="s">
        <v>3963</v>
      </c>
      <c r="QV46" t="s">
        <v>3911</v>
      </c>
      <c r="RP46" t="s">
        <v>3910</v>
      </c>
      <c r="RQ46" t="s">
        <v>4075</v>
      </c>
      <c r="RR46" t="s">
        <v>69</v>
      </c>
      <c r="RS46">
        <v>1</v>
      </c>
      <c r="RT46">
        <v>0</v>
      </c>
      <c r="UA46" t="s">
        <v>9131</v>
      </c>
      <c r="UB46" t="s">
        <v>6598</v>
      </c>
      <c r="UC46">
        <v>8003817</v>
      </c>
    </row>
    <row r="47" spans="1:549" x14ac:dyDescent="0.3">
      <c r="A47" t="s">
        <v>9320</v>
      </c>
      <c r="B47" t="s">
        <v>6696</v>
      </c>
      <c r="C47" t="s">
        <v>6813</v>
      </c>
      <c r="D47">
        <v>1</v>
      </c>
      <c r="T47">
        <v>0</v>
      </c>
      <c r="V47" t="s">
        <v>9156</v>
      </c>
      <c r="W47">
        <v>1</v>
      </c>
      <c r="X47" s="30">
        <v>41428</v>
      </c>
      <c r="Y47" t="s">
        <v>6861</v>
      </c>
      <c r="Z47" t="s">
        <v>6861</v>
      </c>
      <c r="AA47" t="s">
        <v>2808</v>
      </c>
      <c r="AB47" t="s">
        <v>9158</v>
      </c>
      <c r="AC47" t="s">
        <v>9321</v>
      </c>
      <c r="AD47" t="s">
        <v>9321</v>
      </c>
      <c r="AE47" t="s">
        <v>9321</v>
      </c>
      <c r="AF47" t="s">
        <v>69</v>
      </c>
      <c r="AJ47" t="s">
        <v>9321</v>
      </c>
      <c r="AN47" t="s">
        <v>3136</v>
      </c>
      <c r="AQ47" t="s">
        <v>269</v>
      </c>
      <c r="AR47" t="s">
        <v>2808</v>
      </c>
      <c r="AS47" t="s">
        <v>3179</v>
      </c>
      <c r="AT47" t="s">
        <v>3184</v>
      </c>
      <c r="AV47" t="s">
        <v>3191</v>
      </c>
      <c r="AX47">
        <v>-2</v>
      </c>
      <c r="AY47" t="s">
        <v>69</v>
      </c>
      <c r="AZ47" t="s">
        <v>69</v>
      </c>
      <c r="BA47" t="s">
        <v>69</v>
      </c>
      <c r="BB47" t="s">
        <v>69</v>
      </c>
      <c r="BC47" t="s">
        <v>69</v>
      </c>
      <c r="BE47" t="s">
        <v>69</v>
      </c>
      <c r="BF47" t="s">
        <v>2808</v>
      </c>
      <c r="BG47" t="s">
        <v>2808</v>
      </c>
      <c r="BH47" t="s">
        <v>3136</v>
      </c>
      <c r="BI47" t="s">
        <v>3136</v>
      </c>
      <c r="BJ47" t="s">
        <v>3136</v>
      </c>
      <c r="BK47" t="s">
        <v>9322</v>
      </c>
      <c r="BL47" t="s">
        <v>69</v>
      </c>
      <c r="BM47" t="s">
        <v>69</v>
      </c>
      <c r="BN47" t="s">
        <v>69</v>
      </c>
      <c r="BO47" t="s">
        <v>69</v>
      </c>
      <c r="BP47" t="s">
        <v>69</v>
      </c>
      <c r="BQ47" t="s">
        <v>69</v>
      </c>
      <c r="BR47" t="s">
        <v>69</v>
      </c>
      <c r="BS47" t="s">
        <v>69</v>
      </c>
      <c r="BT47" t="s">
        <v>69</v>
      </c>
      <c r="BV47" t="s">
        <v>69</v>
      </c>
      <c r="BW47" t="s">
        <v>2808</v>
      </c>
      <c r="BX47" t="s">
        <v>3261</v>
      </c>
      <c r="BY47" t="s">
        <v>3136</v>
      </c>
      <c r="CD47" t="s">
        <v>3136</v>
      </c>
      <c r="CI47" t="s">
        <v>51</v>
      </c>
      <c r="CN47" t="s">
        <v>69</v>
      </c>
      <c r="CX47" t="s">
        <v>3136</v>
      </c>
      <c r="DB47" t="s">
        <v>3136</v>
      </c>
      <c r="DL47" t="s">
        <v>3136</v>
      </c>
      <c r="DM47" t="s">
        <v>3136</v>
      </c>
      <c r="DP47" t="s">
        <v>3136</v>
      </c>
      <c r="EH47" t="s">
        <v>3186</v>
      </c>
      <c r="FA47" t="s">
        <v>3136</v>
      </c>
      <c r="FB47" t="s">
        <v>3136</v>
      </c>
      <c r="HF47" t="s">
        <v>3136</v>
      </c>
      <c r="IE47" t="s">
        <v>3136</v>
      </c>
      <c r="KG47" t="s">
        <v>6096</v>
      </c>
      <c r="KI47" t="s">
        <v>3696</v>
      </c>
      <c r="KJ47" t="s">
        <v>3136</v>
      </c>
      <c r="KP47">
        <v>1</v>
      </c>
      <c r="KQ47" t="s">
        <v>2808</v>
      </c>
      <c r="KR47" t="s">
        <v>69</v>
      </c>
      <c r="KS47" t="s">
        <v>69</v>
      </c>
      <c r="KT47" t="s">
        <v>69</v>
      </c>
      <c r="KU47" t="s">
        <v>69</v>
      </c>
      <c r="KV47" t="s">
        <v>69</v>
      </c>
      <c r="KW47" t="s">
        <v>3517</v>
      </c>
      <c r="KX47" t="s">
        <v>2808</v>
      </c>
      <c r="KY47" t="s">
        <v>2808</v>
      </c>
      <c r="KZ47">
        <v>1</v>
      </c>
      <c r="LA47" t="s">
        <v>2808</v>
      </c>
      <c r="LB47" t="s">
        <v>69</v>
      </c>
      <c r="LC47" t="s">
        <v>69</v>
      </c>
      <c r="LD47" t="s">
        <v>69</v>
      </c>
      <c r="LE47" t="s">
        <v>69</v>
      </c>
      <c r="LF47" t="s">
        <v>69</v>
      </c>
      <c r="LG47" t="s">
        <v>69</v>
      </c>
      <c r="LI47" t="s">
        <v>69</v>
      </c>
      <c r="LJ47" t="s">
        <v>69</v>
      </c>
      <c r="LK47">
        <v>1</v>
      </c>
      <c r="LL47" t="s">
        <v>2808</v>
      </c>
      <c r="LM47" t="s">
        <v>69</v>
      </c>
      <c r="LN47" t="s">
        <v>69</v>
      </c>
      <c r="LO47" t="s">
        <v>69</v>
      </c>
      <c r="LP47" t="s">
        <v>69</v>
      </c>
      <c r="LQ47" t="s">
        <v>69</v>
      </c>
      <c r="LR47" t="s">
        <v>69</v>
      </c>
      <c r="LS47" t="s">
        <v>69</v>
      </c>
      <c r="LU47" t="s">
        <v>69</v>
      </c>
      <c r="LV47" t="s">
        <v>69</v>
      </c>
      <c r="LW47" t="s">
        <v>2808</v>
      </c>
      <c r="LX47" t="s">
        <v>2808</v>
      </c>
      <c r="LZ47" t="s">
        <v>3136</v>
      </c>
      <c r="MC47">
        <v>1</v>
      </c>
      <c r="MD47" t="s">
        <v>2808</v>
      </c>
      <c r="ME47" t="s">
        <v>69</v>
      </c>
      <c r="MF47" t="s">
        <v>69</v>
      </c>
      <c r="MG47" t="s">
        <v>69</v>
      </c>
      <c r="MH47" t="s">
        <v>69</v>
      </c>
      <c r="MI47" t="s">
        <v>69</v>
      </c>
      <c r="MJ47" t="s">
        <v>69</v>
      </c>
      <c r="MK47" t="s">
        <v>69</v>
      </c>
      <c r="MM47" t="s">
        <v>69</v>
      </c>
      <c r="MN47" t="s">
        <v>69</v>
      </c>
      <c r="MO47" t="s">
        <v>9322</v>
      </c>
      <c r="MP47" t="s">
        <v>69</v>
      </c>
      <c r="MQ47" t="s">
        <v>69</v>
      </c>
      <c r="MR47" t="s">
        <v>69</v>
      </c>
      <c r="MS47" t="s">
        <v>69</v>
      </c>
      <c r="MT47" t="s">
        <v>69</v>
      </c>
      <c r="MU47" t="s">
        <v>69</v>
      </c>
      <c r="MW47" t="s">
        <v>69</v>
      </c>
      <c r="MX47" t="s">
        <v>2808</v>
      </c>
      <c r="MY47">
        <v>1</v>
      </c>
      <c r="MZ47" t="s">
        <v>2808</v>
      </c>
      <c r="NA47" t="s">
        <v>69</v>
      </c>
      <c r="NB47" t="s">
        <v>69</v>
      </c>
      <c r="NC47" t="s">
        <v>69</v>
      </c>
      <c r="ND47" t="s">
        <v>69</v>
      </c>
      <c r="NE47" t="s">
        <v>69</v>
      </c>
      <c r="NG47" t="s">
        <v>69</v>
      </c>
      <c r="NH47" t="s">
        <v>69</v>
      </c>
      <c r="NI47" t="s">
        <v>69</v>
      </c>
      <c r="NJ47" t="s">
        <v>51</v>
      </c>
      <c r="NM47" t="s">
        <v>2808</v>
      </c>
      <c r="NN47" t="s">
        <v>3861</v>
      </c>
      <c r="NO47" t="s">
        <v>2803</v>
      </c>
      <c r="NP47">
        <v>945</v>
      </c>
      <c r="NQ47" t="s">
        <v>2803</v>
      </c>
      <c r="NR47">
        <v>245</v>
      </c>
      <c r="NS47" t="s">
        <v>2803</v>
      </c>
      <c r="NT47">
        <v>34</v>
      </c>
      <c r="NU47" t="s">
        <v>2803</v>
      </c>
      <c r="NV47">
        <v>279</v>
      </c>
      <c r="NW47" t="s">
        <v>3429</v>
      </c>
      <c r="NY47" t="s">
        <v>3429</v>
      </c>
      <c r="OA47" t="s">
        <v>3897</v>
      </c>
      <c r="RS47">
        <v>0</v>
      </c>
      <c r="RT47">
        <v>0</v>
      </c>
      <c r="TZ47" t="s">
        <v>4934</v>
      </c>
      <c r="UA47" t="s">
        <v>9131</v>
      </c>
      <c r="UB47" t="s">
        <v>6598</v>
      </c>
      <c r="UC47">
        <v>2516521</v>
      </c>
    </row>
    <row r="48" spans="1:549" x14ac:dyDescent="0.3">
      <c r="A48" t="s">
        <v>9323</v>
      </c>
      <c r="B48" t="s">
        <v>6588</v>
      </c>
      <c r="C48" t="s">
        <v>6813</v>
      </c>
      <c r="D48">
        <v>1</v>
      </c>
      <c r="E48">
        <v>4</v>
      </c>
      <c r="F48" t="s">
        <v>3934</v>
      </c>
      <c r="G48" t="s">
        <v>4950</v>
      </c>
      <c r="H48">
        <v>0</v>
      </c>
      <c r="I48" t="s">
        <v>22</v>
      </c>
      <c r="T48">
        <v>0</v>
      </c>
      <c r="V48" t="s">
        <v>9142</v>
      </c>
      <c r="W48">
        <v>1</v>
      </c>
      <c r="X48" s="30">
        <v>41427</v>
      </c>
      <c r="Y48" t="s">
        <v>7399</v>
      </c>
      <c r="Z48" t="s">
        <v>6818</v>
      </c>
      <c r="AA48" t="s">
        <v>2808</v>
      </c>
      <c r="AB48" t="s">
        <v>9143</v>
      </c>
      <c r="AE48" t="s">
        <v>2808</v>
      </c>
      <c r="AF48" t="s">
        <v>2808</v>
      </c>
      <c r="AG48">
        <v>6927535</v>
      </c>
      <c r="AH48">
        <v>1063744</v>
      </c>
      <c r="AI48">
        <v>4788338</v>
      </c>
      <c r="AJ48" t="s">
        <v>2808</v>
      </c>
      <c r="AK48">
        <v>7815668</v>
      </c>
      <c r="AL48">
        <v>1249438</v>
      </c>
      <c r="AM48" t="s">
        <v>8</v>
      </c>
      <c r="AN48" t="s">
        <v>3166</v>
      </c>
      <c r="AO48">
        <v>1</v>
      </c>
      <c r="AQ48" t="s">
        <v>269</v>
      </c>
      <c r="AR48" t="s">
        <v>2808</v>
      </c>
      <c r="AS48" t="s">
        <v>3179</v>
      </c>
      <c r="AT48" t="s">
        <v>3184</v>
      </c>
      <c r="AV48" t="s">
        <v>3192</v>
      </c>
      <c r="AW48">
        <v>1</v>
      </c>
      <c r="AX48">
        <v>1</v>
      </c>
      <c r="AY48" t="s">
        <v>2808</v>
      </c>
      <c r="AZ48" t="s">
        <v>69</v>
      </c>
      <c r="BA48" t="s">
        <v>69</v>
      </c>
      <c r="BB48" t="s">
        <v>69</v>
      </c>
      <c r="BC48" t="s">
        <v>69</v>
      </c>
      <c r="BE48" t="s">
        <v>69</v>
      </c>
      <c r="BF48" t="s">
        <v>69</v>
      </c>
      <c r="BG48" t="s">
        <v>69</v>
      </c>
      <c r="BJ48" t="s">
        <v>69</v>
      </c>
      <c r="BK48" s="31">
        <v>8995</v>
      </c>
      <c r="BL48" t="s">
        <v>69</v>
      </c>
      <c r="BM48" t="s">
        <v>69</v>
      </c>
      <c r="BN48" t="s">
        <v>69</v>
      </c>
      <c r="BO48" t="s">
        <v>69</v>
      </c>
      <c r="BP48" t="s">
        <v>69</v>
      </c>
      <c r="BQ48" t="s">
        <v>69</v>
      </c>
      <c r="BR48" t="s">
        <v>69</v>
      </c>
      <c r="BS48" t="s">
        <v>2808</v>
      </c>
      <c r="BT48" t="s">
        <v>2808</v>
      </c>
      <c r="BU48" t="s">
        <v>9324</v>
      </c>
      <c r="BV48" t="s">
        <v>69</v>
      </c>
      <c r="BW48" t="s">
        <v>69</v>
      </c>
      <c r="BX48" t="s">
        <v>3261</v>
      </c>
      <c r="BY48" t="s">
        <v>2808</v>
      </c>
      <c r="BZ48" t="s">
        <v>3268</v>
      </c>
      <c r="CA48" t="s">
        <v>2808</v>
      </c>
      <c r="CB48" t="s">
        <v>3277</v>
      </c>
      <c r="CD48" t="s">
        <v>2808</v>
      </c>
      <c r="CE48" t="s">
        <v>3268</v>
      </c>
      <c r="CF48" t="s">
        <v>2808</v>
      </c>
      <c r="CG48" t="s">
        <v>3280</v>
      </c>
      <c r="CH48" t="s">
        <v>9325</v>
      </c>
      <c r="CI48" t="s">
        <v>2808</v>
      </c>
      <c r="CJ48" t="s">
        <v>2808</v>
      </c>
      <c r="CK48" t="s">
        <v>2808</v>
      </c>
      <c r="CL48" t="s">
        <v>3300</v>
      </c>
      <c r="CN48" t="s">
        <v>2808</v>
      </c>
      <c r="CO48" t="s">
        <v>9151</v>
      </c>
      <c r="CP48" t="s">
        <v>69</v>
      </c>
      <c r="CQ48" t="s">
        <v>69</v>
      </c>
      <c r="CR48" t="s">
        <v>2808</v>
      </c>
      <c r="CS48" t="s">
        <v>69</v>
      </c>
      <c r="CT48" t="s">
        <v>2808</v>
      </c>
      <c r="CU48" t="s">
        <v>69</v>
      </c>
      <c r="CV48" t="s">
        <v>69</v>
      </c>
      <c r="CW48" t="s">
        <v>69</v>
      </c>
      <c r="CX48" t="s">
        <v>269</v>
      </c>
      <c r="CY48" t="s">
        <v>3332</v>
      </c>
      <c r="CZ48">
        <v>1</v>
      </c>
      <c r="DA48" t="s">
        <v>8475</v>
      </c>
      <c r="DB48" t="s">
        <v>2808</v>
      </c>
      <c r="DC48" t="s">
        <v>9152</v>
      </c>
      <c r="DD48" t="s">
        <v>2808</v>
      </c>
      <c r="DE48" t="s">
        <v>2808</v>
      </c>
      <c r="DF48" t="s">
        <v>69</v>
      </c>
      <c r="DG48" t="s">
        <v>69</v>
      </c>
      <c r="DH48" t="s">
        <v>69</v>
      </c>
      <c r="DJ48" t="s">
        <v>69</v>
      </c>
      <c r="DK48" t="s">
        <v>69</v>
      </c>
      <c r="DL48" t="s">
        <v>2808</v>
      </c>
      <c r="DM48" t="s">
        <v>2808</v>
      </c>
      <c r="DN48" t="s">
        <v>3364</v>
      </c>
      <c r="DP48" t="s">
        <v>2808</v>
      </c>
      <c r="DQ48" t="s">
        <v>2803</v>
      </c>
      <c r="DR48">
        <v>20</v>
      </c>
      <c r="DS48" t="s">
        <v>2808</v>
      </c>
      <c r="DT48" t="s">
        <v>69</v>
      </c>
      <c r="DU48" t="s">
        <v>69</v>
      </c>
      <c r="DV48" t="s">
        <v>69</v>
      </c>
      <c r="DW48" t="s">
        <v>69</v>
      </c>
      <c r="DX48" t="s">
        <v>69</v>
      </c>
      <c r="DY48" t="s">
        <v>2808</v>
      </c>
      <c r="EA48" t="s">
        <v>2808</v>
      </c>
      <c r="EB48">
        <v>995</v>
      </c>
      <c r="EC48" t="s">
        <v>69</v>
      </c>
      <c r="ED48" t="s">
        <v>69</v>
      </c>
      <c r="EE48" t="s">
        <v>2808</v>
      </c>
      <c r="EF48" t="s">
        <v>69</v>
      </c>
      <c r="EG48" t="s">
        <v>69</v>
      </c>
      <c r="EH48" t="s">
        <v>269</v>
      </c>
      <c r="EI48" t="s">
        <v>9152</v>
      </c>
      <c r="EJ48" t="s">
        <v>2808</v>
      </c>
      <c r="EK48" t="s">
        <v>2808</v>
      </c>
      <c r="EL48" t="s">
        <v>69</v>
      </c>
      <c r="EM48" t="s">
        <v>69</v>
      </c>
      <c r="EN48" t="s">
        <v>69</v>
      </c>
      <c r="EP48" t="s">
        <v>69</v>
      </c>
      <c r="EQ48" t="s">
        <v>69</v>
      </c>
      <c r="ER48" t="s">
        <v>9152</v>
      </c>
      <c r="ES48" t="s">
        <v>2808</v>
      </c>
      <c r="ET48" t="s">
        <v>2808</v>
      </c>
      <c r="EU48" t="s">
        <v>69</v>
      </c>
      <c r="EV48" t="s">
        <v>69</v>
      </c>
      <c r="EW48" t="s">
        <v>69</v>
      </c>
      <c r="EY48" t="s">
        <v>69</v>
      </c>
      <c r="EZ48" t="s">
        <v>69</v>
      </c>
      <c r="FA48" t="s">
        <v>2808</v>
      </c>
      <c r="FB48" t="s">
        <v>2808</v>
      </c>
      <c r="FC48" t="s">
        <v>3426</v>
      </c>
      <c r="FD48" t="s">
        <v>3432</v>
      </c>
      <c r="FE48" t="s">
        <v>3437</v>
      </c>
      <c r="FZ48" t="s">
        <v>3475</v>
      </c>
      <c r="GA48">
        <v>1</v>
      </c>
      <c r="GC48" t="s">
        <v>3484</v>
      </c>
      <c r="GD48">
        <v>1</v>
      </c>
      <c r="GF48" t="s">
        <v>8054</v>
      </c>
      <c r="GG48" t="s">
        <v>69</v>
      </c>
      <c r="GH48" t="s">
        <v>2808</v>
      </c>
      <c r="GI48" t="s">
        <v>69</v>
      </c>
      <c r="GJ48" t="s">
        <v>69</v>
      </c>
      <c r="GK48" t="s">
        <v>2808</v>
      </c>
      <c r="GL48" t="s">
        <v>69</v>
      </c>
      <c r="GN48" t="s">
        <v>69</v>
      </c>
      <c r="GO48" t="s">
        <v>69</v>
      </c>
      <c r="GP48" t="s">
        <v>3517</v>
      </c>
      <c r="HA48" t="s">
        <v>2808</v>
      </c>
      <c r="HB48" t="s">
        <v>3535</v>
      </c>
      <c r="HC48">
        <v>1</v>
      </c>
      <c r="HD48" t="s">
        <v>3540</v>
      </c>
      <c r="HE48" t="s">
        <v>3543</v>
      </c>
      <c r="HF48" t="s">
        <v>2808</v>
      </c>
      <c r="HG48" t="s">
        <v>2808</v>
      </c>
      <c r="HH48" t="s">
        <v>2808</v>
      </c>
      <c r="HJ48" t="s">
        <v>69</v>
      </c>
      <c r="HK48" t="s">
        <v>69</v>
      </c>
      <c r="HL48" t="s">
        <v>3556</v>
      </c>
      <c r="HM48" t="s">
        <v>3558</v>
      </c>
      <c r="HN48" t="s">
        <v>3556</v>
      </c>
      <c r="HO48" t="s">
        <v>3557</v>
      </c>
      <c r="HP48" t="s">
        <v>3557</v>
      </c>
      <c r="HQ48" t="s">
        <v>3557</v>
      </c>
      <c r="HR48" t="s">
        <v>3556</v>
      </c>
      <c r="HS48" t="s">
        <v>3559</v>
      </c>
      <c r="HT48" t="s">
        <v>3559</v>
      </c>
      <c r="HU48" t="s">
        <v>3559</v>
      </c>
      <c r="HV48" t="s">
        <v>3556</v>
      </c>
      <c r="HW48" t="s">
        <v>3557</v>
      </c>
      <c r="HX48" t="s">
        <v>3557</v>
      </c>
      <c r="HY48" t="s">
        <v>8</v>
      </c>
      <c r="HZ48" t="s">
        <v>2808</v>
      </c>
      <c r="IA48" t="s">
        <v>3590</v>
      </c>
      <c r="IB48" t="s">
        <v>2808</v>
      </c>
      <c r="IC48" t="s">
        <v>3598</v>
      </c>
      <c r="ID48" t="s">
        <v>2808</v>
      </c>
      <c r="IE48" t="s">
        <v>3605</v>
      </c>
      <c r="IF48" t="s">
        <v>3609</v>
      </c>
      <c r="IG48" t="s">
        <v>3437</v>
      </c>
      <c r="JF48" t="s">
        <v>3649</v>
      </c>
      <c r="JG48">
        <v>4</v>
      </c>
      <c r="JI48" t="s">
        <v>3484</v>
      </c>
      <c r="JJ48">
        <v>30</v>
      </c>
      <c r="JL48">
        <v>3</v>
      </c>
      <c r="JM48" t="s">
        <v>69</v>
      </c>
      <c r="JN48" t="s">
        <v>69</v>
      </c>
      <c r="JO48" t="s">
        <v>2808</v>
      </c>
      <c r="JP48" t="s">
        <v>69</v>
      </c>
      <c r="JQ48" t="s">
        <v>69</v>
      </c>
      <c r="JR48" t="s">
        <v>69</v>
      </c>
      <c r="JS48" t="s">
        <v>3517</v>
      </c>
      <c r="KF48" t="s">
        <v>2808</v>
      </c>
      <c r="KG48" t="s">
        <v>6096</v>
      </c>
      <c r="KI48" t="s">
        <v>3696</v>
      </c>
      <c r="KJ48" t="s">
        <v>3475</v>
      </c>
      <c r="KK48">
        <v>4</v>
      </c>
      <c r="KM48" t="s">
        <v>3484</v>
      </c>
      <c r="KN48">
        <v>30</v>
      </c>
      <c r="KP48">
        <v>3</v>
      </c>
      <c r="KQ48" t="s">
        <v>69</v>
      </c>
      <c r="KR48" t="s">
        <v>69</v>
      </c>
      <c r="KS48" t="s">
        <v>2808</v>
      </c>
      <c r="KT48" t="s">
        <v>69</v>
      </c>
      <c r="KU48" t="s">
        <v>69</v>
      </c>
      <c r="KV48" t="s">
        <v>69</v>
      </c>
      <c r="KW48" t="s">
        <v>3517</v>
      </c>
      <c r="KX48" t="s">
        <v>2808</v>
      </c>
      <c r="KY48" t="s">
        <v>69</v>
      </c>
      <c r="LK48">
        <v>995</v>
      </c>
      <c r="LL48" t="s">
        <v>69</v>
      </c>
      <c r="LM48" t="s">
        <v>69</v>
      </c>
      <c r="LN48" t="s">
        <v>69</v>
      </c>
      <c r="LO48" t="s">
        <v>69</v>
      </c>
      <c r="LP48" t="s">
        <v>69</v>
      </c>
      <c r="LQ48" t="s">
        <v>69</v>
      </c>
      <c r="LR48" t="s">
        <v>69</v>
      </c>
      <c r="LS48" t="s">
        <v>2808</v>
      </c>
      <c r="LT48" t="s">
        <v>9326</v>
      </c>
      <c r="LU48" t="s">
        <v>69</v>
      </c>
      <c r="LV48" t="s">
        <v>69</v>
      </c>
      <c r="LW48" t="s">
        <v>69</v>
      </c>
      <c r="LX48" t="s">
        <v>69</v>
      </c>
      <c r="LY48" t="s">
        <v>2808</v>
      </c>
      <c r="MC48">
        <v>1</v>
      </c>
      <c r="MD48" t="s">
        <v>2808</v>
      </c>
      <c r="ME48" t="s">
        <v>69</v>
      </c>
      <c r="MF48" t="s">
        <v>69</v>
      </c>
      <c r="MG48" t="s">
        <v>69</v>
      </c>
      <c r="MH48" t="s">
        <v>69</v>
      </c>
      <c r="MI48" t="s">
        <v>69</v>
      </c>
      <c r="MJ48" t="s">
        <v>69</v>
      </c>
      <c r="MK48" t="s">
        <v>69</v>
      </c>
      <c r="MM48" t="s">
        <v>69</v>
      </c>
      <c r="MN48" t="s">
        <v>69</v>
      </c>
      <c r="MO48">
        <v>995</v>
      </c>
      <c r="MP48" t="s">
        <v>69</v>
      </c>
      <c r="MQ48" t="s">
        <v>69</v>
      </c>
      <c r="MR48" t="s">
        <v>69</v>
      </c>
      <c r="MS48" t="s">
        <v>69</v>
      </c>
      <c r="MT48" t="s">
        <v>69</v>
      </c>
      <c r="MU48" t="s">
        <v>2808</v>
      </c>
      <c r="MV48" t="s">
        <v>9168</v>
      </c>
      <c r="MW48" t="s">
        <v>69</v>
      </c>
      <c r="MX48" t="s">
        <v>69</v>
      </c>
      <c r="MY48">
        <v>995</v>
      </c>
      <c r="MZ48" t="s">
        <v>69</v>
      </c>
      <c r="NA48" t="s">
        <v>69</v>
      </c>
      <c r="NB48" t="s">
        <v>69</v>
      </c>
      <c r="NC48" t="s">
        <v>69</v>
      </c>
      <c r="ND48" t="s">
        <v>69</v>
      </c>
      <c r="NE48" t="s">
        <v>2808</v>
      </c>
      <c r="NF48" t="s">
        <v>9327</v>
      </c>
      <c r="NG48" t="s">
        <v>69</v>
      </c>
      <c r="NH48" t="s">
        <v>69</v>
      </c>
      <c r="NI48" t="s">
        <v>69</v>
      </c>
      <c r="NJ48" t="s">
        <v>3795</v>
      </c>
      <c r="NK48">
        <v>4</v>
      </c>
      <c r="NM48" t="s">
        <v>2808</v>
      </c>
      <c r="NN48" t="s">
        <v>3860</v>
      </c>
      <c r="NO48" t="s">
        <v>2803</v>
      </c>
      <c r="NP48">
        <v>925</v>
      </c>
      <c r="NQ48" t="s">
        <v>2803</v>
      </c>
      <c r="NR48">
        <v>849</v>
      </c>
      <c r="NS48" t="s">
        <v>3429</v>
      </c>
      <c r="NU48" t="s">
        <v>2803</v>
      </c>
      <c r="NV48">
        <v>459</v>
      </c>
      <c r="NW48" t="s">
        <v>3429</v>
      </c>
      <c r="NY48" t="s">
        <v>3429</v>
      </c>
      <c r="OA48" t="s">
        <v>3897</v>
      </c>
      <c r="OB48" t="s">
        <v>2808</v>
      </c>
      <c r="OC48" t="s">
        <v>3902</v>
      </c>
      <c r="OD48" t="s">
        <v>3910</v>
      </c>
      <c r="OE48" t="s">
        <v>3910</v>
      </c>
      <c r="OF48" t="s">
        <v>3910</v>
      </c>
      <c r="OG48" t="s">
        <v>3910</v>
      </c>
      <c r="OH48" t="s">
        <v>3910</v>
      </c>
      <c r="OI48" t="s">
        <v>3910</v>
      </c>
      <c r="OJ48" t="s">
        <v>3910</v>
      </c>
      <c r="OK48" t="s">
        <v>3910</v>
      </c>
      <c r="OL48" t="s">
        <v>3928</v>
      </c>
      <c r="OM48" t="s">
        <v>3935</v>
      </c>
      <c r="ON48" t="s">
        <v>3910</v>
      </c>
      <c r="OO48" t="s">
        <v>3910</v>
      </c>
      <c r="OP48" t="s">
        <v>3910</v>
      </c>
      <c r="OQ48" t="s">
        <v>3910</v>
      </c>
      <c r="OR48" t="s">
        <v>3910</v>
      </c>
      <c r="OS48" t="s">
        <v>3910</v>
      </c>
      <c r="OU48" t="s">
        <v>3928</v>
      </c>
      <c r="OV48" t="s">
        <v>3955</v>
      </c>
      <c r="OW48" t="s">
        <v>2808</v>
      </c>
      <c r="OX48" t="s">
        <v>3962</v>
      </c>
      <c r="OY48" t="s">
        <v>3332</v>
      </c>
      <c r="PA48" t="s">
        <v>3974</v>
      </c>
      <c r="PC48" t="s">
        <v>3332</v>
      </c>
      <c r="PD48" t="s">
        <v>3332</v>
      </c>
      <c r="PE48" t="s">
        <v>3332</v>
      </c>
      <c r="PF48" t="s">
        <v>3910</v>
      </c>
      <c r="PG48" t="s">
        <v>3910</v>
      </c>
      <c r="PH48" t="s">
        <v>3910</v>
      </c>
      <c r="PI48" t="s">
        <v>3910</v>
      </c>
      <c r="PJ48" t="s">
        <v>3910</v>
      </c>
      <c r="PK48" t="s">
        <v>3910</v>
      </c>
      <c r="PL48" t="s">
        <v>3910</v>
      </c>
      <c r="PM48" t="s">
        <v>3928</v>
      </c>
      <c r="PN48" t="s">
        <v>3910</v>
      </c>
      <c r="PO48" t="s">
        <v>3910</v>
      </c>
      <c r="PP48" t="s">
        <v>3910</v>
      </c>
      <c r="PR48" t="s">
        <v>3928</v>
      </c>
      <c r="PS48">
        <v>1</v>
      </c>
      <c r="PT48" t="s">
        <v>2808</v>
      </c>
      <c r="PU48" t="s">
        <v>69</v>
      </c>
      <c r="PV48" t="s">
        <v>69</v>
      </c>
      <c r="PW48" t="s">
        <v>69</v>
      </c>
      <c r="PX48" t="s">
        <v>69</v>
      </c>
      <c r="PY48" t="s">
        <v>69</v>
      </c>
      <c r="PZ48" t="s">
        <v>3910</v>
      </c>
      <c r="QA48" t="s">
        <v>3910</v>
      </c>
      <c r="QB48" t="s">
        <v>3910</v>
      </c>
      <c r="QD48" t="s">
        <v>4036</v>
      </c>
      <c r="QE48" t="s">
        <v>4041</v>
      </c>
      <c r="QF48">
        <v>1</v>
      </c>
      <c r="QG48" t="s">
        <v>4049</v>
      </c>
      <c r="QH48" t="s">
        <v>4053</v>
      </c>
      <c r="QI48" t="s">
        <v>3962</v>
      </c>
      <c r="QV48" t="s">
        <v>3910</v>
      </c>
      <c r="QW48" t="s">
        <v>3910</v>
      </c>
      <c r="QX48" t="s">
        <v>9147</v>
      </c>
      <c r="QY48">
        <v>2</v>
      </c>
      <c r="QZ48" t="s">
        <v>4089</v>
      </c>
      <c r="RC48" t="s">
        <v>3910</v>
      </c>
      <c r="RE48" t="s">
        <v>3910</v>
      </c>
      <c r="RH48" t="s">
        <v>3911</v>
      </c>
      <c r="RI48" t="s">
        <v>3911</v>
      </c>
      <c r="RL48" t="s">
        <v>3911</v>
      </c>
      <c r="RM48" t="s">
        <v>3911</v>
      </c>
      <c r="RN48" t="s">
        <v>3910</v>
      </c>
      <c r="RO48" t="s">
        <v>3910</v>
      </c>
      <c r="RP48" t="s">
        <v>3911</v>
      </c>
      <c r="RS48">
        <v>1</v>
      </c>
      <c r="RT48">
        <v>0</v>
      </c>
      <c r="RU48" t="s">
        <v>9130</v>
      </c>
      <c r="TA48" t="s">
        <v>2808</v>
      </c>
      <c r="TB48" t="s">
        <v>2808</v>
      </c>
      <c r="TC48" t="s">
        <v>69</v>
      </c>
      <c r="TD48" t="s">
        <v>2808</v>
      </c>
      <c r="TE48" t="s">
        <v>69</v>
      </c>
      <c r="TF48" t="s">
        <v>69</v>
      </c>
      <c r="TG48" t="s">
        <v>2808</v>
      </c>
      <c r="TZ48" t="s">
        <v>4934</v>
      </c>
      <c r="UA48" t="s">
        <v>9131</v>
      </c>
      <c r="UB48" t="s">
        <v>6598</v>
      </c>
      <c r="UC48">
        <v>5471495</v>
      </c>
    </row>
    <row r="49" spans="1:549" x14ac:dyDescent="0.3">
      <c r="A49" t="s">
        <v>9328</v>
      </c>
      <c r="B49" t="s">
        <v>8545</v>
      </c>
      <c r="C49" t="s">
        <v>6813</v>
      </c>
      <c r="D49">
        <v>0</v>
      </c>
      <c r="T49">
        <v>0</v>
      </c>
      <c r="V49" t="s">
        <v>8555</v>
      </c>
      <c r="W49">
        <v>1</v>
      </c>
      <c r="X49" t="s">
        <v>8672</v>
      </c>
      <c r="Y49" t="s">
        <v>6591</v>
      </c>
      <c r="Z49" t="s">
        <v>6753</v>
      </c>
      <c r="AA49" t="s">
        <v>2808</v>
      </c>
      <c r="AB49" t="s">
        <v>9133</v>
      </c>
      <c r="AE49" t="s">
        <v>69</v>
      </c>
      <c r="AF49" t="s">
        <v>69</v>
      </c>
      <c r="AJ49" t="s">
        <v>2808</v>
      </c>
      <c r="AK49">
        <v>7659261</v>
      </c>
      <c r="AL49">
        <v>6080619</v>
      </c>
      <c r="AM49" t="s">
        <v>6060</v>
      </c>
      <c r="AN49" t="s">
        <v>3168</v>
      </c>
      <c r="AQ49" t="s">
        <v>69</v>
      </c>
      <c r="AR49" t="s">
        <v>2808</v>
      </c>
      <c r="AS49" t="s">
        <v>3179</v>
      </c>
      <c r="AT49" t="s">
        <v>3184</v>
      </c>
      <c r="AV49" t="s">
        <v>3191</v>
      </c>
      <c r="AX49">
        <v>1</v>
      </c>
      <c r="AY49" t="s">
        <v>2808</v>
      </c>
      <c r="AZ49" t="s">
        <v>69</v>
      </c>
      <c r="BA49" t="s">
        <v>69</v>
      </c>
      <c r="BB49" t="s">
        <v>69</v>
      </c>
      <c r="BC49" t="s">
        <v>69</v>
      </c>
      <c r="BE49" t="s">
        <v>69</v>
      </c>
      <c r="BF49" t="s">
        <v>69</v>
      </c>
      <c r="BG49" t="s">
        <v>69</v>
      </c>
      <c r="BJ49" t="s">
        <v>69</v>
      </c>
      <c r="BK49">
        <v>8</v>
      </c>
      <c r="BL49" t="s">
        <v>69</v>
      </c>
      <c r="BM49" t="s">
        <v>69</v>
      </c>
      <c r="BN49" t="s">
        <v>69</v>
      </c>
      <c r="BO49" t="s">
        <v>69</v>
      </c>
      <c r="BP49" t="s">
        <v>69</v>
      </c>
      <c r="BQ49" t="s">
        <v>69</v>
      </c>
      <c r="BR49" t="s">
        <v>69</v>
      </c>
      <c r="BS49" t="s">
        <v>2808</v>
      </c>
      <c r="BT49" t="s">
        <v>69</v>
      </c>
      <c r="BV49" t="s">
        <v>69</v>
      </c>
      <c r="BW49" t="s">
        <v>69</v>
      </c>
      <c r="BX49" t="s">
        <v>3261</v>
      </c>
      <c r="BY49" t="s">
        <v>69</v>
      </c>
      <c r="CD49" t="s">
        <v>69</v>
      </c>
      <c r="CI49" t="s">
        <v>69</v>
      </c>
      <c r="CN49" t="s">
        <v>69</v>
      </c>
      <c r="CX49" t="s">
        <v>69</v>
      </c>
      <c r="DB49" t="s">
        <v>2808</v>
      </c>
      <c r="DC49" t="s">
        <v>9329</v>
      </c>
      <c r="DD49" t="s">
        <v>69</v>
      </c>
      <c r="DE49" t="s">
        <v>2808</v>
      </c>
      <c r="DF49" t="s">
        <v>2808</v>
      </c>
      <c r="DG49" t="s">
        <v>69</v>
      </c>
      <c r="DH49" t="s">
        <v>69</v>
      </c>
      <c r="DJ49" t="s">
        <v>69</v>
      </c>
      <c r="DK49" t="s">
        <v>69</v>
      </c>
      <c r="DO49" t="s">
        <v>2808</v>
      </c>
      <c r="DZ49" t="s">
        <v>2808</v>
      </c>
      <c r="FA49" t="s">
        <v>69</v>
      </c>
      <c r="FB49" t="s">
        <v>69</v>
      </c>
      <c r="HF49" t="s">
        <v>2808</v>
      </c>
      <c r="HG49" t="s">
        <v>2808</v>
      </c>
      <c r="HH49" t="s">
        <v>69</v>
      </c>
      <c r="HI49" t="s">
        <v>69</v>
      </c>
      <c r="HL49" t="s">
        <v>3559</v>
      </c>
      <c r="HM49" t="s">
        <v>3559</v>
      </c>
      <c r="HN49" t="s">
        <v>3559</v>
      </c>
      <c r="HO49" t="s">
        <v>3556</v>
      </c>
      <c r="HP49" t="s">
        <v>3559</v>
      </c>
      <c r="HQ49" t="s">
        <v>3559</v>
      </c>
      <c r="HR49" t="s">
        <v>3559</v>
      </c>
      <c r="HS49" t="s">
        <v>3559</v>
      </c>
      <c r="HT49" t="s">
        <v>3559</v>
      </c>
      <c r="HU49" t="s">
        <v>3559</v>
      </c>
      <c r="HV49" t="s">
        <v>3559</v>
      </c>
      <c r="HW49" t="s">
        <v>3559</v>
      </c>
      <c r="HX49" t="s">
        <v>3559</v>
      </c>
      <c r="HY49" t="s">
        <v>3559</v>
      </c>
      <c r="IB49" t="s">
        <v>2808</v>
      </c>
      <c r="IC49" t="s">
        <v>3600</v>
      </c>
      <c r="ID49" t="s">
        <v>69</v>
      </c>
      <c r="IE49" t="s">
        <v>3605</v>
      </c>
      <c r="IF49" t="s">
        <v>3609</v>
      </c>
      <c r="IG49" t="s">
        <v>3437</v>
      </c>
      <c r="JF49" t="s">
        <v>3649</v>
      </c>
      <c r="JG49">
        <v>8</v>
      </c>
      <c r="JI49" t="s">
        <v>8</v>
      </c>
      <c r="JL49">
        <v>-1</v>
      </c>
      <c r="JM49" t="s">
        <v>69</v>
      </c>
      <c r="JN49" t="s">
        <v>69</v>
      </c>
      <c r="JO49" t="s">
        <v>69</v>
      </c>
      <c r="JP49" t="s">
        <v>69</v>
      </c>
      <c r="JQ49" t="s">
        <v>2808</v>
      </c>
      <c r="JR49" t="s">
        <v>69</v>
      </c>
      <c r="JS49" t="s">
        <v>3517</v>
      </c>
      <c r="KF49" t="s">
        <v>69</v>
      </c>
      <c r="KG49" t="s">
        <v>6097</v>
      </c>
      <c r="KI49" t="s">
        <v>3696</v>
      </c>
      <c r="KJ49" t="s">
        <v>3475</v>
      </c>
      <c r="KK49">
        <v>8</v>
      </c>
      <c r="KM49" t="s">
        <v>8</v>
      </c>
      <c r="KP49">
        <v>-1</v>
      </c>
      <c r="KQ49" t="s">
        <v>69</v>
      </c>
      <c r="KR49" t="s">
        <v>69</v>
      </c>
      <c r="KS49" t="s">
        <v>69</v>
      </c>
      <c r="KT49" t="s">
        <v>69</v>
      </c>
      <c r="KU49" t="s">
        <v>2808</v>
      </c>
      <c r="KV49" t="s">
        <v>69</v>
      </c>
      <c r="KW49" t="s">
        <v>3518</v>
      </c>
      <c r="KX49" t="s">
        <v>2808</v>
      </c>
      <c r="KY49" t="s">
        <v>69</v>
      </c>
      <c r="LK49">
        <v>-1</v>
      </c>
      <c r="LL49" t="s">
        <v>69</v>
      </c>
      <c r="LM49" t="s">
        <v>69</v>
      </c>
      <c r="LN49" t="s">
        <v>69</v>
      </c>
      <c r="LO49" t="s">
        <v>69</v>
      </c>
      <c r="LP49" t="s">
        <v>69</v>
      </c>
      <c r="LQ49" t="s">
        <v>69</v>
      </c>
      <c r="LR49" t="s">
        <v>69</v>
      </c>
      <c r="LS49" t="s">
        <v>69</v>
      </c>
      <c r="LU49" t="s">
        <v>2808</v>
      </c>
      <c r="LV49" t="s">
        <v>69</v>
      </c>
      <c r="LW49" t="s">
        <v>69</v>
      </c>
      <c r="LX49" t="s">
        <v>69</v>
      </c>
      <c r="LY49" t="s">
        <v>69</v>
      </c>
      <c r="MC49">
        <v>3</v>
      </c>
      <c r="MD49" t="s">
        <v>69</v>
      </c>
      <c r="ME49" t="s">
        <v>69</v>
      </c>
      <c r="MF49" t="s">
        <v>2808</v>
      </c>
      <c r="MG49" t="s">
        <v>69</v>
      </c>
      <c r="MH49" t="s">
        <v>69</v>
      </c>
      <c r="MI49" t="s">
        <v>69</v>
      </c>
      <c r="MJ49" t="s">
        <v>69</v>
      </c>
      <c r="MK49" t="s">
        <v>69</v>
      </c>
      <c r="MM49" t="s">
        <v>69</v>
      </c>
      <c r="MN49" t="s">
        <v>69</v>
      </c>
      <c r="MO49" t="s">
        <v>8515</v>
      </c>
      <c r="MP49" t="s">
        <v>69</v>
      </c>
      <c r="MQ49" t="s">
        <v>2808</v>
      </c>
      <c r="MR49" t="s">
        <v>2808</v>
      </c>
      <c r="MS49" t="s">
        <v>69</v>
      </c>
      <c r="MT49" t="s">
        <v>69</v>
      </c>
      <c r="MU49" t="s">
        <v>69</v>
      </c>
      <c r="MW49" t="s">
        <v>69</v>
      </c>
      <c r="MX49" t="s">
        <v>69</v>
      </c>
      <c r="MY49" t="s">
        <v>8515</v>
      </c>
      <c r="MZ49" t="s">
        <v>69</v>
      </c>
      <c r="NA49" t="s">
        <v>2808</v>
      </c>
      <c r="NB49" t="s">
        <v>2808</v>
      </c>
      <c r="NC49" t="s">
        <v>69</v>
      </c>
      <c r="ND49" t="s">
        <v>69</v>
      </c>
      <c r="NE49" t="s">
        <v>69</v>
      </c>
      <c r="NG49" t="s">
        <v>69</v>
      </c>
      <c r="NH49" t="s">
        <v>69</v>
      </c>
      <c r="NI49" t="s">
        <v>69</v>
      </c>
      <c r="NJ49" t="s">
        <v>8</v>
      </c>
      <c r="NM49" t="s">
        <v>69</v>
      </c>
      <c r="NO49" t="s">
        <v>2803</v>
      </c>
      <c r="NP49">
        <v>122</v>
      </c>
      <c r="NW49" t="s">
        <v>3429</v>
      </c>
      <c r="NY49" t="s">
        <v>3429</v>
      </c>
      <c r="OA49" t="s">
        <v>3897</v>
      </c>
      <c r="OB49" t="s">
        <v>2808</v>
      </c>
      <c r="RS49">
        <v>0</v>
      </c>
      <c r="RT49">
        <v>0</v>
      </c>
      <c r="UA49" t="s">
        <v>9131</v>
      </c>
      <c r="UB49" t="s">
        <v>6598</v>
      </c>
      <c r="UC49">
        <v>5692892</v>
      </c>
    </row>
    <row r="50" spans="1:549" x14ac:dyDescent="0.3">
      <c r="A50" t="s">
        <v>9330</v>
      </c>
      <c r="B50" t="s">
        <v>8545</v>
      </c>
      <c r="C50" t="s">
        <v>6813</v>
      </c>
      <c r="D50">
        <v>1</v>
      </c>
      <c r="E50">
        <v>4</v>
      </c>
      <c r="F50" t="s">
        <v>3934</v>
      </c>
      <c r="G50" t="s">
        <v>4950</v>
      </c>
      <c r="H50">
        <v>0</v>
      </c>
      <c r="I50" t="s">
        <v>22</v>
      </c>
      <c r="T50">
        <v>0</v>
      </c>
      <c r="W50">
        <v>1</v>
      </c>
      <c r="X50" s="30">
        <v>41457</v>
      </c>
      <c r="Y50" t="s">
        <v>7399</v>
      </c>
      <c r="Z50" t="s">
        <v>6816</v>
      </c>
      <c r="AA50" t="s">
        <v>2808</v>
      </c>
      <c r="AB50" t="s">
        <v>9143</v>
      </c>
      <c r="AE50" t="s">
        <v>2808</v>
      </c>
      <c r="AF50" t="s">
        <v>69</v>
      </c>
      <c r="AJ50" t="s">
        <v>2808</v>
      </c>
      <c r="AK50" t="s">
        <v>6060</v>
      </c>
      <c r="AM50">
        <v>6080619</v>
      </c>
      <c r="AN50" t="s">
        <v>3166</v>
      </c>
      <c r="AO50">
        <v>60</v>
      </c>
      <c r="AQ50" t="s">
        <v>269</v>
      </c>
      <c r="AR50" t="s">
        <v>2808</v>
      </c>
      <c r="AS50" t="s">
        <v>3179</v>
      </c>
      <c r="AT50" t="s">
        <v>3184</v>
      </c>
      <c r="AV50" t="s">
        <v>3191</v>
      </c>
      <c r="AX50">
        <v>1</v>
      </c>
      <c r="AY50" t="s">
        <v>2808</v>
      </c>
      <c r="AZ50" t="s">
        <v>69</v>
      </c>
      <c r="BA50" t="s">
        <v>69</v>
      </c>
      <c r="BB50" t="s">
        <v>69</v>
      </c>
      <c r="BC50" t="s">
        <v>69</v>
      </c>
      <c r="BE50" t="s">
        <v>69</v>
      </c>
      <c r="BF50" t="s">
        <v>69</v>
      </c>
      <c r="BG50" t="s">
        <v>69</v>
      </c>
      <c r="BJ50" t="s">
        <v>2808</v>
      </c>
      <c r="BK50">
        <v>1</v>
      </c>
      <c r="BL50" t="s">
        <v>2808</v>
      </c>
      <c r="BM50" t="s">
        <v>69</v>
      </c>
      <c r="BN50" t="s">
        <v>69</v>
      </c>
      <c r="BO50" t="s">
        <v>69</v>
      </c>
      <c r="BP50" t="s">
        <v>69</v>
      </c>
      <c r="BQ50" t="s">
        <v>69</v>
      </c>
      <c r="BR50" t="s">
        <v>69</v>
      </c>
      <c r="BS50" t="s">
        <v>69</v>
      </c>
      <c r="BT50" t="s">
        <v>69</v>
      </c>
      <c r="BV50" t="s">
        <v>69</v>
      </c>
      <c r="BW50" t="s">
        <v>69</v>
      </c>
      <c r="BX50" t="s">
        <v>3261</v>
      </c>
      <c r="BY50" t="s">
        <v>2808</v>
      </c>
      <c r="BZ50" t="s">
        <v>3269</v>
      </c>
      <c r="CA50" t="s">
        <v>69</v>
      </c>
      <c r="CD50" t="s">
        <v>69</v>
      </c>
      <c r="CI50" t="s">
        <v>69</v>
      </c>
      <c r="CN50" t="s">
        <v>2808</v>
      </c>
      <c r="CO50">
        <v>5</v>
      </c>
      <c r="CP50" t="s">
        <v>69</v>
      </c>
      <c r="CQ50" t="s">
        <v>69</v>
      </c>
      <c r="CR50" t="s">
        <v>69</v>
      </c>
      <c r="CS50" t="s">
        <v>69</v>
      </c>
      <c r="CT50" t="s">
        <v>2808</v>
      </c>
      <c r="CU50" t="s">
        <v>69</v>
      </c>
      <c r="CV50" t="s">
        <v>69</v>
      </c>
      <c r="CW50" t="s">
        <v>69</v>
      </c>
      <c r="CX50" t="s">
        <v>269</v>
      </c>
      <c r="CY50" t="s">
        <v>3332</v>
      </c>
      <c r="CZ50">
        <v>1</v>
      </c>
      <c r="DA50" t="s">
        <v>7879</v>
      </c>
      <c r="DB50" t="s">
        <v>2808</v>
      </c>
      <c r="DC50" t="s">
        <v>9126</v>
      </c>
      <c r="DD50" t="s">
        <v>2808</v>
      </c>
      <c r="DE50" t="s">
        <v>69</v>
      </c>
      <c r="DF50" t="s">
        <v>69</v>
      </c>
      <c r="DG50" t="s">
        <v>69</v>
      </c>
      <c r="DH50" t="s">
        <v>69</v>
      </c>
      <c r="DJ50" t="s">
        <v>69</v>
      </c>
      <c r="DK50" t="s">
        <v>69</v>
      </c>
      <c r="DO50" t="s">
        <v>69</v>
      </c>
      <c r="DZ50" t="s">
        <v>2808</v>
      </c>
      <c r="FA50" t="s">
        <v>2808</v>
      </c>
      <c r="FB50" t="s">
        <v>2808</v>
      </c>
      <c r="FC50" t="s">
        <v>3426</v>
      </c>
      <c r="FD50" t="s">
        <v>3432</v>
      </c>
      <c r="FE50" t="s">
        <v>3437</v>
      </c>
      <c r="FZ50" t="s">
        <v>3476</v>
      </c>
      <c r="GC50" t="s">
        <v>3484</v>
      </c>
      <c r="GD50">
        <v>1</v>
      </c>
      <c r="GF50">
        <v>1</v>
      </c>
      <c r="GG50" t="s">
        <v>2808</v>
      </c>
      <c r="GH50" t="s">
        <v>69</v>
      </c>
      <c r="GI50" t="s">
        <v>69</v>
      </c>
      <c r="GJ50" t="s">
        <v>69</v>
      </c>
      <c r="GK50" t="s">
        <v>69</v>
      </c>
      <c r="GL50" t="s">
        <v>69</v>
      </c>
      <c r="GN50" t="s">
        <v>69</v>
      </c>
      <c r="GO50" t="s">
        <v>69</v>
      </c>
      <c r="GP50" t="s">
        <v>3517</v>
      </c>
      <c r="HA50" t="s">
        <v>2808</v>
      </c>
      <c r="HB50" t="s">
        <v>3535</v>
      </c>
      <c r="HC50">
        <v>1</v>
      </c>
      <c r="HD50" t="s">
        <v>3540</v>
      </c>
      <c r="HE50" t="s">
        <v>3543</v>
      </c>
      <c r="HF50" t="s">
        <v>2808</v>
      </c>
      <c r="HG50" t="s">
        <v>2808</v>
      </c>
      <c r="HH50" t="s">
        <v>2808</v>
      </c>
      <c r="HI50" t="s">
        <v>2808</v>
      </c>
      <c r="HL50" t="s">
        <v>3557</v>
      </c>
      <c r="HM50" t="s">
        <v>3557</v>
      </c>
      <c r="HN50" t="s">
        <v>3556</v>
      </c>
      <c r="HO50" t="s">
        <v>3557</v>
      </c>
      <c r="HP50" t="s">
        <v>3557</v>
      </c>
      <c r="HQ50" t="s">
        <v>3557</v>
      </c>
      <c r="HR50" t="s">
        <v>3557</v>
      </c>
      <c r="HS50" t="s">
        <v>3557</v>
      </c>
      <c r="HT50" t="s">
        <v>3557</v>
      </c>
      <c r="HU50" t="s">
        <v>3557</v>
      </c>
      <c r="HV50" t="s">
        <v>3557</v>
      </c>
      <c r="HW50" t="s">
        <v>3557</v>
      </c>
      <c r="HX50" t="s">
        <v>3557</v>
      </c>
      <c r="HY50" t="s">
        <v>3557</v>
      </c>
      <c r="IB50" t="s">
        <v>2808</v>
      </c>
      <c r="IC50" t="s">
        <v>3600</v>
      </c>
      <c r="ID50" t="s">
        <v>2808</v>
      </c>
      <c r="IE50" t="s">
        <v>3605</v>
      </c>
      <c r="IF50" t="s">
        <v>3609</v>
      </c>
      <c r="IG50" t="s">
        <v>3437</v>
      </c>
      <c r="JF50" t="s">
        <v>3649</v>
      </c>
      <c r="JG50">
        <v>4</v>
      </c>
      <c r="JI50" t="s">
        <v>3484</v>
      </c>
      <c r="JJ50">
        <v>1</v>
      </c>
      <c r="JL50">
        <v>3</v>
      </c>
      <c r="JM50" t="s">
        <v>69</v>
      </c>
      <c r="JN50" t="s">
        <v>69</v>
      </c>
      <c r="JO50" t="s">
        <v>2808</v>
      </c>
      <c r="JP50" t="s">
        <v>69</v>
      </c>
      <c r="JQ50" t="s">
        <v>69</v>
      </c>
      <c r="JR50" t="s">
        <v>69</v>
      </c>
      <c r="JS50" t="s">
        <v>3518</v>
      </c>
      <c r="JT50" t="s">
        <v>69</v>
      </c>
      <c r="JU50" t="s">
        <v>69</v>
      </c>
      <c r="JV50" t="s">
        <v>2808</v>
      </c>
      <c r="JW50" t="s">
        <v>2808</v>
      </c>
      <c r="JX50" t="s">
        <v>69</v>
      </c>
      <c r="JY50" t="s">
        <v>69</v>
      </c>
      <c r="JZ50" t="s">
        <v>69</v>
      </c>
      <c r="KA50" t="s">
        <v>69</v>
      </c>
      <c r="KB50" t="s">
        <v>69</v>
      </c>
      <c r="KC50" t="s">
        <v>69</v>
      </c>
      <c r="KD50" t="s">
        <v>69</v>
      </c>
      <c r="KE50" t="s">
        <v>69</v>
      </c>
      <c r="KG50" t="s">
        <v>6097</v>
      </c>
      <c r="KI50" t="s">
        <v>3696</v>
      </c>
      <c r="KJ50" t="s">
        <v>3475</v>
      </c>
      <c r="KK50">
        <v>4</v>
      </c>
      <c r="KM50" t="s">
        <v>3484</v>
      </c>
      <c r="KN50">
        <v>15</v>
      </c>
      <c r="KP50">
        <v>3</v>
      </c>
      <c r="KQ50" t="s">
        <v>69</v>
      </c>
      <c r="KR50" t="s">
        <v>69</v>
      </c>
      <c r="KS50" t="s">
        <v>2808</v>
      </c>
      <c r="KT50" t="s">
        <v>69</v>
      </c>
      <c r="KU50" t="s">
        <v>69</v>
      </c>
      <c r="KV50" t="s">
        <v>69</v>
      </c>
      <c r="KW50" t="s">
        <v>3518</v>
      </c>
      <c r="KX50" t="s">
        <v>2808</v>
      </c>
      <c r="KY50" t="s">
        <v>69</v>
      </c>
      <c r="LK50">
        <v>1</v>
      </c>
      <c r="LL50" t="s">
        <v>2808</v>
      </c>
      <c r="LM50" t="s">
        <v>69</v>
      </c>
      <c r="LN50" t="s">
        <v>69</v>
      </c>
      <c r="LO50" t="s">
        <v>69</v>
      </c>
      <c r="LP50" t="s">
        <v>69</v>
      </c>
      <c r="LQ50" t="s">
        <v>69</v>
      </c>
      <c r="LR50" t="s">
        <v>69</v>
      </c>
      <c r="LS50" t="s">
        <v>69</v>
      </c>
      <c r="LU50" t="s">
        <v>69</v>
      </c>
      <c r="LV50" t="s">
        <v>69</v>
      </c>
      <c r="LW50" t="s">
        <v>2808</v>
      </c>
      <c r="LX50" t="s">
        <v>69</v>
      </c>
      <c r="LY50" t="s">
        <v>69</v>
      </c>
      <c r="MC50">
        <v>2</v>
      </c>
      <c r="MD50" t="s">
        <v>69</v>
      </c>
      <c r="ME50" t="s">
        <v>2808</v>
      </c>
      <c r="MF50" t="s">
        <v>69</v>
      </c>
      <c r="MG50" t="s">
        <v>69</v>
      </c>
      <c r="MH50" t="s">
        <v>69</v>
      </c>
      <c r="MI50" t="s">
        <v>69</v>
      </c>
      <c r="MJ50" t="s">
        <v>69</v>
      </c>
      <c r="MK50" t="s">
        <v>69</v>
      </c>
      <c r="MM50" t="s">
        <v>69</v>
      </c>
      <c r="MN50" t="s">
        <v>69</v>
      </c>
      <c r="MO50">
        <v>995</v>
      </c>
      <c r="MP50" t="s">
        <v>69</v>
      </c>
      <c r="MQ50" t="s">
        <v>69</v>
      </c>
      <c r="MR50" t="s">
        <v>69</v>
      </c>
      <c r="MS50" t="s">
        <v>69</v>
      </c>
      <c r="MT50" t="s">
        <v>69</v>
      </c>
      <c r="MU50" t="s">
        <v>2808</v>
      </c>
      <c r="MV50" t="s">
        <v>9331</v>
      </c>
      <c r="MW50" t="s">
        <v>69</v>
      </c>
      <c r="MX50" t="s">
        <v>69</v>
      </c>
      <c r="MY50">
        <v>2</v>
      </c>
      <c r="MZ50" t="s">
        <v>69</v>
      </c>
      <c r="NA50" t="s">
        <v>2808</v>
      </c>
      <c r="NB50" t="s">
        <v>69</v>
      </c>
      <c r="NC50" t="s">
        <v>69</v>
      </c>
      <c r="ND50" t="s">
        <v>69</v>
      </c>
      <c r="NE50" t="s">
        <v>69</v>
      </c>
      <c r="NG50" t="s">
        <v>69</v>
      </c>
      <c r="NH50" t="s">
        <v>69</v>
      </c>
      <c r="NI50" t="s">
        <v>69</v>
      </c>
      <c r="NJ50" t="s">
        <v>3302</v>
      </c>
      <c r="NL50" t="s">
        <v>9332</v>
      </c>
      <c r="NM50" t="s">
        <v>69</v>
      </c>
      <c r="NO50" t="s">
        <v>2803</v>
      </c>
      <c r="NP50">
        <v>150</v>
      </c>
      <c r="NW50" t="s">
        <v>3429</v>
      </c>
      <c r="NY50" t="s">
        <v>3429</v>
      </c>
      <c r="OA50" t="s">
        <v>3897</v>
      </c>
      <c r="OB50" t="s">
        <v>2808</v>
      </c>
      <c r="OC50" t="s">
        <v>3902</v>
      </c>
      <c r="OD50" t="s">
        <v>3910</v>
      </c>
      <c r="OE50" t="s">
        <v>3910</v>
      </c>
      <c r="OF50" t="s">
        <v>3910</v>
      </c>
      <c r="OG50" t="s">
        <v>3910</v>
      </c>
      <c r="OH50" t="s">
        <v>3910</v>
      </c>
      <c r="OI50" t="s">
        <v>3910</v>
      </c>
      <c r="OJ50" t="s">
        <v>3910</v>
      </c>
      <c r="OK50" t="s">
        <v>3910</v>
      </c>
      <c r="OU50" t="s">
        <v>39</v>
      </c>
      <c r="OV50" t="s">
        <v>3956</v>
      </c>
      <c r="OW50" t="s">
        <v>2808</v>
      </c>
      <c r="OX50" t="s">
        <v>3962</v>
      </c>
      <c r="OY50" t="s">
        <v>3333</v>
      </c>
      <c r="PA50" t="s">
        <v>3973</v>
      </c>
      <c r="PB50">
        <v>1</v>
      </c>
      <c r="PC50" t="s">
        <v>3332</v>
      </c>
      <c r="PD50" t="s">
        <v>3332</v>
      </c>
      <c r="PE50" t="s">
        <v>3332</v>
      </c>
      <c r="PF50" t="s">
        <v>3910</v>
      </c>
      <c r="PG50" t="s">
        <v>3910</v>
      </c>
      <c r="PH50" t="s">
        <v>3910</v>
      </c>
      <c r="PI50" t="s">
        <v>3910</v>
      </c>
      <c r="PJ50" t="s">
        <v>3910</v>
      </c>
      <c r="PK50" t="s">
        <v>3910</v>
      </c>
      <c r="PL50" t="s">
        <v>3910</v>
      </c>
      <c r="PM50" t="s">
        <v>39</v>
      </c>
      <c r="PN50" t="s">
        <v>3911</v>
      </c>
      <c r="PO50" t="s">
        <v>3911</v>
      </c>
      <c r="PP50" t="s">
        <v>3910</v>
      </c>
      <c r="PR50" t="s">
        <v>3928</v>
      </c>
      <c r="PS50">
        <v>1</v>
      </c>
      <c r="PT50" t="s">
        <v>2808</v>
      </c>
      <c r="PU50" t="s">
        <v>69</v>
      </c>
      <c r="PV50" t="s">
        <v>69</v>
      </c>
      <c r="PW50" t="s">
        <v>69</v>
      </c>
      <c r="PX50" t="s">
        <v>69</v>
      </c>
      <c r="PY50" t="s">
        <v>69</v>
      </c>
      <c r="PZ50" t="s">
        <v>3910</v>
      </c>
      <c r="QA50" t="s">
        <v>3910</v>
      </c>
      <c r="QB50" t="s">
        <v>3910</v>
      </c>
      <c r="QD50" t="s">
        <v>4036</v>
      </c>
      <c r="QE50" t="s">
        <v>4041</v>
      </c>
      <c r="QF50">
        <v>1</v>
      </c>
      <c r="QG50" t="s">
        <v>4048</v>
      </c>
      <c r="QH50" t="s">
        <v>3911</v>
      </c>
      <c r="RS50">
        <v>1</v>
      </c>
      <c r="RT50">
        <v>0</v>
      </c>
      <c r="UA50" t="s">
        <v>9131</v>
      </c>
      <c r="UB50" t="s">
        <v>6598</v>
      </c>
      <c r="UC50">
        <v>7662065</v>
      </c>
    </row>
    <row r="51" spans="1:549" x14ac:dyDescent="0.3">
      <c r="A51" t="s">
        <v>9333</v>
      </c>
      <c r="B51" t="s">
        <v>8545</v>
      </c>
      <c r="C51" t="s">
        <v>6813</v>
      </c>
      <c r="D51">
        <v>1</v>
      </c>
      <c r="T51">
        <v>0</v>
      </c>
      <c r="V51" t="s">
        <v>8555</v>
      </c>
      <c r="W51">
        <v>1</v>
      </c>
      <c r="X51" t="s">
        <v>8761</v>
      </c>
      <c r="Y51" t="s">
        <v>6591</v>
      </c>
      <c r="Z51" t="s">
        <v>6815</v>
      </c>
      <c r="AA51" t="s">
        <v>2808</v>
      </c>
      <c r="AB51" t="s">
        <v>9143</v>
      </c>
      <c r="AE51" t="s">
        <v>2808</v>
      </c>
      <c r="AF51" t="s">
        <v>2808</v>
      </c>
      <c r="AG51">
        <v>5473993</v>
      </c>
      <c r="AH51">
        <v>9954082</v>
      </c>
      <c r="AI51">
        <v>2240872</v>
      </c>
      <c r="AJ51" t="s">
        <v>2808</v>
      </c>
      <c r="AK51">
        <v>3075988</v>
      </c>
      <c r="AL51">
        <v>7075398</v>
      </c>
      <c r="AM51">
        <v>7815668</v>
      </c>
      <c r="AN51" t="s">
        <v>3166</v>
      </c>
      <c r="AO51">
        <v>110</v>
      </c>
      <c r="AQ51" t="s">
        <v>269</v>
      </c>
      <c r="AR51" t="s">
        <v>2808</v>
      </c>
      <c r="AS51" t="s">
        <v>3179</v>
      </c>
      <c r="AT51" t="s">
        <v>3185</v>
      </c>
      <c r="AU51">
        <v>24</v>
      </c>
      <c r="AV51" t="s">
        <v>3192</v>
      </c>
      <c r="AW51">
        <v>1</v>
      </c>
      <c r="AX51">
        <v>1</v>
      </c>
      <c r="AY51" t="s">
        <v>2808</v>
      </c>
      <c r="AZ51" t="s">
        <v>69</v>
      </c>
      <c r="BA51" t="s">
        <v>69</v>
      </c>
      <c r="BB51" t="s">
        <v>69</v>
      </c>
      <c r="BC51" t="s">
        <v>69</v>
      </c>
      <c r="BE51" t="s">
        <v>69</v>
      </c>
      <c r="BF51" t="s">
        <v>69</v>
      </c>
      <c r="BG51" t="s">
        <v>69</v>
      </c>
      <c r="BJ51" t="s">
        <v>2808</v>
      </c>
      <c r="BK51">
        <v>995</v>
      </c>
      <c r="BL51" t="s">
        <v>69</v>
      </c>
      <c r="BM51" t="s">
        <v>69</v>
      </c>
      <c r="BN51" t="s">
        <v>69</v>
      </c>
      <c r="BO51" t="s">
        <v>69</v>
      </c>
      <c r="BP51" t="s">
        <v>69</v>
      </c>
      <c r="BQ51" t="s">
        <v>69</v>
      </c>
      <c r="BR51" t="s">
        <v>69</v>
      </c>
      <c r="BS51" t="s">
        <v>69</v>
      </c>
      <c r="BT51" t="s">
        <v>2808</v>
      </c>
      <c r="BU51" t="s">
        <v>9334</v>
      </c>
      <c r="BV51" t="s">
        <v>69</v>
      </c>
      <c r="BW51" t="s">
        <v>69</v>
      </c>
      <c r="BX51" t="s">
        <v>3261</v>
      </c>
      <c r="BY51" t="s">
        <v>2808</v>
      </c>
      <c r="BZ51" t="s">
        <v>3268</v>
      </c>
      <c r="CA51" t="s">
        <v>69</v>
      </c>
      <c r="CD51" t="s">
        <v>2808</v>
      </c>
      <c r="CE51" t="s">
        <v>3268</v>
      </c>
      <c r="CF51" t="s">
        <v>2808</v>
      </c>
      <c r="CG51" t="s">
        <v>3277</v>
      </c>
      <c r="CI51" t="s">
        <v>69</v>
      </c>
      <c r="CN51" t="s">
        <v>2808</v>
      </c>
      <c r="CO51" t="s">
        <v>9151</v>
      </c>
      <c r="CP51" t="s">
        <v>69</v>
      </c>
      <c r="CQ51" t="s">
        <v>69</v>
      </c>
      <c r="CR51" t="s">
        <v>2808</v>
      </c>
      <c r="CS51" t="s">
        <v>69</v>
      </c>
      <c r="CT51" t="s">
        <v>2808</v>
      </c>
      <c r="CU51" t="s">
        <v>69</v>
      </c>
      <c r="CV51" t="s">
        <v>69</v>
      </c>
      <c r="CW51" t="s">
        <v>69</v>
      </c>
      <c r="CX51" t="s">
        <v>269</v>
      </c>
      <c r="CY51" t="s">
        <v>3332</v>
      </c>
      <c r="CZ51">
        <v>1</v>
      </c>
      <c r="DA51" t="s">
        <v>9335</v>
      </c>
      <c r="DB51" t="s">
        <v>2808</v>
      </c>
      <c r="DC51" t="s">
        <v>9126</v>
      </c>
      <c r="DD51" t="s">
        <v>2808</v>
      </c>
      <c r="DE51" t="s">
        <v>69</v>
      </c>
      <c r="DF51" t="s">
        <v>69</v>
      </c>
      <c r="DG51" t="s">
        <v>69</v>
      </c>
      <c r="DH51" t="s">
        <v>69</v>
      </c>
      <c r="DJ51" t="s">
        <v>69</v>
      </c>
      <c r="DK51" t="s">
        <v>69</v>
      </c>
      <c r="DO51" t="s">
        <v>2808</v>
      </c>
      <c r="DZ51" t="s">
        <v>2808</v>
      </c>
      <c r="FA51" t="s">
        <v>2808</v>
      </c>
      <c r="FB51" t="s">
        <v>2808</v>
      </c>
      <c r="FC51" t="s">
        <v>3426</v>
      </c>
      <c r="FD51" t="s">
        <v>3432</v>
      </c>
      <c r="FE51" t="s">
        <v>3437</v>
      </c>
      <c r="FZ51" t="s">
        <v>3475</v>
      </c>
      <c r="GA51">
        <v>1</v>
      </c>
      <c r="GC51" t="s">
        <v>3484</v>
      </c>
      <c r="GD51">
        <v>1</v>
      </c>
      <c r="GF51">
        <v>5</v>
      </c>
      <c r="GG51" t="s">
        <v>69</v>
      </c>
      <c r="GH51" t="s">
        <v>69</v>
      </c>
      <c r="GI51" t="s">
        <v>69</v>
      </c>
      <c r="GJ51" t="s">
        <v>69</v>
      </c>
      <c r="GK51" t="s">
        <v>2808</v>
      </c>
      <c r="GL51" t="s">
        <v>69</v>
      </c>
      <c r="GN51" t="s">
        <v>69</v>
      </c>
      <c r="GO51" t="s">
        <v>69</v>
      </c>
      <c r="GP51" t="s">
        <v>3518</v>
      </c>
      <c r="GQ51" t="s">
        <v>69</v>
      </c>
      <c r="GR51" t="s">
        <v>2808</v>
      </c>
      <c r="GS51" t="s">
        <v>2808</v>
      </c>
      <c r="GT51" t="s">
        <v>2808</v>
      </c>
      <c r="GU51" t="s">
        <v>69</v>
      </c>
      <c r="GV51" t="s">
        <v>69</v>
      </c>
      <c r="GW51" t="s">
        <v>2808</v>
      </c>
      <c r="GX51" t="s">
        <v>69</v>
      </c>
      <c r="GY51" t="s">
        <v>2808</v>
      </c>
      <c r="GZ51" t="s">
        <v>69</v>
      </c>
      <c r="HA51" t="s">
        <v>69</v>
      </c>
      <c r="HB51" t="s">
        <v>3535</v>
      </c>
      <c r="HC51">
        <v>1</v>
      </c>
      <c r="HD51" t="s">
        <v>3540</v>
      </c>
      <c r="HE51" t="s">
        <v>3543</v>
      </c>
      <c r="HF51" t="s">
        <v>2808</v>
      </c>
      <c r="HG51" t="s">
        <v>69</v>
      </c>
      <c r="HH51" t="s">
        <v>2808</v>
      </c>
      <c r="HI51" t="s">
        <v>69</v>
      </c>
      <c r="HL51" t="s">
        <v>3556</v>
      </c>
      <c r="HM51" t="s">
        <v>3559</v>
      </c>
      <c r="HN51" t="s">
        <v>3556</v>
      </c>
      <c r="HO51" t="s">
        <v>3556</v>
      </c>
      <c r="HP51" t="s">
        <v>3559</v>
      </c>
      <c r="HQ51" t="s">
        <v>3559</v>
      </c>
      <c r="HR51" t="s">
        <v>3556</v>
      </c>
      <c r="HS51" t="s">
        <v>3557</v>
      </c>
      <c r="HT51" t="s">
        <v>3559</v>
      </c>
      <c r="HU51" t="s">
        <v>3559</v>
      </c>
      <c r="HV51" t="s">
        <v>3559</v>
      </c>
      <c r="HW51" t="s">
        <v>3559</v>
      </c>
      <c r="HX51" t="s">
        <v>3556</v>
      </c>
      <c r="HY51" t="s">
        <v>3136</v>
      </c>
      <c r="IB51" t="s">
        <v>2808</v>
      </c>
      <c r="IC51" t="s">
        <v>3600</v>
      </c>
      <c r="ID51" t="s">
        <v>2808</v>
      </c>
      <c r="IE51" t="s">
        <v>3605</v>
      </c>
      <c r="IF51" t="s">
        <v>3609</v>
      </c>
      <c r="IG51" t="s">
        <v>3437</v>
      </c>
      <c r="JF51" t="s">
        <v>3649</v>
      </c>
      <c r="JG51">
        <v>4</v>
      </c>
      <c r="JI51" t="s">
        <v>3484</v>
      </c>
      <c r="JJ51">
        <v>1</v>
      </c>
      <c r="JL51" t="s">
        <v>9145</v>
      </c>
      <c r="JM51" t="s">
        <v>69</v>
      </c>
      <c r="JN51" t="s">
        <v>69</v>
      </c>
      <c r="JO51" t="s">
        <v>2808</v>
      </c>
      <c r="JP51" t="s">
        <v>2808</v>
      </c>
      <c r="JQ51" t="s">
        <v>69</v>
      </c>
      <c r="JR51" t="s">
        <v>69</v>
      </c>
      <c r="JS51" t="s">
        <v>3519</v>
      </c>
      <c r="JT51" t="s">
        <v>69</v>
      </c>
      <c r="JU51" t="s">
        <v>2808</v>
      </c>
      <c r="JV51" t="s">
        <v>69</v>
      </c>
      <c r="JW51" t="s">
        <v>2808</v>
      </c>
      <c r="JX51" t="s">
        <v>2808</v>
      </c>
      <c r="JY51" t="s">
        <v>69</v>
      </c>
      <c r="JZ51" t="s">
        <v>2808</v>
      </c>
      <c r="KA51" t="s">
        <v>69</v>
      </c>
      <c r="KB51" t="s">
        <v>2808</v>
      </c>
      <c r="KC51" t="s">
        <v>2808</v>
      </c>
      <c r="KD51" t="s">
        <v>2808</v>
      </c>
      <c r="KE51" t="s">
        <v>2808</v>
      </c>
      <c r="KG51" t="s">
        <v>6097</v>
      </c>
      <c r="KI51" t="s">
        <v>3696</v>
      </c>
      <c r="KJ51" t="s">
        <v>3475</v>
      </c>
      <c r="KK51">
        <v>4</v>
      </c>
      <c r="KM51" t="s">
        <v>3485</v>
      </c>
      <c r="KO51">
        <v>2</v>
      </c>
      <c r="KP51" t="s">
        <v>9145</v>
      </c>
      <c r="KQ51" t="s">
        <v>69</v>
      </c>
      <c r="KR51" t="s">
        <v>69</v>
      </c>
      <c r="KS51" t="s">
        <v>2808</v>
      </c>
      <c r="KT51" t="s">
        <v>2808</v>
      </c>
      <c r="KU51" t="s">
        <v>69</v>
      </c>
      <c r="KV51" t="s">
        <v>69</v>
      </c>
      <c r="KW51" t="s">
        <v>3519</v>
      </c>
      <c r="KX51" t="s">
        <v>2808</v>
      </c>
      <c r="KY51" t="s">
        <v>69</v>
      </c>
      <c r="LK51">
        <v>2</v>
      </c>
      <c r="LL51" t="s">
        <v>69</v>
      </c>
      <c r="LM51" t="s">
        <v>2808</v>
      </c>
      <c r="LN51" t="s">
        <v>69</v>
      </c>
      <c r="LO51" t="s">
        <v>69</v>
      </c>
      <c r="LP51" t="s">
        <v>69</v>
      </c>
      <c r="LQ51" t="s">
        <v>69</v>
      </c>
      <c r="LR51" t="s">
        <v>69</v>
      </c>
      <c r="LS51" t="s">
        <v>69</v>
      </c>
      <c r="LU51" t="s">
        <v>69</v>
      </c>
      <c r="LV51" t="s">
        <v>69</v>
      </c>
      <c r="LW51" t="s">
        <v>69</v>
      </c>
      <c r="LX51" t="s">
        <v>69</v>
      </c>
      <c r="LY51" t="s">
        <v>2808</v>
      </c>
      <c r="MC51">
        <v>2</v>
      </c>
      <c r="MD51" t="s">
        <v>69</v>
      </c>
      <c r="ME51" t="s">
        <v>2808</v>
      </c>
      <c r="MF51" t="s">
        <v>69</v>
      </c>
      <c r="MG51" t="s">
        <v>69</v>
      </c>
      <c r="MH51" t="s">
        <v>69</v>
      </c>
      <c r="MI51" t="s">
        <v>69</v>
      </c>
      <c r="MJ51" t="s">
        <v>69</v>
      </c>
      <c r="MK51" t="s">
        <v>69</v>
      </c>
      <c r="MM51" t="s">
        <v>69</v>
      </c>
      <c r="MN51" t="s">
        <v>69</v>
      </c>
      <c r="MO51">
        <v>995</v>
      </c>
      <c r="MP51" t="s">
        <v>69</v>
      </c>
      <c r="MQ51" t="s">
        <v>69</v>
      </c>
      <c r="MR51" t="s">
        <v>69</v>
      </c>
      <c r="MS51" t="s">
        <v>69</v>
      </c>
      <c r="MT51" t="s">
        <v>69</v>
      </c>
      <c r="MU51" t="s">
        <v>2808</v>
      </c>
      <c r="MV51" t="s">
        <v>9336</v>
      </c>
      <c r="MW51" t="s">
        <v>69</v>
      </c>
      <c r="MX51" t="s">
        <v>69</v>
      </c>
      <c r="MY51">
        <v>995</v>
      </c>
      <c r="MZ51" t="s">
        <v>69</v>
      </c>
      <c r="NA51" t="s">
        <v>69</v>
      </c>
      <c r="NB51" t="s">
        <v>69</v>
      </c>
      <c r="NC51" t="s">
        <v>69</v>
      </c>
      <c r="ND51" t="s">
        <v>69</v>
      </c>
      <c r="NE51" t="s">
        <v>2808</v>
      </c>
      <c r="NF51" t="s">
        <v>9336</v>
      </c>
      <c r="NG51" t="s">
        <v>69</v>
      </c>
      <c r="NH51" t="s">
        <v>69</v>
      </c>
      <c r="NI51" t="s">
        <v>69</v>
      </c>
      <c r="NJ51" t="s">
        <v>3302</v>
      </c>
      <c r="NL51" t="s">
        <v>9258</v>
      </c>
      <c r="NM51" t="s">
        <v>2808</v>
      </c>
      <c r="NN51" t="s">
        <v>3862</v>
      </c>
      <c r="NO51" t="s">
        <v>2803</v>
      </c>
      <c r="NP51">
        <v>600</v>
      </c>
      <c r="NW51" t="s">
        <v>3429</v>
      </c>
      <c r="NY51" t="s">
        <v>3429</v>
      </c>
      <c r="OA51" t="s">
        <v>3897</v>
      </c>
      <c r="OB51" t="s">
        <v>2808</v>
      </c>
      <c r="OC51" t="s">
        <v>3902</v>
      </c>
      <c r="OD51" t="s">
        <v>3911</v>
      </c>
      <c r="OE51" t="s">
        <v>3911</v>
      </c>
      <c r="OF51" t="s">
        <v>3911</v>
      </c>
      <c r="OG51" t="s">
        <v>3911</v>
      </c>
      <c r="OH51" t="s">
        <v>3910</v>
      </c>
      <c r="OI51" t="s">
        <v>3911</v>
      </c>
      <c r="OJ51" t="s">
        <v>3910</v>
      </c>
      <c r="OK51" t="s">
        <v>3910</v>
      </c>
      <c r="OU51" t="s">
        <v>3928</v>
      </c>
      <c r="OV51" t="s">
        <v>3956</v>
      </c>
      <c r="OW51" t="s">
        <v>69</v>
      </c>
      <c r="OX51" t="s">
        <v>3962</v>
      </c>
      <c r="OY51" t="s">
        <v>3332</v>
      </c>
      <c r="PA51" t="s">
        <v>3974</v>
      </c>
      <c r="PC51" t="s">
        <v>3333</v>
      </c>
      <c r="PD51" t="s">
        <v>3333</v>
      </c>
      <c r="PE51" t="s">
        <v>3333</v>
      </c>
      <c r="PF51" t="s">
        <v>3911</v>
      </c>
      <c r="PG51" t="s">
        <v>3911</v>
      </c>
      <c r="PH51" t="s">
        <v>3911</v>
      </c>
      <c r="PI51" t="s">
        <v>3911</v>
      </c>
      <c r="PJ51" t="s">
        <v>3911</v>
      </c>
      <c r="PK51" t="s">
        <v>3911</v>
      </c>
      <c r="PL51" t="s">
        <v>3911</v>
      </c>
      <c r="PM51" t="s">
        <v>3928</v>
      </c>
      <c r="PN51" t="s">
        <v>3911</v>
      </c>
      <c r="PO51" t="s">
        <v>3911</v>
      </c>
      <c r="PP51" t="s">
        <v>3911</v>
      </c>
      <c r="PR51" t="s">
        <v>3931</v>
      </c>
      <c r="PS51" t="s">
        <v>9286</v>
      </c>
      <c r="PT51" t="s">
        <v>2808</v>
      </c>
      <c r="PU51" t="s">
        <v>2808</v>
      </c>
      <c r="PV51" t="s">
        <v>2808</v>
      </c>
      <c r="PW51" t="s">
        <v>69</v>
      </c>
      <c r="PX51" t="s">
        <v>69</v>
      </c>
      <c r="PY51" t="s">
        <v>69</v>
      </c>
      <c r="PZ51" t="s">
        <v>3910</v>
      </c>
      <c r="QA51" t="s">
        <v>3910</v>
      </c>
      <c r="QB51" t="s">
        <v>3910</v>
      </c>
      <c r="QD51" t="s">
        <v>4036</v>
      </c>
      <c r="QE51" t="s">
        <v>4043</v>
      </c>
      <c r="QH51" t="s">
        <v>4053</v>
      </c>
      <c r="QI51" t="s">
        <v>3962</v>
      </c>
      <c r="QV51" t="s">
        <v>3910</v>
      </c>
      <c r="QW51" t="s">
        <v>3910</v>
      </c>
      <c r="QX51" t="s">
        <v>9147</v>
      </c>
      <c r="QY51" t="s">
        <v>4061</v>
      </c>
      <c r="RP51" t="s">
        <v>3911</v>
      </c>
      <c r="RS51">
        <v>1</v>
      </c>
      <c r="RT51">
        <v>0</v>
      </c>
      <c r="RU51" t="s">
        <v>9337</v>
      </c>
      <c r="UA51" t="s">
        <v>9131</v>
      </c>
      <c r="UB51" t="s">
        <v>6598</v>
      </c>
      <c r="UC51">
        <v>6700972</v>
      </c>
    </row>
    <row r="52" spans="1:549" x14ac:dyDescent="0.3">
      <c r="A52" t="s">
        <v>9338</v>
      </c>
      <c r="B52" t="s">
        <v>8545</v>
      </c>
      <c r="C52" t="s">
        <v>6813</v>
      </c>
      <c r="D52">
        <v>1</v>
      </c>
      <c r="E52">
        <v>4</v>
      </c>
      <c r="F52" t="s">
        <v>3934</v>
      </c>
      <c r="G52" t="s">
        <v>4950</v>
      </c>
      <c r="H52">
        <v>0</v>
      </c>
      <c r="I52" t="s">
        <v>22</v>
      </c>
      <c r="T52">
        <v>0</v>
      </c>
      <c r="W52">
        <v>1</v>
      </c>
      <c r="X52" s="30">
        <v>41551</v>
      </c>
      <c r="Y52" t="s">
        <v>6591</v>
      </c>
      <c r="Z52" t="s">
        <v>8256</v>
      </c>
      <c r="AA52" t="s">
        <v>2808</v>
      </c>
      <c r="AB52" t="s">
        <v>9143</v>
      </c>
      <c r="AE52" t="s">
        <v>2808</v>
      </c>
      <c r="AF52" t="s">
        <v>2808</v>
      </c>
      <c r="AG52" t="s">
        <v>8</v>
      </c>
      <c r="AI52" t="s">
        <v>8</v>
      </c>
      <c r="AJ52" t="s">
        <v>2808</v>
      </c>
      <c r="AK52">
        <v>7815668</v>
      </c>
      <c r="AL52">
        <v>3075988</v>
      </c>
      <c r="AM52">
        <v>1249438</v>
      </c>
      <c r="AN52" t="s">
        <v>3166</v>
      </c>
      <c r="AO52">
        <v>240</v>
      </c>
      <c r="AQ52" t="s">
        <v>269</v>
      </c>
      <c r="AR52" t="s">
        <v>2808</v>
      </c>
      <c r="AS52" t="s">
        <v>3179</v>
      </c>
      <c r="AT52" t="s">
        <v>3185</v>
      </c>
      <c r="AU52">
        <v>6</v>
      </c>
      <c r="AV52" t="s">
        <v>3192</v>
      </c>
      <c r="AW52">
        <v>7</v>
      </c>
      <c r="AX52">
        <v>1</v>
      </c>
      <c r="AY52" t="s">
        <v>2808</v>
      </c>
      <c r="AZ52" t="s">
        <v>69</v>
      </c>
      <c r="BA52" t="s">
        <v>69</v>
      </c>
      <c r="BB52" t="s">
        <v>69</v>
      </c>
      <c r="BC52" t="s">
        <v>69</v>
      </c>
      <c r="BE52" t="s">
        <v>69</v>
      </c>
      <c r="BF52" t="s">
        <v>69</v>
      </c>
      <c r="BG52" t="s">
        <v>69</v>
      </c>
      <c r="BJ52" t="s">
        <v>2808</v>
      </c>
      <c r="BK52" s="31">
        <v>1995</v>
      </c>
      <c r="BL52" t="s">
        <v>2808</v>
      </c>
      <c r="BM52" t="s">
        <v>69</v>
      </c>
      <c r="BN52" t="s">
        <v>69</v>
      </c>
      <c r="BO52" t="s">
        <v>69</v>
      </c>
      <c r="BP52" t="s">
        <v>69</v>
      </c>
      <c r="BQ52" t="s">
        <v>69</v>
      </c>
      <c r="BR52" t="s">
        <v>69</v>
      </c>
      <c r="BS52" t="s">
        <v>69</v>
      </c>
      <c r="BT52" t="s">
        <v>2808</v>
      </c>
      <c r="BU52" t="s">
        <v>9248</v>
      </c>
      <c r="BV52" t="s">
        <v>69</v>
      </c>
      <c r="BW52" t="s">
        <v>69</v>
      </c>
      <c r="BX52" t="s">
        <v>3261</v>
      </c>
      <c r="BY52" t="s">
        <v>2808</v>
      </c>
      <c r="BZ52" t="s">
        <v>3268</v>
      </c>
      <c r="CA52" t="s">
        <v>2808</v>
      </c>
      <c r="CB52" t="s">
        <v>3277</v>
      </c>
      <c r="CD52" t="s">
        <v>69</v>
      </c>
      <c r="CI52" t="s">
        <v>69</v>
      </c>
      <c r="CN52" t="s">
        <v>69</v>
      </c>
      <c r="CX52" t="s">
        <v>6064</v>
      </c>
      <c r="CY52" t="s">
        <v>3332</v>
      </c>
      <c r="CZ52">
        <v>0</v>
      </c>
      <c r="DB52" t="s">
        <v>2808</v>
      </c>
      <c r="DC52" t="s">
        <v>9126</v>
      </c>
      <c r="DD52" t="s">
        <v>2808</v>
      </c>
      <c r="DE52" t="s">
        <v>69</v>
      </c>
      <c r="DF52" t="s">
        <v>69</v>
      </c>
      <c r="DG52" t="s">
        <v>69</v>
      </c>
      <c r="DH52" t="s">
        <v>69</v>
      </c>
      <c r="DJ52" t="s">
        <v>69</v>
      </c>
      <c r="DK52" t="s">
        <v>69</v>
      </c>
      <c r="DO52" t="s">
        <v>69</v>
      </c>
      <c r="DZ52" t="s">
        <v>69</v>
      </c>
      <c r="FA52" t="s">
        <v>2808</v>
      </c>
      <c r="FB52" t="s">
        <v>2808</v>
      </c>
      <c r="FC52" t="s">
        <v>3426</v>
      </c>
      <c r="FD52" t="s">
        <v>3432</v>
      </c>
      <c r="FE52" t="s">
        <v>3437</v>
      </c>
      <c r="FZ52" t="s">
        <v>3475</v>
      </c>
      <c r="GA52">
        <v>1</v>
      </c>
      <c r="GC52" t="s">
        <v>3484</v>
      </c>
      <c r="GD52">
        <v>1</v>
      </c>
      <c r="GF52">
        <v>1</v>
      </c>
      <c r="GG52" t="s">
        <v>2808</v>
      </c>
      <c r="GH52" t="s">
        <v>69</v>
      </c>
      <c r="GI52" t="s">
        <v>69</v>
      </c>
      <c r="GJ52" t="s">
        <v>69</v>
      </c>
      <c r="GK52" t="s">
        <v>69</v>
      </c>
      <c r="GL52" t="s">
        <v>69</v>
      </c>
      <c r="GN52" t="s">
        <v>69</v>
      </c>
      <c r="GO52" t="s">
        <v>69</v>
      </c>
      <c r="GP52" t="s">
        <v>3517</v>
      </c>
      <c r="HA52" t="s">
        <v>2808</v>
      </c>
      <c r="HB52" t="s">
        <v>3535</v>
      </c>
      <c r="HC52">
        <v>1</v>
      </c>
      <c r="HD52" t="s">
        <v>3539</v>
      </c>
      <c r="HE52" t="s">
        <v>3543</v>
      </c>
      <c r="HF52" t="s">
        <v>2808</v>
      </c>
      <c r="HG52" t="s">
        <v>2808</v>
      </c>
      <c r="HH52" t="s">
        <v>2808</v>
      </c>
      <c r="HI52" t="s">
        <v>2808</v>
      </c>
      <c r="HL52" t="s">
        <v>3556</v>
      </c>
      <c r="HM52" t="s">
        <v>3556</v>
      </c>
      <c r="HN52" t="s">
        <v>3556</v>
      </c>
      <c r="HO52" t="s">
        <v>3556</v>
      </c>
      <c r="HP52" t="s">
        <v>3557</v>
      </c>
      <c r="HQ52" t="s">
        <v>3557</v>
      </c>
      <c r="HR52" t="s">
        <v>3556</v>
      </c>
      <c r="HS52" t="s">
        <v>3557</v>
      </c>
      <c r="HT52" t="s">
        <v>3557</v>
      </c>
      <c r="HU52" t="s">
        <v>3557</v>
      </c>
      <c r="HV52" t="s">
        <v>3556</v>
      </c>
      <c r="HW52" t="s">
        <v>3557</v>
      </c>
      <c r="HX52" t="s">
        <v>3557</v>
      </c>
      <c r="HY52" t="s">
        <v>8</v>
      </c>
      <c r="IB52" t="s">
        <v>2808</v>
      </c>
      <c r="IC52" t="s">
        <v>3598</v>
      </c>
      <c r="ID52" t="s">
        <v>2808</v>
      </c>
      <c r="IE52" t="s">
        <v>3605</v>
      </c>
      <c r="IF52" t="s">
        <v>3609</v>
      </c>
      <c r="IG52" t="s">
        <v>3437</v>
      </c>
      <c r="JF52" t="s">
        <v>3649</v>
      </c>
      <c r="JG52">
        <v>1</v>
      </c>
      <c r="JI52" t="s">
        <v>3484</v>
      </c>
      <c r="JJ52">
        <v>1</v>
      </c>
      <c r="JL52">
        <v>1</v>
      </c>
      <c r="JM52" t="s">
        <v>2808</v>
      </c>
      <c r="JN52" t="s">
        <v>69</v>
      </c>
      <c r="JO52" t="s">
        <v>69</v>
      </c>
      <c r="JP52" t="s">
        <v>69</v>
      </c>
      <c r="JQ52" t="s">
        <v>69</v>
      </c>
      <c r="JR52" t="s">
        <v>69</v>
      </c>
      <c r="JS52" t="s">
        <v>3517</v>
      </c>
      <c r="KF52" t="s">
        <v>69</v>
      </c>
      <c r="KG52" t="s">
        <v>6097</v>
      </c>
      <c r="KI52" t="s">
        <v>3696</v>
      </c>
      <c r="KJ52" t="s">
        <v>3475</v>
      </c>
      <c r="KK52">
        <v>2</v>
      </c>
      <c r="KM52" t="s">
        <v>3484</v>
      </c>
      <c r="KN52">
        <v>10</v>
      </c>
      <c r="KP52">
        <v>1</v>
      </c>
      <c r="KQ52" t="s">
        <v>2808</v>
      </c>
      <c r="KR52" t="s">
        <v>69</v>
      </c>
      <c r="KS52" t="s">
        <v>69</v>
      </c>
      <c r="KT52" t="s">
        <v>69</v>
      </c>
      <c r="KU52" t="s">
        <v>69</v>
      </c>
      <c r="KV52" t="s">
        <v>69</v>
      </c>
      <c r="KW52" t="s">
        <v>3517</v>
      </c>
      <c r="KX52" t="s">
        <v>2808</v>
      </c>
      <c r="KY52" t="s">
        <v>2808</v>
      </c>
      <c r="KZ52" t="s">
        <v>9166</v>
      </c>
      <c r="LA52" t="s">
        <v>2808</v>
      </c>
      <c r="LB52" t="s">
        <v>2808</v>
      </c>
      <c r="LC52" t="s">
        <v>69</v>
      </c>
      <c r="LD52" t="s">
        <v>69</v>
      </c>
      <c r="LE52" t="s">
        <v>69</v>
      </c>
      <c r="LF52" t="s">
        <v>69</v>
      </c>
      <c r="LG52" t="s">
        <v>69</v>
      </c>
      <c r="LI52" t="s">
        <v>69</v>
      </c>
      <c r="LJ52" t="s">
        <v>69</v>
      </c>
      <c r="LK52">
        <v>1</v>
      </c>
      <c r="LL52" t="s">
        <v>2808</v>
      </c>
      <c r="LM52" t="s">
        <v>69</v>
      </c>
      <c r="LN52" t="s">
        <v>69</v>
      </c>
      <c r="LO52" t="s">
        <v>69</v>
      </c>
      <c r="LP52" t="s">
        <v>69</v>
      </c>
      <c r="LQ52" t="s">
        <v>69</v>
      </c>
      <c r="LR52" t="s">
        <v>69</v>
      </c>
      <c r="LS52" t="s">
        <v>69</v>
      </c>
      <c r="LU52" t="s">
        <v>69</v>
      </c>
      <c r="LV52" t="s">
        <v>69</v>
      </c>
      <c r="LW52" t="s">
        <v>69</v>
      </c>
      <c r="LX52" t="s">
        <v>69</v>
      </c>
      <c r="LY52" t="s">
        <v>69</v>
      </c>
      <c r="MC52" t="s">
        <v>9166</v>
      </c>
      <c r="MD52" t="s">
        <v>2808</v>
      </c>
      <c r="ME52" t="s">
        <v>2808</v>
      </c>
      <c r="MF52" t="s">
        <v>69</v>
      </c>
      <c r="MG52" t="s">
        <v>69</v>
      </c>
      <c r="MH52" t="s">
        <v>69</v>
      </c>
      <c r="MI52" t="s">
        <v>69</v>
      </c>
      <c r="MJ52" t="s">
        <v>69</v>
      </c>
      <c r="MK52" t="s">
        <v>69</v>
      </c>
      <c r="MM52" t="s">
        <v>69</v>
      </c>
      <c r="MN52" t="s">
        <v>69</v>
      </c>
      <c r="MO52">
        <v>995</v>
      </c>
      <c r="MP52" t="s">
        <v>69</v>
      </c>
      <c r="MQ52" t="s">
        <v>69</v>
      </c>
      <c r="MR52" t="s">
        <v>69</v>
      </c>
      <c r="MS52" t="s">
        <v>69</v>
      </c>
      <c r="MT52" t="s">
        <v>69</v>
      </c>
      <c r="MU52" t="s">
        <v>2808</v>
      </c>
      <c r="MV52" t="s">
        <v>9339</v>
      </c>
      <c r="MW52" t="s">
        <v>69</v>
      </c>
      <c r="MX52" t="s">
        <v>69</v>
      </c>
      <c r="MY52">
        <v>2</v>
      </c>
      <c r="MZ52" t="s">
        <v>69</v>
      </c>
      <c r="NA52" t="s">
        <v>2808</v>
      </c>
      <c r="NB52" t="s">
        <v>69</v>
      </c>
      <c r="NC52" t="s">
        <v>69</v>
      </c>
      <c r="ND52" t="s">
        <v>69</v>
      </c>
      <c r="NE52" t="s">
        <v>69</v>
      </c>
      <c r="NG52" t="s">
        <v>69</v>
      </c>
      <c r="NH52" t="s">
        <v>69</v>
      </c>
      <c r="NI52" t="s">
        <v>69</v>
      </c>
      <c r="NJ52" t="s">
        <v>3795</v>
      </c>
      <c r="NK52">
        <v>4</v>
      </c>
      <c r="NM52" t="s">
        <v>2808</v>
      </c>
      <c r="NN52" t="s">
        <v>3860</v>
      </c>
      <c r="NO52" t="s">
        <v>2803</v>
      </c>
      <c r="NP52">
        <v>30</v>
      </c>
      <c r="NW52" t="s">
        <v>3429</v>
      </c>
      <c r="NY52" t="s">
        <v>3429</v>
      </c>
      <c r="OA52" t="s">
        <v>3897</v>
      </c>
      <c r="OB52" t="s">
        <v>2808</v>
      </c>
      <c r="OC52" t="s">
        <v>3902</v>
      </c>
      <c r="OD52" t="s">
        <v>3910</v>
      </c>
      <c r="OE52" t="s">
        <v>3910</v>
      </c>
      <c r="OF52" t="s">
        <v>3910</v>
      </c>
      <c r="OG52" t="s">
        <v>3910</v>
      </c>
      <c r="OH52" t="s">
        <v>3910</v>
      </c>
      <c r="OI52" t="s">
        <v>3910</v>
      </c>
      <c r="OJ52" t="s">
        <v>3910</v>
      </c>
      <c r="OK52" t="s">
        <v>3910</v>
      </c>
      <c r="OU52" t="s">
        <v>3928</v>
      </c>
      <c r="OV52" t="s">
        <v>3955</v>
      </c>
      <c r="OW52" t="s">
        <v>2808</v>
      </c>
      <c r="OX52" t="s">
        <v>3962</v>
      </c>
      <c r="OY52" t="s">
        <v>3332</v>
      </c>
      <c r="PA52" t="s">
        <v>3973</v>
      </c>
      <c r="PB52">
        <v>1</v>
      </c>
      <c r="PC52" t="s">
        <v>3332</v>
      </c>
      <c r="PD52" t="s">
        <v>3332</v>
      </c>
      <c r="PE52" t="s">
        <v>3332</v>
      </c>
      <c r="PF52" t="s">
        <v>3910</v>
      </c>
      <c r="PG52" t="s">
        <v>3910</v>
      </c>
      <c r="PH52" t="s">
        <v>3910</v>
      </c>
      <c r="PI52" t="s">
        <v>3910</v>
      </c>
      <c r="PJ52" t="s">
        <v>3910</v>
      </c>
      <c r="PK52" t="s">
        <v>3910</v>
      </c>
      <c r="PL52" t="s">
        <v>3910</v>
      </c>
      <c r="PM52" t="s">
        <v>3928</v>
      </c>
      <c r="PN52" t="s">
        <v>3910</v>
      </c>
      <c r="PO52" t="s">
        <v>3910</v>
      </c>
      <c r="PP52" t="s">
        <v>3910</v>
      </c>
      <c r="PR52" t="s">
        <v>3928</v>
      </c>
      <c r="PS52">
        <v>1</v>
      </c>
      <c r="PT52" t="s">
        <v>2808</v>
      </c>
      <c r="PU52" t="s">
        <v>69</v>
      </c>
      <c r="PV52" t="s">
        <v>69</v>
      </c>
      <c r="PW52" t="s">
        <v>69</v>
      </c>
      <c r="PX52" t="s">
        <v>69</v>
      </c>
      <c r="PY52" t="s">
        <v>69</v>
      </c>
      <c r="PZ52" t="s">
        <v>3910</v>
      </c>
      <c r="QA52" t="s">
        <v>3910</v>
      </c>
      <c r="QB52" t="s">
        <v>3910</v>
      </c>
      <c r="QD52" t="s">
        <v>4036</v>
      </c>
      <c r="QE52" t="s">
        <v>4041</v>
      </c>
      <c r="QF52">
        <v>2</v>
      </c>
      <c r="QG52" t="s">
        <v>4049</v>
      </c>
      <c r="QH52" t="s">
        <v>4053</v>
      </c>
      <c r="QI52" t="s">
        <v>3962</v>
      </c>
      <c r="QV52" t="s">
        <v>3910</v>
      </c>
      <c r="QW52" t="s">
        <v>3911</v>
      </c>
      <c r="QX52" t="s">
        <v>9147</v>
      </c>
      <c r="QY52" t="s">
        <v>4061</v>
      </c>
      <c r="RP52" t="s">
        <v>3911</v>
      </c>
      <c r="RS52">
        <v>1</v>
      </c>
      <c r="RT52">
        <v>0</v>
      </c>
      <c r="TZ52" t="s">
        <v>4934</v>
      </c>
      <c r="UA52" t="s">
        <v>9131</v>
      </c>
      <c r="UB52" t="s">
        <v>6598</v>
      </c>
      <c r="UC52">
        <v>6895140</v>
      </c>
    </row>
    <row r="53" spans="1:549" x14ac:dyDescent="0.3">
      <c r="A53" t="s">
        <v>9340</v>
      </c>
      <c r="B53" t="s">
        <v>6696</v>
      </c>
      <c r="C53" t="s">
        <v>6813</v>
      </c>
      <c r="D53">
        <v>0</v>
      </c>
      <c r="T53">
        <v>0</v>
      </c>
      <c r="V53" t="s">
        <v>9156</v>
      </c>
      <c r="W53">
        <v>1</v>
      </c>
      <c r="X53" s="30">
        <v>41337</v>
      </c>
      <c r="Y53" t="s">
        <v>6591</v>
      </c>
      <c r="Z53" t="s">
        <v>6753</v>
      </c>
      <c r="AA53" t="s">
        <v>2808</v>
      </c>
      <c r="AB53" t="s">
        <v>9158</v>
      </c>
      <c r="AC53" t="s">
        <v>2808</v>
      </c>
      <c r="AD53" t="s">
        <v>69</v>
      </c>
      <c r="AE53" t="s">
        <v>69</v>
      </c>
      <c r="AF53" t="s">
        <v>2808</v>
      </c>
      <c r="AG53">
        <v>7429577</v>
      </c>
      <c r="AH53">
        <v>9707298</v>
      </c>
      <c r="AI53">
        <v>2295026</v>
      </c>
      <c r="AJ53" t="s">
        <v>2808</v>
      </c>
      <c r="AK53">
        <v>2523691</v>
      </c>
      <c r="AL53">
        <v>9161273</v>
      </c>
      <c r="AM53">
        <v>5333456</v>
      </c>
      <c r="AN53" t="s">
        <v>3167</v>
      </c>
      <c r="AP53">
        <v>3</v>
      </c>
      <c r="AQ53" t="s">
        <v>269</v>
      </c>
      <c r="AR53" t="s">
        <v>2808</v>
      </c>
      <c r="AS53" t="s">
        <v>3179</v>
      </c>
      <c r="AT53" t="s">
        <v>3185</v>
      </c>
      <c r="AU53">
        <v>24</v>
      </c>
      <c r="AV53" t="s">
        <v>3191</v>
      </c>
      <c r="AX53">
        <v>1</v>
      </c>
      <c r="AY53" t="s">
        <v>2808</v>
      </c>
      <c r="AZ53" t="s">
        <v>69</v>
      </c>
      <c r="BA53" t="s">
        <v>69</v>
      </c>
      <c r="BB53" t="s">
        <v>69</v>
      </c>
      <c r="BC53" t="s">
        <v>69</v>
      </c>
      <c r="BE53" t="s">
        <v>69</v>
      </c>
      <c r="BF53" t="s">
        <v>69</v>
      </c>
      <c r="BG53" t="s">
        <v>2808</v>
      </c>
      <c r="BH53" t="s">
        <v>2808</v>
      </c>
      <c r="BI53" t="s">
        <v>2808</v>
      </c>
      <c r="BJ53" t="s">
        <v>69</v>
      </c>
      <c r="BK53">
        <v>7</v>
      </c>
      <c r="BL53" t="s">
        <v>69</v>
      </c>
      <c r="BM53" t="s">
        <v>69</v>
      </c>
      <c r="BN53" t="s">
        <v>69</v>
      </c>
      <c r="BO53" t="s">
        <v>69</v>
      </c>
      <c r="BP53" t="s">
        <v>69</v>
      </c>
      <c r="BQ53" t="s">
        <v>69</v>
      </c>
      <c r="BR53" t="s">
        <v>2808</v>
      </c>
      <c r="BS53" t="s">
        <v>69</v>
      </c>
      <c r="BT53" t="s">
        <v>69</v>
      </c>
      <c r="BV53" t="s">
        <v>69</v>
      </c>
      <c r="BW53" t="s">
        <v>69</v>
      </c>
      <c r="BX53" t="s">
        <v>3260</v>
      </c>
      <c r="BY53" t="s">
        <v>2808</v>
      </c>
      <c r="BZ53" t="s">
        <v>3268</v>
      </c>
      <c r="CA53" t="s">
        <v>2808</v>
      </c>
      <c r="CB53" t="s">
        <v>3279</v>
      </c>
      <c r="CD53" t="s">
        <v>2808</v>
      </c>
      <c r="CE53" t="s">
        <v>3268</v>
      </c>
      <c r="CF53" t="s">
        <v>2808</v>
      </c>
      <c r="CG53" t="s">
        <v>3279</v>
      </c>
      <c r="CI53" t="s">
        <v>2808</v>
      </c>
      <c r="CJ53" t="s">
        <v>2808</v>
      </c>
      <c r="CK53" t="s">
        <v>69</v>
      </c>
      <c r="CN53" t="s">
        <v>2808</v>
      </c>
      <c r="CO53" t="s">
        <v>9341</v>
      </c>
      <c r="CP53" t="s">
        <v>2808</v>
      </c>
      <c r="CQ53" t="s">
        <v>2808</v>
      </c>
      <c r="CR53" t="s">
        <v>69</v>
      </c>
      <c r="CS53" t="s">
        <v>69</v>
      </c>
      <c r="CT53" t="s">
        <v>2808</v>
      </c>
      <c r="CU53" t="s">
        <v>69</v>
      </c>
      <c r="CV53" t="s">
        <v>69</v>
      </c>
      <c r="CW53" t="s">
        <v>69</v>
      </c>
      <c r="CX53" t="s">
        <v>269</v>
      </c>
      <c r="CY53" t="s">
        <v>3332</v>
      </c>
      <c r="CZ53">
        <v>1</v>
      </c>
      <c r="DA53" t="s">
        <v>8228</v>
      </c>
      <c r="DB53" t="s">
        <v>2808</v>
      </c>
      <c r="DC53" t="s">
        <v>9152</v>
      </c>
      <c r="DD53" t="s">
        <v>2808</v>
      </c>
      <c r="DE53" t="s">
        <v>2808</v>
      </c>
      <c r="DF53" t="s">
        <v>69</v>
      </c>
      <c r="DG53" t="s">
        <v>69</v>
      </c>
      <c r="DH53" t="s">
        <v>69</v>
      </c>
      <c r="DJ53" t="s">
        <v>69</v>
      </c>
      <c r="DK53" t="s">
        <v>69</v>
      </c>
      <c r="DL53" t="s">
        <v>69</v>
      </c>
      <c r="DM53" t="s">
        <v>2808</v>
      </c>
      <c r="DN53" t="s">
        <v>3366</v>
      </c>
      <c r="DP53" t="s">
        <v>69</v>
      </c>
      <c r="EH53" t="s">
        <v>269</v>
      </c>
      <c r="EI53" t="s">
        <v>9152</v>
      </c>
      <c r="EJ53" t="s">
        <v>2808</v>
      </c>
      <c r="EK53" t="s">
        <v>2808</v>
      </c>
      <c r="EL53" t="s">
        <v>69</v>
      </c>
      <c r="EM53" t="s">
        <v>69</v>
      </c>
      <c r="EN53" t="s">
        <v>69</v>
      </c>
      <c r="EP53" t="s">
        <v>69</v>
      </c>
      <c r="EQ53" t="s">
        <v>69</v>
      </c>
      <c r="ER53" t="s">
        <v>9152</v>
      </c>
      <c r="ES53" t="s">
        <v>2808</v>
      </c>
      <c r="ET53" t="s">
        <v>2808</v>
      </c>
      <c r="EU53" t="s">
        <v>69</v>
      </c>
      <c r="EV53" t="s">
        <v>69</v>
      </c>
      <c r="EW53" t="s">
        <v>69</v>
      </c>
      <c r="EY53" t="s">
        <v>69</v>
      </c>
      <c r="EZ53" t="s">
        <v>69</v>
      </c>
      <c r="FA53" t="s">
        <v>69</v>
      </c>
      <c r="FB53" t="s">
        <v>69</v>
      </c>
      <c r="HF53" t="s">
        <v>2808</v>
      </c>
      <c r="HG53" t="s">
        <v>2808</v>
      </c>
      <c r="HH53" t="s">
        <v>69</v>
      </c>
      <c r="HJ53" t="s">
        <v>2808</v>
      </c>
      <c r="HK53" t="s">
        <v>69</v>
      </c>
      <c r="HL53" t="s">
        <v>3559</v>
      </c>
      <c r="HM53" t="s">
        <v>3559</v>
      </c>
      <c r="HN53" t="s">
        <v>3559</v>
      </c>
      <c r="HO53" t="s">
        <v>3556</v>
      </c>
      <c r="HP53" t="s">
        <v>3559</v>
      </c>
      <c r="HQ53" t="s">
        <v>3559</v>
      </c>
      <c r="HR53" t="s">
        <v>3556</v>
      </c>
      <c r="HS53" t="s">
        <v>3557</v>
      </c>
      <c r="HT53" t="s">
        <v>3559</v>
      </c>
      <c r="HU53" t="s">
        <v>3559</v>
      </c>
      <c r="HV53" t="s">
        <v>3559</v>
      </c>
      <c r="HW53" t="s">
        <v>3559</v>
      </c>
      <c r="HX53" t="s">
        <v>3556</v>
      </c>
      <c r="HY53" t="s">
        <v>3559</v>
      </c>
      <c r="HZ53" t="s">
        <v>2808</v>
      </c>
      <c r="IA53" t="s">
        <v>3591</v>
      </c>
      <c r="IB53" t="s">
        <v>2808</v>
      </c>
      <c r="IC53" t="s">
        <v>3600</v>
      </c>
      <c r="ID53" t="s">
        <v>2808</v>
      </c>
      <c r="IE53" t="s">
        <v>3606</v>
      </c>
      <c r="KG53" t="s">
        <v>6096</v>
      </c>
      <c r="KI53" t="s">
        <v>3697</v>
      </c>
      <c r="KJ53" t="s">
        <v>3475</v>
      </c>
      <c r="KK53">
        <v>1</v>
      </c>
      <c r="KM53" t="s">
        <v>3484</v>
      </c>
      <c r="KN53">
        <v>1</v>
      </c>
      <c r="KP53" t="s">
        <v>9342</v>
      </c>
      <c r="KQ53" t="s">
        <v>69</v>
      </c>
      <c r="KR53" t="s">
        <v>2808</v>
      </c>
      <c r="KS53" t="s">
        <v>69</v>
      </c>
      <c r="KT53" t="s">
        <v>2808</v>
      </c>
      <c r="KU53" t="s">
        <v>69</v>
      </c>
      <c r="KV53" t="s">
        <v>69</v>
      </c>
      <c r="KW53" t="s">
        <v>3519</v>
      </c>
      <c r="KX53" t="s">
        <v>2808</v>
      </c>
      <c r="KY53" t="s">
        <v>69</v>
      </c>
      <c r="LK53">
        <v>4</v>
      </c>
      <c r="LL53" t="s">
        <v>69</v>
      </c>
      <c r="LM53" t="s">
        <v>69</v>
      </c>
      <c r="LN53" t="s">
        <v>69</v>
      </c>
      <c r="LO53" t="s">
        <v>2808</v>
      </c>
      <c r="LP53" t="s">
        <v>69</v>
      </c>
      <c r="LQ53" t="s">
        <v>69</v>
      </c>
      <c r="LR53" t="s">
        <v>69</v>
      </c>
      <c r="LS53" t="s">
        <v>69</v>
      </c>
      <c r="LU53" t="s">
        <v>69</v>
      </c>
      <c r="LV53" t="s">
        <v>69</v>
      </c>
      <c r="LW53" t="s">
        <v>2808</v>
      </c>
      <c r="LX53" t="s">
        <v>69</v>
      </c>
      <c r="LY53" t="s">
        <v>2808</v>
      </c>
      <c r="MC53">
        <v>2</v>
      </c>
      <c r="MD53" t="s">
        <v>69</v>
      </c>
      <c r="ME53" t="s">
        <v>2808</v>
      </c>
      <c r="MF53" t="s">
        <v>69</v>
      </c>
      <c r="MG53" t="s">
        <v>69</v>
      </c>
      <c r="MH53" t="s">
        <v>69</v>
      </c>
      <c r="MI53" t="s">
        <v>69</v>
      </c>
      <c r="MJ53" t="s">
        <v>69</v>
      </c>
      <c r="MK53" t="s">
        <v>69</v>
      </c>
      <c r="MM53" t="s">
        <v>69</v>
      </c>
      <c r="MN53" t="s">
        <v>69</v>
      </c>
      <c r="MO53">
        <v>4</v>
      </c>
      <c r="MP53" t="s">
        <v>69</v>
      </c>
      <c r="MQ53" t="s">
        <v>69</v>
      </c>
      <c r="MR53" t="s">
        <v>69</v>
      </c>
      <c r="MS53" t="s">
        <v>2808</v>
      </c>
      <c r="MT53" t="s">
        <v>69</v>
      </c>
      <c r="MU53" t="s">
        <v>69</v>
      </c>
      <c r="MW53" t="s">
        <v>69</v>
      </c>
      <c r="MX53" t="s">
        <v>69</v>
      </c>
      <c r="MY53">
        <v>4</v>
      </c>
      <c r="MZ53" t="s">
        <v>69</v>
      </c>
      <c r="NA53" t="s">
        <v>69</v>
      </c>
      <c r="NB53" t="s">
        <v>69</v>
      </c>
      <c r="NC53" t="s">
        <v>2808</v>
      </c>
      <c r="ND53" t="s">
        <v>69</v>
      </c>
      <c r="NE53" t="s">
        <v>69</v>
      </c>
      <c r="NG53" t="s">
        <v>69</v>
      </c>
      <c r="NH53" t="s">
        <v>69</v>
      </c>
      <c r="NI53" t="s">
        <v>69</v>
      </c>
      <c r="NJ53" t="s">
        <v>3795</v>
      </c>
      <c r="NK53">
        <v>2</v>
      </c>
      <c r="NM53" t="s">
        <v>2808</v>
      </c>
      <c r="NN53" t="s">
        <v>3860</v>
      </c>
      <c r="NO53" t="s">
        <v>2803</v>
      </c>
      <c r="NP53">
        <v>14723</v>
      </c>
      <c r="NQ53" t="s">
        <v>2803</v>
      </c>
      <c r="NR53">
        <v>6603</v>
      </c>
      <c r="NS53" t="s">
        <v>2803</v>
      </c>
      <c r="NT53">
        <v>4217</v>
      </c>
      <c r="NU53" t="s">
        <v>2803</v>
      </c>
      <c r="NV53">
        <v>6603</v>
      </c>
      <c r="NW53" t="s">
        <v>2803</v>
      </c>
      <c r="NX53">
        <v>1</v>
      </c>
      <c r="NY53" t="s">
        <v>2803</v>
      </c>
      <c r="NZ53">
        <v>82</v>
      </c>
      <c r="OA53" t="s">
        <v>3897</v>
      </c>
      <c r="OB53" t="s">
        <v>2808</v>
      </c>
      <c r="OC53" t="s">
        <v>3902</v>
      </c>
      <c r="OD53" t="s">
        <v>3910</v>
      </c>
      <c r="OE53" t="s">
        <v>3910</v>
      </c>
      <c r="OF53" t="s">
        <v>3910</v>
      </c>
      <c r="OG53" t="s">
        <v>3910</v>
      </c>
      <c r="OH53" t="s">
        <v>3911</v>
      </c>
      <c r="OI53" t="s">
        <v>3911</v>
      </c>
      <c r="OJ53" t="s">
        <v>3910</v>
      </c>
      <c r="OK53" t="s">
        <v>3910</v>
      </c>
      <c r="OL53" t="s">
        <v>3928</v>
      </c>
      <c r="OM53" t="s">
        <v>3934</v>
      </c>
      <c r="ON53" t="s">
        <v>3910</v>
      </c>
      <c r="OO53" t="s">
        <v>3910</v>
      </c>
      <c r="OP53" t="s">
        <v>3910</v>
      </c>
      <c r="OQ53" t="s">
        <v>3910</v>
      </c>
      <c r="OR53" t="s">
        <v>3911</v>
      </c>
      <c r="OS53" t="s">
        <v>3911</v>
      </c>
      <c r="PM53" t="s">
        <v>3928</v>
      </c>
      <c r="PN53" t="s">
        <v>3911</v>
      </c>
      <c r="PO53" t="s">
        <v>3910</v>
      </c>
      <c r="PP53" t="s">
        <v>3910</v>
      </c>
      <c r="PR53" t="s">
        <v>3928</v>
      </c>
      <c r="PS53" t="s">
        <v>6595</v>
      </c>
      <c r="PT53" t="s">
        <v>69</v>
      </c>
      <c r="PU53" t="s">
        <v>69</v>
      </c>
      <c r="PV53" t="s">
        <v>69</v>
      </c>
      <c r="PW53" t="s">
        <v>69</v>
      </c>
      <c r="PX53" t="s">
        <v>2808</v>
      </c>
      <c r="PY53" t="s">
        <v>69</v>
      </c>
      <c r="PZ53" t="s">
        <v>39</v>
      </c>
      <c r="QA53" t="s">
        <v>39</v>
      </c>
      <c r="QB53" t="s">
        <v>3911</v>
      </c>
      <c r="QJ53" t="s">
        <v>3911</v>
      </c>
      <c r="QL53" t="s">
        <v>4061</v>
      </c>
      <c r="QM53">
        <v>1</v>
      </c>
      <c r="QN53" t="s">
        <v>4061</v>
      </c>
      <c r="QO53">
        <v>4</v>
      </c>
      <c r="QP53" t="s">
        <v>3911</v>
      </c>
      <c r="QS53" t="s">
        <v>4075</v>
      </c>
      <c r="QT53" t="s">
        <v>4075</v>
      </c>
      <c r="QV53" t="s">
        <v>3910</v>
      </c>
      <c r="QW53" t="s">
        <v>3910</v>
      </c>
      <c r="QX53" t="s">
        <v>9129</v>
      </c>
      <c r="QZ53" t="s">
        <v>4089</v>
      </c>
      <c r="RL53" t="s">
        <v>3911</v>
      </c>
      <c r="RM53" t="s">
        <v>3911</v>
      </c>
      <c r="RN53" t="s">
        <v>3911</v>
      </c>
      <c r="RO53" t="s">
        <v>3911</v>
      </c>
      <c r="RP53" t="s">
        <v>3910</v>
      </c>
      <c r="RQ53" t="s">
        <v>4075</v>
      </c>
      <c r="RR53" t="s">
        <v>2808</v>
      </c>
      <c r="RS53">
        <v>1</v>
      </c>
      <c r="RT53">
        <v>0</v>
      </c>
      <c r="RU53" t="s">
        <v>9343</v>
      </c>
      <c r="TH53" t="s">
        <v>69</v>
      </c>
      <c r="TI53" t="s">
        <v>69</v>
      </c>
      <c r="TJ53" t="s">
        <v>69</v>
      </c>
      <c r="TK53" t="s">
        <v>69</v>
      </c>
      <c r="TL53" t="s">
        <v>69</v>
      </c>
      <c r="TM53" t="s">
        <v>69</v>
      </c>
      <c r="TZ53" t="s">
        <v>4934</v>
      </c>
      <c r="UA53" t="s">
        <v>9131</v>
      </c>
      <c r="UB53" t="s">
        <v>6598</v>
      </c>
      <c r="UC53">
        <v>8881308</v>
      </c>
    </row>
    <row r="54" spans="1:549" x14ac:dyDescent="0.3">
      <c r="A54" t="s">
        <v>9344</v>
      </c>
      <c r="B54" t="s">
        <v>6696</v>
      </c>
      <c r="C54" t="s">
        <v>6813</v>
      </c>
      <c r="D54">
        <v>0</v>
      </c>
      <c r="T54">
        <v>0</v>
      </c>
      <c r="V54" t="s">
        <v>9156</v>
      </c>
      <c r="W54">
        <v>1</v>
      </c>
      <c r="X54" s="30">
        <v>41337</v>
      </c>
      <c r="Y54" t="s">
        <v>6591</v>
      </c>
      <c r="Z54" t="s">
        <v>7938</v>
      </c>
      <c r="AA54" t="s">
        <v>2808</v>
      </c>
      <c r="AB54" t="s">
        <v>9158</v>
      </c>
      <c r="AC54" t="s">
        <v>2808</v>
      </c>
      <c r="AD54" t="s">
        <v>9239</v>
      </c>
      <c r="AE54" t="s">
        <v>69</v>
      </c>
      <c r="AF54" t="s">
        <v>2808</v>
      </c>
      <c r="AG54">
        <v>9431569</v>
      </c>
      <c r="AH54">
        <v>8106757</v>
      </c>
      <c r="AI54">
        <v>1719501</v>
      </c>
      <c r="AJ54" t="s">
        <v>2808</v>
      </c>
      <c r="AK54" t="s">
        <v>6060</v>
      </c>
      <c r="AM54" t="s">
        <v>6060</v>
      </c>
      <c r="AN54" t="s">
        <v>3166</v>
      </c>
      <c r="AO54">
        <v>60</v>
      </c>
      <c r="AQ54" t="s">
        <v>269</v>
      </c>
      <c r="AR54" t="s">
        <v>2808</v>
      </c>
      <c r="AS54" t="s">
        <v>3179</v>
      </c>
      <c r="AT54" t="s">
        <v>3184</v>
      </c>
      <c r="AV54" t="s">
        <v>3191</v>
      </c>
      <c r="AX54">
        <v>1</v>
      </c>
      <c r="AY54" t="s">
        <v>2808</v>
      </c>
      <c r="AZ54" t="s">
        <v>69</v>
      </c>
      <c r="BA54" t="s">
        <v>69</v>
      </c>
      <c r="BB54" t="s">
        <v>69</v>
      </c>
      <c r="BC54" t="s">
        <v>69</v>
      </c>
      <c r="BE54" t="s">
        <v>69</v>
      </c>
      <c r="BF54" t="s">
        <v>69</v>
      </c>
      <c r="BG54" t="s">
        <v>2808</v>
      </c>
      <c r="BH54" t="s">
        <v>2808</v>
      </c>
      <c r="BI54" t="s">
        <v>2808</v>
      </c>
      <c r="BJ54" t="s">
        <v>2808</v>
      </c>
      <c r="BK54">
        <v>1</v>
      </c>
      <c r="BL54" t="s">
        <v>2808</v>
      </c>
      <c r="BM54" t="s">
        <v>69</v>
      </c>
      <c r="BN54" t="s">
        <v>69</v>
      </c>
      <c r="BO54" t="s">
        <v>69</v>
      </c>
      <c r="BP54" t="s">
        <v>69</v>
      </c>
      <c r="BQ54" t="s">
        <v>69</v>
      </c>
      <c r="BR54" t="s">
        <v>69</v>
      </c>
      <c r="BS54" t="s">
        <v>69</v>
      </c>
      <c r="BT54" t="s">
        <v>69</v>
      </c>
      <c r="BV54" t="s">
        <v>69</v>
      </c>
      <c r="BW54" t="s">
        <v>69</v>
      </c>
      <c r="BX54" t="s">
        <v>3260</v>
      </c>
      <c r="BY54" t="s">
        <v>2808</v>
      </c>
      <c r="BZ54" t="s">
        <v>3268</v>
      </c>
      <c r="CA54" t="s">
        <v>2808</v>
      </c>
      <c r="CB54" t="s">
        <v>3279</v>
      </c>
      <c r="CD54" t="s">
        <v>2808</v>
      </c>
      <c r="CE54" t="s">
        <v>3268</v>
      </c>
      <c r="CF54" t="s">
        <v>2808</v>
      </c>
      <c r="CG54" t="s">
        <v>3279</v>
      </c>
      <c r="CI54" t="s">
        <v>2808</v>
      </c>
      <c r="CJ54" t="s">
        <v>2808</v>
      </c>
      <c r="CK54" t="s">
        <v>2808</v>
      </c>
      <c r="CL54" t="s">
        <v>3300</v>
      </c>
      <c r="CN54" t="s">
        <v>2808</v>
      </c>
      <c r="CO54" t="s">
        <v>9165</v>
      </c>
      <c r="CP54" t="s">
        <v>69</v>
      </c>
      <c r="CQ54" t="s">
        <v>2808</v>
      </c>
      <c r="CR54" t="s">
        <v>2808</v>
      </c>
      <c r="CS54" t="s">
        <v>2808</v>
      </c>
      <c r="CT54" t="s">
        <v>69</v>
      </c>
      <c r="CU54" t="s">
        <v>69</v>
      </c>
      <c r="CV54" t="s">
        <v>69</v>
      </c>
      <c r="CW54" t="s">
        <v>69</v>
      </c>
      <c r="CX54" t="s">
        <v>69</v>
      </c>
      <c r="DB54" t="s">
        <v>69</v>
      </c>
      <c r="DL54" t="s">
        <v>69</v>
      </c>
      <c r="DM54" t="s">
        <v>69</v>
      </c>
      <c r="DP54" t="s">
        <v>2808</v>
      </c>
      <c r="DQ54" t="s">
        <v>2803</v>
      </c>
      <c r="DR54">
        <v>30</v>
      </c>
      <c r="DS54" t="s">
        <v>69</v>
      </c>
      <c r="DT54" t="s">
        <v>69</v>
      </c>
      <c r="DU54" t="s">
        <v>69</v>
      </c>
      <c r="DV54" t="s">
        <v>69</v>
      </c>
      <c r="DW54" t="s">
        <v>69</v>
      </c>
      <c r="DX54" t="s">
        <v>69</v>
      </c>
      <c r="DY54" t="s">
        <v>69</v>
      </c>
      <c r="EH54" t="s">
        <v>69</v>
      </c>
      <c r="FA54" t="s">
        <v>2808</v>
      </c>
      <c r="FB54" t="s">
        <v>69</v>
      </c>
      <c r="HF54" t="s">
        <v>69</v>
      </c>
      <c r="IE54" t="s">
        <v>3606</v>
      </c>
      <c r="KG54" t="s">
        <v>6096</v>
      </c>
      <c r="KI54" t="s">
        <v>3697</v>
      </c>
      <c r="KJ54" t="s">
        <v>3475</v>
      </c>
      <c r="KK54">
        <v>4</v>
      </c>
      <c r="KM54" t="s">
        <v>3485</v>
      </c>
      <c r="KO54">
        <v>4</v>
      </c>
      <c r="KP54" t="s">
        <v>9266</v>
      </c>
      <c r="KQ54" t="s">
        <v>2808</v>
      </c>
      <c r="KR54" t="s">
        <v>2808</v>
      </c>
      <c r="KS54" t="s">
        <v>2808</v>
      </c>
      <c r="KT54" t="s">
        <v>2808</v>
      </c>
      <c r="KU54" t="s">
        <v>69</v>
      </c>
      <c r="KV54" t="s">
        <v>69</v>
      </c>
      <c r="KW54" t="s">
        <v>3519</v>
      </c>
      <c r="KX54" t="s">
        <v>2808</v>
      </c>
      <c r="KY54" t="s">
        <v>69</v>
      </c>
      <c r="LK54">
        <v>1</v>
      </c>
      <c r="LL54" t="s">
        <v>2808</v>
      </c>
      <c r="LM54" t="s">
        <v>69</v>
      </c>
      <c r="LN54" t="s">
        <v>69</v>
      </c>
      <c r="LO54" t="s">
        <v>69</v>
      </c>
      <c r="LP54" t="s">
        <v>69</v>
      </c>
      <c r="LQ54" t="s">
        <v>69</v>
      </c>
      <c r="LR54" t="s">
        <v>69</v>
      </c>
      <c r="LS54" t="s">
        <v>69</v>
      </c>
      <c r="LU54" t="s">
        <v>69</v>
      </c>
      <c r="LV54" t="s">
        <v>69</v>
      </c>
      <c r="LW54" t="s">
        <v>2808</v>
      </c>
      <c r="LX54" t="s">
        <v>69</v>
      </c>
      <c r="LY54" t="s">
        <v>2808</v>
      </c>
      <c r="MC54">
        <v>2</v>
      </c>
      <c r="MD54" t="s">
        <v>69</v>
      </c>
      <c r="ME54" t="s">
        <v>2808</v>
      </c>
      <c r="MF54" t="s">
        <v>69</v>
      </c>
      <c r="MG54" t="s">
        <v>69</v>
      </c>
      <c r="MH54" t="s">
        <v>69</v>
      </c>
      <c r="MI54" t="s">
        <v>69</v>
      </c>
      <c r="MJ54" t="s">
        <v>69</v>
      </c>
      <c r="MK54" t="s">
        <v>69</v>
      </c>
      <c r="MM54" t="s">
        <v>69</v>
      </c>
      <c r="MN54" t="s">
        <v>69</v>
      </c>
      <c r="MO54">
        <v>995</v>
      </c>
      <c r="MP54" t="s">
        <v>69</v>
      </c>
      <c r="MQ54" t="s">
        <v>69</v>
      </c>
      <c r="MR54" t="s">
        <v>69</v>
      </c>
      <c r="MS54" t="s">
        <v>69</v>
      </c>
      <c r="MT54" t="s">
        <v>69</v>
      </c>
      <c r="MU54" t="s">
        <v>2808</v>
      </c>
      <c r="MV54" t="s">
        <v>9345</v>
      </c>
      <c r="MW54" t="s">
        <v>69</v>
      </c>
      <c r="MX54" t="s">
        <v>69</v>
      </c>
      <c r="MY54">
        <v>4</v>
      </c>
      <c r="MZ54" t="s">
        <v>69</v>
      </c>
      <c r="NA54" t="s">
        <v>69</v>
      </c>
      <c r="NB54" t="s">
        <v>69</v>
      </c>
      <c r="NC54" t="s">
        <v>2808</v>
      </c>
      <c r="ND54" t="s">
        <v>69</v>
      </c>
      <c r="NE54" t="s">
        <v>69</v>
      </c>
      <c r="NG54" t="s">
        <v>69</v>
      </c>
      <c r="NH54" t="s">
        <v>69</v>
      </c>
      <c r="NI54" t="s">
        <v>69</v>
      </c>
      <c r="NJ54" t="s">
        <v>3795</v>
      </c>
      <c r="NK54">
        <v>1</v>
      </c>
      <c r="NM54" t="s">
        <v>2808</v>
      </c>
      <c r="NN54" t="s">
        <v>3860</v>
      </c>
      <c r="NO54" t="s">
        <v>3429</v>
      </c>
      <c r="NQ54" t="s">
        <v>3429</v>
      </c>
      <c r="NS54" t="s">
        <v>3429</v>
      </c>
      <c r="NU54" t="s">
        <v>3429</v>
      </c>
      <c r="NW54" t="s">
        <v>3429</v>
      </c>
      <c r="NY54" t="s">
        <v>2803</v>
      </c>
      <c r="NZ54">
        <v>13</v>
      </c>
      <c r="OA54" t="s">
        <v>3897</v>
      </c>
      <c r="OB54" t="s">
        <v>2808</v>
      </c>
      <c r="PM54" t="s">
        <v>3928</v>
      </c>
      <c r="PN54" t="s">
        <v>3911</v>
      </c>
      <c r="PO54" t="s">
        <v>3911</v>
      </c>
      <c r="PP54" t="s">
        <v>3911</v>
      </c>
      <c r="QJ54" t="s">
        <v>3911</v>
      </c>
      <c r="QL54" t="s">
        <v>4061</v>
      </c>
      <c r="QM54">
        <v>1</v>
      </c>
      <c r="QN54" t="s">
        <v>4061</v>
      </c>
      <c r="QO54">
        <v>2</v>
      </c>
      <c r="QP54" t="s">
        <v>3911</v>
      </c>
      <c r="QS54" t="s">
        <v>4075</v>
      </c>
      <c r="QT54" t="s">
        <v>4075</v>
      </c>
      <c r="QV54" t="s">
        <v>3910</v>
      </c>
      <c r="QW54" t="s">
        <v>3910</v>
      </c>
      <c r="QX54" t="s">
        <v>9147</v>
      </c>
      <c r="QY54" t="s">
        <v>4061</v>
      </c>
      <c r="QZ54" t="s">
        <v>4089</v>
      </c>
      <c r="RH54" t="s">
        <v>3911</v>
      </c>
      <c r="RI54" t="s">
        <v>3911</v>
      </c>
      <c r="RJ54" t="s">
        <v>3910</v>
      </c>
      <c r="RK54" t="s">
        <v>3910</v>
      </c>
      <c r="RL54" t="s">
        <v>3911</v>
      </c>
      <c r="RM54" t="s">
        <v>3911</v>
      </c>
      <c r="RN54" t="s">
        <v>3910</v>
      </c>
      <c r="RO54" t="s">
        <v>3910</v>
      </c>
      <c r="RP54" t="s">
        <v>3910</v>
      </c>
      <c r="RQ54" t="s">
        <v>4075</v>
      </c>
      <c r="RR54" t="s">
        <v>2808</v>
      </c>
      <c r="RS54">
        <v>1</v>
      </c>
      <c r="RT54">
        <v>0</v>
      </c>
      <c r="RU54" t="s">
        <v>9346</v>
      </c>
      <c r="TH54" t="s">
        <v>69</v>
      </c>
      <c r="TI54" t="s">
        <v>2808</v>
      </c>
      <c r="TJ54" t="s">
        <v>69</v>
      </c>
      <c r="TK54" t="s">
        <v>2808</v>
      </c>
      <c r="TL54" t="s">
        <v>69</v>
      </c>
      <c r="TM54" t="s">
        <v>2808</v>
      </c>
      <c r="TZ54" t="s">
        <v>4934</v>
      </c>
      <c r="UA54" t="s">
        <v>9131</v>
      </c>
      <c r="UB54" t="s">
        <v>6598</v>
      </c>
      <c r="UC54">
        <v>2491470</v>
      </c>
    </row>
    <row r="55" spans="1:549" x14ac:dyDescent="0.3">
      <c r="A55" t="s">
        <v>9347</v>
      </c>
      <c r="B55" t="s">
        <v>8545</v>
      </c>
      <c r="C55" t="s">
        <v>6813</v>
      </c>
      <c r="D55">
        <v>0</v>
      </c>
      <c r="T55">
        <v>0</v>
      </c>
      <c r="W55">
        <v>1</v>
      </c>
      <c r="X55" s="30">
        <v>41582</v>
      </c>
      <c r="Y55" t="s">
        <v>7143</v>
      </c>
      <c r="Z55" t="s">
        <v>7239</v>
      </c>
      <c r="AA55" t="s">
        <v>2808</v>
      </c>
      <c r="AB55" t="s">
        <v>9143</v>
      </c>
      <c r="AE55" t="s">
        <v>2808</v>
      </c>
      <c r="AF55" t="s">
        <v>69</v>
      </c>
      <c r="AJ55" t="s">
        <v>2808</v>
      </c>
      <c r="AK55">
        <v>7815668</v>
      </c>
      <c r="AL55">
        <v>1249438</v>
      </c>
      <c r="AM55" t="s">
        <v>8</v>
      </c>
      <c r="AN55" t="s">
        <v>3166</v>
      </c>
      <c r="AO55">
        <v>75</v>
      </c>
      <c r="AQ55" t="s">
        <v>269</v>
      </c>
      <c r="AR55" t="s">
        <v>2808</v>
      </c>
      <c r="AS55" t="s">
        <v>3179</v>
      </c>
      <c r="AT55" t="s">
        <v>3184</v>
      </c>
      <c r="AV55" t="s">
        <v>3191</v>
      </c>
      <c r="AX55">
        <v>1</v>
      </c>
      <c r="AY55" t="s">
        <v>2808</v>
      </c>
      <c r="AZ55" t="s">
        <v>69</v>
      </c>
      <c r="BA55" t="s">
        <v>69</v>
      </c>
      <c r="BB55" t="s">
        <v>69</v>
      </c>
      <c r="BC55" t="s">
        <v>69</v>
      </c>
      <c r="BE55" t="s">
        <v>69</v>
      </c>
      <c r="BF55" t="s">
        <v>69</v>
      </c>
      <c r="BG55" t="s">
        <v>69</v>
      </c>
      <c r="BJ55" t="s">
        <v>2808</v>
      </c>
      <c r="BK55" s="31">
        <v>1995</v>
      </c>
      <c r="BL55" t="s">
        <v>2808</v>
      </c>
      <c r="BM55" t="s">
        <v>69</v>
      </c>
      <c r="BN55" t="s">
        <v>69</v>
      </c>
      <c r="BO55" t="s">
        <v>69</v>
      </c>
      <c r="BP55" t="s">
        <v>69</v>
      </c>
      <c r="BQ55" t="s">
        <v>69</v>
      </c>
      <c r="BR55" t="s">
        <v>69</v>
      </c>
      <c r="BS55" t="s">
        <v>69</v>
      </c>
      <c r="BT55" t="s">
        <v>2808</v>
      </c>
      <c r="BU55" t="s">
        <v>9248</v>
      </c>
      <c r="BV55" t="s">
        <v>69</v>
      </c>
      <c r="BW55" t="s">
        <v>69</v>
      </c>
      <c r="BX55" t="s">
        <v>3261</v>
      </c>
      <c r="BY55" t="s">
        <v>2808</v>
      </c>
      <c r="BZ55" t="s">
        <v>3268</v>
      </c>
      <c r="CA55" t="s">
        <v>69</v>
      </c>
      <c r="CD55" t="s">
        <v>2808</v>
      </c>
      <c r="CE55" t="s">
        <v>3268</v>
      </c>
      <c r="CF55" t="s">
        <v>69</v>
      </c>
      <c r="CI55" t="s">
        <v>69</v>
      </c>
      <c r="CN55" t="s">
        <v>2808</v>
      </c>
      <c r="CO55" t="s">
        <v>9151</v>
      </c>
      <c r="CP55" t="s">
        <v>69</v>
      </c>
      <c r="CQ55" t="s">
        <v>69</v>
      </c>
      <c r="CR55" t="s">
        <v>2808</v>
      </c>
      <c r="CS55" t="s">
        <v>69</v>
      </c>
      <c r="CT55" t="s">
        <v>2808</v>
      </c>
      <c r="CU55" t="s">
        <v>69</v>
      </c>
      <c r="CV55" t="s">
        <v>69</v>
      </c>
      <c r="CW55" t="s">
        <v>69</v>
      </c>
      <c r="CX55" t="s">
        <v>269</v>
      </c>
      <c r="CY55" t="s">
        <v>3332</v>
      </c>
      <c r="CZ55">
        <v>1</v>
      </c>
      <c r="DA55" t="s">
        <v>9348</v>
      </c>
      <c r="DB55" t="s">
        <v>2808</v>
      </c>
      <c r="DC55" t="s">
        <v>9152</v>
      </c>
      <c r="DD55" t="s">
        <v>2808</v>
      </c>
      <c r="DE55" t="s">
        <v>2808</v>
      </c>
      <c r="DF55" t="s">
        <v>69</v>
      </c>
      <c r="DG55" t="s">
        <v>69</v>
      </c>
      <c r="DH55" t="s">
        <v>69</v>
      </c>
      <c r="DJ55" t="s">
        <v>69</v>
      </c>
      <c r="DK55" t="s">
        <v>69</v>
      </c>
      <c r="DO55" t="s">
        <v>2808</v>
      </c>
      <c r="DZ55" t="s">
        <v>2808</v>
      </c>
      <c r="FA55" t="s">
        <v>2808</v>
      </c>
      <c r="FB55" t="s">
        <v>2808</v>
      </c>
      <c r="FC55" t="s">
        <v>3427</v>
      </c>
      <c r="HD55" t="s">
        <v>3540</v>
      </c>
      <c r="HE55" t="s">
        <v>3543</v>
      </c>
      <c r="HF55" t="s">
        <v>2808</v>
      </c>
      <c r="HG55" t="s">
        <v>2808</v>
      </c>
      <c r="HH55" t="s">
        <v>2808</v>
      </c>
      <c r="HI55" t="s">
        <v>69</v>
      </c>
      <c r="HL55" t="s">
        <v>3556</v>
      </c>
      <c r="HM55" t="s">
        <v>3556</v>
      </c>
      <c r="HN55" t="s">
        <v>3556</v>
      </c>
      <c r="HO55" t="s">
        <v>3556</v>
      </c>
      <c r="HP55" t="s">
        <v>3556</v>
      </c>
      <c r="HQ55" t="s">
        <v>3557</v>
      </c>
      <c r="HR55" t="s">
        <v>3556</v>
      </c>
      <c r="HS55" t="s">
        <v>3557</v>
      </c>
      <c r="HT55" t="s">
        <v>3557</v>
      </c>
      <c r="HU55" t="s">
        <v>3557</v>
      </c>
      <c r="HV55" t="s">
        <v>3556</v>
      </c>
      <c r="HW55" t="s">
        <v>3557</v>
      </c>
      <c r="HX55" t="s">
        <v>3557</v>
      </c>
      <c r="HY55" t="s">
        <v>8</v>
      </c>
      <c r="IB55" t="s">
        <v>2808</v>
      </c>
      <c r="IC55" t="s">
        <v>3598</v>
      </c>
      <c r="ID55" t="s">
        <v>2808</v>
      </c>
      <c r="IE55" t="s">
        <v>3605</v>
      </c>
      <c r="IF55" t="s">
        <v>3609</v>
      </c>
      <c r="IG55" t="s">
        <v>3437</v>
      </c>
      <c r="JF55" t="s">
        <v>3649</v>
      </c>
      <c r="JG55">
        <v>4</v>
      </c>
      <c r="JI55" t="s">
        <v>3484</v>
      </c>
      <c r="JJ55">
        <v>1</v>
      </c>
      <c r="JL55">
        <v>1</v>
      </c>
      <c r="JM55" t="s">
        <v>2808</v>
      </c>
      <c r="JN55" t="s">
        <v>69</v>
      </c>
      <c r="JO55" t="s">
        <v>69</v>
      </c>
      <c r="JP55" t="s">
        <v>69</v>
      </c>
      <c r="JQ55" t="s">
        <v>69</v>
      </c>
      <c r="JR55" t="s">
        <v>69</v>
      </c>
      <c r="JS55" t="s">
        <v>3519</v>
      </c>
      <c r="JT55" t="s">
        <v>2808</v>
      </c>
      <c r="JU55" t="s">
        <v>2808</v>
      </c>
      <c r="JV55" t="s">
        <v>69</v>
      </c>
      <c r="JW55" t="s">
        <v>2808</v>
      </c>
      <c r="JX55" t="s">
        <v>69</v>
      </c>
      <c r="JY55" t="s">
        <v>69</v>
      </c>
      <c r="JZ55" t="s">
        <v>69</v>
      </c>
      <c r="KA55" t="s">
        <v>69</v>
      </c>
      <c r="KB55" t="s">
        <v>69</v>
      </c>
      <c r="KC55" t="s">
        <v>69</v>
      </c>
      <c r="KD55" t="s">
        <v>69</v>
      </c>
      <c r="KE55" t="s">
        <v>69</v>
      </c>
      <c r="KG55" t="s">
        <v>6097</v>
      </c>
      <c r="KI55" t="s">
        <v>3697</v>
      </c>
      <c r="KJ55" t="s">
        <v>3476</v>
      </c>
      <c r="KM55" t="s">
        <v>3485</v>
      </c>
      <c r="KO55">
        <v>8</v>
      </c>
      <c r="KP55">
        <v>1</v>
      </c>
      <c r="KQ55" t="s">
        <v>2808</v>
      </c>
      <c r="KR55" t="s">
        <v>69</v>
      </c>
      <c r="KS55" t="s">
        <v>69</v>
      </c>
      <c r="KT55" t="s">
        <v>69</v>
      </c>
      <c r="KU55" t="s">
        <v>69</v>
      </c>
      <c r="KV55" t="s">
        <v>69</v>
      </c>
      <c r="KW55" t="s">
        <v>3519</v>
      </c>
      <c r="KX55" t="s">
        <v>2808</v>
      </c>
      <c r="KY55" t="s">
        <v>69</v>
      </c>
      <c r="LK55">
        <v>1</v>
      </c>
      <c r="LL55" t="s">
        <v>2808</v>
      </c>
      <c r="LM55" t="s">
        <v>69</v>
      </c>
      <c r="LN55" t="s">
        <v>69</v>
      </c>
      <c r="LO55" t="s">
        <v>69</v>
      </c>
      <c r="LP55" t="s">
        <v>69</v>
      </c>
      <c r="LQ55" t="s">
        <v>69</v>
      </c>
      <c r="LR55" t="s">
        <v>69</v>
      </c>
      <c r="LS55" t="s">
        <v>69</v>
      </c>
      <c r="LU55" t="s">
        <v>69</v>
      </c>
      <c r="LV55" t="s">
        <v>69</v>
      </c>
      <c r="LW55" t="s">
        <v>2808</v>
      </c>
      <c r="LX55" t="s">
        <v>69</v>
      </c>
      <c r="LY55" t="s">
        <v>69</v>
      </c>
      <c r="MC55" t="s">
        <v>9166</v>
      </c>
      <c r="MD55" t="s">
        <v>2808</v>
      </c>
      <c r="ME55" t="s">
        <v>2808</v>
      </c>
      <c r="MF55" t="s">
        <v>69</v>
      </c>
      <c r="MG55" t="s">
        <v>69</v>
      </c>
      <c r="MH55" t="s">
        <v>69</v>
      </c>
      <c r="MI55" t="s">
        <v>69</v>
      </c>
      <c r="MJ55" t="s">
        <v>69</v>
      </c>
      <c r="MK55" t="s">
        <v>69</v>
      </c>
      <c r="MM55" t="s">
        <v>69</v>
      </c>
      <c r="MN55" t="s">
        <v>69</v>
      </c>
      <c r="MO55">
        <v>995</v>
      </c>
      <c r="MP55" t="s">
        <v>69</v>
      </c>
      <c r="MQ55" t="s">
        <v>69</v>
      </c>
      <c r="MR55" t="s">
        <v>69</v>
      </c>
      <c r="MS55" t="s">
        <v>69</v>
      </c>
      <c r="MT55" t="s">
        <v>69</v>
      </c>
      <c r="MU55" t="s">
        <v>2808</v>
      </c>
      <c r="MV55" t="s">
        <v>9349</v>
      </c>
      <c r="MW55" t="s">
        <v>69</v>
      </c>
      <c r="MX55" t="s">
        <v>69</v>
      </c>
      <c r="MY55">
        <v>2</v>
      </c>
      <c r="MZ55" t="s">
        <v>69</v>
      </c>
      <c r="NA55" t="s">
        <v>2808</v>
      </c>
      <c r="NB55" t="s">
        <v>69</v>
      </c>
      <c r="NC55" t="s">
        <v>69</v>
      </c>
      <c r="ND55" t="s">
        <v>69</v>
      </c>
      <c r="NE55" t="s">
        <v>69</v>
      </c>
      <c r="NG55" t="s">
        <v>69</v>
      </c>
      <c r="NH55" t="s">
        <v>69</v>
      </c>
      <c r="NI55" t="s">
        <v>69</v>
      </c>
      <c r="NJ55" t="s">
        <v>3795</v>
      </c>
      <c r="NK55">
        <v>7</v>
      </c>
      <c r="NM55" t="s">
        <v>2808</v>
      </c>
      <c r="NN55" t="s">
        <v>3861</v>
      </c>
      <c r="NO55" t="s">
        <v>2803</v>
      </c>
      <c r="NP55">
        <v>45</v>
      </c>
      <c r="NW55" t="s">
        <v>3429</v>
      </c>
      <c r="NY55" t="s">
        <v>3429</v>
      </c>
      <c r="OA55" t="s">
        <v>3897</v>
      </c>
      <c r="OB55" t="s">
        <v>2808</v>
      </c>
      <c r="OC55" t="s">
        <v>3902</v>
      </c>
      <c r="OD55" t="s">
        <v>3910</v>
      </c>
      <c r="OE55" t="s">
        <v>3910</v>
      </c>
      <c r="OF55" t="s">
        <v>3910</v>
      </c>
      <c r="OG55" t="s">
        <v>3910</v>
      </c>
      <c r="OH55" t="s">
        <v>3910</v>
      </c>
      <c r="OI55" t="s">
        <v>3910</v>
      </c>
      <c r="OJ55" t="s">
        <v>3910</v>
      </c>
      <c r="OK55" t="s">
        <v>3910</v>
      </c>
      <c r="OU55" t="s">
        <v>3928</v>
      </c>
      <c r="OV55" t="s">
        <v>3955</v>
      </c>
      <c r="OW55" t="s">
        <v>69</v>
      </c>
      <c r="OX55" t="s">
        <v>3962</v>
      </c>
      <c r="OY55" t="s">
        <v>3333</v>
      </c>
      <c r="PA55" t="s">
        <v>3974</v>
      </c>
      <c r="PC55" t="s">
        <v>3332</v>
      </c>
      <c r="PD55" t="s">
        <v>3332</v>
      </c>
      <c r="PE55" t="s">
        <v>3332</v>
      </c>
      <c r="PF55" t="s">
        <v>3910</v>
      </c>
      <c r="PG55" t="s">
        <v>3910</v>
      </c>
      <c r="PH55" t="s">
        <v>3910</v>
      </c>
      <c r="PI55" t="s">
        <v>3910</v>
      </c>
      <c r="PJ55" t="s">
        <v>3910</v>
      </c>
      <c r="PK55" t="s">
        <v>3910</v>
      </c>
      <c r="PL55" t="s">
        <v>3910</v>
      </c>
      <c r="PM55" t="s">
        <v>3928</v>
      </c>
      <c r="PN55" t="s">
        <v>3910</v>
      </c>
      <c r="PO55" t="s">
        <v>3910</v>
      </c>
      <c r="PP55" t="s">
        <v>3910</v>
      </c>
      <c r="PR55" t="s">
        <v>3928</v>
      </c>
      <c r="PS55">
        <v>1</v>
      </c>
      <c r="PT55" t="s">
        <v>2808</v>
      </c>
      <c r="PU55" t="s">
        <v>69</v>
      </c>
      <c r="PV55" t="s">
        <v>69</v>
      </c>
      <c r="PW55" t="s">
        <v>69</v>
      </c>
      <c r="PX55" t="s">
        <v>69</v>
      </c>
      <c r="PY55" t="s">
        <v>69</v>
      </c>
      <c r="PZ55" t="s">
        <v>3910</v>
      </c>
      <c r="QA55" t="s">
        <v>3910</v>
      </c>
      <c r="QB55" t="s">
        <v>3910</v>
      </c>
      <c r="QD55" t="s">
        <v>4037</v>
      </c>
      <c r="QE55" t="s">
        <v>4041</v>
      </c>
      <c r="QF55">
        <v>3</v>
      </c>
      <c r="QG55" t="s">
        <v>4049</v>
      </c>
      <c r="QH55" t="s">
        <v>4053</v>
      </c>
      <c r="QI55" t="s">
        <v>3962</v>
      </c>
      <c r="QV55" t="s">
        <v>3910</v>
      </c>
      <c r="QW55" t="s">
        <v>3910</v>
      </c>
      <c r="QX55" t="s">
        <v>9147</v>
      </c>
      <c r="QY55" t="s">
        <v>4061</v>
      </c>
      <c r="RP55" t="s">
        <v>3911</v>
      </c>
      <c r="RS55">
        <v>0</v>
      </c>
      <c r="RT55">
        <v>0</v>
      </c>
      <c r="RU55" t="s">
        <v>9140</v>
      </c>
      <c r="UA55" t="s">
        <v>9131</v>
      </c>
      <c r="UB55" t="s">
        <v>6598</v>
      </c>
      <c r="UC55">
        <v>3443501</v>
      </c>
    </row>
    <row r="56" spans="1:549" x14ac:dyDescent="0.3">
      <c r="A56" t="s">
        <v>9350</v>
      </c>
      <c r="B56" t="s">
        <v>8545</v>
      </c>
      <c r="C56" t="s">
        <v>6813</v>
      </c>
      <c r="D56">
        <v>0</v>
      </c>
      <c r="T56">
        <v>0</v>
      </c>
      <c r="V56" t="s">
        <v>8555</v>
      </c>
      <c r="W56">
        <v>1</v>
      </c>
      <c r="X56" t="s">
        <v>6878</v>
      </c>
      <c r="Y56" t="s">
        <v>6591</v>
      </c>
      <c r="Z56" t="s">
        <v>7239</v>
      </c>
      <c r="AA56" t="s">
        <v>2808</v>
      </c>
      <c r="AB56" t="s">
        <v>9125</v>
      </c>
      <c r="AE56" t="s">
        <v>2808</v>
      </c>
      <c r="AF56" t="s">
        <v>69</v>
      </c>
      <c r="AJ56" t="s">
        <v>2808</v>
      </c>
      <c r="AK56" t="s">
        <v>8</v>
      </c>
      <c r="AM56" t="s">
        <v>8</v>
      </c>
      <c r="AN56" t="s">
        <v>3166</v>
      </c>
      <c r="AO56">
        <v>180</v>
      </c>
      <c r="AQ56" t="s">
        <v>269</v>
      </c>
      <c r="AR56" t="s">
        <v>2808</v>
      </c>
      <c r="AS56" t="s">
        <v>3179</v>
      </c>
      <c r="AT56" t="s">
        <v>8</v>
      </c>
      <c r="AV56" t="s">
        <v>3191</v>
      </c>
      <c r="AX56">
        <v>1</v>
      </c>
      <c r="AY56" t="s">
        <v>2808</v>
      </c>
      <c r="AZ56" t="s">
        <v>69</v>
      </c>
      <c r="BA56" t="s">
        <v>69</v>
      </c>
      <c r="BB56" t="s">
        <v>69</v>
      </c>
      <c r="BC56" t="s">
        <v>69</v>
      </c>
      <c r="BE56" t="s">
        <v>69</v>
      </c>
      <c r="BF56" t="s">
        <v>69</v>
      </c>
      <c r="BG56" t="s">
        <v>69</v>
      </c>
      <c r="BJ56" t="s">
        <v>69</v>
      </c>
      <c r="BK56">
        <v>8</v>
      </c>
      <c r="BL56" t="s">
        <v>69</v>
      </c>
      <c r="BM56" t="s">
        <v>69</v>
      </c>
      <c r="BN56" t="s">
        <v>69</v>
      </c>
      <c r="BO56" t="s">
        <v>69</v>
      </c>
      <c r="BP56" t="s">
        <v>69</v>
      </c>
      <c r="BQ56" t="s">
        <v>69</v>
      </c>
      <c r="BR56" t="s">
        <v>69</v>
      </c>
      <c r="BS56" t="s">
        <v>2808</v>
      </c>
      <c r="BT56" t="s">
        <v>69</v>
      </c>
      <c r="BV56" t="s">
        <v>69</v>
      </c>
      <c r="BW56" t="s">
        <v>69</v>
      </c>
      <c r="BX56" t="s">
        <v>3261</v>
      </c>
      <c r="BY56" t="s">
        <v>2808</v>
      </c>
      <c r="BZ56" t="s">
        <v>3268</v>
      </c>
      <c r="CA56" t="s">
        <v>3274</v>
      </c>
      <c r="CB56" t="s">
        <v>3279</v>
      </c>
      <c r="CD56" t="s">
        <v>2808</v>
      </c>
      <c r="CE56" t="s">
        <v>3268</v>
      </c>
      <c r="CF56" t="s">
        <v>3274</v>
      </c>
      <c r="CG56" t="s">
        <v>3279</v>
      </c>
      <c r="CI56" t="s">
        <v>69</v>
      </c>
      <c r="CN56" t="s">
        <v>69</v>
      </c>
      <c r="CX56" t="s">
        <v>69</v>
      </c>
      <c r="DB56" t="s">
        <v>2808</v>
      </c>
      <c r="DC56" t="s">
        <v>9126</v>
      </c>
      <c r="DD56" t="s">
        <v>2808</v>
      </c>
      <c r="DE56" t="s">
        <v>69</v>
      </c>
      <c r="DF56" t="s">
        <v>69</v>
      </c>
      <c r="DG56" t="s">
        <v>69</v>
      </c>
      <c r="DH56" t="s">
        <v>69</v>
      </c>
      <c r="DJ56" t="s">
        <v>69</v>
      </c>
      <c r="DK56" t="s">
        <v>69</v>
      </c>
      <c r="DO56" t="s">
        <v>2808</v>
      </c>
      <c r="DZ56" t="s">
        <v>69</v>
      </c>
      <c r="FA56" t="s">
        <v>2808</v>
      </c>
      <c r="FB56" t="s">
        <v>2808</v>
      </c>
      <c r="FC56" t="s">
        <v>3427</v>
      </c>
      <c r="HD56" t="s">
        <v>3539</v>
      </c>
      <c r="HE56" t="s">
        <v>3543</v>
      </c>
      <c r="HF56" t="s">
        <v>2808</v>
      </c>
      <c r="HG56" t="s">
        <v>2808</v>
      </c>
      <c r="HH56" t="s">
        <v>2808</v>
      </c>
      <c r="HI56" t="s">
        <v>2808</v>
      </c>
      <c r="HL56" t="s">
        <v>3556</v>
      </c>
      <c r="HM56" t="s">
        <v>3557</v>
      </c>
      <c r="HN56" t="s">
        <v>3556</v>
      </c>
      <c r="HO56" t="s">
        <v>3556</v>
      </c>
      <c r="HP56" t="s">
        <v>3559</v>
      </c>
      <c r="HQ56" t="s">
        <v>3559</v>
      </c>
      <c r="HR56" t="s">
        <v>3557</v>
      </c>
      <c r="HS56" t="s">
        <v>3559</v>
      </c>
      <c r="HT56" t="s">
        <v>3559</v>
      </c>
      <c r="HU56" t="s">
        <v>3559</v>
      </c>
      <c r="HV56" t="s">
        <v>3556</v>
      </c>
      <c r="HW56" t="s">
        <v>3557</v>
      </c>
      <c r="HX56" t="s">
        <v>3557</v>
      </c>
      <c r="HY56" t="s">
        <v>8</v>
      </c>
      <c r="IB56" t="s">
        <v>2808</v>
      </c>
      <c r="IC56" t="s">
        <v>3598</v>
      </c>
      <c r="ID56" t="s">
        <v>2808</v>
      </c>
      <c r="IE56" t="s">
        <v>3605</v>
      </c>
      <c r="IF56" t="s">
        <v>3609</v>
      </c>
      <c r="IG56" t="s">
        <v>3437</v>
      </c>
      <c r="JF56" t="s">
        <v>3476</v>
      </c>
      <c r="JI56" t="s">
        <v>3484</v>
      </c>
      <c r="JJ56">
        <v>1</v>
      </c>
      <c r="JL56">
        <v>1</v>
      </c>
      <c r="JM56" t="s">
        <v>2808</v>
      </c>
      <c r="JN56" t="s">
        <v>69</v>
      </c>
      <c r="JO56" t="s">
        <v>69</v>
      </c>
      <c r="JP56" t="s">
        <v>69</v>
      </c>
      <c r="JQ56" t="s">
        <v>69</v>
      </c>
      <c r="JR56" t="s">
        <v>69</v>
      </c>
      <c r="JS56" t="s">
        <v>3517</v>
      </c>
      <c r="KF56" t="s">
        <v>2808</v>
      </c>
      <c r="KG56" t="s">
        <v>6097</v>
      </c>
      <c r="KI56" t="s">
        <v>3696</v>
      </c>
      <c r="KJ56" t="s">
        <v>3477</v>
      </c>
      <c r="KL56" t="s">
        <v>9138</v>
      </c>
      <c r="KM56" t="s">
        <v>3485</v>
      </c>
      <c r="KO56">
        <v>8</v>
      </c>
      <c r="KP56">
        <v>1</v>
      </c>
      <c r="KQ56" t="s">
        <v>2808</v>
      </c>
      <c r="KR56" t="s">
        <v>69</v>
      </c>
      <c r="KS56" t="s">
        <v>69</v>
      </c>
      <c r="KT56" t="s">
        <v>69</v>
      </c>
      <c r="KU56" t="s">
        <v>69</v>
      </c>
      <c r="KV56" t="s">
        <v>69</v>
      </c>
      <c r="KW56" t="s">
        <v>3518</v>
      </c>
      <c r="KX56" t="s">
        <v>2808</v>
      </c>
      <c r="KY56" t="s">
        <v>69</v>
      </c>
      <c r="LK56">
        <v>1</v>
      </c>
      <c r="LL56" t="s">
        <v>2808</v>
      </c>
      <c r="LM56" t="s">
        <v>69</v>
      </c>
      <c r="LN56" t="s">
        <v>69</v>
      </c>
      <c r="LO56" t="s">
        <v>69</v>
      </c>
      <c r="LP56" t="s">
        <v>69</v>
      </c>
      <c r="LQ56" t="s">
        <v>69</v>
      </c>
      <c r="LR56" t="s">
        <v>69</v>
      </c>
      <c r="LS56" t="s">
        <v>69</v>
      </c>
      <c r="LU56" t="s">
        <v>69</v>
      </c>
      <c r="LV56" t="s">
        <v>69</v>
      </c>
      <c r="LW56" t="s">
        <v>69</v>
      </c>
      <c r="LX56" t="s">
        <v>69</v>
      </c>
      <c r="LY56" t="s">
        <v>69</v>
      </c>
      <c r="MC56">
        <v>995</v>
      </c>
      <c r="MD56" t="s">
        <v>69</v>
      </c>
      <c r="ME56" t="s">
        <v>69</v>
      </c>
      <c r="MF56" t="s">
        <v>69</v>
      </c>
      <c r="MG56" t="s">
        <v>69</v>
      </c>
      <c r="MH56" t="s">
        <v>69</v>
      </c>
      <c r="MI56" t="s">
        <v>69</v>
      </c>
      <c r="MJ56" t="s">
        <v>69</v>
      </c>
      <c r="MK56" t="s">
        <v>2808</v>
      </c>
      <c r="ML56" t="s">
        <v>9351</v>
      </c>
      <c r="MM56" t="s">
        <v>69</v>
      </c>
      <c r="MN56" t="s">
        <v>69</v>
      </c>
      <c r="MO56">
        <v>2</v>
      </c>
      <c r="MP56" t="s">
        <v>69</v>
      </c>
      <c r="MQ56" t="s">
        <v>2808</v>
      </c>
      <c r="MR56" t="s">
        <v>69</v>
      </c>
      <c r="MS56" t="s">
        <v>69</v>
      </c>
      <c r="MT56" t="s">
        <v>69</v>
      </c>
      <c r="MU56" t="s">
        <v>69</v>
      </c>
      <c r="MW56" t="s">
        <v>69</v>
      </c>
      <c r="MX56" t="s">
        <v>69</v>
      </c>
      <c r="MY56">
        <v>2</v>
      </c>
      <c r="MZ56" t="s">
        <v>69</v>
      </c>
      <c r="NA56" t="s">
        <v>2808</v>
      </c>
      <c r="NB56" t="s">
        <v>69</v>
      </c>
      <c r="NC56" t="s">
        <v>69</v>
      </c>
      <c r="ND56" t="s">
        <v>69</v>
      </c>
      <c r="NE56" t="s">
        <v>69</v>
      </c>
      <c r="NG56" t="s">
        <v>69</v>
      </c>
      <c r="NH56" t="s">
        <v>69</v>
      </c>
      <c r="NI56" t="s">
        <v>69</v>
      </c>
      <c r="NJ56" t="s">
        <v>3795</v>
      </c>
      <c r="NK56">
        <v>1</v>
      </c>
      <c r="NM56" t="s">
        <v>2808</v>
      </c>
      <c r="NN56" t="s">
        <v>3862</v>
      </c>
      <c r="NO56" t="s">
        <v>2803</v>
      </c>
      <c r="NP56">
        <v>27</v>
      </c>
      <c r="NW56" t="s">
        <v>3429</v>
      </c>
      <c r="NY56" t="s">
        <v>3429</v>
      </c>
      <c r="OA56" t="s">
        <v>3897</v>
      </c>
      <c r="OB56" t="s">
        <v>2808</v>
      </c>
      <c r="OC56" t="s">
        <v>3903</v>
      </c>
      <c r="OD56" t="s">
        <v>3911</v>
      </c>
      <c r="OE56" t="s">
        <v>3910</v>
      </c>
      <c r="OF56" t="s">
        <v>3911</v>
      </c>
      <c r="OG56" t="s">
        <v>3911</v>
      </c>
      <c r="OH56" t="s">
        <v>3911</v>
      </c>
      <c r="OI56" t="s">
        <v>3911</v>
      </c>
      <c r="OJ56" t="s">
        <v>3910</v>
      </c>
      <c r="OK56" t="s">
        <v>3910</v>
      </c>
      <c r="OU56" t="s">
        <v>3929</v>
      </c>
      <c r="OV56" t="s">
        <v>3955</v>
      </c>
      <c r="OW56" t="s">
        <v>69</v>
      </c>
      <c r="OX56" t="s">
        <v>3963</v>
      </c>
      <c r="OY56" t="s">
        <v>3332</v>
      </c>
      <c r="PA56" t="s">
        <v>3974</v>
      </c>
      <c r="PC56" t="s">
        <v>3332</v>
      </c>
      <c r="PD56" t="s">
        <v>3332</v>
      </c>
      <c r="PE56" t="s">
        <v>3332</v>
      </c>
      <c r="PF56" t="s">
        <v>3911</v>
      </c>
      <c r="PG56" t="s">
        <v>3911</v>
      </c>
      <c r="PH56" t="s">
        <v>3911</v>
      </c>
      <c r="PI56" t="s">
        <v>3911</v>
      </c>
      <c r="PJ56" t="s">
        <v>3911</v>
      </c>
      <c r="PK56" t="s">
        <v>3911</v>
      </c>
      <c r="PL56" t="s">
        <v>3911</v>
      </c>
      <c r="PM56" t="s">
        <v>3929</v>
      </c>
      <c r="PN56" t="s">
        <v>3910</v>
      </c>
      <c r="PO56" t="s">
        <v>3910</v>
      </c>
      <c r="PP56" t="s">
        <v>3910</v>
      </c>
      <c r="PR56" t="s">
        <v>3929</v>
      </c>
      <c r="PS56">
        <v>1</v>
      </c>
      <c r="PT56" t="s">
        <v>2808</v>
      </c>
      <c r="PU56" t="s">
        <v>69</v>
      </c>
      <c r="PV56" t="s">
        <v>69</v>
      </c>
      <c r="PW56" t="s">
        <v>69</v>
      </c>
      <c r="PX56" t="s">
        <v>69</v>
      </c>
      <c r="PY56" t="s">
        <v>69</v>
      </c>
      <c r="PZ56" t="s">
        <v>3910</v>
      </c>
      <c r="QA56" t="s">
        <v>3935</v>
      </c>
      <c r="QB56" t="s">
        <v>4003</v>
      </c>
      <c r="QC56" t="s">
        <v>9352</v>
      </c>
      <c r="QD56" t="s">
        <v>4037</v>
      </c>
      <c r="QE56" t="s">
        <v>4041</v>
      </c>
      <c r="QF56">
        <v>1</v>
      </c>
      <c r="QG56" t="s">
        <v>4049</v>
      </c>
      <c r="QH56" t="s">
        <v>3911</v>
      </c>
      <c r="RS56">
        <v>1</v>
      </c>
      <c r="RT56">
        <v>0</v>
      </c>
      <c r="UA56" t="s">
        <v>9131</v>
      </c>
      <c r="UB56" t="s">
        <v>6598</v>
      </c>
      <c r="UC56">
        <v>8644102</v>
      </c>
    </row>
    <row r="57" spans="1:549" x14ac:dyDescent="0.3">
      <c r="A57" t="s">
        <v>9353</v>
      </c>
      <c r="B57" t="s">
        <v>8545</v>
      </c>
      <c r="C57" t="s">
        <v>6813</v>
      </c>
      <c r="D57">
        <v>0</v>
      </c>
      <c r="T57">
        <v>0</v>
      </c>
      <c r="W57">
        <v>1</v>
      </c>
      <c r="X57" t="s">
        <v>8571</v>
      </c>
      <c r="Y57" t="s">
        <v>6591</v>
      </c>
      <c r="Z57" t="s">
        <v>7266</v>
      </c>
      <c r="AA57" t="s">
        <v>2808</v>
      </c>
      <c r="AB57" t="s">
        <v>9125</v>
      </c>
      <c r="AE57" t="s">
        <v>2808</v>
      </c>
      <c r="AF57" t="s">
        <v>69</v>
      </c>
      <c r="AJ57" t="s">
        <v>2808</v>
      </c>
      <c r="AK57">
        <v>3573060</v>
      </c>
      <c r="AL57">
        <v>3075988</v>
      </c>
      <c r="AM57">
        <v>7815668</v>
      </c>
      <c r="AN57" t="s">
        <v>3166</v>
      </c>
      <c r="AO57">
        <v>180</v>
      </c>
      <c r="AQ57" t="s">
        <v>69</v>
      </c>
      <c r="AR57" t="s">
        <v>2808</v>
      </c>
      <c r="AS57" t="s">
        <v>3179</v>
      </c>
      <c r="AT57" t="s">
        <v>3184</v>
      </c>
      <c r="AV57" t="s">
        <v>3191</v>
      </c>
      <c r="AX57">
        <v>2</v>
      </c>
      <c r="AY57" t="s">
        <v>69</v>
      </c>
      <c r="AZ57" t="s">
        <v>2808</v>
      </c>
      <c r="BA57" t="s">
        <v>69</v>
      </c>
      <c r="BB57" t="s">
        <v>69</v>
      </c>
      <c r="BC57" t="s">
        <v>69</v>
      </c>
      <c r="BE57" t="s">
        <v>69</v>
      </c>
      <c r="BF57" t="s">
        <v>69</v>
      </c>
      <c r="BG57" t="s">
        <v>69</v>
      </c>
      <c r="BJ57" t="s">
        <v>69</v>
      </c>
      <c r="BK57">
        <v>7</v>
      </c>
      <c r="BL57" t="s">
        <v>69</v>
      </c>
      <c r="BM57" t="s">
        <v>69</v>
      </c>
      <c r="BN57" t="s">
        <v>69</v>
      </c>
      <c r="BO57" t="s">
        <v>69</v>
      </c>
      <c r="BP57" t="s">
        <v>69</v>
      </c>
      <c r="BQ57" t="s">
        <v>69</v>
      </c>
      <c r="BR57" t="s">
        <v>2808</v>
      </c>
      <c r="BS57" t="s">
        <v>69</v>
      </c>
      <c r="BT57" t="s">
        <v>69</v>
      </c>
      <c r="BV57" t="s">
        <v>69</v>
      </c>
      <c r="BW57" t="s">
        <v>69</v>
      </c>
      <c r="BX57" t="s">
        <v>3261</v>
      </c>
      <c r="BY57" t="s">
        <v>2808</v>
      </c>
      <c r="BZ57" t="s">
        <v>3269</v>
      </c>
      <c r="CA57" t="s">
        <v>2808</v>
      </c>
      <c r="CB57" t="s">
        <v>3280</v>
      </c>
      <c r="CC57" t="s">
        <v>9354</v>
      </c>
      <c r="CD57" t="s">
        <v>2808</v>
      </c>
      <c r="CE57" t="s">
        <v>3269</v>
      </c>
      <c r="CF57" t="s">
        <v>2808</v>
      </c>
      <c r="CG57" t="s">
        <v>3280</v>
      </c>
      <c r="CH57" t="s">
        <v>9355</v>
      </c>
      <c r="CI57" t="s">
        <v>69</v>
      </c>
      <c r="CN57" t="s">
        <v>69</v>
      </c>
      <c r="CX57" t="s">
        <v>69</v>
      </c>
      <c r="DB57" t="s">
        <v>2808</v>
      </c>
      <c r="DC57" t="s">
        <v>9126</v>
      </c>
      <c r="DD57" t="s">
        <v>2808</v>
      </c>
      <c r="DE57" t="s">
        <v>69</v>
      </c>
      <c r="DF57" t="s">
        <v>69</v>
      </c>
      <c r="DG57" t="s">
        <v>69</v>
      </c>
      <c r="DH57" t="s">
        <v>69</v>
      </c>
      <c r="DJ57" t="s">
        <v>69</v>
      </c>
      <c r="DK57" t="s">
        <v>69</v>
      </c>
      <c r="DO57" t="s">
        <v>2808</v>
      </c>
      <c r="DZ57" t="s">
        <v>69</v>
      </c>
      <c r="FA57" t="s">
        <v>2808</v>
      </c>
      <c r="FB57" t="s">
        <v>2808</v>
      </c>
      <c r="FC57" t="s">
        <v>3427</v>
      </c>
      <c r="HD57" t="s">
        <v>3539</v>
      </c>
      <c r="HE57" t="s">
        <v>3542</v>
      </c>
      <c r="HF57" t="s">
        <v>2808</v>
      </c>
      <c r="HG57" t="s">
        <v>2808</v>
      </c>
      <c r="HH57" t="s">
        <v>2808</v>
      </c>
      <c r="HI57" t="s">
        <v>2808</v>
      </c>
      <c r="HL57" t="s">
        <v>3556</v>
      </c>
      <c r="HM57" t="s">
        <v>3557</v>
      </c>
      <c r="HN57" t="s">
        <v>3556</v>
      </c>
      <c r="HO57" t="s">
        <v>3556</v>
      </c>
      <c r="HP57" t="s">
        <v>3557</v>
      </c>
      <c r="HQ57" t="s">
        <v>3557</v>
      </c>
      <c r="HR57" t="s">
        <v>3556</v>
      </c>
      <c r="HS57" t="s">
        <v>3557</v>
      </c>
      <c r="HT57" t="s">
        <v>3557</v>
      </c>
      <c r="HU57" t="s">
        <v>3557</v>
      </c>
      <c r="HV57" t="s">
        <v>3557</v>
      </c>
      <c r="HW57" t="s">
        <v>3556</v>
      </c>
      <c r="HX57" t="s">
        <v>3556</v>
      </c>
      <c r="HY57" t="s">
        <v>3136</v>
      </c>
      <c r="IB57" t="s">
        <v>2808</v>
      </c>
      <c r="IC57" t="s">
        <v>3598</v>
      </c>
      <c r="ID57" t="s">
        <v>2808</v>
      </c>
      <c r="IE57" t="s">
        <v>3606</v>
      </c>
      <c r="KG57" t="s">
        <v>8</v>
      </c>
      <c r="KJ57" t="s">
        <v>3475</v>
      </c>
      <c r="KK57">
        <v>4</v>
      </c>
      <c r="KM57" t="s">
        <v>3485</v>
      </c>
      <c r="KO57">
        <v>4</v>
      </c>
      <c r="KY57" t="s">
        <v>69</v>
      </c>
      <c r="LK57" t="s">
        <v>9166</v>
      </c>
      <c r="LL57" t="s">
        <v>2808</v>
      </c>
      <c r="LM57" t="s">
        <v>2808</v>
      </c>
      <c r="LN57" t="s">
        <v>69</v>
      </c>
      <c r="LO57" t="s">
        <v>69</v>
      </c>
      <c r="LP57" t="s">
        <v>69</v>
      </c>
      <c r="LQ57" t="s">
        <v>69</v>
      </c>
      <c r="LR57" t="s">
        <v>69</v>
      </c>
      <c r="LS57" t="s">
        <v>69</v>
      </c>
      <c r="LU57" t="s">
        <v>69</v>
      </c>
      <c r="LV57" t="s">
        <v>69</v>
      </c>
      <c r="LW57" t="s">
        <v>69</v>
      </c>
      <c r="LX57" t="s">
        <v>69</v>
      </c>
      <c r="LY57" t="s">
        <v>2808</v>
      </c>
      <c r="MC57">
        <v>2</v>
      </c>
      <c r="MD57" t="s">
        <v>69</v>
      </c>
      <c r="ME57" t="s">
        <v>2808</v>
      </c>
      <c r="MF57" t="s">
        <v>69</v>
      </c>
      <c r="MG57" t="s">
        <v>69</v>
      </c>
      <c r="MH57" t="s">
        <v>69</v>
      </c>
      <c r="MI57" t="s">
        <v>69</v>
      </c>
      <c r="MJ57" t="s">
        <v>69</v>
      </c>
      <c r="MK57" t="s">
        <v>69</v>
      </c>
      <c r="MM57" t="s">
        <v>69</v>
      </c>
      <c r="MN57" t="s">
        <v>69</v>
      </c>
      <c r="MO57">
        <v>995</v>
      </c>
      <c r="MP57" t="s">
        <v>69</v>
      </c>
      <c r="MQ57" t="s">
        <v>69</v>
      </c>
      <c r="MR57" t="s">
        <v>69</v>
      </c>
      <c r="MS57" t="s">
        <v>69</v>
      </c>
      <c r="MT57" t="s">
        <v>69</v>
      </c>
      <c r="MU57" t="s">
        <v>2808</v>
      </c>
      <c r="MV57" t="s">
        <v>9356</v>
      </c>
      <c r="MW57" t="s">
        <v>69</v>
      </c>
      <c r="MX57" t="s">
        <v>69</v>
      </c>
      <c r="MY57">
        <v>995</v>
      </c>
      <c r="MZ57" t="s">
        <v>69</v>
      </c>
      <c r="NA57" t="s">
        <v>69</v>
      </c>
      <c r="NB57" t="s">
        <v>69</v>
      </c>
      <c r="NC57" t="s">
        <v>69</v>
      </c>
      <c r="ND57" t="s">
        <v>69</v>
      </c>
      <c r="NE57" t="s">
        <v>2808</v>
      </c>
      <c r="NF57" t="s">
        <v>9357</v>
      </c>
      <c r="NG57" t="s">
        <v>69</v>
      </c>
      <c r="NH57" t="s">
        <v>69</v>
      </c>
      <c r="NI57" t="s">
        <v>69</v>
      </c>
      <c r="NJ57" t="s">
        <v>3795</v>
      </c>
      <c r="NK57">
        <v>5</v>
      </c>
      <c r="NM57" t="s">
        <v>2808</v>
      </c>
      <c r="NN57" t="s">
        <v>3860</v>
      </c>
      <c r="NO57" t="s">
        <v>2803</v>
      </c>
      <c r="NP57">
        <v>71</v>
      </c>
      <c r="NW57" t="s">
        <v>3429</v>
      </c>
      <c r="NY57" t="s">
        <v>3429</v>
      </c>
      <c r="OA57" t="s">
        <v>3897</v>
      </c>
      <c r="OB57" t="s">
        <v>2808</v>
      </c>
      <c r="OC57" t="s">
        <v>3902</v>
      </c>
      <c r="OD57" t="s">
        <v>3910</v>
      </c>
      <c r="OE57" t="s">
        <v>3911</v>
      </c>
      <c r="OF57" t="s">
        <v>3911</v>
      </c>
      <c r="OG57" t="s">
        <v>3910</v>
      </c>
      <c r="OH57" t="s">
        <v>3910</v>
      </c>
      <c r="OI57" t="s">
        <v>3910</v>
      </c>
      <c r="OJ57" t="s">
        <v>3910</v>
      </c>
      <c r="OK57" t="s">
        <v>3910</v>
      </c>
      <c r="PM57" t="s">
        <v>3929</v>
      </c>
      <c r="PN57" t="s">
        <v>3910</v>
      </c>
      <c r="PO57" t="s">
        <v>3910</v>
      </c>
      <c r="PP57" t="s">
        <v>3910</v>
      </c>
      <c r="PR57" t="s">
        <v>3929</v>
      </c>
      <c r="PS57">
        <v>1</v>
      </c>
      <c r="PT57" t="s">
        <v>2808</v>
      </c>
      <c r="PU57" t="s">
        <v>69</v>
      </c>
      <c r="PV57" t="s">
        <v>69</v>
      </c>
      <c r="PW57" t="s">
        <v>69</v>
      </c>
      <c r="PX57" t="s">
        <v>69</v>
      </c>
      <c r="PY57" t="s">
        <v>69</v>
      </c>
      <c r="PZ57" t="s">
        <v>3910</v>
      </c>
      <c r="QA57" t="s">
        <v>3910</v>
      </c>
      <c r="QB57" t="s">
        <v>3910</v>
      </c>
      <c r="RP57" t="s">
        <v>3911</v>
      </c>
      <c r="RS57">
        <v>1</v>
      </c>
      <c r="RT57">
        <v>0</v>
      </c>
      <c r="RU57" t="s">
        <v>9358</v>
      </c>
      <c r="UA57" t="s">
        <v>9131</v>
      </c>
      <c r="UB57" t="s">
        <v>6598</v>
      </c>
      <c r="UC57">
        <v>6582739</v>
      </c>
    </row>
    <row r="58" spans="1:549" x14ac:dyDescent="0.3">
      <c r="A58" t="s">
        <v>9359</v>
      </c>
      <c r="B58" t="s">
        <v>8545</v>
      </c>
      <c r="C58" t="s">
        <v>6813</v>
      </c>
      <c r="D58">
        <v>0</v>
      </c>
      <c r="T58">
        <v>0</v>
      </c>
      <c r="V58" t="s">
        <v>8555</v>
      </c>
      <c r="W58">
        <v>1</v>
      </c>
      <c r="X58" s="30">
        <v>41612</v>
      </c>
      <c r="Y58" t="s">
        <v>6591</v>
      </c>
      <c r="Z58" t="s">
        <v>8256</v>
      </c>
      <c r="AA58" t="s">
        <v>2808</v>
      </c>
      <c r="AB58" t="s">
        <v>9143</v>
      </c>
      <c r="AE58" t="s">
        <v>2808</v>
      </c>
      <c r="AF58" t="s">
        <v>69</v>
      </c>
      <c r="AJ58" t="s">
        <v>2808</v>
      </c>
      <c r="AK58">
        <v>7815668</v>
      </c>
      <c r="AL58">
        <v>1249438</v>
      </c>
      <c r="AM58" t="s">
        <v>8</v>
      </c>
      <c r="AN58" t="s">
        <v>3166</v>
      </c>
      <c r="AO58">
        <v>75</v>
      </c>
      <c r="AQ58" t="s">
        <v>269</v>
      </c>
      <c r="AR58" t="s">
        <v>2808</v>
      </c>
      <c r="AS58" t="s">
        <v>3179</v>
      </c>
      <c r="AT58" t="s">
        <v>3184</v>
      </c>
      <c r="AV58" t="s">
        <v>3191</v>
      </c>
      <c r="AX58">
        <v>1</v>
      </c>
      <c r="AY58" t="s">
        <v>2808</v>
      </c>
      <c r="AZ58" t="s">
        <v>69</v>
      </c>
      <c r="BA58" t="s">
        <v>69</v>
      </c>
      <c r="BB58" t="s">
        <v>69</v>
      </c>
      <c r="BC58" t="s">
        <v>69</v>
      </c>
      <c r="BE58" t="s">
        <v>69</v>
      </c>
      <c r="BF58" t="s">
        <v>69</v>
      </c>
      <c r="BG58" t="s">
        <v>69</v>
      </c>
      <c r="BJ58" t="s">
        <v>2808</v>
      </c>
      <c r="BK58">
        <v>8</v>
      </c>
      <c r="BL58" t="s">
        <v>69</v>
      </c>
      <c r="BM58" t="s">
        <v>69</v>
      </c>
      <c r="BN58" t="s">
        <v>69</v>
      </c>
      <c r="BO58" t="s">
        <v>69</v>
      </c>
      <c r="BP58" t="s">
        <v>69</v>
      </c>
      <c r="BQ58" t="s">
        <v>69</v>
      </c>
      <c r="BR58" t="s">
        <v>69</v>
      </c>
      <c r="BS58" t="s">
        <v>2808</v>
      </c>
      <c r="BT58" t="s">
        <v>69</v>
      </c>
      <c r="BV58" t="s">
        <v>69</v>
      </c>
      <c r="BW58" t="s">
        <v>69</v>
      </c>
      <c r="BX58" t="s">
        <v>3261</v>
      </c>
      <c r="BY58" t="s">
        <v>2808</v>
      </c>
      <c r="BZ58" t="s">
        <v>3136</v>
      </c>
      <c r="CA58" t="s">
        <v>69</v>
      </c>
      <c r="CD58" t="s">
        <v>2808</v>
      </c>
      <c r="CE58" t="s">
        <v>3268</v>
      </c>
      <c r="CF58" t="s">
        <v>69</v>
      </c>
      <c r="CI58" t="s">
        <v>69</v>
      </c>
      <c r="CN58" t="s">
        <v>69</v>
      </c>
      <c r="CX58" t="s">
        <v>69</v>
      </c>
      <c r="DB58" t="s">
        <v>2808</v>
      </c>
      <c r="DC58" t="s">
        <v>9126</v>
      </c>
      <c r="DD58" t="s">
        <v>2808</v>
      </c>
      <c r="DE58" t="s">
        <v>69</v>
      </c>
      <c r="DF58" t="s">
        <v>69</v>
      </c>
      <c r="DG58" t="s">
        <v>69</v>
      </c>
      <c r="DH58" t="s">
        <v>69</v>
      </c>
      <c r="DJ58" t="s">
        <v>69</v>
      </c>
      <c r="DK58" t="s">
        <v>69</v>
      </c>
      <c r="DO58" t="s">
        <v>2808</v>
      </c>
      <c r="DZ58" t="s">
        <v>69</v>
      </c>
      <c r="FA58" t="s">
        <v>2808</v>
      </c>
      <c r="FB58" t="s">
        <v>2808</v>
      </c>
      <c r="FC58" t="s">
        <v>3427</v>
      </c>
      <c r="HD58" t="s">
        <v>3539</v>
      </c>
      <c r="HE58" t="s">
        <v>3543</v>
      </c>
      <c r="HF58" t="s">
        <v>2808</v>
      </c>
      <c r="HG58" t="s">
        <v>2808</v>
      </c>
      <c r="HH58" t="s">
        <v>2808</v>
      </c>
      <c r="HI58" t="s">
        <v>2808</v>
      </c>
      <c r="HL58" t="s">
        <v>3556</v>
      </c>
      <c r="HM58" t="s">
        <v>3556</v>
      </c>
      <c r="HN58" t="s">
        <v>3556</v>
      </c>
      <c r="HO58" t="s">
        <v>3556</v>
      </c>
      <c r="HP58" t="s">
        <v>3559</v>
      </c>
      <c r="HQ58" t="s">
        <v>3558</v>
      </c>
      <c r="HR58" t="s">
        <v>3556</v>
      </c>
      <c r="HS58" t="s">
        <v>3557</v>
      </c>
      <c r="HT58" t="s">
        <v>3559</v>
      </c>
      <c r="HU58" t="s">
        <v>3559</v>
      </c>
      <c r="HV58" t="s">
        <v>3556</v>
      </c>
      <c r="HW58" t="s">
        <v>3557</v>
      </c>
      <c r="HX58" t="s">
        <v>3557</v>
      </c>
      <c r="HY58" t="s">
        <v>8</v>
      </c>
      <c r="IB58" t="s">
        <v>2808</v>
      </c>
      <c r="IC58" t="s">
        <v>3598</v>
      </c>
      <c r="ID58" t="s">
        <v>2808</v>
      </c>
      <c r="IE58" t="s">
        <v>3605</v>
      </c>
      <c r="IF58" t="s">
        <v>3609</v>
      </c>
      <c r="IG58" t="s">
        <v>3437</v>
      </c>
      <c r="JF58" t="s">
        <v>3649</v>
      </c>
      <c r="JG58">
        <v>4</v>
      </c>
      <c r="JI58" t="s">
        <v>3484</v>
      </c>
      <c r="JJ58">
        <v>30</v>
      </c>
      <c r="JL58">
        <v>1</v>
      </c>
      <c r="JM58" t="s">
        <v>2808</v>
      </c>
      <c r="JN58" t="s">
        <v>69</v>
      </c>
      <c r="JO58" t="s">
        <v>69</v>
      </c>
      <c r="JP58" t="s">
        <v>69</v>
      </c>
      <c r="JQ58" t="s">
        <v>69</v>
      </c>
      <c r="JR58" t="s">
        <v>69</v>
      </c>
      <c r="JS58" t="s">
        <v>3519</v>
      </c>
      <c r="JT58" t="s">
        <v>2808</v>
      </c>
      <c r="JU58" t="s">
        <v>2808</v>
      </c>
      <c r="JV58" t="s">
        <v>2808</v>
      </c>
      <c r="JW58" t="s">
        <v>2808</v>
      </c>
      <c r="JX58" t="s">
        <v>69</v>
      </c>
      <c r="JY58" t="s">
        <v>2808</v>
      </c>
      <c r="JZ58" t="s">
        <v>69</v>
      </c>
      <c r="KA58" t="s">
        <v>2808</v>
      </c>
      <c r="KB58" t="s">
        <v>2808</v>
      </c>
      <c r="KC58" t="s">
        <v>69</v>
      </c>
      <c r="KD58" t="s">
        <v>69</v>
      </c>
      <c r="KE58" t="s">
        <v>2808</v>
      </c>
      <c r="KG58" t="s">
        <v>6096</v>
      </c>
      <c r="KI58" t="s">
        <v>3696</v>
      </c>
      <c r="KJ58" t="s">
        <v>3475</v>
      </c>
      <c r="KK58">
        <v>4</v>
      </c>
      <c r="KM58" t="s">
        <v>3484</v>
      </c>
      <c r="KN58">
        <v>30</v>
      </c>
      <c r="KP58">
        <v>1</v>
      </c>
      <c r="KQ58" t="s">
        <v>2808</v>
      </c>
      <c r="KR58" t="s">
        <v>69</v>
      </c>
      <c r="KS58" t="s">
        <v>69</v>
      </c>
      <c r="KT58" t="s">
        <v>69</v>
      </c>
      <c r="KU58" t="s">
        <v>69</v>
      </c>
      <c r="KV58" t="s">
        <v>69</v>
      </c>
      <c r="KW58" t="s">
        <v>3517</v>
      </c>
      <c r="KX58" t="s">
        <v>2808</v>
      </c>
      <c r="KY58" t="s">
        <v>69</v>
      </c>
      <c r="LK58" s="31">
        <v>1995</v>
      </c>
      <c r="LL58" t="s">
        <v>2808</v>
      </c>
      <c r="LM58" t="s">
        <v>69</v>
      </c>
      <c r="LN58" t="s">
        <v>69</v>
      </c>
      <c r="LO58" t="s">
        <v>69</v>
      </c>
      <c r="LP58" t="s">
        <v>69</v>
      </c>
      <c r="LQ58" t="s">
        <v>69</v>
      </c>
      <c r="LR58" t="s">
        <v>69</v>
      </c>
      <c r="LS58" t="s">
        <v>2808</v>
      </c>
      <c r="LT58" t="s">
        <v>9360</v>
      </c>
      <c r="LU58" t="s">
        <v>69</v>
      </c>
      <c r="LV58" t="s">
        <v>69</v>
      </c>
      <c r="LW58" t="s">
        <v>69</v>
      </c>
      <c r="LX58" t="s">
        <v>69</v>
      </c>
      <c r="LY58" t="s">
        <v>69</v>
      </c>
      <c r="MC58">
        <v>995</v>
      </c>
      <c r="MD58" t="s">
        <v>69</v>
      </c>
      <c r="ME58" t="s">
        <v>69</v>
      </c>
      <c r="MF58" t="s">
        <v>69</v>
      </c>
      <c r="MG58" t="s">
        <v>69</v>
      </c>
      <c r="MH58" t="s">
        <v>69</v>
      </c>
      <c r="MI58" t="s">
        <v>69</v>
      </c>
      <c r="MJ58" t="s">
        <v>69</v>
      </c>
      <c r="MK58" t="s">
        <v>2808</v>
      </c>
      <c r="ML58" t="s">
        <v>9361</v>
      </c>
      <c r="MM58" t="s">
        <v>69</v>
      </c>
      <c r="MN58" t="s">
        <v>69</v>
      </c>
      <c r="MO58">
        <v>2</v>
      </c>
      <c r="MP58" t="s">
        <v>69</v>
      </c>
      <c r="MQ58" t="s">
        <v>2808</v>
      </c>
      <c r="MR58" t="s">
        <v>69</v>
      </c>
      <c r="MS58" t="s">
        <v>69</v>
      </c>
      <c r="MT58" t="s">
        <v>69</v>
      </c>
      <c r="MU58" t="s">
        <v>69</v>
      </c>
      <c r="MW58" t="s">
        <v>69</v>
      </c>
      <c r="MX58" t="s">
        <v>69</v>
      </c>
      <c r="MY58">
        <v>995</v>
      </c>
      <c r="MZ58" t="s">
        <v>69</v>
      </c>
      <c r="NA58" t="s">
        <v>69</v>
      </c>
      <c r="NB58" t="s">
        <v>69</v>
      </c>
      <c r="NC58" t="s">
        <v>69</v>
      </c>
      <c r="ND58" t="s">
        <v>69</v>
      </c>
      <c r="NE58" t="s">
        <v>2808</v>
      </c>
      <c r="NF58" t="s">
        <v>9362</v>
      </c>
      <c r="NG58" t="s">
        <v>69</v>
      </c>
      <c r="NH58" t="s">
        <v>69</v>
      </c>
      <c r="NI58" t="s">
        <v>69</v>
      </c>
      <c r="NJ58" t="s">
        <v>3795</v>
      </c>
      <c r="NK58">
        <v>4</v>
      </c>
      <c r="NM58" t="s">
        <v>2808</v>
      </c>
      <c r="NN58" t="s">
        <v>3860</v>
      </c>
      <c r="NO58" t="s">
        <v>2803</v>
      </c>
      <c r="NP58">
        <v>16</v>
      </c>
      <c r="NW58" t="s">
        <v>3429</v>
      </c>
      <c r="NY58" t="s">
        <v>3429</v>
      </c>
      <c r="OA58" t="s">
        <v>3897</v>
      </c>
      <c r="OB58" t="s">
        <v>2808</v>
      </c>
      <c r="OC58" t="s">
        <v>3902</v>
      </c>
      <c r="OD58" t="s">
        <v>3911</v>
      </c>
      <c r="OE58" t="s">
        <v>3910</v>
      </c>
      <c r="OF58" t="s">
        <v>3910</v>
      </c>
      <c r="OG58" t="s">
        <v>3910</v>
      </c>
      <c r="OH58" t="s">
        <v>3910</v>
      </c>
      <c r="OI58" t="s">
        <v>3910</v>
      </c>
      <c r="OJ58" t="s">
        <v>3910</v>
      </c>
      <c r="OK58" t="s">
        <v>3910</v>
      </c>
      <c r="OU58" t="s">
        <v>3928</v>
      </c>
      <c r="OV58" t="s">
        <v>3955</v>
      </c>
      <c r="OW58" t="s">
        <v>2808</v>
      </c>
      <c r="OX58" t="s">
        <v>3962</v>
      </c>
      <c r="OY58" t="s">
        <v>3333</v>
      </c>
      <c r="PA58" t="s">
        <v>3973</v>
      </c>
      <c r="PB58">
        <v>2</v>
      </c>
      <c r="PC58" t="s">
        <v>3333</v>
      </c>
      <c r="PD58" t="s">
        <v>3332</v>
      </c>
      <c r="PE58" t="s">
        <v>3332</v>
      </c>
      <c r="PF58" t="s">
        <v>3910</v>
      </c>
      <c r="PG58" t="s">
        <v>3910</v>
      </c>
      <c r="PH58" t="s">
        <v>3910</v>
      </c>
      <c r="PI58" t="s">
        <v>3910</v>
      </c>
      <c r="PJ58" t="s">
        <v>3910</v>
      </c>
      <c r="PK58" t="s">
        <v>3910</v>
      </c>
      <c r="PL58" t="s">
        <v>3910</v>
      </c>
      <c r="PM58" t="s">
        <v>3928</v>
      </c>
      <c r="PN58" t="s">
        <v>3910</v>
      </c>
      <c r="PO58" t="s">
        <v>3910</v>
      </c>
      <c r="PP58" t="s">
        <v>3910</v>
      </c>
      <c r="PR58" t="s">
        <v>3928</v>
      </c>
      <c r="PS58">
        <v>1</v>
      </c>
      <c r="PT58" t="s">
        <v>2808</v>
      </c>
      <c r="PU58" t="s">
        <v>69</v>
      </c>
      <c r="PV58" t="s">
        <v>69</v>
      </c>
      <c r="PW58" t="s">
        <v>69</v>
      </c>
      <c r="PX58" t="s">
        <v>69</v>
      </c>
      <c r="PY58" t="s">
        <v>69</v>
      </c>
      <c r="PZ58" t="s">
        <v>3910</v>
      </c>
      <c r="QA58" t="s">
        <v>3935</v>
      </c>
      <c r="QB58" t="s">
        <v>3910</v>
      </c>
      <c r="QD58" t="s">
        <v>4036</v>
      </c>
      <c r="QE58" t="s">
        <v>4041</v>
      </c>
      <c r="QF58">
        <v>2</v>
      </c>
      <c r="QG58" t="s">
        <v>4049</v>
      </c>
      <c r="QH58" t="s">
        <v>4053</v>
      </c>
      <c r="QI58" t="s">
        <v>3962</v>
      </c>
      <c r="QV58" t="s">
        <v>3910</v>
      </c>
      <c r="QW58" t="s">
        <v>3910</v>
      </c>
      <c r="QX58" t="s">
        <v>9129</v>
      </c>
      <c r="RP58" t="s">
        <v>3911</v>
      </c>
      <c r="RS58">
        <v>1</v>
      </c>
      <c r="RT58">
        <v>0</v>
      </c>
      <c r="UA58" t="s">
        <v>9131</v>
      </c>
      <c r="UB58" t="s">
        <v>6598</v>
      </c>
      <c r="UC58">
        <v>8305861</v>
      </c>
    </row>
    <row r="59" spans="1:549" x14ac:dyDescent="0.3">
      <c r="A59" t="s">
        <v>9363</v>
      </c>
      <c r="B59" t="s">
        <v>6588</v>
      </c>
      <c r="C59" t="s">
        <v>6813</v>
      </c>
      <c r="D59">
        <v>0</v>
      </c>
      <c r="T59">
        <v>0</v>
      </c>
      <c r="V59" t="s">
        <v>9142</v>
      </c>
      <c r="W59">
        <v>1</v>
      </c>
      <c r="X59" s="30">
        <v>41611</v>
      </c>
      <c r="Y59" t="s">
        <v>6591</v>
      </c>
      <c r="Z59" t="s">
        <v>6861</v>
      </c>
      <c r="AA59" t="s">
        <v>2808</v>
      </c>
      <c r="AB59" t="s">
        <v>9143</v>
      </c>
      <c r="AE59" t="s">
        <v>2808</v>
      </c>
      <c r="AF59" t="s">
        <v>69</v>
      </c>
      <c r="AJ59" t="s">
        <v>2808</v>
      </c>
      <c r="AK59">
        <v>1672998</v>
      </c>
      <c r="AL59">
        <v>7815668</v>
      </c>
      <c r="AM59">
        <v>1249438</v>
      </c>
      <c r="AN59" t="s">
        <v>3166</v>
      </c>
      <c r="AO59">
        <v>60</v>
      </c>
      <c r="AQ59" t="s">
        <v>69</v>
      </c>
      <c r="AR59" t="s">
        <v>2808</v>
      </c>
      <c r="AS59" t="s">
        <v>3180</v>
      </c>
      <c r="AT59" t="s">
        <v>3185</v>
      </c>
      <c r="AU59">
        <v>24</v>
      </c>
      <c r="AV59" t="s">
        <v>3192</v>
      </c>
      <c r="AW59">
        <v>4</v>
      </c>
      <c r="AX59">
        <v>1</v>
      </c>
      <c r="AY59" t="s">
        <v>2808</v>
      </c>
      <c r="AZ59" t="s">
        <v>69</v>
      </c>
      <c r="BA59" t="s">
        <v>69</v>
      </c>
      <c r="BB59" t="s">
        <v>69</v>
      </c>
      <c r="BC59" t="s">
        <v>69</v>
      </c>
      <c r="BE59" t="s">
        <v>69</v>
      </c>
      <c r="BF59" t="s">
        <v>69</v>
      </c>
      <c r="BG59" t="s">
        <v>2808</v>
      </c>
      <c r="BH59" t="s">
        <v>69</v>
      </c>
      <c r="BI59" t="s">
        <v>69</v>
      </c>
      <c r="BJ59" t="s">
        <v>2808</v>
      </c>
      <c r="BK59" t="s">
        <v>6996</v>
      </c>
      <c r="BL59" t="s">
        <v>2808</v>
      </c>
      <c r="BM59" t="s">
        <v>69</v>
      </c>
      <c r="BN59" t="s">
        <v>2808</v>
      </c>
      <c r="BO59" t="s">
        <v>69</v>
      </c>
      <c r="BP59" t="s">
        <v>69</v>
      </c>
      <c r="BQ59" t="s">
        <v>69</v>
      </c>
      <c r="BR59" t="s">
        <v>69</v>
      </c>
      <c r="BS59" t="s">
        <v>69</v>
      </c>
      <c r="BT59" t="s">
        <v>69</v>
      </c>
      <c r="BV59" t="s">
        <v>69</v>
      </c>
      <c r="BW59" t="s">
        <v>69</v>
      </c>
      <c r="BX59" t="s">
        <v>3261</v>
      </c>
      <c r="BY59" t="s">
        <v>2808</v>
      </c>
      <c r="BZ59" t="s">
        <v>3268</v>
      </c>
      <c r="CA59" t="s">
        <v>2808</v>
      </c>
      <c r="CB59" t="s">
        <v>3279</v>
      </c>
      <c r="CD59" t="s">
        <v>2808</v>
      </c>
      <c r="CE59" t="s">
        <v>3268</v>
      </c>
      <c r="CF59" t="s">
        <v>2808</v>
      </c>
      <c r="CG59" t="s">
        <v>3277</v>
      </c>
      <c r="CI59" t="s">
        <v>2808</v>
      </c>
      <c r="CJ59" t="s">
        <v>69</v>
      </c>
      <c r="CK59" t="s">
        <v>2808</v>
      </c>
      <c r="CL59" t="s">
        <v>3302</v>
      </c>
      <c r="CM59" t="s">
        <v>9364</v>
      </c>
      <c r="CN59" t="s">
        <v>2808</v>
      </c>
      <c r="CO59">
        <v>5</v>
      </c>
      <c r="CP59" t="s">
        <v>69</v>
      </c>
      <c r="CQ59" t="s">
        <v>69</v>
      </c>
      <c r="CR59" t="s">
        <v>69</v>
      </c>
      <c r="CS59" t="s">
        <v>69</v>
      </c>
      <c r="CT59" t="s">
        <v>2808</v>
      </c>
      <c r="CU59" t="s">
        <v>69</v>
      </c>
      <c r="CV59" t="s">
        <v>69</v>
      </c>
      <c r="CW59" t="s">
        <v>69</v>
      </c>
      <c r="CX59" t="s">
        <v>6064</v>
      </c>
      <c r="CY59" t="s">
        <v>3333</v>
      </c>
      <c r="DB59" t="s">
        <v>2808</v>
      </c>
      <c r="DC59" t="s">
        <v>9126</v>
      </c>
      <c r="DD59" t="s">
        <v>2808</v>
      </c>
      <c r="DE59" t="s">
        <v>69</v>
      </c>
      <c r="DF59" t="s">
        <v>69</v>
      </c>
      <c r="DG59" t="s">
        <v>69</v>
      </c>
      <c r="DH59" t="s">
        <v>69</v>
      </c>
      <c r="DJ59" t="s">
        <v>69</v>
      </c>
      <c r="DK59" t="s">
        <v>69</v>
      </c>
      <c r="DL59" t="s">
        <v>2808</v>
      </c>
      <c r="DM59" t="s">
        <v>2808</v>
      </c>
      <c r="DN59" t="s">
        <v>3364</v>
      </c>
      <c r="DP59" t="s">
        <v>2808</v>
      </c>
      <c r="DQ59" t="s">
        <v>2803</v>
      </c>
      <c r="DR59">
        <v>2</v>
      </c>
      <c r="DS59" t="s">
        <v>69</v>
      </c>
      <c r="DT59" t="s">
        <v>69</v>
      </c>
      <c r="DU59" t="s">
        <v>69</v>
      </c>
      <c r="DV59" t="s">
        <v>69</v>
      </c>
      <c r="DW59" t="s">
        <v>69</v>
      </c>
      <c r="DX59" t="s">
        <v>69</v>
      </c>
      <c r="DY59" t="s">
        <v>69</v>
      </c>
      <c r="EA59" t="s">
        <v>2808</v>
      </c>
      <c r="EB59">
        <v>2</v>
      </c>
      <c r="EC59" t="s">
        <v>69</v>
      </c>
      <c r="ED59" t="s">
        <v>2808</v>
      </c>
      <c r="EE59" t="s">
        <v>69</v>
      </c>
      <c r="EF59" t="s">
        <v>69</v>
      </c>
      <c r="EG59" t="s">
        <v>69</v>
      </c>
      <c r="EH59" t="s">
        <v>269</v>
      </c>
      <c r="EI59" t="s">
        <v>9152</v>
      </c>
      <c r="EJ59" t="s">
        <v>2808</v>
      </c>
      <c r="EK59" t="s">
        <v>2808</v>
      </c>
      <c r="EL59" t="s">
        <v>69</v>
      </c>
      <c r="EM59" t="s">
        <v>69</v>
      </c>
      <c r="EN59" t="s">
        <v>69</v>
      </c>
      <c r="EP59" t="s">
        <v>69</v>
      </c>
      <c r="EQ59" t="s">
        <v>69</v>
      </c>
      <c r="ER59" t="s">
        <v>9152</v>
      </c>
      <c r="ES59" t="s">
        <v>2808</v>
      </c>
      <c r="ET59" t="s">
        <v>2808</v>
      </c>
      <c r="EU59" t="s">
        <v>69</v>
      </c>
      <c r="EV59" t="s">
        <v>69</v>
      </c>
      <c r="EW59" t="s">
        <v>69</v>
      </c>
      <c r="EY59" t="s">
        <v>69</v>
      </c>
      <c r="EZ59" t="s">
        <v>69</v>
      </c>
      <c r="FA59" t="s">
        <v>2808</v>
      </c>
      <c r="FB59" t="s">
        <v>2808</v>
      </c>
      <c r="FC59" t="s">
        <v>3427</v>
      </c>
      <c r="HD59" t="s">
        <v>3540</v>
      </c>
      <c r="HE59" t="s">
        <v>3542</v>
      </c>
      <c r="HF59" t="s">
        <v>2808</v>
      </c>
      <c r="HG59" t="s">
        <v>2808</v>
      </c>
      <c r="HH59" t="s">
        <v>2808</v>
      </c>
      <c r="HJ59" t="s">
        <v>69</v>
      </c>
      <c r="HK59" t="s">
        <v>69</v>
      </c>
      <c r="HL59" t="s">
        <v>3559</v>
      </c>
      <c r="HM59" t="s">
        <v>3557</v>
      </c>
      <c r="HN59" t="s">
        <v>3556</v>
      </c>
      <c r="HO59" t="s">
        <v>3556</v>
      </c>
      <c r="HP59" t="s">
        <v>3556</v>
      </c>
      <c r="HQ59" t="s">
        <v>3559</v>
      </c>
      <c r="HR59" t="s">
        <v>3556</v>
      </c>
      <c r="HS59" t="s">
        <v>3559</v>
      </c>
      <c r="HT59" t="s">
        <v>3559</v>
      </c>
      <c r="HU59" t="s">
        <v>3559</v>
      </c>
      <c r="HV59" t="s">
        <v>3556</v>
      </c>
      <c r="HW59" t="s">
        <v>3556</v>
      </c>
      <c r="HX59" t="s">
        <v>3556</v>
      </c>
      <c r="HY59" t="s">
        <v>3556</v>
      </c>
      <c r="HZ59" t="s">
        <v>69</v>
      </c>
      <c r="IA59" t="s">
        <v>3592</v>
      </c>
      <c r="IB59" t="s">
        <v>2808</v>
      </c>
      <c r="IC59" t="s">
        <v>3598</v>
      </c>
      <c r="ID59" t="s">
        <v>2808</v>
      </c>
      <c r="IE59" t="s">
        <v>3605</v>
      </c>
      <c r="IF59" t="s">
        <v>3611</v>
      </c>
      <c r="IG59" t="s">
        <v>3437</v>
      </c>
      <c r="JF59" t="s">
        <v>3649</v>
      </c>
      <c r="JG59">
        <v>4</v>
      </c>
      <c r="JI59" t="s">
        <v>3484</v>
      </c>
      <c r="JJ59">
        <v>1</v>
      </c>
      <c r="JL59" t="s">
        <v>8358</v>
      </c>
      <c r="JM59" t="s">
        <v>2808</v>
      </c>
      <c r="JN59" t="s">
        <v>69</v>
      </c>
      <c r="JO59" t="s">
        <v>69</v>
      </c>
      <c r="JP59" t="s">
        <v>2808</v>
      </c>
      <c r="JQ59" t="s">
        <v>69</v>
      </c>
      <c r="JR59" t="s">
        <v>69</v>
      </c>
      <c r="JS59" t="s">
        <v>3517</v>
      </c>
      <c r="KF59" t="s">
        <v>69</v>
      </c>
      <c r="KG59" t="s">
        <v>6097</v>
      </c>
      <c r="KI59" t="s">
        <v>3696</v>
      </c>
      <c r="KJ59" t="s">
        <v>3475</v>
      </c>
      <c r="KK59">
        <v>4</v>
      </c>
      <c r="KM59" t="s">
        <v>3484</v>
      </c>
      <c r="KN59">
        <v>20</v>
      </c>
      <c r="KP59">
        <v>4</v>
      </c>
      <c r="KQ59" t="s">
        <v>69</v>
      </c>
      <c r="KR59" t="s">
        <v>69</v>
      </c>
      <c r="KS59" t="s">
        <v>69</v>
      </c>
      <c r="KT59" t="s">
        <v>2808</v>
      </c>
      <c r="KU59" t="s">
        <v>69</v>
      </c>
      <c r="KV59" t="s">
        <v>69</v>
      </c>
      <c r="KW59" t="s">
        <v>3518</v>
      </c>
      <c r="KX59" t="s">
        <v>2808</v>
      </c>
      <c r="KY59" t="s">
        <v>69</v>
      </c>
      <c r="LK59">
        <v>2</v>
      </c>
      <c r="LL59" t="s">
        <v>69</v>
      </c>
      <c r="LM59" t="s">
        <v>2808</v>
      </c>
      <c r="LN59" t="s">
        <v>69</v>
      </c>
      <c r="LO59" t="s">
        <v>69</v>
      </c>
      <c r="LP59" t="s">
        <v>69</v>
      </c>
      <c r="LQ59" t="s">
        <v>69</v>
      </c>
      <c r="LR59" t="s">
        <v>69</v>
      </c>
      <c r="LS59" t="s">
        <v>69</v>
      </c>
      <c r="LU59" t="s">
        <v>69</v>
      </c>
      <c r="LV59" t="s">
        <v>69</v>
      </c>
      <c r="LW59" t="s">
        <v>69</v>
      </c>
      <c r="LX59" t="s">
        <v>69</v>
      </c>
      <c r="LY59" t="s">
        <v>2808</v>
      </c>
      <c r="MC59">
        <v>2</v>
      </c>
      <c r="MD59" t="s">
        <v>69</v>
      </c>
      <c r="ME59" t="s">
        <v>2808</v>
      </c>
      <c r="MF59" t="s">
        <v>69</v>
      </c>
      <c r="MG59" t="s">
        <v>69</v>
      </c>
      <c r="MH59" t="s">
        <v>69</v>
      </c>
      <c r="MI59" t="s">
        <v>69</v>
      </c>
      <c r="MJ59" t="s">
        <v>69</v>
      </c>
      <c r="MK59" t="s">
        <v>69</v>
      </c>
      <c r="MM59" t="s">
        <v>69</v>
      </c>
      <c r="MN59" t="s">
        <v>69</v>
      </c>
      <c r="MO59">
        <v>995</v>
      </c>
      <c r="MP59" t="s">
        <v>69</v>
      </c>
      <c r="MQ59" t="s">
        <v>69</v>
      </c>
      <c r="MR59" t="s">
        <v>69</v>
      </c>
      <c r="MS59" t="s">
        <v>69</v>
      </c>
      <c r="MT59" t="s">
        <v>69</v>
      </c>
      <c r="MU59" t="s">
        <v>2808</v>
      </c>
      <c r="MV59" t="s">
        <v>9365</v>
      </c>
      <c r="MW59" t="s">
        <v>69</v>
      </c>
      <c r="MX59" t="s">
        <v>69</v>
      </c>
      <c r="MY59">
        <v>995</v>
      </c>
      <c r="MZ59" t="s">
        <v>69</v>
      </c>
      <c r="NA59" t="s">
        <v>69</v>
      </c>
      <c r="NB59" t="s">
        <v>69</v>
      </c>
      <c r="NC59" t="s">
        <v>69</v>
      </c>
      <c r="ND59" t="s">
        <v>69</v>
      </c>
      <c r="NE59" t="s">
        <v>2808</v>
      </c>
      <c r="NF59" t="s">
        <v>9366</v>
      </c>
      <c r="NG59" t="s">
        <v>69</v>
      </c>
      <c r="NH59" t="s">
        <v>69</v>
      </c>
      <c r="NI59" t="s">
        <v>69</v>
      </c>
      <c r="NJ59" t="s">
        <v>3302</v>
      </c>
      <c r="NL59" t="s">
        <v>9367</v>
      </c>
      <c r="NM59" t="s">
        <v>2808</v>
      </c>
      <c r="NN59" t="s">
        <v>3860</v>
      </c>
      <c r="NO59" t="s">
        <v>2803</v>
      </c>
      <c r="NP59">
        <v>722</v>
      </c>
      <c r="NQ59" t="s">
        <v>2803</v>
      </c>
      <c r="NR59">
        <v>11</v>
      </c>
      <c r="NS59" t="s">
        <v>3429</v>
      </c>
      <c r="NU59" t="s">
        <v>2803</v>
      </c>
      <c r="NV59">
        <v>3</v>
      </c>
      <c r="NW59" t="s">
        <v>3429</v>
      </c>
      <c r="NY59" t="s">
        <v>3429</v>
      </c>
      <c r="OA59" t="s">
        <v>3897</v>
      </c>
      <c r="OB59" t="s">
        <v>2808</v>
      </c>
      <c r="OC59" t="s">
        <v>3902</v>
      </c>
      <c r="OD59" t="s">
        <v>3910</v>
      </c>
      <c r="OE59" t="s">
        <v>3910</v>
      </c>
      <c r="OF59" t="s">
        <v>3910</v>
      </c>
      <c r="OG59" t="s">
        <v>3910</v>
      </c>
      <c r="OH59" t="s">
        <v>3910</v>
      </c>
      <c r="OI59" t="s">
        <v>3911</v>
      </c>
      <c r="OJ59" t="s">
        <v>3910</v>
      </c>
      <c r="OK59" t="s">
        <v>3910</v>
      </c>
      <c r="OL59" t="s">
        <v>3928</v>
      </c>
      <c r="OM59" t="s">
        <v>3935</v>
      </c>
      <c r="ON59" t="s">
        <v>3910</v>
      </c>
      <c r="OO59" t="s">
        <v>3910</v>
      </c>
      <c r="OP59" t="s">
        <v>3910</v>
      </c>
      <c r="OQ59" t="s">
        <v>3910</v>
      </c>
      <c r="OR59" t="s">
        <v>3911</v>
      </c>
      <c r="OS59" t="s">
        <v>3911</v>
      </c>
      <c r="OT59" t="s">
        <v>3928</v>
      </c>
      <c r="OU59" t="s">
        <v>3928</v>
      </c>
      <c r="OV59" t="s">
        <v>3956</v>
      </c>
      <c r="OW59" t="s">
        <v>2808</v>
      </c>
      <c r="OX59" t="s">
        <v>3962</v>
      </c>
      <c r="OY59" t="s">
        <v>3332</v>
      </c>
      <c r="PA59" t="s">
        <v>3973</v>
      </c>
      <c r="PB59">
        <v>4</v>
      </c>
      <c r="PC59" t="s">
        <v>3332</v>
      </c>
      <c r="PD59" t="s">
        <v>3332</v>
      </c>
      <c r="PE59" t="s">
        <v>3332</v>
      </c>
      <c r="PF59" t="s">
        <v>3911</v>
      </c>
      <c r="PG59" t="s">
        <v>3911</v>
      </c>
      <c r="PH59" t="s">
        <v>3911</v>
      </c>
      <c r="PI59" t="s">
        <v>3911</v>
      </c>
      <c r="PJ59" t="s">
        <v>3911</v>
      </c>
      <c r="PK59" t="s">
        <v>3911</v>
      </c>
      <c r="PL59" t="s">
        <v>3911</v>
      </c>
      <c r="PM59" t="s">
        <v>3928</v>
      </c>
      <c r="PN59" t="s">
        <v>3910</v>
      </c>
      <c r="PO59" t="s">
        <v>3910</v>
      </c>
      <c r="PP59" t="s">
        <v>3910</v>
      </c>
      <c r="PR59" t="s">
        <v>3928</v>
      </c>
      <c r="PS59" t="s">
        <v>9286</v>
      </c>
      <c r="PT59" t="s">
        <v>2808</v>
      </c>
      <c r="PU59" t="s">
        <v>2808</v>
      </c>
      <c r="PV59" t="s">
        <v>2808</v>
      </c>
      <c r="PW59" t="s">
        <v>69</v>
      </c>
      <c r="PX59" t="s">
        <v>69</v>
      </c>
      <c r="PY59" t="s">
        <v>69</v>
      </c>
      <c r="PZ59" t="s">
        <v>3910</v>
      </c>
      <c r="QA59" t="s">
        <v>3910</v>
      </c>
      <c r="QB59" t="s">
        <v>3910</v>
      </c>
      <c r="QD59" t="s">
        <v>4038</v>
      </c>
      <c r="QV59" t="s">
        <v>3910</v>
      </c>
      <c r="QW59" t="s">
        <v>3910</v>
      </c>
      <c r="QX59" t="s">
        <v>9147</v>
      </c>
      <c r="QY59" t="s">
        <v>4061</v>
      </c>
      <c r="QZ59" t="s">
        <v>4089</v>
      </c>
      <c r="RA59" t="s">
        <v>3911</v>
      </c>
      <c r="RE59" t="s">
        <v>3910</v>
      </c>
      <c r="RF59" t="s">
        <v>3911</v>
      </c>
      <c r="RL59" t="s">
        <v>3911</v>
      </c>
      <c r="RM59" t="s">
        <v>3910</v>
      </c>
      <c r="RN59" t="s">
        <v>3910</v>
      </c>
      <c r="RO59" t="s">
        <v>3910</v>
      </c>
      <c r="RP59" t="s">
        <v>3910</v>
      </c>
      <c r="RQ59" t="s">
        <v>4076</v>
      </c>
      <c r="RR59" t="s">
        <v>69</v>
      </c>
      <c r="RS59">
        <v>1</v>
      </c>
      <c r="RT59">
        <v>0</v>
      </c>
      <c r="RU59" t="s">
        <v>9368</v>
      </c>
      <c r="TA59" t="s">
        <v>69</v>
      </c>
      <c r="TB59" t="s">
        <v>2808</v>
      </c>
      <c r="TC59" t="s">
        <v>2808</v>
      </c>
      <c r="TD59" t="s">
        <v>2808</v>
      </c>
      <c r="TE59" t="s">
        <v>69</v>
      </c>
      <c r="TF59" t="s">
        <v>69</v>
      </c>
      <c r="TG59" t="s">
        <v>2808</v>
      </c>
      <c r="TZ59" t="s">
        <v>4934</v>
      </c>
      <c r="UA59" t="s">
        <v>9131</v>
      </c>
      <c r="UB59" t="s">
        <v>6598</v>
      </c>
      <c r="UC59">
        <v>3217331</v>
      </c>
    </row>
    <row r="60" spans="1:549" x14ac:dyDescent="0.3">
      <c r="A60" t="s">
        <v>9369</v>
      </c>
      <c r="B60" t="s">
        <v>8545</v>
      </c>
      <c r="C60" t="s">
        <v>6813</v>
      </c>
      <c r="D60">
        <v>0</v>
      </c>
      <c r="T60">
        <v>0</v>
      </c>
      <c r="V60" t="s">
        <v>8555</v>
      </c>
      <c r="W60">
        <v>1</v>
      </c>
      <c r="X60" s="30">
        <v>41310</v>
      </c>
      <c r="Y60" t="s">
        <v>6591</v>
      </c>
      <c r="Z60" t="s">
        <v>8256</v>
      </c>
      <c r="AA60" t="s">
        <v>2808</v>
      </c>
      <c r="AB60" t="s">
        <v>9133</v>
      </c>
      <c r="AE60" t="s">
        <v>2808</v>
      </c>
      <c r="AF60" t="s">
        <v>69</v>
      </c>
      <c r="AJ60" t="s">
        <v>2808</v>
      </c>
      <c r="AK60" t="s">
        <v>8</v>
      </c>
      <c r="AM60" t="s">
        <v>8</v>
      </c>
      <c r="AN60" t="s">
        <v>3166</v>
      </c>
      <c r="AO60">
        <v>40</v>
      </c>
      <c r="AQ60" t="s">
        <v>269</v>
      </c>
      <c r="AR60" t="s">
        <v>2808</v>
      </c>
      <c r="AS60" t="s">
        <v>3179</v>
      </c>
      <c r="AT60" t="s">
        <v>3184</v>
      </c>
      <c r="AV60" t="s">
        <v>3191</v>
      </c>
      <c r="AX60">
        <v>1</v>
      </c>
      <c r="AY60" t="s">
        <v>2808</v>
      </c>
      <c r="AZ60" t="s">
        <v>69</v>
      </c>
      <c r="BA60" t="s">
        <v>69</v>
      </c>
      <c r="BB60" t="s">
        <v>69</v>
      </c>
      <c r="BC60" t="s">
        <v>69</v>
      </c>
      <c r="BE60" t="s">
        <v>69</v>
      </c>
      <c r="BF60" t="s">
        <v>69</v>
      </c>
      <c r="BG60" t="s">
        <v>69</v>
      </c>
      <c r="BJ60" t="s">
        <v>2808</v>
      </c>
      <c r="BK60">
        <v>1</v>
      </c>
      <c r="BL60" t="s">
        <v>2808</v>
      </c>
      <c r="BM60" t="s">
        <v>69</v>
      </c>
      <c r="BN60" t="s">
        <v>69</v>
      </c>
      <c r="BO60" t="s">
        <v>69</v>
      </c>
      <c r="BP60" t="s">
        <v>69</v>
      </c>
      <c r="BQ60" t="s">
        <v>69</v>
      </c>
      <c r="BR60" t="s">
        <v>69</v>
      </c>
      <c r="BS60" t="s">
        <v>69</v>
      </c>
      <c r="BT60" t="s">
        <v>69</v>
      </c>
      <c r="BV60" t="s">
        <v>69</v>
      </c>
      <c r="BW60" t="s">
        <v>69</v>
      </c>
      <c r="BX60" t="s">
        <v>3261</v>
      </c>
      <c r="BY60" t="s">
        <v>69</v>
      </c>
      <c r="CD60" t="s">
        <v>69</v>
      </c>
      <c r="CI60" t="s">
        <v>69</v>
      </c>
      <c r="CN60" t="s">
        <v>69</v>
      </c>
      <c r="CX60" t="s">
        <v>269</v>
      </c>
      <c r="CY60" t="s">
        <v>3333</v>
      </c>
      <c r="DB60" t="s">
        <v>2808</v>
      </c>
      <c r="DC60" t="s">
        <v>9126</v>
      </c>
      <c r="DD60" t="s">
        <v>2808</v>
      </c>
      <c r="DE60" t="s">
        <v>69</v>
      </c>
      <c r="DF60" t="s">
        <v>69</v>
      </c>
      <c r="DG60" t="s">
        <v>69</v>
      </c>
      <c r="DH60" t="s">
        <v>69</v>
      </c>
      <c r="DJ60" t="s">
        <v>69</v>
      </c>
      <c r="DK60" t="s">
        <v>69</v>
      </c>
      <c r="DO60" t="s">
        <v>69</v>
      </c>
      <c r="DZ60" t="s">
        <v>69</v>
      </c>
      <c r="FA60" t="s">
        <v>2808</v>
      </c>
      <c r="FB60" t="s">
        <v>2808</v>
      </c>
      <c r="FC60" t="s">
        <v>3427</v>
      </c>
      <c r="HD60" t="s">
        <v>3539</v>
      </c>
      <c r="HE60" t="s">
        <v>69</v>
      </c>
      <c r="HF60" t="s">
        <v>2808</v>
      </c>
      <c r="HG60" t="s">
        <v>2808</v>
      </c>
      <c r="HH60" t="s">
        <v>2808</v>
      </c>
      <c r="HI60" t="s">
        <v>69</v>
      </c>
      <c r="HL60" t="s">
        <v>3557</v>
      </c>
      <c r="HM60" t="s">
        <v>3556</v>
      </c>
      <c r="HN60" t="s">
        <v>3557</v>
      </c>
      <c r="HO60" t="s">
        <v>3557</v>
      </c>
      <c r="HP60" t="s">
        <v>3557</v>
      </c>
      <c r="HQ60" t="s">
        <v>3559</v>
      </c>
      <c r="HR60" t="s">
        <v>3557</v>
      </c>
      <c r="HS60" t="s">
        <v>3557</v>
      </c>
      <c r="HT60" t="s">
        <v>3559</v>
      </c>
      <c r="HU60" t="s">
        <v>3559</v>
      </c>
      <c r="HV60" t="s">
        <v>3559</v>
      </c>
      <c r="HW60" t="s">
        <v>3557</v>
      </c>
      <c r="HX60" t="s">
        <v>3557</v>
      </c>
      <c r="HY60" t="s">
        <v>8</v>
      </c>
      <c r="IB60" t="s">
        <v>2808</v>
      </c>
      <c r="IC60" t="s">
        <v>3600</v>
      </c>
      <c r="ID60" t="s">
        <v>69</v>
      </c>
      <c r="IE60" t="s">
        <v>3605</v>
      </c>
      <c r="IF60" t="s">
        <v>3609</v>
      </c>
      <c r="IG60" t="s">
        <v>3437</v>
      </c>
      <c r="JF60" t="s">
        <v>3649</v>
      </c>
      <c r="JG60">
        <v>4</v>
      </c>
      <c r="JI60" t="s">
        <v>3484</v>
      </c>
      <c r="JJ60">
        <v>30</v>
      </c>
      <c r="JL60" t="s">
        <v>9145</v>
      </c>
      <c r="JM60" t="s">
        <v>69</v>
      </c>
      <c r="JN60" t="s">
        <v>69</v>
      </c>
      <c r="JO60" t="s">
        <v>2808</v>
      </c>
      <c r="JP60" t="s">
        <v>2808</v>
      </c>
      <c r="JQ60" t="s">
        <v>69</v>
      </c>
      <c r="JR60" t="s">
        <v>69</v>
      </c>
      <c r="JS60" t="s">
        <v>3517</v>
      </c>
      <c r="KF60" t="s">
        <v>2808</v>
      </c>
      <c r="KG60" t="s">
        <v>6097</v>
      </c>
      <c r="KI60" t="s">
        <v>3696</v>
      </c>
      <c r="KJ60" t="s">
        <v>3475</v>
      </c>
      <c r="KK60">
        <v>4</v>
      </c>
      <c r="KM60" t="s">
        <v>3484</v>
      </c>
      <c r="KN60">
        <v>30</v>
      </c>
      <c r="KP60" t="s">
        <v>8358</v>
      </c>
      <c r="KQ60" t="s">
        <v>2808</v>
      </c>
      <c r="KR60" t="s">
        <v>69</v>
      </c>
      <c r="KS60" t="s">
        <v>69</v>
      </c>
      <c r="KT60" t="s">
        <v>2808</v>
      </c>
      <c r="KU60" t="s">
        <v>69</v>
      </c>
      <c r="KV60" t="s">
        <v>69</v>
      </c>
      <c r="KW60" t="s">
        <v>3517</v>
      </c>
      <c r="KX60" t="s">
        <v>2808</v>
      </c>
      <c r="KY60" t="s">
        <v>69</v>
      </c>
      <c r="LK60">
        <v>995</v>
      </c>
      <c r="LL60" t="s">
        <v>69</v>
      </c>
      <c r="LM60" t="s">
        <v>69</v>
      </c>
      <c r="LN60" t="s">
        <v>69</v>
      </c>
      <c r="LO60" t="s">
        <v>69</v>
      </c>
      <c r="LP60" t="s">
        <v>69</v>
      </c>
      <c r="LQ60" t="s">
        <v>69</v>
      </c>
      <c r="LR60" t="s">
        <v>69</v>
      </c>
      <c r="LS60" t="s">
        <v>2808</v>
      </c>
      <c r="LT60" t="s">
        <v>9370</v>
      </c>
      <c r="LU60" t="s">
        <v>69</v>
      </c>
      <c r="LV60" t="s">
        <v>69</v>
      </c>
      <c r="LW60" t="s">
        <v>69</v>
      </c>
      <c r="LX60" t="s">
        <v>69</v>
      </c>
      <c r="LY60" t="s">
        <v>69</v>
      </c>
      <c r="MC60">
        <v>995</v>
      </c>
      <c r="MD60" t="s">
        <v>69</v>
      </c>
      <c r="ME60" t="s">
        <v>69</v>
      </c>
      <c r="MF60" t="s">
        <v>69</v>
      </c>
      <c r="MG60" t="s">
        <v>69</v>
      </c>
      <c r="MH60" t="s">
        <v>69</v>
      </c>
      <c r="MI60" t="s">
        <v>69</v>
      </c>
      <c r="MJ60" t="s">
        <v>69</v>
      </c>
      <c r="MK60" t="s">
        <v>2808</v>
      </c>
      <c r="ML60" t="s">
        <v>9371</v>
      </c>
      <c r="MM60" t="s">
        <v>69</v>
      </c>
      <c r="MN60" t="s">
        <v>69</v>
      </c>
      <c r="MO60">
        <v>995</v>
      </c>
      <c r="MP60" t="s">
        <v>69</v>
      </c>
      <c r="MQ60" t="s">
        <v>69</v>
      </c>
      <c r="MR60" t="s">
        <v>69</v>
      </c>
      <c r="MS60" t="s">
        <v>69</v>
      </c>
      <c r="MT60" t="s">
        <v>69</v>
      </c>
      <c r="MU60" t="s">
        <v>2808</v>
      </c>
      <c r="MV60" t="s">
        <v>9372</v>
      </c>
      <c r="MW60" t="s">
        <v>69</v>
      </c>
      <c r="MX60" t="s">
        <v>69</v>
      </c>
      <c r="MY60">
        <v>995</v>
      </c>
      <c r="MZ60" t="s">
        <v>69</v>
      </c>
      <c r="NA60" t="s">
        <v>69</v>
      </c>
      <c r="NB60" t="s">
        <v>69</v>
      </c>
      <c r="NC60" t="s">
        <v>69</v>
      </c>
      <c r="ND60" t="s">
        <v>69</v>
      </c>
      <c r="NE60" t="s">
        <v>2808</v>
      </c>
      <c r="NF60" t="s">
        <v>9373</v>
      </c>
      <c r="NG60" t="s">
        <v>69</v>
      </c>
      <c r="NH60" t="s">
        <v>69</v>
      </c>
      <c r="NI60" t="s">
        <v>69</v>
      </c>
      <c r="NJ60" t="s">
        <v>3795</v>
      </c>
      <c r="NK60">
        <v>1</v>
      </c>
      <c r="NM60" t="s">
        <v>2808</v>
      </c>
      <c r="NN60" t="s">
        <v>3861</v>
      </c>
      <c r="NO60" t="s">
        <v>2803</v>
      </c>
      <c r="NP60">
        <v>40</v>
      </c>
      <c r="NW60" t="s">
        <v>3429</v>
      </c>
      <c r="NY60" t="s">
        <v>3429</v>
      </c>
      <c r="OA60" t="s">
        <v>3897</v>
      </c>
      <c r="OB60" t="s">
        <v>2808</v>
      </c>
      <c r="OC60" t="s">
        <v>3903</v>
      </c>
      <c r="OD60" t="s">
        <v>3911</v>
      </c>
      <c r="OE60" t="s">
        <v>3911</v>
      </c>
      <c r="OF60" t="s">
        <v>3911</v>
      </c>
      <c r="OG60" t="s">
        <v>3911</v>
      </c>
      <c r="OH60" t="s">
        <v>3910</v>
      </c>
      <c r="OI60" t="s">
        <v>3910</v>
      </c>
      <c r="OJ60" t="s">
        <v>3911</v>
      </c>
      <c r="OK60" t="s">
        <v>3911</v>
      </c>
      <c r="OU60" t="s">
        <v>3929</v>
      </c>
      <c r="OV60" t="s">
        <v>3956</v>
      </c>
      <c r="OW60" t="s">
        <v>2808</v>
      </c>
      <c r="OX60" t="s">
        <v>3962</v>
      </c>
      <c r="OY60" t="s">
        <v>3333</v>
      </c>
      <c r="PA60" t="s">
        <v>3973</v>
      </c>
      <c r="PB60">
        <v>1</v>
      </c>
      <c r="PC60" t="s">
        <v>3333</v>
      </c>
      <c r="PD60" t="s">
        <v>3333</v>
      </c>
      <c r="PE60" t="s">
        <v>3333</v>
      </c>
      <c r="PF60" t="s">
        <v>3910</v>
      </c>
      <c r="PG60" t="s">
        <v>3910</v>
      </c>
      <c r="PH60" t="s">
        <v>3910</v>
      </c>
      <c r="PI60" t="s">
        <v>3910</v>
      </c>
      <c r="PJ60" t="s">
        <v>3910</v>
      </c>
      <c r="PK60" t="s">
        <v>3911</v>
      </c>
      <c r="PL60" t="s">
        <v>3911</v>
      </c>
      <c r="PM60" t="s">
        <v>3929</v>
      </c>
      <c r="PN60" t="s">
        <v>3910</v>
      </c>
      <c r="PO60" t="s">
        <v>3910</v>
      </c>
      <c r="PP60" t="s">
        <v>3910</v>
      </c>
      <c r="PR60" t="s">
        <v>3929</v>
      </c>
      <c r="PS60">
        <v>1</v>
      </c>
      <c r="PT60" t="s">
        <v>2808</v>
      </c>
      <c r="PU60" t="s">
        <v>69</v>
      </c>
      <c r="PV60" t="s">
        <v>69</v>
      </c>
      <c r="PW60" t="s">
        <v>69</v>
      </c>
      <c r="PX60" t="s">
        <v>69</v>
      </c>
      <c r="PY60" t="s">
        <v>69</v>
      </c>
      <c r="PZ60" t="s">
        <v>3910</v>
      </c>
      <c r="QA60" t="s">
        <v>3935</v>
      </c>
      <c r="QB60" t="s">
        <v>3911</v>
      </c>
      <c r="QD60" t="s">
        <v>4037</v>
      </c>
      <c r="QE60" t="s">
        <v>4043</v>
      </c>
      <c r="QH60" t="s">
        <v>3911</v>
      </c>
      <c r="RS60">
        <v>1</v>
      </c>
      <c r="RT60">
        <v>0</v>
      </c>
      <c r="UA60" t="s">
        <v>9131</v>
      </c>
      <c r="UB60" t="s">
        <v>6598</v>
      </c>
      <c r="UC60">
        <v>9118541</v>
      </c>
    </row>
    <row r="61" spans="1:549" x14ac:dyDescent="0.3">
      <c r="A61" t="s">
        <v>9374</v>
      </c>
      <c r="B61" t="s">
        <v>6696</v>
      </c>
      <c r="C61" t="s">
        <v>6813</v>
      </c>
      <c r="D61">
        <v>1</v>
      </c>
      <c r="E61">
        <v>5</v>
      </c>
      <c r="F61" t="s">
        <v>3934</v>
      </c>
      <c r="G61" t="s">
        <v>4950</v>
      </c>
      <c r="H61">
        <v>0</v>
      </c>
      <c r="I61" t="s">
        <v>22</v>
      </c>
      <c r="T61">
        <v>0</v>
      </c>
      <c r="V61" t="s">
        <v>9156</v>
      </c>
      <c r="W61">
        <v>1</v>
      </c>
      <c r="X61" s="30">
        <v>41278</v>
      </c>
      <c r="Y61" t="s">
        <v>6591</v>
      </c>
      <c r="Z61" t="s">
        <v>6753</v>
      </c>
      <c r="AA61" t="s">
        <v>2808</v>
      </c>
      <c r="AB61" t="s">
        <v>9158</v>
      </c>
      <c r="AC61" t="s">
        <v>2808</v>
      </c>
      <c r="AD61" t="s">
        <v>9239</v>
      </c>
      <c r="AE61" t="s">
        <v>69</v>
      </c>
      <c r="AF61" t="s">
        <v>2808</v>
      </c>
      <c r="AG61">
        <v>4423679</v>
      </c>
      <c r="AH61">
        <v>1991710</v>
      </c>
      <c r="AI61">
        <v>8057881</v>
      </c>
      <c r="AJ61" t="s">
        <v>2808</v>
      </c>
      <c r="AK61">
        <v>7815668</v>
      </c>
      <c r="AL61">
        <v>2317976</v>
      </c>
      <c r="AM61">
        <v>7815668</v>
      </c>
      <c r="AN61" t="s">
        <v>3166</v>
      </c>
      <c r="AO61">
        <v>40</v>
      </c>
      <c r="AQ61" t="s">
        <v>269</v>
      </c>
      <c r="AR61" t="s">
        <v>2808</v>
      </c>
      <c r="AS61" t="s">
        <v>3179</v>
      </c>
      <c r="AT61" t="s">
        <v>3184</v>
      </c>
      <c r="AV61" t="s">
        <v>3191</v>
      </c>
      <c r="AX61" t="s">
        <v>6996</v>
      </c>
      <c r="AY61" t="s">
        <v>2808</v>
      </c>
      <c r="AZ61" t="s">
        <v>69</v>
      </c>
      <c r="BA61" t="s">
        <v>2808</v>
      </c>
      <c r="BB61" t="s">
        <v>69</v>
      </c>
      <c r="BC61" t="s">
        <v>69</v>
      </c>
      <c r="BE61" t="s">
        <v>69</v>
      </c>
      <c r="BF61" t="s">
        <v>69</v>
      </c>
      <c r="BG61" t="s">
        <v>2808</v>
      </c>
      <c r="BH61" t="s">
        <v>2808</v>
      </c>
      <c r="BI61" t="s">
        <v>2808</v>
      </c>
      <c r="BJ61" t="s">
        <v>2808</v>
      </c>
      <c r="BK61">
        <v>7</v>
      </c>
      <c r="BL61" t="s">
        <v>69</v>
      </c>
      <c r="BM61" t="s">
        <v>69</v>
      </c>
      <c r="BN61" t="s">
        <v>69</v>
      </c>
      <c r="BO61" t="s">
        <v>69</v>
      </c>
      <c r="BP61" t="s">
        <v>69</v>
      </c>
      <c r="BQ61" t="s">
        <v>69</v>
      </c>
      <c r="BR61" t="s">
        <v>2808</v>
      </c>
      <c r="BS61" t="s">
        <v>69</v>
      </c>
      <c r="BT61" t="s">
        <v>69</v>
      </c>
      <c r="BV61" t="s">
        <v>69</v>
      </c>
      <c r="BW61" t="s">
        <v>69</v>
      </c>
      <c r="BX61" t="s">
        <v>3261</v>
      </c>
      <c r="BY61" t="s">
        <v>2808</v>
      </c>
      <c r="BZ61" t="s">
        <v>3268</v>
      </c>
      <c r="CA61" t="s">
        <v>3274</v>
      </c>
      <c r="CB61" t="s">
        <v>3279</v>
      </c>
      <c r="CD61" t="s">
        <v>2808</v>
      </c>
      <c r="CE61" t="s">
        <v>3269</v>
      </c>
      <c r="CF61" t="s">
        <v>2808</v>
      </c>
      <c r="CG61" t="s">
        <v>3279</v>
      </c>
      <c r="CI61" t="s">
        <v>2808</v>
      </c>
      <c r="CJ61" t="s">
        <v>69</v>
      </c>
      <c r="CK61" t="s">
        <v>2808</v>
      </c>
      <c r="CL61" t="s">
        <v>3300</v>
      </c>
      <c r="CN61" t="s">
        <v>2808</v>
      </c>
      <c r="CO61" t="s">
        <v>9151</v>
      </c>
      <c r="CP61" t="s">
        <v>69</v>
      </c>
      <c r="CQ61" t="s">
        <v>69</v>
      </c>
      <c r="CR61" t="s">
        <v>2808</v>
      </c>
      <c r="CS61" t="s">
        <v>69</v>
      </c>
      <c r="CT61" t="s">
        <v>2808</v>
      </c>
      <c r="CU61" t="s">
        <v>69</v>
      </c>
      <c r="CV61" t="s">
        <v>69</v>
      </c>
      <c r="CW61" t="s">
        <v>69</v>
      </c>
      <c r="CX61" t="s">
        <v>269</v>
      </c>
      <c r="CY61" t="s">
        <v>3333</v>
      </c>
      <c r="DB61" t="s">
        <v>2808</v>
      </c>
      <c r="DC61" t="s">
        <v>9126</v>
      </c>
      <c r="DD61" t="s">
        <v>2808</v>
      </c>
      <c r="DE61" t="s">
        <v>69</v>
      </c>
      <c r="DF61" t="s">
        <v>69</v>
      </c>
      <c r="DG61" t="s">
        <v>69</v>
      </c>
      <c r="DH61" t="s">
        <v>69</v>
      </c>
      <c r="DJ61" t="s">
        <v>69</v>
      </c>
      <c r="DK61" t="s">
        <v>69</v>
      </c>
      <c r="DL61" t="s">
        <v>2808</v>
      </c>
      <c r="DM61" t="s">
        <v>2808</v>
      </c>
      <c r="DN61" t="s">
        <v>3364</v>
      </c>
      <c r="DP61" t="s">
        <v>69</v>
      </c>
      <c r="EA61" t="s">
        <v>69</v>
      </c>
      <c r="EH61" t="s">
        <v>269</v>
      </c>
      <c r="EI61" t="s">
        <v>9152</v>
      </c>
      <c r="EJ61" t="s">
        <v>2808</v>
      </c>
      <c r="EK61" t="s">
        <v>2808</v>
      </c>
      <c r="EL61" t="s">
        <v>69</v>
      </c>
      <c r="EM61" t="s">
        <v>69</v>
      </c>
      <c r="EN61" t="s">
        <v>69</v>
      </c>
      <c r="EP61" t="s">
        <v>69</v>
      </c>
      <c r="EQ61" t="s">
        <v>69</v>
      </c>
      <c r="ER61" t="s">
        <v>9152</v>
      </c>
      <c r="ES61" t="s">
        <v>2808</v>
      </c>
      <c r="ET61" t="s">
        <v>2808</v>
      </c>
      <c r="EU61" t="s">
        <v>69</v>
      </c>
      <c r="EV61" t="s">
        <v>69</v>
      </c>
      <c r="EW61" t="s">
        <v>69</v>
      </c>
      <c r="EY61" t="s">
        <v>69</v>
      </c>
      <c r="EZ61" t="s">
        <v>69</v>
      </c>
      <c r="FA61" t="s">
        <v>2808</v>
      </c>
      <c r="FB61" t="s">
        <v>69</v>
      </c>
      <c r="HF61" t="s">
        <v>2808</v>
      </c>
      <c r="HG61" t="s">
        <v>2808</v>
      </c>
      <c r="HH61" t="s">
        <v>69</v>
      </c>
      <c r="HJ61" t="s">
        <v>2808</v>
      </c>
      <c r="HK61" t="s">
        <v>69</v>
      </c>
      <c r="HL61" t="s">
        <v>3556</v>
      </c>
      <c r="HM61" t="s">
        <v>3557</v>
      </c>
      <c r="HN61" t="s">
        <v>3556</v>
      </c>
      <c r="HO61" t="s">
        <v>3556</v>
      </c>
      <c r="HP61" t="s">
        <v>3557</v>
      </c>
      <c r="HQ61" t="s">
        <v>3557</v>
      </c>
      <c r="HR61" t="s">
        <v>3556</v>
      </c>
      <c r="HS61" t="s">
        <v>3556</v>
      </c>
      <c r="HT61" t="s">
        <v>3559</v>
      </c>
      <c r="HU61" t="s">
        <v>3559</v>
      </c>
      <c r="HV61" t="s">
        <v>3556</v>
      </c>
      <c r="HW61" t="s">
        <v>3559</v>
      </c>
      <c r="HX61" t="s">
        <v>3559</v>
      </c>
      <c r="HY61" t="s">
        <v>3559</v>
      </c>
      <c r="HZ61" t="s">
        <v>2808</v>
      </c>
      <c r="IA61" t="s">
        <v>3590</v>
      </c>
      <c r="IB61" t="s">
        <v>2808</v>
      </c>
      <c r="IC61" t="s">
        <v>3598</v>
      </c>
      <c r="ID61" t="s">
        <v>2808</v>
      </c>
      <c r="IE61" t="s">
        <v>3605</v>
      </c>
      <c r="IF61" t="s">
        <v>3609</v>
      </c>
      <c r="IG61" t="s">
        <v>3437</v>
      </c>
      <c r="JF61" t="s">
        <v>3649</v>
      </c>
      <c r="JG61">
        <v>4</v>
      </c>
      <c r="JI61" t="s">
        <v>3484</v>
      </c>
      <c r="JJ61">
        <v>1</v>
      </c>
      <c r="JL61">
        <v>3</v>
      </c>
      <c r="JM61" t="s">
        <v>69</v>
      </c>
      <c r="JN61" t="s">
        <v>69</v>
      </c>
      <c r="JO61" t="s">
        <v>2808</v>
      </c>
      <c r="JP61" t="s">
        <v>69</v>
      </c>
      <c r="JQ61" t="s">
        <v>69</v>
      </c>
      <c r="JR61" t="s">
        <v>69</v>
      </c>
      <c r="JS61" t="s">
        <v>3519</v>
      </c>
      <c r="JT61" t="s">
        <v>69</v>
      </c>
      <c r="JU61" t="s">
        <v>69</v>
      </c>
      <c r="JV61" t="s">
        <v>2808</v>
      </c>
      <c r="JW61" t="s">
        <v>2808</v>
      </c>
      <c r="JX61" t="s">
        <v>2808</v>
      </c>
      <c r="JY61" t="s">
        <v>69</v>
      </c>
      <c r="JZ61" t="s">
        <v>2808</v>
      </c>
      <c r="KA61" t="s">
        <v>69</v>
      </c>
      <c r="KB61" t="s">
        <v>69</v>
      </c>
      <c r="KC61" t="s">
        <v>2808</v>
      </c>
      <c r="KD61" t="s">
        <v>2808</v>
      </c>
      <c r="KE61" t="s">
        <v>69</v>
      </c>
      <c r="KG61" t="s">
        <v>6096</v>
      </c>
      <c r="KI61" t="s">
        <v>3696</v>
      </c>
      <c r="KJ61" t="s">
        <v>3475</v>
      </c>
      <c r="KK61">
        <v>4</v>
      </c>
      <c r="KM61" t="s">
        <v>3485</v>
      </c>
      <c r="KO61">
        <v>8</v>
      </c>
      <c r="KP61" t="s">
        <v>8358</v>
      </c>
      <c r="KQ61" t="s">
        <v>2808</v>
      </c>
      <c r="KR61" t="s">
        <v>69</v>
      </c>
      <c r="KS61" t="s">
        <v>69</v>
      </c>
      <c r="KT61" t="s">
        <v>2808</v>
      </c>
      <c r="KU61" t="s">
        <v>69</v>
      </c>
      <c r="KV61" t="s">
        <v>69</v>
      </c>
      <c r="KW61" t="s">
        <v>3725</v>
      </c>
      <c r="KX61" t="s">
        <v>2808</v>
      </c>
      <c r="KY61" t="s">
        <v>69</v>
      </c>
      <c r="LK61">
        <v>1</v>
      </c>
      <c r="LL61" t="s">
        <v>2808</v>
      </c>
      <c r="LM61" t="s">
        <v>69</v>
      </c>
      <c r="LN61" t="s">
        <v>69</v>
      </c>
      <c r="LO61" t="s">
        <v>69</v>
      </c>
      <c r="LP61" t="s">
        <v>69</v>
      </c>
      <c r="LQ61" t="s">
        <v>69</v>
      </c>
      <c r="LR61" t="s">
        <v>69</v>
      </c>
      <c r="LS61" t="s">
        <v>69</v>
      </c>
      <c r="LU61" t="s">
        <v>69</v>
      </c>
      <c r="LV61" t="s">
        <v>69</v>
      </c>
      <c r="LW61" t="s">
        <v>2808</v>
      </c>
      <c r="LX61" t="s">
        <v>69</v>
      </c>
      <c r="LY61" t="s">
        <v>2808</v>
      </c>
      <c r="MC61">
        <v>2</v>
      </c>
      <c r="MD61" t="s">
        <v>69</v>
      </c>
      <c r="ME61" t="s">
        <v>2808</v>
      </c>
      <c r="MF61" t="s">
        <v>69</v>
      </c>
      <c r="MG61" t="s">
        <v>69</v>
      </c>
      <c r="MH61" t="s">
        <v>69</v>
      </c>
      <c r="MI61" t="s">
        <v>69</v>
      </c>
      <c r="MJ61" t="s">
        <v>69</v>
      </c>
      <c r="MK61" t="s">
        <v>69</v>
      </c>
      <c r="MM61" t="s">
        <v>69</v>
      </c>
      <c r="MN61" t="s">
        <v>69</v>
      </c>
      <c r="MO61">
        <v>4</v>
      </c>
      <c r="MP61" t="s">
        <v>69</v>
      </c>
      <c r="MQ61" t="s">
        <v>69</v>
      </c>
      <c r="MR61" t="s">
        <v>69</v>
      </c>
      <c r="MS61" t="s">
        <v>2808</v>
      </c>
      <c r="MT61" t="s">
        <v>69</v>
      </c>
      <c r="MU61" t="s">
        <v>69</v>
      </c>
      <c r="MW61" t="s">
        <v>69</v>
      </c>
      <c r="MX61" t="s">
        <v>69</v>
      </c>
      <c r="MY61">
        <v>4</v>
      </c>
      <c r="MZ61" t="s">
        <v>69</v>
      </c>
      <c r="NA61" t="s">
        <v>69</v>
      </c>
      <c r="NB61" t="s">
        <v>69</v>
      </c>
      <c r="NC61" t="s">
        <v>2808</v>
      </c>
      <c r="ND61" t="s">
        <v>69</v>
      </c>
      <c r="NE61" t="s">
        <v>69</v>
      </c>
      <c r="NG61" t="s">
        <v>69</v>
      </c>
      <c r="NH61" t="s">
        <v>69</v>
      </c>
      <c r="NI61" t="s">
        <v>69</v>
      </c>
      <c r="NJ61" t="s">
        <v>3795</v>
      </c>
      <c r="NK61">
        <v>1</v>
      </c>
      <c r="NM61" t="s">
        <v>69</v>
      </c>
      <c r="NO61" t="s">
        <v>8</v>
      </c>
      <c r="NQ61" t="s">
        <v>8</v>
      </c>
      <c r="NS61" t="s">
        <v>3429</v>
      </c>
      <c r="NU61" t="s">
        <v>2803</v>
      </c>
      <c r="NV61">
        <v>311</v>
      </c>
      <c r="NW61" t="s">
        <v>3429</v>
      </c>
      <c r="NY61" t="s">
        <v>3429</v>
      </c>
      <c r="OA61" t="s">
        <v>3897</v>
      </c>
      <c r="OB61" t="s">
        <v>2808</v>
      </c>
      <c r="OC61" t="s">
        <v>3902</v>
      </c>
      <c r="OD61" t="s">
        <v>3910</v>
      </c>
      <c r="OE61" t="s">
        <v>3910</v>
      </c>
      <c r="OF61" t="s">
        <v>3910</v>
      </c>
      <c r="OG61" t="s">
        <v>3911</v>
      </c>
      <c r="OH61" t="s">
        <v>3910</v>
      </c>
      <c r="OI61" t="s">
        <v>3911</v>
      </c>
      <c r="OJ61" t="s">
        <v>3911</v>
      </c>
      <c r="OK61" t="s">
        <v>3911</v>
      </c>
      <c r="OL61" t="s">
        <v>3928</v>
      </c>
      <c r="OM61" t="s">
        <v>3934</v>
      </c>
      <c r="ON61" t="s">
        <v>3910</v>
      </c>
      <c r="OO61" t="s">
        <v>3910</v>
      </c>
      <c r="OP61" t="s">
        <v>3910</v>
      </c>
      <c r="OQ61" t="s">
        <v>3910</v>
      </c>
      <c r="OR61" t="s">
        <v>3911</v>
      </c>
      <c r="OS61" t="s">
        <v>3911</v>
      </c>
      <c r="OU61" t="s">
        <v>3928</v>
      </c>
      <c r="OV61" t="s">
        <v>3955</v>
      </c>
      <c r="OW61" t="s">
        <v>69</v>
      </c>
      <c r="OX61" t="s">
        <v>3963</v>
      </c>
      <c r="OY61" t="s">
        <v>3333</v>
      </c>
      <c r="PA61" t="s">
        <v>3974</v>
      </c>
      <c r="PC61" t="s">
        <v>3333</v>
      </c>
      <c r="PD61" t="s">
        <v>3333</v>
      </c>
      <c r="PE61" t="s">
        <v>3333</v>
      </c>
      <c r="PF61" t="s">
        <v>3911</v>
      </c>
      <c r="PG61" t="s">
        <v>3911</v>
      </c>
      <c r="PH61" t="s">
        <v>3911</v>
      </c>
      <c r="PI61" t="s">
        <v>3911</v>
      </c>
      <c r="PJ61" t="s">
        <v>3911</v>
      </c>
      <c r="PK61" t="s">
        <v>3911</v>
      </c>
      <c r="PL61" t="s">
        <v>3911</v>
      </c>
      <c r="PM61" t="s">
        <v>3928</v>
      </c>
      <c r="PN61" t="s">
        <v>3911</v>
      </c>
      <c r="PO61" t="s">
        <v>3911</v>
      </c>
      <c r="PP61" t="s">
        <v>3911</v>
      </c>
      <c r="PR61" t="s">
        <v>3928</v>
      </c>
      <c r="PS61">
        <v>1</v>
      </c>
      <c r="PT61" t="s">
        <v>2808</v>
      </c>
      <c r="PU61" t="s">
        <v>69</v>
      </c>
      <c r="PV61" t="s">
        <v>69</v>
      </c>
      <c r="PW61" t="s">
        <v>69</v>
      </c>
      <c r="PX61" t="s">
        <v>69</v>
      </c>
      <c r="PY61" t="s">
        <v>69</v>
      </c>
      <c r="PZ61" t="s">
        <v>3935</v>
      </c>
      <c r="QA61" t="s">
        <v>3910</v>
      </c>
      <c r="QB61" t="s">
        <v>3910</v>
      </c>
      <c r="QD61" t="s">
        <v>4036</v>
      </c>
      <c r="QE61" t="s">
        <v>4041</v>
      </c>
      <c r="QF61">
        <v>2</v>
      </c>
      <c r="QG61" t="s">
        <v>4049</v>
      </c>
      <c r="QH61" t="s">
        <v>4053</v>
      </c>
      <c r="QI61" t="s">
        <v>3963</v>
      </c>
      <c r="QJ61" t="s">
        <v>4061</v>
      </c>
      <c r="QK61">
        <v>1</v>
      </c>
      <c r="QL61" t="s">
        <v>3911</v>
      </c>
      <c r="QN61" t="s">
        <v>4061</v>
      </c>
      <c r="QO61">
        <v>1</v>
      </c>
      <c r="QP61" t="s">
        <v>4061</v>
      </c>
      <c r="QQ61">
        <v>1</v>
      </c>
      <c r="QR61" t="s">
        <v>4075</v>
      </c>
      <c r="QT61" t="s">
        <v>4075</v>
      </c>
      <c r="QU61" t="s">
        <v>4075</v>
      </c>
      <c r="QV61" t="s">
        <v>3910</v>
      </c>
      <c r="QW61" t="s">
        <v>3910</v>
      </c>
      <c r="QX61" t="s">
        <v>9147</v>
      </c>
      <c r="QY61" t="s">
        <v>4061</v>
      </c>
      <c r="QZ61" t="s">
        <v>4089</v>
      </c>
      <c r="RG61" t="s">
        <v>3911</v>
      </c>
      <c r="RL61" t="s">
        <v>3911</v>
      </c>
      <c r="RM61" t="s">
        <v>3910</v>
      </c>
      <c r="RN61" t="s">
        <v>3910</v>
      </c>
      <c r="RO61" t="s">
        <v>3910</v>
      </c>
      <c r="RP61" t="s">
        <v>3910</v>
      </c>
      <c r="RQ61" t="s">
        <v>4075</v>
      </c>
      <c r="RR61" t="s">
        <v>2808</v>
      </c>
      <c r="RS61">
        <v>1</v>
      </c>
      <c r="RT61">
        <v>0</v>
      </c>
      <c r="RU61" t="s">
        <v>9160</v>
      </c>
      <c r="TH61" t="s">
        <v>69</v>
      </c>
      <c r="TI61" t="s">
        <v>69</v>
      </c>
      <c r="TJ61" t="s">
        <v>69</v>
      </c>
      <c r="TK61" t="s">
        <v>69</v>
      </c>
      <c r="TL61" t="s">
        <v>2808</v>
      </c>
      <c r="TM61" t="s">
        <v>2808</v>
      </c>
      <c r="TZ61" t="s">
        <v>4934</v>
      </c>
      <c r="UA61" t="s">
        <v>9131</v>
      </c>
      <c r="UB61" t="s">
        <v>6598</v>
      </c>
      <c r="UC61">
        <v>1681611</v>
      </c>
    </row>
    <row r="62" spans="1:549" x14ac:dyDescent="0.3">
      <c r="A62" t="s">
        <v>9375</v>
      </c>
      <c r="B62" t="s">
        <v>6588</v>
      </c>
      <c r="C62" t="s">
        <v>6813</v>
      </c>
      <c r="D62">
        <v>2</v>
      </c>
      <c r="E62">
        <v>4</v>
      </c>
      <c r="F62" t="s">
        <v>3934</v>
      </c>
      <c r="G62" t="s">
        <v>4950</v>
      </c>
      <c r="H62">
        <v>0</v>
      </c>
      <c r="I62" t="s">
        <v>22</v>
      </c>
      <c r="J62">
        <v>4</v>
      </c>
      <c r="K62" t="s">
        <v>3934</v>
      </c>
      <c r="L62" t="s">
        <v>4950</v>
      </c>
      <c r="M62">
        <v>0</v>
      </c>
      <c r="N62" t="s">
        <v>22</v>
      </c>
      <c r="T62">
        <v>0</v>
      </c>
      <c r="V62" t="s">
        <v>9142</v>
      </c>
      <c r="W62">
        <v>1</v>
      </c>
      <c r="X62" t="s">
        <v>6980</v>
      </c>
      <c r="Y62" t="s">
        <v>7399</v>
      </c>
      <c r="Z62" t="s">
        <v>6815</v>
      </c>
      <c r="AA62" t="s">
        <v>2808</v>
      </c>
      <c r="AB62" t="s">
        <v>9143</v>
      </c>
      <c r="AE62" t="s">
        <v>2808</v>
      </c>
      <c r="AF62" t="s">
        <v>2808</v>
      </c>
      <c r="AG62">
        <v>8124164</v>
      </c>
      <c r="AH62">
        <v>7406789</v>
      </c>
      <c r="AI62" t="s">
        <v>8</v>
      </c>
      <c r="AJ62" t="s">
        <v>2808</v>
      </c>
      <c r="AK62">
        <v>3075988</v>
      </c>
      <c r="AL62">
        <v>1249438</v>
      </c>
      <c r="AM62">
        <v>7815668</v>
      </c>
      <c r="AN62" t="s">
        <v>3166</v>
      </c>
      <c r="AO62">
        <v>20</v>
      </c>
      <c r="AQ62" t="s">
        <v>269</v>
      </c>
      <c r="AR62" t="s">
        <v>2808</v>
      </c>
      <c r="AS62" t="s">
        <v>3179</v>
      </c>
      <c r="AT62" t="s">
        <v>3184</v>
      </c>
      <c r="AV62" t="s">
        <v>3192</v>
      </c>
      <c r="AW62">
        <v>1</v>
      </c>
      <c r="AX62">
        <v>1</v>
      </c>
      <c r="AY62" t="s">
        <v>2808</v>
      </c>
      <c r="AZ62" t="s">
        <v>69</v>
      </c>
      <c r="BA62" t="s">
        <v>69</v>
      </c>
      <c r="BB62" t="s">
        <v>69</v>
      </c>
      <c r="BC62" t="s">
        <v>69</v>
      </c>
      <c r="BE62" t="s">
        <v>69</v>
      </c>
      <c r="BF62" t="s">
        <v>69</v>
      </c>
      <c r="BG62" t="s">
        <v>2808</v>
      </c>
      <c r="BH62" t="s">
        <v>2808</v>
      </c>
      <c r="BI62" t="s">
        <v>2808</v>
      </c>
      <c r="BJ62" t="s">
        <v>69</v>
      </c>
      <c r="BK62">
        <v>1</v>
      </c>
      <c r="BL62" t="s">
        <v>2808</v>
      </c>
      <c r="BM62" t="s">
        <v>69</v>
      </c>
      <c r="BN62" t="s">
        <v>69</v>
      </c>
      <c r="BO62" t="s">
        <v>69</v>
      </c>
      <c r="BP62" t="s">
        <v>69</v>
      </c>
      <c r="BQ62" t="s">
        <v>69</v>
      </c>
      <c r="BR62" t="s">
        <v>69</v>
      </c>
      <c r="BS62" t="s">
        <v>69</v>
      </c>
      <c r="BT62" t="s">
        <v>69</v>
      </c>
      <c r="BV62" t="s">
        <v>69</v>
      </c>
      <c r="BW62" t="s">
        <v>69</v>
      </c>
      <c r="BX62" t="s">
        <v>3261</v>
      </c>
      <c r="BY62" t="s">
        <v>2808</v>
      </c>
      <c r="BZ62" t="s">
        <v>3268</v>
      </c>
      <c r="CA62" t="s">
        <v>3274</v>
      </c>
      <c r="CB62" t="s">
        <v>3277</v>
      </c>
      <c r="CD62" t="s">
        <v>69</v>
      </c>
      <c r="CI62" t="s">
        <v>69</v>
      </c>
      <c r="CN62" t="s">
        <v>2808</v>
      </c>
      <c r="CO62" t="s">
        <v>9280</v>
      </c>
      <c r="CP62" t="s">
        <v>2808</v>
      </c>
      <c r="CQ62" t="s">
        <v>69</v>
      </c>
      <c r="CR62" t="s">
        <v>2808</v>
      </c>
      <c r="CS62" t="s">
        <v>69</v>
      </c>
      <c r="CT62" t="s">
        <v>2808</v>
      </c>
      <c r="CU62" t="s">
        <v>69</v>
      </c>
      <c r="CV62" t="s">
        <v>69</v>
      </c>
      <c r="CW62" t="s">
        <v>69</v>
      </c>
      <c r="CX62" t="s">
        <v>269</v>
      </c>
      <c r="CY62" t="s">
        <v>3333</v>
      </c>
      <c r="DB62" t="s">
        <v>2808</v>
      </c>
      <c r="DC62" t="s">
        <v>9126</v>
      </c>
      <c r="DD62" t="s">
        <v>2808</v>
      </c>
      <c r="DE62" t="s">
        <v>69</v>
      </c>
      <c r="DF62" t="s">
        <v>69</v>
      </c>
      <c r="DG62" t="s">
        <v>69</v>
      </c>
      <c r="DH62" t="s">
        <v>69</v>
      </c>
      <c r="DJ62" t="s">
        <v>69</v>
      </c>
      <c r="DK62" t="s">
        <v>69</v>
      </c>
      <c r="DL62" t="s">
        <v>2808</v>
      </c>
      <c r="DM62" t="s">
        <v>2808</v>
      </c>
      <c r="DN62" t="s">
        <v>3366</v>
      </c>
      <c r="DP62" t="s">
        <v>2808</v>
      </c>
      <c r="DQ62" t="s">
        <v>2803</v>
      </c>
      <c r="DR62">
        <v>2</v>
      </c>
      <c r="DS62" t="s">
        <v>2808</v>
      </c>
      <c r="DT62" t="s">
        <v>69</v>
      </c>
      <c r="DU62" t="s">
        <v>69</v>
      </c>
      <c r="DV62" t="s">
        <v>69</v>
      </c>
      <c r="DW62" t="s">
        <v>69</v>
      </c>
      <c r="DX62" t="s">
        <v>69</v>
      </c>
      <c r="DY62" t="s">
        <v>2808</v>
      </c>
      <c r="EA62" t="s">
        <v>2808</v>
      </c>
      <c r="EB62">
        <v>995</v>
      </c>
      <c r="EC62" t="s">
        <v>69</v>
      </c>
      <c r="ED62" t="s">
        <v>69</v>
      </c>
      <c r="EE62" t="s">
        <v>2808</v>
      </c>
      <c r="EF62" t="s">
        <v>69</v>
      </c>
      <c r="EG62" t="s">
        <v>69</v>
      </c>
      <c r="EH62" t="s">
        <v>269</v>
      </c>
      <c r="EI62" t="s">
        <v>9126</v>
      </c>
      <c r="EJ62" t="s">
        <v>2808</v>
      </c>
      <c r="EK62" t="s">
        <v>69</v>
      </c>
      <c r="EL62" t="s">
        <v>69</v>
      </c>
      <c r="EM62" t="s">
        <v>69</v>
      </c>
      <c r="EN62" t="s">
        <v>69</v>
      </c>
      <c r="EP62" t="s">
        <v>69</v>
      </c>
      <c r="EQ62" t="s">
        <v>69</v>
      </c>
      <c r="ER62" t="s">
        <v>9126</v>
      </c>
      <c r="ES62" t="s">
        <v>2808</v>
      </c>
      <c r="ET62" t="s">
        <v>69</v>
      </c>
      <c r="EU62" t="s">
        <v>69</v>
      </c>
      <c r="EV62" t="s">
        <v>69</v>
      </c>
      <c r="EW62" t="s">
        <v>69</v>
      </c>
      <c r="EY62" t="s">
        <v>69</v>
      </c>
      <c r="EZ62" t="s">
        <v>69</v>
      </c>
      <c r="FA62" t="s">
        <v>2808</v>
      </c>
      <c r="FB62" t="s">
        <v>2808</v>
      </c>
      <c r="FC62" t="s">
        <v>3426</v>
      </c>
      <c r="FD62" t="s">
        <v>3432</v>
      </c>
      <c r="FE62" t="s">
        <v>3437</v>
      </c>
      <c r="FZ62" t="s">
        <v>3475</v>
      </c>
      <c r="GA62">
        <v>4</v>
      </c>
      <c r="GC62" t="s">
        <v>3484</v>
      </c>
      <c r="GD62">
        <v>1</v>
      </c>
      <c r="GF62">
        <v>4</v>
      </c>
      <c r="GG62" t="s">
        <v>69</v>
      </c>
      <c r="GH62" t="s">
        <v>69</v>
      </c>
      <c r="GI62" t="s">
        <v>69</v>
      </c>
      <c r="GJ62" t="s">
        <v>2808</v>
      </c>
      <c r="GK62" t="s">
        <v>69</v>
      </c>
      <c r="GL62" t="s">
        <v>69</v>
      </c>
      <c r="GN62" t="s">
        <v>69</v>
      </c>
      <c r="GO62" t="s">
        <v>69</v>
      </c>
      <c r="GP62" t="s">
        <v>3518</v>
      </c>
      <c r="GQ62" t="s">
        <v>69</v>
      </c>
      <c r="GR62" t="s">
        <v>69</v>
      </c>
      <c r="GS62" t="s">
        <v>69</v>
      </c>
      <c r="GT62" t="s">
        <v>69</v>
      </c>
      <c r="GU62" t="s">
        <v>69</v>
      </c>
      <c r="GV62" t="s">
        <v>69</v>
      </c>
      <c r="GW62" t="s">
        <v>69</v>
      </c>
      <c r="GX62" t="s">
        <v>69</v>
      </c>
      <c r="GY62" t="s">
        <v>69</v>
      </c>
      <c r="GZ62" t="s">
        <v>69</v>
      </c>
      <c r="HA62" t="s">
        <v>3136</v>
      </c>
      <c r="HB62" t="s">
        <v>3136</v>
      </c>
      <c r="HD62" t="s">
        <v>3540</v>
      </c>
      <c r="HE62" t="s">
        <v>3542</v>
      </c>
      <c r="HF62" t="s">
        <v>2808</v>
      </c>
      <c r="HG62" t="s">
        <v>2808</v>
      </c>
      <c r="HH62" t="s">
        <v>2808</v>
      </c>
      <c r="HJ62" t="s">
        <v>69</v>
      </c>
      <c r="HK62" t="s">
        <v>69</v>
      </c>
      <c r="HL62" t="s">
        <v>3556</v>
      </c>
      <c r="HM62" t="s">
        <v>3557</v>
      </c>
      <c r="HN62" t="s">
        <v>3556</v>
      </c>
      <c r="HO62" t="s">
        <v>3556</v>
      </c>
      <c r="HP62" t="s">
        <v>3557</v>
      </c>
      <c r="HQ62" t="s">
        <v>3557</v>
      </c>
      <c r="HR62" t="s">
        <v>3556</v>
      </c>
      <c r="HS62" t="s">
        <v>3556</v>
      </c>
      <c r="HT62" t="s">
        <v>3557</v>
      </c>
      <c r="HU62" t="s">
        <v>3557</v>
      </c>
      <c r="HV62" t="s">
        <v>3557</v>
      </c>
      <c r="HW62" t="s">
        <v>3556</v>
      </c>
      <c r="HX62" t="s">
        <v>3556</v>
      </c>
      <c r="HY62" t="s">
        <v>3136</v>
      </c>
      <c r="HZ62" t="s">
        <v>2808</v>
      </c>
      <c r="IA62" t="s">
        <v>3590</v>
      </c>
      <c r="IB62" t="s">
        <v>2808</v>
      </c>
      <c r="IC62" t="s">
        <v>3599</v>
      </c>
      <c r="ID62" t="s">
        <v>2808</v>
      </c>
      <c r="IE62" t="s">
        <v>3606</v>
      </c>
      <c r="KG62" t="s">
        <v>6096</v>
      </c>
      <c r="KI62" t="s">
        <v>3697</v>
      </c>
      <c r="KJ62" t="s">
        <v>3475</v>
      </c>
      <c r="KK62">
        <v>1</v>
      </c>
      <c r="KM62" t="s">
        <v>3485</v>
      </c>
      <c r="KO62">
        <v>1</v>
      </c>
      <c r="KP62">
        <v>1</v>
      </c>
      <c r="KQ62" t="s">
        <v>2808</v>
      </c>
      <c r="KR62" t="s">
        <v>69</v>
      </c>
      <c r="KS62" t="s">
        <v>69</v>
      </c>
      <c r="KT62" t="s">
        <v>69</v>
      </c>
      <c r="KU62" t="s">
        <v>69</v>
      </c>
      <c r="KV62" t="s">
        <v>69</v>
      </c>
      <c r="KW62" t="s">
        <v>3518</v>
      </c>
      <c r="KX62" t="s">
        <v>2808</v>
      </c>
      <c r="KY62" t="s">
        <v>69</v>
      </c>
      <c r="LK62" s="31">
        <v>1995</v>
      </c>
      <c r="LL62" t="s">
        <v>2808</v>
      </c>
      <c r="LM62" t="s">
        <v>69</v>
      </c>
      <c r="LN62" t="s">
        <v>69</v>
      </c>
      <c r="LO62" t="s">
        <v>69</v>
      </c>
      <c r="LP62" t="s">
        <v>69</v>
      </c>
      <c r="LQ62" t="s">
        <v>69</v>
      </c>
      <c r="LR62" t="s">
        <v>69</v>
      </c>
      <c r="LS62" t="s">
        <v>2808</v>
      </c>
      <c r="LT62" t="s">
        <v>9127</v>
      </c>
      <c r="LU62" t="s">
        <v>69</v>
      </c>
      <c r="LV62" t="s">
        <v>69</v>
      </c>
      <c r="LW62" t="s">
        <v>2808</v>
      </c>
      <c r="LX62" t="s">
        <v>69</v>
      </c>
      <c r="LY62" t="s">
        <v>2808</v>
      </c>
      <c r="MC62">
        <v>2</v>
      </c>
      <c r="MD62" t="s">
        <v>69</v>
      </c>
      <c r="ME62" t="s">
        <v>2808</v>
      </c>
      <c r="MF62" t="s">
        <v>69</v>
      </c>
      <c r="MG62" t="s">
        <v>69</v>
      </c>
      <c r="MH62" t="s">
        <v>69</v>
      </c>
      <c r="MI62" t="s">
        <v>69</v>
      </c>
      <c r="MJ62" t="s">
        <v>69</v>
      </c>
      <c r="MK62" t="s">
        <v>69</v>
      </c>
      <c r="MM62" t="s">
        <v>69</v>
      </c>
      <c r="MN62" t="s">
        <v>69</v>
      </c>
      <c r="MO62">
        <v>995</v>
      </c>
      <c r="MP62" t="s">
        <v>69</v>
      </c>
      <c r="MQ62" t="s">
        <v>69</v>
      </c>
      <c r="MR62" t="s">
        <v>69</v>
      </c>
      <c r="MS62" t="s">
        <v>69</v>
      </c>
      <c r="MT62" t="s">
        <v>69</v>
      </c>
      <c r="MU62" t="s">
        <v>2808</v>
      </c>
      <c r="MV62" t="s">
        <v>9168</v>
      </c>
      <c r="MW62" t="s">
        <v>69</v>
      </c>
      <c r="MX62" t="s">
        <v>69</v>
      </c>
      <c r="MY62" s="31">
        <v>4995</v>
      </c>
      <c r="MZ62" t="s">
        <v>69</v>
      </c>
      <c r="NA62" t="s">
        <v>69</v>
      </c>
      <c r="NB62" t="s">
        <v>69</v>
      </c>
      <c r="NC62" t="s">
        <v>2808</v>
      </c>
      <c r="ND62" t="s">
        <v>69</v>
      </c>
      <c r="NE62" t="s">
        <v>2808</v>
      </c>
      <c r="NF62" t="s">
        <v>9168</v>
      </c>
      <c r="NG62" t="s">
        <v>69</v>
      </c>
      <c r="NH62" t="s">
        <v>69</v>
      </c>
      <c r="NI62" t="s">
        <v>69</v>
      </c>
      <c r="NJ62" t="s">
        <v>3302</v>
      </c>
      <c r="NL62" t="s">
        <v>9376</v>
      </c>
      <c r="NM62" t="s">
        <v>69</v>
      </c>
      <c r="NO62" t="s">
        <v>2803</v>
      </c>
      <c r="NP62">
        <v>155</v>
      </c>
      <c r="NQ62" t="s">
        <v>2803</v>
      </c>
      <c r="NR62">
        <v>90</v>
      </c>
      <c r="NS62" t="s">
        <v>3136</v>
      </c>
      <c r="NU62" t="s">
        <v>2803</v>
      </c>
      <c r="NV62">
        <v>38</v>
      </c>
      <c r="NW62" t="s">
        <v>3136</v>
      </c>
      <c r="NY62" t="s">
        <v>3136</v>
      </c>
      <c r="OA62" t="s">
        <v>3897</v>
      </c>
      <c r="OB62" t="s">
        <v>2808</v>
      </c>
      <c r="OC62" t="s">
        <v>3902</v>
      </c>
      <c r="OD62" t="s">
        <v>3910</v>
      </c>
      <c r="OE62" t="s">
        <v>3910</v>
      </c>
      <c r="OF62" t="s">
        <v>3910</v>
      </c>
      <c r="OG62" t="s">
        <v>3910</v>
      </c>
      <c r="OH62" t="s">
        <v>3910</v>
      </c>
      <c r="OI62" t="s">
        <v>3910</v>
      </c>
      <c r="OJ62" t="s">
        <v>3910</v>
      </c>
      <c r="OK62" t="s">
        <v>3910</v>
      </c>
      <c r="OL62" t="s">
        <v>3928</v>
      </c>
      <c r="OM62" t="s">
        <v>3934</v>
      </c>
      <c r="ON62" t="s">
        <v>3910</v>
      </c>
      <c r="OO62" t="s">
        <v>3910</v>
      </c>
      <c r="OP62" t="s">
        <v>3910</v>
      </c>
      <c r="OQ62" t="s">
        <v>3910</v>
      </c>
      <c r="OR62" t="s">
        <v>3910</v>
      </c>
      <c r="OS62" t="s">
        <v>3911</v>
      </c>
      <c r="OT62" t="s">
        <v>3928</v>
      </c>
      <c r="OU62" t="s">
        <v>39</v>
      </c>
      <c r="OV62" t="s">
        <v>3956</v>
      </c>
      <c r="OW62" t="s">
        <v>2808</v>
      </c>
      <c r="OX62" t="s">
        <v>8</v>
      </c>
      <c r="OY62" t="s">
        <v>3333</v>
      </c>
      <c r="PA62" t="s">
        <v>3974</v>
      </c>
      <c r="PC62" t="s">
        <v>3332</v>
      </c>
      <c r="PD62" t="s">
        <v>3332</v>
      </c>
      <c r="PE62" t="s">
        <v>3332</v>
      </c>
      <c r="PF62" t="s">
        <v>3910</v>
      </c>
      <c r="PG62" t="s">
        <v>3910</v>
      </c>
      <c r="PH62" t="s">
        <v>3910</v>
      </c>
      <c r="PI62" t="s">
        <v>3910</v>
      </c>
      <c r="PJ62" t="s">
        <v>3910</v>
      </c>
      <c r="PK62" t="s">
        <v>3910</v>
      </c>
      <c r="PL62" t="s">
        <v>3910</v>
      </c>
      <c r="PM62" t="s">
        <v>3928</v>
      </c>
      <c r="PN62" t="s">
        <v>3910</v>
      </c>
      <c r="PO62" t="s">
        <v>3910</v>
      </c>
      <c r="PP62" t="s">
        <v>3910</v>
      </c>
      <c r="PR62" t="s">
        <v>3928</v>
      </c>
      <c r="PS62">
        <v>1</v>
      </c>
      <c r="PT62" t="s">
        <v>2808</v>
      </c>
      <c r="PU62" t="s">
        <v>69</v>
      </c>
      <c r="PV62" t="s">
        <v>69</v>
      </c>
      <c r="PW62" t="s">
        <v>69</v>
      </c>
      <c r="PX62" t="s">
        <v>69</v>
      </c>
      <c r="PY62" t="s">
        <v>69</v>
      </c>
      <c r="PZ62" t="s">
        <v>3910</v>
      </c>
      <c r="QA62" t="s">
        <v>3910</v>
      </c>
      <c r="QB62" t="s">
        <v>3910</v>
      </c>
      <c r="QD62" t="s">
        <v>4037</v>
      </c>
      <c r="QE62" t="s">
        <v>4041</v>
      </c>
      <c r="QF62">
        <v>5</v>
      </c>
      <c r="QG62" t="s">
        <v>4048</v>
      </c>
      <c r="QH62" t="s">
        <v>4053</v>
      </c>
      <c r="QI62" t="s">
        <v>3962</v>
      </c>
      <c r="QV62" t="s">
        <v>3910</v>
      </c>
      <c r="QW62" t="s">
        <v>3911</v>
      </c>
      <c r="QX62" t="s">
        <v>9147</v>
      </c>
      <c r="QY62" t="s">
        <v>4061</v>
      </c>
      <c r="QZ62" t="s">
        <v>4089</v>
      </c>
      <c r="RE62" t="s">
        <v>3910</v>
      </c>
      <c r="RL62" t="s">
        <v>3911</v>
      </c>
      <c r="RM62" t="s">
        <v>3911</v>
      </c>
      <c r="RN62" t="s">
        <v>3910</v>
      </c>
      <c r="RO62" t="s">
        <v>3910</v>
      </c>
      <c r="RP62" t="s">
        <v>3910</v>
      </c>
      <c r="RQ62" t="s">
        <v>4075</v>
      </c>
      <c r="RR62" t="s">
        <v>2808</v>
      </c>
      <c r="RS62">
        <v>1</v>
      </c>
      <c r="RT62">
        <v>0</v>
      </c>
      <c r="RU62" t="s">
        <v>9130</v>
      </c>
      <c r="TA62" t="s">
        <v>2808</v>
      </c>
      <c r="TB62" t="s">
        <v>2808</v>
      </c>
      <c r="TC62" t="s">
        <v>2808</v>
      </c>
      <c r="TD62" t="s">
        <v>2808</v>
      </c>
      <c r="TE62" t="s">
        <v>69</v>
      </c>
      <c r="TF62" t="s">
        <v>69</v>
      </c>
      <c r="TG62" t="s">
        <v>2808</v>
      </c>
      <c r="UA62" t="s">
        <v>9131</v>
      </c>
      <c r="UB62" t="s">
        <v>6598</v>
      </c>
      <c r="UC62">
        <v>7711582</v>
      </c>
    </row>
    <row r="63" spans="1:549" x14ac:dyDescent="0.3">
      <c r="A63" t="s">
        <v>9377</v>
      </c>
      <c r="B63" t="s">
        <v>8545</v>
      </c>
      <c r="C63" t="s">
        <v>6589</v>
      </c>
      <c r="D63">
        <v>0</v>
      </c>
      <c r="T63">
        <v>0</v>
      </c>
      <c r="V63" t="s">
        <v>8555</v>
      </c>
      <c r="W63">
        <v>1</v>
      </c>
      <c r="X63" s="30">
        <v>41582</v>
      </c>
      <c r="Y63" t="s">
        <v>6591</v>
      </c>
      <c r="Z63" t="s">
        <v>7938</v>
      </c>
      <c r="AA63" t="s">
        <v>2808</v>
      </c>
      <c r="AB63" t="s">
        <v>9143</v>
      </c>
      <c r="AE63" t="s">
        <v>2808</v>
      </c>
      <c r="AF63" t="s">
        <v>69</v>
      </c>
      <c r="AJ63" t="s">
        <v>2808</v>
      </c>
      <c r="AK63">
        <v>1240326</v>
      </c>
      <c r="AL63">
        <v>6224546</v>
      </c>
      <c r="AM63">
        <v>7444049</v>
      </c>
      <c r="AN63" t="s">
        <v>3166</v>
      </c>
      <c r="AO63">
        <v>180</v>
      </c>
      <c r="AQ63" t="s">
        <v>69</v>
      </c>
      <c r="AR63" t="s">
        <v>2808</v>
      </c>
      <c r="AS63" t="s">
        <v>3179</v>
      </c>
      <c r="AT63" t="s">
        <v>3184</v>
      </c>
      <c r="AV63" t="s">
        <v>3192</v>
      </c>
      <c r="AW63">
        <v>1</v>
      </c>
      <c r="AX63">
        <v>1</v>
      </c>
      <c r="AY63" t="s">
        <v>2808</v>
      </c>
      <c r="AZ63" t="s">
        <v>69</v>
      </c>
      <c r="BA63" t="s">
        <v>69</v>
      </c>
      <c r="BB63" t="s">
        <v>69</v>
      </c>
      <c r="BC63" t="s">
        <v>69</v>
      </c>
      <c r="BE63" t="s">
        <v>69</v>
      </c>
      <c r="BF63" t="s">
        <v>69</v>
      </c>
      <c r="BG63" t="s">
        <v>69</v>
      </c>
      <c r="BJ63" t="s">
        <v>2808</v>
      </c>
      <c r="BK63">
        <v>1</v>
      </c>
      <c r="BL63" t="s">
        <v>2808</v>
      </c>
      <c r="BM63" t="s">
        <v>69</v>
      </c>
      <c r="BN63" t="s">
        <v>69</v>
      </c>
      <c r="BO63" t="s">
        <v>69</v>
      </c>
      <c r="BP63" t="s">
        <v>69</v>
      </c>
      <c r="BQ63" t="s">
        <v>69</v>
      </c>
      <c r="BR63" t="s">
        <v>69</v>
      </c>
      <c r="BS63" t="s">
        <v>69</v>
      </c>
      <c r="BT63" t="s">
        <v>69</v>
      </c>
      <c r="BV63" t="s">
        <v>69</v>
      </c>
      <c r="BW63" t="s">
        <v>69</v>
      </c>
      <c r="BX63" t="s">
        <v>3261</v>
      </c>
      <c r="BY63" t="s">
        <v>2808</v>
      </c>
      <c r="BZ63" t="s">
        <v>3268</v>
      </c>
      <c r="CA63" t="s">
        <v>2808</v>
      </c>
      <c r="CB63" t="s">
        <v>3279</v>
      </c>
      <c r="CD63" t="s">
        <v>69</v>
      </c>
      <c r="CI63" t="s">
        <v>69</v>
      </c>
      <c r="CN63" t="s">
        <v>69</v>
      </c>
      <c r="CX63" t="s">
        <v>269</v>
      </c>
      <c r="CY63" t="s">
        <v>3332</v>
      </c>
      <c r="CZ63">
        <v>1</v>
      </c>
      <c r="DA63" s="30">
        <v>41250</v>
      </c>
      <c r="DB63" t="s">
        <v>2808</v>
      </c>
      <c r="DC63" t="s">
        <v>9126</v>
      </c>
      <c r="DD63" t="s">
        <v>2808</v>
      </c>
      <c r="DE63" t="s">
        <v>69</v>
      </c>
      <c r="DF63" t="s">
        <v>69</v>
      </c>
      <c r="DG63" t="s">
        <v>69</v>
      </c>
      <c r="DH63" t="s">
        <v>69</v>
      </c>
      <c r="DJ63" t="s">
        <v>69</v>
      </c>
      <c r="DK63" t="s">
        <v>69</v>
      </c>
      <c r="DO63" t="s">
        <v>69</v>
      </c>
      <c r="DZ63" t="s">
        <v>2808</v>
      </c>
      <c r="FA63" t="s">
        <v>2808</v>
      </c>
      <c r="FB63" t="s">
        <v>2808</v>
      </c>
      <c r="FC63" t="s">
        <v>3427</v>
      </c>
      <c r="HD63" t="s">
        <v>3540</v>
      </c>
      <c r="HE63" t="s">
        <v>3543</v>
      </c>
      <c r="HF63" t="s">
        <v>2808</v>
      </c>
      <c r="HG63" t="s">
        <v>2808</v>
      </c>
      <c r="HH63" t="s">
        <v>2808</v>
      </c>
      <c r="HI63" t="s">
        <v>2808</v>
      </c>
      <c r="HL63" t="s">
        <v>3556</v>
      </c>
      <c r="HM63" t="s">
        <v>3557</v>
      </c>
      <c r="HN63" t="s">
        <v>3556</v>
      </c>
      <c r="HO63" t="s">
        <v>3556</v>
      </c>
      <c r="HP63" t="s">
        <v>3557</v>
      </c>
      <c r="HQ63" t="s">
        <v>3556</v>
      </c>
      <c r="HR63" t="s">
        <v>3556</v>
      </c>
      <c r="HS63" t="s">
        <v>3557</v>
      </c>
      <c r="HT63" t="s">
        <v>3557</v>
      </c>
      <c r="HU63" t="s">
        <v>3557</v>
      </c>
      <c r="HV63" t="s">
        <v>3556</v>
      </c>
      <c r="HW63" t="s">
        <v>3557</v>
      </c>
      <c r="HX63" t="s">
        <v>3557</v>
      </c>
      <c r="HY63" t="s">
        <v>3556</v>
      </c>
      <c r="IB63" t="s">
        <v>2808</v>
      </c>
      <c r="IC63" t="s">
        <v>3598</v>
      </c>
      <c r="ID63" t="s">
        <v>69</v>
      </c>
      <c r="IE63" t="s">
        <v>3605</v>
      </c>
      <c r="IF63" t="s">
        <v>3609</v>
      </c>
      <c r="IG63" t="s">
        <v>3437</v>
      </c>
      <c r="JF63" t="s">
        <v>3649</v>
      </c>
      <c r="JG63">
        <v>4</v>
      </c>
      <c r="JI63" t="s">
        <v>3484</v>
      </c>
      <c r="JJ63">
        <v>1</v>
      </c>
      <c r="JL63">
        <v>3</v>
      </c>
      <c r="JM63" t="s">
        <v>69</v>
      </c>
      <c r="JN63" t="s">
        <v>69</v>
      </c>
      <c r="JO63" t="s">
        <v>2808</v>
      </c>
      <c r="JP63" t="s">
        <v>69</v>
      </c>
      <c r="JQ63" t="s">
        <v>69</v>
      </c>
      <c r="JR63" t="s">
        <v>69</v>
      </c>
      <c r="JS63" t="s">
        <v>3517</v>
      </c>
      <c r="KF63" t="s">
        <v>69</v>
      </c>
      <c r="KG63" t="s">
        <v>6097</v>
      </c>
      <c r="KI63" t="s">
        <v>3696</v>
      </c>
      <c r="KJ63" t="s">
        <v>3476</v>
      </c>
      <c r="KM63" t="s">
        <v>3484</v>
      </c>
      <c r="KN63">
        <v>1</v>
      </c>
      <c r="KP63">
        <v>3</v>
      </c>
      <c r="KQ63" t="s">
        <v>69</v>
      </c>
      <c r="KR63" t="s">
        <v>69</v>
      </c>
      <c r="KS63" t="s">
        <v>2808</v>
      </c>
      <c r="KT63" t="s">
        <v>69</v>
      </c>
      <c r="KU63" t="s">
        <v>69</v>
      </c>
      <c r="KV63" t="s">
        <v>69</v>
      </c>
      <c r="KW63" t="s">
        <v>3517</v>
      </c>
      <c r="KX63" t="s">
        <v>69</v>
      </c>
      <c r="KY63" t="s">
        <v>69</v>
      </c>
      <c r="LK63">
        <v>1</v>
      </c>
      <c r="LL63" t="s">
        <v>2808</v>
      </c>
      <c r="LM63" t="s">
        <v>69</v>
      </c>
      <c r="LN63" t="s">
        <v>69</v>
      </c>
      <c r="LO63" t="s">
        <v>69</v>
      </c>
      <c r="LP63" t="s">
        <v>69</v>
      </c>
      <c r="LQ63" t="s">
        <v>69</v>
      </c>
      <c r="LR63" t="s">
        <v>69</v>
      </c>
      <c r="LS63" t="s">
        <v>69</v>
      </c>
      <c r="LU63" t="s">
        <v>69</v>
      </c>
      <c r="LV63" t="s">
        <v>69</v>
      </c>
      <c r="LW63" t="s">
        <v>69</v>
      </c>
      <c r="LX63" t="s">
        <v>69</v>
      </c>
      <c r="LY63" t="s">
        <v>69</v>
      </c>
      <c r="MC63">
        <v>6</v>
      </c>
      <c r="MD63" t="s">
        <v>69</v>
      </c>
      <c r="ME63" t="s">
        <v>69</v>
      </c>
      <c r="MF63" t="s">
        <v>69</v>
      </c>
      <c r="MG63" t="s">
        <v>69</v>
      </c>
      <c r="MH63" t="s">
        <v>69</v>
      </c>
      <c r="MI63" t="s">
        <v>2808</v>
      </c>
      <c r="MJ63" t="s">
        <v>69</v>
      </c>
      <c r="MK63" t="s">
        <v>69</v>
      </c>
      <c r="MM63" t="s">
        <v>69</v>
      </c>
      <c r="MN63" t="s">
        <v>69</v>
      </c>
      <c r="MO63">
        <v>2</v>
      </c>
      <c r="MP63" t="s">
        <v>69</v>
      </c>
      <c r="MQ63" t="s">
        <v>2808</v>
      </c>
      <c r="MR63" t="s">
        <v>69</v>
      </c>
      <c r="MS63" t="s">
        <v>69</v>
      </c>
      <c r="MT63" t="s">
        <v>69</v>
      </c>
      <c r="MU63" t="s">
        <v>69</v>
      </c>
      <c r="MW63" t="s">
        <v>69</v>
      </c>
      <c r="MX63" t="s">
        <v>69</v>
      </c>
      <c r="MY63">
        <v>2</v>
      </c>
      <c r="MZ63" t="s">
        <v>69</v>
      </c>
      <c r="NA63" t="s">
        <v>2808</v>
      </c>
      <c r="NB63" t="s">
        <v>69</v>
      </c>
      <c r="NC63" t="s">
        <v>69</v>
      </c>
      <c r="ND63" t="s">
        <v>69</v>
      </c>
      <c r="NE63" t="s">
        <v>69</v>
      </c>
      <c r="NG63" t="s">
        <v>69</v>
      </c>
      <c r="NH63" t="s">
        <v>69</v>
      </c>
      <c r="NI63" t="s">
        <v>69</v>
      </c>
      <c r="NJ63" t="s">
        <v>3795</v>
      </c>
      <c r="NK63">
        <v>4</v>
      </c>
      <c r="NM63" t="s">
        <v>69</v>
      </c>
      <c r="NO63" t="s">
        <v>2803</v>
      </c>
      <c r="NP63">
        <v>63</v>
      </c>
      <c r="NW63" t="s">
        <v>3429</v>
      </c>
      <c r="NY63" t="s">
        <v>2803</v>
      </c>
      <c r="NZ63">
        <v>1</v>
      </c>
      <c r="OA63" t="s">
        <v>3897</v>
      </c>
      <c r="OB63" t="s">
        <v>2808</v>
      </c>
      <c r="OC63" t="s">
        <v>3902</v>
      </c>
      <c r="OD63" t="s">
        <v>3910</v>
      </c>
      <c r="OE63" t="s">
        <v>3910</v>
      </c>
      <c r="OF63" t="s">
        <v>3910</v>
      </c>
      <c r="OG63" t="s">
        <v>3910</v>
      </c>
      <c r="OH63" t="s">
        <v>3910</v>
      </c>
      <c r="OI63" t="s">
        <v>3910</v>
      </c>
      <c r="OJ63" t="s">
        <v>3910</v>
      </c>
      <c r="OK63" t="s">
        <v>3910</v>
      </c>
      <c r="OU63" t="s">
        <v>3928</v>
      </c>
      <c r="OV63" t="s">
        <v>3955</v>
      </c>
      <c r="OW63" t="s">
        <v>2808</v>
      </c>
      <c r="OX63" t="s">
        <v>3962</v>
      </c>
      <c r="OY63" t="s">
        <v>3332</v>
      </c>
      <c r="PA63" t="s">
        <v>3974</v>
      </c>
      <c r="PC63" t="s">
        <v>3332</v>
      </c>
      <c r="PD63" t="s">
        <v>3332</v>
      </c>
      <c r="PE63" t="s">
        <v>3332</v>
      </c>
      <c r="PF63" t="s">
        <v>3910</v>
      </c>
      <c r="PG63" t="s">
        <v>3910</v>
      </c>
      <c r="PH63" t="s">
        <v>3910</v>
      </c>
      <c r="PI63" t="s">
        <v>3911</v>
      </c>
      <c r="PJ63" t="s">
        <v>3911</v>
      </c>
      <c r="PK63" t="s">
        <v>3910</v>
      </c>
      <c r="PL63" t="s">
        <v>3911</v>
      </c>
      <c r="PM63" t="s">
        <v>3928</v>
      </c>
      <c r="PN63" t="s">
        <v>3910</v>
      </c>
      <c r="PO63" t="s">
        <v>3911</v>
      </c>
      <c r="PP63" t="s">
        <v>3910</v>
      </c>
      <c r="PR63" t="s">
        <v>3928</v>
      </c>
      <c r="PS63">
        <v>1</v>
      </c>
      <c r="PT63" t="s">
        <v>2808</v>
      </c>
      <c r="PU63" t="s">
        <v>69</v>
      </c>
      <c r="PV63" t="s">
        <v>69</v>
      </c>
      <c r="PW63" t="s">
        <v>69</v>
      </c>
      <c r="PX63" t="s">
        <v>69</v>
      </c>
      <c r="PY63" t="s">
        <v>69</v>
      </c>
      <c r="PZ63" t="s">
        <v>3935</v>
      </c>
      <c r="QA63" t="s">
        <v>3935</v>
      </c>
      <c r="QB63" t="s">
        <v>3911</v>
      </c>
      <c r="QV63" t="s">
        <v>3910</v>
      </c>
      <c r="QW63" t="s">
        <v>3911</v>
      </c>
      <c r="QX63" t="s">
        <v>9129</v>
      </c>
      <c r="RP63" t="s">
        <v>3911</v>
      </c>
      <c r="RS63">
        <v>1</v>
      </c>
      <c r="RT63">
        <v>0</v>
      </c>
      <c r="UA63" t="s">
        <v>9131</v>
      </c>
      <c r="UB63" t="s">
        <v>6598</v>
      </c>
      <c r="UC63">
        <v>9177050</v>
      </c>
    </row>
    <row r="64" spans="1:549" x14ac:dyDescent="0.3">
      <c r="A64" t="s">
        <v>9378</v>
      </c>
      <c r="B64" t="s">
        <v>8545</v>
      </c>
      <c r="C64" t="s">
        <v>6589</v>
      </c>
      <c r="D64">
        <v>0</v>
      </c>
      <c r="T64">
        <v>0</v>
      </c>
      <c r="V64" t="s">
        <v>8555</v>
      </c>
      <c r="W64">
        <v>1</v>
      </c>
      <c r="X64" s="30">
        <v>41551</v>
      </c>
      <c r="Y64" t="s">
        <v>6591</v>
      </c>
      <c r="Z64" t="s">
        <v>6592</v>
      </c>
      <c r="AA64" t="s">
        <v>2808</v>
      </c>
      <c r="AB64" t="s">
        <v>9133</v>
      </c>
      <c r="AE64" t="s">
        <v>2808</v>
      </c>
      <c r="AF64" t="s">
        <v>69</v>
      </c>
      <c r="AJ64" t="s">
        <v>69</v>
      </c>
      <c r="AN64" t="s">
        <v>3166</v>
      </c>
      <c r="AO64">
        <v>60</v>
      </c>
      <c r="AQ64" t="s">
        <v>69</v>
      </c>
      <c r="AR64" t="s">
        <v>2808</v>
      </c>
      <c r="AS64" t="s">
        <v>3179</v>
      </c>
      <c r="AT64" t="s">
        <v>3184</v>
      </c>
      <c r="AV64" t="s">
        <v>3191</v>
      </c>
      <c r="AX64">
        <v>1</v>
      </c>
      <c r="AY64" t="s">
        <v>2808</v>
      </c>
      <c r="AZ64" t="s">
        <v>69</v>
      </c>
      <c r="BA64" t="s">
        <v>69</v>
      </c>
      <c r="BB64" t="s">
        <v>69</v>
      </c>
      <c r="BC64" t="s">
        <v>69</v>
      </c>
      <c r="BE64" t="s">
        <v>69</v>
      </c>
      <c r="BF64" t="s">
        <v>69</v>
      </c>
      <c r="BG64" t="s">
        <v>69</v>
      </c>
      <c r="BJ64" t="s">
        <v>2808</v>
      </c>
      <c r="BK64">
        <v>1</v>
      </c>
      <c r="BL64" t="s">
        <v>2808</v>
      </c>
      <c r="BM64" t="s">
        <v>69</v>
      </c>
      <c r="BN64" t="s">
        <v>69</v>
      </c>
      <c r="BO64" t="s">
        <v>69</v>
      </c>
      <c r="BP64" t="s">
        <v>69</v>
      </c>
      <c r="BQ64" t="s">
        <v>69</v>
      </c>
      <c r="BR64" t="s">
        <v>69</v>
      </c>
      <c r="BS64" t="s">
        <v>69</v>
      </c>
      <c r="BT64" t="s">
        <v>69</v>
      </c>
      <c r="BV64" t="s">
        <v>69</v>
      </c>
      <c r="BW64" t="s">
        <v>69</v>
      </c>
      <c r="BX64" t="s">
        <v>3261</v>
      </c>
      <c r="BY64" t="s">
        <v>2808</v>
      </c>
      <c r="BZ64" t="s">
        <v>3268</v>
      </c>
      <c r="CA64" t="s">
        <v>69</v>
      </c>
      <c r="CD64" t="s">
        <v>2808</v>
      </c>
      <c r="CE64" t="s">
        <v>3268</v>
      </c>
      <c r="CF64" t="s">
        <v>69</v>
      </c>
      <c r="CI64" t="s">
        <v>69</v>
      </c>
      <c r="CN64" t="s">
        <v>69</v>
      </c>
      <c r="CX64" t="s">
        <v>8</v>
      </c>
      <c r="DB64" t="s">
        <v>2808</v>
      </c>
      <c r="DC64" t="s">
        <v>9126</v>
      </c>
      <c r="DD64" t="s">
        <v>2808</v>
      </c>
      <c r="DE64" t="s">
        <v>69</v>
      </c>
      <c r="DF64" t="s">
        <v>69</v>
      </c>
      <c r="DG64" t="s">
        <v>69</v>
      </c>
      <c r="DH64" t="s">
        <v>69</v>
      </c>
      <c r="DJ64" t="s">
        <v>69</v>
      </c>
      <c r="DK64" t="s">
        <v>69</v>
      </c>
      <c r="DO64" t="s">
        <v>2808</v>
      </c>
      <c r="DZ64" t="s">
        <v>69</v>
      </c>
      <c r="FA64" t="s">
        <v>2808</v>
      </c>
      <c r="FB64" t="s">
        <v>2808</v>
      </c>
      <c r="FC64" t="s">
        <v>3428</v>
      </c>
      <c r="HD64" t="s">
        <v>3540</v>
      </c>
      <c r="HE64" t="s">
        <v>3543</v>
      </c>
      <c r="HF64" t="s">
        <v>2808</v>
      </c>
      <c r="HG64" t="s">
        <v>2808</v>
      </c>
      <c r="HH64" t="s">
        <v>2808</v>
      </c>
      <c r="HI64" t="s">
        <v>2808</v>
      </c>
      <c r="HL64" t="s">
        <v>3557</v>
      </c>
      <c r="HM64" t="s">
        <v>3557</v>
      </c>
      <c r="HN64" t="s">
        <v>3556</v>
      </c>
      <c r="HO64" t="s">
        <v>3556</v>
      </c>
      <c r="HP64" t="s">
        <v>3557</v>
      </c>
      <c r="HQ64" t="s">
        <v>3557</v>
      </c>
      <c r="HR64" t="s">
        <v>3557</v>
      </c>
      <c r="HS64" t="s">
        <v>3557</v>
      </c>
      <c r="HT64" t="s">
        <v>3557</v>
      </c>
      <c r="HU64" t="s">
        <v>3557</v>
      </c>
      <c r="HV64" t="s">
        <v>3557</v>
      </c>
      <c r="HW64" t="s">
        <v>3557</v>
      </c>
      <c r="HX64" t="s">
        <v>3557</v>
      </c>
      <c r="HY64" t="s">
        <v>3557</v>
      </c>
      <c r="IB64" t="s">
        <v>2808</v>
      </c>
      <c r="IC64" t="s">
        <v>8</v>
      </c>
      <c r="ID64" t="s">
        <v>69</v>
      </c>
      <c r="IE64" t="s">
        <v>3606</v>
      </c>
      <c r="KG64" t="s">
        <v>6097</v>
      </c>
      <c r="KI64" t="s">
        <v>3698</v>
      </c>
      <c r="KJ64" t="s">
        <v>3475</v>
      </c>
      <c r="KK64">
        <v>8</v>
      </c>
      <c r="KM64" t="s">
        <v>3485</v>
      </c>
      <c r="KO64">
        <v>24</v>
      </c>
      <c r="KP64">
        <v>3</v>
      </c>
      <c r="KQ64" t="s">
        <v>69</v>
      </c>
      <c r="KR64" t="s">
        <v>69</v>
      </c>
      <c r="KS64" t="s">
        <v>2808</v>
      </c>
      <c r="KT64" t="s">
        <v>69</v>
      </c>
      <c r="KU64" t="s">
        <v>69</v>
      </c>
      <c r="KV64" t="s">
        <v>69</v>
      </c>
      <c r="KW64" t="s">
        <v>3519</v>
      </c>
      <c r="KX64" t="s">
        <v>2808</v>
      </c>
      <c r="KY64" t="s">
        <v>69</v>
      </c>
      <c r="LK64" s="31">
        <v>2995</v>
      </c>
      <c r="LL64" t="s">
        <v>69</v>
      </c>
      <c r="LM64" t="s">
        <v>2808</v>
      </c>
      <c r="LN64" t="s">
        <v>69</v>
      </c>
      <c r="LO64" t="s">
        <v>69</v>
      </c>
      <c r="LP64" t="s">
        <v>69</v>
      </c>
      <c r="LQ64" t="s">
        <v>69</v>
      </c>
      <c r="LR64" t="s">
        <v>69</v>
      </c>
      <c r="LS64" t="s">
        <v>2808</v>
      </c>
      <c r="LT64" t="s">
        <v>9379</v>
      </c>
      <c r="LU64" t="s">
        <v>69</v>
      </c>
      <c r="LV64" t="s">
        <v>69</v>
      </c>
      <c r="LW64" t="s">
        <v>2808</v>
      </c>
      <c r="LX64" t="s">
        <v>69</v>
      </c>
      <c r="LY64" t="s">
        <v>69</v>
      </c>
      <c r="MC64">
        <v>2</v>
      </c>
      <c r="MD64" t="s">
        <v>69</v>
      </c>
      <c r="ME64" t="s">
        <v>2808</v>
      </c>
      <c r="MF64" t="s">
        <v>69</v>
      </c>
      <c r="MG64" t="s">
        <v>69</v>
      </c>
      <c r="MH64" t="s">
        <v>69</v>
      </c>
      <c r="MI64" t="s">
        <v>69</v>
      </c>
      <c r="MJ64" t="s">
        <v>69</v>
      </c>
      <c r="MK64" t="s">
        <v>69</v>
      </c>
      <c r="MM64" t="s">
        <v>69</v>
      </c>
      <c r="MN64" t="s">
        <v>69</v>
      </c>
      <c r="MO64">
        <v>4</v>
      </c>
      <c r="MP64" t="s">
        <v>69</v>
      </c>
      <c r="MQ64" t="s">
        <v>69</v>
      </c>
      <c r="MR64" t="s">
        <v>69</v>
      </c>
      <c r="MS64" t="s">
        <v>2808</v>
      </c>
      <c r="MT64" t="s">
        <v>69</v>
      </c>
      <c r="MU64" t="s">
        <v>69</v>
      </c>
      <c r="MW64" t="s">
        <v>69</v>
      </c>
      <c r="MX64" t="s">
        <v>69</v>
      </c>
      <c r="MY64">
        <v>2</v>
      </c>
      <c r="MZ64" t="s">
        <v>69</v>
      </c>
      <c r="NA64" t="s">
        <v>2808</v>
      </c>
      <c r="NB64" t="s">
        <v>69</v>
      </c>
      <c r="NC64" t="s">
        <v>69</v>
      </c>
      <c r="ND64" t="s">
        <v>69</v>
      </c>
      <c r="NE64" t="s">
        <v>69</v>
      </c>
      <c r="NG64" t="s">
        <v>69</v>
      </c>
      <c r="NH64" t="s">
        <v>69</v>
      </c>
      <c r="NI64" t="s">
        <v>69</v>
      </c>
      <c r="NJ64" t="s">
        <v>3795</v>
      </c>
      <c r="NK64">
        <v>4</v>
      </c>
      <c r="NM64" t="s">
        <v>69</v>
      </c>
      <c r="NO64" t="s">
        <v>8</v>
      </c>
      <c r="NW64" t="s">
        <v>3429</v>
      </c>
      <c r="NY64" t="s">
        <v>3429</v>
      </c>
      <c r="OA64" t="s">
        <v>3897</v>
      </c>
      <c r="OB64" t="s">
        <v>2808</v>
      </c>
      <c r="OC64" t="s">
        <v>3905</v>
      </c>
      <c r="OD64" t="s">
        <v>3910</v>
      </c>
      <c r="OE64" t="s">
        <v>3910</v>
      </c>
      <c r="OF64" t="s">
        <v>3910</v>
      </c>
      <c r="OG64" t="s">
        <v>3910</v>
      </c>
      <c r="OH64" t="s">
        <v>3910</v>
      </c>
      <c r="OI64" t="s">
        <v>3911</v>
      </c>
      <c r="OJ64" t="s">
        <v>3911</v>
      </c>
      <c r="OK64" t="s">
        <v>3911</v>
      </c>
      <c r="PR64" t="s">
        <v>3931</v>
      </c>
      <c r="PS64">
        <v>1</v>
      </c>
      <c r="PT64" t="s">
        <v>2808</v>
      </c>
      <c r="PU64" t="s">
        <v>69</v>
      </c>
      <c r="PV64" t="s">
        <v>69</v>
      </c>
      <c r="PW64" t="s">
        <v>69</v>
      </c>
      <c r="PX64" t="s">
        <v>69</v>
      </c>
      <c r="PY64" t="s">
        <v>69</v>
      </c>
      <c r="PZ64" t="s">
        <v>3910</v>
      </c>
      <c r="QA64" t="s">
        <v>3910</v>
      </c>
      <c r="QB64" t="s">
        <v>3910</v>
      </c>
      <c r="RP64" t="s">
        <v>3911</v>
      </c>
      <c r="RS64">
        <v>1</v>
      </c>
      <c r="RT64">
        <v>0</v>
      </c>
      <c r="UA64" t="s">
        <v>9131</v>
      </c>
      <c r="UB64" t="s">
        <v>6598</v>
      </c>
      <c r="UC64">
        <v>1254272</v>
      </c>
    </row>
    <row r="65" spans="1:549" x14ac:dyDescent="0.3">
      <c r="A65" t="s">
        <v>9380</v>
      </c>
      <c r="B65" t="s">
        <v>6588</v>
      </c>
      <c r="C65" t="s">
        <v>6589</v>
      </c>
      <c r="D65">
        <v>1</v>
      </c>
      <c r="E65">
        <v>4</v>
      </c>
      <c r="F65" t="s">
        <v>3934</v>
      </c>
      <c r="G65" t="s">
        <v>4950</v>
      </c>
      <c r="H65">
        <v>0</v>
      </c>
      <c r="I65" t="s">
        <v>22</v>
      </c>
      <c r="T65">
        <v>0</v>
      </c>
      <c r="V65" t="s">
        <v>9142</v>
      </c>
      <c r="W65">
        <v>1</v>
      </c>
      <c r="X65" t="s">
        <v>7465</v>
      </c>
      <c r="Y65" t="s">
        <v>6591</v>
      </c>
      <c r="Z65" t="s">
        <v>6861</v>
      </c>
      <c r="AA65" t="s">
        <v>2808</v>
      </c>
      <c r="AB65" t="s">
        <v>9143</v>
      </c>
      <c r="AE65" t="s">
        <v>2808</v>
      </c>
      <c r="AF65" t="s">
        <v>69</v>
      </c>
      <c r="AJ65" t="s">
        <v>69</v>
      </c>
      <c r="AN65" t="s">
        <v>3166</v>
      </c>
      <c r="AO65">
        <v>90</v>
      </c>
      <c r="AQ65" t="s">
        <v>269</v>
      </c>
      <c r="AR65" t="s">
        <v>2808</v>
      </c>
      <c r="AS65" t="s">
        <v>3179</v>
      </c>
      <c r="AT65" t="s">
        <v>8</v>
      </c>
      <c r="AV65" t="s">
        <v>51</v>
      </c>
      <c r="AX65">
        <v>1</v>
      </c>
      <c r="AY65" t="s">
        <v>2808</v>
      </c>
      <c r="AZ65" t="s">
        <v>69</v>
      </c>
      <c r="BA65" t="s">
        <v>69</v>
      </c>
      <c r="BB65" t="s">
        <v>69</v>
      </c>
      <c r="BC65" t="s">
        <v>69</v>
      </c>
      <c r="BE65" t="s">
        <v>69</v>
      </c>
      <c r="BF65" t="s">
        <v>69</v>
      </c>
      <c r="BG65" t="s">
        <v>69</v>
      </c>
      <c r="BJ65" t="s">
        <v>2808</v>
      </c>
      <c r="BK65" s="31">
        <v>7995</v>
      </c>
      <c r="BL65" t="s">
        <v>69</v>
      </c>
      <c r="BM65" t="s">
        <v>69</v>
      </c>
      <c r="BN65" t="s">
        <v>69</v>
      </c>
      <c r="BO65" t="s">
        <v>69</v>
      </c>
      <c r="BP65" t="s">
        <v>69</v>
      </c>
      <c r="BQ65" t="s">
        <v>69</v>
      </c>
      <c r="BR65" t="s">
        <v>2808</v>
      </c>
      <c r="BS65" t="s">
        <v>69</v>
      </c>
      <c r="BT65" t="s">
        <v>2808</v>
      </c>
      <c r="BU65" t="s">
        <v>9381</v>
      </c>
      <c r="BV65" t="s">
        <v>69</v>
      </c>
      <c r="BW65" t="s">
        <v>69</v>
      </c>
      <c r="BX65" t="s">
        <v>3261</v>
      </c>
      <c r="BY65" t="s">
        <v>2808</v>
      </c>
      <c r="BZ65" t="s">
        <v>3268</v>
      </c>
      <c r="CA65" t="s">
        <v>2808</v>
      </c>
      <c r="CB65" t="s">
        <v>3277</v>
      </c>
      <c r="CD65" t="s">
        <v>69</v>
      </c>
      <c r="CI65" t="s">
        <v>69</v>
      </c>
      <c r="CN65" t="s">
        <v>2808</v>
      </c>
      <c r="CO65" t="s">
        <v>9151</v>
      </c>
      <c r="CP65" t="s">
        <v>69</v>
      </c>
      <c r="CQ65" t="s">
        <v>69</v>
      </c>
      <c r="CR65" t="s">
        <v>2808</v>
      </c>
      <c r="CS65" t="s">
        <v>69</v>
      </c>
      <c r="CT65" t="s">
        <v>2808</v>
      </c>
      <c r="CU65" t="s">
        <v>69</v>
      </c>
      <c r="CV65" t="s">
        <v>69</v>
      </c>
      <c r="CW65" t="s">
        <v>69</v>
      </c>
      <c r="CX65" t="s">
        <v>269</v>
      </c>
      <c r="CY65" t="s">
        <v>3333</v>
      </c>
      <c r="DB65" t="s">
        <v>2808</v>
      </c>
      <c r="DC65" t="s">
        <v>9161</v>
      </c>
      <c r="DD65" t="s">
        <v>2808</v>
      </c>
      <c r="DE65" t="s">
        <v>2808</v>
      </c>
      <c r="DF65" t="s">
        <v>69</v>
      </c>
      <c r="DG65" t="s">
        <v>69</v>
      </c>
      <c r="DH65" t="s">
        <v>2808</v>
      </c>
      <c r="DI65" t="s">
        <v>9382</v>
      </c>
      <c r="DJ65" t="s">
        <v>69</v>
      </c>
      <c r="DK65" t="s">
        <v>69</v>
      </c>
      <c r="DL65" t="s">
        <v>2808</v>
      </c>
      <c r="DM65" t="s">
        <v>69</v>
      </c>
      <c r="DP65" t="s">
        <v>2808</v>
      </c>
      <c r="DQ65" t="s">
        <v>2803</v>
      </c>
      <c r="DR65" t="s">
        <v>2803</v>
      </c>
      <c r="DS65" t="s">
        <v>69</v>
      </c>
      <c r="DT65" t="s">
        <v>69</v>
      </c>
      <c r="DU65" t="s">
        <v>69</v>
      </c>
      <c r="DV65" t="s">
        <v>69</v>
      </c>
      <c r="DW65" t="s">
        <v>69</v>
      </c>
      <c r="DX65" t="s">
        <v>69</v>
      </c>
      <c r="DY65" t="s">
        <v>69</v>
      </c>
      <c r="EA65" t="s">
        <v>2808</v>
      </c>
      <c r="EB65">
        <v>2</v>
      </c>
      <c r="EC65" t="s">
        <v>69</v>
      </c>
      <c r="ED65" t="s">
        <v>2808</v>
      </c>
      <c r="EE65" t="s">
        <v>69</v>
      </c>
      <c r="EF65" t="s">
        <v>69</v>
      </c>
      <c r="EG65" t="s">
        <v>69</v>
      </c>
      <c r="EH65" t="s">
        <v>69</v>
      </c>
      <c r="FA65" t="s">
        <v>2808</v>
      </c>
      <c r="FB65" t="s">
        <v>2808</v>
      </c>
      <c r="FC65" t="s">
        <v>3427</v>
      </c>
      <c r="HD65" t="s">
        <v>3539</v>
      </c>
      <c r="HE65" t="s">
        <v>3542</v>
      </c>
      <c r="HF65" t="s">
        <v>2808</v>
      </c>
      <c r="HG65" t="s">
        <v>2808</v>
      </c>
      <c r="HH65" t="s">
        <v>2808</v>
      </c>
      <c r="HJ65" t="s">
        <v>69</v>
      </c>
      <c r="HK65" t="s">
        <v>69</v>
      </c>
      <c r="HL65" t="s">
        <v>3556</v>
      </c>
      <c r="HM65" t="s">
        <v>3556</v>
      </c>
      <c r="HN65" t="s">
        <v>3556</v>
      </c>
      <c r="HO65" t="s">
        <v>3556</v>
      </c>
      <c r="HP65" t="s">
        <v>3556</v>
      </c>
      <c r="HQ65" t="s">
        <v>3556</v>
      </c>
      <c r="HR65" t="s">
        <v>3556</v>
      </c>
      <c r="HS65" t="s">
        <v>3556</v>
      </c>
      <c r="HT65" t="s">
        <v>3559</v>
      </c>
      <c r="HU65" t="s">
        <v>3559</v>
      </c>
      <c r="HV65" t="s">
        <v>3559</v>
      </c>
      <c r="HW65" t="s">
        <v>3556</v>
      </c>
      <c r="HX65" t="s">
        <v>3556</v>
      </c>
      <c r="HY65" t="s">
        <v>3136</v>
      </c>
      <c r="HZ65" t="s">
        <v>2808</v>
      </c>
      <c r="IA65" t="s">
        <v>3590</v>
      </c>
      <c r="IB65" t="s">
        <v>2808</v>
      </c>
      <c r="IC65" t="s">
        <v>3600</v>
      </c>
      <c r="ID65" t="s">
        <v>69</v>
      </c>
      <c r="IE65" t="s">
        <v>3605</v>
      </c>
      <c r="IF65" t="s">
        <v>3609</v>
      </c>
      <c r="IG65" t="s">
        <v>3437</v>
      </c>
      <c r="JF65" t="s">
        <v>3649</v>
      </c>
      <c r="JG65">
        <v>4</v>
      </c>
      <c r="JI65" t="s">
        <v>3484</v>
      </c>
      <c r="JJ65">
        <v>1</v>
      </c>
      <c r="JL65" t="s">
        <v>9145</v>
      </c>
      <c r="JM65" t="s">
        <v>69</v>
      </c>
      <c r="JN65" t="s">
        <v>69</v>
      </c>
      <c r="JO65" t="s">
        <v>2808</v>
      </c>
      <c r="JP65" t="s">
        <v>2808</v>
      </c>
      <c r="JQ65" t="s">
        <v>69</v>
      </c>
      <c r="JR65" t="s">
        <v>69</v>
      </c>
      <c r="JS65" t="s">
        <v>3517</v>
      </c>
      <c r="KF65" t="s">
        <v>69</v>
      </c>
      <c r="KG65" t="s">
        <v>6096</v>
      </c>
      <c r="KI65" t="s">
        <v>3698</v>
      </c>
      <c r="KJ65" t="s">
        <v>3475</v>
      </c>
      <c r="KK65">
        <v>4</v>
      </c>
      <c r="KM65" t="s">
        <v>3484</v>
      </c>
      <c r="KN65">
        <v>7</v>
      </c>
      <c r="KP65">
        <v>1</v>
      </c>
      <c r="KQ65" t="s">
        <v>2808</v>
      </c>
      <c r="KR65" t="s">
        <v>69</v>
      </c>
      <c r="KS65" t="s">
        <v>69</v>
      </c>
      <c r="KT65" t="s">
        <v>69</v>
      </c>
      <c r="KU65" t="s">
        <v>69</v>
      </c>
      <c r="KV65" t="s">
        <v>69</v>
      </c>
      <c r="KW65" t="s">
        <v>3517</v>
      </c>
      <c r="KX65" t="s">
        <v>2808</v>
      </c>
      <c r="KY65" t="s">
        <v>69</v>
      </c>
      <c r="LK65">
        <v>2</v>
      </c>
      <c r="LL65" t="s">
        <v>69</v>
      </c>
      <c r="LM65" t="s">
        <v>2808</v>
      </c>
      <c r="LN65" t="s">
        <v>69</v>
      </c>
      <c r="LO65" t="s">
        <v>69</v>
      </c>
      <c r="LP65" t="s">
        <v>69</v>
      </c>
      <c r="LQ65" t="s">
        <v>69</v>
      </c>
      <c r="LR65" t="s">
        <v>69</v>
      </c>
      <c r="LS65" t="s">
        <v>69</v>
      </c>
      <c r="LU65" t="s">
        <v>69</v>
      </c>
      <c r="LV65" t="s">
        <v>69</v>
      </c>
      <c r="LW65" t="s">
        <v>2808</v>
      </c>
      <c r="LX65" t="s">
        <v>69</v>
      </c>
      <c r="LY65" t="s">
        <v>2808</v>
      </c>
      <c r="MC65">
        <v>2</v>
      </c>
      <c r="MD65" t="s">
        <v>69</v>
      </c>
      <c r="ME65" t="s">
        <v>2808</v>
      </c>
      <c r="MF65" t="s">
        <v>69</v>
      </c>
      <c r="MG65" t="s">
        <v>69</v>
      </c>
      <c r="MH65" t="s">
        <v>69</v>
      </c>
      <c r="MI65" t="s">
        <v>69</v>
      </c>
      <c r="MJ65" t="s">
        <v>69</v>
      </c>
      <c r="MK65" t="s">
        <v>69</v>
      </c>
      <c r="MM65" t="s">
        <v>69</v>
      </c>
      <c r="MN65" t="s">
        <v>69</v>
      </c>
      <c r="MO65">
        <v>995</v>
      </c>
      <c r="MP65" t="s">
        <v>69</v>
      </c>
      <c r="MQ65" t="s">
        <v>69</v>
      </c>
      <c r="MR65" t="s">
        <v>69</v>
      </c>
      <c r="MS65" t="s">
        <v>69</v>
      </c>
      <c r="MT65" t="s">
        <v>69</v>
      </c>
      <c r="MU65" t="s">
        <v>2808</v>
      </c>
      <c r="MV65" t="s">
        <v>9383</v>
      </c>
      <c r="MW65" t="s">
        <v>69</v>
      </c>
      <c r="MX65" t="s">
        <v>69</v>
      </c>
      <c r="MY65">
        <v>995</v>
      </c>
      <c r="MZ65" t="s">
        <v>69</v>
      </c>
      <c r="NA65" t="s">
        <v>69</v>
      </c>
      <c r="NB65" t="s">
        <v>69</v>
      </c>
      <c r="NC65" t="s">
        <v>69</v>
      </c>
      <c r="ND65" t="s">
        <v>69</v>
      </c>
      <c r="NE65" t="s">
        <v>2808</v>
      </c>
      <c r="NF65" t="s">
        <v>9383</v>
      </c>
      <c r="NG65" t="s">
        <v>69</v>
      </c>
      <c r="NH65" t="s">
        <v>69</v>
      </c>
      <c r="NI65" t="s">
        <v>69</v>
      </c>
      <c r="NJ65" t="s">
        <v>3302</v>
      </c>
      <c r="NL65" t="s">
        <v>9258</v>
      </c>
      <c r="NM65" t="s">
        <v>2808</v>
      </c>
      <c r="NN65" t="s">
        <v>3862</v>
      </c>
      <c r="NO65" t="s">
        <v>2803</v>
      </c>
      <c r="NP65">
        <v>784</v>
      </c>
      <c r="NQ65" t="s">
        <v>2803</v>
      </c>
      <c r="NR65">
        <v>3</v>
      </c>
      <c r="NS65" t="s">
        <v>3429</v>
      </c>
      <c r="NU65" t="s">
        <v>2803</v>
      </c>
      <c r="NV65">
        <v>1</v>
      </c>
      <c r="NW65" t="s">
        <v>3429</v>
      </c>
      <c r="NY65" t="s">
        <v>3429</v>
      </c>
      <c r="OA65" t="s">
        <v>3897</v>
      </c>
      <c r="OB65" t="s">
        <v>2808</v>
      </c>
      <c r="OC65" t="s">
        <v>3902</v>
      </c>
      <c r="OD65" t="s">
        <v>3911</v>
      </c>
      <c r="OE65" t="s">
        <v>3911</v>
      </c>
      <c r="OF65" t="s">
        <v>3911</v>
      </c>
      <c r="OG65" t="s">
        <v>3911</v>
      </c>
      <c r="OH65" t="s">
        <v>3910</v>
      </c>
      <c r="OI65" t="s">
        <v>3910</v>
      </c>
      <c r="OJ65" t="s">
        <v>3910</v>
      </c>
      <c r="OK65" t="s">
        <v>3910</v>
      </c>
      <c r="OL65" t="s">
        <v>3928</v>
      </c>
      <c r="OM65" t="s">
        <v>3935</v>
      </c>
      <c r="ON65" t="s">
        <v>3910</v>
      </c>
      <c r="OO65" t="s">
        <v>3910</v>
      </c>
      <c r="OP65" t="s">
        <v>3910</v>
      </c>
      <c r="OQ65" t="s">
        <v>3910</v>
      </c>
      <c r="OR65" t="s">
        <v>3911</v>
      </c>
      <c r="OS65" t="s">
        <v>3911</v>
      </c>
      <c r="OU65" t="s">
        <v>3928</v>
      </c>
      <c r="OV65" t="s">
        <v>3956</v>
      </c>
      <c r="OW65" t="s">
        <v>69</v>
      </c>
      <c r="OX65" t="s">
        <v>3962</v>
      </c>
      <c r="OY65" t="s">
        <v>3332</v>
      </c>
      <c r="PA65" t="s">
        <v>8</v>
      </c>
      <c r="PC65" t="s">
        <v>3333</v>
      </c>
      <c r="PD65" t="s">
        <v>3333</v>
      </c>
      <c r="PE65" t="s">
        <v>3333</v>
      </c>
      <c r="PF65" t="s">
        <v>3910</v>
      </c>
      <c r="PG65" t="s">
        <v>3911</v>
      </c>
      <c r="PH65" t="s">
        <v>3910</v>
      </c>
      <c r="PI65" t="s">
        <v>3910</v>
      </c>
      <c r="PJ65" t="s">
        <v>3910</v>
      </c>
      <c r="PK65" t="s">
        <v>3910</v>
      </c>
      <c r="PL65" t="s">
        <v>3910</v>
      </c>
      <c r="PM65" t="s">
        <v>3928</v>
      </c>
      <c r="PN65" t="s">
        <v>3911</v>
      </c>
      <c r="PO65" t="s">
        <v>3911</v>
      </c>
      <c r="PP65" t="s">
        <v>3910</v>
      </c>
      <c r="PR65" t="s">
        <v>3928</v>
      </c>
      <c r="PS65" t="s">
        <v>9286</v>
      </c>
      <c r="PT65" t="s">
        <v>2808</v>
      </c>
      <c r="PU65" t="s">
        <v>2808</v>
      </c>
      <c r="PV65" t="s">
        <v>2808</v>
      </c>
      <c r="PW65" t="s">
        <v>69</v>
      </c>
      <c r="PX65" t="s">
        <v>69</v>
      </c>
      <c r="PY65" t="s">
        <v>69</v>
      </c>
      <c r="PZ65" t="s">
        <v>3910</v>
      </c>
      <c r="QA65" t="s">
        <v>3910</v>
      </c>
      <c r="QB65" t="s">
        <v>3910</v>
      </c>
      <c r="QD65" t="s">
        <v>4037</v>
      </c>
      <c r="QE65" t="s">
        <v>4041</v>
      </c>
      <c r="QF65">
        <v>0</v>
      </c>
      <c r="QG65" t="s">
        <v>4049</v>
      </c>
      <c r="QH65" t="s">
        <v>4053</v>
      </c>
      <c r="QI65" t="s">
        <v>3962</v>
      </c>
      <c r="QV65" t="s">
        <v>3910</v>
      </c>
      <c r="QW65" t="s">
        <v>3911</v>
      </c>
      <c r="QX65" t="s">
        <v>9147</v>
      </c>
      <c r="QY65" t="s">
        <v>4061</v>
      </c>
      <c r="RP65" t="s">
        <v>3911</v>
      </c>
      <c r="RS65">
        <v>1</v>
      </c>
      <c r="RT65">
        <v>0</v>
      </c>
      <c r="RU65" t="s">
        <v>9384</v>
      </c>
      <c r="UA65" t="s">
        <v>9131</v>
      </c>
      <c r="UB65" t="s">
        <v>6598</v>
      </c>
      <c r="UC65">
        <v>2423802</v>
      </c>
    </row>
    <row r="66" spans="1:549" x14ac:dyDescent="0.3">
      <c r="A66" t="s">
        <v>9385</v>
      </c>
      <c r="B66" t="s">
        <v>8545</v>
      </c>
      <c r="C66" t="s">
        <v>6589</v>
      </c>
      <c r="D66">
        <v>0</v>
      </c>
      <c r="T66">
        <v>0</v>
      </c>
      <c r="V66" t="s">
        <v>8555</v>
      </c>
      <c r="W66">
        <v>1</v>
      </c>
      <c r="X66" t="s">
        <v>7204</v>
      </c>
      <c r="Y66" t="s">
        <v>6591</v>
      </c>
      <c r="Z66" t="s">
        <v>7938</v>
      </c>
      <c r="AA66" t="s">
        <v>2808</v>
      </c>
      <c r="AB66" t="s">
        <v>9133</v>
      </c>
      <c r="AE66" t="s">
        <v>2808</v>
      </c>
      <c r="AF66" t="s">
        <v>69</v>
      </c>
      <c r="AJ66" t="s">
        <v>2808</v>
      </c>
      <c r="AK66">
        <v>1240326</v>
      </c>
      <c r="AL66">
        <v>7444049</v>
      </c>
      <c r="AM66">
        <v>7444049</v>
      </c>
      <c r="AN66" t="s">
        <v>3166</v>
      </c>
      <c r="AO66">
        <v>180</v>
      </c>
      <c r="AQ66" t="s">
        <v>69</v>
      </c>
      <c r="AR66" t="s">
        <v>2808</v>
      </c>
      <c r="AS66" t="s">
        <v>3179</v>
      </c>
      <c r="AT66" t="s">
        <v>3184</v>
      </c>
      <c r="AV66" t="s">
        <v>3191</v>
      </c>
      <c r="AX66">
        <v>1</v>
      </c>
      <c r="AY66" t="s">
        <v>2808</v>
      </c>
      <c r="AZ66" t="s">
        <v>69</v>
      </c>
      <c r="BA66" t="s">
        <v>69</v>
      </c>
      <c r="BB66" t="s">
        <v>69</v>
      </c>
      <c r="BC66" t="s">
        <v>69</v>
      </c>
      <c r="BE66" t="s">
        <v>69</v>
      </c>
      <c r="BF66" t="s">
        <v>69</v>
      </c>
      <c r="BG66" t="s">
        <v>69</v>
      </c>
      <c r="BJ66" t="s">
        <v>2808</v>
      </c>
      <c r="BK66">
        <v>1</v>
      </c>
      <c r="BL66" t="s">
        <v>2808</v>
      </c>
      <c r="BM66" t="s">
        <v>69</v>
      </c>
      <c r="BN66" t="s">
        <v>69</v>
      </c>
      <c r="BO66" t="s">
        <v>69</v>
      </c>
      <c r="BP66" t="s">
        <v>69</v>
      </c>
      <c r="BQ66" t="s">
        <v>69</v>
      </c>
      <c r="BR66" t="s">
        <v>69</v>
      </c>
      <c r="BS66" t="s">
        <v>69</v>
      </c>
      <c r="BT66" t="s">
        <v>69</v>
      </c>
      <c r="BV66" t="s">
        <v>69</v>
      </c>
      <c r="BW66" t="s">
        <v>69</v>
      </c>
      <c r="BX66" t="s">
        <v>3261</v>
      </c>
      <c r="BY66" t="s">
        <v>2808</v>
      </c>
      <c r="BZ66" t="s">
        <v>3268</v>
      </c>
      <c r="CA66" t="s">
        <v>3274</v>
      </c>
      <c r="CB66" t="s">
        <v>3278</v>
      </c>
      <c r="CD66" t="s">
        <v>2808</v>
      </c>
      <c r="CE66" t="s">
        <v>3268</v>
      </c>
      <c r="CF66" t="s">
        <v>69</v>
      </c>
      <c r="CI66" t="s">
        <v>69</v>
      </c>
      <c r="CN66" t="s">
        <v>69</v>
      </c>
      <c r="CX66" t="s">
        <v>69</v>
      </c>
      <c r="DB66" t="s">
        <v>2808</v>
      </c>
      <c r="DC66" t="s">
        <v>9152</v>
      </c>
      <c r="DD66" t="s">
        <v>2808</v>
      </c>
      <c r="DE66" t="s">
        <v>2808</v>
      </c>
      <c r="DF66" t="s">
        <v>69</v>
      </c>
      <c r="DG66" t="s">
        <v>69</v>
      </c>
      <c r="DH66" t="s">
        <v>69</v>
      </c>
      <c r="DJ66" t="s">
        <v>69</v>
      </c>
      <c r="DK66" t="s">
        <v>69</v>
      </c>
      <c r="DO66" t="s">
        <v>2808</v>
      </c>
      <c r="DZ66" t="s">
        <v>2808</v>
      </c>
      <c r="FA66" t="s">
        <v>2808</v>
      </c>
      <c r="FB66" t="s">
        <v>2808</v>
      </c>
      <c r="FC66" t="s">
        <v>3427</v>
      </c>
      <c r="HD66" t="s">
        <v>3540</v>
      </c>
      <c r="HE66" t="s">
        <v>3543</v>
      </c>
      <c r="HF66" t="s">
        <v>2808</v>
      </c>
      <c r="HG66" t="s">
        <v>2808</v>
      </c>
      <c r="HH66" t="s">
        <v>2808</v>
      </c>
      <c r="HI66" t="s">
        <v>2808</v>
      </c>
      <c r="HL66" t="s">
        <v>3556</v>
      </c>
      <c r="HM66" t="s">
        <v>3556</v>
      </c>
      <c r="HN66" t="s">
        <v>3556</v>
      </c>
      <c r="HO66" t="s">
        <v>3556</v>
      </c>
      <c r="HP66" t="s">
        <v>3556</v>
      </c>
      <c r="HQ66" t="s">
        <v>3556</v>
      </c>
      <c r="HR66" t="s">
        <v>3556</v>
      </c>
      <c r="HS66" t="s">
        <v>3556</v>
      </c>
      <c r="HT66" t="s">
        <v>3559</v>
      </c>
      <c r="HU66" t="s">
        <v>3557</v>
      </c>
      <c r="HV66" t="s">
        <v>3557</v>
      </c>
      <c r="HW66" t="s">
        <v>3556</v>
      </c>
      <c r="HX66" t="s">
        <v>3556</v>
      </c>
      <c r="HY66" t="s">
        <v>3559</v>
      </c>
      <c r="IB66" t="s">
        <v>2808</v>
      </c>
      <c r="IC66" t="s">
        <v>3599</v>
      </c>
      <c r="ID66" t="s">
        <v>2808</v>
      </c>
      <c r="IE66" t="s">
        <v>3605</v>
      </c>
      <c r="IF66" t="s">
        <v>3609</v>
      </c>
      <c r="IG66" t="s">
        <v>3437</v>
      </c>
      <c r="JF66" t="s">
        <v>3649</v>
      </c>
      <c r="JG66">
        <v>4</v>
      </c>
      <c r="JI66" t="s">
        <v>3484</v>
      </c>
      <c r="JJ66">
        <v>1</v>
      </c>
      <c r="JL66" t="s">
        <v>9153</v>
      </c>
      <c r="JM66" t="s">
        <v>2808</v>
      </c>
      <c r="JN66" t="s">
        <v>69</v>
      </c>
      <c r="JO66" t="s">
        <v>2808</v>
      </c>
      <c r="JP66" t="s">
        <v>2808</v>
      </c>
      <c r="JQ66" t="s">
        <v>69</v>
      </c>
      <c r="JR66" t="s">
        <v>69</v>
      </c>
      <c r="JS66" t="s">
        <v>3517</v>
      </c>
      <c r="KF66" t="s">
        <v>69</v>
      </c>
      <c r="KG66" t="s">
        <v>6097</v>
      </c>
      <c r="KI66" t="s">
        <v>3696</v>
      </c>
      <c r="KJ66" t="s">
        <v>3475</v>
      </c>
      <c r="KK66">
        <v>4</v>
      </c>
      <c r="KM66" t="s">
        <v>3485</v>
      </c>
      <c r="KO66">
        <v>8</v>
      </c>
      <c r="KP66" t="s">
        <v>8358</v>
      </c>
      <c r="KQ66" t="s">
        <v>2808</v>
      </c>
      <c r="KR66" t="s">
        <v>69</v>
      </c>
      <c r="KS66" t="s">
        <v>69</v>
      </c>
      <c r="KT66" t="s">
        <v>2808</v>
      </c>
      <c r="KU66" t="s">
        <v>69</v>
      </c>
      <c r="KV66" t="s">
        <v>69</v>
      </c>
      <c r="KW66" t="s">
        <v>3517</v>
      </c>
      <c r="KX66" t="s">
        <v>2808</v>
      </c>
      <c r="KY66" t="s">
        <v>69</v>
      </c>
      <c r="LK66" t="s">
        <v>6996</v>
      </c>
      <c r="LL66" t="s">
        <v>2808</v>
      </c>
      <c r="LM66" t="s">
        <v>69</v>
      </c>
      <c r="LN66" t="s">
        <v>2808</v>
      </c>
      <c r="LO66" t="s">
        <v>69</v>
      </c>
      <c r="LP66" t="s">
        <v>69</v>
      </c>
      <c r="LQ66" t="s">
        <v>69</v>
      </c>
      <c r="LR66" t="s">
        <v>69</v>
      </c>
      <c r="LS66" t="s">
        <v>69</v>
      </c>
      <c r="LU66" t="s">
        <v>69</v>
      </c>
      <c r="LV66" t="s">
        <v>69</v>
      </c>
      <c r="LW66" t="s">
        <v>2808</v>
      </c>
      <c r="LX66" t="s">
        <v>69</v>
      </c>
      <c r="LY66" t="s">
        <v>2808</v>
      </c>
      <c r="MC66">
        <v>6</v>
      </c>
      <c r="MD66" t="s">
        <v>69</v>
      </c>
      <c r="ME66" t="s">
        <v>69</v>
      </c>
      <c r="MF66" t="s">
        <v>69</v>
      </c>
      <c r="MG66" t="s">
        <v>69</v>
      </c>
      <c r="MH66" t="s">
        <v>69</v>
      </c>
      <c r="MI66" t="s">
        <v>2808</v>
      </c>
      <c r="MJ66" t="s">
        <v>69</v>
      </c>
      <c r="MK66" t="s">
        <v>69</v>
      </c>
      <c r="MM66" t="s">
        <v>69</v>
      </c>
      <c r="MN66" t="s">
        <v>69</v>
      </c>
      <c r="MO66">
        <v>995</v>
      </c>
      <c r="MP66" t="s">
        <v>69</v>
      </c>
      <c r="MQ66" t="s">
        <v>69</v>
      </c>
      <c r="MR66" t="s">
        <v>69</v>
      </c>
      <c r="MS66" t="s">
        <v>69</v>
      </c>
      <c r="MT66" t="s">
        <v>69</v>
      </c>
      <c r="MU66" t="s">
        <v>2808</v>
      </c>
      <c r="MV66" t="s">
        <v>9386</v>
      </c>
      <c r="MW66" t="s">
        <v>69</v>
      </c>
      <c r="MX66" t="s">
        <v>69</v>
      </c>
      <c r="MY66">
        <v>2</v>
      </c>
      <c r="MZ66" t="s">
        <v>69</v>
      </c>
      <c r="NA66" t="s">
        <v>2808</v>
      </c>
      <c r="NB66" t="s">
        <v>69</v>
      </c>
      <c r="NC66" t="s">
        <v>69</v>
      </c>
      <c r="ND66" t="s">
        <v>69</v>
      </c>
      <c r="NE66" t="s">
        <v>69</v>
      </c>
      <c r="NG66" t="s">
        <v>69</v>
      </c>
      <c r="NH66" t="s">
        <v>69</v>
      </c>
      <c r="NI66" t="s">
        <v>69</v>
      </c>
      <c r="NJ66" t="s">
        <v>3795</v>
      </c>
      <c r="NK66">
        <v>4</v>
      </c>
      <c r="NM66" t="s">
        <v>2808</v>
      </c>
      <c r="NN66" t="s">
        <v>3860</v>
      </c>
      <c r="NO66" t="s">
        <v>8</v>
      </c>
      <c r="NW66" t="s">
        <v>3429</v>
      </c>
      <c r="NY66" t="s">
        <v>3429</v>
      </c>
      <c r="OA66" t="s">
        <v>3897</v>
      </c>
      <c r="OB66" t="s">
        <v>2808</v>
      </c>
      <c r="OC66" t="s">
        <v>3902</v>
      </c>
      <c r="OD66" t="s">
        <v>3910</v>
      </c>
      <c r="OE66" t="s">
        <v>3911</v>
      </c>
      <c r="OF66" t="s">
        <v>3911</v>
      </c>
      <c r="OG66" t="s">
        <v>3910</v>
      </c>
      <c r="OH66" t="s">
        <v>3910</v>
      </c>
      <c r="OI66" t="s">
        <v>3911</v>
      </c>
      <c r="OJ66" t="s">
        <v>3910</v>
      </c>
      <c r="OK66" t="s">
        <v>3910</v>
      </c>
      <c r="OU66" t="s">
        <v>3928</v>
      </c>
      <c r="OV66" t="s">
        <v>3955</v>
      </c>
      <c r="OW66" t="s">
        <v>2808</v>
      </c>
      <c r="OX66" t="s">
        <v>3962</v>
      </c>
      <c r="OY66" t="s">
        <v>3332</v>
      </c>
      <c r="PA66" t="s">
        <v>3973</v>
      </c>
      <c r="PB66">
        <v>12</v>
      </c>
      <c r="PC66" t="s">
        <v>3333</v>
      </c>
      <c r="PD66" t="s">
        <v>3333</v>
      </c>
      <c r="PE66" t="s">
        <v>3333</v>
      </c>
      <c r="PF66" t="s">
        <v>3910</v>
      </c>
      <c r="PG66" t="s">
        <v>3910</v>
      </c>
      <c r="PH66" t="s">
        <v>3910</v>
      </c>
      <c r="PI66" t="s">
        <v>3911</v>
      </c>
      <c r="PJ66" t="s">
        <v>3911</v>
      </c>
      <c r="PK66" t="s">
        <v>3911</v>
      </c>
      <c r="PL66" t="s">
        <v>3911</v>
      </c>
      <c r="PM66" t="s">
        <v>3928</v>
      </c>
      <c r="PN66" t="s">
        <v>3911</v>
      </c>
      <c r="PO66" t="s">
        <v>3910</v>
      </c>
      <c r="PP66" t="s">
        <v>3911</v>
      </c>
      <c r="PR66" t="s">
        <v>3929</v>
      </c>
      <c r="PS66">
        <v>1</v>
      </c>
      <c r="PT66" t="s">
        <v>2808</v>
      </c>
      <c r="PU66" t="s">
        <v>69</v>
      </c>
      <c r="PV66" t="s">
        <v>69</v>
      </c>
      <c r="PW66" t="s">
        <v>69</v>
      </c>
      <c r="PX66" t="s">
        <v>69</v>
      </c>
      <c r="PY66" t="s">
        <v>69</v>
      </c>
      <c r="PZ66" t="s">
        <v>3910</v>
      </c>
      <c r="QA66" t="s">
        <v>3910</v>
      </c>
      <c r="QB66" t="s">
        <v>3910</v>
      </c>
      <c r="RP66" t="s">
        <v>3911</v>
      </c>
      <c r="RS66">
        <v>1</v>
      </c>
      <c r="RT66">
        <v>0</v>
      </c>
      <c r="UA66" t="s">
        <v>9131</v>
      </c>
      <c r="UB66" t="s">
        <v>6598</v>
      </c>
      <c r="UC66">
        <v>3989421</v>
      </c>
    </row>
    <row r="67" spans="1:549" x14ac:dyDescent="0.3">
      <c r="A67" t="s">
        <v>9387</v>
      </c>
      <c r="B67" t="s">
        <v>6588</v>
      </c>
      <c r="C67" t="s">
        <v>6589</v>
      </c>
      <c r="D67">
        <v>1</v>
      </c>
      <c r="E67">
        <v>5</v>
      </c>
      <c r="F67" t="s">
        <v>3934</v>
      </c>
      <c r="G67" t="s">
        <v>4950</v>
      </c>
      <c r="H67">
        <v>0</v>
      </c>
      <c r="I67" t="s">
        <v>22</v>
      </c>
      <c r="T67">
        <v>0</v>
      </c>
      <c r="V67" t="s">
        <v>9142</v>
      </c>
      <c r="W67">
        <v>1</v>
      </c>
      <c r="X67" s="30">
        <v>41551</v>
      </c>
      <c r="Y67" t="s">
        <v>6591</v>
      </c>
      <c r="Z67" t="s">
        <v>7938</v>
      </c>
      <c r="AA67" t="s">
        <v>2808</v>
      </c>
      <c r="AB67" t="s">
        <v>9143</v>
      </c>
      <c r="AE67" t="s">
        <v>69</v>
      </c>
      <c r="AF67" t="s">
        <v>2808</v>
      </c>
      <c r="AG67">
        <v>8098003</v>
      </c>
      <c r="AH67">
        <v>1306101</v>
      </c>
      <c r="AI67">
        <v>7444049</v>
      </c>
      <c r="AJ67" t="s">
        <v>2808</v>
      </c>
      <c r="AK67">
        <v>7444049</v>
      </c>
      <c r="AL67">
        <v>7444049</v>
      </c>
      <c r="AM67" t="s">
        <v>6060</v>
      </c>
      <c r="AN67" t="s">
        <v>3166</v>
      </c>
      <c r="AO67">
        <v>90</v>
      </c>
      <c r="AQ67" t="s">
        <v>69</v>
      </c>
      <c r="AR67" t="s">
        <v>2808</v>
      </c>
      <c r="AS67" t="s">
        <v>3179</v>
      </c>
      <c r="AT67" t="s">
        <v>3184</v>
      </c>
      <c r="AV67" t="s">
        <v>3191</v>
      </c>
      <c r="AX67">
        <v>1</v>
      </c>
      <c r="AY67" t="s">
        <v>2808</v>
      </c>
      <c r="AZ67" t="s">
        <v>69</v>
      </c>
      <c r="BA67" t="s">
        <v>69</v>
      </c>
      <c r="BB67" t="s">
        <v>69</v>
      </c>
      <c r="BC67" t="s">
        <v>69</v>
      </c>
      <c r="BE67" t="s">
        <v>69</v>
      </c>
      <c r="BF67" t="s">
        <v>69</v>
      </c>
      <c r="BG67" t="s">
        <v>69</v>
      </c>
      <c r="BJ67" t="s">
        <v>2808</v>
      </c>
      <c r="BK67">
        <v>1</v>
      </c>
      <c r="BL67" t="s">
        <v>2808</v>
      </c>
      <c r="BM67" t="s">
        <v>69</v>
      </c>
      <c r="BN67" t="s">
        <v>69</v>
      </c>
      <c r="BO67" t="s">
        <v>69</v>
      </c>
      <c r="BP67" t="s">
        <v>69</v>
      </c>
      <c r="BQ67" t="s">
        <v>69</v>
      </c>
      <c r="BR67" t="s">
        <v>69</v>
      </c>
      <c r="BS67" t="s">
        <v>69</v>
      </c>
      <c r="BT67" t="s">
        <v>69</v>
      </c>
      <c r="BV67" t="s">
        <v>69</v>
      </c>
      <c r="BW67" t="s">
        <v>69</v>
      </c>
      <c r="BX67" t="s">
        <v>3260</v>
      </c>
      <c r="BY67" t="s">
        <v>2808</v>
      </c>
      <c r="BZ67" t="s">
        <v>3269</v>
      </c>
      <c r="CA67" t="s">
        <v>3274</v>
      </c>
      <c r="CB67" t="s">
        <v>3277</v>
      </c>
      <c r="CD67" t="s">
        <v>2808</v>
      </c>
      <c r="CE67" t="s">
        <v>3268</v>
      </c>
      <c r="CF67" t="s">
        <v>2808</v>
      </c>
      <c r="CG67" t="s">
        <v>3279</v>
      </c>
      <c r="CI67" t="s">
        <v>2808</v>
      </c>
      <c r="CJ67" t="s">
        <v>69</v>
      </c>
      <c r="CK67" t="s">
        <v>2808</v>
      </c>
      <c r="CL67" t="s">
        <v>3300</v>
      </c>
      <c r="CN67" t="s">
        <v>2808</v>
      </c>
      <c r="CO67" t="s">
        <v>9151</v>
      </c>
      <c r="CP67" t="s">
        <v>69</v>
      </c>
      <c r="CQ67" t="s">
        <v>69</v>
      </c>
      <c r="CR67" t="s">
        <v>2808</v>
      </c>
      <c r="CS67" t="s">
        <v>69</v>
      </c>
      <c r="CT67" t="s">
        <v>2808</v>
      </c>
      <c r="CU67" t="s">
        <v>69</v>
      </c>
      <c r="CV67" t="s">
        <v>69</v>
      </c>
      <c r="CW67" t="s">
        <v>69</v>
      </c>
      <c r="CX67" t="s">
        <v>269</v>
      </c>
      <c r="CY67" t="s">
        <v>3332</v>
      </c>
      <c r="CZ67">
        <v>1</v>
      </c>
      <c r="DA67" t="s">
        <v>9268</v>
      </c>
      <c r="DB67" t="s">
        <v>2808</v>
      </c>
      <c r="DC67" t="s">
        <v>9126</v>
      </c>
      <c r="DD67" t="s">
        <v>2808</v>
      </c>
      <c r="DE67" t="s">
        <v>69</v>
      </c>
      <c r="DF67" t="s">
        <v>69</v>
      </c>
      <c r="DG67" t="s">
        <v>69</v>
      </c>
      <c r="DH67" t="s">
        <v>69</v>
      </c>
      <c r="DJ67" t="s">
        <v>69</v>
      </c>
      <c r="DK67" t="s">
        <v>69</v>
      </c>
      <c r="DL67" t="s">
        <v>69</v>
      </c>
      <c r="DM67" t="s">
        <v>2808</v>
      </c>
      <c r="DN67" t="s">
        <v>3364</v>
      </c>
      <c r="DP67" t="s">
        <v>69</v>
      </c>
      <c r="EH67" t="s">
        <v>269</v>
      </c>
      <c r="EI67" t="s">
        <v>9126</v>
      </c>
      <c r="EJ67" t="s">
        <v>2808</v>
      </c>
      <c r="EK67" t="s">
        <v>69</v>
      </c>
      <c r="EL67" t="s">
        <v>69</v>
      </c>
      <c r="EM67" t="s">
        <v>69</v>
      </c>
      <c r="EN67" t="s">
        <v>69</v>
      </c>
      <c r="EP67" t="s">
        <v>69</v>
      </c>
      <c r="EQ67" t="s">
        <v>69</v>
      </c>
      <c r="ER67" t="s">
        <v>9144</v>
      </c>
      <c r="ES67" t="s">
        <v>69</v>
      </c>
      <c r="ET67" t="s">
        <v>2808</v>
      </c>
      <c r="EU67" t="s">
        <v>69</v>
      </c>
      <c r="EV67" t="s">
        <v>69</v>
      </c>
      <c r="EW67" t="s">
        <v>69</v>
      </c>
      <c r="EY67" t="s">
        <v>69</v>
      </c>
      <c r="EZ67" t="s">
        <v>69</v>
      </c>
      <c r="FA67" t="s">
        <v>2808</v>
      </c>
      <c r="FB67" t="s">
        <v>2808</v>
      </c>
      <c r="FC67" t="s">
        <v>3426</v>
      </c>
      <c r="FD67" t="s">
        <v>3432</v>
      </c>
      <c r="FE67" t="s">
        <v>3437</v>
      </c>
      <c r="FZ67" t="s">
        <v>3476</v>
      </c>
      <c r="GC67" t="s">
        <v>3484</v>
      </c>
      <c r="GD67">
        <v>1</v>
      </c>
      <c r="GF67">
        <v>5</v>
      </c>
      <c r="GG67" t="s">
        <v>69</v>
      </c>
      <c r="GH67" t="s">
        <v>69</v>
      </c>
      <c r="GI67" t="s">
        <v>69</v>
      </c>
      <c r="GJ67" t="s">
        <v>69</v>
      </c>
      <c r="GK67" t="s">
        <v>2808</v>
      </c>
      <c r="GL67" t="s">
        <v>69</v>
      </c>
      <c r="GN67" t="s">
        <v>69</v>
      </c>
      <c r="GO67" t="s">
        <v>69</v>
      </c>
      <c r="GP67" t="s">
        <v>3518</v>
      </c>
      <c r="GQ67" t="s">
        <v>69</v>
      </c>
      <c r="GR67" t="s">
        <v>2808</v>
      </c>
      <c r="GS67" t="s">
        <v>69</v>
      </c>
      <c r="GT67" t="s">
        <v>69</v>
      </c>
      <c r="GU67" t="s">
        <v>69</v>
      </c>
      <c r="GV67" t="s">
        <v>8</v>
      </c>
      <c r="GW67" t="s">
        <v>69</v>
      </c>
      <c r="GX67" t="s">
        <v>69</v>
      </c>
      <c r="GY67" t="s">
        <v>69</v>
      </c>
      <c r="GZ67" t="s">
        <v>2808</v>
      </c>
      <c r="HA67" t="s">
        <v>69</v>
      </c>
      <c r="HB67" t="s">
        <v>3535</v>
      </c>
      <c r="HC67">
        <v>1</v>
      </c>
      <c r="HD67" t="s">
        <v>3540</v>
      </c>
      <c r="HE67" t="s">
        <v>3543</v>
      </c>
      <c r="HF67" t="s">
        <v>2808</v>
      </c>
      <c r="HG67" t="s">
        <v>2808</v>
      </c>
      <c r="HH67" t="s">
        <v>2808</v>
      </c>
      <c r="HJ67" t="s">
        <v>69</v>
      </c>
      <c r="HK67" t="s">
        <v>69</v>
      </c>
      <c r="HL67" t="s">
        <v>3556</v>
      </c>
      <c r="HM67" t="s">
        <v>3556</v>
      </c>
      <c r="HN67" t="s">
        <v>3556</v>
      </c>
      <c r="HO67" t="s">
        <v>3556</v>
      </c>
      <c r="HP67" t="s">
        <v>3556</v>
      </c>
      <c r="HQ67" t="s">
        <v>3559</v>
      </c>
      <c r="HR67" t="s">
        <v>3556</v>
      </c>
      <c r="HS67" t="s">
        <v>3556</v>
      </c>
      <c r="HT67" t="s">
        <v>3559</v>
      </c>
      <c r="HU67" t="s">
        <v>3559</v>
      </c>
      <c r="HV67" t="s">
        <v>3559</v>
      </c>
      <c r="HW67" t="s">
        <v>3557</v>
      </c>
      <c r="HX67" t="s">
        <v>3557</v>
      </c>
      <c r="HY67" t="s">
        <v>3559</v>
      </c>
      <c r="HZ67" t="s">
        <v>2808</v>
      </c>
      <c r="IA67" t="s">
        <v>3590</v>
      </c>
      <c r="IB67" t="s">
        <v>2808</v>
      </c>
      <c r="IC67" t="s">
        <v>3600</v>
      </c>
      <c r="ID67" t="s">
        <v>2808</v>
      </c>
      <c r="IE67" t="s">
        <v>3605</v>
      </c>
      <c r="IF67" t="s">
        <v>3609</v>
      </c>
      <c r="IG67" t="s">
        <v>3437</v>
      </c>
      <c r="JF67" t="s">
        <v>3649</v>
      </c>
      <c r="JG67">
        <v>4</v>
      </c>
      <c r="JI67" t="s">
        <v>3484</v>
      </c>
      <c r="JJ67">
        <v>1</v>
      </c>
      <c r="JL67">
        <v>3</v>
      </c>
      <c r="JM67" t="s">
        <v>69</v>
      </c>
      <c r="JN67" t="s">
        <v>69</v>
      </c>
      <c r="JO67" t="s">
        <v>2808</v>
      </c>
      <c r="JP67" t="s">
        <v>69</v>
      </c>
      <c r="JQ67" t="s">
        <v>69</v>
      </c>
      <c r="JR67" t="s">
        <v>69</v>
      </c>
      <c r="JS67" t="s">
        <v>3519</v>
      </c>
      <c r="JT67" t="s">
        <v>69</v>
      </c>
      <c r="JU67" t="s">
        <v>69</v>
      </c>
      <c r="JV67" t="s">
        <v>2808</v>
      </c>
      <c r="JW67" t="s">
        <v>2808</v>
      </c>
      <c r="JX67" t="s">
        <v>2808</v>
      </c>
      <c r="JY67" t="s">
        <v>69</v>
      </c>
      <c r="JZ67" t="s">
        <v>69</v>
      </c>
      <c r="KA67" t="s">
        <v>69</v>
      </c>
      <c r="KB67" t="s">
        <v>2808</v>
      </c>
      <c r="KC67" t="s">
        <v>69</v>
      </c>
      <c r="KD67" t="s">
        <v>69</v>
      </c>
      <c r="KE67" t="s">
        <v>69</v>
      </c>
      <c r="KG67" t="s">
        <v>6096</v>
      </c>
      <c r="KI67" t="s">
        <v>3697</v>
      </c>
      <c r="KJ67" t="s">
        <v>3476</v>
      </c>
      <c r="KM67" t="s">
        <v>3485</v>
      </c>
      <c r="KO67">
        <v>1</v>
      </c>
      <c r="KP67">
        <v>3</v>
      </c>
      <c r="KQ67" t="s">
        <v>69</v>
      </c>
      <c r="KR67" t="s">
        <v>69</v>
      </c>
      <c r="KS67" t="s">
        <v>2808</v>
      </c>
      <c r="KT67" t="s">
        <v>69</v>
      </c>
      <c r="KU67" t="s">
        <v>69</v>
      </c>
      <c r="KV67" t="s">
        <v>69</v>
      </c>
      <c r="KW67" t="s">
        <v>3519</v>
      </c>
      <c r="KX67" t="s">
        <v>2808</v>
      </c>
      <c r="KY67" t="s">
        <v>69</v>
      </c>
      <c r="LK67">
        <v>1</v>
      </c>
      <c r="LL67" t="s">
        <v>2808</v>
      </c>
      <c r="LM67" t="s">
        <v>69</v>
      </c>
      <c r="LN67" t="s">
        <v>69</v>
      </c>
      <c r="LO67" t="s">
        <v>69</v>
      </c>
      <c r="LP67" t="s">
        <v>69</v>
      </c>
      <c r="LQ67" t="s">
        <v>69</v>
      </c>
      <c r="LR67" t="s">
        <v>69</v>
      </c>
      <c r="LS67" t="s">
        <v>69</v>
      </c>
      <c r="LU67" t="s">
        <v>69</v>
      </c>
      <c r="LV67" t="s">
        <v>69</v>
      </c>
      <c r="LW67" t="s">
        <v>2808</v>
      </c>
      <c r="LX67" t="s">
        <v>69</v>
      </c>
      <c r="LY67" t="s">
        <v>2808</v>
      </c>
      <c r="MC67">
        <v>2</v>
      </c>
      <c r="MD67" t="s">
        <v>69</v>
      </c>
      <c r="ME67" t="s">
        <v>2808</v>
      </c>
      <c r="MF67" t="s">
        <v>69</v>
      </c>
      <c r="MG67" t="s">
        <v>69</v>
      </c>
      <c r="MH67" t="s">
        <v>69</v>
      </c>
      <c r="MI67" t="s">
        <v>69</v>
      </c>
      <c r="MJ67" t="s">
        <v>69</v>
      </c>
      <c r="MK67" t="s">
        <v>69</v>
      </c>
      <c r="MM67" t="s">
        <v>69</v>
      </c>
      <c r="MN67" t="s">
        <v>69</v>
      </c>
      <c r="MO67">
        <v>995</v>
      </c>
      <c r="MP67" t="s">
        <v>69</v>
      </c>
      <c r="MQ67" t="s">
        <v>69</v>
      </c>
      <c r="MR67" t="s">
        <v>69</v>
      </c>
      <c r="MS67" t="s">
        <v>69</v>
      </c>
      <c r="MT67" t="s">
        <v>69</v>
      </c>
      <c r="MU67" t="s">
        <v>2808</v>
      </c>
      <c r="MV67" t="s">
        <v>9388</v>
      </c>
      <c r="MW67" t="s">
        <v>69</v>
      </c>
      <c r="MX67" t="s">
        <v>69</v>
      </c>
      <c r="MY67">
        <v>995</v>
      </c>
      <c r="MZ67" t="s">
        <v>69</v>
      </c>
      <c r="NA67" t="s">
        <v>69</v>
      </c>
      <c r="NB67" t="s">
        <v>69</v>
      </c>
      <c r="NC67" t="s">
        <v>69</v>
      </c>
      <c r="ND67" t="s">
        <v>69</v>
      </c>
      <c r="NE67" t="s">
        <v>2808</v>
      </c>
      <c r="NF67" t="s">
        <v>9388</v>
      </c>
      <c r="NG67" t="s">
        <v>69</v>
      </c>
      <c r="NH67" t="s">
        <v>69</v>
      </c>
      <c r="NI67" t="s">
        <v>69</v>
      </c>
      <c r="NJ67" t="s">
        <v>3302</v>
      </c>
      <c r="NL67" t="s">
        <v>9332</v>
      </c>
      <c r="NM67" t="s">
        <v>69</v>
      </c>
      <c r="NO67" t="s">
        <v>2803</v>
      </c>
      <c r="NP67">
        <v>682</v>
      </c>
      <c r="NQ67" t="s">
        <v>2803</v>
      </c>
      <c r="NR67">
        <v>187</v>
      </c>
      <c r="NS67" t="s">
        <v>3429</v>
      </c>
      <c r="NU67" t="s">
        <v>2803</v>
      </c>
      <c r="NV67">
        <v>112</v>
      </c>
      <c r="NW67" t="s">
        <v>3429</v>
      </c>
      <c r="NY67" t="s">
        <v>3429</v>
      </c>
      <c r="OA67" t="s">
        <v>3897</v>
      </c>
      <c r="OB67" t="s">
        <v>2808</v>
      </c>
      <c r="OC67" t="s">
        <v>3902</v>
      </c>
      <c r="OD67" t="s">
        <v>3910</v>
      </c>
      <c r="OE67" t="s">
        <v>3911</v>
      </c>
      <c r="OF67" t="s">
        <v>3911</v>
      </c>
      <c r="OG67" t="s">
        <v>3910</v>
      </c>
      <c r="OH67" t="s">
        <v>3910</v>
      </c>
      <c r="OI67" t="s">
        <v>3911</v>
      </c>
      <c r="OJ67" t="s">
        <v>3910</v>
      </c>
      <c r="OK67" t="s">
        <v>3910</v>
      </c>
      <c r="OL67" t="s">
        <v>3928</v>
      </c>
      <c r="OM67" t="s">
        <v>3934</v>
      </c>
      <c r="ON67" t="s">
        <v>3910</v>
      </c>
      <c r="OO67" t="s">
        <v>3910</v>
      </c>
      <c r="OP67" t="s">
        <v>3910</v>
      </c>
      <c r="OQ67" t="s">
        <v>3910</v>
      </c>
      <c r="OR67" t="s">
        <v>3911</v>
      </c>
      <c r="OS67" t="s">
        <v>3911</v>
      </c>
      <c r="OU67" t="s">
        <v>3928</v>
      </c>
      <c r="OV67" t="s">
        <v>3955</v>
      </c>
      <c r="OW67" t="s">
        <v>69</v>
      </c>
      <c r="OX67" t="s">
        <v>3962</v>
      </c>
      <c r="OY67" t="s">
        <v>3332</v>
      </c>
      <c r="PA67" t="s">
        <v>3973</v>
      </c>
      <c r="PB67">
        <v>2</v>
      </c>
      <c r="PC67" t="s">
        <v>3332</v>
      </c>
      <c r="PD67" t="s">
        <v>3333</v>
      </c>
      <c r="PE67" t="s">
        <v>3333</v>
      </c>
      <c r="PF67" t="s">
        <v>3911</v>
      </c>
      <c r="PG67" t="s">
        <v>3911</v>
      </c>
      <c r="PH67" t="s">
        <v>3910</v>
      </c>
      <c r="PI67" t="s">
        <v>3911</v>
      </c>
      <c r="PJ67" t="s">
        <v>3911</v>
      </c>
      <c r="PK67" t="s">
        <v>3911</v>
      </c>
      <c r="PL67" t="s">
        <v>3911</v>
      </c>
      <c r="PM67" t="s">
        <v>3928</v>
      </c>
      <c r="PN67" t="s">
        <v>3911</v>
      </c>
      <c r="PO67" t="s">
        <v>3911</v>
      </c>
      <c r="PP67" t="s">
        <v>3910</v>
      </c>
      <c r="PR67" t="s">
        <v>3928</v>
      </c>
      <c r="PS67">
        <v>1</v>
      </c>
      <c r="PT67" t="s">
        <v>2808</v>
      </c>
      <c r="PU67" t="s">
        <v>69</v>
      </c>
      <c r="PV67" t="s">
        <v>69</v>
      </c>
      <c r="PW67" t="s">
        <v>69</v>
      </c>
      <c r="PX67" t="s">
        <v>69</v>
      </c>
      <c r="PY67" t="s">
        <v>69</v>
      </c>
      <c r="PZ67" t="s">
        <v>3910</v>
      </c>
      <c r="QA67" t="s">
        <v>3910</v>
      </c>
      <c r="QB67" t="s">
        <v>3910</v>
      </c>
      <c r="QD67" t="s">
        <v>4036</v>
      </c>
      <c r="QE67" t="s">
        <v>4041</v>
      </c>
      <c r="QF67">
        <v>3</v>
      </c>
      <c r="QG67" t="s">
        <v>4049</v>
      </c>
      <c r="QH67" t="s">
        <v>4053</v>
      </c>
      <c r="QI67" t="s">
        <v>3963</v>
      </c>
      <c r="QV67" t="s">
        <v>3910</v>
      </c>
      <c r="QW67" t="s">
        <v>3911</v>
      </c>
      <c r="QX67" t="s">
        <v>9147</v>
      </c>
      <c r="QY67" t="s">
        <v>4061</v>
      </c>
      <c r="QZ67" t="s">
        <v>4089</v>
      </c>
      <c r="RE67" t="s">
        <v>3910</v>
      </c>
      <c r="RL67" t="s">
        <v>3910</v>
      </c>
      <c r="RM67" t="s">
        <v>3910</v>
      </c>
      <c r="RN67" t="s">
        <v>3910</v>
      </c>
      <c r="RO67" t="s">
        <v>3910</v>
      </c>
      <c r="RP67" t="s">
        <v>3911</v>
      </c>
      <c r="RS67">
        <v>1</v>
      </c>
      <c r="RT67">
        <v>0</v>
      </c>
      <c r="RU67" t="s">
        <v>9389</v>
      </c>
      <c r="TA67" t="s">
        <v>2808</v>
      </c>
      <c r="TB67" t="s">
        <v>2808</v>
      </c>
      <c r="TC67" t="s">
        <v>2808</v>
      </c>
      <c r="TD67" t="s">
        <v>2808</v>
      </c>
      <c r="TE67" t="s">
        <v>69</v>
      </c>
      <c r="TF67" t="s">
        <v>69</v>
      </c>
      <c r="TG67" t="s">
        <v>2808</v>
      </c>
      <c r="TZ67" t="s">
        <v>4934</v>
      </c>
      <c r="UA67" t="s">
        <v>9131</v>
      </c>
      <c r="UB67" t="s">
        <v>6598</v>
      </c>
      <c r="UC67">
        <v>8358388</v>
      </c>
    </row>
    <row r="68" spans="1:549" x14ac:dyDescent="0.3">
      <c r="A68" t="s">
        <v>9390</v>
      </c>
      <c r="B68" t="s">
        <v>6588</v>
      </c>
      <c r="C68" t="s">
        <v>6589</v>
      </c>
      <c r="D68">
        <v>1</v>
      </c>
      <c r="E68">
        <v>6</v>
      </c>
      <c r="F68" t="s">
        <v>3934</v>
      </c>
      <c r="G68" t="s">
        <v>4950</v>
      </c>
      <c r="H68">
        <v>0</v>
      </c>
      <c r="I68" t="s">
        <v>22</v>
      </c>
      <c r="T68">
        <v>0</v>
      </c>
      <c r="V68" t="s">
        <v>9142</v>
      </c>
      <c r="W68">
        <v>1</v>
      </c>
      <c r="X68" s="30">
        <v>41521</v>
      </c>
      <c r="Y68" t="s">
        <v>6591</v>
      </c>
      <c r="Z68" t="s">
        <v>7938</v>
      </c>
      <c r="AA68" t="s">
        <v>2808</v>
      </c>
      <c r="AB68" t="s">
        <v>9143</v>
      </c>
      <c r="AE68" t="s">
        <v>69</v>
      </c>
      <c r="AF68" t="s">
        <v>2808</v>
      </c>
      <c r="AG68">
        <v>1423976</v>
      </c>
      <c r="AH68">
        <v>5717429</v>
      </c>
      <c r="AI68" t="s">
        <v>8</v>
      </c>
      <c r="AJ68" t="s">
        <v>2808</v>
      </c>
      <c r="AK68">
        <v>3956907</v>
      </c>
      <c r="AL68" t="s">
        <v>8</v>
      </c>
      <c r="AN68" t="s">
        <v>3166</v>
      </c>
      <c r="AO68">
        <v>80</v>
      </c>
      <c r="AQ68" t="s">
        <v>69</v>
      </c>
      <c r="AR68" t="s">
        <v>2808</v>
      </c>
      <c r="AS68" t="s">
        <v>3179</v>
      </c>
      <c r="AT68" t="s">
        <v>3184</v>
      </c>
      <c r="AV68" t="s">
        <v>3192</v>
      </c>
      <c r="AW68">
        <v>1</v>
      </c>
      <c r="AX68">
        <v>1</v>
      </c>
      <c r="AY68" t="s">
        <v>2808</v>
      </c>
      <c r="AZ68" t="s">
        <v>69</v>
      </c>
      <c r="BA68" t="s">
        <v>69</v>
      </c>
      <c r="BB68" t="s">
        <v>69</v>
      </c>
      <c r="BC68" t="s">
        <v>69</v>
      </c>
      <c r="BE68" t="s">
        <v>69</v>
      </c>
      <c r="BF68" t="s">
        <v>69</v>
      </c>
      <c r="BG68" t="s">
        <v>69</v>
      </c>
      <c r="BJ68" t="s">
        <v>2808</v>
      </c>
      <c r="BK68" t="s">
        <v>9150</v>
      </c>
      <c r="BL68" t="s">
        <v>2808</v>
      </c>
      <c r="BM68" t="s">
        <v>69</v>
      </c>
      <c r="BN68" t="s">
        <v>69</v>
      </c>
      <c r="BO68" t="s">
        <v>69</v>
      </c>
      <c r="BP68" t="s">
        <v>69</v>
      </c>
      <c r="BQ68" t="s">
        <v>69</v>
      </c>
      <c r="BR68" t="s">
        <v>2808</v>
      </c>
      <c r="BS68" t="s">
        <v>69</v>
      </c>
      <c r="BT68" t="s">
        <v>69</v>
      </c>
      <c r="BV68" t="s">
        <v>69</v>
      </c>
      <c r="BW68" t="s">
        <v>69</v>
      </c>
      <c r="BX68" t="s">
        <v>3261</v>
      </c>
      <c r="BY68" t="s">
        <v>2808</v>
      </c>
      <c r="BZ68" t="s">
        <v>3268</v>
      </c>
      <c r="CA68" t="s">
        <v>2808</v>
      </c>
      <c r="CB68" t="s">
        <v>3279</v>
      </c>
      <c r="CD68" t="s">
        <v>2808</v>
      </c>
      <c r="CE68" t="s">
        <v>3268</v>
      </c>
      <c r="CF68" t="s">
        <v>2808</v>
      </c>
      <c r="CG68" t="s">
        <v>3277</v>
      </c>
      <c r="CI68" t="s">
        <v>2808</v>
      </c>
      <c r="CJ68" t="s">
        <v>69</v>
      </c>
      <c r="CK68" t="s">
        <v>2808</v>
      </c>
      <c r="CL68" t="s">
        <v>3300</v>
      </c>
      <c r="CN68" t="s">
        <v>2808</v>
      </c>
      <c r="CO68" t="s">
        <v>9151</v>
      </c>
      <c r="CP68" t="s">
        <v>69</v>
      </c>
      <c r="CQ68" t="s">
        <v>69</v>
      </c>
      <c r="CR68" t="s">
        <v>2808</v>
      </c>
      <c r="CS68" t="s">
        <v>69</v>
      </c>
      <c r="CT68" t="s">
        <v>2808</v>
      </c>
      <c r="CU68" t="s">
        <v>69</v>
      </c>
      <c r="CV68" t="s">
        <v>69</v>
      </c>
      <c r="CW68" t="s">
        <v>69</v>
      </c>
      <c r="CX68" t="s">
        <v>269</v>
      </c>
      <c r="CY68" t="s">
        <v>3332</v>
      </c>
      <c r="CZ68">
        <v>1</v>
      </c>
      <c r="DA68" t="s">
        <v>9268</v>
      </c>
      <c r="DB68" t="s">
        <v>2808</v>
      </c>
      <c r="DC68" t="s">
        <v>9152</v>
      </c>
      <c r="DD68" t="s">
        <v>2808</v>
      </c>
      <c r="DE68" t="s">
        <v>2808</v>
      </c>
      <c r="DF68" t="s">
        <v>69</v>
      </c>
      <c r="DG68" t="s">
        <v>69</v>
      </c>
      <c r="DH68" t="s">
        <v>69</v>
      </c>
      <c r="DJ68" t="s">
        <v>69</v>
      </c>
      <c r="DK68" t="s">
        <v>69</v>
      </c>
      <c r="DL68" t="s">
        <v>2808</v>
      </c>
      <c r="DM68" t="s">
        <v>2808</v>
      </c>
      <c r="DN68" t="s">
        <v>3364</v>
      </c>
      <c r="DP68" t="s">
        <v>69</v>
      </c>
      <c r="EA68" t="s">
        <v>69</v>
      </c>
      <c r="EH68" t="s">
        <v>269</v>
      </c>
      <c r="EI68" t="s">
        <v>9126</v>
      </c>
      <c r="EJ68" t="s">
        <v>2808</v>
      </c>
      <c r="EK68" t="s">
        <v>69</v>
      </c>
      <c r="EL68" t="s">
        <v>69</v>
      </c>
      <c r="EM68" t="s">
        <v>69</v>
      </c>
      <c r="EN68" t="s">
        <v>69</v>
      </c>
      <c r="EP68" t="s">
        <v>69</v>
      </c>
      <c r="EQ68" t="s">
        <v>69</v>
      </c>
      <c r="ER68" t="s">
        <v>9126</v>
      </c>
      <c r="ES68" t="s">
        <v>2808</v>
      </c>
      <c r="ET68" t="s">
        <v>69</v>
      </c>
      <c r="EU68" t="s">
        <v>69</v>
      </c>
      <c r="EV68" t="s">
        <v>69</v>
      </c>
      <c r="EW68" t="s">
        <v>69</v>
      </c>
      <c r="EY68" t="s">
        <v>69</v>
      </c>
      <c r="EZ68" t="s">
        <v>69</v>
      </c>
      <c r="FA68" t="s">
        <v>2808</v>
      </c>
      <c r="FB68" t="s">
        <v>2808</v>
      </c>
      <c r="FC68" t="s">
        <v>3426</v>
      </c>
      <c r="FD68" t="s">
        <v>3432</v>
      </c>
      <c r="FE68" t="s">
        <v>3437</v>
      </c>
      <c r="FZ68" t="s">
        <v>3475</v>
      </c>
      <c r="GA68">
        <v>4</v>
      </c>
      <c r="GC68" t="s">
        <v>3484</v>
      </c>
      <c r="GD68">
        <v>1</v>
      </c>
      <c r="GF68">
        <v>4</v>
      </c>
      <c r="GG68" t="s">
        <v>69</v>
      </c>
      <c r="GH68" t="s">
        <v>69</v>
      </c>
      <c r="GI68" t="s">
        <v>69</v>
      </c>
      <c r="GJ68" t="s">
        <v>2808</v>
      </c>
      <c r="GK68" t="s">
        <v>69</v>
      </c>
      <c r="GL68" t="s">
        <v>69</v>
      </c>
      <c r="GN68" t="s">
        <v>69</v>
      </c>
      <c r="GO68" t="s">
        <v>69</v>
      </c>
      <c r="GP68" t="s">
        <v>3517</v>
      </c>
      <c r="HA68" t="s">
        <v>69</v>
      </c>
      <c r="HB68" t="s">
        <v>3535</v>
      </c>
      <c r="HC68">
        <v>1</v>
      </c>
      <c r="HD68" t="s">
        <v>3540</v>
      </c>
      <c r="HE68" t="s">
        <v>3543</v>
      </c>
      <c r="HF68" t="s">
        <v>2808</v>
      </c>
      <c r="HG68" t="s">
        <v>2808</v>
      </c>
      <c r="HH68" t="s">
        <v>2808</v>
      </c>
      <c r="HJ68" t="s">
        <v>2808</v>
      </c>
      <c r="HK68" t="s">
        <v>2808</v>
      </c>
      <c r="HL68" t="s">
        <v>3556</v>
      </c>
      <c r="HM68" t="s">
        <v>3556</v>
      </c>
      <c r="HN68" t="s">
        <v>3556</v>
      </c>
      <c r="HO68" t="s">
        <v>3556</v>
      </c>
      <c r="HP68" t="s">
        <v>3557</v>
      </c>
      <c r="HQ68" t="s">
        <v>3557</v>
      </c>
      <c r="HR68" t="s">
        <v>3556</v>
      </c>
      <c r="HS68" t="s">
        <v>3556</v>
      </c>
      <c r="HT68" t="s">
        <v>3559</v>
      </c>
      <c r="HU68" t="s">
        <v>3559</v>
      </c>
      <c r="HV68" t="s">
        <v>3556</v>
      </c>
      <c r="HW68" t="s">
        <v>3556</v>
      </c>
      <c r="HX68" t="s">
        <v>3556</v>
      </c>
      <c r="HY68" t="s">
        <v>3559</v>
      </c>
      <c r="HZ68" t="s">
        <v>2808</v>
      </c>
      <c r="IA68" t="s">
        <v>3590</v>
      </c>
      <c r="IB68" t="s">
        <v>2808</v>
      </c>
      <c r="IC68" t="s">
        <v>3598</v>
      </c>
      <c r="ID68" t="s">
        <v>2808</v>
      </c>
      <c r="IE68" t="s">
        <v>3605</v>
      </c>
      <c r="IF68" t="s">
        <v>3609</v>
      </c>
      <c r="IG68" t="s">
        <v>3437</v>
      </c>
      <c r="JF68" t="s">
        <v>3649</v>
      </c>
      <c r="JG68">
        <v>4</v>
      </c>
      <c r="JI68" t="s">
        <v>3484</v>
      </c>
      <c r="JJ68">
        <v>1</v>
      </c>
      <c r="JL68" t="s">
        <v>9145</v>
      </c>
      <c r="JM68" t="s">
        <v>69</v>
      </c>
      <c r="JN68" t="s">
        <v>69</v>
      </c>
      <c r="JO68" t="s">
        <v>2808</v>
      </c>
      <c r="JP68" t="s">
        <v>2808</v>
      </c>
      <c r="JQ68" t="s">
        <v>69</v>
      </c>
      <c r="JR68" t="s">
        <v>69</v>
      </c>
      <c r="JS68" t="s">
        <v>3517</v>
      </c>
      <c r="KF68" t="s">
        <v>69</v>
      </c>
      <c r="KG68" t="s">
        <v>6096</v>
      </c>
      <c r="KI68" t="s">
        <v>3696</v>
      </c>
      <c r="KJ68" t="s">
        <v>3475</v>
      </c>
      <c r="KK68">
        <v>4</v>
      </c>
      <c r="KM68" t="s">
        <v>3484</v>
      </c>
      <c r="KN68">
        <v>15</v>
      </c>
      <c r="KP68">
        <v>3</v>
      </c>
      <c r="KQ68" t="s">
        <v>69</v>
      </c>
      <c r="KR68" t="s">
        <v>69</v>
      </c>
      <c r="KS68" t="s">
        <v>2808</v>
      </c>
      <c r="KT68" t="s">
        <v>69</v>
      </c>
      <c r="KU68" t="s">
        <v>69</v>
      </c>
      <c r="KV68" t="s">
        <v>69</v>
      </c>
      <c r="KW68" t="s">
        <v>3725</v>
      </c>
      <c r="KX68" t="s">
        <v>2808</v>
      </c>
      <c r="KY68" t="s">
        <v>69</v>
      </c>
      <c r="LK68">
        <v>1</v>
      </c>
      <c r="LL68" t="s">
        <v>2808</v>
      </c>
      <c r="LM68" t="s">
        <v>69</v>
      </c>
      <c r="LN68" t="s">
        <v>69</v>
      </c>
      <c r="LO68" t="s">
        <v>69</v>
      </c>
      <c r="LP68" t="s">
        <v>69</v>
      </c>
      <c r="LQ68" t="s">
        <v>69</v>
      </c>
      <c r="LR68" t="s">
        <v>69</v>
      </c>
      <c r="LS68" t="s">
        <v>69</v>
      </c>
      <c r="LU68" t="s">
        <v>69</v>
      </c>
      <c r="LV68" t="s">
        <v>69</v>
      </c>
      <c r="LW68" t="s">
        <v>2808</v>
      </c>
      <c r="LX68" t="s">
        <v>69</v>
      </c>
      <c r="LY68" t="s">
        <v>2808</v>
      </c>
      <c r="MC68">
        <v>2</v>
      </c>
      <c r="MD68" t="s">
        <v>69</v>
      </c>
      <c r="ME68" t="s">
        <v>2808</v>
      </c>
      <c r="MF68" t="s">
        <v>69</v>
      </c>
      <c r="MG68" t="s">
        <v>69</v>
      </c>
      <c r="MH68" t="s">
        <v>69</v>
      </c>
      <c r="MI68" t="s">
        <v>69</v>
      </c>
      <c r="MJ68" t="s">
        <v>69</v>
      </c>
      <c r="MK68" t="s">
        <v>69</v>
      </c>
      <c r="MM68" t="s">
        <v>69</v>
      </c>
      <c r="MN68" t="s">
        <v>69</v>
      </c>
      <c r="MO68">
        <v>995</v>
      </c>
      <c r="MP68" t="s">
        <v>69</v>
      </c>
      <c r="MQ68" t="s">
        <v>69</v>
      </c>
      <c r="MR68" t="s">
        <v>69</v>
      </c>
      <c r="MS68" t="s">
        <v>69</v>
      </c>
      <c r="MT68" t="s">
        <v>69</v>
      </c>
      <c r="MU68" t="s">
        <v>2808</v>
      </c>
      <c r="MV68" t="s">
        <v>9146</v>
      </c>
      <c r="MW68" t="s">
        <v>69</v>
      </c>
      <c r="MX68" t="s">
        <v>69</v>
      </c>
      <c r="MY68">
        <v>995</v>
      </c>
      <c r="MZ68" t="s">
        <v>69</v>
      </c>
      <c r="NA68" t="s">
        <v>69</v>
      </c>
      <c r="NB68" t="s">
        <v>69</v>
      </c>
      <c r="NC68" t="s">
        <v>69</v>
      </c>
      <c r="ND68" t="s">
        <v>69</v>
      </c>
      <c r="NE68" t="s">
        <v>2808</v>
      </c>
      <c r="NF68" t="s">
        <v>9146</v>
      </c>
      <c r="NG68" t="s">
        <v>69</v>
      </c>
      <c r="NH68" t="s">
        <v>69</v>
      </c>
      <c r="NI68" t="s">
        <v>69</v>
      </c>
      <c r="NJ68" t="s">
        <v>3795</v>
      </c>
      <c r="NK68">
        <v>2</v>
      </c>
      <c r="NM68" t="s">
        <v>69</v>
      </c>
      <c r="NO68" t="s">
        <v>2803</v>
      </c>
      <c r="NP68">
        <v>870</v>
      </c>
      <c r="NQ68" t="s">
        <v>2803</v>
      </c>
      <c r="NR68">
        <v>230</v>
      </c>
      <c r="NS68" t="s">
        <v>2803</v>
      </c>
      <c r="NT68">
        <v>42</v>
      </c>
      <c r="NU68" t="s">
        <v>2803</v>
      </c>
      <c r="NV68">
        <v>152</v>
      </c>
      <c r="NW68" t="s">
        <v>3429</v>
      </c>
      <c r="NY68" t="s">
        <v>3429</v>
      </c>
      <c r="OA68" t="s">
        <v>3897</v>
      </c>
      <c r="OB68" t="s">
        <v>2808</v>
      </c>
      <c r="OC68" t="s">
        <v>3902</v>
      </c>
      <c r="OD68" t="s">
        <v>3910</v>
      </c>
      <c r="OE68" t="s">
        <v>3911</v>
      </c>
      <c r="OF68" t="s">
        <v>3910</v>
      </c>
      <c r="OG68" t="s">
        <v>3910</v>
      </c>
      <c r="OH68" t="s">
        <v>3910</v>
      </c>
      <c r="OI68" t="s">
        <v>3911</v>
      </c>
      <c r="OJ68" t="s">
        <v>3910</v>
      </c>
      <c r="OK68" t="s">
        <v>3911</v>
      </c>
      <c r="OL68" t="s">
        <v>3928</v>
      </c>
      <c r="OM68" t="s">
        <v>3934</v>
      </c>
      <c r="ON68" t="s">
        <v>3910</v>
      </c>
      <c r="OO68" t="s">
        <v>3910</v>
      </c>
      <c r="OP68" t="s">
        <v>3911</v>
      </c>
      <c r="OQ68" t="s">
        <v>3910</v>
      </c>
      <c r="OR68" t="s">
        <v>3910</v>
      </c>
      <c r="OS68" t="s">
        <v>3910</v>
      </c>
      <c r="OT68" t="s">
        <v>3907</v>
      </c>
      <c r="OU68" t="s">
        <v>3928</v>
      </c>
      <c r="OV68" t="s">
        <v>3955</v>
      </c>
      <c r="OW68" t="s">
        <v>2808</v>
      </c>
      <c r="OX68" t="s">
        <v>8</v>
      </c>
      <c r="OY68" t="s">
        <v>3936</v>
      </c>
      <c r="PA68" t="s">
        <v>3186</v>
      </c>
      <c r="PC68" t="s">
        <v>3333</v>
      </c>
      <c r="PD68" t="s">
        <v>3333</v>
      </c>
      <c r="PE68" t="s">
        <v>3333</v>
      </c>
      <c r="PF68" t="s">
        <v>3911</v>
      </c>
      <c r="PG68" t="s">
        <v>3911</v>
      </c>
      <c r="PH68" t="s">
        <v>3911</v>
      </c>
      <c r="PI68" t="s">
        <v>3911</v>
      </c>
      <c r="PJ68" t="s">
        <v>3911</v>
      </c>
      <c r="PK68" t="s">
        <v>3911</v>
      </c>
      <c r="PL68" t="s">
        <v>3911</v>
      </c>
      <c r="PM68" t="s">
        <v>3928</v>
      </c>
      <c r="PN68" t="s">
        <v>3911</v>
      </c>
      <c r="PO68" t="s">
        <v>3911</v>
      </c>
      <c r="PP68" t="s">
        <v>3910</v>
      </c>
      <c r="PR68" t="s">
        <v>3928</v>
      </c>
      <c r="PS68">
        <v>1</v>
      </c>
      <c r="PT68" t="s">
        <v>2808</v>
      </c>
      <c r="PU68" t="s">
        <v>69</v>
      </c>
      <c r="PV68" t="s">
        <v>69</v>
      </c>
      <c r="PW68" t="s">
        <v>69</v>
      </c>
      <c r="PX68" t="s">
        <v>69</v>
      </c>
      <c r="PY68" t="s">
        <v>69</v>
      </c>
      <c r="PZ68" t="s">
        <v>3910</v>
      </c>
      <c r="QA68" t="s">
        <v>3910</v>
      </c>
      <c r="QB68" t="s">
        <v>3910</v>
      </c>
      <c r="QD68" t="s">
        <v>4036</v>
      </c>
      <c r="QE68" t="s">
        <v>4041</v>
      </c>
      <c r="QF68">
        <v>2</v>
      </c>
      <c r="QG68" t="s">
        <v>4050</v>
      </c>
      <c r="QH68" t="s">
        <v>3911</v>
      </c>
      <c r="RS68">
        <v>1</v>
      </c>
      <c r="RT68">
        <v>0</v>
      </c>
      <c r="TA68" t="s">
        <v>2808</v>
      </c>
      <c r="TB68" t="s">
        <v>2808</v>
      </c>
      <c r="TC68" t="s">
        <v>69</v>
      </c>
      <c r="TD68" t="s">
        <v>2808</v>
      </c>
      <c r="TE68" t="s">
        <v>69</v>
      </c>
      <c r="TF68" t="s">
        <v>69</v>
      </c>
      <c r="TG68" t="s">
        <v>2808</v>
      </c>
      <c r="TZ68" t="s">
        <v>4934</v>
      </c>
      <c r="UA68" t="s">
        <v>9131</v>
      </c>
      <c r="UB68" t="s">
        <v>6598</v>
      </c>
      <c r="UC68">
        <v>4254789</v>
      </c>
    </row>
    <row r="69" spans="1:549" x14ac:dyDescent="0.3">
      <c r="A69" t="s">
        <v>9391</v>
      </c>
      <c r="B69" t="s">
        <v>8545</v>
      </c>
      <c r="C69" t="s">
        <v>6589</v>
      </c>
      <c r="D69">
        <v>0</v>
      </c>
      <c r="T69">
        <v>0</v>
      </c>
      <c r="V69" t="s">
        <v>8555</v>
      </c>
      <c r="W69">
        <v>1</v>
      </c>
      <c r="X69" t="s">
        <v>8639</v>
      </c>
      <c r="Y69" t="s">
        <v>6591</v>
      </c>
      <c r="Z69" t="s">
        <v>6861</v>
      </c>
      <c r="AA69" t="s">
        <v>2808</v>
      </c>
      <c r="AB69" t="s">
        <v>9143</v>
      </c>
      <c r="AE69" t="s">
        <v>69</v>
      </c>
      <c r="AF69" t="s">
        <v>69</v>
      </c>
      <c r="AJ69" t="s">
        <v>69</v>
      </c>
      <c r="AN69" t="s">
        <v>3166</v>
      </c>
      <c r="AO69">
        <v>120</v>
      </c>
      <c r="AQ69" t="s">
        <v>269</v>
      </c>
      <c r="AR69" t="s">
        <v>2808</v>
      </c>
      <c r="AS69" t="s">
        <v>3179</v>
      </c>
      <c r="AT69" t="s">
        <v>8</v>
      </c>
      <c r="AV69" t="s">
        <v>3191</v>
      </c>
      <c r="AX69">
        <v>1</v>
      </c>
      <c r="AY69" t="s">
        <v>2808</v>
      </c>
      <c r="AZ69" t="s">
        <v>69</v>
      </c>
      <c r="BA69" t="s">
        <v>69</v>
      </c>
      <c r="BB69" t="s">
        <v>69</v>
      </c>
      <c r="BC69" t="s">
        <v>69</v>
      </c>
      <c r="BE69" t="s">
        <v>69</v>
      </c>
      <c r="BF69" t="s">
        <v>69</v>
      </c>
      <c r="BG69" t="s">
        <v>69</v>
      </c>
      <c r="BJ69" t="s">
        <v>69</v>
      </c>
      <c r="BK69" t="s">
        <v>9392</v>
      </c>
      <c r="BL69" t="s">
        <v>2808</v>
      </c>
      <c r="BM69" t="s">
        <v>69</v>
      </c>
      <c r="BN69" t="s">
        <v>2808</v>
      </c>
      <c r="BO69" t="s">
        <v>69</v>
      </c>
      <c r="BP69" t="s">
        <v>69</v>
      </c>
      <c r="BQ69" t="s">
        <v>69</v>
      </c>
      <c r="BR69" t="s">
        <v>2808</v>
      </c>
      <c r="BS69" t="s">
        <v>69</v>
      </c>
      <c r="BT69" t="s">
        <v>69</v>
      </c>
      <c r="BV69" t="s">
        <v>69</v>
      </c>
      <c r="BW69" t="s">
        <v>69</v>
      </c>
      <c r="BX69" t="s">
        <v>3261</v>
      </c>
      <c r="BY69" t="s">
        <v>2808</v>
      </c>
      <c r="BZ69" t="s">
        <v>3268</v>
      </c>
      <c r="CA69" t="s">
        <v>3274</v>
      </c>
      <c r="CB69" t="s">
        <v>3279</v>
      </c>
      <c r="CD69" t="s">
        <v>2808</v>
      </c>
      <c r="CE69" t="s">
        <v>3268</v>
      </c>
      <c r="CF69" t="s">
        <v>69</v>
      </c>
      <c r="CI69" t="s">
        <v>69</v>
      </c>
      <c r="CN69" t="s">
        <v>2808</v>
      </c>
      <c r="CO69" t="s">
        <v>9151</v>
      </c>
      <c r="CP69" t="s">
        <v>69</v>
      </c>
      <c r="CQ69" t="s">
        <v>69</v>
      </c>
      <c r="CR69" t="s">
        <v>2808</v>
      </c>
      <c r="CS69" t="s">
        <v>69</v>
      </c>
      <c r="CT69" t="s">
        <v>2808</v>
      </c>
      <c r="CU69" t="s">
        <v>69</v>
      </c>
      <c r="CV69" t="s">
        <v>69</v>
      </c>
      <c r="CW69" t="s">
        <v>69</v>
      </c>
      <c r="CX69" t="s">
        <v>269</v>
      </c>
      <c r="CY69" t="s">
        <v>3332</v>
      </c>
      <c r="CZ69">
        <v>1</v>
      </c>
      <c r="DA69" t="s">
        <v>9393</v>
      </c>
      <c r="DB69" t="s">
        <v>2808</v>
      </c>
      <c r="DC69" t="s">
        <v>9126</v>
      </c>
      <c r="DD69" t="s">
        <v>2808</v>
      </c>
      <c r="DE69" t="s">
        <v>69</v>
      </c>
      <c r="DF69" t="s">
        <v>69</v>
      </c>
      <c r="DG69" t="s">
        <v>69</v>
      </c>
      <c r="DH69" t="s">
        <v>69</v>
      </c>
      <c r="DJ69" t="s">
        <v>69</v>
      </c>
      <c r="DK69" t="s">
        <v>69</v>
      </c>
      <c r="DO69" t="s">
        <v>69</v>
      </c>
      <c r="DZ69" t="s">
        <v>69</v>
      </c>
      <c r="FA69" t="s">
        <v>2808</v>
      </c>
      <c r="FB69" t="s">
        <v>2808</v>
      </c>
      <c r="FC69" t="s">
        <v>3426</v>
      </c>
      <c r="FD69" t="s">
        <v>3432</v>
      </c>
      <c r="FE69" t="s">
        <v>3437</v>
      </c>
      <c r="FZ69" t="s">
        <v>3475</v>
      </c>
      <c r="GA69">
        <v>4</v>
      </c>
      <c r="GC69" t="s">
        <v>3484</v>
      </c>
      <c r="GD69">
        <v>1</v>
      </c>
      <c r="GF69">
        <v>4</v>
      </c>
      <c r="GG69" t="s">
        <v>69</v>
      </c>
      <c r="GH69" t="s">
        <v>69</v>
      </c>
      <c r="GI69" t="s">
        <v>69</v>
      </c>
      <c r="GJ69" t="s">
        <v>2808</v>
      </c>
      <c r="GK69" t="s">
        <v>69</v>
      </c>
      <c r="GL69" t="s">
        <v>69</v>
      </c>
      <c r="GN69" t="s">
        <v>69</v>
      </c>
      <c r="GO69" t="s">
        <v>69</v>
      </c>
      <c r="GP69" t="s">
        <v>3517</v>
      </c>
      <c r="HA69" t="s">
        <v>2808</v>
      </c>
      <c r="HB69" t="s">
        <v>3535</v>
      </c>
      <c r="HC69">
        <v>1</v>
      </c>
      <c r="HD69" t="s">
        <v>3540</v>
      </c>
      <c r="HE69" t="s">
        <v>3543</v>
      </c>
      <c r="HF69" t="s">
        <v>2808</v>
      </c>
      <c r="HG69" t="s">
        <v>2808</v>
      </c>
      <c r="HH69" t="s">
        <v>2808</v>
      </c>
      <c r="HI69" t="s">
        <v>2808</v>
      </c>
      <c r="HL69" t="s">
        <v>3556</v>
      </c>
      <c r="HM69" t="s">
        <v>3556</v>
      </c>
      <c r="HN69" t="s">
        <v>3556</v>
      </c>
      <c r="HO69" t="s">
        <v>3556</v>
      </c>
      <c r="HP69" t="s">
        <v>3556</v>
      </c>
      <c r="HQ69" t="s">
        <v>3556</v>
      </c>
      <c r="HR69" t="s">
        <v>3556</v>
      </c>
      <c r="HS69" t="s">
        <v>3556</v>
      </c>
      <c r="HT69" t="s">
        <v>3557</v>
      </c>
      <c r="HU69" t="s">
        <v>3557</v>
      </c>
      <c r="HV69" t="s">
        <v>3559</v>
      </c>
      <c r="HW69" t="s">
        <v>3559</v>
      </c>
      <c r="HX69" t="s">
        <v>3558</v>
      </c>
      <c r="HY69" t="s">
        <v>8</v>
      </c>
      <c r="IB69" t="s">
        <v>2808</v>
      </c>
      <c r="IC69" t="s">
        <v>3598</v>
      </c>
      <c r="ID69" t="s">
        <v>69</v>
      </c>
      <c r="IE69" t="s">
        <v>3605</v>
      </c>
      <c r="IF69" t="s">
        <v>3609</v>
      </c>
      <c r="IG69" t="s">
        <v>3437</v>
      </c>
      <c r="JF69" t="s">
        <v>3649</v>
      </c>
      <c r="JG69">
        <v>4</v>
      </c>
      <c r="JI69" t="s">
        <v>3484</v>
      </c>
      <c r="JJ69">
        <v>1</v>
      </c>
      <c r="JL69">
        <v>3</v>
      </c>
      <c r="JM69" t="s">
        <v>69</v>
      </c>
      <c r="JN69" t="s">
        <v>69</v>
      </c>
      <c r="JO69" t="s">
        <v>2808</v>
      </c>
      <c r="JP69" t="s">
        <v>69</v>
      </c>
      <c r="JQ69" t="s">
        <v>69</v>
      </c>
      <c r="JR69" t="s">
        <v>69</v>
      </c>
      <c r="JS69" t="s">
        <v>3518</v>
      </c>
      <c r="JT69" t="s">
        <v>69</v>
      </c>
      <c r="JU69" t="s">
        <v>69</v>
      </c>
      <c r="JV69" t="s">
        <v>69</v>
      </c>
      <c r="JW69" t="s">
        <v>2808</v>
      </c>
      <c r="JX69" t="s">
        <v>2808</v>
      </c>
      <c r="JY69" t="s">
        <v>69</v>
      </c>
      <c r="JZ69" t="s">
        <v>69</v>
      </c>
      <c r="KA69" t="s">
        <v>69</v>
      </c>
      <c r="KB69" t="s">
        <v>2808</v>
      </c>
      <c r="KC69" t="s">
        <v>69</v>
      </c>
      <c r="KD69" t="s">
        <v>69</v>
      </c>
      <c r="KE69" t="s">
        <v>2808</v>
      </c>
      <c r="KG69" t="s">
        <v>6096</v>
      </c>
      <c r="KI69" t="s">
        <v>3697</v>
      </c>
      <c r="KJ69" t="s">
        <v>3475</v>
      </c>
      <c r="KK69">
        <v>4</v>
      </c>
      <c r="KM69" t="s">
        <v>3484</v>
      </c>
      <c r="KN69">
        <v>8</v>
      </c>
      <c r="KP69">
        <v>3</v>
      </c>
      <c r="KQ69" t="s">
        <v>69</v>
      </c>
      <c r="KR69" t="s">
        <v>69</v>
      </c>
      <c r="KS69" t="s">
        <v>2808</v>
      </c>
      <c r="KT69" t="s">
        <v>69</v>
      </c>
      <c r="KU69" t="s">
        <v>69</v>
      </c>
      <c r="KV69" t="s">
        <v>69</v>
      </c>
      <c r="KW69" t="s">
        <v>3517</v>
      </c>
      <c r="KX69" t="s">
        <v>2808</v>
      </c>
      <c r="KY69" t="s">
        <v>69</v>
      </c>
      <c r="LK69">
        <v>2</v>
      </c>
      <c r="LL69" t="s">
        <v>69</v>
      </c>
      <c r="LM69" t="s">
        <v>2808</v>
      </c>
      <c r="LN69" t="s">
        <v>69</v>
      </c>
      <c r="LO69" t="s">
        <v>69</v>
      </c>
      <c r="LP69" t="s">
        <v>69</v>
      </c>
      <c r="LQ69" t="s">
        <v>69</v>
      </c>
      <c r="LR69" t="s">
        <v>69</v>
      </c>
      <c r="LS69" t="s">
        <v>69</v>
      </c>
      <c r="LU69" t="s">
        <v>69</v>
      </c>
      <c r="LV69" t="s">
        <v>69</v>
      </c>
      <c r="LW69" t="s">
        <v>2808</v>
      </c>
      <c r="LX69" t="s">
        <v>69</v>
      </c>
      <c r="LY69" t="s">
        <v>2808</v>
      </c>
      <c r="MC69" t="s">
        <v>9166</v>
      </c>
      <c r="MD69" t="s">
        <v>2808</v>
      </c>
      <c r="ME69" t="s">
        <v>2808</v>
      </c>
      <c r="MF69" t="s">
        <v>69</v>
      </c>
      <c r="MG69" t="s">
        <v>69</v>
      </c>
      <c r="MH69" t="s">
        <v>69</v>
      </c>
      <c r="MI69" t="s">
        <v>69</v>
      </c>
      <c r="MJ69" t="s">
        <v>69</v>
      </c>
      <c r="MK69" t="s">
        <v>69</v>
      </c>
      <c r="MM69" t="s">
        <v>69</v>
      </c>
      <c r="MN69" t="s">
        <v>69</v>
      </c>
      <c r="MO69">
        <v>995</v>
      </c>
      <c r="MP69" t="s">
        <v>69</v>
      </c>
      <c r="MQ69" t="s">
        <v>69</v>
      </c>
      <c r="MR69" t="s">
        <v>69</v>
      </c>
      <c r="MS69" t="s">
        <v>69</v>
      </c>
      <c r="MT69" t="s">
        <v>69</v>
      </c>
      <c r="MU69" t="s">
        <v>2808</v>
      </c>
      <c r="MV69" t="s">
        <v>9394</v>
      </c>
      <c r="MW69" t="s">
        <v>69</v>
      </c>
      <c r="MX69" t="s">
        <v>69</v>
      </c>
      <c r="MY69">
        <v>995</v>
      </c>
      <c r="MZ69" t="s">
        <v>69</v>
      </c>
      <c r="NA69" t="s">
        <v>69</v>
      </c>
      <c r="NB69" t="s">
        <v>69</v>
      </c>
      <c r="NC69" t="s">
        <v>69</v>
      </c>
      <c r="ND69" t="s">
        <v>69</v>
      </c>
      <c r="NE69" t="s">
        <v>2808</v>
      </c>
      <c r="NF69" t="s">
        <v>9395</v>
      </c>
      <c r="NG69" t="s">
        <v>69</v>
      </c>
      <c r="NH69" t="s">
        <v>69</v>
      </c>
      <c r="NI69" t="s">
        <v>69</v>
      </c>
      <c r="NJ69" t="s">
        <v>3302</v>
      </c>
      <c r="NL69" t="s">
        <v>9396</v>
      </c>
      <c r="NM69" t="s">
        <v>69</v>
      </c>
      <c r="NO69" t="s">
        <v>2803</v>
      </c>
      <c r="NP69">
        <v>58</v>
      </c>
      <c r="NW69" t="s">
        <v>3429</v>
      </c>
      <c r="NY69" t="s">
        <v>3429</v>
      </c>
      <c r="OA69" t="s">
        <v>3897</v>
      </c>
      <c r="OB69" t="s">
        <v>2808</v>
      </c>
      <c r="OC69" t="s">
        <v>3902</v>
      </c>
      <c r="OD69" t="s">
        <v>3910</v>
      </c>
      <c r="OE69" t="s">
        <v>3910</v>
      </c>
      <c r="OF69" t="s">
        <v>3910</v>
      </c>
      <c r="OG69" t="s">
        <v>3910</v>
      </c>
      <c r="OH69" t="s">
        <v>3910</v>
      </c>
      <c r="OI69" t="s">
        <v>3910</v>
      </c>
      <c r="OJ69" t="s">
        <v>3910</v>
      </c>
      <c r="OK69" t="s">
        <v>3911</v>
      </c>
      <c r="OU69" t="s">
        <v>3928</v>
      </c>
      <c r="OV69" t="s">
        <v>3955</v>
      </c>
      <c r="OW69" t="s">
        <v>2808</v>
      </c>
      <c r="OX69" t="s">
        <v>3962</v>
      </c>
      <c r="OY69" t="s">
        <v>3333</v>
      </c>
      <c r="PA69" t="s">
        <v>8</v>
      </c>
      <c r="PC69" t="s">
        <v>3332</v>
      </c>
      <c r="PD69" t="s">
        <v>3332</v>
      </c>
      <c r="PE69" t="s">
        <v>3332</v>
      </c>
      <c r="PF69" t="s">
        <v>3910</v>
      </c>
      <c r="PG69" t="s">
        <v>3911</v>
      </c>
      <c r="PH69" t="s">
        <v>3911</v>
      </c>
      <c r="PI69" t="s">
        <v>3911</v>
      </c>
      <c r="PJ69" t="s">
        <v>3911</v>
      </c>
      <c r="PK69" t="s">
        <v>3910</v>
      </c>
      <c r="PL69" t="s">
        <v>3910</v>
      </c>
      <c r="PM69" t="s">
        <v>3928</v>
      </c>
      <c r="PN69" t="s">
        <v>3910</v>
      </c>
      <c r="PO69" t="s">
        <v>3910</v>
      </c>
      <c r="PP69" t="s">
        <v>3910</v>
      </c>
      <c r="PR69" t="s">
        <v>3928</v>
      </c>
      <c r="PS69" t="s">
        <v>9286</v>
      </c>
      <c r="PT69" t="s">
        <v>2808</v>
      </c>
      <c r="PU69" t="s">
        <v>2808</v>
      </c>
      <c r="PV69" t="s">
        <v>2808</v>
      </c>
      <c r="PW69" t="s">
        <v>69</v>
      </c>
      <c r="PX69" t="s">
        <v>69</v>
      </c>
      <c r="PY69" t="s">
        <v>69</v>
      </c>
      <c r="PZ69" t="s">
        <v>3910</v>
      </c>
      <c r="QA69" t="s">
        <v>3910</v>
      </c>
      <c r="QB69" t="s">
        <v>3910</v>
      </c>
      <c r="QD69" t="s">
        <v>4038</v>
      </c>
      <c r="QV69" t="s">
        <v>3910</v>
      </c>
      <c r="QW69" t="s">
        <v>3910</v>
      </c>
      <c r="QX69" t="s">
        <v>9147</v>
      </c>
      <c r="QY69">
        <v>2</v>
      </c>
      <c r="RP69" t="s">
        <v>3911</v>
      </c>
      <c r="RS69">
        <v>1</v>
      </c>
      <c r="RT69">
        <v>10003</v>
      </c>
      <c r="RU69" t="s">
        <v>9397</v>
      </c>
      <c r="UA69" t="s">
        <v>9131</v>
      </c>
      <c r="UB69" t="s">
        <v>6598</v>
      </c>
      <c r="UC69">
        <v>4361999</v>
      </c>
    </row>
    <row r="70" spans="1:549" x14ac:dyDescent="0.3">
      <c r="A70" t="s">
        <v>9398</v>
      </c>
      <c r="B70" t="s">
        <v>8545</v>
      </c>
      <c r="C70" t="s">
        <v>6813</v>
      </c>
      <c r="D70">
        <v>0</v>
      </c>
      <c r="T70">
        <v>0</v>
      </c>
      <c r="W70">
        <v>1</v>
      </c>
      <c r="X70" t="s">
        <v>8546</v>
      </c>
      <c r="Y70" t="s">
        <v>6591</v>
      </c>
      <c r="Z70" t="s">
        <v>6861</v>
      </c>
      <c r="AA70" t="s">
        <v>2808</v>
      </c>
      <c r="AB70" t="s">
        <v>9143</v>
      </c>
      <c r="AE70" t="s">
        <v>9321</v>
      </c>
      <c r="AF70" t="s">
        <v>9321</v>
      </c>
      <c r="AJ70" t="s">
        <v>9321</v>
      </c>
      <c r="AN70" t="s">
        <v>3136</v>
      </c>
      <c r="AQ70" t="s">
        <v>3136</v>
      </c>
      <c r="AR70" t="s">
        <v>3136</v>
      </c>
      <c r="BJ70" t="s">
        <v>3136</v>
      </c>
      <c r="BK70" t="s">
        <v>6618</v>
      </c>
      <c r="BL70" t="s">
        <v>69</v>
      </c>
      <c r="BM70" t="s">
        <v>69</v>
      </c>
      <c r="BN70" t="s">
        <v>69</v>
      </c>
      <c r="BO70" t="s">
        <v>69</v>
      </c>
      <c r="BP70" t="s">
        <v>69</v>
      </c>
      <c r="BQ70" t="s">
        <v>69</v>
      </c>
      <c r="BR70" t="s">
        <v>69</v>
      </c>
      <c r="BS70" t="s">
        <v>69</v>
      </c>
      <c r="BT70" t="s">
        <v>69</v>
      </c>
      <c r="BV70" t="s">
        <v>2808</v>
      </c>
      <c r="BW70" t="s">
        <v>69</v>
      </c>
      <c r="BX70" t="s">
        <v>3263</v>
      </c>
      <c r="BY70" t="s">
        <v>3136</v>
      </c>
      <c r="CD70" t="s">
        <v>3136</v>
      </c>
      <c r="CI70" t="s">
        <v>51</v>
      </c>
      <c r="CN70" t="s">
        <v>3136</v>
      </c>
      <c r="CX70" t="s">
        <v>3136</v>
      </c>
      <c r="DB70" t="s">
        <v>3136</v>
      </c>
      <c r="DO70" t="s">
        <v>3136</v>
      </c>
      <c r="DZ70" t="s">
        <v>3136</v>
      </c>
      <c r="FA70" t="s">
        <v>3136</v>
      </c>
      <c r="FB70" t="s">
        <v>3136</v>
      </c>
      <c r="HF70" t="s">
        <v>3136</v>
      </c>
      <c r="IE70" t="s">
        <v>3136</v>
      </c>
      <c r="KG70" t="s">
        <v>3136</v>
      </c>
      <c r="KY70" t="s">
        <v>3136</v>
      </c>
      <c r="LK70">
        <v>-2</v>
      </c>
      <c r="LL70" t="s">
        <v>69</v>
      </c>
      <c r="LM70" t="s">
        <v>69</v>
      </c>
      <c r="LN70" t="s">
        <v>69</v>
      </c>
      <c r="LO70" t="s">
        <v>69</v>
      </c>
      <c r="LP70" t="s">
        <v>69</v>
      </c>
      <c r="LQ70" t="s">
        <v>69</v>
      </c>
      <c r="LR70" t="s">
        <v>69</v>
      </c>
      <c r="LS70" t="s">
        <v>69</v>
      </c>
      <c r="LU70" t="s">
        <v>69</v>
      </c>
      <c r="LV70" t="s">
        <v>2808</v>
      </c>
      <c r="LW70" t="s">
        <v>69</v>
      </c>
      <c r="LX70" t="s">
        <v>3136</v>
      </c>
      <c r="LY70" t="s">
        <v>3136</v>
      </c>
      <c r="MC70">
        <v>-2</v>
      </c>
      <c r="MD70" t="s">
        <v>69</v>
      </c>
      <c r="ME70" t="s">
        <v>69</v>
      </c>
      <c r="MF70" t="s">
        <v>69</v>
      </c>
      <c r="MG70" t="s">
        <v>69</v>
      </c>
      <c r="MH70" t="s">
        <v>69</v>
      </c>
      <c r="MI70" t="s">
        <v>69</v>
      </c>
      <c r="MJ70" t="s">
        <v>69</v>
      </c>
      <c r="MK70" t="s">
        <v>69</v>
      </c>
      <c r="MM70" t="s">
        <v>69</v>
      </c>
      <c r="MN70" t="s">
        <v>2808</v>
      </c>
      <c r="MO70" t="s">
        <v>9322</v>
      </c>
      <c r="MP70" t="s">
        <v>69</v>
      </c>
      <c r="MQ70" t="s">
        <v>69</v>
      </c>
      <c r="MR70" t="s">
        <v>69</v>
      </c>
      <c r="MS70" t="s">
        <v>69</v>
      </c>
      <c r="MT70" t="s">
        <v>69</v>
      </c>
      <c r="MU70" t="s">
        <v>69</v>
      </c>
      <c r="MW70" t="s">
        <v>69</v>
      </c>
      <c r="MX70" t="s">
        <v>2808</v>
      </c>
      <c r="MY70" t="s">
        <v>9222</v>
      </c>
      <c r="MZ70" t="s">
        <v>69</v>
      </c>
      <c r="NA70" t="s">
        <v>69</v>
      </c>
      <c r="NB70" t="s">
        <v>69</v>
      </c>
      <c r="NC70" t="s">
        <v>69</v>
      </c>
      <c r="ND70" t="s">
        <v>69</v>
      </c>
      <c r="NE70" t="s">
        <v>69</v>
      </c>
      <c r="NG70" t="s">
        <v>69</v>
      </c>
      <c r="NH70" t="s">
        <v>69</v>
      </c>
      <c r="NI70" t="s">
        <v>2808</v>
      </c>
      <c r="NJ70" t="s">
        <v>51</v>
      </c>
      <c r="NM70" t="s">
        <v>3136</v>
      </c>
      <c r="NO70" t="s">
        <v>8</v>
      </c>
      <c r="NW70" t="s">
        <v>8</v>
      </c>
      <c r="NY70" t="s">
        <v>8</v>
      </c>
      <c r="OA70" t="s">
        <v>3897</v>
      </c>
      <c r="OB70" t="s">
        <v>2808</v>
      </c>
      <c r="RS70">
        <v>0</v>
      </c>
      <c r="RT70">
        <v>0</v>
      </c>
      <c r="TZ70" t="s">
        <v>4934</v>
      </c>
      <c r="UA70" t="s">
        <v>9131</v>
      </c>
      <c r="UB70" t="s">
        <v>6598</v>
      </c>
      <c r="UC70">
        <v>5341864</v>
      </c>
    </row>
    <row r="71" spans="1:549" x14ac:dyDescent="0.3">
      <c r="A71" t="s">
        <v>9399</v>
      </c>
      <c r="B71" t="s">
        <v>8545</v>
      </c>
      <c r="C71" t="s">
        <v>6813</v>
      </c>
      <c r="D71">
        <v>1</v>
      </c>
      <c r="E71" t="s">
        <v>3911</v>
      </c>
      <c r="F71" t="s">
        <v>3935</v>
      </c>
      <c r="G71" t="s">
        <v>3935</v>
      </c>
      <c r="H71">
        <v>0</v>
      </c>
      <c r="T71">
        <v>0</v>
      </c>
      <c r="W71">
        <v>1</v>
      </c>
      <c r="X71" t="s">
        <v>8268</v>
      </c>
      <c r="Y71" t="s">
        <v>6591</v>
      </c>
      <c r="Z71" t="s">
        <v>7239</v>
      </c>
      <c r="AA71" t="s">
        <v>2808</v>
      </c>
      <c r="AB71" t="s">
        <v>9125</v>
      </c>
      <c r="AE71" t="s">
        <v>2808</v>
      </c>
      <c r="AF71" t="s">
        <v>69</v>
      </c>
      <c r="AJ71" t="s">
        <v>2808</v>
      </c>
      <c r="AK71">
        <v>7815668</v>
      </c>
      <c r="AL71" t="s">
        <v>8</v>
      </c>
      <c r="AN71" t="s">
        <v>3166</v>
      </c>
      <c r="AO71">
        <v>60</v>
      </c>
      <c r="AQ71" t="s">
        <v>269</v>
      </c>
      <c r="AR71" t="s">
        <v>2808</v>
      </c>
      <c r="AS71" t="s">
        <v>3180</v>
      </c>
      <c r="AT71" t="s">
        <v>3185</v>
      </c>
      <c r="AU71">
        <v>24</v>
      </c>
      <c r="AV71" t="s">
        <v>3191</v>
      </c>
      <c r="AX71">
        <v>3</v>
      </c>
      <c r="AY71" t="s">
        <v>69</v>
      </c>
      <c r="AZ71" t="s">
        <v>69</v>
      </c>
      <c r="BA71" t="s">
        <v>2808</v>
      </c>
      <c r="BB71" t="s">
        <v>69</v>
      </c>
      <c r="BC71" t="s">
        <v>69</v>
      </c>
      <c r="BE71" t="s">
        <v>69</v>
      </c>
      <c r="BF71" t="s">
        <v>69</v>
      </c>
      <c r="BG71" t="s">
        <v>69</v>
      </c>
      <c r="BJ71" t="s">
        <v>69</v>
      </c>
      <c r="BK71">
        <v>5</v>
      </c>
      <c r="BL71" t="s">
        <v>69</v>
      </c>
      <c r="BM71" t="s">
        <v>69</v>
      </c>
      <c r="BN71" t="s">
        <v>69</v>
      </c>
      <c r="BO71" t="s">
        <v>69</v>
      </c>
      <c r="BP71" t="s">
        <v>2808</v>
      </c>
      <c r="BQ71" t="s">
        <v>69</v>
      </c>
      <c r="BR71" t="s">
        <v>69</v>
      </c>
      <c r="BS71" t="s">
        <v>69</v>
      </c>
      <c r="BT71" t="s">
        <v>69</v>
      </c>
      <c r="BV71" t="s">
        <v>69</v>
      </c>
      <c r="BW71" t="s">
        <v>69</v>
      </c>
      <c r="BX71" t="s">
        <v>3261</v>
      </c>
      <c r="BY71" t="s">
        <v>2808</v>
      </c>
      <c r="BZ71" t="s">
        <v>3268</v>
      </c>
      <c r="CA71" t="s">
        <v>69</v>
      </c>
      <c r="CD71" t="s">
        <v>2808</v>
      </c>
      <c r="CE71" t="s">
        <v>3268</v>
      </c>
      <c r="CF71" t="s">
        <v>2808</v>
      </c>
      <c r="CG71" t="s">
        <v>3279</v>
      </c>
      <c r="CI71" t="s">
        <v>69</v>
      </c>
      <c r="CN71" t="s">
        <v>69</v>
      </c>
      <c r="CX71" t="s">
        <v>6064</v>
      </c>
      <c r="CY71" t="s">
        <v>3333</v>
      </c>
      <c r="DB71" t="s">
        <v>2808</v>
      </c>
      <c r="DC71" t="s">
        <v>9126</v>
      </c>
      <c r="DD71" t="s">
        <v>2808</v>
      </c>
      <c r="DE71" t="s">
        <v>69</v>
      </c>
      <c r="DF71" t="s">
        <v>69</v>
      </c>
      <c r="DG71" t="s">
        <v>69</v>
      </c>
      <c r="DH71" t="s">
        <v>69</v>
      </c>
      <c r="DJ71" t="s">
        <v>69</v>
      </c>
      <c r="DK71" t="s">
        <v>69</v>
      </c>
      <c r="DO71" t="s">
        <v>2808</v>
      </c>
      <c r="DZ71" t="s">
        <v>69</v>
      </c>
      <c r="FA71" t="s">
        <v>2808</v>
      </c>
      <c r="FB71" t="s">
        <v>2808</v>
      </c>
      <c r="FC71" t="s">
        <v>3427</v>
      </c>
      <c r="HD71" t="s">
        <v>3540</v>
      </c>
      <c r="HE71" t="s">
        <v>3543</v>
      </c>
      <c r="HF71" t="s">
        <v>2808</v>
      </c>
      <c r="HG71" t="s">
        <v>2808</v>
      </c>
      <c r="HH71" t="s">
        <v>2808</v>
      </c>
      <c r="HI71" t="s">
        <v>2808</v>
      </c>
      <c r="HL71" t="s">
        <v>3556</v>
      </c>
      <c r="HM71" t="s">
        <v>3556</v>
      </c>
      <c r="HN71" t="s">
        <v>3556</v>
      </c>
      <c r="HO71" t="s">
        <v>3556</v>
      </c>
      <c r="HP71" t="s">
        <v>3556</v>
      </c>
      <c r="HQ71" t="s">
        <v>3559</v>
      </c>
      <c r="HR71" t="s">
        <v>3557</v>
      </c>
      <c r="HS71" t="s">
        <v>3559</v>
      </c>
      <c r="HT71" t="s">
        <v>3559</v>
      </c>
      <c r="HU71" t="s">
        <v>3559</v>
      </c>
      <c r="HV71" t="s">
        <v>3559</v>
      </c>
      <c r="HW71" t="s">
        <v>3557</v>
      </c>
      <c r="HX71" t="s">
        <v>3557</v>
      </c>
      <c r="HY71" t="s">
        <v>8</v>
      </c>
      <c r="IB71" t="s">
        <v>2808</v>
      </c>
      <c r="IC71" t="s">
        <v>3600</v>
      </c>
      <c r="ID71" t="s">
        <v>2808</v>
      </c>
      <c r="IE71" t="s">
        <v>3605</v>
      </c>
      <c r="IF71" t="s">
        <v>3609</v>
      </c>
      <c r="IG71" t="s">
        <v>3437</v>
      </c>
      <c r="JF71" t="s">
        <v>3476</v>
      </c>
      <c r="JI71" t="s">
        <v>3484</v>
      </c>
      <c r="JJ71">
        <v>1</v>
      </c>
      <c r="JL71" t="s">
        <v>9153</v>
      </c>
      <c r="JM71" t="s">
        <v>2808</v>
      </c>
      <c r="JN71" t="s">
        <v>69</v>
      </c>
      <c r="JO71" t="s">
        <v>2808</v>
      </c>
      <c r="JP71" t="s">
        <v>2808</v>
      </c>
      <c r="JQ71" t="s">
        <v>69</v>
      </c>
      <c r="JR71" t="s">
        <v>69</v>
      </c>
      <c r="JS71" t="s">
        <v>3518</v>
      </c>
      <c r="JT71" t="s">
        <v>69</v>
      </c>
      <c r="JU71" t="s">
        <v>69</v>
      </c>
      <c r="JV71" t="s">
        <v>2808</v>
      </c>
      <c r="JW71" t="s">
        <v>2808</v>
      </c>
      <c r="JX71" t="s">
        <v>2808</v>
      </c>
      <c r="JY71" t="s">
        <v>69</v>
      </c>
      <c r="JZ71" t="s">
        <v>2808</v>
      </c>
      <c r="KA71" t="s">
        <v>2808</v>
      </c>
      <c r="KB71" t="s">
        <v>2808</v>
      </c>
      <c r="KC71" t="s">
        <v>2808</v>
      </c>
      <c r="KD71" t="s">
        <v>2808</v>
      </c>
      <c r="KE71" t="s">
        <v>2808</v>
      </c>
      <c r="KG71" t="s">
        <v>6096</v>
      </c>
      <c r="KI71" t="s">
        <v>3696</v>
      </c>
      <c r="KJ71" t="s">
        <v>3475</v>
      </c>
      <c r="KK71">
        <v>4</v>
      </c>
      <c r="KM71" t="s">
        <v>3485</v>
      </c>
      <c r="KO71">
        <v>8</v>
      </c>
      <c r="KP71">
        <v>4</v>
      </c>
      <c r="KQ71" t="s">
        <v>69</v>
      </c>
      <c r="KR71" t="s">
        <v>69</v>
      </c>
      <c r="KS71" t="s">
        <v>69</v>
      </c>
      <c r="KT71" t="s">
        <v>2808</v>
      </c>
      <c r="KU71" t="s">
        <v>69</v>
      </c>
      <c r="KV71" t="s">
        <v>69</v>
      </c>
      <c r="KW71" t="s">
        <v>3519</v>
      </c>
      <c r="KX71" t="s">
        <v>2808</v>
      </c>
      <c r="KY71" t="s">
        <v>69</v>
      </c>
      <c r="LK71">
        <v>1</v>
      </c>
      <c r="LL71" t="s">
        <v>2808</v>
      </c>
      <c r="LM71" t="s">
        <v>69</v>
      </c>
      <c r="LN71" t="s">
        <v>69</v>
      </c>
      <c r="LO71" t="s">
        <v>69</v>
      </c>
      <c r="LP71" t="s">
        <v>69</v>
      </c>
      <c r="LQ71" t="s">
        <v>69</v>
      </c>
      <c r="LR71" t="s">
        <v>69</v>
      </c>
      <c r="LS71" t="s">
        <v>69</v>
      </c>
      <c r="LU71" t="s">
        <v>69</v>
      </c>
      <c r="LV71" t="s">
        <v>69</v>
      </c>
      <c r="LW71" t="s">
        <v>2808</v>
      </c>
      <c r="LX71" t="s">
        <v>69</v>
      </c>
      <c r="LY71" t="s">
        <v>2808</v>
      </c>
      <c r="MC71">
        <v>6</v>
      </c>
      <c r="MD71" t="s">
        <v>69</v>
      </c>
      <c r="ME71" t="s">
        <v>69</v>
      </c>
      <c r="MF71" t="s">
        <v>69</v>
      </c>
      <c r="MG71" t="s">
        <v>69</v>
      </c>
      <c r="MH71" t="s">
        <v>69</v>
      </c>
      <c r="MI71" t="s">
        <v>2808</v>
      </c>
      <c r="MJ71" t="s">
        <v>69</v>
      </c>
      <c r="MK71" t="s">
        <v>69</v>
      </c>
      <c r="MM71" t="s">
        <v>69</v>
      </c>
      <c r="MN71" t="s">
        <v>69</v>
      </c>
      <c r="MO71">
        <v>4</v>
      </c>
      <c r="MP71" t="s">
        <v>69</v>
      </c>
      <c r="MQ71" t="s">
        <v>69</v>
      </c>
      <c r="MR71" t="s">
        <v>69</v>
      </c>
      <c r="MS71" t="s">
        <v>2808</v>
      </c>
      <c r="MT71" t="s">
        <v>69</v>
      </c>
      <c r="MU71" t="s">
        <v>69</v>
      </c>
      <c r="MW71" t="s">
        <v>69</v>
      </c>
      <c r="MX71" t="s">
        <v>69</v>
      </c>
      <c r="MY71">
        <v>2</v>
      </c>
      <c r="MZ71" t="s">
        <v>69</v>
      </c>
      <c r="NA71" t="s">
        <v>2808</v>
      </c>
      <c r="NB71" t="s">
        <v>69</v>
      </c>
      <c r="NC71" t="s">
        <v>69</v>
      </c>
      <c r="ND71" t="s">
        <v>69</v>
      </c>
      <c r="NE71" t="s">
        <v>69</v>
      </c>
      <c r="NG71" t="s">
        <v>69</v>
      </c>
      <c r="NH71" t="s">
        <v>69</v>
      </c>
      <c r="NI71" t="s">
        <v>69</v>
      </c>
      <c r="NJ71" t="s">
        <v>3302</v>
      </c>
      <c r="NL71" t="s">
        <v>9400</v>
      </c>
      <c r="NM71" t="s">
        <v>2808</v>
      </c>
      <c r="NN71" t="s">
        <v>3860</v>
      </c>
      <c r="NO71" t="s">
        <v>2803</v>
      </c>
      <c r="NP71">
        <v>200</v>
      </c>
      <c r="NW71" t="s">
        <v>3429</v>
      </c>
      <c r="NY71" t="s">
        <v>3429</v>
      </c>
      <c r="OA71" t="s">
        <v>3897</v>
      </c>
      <c r="OB71" t="s">
        <v>2808</v>
      </c>
      <c r="OC71" t="s">
        <v>3902</v>
      </c>
      <c r="OD71" t="s">
        <v>3910</v>
      </c>
      <c r="OE71" t="s">
        <v>3911</v>
      </c>
      <c r="OF71" t="s">
        <v>3911</v>
      </c>
      <c r="OG71" t="s">
        <v>3911</v>
      </c>
      <c r="OH71" t="s">
        <v>3910</v>
      </c>
      <c r="OI71" t="s">
        <v>3910</v>
      </c>
      <c r="OJ71" t="s">
        <v>3910</v>
      </c>
      <c r="OK71" t="s">
        <v>3910</v>
      </c>
      <c r="OU71" t="s">
        <v>3928</v>
      </c>
      <c r="OV71" t="s">
        <v>3955</v>
      </c>
      <c r="OW71" t="s">
        <v>2808</v>
      </c>
      <c r="OX71" t="s">
        <v>3962</v>
      </c>
      <c r="OY71" t="s">
        <v>3332</v>
      </c>
      <c r="PA71" t="s">
        <v>3974</v>
      </c>
      <c r="PC71" t="s">
        <v>3333</v>
      </c>
      <c r="PD71" t="s">
        <v>3333</v>
      </c>
      <c r="PE71" t="s">
        <v>3333</v>
      </c>
      <c r="PF71" t="s">
        <v>3910</v>
      </c>
      <c r="PG71" t="s">
        <v>3911</v>
      </c>
      <c r="PH71" t="s">
        <v>3910</v>
      </c>
      <c r="PI71" t="s">
        <v>3911</v>
      </c>
      <c r="PJ71" t="s">
        <v>3910</v>
      </c>
      <c r="PK71" t="s">
        <v>3910</v>
      </c>
      <c r="PL71" t="s">
        <v>3911</v>
      </c>
      <c r="PM71" t="s">
        <v>3928</v>
      </c>
      <c r="PN71" t="s">
        <v>3910</v>
      </c>
      <c r="PO71" t="s">
        <v>3911</v>
      </c>
      <c r="PP71" t="s">
        <v>3910</v>
      </c>
      <c r="PR71" t="s">
        <v>3928</v>
      </c>
      <c r="PS71">
        <v>1</v>
      </c>
      <c r="PT71" t="s">
        <v>2808</v>
      </c>
      <c r="PU71" t="s">
        <v>69</v>
      </c>
      <c r="PV71" t="s">
        <v>69</v>
      </c>
      <c r="PW71" t="s">
        <v>69</v>
      </c>
      <c r="PX71" t="s">
        <v>69</v>
      </c>
      <c r="PY71" t="s">
        <v>69</v>
      </c>
      <c r="PZ71" t="s">
        <v>3910</v>
      </c>
      <c r="QA71" t="s">
        <v>3910</v>
      </c>
      <c r="QB71" t="s">
        <v>3910</v>
      </c>
      <c r="QD71" t="s">
        <v>4037</v>
      </c>
      <c r="QE71" t="s">
        <v>4041</v>
      </c>
      <c r="QF71">
        <v>2</v>
      </c>
      <c r="QG71" t="s">
        <v>4049</v>
      </c>
      <c r="QH71" t="s">
        <v>4053</v>
      </c>
      <c r="QI71" t="s">
        <v>3963</v>
      </c>
      <c r="QV71" t="s">
        <v>3910</v>
      </c>
      <c r="QW71" t="s">
        <v>3910</v>
      </c>
      <c r="QX71" t="s">
        <v>9129</v>
      </c>
      <c r="RP71" t="s">
        <v>3910</v>
      </c>
      <c r="RQ71" t="s">
        <v>4075</v>
      </c>
      <c r="RR71" t="s">
        <v>2808</v>
      </c>
      <c r="RS71">
        <v>1</v>
      </c>
      <c r="RT71">
        <v>0</v>
      </c>
      <c r="UA71" t="s">
        <v>9131</v>
      </c>
      <c r="UB71" t="s">
        <v>6598</v>
      </c>
      <c r="UC71">
        <v>7372735</v>
      </c>
    </row>
    <row r="72" spans="1:549" x14ac:dyDescent="0.3">
      <c r="A72" t="s">
        <v>9401</v>
      </c>
      <c r="B72" t="s">
        <v>6588</v>
      </c>
      <c r="C72" t="s">
        <v>6813</v>
      </c>
      <c r="D72">
        <v>1</v>
      </c>
      <c r="T72">
        <v>0</v>
      </c>
      <c r="W72">
        <v>1</v>
      </c>
      <c r="X72" t="s">
        <v>8268</v>
      </c>
      <c r="Y72" t="s">
        <v>6591</v>
      </c>
      <c r="Z72" t="s">
        <v>8256</v>
      </c>
      <c r="AA72" t="s">
        <v>2808</v>
      </c>
      <c r="AB72" t="s">
        <v>9143</v>
      </c>
      <c r="AE72" t="s">
        <v>69</v>
      </c>
      <c r="AF72" t="s">
        <v>2808</v>
      </c>
      <c r="AG72" t="s">
        <v>8</v>
      </c>
      <c r="AI72" t="s">
        <v>8</v>
      </c>
      <c r="AJ72" t="s">
        <v>2808</v>
      </c>
      <c r="AK72" t="s">
        <v>8</v>
      </c>
      <c r="AM72" t="s">
        <v>8</v>
      </c>
      <c r="AN72" t="s">
        <v>3166</v>
      </c>
      <c r="AO72">
        <v>60</v>
      </c>
      <c r="AQ72" t="s">
        <v>269</v>
      </c>
      <c r="AR72" t="s">
        <v>2808</v>
      </c>
      <c r="AS72" t="s">
        <v>3179</v>
      </c>
      <c r="AT72" t="s">
        <v>3185</v>
      </c>
      <c r="AU72">
        <v>3</v>
      </c>
      <c r="AV72" t="s">
        <v>3192</v>
      </c>
      <c r="AW72">
        <v>1</v>
      </c>
      <c r="AX72">
        <v>1</v>
      </c>
      <c r="AY72" t="s">
        <v>2808</v>
      </c>
      <c r="AZ72" t="s">
        <v>69</v>
      </c>
      <c r="BA72" t="s">
        <v>69</v>
      </c>
      <c r="BB72" t="s">
        <v>69</v>
      </c>
      <c r="BC72" t="s">
        <v>69</v>
      </c>
      <c r="BE72" t="s">
        <v>69</v>
      </c>
      <c r="BF72" t="s">
        <v>69</v>
      </c>
      <c r="BG72" t="s">
        <v>2808</v>
      </c>
      <c r="BH72" t="s">
        <v>2808</v>
      </c>
      <c r="BI72" t="s">
        <v>69</v>
      </c>
      <c r="BJ72" t="s">
        <v>2808</v>
      </c>
      <c r="BK72" s="31">
        <v>1995</v>
      </c>
      <c r="BL72" t="s">
        <v>2808</v>
      </c>
      <c r="BM72" t="s">
        <v>69</v>
      </c>
      <c r="BN72" t="s">
        <v>69</v>
      </c>
      <c r="BO72" t="s">
        <v>69</v>
      </c>
      <c r="BP72" t="s">
        <v>69</v>
      </c>
      <c r="BQ72" t="s">
        <v>69</v>
      </c>
      <c r="BR72" t="s">
        <v>69</v>
      </c>
      <c r="BS72" t="s">
        <v>69</v>
      </c>
      <c r="BT72" t="s">
        <v>2808</v>
      </c>
      <c r="BU72" t="s">
        <v>9248</v>
      </c>
      <c r="BV72" t="s">
        <v>69</v>
      </c>
      <c r="BW72" t="s">
        <v>69</v>
      </c>
      <c r="BX72" t="s">
        <v>3260</v>
      </c>
      <c r="BY72" t="s">
        <v>2808</v>
      </c>
      <c r="BZ72" t="s">
        <v>3268</v>
      </c>
      <c r="CA72" t="s">
        <v>2808</v>
      </c>
      <c r="CB72" t="s">
        <v>3279</v>
      </c>
      <c r="CD72" t="s">
        <v>2808</v>
      </c>
      <c r="CE72" t="s">
        <v>3268</v>
      </c>
      <c r="CF72" t="s">
        <v>2808</v>
      </c>
      <c r="CG72" t="s">
        <v>3279</v>
      </c>
      <c r="CI72" t="s">
        <v>2808</v>
      </c>
      <c r="CJ72" t="s">
        <v>69</v>
      </c>
      <c r="CK72" t="s">
        <v>2808</v>
      </c>
      <c r="CL72" t="s">
        <v>3300</v>
      </c>
      <c r="CN72" t="s">
        <v>69</v>
      </c>
      <c r="CX72" t="s">
        <v>69</v>
      </c>
      <c r="DB72" t="s">
        <v>2808</v>
      </c>
      <c r="DC72" t="s">
        <v>9126</v>
      </c>
      <c r="DD72" t="s">
        <v>2808</v>
      </c>
      <c r="DE72" t="s">
        <v>69</v>
      </c>
      <c r="DF72" t="s">
        <v>69</v>
      </c>
      <c r="DG72" t="s">
        <v>69</v>
      </c>
      <c r="DH72" t="s">
        <v>69</v>
      </c>
      <c r="DJ72" t="s">
        <v>69</v>
      </c>
      <c r="DK72" t="s">
        <v>69</v>
      </c>
      <c r="DL72" t="s">
        <v>2808</v>
      </c>
      <c r="DM72" t="s">
        <v>69</v>
      </c>
      <c r="DP72" t="s">
        <v>2808</v>
      </c>
      <c r="DQ72" t="s">
        <v>2803</v>
      </c>
      <c r="DR72">
        <v>2</v>
      </c>
      <c r="DS72" t="s">
        <v>2808</v>
      </c>
      <c r="DT72" t="s">
        <v>69</v>
      </c>
      <c r="DU72" t="s">
        <v>69</v>
      </c>
      <c r="DV72" t="s">
        <v>2808</v>
      </c>
      <c r="DW72" t="s">
        <v>2808</v>
      </c>
      <c r="DX72" t="s">
        <v>69</v>
      </c>
      <c r="DY72" t="s">
        <v>69</v>
      </c>
      <c r="EA72" t="s">
        <v>2808</v>
      </c>
      <c r="EB72" s="31">
        <v>2995</v>
      </c>
      <c r="EC72" t="s">
        <v>69</v>
      </c>
      <c r="ED72" t="s">
        <v>2808</v>
      </c>
      <c r="EE72" t="s">
        <v>2808</v>
      </c>
      <c r="EF72" t="s">
        <v>69</v>
      </c>
      <c r="EG72" t="s">
        <v>69</v>
      </c>
      <c r="EH72" t="s">
        <v>269</v>
      </c>
      <c r="EI72" t="s">
        <v>9126</v>
      </c>
      <c r="EJ72" t="s">
        <v>2808</v>
      </c>
      <c r="EK72" t="s">
        <v>69</v>
      </c>
      <c r="EL72" t="s">
        <v>69</v>
      </c>
      <c r="EM72" t="s">
        <v>69</v>
      </c>
      <c r="EN72" t="s">
        <v>69</v>
      </c>
      <c r="EP72" t="s">
        <v>69</v>
      </c>
      <c r="EQ72" t="s">
        <v>69</v>
      </c>
      <c r="ER72" t="s">
        <v>9126</v>
      </c>
      <c r="ES72" t="s">
        <v>2808</v>
      </c>
      <c r="ET72" t="s">
        <v>69</v>
      </c>
      <c r="EU72" t="s">
        <v>69</v>
      </c>
      <c r="EV72" t="s">
        <v>69</v>
      </c>
      <c r="EW72" t="s">
        <v>69</v>
      </c>
      <c r="EY72" t="s">
        <v>69</v>
      </c>
      <c r="EZ72" t="s">
        <v>69</v>
      </c>
      <c r="FA72" t="s">
        <v>2808</v>
      </c>
      <c r="FB72" t="s">
        <v>2808</v>
      </c>
      <c r="FC72" t="s">
        <v>3426</v>
      </c>
      <c r="FD72" t="s">
        <v>3432</v>
      </c>
      <c r="FE72" t="s">
        <v>3437</v>
      </c>
      <c r="FZ72" t="s">
        <v>3475</v>
      </c>
      <c r="GA72">
        <v>4</v>
      </c>
      <c r="GC72" t="s">
        <v>3484</v>
      </c>
      <c r="GD72">
        <v>30</v>
      </c>
      <c r="GF72">
        <v>4</v>
      </c>
      <c r="GG72" t="s">
        <v>69</v>
      </c>
      <c r="GH72" t="s">
        <v>69</v>
      </c>
      <c r="GI72" t="s">
        <v>69</v>
      </c>
      <c r="GJ72" t="s">
        <v>2808</v>
      </c>
      <c r="GK72" t="s">
        <v>69</v>
      </c>
      <c r="GL72" t="s">
        <v>69</v>
      </c>
      <c r="GN72" t="s">
        <v>69</v>
      </c>
      <c r="GO72" t="s">
        <v>69</v>
      </c>
      <c r="GP72" t="s">
        <v>3518</v>
      </c>
      <c r="GQ72" t="s">
        <v>69</v>
      </c>
      <c r="GR72" t="s">
        <v>2808</v>
      </c>
      <c r="GS72" t="s">
        <v>2808</v>
      </c>
      <c r="GT72" t="s">
        <v>69</v>
      </c>
      <c r="GU72" t="s">
        <v>69</v>
      </c>
      <c r="GV72" t="s">
        <v>69</v>
      </c>
      <c r="GW72" t="s">
        <v>69</v>
      </c>
      <c r="GX72" t="s">
        <v>69</v>
      </c>
      <c r="GY72" t="s">
        <v>2808</v>
      </c>
      <c r="GZ72" t="s">
        <v>69</v>
      </c>
      <c r="HA72" t="s">
        <v>2808</v>
      </c>
      <c r="HB72" t="s">
        <v>3535</v>
      </c>
      <c r="HC72">
        <v>1</v>
      </c>
      <c r="HD72" t="s">
        <v>3540</v>
      </c>
      <c r="HE72" t="s">
        <v>3543</v>
      </c>
      <c r="HF72" t="s">
        <v>2808</v>
      </c>
      <c r="HG72" t="s">
        <v>2808</v>
      </c>
      <c r="HH72" t="s">
        <v>2808</v>
      </c>
      <c r="HJ72" t="s">
        <v>2808</v>
      </c>
      <c r="HK72" t="s">
        <v>69</v>
      </c>
      <c r="HL72" t="s">
        <v>3556</v>
      </c>
      <c r="HM72" t="s">
        <v>3556</v>
      </c>
      <c r="HN72" t="s">
        <v>3556</v>
      </c>
      <c r="HO72" t="s">
        <v>3556</v>
      </c>
      <c r="HP72" t="s">
        <v>3556</v>
      </c>
      <c r="HQ72" t="s">
        <v>3559</v>
      </c>
      <c r="HR72" t="s">
        <v>3556</v>
      </c>
      <c r="HS72" t="s">
        <v>3557</v>
      </c>
      <c r="HT72" t="s">
        <v>3559</v>
      </c>
      <c r="HU72" t="s">
        <v>3559</v>
      </c>
      <c r="HV72" t="s">
        <v>3559</v>
      </c>
      <c r="HW72" t="s">
        <v>3557</v>
      </c>
      <c r="HX72" t="s">
        <v>3557</v>
      </c>
      <c r="HY72" t="s">
        <v>8</v>
      </c>
      <c r="HZ72" t="s">
        <v>2808</v>
      </c>
      <c r="IA72" t="s">
        <v>3590</v>
      </c>
      <c r="IB72" t="s">
        <v>2808</v>
      </c>
      <c r="IC72" t="s">
        <v>3598</v>
      </c>
      <c r="ID72" t="s">
        <v>2808</v>
      </c>
      <c r="IE72" t="s">
        <v>3605</v>
      </c>
      <c r="IF72" t="s">
        <v>3609</v>
      </c>
      <c r="IG72" t="s">
        <v>3437</v>
      </c>
      <c r="JF72" t="s">
        <v>3649</v>
      </c>
      <c r="JG72">
        <v>4</v>
      </c>
      <c r="JI72" t="s">
        <v>3484</v>
      </c>
      <c r="JJ72">
        <v>30</v>
      </c>
      <c r="JL72">
        <v>1</v>
      </c>
      <c r="JM72" t="s">
        <v>2808</v>
      </c>
      <c r="JN72" t="s">
        <v>69</v>
      </c>
      <c r="JO72" t="s">
        <v>69</v>
      </c>
      <c r="JP72" t="s">
        <v>69</v>
      </c>
      <c r="JQ72" t="s">
        <v>69</v>
      </c>
      <c r="JR72" t="s">
        <v>69</v>
      </c>
      <c r="JS72" t="s">
        <v>3519</v>
      </c>
      <c r="JT72" t="s">
        <v>69</v>
      </c>
      <c r="JU72" t="s">
        <v>69</v>
      </c>
      <c r="JV72" t="s">
        <v>2808</v>
      </c>
      <c r="JW72" t="s">
        <v>2808</v>
      </c>
      <c r="JX72" t="s">
        <v>69</v>
      </c>
      <c r="JY72" t="s">
        <v>69</v>
      </c>
      <c r="JZ72" t="s">
        <v>69</v>
      </c>
      <c r="KA72" t="s">
        <v>2808</v>
      </c>
      <c r="KB72" t="s">
        <v>69</v>
      </c>
      <c r="KC72" t="s">
        <v>69</v>
      </c>
      <c r="KD72" t="s">
        <v>69</v>
      </c>
      <c r="KE72" t="s">
        <v>69</v>
      </c>
      <c r="KG72" t="s">
        <v>6097</v>
      </c>
      <c r="KI72" t="s">
        <v>3696</v>
      </c>
      <c r="KJ72" t="s">
        <v>3475</v>
      </c>
      <c r="KK72">
        <v>4</v>
      </c>
      <c r="KM72" t="s">
        <v>3484</v>
      </c>
      <c r="KN72">
        <v>30</v>
      </c>
      <c r="KP72">
        <v>3</v>
      </c>
      <c r="KQ72" t="s">
        <v>69</v>
      </c>
      <c r="KR72" t="s">
        <v>69</v>
      </c>
      <c r="KS72" t="s">
        <v>2808</v>
      </c>
      <c r="KT72" t="s">
        <v>69</v>
      </c>
      <c r="KU72" t="s">
        <v>69</v>
      </c>
      <c r="KV72" t="s">
        <v>69</v>
      </c>
      <c r="KW72" t="s">
        <v>3518</v>
      </c>
      <c r="KX72" t="s">
        <v>2808</v>
      </c>
      <c r="KY72" t="s">
        <v>69</v>
      </c>
      <c r="LK72">
        <v>1</v>
      </c>
      <c r="LL72" t="s">
        <v>2808</v>
      </c>
      <c r="LM72" t="s">
        <v>69</v>
      </c>
      <c r="LN72" t="s">
        <v>69</v>
      </c>
      <c r="LO72" t="s">
        <v>69</v>
      </c>
      <c r="LP72" t="s">
        <v>69</v>
      </c>
      <c r="LQ72" t="s">
        <v>69</v>
      </c>
      <c r="LR72" t="s">
        <v>69</v>
      </c>
      <c r="LS72" t="s">
        <v>69</v>
      </c>
      <c r="LU72" t="s">
        <v>69</v>
      </c>
      <c r="LV72" t="s">
        <v>69</v>
      </c>
      <c r="LW72" t="s">
        <v>69</v>
      </c>
      <c r="LX72" t="s">
        <v>69</v>
      </c>
      <c r="LY72" t="s">
        <v>69</v>
      </c>
      <c r="MC72">
        <v>1</v>
      </c>
      <c r="MD72" t="s">
        <v>2808</v>
      </c>
      <c r="ME72" t="s">
        <v>69</v>
      </c>
      <c r="MF72" t="s">
        <v>69</v>
      </c>
      <c r="MG72" t="s">
        <v>69</v>
      </c>
      <c r="MH72" t="s">
        <v>69</v>
      </c>
      <c r="MI72" t="s">
        <v>69</v>
      </c>
      <c r="MJ72" t="s">
        <v>69</v>
      </c>
      <c r="MK72" t="s">
        <v>69</v>
      </c>
      <c r="MM72" t="s">
        <v>69</v>
      </c>
      <c r="MN72" t="s">
        <v>69</v>
      </c>
      <c r="MO72">
        <v>995</v>
      </c>
      <c r="MP72" t="s">
        <v>69</v>
      </c>
      <c r="MQ72" t="s">
        <v>69</v>
      </c>
      <c r="MR72" t="s">
        <v>69</v>
      </c>
      <c r="MS72" t="s">
        <v>69</v>
      </c>
      <c r="MT72" t="s">
        <v>69</v>
      </c>
      <c r="MU72" t="s">
        <v>2808</v>
      </c>
      <c r="MV72" t="s">
        <v>9168</v>
      </c>
      <c r="MW72" t="s">
        <v>69</v>
      </c>
      <c r="MX72" t="s">
        <v>69</v>
      </c>
      <c r="MY72">
        <v>995</v>
      </c>
      <c r="MZ72" t="s">
        <v>69</v>
      </c>
      <c r="NA72" t="s">
        <v>69</v>
      </c>
      <c r="NB72" t="s">
        <v>69</v>
      </c>
      <c r="NC72" t="s">
        <v>69</v>
      </c>
      <c r="ND72" t="s">
        <v>69</v>
      </c>
      <c r="NE72" t="s">
        <v>2808</v>
      </c>
      <c r="NF72" t="s">
        <v>9168</v>
      </c>
      <c r="NG72" t="s">
        <v>69</v>
      </c>
      <c r="NH72" t="s">
        <v>69</v>
      </c>
      <c r="NI72" t="s">
        <v>69</v>
      </c>
      <c r="NJ72" t="s">
        <v>3795</v>
      </c>
      <c r="NK72">
        <v>1</v>
      </c>
      <c r="NM72" t="s">
        <v>2808</v>
      </c>
      <c r="NN72" t="s">
        <v>3860</v>
      </c>
      <c r="NO72" t="s">
        <v>3429</v>
      </c>
      <c r="NQ72" t="s">
        <v>3429</v>
      </c>
      <c r="NS72" t="s">
        <v>3429</v>
      </c>
      <c r="NU72" t="s">
        <v>3429</v>
      </c>
      <c r="NW72" t="s">
        <v>3429</v>
      </c>
      <c r="NY72" t="s">
        <v>3429</v>
      </c>
      <c r="OA72" t="s">
        <v>3897</v>
      </c>
      <c r="OB72" t="s">
        <v>2808</v>
      </c>
      <c r="OC72" t="s">
        <v>3902</v>
      </c>
      <c r="OD72" t="s">
        <v>3911</v>
      </c>
      <c r="OE72" t="s">
        <v>3911</v>
      </c>
      <c r="OF72" t="s">
        <v>3911</v>
      </c>
      <c r="OG72" t="s">
        <v>3911</v>
      </c>
      <c r="OH72" t="s">
        <v>3911</v>
      </c>
      <c r="OI72" t="s">
        <v>3911</v>
      </c>
      <c r="OJ72" t="s">
        <v>3910</v>
      </c>
      <c r="OK72" t="s">
        <v>3910</v>
      </c>
      <c r="OL72" t="s">
        <v>3928</v>
      </c>
      <c r="OM72" t="s">
        <v>3934</v>
      </c>
      <c r="ON72" t="s">
        <v>3910</v>
      </c>
      <c r="OO72" t="s">
        <v>3910</v>
      </c>
      <c r="OP72" t="s">
        <v>3910</v>
      </c>
      <c r="OQ72" t="s">
        <v>3910</v>
      </c>
      <c r="OR72" t="s">
        <v>3910</v>
      </c>
      <c r="OS72" t="s">
        <v>3910</v>
      </c>
      <c r="OT72" t="s">
        <v>3928</v>
      </c>
      <c r="OU72" t="s">
        <v>3928</v>
      </c>
      <c r="OV72" t="s">
        <v>3955</v>
      </c>
      <c r="OW72" t="s">
        <v>2808</v>
      </c>
      <c r="OX72" t="s">
        <v>3962</v>
      </c>
      <c r="OY72" t="s">
        <v>3332</v>
      </c>
      <c r="PA72" t="s">
        <v>3973</v>
      </c>
      <c r="PB72">
        <v>30</v>
      </c>
      <c r="PC72" t="s">
        <v>3333</v>
      </c>
      <c r="PD72" t="s">
        <v>3333</v>
      </c>
      <c r="PE72" t="s">
        <v>3333</v>
      </c>
      <c r="PF72" t="s">
        <v>3911</v>
      </c>
      <c r="PG72" t="s">
        <v>3911</v>
      </c>
      <c r="PH72" t="s">
        <v>3911</v>
      </c>
      <c r="PI72" t="s">
        <v>3911</v>
      </c>
      <c r="PJ72" t="s">
        <v>3911</v>
      </c>
      <c r="PK72" t="s">
        <v>3910</v>
      </c>
      <c r="PL72" t="s">
        <v>3911</v>
      </c>
      <c r="PM72" t="s">
        <v>3928</v>
      </c>
      <c r="PN72" t="s">
        <v>3910</v>
      </c>
      <c r="PO72" t="s">
        <v>3910</v>
      </c>
      <c r="PP72" t="s">
        <v>3910</v>
      </c>
      <c r="PR72" t="s">
        <v>3928</v>
      </c>
      <c r="PS72">
        <v>1</v>
      </c>
      <c r="PT72" t="s">
        <v>2808</v>
      </c>
      <c r="PU72" t="s">
        <v>69</v>
      </c>
      <c r="PV72" t="s">
        <v>69</v>
      </c>
      <c r="PW72" t="s">
        <v>69</v>
      </c>
      <c r="PX72" t="s">
        <v>69</v>
      </c>
      <c r="PY72" t="s">
        <v>69</v>
      </c>
      <c r="PZ72" t="s">
        <v>3935</v>
      </c>
      <c r="QA72" t="s">
        <v>3910</v>
      </c>
      <c r="QB72" t="s">
        <v>3910</v>
      </c>
      <c r="QD72" t="s">
        <v>4036</v>
      </c>
      <c r="QE72" t="s">
        <v>4041</v>
      </c>
      <c r="QF72">
        <v>1</v>
      </c>
      <c r="QG72" t="s">
        <v>4048</v>
      </c>
      <c r="QH72" t="s">
        <v>4053</v>
      </c>
      <c r="QI72" t="s">
        <v>3962</v>
      </c>
      <c r="QV72" t="s">
        <v>3910</v>
      </c>
      <c r="QW72" t="s">
        <v>3910</v>
      </c>
      <c r="QX72" t="s">
        <v>9147</v>
      </c>
      <c r="QY72">
        <v>2</v>
      </c>
      <c r="QZ72" t="s">
        <v>4089</v>
      </c>
      <c r="RL72" t="s">
        <v>3911</v>
      </c>
      <c r="RM72" t="s">
        <v>3911</v>
      </c>
      <c r="RN72" t="s">
        <v>3910</v>
      </c>
      <c r="RO72" t="s">
        <v>3910</v>
      </c>
      <c r="RP72" t="s">
        <v>3910</v>
      </c>
      <c r="RQ72" t="s">
        <v>4075</v>
      </c>
      <c r="RR72" t="s">
        <v>69</v>
      </c>
      <c r="RS72">
        <v>1</v>
      </c>
      <c r="RT72">
        <v>0</v>
      </c>
      <c r="TA72" t="s">
        <v>2808</v>
      </c>
      <c r="TB72" t="s">
        <v>2808</v>
      </c>
      <c r="TC72" t="s">
        <v>2808</v>
      </c>
      <c r="TD72" t="s">
        <v>2808</v>
      </c>
      <c r="TE72" t="s">
        <v>2808</v>
      </c>
      <c r="TF72" t="s">
        <v>2808</v>
      </c>
      <c r="TG72" t="s">
        <v>2808</v>
      </c>
      <c r="TQ72" t="s">
        <v>2808</v>
      </c>
      <c r="TR72" t="s">
        <v>69</v>
      </c>
      <c r="TS72" t="s">
        <v>69</v>
      </c>
      <c r="UA72" t="s">
        <v>9131</v>
      </c>
      <c r="UB72" t="s">
        <v>6598</v>
      </c>
      <c r="UC72">
        <v>2643074</v>
      </c>
    </row>
    <row r="73" spans="1:549" x14ac:dyDescent="0.3">
      <c r="A73" t="s">
        <v>9402</v>
      </c>
      <c r="B73" t="s">
        <v>8545</v>
      </c>
      <c r="C73" t="s">
        <v>6813</v>
      </c>
      <c r="D73">
        <v>1</v>
      </c>
      <c r="E73">
        <v>4</v>
      </c>
      <c r="F73" t="s">
        <v>3934</v>
      </c>
      <c r="G73" t="s">
        <v>4950</v>
      </c>
      <c r="H73">
        <v>0</v>
      </c>
      <c r="I73" t="s">
        <v>22</v>
      </c>
      <c r="T73">
        <v>0</v>
      </c>
      <c r="W73">
        <v>1</v>
      </c>
      <c r="X73" s="30">
        <v>41489</v>
      </c>
      <c r="Y73" t="s">
        <v>7399</v>
      </c>
      <c r="Z73" t="s">
        <v>6861</v>
      </c>
      <c r="AA73" t="s">
        <v>2808</v>
      </c>
      <c r="AB73" t="s">
        <v>9143</v>
      </c>
      <c r="AE73" t="s">
        <v>2808</v>
      </c>
      <c r="AF73" t="s">
        <v>69</v>
      </c>
      <c r="AJ73" t="s">
        <v>2808</v>
      </c>
      <c r="AK73">
        <v>1249438</v>
      </c>
      <c r="AL73">
        <v>7815668</v>
      </c>
      <c r="AM73" t="s">
        <v>6060</v>
      </c>
      <c r="AN73" t="s">
        <v>3166</v>
      </c>
      <c r="AO73">
        <v>45</v>
      </c>
      <c r="AQ73" t="s">
        <v>269</v>
      </c>
      <c r="AR73" t="s">
        <v>2808</v>
      </c>
      <c r="AS73" t="s">
        <v>3180</v>
      </c>
      <c r="AT73" t="s">
        <v>3184</v>
      </c>
      <c r="AV73" t="s">
        <v>3192</v>
      </c>
      <c r="AW73">
        <v>1</v>
      </c>
      <c r="AX73">
        <v>1</v>
      </c>
      <c r="AY73" t="s">
        <v>2808</v>
      </c>
      <c r="AZ73" t="s">
        <v>69</v>
      </c>
      <c r="BA73" t="s">
        <v>69</v>
      </c>
      <c r="BB73" t="s">
        <v>69</v>
      </c>
      <c r="BC73" t="s">
        <v>69</v>
      </c>
      <c r="BE73" t="s">
        <v>69</v>
      </c>
      <c r="BF73" t="s">
        <v>69</v>
      </c>
      <c r="BG73" t="s">
        <v>69</v>
      </c>
      <c r="BJ73" t="s">
        <v>2808</v>
      </c>
      <c r="BK73" s="31">
        <v>1995</v>
      </c>
      <c r="BL73" t="s">
        <v>2808</v>
      </c>
      <c r="BM73" t="s">
        <v>69</v>
      </c>
      <c r="BN73" t="s">
        <v>69</v>
      </c>
      <c r="BO73" t="s">
        <v>69</v>
      </c>
      <c r="BP73" t="s">
        <v>69</v>
      </c>
      <c r="BQ73" t="s">
        <v>69</v>
      </c>
      <c r="BR73" t="s">
        <v>69</v>
      </c>
      <c r="BS73" t="s">
        <v>69</v>
      </c>
      <c r="BT73" t="s">
        <v>2808</v>
      </c>
      <c r="BU73" t="s">
        <v>9403</v>
      </c>
      <c r="BV73" t="s">
        <v>69</v>
      </c>
      <c r="BW73" t="s">
        <v>69</v>
      </c>
      <c r="BX73" t="s">
        <v>3261</v>
      </c>
      <c r="BY73" t="s">
        <v>2808</v>
      </c>
      <c r="BZ73" t="s">
        <v>3269</v>
      </c>
      <c r="CA73" t="s">
        <v>2808</v>
      </c>
      <c r="CB73" t="s">
        <v>3280</v>
      </c>
      <c r="CC73" t="s">
        <v>9404</v>
      </c>
      <c r="CD73" t="s">
        <v>2808</v>
      </c>
      <c r="CE73" t="s">
        <v>3269</v>
      </c>
      <c r="CF73" t="s">
        <v>2808</v>
      </c>
      <c r="CG73" t="s">
        <v>3277</v>
      </c>
      <c r="CI73" t="s">
        <v>69</v>
      </c>
      <c r="CN73" t="s">
        <v>2808</v>
      </c>
      <c r="CO73" t="s">
        <v>9151</v>
      </c>
      <c r="CP73" t="s">
        <v>69</v>
      </c>
      <c r="CQ73" t="s">
        <v>69</v>
      </c>
      <c r="CR73" t="s">
        <v>2808</v>
      </c>
      <c r="CS73" t="s">
        <v>69</v>
      </c>
      <c r="CT73" t="s">
        <v>2808</v>
      </c>
      <c r="CU73" t="s">
        <v>69</v>
      </c>
      <c r="CV73" t="s">
        <v>69</v>
      </c>
      <c r="CW73" t="s">
        <v>69</v>
      </c>
      <c r="CX73" t="s">
        <v>269</v>
      </c>
      <c r="CY73" t="s">
        <v>3332</v>
      </c>
      <c r="CZ73">
        <v>0</v>
      </c>
      <c r="DB73" t="s">
        <v>2808</v>
      </c>
      <c r="DC73" t="s">
        <v>9152</v>
      </c>
      <c r="DD73" t="s">
        <v>2808</v>
      </c>
      <c r="DE73" t="s">
        <v>2808</v>
      </c>
      <c r="DF73" t="s">
        <v>69</v>
      </c>
      <c r="DG73" t="s">
        <v>69</v>
      </c>
      <c r="DH73" t="s">
        <v>69</v>
      </c>
      <c r="DJ73" t="s">
        <v>69</v>
      </c>
      <c r="DK73" t="s">
        <v>69</v>
      </c>
      <c r="DN73" t="s">
        <v>3364</v>
      </c>
      <c r="DO73" t="s">
        <v>69</v>
      </c>
      <c r="DZ73" t="s">
        <v>2808</v>
      </c>
      <c r="EA73" t="s">
        <v>2808</v>
      </c>
      <c r="EB73" s="31">
        <v>2995</v>
      </c>
      <c r="EC73" t="s">
        <v>69</v>
      </c>
      <c r="ED73" t="s">
        <v>2808</v>
      </c>
      <c r="EE73" t="s">
        <v>2808</v>
      </c>
      <c r="EF73" t="s">
        <v>69</v>
      </c>
      <c r="EG73" t="s">
        <v>69</v>
      </c>
      <c r="FA73" t="s">
        <v>2808</v>
      </c>
      <c r="FB73" t="s">
        <v>2808</v>
      </c>
      <c r="FC73" t="s">
        <v>3426</v>
      </c>
      <c r="FD73" t="s">
        <v>3432</v>
      </c>
      <c r="FE73" t="s">
        <v>3437</v>
      </c>
      <c r="FZ73" t="s">
        <v>3475</v>
      </c>
      <c r="GA73">
        <v>1</v>
      </c>
      <c r="GC73" t="s">
        <v>3484</v>
      </c>
      <c r="GD73">
        <v>1</v>
      </c>
      <c r="GF73" t="s">
        <v>9405</v>
      </c>
      <c r="GG73" t="s">
        <v>2808</v>
      </c>
      <c r="GH73" t="s">
        <v>69</v>
      </c>
      <c r="GI73" t="s">
        <v>69</v>
      </c>
      <c r="GJ73" t="s">
        <v>2808</v>
      </c>
      <c r="GK73" t="s">
        <v>69</v>
      </c>
      <c r="GL73" t="s">
        <v>2808</v>
      </c>
      <c r="GM73" t="s">
        <v>9406</v>
      </c>
      <c r="GN73" t="s">
        <v>69</v>
      </c>
      <c r="GO73" t="s">
        <v>69</v>
      </c>
      <c r="GP73" t="s">
        <v>3518</v>
      </c>
      <c r="GQ73" t="s">
        <v>2808</v>
      </c>
      <c r="GR73" t="s">
        <v>2808</v>
      </c>
      <c r="GS73" t="s">
        <v>2808</v>
      </c>
      <c r="GT73" t="s">
        <v>69</v>
      </c>
      <c r="GU73" t="s">
        <v>69</v>
      </c>
      <c r="GV73" t="s">
        <v>69</v>
      </c>
      <c r="GW73" t="s">
        <v>2808</v>
      </c>
      <c r="GX73" t="s">
        <v>69</v>
      </c>
      <c r="GY73" t="s">
        <v>2808</v>
      </c>
      <c r="GZ73" t="s">
        <v>2808</v>
      </c>
      <c r="HA73" t="s">
        <v>2808</v>
      </c>
      <c r="HB73" t="s">
        <v>3535</v>
      </c>
      <c r="HC73">
        <v>1</v>
      </c>
      <c r="HD73" t="s">
        <v>3540</v>
      </c>
      <c r="HE73" t="s">
        <v>3543</v>
      </c>
      <c r="HF73" t="s">
        <v>2808</v>
      </c>
      <c r="HG73" t="s">
        <v>2808</v>
      </c>
      <c r="HH73" t="s">
        <v>2808</v>
      </c>
      <c r="HI73" t="s">
        <v>2808</v>
      </c>
      <c r="HL73" t="s">
        <v>3556</v>
      </c>
      <c r="HM73" t="s">
        <v>3556</v>
      </c>
      <c r="HN73" t="s">
        <v>3556</v>
      </c>
      <c r="HO73" t="s">
        <v>3556</v>
      </c>
      <c r="HP73" t="s">
        <v>3556</v>
      </c>
      <c r="HQ73" t="s">
        <v>3556</v>
      </c>
      <c r="HR73" t="s">
        <v>3556</v>
      </c>
      <c r="HS73" t="s">
        <v>3557</v>
      </c>
      <c r="HT73" t="s">
        <v>3557</v>
      </c>
      <c r="HU73" t="s">
        <v>3557</v>
      </c>
      <c r="HV73" t="s">
        <v>3558</v>
      </c>
      <c r="HW73" t="s">
        <v>3557</v>
      </c>
      <c r="HX73" t="s">
        <v>3557</v>
      </c>
      <c r="HY73" t="s">
        <v>8</v>
      </c>
      <c r="IB73" t="s">
        <v>2808</v>
      </c>
      <c r="IC73" t="s">
        <v>3600</v>
      </c>
      <c r="ID73" t="s">
        <v>2808</v>
      </c>
      <c r="IE73" t="s">
        <v>3605</v>
      </c>
      <c r="IF73" t="s">
        <v>3609</v>
      </c>
      <c r="IG73" t="s">
        <v>3437</v>
      </c>
      <c r="JF73" t="s">
        <v>3649</v>
      </c>
      <c r="JG73">
        <v>4</v>
      </c>
      <c r="JI73" t="s">
        <v>3484</v>
      </c>
      <c r="JJ73">
        <v>1</v>
      </c>
      <c r="JL73" t="s">
        <v>6996</v>
      </c>
      <c r="JM73" t="s">
        <v>2808</v>
      </c>
      <c r="JN73" t="s">
        <v>69</v>
      </c>
      <c r="JO73" t="s">
        <v>2808</v>
      </c>
      <c r="JP73" t="s">
        <v>69</v>
      </c>
      <c r="JQ73" t="s">
        <v>69</v>
      </c>
      <c r="JR73" t="s">
        <v>69</v>
      </c>
      <c r="JS73" t="s">
        <v>3518</v>
      </c>
      <c r="JT73" t="s">
        <v>2808</v>
      </c>
      <c r="JU73" t="s">
        <v>2808</v>
      </c>
      <c r="JV73" t="s">
        <v>2808</v>
      </c>
      <c r="JW73" t="s">
        <v>69</v>
      </c>
      <c r="JX73" t="s">
        <v>69</v>
      </c>
      <c r="JY73" t="s">
        <v>2808</v>
      </c>
      <c r="JZ73" t="s">
        <v>2808</v>
      </c>
      <c r="KA73" t="s">
        <v>2808</v>
      </c>
      <c r="KB73" t="s">
        <v>69</v>
      </c>
      <c r="KC73" t="s">
        <v>69</v>
      </c>
      <c r="KD73" t="s">
        <v>69</v>
      </c>
      <c r="KE73" t="s">
        <v>69</v>
      </c>
      <c r="KG73" t="s">
        <v>6097</v>
      </c>
      <c r="KI73" t="s">
        <v>3696</v>
      </c>
      <c r="KJ73" t="s">
        <v>3475</v>
      </c>
      <c r="KK73">
        <v>4</v>
      </c>
      <c r="KM73" t="s">
        <v>3485</v>
      </c>
      <c r="KO73">
        <v>4</v>
      </c>
      <c r="KP73" t="s">
        <v>9145</v>
      </c>
      <c r="KQ73" t="s">
        <v>69</v>
      </c>
      <c r="KR73" t="s">
        <v>69</v>
      </c>
      <c r="KS73" t="s">
        <v>2808</v>
      </c>
      <c r="KT73" t="s">
        <v>2808</v>
      </c>
      <c r="KU73" t="s">
        <v>69</v>
      </c>
      <c r="KV73" t="s">
        <v>69</v>
      </c>
      <c r="KW73" t="s">
        <v>3519</v>
      </c>
      <c r="KX73" t="s">
        <v>2808</v>
      </c>
      <c r="KY73" t="s">
        <v>69</v>
      </c>
      <c r="LK73" s="31">
        <v>1995</v>
      </c>
      <c r="LL73" t="s">
        <v>2808</v>
      </c>
      <c r="LM73" t="s">
        <v>69</v>
      </c>
      <c r="LN73" t="s">
        <v>69</v>
      </c>
      <c r="LO73" t="s">
        <v>69</v>
      </c>
      <c r="LP73" t="s">
        <v>69</v>
      </c>
      <c r="LQ73" t="s">
        <v>69</v>
      </c>
      <c r="LR73" t="s">
        <v>69</v>
      </c>
      <c r="LS73" t="s">
        <v>2808</v>
      </c>
      <c r="LT73" t="s">
        <v>9127</v>
      </c>
      <c r="LU73" t="s">
        <v>69</v>
      </c>
      <c r="LV73" t="s">
        <v>69</v>
      </c>
      <c r="LW73" t="s">
        <v>2808</v>
      </c>
      <c r="LX73" t="s">
        <v>69</v>
      </c>
      <c r="LY73" t="s">
        <v>2808</v>
      </c>
      <c r="MC73">
        <v>2</v>
      </c>
      <c r="MD73" t="s">
        <v>69</v>
      </c>
      <c r="ME73" t="s">
        <v>2808</v>
      </c>
      <c r="MF73" t="s">
        <v>69</v>
      </c>
      <c r="MG73" t="s">
        <v>69</v>
      </c>
      <c r="MH73" t="s">
        <v>69</v>
      </c>
      <c r="MI73" t="s">
        <v>69</v>
      </c>
      <c r="MJ73" t="s">
        <v>69</v>
      </c>
      <c r="MK73" t="s">
        <v>69</v>
      </c>
      <c r="MM73" t="s">
        <v>69</v>
      </c>
      <c r="MN73" t="s">
        <v>69</v>
      </c>
      <c r="MO73" s="31">
        <v>2995</v>
      </c>
      <c r="MP73" t="s">
        <v>69</v>
      </c>
      <c r="MQ73" t="s">
        <v>2808</v>
      </c>
      <c r="MR73" t="s">
        <v>69</v>
      </c>
      <c r="MS73" t="s">
        <v>69</v>
      </c>
      <c r="MT73" t="s">
        <v>69</v>
      </c>
      <c r="MU73" t="s">
        <v>2808</v>
      </c>
      <c r="MV73" t="s">
        <v>9407</v>
      </c>
      <c r="MW73" t="s">
        <v>69</v>
      </c>
      <c r="MX73" t="s">
        <v>69</v>
      </c>
      <c r="MY73" s="31">
        <v>4995</v>
      </c>
      <c r="MZ73" t="s">
        <v>69</v>
      </c>
      <c r="NA73" t="s">
        <v>69</v>
      </c>
      <c r="NB73" t="s">
        <v>69</v>
      </c>
      <c r="NC73" t="s">
        <v>2808</v>
      </c>
      <c r="ND73" t="s">
        <v>69</v>
      </c>
      <c r="NE73" t="s">
        <v>2808</v>
      </c>
      <c r="NF73" t="s">
        <v>9408</v>
      </c>
      <c r="NG73" t="s">
        <v>69</v>
      </c>
      <c r="NH73" t="s">
        <v>69</v>
      </c>
      <c r="NI73" t="s">
        <v>69</v>
      </c>
      <c r="NJ73" t="s">
        <v>3795</v>
      </c>
      <c r="NK73">
        <v>4</v>
      </c>
      <c r="NM73" t="s">
        <v>69</v>
      </c>
      <c r="NO73" t="s">
        <v>2803</v>
      </c>
      <c r="NP73">
        <v>612</v>
      </c>
      <c r="NW73" t="s">
        <v>3429</v>
      </c>
      <c r="NY73" t="s">
        <v>3429</v>
      </c>
      <c r="OA73" t="s">
        <v>3897</v>
      </c>
      <c r="OB73" t="s">
        <v>2808</v>
      </c>
      <c r="OC73" t="s">
        <v>3902</v>
      </c>
      <c r="OD73" t="s">
        <v>3910</v>
      </c>
      <c r="OE73" t="s">
        <v>3910</v>
      </c>
      <c r="OF73" t="s">
        <v>3910</v>
      </c>
      <c r="OG73" t="s">
        <v>3910</v>
      </c>
      <c r="OH73" t="s">
        <v>3910</v>
      </c>
      <c r="OI73" t="s">
        <v>3911</v>
      </c>
      <c r="OJ73" t="s">
        <v>3910</v>
      </c>
      <c r="OK73" t="s">
        <v>3910</v>
      </c>
      <c r="OU73" t="s">
        <v>3928</v>
      </c>
      <c r="OV73" t="s">
        <v>3955</v>
      </c>
      <c r="OW73" t="s">
        <v>2808</v>
      </c>
      <c r="OX73" t="s">
        <v>3962</v>
      </c>
      <c r="OY73" t="s">
        <v>3332</v>
      </c>
      <c r="PA73" t="s">
        <v>3973</v>
      </c>
      <c r="PB73">
        <v>8</v>
      </c>
      <c r="PC73" t="s">
        <v>3332</v>
      </c>
      <c r="PD73" t="s">
        <v>3332</v>
      </c>
      <c r="PE73" t="s">
        <v>3332</v>
      </c>
      <c r="PF73" t="s">
        <v>3911</v>
      </c>
      <c r="PG73" t="s">
        <v>3910</v>
      </c>
      <c r="PH73" t="s">
        <v>3910</v>
      </c>
      <c r="PI73" t="s">
        <v>3910</v>
      </c>
      <c r="PJ73" t="s">
        <v>3910</v>
      </c>
      <c r="PK73" t="s">
        <v>3910</v>
      </c>
      <c r="PL73" t="s">
        <v>3910</v>
      </c>
      <c r="PM73" t="s">
        <v>3928</v>
      </c>
      <c r="PN73" t="s">
        <v>3910</v>
      </c>
      <c r="PO73" t="s">
        <v>3910</v>
      </c>
      <c r="PP73" t="s">
        <v>3910</v>
      </c>
      <c r="PR73" t="s">
        <v>3931</v>
      </c>
      <c r="PS73" t="s">
        <v>9286</v>
      </c>
      <c r="PT73" t="s">
        <v>2808</v>
      </c>
      <c r="PU73" t="s">
        <v>2808</v>
      </c>
      <c r="PV73" t="s">
        <v>2808</v>
      </c>
      <c r="PW73" t="s">
        <v>69</v>
      </c>
      <c r="PX73" t="s">
        <v>69</v>
      </c>
      <c r="PY73" t="s">
        <v>69</v>
      </c>
      <c r="PZ73" t="s">
        <v>3910</v>
      </c>
      <c r="QA73" t="s">
        <v>3910</v>
      </c>
      <c r="QB73" t="s">
        <v>3910</v>
      </c>
      <c r="QD73" t="s">
        <v>4036</v>
      </c>
      <c r="QE73" t="s">
        <v>4041</v>
      </c>
      <c r="QF73">
        <v>1</v>
      </c>
      <c r="QG73" t="s">
        <v>4049</v>
      </c>
      <c r="QH73" t="s">
        <v>4053</v>
      </c>
      <c r="QI73" t="s">
        <v>3962</v>
      </c>
      <c r="RP73" t="s">
        <v>3911</v>
      </c>
      <c r="RS73">
        <v>1</v>
      </c>
      <c r="RT73">
        <v>0</v>
      </c>
      <c r="TZ73" t="s">
        <v>4934</v>
      </c>
      <c r="UA73" t="s">
        <v>9131</v>
      </c>
      <c r="UB73" t="s">
        <v>6598</v>
      </c>
      <c r="UC73">
        <v>9330190</v>
      </c>
    </row>
    <row r="74" spans="1:549" x14ac:dyDescent="0.3">
      <c r="A74" t="s">
        <v>9409</v>
      </c>
      <c r="B74" t="s">
        <v>8545</v>
      </c>
      <c r="C74" t="s">
        <v>6813</v>
      </c>
      <c r="D74">
        <v>1</v>
      </c>
      <c r="E74" t="s">
        <v>3911</v>
      </c>
      <c r="F74" t="s">
        <v>3935</v>
      </c>
      <c r="G74" t="s">
        <v>3935</v>
      </c>
      <c r="H74">
        <v>0</v>
      </c>
      <c r="T74">
        <v>0</v>
      </c>
      <c r="U74">
        <v>52</v>
      </c>
      <c r="V74" t="s">
        <v>8555</v>
      </c>
      <c r="W74">
        <v>0</v>
      </c>
      <c r="X74" t="s">
        <v>8566</v>
      </c>
      <c r="Y74" t="s">
        <v>6591</v>
      </c>
      <c r="Z74" t="s">
        <v>8830</v>
      </c>
      <c r="AA74" t="s">
        <v>2808</v>
      </c>
      <c r="AB74" t="s">
        <v>9143</v>
      </c>
      <c r="AE74" t="s">
        <v>2808</v>
      </c>
      <c r="AF74" t="s">
        <v>69</v>
      </c>
      <c r="AJ74" t="s">
        <v>2808</v>
      </c>
      <c r="AK74">
        <v>7815668</v>
      </c>
      <c r="AL74">
        <v>1249438</v>
      </c>
      <c r="AM74" t="s">
        <v>8</v>
      </c>
      <c r="AN74" t="s">
        <v>3166</v>
      </c>
      <c r="AO74">
        <v>60</v>
      </c>
      <c r="AQ74" t="s">
        <v>269</v>
      </c>
      <c r="AR74" t="s">
        <v>2808</v>
      </c>
      <c r="AS74" t="s">
        <v>3179</v>
      </c>
      <c r="AT74" t="s">
        <v>3184</v>
      </c>
      <c r="AV74" t="s">
        <v>3192</v>
      </c>
      <c r="AW74">
        <v>1</v>
      </c>
      <c r="AX74">
        <v>1</v>
      </c>
      <c r="AY74" t="s">
        <v>2808</v>
      </c>
      <c r="AZ74" t="s">
        <v>69</v>
      </c>
      <c r="BA74" t="s">
        <v>69</v>
      </c>
      <c r="BB74" t="s">
        <v>69</v>
      </c>
      <c r="BC74" t="s">
        <v>69</v>
      </c>
      <c r="BE74" t="s">
        <v>69</v>
      </c>
      <c r="BF74" t="s">
        <v>69</v>
      </c>
      <c r="BG74" t="s">
        <v>69</v>
      </c>
      <c r="BJ74" t="s">
        <v>2808</v>
      </c>
      <c r="BK74">
        <v>995</v>
      </c>
      <c r="BL74" t="s">
        <v>69</v>
      </c>
      <c r="BM74" t="s">
        <v>69</v>
      </c>
      <c r="BN74" t="s">
        <v>69</v>
      </c>
      <c r="BO74" t="s">
        <v>69</v>
      </c>
      <c r="BP74" t="s">
        <v>69</v>
      </c>
      <c r="BQ74" t="s">
        <v>69</v>
      </c>
      <c r="BR74" t="s">
        <v>69</v>
      </c>
      <c r="BS74" t="s">
        <v>69</v>
      </c>
      <c r="BT74" t="s">
        <v>2808</v>
      </c>
      <c r="BU74" t="s">
        <v>9248</v>
      </c>
      <c r="BV74" t="s">
        <v>69</v>
      </c>
      <c r="BW74" t="s">
        <v>69</v>
      </c>
      <c r="BX74" t="s">
        <v>3261</v>
      </c>
      <c r="BY74" t="s">
        <v>2808</v>
      </c>
      <c r="BZ74" t="s">
        <v>3268</v>
      </c>
      <c r="CA74" t="s">
        <v>69</v>
      </c>
      <c r="CD74" t="s">
        <v>69</v>
      </c>
      <c r="CI74" t="s">
        <v>69</v>
      </c>
      <c r="CN74" t="s">
        <v>69</v>
      </c>
      <c r="CX74" t="s">
        <v>69</v>
      </c>
      <c r="DB74" t="s">
        <v>2808</v>
      </c>
      <c r="DC74" t="s">
        <v>9126</v>
      </c>
      <c r="DD74" t="s">
        <v>2808</v>
      </c>
      <c r="DE74" t="s">
        <v>69</v>
      </c>
      <c r="DF74" t="s">
        <v>69</v>
      </c>
      <c r="DG74" t="s">
        <v>69</v>
      </c>
      <c r="DH74" t="s">
        <v>69</v>
      </c>
      <c r="DJ74" t="s">
        <v>69</v>
      </c>
      <c r="DK74" t="s">
        <v>69</v>
      </c>
      <c r="DO74" t="s">
        <v>2808</v>
      </c>
      <c r="DZ74" t="s">
        <v>2808</v>
      </c>
      <c r="FA74" t="s">
        <v>2808</v>
      </c>
      <c r="FB74" t="s">
        <v>2808</v>
      </c>
      <c r="FC74" t="s">
        <v>3426</v>
      </c>
      <c r="FD74" t="s">
        <v>3432</v>
      </c>
      <c r="FE74" t="s">
        <v>3437</v>
      </c>
      <c r="FZ74" t="s">
        <v>3475</v>
      </c>
      <c r="GA74">
        <v>1</v>
      </c>
      <c r="GC74" t="s">
        <v>3484</v>
      </c>
      <c r="GD74">
        <v>1</v>
      </c>
      <c r="GF74">
        <v>1</v>
      </c>
      <c r="GG74" t="s">
        <v>2808</v>
      </c>
      <c r="GH74" t="s">
        <v>69</v>
      </c>
      <c r="GI74" t="s">
        <v>69</v>
      </c>
      <c r="GJ74" t="s">
        <v>69</v>
      </c>
      <c r="GK74" t="s">
        <v>69</v>
      </c>
      <c r="GL74" t="s">
        <v>69</v>
      </c>
      <c r="GN74" t="s">
        <v>69</v>
      </c>
      <c r="GO74" t="s">
        <v>69</v>
      </c>
      <c r="GP74" t="s">
        <v>3517</v>
      </c>
      <c r="HA74" t="s">
        <v>2808</v>
      </c>
      <c r="HB74" t="s">
        <v>3535</v>
      </c>
      <c r="HC74">
        <v>1</v>
      </c>
      <c r="HD74" t="s">
        <v>3540</v>
      </c>
      <c r="HE74" t="s">
        <v>3543</v>
      </c>
      <c r="HF74" t="s">
        <v>2808</v>
      </c>
      <c r="HG74" t="s">
        <v>2808</v>
      </c>
      <c r="HH74" t="s">
        <v>2808</v>
      </c>
      <c r="HI74" t="s">
        <v>2808</v>
      </c>
      <c r="HL74" t="s">
        <v>3556</v>
      </c>
      <c r="HM74" t="s">
        <v>3559</v>
      </c>
      <c r="HN74" t="s">
        <v>3556</v>
      </c>
      <c r="HO74" t="s">
        <v>3556</v>
      </c>
      <c r="HP74" t="s">
        <v>3557</v>
      </c>
      <c r="HQ74" t="s">
        <v>3559</v>
      </c>
      <c r="HR74" t="s">
        <v>3556</v>
      </c>
      <c r="HS74" t="s">
        <v>3557</v>
      </c>
      <c r="HT74" t="s">
        <v>3559</v>
      </c>
      <c r="HU74" t="s">
        <v>3559</v>
      </c>
      <c r="HV74" t="s">
        <v>3556</v>
      </c>
      <c r="HW74" t="s">
        <v>3557</v>
      </c>
      <c r="HX74" t="s">
        <v>3557</v>
      </c>
      <c r="HY74" t="s">
        <v>8</v>
      </c>
      <c r="IB74" t="s">
        <v>2808</v>
      </c>
      <c r="IC74" t="s">
        <v>3598</v>
      </c>
      <c r="ID74" t="s">
        <v>2808</v>
      </c>
      <c r="IE74" t="s">
        <v>3605</v>
      </c>
      <c r="IF74" t="s">
        <v>3609</v>
      </c>
      <c r="IG74" t="s">
        <v>3437</v>
      </c>
      <c r="JF74" t="s">
        <v>3649</v>
      </c>
      <c r="JG74">
        <v>4</v>
      </c>
      <c r="JI74" t="s">
        <v>3484</v>
      </c>
      <c r="JJ74">
        <v>1</v>
      </c>
      <c r="JL74">
        <v>3</v>
      </c>
      <c r="JM74" t="s">
        <v>69</v>
      </c>
      <c r="JN74" t="s">
        <v>69</v>
      </c>
      <c r="JO74" t="s">
        <v>2808</v>
      </c>
      <c r="JP74" t="s">
        <v>69</v>
      </c>
      <c r="JQ74" t="s">
        <v>69</v>
      </c>
      <c r="JR74" t="s">
        <v>69</v>
      </c>
      <c r="JS74" t="s">
        <v>3517</v>
      </c>
      <c r="KF74" t="s">
        <v>2808</v>
      </c>
      <c r="KG74" t="s">
        <v>6097</v>
      </c>
      <c r="KI74" t="s">
        <v>3696</v>
      </c>
      <c r="KJ74" t="s">
        <v>3475</v>
      </c>
      <c r="KK74">
        <v>4</v>
      </c>
      <c r="KM74" t="s">
        <v>3484</v>
      </c>
      <c r="KN74">
        <v>30</v>
      </c>
      <c r="KP74">
        <v>4</v>
      </c>
      <c r="KQ74" t="s">
        <v>69</v>
      </c>
      <c r="KR74" t="s">
        <v>69</v>
      </c>
      <c r="KS74" t="s">
        <v>69</v>
      </c>
      <c r="KT74" t="s">
        <v>2808</v>
      </c>
      <c r="KU74" t="s">
        <v>69</v>
      </c>
      <c r="KV74" t="s">
        <v>69</v>
      </c>
      <c r="KW74" t="s">
        <v>3518</v>
      </c>
      <c r="KX74" t="s">
        <v>2808</v>
      </c>
      <c r="KY74" t="s">
        <v>69</v>
      </c>
      <c r="LK74">
        <v>1</v>
      </c>
      <c r="LL74" t="s">
        <v>2808</v>
      </c>
      <c r="LM74" t="s">
        <v>69</v>
      </c>
      <c r="LN74" t="s">
        <v>69</v>
      </c>
      <c r="LO74" t="s">
        <v>69</v>
      </c>
      <c r="LP74" t="s">
        <v>69</v>
      </c>
      <c r="LQ74" t="s">
        <v>69</v>
      </c>
      <c r="LR74" t="s">
        <v>69</v>
      </c>
      <c r="LS74" t="s">
        <v>69</v>
      </c>
      <c r="LU74" t="s">
        <v>69</v>
      </c>
      <c r="LV74" t="s">
        <v>69</v>
      </c>
      <c r="LW74" t="s">
        <v>8</v>
      </c>
      <c r="LX74" t="s">
        <v>69</v>
      </c>
      <c r="LY74" t="s">
        <v>2808</v>
      </c>
      <c r="MC74" s="31">
        <v>1995</v>
      </c>
      <c r="MD74" t="s">
        <v>2808</v>
      </c>
      <c r="ME74" t="s">
        <v>69</v>
      </c>
      <c r="MF74" t="s">
        <v>69</v>
      </c>
      <c r="MG74" t="s">
        <v>69</v>
      </c>
      <c r="MH74" t="s">
        <v>69</v>
      </c>
      <c r="MI74" t="s">
        <v>69</v>
      </c>
      <c r="MJ74" t="s">
        <v>69</v>
      </c>
      <c r="MK74" t="s">
        <v>2808</v>
      </c>
      <c r="ML74" t="s">
        <v>9410</v>
      </c>
      <c r="MM74" t="s">
        <v>69</v>
      </c>
      <c r="MN74" t="s">
        <v>69</v>
      </c>
      <c r="MO74">
        <v>2</v>
      </c>
      <c r="MP74" t="s">
        <v>69</v>
      </c>
      <c r="MQ74" t="s">
        <v>2808</v>
      </c>
      <c r="MR74" t="s">
        <v>69</v>
      </c>
      <c r="MS74" t="s">
        <v>69</v>
      </c>
      <c r="MT74" t="s">
        <v>69</v>
      </c>
      <c r="MU74" t="s">
        <v>69</v>
      </c>
      <c r="MW74" t="s">
        <v>69</v>
      </c>
      <c r="MX74" t="s">
        <v>69</v>
      </c>
      <c r="MY74">
        <v>2</v>
      </c>
      <c r="MZ74" t="s">
        <v>69</v>
      </c>
      <c r="NA74" t="s">
        <v>2808</v>
      </c>
      <c r="NB74" t="s">
        <v>69</v>
      </c>
      <c r="NC74" t="s">
        <v>69</v>
      </c>
      <c r="ND74" t="s">
        <v>69</v>
      </c>
      <c r="NE74" t="s">
        <v>69</v>
      </c>
      <c r="NG74" t="s">
        <v>69</v>
      </c>
      <c r="NH74" t="s">
        <v>69</v>
      </c>
      <c r="NI74" t="s">
        <v>69</v>
      </c>
      <c r="NJ74" t="s">
        <v>3795</v>
      </c>
      <c r="NK74">
        <v>1</v>
      </c>
      <c r="NM74" t="s">
        <v>2808</v>
      </c>
      <c r="NN74" t="s">
        <v>3860</v>
      </c>
      <c r="NO74" t="s">
        <v>2803</v>
      </c>
      <c r="NP74">
        <v>160</v>
      </c>
      <c r="NW74" t="s">
        <v>3429</v>
      </c>
      <c r="NY74" t="s">
        <v>3429</v>
      </c>
      <c r="OA74" t="s">
        <v>3897</v>
      </c>
      <c r="OB74" t="s">
        <v>2808</v>
      </c>
      <c r="OC74" t="s">
        <v>3902</v>
      </c>
      <c r="OD74" t="s">
        <v>3910</v>
      </c>
      <c r="OE74" t="s">
        <v>3910</v>
      </c>
      <c r="OF74" t="s">
        <v>3910</v>
      </c>
      <c r="OG74" t="s">
        <v>3910</v>
      </c>
      <c r="OH74" t="s">
        <v>3910</v>
      </c>
      <c r="OI74" t="s">
        <v>3910</v>
      </c>
      <c r="OJ74" t="s">
        <v>3910</v>
      </c>
      <c r="OK74" t="s">
        <v>3910</v>
      </c>
      <c r="OU74" t="s">
        <v>3928</v>
      </c>
      <c r="OV74" t="s">
        <v>3955</v>
      </c>
      <c r="OW74" t="s">
        <v>2808</v>
      </c>
      <c r="OX74" t="s">
        <v>3962</v>
      </c>
      <c r="OY74" t="s">
        <v>3332</v>
      </c>
      <c r="PA74" t="s">
        <v>3973</v>
      </c>
      <c r="PB74">
        <v>10</v>
      </c>
      <c r="PC74" t="s">
        <v>3332</v>
      </c>
      <c r="PD74" t="s">
        <v>3332</v>
      </c>
      <c r="PE74" t="s">
        <v>3332</v>
      </c>
      <c r="PF74" t="s">
        <v>3910</v>
      </c>
      <c r="PG74" t="s">
        <v>3910</v>
      </c>
      <c r="PH74" t="s">
        <v>3910</v>
      </c>
      <c r="PI74" t="s">
        <v>3910</v>
      </c>
      <c r="PJ74" t="s">
        <v>3910</v>
      </c>
      <c r="PK74" t="s">
        <v>3911</v>
      </c>
      <c r="PL74" t="s">
        <v>3911</v>
      </c>
      <c r="PM74" t="s">
        <v>3928</v>
      </c>
      <c r="PN74" t="s">
        <v>3910</v>
      </c>
      <c r="PO74" t="s">
        <v>3910</v>
      </c>
      <c r="PP74" t="s">
        <v>3910</v>
      </c>
      <c r="PR74" t="s">
        <v>3928</v>
      </c>
      <c r="PS74">
        <v>1</v>
      </c>
      <c r="PT74" t="s">
        <v>2808</v>
      </c>
      <c r="PU74" t="s">
        <v>69</v>
      </c>
      <c r="PV74" t="s">
        <v>69</v>
      </c>
      <c r="PW74" t="s">
        <v>69</v>
      </c>
      <c r="PX74" t="s">
        <v>69</v>
      </c>
      <c r="PY74" t="s">
        <v>69</v>
      </c>
      <c r="PZ74" t="s">
        <v>3910</v>
      </c>
      <c r="QA74" t="s">
        <v>3910</v>
      </c>
      <c r="QB74" t="s">
        <v>3911</v>
      </c>
      <c r="QD74" t="s">
        <v>4036</v>
      </c>
      <c r="QE74" t="s">
        <v>4041</v>
      </c>
      <c r="QF74">
        <v>3</v>
      </c>
      <c r="QG74" t="s">
        <v>4049</v>
      </c>
      <c r="QH74" t="s">
        <v>3911</v>
      </c>
      <c r="RS74">
        <v>1</v>
      </c>
      <c r="RT74">
        <v>0</v>
      </c>
      <c r="UA74" t="s">
        <v>9131</v>
      </c>
      <c r="UB74" t="s">
        <v>6598</v>
      </c>
      <c r="UC74">
        <v>3365883</v>
      </c>
    </row>
    <row r="75" spans="1:549" x14ac:dyDescent="0.3">
      <c r="A75" t="s">
        <v>9411</v>
      </c>
      <c r="B75" t="s">
        <v>8545</v>
      </c>
      <c r="C75" t="s">
        <v>6589</v>
      </c>
      <c r="D75">
        <v>0</v>
      </c>
      <c r="T75">
        <v>0</v>
      </c>
      <c r="U75">
        <v>6</v>
      </c>
      <c r="V75" t="s">
        <v>8555</v>
      </c>
      <c r="W75">
        <v>0</v>
      </c>
      <c r="X75" t="s">
        <v>8571</v>
      </c>
      <c r="Y75" t="s">
        <v>6591</v>
      </c>
      <c r="Z75" t="s">
        <v>7938</v>
      </c>
      <c r="AA75" t="s">
        <v>2808</v>
      </c>
      <c r="AB75" t="s">
        <v>9143</v>
      </c>
      <c r="AE75" t="s">
        <v>2808</v>
      </c>
      <c r="AF75" t="s">
        <v>69</v>
      </c>
      <c r="AJ75" t="s">
        <v>2808</v>
      </c>
      <c r="AK75">
        <v>1959803</v>
      </c>
      <c r="AL75">
        <v>7715469</v>
      </c>
      <c r="AM75">
        <v>7444049</v>
      </c>
      <c r="AN75" t="s">
        <v>3166</v>
      </c>
      <c r="AO75">
        <v>150</v>
      </c>
      <c r="AQ75" t="s">
        <v>69</v>
      </c>
      <c r="AR75" t="s">
        <v>2808</v>
      </c>
      <c r="AS75" t="s">
        <v>3179</v>
      </c>
      <c r="AT75" t="s">
        <v>3184</v>
      </c>
      <c r="AV75" t="s">
        <v>3191</v>
      </c>
      <c r="AX75">
        <v>1</v>
      </c>
      <c r="AY75" t="s">
        <v>2808</v>
      </c>
      <c r="AZ75" t="s">
        <v>69</v>
      </c>
      <c r="BA75" t="s">
        <v>69</v>
      </c>
      <c r="BB75" t="s">
        <v>69</v>
      </c>
      <c r="BC75" t="s">
        <v>69</v>
      </c>
      <c r="BE75" t="s">
        <v>69</v>
      </c>
      <c r="BF75" t="s">
        <v>69</v>
      </c>
      <c r="BG75" t="s">
        <v>69</v>
      </c>
      <c r="BJ75" t="s">
        <v>2808</v>
      </c>
      <c r="BK75">
        <v>1</v>
      </c>
      <c r="BL75" t="s">
        <v>2808</v>
      </c>
      <c r="BM75" t="s">
        <v>69</v>
      </c>
      <c r="BN75" t="s">
        <v>69</v>
      </c>
      <c r="BO75" t="s">
        <v>69</v>
      </c>
      <c r="BP75" t="s">
        <v>69</v>
      </c>
      <c r="BQ75" t="s">
        <v>69</v>
      </c>
      <c r="BR75" t="s">
        <v>69</v>
      </c>
      <c r="BS75" t="s">
        <v>69</v>
      </c>
      <c r="BT75" t="s">
        <v>69</v>
      </c>
      <c r="BV75" t="s">
        <v>69</v>
      </c>
      <c r="BW75" t="s">
        <v>69</v>
      </c>
      <c r="BX75" t="s">
        <v>3261</v>
      </c>
      <c r="BY75" t="s">
        <v>2808</v>
      </c>
      <c r="BZ75" t="s">
        <v>3268</v>
      </c>
      <c r="CA75" t="s">
        <v>2808</v>
      </c>
      <c r="CB75" t="s">
        <v>3279</v>
      </c>
      <c r="CD75" t="s">
        <v>69</v>
      </c>
      <c r="CI75" t="s">
        <v>69</v>
      </c>
      <c r="CN75" t="s">
        <v>2808</v>
      </c>
      <c r="CO75">
        <v>3</v>
      </c>
      <c r="CP75" t="s">
        <v>69</v>
      </c>
      <c r="CQ75" t="s">
        <v>69</v>
      </c>
      <c r="CR75" t="s">
        <v>2808</v>
      </c>
      <c r="CS75" t="s">
        <v>69</v>
      </c>
      <c r="CT75" t="s">
        <v>69</v>
      </c>
      <c r="CU75" t="s">
        <v>69</v>
      </c>
      <c r="CV75" t="s">
        <v>69</v>
      </c>
      <c r="CW75" t="s">
        <v>69</v>
      </c>
      <c r="CX75" t="s">
        <v>69</v>
      </c>
      <c r="DB75" t="s">
        <v>2808</v>
      </c>
      <c r="DC75" t="s">
        <v>9126</v>
      </c>
      <c r="DD75" t="s">
        <v>2808</v>
      </c>
      <c r="DE75" t="s">
        <v>69</v>
      </c>
      <c r="DF75" t="s">
        <v>69</v>
      </c>
      <c r="DG75" t="s">
        <v>69</v>
      </c>
      <c r="DH75" t="s">
        <v>69</v>
      </c>
      <c r="DJ75" t="s">
        <v>69</v>
      </c>
      <c r="DK75" t="s">
        <v>69</v>
      </c>
      <c r="DO75" t="s">
        <v>2808</v>
      </c>
      <c r="DZ75" t="s">
        <v>69</v>
      </c>
      <c r="FA75" t="s">
        <v>2808</v>
      </c>
      <c r="FB75" t="s">
        <v>2808</v>
      </c>
      <c r="FC75" t="s">
        <v>3427</v>
      </c>
      <c r="HD75" t="s">
        <v>3540</v>
      </c>
      <c r="HE75" t="s">
        <v>3543</v>
      </c>
      <c r="HF75" t="s">
        <v>2808</v>
      </c>
      <c r="HG75" t="s">
        <v>2808</v>
      </c>
      <c r="HH75" t="s">
        <v>2808</v>
      </c>
      <c r="HI75" t="s">
        <v>2808</v>
      </c>
      <c r="HL75" t="s">
        <v>3556</v>
      </c>
      <c r="HM75" t="s">
        <v>3559</v>
      </c>
      <c r="HN75" t="s">
        <v>3556</v>
      </c>
      <c r="HO75" t="s">
        <v>3556</v>
      </c>
      <c r="HP75" t="s">
        <v>3556</v>
      </c>
      <c r="HQ75" t="s">
        <v>3557</v>
      </c>
      <c r="HR75" t="s">
        <v>3556</v>
      </c>
      <c r="HS75" t="s">
        <v>3556</v>
      </c>
      <c r="HT75" t="s">
        <v>3557</v>
      </c>
      <c r="HU75" t="s">
        <v>3559</v>
      </c>
      <c r="HV75" t="s">
        <v>3556</v>
      </c>
      <c r="HW75" t="s">
        <v>3556</v>
      </c>
      <c r="HX75" t="s">
        <v>3556</v>
      </c>
      <c r="HY75" t="s">
        <v>3136</v>
      </c>
      <c r="IB75" t="s">
        <v>2808</v>
      </c>
      <c r="IC75" t="s">
        <v>3598</v>
      </c>
      <c r="ID75" t="s">
        <v>69</v>
      </c>
      <c r="IE75" t="s">
        <v>3605</v>
      </c>
      <c r="IF75" t="s">
        <v>3609</v>
      </c>
      <c r="IG75" t="s">
        <v>3437</v>
      </c>
      <c r="JF75" t="s">
        <v>3649</v>
      </c>
      <c r="JG75">
        <v>4</v>
      </c>
      <c r="JI75" t="s">
        <v>3485</v>
      </c>
      <c r="JK75">
        <v>12</v>
      </c>
      <c r="JL75" t="s">
        <v>6996</v>
      </c>
      <c r="JM75" t="s">
        <v>2808</v>
      </c>
      <c r="JN75" t="s">
        <v>69</v>
      </c>
      <c r="JO75" t="s">
        <v>2808</v>
      </c>
      <c r="JP75" t="s">
        <v>69</v>
      </c>
      <c r="JQ75" t="s">
        <v>69</v>
      </c>
      <c r="JR75" t="s">
        <v>69</v>
      </c>
      <c r="JS75" t="s">
        <v>3517</v>
      </c>
      <c r="KF75" t="s">
        <v>2808</v>
      </c>
      <c r="KG75" t="s">
        <v>6096</v>
      </c>
      <c r="KI75" t="s">
        <v>3696</v>
      </c>
      <c r="KJ75" t="s">
        <v>3475</v>
      </c>
      <c r="KK75">
        <v>4</v>
      </c>
      <c r="KM75" t="s">
        <v>3485</v>
      </c>
      <c r="KO75">
        <v>12</v>
      </c>
      <c r="KP75" t="s">
        <v>9153</v>
      </c>
      <c r="KQ75" t="s">
        <v>2808</v>
      </c>
      <c r="KR75" t="s">
        <v>69</v>
      </c>
      <c r="KS75" t="s">
        <v>2808</v>
      </c>
      <c r="KT75" t="s">
        <v>2808</v>
      </c>
      <c r="KU75" t="s">
        <v>69</v>
      </c>
      <c r="KV75" t="s">
        <v>69</v>
      </c>
      <c r="KW75" t="s">
        <v>3519</v>
      </c>
      <c r="KX75" t="s">
        <v>2808</v>
      </c>
      <c r="KY75" t="s">
        <v>69</v>
      </c>
      <c r="LK75">
        <v>1</v>
      </c>
      <c r="LL75" t="s">
        <v>2808</v>
      </c>
      <c r="LM75" t="s">
        <v>69</v>
      </c>
      <c r="LN75" t="s">
        <v>69</v>
      </c>
      <c r="LO75" t="s">
        <v>69</v>
      </c>
      <c r="LP75" t="s">
        <v>69</v>
      </c>
      <c r="LQ75" t="s">
        <v>69</v>
      </c>
      <c r="LR75" t="s">
        <v>69</v>
      </c>
      <c r="LS75" t="s">
        <v>69</v>
      </c>
      <c r="LU75" t="s">
        <v>69</v>
      </c>
      <c r="LV75" t="s">
        <v>69</v>
      </c>
      <c r="LW75" t="s">
        <v>69</v>
      </c>
      <c r="LX75" t="s">
        <v>69</v>
      </c>
      <c r="LY75" t="s">
        <v>69</v>
      </c>
      <c r="MC75">
        <v>2</v>
      </c>
      <c r="MD75" t="s">
        <v>69</v>
      </c>
      <c r="ME75" t="s">
        <v>2808</v>
      </c>
      <c r="MF75" t="s">
        <v>69</v>
      </c>
      <c r="MG75" t="s">
        <v>69</v>
      </c>
      <c r="MH75" t="s">
        <v>69</v>
      </c>
      <c r="MI75" t="s">
        <v>69</v>
      </c>
      <c r="MJ75" t="s">
        <v>69</v>
      </c>
      <c r="MK75" t="s">
        <v>69</v>
      </c>
      <c r="MM75" t="s">
        <v>69</v>
      </c>
      <c r="MN75" t="s">
        <v>69</v>
      </c>
      <c r="MO75">
        <v>995</v>
      </c>
      <c r="MP75" t="s">
        <v>69</v>
      </c>
      <c r="MQ75" t="s">
        <v>69</v>
      </c>
      <c r="MR75" t="s">
        <v>69</v>
      </c>
      <c r="MS75" t="s">
        <v>69</v>
      </c>
      <c r="MT75" t="s">
        <v>69</v>
      </c>
      <c r="MU75" t="s">
        <v>2808</v>
      </c>
      <c r="MV75" t="s">
        <v>9412</v>
      </c>
      <c r="MW75" t="s">
        <v>69</v>
      </c>
      <c r="MX75" t="s">
        <v>69</v>
      </c>
      <c r="MY75">
        <v>2</v>
      </c>
      <c r="MZ75" t="s">
        <v>69</v>
      </c>
      <c r="NA75" t="s">
        <v>2808</v>
      </c>
      <c r="NB75" t="s">
        <v>69</v>
      </c>
      <c r="NC75" t="s">
        <v>69</v>
      </c>
      <c r="ND75" t="s">
        <v>69</v>
      </c>
      <c r="NE75" t="s">
        <v>69</v>
      </c>
      <c r="NG75" t="s">
        <v>69</v>
      </c>
      <c r="NH75" t="s">
        <v>69</v>
      </c>
      <c r="NI75" t="s">
        <v>69</v>
      </c>
      <c r="NJ75" t="s">
        <v>3302</v>
      </c>
      <c r="NL75" t="s">
        <v>9413</v>
      </c>
      <c r="NM75" t="s">
        <v>2808</v>
      </c>
      <c r="NN75" t="s">
        <v>3860</v>
      </c>
      <c r="NO75" t="s">
        <v>2803</v>
      </c>
      <c r="NP75">
        <v>179</v>
      </c>
      <c r="NW75" t="s">
        <v>3429</v>
      </c>
      <c r="NY75" t="s">
        <v>3429</v>
      </c>
      <c r="OA75" t="s">
        <v>3897</v>
      </c>
      <c r="OB75" t="s">
        <v>2808</v>
      </c>
      <c r="OC75" t="s">
        <v>3902</v>
      </c>
      <c r="OD75" t="s">
        <v>3911</v>
      </c>
      <c r="OE75" t="s">
        <v>3911</v>
      </c>
      <c r="OF75" t="s">
        <v>3911</v>
      </c>
      <c r="OG75" t="s">
        <v>3910</v>
      </c>
      <c r="OH75" t="s">
        <v>3910</v>
      </c>
      <c r="OI75" t="s">
        <v>3910</v>
      </c>
      <c r="OJ75" t="s">
        <v>3910</v>
      </c>
      <c r="OK75" t="s">
        <v>3910</v>
      </c>
      <c r="OU75" t="s">
        <v>3928</v>
      </c>
      <c r="OV75" t="s">
        <v>3955</v>
      </c>
      <c r="OW75" t="s">
        <v>2808</v>
      </c>
      <c r="OX75" t="s">
        <v>3962</v>
      </c>
      <c r="OY75" t="s">
        <v>3332</v>
      </c>
      <c r="PA75" t="s">
        <v>3974</v>
      </c>
      <c r="PC75" t="s">
        <v>3333</v>
      </c>
      <c r="PD75" t="s">
        <v>3333</v>
      </c>
      <c r="PE75" t="s">
        <v>3332</v>
      </c>
      <c r="PF75" t="s">
        <v>3910</v>
      </c>
      <c r="PG75" t="s">
        <v>3910</v>
      </c>
      <c r="PH75" t="s">
        <v>3910</v>
      </c>
      <c r="PI75" t="s">
        <v>3910</v>
      </c>
      <c r="PJ75" t="s">
        <v>3910</v>
      </c>
      <c r="PK75" t="s">
        <v>3910</v>
      </c>
      <c r="PL75" t="s">
        <v>3911</v>
      </c>
      <c r="PM75" t="s">
        <v>3928</v>
      </c>
      <c r="PN75" t="s">
        <v>3910</v>
      </c>
      <c r="PO75" t="s">
        <v>3910</v>
      </c>
      <c r="PP75" t="s">
        <v>3910</v>
      </c>
      <c r="PR75" t="s">
        <v>3928</v>
      </c>
      <c r="PS75">
        <v>1</v>
      </c>
      <c r="PT75" t="s">
        <v>2808</v>
      </c>
      <c r="PU75" t="s">
        <v>69</v>
      </c>
      <c r="PV75" t="s">
        <v>69</v>
      </c>
      <c r="PW75" t="s">
        <v>69</v>
      </c>
      <c r="PX75" t="s">
        <v>69</v>
      </c>
      <c r="PY75" t="s">
        <v>69</v>
      </c>
      <c r="PZ75" t="s">
        <v>3935</v>
      </c>
      <c r="QA75" t="s">
        <v>3910</v>
      </c>
      <c r="QB75" t="s">
        <v>3910</v>
      </c>
      <c r="QV75" t="s">
        <v>3910</v>
      </c>
      <c r="QW75" t="s">
        <v>3911</v>
      </c>
      <c r="QX75" t="s">
        <v>9147</v>
      </c>
      <c r="QY75" t="s">
        <v>4061</v>
      </c>
      <c r="RP75" t="s">
        <v>3911</v>
      </c>
      <c r="RS75">
        <v>1</v>
      </c>
      <c r="RT75">
        <v>0</v>
      </c>
      <c r="RU75" t="s">
        <v>9140</v>
      </c>
      <c r="UA75" t="s">
        <v>9131</v>
      </c>
      <c r="UB75" t="s">
        <v>6598</v>
      </c>
      <c r="UC75">
        <v>8137167</v>
      </c>
    </row>
    <row r="76" spans="1:549" x14ac:dyDescent="0.3">
      <c r="A76" t="s">
        <v>9414</v>
      </c>
      <c r="B76" t="s">
        <v>8545</v>
      </c>
      <c r="C76" t="s">
        <v>6813</v>
      </c>
      <c r="D76">
        <v>1</v>
      </c>
      <c r="E76" t="s">
        <v>3911</v>
      </c>
      <c r="F76" t="s">
        <v>3935</v>
      </c>
      <c r="G76" t="s">
        <v>3935</v>
      </c>
      <c r="H76">
        <v>0</v>
      </c>
      <c r="T76">
        <v>0</v>
      </c>
      <c r="U76">
        <v>59</v>
      </c>
      <c r="V76" t="s">
        <v>8555</v>
      </c>
      <c r="W76">
        <v>0</v>
      </c>
      <c r="X76" t="s">
        <v>8571</v>
      </c>
      <c r="Y76" t="s">
        <v>6591</v>
      </c>
      <c r="Z76" t="s">
        <v>8256</v>
      </c>
      <c r="AA76" t="s">
        <v>2808</v>
      </c>
      <c r="AB76" t="s">
        <v>9143</v>
      </c>
      <c r="AE76" t="s">
        <v>2808</v>
      </c>
      <c r="AF76" t="s">
        <v>2808</v>
      </c>
      <c r="AG76" t="s">
        <v>8</v>
      </c>
      <c r="AI76" t="s">
        <v>8</v>
      </c>
      <c r="AJ76" t="s">
        <v>2808</v>
      </c>
      <c r="AK76" t="s">
        <v>8</v>
      </c>
      <c r="AM76" t="s">
        <v>8</v>
      </c>
      <c r="AN76" t="s">
        <v>3166</v>
      </c>
      <c r="AO76">
        <v>105</v>
      </c>
      <c r="AQ76" t="s">
        <v>269</v>
      </c>
      <c r="AR76" t="s">
        <v>2808</v>
      </c>
      <c r="AS76" t="s">
        <v>3179</v>
      </c>
      <c r="AT76" t="s">
        <v>3185</v>
      </c>
      <c r="AU76">
        <v>24</v>
      </c>
      <c r="AV76" t="s">
        <v>3191</v>
      </c>
      <c r="AX76">
        <v>1</v>
      </c>
      <c r="AY76" t="s">
        <v>2808</v>
      </c>
      <c r="AZ76" t="s">
        <v>69</v>
      </c>
      <c r="BA76" t="s">
        <v>69</v>
      </c>
      <c r="BB76" t="s">
        <v>69</v>
      </c>
      <c r="BC76" t="s">
        <v>69</v>
      </c>
      <c r="BE76" t="s">
        <v>69</v>
      </c>
      <c r="BF76" t="s">
        <v>69</v>
      </c>
      <c r="BG76" t="s">
        <v>69</v>
      </c>
      <c r="BJ76" t="s">
        <v>2808</v>
      </c>
      <c r="BK76">
        <v>995</v>
      </c>
      <c r="BL76" t="s">
        <v>69</v>
      </c>
      <c r="BM76" t="s">
        <v>69</v>
      </c>
      <c r="BN76" t="s">
        <v>69</v>
      </c>
      <c r="BO76" t="s">
        <v>69</v>
      </c>
      <c r="BP76" t="s">
        <v>69</v>
      </c>
      <c r="BQ76" t="s">
        <v>69</v>
      </c>
      <c r="BR76" t="s">
        <v>69</v>
      </c>
      <c r="BS76" t="s">
        <v>69</v>
      </c>
      <c r="BT76" t="s">
        <v>2808</v>
      </c>
      <c r="BU76" t="s">
        <v>9248</v>
      </c>
      <c r="BV76" t="s">
        <v>69</v>
      </c>
      <c r="BW76" t="s">
        <v>69</v>
      </c>
      <c r="BX76" t="s">
        <v>3261</v>
      </c>
      <c r="BY76" t="s">
        <v>2808</v>
      </c>
      <c r="BZ76" t="s">
        <v>3268</v>
      </c>
      <c r="CA76" t="s">
        <v>2808</v>
      </c>
      <c r="CB76" t="s">
        <v>3279</v>
      </c>
      <c r="CD76" t="s">
        <v>2808</v>
      </c>
      <c r="CE76" t="s">
        <v>3268</v>
      </c>
      <c r="CF76" t="s">
        <v>2808</v>
      </c>
      <c r="CG76" t="s">
        <v>3279</v>
      </c>
      <c r="CI76" t="s">
        <v>69</v>
      </c>
      <c r="CN76" t="s">
        <v>69</v>
      </c>
      <c r="CX76" t="s">
        <v>69</v>
      </c>
      <c r="DB76" t="s">
        <v>2808</v>
      </c>
      <c r="DC76" t="s">
        <v>9126</v>
      </c>
      <c r="DD76" t="s">
        <v>2808</v>
      </c>
      <c r="DE76" t="s">
        <v>69</v>
      </c>
      <c r="DF76" t="s">
        <v>69</v>
      </c>
      <c r="DG76" t="s">
        <v>69</v>
      </c>
      <c r="DH76" t="s">
        <v>69</v>
      </c>
      <c r="DJ76" t="s">
        <v>69</v>
      </c>
      <c r="DK76" t="s">
        <v>69</v>
      </c>
      <c r="DO76" t="s">
        <v>2808</v>
      </c>
      <c r="DZ76" t="s">
        <v>69</v>
      </c>
      <c r="FA76" t="s">
        <v>2808</v>
      </c>
      <c r="FB76" t="s">
        <v>2808</v>
      </c>
      <c r="FC76" t="s">
        <v>3426</v>
      </c>
      <c r="FD76" t="s">
        <v>3432</v>
      </c>
      <c r="FE76" t="s">
        <v>3437</v>
      </c>
      <c r="FZ76" t="s">
        <v>3475</v>
      </c>
      <c r="GA76">
        <v>1</v>
      </c>
      <c r="GC76" t="s">
        <v>3484</v>
      </c>
      <c r="GD76">
        <v>1</v>
      </c>
      <c r="GF76">
        <v>1</v>
      </c>
      <c r="GG76" t="s">
        <v>2808</v>
      </c>
      <c r="GH76" t="s">
        <v>69</v>
      </c>
      <c r="GI76" t="s">
        <v>69</v>
      </c>
      <c r="GJ76" t="s">
        <v>69</v>
      </c>
      <c r="GK76" t="s">
        <v>69</v>
      </c>
      <c r="GL76" t="s">
        <v>69</v>
      </c>
      <c r="GN76" t="s">
        <v>69</v>
      </c>
      <c r="GO76" t="s">
        <v>69</v>
      </c>
      <c r="GP76" t="s">
        <v>3519</v>
      </c>
      <c r="GQ76" t="s">
        <v>2808</v>
      </c>
      <c r="GR76" t="s">
        <v>2808</v>
      </c>
      <c r="GS76" t="s">
        <v>2808</v>
      </c>
      <c r="GT76" t="s">
        <v>69</v>
      </c>
      <c r="GU76" t="s">
        <v>69</v>
      </c>
      <c r="GV76" t="s">
        <v>69</v>
      </c>
      <c r="GW76" t="s">
        <v>69</v>
      </c>
      <c r="GX76" t="s">
        <v>69</v>
      </c>
      <c r="GY76" t="s">
        <v>2808</v>
      </c>
      <c r="GZ76" t="s">
        <v>2808</v>
      </c>
      <c r="HA76" t="s">
        <v>2808</v>
      </c>
      <c r="HB76" t="s">
        <v>3535</v>
      </c>
      <c r="HC76">
        <v>1</v>
      </c>
      <c r="HD76" t="s">
        <v>3540</v>
      </c>
      <c r="HE76" t="s">
        <v>3543</v>
      </c>
      <c r="HF76" t="s">
        <v>2808</v>
      </c>
      <c r="HG76" t="s">
        <v>2808</v>
      </c>
      <c r="HH76" t="s">
        <v>2808</v>
      </c>
      <c r="HI76" t="s">
        <v>2808</v>
      </c>
      <c r="HL76" t="s">
        <v>3557</v>
      </c>
      <c r="HM76" t="s">
        <v>3557</v>
      </c>
      <c r="HN76" t="s">
        <v>3556</v>
      </c>
      <c r="HO76" t="s">
        <v>3556</v>
      </c>
      <c r="HP76" t="s">
        <v>3558</v>
      </c>
      <c r="HQ76" t="s">
        <v>3559</v>
      </c>
      <c r="HR76" t="s">
        <v>3556</v>
      </c>
      <c r="HS76" t="s">
        <v>3556</v>
      </c>
      <c r="HT76" t="s">
        <v>3559</v>
      </c>
      <c r="HU76" t="s">
        <v>3559</v>
      </c>
      <c r="HV76" t="s">
        <v>3557</v>
      </c>
      <c r="HW76" t="s">
        <v>3557</v>
      </c>
      <c r="HX76" t="s">
        <v>3557</v>
      </c>
      <c r="HY76" t="s">
        <v>8</v>
      </c>
      <c r="IB76" t="s">
        <v>2808</v>
      </c>
      <c r="IC76" t="s">
        <v>3600</v>
      </c>
      <c r="ID76" t="s">
        <v>2808</v>
      </c>
      <c r="IE76" t="s">
        <v>3605</v>
      </c>
      <c r="IF76" t="s">
        <v>3609</v>
      </c>
      <c r="IG76" t="s">
        <v>3437</v>
      </c>
      <c r="JF76" t="s">
        <v>3649</v>
      </c>
      <c r="JG76">
        <v>4</v>
      </c>
      <c r="JI76" t="s">
        <v>3484</v>
      </c>
      <c r="JJ76">
        <v>30</v>
      </c>
      <c r="JL76">
        <v>4</v>
      </c>
      <c r="JM76" t="s">
        <v>69</v>
      </c>
      <c r="JN76" t="s">
        <v>69</v>
      </c>
      <c r="JO76" t="s">
        <v>69</v>
      </c>
      <c r="JP76" t="s">
        <v>2808</v>
      </c>
      <c r="JQ76" t="s">
        <v>69</v>
      </c>
      <c r="JR76" t="s">
        <v>69</v>
      </c>
      <c r="JS76" t="s">
        <v>3518</v>
      </c>
      <c r="JT76" t="s">
        <v>69</v>
      </c>
      <c r="JU76" t="s">
        <v>2808</v>
      </c>
      <c r="JV76" t="s">
        <v>2808</v>
      </c>
      <c r="JW76" t="s">
        <v>2808</v>
      </c>
      <c r="JX76" t="s">
        <v>2808</v>
      </c>
      <c r="JY76" t="s">
        <v>69</v>
      </c>
      <c r="JZ76" t="s">
        <v>69</v>
      </c>
      <c r="KA76" t="s">
        <v>69</v>
      </c>
      <c r="KB76" t="s">
        <v>2808</v>
      </c>
      <c r="KC76" t="s">
        <v>69</v>
      </c>
      <c r="KD76" t="s">
        <v>69</v>
      </c>
      <c r="KE76" t="s">
        <v>2808</v>
      </c>
      <c r="KG76" t="s">
        <v>6097</v>
      </c>
      <c r="KI76" t="s">
        <v>3696</v>
      </c>
      <c r="KJ76" t="s">
        <v>3475</v>
      </c>
      <c r="KK76">
        <v>4</v>
      </c>
      <c r="KM76" t="s">
        <v>3484</v>
      </c>
      <c r="KN76">
        <v>2</v>
      </c>
      <c r="KP76">
        <v>1</v>
      </c>
      <c r="KQ76" t="s">
        <v>2808</v>
      </c>
      <c r="KR76" t="s">
        <v>69</v>
      </c>
      <c r="KS76" t="s">
        <v>69</v>
      </c>
      <c r="KT76" t="s">
        <v>69</v>
      </c>
      <c r="KU76" t="s">
        <v>69</v>
      </c>
      <c r="KV76" t="s">
        <v>69</v>
      </c>
      <c r="KW76" t="s">
        <v>3519</v>
      </c>
      <c r="KX76" t="s">
        <v>2808</v>
      </c>
      <c r="KY76" t="s">
        <v>69</v>
      </c>
      <c r="LK76">
        <v>1</v>
      </c>
      <c r="LL76" t="s">
        <v>2808</v>
      </c>
      <c r="LM76" t="s">
        <v>69</v>
      </c>
      <c r="LN76" t="s">
        <v>69</v>
      </c>
      <c r="LO76" t="s">
        <v>69</v>
      </c>
      <c r="LP76" t="s">
        <v>69</v>
      </c>
      <c r="LQ76" t="s">
        <v>69</v>
      </c>
      <c r="LR76" t="s">
        <v>69</v>
      </c>
      <c r="LS76" t="s">
        <v>69</v>
      </c>
      <c r="LU76" t="s">
        <v>69</v>
      </c>
      <c r="LV76" t="s">
        <v>69</v>
      </c>
      <c r="LW76" t="s">
        <v>69</v>
      </c>
      <c r="LX76" t="s">
        <v>69</v>
      </c>
      <c r="LY76" t="s">
        <v>69</v>
      </c>
      <c r="MC76">
        <v>1</v>
      </c>
      <c r="MD76" t="s">
        <v>2808</v>
      </c>
      <c r="ME76" t="s">
        <v>69</v>
      </c>
      <c r="MF76" t="s">
        <v>69</v>
      </c>
      <c r="MG76" t="s">
        <v>69</v>
      </c>
      <c r="MH76" t="s">
        <v>69</v>
      </c>
      <c r="MI76" t="s">
        <v>69</v>
      </c>
      <c r="MJ76" t="s">
        <v>69</v>
      </c>
      <c r="MK76" t="s">
        <v>69</v>
      </c>
      <c r="MM76" t="s">
        <v>69</v>
      </c>
      <c r="MN76" t="s">
        <v>69</v>
      </c>
      <c r="MO76">
        <v>995</v>
      </c>
      <c r="MP76" t="s">
        <v>69</v>
      </c>
      <c r="MQ76" t="s">
        <v>69</v>
      </c>
      <c r="MR76" t="s">
        <v>69</v>
      </c>
      <c r="MS76" t="s">
        <v>69</v>
      </c>
      <c r="MT76" t="s">
        <v>69</v>
      </c>
      <c r="MU76" t="s">
        <v>2808</v>
      </c>
      <c r="MV76" t="s">
        <v>9415</v>
      </c>
      <c r="MW76" t="s">
        <v>69</v>
      </c>
      <c r="MX76" t="s">
        <v>69</v>
      </c>
      <c r="MY76">
        <v>2</v>
      </c>
      <c r="MZ76" t="s">
        <v>69</v>
      </c>
      <c r="NA76" t="s">
        <v>2808</v>
      </c>
      <c r="NB76" t="s">
        <v>69</v>
      </c>
      <c r="NC76" t="s">
        <v>69</v>
      </c>
      <c r="ND76" t="s">
        <v>69</v>
      </c>
      <c r="NE76" t="s">
        <v>69</v>
      </c>
      <c r="NG76" t="s">
        <v>69</v>
      </c>
      <c r="NH76" t="s">
        <v>69</v>
      </c>
      <c r="NI76" t="s">
        <v>69</v>
      </c>
      <c r="NJ76" t="s">
        <v>3795</v>
      </c>
      <c r="NK76">
        <v>4</v>
      </c>
      <c r="NM76" t="s">
        <v>2808</v>
      </c>
      <c r="NN76" t="s">
        <v>3861</v>
      </c>
      <c r="NO76" t="s">
        <v>2803</v>
      </c>
      <c r="NP76">
        <v>86</v>
      </c>
      <c r="NW76" t="s">
        <v>3429</v>
      </c>
      <c r="NY76" t="s">
        <v>3429</v>
      </c>
      <c r="OA76" t="s">
        <v>3897</v>
      </c>
      <c r="OB76" t="s">
        <v>2808</v>
      </c>
      <c r="OC76" t="s">
        <v>3902</v>
      </c>
      <c r="OD76" t="s">
        <v>3910</v>
      </c>
      <c r="OE76" t="s">
        <v>3910</v>
      </c>
      <c r="OF76" t="s">
        <v>3910</v>
      </c>
      <c r="OG76" t="s">
        <v>3910</v>
      </c>
      <c r="OH76" t="s">
        <v>3910</v>
      </c>
      <c r="OI76" t="s">
        <v>3910</v>
      </c>
      <c r="OJ76" t="s">
        <v>3910</v>
      </c>
      <c r="OK76" t="s">
        <v>3910</v>
      </c>
      <c r="OU76" t="s">
        <v>3928</v>
      </c>
      <c r="OV76" t="s">
        <v>3955</v>
      </c>
      <c r="OW76" t="s">
        <v>2808</v>
      </c>
      <c r="OX76" t="s">
        <v>3962</v>
      </c>
      <c r="OY76" t="s">
        <v>3332</v>
      </c>
      <c r="PA76" t="s">
        <v>3973</v>
      </c>
      <c r="PB76">
        <v>1</v>
      </c>
      <c r="PC76" t="s">
        <v>3332</v>
      </c>
      <c r="PD76" t="s">
        <v>3333</v>
      </c>
      <c r="PE76" t="s">
        <v>3333</v>
      </c>
      <c r="PF76" t="s">
        <v>3910</v>
      </c>
      <c r="PG76" t="s">
        <v>3910</v>
      </c>
      <c r="PH76" t="s">
        <v>3910</v>
      </c>
      <c r="PI76" t="s">
        <v>3910</v>
      </c>
      <c r="PJ76" t="s">
        <v>3910</v>
      </c>
      <c r="PK76" t="s">
        <v>3910</v>
      </c>
      <c r="PL76" t="s">
        <v>3911</v>
      </c>
      <c r="PM76" t="s">
        <v>3928</v>
      </c>
      <c r="PN76" t="s">
        <v>3910</v>
      </c>
      <c r="PO76" t="s">
        <v>3910</v>
      </c>
      <c r="PP76" t="s">
        <v>3910</v>
      </c>
      <c r="PR76" t="s">
        <v>3928</v>
      </c>
      <c r="PS76">
        <v>1</v>
      </c>
      <c r="PT76" t="s">
        <v>2808</v>
      </c>
      <c r="PU76" t="s">
        <v>69</v>
      </c>
      <c r="PV76" t="s">
        <v>69</v>
      </c>
      <c r="PW76" t="s">
        <v>69</v>
      </c>
      <c r="PX76" t="s">
        <v>69</v>
      </c>
      <c r="PY76" t="s">
        <v>69</v>
      </c>
      <c r="PZ76" t="s">
        <v>3910</v>
      </c>
      <c r="QA76" t="s">
        <v>3910</v>
      </c>
      <c r="QB76" t="s">
        <v>3910</v>
      </c>
      <c r="QD76" t="s">
        <v>4037</v>
      </c>
      <c r="QE76" t="s">
        <v>4041</v>
      </c>
      <c r="QF76">
        <v>1</v>
      </c>
      <c r="QG76" t="s">
        <v>4050</v>
      </c>
      <c r="QH76" t="s">
        <v>4053</v>
      </c>
      <c r="QI76" t="s">
        <v>3962</v>
      </c>
      <c r="QV76" t="s">
        <v>3910</v>
      </c>
      <c r="QW76" t="s">
        <v>3911</v>
      </c>
      <c r="QX76" t="s">
        <v>9147</v>
      </c>
      <c r="QY76" t="s">
        <v>4061</v>
      </c>
      <c r="RP76" t="s">
        <v>3911</v>
      </c>
      <c r="RS76">
        <v>1</v>
      </c>
      <c r="RT76">
        <v>0</v>
      </c>
      <c r="UA76" t="s">
        <v>9131</v>
      </c>
      <c r="UB76" t="s">
        <v>6598</v>
      </c>
      <c r="UC76">
        <v>8137167</v>
      </c>
    </row>
    <row r="77" spans="1:549" x14ac:dyDescent="0.3">
      <c r="A77" t="s">
        <v>9416</v>
      </c>
      <c r="B77" t="s">
        <v>8545</v>
      </c>
      <c r="C77" t="s">
        <v>6813</v>
      </c>
      <c r="D77">
        <v>1</v>
      </c>
      <c r="E77" t="s">
        <v>3911</v>
      </c>
      <c r="F77" t="s">
        <v>3935</v>
      </c>
      <c r="G77" t="s">
        <v>3935</v>
      </c>
      <c r="H77">
        <v>0</v>
      </c>
      <c r="T77">
        <v>0</v>
      </c>
      <c r="U77">
        <v>70</v>
      </c>
      <c r="V77" t="s">
        <v>8555</v>
      </c>
      <c r="W77">
        <v>0</v>
      </c>
      <c r="X77" t="s">
        <v>8672</v>
      </c>
      <c r="Y77" t="s">
        <v>6591</v>
      </c>
      <c r="Z77" t="s">
        <v>6600</v>
      </c>
      <c r="AA77" t="s">
        <v>2808</v>
      </c>
      <c r="AB77" t="s">
        <v>9143</v>
      </c>
      <c r="AE77" t="s">
        <v>2808</v>
      </c>
      <c r="AF77" t="s">
        <v>69</v>
      </c>
      <c r="AJ77" t="s">
        <v>2808</v>
      </c>
      <c r="AK77">
        <v>1249438</v>
      </c>
      <c r="AL77">
        <v>7815668</v>
      </c>
      <c r="AM77">
        <v>1249438</v>
      </c>
      <c r="AN77" t="s">
        <v>3166</v>
      </c>
      <c r="AO77">
        <v>120</v>
      </c>
      <c r="AQ77" t="s">
        <v>269</v>
      </c>
      <c r="AR77" t="s">
        <v>2808</v>
      </c>
      <c r="AS77" t="s">
        <v>3179</v>
      </c>
      <c r="AT77" t="s">
        <v>3184</v>
      </c>
      <c r="AV77" t="s">
        <v>3192</v>
      </c>
      <c r="AW77">
        <v>1</v>
      </c>
      <c r="AX77">
        <v>1</v>
      </c>
      <c r="AY77" t="s">
        <v>2808</v>
      </c>
      <c r="AZ77" t="s">
        <v>69</v>
      </c>
      <c r="BA77" t="s">
        <v>69</v>
      </c>
      <c r="BB77" t="s">
        <v>69</v>
      </c>
      <c r="BC77" t="s">
        <v>69</v>
      </c>
      <c r="BE77" t="s">
        <v>69</v>
      </c>
      <c r="BF77" t="s">
        <v>69</v>
      </c>
      <c r="BG77" t="s">
        <v>69</v>
      </c>
      <c r="BJ77" t="s">
        <v>2808</v>
      </c>
      <c r="BK77">
        <v>1</v>
      </c>
      <c r="BL77" t="s">
        <v>2808</v>
      </c>
      <c r="BM77" t="s">
        <v>69</v>
      </c>
      <c r="BN77" t="s">
        <v>69</v>
      </c>
      <c r="BO77" t="s">
        <v>69</v>
      </c>
      <c r="BP77" t="s">
        <v>69</v>
      </c>
      <c r="BQ77" t="s">
        <v>69</v>
      </c>
      <c r="BR77" t="s">
        <v>69</v>
      </c>
      <c r="BS77" t="s">
        <v>69</v>
      </c>
      <c r="BT77" t="s">
        <v>69</v>
      </c>
      <c r="BV77" t="s">
        <v>69</v>
      </c>
      <c r="BW77" t="s">
        <v>69</v>
      </c>
      <c r="BX77" t="s">
        <v>3261</v>
      </c>
      <c r="BY77" t="s">
        <v>2808</v>
      </c>
      <c r="BZ77" t="s">
        <v>3268</v>
      </c>
      <c r="CA77" t="s">
        <v>3274</v>
      </c>
      <c r="CB77" t="s">
        <v>3279</v>
      </c>
      <c r="CD77" t="s">
        <v>69</v>
      </c>
      <c r="CI77" t="s">
        <v>69</v>
      </c>
      <c r="CN77" t="s">
        <v>69</v>
      </c>
      <c r="CX77" t="s">
        <v>269</v>
      </c>
      <c r="CY77" t="s">
        <v>3332</v>
      </c>
      <c r="CZ77">
        <v>1</v>
      </c>
      <c r="DA77" t="s">
        <v>7924</v>
      </c>
      <c r="DB77" t="s">
        <v>2808</v>
      </c>
      <c r="DC77" t="s">
        <v>9126</v>
      </c>
      <c r="DD77" t="s">
        <v>2808</v>
      </c>
      <c r="DE77" t="s">
        <v>69</v>
      </c>
      <c r="DF77" t="s">
        <v>69</v>
      </c>
      <c r="DG77" t="s">
        <v>69</v>
      </c>
      <c r="DH77" t="s">
        <v>69</v>
      </c>
      <c r="DJ77" t="s">
        <v>69</v>
      </c>
      <c r="DK77" t="s">
        <v>69</v>
      </c>
      <c r="DO77" t="s">
        <v>2808</v>
      </c>
      <c r="DZ77" t="s">
        <v>2808</v>
      </c>
      <c r="FA77" t="s">
        <v>2808</v>
      </c>
      <c r="FB77" t="s">
        <v>2808</v>
      </c>
      <c r="FC77" t="s">
        <v>3426</v>
      </c>
      <c r="FD77" t="s">
        <v>3432</v>
      </c>
      <c r="FE77" t="s">
        <v>3437</v>
      </c>
      <c r="FZ77" t="s">
        <v>3475</v>
      </c>
      <c r="GA77">
        <v>4</v>
      </c>
      <c r="GC77" t="s">
        <v>3484</v>
      </c>
      <c r="GD77">
        <v>1</v>
      </c>
      <c r="GF77">
        <v>1</v>
      </c>
      <c r="GG77" t="s">
        <v>2808</v>
      </c>
      <c r="GH77" t="s">
        <v>69</v>
      </c>
      <c r="GI77" t="s">
        <v>69</v>
      </c>
      <c r="GJ77" t="s">
        <v>69</v>
      </c>
      <c r="GK77" t="s">
        <v>69</v>
      </c>
      <c r="GL77" t="s">
        <v>69</v>
      </c>
      <c r="GN77" t="s">
        <v>69</v>
      </c>
      <c r="GO77" t="s">
        <v>69</v>
      </c>
      <c r="GP77" t="s">
        <v>3518</v>
      </c>
      <c r="GQ77" t="s">
        <v>69</v>
      </c>
      <c r="GR77" t="s">
        <v>2808</v>
      </c>
      <c r="GS77" t="s">
        <v>2808</v>
      </c>
      <c r="GT77" t="s">
        <v>2808</v>
      </c>
      <c r="GU77" t="s">
        <v>2808</v>
      </c>
      <c r="GV77" t="s">
        <v>2808</v>
      </c>
      <c r="GW77" t="s">
        <v>2808</v>
      </c>
      <c r="GX77" t="s">
        <v>69</v>
      </c>
      <c r="GY77" t="s">
        <v>2808</v>
      </c>
      <c r="GZ77" t="s">
        <v>69</v>
      </c>
      <c r="HA77" t="s">
        <v>2808</v>
      </c>
      <c r="HB77" t="s">
        <v>3535</v>
      </c>
      <c r="HC77">
        <v>1</v>
      </c>
      <c r="HD77" t="s">
        <v>3540</v>
      </c>
      <c r="HE77" t="s">
        <v>3543</v>
      </c>
      <c r="HF77" t="s">
        <v>2808</v>
      </c>
      <c r="HG77" t="s">
        <v>2808</v>
      </c>
      <c r="HH77" t="s">
        <v>2808</v>
      </c>
      <c r="HI77" t="s">
        <v>2808</v>
      </c>
      <c r="HL77" t="s">
        <v>3558</v>
      </c>
      <c r="HM77" t="s">
        <v>3558</v>
      </c>
      <c r="HN77" t="s">
        <v>3556</v>
      </c>
      <c r="HO77" t="s">
        <v>3557</v>
      </c>
      <c r="HP77" t="s">
        <v>3557</v>
      </c>
      <c r="HQ77" t="s">
        <v>3559</v>
      </c>
      <c r="HR77" t="s">
        <v>3556</v>
      </c>
      <c r="HS77" t="s">
        <v>3556</v>
      </c>
      <c r="HT77" t="s">
        <v>3559</v>
      </c>
      <c r="HU77" t="s">
        <v>3559</v>
      </c>
      <c r="HV77" t="s">
        <v>3556</v>
      </c>
      <c r="HW77" t="s">
        <v>3558</v>
      </c>
      <c r="HX77" t="s">
        <v>3556</v>
      </c>
      <c r="HY77" t="s">
        <v>3559</v>
      </c>
      <c r="IB77" t="s">
        <v>2808</v>
      </c>
      <c r="IC77" t="s">
        <v>3598</v>
      </c>
      <c r="ID77" t="s">
        <v>2808</v>
      </c>
      <c r="IE77" t="s">
        <v>3605</v>
      </c>
      <c r="IF77" t="s">
        <v>3609</v>
      </c>
      <c r="IG77" t="s">
        <v>3437</v>
      </c>
      <c r="JF77" t="s">
        <v>3649</v>
      </c>
      <c r="JG77">
        <v>4</v>
      </c>
      <c r="JI77" t="s">
        <v>3485</v>
      </c>
      <c r="JK77">
        <v>8</v>
      </c>
      <c r="JL77">
        <v>1</v>
      </c>
      <c r="JM77" t="s">
        <v>2808</v>
      </c>
      <c r="JN77" t="s">
        <v>69</v>
      </c>
      <c r="JO77" t="s">
        <v>69</v>
      </c>
      <c r="JP77" t="s">
        <v>69</v>
      </c>
      <c r="JQ77" t="s">
        <v>69</v>
      </c>
      <c r="JR77" t="s">
        <v>69</v>
      </c>
      <c r="JS77" t="s">
        <v>3518</v>
      </c>
      <c r="JT77" t="s">
        <v>2808</v>
      </c>
      <c r="JU77" t="s">
        <v>2808</v>
      </c>
      <c r="JV77" t="s">
        <v>2808</v>
      </c>
      <c r="JW77" t="s">
        <v>2808</v>
      </c>
      <c r="JX77" t="s">
        <v>2808</v>
      </c>
      <c r="JY77" t="s">
        <v>2808</v>
      </c>
      <c r="JZ77" t="s">
        <v>2808</v>
      </c>
      <c r="KA77" t="s">
        <v>2808</v>
      </c>
      <c r="KB77" t="s">
        <v>2808</v>
      </c>
      <c r="KC77" t="s">
        <v>2808</v>
      </c>
      <c r="KD77" t="s">
        <v>2808</v>
      </c>
      <c r="KE77" t="s">
        <v>2808</v>
      </c>
      <c r="KG77" t="s">
        <v>6097</v>
      </c>
      <c r="KI77" t="s">
        <v>3696</v>
      </c>
      <c r="KJ77" t="s">
        <v>3475</v>
      </c>
      <c r="KK77">
        <v>4</v>
      </c>
      <c r="KM77" t="s">
        <v>3484</v>
      </c>
      <c r="KN77">
        <v>15</v>
      </c>
      <c r="KP77" t="s">
        <v>9153</v>
      </c>
      <c r="KQ77" t="s">
        <v>2808</v>
      </c>
      <c r="KR77" t="s">
        <v>69</v>
      </c>
      <c r="KS77" t="s">
        <v>2808</v>
      </c>
      <c r="KT77" t="s">
        <v>2808</v>
      </c>
      <c r="KU77" t="s">
        <v>69</v>
      </c>
      <c r="KV77" t="s">
        <v>69</v>
      </c>
      <c r="KW77" t="s">
        <v>3519</v>
      </c>
      <c r="KX77" t="s">
        <v>2808</v>
      </c>
      <c r="KY77" t="s">
        <v>2808</v>
      </c>
      <c r="KZ77">
        <v>995</v>
      </c>
      <c r="LA77" t="s">
        <v>69</v>
      </c>
      <c r="LB77" t="s">
        <v>69</v>
      </c>
      <c r="LC77" t="s">
        <v>69</v>
      </c>
      <c r="LD77" t="s">
        <v>69</v>
      </c>
      <c r="LE77" t="s">
        <v>69</v>
      </c>
      <c r="LF77" t="s">
        <v>69</v>
      </c>
      <c r="LG77" t="s">
        <v>2808</v>
      </c>
      <c r="LH77" t="s">
        <v>9187</v>
      </c>
      <c r="LI77" t="s">
        <v>69</v>
      </c>
      <c r="LJ77" t="s">
        <v>69</v>
      </c>
      <c r="LK77" s="31">
        <v>3995</v>
      </c>
      <c r="LL77" t="s">
        <v>69</v>
      </c>
      <c r="LM77" t="s">
        <v>69</v>
      </c>
      <c r="LN77" t="s">
        <v>2808</v>
      </c>
      <c r="LO77" t="s">
        <v>69</v>
      </c>
      <c r="LP77" t="s">
        <v>69</v>
      </c>
      <c r="LQ77" t="s">
        <v>69</v>
      </c>
      <c r="LR77" t="s">
        <v>69</v>
      </c>
      <c r="LS77" t="s">
        <v>2808</v>
      </c>
      <c r="LT77" t="s">
        <v>9417</v>
      </c>
      <c r="LU77" t="s">
        <v>69</v>
      </c>
      <c r="LV77" t="s">
        <v>69</v>
      </c>
      <c r="LW77" t="s">
        <v>2808</v>
      </c>
      <c r="LX77" t="s">
        <v>69</v>
      </c>
      <c r="LY77" t="s">
        <v>69</v>
      </c>
      <c r="MC77">
        <v>1</v>
      </c>
      <c r="MD77" t="s">
        <v>2808</v>
      </c>
      <c r="ME77" t="s">
        <v>69</v>
      </c>
      <c r="MF77" t="s">
        <v>69</v>
      </c>
      <c r="MG77" t="s">
        <v>69</v>
      </c>
      <c r="MH77" t="s">
        <v>69</v>
      </c>
      <c r="MI77" t="s">
        <v>69</v>
      </c>
      <c r="MJ77" t="s">
        <v>69</v>
      </c>
      <c r="MK77" t="s">
        <v>69</v>
      </c>
      <c r="MM77" t="s">
        <v>69</v>
      </c>
      <c r="MN77" t="s">
        <v>69</v>
      </c>
      <c r="MO77">
        <v>995</v>
      </c>
      <c r="MP77" t="s">
        <v>69</v>
      </c>
      <c r="MQ77" t="s">
        <v>69</v>
      </c>
      <c r="MR77" t="s">
        <v>69</v>
      </c>
      <c r="MS77" t="s">
        <v>69</v>
      </c>
      <c r="MT77" t="s">
        <v>69</v>
      </c>
      <c r="MU77" t="s">
        <v>2808</v>
      </c>
      <c r="MV77" t="s">
        <v>9196</v>
      </c>
      <c r="MW77" t="s">
        <v>69</v>
      </c>
      <c r="MX77" t="s">
        <v>69</v>
      </c>
      <c r="MY77">
        <v>2</v>
      </c>
      <c r="MZ77" t="s">
        <v>69</v>
      </c>
      <c r="NA77" t="s">
        <v>2808</v>
      </c>
      <c r="NB77" t="s">
        <v>69</v>
      </c>
      <c r="NC77" t="s">
        <v>69</v>
      </c>
      <c r="ND77" t="s">
        <v>69</v>
      </c>
      <c r="NE77" t="s">
        <v>69</v>
      </c>
      <c r="NG77" t="s">
        <v>69</v>
      </c>
      <c r="NH77" t="s">
        <v>69</v>
      </c>
      <c r="NI77" t="s">
        <v>69</v>
      </c>
      <c r="NJ77" t="s">
        <v>3795</v>
      </c>
      <c r="NK77">
        <v>1</v>
      </c>
      <c r="NM77" t="s">
        <v>2808</v>
      </c>
      <c r="NN77" t="s">
        <v>3860</v>
      </c>
      <c r="NO77" t="s">
        <v>2803</v>
      </c>
      <c r="NP77">
        <v>160</v>
      </c>
      <c r="NW77" t="s">
        <v>3429</v>
      </c>
      <c r="NY77" t="s">
        <v>3429</v>
      </c>
      <c r="OA77" t="s">
        <v>3897</v>
      </c>
      <c r="OB77" t="s">
        <v>2808</v>
      </c>
      <c r="OC77" t="s">
        <v>3902</v>
      </c>
      <c r="OD77" t="s">
        <v>3910</v>
      </c>
      <c r="OE77" t="s">
        <v>3910</v>
      </c>
      <c r="OF77" t="s">
        <v>3910</v>
      </c>
      <c r="OG77" t="s">
        <v>3910</v>
      </c>
      <c r="OH77" t="s">
        <v>3910</v>
      </c>
      <c r="OI77" t="s">
        <v>3910</v>
      </c>
      <c r="OJ77" t="s">
        <v>3910</v>
      </c>
      <c r="OK77" t="s">
        <v>3910</v>
      </c>
      <c r="OU77" t="s">
        <v>3928</v>
      </c>
      <c r="OV77" t="s">
        <v>3955</v>
      </c>
      <c r="OW77" t="s">
        <v>69</v>
      </c>
      <c r="OX77" t="s">
        <v>3962</v>
      </c>
      <c r="OY77" t="s">
        <v>3332</v>
      </c>
      <c r="PA77" t="s">
        <v>3973</v>
      </c>
      <c r="PB77">
        <v>1</v>
      </c>
      <c r="PC77" t="s">
        <v>3332</v>
      </c>
      <c r="PD77" t="s">
        <v>3332</v>
      </c>
      <c r="PE77" t="s">
        <v>3332</v>
      </c>
      <c r="PF77" t="s">
        <v>3910</v>
      </c>
      <c r="PG77" t="s">
        <v>3910</v>
      </c>
      <c r="PH77" t="s">
        <v>3910</v>
      </c>
      <c r="PI77" t="s">
        <v>3910</v>
      </c>
      <c r="PJ77" t="s">
        <v>3910</v>
      </c>
      <c r="PK77" t="s">
        <v>3910</v>
      </c>
      <c r="PL77" t="s">
        <v>3910</v>
      </c>
      <c r="PM77" t="s">
        <v>3928</v>
      </c>
      <c r="PN77" t="s">
        <v>3910</v>
      </c>
      <c r="PO77" t="s">
        <v>3910</v>
      </c>
      <c r="PP77" t="s">
        <v>3910</v>
      </c>
      <c r="PR77" t="s">
        <v>3928</v>
      </c>
      <c r="PS77">
        <v>1</v>
      </c>
      <c r="PT77" t="s">
        <v>2808</v>
      </c>
      <c r="PU77" t="s">
        <v>69</v>
      </c>
      <c r="PV77" t="s">
        <v>69</v>
      </c>
      <c r="PW77" t="s">
        <v>69</v>
      </c>
      <c r="PX77" t="s">
        <v>69</v>
      </c>
      <c r="PY77" t="s">
        <v>69</v>
      </c>
      <c r="PZ77" t="s">
        <v>3910</v>
      </c>
      <c r="QA77" t="s">
        <v>3910</v>
      </c>
      <c r="QB77" t="s">
        <v>3910</v>
      </c>
      <c r="QD77" t="s">
        <v>4036</v>
      </c>
      <c r="QE77" t="s">
        <v>4041</v>
      </c>
      <c r="QF77">
        <v>3</v>
      </c>
      <c r="QG77" t="s">
        <v>4049</v>
      </c>
      <c r="QH77" t="s">
        <v>4053</v>
      </c>
      <c r="QI77" t="s">
        <v>3962</v>
      </c>
      <c r="QV77" t="s">
        <v>3910</v>
      </c>
      <c r="QW77" t="s">
        <v>3910</v>
      </c>
      <c r="QX77" t="s">
        <v>9147</v>
      </c>
      <c r="QY77" t="s">
        <v>4061</v>
      </c>
      <c r="RP77" t="s">
        <v>3911</v>
      </c>
      <c r="RS77">
        <v>1</v>
      </c>
      <c r="RT77">
        <v>0</v>
      </c>
      <c r="UA77" t="s">
        <v>9131</v>
      </c>
      <c r="UB77" t="s">
        <v>6598</v>
      </c>
      <c r="UC77">
        <v>8137167</v>
      </c>
    </row>
    <row r="78" spans="1:549" x14ac:dyDescent="0.3">
      <c r="A78" t="s">
        <v>9418</v>
      </c>
      <c r="B78" t="s">
        <v>8545</v>
      </c>
      <c r="C78" t="s">
        <v>6813</v>
      </c>
      <c r="D78">
        <v>0</v>
      </c>
      <c r="T78">
        <v>0</v>
      </c>
      <c r="U78">
        <v>66</v>
      </c>
      <c r="V78" t="s">
        <v>8555</v>
      </c>
      <c r="W78">
        <v>0</v>
      </c>
      <c r="X78" s="30">
        <v>41459</v>
      </c>
      <c r="Y78" t="s">
        <v>6591</v>
      </c>
      <c r="Z78" t="s">
        <v>7266</v>
      </c>
      <c r="AA78" t="s">
        <v>2808</v>
      </c>
      <c r="AB78" t="s">
        <v>9133</v>
      </c>
      <c r="AE78" t="s">
        <v>2808</v>
      </c>
      <c r="AF78" t="s">
        <v>69</v>
      </c>
      <c r="AJ78" t="s">
        <v>69</v>
      </c>
      <c r="AN78" t="s">
        <v>3166</v>
      </c>
      <c r="AO78">
        <v>40</v>
      </c>
      <c r="AQ78" t="s">
        <v>269</v>
      </c>
      <c r="AR78" t="s">
        <v>2808</v>
      </c>
      <c r="AS78" t="s">
        <v>3180</v>
      </c>
      <c r="AT78" t="s">
        <v>3184</v>
      </c>
      <c r="AV78" t="s">
        <v>3191</v>
      </c>
      <c r="AX78">
        <v>1</v>
      </c>
      <c r="AY78" t="s">
        <v>2808</v>
      </c>
      <c r="AZ78" t="s">
        <v>69</v>
      </c>
      <c r="BA78" t="s">
        <v>69</v>
      </c>
      <c r="BB78" t="s">
        <v>69</v>
      </c>
      <c r="BC78" t="s">
        <v>69</v>
      </c>
      <c r="BE78" t="s">
        <v>69</v>
      </c>
      <c r="BF78" t="s">
        <v>69</v>
      </c>
      <c r="BG78" t="s">
        <v>69</v>
      </c>
      <c r="BJ78" t="s">
        <v>2808</v>
      </c>
      <c r="BK78">
        <v>4</v>
      </c>
      <c r="BL78" t="s">
        <v>69</v>
      </c>
      <c r="BM78" t="s">
        <v>69</v>
      </c>
      <c r="BN78" t="s">
        <v>69</v>
      </c>
      <c r="BO78" t="s">
        <v>2808</v>
      </c>
      <c r="BP78" t="s">
        <v>69</v>
      </c>
      <c r="BQ78" t="s">
        <v>69</v>
      </c>
      <c r="BR78" t="s">
        <v>69</v>
      </c>
      <c r="BS78" t="s">
        <v>69</v>
      </c>
      <c r="BT78" t="s">
        <v>69</v>
      </c>
      <c r="BV78" t="s">
        <v>69</v>
      </c>
      <c r="BW78" t="s">
        <v>69</v>
      </c>
      <c r="BX78" t="s">
        <v>3261</v>
      </c>
      <c r="BY78" t="s">
        <v>2808</v>
      </c>
      <c r="BZ78" t="s">
        <v>3268</v>
      </c>
      <c r="CA78" t="s">
        <v>69</v>
      </c>
      <c r="CD78" t="s">
        <v>69</v>
      </c>
      <c r="CI78" t="s">
        <v>69</v>
      </c>
      <c r="CN78" t="s">
        <v>69</v>
      </c>
      <c r="CX78" t="s">
        <v>69</v>
      </c>
      <c r="DB78" t="s">
        <v>2808</v>
      </c>
      <c r="DC78" t="s">
        <v>9152</v>
      </c>
      <c r="DD78" t="s">
        <v>2808</v>
      </c>
      <c r="DE78" t="s">
        <v>2808</v>
      </c>
      <c r="DF78" t="s">
        <v>69</v>
      </c>
      <c r="DG78" t="s">
        <v>69</v>
      </c>
      <c r="DH78" t="s">
        <v>69</v>
      </c>
      <c r="DJ78" t="s">
        <v>69</v>
      </c>
      <c r="DK78" t="s">
        <v>69</v>
      </c>
      <c r="DO78" t="s">
        <v>2808</v>
      </c>
      <c r="DZ78" t="s">
        <v>69</v>
      </c>
      <c r="FA78" t="s">
        <v>2808</v>
      </c>
      <c r="FB78" t="s">
        <v>2808</v>
      </c>
      <c r="FC78" t="s">
        <v>3427</v>
      </c>
      <c r="HD78" t="s">
        <v>3539</v>
      </c>
      <c r="HE78" t="s">
        <v>3542</v>
      </c>
      <c r="HF78" t="s">
        <v>2808</v>
      </c>
      <c r="HG78" t="s">
        <v>2808</v>
      </c>
      <c r="HH78" t="s">
        <v>2808</v>
      </c>
      <c r="HI78" t="s">
        <v>69</v>
      </c>
      <c r="HL78" t="s">
        <v>3556</v>
      </c>
      <c r="HM78" t="s">
        <v>3556</v>
      </c>
      <c r="HN78" t="s">
        <v>3557</v>
      </c>
      <c r="HO78" t="s">
        <v>3557</v>
      </c>
      <c r="HP78" t="s">
        <v>3557</v>
      </c>
      <c r="HQ78" t="s">
        <v>3557</v>
      </c>
      <c r="HR78" t="s">
        <v>3557</v>
      </c>
      <c r="HS78" t="s">
        <v>3557</v>
      </c>
      <c r="HT78" t="s">
        <v>3559</v>
      </c>
      <c r="HU78" t="s">
        <v>3559</v>
      </c>
      <c r="HV78" t="s">
        <v>3557</v>
      </c>
      <c r="HW78" t="s">
        <v>3557</v>
      </c>
      <c r="HX78" t="s">
        <v>3557</v>
      </c>
      <c r="HY78" t="s">
        <v>8</v>
      </c>
      <c r="IB78" t="s">
        <v>2808</v>
      </c>
      <c r="IC78" t="s">
        <v>3600</v>
      </c>
      <c r="ID78" t="s">
        <v>2808</v>
      </c>
      <c r="IE78" t="s">
        <v>3605</v>
      </c>
      <c r="IF78" t="s">
        <v>3609</v>
      </c>
      <c r="IG78" t="s">
        <v>3437</v>
      </c>
      <c r="JF78" t="s">
        <v>3649</v>
      </c>
      <c r="JG78">
        <v>4</v>
      </c>
      <c r="JI78" t="s">
        <v>3484</v>
      </c>
      <c r="JJ78">
        <v>1</v>
      </c>
      <c r="JL78">
        <v>-1</v>
      </c>
      <c r="JM78" t="s">
        <v>69</v>
      </c>
      <c r="JN78" t="s">
        <v>69</v>
      </c>
      <c r="JO78" t="s">
        <v>69</v>
      </c>
      <c r="JP78" t="s">
        <v>69</v>
      </c>
      <c r="JQ78" t="s">
        <v>2808</v>
      </c>
      <c r="JR78" t="s">
        <v>69</v>
      </c>
      <c r="JS78" t="s">
        <v>3518</v>
      </c>
      <c r="JT78" t="s">
        <v>69</v>
      </c>
      <c r="JU78" t="s">
        <v>2808</v>
      </c>
      <c r="JV78" t="s">
        <v>2808</v>
      </c>
      <c r="JW78" t="s">
        <v>69</v>
      </c>
      <c r="JX78" t="s">
        <v>69</v>
      </c>
      <c r="JY78" t="s">
        <v>2808</v>
      </c>
      <c r="JZ78" t="s">
        <v>69</v>
      </c>
      <c r="KA78" t="s">
        <v>2808</v>
      </c>
      <c r="KB78" t="s">
        <v>69</v>
      </c>
      <c r="KC78" t="s">
        <v>69</v>
      </c>
      <c r="KD78" t="s">
        <v>69</v>
      </c>
      <c r="KE78" t="s">
        <v>69</v>
      </c>
      <c r="KG78" t="s">
        <v>6097</v>
      </c>
      <c r="KI78" t="s">
        <v>3696</v>
      </c>
      <c r="KJ78" t="s">
        <v>3475</v>
      </c>
      <c r="KK78">
        <v>4</v>
      </c>
      <c r="KM78" t="s">
        <v>3484</v>
      </c>
      <c r="KN78">
        <v>1</v>
      </c>
      <c r="KP78">
        <v>3</v>
      </c>
      <c r="KQ78" t="s">
        <v>69</v>
      </c>
      <c r="KR78" t="s">
        <v>69</v>
      </c>
      <c r="KS78" t="s">
        <v>2808</v>
      </c>
      <c r="KT78" t="s">
        <v>69</v>
      </c>
      <c r="KU78" t="s">
        <v>69</v>
      </c>
      <c r="KV78" t="s">
        <v>69</v>
      </c>
      <c r="KW78" t="s">
        <v>3519</v>
      </c>
      <c r="KX78" t="s">
        <v>2808</v>
      </c>
      <c r="KY78" t="s">
        <v>69</v>
      </c>
      <c r="LK78">
        <v>995</v>
      </c>
      <c r="LL78" t="s">
        <v>69</v>
      </c>
      <c r="LM78" t="s">
        <v>69</v>
      </c>
      <c r="LN78" t="s">
        <v>69</v>
      </c>
      <c r="LO78" t="s">
        <v>69</v>
      </c>
      <c r="LP78" t="s">
        <v>69</v>
      </c>
      <c r="LQ78" t="s">
        <v>69</v>
      </c>
      <c r="LR78" t="s">
        <v>69</v>
      </c>
      <c r="LS78" t="s">
        <v>2808</v>
      </c>
      <c r="LT78" t="s">
        <v>9419</v>
      </c>
      <c r="LU78" t="s">
        <v>69</v>
      </c>
      <c r="LV78" t="s">
        <v>69</v>
      </c>
      <c r="LW78" t="s">
        <v>69</v>
      </c>
      <c r="LX78" t="s">
        <v>69</v>
      </c>
      <c r="LY78" t="s">
        <v>69</v>
      </c>
      <c r="MC78">
        <v>995</v>
      </c>
      <c r="MD78" t="s">
        <v>69</v>
      </c>
      <c r="ME78" t="s">
        <v>69</v>
      </c>
      <c r="MF78" t="s">
        <v>69</v>
      </c>
      <c r="MG78" t="s">
        <v>69</v>
      </c>
      <c r="MH78" t="s">
        <v>69</v>
      </c>
      <c r="MI78" t="s">
        <v>69</v>
      </c>
      <c r="MJ78" t="s">
        <v>69</v>
      </c>
      <c r="MK78" t="s">
        <v>2808</v>
      </c>
      <c r="ML78" t="s">
        <v>9420</v>
      </c>
      <c r="MM78" t="s">
        <v>69</v>
      </c>
      <c r="MN78" t="s">
        <v>69</v>
      </c>
      <c r="MO78">
        <v>995</v>
      </c>
      <c r="MP78" t="s">
        <v>69</v>
      </c>
      <c r="MQ78" t="s">
        <v>69</v>
      </c>
      <c r="MR78" t="s">
        <v>69</v>
      </c>
      <c r="MS78" t="s">
        <v>69</v>
      </c>
      <c r="MT78" t="s">
        <v>69</v>
      </c>
      <c r="MU78" t="s">
        <v>2808</v>
      </c>
      <c r="MV78" t="s">
        <v>9421</v>
      </c>
      <c r="MW78" t="s">
        <v>69</v>
      </c>
      <c r="MX78" t="s">
        <v>69</v>
      </c>
      <c r="MY78">
        <v>2</v>
      </c>
      <c r="MZ78" t="s">
        <v>69</v>
      </c>
      <c r="NA78" t="s">
        <v>2808</v>
      </c>
      <c r="NB78" t="s">
        <v>69</v>
      </c>
      <c r="NC78" t="s">
        <v>69</v>
      </c>
      <c r="ND78" t="s">
        <v>69</v>
      </c>
      <c r="NE78" t="s">
        <v>69</v>
      </c>
      <c r="NG78" t="s">
        <v>69</v>
      </c>
      <c r="NH78" t="s">
        <v>69</v>
      </c>
      <c r="NI78" t="s">
        <v>69</v>
      </c>
      <c r="NJ78" t="s">
        <v>3795</v>
      </c>
      <c r="NK78">
        <v>4</v>
      </c>
      <c r="NM78" t="s">
        <v>69</v>
      </c>
      <c r="NO78" t="s">
        <v>2803</v>
      </c>
      <c r="NP78">
        <v>70</v>
      </c>
      <c r="NW78" t="s">
        <v>3429</v>
      </c>
      <c r="NY78" t="s">
        <v>3429</v>
      </c>
      <c r="OA78" t="s">
        <v>3897</v>
      </c>
      <c r="OB78" t="s">
        <v>2808</v>
      </c>
      <c r="OC78" t="s">
        <v>3902</v>
      </c>
      <c r="OD78" t="s">
        <v>3911</v>
      </c>
      <c r="OE78" t="s">
        <v>3911</v>
      </c>
      <c r="OF78" t="s">
        <v>3911</v>
      </c>
      <c r="OG78" t="s">
        <v>3911</v>
      </c>
      <c r="OH78" t="s">
        <v>3910</v>
      </c>
      <c r="OI78" t="s">
        <v>3910</v>
      </c>
      <c r="OJ78" t="s">
        <v>3910</v>
      </c>
      <c r="OK78" t="s">
        <v>3911</v>
      </c>
      <c r="OU78" t="s">
        <v>3928</v>
      </c>
      <c r="OV78" t="s">
        <v>3955</v>
      </c>
      <c r="OW78" t="s">
        <v>2808</v>
      </c>
      <c r="OX78" t="s">
        <v>3962</v>
      </c>
      <c r="OY78" t="s">
        <v>3332</v>
      </c>
      <c r="PA78" t="s">
        <v>3973</v>
      </c>
      <c r="PB78">
        <v>4</v>
      </c>
      <c r="PC78" t="s">
        <v>3332</v>
      </c>
      <c r="PD78" t="s">
        <v>3333</v>
      </c>
      <c r="PE78" t="s">
        <v>3333</v>
      </c>
      <c r="PF78" t="s">
        <v>3910</v>
      </c>
      <c r="PG78" t="s">
        <v>3910</v>
      </c>
      <c r="PH78" t="s">
        <v>3910</v>
      </c>
      <c r="PI78" t="s">
        <v>3910</v>
      </c>
      <c r="PJ78" t="s">
        <v>3911</v>
      </c>
      <c r="PK78" t="s">
        <v>3910</v>
      </c>
      <c r="PL78" t="s">
        <v>3911</v>
      </c>
      <c r="PM78" t="s">
        <v>3929</v>
      </c>
      <c r="PN78" t="s">
        <v>3910</v>
      </c>
      <c r="PO78" t="s">
        <v>3910</v>
      </c>
      <c r="PP78" t="s">
        <v>3910</v>
      </c>
      <c r="PR78" t="s">
        <v>3929</v>
      </c>
      <c r="PS78">
        <v>1</v>
      </c>
      <c r="PT78" t="s">
        <v>2808</v>
      </c>
      <c r="PU78" t="s">
        <v>69</v>
      </c>
      <c r="PV78" t="s">
        <v>69</v>
      </c>
      <c r="PW78" t="s">
        <v>69</v>
      </c>
      <c r="PX78" t="s">
        <v>69</v>
      </c>
      <c r="PY78" t="s">
        <v>69</v>
      </c>
      <c r="PZ78" t="s">
        <v>3910</v>
      </c>
      <c r="QA78" t="s">
        <v>3910</v>
      </c>
      <c r="QB78" t="s">
        <v>3910</v>
      </c>
      <c r="RP78" t="s">
        <v>3911</v>
      </c>
      <c r="RS78">
        <v>0</v>
      </c>
      <c r="RT78">
        <v>0</v>
      </c>
      <c r="UA78" t="s">
        <v>9131</v>
      </c>
      <c r="UB78" t="s">
        <v>6598</v>
      </c>
      <c r="UC78">
        <v>8137167</v>
      </c>
    </row>
    <row r="79" spans="1:549" x14ac:dyDescent="0.3">
      <c r="A79" t="s">
        <v>9422</v>
      </c>
      <c r="B79" t="s">
        <v>8545</v>
      </c>
      <c r="C79" t="s">
        <v>6813</v>
      </c>
      <c r="D79">
        <v>3</v>
      </c>
      <c r="E79">
        <v>4</v>
      </c>
      <c r="F79" t="s">
        <v>3934</v>
      </c>
      <c r="G79" t="s">
        <v>4950</v>
      </c>
      <c r="H79">
        <v>0</v>
      </c>
      <c r="I79" t="s">
        <v>22</v>
      </c>
      <c r="J79">
        <v>4</v>
      </c>
      <c r="K79" t="s">
        <v>3934</v>
      </c>
      <c r="L79" t="s">
        <v>4950</v>
      </c>
      <c r="M79">
        <v>0</v>
      </c>
      <c r="N79" t="s">
        <v>22</v>
      </c>
      <c r="O79">
        <v>4</v>
      </c>
      <c r="P79" t="s">
        <v>3934</v>
      </c>
      <c r="Q79" t="s">
        <v>4950</v>
      </c>
      <c r="R79">
        <v>0</v>
      </c>
      <c r="S79" t="s">
        <v>22</v>
      </c>
      <c r="T79">
        <v>0</v>
      </c>
      <c r="U79">
        <v>68</v>
      </c>
      <c r="V79" t="s">
        <v>8555</v>
      </c>
      <c r="W79">
        <v>0</v>
      </c>
      <c r="X79" s="30">
        <v>41522</v>
      </c>
      <c r="Y79" t="s">
        <v>6591</v>
      </c>
      <c r="Z79" t="s">
        <v>6600</v>
      </c>
      <c r="AA79" t="s">
        <v>2808</v>
      </c>
      <c r="AB79" t="s">
        <v>9143</v>
      </c>
      <c r="AE79" t="s">
        <v>2808</v>
      </c>
      <c r="AF79" t="s">
        <v>2808</v>
      </c>
      <c r="AG79" t="s">
        <v>8</v>
      </c>
      <c r="AI79" t="s">
        <v>8</v>
      </c>
      <c r="AJ79" t="s">
        <v>2808</v>
      </c>
      <c r="AK79">
        <v>7815668</v>
      </c>
      <c r="AL79" t="s">
        <v>8</v>
      </c>
      <c r="AN79" t="s">
        <v>3166</v>
      </c>
      <c r="AO79">
        <v>4</v>
      </c>
      <c r="AQ79" t="s">
        <v>269</v>
      </c>
      <c r="AR79" t="s">
        <v>2808</v>
      </c>
      <c r="AS79" t="s">
        <v>3179</v>
      </c>
      <c r="AT79" t="s">
        <v>3184</v>
      </c>
      <c r="AV79" t="s">
        <v>3191</v>
      </c>
      <c r="AX79" t="s">
        <v>6996</v>
      </c>
      <c r="AY79" t="s">
        <v>2808</v>
      </c>
      <c r="AZ79" t="s">
        <v>69</v>
      </c>
      <c r="BA79" t="s">
        <v>2808</v>
      </c>
      <c r="BB79" t="s">
        <v>69</v>
      </c>
      <c r="BC79" t="s">
        <v>69</v>
      </c>
      <c r="BE79" t="s">
        <v>69</v>
      </c>
      <c r="BF79" t="s">
        <v>69</v>
      </c>
      <c r="BG79" t="s">
        <v>69</v>
      </c>
      <c r="BJ79" t="s">
        <v>2808</v>
      </c>
      <c r="BK79">
        <v>1</v>
      </c>
      <c r="BL79" t="s">
        <v>2808</v>
      </c>
      <c r="BM79" t="s">
        <v>69</v>
      </c>
      <c r="BN79" t="s">
        <v>69</v>
      </c>
      <c r="BO79" t="s">
        <v>69</v>
      </c>
      <c r="BP79" t="s">
        <v>69</v>
      </c>
      <c r="BQ79" t="s">
        <v>69</v>
      </c>
      <c r="BR79" t="s">
        <v>69</v>
      </c>
      <c r="BS79" t="s">
        <v>69</v>
      </c>
      <c r="BT79" t="s">
        <v>69</v>
      </c>
      <c r="BV79" t="s">
        <v>69</v>
      </c>
      <c r="BW79" t="s">
        <v>69</v>
      </c>
      <c r="BX79" t="s">
        <v>3260</v>
      </c>
      <c r="BY79" t="s">
        <v>2808</v>
      </c>
      <c r="BZ79" t="s">
        <v>3268</v>
      </c>
      <c r="CA79" t="s">
        <v>2808</v>
      </c>
      <c r="CB79" t="s">
        <v>3279</v>
      </c>
      <c r="CD79" t="s">
        <v>2808</v>
      </c>
      <c r="CE79" t="s">
        <v>3268</v>
      </c>
      <c r="CF79" t="s">
        <v>2808</v>
      </c>
      <c r="CG79" t="s">
        <v>3279</v>
      </c>
      <c r="CI79" t="s">
        <v>69</v>
      </c>
      <c r="CN79" t="s">
        <v>2808</v>
      </c>
      <c r="CO79" t="s">
        <v>9280</v>
      </c>
      <c r="CP79" t="s">
        <v>2808</v>
      </c>
      <c r="CQ79" t="s">
        <v>69</v>
      </c>
      <c r="CR79" t="s">
        <v>2808</v>
      </c>
      <c r="CS79" t="s">
        <v>69</v>
      </c>
      <c r="CT79" t="s">
        <v>2808</v>
      </c>
      <c r="CU79" t="s">
        <v>69</v>
      </c>
      <c r="CV79" t="s">
        <v>69</v>
      </c>
      <c r="CW79" t="s">
        <v>69</v>
      </c>
      <c r="CX79" t="s">
        <v>269</v>
      </c>
      <c r="CY79" t="s">
        <v>3332</v>
      </c>
      <c r="CZ79">
        <v>1</v>
      </c>
      <c r="DA79" s="30">
        <v>38362</v>
      </c>
      <c r="DB79" t="s">
        <v>2808</v>
      </c>
      <c r="DC79" t="s">
        <v>9126</v>
      </c>
      <c r="DD79" t="s">
        <v>2808</v>
      </c>
      <c r="DE79" t="s">
        <v>69</v>
      </c>
      <c r="DF79" t="s">
        <v>69</v>
      </c>
      <c r="DG79" t="s">
        <v>69</v>
      </c>
      <c r="DH79" t="s">
        <v>69</v>
      </c>
      <c r="DJ79" t="s">
        <v>69</v>
      </c>
      <c r="DK79" t="s">
        <v>69</v>
      </c>
      <c r="DO79" t="s">
        <v>2808</v>
      </c>
      <c r="DZ79" t="s">
        <v>69</v>
      </c>
      <c r="FA79" t="s">
        <v>2808</v>
      </c>
      <c r="FB79" t="s">
        <v>2808</v>
      </c>
      <c r="FC79" t="s">
        <v>3426</v>
      </c>
      <c r="FD79" t="s">
        <v>3432</v>
      </c>
      <c r="FE79" t="s">
        <v>3437</v>
      </c>
      <c r="FZ79" t="s">
        <v>3475</v>
      </c>
      <c r="GA79">
        <v>4</v>
      </c>
      <c r="GC79" t="s">
        <v>3484</v>
      </c>
      <c r="GD79">
        <v>1</v>
      </c>
      <c r="GF79">
        <v>1</v>
      </c>
      <c r="GG79" t="s">
        <v>2808</v>
      </c>
      <c r="GH79" t="s">
        <v>69</v>
      </c>
      <c r="GI79" t="s">
        <v>69</v>
      </c>
      <c r="GJ79" t="s">
        <v>69</v>
      </c>
      <c r="GK79" t="s">
        <v>69</v>
      </c>
      <c r="GL79" t="s">
        <v>69</v>
      </c>
      <c r="GN79" t="s">
        <v>69</v>
      </c>
      <c r="GO79" t="s">
        <v>69</v>
      </c>
      <c r="GP79" t="s">
        <v>3518</v>
      </c>
      <c r="GQ79" t="s">
        <v>2808</v>
      </c>
      <c r="GR79" t="s">
        <v>69</v>
      </c>
      <c r="GS79" t="s">
        <v>2808</v>
      </c>
      <c r="GT79" t="s">
        <v>2808</v>
      </c>
      <c r="GU79" t="s">
        <v>69</v>
      </c>
      <c r="GV79" t="s">
        <v>69</v>
      </c>
      <c r="GW79" t="s">
        <v>69</v>
      </c>
      <c r="GX79" t="s">
        <v>2808</v>
      </c>
      <c r="GY79" t="s">
        <v>2808</v>
      </c>
      <c r="GZ79" t="s">
        <v>2808</v>
      </c>
      <c r="HA79" t="s">
        <v>69</v>
      </c>
      <c r="HB79" t="s">
        <v>3535</v>
      </c>
      <c r="HC79">
        <v>3</v>
      </c>
      <c r="HD79" t="s">
        <v>3540</v>
      </c>
      <c r="HE79" t="s">
        <v>3543</v>
      </c>
      <c r="HF79" t="s">
        <v>2808</v>
      </c>
      <c r="HG79" t="s">
        <v>2808</v>
      </c>
      <c r="HH79" t="s">
        <v>2808</v>
      </c>
      <c r="HI79" t="s">
        <v>2808</v>
      </c>
      <c r="HL79" t="s">
        <v>3556</v>
      </c>
      <c r="HM79" t="s">
        <v>3556</v>
      </c>
      <c r="HN79" t="s">
        <v>3556</v>
      </c>
      <c r="HO79" t="s">
        <v>3556</v>
      </c>
      <c r="HP79" t="s">
        <v>3556</v>
      </c>
      <c r="HQ79" t="s">
        <v>3556</v>
      </c>
      <c r="HR79" t="s">
        <v>3556</v>
      </c>
      <c r="HS79" t="s">
        <v>3556</v>
      </c>
      <c r="HT79" t="s">
        <v>3559</v>
      </c>
      <c r="HU79" t="s">
        <v>3559</v>
      </c>
      <c r="HV79" t="s">
        <v>3556</v>
      </c>
      <c r="HW79" t="s">
        <v>3556</v>
      </c>
      <c r="HX79" t="s">
        <v>3556</v>
      </c>
      <c r="HY79" t="s">
        <v>3559</v>
      </c>
      <c r="IB79" t="s">
        <v>2808</v>
      </c>
      <c r="IC79" t="s">
        <v>3598</v>
      </c>
      <c r="ID79" t="s">
        <v>2808</v>
      </c>
      <c r="IE79" t="s">
        <v>3605</v>
      </c>
      <c r="IF79" t="s">
        <v>3609</v>
      </c>
      <c r="IG79" t="s">
        <v>3437</v>
      </c>
      <c r="JF79" t="s">
        <v>3649</v>
      </c>
      <c r="JG79">
        <v>4</v>
      </c>
      <c r="JI79" t="s">
        <v>3484</v>
      </c>
      <c r="JJ79">
        <v>1</v>
      </c>
      <c r="JL79">
        <v>1</v>
      </c>
      <c r="JM79" t="s">
        <v>2808</v>
      </c>
      <c r="JN79" t="s">
        <v>69</v>
      </c>
      <c r="JO79" t="s">
        <v>69</v>
      </c>
      <c r="JP79" t="s">
        <v>69</v>
      </c>
      <c r="JQ79" t="s">
        <v>69</v>
      </c>
      <c r="JR79" t="s">
        <v>69</v>
      </c>
      <c r="JS79" t="s">
        <v>3518</v>
      </c>
      <c r="JT79" t="s">
        <v>69</v>
      </c>
      <c r="JU79" t="s">
        <v>69</v>
      </c>
      <c r="JV79" t="s">
        <v>69</v>
      </c>
      <c r="JW79" t="s">
        <v>2808</v>
      </c>
      <c r="JX79" t="s">
        <v>69</v>
      </c>
      <c r="JY79" t="s">
        <v>69</v>
      </c>
      <c r="JZ79" t="s">
        <v>69</v>
      </c>
      <c r="KA79" t="s">
        <v>69</v>
      </c>
      <c r="KB79" t="s">
        <v>2808</v>
      </c>
      <c r="KC79" t="s">
        <v>2808</v>
      </c>
      <c r="KD79" t="s">
        <v>2808</v>
      </c>
      <c r="KE79" t="s">
        <v>69</v>
      </c>
      <c r="KG79" t="s">
        <v>6096</v>
      </c>
      <c r="KI79" t="s">
        <v>3696</v>
      </c>
      <c r="KJ79" t="s">
        <v>3475</v>
      </c>
      <c r="KK79">
        <v>4</v>
      </c>
      <c r="KM79" t="s">
        <v>8</v>
      </c>
      <c r="KP79" t="s">
        <v>9166</v>
      </c>
      <c r="KQ79" t="s">
        <v>2808</v>
      </c>
      <c r="KR79" t="s">
        <v>2808</v>
      </c>
      <c r="KS79" t="s">
        <v>69</v>
      </c>
      <c r="KT79" t="s">
        <v>69</v>
      </c>
      <c r="KU79" t="s">
        <v>69</v>
      </c>
      <c r="KV79" t="s">
        <v>69</v>
      </c>
      <c r="KW79" t="s">
        <v>3518</v>
      </c>
      <c r="KX79" t="s">
        <v>2808</v>
      </c>
      <c r="KY79" t="s">
        <v>69</v>
      </c>
      <c r="LK79">
        <v>1</v>
      </c>
      <c r="LL79" t="s">
        <v>2808</v>
      </c>
      <c r="LM79" t="s">
        <v>69</v>
      </c>
      <c r="LN79" t="s">
        <v>69</v>
      </c>
      <c r="LO79" t="s">
        <v>69</v>
      </c>
      <c r="LP79" t="s">
        <v>69</v>
      </c>
      <c r="LQ79" t="s">
        <v>69</v>
      </c>
      <c r="LR79" t="s">
        <v>69</v>
      </c>
      <c r="LS79" t="s">
        <v>69</v>
      </c>
      <c r="LU79" t="s">
        <v>69</v>
      </c>
      <c r="LV79" t="s">
        <v>69</v>
      </c>
      <c r="LW79" t="s">
        <v>2808</v>
      </c>
      <c r="LX79" t="s">
        <v>69</v>
      </c>
      <c r="LY79" t="s">
        <v>2808</v>
      </c>
      <c r="MC79">
        <v>1</v>
      </c>
      <c r="MD79" t="s">
        <v>2808</v>
      </c>
      <c r="ME79" t="s">
        <v>69</v>
      </c>
      <c r="MF79" t="s">
        <v>69</v>
      </c>
      <c r="MG79" t="s">
        <v>69</v>
      </c>
      <c r="MH79" t="s">
        <v>69</v>
      </c>
      <c r="MI79" t="s">
        <v>69</v>
      </c>
      <c r="MJ79" t="s">
        <v>69</v>
      </c>
      <c r="MK79" t="s">
        <v>69</v>
      </c>
      <c r="MM79" t="s">
        <v>69</v>
      </c>
      <c r="MN79" t="s">
        <v>69</v>
      </c>
      <c r="MO79">
        <v>995</v>
      </c>
      <c r="MP79" t="s">
        <v>69</v>
      </c>
      <c r="MQ79" t="s">
        <v>69</v>
      </c>
      <c r="MR79" t="s">
        <v>69</v>
      </c>
      <c r="MS79" t="s">
        <v>69</v>
      </c>
      <c r="MT79" t="s">
        <v>69</v>
      </c>
      <c r="MU79" t="s">
        <v>2808</v>
      </c>
      <c r="MV79" t="s">
        <v>9423</v>
      </c>
      <c r="MW79" t="s">
        <v>69</v>
      </c>
      <c r="MX79" t="s">
        <v>69</v>
      </c>
      <c r="MY79">
        <v>995</v>
      </c>
      <c r="MZ79" t="s">
        <v>69</v>
      </c>
      <c r="NA79" t="s">
        <v>69</v>
      </c>
      <c r="NB79" t="s">
        <v>69</v>
      </c>
      <c r="NC79" t="s">
        <v>69</v>
      </c>
      <c r="ND79" t="s">
        <v>69</v>
      </c>
      <c r="NE79" t="s">
        <v>2808</v>
      </c>
      <c r="NF79" t="s">
        <v>9423</v>
      </c>
      <c r="NG79" t="s">
        <v>69</v>
      </c>
      <c r="NH79" t="s">
        <v>69</v>
      </c>
      <c r="NI79" t="s">
        <v>69</v>
      </c>
      <c r="NJ79" t="s">
        <v>3795</v>
      </c>
      <c r="NK79">
        <v>2</v>
      </c>
      <c r="NM79" t="s">
        <v>2808</v>
      </c>
      <c r="NN79" t="s">
        <v>3860</v>
      </c>
      <c r="NO79" t="s">
        <v>2803</v>
      </c>
      <c r="NP79">
        <v>356</v>
      </c>
      <c r="NW79" t="s">
        <v>3429</v>
      </c>
      <c r="NY79" t="s">
        <v>3429</v>
      </c>
      <c r="OA79" t="s">
        <v>3897</v>
      </c>
      <c r="OB79" t="s">
        <v>2808</v>
      </c>
      <c r="OC79" t="s">
        <v>3902</v>
      </c>
      <c r="OD79" t="s">
        <v>3910</v>
      </c>
      <c r="OE79" t="s">
        <v>3910</v>
      </c>
      <c r="OF79" t="s">
        <v>3910</v>
      </c>
      <c r="OG79" t="s">
        <v>3910</v>
      </c>
      <c r="OH79" t="s">
        <v>3910</v>
      </c>
      <c r="OI79" t="s">
        <v>3910</v>
      </c>
      <c r="OJ79" t="s">
        <v>3910</v>
      </c>
      <c r="OK79" t="s">
        <v>3911</v>
      </c>
      <c r="OU79" t="s">
        <v>3928</v>
      </c>
      <c r="OV79" t="s">
        <v>3955</v>
      </c>
      <c r="OW79" t="s">
        <v>69</v>
      </c>
      <c r="OX79" t="s">
        <v>3962</v>
      </c>
      <c r="OY79" t="s">
        <v>3332</v>
      </c>
      <c r="PA79" t="s">
        <v>3973</v>
      </c>
      <c r="PB79">
        <v>30</v>
      </c>
      <c r="PC79" t="s">
        <v>3332</v>
      </c>
      <c r="PD79" t="s">
        <v>3332</v>
      </c>
      <c r="PE79" t="s">
        <v>3332</v>
      </c>
      <c r="PF79" t="s">
        <v>3910</v>
      </c>
      <c r="PG79" t="s">
        <v>3911</v>
      </c>
      <c r="PH79" t="s">
        <v>3911</v>
      </c>
      <c r="PI79" t="s">
        <v>3911</v>
      </c>
      <c r="PJ79" t="s">
        <v>3911</v>
      </c>
      <c r="PK79" t="s">
        <v>3911</v>
      </c>
      <c r="PL79" t="s">
        <v>3911</v>
      </c>
      <c r="PM79" t="s">
        <v>3928</v>
      </c>
      <c r="PN79" t="s">
        <v>3911</v>
      </c>
      <c r="PO79" t="s">
        <v>3911</v>
      </c>
      <c r="PP79" t="s">
        <v>3911</v>
      </c>
      <c r="PR79" t="s">
        <v>3928</v>
      </c>
      <c r="PS79">
        <v>1</v>
      </c>
      <c r="PT79" t="s">
        <v>2808</v>
      </c>
      <c r="PU79" t="s">
        <v>69</v>
      </c>
      <c r="PV79" t="s">
        <v>69</v>
      </c>
      <c r="PW79" t="s">
        <v>69</v>
      </c>
      <c r="PX79" t="s">
        <v>69</v>
      </c>
      <c r="PY79" t="s">
        <v>69</v>
      </c>
      <c r="PZ79" t="s">
        <v>3910</v>
      </c>
      <c r="QA79" t="s">
        <v>3910</v>
      </c>
      <c r="QB79" t="s">
        <v>3910</v>
      </c>
      <c r="QD79" t="s">
        <v>4036</v>
      </c>
      <c r="QE79" t="s">
        <v>4041</v>
      </c>
      <c r="QF79">
        <v>1</v>
      </c>
      <c r="QG79" t="s">
        <v>4049</v>
      </c>
      <c r="QH79" t="s">
        <v>4053</v>
      </c>
      <c r="QI79" t="s">
        <v>3962</v>
      </c>
      <c r="QV79" t="s">
        <v>3910</v>
      </c>
      <c r="QW79" t="s">
        <v>3910</v>
      </c>
      <c r="QX79" t="s">
        <v>9129</v>
      </c>
      <c r="RP79" t="s">
        <v>3911</v>
      </c>
      <c r="RS79">
        <v>1</v>
      </c>
      <c r="RT79">
        <v>0</v>
      </c>
      <c r="RU79" t="s">
        <v>9424</v>
      </c>
      <c r="UA79" t="s">
        <v>9131</v>
      </c>
      <c r="UB79" t="s">
        <v>6598</v>
      </c>
      <c r="UC79">
        <v>8137167</v>
      </c>
    </row>
    <row r="80" spans="1:549" x14ac:dyDescent="0.3">
      <c r="A80" t="s">
        <v>9425</v>
      </c>
      <c r="B80" t="s">
        <v>8545</v>
      </c>
      <c r="C80" t="s">
        <v>6813</v>
      </c>
      <c r="D80">
        <v>1</v>
      </c>
      <c r="E80">
        <v>5</v>
      </c>
      <c r="F80" t="s">
        <v>3934</v>
      </c>
      <c r="G80" t="s">
        <v>4950</v>
      </c>
      <c r="H80">
        <v>0</v>
      </c>
      <c r="I80" t="s">
        <v>22</v>
      </c>
      <c r="T80">
        <v>0</v>
      </c>
      <c r="U80">
        <v>34</v>
      </c>
      <c r="V80" t="s">
        <v>8555</v>
      </c>
      <c r="W80">
        <v>0</v>
      </c>
      <c r="X80" s="30">
        <v>41491</v>
      </c>
      <c r="Y80" t="s">
        <v>6591</v>
      </c>
      <c r="Z80" t="s">
        <v>8733</v>
      </c>
      <c r="AA80" t="s">
        <v>2808</v>
      </c>
      <c r="AB80" t="s">
        <v>9143</v>
      </c>
      <c r="AE80" t="s">
        <v>2808</v>
      </c>
      <c r="AF80" t="s">
        <v>69</v>
      </c>
      <c r="AJ80" t="s">
        <v>2808</v>
      </c>
      <c r="AK80">
        <v>4688725</v>
      </c>
      <c r="AL80" t="s">
        <v>6060</v>
      </c>
      <c r="AN80" t="s">
        <v>3166</v>
      </c>
      <c r="AO80">
        <v>40</v>
      </c>
      <c r="AQ80" t="s">
        <v>69</v>
      </c>
      <c r="AR80" t="s">
        <v>2808</v>
      </c>
      <c r="AS80" t="s">
        <v>3180</v>
      </c>
      <c r="AT80" t="s">
        <v>3184</v>
      </c>
      <c r="AV80" t="s">
        <v>3191</v>
      </c>
      <c r="AX80">
        <v>1</v>
      </c>
      <c r="AY80" t="s">
        <v>2808</v>
      </c>
      <c r="AZ80" t="s">
        <v>69</v>
      </c>
      <c r="BA80" t="s">
        <v>69</v>
      </c>
      <c r="BB80" t="s">
        <v>69</v>
      </c>
      <c r="BC80" t="s">
        <v>69</v>
      </c>
      <c r="BE80" t="s">
        <v>69</v>
      </c>
      <c r="BF80" t="s">
        <v>69</v>
      </c>
      <c r="BG80" t="s">
        <v>69</v>
      </c>
      <c r="BJ80" t="s">
        <v>2808</v>
      </c>
      <c r="BK80">
        <v>1</v>
      </c>
      <c r="BL80" t="s">
        <v>2808</v>
      </c>
      <c r="BM80" t="s">
        <v>69</v>
      </c>
      <c r="BN80" t="s">
        <v>69</v>
      </c>
      <c r="BO80" t="s">
        <v>69</v>
      </c>
      <c r="BP80" t="s">
        <v>69</v>
      </c>
      <c r="BQ80" t="s">
        <v>69</v>
      </c>
      <c r="BR80" t="s">
        <v>69</v>
      </c>
      <c r="BS80" t="s">
        <v>69</v>
      </c>
      <c r="BT80" t="s">
        <v>69</v>
      </c>
      <c r="BV80" t="s">
        <v>69</v>
      </c>
      <c r="BW80" t="s">
        <v>69</v>
      </c>
      <c r="BX80" t="s">
        <v>3260</v>
      </c>
      <c r="BY80" t="s">
        <v>2808</v>
      </c>
      <c r="BZ80" t="s">
        <v>3268</v>
      </c>
      <c r="CA80" t="s">
        <v>69</v>
      </c>
      <c r="CD80" t="s">
        <v>69</v>
      </c>
      <c r="CI80" t="s">
        <v>69</v>
      </c>
      <c r="CN80" t="s">
        <v>2808</v>
      </c>
      <c r="CO80">
        <v>5</v>
      </c>
      <c r="CP80" t="s">
        <v>69</v>
      </c>
      <c r="CQ80" t="s">
        <v>69</v>
      </c>
      <c r="CR80" t="s">
        <v>69</v>
      </c>
      <c r="CS80" t="s">
        <v>69</v>
      </c>
      <c r="CT80" t="s">
        <v>2808</v>
      </c>
      <c r="CU80" t="s">
        <v>69</v>
      </c>
      <c r="CV80" t="s">
        <v>69</v>
      </c>
      <c r="CW80" t="s">
        <v>69</v>
      </c>
      <c r="CX80" t="s">
        <v>269</v>
      </c>
      <c r="CY80" t="s">
        <v>3333</v>
      </c>
      <c r="DB80" t="s">
        <v>2808</v>
      </c>
      <c r="DC80" t="s">
        <v>9126</v>
      </c>
      <c r="DD80" t="s">
        <v>2808</v>
      </c>
      <c r="DE80" t="s">
        <v>69</v>
      </c>
      <c r="DF80" t="s">
        <v>69</v>
      </c>
      <c r="DG80" t="s">
        <v>69</v>
      </c>
      <c r="DH80" t="s">
        <v>69</v>
      </c>
      <c r="DJ80" t="s">
        <v>69</v>
      </c>
      <c r="DK80" t="s">
        <v>69</v>
      </c>
      <c r="DO80" t="s">
        <v>2808</v>
      </c>
      <c r="DZ80" t="s">
        <v>69</v>
      </c>
      <c r="FA80" t="s">
        <v>2808</v>
      </c>
      <c r="FB80" t="s">
        <v>2808</v>
      </c>
      <c r="FC80" t="s">
        <v>3427</v>
      </c>
      <c r="HD80" t="s">
        <v>3540</v>
      </c>
      <c r="HE80" t="s">
        <v>3543</v>
      </c>
      <c r="HF80" t="s">
        <v>2808</v>
      </c>
      <c r="HG80" t="s">
        <v>2808</v>
      </c>
      <c r="HH80" t="s">
        <v>2808</v>
      </c>
      <c r="HI80" t="s">
        <v>2808</v>
      </c>
      <c r="HL80" t="s">
        <v>3556</v>
      </c>
      <c r="HM80" t="s">
        <v>3557</v>
      </c>
      <c r="HN80" t="s">
        <v>3556</v>
      </c>
      <c r="HO80" t="s">
        <v>3556</v>
      </c>
      <c r="HP80" t="s">
        <v>3557</v>
      </c>
      <c r="HQ80" t="s">
        <v>3557</v>
      </c>
      <c r="HR80" t="s">
        <v>3556</v>
      </c>
      <c r="HS80" t="s">
        <v>3557</v>
      </c>
      <c r="HT80" t="s">
        <v>3559</v>
      </c>
      <c r="HU80" t="s">
        <v>3559</v>
      </c>
      <c r="HV80" t="s">
        <v>3557</v>
      </c>
      <c r="HW80" t="s">
        <v>3557</v>
      </c>
      <c r="HX80" t="s">
        <v>3557</v>
      </c>
      <c r="HY80" t="s">
        <v>3136</v>
      </c>
      <c r="IB80" t="s">
        <v>2808</v>
      </c>
      <c r="IC80" t="s">
        <v>3599</v>
      </c>
      <c r="ID80" t="s">
        <v>69</v>
      </c>
      <c r="IE80" t="s">
        <v>3605</v>
      </c>
      <c r="IF80" t="s">
        <v>3609</v>
      </c>
      <c r="IG80" t="s">
        <v>3437</v>
      </c>
      <c r="JF80" t="s">
        <v>3649</v>
      </c>
      <c r="JG80">
        <v>4</v>
      </c>
      <c r="JI80" t="s">
        <v>3485</v>
      </c>
      <c r="JK80">
        <v>4</v>
      </c>
      <c r="JL80">
        <v>-2</v>
      </c>
      <c r="JM80" t="s">
        <v>69</v>
      </c>
      <c r="JN80" t="s">
        <v>69</v>
      </c>
      <c r="JO80" t="s">
        <v>69</v>
      </c>
      <c r="JP80" t="s">
        <v>69</v>
      </c>
      <c r="JQ80" t="s">
        <v>69</v>
      </c>
      <c r="JR80" t="s">
        <v>2808</v>
      </c>
      <c r="JS80" t="s">
        <v>3518</v>
      </c>
      <c r="JT80" t="s">
        <v>69</v>
      </c>
      <c r="JU80" t="s">
        <v>2808</v>
      </c>
      <c r="JV80" t="s">
        <v>2808</v>
      </c>
      <c r="JW80" t="s">
        <v>2808</v>
      </c>
      <c r="JX80" t="s">
        <v>2808</v>
      </c>
      <c r="JY80" t="s">
        <v>69</v>
      </c>
      <c r="JZ80" t="s">
        <v>2808</v>
      </c>
      <c r="KA80" t="s">
        <v>69</v>
      </c>
      <c r="KB80" t="s">
        <v>2808</v>
      </c>
      <c r="KC80" t="s">
        <v>2808</v>
      </c>
      <c r="KD80" t="s">
        <v>2808</v>
      </c>
      <c r="KE80" t="s">
        <v>2808</v>
      </c>
      <c r="KG80" t="s">
        <v>6097</v>
      </c>
      <c r="KI80" t="s">
        <v>3696</v>
      </c>
      <c r="KJ80" t="s">
        <v>3475</v>
      </c>
      <c r="KK80">
        <v>4</v>
      </c>
      <c r="KM80" t="s">
        <v>3485</v>
      </c>
      <c r="KO80">
        <v>16</v>
      </c>
      <c r="KP80" t="s">
        <v>6996</v>
      </c>
      <c r="KQ80" t="s">
        <v>2808</v>
      </c>
      <c r="KR80" t="s">
        <v>69</v>
      </c>
      <c r="KS80" t="s">
        <v>2808</v>
      </c>
      <c r="KT80" t="s">
        <v>69</v>
      </c>
      <c r="KU80" t="s">
        <v>69</v>
      </c>
      <c r="KV80" t="s">
        <v>69</v>
      </c>
      <c r="KW80" t="s">
        <v>3519</v>
      </c>
      <c r="KX80" t="s">
        <v>2808</v>
      </c>
      <c r="KY80" t="s">
        <v>69</v>
      </c>
      <c r="LK80">
        <v>2</v>
      </c>
      <c r="LL80" t="s">
        <v>69</v>
      </c>
      <c r="LM80" t="s">
        <v>2808</v>
      </c>
      <c r="LN80" t="s">
        <v>69</v>
      </c>
      <c r="LO80" t="s">
        <v>69</v>
      </c>
      <c r="LP80" t="s">
        <v>69</v>
      </c>
      <c r="LQ80" t="s">
        <v>69</v>
      </c>
      <c r="LR80" t="s">
        <v>69</v>
      </c>
      <c r="LS80" t="s">
        <v>69</v>
      </c>
      <c r="LU80" t="s">
        <v>69</v>
      </c>
      <c r="LV80" t="s">
        <v>69</v>
      </c>
      <c r="LW80" t="s">
        <v>69</v>
      </c>
      <c r="LX80" t="s">
        <v>69</v>
      </c>
      <c r="LY80" t="s">
        <v>69</v>
      </c>
      <c r="MC80">
        <v>2</v>
      </c>
      <c r="MD80" t="s">
        <v>69</v>
      </c>
      <c r="ME80" t="s">
        <v>2808</v>
      </c>
      <c r="MF80" t="s">
        <v>69</v>
      </c>
      <c r="MG80" t="s">
        <v>69</v>
      </c>
      <c r="MH80" t="s">
        <v>69</v>
      </c>
      <c r="MI80" t="s">
        <v>69</v>
      </c>
      <c r="MJ80" t="s">
        <v>69</v>
      </c>
      <c r="MK80" t="s">
        <v>69</v>
      </c>
      <c r="MM80" t="s">
        <v>69</v>
      </c>
      <c r="MN80" t="s">
        <v>69</v>
      </c>
      <c r="MO80" s="31">
        <v>2995</v>
      </c>
      <c r="MP80" t="s">
        <v>69</v>
      </c>
      <c r="MQ80" t="s">
        <v>2808</v>
      </c>
      <c r="MR80" t="s">
        <v>69</v>
      </c>
      <c r="MS80" t="s">
        <v>69</v>
      </c>
      <c r="MT80" t="s">
        <v>69</v>
      </c>
      <c r="MU80" t="s">
        <v>2808</v>
      </c>
      <c r="MV80" t="s">
        <v>9236</v>
      </c>
      <c r="MW80" t="s">
        <v>69</v>
      </c>
      <c r="MX80" t="s">
        <v>69</v>
      </c>
      <c r="MY80">
        <v>2</v>
      </c>
      <c r="MZ80" t="s">
        <v>69</v>
      </c>
      <c r="NA80" t="s">
        <v>2808</v>
      </c>
      <c r="NB80" t="s">
        <v>69</v>
      </c>
      <c r="NC80" t="s">
        <v>69</v>
      </c>
      <c r="ND80" t="s">
        <v>69</v>
      </c>
      <c r="NE80" t="s">
        <v>69</v>
      </c>
      <c r="NG80" t="s">
        <v>69</v>
      </c>
      <c r="NH80" t="s">
        <v>69</v>
      </c>
      <c r="NI80" t="s">
        <v>69</v>
      </c>
      <c r="NJ80" t="s">
        <v>3795</v>
      </c>
      <c r="NK80">
        <v>1</v>
      </c>
      <c r="NM80" t="s">
        <v>69</v>
      </c>
      <c r="NO80" t="s">
        <v>2803</v>
      </c>
      <c r="NP80">
        <v>42</v>
      </c>
      <c r="NW80" t="s">
        <v>3429</v>
      </c>
      <c r="NY80" t="s">
        <v>3429</v>
      </c>
      <c r="OA80" t="s">
        <v>3897</v>
      </c>
      <c r="OB80" t="s">
        <v>2808</v>
      </c>
      <c r="OC80" t="s">
        <v>3902</v>
      </c>
      <c r="OD80" t="s">
        <v>3910</v>
      </c>
      <c r="OE80" t="s">
        <v>3910</v>
      </c>
      <c r="OF80" t="s">
        <v>3910</v>
      </c>
      <c r="OG80" t="s">
        <v>3910</v>
      </c>
      <c r="OH80" t="s">
        <v>3910</v>
      </c>
      <c r="OI80" t="s">
        <v>3910</v>
      </c>
      <c r="OJ80" t="s">
        <v>3910</v>
      </c>
      <c r="OK80" t="s">
        <v>3910</v>
      </c>
      <c r="OU80" t="s">
        <v>3928</v>
      </c>
      <c r="OV80" t="s">
        <v>3955</v>
      </c>
      <c r="OW80" t="s">
        <v>69</v>
      </c>
      <c r="OX80" t="s">
        <v>3962</v>
      </c>
      <c r="OY80" t="s">
        <v>3332</v>
      </c>
      <c r="PA80" t="s">
        <v>3974</v>
      </c>
      <c r="PC80" t="s">
        <v>3332</v>
      </c>
      <c r="PD80" t="s">
        <v>3332</v>
      </c>
      <c r="PE80" t="s">
        <v>3332</v>
      </c>
      <c r="PF80" t="s">
        <v>3910</v>
      </c>
      <c r="PG80" t="s">
        <v>3910</v>
      </c>
      <c r="PH80" t="s">
        <v>3910</v>
      </c>
      <c r="PI80" t="s">
        <v>3910</v>
      </c>
      <c r="PJ80" t="s">
        <v>3910</v>
      </c>
      <c r="PK80" t="s">
        <v>3910</v>
      </c>
      <c r="PL80" t="s">
        <v>3910</v>
      </c>
      <c r="PM80" t="s">
        <v>3928</v>
      </c>
      <c r="PN80" t="s">
        <v>3910</v>
      </c>
      <c r="PO80" t="s">
        <v>3910</v>
      </c>
      <c r="PP80" t="s">
        <v>3910</v>
      </c>
      <c r="PR80" t="s">
        <v>3928</v>
      </c>
      <c r="PS80" t="s">
        <v>9426</v>
      </c>
      <c r="PT80" t="s">
        <v>2808</v>
      </c>
      <c r="PU80" t="s">
        <v>69</v>
      </c>
      <c r="PV80" t="s">
        <v>69</v>
      </c>
      <c r="PW80" t="s">
        <v>69</v>
      </c>
      <c r="PX80" t="s">
        <v>2808</v>
      </c>
      <c r="PY80" t="s">
        <v>69</v>
      </c>
      <c r="PZ80" t="s">
        <v>3910</v>
      </c>
      <c r="QA80" t="s">
        <v>3910</v>
      </c>
      <c r="QB80" t="s">
        <v>3910</v>
      </c>
      <c r="QD80" t="s">
        <v>4037</v>
      </c>
      <c r="QE80" t="s">
        <v>4041</v>
      </c>
      <c r="QF80">
        <v>2</v>
      </c>
      <c r="QG80" t="s">
        <v>4049</v>
      </c>
      <c r="QH80" t="s">
        <v>4053</v>
      </c>
      <c r="QI80" t="s">
        <v>3962</v>
      </c>
      <c r="QV80" t="s">
        <v>3910</v>
      </c>
      <c r="QW80" t="s">
        <v>3911</v>
      </c>
      <c r="QX80" t="s">
        <v>9147</v>
      </c>
      <c r="QY80" t="s">
        <v>4061</v>
      </c>
      <c r="RP80" t="s">
        <v>3911</v>
      </c>
      <c r="RS80">
        <v>1</v>
      </c>
      <c r="RT80">
        <v>0</v>
      </c>
      <c r="UA80" t="s">
        <v>9131</v>
      </c>
      <c r="UB80" t="s">
        <v>6598</v>
      </c>
      <c r="UC80">
        <v>8137167</v>
      </c>
    </row>
    <row r="81" spans="1:549" x14ac:dyDescent="0.3">
      <c r="A81" t="s">
        <v>9427</v>
      </c>
      <c r="B81" t="s">
        <v>8545</v>
      </c>
      <c r="C81" t="s">
        <v>6813</v>
      </c>
      <c r="D81">
        <v>0</v>
      </c>
      <c r="T81">
        <v>0</v>
      </c>
      <c r="U81">
        <v>37</v>
      </c>
      <c r="V81" t="s">
        <v>8555</v>
      </c>
      <c r="W81">
        <v>0</v>
      </c>
      <c r="X81" s="30">
        <v>41491</v>
      </c>
      <c r="Y81" t="s">
        <v>6591</v>
      </c>
      <c r="Z81" t="s">
        <v>6854</v>
      </c>
      <c r="AA81" t="s">
        <v>2808</v>
      </c>
      <c r="AB81" t="s">
        <v>9133</v>
      </c>
      <c r="AE81" t="s">
        <v>2808</v>
      </c>
      <c r="AF81" t="s">
        <v>69</v>
      </c>
      <c r="AJ81" t="s">
        <v>2808</v>
      </c>
      <c r="AK81">
        <v>9744932</v>
      </c>
      <c r="AL81" t="s">
        <v>6060</v>
      </c>
      <c r="AN81" t="s">
        <v>3167</v>
      </c>
      <c r="AP81">
        <v>180</v>
      </c>
      <c r="AQ81" t="s">
        <v>69</v>
      </c>
      <c r="AR81" t="s">
        <v>2808</v>
      </c>
      <c r="AS81" t="s">
        <v>3181</v>
      </c>
      <c r="AT81" t="s">
        <v>3184</v>
      </c>
      <c r="AV81" t="s">
        <v>8</v>
      </c>
      <c r="AX81">
        <v>4</v>
      </c>
      <c r="AY81" t="s">
        <v>69</v>
      </c>
      <c r="AZ81" t="s">
        <v>69</v>
      </c>
      <c r="BA81" t="s">
        <v>69</v>
      </c>
      <c r="BB81" t="s">
        <v>2808</v>
      </c>
      <c r="BC81" t="s">
        <v>69</v>
      </c>
      <c r="BE81" t="s">
        <v>69</v>
      </c>
      <c r="BF81" t="s">
        <v>69</v>
      </c>
      <c r="BG81" t="s">
        <v>69</v>
      </c>
      <c r="BJ81" t="s">
        <v>69</v>
      </c>
      <c r="BK81">
        <v>8</v>
      </c>
      <c r="BL81" t="s">
        <v>69</v>
      </c>
      <c r="BM81" t="s">
        <v>69</v>
      </c>
      <c r="BN81" t="s">
        <v>69</v>
      </c>
      <c r="BO81" t="s">
        <v>69</v>
      </c>
      <c r="BP81" t="s">
        <v>69</v>
      </c>
      <c r="BQ81" t="s">
        <v>69</v>
      </c>
      <c r="BR81" t="s">
        <v>69</v>
      </c>
      <c r="BS81" t="s">
        <v>2808</v>
      </c>
      <c r="BT81" t="s">
        <v>69</v>
      </c>
      <c r="BV81" t="s">
        <v>69</v>
      </c>
      <c r="BW81" t="s">
        <v>69</v>
      </c>
      <c r="BX81" t="s">
        <v>3261</v>
      </c>
      <c r="BY81" t="s">
        <v>69</v>
      </c>
      <c r="CD81" t="s">
        <v>69</v>
      </c>
      <c r="CI81" t="s">
        <v>69</v>
      </c>
      <c r="CN81" t="s">
        <v>69</v>
      </c>
      <c r="CX81" t="s">
        <v>69</v>
      </c>
      <c r="DB81" t="s">
        <v>2808</v>
      </c>
      <c r="DC81" t="s">
        <v>6595</v>
      </c>
      <c r="DD81" t="s">
        <v>69</v>
      </c>
      <c r="DE81" t="s">
        <v>69</v>
      </c>
      <c r="DF81" t="s">
        <v>69</v>
      </c>
      <c r="DG81" t="s">
        <v>69</v>
      </c>
      <c r="DH81" t="s">
        <v>2808</v>
      </c>
      <c r="DI81" t="s">
        <v>9428</v>
      </c>
      <c r="DJ81" t="s">
        <v>69</v>
      </c>
      <c r="DK81" t="s">
        <v>69</v>
      </c>
      <c r="DO81" t="s">
        <v>2808</v>
      </c>
      <c r="DZ81" t="s">
        <v>69</v>
      </c>
      <c r="FA81" t="s">
        <v>2808</v>
      </c>
      <c r="FB81" t="s">
        <v>69</v>
      </c>
      <c r="HF81" t="s">
        <v>2808</v>
      </c>
      <c r="HG81" t="s">
        <v>69</v>
      </c>
      <c r="HH81" t="s">
        <v>2808</v>
      </c>
      <c r="HI81" t="s">
        <v>69</v>
      </c>
      <c r="HL81" t="s">
        <v>3557</v>
      </c>
      <c r="HM81" t="s">
        <v>3557</v>
      </c>
      <c r="HN81" t="s">
        <v>3557</v>
      </c>
      <c r="HO81" t="s">
        <v>3557</v>
      </c>
      <c r="HP81" t="s">
        <v>3557</v>
      </c>
      <c r="HQ81" t="s">
        <v>3557</v>
      </c>
      <c r="HR81" t="s">
        <v>3557</v>
      </c>
      <c r="HS81" t="s">
        <v>3557</v>
      </c>
      <c r="HT81" t="s">
        <v>3557</v>
      </c>
      <c r="HU81" t="s">
        <v>3557</v>
      </c>
      <c r="HV81" t="s">
        <v>3557</v>
      </c>
      <c r="HW81" t="s">
        <v>3557</v>
      </c>
      <c r="HX81" t="s">
        <v>3557</v>
      </c>
      <c r="HY81" t="s">
        <v>3557</v>
      </c>
      <c r="IB81" t="s">
        <v>2808</v>
      </c>
      <c r="IC81" t="s">
        <v>3600</v>
      </c>
      <c r="ID81" t="s">
        <v>69</v>
      </c>
      <c r="IE81" t="s">
        <v>8</v>
      </c>
      <c r="KG81" t="s">
        <v>3691</v>
      </c>
      <c r="KY81" t="s">
        <v>69</v>
      </c>
      <c r="LK81">
        <v>6</v>
      </c>
      <c r="LL81" t="s">
        <v>69</v>
      </c>
      <c r="LM81" t="s">
        <v>69</v>
      </c>
      <c r="LN81" t="s">
        <v>69</v>
      </c>
      <c r="LO81" t="s">
        <v>69</v>
      </c>
      <c r="LP81" t="s">
        <v>69</v>
      </c>
      <c r="LQ81" t="s">
        <v>2808</v>
      </c>
      <c r="LR81" t="s">
        <v>69</v>
      </c>
      <c r="LS81" t="s">
        <v>69</v>
      </c>
      <c r="LU81" t="s">
        <v>69</v>
      </c>
      <c r="LV81" t="s">
        <v>69</v>
      </c>
      <c r="LW81" t="s">
        <v>69</v>
      </c>
      <c r="LX81" t="s">
        <v>69</v>
      </c>
      <c r="LY81" t="s">
        <v>69</v>
      </c>
      <c r="MC81">
        <v>0</v>
      </c>
      <c r="MD81" t="s">
        <v>69</v>
      </c>
      <c r="ME81" t="s">
        <v>69</v>
      </c>
      <c r="MF81" t="s">
        <v>69</v>
      </c>
      <c r="MG81" t="s">
        <v>69</v>
      </c>
      <c r="MH81" t="s">
        <v>69</v>
      </c>
      <c r="MI81" t="s">
        <v>69</v>
      </c>
      <c r="MJ81" t="s">
        <v>2808</v>
      </c>
      <c r="MK81" t="s">
        <v>69</v>
      </c>
      <c r="MM81" t="s">
        <v>69</v>
      </c>
      <c r="MN81" t="s">
        <v>69</v>
      </c>
      <c r="MO81">
        <v>2</v>
      </c>
      <c r="MP81" t="s">
        <v>69</v>
      </c>
      <c r="MQ81" t="s">
        <v>2808</v>
      </c>
      <c r="MR81" t="s">
        <v>69</v>
      </c>
      <c r="MS81" t="s">
        <v>69</v>
      </c>
      <c r="MT81" t="s">
        <v>69</v>
      </c>
      <c r="MU81" t="s">
        <v>69</v>
      </c>
      <c r="MW81" t="s">
        <v>69</v>
      </c>
      <c r="MX81" t="s">
        <v>69</v>
      </c>
      <c r="MY81">
        <v>2</v>
      </c>
      <c r="MZ81" t="s">
        <v>69</v>
      </c>
      <c r="NA81" t="s">
        <v>2808</v>
      </c>
      <c r="NB81" t="s">
        <v>69</v>
      </c>
      <c r="NC81" t="s">
        <v>69</v>
      </c>
      <c r="ND81" t="s">
        <v>69</v>
      </c>
      <c r="NE81" t="s">
        <v>69</v>
      </c>
      <c r="NG81" t="s">
        <v>69</v>
      </c>
      <c r="NH81" t="s">
        <v>69</v>
      </c>
      <c r="NI81" t="s">
        <v>69</v>
      </c>
      <c r="NJ81" t="s">
        <v>3302</v>
      </c>
      <c r="NL81" t="s">
        <v>9429</v>
      </c>
      <c r="NM81" t="s">
        <v>2808</v>
      </c>
      <c r="NN81" t="s">
        <v>3860</v>
      </c>
      <c r="NO81" t="s">
        <v>8</v>
      </c>
      <c r="NW81" t="s">
        <v>8</v>
      </c>
      <c r="NY81" t="s">
        <v>8</v>
      </c>
      <c r="OA81" t="s">
        <v>3897</v>
      </c>
      <c r="OB81" t="s">
        <v>2808</v>
      </c>
      <c r="OC81" t="s">
        <v>3905</v>
      </c>
      <c r="OD81" t="s">
        <v>3911</v>
      </c>
      <c r="OE81" t="s">
        <v>3911</v>
      </c>
      <c r="OF81" t="s">
        <v>3911</v>
      </c>
      <c r="OG81" t="s">
        <v>3911</v>
      </c>
      <c r="OH81" t="s">
        <v>3911</v>
      </c>
      <c r="OI81" t="s">
        <v>3910</v>
      </c>
      <c r="OJ81" t="s">
        <v>3911</v>
      </c>
      <c r="OK81" t="s">
        <v>3911</v>
      </c>
      <c r="OU81" t="s">
        <v>3931</v>
      </c>
      <c r="OV81" t="s">
        <v>69</v>
      </c>
      <c r="PM81" t="s">
        <v>3931</v>
      </c>
      <c r="PN81" t="s">
        <v>3910</v>
      </c>
      <c r="PO81" t="s">
        <v>3911</v>
      </c>
      <c r="PP81" t="s">
        <v>3910</v>
      </c>
      <c r="RP81" t="s">
        <v>3911</v>
      </c>
      <c r="RS81">
        <v>0</v>
      </c>
      <c r="RT81">
        <v>0</v>
      </c>
      <c r="UA81" t="s">
        <v>9131</v>
      </c>
      <c r="UB81" t="s">
        <v>6598</v>
      </c>
      <c r="UC81">
        <v>8137167</v>
      </c>
    </row>
    <row r="82" spans="1:549" x14ac:dyDescent="0.3">
      <c r="A82" t="s">
        <v>9430</v>
      </c>
      <c r="B82" t="s">
        <v>8545</v>
      </c>
      <c r="C82" t="s">
        <v>6813</v>
      </c>
      <c r="D82">
        <v>1</v>
      </c>
      <c r="E82" t="s">
        <v>3911</v>
      </c>
      <c r="F82" t="s">
        <v>3935</v>
      </c>
      <c r="G82" t="s">
        <v>3935</v>
      </c>
      <c r="H82">
        <v>0</v>
      </c>
      <c r="T82">
        <v>0</v>
      </c>
      <c r="U82">
        <v>48</v>
      </c>
      <c r="V82" t="s">
        <v>8555</v>
      </c>
      <c r="W82">
        <v>0</v>
      </c>
      <c r="X82" s="30">
        <v>41522</v>
      </c>
      <c r="Y82" t="s">
        <v>6591</v>
      </c>
      <c r="Z82" t="s">
        <v>8256</v>
      </c>
      <c r="AA82" t="s">
        <v>2808</v>
      </c>
      <c r="AB82" t="s">
        <v>9143</v>
      </c>
      <c r="AE82" t="s">
        <v>2808</v>
      </c>
      <c r="AF82" t="s">
        <v>2808</v>
      </c>
      <c r="AG82" t="s">
        <v>8</v>
      </c>
      <c r="AI82" t="s">
        <v>8</v>
      </c>
      <c r="AJ82" t="s">
        <v>2808</v>
      </c>
      <c r="AK82" t="s">
        <v>8</v>
      </c>
      <c r="AM82" t="s">
        <v>8</v>
      </c>
      <c r="AN82" t="s">
        <v>3166</v>
      </c>
      <c r="AO82">
        <v>30</v>
      </c>
      <c r="AQ82" t="s">
        <v>269</v>
      </c>
      <c r="AR82" t="s">
        <v>2808</v>
      </c>
      <c r="AS82" t="s">
        <v>3179</v>
      </c>
      <c r="AT82" t="s">
        <v>3184</v>
      </c>
      <c r="AV82" t="s">
        <v>3191</v>
      </c>
      <c r="AX82">
        <v>1</v>
      </c>
      <c r="AY82" t="s">
        <v>2808</v>
      </c>
      <c r="AZ82" t="s">
        <v>69</v>
      </c>
      <c r="BA82" t="s">
        <v>69</v>
      </c>
      <c r="BB82" t="s">
        <v>69</v>
      </c>
      <c r="BC82" t="s">
        <v>69</v>
      </c>
      <c r="BE82" t="s">
        <v>69</v>
      </c>
      <c r="BF82" t="s">
        <v>69</v>
      </c>
      <c r="BG82" t="s">
        <v>69</v>
      </c>
      <c r="BJ82" t="s">
        <v>2808</v>
      </c>
      <c r="BK82">
        <v>995</v>
      </c>
      <c r="BL82" t="s">
        <v>69</v>
      </c>
      <c r="BM82" t="s">
        <v>69</v>
      </c>
      <c r="BN82" t="s">
        <v>69</v>
      </c>
      <c r="BO82" t="s">
        <v>69</v>
      </c>
      <c r="BP82" t="s">
        <v>69</v>
      </c>
      <c r="BQ82" t="s">
        <v>69</v>
      </c>
      <c r="BR82" t="s">
        <v>69</v>
      </c>
      <c r="BS82" t="s">
        <v>69</v>
      </c>
      <c r="BT82" t="s">
        <v>2808</v>
      </c>
      <c r="BU82" t="s">
        <v>9431</v>
      </c>
      <c r="BV82" t="s">
        <v>69</v>
      </c>
      <c r="BW82" t="s">
        <v>69</v>
      </c>
      <c r="BX82" t="s">
        <v>3261</v>
      </c>
      <c r="BY82" t="s">
        <v>69</v>
      </c>
      <c r="CD82" t="s">
        <v>69</v>
      </c>
      <c r="CI82" t="s">
        <v>69</v>
      </c>
      <c r="CN82" t="s">
        <v>2808</v>
      </c>
      <c r="CO82">
        <v>3</v>
      </c>
      <c r="CP82" t="s">
        <v>69</v>
      </c>
      <c r="CQ82" t="s">
        <v>69</v>
      </c>
      <c r="CR82" t="s">
        <v>2808</v>
      </c>
      <c r="CS82" t="s">
        <v>69</v>
      </c>
      <c r="CT82" t="s">
        <v>69</v>
      </c>
      <c r="CU82" t="s">
        <v>69</v>
      </c>
      <c r="CV82" t="s">
        <v>69</v>
      </c>
      <c r="CW82" t="s">
        <v>69</v>
      </c>
      <c r="CX82" t="s">
        <v>6064</v>
      </c>
      <c r="CY82" t="s">
        <v>3333</v>
      </c>
      <c r="DB82" t="s">
        <v>2808</v>
      </c>
      <c r="DC82" t="s">
        <v>9126</v>
      </c>
      <c r="DD82" t="s">
        <v>2808</v>
      </c>
      <c r="DE82" t="s">
        <v>69</v>
      </c>
      <c r="DF82" t="s">
        <v>69</v>
      </c>
      <c r="DG82" t="s">
        <v>69</v>
      </c>
      <c r="DH82" t="s">
        <v>69</v>
      </c>
      <c r="DJ82" t="s">
        <v>69</v>
      </c>
      <c r="DK82" t="s">
        <v>69</v>
      </c>
      <c r="DO82" t="s">
        <v>69</v>
      </c>
      <c r="DZ82" t="s">
        <v>69</v>
      </c>
      <c r="FA82" t="s">
        <v>2808</v>
      </c>
      <c r="FB82" t="s">
        <v>2808</v>
      </c>
      <c r="FC82" t="s">
        <v>3426</v>
      </c>
      <c r="FD82" t="s">
        <v>3432</v>
      </c>
      <c r="FE82" t="s">
        <v>3437</v>
      </c>
      <c r="FZ82" t="s">
        <v>3475</v>
      </c>
      <c r="GA82">
        <v>1</v>
      </c>
      <c r="GC82" t="s">
        <v>3484</v>
      </c>
      <c r="GD82">
        <v>7</v>
      </c>
      <c r="GF82">
        <v>6</v>
      </c>
      <c r="GG82" t="s">
        <v>69</v>
      </c>
      <c r="GH82" t="s">
        <v>69</v>
      </c>
      <c r="GI82" t="s">
        <v>69</v>
      </c>
      <c r="GJ82" t="s">
        <v>69</v>
      </c>
      <c r="GK82" t="s">
        <v>69</v>
      </c>
      <c r="GL82" t="s">
        <v>2808</v>
      </c>
      <c r="GM82" t="s">
        <v>9432</v>
      </c>
      <c r="GN82" t="s">
        <v>69</v>
      </c>
      <c r="GO82" t="s">
        <v>69</v>
      </c>
      <c r="GP82" t="s">
        <v>3517</v>
      </c>
      <c r="HA82" t="s">
        <v>69</v>
      </c>
      <c r="HB82" t="s">
        <v>3535</v>
      </c>
      <c r="HC82">
        <v>1</v>
      </c>
      <c r="HD82" t="s">
        <v>3540</v>
      </c>
      <c r="HE82" t="s">
        <v>3543</v>
      </c>
      <c r="HF82" t="s">
        <v>2808</v>
      </c>
      <c r="HG82" t="s">
        <v>2808</v>
      </c>
      <c r="HH82" t="s">
        <v>2808</v>
      </c>
      <c r="HI82" t="s">
        <v>2808</v>
      </c>
      <c r="HL82" t="s">
        <v>3556</v>
      </c>
      <c r="HM82" t="s">
        <v>3557</v>
      </c>
      <c r="HN82" t="s">
        <v>3556</v>
      </c>
      <c r="HO82" t="s">
        <v>3556</v>
      </c>
      <c r="HP82" t="s">
        <v>3557</v>
      </c>
      <c r="HQ82" t="s">
        <v>3559</v>
      </c>
      <c r="HR82" t="s">
        <v>3556</v>
      </c>
      <c r="HS82" t="s">
        <v>3556</v>
      </c>
      <c r="HT82" t="s">
        <v>3559</v>
      </c>
      <c r="HU82" t="s">
        <v>3559</v>
      </c>
      <c r="HV82" t="s">
        <v>3556</v>
      </c>
      <c r="HW82" t="s">
        <v>3557</v>
      </c>
      <c r="HX82" t="s">
        <v>3557</v>
      </c>
      <c r="HY82" t="s">
        <v>8</v>
      </c>
      <c r="IB82" t="s">
        <v>2808</v>
      </c>
      <c r="IC82" t="s">
        <v>3598</v>
      </c>
      <c r="ID82" t="s">
        <v>2808</v>
      </c>
      <c r="IE82" t="s">
        <v>3605</v>
      </c>
      <c r="IF82" t="s">
        <v>3609</v>
      </c>
      <c r="IG82" t="s">
        <v>3437</v>
      </c>
      <c r="JF82" t="s">
        <v>3649</v>
      </c>
      <c r="JG82">
        <v>4</v>
      </c>
      <c r="JI82" t="s">
        <v>3484</v>
      </c>
      <c r="JJ82">
        <v>30</v>
      </c>
      <c r="JL82">
        <v>1</v>
      </c>
      <c r="JM82" t="s">
        <v>2808</v>
      </c>
      <c r="JN82" t="s">
        <v>69</v>
      </c>
      <c r="JO82" t="s">
        <v>69</v>
      </c>
      <c r="JP82" t="s">
        <v>69</v>
      </c>
      <c r="JQ82" t="s">
        <v>69</v>
      </c>
      <c r="JR82" t="s">
        <v>69</v>
      </c>
      <c r="JS82" t="s">
        <v>3519</v>
      </c>
      <c r="JT82" t="s">
        <v>69</v>
      </c>
      <c r="JU82" t="s">
        <v>69</v>
      </c>
      <c r="JV82" t="s">
        <v>69</v>
      </c>
      <c r="JW82" t="s">
        <v>2808</v>
      </c>
      <c r="JX82" t="s">
        <v>69</v>
      </c>
      <c r="JY82" t="s">
        <v>69</v>
      </c>
      <c r="JZ82" t="s">
        <v>69</v>
      </c>
      <c r="KA82" t="s">
        <v>69</v>
      </c>
      <c r="KB82" t="s">
        <v>2808</v>
      </c>
      <c r="KC82" t="s">
        <v>69</v>
      </c>
      <c r="KD82" t="s">
        <v>69</v>
      </c>
      <c r="KE82" t="s">
        <v>69</v>
      </c>
      <c r="KG82" t="s">
        <v>6097</v>
      </c>
      <c r="KI82" t="s">
        <v>3696</v>
      </c>
      <c r="KJ82" t="s">
        <v>3475</v>
      </c>
      <c r="KK82">
        <v>4</v>
      </c>
      <c r="KM82" t="s">
        <v>3484</v>
      </c>
      <c r="KN82">
        <v>30</v>
      </c>
      <c r="KP82" t="s">
        <v>9286</v>
      </c>
      <c r="KQ82" t="s">
        <v>2808</v>
      </c>
      <c r="KR82" t="s">
        <v>2808</v>
      </c>
      <c r="KS82" t="s">
        <v>2808</v>
      </c>
      <c r="KT82" t="s">
        <v>69</v>
      </c>
      <c r="KU82" t="s">
        <v>69</v>
      </c>
      <c r="KV82" t="s">
        <v>69</v>
      </c>
      <c r="KW82" t="s">
        <v>3519</v>
      </c>
      <c r="KX82" t="s">
        <v>2808</v>
      </c>
      <c r="KY82" t="s">
        <v>69</v>
      </c>
      <c r="LK82">
        <v>1</v>
      </c>
      <c r="LL82" t="s">
        <v>2808</v>
      </c>
      <c r="LM82" t="s">
        <v>69</v>
      </c>
      <c r="LN82" t="s">
        <v>69</v>
      </c>
      <c r="LO82" t="s">
        <v>69</v>
      </c>
      <c r="LP82" t="s">
        <v>69</v>
      </c>
      <c r="LQ82" t="s">
        <v>69</v>
      </c>
      <c r="LR82" t="s">
        <v>69</v>
      </c>
      <c r="LS82" t="s">
        <v>69</v>
      </c>
      <c r="LU82" t="s">
        <v>69</v>
      </c>
      <c r="LV82" t="s">
        <v>69</v>
      </c>
      <c r="LW82" t="s">
        <v>69</v>
      </c>
      <c r="LX82" t="s">
        <v>69</v>
      </c>
      <c r="LY82" t="s">
        <v>69</v>
      </c>
      <c r="MC82">
        <v>995</v>
      </c>
      <c r="MD82" t="s">
        <v>69</v>
      </c>
      <c r="ME82" t="s">
        <v>69</v>
      </c>
      <c r="MF82" t="s">
        <v>69</v>
      </c>
      <c r="MG82" t="s">
        <v>69</v>
      </c>
      <c r="MH82" t="s">
        <v>69</v>
      </c>
      <c r="MI82" t="s">
        <v>69</v>
      </c>
      <c r="MJ82" t="s">
        <v>69</v>
      </c>
      <c r="MK82" t="s">
        <v>2808</v>
      </c>
      <c r="ML82" t="s">
        <v>9433</v>
      </c>
      <c r="MM82" t="s">
        <v>69</v>
      </c>
      <c r="MN82" t="s">
        <v>69</v>
      </c>
      <c r="MO82">
        <v>995</v>
      </c>
      <c r="MP82" t="s">
        <v>69</v>
      </c>
      <c r="MQ82" t="s">
        <v>69</v>
      </c>
      <c r="MR82" t="s">
        <v>69</v>
      </c>
      <c r="MS82" t="s">
        <v>69</v>
      </c>
      <c r="MT82" t="s">
        <v>69</v>
      </c>
      <c r="MU82" t="s">
        <v>2808</v>
      </c>
      <c r="MV82" t="s">
        <v>9434</v>
      </c>
      <c r="MW82" t="s">
        <v>69</v>
      </c>
      <c r="MX82" t="s">
        <v>69</v>
      </c>
      <c r="MY82">
        <v>995</v>
      </c>
      <c r="MZ82" t="s">
        <v>69</v>
      </c>
      <c r="NA82" t="s">
        <v>69</v>
      </c>
      <c r="NB82" t="s">
        <v>69</v>
      </c>
      <c r="NC82" t="s">
        <v>69</v>
      </c>
      <c r="ND82" t="s">
        <v>69</v>
      </c>
      <c r="NE82" t="s">
        <v>2808</v>
      </c>
      <c r="NF82" t="s">
        <v>9435</v>
      </c>
      <c r="NG82" t="s">
        <v>69</v>
      </c>
      <c r="NH82" t="s">
        <v>69</v>
      </c>
      <c r="NI82" t="s">
        <v>69</v>
      </c>
      <c r="NJ82" t="s">
        <v>3795</v>
      </c>
      <c r="NK82">
        <v>1</v>
      </c>
      <c r="NM82" t="s">
        <v>2808</v>
      </c>
      <c r="NN82" t="s">
        <v>3861</v>
      </c>
      <c r="NO82" t="s">
        <v>2803</v>
      </c>
      <c r="NP82">
        <v>331</v>
      </c>
      <c r="NW82" t="s">
        <v>3429</v>
      </c>
      <c r="NY82" t="s">
        <v>3429</v>
      </c>
      <c r="OA82" t="s">
        <v>3897</v>
      </c>
      <c r="OB82" t="s">
        <v>2808</v>
      </c>
      <c r="OC82" t="s">
        <v>3902</v>
      </c>
      <c r="OD82" t="s">
        <v>3910</v>
      </c>
      <c r="OE82" t="s">
        <v>3910</v>
      </c>
      <c r="OF82" t="s">
        <v>3910</v>
      </c>
      <c r="OG82" t="s">
        <v>3910</v>
      </c>
      <c r="OH82" t="s">
        <v>3910</v>
      </c>
      <c r="OI82" t="s">
        <v>3910</v>
      </c>
      <c r="OJ82" t="s">
        <v>3910</v>
      </c>
      <c r="OK82" t="s">
        <v>3910</v>
      </c>
      <c r="OU82" t="s">
        <v>3928</v>
      </c>
      <c r="OV82" t="s">
        <v>3955</v>
      </c>
      <c r="OW82" t="s">
        <v>2808</v>
      </c>
      <c r="OX82" t="s">
        <v>3962</v>
      </c>
      <c r="OY82" t="s">
        <v>3333</v>
      </c>
      <c r="PA82" t="s">
        <v>3973</v>
      </c>
      <c r="PB82">
        <v>1</v>
      </c>
      <c r="PC82" t="s">
        <v>3332</v>
      </c>
      <c r="PD82" t="s">
        <v>3332</v>
      </c>
      <c r="PE82" t="s">
        <v>3332</v>
      </c>
      <c r="PF82" t="s">
        <v>3910</v>
      </c>
      <c r="PG82" t="s">
        <v>3910</v>
      </c>
      <c r="PH82" t="s">
        <v>3910</v>
      </c>
      <c r="PI82" t="s">
        <v>3910</v>
      </c>
      <c r="PJ82" t="s">
        <v>3911</v>
      </c>
      <c r="PK82" t="s">
        <v>3910</v>
      </c>
      <c r="PL82" t="s">
        <v>3910</v>
      </c>
      <c r="PM82" t="s">
        <v>3928</v>
      </c>
      <c r="PN82" t="s">
        <v>3911</v>
      </c>
      <c r="PO82" t="s">
        <v>3911</v>
      </c>
      <c r="PP82" t="s">
        <v>3910</v>
      </c>
      <c r="PR82" t="s">
        <v>3928</v>
      </c>
      <c r="PS82">
        <v>1</v>
      </c>
      <c r="PT82" t="s">
        <v>2808</v>
      </c>
      <c r="PU82" t="s">
        <v>69</v>
      </c>
      <c r="PV82" t="s">
        <v>69</v>
      </c>
      <c r="PW82" t="s">
        <v>69</v>
      </c>
      <c r="PX82" t="s">
        <v>69</v>
      </c>
      <c r="PY82" t="s">
        <v>69</v>
      </c>
      <c r="PZ82" t="s">
        <v>3910</v>
      </c>
      <c r="QA82" t="s">
        <v>3910</v>
      </c>
      <c r="QB82" t="s">
        <v>3910</v>
      </c>
      <c r="QD82" t="s">
        <v>4036</v>
      </c>
      <c r="QE82" t="s">
        <v>4041</v>
      </c>
      <c r="QF82">
        <v>2</v>
      </c>
      <c r="QG82" t="s">
        <v>4049</v>
      </c>
      <c r="QH82" t="s">
        <v>4053</v>
      </c>
      <c r="QI82" t="s">
        <v>3962</v>
      </c>
      <c r="QV82" t="s">
        <v>3910</v>
      </c>
      <c r="QW82" t="s">
        <v>3911</v>
      </c>
      <c r="QX82" t="s">
        <v>9129</v>
      </c>
      <c r="RP82" t="s">
        <v>3911</v>
      </c>
      <c r="RS82">
        <v>1</v>
      </c>
      <c r="RT82">
        <v>0</v>
      </c>
      <c r="UA82" t="s">
        <v>9131</v>
      </c>
      <c r="UB82" t="s">
        <v>6598</v>
      </c>
      <c r="UC82">
        <v>8137167</v>
      </c>
    </row>
    <row r="83" spans="1:549" x14ac:dyDescent="0.3">
      <c r="A83" t="s">
        <v>9436</v>
      </c>
      <c r="B83" t="s">
        <v>8545</v>
      </c>
      <c r="C83" t="s">
        <v>6813</v>
      </c>
      <c r="D83">
        <v>1</v>
      </c>
      <c r="E83">
        <v>4</v>
      </c>
      <c r="F83" t="s">
        <v>3934</v>
      </c>
      <c r="G83" t="s">
        <v>4950</v>
      </c>
      <c r="H83">
        <v>0</v>
      </c>
      <c r="I83" t="s">
        <v>22</v>
      </c>
      <c r="T83">
        <v>0</v>
      </c>
      <c r="U83">
        <v>62</v>
      </c>
      <c r="V83" t="s">
        <v>8555</v>
      </c>
      <c r="W83">
        <v>0</v>
      </c>
      <c r="X83" t="s">
        <v>8637</v>
      </c>
      <c r="Y83" t="s">
        <v>6591</v>
      </c>
      <c r="Z83" t="s">
        <v>6753</v>
      </c>
      <c r="AA83" t="s">
        <v>2808</v>
      </c>
      <c r="AB83" t="s">
        <v>9143</v>
      </c>
      <c r="AE83" t="s">
        <v>69</v>
      </c>
      <c r="AF83" t="s">
        <v>69</v>
      </c>
      <c r="AJ83" t="s">
        <v>2808</v>
      </c>
      <c r="AK83">
        <v>7815668</v>
      </c>
      <c r="AL83">
        <v>1249438</v>
      </c>
      <c r="AM83">
        <v>7444049</v>
      </c>
      <c r="AN83" t="s">
        <v>3168</v>
      </c>
      <c r="AQ83" t="s">
        <v>69</v>
      </c>
      <c r="AR83" t="s">
        <v>2808</v>
      </c>
      <c r="AS83" t="s">
        <v>3179</v>
      </c>
      <c r="AT83" t="s">
        <v>3184</v>
      </c>
      <c r="AV83" t="s">
        <v>3191</v>
      </c>
      <c r="AX83">
        <v>1</v>
      </c>
      <c r="AY83" t="s">
        <v>2808</v>
      </c>
      <c r="AZ83" t="s">
        <v>69</v>
      </c>
      <c r="BA83" t="s">
        <v>69</v>
      </c>
      <c r="BB83" t="s">
        <v>69</v>
      </c>
      <c r="BC83" t="s">
        <v>69</v>
      </c>
      <c r="BE83" t="s">
        <v>69</v>
      </c>
      <c r="BF83" t="s">
        <v>69</v>
      </c>
      <c r="BG83" t="s">
        <v>69</v>
      </c>
      <c r="BJ83" t="s">
        <v>2808</v>
      </c>
      <c r="BK83">
        <v>1</v>
      </c>
      <c r="BL83" t="s">
        <v>2808</v>
      </c>
      <c r="BM83" t="s">
        <v>69</v>
      </c>
      <c r="BN83" t="s">
        <v>69</v>
      </c>
      <c r="BO83" t="s">
        <v>69</v>
      </c>
      <c r="BP83" t="s">
        <v>69</v>
      </c>
      <c r="BQ83" t="s">
        <v>69</v>
      </c>
      <c r="BR83" t="s">
        <v>69</v>
      </c>
      <c r="BS83" t="s">
        <v>69</v>
      </c>
      <c r="BT83" t="s">
        <v>69</v>
      </c>
      <c r="BV83" t="s">
        <v>69</v>
      </c>
      <c r="BW83" t="s">
        <v>69</v>
      </c>
      <c r="BX83" t="s">
        <v>3261</v>
      </c>
      <c r="BY83" t="s">
        <v>69</v>
      </c>
      <c r="CD83" t="s">
        <v>69</v>
      </c>
      <c r="CI83" t="s">
        <v>69</v>
      </c>
      <c r="CN83" t="s">
        <v>69</v>
      </c>
      <c r="CX83" t="s">
        <v>69</v>
      </c>
      <c r="DB83" t="s">
        <v>2808</v>
      </c>
      <c r="DC83" t="s">
        <v>9152</v>
      </c>
      <c r="DD83" t="s">
        <v>2808</v>
      </c>
      <c r="DE83" t="s">
        <v>2808</v>
      </c>
      <c r="DF83" t="s">
        <v>69</v>
      </c>
      <c r="DG83" t="s">
        <v>69</v>
      </c>
      <c r="DH83" t="s">
        <v>69</v>
      </c>
      <c r="DJ83" t="s">
        <v>69</v>
      </c>
      <c r="DK83" t="s">
        <v>69</v>
      </c>
      <c r="DO83" t="s">
        <v>2808</v>
      </c>
      <c r="DZ83" t="s">
        <v>2808</v>
      </c>
      <c r="FA83" t="s">
        <v>2808</v>
      </c>
      <c r="FB83" t="s">
        <v>2808</v>
      </c>
      <c r="FC83" t="s">
        <v>3428</v>
      </c>
      <c r="HD83" t="s">
        <v>3540</v>
      </c>
      <c r="HE83" t="s">
        <v>3543</v>
      </c>
      <c r="HF83" t="s">
        <v>2808</v>
      </c>
      <c r="HG83" t="s">
        <v>2808</v>
      </c>
      <c r="HH83" t="s">
        <v>69</v>
      </c>
      <c r="HI83" t="s">
        <v>2808</v>
      </c>
      <c r="HL83" t="s">
        <v>3559</v>
      </c>
      <c r="HM83" t="s">
        <v>3559</v>
      </c>
      <c r="HN83" t="s">
        <v>3556</v>
      </c>
      <c r="HO83" t="s">
        <v>3556</v>
      </c>
      <c r="HP83" t="s">
        <v>3559</v>
      </c>
      <c r="HQ83" t="s">
        <v>3559</v>
      </c>
      <c r="HR83" t="s">
        <v>3556</v>
      </c>
      <c r="HS83" t="s">
        <v>3559</v>
      </c>
      <c r="HT83" t="s">
        <v>3559</v>
      </c>
      <c r="HU83" t="s">
        <v>3559</v>
      </c>
      <c r="HV83" t="s">
        <v>3559</v>
      </c>
      <c r="HW83" t="s">
        <v>3559</v>
      </c>
      <c r="HX83" t="s">
        <v>3559</v>
      </c>
      <c r="HY83" t="s">
        <v>3559</v>
      </c>
      <c r="IB83" t="s">
        <v>69</v>
      </c>
      <c r="IC83" t="s">
        <v>3600</v>
      </c>
      <c r="ID83" t="s">
        <v>2808</v>
      </c>
      <c r="IE83" t="s">
        <v>3605</v>
      </c>
      <c r="IF83" t="s">
        <v>3609</v>
      </c>
      <c r="IG83" t="s">
        <v>3437</v>
      </c>
      <c r="JF83" t="s">
        <v>3649</v>
      </c>
      <c r="JG83">
        <v>4</v>
      </c>
      <c r="JI83" t="s">
        <v>3485</v>
      </c>
      <c r="JK83">
        <v>12</v>
      </c>
      <c r="JL83">
        <v>3</v>
      </c>
      <c r="JM83" t="s">
        <v>69</v>
      </c>
      <c r="JN83" t="s">
        <v>69</v>
      </c>
      <c r="JO83" t="s">
        <v>2808</v>
      </c>
      <c r="JP83" t="s">
        <v>69</v>
      </c>
      <c r="JQ83" t="s">
        <v>69</v>
      </c>
      <c r="JR83" t="s">
        <v>69</v>
      </c>
      <c r="JS83" t="s">
        <v>3518</v>
      </c>
      <c r="JT83" t="s">
        <v>69</v>
      </c>
      <c r="JU83" t="s">
        <v>69</v>
      </c>
      <c r="JV83" t="s">
        <v>69</v>
      </c>
      <c r="JW83" t="s">
        <v>2808</v>
      </c>
      <c r="JX83" t="s">
        <v>69</v>
      </c>
      <c r="JY83" t="s">
        <v>69</v>
      </c>
      <c r="JZ83" t="s">
        <v>69</v>
      </c>
      <c r="KA83" t="s">
        <v>69</v>
      </c>
      <c r="KB83" t="s">
        <v>69</v>
      </c>
      <c r="KC83" t="s">
        <v>69</v>
      </c>
      <c r="KD83" t="s">
        <v>69</v>
      </c>
      <c r="KE83" t="s">
        <v>69</v>
      </c>
      <c r="KG83" t="s">
        <v>6096</v>
      </c>
      <c r="KI83" t="s">
        <v>3696</v>
      </c>
      <c r="KJ83" t="s">
        <v>3475</v>
      </c>
      <c r="KK83">
        <v>4</v>
      </c>
      <c r="KM83" t="s">
        <v>3485</v>
      </c>
      <c r="KO83">
        <v>20</v>
      </c>
      <c r="KP83">
        <v>3</v>
      </c>
      <c r="KQ83" t="s">
        <v>69</v>
      </c>
      <c r="KR83" t="s">
        <v>69</v>
      </c>
      <c r="KS83" t="s">
        <v>2808</v>
      </c>
      <c r="KT83" t="s">
        <v>69</v>
      </c>
      <c r="KU83" t="s">
        <v>69</v>
      </c>
      <c r="KV83" t="s">
        <v>69</v>
      </c>
      <c r="KW83" t="s">
        <v>3519</v>
      </c>
      <c r="KX83" t="s">
        <v>2808</v>
      </c>
      <c r="KY83" t="s">
        <v>69</v>
      </c>
      <c r="LK83">
        <v>1</v>
      </c>
      <c r="LL83" t="s">
        <v>2808</v>
      </c>
      <c r="LM83" t="s">
        <v>69</v>
      </c>
      <c r="LN83" t="s">
        <v>69</v>
      </c>
      <c r="LO83" t="s">
        <v>69</v>
      </c>
      <c r="LP83" t="s">
        <v>69</v>
      </c>
      <c r="LQ83" t="s">
        <v>69</v>
      </c>
      <c r="LR83" t="s">
        <v>69</v>
      </c>
      <c r="LS83" t="s">
        <v>69</v>
      </c>
      <c r="LU83" t="s">
        <v>69</v>
      </c>
      <c r="LV83" t="s">
        <v>69</v>
      </c>
      <c r="LW83" t="s">
        <v>69</v>
      </c>
      <c r="LX83" t="s">
        <v>69</v>
      </c>
      <c r="LY83" t="s">
        <v>69</v>
      </c>
      <c r="MC83">
        <v>1</v>
      </c>
      <c r="MD83" t="s">
        <v>2808</v>
      </c>
      <c r="ME83" t="s">
        <v>69</v>
      </c>
      <c r="MF83" t="s">
        <v>69</v>
      </c>
      <c r="MG83" t="s">
        <v>69</v>
      </c>
      <c r="MH83" t="s">
        <v>69</v>
      </c>
      <c r="MI83" t="s">
        <v>69</v>
      </c>
      <c r="MJ83" t="s">
        <v>69</v>
      </c>
      <c r="MK83" t="s">
        <v>69</v>
      </c>
      <c r="MM83" t="s">
        <v>69</v>
      </c>
      <c r="MN83" t="s">
        <v>69</v>
      </c>
      <c r="MO83">
        <v>2</v>
      </c>
      <c r="MP83" t="s">
        <v>69</v>
      </c>
      <c r="MQ83" t="s">
        <v>2808</v>
      </c>
      <c r="MR83" t="s">
        <v>69</v>
      </c>
      <c r="MS83" t="s">
        <v>69</v>
      </c>
      <c r="MT83" t="s">
        <v>69</v>
      </c>
      <c r="MU83" t="s">
        <v>69</v>
      </c>
      <c r="MW83" t="s">
        <v>69</v>
      </c>
      <c r="MX83" t="s">
        <v>69</v>
      </c>
      <c r="MY83">
        <v>2</v>
      </c>
      <c r="MZ83" t="s">
        <v>69</v>
      </c>
      <c r="NA83" t="s">
        <v>2808</v>
      </c>
      <c r="NB83" t="s">
        <v>69</v>
      </c>
      <c r="NC83" t="s">
        <v>69</v>
      </c>
      <c r="ND83" t="s">
        <v>69</v>
      </c>
      <c r="NE83" t="s">
        <v>69</v>
      </c>
      <c r="NG83" t="s">
        <v>69</v>
      </c>
      <c r="NH83" t="s">
        <v>69</v>
      </c>
      <c r="NI83" t="s">
        <v>69</v>
      </c>
      <c r="NJ83" t="s">
        <v>3302</v>
      </c>
      <c r="NL83" t="s">
        <v>9437</v>
      </c>
      <c r="NM83" t="s">
        <v>69</v>
      </c>
      <c r="NO83" t="s">
        <v>8</v>
      </c>
      <c r="NW83" t="s">
        <v>3429</v>
      </c>
      <c r="NY83" t="s">
        <v>3429</v>
      </c>
      <c r="OA83" t="s">
        <v>3897</v>
      </c>
      <c r="OB83" t="s">
        <v>2808</v>
      </c>
      <c r="OC83" t="s">
        <v>3902</v>
      </c>
      <c r="OD83" t="s">
        <v>3911</v>
      </c>
      <c r="OE83" t="s">
        <v>3910</v>
      </c>
      <c r="OF83" t="s">
        <v>3910</v>
      </c>
      <c r="OG83" t="s">
        <v>3910</v>
      </c>
      <c r="OH83" t="s">
        <v>3910</v>
      </c>
      <c r="OI83" t="s">
        <v>3910</v>
      </c>
      <c r="OJ83" t="s">
        <v>3910</v>
      </c>
      <c r="OK83" t="s">
        <v>3911</v>
      </c>
      <c r="OU83" t="s">
        <v>3928</v>
      </c>
      <c r="OV83" t="s">
        <v>3956</v>
      </c>
      <c r="OW83" t="s">
        <v>69</v>
      </c>
      <c r="OX83" t="s">
        <v>3962</v>
      </c>
      <c r="OY83" t="s">
        <v>3332</v>
      </c>
      <c r="PA83" t="s">
        <v>3973</v>
      </c>
      <c r="PB83">
        <v>1</v>
      </c>
      <c r="PC83" t="s">
        <v>3333</v>
      </c>
      <c r="PD83" t="s">
        <v>3333</v>
      </c>
      <c r="PE83" t="s">
        <v>3333</v>
      </c>
      <c r="PF83" t="s">
        <v>3911</v>
      </c>
      <c r="PG83" t="s">
        <v>3911</v>
      </c>
      <c r="PH83" t="s">
        <v>3911</v>
      </c>
      <c r="PI83" t="s">
        <v>3911</v>
      </c>
      <c r="PJ83" t="s">
        <v>3911</v>
      </c>
      <c r="PK83" t="s">
        <v>3911</v>
      </c>
      <c r="PL83" t="s">
        <v>3911</v>
      </c>
      <c r="PR83" t="s">
        <v>3928</v>
      </c>
      <c r="PS83">
        <v>1</v>
      </c>
      <c r="PT83" t="s">
        <v>2808</v>
      </c>
      <c r="PU83" t="s">
        <v>69</v>
      </c>
      <c r="PV83" t="s">
        <v>69</v>
      </c>
      <c r="PW83" t="s">
        <v>69</v>
      </c>
      <c r="PX83" t="s">
        <v>69</v>
      </c>
      <c r="PY83" t="s">
        <v>69</v>
      </c>
      <c r="PZ83" t="s">
        <v>3910</v>
      </c>
      <c r="QA83" t="s">
        <v>3910</v>
      </c>
      <c r="QB83" t="s">
        <v>3910</v>
      </c>
      <c r="QD83" t="s">
        <v>4036</v>
      </c>
      <c r="QE83" t="s">
        <v>4041</v>
      </c>
      <c r="QF83">
        <v>1</v>
      </c>
      <c r="QG83" t="s">
        <v>4049</v>
      </c>
      <c r="QH83" t="s">
        <v>4053</v>
      </c>
      <c r="QI83" t="s">
        <v>3962</v>
      </c>
      <c r="RS83">
        <v>1</v>
      </c>
      <c r="RT83">
        <v>0</v>
      </c>
      <c r="UA83" t="s">
        <v>9131</v>
      </c>
      <c r="UB83" t="s">
        <v>6598</v>
      </c>
      <c r="UC83">
        <v>8137167</v>
      </c>
    </row>
    <row r="84" spans="1:549" x14ac:dyDescent="0.3">
      <c r="A84" t="s">
        <v>9438</v>
      </c>
      <c r="B84" t="s">
        <v>8545</v>
      </c>
      <c r="C84" t="s">
        <v>6589</v>
      </c>
      <c r="D84">
        <v>1</v>
      </c>
      <c r="E84">
        <v>5</v>
      </c>
      <c r="F84" t="s">
        <v>3934</v>
      </c>
      <c r="G84" t="s">
        <v>4950</v>
      </c>
      <c r="H84">
        <v>0</v>
      </c>
      <c r="I84" t="s">
        <v>4959</v>
      </c>
      <c r="T84">
        <v>0</v>
      </c>
      <c r="U84">
        <v>27</v>
      </c>
      <c r="V84" t="s">
        <v>8555</v>
      </c>
      <c r="W84">
        <v>0</v>
      </c>
      <c r="X84" s="30">
        <v>41522</v>
      </c>
      <c r="Y84" t="s">
        <v>6591</v>
      </c>
      <c r="Z84" t="s">
        <v>6592</v>
      </c>
      <c r="AA84" t="s">
        <v>2808</v>
      </c>
      <c r="AB84" t="s">
        <v>9143</v>
      </c>
      <c r="AE84" t="s">
        <v>2808</v>
      </c>
      <c r="AF84" t="s">
        <v>2808</v>
      </c>
      <c r="AG84">
        <v>5496833</v>
      </c>
      <c r="AH84">
        <v>1423976</v>
      </c>
      <c r="AI84" t="s">
        <v>6060</v>
      </c>
      <c r="AJ84" t="s">
        <v>2808</v>
      </c>
      <c r="AK84">
        <v>4688725</v>
      </c>
      <c r="AL84" t="s">
        <v>6060</v>
      </c>
      <c r="AN84" t="s">
        <v>3166</v>
      </c>
      <c r="AO84">
        <v>30</v>
      </c>
      <c r="AQ84" t="s">
        <v>269</v>
      </c>
      <c r="AR84" t="s">
        <v>2808</v>
      </c>
      <c r="AS84" t="s">
        <v>3180</v>
      </c>
      <c r="AT84" t="s">
        <v>3184</v>
      </c>
      <c r="AV84" t="s">
        <v>3192</v>
      </c>
      <c r="AW84">
        <v>3</v>
      </c>
      <c r="AX84">
        <v>1</v>
      </c>
      <c r="AY84" t="s">
        <v>2808</v>
      </c>
      <c r="AZ84" t="s">
        <v>69</v>
      </c>
      <c r="BA84" t="s">
        <v>69</v>
      </c>
      <c r="BB84" t="s">
        <v>69</v>
      </c>
      <c r="BC84" t="s">
        <v>69</v>
      </c>
      <c r="BE84" t="s">
        <v>69</v>
      </c>
      <c r="BF84" t="s">
        <v>69</v>
      </c>
      <c r="BG84" t="s">
        <v>69</v>
      </c>
      <c r="BJ84" t="s">
        <v>2808</v>
      </c>
      <c r="BK84">
        <v>1</v>
      </c>
      <c r="BL84" t="s">
        <v>2808</v>
      </c>
      <c r="BM84" t="s">
        <v>69</v>
      </c>
      <c r="BN84" t="s">
        <v>69</v>
      </c>
      <c r="BO84" t="s">
        <v>69</v>
      </c>
      <c r="BP84" t="s">
        <v>69</v>
      </c>
      <c r="BQ84" t="s">
        <v>69</v>
      </c>
      <c r="BR84" t="s">
        <v>69</v>
      </c>
      <c r="BS84" t="s">
        <v>69</v>
      </c>
      <c r="BT84" t="s">
        <v>69</v>
      </c>
      <c r="BV84" t="s">
        <v>69</v>
      </c>
      <c r="BW84" t="s">
        <v>69</v>
      </c>
      <c r="BX84" t="s">
        <v>3261</v>
      </c>
      <c r="BY84" t="s">
        <v>2808</v>
      </c>
      <c r="BZ84" t="s">
        <v>3268</v>
      </c>
      <c r="CA84" t="s">
        <v>2808</v>
      </c>
      <c r="CB84" t="s">
        <v>3278</v>
      </c>
      <c r="CD84" t="s">
        <v>69</v>
      </c>
      <c r="CI84" t="s">
        <v>69</v>
      </c>
      <c r="CN84" t="s">
        <v>2808</v>
      </c>
      <c r="CO84">
        <v>3</v>
      </c>
      <c r="CP84" t="s">
        <v>69</v>
      </c>
      <c r="CQ84" t="s">
        <v>69</v>
      </c>
      <c r="CR84" t="s">
        <v>2808</v>
      </c>
      <c r="CS84" t="s">
        <v>69</v>
      </c>
      <c r="CT84" t="s">
        <v>69</v>
      </c>
      <c r="CU84" t="s">
        <v>69</v>
      </c>
      <c r="CV84" t="s">
        <v>69</v>
      </c>
      <c r="CW84" t="s">
        <v>69</v>
      </c>
      <c r="CX84" t="s">
        <v>269</v>
      </c>
      <c r="CY84" t="s">
        <v>3332</v>
      </c>
      <c r="CZ84">
        <v>1</v>
      </c>
      <c r="DA84" s="30">
        <v>39668</v>
      </c>
      <c r="DB84" t="s">
        <v>2808</v>
      </c>
      <c r="DC84" t="s">
        <v>9152</v>
      </c>
      <c r="DD84" t="s">
        <v>2808</v>
      </c>
      <c r="DE84" t="s">
        <v>2808</v>
      </c>
      <c r="DF84" t="s">
        <v>69</v>
      </c>
      <c r="DG84" t="s">
        <v>69</v>
      </c>
      <c r="DH84" t="s">
        <v>69</v>
      </c>
      <c r="DJ84" t="s">
        <v>69</v>
      </c>
      <c r="DK84" t="s">
        <v>69</v>
      </c>
      <c r="DO84" t="s">
        <v>2808</v>
      </c>
      <c r="DZ84" t="s">
        <v>2808</v>
      </c>
      <c r="FA84" t="s">
        <v>2808</v>
      </c>
      <c r="FB84" t="s">
        <v>2808</v>
      </c>
      <c r="FC84" t="s">
        <v>3426</v>
      </c>
      <c r="FD84" t="s">
        <v>3432</v>
      </c>
      <c r="FE84" t="s">
        <v>3437</v>
      </c>
      <c r="FZ84" t="s">
        <v>3475</v>
      </c>
      <c r="GA84">
        <v>2</v>
      </c>
      <c r="GC84" t="s">
        <v>3484</v>
      </c>
      <c r="GD84">
        <v>1</v>
      </c>
      <c r="GF84">
        <v>5</v>
      </c>
      <c r="GG84" t="s">
        <v>69</v>
      </c>
      <c r="GH84" t="s">
        <v>69</v>
      </c>
      <c r="GI84" t="s">
        <v>69</v>
      </c>
      <c r="GJ84" t="s">
        <v>69</v>
      </c>
      <c r="GK84" t="s">
        <v>2808</v>
      </c>
      <c r="GL84" t="s">
        <v>69</v>
      </c>
      <c r="GN84" t="s">
        <v>69</v>
      </c>
      <c r="GO84" t="s">
        <v>69</v>
      </c>
      <c r="GP84" t="s">
        <v>3518</v>
      </c>
      <c r="GQ84" t="s">
        <v>69</v>
      </c>
      <c r="GR84" t="s">
        <v>2808</v>
      </c>
      <c r="GS84" t="s">
        <v>69</v>
      </c>
      <c r="GT84" t="s">
        <v>69</v>
      </c>
      <c r="GU84" t="s">
        <v>69</v>
      </c>
      <c r="GV84" t="s">
        <v>69</v>
      </c>
      <c r="GW84" t="s">
        <v>69</v>
      </c>
      <c r="GX84" t="s">
        <v>69</v>
      </c>
      <c r="GY84" t="s">
        <v>2808</v>
      </c>
      <c r="GZ84" t="s">
        <v>69</v>
      </c>
      <c r="HA84" t="s">
        <v>69</v>
      </c>
      <c r="HB84" t="s">
        <v>3535</v>
      </c>
      <c r="HC84">
        <v>1</v>
      </c>
      <c r="HD84" t="s">
        <v>3540</v>
      </c>
      <c r="HE84" t="s">
        <v>3543</v>
      </c>
      <c r="HF84" t="s">
        <v>2808</v>
      </c>
      <c r="HG84" t="s">
        <v>2808</v>
      </c>
      <c r="HH84" t="s">
        <v>2808</v>
      </c>
      <c r="HI84" t="s">
        <v>2808</v>
      </c>
      <c r="HL84" t="s">
        <v>3556</v>
      </c>
      <c r="HM84" t="s">
        <v>3559</v>
      </c>
      <c r="HN84" t="s">
        <v>3556</v>
      </c>
      <c r="HO84" t="s">
        <v>3556</v>
      </c>
      <c r="HP84" t="s">
        <v>3559</v>
      </c>
      <c r="HQ84" t="s">
        <v>3559</v>
      </c>
      <c r="HR84" t="s">
        <v>3556</v>
      </c>
      <c r="HS84" t="s">
        <v>3557</v>
      </c>
      <c r="HT84" t="s">
        <v>3559</v>
      </c>
      <c r="HU84" t="s">
        <v>3559</v>
      </c>
      <c r="HV84" t="s">
        <v>3557</v>
      </c>
      <c r="HW84" t="s">
        <v>3557</v>
      </c>
      <c r="HX84" t="s">
        <v>3557</v>
      </c>
      <c r="HY84" t="s">
        <v>8</v>
      </c>
      <c r="IB84" t="s">
        <v>2808</v>
      </c>
      <c r="IC84" t="s">
        <v>3600</v>
      </c>
      <c r="ID84" t="s">
        <v>69</v>
      </c>
      <c r="IE84" t="s">
        <v>3605</v>
      </c>
      <c r="IF84" t="s">
        <v>3609</v>
      </c>
      <c r="IG84" t="s">
        <v>3437</v>
      </c>
      <c r="JF84" t="s">
        <v>3649</v>
      </c>
      <c r="JG84">
        <v>4</v>
      </c>
      <c r="JI84" t="s">
        <v>3484</v>
      </c>
      <c r="JJ84">
        <v>1</v>
      </c>
      <c r="JL84">
        <v>3</v>
      </c>
      <c r="JM84" t="s">
        <v>69</v>
      </c>
      <c r="JN84" t="s">
        <v>69</v>
      </c>
      <c r="JO84" t="s">
        <v>2808</v>
      </c>
      <c r="JP84" t="s">
        <v>69</v>
      </c>
      <c r="JQ84" t="s">
        <v>69</v>
      </c>
      <c r="JR84" t="s">
        <v>69</v>
      </c>
      <c r="JS84" t="s">
        <v>3518</v>
      </c>
      <c r="JT84" t="s">
        <v>69</v>
      </c>
      <c r="JU84" t="s">
        <v>2808</v>
      </c>
      <c r="JV84" t="s">
        <v>69</v>
      </c>
      <c r="JW84" t="s">
        <v>69</v>
      </c>
      <c r="JX84" t="s">
        <v>2808</v>
      </c>
      <c r="JY84" t="s">
        <v>69</v>
      </c>
      <c r="JZ84" t="s">
        <v>2808</v>
      </c>
      <c r="KA84" t="s">
        <v>69</v>
      </c>
      <c r="KB84" t="s">
        <v>2808</v>
      </c>
      <c r="KC84" t="s">
        <v>2808</v>
      </c>
      <c r="KD84" t="s">
        <v>2808</v>
      </c>
      <c r="KE84" t="s">
        <v>2808</v>
      </c>
      <c r="KG84" t="s">
        <v>6097</v>
      </c>
      <c r="KI84" t="s">
        <v>3696</v>
      </c>
      <c r="KJ84" t="s">
        <v>3475</v>
      </c>
      <c r="KK84">
        <v>4</v>
      </c>
      <c r="KM84" t="s">
        <v>3485</v>
      </c>
      <c r="KO84">
        <v>12</v>
      </c>
      <c r="KP84">
        <v>3</v>
      </c>
      <c r="KQ84" t="s">
        <v>69</v>
      </c>
      <c r="KR84" t="s">
        <v>69</v>
      </c>
      <c r="KS84" t="s">
        <v>2808</v>
      </c>
      <c r="KT84" t="s">
        <v>69</v>
      </c>
      <c r="KU84" t="s">
        <v>69</v>
      </c>
      <c r="KV84" t="s">
        <v>69</v>
      </c>
      <c r="KW84" t="s">
        <v>3518</v>
      </c>
      <c r="KX84" t="s">
        <v>2808</v>
      </c>
      <c r="KY84" t="s">
        <v>69</v>
      </c>
      <c r="LK84">
        <v>1</v>
      </c>
      <c r="LL84" t="s">
        <v>2808</v>
      </c>
      <c r="LM84" t="s">
        <v>69</v>
      </c>
      <c r="LN84" t="s">
        <v>69</v>
      </c>
      <c r="LO84" t="s">
        <v>69</v>
      </c>
      <c r="LP84" t="s">
        <v>69</v>
      </c>
      <c r="LQ84" t="s">
        <v>69</v>
      </c>
      <c r="LR84" t="s">
        <v>69</v>
      </c>
      <c r="LS84" t="s">
        <v>69</v>
      </c>
      <c r="LU84" t="s">
        <v>69</v>
      </c>
      <c r="LV84" t="s">
        <v>69</v>
      </c>
      <c r="LW84" t="s">
        <v>69</v>
      </c>
      <c r="LX84" t="s">
        <v>69</v>
      </c>
      <c r="LY84" t="s">
        <v>69</v>
      </c>
      <c r="MC84">
        <v>2</v>
      </c>
      <c r="MD84" t="s">
        <v>69</v>
      </c>
      <c r="ME84" t="s">
        <v>2808</v>
      </c>
      <c r="MF84" t="s">
        <v>69</v>
      </c>
      <c r="MG84" t="s">
        <v>69</v>
      </c>
      <c r="MH84" t="s">
        <v>69</v>
      </c>
      <c r="MI84" t="s">
        <v>69</v>
      </c>
      <c r="MJ84" t="s">
        <v>69</v>
      </c>
      <c r="MK84" t="s">
        <v>69</v>
      </c>
      <c r="MM84" t="s">
        <v>69</v>
      </c>
      <c r="MN84" t="s">
        <v>69</v>
      </c>
      <c r="MO84">
        <v>2</v>
      </c>
      <c r="MP84" t="s">
        <v>69</v>
      </c>
      <c r="MQ84" t="s">
        <v>2808</v>
      </c>
      <c r="MR84" t="s">
        <v>69</v>
      </c>
      <c r="MS84" t="s">
        <v>69</v>
      </c>
      <c r="MT84" t="s">
        <v>69</v>
      </c>
      <c r="MU84" t="s">
        <v>69</v>
      </c>
      <c r="MW84" t="s">
        <v>69</v>
      </c>
      <c r="MX84" t="s">
        <v>69</v>
      </c>
      <c r="MY84">
        <v>2</v>
      </c>
      <c r="MZ84" t="s">
        <v>69</v>
      </c>
      <c r="NA84" t="s">
        <v>2808</v>
      </c>
      <c r="NB84" t="s">
        <v>69</v>
      </c>
      <c r="NC84" t="s">
        <v>69</v>
      </c>
      <c r="ND84" t="s">
        <v>69</v>
      </c>
      <c r="NE84" t="s">
        <v>69</v>
      </c>
      <c r="NG84" t="s">
        <v>69</v>
      </c>
      <c r="NH84" t="s">
        <v>69</v>
      </c>
      <c r="NI84" t="s">
        <v>69</v>
      </c>
      <c r="NJ84" t="s">
        <v>3795</v>
      </c>
      <c r="NK84">
        <v>4</v>
      </c>
      <c r="NM84" t="s">
        <v>2808</v>
      </c>
      <c r="NN84" t="s">
        <v>3862</v>
      </c>
      <c r="NO84" t="s">
        <v>2803</v>
      </c>
      <c r="NP84">
        <v>48</v>
      </c>
      <c r="NW84" t="s">
        <v>3429</v>
      </c>
      <c r="NY84" t="s">
        <v>3429</v>
      </c>
      <c r="OA84" t="s">
        <v>3897</v>
      </c>
      <c r="OB84" t="s">
        <v>2808</v>
      </c>
      <c r="OC84" t="s">
        <v>3902</v>
      </c>
      <c r="OD84" t="s">
        <v>3910</v>
      </c>
      <c r="OE84" t="s">
        <v>3910</v>
      </c>
      <c r="OF84" t="s">
        <v>3910</v>
      </c>
      <c r="OG84" t="s">
        <v>3910</v>
      </c>
      <c r="OH84" t="s">
        <v>3910</v>
      </c>
      <c r="OI84" t="s">
        <v>3910</v>
      </c>
      <c r="OJ84" t="s">
        <v>3910</v>
      </c>
      <c r="OK84" t="s">
        <v>3910</v>
      </c>
      <c r="OU84" t="s">
        <v>3928</v>
      </c>
      <c r="OV84" t="s">
        <v>3955</v>
      </c>
      <c r="OW84" t="s">
        <v>69</v>
      </c>
      <c r="OX84" t="s">
        <v>3962</v>
      </c>
      <c r="OY84" t="s">
        <v>3332</v>
      </c>
      <c r="PA84" t="s">
        <v>3973</v>
      </c>
      <c r="PB84">
        <v>3</v>
      </c>
      <c r="PC84" t="s">
        <v>3332</v>
      </c>
      <c r="PD84" t="s">
        <v>3332</v>
      </c>
      <c r="PE84" t="s">
        <v>3332</v>
      </c>
      <c r="PF84" t="s">
        <v>3911</v>
      </c>
      <c r="PG84" t="s">
        <v>3911</v>
      </c>
      <c r="PH84" t="s">
        <v>3911</v>
      </c>
      <c r="PI84" t="s">
        <v>3911</v>
      </c>
      <c r="PJ84" t="s">
        <v>3911</v>
      </c>
      <c r="PK84" t="s">
        <v>3911</v>
      </c>
      <c r="PL84" t="s">
        <v>3911</v>
      </c>
      <c r="PM84" t="s">
        <v>3928</v>
      </c>
      <c r="PN84" t="s">
        <v>3910</v>
      </c>
      <c r="PO84" t="s">
        <v>3910</v>
      </c>
      <c r="PP84" t="s">
        <v>3910</v>
      </c>
      <c r="PR84" t="s">
        <v>3930</v>
      </c>
      <c r="PS84" t="s">
        <v>9166</v>
      </c>
      <c r="PT84" t="s">
        <v>2808</v>
      </c>
      <c r="PU84" t="s">
        <v>2808</v>
      </c>
      <c r="PV84" t="s">
        <v>69</v>
      </c>
      <c r="PW84" t="s">
        <v>69</v>
      </c>
      <c r="PX84" t="s">
        <v>69</v>
      </c>
      <c r="PY84" t="s">
        <v>69</v>
      </c>
      <c r="PZ84" t="s">
        <v>3910</v>
      </c>
      <c r="QA84" t="s">
        <v>3910</v>
      </c>
      <c r="QB84" t="s">
        <v>3910</v>
      </c>
      <c r="QD84" t="s">
        <v>4036</v>
      </c>
      <c r="QE84" t="s">
        <v>4041</v>
      </c>
      <c r="QF84">
        <v>3</v>
      </c>
      <c r="QG84" t="s">
        <v>4049</v>
      </c>
      <c r="QH84" t="s">
        <v>4053</v>
      </c>
      <c r="QI84" t="s">
        <v>3962</v>
      </c>
      <c r="QV84" t="s">
        <v>3910</v>
      </c>
      <c r="QW84" t="s">
        <v>3910</v>
      </c>
      <c r="QX84" t="s">
        <v>9147</v>
      </c>
      <c r="QY84" t="s">
        <v>4061</v>
      </c>
      <c r="RP84" t="s">
        <v>3911</v>
      </c>
      <c r="RS84">
        <v>1</v>
      </c>
      <c r="RT84">
        <v>0</v>
      </c>
      <c r="UA84" t="s">
        <v>9131</v>
      </c>
      <c r="UB84" t="s">
        <v>6598</v>
      </c>
      <c r="UC84">
        <v>8137167</v>
      </c>
    </row>
    <row r="85" spans="1:549" x14ac:dyDescent="0.3">
      <c r="A85" t="s">
        <v>9439</v>
      </c>
      <c r="B85" t="s">
        <v>8545</v>
      </c>
      <c r="C85" t="s">
        <v>6589</v>
      </c>
      <c r="D85">
        <v>0</v>
      </c>
      <c r="T85">
        <v>0</v>
      </c>
      <c r="U85">
        <v>7</v>
      </c>
      <c r="V85" t="s">
        <v>8555</v>
      </c>
      <c r="W85">
        <v>0</v>
      </c>
      <c r="X85" t="s">
        <v>8680</v>
      </c>
      <c r="Y85" t="s">
        <v>6591</v>
      </c>
      <c r="Z85" t="s">
        <v>6753</v>
      </c>
      <c r="AA85" t="s">
        <v>2808</v>
      </c>
      <c r="AB85" t="s">
        <v>9133</v>
      </c>
      <c r="AE85" t="s">
        <v>69</v>
      </c>
      <c r="AF85" t="s">
        <v>69</v>
      </c>
      <c r="AJ85" t="s">
        <v>2808</v>
      </c>
      <c r="AK85">
        <v>7444049</v>
      </c>
      <c r="AL85">
        <v>7444049</v>
      </c>
      <c r="AM85">
        <v>7444049</v>
      </c>
      <c r="AN85" t="s">
        <v>3168</v>
      </c>
      <c r="AQ85" t="s">
        <v>69</v>
      </c>
      <c r="AR85" t="s">
        <v>2808</v>
      </c>
      <c r="AS85" t="s">
        <v>3179</v>
      </c>
      <c r="AT85" t="s">
        <v>3184</v>
      </c>
      <c r="AV85" t="s">
        <v>3192</v>
      </c>
      <c r="AW85">
        <v>7</v>
      </c>
      <c r="AX85">
        <v>1</v>
      </c>
      <c r="AY85" t="s">
        <v>2808</v>
      </c>
      <c r="AZ85" t="s">
        <v>69</v>
      </c>
      <c r="BA85" t="s">
        <v>69</v>
      </c>
      <c r="BB85" t="s">
        <v>69</v>
      </c>
      <c r="BC85" t="s">
        <v>69</v>
      </c>
      <c r="BE85" t="s">
        <v>69</v>
      </c>
      <c r="BF85" t="s">
        <v>69</v>
      </c>
      <c r="BG85" t="s">
        <v>69</v>
      </c>
      <c r="BJ85" t="s">
        <v>2808</v>
      </c>
      <c r="BK85">
        <v>1</v>
      </c>
      <c r="BL85" t="s">
        <v>2808</v>
      </c>
      <c r="BM85" t="s">
        <v>69</v>
      </c>
      <c r="BN85" t="s">
        <v>69</v>
      </c>
      <c r="BO85" t="s">
        <v>69</v>
      </c>
      <c r="BP85" t="s">
        <v>69</v>
      </c>
      <c r="BQ85" t="s">
        <v>69</v>
      </c>
      <c r="BR85" t="s">
        <v>69</v>
      </c>
      <c r="BS85" t="s">
        <v>69</v>
      </c>
      <c r="BT85" t="s">
        <v>69</v>
      </c>
      <c r="BV85" t="s">
        <v>69</v>
      </c>
      <c r="BW85" t="s">
        <v>69</v>
      </c>
      <c r="BX85" t="s">
        <v>3261</v>
      </c>
      <c r="BY85" t="s">
        <v>69</v>
      </c>
      <c r="CD85" t="s">
        <v>2808</v>
      </c>
      <c r="CE85" t="s">
        <v>3268</v>
      </c>
      <c r="CF85" t="s">
        <v>69</v>
      </c>
      <c r="CI85" t="s">
        <v>69</v>
      </c>
      <c r="CN85" t="s">
        <v>69</v>
      </c>
      <c r="CX85" t="s">
        <v>69</v>
      </c>
      <c r="DB85" t="s">
        <v>2808</v>
      </c>
      <c r="DC85" t="s">
        <v>9440</v>
      </c>
      <c r="DD85" t="s">
        <v>2808</v>
      </c>
      <c r="DE85" t="s">
        <v>69</v>
      </c>
      <c r="DF85" t="s">
        <v>69</v>
      </c>
      <c r="DG85" t="s">
        <v>69</v>
      </c>
      <c r="DH85" t="s">
        <v>2808</v>
      </c>
      <c r="DI85" t="s">
        <v>9180</v>
      </c>
      <c r="DJ85" t="s">
        <v>69</v>
      </c>
      <c r="DK85" t="s">
        <v>69</v>
      </c>
      <c r="DO85" t="s">
        <v>2808</v>
      </c>
      <c r="DZ85" t="s">
        <v>69</v>
      </c>
      <c r="FA85" t="s">
        <v>2808</v>
      </c>
      <c r="FB85" t="s">
        <v>2808</v>
      </c>
      <c r="FC85" t="s">
        <v>3427</v>
      </c>
      <c r="HD85" t="s">
        <v>3540</v>
      </c>
      <c r="HE85" t="s">
        <v>3543</v>
      </c>
      <c r="HF85" t="s">
        <v>2808</v>
      </c>
      <c r="HG85" t="s">
        <v>2808</v>
      </c>
      <c r="HH85" t="s">
        <v>69</v>
      </c>
      <c r="HI85" t="s">
        <v>69</v>
      </c>
      <c r="HL85" t="s">
        <v>3559</v>
      </c>
      <c r="HM85" t="s">
        <v>3559</v>
      </c>
      <c r="HN85" t="s">
        <v>3556</v>
      </c>
      <c r="HO85" t="s">
        <v>3556</v>
      </c>
      <c r="HP85" t="s">
        <v>3559</v>
      </c>
      <c r="HQ85" t="s">
        <v>3559</v>
      </c>
      <c r="HR85" t="s">
        <v>3559</v>
      </c>
      <c r="HS85" t="s">
        <v>3559</v>
      </c>
      <c r="HT85" t="s">
        <v>3559</v>
      </c>
      <c r="HU85" t="s">
        <v>3559</v>
      </c>
      <c r="HV85" t="s">
        <v>3559</v>
      </c>
      <c r="HW85" t="s">
        <v>3559</v>
      </c>
      <c r="HX85" t="s">
        <v>3559</v>
      </c>
      <c r="HY85" t="s">
        <v>3559</v>
      </c>
      <c r="IB85" t="s">
        <v>2808</v>
      </c>
      <c r="IC85" t="s">
        <v>3600</v>
      </c>
      <c r="ID85" t="s">
        <v>69</v>
      </c>
      <c r="IE85" t="s">
        <v>3605</v>
      </c>
      <c r="IF85" t="s">
        <v>3609</v>
      </c>
      <c r="IG85" t="s">
        <v>3437</v>
      </c>
      <c r="JF85" t="s">
        <v>3649</v>
      </c>
      <c r="JG85">
        <v>4</v>
      </c>
      <c r="JI85" t="s">
        <v>3485</v>
      </c>
      <c r="JK85">
        <v>1</v>
      </c>
      <c r="JL85">
        <v>1</v>
      </c>
      <c r="JM85" t="s">
        <v>2808</v>
      </c>
      <c r="JN85" t="s">
        <v>69</v>
      </c>
      <c r="JO85" t="s">
        <v>69</v>
      </c>
      <c r="JP85" t="s">
        <v>69</v>
      </c>
      <c r="JQ85" t="s">
        <v>69</v>
      </c>
      <c r="JR85" t="s">
        <v>69</v>
      </c>
      <c r="JS85" t="s">
        <v>3518</v>
      </c>
      <c r="JT85" t="s">
        <v>69</v>
      </c>
      <c r="JU85" t="s">
        <v>69</v>
      </c>
      <c r="JV85" t="s">
        <v>69</v>
      </c>
      <c r="JW85" t="s">
        <v>69</v>
      </c>
      <c r="JX85" t="s">
        <v>69</v>
      </c>
      <c r="JY85" t="s">
        <v>69</v>
      </c>
      <c r="JZ85" t="s">
        <v>69</v>
      </c>
      <c r="KA85" t="s">
        <v>69</v>
      </c>
      <c r="KB85" t="s">
        <v>69</v>
      </c>
      <c r="KC85" t="s">
        <v>69</v>
      </c>
      <c r="KD85" t="s">
        <v>69</v>
      </c>
      <c r="KE85" t="s">
        <v>69</v>
      </c>
      <c r="KG85" t="s">
        <v>6096</v>
      </c>
      <c r="KI85" t="s">
        <v>3696</v>
      </c>
      <c r="KJ85" t="s">
        <v>3475</v>
      </c>
      <c r="KK85">
        <v>8</v>
      </c>
      <c r="KM85" t="s">
        <v>3485</v>
      </c>
      <c r="KO85">
        <v>24</v>
      </c>
      <c r="KP85">
        <v>3</v>
      </c>
      <c r="KQ85" t="s">
        <v>69</v>
      </c>
      <c r="KR85" t="s">
        <v>69</v>
      </c>
      <c r="KS85" t="s">
        <v>2808</v>
      </c>
      <c r="KT85" t="s">
        <v>69</v>
      </c>
      <c r="KU85" t="s">
        <v>69</v>
      </c>
      <c r="KV85" t="s">
        <v>69</v>
      </c>
      <c r="KW85" t="s">
        <v>3519</v>
      </c>
      <c r="KX85" t="s">
        <v>2808</v>
      </c>
      <c r="KY85" t="s">
        <v>69</v>
      </c>
      <c r="LK85">
        <v>1</v>
      </c>
      <c r="LL85" t="s">
        <v>2808</v>
      </c>
      <c r="LM85" t="s">
        <v>69</v>
      </c>
      <c r="LN85" t="s">
        <v>69</v>
      </c>
      <c r="LO85" t="s">
        <v>69</v>
      </c>
      <c r="LP85" t="s">
        <v>69</v>
      </c>
      <c r="LQ85" t="s">
        <v>69</v>
      </c>
      <c r="LR85" t="s">
        <v>69</v>
      </c>
      <c r="LS85" t="s">
        <v>69</v>
      </c>
      <c r="LU85" t="s">
        <v>69</v>
      </c>
      <c r="LV85" t="s">
        <v>69</v>
      </c>
      <c r="LW85" t="s">
        <v>69</v>
      </c>
      <c r="LX85" t="s">
        <v>69</v>
      </c>
      <c r="LY85" t="s">
        <v>69</v>
      </c>
      <c r="MC85">
        <v>-1</v>
      </c>
      <c r="MD85" t="s">
        <v>69</v>
      </c>
      <c r="ME85" t="s">
        <v>69</v>
      </c>
      <c r="MF85" t="s">
        <v>69</v>
      </c>
      <c r="MG85" t="s">
        <v>69</v>
      </c>
      <c r="MH85" t="s">
        <v>69</v>
      </c>
      <c r="MI85" t="s">
        <v>69</v>
      </c>
      <c r="MJ85" t="s">
        <v>69</v>
      </c>
      <c r="MK85" t="s">
        <v>69</v>
      </c>
      <c r="MM85" t="s">
        <v>2808</v>
      </c>
      <c r="MN85" t="s">
        <v>69</v>
      </c>
      <c r="MO85">
        <v>3</v>
      </c>
      <c r="MP85" t="s">
        <v>69</v>
      </c>
      <c r="MQ85" t="s">
        <v>69</v>
      </c>
      <c r="MR85" t="s">
        <v>2808</v>
      </c>
      <c r="MS85" t="s">
        <v>69</v>
      </c>
      <c r="MT85" t="s">
        <v>69</v>
      </c>
      <c r="MU85" t="s">
        <v>69</v>
      </c>
      <c r="MW85" t="s">
        <v>69</v>
      </c>
      <c r="MX85" t="s">
        <v>69</v>
      </c>
      <c r="MY85">
        <v>3</v>
      </c>
      <c r="MZ85" t="s">
        <v>69</v>
      </c>
      <c r="NA85" t="s">
        <v>69</v>
      </c>
      <c r="NB85" t="s">
        <v>2808</v>
      </c>
      <c r="NC85" t="s">
        <v>69</v>
      </c>
      <c r="ND85" t="s">
        <v>69</v>
      </c>
      <c r="NE85" t="s">
        <v>69</v>
      </c>
      <c r="NG85" t="s">
        <v>69</v>
      </c>
      <c r="NH85" t="s">
        <v>69</v>
      </c>
      <c r="NI85" t="s">
        <v>69</v>
      </c>
      <c r="NJ85" t="s">
        <v>3795</v>
      </c>
      <c r="NK85">
        <v>2</v>
      </c>
      <c r="NM85" t="s">
        <v>69</v>
      </c>
      <c r="NO85" t="s">
        <v>2803</v>
      </c>
      <c r="NP85">
        <v>120</v>
      </c>
      <c r="NW85" t="s">
        <v>3429</v>
      </c>
      <c r="NY85" t="s">
        <v>3429</v>
      </c>
      <c r="OA85" t="s">
        <v>3897</v>
      </c>
      <c r="OB85" t="s">
        <v>2808</v>
      </c>
      <c r="RS85">
        <v>0</v>
      </c>
      <c r="RT85">
        <v>0</v>
      </c>
      <c r="RU85" t="s">
        <v>9441</v>
      </c>
      <c r="UA85" t="s">
        <v>9131</v>
      </c>
      <c r="UB85" t="s">
        <v>6598</v>
      </c>
      <c r="UC85">
        <v>8137167</v>
      </c>
    </row>
    <row r="86" spans="1:549" x14ac:dyDescent="0.3">
      <c r="A86" t="s">
        <v>9442</v>
      </c>
      <c r="B86" t="s">
        <v>8545</v>
      </c>
      <c r="C86" t="s">
        <v>6813</v>
      </c>
      <c r="D86">
        <v>0</v>
      </c>
      <c r="T86">
        <v>0</v>
      </c>
      <c r="U86">
        <v>13</v>
      </c>
      <c r="V86" t="s">
        <v>8555</v>
      </c>
      <c r="W86">
        <v>0</v>
      </c>
      <c r="X86" s="30">
        <v>41522</v>
      </c>
      <c r="Y86" t="s">
        <v>6591</v>
      </c>
      <c r="Z86" t="s">
        <v>6753</v>
      </c>
      <c r="AA86" t="s">
        <v>2808</v>
      </c>
      <c r="AB86" t="s">
        <v>9133</v>
      </c>
      <c r="AE86" t="s">
        <v>69</v>
      </c>
      <c r="AF86" t="s">
        <v>69</v>
      </c>
      <c r="AJ86" t="s">
        <v>2808</v>
      </c>
      <c r="AK86">
        <v>7815668</v>
      </c>
      <c r="AL86">
        <v>6426588</v>
      </c>
      <c r="AM86">
        <v>1480754</v>
      </c>
      <c r="AN86" t="s">
        <v>3168</v>
      </c>
      <c r="AQ86" t="s">
        <v>69</v>
      </c>
      <c r="AR86" t="s">
        <v>2808</v>
      </c>
      <c r="AS86" t="s">
        <v>3180</v>
      </c>
      <c r="AT86" t="s">
        <v>3184</v>
      </c>
      <c r="AV86" t="s">
        <v>3192</v>
      </c>
      <c r="AW86">
        <v>2</v>
      </c>
      <c r="AX86">
        <v>1</v>
      </c>
      <c r="AY86" t="s">
        <v>2808</v>
      </c>
      <c r="AZ86" t="s">
        <v>69</v>
      </c>
      <c r="BA86" t="s">
        <v>69</v>
      </c>
      <c r="BB86" t="s">
        <v>69</v>
      </c>
      <c r="BC86" t="s">
        <v>69</v>
      </c>
      <c r="BE86" t="s">
        <v>69</v>
      </c>
      <c r="BF86" t="s">
        <v>69</v>
      </c>
      <c r="BG86" t="s">
        <v>69</v>
      </c>
      <c r="BJ86" t="s">
        <v>2808</v>
      </c>
      <c r="BK86">
        <v>1</v>
      </c>
      <c r="BL86" t="s">
        <v>2808</v>
      </c>
      <c r="BM86" t="s">
        <v>69</v>
      </c>
      <c r="BN86" t="s">
        <v>69</v>
      </c>
      <c r="BO86" t="s">
        <v>69</v>
      </c>
      <c r="BP86" t="s">
        <v>69</v>
      </c>
      <c r="BQ86" t="s">
        <v>69</v>
      </c>
      <c r="BR86" t="s">
        <v>69</v>
      </c>
      <c r="BS86" t="s">
        <v>69</v>
      </c>
      <c r="BT86" t="s">
        <v>69</v>
      </c>
      <c r="BV86" t="s">
        <v>69</v>
      </c>
      <c r="BW86" t="s">
        <v>69</v>
      </c>
      <c r="BX86" t="s">
        <v>3261</v>
      </c>
      <c r="BY86" t="s">
        <v>69</v>
      </c>
      <c r="CD86" t="s">
        <v>69</v>
      </c>
      <c r="CI86" t="s">
        <v>69</v>
      </c>
      <c r="CN86" t="s">
        <v>69</v>
      </c>
      <c r="CX86" t="s">
        <v>69</v>
      </c>
      <c r="DB86" t="s">
        <v>2808</v>
      </c>
      <c r="DC86" t="s">
        <v>9178</v>
      </c>
      <c r="DD86" t="s">
        <v>2808</v>
      </c>
      <c r="DE86" t="s">
        <v>2808</v>
      </c>
      <c r="DF86" t="s">
        <v>2808</v>
      </c>
      <c r="DG86" t="s">
        <v>69</v>
      </c>
      <c r="DH86" t="s">
        <v>69</v>
      </c>
      <c r="DJ86" t="s">
        <v>69</v>
      </c>
      <c r="DK86" t="s">
        <v>69</v>
      </c>
      <c r="DO86" t="s">
        <v>2808</v>
      </c>
      <c r="DZ86" t="s">
        <v>2808</v>
      </c>
      <c r="FA86" t="s">
        <v>2808</v>
      </c>
      <c r="FB86" t="s">
        <v>2808</v>
      </c>
      <c r="FC86" t="s">
        <v>3428</v>
      </c>
      <c r="HD86" t="s">
        <v>3540</v>
      </c>
      <c r="HE86" t="s">
        <v>3543</v>
      </c>
      <c r="HF86" t="s">
        <v>2808</v>
      </c>
      <c r="HG86" t="s">
        <v>69</v>
      </c>
      <c r="HH86" t="s">
        <v>2808</v>
      </c>
      <c r="HI86" t="s">
        <v>2808</v>
      </c>
      <c r="HL86" t="s">
        <v>3556</v>
      </c>
      <c r="HM86" t="s">
        <v>3559</v>
      </c>
      <c r="HN86" t="s">
        <v>3556</v>
      </c>
      <c r="HO86" t="s">
        <v>3556</v>
      </c>
      <c r="HP86" t="s">
        <v>3559</v>
      </c>
      <c r="HQ86" t="s">
        <v>3559</v>
      </c>
      <c r="HR86" t="s">
        <v>3559</v>
      </c>
      <c r="HS86" t="s">
        <v>3559</v>
      </c>
      <c r="HT86" t="s">
        <v>3559</v>
      </c>
      <c r="HU86" t="s">
        <v>3559</v>
      </c>
      <c r="HV86" t="s">
        <v>3559</v>
      </c>
      <c r="HW86" t="s">
        <v>3559</v>
      </c>
      <c r="HX86" t="s">
        <v>3559</v>
      </c>
      <c r="HY86" t="s">
        <v>3559</v>
      </c>
      <c r="IB86" t="s">
        <v>2808</v>
      </c>
      <c r="IC86" t="s">
        <v>3600</v>
      </c>
      <c r="ID86" t="s">
        <v>69</v>
      </c>
      <c r="IE86" t="s">
        <v>3606</v>
      </c>
      <c r="KG86" t="s">
        <v>3691</v>
      </c>
      <c r="KY86" t="s">
        <v>69</v>
      </c>
      <c r="LK86">
        <v>1</v>
      </c>
      <c r="LL86" t="s">
        <v>2808</v>
      </c>
      <c r="LM86" t="s">
        <v>69</v>
      </c>
      <c r="LN86" t="s">
        <v>69</v>
      </c>
      <c r="LO86" t="s">
        <v>69</v>
      </c>
      <c r="LP86" t="s">
        <v>69</v>
      </c>
      <c r="LQ86" t="s">
        <v>69</v>
      </c>
      <c r="LR86" t="s">
        <v>69</v>
      </c>
      <c r="LS86" t="s">
        <v>69</v>
      </c>
      <c r="LU86" t="s">
        <v>69</v>
      </c>
      <c r="LV86" t="s">
        <v>69</v>
      </c>
      <c r="LW86" t="s">
        <v>69</v>
      </c>
      <c r="LX86" t="s">
        <v>69</v>
      </c>
      <c r="LY86" t="s">
        <v>69</v>
      </c>
      <c r="MC86">
        <v>-1</v>
      </c>
      <c r="MD86" t="s">
        <v>69</v>
      </c>
      <c r="ME86" t="s">
        <v>69</v>
      </c>
      <c r="MF86" t="s">
        <v>69</v>
      </c>
      <c r="MG86" t="s">
        <v>69</v>
      </c>
      <c r="MH86" t="s">
        <v>69</v>
      </c>
      <c r="MI86" t="s">
        <v>69</v>
      </c>
      <c r="MJ86" t="s">
        <v>69</v>
      </c>
      <c r="MK86" t="s">
        <v>69</v>
      </c>
      <c r="MM86" t="s">
        <v>2808</v>
      </c>
      <c r="MN86" t="s">
        <v>69</v>
      </c>
      <c r="MO86">
        <v>1</v>
      </c>
      <c r="MP86" t="s">
        <v>2808</v>
      </c>
      <c r="MQ86" t="s">
        <v>69</v>
      </c>
      <c r="MR86" t="s">
        <v>69</v>
      </c>
      <c r="MS86" t="s">
        <v>69</v>
      </c>
      <c r="MT86" t="s">
        <v>69</v>
      </c>
      <c r="MU86" t="s">
        <v>69</v>
      </c>
      <c r="MW86" t="s">
        <v>69</v>
      </c>
      <c r="MX86" t="s">
        <v>69</v>
      </c>
      <c r="MY86">
        <v>1</v>
      </c>
      <c r="MZ86" t="s">
        <v>2808</v>
      </c>
      <c r="NA86" t="s">
        <v>69</v>
      </c>
      <c r="NB86" t="s">
        <v>69</v>
      </c>
      <c r="NC86" t="s">
        <v>69</v>
      </c>
      <c r="ND86" t="s">
        <v>69</v>
      </c>
      <c r="NE86" t="s">
        <v>69</v>
      </c>
      <c r="NG86" t="s">
        <v>69</v>
      </c>
      <c r="NH86" t="s">
        <v>69</v>
      </c>
      <c r="NI86" t="s">
        <v>69</v>
      </c>
      <c r="NJ86" t="s">
        <v>51</v>
      </c>
      <c r="NM86" t="s">
        <v>2808</v>
      </c>
      <c r="NN86" t="s">
        <v>3860</v>
      </c>
      <c r="NO86" t="s">
        <v>8</v>
      </c>
      <c r="NW86" t="s">
        <v>3429</v>
      </c>
      <c r="NY86" t="s">
        <v>3429</v>
      </c>
      <c r="OA86" t="s">
        <v>3897</v>
      </c>
      <c r="OB86" t="s">
        <v>2808</v>
      </c>
      <c r="OC86" t="s">
        <v>3903</v>
      </c>
      <c r="OD86" t="s">
        <v>3910</v>
      </c>
      <c r="OE86" t="s">
        <v>3910</v>
      </c>
      <c r="OF86" t="s">
        <v>3910</v>
      </c>
      <c r="OG86" t="s">
        <v>3910</v>
      </c>
      <c r="OH86" t="s">
        <v>3911</v>
      </c>
      <c r="OI86" t="s">
        <v>3911</v>
      </c>
      <c r="OJ86" t="s">
        <v>3910</v>
      </c>
      <c r="OK86" t="s">
        <v>3910</v>
      </c>
      <c r="PM86" t="s">
        <v>3929</v>
      </c>
      <c r="PN86" t="s">
        <v>3911</v>
      </c>
      <c r="PO86" t="s">
        <v>3911</v>
      </c>
      <c r="PP86" t="s">
        <v>3910</v>
      </c>
      <c r="PR86" t="s">
        <v>3929</v>
      </c>
      <c r="PS86">
        <v>1</v>
      </c>
      <c r="PT86" t="s">
        <v>2808</v>
      </c>
      <c r="PU86" t="s">
        <v>69</v>
      </c>
      <c r="PV86" t="s">
        <v>69</v>
      </c>
      <c r="PW86" t="s">
        <v>69</v>
      </c>
      <c r="PX86" t="s">
        <v>69</v>
      </c>
      <c r="PY86" t="s">
        <v>69</v>
      </c>
      <c r="PZ86" t="s">
        <v>3910</v>
      </c>
      <c r="QA86" t="s">
        <v>3910</v>
      </c>
      <c r="QB86" t="s">
        <v>3910</v>
      </c>
      <c r="RP86" t="s">
        <v>3911</v>
      </c>
      <c r="RS86">
        <v>1</v>
      </c>
      <c r="RT86">
        <v>0</v>
      </c>
      <c r="RU86" t="s">
        <v>9234</v>
      </c>
      <c r="UA86" t="s">
        <v>9131</v>
      </c>
      <c r="UB86" t="s">
        <v>6598</v>
      </c>
      <c r="UC86">
        <v>8137167</v>
      </c>
    </row>
    <row r="87" spans="1:549" x14ac:dyDescent="0.3">
      <c r="A87" t="s">
        <v>9443</v>
      </c>
      <c r="B87" t="s">
        <v>8545</v>
      </c>
      <c r="C87" t="s">
        <v>6813</v>
      </c>
      <c r="D87">
        <v>0</v>
      </c>
      <c r="T87">
        <v>0</v>
      </c>
      <c r="U87">
        <v>32</v>
      </c>
      <c r="V87" t="s">
        <v>8555</v>
      </c>
      <c r="W87">
        <v>0</v>
      </c>
      <c r="X87" s="30">
        <v>41522</v>
      </c>
      <c r="Y87" t="s">
        <v>6591</v>
      </c>
      <c r="Z87" t="s">
        <v>6697</v>
      </c>
      <c r="AA87" t="s">
        <v>2808</v>
      </c>
      <c r="AB87" t="s">
        <v>9133</v>
      </c>
      <c r="AE87" t="s">
        <v>2808</v>
      </c>
      <c r="AF87" t="s">
        <v>69</v>
      </c>
      <c r="AJ87" t="s">
        <v>2808</v>
      </c>
      <c r="AK87">
        <v>4688725</v>
      </c>
      <c r="AL87">
        <v>4688725</v>
      </c>
      <c r="AM87">
        <v>4688725</v>
      </c>
      <c r="AN87" t="s">
        <v>3166</v>
      </c>
      <c r="AO87">
        <v>60</v>
      </c>
      <c r="AQ87" t="s">
        <v>269</v>
      </c>
      <c r="AR87" t="s">
        <v>2808</v>
      </c>
      <c r="AS87" t="s">
        <v>3180</v>
      </c>
      <c r="AT87" t="s">
        <v>3184</v>
      </c>
      <c r="AV87" t="s">
        <v>3191</v>
      </c>
      <c r="AX87">
        <v>1</v>
      </c>
      <c r="AY87" t="s">
        <v>2808</v>
      </c>
      <c r="AZ87" t="s">
        <v>69</v>
      </c>
      <c r="BA87" t="s">
        <v>69</v>
      </c>
      <c r="BB87" t="s">
        <v>69</v>
      </c>
      <c r="BC87" t="s">
        <v>69</v>
      </c>
      <c r="BE87" t="s">
        <v>69</v>
      </c>
      <c r="BF87" t="s">
        <v>69</v>
      </c>
      <c r="BG87" t="s">
        <v>69</v>
      </c>
      <c r="BJ87" t="s">
        <v>2808</v>
      </c>
      <c r="BK87">
        <v>1</v>
      </c>
      <c r="BL87" t="s">
        <v>2808</v>
      </c>
      <c r="BM87" t="s">
        <v>69</v>
      </c>
      <c r="BN87" t="s">
        <v>69</v>
      </c>
      <c r="BO87" t="s">
        <v>69</v>
      </c>
      <c r="BP87" t="s">
        <v>69</v>
      </c>
      <c r="BQ87" t="s">
        <v>69</v>
      </c>
      <c r="BR87" t="s">
        <v>69</v>
      </c>
      <c r="BS87" t="s">
        <v>69</v>
      </c>
      <c r="BT87" t="s">
        <v>69</v>
      </c>
      <c r="BV87" t="s">
        <v>69</v>
      </c>
      <c r="BW87" t="s">
        <v>69</v>
      </c>
      <c r="BX87" t="s">
        <v>3261</v>
      </c>
      <c r="BY87" t="s">
        <v>2808</v>
      </c>
      <c r="BZ87" t="s">
        <v>3268</v>
      </c>
      <c r="CA87" t="s">
        <v>2808</v>
      </c>
      <c r="CB87" t="s">
        <v>3279</v>
      </c>
      <c r="CD87" t="s">
        <v>2808</v>
      </c>
      <c r="CE87" t="s">
        <v>3268</v>
      </c>
      <c r="CF87" t="s">
        <v>2808</v>
      </c>
      <c r="CG87" t="s">
        <v>3279</v>
      </c>
      <c r="CI87" t="s">
        <v>69</v>
      </c>
      <c r="CN87" t="s">
        <v>69</v>
      </c>
      <c r="CX87" t="s">
        <v>69</v>
      </c>
      <c r="DB87" t="s">
        <v>2808</v>
      </c>
      <c r="DC87" t="s">
        <v>9144</v>
      </c>
      <c r="DD87" t="s">
        <v>69</v>
      </c>
      <c r="DE87" t="s">
        <v>2808</v>
      </c>
      <c r="DF87" t="s">
        <v>69</v>
      </c>
      <c r="DG87" t="s">
        <v>69</v>
      </c>
      <c r="DH87" t="s">
        <v>69</v>
      </c>
      <c r="DJ87" t="s">
        <v>69</v>
      </c>
      <c r="DK87" t="s">
        <v>69</v>
      </c>
      <c r="DO87" t="s">
        <v>2808</v>
      </c>
      <c r="DZ87" t="s">
        <v>69</v>
      </c>
      <c r="FA87" t="s">
        <v>2808</v>
      </c>
      <c r="FB87" t="s">
        <v>2808</v>
      </c>
      <c r="FC87" t="s">
        <v>3427</v>
      </c>
      <c r="HD87" t="s">
        <v>3539</v>
      </c>
      <c r="HE87" t="s">
        <v>69</v>
      </c>
      <c r="HF87" t="s">
        <v>2808</v>
      </c>
      <c r="HG87" t="s">
        <v>2808</v>
      </c>
      <c r="HH87" t="s">
        <v>2808</v>
      </c>
      <c r="HI87" t="s">
        <v>2808</v>
      </c>
      <c r="HL87" t="s">
        <v>8</v>
      </c>
      <c r="HM87" t="s">
        <v>3556</v>
      </c>
      <c r="HN87" t="s">
        <v>3556</v>
      </c>
      <c r="HO87" t="s">
        <v>3559</v>
      </c>
      <c r="HP87" t="s">
        <v>3559</v>
      </c>
      <c r="HQ87" t="s">
        <v>3559</v>
      </c>
      <c r="HR87" t="s">
        <v>3559</v>
      </c>
      <c r="HS87" t="s">
        <v>3559</v>
      </c>
      <c r="HT87" t="s">
        <v>3559</v>
      </c>
      <c r="HU87" t="s">
        <v>3559</v>
      </c>
      <c r="HV87" t="s">
        <v>3559</v>
      </c>
      <c r="HW87" t="s">
        <v>3559</v>
      </c>
      <c r="HX87" t="s">
        <v>3559</v>
      </c>
      <c r="HY87" t="s">
        <v>8</v>
      </c>
      <c r="IB87" t="s">
        <v>2808</v>
      </c>
      <c r="IC87" t="s">
        <v>3598</v>
      </c>
      <c r="ID87" t="s">
        <v>69</v>
      </c>
      <c r="IE87" t="s">
        <v>3605</v>
      </c>
      <c r="IF87" t="s">
        <v>3609</v>
      </c>
      <c r="IG87" t="s">
        <v>3437</v>
      </c>
      <c r="JF87" t="s">
        <v>3649</v>
      </c>
      <c r="JG87">
        <v>12</v>
      </c>
      <c r="JI87" t="s">
        <v>3484</v>
      </c>
      <c r="JJ87">
        <v>10</v>
      </c>
      <c r="JL87" t="s">
        <v>6996</v>
      </c>
      <c r="JM87" t="s">
        <v>2808</v>
      </c>
      <c r="JN87" t="s">
        <v>69</v>
      </c>
      <c r="JO87" t="s">
        <v>2808</v>
      </c>
      <c r="JP87" t="s">
        <v>69</v>
      </c>
      <c r="JQ87" t="s">
        <v>69</v>
      </c>
      <c r="JR87" t="s">
        <v>69</v>
      </c>
      <c r="JS87" t="s">
        <v>3518</v>
      </c>
      <c r="JT87" t="s">
        <v>2808</v>
      </c>
      <c r="JU87" t="s">
        <v>69</v>
      </c>
      <c r="JV87" t="s">
        <v>2808</v>
      </c>
      <c r="JW87" t="s">
        <v>2808</v>
      </c>
      <c r="JX87" t="s">
        <v>69</v>
      </c>
      <c r="JY87" t="s">
        <v>2808</v>
      </c>
      <c r="JZ87" t="s">
        <v>69</v>
      </c>
      <c r="KA87" t="s">
        <v>69</v>
      </c>
      <c r="KB87" t="s">
        <v>69</v>
      </c>
      <c r="KC87" t="s">
        <v>69</v>
      </c>
      <c r="KD87" t="s">
        <v>69</v>
      </c>
      <c r="KE87" t="s">
        <v>69</v>
      </c>
      <c r="KG87" t="s">
        <v>6097</v>
      </c>
      <c r="KI87" t="s">
        <v>3696</v>
      </c>
      <c r="KJ87" t="s">
        <v>3475</v>
      </c>
      <c r="KK87">
        <v>12</v>
      </c>
      <c r="KM87" t="s">
        <v>3484</v>
      </c>
      <c r="KN87">
        <v>10</v>
      </c>
      <c r="KP87">
        <v>3</v>
      </c>
      <c r="KQ87" t="s">
        <v>69</v>
      </c>
      <c r="KR87" t="s">
        <v>69</v>
      </c>
      <c r="KS87" t="s">
        <v>2808</v>
      </c>
      <c r="KT87" t="s">
        <v>69</v>
      </c>
      <c r="KU87" t="s">
        <v>69</v>
      </c>
      <c r="KV87" t="s">
        <v>69</v>
      </c>
      <c r="KW87" t="s">
        <v>3519</v>
      </c>
      <c r="KX87" t="s">
        <v>2808</v>
      </c>
      <c r="KY87" t="s">
        <v>2808</v>
      </c>
      <c r="KZ87">
        <v>-1</v>
      </c>
      <c r="LA87" t="s">
        <v>69</v>
      </c>
      <c r="LB87" t="s">
        <v>69</v>
      </c>
      <c r="LC87" t="s">
        <v>69</v>
      </c>
      <c r="LD87" t="s">
        <v>69</v>
      </c>
      <c r="LE87" t="s">
        <v>69</v>
      </c>
      <c r="LF87" t="s">
        <v>69</v>
      </c>
      <c r="LG87" t="s">
        <v>69</v>
      </c>
      <c r="LI87" t="s">
        <v>2808</v>
      </c>
      <c r="LJ87" t="s">
        <v>69</v>
      </c>
      <c r="LK87">
        <v>-1</v>
      </c>
      <c r="LL87" t="s">
        <v>69</v>
      </c>
      <c r="LM87" t="s">
        <v>69</v>
      </c>
      <c r="LN87" t="s">
        <v>69</v>
      </c>
      <c r="LO87" t="s">
        <v>69</v>
      </c>
      <c r="LP87" t="s">
        <v>69</v>
      </c>
      <c r="LQ87" t="s">
        <v>69</v>
      </c>
      <c r="LR87" t="s">
        <v>69</v>
      </c>
      <c r="LS87" t="s">
        <v>69</v>
      </c>
      <c r="LU87" t="s">
        <v>2808</v>
      </c>
      <c r="LV87" t="s">
        <v>69</v>
      </c>
      <c r="LW87" t="s">
        <v>69</v>
      </c>
      <c r="LX87" t="s">
        <v>69</v>
      </c>
      <c r="LY87" t="s">
        <v>69</v>
      </c>
      <c r="MC87">
        <v>-1</v>
      </c>
      <c r="MD87" t="s">
        <v>69</v>
      </c>
      <c r="ME87" t="s">
        <v>69</v>
      </c>
      <c r="MF87" t="s">
        <v>69</v>
      </c>
      <c r="MG87" t="s">
        <v>69</v>
      </c>
      <c r="MH87" t="s">
        <v>69</v>
      </c>
      <c r="MI87" t="s">
        <v>69</v>
      </c>
      <c r="MJ87" t="s">
        <v>69</v>
      </c>
      <c r="MK87" t="s">
        <v>69</v>
      </c>
      <c r="MM87" t="s">
        <v>2808</v>
      </c>
      <c r="MN87" t="s">
        <v>69</v>
      </c>
      <c r="MO87" t="s">
        <v>6618</v>
      </c>
      <c r="MP87" t="s">
        <v>69</v>
      </c>
      <c r="MQ87" t="s">
        <v>69</v>
      </c>
      <c r="MR87" t="s">
        <v>69</v>
      </c>
      <c r="MS87" t="s">
        <v>69</v>
      </c>
      <c r="MT87" t="s">
        <v>69</v>
      </c>
      <c r="MU87" t="s">
        <v>69</v>
      </c>
      <c r="MW87" t="s">
        <v>2808</v>
      </c>
      <c r="MX87" t="s">
        <v>69</v>
      </c>
      <c r="MY87">
        <v>2</v>
      </c>
      <c r="MZ87" t="s">
        <v>69</v>
      </c>
      <c r="NA87" t="s">
        <v>2808</v>
      </c>
      <c r="NB87" t="s">
        <v>69</v>
      </c>
      <c r="NC87" t="s">
        <v>69</v>
      </c>
      <c r="ND87" t="s">
        <v>69</v>
      </c>
      <c r="NE87" t="s">
        <v>69</v>
      </c>
      <c r="NG87" t="s">
        <v>69</v>
      </c>
      <c r="NH87" t="s">
        <v>69</v>
      </c>
      <c r="NI87" t="s">
        <v>69</v>
      </c>
      <c r="NJ87" t="s">
        <v>3795</v>
      </c>
      <c r="NK87">
        <v>4</v>
      </c>
      <c r="NM87" t="s">
        <v>2808</v>
      </c>
      <c r="NN87" t="s">
        <v>3860</v>
      </c>
      <c r="NO87" t="s">
        <v>2803</v>
      </c>
      <c r="NP87">
        <v>7</v>
      </c>
      <c r="NW87" t="s">
        <v>3429</v>
      </c>
      <c r="NY87" t="s">
        <v>3429</v>
      </c>
      <c r="OA87" t="s">
        <v>3897</v>
      </c>
      <c r="OB87" t="s">
        <v>2808</v>
      </c>
      <c r="OC87" t="s">
        <v>3902</v>
      </c>
      <c r="OD87" t="s">
        <v>3910</v>
      </c>
      <c r="OE87" t="s">
        <v>3911</v>
      </c>
      <c r="OF87" t="s">
        <v>3910</v>
      </c>
      <c r="OG87" t="s">
        <v>3911</v>
      </c>
      <c r="OH87" t="s">
        <v>3910</v>
      </c>
      <c r="OI87" t="s">
        <v>3910</v>
      </c>
      <c r="OJ87" t="s">
        <v>3910</v>
      </c>
      <c r="OK87" t="s">
        <v>3910</v>
      </c>
      <c r="OU87" t="s">
        <v>3928</v>
      </c>
      <c r="OV87" t="s">
        <v>3955</v>
      </c>
      <c r="OW87" t="s">
        <v>2808</v>
      </c>
      <c r="OX87" t="s">
        <v>3962</v>
      </c>
      <c r="OY87" t="s">
        <v>3332</v>
      </c>
      <c r="PA87" t="s">
        <v>8</v>
      </c>
      <c r="PC87" t="s">
        <v>3332</v>
      </c>
      <c r="PD87" t="s">
        <v>3332</v>
      </c>
      <c r="PE87" t="s">
        <v>3332</v>
      </c>
      <c r="PF87" t="s">
        <v>3911</v>
      </c>
      <c r="PG87" t="s">
        <v>3911</v>
      </c>
      <c r="PH87" t="s">
        <v>3911</v>
      </c>
      <c r="PI87" t="s">
        <v>3911</v>
      </c>
      <c r="PJ87" t="s">
        <v>3911</v>
      </c>
      <c r="PK87" t="s">
        <v>3911</v>
      </c>
      <c r="PL87" t="s">
        <v>3911</v>
      </c>
      <c r="PM87" t="s">
        <v>3928</v>
      </c>
      <c r="PN87" t="s">
        <v>3911</v>
      </c>
      <c r="PO87" t="s">
        <v>3911</v>
      </c>
      <c r="PP87" t="s">
        <v>3910</v>
      </c>
      <c r="PR87" t="s">
        <v>3928</v>
      </c>
      <c r="PS87">
        <v>1</v>
      </c>
      <c r="PT87" t="s">
        <v>2808</v>
      </c>
      <c r="PU87" t="s">
        <v>69</v>
      </c>
      <c r="PV87" t="s">
        <v>69</v>
      </c>
      <c r="PW87" t="s">
        <v>69</v>
      </c>
      <c r="PX87" t="s">
        <v>69</v>
      </c>
      <c r="PY87" t="s">
        <v>69</v>
      </c>
      <c r="PZ87" t="s">
        <v>3910</v>
      </c>
      <c r="QA87" t="s">
        <v>3910</v>
      </c>
      <c r="QB87" t="s">
        <v>3910</v>
      </c>
      <c r="QD87" t="s">
        <v>4038</v>
      </c>
      <c r="RP87" t="s">
        <v>3910</v>
      </c>
      <c r="RQ87" t="s">
        <v>4076</v>
      </c>
      <c r="RR87" t="s">
        <v>69</v>
      </c>
      <c r="RS87">
        <v>0</v>
      </c>
      <c r="RT87">
        <v>0</v>
      </c>
      <c r="TZ87" t="s">
        <v>8</v>
      </c>
      <c r="UA87" t="s">
        <v>9131</v>
      </c>
      <c r="UB87" t="s">
        <v>6598</v>
      </c>
      <c r="UC87">
        <v>8137167</v>
      </c>
    </row>
    <row r="88" spans="1:549" x14ac:dyDescent="0.3">
      <c r="A88" t="s">
        <v>9444</v>
      </c>
      <c r="B88" t="s">
        <v>8545</v>
      </c>
      <c r="C88" t="s">
        <v>6813</v>
      </c>
      <c r="D88">
        <v>2</v>
      </c>
      <c r="E88">
        <v>4</v>
      </c>
      <c r="F88" t="s">
        <v>3934</v>
      </c>
      <c r="G88" t="s">
        <v>4950</v>
      </c>
      <c r="H88">
        <v>0</v>
      </c>
      <c r="I88" t="s">
        <v>22</v>
      </c>
      <c r="T88">
        <v>0</v>
      </c>
      <c r="U88">
        <v>86</v>
      </c>
      <c r="V88" t="s">
        <v>8555</v>
      </c>
      <c r="W88">
        <v>0</v>
      </c>
      <c r="X88" s="30">
        <v>41491</v>
      </c>
      <c r="Y88" t="s">
        <v>6591</v>
      </c>
      <c r="Z88" t="s">
        <v>7239</v>
      </c>
      <c r="AA88" t="s">
        <v>2808</v>
      </c>
      <c r="AB88" t="s">
        <v>9143</v>
      </c>
      <c r="AE88" t="s">
        <v>2808</v>
      </c>
      <c r="AF88" t="s">
        <v>69</v>
      </c>
      <c r="AJ88" t="s">
        <v>2808</v>
      </c>
      <c r="AK88">
        <v>3075988</v>
      </c>
      <c r="AL88">
        <v>7815668</v>
      </c>
      <c r="AM88" t="s">
        <v>8</v>
      </c>
      <c r="AN88" t="s">
        <v>3166</v>
      </c>
      <c r="AO88">
        <v>45</v>
      </c>
      <c r="AQ88" t="s">
        <v>269</v>
      </c>
      <c r="AR88" t="s">
        <v>2808</v>
      </c>
      <c r="AS88" t="s">
        <v>3179</v>
      </c>
      <c r="AT88" t="s">
        <v>3184</v>
      </c>
      <c r="AV88" t="s">
        <v>3191</v>
      </c>
      <c r="AX88">
        <v>1</v>
      </c>
      <c r="AY88" t="s">
        <v>2808</v>
      </c>
      <c r="AZ88" t="s">
        <v>69</v>
      </c>
      <c r="BA88" t="s">
        <v>69</v>
      </c>
      <c r="BB88" t="s">
        <v>69</v>
      </c>
      <c r="BC88" t="s">
        <v>69</v>
      </c>
      <c r="BE88" t="s">
        <v>69</v>
      </c>
      <c r="BF88" t="s">
        <v>69</v>
      </c>
      <c r="BG88" t="s">
        <v>69</v>
      </c>
      <c r="BJ88" t="s">
        <v>2808</v>
      </c>
      <c r="BK88" t="s">
        <v>9150</v>
      </c>
      <c r="BL88" t="s">
        <v>2808</v>
      </c>
      <c r="BM88" t="s">
        <v>69</v>
      </c>
      <c r="BN88" t="s">
        <v>69</v>
      </c>
      <c r="BO88" t="s">
        <v>69</v>
      </c>
      <c r="BP88" t="s">
        <v>69</v>
      </c>
      <c r="BQ88" t="s">
        <v>69</v>
      </c>
      <c r="BR88" t="s">
        <v>2808</v>
      </c>
      <c r="BS88" t="s">
        <v>69</v>
      </c>
      <c r="BT88" t="s">
        <v>69</v>
      </c>
      <c r="BV88" t="s">
        <v>69</v>
      </c>
      <c r="BW88" t="s">
        <v>69</v>
      </c>
      <c r="BX88" t="s">
        <v>3261</v>
      </c>
      <c r="BY88" t="s">
        <v>2808</v>
      </c>
      <c r="BZ88" t="s">
        <v>3268</v>
      </c>
      <c r="CA88" t="s">
        <v>69</v>
      </c>
      <c r="CD88" t="s">
        <v>69</v>
      </c>
      <c r="CI88" t="s">
        <v>69</v>
      </c>
      <c r="CN88" t="s">
        <v>2808</v>
      </c>
      <c r="CO88">
        <v>5</v>
      </c>
      <c r="CP88" t="s">
        <v>69</v>
      </c>
      <c r="CQ88" t="s">
        <v>69</v>
      </c>
      <c r="CR88" t="s">
        <v>69</v>
      </c>
      <c r="CS88" t="s">
        <v>69</v>
      </c>
      <c r="CT88" t="s">
        <v>2808</v>
      </c>
      <c r="CU88" t="s">
        <v>69</v>
      </c>
      <c r="CV88" t="s">
        <v>69</v>
      </c>
      <c r="CW88" t="s">
        <v>69</v>
      </c>
      <c r="CX88" t="s">
        <v>69</v>
      </c>
      <c r="DB88" t="s">
        <v>2808</v>
      </c>
      <c r="DC88" t="s">
        <v>9126</v>
      </c>
      <c r="DD88" t="s">
        <v>2808</v>
      </c>
      <c r="DE88" t="s">
        <v>69</v>
      </c>
      <c r="DF88" t="s">
        <v>69</v>
      </c>
      <c r="DG88" t="s">
        <v>69</v>
      </c>
      <c r="DH88" t="s">
        <v>69</v>
      </c>
      <c r="DJ88" t="s">
        <v>69</v>
      </c>
      <c r="DK88" t="s">
        <v>69</v>
      </c>
      <c r="DO88" t="s">
        <v>2808</v>
      </c>
      <c r="DZ88" t="s">
        <v>2808</v>
      </c>
      <c r="FA88" t="s">
        <v>2808</v>
      </c>
      <c r="FB88" t="s">
        <v>2808</v>
      </c>
      <c r="FC88" t="s">
        <v>3426</v>
      </c>
      <c r="FD88" t="s">
        <v>3432</v>
      </c>
      <c r="FE88" t="s">
        <v>3437</v>
      </c>
      <c r="FZ88" t="s">
        <v>3475</v>
      </c>
      <c r="GA88">
        <v>4</v>
      </c>
      <c r="GC88" t="s">
        <v>3484</v>
      </c>
      <c r="GD88">
        <v>1</v>
      </c>
      <c r="GF88">
        <v>4</v>
      </c>
      <c r="GG88" t="s">
        <v>69</v>
      </c>
      <c r="GH88" t="s">
        <v>69</v>
      </c>
      <c r="GI88" t="s">
        <v>69</v>
      </c>
      <c r="GJ88" t="s">
        <v>2808</v>
      </c>
      <c r="GK88" t="s">
        <v>69</v>
      </c>
      <c r="GL88" t="s">
        <v>69</v>
      </c>
      <c r="GN88" t="s">
        <v>69</v>
      </c>
      <c r="GO88" t="s">
        <v>69</v>
      </c>
      <c r="GP88" t="s">
        <v>3517</v>
      </c>
      <c r="HA88" t="s">
        <v>69</v>
      </c>
      <c r="HB88" t="s">
        <v>3535</v>
      </c>
      <c r="HC88">
        <v>1</v>
      </c>
      <c r="HD88" t="s">
        <v>3540</v>
      </c>
      <c r="HE88" t="s">
        <v>3543</v>
      </c>
      <c r="HF88" t="s">
        <v>2808</v>
      </c>
      <c r="HG88" t="s">
        <v>2808</v>
      </c>
      <c r="HH88" t="s">
        <v>2808</v>
      </c>
      <c r="HI88" t="s">
        <v>2808</v>
      </c>
      <c r="HL88" t="s">
        <v>3556</v>
      </c>
      <c r="HM88" t="s">
        <v>3557</v>
      </c>
      <c r="HN88" t="s">
        <v>3556</v>
      </c>
      <c r="HO88" t="s">
        <v>3556</v>
      </c>
      <c r="HP88" t="s">
        <v>3559</v>
      </c>
      <c r="HQ88" t="s">
        <v>3559</v>
      </c>
      <c r="HR88" t="s">
        <v>3559</v>
      </c>
      <c r="HS88" t="s">
        <v>3557</v>
      </c>
      <c r="HT88" t="s">
        <v>3559</v>
      </c>
      <c r="HU88" t="s">
        <v>3559</v>
      </c>
      <c r="HV88" t="s">
        <v>3556</v>
      </c>
      <c r="HW88" t="s">
        <v>3557</v>
      </c>
      <c r="HX88" t="s">
        <v>3557</v>
      </c>
      <c r="HY88" t="s">
        <v>8</v>
      </c>
      <c r="IB88" t="s">
        <v>2808</v>
      </c>
      <c r="IC88" t="s">
        <v>3598</v>
      </c>
      <c r="ID88" t="s">
        <v>2808</v>
      </c>
      <c r="IE88" t="s">
        <v>3605</v>
      </c>
      <c r="IF88" t="s">
        <v>3610</v>
      </c>
      <c r="IG88" t="s">
        <v>3437</v>
      </c>
      <c r="JF88" t="s">
        <v>3649</v>
      </c>
      <c r="JG88">
        <v>4</v>
      </c>
      <c r="JI88" t="s">
        <v>3484</v>
      </c>
      <c r="JJ88">
        <v>1</v>
      </c>
      <c r="JL88">
        <v>1</v>
      </c>
      <c r="JM88" t="s">
        <v>2808</v>
      </c>
      <c r="JN88" t="s">
        <v>69</v>
      </c>
      <c r="JO88" t="s">
        <v>69</v>
      </c>
      <c r="JP88" t="s">
        <v>69</v>
      </c>
      <c r="JQ88" t="s">
        <v>69</v>
      </c>
      <c r="JR88" t="s">
        <v>69</v>
      </c>
      <c r="JS88" t="s">
        <v>3517</v>
      </c>
      <c r="KF88" t="s">
        <v>69</v>
      </c>
      <c r="KG88" t="s">
        <v>6097</v>
      </c>
      <c r="KI88" t="s">
        <v>3696</v>
      </c>
      <c r="KJ88" t="s">
        <v>3475</v>
      </c>
      <c r="KK88">
        <v>4</v>
      </c>
      <c r="KM88" t="s">
        <v>3484</v>
      </c>
      <c r="KN88">
        <v>15</v>
      </c>
      <c r="KP88" t="s">
        <v>6996</v>
      </c>
      <c r="KQ88" t="s">
        <v>2808</v>
      </c>
      <c r="KR88" t="s">
        <v>69</v>
      </c>
      <c r="KS88" t="s">
        <v>2808</v>
      </c>
      <c r="KT88" t="s">
        <v>69</v>
      </c>
      <c r="KU88" t="s">
        <v>69</v>
      </c>
      <c r="KV88" t="s">
        <v>69</v>
      </c>
      <c r="KW88" t="s">
        <v>3518</v>
      </c>
      <c r="KX88" t="s">
        <v>2808</v>
      </c>
      <c r="KY88" t="s">
        <v>69</v>
      </c>
      <c r="LK88" t="s">
        <v>9166</v>
      </c>
      <c r="LL88" t="s">
        <v>2808</v>
      </c>
      <c r="LM88" t="s">
        <v>2808</v>
      </c>
      <c r="LN88" t="s">
        <v>69</v>
      </c>
      <c r="LO88" t="s">
        <v>69</v>
      </c>
      <c r="LP88" t="s">
        <v>69</v>
      </c>
      <c r="LQ88" t="s">
        <v>69</v>
      </c>
      <c r="LR88" t="s">
        <v>69</v>
      </c>
      <c r="LS88" t="s">
        <v>69</v>
      </c>
      <c r="LU88" t="s">
        <v>69</v>
      </c>
      <c r="LV88" t="s">
        <v>69</v>
      </c>
      <c r="LW88" t="s">
        <v>69</v>
      </c>
      <c r="LX88" t="s">
        <v>69</v>
      </c>
      <c r="LY88" t="s">
        <v>2808</v>
      </c>
      <c r="MC88" t="s">
        <v>8143</v>
      </c>
      <c r="MD88" t="s">
        <v>2808</v>
      </c>
      <c r="ME88" t="s">
        <v>69</v>
      </c>
      <c r="MF88" t="s">
        <v>69</v>
      </c>
      <c r="MG88" t="s">
        <v>69</v>
      </c>
      <c r="MH88" t="s">
        <v>2808</v>
      </c>
      <c r="MI88" t="s">
        <v>69</v>
      </c>
      <c r="MJ88" t="s">
        <v>69</v>
      </c>
      <c r="MK88" t="s">
        <v>69</v>
      </c>
      <c r="MM88" t="s">
        <v>69</v>
      </c>
      <c r="MN88" t="s">
        <v>69</v>
      </c>
      <c r="MO88">
        <v>995</v>
      </c>
      <c r="MP88" t="s">
        <v>69</v>
      </c>
      <c r="MQ88" t="s">
        <v>69</v>
      </c>
      <c r="MR88" t="s">
        <v>69</v>
      </c>
      <c r="MS88" t="s">
        <v>69</v>
      </c>
      <c r="MT88" t="s">
        <v>69</v>
      </c>
      <c r="MU88" t="s">
        <v>2808</v>
      </c>
      <c r="MV88" t="s">
        <v>9445</v>
      </c>
      <c r="MW88" t="s">
        <v>69</v>
      </c>
      <c r="MX88" t="s">
        <v>69</v>
      </c>
      <c r="MY88">
        <v>2</v>
      </c>
      <c r="MZ88" t="s">
        <v>69</v>
      </c>
      <c r="NA88" t="s">
        <v>2808</v>
      </c>
      <c r="NB88" t="s">
        <v>69</v>
      </c>
      <c r="NC88" t="s">
        <v>69</v>
      </c>
      <c r="ND88" t="s">
        <v>69</v>
      </c>
      <c r="NE88" t="s">
        <v>69</v>
      </c>
      <c r="NG88" t="s">
        <v>69</v>
      </c>
      <c r="NH88" t="s">
        <v>69</v>
      </c>
      <c r="NI88" t="s">
        <v>69</v>
      </c>
      <c r="NJ88" t="s">
        <v>3302</v>
      </c>
      <c r="NL88" t="s">
        <v>9258</v>
      </c>
      <c r="NM88" t="s">
        <v>2808</v>
      </c>
      <c r="NN88" t="s">
        <v>3862</v>
      </c>
      <c r="NO88" t="s">
        <v>2803</v>
      </c>
      <c r="NP88">
        <v>164</v>
      </c>
      <c r="NW88" t="s">
        <v>3429</v>
      </c>
      <c r="NY88" t="s">
        <v>3429</v>
      </c>
      <c r="OA88" t="s">
        <v>3897</v>
      </c>
      <c r="OB88" t="s">
        <v>2808</v>
      </c>
      <c r="OC88" t="s">
        <v>3902</v>
      </c>
      <c r="OD88" t="s">
        <v>3910</v>
      </c>
      <c r="OE88" t="s">
        <v>3910</v>
      </c>
      <c r="OF88" t="s">
        <v>3910</v>
      </c>
      <c r="OG88" t="s">
        <v>3911</v>
      </c>
      <c r="OH88" t="s">
        <v>3910</v>
      </c>
      <c r="OI88" t="s">
        <v>3910</v>
      </c>
      <c r="OJ88" t="s">
        <v>3910</v>
      </c>
      <c r="OK88" t="s">
        <v>3910</v>
      </c>
      <c r="OU88" t="s">
        <v>3928</v>
      </c>
      <c r="OV88" t="s">
        <v>3955</v>
      </c>
      <c r="OW88" t="s">
        <v>2808</v>
      </c>
      <c r="OX88" t="s">
        <v>3962</v>
      </c>
      <c r="OY88" t="s">
        <v>3332</v>
      </c>
      <c r="PA88" t="s">
        <v>3973</v>
      </c>
      <c r="PB88">
        <v>2</v>
      </c>
      <c r="PC88" t="s">
        <v>3332</v>
      </c>
      <c r="PD88" t="s">
        <v>3332</v>
      </c>
      <c r="PE88" t="s">
        <v>3332</v>
      </c>
      <c r="PF88" t="s">
        <v>3910</v>
      </c>
      <c r="PG88" t="s">
        <v>3910</v>
      </c>
      <c r="PH88" t="s">
        <v>3910</v>
      </c>
      <c r="PI88" t="s">
        <v>3910</v>
      </c>
      <c r="PJ88" t="s">
        <v>3910</v>
      </c>
      <c r="PK88" t="s">
        <v>3910</v>
      </c>
      <c r="PL88" t="s">
        <v>3910</v>
      </c>
      <c r="PM88" t="s">
        <v>3928</v>
      </c>
      <c r="PN88" t="s">
        <v>3910</v>
      </c>
      <c r="PO88" t="s">
        <v>3910</v>
      </c>
      <c r="PP88" t="s">
        <v>3910</v>
      </c>
      <c r="PR88" t="s">
        <v>3928</v>
      </c>
      <c r="PS88">
        <v>1</v>
      </c>
      <c r="PT88" t="s">
        <v>2808</v>
      </c>
      <c r="PU88" t="s">
        <v>69</v>
      </c>
      <c r="PV88" t="s">
        <v>69</v>
      </c>
      <c r="PW88" t="s">
        <v>69</v>
      </c>
      <c r="PX88" t="s">
        <v>69</v>
      </c>
      <c r="PY88" t="s">
        <v>69</v>
      </c>
      <c r="PZ88" t="s">
        <v>3910</v>
      </c>
      <c r="QA88" t="s">
        <v>3910</v>
      </c>
      <c r="QB88" t="s">
        <v>3910</v>
      </c>
      <c r="QD88" t="s">
        <v>4036</v>
      </c>
      <c r="QE88" t="s">
        <v>4041</v>
      </c>
      <c r="QF88">
        <v>3</v>
      </c>
      <c r="QG88" t="s">
        <v>4048</v>
      </c>
      <c r="QH88" t="s">
        <v>4053</v>
      </c>
      <c r="QI88" t="s">
        <v>3962</v>
      </c>
      <c r="QV88" t="s">
        <v>3910</v>
      </c>
      <c r="QW88" t="s">
        <v>3910</v>
      </c>
      <c r="QX88" t="s">
        <v>9147</v>
      </c>
      <c r="QY88" t="s">
        <v>4061</v>
      </c>
      <c r="RP88" t="s">
        <v>3911</v>
      </c>
      <c r="RS88">
        <v>1</v>
      </c>
      <c r="RT88">
        <v>0</v>
      </c>
      <c r="UA88" t="s">
        <v>9131</v>
      </c>
      <c r="UB88" t="s">
        <v>6598</v>
      </c>
      <c r="UC88">
        <v>8137167</v>
      </c>
    </row>
    <row r="89" spans="1:549" x14ac:dyDescent="0.3">
      <c r="A89" t="s">
        <v>9446</v>
      </c>
      <c r="B89" t="s">
        <v>8545</v>
      </c>
      <c r="C89" t="s">
        <v>6813</v>
      </c>
      <c r="D89">
        <v>1</v>
      </c>
      <c r="T89">
        <v>0</v>
      </c>
      <c r="U89">
        <v>85</v>
      </c>
      <c r="V89" t="s">
        <v>8555</v>
      </c>
      <c r="W89">
        <v>0</v>
      </c>
      <c r="X89" t="s">
        <v>8637</v>
      </c>
      <c r="Y89" t="s">
        <v>6591</v>
      </c>
      <c r="Z89" t="s">
        <v>7266</v>
      </c>
      <c r="AA89" t="s">
        <v>2808</v>
      </c>
      <c r="AB89" t="s">
        <v>9143</v>
      </c>
      <c r="AE89" t="s">
        <v>2808</v>
      </c>
      <c r="AF89" t="s">
        <v>69</v>
      </c>
      <c r="AJ89" t="s">
        <v>2808</v>
      </c>
      <c r="AK89">
        <v>1672998</v>
      </c>
      <c r="AL89">
        <v>3075988</v>
      </c>
      <c r="AM89">
        <v>7815668</v>
      </c>
      <c r="AN89" t="s">
        <v>3166</v>
      </c>
      <c r="AO89">
        <v>90</v>
      </c>
      <c r="AQ89" t="s">
        <v>269</v>
      </c>
      <c r="AR89" t="s">
        <v>2808</v>
      </c>
      <c r="AS89" t="s">
        <v>3180</v>
      </c>
      <c r="AT89" t="s">
        <v>3186</v>
      </c>
      <c r="AV89" t="s">
        <v>3191</v>
      </c>
      <c r="AX89">
        <v>1</v>
      </c>
      <c r="AY89" t="s">
        <v>2808</v>
      </c>
      <c r="AZ89" t="s">
        <v>69</v>
      </c>
      <c r="BA89" t="s">
        <v>69</v>
      </c>
      <c r="BB89" t="s">
        <v>69</v>
      </c>
      <c r="BC89" t="s">
        <v>69</v>
      </c>
      <c r="BE89" t="s">
        <v>69</v>
      </c>
      <c r="BF89" t="s">
        <v>69</v>
      </c>
      <c r="BG89" t="s">
        <v>69</v>
      </c>
      <c r="BJ89" t="s">
        <v>69</v>
      </c>
      <c r="BK89" s="31">
        <v>8995</v>
      </c>
      <c r="BL89" t="s">
        <v>69</v>
      </c>
      <c r="BM89" t="s">
        <v>69</v>
      </c>
      <c r="BN89" t="s">
        <v>69</v>
      </c>
      <c r="BO89" t="s">
        <v>69</v>
      </c>
      <c r="BP89" t="s">
        <v>69</v>
      </c>
      <c r="BQ89" t="s">
        <v>69</v>
      </c>
      <c r="BR89" t="s">
        <v>69</v>
      </c>
      <c r="BS89" t="s">
        <v>2808</v>
      </c>
      <c r="BT89" t="s">
        <v>2808</v>
      </c>
      <c r="BU89" t="s">
        <v>9447</v>
      </c>
      <c r="BV89" t="s">
        <v>69</v>
      </c>
      <c r="BW89" t="s">
        <v>69</v>
      </c>
      <c r="BX89" t="s">
        <v>3261</v>
      </c>
      <c r="BY89" t="s">
        <v>2808</v>
      </c>
      <c r="BZ89" t="s">
        <v>3268</v>
      </c>
      <c r="CA89" t="s">
        <v>2808</v>
      </c>
      <c r="CB89" t="s">
        <v>3277</v>
      </c>
      <c r="CD89" t="s">
        <v>2808</v>
      </c>
      <c r="CE89" t="s">
        <v>3268</v>
      </c>
      <c r="CF89" t="s">
        <v>2808</v>
      </c>
      <c r="CG89" t="s">
        <v>3277</v>
      </c>
      <c r="CI89" t="s">
        <v>69</v>
      </c>
      <c r="CN89" t="s">
        <v>69</v>
      </c>
      <c r="CX89" t="s">
        <v>69</v>
      </c>
      <c r="DB89" t="s">
        <v>2808</v>
      </c>
      <c r="DC89" t="s">
        <v>9126</v>
      </c>
      <c r="DD89" t="s">
        <v>2808</v>
      </c>
      <c r="DE89" t="s">
        <v>69</v>
      </c>
      <c r="DF89" t="s">
        <v>69</v>
      </c>
      <c r="DG89" t="s">
        <v>69</v>
      </c>
      <c r="DH89" t="s">
        <v>69</v>
      </c>
      <c r="DJ89" t="s">
        <v>69</v>
      </c>
      <c r="DK89" t="s">
        <v>69</v>
      </c>
      <c r="DO89" t="s">
        <v>69</v>
      </c>
      <c r="DZ89" t="s">
        <v>69</v>
      </c>
      <c r="FA89" t="s">
        <v>2808</v>
      </c>
      <c r="FB89" t="s">
        <v>2808</v>
      </c>
      <c r="FC89" t="s">
        <v>3427</v>
      </c>
      <c r="HD89" t="s">
        <v>3540</v>
      </c>
      <c r="HE89" t="s">
        <v>3543</v>
      </c>
      <c r="HF89" t="s">
        <v>2808</v>
      </c>
      <c r="HG89" t="s">
        <v>2808</v>
      </c>
      <c r="HH89" t="s">
        <v>2808</v>
      </c>
      <c r="HI89" t="s">
        <v>2808</v>
      </c>
      <c r="HL89" t="s">
        <v>3556</v>
      </c>
      <c r="HM89" t="s">
        <v>3556</v>
      </c>
      <c r="HN89" t="s">
        <v>3556</v>
      </c>
      <c r="HO89" t="s">
        <v>3557</v>
      </c>
      <c r="HP89" t="s">
        <v>3556</v>
      </c>
      <c r="HQ89" t="s">
        <v>3557</v>
      </c>
      <c r="HR89" t="s">
        <v>3556</v>
      </c>
      <c r="HS89" t="s">
        <v>3556</v>
      </c>
      <c r="HT89" t="s">
        <v>3557</v>
      </c>
      <c r="HU89" t="s">
        <v>3557</v>
      </c>
      <c r="HV89" t="s">
        <v>3556</v>
      </c>
      <c r="HW89" t="s">
        <v>3557</v>
      </c>
      <c r="HX89" t="s">
        <v>3559</v>
      </c>
      <c r="HY89" t="s">
        <v>8</v>
      </c>
      <c r="IB89" t="s">
        <v>2808</v>
      </c>
      <c r="IC89" t="s">
        <v>3598</v>
      </c>
      <c r="ID89" t="s">
        <v>2808</v>
      </c>
      <c r="IE89" t="s">
        <v>3605</v>
      </c>
      <c r="IF89" t="s">
        <v>3609</v>
      </c>
      <c r="IG89" t="s">
        <v>3437</v>
      </c>
      <c r="JF89" t="s">
        <v>3649</v>
      </c>
      <c r="JG89">
        <v>4</v>
      </c>
      <c r="JI89" t="s">
        <v>3484</v>
      </c>
      <c r="JJ89">
        <v>30</v>
      </c>
      <c r="JL89">
        <v>1</v>
      </c>
      <c r="JM89" t="s">
        <v>2808</v>
      </c>
      <c r="JN89" t="s">
        <v>69</v>
      </c>
      <c r="JO89" t="s">
        <v>69</v>
      </c>
      <c r="JP89" t="s">
        <v>69</v>
      </c>
      <c r="JQ89" t="s">
        <v>69</v>
      </c>
      <c r="JR89" t="s">
        <v>69</v>
      </c>
      <c r="JS89" t="s">
        <v>3519</v>
      </c>
      <c r="JT89" t="s">
        <v>69</v>
      </c>
      <c r="JU89" t="s">
        <v>69</v>
      </c>
      <c r="JV89" t="s">
        <v>69</v>
      </c>
      <c r="JW89" t="s">
        <v>2808</v>
      </c>
      <c r="JX89" t="s">
        <v>69</v>
      </c>
      <c r="JY89" t="s">
        <v>69</v>
      </c>
      <c r="JZ89" t="s">
        <v>2808</v>
      </c>
      <c r="KA89" t="s">
        <v>69</v>
      </c>
      <c r="KB89" t="s">
        <v>2808</v>
      </c>
      <c r="KC89" t="s">
        <v>2808</v>
      </c>
      <c r="KD89" t="s">
        <v>2808</v>
      </c>
      <c r="KE89" t="s">
        <v>69</v>
      </c>
      <c r="KG89" t="s">
        <v>6097</v>
      </c>
      <c r="KI89" t="s">
        <v>3696</v>
      </c>
      <c r="KJ89" t="s">
        <v>3475</v>
      </c>
      <c r="KK89">
        <v>4</v>
      </c>
      <c r="KM89" t="s">
        <v>3484</v>
      </c>
      <c r="KN89">
        <v>30</v>
      </c>
      <c r="KP89" t="s">
        <v>8358</v>
      </c>
      <c r="KQ89" t="s">
        <v>2808</v>
      </c>
      <c r="KR89" t="s">
        <v>69</v>
      </c>
      <c r="KS89" t="s">
        <v>69</v>
      </c>
      <c r="KT89" t="s">
        <v>2808</v>
      </c>
      <c r="KU89" t="s">
        <v>69</v>
      </c>
      <c r="KV89" t="s">
        <v>69</v>
      </c>
      <c r="KW89" t="s">
        <v>3519</v>
      </c>
      <c r="KX89" t="s">
        <v>2808</v>
      </c>
      <c r="KY89" t="s">
        <v>69</v>
      </c>
      <c r="LK89" t="s">
        <v>9166</v>
      </c>
      <c r="LL89" t="s">
        <v>2808</v>
      </c>
      <c r="LM89" t="s">
        <v>2808</v>
      </c>
      <c r="LN89" t="s">
        <v>69</v>
      </c>
      <c r="LO89" t="s">
        <v>69</v>
      </c>
      <c r="LP89" t="s">
        <v>69</v>
      </c>
      <c r="LQ89" t="s">
        <v>69</v>
      </c>
      <c r="LR89" t="s">
        <v>69</v>
      </c>
      <c r="LS89" t="s">
        <v>69</v>
      </c>
      <c r="LU89" t="s">
        <v>69</v>
      </c>
      <c r="LV89" t="s">
        <v>69</v>
      </c>
      <c r="LW89" t="s">
        <v>2808</v>
      </c>
      <c r="LX89" t="s">
        <v>69</v>
      </c>
      <c r="LY89" t="s">
        <v>2808</v>
      </c>
      <c r="MC89" t="s">
        <v>8515</v>
      </c>
      <c r="MD89" t="s">
        <v>69</v>
      </c>
      <c r="ME89" t="s">
        <v>2808</v>
      </c>
      <c r="MF89" t="s">
        <v>2808</v>
      </c>
      <c r="MG89" t="s">
        <v>69</v>
      </c>
      <c r="MH89" t="s">
        <v>69</v>
      </c>
      <c r="MI89" t="s">
        <v>69</v>
      </c>
      <c r="MJ89" t="s">
        <v>69</v>
      </c>
      <c r="MK89" t="s">
        <v>69</v>
      </c>
      <c r="MM89" t="s">
        <v>69</v>
      </c>
      <c r="MN89" t="s">
        <v>69</v>
      </c>
      <c r="MO89">
        <v>1</v>
      </c>
      <c r="MP89" t="s">
        <v>2808</v>
      </c>
      <c r="MQ89" t="s">
        <v>69</v>
      </c>
      <c r="MR89" t="s">
        <v>69</v>
      </c>
      <c r="MS89" t="s">
        <v>69</v>
      </c>
      <c r="MT89" t="s">
        <v>69</v>
      </c>
      <c r="MU89" t="s">
        <v>69</v>
      </c>
      <c r="MW89" t="s">
        <v>69</v>
      </c>
      <c r="MX89" t="s">
        <v>69</v>
      </c>
      <c r="MY89" s="31">
        <v>4995</v>
      </c>
      <c r="MZ89" t="s">
        <v>69</v>
      </c>
      <c r="NA89" t="s">
        <v>69</v>
      </c>
      <c r="NB89" t="s">
        <v>69</v>
      </c>
      <c r="NC89" t="s">
        <v>2808</v>
      </c>
      <c r="ND89" t="s">
        <v>69</v>
      </c>
      <c r="NE89" t="s">
        <v>2808</v>
      </c>
      <c r="NF89" t="s">
        <v>9448</v>
      </c>
      <c r="NG89" t="s">
        <v>69</v>
      </c>
      <c r="NH89" t="s">
        <v>69</v>
      </c>
      <c r="NI89" t="s">
        <v>69</v>
      </c>
      <c r="NJ89" t="s">
        <v>3302</v>
      </c>
      <c r="NL89" t="s">
        <v>9189</v>
      </c>
      <c r="NM89" t="s">
        <v>2808</v>
      </c>
      <c r="NN89" t="s">
        <v>3860</v>
      </c>
      <c r="NO89" t="s">
        <v>2803</v>
      </c>
      <c r="NP89">
        <v>12</v>
      </c>
      <c r="NW89" t="s">
        <v>3429</v>
      </c>
      <c r="NY89" t="s">
        <v>3429</v>
      </c>
      <c r="OA89" t="s">
        <v>3897</v>
      </c>
      <c r="OB89" t="s">
        <v>2808</v>
      </c>
      <c r="OC89" t="s">
        <v>3902</v>
      </c>
      <c r="OD89" t="s">
        <v>3910</v>
      </c>
      <c r="OE89" t="s">
        <v>3910</v>
      </c>
      <c r="OF89" t="s">
        <v>3910</v>
      </c>
      <c r="OG89" t="s">
        <v>3910</v>
      </c>
      <c r="OH89" t="s">
        <v>3911</v>
      </c>
      <c r="OI89" t="s">
        <v>3910</v>
      </c>
      <c r="OJ89" t="s">
        <v>3911</v>
      </c>
      <c r="OK89" t="s">
        <v>3911</v>
      </c>
      <c r="OU89" t="s">
        <v>3928</v>
      </c>
      <c r="OV89" t="s">
        <v>3955</v>
      </c>
      <c r="OW89" t="s">
        <v>2808</v>
      </c>
      <c r="OX89" t="s">
        <v>3963</v>
      </c>
      <c r="OY89" t="s">
        <v>3332</v>
      </c>
      <c r="PA89" t="s">
        <v>3973</v>
      </c>
      <c r="PB89">
        <v>2</v>
      </c>
      <c r="PC89" t="s">
        <v>3332</v>
      </c>
      <c r="PD89" t="s">
        <v>3333</v>
      </c>
      <c r="PE89" t="s">
        <v>3333</v>
      </c>
      <c r="PF89" t="s">
        <v>3910</v>
      </c>
      <c r="PG89" t="s">
        <v>3910</v>
      </c>
      <c r="PH89" t="s">
        <v>3910</v>
      </c>
      <c r="PI89" t="s">
        <v>3910</v>
      </c>
      <c r="PJ89" t="s">
        <v>3910</v>
      </c>
      <c r="PK89" t="s">
        <v>3910</v>
      </c>
      <c r="PL89" t="s">
        <v>3911</v>
      </c>
      <c r="PM89" t="s">
        <v>3928</v>
      </c>
      <c r="PN89" t="s">
        <v>3911</v>
      </c>
      <c r="PO89" t="s">
        <v>3910</v>
      </c>
      <c r="PP89" t="s">
        <v>3910</v>
      </c>
      <c r="PR89" t="s">
        <v>3928</v>
      </c>
      <c r="PS89">
        <v>1</v>
      </c>
      <c r="PT89" t="s">
        <v>2808</v>
      </c>
      <c r="PU89" t="s">
        <v>69</v>
      </c>
      <c r="PV89" t="s">
        <v>69</v>
      </c>
      <c r="PW89" t="s">
        <v>69</v>
      </c>
      <c r="PX89" t="s">
        <v>69</v>
      </c>
      <c r="PY89" t="s">
        <v>69</v>
      </c>
      <c r="PZ89" t="s">
        <v>3910</v>
      </c>
      <c r="QA89" t="s">
        <v>3910</v>
      </c>
      <c r="QB89" t="s">
        <v>3910</v>
      </c>
      <c r="QD89" t="s">
        <v>4037</v>
      </c>
      <c r="QE89" t="s">
        <v>4041</v>
      </c>
      <c r="QF89">
        <v>1</v>
      </c>
      <c r="QG89" t="s">
        <v>4049</v>
      </c>
      <c r="QH89" t="s">
        <v>4053</v>
      </c>
      <c r="QI89" t="s">
        <v>3962</v>
      </c>
      <c r="QV89" t="s">
        <v>3910</v>
      </c>
      <c r="QW89" t="s">
        <v>3910</v>
      </c>
      <c r="QX89" t="s">
        <v>9147</v>
      </c>
      <c r="QY89" t="s">
        <v>4061</v>
      </c>
      <c r="RP89" t="s">
        <v>3911</v>
      </c>
      <c r="RS89">
        <v>1</v>
      </c>
      <c r="RT89">
        <v>0</v>
      </c>
      <c r="UA89" t="s">
        <v>9131</v>
      </c>
      <c r="UB89" t="s">
        <v>6598</v>
      </c>
      <c r="UC89">
        <v>8137167</v>
      </c>
    </row>
    <row r="90" spans="1:549" x14ac:dyDescent="0.3">
      <c r="A90" t="s">
        <v>9449</v>
      </c>
      <c r="B90" t="s">
        <v>8545</v>
      </c>
      <c r="C90" t="s">
        <v>6813</v>
      </c>
      <c r="D90">
        <v>1</v>
      </c>
      <c r="E90" t="s">
        <v>3911</v>
      </c>
      <c r="F90" t="s">
        <v>3935</v>
      </c>
      <c r="G90" t="s">
        <v>3935</v>
      </c>
      <c r="H90">
        <v>0</v>
      </c>
      <c r="T90">
        <v>0</v>
      </c>
      <c r="U90">
        <v>51</v>
      </c>
      <c r="V90" t="s">
        <v>8555</v>
      </c>
      <c r="W90">
        <v>0</v>
      </c>
      <c r="X90" t="s">
        <v>8672</v>
      </c>
      <c r="Y90" t="s">
        <v>6591</v>
      </c>
      <c r="Z90" t="s">
        <v>7239</v>
      </c>
      <c r="AA90" t="s">
        <v>2808</v>
      </c>
      <c r="AB90" t="s">
        <v>9143</v>
      </c>
      <c r="AE90" t="s">
        <v>2808</v>
      </c>
      <c r="AF90" t="s">
        <v>69</v>
      </c>
      <c r="AJ90" t="s">
        <v>2808</v>
      </c>
      <c r="AK90" t="s">
        <v>8</v>
      </c>
      <c r="AM90" t="s">
        <v>8</v>
      </c>
      <c r="AN90" t="s">
        <v>3166</v>
      </c>
      <c r="AO90">
        <v>25</v>
      </c>
      <c r="AQ90" t="s">
        <v>269</v>
      </c>
      <c r="AR90" t="s">
        <v>2808</v>
      </c>
      <c r="AS90" t="s">
        <v>3179</v>
      </c>
      <c r="AT90" t="s">
        <v>3184</v>
      </c>
      <c r="AV90" t="s">
        <v>3192</v>
      </c>
      <c r="AW90">
        <v>1</v>
      </c>
      <c r="AX90">
        <v>1</v>
      </c>
      <c r="AY90" t="s">
        <v>2808</v>
      </c>
      <c r="AZ90" t="s">
        <v>69</v>
      </c>
      <c r="BA90" t="s">
        <v>69</v>
      </c>
      <c r="BB90" t="s">
        <v>69</v>
      </c>
      <c r="BC90" t="s">
        <v>69</v>
      </c>
      <c r="BE90" t="s">
        <v>69</v>
      </c>
      <c r="BF90" t="s">
        <v>69</v>
      </c>
      <c r="BG90" t="s">
        <v>69</v>
      </c>
      <c r="BJ90" t="s">
        <v>2808</v>
      </c>
      <c r="BK90">
        <v>995</v>
      </c>
      <c r="BL90" t="s">
        <v>69</v>
      </c>
      <c r="BM90" t="s">
        <v>69</v>
      </c>
      <c r="BN90" t="s">
        <v>69</v>
      </c>
      <c r="BO90" t="s">
        <v>69</v>
      </c>
      <c r="BP90" t="s">
        <v>69</v>
      </c>
      <c r="BQ90" t="s">
        <v>69</v>
      </c>
      <c r="BR90" t="s">
        <v>69</v>
      </c>
      <c r="BS90" t="s">
        <v>69</v>
      </c>
      <c r="BT90" t="s">
        <v>2808</v>
      </c>
      <c r="BU90" t="s">
        <v>9450</v>
      </c>
      <c r="BV90" t="s">
        <v>69</v>
      </c>
      <c r="BW90" t="s">
        <v>69</v>
      </c>
      <c r="BX90" t="s">
        <v>3261</v>
      </c>
      <c r="BY90" t="s">
        <v>2808</v>
      </c>
      <c r="BZ90" t="s">
        <v>3268</v>
      </c>
      <c r="CA90" t="s">
        <v>2808</v>
      </c>
      <c r="CB90" t="s">
        <v>3277</v>
      </c>
      <c r="CD90" t="s">
        <v>69</v>
      </c>
      <c r="CI90" t="s">
        <v>69</v>
      </c>
      <c r="CN90" t="s">
        <v>2808</v>
      </c>
      <c r="CO90">
        <v>5</v>
      </c>
      <c r="CP90" t="s">
        <v>69</v>
      </c>
      <c r="CQ90" t="s">
        <v>69</v>
      </c>
      <c r="CR90" t="s">
        <v>69</v>
      </c>
      <c r="CS90" t="s">
        <v>69</v>
      </c>
      <c r="CT90" t="s">
        <v>2808</v>
      </c>
      <c r="CU90" t="s">
        <v>69</v>
      </c>
      <c r="CV90" t="s">
        <v>69</v>
      </c>
      <c r="CW90" t="s">
        <v>69</v>
      </c>
      <c r="CX90" t="s">
        <v>269</v>
      </c>
      <c r="CY90" t="s">
        <v>3332</v>
      </c>
      <c r="CZ90">
        <v>1</v>
      </c>
      <c r="DA90" t="s">
        <v>7879</v>
      </c>
      <c r="DB90" t="s">
        <v>2808</v>
      </c>
      <c r="DC90" t="s">
        <v>9126</v>
      </c>
      <c r="DD90" t="s">
        <v>2808</v>
      </c>
      <c r="DE90" t="s">
        <v>69</v>
      </c>
      <c r="DF90" t="s">
        <v>69</v>
      </c>
      <c r="DG90" t="s">
        <v>69</v>
      </c>
      <c r="DH90" t="s">
        <v>69</v>
      </c>
      <c r="DJ90" t="s">
        <v>69</v>
      </c>
      <c r="DK90" t="s">
        <v>69</v>
      </c>
      <c r="DO90" t="s">
        <v>2808</v>
      </c>
      <c r="DZ90" t="s">
        <v>69</v>
      </c>
      <c r="FA90" t="s">
        <v>2808</v>
      </c>
      <c r="FB90" t="s">
        <v>2808</v>
      </c>
      <c r="FC90" t="s">
        <v>3426</v>
      </c>
      <c r="FD90" t="s">
        <v>3432</v>
      </c>
      <c r="FE90" t="s">
        <v>3437</v>
      </c>
      <c r="FZ90" t="s">
        <v>3475</v>
      </c>
      <c r="GA90">
        <v>1</v>
      </c>
      <c r="GC90" t="s">
        <v>3484</v>
      </c>
      <c r="GD90">
        <v>1</v>
      </c>
      <c r="GF90">
        <v>1</v>
      </c>
      <c r="GG90" t="s">
        <v>2808</v>
      </c>
      <c r="GH90" t="s">
        <v>69</v>
      </c>
      <c r="GI90" t="s">
        <v>69</v>
      </c>
      <c r="GJ90" t="s">
        <v>69</v>
      </c>
      <c r="GK90" t="s">
        <v>69</v>
      </c>
      <c r="GL90" t="s">
        <v>69</v>
      </c>
      <c r="GN90" t="s">
        <v>69</v>
      </c>
      <c r="GO90" t="s">
        <v>69</v>
      </c>
      <c r="GP90" t="s">
        <v>3518</v>
      </c>
      <c r="GQ90" t="s">
        <v>2808</v>
      </c>
      <c r="GR90" t="s">
        <v>2808</v>
      </c>
      <c r="GS90" t="s">
        <v>69</v>
      </c>
      <c r="GT90" t="s">
        <v>69</v>
      </c>
      <c r="GU90" t="s">
        <v>69</v>
      </c>
      <c r="GV90" t="s">
        <v>69</v>
      </c>
      <c r="GW90" t="s">
        <v>2808</v>
      </c>
      <c r="GX90" t="s">
        <v>69</v>
      </c>
      <c r="GY90" t="s">
        <v>2808</v>
      </c>
      <c r="GZ90" t="s">
        <v>69</v>
      </c>
      <c r="HA90" t="s">
        <v>2808</v>
      </c>
      <c r="HB90" t="s">
        <v>3535</v>
      </c>
      <c r="HC90">
        <v>1</v>
      </c>
      <c r="HD90" t="s">
        <v>3540</v>
      </c>
      <c r="HE90" t="s">
        <v>3543</v>
      </c>
      <c r="HF90" t="s">
        <v>2808</v>
      </c>
      <c r="HG90" t="s">
        <v>2808</v>
      </c>
      <c r="HH90" t="s">
        <v>2808</v>
      </c>
      <c r="HI90" t="s">
        <v>2808</v>
      </c>
      <c r="HL90" t="s">
        <v>3556</v>
      </c>
      <c r="HM90" t="s">
        <v>3557</v>
      </c>
      <c r="HN90" t="s">
        <v>3556</v>
      </c>
      <c r="HO90" t="s">
        <v>3556</v>
      </c>
      <c r="HP90" t="s">
        <v>3557</v>
      </c>
      <c r="HQ90" t="s">
        <v>3557</v>
      </c>
      <c r="HR90" t="s">
        <v>3557</v>
      </c>
      <c r="HS90" t="s">
        <v>3557</v>
      </c>
      <c r="HT90" t="s">
        <v>3559</v>
      </c>
      <c r="HU90" t="s">
        <v>3557</v>
      </c>
      <c r="HV90" t="s">
        <v>3557</v>
      </c>
      <c r="HW90" t="s">
        <v>3557</v>
      </c>
      <c r="HX90" t="s">
        <v>3557</v>
      </c>
      <c r="HY90" t="s">
        <v>8</v>
      </c>
      <c r="IB90" t="s">
        <v>2808</v>
      </c>
      <c r="IC90" t="s">
        <v>3599</v>
      </c>
      <c r="ID90" t="s">
        <v>2808</v>
      </c>
      <c r="IE90" t="s">
        <v>3605</v>
      </c>
      <c r="IF90" t="s">
        <v>3609</v>
      </c>
      <c r="IG90" t="s">
        <v>3437</v>
      </c>
      <c r="JF90" t="s">
        <v>3649</v>
      </c>
      <c r="JG90">
        <v>4</v>
      </c>
      <c r="JI90" t="s">
        <v>3484</v>
      </c>
      <c r="JJ90">
        <v>1</v>
      </c>
      <c r="JL90" t="s">
        <v>6996</v>
      </c>
      <c r="JM90" t="s">
        <v>2808</v>
      </c>
      <c r="JN90" t="s">
        <v>69</v>
      </c>
      <c r="JO90" t="s">
        <v>2808</v>
      </c>
      <c r="JP90" t="s">
        <v>69</v>
      </c>
      <c r="JQ90" t="s">
        <v>69</v>
      </c>
      <c r="JR90" t="s">
        <v>69</v>
      </c>
      <c r="JS90" t="s">
        <v>3518</v>
      </c>
      <c r="JT90" t="s">
        <v>69</v>
      </c>
      <c r="JU90" t="s">
        <v>2808</v>
      </c>
      <c r="JV90" t="s">
        <v>69</v>
      </c>
      <c r="JW90" t="s">
        <v>2808</v>
      </c>
      <c r="JX90" t="s">
        <v>2808</v>
      </c>
      <c r="JY90" t="s">
        <v>69</v>
      </c>
      <c r="JZ90" t="s">
        <v>2808</v>
      </c>
      <c r="KA90" t="s">
        <v>69</v>
      </c>
      <c r="KB90" t="s">
        <v>2808</v>
      </c>
      <c r="KC90" t="s">
        <v>2808</v>
      </c>
      <c r="KD90" t="s">
        <v>2808</v>
      </c>
      <c r="KE90" t="s">
        <v>2808</v>
      </c>
      <c r="KG90" t="s">
        <v>6097</v>
      </c>
      <c r="KI90" t="s">
        <v>3696</v>
      </c>
      <c r="KJ90" t="s">
        <v>3475</v>
      </c>
      <c r="KK90">
        <v>4</v>
      </c>
      <c r="KM90" t="s">
        <v>3485</v>
      </c>
      <c r="KO90">
        <v>3</v>
      </c>
      <c r="KP90">
        <v>3</v>
      </c>
      <c r="KQ90" t="s">
        <v>69</v>
      </c>
      <c r="KR90" t="s">
        <v>69</v>
      </c>
      <c r="KS90" t="s">
        <v>2808</v>
      </c>
      <c r="KT90" t="s">
        <v>69</v>
      </c>
      <c r="KU90" t="s">
        <v>69</v>
      </c>
      <c r="KV90" t="s">
        <v>69</v>
      </c>
      <c r="KW90" t="s">
        <v>3518</v>
      </c>
      <c r="KX90" t="s">
        <v>2808</v>
      </c>
      <c r="KY90" t="s">
        <v>69</v>
      </c>
      <c r="LK90">
        <v>1</v>
      </c>
      <c r="LL90" t="s">
        <v>2808</v>
      </c>
      <c r="LM90" t="s">
        <v>69</v>
      </c>
      <c r="LN90" t="s">
        <v>69</v>
      </c>
      <c r="LO90" t="s">
        <v>69</v>
      </c>
      <c r="LP90" t="s">
        <v>69</v>
      </c>
      <c r="LQ90" t="s">
        <v>69</v>
      </c>
      <c r="LR90" t="s">
        <v>69</v>
      </c>
      <c r="LS90" t="s">
        <v>69</v>
      </c>
      <c r="LU90" t="s">
        <v>69</v>
      </c>
      <c r="LV90" t="s">
        <v>69</v>
      </c>
      <c r="LW90" t="s">
        <v>2808</v>
      </c>
      <c r="LX90" t="s">
        <v>69</v>
      </c>
      <c r="LY90" t="s">
        <v>69</v>
      </c>
      <c r="MC90">
        <v>1</v>
      </c>
      <c r="MD90" t="s">
        <v>2808</v>
      </c>
      <c r="ME90" t="s">
        <v>69</v>
      </c>
      <c r="MF90" t="s">
        <v>69</v>
      </c>
      <c r="MG90" t="s">
        <v>69</v>
      </c>
      <c r="MH90" t="s">
        <v>69</v>
      </c>
      <c r="MI90" t="s">
        <v>69</v>
      </c>
      <c r="MJ90" t="s">
        <v>69</v>
      </c>
      <c r="MK90" t="s">
        <v>69</v>
      </c>
      <c r="MM90" t="s">
        <v>69</v>
      </c>
      <c r="MN90" t="s">
        <v>69</v>
      </c>
      <c r="MO90">
        <v>995</v>
      </c>
      <c r="MP90" t="s">
        <v>69</v>
      </c>
      <c r="MQ90" t="s">
        <v>69</v>
      </c>
      <c r="MR90" t="s">
        <v>69</v>
      </c>
      <c r="MS90" t="s">
        <v>69</v>
      </c>
      <c r="MT90" t="s">
        <v>69</v>
      </c>
      <c r="MU90" t="s">
        <v>2808</v>
      </c>
      <c r="MV90" t="s">
        <v>9451</v>
      </c>
      <c r="MW90" t="s">
        <v>69</v>
      </c>
      <c r="MX90" t="s">
        <v>69</v>
      </c>
      <c r="MY90">
        <v>2</v>
      </c>
      <c r="MZ90" t="s">
        <v>69</v>
      </c>
      <c r="NA90" t="s">
        <v>2808</v>
      </c>
      <c r="NB90" t="s">
        <v>69</v>
      </c>
      <c r="NC90" t="s">
        <v>69</v>
      </c>
      <c r="ND90" t="s">
        <v>69</v>
      </c>
      <c r="NE90" t="s">
        <v>69</v>
      </c>
      <c r="NG90" t="s">
        <v>69</v>
      </c>
      <c r="NH90" t="s">
        <v>69</v>
      </c>
      <c r="NI90" t="s">
        <v>69</v>
      </c>
      <c r="NJ90" t="s">
        <v>3302</v>
      </c>
      <c r="NL90" t="s">
        <v>9452</v>
      </c>
      <c r="NM90" t="s">
        <v>2808</v>
      </c>
      <c r="NN90" t="s">
        <v>3861</v>
      </c>
      <c r="NO90" t="s">
        <v>2803</v>
      </c>
      <c r="NP90">
        <v>136</v>
      </c>
      <c r="NW90" t="s">
        <v>3429</v>
      </c>
      <c r="NY90" t="s">
        <v>3429</v>
      </c>
      <c r="OA90" t="s">
        <v>3897</v>
      </c>
      <c r="OB90" t="s">
        <v>2808</v>
      </c>
      <c r="OC90" t="s">
        <v>3903</v>
      </c>
      <c r="OD90" t="s">
        <v>3910</v>
      </c>
      <c r="OE90" t="s">
        <v>3910</v>
      </c>
      <c r="OF90" t="s">
        <v>3910</v>
      </c>
      <c r="OG90" t="s">
        <v>3910</v>
      </c>
      <c r="OH90" t="s">
        <v>3910</v>
      </c>
      <c r="OI90" t="s">
        <v>3910</v>
      </c>
      <c r="OJ90" t="s">
        <v>3910</v>
      </c>
      <c r="OK90" t="s">
        <v>3910</v>
      </c>
      <c r="OU90" t="s">
        <v>3928</v>
      </c>
      <c r="OV90" t="s">
        <v>3955</v>
      </c>
      <c r="OW90" t="s">
        <v>2808</v>
      </c>
      <c r="OX90" t="s">
        <v>3962</v>
      </c>
      <c r="OY90" t="s">
        <v>3332</v>
      </c>
      <c r="PA90" t="s">
        <v>3974</v>
      </c>
      <c r="PC90" t="s">
        <v>3332</v>
      </c>
      <c r="PD90" t="s">
        <v>3332</v>
      </c>
      <c r="PE90" t="s">
        <v>3332</v>
      </c>
      <c r="PF90" t="s">
        <v>3910</v>
      </c>
      <c r="PG90" t="s">
        <v>3910</v>
      </c>
      <c r="PH90" t="s">
        <v>3910</v>
      </c>
      <c r="PI90" t="s">
        <v>3910</v>
      </c>
      <c r="PJ90" t="s">
        <v>3910</v>
      </c>
      <c r="PK90" t="s">
        <v>3910</v>
      </c>
      <c r="PL90" t="s">
        <v>3910</v>
      </c>
      <c r="PM90" t="s">
        <v>3928</v>
      </c>
      <c r="PN90" t="s">
        <v>3910</v>
      </c>
      <c r="PO90" t="s">
        <v>3910</v>
      </c>
      <c r="PP90" t="s">
        <v>3910</v>
      </c>
      <c r="PR90" t="s">
        <v>3928</v>
      </c>
      <c r="PS90">
        <v>1</v>
      </c>
      <c r="PT90" t="s">
        <v>2808</v>
      </c>
      <c r="PU90" t="s">
        <v>69</v>
      </c>
      <c r="PV90" t="s">
        <v>69</v>
      </c>
      <c r="PW90" t="s">
        <v>69</v>
      </c>
      <c r="PX90" t="s">
        <v>69</v>
      </c>
      <c r="PY90" t="s">
        <v>69</v>
      </c>
      <c r="PZ90" t="s">
        <v>3910</v>
      </c>
      <c r="QA90" t="s">
        <v>3910</v>
      </c>
      <c r="QB90" t="s">
        <v>3910</v>
      </c>
      <c r="QD90" t="s">
        <v>4036</v>
      </c>
      <c r="QE90" t="s">
        <v>4041</v>
      </c>
      <c r="QF90">
        <v>3</v>
      </c>
      <c r="QG90" t="s">
        <v>4049</v>
      </c>
      <c r="QH90" t="s">
        <v>4053</v>
      </c>
      <c r="QI90" t="s">
        <v>3962</v>
      </c>
      <c r="QV90" t="s">
        <v>3910</v>
      </c>
      <c r="QW90" t="s">
        <v>3911</v>
      </c>
      <c r="QX90" t="s">
        <v>9147</v>
      </c>
      <c r="QY90" t="s">
        <v>4061</v>
      </c>
      <c r="RP90" t="s">
        <v>3911</v>
      </c>
      <c r="RS90">
        <v>1</v>
      </c>
      <c r="RT90">
        <v>0</v>
      </c>
      <c r="UA90" t="s">
        <v>9131</v>
      </c>
      <c r="UB90" t="s">
        <v>6598</v>
      </c>
      <c r="UC90">
        <v>8137167</v>
      </c>
    </row>
    <row r="91" spans="1:549" x14ac:dyDescent="0.3">
      <c r="A91" t="s">
        <v>9453</v>
      </c>
      <c r="B91" t="s">
        <v>8545</v>
      </c>
      <c r="C91" t="s">
        <v>6813</v>
      </c>
      <c r="D91">
        <v>0</v>
      </c>
      <c r="T91">
        <v>0</v>
      </c>
      <c r="U91">
        <v>41</v>
      </c>
      <c r="V91" t="s">
        <v>8555</v>
      </c>
      <c r="W91">
        <v>0</v>
      </c>
      <c r="X91" t="s">
        <v>8680</v>
      </c>
      <c r="Y91" t="s">
        <v>6591</v>
      </c>
      <c r="Z91" t="s">
        <v>8681</v>
      </c>
      <c r="AA91" t="s">
        <v>2808</v>
      </c>
      <c r="AB91" t="s">
        <v>9133</v>
      </c>
      <c r="AE91" t="s">
        <v>2808</v>
      </c>
      <c r="AF91" t="s">
        <v>69</v>
      </c>
      <c r="AJ91" t="s">
        <v>2808</v>
      </c>
      <c r="AK91">
        <v>2119151</v>
      </c>
      <c r="AL91">
        <v>2119151</v>
      </c>
      <c r="AM91">
        <v>2119151</v>
      </c>
      <c r="AN91" t="s">
        <v>3166</v>
      </c>
      <c r="AO91">
        <v>240</v>
      </c>
      <c r="AQ91" t="s">
        <v>269</v>
      </c>
      <c r="AR91" t="s">
        <v>2808</v>
      </c>
      <c r="AS91" t="s">
        <v>3179</v>
      </c>
      <c r="AT91" t="s">
        <v>3184</v>
      </c>
      <c r="AV91" t="s">
        <v>3191</v>
      </c>
      <c r="AX91">
        <v>3</v>
      </c>
      <c r="AY91" t="s">
        <v>69</v>
      </c>
      <c r="AZ91" t="s">
        <v>69</v>
      </c>
      <c r="BA91" t="s">
        <v>2808</v>
      </c>
      <c r="BB91" t="s">
        <v>69</v>
      </c>
      <c r="BC91" t="s">
        <v>69</v>
      </c>
      <c r="BE91" t="s">
        <v>69</v>
      </c>
      <c r="BF91" t="s">
        <v>69</v>
      </c>
      <c r="BG91" t="s">
        <v>69</v>
      </c>
      <c r="BJ91" t="s">
        <v>2808</v>
      </c>
      <c r="BK91">
        <v>1</v>
      </c>
      <c r="BL91" t="s">
        <v>2808</v>
      </c>
      <c r="BM91" t="s">
        <v>69</v>
      </c>
      <c r="BN91" t="s">
        <v>69</v>
      </c>
      <c r="BO91" t="s">
        <v>69</v>
      </c>
      <c r="BP91" t="s">
        <v>69</v>
      </c>
      <c r="BQ91" t="s">
        <v>69</v>
      </c>
      <c r="BR91" t="s">
        <v>69</v>
      </c>
      <c r="BS91" t="s">
        <v>69</v>
      </c>
      <c r="BT91" t="s">
        <v>69</v>
      </c>
      <c r="BV91" t="s">
        <v>69</v>
      </c>
      <c r="BW91" t="s">
        <v>69</v>
      </c>
      <c r="BX91" t="s">
        <v>3261</v>
      </c>
      <c r="BY91" t="s">
        <v>2808</v>
      </c>
      <c r="BZ91" t="s">
        <v>3268</v>
      </c>
      <c r="CA91" t="s">
        <v>3274</v>
      </c>
      <c r="CB91" t="s">
        <v>3278</v>
      </c>
      <c r="CD91" t="s">
        <v>2808</v>
      </c>
      <c r="CE91" t="s">
        <v>3268</v>
      </c>
      <c r="CF91" t="s">
        <v>3274</v>
      </c>
      <c r="CG91" t="s">
        <v>3278</v>
      </c>
      <c r="CI91" t="s">
        <v>69</v>
      </c>
      <c r="CN91" t="s">
        <v>69</v>
      </c>
      <c r="CX91" t="s">
        <v>269</v>
      </c>
      <c r="CY91" t="s">
        <v>3332</v>
      </c>
      <c r="CZ91">
        <v>1</v>
      </c>
      <c r="DA91" s="30">
        <v>41161</v>
      </c>
      <c r="DB91" t="s">
        <v>2808</v>
      </c>
      <c r="DC91" t="s">
        <v>9126</v>
      </c>
      <c r="DD91" t="s">
        <v>2808</v>
      </c>
      <c r="DE91" t="s">
        <v>69</v>
      </c>
      <c r="DF91" t="s">
        <v>69</v>
      </c>
      <c r="DG91" t="s">
        <v>69</v>
      </c>
      <c r="DH91" t="s">
        <v>69</v>
      </c>
      <c r="DJ91" t="s">
        <v>69</v>
      </c>
      <c r="DK91" t="s">
        <v>69</v>
      </c>
      <c r="DO91" t="s">
        <v>2808</v>
      </c>
      <c r="DZ91" t="s">
        <v>69</v>
      </c>
      <c r="FA91" t="s">
        <v>2808</v>
      </c>
      <c r="FB91" t="s">
        <v>2808</v>
      </c>
      <c r="FC91" t="s">
        <v>3427</v>
      </c>
      <c r="HD91" t="s">
        <v>3540</v>
      </c>
      <c r="HE91" t="s">
        <v>8</v>
      </c>
      <c r="HF91" t="s">
        <v>2808</v>
      </c>
      <c r="HG91" t="s">
        <v>2808</v>
      </c>
      <c r="HH91" t="s">
        <v>2808</v>
      </c>
      <c r="HI91" t="s">
        <v>2808</v>
      </c>
      <c r="HL91" t="s">
        <v>3559</v>
      </c>
      <c r="HM91" t="s">
        <v>3556</v>
      </c>
      <c r="HN91" t="s">
        <v>3556</v>
      </c>
      <c r="HO91" t="s">
        <v>3556</v>
      </c>
      <c r="HP91" t="s">
        <v>3559</v>
      </c>
      <c r="HQ91" t="s">
        <v>3559</v>
      </c>
      <c r="HR91" t="s">
        <v>3559</v>
      </c>
      <c r="HS91" t="s">
        <v>3559</v>
      </c>
      <c r="HT91" t="s">
        <v>3559</v>
      </c>
      <c r="HU91" t="s">
        <v>3559</v>
      </c>
      <c r="HV91" t="s">
        <v>3556</v>
      </c>
      <c r="HW91" t="s">
        <v>3559</v>
      </c>
      <c r="HX91" t="s">
        <v>3559</v>
      </c>
      <c r="HY91" t="s">
        <v>8</v>
      </c>
      <c r="IB91" t="s">
        <v>2808</v>
      </c>
      <c r="IC91" t="s">
        <v>3598</v>
      </c>
      <c r="ID91" t="s">
        <v>69</v>
      </c>
      <c r="IE91" t="s">
        <v>3605</v>
      </c>
      <c r="IF91" t="s">
        <v>3609</v>
      </c>
      <c r="IG91" t="s">
        <v>3437</v>
      </c>
      <c r="JF91" t="s">
        <v>3649</v>
      </c>
      <c r="JG91">
        <v>4</v>
      </c>
      <c r="JI91" t="s">
        <v>3484</v>
      </c>
      <c r="JJ91">
        <v>7</v>
      </c>
      <c r="JL91">
        <v>1</v>
      </c>
      <c r="JM91" t="s">
        <v>2808</v>
      </c>
      <c r="JN91" t="s">
        <v>69</v>
      </c>
      <c r="JO91" t="s">
        <v>69</v>
      </c>
      <c r="JP91" t="s">
        <v>69</v>
      </c>
      <c r="JQ91" t="s">
        <v>69</v>
      </c>
      <c r="JR91" t="s">
        <v>69</v>
      </c>
      <c r="JS91" t="s">
        <v>3517</v>
      </c>
      <c r="KF91" t="s">
        <v>2808</v>
      </c>
      <c r="KG91" t="s">
        <v>6097</v>
      </c>
      <c r="KI91" t="s">
        <v>3696</v>
      </c>
      <c r="KJ91" t="s">
        <v>3475</v>
      </c>
      <c r="KK91">
        <v>16</v>
      </c>
      <c r="KM91" t="s">
        <v>3484</v>
      </c>
      <c r="KN91">
        <v>90</v>
      </c>
      <c r="KP91">
        <v>3</v>
      </c>
      <c r="KQ91" t="s">
        <v>69</v>
      </c>
      <c r="KR91" t="s">
        <v>69</v>
      </c>
      <c r="KS91" t="s">
        <v>2808</v>
      </c>
      <c r="KT91" t="s">
        <v>69</v>
      </c>
      <c r="KU91" t="s">
        <v>69</v>
      </c>
      <c r="KV91" t="s">
        <v>69</v>
      </c>
      <c r="KW91" t="s">
        <v>3518</v>
      </c>
      <c r="KX91" t="s">
        <v>2808</v>
      </c>
      <c r="KY91" t="s">
        <v>2808</v>
      </c>
      <c r="KZ91">
        <v>1</v>
      </c>
      <c r="LA91" t="s">
        <v>2808</v>
      </c>
      <c r="LB91" t="s">
        <v>69</v>
      </c>
      <c r="LC91" t="s">
        <v>69</v>
      </c>
      <c r="LD91" t="s">
        <v>69</v>
      </c>
      <c r="LE91" t="s">
        <v>69</v>
      </c>
      <c r="LF91" t="s">
        <v>69</v>
      </c>
      <c r="LG91" t="s">
        <v>69</v>
      </c>
      <c r="LI91" t="s">
        <v>69</v>
      </c>
      <c r="LJ91" t="s">
        <v>69</v>
      </c>
      <c r="LK91">
        <v>1</v>
      </c>
      <c r="LL91" t="s">
        <v>2808</v>
      </c>
      <c r="LM91" t="s">
        <v>69</v>
      </c>
      <c r="LN91" t="s">
        <v>69</v>
      </c>
      <c r="LO91" t="s">
        <v>69</v>
      </c>
      <c r="LP91" t="s">
        <v>69</v>
      </c>
      <c r="LQ91" t="s">
        <v>69</v>
      </c>
      <c r="LR91" t="s">
        <v>69</v>
      </c>
      <c r="LS91" t="s">
        <v>69</v>
      </c>
      <c r="LU91" t="s">
        <v>69</v>
      </c>
      <c r="LV91" t="s">
        <v>69</v>
      </c>
      <c r="LW91" t="s">
        <v>69</v>
      </c>
      <c r="LX91" t="s">
        <v>69</v>
      </c>
      <c r="LY91" t="s">
        <v>2808</v>
      </c>
      <c r="MC91">
        <v>1</v>
      </c>
      <c r="MD91" t="s">
        <v>2808</v>
      </c>
      <c r="ME91" t="s">
        <v>69</v>
      </c>
      <c r="MF91" t="s">
        <v>69</v>
      </c>
      <c r="MG91" t="s">
        <v>69</v>
      </c>
      <c r="MH91" t="s">
        <v>69</v>
      </c>
      <c r="MI91" t="s">
        <v>69</v>
      </c>
      <c r="MJ91" t="s">
        <v>69</v>
      </c>
      <c r="MK91" t="s">
        <v>69</v>
      </c>
      <c r="MM91" t="s">
        <v>69</v>
      </c>
      <c r="MN91" t="s">
        <v>69</v>
      </c>
      <c r="MO91">
        <v>995</v>
      </c>
      <c r="MP91" t="s">
        <v>69</v>
      </c>
      <c r="MQ91" t="s">
        <v>69</v>
      </c>
      <c r="MR91" t="s">
        <v>69</v>
      </c>
      <c r="MS91" t="s">
        <v>69</v>
      </c>
      <c r="MT91" t="s">
        <v>69</v>
      </c>
      <c r="MU91" t="s">
        <v>2808</v>
      </c>
      <c r="MV91" t="s">
        <v>9454</v>
      </c>
      <c r="MW91" t="s">
        <v>69</v>
      </c>
      <c r="MX91" t="s">
        <v>69</v>
      </c>
      <c r="MY91">
        <v>995</v>
      </c>
      <c r="MZ91" t="s">
        <v>69</v>
      </c>
      <c r="NA91" t="s">
        <v>69</v>
      </c>
      <c r="NB91" t="s">
        <v>69</v>
      </c>
      <c r="NC91" t="s">
        <v>69</v>
      </c>
      <c r="ND91" t="s">
        <v>69</v>
      </c>
      <c r="NE91" t="s">
        <v>2808</v>
      </c>
      <c r="NF91" t="s">
        <v>9455</v>
      </c>
      <c r="NG91" t="s">
        <v>69</v>
      </c>
      <c r="NH91" t="s">
        <v>69</v>
      </c>
      <c r="NI91" t="s">
        <v>69</v>
      </c>
      <c r="NJ91" t="s">
        <v>3795</v>
      </c>
      <c r="NK91">
        <v>7</v>
      </c>
      <c r="NM91" t="s">
        <v>2808</v>
      </c>
      <c r="NN91" t="s">
        <v>3860</v>
      </c>
      <c r="NO91" t="s">
        <v>2803</v>
      </c>
      <c r="NP91">
        <v>500</v>
      </c>
      <c r="NW91" t="s">
        <v>3429</v>
      </c>
      <c r="NY91" t="s">
        <v>3429</v>
      </c>
      <c r="OA91" t="s">
        <v>3897</v>
      </c>
      <c r="OB91" t="s">
        <v>2808</v>
      </c>
      <c r="OC91" t="s">
        <v>3903</v>
      </c>
      <c r="OD91" t="s">
        <v>3910</v>
      </c>
      <c r="OE91" t="s">
        <v>3910</v>
      </c>
      <c r="OF91" t="s">
        <v>3911</v>
      </c>
      <c r="OG91" t="s">
        <v>3911</v>
      </c>
      <c r="OH91" t="s">
        <v>3911</v>
      </c>
      <c r="OI91" t="s">
        <v>3911</v>
      </c>
      <c r="OJ91" t="s">
        <v>3910</v>
      </c>
      <c r="OK91" t="s">
        <v>3910</v>
      </c>
      <c r="OU91" t="s">
        <v>3929</v>
      </c>
      <c r="OV91" t="s">
        <v>3955</v>
      </c>
      <c r="OW91" t="s">
        <v>2808</v>
      </c>
      <c r="OX91" t="s">
        <v>3962</v>
      </c>
      <c r="OY91" t="s">
        <v>3332</v>
      </c>
      <c r="PA91" t="s">
        <v>3973</v>
      </c>
      <c r="PB91">
        <v>60</v>
      </c>
      <c r="PC91" t="s">
        <v>3332</v>
      </c>
      <c r="PD91" t="s">
        <v>3333</v>
      </c>
      <c r="PE91" t="s">
        <v>3333</v>
      </c>
      <c r="PF91" t="s">
        <v>3911</v>
      </c>
      <c r="PG91" t="s">
        <v>3911</v>
      </c>
      <c r="PH91" t="s">
        <v>3910</v>
      </c>
      <c r="PI91" t="s">
        <v>3911</v>
      </c>
      <c r="PJ91" t="s">
        <v>3910</v>
      </c>
      <c r="PK91" t="s">
        <v>3911</v>
      </c>
      <c r="PL91" t="s">
        <v>3911</v>
      </c>
      <c r="PM91" t="s">
        <v>3929</v>
      </c>
      <c r="PN91" t="s">
        <v>3910</v>
      </c>
      <c r="PO91" t="s">
        <v>3910</v>
      </c>
      <c r="PP91" t="s">
        <v>3910</v>
      </c>
      <c r="PR91" t="s">
        <v>3929</v>
      </c>
      <c r="PS91">
        <v>1</v>
      </c>
      <c r="PT91" t="s">
        <v>2808</v>
      </c>
      <c r="PU91" t="s">
        <v>69</v>
      </c>
      <c r="PV91" t="s">
        <v>69</v>
      </c>
      <c r="PW91" t="s">
        <v>69</v>
      </c>
      <c r="PX91" t="s">
        <v>69</v>
      </c>
      <c r="PY91" t="s">
        <v>69</v>
      </c>
      <c r="PZ91" t="s">
        <v>3910</v>
      </c>
      <c r="QA91" t="s">
        <v>3910</v>
      </c>
      <c r="QB91" t="s">
        <v>3910</v>
      </c>
      <c r="QD91" t="s">
        <v>4037</v>
      </c>
      <c r="QE91" t="s">
        <v>4043</v>
      </c>
      <c r="QH91" t="s">
        <v>3911</v>
      </c>
      <c r="RS91">
        <v>1</v>
      </c>
      <c r="RT91">
        <v>0</v>
      </c>
      <c r="TZ91" t="s">
        <v>4934</v>
      </c>
      <c r="UA91" t="s">
        <v>9131</v>
      </c>
      <c r="UB91" t="s">
        <v>6598</v>
      </c>
      <c r="UC91">
        <v>8137167</v>
      </c>
    </row>
  </sheetData>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KH1247"/>
  <sheetViews>
    <sheetView tabSelected="1" workbookViewId="0"/>
  </sheetViews>
  <sheetFormatPr defaultRowHeight="14.4" x14ac:dyDescent="0.3"/>
  <sheetData>
    <row r="1" spans="1:294" x14ac:dyDescent="0.3">
      <c r="A1" t="s">
        <v>6261</v>
      </c>
      <c r="B1" t="s">
        <v>6262</v>
      </c>
      <c r="C1" t="s">
        <v>3101</v>
      </c>
      <c r="D1" t="s">
        <v>9456</v>
      </c>
      <c r="E1" t="s">
        <v>9457</v>
      </c>
      <c r="F1" t="s">
        <v>9458</v>
      </c>
      <c r="G1" t="s">
        <v>9459</v>
      </c>
      <c r="H1" t="s">
        <v>9460</v>
      </c>
      <c r="I1" t="s">
        <v>9461</v>
      </c>
      <c r="J1" t="s">
        <v>9462</v>
      </c>
      <c r="K1" t="s">
        <v>9463</v>
      </c>
      <c r="L1" t="s">
        <v>9464</v>
      </c>
      <c r="M1" t="s">
        <v>9465</v>
      </c>
      <c r="N1" t="s">
        <v>9466</v>
      </c>
      <c r="O1" t="s">
        <v>9467</v>
      </c>
      <c r="P1" t="s">
        <v>9468</v>
      </c>
      <c r="Q1" t="s">
        <v>9469</v>
      </c>
      <c r="R1" t="s">
        <v>9470</v>
      </c>
      <c r="S1" t="s">
        <v>9471</v>
      </c>
      <c r="T1" t="s">
        <v>9472</v>
      </c>
      <c r="U1" t="s">
        <v>9473</v>
      </c>
      <c r="V1" t="s">
        <v>9474</v>
      </c>
      <c r="W1" t="s">
        <v>9475</v>
      </c>
      <c r="X1" t="s">
        <v>9476</v>
      </c>
      <c r="Y1" t="s">
        <v>9477</v>
      </c>
      <c r="Z1" t="s">
        <v>9478</v>
      </c>
      <c r="AA1" t="s">
        <v>9479</v>
      </c>
      <c r="AB1" t="s">
        <v>9480</v>
      </c>
      <c r="AC1" t="s">
        <v>9481</v>
      </c>
      <c r="AD1" t="s">
        <v>9482</v>
      </c>
      <c r="AE1" t="s">
        <v>9483</v>
      </c>
      <c r="AF1" t="s">
        <v>9484</v>
      </c>
      <c r="AG1" t="s">
        <v>9485</v>
      </c>
      <c r="AH1" t="s">
        <v>9486</v>
      </c>
      <c r="AI1" t="s">
        <v>9487</v>
      </c>
      <c r="AJ1" t="s">
        <v>9488</v>
      </c>
      <c r="AK1" t="s">
        <v>9489</v>
      </c>
      <c r="AL1" t="s">
        <v>9490</v>
      </c>
      <c r="AM1" t="s">
        <v>9491</v>
      </c>
      <c r="AN1" t="s">
        <v>9492</v>
      </c>
      <c r="AO1" t="s">
        <v>9493</v>
      </c>
      <c r="AP1" t="s">
        <v>9494</v>
      </c>
      <c r="AQ1" t="s">
        <v>9495</v>
      </c>
      <c r="AR1" t="s">
        <v>9496</v>
      </c>
      <c r="AS1" t="s">
        <v>9497</v>
      </c>
      <c r="AT1" t="s">
        <v>9498</v>
      </c>
      <c r="AU1" t="s">
        <v>9499</v>
      </c>
      <c r="AV1" t="s">
        <v>9500</v>
      </c>
      <c r="AW1" t="s">
        <v>9501</v>
      </c>
      <c r="AX1" t="s">
        <v>9502</v>
      </c>
      <c r="AY1" t="s">
        <v>9503</v>
      </c>
      <c r="AZ1" t="s">
        <v>9504</v>
      </c>
      <c r="BA1" t="s">
        <v>9505</v>
      </c>
      <c r="BB1" t="s">
        <v>9506</v>
      </c>
      <c r="BC1" t="s">
        <v>9507</v>
      </c>
      <c r="BD1" t="s">
        <v>9508</v>
      </c>
      <c r="BE1" t="s">
        <v>9509</v>
      </c>
      <c r="BF1" t="s">
        <v>9510</v>
      </c>
      <c r="BG1" t="s">
        <v>9511</v>
      </c>
      <c r="BH1" t="s">
        <v>9512</v>
      </c>
      <c r="BI1" t="s">
        <v>9513</v>
      </c>
      <c r="BJ1" t="s">
        <v>9514</v>
      </c>
      <c r="BK1" t="s">
        <v>9515</v>
      </c>
      <c r="BL1" t="s">
        <v>9516</v>
      </c>
      <c r="BM1" t="s">
        <v>9517</v>
      </c>
      <c r="BN1" t="s">
        <v>9518</v>
      </c>
      <c r="BO1" t="s">
        <v>9519</v>
      </c>
      <c r="BP1" t="s">
        <v>9520</v>
      </c>
      <c r="BQ1" t="s">
        <v>9521</v>
      </c>
      <c r="BR1" t="s">
        <v>9522</v>
      </c>
      <c r="BS1" t="s">
        <v>9523</v>
      </c>
      <c r="BT1" t="s">
        <v>9524</v>
      </c>
      <c r="BU1" t="s">
        <v>9525</v>
      </c>
      <c r="BV1" t="s">
        <v>6263</v>
      </c>
      <c r="BW1" t="s">
        <v>6264</v>
      </c>
      <c r="BX1" t="s">
        <v>8547</v>
      </c>
      <c r="BY1" t="s">
        <v>6265</v>
      </c>
      <c r="BZ1" t="s">
        <v>3127</v>
      </c>
      <c r="CA1" t="s">
        <v>3128</v>
      </c>
      <c r="CB1" t="s">
        <v>3129</v>
      </c>
      <c r="CC1" t="s">
        <v>3132</v>
      </c>
      <c r="CD1" t="s">
        <v>232</v>
      </c>
      <c r="CE1" t="s">
        <v>234</v>
      </c>
      <c r="CF1" t="s">
        <v>238</v>
      </c>
      <c r="CG1" t="s">
        <v>244</v>
      </c>
      <c r="CH1" t="s">
        <v>6403</v>
      </c>
      <c r="CI1" t="s">
        <v>2790</v>
      </c>
      <c r="CJ1" t="s">
        <v>9526</v>
      </c>
      <c r="CK1" t="s">
        <v>9527</v>
      </c>
      <c r="CL1" t="s">
        <v>9528</v>
      </c>
      <c r="CM1" t="s">
        <v>2801</v>
      </c>
      <c r="CN1" t="s">
        <v>9529</v>
      </c>
      <c r="CO1" t="s">
        <v>1474</v>
      </c>
      <c r="CP1" t="s">
        <v>6280</v>
      </c>
      <c r="CQ1" t="s">
        <v>2806</v>
      </c>
      <c r="CR1" t="s">
        <v>2809</v>
      </c>
      <c r="CS1" t="s">
        <v>2811</v>
      </c>
      <c r="CT1" t="s">
        <v>2813</v>
      </c>
      <c r="CU1" t="s">
        <v>2815</v>
      </c>
      <c r="CV1" t="s">
        <v>2817</v>
      </c>
      <c r="CW1" t="s">
        <v>2819</v>
      </c>
      <c r="CX1" t="s">
        <v>2821</v>
      </c>
      <c r="CY1" t="s">
        <v>2823</v>
      </c>
      <c r="CZ1" t="s">
        <v>2825</v>
      </c>
      <c r="DA1" t="s">
        <v>2827</v>
      </c>
      <c r="DB1" t="s">
        <v>2829</v>
      </c>
      <c r="DC1" t="s">
        <v>2831</v>
      </c>
      <c r="DD1" t="s">
        <v>2833</v>
      </c>
      <c r="DE1" t="s">
        <v>9530</v>
      </c>
      <c r="DF1" t="s">
        <v>2837</v>
      </c>
      <c r="DG1" t="s">
        <v>9531</v>
      </c>
      <c r="DH1" t="s">
        <v>2840</v>
      </c>
      <c r="DI1" t="s">
        <v>9532</v>
      </c>
      <c r="DJ1" t="s">
        <v>2846</v>
      </c>
      <c r="DK1" t="s">
        <v>9533</v>
      </c>
      <c r="DL1" t="s">
        <v>2849</v>
      </c>
      <c r="DM1" t="s">
        <v>9534</v>
      </c>
      <c r="DN1" t="s">
        <v>2852</v>
      </c>
      <c r="DO1" t="s">
        <v>2854</v>
      </c>
      <c r="DP1" t="s">
        <v>2856</v>
      </c>
      <c r="DQ1" t="s">
        <v>2860</v>
      </c>
      <c r="DR1" t="s">
        <v>2866</v>
      </c>
      <c r="DS1" t="s">
        <v>9535</v>
      </c>
      <c r="DT1" t="s">
        <v>2874</v>
      </c>
      <c r="DU1" t="s">
        <v>9536</v>
      </c>
      <c r="DV1" t="s">
        <v>2882</v>
      </c>
      <c r="DW1" t="s">
        <v>2886</v>
      </c>
      <c r="DX1" t="s">
        <v>2888</v>
      </c>
      <c r="DY1" t="s">
        <v>9537</v>
      </c>
      <c r="DZ1" t="s">
        <v>2892</v>
      </c>
      <c r="EA1" t="s">
        <v>2895</v>
      </c>
      <c r="EB1" t="s">
        <v>9538</v>
      </c>
      <c r="EC1" t="s">
        <v>9539</v>
      </c>
      <c r="ED1" t="s">
        <v>9540</v>
      </c>
      <c r="EE1" t="s">
        <v>9541</v>
      </c>
      <c r="EF1" t="s">
        <v>9542</v>
      </c>
      <c r="EG1" t="s">
        <v>9543</v>
      </c>
      <c r="EH1" t="s">
        <v>9544</v>
      </c>
      <c r="EI1" t="s">
        <v>9545</v>
      </c>
      <c r="EJ1" t="s">
        <v>2917</v>
      </c>
      <c r="EK1" t="s">
        <v>9546</v>
      </c>
      <c r="EL1" t="s">
        <v>2919</v>
      </c>
      <c r="EM1" t="s">
        <v>2925</v>
      </c>
      <c r="EN1" t="s">
        <v>9547</v>
      </c>
      <c r="EO1" t="s">
        <v>2927</v>
      </c>
      <c r="EP1" t="s">
        <v>9548</v>
      </c>
      <c r="EQ1" t="s">
        <v>2929</v>
      </c>
      <c r="ER1" t="s">
        <v>9549</v>
      </c>
      <c r="ES1" t="s">
        <v>2931</v>
      </c>
      <c r="ET1" t="s">
        <v>9550</v>
      </c>
      <c r="EU1" t="s">
        <v>2954</v>
      </c>
      <c r="EV1" t="s">
        <v>2958</v>
      </c>
      <c r="EW1" t="s">
        <v>2959</v>
      </c>
      <c r="EX1" t="s">
        <v>2960</v>
      </c>
      <c r="EY1" t="s">
        <v>2961</v>
      </c>
      <c r="EZ1" t="s">
        <v>2963</v>
      </c>
      <c r="FA1" t="s">
        <v>2964</v>
      </c>
      <c r="FB1" t="s">
        <v>2965</v>
      </c>
      <c r="FC1" t="s">
        <v>2966</v>
      </c>
      <c r="FD1" t="s">
        <v>2967</v>
      </c>
      <c r="FE1" t="s">
        <v>2968</v>
      </c>
      <c r="FF1" t="s">
        <v>2970</v>
      </c>
      <c r="FG1" t="s">
        <v>2971</v>
      </c>
      <c r="FH1" t="s">
        <v>2972</v>
      </c>
      <c r="FI1" t="s">
        <v>2973</v>
      </c>
      <c r="FJ1" t="s">
        <v>2974</v>
      </c>
      <c r="FK1" t="s">
        <v>2975</v>
      </c>
      <c r="FL1" t="s">
        <v>2976</v>
      </c>
      <c r="FM1" t="s">
        <v>2977</v>
      </c>
      <c r="FN1" t="s">
        <v>2978</v>
      </c>
      <c r="FO1" t="s">
        <v>2979</v>
      </c>
      <c r="FP1" t="s">
        <v>2980</v>
      </c>
      <c r="FQ1" t="s">
        <v>2981</v>
      </c>
      <c r="FR1" t="s">
        <v>2982</v>
      </c>
      <c r="FS1" t="s">
        <v>2983</v>
      </c>
      <c r="FT1" t="s">
        <v>2984</v>
      </c>
      <c r="FU1" t="s">
        <v>2985</v>
      </c>
      <c r="FV1" t="s">
        <v>2986</v>
      </c>
      <c r="FW1" t="s">
        <v>2987</v>
      </c>
      <c r="FX1" t="s">
        <v>2988</v>
      </c>
      <c r="FY1" t="s">
        <v>2989</v>
      </c>
      <c r="FZ1" t="s">
        <v>2990</v>
      </c>
      <c r="GA1" t="s">
        <v>2991</v>
      </c>
      <c r="GB1" t="s">
        <v>2992</v>
      </c>
      <c r="GC1" t="s">
        <v>2993</v>
      </c>
      <c r="GD1" t="s">
        <v>2994</v>
      </c>
      <c r="GE1" t="s">
        <v>2995</v>
      </c>
      <c r="GF1" t="s">
        <v>2996</v>
      </c>
      <c r="GG1" t="s">
        <v>2997</v>
      </c>
      <c r="GH1" t="s">
        <v>2998</v>
      </c>
      <c r="GI1" t="s">
        <v>2999</v>
      </c>
      <c r="GJ1" t="s">
        <v>3000</v>
      </c>
      <c r="GK1" t="s">
        <v>3001</v>
      </c>
      <c r="GL1" t="s">
        <v>3002</v>
      </c>
      <c r="GM1" t="s">
        <v>3003</v>
      </c>
      <c r="GN1" t="s">
        <v>3004</v>
      </c>
      <c r="GO1" t="s">
        <v>3005</v>
      </c>
      <c r="GP1" t="s">
        <v>3006</v>
      </c>
      <c r="GQ1" t="s">
        <v>3007</v>
      </c>
      <c r="GR1" t="s">
        <v>3008</v>
      </c>
      <c r="GS1" t="s">
        <v>3009</v>
      </c>
      <c r="GT1" t="s">
        <v>3010</v>
      </c>
      <c r="GU1" t="s">
        <v>3011</v>
      </c>
      <c r="GV1" t="s">
        <v>3012</v>
      </c>
      <c r="GW1" t="s">
        <v>3013</v>
      </c>
      <c r="GX1" t="s">
        <v>3014</v>
      </c>
      <c r="GY1" t="s">
        <v>3015</v>
      </c>
      <c r="GZ1" t="s">
        <v>3016</v>
      </c>
      <c r="HA1" t="s">
        <v>3018</v>
      </c>
      <c r="HB1" t="s">
        <v>3019</v>
      </c>
      <c r="HC1" t="s">
        <v>3020</v>
      </c>
      <c r="HD1" t="s">
        <v>3021</v>
      </c>
      <c r="HE1" t="s">
        <v>3022</v>
      </c>
      <c r="HF1" t="s">
        <v>3023</v>
      </c>
      <c r="HG1" t="s">
        <v>3024</v>
      </c>
      <c r="HH1" t="s">
        <v>3025</v>
      </c>
      <c r="HI1" t="s">
        <v>3026</v>
      </c>
      <c r="HJ1" t="s">
        <v>3027</v>
      </c>
      <c r="HK1" t="s">
        <v>3028</v>
      </c>
      <c r="HL1" t="s">
        <v>3029</v>
      </c>
      <c r="HM1" t="s">
        <v>3030</v>
      </c>
      <c r="HN1" t="s">
        <v>3031</v>
      </c>
      <c r="HO1" t="s">
        <v>3032</v>
      </c>
      <c r="HP1" t="s">
        <v>3033</v>
      </c>
      <c r="HQ1" t="s">
        <v>3034</v>
      </c>
      <c r="HR1" t="s">
        <v>3035</v>
      </c>
      <c r="HS1" t="s">
        <v>3036</v>
      </c>
      <c r="HT1" t="s">
        <v>3037</v>
      </c>
      <c r="HU1" t="s">
        <v>3038</v>
      </c>
      <c r="HV1" t="s">
        <v>3039</v>
      </c>
      <c r="HW1" t="s">
        <v>3040</v>
      </c>
      <c r="HX1" t="s">
        <v>3041</v>
      </c>
      <c r="HY1" t="s">
        <v>3042</v>
      </c>
      <c r="HZ1" t="s">
        <v>3043</v>
      </c>
      <c r="IA1" t="s">
        <v>3044</v>
      </c>
      <c r="IB1" t="s">
        <v>3045</v>
      </c>
      <c r="IC1" t="s">
        <v>3046</v>
      </c>
      <c r="ID1" t="s">
        <v>3047</v>
      </c>
      <c r="IE1" t="s">
        <v>3048</v>
      </c>
      <c r="IF1" t="s">
        <v>3049</v>
      </c>
      <c r="IG1" t="s">
        <v>3050</v>
      </c>
      <c r="IH1" t="s">
        <v>3051</v>
      </c>
      <c r="II1" t="s">
        <v>3055</v>
      </c>
      <c r="IJ1" t="s">
        <v>3056</v>
      </c>
      <c r="IK1" t="s">
        <v>3057</v>
      </c>
      <c r="IL1" t="s">
        <v>3058</v>
      </c>
      <c r="IM1" t="s">
        <v>3059</v>
      </c>
      <c r="IN1" t="s">
        <v>3060</v>
      </c>
      <c r="IO1" t="s">
        <v>3062</v>
      </c>
      <c r="IP1" t="s">
        <v>3063</v>
      </c>
      <c r="IQ1" t="s">
        <v>3064</v>
      </c>
      <c r="IR1" t="s">
        <v>3065</v>
      </c>
      <c r="IS1" t="s">
        <v>3066</v>
      </c>
      <c r="IT1" t="s">
        <v>3067</v>
      </c>
      <c r="IU1" t="s">
        <v>3068</v>
      </c>
      <c r="IV1" t="s">
        <v>3069</v>
      </c>
      <c r="IW1" t="s">
        <v>3070</v>
      </c>
      <c r="IX1" t="s">
        <v>3071</v>
      </c>
      <c r="IY1" t="s">
        <v>3072</v>
      </c>
      <c r="IZ1" t="s">
        <v>3073</v>
      </c>
      <c r="JA1" t="s">
        <v>3074</v>
      </c>
      <c r="JB1" t="s">
        <v>3075</v>
      </c>
      <c r="JC1" t="s">
        <v>3076</v>
      </c>
      <c r="JD1" t="s">
        <v>3077</v>
      </c>
      <c r="JE1" t="s">
        <v>3078</v>
      </c>
      <c r="JF1" t="s">
        <v>3079</v>
      </c>
      <c r="JG1" t="s">
        <v>3080</v>
      </c>
      <c r="JH1" t="s">
        <v>3081</v>
      </c>
      <c r="JI1" t="s">
        <v>3082</v>
      </c>
      <c r="JJ1" t="s">
        <v>3083</v>
      </c>
      <c r="JK1" t="s">
        <v>3084</v>
      </c>
      <c r="JL1" t="s">
        <v>3085</v>
      </c>
      <c r="JM1" t="s">
        <v>3086</v>
      </c>
      <c r="JN1" t="s">
        <v>3087</v>
      </c>
      <c r="JO1" t="s">
        <v>3088</v>
      </c>
      <c r="JP1" t="s">
        <v>3089</v>
      </c>
      <c r="JQ1" t="s">
        <v>3090</v>
      </c>
      <c r="JR1" t="s">
        <v>3091</v>
      </c>
      <c r="JS1" t="s">
        <v>3092</v>
      </c>
      <c r="JT1" t="s">
        <v>3093</v>
      </c>
      <c r="JU1" t="s">
        <v>3094</v>
      </c>
      <c r="JV1" t="s">
        <v>3095</v>
      </c>
      <c r="JW1" t="s">
        <v>3096</v>
      </c>
      <c r="JX1" t="s">
        <v>3097</v>
      </c>
      <c r="JY1" t="s">
        <v>3098</v>
      </c>
      <c r="JZ1" t="s">
        <v>3099</v>
      </c>
      <c r="KA1" t="s">
        <v>3100</v>
      </c>
      <c r="KB1" t="s">
        <v>3108</v>
      </c>
      <c r="KC1" t="s">
        <v>3120</v>
      </c>
      <c r="KD1" t="s">
        <v>6397</v>
      </c>
      <c r="KE1" t="s">
        <v>6583</v>
      </c>
      <c r="KF1" t="s">
        <v>6584</v>
      </c>
      <c r="KG1" t="s">
        <v>6585</v>
      </c>
      <c r="KH1" t="s">
        <v>6586</v>
      </c>
    </row>
    <row r="2" spans="1:294" x14ac:dyDescent="0.3">
      <c r="A2" t="s">
        <v>9551</v>
      </c>
      <c r="B2" t="s">
        <v>8545</v>
      </c>
      <c r="C2">
        <v>1</v>
      </c>
      <c r="D2" t="s">
        <v>2956</v>
      </c>
      <c r="E2" t="s">
        <v>2956</v>
      </c>
      <c r="F2" t="s">
        <v>2956</v>
      </c>
      <c r="G2" t="s">
        <v>2956</v>
      </c>
      <c r="H2" t="s">
        <v>22</v>
      </c>
      <c r="BB2" t="s">
        <v>2876</v>
      </c>
      <c r="BV2">
        <v>0</v>
      </c>
      <c r="BX2" t="s">
        <v>8555</v>
      </c>
      <c r="BY2" t="s">
        <v>6589</v>
      </c>
      <c r="BZ2" t="s">
        <v>8556</v>
      </c>
      <c r="CA2" t="s">
        <v>6591</v>
      </c>
      <c r="CB2" t="s">
        <v>6592</v>
      </c>
      <c r="CC2" t="s">
        <v>5065</v>
      </c>
      <c r="CD2">
        <v>23</v>
      </c>
      <c r="CE2" t="s">
        <v>236</v>
      </c>
      <c r="CF2" t="s">
        <v>240</v>
      </c>
      <c r="CG2" t="s">
        <v>247</v>
      </c>
      <c r="CI2" t="s">
        <v>9552</v>
      </c>
      <c r="CJ2" t="s">
        <v>2808</v>
      </c>
      <c r="CK2" t="s">
        <v>69</v>
      </c>
      <c r="CL2" t="s">
        <v>69</v>
      </c>
      <c r="CM2" t="s">
        <v>2803</v>
      </c>
      <c r="CN2">
        <v>1</v>
      </c>
      <c r="CO2" t="s">
        <v>254</v>
      </c>
      <c r="CP2">
        <v>27</v>
      </c>
      <c r="CQ2" t="s">
        <v>2808</v>
      </c>
      <c r="CR2" t="s">
        <v>2808</v>
      </c>
      <c r="CS2" t="s">
        <v>69</v>
      </c>
      <c r="CT2" t="s">
        <v>2808</v>
      </c>
      <c r="CU2" t="s">
        <v>69</v>
      </c>
      <c r="CV2" t="s">
        <v>69</v>
      </c>
      <c r="CW2" t="s">
        <v>69</v>
      </c>
      <c r="CX2" t="s">
        <v>2808</v>
      </c>
      <c r="CY2" t="s">
        <v>69</v>
      </c>
      <c r="CZ2" t="s">
        <v>69</v>
      </c>
      <c r="DA2" t="s">
        <v>69</v>
      </c>
      <c r="DB2" t="s">
        <v>69</v>
      </c>
      <c r="DC2" t="s">
        <v>69</v>
      </c>
      <c r="DD2" t="s">
        <v>12</v>
      </c>
      <c r="DE2" s="30">
        <v>41038</v>
      </c>
      <c r="DF2" t="s">
        <v>12</v>
      </c>
      <c r="DG2" t="s">
        <v>7465</v>
      </c>
      <c r="DH2" t="s">
        <v>249</v>
      </c>
      <c r="DI2" t="s">
        <v>9553</v>
      </c>
      <c r="EU2" t="s">
        <v>2956</v>
      </c>
      <c r="EV2" t="s">
        <v>2956</v>
      </c>
      <c r="EW2" t="s">
        <v>7465</v>
      </c>
      <c r="EX2" t="s">
        <v>7465</v>
      </c>
      <c r="KB2">
        <v>1</v>
      </c>
      <c r="KD2" t="s">
        <v>9554</v>
      </c>
      <c r="KE2" t="s">
        <v>6597</v>
      </c>
      <c r="KF2">
        <v>1</v>
      </c>
      <c r="KG2" t="s">
        <v>6598</v>
      </c>
      <c r="KH2">
        <v>4889195</v>
      </c>
    </row>
    <row r="3" spans="1:294" x14ac:dyDescent="0.3">
      <c r="A3" t="s">
        <v>9555</v>
      </c>
      <c r="B3" t="s">
        <v>8545</v>
      </c>
      <c r="C3">
        <v>4</v>
      </c>
      <c r="D3" t="s">
        <v>2956</v>
      </c>
      <c r="E3" t="s">
        <v>2956</v>
      </c>
      <c r="F3" t="s">
        <v>2956</v>
      </c>
      <c r="G3" t="s">
        <v>2956</v>
      </c>
      <c r="H3" t="s">
        <v>22</v>
      </c>
      <c r="I3" t="s">
        <v>2956</v>
      </c>
      <c r="J3" t="s">
        <v>2956</v>
      </c>
      <c r="K3" t="s">
        <v>2956</v>
      </c>
      <c r="L3" t="s">
        <v>2956</v>
      </c>
      <c r="M3" t="s">
        <v>22</v>
      </c>
      <c r="N3" t="s">
        <v>2956</v>
      </c>
      <c r="O3" t="s">
        <v>2956</v>
      </c>
      <c r="P3" t="s">
        <v>2956</v>
      </c>
      <c r="Q3" t="s">
        <v>2956</v>
      </c>
      <c r="R3" t="s">
        <v>22</v>
      </c>
      <c r="S3" t="s">
        <v>2956</v>
      </c>
      <c r="T3" t="s">
        <v>2956</v>
      </c>
      <c r="U3" t="s">
        <v>2956</v>
      </c>
      <c r="V3" t="s">
        <v>2956</v>
      </c>
      <c r="W3" t="s">
        <v>22</v>
      </c>
      <c r="BB3" t="s">
        <v>2876</v>
      </c>
      <c r="BD3" t="s">
        <v>2876</v>
      </c>
      <c r="BF3" t="s">
        <v>2876</v>
      </c>
      <c r="BH3" t="s">
        <v>2876</v>
      </c>
      <c r="BV3">
        <v>0</v>
      </c>
      <c r="BX3" t="s">
        <v>8555</v>
      </c>
      <c r="BY3" t="s">
        <v>6589</v>
      </c>
      <c r="BZ3" t="s">
        <v>8556</v>
      </c>
      <c r="CA3" t="s">
        <v>6591</v>
      </c>
      <c r="CB3" t="s">
        <v>6592</v>
      </c>
      <c r="CC3" t="s">
        <v>5065</v>
      </c>
      <c r="CD3">
        <v>16</v>
      </c>
      <c r="CE3" t="s">
        <v>236</v>
      </c>
      <c r="CF3" t="s">
        <v>241</v>
      </c>
      <c r="CG3" t="s">
        <v>247</v>
      </c>
      <c r="CI3" t="s">
        <v>9552</v>
      </c>
      <c r="CJ3" t="s">
        <v>2808</v>
      </c>
      <c r="CK3" t="s">
        <v>69</v>
      </c>
      <c r="CL3" t="s">
        <v>69</v>
      </c>
      <c r="CM3" t="s">
        <v>2803</v>
      </c>
      <c r="CN3">
        <v>4</v>
      </c>
      <c r="CO3" t="s">
        <v>254</v>
      </c>
      <c r="CP3">
        <v>32</v>
      </c>
      <c r="CQ3" t="s">
        <v>2808</v>
      </c>
      <c r="CR3" t="s">
        <v>2808</v>
      </c>
      <c r="CS3" t="s">
        <v>69</v>
      </c>
      <c r="CT3" t="s">
        <v>2808</v>
      </c>
      <c r="CU3" t="s">
        <v>69</v>
      </c>
      <c r="CV3" t="s">
        <v>69</v>
      </c>
      <c r="CW3" t="s">
        <v>69</v>
      </c>
      <c r="CX3" t="s">
        <v>2808</v>
      </c>
      <c r="CY3" t="s">
        <v>69</v>
      </c>
      <c r="CZ3" t="s">
        <v>69</v>
      </c>
      <c r="DA3" t="s">
        <v>69</v>
      </c>
      <c r="DB3" t="s">
        <v>69</v>
      </c>
      <c r="DC3" t="s">
        <v>69</v>
      </c>
      <c r="DD3" t="s">
        <v>12</v>
      </c>
      <c r="DE3" s="30">
        <v>40913</v>
      </c>
      <c r="DF3" t="s">
        <v>12</v>
      </c>
      <c r="DG3" s="30">
        <v>41160</v>
      </c>
      <c r="DH3" t="s">
        <v>2842</v>
      </c>
      <c r="EU3" t="s">
        <v>2956</v>
      </c>
      <c r="EV3" t="s">
        <v>2956</v>
      </c>
      <c r="EW3" s="30">
        <v>41160</v>
      </c>
      <c r="EX3" s="30">
        <v>41160</v>
      </c>
      <c r="KB3">
        <v>4</v>
      </c>
      <c r="KD3" t="s">
        <v>9554</v>
      </c>
      <c r="KE3" t="s">
        <v>6597</v>
      </c>
      <c r="KF3">
        <v>2</v>
      </c>
      <c r="KG3" t="s">
        <v>6598</v>
      </c>
      <c r="KH3">
        <v>4889195</v>
      </c>
    </row>
    <row r="4" spans="1:294" x14ac:dyDescent="0.3">
      <c r="A4" t="s">
        <v>9556</v>
      </c>
      <c r="B4" t="s">
        <v>8545</v>
      </c>
      <c r="C4">
        <v>1</v>
      </c>
      <c r="D4" t="s">
        <v>2956</v>
      </c>
      <c r="E4" t="s">
        <v>2956</v>
      </c>
      <c r="F4" t="s">
        <v>2956</v>
      </c>
      <c r="G4" t="s">
        <v>2956</v>
      </c>
      <c r="H4" t="s">
        <v>22</v>
      </c>
      <c r="BB4" t="s">
        <v>2876</v>
      </c>
      <c r="BV4">
        <v>0</v>
      </c>
      <c r="BX4" t="s">
        <v>8555</v>
      </c>
      <c r="BY4" t="s">
        <v>6589</v>
      </c>
      <c r="BZ4" t="s">
        <v>8556</v>
      </c>
      <c r="CA4" t="s">
        <v>6591</v>
      </c>
      <c r="CB4" t="s">
        <v>6592</v>
      </c>
      <c r="CC4" t="s">
        <v>5065</v>
      </c>
      <c r="CD4">
        <v>31</v>
      </c>
      <c r="CE4" t="s">
        <v>237</v>
      </c>
      <c r="CF4" t="s">
        <v>220</v>
      </c>
      <c r="CG4" t="s">
        <v>246</v>
      </c>
      <c r="CI4" t="s">
        <v>9552</v>
      </c>
      <c r="CJ4" t="s">
        <v>2808</v>
      </c>
      <c r="CK4" t="s">
        <v>69</v>
      </c>
      <c r="CL4" t="s">
        <v>69</v>
      </c>
      <c r="CM4" t="s">
        <v>2803</v>
      </c>
      <c r="CN4">
        <v>1</v>
      </c>
      <c r="CO4" t="s">
        <v>254</v>
      </c>
      <c r="CP4">
        <v>18</v>
      </c>
      <c r="CQ4" t="s">
        <v>2808</v>
      </c>
      <c r="CR4" t="s">
        <v>2808</v>
      </c>
      <c r="CS4" t="s">
        <v>69</v>
      </c>
      <c r="CT4" t="s">
        <v>69</v>
      </c>
      <c r="CU4" t="s">
        <v>69</v>
      </c>
      <c r="CV4" t="s">
        <v>69</v>
      </c>
      <c r="CW4" t="s">
        <v>69</v>
      </c>
      <c r="CX4" t="s">
        <v>2808</v>
      </c>
      <c r="CY4" t="s">
        <v>69</v>
      </c>
      <c r="CZ4" t="s">
        <v>69</v>
      </c>
      <c r="DA4" t="s">
        <v>69</v>
      </c>
      <c r="DB4" t="s">
        <v>69</v>
      </c>
      <c r="DC4" t="s">
        <v>69</v>
      </c>
      <c r="DD4" t="s">
        <v>12</v>
      </c>
      <c r="DE4" t="s">
        <v>9557</v>
      </c>
      <c r="DF4" t="s">
        <v>12</v>
      </c>
      <c r="DG4" s="30">
        <v>41278</v>
      </c>
      <c r="DH4" t="s">
        <v>249</v>
      </c>
      <c r="DI4" t="s">
        <v>9553</v>
      </c>
      <c r="EU4" t="s">
        <v>2956</v>
      </c>
      <c r="EV4" t="s">
        <v>2956</v>
      </c>
      <c r="EW4" s="30">
        <v>41278</v>
      </c>
      <c r="EX4" s="30">
        <v>41278</v>
      </c>
      <c r="KB4">
        <v>1</v>
      </c>
      <c r="KD4" t="s">
        <v>9554</v>
      </c>
      <c r="KE4" t="s">
        <v>6597</v>
      </c>
      <c r="KF4">
        <v>3</v>
      </c>
      <c r="KG4" t="s">
        <v>6598</v>
      </c>
      <c r="KH4">
        <v>4889195</v>
      </c>
    </row>
    <row r="5" spans="1:294" x14ac:dyDescent="0.3">
      <c r="A5" t="s">
        <v>9558</v>
      </c>
      <c r="B5" t="s">
        <v>8545</v>
      </c>
      <c r="C5">
        <v>4</v>
      </c>
      <c r="D5" t="s">
        <v>2956</v>
      </c>
      <c r="E5" t="s">
        <v>2956</v>
      </c>
      <c r="F5" t="s">
        <v>2956</v>
      </c>
      <c r="G5" t="s">
        <v>22</v>
      </c>
      <c r="H5" t="s">
        <v>22</v>
      </c>
      <c r="I5" t="s">
        <v>2956</v>
      </c>
      <c r="J5" t="s">
        <v>2956</v>
      </c>
      <c r="K5" t="s">
        <v>2956</v>
      </c>
      <c r="L5" t="s">
        <v>2956</v>
      </c>
      <c r="M5" t="s">
        <v>22</v>
      </c>
      <c r="N5" t="s">
        <v>2956</v>
      </c>
      <c r="O5" t="s">
        <v>2956</v>
      </c>
      <c r="P5" t="s">
        <v>2956</v>
      </c>
      <c r="Q5" t="s">
        <v>2956</v>
      </c>
      <c r="R5" t="s">
        <v>22</v>
      </c>
      <c r="S5" t="s">
        <v>2956</v>
      </c>
      <c r="T5" t="s">
        <v>2956</v>
      </c>
      <c r="U5" t="s">
        <v>2956</v>
      </c>
      <c r="V5" t="s">
        <v>2956</v>
      </c>
      <c r="W5" t="s">
        <v>22</v>
      </c>
      <c r="BB5" t="s">
        <v>2876</v>
      </c>
      <c r="BD5" t="s">
        <v>2876</v>
      </c>
      <c r="BF5" t="s">
        <v>2876</v>
      </c>
      <c r="BH5" t="s">
        <v>2876</v>
      </c>
      <c r="BV5">
        <v>0</v>
      </c>
      <c r="BX5" t="s">
        <v>8555</v>
      </c>
      <c r="BY5" t="s">
        <v>6589</v>
      </c>
      <c r="BZ5" t="s">
        <v>8556</v>
      </c>
      <c r="CA5" t="s">
        <v>6591</v>
      </c>
      <c r="CB5" t="s">
        <v>6592</v>
      </c>
      <c r="CC5" t="s">
        <v>5065</v>
      </c>
      <c r="CD5">
        <v>26</v>
      </c>
      <c r="CE5" t="s">
        <v>236</v>
      </c>
      <c r="CF5" t="s">
        <v>240</v>
      </c>
      <c r="CG5" t="s">
        <v>247</v>
      </c>
      <c r="CI5" t="s">
        <v>9552</v>
      </c>
      <c r="CJ5" t="s">
        <v>2808</v>
      </c>
      <c r="CK5" t="s">
        <v>69</v>
      </c>
      <c r="CL5" t="s">
        <v>69</v>
      </c>
      <c r="CM5" t="s">
        <v>2803</v>
      </c>
      <c r="CN5">
        <v>4</v>
      </c>
      <c r="CO5" t="s">
        <v>254</v>
      </c>
      <c r="CP5">
        <v>38</v>
      </c>
      <c r="CQ5" t="s">
        <v>2808</v>
      </c>
      <c r="CR5" t="s">
        <v>2808</v>
      </c>
      <c r="CS5" t="s">
        <v>69</v>
      </c>
      <c r="CT5" t="s">
        <v>2808</v>
      </c>
      <c r="CU5" t="s">
        <v>69</v>
      </c>
      <c r="CV5" t="s">
        <v>69</v>
      </c>
      <c r="CW5" t="s">
        <v>69</v>
      </c>
      <c r="CX5" t="s">
        <v>2808</v>
      </c>
      <c r="CY5" t="s">
        <v>2808</v>
      </c>
      <c r="CZ5" t="s">
        <v>69</v>
      </c>
      <c r="DA5" t="s">
        <v>2808</v>
      </c>
      <c r="DB5" t="s">
        <v>69</v>
      </c>
      <c r="DC5" t="s">
        <v>69</v>
      </c>
      <c r="DD5" t="s">
        <v>12</v>
      </c>
      <c r="DE5" t="s">
        <v>9559</v>
      </c>
      <c r="DF5" t="s">
        <v>12</v>
      </c>
      <c r="DG5" t="s">
        <v>8875</v>
      </c>
      <c r="DH5" t="s">
        <v>2842</v>
      </c>
      <c r="EU5" t="s">
        <v>22</v>
      </c>
      <c r="EV5" t="s">
        <v>22</v>
      </c>
      <c r="KB5">
        <v>4</v>
      </c>
      <c r="KD5" t="s">
        <v>9554</v>
      </c>
      <c r="KE5" t="s">
        <v>6597</v>
      </c>
      <c r="KF5">
        <v>4</v>
      </c>
      <c r="KG5" t="s">
        <v>6598</v>
      </c>
      <c r="KH5">
        <v>4889195</v>
      </c>
    </row>
    <row r="6" spans="1:294" x14ac:dyDescent="0.3">
      <c r="A6" t="s">
        <v>9560</v>
      </c>
      <c r="B6" t="s">
        <v>8545</v>
      </c>
      <c r="C6">
        <v>1</v>
      </c>
      <c r="D6" t="s">
        <v>2956</v>
      </c>
      <c r="E6" t="s">
        <v>2956</v>
      </c>
      <c r="F6" t="s">
        <v>22</v>
      </c>
      <c r="G6" t="s">
        <v>2956</v>
      </c>
      <c r="H6" t="s">
        <v>22</v>
      </c>
      <c r="BB6" t="s">
        <v>2876</v>
      </c>
      <c r="BV6">
        <v>0</v>
      </c>
      <c r="BX6" t="s">
        <v>8555</v>
      </c>
      <c r="BY6" t="s">
        <v>6589</v>
      </c>
      <c r="BZ6" t="s">
        <v>8556</v>
      </c>
      <c r="CA6" t="s">
        <v>6591</v>
      </c>
      <c r="CB6" t="s">
        <v>6592</v>
      </c>
      <c r="CC6" t="s">
        <v>5065</v>
      </c>
      <c r="CD6">
        <v>35</v>
      </c>
      <c r="CE6" t="s">
        <v>236</v>
      </c>
      <c r="CF6" t="s">
        <v>240</v>
      </c>
      <c r="CG6" t="s">
        <v>246</v>
      </c>
      <c r="CI6" t="s">
        <v>9552</v>
      </c>
      <c r="CJ6" t="s">
        <v>2808</v>
      </c>
      <c r="CK6" t="s">
        <v>69</v>
      </c>
      <c r="CL6" t="s">
        <v>69</v>
      </c>
      <c r="CM6" t="s">
        <v>2803</v>
      </c>
      <c r="CN6">
        <v>1</v>
      </c>
      <c r="CO6" t="s">
        <v>254</v>
      </c>
      <c r="CP6">
        <v>10</v>
      </c>
      <c r="CQ6" t="s">
        <v>2808</v>
      </c>
      <c r="CR6" t="s">
        <v>2808</v>
      </c>
      <c r="CS6" t="s">
        <v>69</v>
      </c>
      <c r="CT6" t="s">
        <v>2808</v>
      </c>
      <c r="CU6" t="s">
        <v>69</v>
      </c>
      <c r="CV6" t="s">
        <v>69</v>
      </c>
      <c r="CW6" t="s">
        <v>69</v>
      </c>
      <c r="CX6" t="s">
        <v>2808</v>
      </c>
      <c r="CY6" t="s">
        <v>69</v>
      </c>
      <c r="CZ6" t="s">
        <v>69</v>
      </c>
      <c r="DA6" t="s">
        <v>69</v>
      </c>
      <c r="DB6" t="s">
        <v>69</v>
      </c>
      <c r="DC6" t="s">
        <v>69</v>
      </c>
      <c r="DD6" t="s">
        <v>12</v>
      </c>
      <c r="DE6" s="30">
        <v>41194</v>
      </c>
      <c r="DF6" t="s">
        <v>12</v>
      </c>
      <c r="DG6" t="s">
        <v>6687</v>
      </c>
      <c r="DH6" t="s">
        <v>249</v>
      </c>
      <c r="DI6" t="s">
        <v>9553</v>
      </c>
      <c r="EU6" t="s">
        <v>22</v>
      </c>
      <c r="EV6" t="s">
        <v>22</v>
      </c>
      <c r="KB6">
        <v>1</v>
      </c>
      <c r="KD6" t="s">
        <v>9554</v>
      </c>
      <c r="KE6" t="s">
        <v>6597</v>
      </c>
      <c r="KF6">
        <v>5</v>
      </c>
      <c r="KG6" t="s">
        <v>6598</v>
      </c>
      <c r="KH6">
        <v>4889195</v>
      </c>
    </row>
    <row r="7" spans="1:294" x14ac:dyDescent="0.3">
      <c r="A7" t="s">
        <v>9561</v>
      </c>
      <c r="B7" t="s">
        <v>8545</v>
      </c>
      <c r="C7">
        <v>2</v>
      </c>
      <c r="D7" t="s">
        <v>2956</v>
      </c>
      <c r="E7" t="s">
        <v>2956</v>
      </c>
      <c r="F7" t="s">
        <v>2956</v>
      </c>
      <c r="G7" t="s">
        <v>2956</v>
      </c>
      <c r="H7" t="s">
        <v>2956</v>
      </c>
      <c r="I7" t="s">
        <v>2956</v>
      </c>
      <c r="J7" t="s">
        <v>2956</v>
      </c>
      <c r="K7" t="s">
        <v>2956</v>
      </c>
      <c r="L7" t="s">
        <v>2956</v>
      </c>
      <c r="M7" t="s">
        <v>2956</v>
      </c>
      <c r="BB7" t="s">
        <v>2876</v>
      </c>
      <c r="BD7" t="s">
        <v>2876</v>
      </c>
      <c r="BV7">
        <v>0</v>
      </c>
      <c r="BX7" t="s">
        <v>8555</v>
      </c>
      <c r="BY7" t="s">
        <v>6589</v>
      </c>
      <c r="BZ7" t="s">
        <v>8556</v>
      </c>
      <c r="CA7" t="s">
        <v>6591</v>
      </c>
      <c r="CB7" t="s">
        <v>7938</v>
      </c>
      <c r="CC7" t="s">
        <v>5065</v>
      </c>
      <c r="CD7">
        <v>31</v>
      </c>
      <c r="CE7" t="s">
        <v>236</v>
      </c>
      <c r="CF7" t="s">
        <v>240</v>
      </c>
      <c r="CG7" t="s">
        <v>247</v>
      </c>
      <c r="CI7" t="s">
        <v>9552</v>
      </c>
      <c r="CJ7" t="s">
        <v>2808</v>
      </c>
      <c r="CK7" t="s">
        <v>69</v>
      </c>
      <c r="CL7" t="s">
        <v>69</v>
      </c>
      <c r="CM7" t="s">
        <v>2803</v>
      </c>
      <c r="CN7">
        <v>2</v>
      </c>
      <c r="CO7" t="s">
        <v>254</v>
      </c>
      <c r="CP7">
        <v>28</v>
      </c>
      <c r="CQ7" t="s">
        <v>69</v>
      </c>
      <c r="CR7" t="s">
        <v>69</v>
      </c>
      <c r="CS7" t="s">
        <v>69</v>
      </c>
      <c r="CT7" t="s">
        <v>69</v>
      </c>
      <c r="CU7" t="s">
        <v>69</v>
      </c>
      <c r="CV7" t="s">
        <v>69</v>
      </c>
      <c r="CW7" t="s">
        <v>69</v>
      </c>
      <c r="CX7" t="s">
        <v>69</v>
      </c>
      <c r="CY7" t="s">
        <v>69</v>
      </c>
      <c r="CZ7" t="s">
        <v>69</v>
      </c>
      <c r="DA7" t="s">
        <v>69</v>
      </c>
      <c r="DB7" t="s">
        <v>69</v>
      </c>
      <c r="DC7" t="s">
        <v>69</v>
      </c>
      <c r="DD7" t="s">
        <v>12</v>
      </c>
      <c r="DE7" t="s">
        <v>9562</v>
      </c>
      <c r="DF7" t="s">
        <v>12</v>
      </c>
      <c r="DG7" t="s">
        <v>6687</v>
      </c>
      <c r="DH7" t="s">
        <v>249</v>
      </c>
      <c r="DI7" t="s">
        <v>9563</v>
      </c>
      <c r="EU7" t="s">
        <v>2956</v>
      </c>
      <c r="EV7" t="s">
        <v>2956</v>
      </c>
      <c r="EW7" t="s">
        <v>6687</v>
      </c>
      <c r="EX7" t="s">
        <v>6687</v>
      </c>
      <c r="KB7">
        <v>2</v>
      </c>
      <c r="KD7" t="s">
        <v>9554</v>
      </c>
      <c r="KE7" t="s">
        <v>6597</v>
      </c>
      <c r="KF7">
        <v>6</v>
      </c>
      <c r="KG7" t="s">
        <v>6598</v>
      </c>
      <c r="KH7">
        <v>4889195</v>
      </c>
    </row>
    <row r="8" spans="1:294" x14ac:dyDescent="0.3">
      <c r="A8" t="s">
        <v>9564</v>
      </c>
      <c r="B8" t="s">
        <v>8545</v>
      </c>
      <c r="C8">
        <v>2</v>
      </c>
      <c r="D8" t="s">
        <v>2956</v>
      </c>
      <c r="E8" t="s">
        <v>2956</v>
      </c>
      <c r="F8" t="s">
        <v>2956</v>
      </c>
      <c r="G8" t="s">
        <v>2956</v>
      </c>
      <c r="H8" t="s">
        <v>2956</v>
      </c>
      <c r="I8" t="s">
        <v>2956</v>
      </c>
      <c r="J8" t="s">
        <v>2956</v>
      </c>
      <c r="K8" t="s">
        <v>22</v>
      </c>
      <c r="L8" t="s">
        <v>2956</v>
      </c>
      <c r="M8" t="s">
        <v>2956</v>
      </c>
      <c r="BB8" t="s">
        <v>2876</v>
      </c>
      <c r="BD8" t="s">
        <v>2876</v>
      </c>
      <c r="BV8">
        <v>0</v>
      </c>
      <c r="BX8" t="s">
        <v>8555</v>
      </c>
      <c r="BY8" t="s">
        <v>6589</v>
      </c>
      <c r="BZ8" t="s">
        <v>8556</v>
      </c>
      <c r="CA8" t="s">
        <v>6591</v>
      </c>
      <c r="CB8" t="s">
        <v>7938</v>
      </c>
      <c r="CC8" t="s">
        <v>5065</v>
      </c>
      <c r="CD8">
        <v>36</v>
      </c>
      <c r="CE8" t="s">
        <v>236</v>
      </c>
      <c r="CF8" t="s">
        <v>240</v>
      </c>
      <c r="CG8" t="s">
        <v>247</v>
      </c>
      <c r="CI8" t="s">
        <v>9552</v>
      </c>
      <c r="CJ8" t="s">
        <v>2808</v>
      </c>
      <c r="CK8" t="s">
        <v>69</v>
      </c>
      <c r="CL8" t="s">
        <v>69</v>
      </c>
      <c r="CM8" t="s">
        <v>2803</v>
      </c>
      <c r="CN8">
        <v>2</v>
      </c>
      <c r="CO8" t="s">
        <v>254</v>
      </c>
      <c r="CP8">
        <v>21</v>
      </c>
      <c r="CQ8" t="s">
        <v>69</v>
      </c>
      <c r="CR8" t="s">
        <v>69</v>
      </c>
      <c r="CS8" t="s">
        <v>69</v>
      </c>
      <c r="CT8" t="s">
        <v>69</v>
      </c>
      <c r="CU8" t="s">
        <v>69</v>
      </c>
      <c r="CV8" t="s">
        <v>69</v>
      </c>
      <c r="CW8" t="s">
        <v>69</v>
      </c>
      <c r="CX8" t="s">
        <v>69</v>
      </c>
      <c r="CY8" t="s">
        <v>69</v>
      </c>
      <c r="CZ8" t="s">
        <v>69</v>
      </c>
      <c r="DA8" t="s">
        <v>2808</v>
      </c>
      <c r="DB8" t="s">
        <v>69</v>
      </c>
      <c r="DC8" t="s">
        <v>69</v>
      </c>
      <c r="DD8" t="s">
        <v>12</v>
      </c>
      <c r="DE8" s="30">
        <v>41010</v>
      </c>
      <c r="DF8" t="s">
        <v>12</v>
      </c>
      <c r="DG8" t="s">
        <v>6687</v>
      </c>
      <c r="DH8" t="s">
        <v>249</v>
      </c>
      <c r="DI8" t="s">
        <v>9563</v>
      </c>
      <c r="EU8" t="s">
        <v>22</v>
      </c>
      <c r="EV8" t="s">
        <v>22</v>
      </c>
      <c r="KB8">
        <v>2</v>
      </c>
      <c r="KD8" t="s">
        <v>9554</v>
      </c>
      <c r="KE8" t="s">
        <v>6597</v>
      </c>
      <c r="KF8">
        <v>7</v>
      </c>
      <c r="KG8" t="s">
        <v>6598</v>
      </c>
      <c r="KH8">
        <v>4889195</v>
      </c>
    </row>
    <row r="9" spans="1:294" x14ac:dyDescent="0.3">
      <c r="A9" t="s">
        <v>9565</v>
      </c>
      <c r="B9" t="s">
        <v>8545</v>
      </c>
      <c r="C9">
        <v>3</v>
      </c>
      <c r="D9" t="s">
        <v>2956</v>
      </c>
      <c r="E9" t="s">
        <v>2956</v>
      </c>
      <c r="F9" t="s">
        <v>2956</v>
      </c>
      <c r="G9" t="s">
        <v>2956</v>
      </c>
      <c r="H9" t="s">
        <v>2956</v>
      </c>
      <c r="I9" t="s">
        <v>2956</v>
      </c>
      <c r="J9" t="s">
        <v>2956</v>
      </c>
      <c r="K9" t="s">
        <v>2956</v>
      </c>
      <c r="L9" t="s">
        <v>2956</v>
      </c>
      <c r="M9" t="s">
        <v>2956</v>
      </c>
      <c r="N9" t="s">
        <v>2956</v>
      </c>
      <c r="O9" t="s">
        <v>2956</v>
      </c>
      <c r="P9" t="s">
        <v>2956</v>
      </c>
      <c r="Q9" t="s">
        <v>2956</v>
      </c>
      <c r="R9" t="s">
        <v>2956</v>
      </c>
      <c r="BB9" t="s">
        <v>2876</v>
      </c>
      <c r="BD9" t="s">
        <v>2876</v>
      </c>
      <c r="BF9" t="s">
        <v>2876</v>
      </c>
      <c r="BV9">
        <v>0</v>
      </c>
      <c r="BX9" t="s">
        <v>8555</v>
      </c>
      <c r="BY9" t="s">
        <v>6589</v>
      </c>
      <c r="BZ9" t="s">
        <v>8556</v>
      </c>
      <c r="CA9" t="s">
        <v>6591</v>
      </c>
      <c r="CB9" t="s">
        <v>7938</v>
      </c>
      <c r="CC9" t="s">
        <v>5065</v>
      </c>
      <c r="CD9">
        <v>26</v>
      </c>
      <c r="CE9" t="s">
        <v>237</v>
      </c>
      <c r="CF9" t="s">
        <v>220</v>
      </c>
      <c r="CG9" t="s">
        <v>246</v>
      </c>
      <c r="CI9" t="s">
        <v>9566</v>
      </c>
      <c r="CJ9" t="s">
        <v>2808</v>
      </c>
      <c r="CK9" t="s">
        <v>69</v>
      </c>
      <c r="CL9" t="s">
        <v>2808</v>
      </c>
      <c r="CM9" t="s">
        <v>2803</v>
      </c>
      <c r="CN9">
        <v>3</v>
      </c>
      <c r="CO9" t="s">
        <v>254</v>
      </c>
      <c r="CP9">
        <v>34</v>
      </c>
      <c r="CQ9" t="s">
        <v>69</v>
      </c>
      <c r="CR9" t="s">
        <v>69</v>
      </c>
      <c r="CS9" t="s">
        <v>69</v>
      </c>
      <c r="CT9" t="s">
        <v>69</v>
      </c>
      <c r="CU9" t="s">
        <v>69</v>
      </c>
      <c r="CV9" t="s">
        <v>69</v>
      </c>
      <c r="CW9" t="s">
        <v>69</v>
      </c>
      <c r="CX9" t="s">
        <v>69</v>
      </c>
      <c r="CY9" t="s">
        <v>69</v>
      </c>
      <c r="CZ9" t="s">
        <v>69</v>
      </c>
      <c r="DA9" t="s">
        <v>2808</v>
      </c>
      <c r="DB9" t="s">
        <v>69</v>
      </c>
      <c r="DC9" t="s">
        <v>69</v>
      </c>
      <c r="DD9" t="s">
        <v>12</v>
      </c>
      <c r="DE9" s="30">
        <v>40335</v>
      </c>
      <c r="DF9" t="s">
        <v>12</v>
      </c>
      <c r="DG9" s="30">
        <v>40493</v>
      </c>
      <c r="DH9" t="s">
        <v>2842</v>
      </c>
      <c r="EU9" t="s">
        <v>2956</v>
      </c>
      <c r="EV9" t="s">
        <v>2956</v>
      </c>
      <c r="EW9" s="30">
        <v>40433</v>
      </c>
      <c r="EX9" s="30">
        <v>40433</v>
      </c>
      <c r="KB9">
        <v>3</v>
      </c>
      <c r="KD9" t="s">
        <v>9554</v>
      </c>
      <c r="KE9" t="s">
        <v>6597</v>
      </c>
      <c r="KF9">
        <v>8</v>
      </c>
      <c r="KG9" t="s">
        <v>6598</v>
      </c>
      <c r="KH9">
        <v>4889195</v>
      </c>
    </row>
    <row r="10" spans="1:294" x14ac:dyDescent="0.3">
      <c r="A10" t="s">
        <v>9567</v>
      </c>
      <c r="B10" t="s">
        <v>8545</v>
      </c>
      <c r="C10">
        <v>1</v>
      </c>
      <c r="D10" t="s">
        <v>2956</v>
      </c>
      <c r="E10" t="s">
        <v>2956</v>
      </c>
      <c r="F10" t="s">
        <v>2956</v>
      </c>
      <c r="G10" t="s">
        <v>2956</v>
      </c>
      <c r="H10" t="s">
        <v>2956</v>
      </c>
      <c r="BB10" t="s">
        <v>2876</v>
      </c>
      <c r="BV10">
        <v>0</v>
      </c>
      <c r="BX10" t="s">
        <v>8555</v>
      </c>
      <c r="BY10" t="s">
        <v>6589</v>
      </c>
      <c r="BZ10" t="s">
        <v>8556</v>
      </c>
      <c r="CA10" t="s">
        <v>6591</v>
      </c>
      <c r="CB10" t="s">
        <v>7938</v>
      </c>
      <c r="CC10" t="s">
        <v>5065</v>
      </c>
      <c r="CD10">
        <v>26</v>
      </c>
      <c r="CE10" t="s">
        <v>237</v>
      </c>
      <c r="CF10" t="s">
        <v>220</v>
      </c>
      <c r="CG10" t="s">
        <v>246</v>
      </c>
      <c r="CI10" t="s">
        <v>9552</v>
      </c>
      <c r="CJ10" t="s">
        <v>2808</v>
      </c>
      <c r="CK10" t="s">
        <v>69</v>
      </c>
      <c r="CL10" t="s">
        <v>69</v>
      </c>
      <c r="CM10" t="s">
        <v>2803</v>
      </c>
      <c r="CN10">
        <v>1</v>
      </c>
      <c r="CO10" t="s">
        <v>254</v>
      </c>
      <c r="CP10">
        <v>23</v>
      </c>
      <c r="CQ10" t="s">
        <v>69</v>
      </c>
      <c r="CR10" t="s">
        <v>69</v>
      </c>
      <c r="CS10" t="s">
        <v>69</v>
      </c>
      <c r="CT10" t="s">
        <v>69</v>
      </c>
      <c r="CU10" t="s">
        <v>69</v>
      </c>
      <c r="CV10" t="s">
        <v>69</v>
      </c>
      <c r="CW10" t="s">
        <v>69</v>
      </c>
      <c r="CX10" t="s">
        <v>69</v>
      </c>
      <c r="CY10" t="s">
        <v>69</v>
      </c>
      <c r="CZ10" t="s">
        <v>69</v>
      </c>
      <c r="DA10" t="s">
        <v>69</v>
      </c>
      <c r="DB10" t="s">
        <v>69</v>
      </c>
      <c r="DC10" t="s">
        <v>69</v>
      </c>
      <c r="DD10" t="s">
        <v>22</v>
      </c>
      <c r="DF10" t="s">
        <v>12</v>
      </c>
      <c r="DG10" t="s">
        <v>9568</v>
      </c>
      <c r="DH10" t="s">
        <v>2842</v>
      </c>
      <c r="EU10" t="s">
        <v>2956</v>
      </c>
      <c r="EV10" t="s">
        <v>2956</v>
      </c>
      <c r="KB10">
        <v>1</v>
      </c>
      <c r="KD10" t="s">
        <v>9554</v>
      </c>
      <c r="KE10" t="s">
        <v>6597</v>
      </c>
      <c r="KF10">
        <v>9</v>
      </c>
      <c r="KG10" t="s">
        <v>6598</v>
      </c>
      <c r="KH10">
        <v>4889195</v>
      </c>
    </row>
    <row r="11" spans="1:294" x14ac:dyDescent="0.3">
      <c r="A11" t="s">
        <v>9569</v>
      </c>
      <c r="B11" t="s">
        <v>8545</v>
      </c>
      <c r="C11">
        <v>2</v>
      </c>
      <c r="D11" t="s">
        <v>2956</v>
      </c>
      <c r="E11" t="s">
        <v>2956</v>
      </c>
      <c r="F11" t="s">
        <v>2956</v>
      </c>
      <c r="G11" t="s">
        <v>2956</v>
      </c>
      <c r="H11" t="s">
        <v>2956</v>
      </c>
      <c r="I11" t="s">
        <v>2956</v>
      </c>
      <c r="J11" t="s">
        <v>2956</v>
      </c>
      <c r="K11" t="s">
        <v>2956</v>
      </c>
      <c r="L11" t="s">
        <v>2956</v>
      </c>
      <c r="M11" t="s">
        <v>2956</v>
      </c>
      <c r="BB11" t="s">
        <v>2876</v>
      </c>
      <c r="BD11" t="s">
        <v>2876</v>
      </c>
      <c r="BV11">
        <v>0</v>
      </c>
      <c r="BX11" t="s">
        <v>8555</v>
      </c>
      <c r="BY11" t="s">
        <v>6589</v>
      </c>
      <c r="BZ11" t="s">
        <v>8556</v>
      </c>
      <c r="CA11" t="s">
        <v>6591</v>
      </c>
      <c r="CB11" t="s">
        <v>7938</v>
      </c>
      <c r="CC11" t="s">
        <v>5065</v>
      </c>
      <c r="CD11">
        <v>34</v>
      </c>
      <c r="CE11" t="s">
        <v>236</v>
      </c>
      <c r="CF11" t="s">
        <v>240</v>
      </c>
      <c r="CG11" t="s">
        <v>247</v>
      </c>
      <c r="CI11" t="s">
        <v>9552</v>
      </c>
      <c r="CJ11" t="s">
        <v>2808</v>
      </c>
      <c r="CK11" t="s">
        <v>69</v>
      </c>
      <c r="CL11" t="s">
        <v>69</v>
      </c>
      <c r="CM11" t="s">
        <v>2803</v>
      </c>
      <c r="CN11">
        <v>2</v>
      </c>
      <c r="CO11" t="s">
        <v>254</v>
      </c>
      <c r="CP11">
        <v>27</v>
      </c>
      <c r="CQ11" t="s">
        <v>69</v>
      </c>
      <c r="CR11" t="s">
        <v>69</v>
      </c>
      <c r="CS11" t="s">
        <v>69</v>
      </c>
      <c r="CT11" t="s">
        <v>69</v>
      </c>
      <c r="CU11" t="s">
        <v>69</v>
      </c>
      <c r="CV11" t="s">
        <v>69</v>
      </c>
      <c r="CW11" t="s">
        <v>69</v>
      </c>
      <c r="CX11" t="s">
        <v>69</v>
      </c>
      <c r="CY11" t="s">
        <v>69</v>
      </c>
      <c r="CZ11" t="s">
        <v>69</v>
      </c>
      <c r="DA11" t="s">
        <v>69</v>
      </c>
      <c r="DB11" t="s">
        <v>69</v>
      </c>
      <c r="DC11" t="s">
        <v>69</v>
      </c>
      <c r="DD11" t="s">
        <v>12</v>
      </c>
      <c r="DE11" t="s">
        <v>7684</v>
      </c>
      <c r="DF11" t="s">
        <v>12</v>
      </c>
      <c r="DG11" t="s">
        <v>9568</v>
      </c>
      <c r="DH11" t="s">
        <v>249</v>
      </c>
      <c r="DI11" t="s">
        <v>9563</v>
      </c>
      <c r="EU11" t="s">
        <v>2956</v>
      </c>
      <c r="EV11" t="s">
        <v>2956</v>
      </c>
      <c r="EW11" t="s">
        <v>6687</v>
      </c>
      <c r="EX11" t="s">
        <v>6687</v>
      </c>
      <c r="KB11">
        <v>2</v>
      </c>
      <c r="KD11" t="s">
        <v>9554</v>
      </c>
      <c r="KE11" t="s">
        <v>6597</v>
      </c>
      <c r="KF11">
        <v>10</v>
      </c>
      <c r="KG11" t="s">
        <v>6598</v>
      </c>
      <c r="KH11">
        <v>4889195</v>
      </c>
    </row>
    <row r="12" spans="1:294" x14ac:dyDescent="0.3">
      <c r="A12" t="s">
        <v>8554</v>
      </c>
      <c r="B12" t="s">
        <v>8545</v>
      </c>
      <c r="C12">
        <v>3</v>
      </c>
      <c r="D12" t="s">
        <v>2956</v>
      </c>
      <c r="E12" t="s">
        <v>2956</v>
      </c>
      <c r="F12" t="s">
        <v>2956</v>
      </c>
      <c r="G12" t="s">
        <v>2956</v>
      </c>
      <c r="H12" t="s">
        <v>22</v>
      </c>
      <c r="I12" t="s">
        <v>2956</v>
      </c>
      <c r="J12" t="s">
        <v>2956</v>
      </c>
      <c r="K12" t="s">
        <v>2956</v>
      </c>
      <c r="L12" t="s">
        <v>2956</v>
      </c>
      <c r="M12" t="s">
        <v>2956</v>
      </c>
      <c r="N12" t="s">
        <v>2956</v>
      </c>
      <c r="O12" t="s">
        <v>2956</v>
      </c>
      <c r="P12" t="s">
        <v>2956</v>
      </c>
      <c r="Q12" t="s">
        <v>2956</v>
      </c>
      <c r="R12" t="s">
        <v>22</v>
      </c>
      <c r="BB12" t="s">
        <v>2876</v>
      </c>
      <c r="BD12" t="s">
        <v>22</v>
      </c>
      <c r="BF12" t="s">
        <v>22</v>
      </c>
      <c r="BV12">
        <v>0</v>
      </c>
      <c r="BX12" t="s">
        <v>8555</v>
      </c>
      <c r="BY12" t="s">
        <v>6589</v>
      </c>
      <c r="BZ12" t="s">
        <v>8556</v>
      </c>
      <c r="CA12" t="s">
        <v>6591</v>
      </c>
      <c r="CB12" t="s">
        <v>8604</v>
      </c>
      <c r="CC12" t="s">
        <v>5057</v>
      </c>
      <c r="CD12">
        <v>17</v>
      </c>
      <c r="CE12" t="s">
        <v>22</v>
      </c>
      <c r="CF12" t="s">
        <v>240</v>
      </c>
      <c r="CG12" t="s">
        <v>22</v>
      </c>
      <c r="CI12" t="s">
        <v>9566</v>
      </c>
      <c r="CJ12" t="s">
        <v>2808</v>
      </c>
      <c r="CK12" t="s">
        <v>69</v>
      </c>
      <c r="CL12" t="s">
        <v>2808</v>
      </c>
      <c r="CM12" t="s">
        <v>2803</v>
      </c>
      <c r="CN12">
        <v>3</v>
      </c>
      <c r="CO12" t="s">
        <v>254</v>
      </c>
      <c r="CP12">
        <v>32</v>
      </c>
      <c r="CQ12" t="s">
        <v>69</v>
      </c>
      <c r="CR12" t="s">
        <v>69</v>
      </c>
      <c r="CS12" t="s">
        <v>69</v>
      </c>
      <c r="CT12" t="s">
        <v>69</v>
      </c>
      <c r="CU12" t="s">
        <v>69</v>
      </c>
      <c r="CV12" t="s">
        <v>69</v>
      </c>
      <c r="CW12" t="s">
        <v>69</v>
      </c>
      <c r="CX12" t="s">
        <v>69</v>
      </c>
      <c r="CY12" t="s">
        <v>69</v>
      </c>
      <c r="CZ12" t="s">
        <v>69</v>
      </c>
      <c r="DA12" t="s">
        <v>2808</v>
      </c>
      <c r="DB12" t="s">
        <v>2808</v>
      </c>
      <c r="DC12" t="s">
        <v>22</v>
      </c>
      <c r="DD12" t="s">
        <v>12</v>
      </c>
      <c r="DE12" t="s">
        <v>6668</v>
      </c>
      <c r="DF12" t="s">
        <v>12</v>
      </c>
      <c r="DG12" s="30">
        <v>41129</v>
      </c>
      <c r="DH12" t="s">
        <v>2842</v>
      </c>
      <c r="EU12" t="s">
        <v>2956</v>
      </c>
      <c r="EV12" t="s">
        <v>2956</v>
      </c>
      <c r="EW12" s="30">
        <v>41129</v>
      </c>
      <c r="EX12" s="30">
        <v>41129</v>
      </c>
      <c r="KB12">
        <v>3</v>
      </c>
      <c r="KD12" t="s">
        <v>9554</v>
      </c>
      <c r="KE12" t="s">
        <v>6597</v>
      </c>
      <c r="KF12">
        <v>1</v>
      </c>
      <c r="KG12" t="s">
        <v>6598</v>
      </c>
      <c r="KH12">
        <v>1556600</v>
      </c>
    </row>
    <row r="13" spans="1:294" x14ac:dyDescent="0.3">
      <c r="A13" t="s">
        <v>9570</v>
      </c>
      <c r="B13" t="s">
        <v>8545</v>
      </c>
      <c r="C13">
        <v>7</v>
      </c>
      <c r="D13" t="s">
        <v>2956</v>
      </c>
      <c r="E13" t="s">
        <v>2956</v>
      </c>
      <c r="F13" t="s">
        <v>2956</v>
      </c>
      <c r="G13" t="s">
        <v>2956</v>
      </c>
      <c r="H13" t="s">
        <v>22</v>
      </c>
      <c r="I13" t="s">
        <v>2956</v>
      </c>
      <c r="J13" t="s">
        <v>2956</v>
      </c>
      <c r="K13" t="s">
        <v>2956</v>
      </c>
      <c r="L13" t="s">
        <v>2956</v>
      </c>
      <c r="M13" t="s">
        <v>22</v>
      </c>
      <c r="N13" t="s">
        <v>2956</v>
      </c>
      <c r="O13" t="s">
        <v>2956</v>
      </c>
      <c r="P13" t="s">
        <v>2956</v>
      </c>
      <c r="Q13" t="s">
        <v>2956</v>
      </c>
      <c r="R13" t="s">
        <v>22</v>
      </c>
      <c r="S13" t="s">
        <v>2956</v>
      </c>
      <c r="T13" t="s">
        <v>2956</v>
      </c>
      <c r="U13" t="s">
        <v>2956</v>
      </c>
      <c r="V13" t="s">
        <v>2956</v>
      </c>
      <c r="W13" t="s">
        <v>22</v>
      </c>
      <c r="X13" t="s">
        <v>2956</v>
      </c>
      <c r="Y13" t="s">
        <v>2956</v>
      </c>
      <c r="Z13" t="s">
        <v>2956</v>
      </c>
      <c r="AA13" t="s">
        <v>2956</v>
      </c>
      <c r="AB13" t="s">
        <v>22</v>
      </c>
      <c r="AC13" t="s">
        <v>2956</v>
      </c>
      <c r="AD13" t="s">
        <v>2956</v>
      </c>
      <c r="AE13" t="s">
        <v>2956</v>
      </c>
      <c r="AF13" t="s">
        <v>2956</v>
      </c>
      <c r="AG13" t="s">
        <v>22</v>
      </c>
      <c r="AH13" t="s">
        <v>2956</v>
      </c>
      <c r="AI13" t="s">
        <v>2956</v>
      </c>
      <c r="AJ13" t="s">
        <v>2956</v>
      </c>
      <c r="AK13" t="s">
        <v>2956</v>
      </c>
      <c r="AL13" t="s">
        <v>22</v>
      </c>
      <c r="BB13" t="s">
        <v>2876</v>
      </c>
      <c r="BD13" t="s">
        <v>2876</v>
      </c>
      <c r="BF13" t="s">
        <v>2876</v>
      </c>
      <c r="BH13" t="s">
        <v>2876</v>
      </c>
      <c r="BJ13" t="s">
        <v>2876</v>
      </c>
      <c r="BL13" t="s">
        <v>2876</v>
      </c>
      <c r="BN13" t="s">
        <v>2876</v>
      </c>
      <c r="BV13">
        <v>0</v>
      </c>
      <c r="BX13" t="s">
        <v>8555</v>
      </c>
      <c r="BY13" t="s">
        <v>6589</v>
      </c>
      <c r="BZ13" t="s">
        <v>8556</v>
      </c>
      <c r="CA13" t="s">
        <v>6591</v>
      </c>
      <c r="CB13" t="s">
        <v>8604</v>
      </c>
      <c r="CC13" t="s">
        <v>5057</v>
      </c>
      <c r="CD13">
        <v>31</v>
      </c>
      <c r="CE13" t="s">
        <v>22</v>
      </c>
      <c r="CF13" t="s">
        <v>241</v>
      </c>
      <c r="CG13" t="s">
        <v>246</v>
      </c>
      <c r="CI13" t="s">
        <v>9571</v>
      </c>
      <c r="CJ13" t="s">
        <v>2808</v>
      </c>
      <c r="CK13" t="s">
        <v>2808</v>
      </c>
      <c r="CL13" t="s">
        <v>69</v>
      </c>
      <c r="CM13" t="s">
        <v>2803</v>
      </c>
      <c r="CN13">
        <v>7</v>
      </c>
      <c r="CO13" t="s">
        <v>254</v>
      </c>
      <c r="CP13">
        <v>34</v>
      </c>
      <c r="CQ13" t="s">
        <v>69</v>
      </c>
      <c r="CR13" t="s">
        <v>2808</v>
      </c>
      <c r="CS13" t="s">
        <v>2808</v>
      </c>
      <c r="CT13" t="s">
        <v>69</v>
      </c>
      <c r="CU13" t="s">
        <v>2808</v>
      </c>
      <c r="CV13" t="s">
        <v>69</v>
      </c>
      <c r="CW13" t="s">
        <v>69</v>
      </c>
      <c r="CX13" t="s">
        <v>2808</v>
      </c>
      <c r="CY13" t="s">
        <v>2808</v>
      </c>
      <c r="CZ13" t="s">
        <v>2808</v>
      </c>
      <c r="DA13" t="s">
        <v>2808</v>
      </c>
      <c r="DB13" t="s">
        <v>2808</v>
      </c>
      <c r="DC13" t="s">
        <v>69</v>
      </c>
      <c r="DD13" t="s">
        <v>12</v>
      </c>
      <c r="DE13" t="s">
        <v>9572</v>
      </c>
      <c r="DF13" t="s">
        <v>12</v>
      </c>
      <c r="DG13" t="s">
        <v>9573</v>
      </c>
      <c r="DH13" t="s">
        <v>22</v>
      </c>
      <c r="EU13" t="s">
        <v>22</v>
      </c>
      <c r="EV13" t="s">
        <v>22</v>
      </c>
      <c r="KB13">
        <v>7</v>
      </c>
      <c r="KD13" t="s">
        <v>9554</v>
      </c>
      <c r="KE13" t="s">
        <v>6597</v>
      </c>
      <c r="KF13">
        <v>2</v>
      </c>
      <c r="KG13" t="s">
        <v>6598</v>
      </c>
      <c r="KH13">
        <v>1556600</v>
      </c>
    </row>
    <row r="14" spans="1:294" x14ac:dyDescent="0.3">
      <c r="A14" t="s">
        <v>9574</v>
      </c>
      <c r="B14" t="s">
        <v>8545</v>
      </c>
      <c r="C14">
        <v>9</v>
      </c>
      <c r="D14" t="s">
        <v>2956</v>
      </c>
      <c r="E14" t="s">
        <v>2956</v>
      </c>
      <c r="F14" t="s">
        <v>2956</v>
      </c>
      <c r="G14" t="s">
        <v>2956</v>
      </c>
      <c r="H14" t="s">
        <v>22</v>
      </c>
      <c r="I14" t="s">
        <v>2956</v>
      </c>
      <c r="J14" t="s">
        <v>2956</v>
      </c>
      <c r="K14" t="s">
        <v>2956</v>
      </c>
      <c r="L14" t="s">
        <v>2956</v>
      </c>
      <c r="M14" t="s">
        <v>22</v>
      </c>
      <c r="N14" t="s">
        <v>2956</v>
      </c>
      <c r="O14" t="s">
        <v>2956</v>
      </c>
      <c r="P14" t="s">
        <v>2956</v>
      </c>
      <c r="Q14" t="s">
        <v>2956</v>
      </c>
      <c r="R14" t="s">
        <v>22</v>
      </c>
      <c r="S14" t="s">
        <v>2956</v>
      </c>
      <c r="T14" t="s">
        <v>2956</v>
      </c>
      <c r="U14" t="s">
        <v>2956</v>
      </c>
      <c r="V14" t="s">
        <v>2956</v>
      </c>
      <c r="W14" t="s">
        <v>22</v>
      </c>
      <c r="X14" t="s">
        <v>2956</v>
      </c>
      <c r="Y14" t="s">
        <v>2956</v>
      </c>
      <c r="Z14" t="s">
        <v>2956</v>
      </c>
      <c r="AA14" t="s">
        <v>2956</v>
      </c>
      <c r="AB14" t="s">
        <v>22</v>
      </c>
      <c r="AC14" t="s">
        <v>2956</v>
      </c>
      <c r="AD14" t="s">
        <v>2956</v>
      </c>
      <c r="AE14" t="s">
        <v>2956</v>
      </c>
      <c r="AF14" t="s">
        <v>2956</v>
      </c>
      <c r="AG14" t="s">
        <v>22</v>
      </c>
      <c r="AH14" t="s">
        <v>2956</v>
      </c>
      <c r="AI14" t="s">
        <v>2956</v>
      </c>
      <c r="AJ14" t="s">
        <v>2956</v>
      </c>
      <c r="AK14" t="s">
        <v>2956</v>
      </c>
      <c r="AL14" t="s">
        <v>22</v>
      </c>
      <c r="AM14" t="s">
        <v>2956</v>
      </c>
      <c r="AN14" t="s">
        <v>2956</v>
      </c>
      <c r="AO14" t="s">
        <v>2956</v>
      </c>
      <c r="AP14" t="s">
        <v>2956</v>
      </c>
      <c r="AQ14" t="s">
        <v>22</v>
      </c>
      <c r="AR14" t="s">
        <v>2956</v>
      </c>
      <c r="AS14" t="s">
        <v>2956</v>
      </c>
      <c r="AT14" t="s">
        <v>2956</v>
      </c>
      <c r="AU14" t="s">
        <v>2956</v>
      </c>
      <c r="AV14" t="s">
        <v>22</v>
      </c>
      <c r="BB14" t="s">
        <v>2876</v>
      </c>
      <c r="BD14" t="s">
        <v>2876</v>
      </c>
      <c r="BF14" t="s">
        <v>2876</v>
      </c>
      <c r="BH14" t="s">
        <v>2876</v>
      </c>
      <c r="BJ14" t="s">
        <v>2876</v>
      </c>
      <c r="BL14" t="s">
        <v>2876</v>
      </c>
      <c r="BN14" t="s">
        <v>2876</v>
      </c>
      <c r="BP14" t="s">
        <v>2876</v>
      </c>
      <c r="BR14" t="s">
        <v>2876</v>
      </c>
      <c r="BV14">
        <v>0</v>
      </c>
      <c r="BX14" t="s">
        <v>8555</v>
      </c>
      <c r="BY14" t="s">
        <v>6589</v>
      </c>
      <c r="BZ14" t="s">
        <v>8556</v>
      </c>
      <c r="CA14" t="s">
        <v>6591</v>
      </c>
      <c r="CB14" t="s">
        <v>8604</v>
      </c>
      <c r="CC14" t="s">
        <v>5057</v>
      </c>
      <c r="CD14">
        <v>29</v>
      </c>
      <c r="CE14" t="s">
        <v>236</v>
      </c>
      <c r="CF14" t="s">
        <v>241</v>
      </c>
      <c r="CG14" t="s">
        <v>246</v>
      </c>
      <c r="CI14" t="s">
        <v>9552</v>
      </c>
      <c r="CJ14" t="s">
        <v>2808</v>
      </c>
      <c r="CK14" t="s">
        <v>69</v>
      </c>
      <c r="CL14" t="s">
        <v>69</v>
      </c>
      <c r="CM14" t="s">
        <v>2803</v>
      </c>
      <c r="CN14">
        <v>9</v>
      </c>
      <c r="CO14" t="s">
        <v>254</v>
      </c>
      <c r="CP14">
        <v>36</v>
      </c>
      <c r="CQ14" t="s">
        <v>69</v>
      </c>
      <c r="CR14" t="s">
        <v>69</v>
      </c>
      <c r="CS14" t="s">
        <v>69</v>
      </c>
      <c r="CT14" t="s">
        <v>69</v>
      </c>
      <c r="CU14" t="s">
        <v>69</v>
      </c>
      <c r="CV14" t="s">
        <v>69</v>
      </c>
      <c r="CW14" t="s">
        <v>69</v>
      </c>
      <c r="CX14" t="s">
        <v>69</v>
      </c>
      <c r="CY14" t="s">
        <v>69</v>
      </c>
      <c r="CZ14" t="s">
        <v>69</v>
      </c>
      <c r="DA14" t="s">
        <v>2808</v>
      </c>
      <c r="DB14" t="s">
        <v>2808</v>
      </c>
      <c r="DC14" t="s">
        <v>69</v>
      </c>
      <c r="DD14" t="s">
        <v>12</v>
      </c>
      <c r="DE14" s="30">
        <v>40304</v>
      </c>
      <c r="DF14" t="s">
        <v>12</v>
      </c>
      <c r="DG14" t="s">
        <v>7188</v>
      </c>
      <c r="DH14" t="s">
        <v>22</v>
      </c>
      <c r="EU14" t="s">
        <v>2956</v>
      </c>
      <c r="EV14" t="s">
        <v>2956</v>
      </c>
      <c r="EW14" t="s">
        <v>7188</v>
      </c>
      <c r="EX14" t="s">
        <v>7188</v>
      </c>
      <c r="KB14">
        <v>9</v>
      </c>
      <c r="KD14" t="s">
        <v>9554</v>
      </c>
      <c r="KE14" t="s">
        <v>6597</v>
      </c>
      <c r="KF14">
        <v>3</v>
      </c>
      <c r="KG14" t="s">
        <v>6598</v>
      </c>
      <c r="KH14">
        <v>1556600</v>
      </c>
    </row>
    <row r="15" spans="1:294" x14ac:dyDescent="0.3">
      <c r="A15" t="s">
        <v>9575</v>
      </c>
      <c r="B15" t="s">
        <v>8545</v>
      </c>
      <c r="C15">
        <v>3</v>
      </c>
      <c r="D15" t="s">
        <v>2956</v>
      </c>
      <c r="E15" t="s">
        <v>2956</v>
      </c>
      <c r="F15" t="s">
        <v>2956</v>
      </c>
      <c r="G15" t="s">
        <v>2956</v>
      </c>
      <c r="H15" t="s">
        <v>22</v>
      </c>
      <c r="I15" t="s">
        <v>2956</v>
      </c>
      <c r="J15" t="s">
        <v>2956</v>
      </c>
      <c r="K15" t="s">
        <v>2956</v>
      </c>
      <c r="L15" t="s">
        <v>2956</v>
      </c>
      <c r="M15" t="s">
        <v>22</v>
      </c>
      <c r="N15" t="s">
        <v>2956</v>
      </c>
      <c r="O15" t="s">
        <v>2956</v>
      </c>
      <c r="P15" t="s">
        <v>2956</v>
      </c>
      <c r="Q15" t="s">
        <v>2956</v>
      </c>
      <c r="R15" t="s">
        <v>22</v>
      </c>
      <c r="BB15" t="s">
        <v>2876</v>
      </c>
      <c r="BD15" t="s">
        <v>2876</v>
      </c>
      <c r="BF15" t="s">
        <v>2876</v>
      </c>
      <c r="BV15">
        <v>0</v>
      </c>
      <c r="BX15" t="s">
        <v>8555</v>
      </c>
      <c r="BY15" t="s">
        <v>6589</v>
      </c>
      <c r="BZ15" t="s">
        <v>8556</v>
      </c>
      <c r="CA15" t="s">
        <v>6591</v>
      </c>
      <c r="CB15" t="s">
        <v>8604</v>
      </c>
      <c r="CC15" t="s">
        <v>5057</v>
      </c>
      <c r="CD15">
        <v>33</v>
      </c>
      <c r="CE15" t="s">
        <v>236</v>
      </c>
      <c r="CF15" t="s">
        <v>240</v>
      </c>
      <c r="CG15" t="s">
        <v>22</v>
      </c>
      <c r="CI15" t="s">
        <v>9552</v>
      </c>
      <c r="CJ15" t="s">
        <v>2808</v>
      </c>
      <c r="CK15" t="s">
        <v>69</v>
      </c>
      <c r="CL15" t="s">
        <v>69</v>
      </c>
      <c r="CM15" t="s">
        <v>2803</v>
      </c>
      <c r="CN15">
        <v>3</v>
      </c>
      <c r="CO15" t="s">
        <v>254</v>
      </c>
      <c r="CP15">
        <v>19</v>
      </c>
      <c r="CQ15" t="s">
        <v>69</v>
      </c>
      <c r="CR15" t="s">
        <v>69</v>
      </c>
      <c r="CS15" t="s">
        <v>69</v>
      </c>
      <c r="CT15" t="s">
        <v>69</v>
      </c>
      <c r="CU15" t="s">
        <v>69</v>
      </c>
      <c r="CV15" t="s">
        <v>69</v>
      </c>
      <c r="CW15" t="s">
        <v>69</v>
      </c>
      <c r="CX15" t="s">
        <v>69</v>
      </c>
      <c r="CY15" t="s">
        <v>69</v>
      </c>
      <c r="CZ15" t="s">
        <v>69</v>
      </c>
      <c r="DA15" t="s">
        <v>2808</v>
      </c>
      <c r="DB15" t="s">
        <v>2808</v>
      </c>
      <c r="DC15" t="s">
        <v>69</v>
      </c>
      <c r="DD15" t="s">
        <v>12</v>
      </c>
      <c r="DE15" t="s">
        <v>8297</v>
      </c>
      <c r="DF15" t="s">
        <v>12</v>
      </c>
      <c r="DG15" t="s">
        <v>7527</v>
      </c>
      <c r="DH15" t="s">
        <v>249</v>
      </c>
      <c r="DI15" t="s">
        <v>9576</v>
      </c>
      <c r="EU15" t="s">
        <v>2956</v>
      </c>
      <c r="EV15" t="s">
        <v>2956</v>
      </c>
      <c r="EW15" t="s">
        <v>7527</v>
      </c>
      <c r="EX15" t="s">
        <v>7527</v>
      </c>
      <c r="KB15">
        <v>3</v>
      </c>
      <c r="KD15" t="s">
        <v>9554</v>
      </c>
      <c r="KE15" t="s">
        <v>6597</v>
      </c>
      <c r="KF15">
        <v>4</v>
      </c>
      <c r="KG15" t="s">
        <v>6598</v>
      </c>
      <c r="KH15">
        <v>1556600</v>
      </c>
    </row>
    <row r="16" spans="1:294" x14ac:dyDescent="0.3">
      <c r="A16" t="s">
        <v>9577</v>
      </c>
      <c r="B16" t="s">
        <v>6588</v>
      </c>
      <c r="C16">
        <v>6</v>
      </c>
      <c r="D16" t="s">
        <v>2956</v>
      </c>
      <c r="E16" t="s">
        <v>2956</v>
      </c>
      <c r="F16" t="s">
        <v>2956</v>
      </c>
      <c r="G16" t="s">
        <v>2956</v>
      </c>
      <c r="H16" t="s">
        <v>2956</v>
      </c>
      <c r="I16" t="s">
        <v>2956</v>
      </c>
      <c r="J16" t="s">
        <v>2956</v>
      </c>
      <c r="K16" t="s">
        <v>2956</v>
      </c>
      <c r="L16" t="s">
        <v>2956</v>
      </c>
      <c r="M16" t="s">
        <v>2956</v>
      </c>
      <c r="N16" t="s">
        <v>2956</v>
      </c>
      <c r="O16" t="s">
        <v>2956</v>
      </c>
      <c r="P16" t="s">
        <v>2956</v>
      </c>
      <c r="Q16" t="s">
        <v>2956</v>
      </c>
      <c r="R16" t="s">
        <v>2956</v>
      </c>
      <c r="S16" t="s">
        <v>2956</v>
      </c>
      <c r="T16" t="s">
        <v>2956</v>
      </c>
      <c r="U16" t="s">
        <v>2956</v>
      </c>
      <c r="V16" t="s">
        <v>2956</v>
      </c>
      <c r="W16" t="s">
        <v>2956</v>
      </c>
      <c r="X16" t="s">
        <v>2956</v>
      </c>
      <c r="Y16" t="s">
        <v>2956</v>
      </c>
      <c r="Z16" t="s">
        <v>2956</v>
      </c>
      <c r="AA16" t="s">
        <v>2956</v>
      </c>
      <c r="AB16" t="s">
        <v>2956</v>
      </c>
      <c r="AC16" t="s">
        <v>2956</v>
      </c>
      <c r="AD16" t="s">
        <v>2956</v>
      </c>
      <c r="AE16" t="s">
        <v>2956</v>
      </c>
      <c r="AF16" t="s">
        <v>2956</v>
      </c>
      <c r="AG16" t="s">
        <v>2956</v>
      </c>
      <c r="BB16" t="s">
        <v>2876</v>
      </c>
      <c r="BD16" t="s">
        <v>2876</v>
      </c>
      <c r="BF16" t="s">
        <v>2876</v>
      </c>
      <c r="BH16" t="s">
        <v>2876</v>
      </c>
      <c r="BJ16" t="s">
        <v>2876</v>
      </c>
      <c r="BL16" t="s">
        <v>2876</v>
      </c>
      <c r="BV16">
        <v>0</v>
      </c>
      <c r="BX16" t="s">
        <v>9142</v>
      </c>
      <c r="BY16" t="s">
        <v>6589</v>
      </c>
      <c r="BZ16" t="s">
        <v>6590</v>
      </c>
      <c r="CA16" t="s">
        <v>6591</v>
      </c>
      <c r="CB16" t="s">
        <v>6600</v>
      </c>
      <c r="CC16" t="s">
        <v>5058</v>
      </c>
      <c r="CD16">
        <v>29</v>
      </c>
      <c r="CE16" t="s">
        <v>236</v>
      </c>
      <c r="CF16" t="s">
        <v>240</v>
      </c>
      <c r="CG16" t="s">
        <v>246</v>
      </c>
      <c r="CI16" t="s">
        <v>9566</v>
      </c>
      <c r="CJ16" t="s">
        <v>2808</v>
      </c>
      <c r="CK16" t="s">
        <v>69</v>
      </c>
      <c r="CL16" t="s">
        <v>2808</v>
      </c>
      <c r="CM16" t="s">
        <v>2803</v>
      </c>
      <c r="CN16">
        <v>6</v>
      </c>
      <c r="CO16" t="s">
        <v>254</v>
      </c>
      <c r="CP16">
        <v>35</v>
      </c>
      <c r="CQ16" t="s">
        <v>69</v>
      </c>
      <c r="CR16" t="s">
        <v>69</v>
      </c>
      <c r="CS16" t="s">
        <v>2808</v>
      </c>
      <c r="CV16" t="s">
        <v>2808</v>
      </c>
      <c r="CW16" t="s">
        <v>2808</v>
      </c>
      <c r="CX16" t="s">
        <v>69</v>
      </c>
      <c r="CY16" t="s">
        <v>69</v>
      </c>
      <c r="CZ16" t="s">
        <v>2808</v>
      </c>
      <c r="DA16" t="s">
        <v>2808</v>
      </c>
      <c r="DB16" t="s">
        <v>69</v>
      </c>
      <c r="DC16" t="s">
        <v>2808</v>
      </c>
      <c r="DD16" t="s">
        <v>12</v>
      </c>
      <c r="DE16" t="s">
        <v>7545</v>
      </c>
      <c r="DF16" t="s">
        <v>12</v>
      </c>
      <c r="DG16" t="s">
        <v>9578</v>
      </c>
      <c r="DH16" t="s">
        <v>2842</v>
      </c>
      <c r="DT16" t="s">
        <v>2876</v>
      </c>
      <c r="DV16" t="s">
        <v>2884</v>
      </c>
      <c r="DW16" t="s">
        <v>33</v>
      </c>
      <c r="DX16" t="s">
        <v>2876</v>
      </c>
      <c r="DZ16" t="s">
        <v>22</v>
      </c>
      <c r="EJ16" t="s">
        <v>273</v>
      </c>
      <c r="EM16" t="s">
        <v>22</v>
      </c>
      <c r="EO16" t="s">
        <v>22</v>
      </c>
      <c r="EU16" t="s">
        <v>2956</v>
      </c>
      <c r="EV16" t="s">
        <v>2956</v>
      </c>
      <c r="EW16" t="s">
        <v>9578</v>
      </c>
      <c r="EX16" t="s">
        <v>9578</v>
      </c>
      <c r="FS16" t="s">
        <v>69</v>
      </c>
      <c r="FT16" t="s">
        <v>69</v>
      </c>
      <c r="FU16" t="s">
        <v>69</v>
      </c>
      <c r="FV16" t="s">
        <v>69</v>
      </c>
      <c r="FW16" t="s">
        <v>69</v>
      </c>
      <c r="FX16" t="s">
        <v>69</v>
      </c>
      <c r="FY16" t="s">
        <v>69</v>
      </c>
      <c r="FZ16" t="s">
        <v>69</v>
      </c>
      <c r="GA16" t="s">
        <v>69</v>
      </c>
      <c r="GB16" t="s">
        <v>69</v>
      </c>
      <c r="GC16" t="s">
        <v>69</v>
      </c>
      <c r="GD16" t="s">
        <v>69</v>
      </c>
      <c r="GE16" t="s">
        <v>69</v>
      </c>
      <c r="GF16" t="s">
        <v>69</v>
      </c>
      <c r="GG16" t="s">
        <v>69</v>
      </c>
      <c r="GH16" t="s">
        <v>69</v>
      </c>
      <c r="GI16" t="s">
        <v>69</v>
      </c>
      <c r="GJ16" t="s">
        <v>69</v>
      </c>
      <c r="GK16" t="s">
        <v>69</v>
      </c>
      <c r="GL16" t="s">
        <v>69</v>
      </c>
      <c r="GM16" t="s">
        <v>69</v>
      </c>
      <c r="GN16" t="s">
        <v>69</v>
      </c>
      <c r="GO16" t="s">
        <v>69</v>
      </c>
      <c r="GP16" t="s">
        <v>69</v>
      </c>
      <c r="GQ16" t="s">
        <v>69</v>
      </c>
      <c r="GR16" t="s">
        <v>69</v>
      </c>
      <c r="GS16" t="s">
        <v>69</v>
      </c>
      <c r="GT16" t="s">
        <v>69</v>
      </c>
      <c r="GU16" t="s">
        <v>69</v>
      </c>
      <c r="GV16" t="s">
        <v>69</v>
      </c>
      <c r="GW16" t="s">
        <v>69</v>
      </c>
      <c r="GX16" t="s">
        <v>69</v>
      </c>
      <c r="GY16" t="s">
        <v>69</v>
      </c>
      <c r="HC16" t="s">
        <v>69</v>
      </c>
      <c r="HD16" t="s">
        <v>69</v>
      </c>
      <c r="HE16" t="s">
        <v>69</v>
      </c>
      <c r="HF16" t="s">
        <v>69</v>
      </c>
      <c r="HG16" t="s">
        <v>69</v>
      </c>
      <c r="HH16" t="s">
        <v>69</v>
      </c>
      <c r="HI16" t="s">
        <v>69</v>
      </c>
      <c r="IE16" t="s">
        <v>69</v>
      </c>
      <c r="IF16" t="s">
        <v>69</v>
      </c>
      <c r="IG16" t="s">
        <v>69</v>
      </c>
      <c r="IH16" t="s">
        <v>3054</v>
      </c>
      <c r="II16" t="s">
        <v>3054</v>
      </c>
      <c r="IJ16" t="s">
        <v>3054</v>
      </c>
      <c r="IK16" t="s">
        <v>3054</v>
      </c>
      <c r="IL16" t="s">
        <v>3054</v>
      </c>
      <c r="IM16" t="s">
        <v>3054</v>
      </c>
      <c r="IZ16" t="s">
        <v>69</v>
      </c>
      <c r="JA16" t="s">
        <v>69</v>
      </c>
      <c r="JB16" t="s">
        <v>69</v>
      </c>
      <c r="JC16" t="s">
        <v>69</v>
      </c>
      <c r="JD16" t="s">
        <v>69</v>
      </c>
      <c r="JE16" t="s">
        <v>69</v>
      </c>
      <c r="JF16" t="s">
        <v>69</v>
      </c>
      <c r="KB16">
        <v>6</v>
      </c>
      <c r="KD16" t="s">
        <v>9554</v>
      </c>
      <c r="KE16" t="s">
        <v>6597</v>
      </c>
      <c r="KF16">
        <v>1</v>
      </c>
      <c r="KG16" t="s">
        <v>6598</v>
      </c>
      <c r="KH16">
        <v>1145134</v>
      </c>
    </row>
    <row r="17" spans="1:294" x14ac:dyDescent="0.3">
      <c r="A17" t="s">
        <v>9579</v>
      </c>
      <c r="B17" t="s">
        <v>6588</v>
      </c>
      <c r="C17">
        <v>5</v>
      </c>
      <c r="D17" t="s">
        <v>2956</v>
      </c>
      <c r="E17" t="s">
        <v>2956</v>
      </c>
      <c r="F17" t="s">
        <v>22</v>
      </c>
      <c r="G17" t="s">
        <v>2956</v>
      </c>
      <c r="H17" t="s">
        <v>2956</v>
      </c>
      <c r="I17" t="s">
        <v>2956</v>
      </c>
      <c r="J17" t="s">
        <v>2956</v>
      </c>
      <c r="K17" t="s">
        <v>22</v>
      </c>
      <c r="L17" t="s">
        <v>2956</v>
      </c>
      <c r="M17" t="s">
        <v>2956</v>
      </c>
      <c r="N17" t="s">
        <v>2956</v>
      </c>
      <c r="O17" t="s">
        <v>2956</v>
      </c>
      <c r="P17" t="s">
        <v>2956</v>
      </c>
      <c r="Q17" t="s">
        <v>2956</v>
      </c>
      <c r="R17" t="s">
        <v>2956</v>
      </c>
      <c r="S17" t="s">
        <v>2956</v>
      </c>
      <c r="T17" t="s">
        <v>2956</v>
      </c>
      <c r="U17" t="s">
        <v>2956</v>
      </c>
      <c r="V17" t="s">
        <v>2956</v>
      </c>
      <c r="W17" t="s">
        <v>2956</v>
      </c>
      <c r="X17" t="s">
        <v>2956</v>
      </c>
      <c r="Y17" t="s">
        <v>2956</v>
      </c>
      <c r="Z17" t="s">
        <v>2956</v>
      </c>
      <c r="AA17" t="s">
        <v>2956</v>
      </c>
      <c r="AB17" t="s">
        <v>2956</v>
      </c>
      <c r="BB17" t="s">
        <v>2876</v>
      </c>
      <c r="BD17" t="s">
        <v>2876</v>
      </c>
      <c r="BF17" t="s">
        <v>2876</v>
      </c>
      <c r="BH17" t="s">
        <v>2876</v>
      </c>
      <c r="BJ17" t="s">
        <v>2876</v>
      </c>
      <c r="BV17">
        <v>0</v>
      </c>
      <c r="BX17" t="s">
        <v>9142</v>
      </c>
      <c r="BY17" t="s">
        <v>6589</v>
      </c>
      <c r="BZ17" t="s">
        <v>6590</v>
      </c>
      <c r="CA17" t="s">
        <v>6591</v>
      </c>
      <c r="CB17" t="s">
        <v>6600</v>
      </c>
      <c r="CC17" t="s">
        <v>5058</v>
      </c>
      <c r="CD17">
        <v>32</v>
      </c>
      <c r="CE17" t="s">
        <v>236</v>
      </c>
      <c r="CF17" t="s">
        <v>240</v>
      </c>
      <c r="CG17" t="s">
        <v>247</v>
      </c>
      <c r="CI17" t="s">
        <v>9566</v>
      </c>
      <c r="CJ17" t="s">
        <v>2808</v>
      </c>
      <c r="CK17" t="s">
        <v>69</v>
      </c>
      <c r="CL17" t="s">
        <v>2808</v>
      </c>
      <c r="CM17" t="s">
        <v>2803</v>
      </c>
      <c r="CN17">
        <v>5</v>
      </c>
      <c r="CO17" t="s">
        <v>254</v>
      </c>
      <c r="CP17">
        <v>32</v>
      </c>
      <c r="CQ17" t="s">
        <v>69</v>
      </c>
      <c r="CR17" t="s">
        <v>69</v>
      </c>
      <c r="CS17" t="s">
        <v>69</v>
      </c>
      <c r="CV17" t="s">
        <v>69</v>
      </c>
      <c r="CW17" t="s">
        <v>69</v>
      </c>
      <c r="CX17" t="s">
        <v>69</v>
      </c>
      <c r="CY17" t="s">
        <v>69</v>
      </c>
      <c r="CZ17" t="s">
        <v>69</v>
      </c>
      <c r="DA17" t="s">
        <v>69</v>
      </c>
      <c r="DB17" t="s">
        <v>69</v>
      </c>
      <c r="DC17" t="s">
        <v>69</v>
      </c>
      <c r="DD17" t="s">
        <v>12</v>
      </c>
      <c r="DE17" t="s">
        <v>9580</v>
      </c>
      <c r="DF17" t="s">
        <v>12</v>
      </c>
      <c r="DG17" s="30">
        <v>40269</v>
      </c>
      <c r="DH17" t="s">
        <v>2842</v>
      </c>
      <c r="DT17" t="s">
        <v>2876</v>
      </c>
      <c r="DV17" t="s">
        <v>2884</v>
      </c>
      <c r="DW17" t="s">
        <v>32</v>
      </c>
      <c r="DX17" t="s">
        <v>2876</v>
      </c>
      <c r="DZ17" t="s">
        <v>69</v>
      </c>
      <c r="EJ17" t="s">
        <v>273</v>
      </c>
      <c r="EM17" t="s">
        <v>22</v>
      </c>
      <c r="EO17" t="s">
        <v>22</v>
      </c>
      <c r="EU17" t="s">
        <v>2956</v>
      </c>
      <c r="EV17" t="s">
        <v>2956</v>
      </c>
      <c r="EW17" s="30">
        <v>40269</v>
      </c>
      <c r="EX17" s="30">
        <v>40269</v>
      </c>
      <c r="FS17" t="s">
        <v>69</v>
      </c>
      <c r="FT17" t="s">
        <v>69</v>
      </c>
      <c r="FU17" t="s">
        <v>69</v>
      </c>
      <c r="FV17" t="s">
        <v>69</v>
      </c>
      <c r="FW17" t="s">
        <v>69</v>
      </c>
      <c r="FX17" t="s">
        <v>69</v>
      </c>
      <c r="FY17" t="s">
        <v>69</v>
      </c>
      <c r="FZ17" t="s">
        <v>69</v>
      </c>
      <c r="GA17" t="s">
        <v>69</v>
      </c>
      <c r="GB17" t="s">
        <v>69</v>
      </c>
      <c r="GC17" t="s">
        <v>69</v>
      </c>
      <c r="GD17" t="s">
        <v>69</v>
      </c>
      <c r="GE17" t="s">
        <v>69</v>
      </c>
      <c r="GF17" t="s">
        <v>69</v>
      </c>
      <c r="GG17" t="s">
        <v>69</v>
      </c>
      <c r="GH17" t="s">
        <v>69</v>
      </c>
      <c r="GI17" t="s">
        <v>69</v>
      </c>
      <c r="GJ17" t="s">
        <v>69</v>
      </c>
      <c r="GK17" t="s">
        <v>69</v>
      </c>
      <c r="GL17" t="s">
        <v>69</v>
      </c>
      <c r="GM17" t="s">
        <v>69</v>
      </c>
      <c r="GN17" t="s">
        <v>69</v>
      </c>
      <c r="GO17" t="s">
        <v>69</v>
      </c>
      <c r="GP17" t="s">
        <v>69</v>
      </c>
      <c r="GQ17" t="s">
        <v>69</v>
      </c>
      <c r="GR17" t="s">
        <v>69</v>
      </c>
      <c r="GS17" t="s">
        <v>69</v>
      </c>
      <c r="GT17" t="s">
        <v>69</v>
      </c>
      <c r="GU17" t="s">
        <v>69</v>
      </c>
      <c r="GV17" t="s">
        <v>69</v>
      </c>
      <c r="GW17" t="s">
        <v>69</v>
      </c>
      <c r="GX17" t="s">
        <v>69</v>
      </c>
      <c r="GY17" t="s">
        <v>69</v>
      </c>
      <c r="HC17" t="s">
        <v>69</v>
      </c>
      <c r="HD17" t="s">
        <v>69</v>
      </c>
      <c r="HE17" t="s">
        <v>69</v>
      </c>
      <c r="HF17" t="s">
        <v>69</v>
      </c>
      <c r="HG17" t="s">
        <v>69</v>
      </c>
      <c r="HH17" t="s">
        <v>69</v>
      </c>
      <c r="HI17" t="s">
        <v>69</v>
      </c>
      <c r="IE17" t="s">
        <v>69</v>
      </c>
      <c r="IF17" t="s">
        <v>69</v>
      </c>
      <c r="IG17" t="s">
        <v>69</v>
      </c>
      <c r="IH17" t="s">
        <v>3054</v>
      </c>
      <c r="II17" t="s">
        <v>3054</v>
      </c>
      <c r="IJ17" t="s">
        <v>3054</v>
      </c>
      <c r="IK17" t="s">
        <v>3054</v>
      </c>
      <c r="IL17" t="s">
        <v>3054</v>
      </c>
      <c r="IM17" t="s">
        <v>3054</v>
      </c>
      <c r="IZ17" t="s">
        <v>69</v>
      </c>
      <c r="JA17" t="s">
        <v>69</v>
      </c>
      <c r="JB17" t="s">
        <v>69</v>
      </c>
      <c r="JC17" t="s">
        <v>69</v>
      </c>
      <c r="JD17" t="s">
        <v>69</v>
      </c>
      <c r="JE17" t="s">
        <v>69</v>
      </c>
      <c r="JF17" t="s">
        <v>69</v>
      </c>
      <c r="KB17">
        <v>5</v>
      </c>
      <c r="KD17" t="s">
        <v>9554</v>
      </c>
      <c r="KE17" t="s">
        <v>6597</v>
      </c>
      <c r="KF17">
        <v>2</v>
      </c>
      <c r="KG17" t="s">
        <v>6598</v>
      </c>
      <c r="KH17">
        <v>1145134</v>
      </c>
    </row>
    <row r="18" spans="1:294" x14ac:dyDescent="0.3">
      <c r="A18" t="s">
        <v>9581</v>
      </c>
      <c r="B18" t="s">
        <v>6588</v>
      </c>
      <c r="C18">
        <v>8</v>
      </c>
      <c r="D18" t="s">
        <v>2956</v>
      </c>
      <c r="E18" t="s">
        <v>2956</v>
      </c>
      <c r="F18" t="s">
        <v>2956</v>
      </c>
      <c r="G18" t="s">
        <v>2956</v>
      </c>
      <c r="H18" t="s">
        <v>2956</v>
      </c>
      <c r="I18" t="s">
        <v>2956</v>
      </c>
      <c r="J18" t="s">
        <v>2956</v>
      </c>
      <c r="K18" t="s">
        <v>2956</v>
      </c>
      <c r="L18" t="s">
        <v>2956</v>
      </c>
      <c r="M18" t="s">
        <v>2956</v>
      </c>
      <c r="N18" t="s">
        <v>2956</v>
      </c>
      <c r="O18" t="s">
        <v>2956</v>
      </c>
      <c r="P18" t="s">
        <v>2956</v>
      </c>
      <c r="Q18" t="s">
        <v>2956</v>
      </c>
      <c r="R18" t="s">
        <v>2956</v>
      </c>
      <c r="S18" t="s">
        <v>2956</v>
      </c>
      <c r="T18" t="s">
        <v>2956</v>
      </c>
      <c r="U18" t="s">
        <v>2956</v>
      </c>
      <c r="V18" t="s">
        <v>2956</v>
      </c>
      <c r="W18" t="s">
        <v>2956</v>
      </c>
      <c r="X18" t="s">
        <v>2956</v>
      </c>
      <c r="Y18" t="s">
        <v>2956</v>
      </c>
      <c r="Z18" t="s">
        <v>2956</v>
      </c>
      <c r="AA18" t="s">
        <v>2956</v>
      </c>
      <c r="AB18" t="s">
        <v>2956</v>
      </c>
      <c r="AC18" t="s">
        <v>2956</v>
      </c>
      <c r="AD18" t="s">
        <v>2956</v>
      </c>
      <c r="AE18" t="s">
        <v>2956</v>
      </c>
      <c r="AF18" t="s">
        <v>2956</v>
      </c>
      <c r="AG18" t="s">
        <v>2956</v>
      </c>
      <c r="AH18" t="s">
        <v>2956</v>
      </c>
      <c r="AI18" t="s">
        <v>2956</v>
      </c>
      <c r="AJ18" t="s">
        <v>2956</v>
      </c>
      <c r="AK18" t="s">
        <v>2956</v>
      </c>
      <c r="AL18" t="s">
        <v>2956</v>
      </c>
      <c r="AM18" t="s">
        <v>2956</v>
      </c>
      <c r="AN18" t="s">
        <v>2956</v>
      </c>
      <c r="AO18" t="s">
        <v>2956</v>
      </c>
      <c r="AP18" t="s">
        <v>2956</v>
      </c>
      <c r="AQ18" t="s">
        <v>2956</v>
      </c>
      <c r="BB18" t="s">
        <v>2876</v>
      </c>
      <c r="BD18" t="s">
        <v>2876</v>
      </c>
      <c r="BF18" t="s">
        <v>2876</v>
      </c>
      <c r="BH18" t="s">
        <v>2876</v>
      </c>
      <c r="BJ18" t="s">
        <v>2876</v>
      </c>
      <c r="BL18" t="s">
        <v>2876</v>
      </c>
      <c r="BN18" t="s">
        <v>2876</v>
      </c>
      <c r="BP18" t="s">
        <v>2876</v>
      </c>
      <c r="BV18">
        <v>0</v>
      </c>
      <c r="BX18" t="s">
        <v>9142</v>
      </c>
      <c r="BY18" t="s">
        <v>6589</v>
      </c>
      <c r="BZ18" t="s">
        <v>6590</v>
      </c>
      <c r="CA18" t="s">
        <v>6591</v>
      </c>
      <c r="CB18" t="s">
        <v>6600</v>
      </c>
      <c r="CC18" t="s">
        <v>5058</v>
      </c>
      <c r="CD18">
        <v>23</v>
      </c>
      <c r="CE18" t="s">
        <v>236</v>
      </c>
      <c r="CF18" t="s">
        <v>241</v>
      </c>
      <c r="CG18" t="s">
        <v>247</v>
      </c>
      <c r="CI18" t="s">
        <v>9566</v>
      </c>
      <c r="CJ18" t="s">
        <v>2808</v>
      </c>
      <c r="CK18" t="s">
        <v>69</v>
      </c>
      <c r="CL18" t="s">
        <v>2808</v>
      </c>
      <c r="CM18" t="s">
        <v>2803</v>
      </c>
      <c r="CN18">
        <v>8</v>
      </c>
      <c r="CO18" t="s">
        <v>254</v>
      </c>
      <c r="CP18">
        <v>38</v>
      </c>
      <c r="CQ18" t="s">
        <v>2808</v>
      </c>
      <c r="CR18" t="s">
        <v>2808</v>
      </c>
      <c r="CS18" t="s">
        <v>2808</v>
      </c>
      <c r="CV18" t="s">
        <v>2808</v>
      </c>
      <c r="CW18" t="s">
        <v>2808</v>
      </c>
      <c r="CX18" t="s">
        <v>2808</v>
      </c>
      <c r="CY18" t="s">
        <v>2808</v>
      </c>
      <c r="CZ18" t="s">
        <v>2808</v>
      </c>
      <c r="DA18" t="s">
        <v>69</v>
      </c>
      <c r="DB18" t="s">
        <v>69</v>
      </c>
      <c r="DC18" t="s">
        <v>69</v>
      </c>
      <c r="DD18" t="s">
        <v>12</v>
      </c>
      <c r="DE18" s="30">
        <v>40798</v>
      </c>
      <c r="DF18" t="s">
        <v>12</v>
      </c>
      <c r="DG18" t="s">
        <v>7078</v>
      </c>
      <c r="DH18" t="s">
        <v>2842</v>
      </c>
      <c r="DT18" t="s">
        <v>2876</v>
      </c>
      <c r="DV18" t="s">
        <v>2884</v>
      </c>
      <c r="DW18" t="s">
        <v>32</v>
      </c>
      <c r="DX18" t="s">
        <v>2876</v>
      </c>
      <c r="DZ18" t="s">
        <v>69</v>
      </c>
      <c r="EJ18" t="s">
        <v>277</v>
      </c>
      <c r="EK18" t="s">
        <v>9582</v>
      </c>
      <c r="EM18" t="s">
        <v>22</v>
      </c>
      <c r="EO18" t="s">
        <v>22</v>
      </c>
      <c r="EU18" t="s">
        <v>2956</v>
      </c>
      <c r="EV18" t="s">
        <v>2956</v>
      </c>
      <c r="EW18" t="s">
        <v>7078</v>
      </c>
      <c r="EX18" t="s">
        <v>7078</v>
      </c>
      <c r="FS18" t="s">
        <v>69</v>
      </c>
      <c r="FT18" t="s">
        <v>69</v>
      </c>
      <c r="FU18" t="s">
        <v>69</v>
      </c>
      <c r="FV18" t="s">
        <v>69</v>
      </c>
      <c r="FW18" t="s">
        <v>69</v>
      </c>
      <c r="FX18" t="s">
        <v>69</v>
      </c>
      <c r="FY18" t="s">
        <v>69</v>
      </c>
      <c r="FZ18" t="s">
        <v>69</v>
      </c>
      <c r="GA18" t="s">
        <v>69</v>
      </c>
      <c r="GB18" t="s">
        <v>69</v>
      </c>
      <c r="GC18" t="s">
        <v>69</v>
      </c>
      <c r="GD18" t="s">
        <v>69</v>
      </c>
      <c r="GE18" t="s">
        <v>69</v>
      </c>
      <c r="GF18" t="s">
        <v>69</v>
      </c>
      <c r="GG18" t="s">
        <v>69</v>
      </c>
      <c r="GH18" t="s">
        <v>69</v>
      </c>
      <c r="GI18" t="s">
        <v>69</v>
      </c>
      <c r="GJ18" t="s">
        <v>69</v>
      </c>
      <c r="GK18" t="s">
        <v>69</v>
      </c>
      <c r="GL18" t="s">
        <v>69</v>
      </c>
      <c r="GM18" t="s">
        <v>69</v>
      </c>
      <c r="GN18" t="s">
        <v>69</v>
      </c>
      <c r="GO18" t="s">
        <v>69</v>
      </c>
      <c r="GP18" t="s">
        <v>69</v>
      </c>
      <c r="GQ18" t="s">
        <v>69</v>
      </c>
      <c r="GR18" t="s">
        <v>69</v>
      </c>
      <c r="GS18" t="s">
        <v>69</v>
      </c>
      <c r="GT18" t="s">
        <v>69</v>
      </c>
      <c r="GU18" t="s">
        <v>69</v>
      </c>
      <c r="GV18" t="s">
        <v>69</v>
      </c>
      <c r="GW18" t="s">
        <v>69</v>
      </c>
      <c r="GX18" t="s">
        <v>69</v>
      </c>
      <c r="GY18" t="s">
        <v>69</v>
      </c>
      <c r="HC18" t="s">
        <v>69</v>
      </c>
      <c r="HD18" t="s">
        <v>69</v>
      </c>
      <c r="HE18" t="s">
        <v>69</v>
      </c>
      <c r="HF18" t="s">
        <v>69</v>
      </c>
      <c r="HG18" t="s">
        <v>69</v>
      </c>
      <c r="HH18" t="s">
        <v>69</v>
      </c>
      <c r="HI18" t="s">
        <v>69</v>
      </c>
      <c r="IE18" t="s">
        <v>69</v>
      </c>
      <c r="IF18" t="s">
        <v>69</v>
      </c>
      <c r="IG18" t="s">
        <v>69</v>
      </c>
      <c r="IH18" t="s">
        <v>3054</v>
      </c>
      <c r="II18" t="s">
        <v>3054</v>
      </c>
      <c r="IJ18" t="s">
        <v>3054</v>
      </c>
      <c r="IK18" t="s">
        <v>3054</v>
      </c>
      <c r="IL18" t="s">
        <v>3054</v>
      </c>
      <c r="IM18" t="s">
        <v>3054</v>
      </c>
      <c r="IZ18" t="s">
        <v>69</v>
      </c>
      <c r="JA18" t="s">
        <v>69</v>
      </c>
      <c r="JB18" t="s">
        <v>69</v>
      </c>
      <c r="JC18" t="s">
        <v>69</v>
      </c>
      <c r="JD18" t="s">
        <v>69</v>
      </c>
      <c r="JE18" t="s">
        <v>69</v>
      </c>
      <c r="JF18" t="s">
        <v>69</v>
      </c>
      <c r="KB18">
        <v>8</v>
      </c>
      <c r="KD18" t="s">
        <v>9554</v>
      </c>
      <c r="KE18" t="s">
        <v>6597</v>
      </c>
      <c r="KF18">
        <v>3</v>
      </c>
      <c r="KG18" t="s">
        <v>6598</v>
      </c>
      <c r="KH18">
        <v>1145134</v>
      </c>
    </row>
    <row r="19" spans="1:294" x14ac:dyDescent="0.3">
      <c r="A19" t="s">
        <v>9583</v>
      </c>
      <c r="B19" t="s">
        <v>6588</v>
      </c>
      <c r="C19">
        <v>5</v>
      </c>
      <c r="D19" t="s">
        <v>2956</v>
      </c>
      <c r="E19" t="s">
        <v>2956</v>
      </c>
      <c r="F19" t="s">
        <v>2956</v>
      </c>
      <c r="G19" t="s">
        <v>2956</v>
      </c>
      <c r="H19" t="s">
        <v>2956</v>
      </c>
      <c r="I19" t="s">
        <v>2956</v>
      </c>
      <c r="J19" t="s">
        <v>2956</v>
      </c>
      <c r="K19" t="s">
        <v>2956</v>
      </c>
      <c r="L19" t="s">
        <v>2956</v>
      </c>
      <c r="M19" t="s">
        <v>2956</v>
      </c>
      <c r="N19" t="s">
        <v>2956</v>
      </c>
      <c r="O19" t="s">
        <v>2956</v>
      </c>
      <c r="P19" t="s">
        <v>2956</v>
      </c>
      <c r="Q19" t="s">
        <v>2956</v>
      </c>
      <c r="R19" t="s">
        <v>2956</v>
      </c>
      <c r="S19" t="s">
        <v>2956</v>
      </c>
      <c r="T19" t="s">
        <v>2956</v>
      </c>
      <c r="U19" t="s">
        <v>2956</v>
      </c>
      <c r="V19" t="s">
        <v>2956</v>
      </c>
      <c r="W19" t="s">
        <v>2956</v>
      </c>
      <c r="X19" t="s">
        <v>2956</v>
      </c>
      <c r="Y19" t="s">
        <v>2956</v>
      </c>
      <c r="Z19" t="s">
        <v>2956</v>
      </c>
      <c r="AA19" t="s">
        <v>2956</v>
      </c>
      <c r="AB19" t="s">
        <v>2956</v>
      </c>
      <c r="BB19" t="s">
        <v>2876</v>
      </c>
      <c r="BD19" t="s">
        <v>2876</v>
      </c>
      <c r="BF19" t="s">
        <v>2876</v>
      </c>
      <c r="BH19" t="s">
        <v>2876</v>
      </c>
      <c r="BJ19" t="s">
        <v>2876</v>
      </c>
      <c r="BV19">
        <v>0</v>
      </c>
      <c r="BX19" t="s">
        <v>9142</v>
      </c>
      <c r="BY19" t="s">
        <v>6589</v>
      </c>
      <c r="BZ19" t="s">
        <v>6590</v>
      </c>
      <c r="CA19" t="s">
        <v>6591</v>
      </c>
      <c r="CB19" t="s">
        <v>6600</v>
      </c>
      <c r="CC19" t="s">
        <v>5058</v>
      </c>
      <c r="CD19">
        <v>31</v>
      </c>
      <c r="CE19" t="s">
        <v>236</v>
      </c>
      <c r="CF19" t="s">
        <v>22</v>
      </c>
      <c r="CG19" t="s">
        <v>247</v>
      </c>
      <c r="CI19" t="s">
        <v>9566</v>
      </c>
      <c r="CJ19" t="s">
        <v>2808</v>
      </c>
      <c r="CK19" t="s">
        <v>69</v>
      </c>
      <c r="CL19" t="s">
        <v>2808</v>
      </c>
      <c r="CM19" t="s">
        <v>2803</v>
      </c>
      <c r="CN19">
        <v>5</v>
      </c>
      <c r="CO19" t="s">
        <v>254</v>
      </c>
      <c r="CP19">
        <v>35</v>
      </c>
      <c r="CQ19" t="s">
        <v>69</v>
      </c>
      <c r="CR19" t="s">
        <v>69</v>
      </c>
      <c r="CS19" t="s">
        <v>2808</v>
      </c>
      <c r="CV19" t="s">
        <v>2808</v>
      </c>
      <c r="CW19" t="s">
        <v>2808</v>
      </c>
      <c r="CX19" t="s">
        <v>2808</v>
      </c>
      <c r="CY19" t="s">
        <v>69</v>
      </c>
      <c r="CZ19" t="s">
        <v>2808</v>
      </c>
      <c r="DA19" t="s">
        <v>69</v>
      </c>
      <c r="DB19" t="s">
        <v>69</v>
      </c>
      <c r="DC19" t="s">
        <v>69</v>
      </c>
      <c r="DD19" t="s">
        <v>12</v>
      </c>
      <c r="DE19" t="s">
        <v>8017</v>
      </c>
      <c r="DF19" t="s">
        <v>12</v>
      </c>
      <c r="DG19" t="s">
        <v>7228</v>
      </c>
      <c r="DH19" t="s">
        <v>2842</v>
      </c>
      <c r="DT19" t="s">
        <v>2876</v>
      </c>
      <c r="DV19" t="s">
        <v>2884</v>
      </c>
      <c r="DW19" t="s">
        <v>33</v>
      </c>
      <c r="DX19" t="s">
        <v>2876</v>
      </c>
      <c r="DZ19" t="s">
        <v>22</v>
      </c>
      <c r="EJ19" t="s">
        <v>274</v>
      </c>
      <c r="EL19" t="s">
        <v>39</v>
      </c>
      <c r="EU19" t="s">
        <v>2956</v>
      </c>
      <c r="EV19" t="s">
        <v>2956</v>
      </c>
      <c r="EW19" t="s">
        <v>7228</v>
      </c>
      <c r="EX19" t="s">
        <v>7228</v>
      </c>
      <c r="FS19" t="s">
        <v>69</v>
      </c>
      <c r="FT19" t="s">
        <v>69</v>
      </c>
      <c r="FU19" t="s">
        <v>69</v>
      </c>
      <c r="FV19" t="s">
        <v>69</v>
      </c>
      <c r="FW19" t="s">
        <v>69</v>
      </c>
      <c r="FX19" t="s">
        <v>69</v>
      </c>
      <c r="FY19" t="s">
        <v>69</v>
      </c>
      <c r="FZ19" t="s">
        <v>69</v>
      </c>
      <c r="GA19" t="s">
        <v>69</v>
      </c>
      <c r="GB19" t="s">
        <v>69</v>
      </c>
      <c r="GC19" t="s">
        <v>69</v>
      </c>
      <c r="GD19" t="s">
        <v>69</v>
      </c>
      <c r="GE19" t="s">
        <v>69</v>
      </c>
      <c r="GF19" t="s">
        <v>69</v>
      </c>
      <c r="GG19" t="s">
        <v>69</v>
      </c>
      <c r="GH19" t="s">
        <v>69</v>
      </c>
      <c r="GI19" t="s">
        <v>69</v>
      </c>
      <c r="GJ19" t="s">
        <v>69</v>
      </c>
      <c r="GK19" t="s">
        <v>69</v>
      </c>
      <c r="GL19" t="s">
        <v>69</v>
      </c>
      <c r="GM19" t="s">
        <v>69</v>
      </c>
      <c r="GN19" t="s">
        <v>69</v>
      </c>
      <c r="GO19" t="s">
        <v>69</v>
      </c>
      <c r="GP19" t="s">
        <v>69</v>
      </c>
      <c r="GQ19" t="s">
        <v>69</v>
      </c>
      <c r="GR19" t="s">
        <v>69</v>
      </c>
      <c r="GS19" t="s">
        <v>69</v>
      </c>
      <c r="GT19" t="s">
        <v>69</v>
      </c>
      <c r="GU19" t="s">
        <v>69</v>
      </c>
      <c r="GV19" t="s">
        <v>69</v>
      </c>
      <c r="GW19" t="s">
        <v>69</v>
      </c>
      <c r="GX19" t="s">
        <v>69</v>
      </c>
      <c r="GY19" t="s">
        <v>69</v>
      </c>
      <c r="HC19" t="s">
        <v>69</v>
      </c>
      <c r="HD19" t="s">
        <v>69</v>
      </c>
      <c r="HE19" t="s">
        <v>69</v>
      </c>
      <c r="HF19" t="s">
        <v>69</v>
      </c>
      <c r="HG19" t="s">
        <v>69</v>
      </c>
      <c r="HH19" t="s">
        <v>69</v>
      </c>
      <c r="HI19" t="s">
        <v>69</v>
      </c>
      <c r="IE19" t="s">
        <v>69</v>
      </c>
      <c r="IF19" t="s">
        <v>69</v>
      </c>
      <c r="IG19" t="s">
        <v>69</v>
      </c>
      <c r="IH19" t="s">
        <v>3054</v>
      </c>
      <c r="II19" t="s">
        <v>3054</v>
      </c>
      <c r="IJ19" t="s">
        <v>3054</v>
      </c>
      <c r="IK19" t="s">
        <v>3054</v>
      </c>
      <c r="IL19" t="s">
        <v>3054</v>
      </c>
      <c r="IM19" t="s">
        <v>3054</v>
      </c>
      <c r="IZ19" t="s">
        <v>69</v>
      </c>
      <c r="JA19" t="s">
        <v>69</v>
      </c>
      <c r="JB19" t="s">
        <v>69</v>
      </c>
      <c r="JC19" t="s">
        <v>69</v>
      </c>
      <c r="JD19" t="s">
        <v>69</v>
      </c>
      <c r="JE19" t="s">
        <v>69</v>
      </c>
      <c r="JF19" t="s">
        <v>69</v>
      </c>
      <c r="KB19">
        <v>5</v>
      </c>
      <c r="KD19" t="s">
        <v>9554</v>
      </c>
      <c r="KE19" t="s">
        <v>6597</v>
      </c>
      <c r="KF19">
        <v>4</v>
      </c>
      <c r="KG19" t="s">
        <v>6598</v>
      </c>
      <c r="KH19">
        <v>1145134</v>
      </c>
    </row>
    <row r="20" spans="1:294" x14ac:dyDescent="0.3">
      <c r="A20" t="s">
        <v>9584</v>
      </c>
      <c r="B20" t="s">
        <v>6588</v>
      </c>
      <c r="C20">
        <v>8</v>
      </c>
      <c r="D20" t="s">
        <v>2956</v>
      </c>
      <c r="E20" t="s">
        <v>2956</v>
      </c>
      <c r="F20" t="s">
        <v>2956</v>
      </c>
      <c r="G20" t="s">
        <v>2956</v>
      </c>
      <c r="H20" t="s">
        <v>2956</v>
      </c>
      <c r="I20" t="s">
        <v>2956</v>
      </c>
      <c r="J20" t="s">
        <v>2956</v>
      </c>
      <c r="K20" t="s">
        <v>2956</v>
      </c>
      <c r="L20" t="s">
        <v>2956</v>
      </c>
      <c r="M20" t="s">
        <v>2956</v>
      </c>
      <c r="N20" t="s">
        <v>2956</v>
      </c>
      <c r="O20" t="s">
        <v>2956</v>
      </c>
      <c r="P20" t="s">
        <v>2956</v>
      </c>
      <c r="Q20" t="s">
        <v>2956</v>
      </c>
      <c r="R20" t="s">
        <v>2956</v>
      </c>
      <c r="S20" t="s">
        <v>2956</v>
      </c>
      <c r="T20" t="s">
        <v>2956</v>
      </c>
      <c r="U20" t="s">
        <v>2956</v>
      </c>
      <c r="V20" t="s">
        <v>2956</v>
      </c>
      <c r="W20" t="s">
        <v>2956</v>
      </c>
      <c r="X20" t="s">
        <v>2956</v>
      </c>
      <c r="Y20" t="s">
        <v>2956</v>
      </c>
      <c r="Z20" t="s">
        <v>2956</v>
      </c>
      <c r="AA20" t="s">
        <v>2956</v>
      </c>
      <c r="AB20" t="s">
        <v>2956</v>
      </c>
      <c r="AC20" t="s">
        <v>2956</v>
      </c>
      <c r="AD20" t="s">
        <v>2956</v>
      </c>
      <c r="AE20" t="s">
        <v>2956</v>
      </c>
      <c r="AF20" t="s">
        <v>2956</v>
      </c>
      <c r="AG20" t="s">
        <v>2956</v>
      </c>
      <c r="AH20" t="s">
        <v>2956</v>
      </c>
      <c r="AI20" t="s">
        <v>2956</v>
      </c>
      <c r="AJ20" t="s">
        <v>2956</v>
      </c>
      <c r="AK20" t="s">
        <v>2956</v>
      </c>
      <c r="AL20" t="s">
        <v>2956</v>
      </c>
      <c r="AM20" t="s">
        <v>2956</v>
      </c>
      <c r="AN20" t="s">
        <v>2956</v>
      </c>
      <c r="AO20" t="s">
        <v>2956</v>
      </c>
      <c r="AP20" t="s">
        <v>2956</v>
      </c>
      <c r="AQ20" t="s">
        <v>2956</v>
      </c>
      <c r="BB20" t="s">
        <v>2876</v>
      </c>
      <c r="BD20" t="s">
        <v>2876</v>
      </c>
      <c r="BF20" t="s">
        <v>2876</v>
      </c>
      <c r="BH20" t="s">
        <v>2876</v>
      </c>
      <c r="BJ20" t="s">
        <v>2876</v>
      </c>
      <c r="BL20" t="s">
        <v>2876</v>
      </c>
      <c r="BN20" t="s">
        <v>2876</v>
      </c>
      <c r="BP20" t="s">
        <v>2876</v>
      </c>
      <c r="BV20">
        <v>0</v>
      </c>
      <c r="BX20" t="s">
        <v>9142</v>
      </c>
      <c r="BY20" t="s">
        <v>6589</v>
      </c>
      <c r="BZ20" t="s">
        <v>6590</v>
      </c>
      <c r="CA20" t="s">
        <v>6591</v>
      </c>
      <c r="CB20" t="s">
        <v>6600</v>
      </c>
      <c r="CC20" t="s">
        <v>5058</v>
      </c>
      <c r="CD20">
        <v>39</v>
      </c>
      <c r="CE20" t="s">
        <v>236</v>
      </c>
      <c r="CF20" t="s">
        <v>240</v>
      </c>
      <c r="CG20" t="s">
        <v>22</v>
      </c>
      <c r="CI20" t="s">
        <v>9566</v>
      </c>
      <c r="CJ20" t="s">
        <v>2808</v>
      </c>
      <c r="CK20" t="s">
        <v>69</v>
      </c>
      <c r="CL20" t="s">
        <v>2808</v>
      </c>
      <c r="CM20" t="s">
        <v>2803</v>
      </c>
      <c r="CN20">
        <v>8</v>
      </c>
      <c r="CO20" t="s">
        <v>254</v>
      </c>
      <c r="CP20">
        <v>37</v>
      </c>
      <c r="CQ20" t="s">
        <v>69</v>
      </c>
      <c r="CR20" t="s">
        <v>69</v>
      </c>
      <c r="CS20" t="s">
        <v>2808</v>
      </c>
      <c r="CV20" t="s">
        <v>2808</v>
      </c>
      <c r="CW20" t="s">
        <v>2808</v>
      </c>
      <c r="CX20" t="s">
        <v>69</v>
      </c>
      <c r="CY20" t="s">
        <v>69</v>
      </c>
      <c r="CZ20" t="s">
        <v>2808</v>
      </c>
      <c r="DA20" t="s">
        <v>69</v>
      </c>
      <c r="DB20" t="s">
        <v>69</v>
      </c>
      <c r="DC20" t="s">
        <v>69</v>
      </c>
      <c r="DD20" t="s">
        <v>12</v>
      </c>
      <c r="DE20" t="s">
        <v>7159</v>
      </c>
      <c r="DF20" t="s">
        <v>12</v>
      </c>
      <c r="DG20" s="30">
        <v>41156</v>
      </c>
      <c r="DH20" t="s">
        <v>2842</v>
      </c>
      <c r="DT20" t="s">
        <v>2876</v>
      </c>
      <c r="DV20" t="s">
        <v>2884</v>
      </c>
      <c r="DW20" t="s">
        <v>33</v>
      </c>
      <c r="DX20" t="s">
        <v>2876</v>
      </c>
      <c r="DZ20" t="s">
        <v>2894</v>
      </c>
      <c r="EJ20" t="s">
        <v>274</v>
      </c>
      <c r="EL20" t="s">
        <v>39</v>
      </c>
      <c r="EU20" t="s">
        <v>2956</v>
      </c>
      <c r="EV20" t="s">
        <v>2956</v>
      </c>
      <c r="EW20" s="30">
        <v>41156</v>
      </c>
      <c r="EX20" s="30">
        <v>41156</v>
      </c>
      <c r="FS20" t="s">
        <v>69</v>
      </c>
      <c r="FT20" t="s">
        <v>69</v>
      </c>
      <c r="FU20" t="s">
        <v>69</v>
      </c>
      <c r="FV20" t="s">
        <v>69</v>
      </c>
      <c r="FW20" t="s">
        <v>69</v>
      </c>
      <c r="FX20" t="s">
        <v>69</v>
      </c>
      <c r="FY20" t="s">
        <v>69</v>
      </c>
      <c r="FZ20" t="s">
        <v>69</v>
      </c>
      <c r="GA20" t="s">
        <v>69</v>
      </c>
      <c r="GB20" t="s">
        <v>69</v>
      </c>
      <c r="GC20" t="s">
        <v>69</v>
      </c>
      <c r="GD20" t="s">
        <v>69</v>
      </c>
      <c r="GE20" t="s">
        <v>69</v>
      </c>
      <c r="GF20" t="s">
        <v>69</v>
      </c>
      <c r="GG20" t="s">
        <v>69</v>
      </c>
      <c r="GH20" t="s">
        <v>69</v>
      </c>
      <c r="GI20" t="s">
        <v>69</v>
      </c>
      <c r="GJ20" t="s">
        <v>69</v>
      </c>
      <c r="GK20" t="s">
        <v>69</v>
      </c>
      <c r="GL20" t="s">
        <v>69</v>
      </c>
      <c r="GM20" t="s">
        <v>69</v>
      </c>
      <c r="GN20" t="s">
        <v>69</v>
      </c>
      <c r="GO20" t="s">
        <v>69</v>
      </c>
      <c r="GP20" t="s">
        <v>69</v>
      </c>
      <c r="GQ20" t="s">
        <v>69</v>
      </c>
      <c r="GR20" t="s">
        <v>69</v>
      </c>
      <c r="GS20" t="s">
        <v>69</v>
      </c>
      <c r="GT20" t="s">
        <v>69</v>
      </c>
      <c r="GU20" t="s">
        <v>69</v>
      </c>
      <c r="GV20" t="s">
        <v>69</v>
      </c>
      <c r="GW20" t="s">
        <v>69</v>
      </c>
      <c r="GX20" t="s">
        <v>69</v>
      </c>
      <c r="GY20" t="s">
        <v>69</v>
      </c>
      <c r="HC20" t="s">
        <v>69</v>
      </c>
      <c r="HD20" t="s">
        <v>69</v>
      </c>
      <c r="HE20" t="s">
        <v>69</v>
      </c>
      <c r="HF20" t="s">
        <v>69</v>
      </c>
      <c r="HG20" t="s">
        <v>69</v>
      </c>
      <c r="HH20" t="s">
        <v>69</v>
      </c>
      <c r="HI20" t="s">
        <v>69</v>
      </c>
      <c r="IE20" t="s">
        <v>69</v>
      </c>
      <c r="IF20" t="s">
        <v>69</v>
      </c>
      <c r="IG20" t="s">
        <v>69</v>
      </c>
      <c r="IH20" t="s">
        <v>3054</v>
      </c>
      <c r="II20" t="s">
        <v>3054</v>
      </c>
      <c r="IJ20" t="s">
        <v>3054</v>
      </c>
      <c r="IK20" t="s">
        <v>3054</v>
      </c>
      <c r="IL20" t="s">
        <v>3054</v>
      </c>
      <c r="IM20" t="s">
        <v>3054</v>
      </c>
      <c r="IZ20" t="s">
        <v>69</v>
      </c>
      <c r="JA20" t="s">
        <v>69</v>
      </c>
      <c r="JB20" t="s">
        <v>69</v>
      </c>
      <c r="JC20" t="s">
        <v>69</v>
      </c>
      <c r="JD20" t="s">
        <v>69</v>
      </c>
      <c r="JE20" t="s">
        <v>69</v>
      </c>
      <c r="JF20" t="s">
        <v>69</v>
      </c>
      <c r="KB20">
        <v>8</v>
      </c>
      <c r="KD20" t="s">
        <v>9554</v>
      </c>
      <c r="KE20" t="s">
        <v>6597</v>
      </c>
      <c r="KF20">
        <v>5</v>
      </c>
      <c r="KG20" t="s">
        <v>6598</v>
      </c>
      <c r="KH20">
        <v>1145134</v>
      </c>
    </row>
    <row r="21" spans="1:294" x14ac:dyDescent="0.3">
      <c r="A21" t="s">
        <v>9585</v>
      </c>
      <c r="B21" t="s">
        <v>6588</v>
      </c>
      <c r="C21">
        <v>4</v>
      </c>
      <c r="D21" t="s">
        <v>2956</v>
      </c>
      <c r="E21" t="s">
        <v>2956</v>
      </c>
      <c r="F21" t="s">
        <v>2956</v>
      </c>
      <c r="G21" t="s">
        <v>2956</v>
      </c>
      <c r="H21" t="s">
        <v>2956</v>
      </c>
      <c r="I21" t="s">
        <v>2956</v>
      </c>
      <c r="J21" t="s">
        <v>2956</v>
      </c>
      <c r="K21" t="s">
        <v>2956</v>
      </c>
      <c r="L21" t="s">
        <v>2956</v>
      </c>
      <c r="M21" t="s">
        <v>2956</v>
      </c>
      <c r="N21" t="s">
        <v>2956</v>
      </c>
      <c r="O21" t="s">
        <v>2956</v>
      </c>
      <c r="P21" t="s">
        <v>2956</v>
      </c>
      <c r="Q21" t="s">
        <v>2956</v>
      </c>
      <c r="R21" t="s">
        <v>2956</v>
      </c>
      <c r="S21" t="s">
        <v>2956</v>
      </c>
      <c r="T21" t="s">
        <v>2956</v>
      </c>
      <c r="U21" t="s">
        <v>22</v>
      </c>
      <c r="V21" t="s">
        <v>22</v>
      </c>
      <c r="W21" t="s">
        <v>22</v>
      </c>
      <c r="BB21" t="s">
        <v>2876</v>
      </c>
      <c r="BD21" t="s">
        <v>2876</v>
      </c>
      <c r="BF21" t="s">
        <v>2876</v>
      </c>
      <c r="BH21" t="s">
        <v>2876</v>
      </c>
      <c r="BV21">
        <v>0</v>
      </c>
      <c r="BX21" t="s">
        <v>9142</v>
      </c>
      <c r="BY21" t="s">
        <v>6589</v>
      </c>
      <c r="BZ21" t="s">
        <v>6590</v>
      </c>
      <c r="CA21" t="s">
        <v>6591</v>
      </c>
      <c r="CB21" t="s">
        <v>6600</v>
      </c>
      <c r="CC21" t="s">
        <v>5058</v>
      </c>
      <c r="CD21">
        <v>25</v>
      </c>
      <c r="CE21" t="s">
        <v>236</v>
      </c>
      <c r="CF21" t="s">
        <v>240</v>
      </c>
      <c r="CG21" t="s">
        <v>247</v>
      </c>
      <c r="CI21" t="s">
        <v>9566</v>
      </c>
      <c r="CJ21" t="s">
        <v>2808</v>
      </c>
      <c r="CK21" t="s">
        <v>69</v>
      </c>
      <c r="CL21" t="s">
        <v>2808</v>
      </c>
      <c r="CM21" t="s">
        <v>2803</v>
      </c>
      <c r="CN21">
        <v>4</v>
      </c>
      <c r="CO21" t="s">
        <v>254</v>
      </c>
      <c r="CP21">
        <v>22</v>
      </c>
      <c r="CQ21" t="s">
        <v>2808</v>
      </c>
      <c r="CR21" t="s">
        <v>2808</v>
      </c>
      <c r="CS21" t="s">
        <v>2808</v>
      </c>
      <c r="CV21" t="s">
        <v>2808</v>
      </c>
      <c r="CW21" t="s">
        <v>2808</v>
      </c>
      <c r="CX21" t="s">
        <v>69</v>
      </c>
      <c r="CY21" t="s">
        <v>69</v>
      </c>
      <c r="CZ21" t="s">
        <v>2808</v>
      </c>
      <c r="DA21" t="s">
        <v>69</v>
      </c>
      <c r="DB21" t="s">
        <v>69</v>
      </c>
      <c r="DC21" t="s">
        <v>69</v>
      </c>
      <c r="DD21" t="s">
        <v>12</v>
      </c>
      <c r="DE21" s="30">
        <v>41190</v>
      </c>
      <c r="DF21" t="s">
        <v>12</v>
      </c>
      <c r="DG21" t="s">
        <v>9586</v>
      </c>
      <c r="DH21" t="s">
        <v>2842</v>
      </c>
      <c r="DT21" t="s">
        <v>2876</v>
      </c>
      <c r="DV21" t="s">
        <v>2884</v>
      </c>
      <c r="DW21" t="s">
        <v>33</v>
      </c>
      <c r="DX21" t="s">
        <v>2876</v>
      </c>
      <c r="DZ21" t="s">
        <v>2894</v>
      </c>
      <c r="EJ21" t="s">
        <v>274</v>
      </c>
      <c r="EL21" t="s">
        <v>39</v>
      </c>
      <c r="EU21" t="s">
        <v>2956</v>
      </c>
      <c r="EV21" t="s">
        <v>2956</v>
      </c>
      <c r="EW21" t="s">
        <v>9586</v>
      </c>
      <c r="EX21" t="s">
        <v>9586</v>
      </c>
      <c r="FS21" t="s">
        <v>69</v>
      </c>
      <c r="FT21" t="s">
        <v>69</v>
      </c>
      <c r="FU21" t="s">
        <v>69</v>
      </c>
      <c r="FV21" t="s">
        <v>69</v>
      </c>
      <c r="FW21" t="s">
        <v>69</v>
      </c>
      <c r="FX21" t="s">
        <v>69</v>
      </c>
      <c r="FY21" t="s">
        <v>69</v>
      </c>
      <c r="FZ21" t="s">
        <v>69</v>
      </c>
      <c r="GA21" t="s">
        <v>69</v>
      </c>
      <c r="GB21" t="s">
        <v>69</v>
      </c>
      <c r="GC21" t="s">
        <v>69</v>
      </c>
      <c r="GD21" t="s">
        <v>69</v>
      </c>
      <c r="GE21" t="s">
        <v>69</v>
      </c>
      <c r="GF21" t="s">
        <v>69</v>
      </c>
      <c r="GG21" t="s">
        <v>69</v>
      </c>
      <c r="GH21" t="s">
        <v>69</v>
      </c>
      <c r="GI21" t="s">
        <v>69</v>
      </c>
      <c r="GJ21" t="s">
        <v>69</v>
      </c>
      <c r="GK21" t="s">
        <v>69</v>
      </c>
      <c r="GL21" t="s">
        <v>69</v>
      </c>
      <c r="GM21" t="s">
        <v>69</v>
      </c>
      <c r="GN21" t="s">
        <v>69</v>
      </c>
      <c r="GO21" t="s">
        <v>69</v>
      </c>
      <c r="GP21" t="s">
        <v>69</v>
      </c>
      <c r="GQ21" t="s">
        <v>69</v>
      </c>
      <c r="GR21" t="s">
        <v>69</v>
      </c>
      <c r="GS21" t="s">
        <v>69</v>
      </c>
      <c r="GT21" t="s">
        <v>69</v>
      </c>
      <c r="GU21" t="s">
        <v>69</v>
      </c>
      <c r="GV21" t="s">
        <v>69</v>
      </c>
      <c r="GW21" t="s">
        <v>69</v>
      </c>
      <c r="GX21" t="s">
        <v>69</v>
      </c>
      <c r="GY21" t="s">
        <v>69</v>
      </c>
      <c r="HC21" t="s">
        <v>69</v>
      </c>
      <c r="HD21" t="s">
        <v>69</v>
      </c>
      <c r="HE21" t="s">
        <v>69</v>
      </c>
      <c r="HF21" t="s">
        <v>69</v>
      </c>
      <c r="HG21" t="s">
        <v>69</v>
      </c>
      <c r="HH21" t="s">
        <v>69</v>
      </c>
      <c r="HI21" t="s">
        <v>69</v>
      </c>
      <c r="IE21" t="s">
        <v>69</v>
      </c>
      <c r="IF21" t="s">
        <v>69</v>
      </c>
      <c r="IG21" t="s">
        <v>69</v>
      </c>
      <c r="IH21" t="s">
        <v>3054</v>
      </c>
      <c r="II21" t="s">
        <v>3054</v>
      </c>
      <c r="IJ21" t="s">
        <v>3054</v>
      </c>
      <c r="IK21" t="s">
        <v>3054</v>
      </c>
      <c r="IL21" t="s">
        <v>3054</v>
      </c>
      <c r="IM21" t="s">
        <v>3054</v>
      </c>
      <c r="IZ21" t="s">
        <v>69</v>
      </c>
      <c r="JA21" t="s">
        <v>69</v>
      </c>
      <c r="JB21" t="s">
        <v>69</v>
      </c>
      <c r="JC21" t="s">
        <v>69</v>
      </c>
      <c r="JD21" t="s">
        <v>69</v>
      </c>
      <c r="JE21" t="s">
        <v>69</v>
      </c>
      <c r="JF21" t="s">
        <v>69</v>
      </c>
      <c r="KB21">
        <v>4</v>
      </c>
      <c r="KD21" t="s">
        <v>9554</v>
      </c>
      <c r="KE21" t="s">
        <v>6597</v>
      </c>
      <c r="KF21">
        <v>6</v>
      </c>
      <c r="KG21" t="s">
        <v>6598</v>
      </c>
      <c r="KH21">
        <v>1145134</v>
      </c>
    </row>
    <row r="22" spans="1:294" x14ac:dyDescent="0.3">
      <c r="A22" t="s">
        <v>9587</v>
      </c>
      <c r="B22" t="s">
        <v>6588</v>
      </c>
      <c r="C22">
        <v>3</v>
      </c>
      <c r="D22" t="s">
        <v>2956</v>
      </c>
      <c r="E22" t="s">
        <v>2956</v>
      </c>
      <c r="F22" t="s">
        <v>2956</v>
      </c>
      <c r="G22" t="s">
        <v>2956</v>
      </c>
      <c r="H22" t="s">
        <v>2956</v>
      </c>
      <c r="I22" t="s">
        <v>2956</v>
      </c>
      <c r="J22" t="s">
        <v>2956</v>
      </c>
      <c r="K22" t="s">
        <v>2956</v>
      </c>
      <c r="L22" t="s">
        <v>2956</v>
      </c>
      <c r="M22" t="s">
        <v>2956</v>
      </c>
      <c r="N22" t="s">
        <v>2956</v>
      </c>
      <c r="O22" t="s">
        <v>2956</v>
      </c>
      <c r="P22" t="s">
        <v>2956</v>
      </c>
      <c r="Q22" t="s">
        <v>2956</v>
      </c>
      <c r="R22" t="s">
        <v>2956</v>
      </c>
      <c r="BB22" t="s">
        <v>2876</v>
      </c>
      <c r="BD22" t="s">
        <v>2876</v>
      </c>
      <c r="BF22" t="s">
        <v>2876</v>
      </c>
      <c r="BV22">
        <v>0</v>
      </c>
      <c r="BX22" t="s">
        <v>9142</v>
      </c>
      <c r="BY22" t="s">
        <v>6589</v>
      </c>
      <c r="BZ22" t="s">
        <v>6590</v>
      </c>
      <c r="CA22" t="s">
        <v>6591</v>
      </c>
      <c r="CB22" t="s">
        <v>6600</v>
      </c>
      <c r="CC22" t="s">
        <v>5058</v>
      </c>
      <c r="CD22">
        <v>19</v>
      </c>
      <c r="CE22" t="s">
        <v>236</v>
      </c>
      <c r="CF22" t="s">
        <v>240</v>
      </c>
      <c r="CG22" t="s">
        <v>246</v>
      </c>
      <c r="CI22" t="s">
        <v>9566</v>
      </c>
      <c r="CJ22" t="s">
        <v>2808</v>
      </c>
      <c r="CK22" t="s">
        <v>69</v>
      </c>
      <c r="CL22" t="s">
        <v>2808</v>
      </c>
      <c r="CM22" t="s">
        <v>2803</v>
      </c>
      <c r="CN22">
        <v>3</v>
      </c>
      <c r="CO22" t="s">
        <v>254</v>
      </c>
      <c r="CP22">
        <v>22</v>
      </c>
      <c r="CQ22" t="s">
        <v>2808</v>
      </c>
      <c r="CR22" t="s">
        <v>2808</v>
      </c>
      <c r="CS22" t="s">
        <v>2808</v>
      </c>
      <c r="CV22" t="s">
        <v>2808</v>
      </c>
      <c r="CW22" t="s">
        <v>2808</v>
      </c>
      <c r="CX22" t="s">
        <v>2808</v>
      </c>
      <c r="CY22" t="s">
        <v>2808</v>
      </c>
      <c r="CZ22" t="s">
        <v>2808</v>
      </c>
      <c r="DA22" t="s">
        <v>69</v>
      </c>
      <c r="DB22" t="s">
        <v>69</v>
      </c>
      <c r="DC22" t="s">
        <v>69</v>
      </c>
      <c r="DD22" t="s">
        <v>12</v>
      </c>
      <c r="DE22" t="s">
        <v>8407</v>
      </c>
      <c r="DF22" t="s">
        <v>22</v>
      </c>
      <c r="DH22" t="s">
        <v>2842</v>
      </c>
      <c r="DT22" t="s">
        <v>2876</v>
      </c>
      <c r="DV22" t="s">
        <v>2884</v>
      </c>
      <c r="DW22" t="s">
        <v>32</v>
      </c>
      <c r="DX22" t="s">
        <v>2876</v>
      </c>
      <c r="DZ22" t="s">
        <v>2894</v>
      </c>
      <c r="EJ22" t="s">
        <v>274</v>
      </c>
      <c r="EL22" t="s">
        <v>39</v>
      </c>
      <c r="EU22" t="s">
        <v>2956</v>
      </c>
      <c r="EV22" t="s">
        <v>2956</v>
      </c>
      <c r="EW22" t="s">
        <v>8407</v>
      </c>
      <c r="EX22" t="s">
        <v>8407</v>
      </c>
      <c r="FS22" t="s">
        <v>69</v>
      </c>
      <c r="FT22" t="s">
        <v>69</v>
      </c>
      <c r="FU22" t="s">
        <v>69</v>
      </c>
      <c r="FV22" t="s">
        <v>69</v>
      </c>
      <c r="FW22" t="s">
        <v>69</v>
      </c>
      <c r="FX22" t="s">
        <v>69</v>
      </c>
      <c r="FY22" t="s">
        <v>69</v>
      </c>
      <c r="FZ22" t="s">
        <v>69</v>
      </c>
      <c r="GA22" t="s">
        <v>69</v>
      </c>
      <c r="GB22" t="s">
        <v>69</v>
      </c>
      <c r="GC22" t="s">
        <v>69</v>
      </c>
      <c r="GD22" t="s">
        <v>69</v>
      </c>
      <c r="GE22" t="s">
        <v>69</v>
      </c>
      <c r="GF22" t="s">
        <v>69</v>
      </c>
      <c r="GG22" t="s">
        <v>69</v>
      </c>
      <c r="GH22" t="s">
        <v>69</v>
      </c>
      <c r="GI22" t="s">
        <v>69</v>
      </c>
      <c r="GJ22" t="s">
        <v>69</v>
      </c>
      <c r="GK22" t="s">
        <v>69</v>
      </c>
      <c r="GL22" t="s">
        <v>69</v>
      </c>
      <c r="GM22" t="s">
        <v>69</v>
      </c>
      <c r="GN22" t="s">
        <v>69</v>
      </c>
      <c r="GO22" t="s">
        <v>69</v>
      </c>
      <c r="GP22" t="s">
        <v>69</v>
      </c>
      <c r="GQ22" t="s">
        <v>69</v>
      </c>
      <c r="GR22" t="s">
        <v>69</v>
      </c>
      <c r="GS22" t="s">
        <v>69</v>
      </c>
      <c r="GT22" t="s">
        <v>69</v>
      </c>
      <c r="GU22" t="s">
        <v>69</v>
      </c>
      <c r="GV22" t="s">
        <v>69</v>
      </c>
      <c r="GW22" t="s">
        <v>69</v>
      </c>
      <c r="GX22" t="s">
        <v>69</v>
      </c>
      <c r="GY22" t="s">
        <v>69</v>
      </c>
      <c r="HC22" t="s">
        <v>69</v>
      </c>
      <c r="HD22" t="s">
        <v>69</v>
      </c>
      <c r="HE22" t="s">
        <v>69</v>
      </c>
      <c r="HF22" t="s">
        <v>69</v>
      </c>
      <c r="HG22" t="s">
        <v>69</v>
      </c>
      <c r="HH22" t="s">
        <v>69</v>
      </c>
      <c r="HI22" t="s">
        <v>69</v>
      </c>
      <c r="IE22" t="s">
        <v>69</v>
      </c>
      <c r="IF22" t="s">
        <v>69</v>
      </c>
      <c r="IG22" t="s">
        <v>69</v>
      </c>
      <c r="IH22" t="s">
        <v>3053</v>
      </c>
      <c r="II22" t="s">
        <v>3054</v>
      </c>
      <c r="IJ22" t="s">
        <v>3054</v>
      </c>
      <c r="IK22" t="s">
        <v>3054</v>
      </c>
      <c r="IL22" t="s">
        <v>3054</v>
      </c>
      <c r="IM22" t="s">
        <v>3054</v>
      </c>
      <c r="IZ22" t="s">
        <v>69</v>
      </c>
      <c r="JA22" t="s">
        <v>69</v>
      </c>
      <c r="JB22" t="s">
        <v>69</v>
      </c>
      <c r="JC22" t="s">
        <v>69</v>
      </c>
      <c r="JD22" t="s">
        <v>69</v>
      </c>
      <c r="JE22" t="s">
        <v>69</v>
      </c>
      <c r="JF22" t="s">
        <v>69</v>
      </c>
      <c r="KB22">
        <v>3</v>
      </c>
      <c r="KD22" t="s">
        <v>9554</v>
      </c>
      <c r="KE22" t="s">
        <v>6597</v>
      </c>
      <c r="KF22">
        <v>7</v>
      </c>
      <c r="KG22" t="s">
        <v>6598</v>
      </c>
      <c r="KH22">
        <v>1145134</v>
      </c>
    </row>
    <row r="23" spans="1:294" x14ac:dyDescent="0.3">
      <c r="A23" t="s">
        <v>9588</v>
      </c>
      <c r="B23" t="s">
        <v>6588</v>
      </c>
      <c r="C23">
        <v>5</v>
      </c>
      <c r="D23" t="s">
        <v>2956</v>
      </c>
      <c r="E23" t="s">
        <v>2956</v>
      </c>
      <c r="F23" t="s">
        <v>2956</v>
      </c>
      <c r="G23" t="s">
        <v>2956</v>
      </c>
      <c r="H23" t="s">
        <v>2956</v>
      </c>
      <c r="I23" t="s">
        <v>2956</v>
      </c>
      <c r="J23" t="s">
        <v>2956</v>
      </c>
      <c r="K23" t="s">
        <v>2956</v>
      </c>
      <c r="L23" t="s">
        <v>2956</v>
      </c>
      <c r="M23" t="s">
        <v>2956</v>
      </c>
      <c r="N23" t="s">
        <v>2956</v>
      </c>
      <c r="O23" t="s">
        <v>2956</v>
      </c>
      <c r="P23" t="s">
        <v>2956</v>
      </c>
      <c r="Q23" t="s">
        <v>2956</v>
      </c>
      <c r="R23" t="s">
        <v>2956</v>
      </c>
      <c r="S23" t="s">
        <v>2956</v>
      </c>
      <c r="T23" t="s">
        <v>2956</v>
      </c>
      <c r="U23" t="s">
        <v>2956</v>
      </c>
      <c r="V23" t="s">
        <v>2956</v>
      </c>
      <c r="W23" t="s">
        <v>2956</v>
      </c>
      <c r="X23" t="s">
        <v>2956</v>
      </c>
      <c r="Y23" t="s">
        <v>2956</v>
      </c>
      <c r="Z23" t="s">
        <v>2956</v>
      </c>
      <c r="AA23" t="s">
        <v>2956</v>
      </c>
      <c r="AB23" t="s">
        <v>2956</v>
      </c>
      <c r="BB23" t="s">
        <v>2876</v>
      </c>
      <c r="BD23" t="s">
        <v>2876</v>
      </c>
      <c r="BF23" t="s">
        <v>2876</v>
      </c>
      <c r="BH23" t="s">
        <v>2876</v>
      </c>
      <c r="BJ23" t="s">
        <v>2876</v>
      </c>
      <c r="BV23">
        <v>0</v>
      </c>
      <c r="BX23" t="s">
        <v>9142</v>
      </c>
      <c r="BY23" t="s">
        <v>6589</v>
      </c>
      <c r="BZ23" t="s">
        <v>6590</v>
      </c>
      <c r="CA23" t="s">
        <v>6591</v>
      </c>
      <c r="CB23" t="s">
        <v>6600</v>
      </c>
      <c r="CC23" t="s">
        <v>5058</v>
      </c>
      <c r="CD23">
        <v>27</v>
      </c>
      <c r="CE23" t="s">
        <v>236</v>
      </c>
      <c r="CF23" t="s">
        <v>241</v>
      </c>
      <c r="CG23" t="s">
        <v>247</v>
      </c>
      <c r="CI23" t="s">
        <v>9566</v>
      </c>
      <c r="CJ23" t="s">
        <v>2808</v>
      </c>
      <c r="CK23" t="s">
        <v>69</v>
      </c>
      <c r="CL23" t="s">
        <v>2808</v>
      </c>
      <c r="CM23" t="s">
        <v>2803</v>
      </c>
      <c r="CN23">
        <v>5</v>
      </c>
      <c r="CO23" t="s">
        <v>254</v>
      </c>
      <c r="CP23">
        <v>39</v>
      </c>
      <c r="CQ23" t="s">
        <v>2808</v>
      </c>
      <c r="CR23" t="s">
        <v>2808</v>
      </c>
      <c r="CS23" t="s">
        <v>2808</v>
      </c>
      <c r="CV23" t="s">
        <v>2808</v>
      </c>
      <c r="CW23" t="s">
        <v>2808</v>
      </c>
      <c r="CX23" t="s">
        <v>2808</v>
      </c>
      <c r="CY23" t="s">
        <v>2808</v>
      </c>
      <c r="CZ23" t="s">
        <v>2808</v>
      </c>
      <c r="DA23" t="s">
        <v>69</v>
      </c>
      <c r="DB23" t="s">
        <v>69</v>
      </c>
      <c r="DC23" t="s">
        <v>69</v>
      </c>
      <c r="DD23" t="s">
        <v>12</v>
      </c>
      <c r="DE23" t="s">
        <v>7335</v>
      </c>
      <c r="DF23" t="s">
        <v>12</v>
      </c>
      <c r="DG23" t="s">
        <v>7112</v>
      </c>
      <c r="DH23" t="s">
        <v>2842</v>
      </c>
      <c r="DT23" t="s">
        <v>2876</v>
      </c>
      <c r="DV23" t="s">
        <v>2884</v>
      </c>
      <c r="DW23" t="s">
        <v>33</v>
      </c>
      <c r="DX23" t="s">
        <v>2876</v>
      </c>
      <c r="DZ23" t="s">
        <v>2894</v>
      </c>
      <c r="EJ23" t="s">
        <v>274</v>
      </c>
      <c r="EL23" t="s">
        <v>39</v>
      </c>
      <c r="EU23" t="s">
        <v>2956</v>
      </c>
      <c r="EV23" t="s">
        <v>2956</v>
      </c>
      <c r="EW23" t="s">
        <v>7112</v>
      </c>
      <c r="EX23" t="s">
        <v>7112</v>
      </c>
      <c r="FS23" t="s">
        <v>69</v>
      </c>
      <c r="FT23" t="s">
        <v>69</v>
      </c>
      <c r="FU23" t="s">
        <v>69</v>
      </c>
      <c r="FV23" t="s">
        <v>69</v>
      </c>
      <c r="FW23" t="s">
        <v>69</v>
      </c>
      <c r="FX23" t="s">
        <v>69</v>
      </c>
      <c r="FY23" t="s">
        <v>69</v>
      </c>
      <c r="FZ23" t="s">
        <v>69</v>
      </c>
      <c r="GA23" t="s">
        <v>69</v>
      </c>
      <c r="GB23" t="s">
        <v>69</v>
      </c>
      <c r="GC23" t="s">
        <v>69</v>
      </c>
      <c r="GD23" t="s">
        <v>69</v>
      </c>
      <c r="GE23" t="s">
        <v>69</v>
      </c>
      <c r="GF23" t="s">
        <v>69</v>
      </c>
      <c r="GG23" t="s">
        <v>69</v>
      </c>
      <c r="GH23" t="s">
        <v>69</v>
      </c>
      <c r="GI23" t="s">
        <v>69</v>
      </c>
      <c r="GJ23" t="s">
        <v>69</v>
      </c>
      <c r="GK23" t="s">
        <v>69</v>
      </c>
      <c r="GL23" t="s">
        <v>69</v>
      </c>
      <c r="GM23" t="s">
        <v>69</v>
      </c>
      <c r="GN23" t="s">
        <v>69</v>
      </c>
      <c r="GO23" t="s">
        <v>69</v>
      </c>
      <c r="GP23" t="s">
        <v>69</v>
      </c>
      <c r="GQ23" t="s">
        <v>69</v>
      </c>
      <c r="GR23" t="s">
        <v>69</v>
      </c>
      <c r="GS23" t="s">
        <v>69</v>
      </c>
      <c r="GT23" t="s">
        <v>69</v>
      </c>
      <c r="GU23" t="s">
        <v>69</v>
      </c>
      <c r="GV23" t="s">
        <v>69</v>
      </c>
      <c r="GW23" t="s">
        <v>69</v>
      </c>
      <c r="GX23" t="s">
        <v>69</v>
      </c>
      <c r="GY23" t="s">
        <v>69</v>
      </c>
      <c r="HC23" t="s">
        <v>69</v>
      </c>
      <c r="HD23" t="s">
        <v>69</v>
      </c>
      <c r="HE23" t="s">
        <v>69</v>
      </c>
      <c r="HF23" t="s">
        <v>69</v>
      </c>
      <c r="HG23" t="s">
        <v>69</v>
      </c>
      <c r="HH23" t="s">
        <v>69</v>
      </c>
      <c r="HI23" t="s">
        <v>69</v>
      </c>
      <c r="IE23" t="s">
        <v>69</v>
      </c>
      <c r="IF23" t="s">
        <v>69</v>
      </c>
      <c r="IG23" t="s">
        <v>69</v>
      </c>
      <c r="IH23" t="s">
        <v>3054</v>
      </c>
      <c r="II23" t="s">
        <v>3054</v>
      </c>
      <c r="IJ23" t="s">
        <v>3054</v>
      </c>
      <c r="IK23" t="s">
        <v>3054</v>
      </c>
      <c r="IL23" t="s">
        <v>3054</v>
      </c>
      <c r="IM23" t="s">
        <v>3054</v>
      </c>
      <c r="IZ23" t="s">
        <v>69</v>
      </c>
      <c r="JA23" t="s">
        <v>69</v>
      </c>
      <c r="JB23" t="s">
        <v>69</v>
      </c>
      <c r="JC23" t="s">
        <v>69</v>
      </c>
      <c r="JD23" t="s">
        <v>69</v>
      </c>
      <c r="JE23" t="s">
        <v>69</v>
      </c>
      <c r="JF23" t="s">
        <v>69</v>
      </c>
      <c r="KB23">
        <v>5</v>
      </c>
      <c r="KD23" t="s">
        <v>9554</v>
      </c>
      <c r="KE23" t="s">
        <v>6597</v>
      </c>
      <c r="KF23">
        <v>8</v>
      </c>
      <c r="KG23" t="s">
        <v>6598</v>
      </c>
      <c r="KH23">
        <v>1145134</v>
      </c>
    </row>
    <row r="24" spans="1:294" x14ac:dyDescent="0.3">
      <c r="A24" t="s">
        <v>9589</v>
      </c>
      <c r="B24" t="s">
        <v>6588</v>
      </c>
      <c r="C24">
        <v>7</v>
      </c>
      <c r="D24" t="s">
        <v>2956</v>
      </c>
      <c r="E24" t="s">
        <v>2956</v>
      </c>
      <c r="F24" t="s">
        <v>2956</v>
      </c>
      <c r="G24" t="s">
        <v>2956</v>
      </c>
      <c r="H24" t="s">
        <v>2956</v>
      </c>
      <c r="I24" t="s">
        <v>2956</v>
      </c>
      <c r="J24" t="s">
        <v>2956</v>
      </c>
      <c r="K24" t="s">
        <v>2956</v>
      </c>
      <c r="L24" t="s">
        <v>2956</v>
      </c>
      <c r="M24" t="s">
        <v>2956</v>
      </c>
      <c r="N24" t="s">
        <v>2956</v>
      </c>
      <c r="O24" t="s">
        <v>2956</v>
      </c>
      <c r="P24" t="s">
        <v>2956</v>
      </c>
      <c r="Q24" t="s">
        <v>2956</v>
      </c>
      <c r="R24" t="s">
        <v>2956</v>
      </c>
      <c r="S24" t="s">
        <v>2956</v>
      </c>
      <c r="T24" t="s">
        <v>2956</v>
      </c>
      <c r="U24" t="s">
        <v>2956</v>
      </c>
      <c r="V24" t="s">
        <v>2956</v>
      </c>
      <c r="W24" t="s">
        <v>2956</v>
      </c>
      <c r="X24" t="s">
        <v>2956</v>
      </c>
      <c r="Y24" t="s">
        <v>2956</v>
      </c>
      <c r="Z24" t="s">
        <v>2956</v>
      </c>
      <c r="AA24" t="s">
        <v>2956</v>
      </c>
      <c r="AB24" t="s">
        <v>2956</v>
      </c>
      <c r="AC24" t="s">
        <v>2956</v>
      </c>
      <c r="AD24" t="s">
        <v>2956</v>
      </c>
      <c r="AE24" t="s">
        <v>2956</v>
      </c>
      <c r="AF24" t="s">
        <v>2956</v>
      </c>
      <c r="AG24" t="s">
        <v>2956</v>
      </c>
      <c r="AH24" t="s">
        <v>2956</v>
      </c>
      <c r="AI24" t="s">
        <v>2956</v>
      </c>
      <c r="AJ24" t="s">
        <v>2956</v>
      </c>
      <c r="AK24" t="s">
        <v>2956</v>
      </c>
      <c r="AL24" t="s">
        <v>2956</v>
      </c>
      <c r="BB24" t="s">
        <v>2876</v>
      </c>
      <c r="BD24" t="s">
        <v>2876</v>
      </c>
      <c r="BF24" t="s">
        <v>2876</v>
      </c>
      <c r="BH24" t="s">
        <v>2876</v>
      </c>
      <c r="BJ24" t="s">
        <v>2876</v>
      </c>
      <c r="BL24" t="s">
        <v>2876</v>
      </c>
      <c r="BN24" t="s">
        <v>2876</v>
      </c>
      <c r="BV24">
        <v>0</v>
      </c>
      <c r="BX24" t="s">
        <v>9142</v>
      </c>
      <c r="BY24" t="s">
        <v>6589</v>
      </c>
      <c r="BZ24" t="s">
        <v>6590</v>
      </c>
      <c r="CA24" t="s">
        <v>6591</v>
      </c>
      <c r="CB24" t="s">
        <v>6600</v>
      </c>
      <c r="CC24" t="s">
        <v>5058</v>
      </c>
      <c r="CD24">
        <v>24</v>
      </c>
      <c r="CE24" t="s">
        <v>236</v>
      </c>
      <c r="CF24" t="s">
        <v>241</v>
      </c>
      <c r="CG24" t="s">
        <v>249</v>
      </c>
      <c r="CH24" t="s">
        <v>9590</v>
      </c>
      <c r="CI24" t="s">
        <v>9566</v>
      </c>
      <c r="CJ24" t="s">
        <v>2808</v>
      </c>
      <c r="CK24" t="s">
        <v>69</v>
      </c>
      <c r="CL24" t="s">
        <v>2808</v>
      </c>
      <c r="CM24" t="s">
        <v>2803</v>
      </c>
      <c r="CN24">
        <v>7</v>
      </c>
      <c r="CO24" t="s">
        <v>254</v>
      </c>
      <c r="CP24">
        <v>34</v>
      </c>
      <c r="CQ24" t="s">
        <v>2808</v>
      </c>
      <c r="CR24" t="s">
        <v>2808</v>
      </c>
      <c r="CS24" t="s">
        <v>2808</v>
      </c>
      <c r="CV24" t="s">
        <v>2808</v>
      </c>
      <c r="CW24" t="s">
        <v>2808</v>
      </c>
      <c r="CX24" t="s">
        <v>2808</v>
      </c>
      <c r="CY24" t="s">
        <v>2808</v>
      </c>
      <c r="CZ24" t="s">
        <v>2808</v>
      </c>
      <c r="DA24" t="s">
        <v>69</v>
      </c>
      <c r="DB24" t="s">
        <v>69</v>
      </c>
      <c r="DC24" t="s">
        <v>69</v>
      </c>
      <c r="DD24" t="s">
        <v>12</v>
      </c>
      <c r="DE24" s="30">
        <v>40641</v>
      </c>
      <c r="DF24" t="s">
        <v>12</v>
      </c>
      <c r="DG24" s="30">
        <v>40886</v>
      </c>
      <c r="DH24" t="s">
        <v>2842</v>
      </c>
      <c r="DT24" t="s">
        <v>2876</v>
      </c>
      <c r="DV24" t="s">
        <v>2884</v>
      </c>
      <c r="DW24" t="s">
        <v>32</v>
      </c>
      <c r="DX24" t="s">
        <v>2876</v>
      </c>
      <c r="DZ24" t="s">
        <v>2894</v>
      </c>
      <c r="EJ24" t="s">
        <v>274</v>
      </c>
      <c r="EL24" t="s">
        <v>39</v>
      </c>
      <c r="EU24" t="s">
        <v>2956</v>
      </c>
      <c r="EV24" t="s">
        <v>2956</v>
      </c>
      <c r="EW24" s="30">
        <v>40886</v>
      </c>
      <c r="EX24" s="30">
        <v>40886</v>
      </c>
      <c r="FS24" t="s">
        <v>69</v>
      </c>
      <c r="FT24" t="s">
        <v>69</v>
      </c>
      <c r="FU24" t="s">
        <v>69</v>
      </c>
      <c r="FV24" t="s">
        <v>69</v>
      </c>
      <c r="FW24" t="s">
        <v>69</v>
      </c>
      <c r="FX24" t="s">
        <v>69</v>
      </c>
      <c r="FY24" t="s">
        <v>69</v>
      </c>
      <c r="FZ24" t="s">
        <v>69</v>
      </c>
      <c r="GA24" t="s">
        <v>69</v>
      </c>
      <c r="GB24" t="s">
        <v>69</v>
      </c>
      <c r="GC24" t="s">
        <v>69</v>
      </c>
      <c r="GD24" t="s">
        <v>69</v>
      </c>
      <c r="GE24" t="s">
        <v>69</v>
      </c>
      <c r="GF24" t="s">
        <v>69</v>
      </c>
      <c r="GG24" t="s">
        <v>69</v>
      </c>
      <c r="GH24" t="s">
        <v>69</v>
      </c>
      <c r="GI24" t="s">
        <v>69</v>
      </c>
      <c r="GJ24" t="s">
        <v>69</v>
      </c>
      <c r="GK24" t="s">
        <v>69</v>
      </c>
      <c r="GL24" t="s">
        <v>69</v>
      </c>
      <c r="GM24" t="s">
        <v>69</v>
      </c>
      <c r="GN24" t="s">
        <v>69</v>
      </c>
      <c r="GO24" t="s">
        <v>69</v>
      </c>
      <c r="GP24" t="s">
        <v>69</v>
      </c>
      <c r="GQ24" t="s">
        <v>69</v>
      </c>
      <c r="GR24" t="s">
        <v>69</v>
      </c>
      <c r="GS24" t="s">
        <v>69</v>
      </c>
      <c r="GT24" t="s">
        <v>69</v>
      </c>
      <c r="GU24" t="s">
        <v>69</v>
      </c>
      <c r="GV24" t="s">
        <v>69</v>
      </c>
      <c r="GW24" t="s">
        <v>69</v>
      </c>
      <c r="GX24" t="s">
        <v>69</v>
      </c>
      <c r="GY24" t="s">
        <v>69</v>
      </c>
      <c r="HC24" t="s">
        <v>69</v>
      </c>
      <c r="HD24" t="s">
        <v>69</v>
      </c>
      <c r="HE24" t="s">
        <v>69</v>
      </c>
      <c r="HF24" t="s">
        <v>69</v>
      </c>
      <c r="HG24" t="s">
        <v>69</v>
      </c>
      <c r="HH24" t="s">
        <v>69</v>
      </c>
      <c r="HI24" t="s">
        <v>69</v>
      </c>
      <c r="IE24" t="s">
        <v>69</v>
      </c>
      <c r="IF24" t="s">
        <v>69</v>
      </c>
      <c r="IG24" t="s">
        <v>69</v>
      </c>
      <c r="IH24" t="s">
        <v>3054</v>
      </c>
      <c r="II24" t="s">
        <v>3054</v>
      </c>
      <c r="IJ24" t="s">
        <v>3054</v>
      </c>
      <c r="IK24" t="s">
        <v>3054</v>
      </c>
      <c r="IL24" t="s">
        <v>3054</v>
      </c>
      <c r="IM24" t="s">
        <v>3054</v>
      </c>
      <c r="IZ24" t="s">
        <v>69</v>
      </c>
      <c r="JA24" t="s">
        <v>69</v>
      </c>
      <c r="JB24" t="s">
        <v>69</v>
      </c>
      <c r="JC24" t="s">
        <v>69</v>
      </c>
      <c r="JD24" t="s">
        <v>69</v>
      </c>
      <c r="JE24" t="s">
        <v>69</v>
      </c>
      <c r="JF24" t="s">
        <v>69</v>
      </c>
      <c r="KB24">
        <v>7</v>
      </c>
      <c r="KD24" t="s">
        <v>9554</v>
      </c>
      <c r="KE24" t="s">
        <v>6597</v>
      </c>
      <c r="KF24">
        <v>9</v>
      </c>
      <c r="KG24" t="s">
        <v>6598</v>
      </c>
      <c r="KH24">
        <v>1145134</v>
      </c>
    </row>
    <row r="25" spans="1:294" x14ac:dyDescent="0.3">
      <c r="A25" t="s">
        <v>9591</v>
      </c>
      <c r="B25" t="s">
        <v>6588</v>
      </c>
      <c r="C25">
        <v>2</v>
      </c>
      <c r="D25" t="s">
        <v>2956</v>
      </c>
      <c r="E25" t="s">
        <v>2956</v>
      </c>
      <c r="F25" t="s">
        <v>2956</v>
      </c>
      <c r="G25" t="s">
        <v>22</v>
      </c>
      <c r="H25" t="s">
        <v>2956</v>
      </c>
      <c r="I25" t="s">
        <v>2956</v>
      </c>
      <c r="J25" t="s">
        <v>2956</v>
      </c>
      <c r="K25" t="s">
        <v>2956</v>
      </c>
      <c r="L25" t="s">
        <v>22</v>
      </c>
      <c r="M25" t="s">
        <v>2956</v>
      </c>
      <c r="BB25" t="s">
        <v>2876</v>
      </c>
      <c r="BD25" t="s">
        <v>2876</v>
      </c>
      <c r="BV25">
        <v>0</v>
      </c>
      <c r="BX25" t="s">
        <v>9142</v>
      </c>
      <c r="BY25" t="s">
        <v>6589</v>
      </c>
      <c r="BZ25" t="s">
        <v>6590</v>
      </c>
      <c r="CA25" t="s">
        <v>6591</v>
      </c>
      <c r="CB25" t="s">
        <v>6600</v>
      </c>
      <c r="CC25" t="s">
        <v>5058</v>
      </c>
      <c r="CD25">
        <v>21</v>
      </c>
      <c r="CE25" t="s">
        <v>236</v>
      </c>
      <c r="CF25" t="s">
        <v>240</v>
      </c>
      <c r="CG25" t="s">
        <v>22</v>
      </c>
      <c r="CI25" t="s">
        <v>9566</v>
      </c>
      <c r="CJ25" t="s">
        <v>2808</v>
      </c>
      <c r="CK25" t="s">
        <v>69</v>
      </c>
      <c r="CL25" t="s">
        <v>2808</v>
      </c>
      <c r="CM25" t="s">
        <v>2803</v>
      </c>
      <c r="CN25">
        <v>2</v>
      </c>
      <c r="CO25" t="s">
        <v>254</v>
      </c>
      <c r="CP25">
        <v>30</v>
      </c>
      <c r="CQ25" t="s">
        <v>2808</v>
      </c>
      <c r="CR25" t="s">
        <v>2808</v>
      </c>
      <c r="CS25" t="s">
        <v>2808</v>
      </c>
      <c r="CV25" t="s">
        <v>2808</v>
      </c>
      <c r="CW25" t="s">
        <v>69</v>
      </c>
      <c r="CX25" t="s">
        <v>2808</v>
      </c>
      <c r="CY25" t="s">
        <v>69</v>
      </c>
      <c r="CZ25" t="s">
        <v>2808</v>
      </c>
      <c r="DA25" t="s">
        <v>2808</v>
      </c>
      <c r="DB25" t="s">
        <v>2808</v>
      </c>
      <c r="DC25" t="s">
        <v>69</v>
      </c>
      <c r="DD25" t="s">
        <v>12</v>
      </c>
      <c r="DE25" s="30">
        <v>40521</v>
      </c>
      <c r="DF25" t="s">
        <v>12</v>
      </c>
      <c r="DG25" s="30">
        <v>40850</v>
      </c>
      <c r="DH25" t="s">
        <v>2842</v>
      </c>
      <c r="DT25" t="s">
        <v>2876</v>
      </c>
      <c r="DV25" t="s">
        <v>2884</v>
      </c>
      <c r="DW25" t="s">
        <v>33</v>
      </c>
      <c r="DX25" t="s">
        <v>2876</v>
      </c>
      <c r="DZ25" t="s">
        <v>2894</v>
      </c>
      <c r="EJ25" t="s">
        <v>274</v>
      </c>
      <c r="EL25" t="s">
        <v>39</v>
      </c>
      <c r="EU25" t="s">
        <v>2956</v>
      </c>
      <c r="EV25" t="s">
        <v>2956</v>
      </c>
      <c r="EW25" s="30">
        <v>40850</v>
      </c>
      <c r="EX25" s="30">
        <v>40850</v>
      </c>
      <c r="FS25" t="s">
        <v>69</v>
      </c>
      <c r="FT25" t="s">
        <v>69</v>
      </c>
      <c r="FU25" t="s">
        <v>69</v>
      </c>
      <c r="FV25" t="s">
        <v>69</v>
      </c>
      <c r="FW25" t="s">
        <v>69</v>
      </c>
      <c r="FX25" t="s">
        <v>69</v>
      </c>
      <c r="FY25" t="s">
        <v>69</v>
      </c>
      <c r="FZ25" t="s">
        <v>69</v>
      </c>
      <c r="GA25" t="s">
        <v>69</v>
      </c>
      <c r="GB25" t="s">
        <v>69</v>
      </c>
      <c r="GC25" t="s">
        <v>69</v>
      </c>
      <c r="GD25" t="s">
        <v>69</v>
      </c>
      <c r="GE25" t="s">
        <v>69</v>
      </c>
      <c r="GF25" t="s">
        <v>69</v>
      </c>
      <c r="GG25" t="s">
        <v>69</v>
      </c>
      <c r="GH25" t="s">
        <v>69</v>
      </c>
      <c r="GI25" t="s">
        <v>69</v>
      </c>
      <c r="GJ25" t="s">
        <v>69</v>
      </c>
      <c r="GK25" t="s">
        <v>69</v>
      </c>
      <c r="GL25" t="s">
        <v>69</v>
      </c>
      <c r="GM25" t="s">
        <v>69</v>
      </c>
      <c r="GN25" t="s">
        <v>69</v>
      </c>
      <c r="GO25" t="s">
        <v>69</v>
      </c>
      <c r="GP25" t="s">
        <v>69</v>
      </c>
      <c r="GQ25" t="s">
        <v>69</v>
      </c>
      <c r="GR25" t="s">
        <v>69</v>
      </c>
      <c r="GS25" t="s">
        <v>69</v>
      </c>
      <c r="GT25" t="s">
        <v>69</v>
      </c>
      <c r="GU25" t="s">
        <v>69</v>
      </c>
      <c r="GV25" t="s">
        <v>69</v>
      </c>
      <c r="GW25" t="s">
        <v>69</v>
      </c>
      <c r="GX25" t="s">
        <v>69</v>
      </c>
      <c r="GY25" t="s">
        <v>69</v>
      </c>
      <c r="HC25" t="s">
        <v>69</v>
      </c>
      <c r="HD25" t="s">
        <v>69</v>
      </c>
      <c r="HE25" t="s">
        <v>69</v>
      </c>
      <c r="HF25" t="s">
        <v>69</v>
      </c>
      <c r="HG25" t="s">
        <v>69</v>
      </c>
      <c r="HH25" t="s">
        <v>69</v>
      </c>
      <c r="HI25" t="s">
        <v>69</v>
      </c>
      <c r="IE25" t="s">
        <v>69</v>
      </c>
      <c r="IF25" t="s">
        <v>69</v>
      </c>
      <c r="IG25" t="s">
        <v>69</v>
      </c>
      <c r="IH25" t="s">
        <v>3054</v>
      </c>
      <c r="II25" t="s">
        <v>3054</v>
      </c>
      <c r="IJ25" t="s">
        <v>3054</v>
      </c>
      <c r="IK25" t="s">
        <v>3054</v>
      </c>
      <c r="IL25" t="s">
        <v>3054</v>
      </c>
      <c r="IM25" t="s">
        <v>3054</v>
      </c>
      <c r="IZ25" t="s">
        <v>69</v>
      </c>
      <c r="JA25" t="s">
        <v>69</v>
      </c>
      <c r="JB25" t="s">
        <v>69</v>
      </c>
      <c r="JC25" t="s">
        <v>69</v>
      </c>
      <c r="JD25" t="s">
        <v>69</v>
      </c>
      <c r="JE25" t="s">
        <v>69</v>
      </c>
      <c r="JF25" t="s">
        <v>69</v>
      </c>
      <c r="KB25">
        <v>2</v>
      </c>
      <c r="KD25" t="s">
        <v>9554</v>
      </c>
      <c r="KE25" t="s">
        <v>6597</v>
      </c>
      <c r="KF25">
        <v>10</v>
      </c>
      <c r="KG25" t="s">
        <v>6598</v>
      </c>
      <c r="KH25">
        <v>1145134</v>
      </c>
    </row>
    <row r="26" spans="1:294" x14ac:dyDescent="0.3">
      <c r="A26" t="s">
        <v>9592</v>
      </c>
      <c r="B26" t="s">
        <v>6588</v>
      </c>
      <c r="BV26">
        <v>0</v>
      </c>
      <c r="BX26" t="s">
        <v>9142</v>
      </c>
      <c r="BY26" t="s">
        <v>6589</v>
      </c>
      <c r="BZ26" t="s">
        <v>6590</v>
      </c>
      <c r="CA26" t="s">
        <v>6591</v>
      </c>
      <c r="CB26" t="s">
        <v>6592</v>
      </c>
      <c r="CC26" t="s">
        <v>5058</v>
      </c>
      <c r="CD26">
        <v>20</v>
      </c>
      <c r="CE26" t="s">
        <v>22</v>
      </c>
      <c r="CF26" t="s">
        <v>22</v>
      </c>
      <c r="CG26" t="s">
        <v>22</v>
      </c>
      <c r="CI26" t="s">
        <v>9593</v>
      </c>
      <c r="CJ26" t="s">
        <v>69</v>
      </c>
      <c r="CK26" t="s">
        <v>69</v>
      </c>
      <c r="CL26" t="s">
        <v>2808</v>
      </c>
      <c r="DZ26" t="s">
        <v>22</v>
      </c>
      <c r="EJ26" t="s">
        <v>22</v>
      </c>
      <c r="FS26" t="s">
        <v>69</v>
      </c>
      <c r="FT26" t="s">
        <v>69</v>
      </c>
      <c r="FU26" t="s">
        <v>69</v>
      </c>
      <c r="FV26" t="s">
        <v>69</v>
      </c>
      <c r="FW26" t="s">
        <v>69</v>
      </c>
      <c r="FX26" t="s">
        <v>69</v>
      </c>
      <c r="FY26" t="s">
        <v>69</v>
      </c>
      <c r="FZ26" t="s">
        <v>69</v>
      </c>
      <c r="GA26" t="s">
        <v>69</v>
      </c>
      <c r="GB26" t="s">
        <v>69</v>
      </c>
      <c r="GC26" t="s">
        <v>69</v>
      </c>
      <c r="GD26" t="s">
        <v>69</v>
      </c>
      <c r="GE26" t="s">
        <v>69</v>
      </c>
      <c r="GF26" t="s">
        <v>69</v>
      </c>
      <c r="GG26" t="s">
        <v>69</v>
      </c>
      <c r="GH26" t="s">
        <v>69</v>
      </c>
      <c r="GI26" t="s">
        <v>69</v>
      </c>
      <c r="GJ26" t="s">
        <v>69</v>
      </c>
      <c r="GK26" t="s">
        <v>69</v>
      </c>
      <c r="GL26" t="s">
        <v>69</v>
      </c>
      <c r="GM26" t="s">
        <v>69</v>
      </c>
      <c r="GN26" t="s">
        <v>69</v>
      </c>
      <c r="GO26" t="s">
        <v>69</v>
      </c>
      <c r="GP26" t="s">
        <v>69</v>
      </c>
      <c r="GQ26" t="s">
        <v>69</v>
      </c>
      <c r="GR26" t="s">
        <v>69</v>
      </c>
      <c r="GS26" t="s">
        <v>69</v>
      </c>
      <c r="GT26" t="s">
        <v>69</v>
      </c>
      <c r="GU26" t="s">
        <v>69</v>
      </c>
      <c r="GV26" t="s">
        <v>69</v>
      </c>
      <c r="GW26" t="s">
        <v>69</v>
      </c>
      <c r="GX26" t="s">
        <v>69</v>
      </c>
      <c r="GY26" t="s">
        <v>69</v>
      </c>
      <c r="HC26" t="s">
        <v>69</v>
      </c>
      <c r="HD26" t="s">
        <v>69</v>
      </c>
      <c r="HE26" t="s">
        <v>69</v>
      </c>
      <c r="HF26" t="s">
        <v>69</v>
      </c>
      <c r="HG26" t="s">
        <v>69</v>
      </c>
      <c r="HH26" t="s">
        <v>69</v>
      </c>
      <c r="HI26" t="s">
        <v>69</v>
      </c>
      <c r="IE26" t="s">
        <v>69</v>
      </c>
      <c r="IF26" t="s">
        <v>69</v>
      </c>
      <c r="IG26" t="s">
        <v>69</v>
      </c>
      <c r="IZ26" t="s">
        <v>69</v>
      </c>
      <c r="JA26" t="s">
        <v>69</v>
      </c>
      <c r="JB26" t="s">
        <v>69</v>
      </c>
      <c r="JC26" t="s">
        <v>69</v>
      </c>
      <c r="JD26" t="s">
        <v>69</v>
      </c>
      <c r="JE26" t="s">
        <v>69</v>
      </c>
      <c r="JF26" t="s">
        <v>69</v>
      </c>
      <c r="KD26" t="s">
        <v>9554</v>
      </c>
      <c r="KE26" t="s">
        <v>6597</v>
      </c>
      <c r="KF26">
        <v>11</v>
      </c>
      <c r="KG26" t="s">
        <v>6598</v>
      </c>
      <c r="KH26">
        <v>1145134</v>
      </c>
    </row>
    <row r="27" spans="1:294" x14ac:dyDescent="0.3">
      <c r="A27" t="s">
        <v>9594</v>
      </c>
      <c r="B27" t="s">
        <v>6588</v>
      </c>
      <c r="C27">
        <v>4</v>
      </c>
      <c r="D27" t="s">
        <v>2956</v>
      </c>
      <c r="E27" t="s">
        <v>2956</v>
      </c>
      <c r="F27" t="s">
        <v>2956</v>
      </c>
      <c r="G27" t="s">
        <v>22</v>
      </c>
      <c r="H27" t="s">
        <v>22</v>
      </c>
      <c r="I27" t="s">
        <v>22</v>
      </c>
      <c r="J27" t="s">
        <v>2956</v>
      </c>
      <c r="K27" t="s">
        <v>2956</v>
      </c>
      <c r="L27" t="s">
        <v>22</v>
      </c>
      <c r="M27" t="s">
        <v>22</v>
      </c>
      <c r="N27" t="s">
        <v>2956</v>
      </c>
      <c r="O27" t="s">
        <v>2956</v>
      </c>
      <c r="P27" t="s">
        <v>2956</v>
      </c>
      <c r="Q27" t="s">
        <v>22</v>
      </c>
      <c r="R27" t="s">
        <v>22</v>
      </c>
      <c r="S27" t="s">
        <v>2956</v>
      </c>
      <c r="T27" t="s">
        <v>2956</v>
      </c>
      <c r="U27" t="s">
        <v>2956</v>
      </c>
      <c r="V27" t="s">
        <v>22</v>
      </c>
      <c r="W27" t="s">
        <v>22</v>
      </c>
      <c r="BB27" t="s">
        <v>2876</v>
      </c>
      <c r="BD27" t="s">
        <v>2876</v>
      </c>
      <c r="BF27" t="s">
        <v>2876</v>
      </c>
      <c r="BH27" t="s">
        <v>2876</v>
      </c>
      <c r="BV27">
        <v>0</v>
      </c>
      <c r="BX27" t="s">
        <v>9142</v>
      </c>
      <c r="BY27" t="s">
        <v>6589</v>
      </c>
      <c r="BZ27" t="s">
        <v>6590</v>
      </c>
      <c r="CA27" t="s">
        <v>6591</v>
      </c>
      <c r="CB27" t="s">
        <v>6592</v>
      </c>
      <c r="CC27" t="s">
        <v>5058</v>
      </c>
      <c r="CD27">
        <v>28</v>
      </c>
      <c r="CE27" t="s">
        <v>236</v>
      </c>
      <c r="CF27" t="s">
        <v>240</v>
      </c>
      <c r="CG27" t="s">
        <v>22</v>
      </c>
      <c r="CI27" t="s">
        <v>9566</v>
      </c>
      <c r="CJ27" t="s">
        <v>2808</v>
      </c>
      <c r="CK27" t="s">
        <v>69</v>
      </c>
      <c r="CL27" t="s">
        <v>2808</v>
      </c>
      <c r="CM27" t="s">
        <v>2803</v>
      </c>
      <c r="CN27">
        <v>4</v>
      </c>
      <c r="CO27" t="s">
        <v>254</v>
      </c>
      <c r="CP27">
        <v>32</v>
      </c>
      <c r="CQ27" t="s">
        <v>69</v>
      </c>
      <c r="CR27" t="s">
        <v>69</v>
      </c>
      <c r="CS27" t="s">
        <v>69</v>
      </c>
      <c r="CV27" t="s">
        <v>69</v>
      </c>
      <c r="CW27" t="s">
        <v>69</v>
      </c>
      <c r="CX27" t="s">
        <v>69</v>
      </c>
      <c r="CY27" t="s">
        <v>69</v>
      </c>
      <c r="CZ27" t="s">
        <v>69</v>
      </c>
      <c r="DA27" t="s">
        <v>69</v>
      </c>
      <c r="DB27" t="s">
        <v>69</v>
      </c>
      <c r="DC27" t="s">
        <v>69</v>
      </c>
      <c r="DD27" t="s">
        <v>22</v>
      </c>
      <c r="DF27" t="s">
        <v>12</v>
      </c>
      <c r="DG27" t="s">
        <v>7132</v>
      </c>
      <c r="DH27" t="s">
        <v>2842</v>
      </c>
      <c r="DT27" t="s">
        <v>2876</v>
      </c>
      <c r="DV27" t="s">
        <v>2884</v>
      </c>
      <c r="DW27" t="s">
        <v>32</v>
      </c>
      <c r="DX27" t="s">
        <v>2876</v>
      </c>
      <c r="DZ27" t="s">
        <v>2808</v>
      </c>
      <c r="EA27" t="s">
        <v>6595</v>
      </c>
      <c r="EB27" t="s">
        <v>69</v>
      </c>
      <c r="EC27" t="s">
        <v>69</v>
      </c>
      <c r="ED27" t="s">
        <v>69</v>
      </c>
      <c r="EE27" t="s">
        <v>69</v>
      </c>
      <c r="EF27" t="s">
        <v>69</v>
      </c>
      <c r="EG27" t="s">
        <v>2808</v>
      </c>
      <c r="EH27" t="s">
        <v>9595</v>
      </c>
      <c r="EI27" t="s">
        <v>69</v>
      </c>
      <c r="EJ27" t="s">
        <v>273</v>
      </c>
      <c r="EM27" t="s">
        <v>22</v>
      </c>
      <c r="EO27" t="s">
        <v>22</v>
      </c>
      <c r="EU27" t="s">
        <v>22</v>
      </c>
      <c r="EV27" t="s">
        <v>22</v>
      </c>
      <c r="FS27" t="s">
        <v>69</v>
      </c>
      <c r="FT27" t="s">
        <v>69</v>
      </c>
      <c r="FU27" t="s">
        <v>69</v>
      </c>
      <c r="FV27" t="s">
        <v>69</v>
      </c>
      <c r="FW27" t="s">
        <v>69</v>
      </c>
      <c r="FX27" t="s">
        <v>69</v>
      </c>
      <c r="FY27" t="s">
        <v>69</v>
      </c>
      <c r="FZ27" t="s">
        <v>69</v>
      </c>
      <c r="GA27" t="s">
        <v>69</v>
      </c>
      <c r="GB27" t="s">
        <v>69</v>
      </c>
      <c r="GC27" t="s">
        <v>69</v>
      </c>
      <c r="GD27" t="s">
        <v>69</v>
      </c>
      <c r="GE27" t="s">
        <v>69</v>
      </c>
      <c r="GF27" t="s">
        <v>69</v>
      </c>
      <c r="GG27" t="s">
        <v>69</v>
      </c>
      <c r="GH27" t="s">
        <v>69</v>
      </c>
      <c r="GI27" t="s">
        <v>69</v>
      </c>
      <c r="GJ27" t="s">
        <v>69</v>
      </c>
      <c r="GK27" t="s">
        <v>69</v>
      </c>
      <c r="GL27" t="s">
        <v>69</v>
      </c>
      <c r="GM27" t="s">
        <v>69</v>
      </c>
      <c r="GN27" t="s">
        <v>69</v>
      </c>
      <c r="GO27" t="s">
        <v>69</v>
      </c>
      <c r="GP27" t="s">
        <v>69</v>
      </c>
      <c r="GQ27" t="s">
        <v>69</v>
      </c>
      <c r="GR27" t="s">
        <v>69</v>
      </c>
      <c r="GS27" t="s">
        <v>69</v>
      </c>
      <c r="GT27" t="s">
        <v>69</v>
      </c>
      <c r="GU27" t="s">
        <v>69</v>
      </c>
      <c r="GV27" t="s">
        <v>69</v>
      </c>
      <c r="GW27" t="s">
        <v>69</v>
      </c>
      <c r="GX27" t="s">
        <v>69</v>
      </c>
      <c r="GY27" t="s">
        <v>69</v>
      </c>
      <c r="HC27" t="s">
        <v>69</v>
      </c>
      <c r="HD27" t="s">
        <v>69</v>
      </c>
      <c r="HE27" t="s">
        <v>69</v>
      </c>
      <c r="HF27" t="s">
        <v>69</v>
      </c>
      <c r="HG27" t="s">
        <v>69</v>
      </c>
      <c r="HH27" t="s">
        <v>69</v>
      </c>
      <c r="HI27" t="s">
        <v>69</v>
      </c>
      <c r="IE27" t="s">
        <v>69</v>
      </c>
      <c r="IF27" t="s">
        <v>69</v>
      </c>
      <c r="IG27" t="s">
        <v>69</v>
      </c>
      <c r="IZ27" t="s">
        <v>69</v>
      </c>
      <c r="JA27" t="s">
        <v>69</v>
      </c>
      <c r="JB27" t="s">
        <v>69</v>
      </c>
      <c r="JC27" t="s">
        <v>69</v>
      </c>
      <c r="JD27" t="s">
        <v>69</v>
      </c>
      <c r="JE27" t="s">
        <v>69</v>
      </c>
      <c r="JF27" t="s">
        <v>69</v>
      </c>
      <c r="KB27">
        <v>4</v>
      </c>
      <c r="KD27" t="s">
        <v>9554</v>
      </c>
      <c r="KE27" t="s">
        <v>6597</v>
      </c>
      <c r="KF27">
        <v>12</v>
      </c>
      <c r="KG27" t="s">
        <v>6598</v>
      </c>
      <c r="KH27">
        <v>1145134</v>
      </c>
    </row>
    <row r="28" spans="1:294" x14ac:dyDescent="0.3">
      <c r="A28" t="s">
        <v>9596</v>
      </c>
      <c r="B28" t="s">
        <v>6588</v>
      </c>
      <c r="C28">
        <v>2</v>
      </c>
      <c r="D28" t="s">
        <v>2956</v>
      </c>
      <c r="E28" t="s">
        <v>2956</v>
      </c>
      <c r="F28" t="s">
        <v>2956</v>
      </c>
      <c r="G28" t="s">
        <v>2956</v>
      </c>
      <c r="H28" t="s">
        <v>22</v>
      </c>
      <c r="I28" t="s">
        <v>2956</v>
      </c>
      <c r="J28" t="s">
        <v>2956</v>
      </c>
      <c r="K28" t="s">
        <v>2956</v>
      </c>
      <c r="L28" t="s">
        <v>2956</v>
      </c>
      <c r="M28" t="s">
        <v>22</v>
      </c>
      <c r="BB28" t="s">
        <v>2876</v>
      </c>
      <c r="BD28" t="s">
        <v>2876</v>
      </c>
      <c r="BV28">
        <v>0</v>
      </c>
      <c r="BX28" t="s">
        <v>9142</v>
      </c>
      <c r="BY28" t="s">
        <v>6589</v>
      </c>
      <c r="BZ28" t="s">
        <v>6590</v>
      </c>
      <c r="CA28" t="s">
        <v>6591</v>
      </c>
      <c r="CB28" t="s">
        <v>6592</v>
      </c>
      <c r="CC28" t="s">
        <v>5058</v>
      </c>
      <c r="CD28">
        <v>20</v>
      </c>
      <c r="CE28" t="s">
        <v>236</v>
      </c>
      <c r="CF28" t="s">
        <v>240</v>
      </c>
      <c r="CG28" t="s">
        <v>247</v>
      </c>
      <c r="CI28" t="s">
        <v>9552</v>
      </c>
      <c r="CJ28" t="s">
        <v>2808</v>
      </c>
      <c r="CK28" t="s">
        <v>69</v>
      </c>
      <c r="CL28" t="s">
        <v>69</v>
      </c>
      <c r="CM28" t="s">
        <v>2803</v>
      </c>
      <c r="CN28">
        <v>2</v>
      </c>
      <c r="CO28" t="s">
        <v>254</v>
      </c>
      <c r="CP28">
        <v>33</v>
      </c>
      <c r="CQ28" t="s">
        <v>69</v>
      </c>
      <c r="CR28" t="s">
        <v>69</v>
      </c>
      <c r="CS28" t="s">
        <v>2808</v>
      </c>
      <c r="CV28" t="s">
        <v>2808</v>
      </c>
      <c r="CW28" t="s">
        <v>69</v>
      </c>
      <c r="CX28" t="s">
        <v>69</v>
      </c>
      <c r="CY28" t="s">
        <v>2808</v>
      </c>
      <c r="CZ28" t="s">
        <v>2808</v>
      </c>
      <c r="DA28" t="s">
        <v>69</v>
      </c>
      <c r="DB28" t="s">
        <v>69</v>
      </c>
      <c r="DC28" t="s">
        <v>69</v>
      </c>
      <c r="DD28" t="s">
        <v>12</v>
      </c>
      <c r="DE28" t="s">
        <v>9597</v>
      </c>
      <c r="DF28" t="s">
        <v>12</v>
      </c>
      <c r="DG28" t="s">
        <v>8849</v>
      </c>
      <c r="DH28" t="s">
        <v>2842</v>
      </c>
      <c r="EU28" t="s">
        <v>2956</v>
      </c>
      <c r="EV28" t="s">
        <v>2956</v>
      </c>
      <c r="EW28" t="s">
        <v>8849</v>
      </c>
      <c r="EX28" t="s">
        <v>8849</v>
      </c>
      <c r="FS28" t="s">
        <v>69</v>
      </c>
      <c r="FT28" t="s">
        <v>69</v>
      </c>
      <c r="FU28" t="s">
        <v>69</v>
      </c>
      <c r="FV28" t="s">
        <v>69</v>
      </c>
      <c r="FW28" t="s">
        <v>69</v>
      </c>
      <c r="FX28" t="s">
        <v>69</v>
      </c>
      <c r="FY28" t="s">
        <v>69</v>
      </c>
      <c r="FZ28" t="s">
        <v>69</v>
      </c>
      <c r="GA28" t="s">
        <v>69</v>
      </c>
      <c r="GB28" t="s">
        <v>69</v>
      </c>
      <c r="GC28" t="s">
        <v>69</v>
      </c>
      <c r="GD28" t="s">
        <v>69</v>
      </c>
      <c r="GE28" t="s">
        <v>69</v>
      </c>
      <c r="GF28" t="s">
        <v>69</v>
      </c>
      <c r="GG28" t="s">
        <v>69</v>
      </c>
      <c r="GH28" t="s">
        <v>69</v>
      </c>
      <c r="GI28" t="s">
        <v>69</v>
      </c>
      <c r="GJ28" t="s">
        <v>69</v>
      </c>
      <c r="GK28" t="s">
        <v>69</v>
      </c>
      <c r="GL28" t="s">
        <v>69</v>
      </c>
      <c r="GM28" t="s">
        <v>69</v>
      </c>
      <c r="GN28" t="s">
        <v>69</v>
      </c>
      <c r="GO28" t="s">
        <v>69</v>
      </c>
      <c r="GP28" t="s">
        <v>69</v>
      </c>
      <c r="GQ28" t="s">
        <v>69</v>
      </c>
      <c r="GR28" t="s">
        <v>69</v>
      </c>
      <c r="GS28" t="s">
        <v>69</v>
      </c>
      <c r="GT28" t="s">
        <v>69</v>
      </c>
      <c r="GU28" t="s">
        <v>69</v>
      </c>
      <c r="GV28" t="s">
        <v>69</v>
      </c>
      <c r="GW28" t="s">
        <v>69</v>
      </c>
      <c r="GX28" t="s">
        <v>69</v>
      </c>
      <c r="GY28" t="s">
        <v>69</v>
      </c>
      <c r="HC28" t="s">
        <v>69</v>
      </c>
      <c r="HD28" t="s">
        <v>69</v>
      </c>
      <c r="HE28" t="s">
        <v>69</v>
      </c>
      <c r="HF28" t="s">
        <v>69</v>
      </c>
      <c r="HG28" t="s">
        <v>69</v>
      </c>
      <c r="HH28" t="s">
        <v>69</v>
      </c>
      <c r="HI28" t="s">
        <v>69</v>
      </c>
      <c r="IE28" t="s">
        <v>69</v>
      </c>
      <c r="IF28" t="s">
        <v>69</v>
      </c>
      <c r="IG28" t="s">
        <v>69</v>
      </c>
      <c r="IZ28" t="s">
        <v>69</v>
      </c>
      <c r="JA28" t="s">
        <v>69</v>
      </c>
      <c r="JB28" t="s">
        <v>69</v>
      </c>
      <c r="JC28" t="s">
        <v>69</v>
      </c>
      <c r="JD28" t="s">
        <v>69</v>
      </c>
      <c r="JE28" t="s">
        <v>69</v>
      </c>
      <c r="JF28" t="s">
        <v>69</v>
      </c>
      <c r="KB28">
        <v>2</v>
      </c>
      <c r="KD28" t="s">
        <v>9554</v>
      </c>
      <c r="KE28" t="s">
        <v>6597</v>
      </c>
      <c r="KF28">
        <v>13</v>
      </c>
      <c r="KG28" t="s">
        <v>6598</v>
      </c>
      <c r="KH28">
        <v>1145134</v>
      </c>
    </row>
    <row r="29" spans="1:294" x14ac:dyDescent="0.3">
      <c r="A29" t="s">
        <v>9598</v>
      </c>
      <c r="B29" t="s">
        <v>6588</v>
      </c>
      <c r="C29">
        <v>5</v>
      </c>
      <c r="D29" t="s">
        <v>2956</v>
      </c>
      <c r="E29" t="s">
        <v>2956</v>
      </c>
      <c r="F29" t="s">
        <v>2956</v>
      </c>
      <c r="G29" t="s">
        <v>2956</v>
      </c>
      <c r="H29" t="s">
        <v>22</v>
      </c>
      <c r="I29" t="s">
        <v>2956</v>
      </c>
      <c r="J29" t="s">
        <v>2956</v>
      </c>
      <c r="K29" t="s">
        <v>2956</v>
      </c>
      <c r="L29" t="s">
        <v>2956</v>
      </c>
      <c r="M29" t="s">
        <v>22</v>
      </c>
      <c r="N29" t="s">
        <v>2956</v>
      </c>
      <c r="O29" t="s">
        <v>2956</v>
      </c>
      <c r="P29" t="s">
        <v>2956</v>
      </c>
      <c r="Q29" t="s">
        <v>2956</v>
      </c>
      <c r="R29" t="s">
        <v>22</v>
      </c>
      <c r="S29" t="s">
        <v>2956</v>
      </c>
      <c r="T29" t="s">
        <v>2956</v>
      </c>
      <c r="U29" t="s">
        <v>2956</v>
      </c>
      <c r="V29" t="s">
        <v>2956</v>
      </c>
      <c r="W29" t="s">
        <v>22</v>
      </c>
      <c r="X29" t="s">
        <v>2956</v>
      </c>
      <c r="Y29" t="s">
        <v>2956</v>
      </c>
      <c r="Z29" t="s">
        <v>2956</v>
      </c>
      <c r="AA29" t="s">
        <v>2956</v>
      </c>
      <c r="AB29" t="s">
        <v>22</v>
      </c>
      <c r="BB29" t="s">
        <v>2876</v>
      </c>
      <c r="BD29" t="s">
        <v>2876</v>
      </c>
      <c r="BF29" t="s">
        <v>2876</v>
      </c>
      <c r="BH29" t="s">
        <v>2876</v>
      </c>
      <c r="BJ29" t="s">
        <v>2876</v>
      </c>
      <c r="BV29">
        <v>0</v>
      </c>
      <c r="BX29" t="s">
        <v>9142</v>
      </c>
      <c r="BY29" t="s">
        <v>6589</v>
      </c>
      <c r="BZ29" t="s">
        <v>6590</v>
      </c>
      <c r="CA29" t="s">
        <v>6591</v>
      </c>
      <c r="CB29" t="s">
        <v>6592</v>
      </c>
      <c r="CC29" t="s">
        <v>5058</v>
      </c>
      <c r="CD29">
        <v>29</v>
      </c>
      <c r="CE29" t="s">
        <v>22</v>
      </c>
      <c r="CF29" t="s">
        <v>22</v>
      </c>
      <c r="CG29" t="s">
        <v>247</v>
      </c>
      <c r="CI29" t="s">
        <v>9566</v>
      </c>
      <c r="CJ29" t="s">
        <v>2808</v>
      </c>
      <c r="CK29" t="s">
        <v>69</v>
      </c>
      <c r="CL29" t="s">
        <v>2808</v>
      </c>
      <c r="CM29" t="s">
        <v>2803</v>
      </c>
      <c r="CN29">
        <v>5</v>
      </c>
      <c r="CO29" t="s">
        <v>254</v>
      </c>
      <c r="CP29">
        <v>35</v>
      </c>
      <c r="CQ29" t="s">
        <v>69</v>
      </c>
      <c r="CR29" t="s">
        <v>69</v>
      </c>
      <c r="CS29" t="s">
        <v>69</v>
      </c>
      <c r="CV29" t="s">
        <v>69</v>
      </c>
      <c r="CW29" t="s">
        <v>69</v>
      </c>
      <c r="CX29" t="s">
        <v>69</v>
      </c>
      <c r="CY29" t="s">
        <v>69</v>
      </c>
      <c r="CZ29" t="s">
        <v>69</v>
      </c>
      <c r="DA29" t="s">
        <v>69</v>
      </c>
      <c r="DB29" t="s">
        <v>69</v>
      </c>
      <c r="DC29" t="s">
        <v>69</v>
      </c>
      <c r="DD29" t="s">
        <v>12</v>
      </c>
      <c r="DE29" t="s">
        <v>6976</v>
      </c>
      <c r="DF29" t="s">
        <v>12</v>
      </c>
      <c r="DG29" t="s">
        <v>7078</v>
      </c>
      <c r="DH29" t="s">
        <v>2842</v>
      </c>
      <c r="DT29" t="s">
        <v>2876</v>
      </c>
      <c r="DV29" t="s">
        <v>2884</v>
      </c>
      <c r="DW29" t="s">
        <v>22</v>
      </c>
      <c r="DX29" t="s">
        <v>2876</v>
      </c>
      <c r="DZ29" t="s">
        <v>22</v>
      </c>
      <c r="EJ29" t="s">
        <v>22</v>
      </c>
      <c r="EU29" t="s">
        <v>22</v>
      </c>
      <c r="EV29" t="s">
        <v>22</v>
      </c>
      <c r="FS29" t="s">
        <v>69</v>
      </c>
      <c r="FT29" t="s">
        <v>69</v>
      </c>
      <c r="FU29" t="s">
        <v>69</v>
      </c>
      <c r="FV29" t="s">
        <v>69</v>
      </c>
      <c r="FW29" t="s">
        <v>69</v>
      </c>
      <c r="FX29" t="s">
        <v>69</v>
      </c>
      <c r="FY29" t="s">
        <v>69</v>
      </c>
      <c r="FZ29" t="s">
        <v>69</v>
      </c>
      <c r="GA29" t="s">
        <v>69</v>
      </c>
      <c r="GB29" t="s">
        <v>69</v>
      </c>
      <c r="GC29" t="s">
        <v>69</v>
      </c>
      <c r="GD29" t="s">
        <v>69</v>
      </c>
      <c r="GE29" t="s">
        <v>69</v>
      </c>
      <c r="GF29" t="s">
        <v>69</v>
      </c>
      <c r="GG29" t="s">
        <v>69</v>
      </c>
      <c r="GH29" t="s">
        <v>69</v>
      </c>
      <c r="GI29" t="s">
        <v>69</v>
      </c>
      <c r="GJ29" t="s">
        <v>69</v>
      </c>
      <c r="GK29" t="s">
        <v>69</v>
      </c>
      <c r="GL29" t="s">
        <v>69</v>
      </c>
      <c r="GM29" t="s">
        <v>69</v>
      </c>
      <c r="GN29" t="s">
        <v>69</v>
      </c>
      <c r="GO29" t="s">
        <v>69</v>
      </c>
      <c r="GP29" t="s">
        <v>69</v>
      </c>
      <c r="GQ29" t="s">
        <v>69</v>
      </c>
      <c r="GR29" t="s">
        <v>69</v>
      </c>
      <c r="GS29" t="s">
        <v>69</v>
      </c>
      <c r="GT29" t="s">
        <v>69</v>
      </c>
      <c r="GU29" t="s">
        <v>69</v>
      </c>
      <c r="GV29" t="s">
        <v>69</v>
      </c>
      <c r="GW29" t="s">
        <v>69</v>
      </c>
      <c r="GX29" t="s">
        <v>69</v>
      </c>
      <c r="GY29" t="s">
        <v>69</v>
      </c>
      <c r="HC29" t="s">
        <v>69</v>
      </c>
      <c r="HD29" t="s">
        <v>69</v>
      </c>
      <c r="HE29" t="s">
        <v>69</v>
      </c>
      <c r="HF29" t="s">
        <v>69</v>
      </c>
      <c r="HG29" t="s">
        <v>69</v>
      </c>
      <c r="HH29" t="s">
        <v>69</v>
      </c>
      <c r="HI29" t="s">
        <v>69</v>
      </c>
      <c r="IE29" t="s">
        <v>69</v>
      </c>
      <c r="IF29" t="s">
        <v>69</v>
      </c>
      <c r="IG29" t="s">
        <v>69</v>
      </c>
      <c r="IZ29" t="s">
        <v>69</v>
      </c>
      <c r="JA29" t="s">
        <v>69</v>
      </c>
      <c r="JB29" t="s">
        <v>69</v>
      </c>
      <c r="JC29" t="s">
        <v>69</v>
      </c>
      <c r="JD29" t="s">
        <v>69</v>
      </c>
      <c r="JE29" t="s">
        <v>69</v>
      </c>
      <c r="JF29" t="s">
        <v>69</v>
      </c>
      <c r="KB29">
        <v>5</v>
      </c>
      <c r="KD29" t="s">
        <v>9554</v>
      </c>
      <c r="KE29" t="s">
        <v>6597</v>
      </c>
      <c r="KF29">
        <v>14</v>
      </c>
      <c r="KG29" t="s">
        <v>6598</v>
      </c>
      <c r="KH29">
        <v>1145134</v>
      </c>
    </row>
    <row r="30" spans="1:294" x14ac:dyDescent="0.3">
      <c r="A30" t="s">
        <v>9599</v>
      </c>
      <c r="B30" t="s">
        <v>6588</v>
      </c>
      <c r="C30">
        <v>1</v>
      </c>
      <c r="D30" t="s">
        <v>2956</v>
      </c>
      <c r="E30" t="s">
        <v>2956</v>
      </c>
      <c r="F30" t="s">
        <v>22</v>
      </c>
      <c r="G30" t="s">
        <v>22</v>
      </c>
      <c r="H30" t="s">
        <v>22</v>
      </c>
      <c r="BB30" t="s">
        <v>2876</v>
      </c>
      <c r="BV30">
        <v>0</v>
      </c>
      <c r="BX30" t="s">
        <v>9142</v>
      </c>
      <c r="BY30" t="s">
        <v>6589</v>
      </c>
      <c r="BZ30" t="s">
        <v>6590</v>
      </c>
      <c r="CA30" t="s">
        <v>6591</v>
      </c>
      <c r="CB30" t="s">
        <v>6592</v>
      </c>
      <c r="CC30" t="s">
        <v>5058</v>
      </c>
      <c r="CD30">
        <v>15</v>
      </c>
      <c r="CE30" t="s">
        <v>22</v>
      </c>
      <c r="CF30" t="s">
        <v>22</v>
      </c>
      <c r="CG30" t="s">
        <v>248</v>
      </c>
      <c r="CI30" t="s">
        <v>9552</v>
      </c>
      <c r="CJ30" t="s">
        <v>2808</v>
      </c>
      <c r="CK30" t="s">
        <v>69</v>
      </c>
      <c r="CL30" t="s">
        <v>69</v>
      </c>
      <c r="CM30" t="s">
        <v>2803</v>
      </c>
      <c r="CN30">
        <v>1</v>
      </c>
      <c r="CO30" t="s">
        <v>254</v>
      </c>
      <c r="CP30">
        <v>13</v>
      </c>
      <c r="CQ30" t="s">
        <v>69</v>
      </c>
      <c r="CR30" t="s">
        <v>69</v>
      </c>
      <c r="CS30" t="s">
        <v>69</v>
      </c>
      <c r="CV30" t="s">
        <v>69</v>
      </c>
      <c r="CW30" t="s">
        <v>69</v>
      </c>
      <c r="CX30" t="s">
        <v>69</v>
      </c>
      <c r="CY30" t="s">
        <v>69</v>
      </c>
      <c r="CZ30" t="s">
        <v>69</v>
      </c>
      <c r="DA30" t="s">
        <v>69</v>
      </c>
      <c r="DB30" t="s">
        <v>69</v>
      </c>
      <c r="DC30" t="s">
        <v>69</v>
      </c>
      <c r="DD30" t="s">
        <v>12</v>
      </c>
      <c r="DE30" s="30">
        <v>41217</v>
      </c>
      <c r="DF30" t="s">
        <v>12</v>
      </c>
      <c r="DG30" t="s">
        <v>9600</v>
      </c>
      <c r="DH30" t="s">
        <v>2842</v>
      </c>
      <c r="EU30" t="s">
        <v>22</v>
      </c>
      <c r="EV30" t="s">
        <v>22</v>
      </c>
      <c r="KB30">
        <v>1</v>
      </c>
      <c r="KD30" t="s">
        <v>9554</v>
      </c>
      <c r="KE30" t="s">
        <v>6597</v>
      </c>
      <c r="KF30">
        <v>15</v>
      </c>
      <c r="KG30" t="s">
        <v>6598</v>
      </c>
      <c r="KH30">
        <v>1145134</v>
      </c>
    </row>
    <row r="31" spans="1:294" x14ac:dyDescent="0.3">
      <c r="A31" t="s">
        <v>9601</v>
      </c>
      <c r="B31" t="s">
        <v>6588</v>
      </c>
      <c r="C31">
        <v>4</v>
      </c>
      <c r="D31" t="s">
        <v>2956</v>
      </c>
      <c r="E31" t="s">
        <v>2956</v>
      </c>
      <c r="F31" t="s">
        <v>2956</v>
      </c>
      <c r="G31" t="s">
        <v>22</v>
      </c>
      <c r="H31" t="s">
        <v>22</v>
      </c>
      <c r="I31" t="s">
        <v>2956</v>
      </c>
      <c r="J31" t="s">
        <v>2956</v>
      </c>
      <c r="K31" t="s">
        <v>2956</v>
      </c>
      <c r="L31" t="s">
        <v>22</v>
      </c>
      <c r="M31" t="s">
        <v>22</v>
      </c>
      <c r="N31" t="s">
        <v>2956</v>
      </c>
      <c r="O31" t="s">
        <v>2956</v>
      </c>
      <c r="P31" t="s">
        <v>2956</v>
      </c>
      <c r="Q31" t="s">
        <v>22</v>
      </c>
      <c r="R31" t="s">
        <v>22</v>
      </c>
      <c r="S31" t="s">
        <v>2956</v>
      </c>
      <c r="T31" t="s">
        <v>2956</v>
      </c>
      <c r="U31" t="s">
        <v>2956</v>
      </c>
      <c r="V31" t="s">
        <v>22</v>
      </c>
      <c r="W31" t="s">
        <v>22</v>
      </c>
      <c r="BB31" t="s">
        <v>2876</v>
      </c>
      <c r="BD31" t="s">
        <v>2876</v>
      </c>
      <c r="BF31" t="s">
        <v>2876</v>
      </c>
      <c r="BH31" t="s">
        <v>2876</v>
      </c>
      <c r="BV31">
        <v>0</v>
      </c>
      <c r="BX31" t="s">
        <v>9142</v>
      </c>
      <c r="BY31" t="s">
        <v>6589</v>
      </c>
      <c r="BZ31" t="s">
        <v>6590</v>
      </c>
      <c r="CA31" t="s">
        <v>6591</v>
      </c>
      <c r="CB31" t="s">
        <v>6592</v>
      </c>
      <c r="CC31" t="s">
        <v>5058</v>
      </c>
      <c r="CD31">
        <v>26</v>
      </c>
      <c r="CE31" t="s">
        <v>236</v>
      </c>
      <c r="CF31" t="s">
        <v>240</v>
      </c>
      <c r="CG31" t="s">
        <v>247</v>
      </c>
      <c r="CI31" t="s">
        <v>9566</v>
      </c>
      <c r="CJ31" t="s">
        <v>2808</v>
      </c>
      <c r="CK31" t="s">
        <v>69</v>
      </c>
      <c r="CL31" t="s">
        <v>2808</v>
      </c>
      <c r="CM31" t="s">
        <v>2803</v>
      </c>
      <c r="CN31">
        <v>4</v>
      </c>
      <c r="CO31" t="s">
        <v>254</v>
      </c>
      <c r="CP31">
        <v>37</v>
      </c>
      <c r="CQ31" t="s">
        <v>69</v>
      </c>
      <c r="CR31" t="s">
        <v>69</v>
      </c>
      <c r="CS31" t="s">
        <v>69</v>
      </c>
      <c r="CV31" t="s">
        <v>69</v>
      </c>
      <c r="CW31" t="s">
        <v>69</v>
      </c>
      <c r="CX31" t="s">
        <v>69</v>
      </c>
      <c r="CY31" t="s">
        <v>69</v>
      </c>
      <c r="CZ31" t="s">
        <v>69</v>
      </c>
      <c r="DA31" t="s">
        <v>2808</v>
      </c>
      <c r="DB31" t="s">
        <v>69</v>
      </c>
      <c r="DC31" t="s">
        <v>69</v>
      </c>
      <c r="DD31" t="s">
        <v>12</v>
      </c>
      <c r="DE31" t="s">
        <v>7140</v>
      </c>
      <c r="DF31" t="s">
        <v>12</v>
      </c>
      <c r="DG31" t="s">
        <v>7723</v>
      </c>
      <c r="DH31" t="s">
        <v>2842</v>
      </c>
      <c r="DT31" t="s">
        <v>2876</v>
      </c>
      <c r="DV31" t="s">
        <v>2884</v>
      </c>
      <c r="DW31" t="s">
        <v>32</v>
      </c>
      <c r="DX31" t="s">
        <v>2876</v>
      </c>
      <c r="DZ31" t="s">
        <v>22</v>
      </c>
      <c r="EJ31" t="s">
        <v>273</v>
      </c>
      <c r="EM31" t="s">
        <v>22</v>
      </c>
      <c r="EO31" t="s">
        <v>22</v>
      </c>
      <c r="EU31" t="s">
        <v>2956</v>
      </c>
      <c r="EV31" t="s">
        <v>2956</v>
      </c>
      <c r="EW31" t="s">
        <v>7723</v>
      </c>
      <c r="EX31" t="s">
        <v>7723</v>
      </c>
      <c r="FS31" t="s">
        <v>69</v>
      </c>
      <c r="FT31" t="s">
        <v>69</v>
      </c>
      <c r="FU31" t="s">
        <v>69</v>
      </c>
      <c r="FV31" t="s">
        <v>69</v>
      </c>
      <c r="FW31" t="s">
        <v>69</v>
      </c>
      <c r="FX31" t="s">
        <v>69</v>
      </c>
      <c r="FY31" t="s">
        <v>69</v>
      </c>
      <c r="FZ31" t="s">
        <v>69</v>
      </c>
      <c r="GA31" t="s">
        <v>69</v>
      </c>
      <c r="GB31" t="s">
        <v>69</v>
      </c>
      <c r="GC31" t="s">
        <v>69</v>
      </c>
      <c r="GD31" t="s">
        <v>69</v>
      </c>
      <c r="GE31" t="s">
        <v>69</v>
      </c>
      <c r="GF31" t="s">
        <v>69</v>
      </c>
      <c r="GG31" t="s">
        <v>69</v>
      </c>
      <c r="GH31" t="s">
        <v>69</v>
      </c>
      <c r="GI31" t="s">
        <v>69</v>
      </c>
      <c r="GJ31" t="s">
        <v>69</v>
      </c>
      <c r="GK31" t="s">
        <v>69</v>
      </c>
      <c r="GL31" t="s">
        <v>69</v>
      </c>
      <c r="GM31" t="s">
        <v>69</v>
      </c>
      <c r="GN31" t="s">
        <v>69</v>
      </c>
      <c r="GO31" t="s">
        <v>69</v>
      </c>
      <c r="GP31" t="s">
        <v>69</v>
      </c>
      <c r="GQ31" t="s">
        <v>69</v>
      </c>
      <c r="GR31" t="s">
        <v>69</v>
      </c>
      <c r="GS31" t="s">
        <v>69</v>
      </c>
      <c r="GT31" t="s">
        <v>69</v>
      </c>
      <c r="GU31" t="s">
        <v>69</v>
      </c>
      <c r="GV31" t="s">
        <v>69</v>
      </c>
      <c r="GW31" t="s">
        <v>69</v>
      </c>
      <c r="GX31" t="s">
        <v>69</v>
      </c>
      <c r="GY31" t="s">
        <v>69</v>
      </c>
      <c r="HC31" t="s">
        <v>69</v>
      </c>
      <c r="HD31" t="s">
        <v>69</v>
      </c>
      <c r="HE31" t="s">
        <v>69</v>
      </c>
      <c r="HF31" t="s">
        <v>69</v>
      </c>
      <c r="HG31" t="s">
        <v>69</v>
      </c>
      <c r="HH31" t="s">
        <v>69</v>
      </c>
      <c r="HI31" t="s">
        <v>69</v>
      </c>
      <c r="IE31" t="s">
        <v>69</v>
      </c>
      <c r="IF31" t="s">
        <v>69</v>
      </c>
      <c r="IG31" t="s">
        <v>69</v>
      </c>
      <c r="IZ31" t="s">
        <v>69</v>
      </c>
      <c r="JA31" t="s">
        <v>69</v>
      </c>
      <c r="JB31" t="s">
        <v>69</v>
      </c>
      <c r="JC31" t="s">
        <v>69</v>
      </c>
      <c r="JD31" t="s">
        <v>69</v>
      </c>
      <c r="JE31" t="s">
        <v>69</v>
      </c>
      <c r="JF31" t="s">
        <v>69</v>
      </c>
      <c r="KB31">
        <v>4</v>
      </c>
      <c r="KD31" t="s">
        <v>9554</v>
      </c>
      <c r="KE31" t="s">
        <v>6597</v>
      </c>
      <c r="KF31">
        <v>16</v>
      </c>
      <c r="KG31" t="s">
        <v>6598</v>
      </c>
      <c r="KH31">
        <v>1145134</v>
      </c>
    </row>
    <row r="32" spans="1:294" x14ac:dyDescent="0.3">
      <c r="A32" t="s">
        <v>9602</v>
      </c>
      <c r="B32" t="s">
        <v>6588</v>
      </c>
      <c r="C32">
        <v>2</v>
      </c>
      <c r="D32" t="s">
        <v>2956</v>
      </c>
      <c r="E32" t="s">
        <v>2956</v>
      </c>
      <c r="F32" t="s">
        <v>2956</v>
      </c>
      <c r="G32" t="s">
        <v>2956</v>
      </c>
      <c r="H32" t="s">
        <v>2956</v>
      </c>
      <c r="I32" t="s">
        <v>2956</v>
      </c>
      <c r="J32" t="s">
        <v>2956</v>
      </c>
      <c r="K32" t="s">
        <v>2956</v>
      </c>
      <c r="L32" t="s">
        <v>2956</v>
      </c>
      <c r="M32" t="s">
        <v>2956</v>
      </c>
      <c r="BB32" t="s">
        <v>2876</v>
      </c>
      <c r="BD32" t="s">
        <v>2876</v>
      </c>
      <c r="BV32">
        <v>0</v>
      </c>
      <c r="BX32" t="s">
        <v>9142</v>
      </c>
      <c r="BY32" t="s">
        <v>6589</v>
      </c>
      <c r="BZ32" t="s">
        <v>6590</v>
      </c>
      <c r="CA32" t="s">
        <v>6591</v>
      </c>
      <c r="CB32" t="s">
        <v>6600</v>
      </c>
      <c r="CC32" t="s">
        <v>5058</v>
      </c>
      <c r="CD32">
        <v>24</v>
      </c>
      <c r="CE32" t="s">
        <v>236</v>
      </c>
      <c r="CF32" t="s">
        <v>240</v>
      </c>
      <c r="CG32" t="s">
        <v>247</v>
      </c>
      <c r="CI32" t="s">
        <v>9566</v>
      </c>
      <c r="CJ32" t="s">
        <v>2808</v>
      </c>
      <c r="CK32" t="s">
        <v>69</v>
      </c>
      <c r="CL32" t="s">
        <v>2808</v>
      </c>
      <c r="CM32" t="s">
        <v>2803</v>
      </c>
      <c r="CN32">
        <v>2</v>
      </c>
      <c r="CO32" t="s">
        <v>254</v>
      </c>
      <c r="CP32">
        <v>11</v>
      </c>
      <c r="CQ32" t="s">
        <v>69</v>
      </c>
      <c r="CR32" t="s">
        <v>69</v>
      </c>
      <c r="CS32" t="s">
        <v>69</v>
      </c>
      <c r="CV32" t="s">
        <v>69</v>
      </c>
      <c r="CW32" t="s">
        <v>69</v>
      </c>
      <c r="CX32" t="s">
        <v>69</v>
      </c>
      <c r="CY32" t="s">
        <v>69</v>
      </c>
      <c r="CZ32" t="s">
        <v>69</v>
      </c>
      <c r="DA32" t="s">
        <v>69</v>
      </c>
      <c r="DB32" t="s">
        <v>69</v>
      </c>
      <c r="DC32" t="s">
        <v>69</v>
      </c>
      <c r="DD32" t="s">
        <v>12</v>
      </c>
      <c r="DE32" t="s">
        <v>6850</v>
      </c>
      <c r="DF32" t="s">
        <v>12</v>
      </c>
      <c r="DG32" s="30">
        <v>41611</v>
      </c>
      <c r="DH32" t="s">
        <v>249</v>
      </c>
      <c r="DI32" t="s">
        <v>9603</v>
      </c>
      <c r="DZ32" t="s">
        <v>2894</v>
      </c>
      <c r="EJ32" t="s">
        <v>277</v>
      </c>
      <c r="EK32" t="s">
        <v>9604</v>
      </c>
      <c r="EM32" t="s">
        <v>22</v>
      </c>
      <c r="EO32" t="s">
        <v>22</v>
      </c>
      <c r="EU32" t="s">
        <v>2956</v>
      </c>
      <c r="EV32" t="s">
        <v>2956</v>
      </c>
      <c r="EW32" s="30">
        <v>41611</v>
      </c>
      <c r="EX32" s="30">
        <v>41611</v>
      </c>
      <c r="FS32" t="s">
        <v>69</v>
      </c>
      <c r="FT32" t="s">
        <v>69</v>
      </c>
      <c r="FU32" t="s">
        <v>69</v>
      </c>
      <c r="FV32" t="s">
        <v>69</v>
      </c>
      <c r="FW32" t="s">
        <v>69</v>
      </c>
      <c r="FX32" t="s">
        <v>69</v>
      </c>
      <c r="FY32" t="s">
        <v>69</v>
      </c>
      <c r="FZ32" t="s">
        <v>69</v>
      </c>
      <c r="GA32" t="s">
        <v>69</v>
      </c>
      <c r="GB32" t="s">
        <v>69</v>
      </c>
      <c r="GC32" t="s">
        <v>69</v>
      </c>
      <c r="GD32" t="s">
        <v>69</v>
      </c>
      <c r="GE32" t="s">
        <v>69</v>
      </c>
      <c r="GF32" t="s">
        <v>69</v>
      </c>
      <c r="GG32" t="s">
        <v>69</v>
      </c>
      <c r="GH32" t="s">
        <v>69</v>
      </c>
      <c r="GI32" t="s">
        <v>69</v>
      </c>
      <c r="GJ32" t="s">
        <v>69</v>
      </c>
      <c r="GK32" t="s">
        <v>69</v>
      </c>
      <c r="GL32" t="s">
        <v>69</v>
      </c>
      <c r="GM32" t="s">
        <v>69</v>
      </c>
      <c r="GN32" t="s">
        <v>69</v>
      </c>
      <c r="GO32" t="s">
        <v>69</v>
      </c>
      <c r="GP32" t="s">
        <v>69</v>
      </c>
      <c r="GQ32" t="s">
        <v>69</v>
      </c>
      <c r="GR32" t="s">
        <v>69</v>
      </c>
      <c r="GS32" t="s">
        <v>69</v>
      </c>
      <c r="GT32" t="s">
        <v>69</v>
      </c>
      <c r="GU32" t="s">
        <v>69</v>
      </c>
      <c r="GV32" t="s">
        <v>69</v>
      </c>
      <c r="GW32" t="s">
        <v>69</v>
      </c>
      <c r="GX32" t="s">
        <v>69</v>
      </c>
      <c r="GY32" t="s">
        <v>69</v>
      </c>
      <c r="HC32" t="s">
        <v>69</v>
      </c>
      <c r="HD32" t="s">
        <v>69</v>
      </c>
      <c r="HE32" t="s">
        <v>69</v>
      </c>
      <c r="HF32" t="s">
        <v>69</v>
      </c>
      <c r="HG32" t="s">
        <v>69</v>
      </c>
      <c r="HH32" t="s">
        <v>69</v>
      </c>
      <c r="HI32" t="s">
        <v>69</v>
      </c>
      <c r="IE32" t="s">
        <v>69</v>
      </c>
      <c r="IF32" t="s">
        <v>69</v>
      </c>
      <c r="IG32" t="s">
        <v>69</v>
      </c>
      <c r="IH32" t="s">
        <v>3054</v>
      </c>
      <c r="II32" t="s">
        <v>3054</v>
      </c>
      <c r="IJ32" t="s">
        <v>3054</v>
      </c>
      <c r="IK32" t="s">
        <v>3054</v>
      </c>
      <c r="IL32" t="s">
        <v>3054</v>
      </c>
      <c r="IM32" t="s">
        <v>3054</v>
      </c>
      <c r="IZ32" t="s">
        <v>69</v>
      </c>
      <c r="JA32" t="s">
        <v>69</v>
      </c>
      <c r="JB32" t="s">
        <v>69</v>
      </c>
      <c r="JC32" t="s">
        <v>69</v>
      </c>
      <c r="JD32" t="s">
        <v>69</v>
      </c>
      <c r="JE32" t="s">
        <v>69</v>
      </c>
      <c r="JF32" t="s">
        <v>69</v>
      </c>
      <c r="KB32">
        <v>2</v>
      </c>
      <c r="KD32" t="s">
        <v>9554</v>
      </c>
      <c r="KE32" t="s">
        <v>6597</v>
      </c>
      <c r="KF32">
        <v>17</v>
      </c>
      <c r="KG32" t="s">
        <v>6598</v>
      </c>
      <c r="KH32">
        <v>1145134</v>
      </c>
    </row>
    <row r="33" spans="1:294" x14ac:dyDescent="0.3">
      <c r="A33" t="s">
        <v>9605</v>
      </c>
      <c r="B33" t="s">
        <v>6588</v>
      </c>
      <c r="C33">
        <v>3</v>
      </c>
      <c r="D33" t="s">
        <v>2956</v>
      </c>
      <c r="E33" t="s">
        <v>2956</v>
      </c>
      <c r="F33" t="s">
        <v>2956</v>
      </c>
      <c r="G33" t="s">
        <v>2956</v>
      </c>
      <c r="H33" t="s">
        <v>2956</v>
      </c>
      <c r="I33" t="s">
        <v>2956</v>
      </c>
      <c r="J33" t="s">
        <v>2956</v>
      </c>
      <c r="K33" t="s">
        <v>2956</v>
      </c>
      <c r="L33" t="s">
        <v>2956</v>
      </c>
      <c r="M33" t="s">
        <v>2956</v>
      </c>
      <c r="N33" t="s">
        <v>2956</v>
      </c>
      <c r="O33" t="s">
        <v>2956</v>
      </c>
      <c r="P33" t="s">
        <v>2956</v>
      </c>
      <c r="Q33" t="s">
        <v>2956</v>
      </c>
      <c r="R33" t="s">
        <v>2956</v>
      </c>
      <c r="BB33" t="s">
        <v>2876</v>
      </c>
      <c r="BD33" t="s">
        <v>2876</v>
      </c>
      <c r="BF33" t="s">
        <v>2876</v>
      </c>
      <c r="BV33">
        <v>0</v>
      </c>
      <c r="BX33" t="s">
        <v>9142</v>
      </c>
      <c r="BY33" t="s">
        <v>6589</v>
      </c>
      <c r="BZ33" t="s">
        <v>6590</v>
      </c>
      <c r="CA33" t="s">
        <v>6591</v>
      </c>
      <c r="CB33" t="s">
        <v>6600</v>
      </c>
      <c r="CC33" t="s">
        <v>5058</v>
      </c>
      <c r="CD33">
        <v>25</v>
      </c>
      <c r="CE33" t="s">
        <v>22</v>
      </c>
      <c r="CF33" t="s">
        <v>22</v>
      </c>
      <c r="CG33" t="s">
        <v>22</v>
      </c>
      <c r="CI33" t="s">
        <v>9566</v>
      </c>
      <c r="CJ33" t="s">
        <v>2808</v>
      </c>
      <c r="CK33" t="s">
        <v>69</v>
      </c>
      <c r="CL33" t="s">
        <v>2808</v>
      </c>
      <c r="CM33" t="s">
        <v>2803</v>
      </c>
      <c r="CN33">
        <v>3</v>
      </c>
      <c r="CO33" t="s">
        <v>254</v>
      </c>
      <c r="CP33">
        <v>40</v>
      </c>
      <c r="CQ33" t="s">
        <v>2808</v>
      </c>
      <c r="CR33" t="s">
        <v>2808</v>
      </c>
      <c r="CS33" t="s">
        <v>2808</v>
      </c>
      <c r="CV33" t="s">
        <v>2808</v>
      </c>
      <c r="CW33" t="s">
        <v>69</v>
      </c>
      <c r="CX33" t="s">
        <v>2808</v>
      </c>
      <c r="CY33" t="s">
        <v>2808</v>
      </c>
      <c r="CZ33" t="s">
        <v>2808</v>
      </c>
      <c r="DA33" t="s">
        <v>69</v>
      </c>
      <c r="DB33" t="s">
        <v>69</v>
      </c>
      <c r="DC33" t="s">
        <v>69</v>
      </c>
      <c r="DD33" t="s">
        <v>12</v>
      </c>
      <c r="DE33" s="30">
        <v>40645</v>
      </c>
      <c r="DF33" t="s">
        <v>12</v>
      </c>
      <c r="DG33" s="30">
        <v>41220</v>
      </c>
      <c r="DH33" t="s">
        <v>2842</v>
      </c>
      <c r="DT33" t="s">
        <v>2876</v>
      </c>
      <c r="DV33" t="s">
        <v>2884</v>
      </c>
      <c r="DW33" t="s">
        <v>32</v>
      </c>
      <c r="DX33" t="s">
        <v>2876</v>
      </c>
      <c r="DZ33" t="s">
        <v>2894</v>
      </c>
      <c r="EJ33" t="s">
        <v>274</v>
      </c>
      <c r="EL33" t="s">
        <v>39</v>
      </c>
      <c r="EU33" t="s">
        <v>2956</v>
      </c>
      <c r="EV33" t="s">
        <v>2956</v>
      </c>
      <c r="EW33" s="30">
        <v>41220</v>
      </c>
      <c r="EX33" s="30">
        <v>41220</v>
      </c>
      <c r="FS33" t="s">
        <v>69</v>
      </c>
      <c r="FT33" t="s">
        <v>69</v>
      </c>
      <c r="FU33" t="s">
        <v>69</v>
      </c>
      <c r="FV33" t="s">
        <v>69</v>
      </c>
      <c r="FW33" t="s">
        <v>69</v>
      </c>
      <c r="FX33" t="s">
        <v>69</v>
      </c>
      <c r="FY33" t="s">
        <v>69</v>
      </c>
      <c r="FZ33" t="s">
        <v>69</v>
      </c>
      <c r="GA33" t="s">
        <v>69</v>
      </c>
      <c r="GB33" t="s">
        <v>69</v>
      </c>
      <c r="GC33" t="s">
        <v>69</v>
      </c>
      <c r="GD33" t="s">
        <v>69</v>
      </c>
      <c r="GE33" t="s">
        <v>69</v>
      </c>
      <c r="GF33" t="s">
        <v>69</v>
      </c>
      <c r="GG33" t="s">
        <v>69</v>
      </c>
      <c r="GH33" t="s">
        <v>69</v>
      </c>
      <c r="GI33" t="s">
        <v>69</v>
      </c>
      <c r="GJ33" t="s">
        <v>69</v>
      </c>
      <c r="GK33" t="s">
        <v>69</v>
      </c>
      <c r="GL33" t="s">
        <v>69</v>
      </c>
      <c r="GM33" t="s">
        <v>69</v>
      </c>
      <c r="GN33" t="s">
        <v>69</v>
      </c>
      <c r="GO33" t="s">
        <v>69</v>
      </c>
      <c r="GP33" t="s">
        <v>69</v>
      </c>
      <c r="GQ33" t="s">
        <v>69</v>
      </c>
      <c r="GR33" t="s">
        <v>69</v>
      </c>
      <c r="GS33" t="s">
        <v>69</v>
      </c>
      <c r="GT33" t="s">
        <v>69</v>
      </c>
      <c r="GU33" t="s">
        <v>69</v>
      </c>
      <c r="GV33" t="s">
        <v>69</v>
      </c>
      <c r="GW33" t="s">
        <v>69</v>
      </c>
      <c r="GX33" t="s">
        <v>69</v>
      </c>
      <c r="GY33" t="s">
        <v>69</v>
      </c>
      <c r="HC33" t="s">
        <v>69</v>
      </c>
      <c r="HD33" t="s">
        <v>69</v>
      </c>
      <c r="HE33" t="s">
        <v>69</v>
      </c>
      <c r="HF33" t="s">
        <v>69</v>
      </c>
      <c r="HG33" t="s">
        <v>69</v>
      </c>
      <c r="HH33" t="s">
        <v>69</v>
      </c>
      <c r="HI33" t="s">
        <v>69</v>
      </c>
      <c r="IE33" t="s">
        <v>69</v>
      </c>
      <c r="IF33" t="s">
        <v>69</v>
      </c>
      <c r="IG33" t="s">
        <v>69</v>
      </c>
      <c r="IH33" t="s">
        <v>3054</v>
      </c>
      <c r="II33" t="s">
        <v>3054</v>
      </c>
      <c r="IJ33" t="s">
        <v>3054</v>
      </c>
      <c r="IK33" t="s">
        <v>3054</v>
      </c>
      <c r="IL33" t="s">
        <v>3054</v>
      </c>
      <c r="IM33" t="s">
        <v>3054</v>
      </c>
      <c r="IZ33" t="s">
        <v>69</v>
      </c>
      <c r="JA33" t="s">
        <v>69</v>
      </c>
      <c r="JB33" t="s">
        <v>69</v>
      </c>
      <c r="JC33" t="s">
        <v>69</v>
      </c>
      <c r="JD33" t="s">
        <v>69</v>
      </c>
      <c r="JE33" t="s">
        <v>69</v>
      </c>
      <c r="JF33" t="s">
        <v>69</v>
      </c>
      <c r="KB33">
        <v>3</v>
      </c>
      <c r="KD33" t="s">
        <v>9554</v>
      </c>
      <c r="KE33" t="s">
        <v>6597</v>
      </c>
      <c r="KF33">
        <v>18</v>
      </c>
      <c r="KG33" t="s">
        <v>6598</v>
      </c>
      <c r="KH33">
        <v>1145134</v>
      </c>
    </row>
    <row r="34" spans="1:294" x14ac:dyDescent="0.3">
      <c r="A34" t="s">
        <v>9606</v>
      </c>
      <c r="B34" t="s">
        <v>6588</v>
      </c>
      <c r="C34">
        <v>8</v>
      </c>
      <c r="D34" t="s">
        <v>2956</v>
      </c>
      <c r="E34" t="s">
        <v>2956</v>
      </c>
      <c r="F34" t="s">
        <v>2956</v>
      </c>
      <c r="G34" t="s">
        <v>2956</v>
      </c>
      <c r="H34" t="s">
        <v>2956</v>
      </c>
      <c r="I34" t="s">
        <v>2956</v>
      </c>
      <c r="J34" t="s">
        <v>2956</v>
      </c>
      <c r="K34" t="s">
        <v>2956</v>
      </c>
      <c r="L34" t="s">
        <v>2956</v>
      </c>
      <c r="M34" t="s">
        <v>2956</v>
      </c>
      <c r="N34" t="s">
        <v>2956</v>
      </c>
      <c r="O34" t="s">
        <v>2956</v>
      </c>
      <c r="P34" t="s">
        <v>2956</v>
      </c>
      <c r="Q34" t="s">
        <v>2956</v>
      </c>
      <c r="R34" t="s">
        <v>2956</v>
      </c>
      <c r="S34" t="s">
        <v>2956</v>
      </c>
      <c r="T34" t="s">
        <v>2956</v>
      </c>
      <c r="U34" t="s">
        <v>2956</v>
      </c>
      <c r="V34" t="s">
        <v>2956</v>
      </c>
      <c r="W34" t="s">
        <v>2956</v>
      </c>
      <c r="X34" t="s">
        <v>2956</v>
      </c>
      <c r="Y34" t="s">
        <v>2956</v>
      </c>
      <c r="Z34" t="s">
        <v>2956</v>
      </c>
      <c r="AA34" t="s">
        <v>2956</v>
      </c>
      <c r="AB34" t="s">
        <v>2956</v>
      </c>
      <c r="AC34" t="s">
        <v>2956</v>
      </c>
      <c r="AD34" t="s">
        <v>2956</v>
      </c>
      <c r="AE34" t="s">
        <v>2956</v>
      </c>
      <c r="AF34" t="s">
        <v>2956</v>
      </c>
      <c r="AG34" t="s">
        <v>2956</v>
      </c>
      <c r="AH34" t="s">
        <v>2956</v>
      </c>
      <c r="AI34" t="s">
        <v>2956</v>
      </c>
      <c r="AJ34" t="s">
        <v>2956</v>
      </c>
      <c r="AK34" t="s">
        <v>2956</v>
      </c>
      <c r="AL34" t="s">
        <v>2956</v>
      </c>
      <c r="AM34" t="s">
        <v>2956</v>
      </c>
      <c r="AN34" t="s">
        <v>2956</v>
      </c>
      <c r="AO34" t="s">
        <v>2956</v>
      </c>
      <c r="AP34" t="s">
        <v>2956</v>
      </c>
      <c r="AQ34" t="s">
        <v>2956</v>
      </c>
      <c r="BB34" t="s">
        <v>2876</v>
      </c>
      <c r="BD34" t="s">
        <v>2876</v>
      </c>
      <c r="BF34" t="s">
        <v>2876</v>
      </c>
      <c r="BH34" t="s">
        <v>2876</v>
      </c>
      <c r="BJ34" t="s">
        <v>2876</v>
      </c>
      <c r="BL34" t="s">
        <v>2876</v>
      </c>
      <c r="BN34" t="s">
        <v>2876</v>
      </c>
      <c r="BP34" t="s">
        <v>2876</v>
      </c>
      <c r="BV34">
        <v>0</v>
      </c>
      <c r="BX34" t="s">
        <v>9142</v>
      </c>
      <c r="BY34" t="s">
        <v>6589</v>
      </c>
      <c r="BZ34" t="s">
        <v>6590</v>
      </c>
      <c r="CA34" t="s">
        <v>6591</v>
      </c>
      <c r="CB34" t="s">
        <v>6600</v>
      </c>
      <c r="CC34" t="s">
        <v>5058</v>
      </c>
      <c r="CD34">
        <v>37</v>
      </c>
      <c r="CE34" t="s">
        <v>236</v>
      </c>
      <c r="CF34" t="s">
        <v>240</v>
      </c>
      <c r="CG34" t="s">
        <v>247</v>
      </c>
      <c r="CI34" t="s">
        <v>9566</v>
      </c>
      <c r="CJ34" t="s">
        <v>2808</v>
      </c>
      <c r="CK34" t="s">
        <v>69</v>
      </c>
      <c r="CL34" t="s">
        <v>2808</v>
      </c>
      <c r="CM34" t="s">
        <v>2803</v>
      </c>
      <c r="CN34">
        <v>8</v>
      </c>
      <c r="CO34" t="s">
        <v>254</v>
      </c>
      <c r="CP34">
        <v>40</v>
      </c>
      <c r="CQ34" t="s">
        <v>69</v>
      </c>
      <c r="CR34" t="s">
        <v>69</v>
      </c>
      <c r="CS34" t="s">
        <v>69</v>
      </c>
      <c r="CV34" t="s">
        <v>69</v>
      </c>
      <c r="CW34" t="s">
        <v>69</v>
      </c>
      <c r="CX34" t="s">
        <v>69</v>
      </c>
      <c r="CY34" t="s">
        <v>69</v>
      </c>
      <c r="CZ34" t="s">
        <v>69</v>
      </c>
      <c r="DA34" t="s">
        <v>69</v>
      </c>
      <c r="DB34" t="s">
        <v>69</v>
      </c>
      <c r="DC34" t="s">
        <v>69</v>
      </c>
      <c r="DD34" t="s">
        <v>12</v>
      </c>
      <c r="DE34" s="30">
        <v>40334</v>
      </c>
      <c r="DF34" t="s">
        <v>12</v>
      </c>
      <c r="DG34" t="s">
        <v>9607</v>
      </c>
      <c r="DH34" t="s">
        <v>2842</v>
      </c>
      <c r="DT34" t="s">
        <v>2876</v>
      </c>
      <c r="DV34" t="s">
        <v>2884</v>
      </c>
      <c r="DW34" t="s">
        <v>33</v>
      </c>
      <c r="DX34" t="s">
        <v>2876</v>
      </c>
      <c r="DZ34" t="s">
        <v>2894</v>
      </c>
      <c r="EJ34" t="s">
        <v>274</v>
      </c>
      <c r="EL34" t="s">
        <v>22</v>
      </c>
      <c r="EU34" t="s">
        <v>2956</v>
      </c>
      <c r="EV34" t="s">
        <v>2956</v>
      </c>
      <c r="EW34" t="s">
        <v>9607</v>
      </c>
      <c r="EX34" t="s">
        <v>7627</v>
      </c>
      <c r="FS34" t="s">
        <v>69</v>
      </c>
      <c r="FT34" t="s">
        <v>69</v>
      </c>
      <c r="FU34" t="s">
        <v>69</v>
      </c>
      <c r="FV34" t="s">
        <v>69</v>
      </c>
      <c r="FW34" t="s">
        <v>69</v>
      </c>
      <c r="FX34" t="s">
        <v>69</v>
      </c>
      <c r="FY34" t="s">
        <v>69</v>
      </c>
      <c r="FZ34" t="s">
        <v>69</v>
      </c>
      <c r="GA34" t="s">
        <v>69</v>
      </c>
      <c r="GB34" t="s">
        <v>69</v>
      </c>
      <c r="GC34" t="s">
        <v>69</v>
      </c>
      <c r="GD34" t="s">
        <v>69</v>
      </c>
      <c r="GE34" t="s">
        <v>69</v>
      </c>
      <c r="GF34" t="s">
        <v>69</v>
      </c>
      <c r="GG34" t="s">
        <v>69</v>
      </c>
      <c r="GH34" t="s">
        <v>69</v>
      </c>
      <c r="GI34" t="s">
        <v>69</v>
      </c>
      <c r="GJ34" t="s">
        <v>69</v>
      </c>
      <c r="GK34" t="s">
        <v>69</v>
      </c>
      <c r="GL34" t="s">
        <v>69</v>
      </c>
      <c r="GM34" t="s">
        <v>69</v>
      </c>
      <c r="GN34" t="s">
        <v>69</v>
      </c>
      <c r="GO34" t="s">
        <v>69</v>
      </c>
      <c r="GP34" t="s">
        <v>69</v>
      </c>
      <c r="GQ34" t="s">
        <v>69</v>
      </c>
      <c r="GR34" t="s">
        <v>69</v>
      </c>
      <c r="GS34" t="s">
        <v>69</v>
      </c>
      <c r="GT34" t="s">
        <v>69</v>
      </c>
      <c r="GU34" t="s">
        <v>69</v>
      </c>
      <c r="GV34" t="s">
        <v>69</v>
      </c>
      <c r="GW34" t="s">
        <v>69</v>
      </c>
      <c r="GX34" t="s">
        <v>69</v>
      </c>
      <c r="GY34" t="s">
        <v>69</v>
      </c>
      <c r="HC34" t="s">
        <v>69</v>
      </c>
      <c r="HD34" t="s">
        <v>69</v>
      </c>
      <c r="HE34" t="s">
        <v>69</v>
      </c>
      <c r="HF34" t="s">
        <v>69</v>
      </c>
      <c r="HG34" t="s">
        <v>69</v>
      </c>
      <c r="HH34" t="s">
        <v>69</v>
      </c>
      <c r="HI34" t="s">
        <v>69</v>
      </c>
      <c r="IE34" t="s">
        <v>69</v>
      </c>
      <c r="IF34" t="s">
        <v>69</v>
      </c>
      <c r="IG34" t="s">
        <v>69</v>
      </c>
      <c r="IH34" t="s">
        <v>3053</v>
      </c>
      <c r="II34" t="s">
        <v>3053</v>
      </c>
      <c r="IJ34" t="s">
        <v>3053</v>
      </c>
      <c r="IK34" t="s">
        <v>3053</v>
      </c>
      <c r="IL34" t="s">
        <v>3053</v>
      </c>
      <c r="IM34" t="s">
        <v>3053</v>
      </c>
      <c r="IZ34" t="s">
        <v>69</v>
      </c>
      <c r="JA34" t="s">
        <v>69</v>
      </c>
      <c r="JB34" t="s">
        <v>69</v>
      </c>
      <c r="JC34" t="s">
        <v>69</v>
      </c>
      <c r="JD34" t="s">
        <v>69</v>
      </c>
      <c r="JE34" t="s">
        <v>69</v>
      </c>
      <c r="JF34" t="s">
        <v>69</v>
      </c>
      <c r="KB34">
        <v>8</v>
      </c>
      <c r="KD34" t="s">
        <v>9554</v>
      </c>
      <c r="KE34" t="s">
        <v>6597</v>
      </c>
      <c r="KF34">
        <v>19</v>
      </c>
      <c r="KG34" t="s">
        <v>6598</v>
      </c>
      <c r="KH34">
        <v>1145134</v>
      </c>
    </row>
    <row r="35" spans="1:294" x14ac:dyDescent="0.3">
      <c r="A35" t="s">
        <v>9608</v>
      </c>
      <c r="B35" t="s">
        <v>6588</v>
      </c>
      <c r="C35">
        <v>6</v>
      </c>
      <c r="D35" t="s">
        <v>2956</v>
      </c>
      <c r="E35" t="s">
        <v>2956</v>
      </c>
      <c r="F35" t="s">
        <v>2956</v>
      </c>
      <c r="G35" t="s">
        <v>2956</v>
      </c>
      <c r="H35" t="s">
        <v>2956</v>
      </c>
      <c r="I35" t="s">
        <v>2956</v>
      </c>
      <c r="J35" t="s">
        <v>2956</v>
      </c>
      <c r="K35" t="s">
        <v>2956</v>
      </c>
      <c r="L35" t="s">
        <v>2956</v>
      </c>
      <c r="M35" t="s">
        <v>2956</v>
      </c>
      <c r="N35" t="s">
        <v>2956</v>
      </c>
      <c r="O35" t="s">
        <v>2956</v>
      </c>
      <c r="P35" t="s">
        <v>2956</v>
      </c>
      <c r="Q35" t="s">
        <v>2956</v>
      </c>
      <c r="R35" t="s">
        <v>2956</v>
      </c>
      <c r="S35" t="s">
        <v>2956</v>
      </c>
      <c r="T35" t="s">
        <v>2956</v>
      </c>
      <c r="U35" t="s">
        <v>2956</v>
      </c>
      <c r="V35" t="s">
        <v>2956</v>
      </c>
      <c r="W35" t="s">
        <v>2956</v>
      </c>
      <c r="X35" t="s">
        <v>2956</v>
      </c>
      <c r="Y35" t="s">
        <v>2956</v>
      </c>
      <c r="Z35" t="s">
        <v>2956</v>
      </c>
      <c r="AA35" t="s">
        <v>2956</v>
      </c>
      <c r="AB35" t="s">
        <v>2956</v>
      </c>
      <c r="AC35" t="s">
        <v>2956</v>
      </c>
      <c r="AD35" t="s">
        <v>2956</v>
      </c>
      <c r="AE35" t="s">
        <v>2956</v>
      </c>
      <c r="AF35" t="s">
        <v>2956</v>
      </c>
      <c r="AG35" t="s">
        <v>2956</v>
      </c>
      <c r="BB35" t="s">
        <v>2876</v>
      </c>
      <c r="BD35" t="s">
        <v>2876</v>
      </c>
      <c r="BF35" t="s">
        <v>2876</v>
      </c>
      <c r="BH35" t="s">
        <v>2876</v>
      </c>
      <c r="BJ35" t="s">
        <v>2876</v>
      </c>
      <c r="BL35" t="s">
        <v>2876</v>
      </c>
      <c r="BV35">
        <v>0</v>
      </c>
      <c r="BX35" t="s">
        <v>9142</v>
      </c>
      <c r="BY35" t="s">
        <v>6589</v>
      </c>
      <c r="BZ35" t="s">
        <v>6590</v>
      </c>
      <c r="CA35" t="s">
        <v>6591</v>
      </c>
      <c r="CB35" t="s">
        <v>6600</v>
      </c>
      <c r="CC35" t="s">
        <v>5058</v>
      </c>
      <c r="CD35">
        <v>24</v>
      </c>
      <c r="CE35" t="s">
        <v>237</v>
      </c>
      <c r="CF35" t="s">
        <v>220</v>
      </c>
      <c r="CG35" t="s">
        <v>249</v>
      </c>
      <c r="CH35" t="s">
        <v>9590</v>
      </c>
      <c r="CI35" t="s">
        <v>9566</v>
      </c>
      <c r="CJ35" t="s">
        <v>2808</v>
      </c>
      <c r="CK35" t="s">
        <v>69</v>
      </c>
      <c r="CL35" t="s">
        <v>2808</v>
      </c>
      <c r="CM35" t="s">
        <v>2803</v>
      </c>
      <c r="CN35">
        <v>6</v>
      </c>
      <c r="CO35" t="s">
        <v>254</v>
      </c>
      <c r="CP35">
        <v>34</v>
      </c>
      <c r="CQ35" t="s">
        <v>2808</v>
      </c>
      <c r="CR35" t="s">
        <v>2808</v>
      </c>
      <c r="CS35" t="s">
        <v>2808</v>
      </c>
      <c r="CV35" t="s">
        <v>2808</v>
      </c>
      <c r="CW35" t="s">
        <v>2808</v>
      </c>
      <c r="CX35" t="s">
        <v>2808</v>
      </c>
      <c r="CY35" t="s">
        <v>2808</v>
      </c>
      <c r="CZ35" t="s">
        <v>2808</v>
      </c>
      <c r="DA35" t="s">
        <v>69</v>
      </c>
      <c r="DB35" t="s">
        <v>69</v>
      </c>
      <c r="DC35" t="s">
        <v>69</v>
      </c>
      <c r="DD35" t="s">
        <v>22</v>
      </c>
      <c r="DF35" t="s">
        <v>12</v>
      </c>
      <c r="DG35" t="s">
        <v>8886</v>
      </c>
      <c r="DH35" t="s">
        <v>2842</v>
      </c>
      <c r="DT35" t="s">
        <v>2876</v>
      </c>
      <c r="DV35" t="s">
        <v>2884</v>
      </c>
      <c r="DW35" t="s">
        <v>32</v>
      </c>
      <c r="DX35" t="s">
        <v>2876</v>
      </c>
      <c r="DZ35" t="s">
        <v>2894</v>
      </c>
      <c r="EJ35" t="s">
        <v>274</v>
      </c>
      <c r="EL35" t="s">
        <v>39</v>
      </c>
      <c r="EU35" t="s">
        <v>2956</v>
      </c>
      <c r="EV35" t="s">
        <v>2956</v>
      </c>
      <c r="EW35" t="s">
        <v>8886</v>
      </c>
      <c r="EX35" t="s">
        <v>8886</v>
      </c>
      <c r="FS35" t="s">
        <v>69</v>
      </c>
      <c r="FT35" t="s">
        <v>69</v>
      </c>
      <c r="FU35" t="s">
        <v>69</v>
      </c>
      <c r="FV35" t="s">
        <v>69</v>
      </c>
      <c r="FW35" t="s">
        <v>69</v>
      </c>
      <c r="FX35" t="s">
        <v>69</v>
      </c>
      <c r="FY35" t="s">
        <v>69</v>
      </c>
      <c r="FZ35" t="s">
        <v>69</v>
      </c>
      <c r="GA35" t="s">
        <v>69</v>
      </c>
      <c r="GB35" t="s">
        <v>69</v>
      </c>
      <c r="GC35" t="s">
        <v>69</v>
      </c>
      <c r="GD35" t="s">
        <v>69</v>
      </c>
      <c r="GE35" t="s">
        <v>69</v>
      </c>
      <c r="GF35" t="s">
        <v>69</v>
      </c>
      <c r="GG35" t="s">
        <v>69</v>
      </c>
      <c r="GH35" t="s">
        <v>69</v>
      </c>
      <c r="GI35" t="s">
        <v>69</v>
      </c>
      <c r="GJ35" t="s">
        <v>69</v>
      </c>
      <c r="GK35" t="s">
        <v>69</v>
      </c>
      <c r="GL35" t="s">
        <v>69</v>
      </c>
      <c r="GM35" t="s">
        <v>69</v>
      </c>
      <c r="GN35" t="s">
        <v>69</v>
      </c>
      <c r="GO35" t="s">
        <v>69</v>
      </c>
      <c r="GP35" t="s">
        <v>69</v>
      </c>
      <c r="GQ35" t="s">
        <v>69</v>
      </c>
      <c r="GR35" t="s">
        <v>69</v>
      </c>
      <c r="GS35" t="s">
        <v>69</v>
      </c>
      <c r="GT35" t="s">
        <v>69</v>
      </c>
      <c r="GU35" t="s">
        <v>69</v>
      </c>
      <c r="GV35" t="s">
        <v>69</v>
      </c>
      <c r="GW35" t="s">
        <v>69</v>
      </c>
      <c r="GX35" t="s">
        <v>69</v>
      </c>
      <c r="GY35" t="s">
        <v>69</v>
      </c>
      <c r="HC35" t="s">
        <v>69</v>
      </c>
      <c r="HD35" t="s">
        <v>69</v>
      </c>
      <c r="HE35" t="s">
        <v>69</v>
      </c>
      <c r="HF35" t="s">
        <v>69</v>
      </c>
      <c r="HG35" t="s">
        <v>69</v>
      </c>
      <c r="HH35" t="s">
        <v>69</v>
      </c>
      <c r="HI35" t="s">
        <v>69</v>
      </c>
      <c r="IE35" t="s">
        <v>69</v>
      </c>
      <c r="IF35" t="s">
        <v>69</v>
      </c>
      <c r="IG35" t="s">
        <v>69</v>
      </c>
      <c r="IH35" t="s">
        <v>3053</v>
      </c>
      <c r="II35" t="s">
        <v>3053</v>
      </c>
      <c r="IJ35" t="s">
        <v>3053</v>
      </c>
      <c r="IK35" t="s">
        <v>3053</v>
      </c>
      <c r="IL35" t="s">
        <v>3053</v>
      </c>
      <c r="IM35" t="s">
        <v>3053</v>
      </c>
      <c r="IZ35" t="s">
        <v>69</v>
      </c>
      <c r="JA35" t="s">
        <v>69</v>
      </c>
      <c r="JB35" t="s">
        <v>69</v>
      </c>
      <c r="JC35" t="s">
        <v>69</v>
      </c>
      <c r="JD35" t="s">
        <v>69</v>
      </c>
      <c r="JE35" t="s">
        <v>69</v>
      </c>
      <c r="JF35" t="s">
        <v>69</v>
      </c>
      <c r="KB35">
        <v>6</v>
      </c>
      <c r="KD35" t="s">
        <v>9554</v>
      </c>
      <c r="KE35" t="s">
        <v>6597</v>
      </c>
      <c r="KF35">
        <v>20</v>
      </c>
      <c r="KG35" t="s">
        <v>6598</v>
      </c>
      <c r="KH35">
        <v>1145134</v>
      </c>
    </row>
    <row r="36" spans="1:294" x14ac:dyDescent="0.3">
      <c r="A36" t="s">
        <v>9609</v>
      </c>
      <c r="B36" t="s">
        <v>6588</v>
      </c>
      <c r="C36">
        <v>9</v>
      </c>
      <c r="D36" t="s">
        <v>2956</v>
      </c>
      <c r="E36" t="s">
        <v>2956</v>
      </c>
      <c r="F36" t="s">
        <v>2956</v>
      </c>
      <c r="G36" t="s">
        <v>2956</v>
      </c>
      <c r="H36" t="s">
        <v>2956</v>
      </c>
      <c r="I36" t="s">
        <v>2956</v>
      </c>
      <c r="J36" t="s">
        <v>2956</v>
      </c>
      <c r="K36" t="s">
        <v>2956</v>
      </c>
      <c r="L36" t="s">
        <v>2956</v>
      </c>
      <c r="M36" t="s">
        <v>2956</v>
      </c>
      <c r="N36" t="s">
        <v>2956</v>
      </c>
      <c r="O36" t="s">
        <v>2956</v>
      </c>
      <c r="P36" t="s">
        <v>2956</v>
      </c>
      <c r="Q36" t="s">
        <v>2956</v>
      </c>
      <c r="R36" t="s">
        <v>2956</v>
      </c>
      <c r="S36" t="s">
        <v>2956</v>
      </c>
      <c r="T36" t="s">
        <v>2956</v>
      </c>
      <c r="U36" t="s">
        <v>2956</v>
      </c>
      <c r="V36" t="s">
        <v>2956</v>
      </c>
      <c r="W36" t="s">
        <v>2956</v>
      </c>
      <c r="X36" t="s">
        <v>2956</v>
      </c>
      <c r="Y36" t="s">
        <v>2956</v>
      </c>
      <c r="Z36" t="s">
        <v>2956</v>
      </c>
      <c r="AA36" t="s">
        <v>2956</v>
      </c>
      <c r="AB36" t="s">
        <v>2956</v>
      </c>
      <c r="AC36" t="s">
        <v>2956</v>
      </c>
      <c r="AD36" t="s">
        <v>2956</v>
      </c>
      <c r="AE36" t="s">
        <v>2956</v>
      </c>
      <c r="AF36" t="s">
        <v>2956</v>
      </c>
      <c r="AG36" t="s">
        <v>2956</v>
      </c>
      <c r="AH36" t="s">
        <v>2956</v>
      </c>
      <c r="AI36" t="s">
        <v>2956</v>
      </c>
      <c r="AJ36" t="s">
        <v>2956</v>
      </c>
      <c r="AK36" t="s">
        <v>2956</v>
      </c>
      <c r="AL36" t="s">
        <v>2956</v>
      </c>
      <c r="AM36" t="s">
        <v>2956</v>
      </c>
      <c r="AN36" t="s">
        <v>2956</v>
      </c>
      <c r="AO36" t="s">
        <v>2956</v>
      </c>
      <c r="AP36" t="s">
        <v>2956</v>
      </c>
      <c r="AQ36" t="s">
        <v>2956</v>
      </c>
      <c r="AR36" t="s">
        <v>2956</v>
      </c>
      <c r="AS36" t="s">
        <v>2956</v>
      </c>
      <c r="AT36" t="s">
        <v>2956</v>
      </c>
      <c r="AU36" t="s">
        <v>2956</v>
      </c>
      <c r="AV36" t="s">
        <v>2956</v>
      </c>
      <c r="BB36" t="s">
        <v>2876</v>
      </c>
      <c r="BD36" t="s">
        <v>2876</v>
      </c>
      <c r="BF36" t="s">
        <v>2876</v>
      </c>
      <c r="BH36" t="s">
        <v>2876</v>
      </c>
      <c r="BJ36" t="s">
        <v>2876</v>
      </c>
      <c r="BL36" t="s">
        <v>2876</v>
      </c>
      <c r="BN36" t="s">
        <v>2876</v>
      </c>
      <c r="BP36" t="s">
        <v>2876</v>
      </c>
      <c r="BR36" t="s">
        <v>2876</v>
      </c>
      <c r="BV36">
        <v>0</v>
      </c>
      <c r="BX36" t="s">
        <v>9142</v>
      </c>
      <c r="BY36" t="s">
        <v>6589</v>
      </c>
      <c r="BZ36" t="s">
        <v>6590</v>
      </c>
      <c r="CA36" t="s">
        <v>6591</v>
      </c>
      <c r="CB36" t="s">
        <v>6600</v>
      </c>
      <c r="CC36" t="s">
        <v>5058</v>
      </c>
      <c r="CD36">
        <v>18</v>
      </c>
      <c r="CE36" t="s">
        <v>236</v>
      </c>
      <c r="CF36" t="s">
        <v>240</v>
      </c>
      <c r="CG36" t="s">
        <v>247</v>
      </c>
      <c r="CI36" t="s">
        <v>9566</v>
      </c>
      <c r="CJ36" t="s">
        <v>2808</v>
      </c>
      <c r="CK36" t="s">
        <v>69</v>
      </c>
      <c r="CL36" t="s">
        <v>2808</v>
      </c>
      <c r="CM36" t="s">
        <v>2803</v>
      </c>
      <c r="CN36">
        <v>9</v>
      </c>
      <c r="CO36" t="s">
        <v>254</v>
      </c>
      <c r="CP36">
        <v>41</v>
      </c>
      <c r="CQ36" t="s">
        <v>69</v>
      </c>
      <c r="CR36" t="s">
        <v>69</v>
      </c>
      <c r="CS36" t="s">
        <v>69</v>
      </c>
      <c r="CV36" t="s">
        <v>69</v>
      </c>
      <c r="CW36" t="s">
        <v>69</v>
      </c>
      <c r="CX36" t="s">
        <v>69</v>
      </c>
      <c r="CY36" t="s">
        <v>69</v>
      </c>
      <c r="CZ36" t="s">
        <v>69</v>
      </c>
      <c r="DA36" t="s">
        <v>2808</v>
      </c>
      <c r="DB36" t="s">
        <v>2808</v>
      </c>
      <c r="DC36" t="s">
        <v>69</v>
      </c>
      <c r="DD36" t="s">
        <v>12</v>
      </c>
      <c r="DE36" s="30">
        <v>40366</v>
      </c>
      <c r="DF36" t="s">
        <v>12</v>
      </c>
      <c r="DG36" s="30">
        <v>40339</v>
      </c>
      <c r="DH36" t="s">
        <v>2842</v>
      </c>
      <c r="DT36" t="s">
        <v>2876</v>
      </c>
      <c r="DV36" t="s">
        <v>2884</v>
      </c>
      <c r="DW36" t="s">
        <v>33</v>
      </c>
      <c r="DX36" t="s">
        <v>2876</v>
      </c>
      <c r="DZ36" t="s">
        <v>2894</v>
      </c>
      <c r="EJ36" t="s">
        <v>274</v>
      </c>
      <c r="EL36" t="s">
        <v>39</v>
      </c>
      <c r="EU36" t="s">
        <v>2956</v>
      </c>
      <c r="EV36" t="s">
        <v>2956</v>
      </c>
      <c r="EW36" s="30">
        <v>40339</v>
      </c>
      <c r="EX36" s="30">
        <v>40339</v>
      </c>
      <c r="FS36" t="s">
        <v>69</v>
      </c>
      <c r="FT36" t="s">
        <v>69</v>
      </c>
      <c r="FU36" t="s">
        <v>69</v>
      </c>
      <c r="FV36" t="s">
        <v>69</v>
      </c>
      <c r="FW36" t="s">
        <v>69</v>
      </c>
      <c r="FX36" t="s">
        <v>69</v>
      </c>
      <c r="FY36" t="s">
        <v>69</v>
      </c>
      <c r="FZ36" t="s">
        <v>69</v>
      </c>
      <c r="GA36" t="s">
        <v>69</v>
      </c>
      <c r="GB36" t="s">
        <v>69</v>
      </c>
      <c r="GC36" t="s">
        <v>69</v>
      </c>
      <c r="GD36" t="s">
        <v>69</v>
      </c>
      <c r="GE36" t="s">
        <v>69</v>
      </c>
      <c r="GF36" t="s">
        <v>69</v>
      </c>
      <c r="GG36" t="s">
        <v>69</v>
      </c>
      <c r="GH36" t="s">
        <v>69</v>
      </c>
      <c r="GI36" t="s">
        <v>69</v>
      </c>
      <c r="GJ36" t="s">
        <v>69</v>
      </c>
      <c r="GK36" t="s">
        <v>69</v>
      </c>
      <c r="GL36" t="s">
        <v>69</v>
      </c>
      <c r="GM36" t="s">
        <v>69</v>
      </c>
      <c r="GN36" t="s">
        <v>69</v>
      </c>
      <c r="GO36" t="s">
        <v>69</v>
      </c>
      <c r="GP36" t="s">
        <v>69</v>
      </c>
      <c r="GQ36" t="s">
        <v>69</v>
      </c>
      <c r="GR36" t="s">
        <v>69</v>
      </c>
      <c r="GS36" t="s">
        <v>69</v>
      </c>
      <c r="GT36" t="s">
        <v>69</v>
      </c>
      <c r="GU36" t="s">
        <v>69</v>
      </c>
      <c r="GV36" t="s">
        <v>69</v>
      </c>
      <c r="GW36" t="s">
        <v>69</v>
      </c>
      <c r="GX36" t="s">
        <v>69</v>
      </c>
      <c r="GY36" t="s">
        <v>69</v>
      </c>
      <c r="HC36" t="s">
        <v>69</v>
      </c>
      <c r="HD36" t="s">
        <v>69</v>
      </c>
      <c r="HE36" t="s">
        <v>69</v>
      </c>
      <c r="HF36" t="s">
        <v>69</v>
      </c>
      <c r="HG36" t="s">
        <v>69</v>
      </c>
      <c r="HH36" t="s">
        <v>69</v>
      </c>
      <c r="HI36" t="s">
        <v>69</v>
      </c>
      <c r="IE36" t="s">
        <v>69</v>
      </c>
      <c r="IF36" t="s">
        <v>69</v>
      </c>
      <c r="IG36" t="s">
        <v>69</v>
      </c>
      <c r="IH36" t="s">
        <v>3053</v>
      </c>
      <c r="II36" t="s">
        <v>3053</v>
      </c>
      <c r="IJ36" t="s">
        <v>3053</v>
      </c>
      <c r="IK36" t="s">
        <v>3053</v>
      </c>
      <c r="IL36" t="s">
        <v>3053</v>
      </c>
      <c r="IM36" t="s">
        <v>3053</v>
      </c>
      <c r="IZ36" t="s">
        <v>69</v>
      </c>
      <c r="JA36" t="s">
        <v>69</v>
      </c>
      <c r="JB36" t="s">
        <v>69</v>
      </c>
      <c r="JC36" t="s">
        <v>69</v>
      </c>
      <c r="JD36" t="s">
        <v>69</v>
      </c>
      <c r="JE36" t="s">
        <v>69</v>
      </c>
      <c r="JF36" t="s">
        <v>69</v>
      </c>
      <c r="KB36">
        <v>9</v>
      </c>
      <c r="KD36" t="s">
        <v>9554</v>
      </c>
      <c r="KE36" t="s">
        <v>6597</v>
      </c>
      <c r="KF36">
        <v>21</v>
      </c>
      <c r="KG36" t="s">
        <v>6598</v>
      </c>
      <c r="KH36">
        <v>1145134</v>
      </c>
    </row>
    <row r="37" spans="1:294" x14ac:dyDescent="0.3">
      <c r="A37" t="s">
        <v>9610</v>
      </c>
      <c r="B37" t="s">
        <v>6588</v>
      </c>
      <c r="C37">
        <v>9</v>
      </c>
      <c r="D37" t="s">
        <v>2956</v>
      </c>
      <c r="E37" t="s">
        <v>2956</v>
      </c>
      <c r="F37" t="s">
        <v>2956</v>
      </c>
      <c r="G37" t="s">
        <v>2956</v>
      </c>
      <c r="H37" t="s">
        <v>2956</v>
      </c>
      <c r="I37" t="s">
        <v>2956</v>
      </c>
      <c r="J37" t="s">
        <v>2956</v>
      </c>
      <c r="K37" t="s">
        <v>2956</v>
      </c>
      <c r="L37" t="s">
        <v>2956</v>
      </c>
      <c r="M37" t="s">
        <v>2956</v>
      </c>
      <c r="N37" t="s">
        <v>2956</v>
      </c>
      <c r="O37" t="s">
        <v>2956</v>
      </c>
      <c r="P37" t="s">
        <v>2956</v>
      </c>
      <c r="Q37" t="s">
        <v>2956</v>
      </c>
      <c r="R37" t="s">
        <v>2956</v>
      </c>
      <c r="S37" t="s">
        <v>2956</v>
      </c>
      <c r="T37" t="s">
        <v>2956</v>
      </c>
      <c r="U37" t="s">
        <v>2956</v>
      </c>
      <c r="V37" t="s">
        <v>2956</v>
      </c>
      <c r="W37" t="s">
        <v>2956</v>
      </c>
      <c r="X37" t="s">
        <v>2956</v>
      </c>
      <c r="Y37" t="s">
        <v>2956</v>
      </c>
      <c r="Z37" t="s">
        <v>2956</v>
      </c>
      <c r="AA37" t="s">
        <v>2956</v>
      </c>
      <c r="AB37" t="s">
        <v>2956</v>
      </c>
      <c r="AC37" t="s">
        <v>2956</v>
      </c>
      <c r="AD37" t="s">
        <v>2956</v>
      </c>
      <c r="AE37" t="s">
        <v>2956</v>
      </c>
      <c r="AF37" t="s">
        <v>2956</v>
      </c>
      <c r="AG37" t="s">
        <v>2956</v>
      </c>
      <c r="AH37" t="s">
        <v>2956</v>
      </c>
      <c r="AI37" t="s">
        <v>2956</v>
      </c>
      <c r="AJ37" t="s">
        <v>2956</v>
      </c>
      <c r="AK37" t="s">
        <v>2956</v>
      </c>
      <c r="AL37" t="s">
        <v>2956</v>
      </c>
      <c r="AM37" t="s">
        <v>2956</v>
      </c>
      <c r="AN37" t="s">
        <v>2956</v>
      </c>
      <c r="AO37" t="s">
        <v>2956</v>
      </c>
      <c r="AP37" t="s">
        <v>2956</v>
      </c>
      <c r="AQ37" t="s">
        <v>2956</v>
      </c>
      <c r="AR37" t="s">
        <v>2956</v>
      </c>
      <c r="AS37" t="s">
        <v>2956</v>
      </c>
      <c r="AT37" t="s">
        <v>2956</v>
      </c>
      <c r="AU37" t="s">
        <v>2956</v>
      </c>
      <c r="AV37" t="s">
        <v>2956</v>
      </c>
      <c r="BB37" t="s">
        <v>2876</v>
      </c>
      <c r="BD37" t="s">
        <v>2876</v>
      </c>
      <c r="BF37" t="s">
        <v>2876</v>
      </c>
      <c r="BH37" t="s">
        <v>2876</v>
      </c>
      <c r="BJ37" t="s">
        <v>2876</v>
      </c>
      <c r="BL37" t="s">
        <v>2876</v>
      </c>
      <c r="BN37" t="s">
        <v>2876</v>
      </c>
      <c r="BP37" t="s">
        <v>2876</v>
      </c>
      <c r="BR37" t="s">
        <v>2876</v>
      </c>
      <c r="BV37">
        <v>0</v>
      </c>
      <c r="BX37" t="s">
        <v>9142</v>
      </c>
      <c r="BY37" t="s">
        <v>6589</v>
      </c>
      <c r="BZ37" t="s">
        <v>6590</v>
      </c>
      <c r="CA37" t="s">
        <v>6591</v>
      </c>
      <c r="CB37" t="s">
        <v>6600</v>
      </c>
      <c r="CC37" t="s">
        <v>5058</v>
      </c>
      <c r="CD37">
        <v>27</v>
      </c>
      <c r="CE37" t="s">
        <v>236</v>
      </c>
      <c r="CF37" t="s">
        <v>241</v>
      </c>
      <c r="CG37" t="s">
        <v>247</v>
      </c>
      <c r="CI37" t="s">
        <v>9566</v>
      </c>
      <c r="CJ37" t="s">
        <v>2808</v>
      </c>
      <c r="CK37" t="s">
        <v>69</v>
      </c>
      <c r="CL37" t="s">
        <v>2808</v>
      </c>
      <c r="CM37" t="s">
        <v>2803</v>
      </c>
      <c r="CN37">
        <v>9</v>
      </c>
      <c r="CO37" t="s">
        <v>254</v>
      </c>
      <c r="CP37">
        <v>38</v>
      </c>
      <c r="CQ37" t="s">
        <v>2808</v>
      </c>
      <c r="CR37" t="s">
        <v>2808</v>
      </c>
      <c r="CS37" t="s">
        <v>2808</v>
      </c>
      <c r="CV37" t="s">
        <v>2808</v>
      </c>
      <c r="CW37" t="s">
        <v>2808</v>
      </c>
      <c r="CX37" t="s">
        <v>2808</v>
      </c>
      <c r="CY37" t="s">
        <v>2808</v>
      </c>
      <c r="CZ37" t="s">
        <v>2808</v>
      </c>
      <c r="DA37" t="s">
        <v>69</v>
      </c>
      <c r="DB37" t="s">
        <v>69</v>
      </c>
      <c r="DC37" t="s">
        <v>69</v>
      </c>
      <c r="DD37" t="s">
        <v>12</v>
      </c>
      <c r="DE37" t="s">
        <v>7596</v>
      </c>
      <c r="DF37" t="s">
        <v>12</v>
      </c>
      <c r="DG37" t="s">
        <v>9611</v>
      </c>
      <c r="DH37" t="s">
        <v>2842</v>
      </c>
      <c r="DT37" t="s">
        <v>2876</v>
      </c>
      <c r="DV37" t="s">
        <v>2884</v>
      </c>
      <c r="DW37" t="s">
        <v>33</v>
      </c>
      <c r="DX37" t="s">
        <v>2876</v>
      </c>
      <c r="DZ37" t="s">
        <v>2894</v>
      </c>
      <c r="EJ37" t="s">
        <v>274</v>
      </c>
      <c r="EL37" t="s">
        <v>39</v>
      </c>
      <c r="EU37" t="s">
        <v>2956</v>
      </c>
      <c r="EV37" t="s">
        <v>2956</v>
      </c>
      <c r="EW37" t="s">
        <v>9611</v>
      </c>
      <c r="EX37" t="s">
        <v>9611</v>
      </c>
      <c r="FS37" t="s">
        <v>69</v>
      </c>
      <c r="FT37" t="s">
        <v>69</v>
      </c>
      <c r="FU37" t="s">
        <v>69</v>
      </c>
      <c r="FV37" t="s">
        <v>69</v>
      </c>
      <c r="FW37" t="s">
        <v>69</v>
      </c>
      <c r="FX37" t="s">
        <v>69</v>
      </c>
      <c r="FY37" t="s">
        <v>69</v>
      </c>
      <c r="FZ37" t="s">
        <v>69</v>
      </c>
      <c r="GA37" t="s">
        <v>69</v>
      </c>
      <c r="GB37" t="s">
        <v>69</v>
      </c>
      <c r="GC37" t="s">
        <v>69</v>
      </c>
      <c r="GD37" t="s">
        <v>69</v>
      </c>
      <c r="GE37" t="s">
        <v>69</v>
      </c>
      <c r="GF37" t="s">
        <v>69</v>
      </c>
      <c r="GG37" t="s">
        <v>69</v>
      </c>
      <c r="GH37" t="s">
        <v>69</v>
      </c>
      <c r="GI37" t="s">
        <v>69</v>
      </c>
      <c r="GJ37" t="s">
        <v>69</v>
      </c>
      <c r="GK37" t="s">
        <v>69</v>
      </c>
      <c r="GL37" t="s">
        <v>69</v>
      </c>
      <c r="GM37" t="s">
        <v>69</v>
      </c>
      <c r="GN37" t="s">
        <v>69</v>
      </c>
      <c r="GO37" t="s">
        <v>69</v>
      </c>
      <c r="GP37" t="s">
        <v>69</v>
      </c>
      <c r="GQ37" t="s">
        <v>69</v>
      </c>
      <c r="GR37" t="s">
        <v>69</v>
      </c>
      <c r="GS37" t="s">
        <v>69</v>
      </c>
      <c r="GT37" t="s">
        <v>69</v>
      </c>
      <c r="GU37" t="s">
        <v>69</v>
      </c>
      <c r="GV37" t="s">
        <v>69</v>
      </c>
      <c r="GW37" t="s">
        <v>69</v>
      </c>
      <c r="GX37" t="s">
        <v>69</v>
      </c>
      <c r="GY37" t="s">
        <v>69</v>
      </c>
      <c r="HC37" t="s">
        <v>69</v>
      </c>
      <c r="HD37" t="s">
        <v>69</v>
      </c>
      <c r="HE37" t="s">
        <v>69</v>
      </c>
      <c r="HF37" t="s">
        <v>69</v>
      </c>
      <c r="HG37" t="s">
        <v>69</v>
      </c>
      <c r="HH37" t="s">
        <v>69</v>
      </c>
      <c r="HI37" t="s">
        <v>69</v>
      </c>
      <c r="IE37" t="s">
        <v>69</v>
      </c>
      <c r="IF37" t="s">
        <v>69</v>
      </c>
      <c r="IG37" t="s">
        <v>69</v>
      </c>
      <c r="IH37" t="s">
        <v>3053</v>
      </c>
      <c r="II37" t="s">
        <v>3053</v>
      </c>
      <c r="IJ37" t="s">
        <v>3053</v>
      </c>
      <c r="IK37" t="s">
        <v>3053</v>
      </c>
      <c r="IL37" t="s">
        <v>3053</v>
      </c>
      <c r="IM37" t="s">
        <v>3053</v>
      </c>
      <c r="IZ37" t="s">
        <v>69</v>
      </c>
      <c r="JA37" t="s">
        <v>69</v>
      </c>
      <c r="JB37" t="s">
        <v>69</v>
      </c>
      <c r="JC37" t="s">
        <v>69</v>
      </c>
      <c r="JD37" t="s">
        <v>69</v>
      </c>
      <c r="JE37" t="s">
        <v>69</v>
      </c>
      <c r="JF37" t="s">
        <v>69</v>
      </c>
      <c r="KB37">
        <v>9</v>
      </c>
      <c r="KD37" t="s">
        <v>9554</v>
      </c>
      <c r="KE37" t="s">
        <v>6597</v>
      </c>
      <c r="KF37">
        <v>22</v>
      </c>
      <c r="KG37" t="s">
        <v>6598</v>
      </c>
      <c r="KH37">
        <v>1145134</v>
      </c>
    </row>
    <row r="38" spans="1:294" x14ac:dyDescent="0.3">
      <c r="A38" t="s">
        <v>9612</v>
      </c>
      <c r="B38" t="s">
        <v>6588</v>
      </c>
      <c r="BV38">
        <v>0</v>
      </c>
      <c r="BX38" t="s">
        <v>9142</v>
      </c>
      <c r="BY38" t="s">
        <v>6589</v>
      </c>
      <c r="BZ38" t="s">
        <v>6590</v>
      </c>
      <c r="CA38" t="s">
        <v>6591</v>
      </c>
      <c r="CB38" t="s">
        <v>6600</v>
      </c>
      <c r="CC38" t="s">
        <v>5058</v>
      </c>
      <c r="CD38">
        <v>35</v>
      </c>
      <c r="CE38" t="s">
        <v>22</v>
      </c>
      <c r="CF38" t="s">
        <v>22</v>
      </c>
      <c r="CG38" t="s">
        <v>22</v>
      </c>
      <c r="CI38" t="s">
        <v>9566</v>
      </c>
      <c r="CJ38" t="s">
        <v>2808</v>
      </c>
      <c r="CK38" t="s">
        <v>69</v>
      </c>
      <c r="CL38" t="s">
        <v>2808</v>
      </c>
      <c r="CM38" t="s">
        <v>22</v>
      </c>
      <c r="CO38" t="s">
        <v>254</v>
      </c>
      <c r="CP38">
        <v>40</v>
      </c>
      <c r="DZ38" t="s">
        <v>2894</v>
      </c>
      <c r="EJ38" t="s">
        <v>274</v>
      </c>
      <c r="EL38" t="s">
        <v>39</v>
      </c>
      <c r="FS38" t="s">
        <v>69</v>
      </c>
      <c r="FT38" t="s">
        <v>69</v>
      </c>
      <c r="FU38" t="s">
        <v>69</v>
      </c>
      <c r="FV38" t="s">
        <v>69</v>
      </c>
      <c r="FW38" t="s">
        <v>69</v>
      </c>
      <c r="FX38" t="s">
        <v>69</v>
      </c>
      <c r="FY38" t="s">
        <v>69</v>
      </c>
      <c r="FZ38" t="s">
        <v>69</v>
      </c>
      <c r="GA38" t="s">
        <v>69</v>
      </c>
      <c r="GB38" t="s">
        <v>69</v>
      </c>
      <c r="GC38" t="s">
        <v>69</v>
      </c>
      <c r="GD38" t="s">
        <v>69</v>
      </c>
      <c r="GE38" t="s">
        <v>69</v>
      </c>
      <c r="GF38" t="s">
        <v>69</v>
      </c>
      <c r="GG38" t="s">
        <v>69</v>
      </c>
      <c r="GH38" t="s">
        <v>69</v>
      </c>
      <c r="GI38" t="s">
        <v>69</v>
      </c>
      <c r="GJ38" t="s">
        <v>69</v>
      </c>
      <c r="GK38" t="s">
        <v>69</v>
      </c>
      <c r="GL38" t="s">
        <v>69</v>
      </c>
      <c r="GM38" t="s">
        <v>69</v>
      </c>
      <c r="GN38" t="s">
        <v>69</v>
      </c>
      <c r="GO38" t="s">
        <v>69</v>
      </c>
      <c r="GP38" t="s">
        <v>69</v>
      </c>
      <c r="GQ38" t="s">
        <v>69</v>
      </c>
      <c r="GR38" t="s">
        <v>69</v>
      </c>
      <c r="GS38" t="s">
        <v>69</v>
      </c>
      <c r="GT38" t="s">
        <v>69</v>
      </c>
      <c r="GU38" t="s">
        <v>69</v>
      </c>
      <c r="GV38" t="s">
        <v>69</v>
      </c>
      <c r="GW38" t="s">
        <v>69</v>
      </c>
      <c r="GX38" t="s">
        <v>69</v>
      </c>
      <c r="GY38" t="s">
        <v>69</v>
      </c>
      <c r="HC38" t="s">
        <v>69</v>
      </c>
      <c r="HD38" t="s">
        <v>69</v>
      </c>
      <c r="HE38" t="s">
        <v>69</v>
      </c>
      <c r="HF38" t="s">
        <v>69</v>
      </c>
      <c r="HG38" t="s">
        <v>69</v>
      </c>
      <c r="HH38" t="s">
        <v>69</v>
      </c>
      <c r="HI38" t="s">
        <v>69</v>
      </c>
      <c r="IE38" t="s">
        <v>69</v>
      </c>
      <c r="IF38" t="s">
        <v>69</v>
      </c>
      <c r="IG38" t="s">
        <v>69</v>
      </c>
      <c r="IH38" t="s">
        <v>3053</v>
      </c>
      <c r="II38" t="s">
        <v>3053</v>
      </c>
      <c r="IJ38" t="s">
        <v>3053</v>
      </c>
      <c r="IK38" t="s">
        <v>3053</v>
      </c>
      <c r="IL38" t="s">
        <v>3053</v>
      </c>
      <c r="IM38" t="s">
        <v>3053</v>
      </c>
      <c r="IZ38" t="s">
        <v>69</v>
      </c>
      <c r="JA38" t="s">
        <v>69</v>
      </c>
      <c r="JB38" t="s">
        <v>69</v>
      </c>
      <c r="JC38" t="s">
        <v>69</v>
      </c>
      <c r="JD38" t="s">
        <v>69</v>
      </c>
      <c r="JE38" t="s">
        <v>69</v>
      </c>
      <c r="JF38" t="s">
        <v>69</v>
      </c>
      <c r="KD38" t="s">
        <v>9554</v>
      </c>
      <c r="KE38" t="s">
        <v>6597</v>
      </c>
      <c r="KF38">
        <v>23</v>
      </c>
      <c r="KG38" t="s">
        <v>6598</v>
      </c>
      <c r="KH38">
        <v>1145134</v>
      </c>
    </row>
    <row r="39" spans="1:294" x14ac:dyDescent="0.3">
      <c r="A39" t="s">
        <v>9613</v>
      </c>
      <c r="B39" t="s">
        <v>6588</v>
      </c>
      <c r="C39">
        <v>7</v>
      </c>
      <c r="D39" t="s">
        <v>2956</v>
      </c>
      <c r="E39" t="s">
        <v>2956</v>
      </c>
      <c r="F39" t="s">
        <v>2956</v>
      </c>
      <c r="G39" t="s">
        <v>2956</v>
      </c>
      <c r="H39" t="s">
        <v>2956</v>
      </c>
      <c r="I39" t="s">
        <v>2956</v>
      </c>
      <c r="J39" t="s">
        <v>2956</v>
      </c>
      <c r="K39" t="s">
        <v>2956</v>
      </c>
      <c r="L39" t="s">
        <v>2956</v>
      </c>
      <c r="M39" t="s">
        <v>2956</v>
      </c>
      <c r="N39" t="s">
        <v>2956</v>
      </c>
      <c r="O39" t="s">
        <v>2956</v>
      </c>
      <c r="P39" t="s">
        <v>2956</v>
      </c>
      <c r="Q39" t="s">
        <v>2956</v>
      </c>
      <c r="R39" t="s">
        <v>2956</v>
      </c>
      <c r="S39" t="s">
        <v>2956</v>
      </c>
      <c r="T39" t="s">
        <v>2956</v>
      </c>
      <c r="U39" t="s">
        <v>2956</v>
      </c>
      <c r="V39" t="s">
        <v>2956</v>
      </c>
      <c r="W39" t="s">
        <v>2956</v>
      </c>
      <c r="X39" t="s">
        <v>2956</v>
      </c>
      <c r="Y39" t="s">
        <v>2956</v>
      </c>
      <c r="Z39" t="s">
        <v>2956</v>
      </c>
      <c r="AA39" t="s">
        <v>2956</v>
      </c>
      <c r="AB39" t="s">
        <v>2956</v>
      </c>
      <c r="AC39" t="s">
        <v>2956</v>
      </c>
      <c r="AD39" t="s">
        <v>2956</v>
      </c>
      <c r="AE39" t="s">
        <v>2956</v>
      </c>
      <c r="AF39" t="s">
        <v>2956</v>
      </c>
      <c r="AG39" t="s">
        <v>2956</v>
      </c>
      <c r="AH39" t="s">
        <v>2956</v>
      </c>
      <c r="AI39" t="s">
        <v>2956</v>
      </c>
      <c r="AJ39" t="s">
        <v>2956</v>
      </c>
      <c r="AK39" t="s">
        <v>2956</v>
      </c>
      <c r="AL39" t="s">
        <v>2956</v>
      </c>
      <c r="BB39" t="s">
        <v>2876</v>
      </c>
      <c r="BD39" t="s">
        <v>2876</v>
      </c>
      <c r="BF39" t="s">
        <v>2876</v>
      </c>
      <c r="BH39" t="s">
        <v>2876</v>
      </c>
      <c r="BJ39" t="s">
        <v>2876</v>
      </c>
      <c r="BL39" t="s">
        <v>2876</v>
      </c>
      <c r="BN39" t="s">
        <v>2876</v>
      </c>
      <c r="BV39">
        <v>0</v>
      </c>
      <c r="BX39" t="s">
        <v>9142</v>
      </c>
      <c r="BY39" t="s">
        <v>6589</v>
      </c>
      <c r="BZ39" t="s">
        <v>6590</v>
      </c>
      <c r="CA39" t="s">
        <v>6591</v>
      </c>
      <c r="CB39" t="s">
        <v>6600</v>
      </c>
      <c r="CC39" t="s">
        <v>5058</v>
      </c>
      <c r="CD39">
        <v>24</v>
      </c>
      <c r="CE39" t="s">
        <v>236</v>
      </c>
      <c r="CF39" t="s">
        <v>241</v>
      </c>
      <c r="CG39" t="s">
        <v>247</v>
      </c>
      <c r="CI39" t="s">
        <v>9614</v>
      </c>
      <c r="CJ39" t="s">
        <v>2808</v>
      </c>
      <c r="CK39" t="s">
        <v>2808</v>
      </c>
      <c r="CL39" t="s">
        <v>2808</v>
      </c>
      <c r="CM39" t="s">
        <v>2803</v>
      </c>
      <c r="CN39">
        <v>7</v>
      </c>
      <c r="CO39" t="s">
        <v>254</v>
      </c>
      <c r="CP39">
        <v>38</v>
      </c>
      <c r="CQ39" t="s">
        <v>69</v>
      </c>
      <c r="CR39" t="s">
        <v>69</v>
      </c>
      <c r="CS39" t="s">
        <v>69</v>
      </c>
      <c r="CV39" t="s">
        <v>69</v>
      </c>
      <c r="CW39" t="s">
        <v>69</v>
      </c>
      <c r="CX39" t="s">
        <v>69</v>
      </c>
      <c r="CY39" t="s">
        <v>69</v>
      </c>
      <c r="CZ39" t="s">
        <v>69</v>
      </c>
      <c r="DA39" t="s">
        <v>69</v>
      </c>
      <c r="DB39" t="s">
        <v>69</v>
      </c>
      <c r="DC39" t="s">
        <v>69</v>
      </c>
      <c r="DD39" t="s">
        <v>22</v>
      </c>
      <c r="DF39" t="s">
        <v>12</v>
      </c>
      <c r="DG39" t="s">
        <v>8407</v>
      </c>
      <c r="DH39" t="s">
        <v>2842</v>
      </c>
      <c r="DJ39" t="s">
        <v>12</v>
      </c>
      <c r="DK39" s="30">
        <v>41307</v>
      </c>
      <c r="DL39" t="s">
        <v>27</v>
      </c>
      <c r="DM39" s="29">
        <v>4.1666666666666664E-2</v>
      </c>
      <c r="DN39" t="s">
        <v>69</v>
      </c>
      <c r="DO39" t="s">
        <v>69</v>
      </c>
      <c r="DP39" t="s">
        <v>2859</v>
      </c>
      <c r="DQ39" t="s">
        <v>2864</v>
      </c>
      <c r="DT39" t="s">
        <v>2876</v>
      </c>
      <c r="DV39" t="s">
        <v>2884</v>
      </c>
      <c r="DW39" t="s">
        <v>32</v>
      </c>
      <c r="DX39" t="s">
        <v>2877</v>
      </c>
      <c r="DZ39" t="s">
        <v>69</v>
      </c>
      <c r="EJ39" t="s">
        <v>274</v>
      </c>
      <c r="EL39" t="s">
        <v>39</v>
      </c>
      <c r="EU39" t="s">
        <v>2956</v>
      </c>
      <c r="EV39" t="s">
        <v>2956</v>
      </c>
      <c r="EW39" t="s">
        <v>8407</v>
      </c>
      <c r="EX39" t="s">
        <v>8407</v>
      </c>
      <c r="EY39" t="s">
        <v>2808</v>
      </c>
      <c r="EZ39" t="s">
        <v>69</v>
      </c>
      <c r="FA39" s="30">
        <v>41307</v>
      </c>
      <c r="FC39" s="29">
        <v>0.58333333333333337</v>
      </c>
      <c r="FH39">
        <v>3</v>
      </c>
      <c r="FI39">
        <v>3</v>
      </c>
      <c r="FJ39">
        <v>3</v>
      </c>
      <c r="FK39">
        <v>3</v>
      </c>
      <c r="FL39">
        <v>3</v>
      </c>
      <c r="FM39">
        <v>3</v>
      </c>
      <c r="FN39">
        <v>3</v>
      </c>
      <c r="FO39">
        <v>3</v>
      </c>
      <c r="FS39" t="s">
        <v>69</v>
      </c>
      <c r="FT39" t="s">
        <v>69</v>
      </c>
      <c r="FU39" t="s">
        <v>69</v>
      </c>
      <c r="FV39" t="s">
        <v>69</v>
      </c>
      <c r="FW39" t="s">
        <v>69</v>
      </c>
      <c r="FX39" t="s">
        <v>69</v>
      </c>
      <c r="FY39" t="s">
        <v>69</v>
      </c>
      <c r="FZ39" t="s">
        <v>69</v>
      </c>
      <c r="GA39" t="s">
        <v>69</v>
      </c>
      <c r="GB39" t="s">
        <v>69</v>
      </c>
      <c r="GC39" t="s">
        <v>69</v>
      </c>
      <c r="GD39" t="s">
        <v>69</v>
      </c>
      <c r="GE39" t="s">
        <v>69</v>
      </c>
      <c r="GF39" t="s">
        <v>69</v>
      </c>
      <c r="GG39" t="s">
        <v>69</v>
      </c>
      <c r="GH39" t="s">
        <v>69</v>
      </c>
      <c r="GI39" t="s">
        <v>69</v>
      </c>
      <c r="GJ39" t="s">
        <v>69</v>
      </c>
      <c r="GK39" t="s">
        <v>69</v>
      </c>
      <c r="GL39" t="s">
        <v>69</v>
      </c>
      <c r="GM39" t="s">
        <v>69</v>
      </c>
      <c r="GN39" t="s">
        <v>69</v>
      </c>
      <c r="GO39" t="s">
        <v>2808</v>
      </c>
      <c r="GP39" t="s">
        <v>2808</v>
      </c>
      <c r="GQ39" t="s">
        <v>2808</v>
      </c>
      <c r="GR39" t="s">
        <v>2808</v>
      </c>
      <c r="GS39" t="s">
        <v>2808</v>
      </c>
      <c r="GT39" t="s">
        <v>2808</v>
      </c>
      <c r="GU39" t="s">
        <v>2808</v>
      </c>
      <c r="GV39" t="s">
        <v>2808</v>
      </c>
      <c r="GW39" t="s">
        <v>69</v>
      </c>
      <c r="GX39" t="s">
        <v>69</v>
      </c>
      <c r="GY39" t="s">
        <v>69</v>
      </c>
      <c r="GZ39" t="s">
        <v>6722</v>
      </c>
      <c r="HA39" t="s">
        <v>6623</v>
      </c>
      <c r="HC39" t="s">
        <v>2808</v>
      </c>
      <c r="HD39" t="s">
        <v>2808</v>
      </c>
      <c r="HE39" t="s">
        <v>2808</v>
      </c>
      <c r="HF39" t="s">
        <v>2808</v>
      </c>
      <c r="HG39" t="s">
        <v>2808</v>
      </c>
      <c r="HH39" t="s">
        <v>2808</v>
      </c>
      <c r="HI39" t="s">
        <v>69</v>
      </c>
      <c r="HJ39" t="s">
        <v>9615</v>
      </c>
      <c r="HK39">
        <v>36.4</v>
      </c>
      <c r="HL39">
        <v>72</v>
      </c>
      <c r="HM39">
        <v>20</v>
      </c>
      <c r="HN39" t="s">
        <v>9616</v>
      </c>
      <c r="HO39" t="s">
        <v>9617</v>
      </c>
      <c r="HQ39" s="30">
        <v>41307</v>
      </c>
      <c r="HR39" s="30">
        <v>41307</v>
      </c>
      <c r="HS39" s="30">
        <v>41307</v>
      </c>
      <c r="HT39" s="30">
        <v>41307</v>
      </c>
      <c r="HU39" s="30">
        <v>41307</v>
      </c>
      <c r="HV39" s="30">
        <v>41307</v>
      </c>
      <c r="HX39" s="29">
        <v>0.375</v>
      </c>
      <c r="HY39" s="29">
        <v>0.375</v>
      </c>
      <c r="HZ39" s="29">
        <v>0.375</v>
      </c>
      <c r="IA39" s="29">
        <v>0.375</v>
      </c>
      <c r="IB39" s="29">
        <v>0.375</v>
      </c>
      <c r="IC39" s="29">
        <v>0.375</v>
      </c>
      <c r="IE39" t="s">
        <v>2808</v>
      </c>
      <c r="IF39" t="s">
        <v>2808</v>
      </c>
      <c r="IG39" t="s">
        <v>69</v>
      </c>
      <c r="IH39" t="s">
        <v>269</v>
      </c>
      <c r="II39" t="s">
        <v>69</v>
      </c>
      <c r="IJ39" t="s">
        <v>269</v>
      </c>
      <c r="IK39" t="s">
        <v>269</v>
      </c>
      <c r="IL39" t="s">
        <v>269</v>
      </c>
      <c r="IM39" t="s">
        <v>69</v>
      </c>
      <c r="IN39" s="30">
        <v>41307</v>
      </c>
      <c r="IP39" s="30">
        <v>41307</v>
      </c>
      <c r="IQ39" s="30">
        <v>41307</v>
      </c>
      <c r="IR39" s="30">
        <v>41307</v>
      </c>
      <c r="IT39" s="29">
        <v>7.1527777777777787E-2</v>
      </c>
      <c r="IV39" s="29">
        <v>7.1527777777777787E-2</v>
      </c>
      <c r="IW39" s="29">
        <v>7.1527777777777787E-2</v>
      </c>
      <c r="IX39" s="29">
        <v>7.1527777777777787E-2</v>
      </c>
      <c r="IZ39" t="s">
        <v>2808</v>
      </c>
      <c r="JA39" t="s">
        <v>69</v>
      </c>
      <c r="JB39" t="s">
        <v>2808</v>
      </c>
      <c r="JC39" t="s">
        <v>2808</v>
      </c>
      <c r="JD39" t="s">
        <v>2808</v>
      </c>
      <c r="JE39" t="s">
        <v>2808</v>
      </c>
      <c r="JF39" t="s">
        <v>2808</v>
      </c>
      <c r="JG39" s="35">
        <v>42955</v>
      </c>
      <c r="JI39">
        <v>168</v>
      </c>
      <c r="JJ39">
        <v>54</v>
      </c>
      <c r="JK39" t="s">
        <v>9618</v>
      </c>
      <c r="JL39">
        <v>50</v>
      </c>
      <c r="JM39">
        <v>32</v>
      </c>
      <c r="JN39" s="30">
        <v>41307</v>
      </c>
      <c r="JP39" s="30">
        <v>41307</v>
      </c>
      <c r="JQ39" s="30">
        <v>41307</v>
      </c>
      <c r="JR39" s="30">
        <v>41307</v>
      </c>
      <c r="JS39" s="30">
        <v>41307</v>
      </c>
      <c r="JT39" s="30">
        <v>41307</v>
      </c>
      <c r="JU39" s="29">
        <v>7.1527777777777787E-2</v>
      </c>
      <c r="JW39" s="29">
        <v>7.1527777777777787E-2</v>
      </c>
      <c r="JX39" s="29">
        <v>7.1527777777777787E-2</v>
      </c>
      <c r="JY39" s="29">
        <v>7.1527777777777787E-2</v>
      </c>
      <c r="JZ39" s="29">
        <v>7.1527777777777787E-2</v>
      </c>
      <c r="KA39" s="29">
        <v>7.1527777777777787E-2</v>
      </c>
      <c r="KB39">
        <v>7</v>
      </c>
      <c r="KD39" t="s">
        <v>9554</v>
      </c>
      <c r="KE39" t="s">
        <v>6597</v>
      </c>
      <c r="KF39">
        <v>24</v>
      </c>
      <c r="KG39" t="s">
        <v>6598</v>
      </c>
      <c r="KH39">
        <v>1145134</v>
      </c>
    </row>
    <row r="40" spans="1:294" x14ac:dyDescent="0.3">
      <c r="A40" t="s">
        <v>9619</v>
      </c>
      <c r="B40" t="s">
        <v>6588</v>
      </c>
      <c r="BV40">
        <v>0</v>
      </c>
      <c r="BX40" t="s">
        <v>9142</v>
      </c>
      <c r="BY40" t="s">
        <v>6589</v>
      </c>
      <c r="BZ40" t="s">
        <v>6659</v>
      </c>
      <c r="CA40" t="s">
        <v>6591</v>
      </c>
      <c r="CB40" t="s">
        <v>6592</v>
      </c>
      <c r="CC40" t="s">
        <v>5058</v>
      </c>
      <c r="CD40">
        <v>19</v>
      </c>
      <c r="CE40" t="s">
        <v>22</v>
      </c>
      <c r="CF40" t="s">
        <v>22</v>
      </c>
      <c r="CG40" t="s">
        <v>247</v>
      </c>
      <c r="CI40" t="s">
        <v>9620</v>
      </c>
      <c r="CJ40" t="s">
        <v>69</v>
      </c>
      <c r="CK40" t="s">
        <v>2808</v>
      </c>
      <c r="CL40" t="s">
        <v>69</v>
      </c>
      <c r="DJ40" t="s">
        <v>12</v>
      </c>
      <c r="DK40" t="s">
        <v>6665</v>
      </c>
      <c r="DL40" t="s">
        <v>27</v>
      </c>
      <c r="DM40" s="29">
        <v>0.47916666666666669</v>
      </c>
      <c r="DN40" t="s">
        <v>22</v>
      </c>
      <c r="DO40" t="s">
        <v>22</v>
      </c>
      <c r="DQ40" t="s">
        <v>2864</v>
      </c>
      <c r="EY40" t="s">
        <v>69</v>
      </c>
      <c r="EZ40" t="s">
        <v>69</v>
      </c>
      <c r="KD40" t="s">
        <v>9554</v>
      </c>
      <c r="KE40" t="s">
        <v>6597</v>
      </c>
      <c r="KF40">
        <v>1</v>
      </c>
      <c r="KG40" t="s">
        <v>6598</v>
      </c>
      <c r="KH40">
        <v>1312908</v>
      </c>
    </row>
    <row r="41" spans="1:294" x14ac:dyDescent="0.3">
      <c r="A41" t="s">
        <v>9621</v>
      </c>
      <c r="B41" t="s">
        <v>6588</v>
      </c>
      <c r="C41">
        <v>4</v>
      </c>
      <c r="D41" t="s">
        <v>2956</v>
      </c>
      <c r="E41" t="s">
        <v>2956</v>
      </c>
      <c r="F41" t="s">
        <v>2956</v>
      </c>
      <c r="G41" t="s">
        <v>22</v>
      </c>
      <c r="H41" t="s">
        <v>22</v>
      </c>
      <c r="I41" t="s">
        <v>2956</v>
      </c>
      <c r="J41" t="s">
        <v>2956</v>
      </c>
      <c r="K41" t="s">
        <v>2956</v>
      </c>
      <c r="L41" t="s">
        <v>22</v>
      </c>
      <c r="M41" t="s">
        <v>22</v>
      </c>
      <c r="N41" t="s">
        <v>2956</v>
      </c>
      <c r="O41" t="s">
        <v>2956</v>
      </c>
      <c r="P41" t="s">
        <v>2956</v>
      </c>
      <c r="Q41" t="s">
        <v>22</v>
      </c>
      <c r="R41" t="s">
        <v>22</v>
      </c>
      <c r="S41" t="s">
        <v>2956</v>
      </c>
      <c r="T41" t="s">
        <v>2956</v>
      </c>
      <c r="U41" t="s">
        <v>2956</v>
      </c>
      <c r="V41" t="s">
        <v>22</v>
      </c>
      <c r="W41" t="s">
        <v>22</v>
      </c>
      <c r="BB41" t="s">
        <v>2876</v>
      </c>
      <c r="BD41" t="s">
        <v>2876</v>
      </c>
      <c r="BF41" t="s">
        <v>2876</v>
      </c>
      <c r="BH41" t="s">
        <v>2876</v>
      </c>
      <c r="BV41">
        <v>0</v>
      </c>
      <c r="BX41" t="s">
        <v>9142</v>
      </c>
      <c r="BY41" t="s">
        <v>6589</v>
      </c>
      <c r="BZ41" t="s">
        <v>6659</v>
      </c>
      <c r="CA41" t="s">
        <v>6591</v>
      </c>
      <c r="CB41" t="s">
        <v>6592</v>
      </c>
      <c r="CC41" t="s">
        <v>5058</v>
      </c>
      <c r="CD41">
        <v>23</v>
      </c>
      <c r="CE41" t="s">
        <v>22</v>
      </c>
      <c r="CF41" t="s">
        <v>22</v>
      </c>
      <c r="CG41" t="s">
        <v>247</v>
      </c>
      <c r="CI41" t="s">
        <v>9614</v>
      </c>
      <c r="CJ41" t="s">
        <v>2808</v>
      </c>
      <c r="CK41" t="s">
        <v>2808</v>
      </c>
      <c r="CL41" t="s">
        <v>2808</v>
      </c>
      <c r="CM41" t="s">
        <v>2803</v>
      </c>
      <c r="CN41">
        <v>4</v>
      </c>
      <c r="CO41" t="s">
        <v>254</v>
      </c>
      <c r="CP41">
        <v>34</v>
      </c>
      <c r="CQ41" t="s">
        <v>69</v>
      </c>
      <c r="CR41" t="s">
        <v>69</v>
      </c>
      <c r="CS41" t="s">
        <v>2808</v>
      </c>
      <c r="CV41" t="s">
        <v>2808</v>
      </c>
      <c r="CW41" t="s">
        <v>69</v>
      </c>
      <c r="CX41" t="s">
        <v>69</v>
      </c>
      <c r="CY41" t="s">
        <v>69</v>
      </c>
      <c r="CZ41" t="s">
        <v>2808</v>
      </c>
      <c r="DA41" t="s">
        <v>2808</v>
      </c>
      <c r="DB41" t="s">
        <v>2808</v>
      </c>
      <c r="DC41" t="s">
        <v>69</v>
      </c>
      <c r="DD41" t="s">
        <v>12</v>
      </c>
      <c r="DE41" t="s">
        <v>7301</v>
      </c>
      <c r="DF41" t="s">
        <v>12</v>
      </c>
      <c r="DG41" t="s">
        <v>7925</v>
      </c>
      <c r="DH41" t="s">
        <v>2842</v>
      </c>
      <c r="DJ41" t="s">
        <v>12</v>
      </c>
      <c r="DK41" s="30">
        <v>41309</v>
      </c>
      <c r="DL41" t="s">
        <v>27</v>
      </c>
      <c r="DM41" s="29">
        <v>0.16666666666666666</v>
      </c>
      <c r="DN41" t="s">
        <v>22</v>
      </c>
      <c r="DO41" t="s">
        <v>22</v>
      </c>
      <c r="DQ41" t="s">
        <v>2864</v>
      </c>
      <c r="DT41" t="s">
        <v>2876</v>
      </c>
      <c r="DV41" t="s">
        <v>2884</v>
      </c>
      <c r="DW41" t="s">
        <v>32</v>
      </c>
      <c r="DX41" t="s">
        <v>2876</v>
      </c>
      <c r="DZ41" t="s">
        <v>22</v>
      </c>
      <c r="EJ41" t="s">
        <v>273</v>
      </c>
      <c r="EM41" t="s">
        <v>22</v>
      </c>
      <c r="EO41" t="s">
        <v>22</v>
      </c>
      <c r="EU41" t="s">
        <v>22</v>
      </c>
      <c r="EV41" t="s">
        <v>22</v>
      </c>
      <c r="EY41" t="s">
        <v>69</v>
      </c>
      <c r="EZ41" t="s">
        <v>69</v>
      </c>
      <c r="FH41">
        <v>3</v>
      </c>
      <c r="FI41">
        <v>3</v>
      </c>
      <c r="FS41" t="s">
        <v>69</v>
      </c>
      <c r="FT41" t="s">
        <v>69</v>
      </c>
      <c r="FU41" t="s">
        <v>69</v>
      </c>
      <c r="FV41" t="s">
        <v>69</v>
      </c>
      <c r="FW41" t="s">
        <v>69</v>
      </c>
      <c r="FX41" t="s">
        <v>69</v>
      </c>
      <c r="FY41" t="s">
        <v>69</v>
      </c>
      <c r="FZ41" t="s">
        <v>69</v>
      </c>
      <c r="GA41" t="s">
        <v>69</v>
      </c>
      <c r="GB41" t="s">
        <v>69</v>
      </c>
      <c r="GC41" t="s">
        <v>69</v>
      </c>
      <c r="GD41" t="s">
        <v>69</v>
      </c>
      <c r="GE41" t="s">
        <v>69</v>
      </c>
      <c r="GF41" t="s">
        <v>69</v>
      </c>
      <c r="GG41" t="s">
        <v>69</v>
      </c>
      <c r="GH41" t="s">
        <v>69</v>
      </c>
      <c r="GI41" t="s">
        <v>69</v>
      </c>
      <c r="GJ41" t="s">
        <v>69</v>
      </c>
      <c r="GK41" t="s">
        <v>69</v>
      </c>
      <c r="GL41" t="s">
        <v>69</v>
      </c>
      <c r="GM41" t="s">
        <v>69</v>
      </c>
      <c r="GN41" t="s">
        <v>69</v>
      </c>
      <c r="GO41" t="s">
        <v>69</v>
      </c>
      <c r="GP41" t="s">
        <v>69</v>
      </c>
      <c r="GQ41" t="s">
        <v>69</v>
      </c>
      <c r="GR41" t="s">
        <v>69</v>
      </c>
      <c r="GS41" t="s">
        <v>69</v>
      </c>
      <c r="GT41" t="s">
        <v>69</v>
      </c>
      <c r="GU41" t="s">
        <v>69</v>
      </c>
      <c r="GV41" t="s">
        <v>69</v>
      </c>
      <c r="GW41" t="s">
        <v>69</v>
      </c>
      <c r="GX41" t="s">
        <v>69</v>
      </c>
      <c r="GY41" t="s">
        <v>69</v>
      </c>
      <c r="HC41" t="s">
        <v>2808</v>
      </c>
      <c r="HD41" t="s">
        <v>2808</v>
      </c>
      <c r="HE41" t="s">
        <v>2808</v>
      </c>
      <c r="HF41" t="s">
        <v>2808</v>
      </c>
      <c r="HG41" t="s">
        <v>69</v>
      </c>
      <c r="HH41" t="s">
        <v>69</v>
      </c>
      <c r="HI41" t="s">
        <v>69</v>
      </c>
      <c r="HJ41" t="s">
        <v>9615</v>
      </c>
      <c r="HK41" t="s">
        <v>9622</v>
      </c>
      <c r="HL41" t="s">
        <v>9623</v>
      </c>
      <c r="HM41" t="s">
        <v>9624</v>
      </c>
      <c r="HQ41" s="30">
        <v>41337</v>
      </c>
      <c r="HR41" s="30">
        <v>41337</v>
      </c>
      <c r="HS41" s="30">
        <v>41337</v>
      </c>
      <c r="HT41" s="30">
        <v>41337</v>
      </c>
      <c r="HX41" s="29">
        <v>0.30902777777777779</v>
      </c>
      <c r="HY41" s="29">
        <v>0.30902777777777779</v>
      </c>
      <c r="HZ41" s="29">
        <v>0.30902777777777779</v>
      </c>
      <c r="IA41" s="29">
        <v>0.30902777777777779</v>
      </c>
      <c r="IE41" t="s">
        <v>69</v>
      </c>
      <c r="IF41" t="s">
        <v>69</v>
      </c>
      <c r="IG41" t="s">
        <v>69</v>
      </c>
      <c r="IH41" t="s">
        <v>3054</v>
      </c>
      <c r="II41" t="s">
        <v>269</v>
      </c>
      <c r="IJ41" t="s">
        <v>3054</v>
      </c>
      <c r="IK41" t="s">
        <v>3054</v>
      </c>
      <c r="IL41" t="s">
        <v>269</v>
      </c>
      <c r="IM41" t="s">
        <v>3054</v>
      </c>
      <c r="IO41" s="30">
        <v>41309</v>
      </c>
      <c r="IR41" s="30">
        <v>41309</v>
      </c>
      <c r="IU41" s="29">
        <v>0.95833333333333337</v>
      </c>
      <c r="IX41" s="29">
        <v>0.95833333333333337</v>
      </c>
      <c r="IZ41" t="s">
        <v>2808</v>
      </c>
      <c r="JA41" t="s">
        <v>69</v>
      </c>
      <c r="JB41" t="s">
        <v>2808</v>
      </c>
      <c r="JC41" t="s">
        <v>2808</v>
      </c>
      <c r="JD41" t="s">
        <v>2808</v>
      </c>
      <c r="JE41" t="s">
        <v>2808</v>
      </c>
      <c r="JF41" t="s">
        <v>69</v>
      </c>
      <c r="JG41" s="35">
        <v>42864</v>
      </c>
      <c r="JI41">
        <v>158</v>
      </c>
      <c r="JJ41">
        <v>44</v>
      </c>
      <c r="JK41" t="s">
        <v>9625</v>
      </c>
      <c r="JL41" t="s">
        <v>9626</v>
      </c>
      <c r="JN41" s="30">
        <v>41309</v>
      </c>
      <c r="JP41" s="30">
        <v>41309</v>
      </c>
      <c r="JQ41" s="30">
        <v>41309</v>
      </c>
      <c r="JR41" s="30">
        <v>41309</v>
      </c>
      <c r="JS41" s="30">
        <v>41309</v>
      </c>
      <c r="JU41" s="29">
        <v>0.95833333333333337</v>
      </c>
      <c r="JW41" s="29">
        <v>0.95833333333333337</v>
      </c>
      <c r="JX41" s="29">
        <v>0.95833333333333337</v>
      </c>
      <c r="JY41" s="29">
        <v>0.95833333333333337</v>
      </c>
      <c r="JZ41" s="29">
        <v>0.95833333333333337</v>
      </c>
      <c r="KB41">
        <v>4</v>
      </c>
      <c r="KD41" t="s">
        <v>9554</v>
      </c>
      <c r="KE41" t="s">
        <v>6597</v>
      </c>
      <c r="KF41">
        <v>2</v>
      </c>
      <c r="KG41" t="s">
        <v>6598</v>
      </c>
      <c r="KH41">
        <v>1312908</v>
      </c>
    </row>
    <row r="42" spans="1:294" x14ac:dyDescent="0.3">
      <c r="A42" t="s">
        <v>9627</v>
      </c>
      <c r="B42" t="s">
        <v>6588</v>
      </c>
      <c r="C42">
        <v>3</v>
      </c>
      <c r="D42" t="s">
        <v>2956</v>
      </c>
      <c r="E42" t="s">
        <v>2956</v>
      </c>
      <c r="F42" t="s">
        <v>2956</v>
      </c>
      <c r="G42" t="s">
        <v>22</v>
      </c>
      <c r="H42" t="s">
        <v>22</v>
      </c>
      <c r="I42" t="s">
        <v>2956</v>
      </c>
      <c r="J42" t="s">
        <v>2956</v>
      </c>
      <c r="K42" t="s">
        <v>2956</v>
      </c>
      <c r="L42" t="s">
        <v>22</v>
      </c>
      <c r="M42" t="s">
        <v>22</v>
      </c>
      <c r="N42" t="s">
        <v>2956</v>
      </c>
      <c r="O42" t="s">
        <v>2956</v>
      </c>
      <c r="P42" t="s">
        <v>2956</v>
      </c>
      <c r="Q42" t="s">
        <v>22</v>
      </c>
      <c r="R42" t="s">
        <v>22</v>
      </c>
      <c r="BB42" t="s">
        <v>2876</v>
      </c>
      <c r="BD42" t="s">
        <v>2876</v>
      </c>
      <c r="BF42" t="s">
        <v>2876</v>
      </c>
      <c r="BV42">
        <v>0</v>
      </c>
      <c r="BX42" t="s">
        <v>9142</v>
      </c>
      <c r="BY42" t="s">
        <v>6589</v>
      </c>
      <c r="BZ42" t="s">
        <v>6659</v>
      </c>
      <c r="CA42" t="s">
        <v>6591</v>
      </c>
      <c r="CB42" t="s">
        <v>6592</v>
      </c>
      <c r="CC42" t="s">
        <v>5058</v>
      </c>
      <c r="CD42">
        <v>42</v>
      </c>
      <c r="CE42" t="s">
        <v>22</v>
      </c>
      <c r="CF42" t="s">
        <v>22</v>
      </c>
      <c r="CG42" t="s">
        <v>246</v>
      </c>
      <c r="CI42" t="s">
        <v>9614</v>
      </c>
      <c r="CJ42" t="s">
        <v>2808</v>
      </c>
      <c r="CK42" t="s">
        <v>2808</v>
      </c>
      <c r="CL42" t="s">
        <v>2808</v>
      </c>
      <c r="CM42" t="s">
        <v>2803</v>
      </c>
      <c r="CN42">
        <v>3</v>
      </c>
      <c r="CO42" t="s">
        <v>254</v>
      </c>
      <c r="CP42">
        <v>35</v>
      </c>
      <c r="CQ42" t="s">
        <v>69</v>
      </c>
      <c r="CR42" t="s">
        <v>69</v>
      </c>
      <c r="CS42" t="s">
        <v>69</v>
      </c>
      <c r="CV42" t="s">
        <v>69</v>
      </c>
      <c r="CW42" t="s">
        <v>69</v>
      </c>
      <c r="CX42" t="s">
        <v>69</v>
      </c>
      <c r="CY42" t="s">
        <v>69</v>
      </c>
      <c r="CZ42" t="s">
        <v>69</v>
      </c>
      <c r="DA42" t="s">
        <v>69</v>
      </c>
      <c r="DB42" t="s">
        <v>69</v>
      </c>
      <c r="DC42" t="s">
        <v>69</v>
      </c>
      <c r="DD42" t="s">
        <v>22</v>
      </c>
      <c r="DF42" t="s">
        <v>12</v>
      </c>
      <c r="DG42" t="s">
        <v>6980</v>
      </c>
      <c r="DH42" t="s">
        <v>2842</v>
      </c>
      <c r="DJ42" t="s">
        <v>12</v>
      </c>
      <c r="DK42" s="30">
        <v>41398</v>
      </c>
      <c r="DL42" t="s">
        <v>27</v>
      </c>
      <c r="DM42" s="29">
        <v>0.875</v>
      </c>
      <c r="DN42" t="s">
        <v>22</v>
      </c>
      <c r="DO42" t="s">
        <v>22</v>
      </c>
      <c r="DQ42" t="s">
        <v>2864</v>
      </c>
      <c r="DT42" t="s">
        <v>2876</v>
      </c>
      <c r="DV42" t="s">
        <v>2884</v>
      </c>
      <c r="DW42" t="s">
        <v>32</v>
      </c>
      <c r="DX42" t="s">
        <v>2876</v>
      </c>
      <c r="DZ42" t="s">
        <v>22</v>
      </c>
      <c r="EJ42" t="s">
        <v>273</v>
      </c>
      <c r="EM42" t="s">
        <v>22</v>
      </c>
      <c r="EO42" t="s">
        <v>22</v>
      </c>
      <c r="EU42" t="s">
        <v>2956</v>
      </c>
      <c r="EV42" t="s">
        <v>2956</v>
      </c>
      <c r="EW42" t="s">
        <v>6980</v>
      </c>
      <c r="EX42" t="s">
        <v>6980</v>
      </c>
      <c r="EY42" t="s">
        <v>69</v>
      </c>
      <c r="EZ42" t="s">
        <v>69</v>
      </c>
      <c r="FH42">
        <v>1</v>
      </c>
      <c r="FI42">
        <v>1</v>
      </c>
      <c r="FJ42">
        <v>1</v>
      </c>
      <c r="FK42">
        <v>1</v>
      </c>
      <c r="FL42">
        <v>1</v>
      </c>
      <c r="FS42" t="s">
        <v>69</v>
      </c>
      <c r="FT42" t="s">
        <v>69</v>
      </c>
      <c r="FU42" t="s">
        <v>69</v>
      </c>
      <c r="FV42" t="s">
        <v>69</v>
      </c>
      <c r="FW42" t="s">
        <v>69</v>
      </c>
      <c r="FX42" t="s">
        <v>69</v>
      </c>
      <c r="FY42" t="s">
        <v>69</v>
      </c>
      <c r="FZ42" t="s">
        <v>69</v>
      </c>
      <c r="GA42" t="s">
        <v>69</v>
      </c>
      <c r="GB42" t="s">
        <v>69</v>
      </c>
      <c r="GC42" t="s">
        <v>69</v>
      </c>
      <c r="GD42" t="s">
        <v>69</v>
      </c>
      <c r="GE42" t="s">
        <v>69</v>
      </c>
      <c r="GF42" t="s">
        <v>69</v>
      </c>
      <c r="GG42" t="s">
        <v>69</v>
      </c>
      <c r="GH42" t="s">
        <v>69</v>
      </c>
      <c r="GI42" t="s">
        <v>69</v>
      </c>
      <c r="GJ42" t="s">
        <v>69</v>
      </c>
      <c r="GK42" t="s">
        <v>69</v>
      </c>
      <c r="GL42" t="s">
        <v>69</v>
      </c>
      <c r="GM42" t="s">
        <v>69</v>
      </c>
      <c r="GN42" t="s">
        <v>69</v>
      </c>
      <c r="GO42" t="s">
        <v>69</v>
      </c>
      <c r="GP42" t="s">
        <v>69</v>
      </c>
      <c r="GQ42" t="s">
        <v>69</v>
      </c>
      <c r="GR42" t="s">
        <v>69</v>
      </c>
      <c r="GS42" t="s">
        <v>69</v>
      </c>
      <c r="GT42" t="s">
        <v>69</v>
      </c>
      <c r="GU42" t="s">
        <v>69</v>
      </c>
      <c r="GV42" t="s">
        <v>69</v>
      </c>
      <c r="GW42" t="s">
        <v>69</v>
      </c>
      <c r="GX42" t="s">
        <v>69</v>
      </c>
      <c r="GY42" t="s">
        <v>69</v>
      </c>
      <c r="HC42" t="s">
        <v>2808</v>
      </c>
      <c r="HD42" t="s">
        <v>2808</v>
      </c>
      <c r="HE42" t="s">
        <v>2808</v>
      </c>
      <c r="HF42" t="s">
        <v>2808</v>
      </c>
      <c r="HG42" t="s">
        <v>69</v>
      </c>
      <c r="HH42" t="s">
        <v>69</v>
      </c>
      <c r="HI42" t="s">
        <v>69</v>
      </c>
      <c r="HJ42" t="s">
        <v>9628</v>
      </c>
      <c r="HK42" t="s">
        <v>8766</v>
      </c>
      <c r="HL42">
        <v>60</v>
      </c>
      <c r="HM42">
        <v>20</v>
      </c>
      <c r="HQ42" s="30">
        <v>41429</v>
      </c>
      <c r="HR42" s="30">
        <v>41429</v>
      </c>
      <c r="HS42" s="30">
        <v>41429</v>
      </c>
      <c r="HT42" s="30">
        <v>41429</v>
      </c>
      <c r="HX42" s="29">
        <v>0.58333333333333337</v>
      </c>
      <c r="HY42" s="29">
        <v>0.58333333333333337</v>
      </c>
      <c r="HZ42" s="29">
        <v>0.58333333333333337</v>
      </c>
      <c r="IA42" s="29">
        <v>0.58333333333333337</v>
      </c>
      <c r="IE42" t="s">
        <v>69</v>
      </c>
      <c r="IF42" t="s">
        <v>69</v>
      </c>
      <c r="IG42" t="s">
        <v>69</v>
      </c>
      <c r="IH42" t="s">
        <v>269</v>
      </c>
      <c r="II42" t="s">
        <v>269</v>
      </c>
      <c r="IJ42" t="s">
        <v>3054</v>
      </c>
      <c r="IK42" t="s">
        <v>3054</v>
      </c>
      <c r="IL42" t="s">
        <v>269</v>
      </c>
      <c r="IM42" t="s">
        <v>3054</v>
      </c>
      <c r="IN42" s="30">
        <v>41429</v>
      </c>
      <c r="IO42" s="30">
        <v>41429</v>
      </c>
      <c r="IR42" s="30">
        <v>41429</v>
      </c>
      <c r="IT42" s="32">
        <v>1.0069444444444444</v>
      </c>
      <c r="IU42" s="32">
        <v>1.0069444444444444</v>
      </c>
      <c r="IX42" s="32">
        <v>1.0069444444444444</v>
      </c>
      <c r="IZ42" t="s">
        <v>2808</v>
      </c>
      <c r="JA42" t="s">
        <v>69</v>
      </c>
      <c r="JB42" t="s">
        <v>2808</v>
      </c>
      <c r="JC42" t="s">
        <v>2808</v>
      </c>
      <c r="JD42" t="s">
        <v>2808</v>
      </c>
      <c r="JE42" t="s">
        <v>2808</v>
      </c>
      <c r="JF42" t="s">
        <v>69</v>
      </c>
      <c r="JG42" s="35">
        <v>42956</v>
      </c>
      <c r="JI42">
        <v>154</v>
      </c>
      <c r="JJ42">
        <v>52</v>
      </c>
      <c r="JK42">
        <v>4.4000000000000004</v>
      </c>
      <c r="JL42">
        <v>52</v>
      </c>
      <c r="JN42" s="30">
        <v>41429</v>
      </c>
      <c r="JP42" s="30">
        <v>41429</v>
      </c>
      <c r="JQ42" s="30">
        <v>41429</v>
      </c>
      <c r="JR42" s="30">
        <v>41429</v>
      </c>
      <c r="JS42" s="30">
        <v>41429</v>
      </c>
      <c r="JU42" s="32">
        <v>1.0069444444444444</v>
      </c>
      <c r="JW42" s="32">
        <v>1.0069444444444444</v>
      </c>
      <c r="JX42" s="32">
        <v>1.0069444444444444</v>
      </c>
      <c r="JY42" s="32">
        <v>1.0069444444444444</v>
      </c>
      <c r="JZ42" s="32">
        <v>1.0069444444444444</v>
      </c>
      <c r="KB42">
        <v>3</v>
      </c>
      <c r="KD42" t="s">
        <v>9554</v>
      </c>
      <c r="KE42" t="s">
        <v>6597</v>
      </c>
      <c r="KF42">
        <v>3</v>
      </c>
      <c r="KG42" t="s">
        <v>6598</v>
      </c>
      <c r="KH42">
        <v>1312908</v>
      </c>
    </row>
    <row r="43" spans="1:294" x14ac:dyDescent="0.3">
      <c r="A43" t="s">
        <v>9629</v>
      </c>
      <c r="B43" t="s">
        <v>6588</v>
      </c>
      <c r="BV43">
        <v>0</v>
      </c>
      <c r="BX43" t="s">
        <v>9142</v>
      </c>
      <c r="BY43" t="s">
        <v>6589</v>
      </c>
      <c r="BZ43" t="s">
        <v>6659</v>
      </c>
      <c r="CA43" t="s">
        <v>6591</v>
      </c>
      <c r="CB43" t="s">
        <v>6592</v>
      </c>
      <c r="CC43" t="s">
        <v>5058</v>
      </c>
      <c r="CD43">
        <v>33</v>
      </c>
      <c r="CE43" t="s">
        <v>22</v>
      </c>
      <c r="CF43" t="s">
        <v>22</v>
      </c>
      <c r="CG43" t="s">
        <v>247</v>
      </c>
      <c r="CI43" t="s">
        <v>9620</v>
      </c>
      <c r="CJ43" t="s">
        <v>69</v>
      </c>
      <c r="CK43" t="s">
        <v>2808</v>
      </c>
      <c r="CL43" t="s">
        <v>69</v>
      </c>
      <c r="DJ43" t="s">
        <v>12</v>
      </c>
      <c r="DK43" s="30">
        <v>41368</v>
      </c>
      <c r="DL43" t="s">
        <v>27</v>
      </c>
      <c r="DM43" s="29">
        <v>0.90972222222222221</v>
      </c>
      <c r="DN43" t="s">
        <v>22</v>
      </c>
      <c r="DO43" t="s">
        <v>22</v>
      </c>
      <c r="DQ43" t="s">
        <v>2864</v>
      </c>
      <c r="EY43" t="s">
        <v>69</v>
      </c>
      <c r="EZ43" t="s">
        <v>69</v>
      </c>
      <c r="KD43" t="s">
        <v>9554</v>
      </c>
      <c r="KE43" t="s">
        <v>6597</v>
      </c>
      <c r="KF43">
        <v>4</v>
      </c>
      <c r="KG43" t="s">
        <v>6598</v>
      </c>
      <c r="KH43">
        <v>1312908</v>
      </c>
    </row>
    <row r="44" spans="1:294" x14ac:dyDescent="0.3">
      <c r="A44" t="s">
        <v>9630</v>
      </c>
      <c r="B44" t="s">
        <v>6588</v>
      </c>
      <c r="C44">
        <v>2</v>
      </c>
      <c r="D44" t="s">
        <v>2956</v>
      </c>
      <c r="E44" t="s">
        <v>2956</v>
      </c>
      <c r="F44" t="s">
        <v>2956</v>
      </c>
      <c r="G44" t="s">
        <v>2956</v>
      </c>
      <c r="H44" t="s">
        <v>22</v>
      </c>
      <c r="I44" t="s">
        <v>2956</v>
      </c>
      <c r="J44" t="s">
        <v>2956</v>
      </c>
      <c r="K44" t="s">
        <v>2956</v>
      </c>
      <c r="L44" t="s">
        <v>2956</v>
      </c>
      <c r="M44" t="s">
        <v>22</v>
      </c>
      <c r="BB44" t="s">
        <v>2876</v>
      </c>
      <c r="BD44" t="s">
        <v>2876</v>
      </c>
      <c r="BV44">
        <v>0</v>
      </c>
      <c r="BX44" t="s">
        <v>9142</v>
      </c>
      <c r="BY44" t="s">
        <v>6589</v>
      </c>
      <c r="BZ44" t="s">
        <v>6659</v>
      </c>
      <c r="CA44" t="s">
        <v>6591</v>
      </c>
      <c r="CB44" t="s">
        <v>6592</v>
      </c>
      <c r="CC44" t="s">
        <v>5058</v>
      </c>
      <c r="CD44">
        <v>18</v>
      </c>
      <c r="CE44" t="s">
        <v>22</v>
      </c>
      <c r="CF44" t="s">
        <v>22</v>
      </c>
      <c r="CG44" t="s">
        <v>22</v>
      </c>
      <c r="CI44" t="s">
        <v>9552</v>
      </c>
      <c r="CJ44" t="s">
        <v>2808</v>
      </c>
      <c r="CK44" t="s">
        <v>69</v>
      </c>
      <c r="CL44" t="s">
        <v>69</v>
      </c>
      <c r="CM44" t="s">
        <v>2803</v>
      </c>
      <c r="CN44">
        <v>2</v>
      </c>
      <c r="CO44" t="s">
        <v>254</v>
      </c>
      <c r="CP44">
        <v>34</v>
      </c>
      <c r="CQ44" t="s">
        <v>2808</v>
      </c>
      <c r="CR44" t="s">
        <v>2808</v>
      </c>
      <c r="CS44" t="s">
        <v>69</v>
      </c>
      <c r="CV44" t="s">
        <v>69</v>
      </c>
      <c r="CW44" t="s">
        <v>69</v>
      </c>
      <c r="CX44" t="s">
        <v>69</v>
      </c>
      <c r="CY44" t="s">
        <v>69</v>
      </c>
      <c r="CZ44" t="s">
        <v>69</v>
      </c>
      <c r="DA44" t="s">
        <v>2808</v>
      </c>
      <c r="DB44" t="s">
        <v>69</v>
      </c>
      <c r="DC44" t="s">
        <v>69</v>
      </c>
      <c r="DD44" t="s">
        <v>12</v>
      </c>
      <c r="DE44" t="s">
        <v>7306</v>
      </c>
      <c r="DF44" t="s">
        <v>12</v>
      </c>
      <c r="DG44" s="30">
        <v>41397</v>
      </c>
      <c r="DH44" t="s">
        <v>249</v>
      </c>
      <c r="DI44" t="s">
        <v>9553</v>
      </c>
      <c r="EU44" t="s">
        <v>2956</v>
      </c>
      <c r="EV44" t="s">
        <v>2956</v>
      </c>
      <c r="EW44" s="30">
        <v>41397</v>
      </c>
      <c r="EX44" s="30">
        <v>41397</v>
      </c>
      <c r="KB44">
        <v>2</v>
      </c>
      <c r="KD44" t="s">
        <v>9554</v>
      </c>
      <c r="KE44" t="s">
        <v>6597</v>
      </c>
      <c r="KF44">
        <v>5</v>
      </c>
      <c r="KG44" t="s">
        <v>6598</v>
      </c>
      <c r="KH44">
        <v>1312908</v>
      </c>
    </row>
    <row r="45" spans="1:294" x14ac:dyDescent="0.3">
      <c r="A45" t="s">
        <v>9631</v>
      </c>
      <c r="B45" t="s">
        <v>6588</v>
      </c>
      <c r="BV45">
        <v>0</v>
      </c>
      <c r="BX45" t="s">
        <v>9142</v>
      </c>
      <c r="BY45" t="s">
        <v>6589</v>
      </c>
      <c r="BZ45" t="s">
        <v>6659</v>
      </c>
      <c r="CA45" t="s">
        <v>6591</v>
      </c>
      <c r="CB45" t="s">
        <v>6592</v>
      </c>
      <c r="CC45" t="s">
        <v>5058</v>
      </c>
      <c r="CD45">
        <v>17</v>
      </c>
      <c r="CE45" t="s">
        <v>22</v>
      </c>
      <c r="CF45" t="s">
        <v>22</v>
      </c>
      <c r="CG45" t="s">
        <v>22</v>
      </c>
      <c r="CI45" t="s">
        <v>9552</v>
      </c>
      <c r="CJ45" t="s">
        <v>2808</v>
      </c>
      <c r="CK45" t="s">
        <v>69</v>
      </c>
      <c r="CL45" t="s">
        <v>69</v>
      </c>
      <c r="CM45" t="s">
        <v>22</v>
      </c>
      <c r="CO45" t="s">
        <v>254</v>
      </c>
      <c r="CP45">
        <v>34</v>
      </c>
      <c r="KD45" t="s">
        <v>9554</v>
      </c>
      <c r="KE45" t="s">
        <v>6597</v>
      </c>
      <c r="KF45">
        <v>6</v>
      </c>
      <c r="KG45" t="s">
        <v>6598</v>
      </c>
      <c r="KH45">
        <v>1312908</v>
      </c>
    </row>
    <row r="46" spans="1:294" x14ac:dyDescent="0.3">
      <c r="A46" t="s">
        <v>9632</v>
      </c>
      <c r="B46" t="s">
        <v>6588</v>
      </c>
      <c r="BV46">
        <v>0</v>
      </c>
      <c r="BX46" t="s">
        <v>9142</v>
      </c>
      <c r="BY46" t="s">
        <v>6589</v>
      </c>
      <c r="BZ46" t="s">
        <v>6659</v>
      </c>
      <c r="CA46" t="s">
        <v>6591</v>
      </c>
      <c r="CB46" t="s">
        <v>6592</v>
      </c>
      <c r="CC46" t="s">
        <v>5058</v>
      </c>
      <c r="CD46">
        <v>15</v>
      </c>
      <c r="CE46" t="s">
        <v>22</v>
      </c>
      <c r="CF46" t="s">
        <v>22</v>
      </c>
      <c r="CG46" t="s">
        <v>22</v>
      </c>
      <c r="CI46" t="s">
        <v>9620</v>
      </c>
      <c r="CJ46" t="s">
        <v>69</v>
      </c>
      <c r="CK46" t="s">
        <v>2808</v>
      </c>
      <c r="CL46" t="s">
        <v>69</v>
      </c>
      <c r="DJ46" t="s">
        <v>12</v>
      </c>
      <c r="DK46" t="s">
        <v>8841</v>
      </c>
      <c r="DL46" t="s">
        <v>27</v>
      </c>
      <c r="DM46" s="29">
        <v>0.58333333333333337</v>
      </c>
      <c r="DN46" t="s">
        <v>22</v>
      </c>
      <c r="DO46" t="s">
        <v>22</v>
      </c>
      <c r="DQ46" t="s">
        <v>2864</v>
      </c>
      <c r="EY46" t="s">
        <v>69</v>
      </c>
      <c r="EZ46" t="s">
        <v>69</v>
      </c>
      <c r="KD46" t="s">
        <v>9554</v>
      </c>
      <c r="KE46" t="s">
        <v>6597</v>
      </c>
      <c r="KF46">
        <v>7</v>
      </c>
      <c r="KG46" t="s">
        <v>6598</v>
      </c>
      <c r="KH46">
        <v>1312908</v>
      </c>
    </row>
    <row r="47" spans="1:294" x14ac:dyDescent="0.3">
      <c r="A47" t="s">
        <v>9633</v>
      </c>
      <c r="B47" t="s">
        <v>6588</v>
      </c>
      <c r="C47">
        <v>8</v>
      </c>
      <c r="D47" t="s">
        <v>2956</v>
      </c>
      <c r="E47" t="s">
        <v>2956</v>
      </c>
      <c r="F47" t="s">
        <v>2956</v>
      </c>
      <c r="G47" t="s">
        <v>22</v>
      </c>
      <c r="H47" t="s">
        <v>22</v>
      </c>
      <c r="I47" t="s">
        <v>2956</v>
      </c>
      <c r="J47" t="s">
        <v>2956</v>
      </c>
      <c r="K47" t="s">
        <v>2956</v>
      </c>
      <c r="L47" t="s">
        <v>22</v>
      </c>
      <c r="M47" t="s">
        <v>22</v>
      </c>
      <c r="N47" t="s">
        <v>2956</v>
      </c>
      <c r="O47" t="s">
        <v>2956</v>
      </c>
      <c r="P47" t="s">
        <v>2956</v>
      </c>
      <c r="Q47" t="s">
        <v>22</v>
      </c>
      <c r="R47" t="s">
        <v>22</v>
      </c>
      <c r="S47" t="s">
        <v>2956</v>
      </c>
      <c r="T47" t="s">
        <v>2956</v>
      </c>
      <c r="U47" t="s">
        <v>2956</v>
      </c>
      <c r="V47" t="s">
        <v>22</v>
      </c>
      <c r="W47" t="s">
        <v>22</v>
      </c>
      <c r="X47" t="s">
        <v>2956</v>
      </c>
      <c r="Y47" t="s">
        <v>2956</v>
      </c>
      <c r="Z47" t="s">
        <v>2956</v>
      </c>
      <c r="AA47" t="s">
        <v>22</v>
      </c>
      <c r="AB47" t="s">
        <v>22</v>
      </c>
      <c r="AC47" t="s">
        <v>2956</v>
      </c>
      <c r="AD47" t="s">
        <v>2956</v>
      </c>
      <c r="AE47" t="s">
        <v>2956</v>
      </c>
      <c r="AF47" t="s">
        <v>22</v>
      </c>
      <c r="AG47" t="s">
        <v>22</v>
      </c>
      <c r="AH47" t="s">
        <v>2956</v>
      </c>
      <c r="AI47" t="s">
        <v>2956</v>
      </c>
      <c r="AJ47" t="s">
        <v>2956</v>
      </c>
      <c r="AK47" t="s">
        <v>22</v>
      </c>
      <c r="AL47" t="s">
        <v>22</v>
      </c>
      <c r="AM47" t="s">
        <v>2956</v>
      </c>
      <c r="AN47" t="s">
        <v>2956</v>
      </c>
      <c r="AO47" t="s">
        <v>2956</v>
      </c>
      <c r="AP47" t="s">
        <v>22</v>
      </c>
      <c r="AQ47" t="s">
        <v>22</v>
      </c>
      <c r="BB47" t="s">
        <v>2876</v>
      </c>
      <c r="BD47" t="s">
        <v>2876</v>
      </c>
      <c r="BF47" t="s">
        <v>2876</v>
      </c>
      <c r="BH47" t="s">
        <v>2876</v>
      </c>
      <c r="BJ47" t="s">
        <v>2876</v>
      </c>
      <c r="BL47" t="s">
        <v>2876</v>
      </c>
      <c r="BN47" t="s">
        <v>2876</v>
      </c>
      <c r="BP47" t="s">
        <v>2876</v>
      </c>
      <c r="BV47">
        <v>0</v>
      </c>
      <c r="BX47" t="s">
        <v>9142</v>
      </c>
      <c r="BY47" t="s">
        <v>6589</v>
      </c>
      <c r="BZ47" t="s">
        <v>6659</v>
      </c>
      <c r="CA47" t="s">
        <v>6591</v>
      </c>
      <c r="CB47" t="s">
        <v>6592</v>
      </c>
      <c r="CC47" t="s">
        <v>5058</v>
      </c>
      <c r="CD47">
        <v>20</v>
      </c>
      <c r="CE47" t="s">
        <v>236</v>
      </c>
      <c r="CF47" t="s">
        <v>240</v>
      </c>
      <c r="CG47" t="s">
        <v>246</v>
      </c>
      <c r="CI47" t="s">
        <v>9571</v>
      </c>
      <c r="CJ47" t="s">
        <v>2808</v>
      </c>
      <c r="CK47" t="s">
        <v>2808</v>
      </c>
      <c r="CL47" t="s">
        <v>69</v>
      </c>
      <c r="CM47" t="s">
        <v>2803</v>
      </c>
      <c r="CN47">
        <v>8</v>
      </c>
      <c r="CO47" t="s">
        <v>254</v>
      </c>
      <c r="CP47">
        <v>34</v>
      </c>
      <c r="CQ47" t="s">
        <v>69</v>
      </c>
      <c r="CR47" t="s">
        <v>69</v>
      </c>
      <c r="CS47" t="s">
        <v>2808</v>
      </c>
      <c r="CV47" t="s">
        <v>69</v>
      </c>
      <c r="CW47" t="s">
        <v>69</v>
      </c>
      <c r="CX47" t="s">
        <v>69</v>
      </c>
      <c r="CY47" t="s">
        <v>69</v>
      </c>
      <c r="CZ47" t="s">
        <v>69</v>
      </c>
      <c r="DA47" t="s">
        <v>69</v>
      </c>
      <c r="DB47" t="s">
        <v>69</v>
      </c>
      <c r="DC47" t="s">
        <v>69</v>
      </c>
      <c r="DD47" t="s">
        <v>12</v>
      </c>
      <c r="DE47" t="s">
        <v>7800</v>
      </c>
      <c r="DF47" t="s">
        <v>12</v>
      </c>
      <c r="DG47" t="s">
        <v>7466</v>
      </c>
      <c r="DH47" t="s">
        <v>2842</v>
      </c>
      <c r="DJ47" t="s">
        <v>12</v>
      </c>
      <c r="DK47" t="s">
        <v>9634</v>
      </c>
      <c r="DL47" t="s">
        <v>22</v>
      </c>
      <c r="DN47" t="s">
        <v>22</v>
      </c>
      <c r="DO47" t="s">
        <v>22</v>
      </c>
      <c r="DQ47" t="s">
        <v>2864</v>
      </c>
      <c r="EU47" t="s">
        <v>22</v>
      </c>
      <c r="EV47" t="s">
        <v>22</v>
      </c>
      <c r="EY47" t="s">
        <v>69</v>
      </c>
      <c r="EZ47" t="s">
        <v>69</v>
      </c>
      <c r="KB47">
        <v>8</v>
      </c>
      <c r="KD47" t="s">
        <v>9554</v>
      </c>
      <c r="KE47" t="s">
        <v>6597</v>
      </c>
      <c r="KF47">
        <v>8</v>
      </c>
      <c r="KG47" t="s">
        <v>6598</v>
      </c>
      <c r="KH47">
        <v>1312908</v>
      </c>
    </row>
    <row r="48" spans="1:294" x14ac:dyDescent="0.3">
      <c r="A48" t="s">
        <v>9635</v>
      </c>
      <c r="B48" t="s">
        <v>6588</v>
      </c>
      <c r="C48">
        <v>7</v>
      </c>
      <c r="D48" t="s">
        <v>22</v>
      </c>
      <c r="E48" t="s">
        <v>22</v>
      </c>
      <c r="F48" t="s">
        <v>22</v>
      </c>
      <c r="G48" t="s">
        <v>22</v>
      </c>
      <c r="H48" t="s">
        <v>22</v>
      </c>
      <c r="I48" t="s">
        <v>22</v>
      </c>
      <c r="J48" t="s">
        <v>22</v>
      </c>
      <c r="K48" t="s">
        <v>22</v>
      </c>
      <c r="L48" t="s">
        <v>22</v>
      </c>
      <c r="M48" t="s">
        <v>22</v>
      </c>
      <c r="N48" t="s">
        <v>22</v>
      </c>
      <c r="O48" t="s">
        <v>22</v>
      </c>
      <c r="P48" t="s">
        <v>22</v>
      </c>
      <c r="Q48" t="s">
        <v>22</v>
      </c>
      <c r="R48" t="s">
        <v>22</v>
      </c>
      <c r="S48" t="s">
        <v>22</v>
      </c>
      <c r="T48" t="s">
        <v>22</v>
      </c>
      <c r="U48" t="s">
        <v>22</v>
      </c>
      <c r="V48" t="s">
        <v>22</v>
      </c>
      <c r="W48" t="s">
        <v>22</v>
      </c>
      <c r="X48" t="s">
        <v>22</v>
      </c>
      <c r="Y48" t="s">
        <v>22</v>
      </c>
      <c r="Z48" t="s">
        <v>22</v>
      </c>
      <c r="AA48" t="s">
        <v>22</v>
      </c>
      <c r="AB48" t="s">
        <v>22</v>
      </c>
      <c r="AC48" t="s">
        <v>22</v>
      </c>
      <c r="AD48" t="s">
        <v>22</v>
      </c>
      <c r="AE48" t="s">
        <v>22</v>
      </c>
      <c r="AF48" t="s">
        <v>22</v>
      </c>
      <c r="AG48" t="s">
        <v>22</v>
      </c>
      <c r="AH48" t="s">
        <v>22</v>
      </c>
      <c r="AI48" t="s">
        <v>22</v>
      </c>
      <c r="AJ48" t="s">
        <v>22</v>
      </c>
      <c r="AK48" t="s">
        <v>22</v>
      </c>
      <c r="AL48" t="s">
        <v>22</v>
      </c>
      <c r="BB48" t="s">
        <v>2876</v>
      </c>
      <c r="BD48" t="s">
        <v>2876</v>
      </c>
      <c r="BF48" t="s">
        <v>2876</v>
      </c>
      <c r="BH48" t="s">
        <v>2876</v>
      </c>
      <c r="BJ48" t="s">
        <v>2876</v>
      </c>
      <c r="BL48" t="s">
        <v>2876</v>
      </c>
      <c r="BN48" t="s">
        <v>2876</v>
      </c>
      <c r="BV48">
        <v>0</v>
      </c>
      <c r="BX48" t="s">
        <v>9142</v>
      </c>
      <c r="BY48" t="s">
        <v>6589</v>
      </c>
      <c r="BZ48" t="s">
        <v>6659</v>
      </c>
      <c r="CA48" t="s">
        <v>6591</v>
      </c>
      <c r="CB48" t="s">
        <v>6592</v>
      </c>
      <c r="CC48" t="s">
        <v>5058</v>
      </c>
      <c r="CD48">
        <v>25</v>
      </c>
      <c r="CE48" t="s">
        <v>22</v>
      </c>
      <c r="CF48" t="s">
        <v>22</v>
      </c>
      <c r="CG48" t="s">
        <v>247</v>
      </c>
      <c r="CI48" t="s">
        <v>9571</v>
      </c>
      <c r="CJ48" t="s">
        <v>2808</v>
      </c>
      <c r="CK48" t="s">
        <v>2808</v>
      </c>
      <c r="CL48" t="s">
        <v>69</v>
      </c>
      <c r="CM48" t="s">
        <v>2803</v>
      </c>
      <c r="CN48">
        <v>7</v>
      </c>
      <c r="CO48" t="s">
        <v>22</v>
      </c>
      <c r="CQ48" t="s">
        <v>2808</v>
      </c>
      <c r="CR48" t="s">
        <v>2808</v>
      </c>
      <c r="CS48" t="s">
        <v>2808</v>
      </c>
      <c r="CV48" t="s">
        <v>2808</v>
      </c>
      <c r="CW48" t="s">
        <v>69</v>
      </c>
      <c r="CX48" t="s">
        <v>2808</v>
      </c>
      <c r="CY48" t="s">
        <v>69</v>
      </c>
      <c r="CZ48" t="s">
        <v>69</v>
      </c>
      <c r="DA48" t="s">
        <v>69</v>
      </c>
      <c r="DB48" t="s">
        <v>69</v>
      </c>
      <c r="DC48" t="s">
        <v>69</v>
      </c>
      <c r="DD48" t="s">
        <v>12</v>
      </c>
      <c r="DE48" s="30">
        <v>41062</v>
      </c>
      <c r="DF48" t="s">
        <v>22</v>
      </c>
      <c r="DH48" t="s">
        <v>2842</v>
      </c>
      <c r="DJ48" t="s">
        <v>12</v>
      </c>
      <c r="DK48" s="30">
        <v>40979</v>
      </c>
      <c r="DL48" t="s">
        <v>27</v>
      </c>
      <c r="DM48" s="29">
        <v>0.97569444444444453</v>
      </c>
      <c r="DN48" t="s">
        <v>22</v>
      </c>
      <c r="DO48" t="s">
        <v>22</v>
      </c>
      <c r="DQ48" t="s">
        <v>2864</v>
      </c>
      <c r="EU48" t="s">
        <v>22</v>
      </c>
      <c r="EV48" t="s">
        <v>22</v>
      </c>
      <c r="EY48" t="s">
        <v>69</v>
      </c>
      <c r="EZ48" t="s">
        <v>69</v>
      </c>
      <c r="KB48">
        <v>7</v>
      </c>
      <c r="KD48" t="s">
        <v>9554</v>
      </c>
      <c r="KE48" t="s">
        <v>6597</v>
      </c>
      <c r="KF48">
        <v>9</v>
      </c>
      <c r="KG48" t="s">
        <v>6598</v>
      </c>
      <c r="KH48">
        <v>1312908</v>
      </c>
    </row>
    <row r="49" spans="1:294" x14ac:dyDescent="0.3">
      <c r="A49" t="s">
        <v>9636</v>
      </c>
      <c r="B49" t="s">
        <v>6588</v>
      </c>
      <c r="BV49">
        <v>0</v>
      </c>
      <c r="BX49" t="s">
        <v>9142</v>
      </c>
      <c r="BY49" t="s">
        <v>6589</v>
      </c>
      <c r="BZ49" t="s">
        <v>6659</v>
      </c>
      <c r="CA49" t="s">
        <v>6591</v>
      </c>
      <c r="CB49" t="s">
        <v>6592</v>
      </c>
      <c r="CC49" t="s">
        <v>5058</v>
      </c>
      <c r="CD49">
        <v>31</v>
      </c>
      <c r="CE49" t="s">
        <v>22</v>
      </c>
      <c r="CF49" t="s">
        <v>22</v>
      </c>
      <c r="CG49" t="s">
        <v>22</v>
      </c>
      <c r="CI49" t="s">
        <v>9620</v>
      </c>
      <c r="CJ49" t="s">
        <v>69</v>
      </c>
      <c r="CK49" t="s">
        <v>2808</v>
      </c>
      <c r="CL49" t="s">
        <v>69</v>
      </c>
      <c r="DJ49" t="s">
        <v>12</v>
      </c>
      <c r="DK49" s="30">
        <v>41365</v>
      </c>
      <c r="DL49" t="s">
        <v>27</v>
      </c>
      <c r="DM49" s="29">
        <v>0.85763888888888884</v>
      </c>
      <c r="DN49" t="s">
        <v>22</v>
      </c>
      <c r="DO49" t="s">
        <v>22</v>
      </c>
      <c r="DQ49" t="s">
        <v>2864</v>
      </c>
      <c r="EY49" t="s">
        <v>69</v>
      </c>
      <c r="EZ49" t="s">
        <v>69</v>
      </c>
      <c r="KD49" t="s">
        <v>9554</v>
      </c>
      <c r="KE49" t="s">
        <v>6597</v>
      </c>
      <c r="KF49">
        <v>10</v>
      </c>
      <c r="KG49" t="s">
        <v>6598</v>
      </c>
      <c r="KH49">
        <v>1312908</v>
      </c>
    </row>
    <row r="50" spans="1:294" x14ac:dyDescent="0.3">
      <c r="A50" t="s">
        <v>9637</v>
      </c>
      <c r="B50" t="s">
        <v>6588</v>
      </c>
      <c r="C50">
        <v>8</v>
      </c>
      <c r="D50" t="s">
        <v>2956</v>
      </c>
      <c r="E50" t="s">
        <v>2956</v>
      </c>
      <c r="F50" t="s">
        <v>2956</v>
      </c>
      <c r="G50" t="s">
        <v>2956</v>
      </c>
      <c r="H50" t="s">
        <v>2956</v>
      </c>
      <c r="I50" t="s">
        <v>2956</v>
      </c>
      <c r="J50" t="s">
        <v>2956</v>
      </c>
      <c r="K50" t="s">
        <v>2956</v>
      </c>
      <c r="L50" t="s">
        <v>2956</v>
      </c>
      <c r="M50" t="s">
        <v>2956</v>
      </c>
      <c r="N50" t="s">
        <v>2956</v>
      </c>
      <c r="O50" t="s">
        <v>2956</v>
      </c>
      <c r="P50" t="s">
        <v>2956</v>
      </c>
      <c r="Q50" t="s">
        <v>2956</v>
      </c>
      <c r="R50" t="s">
        <v>2956</v>
      </c>
      <c r="S50" t="s">
        <v>2956</v>
      </c>
      <c r="T50" t="s">
        <v>2956</v>
      </c>
      <c r="U50" t="s">
        <v>2956</v>
      </c>
      <c r="V50" t="s">
        <v>2956</v>
      </c>
      <c r="W50" t="s">
        <v>2956</v>
      </c>
      <c r="X50" t="s">
        <v>2956</v>
      </c>
      <c r="Y50" t="s">
        <v>2956</v>
      </c>
      <c r="Z50" t="s">
        <v>2956</v>
      </c>
      <c r="AA50" t="s">
        <v>2956</v>
      </c>
      <c r="AB50" t="s">
        <v>2956</v>
      </c>
      <c r="AC50" t="s">
        <v>2956</v>
      </c>
      <c r="AD50" t="s">
        <v>2956</v>
      </c>
      <c r="AE50" t="s">
        <v>2956</v>
      </c>
      <c r="AF50" t="s">
        <v>2956</v>
      </c>
      <c r="AG50" t="s">
        <v>2956</v>
      </c>
      <c r="AH50" t="s">
        <v>2956</v>
      </c>
      <c r="AI50" t="s">
        <v>2956</v>
      </c>
      <c r="AJ50" t="s">
        <v>2956</v>
      </c>
      <c r="AK50" t="s">
        <v>2956</v>
      </c>
      <c r="AL50" t="s">
        <v>2956</v>
      </c>
      <c r="AM50" t="s">
        <v>2956</v>
      </c>
      <c r="AN50" t="s">
        <v>2956</v>
      </c>
      <c r="AO50" t="s">
        <v>2956</v>
      </c>
      <c r="AP50" t="s">
        <v>2956</v>
      </c>
      <c r="AQ50" t="s">
        <v>2956</v>
      </c>
      <c r="BB50" t="s">
        <v>2876</v>
      </c>
      <c r="BD50" t="s">
        <v>2876</v>
      </c>
      <c r="BF50" t="s">
        <v>2876</v>
      </c>
      <c r="BH50" t="s">
        <v>2876</v>
      </c>
      <c r="BJ50" t="s">
        <v>2876</v>
      </c>
      <c r="BL50" t="s">
        <v>2876</v>
      </c>
      <c r="BN50" t="s">
        <v>2876</v>
      </c>
      <c r="BP50" t="s">
        <v>2876</v>
      </c>
      <c r="BV50">
        <v>0</v>
      </c>
      <c r="BX50" t="s">
        <v>9142</v>
      </c>
      <c r="BY50" t="s">
        <v>6589</v>
      </c>
      <c r="BZ50" t="s">
        <v>6659</v>
      </c>
      <c r="CA50" t="s">
        <v>6591</v>
      </c>
      <c r="CB50" t="s">
        <v>6600</v>
      </c>
      <c r="CC50" t="s">
        <v>5058</v>
      </c>
      <c r="CD50">
        <v>35</v>
      </c>
      <c r="CE50" t="s">
        <v>236</v>
      </c>
      <c r="CF50" t="s">
        <v>240</v>
      </c>
      <c r="CG50" t="s">
        <v>247</v>
      </c>
      <c r="CI50" t="s">
        <v>9566</v>
      </c>
      <c r="CJ50" t="s">
        <v>2808</v>
      </c>
      <c r="CK50" t="s">
        <v>69</v>
      </c>
      <c r="CL50" t="s">
        <v>2808</v>
      </c>
      <c r="CM50" t="s">
        <v>2803</v>
      </c>
      <c r="CN50">
        <v>8</v>
      </c>
      <c r="CO50" t="s">
        <v>254</v>
      </c>
      <c r="CP50">
        <v>39</v>
      </c>
      <c r="CQ50" t="s">
        <v>2808</v>
      </c>
      <c r="CR50" t="s">
        <v>2808</v>
      </c>
      <c r="CS50" t="s">
        <v>2808</v>
      </c>
      <c r="CV50" t="s">
        <v>2808</v>
      </c>
      <c r="CW50" t="s">
        <v>2808</v>
      </c>
      <c r="CX50" t="s">
        <v>69</v>
      </c>
      <c r="CY50" t="s">
        <v>2808</v>
      </c>
      <c r="CZ50" t="s">
        <v>2808</v>
      </c>
      <c r="DA50" t="s">
        <v>69</v>
      </c>
      <c r="DB50" t="s">
        <v>69</v>
      </c>
      <c r="DC50" t="s">
        <v>69</v>
      </c>
      <c r="DD50" t="s">
        <v>12</v>
      </c>
      <c r="DE50" s="30">
        <v>40912</v>
      </c>
      <c r="DF50" t="s">
        <v>12</v>
      </c>
      <c r="DG50" t="s">
        <v>7291</v>
      </c>
      <c r="DH50" t="s">
        <v>2842</v>
      </c>
      <c r="DT50" t="s">
        <v>2876</v>
      </c>
      <c r="DV50" t="s">
        <v>2884</v>
      </c>
      <c r="DW50" t="s">
        <v>33</v>
      </c>
      <c r="DX50" t="s">
        <v>2876</v>
      </c>
      <c r="DZ50" t="s">
        <v>2808</v>
      </c>
      <c r="EA50" t="s">
        <v>6595</v>
      </c>
      <c r="EB50" t="s">
        <v>69</v>
      </c>
      <c r="EC50" t="s">
        <v>69</v>
      </c>
      <c r="ED50" t="s">
        <v>69</v>
      </c>
      <c r="EE50" t="s">
        <v>69</v>
      </c>
      <c r="EF50" t="s">
        <v>69</v>
      </c>
      <c r="EG50" t="s">
        <v>2808</v>
      </c>
      <c r="EH50" t="s">
        <v>7379</v>
      </c>
      <c r="EI50" t="s">
        <v>69</v>
      </c>
      <c r="EJ50" t="s">
        <v>274</v>
      </c>
      <c r="EL50" t="s">
        <v>22</v>
      </c>
      <c r="EU50" t="s">
        <v>2956</v>
      </c>
      <c r="EV50" t="s">
        <v>2956</v>
      </c>
      <c r="EW50" t="s">
        <v>8406</v>
      </c>
      <c r="EX50" t="s">
        <v>8406</v>
      </c>
      <c r="FS50" t="s">
        <v>69</v>
      </c>
      <c r="FT50" t="s">
        <v>69</v>
      </c>
      <c r="FU50" t="s">
        <v>69</v>
      </c>
      <c r="FV50" t="s">
        <v>69</v>
      </c>
      <c r="FW50" t="s">
        <v>69</v>
      </c>
      <c r="FX50" t="s">
        <v>69</v>
      </c>
      <c r="FY50" t="s">
        <v>69</v>
      </c>
      <c r="FZ50" t="s">
        <v>69</v>
      </c>
      <c r="GA50" t="s">
        <v>69</v>
      </c>
      <c r="GB50" t="s">
        <v>69</v>
      </c>
      <c r="GC50" t="s">
        <v>69</v>
      </c>
      <c r="GD50" t="s">
        <v>69</v>
      </c>
      <c r="GE50" t="s">
        <v>69</v>
      </c>
      <c r="GF50" t="s">
        <v>69</v>
      </c>
      <c r="GG50" t="s">
        <v>69</v>
      </c>
      <c r="GH50" t="s">
        <v>69</v>
      </c>
      <c r="GI50" t="s">
        <v>69</v>
      </c>
      <c r="GJ50" t="s">
        <v>69</v>
      </c>
      <c r="GK50" t="s">
        <v>69</v>
      </c>
      <c r="GL50" t="s">
        <v>69</v>
      </c>
      <c r="GM50" t="s">
        <v>69</v>
      </c>
      <c r="GN50" t="s">
        <v>69</v>
      </c>
      <c r="GO50" t="s">
        <v>69</v>
      </c>
      <c r="GP50" t="s">
        <v>69</v>
      </c>
      <c r="GQ50" t="s">
        <v>69</v>
      </c>
      <c r="GR50" t="s">
        <v>69</v>
      </c>
      <c r="GS50" t="s">
        <v>69</v>
      </c>
      <c r="GT50" t="s">
        <v>69</v>
      </c>
      <c r="GU50" t="s">
        <v>69</v>
      </c>
      <c r="GV50" t="s">
        <v>69</v>
      </c>
      <c r="GW50" t="s">
        <v>69</v>
      </c>
      <c r="GX50" t="s">
        <v>69</v>
      </c>
      <c r="GY50" t="s">
        <v>69</v>
      </c>
      <c r="HC50" t="s">
        <v>69</v>
      </c>
      <c r="HD50" t="s">
        <v>69</v>
      </c>
      <c r="HE50" t="s">
        <v>69</v>
      </c>
      <c r="HF50" t="s">
        <v>69</v>
      </c>
      <c r="HG50" t="s">
        <v>69</v>
      </c>
      <c r="HH50" t="s">
        <v>69</v>
      </c>
      <c r="HI50" t="s">
        <v>69</v>
      </c>
      <c r="IE50" t="s">
        <v>69</v>
      </c>
      <c r="IF50" t="s">
        <v>69</v>
      </c>
      <c r="IG50" t="s">
        <v>69</v>
      </c>
      <c r="IH50" t="s">
        <v>3053</v>
      </c>
      <c r="II50" t="s">
        <v>3053</v>
      </c>
      <c r="IJ50" t="s">
        <v>3053</v>
      </c>
      <c r="IK50" t="s">
        <v>3053</v>
      </c>
      <c r="IL50" t="s">
        <v>3053</v>
      </c>
      <c r="IM50" t="s">
        <v>3053</v>
      </c>
      <c r="IZ50" t="s">
        <v>69</v>
      </c>
      <c r="JA50" t="s">
        <v>69</v>
      </c>
      <c r="JB50" t="s">
        <v>69</v>
      </c>
      <c r="JC50" t="s">
        <v>69</v>
      </c>
      <c r="JD50" t="s">
        <v>69</v>
      </c>
      <c r="JE50" t="s">
        <v>69</v>
      </c>
      <c r="JF50" t="s">
        <v>69</v>
      </c>
      <c r="KB50">
        <v>8</v>
      </c>
      <c r="KD50" t="s">
        <v>9554</v>
      </c>
      <c r="KE50" t="s">
        <v>6597</v>
      </c>
      <c r="KF50">
        <v>11</v>
      </c>
      <c r="KG50" t="s">
        <v>6598</v>
      </c>
      <c r="KH50">
        <v>1312908</v>
      </c>
    </row>
    <row r="51" spans="1:294" x14ac:dyDescent="0.3">
      <c r="A51" t="s">
        <v>9638</v>
      </c>
      <c r="B51" t="s">
        <v>6588</v>
      </c>
      <c r="C51">
        <v>10</v>
      </c>
      <c r="D51" t="s">
        <v>2956</v>
      </c>
      <c r="E51" t="s">
        <v>2956</v>
      </c>
      <c r="F51" t="s">
        <v>2956</v>
      </c>
      <c r="G51" t="s">
        <v>2956</v>
      </c>
      <c r="H51" t="s">
        <v>2956</v>
      </c>
      <c r="I51" t="s">
        <v>2956</v>
      </c>
      <c r="J51" t="s">
        <v>2956</v>
      </c>
      <c r="K51" t="s">
        <v>2956</v>
      </c>
      <c r="L51" t="s">
        <v>2956</v>
      </c>
      <c r="M51" t="s">
        <v>2956</v>
      </c>
      <c r="N51" t="s">
        <v>2956</v>
      </c>
      <c r="O51" t="s">
        <v>2956</v>
      </c>
      <c r="P51" t="s">
        <v>2956</v>
      </c>
      <c r="Q51" t="s">
        <v>2956</v>
      </c>
      <c r="R51" t="s">
        <v>2956</v>
      </c>
      <c r="S51" t="s">
        <v>2956</v>
      </c>
      <c r="T51" t="s">
        <v>2956</v>
      </c>
      <c r="U51" t="s">
        <v>2956</v>
      </c>
      <c r="V51" t="s">
        <v>2956</v>
      </c>
      <c r="W51" t="s">
        <v>2956</v>
      </c>
      <c r="X51" t="s">
        <v>2956</v>
      </c>
      <c r="Y51" t="s">
        <v>2956</v>
      </c>
      <c r="Z51" t="s">
        <v>2956</v>
      </c>
      <c r="AA51" t="s">
        <v>2956</v>
      </c>
      <c r="AB51" t="s">
        <v>2956</v>
      </c>
      <c r="AC51" t="s">
        <v>2956</v>
      </c>
      <c r="AD51" t="s">
        <v>2956</v>
      </c>
      <c r="AE51" t="s">
        <v>2956</v>
      </c>
      <c r="AF51" t="s">
        <v>2956</v>
      </c>
      <c r="AG51" t="s">
        <v>2956</v>
      </c>
      <c r="AH51" t="s">
        <v>2956</v>
      </c>
      <c r="AI51" t="s">
        <v>2956</v>
      </c>
      <c r="AJ51" t="s">
        <v>2956</v>
      </c>
      <c r="AK51" t="s">
        <v>2956</v>
      </c>
      <c r="AL51" t="s">
        <v>2956</v>
      </c>
      <c r="AM51" t="s">
        <v>2956</v>
      </c>
      <c r="AN51" t="s">
        <v>2956</v>
      </c>
      <c r="AO51" t="s">
        <v>2956</v>
      </c>
      <c r="AP51" t="s">
        <v>2956</v>
      </c>
      <c r="AQ51" t="s">
        <v>2956</v>
      </c>
      <c r="AR51" t="s">
        <v>2956</v>
      </c>
      <c r="AS51" t="s">
        <v>2956</v>
      </c>
      <c r="AT51" t="s">
        <v>2956</v>
      </c>
      <c r="AU51" t="s">
        <v>2956</v>
      </c>
      <c r="AV51" t="s">
        <v>2956</v>
      </c>
      <c r="AW51" t="s">
        <v>2956</v>
      </c>
      <c r="AX51" t="s">
        <v>2956</v>
      </c>
      <c r="AY51" t="s">
        <v>2956</v>
      </c>
      <c r="AZ51" t="s">
        <v>2956</v>
      </c>
      <c r="BA51" t="s">
        <v>2956</v>
      </c>
      <c r="BB51" t="s">
        <v>2876</v>
      </c>
      <c r="BD51" t="s">
        <v>2876</v>
      </c>
      <c r="BF51" t="s">
        <v>2876</v>
      </c>
      <c r="BH51" t="s">
        <v>2876</v>
      </c>
      <c r="BJ51" t="s">
        <v>2876</v>
      </c>
      <c r="BL51" t="s">
        <v>2876</v>
      </c>
      <c r="BN51" t="s">
        <v>2876</v>
      </c>
      <c r="BP51" t="s">
        <v>2876</v>
      </c>
      <c r="BR51" t="s">
        <v>2876</v>
      </c>
      <c r="BT51" t="s">
        <v>2876</v>
      </c>
      <c r="BV51">
        <v>0</v>
      </c>
      <c r="BX51" t="s">
        <v>9142</v>
      </c>
      <c r="BY51" t="s">
        <v>6589</v>
      </c>
      <c r="BZ51" t="s">
        <v>6659</v>
      </c>
      <c r="CA51" t="s">
        <v>6591</v>
      </c>
      <c r="CB51" t="s">
        <v>6600</v>
      </c>
      <c r="CC51" t="s">
        <v>5058</v>
      </c>
      <c r="CD51">
        <v>22</v>
      </c>
      <c r="CE51" t="s">
        <v>236</v>
      </c>
      <c r="CF51" t="s">
        <v>240</v>
      </c>
      <c r="CG51" t="s">
        <v>247</v>
      </c>
      <c r="CI51" t="s">
        <v>9566</v>
      </c>
      <c r="CJ51" t="s">
        <v>2808</v>
      </c>
      <c r="CK51" t="s">
        <v>69</v>
      </c>
      <c r="CL51" t="s">
        <v>2808</v>
      </c>
      <c r="CM51" t="s">
        <v>2803</v>
      </c>
      <c r="CN51">
        <v>10</v>
      </c>
      <c r="CO51" t="s">
        <v>254</v>
      </c>
      <c r="CP51">
        <v>39</v>
      </c>
      <c r="CQ51" t="s">
        <v>2808</v>
      </c>
      <c r="CR51" t="s">
        <v>2808</v>
      </c>
      <c r="CS51" t="s">
        <v>2808</v>
      </c>
      <c r="CV51" t="s">
        <v>2808</v>
      </c>
      <c r="CW51" t="s">
        <v>2808</v>
      </c>
      <c r="CX51" t="s">
        <v>2808</v>
      </c>
      <c r="CY51" t="s">
        <v>2808</v>
      </c>
      <c r="CZ51" t="s">
        <v>2808</v>
      </c>
      <c r="DA51" t="s">
        <v>2808</v>
      </c>
      <c r="DB51" t="s">
        <v>69</v>
      </c>
      <c r="DC51" t="s">
        <v>69</v>
      </c>
      <c r="DD51" t="s">
        <v>12</v>
      </c>
      <c r="DE51" s="30">
        <v>41005</v>
      </c>
      <c r="DF51" t="s">
        <v>12</v>
      </c>
      <c r="DG51" s="30">
        <v>41250</v>
      </c>
      <c r="DH51" t="s">
        <v>2842</v>
      </c>
      <c r="DT51" t="s">
        <v>2876</v>
      </c>
      <c r="DV51" t="s">
        <v>2884</v>
      </c>
      <c r="DW51" t="s">
        <v>32</v>
      </c>
      <c r="DX51" t="s">
        <v>2876</v>
      </c>
      <c r="DZ51" t="s">
        <v>2894</v>
      </c>
      <c r="EJ51" t="s">
        <v>274</v>
      </c>
      <c r="EL51" t="s">
        <v>39</v>
      </c>
      <c r="EU51" t="s">
        <v>2956</v>
      </c>
      <c r="EV51" t="s">
        <v>2956</v>
      </c>
      <c r="EW51" s="30">
        <v>41005</v>
      </c>
      <c r="EX51" s="30">
        <v>41005</v>
      </c>
      <c r="FS51" t="s">
        <v>69</v>
      </c>
      <c r="FT51" t="s">
        <v>69</v>
      </c>
      <c r="FU51" t="s">
        <v>69</v>
      </c>
      <c r="FV51" t="s">
        <v>69</v>
      </c>
      <c r="FW51" t="s">
        <v>69</v>
      </c>
      <c r="FX51" t="s">
        <v>69</v>
      </c>
      <c r="FY51" t="s">
        <v>69</v>
      </c>
      <c r="FZ51" t="s">
        <v>69</v>
      </c>
      <c r="GA51" t="s">
        <v>69</v>
      </c>
      <c r="GB51" t="s">
        <v>69</v>
      </c>
      <c r="GC51" t="s">
        <v>69</v>
      </c>
      <c r="GD51" t="s">
        <v>69</v>
      </c>
      <c r="GE51" t="s">
        <v>69</v>
      </c>
      <c r="GF51" t="s">
        <v>69</v>
      </c>
      <c r="GG51" t="s">
        <v>69</v>
      </c>
      <c r="GH51" t="s">
        <v>69</v>
      </c>
      <c r="GI51" t="s">
        <v>69</v>
      </c>
      <c r="GJ51" t="s">
        <v>69</v>
      </c>
      <c r="GK51" t="s">
        <v>69</v>
      </c>
      <c r="GL51" t="s">
        <v>69</v>
      </c>
      <c r="GM51" t="s">
        <v>69</v>
      </c>
      <c r="GN51" t="s">
        <v>69</v>
      </c>
      <c r="GO51" t="s">
        <v>69</v>
      </c>
      <c r="GP51" t="s">
        <v>69</v>
      </c>
      <c r="GQ51" t="s">
        <v>69</v>
      </c>
      <c r="GR51" t="s">
        <v>69</v>
      </c>
      <c r="GS51" t="s">
        <v>69</v>
      </c>
      <c r="GT51" t="s">
        <v>69</v>
      </c>
      <c r="GU51" t="s">
        <v>69</v>
      </c>
      <c r="GV51" t="s">
        <v>69</v>
      </c>
      <c r="GW51" t="s">
        <v>69</v>
      </c>
      <c r="GX51" t="s">
        <v>69</v>
      </c>
      <c r="GY51" t="s">
        <v>69</v>
      </c>
      <c r="HC51" t="s">
        <v>69</v>
      </c>
      <c r="HD51" t="s">
        <v>69</v>
      </c>
      <c r="HE51" t="s">
        <v>69</v>
      </c>
      <c r="HF51" t="s">
        <v>69</v>
      </c>
      <c r="HG51" t="s">
        <v>69</v>
      </c>
      <c r="HH51" t="s">
        <v>69</v>
      </c>
      <c r="HI51" t="s">
        <v>69</v>
      </c>
      <c r="IE51" t="s">
        <v>69</v>
      </c>
      <c r="IF51" t="s">
        <v>69</v>
      </c>
      <c r="IG51" t="s">
        <v>69</v>
      </c>
      <c r="IH51" t="s">
        <v>3053</v>
      </c>
      <c r="II51" t="s">
        <v>3053</v>
      </c>
      <c r="IJ51" t="s">
        <v>3053</v>
      </c>
      <c r="IK51" t="s">
        <v>3053</v>
      </c>
      <c r="IL51" t="s">
        <v>3053</v>
      </c>
      <c r="IM51" t="s">
        <v>3053</v>
      </c>
      <c r="IZ51" t="s">
        <v>69</v>
      </c>
      <c r="JA51" t="s">
        <v>69</v>
      </c>
      <c r="JB51" t="s">
        <v>69</v>
      </c>
      <c r="JC51" t="s">
        <v>69</v>
      </c>
      <c r="JD51" t="s">
        <v>69</v>
      </c>
      <c r="JE51" t="s">
        <v>69</v>
      </c>
      <c r="JF51" t="s">
        <v>69</v>
      </c>
      <c r="KB51">
        <v>10</v>
      </c>
      <c r="KD51" t="s">
        <v>9554</v>
      </c>
      <c r="KE51" t="s">
        <v>6597</v>
      </c>
      <c r="KF51">
        <v>12</v>
      </c>
      <c r="KG51" t="s">
        <v>6598</v>
      </c>
      <c r="KH51">
        <v>1312908</v>
      </c>
    </row>
    <row r="52" spans="1:294" x14ac:dyDescent="0.3">
      <c r="A52" t="s">
        <v>9639</v>
      </c>
      <c r="B52" t="s">
        <v>6588</v>
      </c>
      <c r="BV52">
        <v>0</v>
      </c>
      <c r="BX52" t="s">
        <v>9142</v>
      </c>
      <c r="BY52" t="s">
        <v>6589</v>
      </c>
      <c r="BZ52" t="s">
        <v>6659</v>
      </c>
      <c r="CA52" t="s">
        <v>6591</v>
      </c>
      <c r="CB52" t="s">
        <v>6600</v>
      </c>
      <c r="CC52" t="s">
        <v>5058</v>
      </c>
      <c r="CD52">
        <v>26</v>
      </c>
      <c r="CE52" t="s">
        <v>22</v>
      </c>
      <c r="CF52" t="s">
        <v>22</v>
      </c>
      <c r="CG52" t="s">
        <v>247</v>
      </c>
      <c r="CI52" t="s">
        <v>9640</v>
      </c>
      <c r="CJ52" t="s">
        <v>69</v>
      </c>
      <c r="CK52" t="s">
        <v>2808</v>
      </c>
      <c r="CL52" t="s">
        <v>2808</v>
      </c>
      <c r="DJ52" t="s">
        <v>12</v>
      </c>
      <c r="DK52" t="s">
        <v>6677</v>
      </c>
      <c r="DL52" t="s">
        <v>22</v>
      </c>
      <c r="DN52" t="s">
        <v>69</v>
      </c>
      <c r="DO52" t="s">
        <v>69</v>
      </c>
      <c r="DP52" t="s">
        <v>2859</v>
      </c>
      <c r="DQ52" t="s">
        <v>2864</v>
      </c>
      <c r="DZ52" t="s">
        <v>2808</v>
      </c>
      <c r="EA52" t="s">
        <v>9641</v>
      </c>
      <c r="EB52" t="s">
        <v>69</v>
      </c>
      <c r="EC52" t="s">
        <v>69</v>
      </c>
      <c r="ED52" t="s">
        <v>69</v>
      </c>
      <c r="EE52" t="s">
        <v>69</v>
      </c>
      <c r="EF52" t="s">
        <v>69</v>
      </c>
      <c r="EG52" t="s">
        <v>69</v>
      </c>
      <c r="EI52" t="s">
        <v>2808</v>
      </c>
      <c r="EJ52" t="s">
        <v>273</v>
      </c>
      <c r="EM52" t="s">
        <v>12</v>
      </c>
      <c r="EN52" t="s">
        <v>7838</v>
      </c>
      <c r="EO52" t="s">
        <v>22</v>
      </c>
      <c r="EY52" t="s">
        <v>2808</v>
      </c>
      <c r="EZ52" t="s">
        <v>69</v>
      </c>
      <c r="FA52" t="s">
        <v>6677</v>
      </c>
      <c r="FC52" s="29">
        <v>0.60416666666666663</v>
      </c>
      <c r="FH52">
        <v>2</v>
      </c>
      <c r="FI52">
        <v>2</v>
      </c>
      <c r="FJ52">
        <v>2</v>
      </c>
      <c r="FK52">
        <v>2</v>
      </c>
      <c r="FL52">
        <v>2</v>
      </c>
      <c r="FM52">
        <v>2</v>
      </c>
      <c r="FN52">
        <v>2</v>
      </c>
      <c r="FO52">
        <v>2</v>
      </c>
      <c r="FS52" t="s">
        <v>69</v>
      </c>
      <c r="FT52" t="s">
        <v>69</v>
      </c>
      <c r="FU52" t="s">
        <v>69</v>
      </c>
      <c r="FV52" t="s">
        <v>69</v>
      </c>
      <c r="FW52" t="s">
        <v>69</v>
      </c>
      <c r="FX52" t="s">
        <v>69</v>
      </c>
      <c r="FY52" t="s">
        <v>69</v>
      </c>
      <c r="FZ52" t="s">
        <v>69</v>
      </c>
      <c r="GA52" t="s">
        <v>69</v>
      </c>
      <c r="GB52" t="s">
        <v>69</v>
      </c>
      <c r="GC52" t="s">
        <v>69</v>
      </c>
      <c r="GD52" t="s">
        <v>69</v>
      </c>
      <c r="GE52" t="s">
        <v>69</v>
      </c>
      <c r="GF52" t="s">
        <v>69</v>
      </c>
      <c r="GG52" t="s">
        <v>69</v>
      </c>
      <c r="GH52" t="s">
        <v>69</v>
      </c>
      <c r="GI52" t="s">
        <v>69</v>
      </c>
      <c r="GJ52" t="s">
        <v>69</v>
      </c>
      <c r="GK52" t="s">
        <v>69</v>
      </c>
      <c r="GL52" t="s">
        <v>69</v>
      </c>
      <c r="GM52" t="s">
        <v>69</v>
      </c>
      <c r="GN52" t="s">
        <v>69</v>
      </c>
      <c r="GO52" t="s">
        <v>69</v>
      </c>
      <c r="GP52" t="s">
        <v>69</v>
      </c>
      <c r="GQ52" t="s">
        <v>69</v>
      </c>
      <c r="GR52" t="s">
        <v>69</v>
      </c>
      <c r="GS52" t="s">
        <v>69</v>
      </c>
      <c r="GT52" t="s">
        <v>69</v>
      </c>
      <c r="GU52" t="s">
        <v>69</v>
      </c>
      <c r="GV52" t="s">
        <v>69</v>
      </c>
      <c r="GW52" t="s">
        <v>69</v>
      </c>
      <c r="GX52" t="s">
        <v>69</v>
      </c>
      <c r="GY52" t="s">
        <v>69</v>
      </c>
      <c r="HC52" t="s">
        <v>69</v>
      </c>
      <c r="HD52" t="s">
        <v>69</v>
      </c>
      <c r="HE52" t="s">
        <v>69</v>
      </c>
      <c r="HF52" t="s">
        <v>69</v>
      </c>
      <c r="HG52" t="s">
        <v>69</v>
      </c>
      <c r="HH52" t="s">
        <v>69</v>
      </c>
      <c r="HI52" t="s">
        <v>69</v>
      </c>
      <c r="IE52" t="s">
        <v>69</v>
      </c>
      <c r="IF52" t="s">
        <v>69</v>
      </c>
      <c r="IG52" t="s">
        <v>69</v>
      </c>
      <c r="IH52" t="s">
        <v>69</v>
      </c>
      <c r="II52" t="s">
        <v>269</v>
      </c>
      <c r="IJ52" t="s">
        <v>269</v>
      </c>
      <c r="IK52" t="s">
        <v>269</v>
      </c>
      <c r="IL52" t="s">
        <v>269</v>
      </c>
      <c r="IM52" t="s">
        <v>3054</v>
      </c>
      <c r="IO52" t="s">
        <v>6677</v>
      </c>
      <c r="IP52" t="s">
        <v>6677</v>
      </c>
      <c r="IQ52" t="s">
        <v>6677</v>
      </c>
      <c r="IR52" t="s">
        <v>6677</v>
      </c>
      <c r="IU52" s="29">
        <v>0.58333333333333337</v>
      </c>
      <c r="IV52" s="29">
        <v>0.58333333333333337</v>
      </c>
      <c r="IW52" s="29">
        <v>0.58333333333333337</v>
      </c>
      <c r="IX52" s="29">
        <v>0.58333333333333337</v>
      </c>
      <c r="IZ52" t="s">
        <v>2808</v>
      </c>
      <c r="JA52" t="s">
        <v>69</v>
      </c>
      <c r="JB52" t="s">
        <v>2808</v>
      </c>
      <c r="JC52" t="s">
        <v>2808</v>
      </c>
      <c r="JD52" t="s">
        <v>2808</v>
      </c>
      <c r="JE52" t="s">
        <v>2808</v>
      </c>
      <c r="JF52" t="s">
        <v>69</v>
      </c>
      <c r="JG52" s="35">
        <v>42925</v>
      </c>
      <c r="JI52">
        <v>148</v>
      </c>
      <c r="JJ52">
        <v>50</v>
      </c>
      <c r="JK52" t="s">
        <v>9642</v>
      </c>
      <c r="JN52" t="s">
        <v>6677</v>
      </c>
      <c r="JP52" t="s">
        <v>8342</v>
      </c>
      <c r="JQ52" t="s">
        <v>6677</v>
      </c>
      <c r="JR52" t="s">
        <v>6677</v>
      </c>
      <c r="JU52" s="29">
        <v>0.58333333333333337</v>
      </c>
      <c r="JW52" s="29">
        <v>0.58333333333333337</v>
      </c>
      <c r="JX52" s="29">
        <v>0.58333333333333337</v>
      </c>
      <c r="JY52" s="29">
        <v>0.58333333333333337</v>
      </c>
      <c r="KD52" t="s">
        <v>9554</v>
      </c>
      <c r="KE52" t="s">
        <v>6597</v>
      </c>
      <c r="KF52">
        <v>13</v>
      </c>
      <c r="KG52" t="s">
        <v>6598</v>
      </c>
      <c r="KH52">
        <v>1312908</v>
      </c>
    </row>
    <row r="53" spans="1:294" x14ac:dyDescent="0.3">
      <c r="A53" t="s">
        <v>9643</v>
      </c>
      <c r="B53" t="s">
        <v>6588</v>
      </c>
      <c r="BV53">
        <v>0</v>
      </c>
      <c r="BX53" t="s">
        <v>9142</v>
      </c>
      <c r="BY53" t="s">
        <v>6589</v>
      </c>
      <c r="BZ53" t="s">
        <v>6659</v>
      </c>
      <c r="CA53" t="s">
        <v>6591</v>
      </c>
      <c r="CB53" t="s">
        <v>6600</v>
      </c>
      <c r="CC53" t="s">
        <v>5058</v>
      </c>
      <c r="CD53">
        <v>14</v>
      </c>
      <c r="CE53" t="s">
        <v>236</v>
      </c>
      <c r="CF53" t="s">
        <v>241</v>
      </c>
      <c r="CG53" t="s">
        <v>246</v>
      </c>
      <c r="CI53" t="s">
        <v>9620</v>
      </c>
      <c r="CJ53" t="s">
        <v>69</v>
      </c>
      <c r="CK53" t="s">
        <v>2808</v>
      </c>
      <c r="CL53" t="s">
        <v>69</v>
      </c>
      <c r="DJ53" t="s">
        <v>12</v>
      </c>
      <c r="DK53" t="s">
        <v>6677</v>
      </c>
      <c r="DL53" t="s">
        <v>27</v>
      </c>
      <c r="DM53" s="29">
        <v>0.47291666666666665</v>
      </c>
      <c r="DN53" t="s">
        <v>69</v>
      </c>
      <c r="DO53" t="s">
        <v>69</v>
      </c>
      <c r="DP53" t="s">
        <v>2859</v>
      </c>
      <c r="DQ53" t="s">
        <v>2864</v>
      </c>
      <c r="EY53" t="s">
        <v>2808</v>
      </c>
      <c r="EZ53" t="s">
        <v>69</v>
      </c>
      <c r="KD53" t="s">
        <v>9554</v>
      </c>
      <c r="KE53" t="s">
        <v>6597</v>
      </c>
      <c r="KF53">
        <v>14</v>
      </c>
      <c r="KG53" t="s">
        <v>6598</v>
      </c>
      <c r="KH53">
        <v>1312908</v>
      </c>
    </row>
    <row r="54" spans="1:294" x14ac:dyDescent="0.3">
      <c r="A54" t="s">
        <v>9644</v>
      </c>
      <c r="B54" t="s">
        <v>6588</v>
      </c>
      <c r="BV54">
        <v>0</v>
      </c>
      <c r="BX54" t="s">
        <v>9142</v>
      </c>
      <c r="BY54" t="s">
        <v>6589</v>
      </c>
      <c r="BZ54" t="s">
        <v>6659</v>
      </c>
      <c r="CA54" t="s">
        <v>6591</v>
      </c>
      <c r="CB54" t="s">
        <v>6600</v>
      </c>
      <c r="CC54" t="s">
        <v>5058</v>
      </c>
      <c r="CD54">
        <v>28</v>
      </c>
      <c r="CE54" t="s">
        <v>22</v>
      </c>
      <c r="CF54" t="s">
        <v>22</v>
      </c>
      <c r="CG54" t="s">
        <v>246</v>
      </c>
      <c r="CI54" t="s">
        <v>9620</v>
      </c>
      <c r="CJ54" t="s">
        <v>69</v>
      </c>
      <c r="CK54" t="s">
        <v>2808</v>
      </c>
      <c r="CL54" t="s">
        <v>69</v>
      </c>
      <c r="DJ54" t="s">
        <v>12</v>
      </c>
      <c r="DK54" t="s">
        <v>6677</v>
      </c>
      <c r="DL54" t="s">
        <v>27</v>
      </c>
      <c r="DM54" s="29">
        <v>0.38194444444444442</v>
      </c>
      <c r="DN54" t="s">
        <v>69</v>
      </c>
      <c r="DO54" t="s">
        <v>69</v>
      </c>
      <c r="DQ54" t="s">
        <v>2864</v>
      </c>
      <c r="EY54" t="s">
        <v>69</v>
      </c>
      <c r="EZ54" t="s">
        <v>69</v>
      </c>
      <c r="KD54" t="s">
        <v>9554</v>
      </c>
      <c r="KE54" t="s">
        <v>6597</v>
      </c>
      <c r="KF54">
        <v>15</v>
      </c>
      <c r="KG54" t="s">
        <v>6598</v>
      </c>
      <c r="KH54">
        <v>1312908</v>
      </c>
    </row>
    <row r="55" spans="1:294" x14ac:dyDescent="0.3">
      <c r="A55" t="s">
        <v>9645</v>
      </c>
      <c r="B55" t="s">
        <v>6588</v>
      </c>
      <c r="BV55">
        <v>0</v>
      </c>
      <c r="BX55" t="s">
        <v>9142</v>
      </c>
      <c r="BY55" t="s">
        <v>6589</v>
      </c>
      <c r="BZ55" t="s">
        <v>6659</v>
      </c>
      <c r="CA55" t="s">
        <v>6591</v>
      </c>
      <c r="CB55" t="s">
        <v>6600</v>
      </c>
      <c r="CC55" t="s">
        <v>5058</v>
      </c>
      <c r="CD55">
        <v>15</v>
      </c>
      <c r="CE55" t="s">
        <v>237</v>
      </c>
      <c r="CF55" t="s">
        <v>220</v>
      </c>
      <c r="CG55" t="s">
        <v>247</v>
      </c>
      <c r="CI55" t="s">
        <v>9620</v>
      </c>
      <c r="CJ55" t="s">
        <v>69</v>
      </c>
      <c r="CK55" t="s">
        <v>2808</v>
      </c>
      <c r="CL55" t="s">
        <v>69</v>
      </c>
      <c r="DJ55" t="s">
        <v>12</v>
      </c>
      <c r="DK55" s="30">
        <v>41611</v>
      </c>
      <c r="DL55" t="s">
        <v>22</v>
      </c>
      <c r="DN55" t="s">
        <v>69</v>
      </c>
      <c r="DO55" t="s">
        <v>69</v>
      </c>
      <c r="DQ55" t="s">
        <v>2864</v>
      </c>
      <c r="EY55" t="s">
        <v>69</v>
      </c>
      <c r="EZ55" t="s">
        <v>69</v>
      </c>
      <c r="KD55" t="s">
        <v>9554</v>
      </c>
      <c r="KE55" t="s">
        <v>6597</v>
      </c>
      <c r="KF55">
        <v>16</v>
      </c>
      <c r="KG55" t="s">
        <v>6598</v>
      </c>
      <c r="KH55">
        <v>1312908</v>
      </c>
    </row>
    <row r="56" spans="1:294" x14ac:dyDescent="0.3">
      <c r="A56" t="s">
        <v>9646</v>
      </c>
      <c r="B56" t="s">
        <v>6588</v>
      </c>
      <c r="BV56">
        <v>0</v>
      </c>
      <c r="BX56" t="s">
        <v>9142</v>
      </c>
      <c r="BY56" t="s">
        <v>6589</v>
      </c>
      <c r="BZ56" t="s">
        <v>6659</v>
      </c>
      <c r="CA56" t="s">
        <v>6591</v>
      </c>
      <c r="CB56" t="s">
        <v>6600</v>
      </c>
      <c r="CC56" t="s">
        <v>5058</v>
      </c>
      <c r="CD56">
        <v>28</v>
      </c>
      <c r="CE56" t="s">
        <v>236</v>
      </c>
      <c r="CF56" t="s">
        <v>240</v>
      </c>
      <c r="CG56" t="s">
        <v>247</v>
      </c>
      <c r="CI56" t="s">
        <v>9620</v>
      </c>
      <c r="CJ56" t="s">
        <v>69</v>
      </c>
      <c r="CK56" t="s">
        <v>2808</v>
      </c>
      <c r="CL56" t="s">
        <v>69</v>
      </c>
      <c r="DJ56" t="s">
        <v>12</v>
      </c>
      <c r="DK56" s="30">
        <v>41489</v>
      </c>
      <c r="DL56" t="s">
        <v>22</v>
      </c>
      <c r="DN56" t="s">
        <v>69</v>
      </c>
      <c r="DO56" t="s">
        <v>69</v>
      </c>
      <c r="DQ56" t="s">
        <v>2864</v>
      </c>
      <c r="EY56" t="s">
        <v>69</v>
      </c>
      <c r="EZ56" t="s">
        <v>69</v>
      </c>
      <c r="KD56" t="s">
        <v>9554</v>
      </c>
      <c r="KE56" t="s">
        <v>6597</v>
      </c>
      <c r="KF56">
        <v>17</v>
      </c>
      <c r="KG56" t="s">
        <v>6598</v>
      </c>
      <c r="KH56">
        <v>1312908</v>
      </c>
    </row>
    <row r="57" spans="1:294" x14ac:dyDescent="0.3">
      <c r="A57" t="s">
        <v>9647</v>
      </c>
      <c r="B57" t="s">
        <v>6588</v>
      </c>
      <c r="BV57">
        <v>0</v>
      </c>
      <c r="BX57" t="s">
        <v>9142</v>
      </c>
      <c r="BY57" t="s">
        <v>6589</v>
      </c>
      <c r="BZ57" t="s">
        <v>6675</v>
      </c>
      <c r="CA57" t="s">
        <v>6591</v>
      </c>
      <c r="CB57" t="s">
        <v>6600</v>
      </c>
      <c r="CC57" t="s">
        <v>5058</v>
      </c>
      <c r="CD57">
        <v>16</v>
      </c>
      <c r="CE57" t="s">
        <v>22</v>
      </c>
      <c r="CF57" t="s">
        <v>22</v>
      </c>
      <c r="CG57" t="s">
        <v>22</v>
      </c>
      <c r="CI57" t="s">
        <v>9620</v>
      </c>
      <c r="CJ57" t="s">
        <v>69</v>
      </c>
      <c r="CK57" t="s">
        <v>2808</v>
      </c>
      <c r="CL57" t="s">
        <v>69</v>
      </c>
      <c r="DJ57" t="s">
        <v>12</v>
      </c>
      <c r="DK57" t="s">
        <v>8639</v>
      </c>
      <c r="DL57" t="s">
        <v>27</v>
      </c>
      <c r="DM57" s="29">
        <v>0.10416666666666667</v>
      </c>
      <c r="DN57" t="s">
        <v>69</v>
      </c>
      <c r="DO57" t="s">
        <v>69</v>
      </c>
      <c r="DP57" t="s">
        <v>2859</v>
      </c>
      <c r="DQ57" t="s">
        <v>2864</v>
      </c>
      <c r="EY57" t="s">
        <v>2808</v>
      </c>
      <c r="EZ57" t="s">
        <v>69</v>
      </c>
      <c r="FA57" t="s">
        <v>8639</v>
      </c>
      <c r="FC57" s="29">
        <v>0.3125</v>
      </c>
      <c r="KD57" t="s">
        <v>9554</v>
      </c>
      <c r="KE57" t="s">
        <v>6597</v>
      </c>
      <c r="KF57">
        <v>18</v>
      </c>
      <c r="KG57" t="s">
        <v>6598</v>
      </c>
      <c r="KH57">
        <v>1312908</v>
      </c>
    </row>
    <row r="58" spans="1:294" x14ac:dyDescent="0.3">
      <c r="A58" t="s">
        <v>9648</v>
      </c>
      <c r="B58" t="s">
        <v>6588</v>
      </c>
      <c r="BV58">
        <v>0</v>
      </c>
      <c r="BX58" t="s">
        <v>9142</v>
      </c>
      <c r="BY58" t="s">
        <v>6589</v>
      </c>
      <c r="BZ58" t="s">
        <v>6659</v>
      </c>
      <c r="CA58" t="s">
        <v>6591</v>
      </c>
      <c r="CB58" t="s">
        <v>6600</v>
      </c>
      <c r="CC58" t="s">
        <v>5058</v>
      </c>
      <c r="CD58">
        <v>25</v>
      </c>
      <c r="CE58" t="s">
        <v>22</v>
      </c>
      <c r="CF58" t="s">
        <v>22</v>
      </c>
      <c r="CG58" t="s">
        <v>22</v>
      </c>
      <c r="CI58" t="s">
        <v>9620</v>
      </c>
      <c r="CJ58" t="s">
        <v>69</v>
      </c>
      <c r="CK58" t="s">
        <v>2808</v>
      </c>
      <c r="CL58" t="s">
        <v>69</v>
      </c>
      <c r="DJ58" t="s">
        <v>12</v>
      </c>
      <c r="DK58" t="s">
        <v>6596</v>
      </c>
      <c r="DL58" t="s">
        <v>27</v>
      </c>
      <c r="DM58" s="29">
        <v>0.85416666666666663</v>
      </c>
      <c r="DN58" t="s">
        <v>69</v>
      </c>
      <c r="DO58" t="s">
        <v>69</v>
      </c>
      <c r="DQ58" t="s">
        <v>2864</v>
      </c>
      <c r="EY58" t="s">
        <v>69</v>
      </c>
      <c r="EZ58" t="s">
        <v>69</v>
      </c>
      <c r="KD58" t="s">
        <v>9554</v>
      </c>
      <c r="KE58" t="s">
        <v>6597</v>
      </c>
      <c r="KF58">
        <v>19</v>
      </c>
      <c r="KG58" t="s">
        <v>6598</v>
      </c>
      <c r="KH58">
        <v>1312908</v>
      </c>
    </row>
    <row r="59" spans="1:294" x14ac:dyDescent="0.3">
      <c r="A59" t="s">
        <v>9649</v>
      </c>
      <c r="B59" t="s">
        <v>6588</v>
      </c>
      <c r="BV59">
        <v>0</v>
      </c>
      <c r="BX59" t="s">
        <v>9142</v>
      </c>
      <c r="BY59" t="s">
        <v>6589</v>
      </c>
      <c r="BZ59" t="s">
        <v>6659</v>
      </c>
      <c r="CA59" t="s">
        <v>6591</v>
      </c>
      <c r="CB59" t="s">
        <v>6600</v>
      </c>
      <c r="CC59" t="s">
        <v>5058</v>
      </c>
      <c r="CD59">
        <v>16</v>
      </c>
      <c r="CE59" t="s">
        <v>22</v>
      </c>
      <c r="CF59" t="s">
        <v>22</v>
      </c>
      <c r="CG59" t="s">
        <v>22</v>
      </c>
      <c r="CI59" t="s">
        <v>9620</v>
      </c>
      <c r="CJ59" t="s">
        <v>69</v>
      </c>
      <c r="CK59" t="s">
        <v>2808</v>
      </c>
      <c r="CL59" t="s">
        <v>69</v>
      </c>
      <c r="DJ59" t="s">
        <v>12</v>
      </c>
      <c r="DK59" t="s">
        <v>6980</v>
      </c>
      <c r="DL59" t="s">
        <v>27</v>
      </c>
      <c r="DM59" s="29">
        <v>0.95833333333333337</v>
      </c>
      <c r="DN59" t="s">
        <v>2808</v>
      </c>
      <c r="DO59" t="s">
        <v>2808</v>
      </c>
      <c r="DQ59" t="s">
        <v>2864</v>
      </c>
      <c r="EY59" t="s">
        <v>69</v>
      </c>
      <c r="EZ59" t="s">
        <v>69</v>
      </c>
      <c r="KD59" t="s">
        <v>9554</v>
      </c>
      <c r="KE59" t="s">
        <v>6597</v>
      </c>
      <c r="KF59">
        <v>20</v>
      </c>
      <c r="KG59" t="s">
        <v>6598</v>
      </c>
      <c r="KH59">
        <v>1312908</v>
      </c>
    </row>
    <row r="60" spans="1:294" x14ac:dyDescent="0.3">
      <c r="A60" t="s">
        <v>9650</v>
      </c>
      <c r="B60" t="s">
        <v>6588</v>
      </c>
      <c r="BV60">
        <v>0</v>
      </c>
      <c r="BX60" t="s">
        <v>9142</v>
      </c>
      <c r="BY60" t="s">
        <v>6589</v>
      </c>
      <c r="BZ60" t="s">
        <v>6659</v>
      </c>
      <c r="CA60" t="s">
        <v>6591</v>
      </c>
      <c r="CB60" t="s">
        <v>6600</v>
      </c>
      <c r="CC60" t="s">
        <v>5058</v>
      </c>
      <c r="CD60">
        <v>16</v>
      </c>
      <c r="CE60" t="s">
        <v>22</v>
      </c>
      <c r="CF60" t="s">
        <v>22</v>
      </c>
      <c r="CG60" t="s">
        <v>247</v>
      </c>
      <c r="CI60" t="s">
        <v>9620</v>
      </c>
      <c r="CJ60" t="s">
        <v>69</v>
      </c>
      <c r="CK60" t="s">
        <v>2808</v>
      </c>
      <c r="CL60" t="s">
        <v>69</v>
      </c>
      <c r="DJ60" t="s">
        <v>12</v>
      </c>
      <c r="DK60" t="s">
        <v>7322</v>
      </c>
      <c r="DL60" t="s">
        <v>27</v>
      </c>
      <c r="DM60" s="29">
        <v>9.0277777777777776E-2</v>
      </c>
      <c r="DN60" t="s">
        <v>69</v>
      </c>
      <c r="DO60" t="s">
        <v>69</v>
      </c>
      <c r="DQ60" t="s">
        <v>2864</v>
      </c>
      <c r="EY60" t="s">
        <v>69</v>
      </c>
      <c r="EZ60" t="s">
        <v>69</v>
      </c>
      <c r="KD60" t="s">
        <v>9554</v>
      </c>
      <c r="KE60" t="s">
        <v>6597</v>
      </c>
      <c r="KF60">
        <v>21</v>
      </c>
      <c r="KG60" t="s">
        <v>6598</v>
      </c>
      <c r="KH60">
        <v>1312908</v>
      </c>
    </row>
    <row r="61" spans="1:294" x14ac:dyDescent="0.3">
      <c r="A61" t="s">
        <v>9651</v>
      </c>
      <c r="B61" t="s">
        <v>6588</v>
      </c>
      <c r="BV61">
        <v>0</v>
      </c>
      <c r="BX61" t="s">
        <v>9142</v>
      </c>
      <c r="BY61" t="s">
        <v>6589</v>
      </c>
      <c r="BZ61" t="s">
        <v>6659</v>
      </c>
      <c r="CA61" t="s">
        <v>6591</v>
      </c>
      <c r="CB61" t="s">
        <v>6600</v>
      </c>
      <c r="CC61" t="s">
        <v>5058</v>
      </c>
      <c r="CD61">
        <v>23</v>
      </c>
      <c r="CE61" t="s">
        <v>22</v>
      </c>
      <c r="CF61" t="s">
        <v>22</v>
      </c>
      <c r="CG61" t="s">
        <v>247</v>
      </c>
      <c r="CI61" t="s">
        <v>9620</v>
      </c>
      <c r="CJ61" t="s">
        <v>69</v>
      </c>
      <c r="CK61" t="s">
        <v>2808</v>
      </c>
      <c r="CL61" t="s">
        <v>69</v>
      </c>
      <c r="DJ61" t="s">
        <v>12</v>
      </c>
      <c r="DK61" t="s">
        <v>7529</v>
      </c>
      <c r="DL61" t="s">
        <v>27</v>
      </c>
      <c r="DM61" s="29">
        <v>0.88541666666666663</v>
      </c>
      <c r="DN61" t="s">
        <v>69</v>
      </c>
      <c r="DO61" t="s">
        <v>69</v>
      </c>
      <c r="DQ61" t="s">
        <v>2864</v>
      </c>
      <c r="EY61" t="s">
        <v>69</v>
      </c>
      <c r="EZ61" t="s">
        <v>69</v>
      </c>
      <c r="KD61" t="s">
        <v>9554</v>
      </c>
      <c r="KE61" t="s">
        <v>6597</v>
      </c>
      <c r="KF61">
        <v>22</v>
      </c>
      <c r="KG61" t="s">
        <v>6598</v>
      </c>
      <c r="KH61">
        <v>1312908</v>
      </c>
    </row>
    <row r="62" spans="1:294" x14ac:dyDescent="0.3">
      <c r="A62" t="s">
        <v>9652</v>
      </c>
      <c r="B62" t="s">
        <v>6588</v>
      </c>
      <c r="BV62">
        <v>0</v>
      </c>
      <c r="BX62" t="s">
        <v>9142</v>
      </c>
      <c r="BY62" t="s">
        <v>6589</v>
      </c>
      <c r="BZ62" t="s">
        <v>6659</v>
      </c>
      <c r="CA62" t="s">
        <v>6591</v>
      </c>
      <c r="CB62" t="s">
        <v>6600</v>
      </c>
      <c r="CC62" t="s">
        <v>5058</v>
      </c>
      <c r="CD62">
        <v>36</v>
      </c>
      <c r="CE62" t="s">
        <v>236</v>
      </c>
      <c r="CF62" t="s">
        <v>240</v>
      </c>
      <c r="CG62" t="s">
        <v>246</v>
      </c>
      <c r="CI62" t="s">
        <v>9620</v>
      </c>
      <c r="CJ62" t="s">
        <v>69</v>
      </c>
      <c r="CK62" t="s">
        <v>2808</v>
      </c>
      <c r="CL62" t="s">
        <v>69</v>
      </c>
      <c r="DJ62" t="s">
        <v>12</v>
      </c>
      <c r="DK62" s="30">
        <v>41488</v>
      </c>
      <c r="DL62" t="s">
        <v>27</v>
      </c>
      <c r="DM62" s="29">
        <v>0.38125000000000003</v>
      </c>
      <c r="DN62" t="s">
        <v>69</v>
      </c>
      <c r="DO62" t="s">
        <v>69</v>
      </c>
      <c r="DP62" t="s">
        <v>2859</v>
      </c>
      <c r="DQ62" t="s">
        <v>2864</v>
      </c>
      <c r="EY62" t="s">
        <v>2808</v>
      </c>
      <c r="EZ62" t="s">
        <v>69</v>
      </c>
      <c r="FA62" s="30">
        <v>41488</v>
      </c>
      <c r="FC62" s="29">
        <v>0.625</v>
      </c>
      <c r="KD62" t="s">
        <v>9554</v>
      </c>
      <c r="KE62" t="s">
        <v>6597</v>
      </c>
      <c r="KF62">
        <v>23</v>
      </c>
      <c r="KG62" t="s">
        <v>6598</v>
      </c>
      <c r="KH62">
        <v>1312908</v>
      </c>
    </row>
    <row r="63" spans="1:294" x14ac:dyDescent="0.3">
      <c r="A63" t="s">
        <v>9653</v>
      </c>
      <c r="B63" t="s">
        <v>6588</v>
      </c>
      <c r="BV63">
        <v>0</v>
      </c>
      <c r="BX63" t="s">
        <v>9142</v>
      </c>
      <c r="BY63" t="s">
        <v>6589</v>
      </c>
      <c r="BZ63" t="s">
        <v>6659</v>
      </c>
      <c r="CA63" t="s">
        <v>6591</v>
      </c>
      <c r="CB63" t="s">
        <v>6600</v>
      </c>
      <c r="CC63" t="s">
        <v>5058</v>
      </c>
      <c r="CD63">
        <v>21</v>
      </c>
      <c r="CE63" t="s">
        <v>22</v>
      </c>
      <c r="CF63" t="s">
        <v>22</v>
      </c>
      <c r="CG63" t="s">
        <v>22</v>
      </c>
      <c r="CI63" t="s">
        <v>9620</v>
      </c>
      <c r="CJ63" t="s">
        <v>69</v>
      </c>
      <c r="CK63" t="s">
        <v>2808</v>
      </c>
      <c r="CL63" t="s">
        <v>69</v>
      </c>
      <c r="DJ63" t="s">
        <v>12</v>
      </c>
      <c r="DK63" s="30">
        <v>41610</v>
      </c>
      <c r="DL63" t="s">
        <v>27</v>
      </c>
      <c r="DM63" s="29">
        <v>0.85763888888888884</v>
      </c>
      <c r="DN63" t="s">
        <v>69</v>
      </c>
      <c r="DO63" t="s">
        <v>69</v>
      </c>
      <c r="DP63" t="s">
        <v>2859</v>
      </c>
      <c r="DQ63" t="s">
        <v>2864</v>
      </c>
      <c r="EY63" t="s">
        <v>2808</v>
      </c>
      <c r="EZ63" t="s">
        <v>69</v>
      </c>
      <c r="FA63" s="30">
        <v>41610</v>
      </c>
      <c r="FC63" s="29">
        <v>0.91666666666666663</v>
      </c>
      <c r="KD63" t="s">
        <v>9554</v>
      </c>
      <c r="KE63" t="s">
        <v>6597</v>
      </c>
      <c r="KF63">
        <v>24</v>
      </c>
      <c r="KG63" t="s">
        <v>6598</v>
      </c>
      <c r="KH63">
        <v>1312908</v>
      </c>
    </row>
    <row r="64" spans="1:294" x14ac:dyDescent="0.3">
      <c r="A64" t="s">
        <v>9654</v>
      </c>
      <c r="B64" t="s">
        <v>6588</v>
      </c>
      <c r="BV64">
        <v>0</v>
      </c>
      <c r="BX64" t="s">
        <v>9142</v>
      </c>
      <c r="BY64" t="s">
        <v>6589</v>
      </c>
      <c r="BZ64" t="s">
        <v>6659</v>
      </c>
      <c r="CA64" t="s">
        <v>6591</v>
      </c>
      <c r="CB64" t="s">
        <v>6600</v>
      </c>
      <c r="CC64" t="s">
        <v>5058</v>
      </c>
      <c r="CD64">
        <v>28</v>
      </c>
      <c r="CE64" t="s">
        <v>236</v>
      </c>
      <c r="CF64" t="s">
        <v>240</v>
      </c>
      <c r="CG64" t="s">
        <v>246</v>
      </c>
      <c r="CI64" t="s">
        <v>9620</v>
      </c>
      <c r="CJ64" t="s">
        <v>69</v>
      </c>
      <c r="CK64" t="s">
        <v>2808</v>
      </c>
      <c r="CL64" t="s">
        <v>69</v>
      </c>
      <c r="DJ64" t="s">
        <v>12</v>
      </c>
      <c r="DK64" t="s">
        <v>6814</v>
      </c>
      <c r="DL64" t="s">
        <v>22</v>
      </c>
      <c r="DN64" t="s">
        <v>69</v>
      </c>
      <c r="DO64" t="s">
        <v>69</v>
      </c>
      <c r="DQ64" t="s">
        <v>2864</v>
      </c>
      <c r="EY64" t="s">
        <v>2808</v>
      </c>
      <c r="EZ64" t="s">
        <v>69</v>
      </c>
      <c r="FA64" t="s">
        <v>6814</v>
      </c>
      <c r="FC64" s="29">
        <v>0.34027777777777773</v>
      </c>
      <c r="KD64" t="s">
        <v>9554</v>
      </c>
      <c r="KE64" t="s">
        <v>6597</v>
      </c>
      <c r="KF64">
        <v>25</v>
      </c>
      <c r="KG64" t="s">
        <v>6598</v>
      </c>
      <c r="KH64">
        <v>1312908</v>
      </c>
    </row>
    <row r="65" spans="1:294" x14ac:dyDescent="0.3">
      <c r="A65" t="s">
        <v>9655</v>
      </c>
      <c r="B65" t="s">
        <v>6588</v>
      </c>
      <c r="BV65">
        <v>0</v>
      </c>
      <c r="BX65" t="s">
        <v>9142</v>
      </c>
      <c r="BY65" t="s">
        <v>6589</v>
      </c>
      <c r="BZ65" t="s">
        <v>6659</v>
      </c>
      <c r="CA65" t="s">
        <v>6591</v>
      </c>
      <c r="CB65" t="s">
        <v>6600</v>
      </c>
      <c r="CC65" t="s">
        <v>5058</v>
      </c>
      <c r="CD65">
        <v>36</v>
      </c>
      <c r="CE65" t="s">
        <v>22</v>
      </c>
      <c r="CF65" t="s">
        <v>22</v>
      </c>
      <c r="CG65" t="s">
        <v>22</v>
      </c>
      <c r="CI65" t="s">
        <v>9620</v>
      </c>
      <c r="CJ65" t="s">
        <v>69</v>
      </c>
      <c r="CK65" t="s">
        <v>2808</v>
      </c>
      <c r="CL65" t="s">
        <v>69</v>
      </c>
      <c r="DJ65" t="s">
        <v>12</v>
      </c>
      <c r="DK65" t="s">
        <v>8781</v>
      </c>
      <c r="DL65" t="s">
        <v>27</v>
      </c>
      <c r="DM65" s="29">
        <v>0.30416666666666664</v>
      </c>
      <c r="DN65" t="s">
        <v>69</v>
      </c>
      <c r="DO65" t="s">
        <v>69</v>
      </c>
      <c r="DQ65" t="s">
        <v>2864</v>
      </c>
      <c r="EY65" t="s">
        <v>2808</v>
      </c>
      <c r="EZ65" t="s">
        <v>69</v>
      </c>
      <c r="FA65" t="s">
        <v>6665</v>
      </c>
      <c r="FC65" s="29">
        <v>0.35416666666666669</v>
      </c>
      <c r="KD65" t="s">
        <v>9554</v>
      </c>
      <c r="KE65" t="s">
        <v>6597</v>
      </c>
      <c r="KF65">
        <v>26</v>
      </c>
      <c r="KG65" t="s">
        <v>6598</v>
      </c>
      <c r="KH65">
        <v>1312908</v>
      </c>
    </row>
    <row r="66" spans="1:294" x14ac:dyDescent="0.3">
      <c r="A66" t="s">
        <v>9656</v>
      </c>
      <c r="B66" t="s">
        <v>6588</v>
      </c>
      <c r="BV66">
        <v>0</v>
      </c>
      <c r="BX66" t="s">
        <v>9142</v>
      </c>
      <c r="BY66" t="s">
        <v>6589</v>
      </c>
      <c r="BZ66" t="s">
        <v>6659</v>
      </c>
      <c r="CA66" t="s">
        <v>6591</v>
      </c>
      <c r="CB66" t="s">
        <v>6600</v>
      </c>
      <c r="CC66" t="s">
        <v>5058</v>
      </c>
      <c r="CD66">
        <v>29</v>
      </c>
      <c r="CE66" t="s">
        <v>22</v>
      </c>
      <c r="CF66" t="s">
        <v>22</v>
      </c>
      <c r="CG66" t="s">
        <v>22</v>
      </c>
      <c r="CI66" t="s">
        <v>9620</v>
      </c>
      <c r="CJ66" t="s">
        <v>69</v>
      </c>
      <c r="CK66" t="s">
        <v>2808</v>
      </c>
      <c r="CL66" t="s">
        <v>69</v>
      </c>
      <c r="DJ66" t="s">
        <v>12</v>
      </c>
      <c r="DK66" t="s">
        <v>8250</v>
      </c>
      <c r="DL66" t="s">
        <v>27</v>
      </c>
      <c r="DM66" s="29">
        <v>0.15</v>
      </c>
      <c r="DN66" t="s">
        <v>69</v>
      </c>
      <c r="DO66" t="s">
        <v>69</v>
      </c>
      <c r="DQ66" t="s">
        <v>2864</v>
      </c>
      <c r="EY66" t="s">
        <v>69</v>
      </c>
      <c r="EZ66" t="s">
        <v>69</v>
      </c>
      <c r="KD66" t="s">
        <v>9554</v>
      </c>
      <c r="KE66" t="s">
        <v>6597</v>
      </c>
      <c r="KF66">
        <v>27</v>
      </c>
      <c r="KG66" t="s">
        <v>6598</v>
      </c>
      <c r="KH66">
        <v>1312908</v>
      </c>
    </row>
    <row r="67" spans="1:294" x14ac:dyDescent="0.3">
      <c r="A67" t="s">
        <v>9657</v>
      </c>
      <c r="B67" t="s">
        <v>6588</v>
      </c>
      <c r="C67">
        <v>5</v>
      </c>
      <c r="D67" t="s">
        <v>2956</v>
      </c>
      <c r="E67" t="s">
        <v>2956</v>
      </c>
      <c r="F67" t="s">
        <v>2956</v>
      </c>
      <c r="G67" t="s">
        <v>22</v>
      </c>
      <c r="H67" t="s">
        <v>22</v>
      </c>
      <c r="I67" t="s">
        <v>2956</v>
      </c>
      <c r="J67" t="s">
        <v>2956</v>
      </c>
      <c r="K67" t="s">
        <v>2956</v>
      </c>
      <c r="L67" t="s">
        <v>22</v>
      </c>
      <c r="M67" t="s">
        <v>22</v>
      </c>
      <c r="N67" t="s">
        <v>2956</v>
      </c>
      <c r="O67" t="s">
        <v>2956</v>
      </c>
      <c r="P67" t="s">
        <v>2956</v>
      </c>
      <c r="Q67" t="s">
        <v>22</v>
      </c>
      <c r="R67" t="s">
        <v>22</v>
      </c>
      <c r="S67" t="s">
        <v>2956</v>
      </c>
      <c r="T67" t="s">
        <v>2956</v>
      </c>
      <c r="U67" t="s">
        <v>2956</v>
      </c>
      <c r="V67" t="s">
        <v>22</v>
      </c>
      <c r="W67" t="s">
        <v>22</v>
      </c>
      <c r="X67" t="s">
        <v>2956</v>
      </c>
      <c r="Y67" t="s">
        <v>2956</v>
      </c>
      <c r="Z67" t="s">
        <v>2956</v>
      </c>
      <c r="AA67" t="s">
        <v>22</v>
      </c>
      <c r="AB67" t="s">
        <v>22</v>
      </c>
      <c r="BB67" t="s">
        <v>2876</v>
      </c>
      <c r="BD67" t="s">
        <v>2876</v>
      </c>
      <c r="BF67" t="s">
        <v>2876</v>
      </c>
      <c r="BH67" t="s">
        <v>2876</v>
      </c>
      <c r="BJ67" t="s">
        <v>2876</v>
      </c>
      <c r="BV67">
        <v>0</v>
      </c>
      <c r="BX67" t="s">
        <v>9142</v>
      </c>
      <c r="BY67" t="s">
        <v>6589</v>
      </c>
      <c r="BZ67" t="s">
        <v>6659</v>
      </c>
      <c r="CA67" t="s">
        <v>6591</v>
      </c>
      <c r="CB67" t="s">
        <v>6592</v>
      </c>
      <c r="CC67" t="s">
        <v>5058</v>
      </c>
      <c r="CD67">
        <v>24</v>
      </c>
      <c r="CE67" t="s">
        <v>236</v>
      </c>
      <c r="CF67" t="s">
        <v>241</v>
      </c>
      <c r="CG67" t="s">
        <v>247</v>
      </c>
      <c r="CI67" t="s">
        <v>9614</v>
      </c>
      <c r="CJ67" t="s">
        <v>2808</v>
      </c>
      <c r="CK67" t="s">
        <v>2808</v>
      </c>
      <c r="CL67" t="s">
        <v>2808</v>
      </c>
      <c r="CM67" t="s">
        <v>2803</v>
      </c>
      <c r="CN67">
        <v>5</v>
      </c>
      <c r="CO67" t="s">
        <v>254</v>
      </c>
      <c r="CP67">
        <v>31</v>
      </c>
      <c r="CQ67" t="s">
        <v>69</v>
      </c>
      <c r="CR67" t="s">
        <v>69</v>
      </c>
      <c r="CS67" t="s">
        <v>69</v>
      </c>
      <c r="CV67" t="s">
        <v>69</v>
      </c>
      <c r="CW67" t="s">
        <v>69</v>
      </c>
      <c r="CX67" t="s">
        <v>69</v>
      </c>
      <c r="CY67" t="s">
        <v>69</v>
      </c>
      <c r="CZ67" t="s">
        <v>69</v>
      </c>
      <c r="DA67" t="s">
        <v>69</v>
      </c>
      <c r="DB67" t="s">
        <v>69</v>
      </c>
      <c r="DC67" t="s">
        <v>69</v>
      </c>
      <c r="DD67" t="s">
        <v>12</v>
      </c>
      <c r="DE67" t="s">
        <v>8176</v>
      </c>
      <c r="DF67" t="s">
        <v>12</v>
      </c>
      <c r="DG67" s="30">
        <v>41129</v>
      </c>
      <c r="DH67" t="s">
        <v>2842</v>
      </c>
      <c r="DJ67" t="s">
        <v>12</v>
      </c>
      <c r="DK67" t="s">
        <v>6987</v>
      </c>
      <c r="DL67" t="s">
        <v>27</v>
      </c>
      <c r="DM67" s="29">
        <v>0.41666666666666669</v>
      </c>
      <c r="DN67" t="s">
        <v>22</v>
      </c>
      <c r="DO67" t="s">
        <v>22</v>
      </c>
      <c r="DQ67" t="s">
        <v>2864</v>
      </c>
      <c r="DT67" t="s">
        <v>2876</v>
      </c>
      <c r="DV67" t="s">
        <v>2884</v>
      </c>
      <c r="DW67" t="s">
        <v>32</v>
      </c>
      <c r="DX67" t="s">
        <v>2876</v>
      </c>
      <c r="DZ67" t="s">
        <v>22</v>
      </c>
      <c r="EJ67" t="s">
        <v>273</v>
      </c>
      <c r="EM67" t="s">
        <v>12</v>
      </c>
      <c r="EN67" t="s">
        <v>6987</v>
      </c>
      <c r="EO67" t="s">
        <v>27</v>
      </c>
      <c r="EP67" s="29">
        <v>0.83333333333333337</v>
      </c>
      <c r="EU67" t="s">
        <v>22</v>
      </c>
      <c r="EV67" t="s">
        <v>22</v>
      </c>
      <c r="EY67" t="s">
        <v>69</v>
      </c>
      <c r="EZ67" t="s">
        <v>69</v>
      </c>
      <c r="FS67" t="s">
        <v>69</v>
      </c>
      <c r="FT67" t="s">
        <v>69</v>
      </c>
      <c r="FU67" t="s">
        <v>69</v>
      </c>
      <c r="FV67" t="s">
        <v>69</v>
      </c>
      <c r="FW67" t="s">
        <v>69</v>
      </c>
      <c r="FX67" t="s">
        <v>69</v>
      </c>
      <c r="FY67" t="s">
        <v>69</v>
      </c>
      <c r="FZ67" t="s">
        <v>69</v>
      </c>
      <c r="GA67" t="s">
        <v>69</v>
      </c>
      <c r="GB67" t="s">
        <v>69</v>
      </c>
      <c r="GC67" t="s">
        <v>69</v>
      </c>
      <c r="GD67" t="s">
        <v>69</v>
      </c>
      <c r="GE67" t="s">
        <v>69</v>
      </c>
      <c r="GF67" t="s">
        <v>69</v>
      </c>
      <c r="GG67" t="s">
        <v>69</v>
      </c>
      <c r="GH67" t="s">
        <v>69</v>
      </c>
      <c r="GI67" t="s">
        <v>69</v>
      </c>
      <c r="GJ67" t="s">
        <v>69</v>
      </c>
      <c r="GK67" t="s">
        <v>69</v>
      </c>
      <c r="GL67" t="s">
        <v>69</v>
      </c>
      <c r="GM67" t="s">
        <v>69</v>
      </c>
      <c r="GN67" t="s">
        <v>69</v>
      </c>
      <c r="GO67" t="s">
        <v>69</v>
      </c>
      <c r="GP67" t="s">
        <v>69</v>
      </c>
      <c r="GQ67" t="s">
        <v>69</v>
      </c>
      <c r="GR67" t="s">
        <v>69</v>
      </c>
      <c r="GS67" t="s">
        <v>69</v>
      </c>
      <c r="GT67" t="s">
        <v>69</v>
      </c>
      <c r="GU67" t="s">
        <v>69</v>
      </c>
      <c r="GV67" t="s">
        <v>69</v>
      </c>
      <c r="GW67" t="s">
        <v>69</v>
      </c>
      <c r="GX67" t="s">
        <v>69</v>
      </c>
      <c r="GY67" t="s">
        <v>69</v>
      </c>
      <c r="HC67" t="s">
        <v>2808</v>
      </c>
      <c r="HD67" t="s">
        <v>2808</v>
      </c>
      <c r="HE67" t="s">
        <v>2808</v>
      </c>
      <c r="HF67" t="s">
        <v>2808</v>
      </c>
      <c r="HG67" t="s">
        <v>69</v>
      </c>
      <c r="HH67" t="s">
        <v>69</v>
      </c>
      <c r="HI67" t="s">
        <v>69</v>
      </c>
      <c r="HJ67" t="s">
        <v>9615</v>
      </c>
      <c r="HK67">
        <v>36.200000000000003</v>
      </c>
      <c r="HL67">
        <v>82</v>
      </c>
      <c r="HM67">
        <v>20</v>
      </c>
      <c r="HQ67" t="s">
        <v>6987</v>
      </c>
      <c r="HR67" t="s">
        <v>6987</v>
      </c>
      <c r="HS67" t="s">
        <v>6987</v>
      </c>
      <c r="HT67" t="s">
        <v>6987</v>
      </c>
      <c r="HX67" s="29">
        <v>0.83333333333333337</v>
      </c>
      <c r="HY67" s="29">
        <v>0.83333333333333337</v>
      </c>
      <c r="HZ67" s="29">
        <v>0.83333333333333337</v>
      </c>
      <c r="IA67" s="29">
        <v>0.83333333333333337</v>
      </c>
      <c r="IE67" t="s">
        <v>69</v>
      </c>
      <c r="IF67" t="s">
        <v>69</v>
      </c>
      <c r="IG67" t="s">
        <v>69</v>
      </c>
      <c r="IH67" t="s">
        <v>269</v>
      </c>
      <c r="II67" t="s">
        <v>269</v>
      </c>
      <c r="IJ67" t="s">
        <v>3054</v>
      </c>
      <c r="IK67" t="s">
        <v>3054</v>
      </c>
      <c r="IL67" t="s">
        <v>3054</v>
      </c>
      <c r="IM67" t="s">
        <v>3054</v>
      </c>
      <c r="IN67" t="s">
        <v>6987</v>
      </c>
      <c r="IO67" t="s">
        <v>6987</v>
      </c>
      <c r="IT67" s="29">
        <v>0.4861111111111111</v>
      </c>
      <c r="IU67" s="29">
        <v>0.4861111111111111</v>
      </c>
      <c r="IZ67" t="s">
        <v>2808</v>
      </c>
      <c r="JA67" t="s">
        <v>69</v>
      </c>
      <c r="JB67" t="s">
        <v>2808</v>
      </c>
      <c r="JC67" t="s">
        <v>2808</v>
      </c>
      <c r="JD67" t="s">
        <v>2808</v>
      </c>
      <c r="JE67" t="s">
        <v>2808</v>
      </c>
      <c r="JF67" t="s">
        <v>69</v>
      </c>
      <c r="JG67" s="35">
        <v>42956</v>
      </c>
      <c r="JI67">
        <v>152</v>
      </c>
      <c r="JJ67">
        <v>56</v>
      </c>
      <c r="JK67" t="s">
        <v>9658</v>
      </c>
      <c r="JL67" t="s">
        <v>9659</v>
      </c>
      <c r="JN67" t="s">
        <v>6987</v>
      </c>
      <c r="JP67" t="s">
        <v>6987</v>
      </c>
      <c r="JQ67" t="s">
        <v>6987</v>
      </c>
      <c r="JR67" t="s">
        <v>6987</v>
      </c>
      <c r="JS67" t="s">
        <v>6987</v>
      </c>
      <c r="JU67" s="29">
        <v>0.4861111111111111</v>
      </c>
      <c r="JW67" s="29">
        <v>0.4861111111111111</v>
      </c>
      <c r="JX67" s="29">
        <v>0.4861111111111111</v>
      </c>
      <c r="JY67" s="29">
        <v>0.4861111111111111</v>
      </c>
      <c r="JZ67" s="29">
        <v>0.4861111111111111</v>
      </c>
      <c r="KB67">
        <v>5</v>
      </c>
      <c r="KD67" t="s">
        <v>9554</v>
      </c>
      <c r="KE67" t="s">
        <v>6597</v>
      </c>
      <c r="KF67">
        <v>28</v>
      </c>
      <c r="KG67" t="s">
        <v>6598</v>
      </c>
      <c r="KH67">
        <v>1312908</v>
      </c>
    </row>
    <row r="68" spans="1:294" x14ac:dyDescent="0.3">
      <c r="A68" t="s">
        <v>9660</v>
      </c>
      <c r="B68" t="s">
        <v>6588</v>
      </c>
      <c r="BV68">
        <v>0</v>
      </c>
      <c r="BX68" t="s">
        <v>9142</v>
      </c>
      <c r="BY68" t="s">
        <v>6589</v>
      </c>
      <c r="BZ68" t="s">
        <v>6659</v>
      </c>
      <c r="CA68" t="s">
        <v>6591</v>
      </c>
      <c r="CB68" t="s">
        <v>6592</v>
      </c>
      <c r="CC68" t="s">
        <v>5058</v>
      </c>
      <c r="CD68">
        <v>16</v>
      </c>
      <c r="CE68" t="s">
        <v>22</v>
      </c>
      <c r="CF68" t="s">
        <v>22</v>
      </c>
      <c r="CG68" t="s">
        <v>247</v>
      </c>
      <c r="CI68" t="s">
        <v>9640</v>
      </c>
      <c r="CJ68" t="s">
        <v>69</v>
      </c>
      <c r="CK68" t="s">
        <v>2808</v>
      </c>
      <c r="CL68" t="s">
        <v>2808</v>
      </c>
      <c r="DJ68" t="s">
        <v>12</v>
      </c>
      <c r="DK68" s="30">
        <v>41334</v>
      </c>
      <c r="DL68" t="s">
        <v>27</v>
      </c>
      <c r="DM68" s="29">
        <v>0.78819444444444453</v>
      </c>
      <c r="DN68" t="s">
        <v>22</v>
      </c>
      <c r="DO68" t="s">
        <v>22</v>
      </c>
      <c r="DQ68" t="s">
        <v>2864</v>
      </c>
      <c r="DZ68" t="s">
        <v>22</v>
      </c>
      <c r="EJ68" t="s">
        <v>273</v>
      </c>
      <c r="EM68" t="s">
        <v>12</v>
      </c>
      <c r="EN68" s="30">
        <v>41365</v>
      </c>
      <c r="EO68" t="s">
        <v>22</v>
      </c>
      <c r="EY68" t="s">
        <v>2808</v>
      </c>
      <c r="EZ68" t="s">
        <v>69</v>
      </c>
      <c r="FA68" s="30">
        <v>41365</v>
      </c>
      <c r="FS68" t="s">
        <v>69</v>
      </c>
      <c r="FT68" t="s">
        <v>69</v>
      </c>
      <c r="FU68" t="s">
        <v>69</v>
      </c>
      <c r="FV68" t="s">
        <v>69</v>
      </c>
      <c r="FW68" t="s">
        <v>69</v>
      </c>
      <c r="FX68" t="s">
        <v>69</v>
      </c>
      <c r="FY68" t="s">
        <v>69</v>
      </c>
      <c r="FZ68" t="s">
        <v>69</v>
      </c>
      <c r="GA68" t="s">
        <v>69</v>
      </c>
      <c r="GB68" t="s">
        <v>69</v>
      </c>
      <c r="GC68" t="s">
        <v>69</v>
      </c>
      <c r="GD68" t="s">
        <v>69</v>
      </c>
      <c r="GE68" t="s">
        <v>69</v>
      </c>
      <c r="GF68" t="s">
        <v>69</v>
      </c>
      <c r="GG68" t="s">
        <v>69</v>
      </c>
      <c r="GH68" t="s">
        <v>69</v>
      </c>
      <c r="GI68" t="s">
        <v>69</v>
      </c>
      <c r="GJ68" t="s">
        <v>69</v>
      </c>
      <c r="GK68" t="s">
        <v>69</v>
      </c>
      <c r="GL68" t="s">
        <v>69</v>
      </c>
      <c r="GM68" t="s">
        <v>69</v>
      </c>
      <c r="GN68" t="s">
        <v>69</v>
      </c>
      <c r="GO68" t="s">
        <v>69</v>
      </c>
      <c r="GP68" t="s">
        <v>69</v>
      </c>
      <c r="GQ68" t="s">
        <v>69</v>
      </c>
      <c r="GR68" t="s">
        <v>69</v>
      </c>
      <c r="GS68" t="s">
        <v>69</v>
      </c>
      <c r="GT68" t="s">
        <v>69</v>
      </c>
      <c r="GU68" t="s">
        <v>69</v>
      </c>
      <c r="GV68" t="s">
        <v>69</v>
      </c>
      <c r="GW68" t="s">
        <v>69</v>
      </c>
      <c r="GX68" t="s">
        <v>69</v>
      </c>
      <c r="GY68" t="s">
        <v>69</v>
      </c>
      <c r="HC68" t="s">
        <v>69</v>
      </c>
      <c r="HD68" t="s">
        <v>69</v>
      </c>
      <c r="HE68" t="s">
        <v>69</v>
      </c>
      <c r="HF68" t="s">
        <v>69</v>
      </c>
      <c r="HG68" t="s">
        <v>69</v>
      </c>
      <c r="HH68" t="s">
        <v>69</v>
      </c>
      <c r="HI68" t="s">
        <v>69</v>
      </c>
      <c r="HJ68" t="s">
        <v>9661</v>
      </c>
      <c r="HK68">
        <v>36.799999999999997</v>
      </c>
      <c r="HL68">
        <v>73</v>
      </c>
      <c r="HM68">
        <v>27</v>
      </c>
      <c r="HQ68" s="30">
        <v>41365</v>
      </c>
      <c r="HR68" s="30">
        <v>41365</v>
      </c>
      <c r="HS68" s="30">
        <v>41365</v>
      </c>
      <c r="HT68" s="30">
        <v>41365</v>
      </c>
      <c r="IE68" t="s">
        <v>69</v>
      </c>
      <c r="IF68" t="s">
        <v>69</v>
      </c>
      <c r="IG68" t="s">
        <v>69</v>
      </c>
      <c r="IH68" t="s">
        <v>269</v>
      </c>
      <c r="II68" t="s">
        <v>269</v>
      </c>
      <c r="IJ68" t="s">
        <v>3054</v>
      </c>
      <c r="IK68" t="s">
        <v>3054</v>
      </c>
      <c r="IL68" t="s">
        <v>269</v>
      </c>
      <c r="IM68" t="s">
        <v>3054</v>
      </c>
      <c r="IN68" s="30">
        <v>41365</v>
      </c>
      <c r="IO68" s="30">
        <v>41365</v>
      </c>
      <c r="IR68" s="30">
        <v>41365</v>
      </c>
      <c r="IT68" s="29">
        <v>0.44097222222222227</v>
      </c>
      <c r="IU68" s="29">
        <v>0.44097222222222227</v>
      </c>
      <c r="IX68" s="29">
        <v>0.44097222222222227</v>
      </c>
      <c r="IZ68" t="s">
        <v>2808</v>
      </c>
      <c r="JA68" t="s">
        <v>69</v>
      </c>
      <c r="JB68" t="s">
        <v>2808</v>
      </c>
      <c r="JC68" t="s">
        <v>2808</v>
      </c>
      <c r="JD68" t="s">
        <v>2808</v>
      </c>
      <c r="JE68" t="s">
        <v>2808</v>
      </c>
      <c r="JF68" t="s">
        <v>69</v>
      </c>
      <c r="JG68" s="35">
        <v>42861</v>
      </c>
      <c r="JI68">
        <v>138</v>
      </c>
      <c r="JJ68">
        <v>45</v>
      </c>
      <c r="JK68" t="s">
        <v>9662</v>
      </c>
      <c r="JL68" t="s">
        <v>9659</v>
      </c>
      <c r="JN68" s="30">
        <v>41365</v>
      </c>
      <c r="JP68" s="30">
        <v>41365</v>
      </c>
      <c r="JQ68" s="30">
        <v>41365</v>
      </c>
      <c r="JR68" s="30">
        <v>41365</v>
      </c>
      <c r="JS68" s="30">
        <v>41365</v>
      </c>
      <c r="JU68" s="29">
        <v>0.44097222222222227</v>
      </c>
      <c r="JW68" s="29">
        <v>0.44097222222222227</v>
      </c>
      <c r="JX68" s="29">
        <v>0.44097222222222227</v>
      </c>
      <c r="JY68" s="29">
        <v>0.44097222222222227</v>
      </c>
      <c r="JZ68" s="29">
        <v>0.44097222222222227</v>
      </c>
      <c r="KD68" t="s">
        <v>9554</v>
      </c>
      <c r="KE68" t="s">
        <v>6597</v>
      </c>
      <c r="KF68">
        <v>29</v>
      </c>
      <c r="KG68" t="s">
        <v>6598</v>
      </c>
      <c r="KH68">
        <v>1312908</v>
      </c>
    </row>
    <row r="69" spans="1:294" x14ac:dyDescent="0.3">
      <c r="A69" t="s">
        <v>9663</v>
      </c>
      <c r="B69" t="s">
        <v>6588</v>
      </c>
      <c r="BV69">
        <v>0</v>
      </c>
      <c r="BX69" t="s">
        <v>9142</v>
      </c>
      <c r="BY69" t="s">
        <v>6589</v>
      </c>
      <c r="BZ69" t="s">
        <v>6659</v>
      </c>
      <c r="CA69" t="s">
        <v>6591</v>
      </c>
      <c r="CB69" t="s">
        <v>6592</v>
      </c>
      <c r="CC69" t="s">
        <v>5058</v>
      </c>
      <c r="CD69">
        <v>32</v>
      </c>
      <c r="CE69" t="s">
        <v>22</v>
      </c>
      <c r="CF69" t="s">
        <v>22</v>
      </c>
      <c r="CG69" t="s">
        <v>246</v>
      </c>
      <c r="CI69" t="s">
        <v>9640</v>
      </c>
      <c r="CJ69" t="s">
        <v>69</v>
      </c>
      <c r="CK69" t="s">
        <v>2808</v>
      </c>
      <c r="CL69" t="s">
        <v>2808</v>
      </c>
      <c r="DJ69" t="s">
        <v>12</v>
      </c>
      <c r="DK69" t="s">
        <v>9664</v>
      </c>
      <c r="DL69" t="s">
        <v>22</v>
      </c>
      <c r="DN69" t="s">
        <v>22</v>
      </c>
      <c r="DO69" t="s">
        <v>22</v>
      </c>
      <c r="DQ69" t="s">
        <v>2864</v>
      </c>
      <c r="DZ69" t="s">
        <v>22</v>
      </c>
      <c r="EJ69" t="s">
        <v>273</v>
      </c>
      <c r="EM69" t="s">
        <v>12</v>
      </c>
      <c r="EN69" t="s">
        <v>8299</v>
      </c>
      <c r="EO69" t="s">
        <v>22</v>
      </c>
      <c r="EY69" t="s">
        <v>69</v>
      </c>
      <c r="EZ69" t="s">
        <v>69</v>
      </c>
      <c r="FS69" t="s">
        <v>69</v>
      </c>
      <c r="FT69" t="s">
        <v>69</v>
      </c>
      <c r="FU69" t="s">
        <v>69</v>
      </c>
      <c r="FV69" t="s">
        <v>69</v>
      </c>
      <c r="FW69" t="s">
        <v>69</v>
      </c>
      <c r="FX69" t="s">
        <v>69</v>
      </c>
      <c r="FY69" t="s">
        <v>69</v>
      </c>
      <c r="FZ69" t="s">
        <v>69</v>
      </c>
      <c r="GA69" t="s">
        <v>69</v>
      </c>
      <c r="GB69" t="s">
        <v>69</v>
      </c>
      <c r="GC69" t="s">
        <v>69</v>
      </c>
      <c r="GD69" t="s">
        <v>69</v>
      </c>
      <c r="GE69" t="s">
        <v>69</v>
      </c>
      <c r="GF69" t="s">
        <v>69</v>
      </c>
      <c r="GG69" t="s">
        <v>69</v>
      </c>
      <c r="GH69" t="s">
        <v>69</v>
      </c>
      <c r="GI69" t="s">
        <v>69</v>
      </c>
      <c r="GJ69" t="s">
        <v>69</v>
      </c>
      <c r="GK69" t="s">
        <v>69</v>
      </c>
      <c r="GL69" t="s">
        <v>69</v>
      </c>
      <c r="GM69" t="s">
        <v>69</v>
      </c>
      <c r="GN69" t="s">
        <v>69</v>
      </c>
      <c r="GO69" t="s">
        <v>69</v>
      </c>
      <c r="GP69" t="s">
        <v>69</v>
      </c>
      <c r="GQ69" t="s">
        <v>69</v>
      </c>
      <c r="GR69" t="s">
        <v>69</v>
      </c>
      <c r="GS69" t="s">
        <v>69</v>
      </c>
      <c r="GT69" t="s">
        <v>69</v>
      </c>
      <c r="GU69" t="s">
        <v>69</v>
      </c>
      <c r="GV69" t="s">
        <v>69</v>
      </c>
      <c r="GW69" t="s">
        <v>69</v>
      </c>
      <c r="GX69" t="s">
        <v>69</v>
      </c>
      <c r="GY69" t="s">
        <v>69</v>
      </c>
      <c r="HC69" t="s">
        <v>69</v>
      </c>
      <c r="HD69" t="s">
        <v>69</v>
      </c>
      <c r="HE69" t="s">
        <v>69</v>
      </c>
      <c r="HF69" t="s">
        <v>69</v>
      </c>
      <c r="HG69" t="s">
        <v>69</v>
      </c>
      <c r="HH69" t="s">
        <v>69</v>
      </c>
      <c r="HI69" t="s">
        <v>69</v>
      </c>
      <c r="IE69" t="s">
        <v>69</v>
      </c>
      <c r="IF69" t="s">
        <v>69</v>
      </c>
      <c r="IG69" t="s">
        <v>69</v>
      </c>
      <c r="IH69" t="s">
        <v>269</v>
      </c>
      <c r="II69" t="s">
        <v>269</v>
      </c>
      <c r="IJ69" t="s">
        <v>3054</v>
      </c>
      <c r="IK69" t="s">
        <v>3054</v>
      </c>
      <c r="IM69" t="s">
        <v>3054</v>
      </c>
      <c r="IN69" t="s">
        <v>8254</v>
      </c>
      <c r="IO69" t="s">
        <v>8254</v>
      </c>
      <c r="IT69" s="29">
        <v>0.88402777777777775</v>
      </c>
      <c r="IU69" s="29">
        <v>0.88402777777777775</v>
      </c>
      <c r="IZ69" t="s">
        <v>69</v>
      </c>
      <c r="JA69" t="s">
        <v>69</v>
      </c>
      <c r="JB69" t="s">
        <v>2808</v>
      </c>
      <c r="JC69" t="s">
        <v>2808</v>
      </c>
      <c r="JD69" t="s">
        <v>2808</v>
      </c>
      <c r="JE69" t="s">
        <v>2808</v>
      </c>
      <c r="JF69" t="s">
        <v>69</v>
      </c>
      <c r="JG69" s="35">
        <v>42956</v>
      </c>
      <c r="JI69">
        <v>154</v>
      </c>
      <c r="JJ69">
        <v>44</v>
      </c>
      <c r="JK69" t="s">
        <v>9665</v>
      </c>
      <c r="JL69" t="s">
        <v>9626</v>
      </c>
      <c r="JN69" t="s">
        <v>8254</v>
      </c>
      <c r="JP69" t="s">
        <v>8254</v>
      </c>
      <c r="JQ69" t="s">
        <v>8254</v>
      </c>
      <c r="JR69" t="s">
        <v>8254</v>
      </c>
      <c r="JS69" t="s">
        <v>8254</v>
      </c>
      <c r="JU69" s="29">
        <v>0.88402777777777775</v>
      </c>
      <c r="JW69" s="29">
        <v>0.88402777777777775</v>
      </c>
      <c r="JX69" s="29">
        <v>0.88402777777777775</v>
      </c>
      <c r="JY69" s="29">
        <v>0.88402777777777775</v>
      </c>
      <c r="JZ69" s="29">
        <v>0.88402777777777775</v>
      </c>
      <c r="KD69" t="s">
        <v>9554</v>
      </c>
      <c r="KE69" t="s">
        <v>6597</v>
      </c>
      <c r="KF69">
        <v>30</v>
      </c>
      <c r="KG69" t="s">
        <v>6598</v>
      </c>
      <c r="KH69">
        <v>1312908</v>
      </c>
    </row>
    <row r="70" spans="1:294" x14ac:dyDescent="0.3">
      <c r="A70" t="s">
        <v>9666</v>
      </c>
      <c r="B70" t="s">
        <v>6588</v>
      </c>
      <c r="BV70">
        <v>0</v>
      </c>
      <c r="BX70" t="s">
        <v>9142</v>
      </c>
      <c r="BY70" t="s">
        <v>6589</v>
      </c>
      <c r="BZ70" t="s">
        <v>6659</v>
      </c>
      <c r="CA70" t="s">
        <v>6591</v>
      </c>
      <c r="CB70" t="s">
        <v>6592</v>
      </c>
      <c r="CC70" t="s">
        <v>5058</v>
      </c>
      <c r="CD70">
        <v>18</v>
      </c>
      <c r="CE70" t="s">
        <v>22</v>
      </c>
      <c r="CF70" t="s">
        <v>22</v>
      </c>
      <c r="CG70" t="s">
        <v>247</v>
      </c>
      <c r="CI70" t="s">
        <v>9620</v>
      </c>
      <c r="CJ70" t="s">
        <v>69</v>
      </c>
      <c r="CK70" t="s">
        <v>2808</v>
      </c>
      <c r="CL70" t="s">
        <v>69</v>
      </c>
      <c r="DJ70" t="s">
        <v>12</v>
      </c>
      <c r="DK70" t="s">
        <v>6694</v>
      </c>
      <c r="DL70" t="s">
        <v>22</v>
      </c>
      <c r="DN70" t="s">
        <v>22</v>
      </c>
      <c r="DO70" t="s">
        <v>22</v>
      </c>
      <c r="DQ70" t="s">
        <v>2864</v>
      </c>
      <c r="EY70" t="s">
        <v>69</v>
      </c>
      <c r="EZ70" t="s">
        <v>69</v>
      </c>
      <c r="KD70" t="s">
        <v>9554</v>
      </c>
      <c r="KE70" t="s">
        <v>6597</v>
      </c>
      <c r="KF70">
        <v>31</v>
      </c>
      <c r="KG70" t="s">
        <v>6598</v>
      </c>
      <c r="KH70">
        <v>1312908</v>
      </c>
    </row>
    <row r="71" spans="1:294" x14ac:dyDescent="0.3">
      <c r="A71" t="s">
        <v>9667</v>
      </c>
      <c r="B71" t="s">
        <v>6588</v>
      </c>
      <c r="BV71">
        <v>0</v>
      </c>
      <c r="BX71" t="s">
        <v>9142</v>
      </c>
      <c r="BY71" t="s">
        <v>6589</v>
      </c>
      <c r="BZ71" t="s">
        <v>6659</v>
      </c>
      <c r="CA71" t="s">
        <v>6591</v>
      </c>
      <c r="CB71" t="s">
        <v>6592</v>
      </c>
      <c r="CC71" t="s">
        <v>5058</v>
      </c>
      <c r="CD71">
        <v>35</v>
      </c>
      <c r="CE71" t="s">
        <v>22</v>
      </c>
      <c r="CF71" t="s">
        <v>22</v>
      </c>
      <c r="CG71" t="s">
        <v>246</v>
      </c>
      <c r="CI71" t="s">
        <v>9640</v>
      </c>
      <c r="CJ71" t="s">
        <v>69</v>
      </c>
      <c r="CK71" t="s">
        <v>2808</v>
      </c>
      <c r="CL71" t="s">
        <v>2808</v>
      </c>
      <c r="DJ71" t="s">
        <v>12</v>
      </c>
      <c r="DK71" t="s">
        <v>9668</v>
      </c>
      <c r="DL71" t="s">
        <v>22</v>
      </c>
      <c r="DN71" t="s">
        <v>22</v>
      </c>
      <c r="DO71" t="s">
        <v>22</v>
      </c>
      <c r="DQ71" t="s">
        <v>2864</v>
      </c>
      <c r="DZ71" t="s">
        <v>22</v>
      </c>
      <c r="EJ71" t="s">
        <v>273</v>
      </c>
      <c r="EM71" t="s">
        <v>22</v>
      </c>
      <c r="EO71" t="s">
        <v>22</v>
      </c>
      <c r="EY71" t="s">
        <v>69</v>
      </c>
      <c r="EZ71" t="s">
        <v>69</v>
      </c>
      <c r="FS71" t="s">
        <v>69</v>
      </c>
      <c r="FT71" t="s">
        <v>69</v>
      </c>
      <c r="FU71" t="s">
        <v>69</v>
      </c>
      <c r="FV71" t="s">
        <v>69</v>
      </c>
      <c r="FW71" t="s">
        <v>69</v>
      </c>
      <c r="FX71" t="s">
        <v>69</v>
      </c>
      <c r="FY71" t="s">
        <v>69</v>
      </c>
      <c r="FZ71" t="s">
        <v>69</v>
      </c>
      <c r="GA71" t="s">
        <v>69</v>
      </c>
      <c r="GB71" t="s">
        <v>69</v>
      </c>
      <c r="GC71" t="s">
        <v>69</v>
      </c>
      <c r="GD71" t="s">
        <v>69</v>
      </c>
      <c r="GE71" t="s">
        <v>69</v>
      </c>
      <c r="GF71" t="s">
        <v>69</v>
      </c>
      <c r="GG71" t="s">
        <v>69</v>
      </c>
      <c r="GH71" t="s">
        <v>69</v>
      </c>
      <c r="GI71" t="s">
        <v>69</v>
      </c>
      <c r="GJ71" t="s">
        <v>69</v>
      </c>
      <c r="GK71" t="s">
        <v>69</v>
      </c>
      <c r="GL71" t="s">
        <v>69</v>
      </c>
      <c r="GM71" t="s">
        <v>69</v>
      </c>
      <c r="GN71" t="s">
        <v>69</v>
      </c>
      <c r="GO71" t="s">
        <v>69</v>
      </c>
      <c r="GP71" t="s">
        <v>69</v>
      </c>
      <c r="GQ71" t="s">
        <v>69</v>
      </c>
      <c r="GR71" t="s">
        <v>69</v>
      </c>
      <c r="GS71" t="s">
        <v>69</v>
      </c>
      <c r="GT71" t="s">
        <v>69</v>
      </c>
      <c r="GU71" t="s">
        <v>69</v>
      </c>
      <c r="GV71" t="s">
        <v>69</v>
      </c>
      <c r="GW71" t="s">
        <v>69</v>
      </c>
      <c r="GX71" t="s">
        <v>69</v>
      </c>
      <c r="GY71" t="s">
        <v>69</v>
      </c>
      <c r="HC71" t="s">
        <v>69</v>
      </c>
      <c r="HD71" t="s">
        <v>69</v>
      </c>
      <c r="HE71" t="s">
        <v>69</v>
      </c>
      <c r="HF71" t="s">
        <v>69</v>
      </c>
      <c r="HG71" t="s">
        <v>69</v>
      </c>
      <c r="HH71" t="s">
        <v>69</v>
      </c>
      <c r="HI71" t="s">
        <v>69</v>
      </c>
      <c r="IE71" t="s">
        <v>69</v>
      </c>
      <c r="IF71" t="s">
        <v>69</v>
      </c>
      <c r="IG71" t="s">
        <v>69</v>
      </c>
      <c r="IZ71" t="s">
        <v>2808</v>
      </c>
      <c r="JA71" t="s">
        <v>69</v>
      </c>
      <c r="JB71" t="s">
        <v>69</v>
      </c>
      <c r="JC71" t="s">
        <v>69</v>
      </c>
      <c r="JD71" t="s">
        <v>2808</v>
      </c>
      <c r="JE71" t="s">
        <v>2808</v>
      </c>
      <c r="JF71" t="s">
        <v>69</v>
      </c>
      <c r="JG71" s="35">
        <v>42956</v>
      </c>
      <c r="JK71" t="s">
        <v>9669</v>
      </c>
      <c r="JL71" t="s">
        <v>9626</v>
      </c>
      <c r="JN71" t="s">
        <v>9668</v>
      </c>
      <c r="JR71" t="s">
        <v>9668</v>
      </c>
      <c r="JS71" t="s">
        <v>9668</v>
      </c>
      <c r="JU71" s="29">
        <v>0.70138888888888884</v>
      </c>
      <c r="JY71" s="29">
        <v>0.70138888888888884</v>
      </c>
      <c r="JZ71" s="29">
        <v>0.70138888888888884</v>
      </c>
      <c r="KD71" t="s">
        <v>9554</v>
      </c>
      <c r="KE71" t="s">
        <v>6597</v>
      </c>
      <c r="KF71">
        <v>32</v>
      </c>
      <c r="KG71" t="s">
        <v>6598</v>
      </c>
      <c r="KH71">
        <v>1312908</v>
      </c>
    </row>
    <row r="72" spans="1:294" x14ac:dyDescent="0.3">
      <c r="A72" t="s">
        <v>9670</v>
      </c>
      <c r="B72" t="s">
        <v>6588</v>
      </c>
      <c r="BV72">
        <v>0</v>
      </c>
      <c r="BX72" t="s">
        <v>9142</v>
      </c>
      <c r="BY72" t="s">
        <v>6589</v>
      </c>
      <c r="BZ72" t="s">
        <v>6659</v>
      </c>
      <c r="CA72" t="s">
        <v>6591</v>
      </c>
      <c r="CB72" t="s">
        <v>6592</v>
      </c>
      <c r="CC72" t="s">
        <v>5058</v>
      </c>
      <c r="CD72">
        <v>23</v>
      </c>
      <c r="CE72" t="s">
        <v>22</v>
      </c>
      <c r="CF72" t="s">
        <v>22</v>
      </c>
      <c r="CG72" t="s">
        <v>22</v>
      </c>
      <c r="CI72" t="s">
        <v>9640</v>
      </c>
      <c r="CJ72" t="s">
        <v>69</v>
      </c>
      <c r="CK72" t="s">
        <v>2808</v>
      </c>
      <c r="CL72" t="s">
        <v>2808</v>
      </c>
      <c r="DJ72" t="s">
        <v>12</v>
      </c>
      <c r="DK72" t="s">
        <v>9671</v>
      </c>
      <c r="DL72" t="s">
        <v>27</v>
      </c>
      <c r="DM72" s="29">
        <v>0.625</v>
      </c>
      <c r="DN72" t="s">
        <v>22</v>
      </c>
      <c r="DO72" t="s">
        <v>22</v>
      </c>
      <c r="DQ72" t="s">
        <v>2864</v>
      </c>
      <c r="DZ72" t="s">
        <v>22</v>
      </c>
      <c r="EJ72" t="s">
        <v>273</v>
      </c>
      <c r="EM72" t="s">
        <v>22</v>
      </c>
      <c r="EO72" t="s">
        <v>22</v>
      </c>
      <c r="EY72" t="s">
        <v>69</v>
      </c>
      <c r="EZ72" t="s">
        <v>69</v>
      </c>
      <c r="FS72" t="s">
        <v>69</v>
      </c>
      <c r="FT72" t="s">
        <v>69</v>
      </c>
      <c r="FU72" t="s">
        <v>69</v>
      </c>
      <c r="FV72" t="s">
        <v>69</v>
      </c>
      <c r="FW72" t="s">
        <v>69</v>
      </c>
      <c r="FX72" t="s">
        <v>69</v>
      </c>
      <c r="FY72" t="s">
        <v>69</v>
      </c>
      <c r="FZ72" t="s">
        <v>69</v>
      </c>
      <c r="GA72" t="s">
        <v>69</v>
      </c>
      <c r="GB72" t="s">
        <v>69</v>
      </c>
      <c r="GC72" t="s">
        <v>69</v>
      </c>
      <c r="GD72" t="s">
        <v>69</v>
      </c>
      <c r="GE72" t="s">
        <v>69</v>
      </c>
      <c r="GF72" t="s">
        <v>69</v>
      </c>
      <c r="GG72" t="s">
        <v>69</v>
      </c>
      <c r="GH72" t="s">
        <v>69</v>
      </c>
      <c r="GI72" t="s">
        <v>69</v>
      </c>
      <c r="GJ72" t="s">
        <v>69</v>
      </c>
      <c r="GK72" t="s">
        <v>69</v>
      </c>
      <c r="GL72" t="s">
        <v>69</v>
      </c>
      <c r="GM72" t="s">
        <v>69</v>
      </c>
      <c r="GN72" t="s">
        <v>69</v>
      </c>
      <c r="GO72" t="s">
        <v>69</v>
      </c>
      <c r="GP72" t="s">
        <v>69</v>
      </c>
      <c r="GQ72" t="s">
        <v>69</v>
      </c>
      <c r="GR72" t="s">
        <v>69</v>
      </c>
      <c r="GS72" t="s">
        <v>69</v>
      </c>
      <c r="GT72" t="s">
        <v>69</v>
      </c>
      <c r="GU72" t="s">
        <v>69</v>
      </c>
      <c r="GV72" t="s">
        <v>69</v>
      </c>
      <c r="GW72" t="s">
        <v>69</v>
      </c>
      <c r="GX72" t="s">
        <v>69</v>
      </c>
      <c r="GY72" t="s">
        <v>69</v>
      </c>
      <c r="HC72" t="s">
        <v>69</v>
      </c>
      <c r="HD72" t="s">
        <v>69</v>
      </c>
      <c r="HE72" t="s">
        <v>69</v>
      </c>
      <c r="HF72" t="s">
        <v>69</v>
      </c>
      <c r="HG72" t="s">
        <v>69</v>
      </c>
      <c r="HH72" t="s">
        <v>69</v>
      </c>
      <c r="HI72" t="s">
        <v>69</v>
      </c>
      <c r="IE72" t="s">
        <v>69</v>
      </c>
      <c r="IF72" t="s">
        <v>69</v>
      </c>
      <c r="IG72" t="s">
        <v>69</v>
      </c>
      <c r="IH72" t="s">
        <v>269</v>
      </c>
      <c r="II72" t="s">
        <v>269</v>
      </c>
      <c r="IJ72" t="s">
        <v>3054</v>
      </c>
      <c r="IK72" t="s">
        <v>3054</v>
      </c>
      <c r="IL72" t="s">
        <v>269</v>
      </c>
      <c r="IM72" t="s">
        <v>3054</v>
      </c>
      <c r="IN72" t="s">
        <v>7042</v>
      </c>
      <c r="IO72" t="s">
        <v>7042</v>
      </c>
      <c r="IR72" t="s">
        <v>7042</v>
      </c>
      <c r="IT72" s="29">
        <v>0.46875</v>
      </c>
      <c r="IU72" s="29">
        <v>0.46875</v>
      </c>
      <c r="IX72" s="29">
        <v>0.46875</v>
      </c>
      <c r="IZ72" t="s">
        <v>2808</v>
      </c>
      <c r="JA72" t="s">
        <v>69</v>
      </c>
      <c r="JB72" t="s">
        <v>69</v>
      </c>
      <c r="JC72" t="s">
        <v>69</v>
      </c>
      <c r="JD72" t="s">
        <v>2808</v>
      </c>
      <c r="JE72" t="s">
        <v>2808</v>
      </c>
      <c r="JF72" t="s">
        <v>69</v>
      </c>
      <c r="JG72" s="35">
        <v>42956</v>
      </c>
      <c r="JK72" t="s">
        <v>9672</v>
      </c>
      <c r="JL72" t="s">
        <v>9626</v>
      </c>
      <c r="JN72" t="s">
        <v>7042</v>
      </c>
      <c r="JR72" t="s">
        <v>7042</v>
      </c>
      <c r="JS72" t="s">
        <v>7042</v>
      </c>
      <c r="JU72" s="29">
        <v>0.46875</v>
      </c>
      <c r="JY72" s="29">
        <v>0.46875</v>
      </c>
      <c r="JZ72" s="29">
        <v>0.46875</v>
      </c>
      <c r="KD72" t="s">
        <v>9554</v>
      </c>
      <c r="KE72" t="s">
        <v>6597</v>
      </c>
      <c r="KF72">
        <v>33</v>
      </c>
      <c r="KG72" t="s">
        <v>6598</v>
      </c>
      <c r="KH72">
        <v>1312908</v>
      </c>
    </row>
    <row r="73" spans="1:294" x14ac:dyDescent="0.3">
      <c r="A73" t="s">
        <v>9673</v>
      </c>
      <c r="B73" t="s">
        <v>6588</v>
      </c>
      <c r="BV73">
        <v>0</v>
      </c>
      <c r="BX73" t="s">
        <v>9142</v>
      </c>
      <c r="BY73" t="s">
        <v>6589</v>
      </c>
      <c r="BZ73" t="s">
        <v>6659</v>
      </c>
      <c r="CA73" t="s">
        <v>6591</v>
      </c>
      <c r="CB73" t="s">
        <v>6592</v>
      </c>
      <c r="CC73" t="s">
        <v>5058</v>
      </c>
      <c r="CD73">
        <v>29</v>
      </c>
      <c r="CE73" t="s">
        <v>22</v>
      </c>
      <c r="CF73" t="s">
        <v>22</v>
      </c>
      <c r="CG73" t="s">
        <v>246</v>
      </c>
      <c r="CI73" t="s">
        <v>9640</v>
      </c>
      <c r="CJ73" t="s">
        <v>69</v>
      </c>
      <c r="CK73" t="s">
        <v>2808</v>
      </c>
      <c r="CL73" t="s">
        <v>2808</v>
      </c>
      <c r="DJ73" t="s">
        <v>12</v>
      </c>
      <c r="DK73" t="s">
        <v>8572</v>
      </c>
      <c r="DL73" t="s">
        <v>22</v>
      </c>
      <c r="DN73" t="s">
        <v>22</v>
      </c>
      <c r="DO73" t="s">
        <v>22</v>
      </c>
      <c r="DQ73" t="s">
        <v>2864</v>
      </c>
      <c r="DZ73" t="s">
        <v>22</v>
      </c>
      <c r="EJ73" t="s">
        <v>273</v>
      </c>
      <c r="EM73" t="s">
        <v>12</v>
      </c>
      <c r="EN73" t="s">
        <v>8663</v>
      </c>
      <c r="EO73" t="s">
        <v>27</v>
      </c>
      <c r="EP73" s="29">
        <v>0.27083333333333331</v>
      </c>
      <c r="EY73" t="s">
        <v>69</v>
      </c>
      <c r="EZ73" t="s">
        <v>69</v>
      </c>
      <c r="FS73" t="s">
        <v>69</v>
      </c>
      <c r="FT73" t="s">
        <v>69</v>
      </c>
      <c r="FU73" t="s">
        <v>69</v>
      </c>
      <c r="FV73" t="s">
        <v>69</v>
      </c>
      <c r="FW73" t="s">
        <v>69</v>
      </c>
      <c r="FX73" t="s">
        <v>69</v>
      </c>
      <c r="FY73" t="s">
        <v>69</v>
      </c>
      <c r="FZ73" t="s">
        <v>69</v>
      </c>
      <c r="GA73" t="s">
        <v>69</v>
      </c>
      <c r="GB73" t="s">
        <v>69</v>
      </c>
      <c r="GC73" t="s">
        <v>69</v>
      </c>
      <c r="GD73" t="s">
        <v>69</v>
      </c>
      <c r="GE73" t="s">
        <v>69</v>
      </c>
      <c r="GF73" t="s">
        <v>69</v>
      </c>
      <c r="GG73" t="s">
        <v>69</v>
      </c>
      <c r="GH73" t="s">
        <v>69</v>
      </c>
      <c r="GI73" t="s">
        <v>69</v>
      </c>
      <c r="GJ73" t="s">
        <v>69</v>
      </c>
      <c r="GK73" t="s">
        <v>69</v>
      </c>
      <c r="GL73" t="s">
        <v>69</v>
      </c>
      <c r="GM73" t="s">
        <v>69</v>
      </c>
      <c r="GN73" t="s">
        <v>69</v>
      </c>
      <c r="GO73" t="s">
        <v>69</v>
      </c>
      <c r="GP73" t="s">
        <v>69</v>
      </c>
      <c r="GQ73" t="s">
        <v>69</v>
      </c>
      <c r="GR73" t="s">
        <v>69</v>
      </c>
      <c r="GS73" t="s">
        <v>69</v>
      </c>
      <c r="GT73" t="s">
        <v>69</v>
      </c>
      <c r="GU73" t="s">
        <v>69</v>
      </c>
      <c r="GV73" t="s">
        <v>69</v>
      </c>
      <c r="GW73" t="s">
        <v>69</v>
      </c>
      <c r="GX73" t="s">
        <v>69</v>
      </c>
      <c r="GY73" t="s">
        <v>69</v>
      </c>
      <c r="HC73" t="s">
        <v>2808</v>
      </c>
      <c r="HD73" t="s">
        <v>2808</v>
      </c>
      <c r="HE73" t="s">
        <v>2808</v>
      </c>
      <c r="HF73" t="s">
        <v>2808</v>
      </c>
      <c r="HG73" t="s">
        <v>69</v>
      </c>
      <c r="HH73" t="s">
        <v>69</v>
      </c>
      <c r="HI73" t="s">
        <v>69</v>
      </c>
      <c r="HJ73" t="s">
        <v>9615</v>
      </c>
      <c r="HK73" t="s">
        <v>9674</v>
      </c>
      <c r="HL73">
        <v>76</v>
      </c>
      <c r="HM73">
        <v>20</v>
      </c>
      <c r="HQ73" t="s">
        <v>8663</v>
      </c>
      <c r="HR73" t="s">
        <v>8663</v>
      </c>
      <c r="HS73" t="s">
        <v>8663</v>
      </c>
      <c r="HT73" t="s">
        <v>8663</v>
      </c>
      <c r="HX73" s="29">
        <v>0.27083333333333331</v>
      </c>
      <c r="HY73" s="29">
        <v>0.27083333333333331</v>
      </c>
      <c r="HZ73" s="29">
        <v>0.27083333333333331</v>
      </c>
      <c r="IA73" s="29">
        <v>0.27083333333333331</v>
      </c>
      <c r="IE73" t="s">
        <v>69</v>
      </c>
      <c r="IF73" t="s">
        <v>69</v>
      </c>
      <c r="IG73" t="s">
        <v>69</v>
      </c>
      <c r="IH73" t="s">
        <v>269</v>
      </c>
      <c r="II73" t="s">
        <v>269</v>
      </c>
      <c r="IJ73" t="s">
        <v>3054</v>
      </c>
      <c r="IK73" t="s">
        <v>3054</v>
      </c>
      <c r="IL73" t="s">
        <v>269</v>
      </c>
      <c r="IM73" t="s">
        <v>3054</v>
      </c>
      <c r="IN73" t="s">
        <v>9675</v>
      </c>
      <c r="IO73" t="s">
        <v>9675</v>
      </c>
      <c r="IR73" t="s">
        <v>9675</v>
      </c>
      <c r="IT73" s="29">
        <v>0.97222222222222221</v>
      </c>
      <c r="IU73" s="29">
        <v>0.97222222222222221</v>
      </c>
      <c r="IX73" s="29">
        <v>0.97222222222222221</v>
      </c>
      <c r="IZ73" t="s">
        <v>2808</v>
      </c>
      <c r="JA73" t="s">
        <v>69</v>
      </c>
      <c r="JB73" t="s">
        <v>2808</v>
      </c>
      <c r="JC73" t="s">
        <v>2808</v>
      </c>
      <c r="JD73" t="s">
        <v>2808</v>
      </c>
      <c r="JE73" t="s">
        <v>2808</v>
      </c>
      <c r="JF73" t="s">
        <v>69</v>
      </c>
      <c r="JG73" s="35">
        <v>42864</v>
      </c>
      <c r="JI73">
        <v>152</v>
      </c>
      <c r="JJ73">
        <v>42</v>
      </c>
      <c r="JK73" t="s">
        <v>9676</v>
      </c>
      <c r="JL73" t="s">
        <v>9677</v>
      </c>
      <c r="JN73" t="s">
        <v>9675</v>
      </c>
      <c r="JP73" t="s">
        <v>9675</v>
      </c>
      <c r="JQ73" t="s">
        <v>9675</v>
      </c>
      <c r="JR73" t="s">
        <v>9675</v>
      </c>
      <c r="JS73" t="s">
        <v>9675</v>
      </c>
      <c r="JU73" s="29">
        <v>0.97222222222222221</v>
      </c>
      <c r="JW73" s="29">
        <v>0.97222222222222221</v>
      </c>
      <c r="JX73" s="29">
        <v>0.97222222222222221</v>
      </c>
      <c r="JY73" s="29">
        <v>0.97222222222222221</v>
      </c>
      <c r="JZ73" s="29">
        <v>0.97222222222222221</v>
      </c>
      <c r="KD73" t="s">
        <v>9554</v>
      </c>
      <c r="KE73" t="s">
        <v>6597</v>
      </c>
      <c r="KF73">
        <v>34</v>
      </c>
      <c r="KG73" t="s">
        <v>6598</v>
      </c>
      <c r="KH73">
        <v>1312908</v>
      </c>
    </row>
    <row r="74" spans="1:294" x14ac:dyDescent="0.3">
      <c r="A74" t="s">
        <v>9678</v>
      </c>
      <c r="B74" t="s">
        <v>6696</v>
      </c>
      <c r="BV74">
        <v>0</v>
      </c>
      <c r="BX74" t="s">
        <v>9156</v>
      </c>
      <c r="BY74" t="s">
        <v>6589</v>
      </c>
      <c r="BZ74" s="30">
        <v>41429</v>
      </c>
      <c r="CA74" t="s">
        <v>6591</v>
      </c>
      <c r="CB74" t="s">
        <v>7191</v>
      </c>
      <c r="CC74" t="s">
        <v>5080</v>
      </c>
      <c r="CD74">
        <v>32</v>
      </c>
      <c r="CE74" t="s">
        <v>22</v>
      </c>
      <c r="CF74" t="s">
        <v>22</v>
      </c>
      <c r="CG74" t="s">
        <v>246</v>
      </c>
      <c r="CI74" t="s">
        <v>9640</v>
      </c>
      <c r="CJ74" t="s">
        <v>69</v>
      </c>
      <c r="CK74" t="s">
        <v>2808</v>
      </c>
      <c r="CL74" t="s">
        <v>2808</v>
      </c>
      <c r="DJ74" t="s">
        <v>12</v>
      </c>
      <c r="DK74" s="30">
        <v>41184</v>
      </c>
      <c r="DL74" t="s">
        <v>22</v>
      </c>
      <c r="DN74" t="s">
        <v>69</v>
      </c>
      <c r="DO74" t="s">
        <v>69</v>
      </c>
      <c r="DP74" t="s">
        <v>2859</v>
      </c>
      <c r="DQ74" t="s">
        <v>2864</v>
      </c>
      <c r="DZ74" t="s">
        <v>22</v>
      </c>
      <c r="EJ74" t="s">
        <v>275</v>
      </c>
      <c r="EM74" t="s">
        <v>22</v>
      </c>
      <c r="EO74" t="s">
        <v>22</v>
      </c>
      <c r="EY74" t="s">
        <v>2808</v>
      </c>
      <c r="EZ74" t="s">
        <v>69</v>
      </c>
      <c r="FA74" s="30">
        <v>41184</v>
      </c>
      <c r="FH74">
        <v>2</v>
      </c>
      <c r="FI74">
        <v>2</v>
      </c>
      <c r="FJ74">
        <v>2</v>
      </c>
      <c r="FK74">
        <v>2</v>
      </c>
      <c r="FL74">
        <v>2</v>
      </c>
      <c r="FM74">
        <v>2</v>
      </c>
      <c r="FN74">
        <v>2</v>
      </c>
      <c r="FO74">
        <v>2</v>
      </c>
      <c r="FS74" t="s">
        <v>69</v>
      </c>
      <c r="FT74" t="s">
        <v>69</v>
      </c>
      <c r="FU74" t="s">
        <v>69</v>
      </c>
      <c r="FV74" t="s">
        <v>69</v>
      </c>
      <c r="FW74" t="s">
        <v>69</v>
      </c>
      <c r="FX74" t="s">
        <v>69</v>
      </c>
      <c r="FY74" t="s">
        <v>69</v>
      </c>
      <c r="FZ74" t="s">
        <v>69</v>
      </c>
      <c r="GA74" t="s">
        <v>69</v>
      </c>
      <c r="GB74" t="s">
        <v>69</v>
      </c>
      <c r="GC74" t="s">
        <v>69</v>
      </c>
      <c r="GD74" t="s">
        <v>69</v>
      </c>
      <c r="GE74" t="s">
        <v>69</v>
      </c>
      <c r="GF74" t="s">
        <v>69</v>
      </c>
      <c r="GG74" t="s">
        <v>69</v>
      </c>
      <c r="GH74" t="s">
        <v>69</v>
      </c>
      <c r="GI74" t="s">
        <v>69</v>
      </c>
      <c r="GJ74" t="s">
        <v>69</v>
      </c>
      <c r="GK74" t="s">
        <v>69</v>
      </c>
      <c r="GL74" t="s">
        <v>69</v>
      </c>
      <c r="GM74" t="s">
        <v>69</v>
      </c>
      <c r="GN74" t="s">
        <v>69</v>
      </c>
      <c r="GO74" t="s">
        <v>69</v>
      </c>
      <c r="GP74" t="s">
        <v>69</v>
      </c>
      <c r="GQ74" t="s">
        <v>69</v>
      </c>
      <c r="GR74" t="s">
        <v>69</v>
      </c>
      <c r="GS74" t="s">
        <v>69</v>
      </c>
      <c r="GT74" t="s">
        <v>69</v>
      </c>
      <c r="GU74" t="s">
        <v>69</v>
      </c>
      <c r="GV74" t="s">
        <v>69</v>
      </c>
      <c r="GW74" t="s">
        <v>69</v>
      </c>
      <c r="GX74" t="s">
        <v>69</v>
      </c>
      <c r="GY74" t="s">
        <v>69</v>
      </c>
      <c r="HC74" t="s">
        <v>2808</v>
      </c>
      <c r="HD74" t="s">
        <v>2808</v>
      </c>
      <c r="HE74" t="s">
        <v>2808</v>
      </c>
      <c r="HF74" t="s">
        <v>2808</v>
      </c>
      <c r="HG74" t="s">
        <v>69</v>
      </c>
      <c r="HH74" t="s">
        <v>69</v>
      </c>
      <c r="HI74" t="s">
        <v>69</v>
      </c>
      <c r="HJ74" t="s">
        <v>8698</v>
      </c>
      <c r="HK74">
        <v>36</v>
      </c>
      <c r="HL74">
        <v>80</v>
      </c>
      <c r="HM74">
        <v>22</v>
      </c>
      <c r="IE74" t="s">
        <v>69</v>
      </c>
      <c r="IF74" t="s">
        <v>69</v>
      </c>
      <c r="IG74" t="s">
        <v>69</v>
      </c>
      <c r="IH74" t="s">
        <v>269</v>
      </c>
      <c r="II74" t="s">
        <v>269</v>
      </c>
      <c r="IJ74" t="s">
        <v>69</v>
      </c>
      <c r="IK74" t="s">
        <v>69</v>
      </c>
      <c r="IL74" t="s">
        <v>69</v>
      </c>
      <c r="IM74" t="s">
        <v>69</v>
      </c>
      <c r="IN74" s="30">
        <v>41184</v>
      </c>
      <c r="IT74" s="29">
        <v>0.99305555555555547</v>
      </c>
      <c r="IZ74" t="s">
        <v>2808</v>
      </c>
      <c r="JA74" t="s">
        <v>69</v>
      </c>
      <c r="JB74" t="s">
        <v>69</v>
      </c>
      <c r="JC74" t="s">
        <v>69</v>
      </c>
      <c r="JD74" t="s">
        <v>69</v>
      </c>
      <c r="JE74" t="s">
        <v>69</v>
      </c>
      <c r="JF74" t="s">
        <v>2808</v>
      </c>
      <c r="JG74" s="35">
        <v>42956</v>
      </c>
      <c r="JI74">
        <v>126</v>
      </c>
      <c r="JJ74">
        <v>46</v>
      </c>
      <c r="JM74">
        <v>33.5</v>
      </c>
      <c r="JN74" s="30">
        <v>41184</v>
      </c>
      <c r="JP74" t="s">
        <v>9679</v>
      </c>
      <c r="JQ74" t="s">
        <v>9679</v>
      </c>
      <c r="JT74" s="30">
        <v>41184</v>
      </c>
      <c r="JU74" s="29">
        <v>0.9868055555555556</v>
      </c>
      <c r="JW74" s="29">
        <v>0.40277777777777773</v>
      </c>
      <c r="JX74" s="29">
        <v>0.40277777777777773</v>
      </c>
      <c r="KA74" s="29">
        <v>0.9868055555555556</v>
      </c>
      <c r="KD74" t="s">
        <v>9554</v>
      </c>
      <c r="KE74" t="s">
        <v>6597</v>
      </c>
      <c r="KF74">
        <v>1</v>
      </c>
      <c r="KG74" t="s">
        <v>6598</v>
      </c>
      <c r="KH74">
        <v>7958820</v>
      </c>
    </row>
    <row r="75" spans="1:294" x14ac:dyDescent="0.3">
      <c r="A75" t="s">
        <v>9680</v>
      </c>
      <c r="B75" t="s">
        <v>6696</v>
      </c>
      <c r="BV75">
        <v>0</v>
      </c>
      <c r="BX75" t="s">
        <v>9156</v>
      </c>
      <c r="BY75" t="s">
        <v>6589</v>
      </c>
      <c r="BZ75" s="30">
        <v>41429</v>
      </c>
      <c r="CA75" t="s">
        <v>6591</v>
      </c>
      <c r="CB75" t="s">
        <v>7191</v>
      </c>
      <c r="CC75" t="s">
        <v>5080</v>
      </c>
      <c r="CD75">
        <v>25</v>
      </c>
      <c r="CE75" t="s">
        <v>22</v>
      </c>
      <c r="CF75" t="s">
        <v>22</v>
      </c>
      <c r="CG75" t="s">
        <v>247</v>
      </c>
      <c r="CI75" t="s">
        <v>9593</v>
      </c>
      <c r="CJ75" t="s">
        <v>69</v>
      </c>
      <c r="CK75" t="s">
        <v>69</v>
      </c>
      <c r="CL75" t="s">
        <v>2808</v>
      </c>
      <c r="DZ75" t="s">
        <v>2808</v>
      </c>
      <c r="EA75" t="s">
        <v>9681</v>
      </c>
      <c r="EB75" t="s">
        <v>69</v>
      </c>
      <c r="EC75" t="s">
        <v>69</v>
      </c>
      <c r="ED75" t="s">
        <v>69</v>
      </c>
      <c r="EE75" t="s">
        <v>2808</v>
      </c>
      <c r="EF75" t="s">
        <v>69</v>
      </c>
      <c r="EG75" t="s">
        <v>69</v>
      </c>
      <c r="EI75" t="s">
        <v>69</v>
      </c>
      <c r="EJ75" t="s">
        <v>273</v>
      </c>
      <c r="EM75" t="s">
        <v>12</v>
      </c>
      <c r="EN75" t="s">
        <v>9682</v>
      </c>
      <c r="EO75" t="s">
        <v>22</v>
      </c>
      <c r="FH75">
        <v>6</v>
      </c>
      <c r="FI75">
        <v>6</v>
      </c>
      <c r="FJ75">
        <v>6</v>
      </c>
      <c r="FK75">
        <v>6</v>
      </c>
      <c r="FL75">
        <v>6</v>
      </c>
      <c r="FS75" t="s">
        <v>69</v>
      </c>
      <c r="FT75" t="s">
        <v>69</v>
      </c>
      <c r="FU75" t="s">
        <v>69</v>
      </c>
      <c r="FV75" t="s">
        <v>69</v>
      </c>
      <c r="FW75" t="s">
        <v>69</v>
      </c>
      <c r="FX75" t="s">
        <v>69</v>
      </c>
      <c r="FY75" t="s">
        <v>69</v>
      </c>
      <c r="FZ75" t="s">
        <v>69</v>
      </c>
      <c r="GA75" t="s">
        <v>69</v>
      </c>
      <c r="GB75" t="s">
        <v>69</v>
      </c>
      <c r="GC75" t="s">
        <v>69</v>
      </c>
      <c r="GD75" t="s">
        <v>69</v>
      </c>
      <c r="GE75" t="s">
        <v>69</v>
      </c>
      <c r="GF75" t="s">
        <v>69</v>
      </c>
      <c r="GG75" t="s">
        <v>69</v>
      </c>
      <c r="GH75" t="s">
        <v>69</v>
      </c>
      <c r="GI75" t="s">
        <v>69</v>
      </c>
      <c r="GJ75" t="s">
        <v>69</v>
      </c>
      <c r="GK75" t="s">
        <v>69</v>
      </c>
      <c r="GL75" t="s">
        <v>69</v>
      </c>
      <c r="GM75" t="s">
        <v>69</v>
      </c>
      <c r="GN75" t="s">
        <v>69</v>
      </c>
      <c r="GO75" t="s">
        <v>69</v>
      </c>
      <c r="GP75" t="s">
        <v>69</v>
      </c>
      <c r="GQ75" t="s">
        <v>69</v>
      </c>
      <c r="GR75" t="s">
        <v>69</v>
      </c>
      <c r="GS75" t="s">
        <v>69</v>
      </c>
      <c r="GT75" t="s">
        <v>69</v>
      </c>
      <c r="GU75" t="s">
        <v>69</v>
      </c>
      <c r="GV75" t="s">
        <v>69</v>
      </c>
      <c r="GW75" t="s">
        <v>69</v>
      </c>
      <c r="GX75" t="s">
        <v>69</v>
      </c>
      <c r="GY75" t="s">
        <v>69</v>
      </c>
      <c r="HC75" t="s">
        <v>2808</v>
      </c>
      <c r="HD75" t="s">
        <v>2808</v>
      </c>
      <c r="HE75" t="s">
        <v>2808</v>
      </c>
      <c r="HF75" t="s">
        <v>2808</v>
      </c>
      <c r="HG75" t="s">
        <v>69</v>
      </c>
      <c r="HH75" t="s">
        <v>69</v>
      </c>
      <c r="HI75" t="s">
        <v>69</v>
      </c>
      <c r="HJ75" t="s">
        <v>9615</v>
      </c>
      <c r="HK75">
        <v>36</v>
      </c>
      <c r="HL75">
        <v>82</v>
      </c>
      <c r="HM75">
        <v>20</v>
      </c>
      <c r="HQ75" t="s">
        <v>9683</v>
      </c>
      <c r="HR75" t="s">
        <v>9683</v>
      </c>
      <c r="HS75" t="s">
        <v>9683</v>
      </c>
      <c r="HT75" t="s">
        <v>9683</v>
      </c>
      <c r="HX75" s="29">
        <v>0.83333333333333337</v>
      </c>
      <c r="HY75" s="29">
        <v>0.83333333333333337</v>
      </c>
      <c r="HZ75" s="29">
        <v>0.83333333333333337</v>
      </c>
      <c r="IA75" s="29">
        <v>0.83333333333333337</v>
      </c>
      <c r="IE75" t="s">
        <v>69</v>
      </c>
      <c r="IF75" t="s">
        <v>69</v>
      </c>
      <c r="IG75" t="s">
        <v>69</v>
      </c>
      <c r="IH75" t="s">
        <v>269</v>
      </c>
      <c r="II75" t="s">
        <v>269</v>
      </c>
      <c r="IJ75" t="s">
        <v>269</v>
      </c>
      <c r="IK75" t="s">
        <v>69</v>
      </c>
      <c r="IL75" t="s">
        <v>69</v>
      </c>
      <c r="IM75" t="s">
        <v>69</v>
      </c>
      <c r="IN75" t="s">
        <v>9683</v>
      </c>
      <c r="IO75" t="s">
        <v>9683</v>
      </c>
      <c r="IP75" t="s">
        <v>9683</v>
      </c>
      <c r="IT75" s="29">
        <v>0.44097222222222227</v>
      </c>
      <c r="IU75" s="29">
        <v>0.44097222222222227</v>
      </c>
      <c r="IV75" s="29">
        <v>0.44097222222222227</v>
      </c>
      <c r="IZ75" t="s">
        <v>2808</v>
      </c>
      <c r="JA75" t="s">
        <v>69</v>
      </c>
      <c r="JB75" t="s">
        <v>2808</v>
      </c>
      <c r="JC75" t="s">
        <v>2808</v>
      </c>
      <c r="JD75" t="s">
        <v>2808</v>
      </c>
      <c r="JE75" t="s">
        <v>2808</v>
      </c>
      <c r="JF75" t="s">
        <v>2808</v>
      </c>
      <c r="JG75" s="30">
        <v>40399</v>
      </c>
      <c r="JI75">
        <v>150</v>
      </c>
      <c r="JJ75">
        <v>48</v>
      </c>
      <c r="JK75">
        <v>3</v>
      </c>
      <c r="JL75">
        <v>50</v>
      </c>
      <c r="JM75">
        <v>34</v>
      </c>
      <c r="JN75" t="s">
        <v>9683</v>
      </c>
      <c r="JP75" t="s">
        <v>9683</v>
      </c>
      <c r="JQ75" t="s">
        <v>9683</v>
      </c>
      <c r="JR75" t="s">
        <v>9683</v>
      </c>
      <c r="JS75" t="s">
        <v>9683</v>
      </c>
      <c r="JT75" t="s">
        <v>9683</v>
      </c>
      <c r="JU75" s="29">
        <v>0.44236111111111115</v>
      </c>
      <c r="JW75" s="29">
        <v>0.44236111111111115</v>
      </c>
      <c r="JX75" s="29">
        <v>0.44236111111111115</v>
      </c>
      <c r="JY75" s="29">
        <v>0.44236111111111115</v>
      </c>
      <c r="JZ75" s="29">
        <v>0.44236111111111115</v>
      </c>
      <c r="KA75" s="29">
        <v>0.44236111111111115</v>
      </c>
      <c r="KD75" t="s">
        <v>9554</v>
      </c>
      <c r="KE75" t="s">
        <v>6597</v>
      </c>
      <c r="KF75">
        <v>2</v>
      </c>
      <c r="KG75" t="s">
        <v>6598</v>
      </c>
      <c r="KH75">
        <v>7958820</v>
      </c>
    </row>
    <row r="76" spans="1:294" x14ac:dyDescent="0.3">
      <c r="A76" t="s">
        <v>9684</v>
      </c>
      <c r="B76" t="s">
        <v>6696</v>
      </c>
      <c r="BV76">
        <v>0</v>
      </c>
      <c r="BX76" t="s">
        <v>9156</v>
      </c>
      <c r="BY76" t="s">
        <v>6589</v>
      </c>
      <c r="BZ76" s="30">
        <v>41429</v>
      </c>
      <c r="CA76" t="s">
        <v>6591</v>
      </c>
      <c r="CB76" t="s">
        <v>7191</v>
      </c>
      <c r="CC76" t="s">
        <v>5080</v>
      </c>
      <c r="CD76">
        <v>-1</v>
      </c>
      <c r="CE76" t="s">
        <v>22</v>
      </c>
      <c r="CF76" t="s">
        <v>22</v>
      </c>
      <c r="CG76" t="s">
        <v>22</v>
      </c>
      <c r="CI76" t="s">
        <v>9640</v>
      </c>
      <c r="CJ76" t="s">
        <v>69</v>
      </c>
      <c r="CK76" t="s">
        <v>2808</v>
      </c>
      <c r="CL76" t="s">
        <v>2808</v>
      </c>
      <c r="DJ76" t="s">
        <v>22</v>
      </c>
      <c r="DL76" t="s">
        <v>22</v>
      </c>
      <c r="DN76" t="s">
        <v>69</v>
      </c>
      <c r="DO76" t="s">
        <v>69</v>
      </c>
      <c r="DQ76" t="s">
        <v>2864</v>
      </c>
      <c r="DZ76" t="s">
        <v>22</v>
      </c>
      <c r="EJ76" t="s">
        <v>22</v>
      </c>
      <c r="EY76" t="s">
        <v>69</v>
      </c>
      <c r="EZ76" t="s">
        <v>69</v>
      </c>
      <c r="FS76" t="s">
        <v>69</v>
      </c>
      <c r="FT76" t="s">
        <v>69</v>
      </c>
      <c r="FU76" t="s">
        <v>69</v>
      </c>
      <c r="FV76" t="s">
        <v>69</v>
      </c>
      <c r="FW76" t="s">
        <v>69</v>
      </c>
      <c r="FX76" t="s">
        <v>69</v>
      </c>
      <c r="FY76" t="s">
        <v>69</v>
      </c>
      <c r="FZ76" t="s">
        <v>69</v>
      </c>
      <c r="GA76" t="s">
        <v>69</v>
      </c>
      <c r="GB76" t="s">
        <v>69</v>
      </c>
      <c r="GC76" t="s">
        <v>69</v>
      </c>
      <c r="GD76" t="s">
        <v>69</v>
      </c>
      <c r="GE76" t="s">
        <v>69</v>
      </c>
      <c r="GF76" t="s">
        <v>69</v>
      </c>
      <c r="GG76" t="s">
        <v>69</v>
      </c>
      <c r="GH76" t="s">
        <v>69</v>
      </c>
      <c r="GI76" t="s">
        <v>69</v>
      </c>
      <c r="GJ76" t="s">
        <v>69</v>
      </c>
      <c r="GK76" t="s">
        <v>69</v>
      </c>
      <c r="GL76" t="s">
        <v>69</v>
      </c>
      <c r="GM76" t="s">
        <v>69</v>
      </c>
      <c r="GN76" t="s">
        <v>69</v>
      </c>
      <c r="GO76" t="s">
        <v>69</v>
      </c>
      <c r="GP76" t="s">
        <v>69</v>
      </c>
      <c r="GQ76" t="s">
        <v>69</v>
      </c>
      <c r="GR76" t="s">
        <v>69</v>
      </c>
      <c r="GS76" t="s">
        <v>69</v>
      </c>
      <c r="GT76" t="s">
        <v>69</v>
      </c>
      <c r="GU76" t="s">
        <v>69</v>
      </c>
      <c r="GV76" t="s">
        <v>69</v>
      </c>
      <c r="GW76" t="s">
        <v>69</v>
      </c>
      <c r="GX76" t="s">
        <v>69</v>
      </c>
      <c r="GY76" t="s">
        <v>69</v>
      </c>
      <c r="HC76" t="s">
        <v>69</v>
      </c>
      <c r="HD76" t="s">
        <v>69</v>
      </c>
      <c r="HE76" t="s">
        <v>69</v>
      </c>
      <c r="HF76" t="s">
        <v>69</v>
      </c>
      <c r="HG76" t="s">
        <v>69</v>
      </c>
      <c r="HH76" t="s">
        <v>69</v>
      </c>
      <c r="HI76" t="s">
        <v>69</v>
      </c>
      <c r="IE76" t="s">
        <v>69</v>
      </c>
      <c r="IF76" t="s">
        <v>69</v>
      </c>
      <c r="IG76" t="s">
        <v>69</v>
      </c>
      <c r="IH76" t="s">
        <v>3054</v>
      </c>
      <c r="II76" t="s">
        <v>3054</v>
      </c>
      <c r="IJ76" t="s">
        <v>3054</v>
      </c>
      <c r="IK76" t="s">
        <v>3054</v>
      </c>
      <c r="IL76" t="s">
        <v>3054</v>
      </c>
      <c r="IM76" t="s">
        <v>3054</v>
      </c>
      <c r="IZ76" t="s">
        <v>69</v>
      </c>
      <c r="JA76" t="s">
        <v>69</v>
      </c>
      <c r="JB76" t="s">
        <v>69</v>
      </c>
      <c r="JC76" t="s">
        <v>69</v>
      </c>
      <c r="JD76" t="s">
        <v>69</v>
      </c>
      <c r="JE76" t="s">
        <v>69</v>
      </c>
      <c r="JF76" t="s">
        <v>69</v>
      </c>
      <c r="KD76" t="s">
        <v>9554</v>
      </c>
      <c r="KE76" t="s">
        <v>6597</v>
      </c>
      <c r="KF76">
        <v>3</v>
      </c>
      <c r="KG76" t="s">
        <v>6598</v>
      </c>
      <c r="KH76">
        <v>7958820</v>
      </c>
    </row>
    <row r="77" spans="1:294" x14ac:dyDescent="0.3">
      <c r="A77" t="s">
        <v>9685</v>
      </c>
      <c r="B77" t="s">
        <v>6696</v>
      </c>
      <c r="BV77">
        <v>0</v>
      </c>
      <c r="BX77" t="s">
        <v>9156</v>
      </c>
      <c r="BY77" t="s">
        <v>6589</v>
      </c>
      <c r="BZ77" s="30">
        <v>41429</v>
      </c>
      <c r="CA77" t="s">
        <v>6591</v>
      </c>
      <c r="CB77" t="s">
        <v>7191</v>
      </c>
      <c r="CC77" t="s">
        <v>5080</v>
      </c>
      <c r="CD77">
        <v>36</v>
      </c>
      <c r="CE77" t="s">
        <v>22</v>
      </c>
      <c r="CF77" t="s">
        <v>22</v>
      </c>
      <c r="CG77" t="s">
        <v>247</v>
      </c>
      <c r="CI77" t="s">
        <v>9640</v>
      </c>
      <c r="CJ77" t="s">
        <v>69</v>
      </c>
      <c r="CK77" t="s">
        <v>2808</v>
      </c>
      <c r="CL77" t="s">
        <v>2808</v>
      </c>
      <c r="DJ77" t="s">
        <v>12</v>
      </c>
      <c r="DK77" t="s">
        <v>7536</v>
      </c>
      <c r="DL77" t="s">
        <v>22</v>
      </c>
      <c r="DN77" t="s">
        <v>69</v>
      </c>
      <c r="DO77" t="s">
        <v>69</v>
      </c>
      <c r="DQ77" t="s">
        <v>2864</v>
      </c>
      <c r="DZ77" t="s">
        <v>69</v>
      </c>
      <c r="EJ77" t="s">
        <v>273</v>
      </c>
      <c r="EM77" t="s">
        <v>12</v>
      </c>
      <c r="EN77" t="s">
        <v>7112</v>
      </c>
      <c r="EO77" t="s">
        <v>22</v>
      </c>
      <c r="EY77" t="s">
        <v>2808</v>
      </c>
      <c r="EZ77" t="s">
        <v>69</v>
      </c>
      <c r="FA77" t="s">
        <v>7536</v>
      </c>
      <c r="FH77">
        <v>1</v>
      </c>
      <c r="FI77">
        <v>1</v>
      </c>
      <c r="FJ77">
        <v>1</v>
      </c>
      <c r="FK77">
        <v>1</v>
      </c>
      <c r="FL77">
        <v>1</v>
      </c>
      <c r="FS77" t="s">
        <v>69</v>
      </c>
      <c r="FT77" t="s">
        <v>69</v>
      </c>
      <c r="FU77" t="s">
        <v>69</v>
      </c>
      <c r="FV77" t="s">
        <v>69</v>
      </c>
      <c r="FW77" t="s">
        <v>69</v>
      </c>
      <c r="FX77" t="s">
        <v>69</v>
      </c>
      <c r="FY77" t="s">
        <v>69</v>
      </c>
      <c r="FZ77" t="s">
        <v>69</v>
      </c>
      <c r="GA77" t="s">
        <v>69</v>
      </c>
      <c r="GB77" t="s">
        <v>69</v>
      </c>
      <c r="GC77" t="s">
        <v>69</v>
      </c>
      <c r="GD77" t="s">
        <v>69</v>
      </c>
      <c r="GE77" t="s">
        <v>69</v>
      </c>
      <c r="GF77" t="s">
        <v>69</v>
      </c>
      <c r="GG77" t="s">
        <v>69</v>
      </c>
      <c r="GH77" t="s">
        <v>69</v>
      </c>
      <c r="GI77" t="s">
        <v>69</v>
      </c>
      <c r="GJ77" t="s">
        <v>69</v>
      </c>
      <c r="GK77" t="s">
        <v>69</v>
      </c>
      <c r="GL77" t="s">
        <v>69</v>
      </c>
      <c r="GM77" t="s">
        <v>69</v>
      </c>
      <c r="GN77" t="s">
        <v>69</v>
      </c>
      <c r="GO77" t="s">
        <v>69</v>
      </c>
      <c r="GP77" t="s">
        <v>69</v>
      </c>
      <c r="GQ77" t="s">
        <v>69</v>
      </c>
      <c r="GR77" t="s">
        <v>69</v>
      </c>
      <c r="GS77" t="s">
        <v>69</v>
      </c>
      <c r="GT77" t="s">
        <v>69</v>
      </c>
      <c r="GU77" t="s">
        <v>69</v>
      </c>
      <c r="GV77" t="s">
        <v>69</v>
      </c>
      <c r="GW77" t="s">
        <v>69</v>
      </c>
      <c r="GX77" t="s">
        <v>69</v>
      </c>
      <c r="GY77" t="s">
        <v>69</v>
      </c>
      <c r="HC77" t="s">
        <v>69</v>
      </c>
      <c r="HD77" t="s">
        <v>69</v>
      </c>
      <c r="HE77" t="s">
        <v>69</v>
      </c>
      <c r="HF77" t="s">
        <v>69</v>
      </c>
      <c r="HG77" t="s">
        <v>69</v>
      </c>
      <c r="HH77" t="s">
        <v>69</v>
      </c>
      <c r="HI77" t="s">
        <v>69</v>
      </c>
      <c r="HJ77" t="s">
        <v>9686</v>
      </c>
      <c r="HK77">
        <v>36</v>
      </c>
      <c r="HL77">
        <v>82</v>
      </c>
      <c r="HM77">
        <v>18</v>
      </c>
      <c r="IE77" t="s">
        <v>69</v>
      </c>
      <c r="IF77" t="s">
        <v>69</v>
      </c>
      <c r="IG77" t="s">
        <v>69</v>
      </c>
      <c r="IH77" t="s">
        <v>3054</v>
      </c>
      <c r="II77" t="s">
        <v>269</v>
      </c>
      <c r="IJ77" t="s">
        <v>3054</v>
      </c>
      <c r="IK77" t="s">
        <v>3054</v>
      </c>
      <c r="IL77" t="s">
        <v>3054</v>
      </c>
      <c r="IM77" t="s">
        <v>3054</v>
      </c>
      <c r="IO77" t="s">
        <v>7536</v>
      </c>
      <c r="IU77" s="29">
        <v>0.2638888888888889</v>
      </c>
      <c r="IZ77" t="s">
        <v>2808</v>
      </c>
      <c r="JA77" t="s">
        <v>69</v>
      </c>
      <c r="JB77" t="s">
        <v>69</v>
      </c>
      <c r="JC77" t="s">
        <v>69</v>
      </c>
      <c r="JD77" t="s">
        <v>69</v>
      </c>
      <c r="JE77" t="s">
        <v>69</v>
      </c>
      <c r="JF77" t="s">
        <v>69</v>
      </c>
      <c r="JG77">
        <v>5</v>
      </c>
      <c r="JN77" t="s">
        <v>7536</v>
      </c>
      <c r="JU77" s="29">
        <v>0.2638888888888889</v>
      </c>
      <c r="KD77" t="s">
        <v>9554</v>
      </c>
      <c r="KE77" t="s">
        <v>6597</v>
      </c>
      <c r="KF77">
        <v>4</v>
      </c>
      <c r="KG77" t="s">
        <v>6598</v>
      </c>
      <c r="KH77">
        <v>7958820</v>
      </c>
    </row>
    <row r="78" spans="1:294" x14ac:dyDescent="0.3">
      <c r="A78" t="s">
        <v>9687</v>
      </c>
      <c r="B78" t="s">
        <v>6696</v>
      </c>
      <c r="BV78">
        <v>0</v>
      </c>
      <c r="BX78" t="s">
        <v>9156</v>
      </c>
      <c r="BY78" t="s">
        <v>6589</v>
      </c>
      <c r="BZ78" s="30">
        <v>41429</v>
      </c>
      <c r="CA78" t="s">
        <v>6591</v>
      </c>
      <c r="CB78" t="s">
        <v>7191</v>
      </c>
      <c r="CC78" t="s">
        <v>5080</v>
      </c>
      <c r="CD78">
        <v>-1</v>
      </c>
      <c r="CE78" t="s">
        <v>22</v>
      </c>
      <c r="CF78" t="s">
        <v>22</v>
      </c>
      <c r="CG78" t="s">
        <v>22</v>
      </c>
      <c r="CI78" t="s">
        <v>9640</v>
      </c>
      <c r="CJ78" t="s">
        <v>69</v>
      </c>
      <c r="CK78" t="s">
        <v>2808</v>
      </c>
      <c r="CL78" t="s">
        <v>2808</v>
      </c>
      <c r="DJ78" t="s">
        <v>22</v>
      </c>
      <c r="DL78" t="s">
        <v>22</v>
      </c>
      <c r="DN78" t="s">
        <v>22</v>
      </c>
      <c r="DO78" t="s">
        <v>22</v>
      </c>
      <c r="DQ78" t="s">
        <v>2864</v>
      </c>
      <c r="DZ78" t="s">
        <v>22</v>
      </c>
      <c r="EJ78" t="s">
        <v>22</v>
      </c>
      <c r="EY78" t="s">
        <v>69</v>
      </c>
      <c r="EZ78" t="s">
        <v>69</v>
      </c>
      <c r="FS78" t="s">
        <v>69</v>
      </c>
      <c r="FT78" t="s">
        <v>69</v>
      </c>
      <c r="FU78" t="s">
        <v>69</v>
      </c>
      <c r="FV78" t="s">
        <v>69</v>
      </c>
      <c r="FW78" t="s">
        <v>69</v>
      </c>
      <c r="FX78" t="s">
        <v>69</v>
      </c>
      <c r="FY78" t="s">
        <v>69</v>
      </c>
      <c r="FZ78" t="s">
        <v>69</v>
      </c>
      <c r="GA78" t="s">
        <v>69</v>
      </c>
      <c r="GB78" t="s">
        <v>69</v>
      </c>
      <c r="GC78" t="s">
        <v>69</v>
      </c>
      <c r="GD78" t="s">
        <v>69</v>
      </c>
      <c r="GE78" t="s">
        <v>69</v>
      </c>
      <c r="GF78" t="s">
        <v>69</v>
      </c>
      <c r="GG78" t="s">
        <v>69</v>
      </c>
      <c r="GH78" t="s">
        <v>69</v>
      </c>
      <c r="GI78" t="s">
        <v>69</v>
      </c>
      <c r="GJ78" t="s">
        <v>69</v>
      </c>
      <c r="GK78" t="s">
        <v>69</v>
      </c>
      <c r="GL78" t="s">
        <v>69</v>
      </c>
      <c r="GM78" t="s">
        <v>69</v>
      </c>
      <c r="GN78" t="s">
        <v>69</v>
      </c>
      <c r="GO78" t="s">
        <v>69</v>
      </c>
      <c r="GP78" t="s">
        <v>69</v>
      </c>
      <c r="GQ78" t="s">
        <v>69</v>
      </c>
      <c r="GR78" t="s">
        <v>69</v>
      </c>
      <c r="GS78" t="s">
        <v>69</v>
      </c>
      <c r="GT78" t="s">
        <v>69</v>
      </c>
      <c r="GU78" t="s">
        <v>69</v>
      </c>
      <c r="GV78" t="s">
        <v>69</v>
      </c>
      <c r="GW78" t="s">
        <v>69</v>
      </c>
      <c r="GX78" t="s">
        <v>69</v>
      </c>
      <c r="GY78" t="s">
        <v>69</v>
      </c>
      <c r="HC78" t="s">
        <v>69</v>
      </c>
      <c r="HD78" t="s">
        <v>69</v>
      </c>
      <c r="HE78" t="s">
        <v>69</v>
      </c>
      <c r="HF78" t="s">
        <v>69</v>
      </c>
      <c r="HG78" t="s">
        <v>69</v>
      </c>
      <c r="HH78" t="s">
        <v>69</v>
      </c>
      <c r="HI78" t="s">
        <v>69</v>
      </c>
      <c r="IE78" t="s">
        <v>69</v>
      </c>
      <c r="IF78" t="s">
        <v>69</v>
      </c>
      <c r="IG78" t="s">
        <v>69</v>
      </c>
      <c r="IZ78" t="s">
        <v>69</v>
      </c>
      <c r="JA78" t="s">
        <v>69</v>
      </c>
      <c r="JB78" t="s">
        <v>69</v>
      </c>
      <c r="JC78" t="s">
        <v>69</v>
      </c>
      <c r="JD78" t="s">
        <v>69</v>
      </c>
      <c r="JE78" t="s">
        <v>69</v>
      </c>
      <c r="JF78" t="s">
        <v>69</v>
      </c>
      <c r="KD78" t="s">
        <v>9554</v>
      </c>
      <c r="KE78" t="s">
        <v>6597</v>
      </c>
      <c r="KF78">
        <v>5</v>
      </c>
      <c r="KG78" t="s">
        <v>6598</v>
      </c>
      <c r="KH78">
        <v>7958820</v>
      </c>
    </row>
    <row r="79" spans="1:294" x14ac:dyDescent="0.3">
      <c r="A79" t="s">
        <v>9688</v>
      </c>
      <c r="B79" t="s">
        <v>6696</v>
      </c>
      <c r="BV79">
        <v>0</v>
      </c>
      <c r="BX79" t="s">
        <v>9156</v>
      </c>
      <c r="BY79" t="s">
        <v>6589</v>
      </c>
      <c r="BZ79" s="30">
        <v>41429</v>
      </c>
      <c r="CA79" t="s">
        <v>6591</v>
      </c>
      <c r="CB79" t="s">
        <v>7191</v>
      </c>
      <c r="CC79" t="s">
        <v>5080</v>
      </c>
      <c r="CD79">
        <v>17</v>
      </c>
      <c r="CE79" t="s">
        <v>236</v>
      </c>
      <c r="CF79" t="s">
        <v>240</v>
      </c>
      <c r="CG79" t="s">
        <v>246</v>
      </c>
      <c r="CI79" t="s">
        <v>9640</v>
      </c>
      <c r="CJ79" t="s">
        <v>69</v>
      </c>
      <c r="CK79" t="s">
        <v>2808</v>
      </c>
      <c r="CL79" t="s">
        <v>2808</v>
      </c>
      <c r="DJ79" t="s">
        <v>12</v>
      </c>
      <c r="DK79" s="30">
        <v>40886</v>
      </c>
      <c r="DL79" t="s">
        <v>22</v>
      </c>
      <c r="DN79" t="s">
        <v>69</v>
      </c>
      <c r="DO79" t="s">
        <v>69</v>
      </c>
      <c r="DP79" t="s">
        <v>2859</v>
      </c>
      <c r="DQ79" t="s">
        <v>2864</v>
      </c>
      <c r="DZ79" t="s">
        <v>69</v>
      </c>
      <c r="EJ79" t="s">
        <v>273</v>
      </c>
      <c r="EM79" t="s">
        <v>12</v>
      </c>
      <c r="EN79" t="s">
        <v>6801</v>
      </c>
      <c r="EO79" t="s">
        <v>22</v>
      </c>
      <c r="EY79" t="s">
        <v>2808</v>
      </c>
      <c r="EZ79" t="s">
        <v>69</v>
      </c>
      <c r="FA79" s="30">
        <v>40886</v>
      </c>
      <c r="FH79">
        <v>3</v>
      </c>
      <c r="FI79">
        <v>3</v>
      </c>
      <c r="FJ79">
        <v>3</v>
      </c>
      <c r="FK79">
        <v>3</v>
      </c>
      <c r="FL79">
        <v>3</v>
      </c>
      <c r="FS79" t="s">
        <v>69</v>
      </c>
      <c r="FT79" t="s">
        <v>69</v>
      </c>
      <c r="FU79" t="s">
        <v>69</v>
      </c>
      <c r="FV79" t="s">
        <v>69</v>
      </c>
      <c r="FW79" t="s">
        <v>69</v>
      </c>
      <c r="FX79" t="s">
        <v>69</v>
      </c>
      <c r="FY79" t="s">
        <v>69</v>
      </c>
      <c r="FZ79" t="s">
        <v>69</v>
      </c>
      <c r="GA79" t="s">
        <v>69</v>
      </c>
      <c r="GB79" t="s">
        <v>69</v>
      </c>
      <c r="GC79" t="s">
        <v>69</v>
      </c>
      <c r="GD79" t="s">
        <v>69</v>
      </c>
      <c r="GE79" t="s">
        <v>69</v>
      </c>
      <c r="GF79" t="s">
        <v>69</v>
      </c>
      <c r="GG79" t="s">
        <v>69</v>
      </c>
      <c r="GH79" t="s">
        <v>69</v>
      </c>
      <c r="GI79" t="s">
        <v>69</v>
      </c>
      <c r="GJ79" t="s">
        <v>69</v>
      </c>
      <c r="GK79" t="s">
        <v>69</v>
      </c>
      <c r="GL79" t="s">
        <v>69</v>
      </c>
      <c r="GM79" t="s">
        <v>69</v>
      </c>
      <c r="GN79" t="s">
        <v>69</v>
      </c>
      <c r="GO79" t="s">
        <v>69</v>
      </c>
      <c r="GP79" t="s">
        <v>69</v>
      </c>
      <c r="GQ79" t="s">
        <v>69</v>
      </c>
      <c r="GR79" t="s">
        <v>69</v>
      </c>
      <c r="GS79" t="s">
        <v>69</v>
      </c>
      <c r="GT79" t="s">
        <v>69</v>
      </c>
      <c r="GU79" t="s">
        <v>69</v>
      </c>
      <c r="GV79" t="s">
        <v>69</v>
      </c>
      <c r="GW79" t="s">
        <v>69</v>
      </c>
      <c r="GX79" t="s">
        <v>69</v>
      </c>
      <c r="GY79" t="s">
        <v>69</v>
      </c>
      <c r="HC79" t="s">
        <v>69</v>
      </c>
      <c r="HD79" t="s">
        <v>69</v>
      </c>
      <c r="HE79" t="s">
        <v>69</v>
      </c>
      <c r="HF79" t="s">
        <v>69</v>
      </c>
      <c r="HG79" t="s">
        <v>69</v>
      </c>
      <c r="HH79" t="s">
        <v>69</v>
      </c>
      <c r="HI79" t="s">
        <v>69</v>
      </c>
      <c r="HJ79">
        <v>117</v>
      </c>
      <c r="HK79">
        <v>36</v>
      </c>
      <c r="HL79">
        <v>88</v>
      </c>
      <c r="HM79">
        <v>28</v>
      </c>
      <c r="HQ79" s="30">
        <v>40886</v>
      </c>
      <c r="HR79" s="30">
        <v>40886</v>
      </c>
      <c r="HS79" s="30">
        <v>40886</v>
      </c>
      <c r="HT79" s="30">
        <v>40886</v>
      </c>
      <c r="HX79" s="29">
        <v>0.98263888888888884</v>
      </c>
      <c r="HY79" s="29">
        <v>0.98263888888888884</v>
      </c>
      <c r="HZ79" s="29">
        <v>0.98263888888888884</v>
      </c>
      <c r="IA79" s="29">
        <v>0.98263888888888884</v>
      </c>
      <c r="IE79" t="s">
        <v>69</v>
      </c>
      <c r="IF79" t="s">
        <v>69</v>
      </c>
      <c r="IG79" t="s">
        <v>69</v>
      </c>
      <c r="IH79" t="s">
        <v>3054</v>
      </c>
      <c r="II79" t="s">
        <v>3054</v>
      </c>
      <c r="IJ79" t="s">
        <v>3054</v>
      </c>
      <c r="IK79" t="s">
        <v>3054</v>
      </c>
      <c r="IL79" t="s">
        <v>3054</v>
      </c>
      <c r="IM79" t="s">
        <v>3054</v>
      </c>
      <c r="IZ79" t="s">
        <v>2808</v>
      </c>
      <c r="JA79" t="s">
        <v>69</v>
      </c>
      <c r="JB79" t="s">
        <v>69</v>
      </c>
      <c r="JC79" t="s">
        <v>2808</v>
      </c>
      <c r="JD79" t="s">
        <v>2808</v>
      </c>
      <c r="JE79" t="s">
        <v>69</v>
      </c>
      <c r="JF79" t="s">
        <v>69</v>
      </c>
      <c r="JG79">
        <v>9</v>
      </c>
      <c r="JJ79">
        <v>39</v>
      </c>
      <c r="JK79">
        <v>3.67</v>
      </c>
      <c r="JN79" s="30">
        <v>40886</v>
      </c>
      <c r="JQ79" s="30">
        <v>40886</v>
      </c>
      <c r="JR79" s="30">
        <v>40886</v>
      </c>
      <c r="JU79" s="29">
        <v>0.33333333333333331</v>
      </c>
      <c r="JX79" s="29">
        <v>0.33333333333333331</v>
      </c>
      <c r="JY79" s="29">
        <v>0.33333333333333331</v>
      </c>
      <c r="KD79" t="s">
        <v>9554</v>
      </c>
      <c r="KE79" t="s">
        <v>6597</v>
      </c>
      <c r="KF79">
        <v>6</v>
      </c>
      <c r="KG79" t="s">
        <v>6598</v>
      </c>
      <c r="KH79">
        <v>7958820</v>
      </c>
    </row>
    <row r="80" spans="1:294" x14ac:dyDescent="0.3">
      <c r="A80" t="s">
        <v>9689</v>
      </c>
      <c r="B80" t="s">
        <v>6696</v>
      </c>
      <c r="BV80">
        <v>0</v>
      </c>
      <c r="BX80" t="s">
        <v>9156</v>
      </c>
      <c r="BY80" t="s">
        <v>6589</v>
      </c>
      <c r="BZ80" s="30">
        <v>41459</v>
      </c>
      <c r="CA80" t="s">
        <v>6591</v>
      </c>
      <c r="CB80" t="s">
        <v>7191</v>
      </c>
      <c r="CC80" t="s">
        <v>5080</v>
      </c>
      <c r="CD80">
        <v>25</v>
      </c>
      <c r="CE80" t="s">
        <v>236</v>
      </c>
      <c r="CF80" t="s">
        <v>220</v>
      </c>
      <c r="CG80" t="s">
        <v>246</v>
      </c>
      <c r="CI80" t="s">
        <v>9620</v>
      </c>
      <c r="CJ80" t="s">
        <v>69</v>
      </c>
      <c r="CK80" t="s">
        <v>2808</v>
      </c>
      <c r="CL80" t="s">
        <v>69</v>
      </c>
      <c r="DJ80" t="s">
        <v>22</v>
      </c>
      <c r="DL80" t="s">
        <v>22</v>
      </c>
      <c r="DN80" t="s">
        <v>22</v>
      </c>
      <c r="DO80" t="s">
        <v>22</v>
      </c>
      <c r="DQ80" t="s">
        <v>2864</v>
      </c>
      <c r="EY80" t="s">
        <v>69</v>
      </c>
      <c r="EZ80" t="s">
        <v>69</v>
      </c>
      <c r="FS80" t="s">
        <v>69</v>
      </c>
      <c r="FT80" t="s">
        <v>69</v>
      </c>
      <c r="FU80" t="s">
        <v>69</v>
      </c>
      <c r="FV80" t="s">
        <v>69</v>
      </c>
      <c r="FW80" t="s">
        <v>69</v>
      </c>
      <c r="FX80" t="s">
        <v>69</v>
      </c>
      <c r="FY80" t="s">
        <v>69</v>
      </c>
      <c r="FZ80" t="s">
        <v>69</v>
      </c>
      <c r="GA80" t="s">
        <v>69</v>
      </c>
      <c r="GB80" t="s">
        <v>69</v>
      </c>
      <c r="GC80" t="s">
        <v>69</v>
      </c>
      <c r="GD80" t="s">
        <v>69</v>
      </c>
      <c r="GE80" t="s">
        <v>69</v>
      </c>
      <c r="GF80" t="s">
        <v>69</v>
      </c>
      <c r="GG80" t="s">
        <v>69</v>
      </c>
      <c r="GH80" t="s">
        <v>69</v>
      </c>
      <c r="GI80" t="s">
        <v>69</v>
      </c>
      <c r="GJ80" t="s">
        <v>69</v>
      </c>
      <c r="GK80" t="s">
        <v>69</v>
      </c>
      <c r="GL80" t="s">
        <v>69</v>
      </c>
      <c r="GM80" t="s">
        <v>69</v>
      </c>
      <c r="GN80" t="s">
        <v>69</v>
      </c>
      <c r="GO80" t="s">
        <v>69</v>
      </c>
      <c r="GP80" t="s">
        <v>69</v>
      </c>
      <c r="GQ80" t="s">
        <v>69</v>
      </c>
      <c r="GR80" t="s">
        <v>69</v>
      </c>
      <c r="GS80" t="s">
        <v>69</v>
      </c>
      <c r="GT80" t="s">
        <v>69</v>
      </c>
      <c r="GU80" t="s">
        <v>69</v>
      </c>
      <c r="GV80" t="s">
        <v>69</v>
      </c>
      <c r="GW80" t="s">
        <v>69</v>
      </c>
      <c r="GX80" t="s">
        <v>69</v>
      </c>
      <c r="GY80" t="s">
        <v>69</v>
      </c>
      <c r="HC80" t="s">
        <v>69</v>
      </c>
      <c r="HD80" t="s">
        <v>69</v>
      </c>
      <c r="HE80" t="s">
        <v>69</v>
      </c>
      <c r="HF80" t="s">
        <v>69</v>
      </c>
      <c r="HG80" t="s">
        <v>69</v>
      </c>
      <c r="HH80" t="s">
        <v>69</v>
      </c>
      <c r="HI80" t="s">
        <v>69</v>
      </c>
      <c r="IE80" t="s">
        <v>69</v>
      </c>
      <c r="IF80" t="s">
        <v>69</v>
      </c>
      <c r="IG80" t="s">
        <v>69</v>
      </c>
      <c r="IZ80" t="s">
        <v>69</v>
      </c>
      <c r="JA80" t="s">
        <v>69</v>
      </c>
      <c r="JB80" t="s">
        <v>69</v>
      </c>
      <c r="JC80" t="s">
        <v>69</v>
      </c>
      <c r="JD80" t="s">
        <v>69</v>
      </c>
      <c r="JE80" t="s">
        <v>69</v>
      </c>
      <c r="JF80" t="s">
        <v>69</v>
      </c>
      <c r="KD80" t="s">
        <v>9554</v>
      </c>
      <c r="KE80" t="s">
        <v>6597</v>
      </c>
      <c r="KF80">
        <v>7</v>
      </c>
      <c r="KG80" t="s">
        <v>6598</v>
      </c>
      <c r="KH80">
        <v>7958820</v>
      </c>
    </row>
    <row r="81" spans="1:294" x14ac:dyDescent="0.3">
      <c r="A81" t="s">
        <v>9690</v>
      </c>
      <c r="B81" t="s">
        <v>6696</v>
      </c>
      <c r="BV81">
        <v>0</v>
      </c>
      <c r="BX81" t="s">
        <v>9156</v>
      </c>
      <c r="BY81" t="s">
        <v>6589</v>
      </c>
      <c r="BZ81" s="30">
        <v>41429</v>
      </c>
      <c r="CA81" t="s">
        <v>6591</v>
      </c>
      <c r="CB81" t="s">
        <v>7191</v>
      </c>
      <c r="CC81" t="s">
        <v>5080</v>
      </c>
      <c r="CD81">
        <v>33</v>
      </c>
      <c r="CE81" t="s">
        <v>237</v>
      </c>
      <c r="CF81" t="s">
        <v>220</v>
      </c>
      <c r="CG81" t="s">
        <v>246</v>
      </c>
      <c r="CI81" t="s">
        <v>9640</v>
      </c>
      <c r="CJ81" t="s">
        <v>69</v>
      </c>
      <c r="CK81" t="s">
        <v>2808</v>
      </c>
      <c r="CL81" t="s">
        <v>2808</v>
      </c>
      <c r="DJ81" t="s">
        <v>12</v>
      </c>
      <c r="DK81" s="30">
        <v>41099</v>
      </c>
      <c r="DL81" t="s">
        <v>22</v>
      </c>
      <c r="DN81" t="s">
        <v>69</v>
      </c>
      <c r="DO81" t="s">
        <v>69</v>
      </c>
      <c r="DQ81" t="s">
        <v>2864</v>
      </c>
      <c r="DZ81" t="s">
        <v>69</v>
      </c>
      <c r="EJ81" t="s">
        <v>22</v>
      </c>
      <c r="EY81" t="s">
        <v>2808</v>
      </c>
      <c r="EZ81" t="s">
        <v>69</v>
      </c>
      <c r="FA81" s="30">
        <v>40368</v>
      </c>
      <c r="FH81">
        <v>1</v>
      </c>
      <c r="FI81">
        <v>1</v>
      </c>
      <c r="FJ81">
        <v>1</v>
      </c>
      <c r="FK81">
        <v>1</v>
      </c>
      <c r="FL81">
        <v>1</v>
      </c>
      <c r="FS81" t="s">
        <v>69</v>
      </c>
      <c r="FT81" t="s">
        <v>69</v>
      </c>
      <c r="FU81" t="s">
        <v>69</v>
      </c>
      <c r="FV81" t="s">
        <v>69</v>
      </c>
      <c r="FW81" t="s">
        <v>69</v>
      </c>
      <c r="FX81" t="s">
        <v>69</v>
      </c>
      <c r="FY81" t="s">
        <v>69</v>
      </c>
      <c r="FZ81" t="s">
        <v>69</v>
      </c>
      <c r="GA81" t="s">
        <v>69</v>
      </c>
      <c r="GB81" t="s">
        <v>69</v>
      </c>
      <c r="GC81" t="s">
        <v>69</v>
      </c>
      <c r="GD81" t="s">
        <v>69</v>
      </c>
      <c r="GE81" t="s">
        <v>69</v>
      </c>
      <c r="GF81" t="s">
        <v>69</v>
      </c>
      <c r="GG81" t="s">
        <v>69</v>
      </c>
      <c r="GH81" t="s">
        <v>69</v>
      </c>
      <c r="GI81" t="s">
        <v>69</v>
      </c>
      <c r="GJ81" t="s">
        <v>69</v>
      </c>
      <c r="GK81" t="s">
        <v>69</v>
      </c>
      <c r="GL81" t="s">
        <v>69</v>
      </c>
      <c r="GM81" t="s">
        <v>69</v>
      </c>
      <c r="GN81" t="s">
        <v>69</v>
      </c>
      <c r="GO81" t="s">
        <v>69</v>
      </c>
      <c r="GP81" t="s">
        <v>69</v>
      </c>
      <c r="GQ81" t="s">
        <v>69</v>
      </c>
      <c r="GR81" t="s">
        <v>69</v>
      </c>
      <c r="GS81" t="s">
        <v>69</v>
      </c>
      <c r="GT81" t="s">
        <v>69</v>
      </c>
      <c r="GU81" t="s">
        <v>69</v>
      </c>
      <c r="GV81" t="s">
        <v>69</v>
      </c>
      <c r="GW81" t="s">
        <v>69</v>
      </c>
      <c r="GX81" t="s">
        <v>69</v>
      </c>
      <c r="GY81" t="s">
        <v>69</v>
      </c>
      <c r="HC81" t="s">
        <v>69</v>
      </c>
      <c r="HD81" t="s">
        <v>69</v>
      </c>
      <c r="HE81" t="s">
        <v>69</v>
      </c>
      <c r="HF81" t="s">
        <v>69</v>
      </c>
      <c r="HG81" t="s">
        <v>69</v>
      </c>
      <c r="HH81" t="s">
        <v>69</v>
      </c>
      <c r="HI81" t="s">
        <v>69</v>
      </c>
      <c r="HJ81">
        <v>130</v>
      </c>
      <c r="HK81">
        <v>37</v>
      </c>
      <c r="HL81">
        <v>85</v>
      </c>
      <c r="HM81">
        <v>40</v>
      </c>
      <c r="HQ81" s="30">
        <v>40368</v>
      </c>
      <c r="HR81" s="30">
        <v>40368</v>
      </c>
      <c r="HS81" s="30">
        <v>40368</v>
      </c>
      <c r="HT81" s="30">
        <v>40368</v>
      </c>
      <c r="IE81" t="s">
        <v>69</v>
      </c>
      <c r="IF81" t="s">
        <v>69</v>
      </c>
      <c r="IG81" t="s">
        <v>69</v>
      </c>
      <c r="IH81" t="s">
        <v>3054</v>
      </c>
      <c r="II81" t="s">
        <v>3054</v>
      </c>
      <c r="IJ81" t="s">
        <v>3054</v>
      </c>
      <c r="IK81" t="s">
        <v>3054</v>
      </c>
      <c r="IL81" t="s">
        <v>3054</v>
      </c>
      <c r="IM81" t="s">
        <v>3054</v>
      </c>
      <c r="IZ81" t="s">
        <v>69</v>
      </c>
      <c r="JA81" t="s">
        <v>69</v>
      </c>
      <c r="JB81" t="s">
        <v>69</v>
      </c>
      <c r="JC81" t="s">
        <v>69</v>
      </c>
      <c r="JD81" t="s">
        <v>69</v>
      </c>
      <c r="JE81" t="s">
        <v>69</v>
      </c>
      <c r="JF81" t="s">
        <v>69</v>
      </c>
      <c r="JG81" t="s">
        <v>9691</v>
      </c>
      <c r="JI81">
        <v>149</v>
      </c>
      <c r="JJ81">
        <v>42</v>
      </c>
      <c r="JK81">
        <v>3.32</v>
      </c>
      <c r="JL81">
        <v>47</v>
      </c>
      <c r="JM81">
        <v>32</v>
      </c>
      <c r="JN81" s="30">
        <v>40368</v>
      </c>
      <c r="JP81" s="30">
        <v>40368</v>
      </c>
      <c r="JQ81" s="30">
        <v>40368</v>
      </c>
      <c r="JR81" s="30">
        <v>40368</v>
      </c>
      <c r="JS81" s="30">
        <v>40368</v>
      </c>
      <c r="JT81" s="30">
        <v>40368</v>
      </c>
      <c r="JU81" s="29">
        <v>0.96180555555555547</v>
      </c>
      <c r="JW81" s="29">
        <v>0.96180555555555547</v>
      </c>
      <c r="JX81" s="29">
        <v>0.96180555555555547</v>
      </c>
      <c r="JY81" s="29">
        <v>0.96180555555555547</v>
      </c>
      <c r="JZ81" s="29">
        <v>0.96180555555555547</v>
      </c>
      <c r="KA81" s="29">
        <v>0.96180555555555547</v>
      </c>
      <c r="KD81" t="s">
        <v>9554</v>
      </c>
      <c r="KE81" t="s">
        <v>6597</v>
      </c>
      <c r="KF81">
        <v>8</v>
      </c>
      <c r="KG81" t="s">
        <v>6598</v>
      </c>
      <c r="KH81">
        <v>7958820</v>
      </c>
    </row>
    <row r="82" spans="1:294" x14ac:dyDescent="0.3">
      <c r="A82" t="s">
        <v>9692</v>
      </c>
      <c r="B82" t="s">
        <v>6696</v>
      </c>
      <c r="BV82">
        <v>0</v>
      </c>
      <c r="BX82" t="s">
        <v>9156</v>
      </c>
      <c r="BY82" t="s">
        <v>6589</v>
      </c>
      <c r="BZ82" s="30">
        <v>41429</v>
      </c>
      <c r="CA82" t="s">
        <v>6591</v>
      </c>
      <c r="CB82" t="s">
        <v>7191</v>
      </c>
      <c r="CC82" t="s">
        <v>5080</v>
      </c>
      <c r="CD82">
        <v>21</v>
      </c>
      <c r="CE82" t="s">
        <v>22</v>
      </c>
      <c r="CF82" t="s">
        <v>220</v>
      </c>
      <c r="CG82" t="s">
        <v>247</v>
      </c>
      <c r="CI82" t="s">
        <v>9640</v>
      </c>
      <c r="CJ82" t="s">
        <v>69</v>
      </c>
      <c r="CK82" t="s">
        <v>2808</v>
      </c>
      <c r="CL82" t="s">
        <v>2808</v>
      </c>
      <c r="DJ82" t="s">
        <v>12</v>
      </c>
      <c r="DK82" t="s">
        <v>8403</v>
      </c>
      <c r="DL82" t="s">
        <v>22</v>
      </c>
      <c r="DN82" t="s">
        <v>69</v>
      </c>
      <c r="DO82" t="s">
        <v>69</v>
      </c>
      <c r="DP82" t="s">
        <v>2859</v>
      </c>
      <c r="DQ82" t="s">
        <v>2864</v>
      </c>
      <c r="DZ82" t="s">
        <v>69</v>
      </c>
      <c r="EJ82" t="s">
        <v>273</v>
      </c>
      <c r="EM82" t="s">
        <v>12</v>
      </c>
      <c r="EN82" t="s">
        <v>9600</v>
      </c>
      <c r="EO82" t="s">
        <v>22</v>
      </c>
      <c r="EY82" t="s">
        <v>2808</v>
      </c>
      <c r="EZ82" t="s">
        <v>69</v>
      </c>
      <c r="FA82" t="s">
        <v>8403</v>
      </c>
      <c r="FH82">
        <v>1</v>
      </c>
      <c r="FI82">
        <v>1</v>
      </c>
      <c r="FJ82">
        <v>1</v>
      </c>
      <c r="FK82">
        <v>1</v>
      </c>
      <c r="FL82">
        <v>1</v>
      </c>
      <c r="FS82" t="s">
        <v>69</v>
      </c>
      <c r="FT82" t="s">
        <v>69</v>
      </c>
      <c r="FU82" t="s">
        <v>69</v>
      </c>
      <c r="FV82" t="s">
        <v>69</v>
      </c>
      <c r="FW82" t="s">
        <v>69</v>
      </c>
      <c r="FX82" t="s">
        <v>69</v>
      </c>
      <c r="FY82" t="s">
        <v>69</v>
      </c>
      <c r="FZ82" t="s">
        <v>69</v>
      </c>
      <c r="GA82" t="s">
        <v>69</v>
      </c>
      <c r="GB82" t="s">
        <v>69</v>
      </c>
      <c r="GC82" t="s">
        <v>69</v>
      </c>
      <c r="GD82" t="s">
        <v>69</v>
      </c>
      <c r="GE82" t="s">
        <v>69</v>
      </c>
      <c r="GF82" t="s">
        <v>69</v>
      </c>
      <c r="GG82" t="s">
        <v>69</v>
      </c>
      <c r="GH82" t="s">
        <v>69</v>
      </c>
      <c r="GI82" t="s">
        <v>69</v>
      </c>
      <c r="GJ82" t="s">
        <v>69</v>
      </c>
      <c r="GK82" t="s">
        <v>69</v>
      </c>
      <c r="GL82" t="s">
        <v>69</v>
      </c>
      <c r="GM82" t="s">
        <v>69</v>
      </c>
      <c r="GN82" t="s">
        <v>69</v>
      </c>
      <c r="GO82" t="s">
        <v>69</v>
      </c>
      <c r="GP82" t="s">
        <v>69</v>
      </c>
      <c r="GQ82" t="s">
        <v>69</v>
      </c>
      <c r="GR82" t="s">
        <v>69</v>
      </c>
      <c r="GS82" t="s">
        <v>69</v>
      </c>
      <c r="GT82" t="s">
        <v>69</v>
      </c>
      <c r="GU82" t="s">
        <v>69</v>
      </c>
      <c r="GV82" t="s">
        <v>69</v>
      </c>
      <c r="GW82" t="s">
        <v>69</v>
      </c>
      <c r="GX82" t="s">
        <v>69</v>
      </c>
      <c r="GY82" t="s">
        <v>69</v>
      </c>
      <c r="HC82" t="s">
        <v>69</v>
      </c>
      <c r="HD82" t="s">
        <v>69</v>
      </c>
      <c r="HE82" t="s">
        <v>69</v>
      </c>
      <c r="HF82" t="s">
        <v>69</v>
      </c>
      <c r="HG82" t="s">
        <v>69</v>
      </c>
      <c r="HH82" t="s">
        <v>69</v>
      </c>
      <c r="HI82" t="s">
        <v>69</v>
      </c>
      <c r="HJ82" t="s">
        <v>9693</v>
      </c>
      <c r="HK82">
        <v>36</v>
      </c>
      <c r="HL82">
        <v>80</v>
      </c>
      <c r="HM82">
        <v>20</v>
      </c>
      <c r="HQ82" t="s">
        <v>8403</v>
      </c>
      <c r="HR82" t="s">
        <v>8403</v>
      </c>
      <c r="HS82" t="s">
        <v>8403</v>
      </c>
      <c r="HT82" t="s">
        <v>8403</v>
      </c>
      <c r="HX82" s="29">
        <v>0.47430555555555554</v>
      </c>
      <c r="HY82" s="29">
        <v>0.47430555555555554</v>
      </c>
      <c r="HZ82" s="29">
        <v>0.47430555555555554</v>
      </c>
      <c r="IA82" s="29">
        <v>0.47430555555555554</v>
      </c>
      <c r="IE82" t="s">
        <v>69</v>
      </c>
      <c r="IF82" t="s">
        <v>69</v>
      </c>
      <c r="IG82" t="s">
        <v>69</v>
      </c>
      <c r="IH82" t="s">
        <v>269</v>
      </c>
      <c r="II82" t="s">
        <v>3054</v>
      </c>
      <c r="IJ82" t="s">
        <v>3054</v>
      </c>
      <c r="IK82" t="s">
        <v>3054</v>
      </c>
      <c r="IL82" t="s">
        <v>3054</v>
      </c>
      <c r="IM82" t="s">
        <v>3054</v>
      </c>
      <c r="IN82" t="s">
        <v>8403</v>
      </c>
      <c r="IT82" s="29">
        <v>0.7680555555555556</v>
      </c>
      <c r="IZ82" t="s">
        <v>2808</v>
      </c>
      <c r="JA82" t="s">
        <v>69</v>
      </c>
      <c r="JB82" t="s">
        <v>2808</v>
      </c>
      <c r="JC82" t="s">
        <v>2808</v>
      </c>
      <c r="JD82" t="s">
        <v>2808</v>
      </c>
      <c r="JE82" t="s">
        <v>2808</v>
      </c>
      <c r="JF82" t="s">
        <v>2808</v>
      </c>
      <c r="JG82">
        <v>8</v>
      </c>
      <c r="JI82">
        <v>154</v>
      </c>
      <c r="JJ82">
        <v>56</v>
      </c>
      <c r="JK82">
        <v>2.4500000000000002</v>
      </c>
      <c r="JL82">
        <v>48</v>
      </c>
      <c r="JM82">
        <v>33.5</v>
      </c>
      <c r="JN82" t="s">
        <v>8403</v>
      </c>
      <c r="JP82" t="s">
        <v>8403</v>
      </c>
      <c r="JQ82" t="s">
        <v>8403</v>
      </c>
      <c r="JR82" t="s">
        <v>8403</v>
      </c>
      <c r="JS82" t="s">
        <v>8403</v>
      </c>
      <c r="JT82" t="s">
        <v>8403</v>
      </c>
      <c r="JU82" s="29">
        <v>0.7680555555555556</v>
      </c>
      <c r="JW82" s="29">
        <v>0.7680555555555556</v>
      </c>
      <c r="JX82" s="29">
        <v>0.7680555555555556</v>
      </c>
      <c r="JY82" s="29">
        <v>0.7680555555555556</v>
      </c>
      <c r="JZ82" s="29">
        <v>0.7680555555555556</v>
      </c>
      <c r="KA82" s="29">
        <v>0.7680555555555556</v>
      </c>
      <c r="KD82" t="s">
        <v>9554</v>
      </c>
      <c r="KE82" t="s">
        <v>6597</v>
      </c>
      <c r="KF82">
        <v>9</v>
      </c>
      <c r="KG82" t="s">
        <v>6598</v>
      </c>
      <c r="KH82">
        <v>7958820</v>
      </c>
    </row>
    <row r="83" spans="1:294" x14ac:dyDescent="0.3">
      <c r="A83" t="s">
        <v>9694</v>
      </c>
      <c r="B83" t="s">
        <v>6696</v>
      </c>
      <c r="BV83">
        <v>0</v>
      </c>
      <c r="BX83" t="s">
        <v>9156</v>
      </c>
      <c r="BY83" t="s">
        <v>6589</v>
      </c>
      <c r="BZ83" s="30">
        <v>41429</v>
      </c>
      <c r="CA83" t="s">
        <v>6591</v>
      </c>
      <c r="CB83" t="s">
        <v>7191</v>
      </c>
      <c r="CC83" t="s">
        <v>5080</v>
      </c>
      <c r="CD83">
        <v>23</v>
      </c>
      <c r="CE83" t="s">
        <v>236</v>
      </c>
      <c r="CF83" t="s">
        <v>240</v>
      </c>
      <c r="CG83" t="s">
        <v>247</v>
      </c>
      <c r="CI83" t="s">
        <v>9640</v>
      </c>
      <c r="CJ83" t="s">
        <v>69</v>
      </c>
      <c r="CK83" t="s">
        <v>2808</v>
      </c>
      <c r="CL83" t="s">
        <v>2808</v>
      </c>
      <c r="DJ83" t="s">
        <v>12</v>
      </c>
      <c r="DK83" t="s">
        <v>9695</v>
      </c>
      <c r="DL83" t="s">
        <v>22</v>
      </c>
      <c r="DN83" t="s">
        <v>69</v>
      </c>
      <c r="DO83" t="s">
        <v>69</v>
      </c>
      <c r="DQ83" t="s">
        <v>2864</v>
      </c>
      <c r="DZ83" t="s">
        <v>69</v>
      </c>
      <c r="EJ83" t="s">
        <v>273</v>
      </c>
      <c r="EM83" t="s">
        <v>12</v>
      </c>
      <c r="EN83" t="s">
        <v>7545</v>
      </c>
      <c r="EO83" t="s">
        <v>22</v>
      </c>
      <c r="EY83" t="s">
        <v>2808</v>
      </c>
      <c r="EZ83" t="s">
        <v>69</v>
      </c>
      <c r="FA83" t="s">
        <v>9695</v>
      </c>
      <c r="FJ83">
        <v>3</v>
      </c>
      <c r="FK83">
        <v>3</v>
      </c>
      <c r="FL83">
        <v>3</v>
      </c>
      <c r="FS83" t="s">
        <v>69</v>
      </c>
      <c r="FT83" t="s">
        <v>69</v>
      </c>
      <c r="FU83" t="s">
        <v>69</v>
      </c>
      <c r="FV83" t="s">
        <v>69</v>
      </c>
      <c r="FW83" t="s">
        <v>69</v>
      </c>
      <c r="FX83" t="s">
        <v>69</v>
      </c>
      <c r="FY83" t="s">
        <v>69</v>
      </c>
      <c r="FZ83" t="s">
        <v>69</v>
      </c>
      <c r="GA83" t="s">
        <v>69</v>
      </c>
      <c r="GB83" t="s">
        <v>69</v>
      </c>
      <c r="GC83" t="s">
        <v>69</v>
      </c>
      <c r="GD83" t="s">
        <v>69</v>
      </c>
      <c r="GE83" t="s">
        <v>69</v>
      </c>
      <c r="GF83" t="s">
        <v>69</v>
      </c>
      <c r="GG83" t="s">
        <v>69</v>
      </c>
      <c r="GH83" t="s">
        <v>69</v>
      </c>
      <c r="GI83" t="s">
        <v>69</v>
      </c>
      <c r="GJ83" t="s">
        <v>69</v>
      </c>
      <c r="GK83" t="s">
        <v>69</v>
      </c>
      <c r="GL83" t="s">
        <v>69</v>
      </c>
      <c r="GM83" t="s">
        <v>69</v>
      </c>
      <c r="GN83" t="s">
        <v>69</v>
      </c>
      <c r="GO83" t="s">
        <v>69</v>
      </c>
      <c r="GP83" t="s">
        <v>69</v>
      </c>
      <c r="GQ83" t="s">
        <v>69</v>
      </c>
      <c r="GR83" t="s">
        <v>69</v>
      </c>
      <c r="GS83" t="s">
        <v>69</v>
      </c>
      <c r="GT83" t="s">
        <v>69</v>
      </c>
      <c r="GU83" t="s">
        <v>69</v>
      </c>
      <c r="GV83" t="s">
        <v>69</v>
      </c>
      <c r="GW83" t="s">
        <v>69</v>
      </c>
      <c r="GX83" t="s">
        <v>69</v>
      </c>
      <c r="GY83" t="s">
        <v>69</v>
      </c>
      <c r="HC83" t="s">
        <v>69</v>
      </c>
      <c r="HD83" t="s">
        <v>2808</v>
      </c>
      <c r="HE83" t="s">
        <v>2808</v>
      </c>
      <c r="HF83" t="s">
        <v>2808</v>
      </c>
      <c r="HG83" t="s">
        <v>69</v>
      </c>
      <c r="HH83" t="s">
        <v>69</v>
      </c>
      <c r="HI83" t="s">
        <v>69</v>
      </c>
      <c r="HJ83" t="s">
        <v>9696</v>
      </c>
      <c r="HK83">
        <v>37.200000000000003</v>
      </c>
      <c r="HL83">
        <v>80</v>
      </c>
      <c r="HM83">
        <v>19</v>
      </c>
      <c r="HQ83" t="s">
        <v>9695</v>
      </c>
      <c r="HR83" t="s">
        <v>9695</v>
      </c>
      <c r="HS83" t="s">
        <v>9695</v>
      </c>
      <c r="HT83" t="s">
        <v>9695</v>
      </c>
      <c r="HX83" s="29">
        <v>0.4201388888888889</v>
      </c>
      <c r="HY83" s="29">
        <v>0.4201388888888889</v>
      </c>
      <c r="HZ83" s="29">
        <v>0.4201388888888889</v>
      </c>
      <c r="IA83" s="29">
        <v>0.4201388888888889</v>
      </c>
      <c r="IE83" t="s">
        <v>69</v>
      </c>
      <c r="IF83" t="s">
        <v>69</v>
      </c>
      <c r="IG83" t="s">
        <v>69</v>
      </c>
      <c r="IH83" t="s">
        <v>269</v>
      </c>
      <c r="II83" t="s">
        <v>269</v>
      </c>
      <c r="IJ83" t="s">
        <v>269</v>
      </c>
      <c r="IK83" t="s">
        <v>3054</v>
      </c>
      <c r="IL83" t="s">
        <v>3054</v>
      </c>
      <c r="IM83" t="s">
        <v>69</v>
      </c>
      <c r="IN83" t="s">
        <v>9695</v>
      </c>
      <c r="IO83" t="s">
        <v>9695</v>
      </c>
      <c r="IP83" t="s">
        <v>9695</v>
      </c>
      <c r="IT83" s="29">
        <v>0.42083333333333334</v>
      </c>
      <c r="IU83" s="29">
        <v>0.42083333333333334</v>
      </c>
      <c r="IV83" s="29">
        <v>0.42083333333333334</v>
      </c>
      <c r="IZ83" t="s">
        <v>2808</v>
      </c>
      <c r="JA83" t="s">
        <v>69</v>
      </c>
      <c r="JB83" t="s">
        <v>2808</v>
      </c>
      <c r="JC83" t="s">
        <v>2808</v>
      </c>
      <c r="JD83" t="s">
        <v>2808</v>
      </c>
      <c r="JE83" t="s">
        <v>2808</v>
      </c>
      <c r="JF83" t="s">
        <v>2808</v>
      </c>
      <c r="JG83">
        <v>8</v>
      </c>
      <c r="JI83">
        <v>130</v>
      </c>
      <c r="JJ83">
        <v>40</v>
      </c>
      <c r="JK83">
        <v>3.15</v>
      </c>
      <c r="JL83">
        <v>52</v>
      </c>
      <c r="JM83">
        <v>34</v>
      </c>
      <c r="JN83" t="s">
        <v>9695</v>
      </c>
      <c r="JP83" t="s">
        <v>9695</v>
      </c>
      <c r="JQ83" t="s">
        <v>9695</v>
      </c>
      <c r="JR83" t="s">
        <v>9695</v>
      </c>
      <c r="JS83" t="s">
        <v>9695</v>
      </c>
      <c r="JT83" t="s">
        <v>9695</v>
      </c>
      <c r="JU83" s="29">
        <v>0.42083333333333334</v>
      </c>
      <c r="JW83" s="29">
        <v>0.42083333333333334</v>
      </c>
      <c r="JX83" s="29">
        <v>0.42083333333333334</v>
      </c>
      <c r="JY83" s="29">
        <v>0.42083333333333334</v>
      </c>
      <c r="JZ83" s="29">
        <v>0.42083333333333334</v>
      </c>
      <c r="KA83" s="29">
        <v>0.42083333333333334</v>
      </c>
      <c r="KD83" t="s">
        <v>9554</v>
      </c>
      <c r="KE83" t="s">
        <v>6597</v>
      </c>
      <c r="KF83">
        <v>10</v>
      </c>
      <c r="KG83" t="s">
        <v>6598</v>
      </c>
      <c r="KH83">
        <v>7958820</v>
      </c>
    </row>
    <row r="84" spans="1:294" x14ac:dyDescent="0.3">
      <c r="A84" t="s">
        <v>9697</v>
      </c>
      <c r="B84" t="s">
        <v>6696</v>
      </c>
      <c r="BV84">
        <v>0</v>
      </c>
      <c r="BX84" t="s">
        <v>9156</v>
      </c>
      <c r="BY84" t="s">
        <v>6589</v>
      </c>
      <c r="BZ84" s="30">
        <v>41429</v>
      </c>
      <c r="CA84" t="s">
        <v>6591</v>
      </c>
      <c r="CB84" t="s">
        <v>7191</v>
      </c>
      <c r="CC84" t="s">
        <v>5080</v>
      </c>
      <c r="CD84">
        <v>13</v>
      </c>
      <c r="CE84" t="s">
        <v>22</v>
      </c>
      <c r="CF84" t="s">
        <v>22</v>
      </c>
      <c r="CG84" t="s">
        <v>22</v>
      </c>
      <c r="CI84" t="s">
        <v>9640</v>
      </c>
      <c r="CJ84" t="s">
        <v>69</v>
      </c>
      <c r="CK84" t="s">
        <v>2808</v>
      </c>
      <c r="CL84" t="s">
        <v>2808</v>
      </c>
      <c r="DJ84" t="s">
        <v>22</v>
      </c>
      <c r="DL84" t="s">
        <v>22</v>
      </c>
      <c r="DN84" t="s">
        <v>69</v>
      </c>
      <c r="DO84" t="s">
        <v>69</v>
      </c>
      <c r="DQ84" t="s">
        <v>2864</v>
      </c>
      <c r="DZ84" t="s">
        <v>22</v>
      </c>
      <c r="EJ84" t="s">
        <v>22</v>
      </c>
      <c r="EY84" t="s">
        <v>69</v>
      </c>
      <c r="EZ84" t="s">
        <v>69</v>
      </c>
      <c r="FS84" t="s">
        <v>69</v>
      </c>
      <c r="FT84" t="s">
        <v>69</v>
      </c>
      <c r="FU84" t="s">
        <v>69</v>
      </c>
      <c r="FV84" t="s">
        <v>69</v>
      </c>
      <c r="FW84" t="s">
        <v>69</v>
      </c>
      <c r="FX84" t="s">
        <v>69</v>
      </c>
      <c r="FY84" t="s">
        <v>69</v>
      </c>
      <c r="FZ84" t="s">
        <v>69</v>
      </c>
      <c r="GA84" t="s">
        <v>69</v>
      </c>
      <c r="GB84" t="s">
        <v>69</v>
      </c>
      <c r="GC84" t="s">
        <v>69</v>
      </c>
      <c r="GD84" t="s">
        <v>69</v>
      </c>
      <c r="GE84" t="s">
        <v>69</v>
      </c>
      <c r="GF84" t="s">
        <v>69</v>
      </c>
      <c r="GG84" t="s">
        <v>69</v>
      </c>
      <c r="GH84" t="s">
        <v>69</v>
      </c>
      <c r="GI84" t="s">
        <v>69</v>
      </c>
      <c r="GJ84" t="s">
        <v>69</v>
      </c>
      <c r="GK84" t="s">
        <v>69</v>
      </c>
      <c r="GL84" t="s">
        <v>69</v>
      </c>
      <c r="GM84" t="s">
        <v>69</v>
      </c>
      <c r="GN84" t="s">
        <v>69</v>
      </c>
      <c r="GO84" t="s">
        <v>69</v>
      </c>
      <c r="GP84" t="s">
        <v>69</v>
      </c>
      <c r="GQ84" t="s">
        <v>69</v>
      </c>
      <c r="GR84" t="s">
        <v>69</v>
      </c>
      <c r="GS84" t="s">
        <v>69</v>
      </c>
      <c r="GT84" t="s">
        <v>69</v>
      </c>
      <c r="GU84" t="s">
        <v>69</v>
      </c>
      <c r="GV84" t="s">
        <v>69</v>
      </c>
      <c r="GW84" t="s">
        <v>69</v>
      </c>
      <c r="GX84" t="s">
        <v>69</v>
      </c>
      <c r="GY84" t="s">
        <v>69</v>
      </c>
      <c r="HC84" t="s">
        <v>69</v>
      </c>
      <c r="HD84" t="s">
        <v>69</v>
      </c>
      <c r="HE84" t="s">
        <v>69</v>
      </c>
      <c r="HF84" t="s">
        <v>69</v>
      </c>
      <c r="HG84" t="s">
        <v>69</v>
      </c>
      <c r="HH84" t="s">
        <v>69</v>
      </c>
      <c r="HI84" t="s">
        <v>69</v>
      </c>
      <c r="IE84" t="s">
        <v>69</v>
      </c>
      <c r="IF84" t="s">
        <v>69</v>
      </c>
      <c r="IG84" t="s">
        <v>69</v>
      </c>
      <c r="IZ84" t="s">
        <v>69</v>
      </c>
      <c r="JA84" t="s">
        <v>69</v>
      </c>
      <c r="JB84" t="s">
        <v>69</v>
      </c>
      <c r="JC84" t="s">
        <v>69</v>
      </c>
      <c r="JD84" t="s">
        <v>69</v>
      </c>
      <c r="JE84" t="s">
        <v>69</v>
      </c>
      <c r="JF84" t="s">
        <v>69</v>
      </c>
      <c r="KD84" t="s">
        <v>9554</v>
      </c>
      <c r="KE84" t="s">
        <v>6597</v>
      </c>
      <c r="KF84">
        <v>11</v>
      </c>
      <c r="KG84" t="s">
        <v>6598</v>
      </c>
      <c r="KH84">
        <v>7958820</v>
      </c>
    </row>
    <row r="85" spans="1:294" x14ac:dyDescent="0.3">
      <c r="A85" t="s">
        <v>9698</v>
      </c>
      <c r="B85" t="s">
        <v>6696</v>
      </c>
      <c r="C85">
        <v>6</v>
      </c>
      <c r="D85" t="s">
        <v>2956</v>
      </c>
      <c r="E85" t="s">
        <v>2956</v>
      </c>
      <c r="F85" t="s">
        <v>2956</v>
      </c>
      <c r="G85" t="s">
        <v>22</v>
      </c>
      <c r="H85" t="s">
        <v>22</v>
      </c>
      <c r="I85" t="s">
        <v>2956</v>
      </c>
      <c r="J85" t="s">
        <v>2956</v>
      </c>
      <c r="K85" t="s">
        <v>2956</v>
      </c>
      <c r="L85" t="s">
        <v>22</v>
      </c>
      <c r="M85" t="s">
        <v>22</v>
      </c>
      <c r="N85" t="s">
        <v>2956</v>
      </c>
      <c r="O85" t="s">
        <v>2956</v>
      </c>
      <c r="P85" t="s">
        <v>2956</v>
      </c>
      <c r="Q85" t="s">
        <v>22</v>
      </c>
      <c r="R85" t="s">
        <v>22</v>
      </c>
      <c r="S85" t="s">
        <v>2956</v>
      </c>
      <c r="T85" t="s">
        <v>2956</v>
      </c>
      <c r="U85" t="s">
        <v>2956</v>
      </c>
      <c r="V85" t="s">
        <v>22</v>
      </c>
      <c r="W85" t="s">
        <v>22</v>
      </c>
      <c r="X85" t="s">
        <v>2956</v>
      </c>
      <c r="Y85" t="s">
        <v>2956</v>
      </c>
      <c r="Z85" t="s">
        <v>2956</v>
      </c>
      <c r="AA85" t="s">
        <v>22</v>
      </c>
      <c r="AB85" t="s">
        <v>22</v>
      </c>
      <c r="AC85" t="s">
        <v>2956</v>
      </c>
      <c r="AD85" t="s">
        <v>2956</v>
      </c>
      <c r="AE85" t="s">
        <v>2956</v>
      </c>
      <c r="AF85" t="s">
        <v>22</v>
      </c>
      <c r="AG85" t="s">
        <v>22</v>
      </c>
      <c r="BB85" t="s">
        <v>2876</v>
      </c>
      <c r="BD85" t="s">
        <v>2876</v>
      </c>
      <c r="BF85" t="s">
        <v>2876</v>
      </c>
      <c r="BH85" t="s">
        <v>2876</v>
      </c>
      <c r="BJ85" t="s">
        <v>2876</v>
      </c>
      <c r="BL85" t="s">
        <v>2876</v>
      </c>
      <c r="BV85">
        <v>0</v>
      </c>
      <c r="BX85" t="s">
        <v>9156</v>
      </c>
      <c r="BY85" t="s">
        <v>6589</v>
      </c>
      <c r="BZ85" s="30">
        <v>41429</v>
      </c>
      <c r="CA85" t="s">
        <v>6591</v>
      </c>
      <c r="CB85" t="s">
        <v>6697</v>
      </c>
      <c r="CC85" t="s">
        <v>5080</v>
      </c>
      <c r="CD85">
        <v>18</v>
      </c>
      <c r="CE85" t="s">
        <v>236</v>
      </c>
      <c r="CF85" t="s">
        <v>240</v>
      </c>
      <c r="CG85" t="s">
        <v>246</v>
      </c>
      <c r="CI85" t="s">
        <v>9614</v>
      </c>
      <c r="CJ85" t="s">
        <v>2808</v>
      </c>
      <c r="CK85" t="s">
        <v>2808</v>
      </c>
      <c r="CL85" t="s">
        <v>2808</v>
      </c>
      <c r="CM85" t="s">
        <v>2803</v>
      </c>
      <c r="CN85">
        <v>6</v>
      </c>
      <c r="CO85" t="s">
        <v>254</v>
      </c>
      <c r="CP85">
        <v>39</v>
      </c>
      <c r="CQ85" t="s">
        <v>69</v>
      </c>
      <c r="CR85" t="s">
        <v>69</v>
      </c>
      <c r="CS85" t="s">
        <v>69</v>
      </c>
      <c r="CV85" t="s">
        <v>69</v>
      </c>
      <c r="CW85" t="s">
        <v>69</v>
      </c>
      <c r="CX85" t="s">
        <v>69</v>
      </c>
      <c r="CY85" t="s">
        <v>69</v>
      </c>
      <c r="CZ85" t="s">
        <v>69</v>
      </c>
      <c r="DA85" t="s">
        <v>2808</v>
      </c>
      <c r="DB85" t="s">
        <v>69</v>
      </c>
      <c r="DC85" t="s">
        <v>22</v>
      </c>
      <c r="DD85" t="s">
        <v>12</v>
      </c>
      <c r="DE85" t="s">
        <v>7731</v>
      </c>
      <c r="DF85" t="s">
        <v>12</v>
      </c>
      <c r="DG85" t="s">
        <v>7864</v>
      </c>
      <c r="DH85" t="s">
        <v>2844</v>
      </c>
      <c r="DZ85" t="s">
        <v>22</v>
      </c>
      <c r="EJ85" t="s">
        <v>272</v>
      </c>
      <c r="EQ85" t="s">
        <v>12</v>
      </c>
      <c r="ER85" t="s">
        <v>8384</v>
      </c>
      <c r="ES85" t="s">
        <v>27</v>
      </c>
      <c r="ET85" s="29">
        <v>0.77986111111111101</v>
      </c>
      <c r="EU85" t="s">
        <v>2956</v>
      </c>
      <c r="EV85" t="s">
        <v>22</v>
      </c>
      <c r="EW85" t="s">
        <v>9699</v>
      </c>
      <c r="FS85" t="s">
        <v>69</v>
      </c>
      <c r="FT85" t="s">
        <v>69</v>
      </c>
      <c r="FU85" t="s">
        <v>69</v>
      </c>
      <c r="FV85" t="s">
        <v>69</v>
      </c>
      <c r="FW85" t="s">
        <v>69</v>
      </c>
      <c r="FX85" t="s">
        <v>69</v>
      </c>
      <c r="FY85" t="s">
        <v>69</v>
      </c>
      <c r="FZ85" t="s">
        <v>69</v>
      </c>
      <c r="GA85" t="s">
        <v>69</v>
      </c>
      <c r="GB85" t="s">
        <v>69</v>
      </c>
      <c r="GC85" t="s">
        <v>69</v>
      </c>
      <c r="GD85" t="s">
        <v>69</v>
      </c>
      <c r="GE85" t="s">
        <v>69</v>
      </c>
      <c r="GF85" t="s">
        <v>69</v>
      </c>
      <c r="GG85" t="s">
        <v>69</v>
      </c>
      <c r="GH85" t="s">
        <v>69</v>
      </c>
      <c r="GI85" t="s">
        <v>69</v>
      </c>
      <c r="GJ85" t="s">
        <v>69</v>
      </c>
      <c r="GK85" t="s">
        <v>69</v>
      </c>
      <c r="GL85" t="s">
        <v>69</v>
      </c>
      <c r="GM85" t="s">
        <v>69</v>
      </c>
      <c r="GN85" t="s">
        <v>69</v>
      </c>
      <c r="GO85" t="s">
        <v>69</v>
      </c>
      <c r="GP85" t="s">
        <v>69</v>
      </c>
      <c r="GQ85" t="s">
        <v>69</v>
      </c>
      <c r="GR85" t="s">
        <v>69</v>
      </c>
      <c r="GS85" t="s">
        <v>69</v>
      </c>
      <c r="GT85" t="s">
        <v>69</v>
      </c>
      <c r="GU85" t="s">
        <v>69</v>
      </c>
      <c r="GV85" t="s">
        <v>69</v>
      </c>
      <c r="GW85" t="s">
        <v>69</v>
      </c>
      <c r="GX85" t="s">
        <v>69</v>
      </c>
      <c r="GY85" t="s">
        <v>69</v>
      </c>
      <c r="GZ85" t="s">
        <v>6722</v>
      </c>
      <c r="HC85" t="s">
        <v>2808</v>
      </c>
      <c r="HD85" t="s">
        <v>69</v>
      </c>
      <c r="HE85" t="s">
        <v>69</v>
      </c>
      <c r="HF85" t="s">
        <v>69</v>
      </c>
      <c r="HG85" t="s">
        <v>2808</v>
      </c>
      <c r="HH85" t="s">
        <v>69</v>
      </c>
      <c r="HI85" t="s">
        <v>69</v>
      </c>
      <c r="HJ85">
        <v>34</v>
      </c>
      <c r="HN85">
        <v>2600</v>
      </c>
      <c r="HQ85" t="s">
        <v>9700</v>
      </c>
      <c r="HU85" t="s">
        <v>8384</v>
      </c>
      <c r="HX85" s="29">
        <v>0.77986111111111101</v>
      </c>
      <c r="IB85" s="29">
        <v>0.77986111111111101</v>
      </c>
      <c r="IE85" t="s">
        <v>2808</v>
      </c>
      <c r="IF85" t="s">
        <v>69</v>
      </c>
      <c r="IG85" t="s">
        <v>69</v>
      </c>
      <c r="IH85" t="s">
        <v>3054</v>
      </c>
      <c r="II85" t="s">
        <v>3054</v>
      </c>
      <c r="IJ85" t="s">
        <v>3054</v>
      </c>
      <c r="IK85" t="s">
        <v>3054</v>
      </c>
      <c r="IL85" t="s">
        <v>3054</v>
      </c>
      <c r="IM85" t="s">
        <v>3054</v>
      </c>
      <c r="IZ85" t="s">
        <v>69</v>
      </c>
      <c r="JA85" t="s">
        <v>69</v>
      </c>
      <c r="JB85" t="s">
        <v>69</v>
      </c>
      <c r="JC85" t="s">
        <v>69</v>
      </c>
      <c r="JD85" t="s">
        <v>69</v>
      </c>
      <c r="JE85" t="s">
        <v>69</v>
      </c>
      <c r="JF85" t="s">
        <v>69</v>
      </c>
      <c r="KB85">
        <v>6</v>
      </c>
      <c r="KD85" t="s">
        <v>9554</v>
      </c>
      <c r="KE85" t="s">
        <v>6597</v>
      </c>
      <c r="KF85">
        <v>12</v>
      </c>
      <c r="KG85" t="s">
        <v>6598</v>
      </c>
      <c r="KH85">
        <v>7958820</v>
      </c>
    </row>
    <row r="86" spans="1:294" x14ac:dyDescent="0.3">
      <c r="A86" t="s">
        <v>9701</v>
      </c>
      <c r="B86" t="s">
        <v>6696</v>
      </c>
      <c r="BV86">
        <v>0</v>
      </c>
      <c r="BX86" t="s">
        <v>9156</v>
      </c>
      <c r="BY86" t="s">
        <v>6589</v>
      </c>
      <c r="BZ86" s="30">
        <v>41429</v>
      </c>
      <c r="CA86" t="s">
        <v>7191</v>
      </c>
      <c r="CB86" t="s">
        <v>6591</v>
      </c>
      <c r="CC86" t="s">
        <v>5080</v>
      </c>
      <c r="CD86">
        <v>24</v>
      </c>
      <c r="CE86" t="s">
        <v>236</v>
      </c>
      <c r="CF86" t="s">
        <v>240</v>
      </c>
      <c r="CG86" t="s">
        <v>246</v>
      </c>
      <c r="CI86" t="s">
        <v>9640</v>
      </c>
      <c r="CJ86" t="s">
        <v>69</v>
      </c>
      <c r="CK86" t="s">
        <v>2808</v>
      </c>
      <c r="CL86" t="s">
        <v>2808</v>
      </c>
      <c r="DJ86" t="s">
        <v>12</v>
      </c>
      <c r="DK86" t="s">
        <v>9702</v>
      </c>
      <c r="DL86" t="s">
        <v>22</v>
      </c>
      <c r="DN86" t="s">
        <v>69</v>
      </c>
      <c r="DO86" t="s">
        <v>69</v>
      </c>
      <c r="DQ86" t="s">
        <v>2864</v>
      </c>
      <c r="DZ86" t="s">
        <v>22</v>
      </c>
      <c r="EJ86" t="s">
        <v>273</v>
      </c>
      <c r="EM86" t="s">
        <v>12</v>
      </c>
      <c r="EN86" t="s">
        <v>8062</v>
      </c>
      <c r="EO86" t="s">
        <v>22</v>
      </c>
      <c r="EY86" t="s">
        <v>2808</v>
      </c>
      <c r="EZ86" t="s">
        <v>69</v>
      </c>
      <c r="FA86" t="s">
        <v>9702</v>
      </c>
      <c r="FH86">
        <v>2</v>
      </c>
      <c r="FI86">
        <v>2</v>
      </c>
      <c r="FJ86">
        <v>2</v>
      </c>
      <c r="FK86">
        <v>2</v>
      </c>
      <c r="FL86">
        <v>2</v>
      </c>
      <c r="FS86" t="s">
        <v>69</v>
      </c>
      <c r="FT86" t="s">
        <v>69</v>
      </c>
      <c r="FU86" t="s">
        <v>69</v>
      </c>
      <c r="FV86" t="s">
        <v>69</v>
      </c>
      <c r="FW86" t="s">
        <v>69</v>
      </c>
      <c r="FX86" t="s">
        <v>69</v>
      </c>
      <c r="FY86" t="s">
        <v>69</v>
      </c>
      <c r="FZ86" t="s">
        <v>69</v>
      </c>
      <c r="GA86" t="s">
        <v>69</v>
      </c>
      <c r="GB86" t="s">
        <v>69</v>
      </c>
      <c r="GC86" t="s">
        <v>69</v>
      </c>
      <c r="GD86" t="s">
        <v>69</v>
      </c>
      <c r="GE86" t="s">
        <v>69</v>
      </c>
      <c r="GF86" t="s">
        <v>69</v>
      </c>
      <c r="GG86" t="s">
        <v>69</v>
      </c>
      <c r="GH86" t="s">
        <v>69</v>
      </c>
      <c r="GI86" t="s">
        <v>69</v>
      </c>
      <c r="GJ86" t="s">
        <v>69</v>
      </c>
      <c r="GK86" t="s">
        <v>69</v>
      </c>
      <c r="GL86" t="s">
        <v>69</v>
      </c>
      <c r="GM86" t="s">
        <v>69</v>
      </c>
      <c r="GN86" t="s">
        <v>69</v>
      </c>
      <c r="GO86" t="s">
        <v>69</v>
      </c>
      <c r="GP86" t="s">
        <v>69</v>
      </c>
      <c r="GQ86" t="s">
        <v>69</v>
      </c>
      <c r="GR86" t="s">
        <v>69</v>
      </c>
      <c r="GS86" t="s">
        <v>69</v>
      </c>
      <c r="GT86" t="s">
        <v>69</v>
      </c>
      <c r="GU86" t="s">
        <v>69</v>
      </c>
      <c r="GV86" t="s">
        <v>69</v>
      </c>
      <c r="GW86" t="s">
        <v>69</v>
      </c>
      <c r="GX86" t="s">
        <v>69</v>
      </c>
      <c r="GY86" t="s">
        <v>69</v>
      </c>
      <c r="HC86" t="s">
        <v>2808</v>
      </c>
      <c r="HD86" t="s">
        <v>2808</v>
      </c>
      <c r="HE86" t="s">
        <v>2808</v>
      </c>
      <c r="HF86" t="s">
        <v>2808</v>
      </c>
      <c r="HG86" t="s">
        <v>69</v>
      </c>
      <c r="HH86" t="s">
        <v>69</v>
      </c>
      <c r="HI86" t="s">
        <v>69</v>
      </c>
      <c r="HJ86" t="s">
        <v>8698</v>
      </c>
      <c r="HK86">
        <v>36</v>
      </c>
      <c r="HL86">
        <v>80</v>
      </c>
      <c r="HM86">
        <v>21</v>
      </c>
      <c r="HQ86" t="s">
        <v>8062</v>
      </c>
      <c r="HR86" t="s">
        <v>8062</v>
      </c>
      <c r="HS86" t="s">
        <v>8062</v>
      </c>
      <c r="HT86" t="s">
        <v>8062</v>
      </c>
      <c r="HX86" s="29">
        <v>0.29583333333333334</v>
      </c>
      <c r="HY86" s="29">
        <v>0.29583333333333334</v>
      </c>
      <c r="HZ86" s="29">
        <v>0.29583333333333334</v>
      </c>
      <c r="IA86" s="29">
        <v>0.29583333333333334</v>
      </c>
      <c r="IE86" t="s">
        <v>69</v>
      </c>
      <c r="IF86" t="s">
        <v>69</v>
      </c>
      <c r="IG86" t="s">
        <v>69</v>
      </c>
      <c r="IH86" t="s">
        <v>269</v>
      </c>
      <c r="II86" t="s">
        <v>269</v>
      </c>
      <c r="IJ86" t="s">
        <v>269</v>
      </c>
      <c r="IK86" t="s">
        <v>3054</v>
      </c>
      <c r="IL86" t="s">
        <v>3054</v>
      </c>
      <c r="IM86" t="s">
        <v>3054</v>
      </c>
      <c r="IN86" t="s">
        <v>9702</v>
      </c>
      <c r="IO86" t="s">
        <v>9702</v>
      </c>
      <c r="IP86" t="s">
        <v>9702</v>
      </c>
      <c r="IT86" s="29">
        <v>9.375E-2</v>
      </c>
      <c r="IU86" s="29">
        <v>9.375E-2</v>
      </c>
      <c r="IV86" s="29">
        <v>9.375E-2</v>
      </c>
      <c r="IZ86" t="s">
        <v>2808</v>
      </c>
      <c r="JA86" t="s">
        <v>69</v>
      </c>
      <c r="JB86" t="s">
        <v>69</v>
      </c>
      <c r="JC86" t="s">
        <v>69</v>
      </c>
      <c r="JD86" t="s">
        <v>2808</v>
      </c>
      <c r="JE86" t="s">
        <v>2808</v>
      </c>
      <c r="JF86" t="s">
        <v>69</v>
      </c>
      <c r="JG86" t="s">
        <v>9691</v>
      </c>
      <c r="JK86">
        <v>2.5</v>
      </c>
      <c r="JL86">
        <v>48</v>
      </c>
      <c r="JN86" t="s">
        <v>9702</v>
      </c>
      <c r="JR86" t="s">
        <v>9702</v>
      </c>
      <c r="JS86" t="s">
        <v>9702</v>
      </c>
      <c r="JU86" s="29">
        <v>9.375E-2</v>
      </c>
      <c r="JY86" s="29">
        <v>9.375E-2</v>
      </c>
      <c r="JZ86" s="29">
        <v>9.375E-2</v>
      </c>
      <c r="KD86" t="s">
        <v>9554</v>
      </c>
      <c r="KE86" t="s">
        <v>6597</v>
      </c>
      <c r="KF86">
        <v>13</v>
      </c>
      <c r="KG86" t="s">
        <v>6598</v>
      </c>
      <c r="KH86">
        <v>7958820</v>
      </c>
    </row>
    <row r="87" spans="1:294" x14ac:dyDescent="0.3">
      <c r="A87" t="s">
        <v>9703</v>
      </c>
      <c r="B87" t="s">
        <v>6696</v>
      </c>
      <c r="BV87">
        <v>0</v>
      </c>
      <c r="BX87" t="s">
        <v>9156</v>
      </c>
      <c r="BY87" t="s">
        <v>6589</v>
      </c>
      <c r="BZ87" s="30">
        <v>41429</v>
      </c>
      <c r="CA87" t="s">
        <v>6591</v>
      </c>
      <c r="CB87" t="s">
        <v>6861</v>
      </c>
      <c r="CC87" t="s">
        <v>5080</v>
      </c>
      <c r="CD87">
        <v>25</v>
      </c>
      <c r="CE87" t="s">
        <v>22</v>
      </c>
      <c r="CF87" t="s">
        <v>22</v>
      </c>
      <c r="CG87" t="s">
        <v>22</v>
      </c>
      <c r="CI87" t="s">
        <v>9640</v>
      </c>
      <c r="CJ87" t="s">
        <v>69</v>
      </c>
      <c r="CK87" t="s">
        <v>2808</v>
      </c>
      <c r="CL87" t="s">
        <v>2808</v>
      </c>
      <c r="DJ87" t="s">
        <v>12</v>
      </c>
      <c r="DK87" t="s">
        <v>7879</v>
      </c>
      <c r="DL87" t="s">
        <v>22</v>
      </c>
      <c r="DN87" t="s">
        <v>69</v>
      </c>
      <c r="DO87" t="s">
        <v>69</v>
      </c>
      <c r="DQ87" t="s">
        <v>2864</v>
      </c>
      <c r="DZ87" t="s">
        <v>69</v>
      </c>
      <c r="EJ87" t="s">
        <v>273</v>
      </c>
      <c r="EM87" t="s">
        <v>12</v>
      </c>
      <c r="EN87" t="s">
        <v>7879</v>
      </c>
      <c r="EO87" t="s">
        <v>27</v>
      </c>
      <c r="EP87" s="29">
        <v>0.70833333333333337</v>
      </c>
      <c r="EY87" t="s">
        <v>2808</v>
      </c>
      <c r="EZ87" t="s">
        <v>69</v>
      </c>
      <c r="FA87" t="s">
        <v>7879</v>
      </c>
      <c r="FH87">
        <v>1</v>
      </c>
      <c r="FI87">
        <v>1</v>
      </c>
      <c r="FJ87">
        <v>1</v>
      </c>
      <c r="FK87">
        <v>1</v>
      </c>
      <c r="FL87">
        <v>1</v>
      </c>
      <c r="FM87">
        <v>1</v>
      </c>
      <c r="FN87">
        <v>1</v>
      </c>
      <c r="FO87">
        <v>1</v>
      </c>
      <c r="FS87" t="s">
        <v>69</v>
      </c>
      <c r="FT87" t="s">
        <v>69</v>
      </c>
      <c r="FU87" t="s">
        <v>69</v>
      </c>
      <c r="FV87" t="s">
        <v>69</v>
      </c>
      <c r="FW87" t="s">
        <v>69</v>
      </c>
      <c r="FX87" t="s">
        <v>69</v>
      </c>
      <c r="FY87" t="s">
        <v>69</v>
      </c>
      <c r="FZ87" t="s">
        <v>69</v>
      </c>
      <c r="GA87" t="s">
        <v>69</v>
      </c>
      <c r="GB87" t="s">
        <v>69</v>
      </c>
      <c r="GC87" t="s">
        <v>69</v>
      </c>
      <c r="GD87" t="s">
        <v>69</v>
      </c>
      <c r="GE87" t="s">
        <v>69</v>
      </c>
      <c r="GF87" t="s">
        <v>69</v>
      </c>
      <c r="GG87" t="s">
        <v>69</v>
      </c>
      <c r="GH87" t="s">
        <v>69</v>
      </c>
      <c r="GI87" t="s">
        <v>69</v>
      </c>
      <c r="GJ87" t="s">
        <v>69</v>
      </c>
      <c r="GK87" t="s">
        <v>69</v>
      </c>
      <c r="GL87" t="s">
        <v>69</v>
      </c>
      <c r="GM87" t="s">
        <v>69</v>
      </c>
      <c r="GN87" t="s">
        <v>69</v>
      </c>
      <c r="GO87" t="s">
        <v>69</v>
      </c>
      <c r="GP87" t="s">
        <v>69</v>
      </c>
      <c r="GQ87" t="s">
        <v>69</v>
      </c>
      <c r="GR87" t="s">
        <v>69</v>
      </c>
      <c r="GS87" t="s">
        <v>69</v>
      </c>
      <c r="GT87" t="s">
        <v>69</v>
      </c>
      <c r="GU87" t="s">
        <v>69</v>
      </c>
      <c r="GV87" t="s">
        <v>69</v>
      </c>
      <c r="GW87" t="s">
        <v>69</v>
      </c>
      <c r="GX87" t="s">
        <v>69</v>
      </c>
      <c r="GY87" t="s">
        <v>69</v>
      </c>
      <c r="HC87" t="s">
        <v>69</v>
      </c>
      <c r="HD87" t="s">
        <v>69</v>
      </c>
      <c r="HE87" t="s">
        <v>69</v>
      </c>
      <c r="HF87" t="s">
        <v>69</v>
      </c>
      <c r="HG87" t="s">
        <v>69</v>
      </c>
      <c r="HH87" t="s">
        <v>69</v>
      </c>
      <c r="HI87" t="s">
        <v>69</v>
      </c>
      <c r="HJ87" t="s">
        <v>9615</v>
      </c>
      <c r="HK87">
        <v>36.5</v>
      </c>
      <c r="HL87">
        <v>80</v>
      </c>
      <c r="HM87">
        <v>20</v>
      </c>
      <c r="HQ87" t="s">
        <v>7879</v>
      </c>
      <c r="HR87" t="s">
        <v>7879</v>
      </c>
      <c r="HS87" t="s">
        <v>7879</v>
      </c>
      <c r="HT87" t="s">
        <v>7879</v>
      </c>
      <c r="IE87" t="s">
        <v>2808</v>
      </c>
      <c r="IF87" t="s">
        <v>2808</v>
      </c>
      <c r="IG87" t="s">
        <v>2808</v>
      </c>
      <c r="IH87" t="s">
        <v>269</v>
      </c>
      <c r="II87" t="s">
        <v>269</v>
      </c>
      <c r="IJ87" t="s">
        <v>3054</v>
      </c>
      <c r="IK87" t="s">
        <v>269</v>
      </c>
      <c r="IL87" t="s">
        <v>269</v>
      </c>
      <c r="IM87" t="s">
        <v>69</v>
      </c>
      <c r="IN87" t="s">
        <v>7879</v>
      </c>
      <c r="IO87" t="s">
        <v>7879</v>
      </c>
      <c r="IP87" t="s">
        <v>7879</v>
      </c>
      <c r="IQ87" t="s">
        <v>7879</v>
      </c>
      <c r="IR87" t="s">
        <v>7879</v>
      </c>
      <c r="IS87" t="s">
        <v>7879</v>
      </c>
      <c r="IZ87" t="s">
        <v>2808</v>
      </c>
      <c r="JA87" t="s">
        <v>69</v>
      </c>
      <c r="JB87" t="s">
        <v>69</v>
      </c>
      <c r="JC87" t="s">
        <v>69</v>
      </c>
      <c r="JD87" t="s">
        <v>2808</v>
      </c>
      <c r="JE87" t="s">
        <v>69</v>
      </c>
      <c r="JF87" t="s">
        <v>69</v>
      </c>
      <c r="JG87" s="35">
        <v>42924</v>
      </c>
      <c r="JK87">
        <v>3100</v>
      </c>
      <c r="JL87">
        <v>50</v>
      </c>
      <c r="JM87">
        <v>32</v>
      </c>
      <c r="JN87" t="s">
        <v>7879</v>
      </c>
      <c r="JR87" t="s">
        <v>7879</v>
      </c>
      <c r="JS87" t="s">
        <v>7879</v>
      </c>
      <c r="JT87" t="s">
        <v>7879</v>
      </c>
      <c r="KD87" t="s">
        <v>9554</v>
      </c>
      <c r="KE87" t="s">
        <v>6597</v>
      </c>
      <c r="KF87">
        <v>14</v>
      </c>
      <c r="KG87" t="s">
        <v>6598</v>
      </c>
      <c r="KH87">
        <v>7958820</v>
      </c>
    </row>
    <row r="88" spans="1:294" x14ac:dyDescent="0.3">
      <c r="A88" t="s">
        <v>9704</v>
      </c>
      <c r="B88" t="s">
        <v>6696</v>
      </c>
      <c r="BV88">
        <v>0</v>
      </c>
      <c r="BX88" t="s">
        <v>9156</v>
      </c>
      <c r="BY88" t="s">
        <v>6589</v>
      </c>
      <c r="BZ88" s="30">
        <v>41429</v>
      </c>
      <c r="CA88" t="s">
        <v>6591</v>
      </c>
      <c r="CB88" t="s">
        <v>6861</v>
      </c>
      <c r="CC88" t="s">
        <v>5080</v>
      </c>
      <c r="CD88">
        <v>54</v>
      </c>
      <c r="CE88" t="s">
        <v>22</v>
      </c>
      <c r="CF88" t="s">
        <v>22</v>
      </c>
      <c r="CG88" t="s">
        <v>22</v>
      </c>
      <c r="CI88" t="s">
        <v>9552</v>
      </c>
      <c r="CJ88" t="s">
        <v>2808</v>
      </c>
      <c r="CK88" t="s">
        <v>69</v>
      </c>
      <c r="CL88" t="s">
        <v>69</v>
      </c>
      <c r="CM88" t="s">
        <v>22</v>
      </c>
      <c r="CO88" t="s">
        <v>22</v>
      </c>
      <c r="KD88" t="s">
        <v>9554</v>
      </c>
      <c r="KE88" t="s">
        <v>6597</v>
      </c>
      <c r="KF88">
        <v>15</v>
      </c>
      <c r="KG88" t="s">
        <v>6598</v>
      </c>
      <c r="KH88">
        <v>7958820</v>
      </c>
    </row>
    <row r="89" spans="1:294" x14ac:dyDescent="0.3">
      <c r="A89" t="s">
        <v>9705</v>
      </c>
      <c r="B89" t="s">
        <v>6696</v>
      </c>
      <c r="BV89">
        <v>0</v>
      </c>
      <c r="BX89" t="s">
        <v>9156</v>
      </c>
      <c r="BY89" t="s">
        <v>6589</v>
      </c>
      <c r="BZ89" s="30">
        <v>41429</v>
      </c>
      <c r="CA89" t="s">
        <v>6591</v>
      </c>
      <c r="CB89" t="s">
        <v>6861</v>
      </c>
      <c r="CC89" t="s">
        <v>5080</v>
      </c>
      <c r="CD89">
        <v>25</v>
      </c>
      <c r="CE89" t="s">
        <v>22</v>
      </c>
      <c r="CF89" t="s">
        <v>22</v>
      </c>
      <c r="CG89" t="s">
        <v>22</v>
      </c>
      <c r="CI89" t="s">
        <v>9640</v>
      </c>
      <c r="CJ89" t="s">
        <v>69</v>
      </c>
      <c r="CK89" t="s">
        <v>2808</v>
      </c>
      <c r="CL89" t="s">
        <v>2808</v>
      </c>
      <c r="DJ89" t="s">
        <v>12</v>
      </c>
      <c r="DK89" t="s">
        <v>7879</v>
      </c>
      <c r="DL89" t="s">
        <v>22</v>
      </c>
      <c r="DN89" t="s">
        <v>69</v>
      </c>
      <c r="DO89" t="s">
        <v>69</v>
      </c>
      <c r="DP89" t="s">
        <v>2859</v>
      </c>
      <c r="DQ89" t="s">
        <v>2864</v>
      </c>
      <c r="DZ89" t="s">
        <v>2808</v>
      </c>
      <c r="EA89" t="s">
        <v>6595</v>
      </c>
      <c r="EB89" t="s">
        <v>69</v>
      </c>
      <c r="EC89" t="s">
        <v>69</v>
      </c>
      <c r="ED89" t="s">
        <v>69</v>
      </c>
      <c r="EE89" t="s">
        <v>69</v>
      </c>
      <c r="EF89" t="s">
        <v>69</v>
      </c>
      <c r="EG89" t="s">
        <v>2808</v>
      </c>
      <c r="EH89" t="s">
        <v>9706</v>
      </c>
      <c r="EI89" t="s">
        <v>69</v>
      </c>
      <c r="EJ89" t="s">
        <v>273</v>
      </c>
      <c r="EM89" t="s">
        <v>12</v>
      </c>
      <c r="EN89" s="30">
        <v>40644</v>
      </c>
      <c r="EO89" t="s">
        <v>27</v>
      </c>
      <c r="EP89" s="29">
        <v>0.66666666666666663</v>
      </c>
      <c r="EY89" t="s">
        <v>2808</v>
      </c>
      <c r="EZ89" t="s">
        <v>69</v>
      </c>
      <c r="FA89" t="s">
        <v>7879</v>
      </c>
      <c r="FS89" t="s">
        <v>69</v>
      </c>
      <c r="FT89" t="s">
        <v>69</v>
      </c>
      <c r="FU89" t="s">
        <v>69</v>
      </c>
      <c r="FV89" t="s">
        <v>69</v>
      </c>
      <c r="FW89" t="s">
        <v>69</v>
      </c>
      <c r="FX89" t="s">
        <v>69</v>
      </c>
      <c r="FY89" t="s">
        <v>69</v>
      </c>
      <c r="FZ89" t="s">
        <v>69</v>
      </c>
      <c r="GA89" t="s">
        <v>69</v>
      </c>
      <c r="GB89" t="s">
        <v>69</v>
      </c>
      <c r="GC89" t="s">
        <v>69</v>
      </c>
      <c r="GD89" t="s">
        <v>69</v>
      </c>
      <c r="GE89" t="s">
        <v>69</v>
      </c>
      <c r="GF89" t="s">
        <v>69</v>
      </c>
      <c r="GG89" t="s">
        <v>69</v>
      </c>
      <c r="GH89" t="s">
        <v>69</v>
      </c>
      <c r="GI89" t="s">
        <v>69</v>
      </c>
      <c r="GJ89" t="s">
        <v>69</v>
      </c>
      <c r="GK89" t="s">
        <v>69</v>
      </c>
      <c r="GL89" t="s">
        <v>69</v>
      </c>
      <c r="GM89" t="s">
        <v>69</v>
      </c>
      <c r="GN89" t="s">
        <v>69</v>
      </c>
      <c r="GO89" t="s">
        <v>69</v>
      </c>
      <c r="GP89" t="s">
        <v>69</v>
      </c>
      <c r="GQ89" t="s">
        <v>69</v>
      </c>
      <c r="GR89" t="s">
        <v>69</v>
      </c>
      <c r="GS89" t="s">
        <v>69</v>
      </c>
      <c r="GT89" t="s">
        <v>69</v>
      </c>
      <c r="GU89" t="s">
        <v>69</v>
      </c>
      <c r="GV89" t="s">
        <v>69</v>
      </c>
      <c r="GW89" t="s">
        <v>69</v>
      </c>
      <c r="GX89" t="s">
        <v>69</v>
      </c>
      <c r="GY89" t="s">
        <v>69</v>
      </c>
      <c r="HC89" t="s">
        <v>69</v>
      </c>
      <c r="HD89" t="s">
        <v>69</v>
      </c>
      <c r="HE89" t="s">
        <v>69</v>
      </c>
      <c r="HF89" t="s">
        <v>69</v>
      </c>
      <c r="HG89" t="s">
        <v>69</v>
      </c>
      <c r="HH89" t="s">
        <v>69</v>
      </c>
      <c r="HI89" t="s">
        <v>69</v>
      </c>
      <c r="IE89" t="s">
        <v>69</v>
      </c>
      <c r="IF89" t="s">
        <v>69</v>
      </c>
      <c r="IG89" t="s">
        <v>69</v>
      </c>
      <c r="IZ89" t="s">
        <v>69</v>
      </c>
      <c r="JA89" t="s">
        <v>69</v>
      </c>
      <c r="JB89" t="s">
        <v>69</v>
      </c>
      <c r="JC89" t="s">
        <v>69</v>
      </c>
      <c r="JD89" t="s">
        <v>2808</v>
      </c>
      <c r="JE89" t="s">
        <v>2808</v>
      </c>
      <c r="JF89" t="s">
        <v>2808</v>
      </c>
      <c r="JG89" s="35">
        <v>42956</v>
      </c>
      <c r="JK89">
        <v>2800</v>
      </c>
      <c r="JL89">
        <v>49</v>
      </c>
      <c r="JM89">
        <v>39</v>
      </c>
      <c r="JN89" t="s">
        <v>7879</v>
      </c>
      <c r="JR89" t="s">
        <v>7879</v>
      </c>
      <c r="JS89" t="s">
        <v>7879</v>
      </c>
      <c r="JT89" t="s">
        <v>7879</v>
      </c>
      <c r="JU89" s="29">
        <v>0.6875</v>
      </c>
      <c r="JY89" s="29">
        <v>0.6875</v>
      </c>
      <c r="JZ89" s="29">
        <v>0.6875</v>
      </c>
      <c r="KA89" s="29">
        <v>0.6875</v>
      </c>
      <c r="KD89" t="s">
        <v>9554</v>
      </c>
      <c r="KE89" t="s">
        <v>6597</v>
      </c>
      <c r="KF89">
        <v>16</v>
      </c>
      <c r="KG89" t="s">
        <v>6598</v>
      </c>
      <c r="KH89">
        <v>7958820</v>
      </c>
    </row>
    <row r="90" spans="1:294" x14ac:dyDescent="0.3">
      <c r="A90" t="s">
        <v>9707</v>
      </c>
      <c r="B90" t="s">
        <v>6696</v>
      </c>
      <c r="BV90">
        <v>0</v>
      </c>
      <c r="BX90" t="s">
        <v>9156</v>
      </c>
      <c r="BY90" t="s">
        <v>6589</v>
      </c>
      <c r="BZ90" t="s">
        <v>9708</v>
      </c>
      <c r="CA90" t="s">
        <v>6591</v>
      </c>
      <c r="CB90" t="s">
        <v>6854</v>
      </c>
      <c r="CC90" t="s">
        <v>5080</v>
      </c>
      <c r="CD90">
        <v>18</v>
      </c>
      <c r="CE90" t="s">
        <v>22</v>
      </c>
      <c r="CF90" t="s">
        <v>22</v>
      </c>
      <c r="CG90" t="s">
        <v>247</v>
      </c>
      <c r="CI90" t="s">
        <v>9640</v>
      </c>
      <c r="CJ90" t="s">
        <v>69</v>
      </c>
      <c r="CK90" t="s">
        <v>2808</v>
      </c>
      <c r="CL90" t="s">
        <v>2808</v>
      </c>
      <c r="DJ90" t="s">
        <v>12</v>
      </c>
      <c r="DK90" t="s">
        <v>9709</v>
      </c>
      <c r="DL90" t="s">
        <v>22</v>
      </c>
      <c r="DN90" t="s">
        <v>69</v>
      </c>
      <c r="DO90" t="s">
        <v>69</v>
      </c>
      <c r="DQ90" t="s">
        <v>2864</v>
      </c>
      <c r="DZ90" t="s">
        <v>22</v>
      </c>
      <c r="EJ90" t="s">
        <v>273</v>
      </c>
      <c r="EM90" t="s">
        <v>12</v>
      </c>
      <c r="EN90" t="s">
        <v>9710</v>
      </c>
      <c r="EO90" t="s">
        <v>27</v>
      </c>
      <c r="EP90" s="29">
        <v>0.375</v>
      </c>
      <c r="EY90" t="s">
        <v>2808</v>
      </c>
      <c r="EZ90" t="s">
        <v>69</v>
      </c>
      <c r="FA90" t="s">
        <v>9709</v>
      </c>
      <c r="FC90" s="29">
        <v>0.52083333333333337</v>
      </c>
      <c r="FH90">
        <v>2</v>
      </c>
      <c r="FI90">
        <v>2</v>
      </c>
      <c r="FJ90">
        <v>2</v>
      </c>
      <c r="FK90">
        <v>2</v>
      </c>
      <c r="FL90">
        <v>2</v>
      </c>
      <c r="FS90" t="s">
        <v>69</v>
      </c>
      <c r="FT90" t="s">
        <v>69</v>
      </c>
      <c r="FU90" t="s">
        <v>69</v>
      </c>
      <c r="FV90" t="s">
        <v>69</v>
      </c>
      <c r="FW90" t="s">
        <v>69</v>
      </c>
      <c r="FX90" t="s">
        <v>69</v>
      </c>
      <c r="FY90" t="s">
        <v>69</v>
      </c>
      <c r="FZ90" t="s">
        <v>69</v>
      </c>
      <c r="GA90" t="s">
        <v>69</v>
      </c>
      <c r="GB90" t="s">
        <v>69</v>
      </c>
      <c r="GC90" t="s">
        <v>69</v>
      </c>
      <c r="GD90" t="s">
        <v>69</v>
      </c>
      <c r="GE90" t="s">
        <v>69</v>
      </c>
      <c r="GF90" t="s">
        <v>69</v>
      </c>
      <c r="GG90" t="s">
        <v>69</v>
      </c>
      <c r="GH90" t="s">
        <v>69</v>
      </c>
      <c r="GI90" t="s">
        <v>69</v>
      </c>
      <c r="GJ90" t="s">
        <v>69</v>
      </c>
      <c r="GK90" t="s">
        <v>69</v>
      </c>
      <c r="GL90" t="s">
        <v>69</v>
      </c>
      <c r="GM90" t="s">
        <v>69</v>
      </c>
      <c r="GN90" t="s">
        <v>69</v>
      </c>
      <c r="GO90" t="s">
        <v>69</v>
      </c>
      <c r="GP90" t="s">
        <v>69</v>
      </c>
      <c r="GQ90" t="s">
        <v>69</v>
      </c>
      <c r="GR90" t="s">
        <v>69</v>
      </c>
      <c r="GS90" t="s">
        <v>69</v>
      </c>
      <c r="GT90" t="s">
        <v>69</v>
      </c>
      <c r="GU90" t="s">
        <v>69</v>
      </c>
      <c r="GV90" t="s">
        <v>69</v>
      </c>
      <c r="GW90" t="s">
        <v>69</v>
      </c>
      <c r="GX90" t="s">
        <v>69</v>
      </c>
      <c r="GY90" t="s">
        <v>69</v>
      </c>
      <c r="HC90" t="s">
        <v>69</v>
      </c>
      <c r="HD90" t="s">
        <v>2808</v>
      </c>
      <c r="HE90" t="s">
        <v>2808</v>
      </c>
      <c r="HF90" t="s">
        <v>2808</v>
      </c>
      <c r="HG90" t="s">
        <v>69</v>
      </c>
      <c r="HH90" t="s">
        <v>69</v>
      </c>
      <c r="HI90" t="s">
        <v>69</v>
      </c>
      <c r="HJ90" t="s">
        <v>9711</v>
      </c>
      <c r="HK90">
        <v>36</v>
      </c>
      <c r="HL90">
        <v>80</v>
      </c>
      <c r="HM90">
        <v>20</v>
      </c>
      <c r="HQ90" t="s">
        <v>9709</v>
      </c>
      <c r="HR90" t="s">
        <v>9709</v>
      </c>
      <c r="HS90" t="s">
        <v>9709</v>
      </c>
      <c r="HT90" t="s">
        <v>9709</v>
      </c>
      <c r="HX90" s="29">
        <v>0.53472222222222221</v>
      </c>
      <c r="HY90" s="29">
        <v>0.53472222222222221</v>
      </c>
      <c r="HZ90" s="29">
        <v>0.53472222222222221</v>
      </c>
      <c r="IA90" s="29">
        <v>0.53472222222222221</v>
      </c>
      <c r="IE90" t="s">
        <v>2808</v>
      </c>
      <c r="IF90" t="s">
        <v>2808</v>
      </c>
      <c r="IG90" t="s">
        <v>2808</v>
      </c>
      <c r="IH90" t="s">
        <v>269</v>
      </c>
      <c r="II90" t="s">
        <v>269</v>
      </c>
      <c r="IJ90" t="s">
        <v>269</v>
      </c>
      <c r="IK90" t="s">
        <v>269</v>
      </c>
      <c r="IL90" t="s">
        <v>269</v>
      </c>
      <c r="IM90" t="s">
        <v>69</v>
      </c>
      <c r="IN90" t="s">
        <v>9709</v>
      </c>
      <c r="IO90" t="s">
        <v>9709</v>
      </c>
      <c r="IP90" t="s">
        <v>9709</v>
      </c>
      <c r="IQ90" t="s">
        <v>9709</v>
      </c>
      <c r="IR90" t="s">
        <v>9709</v>
      </c>
      <c r="IT90" s="29">
        <v>0.54166666666666663</v>
      </c>
      <c r="IU90" s="29">
        <v>0.54166666666666663</v>
      </c>
      <c r="IV90" s="29">
        <v>0.54166666666666663</v>
      </c>
      <c r="IW90" s="29">
        <v>0.54166666666666663</v>
      </c>
      <c r="IX90" s="29">
        <v>0.54166666666666663</v>
      </c>
      <c r="IZ90" t="s">
        <v>2808</v>
      </c>
      <c r="JA90" t="s">
        <v>69</v>
      </c>
      <c r="JB90" t="s">
        <v>2808</v>
      </c>
      <c r="JC90" t="s">
        <v>2808</v>
      </c>
      <c r="JD90" t="s">
        <v>2808</v>
      </c>
      <c r="JE90" t="s">
        <v>2808</v>
      </c>
      <c r="JF90" t="s">
        <v>2808</v>
      </c>
      <c r="JG90" s="35">
        <v>42956</v>
      </c>
      <c r="JI90">
        <v>154</v>
      </c>
      <c r="JJ90">
        <v>44</v>
      </c>
      <c r="JK90" s="31">
        <v>2850</v>
      </c>
      <c r="JL90">
        <v>49</v>
      </c>
      <c r="JM90">
        <v>33</v>
      </c>
      <c r="JN90" t="s">
        <v>9709</v>
      </c>
      <c r="JP90" t="s">
        <v>9709</v>
      </c>
      <c r="JQ90" t="s">
        <v>9709</v>
      </c>
      <c r="JR90" t="s">
        <v>9709</v>
      </c>
      <c r="JS90" t="s">
        <v>9709</v>
      </c>
      <c r="JT90" t="s">
        <v>9709</v>
      </c>
      <c r="JU90" s="29">
        <v>0.52083333333333337</v>
      </c>
      <c r="JW90" s="29">
        <v>0.53472222222222221</v>
      </c>
      <c r="JX90" s="29">
        <v>0.53472222222222221</v>
      </c>
      <c r="JY90" s="29">
        <v>0.53472222222222221</v>
      </c>
      <c r="JZ90" s="29">
        <v>0.53472222222222221</v>
      </c>
      <c r="KA90" s="29">
        <v>0.53472222222222221</v>
      </c>
      <c r="KD90" t="s">
        <v>9554</v>
      </c>
      <c r="KE90" t="s">
        <v>6597</v>
      </c>
      <c r="KF90">
        <v>17</v>
      </c>
      <c r="KG90" t="s">
        <v>6598</v>
      </c>
      <c r="KH90">
        <v>7958820</v>
      </c>
    </row>
    <row r="91" spans="1:294" x14ac:dyDescent="0.3">
      <c r="A91" t="s">
        <v>9712</v>
      </c>
      <c r="B91" t="s">
        <v>6696</v>
      </c>
      <c r="BV91">
        <v>0</v>
      </c>
      <c r="BX91" t="s">
        <v>9156</v>
      </c>
      <c r="BY91" t="s">
        <v>6589</v>
      </c>
      <c r="BZ91" t="s">
        <v>9708</v>
      </c>
      <c r="CA91" t="s">
        <v>6591</v>
      </c>
      <c r="CB91" t="s">
        <v>6854</v>
      </c>
      <c r="CC91" t="s">
        <v>5080</v>
      </c>
      <c r="CD91">
        <v>29</v>
      </c>
      <c r="CE91" t="s">
        <v>22</v>
      </c>
      <c r="CF91" t="s">
        <v>22</v>
      </c>
      <c r="CG91" t="s">
        <v>247</v>
      </c>
      <c r="CI91" t="s">
        <v>9640</v>
      </c>
      <c r="CJ91" t="s">
        <v>69</v>
      </c>
      <c r="CK91" t="s">
        <v>2808</v>
      </c>
      <c r="CL91" t="s">
        <v>2808</v>
      </c>
      <c r="DJ91" t="s">
        <v>12</v>
      </c>
      <c r="DK91" t="s">
        <v>9713</v>
      </c>
      <c r="DL91" t="s">
        <v>22</v>
      </c>
      <c r="DN91" t="s">
        <v>69</v>
      </c>
      <c r="DO91" t="s">
        <v>69</v>
      </c>
      <c r="DQ91" t="s">
        <v>2864</v>
      </c>
      <c r="DZ91" t="s">
        <v>22</v>
      </c>
      <c r="EJ91" t="s">
        <v>273</v>
      </c>
      <c r="EM91" t="s">
        <v>12</v>
      </c>
      <c r="EN91" t="s">
        <v>9709</v>
      </c>
      <c r="EO91" t="s">
        <v>22</v>
      </c>
      <c r="EY91" t="s">
        <v>2808</v>
      </c>
      <c r="EZ91" t="s">
        <v>69</v>
      </c>
      <c r="FA91" t="s">
        <v>9713</v>
      </c>
      <c r="FC91" s="29">
        <v>0.91666666666666663</v>
      </c>
      <c r="FH91">
        <v>3</v>
      </c>
      <c r="FI91">
        <v>3</v>
      </c>
      <c r="FJ91">
        <v>1</v>
      </c>
      <c r="FK91">
        <v>1</v>
      </c>
      <c r="FL91">
        <v>1</v>
      </c>
      <c r="FS91" t="s">
        <v>69</v>
      </c>
      <c r="FT91" t="s">
        <v>69</v>
      </c>
      <c r="FU91" t="s">
        <v>69</v>
      </c>
      <c r="FV91" t="s">
        <v>69</v>
      </c>
      <c r="FW91" t="s">
        <v>69</v>
      </c>
      <c r="FX91" t="s">
        <v>69</v>
      </c>
      <c r="FY91" t="s">
        <v>69</v>
      </c>
      <c r="FZ91" t="s">
        <v>69</v>
      </c>
      <c r="GA91" t="s">
        <v>69</v>
      </c>
      <c r="GB91" t="s">
        <v>69</v>
      </c>
      <c r="GC91" t="s">
        <v>69</v>
      </c>
      <c r="GD91" t="s">
        <v>69</v>
      </c>
      <c r="GE91" t="s">
        <v>69</v>
      </c>
      <c r="GF91" t="s">
        <v>69</v>
      </c>
      <c r="GG91" t="s">
        <v>69</v>
      </c>
      <c r="GH91" t="s">
        <v>69</v>
      </c>
      <c r="GI91" t="s">
        <v>69</v>
      </c>
      <c r="GJ91" t="s">
        <v>69</v>
      </c>
      <c r="GK91" t="s">
        <v>69</v>
      </c>
      <c r="GL91" t="s">
        <v>69</v>
      </c>
      <c r="GM91" t="s">
        <v>69</v>
      </c>
      <c r="GN91" t="s">
        <v>69</v>
      </c>
      <c r="GO91" t="s">
        <v>69</v>
      </c>
      <c r="GP91" t="s">
        <v>69</v>
      </c>
      <c r="GQ91" t="s">
        <v>69</v>
      </c>
      <c r="GR91" t="s">
        <v>69</v>
      </c>
      <c r="GS91" t="s">
        <v>69</v>
      </c>
      <c r="GT91" t="s">
        <v>69</v>
      </c>
      <c r="GU91" t="s">
        <v>69</v>
      </c>
      <c r="GV91" t="s">
        <v>69</v>
      </c>
      <c r="GW91" t="s">
        <v>69</v>
      </c>
      <c r="GX91" t="s">
        <v>69</v>
      </c>
      <c r="GY91" t="s">
        <v>69</v>
      </c>
      <c r="HC91" t="s">
        <v>69</v>
      </c>
      <c r="HD91" t="s">
        <v>69</v>
      </c>
      <c r="HE91" t="s">
        <v>69</v>
      </c>
      <c r="HF91" t="s">
        <v>69</v>
      </c>
      <c r="HG91" t="s">
        <v>69</v>
      </c>
      <c r="HH91" t="s">
        <v>69</v>
      </c>
      <c r="HI91" t="s">
        <v>69</v>
      </c>
      <c r="HJ91" t="s">
        <v>8698</v>
      </c>
      <c r="HK91">
        <v>36.5</v>
      </c>
      <c r="HL91">
        <v>84</v>
      </c>
      <c r="HM91">
        <v>26</v>
      </c>
      <c r="HQ91" t="s">
        <v>9713</v>
      </c>
      <c r="HR91" t="s">
        <v>9713</v>
      </c>
      <c r="HS91" t="s">
        <v>9713</v>
      </c>
      <c r="HT91" t="s">
        <v>9713</v>
      </c>
      <c r="HX91" s="29">
        <v>0.85416666666666663</v>
      </c>
      <c r="HY91" s="29">
        <v>0.85416666666666663</v>
      </c>
      <c r="HZ91" s="29">
        <v>0.85416666666666663</v>
      </c>
      <c r="IA91" s="29">
        <v>0.85416666666666663</v>
      </c>
      <c r="IE91" t="s">
        <v>2808</v>
      </c>
      <c r="IF91" t="s">
        <v>2808</v>
      </c>
      <c r="IG91" t="s">
        <v>2808</v>
      </c>
      <c r="IH91" t="s">
        <v>269</v>
      </c>
      <c r="II91" t="s">
        <v>269</v>
      </c>
      <c r="IJ91" t="s">
        <v>269</v>
      </c>
      <c r="IK91" t="s">
        <v>269</v>
      </c>
      <c r="IL91" t="s">
        <v>269</v>
      </c>
      <c r="IM91" t="s">
        <v>3054</v>
      </c>
      <c r="IN91" t="s">
        <v>9713</v>
      </c>
      <c r="IO91" t="s">
        <v>9713</v>
      </c>
      <c r="IP91" t="s">
        <v>9713</v>
      </c>
      <c r="IQ91" t="s">
        <v>9713</v>
      </c>
      <c r="IR91" t="s">
        <v>9713</v>
      </c>
      <c r="IT91" s="29">
        <v>0.94444444444444453</v>
      </c>
      <c r="IU91" s="29">
        <v>0.94444444444444453</v>
      </c>
      <c r="IV91" s="29">
        <v>0.94444444444444453</v>
      </c>
      <c r="IW91" s="29">
        <v>0.94444444444444453</v>
      </c>
      <c r="IX91" s="29">
        <v>0.94444444444444453</v>
      </c>
      <c r="IZ91" t="s">
        <v>69</v>
      </c>
      <c r="JA91" t="s">
        <v>69</v>
      </c>
      <c r="JB91" t="s">
        <v>69</v>
      </c>
      <c r="JC91" t="s">
        <v>69</v>
      </c>
      <c r="JD91" t="s">
        <v>69</v>
      </c>
      <c r="JE91" t="s">
        <v>69</v>
      </c>
      <c r="JF91" t="s">
        <v>69</v>
      </c>
      <c r="JI91">
        <v>148</v>
      </c>
      <c r="JJ91">
        <v>48</v>
      </c>
      <c r="JK91">
        <v>2.7</v>
      </c>
      <c r="JL91">
        <v>60</v>
      </c>
      <c r="JM91">
        <v>31</v>
      </c>
      <c r="JP91" t="s">
        <v>9713</v>
      </c>
      <c r="JQ91" t="s">
        <v>9713</v>
      </c>
      <c r="JR91" t="s">
        <v>9713</v>
      </c>
      <c r="JS91" t="s">
        <v>9713</v>
      </c>
      <c r="JT91" t="s">
        <v>9713</v>
      </c>
      <c r="JW91" s="29">
        <v>0.93125000000000002</v>
      </c>
      <c r="JX91" s="29">
        <v>0.93125000000000002</v>
      </c>
      <c r="JY91" s="29">
        <v>0.93125000000000002</v>
      </c>
      <c r="JZ91" s="29">
        <v>0.93125000000000002</v>
      </c>
      <c r="KA91" s="29">
        <v>0.93125000000000002</v>
      </c>
      <c r="KD91" t="s">
        <v>9554</v>
      </c>
      <c r="KE91" t="s">
        <v>6597</v>
      </c>
      <c r="KF91">
        <v>18</v>
      </c>
      <c r="KG91" t="s">
        <v>6598</v>
      </c>
      <c r="KH91">
        <v>7958820</v>
      </c>
    </row>
    <row r="92" spans="1:294" x14ac:dyDescent="0.3">
      <c r="A92" t="s">
        <v>9714</v>
      </c>
      <c r="B92" t="s">
        <v>6696</v>
      </c>
      <c r="BV92">
        <v>0</v>
      </c>
      <c r="BX92" t="s">
        <v>9156</v>
      </c>
      <c r="BY92" t="s">
        <v>6589</v>
      </c>
      <c r="BZ92" t="s">
        <v>9708</v>
      </c>
      <c r="CA92" t="s">
        <v>6591</v>
      </c>
      <c r="CB92" t="s">
        <v>6854</v>
      </c>
      <c r="CC92" t="s">
        <v>5080</v>
      </c>
      <c r="CD92">
        <v>20</v>
      </c>
      <c r="CE92" t="s">
        <v>22</v>
      </c>
      <c r="CF92" t="s">
        <v>22</v>
      </c>
      <c r="CG92" t="s">
        <v>246</v>
      </c>
      <c r="CI92" t="s">
        <v>9640</v>
      </c>
      <c r="CJ92" t="s">
        <v>69</v>
      </c>
      <c r="CK92" t="s">
        <v>2808</v>
      </c>
      <c r="CL92" t="s">
        <v>2808</v>
      </c>
      <c r="DJ92" t="s">
        <v>12</v>
      </c>
      <c r="DK92" t="s">
        <v>8732</v>
      </c>
      <c r="DL92" t="s">
        <v>27</v>
      </c>
      <c r="DM92" s="29">
        <v>0.91666666666666663</v>
      </c>
      <c r="DN92" t="s">
        <v>69</v>
      </c>
      <c r="DO92" t="s">
        <v>69</v>
      </c>
      <c r="DQ92" t="s">
        <v>2862</v>
      </c>
      <c r="DZ92" t="s">
        <v>22</v>
      </c>
      <c r="EJ92" t="s">
        <v>273</v>
      </c>
      <c r="EM92" t="s">
        <v>12</v>
      </c>
      <c r="EN92" t="s">
        <v>9713</v>
      </c>
      <c r="EO92" t="s">
        <v>27</v>
      </c>
      <c r="EP92" s="29">
        <v>0.79166666666666663</v>
      </c>
      <c r="EY92" t="s">
        <v>2808</v>
      </c>
      <c r="EZ92" t="s">
        <v>69</v>
      </c>
      <c r="FA92" t="s">
        <v>8732</v>
      </c>
      <c r="FC92" s="29">
        <v>0.98263888888888884</v>
      </c>
      <c r="FH92">
        <v>2</v>
      </c>
      <c r="FI92">
        <v>2</v>
      </c>
      <c r="FJ92">
        <v>2</v>
      </c>
      <c r="FK92">
        <v>2</v>
      </c>
      <c r="FL92">
        <v>2</v>
      </c>
      <c r="FS92" t="s">
        <v>69</v>
      </c>
      <c r="FT92" t="s">
        <v>69</v>
      </c>
      <c r="FU92" t="s">
        <v>69</v>
      </c>
      <c r="FV92" t="s">
        <v>69</v>
      </c>
      <c r="FW92" t="s">
        <v>69</v>
      </c>
      <c r="FX92" t="s">
        <v>69</v>
      </c>
      <c r="FY92" t="s">
        <v>69</v>
      </c>
      <c r="FZ92" t="s">
        <v>69</v>
      </c>
      <c r="GA92" t="s">
        <v>69</v>
      </c>
      <c r="GB92" t="s">
        <v>69</v>
      </c>
      <c r="GC92" t="s">
        <v>69</v>
      </c>
      <c r="GD92" t="s">
        <v>69</v>
      </c>
      <c r="GE92" t="s">
        <v>69</v>
      </c>
      <c r="GF92" t="s">
        <v>69</v>
      </c>
      <c r="GG92" t="s">
        <v>69</v>
      </c>
      <c r="GH92" t="s">
        <v>69</v>
      </c>
      <c r="GI92" t="s">
        <v>69</v>
      </c>
      <c r="GJ92" t="s">
        <v>69</v>
      </c>
      <c r="GK92" t="s">
        <v>69</v>
      </c>
      <c r="GL92" t="s">
        <v>69</v>
      </c>
      <c r="GM92" t="s">
        <v>69</v>
      </c>
      <c r="GN92" t="s">
        <v>69</v>
      </c>
      <c r="GO92" t="s">
        <v>69</v>
      </c>
      <c r="GP92" t="s">
        <v>69</v>
      </c>
      <c r="GQ92" t="s">
        <v>69</v>
      </c>
      <c r="GR92" t="s">
        <v>69</v>
      </c>
      <c r="GS92" t="s">
        <v>69</v>
      </c>
      <c r="GT92" t="s">
        <v>69</v>
      </c>
      <c r="GU92" t="s">
        <v>69</v>
      </c>
      <c r="GV92" t="s">
        <v>69</v>
      </c>
      <c r="GW92" t="s">
        <v>69</v>
      </c>
      <c r="GX92" t="s">
        <v>69</v>
      </c>
      <c r="GY92" t="s">
        <v>69</v>
      </c>
      <c r="HC92" t="s">
        <v>2808</v>
      </c>
      <c r="HD92" t="s">
        <v>2808</v>
      </c>
      <c r="HE92" t="s">
        <v>2808</v>
      </c>
      <c r="HF92" t="s">
        <v>2808</v>
      </c>
      <c r="HG92" t="s">
        <v>69</v>
      </c>
      <c r="HH92" t="s">
        <v>69</v>
      </c>
      <c r="HI92" t="s">
        <v>69</v>
      </c>
      <c r="HJ92" t="s">
        <v>9693</v>
      </c>
      <c r="HK92">
        <v>36</v>
      </c>
      <c r="HL92">
        <v>20</v>
      </c>
      <c r="HM92">
        <v>80</v>
      </c>
      <c r="HQ92" t="s">
        <v>9713</v>
      </c>
      <c r="HR92" t="s">
        <v>9713</v>
      </c>
      <c r="HS92" t="s">
        <v>9713</v>
      </c>
      <c r="HT92" t="s">
        <v>9713</v>
      </c>
      <c r="HX92" s="29">
        <v>0.38194444444444442</v>
      </c>
      <c r="HY92" s="29">
        <v>0.38194444444444442</v>
      </c>
      <c r="HZ92" s="29">
        <v>0.38194444444444442</v>
      </c>
      <c r="IA92" s="29">
        <v>0.38194444444444442</v>
      </c>
      <c r="IE92" t="s">
        <v>2808</v>
      </c>
      <c r="IF92" t="s">
        <v>2808</v>
      </c>
      <c r="IG92" t="s">
        <v>2808</v>
      </c>
      <c r="IH92" t="s">
        <v>269</v>
      </c>
      <c r="II92" t="s">
        <v>269</v>
      </c>
      <c r="IJ92" t="s">
        <v>269</v>
      </c>
      <c r="IK92" t="s">
        <v>269</v>
      </c>
      <c r="IL92" t="s">
        <v>269</v>
      </c>
      <c r="IN92" t="s">
        <v>8732</v>
      </c>
      <c r="IO92" t="s">
        <v>8732</v>
      </c>
      <c r="IP92" t="s">
        <v>8732</v>
      </c>
      <c r="IQ92" t="s">
        <v>8732</v>
      </c>
      <c r="IR92" t="s">
        <v>8732</v>
      </c>
      <c r="IT92" s="29">
        <v>0.98263888888888884</v>
      </c>
      <c r="IU92" s="29">
        <v>0.98263888888888884</v>
      </c>
      <c r="IV92" s="29">
        <v>0.98263888888888884</v>
      </c>
      <c r="IW92" s="29">
        <v>0.98263888888888884</v>
      </c>
      <c r="IX92" s="29">
        <v>0.98263888888888884</v>
      </c>
      <c r="IZ92" t="s">
        <v>2808</v>
      </c>
      <c r="JA92" t="s">
        <v>69</v>
      </c>
      <c r="JB92" t="s">
        <v>2808</v>
      </c>
      <c r="JC92" t="s">
        <v>2808</v>
      </c>
      <c r="JD92" t="s">
        <v>2808</v>
      </c>
      <c r="JE92" t="s">
        <v>2808</v>
      </c>
      <c r="JF92" t="s">
        <v>2808</v>
      </c>
      <c r="JG92" s="35">
        <v>42956</v>
      </c>
      <c r="JI92">
        <v>144</v>
      </c>
      <c r="JJ92">
        <v>48</v>
      </c>
      <c r="JK92">
        <v>3.1</v>
      </c>
      <c r="JL92">
        <v>49</v>
      </c>
      <c r="JM92">
        <v>33</v>
      </c>
      <c r="JN92" t="s">
        <v>8732</v>
      </c>
      <c r="JP92" t="s">
        <v>8732</v>
      </c>
      <c r="JQ92" t="s">
        <v>8732</v>
      </c>
      <c r="JR92" t="s">
        <v>8732</v>
      </c>
      <c r="JS92" t="s">
        <v>8732</v>
      </c>
      <c r="JT92" t="s">
        <v>8732</v>
      </c>
      <c r="JU92" s="29">
        <v>0.98263888888888884</v>
      </c>
      <c r="JW92" s="29">
        <v>0.98263888888888884</v>
      </c>
      <c r="JX92" s="29">
        <v>0.98263888888888884</v>
      </c>
      <c r="JY92" s="29">
        <v>0.98263888888888884</v>
      </c>
      <c r="JZ92" s="29">
        <v>0.98263888888888884</v>
      </c>
      <c r="KA92" s="29">
        <v>0.98263888888888884</v>
      </c>
      <c r="KD92" t="s">
        <v>9554</v>
      </c>
      <c r="KE92" t="s">
        <v>6597</v>
      </c>
      <c r="KF92">
        <v>19</v>
      </c>
      <c r="KG92" t="s">
        <v>6598</v>
      </c>
      <c r="KH92">
        <v>7958820</v>
      </c>
    </row>
    <row r="93" spans="1:294" x14ac:dyDescent="0.3">
      <c r="A93" t="s">
        <v>9715</v>
      </c>
      <c r="B93" t="s">
        <v>6696</v>
      </c>
      <c r="BV93">
        <v>0</v>
      </c>
      <c r="BX93" t="s">
        <v>9156</v>
      </c>
      <c r="BY93" t="s">
        <v>6589</v>
      </c>
      <c r="BZ93" t="s">
        <v>9708</v>
      </c>
      <c r="CA93" t="s">
        <v>6591</v>
      </c>
      <c r="CB93" t="s">
        <v>6854</v>
      </c>
      <c r="CC93" t="s">
        <v>5080</v>
      </c>
      <c r="CD93">
        <v>34</v>
      </c>
      <c r="CE93" t="s">
        <v>22</v>
      </c>
      <c r="CF93" t="s">
        <v>22</v>
      </c>
      <c r="CG93" t="s">
        <v>247</v>
      </c>
      <c r="CI93" t="s">
        <v>9640</v>
      </c>
      <c r="CJ93" t="s">
        <v>69</v>
      </c>
      <c r="CK93" t="s">
        <v>2808</v>
      </c>
      <c r="CL93" t="s">
        <v>2808</v>
      </c>
      <c r="DJ93" t="s">
        <v>12</v>
      </c>
      <c r="DK93" t="s">
        <v>9713</v>
      </c>
      <c r="DL93" t="s">
        <v>27</v>
      </c>
      <c r="DM93" s="29">
        <v>0.97916666666666663</v>
      </c>
      <c r="DN93" t="s">
        <v>69</v>
      </c>
      <c r="DO93" t="s">
        <v>69</v>
      </c>
      <c r="DQ93" t="s">
        <v>2864</v>
      </c>
      <c r="DZ93" t="s">
        <v>22</v>
      </c>
      <c r="EJ93" t="s">
        <v>273</v>
      </c>
      <c r="EM93" t="s">
        <v>12</v>
      </c>
      <c r="EN93" t="s">
        <v>9709</v>
      </c>
      <c r="EO93" t="s">
        <v>22</v>
      </c>
      <c r="EY93" t="s">
        <v>2808</v>
      </c>
      <c r="EZ93" t="s">
        <v>69</v>
      </c>
      <c r="FA93" t="s">
        <v>9709</v>
      </c>
      <c r="FC93" s="29">
        <v>5.9027777777777783E-2</v>
      </c>
      <c r="FH93">
        <v>3</v>
      </c>
      <c r="FI93">
        <v>3</v>
      </c>
      <c r="FJ93">
        <v>3</v>
      </c>
      <c r="FK93">
        <v>3</v>
      </c>
      <c r="FL93">
        <v>3</v>
      </c>
      <c r="FS93" t="s">
        <v>69</v>
      </c>
      <c r="FT93" t="s">
        <v>69</v>
      </c>
      <c r="FU93" t="s">
        <v>69</v>
      </c>
      <c r="FV93" t="s">
        <v>69</v>
      </c>
      <c r="FW93" t="s">
        <v>69</v>
      </c>
      <c r="FX93" t="s">
        <v>69</v>
      </c>
      <c r="FY93" t="s">
        <v>69</v>
      </c>
      <c r="FZ93" t="s">
        <v>69</v>
      </c>
      <c r="GA93" t="s">
        <v>69</v>
      </c>
      <c r="GB93" t="s">
        <v>69</v>
      </c>
      <c r="GC93" t="s">
        <v>69</v>
      </c>
      <c r="GD93" t="s">
        <v>69</v>
      </c>
      <c r="GE93" t="s">
        <v>69</v>
      </c>
      <c r="GF93" t="s">
        <v>69</v>
      </c>
      <c r="GG93" t="s">
        <v>69</v>
      </c>
      <c r="GH93" t="s">
        <v>69</v>
      </c>
      <c r="GI93" t="s">
        <v>69</v>
      </c>
      <c r="GJ93" t="s">
        <v>69</v>
      </c>
      <c r="GK93" t="s">
        <v>69</v>
      </c>
      <c r="GL93" t="s">
        <v>69</v>
      </c>
      <c r="GM93" t="s">
        <v>69</v>
      </c>
      <c r="GN93" t="s">
        <v>69</v>
      </c>
      <c r="GO93" t="s">
        <v>69</v>
      </c>
      <c r="GP93" t="s">
        <v>69</v>
      </c>
      <c r="GQ93" t="s">
        <v>69</v>
      </c>
      <c r="GR93" t="s">
        <v>69</v>
      </c>
      <c r="GS93" t="s">
        <v>69</v>
      </c>
      <c r="GT93" t="s">
        <v>69</v>
      </c>
      <c r="GU93" t="s">
        <v>69</v>
      </c>
      <c r="GV93" t="s">
        <v>69</v>
      </c>
      <c r="GW93" t="s">
        <v>69</v>
      </c>
      <c r="GX93" t="s">
        <v>69</v>
      </c>
      <c r="GY93" t="s">
        <v>69</v>
      </c>
      <c r="HC93" t="s">
        <v>2808</v>
      </c>
      <c r="HD93" t="s">
        <v>2808</v>
      </c>
      <c r="HE93" t="s">
        <v>2808</v>
      </c>
      <c r="HF93" t="s">
        <v>2808</v>
      </c>
      <c r="HG93" t="s">
        <v>69</v>
      </c>
      <c r="HH93" t="s">
        <v>69</v>
      </c>
      <c r="HI93" t="s">
        <v>69</v>
      </c>
      <c r="HJ93" t="s">
        <v>8698</v>
      </c>
      <c r="HK93">
        <v>36</v>
      </c>
      <c r="HL93">
        <v>80</v>
      </c>
      <c r="HM93">
        <v>20</v>
      </c>
      <c r="HQ93" t="s">
        <v>9713</v>
      </c>
      <c r="HR93" t="s">
        <v>9713</v>
      </c>
      <c r="HS93" t="s">
        <v>9713</v>
      </c>
      <c r="HT93" t="s">
        <v>9713</v>
      </c>
      <c r="HX93" s="29">
        <v>0.98055555555555562</v>
      </c>
      <c r="HY93" s="29">
        <v>0.98055555555555562</v>
      </c>
      <c r="HZ93" s="29">
        <v>0.98055555555555562</v>
      </c>
      <c r="IA93" s="29">
        <v>0.98055555555555562</v>
      </c>
      <c r="IE93" t="s">
        <v>2808</v>
      </c>
      <c r="IF93" t="s">
        <v>2808</v>
      </c>
      <c r="IG93" t="s">
        <v>2808</v>
      </c>
      <c r="IH93" t="s">
        <v>269</v>
      </c>
      <c r="II93" t="s">
        <v>269</v>
      </c>
      <c r="IJ93" t="s">
        <v>269</v>
      </c>
      <c r="IK93" t="s">
        <v>269</v>
      </c>
      <c r="IL93" t="s">
        <v>269</v>
      </c>
      <c r="IN93" t="s">
        <v>9709</v>
      </c>
      <c r="IO93" t="s">
        <v>9709</v>
      </c>
      <c r="IP93" t="s">
        <v>9709</v>
      </c>
      <c r="IQ93" t="s">
        <v>9709</v>
      </c>
      <c r="IR93" t="s">
        <v>9709</v>
      </c>
      <c r="IT93" s="29">
        <v>6.5972222222222224E-2</v>
      </c>
      <c r="IU93" s="29">
        <v>6.5972222222222224E-2</v>
      </c>
      <c r="IV93" s="29">
        <v>6.5972222222222224E-2</v>
      </c>
      <c r="IW93" s="29">
        <v>6.5972222222222224E-2</v>
      </c>
      <c r="IX93" s="29">
        <v>6.5972222222222224E-2</v>
      </c>
      <c r="IZ93" t="s">
        <v>2808</v>
      </c>
      <c r="JA93" t="s">
        <v>69</v>
      </c>
      <c r="JB93" t="s">
        <v>2808</v>
      </c>
      <c r="JC93" t="s">
        <v>2808</v>
      </c>
      <c r="JD93" t="s">
        <v>2808</v>
      </c>
      <c r="JE93" t="s">
        <v>2808</v>
      </c>
      <c r="JF93" t="s">
        <v>2808</v>
      </c>
      <c r="JG93" s="35">
        <v>42925</v>
      </c>
      <c r="JI93">
        <v>140</v>
      </c>
      <c r="JJ93">
        <v>48</v>
      </c>
      <c r="JK93">
        <v>3.45</v>
      </c>
      <c r="JL93">
        <v>51</v>
      </c>
      <c r="JM93">
        <v>34</v>
      </c>
      <c r="JN93" t="s">
        <v>9709</v>
      </c>
      <c r="JP93" t="s">
        <v>9709</v>
      </c>
      <c r="JQ93" t="s">
        <v>9709</v>
      </c>
      <c r="JR93" t="s">
        <v>9709</v>
      </c>
      <c r="JS93" t="s">
        <v>9709</v>
      </c>
      <c r="JT93" t="s">
        <v>9709</v>
      </c>
      <c r="JU93" s="29">
        <v>5.9027777777777783E-2</v>
      </c>
      <c r="JW93" s="29">
        <v>5.9027777777777783E-2</v>
      </c>
      <c r="JX93" s="29">
        <v>5.9027777777777783E-2</v>
      </c>
      <c r="JY93" s="29">
        <v>5.9027777777777783E-2</v>
      </c>
      <c r="JZ93" s="29">
        <v>5.9027777777777783E-2</v>
      </c>
      <c r="KA93" s="29">
        <v>5.9027777777777783E-2</v>
      </c>
      <c r="KD93" t="s">
        <v>9554</v>
      </c>
      <c r="KE93" t="s">
        <v>6597</v>
      </c>
      <c r="KF93">
        <v>20</v>
      </c>
      <c r="KG93" t="s">
        <v>6598</v>
      </c>
      <c r="KH93">
        <v>7958820</v>
      </c>
    </row>
    <row r="94" spans="1:294" x14ac:dyDescent="0.3">
      <c r="A94" t="s">
        <v>9716</v>
      </c>
      <c r="B94" t="s">
        <v>6696</v>
      </c>
      <c r="BV94">
        <v>0</v>
      </c>
      <c r="BX94" t="s">
        <v>9156</v>
      </c>
      <c r="BY94" t="s">
        <v>6589</v>
      </c>
      <c r="BZ94" t="s">
        <v>9708</v>
      </c>
      <c r="CA94" t="s">
        <v>6591</v>
      </c>
      <c r="CB94" t="s">
        <v>6854</v>
      </c>
      <c r="CC94" t="s">
        <v>5080</v>
      </c>
      <c r="CD94">
        <v>18</v>
      </c>
      <c r="CE94" t="s">
        <v>22</v>
      </c>
      <c r="CF94" t="s">
        <v>22</v>
      </c>
      <c r="CG94" t="s">
        <v>247</v>
      </c>
      <c r="CI94" t="s">
        <v>9640</v>
      </c>
      <c r="CJ94" t="s">
        <v>69</v>
      </c>
      <c r="CK94" t="s">
        <v>2808</v>
      </c>
      <c r="CL94" t="s">
        <v>2808</v>
      </c>
      <c r="DJ94" t="s">
        <v>12</v>
      </c>
      <c r="DK94" t="s">
        <v>9709</v>
      </c>
      <c r="DL94" t="s">
        <v>27</v>
      </c>
      <c r="DM94" s="29">
        <v>0.27083333333333331</v>
      </c>
      <c r="DN94" t="s">
        <v>69</v>
      </c>
      <c r="DO94" t="s">
        <v>69</v>
      </c>
      <c r="DQ94" t="s">
        <v>2864</v>
      </c>
      <c r="DZ94" t="s">
        <v>22</v>
      </c>
      <c r="EJ94" t="s">
        <v>273</v>
      </c>
      <c r="EM94" t="s">
        <v>12</v>
      </c>
      <c r="EN94" t="s">
        <v>9710</v>
      </c>
      <c r="EO94" t="s">
        <v>27</v>
      </c>
      <c r="EP94" s="29">
        <v>0.3611111111111111</v>
      </c>
      <c r="EY94" t="s">
        <v>2808</v>
      </c>
      <c r="EZ94" t="s">
        <v>69</v>
      </c>
      <c r="FA94" t="s">
        <v>9709</v>
      </c>
      <c r="FC94" s="29">
        <v>0.30555555555555552</v>
      </c>
      <c r="FH94">
        <v>3</v>
      </c>
      <c r="FI94">
        <v>3</v>
      </c>
      <c r="FJ94">
        <v>3</v>
      </c>
      <c r="FK94">
        <v>3</v>
      </c>
      <c r="FL94">
        <v>3</v>
      </c>
      <c r="FS94" t="s">
        <v>69</v>
      </c>
      <c r="FT94" t="s">
        <v>69</v>
      </c>
      <c r="FU94" t="s">
        <v>69</v>
      </c>
      <c r="FV94" t="s">
        <v>69</v>
      </c>
      <c r="FW94" t="s">
        <v>69</v>
      </c>
      <c r="FX94" t="s">
        <v>69</v>
      </c>
      <c r="FY94" t="s">
        <v>69</v>
      </c>
      <c r="FZ94" t="s">
        <v>69</v>
      </c>
      <c r="GA94" t="s">
        <v>69</v>
      </c>
      <c r="GB94" t="s">
        <v>69</v>
      </c>
      <c r="GC94" t="s">
        <v>69</v>
      </c>
      <c r="GD94" t="s">
        <v>69</v>
      </c>
      <c r="GE94" t="s">
        <v>69</v>
      </c>
      <c r="GF94" t="s">
        <v>69</v>
      </c>
      <c r="GG94" t="s">
        <v>69</v>
      </c>
      <c r="GH94" t="s">
        <v>69</v>
      </c>
      <c r="GI94" t="s">
        <v>69</v>
      </c>
      <c r="GJ94" t="s">
        <v>69</v>
      </c>
      <c r="GK94" t="s">
        <v>69</v>
      </c>
      <c r="GL94" t="s">
        <v>69</v>
      </c>
      <c r="GM94" t="s">
        <v>69</v>
      </c>
      <c r="GN94" t="s">
        <v>69</v>
      </c>
      <c r="GO94" t="s">
        <v>69</v>
      </c>
      <c r="GP94" t="s">
        <v>69</v>
      </c>
      <c r="GQ94" t="s">
        <v>69</v>
      </c>
      <c r="GR94" t="s">
        <v>69</v>
      </c>
      <c r="GS94" t="s">
        <v>69</v>
      </c>
      <c r="GT94" t="s">
        <v>69</v>
      </c>
      <c r="GU94" t="s">
        <v>69</v>
      </c>
      <c r="GV94" t="s">
        <v>69</v>
      </c>
      <c r="GW94" t="s">
        <v>69</v>
      </c>
      <c r="GX94" t="s">
        <v>69</v>
      </c>
      <c r="GY94" t="s">
        <v>69</v>
      </c>
      <c r="HC94" t="s">
        <v>2808</v>
      </c>
      <c r="HD94" t="s">
        <v>2808</v>
      </c>
      <c r="HE94" t="s">
        <v>2808</v>
      </c>
      <c r="HF94" t="s">
        <v>2808</v>
      </c>
      <c r="HG94" t="s">
        <v>69</v>
      </c>
      <c r="HH94" t="s">
        <v>69</v>
      </c>
      <c r="HI94" t="s">
        <v>69</v>
      </c>
      <c r="HJ94" t="s">
        <v>8698</v>
      </c>
      <c r="HK94">
        <v>36.5</v>
      </c>
      <c r="HL94">
        <v>75</v>
      </c>
      <c r="HM94">
        <v>20</v>
      </c>
      <c r="HQ94" t="s">
        <v>9709</v>
      </c>
      <c r="HR94" t="s">
        <v>9709</v>
      </c>
      <c r="HS94" t="s">
        <v>9709</v>
      </c>
      <c r="HT94" t="s">
        <v>9709</v>
      </c>
      <c r="HX94" s="29">
        <v>0.33333333333333331</v>
      </c>
      <c r="HY94" s="29">
        <v>0.33333333333333331</v>
      </c>
      <c r="HZ94" s="29">
        <v>0.33333333333333331</v>
      </c>
      <c r="IA94" s="29">
        <v>0.33333333333333331</v>
      </c>
      <c r="IE94" t="s">
        <v>2808</v>
      </c>
      <c r="IF94" t="s">
        <v>2808</v>
      </c>
      <c r="IG94" t="s">
        <v>2808</v>
      </c>
      <c r="IH94" t="s">
        <v>269</v>
      </c>
      <c r="II94" t="s">
        <v>269</v>
      </c>
      <c r="IJ94" t="s">
        <v>269</v>
      </c>
      <c r="IK94" t="s">
        <v>269</v>
      </c>
      <c r="IL94" t="s">
        <v>269</v>
      </c>
      <c r="IN94" t="s">
        <v>9709</v>
      </c>
      <c r="IO94" t="s">
        <v>9709</v>
      </c>
      <c r="IP94" t="s">
        <v>9709</v>
      </c>
      <c r="IQ94" t="s">
        <v>9709</v>
      </c>
      <c r="IR94" t="s">
        <v>9709</v>
      </c>
      <c r="IT94" s="29">
        <v>0.61805555555555558</v>
      </c>
      <c r="IU94" s="29">
        <v>0.61805555555555558</v>
      </c>
      <c r="IV94" s="29">
        <v>0.61805555555555558</v>
      </c>
      <c r="IW94" s="29">
        <v>0.61805555555555558</v>
      </c>
      <c r="IX94" s="29">
        <v>0.61805555555555558</v>
      </c>
      <c r="IZ94" t="s">
        <v>69</v>
      </c>
      <c r="JA94" t="s">
        <v>69</v>
      </c>
      <c r="JB94" t="s">
        <v>2808</v>
      </c>
      <c r="JC94" t="s">
        <v>2808</v>
      </c>
      <c r="JD94" t="s">
        <v>2808</v>
      </c>
      <c r="JE94" t="s">
        <v>2808</v>
      </c>
      <c r="JF94" t="s">
        <v>2808</v>
      </c>
      <c r="JG94" s="35">
        <v>42956</v>
      </c>
      <c r="JI94">
        <v>164</v>
      </c>
      <c r="JJ94">
        <v>36</v>
      </c>
      <c r="JK94">
        <v>2.8</v>
      </c>
      <c r="JL94">
        <v>47</v>
      </c>
      <c r="JM94">
        <v>32</v>
      </c>
      <c r="JN94" t="s">
        <v>9709</v>
      </c>
      <c r="JP94" t="s">
        <v>9709</v>
      </c>
      <c r="JQ94" t="s">
        <v>9709</v>
      </c>
      <c r="JR94" t="s">
        <v>9709</v>
      </c>
      <c r="JS94" t="s">
        <v>9709</v>
      </c>
      <c r="JT94" t="s">
        <v>9709</v>
      </c>
      <c r="JU94" s="29">
        <v>0.61805555555555558</v>
      </c>
      <c r="JW94" s="29">
        <v>0.61805555555555558</v>
      </c>
      <c r="JX94" s="29">
        <v>0.61805555555555558</v>
      </c>
      <c r="JY94" s="29">
        <v>0.61805555555555558</v>
      </c>
      <c r="JZ94" s="29">
        <v>0.61805555555555558</v>
      </c>
      <c r="KA94" s="29">
        <v>0.61805555555555558</v>
      </c>
      <c r="KD94" t="s">
        <v>9554</v>
      </c>
      <c r="KE94" t="s">
        <v>6597</v>
      </c>
      <c r="KF94">
        <v>22</v>
      </c>
      <c r="KG94" t="s">
        <v>6598</v>
      </c>
      <c r="KH94">
        <v>7958820</v>
      </c>
    </row>
    <row r="95" spans="1:294" x14ac:dyDescent="0.3">
      <c r="A95" t="s">
        <v>9717</v>
      </c>
      <c r="B95" t="s">
        <v>6696</v>
      </c>
      <c r="BV95">
        <v>0</v>
      </c>
      <c r="BX95" t="s">
        <v>9156</v>
      </c>
      <c r="BY95" t="s">
        <v>6589</v>
      </c>
      <c r="BZ95" t="s">
        <v>8571</v>
      </c>
      <c r="CA95" t="s">
        <v>6591</v>
      </c>
      <c r="CB95" t="s">
        <v>6854</v>
      </c>
      <c r="CC95" t="s">
        <v>5080</v>
      </c>
      <c r="CD95">
        <v>37</v>
      </c>
      <c r="CE95" t="s">
        <v>22</v>
      </c>
      <c r="CF95" t="s">
        <v>22</v>
      </c>
      <c r="CG95" t="s">
        <v>22</v>
      </c>
      <c r="CI95" t="s">
        <v>9640</v>
      </c>
      <c r="CJ95" t="s">
        <v>69</v>
      </c>
      <c r="CK95" t="s">
        <v>2808</v>
      </c>
      <c r="CL95" t="s">
        <v>2808</v>
      </c>
      <c r="DJ95" t="s">
        <v>12</v>
      </c>
      <c r="DK95" t="s">
        <v>9709</v>
      </c>
      <c r="DL95" t="s">
        <v>27</v>
      </c>
      <c r="DM95" s="29">
        <v>0.41666666666666669</v>
      </c>
      <c r="DN95" t="s">
        <v>69</v>
      </c>
      <c r="DO95" t="s">
        <v>69</v>
      </c>
      <c r="DP95" t="s">
        <v>2858</v>
      </c>
      <c r="DQ95" t="s">
        <v>2864</v>
      </c>
      <c r="DZ95" t="s">
        <v>22</v>
      </c>
      <c r="EJ95" t="s">
        <v>273</v>
      </c>
      <c r="EM95" t="s">
        <v>12</v>
      </c>
      <c r="EN95" t="s">
        <v>9710</v>
      </c>
      <c r="EO95" t="s">
        <v>27</v>
      </c>
      <c r="EP95" s="29">
        <v>0.75</v>
      </c>
      <c r="EY95" t="s">
        <v>2808</v>
      </c>
      <c r="EZ95" t="s">
        <v>69</v>
      </c>
      <c r="FA95" t="s">
        <v>9709</v>
      </c>
      <c r="FC95" s="29">
        <v>0.59652777777777777</v>
      </c>
      <c r="FH95">
        <v>3</v>
      </c>
      <c r="FI95">
        <v>3</v>
      </c>
      <c r="FJ95">
        <v>3</v>
      </c>
      <c r="FK95">
        <v>3</v>
      </c>
      <c r="FL95">
        <v>3</v>
      </c>
      <c r="FS95" t="s">
        <v>69</v>
      </c>
      <c r="FT95" t="s">
        <v>69</v>
      </c>
      <c r="FU95" t="s">
        <v>69</v>
      </c>
      <c r="FV95" t="s">
        <v>69</v>
      </c>
      <c r="FW95" t="s">
        <v>69</v>
      </c>
      <c r="FX95" t="s">
        <v>69</v>
      </c>
      <c r="FY95" t="s">
        <v>69</v>
      </c>
      <c r="FZ95" t="s">
        <v>69</v>
      </c>
      <c r="GA95" t="s">
        <v>69</v>
      </c>
      <c r="GB95" t="s">
        <v>69</v>
      </c>
      <c r="GC95" t="s">
        <v>69</v>
      </c>
      <c r="GD95" t="s">
        <v>69</v>
      </c>
      <c r="GE95" t="s">
        <v>69</v>
      </c>
      <c r="GF95" t="s">
        <v>69</v>
      </c>
      <c r="GG95" t="s">
        <v>69</v>
      </c>
      <c r="GH95" t="s">
        <v>69</v>
      </c>
      <c r="GI95" t="s">
        <v>69</v>
      </c>
      <c r="GJ95" t="s">
        <v>69</v>
      </c>
      <c r="GK95" t="s">
        <v>69</v>
      </c>
      <c r="GL95" t="s">
        <v>69</v>
      </c>
      <c r="GM95" t="s">
        <v>69</v>
      </c>
      <c r="GN95" t="s">
        <v>69</v>
      </c>
      <c r="GO95" t="s">
        <v>69</v>
      </c>
      <c r="GP95" t="s">
        <v>69</v>
      </c>
      <c r="GQ95" t="s">
        <v>69</v>
      </c>
      <c r="GR95" t="s">
        <v>69</v>
      </c>
      <c r="GS95" t="s">
        <v>69</v>
      </c>
      <c r="GT95" t="s">
        <v>69</v>
      </c>
      <c r="GU95" t="s">
        <v>69</v>
      </c>
      <c r="GV95" t="s">
        <v>69</v>
      </c>
      <c r="GW95" t="s">
        <v>69</v>
      </c>
      <c r="GX95" t="s">
        <v>69</v>
      </c>
      <c r="GY95" t="s">
        <v>69</v>
      </c>
      <c r="HC95" t="s">
        <v>2808</v>
      </c>
      <c r="HD95" t="s">
        <v>2808</v>
      </c>
      <c r="HE95" t="s">
        <v>2808</v>
      </c>
      <c r="HF95" t="s">
        <v>2808</v>
      </c>
      <c r="HG95" t="s">
        <v>69</v>
      </c>
      <c r="HH95" t="s">
        <v>69</v>
      </c>
      <c r="HI95" t="s">
        <v>69</v>
      </c>
      <c r="HJ95" t="s">
        <v>9615</v>
      </c>
      <c r="HK95">
        <v>36.5</v>
      </c>
      <c r="HL95">
        <v>75</v>
      </c>
      <c r="HM95">
        <v>20</v>
      </c>
      <c r="HQ95" t="s">
        <v>9709</v>
      </c>
      <c r="HR95" t="s">
        <v>9709</v>
      </c>
      <c r="HS95" t="s">
        <v>9709</v>
      </c>
      <c r="HT95" t="s">
        <v>9709</v>
      </c>
      <c r="HX95" s="29">
        <v>0.41666666666666669</v>
      </c>
      <c r="HY95" s="29">
        <v>0.41666666666666669</v>
      </c>
      <c r="HZ95" s="29">
        <v>0.41666666666666669</v>
      </c>
      <c r="IA95" s="29">
        <v>0.41666666666666669</v>
      </c>
      <c r="IE95" t="s">
        <v>2808</v>
      </c>
      <c r="IF95" t="s">
        <v>2808</v>
      </c>
      <c r="IG95" t="s">
        <v>2808</v>
      </c>
      <c r="IH95" t="s">
        <v>269</v>
      </c>
      <c r="II95" t="s">
        <v>269</v>
      </c>
      <c r="IJ95" t="s">
        <v>269</v>
      </c>
      <c r="IK95" t="s">
        <v>269</v>
      </c>
      <c r="IL95" t="s">
        <v>269</v>
      </c>
      <c r="IN95" t="s">
        <v>9709</v>
      </c>
      <c r="IO95" t="s">
        <v>9709</v>
      </c>
      <c r="IP95" t="s">
        <v>9709</v>
      </c>
      <c r="IQ95" t="s">
        <v>9709</v>
      </c>
      <c r="IR95" t="s">
        <v>9709</v>
      </c>
      <c r="IT95" s="29">
        <v>0.59652777777777777</v>
      </c>
      <c r="IU95" s="29">
        <v>0.59652777777777777</v>
      </c>
      <c r="IV95" s="29">
        <v>0.59652777777777777</v>
      </c>
      <c r="IW95" s="29">
        <v>0.59652777777777777</v>
      </c>
      <c r="IX95" s="29">
        <v>0.59652777777777777</v>
      </c>
      <c r="IZ95" t="s">
        <v>69</v>
      </c>
      <c r="JA95" t="s">
        <v>69</v>
      </c>
      <c r="JB95" t="s">
        <v>2808</v>
      </c>
      <c r="JC95" t="s">
        <v>2808</v>
      </c>
      <c r="JD95" t="s">
        <v>2808</v>
      </c>
      <c r="JE95" t="s">
        <v>2808</v>
      </c>
      <c r="JF95" t="s">
        <v>2808</v>
      </c>
      <c r="JI95">
        <v>144</v>
      </c>
      <c r="JJ95">
        <v>50</v>
      </c>
      <c r="JK95">
        <v>3.3</v>
      </c>
      <c r="JL95">
        <v>49</v>
      </c>
      <c r="JM95">
        <v>36</v>
      </c>
      <c r="JP95" t="s">
        <v>9709</v>
      </c>
      <c r="JQ95" t="s">
        <v>9709</v>
      </c>
      <c r="JR95" t="s">
        <v>9709</v>
      </c>
      <c r="JS95" t="s">
        <v>9709</v>
      </c>
      <c r="JT95" t="s">
        <v>9709</v>
      </c>
      <c r="JW95" s="29">
        <v>0.57986111111111105</v>
      </c>
      <c r="JX95" s="29">
        <v>0.57986111111111105</v>
      </c>
      <c r="JY95" s="29">
        <v>0.57986111111111105</v>
      </c>
      <c r="JZ95" s="29">
        <v>0.57986111111111105</v>
      </c>
      <c r="KA95" s="29">
        <v>0.57986111111111105</v>
      </c>
      <c r="KD95" t="s">
        <v>9554</v>
      </c>
      <c r="KE95" t="s">
        <v>6597</v>
      </c>
      <c r="KF95">
        <v>23</v>
      </c>
      <c r="KG95" t="s">
        <v>6598</v>
      </c>
      <c r="KH95">
        <v>7958820</v>
      </c>
    </row>
    <row r="96" spans="1:294" x14ac:dyDescent="0.3">
      <c r="A96" t="s">
        <v>9718</v>
      </c>
      <c r="B96" t="s">
        <v>6696</v>
      </c>
      <c r="BV96">
        <v>0</v>
      </c>
      <c r="BX96" t="s">
        <v>9156</v>
      </c>
      <c r="BY96" t="s">
        <v>6589</v>
      </c>
      <c r="BZ96" t="s">
        <v>9708</v>
      </c>
      <c r="CA96" t="s">
        <v>6591</v>
      </c>
      <c r="CB96" t="s">
        <v>6854</v>
      </c>
      <c r="CC96" t="s">
        <v>5080</v>
      </c>
      <c r="CD96">
        <v>26</v>
      </c>
      <c r="CE96" t="s">
        <v>22</v>
      </c>
      <c r="CF96" t="s">
        <v>22</v>
      </c>
      <c r="CG96" t="s">
        <v>22</v>
      </c>
      <c r="CI96" t="s">
        <v>9640</v>
      </c>
      <c r="CJ96" t="s">
        <v>69</v>
      </c>
      <c r="CK96" t="s">
        <v>2808</v>
      </c>
      <c r="CL96" t="s">
        <v>2808</v>
      </c>
      <c r="DJ96" t="s">
        <v>12</v>
      </c>
      <c r="DK96" t="s">
        <v>9719</v>
      </c>
      <c r="DL96" t="s">
        <v>27</v>
      </c>
      <c r="DM96" s="32">
        <v>1</v>
      </c>
      <c r="DN96" t="s">
        <v>69</v>
      </c>
      <c r="DO96" t="s">
        <v>69</v>
      </c>
      <c r="DQ96" t="s">
        <v>2864</v>
      </c>
      <c r="DZ96" t="s">
        <v>22</v>
      </c>
      <c r="EJ96" t="s">
        <v>273</v>
      </c>
      <c r="EM96" t="s">
        <v>12</v>
      </c>
      <c r="EN96" t="s">
        <v>8268</v>
      </c>
      <c r="EO96" t="s">
        <v>27</v>
      </c>
      <c r="EP96" s="29">
        <v>0.3611111111111111</v>
      </c>
      <c r="EY96" t="s">
        <v>2808</v>
      </c>
      <c r="EZ96" t="s">
        <v>69</v>
      </c>
      <c r="FA96" t="s">
        <v>8673</v>
      </c>
      <c r="FC96" s="29">
        <v>0.37291666666666662</v>
      </c>
      <c r="FH96">
        <v>3</v>
      </c>
      <c r="FI96">
        <v>3</v>
      </c>
      <c r="FJ96">
        <v>3</v>
      </c>
      <c r="FK96">
        <v>3</v>
      </c>
      <c r="FL96">
        <v>3</v>
      </c>
      <c r="FS96" t="s">
        <v>69</v>
      </c>
      <c r="FT96" t="s">
        <v>69</v>
      </c>
      <c r="FU96" t="s">
        <v>69</v>
      </c>
      <c r="FV96" t="s">
        <v>69</v>
      </c>
      <c r="FW96" t="s">
        <v>69</v>
      </c>
      <c r="FX96" t="s">
        <v>69</v>
      </c>
      <c r="FY96" t="s">
        <v>69</v>
      </c>
      <c r="FZ96" t="s">
        <v>69</v>
      </c>
      <c r="GA96" t="s">
        <v>69</v>
      </c>
      <c r="GB96" t="s">
        <v>69</v>
      </c>
      <c r="GC96" t="s">
        <v>69</v>
      </c>
      <c r="GD96" t="s">
        <v>69</v>
      </c>
      <c r="GE96" t="s">
        <v>69</v>
      </c>
      <c r="GF96" t="s">
        <v>69</v>
      </c>
      <c r="GG96" t="s">
        <v>69</v>
      </c>
      <c r="GH96" t="s">
        <v>69</v>
      </c>
      <c r="GI96" t="s">
        <v>69</v>
      </c>
      <c r="GJ96" t="s">
        <v>69</v>
      </c>
      <c r="GK96" t="s">
        <v>69</v>
      </c>
      <c r="GL96" t="s">
        <v>69</v>
      </c>
      <c r="GM96" t="s">
        <v>69</v>
      </c>
      <c r="GN96" t="s">
        <v>69</v>
      </c>
      <c r="GO96" t="s">
        <v>69</v>
      </c>
      <c r="GP96" t="s">
        <v>69</v>
      </c>
      <c r="GQ96" t="s">
        <v>69</v>
      </c>
      <c r="GR96" t="s">
        <v>69</v>
      </c>
      <c r="GS96" t="s">
        <v>69</v>
      </c>
      <c r="GT96" t="s">
        <v>69</v>
      </c>
      <c r="GU96" t="s">
        <v>69</v>
      </c>
      <c r="GV96" t="s">
        <v>69</v>
      </c>
      <c r="GW96" t="s">
        <v>69</v>
      </c>
      <c r="GX96" t="s">
        <v>69</v>
      </c>
      <c r="GY96" t="s">
        <v>69</v>
      </c>
      <c r="HC96" t="s">
        <v>2808</v>
      </c>
      <c r="HD96" t="s">
        <v>2808</v>
      </c>
      <c r="HE96" t="s">
        <v>2808</v>
      </c>
      <c r="HF96" t="s">
        <v>2808</v>
      </c>
      <c r="HG96" t="s">
        <v>69</v>
      </c>
      <c r="HH96" t="s">
        <v>69</v>
      </c>
      <c r="HI96" t="s">
        <v>69</v>
      </c>
      <c r="HJ96" t="s">
        <v>9720</v>
      </c>
      <c r="HK96">
        <v>36</v>
      </c>
      <c r="HL96">
        <v>80</v>
      </c>
      <c r="HM96">
        <v>20</v>
      </c>
      <c r="HQ96" t="s">
        <v>8673</v>
      </c>
      <c r="HR96" t="s">
        <v>8673</v>
      </c>
      <c r="HS96" t="s">
        <v>8673</v>
      </c>
      <c r="HT96" t="s">
        <v>8673</v>
      </c>
      <c r="HX96" s="29">
        <v>0.3125</v>
      </c>
      <c r="HY96" s="29">
        <v>0.3125</v>
      </c>
      <c r="HZ96" s="29">
        <v>0.3125</v>
      </c>
      <c r="IA96" s="29">
        <v>0.3125</v>
      </c>
      <c r="IE96" t="s">
        <v>2808</v>
      </c>
      <c r="IF96" t="s">
        <v>2808</v>
      </c>
      <c r="IG96" t="s">
        <v>2808</v>
      </c>
      <c r="IH96" t="s">
        <v>269</v>
      </c>
      <c r="II96" t="s">
        <v>269</v>
      </c>
      <c r="IJ96" t="s">
        <v>269</v>
      </c>
      <c r="IK96" t="s">
        <v>269</v>
      </c>
      <c r="IL96" t="s">
        <v>269</v>
      </c>
      <c r="IN96" t="s">
        <v>8673</v>
      </c>
      <c r="IO96" t="s">
        <v>8673</v>
      </c>
      <c r="IP96" t="s">
        <v>8673</v>
      </c>
      <c r="IQ96" t="s">
        <v>8673</v>
      </c>
      <c r="IR96" t="s">
        <v>8673</v>
      </c>
      <c r="IZ96" t="s">
        <v>69</v>
      </c>
      <c r="JA96" t="s">
        <v>69</v>
      </c>
      <c r="JB96" t="s">
        <v>69</v>
      </c>
      <c r="JC96" t="s">
        <v>69</v>
      </c>
      <c r="JD96" t="s">
        <v>2808</v>
      </c>
      <c r="JE96" t="s">
        <v>2808</v>
      </c>
      <c r="JF96" t="s">
        <v>2808</v>
      </c>
      <c r="JK96">
        <v>2.5</v>
      </c>
      <c r="JL96">
        <v>45</v>
      </c>
      <c r="JM96">
        <v>33</v>
      </c>
      <c r="JR96" t="s">
        <v>8673</v>
      </c>
      <c r="JS96" t="s">
        <v>8673</v>
      </c>
      <c r="JT96" t="s">
        <v>8673</v>
      </c>
      <c r="JY96" s="29">
        <v>0.35833333333333334</v>
      </c>
      <c r="JZ96" s="29">
        <v>0.35833333333333334</v>
      </c>
      <c r="KA96" s="29">
        <v>0.35833333333333334</v>
      </c>
      <c r="KD96" t="s">
        <v>9554</v>
      </c>
      <c r="KE96" t="s">
        <v>6597</v>
      </c>
      <c r="KF96">
        <v>24</v>
      </c>
      <c r="KG96" t="s">
        <v>6598</v>
      </c>
      <c r="KH96">
        <v>7958820</v>
      </c>
    </row>
    <row r="97" spans="1:294" x14ac:dyDescent="0.3">
      <c r="A97" t="s">
        <v>9721</v>
      </c>
      <c r="B97" t="s">
        <v>6696</v>
      </c>
      <c r="BV97">
        <v>0</v>
      </c>
      <c r="BX97" t="s">
        <v>9156</v>
      </c>
      <c r="BY97" t="s">
        <v>6589</v>
      </c>
      <c r="BZ97" t="s">
        <v>9708</v>
      </c>
      <c r="CA97" t="s">
        <v>6591</v>
      </c>
      <c r="CB97" t="s">
        <v>7239</v>
      </c>
      <c r="CC97" t="s">
        <v>5080</v>
      </c>
      <c r="CD97">
        <v>28</v>
      </c>
      <c r="CE97" t="s">
        <v>22</v>
      </c>
      <c r="CF97" t="s">
        <v>22</v>
      </c>
      <c r="CG97" t="s">
        <v>22</v>
      </c>
      <c r="CI97" t="s">
        <v>9640</v>
      </c>
      <c r="CJ97" t="s">
        <v>69</v>
      </c>
      <c r="CK97" t="s">
        <v>2808</v>
      </c>
      <c r="CL97" t="s">
        <v>2808</v>
      </c>
      <c r="DJ97" t="s">
        <v>12</v>
      </c>
      <c r="DK97" t="s">
        <v>9719</v>
      </c>
      <c r="DL97" t="s">
        <v>22</v>
      </c>
      <c r="DN97" t="s">
        <v>69</v>
      </c>
      <c r="DO97" t="s">
        <v>69</v>
      </c>
      <c r="DQ97" t="s">
        <v>2864</v>
      </c>
      <c r="DZ97" t="s">
        <v>22</v>
      </c>
      <c r="EJ97" t="s">
        <v>273</v>
      </c>
      <c r="EM97" t="s">
        <v>12</v>
      </c>
      <c r="EN97" t="s">
        <v>8673</v>
      </c>
      <c r="EO97" t="s">
        <v>27</v>
      </c>
      <c r="EP97" s="29">
        <v>0.75</v>
      </c>
      <c r="EY97" t="s">
        <v>69</v>
      </c>
      <c r="EZ97" t="s">
        <v>69</v>
      </c>
      <c r="FH97">
        <v>2</v>
      </c>
      <c r="FI97">
        <v>2</v>
      </c>
      <c r="FJ97">
        <v>2</v>
      </c>
      <c r="FK97">
        <v>2</v>
      </c>
      <c r="FL97">
        <v>2</v>
      </c>
      <c r="FS97" t="s">
        <v>69</v>
      </c>
      <c r="FT97" t="s">
        <v>69</v>
      </c>
      <c r="FU97" t="s">
        <v>69</v>
      </c>
      <c r="FV97" t="s">
        <v>69</v>
      </c>
      <c r="FW97" t="s">
        <v>69</v>
      </c>
      <c r="FX97" t="s">
        <v>69</v>
      </c>
      <c r="FY97" t="s">
        <v>69</v>
      </c>
      <c r="FZ97" t="s">
        <v>69</v>
      </c>
      <c r="GA97" t="s">
        <v>69</v>
      </c>
      <c r="GB97" t="s">
        <v>69</v>
      </c>
      <c r="GC97" t="s">
        <v>69</v>
      </c>
      <c r="GD97" t="s">
        <v>69</v>
      </c>
      <c r="GE97" t="s">
        <v>69</v>
      </c>
      <c r="GF97" t="s">
        <v>69</v>
      </c>
      <c r="GG97" t="s">
        <v>69</v>
      </c>
      <c r="GH97" t="s">
        <v>69</v>
      </c>
      <c r="GI97" t="s">
        <v>69</v>
      </c>
      <c r="GJ97" t="s">
        <v>69</v>
      </c>
      <c r="GK97" t="s">
        <v>69</v>
      </c>
      <c r="GL97" t="s">
        <v>69</v>
      </c>
      <c r="GM97" t="s">
        <v>69</v>
      </c>
      <c r="GN97" t="s">
        <v>69</v>
      </c>
      <c r="GO97" t="s">
        <v>69</v>
      </c>
      <c r="GP97" t="s">
        <v>69</v>
      </c>
      <c r="GQ97" t="s">
        <v>69</v>
      </c>
      <c r="GR97" t="s">
        <v>69</v>
      </c>
      <c r="GS97" t="s">
        <v>69</v>
      </c>
      <c r="GT97" t="s">
        <v>69</v>
      </c>
      <c r="GU97" t="s">
        <v>69</v>
      </c>
      <c r="GV97" t="s">
        <v>69</v>
      </c>
      <c r="GW97" t="s">
        <v>69</v>
      </c>
      <c r="GX97" t="s">
        <v>69</v>
      </c>
      <c r="GY97" t="s">
        <v>69</v>
      </c>
      <c r="HC97" t="s">
        <v>2808</v>
      </c>
      <c r="HD97" t="s">
        <v>2808</v>
      </c>
      <c r="HE97" t="s">
        <v>2808</v>
      </c>
      <c r="HF97" t="s">
        <v>2808</v>
      </c>
      <c r="HG97" t="s">
        <v>69</v>
      </c>
      <c r="HH97" t="s">
        <v>69</v>
      </c>
      <c r="HI97" t="s">
        <v>69</v>
      </c>
      <c r="HJ97" t="s">
        <v>8703</v>
      </c>
      <c r="HK97">
        <v>36</v>
      </c>
      <c r="HL97">
        <v>95</v>
      </c>
      <c r="HM97">
        <v>26</v>
      </c>
      <c r="HQ97" t="s">
        <v>8673</v>
      </c>
      <c r="HR97" t="s">
        <v>8673</v>
      </c>
      <c r="HS97" t="s">
        <v>8673</v>
      </c>
      <c r="HT97" t="s">
        <v>8673</v>
      </c>
      <c r="HX97" s="29">
        <v>0.33333333333333331</v>
      </c>
      <c r="HY97" s="29">
        <v>0.33333333333333331</v>
      </c>
      <c r="HZ97" s="29">
        <v>0.33333333333333331</v>
      </c>
      <c r="IA97" s="29">
        <v>0.33333333333333331</v>
      </c>
      <c r="IE97" t="s">
        <v>2808</v>
      </c>
      <c r="IF97" t="s">
        <v>2808</v>
      </c>
      <c r="IG97" t="s">
        <v>2808</v>
      </c>
      <c r="IH97" t="s">
        <v>269</v>
      </c>
      <c r="II97" t="s">
        <v>269</v>
      </c>
      <c r="IJ97" t="s">
        <v>269</v>
      </c>
      <c r="IK97" t="s">
        <v>269</v>
      </c>
      <c r="IL97" t="s">
        <v>269</v>
      </c>
      <c r="IN97" t="s">
        <v>8673</v>
      </c>
      <c r="IO97" t="s">
        <v>8673</v>
      </c>
      <c r="IP97" t="s">
        <v>8673</v>
      </c>
      <c r="IQ97" t="s">
        <v>8673</v>
      </c>
      <c r="IR97" t="s">
        <v>8673</v>
      </c>
      <c r="IT97" s="29">
        <v>0.56805555555555554</v>
      </c>
      <c r="IU97" s="29">
        <v>0.56805555555555554</v>
      </c>
      <c r="IV97" s="29">
        <v>0.56805555555555554</v>
      </c>
      <c r="IW97" s="29">
        <v>0.56805555555555554</v>
      </c>
      <c r="IX97" s="29">
        <v>0.56805555555555554</v>
      </c>
      <c r="IZ97" t="s">
        <v>2808</v>
      </c>
      <c r="JA97" t="s">
        <v>69</v>
      </c>
      <c r="JB97" t="s">
        <v>69</v>
      </c>
      <c r="JC97" t="s">
        <v>69</v>
      </c>
      <c r="JD97" t="s">
        <v>2808</v>
      </c>
      <c r="JE97" t="s">
        <v>2808</v>
      </c>
      <c r="JF97" t="s">
        <v>2808</v>
      </c>
      <c r="JG97" s="35">
        <v>42924</v>
      </c>
      <c r="JK97">
        <v>2.4</v>
      </c>
      <c r="JL97">
        <v>47</v>
      </c>
      <c r="JM97">
        <v>34</v>
      </c>
      <c r="JN97" t="s">
        <v>8673</v>
      </c>
      <c r="JR97" t="s">
        <v>8673</v>
      </c>
      <c r="JS97" t="s">
        <v>8673</v>
      </c>
      <c r="JT97" t="s">
        <v>8673</v>
      </c>
      <c r="JU97" s="29">
        <v>0.52638888888888891</v>
      </c>
      <c r="JY97" s="29">
        <v>0.52638888888888891</v>
      </c>
      <c r="JZ97" s="29">
        <v>0.52638888888888891</v>
      </c>
      <c r="KA97" s="29">
        <v>0.52638888888888891</v>
      </c>
      <c r="KD97" t="s">
        <v>9554</v>
      </c>
      <c r="KE97" t="s">
        <v>6597</v>
      </c>
      <c r="KF97">
        <v>25</v>
      </c>
      <c r="KG97" t="s">
        <v>6598</v>
      </c>
      <c r="KH97">
        <v>7958820</v>
      </c>
    </row>
    <row r="98" spans="1:294" x14ac:dyDescent="0.3">
      <c r="A98" t="s">
        <v>9722</v>
      </c>
      <c r="B98" t="s">
        <v>6696</v>
      </c>
      <c r="BV98">
        <v>0</v>
      </c>
      <c r="BX98" t="s">
        <v>9156</v>
      </c>
      <c r="BY98" t="s">
        <v>6589</v>
      </c>
      <c r="BZ98" t="s">
        <v>9708</v>
      </c>
      <c r="CA98" t="s">
        <v>6591</v>
      </c>
      <c r="CB98" t="s">
        <v>7239</v>
      </c>
      <c r="CC98" t="s">
        <v>5080</v>
      </c>
      <c r="CD98">
        <v>20</v>
      </c>
      <c r="CE98" t="s">
        <v>22</v>
      </c>
      <c r="CF98" t="s">
        <v>22</v>
      </c>
      <c r="CG98" t="s">
        <v>22</v>
      </c>
      <c r="CI98" t="s">
        <v>9640</v>
      </c>
      <c r="CJ98" t="s">
        <v>69</v>
      </c>
      <c r="CK98" t="s">
        <v>2808</v>
      </c>
      <c r="CL98" t="s">
        <v>2808</v>
      </c>
      <c r="DJ98" t="s">
        <v>12</v>
      </c>
      <c r="DK98" t="s">
        <v>8268</v>
      </c>
      <c r="DL98" t="s">
        <v>22</v>
      </c>
      <c r="DN98" t="s">
        <v>69</v>
      </c>
      <c r="DO98" t="s">
        <v>69</v>
      </c>
      <c r="DQ98" t="s">
        <v>2864</v>
      </c>
      <c r="DZ98" t="s">
        <v>22</v>
      </c>
      <c r="EJ98" t="s">
        <v>273</v>
      </c>
      <c r="EM98" t="s">
        <v>12</v>
      </c>
      <c r="EN98" t="s">
        <v>8268</v>
      </c>
      <c r="EO98" t="s">
        <v>27</v>
      </c>
      <c r="EP98" s="29">
        <v>0.5</v>
      </c>
      <c r="EY98" t="s">
        <v>69</v>
      </c>
      <c r="EZ98" t="s">
        <v>69</v>
      </c>
      <c r="FH98">
        <v>1</v>
      </c>
      <c r="FI98">
        <v>1</v>
      </c>
      <c r="FJ98">
        <v>1</v>
      </c>
      <c r="FK98">
        <v>1</v>
      </c>
      <c r="FL98">
        <v>1</v>
      </c>
      <c r="FS98" t="s">
        <v>69</v>
      </c>
      <c r="FT98" t="s">
        <v>69</v>
      </c>
      <c r="FU98" t="s">
        <v>69</v>
      </c>
      <c r="FV98" t="s">
        <v>69</v>
      </c>
      <c r="FW98" t="s">
        <v>69</v>
      </c>
      <c r="FX98" t="s">
        <v>69</v>
      </c>
      <c r="FY98" t="s">
        <v>69</v>
      </c>
      <c r="FZ98" t="s">
        <v>69</v>
      </c>
      <c r="GA98" t="s">
        <v>69</v>
      </c>
      <c r="GB98" t="s">
        <v>69</v>
      </c>
      <c r="GC98" t="s">
        <v>69</v>
      </c>
      <c r="GD98" t="s">
        <v>69</v>
      </c>
      <c r="GE98" t="s">
        <v>69</v>
      </c>
      <c r="GF98" t="s">
        <v>69</v>
      </c>
      <c r="GG98" t="s">
        <v>69</v>
      </c>
      <c r="GH98" t="s">
        <v>69</v>
      </c>
      <c r="GI98" t="s">
        <v>69</v>
      </c>
      <c r="GJ98" t="s">
        <v>69</v>
      </c>
      <c r="GK98" t="s">
        <v>69</v>
      </c>
      <c r="GL98" t="s">
        <v>69</v>
      </c>
      <c r="GM98" t="s">
        <v>69</v>
      </c>
      <c r="GN98" t="s">
        <v>69</v>
      </c>
      <c r="GO98" t="s">
        <v>69</v>
      </c>
      <c r="GP98" t="s">
        <v>69</v>
      </c>
      <c r="GQ98" t="s">
        <v>69</v>
      </c>
      <c r="GR98" t="s">
        <v>69</v>
      </c>
      <c r="GS98" t="s">
        <v>69</v>
      </c>
      <c r="GT98" t="s">
        <v>69</v>
      </c>
      <c r="GU98" t="s">
        <v>69</v>
      </c>
      <c r="GV98" t="s">
        <v>69</v>
      </c>
      <c r="GW98" t="s">
        <v>69</v>
      </c>
      <c r="GX98" t="s">
        <v>69</v>
      </c>
      <c r="GY98" t="s">
        <v>69</v>
      </c>
      <c r="HC98" t="s">
        <v>2808</v>
      </c>
      <c r="HD98" t="s">
        <v>2808</v>
      </c>
      <c r="HE98" t="s">
        <v>2808</v>
      </c>
      <c r="HF98" t="s">
        <v>2808</v>
      </c>
      <c r="HG98" t="s">
        <v>69</v>
      </c>
      <c r="HH98" t="s">
        <v>69</v>
      </c>
      <c r="HI98" t="s">
        <v>69</v>
      </c>
      <c r="HJ98" t="s">
        <v>9723</v>
      </c>
      <c r="HK98">
        <v>36</v>
      </c>
      <c r="HL98">
        <v>72</v>
      </c>
      <c r="HM98">
        <v>20</v>
      </c>
      <c r="HQ98" t="s">
        <v>8268</v>
      </c>
      <c r="HR98" t="s">
        <v>8268</v>
      </c>
      <c r="HS98" t="s">
        <v>8268</v>
      </c>
      <c r="HT98" t="s">
        <v>8268</v>
      </c>
      <c r="HX98" s="29">
        <v>0.33333333333333331</v>
      </c>
      <c r="HY98" s="29">
        <v>0.33333333333333331</v>
      </c>
      <c r="HZ98" s="29">
        <v>0.33333333333333331</v>
      </c>
      <c r="IA98" s="29">
        <v>0.33333333333333331</v>
      </c>
      <c r="IE98" t="s">
        <v>2808</v>
      </c>
      <c r="IF98" t="s">
        <v>2808</v>
      </c>
      <c r="IG98" t="s">
        <v>2808</v>
      </c>
      <c r="IH98" t="s">
        <v>269</v>
      </c>
      <c r="II98" t="s">
        <v>269</v>
      </c>
      <c r="IJ98" t="s">
        <v>269</v>
      </c>
      <c r="IK98" t="s">
        <v>269</v>
      </c>
      <c r="IL98" t="s">
        <v>269</v>
      </c>
      <c r="IN98" t="s">
        <v>8268</v>
      </c>
      <c r="IO98" t="s">
        <v>8268</v>
      </c>
      <c r="IP98" t="s">
        <v>8268</v>
      </c>
      <c r="IQ98" t="s">
        <v>8268</v>
      </c>
      <c r="IR98" t="s">
        <v>8268</v>
      </c>
      <c r="IT98" s="29">
        <v>0.28819444444444448</v>
      </c>
      <c r="IU98" s="29">
        <v>0.28819444444444448</v>
      </c>
      <c r="IV98" s="29">
        <v>0.28819444444444448</v>
      </c>
      <c r="IW98" s="29">
        <v>0.28819444444444448</v>
      </c>
      <c r="IX98" s="29">
        <v>0.28819444444444448</v>
      </c>
      <c r="IZ98" t="s">
        <v>2808</v>
      </c>
      <c r="JA98" t="s">
        <v>69</v>
      </c>
      <c r="JB98" t="s">
        <v>2808</v>
      </c>
      <c r="JC98" t="s">
        <v>2808</v>
      </c>
      <c r="JD98" t="s">
        <v>2808</v>
      </c>
      <c r="JE98" t="s">
        <v>2808</v>
      </c>
      <c r="JF98" t="s">
        <v>2808</v>
      </c>
      <c r="JG98" s="35">
        <v>42956</v>
      </c>
      <c r="JI98">
        <v>149</v>
      </c>
      <c r="JJ98">
        <v>66</v>
      </c>
      <c r="JK98">
        <v>2.65</v>
      </c>
      <c r="JL98">
        <v>48</v>
      </c>
      <c r="JM98">
        <v>32.5</v>
      </c>
      <c r="JN98" t="s">
        <v>8268</v>
      </c>
      <c r="JP98" t="s">
        <v>8268</v>
      </c>
      <c r="JQ98" t="s">
        <v>8268</v>
      </c>
      <c r="JR98" t="s">
        <v>8268</v>
      </c>
      <c r="JS98" t="s">
        <v>8268</v>
      </c>
      <c r="JT98" t="s">
        <v>8268</v>
      </c>
      <c r="JU98" s="29">
        <v>0.2986111111111111</v>
      </c>
      <c r="JW98" s="29">
        <v>0.2986111111111111</v>
      </c>
      <c r="JX98" s="29">
        <v>0.2986111111111111</v>
      </c>
      <c r="JY98" s="29">
        <v>0.2986111111111111</v>
      </c>
      <c r="JZ98" s="29">
        <v>0.2986111111111111</v>
      </c>
      <c r="KA98" s="29">
        <v>0.2986111111111111</v>
      </c>
      <c r="KD98" t="s">
        <v>9554</v>
      </c>
      <c r="KE98" t="s">
        <v>6597</v>
      </c>
      <c r="KF98">
        <v>26</v>
      </c>
      <c r="KG98" t="s">
        <v>6598</v>
      </c>
      <c r="KH98">
        <v>7958820</v>
      </c>
    </row>
    <row r="99" spans="1:294" x14ac:dyDescent="0.3">
      <c r="A99" t="s">
        <v>9724</v>
      </c>
      <c r="B99" t="s">
        <v>6696</v>
      </c>
      <c r="BV99">
        <v>0</v>
      </c>
      <c r="BX99" t="s">
        <v>9156</v>
      </c>
      <c r="BY99" t="s">
        <v>6589</v>
      </c>
      <c r="BZ99" t="s">
        <v>9708</v>
      </c>
      <c r="CA99" t="s">
        <v>6591</v>
      </c>
      <c r="CB99" t="s">
        <v>7239</v>
      </c>
      <c r="CC99" t="s">
        <v>5080</v>
      </c>
      <c r="CD99">
        <v>35</v>
      </c>
      <c r="CE99" t="s">
        <v>22</v>
      </c>
      <c r="CF99" t="s">
        <v>22</v>
      </c>
      <c r="CG99" t="s">
        <v>22</v>
      </c>
      <c r="CI99" t="s">
        <v>9640</v>
      </c>
      <c r="CJ99" t="s">
        <v>69</v>
      </c>
      <c r="CK99" t="s">
        <v>2808</v>
      </c>
      <c r="CL99" t="s">
        <v>2808</v>
      </c>
      <c r="DJ99" t="s">
        <v>12</v>
      </c>
      <c r="DK99" t="s">
        <v>9719</v>
      </c>
      <c r="DL99" t="s">
        <v>27</v>
      </c>
      <c r="DM99" s="29">
        <v>0.77083333333333337</v>
      </c>
      <c r="DN99" t="s">
        <v>69</v>
      </c>
      <c r="DO99" t="s">
        <v>69</v>
      </c>
      <c r="DQ99" t="s">
        <v>2864</v>
      </c>
      <c r="DZ99" t="s">
        <v>22</v>
      </c>
      <c r="EJ99" t="s">
        <v>273</v>
      </c>
      <c r="EM99" t="s">
        <v>12</v>
      </c>
      <c r="EN99" t="s">
        <v>8268</v>
      </c>
      <c r="EO99" t="s">
        <v>27</v>
      </c>
      <c r="EP99" s="29">
        <v>0.39583333333333331</v>
      </c>
      <c r="EY99" t="s">
        <v>2808</v>
      </c>
      <c r="EZ99" t="s">
        <v>69</v>
      </c>
      <c r="FA99" t="s">
        <v>9719</v>
      </c>
      <c r="FC99" s="29">
        <v>0.90625</v>
      </c>
      <c r="FH99">
        <v>2</v>
      </c>
      <c r="FI99">
        <v>2</v>
      </c>
      <c r="FJ99">
        <v>2</v>
      </c>
      <c r="FK99">
        <v>2</v>
      </c>
      <c r="FL99">
        <v>2</v>
      </c>
      <c r="FS99" t="s">
        <v>69</v>
      </c>
      <c r="FT99" t="s">
        <v>69</v>
      </c>
      <c r="FU99" t="s">
        <v>69</v>
      </c>
      <c r="FV99" t="s">
        <v>69</v>
      </c>
      <c r="FW99" t="s">
        <v>69</v>
      </c>
      <c r="FX99" t="s">
        <v>69</v>
      </c>
      <c r="FY99" t="s">
        <v>69</v>
      </c>
      <c r="FZ99" t="s">
        <v>69</v>
      </c>
      <c r="GA99" t="s">
        <v>69</v>
      </c>
      <c r="GB99" t="s">
        <v>69</v>
      </c>
      <c r="GC99" t="s">
        <v>69</v>
      </c>
      <c r="GD99" t="s">
        <v>69</v>
      </c>
      <c r="GE99" t="s">
        <v>69</v>
      </c>
      <c r="GF99" t="s">
        <v>69</v>
      </c>
      <c r="GG99" t="s">
        <v>69</v>
      </c>
      <c r="GH99" t="s">
        <v>69</v>
      </c>
      <c r="GI99" t="s">
        <v>69</v>
      </c>
      <c r="GJ99" t="s">
        <v>69</v>
      </c>
      <c r="GK99" t="s">
        <v>69</v>
      </c>
      <c r="GL99" t="s">
        <v>69</v>
      </c>
      <c r="GM99" t="s">
        <v>69</v>
      </c>
      <c r="GN99" t="s">
        <v>69</v>
      </c>
      <c r="GO99" t="s">
        <v>69</v>
      </c>
      <c r="GP99" t="s">
        <v>69</v>
      </c>
      <c r="GQ99" t="s">
        <v>69</v>
      </c>
      <c r="GR99" t="s">
        <v>69</v>
      </c>
      <c r="GS99" t="s">
        <v>69</v>
      </c>
      <c r="GT99" t="s">
        <v>69</v>
      </c>
      <c r="GU99" t="s">
        <v>69</v>
      </c>
      <c r="GV99" t="s">
        <v>69</v>
      </c>
      <c r="GW99" t="s">
        <v>69</v>
      </c>
      <c r="GX99" t="s">
        <v>69</v>
      </c>
      <c r="GY99" t="s">
        <v>69</v>
      </c>
      <c r="HC99" t="s">
        <v>2808</v>
      </c>
      <c r="HD99" t="s">
        <v>2808</v>
      </c>
      <c r="HE99" t="s">
        <v>2808</v>
      </c>
      <c r="HF99" t="s">
        <v>2808</v>
      </c>
      <c r="HG99" t="s">
        <v>69</v>
      </c>
      <c r="HH99" t="s">
        <v>69</v>
      </c>
      <c r="HI99" t="s">
        <v>69</v>
      </c>
      <c r="HJ99" t="s">
        <v>9725</v>
      </c>
      <c r="HK99">
        <v>36</v>
      </c>
      <c r="HL99">
        <v>84</v>
      </c>
      <c r="HM99">
        <v>20</v>
      </c>
      <c r="HQ99" t="s">
        <v>9719</v>
      </c>
      <c r="HR99" t="s">
        <v>9719</v>
      </c>
      <c r="HS99" t="s">
        <v>9719</v>
      </c>
      <c r="HT99" t="s">
        <v>9719</v>
      </c>
      <c r="HX99" s="29">
        <v>0.75694444444444453</v>
      </c>
      <c r="HY99" s="29">
        <v>0.75694444444444453</v>
      </c>
      <c r="HZ99" s="29">
        <v>0.75694444444444453</v>
      </c>
      <c r="IA99" s="29">
        <v>0.75694444444444453</v>
      </c>
      <c r="IE99" t="s">
        <v>2808</v>
      </c>
      <c r="IF99" t="s">
        <v>2808</v>
      </c>
      <c r="IG99" t="s">
        <v>2808</v>
      </c>
      <c r="IH99" t="s">
        <v>269</v>
      </c>
      <c r="II99" t="s">
        <v>269</v>
      </c>
      <c r="IJ99" t="s">
        <v>269</v>
      </c>
      <c r="IK99" t="s">
        <v>269</v>
      </c>
      <c r="IL99" t="s">
        <v>269</v>
      </c>
      <c r="IN99" t="s">
        <v>9719</v>
      </c>
      <c r="IO99" t="s">
        <v>9719</v>
      </c>
      <c r="IP99" t="s">
        <v>9719</v>
      </c>
      <c r="IQ99" t="s">
        <v>6947</v>
      </c>
      <c r="IR99" t="s">
        <v>9719</v>
      </c>
      <c r="IT99" s="29">
        <v>0.89583333333333337</v>
      </c>
      <c r="IU99" s="29">
        <v>0.89583333333333337</v>
      </c>
      <c r="IV99" s="29">
        <v>0.89583333333333337</v>
      </c>
      <c r="IW99" s="29">
        <v>0.89583333333333337</v>
      </c>
      <c r="IX99" s="29">
        <v>0.89583333333333337</v>
      </c>
      <c r="IZ99" t="s">
        <v>2808</v>
      </c>
      <c r="JA99" t="s">
        <v>69</v>
      </c>
      <c r="JB99" t="s">
        <v>2808</v>
      </c>
      <c r="JC99" t="s">
        <v>2808</v>
      </c>
      <c r="JD99" t="s">
        <v>2808</v>
      </c>
      <c r="JE99" t="s">
        <v>2808</v>
      </c>
      <c r="JF99" t="s">
        <v>2808</v>
      </c>
      <c r="JG99" s="35">
        <v>42957</v>
      </c>
      <c r="JI99">
        <v>140</v>
      </c>
      <c r="JJ99">
        <v>50</v>
      </c>
      <c r="JK99">
        <v>2</v>
      </c>
      <c r="JL99">
        <v>45</v>
      </c>
      <c r="JM99">
        <v>31</v>
      </c>
      <c r="JN99" t="s">
        <v>6947</v>
      </c>
      <c r="JP99" t="s">
        <v>9719</v>
      </c>
      <c r="JQ99" t="s">
        <v>9719</v>
      </c>
      <c r="JR99" t="s">
        <v>9719</v>
      </c>
      <c r="JS99" t="s">
        <v>9719</v>
      </c>
      <c r="JT99" t="s">
        <v>6947</v>
      </c>
      <c r="JU99" s="29">
        <v>0.89583333333333337</v>
      </c>
      <c r="JW99" s="29">
        <v>0.89583333333333337</v>
      </c>
      <c r="JX99" s="29">
        <v>0.89583333333333337</v>
      </c>
      <c r="JY99" s="29">
        <v>0.89583333333333337</v>
      </c>
      <c r="JZ99" s="29">
        <v>0.89583333333333337</v>
      </c>
      <c r="KA99" s="29">
        <v>0.89583333333333337</v>
      </c>
      <c r="KD99" t="s">
        <v>9554</v>
      </c>
      <c r="KE99" t="s">
        <v>6597</v>
      </c>
      <c r="KF99">
        <v>30</v>
      </c>
      <c r="KG99" t="s">
        <v>6598</v>
      </c>
      <c r="KH99">
        <v>7958820</v>
      </c>
    </row>
    <row r="100" spans="1:294" x14ac:dyDescent="0.3">
      <c r="A100" t="s">
        <v>9726</v>
      </c>
      <c r="B100" t="s">
        <v>6696</v>
      </c>
      <c r="BV100">
        <v>0</v>
      </c>
      <c r="BX100" t="s">
        <v>9156</v>
      </c>
      <c r="BY100" t="s">
        <v>6589</v>
      </c>
      <c r="BZ100" t="s">
        <v>9708</v>
      </c>
      <c r="CA100" t="s">
        <v>6591</v>
      </c>
      <c r="CB100" t="s">
        <v>7239</v>
      </c>
      <c r="CC100" t="s">
        <v>5080</v>
      </c>
      <c r="CD100">
        <v>22</v>
      </c>
      <c r="CE100" t="s">
        <v>22</v>
      </c>
      <c r="CF100" t="s">
        <v>22</v>
      </c>
      <c r="CG100" t="s">
        <v>22</v>
      </c>
      <c r="CI100" t="s">
        <v>9640</v>
      </c>
      <c r="CJ100" t="s">
        <v>69</v>
      </c>
      <c r="CK100" t="s">
        <v>2808</v>
      </c>
      <c r="CL100" t="s">
        <v>2808</v>
      </c>
      <c r="DJ100" t="s">
        <v>12</v>
      </c>
      <c r="DK100" t="s">
        <v>6683</v>
      </c>
      <c r="DL100" t="s">
        <v>27</v>
      </c>
      <c r="DM100" s="29">
        <v>0.39930555555555558</v>
      </c>
      <c r="DN100" t="s">
        <v>69</v>
      </c>
      <c r="DO100" t="s">
        <v>69</v>
      </c>
      <c r="DQ100" t="s">
        <v>2864</v>
      </c>
      <c r="DZ100" t="s">
        <v>22</v>
      </c>
      <c r="EJ100" t="s">
        <v>273</v>
      </c>
      <c r="EM100" t="s">
        <v>12</v>
      </c>
      <c r="EN100" t="s">
        <v>6681</v>
      </c>
      <c r="EO100" t="s">
        <v>27</v>
      </c>
      <c r="EP100" s="29">
        <v>0.57291666666666663</v>
      </c>
      <c r="EY100" t="s">
        <v>2808</v>
      </c>
      <c r="EZ100" t="s">
        <v>69</v>
      </c>
      <c r="FA100" t="s">
        <v>6683</v>
      </c>
      <c r="FC100" s="29">
        <v>0.64930555555555558</v>
      </c>
      <c r="FS100" t="s">
        <v>2808</v>
      </c>
      <c r="FT100" t="s">
        <v>2808</v>
      </c>
      <c r="FU100" t="s">
        <v>2808</v>
      </c>
      <c r="FV100" t="s">
        <v>2808</v>
      </c>
      <c r="FW100" t="s">
        <v>2808</v>
      </c>
      <c r="FX100" t="s">
        <v>69</v>
      </c>
      <c r="FY100" t="s">
        <v>69</v>
      </c>
      <c r="FZ100" t="s">
        <v>69</v>
      </c>
      <c r="GA100" t="s">
        <v>69</v>
      </c>
      <c r="GB100" t="s">
        <v>69</v>
      </c>
      <c r="GC100" t="s">
        <v>69</v>
      </c>
      <c r="GD100" t="s">
        <v>69</v>
      </c>
      <c r="GE100" t="s">
        <v>69</v>
      </c>
      <c r="GF100" t="s">
        <v>69</v>
      </c>
      <c r="GG100" t="s">
        <v>69</v>
      </c>
      <c r="GH100" t="s">
        <v>69</v>
      </c>
      <c r="GI100" t="s">
        <v>69</v>
      </c>
      <c r="GJ100" t="s">
        <v>69</v>
      </c>
      <c r="GK100" t="s">
        <v>69</v>
      </c>
      <c r="GL100" t="s">
        <v>69</v>
      </c>
      <c r="GM100" t="s">
        <v>69</v>
      </c>
      <c r="GN100" t="s">
        <v>69</v>
      </c>
      <c r="GO100" t="s">
        <v>69</v>
      </c>
      <c r="GP100" t="s">
        <v>69</v>
      </c>
      <c r="GQ100" t="s">
        <v>69</v>
      </c>
      <c r="GR100" t="s">
        <v>69</v>
      </c>
      <c r="GS100" t="s">
        <v>69</v>
      </c>
      <c r="GT100" t="s">
        <v>69</v>
      </c>
      <c r="GU100" t="s">
        <v>69</v>
      </c>
      <c r="GV100" t="s">
        <v>69</v>
      </c>
      <c r="GW100" t="s">
        <v>69</v>
      </c>
      <c r="GX100" t="s">
        <v>69</v>
      </c>
      <c r="GY100" t="s">
        <v>69</v>
      </c>
      <c r="HC100" t="s">
        <v>2808</v>
      </c>
      <c r="HD100" t="s">
        <v>2808</v>
      </c>
      <c r="HE100" t="s">
        <v>2808</v>
      </c>
      <c r="HF100" t="s">
        <v>2808</v>
      </c>
      <c r="HG100" t="s">
        <v>69</v>
      </c>
      <c r="HH100" t="s">
        <v>69</v>
      </c>
      <c r="HI100" t="s">
        <v>69</v>
      </c>
      <c r="HJ100" t="s">
        <v>9727</v>
      </c>
      <c r="HK100">
        <v>36</v>
      </c>
      <c r="HL100">
        <v>81</v>
      </c>
      <c r="HM100">
        <v>20</v>
      </c>
      <c r="HQ100" t="s">
        <v>6683</v>
      </c>
      <c r="HR100" t="s">
        <v>6683</v>
      </c>
      <c r="HS100" t="s">
        <v>6683</v>
      </c>
      <c r="HT100" t="s">
        <v>6683</v>
      </c>
      <c r="HX100" s="29">
        <v>0.375</v>
      </c>
      <c r="HY100" s="29">
        <v>0.375</v>
      </c>
      <c r="HZ100" s="29">
        <v>0.375</v>
      </c>
      <c r="IA100" s="29">
        <v>0.375</v>
      </c>
      <c r="IE100" t="s">
        <v>2808</v>
      </c>
      <c r="IF100" t="s">
        <v>2808</v>
      </c>
      <c r="IG100" t="s">
        <v>2808</v>
      </c>
      <c r="IH100" t="s">
        <v>269</v>
      </c>
      <c r="II100" t="s">
        <v>269</v>
      </c>
      <c r="IJ100" t="s">
        <v>269</v>
      </c>
      <c r="IK100" t="s">
        <v>269</v>
      </c>
      <c r="IL100" t="s">
        <v>269</v>
      </c>
      <c r="IM100" t="s">
        <v>69</v>
      </c>
      <c r="IN100" t="s">
        <v>6683</v>
      </c>
      <c r="IO100" t="s">
        <v>6683</v>
      </c>
      <c r="IP100" t="s">
        <v>6683</v>
      </c>
      <c r="IQ100" t="s">
        <v>6683</v>
      </c>
      <c r="IR100" t="s">
        <v>6683</v>
      </c>
      <c r="IT100" s="29">
        <v>0.61041666666666672</v>
      </c>
      <c r="IU100" s="29">
        <v>0.61041666666666672</v>
      </c>
      <c r="IV100" s="29">
        <v>0.61041666666666672</v>
      </c>
      <c r="IW100" s="29">
        <v>0.61041666666666672</v>
      </c>
      <c r="IX100" s="29">
        <v>0.61041666666666672</v>
      </c>
      <c r="IZ100" t="s">
        <v>2808</v>
      </c>
      <c r="JA100" t="s">
        <v>69</v>
      </c>
      <c r="JB100" t="s">
        <v>2808</v>
      </c>
      <c r="JC100" t="s">
        <v>2808</v>
      </c>
      <c r="JD100" t="s">
        <v>2808</v>
      </c>
      <c r="JE100" t="s">
        <v>2808</v>
      </c>
      <c r="JF100" t="s">
        <v>2808</v>
      </c>
      <c r="JG100" s="35">
        <v>42956</v>
      </c>
      <c r="JI100">
        <v>140</v>
      </c>
      <c r="JJ100">
        <v>59</v>
      </c>
      <c r="JK100">
        <v>3.2</v>
      </c>
      <c r="JL100">
        <v>46</v>
      </c>
      <c r="JM100">
        <v>37</v>
      </c>
      <c r="JN100" t="s">
        <v>6683</v>
      </c>
      <c r="JP100" t="s">
        <v>6683</v>
      </c>
      <c r="JQ100" t="s">
        <v>6683</v>
      </c>
      <c r="JR100" t="s">
        <v>6683</v>
      </c>
      <c r="JS100" t="s">
        <v>6683</v>
      </c>
      <c r="JT100" t="s">
        <v>6683</v>
      </c>
      <c r="JU100" s="29">
        <v>0.62083333333333335</v>
      </c>
      <c r="JW100" s="29">
        <v>0.62083333333333335</v>
      </c>
      <c r="JX100" s="29">
        <v>0.62083333333333335</v>
      </c>
      <c r="JY100" s="29">
        <v>0.62083333333333335</v>
      </c>
      <c r="JZ100" s="29">
        <v>0.62083333333333335</v>
      </c>
      <c r="KA100" s="29">
        <v>0.62083333333333335</v>
      </c>
      <c r="KD100" t="s">
        <v>9554</v>
      </c>
      <c r="KE100" t="s">
        <v>6597</v>
      </c>
      <c r="KF100">
        <v>31</v>
      </c>
      <c r="KG100" t="s">
        <v>6598</v>
      </c>
      <c r="KH100">
        <v>7958820</v>
      </c>
    </row>
    <row r="101" spans="1:294" x14ac:dyDescent="0.3">
      <c r="A101" t="s">
        <v>9728</v>
      </c>
      <c r="B101" t="s">
        <v>6696</v>
      </c>
      <c r="BV101">
        <v>0</v>
      </c>
      <c r="BX101" t="s">
        <v>9156</v>
      </c>
      <c r="BY101" t="s">
        <v>6589</v>
      </c>
      <c r="BZ101" t="s">
        <v>9708</v>
      </c>
      <c r="CA101" t="s">
        <v>6591</v>
      </c>
      <c r="CB101" t="s">
        <v>7239</v>
      </c>
      <c r="CC101" t="s">
        <v>5080</v>
      </c>
      <c r="CD101">
        <v>22</v>
      </c>
      <c r="CE101" t="s">
        <v>22</v>
      </c>
      <c r="CF101" t="s">
        <v>22</v>
      </c>
      <c r="CG101" t="s">
        <v>22</v>
      </c>
      <c r="CI101" t="s">
        <v>9640</v>
      </c>
      <c r="CJ101" t="s">
        <v>69</v>
      </c>
      <c r="CK101" t="s">
        <v>2808</v>
      </c>
      <c r="CL101" t="s">
        <v>2808</v>
      </c>
      <c r="DJ101" t="s">
        <v>12</v>
      </c>
      <c r="DK101" t="s">
        <v>6596</v>
      </c>
      <c r="DL101" t="s">
        <v>27</v>
      </c>
      <c r="DM101" s="29">
        <v>0.22222222222222221</v>
      </c>
      <c r="DN101" t="s">
        <v>69</v>
      </c>
      <c r="DO101" t="s">
        <v>69</v>
      </c>
      <c r="DQ101" t="s">
        <v>2864</v>
      </c>
      <c r="DZ101" t="s">
        <v>22</v>
      </c>
      <c r="EJ101" t="s">
        <v>273</v>
      </c>
      <c r="EM101" t="s">
        <v>12</v>
      </c>
      <c r="EN101" t="s">
        <v>6596</v>
      </c>
      <c r="EO101" t="s">
        <v>22</v>
      </c>
      <c r="EY101" t="s">
        <v>2808</v>
      </c>
      <c r="EZ101" t="s">
        <v>69</v>
      </c>
      <c r="FA101" t="s">
        <v>6596</v>
      </c>
      <c r="FC101" s="29">
        <v>0.22222222222222221</v>
      </c>
      <c r="FH101">
        <v>3</v>
      </c>
      <c r="FI101">
        <v>3</v>
      </c>
      <c r="FJ101">
        <v>3</v>
      </c>
      <c r="FK101">
        <v>3</v>
      </c>
      <c r="FL101">
        <v>3</v>
      </c>
      <c r="FS101" t="s">
        <v>69</v>
      </c>
      <c r="FT101" t="s">
        <v>69</v>
      </c>
      <c r="FU101" t="s">
        <v>69</v>
      </c>
      <c r="FV101" t="s">
        <v>69</v>
      </c>
      <c r="FW101" t="s">
        <v>69</v>
      </c>
      <c r="FX101" t="s">
        <v>69</v>
      </c>
      <c r="FY101" t="s">
        <v>69</v>
      </c>
      <c r="FZ101" t="s">
        <v>69</v>
      </c>
      <c r="GA101" t="s">
        <v>69</v>
      </c>
      <c r="GB101" t="s">
        <v>69</v>
      </c>
      <c r="GC101" t="s">
        <v>69</v>
      </c>
      <c r="GD101" t="s">
        <v>69</v>
      </c>
      <c r="GE101" t="s">
        <v>69</v>
      </c>
      <c r="GF101" t="s">
        <v>69</v>
      </c>
      <c r="GG101" t="s">
        <v>69</v>
      </c>
      <c r="GH101" t="s">
        <v>69</v>
      </c>
      <c r="GI101" t="s">
        <v>69</v>
      </c>
      <c r="GJ101" t="s">
        <v>69</v>
      </c>
      <c r="GK101" t="s">
        <v>69</v>
      </c>
      <c r="GL101" t="s">
        <v>69</v>
      </c>
      <c r="GM101" t="s">
        <v>69</v>
      </c>
      <c r="GN101" t="s">
        <v>69</v>
      </c>
      <c r="GO101" t="s">
        <v>69</v>
      </c>
      <c r="GP101" t="s">
        <v>69</v>
      </c>
      <c r="GQ101" t="s">
        <v>69</v>
      </c>
      <c r="GR101" t="s">
        <v>69</v>
      </c>
      <c r="GS101" t="s">
        <v>69</v>
      </c>
      <c r="GT101" t="s">
        <v>69</v>
      </c>
      <c r="GU101" t="s">
        <v>69</v>
      </c>
      <c r="GV101" t="s">
        <v>69</v>
      </c>
      <c r="GW101" t="s">
        <v>69</v>
      </c>
      <c r="GX101" t="s">
        <v>69</v>
      </c>
      <c r="GY101" t="s">
        <v>69</v>
      </c>
      <c r="HC101" t="s">
        <v>2808</v>
      </c>
      <c r="HD101" t="s">
        <v>2808</v>
      </c>
      <c r="HE101" t="s">
        <v>2808</v>
      </c>
      <c r="HF101" t="s">
        <v>2808</v>
      </c>
      <c r="HG101" t="s">
        <v>69</v>
      </c>
      <c r="HH101" t="s">
        <v>69</v>
      </c>
      <c r="HI101" t="s">
        <v>69</v>
      </c>
      <c r="HJ101" t="s">
        <v>9696</v>
      </c>
      <c r="HK101">
        <v>36.5</v>
      </c>
      <c r="HL101">
        <v>69</v>
      </c>
      <c r="HM101">
        <v>22</v>
      </c>
      <c r="HQ101" t="s">
        <v>6596</v>
      </c>
      <c r="HR101" t="s">
        <v>6596</v>
      </c>
      <c r="HS101" t="s">
        <v>6596</v>
      </c>
      <c r="HT101" t="s">
        <v>6596</v>
      </c>
      <c r="HX101" s="29">
        <v>0.22916666666666666</v>
      </c>
      <c r="HY101" s="29">
        <v>0.22916666666666666</v>
      </c>
      <c r="HZ101" s="29">
        <v>0.22916666666666666</v>
      </c>
      <c r="IA101" s="29">
        <v>0.22916666666666666</v>
      </c>
      <c r="IE101" t="s">
        <v>2808</v>
      </c>
      <c r="IF101" t="s">
        <v>2808</v>
      </c>
      <c r="IG101" t="s">
        <v>2808</v>
      </c>
      <c r="IH101" t="s">
        <v>269</v>
      </c>
      <c r="II101" t="s">
        <v>269</v>
      </c>
      <c r="IJ101" t="s">
        <v>269</v>
      </c>
      <c r="IK101" t="s">
        <v>269</v>
      </c>
      <c r="IL101" t="s">
        <v>269</v>
      </c>
      <c r="IM101" t="s">
        <v>69</v>
      </c>
      <c r="IN101" t="s">
        <v>6596</v>
      </c>
      <c r="IO101" t="s">
        <v>6596</v>
      </c>
      <c r="IP101" t="s">
        <v>6596</v>
      </c>
      <c r="IQ101" t="s">
        <v>6596</v>
      </c>
      <c r="IR101" t="s">
        <v>6596</v>
      </c>
      <c r="IS101" t="s">
        <v>6596</v>
      </c>
      <c r="IZ101" t="s">
        <v>2808</v>
      </c>
      <c r="JA101" t="s">
        <v>69</v>
      </c>
      <c r="JB101" t="s">
        <v>2808</v>
      </c>
      <c r="JC101" t="s">
        <v>69</v>
      </c>
      <c r="JD101" t="s">
        <v>69</v>
      </c>
      <c r="JE101" t="s">
        <v>69</v>
      </c>
      <c r="JF101" t="s">
        <v>69</v>
      </c>
      <c r="JG101" s="35">
        <v>42956</v>
      </c>
      <c r="JI101">
        <v>144</v>
      </c>
      <c r="JJ101">
        <v>44</v>
      </c>
      <c r="JK101">
        <v>3.15</v>
      </c>
      <c r="JL101">
        <v>51</v>
      </c>
      <c r="JM101">
        <v>35</v>
      </c>
      <c r="JN101" t="s">
        <v>6596</v>
      </c>
      <c r="JP101" t="s">
        <v>6596</v>
      </c>
      <c r="JQ101" t="s">
        <v>6596</v>
      </c>
      <c r="JR101" t="s">
        <v>6596</v>
      </c>
      <c r="JS101" t="s">
        <v>6596</v>
      </c>
      <c r="JT101" t="s">
        <v>8514</v>
      </c>
      <c r="KD101" t="s">
        <v>9554</v>
      </c>
      <c r="KE101" t="s">
        <v>6597</v>
      </c>
      <c r="KF101">
        <v>32</v>
      </c>
      <c r="KG101" t="s">
        <v>6598</v>
      </c>
      <c r="KH101">
        <v>7958820</v>
      </c>
    </row>
    <row r="102" spans="1:294" x14ac:dyDescent="0.3">
      <c r="A102" t="s">
        <v>9729</v>
      </c>
      <c r="B102" t="s">
        <v>6696</v>
      </c>
      <c r="BV102">
        <v>0</v>
      </c>
      <c r="BX102" t="s">
        <v>9156</v>
      </c>
      <c r="BY102" t="s">
        <v>6589</v>
      </c>
      <c r="BZ102" t="s">
        <v>9708</v>
      </c>
      <c r="CA102" t="s">
        <v>6591</v>
      </c>
      <c r="CB102" t="s">
        <v>7239</v>
      </c>
      <c r="CC102" t="s">
        <v>5080</v>
      </c>
      <c r="CD102">
        <v>28</v>
      </c>
      <c r="CE102" t="s">
        <v>22</v>
      </c>
      <c r="CF102" t="s">
        <v>22</v>
      </c>
      <c r="CG102" t="s">
        <v>22</v>
      </c>
      <c r="CI102" t="s">
        <v>9640</v>
      </c>
      <c r="CJ102" t="s">
        <v>69</v>
      </c>
      <c r="CK102" t="s">
        <v>2808</v>
      </c>
      <c r="CL102" t="s">
        <v>2808</v>
      </c>
      <c r="DJ102" t="s">
        <v>12</v>
      </c>
      <c r="DK102" t="s">
        <v>7283</v>
      </c>
      <c r="DL102" t="s">
        <v>27</v>
      </c>
      <c r="DM102" s="29">
        <v>0.47222222222222227</v>
      </c>
      <c r="DN102" t="s">
        <v>69</v>
      </c>
      <c r="DO102" t="s">
        <v>69</v>
      </c>
      <c r="DQ102" t="s">
        <v>2864</v>
      </c>
      <c r="DZ102" t="s">
        <v>22</v>
      </c>
      <c r="EJ102" t="s">
        <v>273</v>
      </c>
      <c r="EM102" t="s">
        <v>12</v>
      </c>
      <c r="EN102" t="s">
        <v>8296</v>
      </c>
      <c r="EO102" t="s">
        <v>27</v>
      </c>
      <c r="EP102" s="29">
        <v>0.375</v>
      </c>
      <c r="EY102" t="s">
        <v>2808</v>
      </c>
      <c r="EZ102" t="s">
        <v>69</v>
      </c>
      <c r="FA102" t="s">
        <v>7283</v>
      </c>
      <c r="FC102" s="29">
        <v>0.80902777777777779</v>
      </c>
      <c r="FH102">
        <v>3</v>
      </c>
      <c r="FI102">
        <v>3</v>
      </c>
      <c r="FJ102">
        <v>3</v>
      </c>
      <c r="FK102">
        <v>3</v>
      </c>
      <c r="FL102">
        <v>3</v>
      </c>
      <c r="FS102" t="s">
        <v>69</v>
      </c>
      <c r="FT102" t="s">
        <v>69</v>
      </c>
      <c r="FU102" t="s">
        <v>69</v>
      </c>
      <c r="FV102" t="s">
        <v>69</v>
      </c>
      <c r="FW102" t="s">
        <v>69</v>
      </c>
      <c r="FX102" t="s">
        <v>69</v>
      </c>
      <c r="FY102" t="s">
        <v>69</v>
      </c>
      <c r="FZ102" t="s">
        <v>69</v>
      </c>
      <c r="GA102" t="s">
        <v>69</v>
      </c>
      <c r="GB102" t="s">
        <v>69</v>
      </c>
      <c r="GC102" t="s">
        <v>69</v>
      </c>
      <c r="GD102" t="s">
        <v>69</v>
      </c>
      <c r="GE102" t="s">
        <v>69</v>
      </c>
      <c r="GF102" t="s">
        <v>69</v>
      </c>
      <c r="GG102" t="s">
        <v>69</v>
      </c>
      <c r="GH102" t="s">
        <v>69</v>
      </c>
      <c r="GI102" t="s">
        <v>69</v>
      </c>
      <c r="GJ102" t="s">
        <v>69</v>
      </c>
      <c r="GK102" t="s">
        <v>69</v>
      </c>
      <c r="GL102" t="s">
        <v>69</v>
      </c>
      <c r="GM102" t="s">
        <v>69</v>
      </c>
      <c r="GN102" t="s">
        <v>69</v>
      </c>
      <c r="GO102" t="s">
        <v>69</v>
      </c>
      <c r="GP102" t="s">
        <v>69</v>
      </c>
      <c r="GQ102" t="s">
        <v>69</v>
      </c>
      <c r="GR102" t="s">
        <v>69</v>
      </c>
      <c r="GS102" t="s">
        <v>69</v>
      </c>
      <c r="GT102" t="s">
        <v>69</v>
      </c>
      <c r="GU102" t="s">
        <v>69</v>
      </c>
      <c r="GV102" t="s">
        <v>69</v>
      </c>
      <c r="GW102" t="s">
        <v>69</v>
      </c>
      <c r="GX102" t="s">
        <v>69</v>
      </c>
      <c r="GY102" t="s">
        <v>69</v>
      </c>
      <c r="HC102" t="s">
        <v>2808</v>
      </c>
      <c r="HD102" t="s">
        <v>2808</v>
      </c>
      <c r="HE102" t="s">
        <v>2808</v>
      </c>
      <c r="HF102" t="s">
        <v>2808</v>
      </c>
      <c r="HG102" t="s">
        <v>69</v>
      </c>
      <c r="HH102" t="s">
        <v>69</v>
      </c>
      <c r="HI102" t="s">
        <v>69</v>
      </c>
      <c r="HJ102" t="s">
        <v>9615</v>
      </c>
      <c r="HK102">
        <v>36.5</v>
      </c>
      <c r="HL102">
        <v>80</v>
      </c>
      <c r="HM102">
        <v>22</v>
      </c>
      <c r="HQ102" t="s">
        <v>7283</v>
      </c>
      <c r="HR102" t="s">
        <v>7283</v>
      </c>
      <c r="HS102" t="s">
        <v>7283</v>
      </c>
      <c r="HT102" t="s">
        <v>7283</v>
      </c>
      <c r="HX102" s="29">
        <v>0.47222222222222227</v>
      </c>
      <c r="HY102" s="29">
        <v>0.47222222222222227</v>
      </c>
      <c r="HZ102" s="29">
        <v>0.47222222222222227</v>
      </c>
      <c r="IA102" s="29">
        <v>0.47222222222222227</v>
      </c>
      <c r="IE102" t="s">
        <v>2808</v>
      </c>
      <c r="IF102" t="s">
        <v>2808</v>
      </c>
      <c r="IG102" t="s">
        <v>2808</v>
      </c>
      <c r="IH102" t="s">
        <v>269</v>
      </c>
      <c r="II102" t="s">
        <v>269</v>
      </c>
      <c r="IJ102" t="s">
        <v>269</v>
      </c>
      <c r="IK102" t="s">
        <v>269</v>
      </c>
      <c r="IL102" t="s">
        <v>269</v>
      </c>
      <c r="IM102" t="s">
        <v>69</v>
      </c>
      <c r="IN102" t="s">
        <v>9730</v>
      </c>
      <c r="IO102" t="s">
        <v>7283</v>
      </c>
      <c r="IP102" t="s">
        <v>7283</v>
      </c>
      <c r="IQ102" t="s">
        <v>7283</v>
      </c>
      <c r="IR102" t="s">
        <v>7283</v>
      </c>
      <c r="IT102" s="29">
        <v>0.625</v>
      </c>
      <c r="IU102" s="29">
        <v>0.625</v>
      </c>
      <c r="IV102" s="29">
        <v>0.625</v>
      </c>
      <c r="IW102" s="29">
        <v>0.625</v>
      </c>
      <c r="IX102" s="29">
        <v>0.625</v>
      </c>
      <c r="IZ102" t="s">
        <v>2808</v>
      </c>
      <c r="JA102" t="s">
        <v>69</v>
      </c>
      <c r="JB102" t="s">
        <v>2808</v>
      </c>
      <c r="JC102" t="s">
        <v>2808</v>
      </c>
      <c r="JD102" t="s">
        <v>2808</v>
      </c>
      <c r="JE102" t="s">
        <v>2808</v>
      </c>
      <c r="JF102" t="s">
        <v>2808</v>
      </c>
      <c r="JG102" s="35">
        <v>42956</v>
      </c>
      <c r="JI102">
        <v>140</v>
      </c>
      <c r="JJ102">
        <v>56</v>
      </c>
      <c r="JK102">
        <v>3.1</v>
      </c>
      <c r="JL102">
        <v>50</v>
      </c>
      <c r="JM102">
        <v>34</v>
      </c>
      <c r="JN102" t="s">
        <v>7283</v>
      </c>
      <c r="JP102" t="s">
        <v>7283</v>
      </c>
      <c r="JQ102" t="s">
        <v>7283</v>
      </c>
      <c r="JR102" t="s">
        <v>7283</v>
      </c>
      <c r="JS102" t="s">
        <v>7283</v>
      </c>
      <c r="JT102" t="s">
        <v>7283</v>
      </c>
      <c r="KD102" t="s">
        <v>9554</v>
      </c>
      <c r="KE102" t="s">
        <v>6597</v>
      </c>
      <c r="KF102">
        <v>33</v>
      </c>
      <c r="KG102" t="s">
        <v>6598</v>
      </c>
      <c r="KH102">
        <v>7958820</v>
      </c>
    </row>
    <row r="103" spans="1:294" x14ac:dyDescent="0.3">
      <c r="A103" t="s">
        <v>9731</v>
      </c>
      <c r="B103" t="s">
        <v>6696</v>
      </c>
      <c r="BV103">
        <v>0</v>
      </c>
      <c r="BX103" t="s">
        <v>9156</v>
      </c>
      <c r="BY103" t="s">
        <v>6589</v>
      </c>
      <c r="BZ103" t="s">
        <v>9708</v>
      </c>
      <c r="CA103" t="s">
        <v>6591</v>
      </c>
      <c r="CB103" t="s">
        <v>7239</v>
      </c>
      <c r="CC103" t="s">
        <v>5080</v>
      </c>
      <c r="CD103">
        <v>29</v>
      </c>
      <c r="CE103" t="s">
        <v>22</v>
      </c>
      <c r="CF103" t="s">
        <v>22</v>
      </c>
      <c r="CG103" t="s">
        <v>22</v>
      </c>
      <c r="CI103" t="s">
        <v>9640</v>
      </c>
      <c r="CJ103" t="s">
        <v>69</v>
      </c>
      <c r="CK103" t="s">
        <v>2808</v>
      </c>
      <c r="CL103" t="s">
        <v>2808</v>
      </c>
      <c r="DJ103" t="s">
        <v>12</v>
      </c>
      <c r="DK103" t="s">
        <v>8296</v>
      </c>
      <c r="DL103" t="s">
        <v>27</v>
      </c>
      <c r="DM103" s="29">
        <v>0.58333333333333337</v>
      </c>
      <c r="DN103" t="s">
        <v>69</v>
      </c>
      <c r="DO103" t="s">
        <v>69</v>
      </c>
      <c r="DQ103" t="s">
        <v>2864</v>
      </c>
      <c r="DZ103" t="s">
        <v>22</v>
      </c>
      <c r="EJ103" t="s">
        <v>273</v>
      </c>
      <c r="EM103" t="s">
        <v>12</v>
      </c>
      <c r="EN103" t="s">
        <v>6596</v>
      </c>
      <c r="EO103" t="s">
        <v>27</v>
      </c>
      <c r="EP103" s="29">
        <v>0.33333333333333331</v>
      </c>
      <c r="EY103" t="s">
        <v>2808</v>
      </c>
      <c r="EZ103" t="s">
        <v>69</v>
      </c>
      <c r="FA103" t="s">
        <v>8296</v>
      </c>
      <c r="FC103" s="29">
        <v>0.79166666666666663</v>
      </c>
      <c r="FH103">
        <v>2</v>
      </c>
      <c r="FI103">
        <v>2</v>
      </c>
      <c r="FJ103">
        <v>2</v>
      </c>
      <c r="FK103">
        <v>2</v>
      </c>
      <c r="FL103">
        <v>2</v>
      </c>
      <c r="FS103" t="s">
        <v>69</v>
      </c>
      <c r="FT103" t="s">
        <v>69</v>
      </c>
      <c r="FU103" t="s">
        <v>69</v>
      </c>
      <c r="FV103" t="s">
        <v>69</v>
      </c>
      <c r="FW103" t="s">
        <v>69</v>
      </c>
      <c r="FX103" t="s">
        <v>69</v>
      </c>
      <c r="FY103" t="s">
        <v>69</v>
      </c>
      <c r="FZ103" t="s">
        <v>69</v>
      </c>
      <c r="GA103" t="s">
        <v>69</v>
      </c>
      <c r="GB103" t="s">
        <v>69</v>
      </c>
      <c r="GC103" t="s">
        <v>69</v>
      </c>
      <c r="GD103" t="s">
        <v>69</v>
      </c>
      <c r="GE103" t="s">
        <v>69</v>
      </c>
      <c r="GF103" t="s">
        <v>69</v>
      </c>
      <c r="GG103" t="s">
        <v>69</v>
      </c>
      <c r="GH103" t="s">
        <v>69</v>
      </c>
      <c r="GI103" t="s">
        <v>69</v>
      </c>
      <c r="GJ103" t="s">
        <v>69</v>
      </c>
      <c r="GK103" t="s">
        <v>69</v>
      </c>
      <c r="GL103" t="s">
        <v>69</v>
      </c>
      <c r="GM103" t="s">
        <v>69</v>
      </c>
      <c r="GN103" t="s">
        <v>69</v>
      </c>
      <c r="GO103" t="s">
        <v>69</v>
      </c>
      <c r="GP103" t="s">
        <v>69</v>
      </c>
      <c r="GQ103" t="s">
        <v>69</v>
      </c>
      <c r="GR103" t="s">
        <v>69</v>
      </c>
      <c r="GS103" t="s">
        <v>69</v>
      </c>
      <c r="GT103" t="s">
        <v>69</v>
      </c>
      <c r="GU103" t="s">
        <v>69</v>
      </c>
      <c r="GV103" t="s">
        <v>69</v>
      </c>
      <c r="GW103" t="s">
        <v>69</v>
      </c>
      <c r="GX103" t="s">
        <v>69</v>
      </c>
      <c r="GY103" t="s">
        <v>69</v>
      </c>
      <c r="HC103" t="s">
        <v>2808</v>
      </c>
      <c r="HD103" t="s">
        <v>2808</v>
      </c>
      <c r="HE103" t="s">
        <v>2808</v>
      </c>
      <c r="HF103" t="s">
        <v>2808</v>
      </c>
      <c r="HG103" t="s">
        <v>69</v>
      </c>
      <c r="HH103" t="s">
        <v>69</v>
      </c>
      <c r="HI103" t="s">
        <v>69</v>
      </c>
      <c r="HJ103" t="s">
        <v>9615</v>
      </c>
      <c r="HK103">
        <v>36</v>
      </c>
      <c r="HL103">
        <v>86</v>
      </c>
      <c r="HM103">
        <v>20</v>
      </c>
      <c r="HQ103" t="s">
        <v>8296</v>
      </c>
      <c r="HR103" t="s">
        <v>8296</v>
      </c>
      <c r="HS103" t="s">
        <v>8296</v>
      </c>
      <c r="HT103" t="s">
        <v>8296</v>
      </c>
      <c r="IE103" t="s">
        <v>2808</v>
      </c>
      <c r="IF103" t="s">
        <v>2808</v>
      </c>
      <c r="IG103" t="s">
        <v>2808</v>
      </c>
      <c r="IZ103" t="s">
        <v>2808</v>
      </c>
      <c r="JA103" t="s">
        <v>69</v>
      </c>
      <c r="JB103" t="s">
        <v>2808</v>
      </c>
      <c r="JC103" t="s">
        <v>2808</v>
      </c>
      <c r="JD103" t="s">
        <v>2808</v>
      </c>
      <c r="JE103" t="s">
        <v>2808</v>
      </c>
      <c r="JF103" t="s">
        <v>69</v>
      </c>
      <c r="JG103" s="35">
        <v>42955</v>
      </c>
      <c r="JI103">
        <v>140</v>
      </c>
      <c r="JJ103">
        <v>40</v>
      </c>
      <c r="JK103">
        <v>2.9</v>
      </c>
      <c r="JL103">
        <v>48</v>
      </c>
      <c r="JM103">
        <v>35</v>
      </c>
      <c r="JN103" t="s">
        <v>8296</v>
      </c>
      <c r="JP103" t="s">
        <v>8296</v>
      </c>
      <c r="JQ103" t="s">
        <v>8296</v>
      </c>
      <c r="JR103" t="s">
        <v>8296</v>
      </c>
      <c r="JS103" t="s">
        <v>8296</v>
      </c>
      <c r="JT103" t="s">
        <v>8296</v>
      </c>
      <c r="JU103" s="29">
        <v>0.34722222222222227</v>
      </c>
      <c r="JW103" s="29">
        <v>0.34722222222222227</v>
      </c>
      <c r="JX103" s="29">
        <v>0.34722222222222227</v>
      </c>
      <c r="JY103" s="29">
        <v>0.34722222222222227</v>
      </c>
      <c r="JZ103" s="29">
        <v>0.34722222222222227</v>
      </c>
      <c r="KA103" s="29">
        <v>0.34722222222222227</v>
      </c>
      <c r="KD103" t="s">
        <v>9554</v>
      </c>
      <c r="KE103" t="s">
        <v>6597</v>
      </c>
      <c r="KF103">
        <v>34</v>
      </c>
      <c r="KG103" t="s">
        <v>6598</v>
      </c>
      <c r="KH103">
        <v>7958820</v>
      </c>
    </row>
    <row r="104" spans="1:294" x14ac:dyDescent="0.3">
      <c r="A104" t="s">
        <v>9732</v>
      </c>
      <c r="B104" t="s">
        <v>6696</v>
      </c>
      <c r="BV104">
        <v>0</v>
      </c>
      <c r="BX104" t="s">
        <v>9156</v>
      </c>
      <c r="BY104" t="s">
        <v>6589</v>
      </c>
      <c r="BZ104" t="s">
        <v>9708</v>
      </c>
      <c r="CA104" t="s">
        <v>6591</v>
      </c>
      <c r="CB104" t="s">
        <v>7239</v>
      </c>
      <c r="CC104" t="s">
        <v>5080</v>
      </c>
      <c r="CD104">
        <v>29</v>
      </c>
      <c r="CE104" t="s">
        <v>22</v>
      </c>
      <c r="CF104" t="s">
        <v>22</v>
      </c>
      <c r="CG104" t="s">
        <v>22</v>
      </c>
      <c r="CI104" t="s">
        <v>9640</v>
      </c>
      <c r="CJ104" t="s">
        <v>69</v>
      </c>
      <c r="CK104" t="s">
        <v>2808</v>
      </c>
      <c r="CL104" t="s">
        <v>2808</v>
      </c>
      <c r="DJ104" t="s">
        <v>12</v>
      </c>
      <c r="DK104" t="s">
        <v>6596</v>
      </c>
      <c r="DL104" t="s">
        <v>22</v>
      </c>
      <c r="DN104" t="s">
        <v>69</v>
      </c>
      <c r="DO104" t="s">
        <v>69</v>
      </c>
      <c r="DQ104" t="s">
        <v>2864</v>
      </c>
      <c r="DZ104" t="s">
        <v>22</v>
      </c>
      <c r="EJ104" t="s">
        <v>273</v>
      </c>
      <c r="EM104" t="s">
        <v>12</v>
      </c>
      <c r="EN104" t="s">
        <v>9733</v>
      </c>
      <c r="EO104" t="s">
        <v>27</v>
      </c>
      <c r="EP104" s="29">
        <v>0.35416666666666669</v>
      </c>
      <c r="EY104" t="s">
        <v>2808</v>
      </c>
      <c r="EZ104" t="s">
        <v>69</v>
      </c>
      <c r="FA104" t="s">
        <v>6596</v>
      </c>
      <c r="FH104">
        <v>3</v>
      </c>
      <c r="FI104">
        <v>3</v>
      </c>
      <c r="FJ104">
        <v>3</v>
      </c>
      <c r="FK104">
        <v>3</v>
      </c>
      <c r="FL104">
        <v>3</v>
      </c>
      <c r="FS104" t="s">
        <v>69</v>
      </c>
      <c r="FT104" t="s">
        <v>69</v>
      </c>
      <c r="FU104" t="s">
        <v>69</v>
      </c>
      <c r="FV104" t="s">
        <v>69</v>
      </c>
      <c r="FW104" t="s">
        <v>69</v>
      </c>
      <c r="FX104" t="s">
        <v>69</v>
      </c>
      <c r="FY104" t="s">
        <v>69</v>
      </c>
      <c r="FZ104" t="s">
        <v>69</v>
      </c>
      <c r="GA104" t="s">
        <v>69</v>
      </c>
      <c r="GB104" t="s">
        <v>69</v>
      </c>
      <c r="GC104" t="s">
        <v>69</v>
      </c>
      <c r="GD104" t="s">
        <v>69</v>
      </c>
      <c r="GE104" t="s">
        <v>69</v>
      </c>
      <c r="GF104" t="s">
        <v>69</v>
      </c>
      <c r="GG104" t="s">
        <v>69</v>
      </c>
      <c r="GH104" t="s">
        <v>69</v>
      </c>
      <c r="GI104" t="s">
        <v>69</v>
      </c>
      <c r="GJ104" t="s">
        <v>69</v>
      </c>
      <c r="GK104" t="s">
        <v>69</v>
      </c>
      <c r="GL104" t="s">
        <v>69</v>
      </c>
      <c r="GM104" t="s">
        <v>69</v>
      </c>
      <c r="GN104" t="s">
        <v>69</v>
      </c>
      <c r="GO104" t="s">
        <v>69</v>
      </c>
      <c r="GP104" t="s">
        <v>69</v>
      </c>
      <c r="GQ104" t="s">
        <v>69</v>
      </c>
      <c r="GR104" t="s">
        <v>69</v>
      </c>
      <c r="GS104" t="s">
        <v>69</v>
      </c>
      <c r="GT104" t="s">
        <v>69</v>
      </c>
      <c r="GU104" t="s">
        <v>69</v>
      </c>
      <c r="GV104" t="s">
        <v>69</v>
      </c>
      <c r="GW104" t="s">
        <v>69</v>
      </c>
      <c r="GX104" t="s">
        <v>69</v>
      </c>
      <c r="GY104" t="s">
        <v>69</v>
      </c>
      <c r="HC104" t="s">
        <v>2808</v>
      </c>
      <c r="HD104" t="s">
        <v>2808</v>
      </c>
      <c r="HE104" t="s">
        <v>2808</v>
      </c>
      <c r="HF104" t="s">
        <v>2808</v>
      </c>
      <c r="HG104" t="s">
        <v>69</v>
      </c>
      <c r="HH104" t="s">
        <v>69</v>
      </c>
      <c r="HI104" t="s">
        <v>69</v>
      </c>
      <c r="HJ104" t="s">
        <v>9734</v>
      </c>
      <c r="HK104">
        <v>36</v>
      </c>
      <c r="HL104">
        <v>82</v>
      </c>
      <c r="HM104">
        <v>22</v>
      </c>
      <c r="HQ104" t="s">
        <v>6596</v>
      </c>
      <c r="HR104" t="s">
        <v>6596</v>
      </c>
      <c r="HS104" t="s">
        <v>6596</v>
      </c>
      <c r="HT104" t="s">
        <v>9719</v>
      </c>
      <c r="HX104" s="29">
        <v>0.4375</v>
      </c>
      <c r="HY104" s="29">
        <v>0.4375</v>
      </c>
      <c r="HZ104" s="29">
        <v>0.4375</v>
      </c>
      <c r="IA104" s="29">
        <v>0.4375</v>
      </c>
      <c r="IE104" t="s">
        <v>2808</v>
      </c>
      <c r="IF104" t="s">
        <v>2808</v>
      </c>
      <c r="IG104" t="s">
        <v>2808</v>
      </c>
      <c r="IH104" t="s">
        <v>269</v>
      </c>
      <c r="II104" t="s">
        <v>269</v>
      </c>
      <c r="IJ104" t="s">
        <v>269</v>
      </c>
      <c r="IK104" t="s">
        <v>269</v>
      </c>
      <c r="IL104" t="s">
        <v>269</v>
      </c>
      <c r="IM104" t="s">
        <v>69</v>
      </c>
      <c r="IN104" t="s">
        <v>6596</v>
      </c>
      <c r="IO104" t="s">
        <v>6596</v>
      </c>
      <c r="IP104" t="s">
        <v>6596</v>
      </c>
      <c r="IQ104" t="s">
        <v>6596</v>
      </c>
      <c r="IR104" t="s">
        <v>6596</v>
      </c>
      <c r="IZ104" t="s">
        <v>2808</v>
      </c>
      <c r="JA104" t="s">
        <v>69</v>
      </c>
      <c r="JB104" t="s">
        <v>69</v>
      </c>
      <c r="JC104" t="s">
        <v>69</v>
      </c>
      <c r="JD104" t="s">
        <v>69</v>
      </c>
      <c r="JE104" t="s">
        <v>69</v>
      </c>
      <c r="JF104" t="s">
        <v>69</v>
      </c>
      <c r="JG104" s="35">
        <v>42987</v>
      </c>
      <c r="JI104">
        <v>140</v>
      </c>
      <c r="JJ104">
        <v>52</v>
      </c>
      <c r="JK104">
        <v>2.1</v>
      </c>
      <c r="JL104">
        <v>48</v>
      </c>
      <c r="JM104">
        <v>30</v>
      </c>
      <c r="JN104" t="s">
        <v>8514</v>
      </c>
      <c r="JP104" t="s">
        <v>6596</v>
      </c>
      <c r="JQ104" t="s">
        <v>6596</v>
      </c>
      <c r="JR104" t="s">
        <v>6596</v>
      </c>
      <c r="JS104" t="s">
        <v>6596</v>
      </c>
      <c r="JT104" t="s">
        <v>8514</v>
      </c>
      <c r="KD104" t="s">
        <v>9554</v>
      </c>
      <c r="KE104" t="s">
        <v>6597</v>
      </c>
      <c r="KF104">
        <v>35</v>
      </c>
      <c r="KG104" t="s">
        <v>6598</v>
      </c>
      <c r="KH104">
        <v>7958820</v>
      </c>
    </row>
    <row r="105" spans="1:294" x14ac:dyDescent="0.3">
      <c r="A105" t="s">
        <v>9735</v>
      </c>
      <c r="B105" t="s">
        <v>6696</v>
      </c>
      <c r="BV105">
        <v>0</v>
      </c>
      <c r="BX105" t="s">
        <v>9156</v>
      </c>
      <c r="BY105" t="s">
        <v>6589</v>
      </c>
      <c r="BZ105" t="s">
        <v>9708</v>
      </c>
      <c r="CA105" t="s">
        <v>6591</v>
      </c>
      <c r="CB105" t="s">
        <v>7239</v>
      </c>
      <c r="CC105" t="s">
        <v>5080</v>
      </c>
      <c r="CD105">
        <v>30</v>
      </c>
      <c r="CE105" t="s">
        <v>22</v>
      </c>
      <c r="CF105" t="s">
        <v>22</v>
      </c>
      <c r="CG105" t="s">
        <v>22</v>
      </c>
      <c r="CI105" t="s">
        <v>9640</v>
      </c>
      <c r="CJ105" t="s">
        <v>69</v>
      </c>
      <c r="CK105" t="s">
        <v>2808</v>
      </c>
      <c r="CL105" t="s">
        <v>2808</v>
      </c>
      <c r="DJ105" t="s">
        <v>12</v>
      </c>
      <c r="DK105" t="s">
        <v>6596</v>
      </c>
      <c r="DL105" t="s">
        <v>22</v>
      </c>
      <c r="DN105" t="s">
        <v>69</v>
      </c>
      <c r="DO105" t="s">
        <v>69</v>
      </c>
      <c r="DQ105" t="s">
        <v>2864</v>
      </c>
      <c r="DZ105" t="s">
        <v>22</v>
      </c>
      <c r="EJ105" t="s">
        <v>273</v>
      </c>
      <c r="EM105" t="s">
        <v>12</v>
      </c>
      <c r="EN105" t="s">
        <v>9733</v>
      </c>
      <c r="EO105" t="s">
        <v>27</v>
      </c>
      <c r="EP105" s="29">
        <v>0.625</v>
      </c>
      <c r="EY105" t="s">
        <v>2808</v>
      </c>
      <c r="EZ105" t="s">
        <v>69</v>
      </c>
      <c r="FA105" t="s">
        <v>6596</v>
      </c>
      <c r="FC105" s="29">
        <v>0.80555555555555547</v>
      </c>
      <c r="FH105">
        <v>2</v>
      </c>
      <c r="FI105">
        <v>2</v>
      </c>
      <c r="FJ105">
        <v>2</v>
      </c>
      <c r="FK105">
        <v>2</v>
      </c>
      <c r="FL105">
        <v>2</v>
      </c>
      <c r="FS105" t="s">
        <v>69</v>
      </c>
      <c r="FT105" t="s">
        <v>69</v>
      </c>
      <c r="FU105" t="s">
        <v>69</v>
      </c>
      <c r="FV105" t="s">
        <v>69</v>
      </c>
      <c r="FW105" t="s">
        <v>69</v>
      </c>
      <c r="FX105" t="s">
        <v>69</v>
      </c>
      <c r="FY105" t="s">
        <v>69</v>
      </c>
      <c r="FZ105" t="s">
        <v>69</v>
      </c>
      <c r="GA105" t="s">
        <v>69</v>
      </c>
      <c r="GB105" t="s">
        <v>69</v>
      </c>
      <c r="GC105" t="s">
        <v>69</v>
      </c>
      <c r="GD105" t="s">
        <v>69</v>
      </c>
      <c r="GE105" t="s">
        <v>69</v>
      </c>
      <c r="GF105" t="s">
        <v>69</v>
      </c>
      <c r="GG105" t="s">
        <v>69</v>
      </c>
      <c r="GH105" t="s">
        <v>69</v>
      </c>
      <c r="GI105" t="s">
        <v>69</v>
      </c>
      <c r="GJ105" t="s">
        <v>69</v>
      </c>
      <c r="GK105" t="s">
        <v>69</v>
      </c>
      <c r="GL105" t="s">
        <v>69</v>
      </c>
      <c r="GM105" t="s">
        <v>69</v>
      </c>
      <c r="GN105" t="s">
        <v>69</v>
      </c>
      <c r="GO105" t="s">
        <v>69</v>
      </c>
      <c r="GP105" t="s">
        <v>69</v>
      </c>
      <c r="GQ105" t="s">
        <v>69</v>
      </c>
      <c r="GR105" t="s">
        <v>69</v>
      </c>
      <c r="GS105" t="s">
        <v>69</v>
      </c>
      <c r="GT105" t="s">
        <v>69</v>
      </c>
      <c r="GU105" t="s">
        <v>69</v>
      </c>
      <c r="GV105" t="s">
        <v>69</v>
      </c>
      <c r="GW105" t="s">
        <v>69</v>
      </c>
      <c r="GX105" t="s">
        <v>69</v>
      </c>
      <c r="GY105" t="s">
        <v>69</v>
      </c>
      <c r="HC105" t="s">
        <v>2808</v>
      </c>
      <c r="HD105" t="s">
        <v>2808</v>
      </c>
      <c r="HE105" t="s">
        <v>2808</v>
      </c>
      <c r="HF105" t="s">
        <v>2808</v>
      </c>
      <c r="HG105" t="s">
        <v>69</v>
      </c>
      <c r="HH105" t="s">
        <v>69</v>
      </c>
      <c r="HI105" t="s">
        <v>69</v>
      </c>
      <c r="HJ105" t="s">
        <v>8703</v>
      </c>
      <c r="HK105">
        <v>36</v>
      </c>
      <c r="HL105">
        <v>86</v>
      </c>
      <c r="HM105">
        <v>22</v>
      </c>
      <c r="HQ105" t="s">
        <v>6596</v>
      </c>
      <c r="HR105" t="s">
        <v>6596</v>
      </c>
      <c r="HS105" t="s">
        <v>6596</v>
      </c>
      <c r="HT105" t="s">
        <v>6596</v>
      </c>
      <c r="HX105" s="29">
        <v>0.33680555555555558</v>
      </c>
      <c r="HY105" s="29">
        <v>0.33680555555555558</v>
      </c>
      <c r="HZ105" s="29">
        <v>0.33680555555555558</v>
      </c>
      <c r="IA105" s="29">
        <v>0.33680555555555558</v>
      </c>
      <c r="IE105" t="s">
        <v>2808</v>
      </c>
      <c r="IF105" t="s">
        <v>2808</v>
      </c>
      <c r="IG105" t="s">
        <v>2808</v>
      </c>
      <c r="IH105" t="s">
        <v>69</v>
      </c>
      <c r="II105" t="s">
        <v>69</v>
      </c>
      <c r="IJ105" t="s">
        <v>269</v>
      </c>
      <c r="IK105" t="s">
        <v>269</v>
      </c>
      <c r="IL105" t="s">
        <v>269</v>
      </c>
      <c r="IP105" t="s">
        <v>6596</v>
      </c>
      <c r="IQ105" t="s">
        <v>6596</v>
      </c>
      <c r="IR105" t="s">
        <v>6596</v>
      </c>
      <c r="IZ105" t="s">
        <v>2808</v>
      </c>
      <c r="JA105" t="s">
        <v>69</v>
      </c>
      <c r="JB105" t="s">
        <v>2808</v>
      </c>
      <c r="JC105" t="s">
        <v>2808</v>
      </c>
      <c r="JD105" t="s">
        <v>2808</v>
      </c>
      <c r="JE105" t="s">
        <v>2808</v>
      </c>
      <c r="JF105" t="s">
        <v>2808</v>
      </c>
      <c r="JG105" s="35">
        <v>42956</v>
      </c>
      <c r="JI105">
        <v>138</v>
      </c>
      <c r="JJ105">
        <v>46</v>
      </c>
      <c r="JK105">
        <v>2.73</v>
      </c>
      <c r="JL105">
        <v>47</v>
      </c>
      <c r="JM105">
        <v>36.5</v>
      </c>
      <c r="JN105" t="s">
        <v>6596</v>
      </c>
      <c r="JP105" t="s">
        <v>6596</v>
      </c>
      <c r="JQ105" t="s">
        <v>6596</v>
      </c>
      <c r="JR105" t="s">
        <v>6596</v>
      </c>
      <c r="JS105" t="s">
        <v>6596</v>
      </c>
      <c r="JT105" t="s">
        <v>8514</v>
      </c>
      <c r="JU105" s="29">
        <v>0.34027777777777773</v>
      </c>
      <c r="JW105" s="29">
        <v>0.34027777777777773</v>
      </c>
      <c r="JX105" s="29">
        <v>0.34027777777777773</v>
      </c>
      <c r="JY105" s="29">
        <v>0.34027777777777773</v>
      </c>
      <c r="JZ105" s="29">
        <v>0.34027777777777773</v>
      </c>
      <c r="KA105" s="29">
        <v>0.34027777777777773</v>
      </c>
      <c r="KD105" t="s">
        <v>9554</v>
      </c>
      <c r="KE105" t="s">
        <v>6597</v>
      </c>
      <c r="KF105">
        <v>36</v>
      </c>
      <c r="KG105" t="s">
        <v>6598</v>
      </c>
      <c r="KH105">
        <v>7958820</v>
      </c>
    </row>
    <row r="106" spans="1:294" x14ac:dyDescent="0.3">
      <c r="A106" t="s">
        <v>9736</v>
      </c>
      <c r="B106" t="s">
        <v>6588</v>
      </c>
      <c r="C106">
        <v>5</v>
      </c>
      <c r="D106" t="s">
        <v>2956</v>
      </c>
      <c r="E106" t="s">
        <v>2956</v>
      </c>
      <c r="F106" t="s">
        <v>2956</v>
      </c>
      <c r="G106" t="s">
        <v>2956</v>
      </c>
      <c r="H106" t="s">
        <v>2956</v>
      </c>
      <c r="I106" t="s">
        <v>2956</v>
      </c>
      <c r="J106" t="s">
        <v>2956</v>
      </c>
      <c r="K106" t="s">
        <v>2956</v>
      </c>
      <c r="L106" t="s">
        <v>2956</v>
      </c>
      <c r="M106" t="s">
        <v>2956</v>
      </c>
      <c r="N106" t="s">
        <v>2956</v>
      </c>
      <c r="O106" t="s">
        <v>2956</v>
      </c>
      <c r="P106" t="s">
        <v>2956</v>
      </c>
      <c r="Q106" t="s">
        <v>2956</v>
      </c>
      <c r="R106" t="s">
        <v>2956</v>
      </c>
      <c r="S106" t="s">
        <v>2956</v>
      </c>
      <c r="T106" t="s">
        <v>2956</v>
      </c>
      <c r="U106" t="s">
        <v>2956</v>
      </c>
      <c r="V106" t="s">
        <v>2956</v>
      </c>
      <c r="W106" t="s">
        <v>2956</v>
      </c>
      <c r="X106" t="s">
        <v>22</v>
      </c>
      <c r="Y106" t="s">
        <v>22</v>
      </c>
      <c r="Z106" t="s">
        <v>22</v>
      </c>
      <c r="AA106" t="s">
        <v>22</v>
      </c>
      <c r="AB106" t="s">
        <v>22</v>
      </c>
      <c r="BB106" t="s">
        <v>2876</v>
      </c>
      <c r="BD106" t="s">
        <v>2876</v>
      </c>
      <c r="BF106" t="s">
        <v>2876</v>
      </c>
      <c r="BH106" t="s">
        <v>2876</v>
      </c>
      <c r="BJ106" t="s">
        <v>2876</v>
      </c>
      <c r="BV106">
        <v>0</v>
      </c>
      <c r="BX106" t="s">
        <v>8555</v>
      </c>
      <c r="BY106" t="s">
        <v>6813</v>
      </c>
      <c r="BZ106" t="s">
        <v>6814</v>
      </c>
      <c r="CA106" t="s">
        <v>6815</v>
      </c>
      <c r="CB106" t="s">
        <v>6861</v>
      </c>
      <c r="CC106" t="s">
        <v>5059</v>
      </c>
      <c r="CD106">
        <v>17</v>
      </c>
      <c r="CE106" t="s">
        <v>236</v>
      </c>
      <c r="CF106" t="s">
        <v>241</v>
      </c>
      <c r="CG106" t="s">
        <v>247</v>
      </c>
      <c r="CI106" t="s">
        <v>9552</v>
      </c>
      <c r="CJ106" t="s">
        <v>2808</v>
      </c>
      <c r="CK106" t="s">
        <v>69</v>
      </c>
      <c r="CL106" t="s">
        <v>69</v>
      </c>
      <c r="CM106" t="s">
        <v>2803</v>
      </c>
      <c r="CN106">
        <v>5</v>
      </c>
      <c r="CO106" t="s">
        <v>254</v>
      </c>
      <c r="CP106">
        <v>37</v>
      </c>
      <c r="CQ106" t="s">
        <v>2808</v>
      </c>
      <c r="CR106" t="s">
        <v>2808</v>
      </c>
      <c r="CS106" t="s">
        <v>2808</v>
      </c>
      <c r="CV106" t="s">
        <v>2808</v>
      </c>
      <c r="CW106" t="s">
        <v>69</v>
      </c>
      <c r="CX106" t="s">
        <v>2808</v>
      </c>
      <c r="CY106" t="s">
        <v>69</v>
      </c>
      <c r="CZ106" t="s">
        <v>2808</v>
      </c>
      <c r="DA106" t="s">
        <v>2808</v>
      </c>
      <c r="DB106" t="s">
        <v>2808</v>
      </c>
      <c r="DC106" t="s">
        <v>69</v>
      </c>
      <c r="DD106" t="s">
        <v>12</v>
      </c>
      <c r="DE106" s="30">
        <v>41096</v>
      </c>
      <c r="DF106" t="s">
        <v>12</v>
      </c>
      <c r="DG106" s="30">
        <v>41190</v>
      </c>
      <c r="DH106" t="s">
        <v>249</v>
      </c>
      <c r="DI106" t="s">
        <v>9737</v>
      </c>
      <c r="EU106" t="s">
        <v>22</v>
      </c>
      <c r="EV106" t="s">
        <v>22</v>
      </c>
      <c r="EW106" s="30">
        <v>41190</v>
      </c>
      <c r="EX106" s="30">
        <v>41190</v>
      </c>
      <c r="KB106">
        <v>5</v>
      </c>
      <c r="KD106" t="s">
        <v>9554</v>
      </c>
      <c r="KE106" t="s">
        <v>6597</v>
      </c>
      <c r="KF106">
        <v>1</v>
      </c>
      <c r="KG106" t="s">
        <v>6598</v>
      </c>
      <c r="KH106">
        <v>7659261</v>
      </c>
    </row>
    <row r="107" spans="1:294" x14ac:dyDescent="0.3">
      <c r="A107" t="s">
        <v>9738</v>
      </c>
      <c r="B107" t="s">
        <v>6588</v>
      </c>
      <c r="C107">
        <v>4</v>
      </c>
      <c r="D107" t="s">
        <v>2956</v>
      </c>
      <c r="E107" t="s">
        <v>2956</v>
      </c>
      <c r="F107" t="s">
        <v>2956</v>
      </c>
      <c r="G107" t="s">
        <v>2956</v>
      </c>
      <c r="H107" t="s">
        <v>2956</v>
      </c>
      <c r="I107" t="s">
        <v>2956</v>
      </c>
      <c r="J107" t="s">
        <v>2956</v>
      </c>
      <c r="K107" t="s">
        <v>2956</v>
      </c>
      <c r="L107" t="s">
        <v>2956</v>
      </c>
      <c r="M107" t="s">
        <v>2956</v>
      </c>
      <c r="N107" t="s">
        <v>2956</v>
      </c>
      <c r="O107" t="s">
        <v>2956</v>
      </c>
      <c r="P107" t="s">
        <v>2956</v>
      </c>
      <c r="Q107" t="s">
        <v>2956</v>
      </c>
      <c r="R107" t="s">
        <v>2956</v>
      </c>
      <c r="S107" t="s">
        <v>2956</v>
      </c>
      <c r="T107" t="s">
        <v>2956</v>
      </c>
      <c r="U107" t="s">
        <v>2956</v>
      </c>
      <c r="V107" t="s">
        <v>2956</v>
      </c>
      <c r="W107" t="s">
        <v>2956</v>
      </c>
      <c r="BB107" t="s">
        <v>2876</v>
      </c>
      <c r="BD107" t="s">
        <v>2876</v>
      </c>
      <c r="BF107" t="s">
        <v>2876</v>
      </c>
      <c r="BH107" t="s">
        <v>2876</v>
      </c>
      <c r="BV107">
        <v>0</v>
      </c>
      <c r="BX107" t="s">
        <v>8555</v>
      </c>
      <c r="BY107" t="s">
        <v>6813</v>
      </c>
      <c r="BZ107" t="s">
        <v>6814</v>
      </c>
      <c r="CA107" t="s">
        <v>6815</v>
      </c>
      <c r="CB107" t="s">
        <v>6861</v>
      </c>
      <c r="CC107" t="s">
        <v>5059</v>
      </c>
      <c r="CD107">
        <v>23</v>
      </c>
      <c r="CE107" t="s">
        <v>236</v>
      </c>
      <c r="CF107" t="s">
        <v>22</v>
      </c>
      <c r="CG107" t="s">
        <v>246</v>
      </c>
      <c r="CI107" t="s">
        <v>9552</v>
      </c>
      <c r="CJ107" t="s">
        <v>2808</v>
      </c>
      <c r="CK107" t="s">
        <v>69</v>
      </c>
      <c r="CL107" t="s">
        <v>69</v>
      </c>
      <c r="CM107" t="s">
        <v>2803</v>
      </c>
      <c r="CN107">
        <v>4</v>
      </c>
      <c r="CO107" t="s">
        <v>254</v>
      </c>
      <c r="CP107">
        <v>30</v>
      </c>
      <c r="CQ107" t="s">
        <v>2808</v>
      </c>
      <c r="CR107" t="s">
        <v>2808</v>
      </c>
      <c r="CS107" t="s">
        <v>2808</v>
      </c>
      <c r="CV107" t="s">
        <v>2808</v>
      </c>
      <c r="CW107" t="s">
        <v>69</v>
      </c>
      <c r="CX107" t="s">
        <v>2808</v>
      </c>
      <c r="CY107" t="s">
        <v>2808</v>
      </c>
      <c r="CZ107" t="s">
        <v>2808</v>
      </c>
      <c r="DA107" t="s">
        <v>69</v>
      </c>
      <c r="DB107" t="s">
        <v>69</v>
      </c>
      <c r="DC107" t="s">
        <v>69</v>
      </c>
      <c r="DD107" t="s">
        <v>12</v>
      </c>
      <c r="DE107" s="30">
        <v>41189</v>
      </c>
      <c r="DF107" t="s">
        <v>12</v>
      </c>
      <c r="DG107" s="30">
        <v>41071</v>
      </c>
      <c r="DH107" t="s">
        <v>249</v>
      </c>
      <c r="DI107" t="s">
        <v>9737</v>
      </c>
      <c r="EU107" t="s">
        <v>22</v>
      </c>
      <c r="EV107" t="s">
        <v>22</v>
      </c>
      <c r="EW107" s="30">
        <v>41071</v>
      </c>
      <c r="EX107" s="30">
        <v>41071</v>
      </c>
      <c r="KB107">
        <v>4</v>
      </c>
      <c r="KD107" t="s">
        <v>9554</v>
      </c>
      <c r="KE107" t="s">
        <v>6597</v>
      </c>
      <c r="KF107">
        <v>2</v>
      </c>
      <c r="KG107" t="s">
        <v>6598</v>
      </c>
      <c r="KH107">
        <v>7659261</v>
      </c>
    </row>
    <row r="108" spans="1:294" x14ac:dyDescent="0.3">
      <c r="A108" t="s">
        <v>9739</v>
      </c>
      <c r="B108" t="s">
        <v>6588</v>
      </c>
      <c r="C108">
        <v>5</v>
      </c>
      <c r="D108" t="s">
        <v>2956</v>
      </c>
      <c r="E108" t="s">
        <v>2956</v>
      </c>
      <c r="F108" t="s">
        <v>22</v>
      </c>
      <c r="G108" t="s">
        <v>2956</v>
      </c>
      <c r="H108" t="s">
        <v>2956</v>
      </c>
      <c r="I108" t="s">
        <v>2956</v>
      </c>
      <c r="J108" t="s">
        <v>2956</v>
      </c>
      <c r="K108" t="s">
        <v>2956</v>
      </c>
      <c r="L108" t="s">
        <v>2956</v>
      </c>
      <c r="M108" t="s">
        <v>2956</v>
      </c>
      <c r="N108" t="s">
        <v>2956</v>
      </c>
      <c r="O108" t="s">
        <v>2956</v>
      </c>
      <c r="P108" t="s">
        <v>2956</v>
      </c>
      <c r="Q108" t="s">
        <v>2956</v>
      </c>
      <c r="R108" t="s">
        <v>2956</v>
      </c>
      <c r="S108" t="s">
        <v>2956</v>
      </c>
      <c r="T108" t="s">
        <v>2956</v>
      </c>
      <c r="U108" t="s">
        <v>2956</v>
      </c>
      <c r="V108" t="s">
        <v>2956</v>
      </c>
      <c r="W108" t="s">
        <v>2956</v>
      </c>
      <c r="X108" t="s">
        <v>2956</v>
      </c>
      <c r="Y108" t="s">
        <v>2956</v>
      </c>
      <c r="Z108" t="s">
        <v>2956</v>
      </c>
      <c r="AA108" t="s">
        <v>2956</v>
      </c>
      <c r="AB108" t="s">
        <v>2956</v>
      </c>
      <c r="BB108" t="s">
        <v>2876</v>
      </c>
      <c r="BD108" t="s">
        <v>2876</v>
      </c>
      <c r="BF108" t="s">
        <v>2876</v>
      </c>
      <c r="BH108" t="s">
        <v>2876</v>
      </c>
      <c r="BJ108" t="s">
        <v>2876</v>
      </c>
      <c r="BV108">
        <v>0</v>
      </c>
      <c r="BX108" t="s">
        <v>8555</v>
      </c>
      <c r="BY108" t="s">
        <v>6813</v>
      </c>
      <c r="BZ108" t="s">
        <v>6814</v>
      </c>
      <c r="CA108" t="s">
        <v>6815</v>
      </c>
      <c r="CB108" t="s">
        <v>6861</v>
      </c>
      <c r="CC108" t="s">
        <v>5059</v>
      </c>
      <c r="CD108">
        <v>30</v>
      </c>
      <c r="CE108" t="s">
        <v>236</v>
      </c>
      <c r="CF108" t="s">
        <v>22</v>
      </c>
      <c r="CG108" t="s">
        <v>247</v>
      </c>
      <c r="CI108" t="s">
        <v>9552</v>
      </c>
      <c r="CJ108" t="s">
        <v>2808</v>
      </c>
      <c r="CK108" t="s">
        <v>69</v>
      </c>
      <c r="CL108" t="s">
        <v>69</v>
      </c>
      <c r="CM108" t="s">
        <v>2803</v>
      </c>
      <c r="CN108">
        <v>5</v>
      </c>
      <c r="CO108" t="s">
        <v>254</v>
      </c>
      <c r="CP108">
        <v>29</v>
      </c>
      <c r="CQ108" t="s">
        <v>69</v>
      </c>
      <c r="CR108" t="s">
        <v>69</v>
      </c>
      <c r="CS108" t="s">
        <v>69</v>
      </c>
      <c r="CV108" t="s">
        <v>69</v>
      </c>
      <c r="CW108" t="s">
        <v>69</v>
      </c>
      <c r="CX108" t="s">
        <v>69</v>
      </c>
      <c r="CY108" t="s">
        <v>69</v>
      </c>
      <c r="CZ108" t="s">
        <v>69</v>
      </c>
      <c r="DA108" t="s">
        <v>69</v>
      </c>
      <c r="DB108" t="s">
        <v>69</v>
      </c>
      <c r="DC108" t="s">
        <v>69</v>
      </c>
      <c r="DD108" t="s">
        <v>12</v>
      </c>
      <c r="DE108" t="s">
        <v>9740</v>
      </c>
      <c r="DF108" t="s">
        <v>12</v>
      </c>
      <c r="DG108" t="s">
        <v>7001</v>
      </c>
      <c r="DH108" t="s">
        <v>249</v>
      </c>
      <c r="DI108" t="s">
        <v>9563</v>
      </c>
      <c r="EU108" t="s">
        <v>22</v>
      </c>
      <c r="EV108" t="s">
        <v>22</v>
      </c>
      <c r="EW108" t="s">
        <v>7001</v>
      </c>
      <c r="EX108" t="s">
        <v>7001</v>
      </c>
      <c r="KB108">
        <v>5</v>
      </c>
      <c r="KD108" t="s">
        <v>9554</v>
      </c>
      <c r="KE108" t="s">
        <v>6597</v>
      </c>
      <c r="KF108">
        <v>3</v>
      </c>
      <c r="KG108" t="s">
        <v>6598</v>
      </c>
      <c r="KH108">
        <v>7659261</v>
      </c>
    </row>
    <row r="109" spans="1:294" x14ac:dyDescent="0.3">
      <c r="A109" t="s">
        <v>9741</v>
      </c>
      <c r="B109" t="s">
        <v>6588</v>
      </c>
      <c r="C109">
        <v>5</v>
      </c>
      <c r="D109" t="s">
        <v>2956</v>
      </c>
      <c r="E109" t="s">
        <v>2956</v>
      </c>
      <c r="F109" t="s">
        <v>2956</v>
      </c>
      <c r="G109" t="s">
        <v>2956</v>
      </c>
      <c r="H109" t="s">
        <v>2956</v>
      </c>
      <c r="I109" t="s">
        <v>2956</v>
      </c>
      <c r="J109" t="s">
        <v>2956</v>
      </c>
      <c r="K109" t="s">
        <v>2956</v>
      </c>
      <c r="L109" t="s">
        <v>2956</v>
      </c>
      <c r="M109" t="s">
        <v>2956</v>
      </c>
      <c r="N109" t="s">
        <v>2956</v>
      </c>
      <c r="O109" t="s">
        <v>2956</v>
      </c>
      <c r="P109" t="s">
        <v>2956</v>
      </c>
      <c r="Q109" t="s">
        <v>2956</v>
      </c>
      <c r="R109" t="s">
        <v>2956</v>
      </c>
      <c r="S109" t="s">
        <v>2956</v>
      </c>
      <c r="T109" t="s">
        <v>2956</v>
      </c>
      <c r="U109" t="s">
        <v>2956</v>
      </c>
      <c r="V109" t="s">
        <v>2956</v>
      </c>
      <c r="W109" t="s">
        <v>2956</v>
      </c>
      <c r="X109" t="s">
        <v>2956</v>
      </c>
      <c r="Y109" t="s">
        <v>2956</v>
      </c>
      <c r="Z109" t="s">
        <v>2956</v>
      </c>
      <c r="AA109" t="s">
        <v>2956</v>
      </c>
      <c r="AB109" t="s">
        <v>2956</v>
      </c>
      <c r="BB109" t="s">
        <v>2876</v>
      </c>
      <c r="BD109" t="s">
        <v>2876</v>
      </c>
      <c r="BF109" t="s">
        <v>2876</v>
      </c>
      <c r="BH109" t="s">
        <v>2876</v>
      </c>
      <c r="BJ109" t="s">
        <v>2876</v>
      </c>
      <c r="BV109">
        <v>0</v>
      </c>
      <c r="BX109" t="s">
        <v>8555</v>
      </c>
      <c r="BY109" t="s">
        <v>6813</v>
      </c>
      <c r="BZ109" t="s">
        <v>6814</v>
      </c>
      <c r="CA109" t="s">
        <v>6815</v>
      </c>
      <c r="CB109" t="s">
        <v>6861</v>
      </c>
      <c r="CC109" t="s">
        <v>5059</v>
      </c>
      <c r="CD109">
        <v>24</v>
      </c>
      <c r="CE109" t="s">
        <v>236</v>
      </c>
      <c r="CF109" t="s">
        <v>241</v>
      </c>
      <c r="CG109" t="s">
        <v>247</v>
      </c>
      <c r="CI109" t="s">
        <v>9552</v>
      </c>
      <c r="CJ109" t="s">
        <v>2808</v>
      </c>
      <c r="CK109" t="s">
        <v>69</v>
      </c>
      <c r="CL109" t="s">
        <v>69</v>
      </c>
      <c r="CM109" t="s">
        <v>2803</v>
      </c>
      <c r="CN109">
        <v>5</v>
      </c>
      <c r="CO109" t="s">
        <v>254</v>
      </c>
      <c r="CP109">
        <v>37</v>
      </c>
      <c r="CQ109" t="s">
        <v>69</v>
      </c>
      <c r="CR109" t="s">
        <v>69</v>
      </c>
      <c r="CS109" t="s">
        <v>69</v>
      </c>
      <c r="CV109" t="s">
        <v>69</v>
      </c>
      <c r="CW109" t="s">
        <v>69</v>
      </c>
      <c r="CX109" t="s">
        <v>69</v>
      </c>
      <c r="CY109" t="s">
        <v>69</v>
      </c>
      <c r="CZ109" t="s">
        <v>69</v>
      </c>
      <c r="DA109" t="s">
        <v>2808</v>
      </c>
      <c r="DB109" t="s">
        <v>2808</v>
      </c>
      <c r="DC109" t="s">
        <v>69</v>
      </c>
      <c r="DD109" t="s">
        <v>12</v>
      </c>
      <c r="DE109" t="s">
        <v>7339</v>
      </c>
      <c r="DF109" t="s">
        <v>12</v>
      </c>
      <c r="DG109" s="30">
        <v>40977</v>
      </c>
      <c r="DH109" t="s">
        <v>249</v>
      </c>
      <c r="DI109" t="s">
        <v>9737</v>
      </c>
      <c r="EU109" t="s">
        <v>22</v>
      </c>
      <c r="EV109" t="s">
        <v>22</v>
      </c>
      <c r="EW109" s="30">
        <v>40977</v>
      </c>
      <c r="EX109" s="30">
        <v>40977</v>
      </c>
      <c r="KB109">
        <v>5</v>
      </c>
      <c r="KD109" t="s">
        <v>9554</v>
      </c>
      <c r="KE109" t="s">
        <v>6597</v>
      </c>
      <c r="KF109">
        <v>4</v>
      </c>
      <c r="KG109" t="s">
        <v>6598</v>
      </c>
      <c r="KH109">
        <v>7659261</v>
      </c>
    </row>
    <row r="110" spans="1:294" x14ac:dyDescent="0.3">
      <c r="A110" t="s">
        <v>9742</v>
      </c>
      <c r="B110" t="s">
        <v>6588</v>
      </c>
      <c r="C110">
        <v>3</v>
      </c>
      <c r="D110" t="s">
        <v>2956</v>
      </c>
      <c r="E110" t="s">
        <v>2956</v>
      </c>
      <c r="F110" t="s">
        <v>2956</v>
      </c>
      <c r="G110" t="s">
        <v>2956</v>
      </c>
      <c r="H110" t="s">
        <v>2956</v>
      </c>
      <c r="I110" t="s">
        <v>2956</v>
      </c>
      <c r="J110" t="s">
        <v>2956</v>
      </c>
      <c r="K110" t="s">
        <v>2956</v>
      </c>
      <c r="L110" t="s">
        <v>2956</v>
      </c>
      <c r="M110" t="s">
        <v>2956</v>
      </c>
      <c r="N110" t="s">
        <v>2956</v>
      </c>
      <c r="O110" t="s">
        <v>2956</v>
      </c>
      <c r="P110" t="s">
        <v>2956</v>
      </c>
      <c r="Q110" t="s">
        <v>2956</v>
      </c>
      <c r="R110" t="s">
        <v>2956</v>
      </c>
      <c r="BB110" t="s">
        <v>2876</v>
      </c>
      <c r="BD110" t="s">
        <v>2876</v>
      </c>
      <c r="BF110" t="s">
        <v>2876</v>
      </c>
      <c r="BV110">
        <v>0</v>
      </c>
      <c r="BX110" t="s">
        <v>8555</v>
      </c>
      <c r="BY110" t="s">
        <v>6813</v>
      </c>
      <c r="BZ110" t="s">
        <v>6814</v>
      </c>
      <c r="CA110" t="s">
        <v>6815</v>
      </c>
      <c r="CB110" t="s">
        <v>6861</v>
      </c>
      <c r="CC110" t="s">
        <v>5059</v>
      </c>
      <c r="CD110">
        <v>25</v>
      </c>
      <c r="CE110" t="s">
        <v>236</v>
      </c>
      <c r="CF110" t="s">
        <v>241</v>
      </c>
      <c r="CG110" t="s">
        <v>246</v>
      </c>
      <c r="CI110" t="s">
        <v>9552</v>
      </c>
      <c r="CJ110" t="s">
        <v>2808</v>
      </c>
      <c r="CK110" t="s">
        <v>69</v>
      </c>
      <c r="CL110" t="s">
        <v>69</v>
      </c>
      <c r="CM110" t="s">
        <v>2803</v>
      </c>
      <c r="CN110">
        <v>3</v>
      </c>
      <c r="CO110" t="s">
        <v>254</v>
      </c>
      <c r="CP110">
        <v>25</v>
      </c>
      <c r="CQ110" t="s">
        <v>69</v>
      </c>
      <c r="CR110" t="s">
        <v>69</v>
      </c>
      <c r="CS110" t="s">
        <v>69</v>
      </c>
      <c r="CV110" t="s">
        <v>69</v>
      </c>
      <c r="CW110" t="s">
        <v>69</v>
      </c>
      <c r="CX110" t="s">
        <v>2808</v>
      </c>
      <c r="CY110" t="s">
        <v>69</v>
      </c>
      <c r="CZ110" t="s">
        <v>69</v>
      </c>
      <c r="DA110" t="s">
        <v>2808</v>
      </c>
      <c r="DB110" t="s">
        <v>69</v>
      </c>
      <c r="DC110" t="s">
        <v>69</v>
      </c>
      <c r="DD110" t="s">
        <v>12</v>
      </c>
      <c r="DE110" t="s">
        <v>7350</v>
      </c>
      <c r="DF110" t="s">
        <v>12</v>
      </c>
      <c r="DG110" t="s">
        <v>9743</v>
      </c>
      <c r="DH110" t="s">
        <v>249</v>
      </c>
      <c r="DI110" t="s">
        <v>9737</v>
      </c>
      <c r="EU110" t="s">
        <v>22</v>
      </c>
      <c r="EV110" t="s">
        <v>22</v>
      </c>
      <c r="EW110" t="s">
        <v>9744</v>
      </c>
      <c r="EX110" t="s">
        <v>9744</v>
      </c>
      <c r="KB110">
        <v>3</v>
      </c>
      <c r="KD110" t="s">
        <v>9554</v>
      </c>
      <c r="KE110" t="s">
        <v>6597</v>
      </c>
      <c r="KF110">
        <v>5</v>
      </c>
      <c r="KG110" t="s">
        <v>6598</v>
      </c>
      <c r="KH110">
        <v>7659261</v>
      </c>
    </row>
    <row r="111" spans="1:294" x14ac:dyDescent="0.3">
      <c r="A111" t="s">
        <v>9745</v>
      </c>
      <c r="B111" t="s">
        <v>6588</v>
      </c>
      <c r="C111">
        <v>6</v>
      </c>
      <c r="D111" t="s">
        <v>2956</v>
      </c>
      <c r="E111" t="s">
        <v>2956</v>
      </c>
      <c r="F111" t="s">
        <v>22</v>
      </c>
      <c r="G111" t="s">
        <v>2956</v>
      </c>
      <c r="H111" t="s">
        <v>2956</v>
      </c>
      <c r="I111" t="s">
        <v>2956</v>
      </c>
      <c r="J111" t="s">
        <v>2956</v>
      </c>
      <c r="K111" t="s">
        <v>2956</v>
      </c>
      <c r="L111" t="s">
        <v>2956</v>
      </c>
      <c r="M111" t="s">
        <v>2956</v>
      </c>
      <c r="N111" t="s">
        <v>2956</v>
      </c>
      <c r="O111" t="s">
        <v>2956</v>
      </c>
      <c r="P111" t="s">
        <v>2956</v>
      </c>
      <c r="Q111" t="s">
        <v>2956</v>
      </c>
      <c r="R111" t="s">
        <v>2956</v>
      </c>
      <c r="S111" t="s">
        <v>2956</v>
      </c>
      <c r="T111" t="s">
        <v>2956</v>
      </c>
      <c r="U111" t="s">
        <v>2956</v>
      </c>
      <c r="V111" t="s">
        <v>2956</v>
      </c>
      <c r="W111" t="s">
        <v>2956</v>
      </c>
      <c r="X111" t="s">
        <v>2956</v>
      </c>
      <c r="Y111" t="s">
        <v>2956</v>
      </c>
      <c r="Z111" t="s">
        <v>2956</v>
      </c>
      <c r="AA111" t="s">
        <v>2956</v>
      </c>
      <c r="AB111" t="s">
        <v>2956</v>
      </c>
      <c r="AC111" t="s">
        <v>2956</v>
      </c>
      <c r="AD111" t="s">
        <v>2956</v>
      </c>
      <c r="AE111" t="s">
        <v>2956</v>
      </c>
      <c r="AF111" t="s">
        <v>2956</v>
      </c>
      <c r="AG111" t="s">
        <v>2956</v>
      </c>
      <c r="BB111" t="s">
        <v>2876</v>
      </c>
      <c r="BD111" t="s">
        <v>2876</v>
      </c>
      <c r="BF111" t="s">
        <v>2876</v>
      </c>
      <c r="BH111" t="s">
        <v>2876</v>
      </c>
      <c r="BJ111" t="s">
        <v>2876</v>
      </c>
      <c r="BL111" t="s">
        <v>2876</v>
      </c>
      <c r="BV111">
        <v>0</v>
      </c>
      <c r="BX111" t="s">
        <v>8555</v>
      </c>
      <c r="BY111" t="s">
        <v>6813</v>
      </c>
      <c r="BZ111" t="s">
        <v>6814</v>
      </c>
      <c r="CA111" t="s">
        <v>6815</v>
      </c>
      <c r="CB111" t="s">
        <v>6861</v>
      </c>
      <c r="CC111" t="s">
        <v>5059</v>
      </c>
      <c r="CD111">
        <v>16</v>
      </c>
      <c r="CE111" t="s">
        <v>236</v>
      </c>
      <c r="CF111" t="s">
        <v>242</v>
      </c>
      <c r="CG111" t="s">
        <v>247</v>
      </c>
      <c r="CI111" t="s">
        <v>9552</v>
      </c>
      <c r="CJ111" t="s">
        <v>2808</v>
      </c>
      <c r="CK111" t="s">
        <v>69</v>
      </c>
      <c r="CL111" t="s">
        <v>69</v>
      </c>
      <c r="CM111" t="s">
        <v>2803</v>
      </c>
      <c r="CN111">
        <v>6</v>
      </c>
      <c r="CO111" t="s">
        <v>254</v>
      </c>
      <c r="CP111">
        <v>39</v>
      </c>
      <c r="CQ111" t="s">
        <v>69</v>
      </c>
      <c r="CR111" t="s">
        <v>69</v>
      </c>
      <c r="CS111" t="s">
        <v>69</v>
      </c>
      <c r="CV111" t="s">
        <v>69</v>
      </c>
      <c r="CW111" t="s">
        <v>69</v>
      </c>
      <c r="CX111" t="s">
        <v>69</v>
      </c>
      <c r="CY111" t="s">
        <v>69</v>
      </c>
      <c r="CZ111" t="s">
        <v>69</v>
      </c>
      <c r="DA111" t="s">
        <v>69</v>
      </c>
      <c r="DB111" t="s">
        <v>69</v>
      </c>
      <c r="DC111" t="s">
        <v>69</v>
      </c>
      <c r="DD111" t="s">
        <v>12</v>
      </c>
      <c r="DE111" t="s">
        <v>6787</v>
      </c>
      <c r="DF111" t="s">
        <v>12</v>
      </c>
      <c r="DG111" t="s">
        <v>9746</v>
      </c>
      <c r="DH111" t="s">
        <v>249</v>
      </c>
      <c r="DI111" t="s">
        <v>9747</v>
      </c>
      <c r="EU111" t="s">
        <v>22</v>
      </c>
      <c r="EV111" t="s">
        <v>22</v>
      </c>
      <c r="EW111" t="s">
        <v>9746</v>
      </c>
      <c r="EX111" t="s">
        <v>9746</v>
      </c>
      <c r="KB111">
        <v>6</v>
      </c>
      <c r="KD111" t="s">
        <v>9554</v>
      </c>
      <c r="KE111" t="s">
        <v>6597</v>
      </c>
      <c r="KF111">
        <v>6</v>
      </c>
      <c r="KG111" t="s">
        <v>6598</v>
      </c>
      <c r="KH111">
        <v>7659261</v>
      </c>
    </row>
    <row r="112" spans="1:294" x14ac:dyDescent="0.3">
      <c r="A112" t="s">
        <v>9748</v>
      </c>
      <c r="B112" t="s">
        <v>6588</v>
      </c>
      <c r="C112">
        <v>4</v>
      </c>
      <c r="D112" t="s">
        <v>2956</v>
      </c>
      <c r="E112" t="s">
        <v>2956</v>
      </c>
      <c r="F112" t="s">
        <v>2956</v>
      </c>
      <c r="G112" t="s">
        <v>2956</v>
      </c>
      <c r="H112" t="s">
        <v>2956</v>
      </c>
      <c r="I112" t="s">
        <v>2956</v>
      </c>
      <c r="J112" t="s">
        <v>2956</v>
      </c>
      <c r="K112" t="s">
        <v>2956</v>
      </c>
      <c r="L112" t="s">
        <v>2956</v>
      </c>
      <c r="M112" t="s">
        <v>2956</v>
      </c>
      <c r="N112" t="s">
        <v>2956</v>
      </c>
      <c r="O112" t="s">
        <v>2956</v>
      </c>
      <c r="P112" t="s">
        <v>2956</v>
      </c>
      <c r="Q112" t="s">
        <v>2956</v>
      </c>
      <c r="R112" t="s">
        <v>2956</v>
      </c>
      <c r="S112" t="s">
        <v>2956</v>
      </c>
      <c r="T112" t="s">
        <v>2956</v>
      </c>
      <c r="U112" t="s">
        <v>2956</v>
      </c>
      <c r="V112" t="s">
        <v>2956</v>
      </c>
      <c r="W112" t="s">
        <v>2956</v>
      </c>
      <c r="BB112" t="s">
        <v>2876</v>
      </c>
      <c r="BD112" t="s">
        <v>2876</v>
      </c>
      <c r="BF112" t="s">
        <v>2876</v>
      </c>
      <c r="BH112" t="s">
        <v>2876</v>
      </c>
      <c r="BV112">
        <v>0</v>
      </c>
      <c r="BX112" t="s">
        <v>8555</v>
      </c>
      <c r="BY112" t="s">
        <v>6813</v>
      </c>
      <c r="BZ112" t="s">
        <v>6814</v>
      </c>
      <c r="CA112" t="s">
        <v>6815</v>
      </c>
      <c r="CB112" t="s">
        <v>6861</v>
      </c>
      <c r="CC112" t="s">
        <v>5059</v>
      </c>
      <c r="CD112">
        <v>42</v>
      </c>
      <c r="CE112" t="s">
        <v>237</v>
      </c>
      <c r="CF112" t="s">
        <v>220</v>
      </c>
      <c r="CG112" t="s">
        <v>246</v>
      </c>
      <c r="CI112" t="s">
        <v>9552</v>
      </c>
      <c r="CJ112" t="s">
        <v>2808</v>
      </c>
      <c r="CK112" t="s">
        <v>69</v>
      </c>
      <c r="CL112" t="s">
        <v>69</v>
      </c>
      <c r="CM112" t="s">
        <v>2803</v>
      </c>
      <c r="CN112">
        <v>4</v>
      </c>
      <c r="CO112" t="s">
        <v>254</v>
      </c>
      <c r="CP112">
        <v>41</v>
      </c>
      <c r="CQ112" t="s">
        <v>69</v>
      </c>
      <c r="CR112" t="s">
        <v>69</v>
      </c>
      <c r="CS112" t="s">
        <v>69</v>
      </c>
      <c r="CV112" t="s">
        <v>69</v>
      </c>
      <c r="CW112" t="s">
        <v>69</v>
      </c>
      <c r="CX112" t="s">
        <v>69</v>
      </c>
      <c r="CY112" t="s">
        <v>69</v>
      </c>
      <c r="CZ112" t="s">
        <v>69</v>
      </c>
      <c r="DA112" t="s">
        <v>69</v>
      </c>
      <c r="DB112" t="s">
        <v>69</v>
      </c>
      <c r="DC112" t="s">
        <v>69</v>
      </c>
      <c r="DD112" t="s">
        <v>22</v>
      </c>
      <c r="DF112" t="s">
        <v>12</v>
      </c>
      <c r="DG112" t="s">
        <v>6995</v>
      </c>
      <c r="DH112" t="s">
        <v>249</v>
      </c>
      <c r="DI112" t="s">
        <v>9747</v>
      </c>
      <c r="EU112" t="s">
        <v>2956</v>
      </c>
      <c r="EV112" t="s">
        <v>2956</v>
      </c>
      <c r="EW112" t="s">
        <v>6995</v>
      </c>
      <c r="EX112" t="s">
        <v>6995</v>
      </c>
      <c r="KB112">
        <v>4</v>
      </c>
      <c r="KD112" t="s">
        <v>9554</v>
      </c>
      <c r="KE112" t="s">
        <v>6597</v>
      </c>
      <c r="KF112">
        <v>7</v>
      </c>
      <c r="KG112" t="s">
        <v>6598</v>
      </c>
      <c r="KH112">
        <v>7659261</v>
      </c>
    </row>
    <row r="113" spans="1:294" x14ac:dyDescent="0.3">
      <c r="A113" t="s">
        <v>9749</v>
      </c>
      <c r="B113" t="s">
        <v>6588</v>
      </c>
      <c r="C113">
        <v>6</v>
      </c>
      <c r="D113" t="s">
        <v>2956</v>
      </c>
      <c r="E113" t="s">
        <v>2956</v>
      </c>
      <c r="F113" t="s">
        <v>22</v>
      </c>
      <c r="G113" t="s">
        <v>2956</v>
      </c>
      <c r="H113" t="s">
        <v>2956</v>
      </c>
      <c r="I113" t="s">
        <v>2956</v>
      </c>
      <c r="J113" t="s">
        <v>2956</v>
      </c>
      <c r="K113" t="s">
        <v>22</v>
      </c>
      <c r="L113" t="s">
        <v>2956</v>
      </c>
      <c r="M113" t="s">
        <v>2956</v>
      </c>
      <c r="N113" t="s">
        <v>2956</v>
      </c>
      <c r="O113" t="s">
        <v>2956</v>
      </c>
      <c r="P113" t="s">
        <v>2956</v>
      </c>
      <c r="Q113" t="s">
        <v>2956</v>
      </c>
      <c r="R113" t="s">
        <v>2956</v>
      </c>
      <c r="S113" t="s">
        <v>2956</v>
      </c>
      <c r="T113" t="s">
        <v>2956</v>
      </c>
      <c r="U113" t="s">
        <v>2956</v>
      </c>
      <c r="V113" t="s">
        <v>2956</v>
      </c>
      <c r="W113" t="s">
        <v>2956</v>
      </c>
      <c r="X113" t="s">
        <v>2956</v>
      </c>
      <c r="Y113" t="s">
        <v>2956</v>
      </c>
      <c r="Z113" t="s">
        <v>2956</v>
      </c>
      <c r="AA113" t="s">
        <v>2956</v>
      </c>
      <c r="AB113" t="s">
        <v>2956</v>
      </c>
      <c r="AC113" t="s">
        <v>2956</v>
      </c>
      <c r="AD113" t="s">
        <v>2956</v>
      </c>
      <c r="AE113" t="s">
        <v>2956</v>
      </c>
      <c r="AF113" t="s">
        <v>2956</v>
      </c>
      <c r="AG113" t="s">
        <v>2956</v>
      </c>
      <c r="BB113" t="s">
        <v>2876</v>
      </c>
      <c r="BD113" t="s">
        <v>2876</v>
      </c>
      <c r="BF113" t="s">
        <v>2876</v>
      </c>
      <c r="BH113" t="s">
        <v>2876</v>
      </c>
      <c r="BJ113" t="s">
        <v>2876</v>
      </c>
      <c r="BL113" t="s">
        <v>2876</v>
      </c>
      <c r="BV113">
        <v>0</v>
      </c>
      <c r="BX113" t="s">
        <v>8555</v>
      </c>
      <c r="BY113" t="s">
        <v>6813</v>
      </c>
      <c r="BZ113" t="s">
        <v>6814</v>
      </c>
      <c r="CA113" t="s">
        <v>6815</v>
      </c>
      <c r="CB113" t="s">
        <v>6861</v>
      </c>
      <c r="CC113" t="s">
        <v>5059</v>
      </c>
      <c r="CD113">
        <v>22</v>
      </c>
      <c r="CE113" t="s">
        <v>236</v>
      </c>
      <c r="CF113" t="s">
        <v>241</v>
      </c>
      <c r="CG113" t="s">
        <v>247</v>
      </c>
      <c r="CI113" t="s">
        <v>9552</v>
      </c>
      <c r="CJ113" t="s">
        <v>2808</v>
      </c>
      <c r="CK113" t="s">
        <v>69</v>
      </c>
      <c r="CL113" t="s">
        <v>69</v>
      </c>
      <c r="CM113" t="s">
        <v>2803</v>
      </c>
      <c r="CN113">
        <v>6</v>
      </c>
      <c r="CO113" t="s">
        <v>254</v>
      </c>
      <c r="CP113">
        <v>40</v>
      </c>
      <c r="CQ113" t="s">
        <v>69</v>
      </c>
      <c r="CR113" t="s">
        <v>69</v>
      </c>
      <c r="CS113" t="s">
        <v>69</v>
      </c>
      <c r="CV113" t="s">
        <v>69</v>
      </c>
      <c r="CW113" t="s">
        <v>69</v>
      </c>
      <c r="CX113" t="s">
        <v>69</v>
      </c>
      <c r="CY113" t="s">
        <v>69</v>
      </c>
      <c r="CZ113" t="s">
        <v>69</v>
      </c>
      <c r="DA113" t="s">
        <v>69</v>
      </c>
      <c r="DB113" t="s">
        <v>69</v>
      </c>
      <c r="DC113" t="s">
        <v>69</v>
      </c>
      <c r="DD113" t="s">
        <v>12</v>
      </c>
      <c r="DE113" t="s">
        <v>8024</v>
      </c>
      <c r="DF113" t="s">
        <v>12</v>
      </c>
      <c r="DG113" s="30">
        <v>40886</v>
      </c>
      <c r="DH113" t="s">
        <v>22</v>
      </c>
      <c r="EU113" t="s">
        <v>22</v>
      </c>
      <c r="EV113" t="s">
        <v>22</v>
      </c>
      <c r="EW113" s="30">
        <v>40886</v>
      </c>
      <c r="EX113" s="30">
        <v>41252</v>
      </c>
      <c r="KB113">
        <v>6</v>
      </c>
      <c r="KD113" t="s">
        <v>9554</v>
      </c>
      <c r="KE113" t="s">
        <v>6597</v>
      </c>
      <c r="KF113">
        <v>8</v>
      </c>
      <c r="KG113" t="s">
        <v>6598</v>
      </c>
      <c r="KH113">
        <v>7659261</v>
      </c>
    </row>
    <row r="114" spans="1:294" x14ac:dyDescent="0.3">
      <c r="A114" t="s">
        <v>9750</v>
      </c>
      <c r="B114" t="s">
        <v>6588</v>
      </c>
      <c r="C114">
        <v>3</v>
      </c>
      <c r="D114" t="s">
        <v>2956</v>
      </c>
      <c r="E114" t="s">
        <v>2956</v>
      </c>
      <c r="F114" t="s">
        <v>2956</v>
      </c>
      <c r="G114" t="s">
        <v>2956</v>
      </c>
      <c r="H114" t="s">
        <v>2956</v>
      </c>
      <c r="I114" t="s">
        <v>2956</v>
      </c>
      <c r="J114" t="s">
        <v>2956</v>
      </c>
      <c r="K114" t="s">
        <v>2956</v>
      </c>
      <c r="L114" t="s">
        <v>2956</v>
      </c>
      <c r="M114" t="s">
        <v>2956</v>
      </c>
      <c r="N114" t="s">
        <v>2956</v>
      </c>
      <c r="O114" t="s">
        <v>2956</v>
      </c>
      <c r="P114" t="s">
        <v>2956</v>
      </c>
      <c r="Q114" t="s">
        <v>2956</v>
      </c>
      <c r="R114" t="s">
        <v>2956</v>
      </c>
      <c r="BB114" t="s">
        <v>2876</v>
      </c>
      <c r="BD114" t="s">
        <v>2876</v>
      </c>
      <c r="BF114" t="s">
        <v>2876</v>
      </c>
      <c r="BV114">
        <v>0</v>
      </c>
      <c r="BX114" t="s">
        <v>8555</v>
      </c>
      <c r="BY114" t="s">
        <v>6813</v>
      </c>
      <c r="BZ114" t="s">
        <v>6814</v>
      </c>
      <c r="CA114" t="s">
        <v>6815</v>
      </c>
      <c r="CB114" t="s">
        <v>6861</v>
      </c>
      <c r="CC114" t="s">
        <v>5069</v>
      </c>
      <c r="CD114">
        <v>27</v>
      </c>
      <c r="CE114" t="s">
        <v>22</v>
      </c>
      <c r="CF114" t="s">
        <v>22</v>
      </c>
      <c r="CG114" t="s">
        <v>22</v>
      </c>
      <c r="CI114" t="s">
        <v>9552</v>
      </c>
      <c r="CJ114" t="s">
        <v>2808</v>
      </c>
      <c r="CK114" t="s">
        <v>69</v>
      </c>
      <c r="CL114" t="s">
        <v>69</v>
      </c>
      <c r="CM114" t="s">
        <v>2803</v>
      </c>
      <c r="CN114">
        <v>3</v>
      </c>
      <c r="CO114" t="s">
        <v>254</v>
      </c>
      <c r="CP114">
        <v>28</v>
      </c>
      <c r="CQ114" t="s">
        <v>69</v>
      </c>
      <c r="CR114" t="s">
        <v>69</v>
      </c>
      <c r="CS114" t="s">
        <v>69</v>
      </c>
      <c r="CT114" t="s">
        <v>69</v>
      </c>
      <c r="CU114" t="s">
        <v>69</v>
      </c>
      <c r="CV114" t="s">
        <v>69</v>
      </c>
      <c r="CW114" t="s">
        <v>69</v>
      </c>
      <c r="CX114" t="s">
        <v>69</v>
      </c>
      <c r="CY114" t="s">
        <v>69</v>
      </c>
      <c r="CZ114" t="s">
        <v>69</v>
      </c>
      <c r="DA114" t="s">
        <v>69</v>
      </c>
      <c r="DB114" t="s">
        <v>69</v>
      </c>
      <c r="DC114" t="s">
        <v>69</v>
      </c>
      <c r="DD114" t="s">
        <v>12</v>
      </c>
      <c r="DE114" t="s">
        <v>7385</v>
      </c>
      <c r="DF114" t="s">
        <v>12</v>
      </c>
      <c r="DG114" t="s">
        <v>9634</v>
      </c>
      <c r="DH114" t="s">
        <v>249</v>
      </c>
      <c r="DI114" t="s">
        <v>9737</v>
      </c>
      <c r="EU114" t="s">
        <v>22</v>
      </c>
      <c r="EV114" t="s">
        <v>22</v>
      </c>
      <c r="EW114" t="s">
        <v>9634</v>
      </c>
      <c r="EX114" t="s">
        <v>9634</v>
      </c>
      <c r="KB114">
        <v>3</v>
      </c>
      <c r="KD114" t="s">
        <v>9554</v>
      </c>
      <c r="KE114" t="s">
        <v>6597</v>
      </c>
      <c r="KF114">
        <v>9</v>
      </c>
      <c r="KG114" t="s">
        <v>6598</v>
      </c>
      <c r="KH114">
        <v>7659261</v>
      </c>
    </row>
    <row r="115" spans="1:294" x14ac:dyDescent="0.3">
      <c r="A115" t="s">
        <v>9751</v>
      </c>
      <c r="B115" t="s">
        <v>6588</v>
      </c>
      <c r="C115">
        <v>3</v>
      </c>
      <c r="D115" t="s">
        <v>2956</v>
      </c>
      <c r="E115" t="s">
        <v>2956</v>
      </c>
      <c r="F115" t="s">
        <v>2956</v>
      </c>
      <c r="G115" t="s">
        <v>2956</v>
      </c>
      <c r="H115" t="s">
        <v>2956</v>
      </c>
      <c r="I115" t="s">
        <v>2956</v>
      </c>
      <c r="J115" t="s">
        <v>2956</v>
      </c>
      <c r="K115" t="s">
        <v>2956</v>
      </c>
      <c r="L115" t="s">
        <v>2956</v>
      </c>
      <c r="M115" t="s">
        <v>2956</v>
      </c>
      <c r="N115" t="s">
        <v>2956</v>
      </c>
      <c r="O115" t="s">
        <v>2956</v>
      </c>
      <c r="P115" t="s">
        <v>2956</v>
      </c>
      <c r="Q115" t="s">
        <v>2956</v>
      </c>
      <c r="R115" t="s">
        <v>2956</v>
      </c>
      <c r="BB115" t="s">
        <v>321</v>
      </c>
      <c r="BC115" t="s">
        <v>9752</v>
      </c>
      <c r="BD115" t="s">
        <v>2876</v>
      </c>
      <c r="BF115" t="s">
        <v>2876</v>
      </c>
      <c r="BV115">
        <v>0</v>
      </c>
      <c r="BX115" t="s">
        <v>8555</v>
      </c>
      <c r="BY115" t="s">
        <v>6813</v>
      </c>
      <c r="BZ115" t="s">
        <v>6814</v>
      </c>
      <c r="CA115" t="s">
        <v>6815</v>
      </c>
      <c r="CB115" t="s">
        <v>6861</v>
      </c>
      <c r="CC115" t="s">
        <v>5059</v>
      </c>
      <c r="CD115">
        <v>17</v>
      </c>
      <c r="CE115" t="s">
        <v>236</v>
      </c>
      <c r="CF115" t="s">
        <v>241</v>
      </c>
      <c r="CG115" t="s">
        <v>247</v>
      </c>
      <c r="CI115" t="s">
        <v>9552</v>
      </c>
      <c r="CJ115" t="s">
        <v>2808</v>
      </c>
      <c r="CK115" t="s">
        <v>69</v>
      </c>
      <c r="CL115" t="s">
        <v>69</v>
      </c>
      <c r="CM115" t="s">
        <v>2803</v>
      </c>
      <c r="CN115">
        <v>3</v>
      </c>
      <c r="CO115" t="s">
        <v>254</v>
      </c>
      <c r="CP115">
        <v>26</v>
      </c>
      <c r="CQ115" t="s">
        <v>69</v>
      </c>
      <c r="CR115" t="s">
        <v>69</v>
      </c>
      <c r="CS115" t="s">
        <v>69</v>
      </c>
      <c r="CV115" t="s">
        <v>69</v>
      </c>
      <c r="CW115" t="s">
        <v>69</v>
      </c>
      <c r="CX115" t="s">
        <v>69</v>
      </c>
      <c r="CY115" t="s">
        <v>69</v>
      </c>
      <c r="CZ115" t="s">
        <v>69</v>
      </c>
      <c r="DA115" t="s">
        <v>69</v>
      </c>
      <c r="DB115" t="s">
        <v>69</v>
      </c>
      <c r="DC115" t="s">
        <v>69</v>
      </c>
      <c r="DD115" t="s">
        <v>12</v>
      </c>
      <c r="DE115" s="30">
        <v>41251</v>
      </c>
      <c r="DF115" t="s">
        <v>12</v>
      </c>
      <c r="DG115" s="30">
        <v>41102</v>
      </c>
      <c r="DH115" t="s">
        <v>249</v>
      </c>
      <c r="DI115" t="s">
        <v>9737</v>
      </c>
      <c r="EU115" t="s">
        <v>2956</v>
      </c>
      <c r="EV115" t="s">
        <v>2956</v>
      </c>
      <c r="EW115" s="30">
        <v>41102</v>
      </c>
      <c r="EX115" s="30">
        <v>41102</v>
      </c>
      <c r="KB115">
        <v>3</v>
      </c>
      <c r="KD115" t="s">
        <v>9554</v>
      </c>
      <c r="KE115" t="s">
        <v>6597</v>
      </c>
      <c r="KF115">
        <v>10</v>
      </c>
      <c r="KG115" t="s">
        <v>6598</v>
      </c>
      <c r="KH115">
        <v>7659261</v>
      </c>
    </row>
    <row r="116" spans="1:294" x14ac:dyDescent="0.3">
      <c r="A116" t="s">
        <v>9753</v>
      </c>
      <c r="B116" t="s">
        <v>6588</v>
      </c>
      <c r="C116">
        <v>3</v>
      </c>
      <c r="D116" t="s">
        <v>2956</v>
      </c>
      <c r="E116" t="s">
        <v>2956</v>
      </c>
      <c r="F116" t="s">
        <v>22</v>
      </c>
      <c r="G116" t="s">
        <v>2956</v>
      </c>
      <c r="H116" t="s">
        <v>2956</v>
      </c>
      <c r="I116" t="s">
        <v>2956</v>
      </c>
      <c r="J116" t="s">
        <v>2956</v>
      </c>
      <c r="K116" t="s">
        <v>22</v>
      </c>
      <c r="L116" t="s">
        <v>2956</v>
      </c>
      <c r="M116" t="s">
        <v>2956</v>
      </c>
      <c r="N116" t="s">
        <v>2956</v>
      </c>
      <c r="O116" t="s">
        <v>2956</v>
      </c>
      <c r="P116" t="s">
        <v>22</v>
      </c>
      <c r="Q116" t="s">
        <v>2956</v>
      </c>
      <c r="R116" t="s">
        <v>2956</v>
      </c>
      <c r="BB116" t="s">
        <v>2876</v>
      </c>
      <c r="BD116" t="s">
        <v>2876</v>
      </c>
      <c r="BF116" t="s">
        <v>2876</v>
      </c>
      <c r="BV116">
        <v>0</v>
      </c>
      <c r="BX116" t="s">
        <v>8555</v>
      </c>
      <c r="BY116" t="s">
        <v>6813</v>
      </c>
      <c r="BZ116" t="s">
        <v>6814</v>
      </c>
      <c r="CA116" t="s">
        <v>6815</v>
      </c>
      <c r="CB116" t="s">
        <v>6861</v>
      </c>
      <c r="CC116" t="s">
        <v>5059</v>
      </c>
      <c r="CD116">
        <v>17</v>
      </c>
      <c r="CE116" t="s">
        <v>22</v>
      </c>
      <c r="CF116" t="s">
        <v>22</v>
      </c>
      <c r="CG116" t="s">
        <v>22</v>
      </c>
      <c r="CI116" t="s">
        <v>9552</v>
      </c>
      <c r="CJ116" t="s">
        <v>2808</v>
      </c>
      <c r="CK116" t="s">
        <v>69</v>
      </c>
      <c r="CL116" t="s">
        <v>69</v>
      </c>
      <c r="CM116" t="s">
        <v>2803</v>
      </c>
      <c r="CN116">
        <v>3</v>
      </c>
      <c r="CO116" t="s">
        <v>254</v>
      </c>
      <c r="CP116">
        <v>28</v>
      </c>
      <c r="CQ116" t="s">
        <v>69</v>
      </c>
      <c r="CR116" t="s">
        <v>69</v>
      </c>
      <c r="CS116" t="s">
        <v>69</v>
      </c>
      <c r="CV116" t="s">
        <v>69</v>
      </c>
      <c r="CW116" t="s">
        <v>69</v>
      </c>
      <c r="CX116" t="s">
        <v>69</v>
      </c>
      <c r="CY116" t="s">
        <v>69</v>
      </c>
      <c r="CZ116" t="s">
        <v>69</v>
      </c>
      <c r="DA116" t="s">
        <v>69</v>
      </c>
      <c r="DB116" t="s">
        <v>69</v>
      </c>
      <c r="DC116" t="s">
        <v>69</v>
      </c>
      <c r="DD116" t="s">
        <v>12</v>
      </c>
      <c r="DE116" t="s">
        <v>7385</v>
      </c>
      <c r="DF116" t="s">
        <v>12</v>
      </c>
      <c r="DG116" t="s">
        <v>7403</v>
      </c>
      <c r="DH116" t="s">
        <v>249</v>
      </c>
      <c r="DI116" t="s">
        <v>9737</v>
      </c>
      <c r="EU116" t="s">
        <v>22</v>
      </c>
      <c r="EV116" t="s">
        <v>22</v>
      </c>
      <c r="EW116" t="s">
        <v>7403</v>
      </c>
      <c r="EX116" t="s">
        <v>7403</v>
      </c>
      <c r="KB116">
        <v>3</v>
      </c>
      <c r="KD116" t="s">
        <v>9554</v>
      </c>
      <c r="KE116" t="s">
        <v>6597</v>
      </c>
      <c r="KF116">
        <v>11</v>
      </c>
      <c r="KG116" t="s">
        <v>6598</v>
      </c>
      <c r="KH116">
        <v>7659261</v>
      </c>
    </row>
    <row r="117" spans="1:294" x14ac:dyDescent="0.3">
      <c r="A117" t="s">
        <v>9754</v>
      </c>
      <c r="B117" t="s">
        <v>6588</v>
      </c>
      <c r="C117">
        <v>4</v>
      </c>
      <c r="D117" t="s">
        <v>2956</v>
      </c>
      <c r="E117" t="s">
        <v>2956</v>
      </c>
      <c r="F117" t="s">
        <v>2956</v>
      </c>
      <c r="G117" t="s">
        <v>2956</v>
      </c>
      <c r="H117" t="s">
        <v>2956</v>
      </c>
      <c r="I117" t="s">
        <v>2956</v>
      </c>
      <c r="J117" t="s">
        <v>2956</v>
      </c>
      <c r="K117" t="s">
        <v>2956</v>
      </c>
      <c r="L117" t="s">
        <v>2956</v>
      </c>
      <c r="M117" t="s">
        <v>2956</v>
      </c>
      <c r="N117" t="s">
        <v>2956</v>
      </c>
      <c r="O117" t="s">
        <v>2956</v>
      </c>
      <c r="P117" t="s">
        <v>2956</v>
      </c>
      <c r="Q117" t="s">
        <v>2956</v>
      </c>
      <c r="R117" t="s">
        <v>2956</v>
      </c>
      <c r="S117" t="s">
        <v>2956</v>
      </c>
      <c r="T117" t="s">
        <v>2956</v>
      </c>
      <c r="U117" t="s">
        <v>2956</v>
      </c>
      <c r="V117" t="s">
        <v>2956</v>
      </c>
      <c r="W117" t="s">
        <v>2956</v>
      </c>
      <c r="BB117" t="s">
        <v>2876</v>
      </c>
      <c r="BD117" t="s">
        <v>2876</v>
      </c>
      <c r="BF117" t="s">
        <v>2876</v>
      </c>
      <c r="BH117" t="s">
        <v>2876</v>
      </c>
      <c r="BV117">
        <v>0</v>
      </c>
      <c r="BX117" t="s">
        <v>8555</v>
      </c>
      <c r="BY117" t="s">
        <v>6813</v>
      </c>
      <c r="BZ117" t="s">
        <v>6814</v>
      </c>
      <c r="CA117" t="s">
        <v>6815</v>
      </c>
      <c r="CB117" t="s">
        <v>6861</v>
      </c>
      <c r="CC117" t="s">
        <v>5059</v>
      </c>
      <c r="CD117">
        <v>30</v>
      </c>
      <c r="CE117" t="s">
        <v>237</v>
      </c>
      <c r="CF117" t="s">
        <v>220</v>
      </c>
      <c r="CG117" t="s">
        <v>247</v>
      </c>
      <c r="CI117" t="s">
        <v>9552</v>
      </c>
      <c r="CJ117" t="s">
        <v>2808</v>
      </c>
      <c r="CK117" t="s">
        <v>69</v>
      </c>
      <c r="CL117" t="s">
        <v>69</v>
      </c>
      <c r="CM117" t="s">
        <v>2803</v>
      </c>
      <c r="CN117">
        <v>4</v>
      </c>
      <c r="CO117" t="s">
        <v>254</v>
      </c>
      <c r="CP117">
        <v>36</v>
      </c>
      <c r="CQ117" t="s">
        <v>69</v>
      </c>
      <c r="CR117" t="s">
        <v>69</v>
      </c>
      <c r="CS117" t="s">
        <v>69</v>
      </c>
      <c r="CV117" t="s">
        <v>69</v>
      </c>
      <c r="CW117" t="s">
        <v>69</v>
      </c>
      <c r="CX117" t="s">
        <v>69</v>
      </c>
      <c r="CY117" t="s">
        <v>69</v>
      </c>
      <c r="CZ117" t="s">
        <v>69</v>
      </c>
      <c r="DA117" t="s">
        <v>69</v>
      </c>
      <c r="DB117" t="s">
        <v>69</v>
      </c>
      <c r="DC117" t="s">
        <v>69</v>
      </c>
      <c r="DD117" t="s">
        <v>12</v>
      </c>
      <c r="DE117" t="s">
        <v>7557</v>
      </c>
      <c r="DF117" t="s">
        <v>12</v>
      </c>
      <c r="DG117" t="s">
        <v>6794</v>
      </c>
      <c r="DH117" t="s">
        <v>22</v>
      </c>
      <c r="EU117" t="s">
        <v>2956</v>
      </c>
      <c r="EV117" t="s">
        <v>2956</v>
      </c>
      <c r="EW117" t="s">
        <v>6794</v>
      </c>
      <c r="EX117" t="s">
        <v>6794</v>
      </c>
      <c r="KB117">
        <v>4</v>
      </c>
      <c r="KD117" t="s">
        <v>9554</v>
      </c>
      <c r="KE117" t="s">
        <v>6597</v>
      </c>
      <c r="KF117">
        <v>12</v>
      </c>
      <c r="KG117" t="s">
        <v>6598</v>
      </c>
      <c r="KH117">
        <v>7659261</v>
      </c>
    </row>
    <row r="118" spans="1:294" x14ac:dyDescent="0.3">
      <c r="A118" t="s">
        <v>9755</v>
      </c>
      <c r="B118" t="s">
        <v>6588</v>
      </c>
      <c r="C118">
        <v>4</v>
      </c>
      <c r="D118" t="s">
        <v>2956</v>
      </c>
      <c r="E118" t="s">
        <v>2956</v>
      </c>
      <c r="F118" t="s">
        <v>22</v>
      </c>
      <c r="G118" t="s">
        <v>2956</v>
      </c>
      <c r="H118" t="s">
        <v>2956</v>
      </c>
      <c r="I118" t="s">
        <v>2956</v>
      </c>
      <c r="J118" t="s">
        <v>2956</v>
      </c>
      <c r="K118" t="s">
        <v>22</v>
      </c>
      <c r="L118" t="s">
        <v>2956</v>
      </c>
      <c r="M118" t="s">
        <v>2956</v>
      </c>
      <c r="N118" t="s">
        <v>2956</v>
      </c>
      <c r="O118" t="s">
        <v>2956</v>
      </c>
      <c r="P118" t="s">
        <v>2956</v>
      </c>
      <c r="Q118" t="s">
        <v>2956</v>
      </c>
      <c r="R118" t="s">
        <v>2956</v>
      </c>
      <c r="S118" t="s">
        <v>2956</v>
      </c>
      <c r="T118" t="s">
        <v>2956</v>
      </c>
      <c r="U118" t="s">
        <v>2956</v>
      </c>
      <c r="V118" t="s">
        <v>2956</v>
      </c>
      <c r="W118" t="s">
        <v>2956</v>
      </c>
      <c r="BB118" t="s">
        <v>2876</v>
      </c>
      <c r="BD118" t="s">
        <v>2876</v>
      </c>
      <c r="BF118" t="s">
        <v>2876</v>
      </c>
      <c r="BH118" t="s">
        <v>2876</v>
      </c>
      <c r="BV118">
        <v>0</v>
      </c>
      <c r="BX118" t="s">
        <v>8555</v>
      </c>
      <c r="BY118" t="s">
        <v>6813</v>
      </c>
      <c r="BZ118" t="s">
        <v>6814</v>
      </c>
      <c r="CA118" t="s">
        <v>6815</v>
      </c>
      <c r="CB118" t="s">
        <v>6861</v>
      </c>
      <c r="CC118" t="s">
        <v>5059</v>
      </c>
      <c r="CD118">
        <v>25</v>
      </c>
      <c r="CE118" t="s">
        <v>236</v>
      </c>
      <c r="CF118" t="s">
        <v>240</v>
      </c>
      <c r="CG118" t="s">
        <v>247</v>
      </c>
      <c r="CI118" t="s">
        <v>9552</v>
      </c>
      <c r="CJ118" t="s">
        <v>2808</v>
      </c>
      <c r="CK118" t="s">
        <v>69</v>
      </c>
      <c r="CL118" t="s">
        <v>69</v>
      </c>
      <c r="CM118" t="s">
        <v>2803</v>
      </c>
      <c r="CN118">
        <v>4</v>
      </c>
      <c r="CO118" t="s">
        <v>22</v>
      </c>
      <c r="CQ118" t="s">
        <v>2808</v>
      </c>
      <c r="CR118" t="s">
        <v>2808</v>
      </c>
      <c r="CS118" t="s">
        <v>2808</v>
      </c>
      <c r="CV118" t="s">
        <v>2808</v>
      </c>
      <c r="CW118" t="s">
        <v>69</v>
      </c>
      <c r="CX118" t="s">
        <v>2808</v>
      </c>
      <c r="CY118" t="s">
        <v>2808</v>
      </c>
      <c r="CZ118" t="s">
        <v>2808</v>
      </c>
      <c r="DA118" t="s">
        <v>69</v>
      </c>
      <c r="DB118" t="s">
        <v>69</v>
      </c>
      <c r="DC118" t="s">
        <v>69</v>
      </c>
      <c r="DD118" t="s">
        <v>12</v>
      </c>
      <c r="DE118" t="s">
        <v>7773</v>
      </c>
      <c r="DF118" t="s">
        <v>12</v>
      </c>
      <c r="DG118" t="s">
        <v>9557</v>
      </c>
      <c r="DH118" t="s">
        <v>249</v>
      </c>
      <c r="DI118" t="s">
        <v>9737</v>
      </c>
      <c r="EU118" t="s">
        <v>22</v>
      </c>
      <c r="EV118" t="s">
        <v>22</v>
      </c>
      <c r="EW118" t="s">
        <v>9557</v>
      </c>
      <c r="EX118" t="s">
        <v>9557</v>
      </c>
      <c r="KB118">
        <v>4</v>
      </c>
      <c r="KD118" t="s">
        <v>9554</v>
      </c>
      <c r="KE118" t="s">
        <v>6597</v>
      </c>
      <c r="KF118">
        <v>13</v>
      </c>
      <c r="KG118" t="s">
        <v>6598</v>
      </c>
      <c r="KH118">
        <v>7659261</v>
      </c>
    </row>
    <row r="119" spans="1:294" x14ac:dyDescent="0.3">
      <c r="A119" t="s">
        <v>9756</v>
      </c>
      <c r="B119" t="s">
        <v>6588</v>
      </c>
      <c r="C119">
        <v>7</v>
      </c>
      <c r="D119" t="s">
        <v>2956</v>
      </c>
      <c r="E119" t="s">
        <v>2956</v>
      </c>
      <c r="F119" t="s">
        <v>22</v>
      </c>
      <c r="G119" t="s">
        <v>2956</v>
      </c>
      <c r="H119" t="s">
        <v>2956</v>
      </c>
      <c r="I119" t="s">
        <v>2956</v>
      </c>
      <c r="J119" t="s">
        <v>2956</v>
      </c>
      <c r="K119" t="s">
        <v>2956</v>
      </c>
      <c r="L119" t="s">
        <v>2956</v>
      </c>
      <c r="M119" t="s">
        <v>2956</v>
      </c>
      <c r="N119" t="s">
        <v>2956</v>
      </c>
      <c r="O119" t="s">
        <v>2956</v>
      </c>
      <c r="P119" t="s">
        <v>2956</v>
      </c>
      <c r="Q119" t="s">
        <v>2956</v>
      </c>
      <c r="R119" t="s">
        <v>2956</v>
      </c>
      <c r="S119" t="s">
        <v>2956</v>
      </c>
      <c r="T119" t="s">
        <v>2956</v>
      </c>
      <c r="U119" t="s">
        <v>2956</v>
      </c>
      <c r="V119" t="s">
        <v>2956</v>
      </c>
      <c r="W119" t="s">
        <v>2956</v>
      </c>
      <c r="X119" t="s">
        <v>2956</v>
      </c>
      <c r="Y119" t="s">
        <v>2956</v>
      </c>
      <c r="Z119" t="s">
        <v>2956</v>
      </c>
      <c r="AA119" t="s">
        <v>2956</v>
      </c>
      <c r="AB119" t="s">
        <v>2956</v>
      </c>
      <c r="AC119" t="s">
        <v>2956</v>
      </c>
      <c r="AD119" t="s">
        <v>2956</v>
      </c>
      <c r="AE119" t="s">
        <v>2956</v>
      </c>
      <c r="AF119" t="s">
        <v>2956</v>
      </c>
      <c r="AG119" t="s">
        <v>2956</v>
      </c>
      <c r="AH119" t="s">
        <v>2956</v>
      </c>
      <c r="AI119" t="s">
        <v>2956</v>
      </c>
      <c r="AJ119" t="s">
        <v>2956</v>
      </c>
      <c r="AK119" t="s">
        <v>2956</v>
      </c>
      <c r="AL119" t="s">
        <v>2956</v>
      </c>
      <c r="BB119" t="s">
        <v>2876</v>
      </c>
      <c r="BD119" t="s">
        <v>2876</v>
      </c>
      <c r="BF119" t="s">
        <v>2876</v>
      </c>
      <c r="BH119" t="s">
        <v>2876</v>
      </c>
      <c r="BJ119" t="s">
        <v>2876</v>
      </c>
      <c r="BL119" t="s">
        <v>2876</v>
      </c>
      <c r="BN119" t="s">
        <v>2876</v>
      </c>
      <c r="BV119">
        <v>0</v>
      </c>
      <c r="BX119" t="s">
        <v>8555</v>
      </c>
      <c r="BY119" t="s">
        <v>6813</v>
      </c>
      <c r="BZ119" t="s">
        <v>6814</v>
      </c>
      <c r="CA119" t="s">
        <v>6815</v>
      </c>
      <c r="CB119" t="s">
        <v>6861</v>
      </c>
      <c r="CC119" t="s">
        <v>5059</v>
      </c>
      <c r="CD119">
        <v>24</v>
      </c>
      <c r="CE119" t="s">
        <v>236</v>
      </c>
      <c r="CF119" t="s">
        <v>242</v>
      </c>
      <c r="CG119" t="s">
        <v>247</v>
      </c>
      <c r="CI119" t="s">
        <v>9552</v>
      </c>
      <c r="CJ119" t="s">
        <v>2808</v>
      </c>
      <c r="CK119" t="s">
        <v>69</v>
      </c>
      <c r="CL119" t="s">
        <v>69</v>
      </c>
      <c r="CM119" t="s">
        <v>2803</v>
      </c>
      <c r="CN119">
        <v>7</v>
      </c>
      <c r="CO119" t="s">
        <v>254</v>
      </c>
      <c r="CP119">
        <v>39</v>
      </c>
      <c r="CQ119" t="s">
        <v>69</v>
      </c>
      <c r="CR119" t="s">
        <v>69</v>
      </c>
      <c r="CS119" t="s">
        <v>69</v>
      </c>
      <c r="CV119" t="s">
        <v>69</v>
      </c>
      <c r="CW119" t="s">
        <v>69</v>
      </c>
      <c r="CX119" t="s">
        <v>69</v>
      </c>
      <c r="CY119" t="s">
        <v>69</v>
      </c>
      <c r="CZ119" t="s">
        <v>69</v>
      </c>
      <c r="DA119" t="s">
        <v>69</v>
      </c>
      <c r="DB119" t="s">
        <v>2808</v>
      </c>
      <c r="DC119" t="s">
        <v>69</v>
      </c>
      <c r="DD119" t="s">
        <v>12</v>
      </c>
      <c r="DE119" s="30">
        <v>41095</v>
      </c>
      <c r="DF119" t="s">
        <v>12</v>
      </c>
      <c r="DG119" t="s">
        <v>7385</v>
      </c>
      <c r="DH119" t="s">
        <v>249</v>
      </c>
      <c r="DI119" t="s">
        <v>9737</v>
      </c>
      <c r="EU119" t="s">
        <v>22</v>
      </c>
      <c r="EV119" t="s">
        <v>22</v>
      </c>
      <c r="EW119" t="s">
        <v>7385</v>
      </c>
      <c r="EX119" t="s">
        <v>7385</v>
      </c>
      <c r="KB119">
        <v>7</v>
      </c>
      <c r="KD119" t="s">
        <v>9554</v>
      </c>
      <c r="KE119" t="s">
        <v>6597</v>
      </c>
      <c r="KF119">
        <v>14</v>
      </c>
      <c r="KG119" t="s">
        <v>6598</v>
      </c>
      <c r="KH119">
        <v>7659261</v>
      </c>
    </row>
    <row r="120" spans="1:294" x14ac:dyDescent="0.3">
      <c r="A120" t="s">
        <v>9757</v>
      </c>
      <c r="B120" t="s">
        <v>6588</v>
      </c>
      <c r="C120">
        <v>4</v>
      </c>
      <c r="D120" t="s">
        <v>2956</v>
      </c>
      <c r="E120" t="s">
        <v>2956</v>
      </c>
      <c r="F120" t="s">
        <v>2956</v>
      </c>
      <c r="G120" t="s">
        <v>2956</v>
      </c>
      <c r="H120" t="s">
        <v>2956</v>
      </c>
      <c r="I120" t="s">
        <v>2956</v>
      </c>
      <c r="J120" t="s">
        <v>2956</v>
      </c>
      <c r="K120" t="s">
        <v>2956</v>
      </c>
      <c r="L120" t="s">
        <v>2956</v>
      </c>
      <c r="M120" t="s">
        <v>2956</v>
      </c>
      <c r="N120" t="s">
        <v>2956</v>
      </c>
      <c r="O120" t="s">
        <v>2956</v>
      </c>
      <c r="P120" t="s">
        <v>2956</v>
      </c>
      <c r="Q120" t="s">
        <v>2956</v>
      </c>
      <c r="R120" t="s">
        <v>2956</v>
      </c>
      <c r="S120" t="s">
        <v>2956</v>
      </c>
      <c r="T120" t="s">
        <v>2956</v>
      </c>
      <c r="U120" t="s">
        <v>2956</v>
      </c>
      <c r="V120" t="s">
        <v>2956</v>
      </c>
      <c r="W120" t="s">
        <v>2956</v>
      </c>
      <c r="BB120" t="s">
        <v>2876</v>
      </c>
      <c r="BD120" t="s">
        <v>2876</v>
      </c>
      <c r="BF120" t="s">
        <v>2876</v>
      </c>
      <c r="BH120" t="s">
        <v>2876</v>
      </c>
      <c r="BV120">
        <v>0</v>
      </c>
      <c r="BX120" t="s">
        <v>8555</v>
      </c>
      <c r="BY120" t="s">
        <v>6813</v>
      </c>
      <c r="BZ120" t="s">
        <v>6814</v>
      </c>
      <c r="CA120" t="s">
        <v>6815</v>
      </c>
      <c r="CB120" t="s">
        <v>6861</v>
      </c>
      <c r="CC120" t="s">
        <v>5059</v>
      </c>
      <c r="CD120">
        <v>38</v>
      </c>
      <c r="CE120" t="s">
        <v>236</v>
      </c>
      <c r="CF120" t="s">
        <v>220</v>
      </c>
      <c r="CG120" t="s">
        <v>246</v>
      </c>
      <c r="CI120" t="s">
        <v>9614</v>
      </c>
      <c r="CJ120" t="s">
        <v>2808</v>
      </c>
      <c r="CK120" t="s">
        <v>2808</v>
      </c>
      <c r="CL120" t="s">
        <v>2808</v>
      </c>
      <c r="CM120" t="s">
        <v>2803</v>
      </c>
      <c r="CN120">
        <v>4</v>
      </c>
      <c r="CO120" t="s">
        <v>254</v>
      </c>
      <c r="CP120">
        <v>36</v>
      </c>
      <c r="CQ120" t="s">
        <v>2808</v>
      </c>
      <c r="CR120" t="s">
        <v>2808</v>
      </c>
      <c r="CS120" t="s">
        <v>2808</v>
      </c>
      <c r="CV120" t="s">
        <v>2808</v>
      </c>
      <c r="CW120" t="s">
        <v>69</v>
      </c>
      <c r="CX120" t="s">
        <v>2808</v>
      </c>
      <c r="CY120" t="s">
        <v>2808</v>
      </c>
      <c r="CZ120" t="s">
        <v>2808</v>
      </c>
      <c r="DA120" t="s">
        <v>69</v>
      </c>
      <c r="DB120" t="s">
        <v>2808</v>
      </c>
      <c r="DC120" t="s">
        <v>69</v>
      </c>
      <c r="DD120" t="s">
        <v>12</v>
      </c>
      <c r="DE120" t="s">
        <v>9758</v>
      </c>
      <c r="DF120" t="s">
        <v>12</v>
      </c>
      <c r="DG120" t="s">
        <v>9759</v>
      </c>
      <c r="DH120" t="s">
        <v>2842</v>
      </c>
      <c r="DJ120" t="s">
        <v>12</v>
      </c>
      <c r="DK120" s="30">
        <v>41155</v>
      </c>
      <c r="DL120" t="s">
        <v>22</v>
      </c>
      <c r="DN120" t="s">
        <v>69</v>
      </c>
      <c r="DO120" t="s">
        <v>69</v>
      </c>
      <c r="DQ120" t="s">
        <v>2864</v>
      </c>
      <c r="DT120" t="s">
        <v>2876</v>
      </c>
      <c r="DV120" t="s">
        <v>2884</v>
      </c>
      <c r="DW120" t="s">
        <v>32</v>
      </c>
      <c r="DX120" t="s">
        <v>2876</v>
      </c>
      <c r="DZ120" t="s">
        <v>22</v>
      </c>
      <c r="EJ120" t="s">
        <v>273</v>
      </c>
      <c r="EM120" t="s">
        <v>12</v>
      </c>
      <c r="EN120" s="30">
        <v>41155</v>
      </c>
      <c r="EO120" t="s">
        <v>22</v>
      </c>
      <c r="EU120" t="s">
        <v>22</v>
      </c>
      <c r="EV120" t="s">
        <v>22</v>
      </c>
      <c r="EW120" t="s">
        <v>9759</v>
      </c>
      <c r="EX120" t="s">
        <v>9759</v>
      </c>
      <c r="EY120" t="s">
        <v>2808</v>
      </c>
      <c r="EZ120" t="s">
        <v>69</v>
      </c>
      <c r="FA120" s="30">
        <v>41155</v>
      </c>
      <c r="FC120" s="29">
        <v>0.59722222222222221</v>
      </c>
      <c r="FH120">
        <v>1</v>
      </c>
      <c r="FI120">
        <v>1</v>
      </c>
      <c r="FJ120">
        <v>1</v>
      </c>
      <c r="FK120">
        <v>1</v>
      </c>
      <c r="FL120">
        <v>1</v>
      </c>
      <c r="FM120">
        <v>1</v>
      </c>
      <c r="FN120">
        <v>1</v>
      </c>
      <c r="FO120">
        <v>1</v>
      </c>
      <c r="FS120" t="s">
        <v>69</v>
      </c>
      <c r="FT120" t="s">
        <v>69</v>
      </c>
      <c r="FU120" t="s">
        <v>69</v>
      </c>
      <c r="FV120" t="s">
        <v>69</v>
      </c>
      <c r="FW120" t="s">
        <v>69</v>
      </c>
      <c r="FX120" t="s">
        <v>69</v>
      </c>
      <c r="FY120" t="s">
        <v>69</v>
      </c>
      <c r="FZ120" t="s">
        <v>69</v>
      </c>
      <c r="GA120" t="s">
        <v>69</v>
      </c>
      <c r="GB120" t="s">
        <v>69</v>
      </c>
      <c r="GC120" t="s">
        <v>69</v>
      </c>
      <c r="GD120" t="s">
        <v>69</v>
      </c>
      <c r="GE120" t="s">
        <v>69</v>
      </c>
      <c r="GF120" t="s">
        <v>69</v>
      </c>
      <c r="GG120" t="s">
        <v>69</v>
      </c>
      <c r="GH120" t="s">
        <v>69</v>
      </c>
      <c r="GI120" t="s">
        <v>69</v>
      </c>
      <c r="GJ120" t="s">
        <v>69</v>
      </c>
      <c r="GK120" t="s">
        <v>69</v>
      </c>
      <c r="GL120" t="s">
        <v>69</v>
      </c>
      <c r="GM120" t="s">
        <v>69</v>
      </c>
      <c r="GN120" t="s">
        <v>69</v>
      </c>
      <c r="GO120" t="s">
        <v>69</v>
      </c>
      <c r="GP120" t="s">
        <v>69</v>
      </c>
      <c r="GQ120" t="s">
        <v>69</v>
      </c>
      <c r="GR120" t="s">
        <v>69</v>
      </c>
      <c r="GS120" t="s">
        <v>69</v>
      </c>
      <c r="GT120" t="s">
        <v>69</v>
      </c>
      <c r="GU120" t="s">
        <v>69</v>
      </c>
      <c r="GV120" t="s">
        <v>69</v>
      </c>
      <c r="GW120" t="s">
        <v>69</v>
      </c>
      <c r="GX120" t="s">
        <v>69</v>
      </c>
      <c r="GY120" t="s">
        <v>69</v>
      </c>
      <c r="HC120" t="s">
        <v>2808</v>
      </c>
      <c r="HD120" t="s">
        <v>2808</v>
      </c>
      <c r="HE120" t="s">
        <v>2808</v>
      </c>
      <c r="HF120" t="s">
        <v>2808</v>
      </c>
      <c r="HG120" t="s">
        <v>69</v>
      </c>
      <c r="HH120" t="s">
        <v>69</v>
      </c>
      <c r="HI120" t="s">
        <v>69</v>
      </c>
      <c r="HJ120" t="s">
        <v>9615</v>
      </c>
      <c r="HK120">
        <v>36</v>
      </c>
      <c r="HL120">
        <v>81</v>
      </c>
      <c r="HM120">
        <v>18</v>
      </c>
      <c r="HQ120" s="30">
        <v>41155</v>
      </c>
      <c r="HR120" s="30">
        <v>41155</v>
      </c>
      <c r="HS120" s="30">
        <v>41155</v>
      </c>
      <c r="HT120" s="30">
        <v>41155</v>
      </c>
      <c r="IE120" t="s">
        <v>2808</v>
      </c>
      <c r="IF120" t="s">
        <v>2808</v>
      </c>
      <c r="IG120" t="s">
        <v>2808</v>
      </c>
      <c r="II120" t="s">
        <v>269</v>
      </c>
      <c r="IK120" t="s">
        <v>269</v>
      </c>
      <c r="IL120" t="s">
        <v>269</v>
      </c>
      <c r="IO120" s="30">
        <v>41155</v>
      </c>
      <c r="IQ120" s="30">
        <v>41155</v>
      </c>
      <c r="IR120" s="30">
        <v>41155</v>
      </c>
      <c r="IU120" s="29">
        <v>0.1875</v>
      </c>
      <c r="IW120" s="29">
        <v>0.1875</v>
      </c>
      <c r="IX120" s="29">
        <v>0.1875</v>
      </c>
      <c r="IZ120" t="s">
        <v>2808</v>
      </c>
      <c r="JA120" t="s">
        <v>69</v>
      </c>
      <c r="JB120" t="s">
        <v>2808</v>
      </c>
      <c r="JC120" t="s">
        <v>2808</v>
      </c>
      <c r="JD120" t="s">
        <v>2808</v>
      </c>
      <c r="JE120" t="s">
        <v>2808</v>
      </c>
      <c r="JF120" t="s">
        <v>2808</v>
      </c>
      <c r="JG120">
        <v>8</v>
      </c>
      <c r="JI120">
        <v>158</v>
      </c>
      <c r="JJ120">
        <v>62</v>
      </c>
      <c r="JK120" t="s">
        <v>9760</v>
      </c>
      <c r="JL120">
        <v>49</v>
      </c>
      <c r="JM120">
        <v>31</v>
      </c>
      <c r="JN120" s="30">
        <v>41155</v>
      </c>
      <c r="JP120" s="30">
        <v>41155</v>
      </c>
      <c r="JQ120" s="30">
        <v>41155</v>
      </c>
      <c r="JR120" s="30">
        <v>41155</v>
      </c>
      <c r="JS120" s="30">
        <v>41155</v>
      </c>
      <c r="JT120" s="30">
        <v>41155</v>
      </c>
      <c r="JU120" s="29">
        <v>0.1875</v>
      </c>
      <c r="JW120" s="29">
        <v>0.1875</v>
      </c>
      <c r="JX120" s="29">
        <v>0.1875</v>
      </c>
      <c r="JY120" s="29">
        <v>0.1875</v>
      </c>
      <c r="JZ120" s="29">
        <v>0.1875</v>
      </c>
      <c r="KA120" s="29">
        <v>0.1875</v>
      </c>
      <c r="KB120">
        <v>4</v>
      </c>
      <c r="KD120" t="s">
        <v>9554</v>
      </c>
      <c r="KE120" t="s">
        <v>6597</v>
      </c>
      <c r="KF120">
        <v>15</v>
      </c>
      <c r="KG120" t="s">
        <v>6598</v>
      </c>
      <c r="KH120">
        <v>7659261</v>
      </c>
    </row>
    <row r="121" spans="1:294" x14ac:dyDescent="0.3">
      <c r="A121" t="s">
        <v>9761</v>
      </c>
      <c r="B121" t="s">
        <v>6588</v>
      </c>
      <c r="C121">
        <v>5</v>
      </c>
      <c r="D121" t="s">
        <v>2956</v>
      </c>
      <c r="E121" t="s">
        <v>2956</v>
      </c>
      <c r="F121" t="s">
        <v>2956</v>
      </c>
      <c r="G121" t="s">
        <v>2956</v>
      </c>
      <c r="H121" t="s">
        <v>2956</v>
      </c>
      <c r="I121" t="s">
        <v>2956</v>
      </c>
      <c r="J121" t="s">
        <v>2956</v>
      </c>
      <c r="K121" t="s">
        <v>2956</v>
      </c>
      <c r="L121" t="s">
        <v>2956</v>
      </c>
      <c r="M121" t="s">
        <v>2956</v>
      </c>
      <c r="N121" t="s">
        <v>2956</v>
      </c>
      <c r="O121" t="s">
        <v>2956</v>
      </c>
      <c r="P121" t="s">
        <v>2956</v>
      </c>
      <c r="Q121" t="s">
        <v>2956</v>
      </c>
      <c r="R121" t="s">
        <v>2956</v>
      </c>
      <c r="S121" t="s">
        <v>2956</v>
      </c>
      <c r="T121" t="s">
        <v>2956</v>
      </c>
      <c r="U121" t="s">
        <v>2956</v>
      </c>
      <c r="V121" t="s">
        <v>2956</v>
      </c>
      <c r="W121" t="s">
        <v>2956</v>
      </c>
      <c r="X121" t="s">
        <v>2956</v>
      </c>
      <c r="Y121" t="s">
        <v>2956</v>
      </c>
      <c r="Z121" t="s">
        <v>2956</v>
      </c>
      <c r="AA121" t="s">
        <v>2956</v>
      </c>
      <c r="AB121" t="s">
        <v>2956</v>
      </c>
      <c r="BB121" t="s">
        <v>2876</v>
      </c>
      <c r="BD121" t="s">
        <v>2876</v>
      </c>
      <c r="BF121" t="s">
        <v>2876</v>
      </c>
      <c r="BH121" t="s">
        <v>2876</v>
      </c>
      <c r="BJ121" t="s">
        <v>2876</v>
      </c>
      <c r="BV121">
        <v>0</v>
      </c>
      <c r="BX121" t="s">
        <v>8555</v>
      </c>
      <c r="BY121" t="s">
        <v>6813</v>
      </c>
      <c r="BZ121" t="s">
        <v>6814</v>
      </c>
      <c r="CA121" t="s">
        <v>6815</v>
      </c>
      <c r="CB121" t="s">
        <v>6861</v>
      </c>
      <c r="CC121" t="s">
        <v>5058</v>
      </c>
      <c r="CD121">
        <v>31</v>
      </c>
      <c r="CE121" t="s">
        <v>237</v>
      </c>
      <c r="CF121" t="s">
        <v>22</v>
      </c>
      <c r="CG121" t="s">
        <v>247</v>
      </c>
      <c r="CI121" t="s">
        <v>9614</v>
      </c>
      <c r="CJ121" t="s">
        <v>2808</v>
      </c>
      <c r="CK121" t="s">
        <v>2808</v>
      </c>
      <c r="CL121" t="s">
        <v>2808</v>
      </c>
      <c r="CM121" t="s">
        <v>2803</v>
      </c>
      <c r="CN121">
        <v>5</v>
      </c>
      <c r="CO121" t="s">
        <v>254</v>
      </c>
      <c r="CP121">
        <v>37</v>
      </c>
      <c r="CQ121" t="s">
        <v>69</v>
      </c>
      <c r="CR121" t="s">
        <v>69</v>
      </c>
      <c r="CS121" t="s">
        <v>69</v>
      </c>
      <c r="CV121" t="s">
        <v>69</v>
      </c>
      <c r="CW121" t="s">
        <v>69</v>
      </c>
      <c r="CX121" t="s">
        <v>69</v>
      </c>
      <c r="CY121" t="s">
        <v>69</v>
      </c>
      <c r="CZ121" t="s">
        <v>69</v>
      </c>
      <c r="DA121" t="s">
        <v>69</v>
      </c>
      <c r="DB121" t="s">
        <v>69</v>
      </c>
      <c r="DC121" t="s">
        <v>69</v>
      </c>
      <c r="DD121" t="s">
        <v>12</v>
      </c>
      <c r="DE121" s="30">
        <v>41034</v>
      </c>
      <c r="DF121" t="s">
        <v>12</v>
      </c>
      <c r="DG121" t="s">
        <v>7367</v>
      </c>
      <c r="DH121" t="s">
        <v>2842</v>
      </c>
      <c r="DJ121" t="s">
        <v>12</v>
      </c>
      <c r="DK121" s="30">
        <v>41219</v>
      </c>
      <c r="DL121" t="s">
        <v>27</v>
      </c>
      <c r="DM121" s="29">
        <v>0.54166666666666663</v>
      </c>
      <c r="DN121" t="s">
        <v>69</v>
      </c>
      <c r="DO121" t="s">
        <v>69</v>
      </c>
      <c r="DQ121" t="s">
        <v>2864</v>
      </c>
      <c r="DT121" t="s">
        <v>2876</v>
      </c>
      <c r="DV121" t="s">
        <v>2884</v>
      </c>
      <c r="DW121" t="s">
        <v>33</v>
      </c>
      <c r="DX121" t="s">
        <v>2876</v>
      </c>
      <c r="DZ121" t="s">
        <v>22</v>
      </c>
      <c r="EJ121" t="s">
        <v>273</v>
      </c>
      <c r="EM121" t="s">
        <v>12</v>
      </c>
      <c r="EN121" s="30">
        <v>41219</v>
      </c>
      <c r="EO121" t="s">
        <v>27</v>
      </c>
      <c r="EP121" s="29">
        <v>0.83333333333333337</v>
      </c>
      <c r="EU121" t="s">
        <v>2956</v>
      </c>
      <c r="EV121" t="s">
        <v>2956</v>
      </c>
      <c r="EW121" t="s">
        <v>7367</v>
      </c>
      <c r="EX121" t="s">
        <v>7367</v>
      </c>
      <c r="EY121" t="s">
        <v>2808</v>
      </c>
      <c r="EZ121" t="s">
        <v>69</v>
      </c>
      <c r="FA121" s="30">
        <v>41219</v>
      </c>
      <c r="FC121" s="29">
        <v>0.59027777777777779</v>
      </c>
      <c r="FS121" t="s">
        <v>69</v>
      </c>
      <c r="FT121" t="s">
        <v>69</v>
      </c>
      <c r="FU121" t="s">
        <v>69</v>
      </c>
      <c r="FV121" t="s">
        <v>69</v>
      </c>
      <c r="FW121" t="s">
        <v>69</v>
      </c>
      <c r="FX121" t="s">
        <v>69</v>
      </c>
      <c r="FY121" t="s">
        <v>69</v>
      </c>
      <c r="FZ121" t="s">
        <v>69</v>
      </c>
      <c r="GA121" t="s">
        <v>69</v>
      </c>
      <c r="GB121" t="s">
        <v>69</v>
      </c>
      <c r="GC121" t="s">
        <v>69</v>
      </c>
      <c r="GD121" t="s">
        <v>69</v>
      </c>
      <c r="GE121" t="s">
        <v>69</v>
      </c>
      <c r="GF121" t="s">
        <v>69</v>
      </c>
      <c r="GG121" t="s">
        <v>69</v>
      </c>
      <c r="GH121" t="s">
        <v>69</v>
      </c>
      <c r="GI121" t="s">
        <v>69</v>
      </c>
      <c r="GJ121" t="s">
        <v>69</v>
      </c>
      <c r="GK121" t="s">
        <v>69</v>
      </c>
      <c r="GL121" t="s">
        <v>69</v>
      </c>
      <c r="GM121" t="s">
        <v>69</v>
      </c>
      <c r="GN121" t="s">
        <v>69</v>
      </c>
      <c r="GO121" t="s">
        <v>69</v>
      </c>
      <c r="GP121" t="s">
        <v>69</v>
      </c>
      <c r="GQ121" t="s">
        <v>69</v>
      </c>
      <c r="GR121" t="s">
        <v>69</v>
      </c>
      <c r="GS121" t="s">
        <v>69</v>
      </c>
      <c r="GT121" t="s">
        <v>69</v>
      </c>
      <c r="GU121" t="s">
        <v>69</v>
      </c>
      <c r="GV121" t="s">
        <v>69</v>
      </c>
      <c r="GW121" t="s">
        <v>69</v>
      </c>
      <c r="GX121" t="s">
        <v>69</v>
      </c>
      <c r="GY121" t="s">
        <v>69</v>
      </c>
      <c r="HC121" t="s">
        <v>2808</v>
      </c>
      <c r="HD121" t="s">
        <v>2808</v>
      </c>
      <c r="HE121" t="s">
        <v>2808</v>
      </c>
      <c r="HF121" t="s">
        <v>2808</v>
      </c>
      <c r="HG121" t="s">
        <v>69</v>
      </c>
      <c r="HH121" t="s">
        <v>69</v>
      </c>
      <c r="HI121" t="s">
        <v>69</v>
      </c>
      <c r="HJ121" t="s">
        <v>9762</v>
      </c>
      <c r="HK121">
        <v>75</v>
      </c>
      <c r="HL121">
        <v>22</v>
      </c>
      <c r="HM121">
        <v>36</v>
      </c>
      <c r="HQ121" s="30">
        <v>41219</v>
      </c>
      <c r="HR121" s="30">
        <v>41219</v>
      </c>
      <c r="HS121" s="30">
        <v>41219</v>
      </c>
      <c r="HT121" s="30">
        <v>41219</v>
      </c>
      <c r="HX121" s="29">
        <v>0.83333333333333337</v>
      </c>
      <c r="HY121" s="29">
        <v>0.83333333333333337</v>
      </c>
      <c r="HZ121" s="29">
        <v>0.83333333333333337</v>
      </c>
      <c r="IA121" s="29">
        <v>0.83333333333333337</v>
      </c>
      <c r="IE121" t="s">
        <v>2808</v>
      </c>
      <c r="IF121" t="s">
        <v>2808</v>
      </c>
      <c r="IG121" t="s">
        <v>2808</v>
      </c>
      <c r="IH121" t="s">
        <v>3054</v>
      </c>
      <c r="II121" t="s">
        <v>3054</v>
      </c>
      <c r="IK121" t="s">
        <v>3054</v>
      </c>
      <c r="IL121" t="s">
        <v>3054</v>
      </c>
      <c r="IM121" t="s">
        <v>3054</v>
      </c>
      <c r="IZ121" t="s">
        <v>69</v>
      </c>
      <c r="JA121" t="s">
        <v>69</v>
      </c>
      <c r="JB121" t="s">
        <v>69</v>
      </c>
      <c r="JC121" t="s">
        <v>69</v>
      </c>
      <c r="JD121" t="s">
        <v>69</v>
      </c>
      <c r="JE121" t="s">
        <v>69</v>
      </c>
      <c r="JF121" t="s">
        <v>69</v>
      </c>
      <c r="KB121">
        <v>5</v>
      </c>
      <c r="KD121" t="s">
        <v>9554</v>
      </c>
      <c r="KE121" t="s">
        <v>6597</v>
      </c>
      <c r="KF121">
        <v>16</v>
      </c>
      <c r="KG121" t="s">
        <v>6598</v>
      </c>
      <c r="KH121">
        <v>7659261</v>
      </c>
    </row>
    <row r="122" spans="1:294" x14ac:dyDescent="0.3">
      <c r="A122" t="s">
        <v>9763</v>
      </c>
      <c r="B122" t="s">
        <v>6588</v>
      </c>
      <c r="C122">
        <v>4</v>
      </c>
      <c r="D122" t="s">
        <v>2956</v>
      </c>
      <c r="E122" t="s">
        <v>2956</v>
      </c>
      <c r="F122" t="s">
        <v>2956</v>
      </c>
      <c r="G122" t="s">
        <v>2956</v>
      </c>
      <c r="H122" t="s">
        <v>2956</v>
      </c>
      <c r="I122" t="s">
        <v>2956</v>
      </c>
      <c r="J122" t="s">
        <v>2956</v>
      </c>
      <c r="K122" t="s">
        <v>2956</v>
      </c>
      <c r="L122" t="s">
        <v>2956</v>
      </c>
      <c r="M122" t="s">
        <v>2956</v>
      </c>
      <c r="N122" t="s">
        <v>2956</v>
      </c>
      <c r="O122" t="s">
        <v>2956</v>
      </c>
      <c r="P122" t="s">
        <v>2956</v>
      </c>
      <c r="Q122" t="s">
        <v>2956</v>
      </c>
      <c r="R122" t="s">
        <v>2956</v>
      </c>
      <c r="S122" t="s">
        <v>2956</v>
      </c>
      <c r="T122" t="s">
        <v>2956</v>
      </c>
      <c r="U122" t="s">
        <v>2956</v>
      </c>
      <c r="V122" t="s">
        <v>2956</v>
      </c>
      <c r="W122" t="s">
        <v>2956</v>
      </c>
      <c r="BB122" t="s">
        <v>2876</v>
      </c>
      <c r="BD122" t="s">
        <v>2876</v>
      </c>
      <c r="BF122" t="s">
        <v>2876</v>
      </c>
      <c r="BH122" t="s">
        <v>2876</v>
      </c>
      <c r="BV122">
        <v>0</v>
      </c>
      <c r="BX122" t="s">
        <v>8555</v>
      </c>
      <c r="BY122" t="s">
        <v>6813</v>
      </c>
      <c r="BZ122" t="s">
        <v>6814</v>
      </c>
      <c r="CA122" t="s">
        <v>6815</v>
      </c>
      <c r="CB122" t="s">
        <v>6816</v>
      </c>
      <c r="CC122" t="s">
        <v>5058</v>
      </c>
      <c r="CD122">
        <v>35</v>
      </c>
      <c r="CE122" t="s">
        <v>236</v>
      </c>
      <c r="CF122" t="s">
        <v>240</v>
      </c>
      <c r="CG122" t="s">
        <v>246</v>
      </c>
      <c r="CI122" t="s">
        <v>9614</v>
      </c>
      <c r="CJ122" t="s">
        <v>2808</v>
      </c>
      <c r="CK122" t="s">
        <v>2808</v>
      </c>
      <c r="CL122" t="s">
        <v>2808</v>
      </c>
      <c r="CM122" t="s">
        <v>2803</v>
      </c>
      <c r="CN122">
        <v>4</v>
      </c>
      <c r="CO122" t="s">
        <v>254</v>
      </c>
      <c r="CP122">
        <v>38</v>
      </c>
      <c r="CQ122" t="s">
        <v>2808</v>
      </c>
      <c r="CR122" t="s">
        <v>2808</v>
      </c>
      <c r="CS122" t="s">
        <v>2808</v>
      </c>
      <c r="CV122" t="s">
        <v>69</v>
      </c>
      <c r="CW122" t="s">
        <v>2808</v>
      </c>
      <c r="CX122" t="s">
        <v>2808</v>
      </c>
      <c r="CY122" t="s">
        <v>2808</v>
      </c>
      <c r="CZ122" t="s">
        <v>2808</v>
      </c>
      <c r="DA122" t="s">
        <v>2808</v>
      </c>
      <c r="DB122" t="s">
        <v>69</v>
      </c>
      <c r="DC122" t="s">
        <v>69</v>
      </c>
      <c r="DD122" t="s">
        <v>12</v>
      </c>
      <c r="DE122" s="30">
        <v>41037</v>
      </c>
      <c r="DF122" t="s">
        <v>12</v>
      </c>
      <c r="DG122" t="s">
        <v>7508</v>
      </c>
      <c r="DH122" t="s">
        <v>2842</v>
      </c>
      <c r="DJ122" t="s">
        <v>22</v>
      </c>
      <c r="DL122" t="s">
        <v>22</v>
      </c>
      <c r="DN122" t="s">
        <v>69</v>
      </c>
      <c r="DO122" t="s">
        <v>69</v>
      </c>
      <c r="DQ122" t="s">
        <v>2864</v>
      </c>
      <c r="DT122" t="s">
        <v>2876</v>
      </c>
      <c r="DV122" t="s">
        <v>2884</v>
      </c>
      <c r="DW122" t="s">
        <v>33</v>
      </c>
      <c r="DX122" t="s">
        <v>2876</v>
      </c>
      <c r="DZ122" t="s">
        <v>22</v>
      </c>
      <c r="EJ122" t="s">
        <v>273</v>
      </c>
      <c r="EM122" t="s">
        <v>12</v>
      </c>
      <c r="EN122" s="30">
        <v>41246</v>
      </c>
      <c r="EO122" t="s">
        <v>27</v>
      </c>
      <c r="EP122" s="29">
        <v>0.52083333333333337</v>
      </c>
      <c r="EU122" t="s">
        <v>2956</v>
      </c>
      <c r="EV122" t="s">
        <v>2956</v>
      </c>
      <c r="EW122" t="s">
        <v>7508</v>
      </c>
      <c r="EX122" t="s">
        <v>7508</v>
      </c>
      <c r="EY122" t="s">
        <v>2808</v>
      </c>
      <c r="EZ122" t="s">
        <v>69</v>
      </c>
      <c r="FA122" s="30">
        <v>41248</v>
      </c>
      <c r="FH122">
        <v>1</v>
      </c>
      <c r="FI122">
        <v>1</v>
      </c>
      <c r="FJ122">
        <v>1</v>
      </c>
      <c r="FL122">
        <v>1</v>
      </c>
      <c r="FM122">
        <v>1</v>
      </c>
      <c r="FN122">
        <v>1</v>
      </c>
      <c r="FO122">
        <v>1</v>
      </c>
      <c r="FS122" t="s">
        <v>69</v>
      </c>
      <c r="FT122" t="s">
        <v>69</v>
      </c>
      <c r="FU122" t="s">
        <v>69</v>
      </c>
      <c r="FV122" t="s">
        <v>69</v>
      </c>
      <c r="FW122" t="s">
        <v>69</v>
      </c>
      <c r="FX122" t="s">
        <v>69</v>
      </c>
      <c r="FY122" t="s">
        <v>69</v>
      </c>
      <c r="FZ122" t="s">
        <v>69</v>
      </c>
      <c r="GA122" t="s">
        <v>69</v>
      </c>
      <c r="GB122" t="s">
        <v>69</v>
      </c>
      <c r="GC122" t="s">
        <v>69</v>
      </c>
      <c r="GD122" t="s">
        <v>69</v>
      </c>
      <c r="GE122" t="s">
        <v>69</v>
      </c>
      <c r="GF122" t="s">
        <v>69</v>
      </c>
      <c r="GG122" t="s">
        <v>69</v>
      </c>
      <c r="GH122" t="s">
        <v>69</v>
      </c>
      <c r="GI122" t="s">
        <v>69</v>
      </c>
      <c r="GJ122" t="s">
        <v>69</v>
      </c>
      <c r="GK122" t="s">
        <v>69</v>
      </c>
      <c r="GL122" t="s">
        <v>69</v>
      </c>
      <c r="GM122" t="s">
        <v>69</v>
      </c>
      <c r="GN122" t="s">
        <v>69</v>
      </c>
      <c r="GO122" t="s">
        <v>69</v>
      </c>
      <c r="GP122" t="s">
        <v>69</v>
      </c>
      <c r="GQ122" t="s">
        <v>69</v>
      </c>
      <c r="GR122" t="s">
        <v>69</v>
      </c>
      <c r="GS122" t="s">
        <v>69</v>
      </c>
      <c r="GT122" t="s">
        <v>69</v>
      </c>
      <c r="GU122" t="s">
        <v>69</v>
      </c>
      <c r="GV122" t="s">
        <v>69</v>
      </c>
      <c r="GW122" t="s">
        <v>69</v>
      </c>
      <c r="GX122" t="s">
        <v>69</v>
      </c>
      <c r="GY122" t="s">
        <v>69</v>
      </c>
      <c r="HC122" t="s">
        <v>2808</v>
      </c>
      <c r="HD122" t="s">
        <v>2808</v>
      </c>
      <c r="HE122" t="s">
        <v>2808</v>
      </c>
      <c r="HF122" t="s">
        <v>2808</v>
      </c>
      <c r="HG122" t="s">
        <v>69</v>
      </c>
      <c r="HH122" t="s">
        <v>69</v>
      </c>
      <c r="HI122" t="s">
        <v>69</v>
      </c>
      <c r="HJ122" t="s">
        <v>9661</v>
      </c>
      <c r="HK122">
        <v>36.5</v>
      </c>
      <c r="HL122">
        <v>68</v>
      </c>
      <c r="HM122">
        <v>22</v>
      </c>
      <c r="HQ122" s="30">
        <v>41248</v>
      </c>
      <c r="HR122" s="30">
        <v>41248</v>
      </c>
      <c r="HS122" s="30">
        <v>41248</v>
      </c>
      <c r="HT122" s="30">
        <v>41248</v>
      </c>
      <c r="HX122" s="29">
        <v>0.22916666666666666</v>
      </c>
      <c r="HY122" s="29">
        <v>0.22916666666666666</v>
      </c>
      <c r="HZ122" s="29">
        <v>0.22916666666666666</v>
      </c>
      <c r="IA122" s="29">
        <v>0.22916666666666666</v>
      </c>
      <c r="IE122" t="s">
        <v>2808</v>
      </c>
      <c r="IF122" t="s">
        <v>2808</v>
      </c>
      <c r="IG122" t="s">
        <v>2808</v>
      </c>
      <c r="IZ122" t="s">
        <v>2808</v>
      </c>
      <c r="JA122" t="s">
        <v>69</v>
      </c>
      <c r="JB122" t="s">
        <v>2808</v>
      </c>
      <c r="JC122" t="s">
        <v>2808</v>
      </c>
      <c r="JD122" t="s">
        <v>2808</v>
      </c>
      <c r="JE122" t="s">
        <v>2808</v>
      </c>
      <c r="JF122" t="s">
        <v>2808</v>
      </c>
      <c r="JG122" s="35">
        <v>42956</v>
      </c>
      <c r="JI122">
        <v>140</v>
      </c>
      <c r="JJ122">
        <v>38</v>
      </c>
      <c r="JK122">
        <v>3.2</v>
      </c>
      <c r="JL122">
        <v>48</v>
      </c>
      <c r="JM122">
        <v>33</v>
      </c>
      <c r="JN122" s="30">
        <v>41248</v>
      </c>
      <c r="JO122" s="30">
        <v>41248</v>
      </c>
      <c r="JP122" s="30">
        <v>41248</v>
      </c>
      <c r="JQ122" s="30">
        <v>41248</v>
      </c>
      <c r="JR122" s="30">
        <v>41248</v>
      </c>
      <c r="JS122" s="30">
        <v>41248</v>
      </c>
      <c r="JT122" s="30">
        <v>41248</v>
      </c>
      <c r="JU122" s="29">
        <v>0.19583333333333333</v>
      </c>
      <c r="JV122" s="29">
        <v>0.19583333333333333</v>
      </c>
      <c r="JW122" s="29">
        <v>0.19583333333333333</v>
      </c>
      <c r="JX122" s="29">
        <v>0.19583333333333333</v>
      </c>
      <c r="JY122" s="29">
        <v>0.19583333333333333</v>
      </c>
      <c r="JZ122" s="29">
        <v>0.19583333333333333</v>
      </c>
      <c r="KA122" s="29">
        <v>0.19583333333333333</v>
      </c>
      <c r="KB122">
        <v>4</v>
      </c>
      <c r="KD122" t="s">
        <v>9554</v>
      </c>
      <c r="KE122" t="s">
        <v>6597</v>
      </c>
      <c r="KF122">
        <v>17</v>
      </c>
      <c r="KG122" t="s">
        <v>6598</v>
      </c>
      <c r="KH122">
        <v>7659261</v>
      </c>
    </row>
    <row r="123" spans="1:294" x14ac:dyDescent="0.3">
      <c r="A123" t="s">
        <v>9764</v>
      </c>
      <c r="B123" t="s">
        <v>6588</v>
      </c>
      <c r="C123">
        <v>8</v>
      </c>
      <c r="D123" t="s">
        <v>2956</v>
      </c>
      <c r="E123" t="s">
        <v>2956</v>
      </c>
      <c r="F123" t="s">
        <v>2956</v>
      </c>
      <c r="G123" t="s">
        <v>2956</v>
      </c>
      <c r="H123" t="s">
        <v>2956</v>
      </c>
      <c r="I123" t="s">
        <v>2956</v>
      </c>
      <c r="J123" t="s">
        <v>2956</v>
      </c>
      <c r="K123" t="s">
        <v>2956</v>
      </c>
      <c r="L123" t="s">
        <v>2956</v>
      </c>
      <c r="M123" t="s">
        <v>2956</v>
      </c>
      <c r="N123" t="s">
        <v>2956</v>
      </c>
      <c r="O123" t="s">
        <v>2956</v>
      </c>
      <c r="P123" t="s">
        <v>2956</v>
      </c>
      <c r="Q123" t="s">
        <v>2956</v>
      </c>
      <c r="R123" t="s">
        <v>2956</v>
      </c>
      <c r="S123" t="s">
        <v>2956</v>
      </c>
      <c r="T123" t="s">
        <v>2956</v>
      </c>
      <c r="U123" t="s">
        <v>2956</v>
      </c>
      <c r="V123" t="s">
        <v>2956</v>
      </c>
      <c r="W123" t="s">
        <v>2956</v>
      </c>
      <c r="X123" t="s">
        <v>2956</v>
      </c>
      <c r="Y123" t="s">
        <v>2956</v>
      </c>
      <c r="Z123" t="s">
        <v>2956</v>
      </c>
      <c r="AA123" t="s">
        <v>2956</v>
      </c>
      <c r="AB123" t="s">
        <v>2956</v>
      </c>
      <c r="AC123" t="s">
        <v>2956</v>
      </c>
      <c r="AD123" t="s">
        <v>2956</v>
      </c>
      <c r="AE123" t="s">
        <v>2956</v>
      </c>
      <c r="AF123" t="s">
        <v>2956</v>
      </c>
      <c r="AG123" t="s">
        <v>2956</v>
      </c>
      <c r="AH123" t="s">
        <v>2956</v>
      </c>
      <c r="AI123" t="s">
        <v>2956</v>
      </c>
      <c r="AJ123" t="s">
        <v>2956</v>
      </c>
      <c r="AK123" t="s">
        <v>2956</v>
      </c>
      <c r="AL123" t="s">
        <v>2956</v>
      </c>
      <c r="AM123" t="s">
        <v>2956</v>
      </c>
      <c r="AN123" t="s">
        <v>2956</v>
      </c>
      <c r="AO123" t="s">
        <v>2956</v>
      </c>
      <c r="AP123" t="s">
        <v>2956</v>
      </c>
      <c r="AQ123" t="s">
        <v>2956</v>
      </c>
      <c r="BB123" t="s">
        <v>2876</v>
      </c>
      <c r="BD123" t="s">
        <v>2876</v>
      </c>
      <c r="BF123" t="s">
        <v>2876</v>
      </c>
      <c r="BH123" t="s">
        <v>2876</v>
      </c>
      <c r="BJ123" t="s">
        <v>2876</v>
      </c>
      <c r="BL123" t="s">
        <v>2876</v>
      </c>
      <c r="BN123" t="s">
        <v>2876</v>
      </c>
      <c r="BP123" t="s">
        <v>2876</v>
      </c>
      <c r="BV123">
        <v>0</v>
      </c>
      <c r="BX123" t="s">
        <v>8555</v>
      </c>
      <c r="BY123" t="s">
        <v>6813</v>
      </c>
      <c r="BZ123" t="s">
        <v>6814</v>
      </c>
      <c r="CA123" t="s">
        <v>6815</v>
      </c>
      <c r="CB123" t="s">
        <v>6816</v>
      </c>
      <c r="CC123" t="s">
        <v>5058</v>
      </c>
      <c r="CD123">
        <v>34</v>
      </c>
      <c r="CE123" t="s">
        <v>22</v>
      </c>
      <c r="CF123" t="s">
        <v>22</v>
      </c>
      <c r="CG123" t="s">
        <v>247</v>
      </c>
      <c r="CI123" t="s">
        <v>9614</v>
      </c>
      <c r="CJ123" t="s">
        <v>2808</v>
      </c>
      <c r="CK123" t="s">
        <v>2808</v>
      </c>
      <c r="CL123" t="s">
        <v>2808</v>
      </c>
      <c r="CM123" t="s">
        <v>2803</v>
      </c>
      <c r="CN123">
        <v>8</v>
      </c>
      <c r="CO123" t="s">
        <v>254</v>
      </c>
      <c r="CP123">
        <v>39</v>
      </c>
      <c r="CQ123" t="s">
        <v>69</v>
      </c>
      <c r="CR123" t="s">
        <v>69</v>
      </c>
      <c r="CS123" t="s">
        <v>69</v>
      </c>
      <c r="CV123" t="s">
        <v>69</v>
      </c>
      <c r="CW123" t="s">
        <v>69</v>
      </c>
      <c r="CX123" t="s">
        <v>69</v>
      </c>
      <c r="CY123" t="s">
        <v>69</v>
      </c>
      <c r="CZ123" t="s">
        <v>69</v>
      </c>
      <c r="DA123" t="s">
        <v>2808</v>
      </c>
      <c r="DB123" t="s">
        <v>69</v>
      </c>
      <c r="DC123" t="s">
        <v>69</v>
      </c>
      <c r="DD123" t="s">
        <v>12</v>
      </c>
      <c r="DE123" t="s">
        <v>9765</v>
      </c>
      <c r="DF123" t="s">
        <v>12</v>
      </c>
      <c r="DG123" s="30">
        <v>40427</v>
      </c>
      <c r="DH123" t="s">
        <v>2842</v>
      </c>
      <c r="DJ123" t="s">
        <v>12</v>
      </c>
      <c r="DK123" t="s">
        <v>8066</v>
      </c>
      <c r="DL123" t="s">
        <v>22</v>
      </c>
      <c r="DN123" t="s">
        <v>69</v>
      </c>
      <c r="DO123" t="s">
        <v>69</v>
      </c>
      <c r="DQ123" t="s">
        <v>2864</v>
      </c>
      <c r="DT123" t="s">
        <v>22</v>
      </c>
      <c r="DV123" t="s">
        <v>2884</v>
      </c>
      <c r="DW123" t="s">
        <v>33</v>
      </c>
      <c r="DX123" t="s">
        <v>2876</v>
      </c>
      <c r="DZ123" t="s">
        <v>69</v>
      </c>
      <c r="EJ123" t="s">
        <v>22</v>
      </c>
      <c r="EU123" t="s">
        <v>2956</v>
      </c>
      <c r="EV123" t="s">
        <v>2956</v>
      </c>
      <c r="EW123" s="30">
        <v>40427</v>
      </c>
      <c r="EX123" s="30">
        <v>40427</v>
      </c>
      <c r="EY123" t="s">
        <v>69</v>
      </c>
      <c r="EZ123" t="s">
        <v>69</v>
      </c>
      <c r="FS123" t="s">
        <v>69</v>
      </c>
      <c r="FT123" t="s">
        <v>69</v>
      </c>
      <c r="FU123" t="s">
        <v>69</v>
      </c>
      <c r="FV123" t="s">
        <v>69</v>
      </c>
      <c r="FW123" t="s">
        <v>69</v>
      </c>
      <c r="FX123" t="s">
        <v>69</v>
      </c>
      <c r="FY123" t="s">
        <v>69</v>
      </c>
      <c r="FZ123" t="s">
        <v>69</v>
      </c>
      <c r="GA123" t="s">
        <v>69</v>
      </c>
      <c r="GB123" t="s">
        <v>69</v>
      </c>
      <c r="GC123" t="s">
        <v>69</v>
      </c>
      <c r="GD123" t="s">
        <v>69</v>
      </c>
      <c r="GE123" t="s">
        <v>69</v>
      </c>
      <c r="GF123" t="s">
        <v>69</v>
      </c>
      <c r="GG123" t="s">
        <v>69</v>
      </c>
      <c r="GH123" t="s">
        <v>69</v>
      </c>
      <c r="GI123" t="s">
        <v>69</v>
      </c>
      <c r="GJ123" t="s">
        <v>69</v>
      </c>
      <c r="GK123" t="s">
        <v>69</v>
      </c>
      <c r="GL123" t="s">
        <v>69</v>
      </c>
      <c r="GM123" t="s">
        <v>69</v>
      </c>
      <c r="GN123" t="s">
        <v>69</v>
      </c>
      <c r="GO123" t="s">
        <v>69</v>
      </c>
      <c r="GP123" t="s">
        <v>69</v>
      </c>
      <c r="GQ123" t="s">
        <v>69</v>
      </c>
      <c r="GR123" t="s">
        <v>69</v>
      </c>
      <c r="GS123" t="s">
        <v>69</v>
      </c>
      <c r="GT123" t="s">
        <v>69</v>
      </c>
      <c r="GU123" t="s">
        <v>69</v>
      </c>
      <c r="GV123" t="s">
        <v>69</v>
      </c>
      <c r="GW123" t="s">
        <v>69</v>
      </c>
      <c r="GX123" t="s">
        <v>69</v>
      </c>
      <c r="GY123" t="s">
        <v>69</v>
      </c>
      <c r="HC123" t="s">
        <v>69</v>
      </c>
      <c r="HD123" t="s">
        <v>69</v>
      </c>
      <c r="HE123" t="s">
        <v>69</v>
      </c>
      <c r="HF123" t="s">
        <v>69</v>
      </c>
      <c r="HG123" t="s">
        <v>69</v>
      </c>
      <c r="HH123" t="s">
        <v>69</v>
      </c>
      <c r="HI123" t="s">
        <v>69</v>
      </c>
      <c r="IE123" t="s">
        <v>69</v>
      </c>
      <c r="IF123" t="s">
        <v>69</v>
      </c>
      <c r="IG123" t="s">
        <v>69</v>
      </c>
      <c r="IH123" t="s">
        <v>269</v>
      </c>
      <c r="II123" t="s">
        <v>269</v>
      </c>
      <c r="IJ123" t="s">
        <v>69</v>
      </c>
      <c r="IK123" t="s">
        <v>269</v>
      </c>
      <c r="IL123" t="s">
        <v>269</v>
      </c>
      <c r="IM123" t="s">
        <v>69</v>
      </c>
      <c r="IT123" s="29">
        <v>0.35416666666666669</v>
      </c>
      <c r="IU123" s="29">
        <v>0.35416666666666669</v>
      </c>
      <c r="IV123" s="29">
        <v>0.35416666666666669</v>
      </c>
      <c r="IW123" s="29">
        <v>0.35416666666666669</v>
      </c>
      <c r="IX123" s="29">
        <v>0.35416666666666669</v>
      </c>
      <c r="IY123" s="29">
        <v>0.35416666666666669</v>
      </c>
      <c r="IZ123" t="s">
        <v>69</v>
      </c>
      <c r="JA123" t="s">
        <v>69</v>
      </c>
      <c r="JB123" t="s">
        <v>69</v>
      </c>
      <c r="JC123" t="s">
        <v>69</v>
      </c>
      <c r="JD123" t="s">
        <v>69</v>
      </c>
      <c r="JE123" t="s">
        <v>69</v>
      </c>
      <c r="JF123" t="s">
        <v>69</v>
      </c>
      <c r="JG123" s="35">
        <v>42956</v>
      </c>
      <c r="JK123" t="s">
        <v>9760</v>
      </c>
      <c r="JL123">
        <v>49</v>
      </c>
      <c r="JM123">
        <v>32</v>
      </c>
      <c r="JY123" s="29">
        <v>0.35416666666666669</v>
      </c>
      <c r="JZ123" s="29">
        <v>0.35416666666666669</v>
      </c>
      <c r="KA123" s="29">
        <v>0.35416666666666669</v>
      </c>
      <c r="KB123">
        <v>8</v>
      </c>
      <c r="KD123" t="s">
        <v>9554</v>
      </c>
      <c r="KE123" t="s">
        <v>6597</v>
      </c>
      <c r="KF123">
        <v>18</v>
      </c>
      <c r="KG123" t="s">
        <v>6598</v>
      </c>
      <c r="KH123">
        <v>7659261</v>
      </c>
    </row>
    <row r="124" spans="1:294" x14ac:dyDescent="0.3">
      <c r="A124" t="s">
        <v>9766</v>
      </c>
      <c r="B124" t="s">
        <v>6588</v>
      </c>
      <c r="BV124">
        <v>0</v>
      </c>
      <c r="BX124" t="s">
        <v>8555</v>
      </c>
      <c r="BY124" t="s">
        <v>6813</v>
      </c>
      <c r="BZ124" t="s">
        <v>6814</v>
      </c>
      <c r="CA124" t="s">
        <v>6815</v>
      </c>
      <c r="CB124" t="s">
        <v>6861</v>
      </c>
      <c r="CC124" t="s">
        <v>5059</v>
      </c>
      <c r="CD124">
        <v>-1</v>
      </c>
      <c r="CE124" t="s">
        <v>22</v>
      </c>
      <c r="CF124" t="s">
        <v>22</v>
      </c>
      <c r="CG124" t="s">
        <v>22</v>
      </c>
      <c r="CI124" t="s">
        <v>9620</v>
      </c>
      <c r="CJ124" t="s">
        <v>69</v>
      </c>
      <c r="CK124" t="s">
        <v>2808</v>
      </c>
      <c r="CL124" t="s">
        <v>69</v>
      </c>
      <c r="DJ124" t="s">
        <v>22</v>
      </c>
      <c r="DL124" t="s">
        <v>22</v>
      </c>
      <c r="DN124" t="s">
        <v>22</v>
      </c>
      <c r="DO124" t="s">
        <v>22</v>
      </c>
      <c r="DQ124" t="s">
        <v>2864</v>
      </c>
      <c r="EY124" t="s">
        <v>69</v>
      </c>
      <c r="EZ124" t="s">
        <v>69</v>
      </c>
      <c r="KD124" t="s">
        <v>9554</v>
      </c>
      <c r="KE124" t="s">
        <v>6597</v>
      </c>
      <c r="KF124">
        <v>19</v>
      </c>
      <c r="KG124" t="s">
        <v>6598</v>
      </c>
      <c r="KH124">
        <v>7659261</v>
      </c>
    </row>
    <row r="125" spans="1:294" x14ac:dyDescent="0.3">
      <c r="A125" t="s">
        <v>9767</v>
      </c>
      <c r="B125" t="s">
        <v>6588</v>
      </c>
      <c r="C125">
        <v>7</v>
      </c>
      <c r="D125" t="s">
        <v>2956</v>
      </c>
      <c r="E125" t="s">
        <v>2956</v>
      </c>
      <c r="F125" t="s">
        <v>2956</v>
      </c>
      <c r="G125" t="s">
        <v>2956</v>
      </c>
      <c r="H125" t="s">
        <v>2956</v>
      </c>
      <c r="I125" t="s">
        <v>2956</v>
      </c>
      <c r="J125" t="s">
        <v>2956</v>
      </c>
      <c r="K125" t="s">
        <v>2956</v>
      </c>
      <c r="L125" t="s">
        <v>2956</v>
      </c>
      <c r="M125" t="s">
        <v>2956</v>
      </c>
      <c r="N125" t="s">
        <v>2956</v>
      </c>
      <c r="O125" t="s">
        <v>2956</v>
      </c>
      <c r="P125" t="s">
        <v>2956</v>
      </c>
      <c r="Q125" t="s">
        <v>2956</v>
      </c>
      <c r="R125" t="s">
        <v>2956</v>
      </c>
      <c r="S125" t="s">
        <v>2956</v>
      </c>
      <c r="T125" t="s">
        <v>2956</v>
      </c>
      <c r="U125" t="s">
        <v>2956</v>
      </c>
      <c r="V125" t="s">
        <v>2956</v>
      </c>
      <c r="W125" t="s">
        <v>2956</v>
      </c>
      <c r="X125" t="s">
        <v>2956</v>
      </c>
      <c r="Y125" t="s">
        <v>2956</v>
      </c>
      <c r="Z125" t="s">
        <v>2956</v>
      </c>
      <c r="AA125" t="s">
        <v>2956</v>
      </c>
      <c r="AB125" t="s">
        <v>2956</v>
      </c>
      <c r="AC125" t="s">
        <v>2956</v>
      </c>
      <c r="AD125" t="s">
        <v>2956</v>
      </c>
      <c r="AE125" t="s">
        <v>2956</v>
      </c>
      <c r="AF125" t="s">
        <v>2956</v>
      </c>
      <c r="AG125" t="s">
        <v>2956</v>
      </c>
      <c r="AH125" t="s">
        <v>2956</v>
      </c>
      <c r="AI125" t="s">
        <v>2956</v>
      </c>
      <c r="AJ125" t="s">
        <v>2956</v>
      </c>
      <c r="AK125" t="s">
        <v>2956</v>
      </c>
      <c r="AL125" t="s">
        <v>2956</v>
      </c>
      <c r="BB125" t="s">
        <v>2876</v>
      </c>
      <c r="BD125" t="s">
        <v>2876</v>
      </c>
      <c r="BF125" t="s">
        <v>2876</v>
      </c>
      <c r="BH125" t="s">
        <v>2876</v>
      </c>
      <c r="BJ125" t="s">
        <v>2876</v>
      </c>
      <c r="BL125" t="s">
        <v>2876</v>
      </c>
      <c r="BN125" t="s">
        <v>2876</v>
      </c>
      <c r="BV125">
        <v>0</v>
      </c>
      <c r="BX125" t="s">
        <v>8555</v>
      </c>
      <c r="BY125" t="s">
        <v>6813</v>
      </c>
      <c r="BZ125" t="s">
        <v>9768</v>
      </c>
      <c r="CA125" t="s">
        <v>6591</v>
      </c>
      <c r="CB125" t="s">
        <v>6753</v>
      </c>
      <c r="CC125" t="s">
        <v>5059</v>
      </c>
      <c r="CD125">
        <v>16</v>
      </c>
      <c r="CE125" t="s">
        <v>22</v>
      </c>
      <c r="CF125" t="s">
        <v>22</v>
      </c>
      <c r="CG125" t="s">
        <v>22</v>
      </c>
      <c r="CI125" t="s">
        <v>9614</v>
      </c>
      <c r="CJ125" t="s">
        <v>2808</v>
      </c>
      <c r="CK125" t="s">
        <v>2808</v>
      </c>
      <c r="CL125" t="s">
        <v>2808</v>
      </c>
      <c r="CM125" t="s">
        <v>2803</v>
      </c>
      <c r="CN125">
        <v>7</v>
      </c>
      <c r="CO125" t="s">
        <v>254</v>
      </c>
      <c r="CP125">
        <v>37</v>
      </c>
      <c r="CQ125" t="s">
        <v>69</v>
      </c>
      <c r="CR125" t="s">
        <v>69</v>
      </c>
      <c r="CS125" t="s">
        <v>69</v>
      </c>
      <c r="CV125" t="s">
        <v>69</v>
      </c>
      <c r="CW125" t="s">
        <v>69</v>
      </c>
      <c r="CX125" t="s">
        <v>69</v>
      </c>
      <c r="CY125" t="s">
        <v>69</v>
      </c>
      <c r="CZ125" t="s">
        <v>69</v>
      </c>
      <c r="DA125" t="s">
        <v>69</v>
      </c>
      <c r="DB125" t="s">
        <v>69</v>
      </c>
      <c r="DC125" t="s">
        <v>69</v>
      </c>
      <c r="DD125" t="s">
        <v>22</v>
      </c>
      <c r="DF125" t="s">
        <v>22</v>
      </c>
      <c r="DH125" t="s">
        <v>2842</v>
      </c>
      <c r="DJ125" t="s">
        <v>12</v>
      </c>
      <c r="DK125" t="s">
        <v>9768</v>
      </c>
      <c r="DL125" t="s">
        <v>27</v>
      </c>
      <c r="DM125" s="29">
        <v>0.5</v>
      </c>
      <c r="DN125" t="s">
        <v>69</v>
      </c>
      <c r="DO125" t="s">
        <v>69</v>
      </c>
      <c r="DP125" t="s">
        <v>2859</v>
      </c>
      <c r="DQ125" t="s">
        <v>2864</v>
      </c>
      <c r="DT125" t="s">
        <v>2876</v>
      </c>
      <c r="DV125" t="s">
        <v>2884</v>
      </c>
      <c r="DW125" t="s">
        <v>32</v>
      </c>
      <c r="DX125" t="s">
        <v>2876</v>
      </c>
      <c r="DZ125" t="s">
        <v>69</v>
      </c>
      <c r="EJ125" t="s">
        <v>273</v>
      </c>
      <c r="EM125" t="s">
        <v>12</v>
      </c>
      <c r="EN125" t="s">
        <v>9768</v>
      </c>
      <c r="EO125" t="s">
        <v>27</v>
      </c>
      <c r="EP125" s="29">
        <v>0.55208333333333337</v>
      </c>
      <c r="EU125" t="s">
        <v>22</v>
      </c>
      <c r="EV125" t="s">
        <v>22</v>
      </c>
      <c r="EY125" t="s">
        <v>2808</v>
      </c>
      <c r="EZ125" t="s">
        <v>69</v>
      </c>
      <c r="FA125" t="s">
        <v>9768</v>
      </c>
      <c r="FC125" s="29">
        <v>0.79166666666666663</v>
      </c>
      <c r="FH125">
        <v>1</v>
      </c>
      <c r="FI125">
        <v>1</v>
      </c>
      <c r="FJ125">
        <v>1</v>
      </c>
      <c r="FK125">
        <v>1</v>
      </c>
      <c r="FL125">
        <v>1</v>
      </c>
      <c r="FM125">
        <v>1</v>
      </c>
      <c r="FN125">
        <v>1</v>
      </c>
      <c r="FO125">
        <v>1</v>
      </c>
      <c r="FS125" t="s">
        <v>69</v>
      </c>
      <c r="FT125" t="s">
        <v>69</v>
      </c>
      <c r="FU125" t="s">
        <v>69</v>
      </c>
      <c r="FV125" t="s">
        <v>69</v>
      </c>
      <c r="FW125" t="s">
        <v>69</v>
      </c>
      <c r="FX125" t="s">
        <v>69</v>
      </c>
      <c r="FY125" t="s">
        <v>69</v>
      </c>
      <c r="FZ125" t="s">
        <v>69</v>
      </c>
      <c r="GA125" t="s">
        <v>69</v>
      </c>
      <c r="GB125" t="s">
        <v>69</v>
      </c>
      <c r="GC125" t="s">
        <v>69</v>
      </c>
      <c r="GD125" t="s">
        <v>69</v>
      </c>
      <c r="GE125" t="s">
        <v>69</v>
      </c>
      <c r="GF125" t="s">
        <v>69</v>
      </c>
      <c r="GG125" t="s">
        <v>69</v>
      </c>
      <c r="GH125" t="s">
        <v>69</v>
      </c>
      <c r="GI125" t="s">
        <v>69</v>
      </c>
      <c r="GJ125" t="s">
        <v>69</v>
      </c>
      <c r="GK125" t="s">
        <v>69</v>
      </c>
      <c r="GL125" t="s">
        <v>69</v>
      </c>
      <c r="GM125" t="s">
        <v>69</v>
      </c>
      <c r="GN125" t="s">
        <v>69</v>
      </c>
      <c r="GO125" t="s">
        <v>69</v>
      </c>
      <c r="GP125" t="s">
        <v>69</v>
      </c>
      <c r="GQ125" t="s">
        <v>69</v>
      </c>
      <c r="GR125" t="s">
        <v>69</v>
      </c>
      <c r="GS125" t="s">
        <v>69</v>
      </c>
      <c r="GT125" t="s">
        <v>69</v>
      </c>
      <c r="GU125" t="s">
        <v>69</v>
      </c>
      <c r="GV125" t="s">
        <v>69</v>
      </c>
      <c r="GW125" t="s">
        <v>69</v>
      </c>
      <c r="GX125" t="s">
        <v>69</v>
      </c>
      <c r="GY125" t="s">
        <v>69</v>
      </c>
      <c r="HC125" t="s">
        <v>2808</v>
      </c>
      <c r="HD125" t="s">
        <v>2808</v>
      </c>
      <c r="HE125" t="s">
        <v>2808</v>
      </c>
      <c r="HF125" t="s">
        <v>2808</v>
      </c>
      <c r="HG125" t="s">
        <v>69</v>
      </c>
      <c r="HH125" t="s">
        <v>69</v>
      </c>
      <c r="HI125" t="s">
        <v>69</v>
      </c>
      <c r="HJ125" t="s">
        <v>9769</v>
      </c>
      <c r="HK125">
        <v>36.799999999999997</v>
      </c>
      <c r="HL125">
        <v>78</v>
      </c>
      <c r="HM125">
        <v>24</v>
      </c>
      <c r="HQ125" t="s">
        <v>9768</v>
      </c>
      <c r="HR125" t="s">
        <v>9768</v>
      </c>
      <c r="HS125" t="s">
        <v>9768</v>
      </c>
      <c r="HT125" t="s">
        <v>9768</v>
      </c>
      <c r="HX125" s="29">
        <v>0.5</v>
      </c>
      <c r="HY125" s="29">
        <v>0.5</v>
      </c>
      <c r="HZ125" s="29">
        <v>0.5</v>
      </c>
      <c r="IA125" s="29">
        <v>0.5</v>
      </c>
      <c r="IE125" t="s">
        <v>2808</v>
      </c>
      <c r="IF125" t="s">
        <v>69</v>
      </c>
      <c r="IG125" t="s">
        <v>2808</v>
      </c>
      <c r="IH125" t="s">
        <v>3054</v>
      </c>
      <c r="II125" t="s">
        <v>3054</v>
      </c>
      <c r="IK125" t="s">
        <v>269</v>
      </c>
      <c r="IL125" t="s">
        <v>269</v>
      </c>
      <c r="IM125" t="s">
        <v>269</v>
      </c>
      <c r="IQ125" t="s">
        <v>9768</v>
      </c>
      <c r="IR125" t="s">
        <v>9768</v>
      </c>
      <c r="IS125" t="s">
        <v>9768</v>
      </c>
      <c r="IW125" s="29">
        <v>0.54305555555555551</v>
      </c>
      <c r="IX125" s="29">
        <v>0.54305555555555551</v>
      </c>
      <c r="IY125" s="29">
        <v>0.54305555555555551</v>
      </c>
      <c r="IZ125" t="s">
        <v>2808</v>
      </c>
      <c r="JA125" t="s">
        <v>69</v>
      </c>
      <c r="JB125" t="s">
        <v>2808</v>
      </c>
      <c r="JC125" t="s">
        <v>2808</v>
      </c>
      <c r="JD125" t="s">
        <v>2808</v>
      </c>
      <c r="JE125" t="s">
        <v>2808</v>
      </c>
      <c r="JF125" t="s">
        <v>2808</v>
      </c>
      <c r="JG125" s="35">
        <v>42956</v>
      </c>
      <c r="JI125">
        <v>150</v>
      </c>
      <c r="JJ125">
        <v>42</v>
      </c>
      <c r="JK125">
        <v>3.7</v>
      </c>
      <c r="JL125">
        <v>52</v>
      </c>
      <c r="JM125">
        <v>33</v>
      </c>
      <c r="JN125" t="s">
        <v>9768</v>
      </c>
      <c r="JP125" t="s">
        <v>9768</v>
      </c>
      <c r="JQ125" t="s">
        <v>9768</v>
      </c>
      <c r="JR125" t="s">
        <v>9768</v>
      </c>
      <c r="JS125" t="s">
        <v>9768</v>
      </c>
      <c r="JT125" t="s">
        <v>9768</v>
      </c>
      <c r="JU125" s="29">
        <v>0.54305555555555551</v>
      </c>
      <c r="JW125" s="29">
        <v>0.54305555555555551</v>
      </c>
      <c r="JX125" s="29">
        <v>0.54305555555555551</v>
      </c>
      <c r="JY125" s="29">
        <v>0.54305555555555551</v>
      </c>
      <c r="JZ125" s="29">
        <v>0.54305555555555551</v>
      </c>
      <c r="KA125" s="29">
        <v>0.54305555555555551</v>
      </c>
      <c r="KB125">
        <v>7</v>
      </c>
      <c r="KD125" t="s">
        <v>9554</v>
      </c>
      <c r="KE125" t="s">
        <v>6597</v>
      </c>
      <c r="KF125">
        <v>44</v>
      </c>
      <c r="KG125" t="s">
        <v>6598</v>
      </c>
      <c r="KH125">
        <v>7659261</v>
      </c>
    </row>
    <row r="126" spans="1:294" x14ac:dyDescent="0.3">
      <c r="A126" t="s">
        <v>8565</v>
      </c>
      <c r="B126" t="s">
        <v>8545</v>
      </c>
      <c r="C126">
        <v>5</v>
      </c>
      <c r="D126" t="s">
        <v>2956</v>
      </c>
      <c r="E126" t="s">
        <v>2956</v>
      </c>
      <c r="F126" t="s">
        <v>2956</v>
      </c>
      <c r="G126" t="s">
        <v>2956</v>
      </c>
      <c r="H126" t="s">
        <v>2956</v>
      </c>
      <c r="I126" t="s">
        <v>2956</v>
      </c>
      <c r="J126" t="s">
        <v>2956</v>
      </c>
      <c r="K126" t="s">
        <v>2956</v>
      </c>
      <c r="L126" t="s">
        <v>2956</v>
      </c>
      <c r="M126" t="s">
        <v>2956</v>
      </c>
      <c r="N126" t="s">
        <v>2956</v>
      </c>
      <c r="O126" t="s">
        <v>2956</v>
      </c>
      <c r="P126" t="s">
        <v>2956</v>
      </c>
      <c r="Q126" t="s">
        <v>2956</v>
      </c>
      <c r="R126" t="s">
        <v>2956</v>
      </c>
      <c r="S126" t="s">
        <v>2956</v>
      </c>
      <c r="T126" t="s">
        <v>2956</v>
      </c>
      <c r="U126" t="s">
        <v>2956</v>
      </c>
      <c r="V126" t="s">
        <v>2956</v>
      </c>
      <c r="W126" t="s">
        <v>2956</v>
      </c>
      <c r="X126" t="s">
        <v>2956</v>
      </c>
      <c r="Y126" t="s">
        <v>2956</v>
      </c>
      <c r="Z126" t="s">
        <v>2956</v>
      </c>
      <c r="AA126" t="s">
        <v>2956</v>
      </c>
      <c r="AB126" t="s">
        <v>2956</v>
      </c>
      <c r="BB126" t="s">
        <v>2876</v>
      </c>
      <c r="BD126" t="s">
        <v>2876</v>
      </c>
      <c r="BF126" t="s">
        <v>2876</v>
      </c>
      <c r="BH126" t="s">
        <v>2876</v>
      </c>
      <c r="BJ126" t="s">
        <v>2876</v>
      </c>
      <c r="BV126">
        <v>0</v>
      </c>
      <c r="BW126">
        <v>52</v>
      </c>
      <c r="BX126" t="s">
        <v>8555</v>
      </c>
      <c r="BY126" t="s">
        <v>6813</v>
      </c>
      <c r="BZ126" t="s">
        <v>8566</v>
      </c>
      <c r="CA126" t="s">
        <v>6591</v>
      </c>
      <c r="CB126" t="s">
        <v>9770</v>
      </c>
      <c r="CC126" t="s">
        <v>5061</v>
      </c>
      <c r="CD126">
        <v>29</v>
      </c>
      <c r="CE126" t="s">
        <v>236</v>
      </c>
      <c r="CF126" t="s">
        <v>240</v>
      </c>
      <c r="CG126" t="s">
        <v>246</v>
      </c>
      <c r="CI126" t="s">
        <v>9552</v>
      </c>
      <c r="CJ126" t="s">
        <v>2808</v>
      </c>
      <c r="CK126" t="s">
        <v>69</v>
      </c>
      <c r="CL126" t="s">
        <v>69</v>
      </c>
      <c r="CM126" t="s">
        <v>2803</v>
      </c>
      <c r="CN126">
        <v>5</v>
      </c>
      <c r="CO126" t="s">
        <v>254</v>
      </c>
      <c r="CP126">
        <v>21</v>
      </c>
      <c r="CQ126" t="s">
        <v>2808</v>
      </c>
      <c r="CR126" t="s">
        <v>2808</v>
      </c>
      <c r="CS126" t="s">
        <v>2808</v>
      </c>
      <c r="CT126" t="s">
        <v>2808</v>
      </c>
      <c r="CU126" t="s">
        <v>2808</v>
      </c>
      <c r="CV126" t="s">
        <v>2808</v>
      </c>
      <c r="CW126" t="s">
        <v>2808</v>
      </c>
      <c r="CX126" t="s">
        <v>2808</v>
      </c>
      <c r="CY126" t="s">
        <v>2808</v>
      </c>
      <c r="CZ126" t="s">
        <v>2808</v>
      </c>
      <c r="DA126" t="s">
        <v>69</v>
      </c>
      <c r="DB126" t="s">
        <v>2808</v>
      </c>
      <c r="DC126" t="s">
        <v>69</v>
      </c>
      <c r="DD126" t="s">
        <v>22</v>
      </c>
      <c r="DF126" t="s">
        <v>12</v>
      </c>
      <c r="DG126" t="s">
        <v>8583</v>
      </c>
      <c r="DH126" t="s">
        <v>249</v>
      </c>
      <c r="DI126" t="s">
        <v>9553</v>
      </c>
      <c r="EU126" t="s">
        <v>22</v>
      </c>
      <c r="EV126" t="s">
        <v>22</v>
      </c>
      <c r="EW126" t="s">
        <v>8583</v>
      </c>
      <c r="EX126" t="s">
        <v>8583</v>
      </c>
      <c r="KB126">
        <v>5</v>
      </c>
      <c r="KD126" t="s">
        <v>9554</v>
      </c>
      <c r="KE126" t="s">
        <v>6597</v>
      </c>
      <c r="KF126">
        <v>1</v>
      </c>
      <c r="KG126" t="s">
        <v>6598</v>
      </c>
      <c r="KH126">
        <v>3365883</v>
      </c>
    </row>
    <row r="127" spans="1:294" x14ac:dyDescent="0.3">
      <c r="A127" t="s">
        <v>8567</v>
      </c>
      <c r="B127" t="s">
        <v>8545</v>
      </c>
      <c r="C127">
        <v>2</v>
      </c>
      <c r="D127" t="s">
        <v>2956</v>
      </c>
      <c r="E127" t="s">
        <v>2956</v>
      </c>
      <c r="F127" t="s">
        <v>2956</v>
      </c>
      <c r="G127" t="s">
        <v>2956</v>
      </c>
      <c r="H127" t="s">
        <v>2956</v>
      </c>
      <c r="I127" t="s">
        <v>2956</v>
      </c>
      <c r="J127" t="s">
        <v>2956</v>
      </c>
      <c r="K127" t="s">
        <v>2956</v>
      </c>
      <c r="L127" t="s">
        <v>2956</v>
      </c>
      <c r="M127" t="s">
        <v>2956</v>
      </c>
      <c r="BB127" t="s">
        <v>2876</v>
      </c>
      <c r="BD127" t="s">
        <v>2876</v>
      </c>
      <c r="BV127">
        <v>0</v>
      </c>
      <c r="BW127">
        <v>52</v>
      </c>
      <c r="BX127" t="s">
        <v>8555</v>
      </c>
      <c r="BY127" t="s">
        <v>6813</v>
      </c>
      <c r="BZ127" t="s">
        <v>8566</v>
      </c>
      <c r="CA127" t="s">
        <v>6591</v>
      </c>
      <c r="CB127" t="s">
        <v>9770</v>
      </c>
      <c r="CC127" t="s">
        <v>5061</v>
      </c>
      <c r="CD127">
        <v>30</v>
      </c>
      <c r="CE127" t="s">
        <v>22</v>
      </c>
      <c r="CF127" t="s">
        <v>22</v>
      </c>
      <c r="CG127" t="s">
        <v>22</v>
      </c>
      <c r="CI127" t="s">
        <v>9552</v>
      </c>
      <c r="CJ127" t="s">
        <v>2808</v>
      </c>
      <c r="CK127" t="s">
        <v>69</v>
      </c>
      <c r="CL127" t="s">
        <v>69</v>
      </c>
      <c r="CM127" t="s">
        <v>2803</v>
      </c>
      <c r="CN127">
        <v>2</v>
      </c>
      <c r="CO127" t="s">
        <v>254</v>
      </c>
      <c r="CP127">
        <v>21</v>
      </c>
      <c r="CQ127" t="s">
        <v>2808</v>
      </c>
      <c r="CR127" t="s">
        <v>2808</v>
      </c>
      <c r="CS127" t="s">
        <v>2808</v>
      </c>
      <c r="CT127" t="s">
        <v>2808</v>
      </c>
      <c r="CU127" t="s">
        <v>2808</v>
      </c>
      <c r="CV127" t="s">
        <v>2808</v>
      </c>
      <c r="CW127" t="s">
        <v>2808</v>
      </c>
      <c r="CX127" t="s">
        <v>2808</v>
      </c>
      <c r="CY127" t="s">
        <v>2808</v>
      </c>
      <c r="CZ127" t="s">
        <v>2808</v>
      </c>
      <c r="DA127" t="s">
        <v>2808</v>
      </c>
      <c r="DB127" t="s">
        <v>69</v>
      </c>
      <c r="DC127" t="s">
        <v>69</v>
      </c>
      <c r="DD127" t="s">
        <v>22</v>
      </c>
      <c r="DF127" t="s">
        <v>12</v>
      </c>
      <c r="DG127" s="30">
        <v>41124</v>
      </c>
      <c r="DH127" t="s">
        <v>249</v>
      </c>
      <c r="DI127" t="s">
        <v>9563</v>
      </c>
      <c r="EU127" t="s">
        <v>22</v>
      </c>
      <c r="EV127" t="s">
        <v>22</v>
      </c>
      <c r="EW127" s="30">
        <v>41337</v>
      </c>
      <c r="EX127" s="30">
        <v>41337</v>
      </c>
      <c r="KB127">
        <v>2</v>
      </c>
      <c r="KD127" t="s">
        <v>9554</v>
      </c>
      <c r="KE127" t="s">
        <v>6597</v>
      </c>
      <c r="KF127">
        <v>2</v>
      </c>
      <c r="KG127" t="s">
        <v>6598</v>
      </c>
      <c r="KH127">
        <v>3365883</v>
      </c>
    </row>
    <row r="128" spans="1:294" x14ac:dyDescent="0.3">
      <c r="A128" t="s">
        <v>8568</v>
      </c>
      <c r="B128" t="s">
        <v>8545</v>
      </c>
      <c r="C128">
        <v>2</v>
      </c>
      <c r="D128" t="s">
        <v>2956</v>
      </c>
      <c r="E128" t="s">
        <v>2956</v>
      </c>
      <c r="F128" t="s">
        <v>2956</v>
      </c>
      <c r="G128" t="s">
        <v>2956</v>
      </c>
      <c r="H128" t="s">
        <v>2956</v>
      </c>
      <c r="I128" t="s">
        <v>2956</v>
      </c>
      <c r="J128" t="s">
        <v>2956</v>
      </c>
      <c r="K128" t="s">
        <v>2956</v>
      </c>
      <c r="L128" t="s">
        <v>2956</v>
      </c>
      <c r="M128" t="s">
        <v>2956</v>
      </c>
      <c r="BB128" t="s">
        <v>2876</v>
      </c>
      <c r="BD128" t="s">
        <v>2876</v>
      </c>
      <c r="BV128">
        <v>0</v>
      </c>
      <c r="BW128">
        <v>52</v>
      </c>
      <c r="BX128" t="s">
        <v>8555</v>
      </c>
      <c r="BY128" t="s">
        <v>6813</v>
      </c>
      <c r="BZ128" t="s">
        <v>8566</v>
      </c>
      <c r="CA128" t="s">
        <v>6591</v>
      </c>
      <c r="CB128" t="s">
        <v>9770</v>
      </c>
      <c r="CC128" t="s">
        <v>5061</v>
      </c>
      <c r="CD128">
        <v>27</v>
      </c>
      <c r="CE128" t="s">
        <v>22</v>
      </c>
      <c r="CF128" t="s">
        <v>240</v>
      </c>
      <c r="CG128" t="s">
        <v>246</v>
      </c>
      <c r="CI128" t="s">
        <v>9552</v>
      </c>
      <c r="CJ128" t="s">
        <v>2808</v>
      </c>
      <c r="CK128" t="s">
        <v>69</v>
      </c>
      <c r="CL128" t="s">
        <v>69</v>
      </c>
      <c r="CM128" t="s">
        <v>2803</v>
      </c>
      <c r="CN128">
        <v>2</v>
      </c>
      <c r="CO128" t="s">
        <v>254</v>
      </c>
      <c r="CP128">
        <v>30</v>
      </c>
      <c r="CQ128" t="s">
        <v>2808</v>
      </c>
      <c r="CR128" t="s">
        <v>2808</v>
      </c>
      <c r="CS128" t="s">
        <v>2808</v>
      </c>
      <c r="CT128" t="s">
        <v>2808</v>
      </c>
      <c r="CU128" t="s">
        <v>2808</v>
      </c>
      <c r="CV128" t="s">
        <v>2808</v>
      </c>
      <c r="CW128" t="s">
        <v>2808</v>
      </c>
      <c r="CX128" t="s">
        <v>2808</v>
      </c>
      <c r="CY128" t="s">
        <v>2808</v>
      </c>
      <c r="CZ128" t="s">
        <v>2808</v>
      </c>
      <c r="DA128" t="s">
        <v>69</v>
      </c>
      <c r="DB128" t="s">
        <v>69</v>
      </c>
      <c r="DC128" t="s">
        <v>69</v>
      </c>
      <c r="DD128" t="s">
        <v>12</v>
      </c>
      <c r="DE128" s="30">
        <v>40948</v>
      </c>
      <c r="DF128" t="s">
        <v>12</v>
      </c>
      <c r="DG128" s="30">
        <v>41397</v>
      </c>
      <c r="DH128" t="s">
        <v>249</v>
      </c>
      <c r="DI128" t="s">
        <v>9563</v>
      </c>
      <c r="EU128" t="s">
        <v>2956</v>
      </c>
      <c r="EV128" t="s">
        <v>2956</v>
      </c>
      <c r="EW128" s="30">
        <v>41397</v>
      </c>
      <c r="EX128" s="30">
        <v>41397</v>
      </c>
      <c r="KB128">
        <v>2</v>
      </c>
      <c r="KD128" t="s">
        <v>9554</v>
      </c>
      <c r="KE128" t="s">
        <v>6597</v>
      </c>
      <c r="KF128">
        <v>3</v>
      </c>
      <c r="KG128" t="s">
        <v>6598</v>
      </c>
      <c r="KH128">
        <v>3365883</v>
      </c>
    </row>
    <row r="129" spans="1:294" x14ac:dyDescent="0.3">
      <c r="A129" t="s">
        <v>8569</v>
      </c>
      <c r="B129" t="s">
        <v>8545</v>
      </c>
      <c r="C129">
        <v>4</v>
      </c>
      <c r="D129" t="s">
        <v>2956</v>
      </c>
      <c r="E129" t="s">
        <v>2956</v>
      </c>
      <c r="F129" t="s">
        <v>2956</v>
      </c>
      <c r="G129" t="s">
        <v>2956</v>
      </c>
      <c r="H129" t="s">
        <v>2956</v>
      </c>
      <c r="I129" t="s">
        <v>2956</v>
      </c>
      <c r="J129" t="s">
        <v>2956</v>
      </c>
      <c r="K129" t="s">
        <v>2956</v>
      </c>
      <c r="L129" t="s">
        <v>2956</v>
      </c>
      <c r="M129" t="s">
        <v>2956</v>
      </c>
      <c r="N129" t="s">
        <v>2956</v>
      </c>
      <c r="O129" t="s">
        <v>2956</v>
      </c>
      <c r="P129" t="s">
        <v>2956</v>
      </c>
      <c r="Q129" t="s">
        <v>2956</v>
      </c>
      <c r="R129" t="s">
        <v>2956</v>
      </c>
      <c r="S129" t="s">
        <v>2956</v>
      </c>
      <c r="T129" t="s">
        <v>2956</v>
      </c>
      <c r="U129" t="s">
        <v>2956</v>
      </c>
      <c r="V129" t="s">
        <v>2956</v>
      </c>
      <c r="W129" t="s">
        <v>2956</v>
      </c>
      <c r="BB129" t="s">
        <v>2876</v>
      </c>
      <c r="BD129" t="s">
        <v>2876</v>
      </c>
      <c r="BF129" t="s">
        <v>2876</v>
      </c>
      <c r="BH129" t="s">
        <v>2876</v>
      </c>
      <c r="BV129">
        <v>0</v>
      </c>
      <c r="BW129">
        <v>52</v>
      </c>
      <c r="BX129" t="s">
        <v>8555</v>
      </c>
      <c r="BY129" t="s">
        <v>6813</v>
      </c>
      <c r="BZ129" t="s">
        <v>8566</v>
      </c>
      <c r="CA129" t="s">
        <v>6591</v>
      </c>
      <c r="CB129" t="s">
        <v>9770</v>
      </c>
      <c r="CC129" t="s">
        <v>5061</v>
      </c>
      <c r="CD129">
        <v>16</v>
      </c>
      <c r="CE129" t="s">
        <v>236</v>
      </c>
      <c r="CF129" t="s">
        <v>241</v>
      </c>
      <c r="CG129" t="s">
        <v>247</v>
      </c>
      <c r="CI129" t="s">
        <v>9552</v>
      </c>
      <c r="CJ129" t="s">
        <v>2808</v>
      </c>
      <c r="CK129" t="s">
        <v>69</v>
      </c>
      <c r="CL129" t="s">
        <v>69</v>
      </c>
      <c r="CM129" t="s">
        <v>2803</v>
      </c>
      <c r="CN129">
        <v>4</v>
      </c>
      <c r="CO129" t="s">
        <v>254</v>
      </c>
      <c r="CP129">
        <v>35</v>
      </c>
      <c r="CQ129" t="s">
        <v>2808</v>
      </c>
      <c r="CR129" t="s">
        <v>2808</v>
      </c>
      <c r="CS129" t="s">
        <v>2808</v>
      </c>
      <c r="CT129" t="s">
        <v>2808</v>
      </c>
      <c r="CU129" t="s">
        <v>2808</v>
      </c>
      <c r="CV129" t="s">
        <v>2808</v>
      </c>
      <c r="CW129" t="s">
        <v>2808</v>
      </c>
      <c r="CX129" t="s">
        <v>2808</v>
      </c>
      <c r="CY129" t="s">
        <v>2808</v>
      </c>
      <c r="CZ129" t="s">
        <v>2808</v>
      </c>
      <c r="DA129" t="s">
        <v>69</v>
      </c>
      <c r="DB129" t="s">
        <v>69</v>
      </c>
      <c r="DC129" t="s">
        <v>69</v>
      </c>
      <c r="DD129" t="s">
        <v>12</v>
      </c>
      <c r="DE129" s="30">
        <v>40915</v>
      </c>
      <c r="DF129" t="s">
        <v>12</v>
      </c>
      <c r="DG129" s="30">
        <v>41011</v>
      </c>
      <c r="DH129" t="s">
        <v>22</v>
      </c>
      <c r="EU129" t="s">
        <v>2956</v>
      </c>
      <c r="EV129" t="s">
        <v>2956</v>
      </c>
      <c r="EW129" s="30">
        <v>41487</v>
      </c>
      <c r="EX129" s="30">
        <v>41487</v>
      </c>
      <c r="KB129">
        <v>4</v>
      </c>
      <c r="KD129" t="s">
        <v>9554</v>
      </c>
      <c r="KE129" t="s">
        <v>6597</v>
      </c>
      <c r="KF129">
        <v>4</v>
      </c>
      <c r="KG129" t="s">
        <v>6598</v>
      </c>
      <c r="KH129">
        <v>3365883</v>
      </c>
    </row>
    <row r="130" spans="1:294" x14ac:dyDescent="0.3">
      <c r="A130" t="s">
        <v>9771</v>
      </c>
      <c r="B130" t="s">
        <v>8545</v>
      </c>
      <c r="C130">
        <v>2</v>
      </c>
      <c r="D130" t="s">
        <v>2956</v>
      </c>
      <c r="E130" t="s">
        <v>2956</v>
      </c>
      <c r="F130" t="s">
        <v>2956</v>
      </c>
      <c r="G130" t="s">
        <v>2956</v>
      </c>
      <c r="H130" t="s">
        <v>2956</v>
      </c>
      <c r="I130" t="s">
        <v>2956</v>
      </c>
      <c r="J130" t="s">
        <v>2956</v>
      </c>
      <c r="K130" t="s">
        <v>2956</v>
      </c>
      <c r="L130" t="s">
        <v>2956</v>
      </c>
      <c r="M130" t="s">
        <v>2956</v>
      </c>
      <c r="BB130" t="s">
        <v>2876</v>
      </c>
      <c r="BD130" t="s">
        <v>2876</v>
      </c>
      <c r="BV130">
        <v>0</v>
      </c>
      <c r="BW130">
        <v>52</v>
      </c>
      <c r="BX130" t="s">
        <v>8555</v>
      </c>
      <c r="BY130" t="s">
        <v>6813</v>
      </c>
      <c r="BZ130" t="s">
        <v>8566</v>
      </c>
      <c r="CA130" t="s">
        <v>6591</v>
      </c>
      <c r="CB130" t="s">
        <v>9770</v>
      </c>
      <c r="CC130" t="s">
        <v>5061</v>
      </c>
      <c r="CD130">
        <v>27</v>
      </c>
      <c r="CE130" t="s">
        <v>22</v>
      </c>
      <c r="CF130" t="s">
        <v>22</v>
      </c>
      <c r="CG130" t="s">
        <v>22</v>
      </c>
      <c r="CI130" t="s">
        <v>9552</v>
      </c>
      <c r="CJ130" t="s">
        <v>2808</v>
      </c>
      <c r="CK130" t="s">
        <v>69</v>
      </c>
      <c r="CL130" t="s">
        <v>69</v>
      </c>
      <c r="CM130" t="s">
        <v>2803</v>
      </c>
      <c r="CN130">
        <v>2</v>
      </c>
      <c r="CO130" t="s">
        <v>254</v>
      </c>
      <c r="CP130">
        <v>28</v>
      </c>
      <c r="CQ130" t="s">
        <v>69</v>
      </c>
      <c r="CR130" t="s">
        <v>69</v>
      </c>
      <c r="CS130" t="s">
        <v>69</v>
      </c>
      <c r="CT130" t="s">
        <v>69</v>
      </c>
      <c r="CU130" t="s">
        <v>69</v>
      </c>
      <c r="CV130" t="s">
        <v>69</v>
      </c>
      <c r="CW130" t="s">
        <v>69</v>
      </c>
      <c r="CX130" t="s">
        <v>69</v>
      </c>
      <c r="CY130" t="s">
        <v>69</v>
      </c>
      <c r="CZ130" t="s">
        <v>69</v>
      </c>
      <c r="DA130" t="s">
        <v>69</v>
      </c>
      <c r="DB130" t="s">
        <v>69</v>
      </c>
      <c r="DC130" t="s">
        <v>69</v>
      </c>
      <c r="DD130" t="s">
        <v>12</v>
      </c>
      <c r="DE130" t="s">
        <v>9772</v>
      </c>
      <c r="DF130" t="s">
        <v>12</v>
      </c>
      <c r="DG130" s="30">
        <v>41397</v>
      </c>
      <c r="DH130" t="s">
        <v>249</v>
      </c>
      <c r="DI130" t="s">
        <v>9563</v>
      </c>
      <c r="EU130" t="s">
        <v>2956</v>
      </c>
      <c r="EV130" t="s">
        <v>2956</v>
      </c>
      <c r="EW130" s="30">
        <v>41397</v>
      </c>
      <c r="EX130" s="30">
        <v>41397</v>
      </c>
      <c r="KB130">
        <v>2</v>
      </c>
      <c r="KD130" t="s">
        <v>9554</v>
      </c>
      <c r="KE130" t="s">
        <v>6597</v>
      </c>
      <c r="KF130">
        <v>5</v>
      </c>
      <c r="KG130" t="s">
        <v>6598</v>
      </c>
      <c r="KH130">
        <v>3365883</v>
      </c>
    </row>
    <row r="131" spans="1:294" x14ac:dyDescent="0.3">
      <c r="A131" t="s">
        <v>9773</v>
      </c>
      <c r="B131" t="s">
        <v>8545</v>
      </c>
      <c r="C131">
        <v>1</v>
      </c>
      <c r="D131" t="s">
        <v>2956</v>
      </c>
      <c r="E131" t="s">
        <v>2956</v>
      </c>
      <c r="F131" t="s">
        <v>2956</v>
      </c>
      <c r="G131" t="s">
        <v>2956</v>
      </c>
      <c r="H131" t="s">
        <v>2956</v>
      </c>
      <c r="BB131" t="s">
        <v>2876</v>
      </c>
      <c r="BV131">
        <v>0</v>
      </c>
      <c r="BW131">
        <v>52</v>
      </c>
      <c r="BX131" t="s">
        <v>8555</v>
      </c>
      <c r="BY131" t="s">
        <v>6813</v>
      </c>
      <c r="BZ131" t="s">
        <v>8566</v>
      </c>
      <c r="CA131" t="s">
        <v>6591</v>
      </c>
      <c r="CB131" t="s">
        <v>9770</v>
      </c>
      <c r="CC131" t="s">
        <v>5061</v>
      </c>
      <c r="CD131">
        <v>21</v>
      </c>
      <c r="CE131" t="s">
        <v>236</v>
      </c>
      <c r="CF131" t="s">
        <v>240</v>
      </c>
      <c r="CG131" t="s">
        <v>247</v>
      </c>
      <c r="CI131" t="s">
        <v>9552</v>
      </c>
      <c r="CJ131" t="s">
        <v>2808</v>
      </c>
      <c r="CK131" t="s">
        <v>69</v>
      </c>
      <c r="CL131" t="s">
        <v>69</v>
      </c>
      <c r="CM131" t="s">
        <v>2803</v>
      </c>
      <c r="CN131">
        <v>1</v>
      </c>
      <c r="CO131" t="s">
        <v>254</v>
      </c>
      <c r="CP131">
        <v>21</v>
      </c>
      <c r="CQ131" t="s">
        <v>69</v>
      </c>
      <c r="CR131" t="s">
        <v>69</v>
      </c>
      <c r="CS131" t="s">
        <v>69</v>
      </c>
      <c r="CT131" t="s">
        <v>69</v>
      </c>
      <c r="CU131" t="s">
        <v>69</v>
      </c>
      <c r="CV131" t="s">
        <v>69</v>
      </c>
      <c r="CW131" t="s">
        <v>69</v>
      </c>
      <c r="CX131" t="s">
        <v>69</v>
      </c>
      <c r="CY131" t="s">
        <v>69</v>
      </c>
      <c r="CZ131" t="s">
        <v>69</v>
      </c>
      <c r="DA131" t="s">
        <v>69</v>
      </c>
      <c r="DB131" t="s">
        <v>69</v>
      </c>
      <c r="DC131" t="s">
        <v>69</v>
      </c>
      <c r="DD131" t="s">
        <v>12</v>
      </c>
      <c r="DE131" s="30">
        <v>41070</v>
      </c>
      <c r="DF131" t="s">
        <v>12</v>
      </c>
      <c r="DG131" s="30">
        <v>41397</v>
      </c>
      <c r="DH131" t="s">
        <v>249</v>
      </c>
      <c r="DI131" t="s">
        <v>9563</v>
      </c>
      <c r="EU131" t="s">
        <v>22</v>
      </c>
      <c r="EV131" t="s">
        <v>22</v>
      </c>
      <c r="EW131" s="30">
        <v>41397</v>
      </c>
      <c r="EX131" s="30">
        <v>41397</v>
      </c>
      <c r="KB131">
        <v>1</v>
      </c>
      <c r="KD131" t="s">
        <v>9554</v>
      </c>
      <c r="KE131" t="s">
        <v>6597</v>
      </c>
      <c r="KF131">
        <v>6</v>
      </c>
      <c r="KG131" t="s">
        <v>6598</v>
      </c>
      <c r="KH131">
        <v>3365883</v>
      </c>
    </row>
    <row r="132" spans="1:294" x14ac:dyDescent="0.3">
      <c r="A132" t="s">
        <v>9774</v>
      </c>
      <c r="B132" t="s">
        <v>8545</v>
      </c>
      <c r="C132">
        <v>4</v>
      </c>
      <c r="D132" t="s">
        <v>2956</v>
      </c>
      <c r="E132" t="s">
        <v>2956</v>
      </c>
      <c r="F132" t="s">
        <v>2956</v>
      </c>
      <c r="G132" t="s">
        <v>2956</v>
      </c>
      <c r="H132" t="s">
        <v>2956</v>
      </c>
      <c r="I132" t="s">
        <v>2956</v>
      </c>
      <c r="J132" t="s">
        <v>2956</v>
      </c>
      <c r="K132" t="s">
        <v>2956</v>
      </c>
      <c r="L132" t="s">
        <v>2956</v>
      </c>
      <c r="M132" t="s">
        <v>2956</v>
      </c>
      <c r="N132" t="s">
        <v>2956</v>
      </c>
      <c r="O132" t="s">
        <v>2956</v>
      </c>
      <c r="P132" t="s">
        <v>2956</v>
      </c>
      <c r="Q132" t="s">
        <v>2956</v>
      </c>
      <c r="R132" t="s">
        <v>2956</v>
      </c>
      <c r="S132" t="s">
        <v>2956</v>
      </c>
      <c r="T132" t="s">
        <v>2956</v>
      </c>
      <c r="U132" t="s">
        <v>2956</v>
      </c>
      <c r="V132" t="s">
        <v>2956</v>
      </c>
      <c r="W132" t="s">
        <v>2956</v>
      </c>
      <c r="BB132" t="s">
        <v>2876</v>
      </c>
      <c r="BD132" t="s">
        <v>2876</v>
      </c>
      <c r="BF132" t="s">
        <v>2876</v>
      </c>
      <c r="BH132" t="s">
        <v>2876</v>
      </c>
      <c r="BV132">
        <v>0</v>
      </c>
      <c r="BW132">
        <v>52</v>
      </c>
      <c r="BX132" t="s">
        <v>8555</v>
      </c>
      <c r="BY132" t="s">
        <v>6813</v>
      </c>
      <c r="BZ132" t="s">
        <v>8566</v>
      </c>
      <c r="CA132" t="s">
        <v>6591</v>
      </c>
      <c r="CB132" t="s">
        <v>9775</v>
      </c>
      <c r="CC132" t="s">
        <v>5061</v>
      </c>
      <c r="CD132">
        <v>27</v>
      </c>
      <c r="CE132" t="s">
        <v>236</v>
      </c>
      <c r="CF132" t="s">
        <v>240</v>
      </c>
      <c r="CG132" t="s">
        <v>22</v>
      </c>
      <c r="CI132" t="s">
        <v>9552</v>
      </c>
      <c r="CJ132" t="s">
        <v>2808</v>
      </c>
      <c r="CK132" t="s">
        <v>69</v>
      </c>
      <c r="CL132" t="s">
        <v>69</v>
      </c>
      <c r="CM132" t="s">
        <v>2803</v>
      </c>
      <c r="CN132">
        <v>4</v>
      </c>
      <c r="CO132" t="s">
        <v>254</v>
      </c>
      <c r="CP132">
        <v>32</v>
      </c>
      <c r="CQ132" t="s">
        <v>2808</v>
      </c>
      <c r="CR132" t="s">
        <v>2808</v>
      </c>
      <c r="CS132" t="s">
        <v>2808</v>
      </c>
      <c r="CT132" t="s">
        <v>2808</v>
      </c>
      <c r="CU132" t="s">
        <v>2808</v>
      </c>
      <c r="CV132" t="s">
        <v>2808</v>
      </c>
      <c r="CW132" t="s">
        <v>2808</v>
      </c>
      <c r="CX132" t="s">
        <v>2808</v>
      </c>
      <c r="CY132" t="s">
        <v>2808</v>
      </c>
      <c r="CZ132" t="s">
        <v>2808</v>
      </c>
      <c r="DA132" t="s">
        <v>69</v>
      </c>
      <c r="DB132" t="s">
        <v>2808</v>
      </c>
      <c r="DC132" t="s">
        <v>69</v>
      </c>
      <c r="DD132" t="s">
        <v>22</v>
      </c>
      <c r="DF132" t="s">
        <v>12</v>
      </c>
      <c r="DG132" s="30">
        <v>41487</v>
      </c>
      <c r="DH132" t="s">
        <v>249</v>
      </c>
      <c r="DI132" t="s">
        <v>9563</v>
      </c>
      <c r="EU132" t="s">
        <v>2956</v>
      </c>
      <c r="EV132" t="s">
        <v>2956</v>
      </c>
      <c r="EW132" s="30">
        <v>41457</v>
      </c>
      <c r="EX132" s="30">
        <v>41457</v>
      </c>
      <c r="KB132">
        <v>4</v>
      </c>
      <c r="KD132" t="s">
        <v>9554</v>
      </c>
      <c r="KE132" t="s">
        <v>6597</v>
      </c>
      <c r="KF132">
        <v>7</v>
      </c>
      <c r="KG132" t="s">
        <v>6598</v>
      </c>
      <c r="KH132">
        <v>6637090</v>
      </c>
    </row>
    <row r="133" spans="1:294" x14ac:dyDescent="0.3">
      <c r="A133" t="s">
        <v>9776</v>
      </c>
      <c r="B133" t="s">
        <v>8545</v>
      </c>
      <c r="C133">
        <v>5</v>
      </c>
      <c r="D133" t="s">
        <v>2956</v>
      </c>
      <c r="E133" t="s">
        <v>2956</v>
      </c>
      <c r="F133" t="s">
        <v>2956</v>
      </c>
      <c r="G133" t="s">
        <v>2956</v>
      </c>
      <c r="H133" t="s">
        <v>2956</v>
      </c>
      <c r="I133" t="s">
        <v>2956</v>
      </c>
      <c r="J133" t="s">
        <v>2956</v>
      </c>
      <c r="K133" t="s">
        <v>2956</v>
      </c>
      <c r="L133" t="s">
        <v>2956</v>
      </c>
      <c r="M133" t="s">
        <v>2956</v>
      </c>
      <c r="N133" t="s">
        <v>2956</v>
      </c>
      <c r="O133" t="s">
        <v>2956</v>
      </c>
      <c r="P133" t="s">
        <v>2956</v>
      </c>
      <c r="Q133" t="s">
        <v>2956</v>
      </c>
      <c r="R133" t="s">
        <v>2956</v>
      </c>
      <c r="S133" t="s">
        <v>2956</v>
      </c>
      <c r="T133" t="s">
        <v>2956</v>
      </c>
      <c r="U133" t="s">
        <v>2956</v>
      </c>
      <c r="V133" t="s">
        <v>2956</v>
      </c>
      <c r="W133" t="s">
        <v>2956</v>
      </c>
      <c r="X133" t="s">
        <v>2956</v>
      </c>
      <c r="Y133" t="s">
        <v>2956</v>
      </c>
      <c r="Z133" t="s">
        <v>2956</v>
      </c>
      <c r="AA133" t="s">
        <v>2956</v>
      </c>
      <c r="AB133" t="s">
        <v>2956</v>
      </c>
      <c r="BB133" t="s">
        <v>2876</v>
      </c>
      <c r="BD133" t="s">
        <v>2876</v>
      </c>
      <c r="BF133" t="s">
        <v>2876</v>
      </c>
      <c r="BH133" t="s">
        <v>2876</v>
      </c>
      <c r="BJ133" t="s">
        <v>2876</v>
      </c>
      <c r="BV133">
        <v>0</v>
      </c>
      <c r="BW133">
        <v>52</v>
      </c>
      <c r="BX133" t="s">
        <v>8555</v>
      </c>
      <c r="BY133" t="s">
        <v>6813</v>
      </c>
      <c r="BZ133" t="s">
        <v>8566</v>
      </c>
      <c r="CA133" t="s">
        <v>6591</v>
      </c>
      <c r="CB133" t="s">
        <v>8256</v>
      </c>
      <c r="CC133" t="s">
        <v>5061</v>
      </c>
      <c r="CD133">
        <v>39</v>
      </c>
      <c r="CE133" t="s">
        <v>236</v>
      </c>
      <c r="CF133" t="s">
        <v>240</v>
      </c>
      <c r="CG133" t="s">
        <v>246</v>
      </c>
      <c r="CI133" t="s">
        <v>9552</v>
      </c>
      <c r="CJ133" t="s">
        <v>2808</v>
      </c>
      <c r="CK133" t="s">
        <v>69</v>
      </c>
      <c r="CL133" t="s">
        <v>69</v>
      </c>
      <c r="CM133" t="s">
        <v>2803</v>
      </c>
      <c r="CN133">
        <v>5</v>
      </c>
      <c r="CO133" t="s">
        <v>254</v>
      </c>
      <c r="CP133">
        <v>35</v>
      </c>
      <c r="CQ133" t="s">
        <v>69</v>
      </c>
      <c r="CR133" t="s">
        <v>69</v>
      </c>
      <c r="CS133" t="s">
        <v>69</v>
      </c>
      <c r="CT133" t="s">
        <v>69</v>
      </c>
      <c r="CU133" t="s">
        <v>69</v>
      </c>
      <c r="CV133" t="s">
        <v>69</v>
      </c>
      <c r="CW133" t="s">
        <v>69</v>
      </c>
      <c r="CX133" t="s">
        <v>69</v>
      </c>
      <c r="CY133" t="s">
        <v>69</v>
      </c>
      <c r="CZ133" t="s">
        <v>69</v>
      </c>
      <c r="DA133" t="s">
        <v>69</v>
      </c>
      <c r="DB133" t="s">
        <v>69</v>
      </c>
      <c r="DC133" t="s">
        <v>69</v>
      </c>
      <c r="DD133" t="s">
        <v>12</v>
      </c>
      <c r="DE133" s="30">
        <v>40946</v>
      </c>
      <c r="DF133" t="s">
        <v>12</v>
      </c>
      <c r="DG133" s="30">
        <v>41132</v>
      </c>
      <c r="DH133" t="s">
        <v>22</v>
      </c>
      <c r="EU133" t="s">
        <v>2956</v>
      </c>
      <c r="EV133" t="s">
        <v>2956</v>
      </c>
      <c r="EW133" s="30">
        <v>41102</v>
      </c>
      <c r="EX133" s="30">
        <v>41102</v>
      </c>
      <c r="KB133">
        <v>5</v>
      </c>
      <c r="KD133" t="s">
        <v>9554</v>
      </c>
      <c r="KE133" t="s">
        <v>6597</v>
      </c>
      <c r="KF133">
        <v>8</v>
      </c>
      <c r="KG133" t="s">
        <v>6598</v>
      </c>
      <c r="KH133">
        <v>3365883</v>
      </c>
    </row>
    <row r="134" spans="1:294" x14ac:dyDescent="0.3">
      <c r="A134" t="s">
        <v>9777</v>
      </c>
      <c r="B134" t="s">
        <v>8545</v>
      </c>
      <c r="C134">
        <v>2</v>
      </c>
      <c r="D134" t="s">
        <v>2956</v>
      </c>
      <c r="E134" t="s">
        <v>2956</v>
      </c>
      <c r="F134" t="s">
        <v>2956</v>
      </c>
      <c r="G134" t="s">
        <v>2956</v>
      </c>
      <c r="H134" t="s">
        <v>2956</v>
      </c>
      <c r="I134" t="s">
        <v>2956</v>
      </c>
      <c r="J134" t="s">
        <v>2956</v>
      </c>
      <c r="K134" t="s">
        <v>2956</v>
      </c>
      <c r="L134" t="s">
        <v>2956</v>
      </c>
      <c r="M134" t="s">
        <v>2956</v>
      </c>
      <c r="BB134" t="s">
        <v>2876</v>
      </c>
      <c r="BD134" t="s">
        <v>2876</v>
      </c>
      <c r="BV134">
        <v>0</v>
      </c>
      <c r="BW134">
        <v>52</v>
      </c>
      <c r="BX134" t="s">
        <v>8555</v>
      </c>
      <c r="BY134" t="s">
        <v>6813</v>
      </c>
      <c r="BZ134" t="s">
        <v>8566</v>
      </c>
      <c r="CA134" t="s">
        <v>6591</v>
      </c>
      <c r="CB134" t="s">
        <v>8256</v>
      </c>
      <c r="CC134" t="s">
        <v>5061</v>
      </c>
      <c r="CD134">
        <v>32</v>
      </c>
      <c r="CE134" t="s">
        <v>22</v>
      </c>
      <c r="CF134" t="s">
        <v>22</v>
      </c>
      <c r="CG134" t="s">
        <v>247</v>
      </c>
      <c r="CI134" t="s">
        <v>9552</v>
      </c>
      <c r="CJ134" t="s">
        <v>2808</v>
      </c>
      <c r="CK134" t="s">
        <v>69</v>
      </c>
      <c r="CL134" t="s">
        <v>69</v>
      </c>
      <c r="CM134" t="s">
        <v>2803</v>
      </c>
      <c r="CN134">
        <v>2</v>
      </c>
      <c r="CO134" t="s">
        <v>254</v>
      </c>
      <c r="CP134">
        <v>34</v>
      </c>
      <c r="CQ134" t="s">
        <v>2808</v>
      </c>
      <c r="CR134" t="s">
        <v>2808</v>
      </c>
      <c r="CS134" t="s">
        <v>2808</v>
      </c>
      <c r="CT134" t="s">
        <v>2808</v>
      </c>
      <c r="CU134" t="s">
        <v>2808</v>
      </c>
      <c r="CV134" t="s">
        <v>2808</v>
      </c>
      <c r="CW134" t="s">
        <v>2808</v>
      </c>
      <c r="CX134" t="s">
        <v>2808</v>
      </c>
      <c r="CY134" t="s">
        <v>2808</v>
      </c>
      <c r="CZ134" t="s">
        <v>2808</v>
      </c>
      <c r="DA134" t="s">
        <v>69</v>
      </c>
      <c r="DB134" t="s">
        <v>69</v>
      </c>
      <c r="DC134" t="s">
        <v>69</v>
      </c>
      <c r="DD134" t="s">
        <v>22</v>
      </c>
      <c r="DF134" t="s">
        <v>12</v>
      </c>
      <c r="DG134" s="30">
        <v>41397</v>
      </c>
      <c r="DH134" t="s">
        <v>249</v>
      </c>
      <c r="DI134" t="s">
        <v>9563</v>
      </c>
      <c r="EU134" t="s">
        <v>2956</v>
      </c>
      <c r="EV134" t="s">
        <v>2956</v>
      </c>
      <c r="EW134" s="30">
        <v>41397</v>
      </c>
      <c r="EX134" s="30">
        <v>41397</v>
      </c>
      <c r="KB134">
        <v>2</v>
      </c>
      <c r="KD134" t="s">
        <v>9554</v>
      </c>
      <c r="KE134" t="s">
        <v>6597</v>
      </c>
      <c r="KF134">
        <v>9</v>
      </c>
      <c r="KG134" t="s">
        <v>6598</v>
      </c>
      <c r="KH134">
        <v>3365883</v>
      </c>
    </row>
    <row r="135" spans="1:294" x14ac:dyDescent="0.3">
      <c r="A135" t="s">
        <v>9778</v>
      </c>
      <c r="B135" t="s">
        <v>8545</v>
      </c>
      <c r="C135">
        <v>5</v>
      </c>
      <c r="D135" t="s">
        <v>2956</v>
      </c>
      <c r="E135" t="s">
        <v>2956</v>
      </c>
      <c r="F135" t="s">
        <v>2956</v>
      </c>
      <c r="G135" t="s">
        <v>2956</v>
      </c>
      <c r="H135" t="s">
        <v>2956</v>
      </c>
      <c r="I135" t="s">
        <v>2956</v>
      </c>
      <c r="J135" t="s">
        <v>2956</v>
      </c>
      <c r="K135" t="s">
        <v>2956</v>
      </c>
      <c r="L135" t="s">
        <v>2956</v>
      </c>
      <c r="M135" t="s">
        <v>2956</v>
      </c>
      <c r="N135" t="s">
        <v>2956</v>
      </c>
      <c r="O135" t="s">
        <v>2956</v>
      </c>
      <c r="P135" t="s">
        <v>2956</v>
      </c>
      <c r="Q135" t="s">
        <v>2956</v>
      </c>
      <c r="R135" t="s">
        <v>2956</v>
      </c>
      <c r="S135" t="s">
        <v>2956</v>
      </c>
      <c r="T135" t="s">
        <v>2956</v>
      </c>
      <c r="U135" t="s">
        <v>2956</v>
      </c>
      <c r="V135" t="s">
        <v>2956</v>
      </c>
      <c r="W135" t="s">
        <v>2956</v>
      </c>
      <c r="X135" t="s">
        <v>2956</v>
      </c>
      <c r="Y135" t="s">
        <v>2956</v>
      </c>
      <c r="Z135" t="s">
        <v>2956</v>
      </c>
      <c r="AA135" t="s">
        <v>2956</v>
      </c>
      <c r="AB135" t="s">
        <v>2956</v>
      </c>
      <c r="BB135" t="s">
        <v>2876</v>
      </c>
      <c r="BD135" t="s">
        <v>2876</v>
      </c>
      <c r="BF135" t="s">
        <v>2876</v>
      </c>
      <c r="BH135" t="s">
        <v>2876</v>
      </c>
      <c r="BJ135" t="s">
        <v>2876</v>
      </c>
      <c r="BV135">
        <v>0</v>
      </c>
      <c r="BW135">
        <v>52</v>
      </c>
      <c r="BX135" t="s">
        <v>8555</v>
      </c>
      <c r="BY135" t="s">
        <v>6813</v>
      </c>
      <c r="BZ135" t="s">
        <v>8566</v>
      </c>
      <c r="CA135" t="s">
        <v>6591</v>
      </c>
      <c r="CB135" t="s">
        <v>8256</v>
      </c>
      <c r="CC135" t="s">
        <v>5061</v>
      </c>
      <c r="CD135">
        <v>22</v>
      </c>
      <c r="CE135" t="s">
        <v>236</v>
      </c>
      <c r="CF135" t="s">
        <v>241</v>
      </c>
      <c r="CG135" t="s">
        <v>247</v>
      </c>
      <c r="CI135" t="s">
        <v>9552</v>
      </c>
      <c r="CJ135" t="s">
        <v>2808</v>
      </c>
      <c r="CK135" t="s">
        <v>69</v>
      </c>
      <c r="CL135" t="s">
        <v>69</v>
      </c>
      <c r="CM135" t="s">
        <v>2803</v>
      </c>
      <c r="CN135">
        <v>5</v>
      </c>
      <c r="CO135" t="s">
        <v>254</v>
      </c>
      <c r="CP135">
        <v>28</v>
      </c>
      <c r="CQ135" t="s">
        <v>2808</v>
      </c>
      <c r="CR135" t="s">
        <v>2808</v>
      </c>
      <c r="CS135" t="s">
        <v>2808</v>
      </c>
      <c r="CT135" t="s">
        <v>2808</v>
      </c>
      <c r="CU135" t="s">
        <v>2808</v>
      </c>
      <c r="CV135" t="s">
        <v>2808</v>
      </c>
      <c r="CW135" t="s">
        <v>2808</v>
      </c>
      <c r="CX135" t="s">
        <v>2808</v>
      </c>
      <c r="CY135" t="s">
        <v>2808</v>
      </c>
      <c r="CZ135" t="s">
        <v>2808</v>
      </c>
      <c r="DA135" t="s">
        <v>69</v>
      </c>
      <c r="DB135" t="s">
        <v>69</v>
      </c>
      <c r="DC135" t="s">
        <v>69</v>
      </c>
      <c r="DD135" t="s">
        <v>12</v>
      </c>
      <c r="DE135" s="30">
        <v>41191</v>
      </c>
      <c r="DF135" t="s">
        <v>12</v>
      </c>
      <c r="DG135" s="30">
        <v>41191</v>
      </c>
      <c r="DH135" t="s">
        <v>249</v>
      </c>
      <c r="DI135" t="s">
        <v>9563</v>
      </c>
      <c r="EU135" t="s">
        <v>2956</v>
      </c>
      <c r="EV135" t="s">
        <v>2956</v>
      </c>
      <c r="EW135" s="30">
        <v>41397</v>
      </c>
      <c r="EX135" s="30">
        <v>41397</v>
      </c>
      <c r="KB135">
        <v>5</v>
      </c>
      <c r="KD135" t="s">
        <v>9554</v>
      </c>
      <c r="KE135" t="s">
        <v>6597</v>
      </c>
      <c r="KF135">
        <v>10</v>
      </c>
      <c r="KG135" t="s">
        <v>6598</v>
      </c>
      <c r="KH135">
        <v>3365883</v>
      </c>
    </row>
    <row r="136" spans="1:294" x14ac:dyDescent="0.3">
      <c r="A136" t="s">
        <v>8570</v>
      </c>
      <c r="B136" t="s">
        <v>8545</v>
      </c>
      <c r="C136">
        <v>3</v>
      </c>
      <c r="D136" t="s">
        <v>2956</v>
      </c>
      <c r="E136" t="s">
        <v>2956</v>
      </c>
      <c r="F136" t="s">
        <v>2956</v>
      </c>
      <c r="G136" t="s">
        <v>22</v>
      </c>
      <c r="H136" t="s">
        <v>22</v>
      </c>
      <c r="I136" t="s">
        <v>2956</v>
      </c>
      <c r="J136" t="s">
        <v>2956</v>
      </c>
      <c r="K136" t="s">
        <v>2956</v>
      </c>
      <c r="L136" t="s">
        <v>2956</v>
      </c>
      <c r="M136" t="s">
        <v>2956</v>
      </c>
      <c r="N136" t="s">
        <v>2956</v>
      </c>
      <c r="O136" t="s">
        <v>2956</v>
      </c>
      <c r="P136" t="s">
        <v>2956</v>
      </c>
      <c r="Q136" t="s">
        <v>2956</v>
      </c>
      <c r="R136" t="s">
        <v>2956</v>
      </c>
      <c r="BB136" t="s">
        <v>2876</v>
      </c>
      <c r="BD136" t="s">
        <v>2876</v>
      </c>
      <c r="BF136" t="s">
        <v>2876</v>
      </c>
      <c r="BV136">
        <v>0</v>
      </c>
      <c r="BW136">
        <v>6</v>
      </c>
      <c r="BX136" t="s">
        <v>8555</v>
      </c>
      <c r="BY136" t="s">
        <v>6589</v>
      </c>
      <c r="BZ136" t="s">
        <v>8571</v>
      </c>
      <c r="CA136" t="s">
        <v>6591</v>
      </c>
      <c r="CB136" t="s">
        <v>6592</v>
      </c>
      <c r="CC136" t="s">
        <v>5061</v>
      </c>
      <c r="CD136">
        <v>26</v>
      </c>
      <c r="CE136" t="s">
        <v>236</v>
      </c>
      <c r="CF136" t="s">
        <v>240</v>
      </c>
      <c r="CG136" t="s">
        <v>246</v>
      </c>
      <c r="CI136" t="s">
        <v>9552</v>
      </c>
      <c r="CJ136" t="s">
        <v>2808</v>
      </c>
      <c r="CK136" t="s">
        <v>69</v>
      </c>
      <c r="CL136" t="s">
        <v>69</v>
      </c>
      <c r="CM136" t="s">
        <v>2803</v>
      </c>
      <c r="CN136">
        <v>3</v>
      </c>
      <c r="CO136" t="s">
        <v>254</v>
      </c>
      <c r="CP136">
        <v>28</v>
      </c>
      <c r="CQ136" t="s">
        <v>2808</v>
      </c>
      <c r="CR136" t="s">
        <v>2808</v>
      </c>
      <c r="CS136" t="s">
        <v>2808</v>
      </c>
      <c r="CT136" t="s">
        <v>69</v>
      </c>
      <c r="CU136" t="s">
        <v>2808</v>
      </c>
      <c r="CV136" t="s">
        <v>2808</v>
      </c>
      <c r="CW136" t="s">
        <v>69</v>
      </c>
      <c r="CX136" t="s">
        <v>2808</v>
      </c>
      <c r="CY136" t="s">
        <v>2808</v>
      </c>
      <c r="CZ136" t="s">
        <v>69</v>
      </c>
      <c r="DA136" t="s">
        <v>69</v>
      </c>
      <c r="DB136" t="s">
        <v>69</v>
      </c>
      <c r="DC136" t="s">
        <v>69</v>
      </c>
      <c r="DD136" t="s">
        <v>12</v>
      </c>
      <c r="DE136" t="s">
        <v>9772</v>
      </c>
      <c r="DF136" t="s">
        <v>12</v>
      </c>
      <c r="DG136" s="30">
        <v>41276</v>
      </c>
      <c r="DH136" t="s">
        <v>249</v>
      </c>
      <c r="DI136" t="s">
        <v>9553</v>
      </c>
      <c r="EU136" t="s">
        <v>2956</v>
      </c>
      <c r="EV136" t="s">
        <v>2956</v>
      </c>
      <c r="EW136" s="30">
        <v>41276</v>
      </c>
      <c r="EX136" s="30">
        <v>41276</v>
      </c>
      <c r="KB136">
        <v>3</v>
      </c>
      <c r="KD136" t="s">
        <v>9554</v>
      </c>
      <c r="KE136" t="s">
        <v>6597</v>
      </c>
      <c r="KF136">
        <v>1</v>
      </c>
      <c r="KG136" t="s">
        <v>6598</v>
      </c>
      <c r="KH136">
        <v>8137167</v>
      </c>
    </row>
    <row r="137" spans="1:294" x14ac:dyDescent="0.3">
      <c r="A137" t="s">
        <v>8575</v>
      </c>
      <c r="B137" t="s">
        <v>8545</v>
      </c>
      <c r="C137">
        <v>3</v>
      </c>
      <c r="D137" t="s">
        <v>2956</v>
      </c>
      <c r="E137" t="s">
        <v>2956</v>
      </c>
      <c r="F137" t="s">
        <v>2956</v>
      </c>
      <c r="G137" t="s">
        <v>22</v>
      </c>
      <c r="H137" t="s">
        <v>22</v>
      </c>
      <c r="I137" t="s">
        <v>2956</v>
      </c>
      <c r="J137" t="s">
        <v>2956</v>
      </c>
      <c r="K137" t="s">
        <v>2956</v>
      </c>
      <c r="L137" t="s">
        <v>22</v>
      </c>
      <c r="M137" t="s">
        <v>22</v>
      </c>
      <c r="N137" t="s">
        <v>2956</v>
      </c>
      <c r="O137" t="s">
        <v>2956</v>
      </c>
      <c r="P137" t="s">
        <v>2956</v>
      </c>
      <c r="Q137" t="s">
        <v>22</v>
      </c>
      <c r="R137" t="s">
        <v>22</v>
      </c>
      <c r="BB137" t="s">
        <v>2876</v>
      </c>
      <c r="BD137" t="s">
        <v>2876</v>
      </c>
      <c r="BF137" t="s">
        <v>2876</v>
      </c>
      <c r="BV137">
        <v>0</v>
      </c>
      <c r="BW137">
        <v>6</v>
      </c>
      <c r="BX137" t="s">
        <v>8555</v>
      </c>
      <c r="BY137" t="s">
        <v>6589</v>
      </c>
      <c r="BZ137" t="s">
        <v>8571</v>
      </c>
      <c r="CA137" t="s">
        <v>6591</v>
      </c>
      <c r="CB137" t="s">
        <v>6592</v>
      </c>
      <c r="CC137" t="s">
        <v>5061</v>
      </c>
      <c r="CD137">
        <v>28</v>
      </c>
      <c r="CE137" t="s">
        <v>236</v>
      </c>
      <c r="CF137" t="s">
        <v>240</v>
      </c>
      <c r="CG137" t="s">
        <v>246</v>
      </c>
      <c r="CI137" t="s">
        <v>9552</v>
      </c>
      <c r="CJ137" t="s">
        <v>2808</v>
      </c>
      <c r="CK137" t="s">
        <v>69</v>
      </c>
      <c r="CL137" t="s">
        <v>69</v>
      </c>
      <c r="CM137" t="s">
        <v>2803</v>
      </c>
      <c r="CN137">
        <v>3</v>
      </c>
      <c r="CO137" t="s">
        <v>254</v>
      </c>
      <c r="CP137">
        <v>25</v>
      </c>
      <c r="CQ137" t="s">
        <v>69</v>
      </c>
      <c r="CR137" t="s">
        <v>69</v>
      </c>
      <c r="CS137" t="s">
        <v>69</v>
      </c>
      <c r="CT137" t="s">
        <v>69</v>
      </c>
      <c r="CU137" t="s">
        <v>69</v>
      </c>
      <c r="CV137" t="s">
        <v>69</v>
      </c>
      <c r="CW137" t="s">
        <v>69</v>
      </c>
      <c r="CX137" t="s">
        <v>69</v>
      </c>
      <c r="CY137" t="s">
        <v>69</v>
      </c>
      <c r="CZ137" t="s">
        <v>69</v>
      </c>
      <c r="DA137" t="s">
        <v>69</v>
      </c>
      <c r="DB137" t="s">
        <v>69</v>
      </c>
      <c r="DC137" t="s">
        <v>69</v>
      </c>
      <c r="DD137" t="s">
        <v>12</v>
      </c>
      <c r="DE137" s="30">
        <v>41162</v>
      </c>
      <c r="DF137" t="s">
        <v>12</v>
      </c>
      <c r="DG137" s="30">
        <v>41276</v>
      </c>
      <c r="DH137" t="s">
        <v>249</v>
      </c>
      <c r="DI137" t="s">
        <v>9553</v>
      </c>
      <c r="EU137" t="s">
        <v>2956</v>
      </c>
      <c r="EV137" t="s">
        <v>2956</v>
      </c>
      <c r="EW137" s="30">
        <v>41276</v>
      </c>
      <c r="EX137" s="30">
        <v>41276</v>
      </c>
      <c r="KB137">
        <v>3</v>
      </c>
      <c r="KD137" t="s">
        <v>9554</v>
      </c>
      <c r="KE137" t="s">
        <v>6597</v>
      </c>
      <c r="KF137">
        <v>2</v>
      </c>
      <c r="KG137" t="s">
        <v>6598</v>
      </c>
      <c r="KH137">
        <v>8137167</v>
      </c>
    </row>
    <row r="138" spans="1:294" x14ac:dyDescent="0.3">
      <c r="A138" t="s">
        <v>8576</v>
      </c>
      <c r="B138" t="s">
        <v>8545</v>
      </c>
      <c r="C138">
        <v>3</v>
      </c>
      <c r="D138" t="s">
        <v>2956</v>
      </c>
      <c r="E138" t="s">
        <v>2956</v>
      </c>
      <c r="F138" t="s">
        <v>2956</v>
      </c>
      <c r="G138" t="s">
        <v>22</v>
      </c>
      <c r="H138" t="s">
        <v>22</v>
      </c>
      <c r="I138" t="s">
        <v>2956</v>
      </c>
      <c r="J138" t="s">
        <v>2956</v>
      </c>
      <c r="K138" t="s">
        <v>2956</v>
      </c>
      <c r="L138" t="s">
        <v>22</v>
      </c>
      <c r="M138" t="s">
        <v>22</v>
      </c>
      <c r="N138" t="s">
        <v>2956</v>
      </c>
      <c r="O138" t="s">
        <v>2956</v>
      </c>
      <c r="P138" t="s">
        <v>2956</v>
      </c>
      <c r="Q138" t="s">
        <v>22</v>
      </c>
      <c r="R138" t="s">
        <v>22</v>
      </c>
      <c r="BB138" t="s">
        <v>2876</v>
      </c>
      <c r="BD138" t="s">
        <v>2876</v>
      </c>
      <c r="BF138" t="s">
        <v>2876</v>
      </c>
      <c r="BV138">
        <v>0</v>
      </c>
      <c r="BW138">
        <v>6</v>
      </c>
      <c r="BX138" t="s">
        <v>8555</v>
      </c>
      <c r="BY138" t="s">
        <v>6589</v>
      </c>
      <c r="BZ138" t="s">
        <v>8571</v>
      </c>
      <c r="CA138" t="s">
        <v>6591</v>
      </c>
      <c r="CB138" t="s">
        <v>6592</v>
      </c>
      <c r="CC138" t="s">
        <v>5061</v>
      </c>
      <c r="CD138">
        <v>23</v>
      </c>
      <c r="CE138" t="s">
        <v>236</v>
      </c>
      <c r="CF138" t="s">
        <v>241</v>
      </c>
      <c r="CG138" t="s">
        <v>247</v>
      </c>
      <c r="CI138" t="s">
        <v>9552</v>
      </c>
      <c r="CJ138" t="s">
        <v>2808</v>
      </c>
      <c r="CK138" t="s">
        <v>69</v>
      </c>
      <c r="CL138" t="s">
        <v>69</v>
      </c>
      <c r="CM138" t="s">
        <v>2803</v>
      </c>
      <c r="CN138">
        <v>3</v>
      </c>
      <c r="CO138" t="s">
        <v>254</v>
      </c>
      <c r="CP138">
        <v>14</v>
      </c>
      <c r="CQ138" t="s">
        <v>69</v>
      </c>
      <c r="CR138" t="s">
        <v>69</v>
      </c>
      <c r="CS138" t="s">
        <v>69</v>
      </c>
      <c r="CT138" t="s">
        <v>69</v>
      </c>
      <c r="CU138" t="s">
        <v>69</v>
      </c>
      <c r="CV138" t="s">
        <v>69</v>
      </c>
      <c r="CW138" t="s">
        <v>69</v>
      </c>
      <c r="CX138" t="s">
        <v>69</v>
      </c>
      <c r="CY138" t="s">
        <v>69</v>
      </c>
      <c r="CZ138" t="s">
        <v>69</v>
      </c>
      <c r="DA138" t="s">
        <v>69</v>
      </c>
      <c r="DB138" t="s">
        <v>2808</v>
      </c>
      <c r="DC138" t="s">
        <v>69</v>
      </c>
      <c r="DD138" t="s">
        <v>12</v>
      </c>
      <c r="DE138" t="s">
        <v>7718</v>
      </c>
      <c r="DF138" t="s">
        <v>12</v>
      </c>
      <c r="DG138" s="30">
        <v>41276</v>
      </c>
      <c r="DH138" t="s">
        <v>249</v>
      </c>
      <c r="DI138" t="s">
        <v>9553</v>
      </c>
      <c r="EU138" t="s">
        <v>2956</v>
      </c>
      <c r="EV138" t="s">
        <v>2956</v>
      </c>
      <c r="EW138" s="30">
        <v>41276</v>
      </c>
      <c r="EX138" s="30">
        <v>41276</v>
      </c>
      <c r="KB138">
        <v>3</v>
      </c>
      <c r="KD138" t="s">
        <v>9554</v>
      </c>
      <c r="KE138" t="s">
        <v>6597</v>
      </c>
      <c r="KF138">
        <v>3</v>
      </c>
      <c r="KG138" t="s">
        <v>6598</v>
      </c>
      <c r="KH138">
        <v>8137167</v>
      </c>
    </row>
    <row r="139" spans="1:294" x14ac:dyDescent="0.3">
      <c r="A139" t="s">
        <v>8579</v>
      </c>
      <c r="B139" t="s">
        <v>8545</v>
      </c>
      <c r="C139">
        <v>5</v>
      </c>
      <c r="D139" t="s">
        <v>2956</v>
      </c>
      <c r="E139" t="s">
        <v>2956</v>
      </c>
      <c r="F139" t="s">
        <v>2956</v>
      </c>
      <c r="G139" t="s">
        <v>2956</v>
      </c>
      <c r="H139" t="s">
        <v>22</v>
      </c>
      <c r="I139" t="s">
        <v>2956</v>
      </c>
      <c r="J139" t="s">
        <v>2956</v>
      </c>
      <c r="K139" t="s">
        <v>2956</v>
      </c>
      <c r="L139" t="s">
        <v>2956</v>
      </c>
      <c r="M139" t="s">
        <v>22</v>
      </c>
      <c r="N139" t="s">
        <v>2956</v>
      </c>
      <c r="O139" t="s">
        <v>2956</v>
      </c>
      <c r="P139" t="s">
        <v>2956</v>
      </c>
      <c r="Q139" t="s">
        <v>2956</v>
      </c>
      <c r="R139" t="s">
        <v>22</v>
      </c>
      <c r="S139" t="s">
        <v>2956</v>
      </c>
      <c r="T139" t="s">
        <v>2956</v>
      </c>
      <c r="U139" t="s">
        <v>2956</v>
      </c>
      <c r="V139" t="s">
        <v>2956</v>
      </c>
      <c r="W139" t="s">
        <v>22</v>
      </c>
      <c r="X139" t="s">
        <v>2956</v>
      </c>
      <c r="Y139" t="s">
        <v>2956</v>
      </c>
      <c r="Z139" t="s">
        <v>2956</v>
      </c>
      <c r="AA139" t="s">
        <v>2956</v>
      </c>
      <c r="AB139" t="s">
        <v>22</v>
      </c>
      <c r="BB139" t="s">
        <v>2876</v>
      </c>
      <c r="BD139" t="s">
        <v>2876</v>
      </c>
      <c r="BF139" t="s">
        <v>2876</v>
      </c>
      <c r="BH139" t="s">
        <v>2876</v>
      </c>
      <c r="BJ139" t="s">
        <v>2876</v>
      </c>
      <c r="BV139">
        <v>0</v>
      </c>
      <c r="BW139">
        <v>6</v>
      </c>
      <c r="BX139" t="s">
        <v>8555</v>
      </c>
      <c r="BY139" t="s">
        <v>6589</v>
      </c>
      <c r="BZ139" t="s">
        <v>8571</v>
      </c>
      <c r="CA139" t="s">
        <v>6591</v>
      </c>
      <c r="CB139" t="s">
        <v>6592</v>
      </c>
      <c r="CC139" t="s">
        <v>5061</v>
      </c>
      <c r="CD139">
        <v>29</v>
      </c>
      <c r="CE139" t="s">
        <v>236</v>
      </c>
      <c r="CF139" t="s">
        <v>240</v>
      </c>
      <c r="CG139" t="s">
        <v>247</v>
      </c>
      <c r="CI139" t="s">
        <v>9552</v>
      </c>
      <c r="CJ139" t="s">
        <v>2808</v>
      </c>
      <c r="CK139" t="s">
        <v>69</v>
      </c>
      <c r="CL139" t="s">
        <v>69</v>
      </c>
      <c r="CM139" t="s">
        <v>2803</v>
      </c>
      <c r="CN139">
        <v>5</v>
      </c>
      <c r="CO139" t="s">
        <v>254</v>
      </c>
      <c r="CP139">
        <v>26</v>
      </c>
      <c r="CQ139" t="s">
        <v>2808</v>
      </c>
      <c r="CR139" t="s">
        <v>2808</v>
      </c>
      <c r="CS139" t="s">
        <v>2808</v>
      </c>
      <c r="CT139" t="s">
        <v>69</v>
      </c>
      <c r="CU139" t="s">
        <v>69</v>
      </c>
      <c r="CV139" t="s">
        <v>2808</v>
      </c>
      <c r="CW139" t="s">
        <v>69</v>
      </c>
      <c r="CX139" t="s">
        <v>69</v>
      </c>
      <c r="CY139" t="s">
        <v>2808</v>
      </c>
      <c r="CZ139" t="s">
        <v>69</v>
      </c>
      <c r="DA139" t="s">
        <v>69</v>
      </c>
      <c r="DB139" t="s">
        <v>69</v>
      </c>
      <c r="DC139" t="s">
        <v>69</v>
      </c>
      <c r="DD139" t="s">
        <v>12</v>
      </c>
      <c r="DE139" s="30">
        <v>41070</v>
      </c>
      <c r="DF139" t="s">
        <v>12</v>
      </c>
      <c r="DG139" t="s">
        <v>7403</v>
      </c>
      <c r="DH139" t="s">
        <v>249</v>
      </c>
      <c r="DI139" t="s">
        <v>9553</v>
      </c>
      <c r="EU139" t="s">
        <v>2956</v>
      </c>
      <c r="EV139" t="s">
        <v>2956</v>
      </c>
      <c r="EW139" t="s">
        <v>7403</v>
      </c>
      <c r="EX139" t="s">
        <v>7403</v>
      </c>
      <c r="KB139">
        <v>5</v>
      </c>
      <c r="KD139" t="s">
        <v>9554</v>
      </c>
      <c r="KE139" t="s">
        <v>6597</v>
      </c>
      <c r="KF139">
        <v>4</v>
      </c>
      <c r="KG139" t="s">
        <v>6598</v>
      </c>
      <c r="KH139">
        <v>8137167</v>
      </c>
    </row>
    <row r="140" spans="1:294" x14ac:dyDescent="0.3">
      <c r="A140" t="s">
        <v>8582</v>
      </c>
      <c r="B140" t="s">
        <v>8545</v>
      </c>
      <c r="C140">
        <v>3</v>
      </c>
      <c r="D140" t="s">
        <v>2956</v>
      </c>
      <c r="E140" t="s">
        <v>2956</v>
      </c>
      <c r="F140" t="s">
        <v>2956</v>
      </c>
      <c r="G140" t="s">
        <v>22</v>
      </c>
      <c r="H140" t="s">
        <v>22</v>
      </c>
      <c r="I140" t="s">
        <v>2956</v>
      </c>
      <c r="J140" t="s">
        <v>2956</v>
      </c>
      <c r="K140" t="s">
        <v>2956</v>
      </c>
      <c r="L140" t="s">
        <v>22</v>
      </c>
      <c r="M140" t="s">
        <v>22</v>
      </c>
      <c r="N140" t="s">
        <v>2956</v>
      </c>
      <c r="O140" t="s">
        <v>2956</v>
      </c>
      <c r="P140" t="s">
        <v>2956</v>
      </c>
      <c r="Q140" t="s">
        <v>22</v>
      </c>
      <c r="R140" t="s">
        <v>22</v>
      </c>
      <c r="BB140" t="s">
        <v>2876</v>
      </c>
      <c r="BD140" t="s">
        <v>2876</v>
      </c>
      <c r="BF140" t="s">
        <v>2876</v>
      </c>
      <c r="BV140">
        <v>0</v>
      </c>
      <c r="BW140">
        <v>6</v>
      </c>
      <c r="BX140" t="s">
        <v>8555</v>
      </c>
      <c r="BY140" t="s">
        <v>6589</v>
      </c>
      <c r="BZ140" t="s">
        <v>8571</v>
      </c>
      <c r="CA140" t="s">
        <v>6591</v>
      </c>
      <c r="CB140" t="s">
        <v>6592</v>
      </c>
      <c r="CC140" t="s">
        <v>5061</v>
      </c>
      <c r="CD140">
        <v>24</v>
      </c>
      <c r="CE140" t="s">
        <v>236</v>
      </c>
      <c r="CF140" t="s">
        <v>240</v>
      </c>
      <c r="CG140" t="s">
        <v>247</v>
      </c>
      <c r="CI140" t="s">
        <v>9552</v>
      </c>
      <c r="CJ140" t="s">
        <v>2808</v>
      </c>
      <c r="CK140" t="s">
        <v>69</v>
      </c>
      <c r="CL140" t="s">
        <v>69</v>
      </c>
      <c r="CM140" t="s">
        <v>2803</v>
      </c>
      <c r="CN140">
        <v>3</v>
      </c>
      <c r="CO140" t="s">
        <v>254</v>
      </c>
      <c r="CP140">
        <v>17</v>
      </c>
      <c r="CQ140" t="s">
        <v>69</v>
      </c>
      <c r="CR140" t="s">
        <v>69</v>
      </c>
      <c r="CS140" t="s">
        <v>69</v>
      </c>
      <c r="CT140" t="s">
        <v>69</v>
      </c>
      <c r="CU140" t="s">
        <v>69</v>
      </c>
      <c r="CV140" t="s">
        <v>69</v>
      </c>
      <c r="CW140" t="s">
        <v>69</v>
      </c>
      <c r="CX140" t="s">
        <v>69</v>
      </c>
      <c r="CY140" t="s">
        <v>69</v>
      </c>
      <c r="CZ140" t="s">
        <v>69</v>
      </c>
      <c r="DA140" t="s">
        <v>69</v>
      </c>
      <c r="DB140" t="s">
        <v>69</v>
      </c>
      <c r="DC140" t="s">
        <v>69</v>
      </c>
      <c r="DD140" t="s">
        <v>12</v>
      </c>
      <c r="DE140" s="30">
        <v>41102</v>
      </c>
      <c r="DF140" t="s">
        <v>12</v>
      </c>
      <c r="DG140" s="30">
        <v>41276</v>
      </c>
      <c r="DH140" t="s">
        <v>249</v>
      </c>
      <c r="DI140" t="s">
        <v>9553</v>
      </c>
      <c r="EU140" t="s">
        <v>2956</v>
      </c>
      <c r="EV140" t="s">
        <v>2956</v>
      </c>
      <c r="EW140" s="30">
        <v>41276</v>
      </c>
      <c r="EX140" s="30">
        <v>41276</v>
      </c>
      <c r="KB140">
        <v>3</v>
      </c>
      <c r="KD140" t="s">
        <v>9554</v>
      </c>
      <c r="KE140" t="s">
        <v>6597</v>
      </c>
      <c r="KF140">
        <v>5</v>
      </c>
      <c r="KG140" t="s">
        <v>6598</v>
      </c>
      <c r="KH140">
        <v>8137167</v>
      </c>
    </row>
    <row r="141" spans="1:294" x14ac:dyDescent="0.3">
      <c r="A141" t="s">
        <v>8597</v>
      </c>
      <c r="B141" t="s">
        <v>8545</v>
      </c>
      <c r="C141">
        <v>5</v>
      </c>
      <c r="D141" t="s">
        <v>2956</v>
      </c>
      <c r="E141" t="s">
        <v>2956</v>
      </c>
      <c r="F141" t="s">
        <v>22</v>
      </c>
      <c r="G141" t="s">
        <v>2956</v>
      </c>
      <c r="H141" t="s">
        <v>2956</v>
      </c>
      <c r="I141" t="s">
        <v>2956</v>
      </c>
      <c r="J141" t="s">
        <v>2956</v>
      </c>
      <c r="K141" t="s">
        <v>22</v>
      </c>
      <c r="L141" t="s">
        <v>2956</v>
      </c>
      <c r="M141" t="s">
        <v>2956</v>
      </c>
      <c r="N141" t="s">
        <v>2956</v>
      </c>
      <c r="O141" t="s">
        <v>2956</v>
      </c>
      <c r="P141" t="s">
        <v>22</v>
      </c>
      <c r="Q141" t="s">
        <v>2956</v>
      </c>
      <c r="R141" t="s">
        <v>2956</v>
      </c>
      <c r="S141" t="s">
        <v>2956</v>
      </c>
      <c r="T141" t="s">
        <v>2956</v>
      </c>
      <c r="U141" t="s">
        <v>2956</v>
      </c>
      <c r="V141" t="s">
        <v>2956</v>
      </c>
      <c r="W141" t="s">
        <v>2956</v>
      </c>
      <c r="X141" t="s">
        <v>2956</v>
      </c>
      <c r="Y141" t="s">
        <v>2956</v>
      </c>
      <c r="Z141" t="s">
        <v>2956</v>
      </c>
      <c r="AA141" t="s">
        <v>2956</v>
      </c>
      <c r="AB141" t="s">
        <v>2956</v>
      </c>
      <c r="BB141" t="s">
        <v>2876</v>
      </c>
      <c r="BD141" t="s">
        <v>2876</v>
      </c>
      <c r="BF141" t="s">
        <v>2876</v>
      </c>
      <c r="BH141" t="s">
        <v>2876</v>
      </c>
      <c r="BJ141" t="s">
        <v>2876</v>
      </c>
      <c r="BV141">
        <v>0</v>
      </c>
      <c r="BW141">
        <v>59</v>
      </c>
      <c r="BX141" t="s">
        <v>8555</v>
      </c>
      <c r="BY141" t="s">
        <v>6813</v>
      </c>
      <c r="BZ141" t="s">
        <v>8571</v>
      </c>
      <c r="CA141" t="s">
        <v>6591</v>
      </c>
      <c r="CB141" t="s">
        <v>8256</v>
      </c>
      <c r="CC141" t="s">
        <v>5061</v>
      </c>
      <c r="CD141">
        <v>27</v>
      </c>
      <c r="CE141" t="s">
        <v>236</v>
      </c>
      <c r="CF141" t="s">
        <v>240</v>
      </c>
      <c r="CG141" t="s">
        <v>247</v>
      </c>
      <c r="CI141" t="s">
        <v>9552</v>
      </c>
      <c r="CJ141" t="s">
        <v>2808</v>
      </c>
      <c r="CK141" t="s">
        <v>69</v>
      </c>
      <c r="CL141" t="s">
        <v>69</v>
      </c>
      <c r="CM141" t="s">
        <v>2803</v>
      </c>
      <c r="CN141">
        <v>5</v>
      </c>
      <c r="CO141" t="s">
        <v>254</v>
      </c>
      <c r="CP141">
        <v>22</v>
      </c>
      <c r="CQ141" t="s">
        <v>2808</v>
      </c>
      <c r="CR141" t="s">
        <v>2808</v>
      </c>
      <c r="CS141" t="s">
        <v>2808</v>
      </c>
      <c r="CT141" t="s">
        <v>2808</v>
      </c>
      <c r="CU141" t="s">
        <v>2808</v>
      </c>
      <c r="CV141" t="s">
        <v>2808</v>
      </c>
      <c r="CW141" t="s">
        <v>2808</v>
      </c>
      <c r="CX141" t="s">
        <v>2808</v>
      </c>
      <c r="CY141" t="s">
        <v>2808</v>
      </c>
      <c r="CZ141" t="s">
        <v>2808</v>
      </c>
      <c r="DA141" t="s">
        <v>2808</v>
      </c>
      <c r="DB141" t="s">
        <v>69</v>
      </c>
      <c r="DC141" t="s">
        <v>69</v>
      </c>
      <c r="DD141" t="s">
        <v>12</v>
      </c>
      <c r="DE141" t="s">
        <v>8321</v>
      </c>
      <c r="DF141" t="s">
        <v>12</v>
      </c>
      <c r="DG141" t="s">
        <v>8297</v>
      </c>
      <c r="DH141" t="s">
        <v>249</v>
      </c>
      <c r="DI141" t="s">
        <v>9779</v>
      </c>
      <c r="EU141" t="s">
        <v>22</v>
      </c>
      <c r="EV141" t="s">
        <v>22</v>
      </c>
      <c r="EW141" t="s">
        <v>8297</v>
      </c>
      <c r="EX141" t="s">
        <v>8297</v>
      </c>
      <c r="KB141">
        <v>5</v>
      </c>
      <c r="KD141" t="s">
        <v>9554</v>
      </c>
      <c r="KE141" t="s">
        <v>6597</v>
      </c>
      <c r="KF141">
        <v>1</v>
      </c>
      <c r="KG141" t="s">
        <v>6598</v>
      </c>
      <c r="KH141">
        <v>8137167</v>
      </c>
    </row>
    <row r="142" spans="1:294" x14ac:dyDescent="0.3">
      <c r="A142" t="s">
        <v>8599</v>
      </c>
      <c r="B142" t="s">
        <v>8545</v>
      </c>
      <c r="C142">
        <v>4</v>
      </c>
      <c r="D142" t="s">
        <v>2956</v>
      </c>
      <c r="E142" t="s">
        <v>2956</v>
      </c>
      <c r="F142" t="s">
        <v>22</v>
      </c>
      <c r="G142" t="s">
        <v>2956</v>
      </c>
      <c r="H142" t="s">
        <v>2956</v>
      </c>
      <c r="I142" t="s">
        <v>2956</v>
      </c>
      <c r="J142" t="s">
        <v>2956</v>
      </c>
      <c r="K142" t="s">
        <v>22</v>
      </c>
      <c r="L142" t="s">
        <v>2956</v>
      </c>
      <c r="M142" t="s">
        <v>2956</v>
      </c>
      <c r="N142" t="s">
        <v>2956</v>
      </c>
      <c r="O142" t="s">
        <v>2956</v>
      </c>
      <c r="P142" t="s">
        <v>2956</v>
      </c>
      <c r="Q142" t="s">
        <v>2956</v>
      </c>
      <c r="R142" t="s">
        <v>2956</v>
      </c>
      <c r="S142" t="s">
        <v>2956</v>
      </c>
      <c r="T142" t="s">
        <v>2956</v>
      </c>
      <c r="U142" t="s">
        <v>2956</v>
      </c>
      <c r="V142" t="s">
        <v>2956</v>
      </c>
      <c r="W142" t="s">
        <v>2956</v>
      </c>
      <c r="BB142" t="s">
        <v>2876</v>
      </c>
      <c r="BD142" t="s">
        <v>2876</v>
      </c>
      <c r="BF142" t="s">
        <v>2876</v>
      </c>
      <c r="BH142" t="s">
        <v>2876</v>
      </c>
      <c r="BV142">
        <v>0</v>
      </c>
      <c r="BW142">
        <v>59</v>
      </c>
      <c r="BX142" t="s">
        <v>8555</v>
      </c>
      <c r="BY142" t="s">
        <v>6813</v>
      </c>
      <c r="BZ142" t="s">
        <v>8571</v>
      </c>
      <c r="CA142" t="s">
        <v>9780</v>
      </c>
      <c r="CB142" t="s">
        <v>9781</v>
      </c>
      <c r="CC142" t="s">
        <v>5061</v>
      </c>
      <c r="CD142">
        <v>30</v>
      </c>
      <c r="CE142" t="s">
        <v>236</v>
      </c>
      <c r="CF142" t="s">
        <v>240</v>
      </c>
      <c r="CG142" t="s">
        <v>247</v>
      </c>
      <c r="CI142" t="s">
        <v>9552</v>
      </c>
      <c r="CJ142" t="s">
        <v>2808</v>
      </c>
      <c r="CK142" t="s">
        <v>69</v>
      </c>
      <c r="CL142" t="s">
        <v>69</v>
      </c>
      <c r="CM142" t="s">
        <v>2803</v>
      </c>
      <c r="CN142">
        <v>4</v>
      </c>
      <c r="CO142" t="s">
        <v>254</v>
      </c>
      <c r="CP142">
        <v>31</v>
      </c>
      <c r="CQ142" t="s">
        <v>2808</v>
      </c>
      <c r="CR142" t="s">
        <v>2808</v>
      </c>
      <c r="CS142" t="s">
        <v>2808</v>
      </c>
      <c r="CT142" t="s">
        <v>2808</v>
      </c>
      <c r="CU142" t="s">
        <v>2808</v>
      </c>
      <c r="CV142" t="s">
        <v>2808</v>
      </c>
      <c r="CW142" t="s">
        <v>2808</v>
      </c>
      <c r="CX142" t="s">
        <v>2808</v>
      </c>
      <c r="CY142" t="s">
        <v>2808</v>
      </c>
      <c r="CZ142" t="s">
        <v>2808</v>
      </c>
      <c r="DA142" t="s">
        <v>2808</v>
      </c>
      <c r="DB142" t="s">
        <v>2808</v>
      </c>
      <c r="DC142" t="s">
        <v>69</v>
      </c>
      <c r="DD142" t="s">
        <v>12</v>
      </c>
      <c r="DE142" s="30">
        <v>40976</v>
      </c>
      <c r="DF142" t="s">
        <v>12</v>
      </c>
      <c r="DG142" t="s">
        <v>8297</v>
      </c>
      <c r="DH142" t="s">
        <v>249</v>
      </c>
      <c r="DI142" t="s">
        <v>9563</v>
      </c>
      <c r="EU142" t="s">
        <v>22</v>
      </c>
      <c r="EV142" t="s">
        <v>22</v>
      </c>
      <c r="EW142" t="s">
        <v>8297</v>
      </c>
      <c r="EX142" t="s">
        <v>8297</v>
      </c>
      <c r="KB142">
        <v>4</v>
      </c>
      <c r="KD142" t="s">
        <v>9554</v>
      </c>
      <c r="KE142" t="s">
        <v>6597</v>
      </c>
      <c r="KF142">
        <v>2</v>
      </c>
      <c r="KG142" t="s">
        <v>6598</v>
      </c>
      <c r="KH142">
        <v>8137167</v>
      </c>
    </row>
    <row r="143" spans="1:294" x14ac:dyDescent="0.3">
      <c r="A143" t="s">
        <v>8600</v>
      </c>
      <c r="B143" t="s">
        <v>8545</v>
      </c>
      <c r="C143">
        <v>6</v>
      </c>
      <c r="D143" t="s">
        <v>2956</v>
      </c>
      <c r="E143" t="s">
        <v>2956</v>
      </c>
      <c r="F143" t="s">
        <v>22</v>
      </c>
      <c r="G143" t="s">
        <v>2956</v>
      </c>
      <c r="H143" t="s">
        <v>2956</v>
      </c>
      <c r="I143" t="s">
        <v>2956</v>
      </c>
      <c r="J143" t="s">
        <v>2956</v>
      </c>
      <c r="K143" t="s">
        <v>22</v>
      </c>
      <c r="L143" t="s">
        <v>2956</v>
      </c>
      <c r="M143" t="s">
        <v>2956</v>
      </c>
      <c r="N143" t="s">
        <v>2956</v>
      </c>
      <c r="O143" t="s">
        <v>2956</v>
      </c>
      <c r="P143" t="s">
        <v>22</v>
      </c>
      <c r="Q143" t="s">
        <v>2956</v>
      </c>
      <c r="R143" t="s">
        <v>2956</v>
      </c>
      <c r="S143" t="s">
        <v>2956</v>
      </c>
      <c r="T143" t="s">
        <v>2956</v>
      </c>
      <c r="U143" t="s">
        <v>2956</v>
      </c>
      <c r="V143" t="s">
        <v>2956</v>
      </c>
      <c r="W143" t="s">
        <v>2956</v>
      </c>
      <c r="X143" t="s">
        <v>2956</v>
      </c>
      <c r="Y143" t="s">
        <v>2956</v>
      </c>
      <c r="Z143" t="s">
        <v>2956</v>
      </c>
      <c r="AA143" t="s">
        <v>2956</v>
      </c>
      <c r="AB143" t="s">
        <v>2956</v>
      </c>
      <c r="AC143" t="s">
        <v>2956</v>
      </c>
      <c r="AD143" t="s">
        <v>2956</v>
      </c>
      <c r="AE143" t="s">
        <v>2956</v>
      </c>
      <c r="AF143" t="s">
        <v>2956</v>
      </c>
      <c r="AG143" t="s">
        <v>2956</v>
      </c>
      <c r="BB143" t="s">
        <v>2876</v>
      </c>
      <c r="BD143" t="s">
        <v>2876</v>
      </c>
      <c r="BF143" t="s">
        <v>2876</v>
      </c>
      <c r="BH143" t="s">
        <v>2876</v>
      </c>
      <c r="BJ143" t="s">
        <v>2876</v>
      </c>
      <c r="BL143" t="s">
        <v>2876</v>
      </c>
      <c r="BV143">
        <v>0</v>
      </c>
      <c r="BW143">
        <v>59</v>
      </c>
      <c r="BX143" t="s">
        <v>8555</v>
      </c>
      <c r="BY143" t="s">
        <v>6813</v>
      </c>
      <c r="BZ143" t="s">
        <v>8571</v>
      </c>
      <c r="CA143" t="s">
        <v>9780</v>
      </c>
      <c r="CB143" t="s">
        <v>8256</v>
      </c>
      <c r="CC143" t="s">
        <v>5066</v>
      </c>
      <c r="CD143">
        <v>23</v>
      </c>
      <c r="CE143" t="s">
        <v>236</v>
      </c>
      <c r="CF143" t="s">
        <v>240</v>
      </c>
      <c r="CG143" t="s">
        <v>247</v>
      </c>
      <c r="CI143" t="s">
        <v>9552</v>
      </c>
      <c r="CJ143" t="s">
        <v>2808</v>
      </c>
      <c r="CK143" t="s">
        <v>69</v>
      </c>
      <c r="CL143" t="s">
        <v>69</v>
      </c>
      <c r="CM143" t="s">
        <v>2803</v>
      </c>
      <c r="CN143">
        <v>6</v>
      </c>
      <c r="CO143" t="s">
        <v>254</v>
      </c>
      <c r="CP143">
        <v>32</v>
      </c>
      <c r="CQ143" t="s">
        <v>2808</v>
      </c>
      <c r="CR143" t="s">
        <v>2808</v>
      </c>
      <c r="CS143" t="s">
        <v>2808</v>
      </c>
      <c r="CT143" t="s">
        <v>2808</v>
      </c>
      <c r="CU143" t="s">
        <v>2808</v>
      </c>
      <c r="CV143" t="s">
        <v>2808</v>
      </c>
      <c r="CW143" t="s">
        <v>2808</v>
      </c>
      <c r="CX143" t="s">
        <v>2808</v>
      </c>
      <c r="CY143" t="s">
        <v>2808</v>
      </c>
      <c r="CZ143" t="s">
        <v>2808</v>
      </c>
      <c r="DA143" t="s">
        <v>2808</v>
      </c>
      <c r="DB143" t="s">
        <v>2808</v>
      </c>
      <c r="DC143" t="s">
        <v>69</v>
      </c>
      <c r="DD143" t="s">
        <v>12</v>
      </c>
      <c r="DE143" t="s">
        <v>6864</v>
      </c>
      <c r="DF143" t="s">
        <v>12</v>
      </c>
      <c r="DG143" s="30">
        <v>41192</v>
      </c>
      <c r="DH143" t="s">
        <v>249</v>
      </c>
      <c r="DI143" t="s">
        <v>9782</v>
      </c>
      <c r="EU143" t="s">
        <v>22</v>
      </c>
      <c r="EV143" t="s">
        <v>22</v>
      </c>
      <c r="EW143" s="30">
        <v>41192</v>
      </c>
      <c r="EX143" s="30">
        <v>41192</v>
      </c>
      <c r="KB143">
        <v>6</v>
      </c>
      <c r="KD143" t="s">
        <v>9554</v>
      </c>
      <c r="KE143" t="s">
        <v>6597</v>
      </c>
      <c r="KF143">
        <v>3</v>
      </c>
      <c r="KG143" t="s">
        <v>6598</v>
      </c>
      <c r="KH143">
        <v>8137167</v>
      </c>
    </row>
    <row r="144" spans="1:294" x14ac:dyDescent="0.3">
      <c r="A144" t="s">
        <v>8601</v>
      </c>
      <c r="B144" t="s">
        <v>8545</v>
      </c>
      <c r="C144">
        <v>5</v>
      </c>
      <c r="D144" t="s">
        <v>2956</v>
      </c>
      <c r="E144" t="s">
        <v>2956</v>
      </c>
      <c r="F144" t="s">
        <v>22</v>
      </c>
      <c r="G144" t="s">
        <v>2956</v>
      </c>
      <c r="H144" t="s">
        <v>2956</v>
      </c>
      <c r="I144" t="s">
        <v>2956</v>
      </c>
      <c r="J144" t="s">
        <v>2956</v>
      </c>
      <c r="K144" t="s">
        <v>22</v>
      </c>
      <c r="L144" t="s">
        <v>2956</v>
      </c>
      <c r="M144" t="s">
        <v>2956</v>
      </c>
      <c r="N144" t="s">
        <v>2956</v>
      </c>
      <c r="O144" t="s">
        <v>2956</v>
      </c>
      <c r="P144" t="s">
        <v>2956</v>
      </c>
      <c r="Q144" t="s">
        <v>2956</v>
      </c>
      <c r="R144" t="s">
        <v>2956</v>
      </c>
      <c r="S144" t="s">
        <v>2956</v>
      </c>
      <c r="T144" t="s">
        <v>2956</v>
      </c>
      <c r="U144" t="s">
        <v>2956</v>
      </c>
      <c r="V144" t="s">
        <v>2956</v>
      </c>
      <c r="W144" t="s">
        <v>2956</v>
      </c>
      <c r="X144" t="s">
        <v>2956</v>
      </c>
      <c r="Y144" t="s">
        <v>2956</v>
      </c>
      <c r="Z144" t="s">
        <v>2956</v>
      </c>
      <c r="AA144" t="s">
        <v>2956</v>
      </c>
      <c r="AB144" t="s">
        <v>2956</v>
      </c>
      <c r="BB144" t="s">
        <v>2876</v>
      </c>
      <c r="BD144" t="s">
        <v>2876</v>
      </c>
      <c r="BF144" t="s">
        <v>2876</v>
      </c>
      <c r="BH144" t="s">
        <v>2876</v>
      </c>
      <c r="BJ144" t="s">
        <v>2876</v>
      </c>
      <c r="BV144">
        <v>0</v>
      </c>
      <c r="BW144">
        <v>59</v>
      </c>
      <c r="BX144" t="s">
        <v>8555</v>
      </c>
      <c r="BY144" t="s">
        <v>6813</v>
      </c>
      <c r="BZ144" t="s">
        <v>8571</v>
      </c>
      <c r="CA144" t="s">
        <v>9780</v>
      </c>
      <c r="CB144" t="s">
        <v>8256</v>
      </c>
      <c r="CC144" t="s">
        <v>5061</v>
      </c>
      <c r="CD144">
        <v>30</v>
      </c>
      <c r="CE144" t="s">
        <v>236</v>
      </c>
      <c r="CF144" t="s">
        <v>241</v>
      </c>
      <c r="CG144" t="s">
        <v>248</v>
      </c>
      <c r="CI144" t="s">
        <v>9552</v>
      </c>
      <c r="CJ144" t="s">
        <v>2808</v>
      </c>
      <c r="CK144" t="s">
        <v>69</v>
      </c>
      <c r="CL144" t="s">
        <v>69</v>
      </c>
      <c r="CM144" t="s">
        <v>2803</v>
      </c>
      <c r="CN144">
        <v>5</v>
      </c>
      <c r="CO144" t="s">
        <v>254</v>
      </c>
      <c r="CP144">
        <v>37</v>
      </c>
      <c r="CQ144" t="s">
        <v>69</v>
      </c>
      <c r="CR144" t="s">
        <v>69</v>
      </c>
      <c r="CS144" t="s">
        <v>69</v>
      </c>
      <c r="CT144" t="s">
        <v>69</v>
      </c>
      <c r="CU144" t="s">
        <v>69</v>
      </c>
      <c r="CV144" t="s">
        <v>69</v>
      </c>
      <c r="CW144" t="s">
        <v>69</v>
      </c>
      <c r="CX144" t="s">
        <v>69</v>
      </c>
      <c r="CY144" t="s">
        <v>69</v>
      </c>
      <c r="CZ144" t="s">
        <v>69</v>
      </c>
      <c r="DA144" t="s">
        <v>2808</v>
      </c>
      <c r="DB144" t="s">
        <v>2808</v>
      </c>
      <c r="DC144" t="s">
        <v>69</v>
      </c>
      <c r="DD144" t="s">
        <v>12</v>
      </c>
      <c r="DE144" t="s">
        <v>7902</v>
      </c>
      <c r="DF144" t="s">
        <v>12</v>
      </c>
      <c r="DG144" t="s">
        <v>8297</v>
      </c>
      <c r="DH144" t="s">
        <v>249</v>
      </c>
      <c r="DI144" t="s">
        <v>9553</v>
      </c>
      <c r="EU144" t="s">
        <v>22</v>
      </c>
      <c r="EV144" t="s">
        <v>22</v>
      </c>
      <c r="EW144" t="s">
        <v>8297</v>
      </c>
      <c r="EX144" t="s">
        <v>8297</v>
      </c>
      <c r="KB144">
        <v>5</v>
      </c>
      <c r="KD144" t="s">
        <v>9554</v>
      </c>
      <c r="KE144" t="s">
        <v>6597</v>
      </c>
      <c r="KF144">
        <v>4</v>
      </c>
      <c r="KG144" t="s">
        <v>6598</v>
      </c>
      <c r="KH144">
        <v>8137167</v>
      </c>
    </row>
    <row r="145" spans="1:294" x14ac:dyDescent="0.3">
      <c r="A145" t="s">
        <v>8602</v>
      </c>
      <c r="B145" t="s">
        <v>8545</v>
      </c>
      <c r="C145">
        <v>3</v>
      </c>
      <c r="D145" t="s">
        <v>2956</v>
      </c>
      <c r="E145" t="s">
        <v>2956</v>
      </c>
      <c r="F145" t="s">
        <v>22</v>
      </c>
      <c r="G145" t="s">
        <v>2956</v>
      </c>
      <c r="H145" t="s">
        <v>2956</v>
      </c>
      <c r="I145" t="s">
        <v>2956</v>
      </c>
      <c r="J145" t="s">
        <v>2956</v>
      </c>
      <c r="K145" t="s">
        <v>22</v>
      </c>
      <c r="L145" t="s">
        <v>2956</v>
      </c>
      <c r="M145" t="s">
        <v>2956</v>
      </c>
      <c r="N145" t="s">
        <v>2956</v>
      </c>
      <c r="O145" t="s">
        <v>2956</v>
      </c>
      <c r="P145" t="s">
        <v>2956</v>
      </c>
      <c r="Q145" t="s">
        <v>2956</v>
      </c>
      <c r="R145" t="s">
        <v>2956</v>
      </c>
      <c r="BB145" t="s">
        <v>2876</v>
      </c>
      <c r="BD145" t="s">
        <v>2876</v>
      </c>
      <c r="BF145" t="s">
        <v>2876</v>
      </c>
      <c r="BV145">
        <v>0</v>
      </c>
      <c r="BW145">
        <v>59</v>
      </c>
      <c r="BX145" t="s">
        <v>8555</v>
      </c>
      <c r="BY145" t="s">
        <v>6813</v>
      </c>
      <c r="BZ145" t="s">
        <v>8571</v>
      </c>
      <c r="CA145" t="s">
        <v>9780</v>
      </c>
      <c r="CB145" t="s">
        <v>8256</v>
      </c>
      <c r="CC145" t="s">
        <v>5061</v>
      </c>
      <c r="CD145">
        <v>29</v>
      </c>
      <c r="CE145" t="s">
        <v>236</v>
      </c>
      <c r="CF145" t="s">
        <v>240</v>
      </c>
      <c r="CG145" t="s">
        <v>247</v>
      </c>
      <c r="CI145" t="s">
        <v>9552</v>
      </c>
      <c r="CJ145" t="s">
        <v>2808</v>
      </c>
      <c r="CK145" t="s">
        <v>69</v>
      </c>
      <c r="CL145" t="s">
        <v>69</v>
      </c>
      <c r="CM145" t="s">
        <v>2803</v>
      </c>
      <c r="CN145">
        <v>3</v>
      </c>
      <c r="CO145" t="s">
        <v>254</v>
      </c>
      <c r="CP145">
        <v>21</v>
      </c>
      <c r="CQ145" t="s">
        <v>2808</v>
      </c>
      <c r="CR145" t="s">
        <v>2808</v>
      </c>
      <c r="CS145" t="s">
        <v>2808</v>
      </c>
      <c r="CT145" t="s">
        <v>2808</v>
      </c>
      <c r="CU145" t="s">
        <v>2808</v>
      </c>
      <c r="CV145" t="s">
        <v>2808</v>
      </c>
      <c r="CW145" t="s">
        <v>2808</v>
      </c>
      <c r="CX145" t="s">
        <v>2808</v>
      </c>
      <c r="CY145" t="s">
        <v>2808</v>
      </c>
      <c r="CZ145" t="s">
        <v>2808</v>
      </c>
      <c r="DA145" t="s">
        <v>69</v>
      </c>
      <c r="DB145" t="s">
        <v>2808</v>
      </c>
      <c r="DC145" t="s">
        <v>69</v>
      </c>
      <c r="DD145" t="s">
        <v>12</v>
      </c>
      <c r="DE145" t="s">
        <v>9568</v>
      </c>
      <c r="DF145" t="s">
        <v>12</v>
      </c>
      <c r="DG145" t="s">
        <v>6850</v>
      </c>
      <c r="DH145" t="s">
        <v>249</v>
      </c>
      <c r="DI145" t="s">
        <v>9553</v>
      </c>
      <c r="EU145" t="s">
        <v>22</v>
      </c>
      <c r="EV145" t="s">
        <v>22</v>
      </c>
      <c r="EW145" t="s">
        <v>8297</v>
      </c>
      <c r="EX145" t="s">
        <v>8297</v>
      </c>
      <c r="KB145">
        <v>3</v>
      </c>
      <c r="KD145" t="s">
        <v>9554</v>
      </c>
      <c r="KE145" t="s">
        <v>6597</v>
      </c>
      <c r="KF145">
        <v>5</v>
      </c>
      <c r="KG145" t="s">
        <v>6598</v>
      </c>
      <c r="KH145">
        <v>8137167</v>
      </c>
    </row>
    <row r="146" spans="1:294" x14ac:dyDescent="0.3">
      <c r="A146" t="s">
        <v>9783</v>
      </c>
      <c r="B146" t="s">
        <v>8545</v>
      </c>
      <c r="C146">
        <v>5</v>
      </c>
      <c r="D146" t="s">
        <v>2956</v>
      </c>
      <c r="E146" t="s">
        <v>2956</v>
      </c>
      <c r="F146" t="s">
        <v>22</v>
      </c>
      <c r="G146" t="s">
        <v>2956</v>
      </c>
      <c r="H146" t="s">
        <v>2956</v>
      </c>
      <c r="I146" t="s">
        <v>2956</v>
      </c>
      <c r="J146" t="s">
        <v>2956</v>
      </c>
      <c r="K146" t="s">
        <v>22</v>
      </c>
      <c r="L146" t="s">
        <v>2956</v>
      </c>
      <c r="M146" t="s">
        <v>2956</v>
      </c>
      <c r="N146" t="s">
        <v>2956</v>
      </c>
      <c r="O146" t="s">
        <v>2956</v>
      </c>
      <c r="P146" t="s">
        <v>22</v>
      </c>
      <c r="Q146" t="s">
        <v>2956</v>
      </c>
      <c r="R146" t="s">
        <v>2956</v>
      </c>
      <c r="S146" t="s">
        <v>2956</v>
      </c>
      <c r="T146" t="s">
        <v>2956</v>
      </c>
      <c r="U146" t="s">
        <v>2956</v>
      </c>
      <c r="V146" t="s">
        <v>2956</v>
      </c>
      <c r="W146" t="s">
        <v>2956</v>
      </c>
      <c r="X146" t="s">
        <v>2956</v>
      </c>
      <c r="Y146" t="s">
        <v>2956</v>
      </c>
      <c r="Z146" t="s">
        <v>2956</v>
      </c>
      <c r="AA146" t="s">
        <v>2956</v>
      </c>
      <c r="AB146" t="s">
        <v>2956</v>
      </c>
      <c r="BB146" t="s">
        <v>2876</v>
      </c>
      <c r="BD146" t="s">
        <v>2876</v>
      </c>
      <c r="BF146" t="s">
        <v>2876</v>
      </c>
      <c r="BH146" t="s">
        <v>2876</v>
      </c>
      <c r="BJ146" t="s">
        <v>2876</v>
      </c>
      <c r="BV146">
        <v>0</v>
      </c>
      <c r="BW146">
        <v>59</v>
      </c>
      <c r="BX146" t="s">
        <v>8555</v>
      </c>
      <c r="BY146" t="s">
        <v>6813</v>
      </c>
      <c r="BZ146" t="s">
        <v>8571</v>
      </c>
      <c r="CA146" t="s">
        <v>9780</v>
      </c>
      <c r="CB146" t="s">
        <v>8256</v>
      </c>
      <c r="CC146" t="s">
        <v>5061</v>
      </c>
      <c r="CD146">
        <v>27</v>
      </c>
      <c r="CE146" t="s">
        <v>236</v>
      </c>
      <c r="CF146" t="s">
        <v>241</v>
      </c>
      <c r="CG146" t="s">
        <v>247</v>
      </c>
      <c r="CI146" t="s">
        <v>9552</v>
      </c>
      <c r="CJ146" t="s">
        <v>2808</v>
      </c>
      <c r="CK146" t="s">
        <v>69</v>
      </c>
      <c r="CL146" t="s">
        <v>69</v>
      </c>
      <c r="CM146" t="s">
        <v>2803</v>
      </c>
      <c r="CN146">
        <v>5</v>
      </c>
      <c r="CO146" t="s">
        <v>254</v>
      </c>
      <c r="CP146">
        <v>30</v>
      </c>
      <c r="CQ146" t="s">
        <v>69</v>
      </c>
      <c r="CR146" t="s">
        <v>69</v>
      </c>
      <c r="CS146" t="s">
        <v>69</v>
      </c>
      <c r="CT146" t="s">
        <v>69</v>
      </c>
      <c r="CU146" t="s">
        <v>69</v>
      </c>
      <c r="CV146" t="s">
        <v>69</v>
      </c>
      <c r="CW146" t="s">
        <v>69</v>
      </c>
      <c r="CX146" t="s">
        <v>69</v>
      </c>
      <c r="CY146" t="s">
        <v>69</v>
      </c>
      <c r="CZ146" t="s">
        <v>69</v>
      </c>
      <c r="DA146" t="s">
        <v>2808</v>
      </c>
      <c r="DB146" t="s">
        <v>2808</v>
      </c>
      <c r="DC146" t="s">
        <v>69</v>
      </c>
      <c r="DD146" t="s">
        <v>12</v>
      </c>
      <c r="DE146" s="30">
        <v>41190</v>
      </c>
      <c r="DF146" t="s">
        <v>12</v>
      </c>
      <c r="DG146" t="s">
        <v>8297</v>
      </c>
      <c r="DH146" t="s">
        <v>249</v>
      </c>
      <c r="DI146" t="s">
        <v>9563</v>
      </c>
      <c r="EU146" t="s">
        <v>22</v>
      </c>
      <c r="EV146" t="s">
        <v>22</v>
      </c>
      <c r="EW146" t="s">
        <v>8297</v>
      </c>
      <c r="EX146" t="s">
        <v>8297</v>
      </c>
      <c r="KB146">
        <v>5</v>
      </c>
      <c r="KD146" t="s">
        <v>9554</v>
      </c>
      <c r="KE146" t="s">
        <v>6597</v>
      </c>
      <c r="KF146">
        <v>6</v>
      </c>
      <c r="KG146" t="s">
        <v>6598</v>
      </c>
      <c r="KH146">
        <v>8137167</v>
      </c>
    </row>
    <row r="147" spans="1:294" x14ac:dyDescent="0.3">
      <c r="A147" t="s">
        <v>9784</v>
      </c>
      <c r="B147" t="s">
        <v>8545</v>
      </c>
      <c r="C147">
        <v>3</v>
      </c>
      <c r="D147" t="s">
        <v>2956</v>
      </c>
      <c r="E147" t="s">
        <v>2956</v>
      </c>
      <c r="F147" t="s">
        <v>2956</v>
      </c>
      <c r="G147" t="s">
        <v>2956</v>
      </c>
      <c r="H147" t="s">
        <v>2956</v>
      </c>
      <c r="I147" t="s">
        <v>2956</v>
      </c>
      <c r="J147" t="s">
        <v>2956</v>
      </c>
      <c r="K147" t="s">
        <v>2956</v>
      </c>
      <c r="L147" t="s">
        <v>2956</v>
      </c>
      <c r="M147" t="s">
        <v>2956</v>
      </c>
      <c r="N147" t="s">
        <v>2956</v>
      </c>
      <c r="O147" t="s">
        <v>2956</v>
      </c>
      <c r="P147" t="s">
        <v>2956</v>
      </c>
      <c r="Q147" t="s">
        <v>2956</v>
      </c>
      <c r="R147" t="s">
        <v>2956</v>
      </c>
      <c r="BB147" t="s">
        <v>2876</v>
      </c>
      <c r="BD147" t="s">
        <v>2876</v>
      </c>
      <c r="BF147" t="s">
        <v>2876</v>
      </c>
      <c r="BV147">
        <v>0</v>
      </c>
      <c r="BW147">
        <v>59</v>
      </c>
      <c r="BX147" t="s">
        <v>8555</v>
      </c>
      <c r="BY147" t="s">
        <v>6813</v>
      </c>
      <c r="BZ147" t="s">
        <v>8571</v>
      </c>
      <c r="CA147" t="s">
        <v>6591</v>
      </c>
      <c r="CB147" t="s">
        <v>8598</v>
      </c>
      <c r="CC147" t="s">
        <v>5061</v>
      </c>
      <c r="CD147">
        <v>19</v>
      </c>
      <c r="CE147" t="s">
        <v>236</v>
      </c>
      <c r="CF147" t="s">
        <v>241</v>
      </c>
      <c r="CG147" t="s">
        <v>247</v>
      </c>
      <c r="CI147" t="s">
        <v>9552</v>
      </c>
      <c r="CJ147" t="s">
        <v>2808</v>
      </c>
      <c r="CK147" t="s">
        <v>69</v>
      </c>
      <c r="CL147" t="s">
        <v>69</v>
      </c>
      <c r="CM147" t="s">
        <v>2803</v>
      </c>
      <c r="CN147">
        <v>3</v>
      </c>
      <c r="CO147" t="s">
        <v>254</v>
      </c>
      <c r="CP147">
        <v>34</v>
      </c>
      <c r="CQ147" t="s">
        <v>2808</v>
      </c>
      <c r="CR147" t="s">
        <v>2808</v>
      </c>
      <c r="CS147" t="s">
        <v>2808</v>
      </c>
      <c r="CT147" t="s">
        <v>69</v>
      </c>
      <c r="CU147" t="s">
        <v>2808</v>
      </c>
      <c r="CV147" t="s">
        <v>2808</v>
      </c>
      <c r="CW147" t="s">
        <v>69</v>
      </c>
      <c r="CX147" t="s">
        <v>69</v>
      </c>
      <c r="CY147" t="s">
        <v>69</v>
      </c>
      <c r="CZ147" t="s">
        <v>2808</v>
      </c>
      <c r="DA147" t="s">
        <v>2808</v>
      </c>
      <c r="DB147" t="s">
        <v>2808</v>
      </c>
      <c r="DC147" t="s">
        <v>69</v>
      </c>
      <c r="DD147" t="s">
        <v>12</v>
      </c>
      <c r="DE147" t="s">
        <v>8403</v>
      </c>
      <c r="DF147" t="s">
        <v>12</v>
      </c>
      <c r="DG147" t="s">
        <v>9664</v>
      </c>
      <c r="DH147" t="s">
        <v>2842</v>
      </c>
      <c r="EU147" t="s">
        <v>2956</v>
      </c>
      <c r="EV147" t="s">
        <v>2956</v>
      </c>
      <c r="EW147" t="s">
        <v>9664</v>
      </c>
      <c r="EX147" t="s">
        <v>9664</v>
      </c>
      <c r="KB147">
        <v>3</v>
      </c>
      <c r="KD147" t="s">
        <v>9554</v>
      </c>
      <c r="KE147" t="s">
        <v>6597</v>
      </c>
      <c r="KF147">
        <v>7</v>
      </c>
      <c r="KG147" t="s">
        <v>6598</v>
      </c>
      <c r="KH147">
        <v>8137167</v>
      </c>
    </row>
    <row r="148" spans="1:294" x14ac:dyDescent="0.3">
      <c r="A148" t="s">
        <v>9785</v>
      </c>
      <c r="B148" t="s">
        <v>8545</v>
      </c>
      <c r="C148">
        <v>1</v>
      </c>
      <c r="D148" t="s">
        <v>2956</v>
      </c>
      <c r="E148" t="s">
        <v>2956</v>
      </c>
      <c r="F148" t="s">
        <v>22</v>
      </c>
      <c r="G148" t="s">
        <v>2956</v>
      </c>
      <c r="H148" t="s">
        <v>2956</v>
      </c>
      <c r="BB148" t="s">
        <v>2876</v>
      </c>
      <c r="BV148">
        <v>0</v>
      </c>
      <c r="BW148">
        <v>59</v>
      </c>
      <c r="BX148" t="s">
        <v>8555</v>
      </c>
      <c r="BY148" t="s">
        <v>6813</v>
      </c>
      <c r="BZ148" t="s">
        <v>8571</v>
      </c>
      <c r="CA148" t="s">
        <v>6591</v>
      </c>
      <c r="CB148" t="s">
        <v>8598</v>
      </c>
      <c r="CC148" t="s">
        <v>5061</v>
      </c>
      <c r="CD148">
        <v>18</v>
      </c>
      <c r="CE148" t="s">
        <v>236</v>
      </c>
      <c r="CF148" t="s">
        <v>240</v>
      </c>
      <c r="CG148" t="s">
        <v>247</v>
      </c>
      <c r="CI148" t="s">
        <v>9552</v>
      </c>
      <c r="CJ148" t="s">
        <v>2808</v>
      </c>
      <c r="CK148" t="s">
        <v>69</v>
      </c>
      <c r="CL148" t="s">
        <v>69</v>
      </c>
      <c r="CM148" t="s">
        <v>2803</v>
      </c>
      <c r="CN148">
        <v>1</v>
      </c>
      <c r="CO148" t="s">
        <v>254</v>
      </c>
      <c r="CP148">
        <v>10</v>
      </c>
      <c r="CQ148" t="s">
        <v>69</v>
      </c>
      <c r="CR148" t="s">
        <v>69</v>
      </c>
      <c r="CS148" t="s">
        <v>2808</v>
      </c>
      <c r="CT148" t="s">
        <v>69</v>
      </c>
      <c r="CU148" t="s">
        <v>69</v>
      </c>
      <c r="CV148" t="s">
        <v>2808</v>
      </c>
      <c r="CW148" t="s">
        <v>2808</v>
      </c>
      <c r="CX148" t="s">
        <v>69</v>
      </c>
      <c r="CY148" t="s">
        <v>69</v>
      </c>
      <c r="CZ148" t="s">
        <v>2808</v>
      </c>
      <c r="DA148" t="s">
        <v>69</v>
      </c>
      <c r="DB148" t="s">
        <v>69</v>
      </c>
      <c r="DC148" t="s">
        <v>69</v>
      </c>
      <c r="DD148" t="s">
        <v>12</v>
      </c>
      <c r="DE148" s="30">
        <v>41307</v>
      </c>
      <c r="DF148" t="s">
        <v>12</v>
      </c>
      <c r="DG148" t="s">
        <v>7204</v>
      </c>
      <c r="DH148" t="s">
        <v>249</v>
      </c>
      <c r="DI148" t="s">
        <v>9563</v>
      </c>
      <c r="EU148" t="s">
        <v>22</v>
      </c>
      <c r="EV148" t="s">
        <v>22</v>
      </c>
      <c r="EW148" t="s">
        <v>7204</v>
      </c>
      <c r="EX148" t="s">
        <v>7204</v>
      </c>
      <c r="KB148">
        <v>1</v>
      </c>
      <c r="KD148" t="s">
        <v>9554</v>
      </c>
      <c r="KE148" t="s">
        <v>6597</v>
      </c>
      <c r="KF148">
        <v>8</v>
      </c>
      <c r="KG148" t="s">
        <v>6598</v>
      </c>
      <c r="KH148">
        <v>8137167</v>
      </c>
    </row>
    <row r="149" spans="1:294" x14ac:dyDescent="0.3">
      <c r="A149" t="s">
        <v>9786</v>
      </c>
      <c r="B149" t="s">
        <v>8545</v>
      </c>
      <c r="C149">
        <v>7</v>
      </c>
      <c r="D149" t="s">
        <v>2956</v>
      </c>
      <c r="E149" t="s">
        <v>2956</v>
      </c>
      <c r="F149" t="s">
        <v>22</v>
      </c>
      <c r="G149" t="s">
        <v>22</v>
      </c>
      <c r="H149" t="s">
        <v>2956</v>
      </c>
      <c r="I149" t="s">
        <v>2956</v>
      </c>
      <c r="J149" t="s">
        <v>2956</v>
      </c>
      <c r="K149" t="s">
        <v>22</v>
      </c>
      <c r="L149" t="s">
        <v>22</v>
      </c>
      <c r="M149" t="s">
        <v>2956</v>
      </c>
      <c r="N149" t="s">
        <v>2956</v>
      </c>
      <c r="O149" t="s">
        <v>2956</v>
      </c>
      <c r="P149" t="s">
        <v>2956</v>
      </c>
      <c r="Q149" t="s">
        <v>2956</v>
      </c>
      <c r="R149" t="s">
        <v>2956</v>
      </c>
      <c r="S149" t="s">
        <v>2956</v>
      </c>
      <c r="T149" t="s">
        <v>2956</v>
      </c>
      <c r="U149" t="s">
        <v>2956</v>
      </c>
      <c r="V149" t="s">
        <v>2956</v>
      </c>
      <c r="W149" t="s">
        <v>2956</v>
      </c>
      <c r="X149" t="s">
        <v>2956</v>
      </c>
      <c r="Y149" t="s">
        <v>2956</v>
      </c>
      <c r="Z149" t="s">
        <v>2956</v>
      </c>
      <c r="AA149" t="s">
        <v>2956</v>
      </c>
      <c r="AB149" t="s">
        <v>2956</v>
      </c>
      <c r="AC149" t="s">
        <v>2956</v>
      </c>
      <c r="AD149" t="s">
        <v>2956</v>
      </c>
      <c r="AE149" t="s">
        <v>2956</v>
      </c>
      <c r="AF149" t="s">
        <v>2956</v>
      </c>
      <c r="AG149" t="s">
        <v>2956</v>
      </c>
      <c r="AH149" t="s">
        <v>2956</v>
      </c>
      <c r="AI149" t="s">
        <v>2956</v>
      </c>
      <c r="AJ149" t="s">
        <v>2956</v>
      </c>
      <c r="AK149" t="s">
        <v>2956</v>
      </c>
      <c r="AL149" t="s">
        <v>2956</v>
      </c>
      <c r="BB149" t="s">
        <v>2876</v>
      </c>
      <c r="BD149" t="s">
        <v>2876</v>
      </c>
      <c r="BF149" t="s">
        <v>2876</v>
      </c>
      <c r="BH149" t="s">
        <v>2876</v>
      </c>
      <c r="BJ149" t="s">
        <v>2876</v>
      </c>
      <c r="BL149" t="s">
        <v>2876</v>
      </c>
      <c r="BN149" t="s">
        <v>2876</v>
      </c>
      <c r="BV149">
        <v>0</v>
      </c>
      <c r="BW149">
        <v>59</v>
      </c>
      <c r="BX149" t="s">
        <v>8555</v>
      </c>
      <c r="BY149" t="s">
        <v>6813</v>
      </c>
      <c r="BZ149" t="s">
        <v>8571</v>
      </c>
      <c r="CA149" t="s">
        <v>6591</v>
      </c>
      <c r="CB149" t="s">
        <v>8598</v>
      </c>
      <c r="CC149" t="s">
        <v>5061</v>
      </c>
      <c r="CD149">
        <v>-1</v>
      </c>
      <c r="CE149" t="s">
        <v>22</v>
      </c>
      <c r="CF149" t="s">
        <v>22</v>
      </c>
      <c r="CG149" t="s">
        <v>22</v>
      </c>
      <c r="CI149" t="s">
        <v>9552</v>
      </c>
      <c r="CJ149" t="s">
        <v>2808</v>
      </c>
      <c r="CK149" t="s">
        <v>69</v>
      </c>
      <c r="CL149" t="s">
        <v>69</v>
      </c>
      <c r="CM149" t="s">
        <v>2803</v>
      </c>
      <c r="CN149">
        <v>7</v>
      </c>
      <c r="CO149" t="s">
        <v>254</v>
      </c>
      <c r="CP149">
        <v>38</v>
      </c>
      <c r="CQ149" t="s">
        <v>2808</v>
      </c>
      <c r="CR149" t="s">
        <v>2808</v>
      </c>
      <c r="CS149" t="s">
        <v>2808</v>
      </c>
      <c r="CT149" t="s">
        <v>2808</v>
      </c>
      <c r="CU149" t="s">
        <v>69</v>
      </c>
      <c r="CV149" t="s">
        <v>69</v>
      </c>
      <c r="CW149" t="s">
        <v>69</v>
      </c>
      <c r="CX149" t="s">
        <v>2808</v>
      </c>
      <c r="CY149" t="s">
        <v>2808</v>
      </c>
      <c r="CZ149" t="s">
        <v>69</v>
      </c>
      <c r="DA149" t="s">
        <v>2808</v>
      </c>
      <c r="DB149" t="s">
        <v>2808</v>
      </c>
      <c r="DC149" t="s">
        <v>69</v>
      </c>
      <c r="DD149" t="s">
        <v>12</v>
      </c>
      <c r="DE149" t="s">
        <v>7164</v>
      </c>
      <c r="DF149" t="s">
        <v>12</v>
      </c>
      <c r="DG149" s="30">
        <v>40855</v>
      </c>
      <c r="DH149" t="s">
        <v>2842</v>
      </c>
      <c r="EU149" t="s">
        <v>22</v>
      </c>
      <c r="EV149" t="s">
        <v>22</v>
      </c>
      <c r="EW149" s="30">
        <v>40855</v>
      </c>
      <c r="EX149" s="30">
        <v>40855</v>
      </c>
      <c r="KB149">
        <v>7</v>
      </c>
      <c r="KD149" t="s">
        <v>9554</v>
      </c>
      <c r="KE149" t="s">
        <v>6597</v>
      </c>
      <c r="KF149">
        <v>9</v>
      </c>
      <c r="KG149" t="s">
        <v>6598</v>
      </c>
      <c r="KH149">
        <v>8137167</v>
      </c>
    </row>
    <row r="150" spans="1:294" x14ac:dyDescent="0.3">
      <c r="A150" t="s">
        <v>9787</v>
      </c>
      <c r="B150" t="s">
        <v>8545</v>
      </c>
      <c r="C150">
        <v>7</v>
      </c>
      <c r="D150" t="s">
        <v>2956</v>
      </c>
      <c r="E150" t="s">
        <v>2956</v>
      </c>
      <c r="F150" t="s">
        <v>22</v>
      </c>
      <c r="G150" t="s">
        <v>2956</v>
      </c>
      <c r="H150" t="s">
        <v>2956</v>
      </c>
      <c r="I150" t="s">
        <v>2956</v>
      </c>
      <c r="J150" t="s">
        <v>2956</v>
      </c>
      <c r="K150" t="s">
        <v>22</v>
      </c>
      <c r="L150" t="s">
        <v>22</v>
      </c>
      <c r="M150" t="s">
        <v>2956</v>
      </c>
      <c r="N150" t="s">
        <v>2956</v>
      </c>
      <c r="O150" t="s">
        <v>2956</v>
      </c>
      <c r="P150" t="s">
        <v>22</v>
      </c>
      <c r="Q150" t="s">
        <v>2956</v>
      </c>
      <c r="R150" t="s">
        <v>2956</v>
      </c>
      <c r="S150" t="s">
        <v>2956</v>
      </c>
      <c r="T150" t="s">
        <v>2956</v>
      </c>
      <c r="U150" t="s">
        <v>2956</v>
      </c>
      <c r="V150" t="s">
        <v>2956</v>
      </c>
      <c r="W150" t="s">
        <v>2956</v>
      </c>
      <c r="X150" t="s">
        <v>2956</v>
      </c>
      <c r="Y150" t="s">
        <v>2956</v>
      </c>
      <c r="Z150" t="s">
        <v>2956</v>
      </c>
      <c r="AA150" t="s">
        <v>2956</v>
      </c>
      <c r="AB150" t="s">
        <v>2956</v>
      </c>
      <c r="AC150" t="s">
        <v>2956</v>
      </c>
      <c r="AD150" t="s">
        <v>2956</v>
      </c>
      <c r="AE150" t="s">
        <v>2956</v>
      </c>
      <c r="AF150" t="s">
        <v>2956</v>
      </c>
      <c r="AG150" t="s">
        <v>2956</v>
      </c>
      <c r="AH150" t="s">
        <v>2956</v>
      </c>
      <c r="AI150" t="s">
        <v>2956</v>
      </c>
      <c r="AJ150" t="s">
        <v>2956</v>
      </c>
      <c r="AK150" t="s">
        <v>2956</v>
      </c>
      <c r="AL150" t="s">
        <v>2956</v>
      </c>
      <c r="BB150" t="s">
        <v>2876</v>
      </c>
      <c r="BD150" t="s">
        <v>2876</v>
      </c>
      <c r="BF150" t="s">
        <v>2876</v>
      </c>
      <c r="BH150" t="s">
        <v>2876</v>
      </c>
      <c r="BJ150" t="s">
        <v>2876</v>
      </c>
      <c r="BL150" t="s">
        <v>2876</v>
      </c>
      <c r="BN150" t="s">
        <v>2876</v>
      </c>
      <c r="BV150">
        <v>0</v>
      </c>
      <c r="BW150">
        <v>59</v>
      </c>
      <c r="BX150" t="s">
        <v>8555</v>
      </c>
      <c r="BY150" t="s">
        <v>6813</v>
      </c>
      <c r="BZ150" t="s">
        <v>8571</v>
      </c>
      <c r="CA150" t="s">
        <v>6591</v>
      </c>
      <c r="CB150" t="s">
        <v>8598</v>
      </c>
      <c r="CC150" t="s">
        <v>5061</v>
      </c>
      <c r="CD150">
        <v>26</v>
      </c>
      <c r="CE150" t="s">
        <v>236</v>
      </c>
      <c r="CF150" t="s">
        <v>240</v>
      </c>
      <c r="CG150" t="s">
        <v>247</v>
      </c>
      <c r="CI150" t="s">
        <v>9552</v>
      </c>
      <c r="CJ150" t="s">
        <v>2808</v>
      </c>
      <c r="CK150" t="s">
        <v>69</v>
      </c>
      <c r="CL150" t="s">
        <v>69</v>
      </c>
      <c r="CM150" t="s">
        <v>2803</v>
      </c>
      <c r="CN150">
        <v>7</v>
      </c>
      <c r="CO150" t="s">
        <v>254</v>
      </c>
      <c r="CP150">
        <v>33</v>
      </c>
      <c r="CQ150" t="s">
        <v>2808</v>
      </c>
      <c r="CR150" t="s">
        <v>2808</v>
      </c>
      <c r="CS150" t="s">
        <v>2808</v>
      </c>
      <c r="CT150" t="s">
        <v>69</v>
      </c>
      <c r="CU150" t="s">
        <v>69</v>
      </c>
      <c r="CV150" t="s">
        <v>2808</v>
      </c>
      <c r="CW150" t="s">
        <v>2808</v>
      </c>
      <c r="CX150" t="s">
        <v>69</v>
      </c>
      <c r="CY150" t="s">
        <v>69</v>
      </c>
      <c r="CZ150" t="s">
        <v>2808</v>
      </c>
      <c r="DA150" t="s">
        <v>2808</v>
      </c>
      <c r="DB150" t="s">
        <v>2808</v>
      </c>
      <c r="DC150" t="s">
        <v>69</v>
      </c>
      <c r="DD150" t="s">
        <v>12</v>
      </c>
      <c r="DE150" t="s">
        <v>8156</v>
      </c>
      <c r="DF150" t="s">
        <v>12</v>
      </c>
      <c r="DG150" t="s">
        <v>9746</v>
      </c>
      <c r="DH150" t="s">
        <v>2842</v>
      </c>
      <c r="EU150" t="s">
        <v>22</v>
      </c>
      <c r="EV150" t="s">
        <v>22</v>
      </c>
      <c r="EW150" t="s">
        <v>9746</v>
      </c>
      <c r="EX150" t="s">
        <v>9746</v>
      </c>
      <c r="KB150">
        <v>7</v>
      </c>
      <c r="KD150" t="s">
        <v>9554</v>
      </c>
      <c r="KE150" t="s">
        <v>6597</v>
      </c>
      <c r="KF150">
        <v>10</v>
      </c>
      <c r="KG150" t="s">
        <v>6598</v>
      </c>
      <c r="KH150">
        <v>8137167</v>
      </c>
    </row>
    <row r="151" spans="1:294" x14ac:dyDescent="0.3">
      <c r="A151" t="s">
        <v>9788</v>
      </c>
      <c r="B151" t="s">
        <v>8545</v>
      </c>
      <c r="C151">
        <v>6</v>
      </c>
      <c r="D151" t="s">
        <v>2956</v>
      </c>
      <c r="E151" t="s">
        <v>2956</v>
      </c>
      <c r="F151" t="s">
        <v>22</v>
      </c>
      <c r="G151" t="s">
        <v>22</v>
      </c>
      <c r="H151" t="s">
        <v>22</v>
      </c>
      <c r="I151" t="s">
        <v>2956</v>
      </c>
      <c r="J151" t="s">
        <v>2956</v>
      </c>
      <c r="K151" t="s">
        <v>2956</v>
      </c>
      <c r="L151" t="s">
        <v>2956</v>
      </c>
      <c r="M151" t="s">
        <v>2956</v>
      </c>
      <c r="N151" t="s">
        <v>2956</v>
      </c>
      <c r="O151" t="s">
        <v>2956</v>
      </c>
      <c r="P151" t="s">
        <v>2956</v>
      </c>
      <c r="Q151" t="s">
        <v>2956</v>
      </c>
      <c r="R151" t="s">
        <v>2956</v>
      </c>
      <c r="S151" t="s">
        <v>2956</v>
      </c>
      <c r="T151" t="s">
        <v>2956</v>
      </c>
      <c r="U151" t="s">
        <v>2956</v>
      </c>
      <c r="V151" t="s">
        <v>2956</v>
      </c>
      <c r="W151" t="s">
        <v>2956</v>
      </c>
      <c r="X151" t="s">
        <v>2956</v>
      </c>
      <c r="Y151" t="s">
        <v>2956</v>
      </c>
      <c r="Z151" t="s">
        <v>2956</v>
      </c>
      <c r="AA151" t="s">
        <v>2956</v>
      </c>
      <c r="AB151" t="s">
        <v>2956</v>
      </c>
      <c r="AC151" t="s">
        <v>2956</v>
      </c>
      <c r="AD151" t="s">
        <v>2956</v>
      </c>
      <c r="AE151" t="s">
        <v>2956</v>
      </c>
      <c r="AF151" t="s">
        <v>2956</v>
      </c>
      <c r="AG151" t="s">
        <v>2956</v>
      </c>
      <c r="BB151" t="s">
        <v>2876</v>
      </c>
      <c r="BD151" t="s">
        <v>2876</v>
      </c>
      <c r="BF151" t="s">
        <v>2876</v>
      </c>
      <c r="BH151" t="s">
        <v>2876</v>
      </c>
      <c r="BJ151" t="s">
        <v>2876</v>
      </c>
      <c r="BL151" t="s">
        <v>2876</v>
      </c>
      <c r="BV151">
        <v>0</v>
      </c>
      <c r="BW151">
        <v>59</v>
      </c>
      <c r="BX151" t="s">
        <v>8555</v>
      </c>
      <c r="BY151" t="s">
        <v>6813</v>
      </c>
      <c r="BZ151" t="s">
        <v>8571</v>
      </c>
      <c r="CA151" t="s">
        <v>6591</v>
      </c>
      <c r="CB151" t="s">
        <v>8598</v>
      </c>
      <c r="CC151" t="s">
        <v>5066</v>
      </c>
      <c r="CD151">
        <v>22</v>
      </c>
      <c r="CE151" t="s">
        <v>236</v>
      </c>
      <c r="CF151" t="s">
        <v>243</v>
      </c>
      <c r="CG151" t="s">
        <v>247</v>
      </c>
      <c r="CI151" t="s">
        <v>9552</v>
      </c>
      <c r="CJ151" t="s">
        <v>2808</v>
      </c>
      <c r="CK151" t="s">
        <v>69</v>
      </c>
      <c r="CL151" t="s">
        <v>69</v>
      </c>
      <c r="CM151" t="s">
        <v>2803</v>
      </c>
      <c r="CN151">
        <v>6</v>
      </c>
      <c r="CO151" t="s">
        <v>254</v>
      </c>
      <c r="CP151">
        <v>36</v>
      </c>
      <c r="CQ151" t="s">
        <v>2808</v>
      </c>
      <c r="CR151" t="s">
        <v>2808</v>
      </c>
      <c r="CS151" t="s">
        <v>2808</v>
      </c>
      <c r="CT151" t="s">
        <v>69</v>
      </c>
      <c r="CU151" t="s">
        <v>69</v>
      </c>
      <c r="CV151" t="s">
        <v>2808</v>
      </c>
      <c r="CW151" t="s">
        <v>2808</v>
      </c>
      <c r="CX151" t="s">
        <v>69</v>
      </c>
      <c r="CY151" t="s">
        <v>69</v>
      </c>
      <c r="CZ151" t="s">
        <v>2808</v>
      </c>
      <c r="DA151" t="s">
        <v>69</v>
      </c>
      <c r="DB151" t="s">
        <v>69</v>
      </c>
      <c r="DC151" t="s">
        <v>69</v>
      </c>
      <c r="DD151" t="s">
        <v>22</v>
      </c>
      <c r="DF151" t="s">
        <v>12</v>
      </c>
      <c r="DG151" t="s">
        <v>9772</v>
      </c>
      <c r="DH151" t="s">
        <v>2842</v>
      </c>
      <c r="EU151" t="s">
        <v>22</v>
      </c>
      <c r="EV151" t="s">
        <v>22</v>
      </c>
      <c r="EW151" t="s">
        <v>9772</v>
      </c>
      <c r="EX151" t="s">
        <v>9772</v>
      </c>
      <c r="KB151">
        <v>6</v>
      </c>
      <c r="KD151" t="s">
        <v>9554</v>
      </c>
      <c r="KE151" t="s">
        <v>6597</v>
      </c>
      <c r="KF151">
        <v>11</v>
      </c>
      <c r="KG151" t="s">
        <v>6598</v>
      </c>
      <c r="KH151">
        <v>8137167</v>
      </c>
    </row>
    <row r="152" spans="1:294" x14ac:dyDescent="0.3">
      <c r="A152" t="s">
        <v>9789</v>
      </c>
      <c r="B152" t="s">
        <v>8545</v>
      </c>
      <c r="C152">
        <v>6</v>
      </c>
      <c r="D152" t="s">
        <v>2956</v>
      </c>
      <c r="E152" t="s">
        <v>2956</v>
      </c>
      <c r="F152" t="s">
        <v>22</v>
      </c>
      <c r="G152" t="s">
        <v>2956</v>
      </c>
      <c r="H152" t="s">
        <v>2956</v>
      </c>
      <c r="I152" t="s">
        <v>2956</v>
      </c>
      <c r="J152" t="s">
        <v>2956</v>
      </c>
      <c r="K152" t="s">
        <v>22</v>
      </c>
      <c r="L152" t="s">
        <v>2956</v>
      </c>
      <c r="M152" t="s">
        <v>2956</v>
      </c>
      <c r="N152" t="s">
        <v>2956</v>
      </c>
      <c r="O152" t="s">
        <v>2956</v>
      </c>
      <c r="P152" t="s">
        <v>22</v>
      </c>
      <c r="Q152" t="s">
        <v>2956</v>
      </c>
      <c r="R152" t="s">
        <v>2956</v>
      </c>
      <c r="S152" t="s">
        <v>2956</v>
      </c>
      <c r="T152" t="s">
        <v>2956</v>
      </c>
      <c r="U152" t="s">
        <v>2956</v>
      </c>
      <c r="V152" t="s">
        <v>2956</v>
      </c>
      <c r="W152" t="s">
        <v>2956</v>
      </c>
      <c r="X152" t="s">
        <v>2956</v>
      </c>
      <c r="Y152" t="s">
        <v>2956</v>
      </c>
      <c r="Z152" t="s">
        <v>2956</v>
      </c>
      <c r="AA152" t="s">
        <v>2956</v>
      </c>
      <c r="AB152" t="s">
        <v>2956</v>
      </c>
      <c r="AC152" t="s">
        <v>2956</v>
      </c>
      <c r="AD152" t="s">
        <v>2956</v>
      </c>
      <c r="AE152" t="s">
        <v>2956</v>
      </c>
      <c r="AF152" t="s">
        <v>2956</v>
      </c>
      <c r="AG152" t="s">
        <v>2956</v>
      </c>
      <c r="BB152" t="s">
        <v>2876</v>
      </c>
      <c r="BD152" t="s">
        <v>2876</v>
      </c>
      <c r="BF152" t="s">
        <v>2876</v>
      </c>
      <c r="BH152" t="s">
        <v>2876</v>
      </c>
      <c r="BJ152" t="s">
        <v>2876</v>
      </c>
      <c r="BL152" t="s">
        <v>2876</v>
      </c>
      <c r="BV152">
        <v>0</v>
      </c>
      <c r="BW152">
        <v>59</v>
      </c>
      <c r="BX152" t="s">
        <v>8555</v>
      </c>
      <c r="BY152" t="s">
        <v>6813</v>
      </c>
      <c r="BZ152" t="s">
        <v>8571</v>
      </c>
      <c r="CA152" t="s">
        <v>6591</v>
      </c>
      <c r="CB152" t="s">
        <v>8598</v>
      </c>
      <c r="CC152" t="s">
        <v>5061</v>
      </c>
      <c r="CD152">
        <v>32</v>
      </c>
      <c r="CE152" t="s">
        <v>237</v>
      </c>
      <c r="CF152" t="s">
        <v>22</v>
      </c>
      <c r="CG152" t="s">
        <v>247</v>
      </c>
      <c r="CI152" t="s">
        <v>9552</v>
      </c>
      <c r="CJ152" t="s">
        <v>2808</v>
      </c>
      <c r="CK152" t="s">
        <v>69</v>
      </c>
      <c r="CL152" t="s">
        <v>69</v>
      </c>
      <c r="CM152" t="s">
        <v>2803</v>
      </c>
      <c r="CN152">
        <v>6</v>
      </c>
      <c r="CO152" t="s">
        <v>254</v>
      </c>
      <c r="CP152">
        <v>36</v>
      </c>
      <c r="CQ152" t="s">
        <v>69</v>
      </c>
      <c r="CR152" t="s">
        <v>69</v>
      </c>
      <c r="CS152" t="s">
        <v>2808</v>
      </c>
      <c r="CT152" t="s">
        <v>69</v>
      </c>
      <c r="CU152" t="s">
        <v>2808</v>
      </c>
      <c r="CV152" t="s">
        <v>2808</v>
      </c>
      <c r="CW152" t="s">
        <v>2808</v>
      </c>
      <c r="CX152" t="s">
        <v>69</v>
      </c>
      <c r="CY152" t="s">
        <v>2808</v>
      </c>
      <c r="CZ152" t="s">
        <v>2808</v>
      </c>
      <c r="DA152" t="s">
        <v>2808</v>
      </c>
      <c r="DB152" t="s">
        <v>69</v>
      </c>
      <c r="DC152" t="s">
        <v>69</v>
      </c>
      <c r="DD152" t="s">
        <v>12</v>
      </c>
      <c r="DE152" s="30">
        <v>41066</v>
      </c>
      <c r="DF152" t="s">
        <v>12</v>
      </c>
      <c r="DG152" t="s">
        <v>7505</v>
      </c>
      <c r="DH152" t="s">
        <v>2842</v>
      </c>
      <c r="EU152" t="s">
        <v>22</v>
      </c>
      <c r="EV152" t="s">
        <v>22</v>
      </c>
      <c r="EW152" t="s">
        <v>7505</v>
      </c>
      <c r="EX152" t="s">
        <v>7505</v>
      </c>
      <c r="KB152">
        <v>6</v>
      </c>
      <c r="KD152" t="s">
        <v>9554</v>
      </c>
      <c r="KE152" t="s">
        <v>6597</v>
      </c>
      <c r="KF152">
        <v>12</v>
      </c>
      <c r="KG152" t="s">
        <v>6598</v>
      </c>
      <c r="KH152">
        <v>8137167</v>
      </c>
    </row>
    <row r="153" spans="1:294" x14ac:dyDescent="0.3">
      <c r="A153" t="s">
        <v>9790</v>
      </c>
      <c r="B153" t="s">
        <v>8545</v>
      </c>
      <c r="C153">
        <v>4</v>
      </c>
      <c r="D153" t="s">
        <v>2956</v>
      </c>
      <c r="E153" t="s">
        <v>2956</v>
      </c>
      <c r="F153" t="s">
        <v>2956</v>
      </c>
      <c r="G153" t="s">
        <v>2956</v>
      </c>
      <c r="H153" t="s">
        <v>2956</v>
      </c>
      <c r="I153" t="s">
        <v>2956</v>
      </c>
      <c r="J153" t="s">
        <v>2956</v>
      </c>
      <c r="K153" t="s">
        <v>2956</v>
      </c>
      <c r="L153" t="s">
        <v>2956</v>
      </c>
      <c r="M153" t="s">
        <v>2956</v>
      </c>
      <c r="N153" t="s">
        <v>2956</v>
      </c>
      <c r="O153" t="s">
        <v>2956</v>
      </c>
      <c r="P153" t="s">
        <v>2956</v>
      </c>
      <c r="Q153" t="s">
        <v>2956</v>
      </c>
      <c r="R153" t="s">
        <v>2956</v>
      </c>
      <c r="S153" t="s">
        <v>2956</v>
      </c>
      <c r="T153" t="s">
        <v>2956</v>
      </c>
      <c r="U153" t="s">
        <v>2956</v>
      </c>
      <c r="V153" t="s">
        <v>2956</v>
      </c>
      <c r="W153" t="s">
        <v>22</v>
      </c>
      <c r="BB153" t="s">
        <v>2876</v>
      </c>
      <c r="BD153" t="s">
        <v>2876</v>
      </c>
      <c r="BF153" t="s">
        <v>2876</v>
      </c>
      <c r="BH153" t="s">
        <v>2876</v>
      </c>
      <c r="BV153">
        <v>0</v>
      </c>
      <c r="BW153">
        <v>70</v>
      </c>
      <c r="BX153" t="s">
        <v>8555</v>
      </c>
      <c r="BY153" t="s">
        <v>6813</v>
      </c>
      <c r="BZ153" t="s">
        <v>8672</v>
      </c>
      <c r="CA153" t="s">
        <v>6600</v>
      </c>
      <c r="CB153" t="s">
        <v>6591</v>
      </c>
      <c r="CC153" t="s">
        <v>5061</v>
      </c>
      <c r="CD153">
        <v>38</v>
      </c>
      <c r="CE153" t="s">
        <v>237</v>
      </c>
      <c r="CF153" t="s">
        <v>220</v>
      </c>
      <c r="CG153" t="s">
        <v>247</v>
      </c>
      <c r="CI153" t="s">
        <v>9552</v>
      </c>
      <c r="CJ153" t="s">
        <v>2808</v>
      </c>
      <c r="CK153" t="s">
        <v>69</v>
      </c>
      <c r="CL153" t="s">
        <v>69</v>
      </c>
      <c r="CM153" t="s">
        <v>2803</v>
      </c>
      <c r="CN153">
        <v>4</v>
      </c>
      <c r="CO153" t="s">
        <v>254</v>
      </c>
      <c r="CP153">
        <v>38</v>
      </c>
      <c r="CQ153" t="s">
        <v>2808</v>
      </c>
      <c r="CR153" t="s">
        <v>2808</v>
      </c>
      <c r="CS153" t="s">
        <v>2808</v>
      </c>
      <c r="CT153" t="s">
        <v>2808</v>
      </c>
      <c r="CU153" t="s">
        <v>2808</v>
      </c>
      <c r="CV153" t="s">
        <v>2808</v>
      </c>
      <c r="CW153" t="s">
        <v>2808</v>
      </c>
      <c r="CX153" t="s">
        <v>2808</v>
      </c>
      <c r="CY153" t="s">
        <v>2808</v>
      </c>
      <c r="CZ153" t="s">
        <v>2808</v>
      </c>
      <c r="DA153" t="s">
        <v>2808</v>
      </c>
      <c r="DB153" t="s">
        <v>2808</v>
      </c>
      <c r="DC153" t="s">
        <v>69</v>
      </c>
      <c r="DD153" t="s">
        <v>12</v>
      </c>
      <c r="DE153" t="s">
        <v>7902</v>
      </c>
      <c r="DF153" t="s">
        <v>12</v>
      </c>
      <c r="DG153" t="s">
        <v>9791</v>
      </c>
      <c r="DH153" t="s">
        <v>249</v>
      </c>
      <c r="DI153" t="s">
        <v>9792</v>
      </c>
      <c r="EU153" t="s">
        <v>2956</v>
      </c>
      <c r="EV153" t="s">
        <v>2956</v>
      </c>
      <c r="EW153" t="s">
        <v>9791</v>
      </c>
      <c r="EX153" t="s">
        <v>9791</v>
      </c>
      <c r="KB153">
        <v>4</v>
      </c>
      <c r="KD153" t="s">
        <v>9554</v>
      </c>
      <c r="KE153" t="s">
        <v>6597</v>
      </c>
      <c r="KF153">
        <v>1</v>
      </c>
      <c r="KG153" t="s">
        <v>6598</v>
      </c>
      <c r="KH153">
        <v>8137167</v>
      </c>
    </row>
    <row r="154" spans="1:294" x14ac:dyDescent="0.3">
      <c r="A154" t="s">
        <v>9793</v>
      </c>
      <c r="B154" t="s">
        <v>8545</v>
      </c>
      <c r="C154">
        <v>1</v>
      </c>
      <c r="D154" t="s">
        <v>2956</v>
      </c>
      <c r="E154" t="s">
        <v>2956</v>
      </c>
      <c r="F154" t="s">
        <v>2956</v>
      </c>
      <c r="G154" t="s">
        <v>2956</v>
      </c>
      <c r="H154" t="s">
        <v>22</v>
      </c>
      <c r="BB154" t="s">
        <v>2876</v>
      </c>
      <c r="BV154">
        <v>0</v>
      </c>
      <c r="BW154">
        <v>70</v>
      </c>
      <c r="BX154" t="s">
        <v>8555</v>
      </c>
      <c r="BY154" t="s">
        <v>6813</v>
      </c>
      <c r="BZ154" t="s">
        <v>8672</v>
      </c>
      <c r="CA154" t="s">
        <v>6591</v>
      </c>
      <c r="CB154" t="s">
        <v>6600</v>
      </c>
      <c r="CC154" t="s">
        <v>5061</v>
      </c>
      <c r="CD154">
        <v>23</v>
      </c>
      <c r="CE154" t="s">
        <v>22</v>
      </c>
      <c r="CF154" t="s">
        <v>22</v>
      </c>
      <c r="CG154" t="s">
        <v>22</v>
      </c>
      <c r="CI154" t="s">
        <v>9552</v>
      </c>
      <c r="CJ154" t="s">
        <v>2808</v>
      </c>
      <c r="CK154" t="s">
        <v>69</v>
      </c>
      <c r="CL154" t="s">
        <v>69</v>
      </c>
      <c r="CM154" t="s">
        <v>2803</v>
      </c>
      <c r="CN154">
        <v>1</v>
      </c>
      <c r="CO154" t="s">
        <v>254</v>
      </c>
      <c r="CP154">
        <v>12</v>
      </c>
      <c r="CQ154" t="s">
        <v>2808</v>
      </c>
      <c r="CR154" t="s">
        <v>2808</v>
      </c>
      <c r="CS154" t="s">
        <v>2808</v>
      </c>
      <c r="CT154" t="s">
        <v>2808</v>
      </c>
      <c r="CU154" t="s">
        <v>2808</v>
      </c>
      <c r="CV154" t="s">
        <v>2808</v>
      </c>
      <c r="CW154" t="s">
        <v>2808</v>
      </c>
      <c r="CX154" t="s">
        <v>2808</v>
      </c>
      <c r="CY154" t="s">
        <v>2808</v>
      </c>
      <c r="CZ154" t="s">
        <v>2808</v>
      </c>
      <c r="DA154" t="s">
        <v>2808</v>
      </c>
      <c r="DB154" t="s">
        <v>2808</v>
      </c>
      <c r="DC154" t="s">
        <v>69</v>
      </c>
      <c r="DD154" t="s">
        <v>12</v>
      </c>
      <c r="DE154" t="s">
        <v>7520</v>
      </c>
      <c r="DF154" t="s">
        <v>12</v>
      </c>
      <c r="DG154" t="s">
        <v>8556</v>
      </c>
      <c r="DH154" t="s">
        <v>249</v>
      </c>
      <c r="DI154" t="s">
        <v>9792</v>
      </c>
      <c r="EU154" t="s">
        <v>22</v>
      </c>
      <c r="EV154" t="s">
        <v>22</v>
      </c>
      <c r="EW154" t="s">
        <v>8556</v>
      </c>
      <c r="EX154" t="s">
        <v>8556</v>
      </c>
      <c r="KB154">
        <v>1</v>
      </c>
      <c r="KD154" t="s">
        <v>9554</v>
      </c>
      <c r="KE154" t="s">
        <v>6597</v>
      </c>
      <c r="KF154">
        <v>2</v>
      </c>
      <c r="KG154" t="s">
        <v>6598</v>
      </c>
      <c r="KH154">
        <v>8137167</v>
      </c>
    </row>
    <row r="155" spans="1:294" x14ac:dyDescent="0.3">
      <c r="A155" t="s">
        <v>9794</v>
      </c>
      <c r="B155" t="s">
        <v>8545</v>
      </c>
      <c r="C155">
        <v>1</v>
      </c>
      <c r="D155" t="s">
        <v>2956</v>
      </c>
      <c r="E155" t="s">
        <v>2956</v>
      </c>
      <c r="F155" t="s">
        <v>2956</v>
      </c>
      <c r="G155" t="s">
        <v>2956</v>
      </c>
      <c r="H155" t="s">
        <v>22</v>
      </c>
      <c r="BB155" t="s">
        <v>2876</v>
      </c>
      <c r="BV155">
        <v>0</v>
      </c>
      <c r="BW155">
        <v>70</v>
      </c>
      <c r="BX155" t="s">
        <v>8555</v>
      </c>
      <c r="BY155" t="s">
        <v>6813</v>
      </c>
      <c r="BZ155" t="s">
        <v>8672</v>
      </c>
      <c r="CA155" t="s">
        <v>6591</v>
      </c>
      <c r="CB155" t="s">
        <v>6600</v>
      </c>
      <c r="CC155" t="s">
        <v>5061</v>
      </c>
      <c r="CD155">
        <v>25</v>
      </c>
      <c r="CE155" t="s">
        <v>236</v>
      </c>
      <c r="CF155" t="s">
        <v>240</v>
      </c>
      <c r="CG155" t="s">
        <v>247</v>
      </c>
      <c r="CI155" t="s">
        <v>9552</v>
      </c>
      <c r="CJ155" t="s">
        <v>2808</v>
      </c>
      <c r="CK155" t="s">
        <v>69</v>
      </c>
      <c r="CL155" t="s">
        <v>69</v>
      </c>
      <c r="CM155" t="s">
        <v>2803</v>
      </c>
      <c r="CN155">
        <v>1</v>
      </c>
      <c r="CO155" t="s">
        <v>254</v>
      </c>
      <c r="CP155">
        <v>12</v>
      </c>
      <c r="CQ155" t="s">
        <v>69</v>
      </c>
      <c r="CR155" t="s">
        <v>69</v>
      </c>
      <c r="CS155" t="s">
        <v>69</v>
      </c>
      <c r="CT155" t="s">
        <v>69</v>
      </c>
      <c r="CU155" t="s">
        <v>69</v>
      </c>
      <c r="CV155" t="s">
        <v>69</v>
      </c>
      <c r="CW155" t="s">
        <v>69</v>
      </c>
      <c r="CX155" t="s">
        <v>69</v>
      </c>
      <c r="CY155" t="s">
        <v>69</v>
      </c>
      <c r="CZ155" t="s">
        <v>69</v>
      </c>
      <c r="DA155" t="s">
        <v>2808</v>
      </c>
      <c r="DB155" t="s">
        <v>2808</v>
      </c>
      <c r="DC155" t="s">
        <v>69</v>
      </c>
      <c r="DD155" t="s">
        <v>12</v>
      </c>
      <c r="DE155" t="s">
        <v>9795</v>
      </c>
      <c r="DF155" t="s">
        <v>12</v>
      </c>
      <c r="DG155" t="s">
        <v>8566</v>
      </c>
      <c r="DH155" t="s">
        <v>249</v>
      </c>
      <c r="DI155" t="s">
        <v>9792</v>
      </c>
      <c r="EU155" t="s">
        <v>22</v>
      </c>
      <c r="EV155" t="s">
        <v>22</v>
      </c>
      <c r="EW155" t="s">
        <v>8566</v>
      </c>
      <c r="EX155" t="s">
        <v>8566</v>
      </c>
      <c r="KB155">
        <v>1</v>
      </c>
      <c r="KD155" t="s">
        <v>9554</v>
      </c>
      <c r="KE155" t="s">
        <v>6597</v>
      </c>
      <c r="KF155">
        <v>3</v>
      </c>
      <c r="KG155" t="s">
        <v>6598</v>
      </c>
      <c r="KH155">
        <v>8137167</v>
      </c>
    </row>
    <row r="156" spans="1:294" x14ac:dyDescent="0.3">
      <c r="A156" t="s">
        <v>9796</v>
      </c>
      <c r="B156" t="s">
        <v>8545</v>
      </c>
      <c r="C156">
        <v>5</v>
      </c>
      <c r="D156" t="s">
        <v>2956</v>
      </c>
      <c r="E156" t="s">
        <v>2956</v>
      </c>
      <c r="F156" t="s">
        <v>2956</v>
      </c>
      <c r="G156" t="s">
        <v>2956</v>
      </c>
      <c r="H156" t="s">
        <v>2956</v>
      </c>
      <c r="I156" t="s">
        <v>2956</v>
      </c>
      <c r="J156" t="s">
        <v>2956</v>
      </c>
      <c r="K156" t="s">
        <v>2956</v>
      </c>
      <c r="L156" t="s">
        <v>2956</v>
      </c>
      <c r="M156" t="s">
        <v>2956</v>
      </c>
      <c r="N156" t="s">
        <v>2956</v>
      </c>
      <c r="O156" t="s">
        <v>2956</v>
      </c>
      <c r="P156" t="s">
        <v>2956</v>
      </c>
      <c r="Q156" t="s">
        <v>2956</v>
      </c>
      <c r="R156" t="s">
        <v>2956</v>
      </c>
      <c r="S156" t="s">
        <v>2956</v>
      </c>
      <c r="T156" t="s">
        <v>2956</v>
      </c>
      <c r="U156" t="s">
        <v>2956</v>
      </c>
      <c r="V156" t="s">
        <v>2956</v>
      </c>
      <c r="W156" t="s">
        <v>2956</v>
      </c>
      <c r="X156" t="s">
        <v>2956</v>
      </c>
      <c r="Y156" t="s">
        <v>2956</v>
      </c>
      <c r="Z156" t="s">
        <v>2956</v>
      </c>
      <c r="AA156" t="s">
        <v>2956</v>
      </c>
      <c r="AB156" t="s">
        <v>2956</v>
      </c>
      <c r="BB156" t="s">
        <v>2876</v>
      </c>
      <c r="BD156" t="s">
        <v>2876</v>
      </c>
      <c r="BF156" t="s">
        <v>2876</v>
      </c>
      <c r="BH156" t="s">
        <v>2876</v>
      </c>
      <c r="BJ156" t="s">
        <v>2876</v>
      </c>
      <c r="BV156">
        <v>0</v>
      </c>
      <c r="BW156">
        <v>70</v>
      </c>
      <c r="BX156" t="s">
        <v>8555</v>
      </c>
      <c r="BY156" t="s">
        <v>6813</v>
      </c>
      <c r="BZ156" t="s">
        <v>8672</v>
      </c>
      <c r="CA156" t="s">
        <v>6591</v>
      </c>
      <c r="CB156" t="s">
        <v>6600</v>
      </c>
      <c r="CC156" t="s">
        <v>5061</v>
      </c>
      <c r="CD156">
        <v>30</v>
      </c>
      <c r="CE156" t="s">
        <v>237</v>
      </c>
      <c r="CF156" t="s">
        <v>220</v>
      </c>
      <c r="CG156" t="s">
        <v>247</v>
      </c>
      <c r="CI156" t="s">
        <v>9552</v>
      </c>
      <c r="CJ156" t="s">
        <v>2808</v>
      </c>
      <c r="CK156" t="s">
        <v>69</v>
      </c>
      <c r="CL156" t="s">
        <v>69</v>
      </c>
      <c r="CM156" t="s">
        <v>2803</v>
      </c>
      <c r="CN156">
        <v>5</v>
      </c>
      <c r="CO156" t="s">
        <v>254</v>
      </c>
      <c r="CP156">
        <v>35</v>
      </c>
      <c r="CQ156" t="s">
        <v>69</v>
      </c>
      <c r="CR156" t="s">
        <v>69</v>
      </c>
      <c r="CS156" t="s">
        <v>69</v>
      </c>
      <c r="CT156" t="s">
        <v>69</v>
      </c>
      <c r="CU156" t="s">
        <v>69</v>
      </c>
      <c r="CV156" t="s">
        <v>69</v>
      </c>
      <c r="CW156" t="s">
        <v>69</v>
      </c>
      <c r="CX156" t="s">
        <v>69</v>
      </c>
      <c r="CY156" t="s">
        <v>69</v>
      </c>
      <c r="CZ156" t="s">
        <v>69</v>
      </c>
      <c r="DA156" t="s">
        <v>69</v>
      </c>
      <c r="DB156" t="s">
        <v>69</v>
      </c>
      <c r="DC156" t="s">
        <v>69</v>
      </c>
      <c r="DD156" t="s">
        <v>12</v>
      </c>
      <c r="DE156" t="s">
        <v>8021</v>
      </c>
      <c r="DF156" t="s">
        <v>12</v>
      </c>
      <c r="DG156" s="30">
        <v>41494</v>
      </c>
      <c r="DH156" t="s">
        <v>249</v>
      </c>
      <c r="DI156" t="s">
        <v>9792</v>
      </c>
      <c r="EU156" t="s">
        <v>22</v>
      </c>
      <c r="EV156" t="s">
        <v>22</v>
      </c>
      <c r="EW156" s="30">
        <v>41487</v>
      </c>
      <c r="EX156" s="30">
        <v>41487</v>
      </c>
      <c r="KB156">
        <v>5</v>
      </c>
      <c r="KD156" t="s">
        <v>9554</v>
      </c>
      <c r="KE156" t="s">
        <v>6597</v>
      </c>
      <c r="KF156">
        <v>4</v>
      </c>
      <c r="KG156" t="s">
        <v>6598</v>
      </c>
      <c r="KH156">
        <v>8137167</v>
      </c>
    </row>
    <row r="157" spans="1:294" x14ac:dyDescent="0.3">
      <c r="A157" t="s">
        <v>9797</v>
      </c>
      <c r="B157" t="s">
        <v>8545</v>
      </c>
      <c r="C157">
        <v>5</v>
      </c>
      <c r="D157" t="s">
        <v>2956</v>
      </c>
      <c r="E157" t="s">
        <v>2956</v>
      </c>
      <c r="F157" t="s">
        <v>2956</v>
      </c>
      <c r="G157" t="s">
        <v>2956</v>
      </c>
      <c r="H157" t="s">
        <v>2956</v>
      </c>
      <c r="I157" t="s">
        <v>2956</v>
      </c>
      <c r="J157" t="s">
        <v>2956</v>
      </c>
      <c r="K157" t="s">
        <v>2956</v>
      </c>
      <c r="L157" t="s">
        <v>2956</v>
      </c>
      <c r="M157" t="s">
        <v>2956</v>
      </c>
      <c r="N157" t="s">
        <v>2956</v>
      </c>
      <c r="O157" t="s">
        <v>2956</v>
      </c>
      <c r="P157" t="s">
        <v>2956</v>
      </c>
      <c r="Q157" t="s">
        <v>2956</v>
      </c>
      <c r="R157" t="s">
        <v>2956</v>
      </c>
      <c r="S157" t="s">
        <v>2956</v>
      </c>
      <c r="T157" t="s">
        <v>2956</v>
      </c>
      <c r="U157" t="s">
        <v>2956</v>
      </c>
      <c r="V157" t="s">
        <v>2956</v>
      </c>
      <c r="W157" t="s">
        <v>2956</v>
      </c>
      <c r="X157" t="s">
        <v>2956</v>
      </c>
      <c r="Y157" t="s">
        <v>2956</v>
      </c>
      <c r="Z157" t="s">
        <v>2956</v>
      </c>
      <c r="AA157" t="s">
        <v>2956</v>
      </c>
      <c r="AB157" t="s">
        <v>2956</v>
      </c>
      <c r="BB157" t="s">
        <v>2876</v>
      </c>
      <c r="BD157" t="s">
        <v>2876</v>
      </c>
      <c r="BF157" t="s">
        <v>2876</v>
      </c>
      <c r="BH157" t="s">
        <v>2876</v>
      </c>
      <c r="BJ157" t="s">
        <v>2876</v>
      </c>
      <c r="BV157">
        <v>0</v>
      </c>
      <c r="BW157">
        <v>70</v>
      </c>
      <c r="BX157" t="s">
        <v>8555</v>
      </c>
      <c r="BY157" t="s">
        <v>6813</v>
      </c>
      <c r="BZ157" t="s">
        <v>8672</v>
      </c>
      <c r="CA157" t="s">
        <v>6591</v>
      </c>
      <c r="CB157" t="s">
        <v>6600</v>
      </c>
      <c r="CC157" t="s">
        <v>5066</v>
      </c>
      <c r="CD157">
        <v>27</v>
      </c>
      <c r="CE157" t="s">
        <v>237</v>
      </c>
      <c r="CF157" t="s">
        <v>220</v>
      </c>
      <c r="CG157" t="s">
        <v>247</v>
      </c>
      <c r="CI157" t="s">
        <v>9552</v>
      </c>
      <c r="CJ157" t="s">
        <v>2808</v>
      </c>
      <c r="CK157" t="s">
        <v>69</v>
      </c>
      <c r="CL157" t="s">
        <v>69</v>
      </c>
      <c r="CM157" t="s">
        <v>2803</v>
      </c>
      <c r="CN157">
        <v>5</v>
      </c>
      <c r="CO157" t="s">
        <v>254</v>
      </c>
      <c r="CP157">
        <v>29</v>
      </c>
      <c r="CQ157" t="s">
        <v>2808</v>
      </c>
      <c r="CR157" t="s">
        <v>2808</v>
      </c>
      <c r="CS157" t="s">
        <v>2808</v>
      </c>
      <c r="CT157" t="s">
        <v>69</v>
      </c>
      <c r="CU157" t="s">
        <v>2808</v>
      </c>
      <c r="CV157" t="s">
        <v>2808</v>
      </c>
      <c r="CW157" t="s">
        <v>2808</v>
      </c>
      <c r="CX157" t="s">
        <v>2808</v>
      </c>
      <c r="CY157" t="s">
        <v>2808</v>
      </c>
      <c r="CZ157" t="s">
        <v>2808</v>
      </c>
      <c r="DA157" t="s">
        <v>69</v>
      </c>
      <c r="DB157" t="s">
        <v>69</v>
      </c>
      <c r="DC157" t="s">
        <v>69</v>
      </c>
      <c r="DD157" t="s">
        <v>12</v>
      </c>
      <c r="DE157" t="s">
        <v>9634</v>
      </c>
      <c r="DF157" t="s">
        <v>12</v>
      </c>
      <c r="DG157" t="s">
        <v>7520</v>
      </c>
      <c r="DH157" t="s">
        <v>249</v>
      </c>
      <c r="DI157" t="s">
        <v>9798</v>
      </c>
      <c r="EU157" t="s">
        <v>22</v>
      </c>
      <c r="EV157" t="s">
        <v>22</v>
      </c>
      <c r="EW157" t="s">
        <v>7520</v>
      </c>
      <c r="EX157" t="s">
        <v>7520</v>
      </c>
      <c r="KB157">
        <v>5</v>
      </c>
      <c r="KD157" t="s">
        <v>9554</v>
      </c>
      <c r="KE157" t="s">
        <v>6597</v>
      </c>
      <c r="KF157">
        <v>5</v>
      </c>
      <c r="KG157" t="s">
        <v>6598</v>
      </c>
      <c r="KH157">
        <v>8137167</v>
      </c>
    </row>
    <row r="158" spans="1:294" x14ac:dyDescent="0.3">
      <c r="A158" t="s">
        <v>9799</v>
      </c>
      <c r="B158" t="s">
        <v>8545</v>
      </c>
      <c r="C158">
        <v>7</v>
      </c>
      <c r="D158" t="s">
        <v>2956</v>
      </c>
      <c r="E158" t="s">
        <v>2956</v>
      </c>
      <c r="F158" t="s">
        <v>2956</v>
      </c>
      <c r="G158" t="s">
        <v>2956</v>
      </c>
      <c r="H158" t="s">
        <v>2956</v>
      </c>
      <c r="I158" t="s">
        <v>2956</v>
      </c>
      <c r="J158" t="s">
        <v>2956</v>
      </c>
      <c r="K158" t="s">
        <v>2956</v>
      </c>
      <c r="L158" t="s">
        <v>2956</v>
      </c>
      <c r="M158" t="s">
        <v>2956</v>
      </c>
      <c r="N158" t="s">
        <v>2956</v>
      </c>
      <c r="O158" t="s">
        <v>2956</v>
      </c>
      <c r="P158" t="s">
        <v>2956</v>
      </c>
      <c r="Q158" t="s">
        <v>2956</v>
      </c>
      <c r="R158" t="s">
        <v>2956</v>
      </c>
      <c r="S158" t="s">
        <v>2956</v>
      </c>
      <c r="T158" t="s">
        <v>2956</v>
      </c>
      <c r="U158" t="s">
        <v>2956</v>
      </c>
      <c r="V158" t="s">
        <v>2956</v>
      </c>
      <c r="W158" t="s">
        <v>2956</v>
      </c>
      <c r="X158" t="s">
        <v>2956</v>
      </c>
      <c r="Y158" t="s">
        <v>2956</v>
      </c>
      <c r="Z158" t="s">
        <v>2956</v>
      </c>
      <c r="AA158" t="s">
        <v>2956</v>
      </c>
      <c r="AB158" t="s">
        <v>2956</v>
      </c>
      <c r="AC158" t="s">
        <v>2956</v>
      </c>
      <c r="AD158" t="s">
        <v>2956</v>
      </c>
      <c r="AE158" t="s">
        <v>2956</v>
      </c>
      <c r="AF158" t="s">
        <v>2956</v>
      </c>
      <c r="AG158" t="s">
        <v>2956</v>
      </c>
      <c r="AH158" t="s">
        <v>2956</v>
      </c>
      <c r="AI158" t="s">
        <v>2956</v>
      </c>
      <c r="AJ158" t="s">
        <v>2956</v>
      </c>
      <c r="AK158" t="s">
        <v>2956</v>
      </c>
      <c r="AL158" t="s">
        <v>2956</v>
      </c>
      <c r="BB158" t="s">
        <v>2876</v>
      </c>
      <c r="BD158" t="s">
        <v>2876</v>
      </c>
      <c r="BF158" t="s">
        <v>2876</v>
      </c>
      <c r="BH158" t="s">
        <v>2876</v>
      </c>
      <c r="BJ158" t="s">
        <v>2876</v>
      </c>
      <c r="BL158" t="s">
        <v>2876</v>
      </c>
      <c r="BN158" t="s">
        <v>2876</v>
      </c>
      <c r="BV158">
        <v>0</v>
      </c>
      <c r="BW158">
        <v>70</v>
      </c>
      <c r="BX158" t="s">
        <v>8555</v>
      </c>
      <c r="BY158" t="s">
        <v>6813</v>
      </c>
      <c r="BZ158" t="s">
        <v>8672</v>
      </c>
      <c r="CA158" t="s">
        <v>6591</v>
      </c>
      <c r="CB158" t="s">
        <v>8256</v>
      </c>
      <c r="CC158" t="s">
        <v>5066</v>
      </c>
      <c r="CD158">
        <v>18</v>
      </c>
      <c r="CE158" t="s">
        <v>236</v>
      </c>
      <c r="CF158" t="s">
        <v>240</v>
      </c>
      <c r="CG158" t="s">
        <v>247</v>
      </c>
      <c r="CI158" t="s">
        <v>9552</v>
      </c>
      <c r="CJ158" t="s">
        <v>2808</v>
      </c>
      <c r="CK158" t="s">
        <v>69</v>
      </c>
      <c r="CL158" t="s">
        <v>69</v>
      </c>
      <c r="CM158" t="s">
        <v>2803</v>
      </c>
      <c r="CN158">
        <v>7</v>
      </c>
      <c r="CO158" t="s">
        <v>254</v>
      </c>
      <c r="CP158">
        <v>35</v>
      </c>
      <c r="CQ158" t="s">
        <v>69</v>
      </c>
      <c r="CR158" t="s">
        <v>69</v>
      </c>
      <c r="CS158" t="s">
        <v>69</v>
      </c>
      <c r="CT158" t="s">
        <v>69</v>
      </c>
      <c r="CU158" t="s">
        <v>69</v>
      </c>
      <c r="CV158" t="s">
        <v>69</v>
      </c>
      <c r="CW158" t="s">
        <v>69</v>
      </c>
      <c r="CX158" t="s">
        <v>69</v>
      </c>
      <c r="CY158" t="s">
        <v>69</v>
      </c>
      <c r="CZ158" t="s">
        <v>69</v>
      </c>
      <c r="DA158" t="s">
        <v>2808</v>
      </c>
      <c r="DB158" t="s">
        <v>2808</v>
      </c>
      <c r="DC158" t="s">
        <v>69</v>
      </c>
      <c r="DD158" t="s">
        <v>12</v>
      </c>
      <c r="DE158" s="30">
        <v>41185</v>
      </c>
      <c r="DF158" t="s">
        <v>12</v>
      </c>
      <c r="DG158" t="s">
        <v>7335</v>
      </c>
      <c r="DH158" t="s">
        <v>249</v>
      </c>
      <c r="DI158" t="s">
        <v>9798</v>
      </c>
      <c r="EU158" t="s">
        <v>22</v>
      </c>
      <c r="EV158" t="s">
        <v>22</v>
      </c>
      <c r="EW158" t="s">
        <v>7335</v>
      </c>
      <c r="EX158" t="s">
        <v>7335</v>
      </c>
      <c r="KB158">
        <v>7</v>
      </c>
      <c r="KD158" t="s">
        <v>9554</v>
      </c>
      <c r="KE158" t="s">
        <v>6597</v>
      </c>
      <c r="KF158">
        <v>6</v>
      </c>
      <c r="KG158" t="s">
        <v>6598</v>
      </c>
      <c r="KH158">
        <v>8137167</v>
      </c>
    </row>
    <row r="159" spans="1:294" x14ac:dyDescent="0.3">
      <c r="A159" t="s">
        <v>9800</v>
      </c>
      <c r="B159" t="s">
        <v>8545</v>
      </c>
      <c r="C159">
        <v>3</v>
      </c>
      <c r="D159" t="s">
        <v>2956</v>
      </c>
      <c r="E159" t="s">
        <v>2956</v>
      </c>
      <c r="F159" t="s">
        <v>2956</v>
      </c>
      <c r="G159" t="s">
        <v>2956</v>
      </c>
      <c r="H159" t="s">
        <v>22</v>
      </c>
      <c r="I159" t="s">
        <v>2956</v>
      </c>
      <c r="J159" t="s">
        <v>2956</v>
      </c>
      <c r="K159" t="s">
        <v>2956</v>
      </c>
      <c r="L159" t="s">
        <v>2956</v>
      </c>
      <c r="M159" t="s">
        <v>2956</v>
      </c>
      <c r="N159" t="s">
        <v>2956</v>
      </c>
      <c r="O159" t="s">
        <v>2956</v>
      </c>
      <c r="P159" t="s">
        <v>2956</v>
      </c>
      <c r="Q159" t="s">
        <v>2956</v>
      </c>
      <c r="R159" t="s">
        <v>2956</v>
      </c>
      <c r="BB159" t="s">
        <v>2876</v>
      </c>
      <c r="BD159" t="s">
        <v>2876</v>
      </c>
      <c r="BF159" t="s">
        <v>2876</v>
      </c>
      <c r="BV159">
        <v>0</v>
      </c>
      <c r="BW159">
        <v>70</v>
      </c>
      <c r="BX159" t="s">
        <v>8555</v>
      </c>
      <c r="BY159" t="s">
        <v>6813</v>
      </c>
      <c r="BZ159" t="s">
        <v>8672</v>
      </c>
      <c r="CA159" t="s">
        <v>6591</v>
      </c>
      <c r="CB159" t="s">
        <v>8256</v>
      </c>
      <c r="CC159" t="s">
        <v>5066</v>
      </c>
      <c r="CD159">
        <v>39</v>
      </c>
      <c r="CE159" t="s">
        <v>237</v>
      </c>
      <c r="CF159" t="s">
        <v>220</v>
      </c>
      <c r="CG159" t="s">
        <v>247</v>
      </c>
      <c r="CI159" t="s">
        <v>9552</v>
      </c>
      <c r="CJ159" t="s">
        <v>2808</v>
      </c>
      <c r="CK159" t="s">
        <v>69</v>
      </c>
      <c r="CL159" t="s">
        <v>69</v>
      </c>
      <c r="CM159" t="s">
        <v>2803</v>
      </c>
      <c r="CN159">
        <v>3</v>
      </c>
      <c r="CO159" t="s">
        <v>254</v>
      </c>
      <c r="CP159">
        <v>30</v>
      </c>
      <c r="CQ159" t="s">
        <v>69</v>
      </c>
      <c r="CR159" t="s">
        <v>69</v>
      </c>
      <c r="CS159" t="s">
        <v>69</v>
      </c>
      <c r="CT159" t="s">
        <v>69</v>
      </c>
      <c r="CU159" t="s">
        <v>69</v>
      </c>
      <c r="CV159" t="s">
        <v>69</v>
      </c>
      <c r="CW159" t="s">
        <v>69</v>
      </c>
      <c r="CX159" t="s">
        <v>69</v>
      </c>
      <c r="CY159" t="s">
        <v>69</v>
      </c>
      <c r="CZ159" t="s">
        <v>69</v>
      </c>
      <c r="DA159" t="s">
        <v>2808</v>
      </c>
      <c r="DB159" t="s">
        <v>2808</v>
      </c>
      <c r="DC159" t="s">
        <v>69</v>
      </c>
      <c r="DD159" t="s">
        <v>12</v>
      </c>
      <c r="DE159" t="s">
        <v>8321</v>
      </c>
      <c r="DF159" t="s">
        <v>12</v>
      </c>
      <c r="DG159" t="s">
        <v>6683</v>
      </c>
      <c r="DH159" t="s">
        <v>249</v>
      </c>
      <c r="DI159" t="s">
        <v>9792</v>
      </c>
      <c r="EU159" t="s">
        <v>22</v>
      </c>
      <c r="EV159" t="s">
        <v>22</v>
      </c>
      <c r="EW159" s="30">
        <v>41397</v>
      </c>
      <c r="EX159" s="30">
        <v>41397</v>
      </c>
      <c r="KB159">
        <v>3</v>
      </c>
      <c r="KD159" t="s">
        <v>9554</v>
      </c>
      <c r="KE159" t="s">
        <v>6597</v>
      </c>
      <c r="KF159">
        <v>7</v>
      </c>
      <c r="KG159" t="s">
        <v>6598</v>
      </c>
      <c r="KH159">
        <v>8137167</v>
      </c>
    </row>
    <row r="160" spans="1:294" x14ac:dyDescent="0.3">
      <c r="A160" t="s">
        <v>9801</v>
      </c>
      <c r="B160" t="s">
        <v>8545</v>
      </c>
      <c r="C160">
        <v>3</v>
      </c>
      <c r="D160" t="s">
        <v>2956</v>
      </c>
      <c r="E160" t="s">
        <v>2956</v>
      </c>
      <c r="F160" t="s">
        <v>2956</v>
      </c>
      <c r="G160" t="s">
        <v>2956</v>
      </c>
      <c r="H160" t="s">
        <v>2956</v>
      </c>
      <c r="I160" t="s">
        <v>2956</v>
      </c>
      <c r="J160" t="s">
        <v>2956</v>
      </c>
      <c r="K160" t="s">
        <v>2956</v>
      </c>
      <c r="L160" t="s">
        <v>2956</v>
      </c>
      <c r="M160" t="s">
        <v>2956</v>
      </c>
      <c r="N160" t="s">
        <v>2956</v>
      </c>
      <c r="O160" t="s">
        <v>2956</v>
      </c>
      <c r="P160" t="s">
        <v>2956</v>
      </c>
      <c r="Q160" t="s">
        <v>2956</v>
      </c>
      <c r="R160" t="s">
        <v>2956</v>
      </c>
      <c r="BB160" t="s">
        <v>2876</v>
      </c>
      <c r="BD160" t="s">
        <v>2876</v>
      </c>
      <c r="BF160" t="s">
        <v>2876</v>
      </c>
      <c r="BV160">
        <v>0</v>
      </c>
      <c r="BW160">
        <v>70</v>
      </c>
      <c r="BX160" t="s">
        <v>8555</v>
      </c>
      <c r="BY160" t="s">
        <v>6813</v>
      </c>
      <c r="BZ160" t="s">
        <v>8672</v>
      </c>
      <c r="CA160" t="s">
        <v>6591</v>
      </c>
      <c r="CB160" t="s">
        <v>8256</v>
      </c>
      <c r="CC160" t="s">
        <v>5066</v>
      </c>
      <c r="CD160">
        <v>22</v>
      </c>
      <c r="CE160" t="s">
        <v>237</v>
      </c>
      <c r="CF160" t="s">
        <v>220</v>
      </c>
      <c r="CG160" t="s">
        <v>247</v>
      </c>
      <c r="CI160" t="s">
        <v>9552</v>
      </c>
      <c r="CJ160" t="s">
        <v>2808</v>
      </c>
      <c r="CK160" t="s">
        <v>69</v>
      </c>
      <c r="CL160" t="s">
        <v>69</v>
      </c>
      <c r="CM160" t="s">
        <v>2803</v>
      </c>
      <c r="CN160">
        <v>3</v>
      </c>
      <c r="CO160" t="s">
        <v>254</v>
      </c>
      <c r="CP160">
        <v>28</v>
      </c>
      <c r="CQ160" t="s">
        <v>2808</v>
      </c>
      <c r="CR160" t="s">
        <v>2808</v>
      </c>
      <c r="CS160" t="s">
        <v>2808</v>
      </c>
      <c r="CT160" t="s">
        <v>2808</v>
      </c>
      <c r="CU160" t="s">
        <v>2808</v>
      </c>
      <c r="CV160" t="s">
        <v>2808</v>
      </c>
      <c r="CW160" t="s">
        <v>2808</v>
      </c>
      <c r="CX160" t="s">
        <v>2808</v>
      </c>
      <c r="CY160" t="s">
        <v>2808</v>
      </c>
      <c r="CZ160" t="s">
        <v>2808</v>
      </c>
      <c r="DA160" t="s">
        <v>2808</v>
      </c>
      <c r="DB160" t="s">
        <v>2808</v>
      </c>
      <c r="DC160" t="s">
        <v>69</v>
      </c>
      <c r="DD160" t="s">
        <v>12</v>
      </c>
      <c r="DE160" t="s">
        <v>9802</v>
      </c>
      <c r="DF160" t="s">
        <v>12</v>
      </c>
      <c r="DG160" s="30">
        <v>41458</v>
      </c>
      <c r="DH160" t="s">
        <v>249</v>
      </c>
      <c r="DI160" t="s">
        <v>9798</v>
      </c>
      <c r="EU160" t="s">
        <v>22</v>
      </c>
      <c r="EV160" t="s">
        <v>22</v>
      </c>
      <c r="EW160" s="30">
        <v>41458</v>
      </c>
      <c r="EX160" s="30">
        <v>41458</v>
      </c>
      <c r="KB160">
        <v>3</v>
      </c>
      <c r="KD160" t="s">
        <v>9554</v>
      </c>
      <c r="KE160" t="s">
        <v>6597</v>
      </c>
      <c r="KF160">
        <v>8</v>
      </c>
      <c r="KG160" t="s">
        <v>6598</v>
      </c>
      <c r="KH160">
        <v>8137167</v>
      </c>
    </row>
    <row r="161" spans="1:294" x14ac:dyDescent="0.3">
      <c r="A161" t="s">
        <v>9803</v>
      </c>
      <c r="B161" t="s">
        <v>8545</v>
      </c>
      <c r="C161">
        <v>4</v>
      </c>
      <c r="D161" t="s">
        <v>2956</v>
      </c>
      <c r="E161" t="s">
        <v>2956</v>
      </c>
      <c r="F161" t="s">
        <v>2956</v>
      </c>
      <c r="G161" t="s">
        <v>2956</v>
      </c>
      <c r="H161" t="s">
        <v>22</v>
      </c>
      <c r="I161" t="s">
        <v>2956</v>
      </c>
      <c r="J161" t="s">
        <v>2956</v>
      </c>
      <c r="K161" t="s">
        <v>2956</v>
      </c>
      <c r="L161" t="s">
        <v>2956</v>
      </c>
      <c r="M161" t="s">
        <v>22</v>
      </c>
      <c r="N161" t="s">
        <v>2956</v>
      </c>
      <c r="O161" t="s">
        <v>2956</v>
      </c>
      <c r="P161" t="s">
        <v>2956</v>
      </c>
      <c r="Q161" t="s">
        <v>2956</v>
      </c>
      <c r="R161" t="s">
        <v>22</v>
      </c>
      <c r="S161" t="s">
        <v>2956</v>
      </c>
      <c r="T161" t="s">
        <v>2956</v>
      </c>
      <c r="U161" t="s">
        <v>2956</v>
      </c>
      <c r="V161" t="s">
        <v>2956</v>
      </c>
      <c r="W161" t="s">
        <v>22</v>
      </c>
      <c r="BB161" t="s">
        <v>2876</v>
      </c>
      <c r="BD161" t="s">
        <v>2876</v>
      </c>
      <c r="BF161" t="s">
        <v>2876</v>
      </c>
      <c r="BH161" t="s">
        <v>2876</v>
      </c>
      <c r="BV161">
        <v>0</v>
      </c>
      <c r="BW161">
        <v>70</v>
      </c>
      <c r="BX161" t="s">
        <v>8555</v>
      </c>
      <c r="BY161" t="s">
        <v>6813</v>
      </c>
      <c r="BZ161" t="s">
        <v>8672</v>
      </c>
      <c r="CA161" t="s">
        <v>6591</v>
      </c>
      <c r="CB161" t="s">
        <v>8256</v>
      </c>
      <c r="CC161" t="s">
        <v>5066</v>
      </c>
      <c r="CD161">
        <v>21</v>
      </c>
      <c r="CE161" t="s">
        <v>22</v>
      </c>
      <c r="CF161" t="s">
        <v>22</v>
      </c>
      <c r="CG161" t="s">
        <v>22</v>
      </c>
      <c r="CI161" t="s">
        <v>9552</v>
      </c>
      <c r="CJ161" t="s">
        <v>2808</v>
      </c>
      <c r="CK161" t="s">
        <v>69</v>
      </c>
      <c r="CL161" t="s">
        <v>69</v>
      </c>
      <c r="CM161" t="s">
        <v>2803</v>
      </c>
      <c r="CN161">
        <v>4</v>
      </c>
      <c r="CO161" t="s">
        <v>254</v>
      </c>
      <c r="CP161">
        <v>29</v>
      </c>
      <c r="CQ161" t="s">
        <v>69</v>
      </c>
      <c r="CR161" t="s">
        <v>69</v>
      </c>
      <c r="CS161" t="s">
        <v>69</v>
      </c>
      <c r="CT161" t="s">
        <v>69</v>
      </c>
      <c r="CU161" t="s">
        <v>69</v>
      </c>
      <c r="CV161" t="s">
        <v>69</v>
      </c>
      <c r="CW161" t="s">
        <v>69</v>
      </c>
      <c r="CX161" t="s">
        <v>69</v>
      </c>
      <c r="CY161" t="s">
        <v>69</v>
      </c>
      <c r="CZ161" t="s">
        <v>69</v>
      </c>
      <c r="DA161" t="s">
        <v>2808</v>
      </c>
      <c r="DB161" t="s">
        <v>69</v>
      </c>
      <c r="DC161" t="s">
        <v>69</v>
      </c>
      <c r="DD161" t="s">
        <v>12</v>
      </c>
      <c r="DE161" t="s">
        <v>9802</v>
      </c>
      <c r="DF161" t="s">
        <v>12</v>
      </c>
      <c r="DG161" t="s">
        <v>7320</v>
      </c>
      <c r="DH161" t="s">
        <v>249</v>
      </c>
      <c r="DI161" t="s">
        <v>9792</v>
      </c>
      <c r="EU161" t="s">
        <v>22</v>
      </c>
      <c r="EV161" t="s">
        <v>22</v>
      </c>
      <c r="EW161" t="s">
        <v>7320</v>
      </c>
      <c r="EX161" t="s">
        <v>7320</v>
      </c>
      <c r="KB161">
        <v>4</v>
      </c>
      <c r="KD161" t="s">
        <v>9554</v>
      </c>
      <c r="KE161" t="s">
        <v>6597</v>
      </c>
      <c r="KF161">
        <v>9</v>
      </c>
      <c r="KG161" t="s">
        <v>6598</v>
      </c>
      <c r="KH161">
        <v>8137167</v>
      </c>
    </row>
    <row r="162" spans="1:294" x14ac:dyDescent="0.3">
      <c r="A162" t="s">
        <v>9804</v>
      </c>
      <c r="B162" t="s">
        <v>8545</v>
      </c>
      <c r="C162">
        <v>3</v>
      </c>
      <c r="D162" t="s">
        <v>2956</v>
      </c>
      <c r="E162" t="s">
        <v>2956</v>
      </c>
      <c r="F162" t="s">
        <v>2956</v>
      </c>
      <c r="G162" t="s">
        <v>2956</v>
      </c>
      <c r="H162" t="s">
        <v>22</v>
      </c>
      <c r="I162" t="s">
        <v>2956</v>
      </c>
      <c r="J162" t="s">
        <v>2956</v>
      </c>
      <c r="K162" t="s">
        <v>2956</v>
      </c>
      <c r="L162" t="s">
        <v>2956</v>
      </c>
      <c r="M162" t="s">
        <v>22</v>
      </c>
      <c r="N162" t="s">
        <v>2956</v>
      </c>
      <c r="O162" t="s">
        <v>2956</v>
      </c>
      <c r="P162" t="s">
        <v>2956</v>
      </c>
      <c r="Q162" t="s">
        <v>2956</v>
      </c>
      <c r="R162" t="s">
        <v>22</v>
      </c>
      <c r="BB162" t="s">
        <v>2876</v>
      </c>
      <c r="BD162" t="s">
        <v>2876</v>
      </c>
      <c r="BF162" t="s">
        <v>2876</v>
      </c>
      <c r="BV162">
        <v>0</v>
      </c>
      <c r="BW162">
        <v>70</v>
      </c>
      <c r="BX162" t="s">
        <v>8555</v>
      </c>
      <c r="BY162" t="s">
        <v>6813</v>
      </c>
      <c r="BZ162" t="s">
        <v>8672</v>
      </c>
      <c r="CA162" t="s">
        <v>6591</v>
      </c>
      <c r="CB162" t="s">
        <v>8256</v>
      </c>
      <c r="CC162" t="s">
        <v>5066</v>
      </c>
      <c r="CD162">
        <v>31</v>
      </c>
      <c r="CE162" t="s">
        <v>236</v>
      </c>
      <c r="CF162" t="s">
        <v>240</v>
      </c>
      <c r="CG162" t="s">
        <v>247</v>
      </c>
      <c r="CI162" t="s">
        <v>9552</v>
      </c>
      <c r="CJ162" t="s">
        <v>2808</v>
      </c>
      <c r="CK162" t="s">
        <v>69</v>
      </c>
      <c r="CL162" t="s">
        <v>69</v>
      </c>
      <c r="CM162" t="s">
        <v>2803</v>
      </c>
      <c r="CN162">
        <v>3</v>
      </c>
      <c r="CO162" t="s">
        <v>254</v>
      </c>
      <c r="CP162">
        <v>30</v>
      </c>
      <c r="CQ162" t="s">
        <v>69</v>
      </c>
      <c r="CR162" t="s">
        <v>69</v>
      </c>
      <c r="CS162" t="s">
        <v>69</v>
      </c>
      <c r="CT162" t="s">
        <v>69</v>
      </c>
      <c r="CU162" t="s">
        <v>69</v>
      </c>
      <c r="CV162" t="s">
        <v>69</v>
      </c>
      <c r="CW162" t="s">
        <v>69</v>
      </c>
      <c r="CX162" t="s">
        <v>69</v>
      </c>
      <c r="CY162" t="s">
        <v>69</v>
      </c>
      <c r="CZ162" t="s">
        <v>69</v>
      </c>
      <c r="DA162" t="s">
        <v>69</v>
      </c>
      <c r="DB162" t="s">
        <v>69</v>
      </c>
      <c r="DC162" t="s">
        <v>69</v>
      </c>
      <c r="DD162" t="s">
        <v>12</v>
      </c>
      <c r="DE162" s="30">
        <v>40819</v>
      </c>
      <c r="DF162" t="s">
        <v>12</v>
      </c>
      <c r="DG162" s="30">
        <v>40582</v>
      </c>
      <c r="DH162" t="s">
        <v>22</v>
      </c>
      <c r="EU162" t="s">
        <v>22</v>
      </c>
      <c r="EV162" t="s">
        <v>22</v>
      </c>
      <c r="EW162" s="30">
        <v>40582</v>
      </c>
      <c r="EX162" s="30">
        <v>40582</v>
      </c>
      <c r="KB162">
        <v>3</v>
      </c>
      <c r="KD162" t="s">
        <v>9554</v>
      </c>
      <c r="KE162" t="s">
        <v>6597</v>
      </c>
      <c r="KF162">
        <v>10</v>
      </c>
      <c r="KG162" t="s">
        <v>6598</v>
      </c>
      <c r="KH162">
        <v>8137167</v>
      </c>
    </row>
    <row r="163" spans="1:294" x14ac:dyDescent="0.3">
      <c r="A163" t="s">
        <v>9805</v>
      </c>
      <c r="B163" t="s">
        <v>8545</v>
      </c>
      <c r="C163">
        <v>2</v>
      </c>
      <c r="D163" t="s">
        <v>2956</v>
      </c>
      <c r="E163" t="s">
        <v>2956</v>
      </c>
      <c r="F163" t="s">
        <v>2956</v>
      </c>
      <c r="G163" t="s">
        <v>2956</v>
      </c>
      <c r="H163" t="s">
        <v>2956</v>
      </c>
      <c r="I163" t="s">
        <v>2956</v>
      </c>
      <c r="J163" t="s">
        <v>2956</v>
      </c>
      <c r="K163" t="s">
        <v>2956</v>
      </c>
      <c r="L163" t="s">
        <v>2956</v>
      </c>
      <c r="M163" t="s">
        <v>2956</v>
      </c>
      <c r="BB163" t="s">
        <v>2876</v>
      </c>
      <c r="BD163" t="s">
        <v>2876</v>
      </c>
      <c r="BV163">
        <v>0</v>
      </c>
      <c r="BW163">
        <v>66</v>
      </c>
      <c r="BX163" t="s">
        <v>8555</v>
      </c>
      <c r="BY163" t="s">
        <v>6813</v>
      </c>
      <c r="BZ163" s="30">
        <v>41460</v>
      </c>
      <c r="CA163" t="s">
        <v>6591</v>
      </c>
      <c r="CB163" t="s">
        <v>7239</v>
      </c>
      <c r="CC163" t="s">
        <v>5057</v>
      </c>
      <c r="CD163">
        <v>30</v>
      </c>
      <c r="CE163" t="s">
        <v>236</v>
      </c>
      <c r="CF163" t="s">
        <v>240</v>
      </c>
      <c r="CG163" t="s">
        <v>247</v>
      </c>
      <c r="CI163" t="s">
        <v>9552</v>
      </c>
      <c r="CJ163" t="s">
        <v>2808</v>
      </c>
      <c r="CK163" t="s">
        <v>69</v>
      </c>
      <c r="CL163" t="s">
        <v>69</v>
      </c>
      <c r="CM163" t="s">
        <v>2803</v>
      </c>
      <c r="CN163">
        <v>2</v>
      </c>
      <c r="CO163" t="s">
        <v>254</v>
      </c>
      <c r="CP163">
        <v>24</v>
      </c>
      <c r="CQ163" t="s">
        <v>69</v>
      </c>
      <c r="CR163" t="s">
        <v>69</v>
      </c>
      <c r="CS163" t="s">
        <v>69</v>
      </c>
      <c r="CT163" t="s">
        <v>69</v>
      </c>
      <c r="CU163" t="s">
        <v>69</v>
      </c>
      <c r="CV163" t="s">
        <v>69</v>
      </c>
      <c r="CW163" t="s">
        <v>69</v>
      </c>
      <c r="CX163" t="s">
        <v>69</v>
      </c>
      <c r="CY163" t="s">
        <v>69</v>
      </c>
      <c r="CZ163" t="s">
        <v>69</v>
      </c>
      <c r="DA163" t="s">
        <v>69</v>
      </c>
      <c r="DB163" t="s">
        <v>2808</v>
      </c>
      <c r="DC163" t="s">
        <v>69</v>
      </c>
      <c r="DD163" t="s">
        <v>12</v>
      </c>
      <c r="DE163" t="s">
        <v>9806</v>
      </c>
      <c r="DF163" t="s">
        <v>12</v>
      </c>
      <c r="DG163" s="30">
        <v>41427</v>
      </c>
      <c r="DH163" t="s">
        <v>249</v>
      </c>
      <c r="DI163" t="s">
        <v>9563</v>
      </c>
      <c r="EU163" t="s">
        <v>22</v>
      </c>
      <c r="EV163" t="s">
        <v>22</v>
      </c>
      <c r="KB163">
        <v>2</v>
      </c>
      <c r="KD163" t="s">
        <v>9554</v>
      </c>
      <c r="KE163" t="s">
        <v>6597</v>
      </c>
      <c r="KF163">
        <v>1</v>
      </c>
      <c r="KG163" t="s">
        <v>6598</v>
      </c>
      <c r="KH163">
        <v>8137167</v>
      </c>
    </row>
    <row r="164" spans="1:294" x14ac:dyDescent="0.3">
      <c r="A164" t="s">
        <v>9807</v>
      </c>
      <c r="B164" t="s">
        <v>8545</v>
      </c>
      <c r="C164">
        <v>2</v>
      </c>
      <c r="D164" t="s">
        <v>2956</v>
      </c>
      <c r="E164" t="s">
        <v>2956</v>
      </c>
      <c r="F164" t="s">
        <v>2956</v>
      </c>
      <c r="G164" t="s">
        <v>2956</v>
      </c>
      <c r="H164" t="s">
        <v>2956</v>
      </c>
      <c r="I164" t="s">
        <v>2956</v>
      </c>
      <c r="J164" t="s">
        <v>2956</v>
      </c>
      <c r="K164" t="s">
        <v>2956</v>
      </c>
      <c r="L164" t="s">
        <v>2956</v>
      </c>
      <c r="M164" t="s">
        <v>22</v>
      </c>
      <c r="BB164" t="s">
        <v>2876</v>
      </c>
      <c r="BD164" t="s">
        <v>2876</v>
      </c>
      <c r="BV164">
        <v>0</v>
      </c>
      <c r="BW164">
        <v>66</v>
      </c>
      <c r="BX164" t="s">
        <v>8555</v>
      </c>
      <c r="BY164" t="s">
        <v>6813</v>
      </c>
      <c r="BZ164" s="30">
        <v>41460</v>
      </c>
      <c r="CA164" t="s">
        <v>6591</v>
      </c>
      <c r="CB164" t="s">
        <v>7239</v>
      </c>
      <c r="CC164" t="s">
        <v>5057</v>
      </c>
      <c r="CD164">
        <v>31</v>
      </c>
      <c r="CE164" t="s">
        <v>236</v>
      </c>
      <c r="CF164" t="s">
        <v>240</v>
      </c>
      <c r="CG164" t="s">
        <v>247</v>
      </c>
      <c r="CI164" t="s">
        <v>9552</v>
      </c>
      <c r="CJ164" t="s">
        <v>2808</v>
      </c>
      <c r="CK164" t="s">
        <v>69</v>
      </c>
      <c r="CL164" t="s">
        <v>69</v>
      </c>
      <c r="CM164" t="s">
        <v>2803</v>
      </c>
      <c r="CN164">
        <v>2</v>
      </c>
      <c r="CO164" t="s">
        <v>254</v>
      </c>
      <c r="CP164">
        <v>19</v>
      </c>
      <c r="CQ164" t="s">
        <v>69</v>
      </c>
      <c r="CR164" t="s">
        <v>69</v>
      </c>
      <c r="CS164" t="s">
        <v>69</v>
      </c>
      <c r="CT164" t="s">
        <v>69</v>
      </c>
      <c r="CU164" t="s">
        <v>69</v>
      </c>
      <c r="CV164" t="s">
        <v>69</v>
      </c>
      <c r="CW164" t="s">
        <v>69</v>
      </c>
      <c r="CX164" t="s">
        <v>69</v>
      </c>
      <c r="CY164" t="s">
        <v>69</v>
      </c>
      <c r="CZ164" t="s">
        <v>69</v>
      </c>
      <c r="DA164" t="s">
        <v>2808</v>
      </c>
      <c r="DB164" t="s">
        <v>69</v>
      </c>
      <c r="DC164" t="s">
        <v>69</v>
      </c>
      <c r="DD164" t="s">
        <v>12</v>
      </c>
      <c r="DE164" s="30">
        <v>41040</v>
      </c>
      <c r="DF164" t="s">
        <v>12</v>
      </c>
      <c r="DG164" s="30">
        <v>41427</v>
      </c>
      <c r="DH164" t="s">
        <v>249</v>
      </c>
      <c r="DI164" t="s">
        <v>9563</v>
      </c>
      <c r="EU164" t="s">
        <v>22</v>
      </c>
      <c r="EV164" t="s">
        <v>22</v>
      </c>
      <c r="KB164">
        <v>2</v>
      </c>
      <c r="KD164" t="s">
        <v>9554</v>
      </c>
      <c r="KE164" t="s">
        <v>6597</v>
      </c>
      <c r="KF164">
        <v>2</v>
      </c>
      <c r="KG164" t="s">
        <v>6598</v>
      </c>
      <c r="KH164">
        <v>8137167</v>
      </c>
    </row>
    <row r="165" spans="1:294" x14ac:dyDescent="0.3">
      <c r="A165" t="s">
        <v>9808</v>
      </c>
      <c r="B165" t="s">
        <v>8545</v>
      </c>
      <c r="BV165">
        <v>0</v>
      </c>
      <c r="BW165">
        <v>66</v>
      </c>
      <c r="BX165" t="s">
        <v>8555</v>
      </c>
      <c r="BY165" t="s">
        <v>6813</v>
      </c>
      <c r="BZ165" s="30">
        <v>41460</v>
      </c>
      <c r="CA165" t="s">
        <v>6591</v>
      </c>
      <c r="CB165" t="s">
        <v>7239</v>
      </c>
      <c r="CC165" t="s">
        <v>5057</v>
      </c>
      <c r="CD165">
        <v>26</v>
      </c>
      <c r="CE165" t="s">
        <v>236</v>
      </c>
      <c r="CF165" t="s">
        <v>240</v>
      </c>
      <c r="CG165" t="s">
        <v>22</v>
      </c>
      <c r="CI165" t="s">
        <v>9552</v>
      </c>
      <c r="CJ165" t="s">
        <v>2808</v>
      </c>
      <c r="CK165" t="s">
        <v>69</v>
      </c>
      <c r="CL165" t="s">
        <v>69</v>
      </c>
      <c r="CM165" t="s">
        <v>22</v>
      </c>
      <c r="CO165" t="s">
        <v>22</v>
      </c>
      <c r="KD165" t="s">
        <v>9554</v>
      </c>
      <c r="KE165" t="s">
        <v>6597</v>
      </c>
      <c r="KF165">
        <v>3</v>
      </c>
      <c r="KG165" t="s">
        <v>6598</v>
      </c>
      <c r="KH165">
        <v>8137167</v>
      </c>
    </row>
    <row r="166" spans="1:294" x14ac:dyDescent="0.3">
      <c r="A166" t="s">
        <v>9809</v>
      </c>
      <c r="B166" t="s">
        <v>8545</v>
      </c>
      <c r="BV166">
        <v>0</v>
      </c>
      <c r="BW166">
        <v>66</v>
      </c>
      <c r="BX166" t="s">
        <v>8555</v>
      </c>
      <c r="BY166" t="s">
        <v>6813</v>
      </c>
      <c r="BZ166" s="30">
        <v>41460</v>
      </c>
      <c r="CA166" t="s">
        <v>6591</v>
      </c>
      <c r="CB166" t="s">
        <v>7239</v>
      </c>
      <c r="CC166" t="s">
        <v>5057</v>
      </c>
      <c r="CD166">
        <v>23</v>
      </c>
      <c r="CE166" t="s">
        <v>236</v>
      </c>
      <c r="CF166" t="s">
        <v>240</v>
      </c>
      <c r="CG166" t="s">
        <v>22</v>
      </c>
      <c r="CI166" t="s">
        <v>9552</v>
      </c>
      <c r="CJ166" t="s">
        <v>2808</v>
      </c>
      <c r="CK166" t="s">
        <v>69</v>
      </c>
      <c r="CL166" t="s">
        <v>69</v>
      </c>
      <c r="CM166" t="s">
        <v>22</v>
      </c>
      <c r="CO166" t="s">
        <v>22</v>
      </c>
      <c r="KD166" t="s">
        <v>9554</v>
      </c>
      <c r="KE166" t="s">
        <v>6597</v>
      </c>
      <c r="KF166">
        <v>4</v>
      </c>
      <c r="KG166" t="s">
        <v>6598</v>
      </c>
      <c r="KH166">
        <v>8137167</v>
      </c>
    </row>
    <row r="167" spans="1:294" x14ac:dyDescent="0.3">
      <c r="A167" t="s">
        <v>9810</v>
      </c>
      <c r="B167" t="s">
        <v>8545</v>
      </c>
      <c r="BV167">
        <v>0</v>
      </c>
      <c r="BW167">
        <v>66</v>
      </c>
      <c r="BX167" t="s">
        <v>8555</v>
      </c>
      <c r="BY167" t="s">
        <v>6813</v>
      </c>
      <c r="BZ167" s="30">
        <v>41460</v>
      </c>
      <c r="CA167" t="s">
        <v>6591</v>
      </c>
      <c r="CB167" t="s">
        <v>7239</v>
      </c>
      <c r="CC167" t="s">
        <v>5057</v>
      </c>
      <c r="CD167">
        <v>37</v>
      </c>
      <c r="CE167" t="s">
        <v>236</v>
      </c>
      <c r="CF167" t="s">
        <v>240</v>
      </c>
      <c r="CG167" t="s">
        <v>22</v>
      </c>
      <c r="CI167" t="s">
        <v>9552</v>
      </c>
      <c r="CJ167" t="s">
        <v>2808</v>
      </c>
      <c r="CK167" t="s">
        <v>69</v>
      </c>
      <c r="CL167" t="s">
        <v>69</v>
      </c>
      <c r="CM167" t="s">
        <v>22</v>
      </c>
      <c r="CO167" t="s">
        <v>22</v>
      </c>
      <c r="KD167" t="s">
        <v>9554</v>
      </c>
      <c r="KE167" t="s">
        <v>6597</v>
      </c>
      <c r="KF167">
        <v>5</v>
      </c>
      <c r="KG167" t="s">
        <v>6598</v>
      </c>
      <c r="KH167">
        <v>8137167</v>
      </c>
    </row>
    <row r="168" spans="1:294" x14ac:dyDescent="0.3">
      <c r="A168" t="s">
        <v>9811</v>
      </c>
      <c r="B168" t="s">
        <v>8545</v>
      </c>
      <c r="BV168">
        <v>0</v>
      </c>
      <c r="BW168">
        <v>66</v>
      </c>
      <c r="BX168" t="s">
        <v>8555</v>
      </c>
      <c r="BY168" t="s">
        <v>6813</v>
      </c>
      <c r="BZ168" s="30">
        <v>41460</v>
      </c>
      <c r="CA168" t="s">
        <v>6591</v>
      </c>
      <c r="CB168" t="s">
        <v>7239</v>
      </c>
      <c r="CC168" t="s">
        <v>5057</v>
      </c>
      <c r="CD168">
        <v>21</v>
      </c>
      <c r="CE168" t="s">
        <v>237</v>
      </c>
      <c r="CF168" t="s">
        <v>240</v>
      </c>
      <c r="CG168" t="s">
        <v>22</v>
      </c>
      <c r="CI168" t="s">
        <v>9552</v>
      </c>
      <c r="CJ168" t="s">
        <v>2808</v>
      </c>
      <c r="CK168" t="s">
        <v>69</v>
      </c>
      <c r="CL168" t="s">
        <v>69</v>
      </c>
      <c r="CM168" t="s">
        <v>22</v>
      </c>
      <c r="CO168" t="s">
        <v>22</v>
      </c>
      <c r="KD168" t="s">
        <v>9554</v>
      </c>
      <c r="KE168" t="s">
        <v>6597</v>
      </c>
      <c r="KF168">
        <v>6</v>
      </c>
      <c r="KG168" t="s">
        <v>6598</v>
      </c>
      <c r="KH168">
        <v>8137167</v>
      </c>
    </row>
    <row r="169" spans="1:294" x14ac:dyDescent="0.3">
      <c r="A169" t="s">
        <v>9812</v>
      </c>
      <c r="B169" t="s">
        <v>8545</v>
      </c>
      <c r="BV169">
        <v>0</v>
      </c>
      <c r="BW169">
        <v>66</v>
      </c>
      <c r="BX169" t="s">
        <v>8555</v>
      </c>
      <c r="BY169" t="s">
        <v>6813</v>
      </c>
      <c r="BZ169" s="30">
        <v>41460</v>
      </c>
      <c r="CA169" t="s">
        <v>6591</v>
      </c>
      <c r="CB169" t="s">
        <v>7266</v>
      </c>
      <c r="CC169" t="s">
        <v>5057</v>
      </c>
      <c r="CD169">
        <v>35</v>
      </c>
      <c r="CE169" t="s">
        <v>236</v>
      </c>
      <c r="CF169" t="s">
        <v>240</v>
      </c>
      <c r="CG169" t="s">
        <v>22</v>
      </c>
      <c r="CI169" t="s">
        <v>9552</v>
      </c>
      <c r="CJ169" t="s">
        <v>2808</v>
      </c>
      <c r="CK169" t="s">
        <v>69</v>
      </c>
      <c r="CL169" t="s">
        <v>69</v>
      </c>
      <c r="CM169" t="s">
        <v>22</v>
      </c>
      <c r="CO169" t="s">
        <v>22</v>
      </c>
      <c r="KD169" t="s">
        <v>9554</v>
      </c>
      <c r="KE169" t="s">
        <v>6597</v>
      </c>
      <c r="KF169">
        <v>7</v>
      </c>
      <c r="KG169" t="s">
        <v>6598</v>
      </c>
      <c r="KH169">
        <v>8137167</v>
      </c>
    </row>
    <row r="170" spans="1:294" x14ac:dyDescent="0.3">
      <c r="A170" t="s">
        <v>9813</v>
      </c>
      <c r="B170" t="s">
        <v>8545</v>
      </c>
      <c r="BV170">
        <v>0</v>
      </c>
      <c r="BW170">
        <v>66</v>
      </c>
      <c r="BX170" t="s">
        <v>8555</v>
      </c>
      <c r="BY170" t="s">
        <v>6813</v>
      </c>
      <c r="BZ170" s="30">
        <v>41460</v>
      </c>
      <c r="CA170" t="s">
        <v>6591</v>
      </c>
      <c r="CB170" t="s">
        <v>7266</v>
      </c>
      <c r="CC170" t="s">
        <v>5057</v>
      </c>
      <c r="CD170">
        <v>21</v>
      </c>
      <c r="CE170" t="s">
        <v>236</v>
      </c>
      <c r="CF170" t="s">
        <v>240</v>
      </c>
      <c r="CG170" t="s">
        <v>22</v>
      </c>
      <c r="CI170" t="s">
        <v>9552</v>
      </c>
      <c r="CJ170" t="s">
        <v>2808</v>
      </c>
      <c r="CK170" t="s">
        <v>69</v>
      </c>
      <c r="CL170" t="s">
        <v>69</v>
      </c>
      <c r="CM170" t="s">
        <v>22</v>
      </c>
      <c r="CO170" t="s">
        <v>22</v>
      </c>
      <c r="KD170" t="s">
        <v>9554</v>
      </c>
      <c r="KE170" t="s">
        <v>6597</v>
      </c>
      <c r="KF170">
        <v>8</v>
      </c>
      <c r="KG170" t="s">
        <v>6598</v>
      </c>
      <c r="KH170">
        <v>8137167</v>
      </c>
    </row>
    <row r="171" spans="1:294" x14ac:dyDescent="0.3">
      <c r="A171" t="s">
        <v>9814</v>
      </c>
      <c r="B171" t="s">
        <v>8545</v>
      </c>
      <c r="BV171">
        <v>0</v>
      </c>
      <c r="BW171">
        <v>66</v>
      </c>
      <c r="BX171" t="s">
        <v>8555</v>
      </c>
      <c r="BY171" t="s">
        <v>6813</v>
      </c>
      <c r="BZ171" s="30">
        <v>41460</v>
      </c>
      <c r="CA171" t="s">
        <v>6591</v>
      </c>
      <c r="CB171" t="s">
        <v>7266</v>
      </c>
      <c r="CC171" t="s">
        <v>5057</v>
      </c>
      <c r="CD171">
        <v>20</v>
      </c>
      <c r="CE171" t="s">
        <v>237</v>
      </c>
      <c r="CF171" t="s">
        <v>220</v>
      </c>
      <c r="CG171" t="s">
        <v>22</v>
      </c>
      <c r="CI171" t="s">
        <v>9552</v>
      </c>
      <c r="CJ171" t="s">
        <v>2808</v>
      </c>
      <c r="CK171" t="s">
        <v>69</v>
      </c>
      <c r="CL171" t="s">
        <v>69</v>
      </c>
      <c r="CM171" t="s">
        <v>22</v>
      </c>
      <c r="CO171" t="s">
        <v>22</v>
      </c>
      <c r="KD171" t="s">
        <v>9554</v>
      </c>
      <c r="KE171" t="s">
        <v>6597</v>
      </c>
      <c r="KF171">
        <v>9</v>
      </c>
      <c r="KG171" t="s">
        <v>6598</v>
      </c>
      <c r="KH171">
        <v>8137167</v>
      </c>
    </row>
    <row r="172" spans="1:294" x14ac:dyDescent="0.3">
      <c r="A172" t="s">
        <v>9815</v>
      </c>
      <c r="B172" t="s">
        <v>8545</v>
      </c>
      <c r="BV172">
        <v>0</v>
      </c>
      <c r="BW172">
        <v>66</v>
      </c>
      <c r="BX172" t="s">
        <v>8555</v>
      </c>
      <c r="BY172" t="s">
        <v>6813</v>
      </c>
      <c r="BZ172" s="30">
        <v>41460</v>
      </c>
      <c r="CA172" t="s">
        <v>6591</v>
      </c>
      <c r="CB172" t="s">
        <v>7266</v>
      </c>
      <c r="CC172" t="s">
        <v>5057</v>
      </c>
      <c r="CD172">
        <v>20</v>
      </c>
      <c r="CE172" t="s">
        <v>237</v>
      </c>
      <c r="CF172" t="s">
        <v>220</v>
      </c>
      <c r="CG172" t="s">
        <v>22</v>
      </c>
      <c r="CI172" t="s">
        <v>9552</v>
      </c>
      <c r="CJ172" t="s">
        <v>2808</v>
      </c>
      <c r="CK172" t="s">
        <v>69</v>
      </c>
      <c r="CL172" t="s">
        <v>69</v>
      </c>
      <c r="CM172" t="s">
        <v>22</v>
      </c>
      <c r="CO172" t="s">
        <v>22</v>
      </c>
      <c r="KD172" t="s">
        <v>9554</v>
      </c>
      <c r="KE172" t="s">
        <v>6597</v>
      </c>
      <c r="KF172">
        <v>10</v>
      </c>
      <c r="KG172" t="s">
        <v>6598</v>
      </c>
      <c r="KH172">
        <v>8137167</v>
      </c>
    </row>
    <row r="173" spans="1:294" x14ac:dyDescent="0.3">
      <c r="A173" t="s">
        <v>9816</v>
      </c>
      <c r="B173" t="s">
        <v>8545</v>
      </c>
      <c r="C173">
        <v>3</v>
      </c>
      <c r="D173" t="s">
        <v>2956</v>
      </c>
      <c r="E173" t="s">
        <v>2956</v>
      </c>
      <c r="F173" t="s">
        <v>2956</v>
      </c>
      <c r="G173" t="s">
        <v>2956</v>
      </c>
      <c r="H173" t="s">
        <v>2956</v>
      </c>
      <c r="I173" t="s">
        <v>2956</v>
      </c>
      <c r="J173" t="s">
        <v>2956</v>
      </c>
      <c r="K173" t="s">
        <v>2956</v>
      </c>
      <c r="L173" t="s">
        <v>2956</v>
      </c>
      <c r="M173" t="s">
        <v>2956</v>
      </c>
      <c r="N173" t="s">
        <v>2956</v>
      </c>
      <c r="O173" t="s">
        <v>2956</v>
      </c>
      <c r="P173" t="s">
        <v>2956</v>
      </c>
      <c r="Q173" t="s">
        <v>2956</v>
      </c>
      <c r="R173" t="s">
        <v>2956</v>
      </c>
      <c r="BB173" t="s">
        <v>2876</v>
      </c>
      <c r="BD173" t="s">
        <v>2876</v>
      </c>
      <c r="BF173" t="s">
        <v>2876</v>
      </c>
      <c r="BV173">
        <v>0</v>
      </c>
      <c r="BW173">
        <v>68</v>
      </c>
      <c r="BX173" t="s">
        <v>8555</v>
      </c>
      <c r="BY173" t="s">
        <v>6813</v>
      </c>
      <c r="BZ173" s="30">
        <v>41522</v>
      </c>
      <c r="CA173" t="s">
        <v>6591</v>
      </c>
      <c r="CB173" t="s">
        <v>6600</v>
      </c>
      <c r="CC173" t="s">
        <v>5073</v>
      </c>
      <c r="CD173">
        <v>18</v>
      </c>
      <c r="CE173" t="s">
        <v>236</v>
      </c>
      <c r="CF173" t="s">
        <v>241</v>
      </c>
      <c r="CG173" t="s">
        <v>247</v>
      </c>
      <c r="CI173" t="s">
        <v>9552</v>
      </c>
      <c r="CJ173" t="s">
        <v>2808</v>
      </c>
      <c r="CK173" t="s">
        <v>69</v>
      </c>
      <c r="CL173" t="s">
        <v>69</v>
      </c>
      <c r="CM173" t="s">
        <v>2803</v>
      </c>
      <c r="CN173">
        <v>3</v>
      </c>
      <c r="CO173" t="s">
        <v>254</v>
      </c>
      <c r="CP173">
        <v>22</v>
      </c>
      <c r="CQ173" t="s">
        <v>2808</v>
      </c>
      <c r="CR173" t="s">
        <v>2808</v>
      </c>
      <c r="CS173" t="s">
        <v>2808</v>
      </c>
      <c r="CT173" t="s">
        <v>69</v>
      </c>
      <c r="CU173" t="s">
        <v>2808</v>
      </c>
      <c r="CV173" t="s">
        <v>2808</v>
      </c>
      <c r="CW173" t="s">
        <v>2808</v>
      </c>
      <c r="CX173" t="s">
        <v>69</v>
      </c>
      <c r="CY173" t="s">
        <v>2808</v>
      </c>
      <c r="CZ173" t="s">
        <v>2808</v>
      </c>
      <c r="DA173" t="s">
        <v>2808</v>
      </c>
      <c r="DB173" t="s">
        <v>2808</v>
      </c>
      <c r="DC173" t="s">
        <v>69</v>
      </c>
      <c r="DD173" t="s">
        <v>12</v>
      </c>
      <c r="DE173" t="s">
        <v>8663</v>
      </c>
      <c r="DF173" t="s">
        <v>12</v>
      </c>
      <c r="DG173" t="s">
        <v>8250</v>
      </c>
      <c r="DH173" t="s">
        <v>249</v>
      </c>
      <c r="DI173" t="s">
        <v>9792</v>
      </c>
      <c r="EU173" t="s">
        <v>22</v>
      </c>
      <c r="EV173" t="s">
        <v>2956</v>
      </c>
      <c r="EW173" t="s">
        <v>8250</v>
      </c>
      <c r="EX173" t="s">
        <v>8250</v>
      </c>
      <c r="KB173">
        <v>3</v>
      </c>
      <c r="KD173" t="s">
        <v>9554</v>
      </c>
      <c r="KE173" t="s">
        <v>6597</v>
      </c>
      <c r="KF173">
        <v>1</v>
      </c>
      <c r="KG173" t="s">
        <v>6598</v>
      </c>
      <c r="KH173">
        <v>8137167</v>
      </c>
    </row>
    <row r="174" spans="1:294" x14ac:dyDescent="0.3">
      <c r="A174" t="s">
        <v>9817</v>
      </c>
      <c r="B174" t="s">
        <v>8545</v>
      </c>
      <c r="C174">
        <v>2</v>
      </c>
      <c r="D174" t="s">
        <v>2956</v>
      </c>
      <c r="E174" t="s">
        <v>2956</v>
      </c>
      <c r="F174" t="s">
        <v>22</v>
      </c>
      <c r="G174" t="s">
        <v>2956</v>
      </c>
      <c r="H174" t="s">
        <v>2956</v>
      </c>
      <c r="I174" t="s">
        <v>2956</v>
      </c>
      <c r="J174" t="s">
        <v>2956</v>
      </c>
      <c r="K174" t="s">
        <v>22</v>
      </c>
      <c r="L174" t="s">
        <v>2956</v>
      </c>
      <c r="M174" t="s">
        <v>2956</v>
      </c>
      <c r="BB174" t="s">
        <v>2876</v>
      </c>
      <c r="BD174" t="s">
        <v>2876</v>
      </c>
      <c r="BV174">
        <v>0</v>
      </c>
      <c r="BW174">
        <v>68</v>
      </c>
      <c r="BX174" t="s">
        <v>8555</v>
      </c>
      <c r="BY174" t="s">
        <v>6813</v>
      </c>
      <c r="BZ174" s="30">
        <v>41522</v>
      </c>
      <c r="CA174" t="s">
        <v>6591</v>
      </c>
      <c r="CB174" t="s">
        <v>6600</v>
      </c>
      <c r="CC174" t="s">
        <v>5073</v>
      </c>
      <c r="CD174">
        <v>25</v>
      </c>
      <c r="CE174" t="s">
        <v>236</v>
      </c>
      <c r="CF174" t="s">
        <v>243</v>
      </c>
      <c r="CG174" t="s">
        <v>248</v>
      </c>
      <c r="CI174" t="s">
        <v>9552</v>
      </c>
      <c r="CJ174" t="s">
        <v>2808</v>
      </c>
      <c r="CK174" t="s">
        <v>69</v>
      </c>
      <c r="CL174" t="s">
        <v>69</v>
      </c>
      <c r="CM174" t="s">
        <v>2803</v>
      </c>
      <c r="CN174">
        <v>2</v>
      </c>
      <c r="CO174" t="s">
        <v>254</v>
      </c>
      <c r="CP174">
        <v>20</v>
      </c>
      <c r="CQ174" t="s">
        <v>69</v>
      </c>
      <c r="CR174" t="s">
        <v>69</v>
      </c>
      <c r="CS174" t="s">
        <v>2808</v>
      </c>
      <c r="CT174" t="s">
        <v>69</v>
      </c>
      <c r="CU174" t="s">
        <v>2808</v>
      </c>
      <c r="CV174" t="s">
        <v>2808</v>
      </c>
      <c r="CW174" t="s">
        <v>2808</v>
      </c>
      <c r="CX174" t="s">
        <v>2808</v>
      </c>
      <c r="CY174" t="s">
        <v>2808</v>
      </c>
      <c r="CZ174" t="s">
        <v>2808</v>
      </c>
      <c r="DA174" t="s">
        <v>2808</v>
      </c>
      <c r="DB174" t="s">
        <v>2808</v>
      </c>
      <c r="DC174" t="s">
        <v>69</v>
      </c>
      <c r="DD174" t="s">
        <v>12</v>
      </c>
      <c r="DE174" t="s">
        <v>7403</v>
      </c>
      <c r="DF174" t="s">
        <v>12</v>
      </c>
      <c r="DG174" s="30">
        <v>41428</v>
      </c>
      <c r="DH174" t="s">
        <v>249</v>
      </c>
      <c r="DI174" t="s">
        <v>9792</v>
      </c>
      <c r="EU174" t="s">
        <v>22</v>
      </c>
      <c r="EV174" t="s">
        <v>22</v>
      </c>
      <c r="EW174" s="30">
        <v>41428</v>
      </c>
      <c r="EX174" s="30">
        <v>41428</v>
      </c>
      <c r="KB174">
        <v>2</v>
      </c>
      <c r="KD174" t="s">
        <v>9554</v>
      </c>
      <c r="KE174" t="s">
        <v>6597</v>
      </c>
      <c r="KF174">
        <v>2</v>
      </c>
      <c r="KG174" t="s">
        <v>6598</v>
      </c>
      <c r="KH174">
        <v>8137167</v>
      </c>
    </row>
    <row r="175" spans="1:294" x14ac:dyDescent="0.3">
      <c r="A175" t="s">
        <v>9818</v>
      </c>
      <c r="B175" t="s">
        <v>8545</v>
      </c>
      <c r="C175">
        <v>4</v>
      </c>
      <c r="D175" t="s">
        <v>2956</v>
      </c>
      <c r="E175" t="s">
        <v>2956</v>
      </c>
      <c r="F175" t="s">
        <v>2956</v>
      </c>
      <c r="G175" t="s">
        <v>2956</v>
      </c>
      <c r="H175" t="s">
        <v>2956</v>
      </c>
      <c r="I175" t="s">
        <v>2956</v>
      </c>
      <c r="J175" t="s">
        <v>2956</v>
      </c>
      <c r="K175" t="s">
        <v>2956</v>
      </c>
      <c r="L175" t="s">
        <v>2956</v>
      </c>
      <c r="M175" t="s">
        <v>2956</v>
      </c>
      <c r="N175" t="s">
        <v>2956</v>
      </c>
      <c r="O175" t="s">
        <v>2956</v>
      </c>
      <c r="P175" t="s">
        <v>2956</v>
      </c>
      <c r="Q175" t="s">
        <v>2956</v>
      </c>
      <c r="R175" t="s">
        <v>2956</v>
      </c>
      <c r="S175" t="s">
        <v>2956</v>
      </c>
      <c r="T175" t="s">
        <v>2956</v>
      </c>
      <c r="U175" t="s">
        <v>2956</v>
      </c>
      <c r="V175" t="s">
        <v>2956</v>
      </c>
      <c r="W175" t="s">
        <v>2956</v>
      </c>
      <c r="BB175" t="s">
        <v>2876</v>
      </c>
      <c r="BD175" t="s">
        <v>2876</v>
      </c>
      <c r="BF175" t="s">
        <v>2876</v>
      </c>
      <c r="BH175" t="s">
        <v>2876</v>
      </c>
      <c r="BV175">
        <v>0</v>
      </c>
      <c r="BW175">
        <v>68</v>
      </c>
      <c r="BX175" t="s">
        <v>8555</v>
      </c>
      <c r="BY175" t="s">
        <v>6813</v>
      </c>
      <c r="BZ175" s="30">
        <v>41522</v>
      </c>
      <c r="CA175" t="s">
        <v>6591</v>
      </c>
      <c r="CB175" t="s">
        <v>6600</v>
      </c>
      <c r="CC175" t="s">
        <v>5073</v>
      </c>
      <c r="CD175">
        <v>22</v>
      </c>
      <c r="CE175" t="s">
        <v>236</v>
      </c>
      <c r="CF175" t="s">
        <v>243</v>
      </c>
      <c r="CG175" t="s">
        <v>246</v>
      </c>
      <c r="CI175" t="s">
        <v>9552</v>
      </c>
      <c r="CJ175" t="s">
        <v>2808</v>
      </c>
      <c r="CK175" t="s">
        <v>69</v>
      </c>
      <c r="CL175" t="s">
        <v>69</v>
      </c>
      <c r="CM175" t="s">
        <v>2803</v>
      </c>
      <c r="CN175">
        <v>4</v>
      </c>
      <c r="CO175" t="s">
        <v>254</v>
      </c>
      <c r="CP175">
        <v>25</v>
      </c>
      <c r="CQ175" t="s">
        <v>2808</v>
      </c>
      <c r="CR175" t="s">
        <v>2808</v>
      </c>
      <c r="CS175" t="s">
        <v>2808</v>
      </c>
      <c r="CT175" t="s">
        <v>2808</v>
      </c>
      <c r="CU175" t="s">
        <v>2808</v>
      </c>
      <c r="CV175" t="s">
        <v>2808</v>
      </c>
      <c r="CW175" t="s">
        <v>2808</v>
      </c>
      <c r="CX175" t="s">
        <v>2808</v>
      </c>
      <c r="CY175" t="s">
        <v>2808</v>
      </c>
      <c r="CZ175" t="s">
        <v>2808</v>
      </c>
      <c r="DA175" t="s">
        <v>2808</v>
      </c>
      <c r="DB175" t="s">
        <v>2808</v>
      </c>
      <c r="DC175" t="s">
        <v>69</v>
      </c>
      <c r="DD175" t="s">
        <v>12</v>
      </c>
      <c r="DE175" t="s">
        <v>6670</v>
      </c>
      <c r="DF175" t="s">
        <v>12</v>
      </c>
      <c r="DG175" t="s">
        <v>9819</v>
      </c>
      <c r="DH175" t="s">
        <v>249</v>
      </c>
      <c r="DI175" t="s">
        <v>9792</v>
      </c>
      <c r="EU175" t="s">
        <v>22</v>
      </c>
      <c r="EV175" t="s">
        <v>22</v>
      </c>
      <c r="EW175" t="s">
        <v>9819</v>
      </c>
      <c r="EX175" t="s">
        <v>9819</v>
      </c>
      <c r="KB175">
        <v>4</v>
      </c>
      <c r="KD175" t="s">
        <v>9554</v>
      </c>
      <c r="KE175" t="s">
        <v>6597</v>
      </c>
      <c r="KF175">
        <v>3</v>
      </c>
      <c r="KG175" t="s">
        <v>6598</v>
      </c>
      <c r="KH175">
        <v>8137167</v>
      </c>
    </row>
    <row r="176" spans="1:294" x14ac:dyDescent="0.3">
      <c r="A176" t="s">
        <v>9820</v>
      </c>
      <c r="B176" t="s">
        <v>8545</v>
      </c>
      <c r="C176">
        <v>1</v>
      </c>
      <c r="D176" t="s">
        <v>2956</v>
      </c>
      <c r="E176" t="s">
        <v>2956</v>
      </c>
      <c r="F176" t="s">
        <v>2956</v>
      </c>
      <c r="G176" t="s">
        <v>2956</v>
      </c>
      <c r="H176" t="s">
        <v>2956</v>
      </c>
      <c r="BB176" t="s">
        <v>2876</v>
      </c>
      <c r="BV176">
        <v>0</v>
      </c>
      <c r="BW176">
        <v>68</v>
      </c>
      <c r="BX176" t="s">
        <v>8555</v>
      </c>
      <c r="BY176" t="s">
        <v>6813</v>
      </c>
      <c r="BZ176" s="30">
        <v>41522</v>
      </c>
      <c r="CA176" t="s">
        <v>6591</v>
      </c>
      <c r="CB176" t="s">
        <v>6600</v>
      </c>
      <c r="CC176" t="s">
        <v>5073</v>
      </c>
      <c r="CD176">
        <v>20</v>
      </c>
      <c r="CE176" t="s">
        <v>236</v>
      </c>
      <c r="CF176" t="s">
        <v>243</v>
      </c>
      <c r="CG176" t="s">
        <v>247</v>
      </c>
      <c r="CI176" t="s">
        <v>9552</v>
      </c>
      <c r="CJ176" t="s">
        <v>2808</v>
      </c>
      <c r="CK176" t="s">
        <v>69</v>
      </c>
      <c r="CL176" t="s">
        <v>69</v>
      </c>
      <c r="CM176" t="s">
        <v>2803</v>
      </c>
      <c r="CN176">
        <v>1</v>
      </c>
      <c r="CO176" t="s">
        <v>254</v>
      </c>
      <c r="CP176">
        <v>24</v>
      </c>
      <c r="CQ176" t="s">
        <v>2808</v>
      </c>
      <c r="CR176" t="s">
        <v>2808</v>
      </c>
      <c r="CS176" t="s">
        <v>2808</v>
      </c>
      <c r="CT176" t="s">
        <v>69</v>
      </c>
      <c r="CU176" t="s">
        <v>2808</v>
      </c>
      <c r="CV176" t="s">
        <v>2808</v>
      </c>
      <c r="CW176" t="s">
        <v>2808</v>
      </c>
      <c r="CX176" t="s">
        <v>2808</v>
      </c>
      <c r="CY176" t="s">
        <v>2808</v>
      </c>
      <c r="CZ176" t="s">
        <v>2808</v>
      </c>
      <c r="DA176" t="s">
        <v>69</v>
      </c>
      <c r="DB176" t="s">
        <v>69</v>
      </c>
      <c r="DC176" t="s">
        <v>69</v>
      </c>
      <c r="DD176" t="s">
        <v>12</v>
      </c>
      <c r="DE176" t="s">
        <v>9821</v>
      </c>
      <c r="DF176" t="s">
        <v>12</v>
      </c>
      <c r="DG176" s="30">
        <v>41491</v>
      </c>
      <c r="DH176" t="s">
        <v>249</v>
      </c>
      <c r="DI176" t="s">
        <v>9792</v>
      </c>
      <c r="EU176" t="s">
        <v>2956</v>
      </c>
      <c r="EV176" t="s">
        <v>2956</v>
      </c>
      <c r="EW176" s="30">
        <v>41491</v>
      </c>
      <c r="EX176" s="30">
        <v>41491</v>
      </c>
      <c r="KB176">
        <v>1</v>
      </c>
      <c r="KD176" t="s">
        <v>9554</v>
      </c>
      <c r="KE176" t="s">
        <v>6597</v>
      </c>
      <c r="KF176">
        <v>4</v>
      </c>
      <c r="KG176" t="s">
        <v>6598</v>
      </c>
      <c r="KH176">
        <v>8137167</v>
      </c>
    </row>
    <row r="177" spans="1:294" x14ac:dyDescent="0.3">
      <c r="A177" t="s">
        <v>9822</v>
      </c>
      <c r="B177" t="s">
        <v>8545</v>
      </c>
      <c r="C177">
        <v>1</v>
      </c>
      <c r="D177" t="s">
        <v>2956</v>
      </c>
      <c r="E177" t="s">
        <v>2956</v>
      </c>
      <c r="F177" t="s">
        <v>2956</v>
      </c>
      <c r="G177" t="s">
        <v>2956</v>
      </c>
      <c r="H177" t="s">
        <v>2956</v>
      </c>
      <c r="BB177" t="s">
        <v>2876</v>
      </c>
      <c r="BV177">
        <v>0</v>
      </c>
      <c r="BW177">
        <v>68</v>
      </c>
      <c r="BX177" t="s">
        <v>8555</v>
      </c>
      <c r="BY177" t="s">
        <v>6813</v>
      </c>
      <c r="BZ177" s="30">
        <v>41522</v>
      </c>
      <c r="CA177" t="s">
        <v>6591</v>
      </c>
      <c r="CB177" t="s">
        <v>6600</v>
      </c>
      <c r="CC177" t="s">
        <v>5073</v>
      </c>
      <c r="CD177">
        <v>19</v>
      </c>
      <c r="CE177" t="s">
        <v>236</v>
      </c>
      <c r="CF177" t="s">
        <v>243</v>
      </c>
      <c r="CG177" t="s">
        <v>247</v>
      </c>
      <c r="CI177" t="s">
        <v>9552</v>
      </c>
      <c r="CJ177" t="s">
        <v>2808</v>
      </c>
      <c r="CK177" t="s">
        <v>69</v>
      </c>
      <c r="CL177" t="s">
        <v>69</v>
      </c>
      <c r="CM177" t="s">
        <v>2803</v>
      </c>
      <c r="CN177">
        <v>1</v>
      </c>
      <c r="CO177" t="s">
        <v>254</v>
      </c>
      <c r="CP177">
        <v>22</v>
      </c>
      <c r="CQ177" t="s">
        <v>2808</v>
      </c>
      <c r="CR177" t="s">
        <v>2808</v>
      </c>
      <c r="CS177" t="s">
        <v>2808</v>
      </c>
      <c r="CT177" t="s">
        <v>69</v>
      </c>
      <c r="CU177" t="s">
        <v>2808</v>
      </c>
      <c r="CV177" t="s">
        <v>2808</v>
      </c>
      <c r="CW177" t="s">
        <v>2808</v>
      </c>
      <c r="CX177" t="s">
        <v>2808</v>
      </c>
      <c r="CY177" t="s">
        <v>2808</v>
      </c>
      <c r="CZ177" t="s">
        <v>2808</v>
      </c>
      <c r="DA177" t="s">
        <v>69</v>
      </c>
      <c r="DB177" t="s">
        <v>69</v>
      </c>
      <c r="DC177" t="s">
        <v>69</v>
      </c>
      <c r="DD177" t="s">
        <v>12</v>
      </c>
      <c r="DE177" t="s">
        <v>9823</v>
      </c>
      <c r="DF177" t="s">
        <v>12</v>
      </c>
      <c r="DG177" t="s">
        <v>6685</v>
      </c>
      <c r="DH177" t="s">
        <v>249</v>
      </c>
      <c r="DI177" t="s">
        <v>9792</v>
      </c>
      <c r="EU177" t="s">
        <v>2956</v>
      </c>
      <c r="EV177" t="s">
        <v>2956</v>
      </c>
      <c r="EW177" s="30">
        <v>41611</v>
      </c>
      <c r="EX177" s="30">
        <v>41611</v>
      </c>
      <c r="KB177">
        <v>1</v>
      </c>
      <c r="KD177" t="s">
        <v>9554</v>
      </c>
      <c r="KE177" t="s">
        <v>6597</v>
      </c>
      <c r="KF177">
        <v>5</v>
      </c>
      <c r="KG177" t="s">
        <v>6598</v>
      </c>
      <c r="KH177">
        <v>8137167</v>
      </c>
    </row>
    <row r="178" spans="1:294" x14ac:dyDescent="0.3">
      <c r="A178" t="s">
        <v>9824</v>
      </c>
      <c r="B178" t="s">
        <v>8545</v>
      </c>
      <c r="C178">
        <v>1</v>
      </c>
      <c r="D178" t="s">
        <v>2956</v>
      </c>
      <c r="E178" t="s">
        <v>2956</v>
      </c>
      <c r="F178" t="s">
        <v>2956</v>
      </c>
      <c r="G178" t="s">
        <v>2956</v>
      </c>
      <c r="H178" t="s">
        <v>2956</v>
      </c>
      <c r="BB178" t="s">
        <v>2876</v>
      </c>
      <c r="BV178">
        <v>0</v>
      </c>
      <c r="BW178">
        <v>68</v>
      </c>
      <c r="BX178" t="s">
        <v>8555</v>
      </c>
      <c r="BY178" t="s">
        <v>6813</v>
      </c>
      <c r="BZ178" s="30">
        <v>41522</v>
      </c>
      <c r="CA178" t="s">
        <v>6591</v>
      </c>
      <c r="CB178" t="s">
        <v>6600</v>
      </c>
      <c r="CC178" t="s">
        <v>5073</v>
      </c>
      <c r="CD178">
        <v>22</v>
      </c>
      <c r="CE178" t="s">
        <v>236</v>
      </c>
      <c r="CF178" t="s">
        <v>241</v>
      </c>
      <c r="CG178" t="s">
        <v>247</v>
      </c>
      <c r="CI178" t="s">
        <v>9552</v>
      </c>
      <c r="CJ178" t="s">
        <v>2808</v>
      </c>
      <c r="CK178" t="s">
        <v>69</v>
      </c>
      <c r="CL178" t="s">
        <v>69</v>
      </c>
      <c r="CM178" t="s">
        <v>2803</v>
      </c>
      <c r="CN178">
        <v>1</v>
      </c>
      <c r="CO178" t="s">
        <v>254</v>
      </c>
      <c r="CP178">
        <v>14</v>
      </c>
      <c r="CQ178" t="s">
        <v>69</v>
      </c>
      <c r="CR178" t="s">
        <v>69</v>
      </c>
      <c r="CS178" t="s">
        <v>69</v>
      </c>
      <c r="CT178" t="s">
        <v>2808</v>
      </c>
      <c r="CU178" t="s">
        <v>69</v>
      </c>
      <c r="CV178" t="s">
        <v>69</v>
      </c>
      <c r="CW178" t="s">
        <v>69</v>
      </c>
      <c r="CX178" t="s">
        <v>69</v>
      </c>
      <c r="CY178" t="s">
        <v>69</v>
      </c>
      <c r="CZ178" t="s">
        <v>69</v>
      </c>
      <c r="DA178" t="s">
        <v>69</v>
      </c>
      <c r="DB178" t="s">
        <v>69</v>
      </c>
      <c r="DC178" t="s">
        <v>69</v>
      </c>
      <c r="DD178" t="s">
        <v>12</v>
      </c>
      <c r="DE178" s="30">
        <v>41579</v>
      </c>
      <c r="DF178" t="s">
        <v>12</v>
      </c>
      <c r="DG178" s="30">
        <v>41338</v>
      </c>
      <c r="DH178" t="s">
        <v>249</v>
      </c>
      <c r="DI178" t="s">
        <v>9798</v>
      </c>
      <c r="EU178" t="s">
        <v>2956</v>
      </c>
      <c r="EV178" t="s">
        <v>2956</v>
      </c>
      <c r="EW178" s="30">
        <v>41338</v>
      </c>
      <c r="EX178" s="30">
        <v>41338</v>
      </c>
      <c r="KB178">
        <v>1</v>
      </c>
      <c r="KD178" t="s">
        <v>9554</v>
      </c>
      <c r="KE178" t="s">
        <v>6597</v>
      </c>
      <c r="KF178">
        <v>6</v>
      </c>
      <c r="KG178" t="s">
        <v>6598</v>
      </c>
      <c r="KH178">
        <v>8137167</v>
      </c>
    </row>
    <row r="179" spans="1:294" x14ac:dyDescent="0.3">
      <c r="A179" t="s">
        <v>9825</v>
      </c>
      <c r="B179" t="s">
        <v>8545</v>
      </c>
      <c r="C179">
        <v>3</v>
      </c>
      <c r="D179" t="s">
        <v>2956</v>
      </c>
      <c r="E179" t="s">
        <v>2956</v>
      </c>
      <c r="F179" t="s">
        <v>2956</v>
      </c>
      <c r="G179" t="s">
        <v>2956</v>
      </c>
      <c r="H179" t="s">
        <v>2956</v>
      </c>
      <c r="I179" t="s">
        <v>2956</v>
      </c>
      <c r="J179" t="s">
        <v>2956</v>
      </c>
      <c r="K179" t="s">
        <v>2956</v>
      </c>
      <c r="L179" t="s">
        <v>2956</v>
      </c>
      <c r="M179" t="s">
        <v>2956</v>
      </c>
      <c r="N179" t="s">
        <v>2956</v>
      </c>
      <c r="O179" t="s">
        <v>2956</v>
      </c>
      <c r="P179" t="s">
        <v>2956</v>
      </c>
      <c r="Q179" t="s">
        <v>2956</v>
      </c>
      <c r="R179" t="s">
        <v>2956</v>
      </c>
      <c r="BB179" t="s">
        <v>2876</v>
      </c>
      <c r="BD179" t="s">
        <v>2876</v>
      </c>
      <c r="BF179" t="s">
        <v>2876</v>
      </c>
      <c r="BV179">
        <v>0</v>
      </c>
      <c r="BW179">
        <v>68</v>
      </c>
      <c r="BX179" t="s">
        <v>8555</v>
      </c>
      <c r="BY179" t="s">
        <v>6813</v>
      </c>
      <c r="BZ179" s="30">
        <v>41522</v>
      </c>
      <c r="CA179" t="s">
        <v>6591</v>
      </c>
      <c r="CB179" t="s">
        <v>6600</v>
      </c>
      <c r="CC179" t="s">
        <v>5073</v>
      </c>
      <c r="CD179">
        <v>18</v>
      </c>
      <c r="CE179" t="s">
        <v>236</v>
      </c>
      <c r="CF179" t="s">
        <v>242</v>
      </c>
      <c r="CG179" t="s">
        <v>247</v>
      </c>
      <c r="CI179" t="s">
        <v>9552</v>
      </c>
      <c r="CJ179" t="s">
        <v>2808</v>
      </c>
      <c r="CK179" t="s">
        <v>69</v>
      </c>
      <c r="CL179" t="s">
        <v>69</v>
      </c>
      <c r="CM179" t="s">
        <v>2803</v>
      </c>
      <c r="CN179">
        <v>3</v>
      </c>
      <c r="CO179" t="s">
        <v>254</v>
      </c>
      <c r="CP179">
        <v>23</v>
      </c>
      <c r="CQ179" t="s">
        <v>2808</v>
      </c>
      <c r="CR179" t="s">
        <v>2808</v>
      </c>
      <c r="CS179" t="s">
        <v>2808</v>
      </c>
      <c r="CT179" t="s">
        <v>2808</v>
      </c>
      <c r="CU179" t="s">
        <v>2808</v>
      </c>
      <c r="CV179" t="s">
        <v>2808</v>
      </c>
      <c r="CW179" t="s">
        <v>2808</v>
      </c>
      <c r="CX179" t="s">
        <v>2808</v>
      </c>
      <c r="CY179" t="s">
        <v>2808</v>
      </c>
      <c r="CZ179" t="s">
        <v>2808</v>
      </c>
      <c r="DA179" t="s">
        <v>2808</v>
      </c>
      <c r="DB179" t="s">
        <v>69</v>
      </c>
      <c r="DC179" t="s">
        <v>69</v>
      </c>
      <c r="DD179" t="s">
        <v>12</v>
      </c>
      <c r="DE179" s="30">
        <v>41100</v>
      </c>
      <c r="DF179" t="s">
        <v>12</v>
      </c>
      <c r="DG179" s="30">
        <v>41225</v>
      </c>
      <c r="DH179" t="s">
        <v>249</v>
      </c>
      <c r="DI179" t="s">
        <v>9798</v>
      </c>
      <c r="EU179" t="s">
        <v>2956</v>
      </c>
      <c r="EV179" t="s">
        <v>2956</v>
      </c>
      <c r="EW179" s="30">
        <v>41225</v>
      </c>
      <c r="EX179" s="30">
        <v>41225</v>
      </c>
      <c r="KB179">
        <v>3</v>
      </c>
      <c r="KD179" t="s">
        <v>9554</v>
      </c>
      <c r="KE179" t="s">
        <v>6597</v>
      </c>
      <c r="KF179">
        <v>7</v>
      </c>
      <c r="KG179" t="s">
        <v>6598</v>
      </c>
      <c r="KH179">
        <v>8137167</v>
      </c>
    </row>
    <row r="180" spans="1:294" x14ac:dyDescent="0.3">
      <c r="A180" t="s">
        <v>9826</v>
      </c>
      <c r="B180" t="s">
        <v>8545</v>
      </c>
      <c r="C180">
        <v>3</v>
      </c>
      <c r="D180" t="s">
        <v>2956</v>
      </c>
      <c r="E180" t="s">
        <v>2956</v>
      </c>
      <c r="F180" t="s">
        <v>2956</v>
      </c>
      <c r="G180" t="s">
        <v>2956</v>
      </c>
      <c r="H180" t="s">
        <v>2956</v>
      </c>
      <c r="I180" t="s">
        <v>2956</v>
      </c>
      <c r="J180" t="s">
        <v>2956</v>
      </c>
      <c r="K180" t="s">
        <v>2956</v>
      </c>
      <c r="L180" t="s">
        <v>2956</v>
      </c>
      <c r="M180" t="s">
        <v>2956</v>
      </c>
      <c r="N180" t="s">
        <v>2956</v>
      </c>
      <c r="O180" t="s">
        <v>2956</v>
      </c>
      <c r="P180" t="s">
        <v>2956</v>
      </c>
      <c r="Q180" t="s">
        <v>2956</v>
      </c>
      <c r="R180" t="s">
        <v>2956</v>
      </c>
      <c r="BB180" t="s">
        <v>2876</v>
      </c>
      <c r="BD180" t="s">
        <v>2876</v>
      </c>
      <c r="BF180" t="s">
        <v>2876</v>
      </c>
      <c r="BV180">
        <v>0</v>
      </c>
      <c r="BW180">
        <v>68</v>
      </c>
      <c r="BX180" t="s">
        <v>8555</v>
      </c>
      <c r="BY180" t="s">
        <v>6813</v>
      </c>
      <c r="BZ180" s="30">
        <v>41522</v>
      </c>
      <c r="CA180" t="s">
        <v>6591</v>
      </c>
      <c r="CB180" t="s">
        <v>6600</v>
      </c>
      <c r="CC180" t="s">
        <v>5073</v>
      </c>
      <c r="CD180">
        <v>26</v>
      </c>
      <c r="CE180" t="s">
        <v>236</v>
      </c>
      <c r="CF180" t="s">
        <v>242</v>
      </c>
      <c r="CG180" t="s">
        <v>246</v>
      </c>
      <c r="CI180" t="s">
        <v>9552</v>
      </c>
      <c r="CJ180" t="s">
        <v>2808</v>
      </c>
      <c r="CK180" t="s">
        <v>69</v>
      </c>
      <c r="CL180" t="s">
        <v>69</v>
      </c>
      <c r="CM180" t="s">
        <v>2803</v>
      </c>
      <c r="CN180">
        <v>3</v>
      </c>
      <c r="CO180" t="s">
        <v>254</v>
      </c>
      <c r="CP180">
        <v>21</v>
      </c>
      <c r="CQ180" t="s">
        <v>2808</v>
      </c>
      <c r="CR180" t="s">
        <v>2808</v>
      </c>
      <c r="CS180" t="s">
        <v>2808</v>
      </c>
      <c r="CT180" t="s">
        <v>2808</v>
      </c>
      <c r="CU180" t="s">
        <v>2808</v>
      </c>
      <c r="CV180" t="s">
        <v>2808</v>
      </c>
      <c r="CW180" t="s">
        <v>2808</v>
      </c>
      <c r="CX180" t="s">
        <v>2808</v>
      </c>
      <c r="CY180" t="s">
        <v>2808</v>
      </c>
      <c r="CZ180" t="s">
        <v>2808</v>
      </c>
      <c r="DA180" t="s">
        <v>2808</v>
      </c>
      <c r="DB180" t="s">
        <v>2808</v>
      </c>
      <c r="DC180" t="s">
        <v>69</v>
      </c>
      <c r="DD180" t="s">
        <v>12</v>
      </c>
      <c r="DE180" t="s">
        <v>7873</v>
      </c>
      <c r="DF180" t="s">
        <v>12</v>
      </c>
      <c r="DG180" t="s">
        <v>7529</v>
      </c>
      <c r="DH180" t="s">
        <v>249</v>
      </c>
      <c r="DI180" t="s">
        <v>9792</v>
      </c>
      <c r="EU180" t="s">
        <v>22</v>
      </c>
      <c r="EV180" t="s">
        <v>22</v>
      </c>
      <c r="EW180" t="s">
        <v>9827</v>
      </c>
      <c r="EX180" t="s">
        <v>9827</v>
      </c>
      <c r="KB180">
        <v>3</v>
      </c>
      <c r="KD180" t="s">
        <v>9554</v>
      </c>
      <c r="KE180" t="s">
        <v>6597</v>
      </c>
      <c r="KF180">
        <v>8</v>
      </c>
      <c r="KG180" t="s">
        <v>6598</v>
      </c>
      <c r="KH180">
        <v>8137167</v>
      </c>
    </row>
    <row r="181" spans="1:294" x14ac:dyDescent="0.3">
      <c r="A181" t="s">
        <v>9828</v>
      </c>
      <c r="B181" t="s">
        <v>8545</v>
      </c>
      <c r="C181">
        <v>2</v>
      </c>
      <c r="D181" t="s">
        <v>2956</v>
      </c>
      <c r="E181" t="s">
        <v>2956</v>
      </c>
      <c r="F181" t="s">
        <v>2956</v>
      </c>
      <c r="G181" t="s">
        <v>2956</v>
      </c>
      <c r="H181" t="s">
        <v>2956</v>
      </c>
      <c r="I181" t="s">
        <v>2956</v>
      </c>
      <c r="J181" t="s">
        <v>2956</v>
      </c>
      <c r="K181" t="s">
        <v>2956</v>
      </c>
      <c r="L181" t="s">
        <v>2956</v>
      </c>
      <c r="M181" t="s">
        <v>2956</v>
      </c>
      <c r="BB181" t="s">
        <v>2876</v>
      </c>
      <c r="BD181" t="s">
        <v>2876</v>
      </c>
      <c r="BV181">
        <v>0</v>
      </c>
      <c r="BW181">
        <v>68</v>
      </c>
      <c r="BX181" t="s">
        <v>8555</v>
      </c>
      <c r="BY181" t="s">
        <v>6813</v>
      </c>
      <c r="BZ181" s="30">
        <v>41522</v>
      </c>
      <c r="CA181" t="s">
        <v>6591</v>
      </c>
      <c r="CB181" t="s">
        <v>6600</v>
      </c>
      <c r="CC181" t="s">
        <v>5073</v>
      </c>
      <c r="CD181">
        <v>28</v>
      </c>
      <c r="CE181" t="s">
        <v>236</v>
      </c>
      <c r="CF181" t="s">
        <v>243</v>
      </c>
      <c r="CG181" t="s">
        <v>247</v>
      </c>
      <c r="CI181" t="s">
        <v>9552</v>
      </c>
      <c r="CJ181" t="s">
        <v>2808</v>
      </c>
      <c r="CK181" t="s">
        <v>69</v>
      </c>
      <c r="CL181" t="s">
        <v>69</v>
      </c>
      <c r="CM181" t="s">
        <v>2803</v>
      </c>
      <c r="CN181">
        <v>2</v>
      </c>
      <c r="CO181" t="s">
        <v>254</v>
      </c>
      <c r="CP181">
        <v>24</v>
      </c>
      <c r="CQ181" t="s">
        <v>2808</v>
      </c>
      <c r="CR181" t="s">
        <v>2808</v>
      </c>
      <c r="CS181" t="s">
        <v>2808</v>
      </c>
      <c r="CT181" t="s">
        <v>2808</v>
      </c>
      <c r="CU181" t="s">
        <v>2808</v>
      </c>
      <c r="CV181" t="s">
        <v>2808</v>
      </c>
      <c r="CW181" t="s">
        <v>2808</v>
      </c>
      <c r="CX181" t="s">
        <v>2808</v>
      </c>
      <c r="CY181" t="s">
        <v>2808</v>
      </c>
      <c r="CZ181" t="s">
        <v>2808</v>
      </c>
      <c r="DA181" t="s">
        <v>2808</v>
      </c>
      <c r="DB181" t="s">
        <v>69</v>
      </c>
      <c r="DC181" t="s">
        <v>69</v>
      </c>
      <c r="DD181" t="s">
        <v>12</v>
      </c>
      <c r="DE181" t="s">
        <v>9829</v>
      </c>
      <c r="DF181" t="s">
        <v>12</v>
      </c>
      <c r="DG181" s="30">
        <v>41367</v>
      </c>
      <c r="DH181" t="s">
        <v>249</v>
      </c>
      <c r="DI181" t="s">
        <v>9798</v>
      </c>
      <c r="EU181" t="s">
        <v>2956</v>
      </c>
      <c r="EV181" t="s">
        <v>2956</v>
      </c>
      <c r="EW181" s="30">
        <v>41367</v>
      </c>
      <c r="EX181" s="30">
        <v>41367</v>
      </c>
      <c r="KB181">
        <v>2</v>
      </c>
      <c r="KD181" t="s">
        <v>9554</v>
      </c>
      <c r="KE181" t="s">
        <v>6597</v>
      </c>
      <c r="KF181">
        <v>9</v>
      </c>
      <c r="KG181" t="s">
        <v>6598</v>
      </c>
      <c r="KH181">
        <v>8137167</v>
      </c>
    </row>
    <row r="182" spans="1:294" x14ac:dyDescent="0.3">
      <c r="A182" t="s">
        <v>9830</v>
      </c>
      <c r="B182" t="s">
        <v>8545</v>
      </c>
      <c r="C182">
        <v>4</v>
      </c>
      <c r="D182" t="s">
        <v>2956</v>
      </c>
      <c r="E182" t="s">
        <v>2956</v>
      </c>
      <c r="F182" t="s">
        <v>2956</v>
      </c>
      <c r="G182" t="s">
        <v>2956</v>
      </c>
      <c r="H182" t="s">
        <v>2956</v>
      </c>
      <c r="I182" t="s">
        <v>2956</v>
      </c>
      <c r="J182" t="s">
        <v>2956</v>
      </c>
      <c r="K182" t="s">
        <v>2956</v>
      </c>
      <c r="L182" t="s">
        <v>2956</v>
      </c>
      <c r="M182" t="s">
        <v>2956</v>
      </c>
      <c r="N182" t="s">
        <v>2956</v>
      </c>
      <c r="O182" t="s">
        <v>2956</v>
      </c>
      <c r="P182" t="s">
        <v>2956</v>
      </c>
      <c r="Q182" t="s">
        <v>2956</v>
      </c>
      <c r="R182" t="s">
        <v>2956</v>
      </c>
      <c r="S182" t="s">
        <v>2956</v>
      </c>
      <c r="T182" t="s">
        <v>2956</v>
      </c>
      <c r="U182" t="s">
        <v>2956</v>
      </c>
      <c r="V182" t="s">
        <v>2956</v>
      </c>
      <c r="W182" t="s">
        <v>2956</v>
      </c>
      <c r="BB182" t="s">
        <v>2876</v>
      </c>
      <c r="BD182" t="s">
        <v>2876</v>
      </c>
      <c r="BF182" t="s">
        <v>2876</v>
      </c>
      <c r="BH182" t="s">
        <v>2876</v>
      </c>
      <c r="BV182">
        <v>0</v>
      </c>
      <c r="BW182">
        <v>68</v>
      </c>
      <c r="BX182" t="s">
        <v>8555</v>
      </c>
      <c r="BY182" t="s">
        <v>6813</v>
      </c>
      <c r="BZ182" s="30">
        <v>41522</v>
      </c>
      <c r="CA182" t="s">
        <v>6591</v>
      </c>
      <c r="CB182" t="s">
        <v>6600</v>
      </c>
      <c r="CC182" t="s">
        <v>5073</v>
      </c>
      <c r="CD182">
        <v>27</v>
      </c>
      <c r="CE182" t="s">
        <v>236</v>
      </c>
      <c r="CF182" t="s">
        <v>243</v>
      </c>
      <c r="CG182" t="s">
        <v>246</v>
      </c>
      <c r="CI182" t="s">
        <v>9552</v>
      </c>
      <c r="CJ182" t="s">
        <v>2808</v>
      </c>
      <c r="CK182" t="s">
        <v>69</v>
      </c>
      <c r="CL182" t="s">
        <v>69</v>
      </c>
      <c r="CM182" t="s">
        <v>2803</v>
      </c>
      <c r="CN182">
        <v>4</v>
      </c>
      <c r="CO182" t="s">
        <v>254</v>
      </c>
      <c r="CP182">
        <v>33</v>
      </c>
      <c r="CQ182" t="s">
        <v>2808</v>
      </c>
      <c r="CR182" t="s">
        <v>2808</v>
      </c>
      <c r="CS182" t="s">
        <v>2808</v>
      </c>
      <c r="CT182" t="s">
        <v>2808</v>
      </c>
      <c r="CU182" t="s">
        <v>2808</v>
      </c>
      <c r="CV182" t="s">
        <v>2808</v>
      </c>
      <c r="CW182" t="s">
        <v>2808</v>
      </c>
      <c r="CX182" t="s">
        <v>2808</v>
      </c>
      <c r="CY182" t="s">
        <v>2808</v>
      </c>
      <c r="CZ182" t="s">
        <v>2808</v>
      </c>
      <c r="DA182" t="s">
        <v>2808</v>
      </c>
      <c r="DB182" t="s">
        <v>2808</v>
      </c>
      <c r="DC182" t="s">
        <v>69</v>
      </c>
      <c r="DD182" t="s">
        <v>12</v>
      </c>
      <c r="DE182" s="30">
        <v>41008</v>
      </c>
      <c r="DF182" t="s">
        <v>12</v>
      </c>
      <c r="DG182" t="s">
        <v>8841</v>
      </c>
      <c r="DH182" t="s">
        <v>249</v>
      </c>
      <c r="DI182" t="s">
        <v>9798</v>
      </c>
      <c r="EU182" t="s">
        <v>2956</v>
      </c>
      <c r="EV182" t="s">
        <v>2956</v>
      </c>
      <c r="EW182" t="s">
        <v>8841</v>
      </c>
      <c r="EX182" t="s">
        <v>8841</v>
      </c>
      <c r="KB182">
        <v>4</v>
      </c>
      <c r="KD182" t="s">
        <v>9554</v>
      </c>
      <c r="KE182" t="s">
        <v>6597</v>
      </c>
      <c r="KF182">
        <v>10</v>
      </c>
      <c r="KG182" t="s">
        <v>6598</v>
      </c>
      <c r="KH182">
        <v>8137167</v>
      </c>
    </row>
    <row r="183" spans="1:294" x14ac:dyDescent="0.3">
      <c r="A183" t="s">
        <v>9831</v>
      </c>
      <c r="B183" t="s">
        <v>8545</v>
      </c>
      <c r="C183">
        <v>4</v>
      </c>
      <c r="D183" t="s">
        <v>2956</v>
      </c>
      <c r="E183" t="s">
        <v>2956</v>
      </c>
      <c r="F183" t="s">
        <v>2956</v>
      </c>
      <c r="G183" t="s">
        <v>2956</v>
      </c>
      <c r="H183" t="s">
        <v>2956</v>
      </c>
      <c r="I183" t="s">
        <v>2956</v>
      </c>
      <c r="J183" t="s">
        <v>2956</v>
      </c>
      <c r="K183" t="s">
        <v>2956</v>
      </c>
      <c r="L183" t="s">
        <v>2956</v>
      </c>
      <c r="M183" t="s">
        <v>2956</v>
      </c>
      <c r="N183" t="s">
        <v>2956</v>
      </c>
      <c r="O183" t="s">
        <v>2956</v>
      </c>
      <c r="P183" t="s">
        <v>2956</v>
      </c>
      <c r="Q183" t="s">
        <v>2956</v>
      </c>
      <c r="R183" t="s">
        <v>2956</v>
      </c>
      <c r="S183" t="s">
        <v>2956</v>
      </c>
      <c r="T183" t="s">
        <v>2956</v>
      </c>
      <c r="U183" t="s">
        <v>2956</v>
      </c>
      <c r="V183" t="s">
        <v>2956</v>
      </c>
      <c r="W183" t="s">
        <v>2956</v>
      </c>
      <c r="BB183" t="s">
        <v>2876</v>
      </c>
      <c r="BD183" t="s">
        <v>2876</v>
      </c>
      <c r="BF183" t="s">
        <v>2876</v>
      </c>
      <c r="BH183" t="s">
        <v>2876</v>
      </c>
      <c r="BV183">
        <v>0</v>
      </c>
      <c r="BW183">
        <v>68</v>
      </c>
      <c r="BX183" t="s">
        <v>8555</v>
      </c>
      <c r="BY183" t="s">
        <v>6813</v>
      </c>
      <c r="BZ183" s="30">
        <v>41522</v>
      </c>
      <c r="CA183" t="s">
        <v>6591</v>
      </c>
      <c r="CB183" t="s">
        <v>7239</v>
      </c>
      <c r="CC183" t="s">
        <v>5073</v>
      </c>
      <c r="CD183">
        <v>22</v>
      </c>
      <c r="CE183" t="s">
        <v>236</v>
      </c>
      <c r="CF183" t="s">
        <v>240</v>
      </c>
      <c r="CG183" t="s">
        <v>248</v>
      </c>
      <c r="CI183" t="s">
        <v>9552</v>
      </c>
      <c r="CJ183" t="s">
        <v>2808</v>
      </c>
      <c r="CK183" t="s">
        <v>69</v>
      </c>
      <c r="CL183" t="s">
        <v>69</v>
      </c>
      <c r="CM183" t="s">
        <v>2803</v>
      </c>
      <c r="CN183">
        <v>4</v>
      </c>
      <c r="CO183" t="s">
        <v>254</v>
      </c>
      <c r="CP183">
        <v>36</v>
      </c>
      <c r="CQ183" t="s">
        <v>69</v>
      </c>
      <c r="CR183" t="s">
        <v>69</v>
      </c>
      <c r="CS183" t="s">
        <v>2808</v>
      </c>
      <c r="CT183" t="s">
        <v>69</v>
      </c>
      <c r="CU183" t="s">
        <v>2808</v>
      </c>
      <c r="CV183" t="s">
        <v>2808</v>
      </c>
      <c r="CW183" t="s">
        <v>69</v>
      </c>
      <c r="CX183" t="s">
        <v>69</v>
      </c>
      <c r="CY183" t="s">
        <v>2808</v>
      </c>
      <c r="CZ183" t="s">
        <v>2808</v>
      </c>
      <c r="DA183" t="s">
        <v>2808</v>
      </c>
      <c r="DB183" t="s">
        <v>2808</v>
      </c>
      <c r="DC183" t="s">
        <v>69</v>
      </c>
      <c r="DD183" t="s">
        <v>12</v>
      </c>
      <c r="DE183" t="s">
        <v>6998</v>
      </c>
      <c r="DF183" t="s">
        <v>12</v>
      </c>
      <c r="DG183" t="s">
        <v>8684</v>
      </c>
      <c r="DH183" t="s">
        <v>249</v>
      </c>
      <c r="DI183" t="s">
        <v>9563</v>
      </c>
      <c r="EU183" t="s">
        <v>2956</v>
      </c>
      <c r="EV183" t="s">
        <v>2956</v>
      </c>
      <c r="EW183" t="s">
        <v>7158</v>
      </c>
      <c r="KB183">
        <v>4</v>
      </c>
      <c r="KD183" t="s">
        <v>9554</v>
      </c>
      <c r="KE183" t="s">
        <v>6597</v>
      </c>
      <c r="KF183">
        <v>11</v>
      </c>
      <c r="KG183" t="s">
        <v>6598</v>
      </c>
      <c r="KH183">
        <v>8137167</v>
      </c>
    </row>
    <row r="184" spans="1:294" x14ac:dyDescent="0.3">
      <c r="A184" t="s">
        <v>9832</v>
      </c>
      <c r="B184" t="s">
        <v>8545</v>
      </c>
      <c r="C184">
        <v>4</v>
      </c>
      <c r="D184" t="s">
        <v>2956</v>
      </c>
      <c r="E184" t="s">
        <v>2956</v>
      </c>
      <c r="F184" t="s">
        <v>2956</v>
      </c>
      <c r="G184" t="s">
        <v>2956</v>
      </c>
      <c r="H184" t="s">
        <v>2956</v>
      </c>
      <c r="I184" t="s">
        <v>2956</v>
      </c>
      <c r="J184" t="s">
        <v>2956</v>
      </c>
      <c r="K184" t="s">
        <v>2956</v>
      </c>
      <c r="L184" t="s">
        <v>2956</v>
      </c>
      <c r="M184" t="s">
        <v>2956</v>
      </c>
      <c r="N184" t="s">
        <v>2956</v>
      </c>
      <c r="O184" t="s">
        <v>2956</v>
      </c>
      <c r="P184" t="s">
        <v>2956</v>
      </c>
      <c r="Q184" t="s">
        <v>2956</v>
      </c>
      <c r="R184" t="s">
        <v>2956</v>
      </c>
      <c r="S184" t="s">
        <v>2956</v>
      </c>
      <c r="T184" t="s">
        <v>2956</v>
      </c>
      <c r="U184" t="s">
        <v>2956</v>
      </c>
      <c r="V184" t="s">
        <v>2956</v>
      </c>
      <c r="W184" t="s">
        <v>2956</v>
      </c>
      <c r="BB184" t="s">
        <v>2876</v>
      </c>
      <c r="BD184" t="s">
        <v>2876</v>
      </c>
      <c r="BF184" t="s">
        <v>2876</v>
      </c>
      <c r="BH184" t="s">
        <v>2876</v>
      </c>
      <c r="BV184">
        <v>0</v>
      </c>
      <c r="BW184">
        <v>68</v>
      </c>
      <c r="BX184" t="s">
        <v>8555</v>
      </c>
      <c r="BY184" t="s">
        <v>6813</v>
      </c>
      <c r="BZ184" s="30">
        <v>41522</v>
      </c>
      <c r="CA184" t="s">
        <v>6591</v>
      </c>
      <c r="CB184" t="s">
        <v>7239</v>
      </c>
      <c r="CC184" t="s">
        <v>5073</v>
      </c>
      <c r="CD184">
        <v>26</v>
      </c>
      <c r="CE184" t="s">
        <v>236</v>
      </c>
      <c r="CF184" t="s">
        <v>241</v>
      </c>
      <c r="CG184" t="s">
        <v>247</v>
      </c>
      <c r="CI184" t="s">
        <v>9552</v>
      </c>
      <c r="CJ184" t="s">
        <v>2808</v>
      </c>
      <c r="CK184" t="s">
        <v>69</v>
      </c>
      <c r="CL184" t="s">
        <v>69</v>
      </c>
      <c r="CM184" t="s">
        <v>2803</v>
      </c>
      <c r="CN184">
        <v>4</v>
      </c>
      <c r="CO184" t="s">
        <v>254</v>
      </c>
      <c r="CP184">
        <v>33</v>
      </c>
      <c r="CQ184" t="s">
        <v>2808</v>
      </c>
      <c r="CR184" t="s">
        <v>2808</v>
      </c>
      <c r="CS184" t="s">
        <v>2808</v>
      </c>
      <c r="CT184" t="s">
        <v>2808</v>
      </c>
      <c r="CU184" t="s">
        <v>2808</v>
      </c>
      <c r="CV184" t="s">
        <v>2808</v>
      </c>
      <c r="CW184" t="s">
        <v>69</v>
      </c>
      <c r="CX184" t="s">
        <v>2808</v>
      </c>
      <c r="CY184" t="s">
        <v>2808</v>
      </c>
      <c r="CZ184" t="s">
        <v>2808</v>
      </c>
      <c r="DA184" t="s">
        <v>2808</v>
      </c>
      <c r="DB184" t="s">
        <v>69</v>
      </c>
      <c r="DC184" t="s">
        <v>69</v>
      </c>
      <c r="DD184" t="s">
        <v>12</v>
      </c>
      <c r="DE184" t="s">
        <v>8245</v>
      </c>
      <c r="DF184" t="s">
        <v>12</v>
      </c>
      <c r="DG184" t="s">
        <v>6850</v>
      </c>
      <c r="DH184" t="s">
        <v>249</v>
      </c>
      <c r="DI184" t="s">
        <v>9563</v>
      </c>
      <c r="EU184" t="s">
        <v>2956</v>
      </c>
      <c r="EV184" t="s">
        <v>2956</v>
      </c>
      <c r="EW184" t="s">
        <v>6850</v>
      </c>
      <c r="EX184" t="s">
        <v>6850</v>
      </c>
      <c r="KB184">
        <v>4</v>
      </c>
      <c r="KD184" t="s">
        <v>9554</v>
      </c>
      <c r="KE184" t="s">
        <v>6597</v>
      </c>
      <c r="KF184">
        <v>12</v>
      </c>
      <c r="KG184" t="s">
        <v>6598</v>
      </c>
      <c r="KH184">
        <v>8137167</v>
      </c>
    </row>
    <row r="185" spans="1:294" x14ac:dyDescent="0.3">
      <c r="A185" t="s">
        <v>9833</v>
      </c>
      <c r="B185" t="s">
        <v>8545</v>
      </c>
      <c r="C185">
        <v>4</v>
      </c>
      <c r="D185" t="s">
        <v>2956</v>
      </c>
      <c r="E185" t="s">
        <v>2956</v>
      </c>
      <c r="F185" t="s">
        <v>2956</v>
      </c>
      <c r="G185" t="s">
        <v>2956</v>
      </c>
      <c r="H185" t="s">
        <v>2956</v>
      </c>
      <c r="I185" t="s">
        <v>2956</v>
      </c>
      <c r="J185" t="s">
        <v>2956</v>
      </c>
      <c r="K185" t="s">
        <v>2956</v>
      </c>
      <c r="L185" t="s">
        <v>2956</v>
      </c>
      <c r="M185" t="s">
        <v>2956</v>
      </c>
      <c r="N185" t="s">
        <v>2956</v>
      </c>
      <c r="O185" t="s">
        <v>2956</v>
      </c>
      <c r="P185" t="s">
        <v>2956</v>
      </c>
      <c r="Q185" t="s">
        <v>2956</v>
      </c>
      <c r="R185" t="s">
        <v>2956</v>
      </c>
      <c r="S185" t="s">
        <v>2956</v>
      </c>
      <c r="T185" t="s">
        <v>2956</v>
      </c>
      <c r="U185" t="s">
        <v>2956</v>
      </c>
      <c r="V185" t="s">
        <v>2956</v>
      </c>
      <c r="W185" t="s">
        <v>2956</v>
      </c>
      <c r="BB185" t="s">
        <v>2876</v>
      </c>
      <c r="BD185" t="s">
        <v>2876</v>
      </c>
      <c r="BF185" t="s">
        <v>2876</v>
      </c>
      <c r="BH185" t="s">
        <v>2876</v>
      </c>
      <c r="BV185">
        <v>0</v>
      </c>
      <c r="BW185">
        <v>68</v>
      </c>
      <c r="BX185" t="s">
        <v>8555</v>
      </c>
      <c r="BY185" t="s">
        <v>6813</v>
      </c>
      <c r="BZ185" s="30">
        <v>41522</v>
      </c>
      <c r="CA185" t="s">
        <v>6591</v>
      </c>
      <c r="CB185" t="s">
        <v>7239</v>
      </c>
      <c r="CC185" t="s">
        <v>5073</v>
      </c>
      <c r="CD185">
        <v>25</v>
      </c>
      <c r="CE185" t="s">
        <v>236</v>
      </c>
      <c r="CF185" t="s">
        <v>241</v>
      </c>
      <c r="CG185" t="s">
        <v>246</v>
      </c>
      <c r="CI185" t="s">
        <v>9552</v>
      </c>
      <c r="CJ185" t="s">
        <v>2808</v>
      </c>
      <c r="CK185" t="s">
        <v>69</v>
      </c>
      <c r="CL185" t="s">
        <v>69</v>
      </c>
      <c r="CM185" t="s">
        <v>2803</v>
      </c>
      <c r="CN185">
        <v>4</v>
      </c>
      <c r="CO185" t="s">
        <v>254</v>
      </c>
      <c r="CP185">
        <v>35</v>
      </c>
      <c r="CQ185" t="s">
        <v>2808</v>
      </c>
      <c r="CR185" t="s">
        <v>2808</v>
      </c>
      <c r="CS185" t="s">
        <v>2808</v>
      </c>
      <c r="CT185" t="s">
        <v>2808</v>
      </c>
      <c r="CU185" t="s">
        <v>2808</v>
      </c>
      <c r="CV185" t="s">
        <v>69</v>
      </c>
      <c r="CW185" t="s">
        <v>69</v>
      </c>
      <c r="CX185" t="s">
        <v>2808</v>
      </c>
      <c r="CY185" t="s">
        <v>2808</v>
      </c>
      <c r="CZ185" t="s">
        <v>2808</v>
      </c>
      <c r="DA185" t="s">
        <v>2808</v>
      </c>
      <c r="DB185" t="s">
        <v>2808</v>
      </c>
      <c r="DC185" t="s">
        <v>69</v>
      </c>
      <c r="DD185" t="s">
        <v>12</v>
      </c>
      <c r="DE185" s="30">
        <v>41342</v>
      </c>
      <c r="DF185" t="s">
        <v>12</v>
      </c>
      <c r="DG185" t="s">
        <v>9791</v>
      </c>
      <c r="DH185" t="s">
        <v>249</v>
      </c>
      <c r="DI185" t="s">
        <v>9563</v>
      </c>
      <c r="EU185" t="s">
        <v>2956</v>
      </c>
      <c r="EV185" t="s">
        <v>2956</v>
      </c>
      <c r="EW185" t="s">
        <v>9791</v>
      </c>
      <c r="EX185" t="s">
        <v>9791</v>
      </c>
      <c r="KB185">
        <v>4</v>
      </c>
      <c r="KD185" t="s">
        <v>9554</v>
      </c>
      <c r="KE185" t="s">
        <v>6597</v>
      </c>
      <c r="KF185">
        <v>13</v>
      </c>
      <c r="KG185" t="s">
        <v>6598</v>
      </c>
      <c r="KH185">
        <v>8137167</v>
      </c>
    </row>
    <row r="186" spans="1:294" x14ac:dyDescent="0.3">
      <c r="A186" t="s">
        <v>9834</v>
      </c>
      <c r="B186" t="s">
        <v>8545</v>
      </c>
      <c r="C186">
        <v>2</v>
      </c>
      <c r="D186" t="s">
        <v>2956</v>
      </c>
      <c r="E186" t="s">
        <v>2956</v>
      </c>
      <c r="F186" t="s">
        <v>2956</v>
      </c>
      <c r="G186" t="s">
        <v>2956</v>
      </c>
      <c r="H186" t="s">
        <v>2956</v>
      </c>
      <c r="I186" t="s">
        <v>2956</v>
      </c>
      <c r="J186" t="s">
        <v>2956</v>
      </c>
      <c r="K186" t="s">
        <v>2956</v>
      </c>
      <c r="L186" t="s">
        <v>2956</v>
      </c>
      <c r="M186" t="s">
        <v>2956</v>
      </c>
      <c r="BB186" t="s">
        <v>2876</v>
      </c>
      <c r="BD186" t="s">
        <v>2876</v>
      </c>
      <c r="BV186">
        <v>0</v>
      </c>
      <c r="BW186">
        <v>68</v>
      </c>
      <c r="BX186" t="s">
        <v>8555</v>
      </c>
      <c r="BY186" t="s">
        <v>6813</v>
      </c>
      <c r="BZ186" s="30">
        <v>41522</v>
      </c>
      <c r="CA186" t="s">
        <v>6591</v>
      </c>
      <c r="CB186" t="s">
        <v>7239</v>
      </c>
      <c r="CC186" t="s">
        <v>5073</v>
      </c>
      <c r="CD186">
        <v>16</v>
      </c>
      <c r="CE186" t="s">
        <v>236</v>
      </c>
      <c r="CF186" t="s">
        <v>240</v>
      </c>
      <c r="CG186" t="s">
        <v>248</v>
      </c>
      <c r="CI186" t="s">
        <v>9552</v>
      </c>
      <c r="CJ186" t="s">
        <v>2808</v>
      </c>
      <c r="CK186" t="s">
        <v>69</v>
      </c>
      <c r="CL186" t="s">
        <v>69</v>
      </c>
      <c r="CM186" t="s">
        <v>2803</v>
      </c>
      <c r="CN186">
        <v>2</v>
      </c>
      <c r="CO186" t="s">
        <v>254</v>
      </c>
      <c r="CP186">
        <v>34</v>
      </c>
      <c r="CQ186" t="s">
        <v>2808</v>
      </c>
      <c r="CR186" t="s">
        <v>2808</v>
      </c>
      <c r="CS186" t="s">
        <v>2808</v>
      </c>
      <c r="CT186" t="s">
        <v>2808</v>
      </c>
      <c r="CU186" t="s">
        <v>2808</v>
      </c>
      <c r="CV186" t="s">
        <v>2808</v>
      </c>
      <c r="CW186" t="s">
        <v>69</v>
      </c>
      <c r="CX186" t="s">
        <v>2808</v>
      </c>
      <c r="CY186" t="s">
        <v>2808</v>
      </c>
      <c r="CZ186" t="s">
        <v>2808</v>
      </c>
      <c r="DA186" t="s">
        <v>2808</v>
      </c>
      <c r="DB186" t="s">
        <v>2808</v>
      </c>
      <c r="DC186" t="s">
        <v>69</v>
      </c>
      <c r="DD186" t="s">
        <v>12</v>
      </c>
      <c r="DE186" t="s">
        <v>9835</v>
      </c>
      <c r="DF186" t="s">
        <v>12</v>
      </c>
      <c r="DG186" t="s">
        <v>6878</v>
      </c>
      <c r="DH186" t="s">
        <v>249</v>
      </c>
      <c r="DI186" t="s">
        <v>9563</v>
      </c>
      <c r="EU186" t="s">
        <v>2956</v>
      </c>
      <c r="EV186" t="s">
        <v>2956</v>
      </c>
      <c r="EW186" t="s">
        <v>8732</v>
      </c>
      <c r="EX186" t="s">
        <v>8732</v>
      </c>
      <c r="KB186">
        <v>2</v>
      </c>
      <c r="KD186" t="s">
        <v>9554</v>
      </c>
      <c r="KE186" t="s">
        <v>6597</v>
      </c>
      <c r="KF186">
        <v>14</v>
      </c>
      <c r="KG186" t="s">
        <v>6598</v>
      </c>
      <c r="KH186">
        <v>8137167</v>
      </c>
    </row>
    <row r="187" spans="1:294" x14ac:dyDescent="0.3">
      <c r="A187" t="s">
        <v>9836</v>
      </c>
      <c r="B187" t="s">
        <v>8545</v>
      </c>
      <c r="C187">
        <v>1</v>
      </c>
      <c r="D187" t="s">
        <v>2956</v>
      </c>
      <c r="E187" t="s">
        <v>2956</v>
      </c>
      <c r="F187" t="s">
        <v>22</v>
      </c>
      <c r="G187" t="s">
        <v>22</v>
      </c>
      <c r="H187" t="s">
        <v>22</v>
      </c>
      <c r="BB187" t="s">
        <v>2876</v>
      </c>
      <c r="BV187">
        <v>0</v>
      </c>
      <c r="BW187">
        <v>68</v>
      </c>
      <c r="BX187" t="s">
        <v>8555</v>
      </c>
      <c r="BY187" t="s">
        <v>6813</v>
      </c>
      <c r="BZ187" s="30">
        <v>41522</v>
      </c>
      <c r="CA187" t="s">
        <v>6591</v>
      </c>
      <c r="CB187" t="s">
        <v>7239</v>
      </c>
      <c r="CC187" t="s">
        <v>5073</v>
      </c>
      <c r="CD187">
        <v>29</v>
      </c>
      <c r="CE187" t="s">
        <v>237</v>
      </c>
      <c r="CF187" t="s">
        <v>220</v>
      </c>
      <c r="CG187" t="s">
        <v>247</v>
      </c>
      <c r="CI187" t="s">
        <v>9552</v>
      </c>
      <c r="CJ187" t="s">
        <v>2808</v>
      </c>
      <c r="CK187" t="s">
        <v>69</v>
      </c>
      <c r="CL187" t="s">
        <v>69</v>
      </c>
      <c r="CM187" t="s">
        <v>2803</v>
      </c>
      <c r="CN187">
        <v>1</v>
      </c>
      <c r="CO187" t="s">
        <v>254</v>
      </c>
      <c r="CP187">
        <v>5</v>
      </c>
      <c r="CQ187" t="s">
        <v>69</v>
      </c>
      <c r="CR187" t="s">
        <v>69</v>
      </c>
      <c r="CS187" t="s">
        <v>2808</v>
      </c>
      <c r="CT187" t="s">
        <v>2808</v>
      </c>
      <c r="CU187" t="s">
        <v>2808</v>
      </c>
      <c r="CV187" t="s">
        <v>69</v>
      </c>
      <c r="CW187" t="s">
        <v>69</v>
      </c>
      <c r="CX187" t="s">
        <v>2808</v>
      </c>
      <c r="CY187" t="s">
        <v>2808</v>
      </c>
      <c r="CZ187" t="s">
        <v>2808</v>
      </c>
      <c r="DA187" t="s">
        <v>69</v>
      </c>
      <c r="DB187" t="s">
        <v>69</v>
      </c>
      <c r="DC187" t="s">
        <v>69</v>
      </c>
      <c r="DD187" t="s">
        <v>12</v>
      </c>
      <c r="DE187" t="s">
        <v>9837</v>
      </c>
      <c r="DF187" t="s">
        <v>12</v>
      </c>
      <c r="DG187" s="30">
        <v>41398</v>
      </c>
      <c r="DH187" t="s">
        <v>249</v>
      </c>
      <c r="DI187" t="s">
        <v>9563</v>
      </c>
      <c r="EU187" t="s">
        <v>22</v>
      </c>
      <c r="EV187" t="s">
        <v>22</v>
      </c>
      <c r="KB187">
        <v>1</v>
      </c>
      <c r="KD187" t="s">
        <v>9554</v>
      </c>
      <c r="KE187" t="s">
        <v>6597</v>
      </c>
      <c r="KF187">
        <v>15</v>
      </c>
      <c r="KG187" t="s">
        <v>6598</v>
      </c>
      <c r="KH187">
        <v>8137167</v>
      </c>
    </row>
    <row r="188" spans="1:294" x14ac:dyDescent="0.3">
      <c r="A188" t="s">
        <v>9838</v>
      </c>
      <c r="B188" t="s">
        <v>8545</v>
      </c>
      <c r="C188">
        <v>3</v>
      </c>
      <c r="D188" t="s">
        <v>2956</v>
      </c>
      <c r="E188" t="s">
        <v>2956</v>
      </c>
      <c r="F188" t="s">
        <v>2956</v>
      </c>
      <c r="G188" t="s">
        <v>2956</v>
      </c>
      <c r="H188" t="s">
        <v>22</v>
      </c>
      <c r="I188" t="s">
        <v>2956</v>
      </c>
      <c r="J188" t="s">
        <v>2956</v>
      </c>
      <c r="K188" t="s">
        <v>2956</v>
      </c>
      <c r="L188" t="s">
        <v>2956</v>
      </c>
      <c r="M188" t="s">
        <v>22</v>
      </c>
      <c r="N188" t="s">
        <v>2956</v>
      </c>
      <c r="O188" t="s">
        <v>2956</v>
      </c>
      <c r="P188" t="s">
        <v>2956</v>
      </c>
      <c r="Q188" t="s">
        <v>2956</v>
      </c>
      <c r="R188" t="s">
        <v>22</v>
      </c>
      <c r="BB188" t="s">
        <v>2876</v>
      </c>
      <c r="BD188" t="s">
        <v>2876</v>
      </c>
      <c r="BF188" t="s">
        <v>2876</v>
      </c>
      <c r="BV188">
        <v>0</v>
      </c>
      <c r="BW188">
        <v>68</v>
      </c>
      <c r="BX188" t="s">
        <v>8555</v>
      </c>
      <c r="BY188" t="s">
        <v>6813</v>
      </c>
      <c r="BZ188" s="30">
        <v>41522</v>
      </c>
      <c r="CA188" t="s">
        <v>6591</v>
      </c>
      <c r="CB188" t="s">
        <v>7239</v>
      </c>
      <c r="CC188" t="s">
        <v>5073</v>
      </c>
      <c r="CD188">
        <v>25</v>
      </c>
      <c r="CE188" t="s">
        <v>236</v>
      </c>
      <c r="CF188" t="s">
        <v>242</v>
      </c>
      <c r="CG188" t="s">
        <v>247</v>
      </c>
      <c r="CI188" t="s">
        <v>9552</v>
      </c>
      <c r="CJ188" t="s">
        <v>2808</v>
      </c>
      <c r="CK188" t="s">
        <v>69</v>
      </c>
      <c r="CL188" t="s">
        <v>69</v>
      </c>
      <c r="CM188" t="s">
        <v>2803</v>
      </c>
      <c r="CN188">
        <v>3</v>
      </c>
      <c r="CO188" t="s">
        <v>254</v>
      </c>
      <c r="CP188">
        <v>24</v>
      </c>
      <c r="CQ188" t="s">
        <v>2808</v>
      </c>
      <c r="CR188" t="s">
        <v>2808</v>
      </c>
      <c r="CS188" t="s">
        <v>2808</v>
      </c>
      <c r="CT188" t="s">
        <v>2808</v>
      </c>
      <c r="CU188" t="s">
        <v>2808</v>
      </c>
      <c r="CV188" t="s">
        <v>2808</v>
      </c>
      <c r="CW188" t="s">
        <v>69</v>
      </c>
      <c r="CX188" t="s">
        <v>2808</v>
      </c>
      <c r="CY188" t="s">
        <v>2808</v>
      </c>
      <c r="CZ188" t="s">
        <v>2808</v>
      </c>
      <c r="DA188" t="s">
        <v>2808</v>
      </c>
      <c r="DB188" t="s">
        <v>69</v>
      </c>
      <c r="DC188" t="s">
        <v>69</v>
      </c>
      <c r="DD188" t="s">
        <v>12</v>
      </c>
      <c r="DE188" t="s">
        <v>9839</v>
      </c>
      <c r="DF188" t="s">
        <v>12</v>
      </c>
      <c r="DG188" s="30">
        <v>41518</v>
      </c>
      <c r="DH188" t="s">
        <v>249</v>
      </c>
      <c r="DI188" t="s">
        <v>9563</v>
      </c>
      <c r="EU188" t="s">
        <v>22</v>
      </c>
      <c r="EV188" t="s">
        <v>22</v>
      </c>
      <c r="KB188">
        <v>3</v>
      </c>
      <c r="KD188" t="s">
        <v>9554</v>
      </c>
      <c r="KE188" t="s">
        <v>6597</v>
      </c>
      <c r="KF188">
        <v>16</v>
      </c>
      <c r="KG188" t="s">
        <v>6598</v>
      </c>
      <c r="KH188">
        <v>8137167</v>
      </c>
    </row>
    <row r="189" spans="1:294" x14ac:dyDescent="0.3">
      <c r="A189" t="s">
        <v>9840</v>
      </c>
      <c r="B189" t="s">
        <v>8545</v>
      </c>
      <c r="C189">
        <v>2</v>
      </c>
      <c r="D189" t="s">
        <v>2956</v>
      </c>
      <c r="E189" t="s">
        <v>2956</v>
      </c>
      <c r="F189" t="s">
        <v>2956</v>
      </c>
      <c r="G189" t="s">
        <v>2956</v>
      </c>
      <c r="H189" t="s">
        <v>2956</v>
      </c>
      <c r="I189" t="s">
        <v>2956</v>
      </c>
      <c r="J189" t="s">
        <v>2956</v>
      </c>
      <c r="K189" t="s">
        <v>2956</v>
      </c>
      <c r="L189" t="s">
        <v>2956</v>
      </c>
      <c r="M189" t="s">
        <v>2956</v>
      </c>
      <c r="BB189" t="s">
        <v>2876</v>
      </c>
      <c r="BD189" t="s">
        <v>2876</v>
      </c>
      <c r="BV189">
        <v>0</v>
      </c>
      <c r="BW189">
        <v>68</v>
      </c>
      <c r="BX189" t="s">
        <v>8555</v>
      </c>
      <c r="BY189" t="s">
        <v>6813</v>
      </c>
      <c r="BZ189" s="30">
        <v>41522</v>
      </c>
      <c r="CA189" t="s">
        <v>6591</v>
      </c>
      <c r="CB189" t="s">
        <v>7239</v>
      </c>
      <c r="CC189" t="s">
        <v>5073</v>
      </c>
      <c r="CD189">
        <v>25</v>
      </c>
      <c r="CE189" t="s">
        <v>236</v>
      </c>
      <c r="CF189" t="s">
        <v>243</v>
      </c>
      <c r="CG189" t="s">
        <v>247</v>
      </c>
      <c r="CI189" t="s">
        <v>9552</v>
      </c>
      <c r="CJ189" t="s">
        <v>2808</v>
      </c>
      <c r="CK189" t="s">
        <v>69</v>
      </c>
      <c r="CL189" t="s">
        <v>69</v>
      </c>
      <c r="CM189" t="s">
        <v>2803</v>
      </c>
      <c r="CN189">
        <v>2</v>
      </c>
      <c r="CO189" t="s">
        <v>254</v>
      </c>
      <c r="CP189">
        <v>32</v>
      </c>
      <c r="CQ189" t="s">
        <v>2808</v>
      </c>
      <c r="CR189" t="s">
        <v>2808</v>
      </c>
      <c r="CS189" t="s">
        <v>2808</v>
      </c>
      <c r="CT189" t="s">
        <v>2808</v>
      </c>
      <c r="CU189" t="s">
        <v>2808</v>
      </c>
      <c r="CV189" t="s">
        <v>2808</v>
      </c>
      <c r="CW189" t="s">
        <v>69</v>
      </c>
      <c r="CX189" t="s">
        <v>2808</v>
      </c>
      <c r="CY189" t="s">
        <v>2808</v>
      </c>
      <c r="CZ189" t="s">
        <v>2808</v>
      </c>
      <c r="DA189" t="s">
        <v>2808</v>
      </c>
      <c r="DB189" t="s">
        <v>2808</v>
      </c>
      <c r="DC189" t="s">
        <v>69</v>
      </c>
      <c r="DD189" t="s">
        <v>12</v>
      </c>
      <c r="DE189" t="s">
        <v>8245</v>
      </c>
      <c r="DF189" t="s">
        <v>12</v>
      </c>
      <c r="DG189" t="s">
        <v>7039</v>
      </c>
      <c r="DH189" t="s">
        <v>249</v>
      </c>
      <c r="DI189" t="s">
        <v>9563</v>
      </c>
      <c r="EU189" t="s">
        <v>2956</v>
      </c>
      <c r="EV189" t="s">
        <v>2956</v>
      </c>
      <c r="EW189" t="s">
        <v>8556</v>
      </c>
      <c r="EX189" t="s">
        <v>8556</v>
      </c>
      <c r="KB189">
        <v>2</v>
      </c>
      <c r="KD189" t="s">
        <v>9554</v>
      </c>
      <c r="KE189" t="s">
        <v>6597</v>
      </c>
      <c r="KF189">
        <v>17</v>
      </c>
      <c r="KG189" t="s">
        <v>6598</v>
      </c>
      <c r="KH189">
        <v>8137167</v>
      </c>
    </row>
    <row r="190" spans="1:294" x14ac:dyDescent="0.3">
      <c r="A190" t="s">
        <v>9841</v>
      </c>
      <c r="B190" t="s">
        <v>8545</v>
      </c>
      <c r="C190">
        <v>2</v>
      </c>
      <c r="D190" t="s">
        <v>2956</v>
      </c>
      <c r="E190" t="s">
        <v>2956</v>
      </c>
      <c r="F190" t="s">
        <v>22</v>
      </c>
      <c r="G190" t="s">
        <v>22</v>
      </c>
      <c r="H190" t="s">
        <v>22</v>
      </c>
      <c r="I190" t="s">
        <v>2956</v>
      </c>
      <c r="J190" t="s">
        <v>2956</v>
      </c>
      <c r="K190" t="s">
        <v>22</v>
      </c>
      <c r="L190" t="s">
        <v>22</v>
      </c>
      <c r="M190" t="s">
        <v>22</v>
      </c>
      <c r="BB190" t="s">
        <v>2876</v>
      </c>
      <c r="BD190" t="s">
        <v>2876</v>
      </c>
      <c r="BV190">
        <v>0</v>
      </c>
      <c r="BW190">
        <v>68</v>
      </c>
      <c r="BX190" t="s">
        <v>8555</v>
      </c>
      <c r="BY190" t="s">
        <v>6813</v>
      </c>
      <c r="BZ190" s="30">
        <v>41522</v>
      </c>
      <c r="CA190" t="s">
        <v>6591</v>
      </c>
      <c r="CB190" t="s">
        <v>7239</v>
      </c>
      <c r="CC190" t="s">
        <v>5073</v>
      </c>
      <c r="CD190">
        <v>25</v>
      </c>
      <c r="CE190" t="s">
        <v>237</v>
      </c>
      <c r="CF190" t="s">
        <v>220</v>
      </c>
      <c r="CG190" t="s">
        <v>247</v>
      </c>
      <c r="CI190" t="s">
        <v>9552</v>
      </c>
      <c r="CJ190" t="s">
        <v>2808</v>
      </c>
      <c r="CK190" t="s">
        <v>69</v>
      </c>
      <c r="CL190" t="s">
        <v>69</v>
      </c>
      <c r="CM190" t="s">
        <v>2803</v>
      </c>
      <c r="CN190">
        <v>2</v>
      </c>
      <c r="CO190" t="s">
        <v>254</v>
      </c>
      <c r="CP190">
        <v>14</v>
      </c>
      <c r="CQ190" t="s">
        <v>69</v>
      </c>
      <c r="CR190" t="s">
        <v>69</v>
      </c>
      <c r="CS190" t="s">
        <v>69</v>
      </c>
      <c r="CT190" t="s">
        <v>69</v>
      </c>
      <c r="CU190" t="s">
        <v>69</v>
      </c>
      <c r="CV190" t="s">
        <v>69</v>
      </c>
      <c r="CW190" t="s">
        <v>69</v>
      </c>
      <c r="CX190" t="s">
        <v>69</v>
      </c>
      <c r="CY190" t="s">
        <v>69</v>
      </c>
      <c r="CZ190" t="s">
        <v>69</v>
      </c>
      <c r="DA190" t="s">
        <v>2808</v>
      </c>
      <c r="DB190" t="s">
        <v>2808</v>
      </c>
      <c r="DC190" t="s">
        <v>69</v>
      </c>
      <c r="DD190" t="s">
        <v>12</v>
      </c>
      <c r="DE190" s="30">
        <v>41487</v>
      </c>
      <c r="DF190" t="s">
        <v>12</v>
      </c>
      <c r="DG190" t="s">
        <v>6590</v>
      </c>
      <c r="DH190" t="s">
        <v>249</v>
      </c>
      <c r="DI190" t="s">
        <v>9563</v>
      </c>
      <c r="EU190" t="s">
        <v>22</v>
      </c>
      <c r="EV190" t="s">
        <v>22</v>
      </c>
      <c r="KB190">
        <v>2</v>
      </c>
      <c r="KD190" t="s">
        <v>9554</v>
      </c>
      <c r="KE190" t="s">
        <v>6597</v>
      </c>
      <c r="KF190">
        <v>18</v>
      </c>
      <c r="KG190" t="s">
        <v>6598</v>
      </c>
      <c r="KH190">
        <v>8137167</v>
      </c>
    </row>
    <row r="191" spans="1:294" x14ac:dyDescent="0.3">
      <c r="A191" t="s">
        <v>9842</v>
      </c>
      <c r="B191" t="s">
        <v>8545</v>
      </c>
      <c r="C191">
        <v>2</v>
      </c>
      <c r="D191" t="s">
        <v>2956</v>
      </c>
      <c r="E191" t="s">
        <v>2956</v>
      </c>
      <c r="F191" t="s">
        <v>22</v>
      </c>
      <c r="G191" t="s">
        <v>22</v>
      </c>
      <c r="H191" t="s">
        <v>22</v>
      </c>
      <c r="I191" t="s">
        <v>2956</v>
      </c>
      <c r="J191" t="s">
        <v>2956</v>
      </c>
      <c r="K191" t="s">
        <v>2956</v>
      </c>
      <c r="L191" t="s">
        <v>22</v>
      </c>
      <c r="M191" t="s">
        <v>2956</v>
      </c>
      <c r="BB191" t="s">
        <v>2876</v>
      </c>
      <c r="BD191" t="s">
        <v>2876</v>
      </c>
      <c r="BV191">
        <v>0</v>
      </c>
      <c r="BW191">
        <v>68</v>
      </c>
      <c r="BX191" t="s">
        <v>8555</v>
      </c>
      <c r="BY191" t="s">
        <v>6813</v>
      </c>
      <c r="BZ191" s="30">
        <v>41522</v>
      </c>
      <c r="CA191" t="s">
        <v>6591</v>
      </c>
      <c r="CB191" t="s">
        <v>7239</v>
      </c>
      <c r="CC191" t="s">
        <v>5073</v>
      </c>
      <c r="CD191">
        <v>18</v>
      </c>
      <c r="CE191" t="s">
        <v>236</v>
      </c>
      <c r="CF191" t="s">
        <v>241</v>
      </c>
      <c r="CG191" t="s">
        <v>247</v>
      </c>
      <c r="CI191" t="s">
        <v>9552</v>
      </c>
      <c r="CJ191" t="s">
        <v>2808</v>
      </c>
      <c r="CK191" t="s">
        <v>69</v>
      </c>
      <c r="CL191" t="s">
        <v>69</v>
      </c>
      <c r="CM191" t="s">
        <v>2803</v>
      </c>
      <c r="CN191">
        <v>2</v>
      </c>
      <c r="CO191" t="s">
        <v>254</v>
      </c>
      <c r="CP191">
        <v>24</v>
      </c>
      <c r="CQ191" t="s">
        <v>2808</v>
      </c>
      <c r="CR191" t="s">
        <v>2808</v>
      </c>
      <c r="CS191" t="s">
        <v>2808</v>
      </c>
      <c r="CT191" t="s">
        <v>2808</v>
      </c>
      <c r="CU191" t="s">
        <v>2808</v>
      </c>
      <c r="CV191" t="s">
        <v>69</v>
      </c>
      <c r="CW191" t="s">
        <v>69</v>
      </c>
      <c r="CX191" t="s">
        <v>2808</v>
      </c>
      <c r="CY191" t="s">
        <v>2808</v>
      </c>
      <c r="CZ191" t="s">
        <v>2808</v>
      </c>
      <c r="DA191" t="s">
        <v>2808</v>
      </c>
      <c r="DB191" t="s">
        <v>2808</v>
      </c>
      <c r="DC191" t="s">
        <v>69</v>
      </c>
      <c r="DD191" t="s">
        <v>12</v>
      </c>
      <c r="DE191" t="s">
        <v>6991</v>
      </c>
      <c r="DF191" t="s">
        <v>12</v>
      </c>
      <c r="DG191" t="s">
        <v>6778</v>
      </c>
      <c r="DH191" t="s">
        <v>249</v>
      </c>
      <c r="DI191" t="s">
        <v>9563</v>
      </c>
      <c r="EU191" t="s">
        <v>22</v>
      </c>
      <c r="EV191" t="s">
        <v>22</v>
      </c>
      <c r="KB191">
        <v>2</v>
      </c>
      <c r="KD191" t="s">
        <v>9554</v>
      </c>
      <c r="KE191" t="s">
        <v>6597</v>
      </c>
      <c r="KF191">
        <v>19</v>
      </c>
      <c r="KG191" t="s">
        <v>6598</v>
      </c>
      <c r="KH191">
        <v>8137167</v>
      </c>
    </row>
    <row r="192" spans="1:294" x14ac:dyDescent="0.3">
      <c r="A192" t="s">
        <v>9843</v>
      </c>
      <c r="B192" t="s">
        <v>8545</v>
      </c>
      <c r="C192">
        <v>1</v>
      </c>
      <c r="D192" t="s">
        <v>2956</v>
      </c>
      <c r="E192" t="s">
        <v>2956</v>
      </c>
      <c r="F192" t="s">
        <v>22</v>
      </c>
      <c r="G192" t="s">
        <v>22</v>
      </c>
      <c r="H192" t="s">
        <v>22</v>
      </c>
      <c r="BB192" t="s">
        <v>2876</v>
      </c>
      <c r="BV192">
        <v>0</v>
      </c>
      <c r="BW192">
        <v>68</v>
      </c>
      <c r="BX192" t="s">
        <v>8555</v>
      </c>
      <c r="BY192" t="s">
        <v>6813</v>
      </c>
      <c r="BZ192" s="30">
        <v>41522</v>
      </c>
      <c r="CA192" t="s">
        <v>6591</v>
      </c>
      <c r="CB192" t="s">
        <v>7239</v>
      </c>
      <c r="CC192" t="s">
        <v>5073</v>
      </c>
      <c r="CD192">
        <v>18</v>
      </c>
      <c r="CE192" t="s">
        <v>236</v>
      </c>
      <c r="CF192" t="s">
        <v>242</v>
      </c>
      <c r="CG192" t="s">
        <v>247</v>
      </c>
      <c r="CI192" t="s">
        <v>9552</v>
      </c>
      <c r="CJ192" t="s">
        <v>2808</v>
      </c>
      <c r="CK192" t="s">
        <v>69</v>
      </c>
      <c r="CL192" t="s">
        <v>69</v>
      </c>
      <c r="CM192" t="s">
        <v>2803</v>
      </c>
      <c r="CN192">
        <v>1</v>
      </c>
      <c r="CO192" t="s">
        <v>254</v>
      </c>
      <c r="CP192">
        <v>13</v>
      </c>
      <c r="CQ192" t="s">
        <v>2808</v>
      </c>
      <c r="CR192" t="s">
        <v>2808</v>
      </c>
      <c r="CS192" t="s">
        <v>2808</v>
      </c>
      <c r="CT192" t="s">
        <v>2808</v>
      </c>
      <c r="CU192" t="s">
        <v>2808</v>
      </c>
      <c r="CV192" t="s">
        <v>69</v>
      </c>
      <c r="CW192" t="s">
        <v>69</v>
      </c>
      <c r="CX192" t="s">
        <v>69</v>
      </c>
      <c r="CY192" t="s">
        <v>2808</v>
      </c>
      <c r="CZ192" t="s">
        <v>2808</v>
      </c>
      <c r="DA192" t="s">
        <v>2808</v>
      </c>
      <c r="DB192" t="s">
        <v>69</v>
      </c>
      <c r="DC192" t="s">
        <v>69</v>
      </c>
      <c r="DD192" t="s">
        <v>12</v>
      </c>
      <c r="DE192" t="s">
        <v>9844</v>
      </c>
      <c r="DF192" t="s">
        <v>12</v>
      </c>
      <c r="DG192" s="30">
        <v>41430</v>
      </c>
      <c r="DH192" t="s">
        <v>249</v>
      </c>
      <c r="DI192" t="s">
        <v>9563</v>
      </c>
      <c r="EU192" t="s">
        <v>22</v>
      </c>
      <c r="EV192" t="s">
        <v>22</v>
      </c>
      <c r="KB192">
        <v>1</v>
      </c>
      <c r="KD192" t="s">
        <v>9554</v>
      </c>
      <c r="KE192" t="s">
        <v>6597</v>
      </c>
      <c r="KF192">
        <v>20</v>
      </c>
      <c r="KG192" t="s">
        <v>6598</v>
      </c>
      <c r="KH192">
        <v>8137167</v>
      </c>
    </row>
    <row r="193" spans="1:294" x14ac:dyDescent="0.3">
      <c r="A193" t="s">
        <v>8603</v>
      </c>
      <c r="B193" t="s">
        <v>8545</v>
      </c>
      <c r="C193">
        <v>3</v>
      </c>
      <c r="D193" t="s">
        <v>2956</v>
      </c>
      <c r="E193" t="s">
        <v>2956</v>
      </c>
      <c r="F193" t="s">
        <v>2956</v>
      </c>
      <c r="G193" t="s">
        <v>2956</v>
      </c>
      <c r="H193" t="s">
        <v>22</v>
      </c>
      <c r="I193" t="s">
        <v>2956</v>
      </c>
      <c r="J193" t="s">
        <v>2956</v>
      </c>
      <c r="K193" t="s">
        <v>2956</v>
      </c>
      <c r="L193" t="s">
        <v>2956</v>
      </c>
      <c r="M193" t="s">
        <v>22</v>
      </c>
      <c r="N193" t="s">
        <v>2956</v>
      </c>
      <c r="O193" t="s">
        <v>2956</v>
      </c>
      <c r="P193" t="s">
        <v>2956</v>
      </c>
      <c r="Q193" t="s">
        <v>2956</v>
      </c>
      <c r="R193" t="s">
        <v>22</v>
      </c>
      <c r="BB193" t="s">
        <v>2876</v>
      </c>
      <c r="BD193" t="s">
        <v>2876</v>
      </c>
      <c r="BF193" t="s">
        <v>2876</v>
      </c>
      <c r="BV193">
        <v>0</v>
      </c>
      <c r="BW193">
        <v>34</v>
      </c>
      <c r="BX193" t="s">
        <v>8555</v>
      </c>
      <c r="BY193" t="s">
        <v>6813</v>
      </c>
      <c r="BZ193" s="30">
        <v>41491</v>
      </c>
      <c r="CA193" t="s">
        <v>6591</v>
      </c>
      <c r="CB193" t="s">
        <v>8604</v>
      </c>
      <c r="CC193" t="s">
        <v>5061</v>
      </c>
      <c r="CD193">
        <v>31</v>
      </c>
      <c r="CE193" t="s">
        <v>236</v>
      </c>
      <c r="CF193" t="s">
        <v>240</v>
      </c>
      <c r="CG193" t="s">
        <v>246</v>
      </c>
      <c r="CI193" t="s">
        <v>9552</v>
      </c>
      <c r="CJ193" t="s">
        <v>2808</v>
      </c>
      <c r="CK193" t="s">
        <v>69</v>
      </c>
      <c r="CL193" t="s">
        <v>69</v>
      </c>
      <c r="CM193" t="s">
        <v>2803</v>
      </c>
      <c r="CN193">
        <v>3</v>
      </c>
      <c r="CO193" t="s">
        <v>254</v>
      </c>
      <c r="CP193">
        <v>19</v>
      </c>
      <c r="CQ193" t="s">
        <v>69</v>
      </c>
      <c r="CR193" t="s">
        <v>69</v>
      </c>
      <c r="CS193" t="s">
        <v>69</v>
      </c>
      <c r="CT193" t="s">
        <v>69</v>
      </c>
      <c r="CU193" t="s">
        <v>69</v>
      </c>
      <c r="CV193" t="s">
        <v>69</v>
      </c>
      <c r="CW193" t="s">
        <v>69</v>
      </c>
      <c r="CX193" t="s">
        <v>69</v>
      </c>
      <c r="CY193" t="s">
        <v>69</v>
      </c>
      <c r="CZ193" t="s">
        <v>69</v>
      </c>
      <c r="DA193" t="s">
        <v>2808</v>
      </c>
      <c r="DB193" t="s">
        <v>2808</v>
      </c>
      <c r="DC193" t="s">
        <v>22</v>
      </c>
      <c r="DD193" t="s">
        <v>12</v>
      </c>
      <c r="DE193" t="s">
        <v>9845</v>
      </c>
      <c r="DF193" t="s">
        <v>12</v>
      </c>
      <c r="DG193" s="30">
        <v>41580</v>
      </c>
      <c r="DH193" t="s">
        <v>249</v>
      </c>
      <c r="DI193" t="s">
        <v>9779</v>
      </c>
      <c r="EU193" t="s">
        <v>2956</v>
      </c>
      <c r="EV193" t="s">
        <v>2956</v>
      </c>
      <c r="EW193" s="30">
        <v>41580</v>
      </c>
      <c r="EX193" s="30">
        <v>41580</v>
      </c>
      <c r="KB193">
        <v>3</v>
      </c>
      <c r="KD193" t="s">
        <v>9554</v>
      </c>
      <c r="KE193" t="s">
        <v>6597</v>
      </c>
      <c r="KF193">
        <v>1</v>
      </c>
      <c r="KG193" t="s">
        <v>6598</v>
      </c>
      <c r="KH193">
        <v>8137167</v>
      </c>
    </row>
    <row r="194" spans="1:294" x14ac:dyDescent="0.3">
      <c r="A194" t="s">
        <v>8605</v>
      </c>
      <c r="B194" t="s">
        <v>8545</v>
      </c>
      <c r="C194">
        <v>8</v>
      </c>
      <c r="D194" t="s">
        <v>2956</v>
      </c>
      <c r="E194" t="s">
        <v>2956</v>
      </c>
      <c r="F194" t="s">
        <v>2956</v>
      </c>
      <c r="G194" t="s">
        <v>2956</v>
      </c>
      <c r="H194" t="s">
        <v>22</v>
      </c>
      <c r="I194" t="s">
        <v>2956</v>
      </c>
      <c r="J194" t="s">
        <v>2956</v>
      </c>
      <c r="K194" t="s">
        <v>2956</v>
      </c>
      <c r="L194" t="s">
        <v>2956</v>
      </c>
      <c r="M194" t="s">
        <v>22</v>
      </c>
      <c r="N194" t="s">
        <v>2956</v>
      </c>
      <c r="O194" t="s">
        <v>2956</v>
      </c>
      <c r="P194" t="s">
        <v>2956</v>
      </c>
      <c r="Q194" t="s">
        <v>2956</v>
      </c>
      <c r="R194" t="s">
        <v>22</v>
      </c>
      <c r="S194" t="s">
        <v>2956</v>
      </c>
      <c r="T194" t="s">
        <v>2956</v>
      </c>
      <c r="U194" t="s">
        <v>2956</v>
      </c>
      <c r="V194" t="s">
        <v>2956</v>
      </c>
      <c r="W194" t="s">
        <v>22</v>
      </c>
      <c r="X194" t="s">
        <v>2956</v>
      </c>
      <c r="Y194" t="s">
        <v>2956</v>
      </c>
      <c r="Z194" t="s">
        <v>2956</v>
      </c>
      <c r="AA194" t="s">
        <v>2956</v>
      </c>
      <c r="AB194" t="s">
        <v>22</v>
      </c>
      <c r="AC194" t="s">
        <v>2956</v>
      </c>
      <c r="AD194" t="s">
        <v>2956</v>
      </c>
      <c r="AE194" t="s">
        <v>2956</v>
      </c>
      <c r="AF194" t="s">
        <v>2956</v>
      </c>
      <c r="AG194" t="s">
        <v>22</v>
      </c>
      <c r="AH194" t="s">
        <v>2956</v>
      </c>
      <c r="AI194" t="s">
        <v>2956</v>
      </c>
      <c r="AJ194" t="s">
        <v>2956</v>
      </c>
      <c r="AK194" t="s">
        <v>2956</v>
      </c>
      <c r="AL194" t="s">
        <v>22</v>
      </c>
      <c r="AM194" t="s">
        <v>2956</v>
      </c>
      <c r="AN194" t="s">
        <v>2956</v>
      </c>
      <c r="AO194" t="s">
        <v>22</v>
      </c>
      <c r="AP194" t="s">
        <v>2956</v>
      </c>
      <c r="AQ194" t="s">
        <v>22</v>
      </c>
      <c r="BB194" t="s">
        <v>2876</v>
      </c>
      <c r="BD194" t="s">
        <v>2876</v>
      </c>
      <c r="BF194" t="s">
        <v>2876</v>
      </c>
      <c r="BH194" t="s">
        <v>2876</v>
      </c>
      <c r="BJ194" t="s">
        <v>2876</v>
      </c>
      <c r="BL194" t="s">
        <v>2876</v>
      </c>
      <c r="BN194" t="s">
        <v>2876</v>
      </c>
      <c r="BP194" t="s">
        <v>2876</v>
      </c>
      <c r="BV194">
        <v>0</v>
      </c>
      <c r="BW194">
        <v>34</v>
      </c>
      <c r="BX194" t="s">
        <v>8555</v>
      </c>
      <c r="BY194" t="s">
        <v>6813</v>
      </c>
      <c r="BZ194" s="30">
        <v>41491</v>
      </c>
      <c r="CA194" t="s">
        <v>6591</v>
      </c>
      <c r="CB194" t="s">
        <v>8604</v>
      </c>
      <c r="CC194" t="s">
        <v>5061</v>
      </c>
      <c r="CD194">
        <v>17</v>
      </c>
      <c r="CE194" t="s">
        <v>236</v>
      </c>
      <c r="CF194" t="s">
        <v>240</v>
      </c>
      <c r="CG194" t="s">
        <v>248</v>
      </c>
      <c r="CI194" t="s">
        <v>9552</v>
      </c>
      <c r="CJ194" t="s">
        <v>2808</v>
      </c>
      <c r="CK194" t="s">
        <v>69</v>
      </c>
      <c r="CL194" t="s">
        <v>69</v>
      </c>
      <c r="CM194" t="s">
        <v>2803</v>
      </c>
      <c r="CN194">
        <v>8</v>
      </c>
      <c r="CO194" t="s">
        <v>254</v>
      </c>
      <c r="CP194">
        <v>36</v>
      </c>
      <c r="CQ194" t="s">
        <v>69</v>
      </c>
      <c r="CR194" t="s">
        <v>69</v>
      </c>
      <c r="CS194" t="s">
        <v>69</v>
      </c>
      <c r="CT194" t="s">
        <v>69</v>
      </c>
      <c r="CU194" t="s">
        <v>69</v>
      </c>
      <c r="CV194" t="s">
        <v>69</v>
      </c>
      <c r="CW194" t="s">
        <v>69</v>
      </c>
      <c r="CX194" t="s">
        <v>69</v>
      </c>
      <c r="CY194" t="s">
        <v>69</v>
      </c>
      <c r="CZ194" t="s">
        <v>69</v>
      </c>
      <c r="DA194" t="s">
        <v>2808</v>
      </c>
      <c r="DB194" t="s">
        <v>2808</v>
      </c>
      <c r="DC194" t="s">
        <v>22</v>
      </c>
      <c r="DD194" t="s">
        <v>12</v>
      </c>
      <c r="DE194" s="30">
        <v>41068</v>
      </c>
      <c r="DF194" t="s">
        <v>12</v>
      </c>
      <c r="DG194" t="s">
        <v>7538</v>
      </c>
      <c r="DH194" t="s">
        <v>22</v>
      </c>
      <c r="EU194" t="s">
        <v>2956</v>
      </c>
      <c r="EV194" t="s">
        <v>2956</v>
      </c>
      <c r="EW194" t="s">
        <v>7538</v>
      </c>
      <c r="EX194" t="s">
        <v>7538</v>
      </c>
      <c r="KB194">
        <v>8</v>
      </c>
      <c r="KD194" t="s">
        <v>9554</v>
      </c>
      <c r="KE194" t="s">
        <v>6597</v>
      </c>
      <c r="KF194">
        <v>2</v>
      </c>
      <c r="KG194" t="s">
        <v>6598</v>
      </c>
      <c r="KH194">
        <v>8137167</v>
      </c>
    </row>
    <row r="195" spans="1:294" x14ac:dyDescent="0.3">
      <c r="A195" t="s">
        <v>9846</v>
      </c>
      <c r="B195" t="s">
        <v>8545</v>
      </c>
      <c r="C195">
        <v>5</v>
      </c>
      <c r="D195" t="s">
        <v>2956</v>
      </c>
      <c r="E195" t="s">
        <v>2956</v>
      </c>
      <c r="F195" t="s">
        <v>2956</v>
      </c>
      <c r="G195" t="s">
        <v>2956</v>
      </c>
      <c r="H195" t="s">
        <v>22</v>
      </c>
      <c r="I195" t="s">
        <v>2956</v>
      </c>
      <c r="J195" t="s">
        <v>2956</v>
      </c>
      <c r="K195" t="s">
        <v>2956</v>
      </c>
      <c r="L195" t="s">
        <v>2956</v>
      </c>
      <c r="M195" t="s">
        <v>22</v>
      </c>
      <c r="N195" t="s">
        <v>2956</v>
      </c>
      <c r="O195" t="s">
        <v>2956</v>
      </c>
      <c r="P195" t="s">
        <v>2956</v>
      </c>
      <c r="Q195" t="s">
        <v>2956</v>
      </c>
      <c r="R195" t="s">
        <v>22</v>
      </c>
      <c r="S195" t="s">
        <v>2956</v>
      </c>
      <c r="T195" t="s">
        <v>2956</v>
      </c>
      <c r="U195" t="s">
        <v>2956</v>
      </c>
      <c r="V195" t="s">
        <v>2956</v>
      </c>
      <c r="W195" t="s">
        <v>22</v>
      </c>
      <c r="X195" t="s">
        <v>2956</v>
      </c>
      <c r="Y195" t="s">
        <v>2956</v>
      </c>
      <c r="Z195" t="s">
        <v>2956</v>
      </c>
      <c r="AA195" t="s">
        <v>2956</v>
      </c>
      <c r="AB195" t="s">
        <v>22</v>
      </c>
      <c r="BB195" t="s">
        <v>2876</v>
      </c>
      <c r="BD195" t="s">
        <v>2876</v>
      </c>
      <c r="BF195" t="s">
        <v>2876</v>
      </c>
      <c r="BH195" t="s">
        <v>2876</v>
      </c>
      <c r="BJ195" t="s">
        <v>2876</v>
      </c>
      <c r="BV195">
        <v>0</v>
      </c>
      <c r="BW195">
        <v>34</v>
      </c>
      <c r="BX195" t="s">
        <v>8555</v>
      </c>
      <c r="BY195" t="s">
        <v>6813</v>
      </c>
      <c r="BZ195" s="30">
        <v>41491</v>
      </c>
      <c r="CA195" t="s">
        <v>6591</v>
      </c>
      <c r="CB195" t="s">
        <v>8604</v>
      </c>
      <c r="CC195" t="s">
        <v>5061</v>
      </c>
      <c r="CD195">
        <v>15</v>
      </c>
      <c r="CE195" t="s">
        <v>236</v>
      </c>
      <c r="CF195" t="s">
        <v>240</v>
      </c>
      <c r="CG195" t="s">
        <v>248</v>
      </c>
      <c r="CI195" t="s">
        <v>9552</v>
      </c>
      <c r="CJ195" t="s">
        <v>2808</v>
      </c>
      <c r="CK195" t="s">
        <v>69</v>
      </c>
      <c r="CL195" t="s">
        <v>69</v>
      </c>
      <c r="CM195" t="s">
        <v>2803</v>
      </c>
      <c r="CN195">
        <v>5</v>
      </c>
      <c r="CO195" t="s">
        <v>22</v>
      </c>
      <c r="CQ195" t="s">
        <v>69</v>
      </c>
      <c r="CR195" t="s">
        <v>69</v>
      </c>
      <c r="CS195" t="s">
        <v>69</v>
      </c>
      <c r="CT195" t="s">
        <v>69</v>
      </c>
      <c r="CU195" t="s">
        <v>69</v>
      </c>
      <c r="CV195" t="s">
        <v>69</v>
      </c>
      <c r="CW195" t="s">
        <v>69</v>
      </c>
      <c r="CX195" t="s">
        <v>69</v>
      </c>
      <c r="CY195" t="s">
        <v>69</v>
      </c>
      <c r="CZ195" t="s">
        <v>69</v>
      </c>
      <c r="DA195" t="s">
        <v>2808</v>
      </c>
      <c r="DB195" t="s">
        <v>2808</v>
      </c>
      <c r="DC195" t="s">
        <v>22</v>
      </c>
      <c r="DD195" t="s">
        <v>12</v>
      </c>
      <c r="DE195" s="30">
        <v>40948</v>
      </c>
      <c r="DF195" t="s">
        <v>12</v>
      </c>
      <c r="DG195" t="s">
        <v>9819</v>
      </c>
      <c r="DH195" t="s">
        <v>249</v>
      </c>
      <c r="DI195" t="s">
        <v>9563</v>
      </c>
      <c r="EU195" t="s">
        <v>2956</v>
      </c>
      <c r="EV195" t="s">
        <v>2956</v>
      </c>
      <c r="EW195" t="s">
        <v>9819</v>
      </c>
      <c r="EX195" t="s">
        <v>9819</v>
      </c>
      <c r="KB195">
        <v>5</v>
      </c>
      <c r="KD195" t="s">
        <v>9554</v>
      </c>
      <c r="KE195" t="s">
        <v>6597</v>
      </c>
      <c r="KF195">
        <v>3</v>
      </c>
      <c r="KG195" t="s">
        <v>6598</v>
      </c>
      <c r="KH195">
        <v>8137167</v>
      </c>
    </row>
    <row r="196" spans="1:294" x14ac:dyDescent="0.3">
      <c r="A196" t="s">
        <v>9847</v>
      </c>
      <c r="B196" t="s">
        <v>8545</v>
      </c>
      <c r="C196">
        <v>5</v>
      </c>
      <c r="D196" t="s">
        <v>2956</v>
      </c>
      <c r="E196" t="s">
        <v>2956</v>
      </c>
      <c r="F196" t="s">
        <v>2956</v>
      </c>
      <c r="G196" t="s">
        <v>2956</v>
      </c>
      <c r="H196" t="s">
        <v>22</v>
      </c>
      <c r="I196" t="s">
        <v>2956</v>
      </c>
      <c r="J196" t="s">
        <v>2956</v>
      </c>
      <c r="K196" t="s">
        <v>2956</v>
      </c>
      <c r="L196" t="s">
        <v>2956</v>
      </c>
      <c r="M196" t="s">
        <v>22</v>
      </c>
      <c r="N196" t="s">
        <v>2956</v>
      </c>
      <c r="O196" t="s">
        <v>2956</v>
      </c>
      <c r="P196" t="s">
        <v>2956</v>
      </c>
      <c r="Q196" t="s">
        <v>2956</v>
      </c>
      <c r="R196" t="s">
        <v>22</v>
      </c>
      <c r="S196" t="s">
        <v>2956</v>
      </c>
      <c r="T196" t="s">
        <v>2956</v>
      </c>
      <c r="U196" t="s">
        <v>2956</v>
      </c>
      <c r="V196" t="s">
        <v>2956</v>
      </c>
      <c r="W196" t="s">
        <v>22</v>
      </c>
      <c r="X196" t="s">
        <v>2956</v>
      </c>
      <c r="Y196" t="s">
        <v>2956</v>
      </c>
      <c r="Z196" t="s">
        <v>2956</v>
      </c>
      <c r="AA196" t="s">
        <v>2956</v>
      </c>
      <c r="AB196" t="s">
        <v>22</v>
      </c>
      <c r="BB196" t="s">
        <v>2876</v>
      </c>
      <c r="BD196" t="s">
        <v>2876</v>
      </c>
      <c r="BF196" t="s">
        <v>2876</v>
      </c>
      <c r="BH196" t="s">
        <v>2876</v>
      </c>
      <c r="BJ196" t="s">
        <v>2876</v>
      </c>
      <c r="BV196">
        <v>0</v>
      </c>
      <c r="BW196">
        <v>34</v>
      </c>
      <c r="BX196" t="s">
        <v>8555</v>
      </c>
      <c r="BY196" t="s">
        <v>6813</v>
      </c>
      <c r="BZ196" s="30">
        <v>41491</v>
      </c>
      <c r="CA196" t="s">
        <v>6591</v>
      </c>
      <c r="CB196" t="s">
        <v>8604</v>
      </c>
      <c r="CC196" t="s">
        <v>5061</v>
      </c>
      <c r="CD196">
        <v>32</v>
      </c>
      <c r="CE196" t="s">
        <v>236</v>
      </c>
      <c r="CF196" t="s">
        <v>241</v>
      </c>
      <c r="CG196" t="s">
        <v>246</v>
      </c>
      <c r="CI196" t="s">
        <v>9552</v>
      </c>
      <c r="CJ196" t="s">
        <v>2808</v>
      </c>
      <c r="CK196" t="s">
        <v>69</v>
      </c>
      <c r="CL196" t="s">
        <v>69</v>
      </c>
      <c r="CM196" t="s">
        <v>2803</v>
      </c>
      <c r="CN196">
        <v>5</v>
      </c>
      <c r="CO196" t="s">
        <v>254</v>
      </c>
      <c r="CP196">
        <v>30</v>
      </c>
      <c r="CQ196" t="s">
        <v>69</v>
      </c>
      <c r="CR196" t="s">
        <v>69</v>
      </c>
      <c r="CS196" t="s">
        <v>69</v>
      </c>
      <c r="CT196" t="s">
        <v>69</v>
      </c>
      <c r="CU196" t="s">
        <v>69</v>
      </c>
      <c r="CV196" t="s">
        <v>69</v>
      </c>
      <c r="CW196" t="s">
        <v>69</v>
      </c>
      <c r="CX196" t="s">
        <v>69</v>
      </c>
      <c r="CY196" t="s">
        <v>69</v>
      </c>
      <c r="CZ196" t="s">
        <v>69</v>
      </c>
      <c r="DA196" t="s">
        <v>2808</v>
      </c>
      <c r="DB196" t="s">
        <v>2808</v>
      </c>
      <c r="DC196" t="s">
        <v>22</v>
      </c>
      <c r="DD196" t="s">
        <v>12</v>
      </c>
      <c r="DE196" t="s">
        <v>9848</v>
      </c>
      <c r="DF196" t="s">
        <v>12</v>
      </c>
      <c r="DG196" t="s">
        <v>9819</v>
      </c>
      <c r="DH196" t="s">
        <v>249</v>
      </c>
      <c r="DI196" t="s">
        <v>9563</v>
      </c>
      <c r="EU196" t="s">
        <v>2956</v>
      </c>
      <c r="EV196" t="s">
        <v>2956</v>
      </c>
      <c r="EW196" t="s">
        <v>9819</v>
      </c>
      <c r="EX196" t="s">
        <v>9819</v>
      </c>
      <c r="KB196">
        <v>5</v>
      </c>
      <c r="KD196" t="s">
        <v>9554</v>
      </c>
      <c r="KE196" t="s">
        <v>6597</v>
      </c>
      <c r="KF196">
        <v>4</v>
      </c>
      <c r="KG196" t="s">
        <v>6598</v>
      </c>
      <c r="KH196">
        <v>8137167</v>
      </c>
    </row>
    <row r="197" spans="1:294" x14ac:dyDescent="0.3">
      <c r="A197" t="s">
        <v>8606</v>
      </c>
      <c r="B197" t="s">
        <v>8545</v>
      </c>
      <c r="C197">
        <v>1</v>
      </c>
      <c r="D197" t="s">
        <v>22</v>
      </c>
      <c r="E197" t="s">
        <v>2956</v>
      </c>
      <c r="F197" t="s">
        <v>22</v>
      </c>
      <c r="G197" t="s">
        <v>22</v>
      </c>
      <c r="H197" t="s">
        <v>22</v>
      </c>
      <c r="BB197" t="s">
        <v>3106</v>
      </c>
      <c r="BV197">
        <v>0</v>
      </c>
      <c r="BW197">
        <v>37</v>
      </c>
      <c r="BX197" t="s">
        <v>8555</v>
      </c>
      <c r="BY197" t="s">
        <v>6813</v>
      </c>
      <c r="BZ197" s="30">
        <v>41491</v>
      </c>
      <c r="CA197" t="s">
        <v>6591</v>
      </c>
      <c r="CB197" t="s">
        <v>6861</v>
      </c>
      <c r="CC197" t="s">
        <v>5057</v>
      </c>
      <c r="CD197">
        <v>16</v>
      </c>
      <c r="CE197" t="s">
        <v>236</v>
      </c>
      <c r="CF197" t="s">
        <v>240</v>
      </c>
      <c r="CG197" t="s">
        <v>247</v>
      </c>
      <c r="CI197" t="s">
        <v>9552</v>
      </c>
      <c r="CJ197" t="s">
        <v>2808</v>
      </c>
      <c r="CK197" t="s">
        <v>69</v>
      </c>
      <c r="CL197" t="s">
        <v>69</v>
      </c>
      <c r="CM197" t="s">
        <v>2803</v>
      </c>
      <c r="CN197">
        <v>1</v>
      </c>
      <c r="CO197" t="s">
        <v>254</v>
      </c>
      <c r="CP197">
        <v>31</v>
      </c>
      <c r="CQ197" t="s">
        <v>69</v>
      </c>
      <c r="CR197" t="s">
        <v>69</v>
      </c>
      <c r="CS197" t="s">
        <v>69</v>
      </c>
      <c r="CT197" t="s">
        <v>69</v>
      </c>
      <c r="CU197" t="s">
        <v>69</v>
      </c>
      <c r="CV197" t="s">
        <v>69</v>
      </c>
      <c r="CW197" t="s">
        <v>69</v>
      </c>
      <c r="CX197" t="s">
        <v>69</v>
      </c>
      <c r="CY197" t="s">
        <v>69</v>
      </c>
      <c r="CZ197" t="s">
        <v>69</v>
      </c>
      <c r="DA197" t="s">
        <v>69</v>
      </c>
      <c r="DB197" t="s">
        <v>69</v>
      </c>
      <c r="DC197" t="s">
        <v>69</v>
      </c>
      <c r="DD197" t="s">
        <v>12</v>
      </c>
      <c r="DE197" s="30">
        <v>39856</v>
      </c>
      <c r="DF197" t="s">
        <v>12</v>
      </c>
      <c r="DG197" t="s">
        <v>9849</v>
      </c>
      <c r="DH197" t="s">
        <v>22</v>
      </c>
      <c r="EU197" t="s">
        <v>22</v>
      </c>
      <c r="EV197" t="s">
        <v>22</v>
      </c>
      <c r="EW197" t="s">
        <v>9849</v>
      </c>
      <c r="EX197" t="s">
        <v>9849</v>
      </c>
      <c r="KB197">
        <v>1</v>
      </c>
      <c r="KD197" t="s">
        <v>9554</v>
      </c>
      <c r="KE197" t="s">
        <v>6597</v>
      </c>
      <c r="KF197">
        <v>1</v>
      </c>
      <c r="KG197" t="s">
        <v>6598</v>
      </c>
      <c r="KH197">
        <v>8137167</v>
      </c>
    </row>
    <row r="198" spans="1:294" x14ac:dyDescent="0.3">
      <c r="A198" t="s">
        <v>8607</v>
      </c>
      <c r="B198" t="s">
        <v>8545</v>
      </c>
      <c r="C198">
        <v>1</v>
      </c>
      <c r="D198" t="s">
        <v>22</v>
      </c>
      <c r="E198" t="s">
        <v>2956</v>
      </c>
      <c r="F198" t="s">
        <v>22</v>
      </c>
      <c r="G198" t="s">
        <v>22</v>
      </c>
      <c r="H198" t="s">
        <v>22</v>
      </c>
      <c r="BB198" t="s">
        <v>3106</v>
      </c>
      <c r="BV198">
        <v>0</v>
      </c>
      <c r="BW198">
        <v>37</v>
      </c>
      <c r="BX198" t="s">
        <v>8555</v>
      </c>
      <c r="BY198" t="s">
        <v>6813</v>
      </c>
      <c r="BZ198" s="30">
        <v>41491</v>
      </c>
      <c r="CA198" t="s">
        <v>6591</v>
      </c>
      <c r="CB198" t="s">
        <v>6861</v>
      </c>
      <c r="CC198" t="s">
        <v>5057</v>
      </c>
      <c r="CD198">
        <v>16</v>
      </c>
      <c r="CE198" t="s">
        <v>236</v>
      </c>
      <c r="CF198" t="s">
        <v>240</v>
      </c>
      <c r="CG198" t="s">
        <v>247</v>
      </c>
      <c r="CI198" t="s">
        <v>9552</v>
      </c>
      <c r="CJ198" t="s">
        <v>2808</v>
      </c>
      <c r="CK198" t="s">
        <v>69</v>
      </c>
      <c r="CL198" t="s">
        <v>69</v>
      </c>
      <c r="CM198" t="s">
        <v>2803</v>
      </c>
      <c r="CN198">
        <v>1</v>
      </c>
      <c r="CO198" t="s">
        <v>254</v>
      </c>
      <c r="CP198">
        <v>14</v>
      </c>
      <c r="CQ198" t="s">
        <v>69</v>
      </c>
      <c r="CR198" t="s">
        <v>69</v>
      </c>
      <c r="CS198" t="s">
        <v>69</v>
      </c>
      <c r="CT198" t="s">
        <v>69</v>
      </c>
      <c r="CU198" t="s">
        <v>69</v>
      </c>
      <c r="CV198" t="s">
        <v>69</v>
      </c>
      <c r="CW198" t="s">
        <v>69</v>
      </c>
      <c r="CX198" t="s">
        <v>69</v>
      </c>
      <c r="CY198" t="s">
        <v>69</v>
      </c>
      <c r="CZ198" t="s">
        <v>69</v>
      </c>
      <c r="DA198" t="s">
        <v>69</v>
      </c>
      <c r="DB198" t="s">
        <v>69</v>
      </c>
      <c r="DC198" t="s">
        <v>69</v>
      </c>
      <c r="DD198" t="s">
        <v>12</v>
      </c>
      <c r="DE198" s="30">
        <v>39943</v>
      </c>
      <c r="DF198" t="s">
        <v>12</v>
      </c>
      <c r="DG198" t="s">
        <v>9849</v>
      </c>
      <c r="DH198" t="s">
        <v>22</v>
      </c>
      <c r="EU198" t="s">
        <v>22</v>
      </c>
      <c r="EV198" t="s">
        <v>22</v>
      </c>
      <c r="EW198" t="s">
        <v>9849</v>
      </c>
      <c r="EX198" t="s">
        <v>9849</v>
      </c>
      <c r="KB198">
        <v>1</v>
      </c>
      <c r="KD198" t="s">
        <v>9554</v>
      </c>
      <c r="KE198" t="s">
        <v>6597</v>
      </c>
      <c r="KF198">
        <v>2</v>
      </c>
      <c r="KG198" t="s">
        <v>6598</v>
      </c>
      <c r="KH198">
        <v>8137167</v>
      </c>
    </row>
    <row r="199" spans="1:294" x14ac:dyDescent="0.3">
      <c r="A199" t="s">
        <v>8608</v>
      </c>
      <c r="B199" t="s">
        <v>8545</v>
      </c>
      <c r="C199">
        <v>1</v>
      </c>
      <c r="D199" t="s">
        <v>22</v>
      </c>
      <c r="E199" t="s">
        <v>2956</v>
      </c>
      <c r="F199" t="s">
        <v>22</v>
      </c>
      <c r="G199" t="s">
        <v>22</v>
      </c>
      <c r="H199" t="s">
        <v>22</v>
      </c>
      <c r="BB199" t="s">
        <v>3106</v>
      </c>
      <c r="BV199">
        <v>0</v>
      </c>
      <c r="BW199">
        <v>37</v>
      </c>
      <c r="BX199" t="s">
        <v>8555</v>
      </c>
      <c r="BY199" t="s">
        <v>6813</v>
      </c>
      <c r="BZ199" s="30">
        <v>41491</v>
      </c>
      <c r="CA199" t="s">
        <v>6591</v>
      </c>
      <c r="CB199" t="s">
        <v>6861</v>
      </c>
      <c r="CC199" t="s">
        <v>5057</v>
      </c>
      <c r="CD199">
        <v>32</v>
      </c>
      <c r="CE199" t="s">
        <v>236</v>
      </c>
      <c r="CF199" t="s">
        <v>240</v>
      </c>
      <c r="CG199" t="s">
        <v>247</v>
      </c>
      <c r="CI199" t="s">
        <v>9552</v>
      </c>
      <c r="CJ199" t="s">
        <v>2808</v>
      </c>
      <c r="CK199" t="s">
        <v>69</v>
      </c>
      <c r="CL199" t="s">
        <v>69</v>
      </c>
      <c r="CM199" t="s">
        <v>2803</v>
      </c>
      <c r="CN199">
        <v>1</v>
      </c>
      <c r="CO199" t="s">
        <v>254</v>
      </c>
      <c r="CP199">
        <v>29</v>
      </c>
      <c r="CQ199" t="s">
        <v>69</v>
      </c>
      <c r="CR199" t="s">
        <v>69</v>
      </c>
      <c r="CS199" t="s">
        <v>69</v>
      </c>
      <c r="CT199" t="s">
        <v>69</v>
      </c>
      <c r="CU199" t="s">
        <v>69</v>
      </c>
      <c r="CV199" t="s">
        <v>69</v>
      </c>
      <c r="CW199" t="s">
        <v>69</v>
      </c>
      <c r="CX199" t="s">
        <v>69</v>
      </c>
      <c r="CY199" t="s">
        <v>69</v>
      </c>
      <c r="CZ199" t="s">
        <v>69</v>
      </c>
      <c r="DA199" t="s">
        <v>2808</v>
      </c>
      <c r="DB199" t="s">
        <v>69</v>
      </c>
      <c r="DC199" t="s">
        <v>69</v>
      </c>
      <c r="DD199" t="s">
        <v>22</v>
      </c>
      <c r="DF199" t="s">
        <v>12</v>
      </c>
      <c r="DG199" t="s">
        <v>9850</v>
      </c>
      <c r="DH199" t="s">
        <v>22</v>
      </c>
      <c r="EU199" t="s">
        <v>22</v>
      </c>
      <c r="EV199" t="s">
        <v>22</v>
      </c>
      <c r="EW199" t="s">
        <v>9850</v>
      </c>
      <c r="EX199" t="s">
        <v>9850</v>
      </c>
      <c r="KB199">
        <v>1</v>
      </c>
      <c r="KD199" t="s">
        <v>9554</v>
      </c>
      <c r="KE199" t="s">
        <v>6597</v>
      </c>
      <c r="KF199">
        <v>3</v>
      </c>
      <c r="KG199" t="s">
        <v>6598</v>
      </c>
      <c r="KH199">
        <v>8137167</v>
      </c>
    </row>
    <row r="200" spans="1:294" x14ac:dyDescent="0.3">
      <c r="A200" t="s">
        <v>8609</v>
      </c>
      <c r="B200" t="s">
        <v>8545</v>
      </c>
      <c r="C200">
        <v>1</v>
      </c>
      <c r="D200" t="s">
        <v>2956</v>
      </c>
      <c r="E200" t="s">
        <v>2956</v>
      </c>
      <c r="F200" t="s">
        <v>22</v>
      </c>
      <c r="G200" t="s">
        <v>22</v>
      </c>
      <c r="H200" t="s">
        <v>22</v>
      </c>
      <c r="BB200" t="s">
        <v>3106</v>
      </c>
      <c r="BV200">
        <v>0</v>
      </c>
      <c r="BW200">
        <v>37</v>
      </c>
      <c r="BX200" t="s">
        <v>8555</v>
      </c>
      <c r="BY200" t="s">
        <v>6813</v>
      </c>
      <c r="BZ200" s="30">
        <v>41491</v>
      </c>
      <c r="CA200" t="s">
        <v>6591</v>
      </c>
      <c r="CB200" t="s">
        <v>6861</v>
      </c>
      <c r="CC200" t="s">
        <v>5057</v>
      </c>
      <c r="CD200">
        <v>21</v>
      </c>
      <c r="CE200" t="s">
        <v>22</v>
      </c>
      <c r="CF200" t="s">
        <v>22</v>
      </c>
      <c r="CG200" t="s">
        <v>247</v>
      </c>
      <c r="CI200" t="s">
        <v>9552</v>
      </c>
      <c r="CJ200" t="s">
        <v>2808</v>
      </c>
      <c r="CK200" t="s">
        <v>69</v>
      </c>
      <c r="CL200" t="s">
        <v>69</v>
      </c>
      <c r="CM200" t="s">
        <v>2803</v>
      </c>
      <c r="CN200">
        <v>1</v>
      </c>
      <c r="CO200" t="s">
        <v>22</v>
      </c>
      <c r="CQ200" t="s">
        <v>69</v>
      </c>
      <c r="CR200" t="s">
        <v>69</v>
      </c>
      <c r="CS200" t="s">
        <v>69</v>
      </c>
      <c r="CT200" t="s">
        <v>69</v>
      </c>
      <c r="CU200" t="s">
        <v>69</v>
      </c>
      <c r="CV200" t="s">
        <v>69</v>
      </c>
      <c r="CW200" t="s">
        <v>69</v>
      </c>
      <c r="CX200" t="s">
        <v>69</v>
      </c>
      <c r="CY200" t="s">
        <v>69</v>
      </c>
      <c r="CZ200" t="s">
        <v>69</v>
      </c>
      <c r="DA200" t="s">
        <v>69</v>
      </c>
      <c r="DB200" t="s">
        <v>69</v>
      </c>
      <c r="DC200" t="s">
        <v>69</v>
      </c>
      <c r="DD200" t="s">
        <v>12</v>
      </c>
      <c r="DE200" t="s">
        <v>9851</v>
      </c>
      <c r="DF200" t="s">
        <v>12</v>
      </c>
      <c r="DG200" s="30">
        <v>40218</v>
      </c>
      <c r="DH200" t="s">
        <v>22</v>
      </c>
      <c r="EU200" t="s">
        <v>22</v>
      </c>
      <c r="EV200" t="s">
        <v>22</v>
      </c>
      <c r="EW200" s="30">
        <v>40218</v>
      </c>
      <c r="EX200" s="30">
        <v>40218</v>
      </c>
      <c r="KB200">
        <v>1</v>
      </c>
      <c r="KD200" t="s">
        <v>9554</v>
      </c>
      <c r="KE200" t="s">
        <v>6597</v>
      </c>
      <c r="KF200">
        <v>4</v>
      </c>
      <c r="KG200" t="s">
        <v>6598</v>
      </c>
      <c r="KH200">
        <v>8137167</v>
      </c>
    </row>
    <row r="201" spans="1:294" x14ac:dyDescent="0.3">
      <c r="A201" t="s">
        <v>8610</v>
      </c>
      <c r="B201" t="s">
        <v>8545</v>
      </c>
      <c r="C201">
        <v>1</v>
      </c>
      <c r="D201" t="s">
        <v>22</v>
      </c>
      <c r="E201" t="s">
        <v>2956</v>
      </c>
      <c r="F201" t="s">
        <v>22</v>
      </c>
      <c r="G201" t="s">
        <v>22</v>
      </c>
      <c r="H201" t="s">
        <v>22</v>
      </c>
      <c r="BB201" t="s">
        <v>3106</v>
      </c>
      <c r="BV201">
        <v>0</v>
      </c>
      <c r="BW201">
        <v>37</v>
      </c>
      <c r="BX201" t="s">
        <v>8555</v>
      </c>
      <c r="BY201" t="s">
        <v>6813</v>
      </c>
      <c r="BZ201" s="30">
        <v>41491</v>
      </c>
      <c r="CA201" t="s">
        <v>6591</v>
      </c>
      <c r="CB201" t="s">
        <v>6861</v>
      </c>
      <c r="CC201" t="s">
        <v>5057</v>
      </c>
      <c r="CD201">
        <v>30</v>
      </c>
      <c r="CE201" t="s">
        <v>22</v>
      </c>
      <c r="CF201" t="s">
        <v>22</v>
      </c>
      <c r="CG201" t="s">
        <v>247</v>
      </c>
      <c r="CI201" t="s">
        <v>9552</v>
      </c>
      <c r="CJ201" t="s">
        <v>2808</v>
      </c>
      <c r="CK201" t="s">
        <v>69</v>
      </c>
      <c r="CL201" t="s">
        <v>69</v>
      </c>
      <c r="CM201" t="s">
        <v>2803</v>
      </c>
      <c r="CN201">
        <v>1</v>
      </c>
      <c r="CO201" t="s">
        <v>22</v>
      </c>
      <c r="CQ201" t="s">
        <v>69</v>
      </c>
      <c r="CR201" t="s">
        <v>69</v>
      </c>
      <c r="CS201" t="s">
        <v>69</v>
      </c>
      <c r="CT201" t="s">
        <v>69</v>
      </c>
      <c r="CU201" t="s">
        <v>69</v>
      </c>
      <c r="CV201" t="s">
        <v>69</v>
      </c>
      <c r="CW201" t="s">
        <v>69</v>
      </c>
      <c r="CX201" t="s">
        <v>69</v>
      </c>
      <c r="CY201" t="s">
        <v>69</v>
      </c>
      <c r="CZ201" t="s">
        <v>69</v>
      </c>
      <c r="DA201" t="s">
        <v>69</v>
      </c>
      <c r="DB201" t="s">
        <v>69</v>
      </c>
      <c r="DC201" t="s">
        <v>69</v>
      </c>
      <c r="DD201" t="s">
        <v>12</v>
      </c>
      <c r="DE201" t="s">
        <v>7288</v>
      </c>
      <c r="DF201" t="s">
        <v>12</v>
      </c>
      <c r="DG201" s="30">
        <v>40825</v>
      </c>
      <c r="DH201" t="s">
        <v>22</v>
      </c>
      <c r="EU201" t="s">
        <v>22</v>
      </c>
      <c r="EV201" t="s">
        <v>22</v>
      </c>
      <c r="EW201" s="30">
        <v>40825</v>
      </c>
      <c r="EX201" s="30">
        <v>40825</v>
      </c>
      <c r="KB201">
        <v>1</v>
      </c>
      <c r="KD201" t="s">
        <v>9554</v>
      </c>
      <c r="KE201" t="s">
        <v>6597</v>
      </c>
      <c r="KF201">
        <v>5</v>
      </c>
      <c r="KG201" t="s">
        <v>6598</v>
      </c>
      <c r="KH201">
        <v>8137167</v>
      </c>
    </row>
    <row r="202" spans="1:294" x14ac:dyDescent="0.3">
      <c r="A202" t="s">
        <v>8611</v>
      </c>
      <c r="B202" t="s">
        <v>8545</v>
      </c>
      <c r="C202">
        <v>1</v>
      </c>
      <c r="D202" t="s">
        <v>22</v>
      </c>
      <c r="E202" t="s">
        <v>2956</v>
      </c>
      <c r="F202" t="s">
        <v>22</v>
      </c>
      <c r="G202" t="s">
        <v>22</v>
      </c>
      <c r="H202" t="s">
        <v>22</v>
      </c>
      <c r="BB202" t="s">
        <v>3106</v>
      </c>
      <c r="BV202">
        <v>0</v>
      </c>
      <c r="BW202">
        <v>37</v>
      </c>
      <c r="BX202" t="s">
        <v>8555</v>
      </c>
      <c r="BY202" t="s">
        <v>6813</v>
      </c>
      <c r="BZ202" s="30">
        <v>41491</v>
      </c>
      <c r="CA202" t="s">
        <v>6591</v>
      </c>
      <c r="CB202" t="s">
        <v>6861</v>
      </c>
      <c r="CC202" t="s">
        <v>5057</v>
      </c>
      <c r="CD202">
        <v>27</v>
      </c>
      <c r="CE202" t="s">
        <v>22</v>
      </c>
      <c r="CF202" t="s">
        <v>22</v>
      </c>
      <c r="CG202" t="s">
        <v>247</v>
      </c>
      <c r="CI202" t="s">
        <v>9552</v>
      </c>
      <c r="CJ202" t="s">
        <v>2808</v>
      </c>
      <c r="CK202" t="s">
        <v>69</v>
      </c>
      <c r="CL202" t="s">
        <v>69</v>
      </c>
      <c r="CM202" t="s">
        <v>2803</v>
      </c>
      <c r="CN202">
        <v>1</v>
      </c>
      <c r="CO202" t="s">
        <v>254</v>
      </c>
      <c r="CP202">
        <v>29</v>
      </c>
      <c r="CQ202" t="s">
        <v>69</v>
      </c>
      <c r="CR202" t="s">
        <v>69</v>
      </c>
      <c r="CS202" t="s">
        <v>69</v>
      </c>
      <c r="CT202" t="s">
        <v>69</v>
      </c>
      <c r="CU202" t="s">
        <v>69</v>
      </c>
      <c r="CV202" t="s">
        <v>69</v>
      </c>
      <c r="CW202" t="s">
        <v>69</v>
      </c>
      <c r="CX202" t="s">
        <v>69</v>
      </c>
      <c r="CY202" t="s">
        <v>69</v>
      </c>
      <c r="CZ202" t="s">
        <v>69</v>
      </c>
      <c r="DA202" t="s">
        <v>69</v>
      </c>
      <c r="DB202" t="s">
        <v>69</v>
      </c>
      <c r="DC202" t="s">
        <v>69</v>
      </c>
      <c r="DD202" t="s">
        <v>12</v>
      </c>
      <c r="DE202" t="s">
        <v>8357</v>
      </c>
      <c r="DF202" t="s">
        <v>12</v>
      </c>
      <c r="DG202" t="s">
        <v>7482</v>
      </c>
      <c r="DH202" t="s">
        <v>22</v>
      </c>
      <c r="EU202" t="s">
        <v>22</v>
      </c>
      <c r="EV202" t="s">
        <v>22</v>
      </c>
      <c r="EW202" t="s">
        <v>7482</v>
      </c>
      <c r="EX202" t="s">
        <v>7482</v>
      </c>
      <c r="KB202">
        <v>1</v>
      </c>
      <c r="KD202" t="s">
        <v>9554</v>
      </c>
      <c r="KE202" t="s">
        <v>6597</v>
      </c>
      <c r="KF202">
        <v>6</v>
      </c>
      <c r="KG202" t="s">
        <v>6598</v>
      </c>
      <c r="KH202">
        <v>8137167</v>
      </c>
    </row>
    <row r="203" spans="1:294" x14ac:dyDescent="0.3">
      <c r="A203" t="s">
        <v>8612</v>
      </c>
      <c r="B203" t="s">
        <v>8545</v>
      </c>
      <c r="C203">
        <v>1</v>
      </c>
      <c r="D203" t="s">
        <v>22</v>
      </c>
      <c r="E203" t="s">
        <v>2956</v>
      </c>
      <c r="F203" t="s">
        <v>22</v>
      </c>
      <c r="G203" t="s">
        <v>22</v>
      </c>
      <c r="H203" t="s">
        <v>22</v>
      </c>
      <c r="BB203" t="s">
        <v>3106</v>
      </c>
      <c r="BV203">
        <v>0</v>
      </c>
      <c r="BW203">
        <v>37</v>
      </c>
      <c r="BX203" t="s">
        <v>8555</v>
      </c>
      <c r="BY203" t="s">
        <v>6813</v>
      </c>
      <c r="BZ203" s="30">
        <v>41491</v>
      </c>
      <c r="CA203" t="s">
        <v>6591</v>
      </c>
      <c r="CB203" t="s">
        <v>9852</v>
      </c>
      <c r="CC203" t="s">
        <v>5057</v>
      </c>
      <c r="CD203">
        <v>38</v>
      </c>
      <c r="CE203" t="s">
        <v>22</v>
      </c>
      <c r="CF203" t="s">
        <v>22</v>
      </c>
      <c r="CG203" t="s">
        <v>22</v>
      </c>
      <c r="CI203" t="s">
        <v>9552</v>
      </c>
      <c r="CJ203" t="s">
        <v>2808</v>
      </c>
      <c r="CK203" t="s">
        <v>69</v>
      </c>
      <c r="CL203" t="s">
        <v>69</v>
      </c>
      <c r="CM203" t="s">
        <v>2803</v>
      </c>
      <c r="CN203">
        <v>1</v>
      </c>
      <c r="CO203" t="s">
        <v>254</v>
      </c>
      <c r="CP203">
        <v>30</v>
      </c>
      <c r="CQ203" t="s">
        <v>69</v>
      </c>
      <c r="CR203" t="s">
        <v>69</v>
      </c>
      <c r="CS203" t="s">
        <v>69</v>
      </c>
      <c r="CT203" t="s">
        <v>69</v>
      </c>
      <c r="CU203" t="s">
        <v>69</v>
      </c>
      <c r="CV203" t="s">
        <v>69</v>
      </c>
      <c r="CW203" t="s">
        <v>69</v>
      </c>
      <c r="CX203" t="s">
        <v>69</v>
      </c>
      <c r="CY203" t="s">
        <v>69</v>
      </c>
      <c r="CZ203" t="s">
        <v>69</v>
      </c>
      <c r="DA203" t="s">
        <v>69</v>
      </c>
      <c r="DB203" t="s">
        <v>69</v>
      </c>
      <c r="DC203" t="s">
        <v>69</v>
      </c>
      <c r="DD203" t="s">
        <v>12</v>
      </c>
      <c r="DE203" t="s">
        <v>6906</v>
      </c>
      <c r="DF203" t="s">
        <v>12</v>
      </c>
      <c r="DG203" s="30">
        <v>40826</v>
      </c>
      <c r="DH203" t="s">
        <v>22</v>
      </c>
      <c r="EU203" t="s">
        <v>22</v>
      </c>
      <c r="EV203" t="s">
        <v>22</v>
      </c>
      <c r="EW203" s="30">
        <v>40826</v>
      </c>
      <c r="EX203" s="30">
        <v>40826</v>
      </c>
      <c r="KB203">
        <v>1</v>
      </c>
      <c r="KD203" t="s">
        <v>9554</v>
      </c>
      <c r="KE203" t="s">
        <v>6597</v>
      </c>
      <c r="KF203">
        <v>7</v>
      </c>
      <c r="KG203" t="s">
        <v>6598</v>
      </c>
      <c r="KH203">
        <v>8137167</v>
      </c>
    </row>
    <row r="204" spans="1:294" x14ac:dyDescent="0.3">
      <c r="A204" t="s">
        <v>8613</v>
      </c>
      <c r="B204" t="s">
        <v>8545</v>
      </c>
      <c r="C204">
        <v>1</v>
      </c>
      <c r="D204" t="s">
        <v>22</v>
      </c>
      <c r="E204" t="s">
        <v>2956</v>
      </c>
      <c r="F204" t="s">
        <v>22</v>
      </c>
      <c r="G204" t="s">
        <v>22</v>
      </c>
      <c r="H204" t="s">
        <v>22</v>
      </c>
      <c r="BB204" t="s">
        <v>3106</v>
      </c>
      <c r="BV204">
        <v>0</v>
      </c>
      <c r="BW204">
        <v>37</v>
      </c>
      <c r="BX204" t="s">
        <v>8555</v>
      </c>
      <c r="BY204" t="s">
        <v>6813</v>
      </c>
      <c r="BZ204" s="30">
        <v>41491</v>
      </c>
      <c r="CA204" t="s">
        <v>6591</v>
      </c>
      <c r="CB204" t="s">
        <v>6861</v>
      </c>
      <c r="CC204" t="s">
        <v>5057</v>
      </c>
      <c r="CD204">
        <v>19</v>
      </c>
      <c r="CE204" t="s">
        <v>22</v>
      </c>
      <c r="CF204" t="s">
        <v>22</v>
      </c>
      <c r="CG204" t="s">
        <v>247</v>
      </c>
      <c r="CI204" t="s">
        <v>9552</v>
      </c>
      <c r="CJ204" t="s">
        <v>2808</v>
      </c>
      <c r="CK204" t="s">
        <v>69</v>
      </c>
      <c r="CL204" t="s">
        <v>69</v>
      </c>
      <c r="CM204" t="s">
        <v>2803</v>
      </c>
      <c r="CN204">
        <v>1</v>
      </c>
      <c r="CO204" t="s">
        <v>22</v>
      </c>
      <c r="CQ204" t="s">
        <v>69</v>
      </c>
      <c r="CR204" t="s">
        <v>69</v>
      </c>
      <c r="CS204" t="s">
        <v>69</v>
      </c>
      <c r="CT204" t="s">
        <v>69</v>
      </c>
      <c r="CU204" t="s">
        <v>69</v>
      </c>
      <c r="CV204" t="s">
        <v>69</v>
      </c>
      <c r="CW204" t="s">
        <v>69</v>
      </c>
      <c r="CX204" t="s">
        <v>69</v>
      </c>
      <c r="CY204" t="s">
        <v>69</v>
      </c>
      <c r="CZ204" t="s">
        <v>69</v>
      </c>
      <c r="DA204" t="s">
        <v>69</v>
      </c>
      <c r="DB204" t="s">
        <v>69</v>
      </c>
      <c r="DC204" t="s">
        <v>69</v>
      </c>
      <c r="DD204" t="s">
        <v>12</v>
      </c>
      <c r="DE204" t="s">
        <v>7193</v>
      </c>
      <c r="DF204" t="s">
        <v>12</v>
      </c>
      <c r="DG204" s="30">
        <v>40700</v>
      </c>
      <c r="DH204" t="s">
        <v>22</v>
      </c>
      <c r="EU204" t="s">
        <v>22</v>
      </c>
      <c r="EV204" t="s">
        <v>22</v>
      </c>
      <c r="EW204" s="30">
        <v>40700</v>
      </c>
      <c r="EX204" s="30">
        <v>40700</v>
      </c>
      <c r="KB204">
        <v>1</v>
      </c>
      <c r="KD204" t="s">
        <v>9554</v>
      </c>
      <c r="KE204" t="s">
        <v>6597</v>
      </c>
      <c r="KF204">
        <v>8</v>
      </c>
      <c r="KG204" t="s">
        <v>6598</v>
      </c>
      <c r="KH204">
        <v>8137167</v>
      </c>
    </row>
    <row r="205" spans="1:294" x14ac:dyDescent="0.3">
      <c r="A205" t="s">
        <v>8614</v>
      </c>
      <c r="B205" t="s">
        <v>8545</v>
      </c>
      <c r="C205">
        <v>1</v>
      </c>
      <c r="D205" t="s">
        <v>22</v>
      </c>
      <c r="E205" t="s">
        <v>2956</v>
      </c>
      <c r="F205" t="s">
        <v>22</v>
      </c>
      <c r="G205" t="s">
        <v>22</v>
      </c>
      <c r="H205" t="s">
        <v>22</v>
      </c>
      <c r="BB205" t="s">
        <v>3106</v>
      </c>
      <c r="BV205">
        <v>0</v>
      </c>
      <c r="BW205">
        <v>37</v>
      </c>
      <c r="BX205" t="s">
        <v>8555</v>
      </c>
      <c r="BY205" t="s">
        <v>6813</v>
      </c>
      <c r="BZ205" s="30">
        <v>41491</v>
      </c>
      <c r="CA205" t="s">
        <v>6591</v>
      </c>
      <c r="CB205" t="s">
        <v>6861</v>
      </c>
      <c r="CC205" t="s">
        <v>5057</v>
      </c>
      <c r="CD205">
        <v>29</v>
      </c>
      <c r="CE205" t="s">
        <v>22</v>
      </c>
      <c r="CF205" t="s">
        <v>22</v>
      </c>
      <c r="CG205" t="s">
        <v>247</v>
      </c>
      <c r="CI205" t="s">
        <v>9552</v>
      </c>
      <c r="CJ205" t="s">
        <v>2808</v>
      </c>
      <c r="CK205" t="s">
        <v>69</v>
      </c>
      <c r="CL205" t="s">
        <v>69</v>
      </c>
      <c r="CM205" t="s">
        <v>2803</v>
      </c>
      <c r="CN205">
        <v>1</v>
      </c>
      <c r="CO205" t="s">
        <v>254</v>
      </c>
      <c r="CP205">
        <v>36</v>
      </c>
      <c r="CQ205" t="s">
        <v>69</v>
      </c>
      <c r="CR205" t="s">
        <v>69</v>
      </c>
      <c r="CS205" t="s">
        <v>69</v>
      </c>
      <c r="CT205" t="s">
        <v>69</v>
      </c>
      <c r="CU205" t="s">
        <v>69</v>
      </c>
      <c r="CV205" t="s">
        <v>69</v>
      </c>
      <c r="CW205" t="s">
        <v>69</v>
      </c>
      <c r="CX205" t="s">
        <v>69</v>
      </c>
      <c r="CY205" t="s">
        <v>69</v>
      </c>
      <c r="CZ205" t="s">
        <v>69</v>
      </c>
      <c r="DA205" t="s">
        <v>69</v>
      </c>
      <c r="DB205" t="s">
        <v>69</v>
      </c>
      <c r="DC205" t="s">
        <v>69</v>
      </c>
      <c r="DD205" t="s">
        <v>12</v>
      </c>
      <c r="DE205" t="s">
        <v>9853</v>
      </c>
      <c r="DF205" t="s">
        <v>12</v>
      </c>
      <c r="DG205" t="s">
        <v>6964</v>
      </c>
      <c r="DH205" t="s">
        <v>22</v>
      </c>
      <c r="EU205" t="s">
        <v>22</v>
      </c>
      <c r="EV205" t="s">
        <v>22</v>
      </c>
      <c r="EW205" t="s">
        <v>6964</v>
      </c>
      <c r="EX205" t="s">
        <v>6964</v>
      </c>
      <c r="KB205">
        <v>1</v>
      </c>
      <c r="KD205" t="s">
        <v>9554</v>
      </c>
      <c r="KE205" t="s">
        <v>6597</v>
      </c>
      <c r="KF205">
        <v>9</v>
      </c>
      <c r="KG205" t="s">
        <v>6598</v>
      </c>
      <c r="KH205">
        <v>8137167</v>
      </c>
    </row>
    <row r="206" spans="1:294" x14ac:dyDescent="0.3">
      <c r="A206" t="s">
        <v>8615</v>
      </c>
      <c r="B206" t="s">
        <v>8545</v>
      </c>
      <c r="C206">
        <v>1</v>
      </c>
      <c r="D206" t="s">
        <v>22</v>
      </c>
      <c r="E206" t="s">
        <v>2956</v>
      </c>
      <c r="F206" t="s">
        <v>22</v>
      </c>
      <c r="G206" t="s">
        <v>22</v>
      </c>
      <c r="H206" t="s">
        <v>22</v>
      </c>
      <c r="BB206" t="s">
        <v>3106</v>
      </c>
      <c r="BV206">
        <v>0</v>
      </c>
      <c r="BW206">
        <v>37</v>
      </c>
      <c r="BX206" t="s">
        <v>8555</v>
      </c>
      <c r="BY206" t="s">
        <v>6813</v>
      </c>
      <c r="BZ206" s="30">
        <v>41491</v>
      </c>
      <c r="CA206" t="s">
        <v>6591</v>
      </c>
      <c r="CB206" t="s">
        <v>6861</v>
      </c>
      <c r="CC206" t="s">
        <v>5057</v>
      </c>
      <c r="CD206">
        <v>38</v>
      </c>
      <c r="CE206" t="s">
        <v>22</v>
      </c>
      <c r="CF206" t="s">
        <v>22</v>
      </c>
      <c r="CG206" t="s">
        <v>247</v>
      </c>
      <c r="CI206" t="s">
        <v>9552</v>
      </c>
      <c r="CJ206" t="s">
        <v>2808</v>
      </c>
      <c r="CK206" t="s">
        <v>69</v>
      </c>
      <c r="CL206" t="s">
        <v>69</v>
      </c>
      <c r="CM206" t="s">
        <v>2803</v>
      </c>
      <c r="CN206">
        <v>1</v>
      </c>
      <c r="CO206" t="s">
        <v>254</v>
      </c>
      <c r="CP206">
        <v>38</v>
      </c>
      <c r="CQ206" t="s">
        <v>69</v>
      </c>
      <c r="CR206" t="s">
        <v>69</v>
      </c>
      <c r="CS206" t="s">
        <v>69</v>
      </c>
      <c r="CT206" t="s">
        <v>69</v>
      </c>
      <c r="CU206" t="s">
        <v>69</v>
      </c>
      <c r="CV206" t="s">
        <v>69</v>
      </c>
      <c r="CW206" t="s">
        <v>69</v>
      </c>
      <c r="CX206" t="s">
        <v>69</v>
      </c>
      <c r="CY206" t="s">
        <v>69</v>
      </c>
      <c r="CZ206" t="s">
        <v>69</v>
      </c>
      <c r="DA206" t="s">
        <v>69</v>
      </c>
      <c r="DB206" t="s">
        <v>69</v>
      </c>
      <c r="DC206" t="s">
        <v>69</v>
      </c>
      <c r="DD206" t="s">
        <v>12</v>
      </c>
      <c r="DE206" s="30">
        <v>40337</v>
      </c>
      <c r="DF206" t="s">
        <v>12</v>
      </c>
      <c r="DG206" t="s">
        <v>6964</v>
      </c>
      <c r="DH206" t="s">
        <v>22</v>
      </c>
      <c r="EU206" t="s">
        <v>22</v>
      </c>
      <c r="EV206" t="s">
        <v>22</v>
      </c>
      <c r="EW206" t="s">
        <v>6964</v>
      </c>
      <c r="EX206" t="s">
        <v>6964</v>
      </c>
      <c r="KB206">
        <v>1</v>
      </c>
      <c r="KD206" t="s">
        <v>9554</v>
      </c>
      <c r="KE206" t="s">
        <v>6597</v>
      </c>
      <c r="KF206">
        <v>10</v>
      </c>
      <c r="KG206" t="s">
        <v>6598</v>
      </c>
      <c r="KH206">
        <v>8137167</v>
      </c>
    </row>
    <row r="207" spans="1:294" x14ac:dyDescent="0.3">
      <c r="A207" t="s">
        <v>8620</v>
      </c>
      <c r="B207" t="s">
        <v>8545</v>
      </c>
      <c r="C207">
        <v>2</v>
      </c>
      <c r="D207" t="s">
        <v>2956</v>
      </c>
      <c r="E207" t="s">
        <v>2956</v>
      </c>
      <c r="F207" t="s">
        <v>2956</v>
      </c>
      <c r="G207" t="s">
        <v>2956</v>
      </c>
      <c r="H207" t="s">
        <v>2956</v>
      </c>
      <c r="I207" t="s">
        <v>2956</v>
      </c>
      <c r="J207" t="s">
        <v>2956</v>
      </c>
      <c r="K207" t="s">
        <v>2956</v>
      </c>
      <c r="L207" t="s">
        <v>2956</v>
      </c>
      <c r="M207" t="s">
        <v>2956</v>
      </c>
      <c r="BB207" t="s">
        <v>2876</v>
      </c>
      <c r="BD207" t="s">
        <v>2876</v>
      </c>
      <c r="BV207">
        <v>0</v>
      </c>
      <c r="BW207">
        <v>48</v>
      </c>
      <c r="BX207" t="s">
        <v>8555</v>
      </c>
      <c r="BY207" t="s">
        <v>6813</v>
      </c>
      <c r="BZ207" s="30">
        <v>41522</v>
      </c>
      <c r="CA207" t="s">
        <v>6591</v>
      </c>
      <c r="CB207" t="s">
        <v>8256</v>
      </c>
      <c r="CC207" t="s">
        <v>5061</v>
      </c>
      <c r="CD207">
        <v>34</v>
      </c>
      <c r="CE207" t="s">
        <v>237</v>
      </c>
      <c r="CF207" t="s">
        <v>220</v>
      </c>
      <c r="CG207" t="s">
        <v>247</v>
      </c>
      <c r="CI207" t="s">
        <v>9552</v>
      </c>
      <c r="CJ207" t="s">
        <v>2808</v>
      </c>
      <c r="CK207" t="s">
        <v>69</v>
      </c>
      <c r="CL207" t="s">
        <v>69</v>
      </c>
      <c r="CM207" t="s">
        <v>2803</v>
      </c>
      <c r="CN207">
        <v>2</v>
      </c>
      <c r="CO207" t="s">
        <v>254</v>
      </c>
      <c r="CP207">
        <v>10</v>
      </c>
      <c r="CQ207" t="s">
        <v>2808</v>
      </c>
      <c r="CR207" t="s">
        <v>2808</v>
      </c>
      <c r="CS207" t="s">
        <v>2808</v>
      </c>
      <c r="CT207" t="s">
        <v>2808</v>
      </c>
      <c r="CU207" t="s">
        <v>2808</v>
      </c>
      <c r="CV207" t="s">
        <v>2808</v>
      </c>
      <c r="CW207" t="s">
        <v>2808</v>
      </c>
      <c r="CX207" t="s">
        <v>2808</v>
      </c>
      <c r="CY207" t="s">
        <v>2808</v>
      </c>
      <c r="CZ207" t="s">
        <v>2808</v>
      </c>
      <c r="DA207" t="s">
        <v>2808</v>
      </c>
      <c r="DB207" t="s">
        <v>2808</v>
      </c>
      <c r="DC207" t="s">
        <v>69</v>
      </c>
      <c r="DD207" t="s">
        <v>12</v>
      </c>
      <c r="DE207" t="s">
        <v>7229</v>
      </c>
      <c r="DF207" t="s">
        <v>12</v>
      </c>
      <c r="DG207" s="30">
        <v>41457</v>
      </c>
      <c r="DH207" t="s">
        <v>249</v>
      </c>
      <c r="DI207" t="s">
        <v>9779</v>
      </c>
      <c r="EU207" t="s">
        <v>22</v>
      </c>
      <c r="EV207" t="s">
        <v>22</v>
      </c>
      <c r="EW207" s="30">
        <v>41457</v>
      </c>
      <c r="EX207" s="30">
        <v>41457</v>
      </c>
      <c r="KB207">
        <v>2</v>
      </c>
      <c r="KD207" t="s">
        <v>9554</v>
      </c>
      <c r="KE207" t="s">
        <v>6597</v>
      </c>
      <c r="KF207">
        <v>1</v>
      </c>
      <c r="KG207" t="s">
        <v>6598</v>
      </c>
      <c r="KH207">
        <v>8137167</v>
      </c>
    </row>
    <row r="208" spans="1:294" x14ac:dyDescent="0.3">
      <c r="A208" t="s">
        <v>8621</v>
      </c>
      <c r="B208" t="s">
        <v>8545</v>
      </c>
      <c r="C208">
        <v>3</v>
      </c>
      <c r="D208" t="s">
        <v>2956</v>
      </c>
      <c r="E208" t="s">
        <v>2956</v>
      </c>
      <c r="F208" t="s">
        <v>2956</v>
      </c>
      <c r="G208" t="s">
        <v>2956</v>
      </c>
      <c r="H208" t="s">
        <v>2956</v>
      </c>
      <c r="I208" t="s">
        <v>2956</v>
      </c>
      <c r="J208" t="s">
        <v>2956</v>
      </c>
      <c r="K208" t="s">
        <v>2956</v>
      </c>
      <c r="L208" t="s">
        <v>2956</v>
      </c>
      <c r="M208" t="s">
        <v>2956</v>
      </c>
      <c r="N208" t="s">
        <v>2956</v>
      </c>
      <c r="O208" t="s">
        <v>2956</v>
      </c>
      <c r="P208" t="s">
        <v>2956</v>
      </c>
      <c r="Q208" t="s">
        <v>2956</v>
      </c>
      <c r="R208" t="s">
        <v>2956</v>
      </c>
      <c r="BB208" t="s">
        <v>2876</v>
      </c>
      <c r="BD208" t="s">
        <v>2876</v>
      </c>
      <c r="BF208" t="s">
        <v>2876</v>
      </c>
      <c r="BV208">
        <v>0</v>
      </c>
      <c r="BW208">
        <v>48</v>
      </c>
      <c r="BX208" t="s">
        <v>8555</v>
      </c>
      <c r="BY208" t="s">
        <v>6813</v>
      </c>
      <c r="BZ208" s="30">
        <v>41522</v>
      </c>
      <c r="CA208" t="s">
        <v>6591</v>
      </c>
      <c r="CB208" t="s">
        <v>8256</v>
      </c>
      <c r="CC208" t="s">
        <v>5061</v>
      </c>
      <c r="CD208">
        <v>37</v>
      </c>
      <c r="CE208" t="s">
        <v>237</v>
      </c>
      <c r="CF208" t="s">
        <v>220</v>
      </c>
      <c r="CG208" t="s">
        <v>247</v>
      </c>
      <c r="CI208" t="s">
        <v>9552</v>
      </c>
      <c r="CJ208" t="s">
        <v>2808</v>
      </c>
      <c r="CK208" t="s">
        <v>69</v>
      </c>
      <c r="CL208" t="s">
        <v>69</v>
      </c>
      <c r="CM208" t="s">
        <v>2803</v>
      </c>
      <c r="CN208">
        <v>3</v>
      </c>
      <c r="CO208" t="s">
        <v>254</v>
      </c>
      <c r="CP208">
        <v>23</v>
      </c>
      <c r="CQ208" t="s">
        <v>2808</v>
      </c>
      <c r="CR208" t="s">
        <v>2808</v>
      </c>
      <c r="CS208" t="s">
        <v>2808</v>
      </c>
      <c r="CT208" t="s">
        <v>2808</v>
      </c>
      <c r="CU208" t="s">
        <v>2808</v>
      </c>
      <c r="CV208" t="s">
        <v>2808</v>
      </c>
      <c r="CW208" t="s">
        <v>2808</v>
      </c>
      <c r="CX208" t="s">
        <v>2808</v>
      </c>
      <c r="CY208" t="s">
        <v>2808</v>
      </c>
      <c r="CZ208" t="s">
        <v>2808</v>
      </c>
      <c r="DA208" t="s">
        <v>2808</v>
      </c>
      <c r="DB208" t="s">
        <v>69</v>
      </c>
      <c r="DC208" t="s">
        <v>69</v>
      </c>
      <c r="DD208" t="s">
        <v>12</v>
      </c>
      <c r="DE208" t="s">
        <v>9562</v>
      </c>
      <c r="DF208" t="s">
        <v>12</v>
      </c>
      <c r="DG208" t="s">
        <v>7213</v>
      </c>
      <c r="DH208" t="s">
        <v>249</v>
      </c>
      <c r="DI208" t="s">
        <v>9854</v>
      </c>
      <c r="EU208" t="s">
        <v>2956</v>
      </c>
      <c r="EV208" t="s">
        <v>2956</v>
      </c>
      <c r="EW208" t="s">
        <v>7213</v>
      </c>
      <c r="EX208" t="s">
        <v>7213</v>
      </c>
      <c r="KB208">
        <v>3</v>
      </c>
      <c r="KD208" t="s">
        <v>9554</v>
      </c>
      <c r="KE208" t="s">
        <v>6597</v>
      </c>
      <c r="KF208">
        <v>2</v>
      </c>
      <c r="KG208" t="s">
        <v>6598</v>
      </c>
      <c r="KH208">
        <v>8137167</v>
      </c>
    </row>
    <row r="209" spans="1:294" x14ac:dyDescent="0.3">
      <c r="A209" t="s">
        <v>8622</v>
      </c>
      <c r="B209" t="s">
        <v>8545</v>
      </c>
      <c r="C209">
        <v>1</v>
      </c>
      <c r="D209" t="s">
        <v>2956</v>
      </c>
      <c r="E209" t="s">
        <v>2956</v>
      </c>
      <c r="F209" t="s">
        <v>2956</v>
      </c>
      <c r="G209" t="s">
        <v>22</v>
      </c>
      <c r="H209" t="s">
        <v>22</v>
      </c>
      <c r="BB209" t="s">
        <v>2876</v>
      </c>
      <c r="BV209">
        <v>0</v>
      </c>
      <c r="BW209">
        <v>48</v>
      </c>
      <c r="BX209" t="s">
        <v>8555</v>
      </c>
      <c r="BY209" t="s">
        <v>6813</v>
      </c>
      <c r="BZ209" s="30">
        <v>41522</v>
      </c>
      <c r="CA209" t="s">
        <v>6591</v>
      </c>
      <c r="CB209" t="s">
        <v>8256</v>
      </c>
      <c r="CC209" t="s">
        <v>5061</v>
      </c>
      <c r="CD209">
        <v>34</v>
      </c>
      <c r="CE209" t="s">
        <v>236</v>
      </c>
      <c r="CF209" t="s">
        <v>220</v>
      </c>
      <c r="CG209" t="s">
        <v>247</v>
      </c>
      <c r="CI209" t="s">
        <v>9552</v>
      </c>
      <c r="CJ209" t="s">
        <v>2808</v>
      </c>
      <c r="CK209" t="s">
        <v>69</v>
      </c>
      <c r="CL209" t="s">
        <v>69</v>
      </c>
      <c r="CM209" t="s">
        <v>2803</v>
      </c>
      <c r="CN209">
        <v>1</v>
      </c>
      <c r="CO209" t="s">
        <v>254</v>
      </c>
      <c r="CP209">
        <v>16</v>
      </c>
      <c r="CQ209" t="s">
        <v>2808</v>
      </c>
      <c r="CR209" t="s">
        <v>2808</v>
      </c>
      <c r="CS209" t="s">
        <v>2808</v>
      </c>
      <c r="CT209" t="s">
        <v>2808</v>
      </c>
      <c r="CU209" t="s">
        <v>2808</v>
      </c>
      <c r="CV209" t="s">
        <v>2808</v>
      </c>
      <c r="CW209" t="s">
        <v>2808</v>
      </c>
      <c r="CX209" t="s">
        <v>2808</v>
      </c>
      <c r="CY209" t="s">
        <v>2808</v>
      </c>
      <c r="CZ209" t="s">
        <v>2808</v>
      </c>
      <c r="DA209" t="s">
        <v>2808</v>
      </c>
      <c r="DB209" t="s">
        <v>2808</v>
      </c>
      <c r="DC209" t="s">
        <v>69</v>
      </c>
      <c r="DD209" t="s">
        <v>12</v>
      </c>
      <c r="DE209" t="s">
        <v>9855</v>
      </c>
      <c r="DF209" t="s">
        <v>12</v>
      </c>
      <c r="DG209" s="30">
        <v>41336</v>
      </c>
      <c r="DH209" t="s">
        <v>249</v>
      </c>
      <c r="DI209" t="s">
        <v>9854</v>
      </c>
      <c r="EU209" t="s">
        <v>22</v>
      </c>
      <c r="EV209" t="s">
        <v>22</v>
      </c>
      <c r="EW209" s="30">
        <v>41336</v>
      </c>
      <c r="EX209" s="30">
        <v>41336</v>
      </c>
      <c r="KB209">
        <v>1</v>
      </c>
      <c r="KD209" t="s">
        <v>9554</v>
      </c>
      <c r="KE209" t="s">
        <v>6597</v>
      </c>
      <c r="KF209">
        <v>3</v>
      </c>
      <c r="KG209" t="s">
        <v>6598</v>
      </c>
      <c r="KH209">
        <v>8137167</v>
      </c>
    </row>
    <row r="210" spans="1:294" x14ac:dyDescent="0.3">
      <c r="A210" t="s">
        <v>8623</v>
      </c>
      <c r="B210" t="s">
        <v>8545</v>
      </c>
      <c r="C210">
        <v>2</v>
      </c>
      <c r="D210" t="s">
        <v>2956</v>
      </c>
      <c r="E210" t="s">
        <v>2956</v>
      </c>
      <c r="F210" t="s">
        <v>2956</v>
      </c>
      <c r="G210" t="s">
        <v>2956</v>
      </c>
      <c r="H210" t="s">
        <v>2956</v>
      </c>
      <c r="I210" t="s">
        <v>2956</v>
      </c>
      <c r="J210" t="s">
        <v>2956</v>
      </c>
      <c r="K210" t="s">
        <v>2956</v>
      </c>
      <c r="L210" t="s">
        <v>2956</v>
      </c>
      <c r="M210" t="s">
        <v>2956</v>
      </c>
      <c r="BB210" t="s">
        <v>2876</v>
      </c>
      <c r="BD210" t="s">
        <v>2876</v>
      </c>
      <c r="BV210">
        <v>0</v>
      </c>
      <c r="BW210">
        <v>48</v>
      </c>
      <c r="BX210" t="s">
        <v>8555</v>
      </c>
      <c r="BY210" t="s">
        <v>6813</v>
      </c>
      <c r="BZ210" s="30">
        <v>41522</v>
      </c>
      <c r="CA210" t="s">
        <v>6591</v>
      </c>
      <c r="CB210" t="s">
        <v>8256</v>
      </c>
      <c r="CC210" t="s">
        <v>5061</v>
      </c>
      <c r="CD210">
        <v>34</v>
      </c>
      <c r="CE210" t="s">
        <v>237</v>
      </c>
      <c r="CF210" t="s">
        <v>220</v>
      </c>
      <c r="CG210" t="s">
        <v>247</v>
      </c>
      <c r="CI210" t="s">
        <v>9552</v>
      </c>
      <c r="CJ210" t="s">
        <v>2808</v>
      </c>
      <c r="CK210" t="s">
        <v>69</v>
      </c>
      <c r="CL210" t="s">
        <v>69</v>
      </c>
      <c r="CM210" t="s">
        <v>2803</v>
      </c>
      <c r="CN210">
        <v>2</v>
      </c>
      <c r="CO210" t="s">
        <v>254</v>
      </c>
      <c r="CP210">
        <v>10</v>
      </c>
      <c r="CQ210" t="s">
        <v>2808</v>
      </c>
      <c r="CR210" t="s">
        <v>2808</v>
      </c>
      <c r="CS210" t="s">
        <v>2808</v>
      </c>
      <c r="CT210" t="s">
        <v>2808</v>
      </c>
      <c r="CU210" t="s">
        <v>2808</v>
      </c>
      <c r="CV210" t="s">
        <v>2808</v>
      </c>
      <c r="CW210" t="s">
        <v>2808</v>
      </c>
      <c r="CX210" t="s">
        <v>2808</v>
      </c>
      <c r="CY210" t="s">
        <v>2808</v>
      </c>
      <c r="CZ210" t="s">
        <v>2808</v>
      </c>
      <c r="DA210" t="s">
        <v>2808</v>
      </c>
      <c r="DB210" t="s">
        <v>2808</v>
      </c>
      <c r="DC210" t="s">
        <v>69</v>
      </c>
      <c r="DD210" t="s">
        <v>12</v>
      </c>
      <c r="DE210" t="s">
        <v>7229</v>
      </c>
      <c r="DF210" t="s">
        <v>12</v>
      </c>
      <c r="DG210" s="30">
        <v>41457</v>
      </c>
      <c r="DH210" t="s">
        <v>249</v>
      </c>
      <c r="DI210" t="s">
        <v>9779</v>
      </c>
      <c r="EU210" t="s">
        <v>22</v>
      </c>
      <c r="EV210" t="s">
        <v>22</v>
      </c>
      <c r="EW210" s="30">
        <v>41457</v>
      </c>
      <c r="EX210" s="30">
        <v>41457</v>
      </c>
      <c r="KB210">
        <v>2</v>
      </c>
      <c r="KD210" t="s">
        <v>9554</v>
      </c>
      <c r="KE210" t="s">
        <v>6597</v>
      </c>
      <c r="KF210">
        <v>4</v>
      </c>
      <c r="KG210" t="s">
        <v>6598</v>
      </c>
      <c r="KH210">
        <v>8137167</v>
      </c>
    </row>
    <row r="211" spans="1:294" x14ac:dyDescent="0.3">
      <c r="A211" t="s">
        <v>9856</v>
      </c>
      <c r="B211" t="s">
        <v>8545</v>
      </c>
      <c r="C211">
        <v>3</v>
      </c>
      <c r="D211" t="s">
        <v>2956</v>
      </c>
      <c r="E211" t="s">
        <v>2956</v>
      </c>
      <c r="F211" t="s">
        <v>2956</v>
      </c>
      <c r="G211" t="s">
        <v>2956</v>
      </c>
      <c r="H211" t="s">
        <v>2956</v>
      </c>
      <c r="I211" t="s">
        <v>2956</v>
      </c>
      <c r="J211" t="s">
        <v>2956</v>
      </c>
      <c r="K211" t="s">
        <v>2956</v>
      </c>
      <c r="L211" t="s">
        <v>2956</v>
      </c>
      <c r="M211" t="s">
        <v>2956</v>
      </c>
      <c r="N211" t="s">
        <v>2956</v>
      </c>
      <c r="O211" t="s">
        <v>2956</v>
      </c>
      <c r="P211" t="s">
        <v>2956</v>
      </c>
      <c r="Q211" t="s">
        <v>2956</v>
      </c>
      <c r="R211" t="s">
        <v>2956</v>
      </c>
      <c r="BB211" t="s">
        <v>2876</v>
      </c>
      <c r="BD211" t="s">
        <v>2876</v>
      </c>
      <c r="BF211" t="s">
        <v>2876</v>
      </c>
      <c r="BV211">
        <v>0</v>
      </c>
      <c r="BW211">
        <v>48</v>
      </c>
      <c r="BX211" t="s">
        <v>8555</v>
      </c>
      <c r="BY211" t="s">
        <v>6813</v>
      </c>
      <c r="BZ211" s="30">
        <v>41522</v>
      </c>
      <c r="CA211" t="s">
        <v>6591</v>
      </c>
      <c r="CB211" t="s">
        <v>8256</v>
      </c>
      <c r="CC211" t="s">
        <v>5061</v>
      </c>
      <c r="CD211">
        <v>37</v>
      </c>
      <c r="CE211" t="s">
        <v>236</v>
      </c>
      <c r="CF211" t="s">
        <v>220</v>
      </c>
      <c r="CG211" t="s">
        <v>247</v>
      </c>
      <c r="CI211" t="s">
        <v>9552</v>
      </c>
      <c r="CJ211" t="s">
        <v>2808</v>
      </c>
      <c r="CK211" t="s">
        <v>69</v>
      </c>
      <c r="CL211" t="s">
        <v>69</v>
      </c>
      <c r="CM211" t="s">
        <v>2803</v>
      </c>
      <c r="CN211">
        <v>3</v>
      </c>
      <c r="CO211" t="s">
        <v>254</v>
      </c>
      <c r="CP211">
        <v>23</v>
      </c>
      <c r="CQ211" t="s">
        <v>2808</v>
      </c>
      <c r="CR211" t="s">
        <v>2808</v>
      </c>
      <c r="CS211" t="s">
        <v>2808</v>
      </c>
      <c r="CT211" t="s">
        <v>2808</v>
      </c>
      <c r="CU211" t="s">
        <v>2808</v>
      </c>
      <c r="CV211" t="s">
        <v>2808</v>
      </c>
      <c r="CW211" t="s">
        <v>2808</v>
      </c>
      <c r="CX211" t="s">
        <v>2808</v>
      </c>
      <c r="CY211" t="s">
        <v>2808</v>
      </c>
      <c r="CZ211" t="s">
        <v>2808</v>
      </c>
      <c r="DA211" t="s">
        <v>2808</v>
      </c>
      <c r="DB211" t="s">
        <v>69</v>
      </c>
      <c r="DC211" t="s">
        <v>69</v>
      </c>
      <c r="DD211" t="s">
        <v>12</v>
      </c>
      <c r="DE211" t="s">
        <v>9562</v>
      </c>
      <c r="DF211" t="s">
        <v>12</v>
      </c>
      <c r="DG211" t="s">
        <v>7213</v>
      </c>
      <c r="DH211" t="s">
        <v>249</v>
      </c>
      <c r="DI211" t="s">
        <v>9857</v>
      </c>
      <c r="EU211" t="s">
        <v>22</v>
      </c>
      <c r="EV211" t="s">
        <v>22</v>
      </c>
      <c r="EW211" t="s">
        <v>7213</v>
      </c>
      <c r="EX211" t="s">
        <v>7213</v>
      </c>
      <c r="KB211">
        <v>3</v>
      </c>
      <c r="KD211" t="s">
        <v>9554</v>
      </c>
      <c r="KE211" t="s">
        <v>6597</v>
      </c>
      <c r="KF211">
        <v>5</v>
      </c>
      <c r="KG211" t="s">
        <v>6598</v>
      </c>
      <c r="KH211">
        <v>8137167</v>
      </c>
    </row>
    <row r="212" spans="1:294" x14ac:dyDescent="0.3">
      <c r="A212" t="s">
        <v>9858</v>
      </c>
      <c r="B212" t="s">
        <v>8545</v>
      </c>
      <c r="C212">
        <v>2</v>
      </c>
      <c r="D212" t="s">
        <v>2956</v>
      </c>
      <c r="E212" t="s">
        <v>2956</v>
      </c>
      <c r="F212" t="s">
        <v>2956</v>
      </c>
      <c r="G212" t="s">
        <v>2956</v>
      </c>
      <c r="H212" t="s">
        <v>2956</v>
      </c>
      <c r="I212" t="s">
        <v>2956</v>
      </c>
      <c r="J212" t="s">
        <v>2956</v>
      </c>
      <c r="K212" t="s">
        <v>2956</v>
      </c>
      <c r="L212" t="s">
        <v>2956</v>
      </c>
      <c r="M212" t="s">
        <v>2956</v>
      </c>
      <c r="BB212" t="s">
        <v>2876</v>
      </c>
      <c r="BD212" t="s">
        <v>2876</v>
      </c>
      <c r="BV212">
        <v>0</v>
      </c>
      <c r="BW212">
        <v>48</v>
      </c>
      <c r="BX212" t="s">
        <v>8555</v>
      </c>
      <c r="BY212" t="s">
        <v>6813</v>
      </c>
      <c r="BZ212" s="30">
        <v>41522</v>
      </c>
      <c r="CA212" t="s">
        <v>6591</v>
      </c>
      <c r="CB212" t="s">
        <v>8256</v>
      </c>
      <c r="CC212" t="s">
        <v>5061</v>
      </c>
      <c r="CD212">
        <v>24</v>
      </c>
      <c r="CE212" t="s">
        <v>237</v>
      </c>
      <c r="CF212" t="s">
        <v>220</v>
      </c>
      <c r="CG212" t="s">
        <v>247</v>
      </c>
      <c r="CI212" t="s">
        <v>9552</v>
      </c>
      <c r="CJ212" t="s">
        <v>2808</v>
      </c>
      <c r="CK212" t="s">
        <v>69</v>
      </c>
      <c r="CL212" t="s">
        <v>69</v>
      </c>
      <c r="CM212" t="s">
        <v>2803</v>
      </c>
      <c r="CN212">
        <v>2</v>
      </c>
      <c r="CO212" t="s">
        <v>254</v>
      </c>
      <c r="CP212">
        <v>24</v>
      </c>
      <c r="CQ212" t="s">
        <v>2808</v>
      </c>
      <c r="CR212" t="s">
        <v>2808</v>
      </c>
      <c r="CS212" t="s">
        <v>2808</v>
      </c>
      <c r="CT212" t="s">
        <v>2808</v>
      </c>
      <c r="CU212" t="s">
        <v>2808</v>
      </c>
      <c r="CV212" t="s">
        <v>2808</v>
      </c>
      <c r="CW212" t="s">
        <v>2808</v>
      </c>
      <c r="CX212" t="s">
        <v>2808</v>
      </c>
      <c r="CY212" t="s">
        <v>2808</v>
      </c>
      <c r="CZ212" t="s">
        <v>2808</v>
      </c>
      <c r="DA212" t="s">
        <v>2808</v>
      </c>
      <c r="DB212" t="s">
        <v>2808</v>
      </c>
      <c r="DC212" t="s">
        <v>69</v>
      </c>
      <c r="DD212" t="s">
        <v>12</v>
      </c>
      <c r="DE212" s="30">
        <v>41222</v>
      </c>
      <c r="DF212" t="s">
        <v>12</v>
      </c>
      <c r="DG212" s="30">
        <v>41396</v>
      </c>
      <c r="DH212" t="s">
        <v>249</v>
      </c>
      <c r="DI212" t="s">
        <v>9854</v>
      </c>
      <c r="EU212" t="s">
        <v>2956</v>
      </c>
      <c r="EV212" t="s">
        <v>2956</v>
      </c>
      <c r="EW212" s="30">
        <v>41396</v>
      </c>
      <c r="EX212" s="30">
        <v>41396</v>
      </c>
      <c r="KB212">
        <v>2</v>
      </c>
      <c r="KD212" t="s">
        <v>9554</v>
      </c>
      <c r="KE212" t="s">
        <v>6597</v>
      </c>
      <c r="KF212">
        <v>6</v>
      </c>
      <c r="KG212" t="s">
        <v>6598</v>
      </c>
      <c r="KH212">
        <v>8137167</v>
      </c>
    </row>
    <row r="213" spans="1:294" x14ac:dyDescent="0.3">
      <c r="A213" t="s">
        <v>8624</v>
      </c>
      <c r="B213" t="s">
        <v>8545</v>
      </c>
      <c r="C213">
        <v>1</v>
      </c>
      <c r="D213" t="s">
        <v>2956</v>
      </c>
      <c r="E213" t="s">
        <v>2956</v>
      </c>
      <c r="F213" t="s">
        <v>2956</v>
      </c>
      <c r="G213" t="s">
        <v>2956</v>
      </c>
      <c r="H213" t="s">
        <v>2956</v>
      </c>
      <c r="BB213" t="s">
        <v>2876</v>
      </c>
      <c r="BV213">
        <v>0</v>
      </c>
      <c r="BX213" t="s">
        <v>8555</v>
      </c>
      <c r="BY213" t="s">
        <v>6813</v>
      </c>
      <c r="BZ213" s="30">
        <v>41310</v>
      </c>
      <c r="CA213" t="s">
        <v>6591</v>
      </c>
      <c r="CB213" t="s">
        <v>8625</v>
      </c>
      <c r="CC213" t="s">
        <v>5061</v>
      </c>
      <c r="CD213">
        <v>33</v>
      </c>
      <c r="CE213" t="s">
        <v>22</v>
      </c>
      <c r="CF213" t="s">
        <v>220</v>
      </c>
      <c r="CG213" t="s">
        <v>247</v>
      </c>
      <c r="CI213" t="s">
        <v>9552</v>
      </c>
      <c r="CJ213" t="s">
        <v>2808</v>
      </c>
      <c r="CK213" t="s">
        <v>69</v>
      </c>
      <c r="CL213" t="s">
        <v>69</v>
      </c>
      <c r="CM213" t="s">
        <v>2803</v>
      </c>
      <c r="CN213">
        <v>1</v>
      </c>
      <c r="CO213" t="s">
        <v>254</v>
      </c>
      <c r="CP213">
        <v>17</v>
      </c>
      <c r="CQ213" t="s">
        <v>69</v>
      </c>
      <c r="CR213" t="s">
        <v>69</v>
      </c>
      <c r="CS213" t="s">
        <v>69</v>
      </c>
      <c r="CT213" t="s">
        <v>69</v>
      </c>
      <c r="CU213" t="s">
        <v>69</v>
      </c>
      <c r="CV213" t="s">
        <v>69</v>
      </c>
      <c r="CW213" t="s">
        <v>69</v>
      </c>
      <c r="CX213" t="s">
        <v>69</v>
      </c>
      <c r="CY213" t="s">
        <v>69</v>
      </c>
      <c r="CZ213" t="s">
        <v>69</v>
      </c>
      <c r="DA213" t="s">
        <v>69</v>
      </c>
      <c r="DB213" t="s">
        <v>69</v>
      </c>
      <c r="DC213" t="s">
        <v>22</v>
      </c>
      <c r="DD213" t="s">
        <v>12</v>
      </c>
      <c r="DE213" s="30">
        <v>40950</v>
      </c>
      <c r="DF213" t="s">
        <v>12</v>
      </c>
      <c r="DG213" t="s">
        <v>6688</v>
      </c>
      <c r="DH213" t="s">
        <v>249</v>
      </c>
      <c r="DI213" t="s">
        <v>9792</v>
      </c>
      <c r="EU213" t="s">
        <v>2956</v>
      </c>
      <c r="EV213" t="s">
        <v>2956</v>
      </c>
      <c r="EW213" t="s">
        <v>6688</v>
      </c>
      <c r="EX213" t="s">
        <v>6688</v>
      </c>
      <c r="KB213">
        <v>1</v>
      </c>
      <c r="KD213" t="s">
        <v>9554</v>
      </c>
      <c r="KE213" t="s">
        <v>6597</v>
      </c>
      <c r="KF213">
        <v>1</v>
      </c>
      <c r="KG213" t="s">
        <v>6598</v>
      </c>
      <c r="KH213">
        <v>4912945</v>
      </c>
    </row>
    <row r="214" spans="1:294" x14ac:dyDescent="0.3">
      <c r="A214" t="s">
        <v>8627</v>
      </c>
      <c r="B214" t="s">
        <v>8545</v>
      </c>
      <c r="C214">
        <v>1</v>
      </c>
      <c r="D214" t="s">
        <v>2956</v>
      </c>
      <c r="E214" t="s">
        <v>2956</v>
      </c>
      <c r="F214" t="s">
        <v>2956</v>
      </c>
      <c r="G214" t="s">
        <v>2956</v>
      </c>
      <c r="H214" t="s">
        <v>2956</v>
      </c>
      <c r="BB214" t="s">
        <v>2876</v>
      </c>
      <c r="BV214">
        <v>0</v>
      </c>
      <c r="BX214" t="s">
        <v>8555</v>
      </c>
      <c r="BY214" t="s">
        <v>6813</v>
      </c>
      <c r="BZ214" s="30">
        <v>41310</v>
      </c>
      <c r="CA214" t="s">
        <v>6591</v>
      </c>
      <c r="CB214" t="s">
        <v>8625</v>
      </c>
      <c r="CC214" t="s">
        <v>5061</v>
      </c>
      <c r="CD214">
        <v>25</v>
      </c>
      <c r="CE214" t="s">
        <v>236</v>
      </c>
      <c r="CF214" t="s">
        <v>241</v>
      </c>
      <c r="CG214" t="s">
        <v>246</v>
      </c>
      <c r="CI214" t="s">
        <v>9552</v>
      </c>
      <c r="CJ214" t="s">
        <v>2808</v>
      </c>
      <c r="CK214" t="s">
        <v>69</v>
      </c>
      <c r="CL214" t="s">
        <v>69</v>
      </c>
      <c r="CM214" t="s">
        <v>2803</v>
      </c>
      <c r="CN214">
        <v>1</v>
      </c>
      <c r="CO214" t="s">
        <v>254</v>
      </c>
      <c r="CP214">
        <v>32</v>
      </c>
      <c r="CQ214" t="s">
        <v>69</v>
      </c>
      <c r="CR214" t="s">
        <v>69</v>
      </c>
      <c r="CS214" t="s">
        <v>69</v>
      </c>
      <c r="CT214" t="s">
        <v>69</v>
      </c>
      <c r="CU214" t="s">
        <v>69</v>
      </c>
      <c r="CV214" t="s">
        <v>69</v>
      </c>
      <c r="CW214" t="s">
        <v>69</v>
      </c>
      <c r="CX214" t="s">
        <v>69</v>
      </c>
      <c r="CY214" t="s">
        <v>69</v>
      </c>
      <c r="CZ214" t="s">
        <v>69</v>
      </c>
      <c r="DA214" t="s">
        <v>69</v>
      </c>
      <c r="DB214" t="s">
        <v>69</v>
      </c>
      <c r="DC214" t="s">
        <v>22</v>
      </c>
      <c r="DD214" t="s">
        <v>22</v>
      </c>
      <c r="DF214" t="s">
        <v>12</v>
      </c>
      <c r="DG214" s="30">
        <v>41551</v>
      </c>
      <c r="DH214" t="s">
        <v>249</v>
      </c>
      <c r="DI214" t="s">
        <v>9792</v>
      </c>
      <c r="EU214" t="s">
        <v>2956</v>
      </c>
      <c r="EV214" t="s">
        <v>2956</v>
      </c>
      <c r="EW214" s="30">
        <v>41551</v>
      </c>
      <c r="EX214" s="30">
        <v>41551</v>
      </c>
      <c r="KB214">
        <v>1</v>
      </c>
      <c r="KD214" t="s">
        <v>9554</v>
      </c>
      <c r="KE214" t="s">
        <v>6597</v>
      </c>
      <c r="KF214">
        <v>2</v>
      </c>
      <c r="KG214" t="s">
        <v>6598</v>
      </c>
      <c r="KH214">
        <v>4912945</v>
      </c>
    </row>
    <row r="215" spans="1:294" x14ac:dyDescent="0.3">
      <c r="A215" t="s">
        <v>8628</v>
      </c>
      <c r="B215" t="s">
        <v>8545</v>
      </c>
      <c r="C215">
        <v>2</v>
      </c>
      <c r="D215" t="s">
        <v>2956</v>
      </c>
      <c r="E215" t="s">
        <v>2956</v>
      </c>
      <c r="F215" t="s">
        <v>2956</v>
      </c>
      <c r="G215" t="s">
        <v>2956</v>
      </c>
      <c r="H215" t="s">
        <v>2956</v>
      </c>
      <c r="I215" t="s">
        <v>2956</v>
      </c>
      <c r="J215" t="s">
        <v>2956</v>
      </c>
      <c r="K215" t="s">
        <v>2956</v>
      </c>
      <c r="L215" t="s">
        <v>2956</v>
      </c>
      <c r="M215" t="s">
        <v>2956</v>
      </c>
      <c r="BB215" t="s">
        <v>2876</v>
      </c>
      <c r="BD215" t="s">
        <v>2876</v>
      </c>
      <c r="BV215">
        <v>0</v>
      </c>
      <c r="BX215" t="s">
        <v>8555</v>
      </c>
      <c r="BY215" t="s">
        <v>6813</v>
      </c>
      <c r="BZ215" s="30">
        <v>41310</v>
      </c>
      <c r="CA215" t="s">
        <v>6591</v>
      </c>
      <c r="CB215" t="s">
        <v>8625</v>
      </c>
      <c r="CC215" t="s">
        <v>5061</v>
      </c>
      <c r="CD215">
        <v>31</v>
      </c>
      <c r="CE215" t="s">
        <v>236</v>
      </c>
      <c r="CF215" t="s">
        <v>240</v>
      </c>
      <c r="CG215" t="s">
        <v>247</v>
      </c>
      <c r="CI215" t="s">
        <v>9552</v>
      </c>
      <c r="CJ215" t="s">
        <v>2808</v>
      </c>
      <c r="CK215" t="s">
        <v>69</v>
      </c>
      <c r="CL215" t="s">
        <v>69</v>
      </c>
      <c r="CM215" t="s">
        <v>2803</v>
      </c>
      <c r="CN215">
        <v>2</v>
      </c>
      <c r="CO215" t="s">
        <v>254</v>
      </c>
      <c r="CP215">
        <v>28</v>
      </c>
      <c r="CQ215" t="s">
        <v>69</v>
      </c>
      <c r="CR215" t="s">
        <v>69</v>
      </c>
      <c r="CS215" t="s">
        <v>69</v>
      </c>
      <c r="CT215" t="s">
        <v>69</v>
      </c>
      <c r="CU215" t="s">
        <v>69</v>
      </c>
      <c r="CV215" t="s">
        <v>69</v>
      </c>
      <c r="CW215" t="s">
        <v>69</v>
      </c>
      <c r="CX215" t="s">
        <v>69</v>
      </c>
      <c r="CY215" t="s">
        <v>69</v>
      </c>
      <c r="CZ215" t="s">
        <v>69</v>
      </c>
      <c r="DA215" t="s">
        <v>69</v>
      </c>
      <c r="DB215" t="s">
        <v>69</v>
      </c>
      <c r="DC215" t="s">
        <v>22</v>
      </c>
      <c r="DD215" t="s">
        <v>22</v>
      </c>
      <c r="DF215" t="s">
        <v>12</v>
      </c>
      <c r="DG215" s="30">
        <v>41427</v>
      </c>
      <c r="DH215" t="s">
        <v>249</v>
      </c>
      <c r="DI215" t="s">
        <v>9792</v>
      </c>
      <c r="EU215" t="s">
        <v>2956</v>
      </c>
      <c r="EV215" t="s">
        <v>2956</v>
      </c>
      <c r="EW215" s="30">
        <v>41427</v>
      </c>
      <c r="EX215" s="30">
        <v>41427</v>
      </c>
      <c r="KB215">
        <v>2</v>
      </c>
      <c r="KD215" t="s">
        <v>9554</v>
      </c>
      <c r="KE215" t="s">
        <v>6597</v>
      </c>
      <c r="KF215">
        <v>3</v>
      </c>
      <c r="KG215" t="s">
        <v>6598</v>
      </c>
      <c r="KH215">
        <v>4912945</v>
      </c>
    </row>
    <row r="216" spans="1:294" x14ac:dyDescent="0.3">
      <c r="A216" t="s">
        <v>8629</v>
      </c>
      <c r="B216" t="s">
        <v>8545</v>
      </c>
      <c r="C216">
        <v>8</v>
      </c>
      <c r="D216" t="s">
        <v>2956</v>
      </c>
      <c r="E216" t="s">
        <v>2956</v>
      </c>
      <c r="F216" t="s">
        <v>22</v>
      </c>
      <c r="G216" t="s">
        <v>22</v>
      </c>
      <c r="H216" t="s">
        <v>22</v>
      </c>
      <c r="I216" t="s">
        <v>2956</v>
      </c>
      <c r="J216" t="s">
        <v>2956</v>
      </c>
      <c r="K216" t="s">
        <v>22</v>
      </c>
      <c r="L216" t="s">
        <v>2956</v>
      </c>
      <c r="M216" t="s">
        <v>2956</v>
      </c>
      <c r="N216" t="s">
        <v>2956</v>
      </c>
      <c r="O216" t="s">
        <v>2956</v>
      </c>
      <c r="P216" t="s">
        <v>2956</v>
      </c>
      <c r="Q216" t="s">
        <v>2956</v>
      </c>
      <c r="R216" t="s">
        <v>2956</v>
      </c>
      <c r="S216" t="s">
        <v>2956</v>
      </c>
      <c r="T216" t="s">
        <v>2956</v>
      </c>
      <c r="U216" t="s">
        <v>2956</v>
      </c>
      <c r="V216" t="s">
        <v>2956</v>
      </c>
      <c r="W216" t="s">
        <v>2956</v>
      </c>
      <c r="X216" t="s">
        <v>2956</v>
      </c>
      <c r="Y216" t="s">
        <v>2956</v>
      </c>
      <c r="Z216" t="s">
        <v>2956</v>
      </c>
      <c r="AA216" t="s">
        <v>2956</v>
      </c>
      <c r="AB216" t="s">
        <v>2956</v>
      </c>
      <c r="AC216" t="s">
        <v>2956</v>
      </c>
      <c r="AD216" t="s">
        <v>2956</v>
      </c>
      <c r="AE216" t="s">
        <v>2956</v>
      </c>
      <c r="AF216" t="s">
        <v>2956</v>
      </c>
      <c r="AG216" t="s">
        <v>2956</v>
      </c>
      <c r="AH216" t="s">
        <v>2956</v>
      </c>
      <c r="AI216" t="s">
        <v>2956</v>
      </c>
      <c r="AJ216" t="s">
        <v>2956</v>
      </c>
      <c r="AK216" t="s">
        <v>2956</v>
      </c>
      <c r="AL216" t="s">
        <v>2956</v>
      </c>
      <c r="AM216" t="s">
        <v>2956</v>
      </c>
      <c r="AN216" t="s">
        <v>2956</v>
      </c>
      <c r="AO216" t="s">
        <v>2956</v>
      </c>
      <c r="AP216" t="s">
        <v>2956</v>
      </c>
      <c r="AQ216" t="s">
        <v>2956</v>
      </c>
      <c r="BB216" t="s">
        <v>2876</v>
      </c>
      <c r="BD216" t="s">
        <v>2876</v>
      </c>
      <c r="BF216" t="s">
        <v>2876</v>
      </c>
      <c r="BH216" t="s">
        <v>2876</v>
      </c>
      <c r="BJ216" t="s">
        <v>2876</v>
      </c>
      <c r="BL216" t="s">
        <v>2876</v>
      </c>
      <c r="BN216" t="s">
        <v>2876</v>
      </c>
      <c r="BP216" t="s">
        <v>2876</v>
      </c>
      <c r="BV216">
        <v>0</v>
      </c>
      <c r="BX216" t="s">
        <v>8555</v>
      </c>
      <c r="BY216" t="s">
        <v>6813</v>
      </c>
      <c r="BZ216" s="30">
        <v>41310</v>
      </c>
      <c r="CA216" t="s">
        <v>6591</v>
      </c>
      <c r="CB216" t="s">
        <v>8625</v>
      </c>
      <c r="CC216" t="s">
        <v>5061</v>
      </c>
      <c r="CD216">
        <v>21</v>
      </c>
      <c r="CE216" t="s">
        <v>236</v>
      </c>
      <c r="CF216" t="s">
        <v>240</v>
      </c>
      <c r="CG216" t="s">
        <v>247</v>
      </c>
      <c r="CI216" t="s">
        <v>9552</v>
      </c>
      <c r="CJ216" t="s">
        <v>2808</v>
      </c>
      <c r="CK216" t="s">
        <v>69</v>
      </c>
      <c r="CL216" t="s">
        <v>69</v>
      </c>
      <c r="CM216" t="s">
        <v>2803</v>
      </c>
      <c r="CN216">
        <v>8</v>
      </c>
      <c r="CO216" t="s">
        <v>254</v>
      </c>
      <c r="CP216">
        <v>37</v>
      </c>
      <c r="CQ216" t="s">
        <v>69</v>
      </c>
      <c r="CR216" t="s">
        <v>69</v>
      </c>
      <c r="CS216" t="s">
        <v>69</v>
      </c>
      <c r="CT216" t="s">
        <v>69</v>
      </c>
      <c r="CU216" t="s">
        <v>69</v>
      </c>
      <c r="CV216" t="s">
        <v>69</v>
      </c>
      <c r="CW216" t="s">
        <v>69</v>
      </c>
      <c r="CX216" t="s">
        <v>69</v>
      </c>
      <c r="CY216" t="s">
        <v>69</v>
      </c>
      <c r="CZ216" t="s">
        <v>69</v>
      </c>
      <c r="DA216" t="s">
        <v>69</v>
      </c>
      <c r="DB216" t="s">
        <v>69</v>
      </c>
      <c r="DC216" t="s">
        <v>22</v>
      </c>
      <c r="DD216" t="s">
        <v>12</v>
      </c>
      <c r="DE216" t="s">
        <v>9859</v>
      </c>
      <c r="DF216" t="s">
        <v>12</v>
      </c>
      <c r="DG216" s="30">
        <v>41192</v>
      </c>
      <c r="DH216" t="s">
        <v>249</v>
      </c>
      <c r="DI216" t="s">
        <v>9792</v>
      </c>
      <c r="EU216" t="s">
        <v>22</v>
      </c>
      <c r="EV216" t="s">
        <v>22</v>
      </c>
      <c r="KB216">
        <v>8</v>
      </c>
      <c r="KD216" t="s">
        <v>9554</v>
      </c>
      <c r="KE216" t="s">
        <v>6597</v>
      </c>
      <c r="KF216">
        <v>4</v>
      </c>
      <c r="KG216" t="s">
        <v>6598</v>
      </c>
      <c r="KH216">
        <v>4912945</v>
      </c>
    </row>
    <row r="217" spans="1:294" x14ac:dyDescent="0.3">
      <c r="A217" t="s">
        <v>8630</v>
      </c>
      <c r="B217" t="s">
        <v>8545</v>
      </c>
      <c r="C217">
        <v>6</v>
      </c>
      <c r="D217" t="s">
        <v>2956</v>
      </c>
      <c r="E217" t="s">
        <v>2956</v>
      </c>
      <c r="F217" t="s">
        <v>2956</v>
      </c>
      <c r="G217" t="s">
        <v>2956</v>
      </c>
      <c r="H217" t="s">
        <v>2956</v>
      </c>
      <c r="I217" t="s">
        <v>2956</v>
      </c>
      <c r="J217" t="s">
        <v>2956</v>
      </c>
      <c r="K217" t="s">
        <v>2956</v>
      </c>
      <c r="L217" t="s">
        <v>2956</v>
      </c>
      <c r="M217" t="s">
        <v>2956</v>
      </c>
      <c r="N217" t="s">
        <v>2956</v>
      </c>
      <c r="O217" t="s">
        <v>2956</v>
      </c>
      <c r="P217" t="s">
        <v>2956</v>
      </c>
      <c r="Q217" t="s">
        <v>2956</v>
      </c>
      <c r="R217" t="s">
        <v>2956</v>
      </c>
      <c r="S217" t="s">
        <v>2956</v>
      </c>
      <c r="T217" t="s">
        <v>2956</v>
      </c>
      <c r="U217" t="s">
        <v>2956</v>
      </c>
      <c r="V217" t="s">
        <v>2956</v>
      </c>
      <c r="W217" t="s">
        <v>2956</v>
      </c>
      <c r="X217" t="s">
        <v>2956</v>
      </c>
      <c r="Y217" t="s">
        <v>2956</v>
      </c>
      <c r="Z217" t="s">
        <v>2956</v>
      </c>
      <c r="AA217" t="s">
        <v>2956</v>
      </c>
      <c r="AB217" t="s">
        <v>2956</v>
      </c>
      <c r="AC217" t="s">
        <v>2956</v>
      </c>
      <c r="AD217" t="s">
        <v>2956</v>
      </c>
      <c r="AE217" t="s">
        <v>2956</v>
      </c>
      <c r="AF217" t="s">
        <v>2956</v>
      </c>
      <c r="AG217" t="s">
        <v>2956</v>
      </c>
      <c r="BB217" t="s">
        <v>2876</v>
      </c>
      <c r="BD217" t="s">
        <v>2876</v>
      </c>
      <c r="BF217" t="s">
        <v>2876</v>
      </c>
      <c r="BH217" t="s">
        <v>2876</v>
      </c>
      <c r="BJ217" t="s">
        <v>2876</v>
      </c>
      <c r="BL217" t="s">
        <v>2876</v>
      </c>
      <c r="BV217">
        <v>0</v>
      </c>
      <c r="BX217" t="s">
        <v>8555</v>
      </c>
      <c r="BY217" t="s">
        <v>6813</v>
      </c>
      <c r="BZ217" s="30">
        <v>41310</v>
      </c>
      <c r="CA217" t="s">
        <v>6591</v>
      </c>
      <c r="CB217" t="s">
        <v>8625</v>
      </c>
      <c r="CC217" t="s">
        <v>5061</v>
      </c>
      <c r="CD217">
        <v>21</v>
      </c>
      <c r="CE217" t="s">
        <v>237</v>
      </c>
      <c r="CF217" t="s">
        <v>220</v>
      </c>
      <c r="CG217" t="s">
        <v>247</v>
      </c>
      <c r="CI217" t="s">
        <v>9552</v>
      </c>
      <c r="CJ217" t="s">
        <v>2808</v>
      </c>
      <c r="CK217" t="s">
        <v>69</v>
      </c>
      <c r="CL217" t="s">
        <v>69</v>
      </c>
      <c r="CM217" t="s">
        <v>2803</v>
      </c>
      <c r="CN217">
        <v>6</v>
      </c>
      <c r="CO217" t="s">
        <v>254</v>
      </c>
      <c r="CP217">
        <v>36</v>
      </c>
      <c r="CQ217" t="s">
        <v>69</v>
      </c>
      <c r="CR217" t="s">
        <v>69</v>
      </c>
      <c r="CS217" t="s">
        <v>69</v>
      </c>
      <c r="CT217" t="s">
        <v>69</v>
      </c>
      <c r="CU217" t="s">
        <v>69</v>
      </c>
      <c r="CV217" t="s">
        <v>69</v>
      </c>
      <c r="CW217" t="s">
        <v>69</v>
      </c>
      <c r="CX217" t="s">
        <v>69</v>
      </c>
      <c r="CY217" t="s">
        <v>69</v>
      </c>
      <c r="CZ217" t="s">
        <v>69</v>
      </c>
      <c r="DA217" t="s">
        <v>69</v>
      </c>
      <c r="DB217" t="s">
        <v>69</v>
      </c>
      <c r="DC217" t="s">
        <v>22</v>
      </c>
      <c r="DD217" t="s">
        <v>12</v>
      </c>
      <c r="DE217" s="30">
        <v>41129</v>
      </c>
      <c r="DF217" t="s">
        <v>12</v>
      </c>
      <c r="DG217" t="s">
        <v>9860</v>
      </c>
      <c r="DH217" t="s">
        <v>249</v>
      </c>
      <c r="DI217" t="s">
        <v>9861</v>
      </c>
      <c r="EU217" t="s">
        <v>2956</v>
      </c>
      <c r="EV217" t="s">
        <v>2956</v>
      </c>
      <c r="EW217" t="s">
        <v>9860</v>
      </c>
      <c r="EX217" t="s">
        <v>9860</v>
      </c>
      <c r="KB217">
        <v>6</v>
      </c>
      <c r="KD217" t="s">
        <v>9554</v>
      </c>
      <c r="KE217" t="s">
        <v>6597</v>
      </c>
      <c r="KF217">
        <v>5</v>
      </c>
      <c r="KG217" t="s">
        <v>6598</v>
      </c>
      <c r="KH217">
        <v>4912945</v>
      </c>
    </row>
    <row r="218" spans="1:294" x14ac:dyDescent="0.3">
      <c r="A218" t="s">
        <v>8631</v>
      </c>
      <c r="B218" t="s">
        <v>8545</v>
      </c>
      <c r="C218">
        <v>1</v>
      </c>
      <c r="D218" t="s">
        <v>2956</v>
      </c>
      <c r="E218" t="s">
        <v>2956</v>
      </c>
      <c r="F218" t="s">
        <v>2956</v>
      </c>
      <c r="G218" t="s">
        <v>2956</v>
      </c>
      <c r="H218" t="s">
        <v>2956</v>
      </c>
      <c r="BB218" t="s">
        <v>2876</v>
      </c>
      <c r="BV218">
        <v>0</v>
      </c>
      <c r="BX218" t="s">
        <v>8555</v>
      </c>
      <c r="BY218" t="s">
        <v>6813</v>
      </c>
      <c r="BZ218" s="30">
        <v>41310</v>
      </c>
      <c r="CA218" t="s">
        <v>6591</v>
      </c>
      <c r="CB218" t="s">
        <v>8625</v>
      </c>
      <c r="CC218" t="s">
        <v>5061</v>
      </c>
      <c r="CD218">
        <v>25</v>
      </c>
      <c r="CE218" t="s">
        <v>236</v>
      </c>
      <c r="CF218" t="s">
        <v>241</v>
      </c>
      <c r="CG218" t="s">
        <v>247</v>
      </c>
      <c r="CI218" t="s">
        <v>9552</v>
      </c>
      <c r="CJ218" t="s">
        <v>2808</v>
      </c>
      <c r="CK218" t="s">
        <v>69</v>
      </c>
      <c r="CL218" t="s">
        <v>69</v>
      </c>
      <c r="CM218" t="s">
        <v>2803</v>
      </c>
      <c r="CN218">
        <v>1</v>
      </c>
      <c r="CO218" t="s">
        <v>254</v>
      </c>
      <c r="CP218">
        <v>17</v>
      </c>
      <c r="CQ218" t="s">
        <v>69</v>
      </c>
      <c r="CR218" t="s">
        <v>69</v>
      </c>
      <c r="CS218" t="s">
        <v>69</v>
      </c>
      <c r="CT218" t="s">
        <v>69</v>
      </c>
      <c r="CU218" t="s">
        <v>69</v>
      </c>
      <c r="CV218" t="s">
        <v>69</v>
      </c>
      <c r="CW218" t="s">
        <v>69</v>
      </c>
      <c r="CX218" t="s">
        <v>69</v>
      </c>
      <c r="CY218" t="s">
        <v>69</v>
      </c>
      <c r="CZ218" t="s">
        <v>69</v>
      </c>
      <c r="DA218" t="s">
        <v>69</v>
      </c>
      <c r="DB218" t="s">
        <v>69</v>
      </c>
      <c r="DC218" t="s">
        <v>22</v>
      </c>
      <c r="DD218" t="s">
        <v>12</v>
      </c>
      <c r="DE218" t="s">
        <v>7921</v>
      </c>
      <c r="DF218" t="s">
        <v>12</v>
      </c>
      <c r="DG218" s="30">
        <v>41551</v>
      </c>
      <c r="DH218" t="s">
        <v>249</v>
      </c>
      <c r="DI218" t="s">
        <v>9792</v>
      </c>
      <c r="EU218" t="s">
        <v>2956</v>
      </c>
      <c r="EV218" t="s">
        <v>2956</v>
      </c>
      <c r="EW218" s="30">
        <v>41551</v>
      </c>
      <c r="EX218" s="30">
        <v>41551</v>
      </c>
      <c r="KB218">
        <v>1</v>
      </c>
      <c r="KD218" t="s">
        <v>9554</v>
      </c>
      <c r="KE218" t="s">
        <v>6597</v>
      </c>
      <c r="KF218">
        <v>6</v>
      </c>
      <c r="KG218" t="s">
        <v>6598</v>
      </c>
      <c r="KH218">
        <v>4912945</v>
      </c>
    </row>
    <row r="219" spans="1:294" x14ac:dyDescent="0.3">
      <c r="A219" t="s">
        <v>8632</v>
      </c>
      <c r="B219" t="s">
        <v>8545</v>
      </c>
      <c r="C219">
        <v>3</v>
      </c>
      <c r="D219" t="s">
        <v>2956</v>
      </c>
      <c r="E219" t="s">
        <v>2956</v>
      </c>
      <c r="F219" t="s">
        <v>2956</v>
      </c>
      <c r="G219" t="s">
        <v>2956</v>
      </c>
      <c r="H219" t="s">
        <v>2956</v>
      </c>
      <c r="I219" t="s">
        <v>2956</v>
      </c>
      <c r="J219" t="s">
        <v>2956</v>
      </c>
      <c r="K219" t="s">
        <v>2956</v>
      </c>
      <c r="L219" t="s">
        <v>2956</v>
      </c>
      <c r="M219" t="s">
        <v>2956</v>
      </c>
      <c r="N219" t="s">
        <v>2956</v>
      </c>
      <c r="O219" t="s">
        <v>2956</v>
      </c>
      <c r="P219" t="s">
        <v>2956</v>
      </c>
      <c r="Q219" t="s">
        <v>2956</v>
      </c>
      <c r="R219" t="s">
        <v>2956</v>
      </c>
      <c r="BB219" t="s">
        <v>2876</v>
      </c>
      <c r="BD219" t="s">
        <v>2876</v>
      </c>
      <c r="BF219" t="s">
        <v>2876</v>
      </c>
      <c r="BV219">
        <v>0</v>
      </c>
      <c r="BX219" t="s">
        <v>8555</v>
      </c>
      <c r="BY219" t="s">
        <v>6813</v>
      </c>
      <c r="BZ219" s="30">
        <v>41310</v>
      </c>
      <c r="CA219" t="s">
        <v>6591</v>
      </c>
      <c r="CB219" t="s">
        <v>8625</v>
      </c>
      <c r="CC219" t="s">
        <v>5061</v>
      </c>
      <c r="CD219">
        <v>34</v>
      </c>
      <c r="CE219" t="s">
        <v>237</v>
      </c>
      <c r="CF219" t="s">
        <v>220</v>
      </c>
      <c r="CG219" t="s">
        <v>246</v>
      </c>
      <c r="CI219" t="s">
        <v>9552</v>
      </c>
      <c r="CJ219" t="s">
        <v>2808</v>
      </c>
      <c r="CK219" t="s">
        <v>69</v>
      </c>
      <c r="CL219" t="s">
        <v>69</v>
      </c>
      <c r="CM219" t="s">
        <v>2803</v>
      </c>
      <c r="CN219">
        <v>3</v>
      </c>
      <c r="CO219" t="s">
        <v>254</v>
      </c>
      <c r="CP219">
        <v>31</v>
      </c>
      <c r="CQ219" t="s">
        <v>69</v>
      </c>
      <c r="CR219" t="s">
        <v>69</v>
      </c>
      <c r="CS219" t="s">
        <v>69</v>
      </c>
      <c r="CT219" t="s">
        <v>69</v>
      </c>
      <c r="CU219" t="s">
        <v>69</v>
      </c>
      <c r="CV219" t="s">
        <v>69</v>
      </c>
      <c r="CW219" t="s">
        <v>69</v>
      </c>
      <c r="CX219" t="s">
        <v>69</v>
      </c>
      <c r="CY219" t="s">
        <v>69</v>
      </c>
      <c r="CZ219" t="s">
        <v>69</v>
      </c>
      <c r="DA219" t="s">
        <v>69</v>
      </c>
      <c r="DB219" t="s">
        <v>69</v>
      </c>
      <c r="DC219" t="s">
        <v>22</v>
      </c>
      <c r="DD219" t="s">
        <v>12</v>
      </c>
      <c r="DE219" t="s">
        <v>7355</v>
      </c>
      <c r="DF219" t="s">
        <v>12</v>
      </c>
      <c r="DG219" s="30">
        <v>41579</v>
      </c>
      <c r="DH219" t="s">
        <v>249</v>
      </c>
      <c r="DI219" t="s">
        <v>9792</v>
      </c>
      <c r="EU219" t="s">
        <v>2956</v>
      </c>
      <c r="EV219" t="s">
        <v>2956</v>
      </c>
      <c r="EW219" s="30">
        <v>41579</v>
      </c>
      <c r="EX219" s="30">
        <v>41579</v>
      </c>
      <c r="KB219">
        <v>3</v>
      </c>
      <c r="KD219" t="s">
        <v>9554</v>
      </c>
      <c r="KE219" t="s">
        <v>6597</v>
      </c>
      <c r="KF219">
        <v>7</v>
      </c>
      <c r="KG219" t="s">
        <v>6598</v>
      </c>
      <c r="KH219">
        <v>4912945</v>
      </c>
    </row>
    <row r="220" spans="1:294" x14ac:dyDescent="0.3">
      <c r="A220" t="s">
        <v>8633</v>
      </c>
      <c r="B220" t="s">
        <v>8545</v>
      </c>
      <c r="C220">
        <v>2</v>
      </c>
      <c r="D220" t="s">
        <v>2956</v>
      </c>
      <c r="E220" t="s">
        <v>2956</v>
      </c>
      <c r="F220" t="s">
        <v>2956</v>
      </c>
      <c r="G220" t="s">
        <v>2956</v>
      </c>
      <c r="H220" t="s">
        <v>2956</v>
      </c>
      <c r="I220" t="s">
        <v>2956</v>
      </c>
      <c r="J220" t="s">
        <v>2956</v>
      </c>
      <c r="K220" t="s">
        <v>2956</v>
      </c>
      <c r="L220" t="s">
        <v>2956</v>
      </c>
      <c r="M220" t="s">
        <v>2956</v>
      </c>
      <c r="BB220" t="s">
        <v>2876</v>
      </c>
      <c r="BD220" t="s">
        <v>2876</v>
      </c>
      <c r="BV220">
        <v>0</v>
      </c>
      <c r="BX220" t="s">
        <v>8555</v>
      </c>
      <c r="BY220" t="s">
        <v>6813</v>
      </c>
      <c r="BZ220" s="30">
        <v>41310</v>
      </c>
      <c r="CA220" t="s">
        <v>6591</v>
      </c>
      <c r="CB220" t="s">
        <v>8625</v>
      </c>
      <c r="CC220" t="s">
        <v>5061</v>
      </c>
      <c r="CD220">
        <v>22</v>
      </c>
      <c r="CE220" t="s">
        <v>237</v>
      </c>
      <c r="CF220" t="s">
        <v>220</v>
      </c>
      <c r="CG220" t="s">
        <v>246</v>
      </c>
      <c r="CI220" t="s">
        <v>9552</v>
      </c>
      <c r="CJ220" t="s">
        <v>2808</v>
      </c>
      <c r="CK220" t="s">
        <v>69</v>
      </c>
      <c r="CL220" t="s">
        <v>69</v>
      </c>
      <c r="CM220" t="s">
        <v>2803</v>
      </c>
      <c r="CN220">
        <v>2</v>
      </c>
      <c r="CO220" t="s">
        <v>254</v>
      </c>
      <c r="CP220">
        <v>25</v>
      </c>
      <c r="CQ220" t="s">
        <v>69</v>
      </c>
      <c r="CR220" t="s">
        <v>69</v>
      </c>
      <c r="CS220" t="s">
        <v>69</v>
      </c>
      <c r="CT220" t="s">
        <v>69</v>
      </c>
      <c r="CU220" t="s">
        <v>69</v>
      </c>
      <c r="CV220" t="s">
        <v>69</v>
      </c>
      <c r="CW220" t="s">
        <v>69</v>
      </c>
      <c r="CX220" t="s">
        <v>69</v>
      </c>
      <c r="CY220" t="s">
        <v>69</v>
      </c>
      <c r="CZ220" t="s">
        <v>69</v>
      </c>
      <c r="DA220" t="s">
        <v>69</v>
      </c>
      <c r="DB220" t="s">
        <v>69</v>
      </c>
      <c r="DC220" t="s">
        <v>22</v>
      </c>
      <c r="DD220" t="s">
        <v>12</v>
      </c>
      <c r="DE220" t="s">
        <v>8320</v>
      </c>
      <c r="DF220" t="s">
        <v>12</v>
      </c>
      <c r="DG220" t="s">
        <v>8331</v>
      </c>
      <c r="DH220" t="s">
        <v>249</v>
      </c>
      <c r="DI220" t="s">
        <v>9792</v>
      </c>
      <c r="EU220" t="s">
        <v>2956</v>
      </c>
      <c r="EV220" t="s">
        <v>2956</v>
      </c>
      <c r="EW220" t="s">
        <v>8331</v>
      </c>
      <c r="EX220" t="s">
        <v>8331</v>
      </c>
      <c r="KB220">
        <v>2</v>
      </c>
      <c r="KD220" t="s">
        <v>9554</v>
      </c>
      <c r="KE220" t="s">
        <v>6597</v>
      </c>
      <c r="KF220">
        <v>8</v>
      </c>
      <c r="KG220" t="s">
        <v>6598</v>
      </c>
      <c r="KH220">
        <v>4912945</v>
      </c>
    </row>
    <row r="221" spans="1:294" x14ac:dyDescent="0.3">
      <c r="A221" t="s">
        <v>8634</v>
      </c>
      <c r="B221" t="s">
        <v>8545</v>
      </c>
      <c r="C221">
        <v>8</v>
      </c>
      <c r="D221" t="s">
        <v>2956</v>
      </c>
      <c r="E221" t="s">
        <v>2956</v>
      </c>
      <c r="F221" t="s">
        <v>22</v>
      </c>
      <c r="G221" t="s">
        <v>22</v>
      </c>
      <c r="H221" t="s">
        <v>22</v>
      </c>
      <c r="I221" t="s">
        <v>2956</v>
      </c>
      <c r="J221" t="s">
        <v>2956</v>
      </c>
      <c r="K221" t="s">
        <v>2956</v>
      </c>
      <c r="L221" t="s">
        <v>2956</v>
      </c>
      <c r="M221" t="s">
        <v>2956</v>
      </c>
      <c r="N221" t="s">
        <v>2956</v>
      </c>
      <c r="O221" t="s">
        <v>2956</v>
      </c>
      <c r="P221" t="s">
        <v>2956</v>
      </c>
      <c r="Q221" t="s">
        <v>2956</v>
      </c>
      <c r="R221" t="s">
        <v>2956</v>
      </c>
      <c r="S221" t="s">
        <v>2956</v>
      </c>
      <c r="T221" t="s">
        <v>2956</v>
      </c>
      <c r="U221" t="s">
        <v>2956</v>
      </c>
      <c r="V221" t="s">
        <v>2956</v>
      </c>
      <c r="W221" t="s">
        <v>2956</v>
      </c>
      <c r="X221" t="s">
        <v>2956</v>
      </c>
      <c r="Y221" t="s">
        <v>2956</v>
      </c>
      <c r="Z221" t="s">
        <v>2956</v>
      </c>
      <c r="AA221" t="s">
        <v>2956</v>
      </c>
      <c r="AB221" t="s">
        <v>2956</v>
      </c>
      <c r="AC221" t="s">
        <v>2956</v>
      </c>
      <c r="AD221" t="s">
        <v>2956</v>
      </c>
      <c r="AE221" t="s">
        <v>2956</v>
      </c>
      <c r="AF221" t="s">
        <v>2956</v>
      </c>
      <c r="AG221" t="s">
        <v>2956</v>
      </c>
      <c r="AH221" t="s">
        <v>2956</v>
      </c>
      <c r="AI221" t="s">
        <v>2956</v>
      </c>
      <c r="AJ221" t="s">
        <v>2956</v>
      </c>
      <c r="AK221" t="s">
        <v>2956</v>
      </c>
      <c r="AL221" t="s">
        <v>2956</v>
      </c>
      <c r="AM221" t="s">
        <v>2956</v>
      </c>
      <c r="AN221" t="s">
        <v>2956</v>
      </c>
      <c r="AO221" t="s">
        <v>2956</v>
      </c>
      <c r="AP221" t="s">
        <v>2956</v>
      </c>
      <c r="AQ221" t="s">
        <v>2956</v>
      </c>
      <c r="BB221" t="s">
        <v>2876</v>
      </c>
      <c r="BD221" t="s">
        <v>2876</v>
      </c>
      <c r="BF221" t="s">
        <v>2876</v>
      </c>
      <c r="BH221" t="s">
        <v>2876</v>
      </c>
      <c r="BJ221" t="s">
        <v>2876</v>
      </c>
      <c r="BL221" t="s">
        <v>2876</v>
      </c>
      <c r="BN221" t="s">
        <v>2876</v>
      </c>
      <c r="BP221" t="s">
        <v>2876</v>
      </c>
      <c r="BV221">
        <v>0</v>
      </c>
      <c r="BX221" t="s">
        <v>8555</v>
      </c>
      <c r="BY221" t="s">
        <v>6813</v>
      </c>
      <c r="BZ221" s="30">
        <v>41310</v>
      </c>
      <c r="CA221" t="s">
        <v>6591</v>
      </c>
      <c r="CB221" t="s">
        <v>8625</v>
      </c>
      <c r="CC221" t="s">
        <v>5061</v>
      </c>
      <c r="CD221">
        <v>25</v>
      </c>
      <c r="CE221" t="s">
        <v>236</v>
      </c>
      <c r="CF221" t="s">
        <v>240</v>
      </c>
      <c r="CG221" t="s">
        <v>247</v>
      </c>
      <c r="CI221" t="s">
        <v>9552</v>
      </c>
      <c r="CJ221" t="s">
        <v>2808</v>
      </c>
      <c r="CK221" t="s">
        <v>69</v>
      </c>
      <c r="CL221" t="s">
        <v>69</v>
      </c>
      <c r="CM221" t="s">
        <v>2803</v>
      </c>
      <c r="CN221">
        <v>8</v>
      </c>
      <c r="CO221" t="s">
        <v>254</v>
      </c>
      <c r="CP221">
        <v>38</v>
      </c>
      <c r="CQ221" t="s">
        <v>69</v>
      </c>
      <c r="CR221" t="s">
        <v>69</v>
      </c>
      <c r="CS221" t="s">
        <v>69</v>
      </c>
      <c r="CT221" t="s">
        <v>69</v>
      </c>
      <c r="CU221" t="s">
        <v>69</v>
      </c>
      <c r="CV221" t="s">
        <v>69</v>
      </c>
      <c r="CW221" t="s">
        <v>69</v>
      </c>
      <c r="CX221" t="s">
        <v>69</v>
      </c>
      <c r="CY221" t="s">
        <v>69</v>
      </c>
      <c r="CZ221" t="s">
        <v>69</v>
      </c>
      <c r="DA221" t="s">
        <v>69</v>
      </c>
      <c r="DB221" t="s">
        <v>69</v>
      </c>
      <c r="DC221" t="s">
        <v>22</v>
      </c>
      <c r="DD221" t="s">
        <v>12</v>
      </c>
      <c r="DE221" t="s">
        <v>9862</v>
      </c>
      <c r="DF221" t="s">
        <v>12</v>
      </c>
      <c r="DG221" s="30">
        <v>41008</v>
      </c>
      <c r="DH221" t="s">
        <v>249</v>
      </c>
      <c r="DI221" t="s">
        <v>9792</v>
      </c>
      <c r="EU221" t="s">
        <v>22</v>
      </c>
      <c r="EV221" t="s">
        <v>22</v>
      </c>
      <c r="KB221">
        <v>8</v>
      </c>
      <c r="KD221" t="s">
        <v>9554</v>
      </c>
      <c r="KE221" t="s">
        <v>6597</v>
      </c>
      <c r="KF221">
        <v>9</v>
      </c>
      <c r="KG221" t="s">
        <v>6598</v>
      </c>
      <c r="KH221">
        <v>4912945</v>
      </c>
    </row>
    <row r="222" spans="1:294" x14ac:dyDescent="0.3">
      <c r="A222" t="s">
        <v>8636</v>
      </c>
      <c r="B222" t="s">
        <v>8545</v>
      </c>
      <c r="BV222">
        <v>0</v>
      </c>
      <c r="BW222">
        <v>62</v>
      </c>
      <c r="BX222" t="s">
        <v>8555</v>
      </c>
      <c r="BY222" t="s">
        <v>6813</v>
      </c>
      <c r="BZ222" t="s">
        <v>8637</v>
      </c>
      <c r="CA222" t="s">
        <v>6591</v>
      </c>
      <c r="CB222" t="s">
        <v>6753</v>
      </c>
      <c r="CC222" t="s">
        <v>5061</v>
      </c>
      <c r="CD222">
        <v>-1</v>
      </c>
      <c r="CE222" t="s">
        <v>22</v>
      </c>
      <c r="CF222" t="s">
        <v>22</v>
      </c>
      <c r="CG222" t="s">
        <v>22</v>
      </c>
      <c r="CI222" t="s">
        <v>9552</v>
      </c>
      <c r="CJ222" t="s">
        <v>2808</v>
      </c>
      <c r="CK222" t="s">
        <v>69</v>
      </c>
      <c r="CL222" t="s">
        <v>69</v>
      </c>
      <c r="CM222" t="s">
        <v>22</v>
      </c>
      <c r="CO222" t="s">
        <v>22</v>
      </c>
      <c r="KD222" t="s">
        <v>9554</v>
      </c>
      <c r="KE222" t="s">
        <v>6597</v>
      </c>
      <c r="KF222">
        <v>1</v>
      </c>
      <c r="KG222" t="s">
        <v>6598</v>
      </c>
      <c r="KH222">
        <v>8137167</v>
      </c>
    </row>
    <row r="223" spans="1:294" x14ac:dyDescent="0.3">
      <c r="A223" t="s">
        <v>8638</v>
      </c>
      <c r="B223" t="s">
        <v>8545</v>
      </c>
      <c r="C223">
        <v>2</v>
      </c>
      <c r="D223" t="s">
        <v>2956</v>
      </c>
      <c r="E223" t="s">
        <v>2956</v>
      </c>
      <c r="F223" t="s">
        <v>2956</v>
      </c>
      <c r="G223" t="s">
        <v>2956</v>
      </c>
      <c r="H223" t="s">
        <v>2956</v>
      </c>
      <c r="I223" t="s">
        <v>2956</v>
      </c>
      <c r="J223" t="s">
        <v>2956</v>
      </c>
      <c r="K223" t="s">
        <v>2956</v>
      </c>
      <c r="L223" t="s">
        <v>2956</v>
      </c>
      <c r="M223" t="s">
        <v>2956</v>
      </c>
      <c r="BB223" t="s">
        <v>2876</v>
      </c>
      <c r="BD223" t="s">
        <v>2876</v>
      </c>
      <c r="BV223">
        <v>0</v>
      </c>
      <c r="BW223">
        <v>62</v>
      </c>
      <c r="BX223" t="s">
        <v>8555</v>
      </c>
      <c r="BY223" t="s">
        <v>6813</v>
      </c>
      <c r="BZ223" t="s">
        <v>8637</v>
      </c>
      <c r="CA223" t="s">
        <v>6591</v>
      </c>
      <c r="CB223" t="s">
        <v>6753</v>
      </c>
      <c r="CC223" t="s">
        <v>5061</v>
      </c>
      <c r="CD223">
        <v>43</v>
      </c>
      <c r="CE223" t="s">
        <v>237</v>
      </c>
      <c r="CF223" t="s">
        <v>220</v>
      </c>
      <c r="CG223" t="s">
        <v>247</v>
      </c>
      <c r="CI223" t="s">
        <v>9552</v>
      </c>
      <c r="CJ223" t="s">
        <v>2808</v>
      </c>
      <c r="CK223" t="s">
        <v>69</v>
      </c>
      <c r="CL223" t="s">
        <v>69</v>
      </c>
      <c r="CM223" t="s">
        <v>2803</v>
      </c>
      <c r="CN223">
        <v>2</v>
      </c>
      <c r="CO223" t="s">
        <v>22</v>
      </c>
      <c r="CQ223" t="s">
        <v>69</v>
      </c>
      <c r="CR223" t="s">
        <v>69</v>
      </c>
      <c r="CS223" t="s">
        <v>69</v>
      </c>
      <c r="CT223" t="s">
        <v>69</v>
      </c>
      <c r="CU223" t="s">
        <v>69</v>
      </c>
      <c r="CV223" t="s">
        <v>69</v>
      </c>
      <c r="CW223" t="s">
        <v>69</v>
      </c>
      <c r="CX223" t="s">
        <v>69</v>
      </c>
      <c r="CY223" t="s">
        <v>69</v>
      </c>
      <c r="CZ223" t="s">
        <v>69</v>
      </c>
      <c r="DA223" t="s">
        <v>69</v>
      </c>
      <c r="DB223" t="s">
        <v>69</v>
      </c>
      <c r="DC223" t="s">
        <v>69</v>
      </c>
      <c r="DD223" t="s">
        <v>22</v>
      </c>
      <c r="DF223" t="s">
        <v>12</v>
      </c>
      <c r="DG223" s="30">
        <v>39395</v>
      </c>
      <c r="DH223" t="s">
        <v>22</v>
      </c>
      <c r="EU223" t="s">
        <v>2956</v>
      </c>
      <c r="EV223" t="s">
        <v>2956</v>
      </c>
      <c r="EW223" s="30">
        <v>39395</v>
      </c>
      <c r="EX223" s="30">
        <v>39395</v>
      </c>
      <c r="KB223">
        <v>2</v>
      </c>
      <c r="KD223" t="s">
        <v>9554</v>
      </c>
      <c r="KE223" t="s">
        <v>6597</v>
      </c>
      <c r="KF223">
        <v>2</v>
      </c>
      <c r="KG223" t="s">
        <v>6598</v>
      </c>
      <c r="KH223">
        <v>8137167</v>
      </c>
    </row>
    <row r="224" spans="1:294" x14ac:dyDescent="0.3">
      <c r="A224" t="s">
        <v>8640</v>
      </c>
      <c r="B224" t="s">
        <v>8545</v>
      </c>
      <c r="C224">
        <v>4</v>
      </c>
      <c r="D224" t="s">
        <v>2956</v>
      </c>
      <c r="E224" t="s">
        <v>2956</v>
      </c>
      <c r="F224" t="s">
        <v>2956</v>
      </c>
      <c r="G224" t="s">
        <v>2956</v>
      </c>
      <c r="H224" t="s">
        <v>2956</v>
      </c>
      <c r="I224" t="s">
        <v>2956</v>
      </c>
      <c r="J224" t="s">
        <v>2956</v>
      </c>
      <c r="K224" t="s">
        <v>2956</v>
      </c>
      <c r="L224" t="s">
        <v>2956</v>
      </c>
      <c r="M224" t="s">
        <v>2956</v>
      </c>
      <c r="N224" t="s">
        <v>2956</v>
      </c>
      <c r="O224" t="s">
        <v>2956</v>
      </c>
      <c r="P224" t="s">
        <v>2956</v>
      </c>
      <c r="Q224" t="s">
        <v>2956</v>
      </c>
      <c r="R224" t="s">
        <v>2956</v>
      </c>
      <c r="S224" t="s">
        <v>2956</v>
      </c>
      <c r="T224" t="s">
        <v>2956</v>
      </c>
      <c r="U224" t="s">
        <v>2956</v>
      </c>
      <c r="V224" t="s">
        <v>2956</v>
      </c>
      <c r="W224" t="s">
        <v>2956</v>
      </c>
      <c r="BB224" t="s">
        <v>2876</v>
      </c>
      <c r="BD224" t="s">
        <v>2876</v>
      </c>
      <c r="BF224" t="s">
        <v>2876</v>
      </c>
      <c r="BH224" t="s">
        <v>2876</v>
      </c>
      <c r="BV224">
        <v>0</v>
      </c>
      <c r="BW224">
        <v>62</v>
      </c>
      <c r="BX224" t="s">
        <v>8555</v>
      </c>
      <c r="BY224" t="s">
        <v>6813</v>
      </c>
      <c r="BZ224" t="s">
        <v>8637</v>
      </c>
      <c r="CA224" t="s">
        <v>6591</v>
      </c>
      <c r="CB224" t="s">
        <v>6753</v>
      </c>
      <c r="CC224" t="s">
        <v>5061</v>
      </c>
      <c r="CD224">
        <v>36</v>
      </c>
      <c r="CE224" t="s">
        <v>237</v>
      </c>
      <c r="CF224" t="s">
        <v>220</v>
      </c>
      <c r="CG224" t="s">
        <v>247</v>
      </c>
      <c r="CI224" t="s">
        <v>9552</v>
      </c>
      <c r="CJ224" t="s">
        <v>2808</v>
      </c>
      <c r="CK224" t="s">
        <v>69</v>
      </c>
      <c r="CL224" t="s">
        <v>69</v>
      </c>
      <c r="CM224" t="s">
        <v>2803</v>
      </c>
      <c r="CN224">
        <v>4</v>
      </c>
      <c r="CO224" t="s">
        <v>254</v>
      </c>
      <c r="CP224">
        <v>42</v>
      </c>
      <c r="CQ224" t="s">
        <v>2808</v>
      </c>
      <c r="CR224" t="s">
        <v>2808</v>
      </c>
      <c r="CS224" t="s">
        <v>69</v>
      </c>
      <c r="CT224" t="s">
        <v>69</v>
      </c>
      <c r="CU224" t="s">
        <v>2808</v>
      </c>
      <c r="CV224" t="s">
        <v>2808</v>
      </c>
      <c r="CW224" t="s">
        <v>69</v>
      </c>
      <c r="CX224" t="s">
        <v>69</v>
      </c>
      <c r="CY224" t="s">
        <v>2808</v>
      </c>
      <c r="CZ224" t="s">
        <v>69</v>
      </c>
      <c r="DA224" t="s">
        <v>69</v>
      </c>
      <c r="DB224" t="s">
        <v>69</v>
      </c>
      <c r="DC224" t="s">
        <v>69</v>
      </c>
      <c r="DD224" t="s">
        <v>12</v>
      </c>
      <c r="DE224" s="30">
        <v>39881</v>
      </c>
      <c r="DF224" t="s">
        <v>12</v>
      </c>
      <c r="DG224" s="30">
        <v>40300</v>
      </c>
      <c r="DH224" t="s">
        <v>22</v>
      </c>
      <c r="EU224" t="s">
        <v>2956</v>
      </c>
      <c r="EV224" t="s">
        <v>2956</v>
      </c>
      <c r="EW224" s="30">
        <v>40300</v>
      </c>
      <c r="EX224" s="30">
        <v>40300</v>
      </c>
      <c r="KB224">
        <v>4</v>
      </c>
      <c r="KD224" t="s">
        <v>9554</v>
      </c>
      <c r="KE224" t="s">
        <v>6597</v>
      </c>
      <c r="KF224">
        <v>3</v>
      </c>
      <c r="KG224" t="s">
        <v>6598</v>
      </c>
      <c r="KH224">
        <v>8137167</v>
      </c>
    </row>
    <row r="225" spans="1:294" x14ac:dyDescent="0.3">
      <c r="A225" t="s">
        <v>8641</v>
      </c>
      <c r="B225" t="s">
        <v>8545</v>
      </c>
      <c r="C225">
        <v>4</v>
      </c>
      <c r="D225" t="s">
        <v>2956</v>
      </c>
      <c r="E225" t="s">
        <v>2956</v>
      </c>
      <c r="F225" t="s">
        <v>2956</v>
      </c>
      <c r="G225" t="s">
        <v>2956</v>
      </c>
      <c r="H225" t="s">
        <v>2956</v>
      </c>
      <c r="I225" t="s">
        <v>2956</v>
      </c>
      <c r="J225" t="s">
        <v>2956</v>
      </c>
      <c r="K225" t="s">
        <v>2956</v>
      </c>
      <c r="L225" t="s">
        <v>2956</v>
      </c>
      <c r="M225" t="s">
        <v>2956</v>
      </c>
      <c r="N225" t="s">
        <v>2956</v>
      </c>
      <c r="O225" t="s">
        <v>2956</v>
      </c>
      <c r="P225" t="s">
        <v>2956</v>
      </c>
      <c r="Q225" t="s">
        <v>2956</v>
      </c>
      <c r="R225" t="s">
        <v>2956</v>
      </c>
      <c r="S225" t="s">
        <v>2956</v>
      </c>
      <c r="T225" t="s">
        <v>2956</v>
      </c>
      <c r="U225" t="s">
        <v>2956</v>
      </c>
      <c r="V225" t="s">
        <v>2956</v>
      </c>
      <c r="W225" t="s">
        <v>2956</v>
      </c>
      <c r="BB225" t="s">
        <v>2876</v>
      </c>
      <c r="BD225" t="s">
        <v>2876</v>
      </c>
      <c r="BF225" t="s">
        <v>2876</v>
      </c>
      <c r="BH225" t="s">
        <v>2876</v>
      </c>
      <c r="BV225">
        <v>0</v>
      </c>
      <c r="BW225">
        <v>62</v>
      </c>
      <c r="BX225" t="s">
        <v>8555</v>
      </c>
      <c r="BY225" t="s">
        <v>6813</v>
      </c>
      <c r="BZ225" t="s">
        <v>8637</v>
      </c>
      <c r="CA225" t="s">
        <v>6591</v>
      </c>
      <c r="CB225" t="s">
        <v>6753</v>
      </c>
      <c r="CC225" t="s">
        <v>5061</v>
      </c>
      <c r="CD225">
        <v>22</v>
      </c>
      <c r="CE225" t="s">
        <v>22</v>
      </c>
      <c r="CF225" t="s">
        <v>241</v>
      </c>
      <c r="CG225" t="s">
        <v>247</v>
      </c>
      <c r="CI225" t="s">
        <v>9552</v>
      </c>
      <c r="CJ225" t="s">
        <v>2808</v>
      </c>
      <c r="CK225" t="s">
        <v>69</v>
      </c>
      <c r="CL225" t="s">
        <v>69</v>
      </c>
      <c r="CM225" t="s">
        <v>2803</v>
      </c>
      <c r="CN225">
        <v>4</v>
      </c>
      <c r="CO225" t="s">
        <v>254</v>
      </c>
      <c r="CP225">
        <v>35</v>
      </c>
      <c r="CQ225" t="s">
        <v>2808</v>
      </c>
      <c r="CR225" t="s">
        <v>2808</v>
      </c>
      <c r="CS225" t="s">
        <v>2808</v>
      </c>
      <c r="CT225" t="s">
        <v>69</v>
      </c>
      <c r="CU225" t="s">
        <v>2808</v>
      </c>
      <c r="CV225" t="s">
        <v>69</v>
      </c>
      <c r="CW225" t="s">
        <v>69</v>
      </c>
      <c r="CX225" t="s">
        <v>69</v>
      </c>
      <c r="CY225" t="s">
        <v>2808</v>
      </c>
      <c r="CZ225" t="s">
        <v>69</v>
      </c>
      <c r="DA225" t="s">
        <v>69</v>
      </c>
      <c r="DB225" t="s">
        <v>69</v>
      </c>
      <c r="DC225" t="s">
        <v>69</v>
      </c>
      <c r="DD225" t="s">
        <v>12</v>
      </c>
      <c r="DE225" t="s">
        <v>9863</v>
      </c>
      <c r="DF225" t="s">
        <v>12</v>
      </c>
      <c r="DG225" t="s">
        <v>7743</v>
      </c>
      <c r="DH225" t="s">
        <v>22</v>
      </c>
      <c r="EU225" t="s">
        <v>22</v>
      </c>
      <c r="EV225" t="s">
        <v>22</v>
      </c>
      <c r="KB225">
        <v>4</v>
      </c>
      <c r="KD225" t="s">
        <v>9554</v>
      </c>
      <c r="KE225" t="s">
        <v>6597</v>
      </c>
      <c r="KF225">
        <v>4</v>
      </c>
      <c r="KG225" t="s">
        <v>6598</v>
      </c>
      <c r="KH225">
        <v>8137167</v>
      </c>
    </row>
    <row r="226" spans="1:294" x14ac:dyDescent="0.3">
      <c r="A226" t="s">
        <v>8642</v>
      </c>
      <c r="B226" t="s">
        <v>8545</v>
      </c>
      <c r="C226">
        <v>2</v>
      </c>
      <c r="D226" t="s">
        <v>2956</v>
      </c>
      <c r="E226" t="s">
        <v>2956</v>
      </c>
      <c r="F226" t="s">
        <v>2956</v>
      </c>
      <c r="G226" t="s">
        <v>2956</v>
      </c>
      <c r="H226" t="s">
        <v>2956</v>
      </c>
      <c r="I226" t="s">
        <v>2956</v>
      </c>
      <c r="J226" t="s">
        <v>2956</v>
      </c>
      <c r="K226" t="s">
        <v>2956</v>
      </c>
      <c r="L226" t="s">
        <v>2956</v>
      </c>
      <c r="M226" t="s">
        <v>2956</v>
      </c>
      <c r="BB226" t="s">
        <v>2876</v>
      </c>
      <c r="BD226" t="s">
        <v>2876</v>
      </c>
      <c r="BV226">
        <v>0</v>
      </c>
      <c r="BW226">
        <v>62</v>
      </c>
      <c r="BX226" t="s">
        <v>8555</v>
      </c>
      <c r="BY226" t="s">
        <v>6813</v>
      </c>
      <c r="BZ226" t="s">
        <v>8637</v>
      </c>
      <c r="CA226" t="s">
        <v>6591</v>
      </c>
      <c r="CB226" t="s">
        <v>6753</v>
      </c>
      <c r="CC226" t="s">
        <v>5061</v>
      </c>
      <c r="CD226">
        <v>21</v>
      </c>
      <c r="CE226" t="s">
        <v>237</v>
      </c>
      <c r="CF226" t="s">
        <v>240</v>
      </c>
      <c r="CG226" t="s">
        <v>247</v>
      </c>
      <c r="CI226" t="s">
        <v>9552</v>
      </c>
      <c r="CJ226" t="s">
        <v>2808</v>
      </c>
      <c r="CK226" t="s">
        <v>69</v>
      </c>
      <c r="CL226" t="s">
        <v>69</v>
      </c>
      <c r="CM226" t="s">
        <v>2803</v>
      </c>
      <c r="CN226">
        <v>2</v>
      </c>
      <c r="CO226" t="s">
        <v>254</v>
      </c>
      <c r="CP226">
        <v>12</v>
      </c>
      <c r="CQ226" t="s">
        <v>2808</v>
      </c>
      <c r="CR226" t="s">
        <v>2808</v>
      </c>
      <c r="CS226" t="s">
        <v>69</v>
      </c>
      <c r="CT226" t="s">
        <v>69</v>
      </c>
      <c r="CU226" t="s">
        <v>69</v>
      </c>
      <c r="CV226" t="s">
        <v>69</v>
      </c>
      <c r="CW226" t="s">
        <v>69</v>
      </c>
      <c r="CX226" t="s">
        <v>69</v>
      </c>
      <c r="CY226" t="s">
        <v>2808</v>
      </c>
      <c r="CZ226" t="s">
        <v>69</v>
      </c>
      <c r="DA226" t="s">
        <v>2808</v>
      </c>
      <c r="DB226" t="s">
        <v>69</v>
      </c>
      <c r="DC226" t="s">
        <v>69</v>
      </c>
      <c r="DD226" t="s">
        <v>12</v>
      </c>
      <c r="DE226" s="30">
        <v>41072</v>
      </c>
      <c r="DF226" t="s">
        <v>12</v>
      </c>
      <c r="DG226" s="30">
        <v>41457</v>
      </c>
      <c r="DH226" t="s">
        <v>22</v>
      </c>
      <c r="EU226" t="s">
        <v>22</v>
      </c>
      <c r="EV226" t="s">
        <v>22</v>
      </c>
      <c r="KB226">
        <v>2</v>
      </c>
      <c r="KD226" t="s">
        <v>9554</v>
      </c>
      <c r="KE226" t="s">
        <v>6597</v>
      </c>
      <c r="KF226">
        <v>5</v>
      </c>
      <c r="KG226" t="s">
        <v>6598</v>
      </c>
      <c r="KH226">
        <v>8137167</v>
      </c>
    </row>
    <row r="227" spans="1:294" x14ac:dyDescent="0.3">
      <c r="A227" t="s">
        <v>8643</v>
      </c>
      <c r="B227" t="s">
        <v>8545</v>
      </c>
      <c r="C227">
        <v>2</v>
      </c>
      <c r="D227" t="s">
        <v>2956</v>
      </c>
      <c r="E227" t="s">
        <v>2956</v>
      </c>
      <c r="F227" t="s">
        <v>2956</v>
      </c>
      <c r="G227" t="s">
        <v>2956</v>
      </c>
      <c r="H227" t="s">
        <v>2956</v>
      </c>
      <c r="I227" t="s">
        <v>2956</v>
      </c>
      <c r="J227" t="s">
        <v>2956</v>
      </c>
      <c r="K227" t="s">
        <v>2956</v>
      </c>
      <c r="L227" t="s">
        <v>2956</v>
      </c>
      <c r="M227" t="s">
        <v>2956</v>
      </c>
      <c r="BB227" t="s">
        <v>2876</v>
      </c>
      <c r="BD227" t="s">
        <v>2876</v>
      </c>
      <c r="BV227">
        <v>0</v>
      </c>
      <c r="BW227">
        <v>62</v>
      </c>
      <c r="BX227" t="s">
        <v>8555</v>
      </c>
      <c r="BY227" t="s">
        <v>6813</v>
      </c>
      <c r="BZ227" t="s">
        <v>8637</v>
      </c>
      <c r="CA227" t="s">
        <v>6591</v>
      </c>
      <c r="CB227" t="s">
        <v>6753</v>
      </c>
      <c r="CC227" t="s">
        <v>5061</v>
      </c>
      <c r="CD227">
        <v>34</v>
      </c>
      <c r="CE227" t="s">
        <v>22</v>
      </c>
      <c r="CF227" t="s">
        <v>240</v>
      </c>
      <c r="CG227" t="s">
        <v>247</v>
      </c>
      <c r="CI227" t="s">
        <v>9552</v>
      </c>
      <c r="CJ227" t="s">
        <v>2808</v>
      </c>
      <c r="CK227" t="s">
        <v>69</v>
      </c>
      <c r="CL227" t="s">
        <v>69</v>
      </c>
      <c r="CM227" t="s">
        <v>2803</v>
      </c>
      <c r="CN227">
        <v>2</v>
      </c>
      <c r="CO227" t="s">
        <v>254</v>
      </c>
      <c r="CP227">
        <v>17</v>
      </c>
      <c r="CQ227" t="s">
        <v>2808</v>
      </c>
      <c r="CR227" t="s">
        <v>2808</v>
      </c>
      <c r="CS227" t="s">
        <v>2808</v>
      </c>
      <c r="CT227" t="s">
        <v>69</v>
      </c>
      <c r="CU227" t="s">
        <v>2808</v>
      </c>
      <c r="CV227" t="s">
        <v>69</v>
      </c>
      <c r="CW227" t="s">
        <v>69</v>
      </c>
      <c r="CX227" t="s">
        <v>69</v>
      </c>
      <c r="CY227" t="s">
        <v>2808</v>
      </c>
      <c r="CZ227" t="s">
        <v>69</v>
      </c>
      <c r="DA227" t="s">
        <v>69</v>
      </c>
      <c r="DB227" t="s">
        <v>2808</v>
      </c>
      <c r="DC227" t="s">
        <v>69</v>
      </c>
      <c r="DD227" t="s">
        <v>12</v>
      </c>
      <c r="DE227" s="30">
        <v>41131</v>
      </c>
      <c r="DF227" t="s">
        <v>12</v>
      </c>
      <c r="DG227" t="s">
        <v>7298</v>
      </c>
      <c r="DH227" t="s">
        <v>22</v>
      </c>
      <c r="EU227" t="s">
        <v>22</v>
      </c>
      <c r="EV227" t="s">
        <v>22</v>
      </c>
      <c r="KB227">
        <v>2</v>
      </c>
      <c r="KD227" t="s">
        <v>9554</v>
      </c>
      <c r="KE227" t="s">
        <v>6597</v>
      </c>
      <c r="KF227">
        <v>6</v>
      </c>
      <c r="KG227" t="s">
        <v>6598</v>
      </c>
      <c r="KH227">
        <v>8137167</v>
      </c>
    </row>
    <row r="228" spans="1:294" x14ac:dyDescent="0.3">
      <c r="A228" t="s">
        <v>9864</v>
      </c>
      <c r="B228" t="s">
        <v>8545</v>
      </c>
      <c r="C228">
        <v>4</v>
      </c>
      <c r="D228" t="s">
        <v>2956</v>
      </c>
      <c r="E228" t="s">
        <v>2956</v>
      </c>
      <c r="F228" t="s">
        <v>2956</v>
      </c>
      <c r="G228" t="s">
        <v>2956</v>
      </c>
      <c r="H228" t="s">
        <v>2956</v>
      </c>
      <c r="I228" t="s">
        <v>2956</v>
      </c>
      <c r="J228" t="s">
        <v>2956</v>
      </c>
      <c r="K228" t="s">
        <v>2956</v>
      </c>
      <c r="L228" t="s">
        <v>2956</v>
      </c>
      <c r="M228" t="s">
        <v>2956</v>
      </c>
      <c r="N228" t="s">
        <v>2956</v>
      </c>
      <c r="O228" t="s">
        <v>2956</v>
      </c>
      <c r="P228" t="s">
        <v>2956</v>
      </c>
      <c r="Q228" t="s">
        <v>2956</v>
      </c>
      <c r="R228" t="s">
        <v>2956</v>
      </c>
      <c r="S228" t="s">
        <v>2956</v>
      </c>
      <c r="T228" t="s">
        <v>2956</v>
      </c>
      <c r="U228" t="s">
        <v>2956</v>
      </c>
      <c r="V228" t="s">
        <v>2956</v>
      </c>
      <c r="W228" t="s">
        <v>2956</v>
      </c>
      <c r="BB228" t="s">
        <v>2876</v>
      </c>
      <c r="BD228" t="s">
        <v>2876</v>
      </c>
      <c r="BF228" t="s">
        <v>2876</v>
      </c>
      <c r="BH228" t="s">
        <v>2876</v>
      </c>
      <c r="BV228">
        <v>0</v>
      </c>
      <c r="BW228">
        <v>62</v>
      </c>
      <c r="BX228" t="s">
        <v>8555</v>
      </c>
      <c r="BY228" t="s">
        <v>6813</v>
      </c>
      <c r="BZ228" t="s">
        <v>8637</v>
      </c>
      <c r="CA228" t="s">
        <v>6591</v>
      </c>
      <c r="CB228" t="s">
        <v>6753</v>
      </c>
      <c r="CC228" t="s">
        <v>5061</v>
      </c>
      <c r="CD228">
        <v>24</v>
      </c>
      <c r="CE228" t="s">
        <v>237</v>
      </c>
      <c r="CF228" t="s">
        <v>240</v>
      </c>
      <c r="CG228" t="s">
        <v>247</v>
      </c>
      <c r="CI228" t="s">
        <v>9552</v>
      </c>
      <c r="CJ228" t="s">
        <v>2808</v>
      </c>
      <c r="CK228" t="s">
        <v>69</v>
      </c>
      <c r="CL228" t="s">
        <v>69</v>
      </c>
      <c r="CM228" t="s">
        <v>2803</v>
      </c>
      <c r="CN228">
        <v>4</v>
      </c>
      <c r="CO228" t="s">
        <v>254</v>
      </c>
      <c r="CP228">
        <v>25</v>
      </c>
      <c r="CQ228" t="s">
        <v>2808</v>
      </c>
      <c r="CR228" t="s">
        <v>2808</v>
      </c>
      <c r="CS228" t="s">
        <v>2808</v>
      </c>
      <c r="CT228" t="s">
        <v>69</v>
      </c>
      <c r="CU228" t="s">
        <v>2808</v>
      </c>
      <c r="CV228" t="s">
        <v>2808</v>
      </c>
      <c r="CW228" t="s">
        <v>69</v>
      </c>
      <c r="CX228" t="s">
        <v>69</v>
      </c>
      <c r="CY228" t="s">
        <v>2808</v>
      </c>
      <c r="CZ228" t="s">
        <v>69</v>
      </c>
      <c r="DA228" t="s">
        <v>2808</v>
      </c>
      <c r="DB228" t="s">
        <v>69</v>
      </c>
      <c r="DC228" t="s">
        <v>69</v>
      </c>
      <c r="DD228" t="s">
        <v>12</v>
      </c>
      <c r="DE228" s="30">
        <v>40918</v>
      </c>
      <c r="DF228" t="s">
        <v>12</v>
      </c>
      <c r="DG228" s="30">
        <v>41255</v>
      </c>
      <c r="DH228" t="s">
        <v>22</v>
      </c>
      <c r="EU228" t="s">
        <v>2956</v>
      </c>
      <c r="EV228" t="s">
        <v>2956</v>
      </c>
      <c r="EW228" s="30">
        <v>41255</v>
      </c>
      <c r="EX228" s="30">
        <v>41255</v>
      </c>
      <c r="KB228">
        <v>4</v>
      </c>
      <c r="KD228" t="s">
        <v>9554</v>
      </c>
      <c r="KE228" t="s">
        <v>6597</v>
      </c>
      <c r="KF228">
        <v>7</v>
      </c>
      <c r="KG228" t="s">
        <v>6598</v>
      </c>
      <c r="KH228">
        <v>8137167</v>
      </c>
    </row>
    <row r="229" spans="1:294" x14ac:dyDescent="0.3">
      <c r="A229" t="s">
        <v>8645</v>
      </c>
      <c r="B229" t="s">
        <v>8545</v>
      </c>
      <c r="C229">
        <v>6</v>
      </c>
      <c r="D229" t="s">
        <v>2956</v>
      </c>
      <c r="E229" t="s">
        <v>2956</v>
      </c>
      <c r="F229" t="s">
        <v>2956</v>
      </c>
      <c r="G229" t="s">
        <v>2956</v>
      </c>
      <c r="H229" t="s">
        <v>2956</v>
      </c>
      <c r="I229" t="s">
        <v>2956</v>
      </c>
      <c r="J229" t="s">
        <v>2956</v>
      </c>
      <c r="K229" t="s">
        <v>2956</v>
      </c>
      <c r="L229" t="s">
        <v>2956</v>
      </c>
      <c r="M229" t="s">
        <v>2956</v>
      </c>
      <c r="N229" t="s">
        <v>2956</v>
      </c>
      <c r="O229" t="s">
        <v>2956</v>
      </c>
      <c r="P229" t="s">
        <v>2956</v>
      </c>
      <c r="Q229" t="s">
        <v>2956</v>
      </c>
      <c r="R229" t="s">
        <v>2956</v>
      </c>
      <c r="S229" t="s">
        <v>2956</v>
      </c>
      <c r="T229" t="s">
        <v>2956</v>
      </c>
      <c r="U229" t="s">
        <v>2956</v>
      </c>
      <c r="V229" t="s">
        <v>2956</v>
      </c>
      <c r="W229" t="s">
        <v>2956</v>
      </c>
      <c r="X229" t="s">
        <v>2956</v>
      </c>
      <c r="Y229" t="s">
        <v>2956</v>
      </c>
      <c r="Z229" t="s">
        <v>2956</v>
      </c>
      <c r="AA229" t="s">
        <v>2956</v>
      </c>
      <c r="AB229" t="s">
        <v>2956</v>
      </c>
      <c r="AC229" t="s">
        <v>2956</v>
      </c>
      <c r="AD229" t="s">
        <v>2956</v>
      </c>
      <c r="AE229" t="s">
        <v>2956</v>
      </c>
      <c r="AF229" t="s">
        <v>2956</v>
      </c>
      <c r="AG229" t="s">
        <v>2956</v>
      </c>
      <c r="BB229" t="s">
        <v>2876</v>
      </c>
      <c r="BD229" t="s">
        <v>2876</v>
      </c>
      <c r="BF229" t="s">
        <v>2876</v>
      </c>
      <c r="BH229" t="s">
        <v>2876</v>
      </c>
      <c r="BJ229" t="s">
        <v>2876</v>
      </c>
      <c r="BL229" t="s">
        <v>2876</v>
      </c>
      <c r="BV229">
        <v>0</v>
      </c>
      <c r="BW229">
        <v>62</v>
      </c>
      <c r="BX229" t="s">
        <v>8555</v>
      </c>
      <c r="BY229" t="s">
        <v>6813</v>
      </c>
      <c r="BZ229" t="s">
        <v>8637</v>
      </c>
      <c r="CA229" t="s">
        <v>6591</v>
      </c>
      <c r="CB229" t="s">
        <v>6753</v>
      </c>
      <c r="CC229" t="s">
        <v>5061</v>
      </c>
      <c r="CD229">
        <v>-1</v>
      </c>
      <c r="CE229" t="s">
        <v>22</v>
      </c>
      <c r="CF229" t="s">
        <v>22</v>
      </c>
      <c r="CG229" t="s">
        <v>22</v>
      </c>
      <c r="CI229" t="s">
        <v>9552</v>
      </c>
      <c r="CJ229" t="s">
        <v>2808</v>
      </c>
      <c r="CK229" t="s">
        <v>69</v>
      </c>
      <c r="CL229" t="s">
        <v>69</v>
      </c>
      <c r="CM229" t="s">
        <v>2803</v>
      </c>
      <c r="CN229">
        <v>6</v>
      </c>
      <c r="CO229" t="s">
        <v>254</v>
      </c>
      <c r="CP229">
        <v>32</v>
      </c>
      <c r="CQ229" t="s">
        <v>2808</v>
      </c>
      <c r="CR229" t="s">
        <v>69</v>
      </c>
      <c r="CS229" t="s">
        <v>69</v>
      </c>
      <c r="CT229" t="s">
        <v>69</v>
      </c>
      <c r="CU229" t="s">
        <v>2808</v>
      </c>
      <c r="CV229" t="s">
        <v>2808</v>
      </c>
      <c r="CW229" t="s">
        <v>69</v>
      </c>
      <c r="CX229" t="s">
        <v>69</v>
      </c>
      <c r="CY229" t="s">
        <v>2808</v>
      </c>
      <c r="CZ229" t="s">
        <v>69</v>
      </c>
      <c r="DA229" t="s">
        <v>69</v>
      </c>
      <c r="DB229" t="s">
        <v>69</v>
      </c>
      <c r="DC229" t="s">
        <v>69</v>
      </c>
      <c r="DD229" t="s">
        <v>12</v>
      </c>
      <c r="DE229" t="s">
        <v>9848</v>
      </c>
      <c r="DF229" t="s">
        <v>12</v>
      </c>
      <c r="DG229" t="s">
        <v>9865</v>
      </c>
      <c r="DH229" t="s">
        <v>22</v>
      </c>
      <c r="EU229" t="s">
        <v>22</v>
      </c>
      <c r="EV229" t="s">
        <v>22</v>
      </c>
      <c r="KB229">
        <v>6</v>
      </c>
      <c r="KD229" t="s">
        <v>9554</v>
      </c>
      <c r="KE229" t="s">
        <v>6597</v>
      </c>
      <c r="KF229">
        <v>8</v>
      </c>
      <c r="KG229" t="s">
        <v>6598</v>
      </c>
      <c r="KH229">
        <v>8137167</v>
      </c>
    </row>
    <row r="230" spans="1:294" x14ac:dyDescent="0.3">
      <c r="A230" t="s">
        <v>9866</v>
      </c>
      <c r="B230" t="s">
        <v>8545</v>
      </c>
      <c r="C230">
        <v>4</v>
      </c>
      <c r="D230" t="s">
        <v>2956</v>
      </c>
      <c r="E230" t="s">
        <v>2956</v>
      </c>
      <c r="F230" t="s">
        <v>2956</v>
      </c>
      <c r="G230" t="s">
        <v>2956</v>
      </c>
      <c r="H230" t="s">
        <v>2956</v>
      </c>
      <c r="I230" t="s">
        <v>2956</v>
      </c>
      <c r="J230" t="s">
        <v>2956</v>
      </c>
      <c r="K230" t="s">
        <v>2956</v>
      </c>
      <c r="L230" t="s">
        <v>2956</v>
      </c>
      <c r="M230" t="s">
        <v>2956</v>
      </c>
      <c r="N230" t="s">
        <v>2956</v>
      </c>
      <c r="O230" t="s">
        <v>2956</v>
      </c>
      <c r="P230" t="s">
        <v>2956</v>
      </c>
      <c r="Q230" t="s">
        <v>2956</v>
      </c>
      <c r="R230" t="s">
        <v>2956</v>
      </c>
      <c r="S230" t="s">
        <v>2956</v>
      </c>
      <c r="T230" t="s">
        <v>2956</v>
      </c>
      <c r="U230" t="s">
        <v>2956</v>
      </c>
      <c r="V230" t="s">
        <v>2956</v>
      </c>
      <c r="W230" t="s">
        <v>2956</v>
      </c>
      <c r="BB230" t="s">
        <v>2876</v>
      </c>
      <c r="BD230" t="s">
        <v>2876</v>
      </c>
      <c r="BF230" t="s">
        <v>2876</v>
      </c>
      <c r="BH230" t="s">
        <v>2876</v>
      </c>
      <c r="BV230">
        <v>0</v>
      </c>
      <c r="BW230">
        <v>62</v>
      </c>
      <c r="BX230" t="s">
        <v>8555</v>
      </c>
      <c r="BY230" t="s">
        <v>6813</v>
      </c>
      <c r="BZ230" t="s">
        <v>8637</v>
      </c>
      <c r="CA230" t="s">
        <v>6591</v>
      </c>
      <c r="CB230" t="s">
        <v>6753</v>
      </c>
      <c r="CC230" t="s">
        <v>5061</v>
      </c>
      <c r="CD230">
        <v>27</v>
      </c>
      <c r="CE230" t="s">
        <v>22</v>
      </c>
      <c r="CF230" t="s">
        <v>241</v>
      </c>
      <c r="CG230" t="s">
        <v>247</v>
      </c>
      <c r="CI230" t="s">
        <v>9552</v>
      </c>
      <c r="CJ230" t="s">
        <v>2808</v>
      </c>
      <c r="CK230" t="s">
        <v>69</v>
      </c>
      <c r="CL230" t="s">
        <v>69</v>
      </c>
      <c r="CM230" t="s">
        <v>2803</v>
      </c>
      <c r="CN230">
        <v>4</v>
      </c>
      <c r="CO230" t="s">
        <v>254</v>
      </c>
      <c r="CP230">
        <v>24</v>
      </c>
      <c r="CQ230" t="s">
        <v>69</v>
      </c>
      <c r="CR230" t="s">
        <v>69</v>
      </c>
      <c r="CS230" t="s">
        <v>69</v>
      </c>
      <c r="CT230" t="s">
        <v>69</v>
      </c>
      <c r="CU230" t="s">
        <v>2808</v>
      </c>
      <c r="CV230" t="s">
        <v>69</v>
      </c>
      <c r="CW230" t="s">
        <v>69</v>
      </c>
      <c r="CX230" t="s">
        <v>69</v>
      </c>
      <c r="CY230" t="s">
        <v>2808</v>
      </c>
      <c r="CZ230" t="s">
        <v>69</v>
      </c>
      <c r="DA230" t="s">
        <v>2808</v>
      </c>
      <c r="DB230" t="s">
        <v>69</v>
      </c>
      <c r="DC230" t="s">
        <v>69</v>
      </c>
      <c r="DD230" t="s">
        <v>12</v>
      </c>
      <c r="DE230" t="s">
        <v>9855</v>
      </c>
      <c r="DF230" t="s">
        <v>12</v>
      </c>
      <c r="DG230" t="s">
        <v>7298</v>
      </c>
      <c r="DH230" t="s">
        <v>22</v>
      </c>
      <c r="EU230" t="s">
        <v>2956</v>
      </c>
      <c r="EV230" t="s">
        <v>22</v>
      </c>
      <c r="EW230" s="30">
        <v>41491</v>
      </c>
      <c r="KB230">
        <v>4</v>
      </c>
      <c r="KD230" t="s">
        <v>9554</v>
      </c>
      <c r="KE230" t="s">
        <v>6597</v>
      </c>
      <c r="KF230">
        <v>9</v>
      </c>
      <c r="KG230" t="s">
        <v>6598</v>
      </c>
      <c r="KH230">
        <v>8137167</v>
      </c>
    </row>
    <row r="231" spans="1:294" x14ac:dyDescent="0.3">
      <c r="A231" t="s">
        <v>9867</v>
      </c>
      <c r="B231" t="s">
        <v>8545</v>
      </c>
      <c r="C231">
        <v>5</v>
      </c>
      <c r="D231" t="s">
        <v>2956</v>
      </c>
      <c r="E231" t="s">
        <v>2956</v>
      </c>
      <c r="F231" t="s">
        <v>2956</v>
      </c>
      <c r="G231" t="s">
        <v>2956</v>
      </c>
      <c r="H231" t="s">
        <v>2956</v>
      </c>
      <c r="I231" t="s">
        <v>2956</v>
      </c>
      <c r="J231" t="s">
        <v>2956</v>
      </c>
      <c r="K231" t="s">
        <v>2956</v>
      </c>
      <c r="L231" t="s">
        <v>2956</v>
      </c>
      <c r="M231" t="s">
        <v>2956</v>
      </c>
      <c r="N231" t="s">
        <v>2956</v>
      </c>
      <c r="O231" t="s">
        <v>2956</v>
      </c>
      <c r="P231" t="s">
        <v>2956</v>
      </c>
      <c r="Q231" t="s">
        <v>2956</v>
      </c>
      <c r="R231" t="s">
        <v>2956</v>
      </c>
      <c r="S231" t="s">
        <v>2956</v>
      </c>
      <c r="T231" t="s">
        <v>2956</v>
      </c>
      <c r="U231" t="s">
        <v>2956</v>
      </c>
      <c r="V231" t="s">
        <v>2956</v>
      </c>
      <c r="W231" t="s">
        <v>2956</v>
      </c>
      <c r="X231" t="s">
        <v>2956</v>
      </c>
      <c r="Y231" t="s">
        <v>2956</v>
      </c>
      <c r="Z231" t="s">
        <v>2956</v>
      </c>
      <c r="AA231" t="s">
        <v>2956</v>
      </c>
      <c r="AB231" t="s">
        <v>2956</v>
      </c>
      <c r="BB231" t="s">
        <v>2876</v>
      </c>
      <c r="BD231" t="s">
        <v>2876</v>
      </c>
      <c r="BF231" t="s">
        <v>2876</v>
      </c>
      <c r="BH231" t="s">
        <v>2876</v>
      </c>
      <c r="BJ231" t="s">
        <v>2876</v>
      </c>
      <c r="BV231">
        <v>0</v>
      </c>
      <c r="BW231">
        <v>62</v>
      </c>
      <c r="BX231" t="s">
        <v>8555</v>
      </c>
      <c r="BY231" t="s">
        <v>6813</v>
      </c>
      <c r="BZ231" t="s">
        <v>8637</v>
      </c>
      <c r="CA231" t="s">
        <v>6591</v>
      </c>
      <c r="CB231" t="s">
        <v>6753</v>
      </c>
      <c r="CC231" t="s">
        <v>5061</v>
      </c>
      <c r="CD231">
        <v>32</v>
      </c>
      <c r="CE231" t="s">
        <v>22</v>
      </c>
      <c r="CF231" t="s">
        <v>240</v>
      </c>
      <c r="CG231" t="s">
        <v>247</v>
      </c>
      <c r="CI231" t="s">
        <v>9552</v>
      </c>
      <c r="CJ231" t="s">
        <v>2808</v>
      </c>
      <c r="CK231" t="s">
        <v>69</v>
      </c>
      <c r="CL231" t="s">
        <v>69</v>
      </c>
      <c r="CM231" t="s">
        <v>2803</v>
      </c>
      <c r="CN231">
        <v>5</v>
      </c>
      <c r="CO231" t="s">
        <v>254</v>
      </c>
      <c r="CP231">
        <v>38</v>
      </c>
      <c r="CQ231" t="s">
        <v>2808</v>
      </c>
      <c r="CR231" t="s">
        <v>2808</v>
      </c>
      <c r="CS231" t="s">
        <v>2808</v>
      </c>
      <c r="CT231" t="s">
        <v>69</v>
      </c>
      <c r="CU231" t="s">
        <v>69</v>
      </c>
      <c r="CV231" t="s">
        <v>2808</v>
      </c>
      <c r="CW231" t="s">
        <v>69</v>
      </c>
      <c r="CX231" t="s">
        <v>69</v>
      </c>
      <c r="CY231" t="s">
        <v>2808</v>
      </c>
      <c r="CZ231" t="s">
        <v>69</v>
      </c>
      <c r="DA231" t="s">
        <v>69</v>
      </c>
      <c r="DB231" t="s">
        <v>69</v>
      </c>
      <c r="DC231" t="s">
        <v>69</v>
      </c>
      <c r="DD231" t="s">
        <v>12</v>
      </c>
      <c r="DE231" s="30">
        <v>41190</v>
      </c>
      <c r="DF231" t="s">
        <v>12</v>
      </c>
      <c r="DG231" t="s">
        <v>9860</v>
      </c>
      <c r="DH231" t="s">
        <v>22</v>
      </c>
      <c r="EU231" t="s">
        <v>2956</v>
      </c>
      <c r="EV231" t="s">
        <v>2956</v>
      </c>
      <c r="EW231" s="30">
        <v>41491</v>
      </c>
      <c r="EX231" s="30">
        <v>41491</v>
      </c>
      <c r="KB231">
        <v>5</v>
      </c>
      <c r="KD231" t="s">
        <v>9554</v>
      </c>
      <c r="KE231" t="s">
        <v>6597</v>
      </c>
      <c r="KF231">
        <v>10</v>
      </c>
      <c r="KG231" t="s">
        <v>6598</v>
      </c>
      <c r="KH231">
        <v>8137167</v>
      </c>
    </row>
    <row r="232" spans="1:294" x14ac:dyDescent="0.3">
      <c r="A232" t="s">
        <v>8646</v>
      </c>
      <c r="B232" t="s">
        <v>8545</v>
      </c>
      <c r="C232">
        <v>2</v>
      </c>
      <c r="D232" t="s">
        <v>2956</v>
      </c>
      <c r="E232" t="s">
        <v>2956</v>
      </c>
      <c r="F232" t="s">
        <v>2956</v>
      </c>
      <c r="G232" t="s">
        <v>22</v>
      </c>
      <c r="H232" t="s">
        <v>22</v>
      </c>
      <c r="I232" t="s">
        <v>2956</v>
      </c>
      <c r="J232" t="s">
        <v>2956</v>
      </c>
      <c r="K232" t="s">
        <v>2956</v>
      </c>
      <c r="L232" t="s">
        <v>22</v>
      </c>
      <c r="M232" t="s">
        <v>22</v>
      </c>
      <c r="BB232" t="s">
        <v>2876</v>
      </c>
      <c r="BD232" t="s">
        <v>2876</v>
      </c>
      <c r="BV232">
        <v>0</v>
      </c>
      <c r="BW232">
        <v>13</v>
      </c>
      <c r="BX232" t="s">
        <v>8555</v>
      </c>
      <c r="BY232" t="s">
        <v>6813</v>
      </c>
      <c r="BZ232" s="30">
        <v>41522</v>
      </c>
      <c r="CA232" t="s">
        <v>6591</v>
      </c>
      <c r="CB232" t="s">
        <v>6854</v>
      </c>
      <c r="CC232" t="s">
        <v>5057</v>
      </c>
      <c r="CD232">
        <v>36</v>
      </c>
      <c r="CE232" t="s">
        <v>22</v>
      </c>
      <c r="CF232" t="s">
        <v>22</v>
      </c>
      <c r="CG232" t="s">
        <v>22</v>
      </c>
      <c r="CI232" t="s">
        <v>9571</v>
      </c>
      <c r="CJ232" t="s">
        <v>2808</v>
      </c>
      <c r="CK232" t="s">
        <v>2808</v>
      </c>
      <c r="CL232" t="s">
        <v>69</v>
      </c>
      <c r="CM232" t="s">
        <v>2803</v>
      </c>
      <c r="CN232">
        <v>2</v>
      </c>
      <c r="CO232" t="s">
        <v>254</v>
      </c>
      <c r="CP232">
        <v>241</v>
      </c>
      <c r="CQ232" t="s">
        <v>69</v>
      </c>
      <c r="CR232" t="s">
        <v>69</v>
      </c>
      <c r="CS232" t="s">
        <v>69</v>
      </c>
      <c r="CT232" t="s">
        <v>69</v>
      </c>
      <c r="CU232" t="s">
        <v>69</v>
      </c>
      <c r="CV232" t="s">
        <v>69</v>
      </c>
      <c r="CW232" t="s">
        <v>69</v>
      </c>
      <c r="CX232" t="s">
        <v>69</v>
      </c>
      <c r="CY232" t="s">
        <v>69</v>
      </c>
      <c r="CZ232" t="s">
        <v>2808</v>
      </c>
      <c r="DA232" t="s">
        <v>69</v>
      </c>
      <c r="DB232" t="s">
        <v>69</v>
      </c>
      <c r="DC232" t="s">
        <v>69</v>
      </c>
      <c r="DD232" t="s">
        <v>12</v>
      </c>
      <c r="DE232" s="30">
        <v>41163</v>
      </c>
      <c r="DF232" t="s">
        <v>12</v>
      </c>
      <c r="DG232" t="s">
        <v>8761</v>
      </c>
      <c r="DH232" t="s">
        <v>249</v>
      </c>
      <c r="DI232" t="s">
        <v>9553</v>
      </c>
      <c r="EU232" t="s">
        <v>22</v>
      </c>
      <c r="EV232" t="s">
        <v>22</v>
      </c>
      <c r="KB232">
        <v>2</v>
      </c>
      <c r="KD232" t="s">
        <v>9554</v>
      </c>
      <c r="KE232" t="s">
        <v>6597</v>
      </c>
      <c r="KF232">
        <v>1</v>
      </c>
      <c r="KG232" t="s">
        <v>6598</v>
      </c>
      <c r="KH232">
        <v>8137167</v>
      </c>
    </row>
    <row r="233" spans="1:294" x14ac:dyDescent="0.3">
      <c r="A233" t="s">
        <v>8647</v>
      </c>
      <c r="B233" t="s">
        <v>8545</v>
      </c>
      <c r="C233">
        <v>6</v>
      </c>
      <c r="D233" t="s">
        <v>2956</v>
      </c>
      <c r="E233" t="s">
        <v>2956</v>
      </c>
      <c r="F233" t="s">
        <v>2956</v>
      </c>
      <c r="G233" t="s">
        <v>22</v>
      </c>
      <c r="H233" t="s">
        <v>22</v>
      </c>
      <c r="I233" t="s">
        <v>2956</v>
      </c>
      <c r="J233" t="s">
        <v>2956</v>
      </c>
      <c r="K233" t="s">
        <v>2956</v>
      </c>
      <c r="L233" t="s">
        <v>22</v>
      </c>
      <c r="M233" t="s">
        <v>22</v>
      </c>
      <c r="N233" t="s">
        <v>2956</v>
      </c>
      <c r="O233" t="s">
        <v>2956</v>
      </c>
      <c r="P233" t="s">
        <v>2956</v>
      </c>
      <c r="Q233" t="s">
        <v>22</v>
      </c>
      <c r="R233" t="s">
        <v>22</v>
      </c>
      <c r="S233" t="s">
        <v>2956</v>
      </c>
      <c r="T233" t="s">
        <v>2956</v>
      </c>
      <c r="U233" t="s">
        <v>2956</v>
      </c>
      <c r="V233" t="s">
        <v>22</v>
      </c>
      <c r="W233" t="s">
        <v>22</v>
      </c>
      <c r="X233" t="s">
        <v>2956</v>
      </c>
      <c r="Y233" t="s">
        <v>2956</v>
      </c>
      <c r="Z233" t="s">
        <v>2956</v>
      </c>
      <c r="AA233" t="s">
        <v>22</v>
      </c>
      <c r="AB233" t="s">
        <v>22</v>
      </c>
      <c r="AC233" t="s">
        <v>2956</v>
      </c>
      <c r="AD233" t="s">
        <v>2956</v>
      </c>
      <c r="AE233" t="s">
        <v>2956</v>
      </c>
      <c r="AF233" t="s">
        <v>22</v>
      </c>
      <c r="AG233" t="s">
        <v>22</v>
      </c>
      <c r="BB233" t="s">
        <v>2876</v>
      </c>
      <c r="BD233" t="s">
        <v>2876</v>
      </c>
      <c r="BF233" t="s">
        <v>2876</v>
      </c>
      <c r="BH233" t="s">
        <v>2876</v>
      </c>
      <c r="BJ233" t="s">
        <v>2876</v>
      </c>
      <c r="BL233" t="s">
        <v>2876</v>
      </c>
      <c r="BV233">
        <v>0</v>
      </c>
      <c r="BW233">
        <v>13</v>
      </c>
      <c r="BX233" t="s">
        <v>8555</v>
      </c>
      <c r="BY233" t="s">
        <v>6813</v>
      </c>
      <c r="BZ233" s="30">
        <v>41522</v>
      </c>
      <c r="CA233" t="s">
        <v>6591</v>
      </c>
      <c r="CB233" t="s">
        <v>6854</v>
      </c>
      <c r="CC233" t="s">
        <v>5057</v>
      </c>
      <c r="CD233">
        <v>32</v>
      </c>
      <c r="CE233" t="s">
        <v>22</v>
      </c>
      <c r="CF233" t="s">
        <v>22</v>
      </c>
      <c r="CG233" t="s">
        <v>22</v>
      </c>
      <c r="CI233" t="s">
        <v>9571</v>
      </c>
      <c r="CJ233" t="s">
        <v>2808</v>
      </c>
      <c r="CK233" t="s">
        <v>2808</v>
      </c>
      <c r="CL233" t="s">
        <v>69</v>
      </c>
      <c r="CM233" t="s">
        <v>2803</v>
      </c>
      <c r="CN233">
        <v>6</v>
      </c>
      <c r="CO233" t="s">
        <v>254</v>
      </c>
      <c r="CP233">
        <v>391</v>
      </c>
      <c r="CQ233" t="s">
        <v>69</v>
      </c>
      <c r="CR233" t="s">
        <v>69</v>
      </c>
      <c r="CS233" t="s">
        <v>69</v>
      </c>
      <c r="CT233" t="s">
        <v>69</v>
      </c>
      <c r="CU233" t="s">
        <v>69</v>
      </c>
      <c r="CV233" t="s">
        <v>69</v>
      </c>
      <c r="CW233" t="s">
        <v>69</v>
      </c>
      <c r="CX233" t="s">
        <v>69</v>
      </c>
      <c r="CY233" t="s">
        <v>69</v>
      </c>
      <c r="CZ233" t="s">
        <v>2808</v>
      </c>
      <c r="DA233" t="s">
        <v>69</v>
      </c>
      <c r="DB233" t="s">
        <v>69</v>
      </c>
      <c r="DC233" t="s">
        <v>69</v>
      </c>
      <c r="DD233" t="s">
        <v>12</v>
      </c>
      <c r="DE233" s="30">
        <v>41402</v>
      </c>
      <c r="DF233" t="s">
        <v>12</v>
      </c>
      <c r="DG233" s="30">
        <v>41101</v>
      </c>
      <c r="DH233" t="s">
        <v>249</v>
      </c>
      <c r="DI233" t="s">
        <v>9553</v>
      </c>
      <c r="EU233" t="s">
        <v>2956</v>
      </c>
      <c r="EV233" t="s">
        <v>22</v>
      </c>
      <c r="EW233" t="s">
        <v>9664</v>
      </c>
      <c r="KB233">
        <v>6</v>
      </c>
      <c r="KD233" t="s">
        <v>9554</v>
      </c>
      <c r="KE233" t="s">
        <v>6597</v>
      </c>
      <c r="KF233">
        <v>2</v>
      </c>
      <c r="KG233" t="s">
        <v>6598</v>
      </c>
      <c r="KH233">
        <v>8137167</v>
      </c>
    </row>
    <row r="234" spans="1:294" x14ac:dyDescent="0.3">
      <c r="A234" t="s">
        <v>8648</v>
      </c>
      <c r="B234" t="s">
        <v>8545</v>
      </c>
      <c r="C234">
        <v>6</v>
      </c>
      <c r="D234" t="s">
        <v>2956</v>
      </c>
      <c r="E234" t="s">
        <v>2956</v>
      </c>
      <c r="F234" t="s">
        <v>2956</v>
      </c>
      <c r="G234" t="s">
        <v>22</v>
      </c>
      <c r="H234" t="s">
        <v>22</v>
      </c>
      <c r="I234" t="s">
        <v>2956</v>
      </c>
      <c r="J234" t="s">
        <v>2956</v>
      </c>
      <c r="K234" t="s">
        <v>2956</v>
      </c>
      <c r="L234" t="s">
        <v>22</v>
      </c>
      <c r="M234" t="s">
        <v>22</v>
      </c>
      <c r="N234" t="s">
        <v>2956</v>
      </c>
      <c r="O234" t="s">
        <v>2956</v>
      </c>
      <c r="P234" t="s">
        <v>2956</v>
      </c>
      <c r="Q234" t="s">
        <v>22</v>
      </c>
      <c r="R234" t="s">
        <v>22</v>
      </c>
      <c r="S234" t="s">
        <v>2956</v>
      </c>
      <c r="T234" t="s">
        <v>2956</v>
      </c>
      <c r="U234" t="s">
        <v>2956</v>
      </c>
      <c r="V234" t="s">
        <v>22</v>
      </c>
      <c r="W234" t="s">
        <v>22</v>
      </c>
      <c r="X234" t="s">
        <v>2956</v>
      </c>
      <c r="Y234" t="s">
        <v>2956</v>
      </c>
      <c r="Z234" t="s">
        <v>2956</v>
      </c>
      <c r="AA234" t="s">
        <v>22</v>
      </c>
      <c r="AB234" t="s">
        <v>22</v>
      </c>
      <c r="AC234" t="s">
        <v>2956</v>
      </c>
      <c r="AD234" t="s">
        <v>2956</v>
      </c>
      <c r="AE234" t="s">
        <v>2956</v>
      </c>
      <c r="AF234" t="s">
        <v>22</v>
      </c>
      <c r="AG234" t="s">
        <v>22</v>
      </c>
      <c r="BB234" t="s">
        <v>2876</v>
      </c>
      <c r="BD234" t="s">
        <v>2876</v>
      </c>
      <c r="BF234" t="s">
        <v>2876</v>
      </c>
      <c r="BH234" t="s">
        <v>2876</v>
      </c>
      <c r="BJ234" t="s">
        <v>2876</v>
      </c>
      <c r="BL234" t="s">
        <v>2876</v>
      </c>
      <c r="BV234">
        <v>0</v>
      </c>
      <c r="BW234">
        <v>13</v>
      </c>
      <c r="BX234" t="s">
        <v>8555</v>
      </c>
      <c r="BY234" t="s">
        <v>6813</v>
      </c>
      <c r="BZ234" s="30">
        <v>41522</v>
      </c>
      <c r="CA234" t="s">
        <v>6591</v>
      </c>
      <c r="CB234" t="s">
        <v>6854</v>
      </c>
      <c r="CC234" t="s">
        <v>5057</v>
      </c>
      <c r="CD234">
        <v>34</v>
      </c>
      <c r="CE234" t="s">
        <v>22</v>
      </c>
      <c r="CF234" t="s">
        <v>22</v>
      </c>
      <c r="CG234" t="s">
        <v>22</v>
      </c>
      <c r="CI234" t="s">
        <v>9571</v>
      </c>
      <c r="CJ234" t="s">
        <v>2808</v>
      </c>
      <c r="CK234" t="s">
        <v>2808</v>
      </c>
      <c r="CL234" t="s">
        <v>69</v>
      </c>
      <c r="CM234" t="s">
        <v>2803</v>
      </c>
      <c r="CN234">
        <v>6</v>
      </c>
      <c r="CO234" t="s">
        <v>254</v>
      </c>
      <c r="CP234">
        <v>335</v>
      </c>
      <c r="CQ234" t="s">
        <v>69</v>
      </c>
      <c r="CR234" t="s">
        <v>69</v>
      </c>
      <c r="CS234" t="s">
        <v>69</v>
      </c>
      <c r="CT234" t="s">
        <v>69</v>
      </c>
      <c r="CU234" t="s">
        <v>69</v>
      </c>
      <c r="CV234" t="s">
        <v>69</v>
      </c>
      <c r="CW234" t="s">
        <v>69</v>
      </c>
      <c r="CX234" t="s">
        <v>69</v>
      </c>
      <c r="CY234" t="s">
        <v>69</v>
      </c>
      <c r="CZ234" t="s">
        <v>2808</v>
      </c>
      <c r="DA234" t="s">
        <v>2808</v>
      </c>
      <c r="DB234" t="s">
        <v>69</v>
      </c>
      <c r="DC234" t="s">
        <v>69</v>
      </c>
      <c r="DD234" t="s">
        <v>12</v>
      </c>
      <c r="DE234" t="s">
        <v>9868</v>
      </c>
      <c r="DF234" t="s">
        <v>12</v>
      </c>
      <c r="DG234" s="30">
        <v>41225</v>
      </c>
      <c r="DH234" t="s">
        <v>249</v>
      </c>
      <c r="DI234" t="s">
        <v>9576</v>
      </c>
      <c r="EU234" t="s">
        <v>2956</v>
      </c>
      <c r="EV234" t="s">
        <v>22</v>
      </c>
      <c r="EW234" s="30">
        <v>41458</v>
      </c>
      <c r="KB234">
        <v>6</v>
      </c>
      <c r="KD234" t="s">
        <v>9554</v>
      </c>
      <c r="KE234" t="s">
        <v>6597</v>
      </c>
      <c r="KF234">
        <v>3</v>
      </c>
      <c r="KG234" t="s">
        <v>6598</v>
      </c>
      <c r="KH234">
        <v>8137167</v>
      </c>
    </row>
    <row r="235" spans="1:294" x14ac:dyDescent="0.3">
      <c r="A235" t="s">
        <v>8649</v>
      </c>
      <c r="B235" t="s">
        <v>8545</v>
      </c>
      <c r="C235">
        <v>4</v>
      </c>
      <c r="D235" t="s">
        <v>2956</v>
      </c>
      <c r="E235" t="s">
        <v>2956</v>
      </c>
      <c r="F235" t="s">
        <v>2956</v>
      </c>
      <c r="G235" t="s">
        <v>22</v>
      </c>
      <c r="H235" t="s">
        <v>22</v>
      </c>
      <c r="I235" t="s">
        <v>2956</v>
      </c>
      <c r="J235" t="s">
        <v>2956</v>
      </c>
      <c r="K235" t="s">
        <v>2956</v>
      </c>
      <c r="L235" t="s">
        <v>22</v>
      </c>
      <c r="M235" t="s">
        <v>22</v>
      </c>
      <c r="N235" t="s">
        <v>2956</v>
      </c>
      <c r="O235" t="s">
        <v>2956</v>
      </c>
      <c r="P235" t="s">
        <v>2956</v>
      </c>
      <c r="Q235" t="s">
        <v>22</v>
      </c>
      <c r="R235" t="s">
        <v>22</v>
      </c>
      <c r="S235" t="s">
        <v>2956</v>
      </c>
      <c r="T235" t="s">
        <v>2956</v>
      </c>
      <c r="U235" t="s">
        <v>2956</v>
      </c>
      <c r="V235" t="s">
        <v>22</v>
      </c>
      <c r="W235" t="s">
        <v>22</v>
      </c>
      <c r="BB235" t="s">
        <v>2876</v>
      </c>
      <c r="BD235" t="s">
        <v>2876</v>
      </c>
      <c r="BF235" t="s">
        <v>2876</v>
      </c>
      <c r="BH235" t="s">
        <v>2876</v>
      </c>
      <c r="BV235">
        <v>0</v>
      </c>
      <c r="BW235">
        <v>13</v>
      </c>
      <c r="BX235" t="s">
        <v>8555</v>
      </c>
      <c r="BY235" t="s">
        <v>6813</v>
      </c>
      <c r="BZ235" s="30">
        <v>41522</v>
      </c>
      <c r="CA235" t="s">
        <v>6591</v>
      </c>
      <c r="CB235" t="s">
        <v>6854</v>
      </c>
      <c r="CC235" t="s">
        <v>5057</v>
      </c>
      <c r="CD235">
        <v>19</v>
      </c>
      <c r="CE235" t="s">
        <v>22</v>
      </c>
      <c r="CF235" t="s">
        <v>22</v>
      </c>
      <c r="CG235" t="s">
        <v>22</v>
      </c>
      <c r="CI235" t="s">
        <v>9571</v>
      </c>
      <c r="CJ235" t="s">
        <v>2808</v>
      </c>
      <c r="CK235" t="s">
        <v>2808</v>
      </c>
      <c r="CL235" t="s">
        <v>69</v>
      </c>
      <c r="CM235" t="s">
        <v>2803</v>
      </c>
      <c r="CN235">
        <v>4</v>
      </c>
      <c r="CO235" t="s">
        <v>254</v>
      </c>
      <c r="CP235">
        <v>381</v>
      </c>
      <c r="CQ235" t="s">
        <v>69</v>
      </c>
      <c r="CR235" t="s">
        <v>69</v>
      </c>
      <c r="CS235" t="s">
        <v>69</v>
      </c>
      <c r="CT235" t="s">
        <v>69</v>
      </c>
      <c r="CU235" t="s">
        <v>69</v>
      </c>
      <c r="CV235" t="s">
        <v>69</v>
      </c>
      <c r="CW235" t="s">
        <v>69</v>
      </c>
      <c r="CX235" t="s">
        <v>69</v>
      </c>
      <c r="CY235" t="s">
        <v>69</v>
      </c>
      <c r="CZ235" t="s">
        <v>2808</v>
      </c>
      <c r="DA235" t="s">
        <v>2808</v>
      </c>
      <c r="DB235" t="s">
        <v>69</v>
      </c>
      <c r="DC235" t="s">
        <v>69</v>
      </c>
      <c r="DD235" t="s">
        <v>22</v>
      </c>
      <c r="DF235" t="s">
        <v>12</v>
      </c>
      <c r="DG235" t="s">
        <v>7298</v>
      </c>
      <c r="DH235" t="s">
        <v>2842</v>
      </c>
      <c r="EU235" t="s">
        <v>2956</v>
      </c>
      <c r="EV235" t="s">
        <v>22</v>
      </c>
      <c r="EW235" t="s">
        <v>7298</v>
      </c>
      <c r="KB235">
        <v>4</v>
      </c>
      <c r="KD235" t="s">
        <v>9554</v>
      </c>
      <c r="KE235" t="s">
        <v>6597</v>
      </c>
      <c r="KF235">
        <v>4</v>
      </c>
      <c r="KG235" t="s">
        <v>6598</v>
      </c>
      <c r="KH235">
        <v>8137167</v>
      </c>
    </row>
    <row r="236" spans="1:294" x14ac:dyDescent="0.3">
      <c r="A236" t="s">
        <v>8650</v>
      </c>
      <c r="B236" t="s">
        <v>8545</v>
      </c>
      <c r="C236">
        <v>3</v>
      </c>
      <c r="D236" t="s">
        <v>2956</v>
      </c>
      <c r="E236" t="s">
        <v>2956</v>
      </c>
      <c r="F236" t="s">
        <v>2956</v>
      </c>
      <c r="G236" t="s">
        <v>22</v>
      </c>
      <c r="H236" t="s">
        <v>22</v>
      </c>
      <c r="I236" t="s">
        <v>2956</v>
      </c>
      <c r="J236" t="s">
        <v>2956</v>
      </c>
      <c r="K236" t="s">
        <v>2956</v>
      </c>
      <c r="L236" t="s">
        <v>22</v>
      </c>
      <c r="M236" t="s">
        <v>22</v>
      </c>
      <c r="N236" t="s">
        <v>2956</v>
      </c>
      <c r="O236" t="s">
        <v>2956</v>
      </c>
      <c r="P236" t="s">
        <v>2956</v>
      </c>
      <c r="Q236" t="s">
        <v>22</v>
      </c>
      <c r="R236" t="s">
        <v>22</v>
      </c>
      <c r="BB236" t="s">
        <v>2876</v>
      </c>
      <c r="BD236" t="s">
        <v>2876</v>
      </c>
      <c r="BF236" t="s">
        <v>2876</v>
      </c>
      <c r="BV236">
        <v>0</v>
      </c>
      <c r="BW236">
        <v>13</v>
      </c>
      <c r="BX236" t="s">
        <v>8555</v>
      </c>
      <c r="BY236" t="s">
        <v>6813</v>
      </c>
      <c r="BZ236" s="30">
        <v>41522</v>
      </c>
      <c r="CA236" t="s">
        <v>6591</v>
      </c>
      <c r="CB236" t="s">
        <v>6854</v>
      </c>
      <c r="CC236" t="s">
        <v>5057</v>
      </c>
      <c r="CD236">
        <v>17</v>
      </c>
      <c r="CE236" t="s">
        <v>22</v>
      </c>
      <c r="CF236" t="s">
        <v>22</v>
      </c>
      <c r="CG236" t="s">
        <v>22</v>
      </c>
      <c r="CI236" t="s">
        <v>9571</v>
      </c>
      <c r="CJ236" t="s">
        <v>2808</v>
      </c>
      <c r="CK236" t="s">
        <v>2808</v>
      </c>
      <c r="CL236" t="s">
        <v>69</v>
      </c>
      <c r="CM236" t="s">
        <v>2803</v>
      </c>
      <c r="CN236">
        <v>3</v>
      </c>
      <c r="CO236" t="s">
        <v>254</v>
      </c>
      <c r="CP236">
        <v>305</v>
      </c>
      <c r="CQ236" t="s">
        <v>69</v>
      </c>
      <c r="CR236" t="s">
        <v>69</v>
      </c>
      <c r="CS236" t="s">
        <v>69</v>
      </c>
      <c r="CT236" t="s">
        <v>69</v>
      </c>
      <c r="CU236" t="s">
        <v>69</v>
      </c>
      <c r="CV236" t="s">
        <v>69</v>
      </c>
      <c r="CW236" t="s">
        <v>69</v>
      </c>
      <c r="CX236" t="s">
        <v>69</v>
      </c>
      <c r="CY236" t="s">
        <v>69</v>
      </c>
      <c r="CZ236" t="s">
        <v>2808</v>
      </c>
      <c r="DA236" t="s">
        <v>69</v>
      </c>
      <c r="DB236" t="s">
        <v>69</v>
      </c>
      <c r="DC236" t="s">
        <v>69</v>
      </c>
      <c r="DD236" t="s">
        <v>12</v>
      </c>
      <c r="DE236" s="30">
        <v>41190</v>
      </c>
      <c r="DF236" t="s">
        <v>12</v>
      </c>
      <c r="DG236" t="s">
        <v>9664</v>
      </c>
      <c r="DH236" t="s">
        <v>22</v>
      </c>
      <c r="EU236" t="s">
        <v>2956</v>
      </c>
      <c r="EV236" t="s">
        <v>22</v>
      </c>
      <c r="EW236" t="s">
        <v>9664</v>
      </c>
      <c r="KB236">
        <v>3</v>
      </c>
      <c r="KD236" t="s">
        <v>9554</v>
      </c>
      <c r="KE236" t="s">
        <v>6597</v>
      </c>
      <c r="KF236">
        <v>5</v>
      </c>
      <c r="KG236" t="s">
        <v>6598</v>
      </c>
      <c r="KH236">
        <v>8137167</v>
      </c>
    </row>
    <row r="237" spans="1:294" x14ac:dyDescent="0.3">
      <c r="A237" t="s">
        <v>9869</v>
      </c>
      <c r="B237" t="s">
        <v>8545</v>
      </c>
      <c r="C237">
        <v>7</v>
      </c>
      <c r="D237" t="s">
        <v>2956</v>
      </c>
      <c r="E237" t="s">
        <v>2956</v>
      </c>
      <c r="F237" t="s">
        <v>2956</v>
      </c>
      <c r="G237" t="s">
        <v>22</v>
      </c>
      <c r="H237" t="s">
        <v>22</v>
      </c>
      <c r="I237" t="s">
        <v>2956</v>
      </c>
      <c r="J237" t="s">
        <v>2956</v>
      </c>
      <c r="K237" t="s">
        <v>2956</v>
      </c>
      <c r="L237" t="s">
        <v>22</v>
      </c>
      <c r="M237" t="s">
        <v>22</v>
      </c>
      <c r="N237" t="s">
        <v>2956</v>
      </c>
      <c r="O237" t="s">
        <v>2956</v>
      </c>
      <c r="P237" t="s">
        <v>2956</v>
      </c>
      <c r="Q237" t="s">
        <v>22</v>
      </c>
      <c r="R237" t="s">
        <v>22</v>
      </c>
      <c r="S237" t="s">
        <v>2956</v>
      </c>
      <c r="T237" t="s">
        <v>2956</v>
      </c>
      <c r="U237" t="s">
        <v>2956</v>
      </c>
      <c r="V237" t="s">
        <v>22</v>
      </c>
      <c r="W237" t="s">
        <v>22</v>
      </c>
      <c r="X237" t="s">
        <v>2956</v>
      </c>
      <c r="Y237" t="s">
        <v>2956</v>
      </c>
      <c r="Z237" t="s">
        <v>2956</v>
      </c>
      <c r="AA237" t="s">
        <v>22</v>
      </c>
      <c r="AB237" t="s">
        <v>22</v>
      </c>
      <c r="AC237" t="s">
        <v>2956</v>
      </c>
      <c r="AD237" t="s">
        <v>2956</v>
      </c>
      <c r="AE237" t="s">
        <v>2956</v>
      </c>
      <c r="AF237" t="s">
        <v>22</v>
      </c>
      <c r="AG237" t="s">
        <v>22</v>
      </c>
      <c r="AH237" t="s">
        <v>2956</v>
      </c>
      <c r="AI237" t="s">
        <v>2956</v>
      </c>
      <c r="AJ237" t="s">
        <v>2956</v>
      </c>
      <c r="AK237" t="s">
        <v>22</v>
      </c>
      <c r="AL237" t="s">
        <v>22</v>
      </c>
      <c r="BB237" t="s">
        <v>2876</v>
      </c>
      <c r="BD237" t="s">
        <v>2876</v>
      </c>
      <c r="BF237" t="s">
        <v>2876</v>
      </c>
      <c r="BH237" t="s">
        <v>2876</v>
      </c>
      <c r="BJ237" t="s">
        <v>2876</v>
      </c>
      <c r="BL237" t="s">
        <v>2876</v>
      </c>
      <c r="BN237" t="s">
        <v>2876</v>
      </c>
      <c r="BV237">
        <v>0</v>
      </c>
      <c r="BW237">
        <v>13</v>
      </c>
      <c r="BX237" t="s">
        <v>8555</v>
      </c>
      <c r="BY237" t="s">
        <v>6813</v>
      </c>
      <c r="BZ237" s="30">
        <v>41522</v>
      </c>
      <c r="CA237" t="s">
        <v>6591</v>
      </c>
      <c r="CB237" t="s">
        <v>6854</v>
      </c>
      <c r="CC237" t="s">
        <v>5057</v>
      </c>
      <c r="CD237">
        <v>15</v>
      </c>
      <c r="CE237" t="s">
        <v>22</v>
      </c>
      <c r="CF237" t="s">
        <v>22</v>
      </c>
      <c r="CG237" t="s">
        <v>22</v>
      </c>
      <c r="CI237" t="s">
        <v>9571</v>
      </c>
      <c r="CJ237" t="s">
        <v>2808</v>
      </c>
      <c r="CK237" t="s">
        <v>2808</v>
      </c>
      <c r="CL237" t="s">
        <v>69</v>
      </c>
      <c r="CM237" t="s">
        <v>2803</v>
      </c>
      <c r="CN237">
        <v>7</v>
      </c>
      <c r="CO237" t="s">
        <v>254</v>
      </c>
      <c r="CP237">
        <v>383</v>
      </c>
      <c r="CQ237" t="s">
        <v>69</v>
      </c>
      <c r="CR237" t="s">
        <v>69</v>
      </c>
      <c r="CS237" t="s">
        <v>69</v>
      </c>
      <c r="CT237" t="s">
        <v>69</v>
      </c>
      <c r="CU237" t="s">
        <v>69</v>
      </c>
      <c r="CV237" t="s">
        <v>69</v>
      </c>
      <c r="CW237" t="s">
        <v>69</v>
      </c>
      <c r="CX237" t="s">
        <v>69</v>
      </c>
      <c r="CY237" t="s">
        <v>69</v>
      </c>
      <c r="CZ237" t="s">
        <v>2808</v>
      </c>
      <c r="DA237" t="s">
        <v>2808</v>
      </c>
      <c r="DB237" t="s">
        <v>69</v>
      </c>
      <c r="DC237" t="s">
        <v>69</v>
      </c>
      <c r="DD237" t="s">
        <v>12</v>
      </c>
      <c r="DE237" t="s">
        <v>9600</v>
      </c>
      <c r="DF237" t="s">
        <v>12</v>
      </c>
      <c r="DG237" s="30">
        <v>41334</v>
      </c>
      <c r="DH237" t="s">
        <v>2842</v>
      </c>
      <c r="EU237" t="s">
        <v>2956</v>
      </c>
      <c r="EV237" t="s">
        <v>22</v>
      </c>
      <c r="KB237">
        <v>7</v>
      </c>
      <c r="KD237" t="s">
        <v>9554</v>
      </c>
      <c r="KE237" t="s">
        <v>6597</v>
      </c>
      <c r="KF237">
        <v>13</v>
      </c>
      <c r="KG237" t="s">
        <v>6598</v>
      </c>
      <c r="KH237">
        <v>8137167</v>
      </c>
    </row>
    <row r="238" spans="1:294" x14ac:dyDescent="0.3">
      <c r="A238" t="s">
        <v>9870</v>
      </c>
      <c r="B238" t="s">
        <v>8545</v>
      </c>
      <c r="C238">
        <v>1</v>
      </c>
      <c r="D238" t="s">
        <v>2956</v>
      </c>
      <c r="E238" t="s">
        <v>2956</v>
      </c>
      <c r="F238" t="s">
        <v>2956</v>
      </c>
      <c r="G238" t="s">
        <v>22</v>
      </c>
      <c r="H238" t="s">
        <v>22</v>
      </c>
      <c r="BB238" t="s">
        <v>2876</v>
      </c>
      <c r="BV238">
        <v>0</v>
      </c>
      <c r="BW238">
        <v>13</v>
      </c>
      <c r="BX238" t="s">
        <v>8555</v>
      </c>
      <c r="BY238" t="s">
        <v>6813</v>
      </c>
      <c r="BZ238" s="30">
        <v>41522</v>
      </c>
      <c r="CA238" t="s">
        <v>6591</v>
      </c>
      <c r="CB238" t="s">
        <v>6854</v>
      </c>
      <c r="CC238" t="s">
        <v>5057</v>
      </c>
      <c r="CD238">
        <v>28</v>
      </c>
      <c r="CE238" t="s">
        <v>22</v>
      </c>
      <c r="CF238" t="s">
        <v>22</v>
      </c>
      <c r="CG238" t="s">
        <v>22</v>
      </c>
      <c r="CI238" t="s">
        <v>9571</v>
      </c>
      <c r="CJ238" t="s">
        <v>2808</v>
      </c>
      <c r="CK238" t="s">
        <v>2808</v>
      </c>
      <c r="CL238" t="s">
        <v>69</v>
      </c>
      <c r="CM238" t="s">
        <v>2803</v>
      </c>
      <c r="CN238">
        <v>1</v>
      </c>
      <c r="CO238" t="s">
        <v>254</v>
      </c>
      <c r="CP238">
        <v>182</v>
      </c>
      <c r="CQ238" t="s">
        <v>69</v>
      </c>
      <c r="CR238" t="s">
        <v>69</v>
      </c>
      <c r="CS238" t="s">
        <v>69</v>
      </c>
      <c r="CT238" t="s">
        <v>69</v>
      </c>
      <c r="CU238" t="s">
        <v>69</v>
      </c>
      <c r="CV238" t="s">
        <v>69</v>
      </c>
      <c r="CW238" t="s">
        <v>69</v>
      </c>
      <c r="CX238" t="s">
        <v>69</v>
      </c>
      <c r="CY238" t="s">
        <v>69</v>
      </c>
      <c r="CZ238" t="s">
        <v>2808</v>
      </c>
      <c r="DA238" t="s">
        <v>2808</v>
      </c>
      <c r="DB238" t="s">
        <v>69</v>
      </c>
      <c r="DC238" t="s">
        <v>69</v>
      </c>
      <c r="DD238" t="s">
        <v>12</v>
      </c>
      <c r="DE238" t="s">
        <v>9871</v>
      </c>
      <c r="DF238" t="s">
        <v>12</v>
      </c>
      <c r="DG238" t="s">
        <v>8268</v>
      </c>
      <c r="DH238" t="s">
        <v>249</v>
      </c>
      <c r="DI238" t="s">
        <v>9576</v>
      </c>
      <c r="EU238" t="s">
        <v>22</v>
      </c>
      <c r="EV238" t="s">
        <v>22</v>
      </c>
      <c r="KB238">
        <v>1</v>
      </c>
      <c r="KD238" t="s">
        <v>9554</v>
      </c>
      <c r="KE238" t="s">
        <v>6597</v>
      </c>
      <c r="KF238">
        <v>22</v>
      </c>
      <c r="KG238" t="s">
        <v>6598</v>
      </c>
      <c r="KH238">
        <v>8137167</v>
      </c>
    </row>
    <row r="239" spans="1:294" x14ac:dyDescent="0.3">
      <c r="A239" t="s">
        <v>9872</v>
      </c>
      <c r="B239" t="s">
        <v>8545</v>
      </c>
      <c r="C239">
        <v>5</v>
      </c>
      <c r="D239" t="s">
        <v>2956</v>
      </c>
      <c r="E239" t="s">
        <v>2956</v>
      </c>
      <c r="F239" t="s">
        <v>2956</v>
      </c>
      <c r="G239" t="s">
        <v>22</v>
      </c>
      <c r="H239" t="s">
        <v>22</v>
      </c>
      <c r="I239" t="s">
        <v>2956</v>
      </c>
      <c r="J239" t="s">
        <v>2956</v>
      </c>
      <c r="K239" t="s">
        <v>2956</v>
      </c>
      <c r="L239" t="s">
        <v>22</v>
      </c>
      <c r="M239" t="s">
        <v>22</v>
      </c>
      <c r="N239" t="s">
        <v>2956</v>
      </c>
      <c r="O239" t="s">
        <v>2956</v>
      </c>
      <c r="P239" t="s">
        <v>2956</v>
      </c>
      <c r="Q239" t="s">
        <v>22</v>
      </c>
      <c r="R239" t="s">
        <v>22</v>
      </c>
      <c r="S239" t="s">
        <v>2956</v>
      </c>
      <c r="T239" t="s">
        <v>2956</v>
      </c>
      <c r="U239" t="s">
        <v>2956</v>
      </c>
      <c r="V239" t="s">
        <v>22</v>
      </c>
      <c r="W239" t="s">
        <v>22</v>
      </c>
      <c r="X239" t="s">
        <v>2956</v>
      </c>
      <c r="Y239" t="s">
        <v>2956</v>
      </c>
      <c r="Z239" t="s">
        <v>2956</v>
      </c>
      <c r="AA239" t="s">
        <v>22</v>
      </c>
      <c r="AB239" t="s">
        <v>22</v>
      </c>
      <c r="BB239" t="s">
        <v>2876</v>
      </c>
      <c r="BD239" t="s">
        <v>2876</v>
      </c>
      <c r="BF239" t="s">
        <v>2876</v>
      </c>
      <c r="BH239" t="s">
        <v>2876</v>
      </c>
      <c r="BJ239" t="s">
        <v>2876</v>
      </c>
      <c r="BV239">
        <v>0</v>
      </c>
      <c r="BW239">
        <v>13</v>
      </c>
      <c r="BX239" t="s">
        <v>8555</v>
      </c>
      <c r="BY239" t="s">
        <v>6813</v>
      </c>
      <c r="BZ239" s="30">
        <v>41522</v>
      </c>
      <c r="CA239" t="s">
        <v>6591</v>
      </c>
      <c r="CB239" t="s">
        <v>6854</v>
      </c>
      <c r="CC239" t="s">
        <v>5057</v>
      </c>
      <c r="CD239">
        <v>20</v>
      </c>
      <c r="CE239" t="s">
        <v>22</v>
      </c>
      <c r="CF239" t="s">
        <v>22</v>
      </c>
      <c r="CG239" t="s">
        <v>22</v>
      </c>
      <c r="CI239" t="s">
        <v>9571</v>
      </c>
      <c r="CJ239" t="s">
        <v>2808</v>
      </c>
      <c r="CK239" t="s">
        <v>2808</v>
      </c>
      <c r="CL239" t="s">
        <v>69</v>
      </c>
      <c r="CM239" t="s">
        <v>2803</v>
      </c>
      <c r="CN239">
        <v>5</v>
      </c>
      <c r="CO239" t="s">
        <v>254</v>
      </c>
      <c r="CP239">
        <v>343</v>
      </c>
      <c r="CQ239" t="s">
        <v>69</v>
      </c>
      <c r="CR239" t="s">
        <v>69</v>
      </c>
      <c r="CS239" t="s">
        <v>69</v>
      </c>
      <c r="CT239" t="s">
        <v>69</v>
      </c>
      <c r="CU239" t="s">
        <v>69</v>
      </c>
      <c r="CV239" t="s">
        <v>69</v>
      </c>
      <c r="CW239" t="s">
        <v>69</v>
      </c>
      <c r="CX239" t="s">
        <v>69</v>
      </c>
      <c r="CY239" t="s">
        <v>69</v>
      </c>
      <c r="CZ239" t="s">
        <v>2808</v>
      </c>
      <c r="DA239" t="s">
        <v>2808</v>
      </c>
      <c r="DB239" t="s">
        <v>69</v>
      </c>
      <c r="DC239" t="s">
        <v>69</v>
      </c>
      <c r="DD239" t="s">
        <v>12</v>
      </c>
      <c r="DE239" t="s">
        <v>7494</v>
      </c>
      <c r="DF239" t="s">
        <v>12</v>
      </c>
      <c r="DG239" s="30">
        <v>41071</v>
      </c>
      <c r="DH239" t="s">
        <v>249</v>
      </c>
      <c r="DI239" t="s">
        <v>9553</v>
      </c>
      <c r="EU239" t="s">
        <v>2956</v>
      </c>
      <c r="EW239" s="30">
        <v>41548</v>
      </c>
      <c r="KB239">
        <v>5</v>
      </c>
      <c r="KD239" t="s">
        <v>9554</v>
      </c>
      <c r="KE239" t="s">
        <v>6597</v>
      </c>
      <c r="KF239">
        <v>24</v>
      </c>
      <c r="KG239" t="s">
        <v>6598</v>
      </c>
      <c r="KH239">
        <v>8137167</v>
      </c>
    </row>
    <row r="240" spans="1:294" x14ac:dyDescent="0.3">
      <c r="A240" t="s">
        <v>8658</v>
      </c>
      <c r="B240" t="s">
        <v>8545</v>
      </c>
      <c r="C240">
        <v>5</v>
      </c>
      <c r="D240" t="s">
        <v>2956</v>
      </c>
      <c r="E240" t="s">
        <v>2956</v>
      </c>
      <c r="F240" t="s">
        <v>2956</v>
      </c>
      <c r="G240" t="s">
        <v>2956</v>
      </c>
      <c r="H240" t="s">
        <v>2956</v>
      </c>
      <c r="I240" t="s">
        <v>2956</v>
      </c>
      <c r="J240" t="s">
        <v>2956</v>
      </c>
      <c r="K240" t="s">
        <v>2956</v>
      </c>
      <c r="L240" t="s">
        <v>2956</v>
      </c>
      <c r="M240" t="s">
        <v>2956</v>
      </c>
      <c r="N240" t="s">
        <v>2956</v>
      </c>
      <c r="O240" t="s">
        <v>2956</v>
      </c>
      <c r="P240" t="s">
        <v>2956</v>
      </c>
      <c r="Q240" t="s">
        <v>2956</v>
      </c>
      <c r="R240" t="s">
        <v>2956</v>
      </c>
      <c r="S240" t="s">
        <v>2956</v>
      </c>
      <c r="T240" t="s">
        <v>2956</v>
      </c>
      <c r="U240" t="s">
        <v>2956</v>
      </c>
      <c r="V240" t="s">
        <v>2956</v>
      </c>
      <c r="W240" t="s">
        <v>2956</v>
      </c>
      <c r="X240" t="s">
        <v>2956</v>
      </c>
      <c r="Y240" t="s">
        <v>2956</v>
      </c>
      <c r="Z240" t="s">
        <v>2956</v>
      </c>
      <c r="AA240" t="s">
        <v>2956</v>
      </c>
      <c r="AB240" t="s">
        <v>2956</v>
      </c>
      <c r="BB240" t="s">
        <v>3106</v>
      </c>
      <c r="BD240" t="s">
        <v>3106</v>
      </c>
      <c r="BF240" t="s">
        <v>3106</v>
      </c>
      <c r="BH240" t="s">
        <v>3106</v>
      </c>
      <c r="BJ240" t="s">
        <v>3106</v>
      </c>
      <c r="BV240">
        <v>0</v>
      </c>
      <c r="BW240">
        <v>32</v>
      </c>
      <c r="BX240" t="s">
        <v>8555</v>
      </c>
      <c r="BY240" t="s">
        <v>6813</v>
      </c>
      <c r="BZ240" s="30">
        <v>41522</v>
      </c>
      <c r="CA240" t="s">
        <v>6591</v>
      </c>
      <c r="CB240" t="s">
        <v>6861</v>
      </c>
      <c r="CC240" t="s">
        <v>5057</v>
      </c>
      <c r="CD240">
        <v>30</v>
      </c>
      <c r="CE240" t="s">
        <v>236</v>
      </c>
      <c r="CF240" t="s">
        <v>220</v>
      </c>
      <c r="CG240" t="s">
        <v>247</v>
      </c>
      <c r="CI240" t="s">
        <v>9552</v>
      </c>
      <c r="CJ240" t="s">
        <v>2808</v>
      </c>
      <c r="CK240" t="s">
        <v>69</v>
      </c>
      <c r="CL240" t="s">
        <v>69</v>
      </c>
      <c r="CM240" t="s">
        <v>2803</v>
      </c>
      <c r="CN240">
        <v>5</v>
      </c>
      <c r="CO240" t="s">
        <v>254</v>
      </c>
      <c r="CP240">
        <v>32</v>
      </c>
      <c r="CQ240" t="s">
        <v>69</v>
      </c>
      <c r="CR240" t="s">
        <v>69</v>
      </c>
      <c r="CS240" t="s">
        <v>69</v>
      </c>
      <c r="CT240" t="s">
        <v>69</v>
      </c>
      <c r="CU240" t="s">
        <v>69</v>
      </c>
      <c r="CV240" t="s">
        <v>69</v>
      </c>
      <c r="CW240" t="s">
        <v>69</v>
      </c>
      <c r="CX240" t="s">
        <v>69</v>
      </c>
      <c r="CY240" t="s">
        <v>69</v>
      </c>
      <c r="CZ240" t="s">
        <v>69</v>
      </c>
      <c r="DA240" t="s">
        <v>2808</v>
      </c>
      <c r="DB240" t="s">
        <v>69</v>
      </c>
      <c r="DC240" t="s">
        <v>69</v>
      </c>
      <c r="DD240" t="s">
        <v>12</v>
      </c>
      <c r="DE240" s="30">
        <v>40370</v>
      </c>
      <c r="DF240" t="s">
        <v>12</v>
      </c>
      <c r="DG240" s="30">
        <v>40545</v>
      </c>
      <c r="DH240" t="s">
        <v>22</v>
      </c>
      <c r="EU240" t="s">
        <v>22</v>
      </c>
      <c r="EV240" t="s">
        <v>22</v>
      </c>
      <c r="EW240" s="30">
        <v>40545</v>
      </c>
      <c r="EX240" s="30">
        <v>40545</v>
      </c>
      <c r="KB240">
        <v>5</v>
      </c>
      <c r="KD240" t="s">
        <v>9554</v>
      </c>
      <c r="KE240" t="s">
        <v>6597</v>
      </c>
      <c r="KF240">
        <v>1</v>
      </c>
      <c r="KG240" t="s">
        <v>6598</v>
      </c>
      <c r="KH240">
        <v>8137167</v>
      </c>
    </row>
    <row r="241" spans="1:294" x14ac:dyDescent="0.3">
      <c r="A241" t="s">
        <v>8660</v>
      </c>
      <c r="B241" t="s">
        <v>8545</v>
      </c>
      <c r="C241">
        <v>4</v>
      </c>
      <c r="D241" t="s">
        <v>2956</v>
      </c>
      <c r="E241" t="s">
        <v>2956</v>
      </c>
      <c r="F241" t="s">
        <v>2956</v>
      </c>
      <c r="G241" t="s">
        <v>2956</v>
      </c>
      <c r="H241" t="s">
        <v>2956</v>
      </c>
      <c r="I241" t="s">
        <v>2956</v>
      </c>
      <c r="J241" t="s">
        <v>2956</v>
      </c>
      <c r="K241" t="s">
        <v>2956</v>
      </c>
      <c r="L241" t="s">
        <v>2956</v>
      </c>
      <c r="M241" t="s">
        <v>2956</v>
      </c>
      <c r="N241" t="s">
        <v>2956</v>
      </c>
      <c r="O241" t="s">
        <v>2956</v>
      </c>
      <c r="P241" t="s">
        <v>2956</v>
      </c>
      <c r="Q241" t="s">
        <v>2956</v>
      </c>
      <c r="R241" t="s">
        <v>2956</v>
      </c>
      <c r="S241" t="s">
        <v>2956</v>
      </c>
      <c r="T241" t="s">
        <v>2956</v>
      </c>
      <c r="U241" t="s">
        <v>2956</v>
      </c>
      <c r="V241" t="s">
        <v>2956</v>
      </c>
      <c r="W241" t="s">
        <v>2956</v>
      </c>
      <c r="BB241" t="s">
        <v>3106</v>
      </c>
      <c r="BD241" t="s">
        <v>3106</v>
      </c>
      <c r="BF241" t="s">
        <v>3106</v>
      </c>
      <c r="BH241" t="s">
        <v>3106</v>
      </c>
      <c r="BV241">
        <v>0</v>
      </c>
      <c r="BW241">
        <v>32</v>
      </c>
      <c r="BX241" t="s">
        <v>8555</v>
      </c>
      <c r="BY241" t="s">
        <v>6813</v>
      </c>
      <c r="BZ241" s="30">
        <v>41522</v>
      </c>
      <c r="CA241" t="s">
        <v>6591</v>
      </c>
      <c r="CB241" t="s">
        <v>6861</v>
      </c>
      <c r="CC241" t="s">
        <v>5057</v>
      </c>
      <c r="CD241">
        <v>37</v>
      </c>
      <c r="CE241" t="s">
        <v>236</v>
      </c>
      <c r="CF241" t="s">
        <v>220</v>
      </c>
      <c r="CG241" t="s">
        <v>246</v>
      </c>
      <c r="CI241" t="s">
        <v>9552</v>
      </c>
      <c r="CJ241" t="s">
        <v>2808</v>
      </c>
      <c r="CK241" t="s">
        <v>69</v>
      </c>
      <c r="CL241" t="s">
        <v>69</v>
      </c>
      <c r="CM241" t="s">
        <v>2803</v>
      </c>
      <c r="CN241">
        <v>4</v>
      </c>
      <c r="CO241" t="s">
        <v>254</v>
      </c>
      <c r="CP241">
        <v>35</v>
      </c>
      <c r="CQ241" t="s">
        <v>69</v>
      </c>
      <c r="CR241" t="s">
        <v>69</v>
      </c>
      <c r="CS241" t="s">
        <v>69</v>
      </c>
      <c r="CT241" t="s">
        <v>69</v>
      </c>
      <c r="CU241" t="s">
        <v>69</v>
      </c>
      <c r="CV241" t="s">
        <v>69</v>
      </c>
      <c r="CW241" t="s">
        <v>69</v>
      </c>
      <c r="CX241" t="s">
        <v>69</v>
      </c>
      <c r="CY241" t="s">
        <v>69</v>
      </c>
      <c r="CZ241" t="s">
        <v>69</v>
      </c>
      <c r="DA241" t="s">
        <v>2808</v>
      </c>
      <c r="DB241" t="s">
        <v>69</v>
      </c>
      <c r="DC241" t="s">
        <v>69</v>
      </c>
      <c r="DD241" t="s">
        <v>12</v>
      </c>
      <c r="DE241" s="30">
        <v>40915</v>
      </c>
      <c r="DF241" t="s">
        <v>12</v>
      </c>
      <c r="DG241" t="s">
        <v>7543</v>
      </c>
      <c r="DH241" t="s">
        <v>2842</v>
      </c>
      <c r="EU241" t="s">
        <v>2956</v>
      </c>
      <c r="EV241" t="s">
        <v>2956</v>
      </c>
      <c r="EW241" t="s">
        <v>7543</v>
      </c>
      <c r="EX241" t="s">
        <v>7543</v>
      </c>
      <c r="KB241">
        <v>4</v>
      </c>
      <c r="KD241" t="s">
        <v>9554</v>
      </c>
      <c r="KE241" t="s">
        <v>6597</v>
      </c>
      <c r="KF241">
        <v>2</v>
      </c>
      <c r="KG241" t="s">
        <v>6598</v>
      </c>
      <c r="KH241">
        <v>8137167</v>
      </c>
    </row>
    <row r="242" spans="1:294" x14ac:dyDescent="0.3">
      <c r="A242" t="s">
        <v>8662</v>
      </c>
      <c r="B242" t="s">
        <v>8545</v>
      </c>
      <c r="C242">
        <v>1</v>
      </c>
      <c r="D242" t="s">
        <v>2956</v>
      </c>
      <c r="E242" t="s">
        <v>22</v>
      </c>
      <c r="F242" t="s">
        <v>2956</v>
      </c>
      <c r="G242" t="s">
        <v>2956</v>
      </c>
      <c r="H242" t="s">
        <v>2956</v>
      </c>
      <c r="BB242" t="s">
        <v>3106</v>
      </c>
      <c r="BV242">
        <v>0</v>
      </c>
      <c r="BW242">
        <v>32</v>
      </c>
      <c r="BX242" t="s">
        <v>8555</v>
      </c>
      <c r="BY242" t="s">
        <v>6813</v>
      </c>
      <c r="BZ242" s="30">
        <v>41522</v>
      </c>
      <c r="CA242" t="s">
        <v>6591</v>
      </c>
      <c r="CB242" t="s">
        <v>6861</v>
      </c>
      <c r="CC242" t="s">
        <v>5057</v>
      </c>
      <c r="CD242">
        <v>36</v>
      </c>
      <c r="CE242" t="s">
        <v>236</v>
      </c>
      <c r="CF242" t="s">
        <v>220</v>
      </c>
      <c r="CG242" t="s">
        <v>247</v>
      </c>
      <c r="CI242" t="s">
        <v>9552</v>
      </c>
      <c r="CJ242" t="s">
        <v>2808</v>
      </c>
      <c r="CK242" t="s">
        <v>69</v>
      </c>
      <c r="CL242" t="s">
        <v>69</v>
      </c>
      <c r="CM242" t="s">
        <v>2803</v>
      </c>
      <c r="CN242">
        <v>1</v>
      </c>
      <c r="CO242" t="s">
        <v>254</v>
      </c>
      <c r="CP242">
        <v>15</v>
      </c>
      <c r="CQ242" t="s">
        <v>69</v>
      </c>
      <c r="CR242" t="s">
        <v>69</v>
      </c>
      <c r="CS242" t="s">
        <v>69</v>
      </c>
      <c r="CT242" t="s">
        <v>69</v>
      </c>
      <c r="CU242" t="s">
        <v>69</v>
      </c>
      <c r="CV242" t="s">
        <v>69</v>
      </c>
      <c r="CW242" t="s">
        <v>69</v>
      </c>
      <c r="CX242" t="s">
        <v>69</v>
      </c>
      <c r="CY242" t="s">
        <v>69</v>
      </c>
      <c r="CZ242" t="s">
        <v>69</v>
      </c>
      <c r="DA242" t="s">
        <v>69</v>
      </c>
      <c r="DB242" t="s">
        <v>69</v>
      </c>
      <c r="DC242" t="s">
        <v>69</v>
      </c>
      <c r="DD242" t="s">
        <v>22</v>
      </c>
      <c r="DF242" t="s">
        <v>12</v>
      </c>
      <c r="DG242" s="30">
        <v>40270</v>
      </c>
      <c r="DH242" t="s">
        <v>2842</v>
      </c>
      <c r="EU242" t="s">
        <v>22</v>
      </c>
      <c r="EV242" t="s">
        <v>22</v>
      </c>
      <c r="EW242" s="30">
        <v>40270</v>
      </c>
      <c r="EX242" s="30">
        <v>40270</v>
      </c>
      <c r="KB242">
        <v>1</v>
      </c>
      <c r="KD242" t="s">
        <v>9554</v>
      </c>
      <c r="KE242" t="s">
        <v>6597</v>
      </c>
      <c r="KF242">
        <v>3</v>
      </c>
      <c r="KG242" t="s">
        <v>6598</v>
      </c>
      <c r="KH242">
        <v>8137167</v>
      </c>
    </row>
    <row r="243" spans="1:294" x14ac:dyDescent="0.3">
      <c r="A243" t="s">
        <v>8664</v>
      </c>
      <c r="B243" t="s">
        <v>8545</v>
      </c>
      <c r="C243">
        <v>2</v>
      </c>
      <c r="D243" t="s">
        <v>2956</v>
      </c>
      <c r="E243" t="s">
        <v>2956</v>
      </c>
      <c r="F243" t="s">
        <v>22</v>
      </c>
      <c r="G243" t="s">
        <v>2956</v>
      </c>
      <c r="H243" t="s">
        <v>2956</v>
      </c>
      <c r="I243" t="s">
        <v>2956</v>
      </c>
      <c r="J243" t="s">
        <v>22</v>
      </c>
      <c r="K243" t="s">
        <v>2956</v>
      </c>
      <c r="L243" t="s">
        <v>2956</v>
      </c>
      <c r="M243" t="s">
        <v>2956</v>
      </c>
      <c r="BB243" t="s">
        <v>3106</v>
      </c>
      <c r="BD243" t="s">
        <v>3106</v>
      </c>
      <c r="BV243">
        <v>0</v>
      </c>
      <c r="BW243">
        <v>32</v>
      </c>
      <c r="BX243" t="s">
        <v>8555</v>
      </c>
      <c r="BY243" t="s">
        <v>6813</v>
      </c>
      <c r="BZ243" s="30">
        <v>41522</v>
      </c>
      <c r="CA243" t="s">
        <v>6591</v>
      </c>
      <c r="CB243" t="s">
        <v>6861</v>
      </c>
      <c r="CC243" t="s">
        <v>5057</v>
      </c>
      <c r="CD243">
        <v>22</v>
      </c>
      <c r="CE243" t="s">
        <v>236</v>
      </c>
      <c r="CF243" t="s">
        <v>241</v>
      </c>
      <c r="CG243" t="s">
        <v>247</v>
      </c>
      <c r="CI243" t="s">
        <v>9552</v>
      </c>
      <c r="CJ243" t="s">
        <v>2808</v>
      </c>
      <c r="CK243" t="s">
        <v>69</v>
      </c>
      <c r="CL243" t="s">
        <v>69</v>
      </c>
      <c r="CM243" t="s">
        <v>2803</v>
      </c>
      <c r="CN243">
        <v>2</v>
      </c>
      <c r="CO243" t="s">
        <v>254</v>
      </c>
      <c r="CP243">
        <v>29</v>
      </c>
      <c r="CQ243" t="s">
        <v>69</v>
      </c>
      <c r="CR243" t="s">
        <v>69</v>
      </c>
      <c r="CS243" t="s">
        <v>69</v>
      </c>
      <c r="CT243" t="s">
        <v>69</v>
      </c>
      <c r="CU243" t="s">
        <v>69</v>
      </c>
      <c r="CV243" t="s">
        <v>69</v>
      </c>
      <c r="CW243" t="s">
        <v>69</v>
      </c>
      <c r="CX243" t="s">
        <v>69</v>
      </c>
      <c r="CY243" t="s">
        <v>69</v>
      </c>
      <c r="CZ243" t="s">
        <v>69</v>
      </c>
      <c r="DA243" t="s">
        <v>69</v>
      </c>
      <c r="DB243" t="s">
        <v>69</v>
      </c>
      <c r="DC243" t="s">
        <v>69</v>
      </c>
      <c r="DD243" t="s">
        <v>12</v>
      </c>
      <c r="DE243" t="s">
        <v>8475</v>
      </c>
      <c r="DF243" t="s">
        <v>12</v>
      </c>
      <c r="DG243" t="s">
        <v>7078</v>
      </c>
      <c r="DH243" t="s">
        <v>2842</v>
      </c>
      <c r="EU243" t="s">
        <v>2956</v>
      </c>
      <c r="EV243" t="s">
        <v>2956</v>
      </c>
      <c r="EW243" t="s">
        <v>7078</v>
      </c>
      <c r="EX243" t="s">
        <v>7078</v>
      </c>
      <c r="KB243">
        <v>2</v>
      </c>
      <c r="KD243" t="s">
        <v>9554</v>
      </c>
      <c r="KE243" t="s">
        <v>6597</v>
      </c>
      <c r="KF243">
        <v>4</v>
      </c>
      <c r="KG243" t="s">
        <v>6598</v>
      </c>
      <c r="KH243">
        <v>8137167</v>
      </c>
    </row>
    <row r="244" spans="1:294" x14ac:dyDescent="0.3">
      <c r="A244" t="s">
        <v>8665</v>
      </c>
      <c r="B244" t="s">
        <v>8545</v>
      </c>
      <c r="C244">
        <v>1</v>
      </c>
      <c r="D244" t="s">
        <v>2956</v>
      </c>
      <c r="E244" t="s">
        <v>2956</v>
      </c>
      <c r="F244" t="s">
        <v>2956</v>
      </c>
      <c r="G244" t="s">
        <v>2956</v>
      </c>
      <c r="H244" t="s">
        <v>2956</v>
      </c>
      <c r="BB244" t="s">
        <v>3106</v>
      </c>
      <c r="BV244">
        <v>0</v>
      </c>
      <c r="BW244">
        <v>32</v>
      </c>
      <c r="BX244" t="s">
        <v>8555</v>
      </c>
      <c r="BY244" t="s">
        <v>6813</v>
      </c>
      <c r="BZ244" s="30">
        <v>41522</v>
      </c>
      <c r="CA244" t="s">
        <v>9873</v>
      </c>
      <c r="CB244" t="s">
        <v>6861</v>
      </c>
      <c r="CC244" t="s">
        <v>5057</v>
      </c>
      <c r="CD244">
        <v>24</v>
      </c>
      <c r="CE244" t="s">
        <v>236</v>
      </c>
      <c r="CF244" t="s">
        <v>241</v>
      </c>
      <c r="CG244" t="s">
        <v>247</v>
      </c>
      <c r="CI244" t="s">
        <v>9552</v>
      </c>
      <c r="CJ244" t="s">
        <v>2808</v>
      </c>
      <c r="CK244" t="s">
        <v>69</v>
      </c>
      <c r="CL244" t="s">
        <v>69</v>
      </c>
      <c r="CM244" t="s">
        <v>2803</v>
      </c>
      <c r="CN244">
        <v>1</v>
      </c>
      <c r="CO244" t="s">
        <v>254</v>
      </c>
      <c r="CP244">
        <v>19</v>
      </c>
      <c r="CQ244" t="s">
        <v>69</v>
      </c>
      <c r="CR244" t="s">
        <v>69</v>
      </c>
      <c r="CS244" t="s">
        <v>69</v>
      </c>
      <c r="CT244" t="s">
        <v>69</v>
      </c>
      <c r="CU244" t="s">
        <v>69</v>
      </c>
      <c r="CV244" t="s">
        <v>69</v>
      </c>
      <c r="CW244" t="s">
        <v>69</v>
      </c>
      <c r="CX244" t="s">
        <v>69</v>
      </c>
      <c r="CY244" t="s">
        <v>69</v>
      </c>
      <c r="CZ244" t="s">
        <v>69</v>
      </c>
      <c r="DA244" t="s">
        <v>69</v>
      </c>
      <c r="DB244" t="s">
        <v>69</v>
      </c>
      <c r="DC244" t="s">
        <v>69</v>
      </c>
      <c r="DD244" t="s">
        <v>22</v>
      </c>
      <c r="DF244" t="s">
        <v>12</v>
      </c>
      <c r="DG244" s="30">
        <v>40607</v>
      </c>
      <c r="DH244" t="s">
        <v>2842</v>
      </c>
      <c r="EU244" t="s">
        <v>22</v>
      </c>
      <c r="EV244" t="s">
        <v>22</v>
      </c>
      <c r="EW244" s="30">
        <v>40607</v>
      </c>
      <c r="EX244" s="30">
        <v>40607</v>
      </c>
      <c r="KB244">
        <v>1</v>
      </c>
      <c r="KD244" t="s">
        <v>9554</v>
      </c>
      <c r="KE244" t="s">
        <v>6597</v>
      </c>
      <c r="KF244">
        <v>5</v>
      </c>
      <c r="KG244" t="s">
        <v>6598</v>
      </c>
      <c r="KH244">
        <v>8137167</v>
      </c>
    </row>
    <row r="245" spans="1:294" x14ac:dyDescent="0.3">
      <c r="A245" t="s">
        <v>8666</v>
      </c>
      <c r="B245" t="s">
        <v>8545</v>
      </c>
      <c r="C245">
        <v>1</v>
      </c>
      <c r="D245" t="s">
        <v>2956</v>
      </c>
      <c r="E245" t="s">
        <v>2956</v>
      </c>
      <c r="F245" t="s">
        <v>2956</v>
      </c>
      <c r="G245" t="s">
        <v>2956</v>
      </c>
      <c r="H245" t="s">
        <v>2956</v>
      </c>
      <c r="BB245" t="s">
        <v>3106</v>
      </c>
      <c r="BV245">
        <v>0</v>
      </c>
      <c r="BW245">
        <v>32</v>
      </c>
      <c r="BX245" t="s">
        <v>8555</v>
      </c>
      <c r="BY245" t="s">
        <v>6813</v>
      </c>
      <c r="BZ245" s="30">
        <v>41522</v>
      </c>
      <c r="CA245" t="s">
        <v>6591</v>
      </c>
      <c r="CB245" t="s">
        <v>6861</v>
      </c>
      <c r="CC245" t="s">
        <v>5057</v>
      </c>
      <c r="CD245">
        <v>23</v>
      </c>
      <c r="CE245" t="s">
        <v>236</v>
      </c>
      <c r="CF245" t="s">
        <v>241</v>
      </c>
      <c r="CG245" t="s">
        <v>246</v>
      </c>
      <c r="CI245" t="s">
        <v>9552</v>
      </c>
      <c r="CJ245" t="s">
        <v>2808</v>
      </c>
      <c r="CK245" t="s">
        <v>69</v>
      </c>
      <c r="CL245" t="s">
        <v>69</v>
      </c>
      <c r="CM245" t="s">
        <v>2803</v>
      </c>
      <c r="CN245">
        <v>1</v>
      </c>
      <c r="CO245" t="s">
        <v>254</v>
      </c>
      <c r="CP245">
        <v>24</v>
      </c>
      <c r="CQ245" t="s">
        <v>69</v>
      </c>
      <c r="CR245" t="s">
        <v>69</v>
      </c>
      <c r="CS245" t="s">
        <v>69</v>
      </c>
      <c r="CT245" t="s">
        <v>69</v>
      </c>
      <c r="CU245" t="s">
        <v>69</v>
      </c>
      <c r="CV245" t="s">
        <v>69</v>
      </c>
      <c r="CW245" t="s">
        <v>69</v>
      </c>
      <c r="CX245" t="s">
        <v>69</v>
      </c>
      <c r="CY245" t="s">
        <v>69</v>
      </c>
      <c r="CZ245" t="s">
        <v>69</v>
      </c>
      <c r="DA245" t="s">
        <v>2808</v>
      </c>
      <c r="DB245" t="s">
        <v>69</v>
      </c>
      <c r="DC245" t="s">
        <v>69</v>
      </c>
      <c r="DD245" t="s">
        <v>12</v>
      </c>
      <c r="DE245" t="s">
        <v>9874</v>
      </c>
      <c r="DF245" t="s">
        <v>12</v>
      </c>
      <c r="DG245" t="s">
        <v>9875</v>
      </c>
      <c r="DH245" t="s">
        <v>2842</v>
      </c>
      <c r="EU245" t="s">
        <v>2956</v>
      </c>
      <c r="EV245" t="s">
        <v>2956</v>
      </c>
      <c r="EW245" t="s">
        <v>9875</v>
      </c>
      <c r="EX245" t="s">
        <v>9875</v>
      </c>
      <c r="KB245">
        <v>1</v>
      </c>
      <c r="KD245" t="s">
        <v>9554</v>
      </c>
      <c r="KE245" t="s">
        <v>6597</v>
      </c>
      <c r="KF245">
        <v>6</v>
      </c>
      <c r="KG245" t="s">
        <v>6598</v>
      </c>
      <c r="KH245">
        <v>8137167</v>
      </c>
    </row>
    <row r="246" spans="1:294" x14ac:dyDescent="0.3">
      <c r="A246" t="s">
        <v>9876</v>
      </c>
      <c r="B246" t="s">
        <v>8545</v>
      </c>
      <c r="C246">
        <v>3</v>
      </c>
      <c r="D246" t="s">
        <v>2956</v>
      </c>
      <c r="E246" t="s">
        <v>22</v>
      </c>
      <c r="F246" t="s">
        <v>2956</v>
      </c>
      <c r="G246" t="s">
        <v>2956</v>
      </c>
      <c r="H246" t="s">
        <v>2956</v>
      </c>
      <c r="I246" t="s">
        <v>2956</v>
      </c>
      <c r="J246" t="s">
        <v>22</v>
      </c>
      <c r="K246" t="s">
        <v>2956</v>
      </c>
      <c r="L246" t="s">
        <v>2956</v>
      </c>
      <c r="M246" t="s">
        <v>2956</v>
      </c>
      <c r="N246" t="s">
        <v>2956</v>
      </c>
      <c r="O246" t="s">
        <v>22</v>
      </c>
      <c r="P246" t="s">
        <v>2956</v>
      </c>
      <c r="Q246" t="s">
        <v>2956</v>
      </c>
      <c r="R246" t="s">
        <v>2956</v>
      </c>
      <c r="BB246" t="s">
        <v>3106</v>
      </c>
      <c r="BD246" t="s">
        <v>3106</v>
      </c>
      <c r="BF246" t="s">
        <v>3106</v>
      </c>
      <c r="BV246">
        <v>0</v>
      </c>
      <c r="BW246">
        <v>32</v>
      </c>
      <c r="BX246" t="s">
        <v>8555</v>
      </c>
      <c r="BY246" t="s">
        <v>6813</v>
      </c>
      <c r="BZ246" s="30">
        <v>41522</v>
      </c>
      <c r="CA246" t="s">
        <v>6591</v>
      </c>
      <c r="CB246" t="s">
        <v>6861</v>
      </c>
      <c r="CC246" t="s">
        <v>5057</v>
      </c>
      <c r="CD246">
        <v>27</v>
      </c>
      <c r="CE246" t="s">
        <v>237</v>
      </c>
      <c r="CF246" t="s">
        <v>220</v>
      </c>
      <c r="CG246" t="s">
        <v>247</v>
      </c>
      <c r="CI246" t="s">
        <v>9552</v>
      </c>
      <c r="CJ246" t="s">
        <v>2808</v>
      </c>
      <c r="CK246" t="s">
        <v>69</v>
      </c>
      <c r="CL246" t="s">
        <v>69</v>
      </c>
      <c r="CM246" t="s">
        <v>2803</v>
      </c>
      <c r="CN246">
        <v>3</v>
      </c>
      <c r="CO246" t="s">
        <v>254</v>
      </c>
      <c r="CP246">
        <v>24</v>
      </c>
      <c r="CQ246" t="s">
        <v>69</v>
      </c>
      <c r="CR246" t="s">
        <v>69</v>
      </c>
      <c r="CS246" t="s">
        <v>69</v>
      </c>
      <c r="CT246" t="s">
        <v>69</v>
      </c>
      <c r="CU246" t="s">
        <v>69</v>
      </c>
      <c r="CV246" t="s">
        <v>69</v>
      </c>
      <c r="CW246" t="s">
        <v>69</v>
      </c>
      <c r="CX246" t="s">
        <v>69</v>
      </c>
      <c r="CY246" t="s">
        <v>69</v>
      </c>
      <c r="CZ246" t="s">
        <v>69</v>
      </c>
      <c r="DA246" t="s">
        <v>2808</v>
      </c>
      <c r="DB246" t="s">
        <v>69</v>
      </c>
      <c r="DC246" t="s">
        <v>69</v>
      </c>
      <c r="DD246" t="s">
        <v>12</v>
      </c>
      <c r="DE246" s="30">
        <v>41223</v>
      </c>
      <c r="DF246" t="s">
        <v>12</v>
      </c>
      <c r="DG246" t="s">
        <v>7520</v>
      </c>
      <c r="DH246" t="s">
        <v>249</v>
      </c>
      <c r="DI246" t="s">
        <v>9563</v>
      </c>
      <c r="EU246" t="s">
        <v>2956</v>
      </c>
      <c r="EV246" t="s">
        <v>2956</v>
      </c>
      <c r="EW246" t="s">
        <v>7520</v>
      </c>
      <c r="EX246" t="s">
        <v>7520</v>
      </c>
      <c r="KB246">
        <v>3</v>
      </c>
      <c r="KD246" t="s">
        <v>9554</v>
      </c>
      <c r="KE246" t="s">
        <v>6597</v>
      </c>
      <c r="KF246">
        <v>7</v>
      </c>
      <c r="KG246" t="s">
        <v>6598</v>
      </c>
      <c r="KH246">
        <v>8137167</v>
      </c>
    </row>
    <row r="247" spans="1:294" x14ac:dyDescent="0.3">
      <c r="A247" t="s">
        <v>9877</v>
      </c>
      <c r="B247" t="s">
        <v>8545</v>
      </c>
      <c r="C247">
        <v>4</v>
      </c>
      <c r="D247" t="s">
        <v>2956</v>
      </c>
      <c r="E247" t="s">
        <v>2956</v>
      </c>
      <c r="F247" t="s">
        <v>22</v>
      </c>
      <c r="G247" t="s">
        <v>22</v>
      </c>
      <c r="H247" t="s">
        <v>22</v>
      </c>
      <c r="I247" t="s">
        <v>2956</v>
      </c>
      <c r="J247" t="s">
        <v>2956</v>
      </c>
      <c r="K247" t="s">
        <v>22</v>
      </c>
      <c r="L247" t="s">
        <v>22</v>
      </c>
      <c r="M247" t="s">
        <v>22</v>
      </c>
      <c r="N247" t="s">
        <v>2956</v>
      </c>
      <c r="O247" t="s">
        <v>2956</v>
      </c>
      <c r="P247" t="s">
        <v>22</v>
      </c>
      <c r="Q247" t="s">
        <v>22</v>
      </c>
      <c r="R247" t="s">
        <v>22</v>
      </c>
      <c r="S247" t="s">
        <v>2956</v>
      </c>
      <c r="T247" t="s">
        <v>2956</v>
      </c>
      <c r="U247" t="s">
        <v>22</v>
      </c>
      <c r="V247" t="s">
        <v>22</v>
      </c>
      <c r="W247" t="s">
        <v>22</v>
      </c>
      <c r="BB247" t="s">
        <v>3106</v>
      </c>
      <c r="BD247" t="s">
        <v>3106</v>
      </c>
      <c r="BF247" t="s">
        <v>3106</v>
      </c>
      <c r="BH247" t="s">
        <v>3106</v>
      </c>
      <c r="BV247">
        <v>0</v>
      </c>
      <c r="BW247">
        <v>32</v>
      </c>
      <c r="BX247" t="s">
        <v>8555</v>
      </c>
      <c r="BY247" t="s">
        <v>6813</v>
      </c>
      <c r="BZ247" s="30">
        <v>41522</v>
      </c>
      <c r="CA247" t="s">
        <v>6591</v>
      </c>
      <c r="CB247" t="s">
        <v>7191</v>
      </c>
      <c r="CC247" t="s">
        <v>5057</v>
      </c>
      <c r="CD247">
        <v>28</v>
      </c>
      <c r="CE247" t="s">
        <v>236</v>
      </c>
      <c r="CF247" t="s">
        <v>240</v>
      </c>
      <c r="CG247" t="s">
        <v>247</v>
      </c>
      <c r="CI247" t="s">
        <v>9552</v>
      </c>
      <c r="CJ247" t="s">
        <v>2808</v>
      </c>
      <c r="CK247" t="s">
        <v>69</v>
      </c>
      <c r="CL247" t="s">
        <v>69</v>
      </c>
      <c r="CM247" t="s">
        <v>2803</v>
      </c>
      <c r="CN247">
        <v>4</v>
      </c>
      <c r="CO247" t="s">
        <v>254</v>
      </c>
      <c r="CP247">
        <v>34</v>
      </c>
      <c r="CQ247" t="s">
        <v>69</v>
      </c>
      <c r="CR247" t="s">
        <v>69</v>
      </c>
      <c r="CS247" t="s">
        <v>69</v>
      </c>
      <c r="CT247" t="s">
        <v>69</v>
      </c>
      <c r="CU247" t="s">
        <v>69</v>
      </c>
      <c r="CV247" t="s">
        <v>69</v>
      </c>
      <c r="CW247" t="s">
        <v>69</v>
      </c>
      <c r="CX247" t="s">
        <v>69</v>
      </c>
      <c r="CY247" t="s">
        <v>69</v>
      </c>
      <c r="CZ247" t="s">
        <v>69</v>
      </c>
      <c r="DA247" t="s">
        <v>2808</v>
      </c>
      <c r="DB247" t="s">
        <v>2808</v>
      </c>
      <c r="DC247" t="s">
        <v>69</v>
      </c>
      <c r="DD247" t="s">
        <v>12</v>
      </c>
      <c r="DE247" s="30">
        <v>41099</v>
      </c>
      <c r="DF247" t="s">
        <v>12</v>
      </c>
      <c r="DG247" t="s">
        <v>7520</v>
      </c>
      <c r="DH247" t="s">
        <v>249</v>
      </c>
      <c r="DI247" t="s">
        <v>9878</v>
      </c>
      <c r="EU247" t="s">
        <v>2956</v>
      </c>
      <c r="EV247" t="s">
        <v>2956</v>
      </c>
      <c r="EW247" t="s">
        <v>7520</v>
      </c>
      <c r="EX247" t="s">
        <v>7520</v>
      </c>
      <c r="KB247">
        <v>4</v>
      </c>
      <c r="KD247" t="s">
        <v>9554</v>
      </c>
      <c r="KE247" t="s">
        <v>6597</v>
      </c>
      <c r="KF247">
        <v>8</v>
      </c>
      <c r="KG247" t="s">
        <v>6598</v>
      </c>
      <c r="KH247">
        <v>8137167</v>
      </c>
    </row>
    <row r="248" spans="1:294" x14ac:dyDescent="0.3">
      <c r="A248" t="s">
        <v>9879</v>
      </c>
      <c r="B248" t="s">
        <v>8545</v>
      </c>
      <c r="C248">
        <v>3</v>
      </c>
      <c r="D248" t="s">
        <v>2956</v>
      </c>
      <c r="E248" t="s">
        <v>2956</v>
      </c>
      <c r="F248" t="s">
        <v>22</v>
      </c>
      <c r="G248" t="s">
        <v>22</v>
      </c>
      <c r="H248" t="s">
        <v>22</v>
      </c>
      <c r="I248" t="s">
        <v>2956</v>
      </c>
      <c r="J248" t="s">
        <v>2956</v>
      </c>
      <c r="K248" t="s">
        <v>22</v>
      </c>
      <c r="L248" t="s">
        <v>22</v>
      </c>
      <c r="M248" t="s">
        <v>22</v>
      </c>
      <c r="N248" t="s">
        <v>2956</v>
      </c>
      <c r="O248" t="s">
        <v>2956</v>
      </c>
      <c r="P248" t="s">
        <v>22</v>
      </c>
      <c r="Q248" t="s">
        <v>22</v>
      </c>
      <c r="R248" t="s">
        <v>22</v>
      </c>
      <c r="BB248" t="s">
        <v>3106</v>
      </c>
      <c r="BD248" t="s">
        <v>3106</v>
      </c>
      <c r="BF248" t="s">
        <v>3106</v>
      </c>
      <c r="BV248">
        <v>0</v>
      </c>
      <c r="BW248">
        <v>32</v>
      </c>
      <c r="BX248" t="s">
        <v>8555</v>
      </c>
      <c r="BY248" t="s">
        <v>6813</v>
      </c>
      <c r="BZ248" s="30">
        <v>41522</v>
      </c>
      <c r="CA248" t="s">
        <v>6591</v>
      </c>
      <c r="CB248" t="s">
        <v>7191</v>
      </c>
      <c r="CC248" t="s">
        <v>5057</v>
      </c>
      <c r="CD248">
        <v>15</v>
      </c>
      <c r="CE248" t="s">
        <v>237</v>
      </c>
      <c r="CF248" t="s">
        <v>220</v>
      </c>
      <c r="CG248" t="s">
        <v>247</v>
      </c>
      <c r="CI248" t="s">
        <v>9552</v>
      </c>
      <c r="CJ248" t="s">
        <v>2808</v>
      </c>
      <c r="CK248" t="s">
        <v>69</v>
      </c>
      <c r="CL248" t="s">
        <v>69</v>
      </c>
      <c r="CM248" t="s">
        <v>2803</v>
      </c>
      <c r="CN248">
        <v>3</v>
      </c>
      <c r="CO248" t="s">
        <v>254</v>
      </c>
      <c r="CP248">
        <v>25</v>
      </c>
      <c r="CQ248" t="s">
        <v>69</v>
      </c>
      <c r="CR248" t="s">
        <v>69</v>
      </c>
      <c r="CS248" t="s">
        <v>69</v>
      </c>
      <c r="CT248" t="s">
        <v>69</v>
      </c>
      <c r="CU248" t="s">
        <v>69</v>
      </c>
      <c r="CV248" t="s">
        <v>69</v>
      </c>
      <c r="CW248" t="s">
        <v>69</v>
      </c>
      <c r="CX248" t="s">
        <v>69</v>
      </c>
      <c r="CY248" t="s">
        <v>69</v>
      </c>
      <c r="CZ248" t="s">
        <v>69</v>
      </c>
      <c r="DA248" t="s">
        <v>2808</v>
      </c>
      <c r="DB248" t="s">
        <v>2808</v>
      </c>
      <c r="DC248" t="s">
        <v>69</v>
      </c>
      <c r="DD248" t="s">
        <v>12</v>
      </c>
      <c r="DE248" t="s">
        <v>6873</v>
      </c>
      <c r="DF248" t="s">
        <v>12</v>
      </c>
      <c r="DG248" t="s">
        <v>7520</v>
      </c>
      <c r="DH248" t="s">
        <v>249</v>
      </c>
      <c r="DI248" t="s">
        <v>9878</v>
      </c>
      <c r="EU248" t="s">
        <v>2956</v>
      </c>
      <c r="EV248" t="s">
        <v>2956</v>
      </c>
      <c r="EW248" t="s">
        <v>7520</v>
      </c>
      <c r="EX248" t="s">
        <v>7520</v>
      </c>
      <c r="KB248">
        <v>3</v>
      </c>
      <c r="KD248" t="s">
        <v>9554</v>
      </c>
      <c r="KE248" t="s">
        <v>6597</v>
      </c>
      <c r="KF248">
        <v>9</v>
      </c>
      <c r="KG248" t="s">
        <v>6598</v>
      </c>
      <c r="KH248">
        <v>8137167</v>
      </c>
    </row>
    <row r="249" spans="1:294" x14ac:dyDescent="0.3">
      <c r="A249" t="s">
        <v>9880</v>
      </c>
      <c r="B249" t="s">
        <v>8545</v>
      </c>
      <c r="C249">
        <v>4</v>
      </c>
      <c r="D249" t="s">
        <v>2956</v>
      </c>
      <c r="E249" t="s">
        <v>2956</v>
      </c>
      <c r="F249" t="s">
        <v>2956</v>
      </c>
      <c r="G249" t="s">
        <v>22</v>
      </c>
      <c r="H249" t="s">
        <v>22</v>
      </c>
      <c r="I249" t="s">
        <v>2956</v>
      </c>
      <c r="J249" t="s">
        <v>2956</v>
      </c>
      <c r="K249" t="s">
        <v>2956</v>
      </c>
      <c r="L249" t="s">
        <v>22</v>
      </c>
      <c r="M249" t="s">
        <v>22</v>
      </c>
      <c r="N249" t="s">
        <v>2956</v>
      </c>
      <c r="O249" t="s">
        <v>2956</v>
      </c>
      <c r="P249" t="s">
        <v>2956</v>
      </c>
      <c r="Q249" t="s">
        <v>22</v>
      </c>
      <c r="R249" t="s">
        <v>22</v>
      </c>
      <c r="S249" t="s">
        <v>2956</v>
      </c>
      <c r="T249" t="s">
        <v>2956</v>
      </c>
      <c r="U249" t="s">
        <v>2956</v>
      </c>
      <c r="V249" t="s">
        <v>22</v>
      </c>
      <c r="W249" t="s">
        <v>22</v>
      </c>
      <c r="BB249" t="s">
        <v>3106</v>
      </c>
      <c r="BD249" t="s">
        <v>3106</v>
      </c>
      <c r="BF249" t="s">
        <v>3106</v>
      </c>
      <c r="BH249" t="s">
        <v>3106</v>
      </c>
      <c r="BV249">
        <v>0</v>
      </c>
      <c r="BW249">
        <v>32</v>
      </c>
      <c r="BX249" t="s">
        <v>8555</v>
      </c>
      <c r="BY249" t="s">
        <v>6813</v>
      </c>
      <c r="BZ249" s="30">
        <v>41522</v>
      </c>
      <c r="CA249" t="s">
        <v>6591</v>
      </c>
      <c r="CB249" t="s">
        <v>7191</v>
      </c>
      <c r="CC249" t="s">
        <v>5057</v>
      </c>
      <c r="CD249">
        <v>38</v>
      </c>
      <c r="CE249" t="s">
        <v>237</v>
      </c>
      <c r="CF249" t="s">
        <v>220</v>
      </c>
      <c r="CG249" t="s">
        <v>246</v>
      </c>
      <c r="CI249" t="s">
        <v>9552</v>
      </c>
      <c r="CJ249" t="s">
        <v>2808</v>
      </c>
      <c r="CK249" t="s">
        <v>69</v>
      </c>
      <c r="CL249" t="s">
        <v>69</v>
      </c>
      <c r="CM249" t="s">
        <v>2803</v>
      </c>
      <c r="CN249">
        <v>4</v>
      </c>
      <c r="CO249" t="s">
        <v>254</v>
      </c>
      <c r="CP249">
        <v>30</v>
      </c>
      <c r="CQ249" t="s">
        <v>69</v>
      </c>
      <c r="CR249" t="s">
        <v>69</v>
      </c>
      <c r="CS249" t="s">
        <v>69</v>
      </c>
      <c r="CT249" t="s">
        <v>69</v>
      </c>
      <c r="CU249" t="s">
        <v>69</v>
      </c>
      <c r="CV249" t="s">
        <v>69</v>
      </c>
      <c r="CW249" t="s">
        <v>69</v>
      </c>
      <c r="CX249" t="s">
        <v>69</v>
      </c>
      <c r="CY249" t="s">
        <v>69</v>
      </c>
      <c r="CZ249" t="s">
        <v>69</v>
      </c>
      <c r="DA249" t="s">
        <v>2808</v>
      </c>
      <c r="DB249" t="s">
        <v>2808</v>
      </c>
      <c r="DC249" t="s">
        <v>69</v>
      </c>
      <c r="DD249" t="s">
        <v>12</v>
      </c>
      <c r="DE249" t="s">
        <v>9881</v>
      </c>
      <c r="DF249" t="s">
        <v>12</v>
      </c>
      <c r="DG249" s="30">
        <v>41035</v>
      </c>
      <c r="DH249" t="s">
        <v>2842</v>
      </c>
      <c r="EU249" t="s">
        <v>22</v>
      </c>
      <c r="EV249" t="s">
        <v>22</v>
      </c>
      <c r="KB249">
        <v>4</v>
      </c>
      <c r="KD249" t="s">
        <v>9554</v>
      </c>
      <c r="KE249" t="s">
        <v>6597</v>
      </c>
      <c r="KF249">
        <v>10</v>
      </c>
      <c r="KG249" t="s">
        <v>6598</v>
      </c>
      <c r="KH249">
        <v>8137167</v>
      </c>
    </row>
    <row r="250" spans="1:294" x14ac:dyDescent="0.3">
      <c r="A250" t="s">
        <v>9882</v>
      </c>
      <c r="B250" t="s">
        <v>8545</v>
      </c>
      <c r="C250">
        <v>6</v>
      </c>
      <c r="D250" t="s">
        <v>2956</v>
      </c>
      <c r="E250" t="s">
        <v>2956</v>
      </c>
      <c r="F250" t="s">
        <v>2956</v>
      </c>
      <c r="G250" t="s">
        <v>22</v>
      </c>
      <c r="H250" t="s">
        <v>22</v>
      </c>
      <c r="I250" t="s">
        <v>2956</v>
      </c>
      <c r="J250" t="s">
        <v>2956</v>
      </c>
      <c r="K250" t="s">
        <v>2956</v>
      </c>
      <c r="L250" t="s">
        <v>22</v>
      </c>
      <c r="M250" t="s">
        <v>22</v>
      </c>
      <c r="N250" t="s">
        <v>2956</v>
      </c>
      <c r="O250" t="s">
        <v>2956</v>
      </c>
      <c r="P250" t="s">
        <v>2956</v>
      </c>
      <c r="Q250" t="s">
        <v>22</v>
      </c>
      <c r="R250" t="s">
        <v>22</v>
      </c>
      <c r="S250" t="s">
        <v>2956</v>
      </c>
      <c r="T250" t="s">
        <v>2956</v>
      </c>
      <c r="U250" t="s">
        <v>2956</v>
      </c>
      <c r="V250" t="s">
        <v>22</v>
      </c>
      <c r="W250" t="s">
        <v>22</v>
      </c>
      <c r="X250" t="s">
        <v>2956</v>
      </c>
      <c r="Y250" t="s">
        <v>2956</v>
      </c>
      <c r="Z250" t="s">
        <v>2956</v>
      </c>
      <c r="AA250" t="s">
        <v>22</v>
      </c>
      <c r="AB250" t="s">
        <v>22</v>
      </c>
      <c r="AC250" t="s">
        <v>2956</v>
      </c>
      <c r="AD250" t="s">
        <v>2956</v>
      </c>
      <c r="AE250" t="s">
        <v>2956</v>
      </c>
      <c r="AF250" t="s">
        <v>22</v>
      </c>
      <c r="AG250" t="s">
        <v>22</v>
      </c>
      <c r="BB250" t="s">
        <v>3106</v>
      </c>
      <c r="BD250" t="s">
        <v>3106</v>
      </c>
      <c r="BF250" t="s">
        <v>3106</v>
      </c>
      <c r="BH250" t="s">
        <v>3106</v>
      </c>
      <c r="BJ250" t="s">
        <v>3106</v>
      </c>
      <c r="BL250" t="s">
        <v>3106</v>
      </c>
      <c r="BV250">
        <v>0</v>
      </c>
      <c r="BW250">
        <v>32</v>
      </c>
      <c r="BX250" t="s">
        <v>8555</v>
      </c>
      <c r="BY250" t="s">
        <v>6813</v>
      </c>
      <c r="BZ250" s="30">
        <v>41522</v>
      </c>
      <c r="CA250" t="s">
        <v>6591</v>
      </c>
      <c r="CB250" t="s">
        <v>7191</v>
      </c>
      <c r="CC250" t="s">
        <v>5057</v>
      </c>
      <c r="CD250">
        <v>22</v>
      </c>
      <c r="CE250" t="s">
        <v>236</v>
      </c>
      <c r="CF250" t="s">
        <v>241</v>
      </c>
      <c r="CG250" t="s">
        <v>247</v>
      </c>
      <c r="CI250" t="s">
        <v>9552</v>
      </c>
      <c r="CJ250" t="s">
        <v>2808</v>
      </c>
      <c r="CK250" t="s">
        <v>69</v>
      </c>
      <c r="CL250" t="s">
        <v>69</v>
      </c>
      <c r="CM250" t="s">
        <v>2803</v>
      </c>
      <c r="CN250">
        <v>6</v>
      </c>
      <c r="CO250" t="s">
        <v>254</v>
      </c>
      <c r="CP250">
        <v>37</v>
      </c>
      <c r="CQ250" t="s">
        <v>69</v>
      </c>
      <c r="CR250" t="s">
        <v>69</v>
      </c>
      <c r="CS250" t="s">
        <v>69</v>
      </c>
      <c r="CT250" t="s">
        <v>69</v>
      </c>
      <c r="CU250" t="s">
        <v>69</v>
      </c>
      <c r="CV250" t="s">
        <v>69</v>
      </c>
      <c r="CW250" t="s">
        <v>69</v>
      </c>
      <c r="CX250" t="s">
        <v>69</v>
      </c>
      <c r="CY250" t="s">
        <v>69</v>
      </c>
      <c r="CZ250" t="s">
        <v>69</v>
      </c>
      <c r="DA250" t="s">
        <v>2808</v>
      </c>
      <c r="DB250" t="s">
        <v>2808</v>
      </c>
      <c r="DC250" t="s">
        <v>69</v>
      </c>
      <c r="DD250" t="s">
        <v>12</v>
      </c>
      <c r="DE250" s="30">
        <v>41246</v>
      </c>
      <c r="DF250" t="s">
        <v>12</v>
      </c>
      <c r="DG250" t="s">
        <v>9746</v>
      </c>
      <c r="DH250" t="s">
        <v>2842</v>
      </c>
      <c r="EU250" t="s">
        <v>22</v>
      </c>
      <c r="EV250" t="s">
        <v>22</v>
      </c>
      <c r="KB250">
        <v>6</v>
      </c>
      <c r="KD250" t="s">
        <v>9554</v>
      </c>
      <c r="KE250" t="s">
        <v>6597</v>
      </c>
      <c r="KF250">
        <v>11</v>
      </c>
      <c r="KG250" t="s">
        <v>6598</v>
      </c>
      <c r="KH250">
        <v>8137167</v>
      </c>
    </row>
    <row r="251" spans="1:294" x14ac:dyDescent="0.3">
      <c r="A251" t="s">
        <v>9883</v>
      </c>
      <c r="B251" t="s">
        <v>8545</v>
      </c>
      <c r="C251">
        <v>2</v>
      </c>
      <c r="D251" t="s">
        <v>2956</v>
      </c>
      <c r="E251" t="s">
        <v>22</v>
      </c>
      <c r="F251" t="s">
        <v>2956</v>
      </c>
      <c r="G251" t="s">
        <v>22</v>
      </c>
      <c r="H251" t="s">
        <v>22</v>
      </c>
      <c r="I251" t="s">
        <v>2956</v>
      </c>
      <c r="J251" t="s">
        <v>22</v>
      </c>
      <c r="K251" t="s">
        <v>2956</v>
      </c>
      <c r="L251" t="s">
        <v>22</v>
      </c>
      <c r="M251" t="s">
        <v>22</v>
      </c>
      <c r="BB251" t="s">
        <v>3106</v>
      </c>
      <c r="BD251" t="s">
        <v>3106</v>
      </c>
      <c r="BV251">
        <v>0</v>
      </c>
      <c r="BW251">
        <v>32</v>
      </c>
      <c r="BX251" t="s">
        <v>8555</v>
      </c>
      <c r="BY251" t="s">
        <v>6813</v>
      </c>
      <c r="BZ251" s="30">
        <v>41522</v>
      </c>
      <c r="CA251" t="s">
        <v>6591</v>
      </c>
      <c r="CB251" t="s">
        <v>7191</v>
      </c>
      <c r="CC251" t="s">
        <v>5057</v>
      </c>
      <c r="CD251">
        <v>23</v>
      </c>
      <c r="CE251" t="s">
        <v>236</v>
      </c>
      <c r="CF251" t="s">
        <v>241</v>
      </c>
      <c r="CG251" t="s">
        <v>246</v>
      </c>
      <c r="CI251" t="s">
        <v>9552</v>
      </c>
      <c r="CJ251" t="s">
        <v>2808</v>
      </c>
      <c r="CK251" t="s">
        <v>69</v>
      </c>
      <c r="CL251" t="s">
        <v>69</v>
      </c>
      <c r="CM251" t="s">
        <v>2803</v>
      </c>
      <c r="CN251">
        <v>2</v>
      </c>
      <c r="CO251" t="s">
        <v>254</v>
      </c>
      <c r="CP251">
        <v>15</v>
      </c>
      <c r="CQ251" t="s">
        <v>69</v>
      </c>
      <c r="CR251" t="s">
        <v>69</v>
      </c>
      <c r="CS251" t="s">
        <v>69</v>
      </c>
      <c r="CT251" t="s">
        <v>69</v>
      </c>
      <c r="CU251" t="s">
        <v>69</v>
      </c>
      <c r="CV251" t="s">
        <v>69</v>
      </c>
      <c r="CW251" t="s">
        <v>69</v>
      </c>
      <c r="CX251" t="s">
        <v>69</v>
      </c>
      <c r="CY251" t="s">
        <v>69</v>
      </c>
      <c r="CZ251" t="s">
        <v>69</v>
      </c>
      <c r="DA251" t="s">
        <v>2808</v>
      </c>
      <c r="DB251" t="s">
        <v>2808</v>
      </c>
      <c r="DC251" t="s">
        <v>69</v>
      </c>
      <c r="DD251" t="s">
        <v>12</v>
      </c>
      <c r="DE251" s="30">
        <v>41133</v>
      </c>
      <c r="DF251" t="s">
        <v>12</v>
      </c>
      <c r="DG251" t="s">
        <v>7759</v>
      </c>
      <c r="DH251" t="s">
        <v>249</v>
      </c>
      <c r="DI251" t="s">
        <v>9884</v>
      </c>
      <c r="EU251" t="s">
        <v>22</v>
      </c>
      <c r="EV251" t="s">
        <v>22</v>
      </c>
      <c r="KB251">
        <v>2</v>
      </c>
      <c r="KD251" t="s">
        <v>9554</v>
      </c>
      <c r="KE251" t="s">
        <v>6597</v>
      </c>
      <c r="KF251">
        <v>12</v>
      </c>
      <c r="KG251" t="s">
        <v>6598</v>
      </c>
      <c r="KH251">
        <v>8137167</v>
      </c>
    </row>
    <row r="252" spans="1:294" x14ac:dyDescent="0.3">
      <c r="A252" t="s">
        <v>9885</v>
      </c>
      <c r="B252" t="s">
        <v>8545</v>
      </c>
      <c r="C252">
        <v>5</v>
      </c>
      <c r="D252" t="s">
        <v>2956</v>
      </c>
      <c r="E252" t="s">
        <v>22</v>
      </c>
      <c r="F252" t="s">
        <v>2956</v>
      </c>
      <c r="G252" t="s">
        <v>22</v>
      </c>
      <c r="H252" t="s">
        <v>22</v>
      </c>
      <c r="I252" t="s">
        <v>2956</v>
      </c>
      <c r="J252" t="s">
        <v>22</v>
      </c>
      <c r="K252" t="s">
        <v>2956</v>
      </c>
      <c r="L252" t="s">
        <v>22</v>
      </c>
      <c r="M252" t="s">
        <v>22</v>
      </c>
      <c r="N252" t="s">
        <v>2956</v>
      </c>
      <c r="O252" t="s">
        <v>22</v>
      </c>
      <c r="P252" t="s">
        <v>2956</v>
      </c>
      <c r="Q252" t="s">
        <v>22</v>
      </c>
      <c r="R252" t="s">
        <v>22</v>
      </c>
      <c r="S252" t="s">
        <v>2956</v>
      </c>
      <c r="T252" t="s">
        <v>22</v>
      </c>
      <c r="U252" t="s">
        <v>2956</v>
      </c>
      <c r="V252" t="s">
        <v>22</v>
      </c>
      <c r="W252" t="s">
        <v>22</v>
      </c>
      <c r="X252" t="s">
        <v>2956</v>
      </c>
      <c r="Y252" t="s">
        <v>22</v>
      </c>
      <c r="Z252" t="s">
        <v>2956</v>
      </c>
      <c r="AA252" t="s">
        <v>22</v>
      </c>
      <c r="AB252" t="s">
        <v>22</v>
      </c>
      <c r="BB252" t="s">
        <v>3106</v>
      </c>
      <c r="BD252" t="s">
        <v>3106</v>
      </c>
      <c r="BF252" t="s">
        <v>3106</v>
      </c>
      <c r="BH252" t="s">
        <v>3106</v>
      </c>
      <c r="BJ252" t="s">
        <v>3106</v>
      </c>
      <c r="BV252">
        <v>0</v>
      </c>
      <c r="BW252">
        <v>32</v>
      </c>
      <c r="BX252" t="s">
        <v>8555</v>
      </c>
      <c r="BY252" t="s">
        <v>6813</v>
      </c>
      <c r="BZ252" s="30">
        <v>41522</v>
      </c>
      <c r="CA252" t="s">
        <v>6591</v>
      </c>
      <c r="CB252" t="s">
        <v>7191</v>
      </c>
      <c r="CC252" t="s">
        <v>5057</v>
      </c>
      <c r="CD252">
        <v>20</v>
      </c>
      <c r="CE252" t="s">
        <v>236</v>
      </c>
      <c r="CF252" t="s">
        <v>241</v>
      </c>
      <c r="CG252" t="s">
        <v>247</v>
      </c>
      <c r="CI252" t="s">
        <v>9552</v>
      </c>
      <c r="CJ252" t="s">
        <v>2808</v>
      </c>
      <c r="CK252" t="s">
        <v>69</v>
      </c>
      <c r="CL252" t="s">
        <v>69</v>
      </c>
      <c r="CM252" t="s">
        <v>2803</v>
      </c>
      <c r="CN252">
        <v>5</v>
      </c>
      <c r="CO252" t="s">
        <v>254</v>
      </c>
      <c r="CP252">
        <v>40</v>
      </c>
      <c r="CQ252" t="s">
        <v>69</v>
      </c>
      <c r="CR252" t="s">
        <v>69</v>
      </c>
      <c r="CS252" t="s">
        <v>69</v>
      </c>
      <c r="CT252" t="s">
        <v>69</v>
      </c>
      <c r="CU252" t="s">
        <v>69</v>
      </c>
      <c r="CV252" t="s">
        <v>69</v>
      </c>
      <c r="CW252" t="s">
        <v>69</v>
      </c>
      <c r="CX252" t="s">
        <v>69</v>
      </c>
      <c r="CY252" t="s">
        <v>69</v>
      </c>
      <c r="CZ252" t="s">
        <v>69</v>
      </c>
      <c r="DA252" t="s">
        <v>2808</v>
      </c>
      <c r="DB252" t="s">
        <v>2808</v>
      </c>
      <c r="DC252" t="s">
        <v>69</v>
      </c>
      <c r="DD252" t="s">
        <v>12</v>
      </c>
      <c r="DE252" t="s">
        <v>6956</v>
      </c>
      <c r="DF252" t="s">
        <v>12</v>
      </c>
      <c r="DG252" t="s">
        <v>9845</v>
      </c>
      <c r="DH252" t="s">
        <v>2842</v>
      </c>
      <c r="EU252" t="s">
        <v>2956</v>
      </c>
      <c r="EV252" t="s">
        <v>2956</v>
      </c>
      <c r="EW252" t="s">
        <v>9845</v>
      </c>
      <c r="EX252" t="s">
        <v>9845</v>
      </c>
      <c r="KB252">
        <v>5</v>
      </c>
      <c r="KD252" t="s">
        <v>9554</v>
      </c>
      <c r="KE252" t="s">
        <v>6597</v>
      </c>
      <c r="KF252">
        <v>13</v>
      </c>
      <c r="KG252" t="s">
        <v>6598</v>
      </c>
      <c r="KH252">
        <v>8137167</v>
      </c>
    </row>
    <row r="253" spans="1:294" x14ac:dyDescent="0.3">
      <c r="A253" t="s">
        <v>9886</v>
      </c>
      <c r="B253" t="s">
        <v>8545</v>
      </c>
      <c r="C253">
        <v>1</v>
      </c>
      <c r="D253" t="s">
        <v>2956</v>
      </c>
      <c r="E253" t="s">
        <v>2956</v>
      </c>
      <c r="F253" t="s">
        <v>2956</v>
      </c>
      <c r="G253" t="s">
        <v>2956</v>
      </c>
      <c r="H253" t="s">
        <v>22</v>
      </c>
      <c r="BB253" t="s">
        <v>2876</v>
      </c>
      <c r="BV253">
        <v>0</v>
      </c>
      <c r="BW253">
        <v>86</v>
      </c>
      <c r="BX253" t="s">
        <v>8555</v>
      </c>
      <c r="BY253" t="s">
        <v>6813</v>
      </c>
      <c r="BZ253" s="30">
        <v>41491</v>
      </c>
      <c r="CA253" t="s">
        <v>6591</v>
      </c>
      <c r="CB253" t="s">
        <v>7266</v>
      </c>
      <c r="CC253" t="s">
        <v>5061</v>
      </c>
      <c r="CD253">
        <v>35</v>
      </c>
      <c r="CE253" t="s">
        <v>237</v>
      </c>
      <c r="CF253" t="s">
        <v>220</v>
      </c>
      <c r="CG253" t="s">
        <v>246</v>
      </c>
      <c r="CI253" t="s">
        <v>9552</v>
      </c>
      <c r="CJ253" t="s">
        <v>2808</v>
      </c>
      <c r="CK253" t="s">
        <v>69</v>
      </c>
      <c r="CL253" t="s">
        <v>69</v>
      </c>
      <c r="CM253" t="s">
        <v>2803</v>
      </c>
      <c r="CN253">
        <v>1</v>
      </c>
      <c r="CO253" t="s">
        <v>254</v>
      </c>
      <c r="CP253">
        <v>20</v>
      </c>
      <c r="CQ253" t="s">
        <v>69</v>
      </c>
      <c r="CR253" t="s">
        <v>69</v>
      </c>
      <c r="CS253" t="s">
        <v>69</v>
      </c>
      <c r="CT253" t="s">
        <v>69</v>
      </c>
      <c r="CU253" t="s">
        <v>69</v>
      </c>
      <c r="CV253" t="s">
        <v>69</v>
      </c>
      <c r="CW253" t="s">
        <v>69</v>
      </c>
      <c r="CX253" t="s">
        <v>69</v>
      </c>
      <c r="CY253" t="s">
        <v>69</v>
      </c>
      <c r="CZ253" t="s">
        <v>69</v>
      </c>
      <c r="DA253" t="s">
        <v>2808</v>
      </c>
      <c r="DB253" t="s">
        <v>69</v>
      </c>
      <c r="DC253" t="s">
        <v>69</v>
      </c>
      <c r="DD253" t="s">
        <v>22</v>
      </c>
      <c r="DF253" t="s">
        <v>12</v>
      </c>
      <c r="DG253" s="30">
        <v>41551</v>
      </c>
      <c r="DH253" t="s">
        <v>249</v>
      </c>
      <c r="DI253" t="s">
        <v>9854</v>
      </c>
      <c r="EU253" t="s">
        <v>2956</v>
      </c>
      <c r="EV253" t="s">
        <v>2956</v>
      </c>
      <c r="EW253" s="30">
        <v>41551</v>
      </c>
      <c r="EX253" s="30">
        <v>41551</v>
      </c>
      <c r="KB253">
        <v>1</v>
      </c>
      <c r="KD253" t="s">
        <v>9554</v>
      </c>
      <c r="KE253" t="s">
        <v>6597</v>
      </c>
      <c r="KF253">
        <v>1</v>
      </c>
      <c r="KG253" t="s">
        <v>6598</v>
      </c>
      <c r="KH253">
        <v>8137167</v>
      </c>
    </row>
    <row r="254" spans="1:294" x14ac:dyDescent="0.3">
      <c r="A254" t="s">
        <v>9887</v>
      </c>
      <c r="B254" t="s">
        <v>8545</v>
      </c>
      <c r="C254">
        <v>1</v>
      </c>
      <c r="D254" t="s">
        <v>2956</v>
      </c>
      <c r="E254" t="s">
        <v>2956</v>
      </c>
      <c r="F254" t="s">
        <v>2956</v>
      </c>
      <c r="G254" t="s">
        <v>2956</v>
      </c>
      <c r="H254" t="s">
        <v>22</v>
      </c>
      <c r="BB254" t="s">
        <v>2876</v>
      </c>
      <c r="BV254">
        <v>0</v>
      </c>
      <c r="BW254">
        <v>86</v>
      </c>
      <c r="BX254" t="s">
        <v>8555</v>
      </c>
      <c r="BY254" t="s">
        <v>6813</v>
      </c>
      <c r="BZ254" s="30">
        <v>41491</v>
      </c>
      <c r="CA254" t="s">
        <v>6591</v>
      </c>
      <c r="CB254" t="s">
        <v>7266</v>
      </c>
      <c r="CC254" t="s">
        <v>5061</v>
      </c>
      <c r="CD254">
        <v>22</v>
      </c>
      <c r="CE254" t="s">
        <v>236</v>
      </c>
      <c r="CF254" t="s">
        <v>240</v>
      </c>
      <c r="CG254" t="s">
        <v>247</v>
      </c>
      <c r="CI254" t="s">
        <v>9552</v>
      </c>
      <c r="CJ254" t="s">
        <v>2808</v>
      </c>
      <c r="CK254" t="s">
        <v>69</v>
      </c>
      <c r="CL254" t="s">
        <v>69</v>
      </c>
      <c r="CM254" t="s">
        <v>2803</v>
      </c>
      <c r="CN254">
        <v>1</v>
      </c>
      <c r="CO254" t="s">
        <v>254</v>
      </c>
      <c r="CP254">
        <v>18</v>
      </c>
      <c r="CQ254" t="s">
        <v>69</v>
      </c>
      <c r="CR254" t="s">
        <v>69</v>
      </c>
      <c r="CS254" t="s">
        <v>69</v>
      </c>
      <c r="CT254" t="s">
        <v>69</v>
      </c>
      <c r="CU254" t="s">
        <v>69</v>
      </c>
      <c r="CV254" t="s">
        <v>69</v>
      </c>
      <c r="CW254" t="s">
        <v>69</v>
      </c>
      <c r="CX254" t="s">
        <v>69</v>
      </c>
      <c r="CY254" t="s">
        <v>69</v>
      </c>
      <c r="CZ254" t="s">
        <v>69</v>
      </c>
      <c r="DA254" t="s">
        <v>69</v>
      </c>
      <c r="DB254" t="s">
        <v>69</v>
      </c>
      <c r="DC254" t="s">
        <v>69</v>
      </c>
      <c r="DD254" t="s">
        <v>12</v>
      </c>
      <c r="DE254" t="s">
        <v>8663</v>
      </c>
      <c r="DF254" t="s">
        <v>12</v>
      </c>
      <c r="DG254" t="s">
        <v>6665</v>
      </c>
      <c r="DH254" t="s">
        <v>249</v>
      </c>
      <c r="DI254" t="s">
        <v>9854</v>
      </c>
      <c r="EU254" t="s">
        <v>22</v>
      </c>
      <c r="EV254" t="s">
        <v>2956</v>
      </c>
      <c r="EW254" t="s">
        <v>6665</v>
      </c>
      <c r="EX254" t="s">
        <v>6665</v>
      </c>
      <c r="KB254">
        <v>1</v>
      </c>
      <c r="KD254" t="s">
        <v>9554</v>
      </c>
      <c r="KE254" t="s">
        <v>6597</v>
      </c>
      <c r="KF254">
        <v>2</v>
      </c>
      <c r="KG254" t="s">
        <v>6598</v>
      </c>
      <c r="KH254">
        <v>8137167</v>
      </c>
    </row>
    <row r="255" spans="1:294" x14ac:dyDescent="0.3">
      <c r="A255" t="s">
        <v>9888</v>
      </c>
      <c r="B255" t="s">
        <v>8545</v>
      </c>
      <c r="C255">
        <v>3</v>
      </c>
      <c r="D255" t="s">
        <v>2956</v>
      </c>
      <c r="E255" t="s">
        <v>2956</v>
      </c>
      <c r="F255" t="s">
        <v>2956</v>
      </c>
      <c r="G255" t="s">
        <v>2956</v>
      </c>
      <c r="H255" t="s">
        <v>2956</v>
      </c>
      <c r="I255" t="s">
        <v>2956</v>
      </c>
      <c r="J255" t="s">
        <v>2956</v>
      </c>
      <c r="K255" t="s">
        <v>2956</v>
      </c>
      <c r="L255" t="s">
        <v>2956</v>
      </c>
      <c r="M255" t="s">
        <v>22</v>
      </c>
      <c r="N255" t="s">
        <v>2956</v>
      </c>
      <c r="O255" t="s">
        <v>2956</v>
      </c>
      <c r="P255" t="s">
        <v>2956</v>
      </c>
      <c r="Q255" t="s">
        <v>2956</v>
      </c>
      <c r="R255" t="s">
        <v>22</v>
      </c>
      <c r="BB255" t="s">
        <v>2876</v>
      </c>
      <c r="BD255" t="s">
        <v>2876</v>
      </c>
      <c r="BF255" t="s">
        <v>2876</v>
      </c>
      <c r="BV255">
        <v>0</v>
      </c>
      <c r="BW255">
        <v>86</v>
      </c>
      <c r="BX255" t="s">
        <v>8555</v>
      </c>
      <c r="BY255" t="s">
        <v>6813</v>
      </c>
      <c r="BZ255" s="30">
        <v>41491</v>
      </c>
      <c r="CA255" t="s">
        <v>6591</v>
      </c>
      <c r="CB255" t="s">
        <v>7266</v>
      </c>
      <c r="CC255" t="s">
        <v>5061</v>
      </c>
      <c r="CD255">
        <v>20</v>
      </c>
      <c r="CE255" t="s">
        <v>237</v>
      </c>
      <c r="CF255" t="s">
        <v>220</v>
      </c>
      <c r="CG255" t="s">
        <v>247</v>
      </c>
      <c r="CI255" t="s">
        <v>9552</v>
      </c>
      <c r="CJ255" t="s">
        <v>2808</v>
      </c>
      <c r="CK255" t="s">
        <v>69</v>
      </c>
      <c r="CL255" t="s">
        <v>69</v>
      </c>
      <c r="CM255" t="s">
        <v>2803</v>
      </c>
      <c r="CN255">
        <v>3</v>
      </c>
      <c r="CO255" t="s">
        <v>254</v>
      </c>
      <c r="CP255">
        <v>33</v>
      </c>
      <c r="CQ255" t="s">
        <v>2808</v>
      </c>
      <c r="CR255" t="s">
        <v>2808</v>
      </c>
      <c r="CS255" t="s">
        <v>2808</v>
      </c>
      <c r="CT255" t="s">
        <v>69</v>
      </c>
      <c r="CU255" t="s">
        <v>2808</v>
      </c>
      <c r="CV255" t="s">
        <v>2808</v>
      </c>
      <c r="CW255" t="s">
        <v>2808</v>
      </c>
      <c r="CX255" t="s">
        <v>2808</v>
      </c>
      <c r="CY255" t="s">
        <v>2808</v>
      </c>
      <c r="CZ255" t="s">
        <v>2808</v>
      </c>
      <c r="DA255" t="s">
        <v>69</v>
      </c>
      <c r="DB255" t="s">
        <v>69</v>
      </c>
      <c r="DC255" t="s">
        <v>69</v>
      </c>
      <c r="DD255" t="s">
        <v>22</v>
      </c>
      <c r="DF255" t="s">
        <v>12</v>
      </c>
      <c r="DG255" t="s">
        <v>7527</v>
      </c>
      <c r="DH255" t="s">
        <v>249</v>
      </c>
      <c r="DI255" t="s">
        <v>9854</v>
      </c>
      <c r="EU255" t="s">
        <v>2956</v>
      </c>
      <c r="EV255" t="s">
        <v>2956</v>
      </c>
      <c r="EW255" t="s">
        <v>7527</v>
      </c>
      <c r="EX255" t="s">
        <v>7527</v>
      </c>
      <c r="KB255">
        <v>3</v>
      </c>
      <c r="KD255" t="s">
        <v>9554</v>
      </c>
      <c r="KE255" t="s">
        <v>6597</v>
      </c>
      <c r="KF255">
        <v>3</v>
      </c>
      <c r="KG255" t="s">
        <v>6598</v>
      </c>
      <c r="KH255">
        <v>8137167</v>
      </c>
    </row>
    <row r="256" spans="1:294" x14ac:dyDescent="0.3">
      <c r="A256" t="s">
        <v>9889</v>
      </c>
      <c r="B256" t="s">
        <v>8545</v>
      </c>
      <c r="C256">
        <v>6</v>
      </c>
      <c r="D256" t="s">
        <v>2956</v>
      </c>
      <c r="E256" t="s">
        <v>2956</v>
      </c>
      <c r="F256" t="s">
        <v>2956</v>
      </c>
      <c r="G256" t="s">
        <v>2956</v>
      </c>
      <c r="H256" t="s">
        <v>2956</v>
      </c>
      <c r="I256" t="s">
        <v>2956</v>
      </c>
      <c r="J256" t="s">
        <v>2956</v>
      </c>
      <c r="K256" t="s">
        <v>2956</v>
      </c>
      <c r="L256" t="s">
        <v>2956</v>
      </c>
      <c r="M256" t="s">
        <v>2956</v>
      </c>
      <c r="N256" t="s">
        <v>2956</v>
      </c>
      <c r="O256" t="s">
        <v>2956</v>
      </c>
      <c r="P256" t="s">
        <v>2956</v>
      </c>
      <c r="Q256" t="s">
        <v>2956</v>
      </c>
      <c r="R256" t="s">
        <v>2956</v>
      </c>
      <c r="S256" t="s">
        <v>2956</v>
      </c>
      <c r="T256" t="s">
        <v>2956</v>
      </c>
      <c r="U256" t="s">
        <v>2956</v>
      </c>
      <c r="V256" t="s">
        <v>2956</v>
      </c>
      <c r="W256" t="s">
        <v>2956</v>
      </c>
      <c r="X256" t="s">
        <v>2956</v>
      </c>
      <c r="Y256" t="s">
        <v>2956</v>
      </c>
      <c r="Z256" t="s">
        <v>2956</v>
      </c>
      <c r="AA256" t="s">
        <v>2956</v>
      </c>
      <c r="AB256" t="s">
        <v>2956</v>
      </c>
      <c r="AC256" t="s">
        <v>2956</v>
      </c>
      <c r="AD256" t="s">
        <v>2956</v>
      </c>
      <c r="AE256" t="s">
        <v>2956</v>
      </c>
      <c r="AF256" t="s">
        <v>2956</v>
      </c>
      <c r="AG256" t="s">
        <v>2956</v>
      </c>
      <c r="BB256" t="s">
        <v>2876</v>
      </c>
      <c r="BD256" t="s">
        <v>2876</v>
      </c>
      <c r="BF256" t="s">
        <v>2876</v>
      </c>
      <c r="BH256" t="s">
        <v>2876</v>
      </c>
      <c r="BJ256" t="s">
        <v>2876</v>
      </c>
      <c r="BL256" t="s">
        <v>2876</v>
      </c>
      <c r="BV256">
        <v>0</v>
      </c>
      <c r="BW256">
        <v>86</v>
      </c>
      <c r="BX256" t="s">
        <v>8555</v>
      </c>
      <c r="BY256" t="s">
        <v>6813</v>
      </c>
      <c r="BZ256" s="30">
        <v>41491</v>
      </c>
      <c r="CA256" t="s">
        <v>6591</v>
      </c>
      <c r="CB256" t="s">
        <v>7266</v>
      </c>
      <c r="CC256" t="s">
        <v>5061</v>
      </c>
      <c r="CD256">
        <v>49</v>
      </c>
      <c r="CE256" t="s">
        <v>237</v>
      </c>
      <c r="CF256" t="s">
        <v>220</v>
      </c>
      <c r="CG256" t="s">
        <v>247</v>
      </c>
      <c r="CI256" t="s">
        <v>9552</v>
      </c>
      <c r="CJ256" t="s">
        <v>2808</v>
      </c>
      <c r="CK256" t="s">
        <v>69</v>
      </c>
      <c r="CL256" t="s">
        <v>69</v>
      </c>
      <c r="CM256" t="s">
        <v>2803</v>
      </c>
      <c r="CN256">
        <v>6</v>
      </c>
      <c r="CO256" t="s">
        <v>254</v>
      </c>
      <c r="CP256">
        <v>36</v>
      </c>
      <c r="CQ256" t="s">
        <v>69</v>
      </c>
      <c r="CR256" t="s">
        <v>69</v>
      </c>
      <c r="CS256" t="s">
        <v>69</v>
      </c>
      <c r="CT256" t="s">
        <v>69</v>
      </c>
      <c r="CU256" t="s">
        <v>69</v>
      </c>
      <c r="CV256" t="s">
        <v>69</v>
      </c>
      <c r="CW256" t="s">
        <v>69</v>
      </c>
      <c r="CX256" t="s">
        <v>69</v>
      </c>
      <c r="CY256" t="s">
        <v>69</v>
      </c>
      <c r="CZ256" t="s">
        <v>69</v>
      </c>
      <c r="DA256" t="s">
        <v>2808</v>
      </c>
      <c r="DB256" t="s">
        <v>69</v>
      </c>
      <c r="DC256" t="s">
        <v>69</v>
      </c>
      <c r="DD256" t="s">
        <v>12</v>
      </c>
      <c r="DE256" t="s">
        <v>7385</v>
      </c>
      <c r="DF256" t="s">
        <v>12</v>
      </c>
      <c r="DG256" s="30">
        <v>41194</v>
      </c>
      <c r="DH256" t="s">
        <v>249</v>
      </c>
      <c r="DI256" t="s">
        <v>9854</v>
      </c>
      <c r="EU256" t="s">
        <v>2956</v>
      </c>
      <c r="EV256" t="s">
        <v>2956</v>
      </c>
      <c r="EW256" s="30">
        <v>41194</v>
      </c>
      <c r="EX256" s="30">
        <v>41194</v>
      </c>
      <c r="KB256">
        <v>6</v>
      </c>
      <c r="KD256" t="s">
        <v>9554</v>
      </c>
      <c r="KE256" t="s">
        <v>6597</v>
      </c>
      <c r="KF256">
        <v>4</v>
      </c>
      <c r="KG256" t="s">
        <v>6598</v>
      </c>
      <c r="KH256">
        <v>8137167</v>
      </c>
    </row>
    <row r="257" spans="1:294" x14ac:dyDescent="0.3">
      <c r="A257" t="s">
        <v>9890</v>
      </c>
      <c r="B257" t="s">
        <v>8545</v>
      </c>
      <c r="C257">
        <v>2</v>
      </c>
      <c r="D257" t="s">
        <v>2956</v>
      </c>
      <c r="E257" t="s">
        <v>2956</v>
      </c>
      <c r="F257" t="s">
        <v>2956</v>
      </c>
      <c r="G257" t="s">
        <v>2956</v>
      </c>
      <c r="H257" t="s">
        <v>22</v>
      </c>
      <c r="I257" t="s">
        <v>2956</v>
      </c>
      <c r="J257" t="s">
        <v>2956</v>
      </c>
      <c r="K257" t="s">
        <v>2956</v>
      </c>
      <c r="L257" t="s">
        <v>2956</v>
      </c>
      <c r="M257" t="s">
        <v>22</v>
      </c>
      <c r="BB257" t="s">
        <v>2876</v>
      </c>
      <c r="BD257" t="s">
        <v>2876</v>
      </c>
      <c r="BV257">
        <v>0</v>
      </c>
      <c r="BW257">
        <v>86</v>
      </c>
      <c r="BX257" t="s">
        <v>8555</v>
      </c>
      <c r="BY257" t="s">
        <v>6813</v>
      </c>
      <c r="BZ257" s="30">
        <v>41491</v>
      </c>
      <c r="CA257" t="s">
        <v>6591</v>
      </c>
      <c r="CB257" t="s">
        <v>7266</v>
      </c>
      <c r="CC257" t="s">
        <v>5061</v>
      </c>
      <c r="CD257">
        <v>24</v>
      </c>
      <c r="CE257" t="s">
        <v>237</v>
      </c>
      <c r="CF257" t="s">
        <v>220</v>
      </c>
      <c r="CG257" t="s">
        <v>246</v>
      </c>
      <c r="CI257" t="s">
        <v>9552</v>
      </c>
      <c r="CJ257" t="s">
        <v>2808</v>
      </c>
      <c r="CK257" t="s">
        <v>69</v>
      </c>
      <c r="CL257" t="s">
        <v>69</v>
      </c>
      <c r="CM257" t="s">
        <v>2803</v>
      </c>
      <c r="CN257">
        <v>2</v>
      </c>
      <c r="CO257" t="s">
        <v>254</v>
      </c>
      <c r="CP257">
        <v>12</v>
      </c>
      <c r="CQ257" t="s">
        <v>69</v>
      </c>
      <c r="CR257" t="s">
        <v>69</v>
      </c>
      <c r="CS257" t="s">
        <v>69</v>
      </c>
      <c r="CT257" t="s">
        <v>69</v>
      </c>
      <c r="CU257" t="s">
        <v>69</v>
      </c>
      <c r="CV257" t="s">
        <v>69</v>
      </c>
      <c r="CW257" t="s">
        <v>69</v>
      </c>
      <c r="CX257" t="s">
        <v>69</v>
      </c>
      <c r="CY257" t="s">
        <v>69</v>
      </c>
      <c r="CZ257" t="s">
        <v>69</v>
      </c>
      <c r="DA257" t="s">
        <v>2808</v>
      </c>
      <c r="DB257" t="s">
        <v>2808</v>
      </c>
      <c r="DC257" t="s">
        <v>69</v>
      </c>
      <c r="DD257" t="s">
        <v>12</v>
      </c>
      <c r="DE257" s="30">
        <v>41487</v>
      </c>
      <c r="DF257" t="s">
        <v>12</v>
      </c>
      <c r="DG257" s="30">
        <v>41581</v>
      </c>
      <c r="DH257" t="s">
        <v>249</v>
      </c>
      <c r="DI257" t="s">
        <v>9854</v>
      </c>
      <c r="EU257" t="s">
        <v>22</v>
      </c>
      <c r="EV257" t="s">
        <v>22</v>
      </c>
      <c r="EW257" s="30">
        <v>41581</v>
      </c>
      <c r="EX257" s="30">
        <v>41581</v>
      </c>
      <c r="KB257">
        <v>2</v>
      </c>
      <c r="KD257" t="s">
        <v>9554</v>
      </c>
      <c r="KE257" t="s">
        <v>6597</v>
      </c>
      <c r="KF257">
        <v>5</v>
      </c>
      <c r="KG257" t="s">
        <v>6598</v>
      </c>
      <c r="KH257">
        <v>8137167</v>
      </c>
    </row>
    <row r="258" spans="1:294" x14ac:dyDescent="0.3">
      <c r="A258" t="s">
        <v>9891</v>
      </c>
      <c r="B258" t="s">
        <v>8545</v>
      </c>
      <c r="C258">
        <v>1</v>
      </c>
      <c r="D258" t="s">
        <v>2956</v>
      </c>
      <c r="E258" t="s">
        <v>2956</v>
      </c>
      <c r="F258" t="s">
        <v>2956</v>
      </c>
      <c r="G258" t="s">
        <v>2956</v>
      </c>
      <c r="H258" t="s">
        <v>22</v>
      </c>
      <c r="BB258" t="s">
        <v>2876</v>
      </c>
      <c r="BV258">
        <v>0</v>
      </c>
      <c r="BW258">
        <v>86</v>
      </c>
      <c r="BX258" t="s">
        <v>8555</v>
      </c>
      <c r="BY258" t="s">
        <v>6813</v>
      </c>
      <c r="BZ258" s="30">
        <v>41491</v>
      </c>
      <c r="CA258" t="s">
        <v>6591</v>
      </c>
      <c r="CB258" t="s">
        <v>8256</v>
      </c>
      <c r="CC258" t="s">
        <v>5061</v>
      </c>
      <c r="CD258">
        <v>26</v>
      </c>
      <c r="CE258" t="s">
        <v>237</v>
      </c>
      <c r="CF258" t="s">
        <v>220</v>
      </c>
      <c r="CG258" t="s">
        <v>247</v>
      </c>
      <c r="CI258" t="s">
        <v>9552</v>
      </c>
      <c r="CJ258" t="s">
        <v>2808</v>
      </c>
      <c r="CK258" t="s">
        <v>69</v>
      </c>
      <c r="CL258" t="s">
        <v>69</v>
      </c>
      <c r="CM258" t="s">
        <v>2803</v>
      </c>
      <c r="CN258">
        <v>1</v>
      </c>
      <c r="CO258" t="s">
        <v>254</v>
      </c>
      <c r="CP258">
        <v>13</v>
      </c>
      <c r="CQ258" t="s">
        <v>69</v>
      </c>
      <c r="CR258" t="s">
        <v>69</v>
      </c>
      <c r="CS258" t="s">
        <v>69</v>
      </c>
      <c r="CT258" t="s">
        <v>69</v>
      </c>
      <c r="CU258" t="s">
        <v>69</v>
      </c>
      <c r="CV258" t="s">
        <v>69</v>
      </c>
      <c r="CW258" t="s">
        <v>69</v>
      </c>
      <c r="CX258" t="s">
        <v>69</v>
      </c>
      <c r="CY258" t="s">
        <v>69</v>
      </c>
      <c r="CZ258" t="s">
        <v>69</v>
      </c>
      <c r="DA258" t="s">
        <v>69</v>
      </c>
      <c r="DB258" t="s">
        <v>69</v>
      </c>
      <c r="DC258" t="s">
        <v>69</v>
      </c>
      <c r="DD258" t="s">
        <v>12</v>
      </c>
      <c r="DE258" t="s">
        <v>7853</v>
      </c>
      <c r="DF258" t="s">
        <v>12</v>
      </c>
      <c r="DG258" s="30">
        <v>41521</v>
      </c>
      <c r="DH258" t="s">
        <v>249</v>
      </c>
      <c r="DI258" t="s">
        <v>9854</v>
      </c>
      <c r="EU258" t="s">
        <v>22</v>
      </c>
      <c r="EV258" t="s">
        <v>22</v>
      </c>
      <c r="EW258" s="30">
        <v>41521</v>
      </c>
      <c r="EX258" s="30">
        <v>41521</v>
      </c>
      <c r="KB258">
        <v>1</v>
      </c>
      <c r="KD258" t="s">
        <v>9554</v>
      </c>
      <c r="KE258" t="s">
        <v>6597</v>
      </c>
      <c r="KF258">
        <v>6</v>
      </c>
      <c r="KG258" t="s">
        <v>6598</v>
      </c>
      <c r="KH258">
        <v>8137167</v>
      </c>
    </row>
    <row r="259" spans="1:294" x14ac:dyDescent="0.3">
      <c r="A259" t="s">
        <v>9892</v>
      </c>
      <c r="B259" t="s">
        <v>8545</v>
      </c>
      <c r="C259">
        <v>8</v>
      </c>
      <c r="D259" t="s">
        <v>2956</v>
      </c>
      <c r="E259" t="s">
        <v>2956</v>
      </c>
      <c r="F259" t="s">
        <v>2956</v>
      </c>
      <c r="G259" t="s">
        <v>2956</v>
      </c>
      <c r="H259" t="s">
        <v>2956</v>
      </c>
      <c r="I259" t="s">
        <v>2956</v>
      </c>
      <c r="J259" t="s">
        <v>2956</v>
      </c>
      <c r="K259" t="s">
        <v>2956</v>
      </c>
      <c r="L259" t="s">
        <v>2956</v>
      </c>
      <c r="M259" t="s">
        <v>2956</v>
      </c>
      <c r="N259" t="s">
        <v>2956</v>
      </c>
      <c r="O259" t="s">
        <v>2956</v>
      </c>
      <c r="P259" t="s">
        <v>2956</v>
      </c>
      <c r="Q259" t="s">
        <v>2956</v>
      </c>
      <c r="R259" t="s">
        <v>2956</v>
      </c>
      <c r="S259" t="s">
        <v>2956</v>
      </c>
      <c r="T259" t="s">
        <v>2956</v>
      </c>
      <c r="U259" t="s">
        <v>2956</v>
      </c>
      <c r="V259" t="s">
        <v>2956</v>
      </c>
      <c r="W259" t="s">
        <v>2956</v>
      </c>
      <c r="X259" t="s">
        <v>2956</v>
      </c>
      <c r="Y259" t="s">
        <v>2956</v>
      </c>
      <c r="Z259" t="s">
        <v>2956</v>
      </c>
      <c r="AA259" t="s">
        <v>2956</v>
      </c>
      <c r="AB259" t="s">
        <v>2956</v>
      </c>
      <c r="AC259" t="s">
        <v>2956</v>
      </c>
      <c r="AD259" t="s">
        <v>2956</v>
      </c>
      <c r="AE259" t="s">
        <v>2956</v>
      </c>
      <c r="AF259" t="s">
        <v>2956</v>
      </c>
      <c r="AG259" t="s">
        <v>2956</v>
      </c>
      <c r="AH259" t="s">
        <v>2956</v>
      </c>
      <c r="AI259" t="s">
        <v>2956</v>
      </c>
      <c r="AJ259" t="s">
        <v>2956</v>
      </c>
      <c r="AK259" t="s">
        <v>2956</v>
      </c>
      <c r="AL259" t="s">
        <v>2956</v>
      </c>
      <c r="AM259" t="s">
        <v>2956</v>
      </c>
      <c r="AN259" t="s">
        <v>2956</v>
      </c>
      <c r="AO259" t="s">
        <v>2956</v>
      </c>
      <c r="AP259" t="s">
        <v>2956</v>
      </c>
      <c r="AQ259" t="s">
        <v>2956</v>
      </c>
      <c r="BB259" t="s">
        <v>2876</v>
      </c>
      <c r="BD259" t="s">
        <v>2876</v>
      </c>
      <c r="BF259" t="s">
        <v>2876</v>
      </c>
      <c r="BH259" t="s">
        <v>2876</v>
      </c>
      <c r="BJ259" t="s">
        <v>2876</v>
      </c>
      <c r="BL259" t="s">
        <v>2876</v>
      </c>
      <c r="BN259" t="s">
        <v>2876</v>
      </c>
      <c r="BP259" t="s">
        <v>2876</v>
      </c>
      <c r="BV259">
        <v>0</v>
      </c>
      <c r="BW259">
        <v>86</v>
      </c>
      <c r="BX259" t="s">
        <v>8555</v>
      </c>
      <c r="BY259" t="s">
        <v>6813</v>
      </c>
      <c r="BZ259" s="30">
        <v>41491</v>
      </c>
      <c r="CA259" t="s">
        <v>6591</v>
      </c>
      <c r="CB259" t="s">
        <v>8256</v>
      </c>
      <c r="CC259" t="s">
        <v>5061</v>
      </c>
      <c r="CD259">
        <v>32</v>
      </c>
      <c r="CE259" t="s">
        <v>237</v>
      </c>
      <c r="CF259" t="s">
        <v>220</v>
      </c>
      <c r="CG259" t="s">
        <v>22</v>
      </c>
      <c r="CI259" t="s">
        <v>9552</v>
      </c>
      <c r="CJ259" t="s">
        <v>2808</v>
      </c>
      <c r="CK259" t="s">
        <v>69</v>
      </c>
      <c r="CL259" t="s">
        <v>69</v>
      </c>
      <c r="CM259" t="s">
        <v>2803</v>
      </c>
      <c r="CN259">
        <v>8</v>
      </c>
      <c r="CO259" t="s">
        <v>254</v>
      </c>
      <c r="CP259">
        <v>35</v>
      </c>
      <c r="CQ259" t="s">
        <v>69</v>
      </c>
      <c r="CR259" t="s">
        <v>69</v>
      </c>
      <c r="CS259" t="s">
        <v>69</v>
      </c>
      <c r="CT259" t="s">
        <v>69</v>
      </c>
      <c r="CU259" t="s">
        <v>69</v>
      </c>
      <c r="CV259" t="s">
        <v>69</v>
      </c>
      <c r="CW259" t="s">
        <v>69</v>
      </c>
      <c r="CX259" t="s">
        <v>69</v>
      </c>
      <c r="CY259" t="s">
        <v>69</v>
      </c>
      <c r="CZ259" t="s">
        <v>69</v>
      </c>
      <c r="DA259" t="s">
        <v>2808</v>
      </c>
      <c r="DB259" t="s">
        <v>2808</v>
      </c>
      <c r="DC259" t="s">
        <v>69</v>
      </c>
      <c r="DD259" t="s">
        <v>12</v>
      </c>
      <c r="DE259" s="30">
        <v>41035</v>
      </c>
      <c r="DF259" t="s">
        <v>12</v>
      </c>
      <c r="DG259" t="s">
        <v>7385</v>
      </c>
      <c r="DH259" t="s">
        <v>22</v>
      </c>
      <c r="EU259" t="s">
        <v>22</v>
      </c>
      <c r="EV259" t="s">
        <v>22</v>
      </c>
      <c r="EW259" t="s">
        <v>7385</v>
      </c>
      <c r="EX259" t="s">
        <v>7385</v>
      </c>
      <c r="KB259">
        <v>8</v>
      </c>
      <c r="KD259" t="s">
        <v>9554</v>
      </c>
      <c r="KE259" t="s">
        <v>6597</v>
      </c>
      <c r="KF259">
        <v>7</v>
      </c>
      <c r="KG259" t="s">
        <v>6598</v>
      </c>
      <c r="KH259">
        <v>8137167</v>
      </c>
    </row>
    <row r="260" spans="1:294" x14ac:dyDescent="0.3">
      <c r="A260" t="s">
        <v>9893</v>
      </c>
      <c r="B260" t="s">
        <v>8545</v>
      </c>
      <c r="C260">
        <v>8</v>
      </c>
      <c r="D260" t="s">
        <v>2956</v>
      </c>
      <c r="E260" t="s">
        <v>2956</v>
      </c>
      <c r="F260" t="s">
        <v>2956</v>
      </c>
      <c r="G260" t="s">
        <v>2956</v>
      </c>
      <c r="H260" t="s">
        <v>2956</v>
      </c>
      <c r="I260" t="s">
        <v>2956</v>
      </c>
      <c r="J260" t="s">
        <v>2956</v>
      </c>
      <c r="K260" t="s">
        <v>2956</v>
      </c>
      <c r="L260" t="s">
        <v>2956</v>
      </c>
      <c r="M260" t="s">
        <v>2956</v>
      </c>
      <c r="N260" t="s">
        <v>2956</v>
      </c>
      <c r="O260" t="s">
        <v>2956</v>
      </c>
      <c r="P260" t="s">
        <v>2956</v>
      </c>
      <c r="Q260" t="s">
        <v>2956</v>
      </c>
      <c r="R260" t="s">
        <v>2956</v>
      </c>
      <c r="S260" t="s">
        <v>2956</v>
      </c>
      <c r="T260" t="s">
        <v>2956</v>
      </c>
      <c r="U260" t="s">
        <v>2956</v>
      </c>
      <c r="V260" t="s">
        <v>2956</v>
      </c>
      <c r="W260" t="s">
        <v>2956</v>
      </c>
      <c r="X260" t="s">
        <v>2956</v>
      </c>
      <c r="Y260" t="s">
        <v>2956</v>
      </c>
      <c r="Z260" t="s">
        <v>2956</v>
      </c>
      <c r="AA260" t="s">
        <v>2956</v>
      </c>
      <c r="AB260" t="s">
        <v>2956</v>
      </c>
      <c r="AC260" t="s">
        <v>2956</v>
      </c>
      <c r="AD260" t="s">
        <v>2956</v>
      </c>
      <c r="AE260" t="s">
        <v>2956</v>
      </c>
      <c r="AF260" t="s">
        <v>2956</v>
      </c>
      <c r="AG260" t="s">
        <v>2956</v>
      </c>
      <c r="AH260" t="s">
        <v>2956</v>
      </c>
      <c r="AI260" t="s">
        <v>2956</v>
      </c>
      <c r="AJ260" t="s">
        <v>2956</v>
      </c>
      <c r="AK260" t="s">
        <v>2956</v>
      </c>
      <c r="AL260" t="s">
        <v>2956</v>
      </c>
      <c r="AM260" t="s">
        <v>2956</v>
      </c>
      <c r="AN260" t="s">
        <v>2956</v>
      </c>
      <c r="AO260" t="s">
        <v>2956</v>
      </c>
      <c r="AP260" t="s">
        <v>2956</v>
      </c>
      <c r="AQ260" t="s">
        <v>2956</v>
      </c>
      <c r="BB260" t="s">
        <v>2876</v>
      </c>
      <c r="BD260" t="s">
        <v>2876</v>
      </c>
      <c r="BF260" t="s">
        <v>2876</v>
      </c>
      <c r="BH260" t="s">
        <v>2876</v>
      </c>
      <c r="BJ260" t="s">
        <v>2876</v>
      </c>
      <c r="BL260" t="s">
        <v>2876</v>
      </c>
      <c r="BN260" t="s">
        <v>2876</v>
      </c>
      <c r="BP260" t="s">
        <v>2876</v>
      </c>
      <c r="BV260">
        <v>0</v>
      </c>
      <c r="BW260">
        <v>86</v>
      </c>
      <c r="BX260" t="s">
        <v>8555</v>
      </c>
      <c r="BY260" t="s">
        <v>6813</v>
      </c>
      <c r="BZ260" s="30">
        <v>41491</v>
      </c>
      <c r="CA260" t="s">
        <v>6591</v>
      </c>
      <c r="CB260" t="s">
        <v>8256</v>
      </c>
      <c r="CC260" t="s">
        <v>5061</v>
      </c>
      <c r="CD260">
        <v>23</v>
      </c>
      <c r="CE260" t="s">
        <v>237</v>
      </c>
      <c r="CF260" t="s">
        <v>220</v>
      </c>
      <c r="CG260" t="s">
        <v>246</v>
      </c>
      <c r="CI260" t="s">
        <v>9552</v>
      </c>
      <c r="CJ260" t="s">
        <v>2808</v>
      </c>
      <c r="CK260" t="s">
        <v>69</v>
      </c>
      <c r="CL260" t="s">
        <v>69</v>
      </c>
      <c r="CM260" t="s">
        <v>2803</v>
      </c>
      <c r="CN260">
        <v>8</v>
      </c>
      <c r="CO260" t="s">
        <v>254</v>
      </c>
      <c r="CP260">
        <v>34</v>
      </c>
      <c r="CQ260" t="s">
        <v>2808</v>
      </c>
      <c r="CR260" t="s">
        <v>2808</v>
      </c>
      <c r="CS260" t="s">
        <v>2808</v>
      </c>
      <c r="CT260" t="s">
        <v>2808</v>
      </c>
      <c r="CU260" t="s">
        <v>2808</v>
      </c>
      <c r="CV260" t="s">
        <v>2808</v>
      </c>
      <c r="CW260" t="s">
        <v>2808</v>
      </c>
      <c r="CX260" t="s">
        <v>2808</v>
      </c>
      <c r="CY260" t="s">
        <v>2808</v>
      </c>
      <c r="CZ260" t="s">
        <v>2808</v>
      </c>
      <c r="DA260" t="s">
        <v>69</v>
      </c>
      <c r="DB260" t="s">
        <v>69</v>
      </c>
      <c r="DC260" t="s">
        <v>69</v>
      </c>
      <c r="DD260" t="s">
        <v>22</v>
      </c>
      <c r="DF260" t="s">
        <v>12</v>
      </c>
      <c r="DG260" t="s">
        <v>9568</v>
      </c>
      <c r="DH260" t="s">
        <v>249</v>
      </c>
      <c r="DI260" t="s">
        <v>9779</v>
      </c>
      <c r="EU260" t="s">
        <v>22</v>
      </c>
      <c r="EV260" t="s">
        <v>22</v>
      </c>
      <c r="EW260" t="s">
        <v>9568</v>
      </c>
      <c r="EX260" t="s">
        <v>9568</v>
      </c>
      <c r="KB260">
        <v>8</v>
      </c>
      <c r="KD260" t="s">
        <v>9554</v>
      </c>
      <c r="KE260" t="s">
        <v>6597</v>
      </c>
      <c r="KF260">
        <v>8</v>
      </c>
      <c r="KG260" t="s">
        <v>6598</v>
      </c>
      <c r="KH260">
        <v>8137167</v>
      </c>
    </row>
    <row r="261" spans="1:294" x14ac:dyDescent="0.3">
      <c r="A261" t="s">
        <v>9894</v>
      </c>
      <c r="B261" t="s">
        <v>8545</v>
      </c>
      <c r="C261">
        <v>6</v>
      </c>
      <c r="D261" t="s">
        <v>2956</v>
      </c>
      <c r="E261" t="s">
        <v>2956</v>
      </c>
      <c r="F261" t="s">
        <v>2956</v>
      </c>
      <c r="G261" t="s">
        <v>2956</v>
      </c>
      <c r="H261" t="s">
        <v>2956</v>
      </c>
      <c r="I261" t="s">
        <v>2956</v>
      </c>
      <c r="J261" t="s">
        <v>2956</v>
      </c>
      <c r="K261" t="s">
        <v>2956</v>
      </c>
      <c r="L261" t="s">
        <v>2956</v>
      </c>
      <c r="M261" t="s">
        <v>2956</v>
      </c>
      <c r="N261" t="s">
        <v>2956</v>
      </c>
      <c r="O261" t="s">
        <v>2956</v>
      </c>
      <c r="P261" t="s">
        <v>2956</v>
      </c>
      <c r="Q261" t="s">
        <v>2956</v>
      </c>
      <c r="R261" t="s">
        <v>2956</v>
      </c>
      <c r="S261" t="s">
        <v>2956</v>
      </c>
      <c r="T261" t="s">
        <v>2956</v>
      </c>
      <c r="U261" t="s">
        <v>2956</v>
      </c>
      <c r="V261" t="s">
        <v>2956</v>
      </c>
      <c r="W261" t="s">
        <v>2956</v>
      </c>
      <c r="X261" t="s">
        <v>2956</v>
      </c>
      <c r="Y261" t="s">
        <v>2956</v>
      </c>
      <c r="Z261" t="s">
        <v>2956</v>
      </c>
      <c r="AA261" t="s">
        <v>2956</v>
      </c>
      <c r="AB261" t="s">
        <v>2956</v>
      </c>
      <c r="AC261" t="s">
        <v>2956</v>
      </c>
      <c r="AD261" t="s">
        <v>2956</v>
      </c>
      <c r="AE261" t="s">
        <v>2956</v>
      </c>
      <c r="AF261" t="s">
        <v>2956</v>
      </c>
      <c r="AG261" t="s">
        <v>2956</v>
      </c>
      <c r="BB261" t="s">
        <v>2876</v>
      </c>
      <c r="BD261" t="s">
        <v>2876</v>
      </c>
      <c r="BF261" t="s">
        <v>2876</v>
      </c>
      <c r="BH261" t="s">
        <v>2876</v>
      </c>
      <c r="BJ261" t="s">
        <v>2876</v>
      </c>
      <c r="BL261" t="s">
        <v>2876</v>
      </c>
      <c r="BV261">
        <v>0</v>
      </c>
      <c r="BW261">
        <v>86</v>
      </c>
      <c r="BX261" t="s">
        <v>8555</v>
      </c>
      <c r="BY261" t="s">
        <v>6813</v>
      </c>
      <c r="BZ261" s="30">
        <v>41491</v>
      </c>
      <c r="CA261" t="s">
        <v>6591</v>
      </c>
      <c r="CB261" t="s">
        <v>8256</v>
      </c>
      <c r="CC261" t="s">
        <v>5061</v>
      </c>
      <c r="CD261">
        <v>36</v>
      </c>
      <c r="CE261" t="s">
        <v>237</v>
      </c>
      <c r="CF261" t="s">
        <v>220</v>
      </c>
      <c r="CG261" t="s">
        <v>247</v>
      </c>
      <c r="CI261" t="s">
        <v>9552</v>
      </c>
      <c r="CJ261" t="s">
        <v>2808</v>
      </c>
      <c r="CK261" t="s">
        <v>69</v>
      </c>
      <c r="CL261" t="s">
        <v>69</v>
      </c>
      <c r="CM261" t="s">
        <v>2803</v>
      </c>
      <c r="CN261">
        <v>6</v>
      </c>
      <c r="CO261" t="s">
        <v>254</v>
      </c>
      <c r="CP261">
        <v>34</v>
      </c>
      <c r="CQ261" t="s">
        <v>69</v>
      </c>
      <c r="CR261" t="s">
        <v>69</v>
      </c>
      <c r="CS261" t="s">
        <v>69</v>
      </c>
      <c r="CT261" t="s">
        <v>69</v>
      </c>
      <c r="CU261" t="s">
        <v>69</v>
      </c>
      <c r="CV261" t="s">
        <v>69</v>
      </c>
      <c r="CW261" t="s">
        <v>69</v>
      </c>
      <c r="CX261" t="s">
        <v>69</v>
      </c>
      <c r="CY261" t="s">
        <v>69</v>
      </c>
      <c r="CZ261" t="s">
        <v>69</v>
      </c>
      <c r="DA261" t="s">
        <v>69</v>
      </c>
      <c r="DB261" t="s">
        <v>69</v>
      </c>
      <c r="DC261" t="s">
        <v>69</v>
      </c>
      <c r="DD261" t="s">
        <v>12</v>
      </c>
      <c r="DE261" s="30">
        <v>41038</v>
      </c>
      <c r="DF261" t="s">
        <v>12</v>
      </c>
      <c r="DG261" s="30">
        <v>41427</v>
      </c>
      <c r="DH261" t="s">
        <v>249</v>
      </c>
      <c r="DI261" t="s">
        <v>9854</v>
      </c>
      <c r="EU261" t="s">
        <v>2956</v>
      </c>
      <c r="EV261" t="s">
        <v>2956</v>
      </c>
      <c r="EW261" s="30">
        <v>41427</v>
      </c>
      <c r="EX261" s="30">
        <v>41427</v>
      </c>
      <c r="KB261">
        <v>6</v>
      </c>
      <c r="KD261" t="s">
        <v>9554</v>
      </c>
      <c r="KE261" t="s">
        <v>6597</v>
      </c>
      <c r="KF261">
        <v>9</v>
      </c>
      <c r="KG261" t="s">
        <v>6598</v>
      </c>
      <c r="KH261">
        <v>8137167</v>
      </c>
    </row>
    <row r="262" spans="1:294" x14ac:dyDescent="0.3">
      <c r="A262" t="s">
        <v>9895</v>
      </c>
      <c r="B262" t="s">
        <v>8545</v>
      </c>
      <c r="C262">
        <v>6</v>
      </c>
      <c r="D262" t="s">
        <v>2956</v>
      </c>
      <c r="E262" t="s">
        <v>2956</v>
      </c>
      <c r="F262" t="s">
        <v>2956</v>
      </c>
      <c r="G262" t="s">
        <v>2956</v>
      </c>
      <c r="H262" t="s">
        <v>2956</v>
      </c>
      <c r="I262" t="s">
        <v>2956</v>
      </c>
      <c r="J262" t="s">
        <v>2956</v>
      </c>
      <c r="K262" t="s">
        <v>2956</v>
      </c>
      <c r="L262" t="s">
        <v>2956</v>
      </c>
      <c r="M262" t="s">
        <v>2956</v>
      </c>
      <c r="N262" t="s">
        <v>2956</v>
      </c>
      <c r="O262" t="s">
        <v>2956</v>
      </c>
      <c r="P262" t="s">
        <v>2956</v>
      </c>
      <c r="Q262" t="s">
        <v>2956</v>
      </c>
      <c r="R262" t="s">
        <v>2956</v>
      </c>
      <c r="S262" t="s">
        <v>2956</v>
      </c>
      <c r="T262" t="s">
        <v>2956</v>
      </c>
      <c r="U262" t="s">
        <v>2956</v>
      </c>
      <c r="V262" t="s">
        <v>2956</v>
      </c>
      <c r="W262" t="s">
        <v>2956</v>
      </c>
      <c r="X262" t="s">
        <v>2956</v>
      </c>
      <c r="Y262" t="s">
        <v>2956</v>
      </c>
      <c r="Z262" t="s">
        <v>2956</v>
      </c>
      <c r="AA262" t="s">
        <v>2956</v>
      </c>
      <c r="AB262" t="s">
        <v>2956</v>
      </c>
      <c r="AC262" t="s">
        <v>2956</v>
      </c>
      <c r="AD262" t="s">
        <v>2956</v>
      </c>
      <c r="AE262" t="s">
        <v>2956</v>
      </c>
      <c r="AF262" t="s">
        <v>2956</v>
      </c>
      <c r="AG262" t="s">
        <v>2956</v>
      </c>
      <c r="BB262" t="s">
        <v>2876</v>
      </c>
      <c r="BD262" t="s">
        <v>2876</v>
      </c>
      <c r="BF262" t="s">
        <v>2876</v>
      </c>
      <c r="BH262" t="s">
        <v>2876</v>
      </c>
      <c r="BJ262" t="s">
        <v>2876</v>
      </c>
      <c r="BL262" t="s">
        <v>2876</v>
      </c>
      <c r="BV262">
        <v>0</v>
      </c>
      <c r="BW262">
        <v>86</v>
      </c>
      <c r="BX262" t="s">
        <v>8555</v>
      </c>
      <c r="BY262" t="s">
        <v>6813</v>
      </c>
      <c r="BZ262" s="30">
        <v>41491</v>
      </c>
      <c r="CA262" t="s">
        <v>6591</v>
      </c>
      <c r="CB262" t="s">
        <v>8256</v>
      </c>
      <c r="CC262" t="s">
        <v>5061</v>
      </c>
      <c r="CD262">
        <v>20</v>
      </c>
      <c r="CE262" t="s">
        <v>237</v>
      </c>
      <c r="CF262" t="s">
        <v>220</v>
      </c>
      <c r="CG262" t="s">
        <v>22</v>
      </c>
      <c r="CI262" t="s">
        <v>9552</v>
      </c>
      <c r="CJ262" t="s">
        <v>2808</v>
      </c>
      <c r="CK262" t="s">
        <v>69</v>
      </c>
      <c r="CL262" t="s">
        <v>69</v>
      </c>
      <c r="CM262" t="s">
        <v>2803</v>
      </c>
      <c r="CN262">
        <v>6</v>
      </c>
      <c r="CO262" t="s">
        <v>254</v>
      </c>
      <c r="CP262">
        <v>39</v>
      </c>
      <c r="CQ262" t="s">
        <v>2808</v>
      </c>
      <c r="CR262" t="s">
        <v>2808</v>
      </c>
      <c r="CS262" t="s">
        <v>2808</v>
      </c>
      <c r="CT262" t="s">
        <v>69</v>
      </c>
      <c r="CU262" t="s">
        <v>2808</v>
      </c>
      <c r="CV262" t="s">
        <v>2808</v>
      </c>
      <c r="CW262" t="s">
        <v>2808</v>
      </c>
      <c r="CX262" t="s">
        <v>2808</v>
      </c>
      <c r="CY262" t="s">
        <v>2808</v>
      </c>
      <c r="CZ262" t="s">
        <v>2808</v>
      </c>
      <c r="DA262" t="s">
        <v>69</v>
      </c>
      <c r="DB262" t="s">
        <v>69</v>
      </c>
      <c r="DC262" t="s">
        <v>69</v>
      </c>
      <c r="DD262" t="s">
        <v>22</v>
      </c>
      <c r="DF262" t="s">
        <v>12</v>
      </c>
      <c r="DG262" t="s">
        <v>9568</v>
      </c>
      <c r="DH262" t="s">
        <v>22</v>
      </c>
      <c r="EU262" t="s">
        <v>2956</v>
      </c>
      <c r="EV262" t="s">
        <v>2956</v>
      </c>
      <c r="EW262" t="s">
        <v>9568</v>
      </c>
      <c r="EX262" t="s">
        <v>9568</v>
      </c>
      <c r="KB262">
        <v>6</v>
      </c>
      <c r="KD262" t="s">
        <v>9554</v>
      </c>
      <c r="KE262" t="s">
        <v>6597</v>
      </c>
      <c r="KF262">
        <v>10</v>
      </c>
      <c r="KG262" t="s">
        <v>6598</v>
      </c>
      <c r="KH262">
        <v>8137167</v>
      </c>
    </row>
    <row r="263" spans="1:294" x14ac:dyDescent="0.3">
      <c r="A263" t="s">
        <v>8668</v>
      </c>
      <c r="B263" t="s">
        <v>8545</v>
      </c>
      <c r="C263">
        <v>3</v>
      </c>
      <c r="D263" t="s">
        <v>2956</v>
      </c>
      <c r="E263" t="s">
        <v>2956</v>
      </c>
      <c r="F263" t="s">
        <v>2956</v>
      </c>
      <c r="G263" t="s">
        <v>2956</v>
      </c>
      <c r="H263" t="s">
        <v>2956</v>
      </c>
      <c r="I263" t="s">
        <v>2956</v>
      </c>
      <c r="J263" t="s">
        <v>2956</v>
      </c>
      <c r="K263" t="s">
        <v>2956</v>
      </c>
      <c r="L263" t="s">
        <v>2956</v>
      </c>
      <c r="M263" t="s">
        <v>2956</v>
      </c>
      <c r="N263" t="s">
        <v>2956</v>
      </c>
      <c r="O263" t="s">
        <v>2956</v>
      </c>
      <c r="P263" t="s">
        <v>2956</v>
      </c>
      <c r="Q263" t="s">
        <v>2956</v>
      </c>
      <c r="R263" t="s">
        <v>2956</v>
      </c>
      <c r="BB263" t="s">
        <v>2876</v>
      </c>
      <c r="BD263" t="s">
        <v>2876</v>
      </c>
      <c r="BF263" t="s">
        <v>2876</v>
      </c>
      <c r="BV263">
        <v>0</v>
      </c>
      <c r="BW263">
        <v>85</v>
      </c>
      <c r="BX263" t="s">
        <v>8555</v>
      </c>
      <c r="BY263" t="s">
        <v>6813</v>
      </c>
      <c r="BZ263" t="s">
        <v>8637</v>
      </c>
      <c r="CA263" t="s">
        <v>7143</v>
      </c>
      <c r="CB263" t="s">
        <v>7239</v>
      </c>
      <c r="CC263" t="s">
        <v>5061</v>
      </c>
      <c r="CD263">
        <v>39</v>
      </c>
      <c r="CE263" t="s">
        <v>22</v>
      </c>
      <c r="CF263" t="s">
        <v>220</v>
      </c>
      <c r="CG263" t="s">
        <v>247</v>
      </c>
      <c r="CI263" t="s">
        <v>9552</v>
      </c>
      <c r="CJ263" t="s">
        <v>2808</v>
      </c>
      <c r="CK263" t="s">
        <v>69</v>
      </c>
      <c r="CL263" t="s">
        <v>69</v>
      </c>
      <c r="CM263" t="s">
        <v>2803</v>
      </c>
      <c r="CN263">
        <v>3</v>
      </c>
      <c r="CO263" t="s">
        <v>254</v>
      </c>
      <c r="CP263">
        <v>27</v>
      </c>
      <c r="CQ263" t="s">
        <v>2808</v>
      </c>
      <c r="CR263" t="s">
        <v>2808</v>
      </c>
      <c r="CS263" t="s">
        <v>2808</v>
      </c>
      <c r="CT263" t="s">
        <v>2808</v>
      </c>
      <c r="CU263" t="s">
        <v>2808</v>
      </c>
      <c r="CV263" t="s">
        <v>2808</v>
      </c>
      <c r="CW263" t="s">
        <v>2808</v>
      </c>
      <c r="CX263" t="s">
        <v>2808</v>
      </c>
      <c r="CY263" t="s">
        <v>2808</v>
      </c>
      <c r="CZ263" t="s">
        <v>2808</v>
      </c>
      <c r="DA263" t="s">
        <v>2808</v>
      </c>
      <c r="DB263" t="s">
        <v>69</v>
      </c>
      <c r="DC263" t="s">
        <v>69</v>
      </c>
      <c r="DD263" t="s">
        <v>12</v>
      </c>
      <c r="DE263" t="s">
        <v>8279</v>
      </c>
      <c r="DF263" t="s">
        <v>12</v>
      </c>
      <c r="DG263" s="30">
        <v>41457</v>
      </c>
      <c r="DH263" t="s">
        <v>249</v>
      </c>
      <c r="DI263" t="s">
        <v>9563</v>
      </c>
      <c r="EU263" t="s">
        <v>2956</v>
      </c>
      <c r="EV263" t="s">
        <v>2956</v>
      </c>
      <c r="EW263" s="30">
        <v>41457</v>
      </c>
      <c r="EX263" s="30">
        <v>41457</v>
      </c>
      <c r="KB263">
        <v>3</v>
      </c>
      <c r="KD263" t="s">
        <v>9554</v>
      </c>
      <c r="KE263" t="s">
        <v>6597</v>
      </c>
      <c r="KF263">
        <v>1</v>
      </c>
      <c r="KG263" t="s">
        <v>6598</v>
      </c>
      <c r="KH263">
        <v>8137167</v>
      </c>
    </row>
    <row r="264" spans="1:294" x14ac:dyDescent="0.3">
      <c r="A264" t="s">
        <v>9896</v>
      </c>
      <c r="B264" t="s">
        <v>8545</v>
      </c>
      <c r="C264">
        <v>4</v>
      </c>
      <c r="D264" t="s">
        <v>2956</v>
      </c>
      <c r="E264" t="s">
        <v>2956</v>
      </c>
      <c r="F264" t="s">
        <v>2956</v>
      </c>
      <c r="G264" t="s">
        <v>2956</v>
      </c>
      <c r="H264" t="s">
        <v>2956</v>
      </c>
      <c r="I264" t="s">
        <v>2956</v>
      </c>
      <c r="J264" t="s">
        <v>2956</v>
      </c>
      <c r="K264" t="s">
        <v>2956</v>
      </c>
      <c r="L264" t="s">
        <v>2956</v>
      </c>
      <c r="M264" t="s">
        <v>2956</v>
      </c>
      <c r="N264" t="s">
        <v>2956</v>
      </c>
      <c r="O264" t="s">
        <v>2956</v>
      </c>
      <c r="P264" t="s">
        <v>2956</v>
      </c>
      <c r="Q264" t="s">
        <v>2956</v>
      </c>
      <c r="R264" t="s">
        <v>2956</v>
      </c>
      <c r="S264" t="s">
        <v>2956</v>
      </c>
      <c r="T264" t="s">
        <v>2956</v>
      </c>
      <c r="U264" t="s">
        <v>2956</v>
      </c>
      <c r="V264" t="s">
        <v>2956</v>
      </c>
      <c r="W264" t="s">
        <v>2956</v>
      </c>
      <c r="BB264" t="s">
        <v>2876</v>
      </c>
      <c r="BD264" t="s">
        <v>2876</v>
      </c>
      <c r="BF264" t="s">
        <v>2876</v>
      </c>
      <c r="BH264" t="s">
        <v>2876</v>
      </c>
      <c r="BV264">
        <v>0</v>
      </c>
      <c r="BW264">
        <v>85</v>
      </c>
      <c r="BX264" t="s">
        <v>8555</v>
      </c>
      <c r="BY264" t="s">
        <v>6813</v>
      </c>
      <c r="BZ264" t="s">
        <v>8637</v>
      </c>
      <c r="CA264" t="s">
        <v>6591</v>
      </c>
      <c r="CB264" t="s">
        <v>7239</v>
      </c>
      <c r="CC264" t="s">
        <v>5061</v>
      </c>
      <c r="CD264">
        <v>19</v>
      </c>
      <c r="CE264" t="s">
        <v>237</v>
      </c>
      <c r="CF264" t="s">
        <v>220</v>
      </c>
      <c r="CG264" t="s">
        <v>247</v>
      </c>
      <c r="CI264" t="s">
        <v>9552</v>
      </c>
      <c r="CJ264" t="s">
        <v>2808</v>
      </c>
      <c r="CK264" t="s">
        <v>69</v>
      </c>
      <c r="CL264" t="s">
        <v>69</v>
      </c>
      <c r="CM264" t="s">
        <v>2803</v>
      </c>
      <c r="CN264">
        <v>4</v>
      </c>
      <c r="CO264" t="s">
        <v>254</v>
      </c>
      <c r="CP264">
        <v>38</v>
      </c>
      <c r="CQ264" t="s">
        <v>2808</v>
      </c>
      <c r="CR264" t="s">
        <v>2808</v>
      </c>
      <c r="CS264" t="s">
        <v>2808</v>
      </c>
      <c r="CT264" t="s">
        <v>2808</v>
      </c>
      <c r="CU264" t="s">
        <v>2808</v>
      </c>
      <c r="CV264" t="s">
        <v>2808</v>
      </c>
      <c r="CW264" t="s">
        <v>2808</v>
      </c>
      <c r="CX264" t="s">
        <v>2808</v>
      </c>
      <c r="CY264" t="s">
        <v>2808</v>
      </c>
      <c r="CZ264" t="s">
        <v>2808</v>
      </c>
      <c r="DA264" t="s">
        <v>2808</v>
      </c>
      <c r="DB264" t="s">
        <v>2808</v>
      </c>
      <c r="DC264" t="s">
        <v>69</v>
      </c>
      <c r="DD264" t="s">
        <v>12</v>
      </c>
      <c r="DE264" t="s">
        <v>8189</v>
      </c>
      <c r="DF264" t="s">
        <v>12</v>
      </c>
      <c r="DG264" s="30">
        <v>41427</v>
      </c>
      <c r="DH264" t="s">
        <v>249</v>
      </c>
      <c r="DI264" t="s">
        <v>9563</v>
      </c>
      <c r="EU264" t="s">
        <v>2956</v>
      </c>
      <c r="EV264" t="s">
        <v>2956</v>
      </c>
      <c r="EW264" s="30">
        <v>41427</v>
      </c>
      <c r="EX264" s="30">
        <v>41427</v>
      </c>
      <c r="KB264">
        <v>4</v>
      </c>
      <c r="KD264" t="s">
        <v>9554</v>
      </c>
      <c r="KE264" t="s">
        <v>6597</v>
      </c>
      <c r="KF264">
        <v>2</v>
      </c>
      <c r="KG264" t="s">
        <v>6598</v>
      </c>
      <c r="KH264">
        <v>8137167</v>
      </c>
    </row>
    <row r="265" spans="1:294" x14ac:dyDescent="0.3">
      <c r="A265" t="s">
        <v>9897</v>
      </c>
      <c r="B265" t="s">
        <v>8545</v>
      </c>
      <c r="C265">
        <v>5</v>
      </c>
      <c r="D265" t="s">
        <v>2956</v>
      </c>
      <c r="E265" t="s">
        <v>2956</v>
      </c>
      <c r="F265" t="s">
        <v>2956</v>
      </c>
      <c r="G265" t="s">
        <v>2956</v>
      </c>
      <c r="H265" t="s">
        <v>2956</v>
      </c>
      <c r="I265" t="s">
        <v>2956</v>
      </c>
      <c r="J265" t="s">
        <v>2956</v>
      </c>
      <c r="K265" t="s">
        <v>2956</v>
      </c>
      <c r="L265" t="s">
        <v>2956</v>
      </c>
      <c r="M265" t="s">
        <v>2956</v>
      </c>
      <c r="N265" t="s">
        <v>2956</v>
      </c>
      <c r="O265" t="s">
        <v>2956</v>
      </c>
      <c r="P265" t="s">
        <v>2956</v>
      </c>
      <c r="Q265" t="s">
        <v>2956</v>
      </c>
      <c r="R265" t="s">
        <v>2956</v>
      </c>
      <c r="S265" t="s">
        <v>2956</v>
      </c>
      <c r="T265" t="s">
        <v>2956</v>
      </c>
      <c r="U265" t="s">
        <v>2956</v>
      </c>
      <c r="V265" t="s">
        <v>2956</v>
      </c>
      <c r="W265" t="s">
        <v>2956</v>
      </c>
      <c r="X265" t="s">
        <v>2956</v>
      </c>
      <c r="Y265" t="s">
        <v>2956</v>
      </c>
      <c r="Z265" t="s">
        <v>2956</v>
      </c>
      <c r="AA265" t="s">
        <v>2956</v>
      </c>
      <c r="AB265" t="s">
        <v>2956</v>
      </c>
      <c r="BB265" t="s">
        <v>2876</v>
      </c>
      <c r="BD265" t="s">
        <v>2876</v>
      </c>
      <c r="BF265" t="s">
        <v>2876</v>
      </c>
      <c r="BH265" t="s">
        <v>2876</v>
      </c>
      <c r="BJ265" t="s">
        <v>2876</v>
      </c>
      <c r="BV265">
        <v>0</v>
      </c>
      <c r="BW265">
        <v>85</v>
      </c>
      <c r="BX265" t="s">
        <v>8555</v>
      </c>
      <c r="BY265" t="s">
        <v>6813</v>
      </c>
      <c r="BZ265" t="s">
        <v>8637</v>
      </c>
      <c r="CA265" t="s">
        <v>6591</v>
      </c>
      <c r="CB265" t="s">
        <v>7239</v>
      </c>
      <c r="CC265" t="s">
        <v>5061</v>
      </c>
      <c r="CD265">
        <v>22</v>
      </c>
      <c r="CE265" t="s">
        <v>237</v>
      </c>
      <c r="CF265" t="s">
        <v>220</v>
      </c>
      <c r="CG265" t="s">
        <v>247</v>
      </c>
      <c r="CI265" t="s">
        <v>9552</v>
      </c>
      <c r="CJ265" t="s">
        <v>2808</v>
      </c>
      <c r="CK265" t="s">
        <v>69</v>
      </c>
      <c r="CL265" t="s">
        <v>69</v>
      </c>
      <c r="CM265" t="s">
        <v>2803</v>
      </c>
      <c r="CN265">
        <v>5</v>
      </c>
      <c r="CO265" t="s">
        <v>254</v>
      </c>
      <c r="CP265">
        <v>38</v>
      </c>
      <c r="CQ265" t="s">
        <v>2808</v>
      </c>
      <c r="CR265" t="s">
        <v>2808</v>
      </c>
      <c r="CS265" t="s">
        <v>2808</v>
      </c>
      <c r="CT265" t="s">
        <v>2808</v>
      </c>
      <c r="CU265" t="s">
        <v>2808</v>
      </c>
      <c r="CV265" t="s">
        <v>2808</v>
      </c>
      <c r="CW265" t="s">
        <v>2808</v>
      </c>
      <c r="CX265" t="s">
        <v>2808</v>
      </c>
      <c r="CY265" t="s">
        <v>2808</v>
      </c>
      <c r="CZ265" t="s">
        <v>2808</v>
      </c>
      <c r="DA265" t="s">
        <v>69</v>
      </c>
      <c r="DB265" t="s">
        <v>69</v>
      </c>
      <c r="DC265" t="s">
        <v>69</v>
      </c>
      <c r="DD265" t="s">
        <v>12</v>
      </c>
      <c r="DE265" t="s">
        <v>7124</v>
      </c>
      <c r="DF265" t="s">
        <v>12</v>
      </c>
      <c r="DG265" s="30">
        <v>41163</v>
      </c>
      <c r="DH265" t="s">
        <v>249</v>
      </c>
      <c r="DI265" t="s">
        <v>9563</v>
      </c>
      <c r="EU265" t="s">
        <v>2956</v>
      </c>
      <c r="EV265" t="s">
        <v>2956</v>
      </c>
      <c r="EW265" s="30">
        <v>41163</v>
      </c>
      <c r="EX265" s="30">
        <v>41163</v>
      </c>
      <c r="KB265">
        <v>5</v>
      </c>
      <c r="KD265" t="s">
        <v>9554</v>
      </c>
      <c r="KE265" t="s">
        <v>6597</v>
      </c>
      <c r="KF265">
        <v>3</v>
      </c>
      <c r="KG265" t="s">
        <v>6598</v>
      </c>
      <c r="KH265">
        <v>8137167</v>
      </c>
    </row>
    <row r="266" spans="1:294" x14ac:dyDescent="0.3">
      <c r="A266" t="s">
        <v>9898</v>
      </c>
      <c r="B266" t="s">
        <v>8545</v>
      </c>
      <c r="C266">
        <v>6</v>
      </c>
      <c r="D266" t="s">
        <v>2956</v>
      </c>
      <c r="E266" t="s">
        <v>2956</v>
      </c>
      <c r="F266" t="s">
        <v>2956</v>
      </c>
      <c r="G266" t="s">
        <v>2956</v>
      </c>
      <c r="H266" t="s">
        <v>2956</v>
      </c>
      <c r="I266" t="s">
        <v>2956</v>
      </c>
      <c r="J266" t="s">
        <v>2956</v>
      </c>
      <c r="K266" t="s">
        <v>2956</v>
      </c>
      <c r="L266" t="s">
        <v>2956</v>
      </c>
      <c r="M266" t="s">
        <v>2956</v>
      </c>
      <c r="N266" t="s">
        <v>2956</v>
      </c>
      <c r="O266" t="s">
        <v>2956</v>
      </c>
      <c r="P266" t="s">
        <v>2956</v>
      </c>
      <c r="Q266" t="s">
        <v>2956</v>
      </c>
      <c r="R266" t="s">
        <v>2956</v>
      </c>
      <c r="S266" t="s">
        <v>2956</v>
      </c>
      <c r="T266" t="s">
        <v>2956</v>
      </c>
      <c r="U266" t="s">
        <v>2956</v>
      </c>
      <c r="V266" t="s">
        <v>2956</v>
      </c>
      <c r="W266" t="s">
        <v>2956</v>
      </c>
      <c r="X266" t="s">
        <v>2956</v>
      </c>
      <c r="Y266" t="s">
        <v>2956</v>
      </c>
      <c r="Z266" t="s">
        <v>2956</v>
      </c>
      <c r="AA266" t="s">
        <v>2956</v>
      </c>
      <c r="AB266" t="s">
        <v>2956</v>
      </c>
      <c r="AC266" t="s">
        <v>2956</v>
      </c>
      <c r="AD266" t="s">
        <v>2956</v>
      </c>
      <c r="AE266" t="s">
        <v>2956</v>
      </c>
      <c r="AF266" t="s">
        <v>2956</v>
      </c>
      <c r="AG266" t="s">
        <v>2956</v>
      </c>
      <c r="BB266" t="s">
        <v>2876</v>
      </c>
      <c r="BD266" t="s">
        <v>2876</v>
      </c>
      <c r="BF266" t="s">
        <v>2876</v>
      </c>
      <c r="BH266" t="s">
        <v>2876</v>
      </c>
      <c r="BJ266" t="s">
        <v>2876</v>
      </c>
      <c r="BL266" t="s">
        <v>2876</v>
      </c>
      <c r="BV266">
        <v>0</v>
      </c>
      <c r="BW266">
        <v>85</v>
      </c>
      <c r="BX266" t="s">
        <v>8555</v>
      </c>
      <c r="BY266" t="s">
        <v>6813</v>
      </c>
      <c r="BZ266" t="s">
        <v>8637</v>
      </c>
      <c r="CA266" t="s">
        <v>6591</v>
      </c>
      <c r="CB266" t="s">
        <v>7239</v>
      </c>
      <c r="CC266" t="s">
        <v>5061</v>
      </c>
      <c r="CD266">
        <v>21</v>
      </c>
      <c r="CE266" t="s">
        <v>237</v>
      </c>
      <c r="CF266" t="s">
        <v>220</v>
      </c>
      <c r="CG266" t="s">
        <v>248</v>
      </c>
      <c r="CI266" t="s">
        <v>9552</v>
      </c>
      <c r="CJ266" t="s">
        <v>2808</v>
      </c>
      <c r="CK266" t="s">
        <v>69</v>
      </c>
      <c r="CL266" t="s">
        <v>69</v>
      </c>
      <c r="CM266" t="s">
        <v>2803</v>
      </c>
      <c r="CN266">
        <v>6</v>
      </c>
      <c r="CO266" t="s">
        <v>254</v>
      </c>
      <c r="CP266">
        <v>33</v>
      </c>
      <c r="CQ266" t="s">
        <v>2808</v>
      </c>
      <c r="CR266" t="s">
        <v>2808</v>
      </c>
      <c r="CS266" t="s">
        <v>2808</v>
      </c>
      <c r="CT266" t="s">
        <v>2808</v>
      </c>
      <c r="CU266" t="s">
        <v>2808</v>
      </c>
      <c r="CV266" t="s">
        <v>2808</v>
      </c>
      <c r="CW266" t="s">
        <v>2808</v>
      </c>
      <c r="CX266" t="s">
        <v>2808</v>
      </c>
      <c r="CY266" t="s">
        <v>2808</v>
      </c>
      <c r="CZ266" t="s">
        <v>2808</v>
      </c>
      <c r="DA266" t="s">
        <v>2808</v>
      </c>
      <c r="DB266" t="s">
        <v>2808</v>
      </c>
      <c r="DC266" t="s">
        <v>69</v>
      </c>
      <c r="DD266" t="s">
        <v>12</v>
      </c>
      <c r="DE266" t="s">
        <v>9868</v>
      </c>
      <c r="DF266" t="s">
        <v>12</v>
      </c>
      <c r="DG266" s="30">
        <v>40980</v>
      </c>
      <c r="DH266" t="s">
        <v>249</v>
      </c>
      <c r="DI266" t="s">
        <v>9563</v>
      </c>
      <c r="EU266" t="s">
        <v>2956</v>
      </c>
      <c r="EV266" t="s">
        <v>2956</v>
      </c>
      <c r="EW266" s="30">
        <v>40980</v>
      </c>
      <c r="EX266" s="30">
        <v>40980</v>
      </c>
      <c r="KB266">
        <v>6</v>
      </c>
      <c r="KD266" t="s">
        <v>9554</v>
      </c>
      <c r="KE266" t="s">
        <v>6597</v>
      </c>
      <c r="KF266">
        <v>4</v>
      </c>
      <c r="KG266" t="s">
        <v>6598</v>
      </c>
      <c r="KH266">
        <v>8137167</v>
      </c>
    </row>
    <row r="267" spans="1:294" x14ac:dyDescent="0.3">
      <c r="A267" t="s">
        <v>9899</v>
      </c>
      <c r="B267" t="s">
        <v>8545</v>
      </c>
      <c r="C267">
        <v>4</v>
      </c>
      <c r="D267" t="s">
        <v>2956</v>
      </c>
      <c r="E267" t="s">
        <v>2956</v>
      </c>
      <c r="F267" t="s">
        <v>2956</v>
      </c>
      <c r="G267" t="s">
        <v>2956</v>
      </c>
      <c r="H267" t="s">
        <v>2956</v>
      </c>
      <c r="I267" t="s">
        <v>2956</v>
      </c>
      <c r="J267" t="s">
        <v>2956</v>
      </c>
      <c r="K267" t="s">
        <v>2956</v>
      </c>
      <c r="L267" t="s">
        <v>2956</v>
      </c>
      <c r="M267" t="s">
        <v>2956</v>
      </c>
      <c r="N267" t="s">
        <v>2956</v>
      </c>
      <c r="O267" t="s">
        <v>2956</v>
      </c>
      <c r="P267" t="s">
        <v>2956</v>
      </c>
      <c r="Q267" t="s">
        <v>2956</v>
      </c>
      <c r="R267" t="s">
        <v>2956</v>
      </c>
      <c r="S267" t="s">
        <v>2956</v>
      </c>
      <c r="T267" t="s">
        <v>2956</v>
      </c>
      <c r="U267" t="s">
        <v>2956</v>
      </c>
      <c r="V267" t="s">
        <v>2956</v>
      </c>
      <c r="W267" t="s">
        <v>2956</v>
      </c>
      <c r="BB267" t="s">
        <v>2876</v>
      </c>
      <c r="BD267" t="s">
        <v>2876</v>
      </c>
      <c r="BF267" t="s">
        <v>2876</v>
      </c>
      <c r="BH267" t="s">
        <v>2876</v>
      </c>
      <c r="BV267">
        <v>0</v>
      </c>
      <c r="BW267">
        <v>85</v>
      </c>
      <c r="BX267" t="s">
        <v>8555</v>
      </c>
      <c r="BY267" t="s">
        <v>6813</v>
      </c>
      <c r="BZ267" t="s">
        <v>8637</v>
      </c>
      <c r="CA267" t="s">
        <v>6591</v>
      </c>
      <c r="CB267" t="s">
        <v>7239</v>
      </c>
      <c r="CC267" t="s">
        <v>5061</v>
      </c>
      <c r="CD267">
        <v>30</v>
      </c>
      <c r="CE267" t="s">
        <v>236</v>
      </c>
      <c r="CF267" t="s">
        <v>220</v>
      </c>
      <c r="CG267" t="s">
        <v>246</v>
      </c>
      <c r="CI267" t="s">
        <v>9552</v>
      </c>
      <c r="CJ267" t="s">
        <v>2808</v>
      </c>
      <c r="CK267" t="s">
        <v>69</v>
      </c>
      <c r="CL267" t="s">
        <v>69</v>
      </c>
      <c r="CM267" t="s">
        <v>2803</v>
      </c>
      <c r="CN267">
        <v>4</v>
      </c>
      <c r="CO267" t="s">
        <v>254</v>
      </c>
      <c r="CP267">
        <v>34</v>
      </c>
      <c r="CQ267" t="s">
        <v>2808</v>
      </c>
      <c r="CR267" t="s">
        <v>2808</v>
      </c>
      <c r="CS267" t="s">
        <v>2808</v>
      </c>
      <c r="CT267" t="s">
        <v>2808</v>
      </c>
      <c r="CU267" t="s">
        <v>2808</v>
      </c>
      <c r="CV267" t="s">
        <v>2808</v>
      </c>
      <c r="CW267" t="s">
        <v>2808</v>
      </c>
      <c r="CX267" t="s">
        <v>2808</v>
      </c>
      <c r="CY267" t="s">
        <v>2808</v>
      </c>
      <c r="CZ267" t="s">
        <v>2808</v>
      </c>
      <c r="DA267" t="s">
        <v>2808</v>
      </c>
      <c r="DB267" t="s">
        <v>69</v>
      </c>
      <c r="DC267" t="s">
        <v>69</v>
      </c>
      <c r="DD267" t="s">
        <v>12</v>
      </c>
      <c r="DE267" s="30">
        <v>41222</v>
      </c>
      <c r="DF267" t="s">
        <v>12</v>
      </c>
      <c r="DG267" s="30">
        <v>41610</v>
      </c>
      <c r="DH267" t="s">
        <v>249</v>
      </c>
      <c r="DI267" t="s">
        <v>9563</v>
      </c>
      <c r="EU267" t="s">
        <v>2956</v>
      </c>
      <c r="EV267" t="s">
        <v>2956</v>
      </c>
      <c r="EW267" s="30">
        <v>41610</v>
      </c>
      <c r="EX267" s="30">
        <v>41610</v>
      </c>
      <c r="KB267">
        <v>4</v>
      </c>
      <c r="KD267" t="s">
        <v>9554</v>
      </c>
      <c r="KE267" t="s">
        <v>6597</v>
      </c>
      <c r="KF267">
        <v>5</v>
      </c>
      <c r="KG267" t="s">
        <v>6598</v>
      </c>
      <c r="KH267">
        <v>8137167</v>
      </c>
    </row>
    <row r="268" spans="1:294" x14ac:dyDescent="0.3">
      <c r="A268" t="s">
        <v>9900</v>
      </c>
      <c r="B268" t="s">
        <v>8545</v>
      </c>
      <c r="C268">
        <v>4</v>
      </c>
      <c r="D268" t="s">
        <v>2956</v>
      </c>
      <c r="E268" t="s">
        <v>2956</v>
      </c>
      <c r="F268" t="s">
        <v>2956</v>
      </c>
      <c r="G268" t="s">
        <v>2956</v>
      </c>
      <c r="H268" t="s">
        <v>2956</v>
      </c>
      <c r="I268" t="s">
        <v>2956</v>
      </c>
      <c r="J268" t="s">
        <v>2956</v>
      </c>
      <c r="K268" t="s">
        <v>2956</v>
      </c>
      <c r="L268" t="s">
        <v>2956</v>
      </c>
      <c r="M268" t="s">
        <v>2956</v>
      </c>
      <c r="N268" t="s">
        <v>2956</v>
      </c>
      <c r="O268" t="s">
        <v>2956</v>
      </c>
      <c r="P268" t="s">
        <v>2956</v>
      </c>
      <c r="Q268" t="s">
        <v>2956</v>
      </c>
      <c r="R268" t="s">
        <v>2956</v>
      </c>
      <c r="S268" t="s">
        <v>2956</v>
      </c>
      <c r="T268" t="s">
        <v>2956</v>
      </c>
      <c r="U268" t="s">
        <v>2956</v>
      </c>
      <c r="V268" t="s">
        <v>2956</v>
      </c>
      <c r="W268" t="s">
        <v>2956</v>
      </c>
      <c r="BB268" t="s">
        <v>2876</v>
      </c>
      <c r="BD268" t="s">
        <v>2876</v>
      </c>
      <c r="BF268" t="s">
        <v>2876</v>
      </c>
      <c r="BH268" t="s">
        <v>2876</v>
      </c>
      <c r="BV268">
        <v>0</v>
      </c>
      <c r="BW268">
        <v>85</v>
      </c>
      <c r="BX268" t="s">
        <v>8555</v>
      </c>
      <c r="BY268" t="s">
        <v>6813</v>
      </c>
      <c r="BZ268" t="s">
        <v>8637</v>
      </c>
      <c r="CA268" t="s">
        <v>6591</v>
      </c>
      <c r="CB268" t="s">
        <v>7239</v>
      </c>
      <c r="CC268" t="s">
        <v>5061</v>
      </c>
      <c r="CD268">
        <v>20</v>
      </c>
      <c r="CE268" t="s">
        <v>237</v>
      </c>
      <c r="CF268" t="s">
        <v>220</v>
      </c>
      <c r="CG268" t="s">
        <v>247</v>
      </c>
      <c r="CI268" t="s">
        <v>9552</v>
      </c>
      <c r="CJ268" t="s">
        <v>2808</v>
      </c>
      <c r="CK268" t="s">
        <v>69</v>
      </c>
      <c r="CL268" t="s">
        <v>69</v>
      </c>
      <c r="CM268" t="s">
        <v>2803</v>
      </c>
      <c r="CN268">
        <v>4</v>
      </c>
      <c r="CO268" t="s">
        <v>254</v>
      </c>
      <c r="CP268">
        <v>38</v>
      </c>
      <c r="CQ268" t="s">
        <v>2808</v>
      </c>
      <c r="CR268" t="s">
        <v>2808</v>
      </c>
      <c r="CS268" t="s">
        <v>2808</v>
      </c>
      <c r="CT268" t="s">
        <v>2808</v>
      </c>
      <c r="CU268" t="s">
        <v>2808</v>
      </c>
      <c r="CV268" t="s">
        <v>2808</v>
      </c>
      <c r="CW268" t="s">
        <v>2808</v>
      </c>
      <c r="CX268" t="s">
        <v>2808</v>
      </c>
      <c r="CY268" t="s">
        <v>2808</v>
      </c>
      <c r="CZ268" t="s">
        <v>2808</v>
      </c>
      <c r="DA268" t="s">
        <v>2808</v>
      </c>
      <c r="DB268" t="s">
        <v>2808</v>
      </c>
      <c r="DC268" t="s">
        <v>69</v>
      </c>
      <c r="DD268" t="s">
        <v>12</v>
      </c>
      <c r="DE268" s="30">
        <v>41251</v>
      </c>
      <c r="DF268" t="s">
        <v>12</v>
      </c>
      <c r="DG268" s="30">
        <v>41427</v>
      </c>
      <c r="DH268" t="s">
        <v>249</v>
      </c>
      <c r="DI268" t="s">
        <v>9563</v>
      </c>
      <c r="EU268" t="s">
        <v>2956</v>
      </c>
      <c r="EV268" t="s">
        <v>2956</v>
      </c>
      <c r="EW268" s="30">
        <v>41427</v>
      </c>
      <c r="EX268" s="30">
        <v>41427</v>
      </c>
      <c r="KB268">
        <v>4</v>
      </c>
      <c r="KD268" t="s">
        <v>9554</v>
      </c>
      <c r="KE268" t="s">
        <v>6597</v>
      </c>
      <c r="KF268">
        <v>6</v>
      </c>
      <c r="KG268" t="s">
        <v>6598</v>
      </c>
      <c r="KH268">
        <v>8137167</v>
      </c>
    </row>
    <row r="269" spans="1:294" x14ac:dyDescent="0.3">
      <c r="A269" t="s">
        <v>9901</v>
      </c>
      <c r="B269" t="s">
        <v>8545</v>
      </c>
      <c r="C269">
        <v>4</v>
      </c>
      <c r="D269" t="s">
        <v>2956</v>
      </c>
      <c r="E269" t="s">
        <v>2956</v>
      </c>
      <c r="F269" t="s">
        <v>2956</v>
      </c>
      <c r="G269" t="s">
        <v>22</v>
      </c>
      <c r="H269" t="s">
        <v>2956</v>
      </c>
      <c r="I269" t="s">
        <v>2956</v>
      </c>
      <c r="J269" t="s">
        <v>2956</v>
      </c>
      <c r="K269" t="s">
        <v>2956</v>
      </c>
      <c r="L269" t="s">
        <v>22</v>
      </c>
      <c r="M269" t="s">
        <v>2956</v>
      </c>
      <c r="N269" t="s">
        <v>2956</v>
      </c>
      <c r="O269" t="s">
        <v>2956</v>
      </c>
      <c r="P269" t="s">
        <v>2956</v>
      </c>
      <c r="Q269" t="s">
        <v>22</v>
      </c>
      <c r="R269" t="s">
        <v>2956</v>
      </c>
      <c r="S269" t="s">
        <v>2956</v>
      </c>
      <c r="T269" t="s">
        <v>2956</v>
      </c>
      <c r="U269" t="s">
        <v>2956</v>
      </c>
      <c r="V269" t="s">
        <v>22</v>
      </c>
      <c r="W269" t="s">
        <v>2956</v>
      </c>
      <c r="BB269" t="s">
        <v>2876</v>
      </c>
      <c r="BD269" t="s">
        <v>2876</v>
      </c>
      <c r="BF269" t="s">
        <v>2876</v>
      </c>
      <c r="BH269" t="s">
        <v>2876</v>
      </c>
      <c r="BV269">
        <v>0</v>
      </c>
      <c r="BW269">
        <v>85</v>
      </c>
      <c r="BX269" t="s">
        <v>8555</v>
      </c>
      <c r="BY269" t="s">
        <v>6813</v>
      </c>
      <c r="BZ269" t="s">
        <v>8637</v>
      </c>
      <c r="CA269" t="s">
        <v>7143</v>
      </c>
      <c r="CB269" t="s">
        <v>7239</v>
      </c>
      <c r="CC269" t="s">
        <v>5061</v>
      </c>
      <c r="CD269">
        <v>13</v>
      </c>
      <c r="CE269" t="s">
        <v>236</v>
      </c>
      <c r="CF269" t="s">
        <v>240</v>
      </c>
      <c r="CG269" t="s">
        <v>247</v>
      </c>
      <c r="CI269" t="s">
        <v>9552</v>
      </c>
      <c r="CJ269" t="s">
        <v>2808</v>
      </c>
      <c r="CK269" t="s">
        <v>69</v>
      </c>
      <c r="CL269" t="s">
        <v>69</v>
      </c>
      <c r="CM269" t="s">
        <v>2803</v>
      </c>
      <c r="CN269">
        <v>4</v>
      </c>
      <c r="CO269" t="s">
        <v>254</v>
      </c>
      <c r="CP269">
        <v>30</v>
      </c>
      <c r="CQ269" t="s">
        <v>2808</v>
      </c>
      <c r="CR269" t="s">
        <v>2808</v>
      </c>
      <c r="CS269" t="s">
        <v>2808</v>
      </c>
      <c r="CT269" t="s">
        <v>2808</v>
      </c>
      <c r="CU269" t="s">
        <v>2808</v>
      </c>
      <c r="CV269" t="s">
        <v>2808</v>
      </c>
      <c r="CW269" t="s">
        <v>2808</v>
      </c>
      <c r="CX269" t="s">
        <v>2808</v>
      </c>
      <c r="CY269" t="s">
        <v>2808</v>
      </c>
      <c r="CZ269" t="s">
        <v>2808</v>
      </c>
      <c r="DA269" t="s">
        <v>2808</v>
      </c>
      <c r="DB269" t="s">
        <v>69</v>
      </c>
      <c r="DC269" t="s">
        <v>69</v>
      </c>
      <c r="DD269" t="s">
        <v>12</v>
      </c>
      <c r="DE269" s="30">
        <v>41009</v>
      </c>
      <c r="DF269" t="s">
        <v>12</v>
      </c>
      <c r="DG269" s="30">
        <v>41427</v>
      </c>
      <c r="DH269" t="s">
        <v>249</v>
      </c>
      <c r="DI269" t="s">
        <v>9563</v>
      </c>
      <c r="EU269" t="s">
        <v>2956</v>
      </c>
      <c r="EV269" t="s">
        <v>2956</v>
      </c>
      <c r="EW269" s="30">
        <v>41427</v>
      </c>
      <c r="EX269" s="30">
        <v>41427</v>
      </c>
      <c r="KB269">
        <v>4</v>
      </c>
      <c r="KD269" t="s">
        <v>9554</v>
      </c>
      <c r="KE269" t="s">
        <v>6597</v>
      </c>
      <c r="KF269">
        <v>7</v>
      </c>
      <c r="KG269" t="s">
        <v>6598</v>
      </c>
      <c r="KH269">
        <v>8137167</v>
      </c>
    </row>
    <row r="270" spans="1:294" x14ac:dyDescent="0.3">
      <c r="A270" t="s">
        <v>9902</v>
      </c>
      <c r="B270" t="s">
        <v>8545</v>
      </c>
      <c r="C270">
        <v>4</v>
      </c>
      <c r="D270" t="s">
        <v>2956</v>
      </c>
      <c r="E270" t="s">
        <v>2956</v>
      </c>
      <c r="F270" t="s">
        <v>2956</v>
      </c>
      <c r="G270" t="s">
        <v>2956</v>
      </c>
      <c r="H270" t="s">
        <v>2956</v>
      </c>
      <c r="I270" t="s">
        <v>2956</v>
      </c>
      <c r="J270" t="s">
        <v>2956</v>
      </c>
      <c r="K270" t="s">
        <v>2956</v>
      </c>
      <c r="L270" t="s">
        <v>22</v>
      </c>
      <c r="M270" t="s">
        <v>2956</v>
      </c>
      <c r="N270" t="s">
        <v>2956</v>
      </c>
      <c r="O270" t="s">
        <v>2956</v>
      </c>
      <c r="P270" t="s">
        <v>2956</v>
      </c>
      <c r="Q270" t="s">
        <v>22</v>
      </c>
      <c r="R270" t="s">
        <v>2956</v>
      </c>
      <c r="S270" t="s">
        <v>2956</v>
      </c>
      <c r="T270" t="s">
        <v>2956</v>
      </c>
      <c r="U270" t="s">
        <v>2956</v>
      </c>
      <c r="V270" t="s">
        <v>22</v>
      </c>
      <c r="W270" t="s">
        <v>2956</v>
      </c>
      <c r="BB270" t="s">
        <v>2876</v>
      </c>
      <c r="BD270" t="s">
        <v>2876</v>
      </c>
      <c r="BF270" t="s">
        <v>2876</v>
      </c>
      <c r="BH270" t="s">
        <v>2876</v>
      </c>
      <c r="BV270">
        <v>0</v>
      </c>
      <c r="BW270">
        <v>85</v>
      </c>
      <c r="BX270" t="s">
        <v>8555</v>
      </c>
      <c r="BY270" t="s">
        <v>6813</v>
      </c>
      <c r="BZ270" t="s">
        <v>8637</v>
      </c>
      <c r="CA270" t="s">
        <v>6591</v>
      </c>
      <c r="CB270" t="s">
        <v>6600</v>
      </c>
      <c r="CC270" t="s">
        <v>5061</v>
      </c>
      <c r="CD270">
        <v>32</v>
      </c>
      <c r="CE270" t="s">
        <v>237</v>
      </c>
      <c r="CF270" t="s">
        <v>220</v>
      </c>
      <c r="CG270" t="s">
        <v>247</v>
      </c>
      <c r="CI270" t="s">
        <v>9552</v>
      </c>
      <c r="CJ270" t="s">
        <v>2808</v>
      </c>
      <c r="CK270" t="s">
        <v>69</v>
      </c>
      <c r="CL270" t="s">
        <v>69</v>
      </c>
      <c r="CM270" t="s">
        <v>2803</v>
      </c>
      <c r="CN270">
        <v>4</v>
      </c>
      <c r="CO270" t="s">
        <v>254</v>
      </c>
      <c r="CP270">
        <v>29</v>
      </c>
      <c r="CQ270" t="s">
        <v>2808</v>
      </c>
      <c r="CR270" t="s">
        <v>2808</v>
      </c>
      <c r="CS270" t="s">
        <v>2808</v>
      </c>
      <c r="CT270" t="s">
        <v>2808</v>
      </c>
      <c r="CU270" t="s">
        <v>2808</v>
      </c>
      <c r="CV270" t="s">
        <v>2808</v>
      </c>
      <c r="CW270" t="s">
        <v>2808</v>
      </c>
      <c r="CX270" t="s">
        <v>2808</v>
      </c>
      <c r="CY270" t="s">
        <v>2808</v>
      </c>
      <c r="CZ270" t="s">
        <v>2808</v>
      </c>
      <c r="DA270" t="s">
        <v>2808</v>
      </c>
      <c r="DB270" t="s">
        <v>2808</v>
      </c>
      <c r="DC270" t="s">
        <v>69</v>
      </c>
      <c r="DD270" t="s">
        <v>12</v>
      </c>
      <c r="DE270" t="s">
        <v>9903</v>
      </c>
      <c r="DF270" t="s">
        <v>12</v>
      </c>
      <c r="DG270" s="30">
        <v>41428</v>
      </c>
      <c r="DH270" t="s">
        <v>249</v>
      </c>
      <c r="DI270" t="s">
        <v>9792</v>
      </c>
      <c r="EU270" t="s">
        <v>2956</v>
      </c>
      <c r="EV270" t="s">
        <v>2956</v>
      </c>
      <c r="KB270">
        <v>4</v>
      </c>
      <c r="KD270" t="s">
        <v>9554</v>
      </c>
      <c r="KE270" t="s">
        <v>6597</v>
      </c>
      <c r="KF270">
        <v>8</v>
      </c>
      <c r="KG270" t="s">
        <v>6598</v>
      </c>
      <c r="KH270">
        <v>8137167</v>
      </c>
    </row>
    <row r="271" spans="1:294" x14ac:dyDescent="0.3">
      <c r="A271" t="s">
        <v>9904</v>
      </c>
      <c r="B271" t="s">
        <v>8545</v>
      </c>
      <c r="C271">
        <v>4</v>
      </c>
      <c r="D271" t="s">
        <v>2956</v>
      </c>
      <c r="E271" t="s">
        <v>2956</v>
      </c>
      <c r="F271" t="s">
        <v>2956</v>
      </c>
      <c r="G271" t="s">
        <v>2956</v>
      </c>
      <c r="H271" t="s">
        <v>2956</v>
      </c>
      <c r="I271" t="s">
        <v>2956</v>
      </c>
      <c r="J271" t="s">
        <v>2956</v>
      </c>
      <c r="K271" t="s">
        <v>2956</v>
      </c>
      <c r="L271" t="s">
        <v>2956</v>
      </c>
      <c r="M271" t="s">
        <v>2956</v>
      </c>
      <c r="N271" t="s">
        <v>2956</v>
      </c>
      <c r="O271" t="s">
        <v>2956</v>
      </c>
      <c r="P271" t="s">
        <v>2956</v>
      </c>
      <c r="Q271" t="s">
        <v>2956</v>
      </c>
      <c r="R271" t="s">
        <v>2956</v>
      </c>
      <c r="S271" t="s">
        <v>2956</v>
      </c>
      <c r="T271" t="s">
        <v>2956</v>
      </c>
      <c r="U271" t="s">
        <v>2956</v>
      </c>
      <c r="V271" t="s">
        <v>2956</v>
      </c>
      <c r="W271" t="s">
        <v>2956</v>
      </c>
      <c r="BB271" t="s">
        <v>2876</v>
      </c>
      <c r="BD271" t="s">
        <v>2876</v>
      </c>
      <c r="BF271" t="s">
        <v>2876</v>
      </c>
      <c r="BH271" t="s">
        <v>2876</v>
      </c>
      <c r="BV271">
        <v>0</v>
      </c>
      <c r="BW271">
        <v>85</v>
      </c>
      <c r="BX271" t="s">
        <v>8555</v>
      </c>
      <c r="BY271" t="s">
        <v>6813</v>
      </c>
      <c r="BZ271" t="s">
        <v>8637</v>
      </c>
      <c r="CA271" t="s">
        <v>6591</v>
      </c>
      <c r="CB271" t="s">
        <v>6600</v>
      </c>
      <c r="CC271" t="s">
        <v>5061</v>
      </c>
      <c r="CD271">
        <v>29</v>
      </c>
      <c r="CE271" t="s">
        <v>237</v>
      </c>
      <c r="CF271" t="s">
        <v>220</v>
      </c>
      <c r="CG271" t="s">
        <v>247</v>
      </c>
      <c r="CI271" t="s">
        <v>9552</v>
      </c>
      <c r="CJ271" t="s">
        <v>2808</v>
      </c>
      <c r="CK271" t="s">
        <v>69</v>
      </c>
      <c r="CL271" t="s">
        <v>69</v>
      </c>
      <c r="CM271" t="s">
        <v>2803</v>
      </c>
      <c r="CN271">
        <v>4</v>
      </c>
      <c r="CO271" t="s">
        <v>254</v>
      </c>
      <c r="CP271">
        <v>19</v>
      </c>
      <c r="CQ271" t="s">
        <v>2808</v>
      </c>
      <c r="CR271" t="s">
        <v>2808</v>
      </c>
      <c r="CS271" t="s">
        <v>2808</v>
      </c>
      <c r="CT271" t="s">
        <v>2808</v>
      </c>
      <c r="CU271" t="s">
        <v>2808</v>
      </c>
      <c r="CV271" t="s">
        <v>2808</v>
      </c>
      <c r="CW271" t="s">
        <v>2808</v>
      </c>
      <c r="CX271" t="s">
        <v>2808</v>
      </c>
      <c r="CY271" t="s">
        <v>2808</v>
      </c>
      <c r="CZ271" t="s">
        <v>2808</v>
      </c>
      <c r="DA271" t="s">
        <v>69</v>
      </c>
      <c r="DB271" t="s">
        <v>69</v>
      </c>
      <c r="DC271" t="s">
        <v>69</v>
      </c>
      <c r="DD271" t="s">
        <v>12</v>
      </c>
      <c r="DE271" t="s">
        <v>9905</v>
      </c>
      <c r="DF271" t="s">
        <v>12</v>
      </c>
      <c r="DG271" s="30">
        <v>41396</v>
      </c>
      <c r="DH271" t="s">
        <v>249</v>
      </c>
      <c r="DI271" t="s">
        <v>9563</v>
      </c>
      <c r="EU271" t="s">
        <v>2956</v>
      </c>
      <c r="EV271" t="s">
        <v>2956</v>
      </c>
      <c r="EW271" s="30">
        <v>41396</v>
      </c>
      <c r="EX271" s="30">
        <v>41396</v>
      </c>
      <c r="KB271">
        <v>4</v>
      </c>
      <c r="KD271" t="s">
        <v>9554</v>
      </c>
      <c r="KE271" t="s">
        <v>6597</v>
      </c>
      <c r="KF271">
        <v>9</v>
      </c>
      <c r="KG271" t="s">
        <v>6598</v>
      </c>
      <c r="KH271">
        <v>8137167</v>
      </c>
    </row>
    <row r="272" spans="1:294" x14ac:dyDescent="0.3">
      <c r="A272" t="s">
        <v>8671</v>
      </c>
      <c r="B272" t="s">
        <v>8545</v>
      </c>
      <c r="C272">
        <v>1</v>
      </c>
      <c r="D272" t="s">
        <v>2956</v>
      </c>
      <c r="E272" t="s">
        <v>2956</v>
      </c>
      <c r="F272" t="s">
        <v>2956</v>
      </c>
      <c r="G272" t="s">
        <v>2956</v>
      </c>
      <c r="H272" t="s">
        <v>22</v>
      </c>
      <c r="BB272" t="s">
        <v>2876</v>
      </c>
      <c r="BV272">
        <v>0</v>
      </c>
      <c r="BW272">
        <v>51</v>
      </c>
      <c r="BX272" t="s">
        <v>8555</v>
      </c>
      <c r="BY272" t="s">
        <v>6813</v>
      </c>
      <c r="BZ272" t="s">
        <v>8672</v>
      </c>
      <c r="CA272" t="s">
        <v>6591</v>
      </c>
      <c r="CB272" t="s">
        <v>7266</v>
      </c>
      <c r="CC272" t="s">
        <v>5061</v>
      </c>
      <c r="CD272">
        <v>18</v>
      </c>
      <c r="CE272" t="s">
        <v>236</v>
      </c>
      <c r="CF272" t="s">
        <v>240</v>
      </c>
      <c r="CG272" t="s">
        <v>247</v>
      </c>
      <c r="CI272" t="s">
        <v>9552</v>
      </c>
      <c r="CJ272" t="s">
        <v>2808</v>
      </c>
      <c r="CK272" t="s">
        <v>69</v>
      </c>
      <c r="CL272" t="s">
        <v>69</v>
      </c>
      <c r="CM272" t="s">
        <v>2803</v>
      </c>
      <c r="CN272">
        <v>1</v>
      </c>
      <c r="CO272" t="s">
        <v>254</v>
      </c>
      <c r="CP272">
        <v>21</v>
      </c>
      <c r="CQ272" t="s">
        <v>69</v>
      </c>
      <c r="CR272" t="s">
        <v>69</v>
      </c>
      <c r="CS272" t="s">
        <v>69</v>
      </c>
      <c r="CT272" t="s">
        <v>69</v>
      </c>
      <c r="CU272" t="s">
        <v>69</v>
      </c>
      <c r="CV272" t="s">
        <v>69</v>
      </c>
      <c r="CW272" t="s">
        <v>69</v>
      </c>
      <c r="CX272" t="s">
        <v>69</v>
      </c>
      <c r="CY272" t="s">
        <v>69</v>
      </c>
      <c r="CZ272" t="s">
        <v>69</v>
      </c>
      <c r="DA272" t="s">
        <v>2808</v>
      </c>
      <c r="DB272" t="s">
        <v>69</v>
      </c>
      <c r="DC272" t="s">
        <v>69</v>
      </c>
      <c r="DD272" t="s">
        <v>12</v>
      </c>
      <c r="DE272" t="s">
        <v>9821</v>
      </c>
      <c r="DF272" t="s">
        <v>12</v>
      </c>
      <c r="DG272" t="s">
        <v>8103</v>
      </c>
      <c r="DH272" t="s">
        <v>249</v>
      </c>
      <c r="DI272" t="s">
        <v>9603</v>
      </c>
      <c r="EU272" t="s">
        <v>22</v>
      </c>
      <c r="EV272" t="s">
        <v>22</v>
      </c>
      <c r="EW272" t="s">
        <v>8103</v>
      </c>
      <c r="EX272" t="s">
        <v>8103</v>
      </c>
      <c r="KB272">
        <v>1</v>
      </c>
      <c r="KD272" t="s">
        <v>9554</v>
      </c>
      <c r="KE272" t="s">
        <v>6597</v>
      </c>
      <c r="KF272">
        <v>1</v>
      </c>
      <c r="KG272" t="s">
        <v>6598</v>
      </c>
      <c r="KH272">
        <v>8137167</v>
      </c>
    </row>
    <row r="273" spans="1:294" x14ac:dyDescent="0.3">
      <c r="A273" t="s">
        <v>9906</v>
      </c>
      <c r="B273" t="s">
        <v>8545</v>
      </c>
      <c r="C273">
        <v>1</v>
      </c>
      <c r="D273" t="s">
        <v>2956</v>
      </c>
      <c r="E273" t="s">
        <v>2956</v>
      </c>
      <c r="F273" t="s">
        <v>2956</v>
      </c>
      <c r="G273" t="s">
        <v>2956</v>
      </c>
      <c r="H273" t="s">
        <v>2956</v>
      </c>
      <c r="BB273" t="s">
        <v>2876</v>
      </c>
      <c r="BV273">
        <v>0</v>
      </c>
      <c r="BW273">
        <v>51</v>
      </c>
      <c r="BX273" t="s">
        <v>8555</v>
      </c>
      <c r="BY273" t="s">
        <v>6813</v>
      </c>
      <c r="BZ273" t="s">
        <v>8672</v>
      </c>
      <c r="CA273" t="s">
        <v>6591</v>
      </c>
      <c r="CB273" t="s">
        <v>7266</v>
      </c>
      <c r="CC273" t="s">
        <v>5061</v>
      </c>
      <c r="CD273">
        <v>18</v>
      </c>
      <c r="CE273" t="s">
        <v>236</v>
      </c>
      <c r="CF273" t="s">
        <v>241</v>
      </c>
      <c r="CG273" t="s">
        <v>247</v>
      </c>
      <c r="CI273" t="s">
        <v>9552</v>
      </c>
      <c r="CJ273" t="s">
        <v>2808</v>
      </c>
      <c r="CK273" t="s">
        <v>69</v>
      </c>
      <c r="CL273" t="s">
        <v>69</v>
      </c>
      <c r="CM273" t="s">
        <v>2803</v>
      </c>
      <c r="CN273">
        <v>1</v>
      </c>
      <c r="CO273" t="s">
        <v>254</v>
      </c>
      <c r="CP273">
        <v>16</v>
      </c>
      <c r="CQ273" t="s">
        <v>69</v>
      </c>
      <c r="CR273" t="s">
        <v>69</v>
      </c>
      <c r="CS273" t="s">
        <v>69</v>
      </c>
      <c r="CT273" t="s">
        <v>69</v>
      </c>
      <c r="CU273" t="s">
        <v>69</v>
      </c>
      <c r="CV273" t="s">
        <v>69</v>
      </c>
      <c r="CW273" t="s">
        <v>69</v>
      </c>
      <c r="CX273" t="s">
        <v>69</v>
      </c>
      <c r="CY273" t="s">
        <v>69</v>
      </c>
      <c r="CZ273" t="s">
        <v>69</v>
      </c>
      <c r="DA273" t="s">
        <v>2808</v>
      </c>
      <c r="DB273" t="s">
        <v>69</v>
      </c>
      <c r="DC273" t="s">
        <v>69</v>
      </c>
      <c r="DD273" t="s">
        <v>12</v>
      </c>
      <c r="DE273" t="s">
        <v>8841</v>
      </c>
      <c r="DF273" t="s">
        <v>12</v>
      </c>
      <c r="DG273" s="30">
        <v>41490</v>
      </c>
      <c r="DH273" t="s">
        <v>249</v>
      </c>
      <c r="DI273" t="s">
        <v>9603</v>
      </c>
      <c r="EU273" t="s">
        <v>22</v>
      </c>
      <c r="EV273" t="s">
        <v>22</v>
      </c>
      <c r="EW273" s="30">
        <v>41490</v>
      </c>
      <c r="EX273" s="30">
        <v>41490</v>
      </c>
      <c r="KB273">
        <v>1</v>
      </c>
      <c r="KD273" t="s">
        <v>9554</v>
      </c>
      <c r="KE273" t="s">
        <v>6597</v>
      </c>
      <c r="KF273">
        <v>2</v>
      </c>
      <c r="KG273" t="s">
        <v>6598</v>
      </c>
      <c r="KH273">
        <v>8137167</v>
      </c>
    </row>
    <row r="274" spans="1:294" x14ac:dyDescent="0.3">
      <c r="A274" t="s">
        <v>9907</v>
      </c>
      <c r="B274" t="s">
        <v>8545</v>
      </c>
      <c r="C274">
        <v>3</v>
      </c>
      <c r="D274" t="s">
        <v>2956</v>
      </c>
      <c r="E274" t="s">
        <v>2956</v>
      </c>
      <c r="F274" t="s">
        <v>2956</v>
      </c>
      <c r="G274" t="s">
        <v>2956</v>
      </c>
      <c r="H274" t="s">
        <v>2956</v>
      </c>
      <c r="I274" t="s">
        <v>2956</v>
      </c>
      <c r="J274" t="s">
        <v>2956</v>
      </c>
      <c r="K274" t="s">
        <v>2956</v>
      </c>
      <c r="L274" t="s">
        <v>2956</v>
      </c>
      <c r="M274" t="s">
        <v>2956</v>
      </c>
      <c r="N274" t="s">
        <v>2956</v>
      </c>
      <c r="O274" t="s">
        <v>2956</v>
      </c>
      <c r="P274" t="s">
        <v>2956</v>
      </c>
      <c r="Q274" t="s">
        <v>2956</v>
      </c>
      <c r="R274" t="s">
        <v>2956</v>
      </c>
      <c r="BB274" t="s">
        <v>2876</v>
      </c>
      <c r="BD274" t="s">
        <v>2876</v>
      </c>
      <c r="BF274" t="s">
        <v>2876</v>
      </c>
      <c r="BV274">
        <v>0</v>
      </c>
      <c r="BW274">
        <v>51</v>
      </c>
      <c r="BX274" t="s">
        <v>8555</v>
      </c>
      <c r="BY274" t="s">
        <v>6813</v>
      </c>
      <c r="BZ274" t="s">
        <v>8672</v>
      </c>
      <c r="CA274" t="s">
        <v>6591</v>
      </c>
      <c r="CB274" t="s">
        <v>7266</v>
      </c>
      <c r="CC274" t="s">
        <v>5061</v>
      </c>
      <c r="CD274">
        <v>21</v>
      </c>
      <c r="CE274" t="s">
        <v>236</v>
      </c>
      <c r="CF274" t="s">
        <v>22</v>
      </c>
      <c r="CG274" t="s">
        <v>22</v>
      </c>
      <c r="CI274" t="s">
        <v>9552</v>
      </c>
      <c r="CJ274" t="s">
        <v>2808</v>
      </c>
      <c r="CK274" t="s">
        <v>69</v>
      </c>
      <c r="CL274" t="s">
        <v>69</v>
      </c>
      <c r="CM274" t="s">
        <v>2803</v>
      </c>
      <c r="CN274">
        <v>3</v>
      </c>
      <c r="CO274" t="s">
        <v>254</v>
      </c>
      <c r="CP274">
        <v>26</v>
      </c>
      <c r="CQ274" t="s">
        <v>69</v>
      </c>
      <c r="CR274" t="s">
        <v>69</v>
      </c>
      <c r="CS274" t="s">
        <v>69</v>
      </c>
      <c r="CT274" t="s">
        <v>69</v>
      </c>
      <c r="CU274" t="s">
        <v>69</v>
      </c>
      <c r="CV274" t="s">
        <v>69</v>
      </c>
      <c r="CW274" t="s">
        <v>69</v>
      </c>
      <c r="CX274" t="s">
        <v>69</v>
      </c>
      <c r="CY274" t="s">
        <v>69</v>
      </c>
      <c r="CZ274" t="s">
        <v>69</v>
      </c>
      <c r="DA274" t="s">
        <v>2808</v>
      </c>
      <c r="DB274" t="s">
        <v>69</v>
      </c>
      <c r="DC274" t="s">
        <v>69</v>
      </c>
      <c r="DD274" t="s">
        <v>12</v>
      </c>
      <c r="DE274" t="s">
        <v>9829</v>
      </c>
      <c r="DF274" t="s">
        <v>12</v>
      </c>
      <c r="DG274" s="30">
        <v>41610</v>
      </c>
      <c r="DH274" t="s">
        <v>249</v>
      </c>
      <c r="DI274" t="s">
        <v>9603</v>
      </c>
      <c r="EU274" t="s">
        <v>2956</v>
      </c>
      <c r="EV274" t="s">
        <v>2956</v>
      </c>
      <c r="EW274" s="30">
        <v>41610</v>
      </c>
      <c r="EX274" s="30">
        <v>41610</v>
      </c>
      <c r="KB274">
        <v>3</v>
      </c>
      <c r="KD274" t="s">
        <v>9554</v>
      </c>
      <c r="KE274" t="s">
        <v>6597</v>
      </c>
      <c r="KF274">
        <v>3</v>
      </c>
      <c r="KG274" t="s">
        <v>6598</v>
      </c>
      <c r="KH274">
        <v>8137167</v>
      </c>
    </row>
    <row r="275" spans="1:294" x14ac:dyDescent="0.3">
      <c r="A275" t="s">
        <v>9908</v>
      </c>
      <c r="B275" t="s">
        <v>8545</v>
      </c>
      <c r="C275">
        <v>4</v>
      </c>
      <c r="D275" t="s">
        <v>2956</v>
      </c>
      <c r="E275" t="s">
        <v>2956</v>
      </c>
      <c r="F275" t="s">
        <v>2956</v>
      </c>
      <c r="G275" t="s">
        <v>2956</v>
      </c>
      <c r="H275" t="s">
        <v>2956</v>
      </c>
      <c r="I275" t="s">
        <v>2956</v>
      </c>
      <c r="J275" t="s">
        <v>2956</v>
      </c>
      <c r="K275" t="s">
        <v>2956</v>
      </c>
      <c r="L275" t="s">
        <v>2956</v>
      </c>
      <c r="M275" t="s">
        <v>2956</v>
      </c>
      <c r="N275" t="s">
        <v>2956</v>
      </c>
      <c r="O275" t="s">
        <v>2956</v>
      </c>
      <c r="P275" t="s">
        <v>2956</v>
      </c>
      <c r="Q275" t="s">
        <v>2956</v>
      </c>
      <c r="R275" t="s">
        <v>2956</v>
      </c>
      <c r="S275" t="s">
        <v>2956</v>
      </c>
      <c r="T275" t="s">
        <v>2956</v>
      </c>
      <c r="U275" t="s">
        <v>2956</v>
      </c>
      <c r="V275" t="s">
        <v>2956</v>
      </c>
      <c r="W275" t="s">
        <v>2956</v>
      </c>
      <c r="BB275" t="s">
        <v>2876</v>
      </c>
      <c r="BD275" t="s">
        <v>2876</v>
      </c>
      <c r="BF275" t="s">
        <v>2876</v>
      </c>
      <c r="BH275" t="s">
        <v>2876</v>
      </c>
      <c r="BV275">
        <v>0</v>
      </c>
      <c r="BW275">
        <v>51</v>
      </c>
      <c r="BX275" t="s">
        <v>8555</v>
      </c>
      <c r="BY275" t="s">
        <v>6813</v>
      </c>
      <c r="BZ275" t="s">
        <v>8672</v>
      </c>
      <c r="CA275" t="s">
        <v>6591</v>
      </c>
      <c r="CB275" t="s">
        <v>7266</v>
      </c>
      <c r="CC275" t="s">
        <v>5061</v>
      </c>
      <c r="CD275">
        <v>30</v>
      </c>
      <c r="CE275" t="s">
        <v>236</v>
      </c>
      <c r="CF275" t="s">
        <v>240</v>
      </c>
      <c r="CG275" t="s">
        <v>247</v>
      </c>
      <c r="CI275" t="s">
        <v>9552</v>
      </c>
      <c r="CJ275" t="s">
        <v>2808</v>
      </c>
      <c r="CK275" t="s">
        <v>69</v>
      </c>
      <c r="CL275" t="s">
        <v>69</v>
      </c>
      <c r="CM275" t="s">
        <v>2803</v>
      </c>
      <c r="CN275">
        <v>4</v>
      </c>
      <c r="CO275" t="s">
        <v>254</v>
      </c>
      <c r="CP275">
        <v>27</v>
      </c>
      <c r="CQ275" t="s">
        <v>69</v>
      </c>
      <c r="CR275" t="s">
        <v>69</v>
      </c>
      <c r="CS275" t="s">
        <v>69</v>
      </c>
      <c r="CT275" t="s">
        <v>69</v>
      </c>
      <c r="CU275" t="s">
        <v>69</v>
      </c>
      <c r="CV275" t="s">
        <v>69</v>
      </c>
      <c r="CW275" t="s">
        <v>69</v>
      </c>
      <c r="CX275" t="s">
        <v>69</v>
      </c>
      <c r="CY275" t="s">
        <v>69</v>
      </c>
      <c r="CZ275" t="s">
        <v>69</v>
      </c>
      <c r="DA275" t="s">
        <v>2808</v>
      </c>
      <c r="DB275" t="s">
        <v>69</v>
      </c>
      <c r="DC275" t="s">
        <v>69</v>
      </c>
      <c r="DD275" t="s">
        <v>12</v>
      </c>
      <c r="DE275" s="30">
        <v>41192</v>
      </c>
      <c r="DF275" t="s">
        <v>12</v>
      </c>
      <c r="DG275" s="30">
        <v>41456</v>
      </c>
      <c r="DH275" t="s">
        <v>249</v>
      </c>
      <c r="DI275" t="s">
        <v>9603</v>
      </c>
      <c r="EU275" t="s">
        <v>22</v>
      </c>
      <c r="EV275" t="s">
        <v>22</v>
      </c>
      <c r="EW275" s="30">
        <v>41456</v>
      </c>
      <c r="EX275" s="30">
        <v>41456</v>
      </c>
      <c r="KB275">
        <v>4</v>
      </c>
      <c r="KD275" t="s">
        <v>9554</v>
      </c>
      <c r="KE275" t="s">
        <v>6597</v>
      </c>
      <c r="KF275">
        <v>4</v>
      </c>
      <c r="KG275" t="s">
        <v>6598</v>
      </c>
      <c r="KH275">
        <v>8137167</v>
      </c>
    </row>
    <row r="276" spans="1:294" x14ac:dyDescent="0.3">
      <c r="A276" t="s">
        <v>9909</v>
      </c>
      <c r="B276" t="s">
        <v>8545</v>
      </c>
      <c r="C276">
        <v>3</v>
      </c>
      <c r="D276" t="s">
        <v>2956</v>
      </c>
      <c r="E276" t="s">
        <v>2956</v>
      </c>
      <c r="F276" t="s">
        <v>2956</v>
      </c>
      <c r="G276" t="s">
        <v>2956</v>
      </c>
      <c r="H276" t="s">
        <v>2956</v>
      </c>
      <c r="I276" t="s">
        <v>2956</v>
      </c>
      <c r="J276" t="s">
        <v>2956</v>
      </c>
      <c r="K276" t="s">
        <v>2956</v>
      </c>
      <c r="L276" t="s">
        <v>2956</v>
      </c>
      <c r="M276" t="s">
        <v>2956</v>
      </c>
      <c r="N276" t="s">
        <v>2956</v>
      </c>
      <c r="O276" t="s">
        <v>2956</v>
      </c>
      <c r="P276" t="s">
        <v>2956</v>
      </c>
      <c r="Q276" t="s">
        <v>2956</v>
      </c>
      <c r="R276" t="s">
        <v>2956</v>
      </c>
      <c r="BB276" t="s">
        <v>2876</v>
      </c>
      <c r="BD276" t="s">
        <v>2876</v>
      </c>
      <c r="BF276" t="s">
        <v>2876</v>
      </c>
      <c r="BV276">
        <v>0</v>
      </c>
      <c r="BW276">
        <v>51</v>
      </c>
      <c r="BX276" t="s">
        <v>8555</v>
      </c>
      <c r="BY276" t="s">
        <v>6813</v>
      </c>
      <c r="BZ276" t="s">
        <v>8672</v>
      </c>
      <c r="CA276" t="s">
        <v>6591</v>
      </c>
      <c r="CB276" t="s">
        <v>7266</v>
      </c>
      <c r="CC276" t="s">
        <v>5061</v>
      </c>
      <c r="CD276">
        <v>27</v>
      </c>
      <c r="CE276" t="s">
        <v>236</v>
      </c>
      <c r="CF276" t="s">
        <v>240</v>
      </c>
      <c r="CG276" t="s">
        <v>247</v>
      </c>
      <c r="CI276" t="s">
        <v>9552</v>
      </c>
      <c r="CJ276" t="s">
        <v>2808</v>
      </c>
      <c r="CK276" t="s">
        <v>69</v>
      </c>
      <c r="CL276" t="s">
        <v>69</v>
      </c>
      <c r="CM276" t="s">
        <v>2803</v>
      </c>
      <c r="CN276">
        <v>3</v>
      </c>
      <c r="CO276" t="s">
        <v>254</v>
      </c>
      <c r="CP276">
        <v>37</v>
      </c>
      <c r="CQ276" t="s">
        <v>2808</v>
      </c>
      <c r="CR276" t="s">
        <v>2808</v>
      </c>
      <c r="CS276" t="s">
        <v>2808</v>
      </c>
      <c r="CT276" t="s">
        <v>2808</v>
      </c>
      <c r="CU276" t="s">
        <v>2808</v>
      </c>
      <c r="CV276" t="s">
        <v>2808</v>
      </c>
      <c r="CW276" t="s">
        <v>2808</v>
      </c>
      <c r="CX276" t="s">
        <v>69</v>
      </c>
      <c r="CY276" t="s">
        <v>2808</v>
      </c>
      <c r="CZ276" t="s">
        <v>2808</v>
      </c>
      <c r="DA276" t="s">
        <v>69</v>
      </c>
      <c r="DB276" t="s">
        <v>2808</v>
      </c>
      <c r="DC276" t="s">
        <v>69</v>
      </c>
      <c r="DD276" t="s">
        <v>12</v>
      </c>
      <c r="DE276" t="s">
        <v>8021</v>
      </c>
      <c r="DF276" t="s">
        <v>12</v>
      </c>
      <c r="DG276" t="s">
        <v>7465</v>
      </c>
      <c r="DH276" t="s">
        <v>249</v>
      </c>
      <c r="DI276" t="s">
        <v>9603</v>
      </c>
      <c r="EU276" t="s">
        <v>2956</v>
      </c>
      <c r="EV276" t="s">
        <v>2956</v>
      </c>
      <c r="EW276" t="s">
        <v>7465</v>
      </c>
      <c r="EX276" t="s">
        <v>7465</v>
      </c>
      <c r="KB276">
        <v>3</v>
      </c>
      <c r="KD276" t="s">
        <v>9554</v>
      </c>
      <c r="KE276" t="s">
        <v>6597</v>
      </c>
      <c r="KF276">
        <v>5</v>
      </c>
      <c r="KG276" t="s">
        <v>6598</v>
      </c>
      <c r="KH276">
        <v>8137167</v>
      </c>
    </row>
    <row r="277" spans="1:294" x14ac:dyDescent="0.3">
      <c r="A277" t="s">
        <v>9910</v>
      </c>
      <c r="B277" t="s">
        <v>8545</v>
      </c>
      <c r="BV277">
        <v>0</v>
      </c>
      <c r="BW277">
        <v>51</v>
      </c>
      <c r="BX277" t="s">
        <v>8555</v>
      </c>
      <c r="BY277" t="s">
        <v>6813</v>
      </c>
      <c r="BZ277" t="s">
        <v>8672</v>
      </c>
      <c r="CA277" t="s">
        <v>6591</v>
      </c>
      <c r="CB277" t="s">
        <v>7266</v>
      </c>
      <c r="CC277" t="s">
        <v>5061</v>
      </c>
      <c r="CD277">
        <v>28</v>
      </c>
      <c r="CE277" t="s">
        <v>236</v>
      </c>
      <c r="CF277" t="s">
        <v>240</v>
      </c>
      <c r="CG277" t="s">
        <v>246</v>
      </c>
      <c r="CI277" t="s">
        <v>9620</v>
      </c>
      <c r="CJ277" t="s">
        <v>69</v>
      </c>
      <c r="CK277" t="s">
        <v>2808</v>
      </c>
      <c r="CL277" t="s">
        <v>69</v>
      </c>
      <c r="KD277" t="s">
        <v>9554</v>
      </c>
      <c r="KE277" t="s">
        <v>6597</v>
      </c>
      <c r="KF277">
        <v>6</v>
      </c>
      <c r="KG277" t="s">
        <v>6598</v>
      </c>
      <c r="KH277">
        <v>8137167</v>
      </c>
    </row>
    <row r="278" spans="1:294" x14ac:dyDescent="0.3">
      <c r="A278" t="s">
        <v>9911</v>
      </c>
      <c r="B278" t="s">
        <v>8545</v>
      </c>
      <c r="C278">
        <v>3</v>
      </c>
      <c r="D278" t="s">
        <v>2956</v>
      </c>
      <c r="E278" t="s">
        <v>2956</v>
      </c>
      <c r="F278" t="s">
        <v>2956</v>
      </c>
      <c r="G278" t="s">
        <v>2956</v>
      </c>
      <c r="H278" t="s">
        <v>2956</v>
      </c>
      <c r="I278" t="s">
        <v>2956</v>
      </c>
      <c r="J278" t="s">
        <v>2956</v>
      </c>
      <c r="K278" t="s">
        <v>2956</v>
      </c>
      <c r="L278" t="s">
        <v>2956</v>
      </c>
      <c r="M278" t="s">
        <v>2956</v>
      </c>
      <c r="N278" t="s">
        <v>2956</v>
      </c>
      <c r="O278" t="s">
        <v>2956</v>
      </c>
      <c r="P278" t="s">
        <v>2956</v>
      </c>
      <c r="Q278" t="s">
        <v>2956</v>
      </c>
      <c r="R278" t="s">
        <v>2956</v>
      </c>
      <c r="BB278" t="s">
        <v>2876</v>
      </c>
      <c r="BD278" t="s">
        <v>2876</v>
      </c>
      <c r="BF278" t="s">
        <v>2876</v>
      </c>
      <c r="BV278">
        <v>0</v>
      </c>
      <c r="BW278">
        <v>51</v>
      </c>
      <c r="BX278" t="s">
        <v>8555</v>
      </c>
      <c r="BY278" t="s">
        <v>6813</v>
      </c>
      <c r="BZ278" t="s">
        <v>8672</v>
      </c>
      <c r="CA278" t="s">
        <v>6591</v>
      </c>
      <c r="CB278" t="s">
        <v>7266</v>
      </c>
      <c r="CC278" t="s">
        <v>5061</v>
      </c>
      <c r="CD278">
        <v>24</v>
      </c>
      <c r="CE278" t="s">
        <v>236</v>
      </c>
      <c r="CF278" t="s">
        <v>241</v>
      </c>
      <c r="CG278" t="s">
        <v>247</v>
      </c>
      <c r="CI278" t="s">
        <v>9552</v>
      </c>
      <c r="CJ278" t="s">
        <v>2808</v>
      </c>
      <c r="CK278" t="s">
        <v>69</v>
      </c>
      <c r="CL278" t="s">
        <v>69</v>
      </c>
      <c r="CM278" t="s">
        <v>2803</v>
      </c>
      <c r="CN278">
        <v>3</v>
      </c>
      <c r="CO278" t="s">
        <v>254</v>
      </c>
      <c r="CP278">
        <v>18</v>
      </c>
      <c r="CQ278" t="s">
        <v>69</v>
      </c>
      <c r="CR278" t="s">
        <v>69</v>
      </c>
      <c r="CS278" t="s">
        <v>69</v>
      </c>
      <c r="CT278" t="s">
        <v>69</v>
      </c>
      <c r="CU278" t="s">
        <v>69</v>
      </c>
      <c r="CV278" t="s">
        <v>69</v>
      </c>
      <c r="CW278" t="s">
        <v>69</v>
      </c>
      <c r="CX278" t="s">
        <v>69</v>
      </c>
      <c r="CY278" t="s">
        <v>69</v>
      </c>
      <c r="CZ278" t="s">
        <v>69</v>
      </c>
      <c r="DA278" t="s">
        <v>69</v>
      </c>
      <c r="DB278" t="s">
        <v>2808</v>
      </c>
      <c r="DC278" t="s">
        <v>69</v>
      </c>
      <c r="DD278" t="s">
        <v>12</v>
      </c>
      <c r="DE278" t="s">
        <v>9819</v>
      </c>
      <c r="DF278" t="s">
        <v>12</v>
      </c>
      <c r="DG278" t="s">
        <v>9912</v>
      </c>
      <c r="DH278" t="s">
        <v>249</v>
      </c>
      <c r="DI278" t="s">
        <v>9603</v>
      </c>
      <c r="EU278" t="s">
        <v>22</v>
      </c>
      <c r="EV278" t="s">
        <v>22</v>
      </c>
      <c r="EW278" t="s">
        <v>9912</v>
      </c>
      <c r="EX278" t="s">
        <v>9912</v>
      </c>
      <c r="KB278">
        <v>3</v>
      </c>
      <c r="KD278" t="s">
        <v>9554</v>
      </c>
      <c r="KE278" t="s">
        <v>6597</v>
      </c>
      <c r="KF278">
        <v>7</v>
      </c>
      <c r="KG278" t="s">
        <v>6598</v>
      </c>
      <c r="KH278">
        <v>8137167</v>
      </c>
    </row>
    <row r="279" spans="1:294" x14ac:dyDescent="0.3">
      <c r="A279" t="s">
        <v>9913</v>
      </c>
      <c r="B279" t="s">
        <v>8545</v>
      </c>
      <c r="C279">
        <v>3</v>
      </c>
      <c r="D279" t="s">
        <v>2956</v>
      </c>
      <c r="E279" t="s">
        <v>2956</v>
      </c>
      <c r="F279" t="s">
        <v>2956</v>
      </c>
      <c r="G279" t="s">
        <v>2956</v>
      </c>
      <c r="H279" t="s">
        <v>2956</v>
      </c>
      <c r="I279" t="s">
        <v>2956</v>
      </c>
      <c r="J279" t="s">
        <v>2956</v>
      </c>
      <c r="K279" t="s">
        <v>2956</v>
      </c>
      <c r="L279" t="s">
        <v>2956</v>
      </c>
      <c r="M279" t="s">
        <v>2956</v>
      </c>
      <c r="N279" t="s">
        <v>2956</v>
      </c>
      <c r="O279" t="s">
        <v>2956</v>
      </c>
      <c r="P279" t="s">
        <v>2956</v>
      </c>
      <c r="Q279" t="s">
        <v>2956</v>
      </c>
      <c r="R279" t="s">
        <v>2956</v>
      </c>
      <c r="BB279" t="s">
        <v>2876</v>
      </c>
      <c r="BD279" t="s">
        <v>2876</v>
      </c>
      <c r="BF279" t="s">
        <v>2876</v>
      </c>
      <c r="BV279">
        <v>0</v>
      </c>
      <c r="BW279">
        <v>51</v>
      </c>
      <c r="BX279" t="s">
        <v>8555</v>
      </c>
      <c r="BY279" t="s">
        <v>6813</v>
      </c>
      <c r="BZ279" t="s">
        <v>8672</v>
      </c>
      <c r="CA279" t="s">
        <v>6591</v>
      </c>
      <c r="CB279" t="s">
        <v>7266</v>
      </c>
      <c r="CC279" t="s">
        <v>5061</v>
      </c>
      <c r="CD279">
        <v>22</v>
      </c>
      <c r="CE279" t="s">
        <v>236</v>
      </c>
      <c r="CF279" t="s">
        <v>240</v>
      </c>
      <c r="CG279" t="s">
        <v>247</v>
      </c>
      <c r="CI279" t="s">
        <v>9552</v>
      </c>
      <c r="CJ279" t="s">
        <v>2808</v>
      </c>
      <c r="CK279" t="s">
        <v>69</v>
      </c>
      <c r="CL279" t="s">
        <v>69</v>
      </c>
      <c r="CM279" t="s">
        <v>2803</v>
      </c>
      <c r="CN279">
        <v>3</v>
      </c>
      <c r="CO279" t="s">
        <v>254</v>
      </c>
      <c r="CP279">
        <v>29</v>
      </c>
      <c r="CQ279" t="s">
        <v>69</v>
      </c>
      <c r="CR279" t="s">
        <v>69</v>
      </c>
      <c r="CS279" t="s">
        <v>69</v>
      </c>
      <c r="CT279" t="s">
        <v>69</v>
      </c>
      <c r="CU279" t="s">
        <v>69</v>
      </c>
      <c r="CV279" t="s">
        <v>69</v>
      </c>
      <c r="CW279" t="s">
        <v>69</v>
      </c>
      <c r="CX279" t="s">
        <v>69</v>
      </c>
      <c r="CY279" t="s">
        <v>69</v>
      </c>
      <c r="CZ279" t="s">
        <v>69</v>
      </c>
      <c r="DA279" t="s">
        <v>69</v>
      </c>
      <c r="DB279" t="s">
        <v>69</v>
      </c>
      <c r="DC279" t="s">
        <v>69</v>
      </c>
      <c r="DD279" t="s">
        <v>12</v>
      </c>
      <c r="DE279" s="30">
        <v>41039</v>
      </c>
      <c r="DF279" t="s">
        <v>12</v>
      </c>
      <c r="DG279" t="s">
        <v>7529</v>
      </c>
      <c r="DH279" t="s">
        <v>249</v>
      </c>
      <c r="DI279" t="s">
        <v>9603</v>
      </c>
      <c r="EU279" t="s">
        <v>2956</v>
      </c>
      <c r="EV279" t="s">
        <v>22</v>
      </c>
      <c r="EW279" t="s">
        <v>7529</v>
      </c>
      <c r="EX279" t="s">
        <v>7529</v>
      </c>
      <c r="KB279">
        <v>3</v>
      </c>
      <c r="KD279" t="s">
        <v>9554</v>
      </c>
      <c r="KE279" t="s">
        <v>6597</v>
      </c>
      <c r="KF279">
        <v>8</v>
      </c>
      <c r="KG279" t="s">
        <v>6598</v>
      </c>
      <c r="KH279">
        <v>8137167</v>
      </c>
    </row>
    <row r="280" spans="1:294" x14ac:dyDescent="0.3">
      <c r="A280" t="s">
        <v>9914</v>
      </c>
      <c r="B280" t="s">
        <v>8545</v>
      </c>
      <c r="C280">
        <v>2</v>
      </c>
      <c r="D280" t="s">
        <v>2956</v>
      </c>
      <c r="E280" t="s">
        <v>2956</v>
      </c>
      <c r="F280" t="s">
        <v>2956</v>
      </c>
      <c r="G280" t="s">
        <v>2956</v>
      </c>
      <c r="H280" t="s">
        <v>2956</v>
      </c>
      <c r="I280" t="s">
        <v>2956</v>
      </c>
      <c r="J280" t="s">
        <v>2956</v>
      </c>
      <c r="K280" t="s">
        <v>2956</v>
      </c>
      <c r="L280" t="s">
        <v>2956</v>
      </c>
      <c r="M280" t="s">
        <v>2956</v>
      </c>
      <c r="BB280" t="s">
        <v>2876</v>
      </c>
      <c r="BD280" t="s">
        <v>2876</v>
      </c>
      <c r="BV280">
        <v>0</v>
      </c>
      <c r="BW280">
        <v>51</v>
      </c>
      <c r="BX280" t="s">
        <v>8555</v>
      </c>
      <c r="BY280" t="s">
        <v>6813</v>
      </c>
      <c r="BZ280" t="s">
        <v>8672</v>
      </c>
      <c r="CA280" t="s">
        <v>6591</v>
      </c>
      <c r="CB280" t="s">
        <v>7266</v>
      </c>
      <c r="CC280" t="s">
        <v>5061</v>
      </c>
      <c r="CD280">
        <v>22</v>
      </c>
      <c r="CE280" t="s">
        <v>236</v>
      </c>
      <c r="CF280" t="s">
        <v>240</v>
      </c>
      <c r="CG280" t="s">
        <v>247</v>
      </c>
      <c r="CI280" t="s">
        <v>9552</v>
      </c>
      <c r="CJ280" t="s">
        <v>2808</v>
      </c>
      <c r="CK280" t="s">
        <v>69</v>
      </c>
      <c r="CL280" t="s">
        <v>69</v>
      </c>
      <c r="CM280" t="s">
        <v>2803</v>
      </c>
      <c r="CN280">
        <v>2</v>
      </c>
      <c r="CO280" t="s">
        <v>254</v>
      </c>
      <c r="CP280">
        <v>13</v>
      </c>
      <c r="CQ280" t="s">
        <v>69</v>
      </c>
      <c r="CR280" t="s">
        <v>69</v>
      </c>
      <c r="CS280" t="s">
        <v>69</v>
      </c>
      <c r="CT280" t="s">
        <v>69</v>
      </c>
      <c r="CU280" t="s">
        <v>69</v>
      </c>
      <c r="CV280" t="s">
        <v>69</v>
      </c>
      <c r="CW280" t="s">
        <v>69</v>
      </c>
      <c r="CX280" t="s">
        <v>69</v>
      </c>
      <c r="CY280" t="s">
        <v>69</v>
      </c>
      <c r="CZ280" t="s">
        <v>69</v>
      </c>
      <c r="DA280" t="s">
        <v>2808</v>
      </c>
      <c r="DB280" t="s">
        <v>69</v>
      </c>
      <c r="DC280" t="s">
        <v>69</v>
      </c>
      <c r="DD280" t="s">
        <v>12</v>
      </c>
      <c r="DE280" t="s">
        <v>8330</v>
      </c>
      <c r="DF280" t="s">
        <v>12</v>
      </c>
      <c r="DG280" t="s">
        <v>7465</v>
      </c>
      <c r="DH280" t="s">
        <v>249</v>
      </c>
      <c r="DI280" t="s">
        <v>9603</v>
      </c>
      <c r="EU280" t="s">
        <v>22</v>
      </c>
      <c r="EV280" t="s">
        <v>22</v>
      </c>
      <c r="EW280" t="s">
        <v>7465</v>
      </c>
      <c r="EX280" t="s">
        <v>7465</v>
      </c>
      <c r="KB280">
        <v>2</v>
      </c>
      <c r="KD280" t="s">
        <v>9554</v>
      </c>
      <c r="KE280" t="s">
        <v>6597</v>
      </c>
      <c r="KF280">
        <v>9</v>
      </c>
      <c r="KG280" t="s">
        <v>6598</v>
      </c>
      <c r="KH280">
        <v>8137167</v>
      </c>
    </row>
    <row r="281" spans="1:294" x14ac:dyDescent="0.3">
      <c r="A281" t="s">
        <v>9915</v>
      </c>
      <c r="B281" t="s">
        <v>8545</v>
      </c>
      <c r="C281">
        <v>1</v>
      </c>
      <c r="D281" t="s">
        <v>2956</v>
      </c>
      <c r="E281" t="s">
        <v>2956</v>
      </c>
      <c r="F281" t="s">
        <v>22</v>
      </c>
      <c r="G281" t="s">
        <v>2956</v>
      </c>
      <c r="H281" t="s">
        <v>2956</v>
      </c>
      <c r="BB281" t="s">
        <v>2876</v>
      </c>
      <c r="BV281">
        <v>0</v>
      </c>
      <c r="BW281">
        <v>51</v>
      </c>
      <c r="BX281" t="s">
        <v>8555</v>
      </c>
      <c r="BY281" t="s">
        <v>6813</v>
      </c>
      <c r="BZ281" t="s">
        <v>8672</v>
      </c>
      <c r="CA281" t="s">
        <v>6591</v>
      </c>
      <c r="CB281" t="s">
        <v>7266</v>
      </c>
      <c r="CC281" t="s">
        <v>5061</v>
      </c>
      <c r="CD281">
        <v>21</v>
      </c>
      <c r="CE281" t="s">
        <v>236</v>
      </c>
      <c r="CF281" t="s">
        <v>240</v>
      </c>
      <c r="CG281" t="s">
        <v>247</v>
      </c>
      <c r="CI281" t="s">
        <v>9552</v>
      </c>
      <c r="CJ281" t="s">
        <v>2808</v>
      </c>
      <c r="CK281" t="s">
        <v>69</v>
      </c>
      <c r="CL281" t="s">
        <v>69</v>
      </c>
      <c r="CM281" t="s">
        <v>2803</v>
      </c>
      <c r="CN281">
        <v>1</v>
      </c>
      <c r="CO281" t="s">
        <v>254</v>
      </c>
      <c r="CP281">
        <v>22</v>
      </c>
      <c r="CQ281" t="s">
        <v>69</v>
      </c>
      <c r="CR281" t="s">
        <v>69</v>
      </c>
      <c r="CS281" t="s">
        <v>69</v>
      </c>
      <c r="CT281" t="s">
        <v>69</v>
      </c>
      <c r="CU281" t="s">
        <v>69</v>
      </c>
      <c r="CV281" t="s">
        <v>69</v>
      </c>
      <c r="CW281" t="s">
        <v>69</v>
      </c>
      <c r="CX281" t="s">
        <v>69</v>
      </c>
      <c r="CY281" t="s">
        <v>69</v>
      </c>
      <c r="CZ281" t="s">
        <v>69</v>
      </c>
      <c r="DA281" t="s">
        <v>69</v>
      </c>
      <c r="DB281" t="s">
        <v>2808</v>
      </c>
      <c r="DC281" t="s">
        <v>69</v>
      </c>
      <c r="DD281" t="s">
        <v>12</v>
      </c>
      <c r="DE281" s="30">
        <v>41072</v>
      </c>
      <c r="DF281" t="s">
        <v>12</v>
      </c>
      <c r="DG281" s="30">
        <v>41611</v>
      </c>
      <c r="DH281" t="s">
        <v>249</v>
      </c>
      <c r="DI281" t="s">
        <v>9603</v>
      </c>
      <c r="EU281" t="s">
        <v>22</v>
      </c>
      <c r="EV281" t="s">
        <v>22</v>
      </c>
      <c r="EW281" s="30">
        <v>41611</v>
      </c>
      <c r="EX281" s="30">
        <v>41611</v>
      </c>
      <c r="KB281">
        <v>1</v>
      </c>
      <c r="KD281" t="s">
        <v>9554</v>
      </c>
      <c r="KE281" t="s">
        <v>6597</v>
      </c>
      <c r="KF281">
        <v>10</v>
      </c>
      <c r="KG281" t="s">
        <v>6598</v>
      </c>
      <c r="KH281">
        <v>8137167</v>
      </c>
    </row>
    <row r="282" spans="1:294" x14ac:dyDescent="0.3">
      <c r="A282" t="s">
        <v>8675</v>
      </c>
      <c r="B282" t="s">
        <v>8545</v>
      </c>
      <c r="C282">
        <v>2</v>
      </c>
      <c r="D282" t="s">
        <v>2956</v>
      </c>
      <c r="E282" t="s">
        <v>2956</v>
      </c>
      <c r="F282" t="s">
        <v>2956</v>
      </c>
      <c r="G282" t="s">
        <v>22</v>
      </c>
      <c r="H282" t="s">
        <v>2956</v>
      </c>
      <c r="I282" t="s">
        <v>2956</v>
      </c>
      <c r="J282" t="s">
        <v>2956</v>
      </c>
      <c r="K282" t="s">
        <v>2956</v>
      </c>
      <c r="L282" t="s">
        <v>2956</v>
      </c>
      <c r="M282" t="s">
        <v>2956</v>
      </c>
      <c r="BB282" t="s">
        <v>2876</v>
      </c>
      <c r="BD282" t="s">
        <v>2876</v>
      </c>
      <c r="BV282">
        <v>0</v>
      </c>
      <c r="BX282" t="s">
        <v>8555</v>
      </c>
      <c r="BY282" t="s">
        <v>6813</v>
      </c>
      <c r="BZ282" t="s">
        <v>6688</v>
      </c>
      <c r="CA282" t="s">
        <v>6815</v>
      </c>
      <c r="CB282" t="s">
        <v>6861</v>
      </c>
      <c r="CC282" t="s">
        <v>5057</v>
      </c>
      <c r="CD282">
        <v>20</v>
      </c>
      <c r="CE282" t="s">
        <v>22</v>
      </c>
      <c r="CF282" t="s">
        <v>22</v>
      </c>
      <c r="CG282" t="s">
        <v>22</v>
      </c>
      <c r="CI282" t="s">
        <v>9552</v>
      </c>
      <c r="CJ282" t="s">
        <v>2808</v>
      </c>
      <c r="CK282" t="s">
        <v>69</v>
      </c>
      <c r="CL282" t="s">
        <v>69</v>
      </c>
      <c r="CM282" t="s">
        <v>2803</v>
      </c>
      <c r="CN282">
        <v>2</v>
      </c>
      <c r="CO282" t="s">
        <v>254</v>
      </c>
      <c r="CP282">
        <v>22</v>
      </c>
      <c r="CQ282" t="s">
        <v>69</v>
      </c>
      <c r="CR282" t="s">
        <v>69</v>
      </c>
      <c r="CS282" t="s">
        <v>69</v>
      </c>
      <c r="CT282" t="s">
        <v>2808</v>
      </c>
      <c r="CU282" t="s">
        <v>69</v>
      </c>
      <c r="CV282" t="s">
        <v>69</v>
      </c>
      <c r="CW282" t="s">
        <v>69</v>
      </c>
      <c r="CX282" t="s">
        <v>2808</v>
      </c>
      <c r="CY282" t="s">
        <v>69</v>
      </c>
      <c r="CZ282" t="s">
        <v>69</v>
      </c>
      <c r="DA282" t="s">
        <v>69</v>
      </c>
      <c r="DB282" t="s">
        <v>69</v>
      </c>
      <c r="DC282" t="s">
        <v>69</v>
      </c>
      <c r="DD282" t="s">
        <v>12</v>
      </c>
      <c r="DE282" s="30">
        <v>41252</v>
      </c>
      <c r="DF282" t="s">
        <v>12</v>
      </c>
      <c r="DG282" t="s">
        <v>9664</v>
      </c>
      <c r="DH282" t="s">
        <v>249</v>
      </c>
      <c r="DI282" t="s">
        <v>9916</v>
      </c>
      <c r="EU282" t="s">
        <v>2956</v>
      </c>
      <c r="EV282" t="s">
        <v>2956</v>
      </c>
      <c r="EW282" t="s">
        <v>9664</v>
      </c>
      <c r="EX282" t="s">
        <v>9664</v>
      </c>
      <c r="KB282">
        <v>2</v>
      </c>
      <c r="KD282" t="s">
        <v>9554</v>
      </c>
      <c r="KE282" t="s">
        <v>6597</v>
      </c>
      <c r="KF282">
        <v>1</v>
      </c>
      <c r="KG282" t="s">
        <v>6598</v>
      </c>
      <c r="KH282">
        <v>2838352</v>
      </c>
    </row>
    <row r="283" spans="1:294" x14ac:dyDescent="0.3">
      <c r="A283" t="s">
        <v>8676</v>
      </c>
      <c r="B283" t="s">
        <v>8545</v>
      </c>
      <c r="C283">
        <v>4</v>
      </c>
      <c r="D283" t="s">
        <v>2956</v>
      </c>
      <c r="E283" t="s">
        <v>2956</v>
      </c>
      <c r="F283" t="s">
        <v>2956</v>
      </c>
      <c r="G283" t="s">
        <v>2956</v>
      </c>
      <c r="H283" t="s">
        <v>2956</v>
      </c>
      <c r="I283" t="s">
        <v>2956</v>
      </c>
      <c r="J283" t="s">
        <v>2956</v>
      </c>
      <c r="K283" t="s">
        <v>2956</v>
      </c>
      <c r="L283" t="s">
        <v>2956</v>
      </c>
      <c r="M283" t="s">
        <v>2956</v>
      </c>
      <c r="N283" t="s">
        <v>2956</v>
      </c>
      <c r="O283" t="s">
        <v>2956</v>
      </c>
      <c r="P283" t="s">
        <v>2956</v>
      </c>
      <c r="Q283" t="s">
        <v>2956</v>
      </c>
      <c r="R283" t="s">
        <v>2956</v>
      </c>
      <c r="S283" t="s">
        <v>2956</v>
      </c>
      <c r="T283" t="s">
        <v>2956</v>
      </c>
      <c r="U283" t="s">
        <v>2956</v>
      </c>
      <c r="V283" t="s">
        <v>2956</v>
      </c>
      <c r="W283" t="s">
        <v>2956</v>
      </c>
      <c r="BB283" t="s">
        <v>2876</v>
      </c>
      <c r="BD283" t="s">
        <v>2876</v>
      </c>
      <c r="BF283" t="s">
        <v>2876</v>
      </c>
      <c r="BH283" t="s">
        <v>2876</v>
      </c>
      <c r="BV283">
        <v>0</v>
      </c>
      <c r="BX283" t="s">
        <v>8555</v>
      </c>
      <c r="BY283" t="s">
        <v>6813</v>
      </c>
      <c r="BZ283" t="s">
        <v>6688</v>
      </c>
      <c r="CA283" t="s">
        <v>6815</v>
      </c>
      <c r="CB283" t="s">
        <v>6861</v>
      </c>
      <c r="CC283" t="s">
        <v>5057</v>
      </c>
      <c r="CD283">
        <v>40</v>
      </c>
      <c r="CE283" t="s">
        <v>236</v>
      </c>
      <c r="CF283" t="s">
        <v>22</v>
      </c>
      <c r="CG283" t="s">
        <v>22</v>
      </c>
      <c r="CI283" t="s">
        <v>9552</v>
      </c>
      <c r="CJ283" t="s">
        <v>2808</v>
      </c>
      <c r="CK283" t="s">
        <v>69</v>
      </c>
      <c r="CL283" t="s">
        <v>69</v>
      </c>
      <c r="CM283" t="s">
        <v>2803</v>
      </c>
      <c r="CN283">
        <v>4</v>
      </c>
      <c r="CO283" t="s">
        <v>254</v>
      </c>
      <c r="CP283">
        <v>33</v>
      </c>
      <c r="CQ283" t="s">
        <v>69</v>
      </c>
      <c r="CR283" t="s">
        <v>69</v>
      </c>
      <c r="CS283" t="s">
        <v>69</v>
      </c>
      <c r="CT283" t="s">
        <v>69</v>
      </c>
      <c r="CU283" t="s">
        <v>69</v>
      </c>
      <c r="CV283" t="s">
        <v>69</v>
      </c>
      <c r="CW283" t="s">
        <v>69</v>
      </c>
      <c r="CX283" t="s">
        <v>69</v>
      </c>
      <c r="CY283" t="s">
        <v>69</v>
      </c>
      <c r="CZ283" t="s">
        <v>69</v>
      </c>
      <c r="DA283" t="s">
        <v>69</v>
      </c>
      <c r="DB283" t="s">
        <v>69</v>
      </c>
      <c r="DC283" t="s">
        <v>69</v>
      </c>
      <c r="DD283" t="s">
        <v>12</v>
      </c>
      <c r="DE283" s="30">
        <v>40914</v>
      </c>
      <c r="DF283" t="s">
        <v>12</v>
      </c>
      <c r="DG283" s="30">
        <v>41101</v>
      </c>
      <c r="DH283" t="s">
        <v>249</v>
      </c>
      <c r="DI283" t="s">
        <v>9603</v>
      </c>
      <c r="EU283" t="s">
        <v>2956</v>
      </c>
      <c r="EV283" t="s">
        <v>2956</v>
      </c>
      <c r="EW283" s="30">
        <v>41101</v>
      </c>
      <c r="EX283" s="30">
        <v>41101</v>
      </c>
      <c r="KB283">
        <v>4</v>
      </c>
      <c r="KD283" t="s">
        <v>9554</v>
      </c>
      <c r="KE283" t="s">
        <v>6597</v>
      </c>
      <c r="KF283">
        <v>2</v>
      </c>
      <c r="KG283" t="s">
        <v>6598</v>
      </c>
      <c r="KH283">
        <v>2838352</v>
      </c>
    </row>
    <row r="284" spans="1:294" x14ac:dyDescent="0.3">
      <c r="A284" t="s">
        <v>8677</v>
      </c>
      <c r="B284" t="s">
        <v>8545</v>
      </c>
      <c r="C284">
        <v>7</v>
      </c>
      <c r="D284" t="s">
        <v>22</v>
      </c>
      <c r="E284" t="s">
        <v>22</v>
      </c>
      <c r="F284" t="s">
        <v>22</v>
      </c>
      <c r="G284" t="s">
        <v>22</v>
      </c>
      <c r="H284" t="s">
        <v>22</v>
      </c>
      <c r="I284" t="s">
        <v>22</v>
      </c>
      <c r="J284" t="s">
        <v>2956</v>
      </c>
      <c r="K284" t="s">
        <v>2956</v>
      </c>
      <c r="L284" t="s">
        <v>2956</v>
      </c>
      <c r="M284" t="s">
        <v>2956</v>
      </c>
      <c r="N284" t="s">
        <v>22</v>
      </c>
      <c r="O284" t="s">
        <v>2956</v>
      </c>
      <c r="P284" t="s">
        <v>2956</v>
      </c>
      <c r="Q284" t="s">
        <v>2956</v>
      </c>
      <c r="R284" t="s">
        <v>2956</v>
      </c>
      <c r="S284" t="s">
        <v>22</v>
      </c>
      <c r="T284" t="s">
        <v>2956</v>
      </c>
      <c r="U284" t="s">
        <v>2956</v>
      </c>
      <c r="V284" t="s">
        <v>22</v>
      </c>
      <c r="W284" t="s">
        <v>22</v>
      </c>
      <c r="X284" t="s">
        <v>22</v>
      </c>
      <c r="Y284" t="s">
        <v>2956</v>
      </c>
      <c r="Z284" t="s">
        <v>2956</v>
      </c>
      <c r="AA284" t="s">
        <v>22</v>
      </c>
      <c r="AB284" t="s">
        <v>22</v>
      </c>
      <c r="AC284" t="s">
        <v>22</v>
      </c>
      <c r="AD284" t="s">
        <v>2956</v>
      </c>
      <c r="AE284" t="s">
        <v>2956</v>
      </c>
      <c r="AF284" t="s">
        <v>22</v>
      </c>
      <c r="AG284" t="s">
        <v>22</v>
      </c>
      <c r="AH284" t="s">
        <v>22</v>
      </c>
      <c r="AI284" t="s">
        <v>2956</v>
      </c>
      <c r="AJ284" t="s">
        <v>2956</v>
      </c>
      <c r="AK284" t="s">
        <v>22</v>
      </c>
      <c r="AL284" t="s">
        <v>22</v>
      </c>
      <c r="BB284" t="s">
        <v>2876</v>
      </c>
      <c r="BD284" t="s">
        <v>2876</v>
      </c>
      <c r="BF284" t="s">
        <v>2876</v>
      </c>
      <c r="BH284" t="s">
        <v>2876</v>
      </c>
      <c r="BJ284" t="s">
        <v>22</v>
      </c>
      <c r="BL284" t="s">
        <v>22</v>
      </c>
      <c r="BN284" t="s">
        <v>22</v>
      </c>
      <c r="BV284">
        <v>0</v>
      </c>
      <c r="BX284" t="s">
        <v>8555</v>
      </c>
      <c r="BY284" t="s">
        <v>6813</v>
      </c>
      <c r="BZ284" t="s">
        <v>6688</v>
      </c>
      <c r="CA284" t="s">
        <v>6815</v>
      </c>
      <c r="CB284" t="s">
        <v>6861</v>
      </c>
      <c r="CC284" t="s">
        <v>5057</v>
      </c>
      <c r="CD284">
        <v>27</v>
      </c>
      <c r="CE284" t="s">
        <v>22</v>
      </c>
      <c r="CF284" t="s">
        <v>220</v>
      </c>
      <c r="CG284" t="s">
        <v>246</v>
      </c>
      <c r="CI284" t="s">
        <v>9552</v>
      </c>
      <c r="CJ284" t="s">
        <v>2808</v>
      </c>
      <c r="CK284" t="s">
        <v>69</v>
      </c>
      <c r="CL284" t="s">
        <v>69</v>
      </c>
      <c r="CM284" t="s">
        <v>2803</v>
      </c>
      <c r="CN284">
        <v>7</v>
      </c>
      <c r="CO284" t="s">
        <v>254</v>
      </c>
      <c r="CP284">
        <v>39</v>
      </c>
      <c r="CQ284" t="s">
        <v>69</v>
      </c>
      <c r="CR284" t="s">
        <v>69</v>
      </c>
      <c r="CS284" t="s">
        <v>69</v>
      </c>
      <c r="CT284" t="s">
        <v>69</v>
      </c>
      <c r="CU284" t="s">
        <v>69</v>
      </c>
      <c r="CV284" t="s">
        <v>69</v>
      </c>
      <c r="CW284" t="s">
        <v>69</v>
      </c>
      <c r="CX284" t="s">
        <v>69</v>
      </c>
      <c r="CY284" t="s">
        <v>69</v>
      </c>
      <c r="CZ284" t="s">
        <v>69</v>
      </c>
      <c r="DA284" t="s">
        <v>69</v>
      </c>
      <c r="DB284" t="s">
        <v>69</v>
      </c>
      <c r="DC284" t="s">
        <v>69</v>
      </c>
      <c r="DD284" t="s">
        <v>12</v>
      </c>
      <c r="DE284" s="30">
        <v>41248</v>
      </c>
      <c r="DF284" t="s">
        <v>12</v>
      </c>
      <c r="DG284" s="30">
        <v>41129</v>
      </c>
      <c r="DH284" t="s">
        <v>249</v>
      </c>
      <c r="DI284" t="s">
        <v>9603</v>
      </c>
      <c r="EU284" t="s">
        <v>22</v>
      </c>
      <c r="EV284" t="s">
        <v>22</v>
      </c>
      <c r="KB284">
        <v>7</v>
      </c>
      <c r="KD284" t="s">
        <v>9554</v>
      </c>
      <c r="KE284" t="s">
        <v>6597</v>
      </c>
      <c r="KF284">
        <v>3</v>
      </c>
      <c r="KG284" t="s">
        <v>6598</v>
      </c>
      <c r="KH284">
        <v>2838352</v>
      </c>
    </row>
    <row r="285" spans="1:294" x14ac:dyDescent="0.3">
      <c r="A285" t="s">
        <v>8678</v>
      </c>
      <c r="B285" t="s">
        <v>8545</v>
      </c>
      <c r="C285">
        <v>2</v>
      </c>
      <c r="D285" t="s">
        <v>22</v>
      </c>
      <c r="E285" t="s">
        <v>22</v>
      </c>
      <c r="F285" t="s">
        <v>22</v>
      </c>
      <c r="G285" t="s">
        <v>22</v>
      </c>
      <c r="H285" t="s">
        <v>22</v>
      </c>
      <c r="I285" t="s">
        <v>22</v>
      </c>
      <c r="J285" t="s">
        <v>22</v>
      </c>
      <c r="K285" t="s">
        <v>22</v>
      </c>
      <c r="L285" t="s">
        <v>22</v>
      </c>
      <c r="M285" t="s">
        <v>22</v>
      </c>
      <c r="BB285" t="s">
        <v>2876</v>
      </c>
      <c r="BD285" t="s">
        <v>2876</v>
      </c>
      <c r="BV285">
        <v>0</v>
      </c>
      <c r="BX285" t="s">
        <v>8555</v>
      </c>
      <c r="BY285" t="s">
        <v>6813</v>
      </c>
      <c r="BZ285" t="s">
        <v>6688</v>
      </c>
      <c r="CA285" t="s">
        <v>6815</v>
      </c>
      <c r="CB285" t="s">
        <v>6861</v>
      </c>
      <c r="CC285" t="s">
        <v>5057</v>
      </c>
      <c r="CD285">
        <v>41</v>
      </c>
      <c r="CE285" t="s">
        <v>22</v>
      </c>
      <c r="CF285" t="s">
        <v>22</v>
      </c>
      <c r="CG285" t="s">
        <v>22</v>
      </c>
      <c r="CI285" t="s">
        <v>9552</v>
      </c>
      <c r="CJ285" t="s">
        <v>2808</v>
      </c>
      <c r="CK285" t="s">
        <v>69</v>
      </c>
      <c r="CL285" t="s">
        <v>69</v>
      </c>
      <c r="CM285" t="s">
        <v>2803</v>
      </c>
      <c r="CN285">
        <v>2</v>
      </c>
      <c r="CO285" t="s">
        <v>22</v>
      </c>
      <c r="CQ285" t="s">
        <v>69</v>
      </c>
      <c r="CR285" t="s">
        <v>69</v>
      </c>
      <c r="CS285" t="s">
        <v>69</v>
      </c>
      <c r="CT285" t="s">
        <v>69</v>
      </c>
      <c r="CU285" t="s">
        <v>69</v>
      </c>
      <c r="CV285" t="s">
        <v>69</v>
      </c>
      <c r="CW285" t="s">
        <v>69</v>
      </c>
      <c r="CX285" t="s">
        <v>69</v>
      </c>
      <c r="CY285" t="s">
        <v>69</v>
      </c>
      <c r="CZ285" t="s">
        <v>69</v>
      </c>
      <c r="DA285" t="s">
        <v>69</v>
      </c>
      <c r="DB285" t="s">
        <v>69</v>
      </c>
      <c r="DC285" t="s">
        <v>69</v>
      </c>
      <c r="DD285" t="s">
        <v>22</v>
      </c>
      <c r="DF285" t="s">
        <v>22</v>
      </c>
      <c r="DH285" t="s">
        <v>249</v>
      </c>
      <c r="DI285" t="s">
        <v>9603</v>
      </c>
      <c r="EU285" t="s">
        <v>22</v>
      </c>
      <c r="EV285" t="s">
        <v>22</v>
      </c>
      <c r="KB285">
        <v>2</v>
      </c>
      <c r="KD285" t="s">
        <v>9554</v>
      </c>
      <c r="KE285" t="s">
        <v>6597</v>
      </c>
      <c r="KF285">
        <v>4</v>
      </c>
      <c r="KG285" t="s">
        <v>6598</v>
      </c>
      <c r="KH285">
        <v>2838352</v>
      </c>
    </row>
    <row r="286" spans="1:294" x14ac:dyDescent="0.3">
      <c r="A286" t="s">
        <v>9917</v>
      </c>
      <c r="B286" t="s">
        <v>8545</v>
      </c>
      <c r="C286">
        <v>2</v>
      </c>
      <c r="D286" t="s">
        <v>22</v>
      </c>
      <c r="E286" t="s">
        <v>2956</v>
      </c>
      <c r="F286" t="s">
        <v>2956</v>
      </c>
      <c r="G286" t="s">
        <v>2956</v>
      </c>
      <c r="H286" t="s">
        <v>2956</v>
      </c>
      <c r="I286" t="s">
        <v>22</v>
      </c>
      <c r="J286" t="s">
        <v>2956</v>
      </c>
      <c r="K286" t="s">
        <v>2956</v>
      </c>
      <c r="L286" t="s">
        <v>2956</v>
      </c>
      <c r="M286" t="s">
        <v>2956</v>
      </c>
      <c r="BB286" t="s">
        <v>2876</v>
      </c>
      <c r="BD286" t="s">
        <v>2876</v>
      </c>
      <c r="BV286">
        <v>0</v>
      </c>
      <c r="BX286" t="s">
        <v>8555</v>
      </c>
      <c r="BY286" t="s">
        <v>6813</v>
      </c>
      <c r="BZ286" t="s">
        <v>6688</v>
      </c>
      <c r="CA286" t="s">
        <v>6815</v>
      </c>
      <c r="CB286" t="s">
        <v>6861</v>
      </c>
      <c r="CC286" t="s">
        <v>5057</v>
      </c>
      <c r="CD286">
        <v>45</v>
      </c>
      <c r="CE286" t="s">
        <v>22</v>
      </c>
      <c r="CF286" t="s">
        <v>22</v>
      </c>
      <c r="CG286" t="s">
        <v>247</v>
      </c>
      <c r="CI286" t="s">
        <v>9552</v>
      </c>
      <c r="CJ286" t="s">
        <v>2808</v>
      </c>
      <c r="CK286" t="s">
        <v>69</v>
      </c>
      <c r="CL286" t="s">
        <v>69</v>
      </c>
      <c r="CM286" t="s">
        <v>2803</v>
      </c>
      <c r="CN286">
        <v>2</v>
      </c>
      <c r="CO286" t="s">
        <v>254</v>
      </c>
      <c r="CP286">
        <v>27</v>
      </c>
      <c r="CQ286" t="s">
        <v>69</v>
      </c>
      <c r="CR286" t="s">
        <v>69</v>
      </c>
      <c r="CS286" t="s">
        <v>69</v>
      </c>
      <c r="CT286" t="s">
        <v>69</v>
      </c>
      <c r="CU286" t="s">
        <v>69</v>
      </c>
      <c r="CV286" t="s">
        <v>69</v>
      </c>
      <c r="CW286" t="s">
        <v>69</v>
      </c>
      <c r="CX286" t="s">
        <v>69</v>
      </c>
      <c r="CY286" t="s">
        <v>69</v>
      </c>
      <c r="CZ286" t="s">
        <v>69</v>
      </c>
      <c r="DA286" t="s">
        <v>69</v>
      </c>
      <c r="DB286" t="s">
        <v>69</v>
      </c>
      <c r="DC286" t="s">
        <v>69</v>
      </c>
      <c r="DD286" t="s">
        <v>12</v>
      </c>
      <c r="DE286" t="s">
        <v>6864</v>
      </c>
      <c r="DF286" t="s">
        <v>12</v>
      </c>
      <c r="DG286" t="s">
        <v>9304</v>
      </c>
      <c r="DH286" t="s">
        <v>249</v>
      </c>
      <c r="DI286" t="s">
        <v>9603</v>
      </c>
      <c r="EU286" t="s">
        <v>2956</v>
      </c>
      <c r="EV286" t="s">
        <v>2956</v>
      </c>
      <c r="EW286" t="s">
        <v>9304</v>
      </c>
      <c r="EX286" t="s">
        <v>9304</v>
      </c>
      <c r="KB286">
        <v>2</v>
      </c>
      <c r="KD286" t="s">
        <v>9554</v>
      </c>
      <c r="KE286" t="s">
        <v>6597</v>
      </c>
      <c r="KF286">
        <v>5</v>
      </c>
      <c r="KG286" t="s">
        <v>6598</v>
      </c>
      <c r="KH286">
        <v>2838352</v>
      </c>
    </row>
    <row r="287" spans="1:294" x14ac:dyDescent="0.3">
      <c r="A287" t="s">
        <v>8679</v>
      </c>
      <c r="B287" t="s">
        <v>8545</v>
      </c>
      <c r="C287">
        <v>5</v>
      </c>
      <c r="D287" t="s">
        <v>2956</v>
      </c>
      <c r="E287" t="s">
        <v>2956</v>
      </c>
      <c r="F287" t="s">
        <v>2956</v>
      </c>
      <c r="G287" t="s">
        <v>22</v>
      </c>
      <c r="H287" t="s">
        <v>22</v>
      </c>
      <c r="I287" t="s">
        <v>2956</v>
      </c>
      <c r="J287" t="s">
        <v>2956</v>
      </c>
      <c r="K287" t="s">
        <v>2956</v>
      </c>
      <c r="L287" t="s">
        <v>22</v>
      </c>
      <c r="M287" t="s">
        <v>22</v>
      </c>
      <c r="N287" t="s">
        <v>2956</v>
      </c>
      <c r="O287" t="s">
        <v>2956</v>
      </c>
      <c r="P287" t="s">
        <v>2956</v>
      </c>
      <c r="Q287" t="s">
        <v>22</v>
      </c>
      <c r="R287" t="s">
        <v>22</v>
      </c>
      <c r="S287" t="s">
        <v>2956</v>
      </c>
      <c r="T287" t="s">
        <v>2956</v>
      </c>
      <c r="U287" t="s">
        <v>2956</v>
      </c>
      <c r="V287" t="s">
        <v>22</v>
      </c>
      <c r="W287" t="s">
        <v>22</v>
      </c>
      <c r="X287" t="s">
        <v>2956</v>
      </c>
      <c r="Y287" t="s">
        <v>2956</v>
      </c>
      <c r="Z287" t="s">
        <v>2956</v>
      </c>
      <c r="AA287" t="s">
        <v>22</v>
      </c>
      <c r="AB287" t="s">
        <v>22</v>
      </c>
      <c r="BB287" t="s">
        <v>2876</v>
      </c>
      <c r="BD287" t="s">
        <v>2876</v>
      </c>
      <c r="BF287" t="s">
        <v>2876</v>
      </c>
      <c r="BH287" t="s">
        <v>2876</v>
      </c>
      <c r="BJ287" t="s">
        <v>2876</v>
      </c>
      <c r="BV287">
        <v>0</v>
      </c>
      <c r="BW287">
        <v>41</v>
      </c>
      <c r="BX287" t="s">
        <v>8555</v>
      </c>
      <c r="BY287" t="s">
        <v>6813</v>
      </c>
      <c r="BZ287" t="s">
        <v>8680</v>
      </c>
      <c r="CA287" t="s">
        <v>6591</v>
      </c>
      <c r="CB287" t="s">
        <v>6854</v>
      </c>
      <c r="CC287" t="s">
        <v>5057</v>
      </c>
      <c r="CD287">
        <v>19</v>
      </c>
      <c r="CE287" t="s">
        <v>236</v>
      </c>
      <c r="CF287" t="s">
        <v>240</v>
      </c>
      <c r="CG287" t="s">
        <v>22</v>
      </c>
      <c r="CI287" t="s">
        <v>9552</v>
      </c>
      <c r="CJ287" t="s">
        <v>2808</v>
      </c>
      <c r="CK287" t="s">
        <v>69</v>
      </c>
      <c r="CL287" t="s">
        <v>69</v>
      </c>
      <c r="CM287" t="s">
        <v>2803</v>
      </c>
      <c r="CN287">
        <v>5</v>
      </c>
      <c r="CO287" t="s">
        <v>22</v>
      </c>
      <c r="CQ287" t="s">
        <v>69</v>
      </c>
      <c r="CR287" t="s">
        <v>69</v>
      </c>
      <c r="CS287" t="s">
        <v>69</v>
      </c>
      <c r="CT287" t="s">
        <v>69</v>
      </c>
      <c r="CU287" t="s">
        <v>69</v>
      </c>
      <c r="CV287" t="s">
        <v>69</v>
      </c>
      <c r="CW287" t="s">
        <v>69</v>
      </c>
      <c r="CX287" t="s">
        <v>69</v>
      </c>
      <c r="CY287" t="s">
        <v>69</v>
      </c>
      <c r="CZ287" t="s">
        <v>69</v>
      </c>
      <c r="DA287" t="s">
        <v>69</v>
      </c>
      <c r="DB287" t="s">
        <v>69</v>
      </c>
      <c r="DC287" t="s">
        <v>69</v>
      </c>
      <c r="DD287" t="s">
        <v>12</v>
      </c>
      <c r="DE287" s="30">
        <v>41252</v>
      </c>
      <c r="DF287" t="s">
        <v>22</v>
      </c>
      <c r="DH287" t="s">
        <v>249</v>
      </c>
      <c r="DI287" t="s">
        <v>9553</v>
      </c>
      <c r="EU287" t="s">
        <v>22</v>
      </c>
      <c r="EV287" t="s">
        <v>22</v>
      </c>
      <c r="KB287">
        <v>5</v>
      </c>
      <c r="KD287" t="s">
        <v>9554</v>
      </c>
      <c r="KE287" t="s">
        <v>6597</v>
      </c>
      <c r="KF287">
        <v>1</v>
      </c>
      <c r="KG287" t="s">
        <v>6598</v>
      </c>
      <c r="KH287">
        <v>8137167</v>
      </c>
    </row>
    <row r="288" spans="1:294" x14ac:dyDescent="0.3">
      <c r="A288" t="s">
        <v>8682</v>
      </c>
      <c r="B288" t="s">
        <v>8545</v>
      </c>
      <c r="C288">
        <v>1</v>
      </c>
      <c r="D288" t="s">
        <v>2956</v>
      </c>
      <c r="E288" t="s">
        <v>2956</v>
      </c>
      <c r="F288" t="s">
        <v>2956</v>
      </c>
      <c r="G288" t="s">
        <v>2956</v>
      </c>
      <c r="H288" t="s">
        <v>2956</v>
      </c>
      <c r="BB288" t="s">
        <v>2876</v>
      </c>
      <c r="BV288">
        <v>0</v>
      </c>
      <c r="BW288">
        <v>41</v>
      </c>
      <c r="BX288" t="s">
        <v>8555</v>
      </c>
      <c r="BY288" t="s">
        <v>6813</v>
      </c>
      <c r="BZ288" t="s">
        <v>8680</v>
      </c>
      <c r="CA288" t="s">
        <v>6591</v>
      </c>
      <c r="CB288" t="s">
        <v>6854</v>
      </c>
      <c r="CC288" t="s">
        <v>5057</v>
      </c>
      <c r="CD288">
        <v>17</v>
      </c>
      <c r="CE288" t="s">
        <v>236</v>
      </c>
      <c r="CF288" t="s">
        <v>240</v>
      </c>
      <c r="CG288" t="s">
        <v>22</v>
      </c>
      <c r="CI288" t="s">
        <v>9552</v>
      </c>
      <c r="CJ288" t="s">
        <v>2808</v>
      </c>
      <c r="CK288" t="s">
        <v>69</v>
      </c>
      <c r="CL288" t="s">
        <v>69</v>
      </c>
      <c r="CM288" t="s">
        <v>2803</v>
      </c>
      <c r="CN288">
        <v>1</v>
      </c>
      <c r="CO288" t="s">
        <v>22</v>
      </c>
      <c r="CQ288" t="s">
        <v>69</v>
      </c>
      <c r="CR288" t="s">
        <v>69</v>
      </c>
      <c r="CS288" t="s">
        <v>69</v>
      </c>
      <c r="CT288" t="s">
        <v>69</v>
      </c>
      <c r="CU288" t="s">
        <v>69</v>
      </c>
      <c r="CV288" t="s">
        <v>69</v>
      </c>
      <c r="CW288" t="s">
        <v>69</v>
      </c>
      <c r="CX288" t="s">
        <v>69</v>
      </c>
      <c r="CY288" t="s">
        <v>69</v>
      </c>
      <c r="CZ288" t="s">
        <v>69</v>
      </c>
      <c r="DA288" t="s">
        <v>69</v>
      </c>
      <c r="DB288" t="s">
        <v>69</v>
      </c>
      <c r="DC288" t="s">
        <v>69</v>
      </c>
      <c r="DD288" t="s">
        <v>12</v>
      </c>
      <c r="DE288" s="30">
        <v>41131</v>
      </c>
      <c r="DF288" t="s">
        <v>22</v>
      </c>
      <c r="DH288" t="s">
        <v>249</v>
      </c>
      <c r="DI288" t="s">
        <v>9918</v>
      </c>
      <c r="EU288" t="s">
        <v>22</v>
      </c>
      <c r="EV288" t="s">
        <v>22</v>
      </c>
      <c r="KB288">
        <v>1</v>
      </c>
      <c r="KD288" t="s">
        <v>9554</v>
      </c>
      <c r="KE288" t="s">
        <v>6597</v>
      </c>
      <c r="KF288">
        <v>2</v>
      </c>
      <c r="KG288" t="s">
        <v>6598</v>
      </c>
      <c r="KH288">
        <v>8137167</v>
      </c>
    </row>
    <row r="289" spans="1:294" x14ac:dyDescent="0.3">
      <c r="A289" t="s">
        <v>8683</v>
      </c>
      <c r="B289" t="s">
        <v>8545</v>
      </c>
      <c r="C289">
        <v>1</v>
      </c>
      <c r="D289" t="s">
        <v>2956</v>
      </c>
      <c r="E289" t="s">
        <v>2956</v>
      </c>
      <c r="F289" t="s">
        <v>2956</v>
      </c>
      <c r="G289" t="s">
        <v>2956</v>
      </c>
      <c r="H289" t="s">
        <v>2956</v>
      </c>
      <c r="BB289" t="s">
        <v>2876</v>
      </c>
      <c r="BV289">
        <v>0</v>
      </c>
      <c r="BW289">
        <v>41</v>
      </c>
      <c r="BX289" t="s">
        <v>8555</v>
      </c>
      <c r="BY289" t="s">
        <v>6813</v>
      </c>
      <c r="BZ289" t="s">
        <v>8680</v>
      </c>
      <c r="CA289" t="s">
        <v>6591</v>
      </c>
      <c r="CB289" t="s">
        <v>6854</v>
      </c>
      <c r="CC289" t="s">
        <v>5057</v>
      </c>
      <c r="CD289">
        <v>19</v>
      </c>
      <c r="CE289" t="s">
        <v>236</v>
      </c>
      <c r="CF289" t="s">
        <v>240</v>
      </c>
      <c r="CG289" t="s">
        <v>246</v>
      </c>
      <c r="CI289" t="s">
        <v>9552</v>
      </c>
      <c r="CJ289" t="s">
        <v>2808</v>
      </c>
      <c r="CK289" t="s">
        <v>69</v>
      </c>
      <c r="CL289" t="s">
        <v>69</v>
      </c>
      <c r="CM289" t="s">
        <v>2803</v>
      </c>
      <c r="CN289">
        <v>1</v>
      </c>
      <c r="CO289" t="s">
        <v>22</v>
      </c>
      <c r="CQ289" t="s">
        <v>69</v>
      </c>
      <c r="CR289" t="s">
        <v>69</v>
      </c>
      <c r="CS289" t="s">
        <v>69</v>
      </c>
      <c r="CT289" t="s">
        <v>69</v>
      </c>
      <c r="CU289" t="s">
        <v>69</v>
      </c>
      <c r="CV289" t="s">
        <v>69</v>
      </c>
      <c r="CW289" t="s">
        <v>69</v>
      </c>
      <c r="CX289" t="s">
        <v>69</v>
      </c>
      <c r="CY289" t="s">
        <v>69</v>
      </c>
      <c r="CZ289" t="s">
        <v>69</v>
      </c>
      <c r="DA289" t="s">
        <v>69</v>
      </c>
      <c r="DB289" t="s">
        <v>69</v>
      </c>
      <c r="DC289" t="s">
        <v>69</v>
      </c>
      <c r="DD289" t="s">
        <v>12</v>
      </c>
      <c r="DE289" t="s">
        <v>7001</v>
      </c>
      <c r="DF289" t="s">
        <v>22</v>
      </c>
      <c r="DH289" t="s">
        <v>249</v>
      </c>
      <c r="DI289" t="s">
        <v>9553</v>
      </c>
      <c r="EU289" t="s">
        <v>22</v>
      </c>
      <c r="EV289" t="s">
        <v>22</v>
      </c>
      <c r="KB289">
        <v>1</v>
      </c>
      <c r="KD289" t="s">
        <v>9554</v>
      </c>
      <c r="KE289" t="s">
        <v>6597</v>
      </c>
      <c r="KF289">
        <v>3</v>
      </c>
      <c r="KG289" t="s">
        <v>6598</v>
      </c>
      <c r="KH289">
        <v>8137167</v>
      </c>
    </row>
    <row r="290" spans="1:294" x14ac:dyDescent="0.3">
      <c r="A290" t="s">
        <v>8685</v>
      </c>
      <c r="B290" t="s">
        <v>8545</v>
      </c>
      <c r="C290">
        <v>3</v>
      </c>
      <c r="D290" t="s">
        <v>2956</v>
      </c>
      <c r="E290" t="s">
        <v>2956</v>
      </c>
      <c r="F290" t="s">
        <v>2956</v>
      </c>
      <c r="G290" t="s">
        <v>22</v>
      </c>
      <c r="H290" t="s">
        <v>22</v>
      </c>
      <c r="I290" t="s">
        <v>2956</v>
      </c>
      <c r="J290" t="s">
        <v>2956</v>
      </c>
      <c r="K290" t="s">
        <v>2956</v>
      </c>
      <c r="L290" t="s">
        <v>22</v>
      </c>
      <c r="M290" t="s">
        <v>22</v>
      </c>
      <c r="N290" t="s">
        <v>2956</v>
      </c>
      <c r="O290" t="s">
        <v>2956</v>
      </c>
      <c r="P290" t="s">
        <v>2956</v>
      </c>
      <c r="Q290" t="s">
        <v>2956</v>
      </c>
      <c r="R290" t="s">
        <v>22</v>
      </c>
      <c r="BB290" t="s">
        <v>2876</v>
      </c>
      <c r="BD290" t="s">
        <v>2876</v>
      </c>
      <c r="BF290" t="s">
        <v>2876</v>
      </c>
      <c r="BV290">
        <v>0</v>
      </c>
      <c r="BW290">
        <v>41</v>
      </c>
      <c r="BX290" t="s">
        <v>8555</v>
      </c>
      <c r="BY290" t="s">
        <v>6813</v>
      </c>
      <c r="BZ290" t="s">
        <v>8680</v>
      </c>
      <c r="CA290" t="s">
        <v>6591</v>
      </c>
      <c r="CB290" t="s">
        <v>6854</v>
      </c>
      <c r="CC290" t="s">
        <v>5057</v>
      </c>
      <c r="CD290">
        <v>19</v>
      </c>
      <c r="CE290" t="s">
        <v>236</v>
      </c>
      <c r="CF290" t="s">
        <v>240</v>
      </c>
      <c r="CG290" t="s">
        <v>246</v>
      </c>
      <c r="CI290" t="s">
        <v>9552</v>
      </c>
      <c r="CJ290" t="s">
        <v>2808</v>
      </c>
      <c r="CK290" t="s">
        <v>69</v>
      </c>
      <c r="CL290" t="s">
        <v>69</v>
      </c>
      <c r="CM290" t="s">
        <v>2803</v>
      </c>
      <c r="CN290">
        <v>3</v>
      </c>
      <c r="CO290" t="s">
        <v>22</v>
      </c>
      <c r="CQ290" t="s">
        <v>69</v>
      </c>
      <c r="CR290" t="s">
        <v>69</v>
      </c>
      <c r="CS290" t="s">
        <v>69</v>
      </c>
      <c r="CT290" t="s">
        <v>69</v>
      </c>
      <c r="CU290" t="s">
        <v>69</v>
      </c>
      <c r="CV290" t="s">
        <v>69</v>
      </c>
      <c r="CW290" t="s">
        <v>69</v>
      </c>
      <c r="CX290" t="s">
        <v>69</v>
      </c>
      <c r="CY290" t="s">
        <v>69</v>
      </c>
      <c r="CZ290" t="s">
        <v>69</v>
      </c>
      <c r="DA290" t="s">
        <v>69</v>
      </c>
      <c r="DB290" t="s">
        <v>69</v>
      </c>
      <c r="DC290" t="s">
        <v>69</v>
      </c>
      <c r="DD290" t="s">
        <v>12</v>
      </c>
      <c r="DE290" t="s">
        <v>9919</v>
      </c>
      <c r="DF290" t="s">
        <v>22</v>
      </c>
      <c r="DH290" t="s">
        <v>249</v>
      </c>
      <c r="DI290" t="s">
        <v>9553</v>
      </c>
      <c r="EU290" t="s">
        <v>22</v>
      </c>
      <c r="EV290" t="s">
        <v>22</v>
      </c>
      <c r="KB290">
        <v>3</v>
      </c>
      <c r="KD290" t="s">
        <v>9554</v>
      </c>
      <c r="KE290" t="s">
        <v>6597</v>
      </c>
      <c r="KF290">
        <v>4</v>
      </c>
      <c r="KG290" t="s">
        <v>6598</v>
      </c>
      <c r="KH290">
        <v>8137167</v>
      </c>
    </row>
    <row r="291" spans="1:294" x14ac:dyDescent="0.3">
      <c r="A291" t="s">
        <v>8686</v>
      </c>
      <c r="B291" t="s">
        <v>8545</v>
      </c>
      <c r="C291">
        <v>2</v>
      </c>
      <c r="D291" t="s">
        <v>2956</v>
      </c>
      <c r="E291" t="s">
        <v>2956</v>
      </c>
      <c r="F291" t="s">
        <v>2956</v>
      </c>
      <c r="G291" t="s">
        <v>22</v>
      </c>
      <c r="H291" t="s">
        <v>22</v>
      </c>
      <c r="I291" t="s">
        <v>2956</v>
      </c>
      <c r="J291" t="s">
        <v>2956</v>
      </c>
      <c r="K291" t="s">
        <v>2956</v>
      </c>
      <c r="L291" t="s">
        <v>22</v>
      </c>
      <c r="M291" t="s">
        <v>22</v>
      </c>
      <c r="BB291" t="s">
        <v>2876</v>
      </c>
      <c r="BD291" t="s">
        <v>2876</v>
      </c>
      <c r="BV291">
        <v>0</v>
      </c>
      <c r="BW291">
        <v>41</v>
      </c>
      <c r="BX291" t="s">
        <v>8555</v>
      </c>
      <c r="BY291" t="s">
        <v>6813</v>
      </c>
      <c r="BZ291" t="s">
        <v>8680</v>
      </c>
      <c r="CA291" t="s">
        <v>6591</v>
      </c>
      <c r="CB291" t="s">
        <v>6854</v>
      </c>
      <c r="CC291" t="s">
        <v>5057</v>
      </c>
      <c r="CD291">
        <v>16</v>
      </c>
      <c r="CE291" t="s">
        <v>236</v>
      </c>
      <c r="CF291" t="s">
        <v>241</v>
      </c>
      <c r="CG291" t="s">
        <v>246</v>
      </c>
      <c r="CI291" t="s">
        <v>9552</v>
      </c>
      <c r="CJ291" t="s">
        <v>2808</v>
      </c>
      <c r="CK291" t="s">
        <v>69</v>
      </c>
      <c r="CL291" t="s">
        <v>69</v>
      </c>
      <c r="CM291" t="s">
        <v>2803</v>
      </c>
      <c r="CN291">
        <v>2</v>
      </c>
      <c r="CO291" t="s">
        <v>254</v>
      </c>
      <c r="CP291">
        <v>221</v>
      </c>
      <c r="CQ291" t="s">
        <v>69</v>
      </c>
      <c r="CR291" t="s">
        <v>69</v>
      </c>
      <c r="CS291" t="s">
        <v>69</v>
      </c>
      <c r="CT291" t="s">
        <v>69</v>
      </c>
      <c r="CU291" t="s">
        <v>69</v>
      </c>
      <c r="CV291" t="s">
        <v>69</v>
      </c>
      <c r="CW291" t="s">
        <v>69</v>
      </c>
      <c r="CX291" t="s">
        <v>69</v>
      </c>
      <c r="CY291" t="s">
        <v>69</v>
      </c>
      <c r="CZ291" t="s">
        <v>69</v>
      </c>
      <c r="DA291" t="s">
        <v>2808</v>
      </c>
      <c r="DB291" t="s">
        <v>69</v>
      </c>
      <c r="DC291" t="s">
        <v>69</v>
      </c>
      <c r="DD291" t="s">
        <v>12</v>
      </c>
      <c r="DE291" s="30">
        <v>40920</v>
      </c>
      <c r="DF291" t="s">
        <v>12</v>
      </c>
      <c r="DG291" s="30">
        <v>41368</v>
      </c>
      <c r="DH291" t="s">
        <v>249</v>
      </c>
      <c r="DI291" t="s">
        <v>9553</v>
      </c>
      <c r="EU291" t="s">
        <v>2956</v>
      </c>
      <c r="EV291" t="s">
        <v>22</v>
      </c>
      <c r="EW291" s="30">
        <v>41430</v>
      </c>
      <c r="KB291">
        <v>2</v>
      </c>
      <c r="KD291" t="s">
        <v>9554</v>
      </c>
      <c r="KE291" t="s">
        <v>6597</v>
      </c>
      <c r="KF291">
        <v>5</v>
      </c>
      <c r="KG291" t="s">
        <v>6598</v>
      </c>
      <c r="KH291">
        <v>8137167</v>
      </c>
    </row>
    <row r="292" spans="1:294" x14ac:dyDescent="0.3">
      <c r="A292" t="s">
        <v>8687</v>
      </c>
      <c r="B292" t="s">
        <v>8545</v>
      </c>
      <c r="C292">
        <v>3</v>
      </c>
      <c r="D292" t="s">
        <v>2956</v>
      </c>
      <c r="E292" t="s">
        <v>2956</v>
      </c>
      <c r="F292" t="s">
        <v>2956</v>
      </c>
      <c r="G292" t="s">
        <v>22</v>
      </c>
      <c r="H292" t="s">
        <v>22</v>
      </c>
      <c r="I292" t="s">
        <v>2956</v>
      </c>
      <c r="J292" t="s">
        <v>2956</v>
      </c>
      <c r="K292" t="s">
        <v>2956</v>
      </c>
      <c r="L292" t="s">
        <v>22</v>
      </c>
      <c r="M292" t="s">
        <v>22</v>
      </c>
      <c r="N292" t="s">
        <v>2956</v>
      </c>
      <c r="O292" t="s">
        <v>2956</v>
      </c>
      <c r="P292" t="s">
        <v>2956</v>
      </c>
      <c r="Q292" t="s">
        <v>22</v>
      </c>
      <c r="R292" t="s">
        <v>22</v>
      </c>
      <c r="BB292" t="s">
        <v>2876</v>
      </c>
      <c r="BD292" t="s">
        <v>2876</v>
      </c>
      <c r="BF292" t="s">
        <v>2876</v>
      </c>
      <c r="BV292">
        <v>0</v>
      </c>
      <c r="BW292">
        <v>41</v>
      </c>
      <c r="BX292" t="s">
        <v>8555</v>
      </c>
      <c r="BY292" t="s">
        <v>6813</v>
      </c>
      <c r="BZ292" t="s">
        <v>8680</v>
      </c>
      <c r="CA292" t="s">
        <v>6591</v>
      </c>
      <c r="CB292" t="s">
        <v>6854</v>
      </c>
      <c r="CC292" t="s">
        <v>5057</v>
      </c>
      <c r="CD292">
        <v>19</v>
      </c>
      <c r="CE292" t="s">
        <v>236</v>
      </c>
      <c r="CF292" t="s">
        <v>240</v>
      </c>
      <c r="CG292" t="s">
        <v>247</v>
      </c>
      <c r="CI292" t="s">
        <v>9552</v>
      </c>
      <c r="CJ292" t="s">
        <v>2808</v>
      </c>
      <c r="CK292" t="s">
        <v>69</v>
      </c>
      <c r="CL292" t="s">
        <v>69</v>
      </c>
      <c r="CM292" t="s">
        <v>2803</v>
      </c>
      <c r="CN292">
        <v>3</v>
      </c>
      <c r="CO292" t="s">
        <v>254</v>
      </c>
      <c r="CP292">
        <v>294</v>
      </c>
      <c r="CQ292" t="s">
        <v>69</v>
      </c>
      <c r="CR292" t="s">
        <v>69</v>
      </c>
      <c r="CS292" t="s">
        <v>69</v>
      </c>
      <c r="CT292" t="s">
        <v>69</v>
      </c>
      <c r="CU292" t="s">
        <v>69</v>
      </c>
      <c r="CV292" t="s">
        <v>69</v>
      </c>
      <c r="CW292" t="s">
        <v>69</v>
      </c>
      <c r="CX292" t="s">
        <v>69</v>
      </c>
      <c r="CY292" t="s">
        <v>69</v>
      </c>
      <c r="CZ292" t="s">
        <v>69</v>
      </c>
      <c r="DA292" t="s">
        <v>2808</v>
      </c>
      <c r="DB292" t="s">
        <v>69</v>
      </c>
      <c r="DC292" t="s">
        <v>69</v>
      </c>
      <c r="DD292" t="s">
        <v>12</v>
      </c>
      <c r="DE292" t="s">
        <v>9586</v>
      </c>
      <c r="DF292" t="s">
        <v>12</v>
      </c>
      <c r="DG292" t="s">
        <v>7213</v>
      </c>
      <c r="DH292" t="s">
        <v>249</v>
      </c>
      <c r="DI292" t="s">
        <v>9553</v>
      </c>
      <c r="EU292" t="s">
        <v>2956</v>
      </c>
      <c r="EV292" t="s">
        <v>22</v>
      </c>
      <c r="EW292" s="30">
        <v>41430</v>
      </c>
      <c r="KB292">
        <v>3</v>
      </c>
      <c r="KD292" t="s">
        <v>9554</v>
      </c>
      <c r="KE292" t="s">
        <v>6597</v>
      </c>
      <c r="KF292">
        <v>6</v>
      </c>
      <c r="KG292" t="s">
        <v>6598</v>
      </c>
      <c r="KH292">
        <v>8137167</v>
      </c>
    </row>
    <row r="293" spans="1:294" x14ac:dyDescent="0.3">
      <c r="A293" t="s">
        <v>8688</v>
      </c>
      <c r="B293" t="s">
        <v>8545</v>
      </c>
      <c r="C293">
        <v>3</v>
      </c>
      <c r="D293" t="s">
        <v>2956</v>
      </c>
      <c r="E293" t="s">
        <v>2956</v>
      </c>
      <c r="F293" t="s">
        <v>2956</v>
      </c>
      <c r="G293" t="s">
        <v>22</v>
      </c>
      <c r="H293" t="s">
        <v>22</v>
      </c>
      <c r="I293" t="s">
        <v>2956</v>
      </c>
      <c r="J293" t="s">
        <v>2956</v>
      </c>
      <c r="K293" t="s">
        <v>2956</v>
      </c>
      <c r="L293" t="s">
        <v>22</v>
      </c>
      <c r="M293" t="s">
        <v>22</v>
      </c>
      <c r="N293" t="s">
        <v>2956</v>
      </c>
      <c r="O293" t="s">
        <v>2956</v>
      </c>
      <c r="P293" t="s">
        <v>2956</v>
      </c>
      <c r="Q293" t="s">
        <v>22</v>
      </c>
      <c r="R293" t="s">
        <v>22</v>
      </c>
      <c r="BB293" t="s">
        <v>2876</v>
      </c>
      <c r="BD293" t="s">
        <v>2876</v>
      </c>
      <c r="BF293" t="s">
        <v>2876</v>
      </c>
      <c r="BV293">
        <v>0</v>
      </c>
      <c r="BW293">
        <v>41</v>
      </c>
      <c r="BX293" t="s">
        <v>8555</v>
      </c>
      <c r="BY293" t="s">
        <v>6813</v>
      </c>
      <c r="BZ293" t="s">
        <v>8680</v>
      </c>
      <c r="CA293" t="s">
        <v>6591</v>
      </c>
      <c r="CB293" t="s">
        <v>6854</v>
      </c>
      <c r="CC293" t="s">
        <v>5057</v>
      </c>
      <c r="CD293">
        <v>23</v>
      </c>
      <c r="CE293" t="s">
        <v>236</v>
      </c>
      <c r="CF293" t="s">
        <v>240</v>
      </c>
      <c r="CG293" t="s">
        <v>247</v>
      </c>
      <c r="CI293" t="s">
        <v>9552</v>
      </c>
      <c r="CJ293" t="s">
        <v>2808</v>
      </c>
      <c r="CK293" t="s">
        <v>69</v>
      </c>
      <c r="CL293" t="s">
        <v>69</v>
      </c>
      <c r="CM293" t="s">
        <v>2803</v>
      </c>
      <c r="CN293">
        <v>3</v>
      </c>
      <c r="CO293" t="s">
        <v>254</v>
      </c>
      <c r="CP293">
        <v>236</v>
      </c>
      <c r="CQ293" t="s">
        <v>69</v>
      </c>
      <c r="CR293" t="s">
        <v>69</v>
      </c>
      <c r="CS293" t="s">
        <v>69</v>
      </c>
      <c r="CT293" t="s">
        <v>69</v>
      </c>
      <c r="CU293" t="s">
        <v>69</v>
      </c>
      <c r="CV293" t="s">
        <v>69</v>
      </c>
      <c r="CW293" t="s">
        <v>69</v>
      </c>
      <c r="CX293" t="s">
        <v>69</v>
      </c>
      <c r="CY293" t="s">
        <v>69</v>
      </c>
      <c r="CZ293" t="s">
        <v>69</v>
      </c>
      <c r="DA293" t="s">
        <v>2808</v>
      </c>
      <c r="DB293" t="s">
        <v>69</v>
      </c>
      <c r="DC293" t="s">
        <v>69</v>
      </c>
      <c r="DD293" t="s">
        <v>12</v>
      </c>
      <c r="DE293" t="s">
        <v>8626</v>
      </c>
      <c r="DF293" t="s">
        <v>12</v>
      </c>
      <c r="DG293" t="s">
        <v>6694</v>
      </c>
      <c r="DH293" t="s">
        <v>249</v>
      </c>
      <c r="DI293" t="s">
        <v>9553</v>
      </c>
      <c r="EU293" t="s">
        <v>2956</v>
      </c>
      <c r="EV293" t="s">
        <v>22</v>
      </c>
      <c r="EW293" s="30">
        <v>41430</v>
      </c>
      <c r="KB293">
        <v>3</v>
      </c>
      <c r="KD293" t="s">
        <v>9554</v>
      </c>
      <c r="KE293" t="s">
        <v>6597</v>
      </c>
      <c r="KF293">
        <v>7</v>
      </c>
      <c r="KG293" t="s">
        <v>6598</v>
      </c>
      <c r="KH293">
        <v>8137167</v>
      </c>
    </row>
    <row r="294" spans="1:294" x14ac:dyDescent="0.3">
      <c r="A294" t="s">
        <v>8689</v>
      </c>
      <c r="B294" t="s">
        <v>8545</v>
      </c>
      <c r="C294">
        <v>4</v>
      </c>
      <c r="D294" t="s">
        <v>2956</v>
      </c>
      <c r="E294" t="s">
        <v>2956</v>
      </c>
      <c r="F294" t="s">
        <v>2956</v>
      </c>
      <c r="G294" t="s">
        <v>22</v>
      </c>
      <c r="H294" t="s">
        <v>22</v>
      </c>
      <c r="I294" t="s">
        <v>2956</v>
      </c>
      <c r="J294" t="s">
        <v>2956</v>
      </c>
      <c r="K294" t="s">
        <v>2956</v>
      </c>
      <c r="L294" t="s">
        <v>22</v>
      </c>
      <c r="M294" t="s">
        <v>22</v>
      </c>
      <c r="N294" t="s">
        <v>2956</v>
      </c>
      <c r="O294" t="s">
        <v>2956</v>
      </c>
      <c r="P294" t="s">
        <v>2956</v>
      </c>
      <c r="Q294" t="s">
        <v>22</v>
      </c>
      <c r="R294" t="s">
        <v>22</v>
      </c>
      <c r="S294" t="s">
        <v>2956</v>
      </c>
      <c r="T294" t="s">
        <v>2956</v>
      </c>
      <c r="U294" t="s">
        <v>2956</v>
      </c>
      <c r="V294" t="s">
        <v>22</v>
      </c>
      <c r="W294" t="s">
        <v>22</v>
      </c>
      <c r="BB294" t="s">
        <v>2876</v>
      </c>
      <c r="BD294" t="s">
        <v>2876</v>
      </c>
      <c r="BF294" t="s">
        <v>2876</v>
      </c>
      <c r="BH294" t="s">
        <v>2876</v>
      </c>
      <c r="BV294">
        <v>0</v>
      </c>
      <c r="BW294">
        <v>41</v>
      </c>
      <c r="BX294" t="s">
        <v>8555</v>
      </c>
      <c r="BY294" t="s">
        <v>6813</v>
      </c>
      <c r="BZ294" t="s">
        <v>8680</v>
      </c>
      <c r="CA294" t="s">
        <v>6591</v>
      </c>
      <c r="CB294" t="s">
        <v>6854</v>
      </c>
      <c r="CC294" t="s">
        <v>5057</v>
      </c>
      <c r="CD294">
        <v>1</v>
      </c>
      <c r="CE294" t="s">
        <v>22</v>
      </c>
      <c r="CF294" t="s">
        <v>22</v>
      </c>
      <c r="CG294" t="s">
        <v>246</v>
      </c>
      <c r="CI294" t="s">
        <v>9552</v>
      </c>
      <c r="CJ294" t="s">
        <v>2808</v>
      </c>
      <c r="CK294" t="s">
        <v>69</v>
      </c>
      <c r="CL294" t="s">
        <v>69</v>
      </c>
      <c r="CM294" t="s">
        <v>2803</v>
      </c>
      <c r="CN294">
        <v>4</v>
      </c>
      <c r="CO294" t="s">
        <v>254</v>
      </c>
      <c r="CP294">
        <v>282</v>
      </c>
      <c r="CQ294" t="s">
        <v>69</v>
      </c>
      <c r="CR294" t="s">
        <v>69</v>
      </c>
      <c r="CS294" t="s">
        <v>69</v>
      </c>
      <c r="CT294" t="s">
        <v>69</v>
      </c>
      <c r="CU294" t="s">
        <v>69</v>
      </c>
      <c r="CV294" t="s">
        <v>69</v>
      </c>
      <c r="CW294" t="s">
        <v>69</v>
      </c>
      <c r="CX294" t="s">
        <v>69</v>
      </c>
      <c r="CY294" t="s">
        <v>69</v>
      </c>
      <c r="CZ294" t="s">
        <v>69</v>
      </c>
      <c r="DA294" t="s">
        <v>2808</v>
      </c>
      <c r="DB294" t="s">
        <v>69</v>
      </c>
      <c r="DC294" t="s">
        <v>69</v>
      </c>
      <c r="DD294" t="s">
        <v>12</v>
      </c>
      <c r="DE294" s="30">
        <v>41131</v>
      </c>
      <c r="DF294" t="s">
        <v>12</v>
      </c>
      <c r="DG294" s="30">
        <v>41487</v>
      </c>
      <c r="DH294" t="s">
        <v>249</v>
      </c>
      <c r="DI294" t="s">
        <v>9576</v>
      </c>
      <c r="EU294" t="s">
        <v>2956</v>
      </c>
      <c r="EV294" t="s">
        <v>22</v>
      </c>
      <c r="EW294" t="s">
        <v>6665</v>
      </c>
      <c r="KB294">
        <v>4</v>
      </c>
      <c r="KD294" t="s">
        <v>9554</v>
      </c>
      <c r="KE294" t="s">
        <v>6597</v>
      </c>
      <c r="KF294">
        <v>8</v>
      </c>
      <c r="KG294" t="s">
        <v>6598</v>
      </c>
      <c r="KH294">
        <v>8137167</v>
      </c>
    </row>
    <row r="295" spans="1:294" x14ac:dyDescent="0.3">
      <c r="A295" t="s">
        <v>9920</v>
      </c>
      <c r="B295" t="s">
        <v>8545</v>
      </c>
      <c r="C295">
        <v>3</v>
      </c>
      <c r="D295" t="s">
        <v>2956</v>
      </c>
      <c r="E295" t="s">
        <v>2956</v>
      </c>
      <c r="F295" t="s">
        <v>2956</v>
      </c>
      <c r="G295" t="s">
        <v>22</v>
      </c>
      <c r="H295" t="s">
        <v>22</v>
      </c>
      <c r="I295" t="s">
        <v>2956</v>
      </c>
      <c r="J295" t="s">
        <v>2956</v>
      </c>
      <c r="K295" t="s">
        <v>2956</v>
      </c>
      <c r="L295" t="s">
        <v>22</v>
      </c>
      <c r="M295" t="s">
        <v>22</v>
      </c>
      <c r="N295" t="s">
        <v>2956</v>
      </c>
      <c r="O295" t="s">
        <v>2956</v>
      </c>
      <c r="P295" t="s">
        <v>2956</v>
      </c>
      <c r="Q295" t="s">
        <v>22</v>
      </c>
      <c r="R295" t="s">
        <v>22</v>
      </c>
      <c r="BB295" t="s">
        <v>2876</v>
      </c>
      <c r="BD295" t="s">
        <v>2876</v>
      </c>
      <c r="BF295" t="s">
        <v>2876</v>
      </c>
      <c r="BV295">
        <v>0</v>
      </c>
      <c r="BW295">
        <v>41</v>
      </c>
      <c r="BX295" t="s">
        <v>8555</v>
      </c>
      <c r="BY295" t="s">
        <v>6813</v>
      </c>
      <c r="BZ295" t="s">
        <v>8680</v>
      </c>
      <c r="CA295" t="s">
        <v>6591</v>
      </c>
      <c r="CB295" t="s">
        <v>6854</v>
      </c>
      <c r="CC295" t="s">
        <v>5057</v>
      </c>
      <c r="CD295">
        <v>24</v>
      </c>
      <c r="CE295" t="s">
        <v>237</v>
      </c>
      <c r="CF295" t="s">
        <v>220</v>
      </c>
      <c r="CG295" t="s">
        <v>247</v>
      </c>
      <c r="CI295" t="s">
        <v>9552</v>
      </c>
      <c r="CJ295" t="s">
        <v>2808</v>
      </c>
      <c r="CK295" t="s">
        <v>69</v>
      </c>
      <c r="CL295" t="s">
        <v>69</v>
      </c>
      <c r="CM295" t="s">
        <v>2803</v>
      </c>
      <c r="CN295">
        <v>3</v>
      </c>
      <c r="CO295" t="s">
        <v>254</v>
      </c>
      <c r="CP295">
        <v>285</v>
      </c>
      <c r="CQ295" t="s">
        <v>69</v>
      </c>
      <c r="CR295" t="s">
        <v>69</v>
      </c>
      <c r="CS295" t="s">
        <v>69</v>
      </c>
      <c r="CT295" t="s">
        <v>69</v>
      </c>
      <c r="CU295" t="s">
        <v>69</v>
      </c>
      <c r="CV295" t="s">
        <v>69</v>
      </c>
      <c r="CW295" t="s">
        <v>69</v>
      </c>
      <c r="CX295" t="s">
        <v>69</v>
      </c>
      <c r="CY295" t="s">
        <v>69</v>
      </c>
      <c r="CZ295" t="s">
        <v>69</v>
      </c>
      <c r="DA295" t="s">
        <v>2808</v>
      </c>
      <c r="DB295" t="s">
        <v>69</v>
      </c>
      <c r="DC295" t="s">
        <v>69</v>
      </c>
      <c r="DD295" t="s">
        <v>12</v>
      </c>
      <c r="DE295" t="s">
        <v>7773</v>
      </c>
      <c r="DF295" t="s">
        <v>12</v>
      </c>
      <c r="DG295" s="30">
        <v>41225</v>
      </c>
      <c r="DH295" t="s">
        <v>249</v>
      </c>
      <c r="DI295" t="s">
        <v>9553</v>
      </c>
      <c r="EU295" t="s">
        <v>2956</v>
      </c>
      <c r="EV295" t="s">
        <v>22</v>
      </c>
      <c r="EW295" s="30">
        <v>41458</v>
      </c>
      <c r="KB295">
        <v>3</v>
      </c>
      <c r="KD295" t="s">
        <v>9554</v>
      </c>
      <c r="KE295" t="s">
        <v>6597</v>
      </c>
      <c r="KF295">
        <v>9</v>
      </c>
      <c r="KG295" t="s">
        <v>6598</v>
      </c>
      <c r="KH295">
        <v>8137167</v>
      </c>
    </row>
    <row r="296" spans="1:294" x14ac:dyDescent="0.3">
      <c r="A296" t="s">
        <v>9921</v>
      </c>
      <c r="B296" t="s">
        <v>8545</v>
      </c>
      <c r="C296">
        <v>3</v>
      </c>
      <c r="D296" t="s">
        <v>2956</v>
      </c>
      <c r="E296" t="s">
        <v>2956</v>
      </c>
      <c r="F296" t="s">
        <v>2956</v>
      </c>
      <c r="G296" t="s">
        <v>22</v>
      </c>
      <c r="H296" t="s">
        <v>22</v>
      </c>
      <c r="I296" t="s">
        <v>2956</v>
      </c>
      <c r="J296" t="s">
        <v>2956</v>
      </c>
      <c r="K296" t="s">
        <v>2956</v>
      </c>
      <c r="L296" t="s">
        <v>22</v>
      </c>
      <c r="M296" t="s">
        <v>22</v>
      </c>
      <c r="N296" t="s">
        <v>2956</v>
      </c>
      <c r="O296" t="s">
        <v>2956</v>
      </c>
      <c r="P296" t="s">
        <v>2956</v>
      </c>
      <c r="Q296" t="s">
        <v>22</v>
      </c>
      <c r="R296" t="s">
        <v>22</v>
      </c>
      <c r="BB296" t="s">
        <v>2876</v>
      </c>
      <c r="BD296" t="s">
        <v>2876</v>
      </c>
      <c r="BF296" t="s">
        <v>2876</v>
      </c>
      <c r="BV296">
        <v>0</v>
      </c>
      <c r="BW296">
        <v>41</v>
      </c>
      <c r="BX296" t="s">
        <v>8555</v>
      </c>
      <c r="BY296" t="s">
        <v>6813</v>
      </c>
      <c r="BZ296" t="s">
        <v>8680</v>
      </c>
      <c r="CA296" t="s">
        <v>6591</v>
      </c>
      <c r="CB296" t="s">
        <v>6854</v>
      </c>
      <c r="CC296" t="s">
        <v>5057</v>
      </c>
      <c r="CD296">
        <v>16</v>
      </c>
      <c r="CE296" t="s">
        <v>236</v>
      </c>
      <c r="CF296" t="s">
        <v>240</v>
      </c>
      <c r="CG296" t="s">
        <v>246</v>
      </c>
      <c r="CI296" t="s">
        <v>9552</v>
      </c>
      <c r="CJ296" t="s">
        <v>2808</v>
      </c>
      <c r="CK296" t="s">
        <v>69</v>
      </c>
      <c r="CL296" t="s">
        <v>69</v>
      </c>
      <c r="CM296" t="s">
        <v>2803</v>
      </c>
      <c r="CN296">
        <v>3</v>
      </c>
      <c r="CO296" t="s">
        <v>254</v>
      </c>
      <c r="CP296">
        <v>335</v>
      </c>
      <c r="CQ296" t="s">
        <v>69</v>
      </c>
      <c r="CR296" t="s">
        <v>69</v>
      </c>
      <c r="CS296" t="s">
        <v>69</v>
      </c>
      <c r="CT296" t="s">
        <v>69</v>
      </c>
      <c r="CU296" t="s">
        <v>69</v>
      </c>
      <c r="CV296" t="s">
        <v>69</v>
      </c>
      <c r="CW296" t="s">
        <v>69</v>
      </c>
      <c r="CX296" t="s">
        <v>69</v>
      </c>
      <c r="CY296" t="s">
        <v>69</v>
      </c>
      <c r="CZ296" t="s">
        <v>69</v>
      </c>
      <c r="DA296" t="s">
        <v>2808</v>
      </c>
      <c r="DB296" t="s">
        <v>69</v>
      </c>
      <c r="DC296" t="s">
        <v>69</v>
      </c>
      <c r="DD296" t="s">
        <v>12</v>
      </c>
      <c r="DE296" t="s">
        <v>6995</v>
      </c>
      <c r="DF296" t="s">
        <v>12</v>
      </c>
      <c r="DG296" s="30">
        <v>40858</v>
      </c>
      <c r="DH296" t="s">
        <v>249</v>
      </c>
      <c r="DI296" t="s">
        <v>9553</v>
      </c>
      <c r="EU296" t="s">
        <v>2956</v>
      </c>
      <c r="EV296" t="s">
        <v>22</v>
      </c>
      <c r="EW296" s="30">
        <v>41367</v>
      </c>
      <c r="KB296">
        <v>3</v>
      </c>
      <c r="KD296" t="s">
        <v>9554</v>
      </c>
      <c r="KE296" t="s">
        <v>6597</v>
      </c>
      <c r="KF296">
        <v>10</v>
      </c>
      <c r="KG296" t="s">
        <v>6598</v>
      </c>
      <c r="KH296">
        <v>8137167</v>
      </c>
    </row>
    <row r="297" spans="1:294" x14ac:dyDescent="0.3">
      <c r="A297" t="s">
        <v>9922</v>
      </c>
      <c r="B297" t="s">
        <v>8545</v>
      </c>
      <c r="C297">
        <v>4</v>
      </c>
      <c r="D297" t="s">
        <v>2956</v>
      </c>
      <c r="E297" t="s">
        <v>2956</v>
      </c>
      <c r="F297" t="s">
        <v>2956</v>
      </c>
      <c r="G297" t="s">
        <v>22</v>
      </c>
      <c r="H297" t="s">
        <v>22</v>
      </c>
      <c r="I297" t="s">
        <v>2956</v>
      </c>
      <c r="J297" t="s">
        <v>2956</v>
      </c>
      <c r="K297" t="s">
        <v>2956</v>
      </c>
      <c r="L297" t="s">
        <v>22</v>
      </c>
      <c r="M297" t="s">
        <v>22</v>
      </c>
      <c r="N297" t="s">
        <v>2956</v>
      </c>
      <c r="O297" t="s">
        <v>2956</v>
      </c>
      <c r="P297" t="s">
        <v>2956</v>
      </c>
      <c r="Q297" t="s">
        <v>22</v>
      </c>
      <c r="R297" t="s">
        <v>22</v>
      </c>
      <c r="S297" t="s">
        <v>2956</v>
      </c>
      <c r="T297" t="s">
        <v>2956</v>
      </c>
      <c r="U297" t="s">
        <v>2956</v>
      </c>
      <c r="V297" t="s">
        <v>22</v>
      </c>
      <c r="W297" t="s">
        <v>22</v>
      </c>
      <c r="BB297" t="s">
        <v>2876</v>
      </c>
      <c r="BD297" t="s">
        <v>2876</v>
      </c>
      <c r="BF297" t="s">
        <v>2876</v>
      </c>
      <c r="BH297" t="s">
        <v>2876</v>
      </c>
      <c r="BV297">
        <v>0</v>
      </c>
      <c r="BW297">
        <v>41</v>
      </c>
      <c r="BX297" t="s">
        <v>8555</v>
      </c>
      <c r="BY297" t="s">
        <v>6813</v>
      </c>
      <c r="BZ297" t="s">
        <v>8680</v>
      </c>
      <c r="CA297" t="s">
        <v>6591</v>
      </c>
      <c r="CB297" t="s">
        <v>6854</v>
      </c>
      <c r="CC297" t="s">
        <v>5057</v>
      </c>
      <c r="CD297">
        <v>19</v>
      </c>
      <c r="CE297" t="s">
        <v>236</v>
      </c>
      <c r="CF297" t="s">
        <v>243</v>
      </c>
      <c r="CG297" t="s">
        <v>246</v>
      </c>
      <c r="CI297" t="s">
        <v>9552</v>
      </c>
      <c r="CJ297" t="s">
        <v>2808</v>
      </c>
      <c r="CK297" t="s">
        <v>69</v>
      </c>
      <c r="CL297" t="s">
        <v>69</v>
      </c>
      <c r="CM297" t="s">
        <v>2803</v>
      </c>
      <c r="CN297">
        <v>4</v>
      </c>
      <c r="CO297" t="s">
        <v>254</v>
      </c>
      <c r="CP297">
        <v>342</v>
      </c>
      <c r="CQ297" t="s">
        <v>69</v>
      </c>
      <c r="CR297" t="s">
        <v>69</v>
      </c>
      <c r="CS297" t="s">
        <v>69</v>
      </c>
      <c r="CT297" t="s">
        <v>69</v>
      </c>
      <c r="CU297" t="s">
        <v>69</v>
      </c>
      <c r="CV297" t="s">
        <v>69</v>
      </c>
      <c r="CW297" t="s">
        <v>69</v>
      </c>
      <c r="CX297" t="s">
        <v>69</v>
      </c>
      <c r="CY297" t="s">
        <v>69</v>
      </c>
      <c r="CZ297" t="s">
        <v>69</v>
      </c>
      <c r="DA297" t="s">
        <v>69</v>
      </c>
      <c r="DB297" t="s">
        <v>69</v>
      </c>
      <c r="DC297" t="s">
        <v>69</v>
      </c>
      <c r="DD297" t="s">
        <v>12</v>
      </c>
      <c r="DE297" t="s">
        <v>7001</v>
      </c>
      <c r="DF297" t="s">
        <v>12</v>
      </c>
      <c r="DG297" s="30">
        <v>41041</v>
      </c>
      <c r="DH297" t="s">
        <v>249</v>
      </c>
      <c r="DI297" t="s">
        <v>9553</v>
      </c>
      <c r="EU297" t="s">
        <v>2956</v>
      </c>
      <c r="EW297" t="s">
        <v>8103</v>
      </c>
      <c r="KB297">
        <v>4</v>
      </c>
      <c r="KD297" t="s">
        <v>9554</v>
      </c>
      <c r="KE297" t="s">
        <v>6597</v>
      </c>
      <c r="KF297">
        <v>11</v>
      </c>
      <c r="KG297" t="s">
        <v>6598</v>
      </c>
      <c r="KH297">
        <v>8137167</v>
      </c>
    </row>
    <row r="298" spans="1:294" x14ac:dyDescent="0.3">
      <c r="A298" t="s">
        <v>9923</v>
      </c>
      <c r="B298" t="s">
        <v>8545</v>
      </c>
      <c r="C298">
        <v>3</v>
      </c>
      <c r="D298" t="s">
        <v>2956</v>
      </c>
      <c r="E298" t="s">
        <v>2956</v>
      </c>
      <c r="F298" t="s">
        <v>2956</v>
      </c>
      <c r="G298" t="s">
        <v>22</v>
      </c>
      <c r="H298" t="s">
        <v>22</v>
      </c>
      <c r="I298" t="s">
        <v>2956</v>
      </c>
      <c r="J298" t="s">
        <v>2956</v>
      </c>
      <c r="K298" t="s">
        <v>2956</v>
      </c>
      <c r="L298" t="s">
        <v>22</v>
      </c>
      <c r="M298" t="s">
        <v>22</v>
      </c>
      <c r="N298" t="s">
        <v>2956</v>
      </c>
      <c r="O298" t="s">
        <v>2956</v>
      </c>
      <c r="P298" t="s">
        <v>2956</v>
      </c>
      <c r="Q298" t="s">
        <v>22</v>
      </c>
      <c r="R298" t="s">
        <v>22</v>
      </c>
      <c r="BB298" t="s">
        <v>2876</v>
      </c>
      <c r="BD298" t="s">
        <v>2876</v>
      </c>
      <c r="BF298" t="s">
        <v>2876</v>
      </c>
      <c r="BV298">
        <v>0</v>
      </c>
      <c r="BW298">
        <v>41</v>
      </c>
      <c r="BX298" t="s">
        <v>8555</v>
      </c>
      <c r="BY298" t="s">
        <v>6813</v>
      </c>
      <c r="BZ298" t="s">
        <v>8680</v>
      </c>
      <c r="CA298" t="s">
        <v>6591</v>
      </c>
      <c r="CB298" t="s">
        <v>6854</v>
      </c>
      <c r="CC298" t="s">
        <v>5057</v>
      </c>
      <c r="CD298">
        <v>30</v>
      </c>
      <c r="CE298" t="s">
        <v>236</v>
      </c>
      <c r="CF298" t="s">
        <v>240</v>
      </c>
      <c r="CG298" t="s">
        <v>247</v>
      </c>
      <c r="CI298" t="s">
        <v>9571</v>
      </c>
      <c r="CJ298" t="s">
        <v>2808</v>
      </c>
      <c r="CK298" t="s">
        <v>2808</v>
      </c>
      <c r="CL298" t="s">
        <v>69</v>
      </c>
      <c r="CM298" t="s">
        <v>2803</v>
      </c>
      <c r="CN298">
        <v>3</v>
      </c>
      <c r="CO298" t="s">
        <v>254</v>
      </c>
      <c r="CP298">
        <v>38</v>
      </c>
      <c r="CQ298" t="s">
        <v>69</v>
      </c>
      <c r="CR298" t="s">
        <v>69</v>
      </c>
      <c r="CS298" t="s">
        <v>69</v>
      </c>
      <c r="CT298" t="s">
        <v>69</v>
      </c>
      <c r="CU298" t="s">
        <v>69</v>
      </c>
      <c r="CV298" t="s">
        <v>69</v>
      </c>
      <c r="CW298" t="s">
        <v>69</v>
      </c>
      <c r="CX298" t="s">
        <v>69</v>
      </c>
      <c r="CY298" t="s">
        <v>69</v>
      </c>
      <c r="CZ298" t="s">
        <v>69</v>
      </c>
      <c r="DA298" t="s">
        <v>2808</v>
      </c>
      <c r="DB298" t="s">
        <v>69</v>
      </c>
      <c r="DC298" t="s">
        <v>69</v>
      </c>
      <c r="DD298" t="s">
        <v>12</v>
      </c>
      <c r="DE298" t="s">
        <v>8188</v>
      </c>
      <c r="DF298" t="s">
        <v>12</v>
      </c>
      <c r="DG298" t="s">
        <v>6786</v>
      </c>
      <c r="DH298" t="s">
        <v>2842</v>
      </c>
      <c r="EU298" t="s">
        <v>2956</v>
      </c>
      <c r="EV298" t="s">
        <v>22</v>
      </c>
      <c r="EW298" s="30">
        <v>41247</v>
      </c>
      <c r="KB298">
        <v>3</v>
      </c>
      <c r="KD298" t="s">
        <v>9554</v>
      </c>
      <c r="KE298" t="s">
        <v>6597</v>
      </c>
      <c r="KF298">
        <v>12</v>
      </c>
      <c r="KG298" t="s">
        <v>6598</v>
      </c>
      <c r="KH298">
        <v>8137167</v>
      </c>
    </row>
    <row r="299" spans="1:294" x14ac:dyDescent="0.3">
      <c r="A299" t="s">
        <v>9924</v>
      </c>
      <c r="B299" t="s">
        <v>8545</v>
      </c>
      <c r="C299">
        <v>5</v>
      </c>
      <c r="D299" t="s">
        <v>2956</v>
      </c>
      <c r="E299" t="s">
        <v>2956</v>
      </c>
      <c r="F299" t="s">
        <v>2956</v>
      </c>
      <c r="G299" t="s">
        <v>2956</v>
      </c>
      <c r="H299" t="s">
        <v>2956</v>
      </c>
      <c r="I299" t="s">
        <v>2956</v>
      </c>
      <c r="J299" t="s">
        <v>2956</v>
      </c>
      <c r="K299" t="s">
        <v>2956</v>
      </c>
      <c r="L299" t="s">
        <v>2956</v>
      </c>
      <c r="M299" t="s">
        <v>2956</v>
      </c>
      <c r="N299" t="s">
        <v>2956</v>
      </c>
      <c r="O299" t="s">
        <v>2956</v>
      </c>
      <c r="P299" t="s">
        <v>2956</v>
      </c>
      <c r="Q299" t="s">
        <v>2956</v>
      </c>
      <c r="R299" t="s">
        <v>2956</v>
      </c>
      <c r="S299" t="s">
        <v>2956</v>
      </c>
      <c r="T299" t="s">
        <v>2956</v>
      </c>
      <c r="U299" t="s">
        <v>2956</v>
      </c>
      <c r="V299" t="s">
        <v>2956</v>
      </c>
      <c r="W299" t="s">
        <v>2956</v>
      </c>
      <c r="X299" t="s">
        <v>2956</v>
      </c>
      <c r="Y299" t="s">
        <v>2956</v>
      </c>
      <c r="Z299" t="s">
        <v>2956</v>
      </c>
      <c r="AA299" t="s">
        <v>2956</v>
      </c>
      <c r="AB299" t="s">
        <v>2956</v>
      </c>
      <c r="BB299" t="s">
        <v>2876</v>
      </c>
      <c r="BD299" t="s">
        <v>2876</v>
      </c>
      <c r="BF299" t="s">
        <v>2876</v>
      </c>
      <c r="BH299" t="s">
        <v>2876</v>
      </c>
      <c r="BJ299" t="s">
        <v>2876</v>
      </c>
      <c r="BV299">
        <v>0</v>
      </c>
      <c r="BX299" t="s">
        <v>8555</v>
      </c>
      <c r="BY299" t="s">
        <v>6813</v>
      </c>
      <c r="BZ299" s="30">
        <v>41338</v>
      </c>
      <c r="CA299" t="s">
        <v>6591</v>
      </c>
      <c r="CB299" t="s">
        <v>8625</v>
      </c>
      <c r="CC299" t="s">
        <v>5065</v>
      </c>
      <c r="CD299">
        <v>33</v>
      </c>
      <c r="CE299" t="s">
        <v>236</v>
      </c>
      <c r="CF299" t="s">
        <v>240</v>
      </c>
      <c r="CG299" t="s">
        <v>246</v>
      </c>
      <c r="CI299" t="s">
        <v>9552</v>
      </c>
      <c r="CJ299" t="s">
        <v>2808</v>
      </c>
      <c r="CK299" t="s">
        <v>69</v>
      </c>
      <c r="CL299" t="s">
        <v>69</v>
      </c>
      <c r="CM299" t="s">
        <v>2803</v>
      </c>
      <c r="CN299">
        <v>5</v>
      </c>
      <c r="CO299" t="s">
        <v>254</v>
      </c>
      <c r="CP299">
        <v>35</v>
      </c>
      <c r="CQ299" t="s">
        <v>69</v>
      </c>
      <c r="CR299" t="s">
        <v>69</v>
      </c>
      <c r="CS299" t="s">
        <v>69</v>
      </c>
      <c r="CT299" t="s">
        <v>69</v>
      </c>
      <c r="CU299" t="s">
        <v>69</v>
      </c>
      <c r="CV299" t="s">
        <v>69</v>
      </c>
      <c r="CW299" t="s">
        <v>69</v>
      </c>
      <c r="CX299" t="s">
        <v>69</v>
      </c>
      <c r="CY299" t="s">
        <v>69</v>
      </c>
      <c r="CZ299" t="s">
        <v>69</v>
      </c>
      <c r="DA299" t="s">
        <v>2808</v>
      </c>
      <c r="DB299" t="s">
        <v>69</v>
      </c>
      <c r="DC299" t="s">
        <v>22</v>
      </c>
      <c r="DD299" t="s">
        <v>12</v>
      </c>
      <c r="DE299" s="30">
        <v>41189</v>
      </c>
      <c r="DF299" t="s">
        <v>12</v>
      </c>
      <c r="DG299" s="30">
        <v>41072</v>
      </c>
      <c r="DH299" t="s">
        <v>249</v>
      </c>
      <c r="DI299" t="s">
        <v>9925</v>
      </c>
      <c r="EU299" t="s">
        <v>2956</v>
      </c>
      <c r="EV299" t="s">
        <v>2956</v>
      </c>
      <c r="EW299" s="30">
        <v>41072</v>
      </c>
      <c r="EX299" s="30">
        <v>41072</v>
      </c>
      <c r="KB299">
        <v>5</v>
      </c>
      <c r="KD299" t="s">
        <v>9554</v>
      </c>
      <c r="KE299" t="s">
        <v>6597</v>
      </c>
      <c r="KF299">
        <v>1</v>
      </c>
      <c r="KG299" t="s">
        <v>6598</v>
      </c>
      <c r="KH299">
        <v>2403417</v>
      </c>
    </row>
    <row r="300" spans="1:294" x14ac:dyDescent="0.3">
      <c r="A300" t="s">
        <v>9926</v>
      </c>
      <c r="B300" t="s">
        <v>8545</v>
      </c>
      <c r="C300">
        <v>8</v>
      </c>
      <c r="D300" t="s">
        <v>2956</v>
      </c>
      <c r="E300" t="s">
        <v>2956</v>
      </c>
      <c r="F300" t="s">
        <v>2956</v>
      </c>
      <c r="G300" t="s">
        <v>2956</v>
      </c>
      <c r="H300" t="s">
        <v>2956</v>
      </c>
      <c r="I300" t="s">
        <v>2956</v>
      </c>
      <c r="J300" t="s">
        <v>2956</v>
      </c>
      <c r="K300" t="s">
        <v>2956</v>
      </c>
      <c r="L300" t="s">
        <v>2956</v>
      </c>
      <c r="M300" t="s">
        <v>2956</v>
      </c>
      <c r="N300" t="s">
        <v>2956</v>
      </c>
      <c r="O300" t="s">
        <v>2956</v>
      </c>
      <c r="P300" t="s">
        <v>2956</v>
      </c>
      <c r="Q300" t="s">
        <v>2956</v>
      </c>
      <c r="R300" t="s">
        <v>2956</v>
      </c>
      <c r="S300" t="s">
        <v>2956</v>
      </c>
      <c r="T300" t="s">
        <v>2956</v>
      </c>
      <c r="U300" t="s">
        <v>2956</v>
      </c>
      <c r="V300" t="s">
        <v>2956</v>
      </c>
      <c r="W300" t="s">
        <v>2956</v>
      </c>
      <c r="X300" t="s">
        <v>2956</v>
      </c>
      <c r="Y300" t="s">
        <v>2956</v>
      </c>
      <c r="Z300" t="s">
        <v>2956</v>
      </c>
      <c r="AA300" t="s">
        <v>2956</v>
      </c>
      <c r="AB300" t="s">
        <v>2956</v>
      </c>
      <c r="AC300" t="s">
        <v>2956</v>
      </c>
      <c r="AD300" t="s">
        <v>2956</v>
      </c>
      <c r="AE300" t="s">
        <v>2956</v>
      </c>
      <c r="AF300" t="s">
        <v>2956</v>
      </c>
      <c r="AG300" t="s">
        <v>2956</v>
      </c>
      <c r="AH300" t="s">
        <v>2956</v>
      </c>
      <c r="AI300" t="s">
        <v>2956</v>
      </c>
      <c r="AJ300" t="s">
        <v>2956</v>
      </c>
      <c r="AK300" t="s">
        <v>2956</v>
      </c>
      <c r="AL300" t="s">
        <v>2956</v>
      </c>
      <c r="AM300" t="s">
        <v>2956</v>
      </c>
      <c r="AN300" t="s">
        <v>2956</v>
      </c>
      <c r="AO300" t="s">
        <v>2956</v>
      </c>
      <c r="AP300" t="s">
        <v>2956</v>
      </c>
      <c r="AQ300" t="s">
        <v>2956</v>
      </c>
      <c r="BB300" t="s">
        <v>2876</v>
      </c>
      <c r="BD300" t="s">
        <v>2876</v>
      </c>
      <c r="BF300" t="s">
        <v>2876</v>
      </c>
      <c r="BH300" t="s">
        <v>2876</v>
      </c>
      <c r="BJ300" t="s">
        <v>2876</v>
      </c>
      <c r="BL300" t="s">
        <v>2876</v>
      </c>
      <c r="BN300" t="s">
        <v>2876</v>
      </c>
      <c r="BP300" t="s">
        <v>2876</v>
      </c>
      <c r="BV300">
        <v>0</v>
      </c>
      <c r="BX300" t="s">
        <v>8555</v>
      </c>
      <c r="BY300" t="s">
        <v>6813</v>
      </c>
      <c r="BZ300" s="30">
        <v>41338</v>
      </c>
      <c r="CA300" t="s">
        <v>6591</v>
      </c>
      <c r="CB300" t="s">
        <v>8625</v>
      </c>
      <c r="CC300" t="s">
        <v>5065</v>
      </c>
      <c r="CD300">
        <v>34</v>
      </c>
      <c r="CE300" t="s">
        <v>237</v>
      </c>
      <c r="CF300" t="s">
        <v>220</v>
      </c>
      <c r="CG300" t="s">
        <v>247</v>
      </c>
      <c r="CI300" t="s">
        <v>9552</v>
      </c>
      <c r="CJ300" t="s">
        <v>2808</v>
      </c>
      <c r="CK300" t="s">
        <v>69</v>
      </c>
      <c r="CL300" t="s">
        <v>69</v>
      </c>
      <c r="CM300" t="s">
        <v>2803</v>
      </c>
      <c r="CN300">
        <v>8</v>
      </c>
      <c r="CO300" t="s">
        <v>254</v>
      </c>
      <c r="CP300">
        <v>39</v>
      </c>
      <c r="CQ300" t="s">
        <v>2808</v>
      </c>
      <c r="CR300" t="s">
        <v>2808</v>
      </c>
      <c r="CS300" t="s">
        <v>2808</v>
      </c>
      <c r="CT300" t="s">
        <v>2808</v>
      </c>
      <c r="CU300" t="s">
        <v>69</v>
      </c>
      <c r="CV300" t="s">
        <v>2808</v>
      </c>
      <c r="CW300" t="s">
        <v>2808</v>
      </c>
      <c r="CX300" t="s">
        <v>2808</v>
      </c>
      <c r="CY300" t="s">
        <v>2808</v>
      </c>
      <c r="CZ300" t="s">
        <v>2808</v>
      </c>
      <c r="DA300" t="s">
        <v>2808</v>
      </c>
      <c r="DB300" t="s">
        <v>2808</v>
      </c>
      <c r="DC300" t="s">
        <v>22</v>
      </c>
      <c r="DD300" t="s">
        <v>12</v>
      </c>
      <c r="DE300" s="30">
        <v>40915</v>
      </c>
      <c r="DF300" t="s">
        <v>12</v>
      </c>
      <c r="DG300" t="s">
        <v>9927</v>
      </c>
      <c r="DH300" t="s">
        <v>249</v>
      </c>
      <c r="DI300" t="s">
        <v>9792</v>
      </c>
      <c r="EU300" t="s">
        <v>2956</v>
      </c>
      <c r="EV300" t="s">
        <v>2956</v>
      </c>
      <c r="EW300" t="s">
        <v>9927</v>
      </c>
      <c r="EX300" t="s">
        <v>9927</v>
      </c>
      <c r="KB300">
        <v>8</v>
      </c>
      <c r="KD300" t="s">
        <v>9554</v>
      </c>
      <c r="KE300" t="s">
        <v>6597</v>
      </c>
      <c r="KF300">
        <v>2</v>
      </c>
      <c r="KG300" t="s">
        <v>6598</v>
      </c>
      <c r="KH300">
        <v>2403417</v>
      </c>
    </row>
    <row r="301" spans="1:294" x14ac:dyDescent="0.3">
      <c r="A301" t="s">
        <v>9928</v>
      </c>
      <c r="B301" t="s">
        <v>8545</v>
      </c>
      <c r="C301">
        <v>7</v>
      </c>
      <c r="D301" t="s">
        <v>2956</v>
      </c>
      <c r="E301" t="s">
        <v>2956</v>
      </c>
      <c r="F301" t="s">
        <v>2956</v>
      </c>
      <c r="G301" t="s">
        <v>2956</v>
      </c>
      <c r="H301" t="s">
        <v>2956</v>
      </c>
      <c r="I301" t="s">
        <v>2956</v>
      </c>
      <c r="J301" t="s">
        <v>2956</v>
      </c>
      <c r="K301" t="s">
        <v>2956</v>
      </c>
      <c r="L301" t="s">
        <v>2956</v>
      </c>
      <c r="M301" t="s">
        <v>2956</v>
      </c>
      <c r="N301" t="s">
        <v>2956</v>
      </c>
      <c r="O301" t="s">
        <v>2956</v>
      </c>
      <c r="P301" t="s">
        <v>2956</v>
      </c>
      <c r="Q301" t="s">
        <v>2956</v>
      </c>
      <c r="R301" t="s">
        <v>2956</v>
      </c>
      <c r="S301" t="s">
        <v>2956</v>
      </c>
      <c r="T301" t="s">
        <v>2956</v>
      </c>
      <c r="U301" t="s">
        <v>2956</v>
      </c>
      <c r="V301" t="s">
        <v>2956</v>
      </c>
      <c r="W301" t="s">
        <v>2956</v>
      </c>
      <c r="X301" t="s">
        <v>2956</v>
      </c>
      <c r="Y301" t="s">
        <v>2956</v>
      </c>
      <c r="Z301" t="s">
        <v>2956</v>
      </c>
      <c r="AA301" t="s">
        <v>2956</v>
      </c>
      <c r="AB301" t="s">
        <v>2956</v>
      </c>
      <c r="AC301" t="s">
        <v>2956</v>
      </c>
      <c r="AD301" t="s">
        <v>2956</v>
      </c>
      <c r="AE301" t="s">
        <v>2956</v>
      </c>
      <c r="AF301" t="s">
        <v>2956</v>
      </c>
      <c r="AG301" t="s">
        <v>2956</v>
      </c>
      <c r="AH301" t="s">
        <v>2956</v>
      </c>
      <c r="AI301" t="s">
        <v>2956</v>
      </c>
      <c r="AJ301" t="s">
        <v>2956</v>
      </c>
      <c r="AK301" t="s">
        <v>2956</v>
      </c>
      <c r="AL301" t="s">
        <v>2956</v>
      </c>
      <c r="BB301" t="s">
        <v>2876</v>
      </c>
      <c r="BD301" t="s">
        <v>2876</v>
      </c>
      <c r="BF301" t="s">
        <v>2876</v>
      </c>
      <c r="BH301" t="s">
        <v>2876</v>
      </c>
      <c r="BJ301" t="s">
        <v>2876</v>
      </c>
      <c r="BL301" t="s">
        <v>2876</v>
      </c>
      <c r="BN301" t="s">
        <v>2876</v>
      </c>
      <c r="BV301">
        <v>0</v>
      </c>
      <c r="BX301" t="s">
        <v>8555</v>
      </c>
      <c r="BY301" t="s">
        <v>6813</v>
      </c>
      <c r="BZ301" s="30">
        <v>41338</v>
      </c>
      <c r="CA301" t="s">
        <v>6591</v>
      </c>
      <c r="CB301" t="s">
        <v>8625</v>
      </c>
      <c r="CC301" t="s">
        <v>5065</v>
      </c>
      <c r="CD301">
        <v>23</v>
      </c>
      <c r="CE301" t="s">
        <v>236</v>
      </c>
      <c r="CF301" t="s">
        <v>240</v>
      </c>
      <c r="CG301" t="s">
        <v>246</v>
      </c>
      <c r="CI301" t="s">
        <v>9566</v>
      </c>
      <c r="CJ301" t="s">
        <v>2808</v>
      </c>
      <c r="CK301" t="s">
        <v>69</v>
      </c>
      <c r="CL301" t="s">
        <v>2808</v>
      </c>
      <c r="CM301" t="s">
        <v>2803</v>
      </c>
      <c r="CN301">
        <v>7</v>
      </c>
      <c r="CO301" t="s">
        <v>254</v>
      </c>
      <c r="CP301">
        <v>37</v>
      </c>
      <c r="CQ301" t="s">
        <v>2808</v>
      </c>
      <c r="CR301" t="s">
        <v>2808</v>
      </c>
      <c r="CS301" t="s">
        <v>2808</v>
      </c>
      <c r="CT301" t="s">
        <v>2808</v>
      </c>
      <c r="CU301" t="s">
        <v>2808</v>
      </c>
      <c r="CV301" t="s">
        <v>2808</v>
      </c>
      <c r="CW301" t="s">
        <v>2808</v>
      </c>
      <c r="CX301" t="s">
        <v>2808</v>
      </c>
      <c r="CY301" t="s">
        <v>2808</v>
      </c>
      <c r="CZ301" t="s">
        <v>2808</v>
      </c>
      <c r="DA301" t="s">
        <v>2808</v>
      </c>
      <c r="DB301" t="s">
        <v>2808</v>
      </c>
      <c r="DC301" t="s">
        <v>22</v>
      </c>
      <c r="DD301" t="s">
        <v>12</v>
      </c>
      <c r="DE301" s="30">
        <v>40976</v>
      </c>
      <c r="DF301" t="s">
        <v>12</v>
      </c>
      <c r="DG301" t="s">
        <v>9855</v>
      </c>
      <c r="DH301" t="s">
        <v>2842</v>
      </c>
      <c r="EU301" t="s">
        <v>2956</v>
      </c>
      <c r="EV301" t="s">
        <v>2956</v>
      </c>
      <c r="EW301" t="s">
        <v>9855</v>
      </c>
      <c r="EX301" t="s">
        <v>9855</v>
      </c>
      <c r="KB301">
        <v>7</v>
      </c>
      <c r="KD301" t="s">
        <v>9554</v>
      </c>
      <c r="KE301" t="s">
        <v>6597</v>
      </c>
      <c r="KF301">
        <v>3</v>
      </c>
      <c r="KG301" t="s">
        <v>6598</v>
      </c>
      <c r="KH301">
        <v>2403417</v>
      </c>
    </row>
    <row r="302" spans="1:294" x14ac:dyDescent="0.3">
      <c r="A302" t="s">
        <v>9929</v>
      </c>
      <c r="B302" t="s">
        <v>8545</v>
      </c>
      <c r="C302">
        <v>5</v>
      </c>
      <c r="D302" t="s">
        <v>2956</v>
      </c>
      <c r="E302" t="s">
        <v>2956</v>
      </c>
      <c r="F302" t="s">
        <v>2956</v>
      </c>
      <c r="G302" t="s">
        <v>2956</v>
      </c>
      <c r="H302" t="s">
        <v>2956</v>
      </c>
      <c r="I302" t="s">
        <v>2956</v>
      </c>
      <c r="J302" t="s">
        <v>2956</v>
      </c>
      <c r="K302" t="s">
        <v>2956</v>
      </c>
      <c r="L302" t="s">
        <v>2956</v>
      </c>
      <c r="M302" t="s">
        <v>2956</v>
      </c>
      <c r="N302" t="s">
        <v>2956</v>
      </c>
      <c r="O302" t="s">
        <v>2956</v>
      </c>
      <c r="P302" t="s">
        <v>2956</v>
      </c>
      <c r="Q302" t="s">
        <v>2956</v>
      </c>
      <c r="R302" t="s">
        <v>2956</v>
      </c>
      <c r="S302" t="s">
        <v>2956</v>
      </c>
      <c r="T302" t="s">
        <v>2956</v>
      </c>
      <c r="U302" t="s">
        <v>2956</v>
      </c>
      <c r="V302" t="s">
        <v>2956</v>
      </c>
      <c r="W302" t="s">
        <v>2956</v>
      </c>
      <c r="X302" t="s">
        <v>2956</v>
      </c>
      <c r="Y302" t="s">
        <v>2956</v>
      </c>
      <c r="Z302" t="s">
        <v>2956</v>
      </c>
      <c r="AA302" t="s">
        <v>2956</v>
      </c>
      <c r="AB302" t="s">
        <v>2956</v>
      </c>
      <c r="BB302" t="s">
        <v>2876</v>
      </c>
      <c r="BD302" t="s">
        <v>2876</v>
      </c>
      <c r="BF302" t="s">
        <v>2876</v>
      </c>
      <c r="BH302" t="s">
        <v>2876</v>
      </c>
      <c r="BJ302" t="s">
        <v>2876</v>
      </c>
      <c r="BV302">
        <v>0</v>
      </c>
      <c r="BX302" t="s">
        <v>8555</v>
      </c>
      <c r="BY302" t="s">
        <v>6813</v>
      </c>
      <c r="BZ302" s="30">
        <v>41338</v>
      </c>
      <c r="CA302" t="s">
        <v>6591</v>
      </c>
      <c r="CB302" t="s">
        <v>8625</v>
      </c>
      <c r="CC302" t="s">
        <v>5065</v>
      </c>
      <c r="CD302">
        <v>36</v>
      </c>
      <c r="CE302" t="s">
        <v>237</v>
      </c>
      <c r="CF302" t="s">
        <v>220</v>
      </c>
      <c r="CG302" t="s">
        <v>247</v>
      </c>
      <c r="CI302" t="s">
        <v>9552</v>
      </c>
      <c r="CJ302" t="s">
        <v>2808</v>
      </c>
      <c r="CK302" t="s">
        <v>69</v>
      </c>
      <c r="CL302" t="s">
        <v>69</v>
      </c>
      <c r="CM302" t="s">
        <v>2803</v>
      </c>
      <c r="CN302">
        <v>5</v>
      </c>
      <c r="CO302" t="s">
        <v>254</v>
      </c>
      <c r="CP302">
        <v>27</v>
      </c>
      <c r="CQ302" t="s">
        <v>2808</v>
      </c>
      <c r="CR302" t="s">
        <v>2808</v>
      </c>
      <c r="CS302" t="s">
        <v>2808</v>
      </c>
      <c r="CT302" t="s">
        <v>2808</v>
      </c>
      <c r="CU302" t="s">
        <v>69</v>
      </c>
      <c r="CV302" t="s">
        <v>2808</v>
      </c>
      <c r="CW302" t="s">
        <v>2808</v>
      </c>
      <c r="CX302" t="s">
        <v>2808</v>
      </c>
      <c r="CY302" t="s">
        <v>2808</v>
      </c>
      <c r="CZ302" t="s">
        <v>2808</v>
      </c>
      <c r="DA302" t="s">
        <v>2808</v>
      </c>
      <c r="DB302" t="s">
        <v>2808</v>
      </c>
      <c r="DC302" t="s">
        <v>22</v>
      </c>
      <c r="DD302" t="s">
        <v>12</v>
      </c>
      <c r="DE302" t="s">
        <v>7536</v>
      </c>
      <c r="DF302" t="s">
        <v>12</v>
      </c>
      <c r="DG302" t="s">
        <v>7527</v>
      </c>
      <c r="DH302" t="s">
        <v>249</v>
      </c>
      <c r="DI302" t="s">
        <v>9792</v>
      </c>
      <c r="EU302" t="s">
        <v>2956</v>
      </c>
      <c r="EV302" t="s">
        <v>2956</v>
      </c>
      <c r="EW302" t="s">
        <v>7853</v>
      </c>
      <c r="EX302" t="s">
        <v>7853</v>
      </c>
      <c r="KB302">
        <v>5</v>
      </c>
      <c r="KD302" t="s">
        <v>9554</v>
      </c>
      <c r="KE302" t="s">
        <v>6597</v>
      </c>
      <c r="KF302">
        <v>4</v>
      </c>
      <c r="KG302" t="s">
        <v>6598</v>
      </c>
      <c r="KH302">
        <v>2403417</v>
      </c>
    </row>
    <row r="303" spans="1:294" x14ac:dyDescent="0.3">
      <c r="A303" t="s">
        <v>9930</v>
      </c>
      <c r="B303" t="s">
        <v>8545</v>
      </c>
      <c r="C303">
        <v>8</v>
      </c>
      <c r="D303" t="s">
        <v>22</v>
      </c>
      <c r="E303" t="s">
        <v>2956</v>
      </c>
      <c r="F303" t="s">
        <v>2956</v>
      </c>
      <c r="G303" t="s">
        <v>2956</v>
      </c>
      <c r="H303" t="s">
        <v>2956</v>
      </c>
      <c r="I303" t="s">
        <v>22</v>
      </c>
      <c r="J303" t="s">
        <v>2956</v>
      </c>
      <c r="K303" t="s">
        <v>2956</v>
      </c>
      <c r="L303" t="s">
        <v>2956</v>
      </c>
      <c r="M303" t="s">
        <v>2956</v>
      </c>
      <c r="N303" t="s">
        <v>22</v>
      </c>
      <c r="O303" t="s">
        <v>2956</v>
      </c>
      <c r="P303" t="s">
        <v>2956</v>
      </c>
      <c r="Q303" t="s">
        <v>2956</v>
      </c>
      <c r="R303" t="s">
        <v>2956</v>
      </c>
      <c r="S303" t="s">
        <v>22</v>
      </c>
      <c r="T303" t="s">
        <v>2956</v>
      </c>
      <c r="U303" t="s">
        <v>2956</v>
      </c>
      <c r="V303" t="s">
        <v>2956</v>
      </c>
      <c r="W303" t="s">
        <v>2956</v>
      </c>
      <c r="X303" t="s">
        <v>22</v>
      </c>
      <c r="Y303" t="s">
        <v>2956</v>
      </c>
      <c r="Z303" t="s">
        <v>2956</v>
      </c>
      <c r="AA303" t="s">
        <v>2956</v>
      </c>
      <c r="AB303" t="s">
        <v>2956</v>
      </c>
      <c r="AC303" t="s">
        <v>22</v>
      </c>
      <c r="AD303" t="s">
        <v>2956</v>
      </c>
      <c r="AE303" t="s">
        <v>2956</v>
      </c>
      <c r="AF303" t="s">
        <v>2956</v>
      </c>
      <c r="AG303" t="s">
        <v>2956</v>
      </c>
      <c r="AH303" t="s">
        <v>22</v>
      </c>
      <c r="AI303" t="s">
        <v>2956</v>
      </c>
      <c r="AJ303" t="s">
        <v>2956</v>
      </c>
      <c r="AK303" t="s">
        <v>2956</v>
      </c>
      <c r="AL303" t="s">
        <v>2956</v>
      </c>
      <c r="AM303" t="s">
        <v>2956</v>
      </c>
      <c r="AN303" t="s">
        <v>2956</v>
      </c>
      <c r="AO303" t="s">
        <v>2956</v>
      </c>
      <c r="AP303" t="s">
        <v>2956</v>
      </c>
      <c r="AQ303" t="s">
        <v>2956</v>
      </c>
      <c r="BB303" t="s">
        <v>2876</v>
      </c>
      <c r="BD303" t="s">
        <v>2876</v>
      </c>
      <c r="BF303" t="s">
        <v>2876</v>
      </c>
      <c r="BH303" t="s">
        <v>2876</v>
      </c>
      <c r="BJ303" t="s">
        <v>2876</v>
      </c>
      <c r="BL303" t="s">
        <v>2876</v>
      </c>
      <c r="BN303" t="s">
        <v>2876</v>
      </c>
      <c r="BP303" t="s">
        <v>2876</v>
      </c>
      <c r="BV303">
        <v>0</v>
      </c>
      <c r="BX303" t="s">
        <v>8555</v>
      </c>
      <c r="BY303" t="s">
        <v>6813</v>
      </c>
      <c r="BZ303" s="30">
        <v>41338</v>
      </c>
      <c r="CA303" t="s">
        <v>6591</v>
      </c>
      <c r="CB303" t="s">
        <v>8625</v>
      </c>
      <c r="CC303" t="s">
        <v>5065</v>
      </c>
      <c r="CD303">
        <v>22</v>
      </c>
      <c r="CE303" t="s">
        <v>236</v>
      </c>
      <c r="CF303" t="s">
        <v>240</v>
      </c>
      <c r="CG303" t="s">
        <v>247</v>
      </c>
      <c r="CI303" t="s">
        <v>9552</v>
      </c>
      <c r="CJ303" t="s">
        <v>2808</v>
      </c>
      <c r="CK303" t="s">
        <v>69</v>
      </c>
      <c r="CL303" t="s">
        <v>69</v>
      </c>
      <c r="CM303" t="s">
        <v>2803</v>
      </c>
      <c r="CN303">
        <v>8</v>
      </c>
      <c r="CO303" t="s">
        <v>254</v>
      </c>
      <c r="CP303">
        <v>29</v>
      </c>
      <c r="CQ303" t="s">
        <v>69</v>
      </c>
      <c r="CR303" t="s">
        <v>69</v>
      </c>
      <c r="CS303" t="s">
        <v>69</v>
      </c>
      <c r="CT303" t="s">
        <v>69</v>
      </c>
      <c r="CU303" t="s">
        <v>69</v>
      </c>
      <c r="CV303" t="s">
        <v>69</v>
      </c>
      <c r="CW303" t="s">
        <v>69</v>
      </c>
      <c r="CX303" t="s">
        <v>69</v>
      </c>
      <c r="CY303" t="s">
        <v>69</v>
      </c>
      <c r="CZ303" t="s">
        <v>69</v>
      </c>
      <c r="DA303" t="s">
        <v>69</v>
      </c>
      <c r="DB303" t="s">
        <v>69</v>
      </c>
      <c r="DC303" t="s">
        <v>22</v>
      </c>
      <c r="DD303" t="s">
        <v>12</v>
      </c>
      <c r="DE303" t="s">
        <v>9806</v>
      </c>
      <c r="DF303" t="s">
        <v>12</v>
      </c>
      <c r="DG303" t="s">
        <v>7543</v>
      </c>
      <c r="DH303" t="s">
        <v>249</v>
      </c>
      <c r="DI303" t="s">
        <v>9792</v>
      </c>
      <c r="EU303" t="s">
        <v>2956</v>
      </c>
      <c r="EV303" t="s">
        <v>2956</v>
      </c>
      <c r="EW303" t="s">
        <v>7543</v>
      </c>
      <c r="EX303" t="s">
        <v>7543</v>
      </c>
      <c r="KB303">
        <v>8</v>
      </c>
      <c r="KD303" t="s">
        <v>9554</v>
      </c>
      <c r="KE303" t="s">
        <v>6597</v>
      </c>
      <c r="KF303">
        <v>5</v>
      </c>
      <c r="KG303" t="s">
        <v>6598</v>
      </c>
      <c r="KH303">
        <v>2403417</v>
      </c>
    </row>
    <row r="304" spans="1:294" x14ac:dyDescent="0.3">
      <c r="A304" t="s">
        <v>9931</v>
      </c>
      <c r="B304" t="s">
        <v>8545</v>
      </c>
      <c r="C304">
        <v>1</v>
      </c>
      <c r="D304" t="s">
        <v>2956</v>
      </c>
      <c r="E304" t="s">
        <v>2956</v>
      </c>
      <c r="F304" t="s">
        <v>2956</v>
      </c>
      <c r="G304" t="s">
        <v>22</v>
      </c>
      <c r="H304" t="s">
        <v>2956</v>
      </c>
      <c r="BB304" t="s">
        <v>2876</v>
      </c>
      <c r="BV304">
        <v>0</v>
      </c>
      <c r="BX304" t="s">
        <v>8555</v>
      </c>
      <c r="BY304" t="s">
        <v>6813</v>
      </c>
      <c r="BZ304" t="s">
        <v>8268</v>
      </c>
      <c r="CA304" t="s">
        <v>6591</v>
      </c>
      <c r="CB304" t="s">
        <v>8625</v>
      </c>
      <c r="CC304" t="s">
        <v>5061</v>
      </c>
      <c r="CD304">
        <v>19</v>
      </c>
      <c r="CE304" t="s">
        <v>22</v>
      </c>
      <c r="CF304" t="s">
        <v>22</v>
      </c>
      <c r="CG304" t="s">
        <v>22</v>
      </c>
      <c r="CI304" t="s">
        <v>9552</v>
      </c>
      <c r="CJ304" t="s">
        <v>2808</v>
      </c>
      <c r="CK304" t="s">
        <v>69</v>
      </c>
      <c r="CL304" t="s">
        <v>69</v>
      </c>
      <c r="CM304" t="s">
        <v>2803</v>
      </c>
      <c r="CN304">
        <v>1</v>
      </c>
      <c r="CO304" t="s">
        <v>254</v>
      </c>
      <c r="CP304">
        <v>34</v>
      </c>
      <c r="CQ304" t="s">
        <v>69</v>
      </c>
      <c r="CR304" t="s">
        <v>69</v>
      </c>
      <c r="CS304" t="s">
        <v>69</v>
      </c>
      <c r="CT304" t="s">
        <v>69</v>
      </c>
      <c r="CU304" t="s">
        <v>69</v>
      </c>
      <c r="CV304" t="s">
        <v>69</v>
      </c>
      <c r="CW304" t="s">
        <v>69</v>
      </c>
      <c r="CX304" t="s">
        <v>69</v>
      </c>
      <c r="CY304" t="s">
        <v>69</v>
      </c>
      <c r="CZ304" t="s">
        <v>69</v>
      </c>
      <c r="DA304" t="s">
        <v>69</v>
      </c>
      <c r="DB304" t="s">
        <v>69</v>
      </c>
      <c r="DC304" t="s">
        <v>22</v>
      </c>
      <c r="DD304" t="s">
        <v>12</v>
      </c>
      <c r="DE304" s="30">
        <v>41068</v>
      </c>
      <c r="DF304" t="s">
        <v>12</v>
      </c>
      <c r="DG304" s="30">
        <v>41337</v>
      </c>
      <c r="DH304" t="s">
        <v>249</v>
      </c>
      <c r="DI304" t="s">
        <v>9792</v>
      </c>
      <c r="EU304" t="s">
        <v>2956</v>
      </c>
      <c r="EV304" t="s">
        <v>22</v>
      </c>
      <c r="EW304" s="30">
        <v>41337</v>
      </c>
      <c r="KB304">
        <v>1</v>
      </c>
      <c r="KD304" t="s">
        <v>9554</v>
      </c>
      <c r="KE304" t="s">
        <v>6597</v>
      </c>
      <c r="KF304">
        <v>1</v>
      </c>
      <c r="KG304" t="s">
        <v>6598</v>
      </c>
      <c r="KH304">
        <v>6832390</v>
      </c>
    </row>
    <row r="305" spans="1:294" x14ac:dyDescent="0.3">
      <c r="A305" t="s">
        <v>9932</v>
      </c>
      <c r="B305" t="s">
        <v>8545</v>
      </c>
      <c r="C305">
        <v>1</v>
      </c>
      <c r="D305" t="s">
        <v>2956</v>
      </c>
      <c r="E305" t="s">
        <v>2956</v>
      </c>
      <c r="F305" t="s">
        <v>2956</v>
      </c>
      <c r="G305" t="s">
        <v>22</v>
      </c>
      <c r="H305" t="s">
        <v>2956</v>
      </c>
      <c r="BB305" t="s">
        <v>2876</v>
      </c>
      <c r="BV305">
        <v>0</v>
      </c>
      <c r="BX305" t="s">
        <v>8555</v>
      </c>
      <c r="BY305" t="s">
        <v>6813</v>
      </c>
      <c r="BZ305" t="s">
        <v>8268</v>
      </c>
      <c r="CA305" t="s">
        <v>6591</v>
      </c>
      <c r="CB305" t="s">
        <v>8625</v>
      </c>
      <c r="CC305" t="s">
        <v>5061</v>
      </c>
      <c r="CD305">
        <v>18</v>
      </c>
      <c r="CE305" t="s">
        <v>22</v>
      </c>
      <c r="CF305" t="s">
        <v>22</v>
      </c>
      <c r="CG305" t="s">
        <v>22</v>
      </c>
      <c r="CI305" t="s">
        <v>9552</v>
      </c>
      <c r="CJ305" t="s">
        <v>2808</v>
      </c>
      <c r="CK305" t="s">
        <v>69</v>
      </c>
      <c r="CL305" t="s">
        <v>69</v>
      </c>
      <c r="CM305" t="s">
        <v>2803</v>
      </c>
      <c r="CN305">
        <v>1</v>
      </c>
      <c r="CO305" t="s">
        <v>254</v>
      </c>
      <c r="CP305">
        <v>5</v>
      </c>
      <c r="CQ305" t="s">
        <v>69</v>
      </c>
      <c r="CR305" t="s">
        <v>69</v>
      </c>
      <c r="CS305" t="s">
        <v>69</v>
      </c>
      <c r="CT305" t="s">
        <v>69</v>
      </c>
      <c r="CU305" t="s">
        <v>69</v>
      </c>
      <c r="CV305" t="s">
        <v>69</v>
      </c>
      <c r="CW305" t="s">
        <v>69</v>
      </c>
      <c r="CX305" t="s">
        <v>69</v>
      </c>
      <c r="CY305" t="s">
        <v>69</v>
      </c>
      <c r="CZ305" t="s">
        <v>69</v>
      </c>
      <c r="DA305" t="s">
        <v>69</v>
      </c>
      <c r="DB305" t="s">
        <v>69</v>
      </c>
      <c r="DC305" t="s">
        <v>22</v>
      </c>
      <c r="DD305" t="s">
        <v>12</v>
      </c>
      <c r="DE305" t="s">
        <v>8348</v>
      </c>
      <c r="DF305" t="s">
        <v>12</v>
      </c>
      <c r="DG305" s="30">
        <v>41368</v>
      </c>
      <c r="DH305" t="s">
        <v>249</v>
      </c>
      <c r="DI305" t="s">
        <v>9792</v>
      </c>
      <c r="EU305" t="s">
        <v>22</v>
      </c>
      <c r="EV305" t="s">
        <v>22</v>
      </c>
      <c r="KB305">
        <v>1</v>
      </c>
      <c r="KD305" t="s">
        <v>9554</v>
      </c>
      <c r="KE305" t="s">
        <v>6597</v>
      </c>
      <c r="KF305">
        <v>2</v>
      </c>
      <c r="KG305" t="s">
        <v>6598</v>
      </c>
      <c r="KH305">
        <v>6832390</v>
      </c>
    </row>
    <row r="306" spans="1:294" x14ac:dyDescent="0.3">
      <c r="A306" t="s">
        <v>9933</v>
      </c>
      <c r="B306" t="s">
        <v>8545</v>
      </c>
      <c r="C306">
        <v>2</v>
      </c>
      <c r="D306" t="s">
        <v>2956</v>
      </c>
      <c r="E306" t="s">
        <v>2956</v>
      </c>
      <c r="F306" t="s">
        <v>2956</v>
      </c>
      <c r="G306" t="s">
        <v>22</v>
      </c>
      <c r="H306" t="s">
        <v>22</v>
      </c>
      <c r="I306" t="s">
        <v>2956</v>
      </c>
      <c r="J306" t="s">
        <v>2956</v>
      </c>
      <c r="K306" t="s">
        <v>2956</v>
      </c>
      <c r="L306" t="s">
        <v>22</v>
      </c>
      <c r="M306" t="s">
        <v>22</v>
      </c>
      <c r="BB306" t="s">
        <v>2876</v>
      </c>
      <c r="BD306" t="s">
        <v>2876</v>
      </c>
      <c r="BV306">
        <v>0</v>
      </c>
      <c r="BX306" t="s">
        <v>8555</v>
      </c>
      <c r="BY306" t="s">
        <v>6813</v>
      </c>
      <c r="BZ306" t="s">
        <v>8268</v>
      </c>
      <c r="CA306" t="s">
        <v>6591</v>
      </c>
      <c r="CB306" t="s">
        <v>8625</v>
      </c>
      <c r="CC306" t="s">
        <v>5061</v>
      </c>
      <c r="CD306">
        <v>26</v>
      </c>
      <c r="CE306" t="s">
        <v>22</v>
      </c>
      <c r="CF306" t="s">
        <v>22</v>
      </c>
      <c r="CG306" t="s">
        <v>22</v>
      </c>
      <c r="CI306" t="s">
        <v>9552</v>
      </c>
      <c r="CJ306" t="s">
        <v>2808</v>
      </c>
      <c r="CK306" t="s">
        <v>69</v>
      </c>
      <c r="CL306" t="s">
        <v>69</v>
      </c>
      <c r="CM306" t="s">
        <v>2803</v>
      </c>
      <c r="CN306">
        <v>2</v>
      </c>
      <c r="CO306" t="s">
        <v>254</v>
      </c>
      <c r="CP306">
        <v>15</v>
      </c>
      <c r="CQ306" t="s">
        <v>69</v>
      </c>
      <c r="CR306" t="s">
        <v>69</v>
      </c>
      <c r="CS306" t="s">
        <v>69</v>
      </c>
      <c r="CT306" t="s">
        <v>69</v>
      </c>
      <c r="CU306" t="s">
        <v>69</v>
      </c>
      <c r="CV306" t="s">
        <v>69</v>
      </c>
      <c r="CW306" t="s">
        <v>69</v>
      </c>
      <c r="CX306" t="s">
        <v>69</v>
      </c>
      <c r="CY306" t="s">
        <v>69</v>
      </c>
      <c r="CZ306" t="s">
        <v>69</v>
      </c>
      <c r="DA306" t="s">
        <v>69</v>
      </c>
      <c r="DB306" t="s">
        <v>69</v>
      </c>
      <c r="DC306" t="s">
        <v>22</v>
      </c>
      <c r="DD306" t="s">
        <v>12</v>
      </c>
      <c r="DE306" s="30">
        <v>41224</v>
      </c>
      <c r="DF306" t="s">
        <v>12</v>
      </c>
      <c r="DG306" s="30">
        <v>41428</v>
      </c>
      <c r="DH306" t="s">
        <v>249</v>
      </c>
      <c r="DI306" t="s">
        <v>9792</v>
      </c>
      <c r="EU306" t="s">
        <v>22</v>
      </c>
      <c r="EV306" t="s">
        <v>22</v>
      </c>
      <c r="KB306">
        <v>2</v>
      </c>
      <c r="KD306" t="s">
        <v>9554</v>
      </c>
      <c r="KE306" t="s">
        <v>6597</v>
      </c>
      <c r="KF306">
        <v>3</v>
      </c>
      <c r="KG306" t="s">
        <v>6598</v>
      </c>
      <c r="KH306">
        <v>6832390</v>
      </c>
    </row>
    <row r="307" spans="1:294" x14ac:dyDescent="0.3">
      <c r="A307" t="s">
        <v>9934</v>
      </c>
      <c r="B307" t="s">
        <v>8545</v>
      </c>
      <c r="C307">
        <v>2</v>
      </c>
      <c r="D307" t="s">
        <v>2956</v>
      </c>
      <c r="E307" t="s">
        <v>2956</v>
      </c>
      <c r="F307" t="s">
        <v>2956</v>
      </c>
      <c r="G307" t="s">
        <v>22</v>
      </c>
      <c r="H307" t="s">
        <v>22</v>
      </c>
      <c r="I307" t="s">
        <v>2956</v>
      </c>
      <c r="J307" t="s">
        <v>2956</v>
      </c>
      <c r="K307" t="s">
        <v>2956</v>
      </c>
      <c r="L307" t="s">
        <v>22</v>
      </c>
      <c r="M307" t="s">
        <v>22</v>
      </c>
      <c r="BB307" t="s">
        <v>2876</v>
      </c>
      <c r="BD307" t="s">
        <v>2876</v>
      </c>
      <c r="BV307">
        <v>0</v>
      </c>
      <c r="BX307" t="s">
        <v>8555</v>
      </c>
      <c r="BY307" t="s">
        <v>6813</v>
      </c>
      <c r="BZ307" t="s">
        <v>8268</v>
      </c>
      <c r="CA307" t="s">
        <v>6591</v>
      </c>
      <c r="CB307" t="s">
        <v>8625</v>
      </c>
      <c r="CC307" t="s">
        <v>5061</v>
      </c>
      <c r="CD307">
        <v>19</v>
      </c>
      <c r="CE307" t="s">
        <v>22</v>
      </c>
      <c r="CF307" t="s">
        <v>22</v>
      </c>
      <c r="CG307" t="s">
        <v>22</v>
      </c>
      <c r="CI307" t="s">
        <v>9552</v>
      </c>
      <c r="CJ307" t="s">
        <v>2808</v>
      </c>
      <c r="CK307" t="s">
        <v>69</v>
      </c>
      <c r="CL307" t="s">
        <v>69</v>
      </c>
      <c r="CM307" t="s">
        <v>2803</v>
      </c>
      <c r="CN307">
        <v>2</v>
      </c>
      <c r="CO307" t="s">
        <v>254</v>
      </c>
      <c r="CP307">
        <v>12</v>
      </c>
      <c r="CQ307" t="s">
        <v>69</v>
      </c>
      <c r="CR307" t="s">
        <v>69</v>
      </c>
      <c r="CS307" t="s">
        <v>69</v>
      </c>
      <c r="CT307" t="s">
        <v>69</v>
      </c>
      <c r="CU307" t="s">
        <v>69</v>
      </c>
      <c r="CV307" t="s">
        <v>69</v>
      </c>
      <c r="CW307" t="s">
        <v>69</v>
      </c>
      <c r="CX307" t="s">
        <v>69</v>
      </c>
      <c r="CY307" t="s">
        <v>69</v>
      </c>
      <c r="CZ307" t="s">
        <v>69</v>
      </c>
      <c r="DA307" t="s">
        <v>69</v>
      </c>
      <c r="DB307" t="s">
        <v>69</v>
      </c>
      <c r="DC307" t="s">
        <v>22</v>
      </c>
      <c r="DD307" t="s">
        <v>12</v>
      </c>
      <c r="DE307" s="30">
        <v>41133</v>
      </c>
      <c r="DF307" t="s">
        <v>12</v>
      </c>
      <c r="DG307" s="30">
        <v>41427</v>
      </c>
      <c r="DH307" t="s">
        <v>249</v>
      </c>
      <c r="DI307" t="s">
        <v>9792</v>
      </c>
      <c r="EU307" t="s">
        <v>22</v>
      </c>
      <c r="EV307" t="s">
        <v>22</v>
      </c>
      <c r="KB307">
        <v>2</v>
      </c>
      <c r="KD307" t="s">
        <v>9554</v>
      </c>
      <c r="KE307" t="s">
        <v>6597</v>
      </c>
      <c r="KF307">
        <v>4</v>
      </c>
      <c r="KG307" t="s">
        <v>6598</v>
      </c>
      <c r="KH307">
        <v>6832390</v>
      </c>
    </row>
    <row r="308" spans="1:294" x14ac:dyDescent="0.3">
      <c r="A308" t="s">
        <v>9935</v>
      </c>
      <c r="B308" t="s">
        <v>8545</v>
      </c>
      <c r="C308">
        <v>1</v>
      </c>
      <c r="D308" t="s">
        <v>2956</v>
      </c>
      <c r="E308" t="s">
        <v>2956</v>
      </c>
      <c r="F308" t="s">
        <v>2956</v>
      </c>
      <c r="G308" t="s">
        <v>22</v>
      </c>
      <c r="H308" t="s">
        <v>22</v>
      </c>
      <c r="BB308" t="s">
        <v>22</v>
      </c>
      <c r="BV308">
        <v>0</v>
      </c>
      <c r="BX308" t="s">
        <v>8555</v>
      </c>
      <c r="BY308" t="s">
        <v>6813</v>
      </c>
      <c r="BZ308" t="s">
        <v>8268</v>
      </c>
      <c r="CA308" t="s">
        <v>6591</v>
      </c>
      <c r="CB308" t="s">
        <v>8625</v>
      </c>
      <c r="CC308" t="s">
        <v>5061</v>
      </c>
      <c r="CD308">
        <v>18</v>
      </c>
      <c r="CE308" t="s">
        <v>22</v>
      </c>
      <c r="CF308" t="s">
        <v>22</v>
      </c>
      <c r="CG308" t="s">
        <v>22</v>
      </c>
      <c r="CI308" t="s">
        <v>9552</v>
      </c>
      <c r="CJ308" t="s">
        <v>2808</v>
      </c>
      <c r="CK308" t="s">
        <v>69</v>
      </c>
      <c r="CL308" t="s">
        <v>69</v>
      </c>
      <c r="CM308" t="s">
        <v>2803</v>
      </c>
      <c r="CN308">
        <v>1</v>
      </c>
      <c r="CO308" t="s">
        <v>22</v>
      </c>
      <c r="CQ308" t="s">
        <v>69</v>
      </c>
      <c r="CR308" t="s">
        <v>69</v>
      </c>
      <c r="CS308" t="s">
        <v>69</v>
      </c>
      <c r="CT308" t="s">
        <v>69</v>
      </c>
      <c r="CU308" t="s">
        <v>69</v>
      </c>
      <c r="CV308" t="s">
        <v>69</v>
      </c>
      <c r="CW308" t="s">
        <v>69</v>
      </c>
      <c r="CX308" t="s">
        <v>69</v>
      </c>
      <c r="CY308" t="s">
        <v>69</v>
      </c>
      <c r="CZ308" t="s">
        <v>69</v>
      </c>
      <c r="DA308" t="s">
        <v>69</v>
      </c>
      <c r="DB308" t="s">
        <v>69</v>
      </c>
      <c r="DC308" t="s">
        <v>22</v>
      </c>
      <c r="DD308" t="s">
        <v>12</v>
      </c>
      <c r="DE308" s="30">
        <v>40978</v>
      </c>
      <c r="DF308" t="s">
        <v>12</v>
      </c>
      <c r="DG308" t="s">
        <v>8556</v>
      </c>
      <c r="DH308" t="s">
        <v>249</v>
      </c>
      <c r="DI308" t="s">
        <v>9792</v>
      </c>
      <c r="EU308" t="s">
        <v>22</v>
      </c>
      <c r="EV308" t="s">
        <v>22</v>
      </c>
      <c r="KB308">
        <v>1</v>
      </c>
      <c r="KD308" t="s">
        <v>9554</v>
      </c>
      <c r="KE308" t="s">
        <v>6597</v>
      </c>
      <c r="KF308">
        <v>5</v>
      </c>
      <c r="KG308" t="s">
        <v>6598</v>
      </c>
      <c r="KH308">
        <v>6832390</v>
      </c>
    </row>
    <row r="309" spans="1:294" x14ac:dyDescent="0.3">
      <c r="A309" t="s">
        <v>9936</v>
      </c>
      <c r="B309" t="s">
        <v>8545</v>
      </c>
      <c r="C309">
        <v>1</v>
      </c>
      <c r="D309" t="s">
        <v>2956</v>
      </c>
      <c r="E309" t="s">
        <v>2956</v>
      </c>
      <c r="F309" t="s">
        <v>2956</v>
      </c>
      <c r="G309" t="s">
        <v>22</v>
      </c>
      <c r="H309" t="s">
        <v>2956</v>
      </c>
      <c r="BB309" t="s">
        <v>2876</v>
      </c>
      <c r="BV309">
        <v>0</v>
      </c>
      <c r="BX309" t="s">
        <v>8555</v>
      </c>
      <c r="BY309" t="s">
        <v>6813</v>
      </c>
      <c r="BZ309" t="s">
        <v>8268</v>
      </c>
      <c r="CA309" t="s">
        <v>6591</v>
      </c>
      <c r="CB309" t="s">
        <v>6600</v>
      </c>
      <c r="CC309" t="s">
        <v>5061</v>
      </c>
      <c r="CD309">
        <v>36</v>
      </c>
      <c r="CE309" t="s">
        <v>22</v>
      </c>
      <c r="CF309" t="s">
        <v>22</v>
      </c>
      <c r="CG309" t="s">
        <v>22</v>
      </c>
      <c r="CI309" t="s">
        <v>9552</v>
      </c>
      <c r="CJ309" t="s">
        <v>2808</v>
      </c>
      <c r="CK309" t="s">
        <v>69</v>
      </c>
      <c r="CL309" t="s">
        <v>69</v>
      </c>
      <c r="CM309" t="s">
        <v>2803</v>
      </c>
      <c r="CN309">
        <v>1</v>
      </c>
      <c r="CO309" t="s">
        <v>254</v>
      </c>
      <c r="CP309">
        <v>15</v>
      </c>
      <c r="CQ309" t="s">
        <v>69</v>
      </c>
      <c r="CR309" t="s">
        <v>69</v>
      </c>
      <c r="CS309" t="s">
        <v>69</v>
      </c>
      <c r="CT309" t="s">
        <v>69</v>
      </c>
      <c r="CU309" t="s">
        <v>69</v>
      </c>
      <c r="CV309" t="s">
        <v>69</v>
      </c>
      <c r="CW309" t="s">
        <v>69</v>
      </c>
      <c r="CX309" t="s">
        <v>69</v>
      </c>
      <c r="CY309" t="s">
        <v>69</v>
      </c>
      <c r="CZ309" t="s">
        <v>69</v>
      </c>
      <c r="DA309" t="s">
        <v>69</v>
      </c>
      <c r="DB309" t="s">
        <v>69</v>
      </c>
      <c r="DC309" t="s">
        <v>69</v>
      </c>
      <c r="DD309" t="s">
        <v>12</v>
      </c>
      <c r="DE309" t="s">
        <v>9839</v>
      </c>
      <c r="DF309" t="s">
        <v>12</v>
      </c>
      <c r="DG309" t="s">
        <v>7320</v>
      </c>
      <c r="DH309" t="s">
        <v>249</v>
      </c>
      <c r="DI309" t="s">
        <v>9937</v>
      </c>
      <c r="EU309" t="s">
        <v>22</v>
      </c>
      <c r="EV309" t="s">
        <v>22</v>
      </c>
      <c r="KB309">
        <v>1</v>
      </c>
      <c r="KD309" t="s">
        <v>9554</v>
      </c>
      <c r="KE309" t="s">
        <v>6597</v>
      </c>
      <c r="KF309">
        <v>6</v>
      </c>
      <c r="KG309" t="s">
        <v>6598</v>
      </c>
      <c r="KH309">
        <v>6832390</v>
      </c>
    </row>
    <row r="310" spans="1:294" x14ac:dyDescent="0.3">
      <c r="A310" t="s">
        <v>9938</v>
      </c>
      <c r="B310" t="s">
        <v>8545</v>
      </c>
      <c r="C310">
        <v>1</v>
      </c>
      <c r="D310" t="s">
        <v>2956</v>
      </c>
      <c r="E310" t="s">
        <v>2956</v>
      </c>
      <c r="F310" t="s">
        <v>2956</v>
      </c>
      <c r="G310" t="s">
        <v>22</v>
      </c>
      <c r="H310" t="s">
        <v>2956</v>
      </c>
      <c r="BB310" t="s">
        <v>2876</v>
      </c>
      <c r="BV310">
        <v>0</v>
      </c>
      <c r="BX310" t="s">
        <v>8555</v>
      </c>
      <c r="BY310" t="s">
        <v>6813</v>
      </c>
      <c r="BZ310" t="s">
        <v>8268</v>
      </c>
      <c r="CA310" t="s">
        <v>6591</v>
      </c>
      <c r="CB310" t="s">
        <v>6600</v>
      </c>
      <c r="CC310" t="s">
        <v>5061</v>
      </c>
      <c r="CD310">
        <v>16</v>
      </c>
      <c r="CE310" t="s">
        <v>22</v>
      </c>
      <c r="CF310" t="s">
        <v>22</v>
      </c>
      <c r="CG310" t="s">
        <v>22</v>
      </c>
      <c r="CI310" t="s">
        <v>9552</v>
      </c>
      <c r="CJ310" t="s">
        <v>2808</v>
      </c>
      <c r="CK310" t="s">
        <v>69</v>
      </c>
      <c r="CL310" t="s">
        <v>69</v>
      </c>
      <c r="CM310" t="s">
        <v>2803</v>
      </c>
      <c r="CN310">
        <v>1</v>
      </c>
      <c r="CO310" t="s">
        <v>254</v>
      </c>
      <c r="CP310">
        <v>17</v>
      </c>
      <c r="CQ310" t="s">
        <v>69</v>
      </c>
      <c r="CR310" t="s">
        <v>69</v>
      </c>
      <c r="CS310" t="s">
        <v>69</v>
      </c>
      <c r="CT310" t="s">
        <v>69</v>
      </c>
      <c r="CU310" t="s">
        <v>69</v>
      </c>
      <c r="CV310" t="s">
        <v>69</v>
      </c>
      <c r="CW310" t="s">
        <v>69</v>
      </c>
      <c r="CX310" t="s">
        <v>69</v>
      </c>
      <c r="CY310" t="s">
        <v>69</v>
      </c>
      <c r="CZ310" t="s">
        <v>69</v>
      </c>
      <c r="DA310" t="s">
        <v>69</v>
      </c>
      <c r="DB310" t="s">
        <v>69</v>
      </c>
      <c r="DC310" t="s">
        <v>69</v>
      </c>
      <c r="DD310" t="s">
        <v>12</v>
      </c>
      <c r="DE310" t="s">
        <v>7403</v>
      </c>
      <c r="DF310" t="s">
        <v>12</v>
      </c>
      <c r="DG310" s="30">
        <v>41521</v>
      </c>
      <c r="DH310" t="s">
        <v>249</v>
      </c>
      <c r="DI310" t="s">
        <v>9792</v>
      </c>
      <c r="EU310" t="s">
        <v>22</v>
      </c>
      <c r="EV310" t="s">
        <v>22</v>
      </c>
      <c r="KB310">
        <v>1</v>
      </c>
      <c r="KD310" t="s">
        <v>9554</v>
      </c>
      <c r="KE310" t="s">
        <v>6597</v>
      </c>
      <c r="KF310">
        <v>7</v>
      </c>
      <c r="KG310" t="s">
        <v>6598</v>
      </c>
      <c r="KH310">
        <v>6832390</v>
      </c>
    </row>
    <row r="311" spans="1:294" x14ac:dyDescent="0.3">
      <c r="A311" t="s">
        <v>9939</v>
      </c>
      <c r="B311" t="s">
        <v>8545</v>
      </c>
      <c r="C311">
        <v>2</v>
      </c>
      <c r="D311" t="s">
        <v>2956</v>
      </c>
      <c r="E311" t="s">
        <v>2956</v>
      </c>
      <c r="F311" t="s">
        <v>2956</v>
      </c>
      <c r="G311" t="s">
        <v>2956</v>
      </c>
      <c r="H311" t="s">
        <v>2956</v>
      </c>
      <c r="I311" t="s">
        <v>2956</v>
      </c>
      <c r="J311" t="s">
        <v>2956</v>
      </c>
      <c r="K311" t="s">
        <v>2956</v>
      </c>
      <c r="L311" t="s">
        <v>2956</v>
      </c>
      <c r="M311" t="s">
        <v>2956</v>
      </c>
      <c r="BB311" t="s">
        <v>2876</v>
      </c>
      <c r="BD311" t="s">
        <v>2876</v>
      </c>
      <c r="BV311">
        <v>0</v>
      </c>
      <c r="BX311" t="s">
        <v>8555</v>
      </c>
      <c r="BY311" t="s">
        <v>6813</v>
      </c>
      <c r="BZ311" t="s">
        <v>8268</v>
      </c>
      <c r="CA311" t="s">
        <v>9780</v>
      </c>
      <c r="CB311" t="s">
        <v>6600</v>
      </c>
      <c r="CC311" t="s">
        <v>5061</v>
      </c>
      <c r="CD311">
        <v>15</v>
      </c>
      <c r="CE311" t="s">
        <v>22</v>
      </c>
      <c r="CF311" t="s">
        <v>22</v>
      </c>
      <c r="CG311" t="s">
        <v>22</v>
      </c>
      <c r="CI311" t="s">
        <v>9552</v>
      </c>
      <c r="CJ311" t="s">
        <v>2808</v>
      </c>
      <c r="CK311" t="s">
        <v>69</v>
      </c>
      <c r="CL311" t="s">
        <v>69</v>
      </c>
      <c r="CM311" t="s">
        <v>2803</v>
      </c>
      <c r="CN311">
        <v>2</v>
      </c>
      <c r="CO311" t="s">
        <v>254</v>
      </c>
      <c r="CP311">
        <v>32</v>
      </c>
      <c r="CQ311" t="s">
        <v>69</v>
      </c>
      <c r="CR311" t="s">
        <v>69</v>
      </c>
      <c r="CS311" t="s">
        <v>69</v>
      </c>
      <c r="CT311" t="s">
        <v>69</v>
      </c>
      <c r="CU311" t="s">
        <v>69</v>
      </c>
      <c r="CV311" t="s">
        <v>69</v>
      </c>
      <c r="CW311" t="s">
        <v>69</v>
      </c>
      <c r="CX311" t="s">
        <v>69</v>
      </c>
      <c r="CY311" t="s">
        <v>69</v>
      </c>
      <c r="CZ311" t="s">
        <v>69</v>
      </c>
      <c r="DA311" t="s">
        <v>69</v>
      </c>
      <c r="DB311" t="s">
        <v>69</v>
      </c>
      <c r="DC311" t="s">
        <v>69</v>
      </c>
      <c r="DD311" t="s">
        <v>12</v>
      </c>
      <c r="DE311" t="s">
        <v>8021</v>
      </c>
      <c r="DF311" t="s">
        <v>12</v>
      </c>
      <c r="DG311" t="s">
        <v>7759</v>
      </c>
      <c r="DH311" t="s">
        <v>249</v>
      </c>
      <c r="DI311" t="s">
        <v>9603</v>
      </c>
      <c r="EU311" t="s">
        <v>2956</v>
      </c>
      <c r="EV311" t="s">
        <v>2956</v>
      </c>
      <c r="EW311" t="s">
        <v>7759</v>
      </c>
      <c r="EX311" t="s">
        <v>7759</v>
      </c>
      <c r="KB311">
        <v>2</v>
      </c>
      <c r="KD311" t="s">
        <v>9554</v>
      </c>
      <c r="KE311" t="s">
        <v>6597</v>
      </c>
      <c r="KF311">
        <v>8</v>
      </c>
      <c r="KG311" t="s">
        <v>6598</v>
      </c>
      <c r="KH311">
        <v>6832390</v>
      </c>
    </row>
    <row r="312" spans="1:294" x14ac:dyDescent="0.3">
      <c r="A312" t="s">
        <v>9940</v>
      </c>
      <c r="B312" t="s">
        <v>8545</v>
      </c>
      <c r="C312">
        <v>3</v>
      </c>
      <c r="D312" t="s">
        <v>2956</v>
      </c>
      <c r="E312" t="s">
        <v>2956</v>
      </c>
      <c r="F312" t="s">
        <v>2956</v>
      </c>
      <c r="G312" t="s">
        <v>2956</v>
      </c>
      <c r="H312" t="s">
        <v>2956</v>
      </c>
      <c r="I312" t="s">
        <v>2956</v>
      </c>
      <c r="J312" t="s">
        <v>2956</v>
      </c>
      <c r="K312" t="s">
        <v>2956</v>
      </c>
      <c r="L312" t="s">
        <v>22</v>
      </c>
      <c r="M312" t="s">
        <v>22</v>
      </c>
      <c r="N312" t="s">
        <v>2956</v>
      </c>
      <c r="O312" t="s">
        <v>2956</v>
      </c>
      <c r="P312" t="s">
        <v>2956</v>
      </c>
      <c r="Q312" t="s">
        <v>22</v>
      </c>
      <c r="R312" t="s">
        <v>22</v>
      </c>
      <c r="BB312" t="s">
        <v>2876</v>
      </c>
      <c r="BD312" t="s">
        <v>2876</v>
      </c>
      <c r="BF312" t="s">
        <v>2876</v>
      </c>
      <c r="BV312">
        <v>0</v>
      </c>
      <c r="BX312" t="s">
        <v>8555</v>
      </c>
      <c r="BY312" t="s">
        <v>6813</v>
      </c>
      <c r="BZ312" t="s">
        <v>8268</v>
      </c>
      <c r="CA312" t="s">
        <v>6591</v>
      </c>
      <c r="CB312" t="s">
        <v>6600</v>
      </c>
      <c r="CC312" t="s">
        <v>5061</v>
      </c>
      <c r="CD312">
        <v>30</v>
      </c>
      <c r="CE312" t="s">
        <v>22</v>
      </c>
      <c r="CF312" t="s">
        <v>22</v>
      </c>
      <c r="CG312" t="s">
        <v>22</v>
      </c>
      <c r="CI312" t="s">
        <v>9552</v>
      </c>
      <c r="CJ312" t="s">
        <v>2808</v>
      </c>
      <c r="CK312" t="s">
        <v>69</v>
      </c>
      <c r="CL312" t="s">
        <v>69</v>
      </c>
      <c r="CM312" t="s">
        <v>2803</v>
      </c>
      <c r="CN312">
        <v>3</v>
      </c>
      <c r="CO312" t="s">
        <v>254</v>
      </c>
      <c r="CP312">
        <v>29</v>
      </c>
      <c r="CQ312" t="s">
        <v>69</v>
      </c>
      <c r="CR312" t="s">
        <v>69</v>
      </c>
      <c r="CS312" t="s">
        <v>69</v>
      </c>
      <c r="CT312" t="s">
        <v>69</v>
      </c>
      <c r="CU312" t="s">
        <v>69</v>
      </c>
      <c r="CV312" t="s">
        <v>69</v>
      </c>
      <c r="CW312" t="s">
        <v>69</v>
      </c>
      <c r="CX312" t="s">
        <v>69</v>
      </c>
      <c r="CY312" t="s">
        <v>69</v>
      </c>
      <c r="CZ312" t="s">
        <v>69</v>
      </c>
      <c r="DA312" t="s">
        <v>69</v>
      </c>
      <c r="DB312" t="s">
        <v>69</v>
      </c>
      <c r="DC312" t="s">
        <v>69</v>
      </c>
      <c r="DD312" t="s">
        <v>12</v>
      </c>
      <c r="DE312" t="s">
        <v>9671</v>
      </c>
      <c r="DF312" t="s">
        <v>12</v>
      </c>
      <c r="DG312" s="30">
        <v>41518</v>
      </c>
      <c r="DH312" t="s">
        <v>249</v>
      </c>
      <c r="DI312" t="s">
        <v>9792</v>
      </c>
      <c r="EU312" t="s">
        <v>22</v>
      </c>
      <c r="EV312" t="s">
        <v>22</v>
      </c>
      <c r="KB312">
        <v>3</v>
      </c>
      <c r="KD312" t="s">
        <v>9554</v>
      </c>
      <c r="KE312" t="s">
        <v>6597</v>
      </c>
      <c r="KF312">
        <v>9</v>
      </c>
      <c r="KG312" t="s">
        <v>6598</v>
      </c>
      <c r="KH312">
        <v>6832390</v>
      </c>
    </row>
    <row r="313" spans="1:294" x14ac:dyDescent="0.3">
      <c r="A313" t="s">
        <v>9941</v>
      </c>
      <c r="B313" t="s">
        <v>8545</v>
      </c>
      <c r="C313">
        <v>3</v>
      </c>
      <c r="D313" t="s">
        <v>2956</v>
      </c>
      <c r="E313" t="s">
        <v>2956</v>
      </c>
      <c r="F313" t="s">
        <v>2956</v>
      </c>
      <c r="G313" t="s">
        <v>22</v>
      </c>
      <c r="H313" t="s">
        <v>22</v>
      </c>
      <c r="I313" t="s">
        <v>2956</v>
      </c>
      <c r="J313" t="s">
        <v>2956</v>
      </c>
      <c r="K313" t="s">
        <v>2956</v>
      </c>
      <c r="L313" t="s">
        <v>22</v>
      </c>
      <c r="M313" t="s">
        <v>22</v>
      </c>
      <c r="N313" t="s">
        <v>2956</v>
      </c>
      <c r="O313" t="s">
        <v>2956</v>
      </c>
      <c r="P313" t="s">
        <v>2956</v>
      </c>
      <c r="Q313" t="s">
        <v>22</v>
      </c>
      <c r="R313" t="s">
        <v>22</v>
      </c>
      <c r="BB313" t="s">
        <v>2876</v>
      </c>
      <c r="BD313" t="s">
        <v>2876</v>
      </c>
      <c r="BF313" t="s">
        <v>2876</v>
      </c>
      <c r="BV313">
        <v>0</v>
      </c>
      <c r="BX313" t="s">
        <v>8555</v>
      </c>
      <c r="BY313" t="s">
        <v>6813</v>
      </c>
      <c r="BZ313" t="s">
        <v>8268</v>
      </c>
      <c r="CA313" t="s">
        <v>6591</v>
      </c>
      <c r="CB313" t="s">
        <v>6600</v>
      </c>
      <c r="CC313" t="s">
        <v>5061</v>
      </c>
      <c r="CD313">
        <v>40</v>
      </c>
      <c r="CE313" t="s">
        <v>22</v>
      </c>
      <c r="CF313" t="s">
        <v>22</v>
      </c>
      <c r="CG313" t="s">
        <v>22</v>
      </c>
      <c r="CI313" t="s">
        <v>9552</v>
      </c>
      <c r="CJ313" t="s">
        <v>2808</v>
      </c>
      <c r="CK313" t="s">
        <v>69</v>
      </c>
      <c r="CL313" t="s">
        <v>69</v>
      </c>
      <c r="CM313" t="s">
        <v>2803</v>
      </c>
      <c r="CN313">
        <v>3</v>
      </c>
      <c r="CO313" t="s">
        <v>254</v>
      </c>
      <c r="CP313">
        <v>22</v>
      </c>
      <c r="CQ313" t="s">
        <v>69</v>
      </c>
      <c r="CR313" t="s">
        <v>69</v>
      </c>
      <c r="CS313" t="s">
        <v>69</v>
      </c>
      <c r="CT313" t="s">
        <v>69</v>
      </c>
      <c r="CU313" t="s">
        <v>69</v>
      </c>
      <c r="CV313" t="s">
        <v>69</v>
      </c>
      <c r="CW313" t="s">
        <v>69</v>
      </c>
      <c r="CX313" t="s">
        <v>69</v>
      </c>
      <c r="CY313" t="s">
        <v>69</v>
      </c>
      <c r="CZ313" t="s">
        <v>69</v>
      </c>
      <c r="DA313" t="s">
        <v>69</v>
      </c>
      <c r="DB313" t="s">
        <v>69</v>
      </c>
      <c r="DC313" t="s">
        <v>69</v>
      </c>
      <c r="DD313" t="s">
        <v>12</v>
      </c>
      <c r="DE313" t="s">
        <v>9942</v>
      </c>
      <c r="DF313" t="s">
        <v>12</v>
      </c>
      <c r="DG313" s="30">
        <v>41427</v>
      </c>
      <c r="DH313" t="s">
        <v>249</v>
      </c>
      <c r="DI313" t="s">
        <v>9792</v>
      </c>
      <c r="EU313" t="s">
        <v>22</v>
      </c>
      <c r="EV313" t="s">
        <v>22</v>
      </c>
      <c r="KB313">
        <v>3</v>
      </c>
      <c r="KD313" t="s">
        <v>9554</v>
      </c>
      <c r="KE313" t="s">
        <v>6597</v>
      </c>
      <c r="KF313">
        <v>10</v>
      </c>
      <c r="KG313" t="s">
        <v>6598</v>
      </c>
      <c r="KH313">
        <v>6832390</v>
      </c>
    </row>
    <row r="314" spans="1:294" x14ac:dyDescent="0.3">
      <c r="A314" t="s">
        <v>8690</v>
      </c>
      <c r="B314" t="s">
        <v>8545</v>
      </c>
      <c r="C314">
        <v>1</v>
      </c>
      <c r="D314" t="s">
        <v>2956</v>
      </c>
      <c r="E314" t="s">
        <v>22</v>
      </c>
      <c r="F314" t="s">
        <v>2956</v>
      </c>
      <c r="G314" t="s">
        <v>2956</v>
      </c>
      <c r="H314" t="s">
        <v>2956</v>
      </c>
      <c r="BB314" t="s">
        <v>3106</v>
      </c>
      <c r="BV314">
        <v>0</v>
      </c>
      <c r="BX314" t="s">
        <v>8555</v>
      </c>
      <c r="BY314" t="s">
        <v>6589</v>
      </c>
      <c r="BZ314" t="s">
        <v>8268</v>
      </c>
      <c r="CA314" t="s">
        <v>6591</v>
      </c>
      <c r="CB314" t="s">
        <v>6854</v>
      </c>
      <c r="CC314" t="s">
        <v>5057</v>
      </c>
      <c r="CD314">
        <v>17</v>
      </c>
      <c r="CE314" t="s">
        <v>236</v>
      </c>
      <c r="CF314" t="s">
        <v>220</v>
      </c>
      <c r="CG314" t="s">
        <v>246</v>
      </c>
      <c r="CI314" t="s">
        <v>9552</v>
      </c>
      <c r="CJ314" t="s">
        <v>2808</v>
      </c>
      <c r="CK314" t="s">
        <v>69</v>
      </c>
      <c r="CL314" t="s">
        <v>69</v>
      </c>
      <c r="CM314" t="s">
        <v>2803</v>
      </c>
      <c r="CN314">
        <v>1</v>
      </c>
      <c r="CO314" t="s">
        <v>254</v>
      </c>
      <c r="CP314">
        <v>24</v>
      </c>
      <c r="CQ314" t="s">
        <v>69</v>
      </c>
      <c r="CR314" t="s">
        <v>69</v>
      </c>
      <c r="CS314" t="s">
        <v>69</v>
      </c>
      <c r="CT314" t="s">
        <v>69</v>
      </c>
      <c r="CU314" t="s">
        <v>69</v>
      </c>
      <c r="CV314" t="s">
        <v>69</v>
      </c>
      <c r="CW314" t="s">
        <v>69</v>
      </c>
      <c r="CX314" t="s">
        <v>69</v>
      </c>
      <c r="CY314" t="s">
        <v>69</v>
      </c>
      <c r="CZ314" t="s">
        <v>69</v>
      </c>
      <c r="DA314" t="s">
        <v>2808</v>
      </c>
      <c r="DB314" t="s">
        <v>2808</v>
      </c>
      <c r="DC314" t="s">
        <v>69</v>
      </c>
      <c r="DD314" t="s">
        <v>12</v>
      </c>
      <c r="DE314" t="s">
        <v>9943</v>
      </c>
      <c r="DF314" t="s">
        <v>12</v>
      </c>
      <c r="DG314" s="30">
        <v>40453</v>
      </c>
      <c r="DH314" t="s">
        <v>22</v>
      </c>
      <c r="EU314" t="s">
        <v>2956</v>
      </c>
      <c r="EV314" t="s">
        <v>2956</v>
      </c>
      <c r="EW314" s="30">
        <v>40453</v>
      </c>
      <c r="EX314" s="30">
        <v>40453</v>
      </c>
      <c r="KB314">
        <v>1</v>
      </c>
      <c r="KD314" t="s">
        <v>9554</v>
      </c>
      <c r="KE314" t="s">
        <v>6597</v>
      </c>
      <c r="KF314">
        <v>1</v>
      </c>
      <c r="KG314" t="s">
        <v>6598</v>
      </c>
      <c r="KH314">
        <v>6446215</v>
      </c>
    </row>
    <row r="315" spans="1:294" x14ac:dyDescent="0.3">
      <c r="A315" t="s">
        <v>8691</v>
      </c>
      <c r="B315" t="s">
        <v>8545</v>
      </c>
      <c r="C315">
        <v>1</v>
      </c>
      <c r="D315" t="s">
        <v>2956</v>
      </c>
      <c r="E315" t="s">
        <v>22</v>
      </c>
      <c r="F315" t="s">
        <v>2956</v>
      </c>
      <c r="G315" t="s">
        <v>22</v>
      </c>
      <c r="H315" t="s">
        <v>22</v>
      </c>
      <c r="BB315" t="s">
        <v>3106</v>
      </c>
      <c r="BV315">
        <v>0</v>
      </c>
      <c r="BX315" t="s">
        <v>8555</v>
      </c>
      <c r="BY315" t="s">
        <v>6589</v>
      </c>
      <c r="BZ315" t="s">
        <v>8268</v>
      </c>
      <c r="CA315" t="s">
        <v>6591</v>
      </c>
      <c r="CB315" t="s">
        <v>6854</v>
      </c>
      <c r="CC315" t="s">
        <v>5057</v>
      </c>
      <c r="CD315">
        <v>20</v>
      </c>
      <c r="CE315" t="s">
        <v>236</v>
      </c>
      <c r="CF315" t="s">
        <v>240</v>
      </c>
      <c r="CG315" t="s">
        <v>246</v>
      </c>
      <c r="CI315" t="s">
        <v>9552</v>
      </c>
      <c r="CJ315" t="s">
        <v>2808</v>
      </c>
      <c r="CK315" t="s">
        <v>69</v>
      </c>
      <c r="CL315" t="s">
        <v>69</v>
      </c>
      <c r="CM315" t="s">
        <v>2803</v>
      </c>
      <c r="CN315">
        <v>1</v>
      </c>
      <c r="CO315" t="s">
        <v>254</v>
      </c>
      <c r="CP315">
        <v>32</v>
      </c>
      <c r="CQ315" t="s">
        <v>69</v>
      </c>
      <c r="CR315" t="s">
        <v>69</v>
      </c>
      <c r="CS315" t="s">
        <v>69</v>
      </c>
      <c r="CT315" t="s">
        <v>69</v>
      </c>
      <c r="CU315" t="s">
        <v>69</v>
      </c>
      <c r="CV315" t="s">
        <v>69</v>
      </c>
      <c r="CW315" t="s">
        <v>69</v>
      </c>
      <c r="CX315" t="s">
        <v>69</v>
      </c>
      <c r="CY315" t="s">
        <v>69</v>
      </c>
      <c r="CZ315" t="s">
        <v>69</v>
      </c>
      <c r="DA315" t="s">
        <v>2808</v>
      </c>
      <c r="DB315" t="s">
        <v>69</v>
      </c>
      <c r="DC315" t="s">
        <v>69</v>
      </c>
      <c r="DD315" t="s">
        <v>12</v>
      </c>
      <c r="DE315" s="30">
        <v>39940</v>
      </c>
      <c r="DF315" t="s">
        <v>12</v>
      </c>
      <c r="DG315" s="30">
        <v>40453</v>
      </c>
      <c r="DH315" t="s">
        <v>22</v>
      </c>
      <c r="EU315" t="s">
        <v>22</v>
      </c>
      <c r="EV315" t="s">
        <v>2956</v>
      </c>
      <c r="EW315" s="30">
        <v>40453</v>
      </c>
      <c r="EX315" s="30">
        <v>40453</v>
      </c>
      <c r="KB315">
        <v>1</v>
      </c>
      <c r="KD315" t="s">
        <v>9554</v>
      </c>
      <c r="KE315" t="s">
        <v>6597</v>
      </c>
      <c r="KF315">
        <v>2</v>
      </c>
      <c r="KG315" t="s">
        <v>6598</v>
      </c>
      <c r="KH315">
        <v>6446215</v>
      </c>
    </row>
    <row r="316" spans="1:294" x14ac:dyDescent="0.3">
      <c r="A316" t="s">
        <v>8693</v>
      </c>
      <c r="B316" t="s">
        <v>8545</v>
      </c>
      <c r="C316">
        <v>1</v>
      </c>
      <c r="D316" t="s">
        <v>2956</v>
      </c>
      <c r="E316" t="s">
        <v>2956</v>
      </c>
      <c r="F316" t="s">
        <v>2956</v>
      </c>
      <c r="G316" t="s">
        <v>2956</v>
      </c>
      <c r="H316" t="s">
        <v>2956</v>
      </c>
      <c r="BB316" t="s">
        <v>3106</v>
      </c>
      <c r="BV316">
        <v>0</v>
      </c>
      <c r="BX316" t="s">
        <v>8555</v>
      </c>
      <c r="BY316" t="s">
        <v>6589</v>
      </c>
      <c r="BZ316" t="s">
        <v>8268</v>
      </c>
      <c r="CA316" t="s">
        <v>6591</v>
      </c>
      <c r="CB316" t="s">
        <v>6861</v>
      </c>
      <c r="CC316" t="s">
        <v>5057</v>
      </c>
      <c r="CD316">
        <v>26</v>
      </c>
      <c r="CE316" t="s">
        <v>236</v>
      </c>
      <c r="CF316" t="s">
        <v>240</v>
      </c>
      <c r="CG316" t="s">
        <v>246</v>
      </c>
      <c r="CI316" t="s">
        <v>9552</v>
      </c>
      <c r="CJ316" t="s">
        <v>2808</v>
      </c>
      <c r="CK316" t="s">
        <v>69</v>
      </c>
      <c r="CL316" t="s">
        <v>69</v>
      </c>
      <c r="CM316" t="s">
        <v>2803</v>
      </c>
      <c r="CN316">
        <v>1</v>
      </c>
      <c r="CO316" t="s">
        <v>254</v>
      </c>
      <c r="CP316">
        <v>6</v>
      </c>
      <c r="CQ316" t="s">
        <v>69</v>
      </c>
      <c r="CR316" t="s">
        <v>69</v>
      </c>
      <c r="CS316" t="s">
        <v>69</v>
      </c>
      <c r="CT316" t="s">
        <v>69</v>
      </c>
      <c r="CU316" t="s">
        <v>69</v>
      </c>
      <c r="CV316" t="s">
        <v>69</v>
      </c>
      <c r="CW316" t="s">
        <v>69</v>
      </c>
      <c r="CX316" t="s">
        <v>69</v>
      </c>
      <c r="CY316" t="s">
        <v>69</v>
      </c>
      <c r="CZ316" t="s">
        <v>69</v>
      </c>
      <c r="DA316" t="s">
        <v>69</v>
      </c>
      <c r="DB316" t="s">
        <v>69</v>
      </c>
      <c r="DC316" t="s">
        <v>69</v>
      </c>
      <c r="DD316" t="s">
        <v>12</v>
      </c>
      <c r="DE316" t="s">
        <v>9944</v>
      </c>
      <c r="DF316" t="s">
        <v>12</v>
      </c>
      <c r="DG316" t="s">
        <v>9945</v>
      </c>
      <c r="DH316" t="s">
        <v>22</v>
      </c>
      <c r="EU316" t="s">
        <v>22</v>
      </c>
      <c r="EV316" t="s">
        <v>22</v>
      </c>
      <c r="EW316" t="s">
        <v>9945</v>
      </c>
      <c r="EX316" t="s">
        <v>9945</v>
      </c>
      <c r="KB316">
        <v>1</v>
      </c>
      <c r="KD316" t="s">
        <v>9554</v>
      </c>
      <c r="KE316" t="s">
        <v>6597</v>
      </c>
      <c r="KF316">
        <v>3</v>
      </c>
      <c r="KG316" t="s">
        <v>6598</v>
      </c>
      <c r="KH316">
        <v>6446215</v>
      </c>
    </row>
    <row r="317" spans="1:294" x14ac:dyDescent="0.3">
      <c r="A317" t="s">
        <v>8694</v>
      </c>
      <c r="B317" t="s">
        <v>8545</v>
      </c>
      <c r="C317">
        <v>1</v>
      </c>
      <c r="D317" t="s">
        <v>2956</v>
      </c>
      <c r="E317" t="s">
        <v>2956</v>
      </c>
      <c r="F317" t="s">
        <v>2956</v>
      </c>
      <c r="G317" t="s">
        <v>2956</v>
      </c>
      <c r="H317" t="s">
        <v>2956</v>
      </c>
      <c r="BB317" t="s">
        <v>3106</v>
      </c>
      <c r="BV317">
        <v>0</v>
      </c>
      <c r="BX317" t="s">
        <v>8555</v>
      </c>
      <c r="BY317" t="s">
        <v>6589</v>
      </c>
      <c r="BZ317" t="s">
        <v>8268</v>
      </c>
      <c r="CA317" t="s">
        <v>6591</v>
      </c>
      <c r="CB317" t="s">
        <v>6861</v>
      </c>
      <c r="CC317" t="s">
        <v>5057</v>
      </c>
      <c r="CD317">
        <v>27</v>
      </c>
      <c r="CE317" t="s">
        <v>22</v>
      </c>
      <c r="CF317" t="s">
        <v>22</v>
      </c>
      <c r="CG317" t="s">
        <v>246</v>
      </c>
      <c r="CI317" t="s">
        <v>9552</v>
      </c>
      <c r="CJ317" t="s">
        <v>2808</v>
      </c>
      <c r="CK317" t="s">
        <v>69</v>
      </c>
      <c r="CL317" t="s">
        <v>69</v>
      </c>
      <c r="CM317" t="s">
        <v>2803</v>
      </c>
      <c r="CN317">
        <v>1</v>
      </c>
      <c r="CO317" t="s">
        <v>254</v>
      </c>
      <c r="CP317">
        <v>29</v>
      </c>
      <c r="CQ317" t="s">
        <v>69</v>
      </c>
      <c r="CR317" t="s">
        <v>69</v>
      </c>
      <c r="CS317" t="s">
        <v>69</v>
      </c>
      <c r="CT317" t="s">
        <v>69</v>
      </c>
      <c r="CU317" t="s">
        <v>69</v>
      </c>
      <c r="CV317" t="s">
        <v>69</v>
      </c>
      <c r="CW317" t="s">
        <v>69</v>
      </c>
      <c r="CX317" t="s">
        <v>69</v>
      </c>
      <c r="CY317" t="s">
        <v>69</v>
      </c>
      <c r="CZ317" t="s">
        <v>69</v>
      </c>
      <c r="DA317" t="s">
        <v>69</v>
      </c>
      <c r="DB317" t="s">
        <v>69</v>
      </c>
      <c r="DC317" t="s">
        <v>69</v>
      </c>
      <c r="DD317" t="s">
        <v>12</v>
      </c>
      <c r="DE317" s="30">
        <v>39667</v>
      </c>
      <c r="DF317" t="s">
        <v>12</v>
      </c>
      <c r="DG317" t="s">
        <v>9946</v>
      </c>
      <c r="DH317" t="s">
        <v>22</v>
      </c>
      <c r="EU317" t="s">
        <v>2956</v>
      </c>
      <c r="EV317" t="s">
        <v>2956</v>
      </c>
      <c r="EW317" t="s">
        <v>9946</v>
      </c>
      <c r="EX317" t="s">
        <v>9946</v>
      </c>
      <c r="KB317">
        <v>1</v>
      </c>
      <c r="KD317" t="s">
        <v>9554</v>
      </c>
      <c r="KE317" t="s">
        <v>6597</v>
      </c>
      <c r="KF317">
        <v>4</v>
      </c>
      <c r="KG317" t="s">
        <v>6598</v>
      </c>
      <c r="KH317">
        <v>6446215</v>
      </c>
    </row>
    <row r="318" spans="1:294" x14ac:dyDescent="0.3">
      <c r="A318" t="s">
        <v>9947</v>
      </c>
      <c r="B318" t="s">
        <v>8545</v>
      </c>
      <c r="BV318">
        <v>0</v>
      </c>
      <c r="BX318" t="s">
        <v>8555</v>
      </c>
      <c r="BY318" t="s">
        <v>6589</v>
      </c>
      <c r="BZ318" s="30">
        <v>41460</v>
      </c>
      <c r="CA318" t="s">
        <v>6591</v>
      </c>
      <c r="CB318" t="s">
        <v>6600</v>
      </c>
      <c r="CC318" t="s">
        <v>5057</v>
      </c>
      <c r="CD318">
        <v>27</v>
      </c>
      <c r="CE318" t="s">
        <v>22</v>
      </c>
      <c r="CF318" t="s">
        <v>22</v>
      </c>
      <c r="CG318" t="s">
        <v>22</v>
      </c>
      <c r="CI318" t="s">
        <v>9552</v>
      </c>
      <c r="CJ318" t="s">
        <v>2808</v>
      </c>
      <c r="CK318" t="s">
        <v>69</v>
      </c>
      <c r="CL318" t="s">
        <v>69</v>
      </c>
      <c r="CM318" t="s">
        <v>22</v>
      </c>
      <c r="CO318" t="s">
        <v>22</v>
      </c>
      <c r="KD318" t="s">
        <v>9554</v>
      </c>
      <c r="KE318" t="s">
        <v>6597</v>
      </c>
      <c r="KF318">
        <v>1</v>
      </c>
      <c r="KG318" t="s">
        <v>6598</v>
      </c>
      <c r="KH318">
        <v>9105081</v>
      </c>
    </row>
    <row r="319" spans="1:294" x14ac:dyDescent="0.3">
      <c r="A319" t="s">
        <v>9948</v>
      </c>
      <c r="B319" t="s">
        <v>8545</v>
      </c>
      <c r="BV319">
        <v>0</v>
      </c>
      <c r="BX319" t="s">
        <v>8555</v>
      </c>
      <c r="BY319" t="s">
        <v>6589</v>
      </c>
      <c r="BZ319" s="30">
        <v>41460</v>
      </c>
      <c r="CA319" t="s">
        <v>6591</v>
      </c>
      <c r="CB319" t="s">
        <v>6600</v>
      </c>
      <c r="CC319" t="s">
        <v>5057</v>
      </c>
      <c r="CD319">
        <v>37</v>
      </c>
      <c r="CE319" t="s">
        <v>22</v>
      </c>
      <c r="CF319" t="s">
        <v>22</v>
      </c>
      <c r="CG319" t="s">
        <v>22</v>
      </c>
      <c r="CI319" t="s">
        <v>9552</v>
      </c>
      <c r="CJ319" t="s">
        <v>2808</v>
      </c>
      <c r="CK319" t="s">
        <v>69</v>
      </c>
      <c r="CL319" t="s">
        <v>69</v>
      </c>
      <c r="CM319" t="s">
        <v>22</v>
      </c>
      <c r="CO319" t="s">
        <v>254</v>
      </c>
      <c r="CP319">
        <v>32</v>
      </c>
      <c r="KD319" t="s">
        <v>9554</v>
      </c>
      <c r="KE319" t="s">
        <v>6597</v>
      </c>
      <c r="KF319">
        <v>2</v>
      </c>
      <c r="KG319" t="s">
        <v>6598</v>
      </c>
      <c r="KH319">
        <v>9105081</v>
      </c>
    </row>
    <row r="320" spans="1:294" x14ac:dyDescent="0.3">
      <c r="A320" t="s">
        <v>9949</v>
      </c>
      <c r="B320" t="s">
        <v>8545</v>
      </c>
      <c r="BV320">
        <v>0</v>
      </c>
      <c r="BX320" t="s">
        <v>8555</v>
      </c>
      <c r="BY320" t="s">
        <v>6589</v>
      </c>
      <c r="BZ320" s="30">
        <v>41460</v>
      </c>
      <c r="CA320" t="s">
        <v>6591</v>
      </c>
      <c r="CB320" t="s">
        <v>6600</v>
      </c>
      <c r="CC320" t="s">
        <v>5057</v>
      </c>
      <c r="CD320">
        <v>21</v>
      </c>
      <c r="CE320" t="s">
        <v>22</v>
      </c>
      <c r="CF320" t="s">
        <v>22</v>
      </c>
      <c r="CG320" t="s">
        <v>22</v>
      </c>
      <c r="CI320" t="s">
        <v>9552</v>
      </c>
      <c r="CJ320" t="s">
        <v>2808</v>
      </c>
      <c r="CK320" t="s">
        <v>69</v>
      </c>
      <c r="CL320" t="s">
        <v>69</v>
      </c>
      <c r="CM320" t="s">
        <v>22</v>
      </c>
      <c r="CO320" t="s">
        <v>254</v>
      </c>
      <c r="CP320">
        <v>37</v>
      </c>
      <c r="KD320" t="s">
        <v>9554</v>
      </c>
      <c r="KE320" t="s">
        <v>6597</v>
      </c>
      <c r="KF320">
        <v>3</v>
      </c>
      <c r="KG320" t="s">
        <v>6598</v>
      </c>
      <c r="KH320">
        <v>9105081</v>
      </c>
    </row>
    <row r="321" spans="1:294" x14ac:dyDescent="0.3">
      <c r="A321" t="s">
        <v>9950</v>
      </c>
      <c r="B321" t="s">
        <v>8545</v>
      </c>
      <c r="C321">
        <v>2</v>
      </c>
      <c r="D321" t="s">
        <v>2956</v>
      </c>
      <c r="E321" t="s">
        <v>2956</v>
      </c>
      <c r="F321" t="s">
        <v>2956</v>
      </c>
      <c r="G321" t="s">
        <v>2956</v>
      </c>
      <c r="H321" t="s">
        <v>2956</v>
      </c>
      <c r="I321" t="s">
        <v>2956</v>
      </c>
      <c r="J321" t="s">
        <v>2956</v>
      </c>
      <c r="K321" t="s">
        <v>2956</v>
      </c>
      <c r="L321" t="s">
        <v>2956</v>
      </c>
      <c r="M321" t="s">
        <v>2956</v>
      </c>
      <c r="BB321" t="s">
        <v>321</v>
      </c>
      <c r="BC321" t="s">
        <v>9441</v>
      </c>
      <c r="BD321" t="s">
        <v>321</v>
      </c>
      <c r="BE321" t="s">
        <v>9441</v>
      </c>
      <c r="BV321">
        <v>0</v>
      </c>
      <c r="BX321" t="s">
        <v>8555</v>
      </c>
      <c r="BY321" t="s">
        <v>6589</v>
      </c>
      <c r="BZ321" s="30">
        <v>41460</v>
      </c>
      <c r="CA321" t="s">
        <v>6591</v>
      </c>
      <c r="CB321" t="s">
        <v>6600</v>
      </c>
      <c r="CC321" t="s">
        <v>5057</v>
      </c>
      <c r="CD321">
        <v>42</v>
      </c>
      <c r="CE321" t="s">
        <v>22</v>
      </c>
      <c r="CF321" t="s">
        <v>22</v>
      </c>
      <c r="CG321" t="s">
        <v>22</v>
      </c>
      <c r="CI321" t="s">
        <v>9552</v>
      </c>
      <c r="CJ321" t="s">
        <v>2808</v>
      </c>
      <c r="CK321" t="s">
        <v>69</v>
      </c>
      <c r="CL321" t="s">
        <v>69</v>
      </c>
      <c r="CM321" t="s">
        <v>2803</v>
      </c>
      <c r="CN321">
        <v>2</v>
      </c>
      <c r="CO321" t="s">
        <v>254</v>
      </c>
      <c r="CP321">
        <v>36</v>
      </c>
      <c r="CQ321" t="s">
        <v>69</v>
      </c>
      <c r="CR321" t="s">
        <v>69</v>
      </c>
      <c r="CS321" t="s">
        <v>69</v>
      </c>
      <c r="CT321" t="s">
        <v>69</v>
      </c>
      <c r="CU321" t="s">
        <v>69</v>
      </c>
      <c r="CV321" t="s">
        <v>69</v>
      </c>
      <c r="CW321" t="s">
        <v>69</v>
      </c>
      <c r="CX321" t="s">
        <v>69</v>
      </c>
      <c r="CY321" t="s">
        <v>69</v>
      </c>
      <c r="CZ321" t="s">
        <v>69</v>
      </c>
      <c r="DA321" t="s">
        <v>69</v>
      </c>
      <c r="DB321" t="s">
        <v>69</v>
      </c>
      <c r="DC321" t="s">
        <v>69</v>
      </c>
      <c r="DD321" t="s">
        <v>12</v>
      </c>
      <c r="DE321" t="s">
        <v>9951</v>
      </c>
      <c r="DF321" t="s">
        <v>12</v>
      </c>
      <c r="DG321" t="s">
        <v>8176</v>
      </c>
      <c r="DH321" t="s">
        <v>2842</v>
      </c>
      <c r="EU321" t="s">
        <v>2956</v>
      </c>
      <c r="EV321" t="s">
        <v>22</v>
      </c>
      <c r="EW321" t="s">
        <v>8176</v>
      </c>
      <c r="KB321">
        <v>2</v>
      </c>
      <c r="KD321" t="s">
        <v>9554</v>
      </c>
      <c r="KE321" t="s">
        <v>6597</v>
      </c>
      <c r="KF321">
        <v>4</v>
      </c>
      <c r="KG321" t="s">
        <v>6598</v>
      </c>
      <c r="KH321">
        <v>9105081</v>
      </c>
    </row>
    <row r="322" spans="1:294" x14ac:dyDescent="0.3">
      <c r="A322" t="s">
        <v>9952</v>
      </c>
      <c r="B322" t="s">
        <v>8545</v>
      </c>
      <c r="BV322">
        <v>0</v>
      </c>
      <c r="BX322" t="s">
        <v>8555</v>
      </c>
      <c r="BY322" t="s">
        <v>6589</v>
      </c>
      <c r="BZ322" s="30">
        <v>41460</v>
      </c>
      <c r="CA322" t="s">
        <v>6591</v>
      </c>
      <c r="CB322" t="s">
        <v>6600</v>
      </c>
      <c r="CC322" t="s">
        <v>5057</v>
      </c>
      <c r="CD322">
        <v>27</v>
      </c>
      <c r="CE322" t="s">
        <v>22</v>
      </c>
      <c r="CF322" t="s">
        <v>22</v>
      </c>
      <c r="CG322" t="s">
        <v>22</v>
      </c>
      <c r="CI322" t="s">
        <v>9552</v>
      </c>
      <c r="CJ322" t="s">
        <v>2808</v>
      </c>
      <c r="CK322" t="s">
        <v>69</v>
      </c>
      <c r="CL322" t="s">
        <v>69</v>
      </c>
      <c r="CM322" t="s">
        <v>22</v>
      </c>
      <c r="CO322" t="s">
        <v>254</v>
      </c>
      <c r="CP322">
        <v>26</v>
      </c>
      <c r="KD322" t="s">
        <v>9554</v>
      </c>
      <c r="KE322" t="s">
        <v>6597</v>
      </c>
      <c r="KF322">
        <v>5</v>
      </c>
      <c r="KG322" t="s">
        <v>6598</v>
      </c>
      <c r="KH322">
        <v>9105081</v>
      </c>
    </row>
    <row r="323" spans="1:294" x14ac:dyDescent="0.3">
      <c r="A323" t="s">
        <v>9953</v>
      </c>
      <c r="B323" t="s">
        <v>8545</v>
      </c>
      <c r="BV323">
        <v>0</v>
      </c>
      <c r="BX323" t="s">
        <v>8555</v>
      </c>
      <c r="BY323" t="s">
        <v>6589</v>
      </c>
      <c r="BZ323" s="30">
        <v>41460</v>
      </c>
      <c r="CA323" t="s">
        <v>6591</v>
      </c>
      <c r="CB323" t="s">
        <v>6600</v>
      </c>
      <c r="CC323" t="s">
        <v>5057</v>
      </c>
      <c r="CD323">
        <v>24</v>
      </c>
      <c r="CE323" t="s">
        <v>22</v>
      </c>
      <c r="CF323" t="s">
        <v>22</v>
      </c>
      <c r="CG323" t="s">
        <v>22</v>
      </c>
      <c r="CI323" t="s">
        <v>9552</v>
      </c>
      <c r="CJ323" t="s">
        <v>2808</v>
      </c>
      <c r="CK323" t="s">
        <v>69</v>
      </c>
      <c r="CL323" t="s">
        <v>69</v>
      </c>
      <c r="CM323" t="s">
        <v>22</v>
      </c>
      <c r="CO323" t="s">
        <v>254</v>
      </c>
      <c r="CP323">
        <v>39</v>
      </c>
      <c r="KD323" t="s">
        <v>9554</v>
      </c>
      <c r="KE323" t="s">
        <v>6597</v>
      </c>
      <c r="KF323">
        <v>6</v>
      </c>
      <c r="KG323" t="s">
        <v>6598</v>
      </c>
      <c r="KH323">
        <v>9105081</v>
      </c>
    </row>
    <row r="324" spans="1:294" x14ac:dyDescent="0.3">
      <c r="A324" t="s">
        <v>9954</v>
      </c>
      <c r="B324" t="s">
        <v>8545</v>
      </c>
      <c r="BV324">
        <v>0</v>
      </c>
      <c r="BX324" t="s">
        <v>8555</v>
      </c>
      <c r="BY324" t="s">
        <v>6589</v>
      </c>
      <c r="BZ324" s="30">
        <v>41460</v>
      </c>
      <c r="CA324" t="s">
        <v>6591</v>
      </c>
      <c r="CB324" t="s">
        <v>6600</v>
      </c>
      <c r="CC324" t="s">
        <v>5057</v>
      </c>
      <c r="CD324">
        <v>36</v>
      </c>
      <c r="CE324" t="s">
        <v>22</v>
      </c>
      <c r="CF324" t="s">
        <v>22</v>
      </c>
      <c r="CG324" t="s">
        <v>22</v>
      </c>
      <c r="CI324" t="s">
        <v>9552</v>
      </c>
      <c r="CJ324" t="s">
        <v>2808</v>
      </c>
      <c r="CK324" t="s">
        <v>69</v>
      </c>
      <c r="CL324" t="s">
        <v>69</v>
      </c>
      <c r="CM324" t="s">
        <v>22</v>
      </c>
      <c r="CO324" t="s">
        <v>254</v>
      </c>
      <c r="CP324">
        <v>34</v>
      </c>
      <c r="KD324" t="s">
        <v>9554</v>
      </c>
      <c r="KE324" t="s">
        <v>6597</v>
      </c>
      <c r="KF324">
        <v>7</v>
      </c>
      <c r="KG324" t="s">
        <v>6598</v>
      </c>
      <c r="KH324">
        <v>9105081</v>
      </c>
    </row>
    <row r="325" spans="1:294" x14ac:dyDescent="0.3">
      <c r="A325" t="s">
        <v>9955</v>
      </c>
      <c r="B325" t="s">
        <v>8545</v>
      </c>
      <c r="C325">
        <v>7</v>
      </c>
      <c r="D325" t="s">
        <v>2956</v>
      </c>
      <c r="E325" t="s">
        <v>2956</v>
      </c>
      <c r="F325" t="s">
        <v>2956</v>
      </c>
      <c r="G325" t="s">
        <v>22</v>
      </c>
      <c r="H325" t="s">
        <v>22</v>
      </c>
      <c r="I325" t="s">
        <v>2956</v>
      </c>
      <c r="J325" t="s">
        <v>2956</v>
      </c>
      <c r="K325" t="s">
        <v>2956</v>
      </c>
      <c r="L325" t="s">
        <v>22</v>
      </c>
      <c r="M325" t="s">
        <v>22</v>
      </c>
      <c r="N325" t="s">
        <v>2956</v>
      </c>
      <c r="O325" t="s">
        <v>2956</v>
      </c>
      <c r="P325" t="s">
        <v>2956</v>
      </c>
      <c r="Q325" t="s">
        <v>22</v>
      </c>
      <c r="R325" t="s">
        <v>22</v>
      </c>
      <c r="S325" t="s">
        <v>2956</v>
      </c>
      <c r="T325" t="s">
        <v>2956</v>
      </c>
      <c r="U325" t="s">
        <v>2956</v>
      </c>
      <c r="V325" t="s">
        <v>22</v>
      </c>
      <c r="W325" t="s">
        <v>22</v>
      </c>
      <c r="X325" t="s">
        <v>2956</v>
      </c>
      <c r="Y325" t="s">
        <v>2956</v>
      </c>
      <c r="Z325" t="s">
        <v>2956</v>
      </c>
      <c r="AA325" t="s">
        <v>22</v>
      </c>
      <c r="AB325" t="s">
        <v>22</v>
      </c>
      <c r="AC325" t="s">
        <v>2956</v>
      </c>
      <c r="AD325" t="s">
        <v>2956</v>
      </c>
      <c r="AE325" t="s">
        <v>2956</v>
      </c>
      <c r="AF325" t="s">
        <v>22</v>
      </c>
      <c r="AG325" t="s">
        <v>22</v>
      </c>
      <c r="AH325" t="s">
        <v>2956</v>
      </c>
      <c r="AI325" t="s">
        <v>2956</v>
      </c>
      <c r="AJ325" t="s">
        <v>2956</v>
      </c>
      <c r="AK325" t="s">
        <v>22</v>
      </c>
      <c r="AL325" t="s">
        <v>22</v>
      </c>
      <c r="BB325" t="s">
        <v>321</v>
      </c>
      <c r="BC325" t="s">
        <v>9956</v>
      </c>
      <c r="BD325" t="s">
        <v>321</v>
      </c>
      <c r="BE325" t="s">
        <v>9956</v>
      </c>
      <c r="BF325" t="s">
        <v>321</v>
      </c>
      <c r="BG325" t="s">
        <v>9956</v>
      </c>
      <c r="BH325" t="s">
        <v>321</v>
      </c>
      <c r="BI325" t="s">
        <v>9956</v>
      </c>
      <c r="BJ325" t="s">
        <v>321</v>
      </c>
      <c r="BK325" t="s">
        <v>9956</v>
      </c>
      <c r="BL325" t="s">
        <v>321</v>
      </c>
      <c r="BM325" t="s">
        <v>9956</v>
      </c>
      <c r="BN325" t="s">
        <v>321</v>
      </c>
      <c r="BO325" t="s">
        <v>9956</v>
      </c>
      <c r="BV325">
        <v>0</v>
      </c>
      <c r="BX325" t="s">
        <v>8555</v>
      </c>
      <c r="BY325" t="s">
        <v>6589</v>
      </c>
      <c r="BZ325" s="30">
        <v>41460</v>
      </c>
      <c r="CA325" t="s">
        <v>6591</v>
      </c>
      <c r="CB325" t="s">
        <v>6600</v>
      </c>
      <c r="CC325" t="s">
        <v>5057</v>
      </c>
      <c r="CD325">
        <v>39</v>
      </c>
      <c r="CE325" t="s">
        <v>22</v>
      </c>
      <c r="CF325" t="s">
        <v>22</v>
      </c>
      <c r="CG325" t="s">
        <v>22</v>
      </c>
      <c r="CI325" t="s">
        <v>9552</v>
      </c>
      <c r="CJ325" t="s">
        <v>2808</v>
      </c>
      <c r="CK325" t="s">
        <v>69</v>
      </c>
      <c r="CL325" t="s">
        <v>69</v>
      </c>
      <c r="CM325" t="s">
        <v>2803</v>
      </c>
      <c r="CN325">
        <v>7</v>
      </c>
      <c r="CO325" t="s">
        <v>254</v>
      </c>
      <c r="CP325">
        <v>37</v>
      </c>
      <c r="CQ325" t="s">
        <v>69</v>
      </c>
      <c r="CR325" t="s">
        <v>69</v>
      </c>
      <c r="CS325" t="s">
        <v>69</v>
      </c>
      <c r="CT325" t="s">
        <v>69</v>
      </c>
      <c r="CU325" t="s">
        <v>69</v>
      </c>
      <c r="CV325" t="s">
        <v>69</v>
      </c>
      <c r="CW325" t="s">
        <v>69</v>
      </c>
      <c r="CX325" t="s">
        <v>69</v>
      </c>
      <c r="CY325" t="s">
        <v>69</v>
      </c>
      <c r="CZ325" t="s">
        <v>69</v>
      </c>
      <c r="DA325" t="s">
        <v>69</v>
      </c>
      <c r="DB325" t="s">
        <v>69</v>
      </c>
      <c r="DC325" t="s">
        <v>69</v>
      </c>
      <c r="DD325" t="s">
        <v>12</v>
      </c>
      <c r="DE325" s="30">
        <v>40765</v>
      </c>
      <c r="DF325" t="s">
        <v>12</v>
      </c>
      <c r="DG325" s="30">
        <v>41225</v>
      </c>
      <c r="DH325" t="s">
        <v>2842</v>
      </c>
      <c r="EU325" t="s">
        <v>22</v>
      </c>
      <c r="EV325" t="s">
        <v>22</v>
      </c>
      <c r="EW325" s="30">
        <v>41254</v>
      </c>
      <c r="KB325">
        <v>7</v>
      </c>
      <c r="KD325" t="s">
        <v>9554</v>
      </c>
      <c r="KE325" t="s">
        <v>6597</v>
      </c>
      <c r="KF325">
        <v>8</v>
      </c>
      <c r="KG325" t="s">
        <v>6598</v>
      </c>
      <c r="KH325">
        <v>9105081</v>
      </c>
    </row>
    <row r="326" spans="1:294" x14ac:dyDescent="0.3">
      <c r="A326" t="s">
        <v>9957</v>
      </c>
      <c r="B326" t="s">
        <v>8545</v>
      </c>
      <c r="C326">
        <v>3</v>
      </c>
      <c r="D326" t="s">
        <v>2956</v>
      </c>
      <c r="E326" t="s">
        <v>2956</v>
      </c>
      <c r="F326" t="s">
        <v>2956</v>
      </c>
      <c r="G326" t="s">
        <v>22</v>
      </c>
      <c r="H326" t="s">
        <v>22</v>
      </c>
      <c r="I326" t="s">
        <v>2956</v>
      </c>
      <c r="J326" t="s">
        <v>2956</v>
      </c>
      <c r="K326" t="s">
        <v>2956</v>
      </c>
      <c r="L326" t="s">
        <v>22</v>
      </c>
      <c r="M326" t="s">
        <v>22</v>
      </c>
      <c r="N326" t="s">
        <v>2956</v>
      </c>
      <c r="O326" t="s">
        <v>2956</v>
      </c>
      <c r="P326" t="s">
        <v>2956</v>
      </c>
      <c r="Q326" t="s">
        <v>22</v>
      </c>
      <c r="R326" t="s">
        <v>22</v>
      </c>
      <c r="BB326" t="s">
        <v>321</v>
      </c>
      <c r="BC326" t="s">
        <v>9956</v>
      </c>
      <c r="BD326" t="s">
        <v>321</v>
      </c>
      <c r="BE326" t="s">
        <v>9956</v>
      </c>
      <c r="BF326" t="s">
        <v>321</v>
      </c>
      <c r="BG326" t="s">
        <v>9956</v>
      </c>
      <c r="BV326">
        <v>0</v>
      </c>
      <c r="BX326" t="s">
        <v>8555</v>
      </c>
      <c r="BY326" t="s">
        <v>6589</v>
      </c>
      <c r="BZ326" s="30">
        <v>41460</v>
      </c>
      <c r="CA326" t="s">
        <v>6591</v>
      </c>
      <c r="CB326" t="s">
        <v>6600</v>
      </c>
      <c r="CC326" t="s">
        <v>5057</v>
      </c>
      <c r="CD326">
        <v>30</v>
      </c>
      <c r="CE326" t="s">
        <v>22</v>
      </c>
      <c r="CF326" t="s">
        <v>22</v>
      </c>
      <c r="CG326" t="s">
        <v>22</v>
      </c>
      <c r="CI326" t="s">
        <v>9552</v>
      </c>
      <c r="CJ326" t="s">
        <v>2808</v>
      </c>
      <c r="CK326" t="s">
        <v>69</v>
      </c>
      <c r="CL326" t="s">
        <v>69</v>
      </c>
      <c r="CM326" t="s">
        <v>2803</v>
      </c>
      <c r="CN326">
        <v>3</v>
      </c>
      <c r="CO326" t="s">
        <v>254</v>
      </c>
      <c r="CP326">
        <v>21</v>
      </c>
      <c r="CQ326" t="s">
        <v>69</v>
      </c>
      <c r="CR326" t="s">
        <v>69</v>
      </c>
      <c r="CS326" t="s">
        <v>69</v>
      </c>
      <c r="CT326" t="s">
        <v>69</v>
      </c>
      <c r="CU326" t="s">
        <v>69</v>
      </c>
      <c r="CV326" t="s">
        <v>69</v>
      </c>
      <c r="CW326" t="s">
        <v>69</v>
      </c>
      <c r="CX326" t="s">
        <v>69</v>
      </c>
      <c r="CY326" t="s">
        <v>69</v>
      </c>
      <c r="CZ326" t="s">
        <v>69</v>
      </c>
      <c r="DA326" t="s">
        <v>2808</v>
      </c>
      <c r="DB326" t="s">
        <v>2808</v>
      </c>
      <c r="DC326" t="s">
        <v>69</v>
      </c>
      <c r="DD326" t="s">
        <v>12</v>
      </c>
      <c r="DE326" t="s">
        <v>7670</v>
      </c>
      <c r="DF326" t="s">
        <v>12</v>
      </c>
      <c r="DG326" t="s">
        <v>7466</v>
      </c>
      <c r="DH326" t="s">
        <v>2842</v>
      </c>
      <c r="EU326" t="s">
        <v>22</v>
      </c>
      <c r="EV326" t="s">
        <v>22</v>
      </c>
      <c r="EW326" t="s">
        <v>7466</v>
      </c>
      <c r="KB326">
        <v>3</v>
      </c>
      <c r="KD326" t="s">
        <v>9554</v>
      </c>
      <c r="KE326" t="s">
        <v>6597</v>
      </c>
      <c r="KF326">
        <v>9</v>
      </c>
      <c r="KG326" t="s">
        <v>6598</v>
      </c>
      <c r="KH326">
        <v>9105081</v>
      </c>
    </row>
    <row r="327" spans="1:294" x14ac:dyDescent="0.3">
      <c r="A327" t="s">
        <v>9958</v>
      </c>
      <c r="B327" t="s">
        <v>8545</v>
      </c>
      <c r="C327">
        <v>5</v>
      </c>
      <c r="D327" t="s">
        <v>2956</v>
      </c>
      <c r="E327" t="s">
        <v>2956</v>
      </c>
      <c r="F327" t="s">
        <v>2956</v>
      </c>
      <c r="G327" t="s">
        <v>22</v>
      </c>
      <c r="H327" t="s">
        <v>22</v>
      </c>
      <c r="I327" t="s">
        <v>2956</v>
      </c>
      <c r="J327" t="s">
        <v>2956</v>
      </c>
      <c r="K327" t="s">
        <v>2956</v>
      </c>
      <c r="L327" t="s">
        <v>22</v>
      </c>
      <c r="M327" t="s">
        <v>22</v>
      </c>
      <c r="N327" t="s">
        <v>2956</v>
      </c>
      <c r="O327" t="s">
        <v>2956</v>
      </c>
      <c r="P327" t="s">
        <v>2956</v>
      </c>
      <c r="Q327" t="s">
        <v>22</v>
      </c>
      <c r="R327" t="s">
        <v>22</v>
      </c>
      <c r="S327" t="s">
        <v>2956</v>
      </c>
      <c r="T327" t="s">
        <v>2956</v>
      </c>
      <c r="U327" t="s">
        <v>2956</v>
      </c>
      <c r="V327" t="s">
        <v>22</v>
      </c>
      <c r="W327" t="s">
        <v>22</v>
      </c>
      <c r="X327" t="s">
        <v>2956</v>
      </c>
      <c r="Y327" t="s">
        <v>2956</v>
      </c>
      <c r="Z327" t="s">
        <v>2956</v>
      </c>
      <c r="AA327" t="s">
        <v>22</v>
      </c>
      <c r="AB327" t="s">
        <v>22</v>
      </c>
      <c r="BB327" t="s">
        <v>321</v>
      </c>
      <c r="BC327" t="s">
        <v>9956</v>
      </c>
      <c r="BD327" t="s">
        <v>321</v>
      </c>
      <c r="BE327" t="s">
        <v>9959</v>
      </c>
      <c r="BF327" t="s">
        <v>321</v>
      </c>
      <c r="BG327" t="s">
        <v>9956</v>
      </c>
      <c r="BH327" t="s">
        <v>321</v>
      </c>
      <c r="BI327" t="s">
        <v>9956</v>
      </c>
      <c r="BJ327" t="s">
        <v>321</v>
      </c>
      <c r="BK327" t="s">
        <v>9956</v>
      </c>
      <c r="BV327">
        <v>0</v>
      </c>
      <c r="BX327" t="s">
        <v>8555</v>
      </c>
      <c r="BY327" t="s">
        <v>6589</v>
      </c>
      <c r="BZ327" s="30">
        <v>41460</v>
      </c>
      <c r="CA327" t="s">
        <v>7143</v>
      </c>
      <c r="CB327" t="s">
        <v>6600</v>
      </c>
      <c r="CC327" t="s">
        <v>5057</v>
      </c>
      <c r="CD327">
        <v>-1</v>
      </c>
      <c r="CE327" t="s">
        <v>22</v>
      </c>
      <c r="CF327" t="s">
        <v>22</v>
      </c>
      <c r="CG327" t="s">
        <v>22</v>
      </c>
      <c r="CI327" t="s">
        <v>9552</v>
      </c>
      <c r="CJ327" t="s">
        <v>2808</v>
      </c>
      <c r="CK327" t="s">
        <v>69</v>
      </c>
      <c r="CL327" t="s">
        <v>69</v>
      </c>
      <c r="CM327" t="s">
        <v>2803</v>
      </c>
      <c r="CN327">
        <v>5</v>
      </c>
      <c r="CO327" t="s">
        <v>254</v>
      </c>
      <c r="CP327">
        <v>28</v>
      </c>
      <c r="CQ327" t="s">
        <v>69</v>
      </c>
      <c r="CR327" t="s">
        <v>69</v>
      </c>
      <c r="CS327" t="s">
        <v>69</v>
      </c>
      <c r="CT327" t="s">
        <v>69</v>
      </c>
      <c r="CU327" t="s">
        <v>69</v>
      </c>
      <c r="CV327" t="s">
        <v>69</v>
      </c>
      <c r="CW327" t="s">
        <v>69</v>
      </c>
      <c r="CX327" t="s">
        <v>69</v>
      </c>
      <c r="CY327" t="s">
        <v>69</v>
      </c>
      <c r="CZ327" t="s">
        <v>69</v>
      </c>
      <c r="DA327" t="s">
        <v>2808</v>
      </c>
      <c r="DB327" t="s">
        <v>2808</v>
      </c>
      <c r="DC327" t="s">
        <v>69</v>
      </c>
      <c r="DD327" t="s">
        <v>12</v>
      </c>
      <c r="DE327" t="s">
        <v>7670</v>
      </c>
      <c r="DF327" t="s">
        <v>12</v>
      </c>
      <c r="DG327" t="s">
        <v>7873</v>
      </c>
      <c r="DH327" t="s">
        <v>2842</v>
      </c>
      <c r="EU327" t="s">
        <v>22</v>
      </c>
      <c r="EV327" t="s">
        <v>22</v>
      </c>
      <c r="EW327" t="s">
        <v>7873</v>
      </c>
      <c r="KB327">
        <v>5</v>
      </c>
      <c r="KD327" t="s">
        <v>9554</v>
      </c>
      <c r="KE327" t="s">
        <v>6597</v>
      </c>
      <c r="KF327">
        <v>10</v>
      </c>
      <c r="KG327" t="s">
        <v>6598</v>
      </c>
      <c r="KH327">
        <v>9105081</v>
      </c>
    </row>
    <row r="328" spans="1:294" x14ac:dyDescent="0.3">
      <c r="A328" t="s">
        <v>8695</v>
      </c>
      <c r="B328" t="s">
        <v>8545</v>
      </c>
      <c r="C328">
        <v>1</v>
      </c>
      <c r="D328" t="s">
        <v>2956</v>
      </c>
      <c r="E328" t="s">
        <v>2956</v>
      </c>
      <c r="F328" t="s">
        <v>22</v>
      </c>
      <c r="G328" t="s">
        <v>22</v>
      </c>
      <c r="H328" t="s">
        <v>22</v>
      </c>
      <c r="BB328" t="s">
        <v>2877</v>
      </c>
      <c r="BV328">
        <v>0</v>
      </c>
      <c r="BX328" t="s">
        <v>8555</v>
      </c>
      <c r="BY328" t="s">
        <v>6589</v>
      </c>
      <c r="BZ328" t="s">
        <v>8268</v>
      </c>
      <c r="CA328" t="s">
        <v>6591</v>
      </c>
      <c r="CB328" t="s">
        <v>6697</v>
      </c>
      <c r="CC328" t="s">
        <v>5057</v>
      </c>
      <c r="CD328">
        <v>32</v>
      </c>
      <c r="CE328" t="s">
        <v>22</v>
      </c>
      <c r="CF328" t="s">
        <v>22</v>
      </c>
      <c r="CG328" t="s">
        <v>22</v>
      </c>
      <c r="CI328" t="s">
        <v>9552</v>
      </c>
      <c r="CJ328" t="s">
        <v>2808</v>
      </c>
      <c r="CK328" t="s">
        <v>69</v>
      </c>
      <c r="CL328" t="s">
        <v>69</v>
      </c>
      <c r="CM328" t="s">
        <v>2803</v>
      </c>
      <c r="CN328">
        <v>1</v>
      </c>
      <c r="CO328" t="s">
        <v>22</v>
      </c>
      <c r="CQ328" t="s">
        <v>69</v>
      </c>
      <c r="CR328" t="s">
        <v>69</v>
      </c>
      <c r="CS328" t="s">
        <v>69</v>
      </c>
      <c r="CT328" t="s">
        <v>69</v>
      </c>
      <c r="CU328" t="s">
        <v>69</v>
      </c>
      <c r="CV328" t="s">
        <v>69</v>
      </c>
      <c r="CW328" t="s">
        <v>69</v>
      </c>
      <c r="CX328" t="s">
        <v>69</v>
      </c>
      <c r="CY328" t="s">
        <v>69</v>
      </c>
      <c r="CZ328" t="s">
        <v>69</v>
      </c>
      <c r="DA328" t="s">
        <v>69</v>
      </c>
      <c r="DB328" t="s">
        <v>69</v>
      </c>
      <c r="DC328" t="s">
        <v>22</v>
      </c>
      <c r="DD328" t="s">
        <v>12</v>
      </c>
      <c r="DE328" t="s">
        <v>8441</v>
      </c>
      <c r="DF328" t="s">
        <v>12</v>
      </c>
      <c r="DG328" s="30">
        <v>40857</v>
      </c>
      <c r="DH328" t="s">
        <v>22</v>
      </c>
      <c r="EU328" t="s">
        <v>22</v>
      </c>
      <c r="KB328">
        <v>1</v>
      </c>
      <c r="KD328" t="s">
        <v>9554</v>
      </c>
      <c r="KE328" t="s">
        <v>6597</v>
      </c>
      <c r="KF328">
        <v>1</v>
      </c>
      <c r="KG328" t="s">
        <v>6598</v>
      </c>
      <c r="KH328">
        <v>5856614</v>
      </c>
    </row>
    <row r="329" spans="1:294" x14ac:dyDescent="0.3">
      <c r="A329" t="s">
        <v>8700</v>
      </c>
      <c r="B329" t="s">
        <v>8545</v>
      </c>
      <c r="C329">
        <v>1</v>
      </c>
      <c r="I329" t="s">
        <v>2956</v>
      </c>
      <c r="J329" t="s">
        <v>2956</v>
      </c>
      <c r="K329" t="s">
        <v>22</v>
      </c>
      <c r="L329" t="s">
        <v>22</v>
      </c>
      <c r="M329" t="s">
        <v>22</v>
      </c>
      <c r="BB329" t="s">
        <v>2876</v>
      </c>
      <c r="BV329">
        <v>0</v>
      </c>
      <c r="BX329" t="s">
        <v>8555</v>
      </c>
      <c r="BY329" t="s">
        <v>6589</v>
      </c>
      <c r="BZ329" t="s">
        <v>8419</v>
      </c>
      <c r="CA329" t="s">
        <v>6591</v>
      </c>
      <c r="CB329" t="s">
        <v>6753</v>
      </c>
      <c r="CC329" t="s">
        <v>5057</v>
      </c>
      <c r="CD329">
        <v>22</v>
      </c>
      <c r="CE329" t="s">
        <v>22</v>
      </c>
      <c r="CF329" t="s">
        <v>22</v>
      </c>
      <c r="CG329" t="s">
        <v>22</v>
      </c>
      <c r="CI329" t="s">
        <v>9552</v>
      </c>
      <c r="CJ329" t="s">
        <v>2808</v>
      </c>
      <c r="CK329" t="s">
        <v>69</v>
      </c>
      <c r="CL329" t="s">
        <v>69</v>
      </c>
      <c r="CM329" t="s">
        <v>2803</v>
      </c>
      <c r="CN329">
        <v>1</v>
      </c>
      <c r="CO329" t="s">
        <v>254</v>
      </c>
      <c r="CP329">
        <v>38</v>
      </c>
      <c r="CQ329" t="s">
        <v>69</v>
      </c>
      <c r="CR329" t="s">
        <v>69</v>
      </c>
      <c r="CS329" t="s">
        <v>69</v>
      </c>
      <c r="CT329" t="s">
        <v>69</v>
      </c>
      <c r="CU329" t="s">
        <v>69</v>
      </c>
      <c r="CV329" t="s">
        <v>69</v>
      </c>
      <c r="CW329" t="s">
        <v>69</v>
      </c>
      <c r="CX329" t="s">
        <v>69</v>
      </c>
      <c r="CY329" t="s">
        <v>69</v>
      </c>
      <c r="CZ329" t="s">
        <v>69</v>
      </c>
      <c r="DA329" t="s">
        <v>69</v>
      </c>
      <c r="DB329" t="s">
        <v>69</v>
      </c>
      <c r="DC329" t="s">
        <v>69</v>
      </c>
      <c r="DD329" t="s">
        <v>22</v>
      </c>
      <c r="DF329" t="s">
        <v>12</v>
      </c>
      <c r="DG329" t="s">
        <v>9960</v>
      </c>
      <c r="DH329" t="s">
        <v>22</v>
      </c>
      <c r="EU329" t="s">
        <v>22</v>
      </c>
      <c r="EV329" t="s">
        <v>22</v>
      </c>
      <c r="KB329">
        <v>1</v>
      </c>
      <c r="KD329" t="s">
        <v>9554</v>
      </c>
      <c r="KE329" t="s">
        <v>6597</v>
      </c>
      <c r="KF329">
        <v>2</v>
      </c>
      <c r="KG329" t="s">
        <v>6598</v>
      </c>
      <c r="KH329">
        <v>5856614</v>
      </c>
    </row>
    <row r="330" spans="1:294" x14ac:dyDescent="0.3">
      <c r="A330" t="s">
        <v>8704</v>
      </c>
      <c r="B330" t="s">
        <v>8545</v>
      </c>
      <c r="C330">
        <v>2</v>
      </c>
      <c r="D330" t="s">
        <v>2956</v>
      </c>
      <c r="E330" t="s">
        <v>2956</v>
      </c>
      <c r="F330" t="s">
        <v>2956</v>
      </c>
      <c r="G330" t="s">
        <v>2956</v>
      </c>
      <c r="H330" t="s">
        <v>2956</v>
      </c>
      <c r="I330" t="s">
        <v>2956</v>
      </c>
      <c r="J330" t="s">
        <v>2956</v>
      </c>
      <c r="K330" t="s">
        <v>2956</v>
      </c>
      <c r="L330" t="s">
        <v>2956</v>
      </c>
      <c r="M330" t="s">
        <v>2956</v>
      </c>
      <c r="BB330" t="s">
        <v>2877</v>
      </c>
      <c r="BD330" t="s">
        <v>2877</v>
      </c>
      <c r="BV330">
        <v>0</v>
      </c>
      <c r="BX330" t="s">
        <v>8555</v>
      </c>
      <c r="BY330" t="s">
        <v>6589</v>
      </c>
      <c r="BZ330" t="s">
        <v>8268</v>
      </c>
      <c r="CA330" t="s">
        <v>6591</v>
      </c>
      <c r="CB330" t="s">
        <v>6753</v>
      </c>
      <c r="CC330" t="s">
        <v>5057</v>
      </c>
      <c r="CD330">
        <v>28</v>
      </c>
      <c r="CE330" t="s">
        <v>237</v>
      </c>
      <c r="CF330" t="s">
        <v>220</v>
      </c>
      <c r="CG330" t="s">
        <v>247</v>
      </c>
      <c r="CI330" t="s">
        <v>9552</v>
      </c>
      <c r="CJ330" t="s">
        <v>2808</v>
      </c>
      <c r="CK330" t="s">
        <v>69</v>
      </c>
      <c r="CL330" t="s">
        <v>69</v>
      </c>
      <c r="CM330" t="s">
        <v>2803</v>
      </c>
      <c r="CN330">
        <v>2</v>
      </c>
      <c r="CO330" t="s">
        <v>254</v>
      </c>
      <c r="CP330">
        <v>30</v>
      </c>
      <c r="CQ330" t="s">
        <v>69</v>
      </c>
      <c r="CR330" t="s">
        <v>69</v>
      </c>
      <c r="CS330" t="s">
        <v>69</v>
      </c>
      <c r="CT330" t="s">
        <v>69</v>
      </c>
      <c r="CU330" t="s">
        <v>69</v>
      </c>
      <c r="CV330" t="s">
        <v>69</v>
      </c>
      <c r="CW330" t="s">
        <v>69</v>
      </c>
      <c r="CX330" t="s">
        <v>69</v>
      </c>
      <c r="CY330" t="s">
        <v>69</v>
      </c>
      <c r="CZ330" t="s">
        <v>69</v>
      </c>
      <c r="DA330" t="s">
        <v>69</v>
      </c>
      <c r="DB330" t="s">
        <v>69</v>
      </c>
      <c r="DC330" t="s">
        <v>69</v>
      </c>
      <c r="DD330" t="s">
        <v>12</v>
      </c>
      <c r="DE330" s="30">
        <v>40461</v>
      </c>
      <c r="DF330" t="s">
        <v>12</v>
      </c>
      <c r="DG330" s="30">
        <v>40790</v>
      </c>
      <c r="DH330" t="s">
        <v>22</v>
      </c>
      <c r="EU330" t="s">
        <v>22</v>
      </c>
      <c r="EV330" t="s">
        <v>2956</v>
      </c>
      <c r="EX330" s="30">
        <v>40790</v>
      </c>
      <c r="KB330">
        <v>2</v>
      </c>
      <c r="KD330" t="s">
        <v>9554</v>
      </c>
      <c r="KE330" t="s">
        <v>6597</v>
      </c>
      <c r="KF330">
        <v>3</v>
      </c>
      <c r="KG330" t="s">
        <v>6598</v>
      </c>
      <c r="KH330">
        <v>5856614</v>
      </c>
    </row>
    <row r="331" spans="1:294" x14ac:dyDescent="0.3">
      <c r="A331" t="s">
        <v>8705</v>
      </c>
      <c r="B331" t="s">
        <v>8545</v>
      </c>
      <c r="C331">
        <v>1</v>
      </c>
      <c r="D331" t="s">
        <v>2956</v>
      </c>
      <c r="E331" t="s">
        <v>2956</v>
      </c>
      <c r="F331" t="s">
        <v>2956</v>
      </c>
      <c r="G331" t="s">
        <v>2956</v>
      </c>
      <c r="H331" t="s">
        <v>2956</v>
      </c>
      <c r="BB331" t="s">
        <v>2876</v>
      </c>
      <c r="BV331">
        <v>0</v>
      </c>
      <c r="BX331" t="s">
        <v>8555</v>
      </c>
      <c r="BY331" t="s">
        <v>6589</v>
      </c>
      <c r="BZ331" t="s">
        <v>8268</v>
      </c>
      <c r="CA331" t="s">
        <v>6591</v>
      </c>
      <c r="CB331" t="s">
        <v>6753</v>
      </c>
      <c r="CC331" t="s">
        <v>5057</v>
      </c>
      <c r="CD331">
        <v>20</v>
      </c>
      <c r="CE331" t="s">
        <v>22</v>
      </c>
      <c r="CF331" t="s">
        <v>22</v>
      </c>
      <c r="CG331" t="s">
        <v>22</v>
      </c>
      <c r="CI331" t="s">
        <v>9552</v>
      </c>
      <c r="CJ331" t="s">
        <v>2808</v>
      </c>
      <c r="CK331" t="s">
        <v>69</v>
      </c>
      <c r="CL331" t="s">
        <v>69</v>
      </c>
      <c r="CM331" t="s">
        <v>2803</v>
      </c>
      <c r="CN331">
        <v>1</v>
      </c>
      <c r="CO331" t="s">
        <v>254</v>
      </c>
      <c r="CP331">
        <v>37</v>
      </c>
      <c r="CQ331" t="s">
        <v>69</v>
      </c>
      <c r="CR331" t="s">
        <v>69</v>
      </c>
      <c r="CS331" t="s">
        <v>69</v>
      </c>
      <c r="CT331" t="s">
        <v>69</v>
      </c>
      <c r="CU331" t="s">
        <v>69</v>
      </c>
      <c r="CV331" t="s">
        <v>69</v>
      </c>
      <c r="CW331" t="s">
        <v>69</v>
      </c>
      <c r="CX331" t="s">
        <v>69</v>
      </c>
      <c r="CY331" t="s">
        <v>69</v>
      </c>
      <c r="CZ331" t="s">
        <v>69</v>
      </c>
      <c r="DA331" t="s">
        <v>69</v>
      </c>
      <c r="DB331" t="s">
        <v>69</v>
      </c>
      <c r="DC331" t="s">
        <v>69</v>
      </c>
      <c r="DD331" t="s">
        <v>22</v>
      </c>
      <c r="DF331" t="s">
        <v>12</v>
      </c>
      <c r="DG331" t="s">
        <v>9961</v>
      </c>
      <c r="DH331" t="s">
        <v>22</v>
      </c>
      <c r="EU331" t="s">
        <v>2956</v>
      </c>
      <c r="EV331" t="s">
        <v>22</v>
      </c>
      <c r="EW331" t="s">
        <v>9961</v>
      </c>
      <c r="KB331">
        <v>1</v>
      </c>
      <c r="KD331" t="s">
        <v>9554</v>
      </c>
      <c r="KE331" t="s">
        <v>6597</v>
      </c>
      <c r="KF331">
        <v>4</v>
      </c>
      <c r="KG331" t="s">
        <v>6598</v>
      </c>
      <c r="KH331">
        <v>5856614</v>
      </c>
    </row>
    <row r="332" spans="1:294" x14ac:dyDescent="0.3">
      <c r="A332" t="s">
        <v>9962</v>
      </c>
      <c r="B332" t="s">
        <v>8545</v>
      </c>
      <c r="C332">
        <v>1</v>
      </c>
      <c r="D332" t="s">
        <v>2956</v>
      </c>
      <c r="E332" t="s">
        <v>2956</v>
      </c>
      <c r="F332" t="s">
        <v>2956</v>
      </c>
      <c r="G332" t="s">
        <v>2956</v>
      </c>
      <c r="H332" t="s">
        <v>2956</v>
      </c>
      <c r="BB332" t="s">
        <v>2876</v>
      </c>
      <c r="BV332">
        <v>0</v>
      </c>
      <c r="BX332" t="s">
        <v>8555</v>
      </c>
      <c r="BY332" t="s">
        <v>6589</v>
      </c>
      <c r="BZ332" t="s">
        <v>8268</v>
      </c>
      <c r="CA332" t="s">
        <v>6591</v>
      </c>
      <c r="CB332" t="s">
        <v>6753</v>
      </c>
      <c r="CC332" t="s">
        <v>5057</v>
      </c>
      <c r="CD332">
        <v>27</v>
      </c>
      <c r="CE332" t="s">
        <v>22</v>
      </c>
      <c r="CF332" t="s">
        <v>22</v>
      </c>
      <c r="CG332" t="s">
        <v>22</v>
      </c>
      <c r="CI332" t="s">
        <v>9552</v>
      </c>
      <c r="CJ332" t="s">
        <v>2808</v>
      </c>
      <c r="CK332" t="s">
        <v>69</v>
      </c>
      <c r="CL332" t="s">
        <v>69</v>
      </c>
      <c r="CM332" t="s">
        <v>2803</v>
      </c>
      <c r="CN332">
        <v>1</v>
      </c>
      <c r="CO332" t="s">
        <v>254</v>
      </c>
      <c r="CP332">
        <v>12</v>
      </c>
      <c r="CQ332" t="s">
        <v>69</v>
      </c>
      <c r="CR332" t="s">
        <v>69</v>
      </c>
      <c r="CS332" t="s">
        <v>69</v>
      </c>
      <c r="CT332" t="s">
        <v>69</v>
      </c>
      <c r="CU332" t="s">
        <v>69</v>
      </c>
      <c r="CV332" t="s">
        <v>69</v>
      </c>
      <c r="CW332" t="s">
        <v>69</v>
      </c>
      <c r="CX332" t="s">
        <v>69</v>
      </c>
      <c r="CY332" t="s">
        <v>69</v>
      </c>
      <c r="CZ332" t="s">
        <v>69</v>
      </c>
      <c r="DA332" t="s">
        <v>69</v>
      </c>
      <c r="DB332" t="s">
        <v>69</v>
      </c>
      <c r="DC332" t="s">
        <v>69</v>
      </c>
      <c r="DD332" t="s">
        <v>22</v>
      </c>
      <c r="DF332" t="s">
        <v>12</v>
      </c>
      <c r="DG332" s="30">
        <v>40424</v>
      </c>
      <c r="DH332" t="s">
        <v>22</v>
      </c>
      <c r="EU332" t="s">
        <v>22</v>
      </c>
      <c r="EV332" t="s">
        <v>22</v>
      </c>
      <c r="KB332">
        <v>1</v>
      </c>
      <c r="KD332" t="s">
        <v>9554</v>
      </c>
      <c r="KE332" t="s">
        <v>6597</v>
      </c>
      <c r="KF332">
        <v>5</v>
      </c>
      <c r="KG332" t="s">
        <v>6598</v>
      </c>
      <c r="KH332">
        <v>5856614</v>
      </c>
    </row>
    <row r="333" spans="1:294" x14ac:dyDescent="0.3">
      <c r="A333" t="s">
        <v>9963</v>
      </c>
      <c r="B333" t="s">
        <v>8545</v>
      </c>
      <c r="C333">
        <v>1</v>
      </c>
      <c r="D333" t="s">
        <v>2956</v>
      </c>
      <c r="E333" t="s">
        <v>2956</v>
      </c>
      <c r="F333" t="s">
        <v>2956</v>
      </c>
      <c r="G333" t="s">
        <v>2956</v>
      </c>
      <c r="H333" t="s">
        <v>2956</v>
      </c>
      <c r="BB333" t="s">
        <v>2876</v>
      </c>
      <c r="BV333">
        <v>0</v>
      </c>
      <c r="BX333" t="s">
        <v>8555</v>
      </c>
      <c r="BY333" t="s">
        <v>6589</v>
      </c>
      <c r="BZ333" t="s">
        <v>8268</v>
      </c>
      <c r="CA333" t="s">
        <v>6591</v>
      </c>
      <c r="CB333" t="s">
        <v>6753</v>
      </c>
      <c r="CC333" t="s">
        <v>5057</v>
      </c>
      <c r="CD333">
        <v>26</v>
      </c>
      <c r="CE333" t="s">
        <v>22</v>
      </c>
      <c r="CF333" t="s">
        <v>22</v>
      </c>
      <c r="CG333" t="s">
        <v>22</v>
      </c>
      <c r="CI333" t="s">
        <v>9552</v>
      </c>
      <c r="CJ333" t="s">
        <v>2808</v>
      </c>
      <c r="CK333" t="s">
        <v>69</v>
      </c>
      <c r="CL333" t="s">
        <v>69</v>
      </c>
      <c r="CM333" t="s">
        <v>2803</v>
      </c>
      <c r="CN333">
        <v>1</v>
      </c>
      <c r="CO333" t="s">
        <v>22</v>
      </c>
      <c r="CQ333" t="s">
        <v>69</v>
      </c>
      <c r="CR333" t="s">
        <v>69</v>
      </c>
      <c r="CS333" t="s">
        <v>69</v>
      </c>
      <c r="CT333" t="s">
        <v>69</v>
      </c>
      <c r="CU333" t="s">
        <v>69</v>
      </c>
      <c r="CV333" t="s">
        <v>69</v>
      </c>
      <c r="CW333" t="s">
        <v>69</v>
      </c>
      <c r="CX333" t="s">
        <v>69</v>
      </c>
      <c r="CY333" t="s">
        <v>69</v>
      </c>
      <c r="CZ333" t="s">
        <v>69</v>
      </c>
      <c r="DA333" t="s">
        <v>69</v>
      </c>
      <c r="DB333" t="s">
        <v>69</v>
      </c>
      <c r="DC333" t="s">
        <v>69</v>
      </c>
      <c r="DD333" t="s">
        <v>22</v>
      </c>
      <c r="DF333" t="s">
        <v>12</v>
      </c>
      <c r="DG333" s="30">
        <v>39998</v>
      </c>
      <c r="DH333" t="s">
        <v>22</v>
      </c>
      <c r="EU333" t="s">
        <v>22</v>
      </c>
      <c r="EV333" t="s">
        <v>22</v>
      </c>
      <c r="KB333">
        <v>1</v>
      </c>
      <c r="KD333" t="s">
        <v>9554</v>
      </c>
      <c r="KE333" t="s">
        <v>6597</v>
      </c>
      <c r="KF333">
        <v>6</v>
      </c>
      <c r="KG333" t="s">
        <v>6598</v>
      </c>
      <c r="KH333">
        <v>5856614</v>
      </c>
    </row>
    <row r="334" spans="1:294" x14ac:dyDescent="0.3">
      <c r="A334" t="s">
        <v>9964</v>
      </c>
      <c r="B334" t="s">
        <v>8545</v>
      </c>
      <c r="C334">
        <v>1</v>
      </c>
      <c r="D334" t="s">
        <v>2956</v>
      </c>
      <c r="E334" t="s">
        <v>2956</v>
      </c>
      <c r="F334" t="s">
        <v>2956</v>
      </c>
      <c r="G334" t="s">
        <v>2956</v>
      </c>
      <c r="H334" t="s">
        <v>2956</v>
      </c>
      <c r="BB334" t="s">
        <v>2876</v>
      </c>
      <c r="BV334">
        <v>0</v>
      </c>
      <c r="BX334" t="s">
        <v>8555</v>
      </c>
      <c r="BY334" t="s">
        <v>6589</v>
      </c>
      <c r="BZ334" t="s">
        <v>8268</v>
      </c>
      <c r="CA334" t="s">
        <v>6591</v>
      </c>
      <c r="CB334" t="s">
        <v>6753</v>
      </c>
      <c r="CC334" t="s">
        <v>5057</v>
      </c>
      <c r="CD334">
        <v>38</v>
      </c>
      <c r="CE334" t="s">
        <v>22</v>
      </c>
      <c r="CF334" t="s">
        <v>22</v>
      </c>
      <c r="CG334" t="s">
        <v>22</v>
      </c>
      <c r="CI334" t="s">
        <v>9552</v>
      </c>
      <c r="CJ334" t="s">
        <v>2808</v>
      </c>
      <c r="CK334" t="s">
        <v>69</v>
      </c>
      <c r="CL334" t="s">
        <v>69</v>
      </c>
      <c r="CM334" t="s">
        <v>2803</v>
      </c>
      <c r="CN334">
        <v>1</v>
      </c>
      <c r="CO334" t="s">
        <v>254</v>
      </c>
      <c r="CP334">
        <v>12</v>
      </c>
      <c r="CQ334" t="s">
        <v>69</v>
      </c>
      <c r="CR334" t="s">
        <v>69</v>
      </c>
      <c r="CS334" t="s">
        <v>69</v>
      </c>
      <c r="CT334" t="s">
        <v>69</v>
      </c>
      <c r="CU334" t="s">
        <v>69</v>
      </c>
      <c r="CV334" t="s">
        <v>69</v>
      </c>
      <c r="CW334" t="s">
        <v>69</v>
      </c>
      <c r="CX334" t="s">
        <v>69</v>
      </c>
      <c r="CY334" t="s">
        <v>69</v>
      </c>
      <c r="CZ334" t="s">
        <v>69</v>
      </c>
      <c r="DA334" t="s">
        <v>69</v>
      </c>
      <c r="DB334" t="s">
        <v>69</v>
      </c>
      <c r="DC334" t="s">
        <v>69</v>
      </c>
      <c r="DD334" t="s">
        <v>22</v>
      </c>
      <c r="DF334" t="s">
        <v>12</v>
      </c>
      <c r="DG334" s="30">
        <v>40153</v>
      </c>
      <c r="DH334" t="s">
        <v>22</v>
      </c>
      <c r="EU334" t="s">
        <v>22</v>
      </c>
      <c r="EV334" t="s">
        <v>22</v>
      </c>
      <c r="KB334">
        <v>1</v>
      </c>
      <c r="KD334" t="s">
        <v>9554</v>
      </c>
      <c r="KE334" t="s">
        <v>6597</v>
      </c>
      <c r="KF334">
        <v>7</v>
      </c>
      <c r="KG334" t="s">
        <v>6598</v>
      </c>
      <c r="KH334">
        <v>5856614</v>
      </c>
    </row>
    <row r="335" spans="1:294" x14ac:dyDescent="0.3">
      <c r="A335" t="s">
        <v>9965</v>
      </c>
      <c r="B335" t="s">
        <v>8545</v>
      </c>
      <c r="C335">
        <v>1</v>
      </c>
      <c r="D335" t="s">
        <v>2956</v>
      </c>
      <c r="E335" t="s">
        <v>2956</v>
      </c>
      <c r="F335" t="s">
        <v>2956</v>
      </c>
      <c r="G335" t="s">
        <v>2956</v>
      </c>
      <c r="H335" t="s">
        <v>2956</v>
      </c>
      <c r="BB335" t="s">
        <v>2876</v>
      </c>
      <c r="BV335">
        <v>0</v>
      </c>
      <c r="BX335" t="s">
        <v>8555</v>
      </c>
      <c r="BY335" t="s">
        <v>6589</v>
      </c>
      <c r="BZ335" t="s">
        <v>8268</v>
      </c>
      <c r="CA335" t="s">
        <v>6591</v>
      </c>
      <c r="CB335" t="s">
        <v>6753</v>
      </c>
      <c r="CC335" t="s">
        <v>5057</v>
      </c>
      <c r="CD335">
        <v>34</v>
      </c>
      <c r="CE335" t="s">
        <v>22</v>
      </c>
      <c r="CF335" t="s">
        <v>22</v>
      </c>
      <c r="CG335" t="s">
        <v>22</v>
      </c>
      <c r="CI335" t="s">
        <v>9552</v>
      </c>
      <c r="CJ335" t="s">
        <v>2808</v>
      </c>
      <c r="CK335" t="s">
        <v>69</v>
      </c>
      <c r="CL335" t="s">
        <v>69</v>
      </c>
      <c r="CM335" t="s">
        <v>2803</v>
      </c>
      <c r="CN335">
        <v>1</v>
      </c>
      <c r="CO335" t="s">
        <v>254</v>
      </c>
      <c r="CP335">
        <v>20</v>
      </c>
      <c r="CQ335" t="s">
        <v>69</v>
      </c>
      <c r="CR335" t="s">
        <v>69</v>
      </c>
      <c r="CS335" t="s">
        <v>69</v>
      </c>
      <c r="CT335" t="s">
        <v>69</v>
      </c>
      <c r="CU335" t="s">
        <v>69</v>
      </c>
      <c r="CV335" t="s">
        <v>69</v>
      </c>
      <c r="CW335" t="s">
        <v>69</v>
      </c>
      <c r="CX335" t="s">
        <v>69</v>
      </c>
      <c r="CY335" t="s">
        <v>69</v>
      </c>
      <c r="CZ335" t="s">
        <v>69</v>
      </c>
      <c r="DA335" t="s">
        <v>69</v>
      </c>
      <c r="DB335" t="s">
        <v>69</v>
      </c>
      <c r="DC335" t="s">
        <v>69</v>
      </c>
      <c r="DD335" t="s">
        <v>12</v>
      </c>
      <c r="DE335" t="s">
        <v>9966</v>
      </c>
      <c r="DF335" t="s">
        <v>12</v>
      </c>
      <c r="DG335" s="30">
        <v>40155</v>
      </c>
      <c r="DH335" t="s">
        <v>22</v>
      </c>
      <c r="EU335" t="s">
        <v>22</v>
      </c>
      <c r="EV335" t="s">
        <v>22</v>
      </c>
      <c r="KB335">
        <v>1</v>
      </c>
      <c r="KD335" t="s">
        <v>9554</v>
      </c>
      <c r="KE335" t="s">
        <v>6597</v>
      </c>
      <c r="KF335">
        <v>8</v>
      </c>
      <c r="KG335" t="s">
        <v>6598</v>
      </c>
      <c r="KH335">
        <v>5856614</v>
      </c>
    </row>
    <row r="336" spans="1:294" x14ac:dyDescent="0.3">
      <c r="A336" t="s">
        <v>9967</v>
      </c>
      <c r="B336" t="s">
        <v>8545</v>
      </c>
      <c r="C336">
        <v>6</v>
      </c>
      <c r="D336" t="s">
        <v>2956</v>
      </c>
      <c r="E336" t="s">
        <v>2956</v>
      </c>
      <c r="F336" t="s">
        <v>22</v>
      </c>
      <c r="G336" t="s">
        <v>22</v>
      </c>
      <c r="H336" t="s">
        <v>2956</v>
      </c>
      <c r="I336" t="s">
        <v>2956</v>
      </c>
      <c r="J336" t="s">
        <v>2956</v>
      </c>
      <c r="K336" t="s">
        <v>2956</v>
      </c>
      <c r="L336" t="s">
        <v>22</v>
      </c>
      <c r="M336" t="s">
        <v>2956</v>
      </c>
      <c r="N336" t="s">
        <v>2956</v>
      </c>
      <c r="O336" t="s">
        <v>2956</v>
      </c>
      <c r="P336" t="s">
        <v>2956</v>
      </c>
      <c r="Q336" t="s">
        <v>2956</v>
      </c>
      <c r="R336" t="s">
        <v>2956</v>
      </c>
      <c r="S336" t="s">
        <v>2956</v>
      </c>
      <c r="T336" t="s">
        <v>2956</v>
      </c>
      <c r="U336" t="s">
        <v>2956</v>
      </c>
      <c r="V336" t="s">
        <v>2956</v>
      </c>
      <c r="W336" t="s">
        <v>2956</v>
      </c>
      <c r="X336" t="s">
        <v>2956</v>
      </c>
      <c r="Y336" t="s">
        <v>2956</v>
      </c>
      <c r="Z336" t="s">
        <v>2956</v>
      </c>
      <c r="AA336" t="s">
        <v>2956</v>
      </c>
      <c r="AB336" t="s">
        <v>2956</v>
      </c>
      <c r="AC336" t="s">
        <v>2956</v>
      </c>
      <c r="AD336" t="s">
        <v>2956</v>
      </c>
      <c r="AE336" t="s">
        <v>2956</v>
      </c>
      <c r="AF336" t="s">
        <v>2956</v>
      </c>
      <c r="AG336" t="s">
        <v>2956</v>
      </c>
      <c r="BB336" t="s">
        <v>2876</v>
      </c>
      <c r="BD336" t="s">
        <v>2876</v>
      </c>
      <c r="BF336" t="s">
        <v>2876</v>
      </c>
      <c r="BH336" t="s">
        <v>2876</v>
      </c>
      <c r="BJ336" t="s">
        <v>2876</v>
      </c>
      <c r="BL336" t="s">
        <v>2876</v>
      </c>
      <c r="BV336">
        <v>0</v>
      </c>
      <c r="BX336" t="s">
        <v>9142</v>
      </c>
      <c r="BY336" t="s">
        <v>6589</v>
      </c>
      <c r="BZ336" s="30">
        <v>41277</v>
      </c>
      <c r="CA336" t="s">
        <v>6815</v>
      </c>
      <c r="CB336" t="s">
        <v>9968</v>
      </c>
      <c r="CC336" t="s">
        <v>5073</v>
      </c>
      <c r="CD336">
        <v>30</v>
      </c>
      <c r="CE336" t="s">
        <v>236</v>
      </c>
      <c r="CF336" t="s">
        <v>22</v>
      </c>
      <c r="CG336" t="s">
        <v>247</v>
      </c>
      <c r="CI336" t="s">
        <v>9552</v>
      </c>
      <c r="CJ336" t="s">
        <v>2808</v>
      </c>
      <c r="CK336" t="s">
        <v>69</v>
      </c>
      <c r="CL336" t="s">
        <v>69</v>
      </c>
      <c r="CM336" t="s">
        <v>2803</v>
      </c>
      <c r="CN336">
        <v>6</v>
      </c>
      <c r="CO336" t="s">
        <v>254</v>
      </c>
      <c r="CP336">
        <v>28</v>
      </c>
      <c r="CQ336" t="s">
        <v>2808</v>
      </c>
      <c r="CR336" t="s">
        <v>2808</v>
      </c>
      <c r="CS336" t="s">
        <v>2808</v>
      </c>
      <c r="CT336" t="s">
        <v>2808</v>
      </c>
      <c r="CU336" t="s">
        <v>2808</v>
      </c>
      <c r="CV336" t="s">
        <v>2808</v>
      </c>
      <c r="CW336" t="s">
        <v>2808</v>
      </c>
      <c r="CX336" t="s">
        <v>2808</v>
      </c>
      <c r="CY336" t="s">
        <v>2808</v>
      </c>
      <c r="CZ336" t="s">
        <v>2808</v>
      </c>
      <c r="DA336" t="s">
        <v>69</v>
      </c>
      <c r="DB336" t="s">
        <v>69</v>
      </c>
      <c r="DC336" t="s">
        <v>69</v>
      </c>
      <c r="DD336" t="s">
        <v>12</v>
      </c>
      <c r="DE336" s="30">
        <v>40944</v>
      </c>
      <c r="DF336" t="s">
        <v>12</v>
      </c>
      <c r="DG336" t="s">
        <v>7406</v>
      </c>
      <c r="DH336" t="s">
        <v>2842</v>
      </c>
      <c r="EU336" t="s">
        <v>22</v>
      </c>
      <c r="EV336" t="s">
        <v>22</v>
      </c>
      <c r="KB336">
        <v>6</v>
      </c>
      <c r="KD336" t="s">
        <v>9554</v>
      </c>
      <c r="KE336" t="s">
        <v>6597</v>
      </c>
      <c r="KF336">
        <v>1</v>
      </c>
      <c r="KG336" t="s">
        <v>6598</v>
      </c>
      <c r="KH336">
        <v>1325209</v>
      </c>
    </row>
    <row r="337" spans="1:294" x14ac:dyDescent="0.3">
      <c r="A337" t="s">
        <v>9969</v>
      </c>
      <c r="B337" t="s">
        <v>8545</v>
      </c>
      <c r="C337">
        <v>5</v>
      </c>
      <c r="D337" t="s">
        <v>2956</v>
      </c>
      <c r="E337" t="s">
        <v>2956</v>
      </c>
      <c r="F337" t="s">
        <v>22</v>
      </c>
      <c r="G337" t="s">
        <v>22</v>
      </c>
      <c r="H337" t="s">
        <v>2956</v>
      </c>
      <c r="I337" t="s">
        <v>2956</v>
      </c>
      <c r="J337" t="s">
        <v>2956</v>
      </c>
      <c r="K337" t="s">
        <v>22</v>
      </c>
      <c r="L337" t="s">
        <v>22</v>
      </c>
      <c r="M337" t="s">
        <v>2956</v>
      </c>
      <c r="N337" t="s">
        <v>2956</v>
      </c>
      <c r="O337" t="s">
        <v>2956</v>
      </c>
      <c r="P337" t="s">
        <v>2956</v>
      </c>
      <c r="Q337" t="s">
        <v>2956</v>
      </c>
      <c r="R337" t="s">
        <v>2956</v>
      </c>
      <c r="S337" t="s">
        <v>2956</v>
      </c>
      <c r="T337" t="s">
        <v>2956</v>
      </c>
      <c r="U337" t="s">
        <v>2956</v>
      </c>
      <c r="V337" t="s">
        <v>2956</v>
      </c>
      <c r="W337" t="s">
        <v>2956</v>
      </c>
      <c r="X337" t="s">
        <v>2956</v>
      </c>
      <c r="Y337" t="s">
        <v>2956</v>
      </c>
      <c r="Z337" t="s">
        <v>2956</v>
      </c>
      <c r="AA337" t="s">
        <v>2956</v>
      </c>
      <c r="AB337" t="s">
        <v>2956</v>
      </c>
      <c r="BB337" t="s">
        <v>2876</v>
      </c>
      <c r="BD337" t="s">
        <v>2876</v>
      </c>
      <c r="BF337" t="s">
        <v>2876</v>
      </c>
      <c r="BH337" t="s">
        <v>2876</v>
      </c>
      <c r="BJ337" t="s">
        <v>2876</v>
      </c>
      <c r="BV337">
        <v>0</v>
      </c>
      <c r="BX337" t="s">
        <v>9142</v>
      </c>
      <c r="BY337" t="s">
        <v>6589</v>
      </c>
      <c r="BZ337" s="30">
        <v>41277</v>
      </c>
      <c r="CA337" t="s">
        <v>6815</v>
      </c>
      <c r="CB337" t="s">
        <v>6818</v>
      </c>
      <c r="CC337" t="s">
        <v>5073</v>
      </c>
      <c r="CD337">
        <v>19</v>
      </c>
      <c r="CE337" t="s">
        <v>237</v>
      </c>
      <c r="CF337" t="s">
        <v>220</v>
      </c>
      <c r="CG337" t="s">
        <v>247</v>
      </c>
      <c r="CI337" t="s">
        <v>9552</v>
      </c>
      <c r="CJ337" t="s">
        <v>2808</v>
      </c>
      <c r="CK337" t="s">
        <v>69</v>
      </c>
      <c r="CL337" t="s">
        <v>69</v>
      </c>
      <c r="CM337" t="s">
        <v>2803</v>
      </c>
      <c r="CN337">
        <v>5</v>
      </c>
      <c r="CO337" t="s">
        <v>254</v>
      </c>
      <c r="CP337">
        <v>40</v>
      </c>
      <c r="CQ337" t="s">
        <v>2808</v>
      </c>
      <c r="CR337" t="s">
        <v>2808</v>
      </c>
      <c r="CS337" t="s">
        <v>2808</v>
      </c>
      <c r="CT337" t="s">
        <v>2808</v>
      </c>
      <c r="CU337" t="s">
        <v>2808</v>
      </c>
      <c r="CV337" t="s">
        <v>2808</v>
      </c>
      <c r="CW337" t="s">
        <v>69</v>
      </c>
      <c r="CX337" t="s">
        <v>2808</v>
      </c>
      <c r="CY337" t="s">
        <v>2808</v>
      </c>
      <c r="CZ337" t="s">
        <v>2808</v>
      </c>
      <c r="DA337" t="s">
        <v>69</v>
      </c>
      <c r="DB337" t="s">
        <v>69</v>
      </c>
      <c r="DC337" t="s">
        <v>69</v>
      </c>
      <c r="DD337" t="s">
        <v>22</v>
      </c>
      <c r="DF337" t="s">
        <v>12</v>
      </c>
      <c r="DG337" t="s">
        <v>9848</v>
      </c>
      <c r="DH337" t="s">
        <v>2842</v>
      </c>
      <c r="EU337" t="s">
        <v>22</v>
      </c>
      <c r="EV337" t="s">
        <v>22</v>
      </c>
      <c r="KB337">
        <v>5</v>
      </c>
      <c r="KD337" t="s">
        <v>9554</v>
      </c>
      <c r="KE337" t="s">
        <v>6597</v>
      </c>
      <c r="KF337">
        <v>2</v>
      </c>
      <c r="KG337" t="s">
        <v>6598</v>
      </c>
      <c r="KH337">
        <v>1325209</v>
      </c>
    </row>
    <row r="338" spans="1:294" x14ac:dyDescent="0.3">
      <c r="A338" t="s">
        <v>9970</v>
      </c>
      <c r="B338" t="s">
        <v>8545</v>
      </c>
      <c r="C338">
        <v>7</v>
      </c>
      <c r="D338" t="s">
        <v>2956</v>
      </c>
      <c r="E338" t="s">
        <v>2956</v>
      </c>
      <c r="F338" t="s">
        <v>22</v>
      </c>
      <c r="G338" t="s">
        <v>22</v>
      </c>
      <c r="H338" t="s">
        <v>2956</v>
      </c>
      <c r="I338" t="s">
        <v>2956</v>
      </c>
      <c r="J338" t="s">
        <v>2956</v>
      </c>
      <c r="K338" t="s">
        <v>22</v>
      </c>
      <c r="L338" t="s">
        <v>22</v>
      </c>
      <c r="M338" t="s">
        <v>2956</v>
      </c>
      <c r="N338" t="s">
        <v>2956</v>
      </c>
      <c r="O338" t="s">
        <v>2956</v>
      </c>
      <c r="P338" t="s">
        <v>2956</v>
      </c>
      <c r="Q338" t="s">
        <v>22</v>
      </c>
      <c r="R338" t="s">
        <v>2956</v>
      </c>
      <c r="S338" t="s">
        <v>2956</v>
      </c>
      <c r="T338" t="s">
        <v>2956</v>
      </c>
      <c r="U338" t="s">
        <v>2956</v>
      </c>
      <c r="V338" t="s">
        <v>2956</v>
      </c>
      <c r="W338" t="s">
        <v>2956</v>
      </c>
      <c r="X338" t="s">
        <v>2956</v>
      </c>
      <c r="Y338" t="s">
        <v>2956</v>
      </c>
      <c r="Z338" t="s">
        <v>2956</v>
      </c>
      <c r="AA338" t="s">
        <v>2956</v>
      </c>
      <c r="AB338" t="s">
        <v>2956</v>
      </c>
      <c r="AC338" t="s">
        <v>2956</v>
      </c>
      <c r="AD338" t="s">
        <v>2956</v>
      </c>
      <c r="AE338" t="s">
        <v>2956</v>
      </c>
      <c r="AF338" t="s">
        <v>2956</v>
      </c>
      <c r="AG338" t="s">
        <v>2956</v>
      </c>
      <c r="AH338" t="s">
        <v>2956</v>
      </c>
      <c r="AI338" t="s">
        <v>2956</v>
      </c>
      <c r="AJ338" t="s">
        <v>2956</v>
      </c>
      <c r="AK338" t="s">
        <v>2956</v>
      </c>
      <c r="AL338" t="s">
        <v>2956</v>
      </c>
      <c r="BB338" t="s">
        <v>2876</v>
      </c>
      <c r="BD338" t="s">
        <v>2876</v>
      </c>
      <c r="BF338" t="s">
        <v>2876</v>
      </c>
      <c r="BH338" t="s">
        <v>2876</v>
      </c>
      <c r="BJ338" t="s">
        <v>2876</v>
      </c>
      <c r="BL338" t="s">
        <v>2876</v>
      </c>
      <c r="BN338" t="s">
        <v>2876</v>
      </c>
      <c r="BV338">
        <v>0</v>
      </c>
      <c r="BX338" t="s">
        <v>9142</v>
      </c>
      <c r="BY338" t="s">
        <v>6589</v>
      </c>
      <c r="BZ338" s="30">
        <v>41277</v>
      </c>
      <c r="CA338" t="s">
        <v>6815</v>
      </c>
      <c r="CB338" t="s">
        <v>6818</v>
      </c>
      <c r="CC338" t="s">
        <v>5073</v>
      </c>
      <c r="CD338">
        <v>18</v>
      </c>
      <c r="CE338" t="s">
        <v>22</v>
      </c>
      <c r="CF338" t="s">
        <v>241</v>
      </c>
      <c r="CG338" t="s">
        <v>247</v>
      </c>
      <c r="CI338" t="s">
        <v>9552</v>
      </c>
      <c r="CJ338" t="s">
        <v>2808</v>
      </c>
      <c r="CK338" t="s">
        <v>69</v>
      </c>
      <c r="CL338" t="s">
        <v>69</v>
      </c>
      <c r="CM338" t="s">
        <v>2803</v>
      </c>
      <c r="CN338">
        <v>7</v>
      </c>
      <c r="CO338" t="s">
        <v>254</v>
      </c>
      <c r="CP338">
        <v>42</v>
      </c>
      <c r="CQ338" t="s">
        <v>69</v>
      </c>
      <c r="CR338" t="s">
        <v>69</v>
      </c>
      <c r="CS338" t="s">
        <v>69</v>
      </c>
      <c r="CT338" t="s">
        <v>69</v>
      </c>
      <c r="CU338" t="s">
        <v>69</v>
      </c>
      <c r="CV338" t="s">
        <v>69</v>
      </c>
      <c r="CW338" t="s">
        <v>69</v>
      </c>
      <c r="CX338" t="s">
        <v>69</v>
      </c>
      <c r="CY338" t="s">
        <v>69</v>
      </c>
      <c r="CZ338" t="s">
        <v>69</v>
      </c>
      <c r="DA338" t="s">
        <v>2808</v>
      </c>
      <c r="DB338" t="s">
        <v>2808</v>
      </c>
      <c r="DC338" t="s">
        <v>69</v>
      </c>
      <c r="DD338" t="s">
        <v>12</v>
      </c>
      <c r="DE338" t="s">
        <v>7023</v>
      </c>
      <c r="DF338" t="s">
        <v>12</v>
      </c>
      <c r="DG338" t="s">
        <v>7301</v>
      </c>
      <c r="DH338" t="s">
        <v>2842</v>
      </c>
      <c r="EU338" t="s">
        <v>22</v>
      </c>
      <c r="EV338" t="s">
        <v>22</v>
      </c>
      <c r="KB338">
        <v>7</v>
      </c>
      <c r="KD338" t="s">
        <v>9554</v>
      </c>
      <c r="KE338" t="s">
        <v>6597</v>
      </c>
      <c r="KF338">
        <v>3</v>
      </c>
      <c r="KG338" t="s">
        <v>6598</v>
      </c>
      <c r="KH338">
        <v>1325209</v>
      </c>
    </row>
    <row r="339" spans="1:294" x14ac:dyDescent="0.3">
      <c r="A339" t="s">
        <v>9971</v>
      </c>
      <c r="B339" t="s">
        <v>8545</v>
      </c>
      <c r="C339">
        <v>7</v>
      </c>
      <c r="D339" t="s">
        <v>2956</v>
      </c>
      <c r="E339" t="s">
        <v>2956</v>
      </c>
      <c r="F339" t="s">
        <v>22</v>
      </c>
      <c r="G339" t="s">
        <v>22</v>
      </c>
      <c r="H339" t="s">
        <v>2956</v>
      </c>
      <c r="I339" t="s">
        <v>2956</v>
      </c>
      <c r="J339" t="s">
        <v>2956</v>
      </c>
      <c r="K339" t="s">
        <v>2956</v>
      </c>
      <c r="L339" t="s">
        <v>22</v>
      </c>
      <c r="M339" t="s">
        <v>2956</v>
      </c>
      <c r="N339" t="s">
        <v>2956</v>
      </c>
      <c r="O339" t="s">
        <v>2956</v>
      </c>
      <c r="P339" t="s">
        <v>2956</v>
      </c>
      <c r="Q339" t="s">
        <v>2956</v>
      </c>
      <c r="R339" t="s">
        <v>2956</v>
      </c>
      <c r="S339" t="s">
        <v>2956</v>
      </c>
      <c r="T339" t="s">
        <v>2956</v>
      </c>
      <c r="U339" t="s">
        <v>2956</v>
      </c>
      <c r="V339" t="s">
        <v>2956</v>
      </c>
      <c r="W339" t="s">
        <v>2956</v>
      </c>
      <c r="X339" t="s">
        <v>2956</v>
      </c>
      <c r="Y339" t="s">
        <v>2956</v>
      </c>
      <c r="Z339" t="s">
        <v>2956</v>
      </c>
      <c r="AA339" t="s">
        <v>2956</v>
      </c>
      <c r="AB339" t="s">
        <v>2956</v>
      </c>
      <c r="AC339" t="s">
        <v>2956</v>
      </c>
      <c r="AD339" t="s">
        <v>2956</v>
      </c>
      <c r="AE339" t="s">
        <v>2956</v>
      </c>
      <c r="AF339" t="s">
        <v>2956</v>
      </c>
      <c r="AG339" t="s">
        <v>2956</v>
      </c>
      <c r="AH339" t="s">
        <v>2956</v>
      </c>
      <c r="AI339" t="s">
        <v>2956</v>
      </c>
      <c r="AJ339" t="s">
        <v>2956</v>
      </c>
      <c r="AK339" t="s">
        <v>2956</v>
      </c>
      <c r="AL339" t="s">
        <v>2956</v>
      </c>
      <c r="BB339" t="s">
        <v>2876</v>
      </c>
      <c r="BD339" t="s">
        <v>2876</v>
      </c>
      <c r="BF339" t="s">
        <v>2876</v>
      </c>
      <c r="BH339" t="s">
        <v>2876</v>
      </c>
      <c r="BJ339" t="s">
        <v>2876</v>
      </c>
      <c r="BL339" t="s">
        <v>2876</v>
      </c>
      <c r="BN339" t="s">
        <v>2876</v>
      </c>
      <c r="BV339">
        <v>0</v>
      </c>
      <c r="BX339" t="s">
        <v>9142</v>
      </c>
      <c r="BY339" t="s">
        <v>6589</v>
      </c>
      <c r="BZ339" s="30">
        <v>41277</v>
      </c>
      <c r="CA339" t="s">
        <v>6815</v>
      </c>
      <c r="CB339" t="s">
        <v>6818</v>
      </c>
      <c r="CC339" t="s">
        <v>5073</v>
      </c>
      <c r="CD339">
        <v>22</v>
      </c>
      <c r="CE339" t="s">
        <v>236</v>
      </c>
      <c r="CF339" t="s">
        <v>242</v>
      </c>
      <c r="CG339" t="s">
        <v>247</v>
      </c>
      <c r="CI339" t="s">
        <v>9552</v>
      </c>
      <c r="CJ339" t="s">
        <v>2808</v>
      </c>
      <c r="CK339" t="s">
        <v>69</v>
      </c>
      <c r="CL339" t="s">
        <v>69</v>
      </c>
      <c r="CM339" t="s">
        <v>2803</v>
      </c>
      <c r="CN339">
        <v>7</v>
      </c>
      <c r="CO339" t="s">
        <v>254</v>
      </c>
      <c r="CP339">
        <v>42</v>
      </c>
      <c r="CQ339" t="s">
        <v>69</v>
      </c>
      <c r="CR339" t="s">
        <v>69</v>
      </c>
      <c r="CS339" t="s">
        <v>69</v>
      </c>
      <c r="CT339" t="s">
        <v>69</v>
      </c>
      <c r="CU339" t="s">
        <v>69</v>
      </c>
      <c r="CV339" t="s">
        <v>69</v>
      </c>
      <c r="CW339" t="s">
        <v>69</v>
      </c>
      <c r="CX339" t="s">
        <v>69</v>
      </c>
      <c r="CY339" t="s">
        <v>69</v>
      </c>
      <c r="CZ339" t="s">
        <v>69</v>
      </c>
      <c r="DA339" t="s">
        <v>2808</v>
      </c>
      <c r="DB339" t="s">
        <v>69</v>
      </c>
      <c r="DC339" t="s">
        <v>69</v>
      </c>
      <c r="DD339" t="s">
        <v>12</v>
      </c>
      <c r="DE339" t="s">
        <v>6946</v>
      </c>
      <c r="DF339" t="s">
        <v>12</v>
      </c>
      <c r="DG339" s="30">
        <v>40916</v>
      </c>
      <c r="DH339" t="s">
        <v>2842</v>
      </c>
      <c r="EU339" t="s">
        <v>22</v>
      </c>
      <c r="EV339" t="s">
        <v>22</v>
      </c>
      <c r="KB339">
        <v>7</v>
      </c>
      <c r="KD339" t="s">
        <v>9554</v>
      </c>
      <c r="KE339" t="s">
        <v>6597</v>
      </c>
      <c r="KF339">
        <v>4</v>
      </c>
      <c r="KG339" t="s">
        <v>6598</v>
      </c>
      <c r="KH339">
        <v>1325209</v>
      </c>
    </row>
    <row r="340" spans="1:294" x14ac:dyDescent="0.3">
      <c r="A340" t="s">
        <v>9972</v>
      </c>
      <c r="B340" t="s">
        <v>8545</v>
      </c>
      <c r="C340">
        <v>4</v>
      </c>
      <c r="D340" t="s">
        <v>2956</v>
      </c>
      <c r="E340" t="s">
        <v>2956</v>
      </c>
      <c r="F340" t="s">
        <v>22</v>
      </c>
      <c r="G340" t="s">
        <v>22</v>
      </c>
      <c r="H340" t="s">
        <v>2956</v>
      </c>
      <c r="I340" t="s">
        <v>2956</v>
      </c>
      <c r="J340" t="s">
        <v>2956</v>
      </c>
      <c r="K340" t="s">
        <v>22</v>
      </c>
      <c r="L340" t="s">
        <v>22</v>
      </c>
      <c r="M340" t="s">
        <v>2956</v>
      </c>
      <c r="N340" t="s">
        <v>2956</v>
      </c>
      <c r="O340" t="s">
        <v>2956</v>
      </c>
      <c r="P340" t="s">
        <v>22</v>
      </c>
      <c r="Q340" t="s">
        <v>2956</v>
      </c>
      <c r="R340" t="s">
        <v>2956</v>
      </c>
      <c r="S340" t="s">
        <v>2956</v>
      </c>
      <c r="T340" t="s">
        <v>2956</v>
      </c>
      <c r="U340" t="s">
        <v>22</v>
      </c>
      <c r="V340" t="s">
        <v>2956</v>
      </c>
      <c r="W340" t="s">
        <v>2956</v>
      </c>
      <c r="BB340" t="s">
        <v>2876</v>
      </c>
      <c r="BD340" t="s">
        <v>2876</v>
      </c>
      <c r="BF340" t="s">
        <v>2876</v>
      </c>
      <c r="BH340" t="s">
        <v>2876</v>
      </c>
      <c r="BV340">
        <v>0</v>
      </c>
      <c r="BX340" t="s">
        <v>9142</v>
      </c>
      <c r="BY340" t="s">
        <v>6589</v>
      </c>
      <c r="BZ340" s="30">
        <v>41277</v>
      </c>
      <c r="CA340" t="s">
        <v>6815</v>
      </c>
      <c r="CB340" t="s">
        <v>6818</v>
      </c>
      <c r="CC340" t="s">
        <v>5073</v>
      </c>
      <c r="CD340">
        <v>26</v>
      </c>
      <c r="CE340" t="s">
        <v>236</v>
      </c>
      <c r="CF340" t="s">
        <v>241</v>
      </c>
      <c r="CG340" t="s">
        <v>246</v>
      </c>
      <c r="CI340" t="s">
        <v>9552</v>
      </c>
      <c r="CJ340" t="s">
        <v>2808</v>
      </c>
      <c r="CK340" t="s">
        <v>69</v>
      </c>
      <c r="CL340" t="s">
        <v>69</v>
      </c>
      <c r="CM340" t="s">
        <v>2803</v>
      </c>
      <c r="CN340">
        <v>4</v>
      </c>
      <c r="CO340" t="s">
        <v>22</v>
      </c>
      <c r="CQ340" t="s">
        <v>2808</v>
      </c>
      <c r="CR340" t="s">
        <v>2808</v>
      </c>
      <c r="CS340" t="s">
        <v>2808</v>
      </c>
      <c r="CT340" t="s">
        <v>2808</v>
      </c>
      <c r="CU340" t="s">
        <v>69</v>
      </c>
      <c r="CV340" t="s">
        <v>2808</v>
      </c>
      <c r="CW340" t="s">
        <v>2808</v>
      </c>
      <c r="CX340" t="s">
        <v>2808</v>
      </c>
      <c r="CY340" t="s">
        <v>2808</v>
      </c>
      <c r="CZ340" t="s">
        <v>2808</v>
      </c>
      <c r="DA340" t="s">
        <v>69</v>
      </c>
      <c r="DB340" t="s">
        <v>69</v>
      </c>
      <c r="DC340" t="s">
        <v>69</v>
      </c>
      <c r="DD340" t="s">
        <v>12</v>
      </c>
      <c r="DE340" t="s">
        <v>6998</v>
      </c>
      <c r="DF340" t="s">
        <v>12</v>
      </c>
      <c r="DG340" t="s">
        <v>9855</v>
      </c>
      <c r="DH340" t="s">
        <v>249</v>
      </c>
      <c r="DI340" t="s">
        <v>9973</v>
      </c>
      <c r="EU340" t="s">
        <v>22</v>
      </c>
      <c r="EV340" t="s">
        <v>22</v>
      </c>
      <c r="KB340">
        <v>4</v>
      </c>
      <c r="KD340" t="s">
        <v>9554</v>
      </c>
      <c r="KE340" t="s">
        <v>6597</v>
      </c>
      <c r="KF340">
        <v>5</v>
      </c>
      <c r="KG340" t="s">
        <v>6598</v>
      </c>
      <c r="KH340">
        <v>1325209</v>
      </c>
    </row>
    <row r="341" spans="1:294" x14ac:dyDescent="0.3">
      <c r="A341" t="s">
        <v>9974</v>
      </c>
      <c r="B341" t="s">
        <v>8545</v>
      </c>
      <c r="C341">
        <v>3</v>
      </c>
      <c r="D341" t="s">
        <v>2956</v>
      </c>
      <c r="E341" t="s">
        <v>2956</v>
      </c>
      <c r="F341" t="s">
        <v>22</v>
      </c>
      <c r="G341" t="s">
        <v>22</v>
      </c>
      <c r="H341" t="s">
        <v>2956</v>
      </c>
      <c r="I341" t="s">
        <v>2956</v>
      </c>
      <c r="J341" t="s">
        <v>2956</v>
      </c>
      <c r="K341" t="s">
        <v>2956</v>
      </c>
      <c r="L341" t="s">
        <v>2956</v>
      </c>
      <c r="M341" t="s">
        <v>2956</v>
      </c>
      <c r="N341" t="s">
        <v>2956</v>
      </c>
      <c r="O341" t="s">
        <v>2956</v>
      </c>
      <c r="P341" t="s">
        <v>2956</v>
      </c>
      <c r="Q341" t="s">
        <v>2956</v>
      </c>
      <c r="R341" t="s">
        <v>2956</v>
      </c>
      <c r="BB341" t="s">
        <v>2876</v>
      </c>
      <c r="BD341" t="s">
        <v>2876</v>
      </c>
      <c r="BF341" t="s">
        <v>2876</v>
      </c>
      <c r="BV341">
        <v>0</v>
      </c>
      <c r="BX341" t="s">
        <v>9142</v>
      </c>
      <c r="BY341" t="s">
        <v>6589</v>
      </c>
      <c r="BZ341" s="30">
        <v>41277</v>
      </c>
      <c r="CA341" t="s">
        <v>6815</v>
      </c>
      <c r="CB341" t="s">
        <v>6818</v>
      </c>
      <c r="CC341" t="s">
        <v>5073</v>
      </c>
      <c r="CD341">
        <v>31</v>
      </c>
      <c r="CE341" t="s">
        <v>236</v>
      </c>
      <c r="CF341" t="s">
        <v>241</v>
      </c>
      <c r="CG341" t="s">
        <v>247</v>
      </c>
      <c r="CI341" t="s">
        <v>9552</v>
      </c>
      <c r="CJ341" t="s">
        <v>2808</v>
      </c>
      <c r="CK341" t="s">
        <v>69</v>
      </c>
      <c r="CL341" t="s">
        <v>69</v>
      </c>
      <c r="CM341" t="s">
        <v>2803</v>
      </c>
      <c r="CN341">
        <v>3</v>
      </c>
      <c r="CO341" t="s">
        <v>254</v>
      </c>
      <c r="CP341">
        <v>24</v>
      </c>
      <c r="CQ341" t="s">
        <v>2808</v>
      </c>
      <c r="CR341" t="s">
        <v>2808</v>
      </c>
      <c r="CS341" t="s">
        <v>2808</v>
      </c>
      <c r="CT341" t="s">
        <v>69</v>
      </c>
      <c r="CU341" t="s">
        <v>69</v>
      </c>
      <c r="CV341" t="s">
        <v>69</v>
      </c>
      <c r="CW341" t="s">
        <v>69</v>
      </c>
      <c r="CX341" t="s">
        <v>2808</v>
      </c>
      <c r="CY341" t="s">
        <v>2808</v>
      </c>
      <c r="CZ341" t="s">
        <v>2808</v>
      </c>
      <c r="DA341" t="s">
        <v>2808</v>
      </c>
      <c r="DB341" t="s">
        <v>2808</v>
      </c>
      <c r="DC341" t="s">
        <v>69</v>
      </c>
      <c r="DD341" t="s">
        <v>12</v>
      </c>
      <c r="DE341" t="s">
        <v>7303</v>
      </c>
      <c r="DF341" t="s">
        <v>12</v>
      </c>
      <c r="DG341" s="30">
        <v>41066</v>
      </c>
      <c r="DH341" t="s">
        <v>2842</v>
      </c>
      <c r="EU341" t="s">
        <v>22</v>
      </c>
      <c r="EV341" t="s">
        <v>22</v>
      </c>
      <c r="KB341">
        <v>3</v>
      </c>
      <c r="KD341" t="s">
        <v>9554</v>
      </c>
      <c r="KE341" t="s">
        <v>6597</v>
      </c>
      <c r="KF341">
        <v>6</v>
      </c>
      <c r="KG341" t="s">
        <v>6598</v>
      </c>
      <c r="KH341">
        <v>1325209</v>
      </c>
    </row>
    <row r="342" spans="1:294" x14ac:dyDescent="0.3">
      <c r="A342" t="s">
        <v>9975</v>
      </c>
      <c r="B342" t="s">
        <v>8545</v>
      </c>
      <c r="C342">
        <v>6</v>
      </c>
      <c r="D342" t="s">
        <v>2956</v>
      </c>
      <c r="E342" t="s">
        <v>2956</v>
      </c>
      <c r="F342" t="s">
        <v>2956</v>
      </c>
      <c r="G342" t="s">
        <v>22</v>
      </c>
      <c r="H342" t="s">
        <v>2956</v>
      </c>
      <c r="I342" t="s">
        <v>2956</v>
      </c>
      <c r="J342" t="s">
        <v>2956</v>
      </c>
      <c r="K342" t="s">
        <v>2956</v>
      </c>
      <c r="L342" t="s">
        <v>2956</v>
      </c>
      <c r="M342" t="s">
        <v>2956</v>
      </c>
      <c r="N342" t="s">
        <v>2956</v>
      </c>
      <c r="O342" t="s">
        <v>2956</v>
      </c>
      <c r="P342" t="s">
        <v>2956</v>
      </c>
      <c r="Q342" t="s">
        <v>2956</v>
      </c>
      <c r="R342" t="s">
        <v>2956</v>
      </c>
      <c r="S342" t="s">
        <v>2956</v>
      </c>
      <c r="T342" t="s">
        <v>2956</v>
      </c>
      <c r="U342" t="s">
        <v>2956</v>
      </c>
      <c r="V342" t="s">
        <v>2956</v>
      </c>
      <c r="W342" t="s">
        <v>2956</v>
      </c>
      <c r="X342" t="s">
        <v>2956</v>
      </c>
      <c r="Y342" t="s">
        <v>2956</v>
      </c>
      <c r="Z342" t="s">
        <v>2956</v>
      </c>
      <c r="AA342" t="s">
        <v>2956</v>
      </c>
      <c r="AB342" t="s">
        <v>2956</v>
      </c>
      <c r="AC342" t="s">
        <v>2956</v>
      </c>
      <c r="AD342" t="s">
        <v>2956</v>
      </c>
      <c r="AE342" t="s">
        <v>2956</v>
      </c>
      <c r="AF342" t="s">
        <v>2956</v>
      </c>
      <c r="AG342" t="s">
        <v>2956</v>
      </c>
      <c r="BB342" t="s">
        <v>2876</v>
      </c>
      <c r="BD342" t="s">
        <v>2876</v>
      </c>
      <c r="BF342" t="s">
        <v>2876</v>
      </c>
      <c r="BH342" t="s">
        <v>2876</v>
      </c>
      <c r="BJ342" t="s">
        <v>2876</v>
      </c>
      <c r="BL342" t="s">
        <v>2876</v>
      </c>
      <c r="BV342">
        <v>0</v>
      </c>
      <c r="BX342" t="s">
        <v>9142</v>
      </c>
      <c r="BY342" t="s">
        <v>6589</v>
      </c>
      <c r="BZ342" s="30">
        <v>41277</v>
      </c>
      <c r="CA342" t="s">
        <v>9976</v>
      </c>
      <c r="CB342" t="s">
        <v>7447</v>
      </c>
      <c r="CC342" t="s">
        <v>5073</v>
      </c>
      <c r="CD342">
        <v>21</v>
      </c>
      <c r="CE342" t="s">
        <v>22</v>
      </c>
      <c r="CF342" t="s">
        <v>241</v>
      </c>
      <c r="CG342" t="s">
        <v>248</v>
      </c>
      <c r="CI342" t="s">
        <v>9552</v>
      </c>
      <c r="CJ342" t="s">
        <v>2808</v>
      </c>
      <c r="CK342" t="s">
        <v>69</v>
      </c>
      <c r="CL342" t="s">
        <v>69</v>
      </c>
      <c r="CM342" t="s">
        <v>2803</v>
      </c>
      <c r="CN342">
        <v>6</v>
      </c>
      <c r="CO342" t="s">
        <v>254</v>
      </c>
      <c r="CP342">
        <v>31</v>
      </c>
      <c r="CQ342" t="s">
        <v>2808</v>
      </c>
      <c r="CR342" t="s">
        <v>2808</v>
      </c>
      <c r="CS342" t="s">
        <v>2808</v>
      </c>
      <c r="CT342" t="s">
        <v>2808</v>
      </c>
      <c r="CU342" t="s">
        <v>69</v>
      </c>
      <c r="CV342" t="s">
        <v>69</v>
      </c>
      <c r="CW342" t="s">
        <v>69</v>
      </c>
      <c r="CX342" t="s">
        <v>2808</v>
      </c>
      <c r="CY342" t="s">
        <v>2808</v>
      </c>
      <c r="CZ342" t="s">
        <v>2808</v>
      </c>
      <c r="DA342" t="s">
        <v>2808</v>
      </c>
      <c r="DB342" t="s">
        <v>2808</v>
      </c>
      <c r="DC342" t="s">
        <v>69</v>
      </c>
      <c r="DD342" t="s">
        <v>12</v>
      </c>
      <c r="DE342" t="s">
        <v>6936</v>
      </c>
      <c r="DF342" t="s">
        <v>12</v>
      </c>
      <c r="DG342" s="30">
        <v>41367</v>
      </c>
      <c r="DH342" t="s">
        <v>249</v>
      </c>
      <c r="DI342" t="s">
        <v>9603</v>
      </c>
      <c r="EU342" t="s">
        <v>22</v>
      </c>
      <c r="EV342" t="s">
        <v>22</v>
      </c>
      <c r="KB342">
        <v>6</v>
      </c>
      <c r="KD342" t="s">
        <v>9554</v>
      </c>
      <c r="KE342" t="s">
        <v>6597</v>
      </c>
      <c r="KF342">
        <v>7</v>
      </c>
      <c r="KG342" t="s">
        <v>6598</v>
      </c>
      <c r="KH342">
        <v>1325209</v>
      </c>
    </row>
    <row r="343" spans="1:294" x14ac:dyDescent="0.3">
      <c r="A343" t="s">
        <v>9977</v>
      </c>
      <c r="B343" t="s">
        <v>6588</v>
      </c>
      <c r="C343">
        <v>3</v>
      </c>
      <c r="D343" t="s">
        <v>2956</v>
      </c>
      <c r="E343" t="s">
        <v>2956</v>
      </c>
      <c r="F343" t="s">
        <v>22</v>
      </c>
      <c r="G343" t="s">
        <v>22</v>
      </c>
      <c r="H343" t="s">
        <v>22</v>
      </c>
      <c r="I343" t="s">
        <v>2956</v>
      </c>
      <c r="J343" t="s">
        <v>2956</v>
      </c>
      <c r="K343" t="s">
        <v>22</v>
      </c>
      <c r="L343" t="s">
        <v>22</v>
      </c>
      <c r="M343" t="s">
        <v>22</v>
      </c>
      <c r="N343" t="s">
        <v>2956</v>
      </c>
      <c r="O343" t="s">
        <v>2956</v>
      </c>
      <c r="P343" t="s">
        <v>22</v>
      </c>
      <c r="Q343" t="s">
        <v>22</v>
      </c>
      <c r="R343" t="s">
        <v>22</v>
      </c>
      <c r="BB343" t="s">
        <v>2876</v>
      </c>
      <c r="BD343" t="s">
        <v>2876</v>
      </c>
      <c r="BF343" t="s">
        <v>2876</v>
      </c>
      <c r="BV343">
        <v>0</v>
      </c>
      <c r="BX343" t="s">
        <v>9142</v>
      </c>
      <c r="BY343" t="s">
        <v>6589</v>
      </c>
      <c r="BZ343" s="30">
        <v>41279</v>
      </c>
      <c r="CA343" t="s">
        <v>6591</v>
      </c>
      <c r="CB343" t="s">
        <v>7191</v>
      </c>
      <c r="CC343" t="s">
        <v>5058</v>
      </c>
      <c r="CD343">
        <v>39</v>
      </c>
      <c r="CE343" t="s">
        <v>22</v>
      </c>
      <c r="CF343" t="s">
        <v>22</v>
      </c>
      <c r="CG343" t="s">
        <v>247</v>
      </c>
      <c r="CI343" t="s">
        <v>9552</v>
      </c>
      <c r="CJ343" t="s">
        <v>2808</v>
      </c>
      <c r="CK343" t="s">
        <v>69</v>
      </c>
      <c r="CL343" t="s">
        <v>69</v>
      </c>
      <c r="CM343" t="s">
        <v>2803</v>
      </c>
      <c r="CN343">
        <v>3</v>
      </c>
      <c r="CO343" t="s">
        <v>254</v>
      </c>
      <c r="CP343">
        <v>22</v>
      </c>
      <c r="CQ343" t="s">
        <v>69</v>
      </c>
      <c r="CR343" t="s">
        <v>69</v>
      </c>
      <c r="CS343" t="s">
        <v>69</v>
      </c>
      <c r="CV343" t="s">
        <v>69</v>
      </c>
      <c r="CW343" t="s">
        <v>69</v>
      </c>
      <c r="CX343" t="s">
        <v>69</v>
      </c>
      <c r="CY343" t="s">
        <v>69</v>
      </c>
      <c r="CZ343" t="s">
        <v>69</v>
      </c>
      <c r="DA343" t="s">
        <v>69</v>
      </c>
      <c r="DB343" t="s">
        <v>69</v>
      </c>
      <c r="DC343" t="s">
        <v>69</v>
      </c>
      <c r="DD343" t="s">
        <v>12</v>
      </c>
      <c r="DE343" t="s">
        <v>9586</v>
      </c>
      <c r="DF343" t="s">
        <v>12</v>
      </c>
      <c r="DG343" s="30">
        <v>41610</v>
      </c>
      <c r="DH343" t="s">
        <v>249</v>
      </c>
      <c r="DI343" t="s">
        <v>9978</v>
      </c>
      <c r="EU343" t="s">
        <v>22</v>
      </c>
      <c r="EV343" t="s">
        <v>22</v>
      </c>
      <c r="KB343">
        <v>3</v>
      </c>
      <c r="KD343" t="s">
        <v>9554</v>
      </c>
      <c r="KE343" t="s">
        <v>6597</v>
      </c>
      <c r="KF343">
        <v>1</v>
      </c>
      <c r="KG343" t="s">
        <v>6598</v>
      </c>
      <c r="KH343">
        <v>6155018</v>
      </c>
    </row>
    <row r="344" spans="1:294" x14ac:dyDescent="0.3">
      <c r="A344" t="s">
        <v>9979</v>
      </c>
      <c r="B344" t="s">
        <v>6588</v>
      </c>
      <c r="C344">
        <v>1</v>
      </c>
      <c r="D344" t="s">
        <v>2956</v>
      </c>
      <c r="E344" t="s">
        <v>2956</v>
      </c>
      <c r="F344" t="s">
        <v>22</v>
      </c>
      <c r="G344" t="s">
        <v>22</v>
      </c>
      <c r="H344" t="s">
        <v>22</v>
      </c>
      <c r="BB344" t="s">
        <v>2876</v>
      </c>
      <c r="BV344">
        <v>0</v>
      </c>
      <c r="BX344" t="s">
        <v>9142</v>
      </c>
      <c r="BY344" t="s">
        <v>6589</v>
      </c>
      <c r="BZ344" s="30">
        <v>41279</v>
      </c>
      <c r="CA344" t="s">
        <v>6591</v>
      </c>
      <c r="CB344" t="s">
        <v>7191</v>
      </c>
      <c r="CC344" t="s">
        <v>5058</v>
      </c>
      <c r="CD344">
        <v>33</v>
      </c>
      <c r="CE344" t="s">
        <v>237</v>
      </c>
      <c r="CF344" t="s">
        <v>240</v>
      </c>
      <c r="CG344" t="s">
        <v>247</v>
      </c>
      <c r="CI344" t="s">
        <v>9552</v>
      </c>
      <c r="CJ344" t="s">
        <v>2808</v>
      </c>
      <c r="CK344" t="s">
        <v>69</v>
      </c>
      <c r="CL344" t="s">
        <v>69</v>
      </c>
      <c r="CM344" t="s">
        <v>2803</v>
      </c>
      <c r="CN344">
        <v>1</v>
      </c>
      <c r="CO344" t="s">
        <v>254</v>
      </c>
      <c r="CP344">
        <v>15</v>
      </c>
      <c r="CQ344" t="s">
        <v>69</v>
      </c>
      <c r="CR344" t="s">
        <v>69</v>
      </c>
      <c r="CS344" t="s">
        <v>69</v>
      </c>
      <c r="CV344" t="s">
        <v>69</v>
      </c>
      <c r="CW344" t="s">
        <v>69</v>
      </c>
      <c r="CX344" t="s">
        <v>69</v>
      </c>
      <c r="CY344" t="s">
        <v>69</v>
      </c>
      <c r="CZ344" t="s">
        <v>69</v>
      </c>
      <c r="DA344" t="s">
        <v>2808</v>
      </c>
      <c r="DB344" t="s">
        <v>69</v>
      </c>
      <c r="DC344" t="s">
        <v>69</v>
      </c>
      <c r="DD344" t="s">
        <v>12</v>
      </c>
      <c r="DE344" t="s">
        <v>7403</v>
      </c>
      <c r="DF344" t="s">
        <v>12</v>
      </c>
      <c r="DG344" s="30">
        <v>41337</v>
      </c>
      <c r="DH344" t="s">
        <v>249</v>
      </c>
      <c r="DI344" t="s">
        <v>9980</v>
      </c>
      <c r="EU344" t="s">
        <v>22</v>
      </c>
      <c r="EV344" t="s">
        <v>22</v>
      </c>
      <c r="KB344">
        <v>1</v>
      </c>
      <c r="KD344" t="s">
        <v>9554</v>
      </c>
      <c r="KE344" t="s">
        <v>6597</v>
      </c>
      <c r="KF344">
        <v>2</v>
      </c>
      <c r="KG344" t="s">
        <v>6598</v>
      </c>
      <c r="KH344">
        <v>6155018</v>
      </c>
    </row>
    <row r="345" spans="1:294" x14ac:dyDescent="0.3">
      <c r="A345" t="s">
        <v>9981</v>
      </c>
      <c r="B345" t="s">
        <v>6588</v>
      </c>
      <c r="C345">
        <v>3</v>
      </c>
      <c r="D345" t="s">
        <v>2956</v>
      </c>
      <c r="E345" t="s">
        <v>2956</v>
      </c>
      <c r="F345" t="s">
        <v>2956</v>
      </c>
      <c r="G345" t="s">
        <v>22</v>
      </c>
      <c r="H345" t="s">
        <v>22</v>
      </c>
      <c r="I345" t="s">
        <v>2956</v>
      </c>
      <c r="J345" t="s">
        <v>2956</v>
      </c>
      <c r="K345" t="s">
        <v>2956</v>
      </c>
      <c r="L345" t="s">
        <v>22</v>
      </c>
      <c r="M345" t="s">
        <v>22</v>
      </c>
      <c r="N345" t="s">
        <v>2956</v>
      </c>
      <c r="O345" t="s">
        <v>2956</v>
      </c>
      <c r="P345" t="s">
        <v>2956</v>
      </c>
      <c r="Q345" t="s">
        <v>22</v>
      </c>
      <c r="R345" t="s">
        <v>22</v>
      </c>
      <c r="BB345" t="s">
        <v>2876</v>
      </c>
      <c r="BD345" t="s">
        <v>2876</v>
      </c>
      <c r="BF345" t="s">
        <v>2876</v>
      </c>
      <c r="BV345">
        <v>0</v>
      </c>
      <c r="BX345" t="s">
        <v>9142</v>
      </c>
      <c r="BY345" t="s">
        <v>6589</v>
      </c>
      <c r="BZ345" s="30">
        <v>41279</v>
      </c>
      <c r="CA345" t="s">
        <v>6591</v>
      </c>
      <c r="CB345" t="s">
        <v>7191</v>
      </c>
      <c r="CC345" t="s">
        <v>5058</v>
      </c>
      <c r="CD345">
        <v>30</v>
      </c>
      <c r="CE345" t="s">
        <v>236</v>
      </c>
      <c r="CF345" t="s">
        <v>241</v>
      </c>
      <c r="CG345" t="s">
        <v>246</v>
      </c>
      <c r="CI345" t="s">
        <v>9552</v>
      </c>
      <c r="CJ345" t="s">
        <v>2808</v>
      </c>
      <c r="CK345" t="s">
        <v>69</v>
      </c>
      <c r="CL345" t="s">
        <v>69</v>
      </c>
      <c r="CM345" t="s">
        <v>2803</v>
      </c>
      <c r="CN345">
        <v>3</v>
      </c>
      <c r="CO345" t="s">
        <v>254</v>
      </c>
      <c r="CP345">
        <v>21</v>
      </c>
      <c r="CQ345" t="s">
        <v>69</v>
      </c>
      <c r="CR345" t="s">
        <v>69</v>
      </c>
      <c r="CS345" t="s">
        <v>69</v>
      </c>
      <c r="CV345" t="s">
        <v>69</v>
      </c>
      <c r="CW345" t="s">
        <v>69</v>
      </c>
      <c r="CX345" t="s">
        <v>69</v>
      </c>
      <c r="CY345" t="s">
        <v>69</v>
      </c>
      <c r="CZ345" t="s">
        <v>69</v>
      </c>
      <c r="DA345" t="s">
        <v>2808</v>
      </c>
      <c r="DB345" t="s">
        <v>69</v>
      </c>
      <c r="DC345" t="s">
        <v>69</v>
      </c>
      <c r="DD345" t="s">
        <v>12</v>
      </c>
      <c r="DE345" s="30">
        <v>41549</v>
      </c>
      <c r="DF345" t="s">
        <v>12</v>
      </c>
      <c r="DG345" s="30">
        <v>41548</v>
      </c>
      <c r="DH345" t="s">
        <v>249</v>
      </c>
      <c r="DI345" t="s">
        <v>9978</v>
      </c>
      <c r="EU345" t="s">
        <v>22</v>
      </c>
      <c r="EV345" t="s">
        <v>22</v>
      </c>
      <c r="KB345">
        <v>3</v>
      </c>
      <c r="KD345" t="s">
        <v>9554</v>
      </c>
      <c r="KE345" t="s">
        <v>6597</v>
      </c>
      <c r="KF345">
        <v>3</v>
      </c>
      <c r="KG345" t="s">
        <v>6598</v>
      </c>
      <c r="KH345">
        <v>6155018</v>
      </c>
    </row>
    <row r="346" spans="1:294" x14ac:dyDescent="0.3">
      <c r="A346" t="s">
        <v>9982</v>
      </c>
      <c r="B346" t="s">
        <v>6588</v>
      </c>
      <c r="C346">
        <v>2</v>
      </c>
      <c r="D346" t="s">
        <v>2956</v>
      </c>
      <c r="E346" t="s">
        <v>2956</v>
      </c>
      <c r="F346" t="s">
        <v>22</v>
      </c>
      <c r="G346" t="s">
        <v>22</v>
      </c>
      <c r="H346" t="s">
        <v>22</v>
      </c>
      <c r="I346" t="s">
        <v>2956</v>
      </c>
      <c r="J346" t="s">
        <v>2956</v>
      </c>
      <c r="K346" t="s">
        <v>22</v>
      </c>
      <c r="L346" t="s">
        <v>22</v>
      </c>
      <c r="M346" t="s">
        <v>22</v>
      </c>
      <c r="BB346" t="s">
        <v>2876</v>
      </c>
      <c r="BD346" t="s">
        <v>2876</v>
      </c>
      <c r="BV346">
        <v>0</v>
      </c>
      <c r="BX346" t="s">
        <v>9142</v>
      </c>
      <c r="BY346" t="s">
        <v>6589</v>
      </c>
      <c r="BZ346" s="30">
        <v>41279</v>
      </c>
      <c r="CA346" t="s">
        <v>6591</v>
      </c>
      <c r="CB346" t="s">
        <v>7191</v>
      </c>
      <c r="CC346" t="s">
        <v>5058</v>
      </c>
      <c r="CD346">
        <v>26</v>
      </c>
      <c r="CE346" t="s">
        <v>236</v>
      </c>
      <c r="CF346" t="s">
        <v>241</v>
      </c>
      <c r="CG346" t="s">
        <v>247</v>
      </c>
      <c r="CI346" t="s">
        <v>9552</v>
      </c>
      <c r="CJ346" t="s">
        <v>2808</v>
      </c>
      <c r="CK346" t="s">
        <v>69</v>
      </c>
      <c r="CL346" t="s">
        <v>69</v>
      </c>
      <c r="CM346" t="s">
        <v>2803</v>
      </c>
      <c r="CN346">
        <v>2</v>
      </c>
      <c r="CO346" t="s">
        <v>254</v>
      </c>
      <c r="CP346">
        <v>16</v>
      </c>
      <c r="CQ346" t="s">
        <v>69</v>
      </c>
      <c r="CR346" t="s">
        <v>69</v>
      </c>
      <c r="CS346" t="s">
        <v>69</v>
      </c>
      <c r="CV346" t="s">
        <v>69</v>
      </c>
      <c r="CW346" t="s">
        <v>69</v>
      </c>
      <c r="CX346" t="s">
        <v>69</v>
      </c>
      <c r="CY346" t="s">
        <v>69</v>
      </c>
      <c r="CZ346" t="s">
        <v>69</v>
      </c>
      <c r="DA346" t="s">
        <v>69</v>
      </c>
      <c r="DB346" t="s">
        <v>69</v>
      </c>
      <c r="DC346" t="s">
        <v>69</v>
      </c>
      <c r="DD346" t="s">
        <v>22</v>
      </c>
      <c r="DF346" t="s">
        <v>12</v>
      </c>
      <c r="DG346" t="s">
        <v>6685</v>
      </c>
      <c r="DH346" t="s">
        <v>249</v>
      </c>
      <c r="DI346" t="s">
        <v>9983</v>
      </c>
      <c r="EU346" t="s">
        <v>22</v>
      </c>
      <c r="EV346" t="s">
        <v>22</v>
      </c>
      <c r="KB346">
        <v>2</v>
      </c>
      <c r="KD346" t="s">
        <v>9554</v>
      </c>
      <c r="KE346" t="s">
        <v>6597</v>
      </c>
      <c r="KF346">
        <v>4</v>
      </c>
      <c r="KG346" t="s">
        <v>6598</v>
      </c>
      <c r="KH346">
        <v>6155018</v>
      </c>
    </row>
    <row r="347" spans="1:294" x14ac:dyDescent="0.3">
      <c r="A347" t="s">
        <v>9984</v>
      </c>
      <c r="B347" t="s">
        <v>6588</v>
      </c>
      <c r="C347">
        <v>2</v>
      </c>
      <c r="D347" t="s">
        <v>2956</v>
      </c>
      <c r="E347" t="s">
        <v>2956</v>
      </c>
      <c r="F347" t="s">
        <v>2956</v>
      </c>
      <c r="G347" t="s">
        <v>2956</v>
      </c>
      <c r="H347" t="s">
        <v>2956</v>
      </c>
      <c r="I347" t="s">
        <v>2956</v>
      </c>
      <c r="J347" t="s">
        <v>2956</v>
      </c>
      <c r="K347" t="s">
        <v>2956</v>
      </c>
      <c r="L347" t="s">
        <v>2956</v>
      </c>
      <c r="M347" t="s">
        <v>2956</v>
      </c>
      <c r="BB347" t="s">
        <v>2876</v>
      </c>
      <c r="BD347" t="s">
        <v>2876</v>
      </c>
      <c r="BV347">
        <v>0</v>
      </c>
      <c r="BX347" t="s">
        <v>9142</v>
      </c>
      <c r="BY347" t="s">
        <v>6589</v>
      </c>
      <c r="BZ347" s="30">
        <v>41279</v>
      </c>
      <c r="CA347" t="s">
        <v>6591</v>
      </c>
      <c r="CB347" t="s">
        <v>7191</v>
      </c>
      <c r="CC347" t="s">
        <v>5058</v>
      </c>
      <c r="CD347">
        <v>29</v>
      </c>
      <c r="CE347" t="s">
        <v>236</v>
      </c>
      <c r="CF347" t="s">
        <v>240</v>
      </c>
      <c r="CG347" t="s">
        <v>247</v>
      </c>
      <c r="CI347" t="s">
        <v>9552</v>
      </c>
      <c r="CJ347" t="s">
        <v>2808</v>
      </c>
      <c r="CK347" t="s">
        <v>69</v>
      </c>
      <c r="CL347" t="s">
        <v>69</v>
      </c>
      <c r="CM347" t="s">
        <v>2803</v>
      </c>
      <c r="CN347">
        <v>2</v>
      </c>
      <c r="CO347" t="s">
        <v>254</v>
      </c>
      <c r="CP347">
        <v>15</v>
      </c>
      <c r="CQ347" t="s">
        <v>69</v>
      </c>
      <c r="CR347" t="s">
        <v>69</v>
      </c>
      <c r="CS347" t="s">
        <v>69</v>
      </c>
      <c r="CV347" t="s">
        <v>69</v>
      </c>
      <c r="CW347" t="s">
        <v>69</v>
      </c>
      <c r="CX347" t="s">
        <v>69</v>
      </c>
      <c r="CY347" t="s">
        <v>69</v>
      </c>
      <c r="CZ347" t="s">
        <v>69</v>
      </c>
      <c r="DA347" t="s">
        <v>69</v>
      </c>
      <c r="DB347" t="s">
        <v>69</v>
      </c>
      <c r="DC347" t="s">
        <v>69</v>
      </c>
      <c r="DD347" t="s">
        <v>22</v>
      </c>
      <c r="DF347" t="s">
        <v>12</v>
      </c>
      <c r="DG347" t="s">
        <v>8781</v>
      </c>
      <c r="DH347" t="s">
        <v>249</v>
      </c>
      <c r="DI347" t="s">
        <v>9985</v>
      </c>
      <c r="EU347" t="s">
        <v>2956</v>
      </c>
      <c r="EV347" t="s">
        <v>22</v>
      </c>
      <c r="EW347" t="s">
        <v>8781</v>
      </c>
      <c r="KB347">
        <v>2</v>
      </c>
      <c r="KD347" t="s">
        <v>9554</v>
      </c>
      <c r="KE347" t="s">
        <v>6597</v>
      </c>
      <c r="KF347">
        <v>5</v>
      </c>
      <c r="KG347" t="s">
        <v>6598</v>
      </c>
      <c r="KH347">
        <v>6155018</v>
      </c>
    </row>
    <row r="348" spans="1:294" x14ac:dyDescent="0.3">
      <c r="A348" t="s">
        <v>9986</v>
      </c>
      <c r="B348" t="s">
        <v>6588</v>
      </c>
      <c r="C348">
        <v>2</v>
      </c>
      <c r="D348" t="s">
        <v>2956</v>
      </c>
      <c r="E348" t="s">
        <v>2956</v>
      </c>
      <c r="F348" t="s">
        <v>2956</v>
      </c>
      <c r="G348" t="s">
        <v>2956</v>
      </c>
      <c r="H348" t="s">
        <v>2956</v>
      </c>
      <c r="I348" t="s">
        <v>2956</v>
      </c>
      <c r="J348" t="s">
        <v>2956</v>
      </c>
      <c r="K348" t="s">
        <v>2956</v>
      </c>
      <c r="L348" t="s">
        <v>2956</v>
      </c>
      <c r="M348" t="s">
        <v>2956</v>
      </c>
      <c r="BB348" t="s">
        <v>2876</v>
      </c>
      <c r="BD348" t="s">
        <v>2876</v>
      </c>
      <c r="BV348">
        <v>0</v>
      </c>
      <c r="BX348" t="s">
        <v>9142</v>
      </c>
      <c r="BY348" t="s">
        <v>6589</v>
      </c>
      <c r="BZ348" s="30">
        <v>41279</v>
      </c>
      <c r="CA348" t="s">
        <v>6591</v>
      </c>
      <c r="CB348" t="s">
        <v>6854</v>
      </c>
      <c r="CC348" t="s">
        <v>5058</v>
      </c>
      <c r="CD348">
        <v>21</v>
      </c>
      <c r="CE348" t="s">
        <v>236</v>
      </c>
      <c r="CF348" t="s">
        <v>241</v>
      </c>
      <c r="CG348" t="s">
        <v>247</v>
      </c>
      <c r="CI348" t="s">
        <v>9552</v>
      </c>
      <c r="CJ348" t="s">
        <v>2808</v>
      </c>
      <c r="CK348" t="s">
        <v>69</v>
      </c>
      <c r="CL348" t="s">
        <v>69</v>
      </c>
      <c r="CM348" t="s">
        <v>2803</v>
      </c>
      <c r="CN348">
        <v>2</v>
      </c>
      <c r="CO348" t="s">
        <v>254</v>
      </c>
      <c r="CP348">
        <v>22</v>
      </c>
      <c r="CQ348" t="s">
        <v>69</v>
      </c>
      <c r="CR348" t="s">
        <v>69</v>
      </c>
      <c r="CS348" t="s">
        <v>69</v>
      </c>
      <c r="CV348" t="s">
        <v>69</v>
      </c>
      <c r="CW348" t="s">
        <v>69</v>
      </c>
      <c r="CX348" t="s">
        <v>69</v>
      </c>
      <c r="CY348" t="s">
        <v>69</v>
      </c>
      <c r="CZ348" t="s">
        <v>69</v>
      </c>
      <c r="DA348" t="s">
        <v>69</v>
      </c>
      <c r="DB348" t="s">
        <v>69</v>
      </c>
      <c r="DC348" t="s">
        <v>69</v>
      </c>
      <c r="DD348" t="s">
        <v>22</v>
      </c>
      <c r="DF348" t="s">
        <v>12</v>
      </c>
      <c r="DG348" s="30">
        <v>41611</v>
      </c>
      <c r="DH348" t="s">
        <v>249</v>
      </c>
      <c r="DI348" t="s">
        <v>9563</v>
      </c>
      <c r="EU348" t="s">
        <v>22</v>
      </c>
      <c r="EV348" t="s">
        <v>22</v>
      </c>
      <c r="EW348" s="30">
        <v>41611</v>
      </c>
      <c r="EX348" s="30">
        <v>41611</v>
      </c>
      <c r="KB348">
        <v>2</v>
      </c>
      <c r="KD348" t="s">
        <v>9554</v>
      </c>
      <c r="KE348" t="s">
        <v>6597</v>
      </c>
      <c r="KF348">
        <v>6</v>
      </c>
      <c r="KG348" t="s">
        <v>6598</v>
      </c>
      <c r="KH348">
        <v>6155018</v>
      </c>
    </row>
    <row r="349" spans="1:294" x14ac:dyDescent="0.3">
      <c r="A349" t="s">
        <v>9987</v>
      </c>
      <c r="B349" t="s">
        <v>6588</v>
      </c>
      <c r="C349">
        <v>5</v>
      </c>
      <c r="D349" t="s">
        <v>2956</v>
      </c>
      <c r="E349" t="s">
        <v>2956</v>
      </c>
      <c r="F349" t="s">
        <v>2956</v>
      </c>
      <c r="G349" t="s">
        <v>2956</v>
      </c>
      <c r="H349" t="s">
        <v>2956</v>
      </c>
      <c r="I349" t="s">
        <v>2956</v>
      </c>
      <c r="J349" t="s">
        <v>2956</v>
      </c>
      <c r="K349" t="s">
        <v>2956</v>
      </c>
      <c r="L349" t="s">
        <v>2956</v>
      </c>
      <c r="M349" t="s">
        <v>2956</v>
      </c>
      <c r="N349" t="s">
        <v>2956</v>
      </c>
      <c r="O349" t="s">
        <v>2956</v>
      </c>
      <c r="P349" t="s">
        <v>2956</v>
      </c>
      <c r="Q349" t="s">
        <v>2956</v>
      </c>
      <c r="R349" t="s">
        <v>2956</v>
      </c>
      <c r="S349" t="s">
        <v>2956</v>
      </c>
      <c r="T349" t="s">
        <v>2956</v>
      </c>
      <c r="U349" t="s">
        <v>2956</v>
      </c>
      <c r="V349" t="s">
        <v>2956</v>
      </c>
      <c r="W349" t="s">
        <v>2956</v>
      </c>
      <c r="X349" t="s">
        <v>2956</v>
      </c>
      <c r="Y349" t="s">
        <v>2956</v>
      </c>
      <c r="Z349" t="s">
        <v>2956</v>
      </c>
      <c r="AA349" t="s">
        <v>2956</v>
      </c>
      <c r="AB349" t="s">
        <v>2956</v>
      </c>
      <c r="BB349" t="s">
        <v>2876</v>
      </c>
      <c r="BD349" t="s">
        <v>2876</v>
      </c>
      <c r="BF349" t="s">
        <v>2876</v>
      </c>
      <c r="BH349" t="s">
        <v>2876</v>
      </c>
      <c r="BJ349" t="s">
        <v>2876</v>
      </c>
      <c r="BV349">
        <v>0</v>
      </c>
      <c r="BX349" t="s">
        <v>9142</v>
      </c>
      <c r="BY349" t="s">
        <v>6589</v>
      </c>
      <c r="BZ349" s="30">
        <v>41279</v>
      </c>
      <c r="CA349" t="s">
        <v>6591</v>
      </c>
      <c r="CB349" t="s">
        <v>6854</v>
      </c>
      <c r="CC349" t="s">
        <v>5058</v>
      </c>
      <c r="CD349">
        <v>24</v>
      </c>
      <c r="CE349" t="s">
        <v>236</v>
      </c>
      <c r="CF349" t="s">
        <v>241</v>
      </c>
      <c r="CG349" t="s">
        <v>247</v>
      </c>
      <c r="CI349" t="s">
        <v>9552</v>
      </c>
      <c r="CJ349" t="s">
        <v>2808</v>
      </c>
      <c r="CK349" t="s">
        <v>69</v>
      </c>
      <c r="CL349" t="s">
        <v>69</v>
      </c>
      <c r="CM349" t="s">
        <v>2803</v>
      </c>
      <c r="CN349">
        <v>5</v>
      </c>
      <c r="CO349" t="s">
        <v>254</v>
      </c>
      <c r="CP349">
        <v>25</v>
      </c>
      <c r="CQ349" t="s">
        <v>69</v>
      </c>
      <c r="CR349" t="s">
        <v>69</v>
      </c>
      <c r="CS349" t="s">
        <v>69</v>
      </c>
      <c r="CV349" t="s">
        <v>69</v>
      </c>
      <c r="CW349" t="s">
        <v>69</v>
      </c>
      <c r="CX349" t="s">
        <v>69</v>
      </c>
      <c r="CY349" t="s">
        <v>69</v>
      </c>
      <c r="CZ349" t="s">
        <v>69</v>
      </c>
      <c r="DA349" t="s">
        <v>2808</v>
      </c>
      <c r="DB349" t="s">
        <v>69</v>
      </c>
      <c r="DC349" t="s">
        <v>69</v>
      </c>
      <c r="DD349" t="s">
        <v>12</v>
      </c>
      <c r="DE349" s="30">
        <v>41223</v>
      </c>
      <c r="DF349" t="s">
        <v>12</v>
      </c>
      <c r="DG349" s="30">
        <v>41102</v>
      </c>
      <c r="DH349" t="s">
        <v>249</v>
      </c>
      <c r="DI349" t="s">
        <v>9563</v>
      </c>
      <c r="EU349" t="s">
        <v>22</v>
      </c>
      <c r="EV349" t="s">
        <v>22</v>
      </c>
      <c r="EW349" s="30">
        <v>41102</v>
      </c>
      <c r="EX349" s="30">
        <v>41102</v>
      </c>
      <c r="KB349">
        <v>5</v>
      </c>
      <c r="KD349" t="s">
        <v>9554</v>
      </c>
      <c r="KE349" t="s">
        <v>6597</v>
      </c>
      <c r="KF349">
        <v>7</v>
      </c>
      <c r="KG349" t="s">
        <v>6598</v>
      </c>
      <c r="KH349">
        <v>6155018</v>
      </c>
    </row>
    <row r="350" spans="1:294" x14ac:dyDescent="0.3">
      <c r="A350" t="s">
        <v>9988</v>
      </c>
      <c r="B350" t="s">
        <v>6588</v>
      </c>
      <c r="C350">
        <v>1</v>
      </c>
      <c r="D350" t="s">
        <v>2956</v>
      </c>
      <c r="E350" t="s">
        <v>2956</v>
      </c>
      <c r="F350" t="s">
        <v>2956</v>
      </c>
      <c r="G350" t="s">
        <v>2956</v>
      </c>
      <c r="H350" t="s">
        <v>2956</v>
      </c>
      <c r="BB350" t="s">
        <v>2876</v>
      </c>
      <c r="BV350">
        <v>0</v>
      </c>
      <c r="BX350" t="s">
        <v>9142</v>
      </c>
      <c r="BY350" t="s">
        <v>6589</v>
      </c>
      <c r="BZ350" s="30">
        <v>41279</v>
      </c>
      <c r="CA350" t="s">
        <v>6591</v>
      </c>
      <c r="CB350" t="s">
        <v>6854</v>
      </c>
      <c r="CC350" t="s">
        <v>5058</v>
      </c>
      <c r="CD350">
        <v>23</v>
      </c>
      <c r="CE350" t="s">
        <v>236</v>
      </c>
      <c r="CF350" t="s">
        <v>241</v>
      </c>
      <c r="CG350" t="s">
        <v>247</v>
      </c>
      <c r="CI350" t="s">
        <v>9552</v>
      </c>
      <c r="CJ350" t="s">
        <v>2808</v>
      </c>
      <c r="CK350" t="s">
        <v>69</v>
      </c>
      <c r="CL350" t="s">
        <v>69</v>
      </c>
      <c r="CM350" t="s">
        <v>2803</v>
      </c>
      <c r="CN350">
        <v>1</v>
      </c>
      <c r="CO350" t="s">
        <v>254</v>
      </c>
      <c r="CP350">
        <v>24</v>
      </c>
      <c r="CQ350" t="s">
        <v>69</v>
      </c>
      <c r="CR350" t="s">
        <v>69</v>
      </c>
      <c r="CS350" t="s">
        <v>69</v>
      </c>
      <c r="CV350" t="s">
        <v>69</v>
      </c>
      <c r="CW350" t="s">
        <v>69</v>
      </c>
      <c r="CX350" t="s">
        <v>69</v>
      </c>
      <c r="CY350" t="s">
        <v>69</v>
      </c>
      <c r="CZ350" t="s">
        <v>69</v>
      </c>
      <c r="DA350" t="s">
        <v>69</v>
      </c>
      <c r="DB350" t="s">
        <v>69</v>
      </c>
      <c r="DC350" t="s">
        <v>69</v>
      </c>
      <c r="DD350" t="s">
        <v>22</v>
      </c>
      <c r="DF350" t="s">
        <v>12</v>
      </c>
      <c r="DG350" s="30">
        <v>41459</v>
      </c>
      <c r="DH350" t="s">
        <v>249</v>
      </c>
      <c r="DI350" t="s">
        <v>9563</v>
      </c>
      <c r="EU350" t="s">
        <v>2956</v>
      </c>
      <c r="EV350" t="s">
        <v>22</v>
      </c>
      <c r="EW350" s="30">
        <v>41459</v>
      </c>
      <c r="EX350" s="30">
        <v>41459</v>
      </c>
      <c r="KB350">
        <v>1</v>
      </c>
      <c r="KD350" t="s">
        <v>9554</v>
      </c>
      <c r="KE350" t="s">
        <v>6597</v>
      </c>
      <c r="KF350">
        <v>8</v>
      </c>
      <c r="KG350" t="s">
        <v>6598</v>
      </c>
      <c r="KH350">
        <v>6155018</v>
      </c>
    </row>
    <row r="351" spans="1:294" x14ac:dyDescent="0.3">
      <c r="A351" t="s">
        <v>9989</v>
      </c>
      <c r="B351" t="s">
        <v>6588</v>
      </c>
      <c r="C351">
        <v>7</v>
      </c>
      <c r="D351" t="s">
        <v>2956</v>
      </c>
      <c r="E351" t="s">
        <v>2956</v>
      </c>
      <c r="F351" t="s">
        <v>2956</v>
      </c>
      <c r="G351" t="s">
        <v>2956</v>
      </c>
      <c r="H351" t="s">
        <v>2956</v>
      </c>
      <c r="I351" t="s">
        <v>2956</v>
      </c>
      <c r="J351" t="s">
        <v>2956</v>
      </c>
      <c r="K351" t="s">
        <v>2956</v>
      </c>
      <c r="L351" t="s">
        <v>2956</v>
      </c>
      <c r="M351" t="s">
        <v>2956</v>
      </c>
      <c r="N351" t="s">
        <v>2956</v>
      </c>
      <c r="O351" t="s">
        <v>2956</v>
      </c>
      <c r="P351" t="s">
        <v>2956</v>
      </c>
      <c r="Q351" t="s">
        <v>2956</v>
      </c>
      <c r="R351" t="s">
        <v>2956</v>
      </c>
      <c r="S351" t="s">
        <v>2956</v>
      </c>
      <c r="T351" t="s">
        <v>2956</v>
      </c>
      <c r="U351" t="s">
        <v>2956</v>
      </c>
      <c r="V351" t="s">
        <v>2956</v>
      </c>
      <c r="W351" t="s">
        <v>2956</v>
      </c>
      <c r="X351" t="s">
        <v>2956</v>
      </c>
      <c r="Y351" t="s">
        <v>2956</v>
      </c>
      <c r="Z351" t="s">
        <v>2956</v>
      </c>
      <c r="AA351" t="s">
        <v>2956</v>
      </c>
      <c r="AB351" t="s">
        <v>2956</v>
      </c>
      <c r="AC351" t="s">
        <v>2956</v>
      </c>
      <c r="AD351" t="s">
        <v>2956</v>
      </c>
      <c r="AE351" t="s">
        <v>2956</v>
      </c>
      <c r="AF351" t="s">
        <v>2956</v>
      </c>
      <c r="AG351" t="s">
        <v>2956</v>
      </c>
      <c r="AH351" t="s">
        <v>2956</v>
      </c>
      <c r="AI351" t="s">
        <v>2956</v>
      </c>
      <c r="AJ351" t="s">
        <v>2956</v>
      </c>
      <c r="AK351" t="s">
        <v>2956</v>
      </c>
      <c r="AL351" t="s">
        <v>2956</v>
      </c>
      <c r="BB351" t="s">
        <v>2876</v>
      </c>
      <c r="BD351" t="s">
        <v>2876</v>
      </c>
      <c r="BF351" t="s">
        <v>2876</v>
      </c>
      <c r="BH351" t="s">
        <v>2876</v>
      </c>
      <c r="BJ351" t="s">
        <v>2876</v>
      </c>
      <c r="BL351" t="s">
        <v>2876</v>
      </c>
      <c r="BN351" t="s">
        <v>2876</v>
      </c>
      <c r="BV351">
        <v>0</v>
      </c>
      <c r="BX351" t="s">
        <v>9142</v>
      </c>
      <c r="BY351" t="s">
        <v>6589</v>
      </c>
      <c r="BZ351" s="30">
        <v>41279</v>
      </c>
      <c r="CA351" t="s">
        <v>6591</v>
      </c>
      <c r="CB351" t="s">
        <v>6854</v>
      </c>
      <c r="CC351" t="s">
        <v>5058</v>
      </c>
      <c r="CD351">
        <v>23</v>
      </c>
      <c r="CE351" t="s">
        <v>237</v>
      </c>
      <c r="CF351" t="s">
        <v>220</v>
      </c>
      <c r="CG351" t="s">
        <v>247</v>
      </c>
      <c r="CI351" t="s">
        <v>9614</v>
      </c>
      <c r="CJ351" t="s">
        <v>2808</v>
      </c>
      <c r="CK351" t="s">
        <v>2808</v>
      </c>
      <c r="CL351" t="s">
        <v>2808</v>
      </c>
      <c r="CM351" t="s">
        <v>2803</v>
      </c>
      <c r="CN351">
        <v>7</v>
      </c>
      <c r="CO351" t="s">
        <v>254</v>
      </c>
      <c r="CP351">
        <v>36</v>
      </c>
      <c r="CQ351" t="s">
        <v>69</v>
      </c>
      <c r="CR351" t="s">
        <v>69</v>
      </c>
      <c r="CS351" t="s">
        <v>69</v>
      </c>
      <c r="CV351" t="s">
        <v>69</v>
      </c>
      <c r="CW351" t="s">
        <v>69</v>
      </c>
      <c r="CX351" t="s">
        <v>69</v>
      </c>
      <c r="CY351" t="s">
        <v>69</v>
      </c>
      <c r="CZ351" t="s">
        <v>69</v>
      </c>
      <c r="DA351" t="s">
        <v>69</v>
      </c>
      <c r="DB351" t="s">
        <v>69</v>
      </c>
      <c r="DC351" t="s">
        <v>69</v>
      </c>
      <c r="DD351" t="s">
        <v>22</v>
      </c>
      <c r="DF351" t="s">
        <v>12</v>
      </c>
      <c r="DG351" s="30">
        <v>40857</v>
      </c>
      <c r="DH351" t="s">
        <v>2842</v>
      </c>
      <c r="DJ351" t="s">
        <v>12</v>
      </c>
      <c r="DK351" s="30">
        <v>40913</v>
      </c>
      <c r="DL351" t="s">
        <v>22</v>
      </c>
      <c r="DN351" t="s">
        <v>69</v>
      </c>
      <c r="DO351" t="s">
        <v>69</v>
      </c>
      <c r="DP351" t="s">
        <v>2858</v>
      </c>
      <c r="DQ351" t="s">
        <v>2864</v>
      </c>
      <c r="DT351" t="s">
        <v>2876</v>
      </c>
      <c r="DV351" t="s">
        <v>2884</v>
      </c>
      <c r="DW351" t="s">
        <v>33</v>
      </c>
      <c r="DX351" t="s">
        <v>2876</v>
      </c>
      <c r="DZ351" t="s">
        <v>22</v>
      </c>
      <c r="EJ351" t="s">
        <v>273</v>
      </c>
      <c r="EM351" t="s">
        <v>12</v>
      </c>
      <c r="EN351" s="30">
        <v>40913</v>
      </c>
      <c r="EO351" t="s">
        <v>22</v>
      </c>
      <c r="EU351" t="s">
        <v>22</v>
      </c>
      <c r="EV351" t="s">
        <v>22</v>
      </c>
      <c r="EY351" t="s">
        <v>2808</v>
      </c>
      <c r="EZ351" t="s">
        <v>69</v>
      </c>
      <c r="FA351" s="30">
        <v>40913</v>
      </c>
      <c r="FC351" s="29">
        <v>0.52083333333333337</v>
      </c>
      <c r="FH351">
        <v>2</v>
      </c>
      <c r="FI351">
        <v>2</v>
      </c>
      <c r="FJ351">
        <v>2</v>
      </c>
      <c r="FK351">
        <v>2</v>
      </c>
      <c r="FL351">
        <v>2</v>
      </c>
      <c r="FM351">
        <v>1</v>
      </c>
      <c r="FN351">
        <v>1</v>
      </c>
      <c r="FO351">
        <v>1</v>
      </c>
      <c r="FS351" t="s">
        <v>69</v>
      </c>
      <c r="FT351" t="s">
        <v>69</v>
      </c>
      <c r="FU351" t="s">
        <v>69</v>
      </c>
      <c r="FV351" t="s">
        <v>69</v>
      </c>
      <c r="FW351" t="s">
        <v>69</v>
      </c>
      <c r="FX351" t="s">
        <v>69</v>
      </c>
      <c r="FY351" t="s">
        <v>69</v>
      </c>
      <c r="FZ351" t="s">
        <v>69</v>
      </c>
      <c r="GA351" t="s">
        <v>69</v>
      </c>
      <c r="GB351" t="s">
        <v>69</v>
      </c>
      <c r="GC351" t="s">
        <v>69</v>
      </c>
      <c r="GD351" t="s">
        <v>69</v>
      </c>
      <c r="GE351" t="s">
        <v>69</v>
      </c>
      <c r="GF351" t="s">
        <v>69</v>
      </c>
      <c r="GG351" t="s">
        <v>69</v>
      </c>
      <c r="GH351" t="s">
        <v>69</v>
      </c>
      <c r="GI351" t="s">
        <v>69</v>
      </c>
      <c r="GJ351" t="s">
        <v>69</v>
      </c>
      <c r="GK351" t="s">
        <v>69</v>
      </c>
      <c r="GL351" t="s">
        <v>69</v>
      </c>
      <c r="GM351" t="s">
        <v>69</v>
      </c>
      <c r="GN351" t="s">
        <v>69</v>
      </c>
      <c r="GO351" t="s">
        <v>69</v>
      </c>
      <c r="GP351" t="s">
        <v>69</v>
      </c>
      <c r="GQ351" t="s">
        <v>69</v>
      </c>
      <c r="GR351" t="s">
        <v>69</v>
      </c>
      <c r="GS351" t="s">
        <v>69</v>
      </c>
      <c r="GT351" t="s">
        <v>69</v>
      </c>
      <c r="GU351" t="s">
        <v>69</v>
      </c>
      <c r="GV351" t="s">
        <v>69</v>
      </c>
      <c r="GW351" t="s">
        <v>69</v>
      </c>
      <c r="GX351" t="s">
        <v>69</v>
      </c>
      <c r="GY351" t="s">
        <v>69</v>
      </c>
      <c r="HC351" t="s">
        <v>2808</v>
      </c>
      <c r="HD351" t="s">
        <v>2808</v>
      </c>
      <c r="HE351" t="s">
        <v>2808</v>
      </c>
      <c r="HF351" t="s">
        <v>2808</v>
      </c>
      <c r="HG351" t="s">
        <v>69</v>
      </c>
      <c r="HH351" t="s">
        <v>69</v>
      </c>
      <c r="HI351" t="s">
        <v>69</v>
      </c>
      <c r="HJ351" t="s">
        <v>9628</v>
      </c>
      <c r="HK351">
        <v>37</v>
      </c>
      <c r="HL351">
        <v>73</v>
      </c>
      <c r="HM351">
        <v>20</v>
      </c>
      <c r="HQ351" s="30">
        <v>40913</v>
      </c>
      <c r="HR351" s="30">
        <v>40913</v>
      </c>
      <c r="HS351" s="30">
        <v>40913</v>
      </c>
      <c r="HT351" s="30">
        <v>40913</v>
      </c>
      <c r="HX351" s="29">
        <v>0.58333333333333337</v>
      </c>
      <c r="HY351" s="29">
        <v>0.58333333333333337</v>
      </c>
      <c r="HZ351" s="29">
        <v>0.58333333333333337</v>
      </c>
      <c r="IA351" s="29">
        <v>0.58333333333333337</v>
      </c>
      <c r="IE351" t="s">
        <v>2808</v>
      </c>
      <c r="IF351" t="s">
        <v>2808</v>
      </c>
      <c r="IG351" t="s">
        <v>2808</v>
      </c>
      <c r="IH351" t="s">
        <v>269</v>
      </c>
      <c r="II351" t="s">
        <v>269</v>
      </c>
      <c r="IJ351" t="s">
        <v>3054</v>
      </c>
      <c r="IK351" t="s">
        <v>269</v>
      </c>
      <c r="IL351" t="s">
        <v>269</v>
      </c>
      <c r="IM351" t="s">
        <v>69</v>
      </c>
      <c r="IN351" s="30">
        <v>40913</v>
      </c>
      <c r="IO351" s="30">
        <v>40913</v>
      </c>
      <c r="IQ351" s="30">
        <v>40913</v>
      </c>
      <c r="IR351" s="30">
        <v>40913</v>
      </c>
      <c r="IS351" s="30">
        <v>40913</v>
      </c>
      <c r="IT351" s="29">
        <v>0.36458333333333331</v>
      </c>
      <c r="IU351" s="29">
        <v>0.36458333333333331</v>
      </c>
      <c r="IW351" s="29">
        <v>0.36458333333333331</v>
      </c>
      <c r="IX351" s="29">
        <v>0.36458333333333331</v>
      </c>
      <c r="IY351" s="29">
        <v>0.36458333333333331</v>
      </c>
      <c r="IZ351" t="s">
        <v>2808</v>
      </c>
      <c r="JA351" t="s">
        <v>69</v>
      </c>
      <c r="JB351" t="s">
        <v>2808</v>
      </c>
      <c r="JC351" t="s">
        <v>2808</v>
      </c>
      <c r="JD351" t="s">
        <v>2808</v>
      </c>
      <c r="JE351" t="s">
        <v>2808</v>
      </c>
      <c r="JF351" t="s">
        <v>2808</v>
      </c>
      <c r="JG351" s="35">
        <v>42956</v>
      </c>
      <c r="JI351">
        <v>140</v>
      </c>
      <c r="JJ351">
        <v>40</v>
      </c>
      <c r="JK351">
        <v>2.93</v>
      </c>
      <c r="JL351">
        <v>48</v>
      </c>
      <c r="JM351">
        <v>32</v>
      </c>
      <c r="JN351" s="30">
        <v>40913</v>
      </c>
      <c r="JP351" s="30">
        <v>40913</v>
      </c>
      <c r="JQ351" s="30">
        <v>40913</v>
      </c>
      <c r="JR351" s="30">
        <v>40913</v>
      </c>
      <c r="JS351" s="30">
        <v>40913</v>
      </c>
      <c r="JT351" s="30">
        <v>40913</v>
      </c>
      <c r="KB351">
        <v>7</v>
      </c>
      <c r="KD351" t="s">
        <v>9554</v>
      </c>
      <c r="KE351" t="s">
        <v>6597</v>
      </c>
      <c r="KF351">
        <v>9</v>
      </c>
      <c r="KG351" t="s">
        <v>6598</v>
      </c>
      <c r="KH351">
        <v>6155018</v>
      </c>
    </row>
    <row r="352" spans="1:294" x14ac:dyDescent="0.3">
      <c r="A352" t="s">
        <v>9990</v>
      </c>
      <c r="B352" t="s">
        <v>6588</v>
      </c>
      <c r="BV352">
        <v>0</v>
      </c>
      <c r="BX352" t="s">
        <v>9142</v>
      </c>
      <c r="BY352" t="s">
        <v>6589</v>
      </c>
      <c r="BZ352" s="30">
        <v>41279</v>
      </c>
      <c r="CA352" t="s">
        <v>6591</v>
      </c>
      <c r="CB352" t="s">
        <v>6753</v>
      </c>
      <c r="CC352" t="s">
        <v>5058</v>
      </c>
      <c r="CD352">
        <v>20</v>
      </c>
      <c r="CE352" t="s">
        <v>22</v>
      </c>
      <c r="CF352" t="s">
        <v>22</v>
      </c>
      <c r="CG352" t="s">
        <v>22</v>
      </c>
      <c r="CI352" t="s">
        <v>9640</v>
      </c>
      <c r="CJ352" t="s">
        <v>69</v>
      </c>
      <c r="CK352" t="s">
        <v>2808</v>
      </c>
      <c r="CL352" t="s">
        <v>2808</v>
      </c>
      <c r="DJ352" t="s">
        <v>12</v>
      </c>
      <c r="DK352" s="30">
        <v>41518</v>
      </c>
      <c r="DL352" t="s">
        <v>27</v>
      </c>
      <c r="DM352" s="29">
        <v>0.46180555555555558</v>
      </c>
      <c r="DN352" t="s">
        <v>69</v>
      </c>
      <c r="DO352" t="s">
        <v>69</v>
      </c>
      <c r="DQ352" t="s">
        <v>2864</v>
      </c>
      <c r="DZ352" t="s">
        <v>22</v>
      </c>
      <c r="EJ352" t="s">
        <v>273</v>
      </c>
      <c r="EM352" t="s">
        <v>12</v>
      </c>
      <c r="EN352" s="30">
        <v>41548</v>
      </c>
      <c r="EO352" t="s">
        <v>22</v>
      </c>
      <c r="EY352" t="s">
        <v>2808</v>
      </c>
      <c r="EZ352" t="s">
        <v>69</v>
      </c>
      <c r="FA352" s="30">
        <v>41518</v>
      </c>
      <c r="FC352" s="29">
        <v>0.55555555555555558</v>
      </c>
      <c r="FH352">
        <v>1</v>
      </c>
      <c r="FI352">
        <v>1</v>
      </c>
      <c r="FJ352">
        <v>1</v>
      </c>
      <c r="FK352">
        <v>1</v>
      </c>
      <c r="FL352">
        <v>1</v>
      </c>
      <c r="FM352">
        <v>1</v>
      </c>
      <c r="FO352">
        <v>1</v>
      </c>
      <c r="FS352" t="s">
        <v>69</v>
      </c>
      <c r="FT352" t="s">
        <v>69</v>
      </c>
      <c r="FU352" t="s">
        <v>69</v>
      </c>
      <c r="FV352" t="s">
        <v>69</v>
      </c>
      <c r="FW352" t="s">
        <v>69</v>
      </c>
      <c r="FX352" t="s">
        <v>69</v>
      </c>
      <c r="FY352" t="s">
        <v>69</v>
      </c>
      <c r="FZ352" t="s">
        <v>69</v>
      </c>
      <c r="GA352" t="s">
        <v>69</v>
      </c>
      <c r="GB352" t="s">
        <v>69</v>
      </c>
      <c r="GC352" t="s">
        <v>69</v>
      </c>
      <c r="GD352" t="s">
        <v>69</v>
      </c>
      <c r="GE352" t="s">
        <v>69</v>
      </c>
      <c r="GF352" t="s">
        <v>69</v>
      </c>
      <c r="GG352" t="s">
        <v>69</v>
      </c>
      <c r="GH352" t="s">
        <v>69</v>
      </c>
      <c r="GI352" t="s">
        <v>69</v>
      </c>
      <c r="GJ352" t="s">
        <v>69</v>
      </c>
      <c r="GK352" t="s">
        <v>69</v>
      </c>
      <c r="GL352" t="s">
        <v>69</v>
      </c>
      <c r="GM352" t="s">
        <v>69</v>
      </c>
      <c r="GN352" t="s">
        <v>69</v>
      </c>
      <c r="GO352" t="s">
        <v>69</v>
      </c>
      <c r="GP352" t="s">
        <v>69</v>
      </c>
      <c r="GQ352" t="s">
        <v>69</v>
      </c>
      <c r="GR352" t="s">
        <v>69</v>
      </c>
      <c r="GS352" t="s">
        <v>69</v>
      </c>
      <c r="GT352" t="s">
        <v>69</v>
      </c>
      <c r="GU352" t="s">
        <v>69</v>
      </c>
      <c r="GV352" t="s">
        <v>69</v>
      </c>
      <c r="GW352" t="s">
        <v>69</v>
      </c>
      <c r="GX352" t="s">
        <v>69</v>
      </c>
      <c r="GY352" t="s">
        <v>69</v>
      </c>
      <c r="HC352" t="s">
        <v>2808</v>
      </c>
      <c r="HD352" t="s">
        <v>2808</v>
      </c>
      <c r="HE352" t="s">
        <v>2808</v>
      </c>
      <c r="HF352" t="s">
        <v>2808</v>
      </c>
      <c r="HG352" t="s">
        <v>69</v>
      </c>
      <c r="HH352" t="s">
        <v>69</v>
      </c>
      <c r="HI352" t="s">
        <v>69</v>
      </c>
      <c r="HJ352" t="s">
        <v>8703</v>
      </c>
      <c r="HK352">
        <v>36.4</v>
      </c>
      <c r="HL352">
        <v>80</v>
      </c>
      <c r="HM352">
        <v>20</v>
      </c>
      <c r="HQ352" s="30">
        <v>41518</v>
      </c>
      <c r="HR352" s="30">
        <v>41518</v>
      </c>
      <c r="HS352" s="30">
        <v>41518</v>
      </c>
      <c r="HT352" s="30">
        <v>41518</v>
      </c>
      <c r="HX352" s="29">
        <v>0.46180555555555558</v>
      </c>
      <c r="HY352" s="29">
        <v>0.46180555555555558</v>
      </c>
      <c r="HZ352" s="29">
        <v>0.46180555555555558</v>
      </c>
      <c r="IA352" s="29">
        <v>0.46180555555555558</v>
      </c>
      <c r="IE352" t="s">
        <v>2808</v>
      </c>
      <c r="IF352" t="s">
        <v>69</v>
      </c>
      <c r="IG352" t="s">
        <v>2808</v>
      </c>
      <c r="IH352" t="s">
        <v>269</v>
      </c>
      <c r="II352" t="s">
        <v>269</v>
      </c>
      <c r="IK352" t="s">
        <v>269</v>
      </c>
      <c r="IL352" t="s">
        <v>269</v>
      </c>
      <c r="IN352" s="30">
        <v>41518</v>
      </c>
      <c r="IO352" s="30">
        <v>41518</v>
      </c>
      <c r="IQ352" s="30">
        <v>41518</v>
      </c>
      <c r="IR352" s="30">
        <v>41518</v>
      </c>
      <c r="IT352" s="29">
        <v>0.53472222222222221</v>
      </c>
      <c r="IU352" s="29">
        <v>0.53472222222222221</v>
      </c>
      <c r="IW352" s="29">
        <v>0.53472222222222221</v>
      </c>
      <c r="IX352" s="29">
        <v>0.53472222222222221</v>
      </c>
      <c r="IZ352" t="s">
        <v>2808</v>
      </c>
      <c r="JA352" t="s">
        <v>69</v>
      </c>
      <c r="JB352" t="s">
        <v>2808</v>
      </c>
      <c r="JC352" t="s">
        <v>2808</v>
      </c>
      <c r="JD352" t="s">
        <v>2808</v>
      </c>
      <c r="JE352" t="s">
        <v>2808</v>
      </c>
      <c r="JF352" t="s">
        <v>2808</v>
      </c>
      <c r="JG352" s="35">
        <v>42956</v>
      </c>
      <c r="JI352">
        <v>144</v>
      </c>
      <c r="JJ352">
        <v>58</v>
      </c>
      <c r="JK352">
        <v>3.4</v>
      </c>
      <c r="JL352">
        <v>52</v>
      </c>
      <c r="JM352">
        <v>32</v>
      </c>
      <c r="JN352" s="30">
        <v>41518</v>
      </c>
      <c r="JP352" s="30">
        <v>41518</v>
      </c>
      <c r="JQ352" s="30">
        <v>41518</v>
      </c>
      <c r="JR352" s="30">
        <v>41518</v>
      </c>
      <c r="JS352" s="30">
        <v>41518</v>
      </c>
      <c r="JT352" s="30">
        <v>41518</v>
      </c>
      <c r="JU352" s="29">
        <v>0.53472222222222221</v>
      </c>
      <c r="JW352" s="29">
        <v>0.53472222222222221</v>
      </c>
      <c r="JX352" s="29">
        <v>0.53472222222222221</v>
      </c>
      <c r="JY352" s="29">
        <v>0.53472222222222221</v>
      </c>
      <c r="JZ352" s="29">
        <v>0.53472222222222221</v>
      </c>
      <c r="KA352" s="29">
        <v>0.53472222222222221</v>
      </c>
      <c r="KD352" t="s">
        <v>9554</v>
      </c>
      <c r="KE352" t="s">
        <v>6597</v>
      </c>
      <c r="KF352">
        <v>10</v>
      </c>
      <c r="KG352" t="s">
        <v>6598</v>
      </c>
      <c r="KH352">
        <v>6155018</v>
      </c>
    </row>
    <row r="353" spans="1:294" x14ac:dyDescent="0.3">
      <c r="A353" t="s">
        <v>9991</v>
      </c>
      <c r="B353" t="s">
        <v>6588</v>
      </c>
      <c r="BV353">
        <v>0</v>
      </c>
      <c r="BX353" t="s">
        <v>9142</v>
      </c>
      <c r="BY353" t="s">
        <v>6589</v>
      </c>
      <c r="BZ353" s="30">
        <v>41279</v>
      </c>
      <c r="CA353" t="s">
        <v>6591</v>
      </c>
      <c r="CB353" t="s">
        <v>6753</v>
      </c>
      <c r="CC353" t="s">
        <v>5058</v>
      </c>
      <c r="CD353">
        <v>18</v>
      </c>
      <c r="CE353" t="s">
        <v>22</v>
      </c>
      <c r="CF353" t="s">
        <v>22</v>
      </c>
      <c r="CG353" t="s">
        <v>22</v>
      </c>
      <c r="CI353" t="s">
        <v>9640</v>
      </c>
      <c r="CJ353" t="s">
        <v>69</v>
      </c>
      <c r="CK353" t="s">
        <v>2808</v>
      </c>
      <c r="CL353" t="s">
        <v>2808</v>
      </c>
      <c r="DJ353" t="s">
        <v>12</v>
      </c>
      <c r="DK353" s="30">
        <v>41246</v>
      </c>
      <c r="DL353" t="s">
        <v>27</v>
      </c>
      <c r="DM353" s="29">
        <v>0.375</v>
      </c>
      <c r="DN353" t="s">
        <v>22</v>
      </c>
      <c r="DO353" t="s">
        <v>22</v>
      </c>
      <c r="DQ353" t="s">
        <v>2864</v>
      </c>
      <c r="DZ353" t="s">
        <v>22</v>
      </c>
      <c r="EJ353" t="s">
        <v>274</v>
      </c>
      <c r="EL353" t="s">
        <v>39</v>
      </c>
      <c r="EY353" t="s">
        <v>69</v>
      </c>
      <c r="EZ353" t="s">
        <v>69</v>
      </c>
      <c r="FH353">
        <v>1</v>
      </c>
      <c r="FI353">
        <v>1</v>
      </c>
      <c r="FJ353">
        <v>1</v>
      </c>
      <c r="FK353">
        <v>1</v>
      </c>
      <c r="FL353">
        <v>1</v>
      </c>
      <c r="FS353" t="s">
        <v>69</v>
      </c>
      <c r="FT353" t="s">
        <v>69</v>
      </c>
      <c r="FU353" t="s">
        <v>69</v>
      </c>
      <c r="FV353" t="s">
        <v>69</v>
      </c>
      <c r="FW353" t="s">
        <v>69</v>
      </c>
      <c r="FX353" t="s">
        <v>69</v>
      </c>
      <c r="FY353" t="s">
        <v>69</v>
      </c>
      <c r="FZ353" t="s">
        <v>69</v>
      </c>
      <c r="GA353" t="s">
        <v>69</v>
      </c>
      <c r="GB353" t="s">
        <v>69</v>
      </c>
      <c r="GC353" t="s">
        <v>69</v>
      </c>
      <c r="GD353" t="s">
        <v>69</v>
      </c>
      <c r="GE353" t="s">
        <v>69</v>
      </c>
      <c r="GF353" t="s">
        <v>69</v>
      </c>
      <c r="GG353" t="s">
        <v>69</v>
      </c>
      <c r="GH353" t="s">
        <v>69</v>
      </c>
      <c r="GI353" t="s">
        <v>69</v>
      </c>
      <c r="GJ353" t="s">
        <v>69</v>
      </c>
      <c r="GK353" t="s">
        <v>69</v>
      </c>
      <c r="GL353" t="s">
        <v>69</v>
      </c>
      <c r="GM353" t="s">
        <v>69</v>
      </c>
      <c r="GN353" t="s">
        <v>69</v>
      </c>
      <c r="GO353" t="s">
        <v>69</v>
      </c>
      <c r="GP353" t="s">
        <v>69</v>
      </c>
      <c r="GQ353" t="s">
        <v>69</v>
      </c>
      <c r="GR353" t="s">
        <v>69</v>
      </c>
      <c r="GS353" t="s">
        <v>69</v>
      </c>
      <c r="GT353" t="s">
        <v>69</v>
      </c>
      <c r="GU353" t="s">
        <v>69</v>
      </c>
      <c r="GV353" t="s">
        <v>69</v>
      </c>
      <c r="GW353" t="s">
        <v>69</v>
      </c>
      <c r="GX353" t="s">
        <v>69</v>
      </c>
      <c r="GY353" t="s">
        <v>69</v>
      </c>
      <c r="HC353" t="s">
        <v>2808</v>
      </c>
      <c r="HD353" t="s">
        <v>2808</v>
      </c>
      <c r="HE353" t="s">
        <v>2808</v>
      </c>
      <c r="HF353" t="s">
        <v>2808</v>
      </c>
      <c r="HG353" t="s">
        <v>69</v>
      </c>
      <c r="HH353" t="s">
        <v>69</v>
      </c>
      <c r="HI353" t="s">
        <v>69</v>
      </c>
      <c r="HJ353" t="s">
        <v>9693</v>
      </c>
      <c r="HK353">
        <v>36.4</v>
      </c>
      <c r="HL353">
        <v>80</v>
      </c>
      <c r="HM353">
        <v>20</v>
      </c>
      <c r="HQ353" t="s">
        <v>6826</v>
      </c>
      <c r="HR353" t="s">
        <v>6826</v>
      </c>
      <c r="HS353" t="s">
        <v>6826</v>
      </c>
      <c r="HT353" t="s">
        <v>6826</v>
      </c>
      <c r="HX353" s="29">
        <v>0.375</v>
      </c>
      <c r="HY353" s="29">
        <v>0.375</v>
      </c>
      <c r="HZ353" s="29">
        <v>0.375</v>
      </c>
      <c r="IA353" s="29">
        <v>0.375</v>
      </c>
      <c r="IE353" t="s">
        <v>69</v>
      </c>
      <c r="IF353" t="s">
        <v>69</v>
      </c>
      <c r="IG353" t="s">
        <v>69</v>
      </c>
      <c r="IZ353" t="s">
        <v>69</v>
      </c>
      <c r="JA353" t="s">
        <v>69</v>
      </c>
      <c r="JB353" t="s">
        <v>69</v>
      </c>
      <c r="JC353" t="s">
        <v>69</v>
      </c>
      <c r="JD353" t="s">
        <v>69</v>
      </c>
      <c r="JE353" t="s">
        <v>69</v>
      </c>
      <c r="JF353" t="s">
        <v>69</v>
      </c>
      <c r="KD353" t="s">
        <v>9554</v>
      </c>
      <c r="KE353" t="s">
        <v>6597</v>
      </c>
      <c r="KF353">
        <v>11</v>
      </c>
      <c r="KG353" t="s">
        <v>6598</v>
      </c>
      <c r="KH353">
        <v>6155018</v>
      </c>
    </row>
    <row r="354" spans="1:294" x14ac:dyDescent="0.3">
      <c r="A354" t="s">
        <v>9992</v>
      </c>
      <c r="B354" t="s">
        <v>6588</v>
      </c>
      <c r="BV354">
        <v>0</v>
      </c>
      <c r="BX354" t="s">
        <v>9142</v>
      </c>
      <c r="BY354" t="s">
        <v>6589</v>
      </c>
      <c r="BZ354" s="30">
        <v>41279</v>
      </c>
      <c r="CA354" t="s">
        <v>6591</v>
      </c>
      <c r="CB354" t="s">
        <v>6753</v>
      </c>
      <c r="CC354" t="s">
        <v>5058</v>
      </c>
      <c r="CD354">
        <v>42</v>
      </c>
      <c r="CE354" t="s">
        <v>22</v>
      </c>
      <c r="CF354" t="s">
        <v>22</v>
      </c>
      <c r="CG354" t="s">
        <v>22</v>
      </c>
      <c r="CI354" t="s">
        <v>9640</v>
      </c>
      <c r="CJ354" t="s">
        <v>69</v>
      </c>
      <c r="CK354" t="s">
        <v>2808</v>
      </c>
      <c r="CL354" t="s">
        <v>2808</v>
      </c>
      <c r="DJ354" t="s">
        <v>12</v>
      </c>
      <c r="DK354" s="30">
        <v>42128</v>
      </c>
      <c r="DL354" t="s">
        <v>27</v>
      </c>
      <c r="DM354" s="29">
        <v>0.74305555555555547</v>
      </c>
      <c r="DN354" t="s">
        <v>22</v>
      </c>
      <c r="DO354" t="s">
        <v>22</v>
      </c>
      <c r="DQ354" t="s">
        <v>2864</v>
      </c>
      <c r="DZ354" t="s">
        <v>22</v>
      </c>
      <c r="EJ354" t="s">
        <v>22</v>
      </c>
      <c r="EY354" t="s">
        <v>2808</v>
      </c>
      <c r="EZ354" t="s">
        <v>69</v>
      </c>
      <c r="FH354">
        <v>1</v>
      </c>
      <c r="FI354">
        <v>1</v>
      </c>
      <c r="FJ354">
        <v>1</v>
      </c>
      <c r="FK354">
        <v>1</v>
      </c>
      <c r="FL354">
        <v>1</v>
      </c>
      <c r="FM354">
        <v>1</v>
      </c>
      <c r="FN354">
        <v>1</v>
      </c>
      <c r="FO354">
        <v>1</v>
      </c>
      <c r="FS354" t="s">
        <v>69</v>
      </c>
      <c r="FT354" t="s">
        <v>69</v>
      </c>
      <c r="FU354" t="s">
        <v>69</v>
      </c>
      <c r="FV354" t="s">
        <v>69</v>
      </c>
      <c r="FW354" t="s">
        <v>69</v>
      </c>
      <c r="FX354" t="s">
        <v>69</v>
      </c>
      <c r="FY354" t="s">
        <v>69</v>
      </c>
      <c r="FZ354" t="s">
        <v>69</v>
      </c>
      <c r="GA354" t="s">
        <v>69</v>
      </c>
      <c r="GB354" t="s">
        <v>69</v>
      </c>
      <c r="GC354" t="s">
        <v>69</v>
      </c>
      <c r="GD354" t="s">
        <v>69</v>
      </c>
      <c r="GE354" t="s">
        <v>69</v>
      </c>
      <c r="GF354" t="s">
        <v>69</v>
      </c>
      <c r="GG354" t="s">
        <v>69</v>
      </c>
      <c r="GH354" t="s">
        <v>69</v>
      </c>
      <c r="GI354" t="s">
        <v>69</v>
      </c>
      <c r="GJ354" t="s">
        <v>69</v>
      </c>
      <c r="GK354" t="s">
        <v>69</v>
      </c>
      <c r="GL354" t="s">
        <v>69</v>
      </c>
      <c r="GM354" t="s">
        <v>69</v>
      </c>
      <c r="GN354" t="s">
        <v>69</v>
      </c>
      <c r="GO354" t="s">
        <v>69</v>
      </c>
      <c r="GP354" t="s">
        <v>69</v>
      </c>
      <c r="GQ354" t="s">
        <v>69</v>
      </c>
      <c r="GR354" t="s">
        <v>69</v>
      </c>
      <c r="GS354" t="s">
        <v>69</v>
      </c>
      <c r="GT354" t="s">
        <v>69</v>
      </c>
      <c r="GU354" t="s">
        <v>69</v>
      </c>
      <c r="GV354" t="s">
        <v>69</v>
      </c>
      <c r="GW354" t="s">
        <v>69</v>
      </c>
      <c r="GX354" t="s">
        <v>69</v>
      </c>
      <c r="GY354" t="s">
        <v>69</v>
      </c>
      <c r="HC354" t="s">
        <v>2808</v>
      </c>
      <c r="HD354" t="s">
        <v>2808</v>
      </c>
      <c r="HE354" t="s">
        <v>69</v>
      </c>
      <c r="HF354" t="s">
        <v>2808</v>
      </c>
      <c r="HG354" t="s">
        <v>69</v>
      </c>
      <c r="HH354" t="s">
        <v>69</v>
      </c>
      <c r="HI354" t="s">
        <v>69</v>
      </c>
      <c r="HJ354" t="s">
        <v>9993</v>
      </c>
      <c r="HK354">
        <v>37.4</v>
      </c>
      <c r="HM354">
        <v>18</v>
      </c>
      <c r="IE354" t="s">
        <v>2808</v>
      </c>
      <c r="IF354" t="s">
        <v>2808</v>
      </c>
      <c r="IG354" t="s">
        <v>2808</v>
      </c>
      <c r="IH354" t="s">
        <v>269</v>
      </c>
      <c r="II354" t="s">
        <v>269</v>
      </c>
      <c r="IK354" t="s">
        <v>269</v>
      </c>
      <c r="IL354" t="s">
        <v>269</v>
      </c>
      <c r="IN354" s="30">
        <v>41398</v>
      </c>
      <c r="IO354" s="30">
        <v>41398</v>
      </c>
      <c r="IQ354" s="30">
        <v>41398</v>
      </c>
      <c r="IR354" s="30">
        <v>41398</v>
      </c>
      <c r="IT354" s="29">
        <v>0.8125</v>
      </c>
      <c r="IU354" s="29">
        <v>0.8125</v>
      </c>
      <c r="IW354" s="29">
        <v>0.8125</v>
      </c>
      <c r="IX354" s="29">
        <v>0.8125</v>
      </c>
      <c r="IZ354" t="s">
        <v>2808</v>
      </c>
      <c r="JA354" t="s">
        <v>69</v>
      </c>
      <c r="JB354" t="s">
        <v>2808</v>
      </c>
      <c r="JC354" t="s">
        <v>69</v>
      </c>
      <c r="JD354" t="s">
        <v>2808</v>
      </c>
      <c r="JE354" t="s">
        <v>2808</v>
      </c>
      <c r="JF354" t="s">
        <v>2808</v>
      </c>
      <c r="JG354">
        <v>8</v>
      </c>
      <c r="JI354">
        <v>142</v>
      </c>
      <c r="JK354">
        <v>3.25</v>
      </c>
      <c r="JL354">
        <v>51</v>
      </c>
      <c r="JM354">
        <v>31</v>
      </c>
      <c r="JN354" s="30">
        <v>41398</v>
      </c>
      <c r="JP354" s="30">
        <v>41398</v>
      </c>
      <c r="JR354" s="30">
        <v>41398</v>
      </c>
      <c r="JS354" s="30">
        <v>41398</v>
      </c>
      <c r="JT354" s="30">
        <v>41398</v>
      </c>
      <c r="JU354" s="29">
        <v>0.8125</v>
      </c>
      <c r="JW354" s="29">
        <v>0.8125</v>
      </c>
      <c r="JY354" s="29">
        <v>0.8125</v>
      </c>
      <c r="JZ354" s="29">
        <v>0.8125</v>
      </c>
      <c r="KA354" s="29">
        <v>0.8125</v>
      </c>
      <c r="KD354" t="s">
        <v>9554</v>
      </c>
      <c r="KE354" t="s">
        <v>6597</v>
      </c>
      <c r="KF354">
        <v>12</v>
      </c>
      <c r="KG354" t="s">
        <v>6598</v>
      </c>
      <c r="KH354">
        <v>6155018</v>
      </c>
    </row>
    <row r="355" spans="1:294" x14ac:dyDescent="0.3">
      <c r="A355" t="s">
        <v>9994</v>
      </c>
      <c r="B355" t="s">
        <v>6588</v>
      </c>
      <c r="BV355">
        <v>0</v>
      </c>
      <c r="BX355" t="s">
        <v>9142</v>
      </c>
      <c r="BY355" t="s">
        <v>6589</v>
      </c>
      <c r="BZ355" s="30">
        <v>41279</v>
      </c>
      <c r="CA355" t="s">
        <v>6591</v>
      </c>
      <c r="CB355" t="s">
        <v>6753</v>
      </c>
      <c r="CC355" t="s">
        <v>5058</v>
      </c>
      <c r="CD355">
        <v>28</v>
      </c>
      <c r="CE355" t="s">
        <v>22</v>
      </c>
      <c r="CF355" t="s">
        <v>22</v>
      </c>
      <c r="CG355" t="s">
        <v>22</v>
      </c>
      <c r="CI355" t="s">
        <v>9640</v>
      </c>
      <c r="CJ355" t="s">
        <v>69</v>
      </c>
      <c r="CK355" t="s">
        <v>2808</v>
      </c>
      <c r="CL355" t="s">
        <v>2808</v>
      </c>
      <c r="DJ355" t="s">
        <v>12</v>
      </c>
      <c r="DK355" s="30">
        <v>41459</v>
      </c>
      <c r="DL355" t="s">
        <v>27</v>
      </c>
      <c r="DM355" s="29">
        <v>0.58333333333333337</v>
      </c>
      <c r="DN355" t="s">
        <v>22</v>
      </c>
      <c r="DO355" t="s">
        <v>22</v>
      </c>
      <c r="DQ355" t="s">
        <v>2864</v>
      </c>
      <c r="DZ355" t="s">
        <v>22</v>
      </c>
      <c r="EJ355" t="s">
        <v>274</v>
      </c>
      <c r="EL355" t="s">
        <v>2921</v>
      </c>
      <c r="EY355" t="s">
        <v>69</v>
      </c>
      <c r="EZ355" t="s">
        <v>69</v>
      </c>
      <c r="FH355">
        <v>1</v>
      </c>
      <c r="FI355">
        <v>1</v>
      </c>
      <c r="FJ355">
        <v>1</v>
      </c>
      <c r="FK355">
        <v>1</v>
      </c>
      <c r="FL355">
        <v>1</v>
      </c>
      <c r="FS355" t="s">
        <v>69</v>
      </c>
      <c r="FT355" t="s">
        <v>69</v>
      </c>
      <c r="FU355" t="s">
        <v>69</v>
      </c>
      <c r="FV355" t="s">
        <v>69</v>
      </c>
      <c r="FW355" t="s">
        <v>69</v>
      </c>
      <c r="FX355" t="s">
        <v>69</v>
      </c>
      <c r="FY355" t="s">
        <v>69</v>
      </c>
      <c r="FZ355" t="s">
        <v>69</v>
      </c>
      <c r="GA355" t="s">
        <v>69</v>
      </c>
      <c r="GB355" t="s">
        <v>69</v>
      </c>
      <c r="GC355" t="s">
        <v>69</v>
      </c>
      <c r="GD355" t="s">
        <v>69</v>
      </c>
      <c r="GE355" t="s">
        <v>69</v>
      </c>
      <c r="GF355" t="s">
        <v>69</v>
      </c>
      <c r="GG355" t="s">
        <v>69</v>
      </c>
      <c r="GH355" t="s">
        <v>69</v>
      </c>
      <c r="GI355" t="s">
        <v>69</v>
      </c>
      <c r="GJ355" t="s">
        <v>69</v>
      </c>
      <c r="GK355" t="s">
        <v>69</v>
      </c>
      <c r="GL355" t="s">
        <v>69</v>
      </c>
      <c r="GM355" t="s">
        <v>69</v>
      </c>
      <c r="GN355" t="s">
        <v>69</v>
      </c>
      <c r="GO355" t="s">
        <v>69</v>
      </c>
      <c r="GP355" t="s">
        <v>69</v>
      </c>
      <c r="GQ355" t="s">
        <v>69</v>
      </c>
      <c r="GR355" t="s">
        <v>69</v>
      </c>
      <c r="GS355" t="s">
        <v>69</v>
      </c>
      <c r="GT355" t="s">
        <v>69</v>
      </c>
      <c r="GU355" t="s">
        <v>69</v>
      </c>
      <c r="GV355" t="s">
        <v>69</v>
      </c>
      <c r="GW355" t="s">
        <v>69</v>
      </c>
      <c r="GX355" t="s">
        <v>69</v>
      </c>
      <c r="GY355" t="s">
        <v>69</v>
      </c>
      <c r="HC355" t="s">
        <v>2808</v>
      </c>
      <c r="HD355" t="s">
        <v>2808</v>
      </c>
      <c r="HE355" t="s">
        <v>2808</v>
      </c>
      <c r="HF355" t="s">
        <v>2808</v>
      </c>
      <c r="HG355" t="s">
        <v>69</v>
      </c>
      <c r="HH355" t="s">
        <v>69</v>
      </c>
      <c r="HI355" t="s">
        <v>69</v>
      </c>
      <c r="HJ355" t="s">
        <v>9762</v>
      </c>
      <c r="HK355">
        <v>36.9</v>
      </c>
      <c r="HL355">
        <v>82</v>
      </c>
      <c r="HM355">
        <v>22</v>
      </c>
      <c r="HQ355" s="30">
        <v>41459</v>
      </c>
      <c r="HR355" s="30">
        <v>41459</v>
      </c>
      <c r="HS355" s="30">
        <v>41459</v>
      </c>
      <c r="HT355" s="30">
        <v>41459</v>
      </c>
      <c r="HX355" s="29">
        <v>0.58333333333333337</v>
      </c>
      <c r="HY355" s="29">
        <v>0.58333333333333337</v>
      </c>
      <c r="HZ355" s="29">
        <v>0.58333333333333337</v>
      </c>
      <c r="IA355" s="29">
        <v>0.58333333333333337</v>
      </c>
      <c r="IE355" t="s">
        <v>69</v>
      </c>
      <c r="IF355" t="s">
        <v>69</v>
      </c>
      <c r="IG355" t="s">
        <v>69</v>
      </c>
      <c r="IZ355" t="s">
        <v>69</v>
      </c>
      <c r="JA355" t="s">
        <v>69</v>
      </c>
      <c r="JB355" t="s">
        <v>69</v>
      </c>
      <c r="JC355" t="s">
        <v>69</v>
      </c>
      <c r="JD355" t="s">
        <v>69</v>
      </c>
      <c r="JE355" t="s">
        <v>69</v>
      </c>
      <c r="JF355" t="s">
        <v>69</v>
      </c>
      <c r="KD355" t="s">
        <v>9554</v>
      </c>
      <c r="KE355" t="s">
        <v>6597</v>
      </c>
      <c r="KF355">
        <v>13</v>
      </c>
      <c r="KG355" t="s">
        <v>6598</v>
      </c>
      <c r="KH355">
        <v>6155018</v>
      </c>
    </row>
    <row r="356" spans="1:294" x14ac:dyDescent="0.3">
      <c r="A356" t="s">
        <v>9995</v>
      </c>
      <c r="B356" t="s">
        <v>6588</v>
      </c>
      <c r="BV356">
        <v>0</v>
      </c>
      <c r="BX356" t="s">
        <v>9142</v>
      </c>
      <c r="BY356" t="s">
        <v>6589</v>
      </c>
      <c r="BZ356" s="30">
        <v>41279</v>
      </c>
      <c r="CA356" t="s">
        <v>6591</v>
      </c>
      <c r="CB356" t="s">
        <v>6753</v>
      </c>
      <c r="CC356" t="s">
        <v>5058</v>
      </c>
      <c r="CD356">
        <v>29</v>
      </c>
      <c r="CE356" t="s">
        <v>22</v>
      </c>
      <c r="CF356" t="s">
        <v>22</v>
      </c>
      <c r="CG356" t="s">
        <v>22</v>
      </c>
      <c r="CI356" t="s">
        <v>9640</v>
      </c>
      <c r="CJ356" t="s">
        <v>69</v>
      </c>
      <c r="CK356" t="s">
        <v>2808</v>
      </c>
      <c r="CL356" t="s">
        <v>2808</v>
      </c>
      <c r="DJ356" t="s">
        <v>12</v>
      </c>
      <c r="DK356" s="30">
        <v>41521</v>
      </c>
      <c r="DL356" t="s">
        <v>22</v>
      </c>
      <c r="DN356" t="s">
        <v>22</v>
      </c>
      <c r="DO356" t="s">
        <v>22</v>
      </c>
      <c r="DQ356" t="s">
        <v>2864</v>
      </c>
      <c r="DZ356" t="s">
        <v>22</v>
      </c>
      <c r="EJ356" t="s">
        <v>22</v>
      </c>
      <c r="EY356" t="s">
        <v>69</v>
      </c>
      <c r="EZ356" t="s">
        <v>69</v>
      </c>
      <c r="FH356">
        <v>1</v>
      </c>
      <c r="FI356">
        <v>1</v>
      </c>
      <c r="FJ356">
        <v>1</v>
      </c>
      <c r="FK356">
        <v>1</v>
      </c>
      <c r="FL356">
        <v>1</v>
      </c>
      <c r="FS356" t="s">
        <v>69</v>
      </c>
      <c r="FT356" t="s">
        <v>69</v>
      </c>
      <c r="FU356" t="s">
        <v>69</v>
      </c>
      <c r="FV356" t="s">
        <v>69</v>
      </c>
      <c r="FW356" t="s">
        <v>69</v>
      </c>
      <c r="FX356" t="s">
        <v>69</v>
      </c>
      <c r="FY356" t="s">
        <v>69</v>
      </c>
      <c r="FZ356" t="s">
        <v>69</v>
      </c>
      <c r="GA356" t="s">
        <v>69</v>
      </c>
      <c r="GB356" t="s">
        <v>69</v>
      </c>
      <c r="GC356" t="s">
        <v>69</v>
      </c>
      <c r="GD356" t="s">
        <v>69</v>
      </c>
      <c r="GE356" t="s">
        <v>69</v>
      </c>
      <c r="GF356" t="s">
        <v>69</v>
      </c>
      <c r="GG356" t="s">
        <v>69</v>
      </c>
      <c r="GH356" t="s">
        <v>69</v>
      </c>
      <c r="GI356" t="s">
        <v>69</v>
      </c>
      <c r="GJ356" t="s">
        <v>69</v>
      </c>
      <c r="GK356" t="s">
        <v>69</v>
      </c>
      <c r="GL356" t="s">
        <v>69</v>
      </c>
      <c r="GM356" t="s">
        <v>69</v>
      </c>
      <c r="GN356" t="s">
        <v>69</v>
      </c>
      <c r="GO356" t="s">
        <v>69</v>
      </c>
      <c r="GP356" t="s">
        <v>69</v>
      </c>
      <c r="GQ356" t="s">
        <v>69</v>
      </c>
      <c r="GR356" t="s">
        <v>69</v>
      </c>
      <c r="GS356" t="s">
        <v>69</v>
      </c>
      <c r="GT356" t="s">
        <v>69</v>
      </c>
      <c r="GU356" t="s">
        <v>69</v>
      </c>
      <c r="GV356" t="s">
        <v>69</v>
      </c>
      <c r="GW356" t="s">
        <v>69</v>
      </c>
      <c r="GX356" t="s">
        <v>69</v>
      </c>
      <c r="GY356" t="s">
        <v>69</v>
      </c>
      <c r="HC356" t="s">
        <v>2808</v>
      </c>
      <c r="HD356" t="s">
        <v>2808</v>
      </c>
      <c r="HE356" t="s">
        <v>2808</v>
      </c>
      <c r="HF356" t="s">
        <v>2808</v>
      </c>
      <c r="HG356" t="s">
        <v>69</v>
      </c>
      <c r="HH356" t="s">
        <v>69</v>
      </c>
      <c r="HI356" t="s">
        <v>69</v>
      </c>
      <c r="HJ356" t="s">
        <v>8698</v>
      </c>
      <c r="HK356">
        <v>36.200000000000003</v>
      </c>
      <c r="HL356">
        <v>82</v>
      </c>
      <c r="HM356">
        <v>26</v>
      </c>
      <c r="HQ356" s="30">
        <v>41521</v>
      </c>
      <c r="HR356" s="30">
        <v>41521</v>
      </c>
      <c r="HS356" s="30">
        <v>41521</v>
      </c>
      <c r="HT356" s="30">
        <v>41521</v>
      </c>
      <c r="IE356" t="s">
        <v>69</v>
      </c>
      <c r="IF356" t="s">
        <v>69</v>
      </c>
      <c r="IG356" t="s">
        <v>69</v>
      </c>
      <c r="IZ356" t="s">
        <v>69</v>
      </c>
      <c r="JA356" t="s">
        <v>69</v>
      </c>
      <c r="JB356" t="s">
        <v>69</v>
      </c>
      <c r="JC356" t="s">
        <v>69</v>
      </c>
      <c r="JD356" t="s">
        <v>69</v>
      </c>
      <c r="JE356" t="s">
        <v>69</v>
      </c>
      <c r="JF356" t="s">
        <v>69</v>
      </c>
      <c r="KD356" t="s">
        <v>9554</v>
      </c>
      <c r="KE356" t="s">
        <v>6597</v>
      </c>
      <c r="KF356">
        <v>14</v>
      </c>
      <c r="KG356" t="s">
        <v>6598</v>
      </c>
      <c r="KH356">
        <v>6155018</v>
      </c>
    </row>
    <row r="357" spans="1:294" x14ac:dyDescent="0.3">
      <c r="A357" t="s">
        <v>9996</v>
      </c>
      <c r="B357" t="s">
        <v>6588</v>
      </c>
      <c r="BV357">
        <v>0</v>
      </c>
      <c r="BX357" t="s">
        <v>9142</v>
      </c>
      <c r="BY357" t="s">
        <v>6589</v>
      </c>
      <c r="BZ357" s="30">
        <v>41279</v>
      </c>
      <c r="CA357" t="s">
        <v>6591</v>
      </c>
      <c r="CB357" t="s">
        <v>6753</v>
      </c>
      <c r="CC357" t="s">
        <v>5058</v>
      </c>
      <c r="CD357">
        <v>23</v>
      </c>
      <c r="CE357" t="s">
        <v>22</v>
      </c>
      <c r="CF357" t="s">
        <v>22</v>
      </c>
      <c r="CG357" t="s">
        <v>22</v>
      </c>
      <c r="CI357" t="s">
        <v>9640</v>
      </c>
      <c r="CJ357" t="s">
        <v>69</v>
      </c>
      <c r="CK357" t="s">
        <v>2808</v>
      </c>
      <c r="CL357" t="s">
        <v>2808</v>
      </c>
      <c r="DJ357" t="s">
        <v>12</v>
      </c>
      <c r="DK357" t="s">
        <v>6665</v>
      </c>
      <c r="DL357" t="s">
        <v>27</v>
      </c>
      <c r="DM357" s="29">
        <v>0.56944444444444442</v>
      </c>
      <c r="DN357" t="s">
        <v>22</v>
      </c>
      <c r="DO357" t="s">
        <v>22</v>
      </c>
      <c r="DQ357" t="s">
        <v>2864</v>
      </c>
      <c r="DZ357" t="s">
        <v>22</v>
      </c>
      <c r="EJ357" t="s">
        <v>22</v>
      </c>
      <c r="EY357" t="s">
        <v>2808</v>
      </c>
      <c r="EZ357" t="s">
        <v>69</v>
      </c>
      <c r="FA357" t="s">
        <v>6665</v>
      </c>
      <c r="FC357" s="29">
        <v>0.56944444444444442</v>
      </c>
      <c r="FH357">
        <v>1</v>
      </c>
      <c r="FI357">
        <v>1</v>
      </c>
      <c r="FJ357">
        <v>1</v>
      </c>
      <c r="FK357">
        <v>1</v>
      </c>
      <c r="FL357">
        <v>1</v>
      </c>
      <c r="FM357">
        <v>1</v>
      </c>
      <c r="FN357">
        <v>1</v>
      </c>
      <c r="FO357">
        <v>1</v>
      </c>
      <c r="FS357" t="s">
        <v>69</v>
      </c>
      <c r="FT357" t="s">
        <v>69</v>
      </c>
      <c r="FU357" t="s">
        <v>69</v>
      </c>
      <c r="FV357" t="s">
        <v>69</v>
      </c>
      <c r="FW357" t="s">
        <v>69</v>
      </c>
      <c r="FX357" t="s">
        <v>69</v>
      </c>
      <c r="FY357" t="s">
        <v>69</v>
      </c>
      <c r="FZ357" t="s">
        <v>69</v>
      </c>
      <c r="GA357" t="s">
        <v>69</v>
      </c>
      <c r="GB357" t="s">
        <v>69</v>
      </c>
      <c r="GC357" t="s">
        <v>69</v>
      </c>
      <c r="GD357" t="s">
        <v>69</v>
      </c>
      <c r="GE357" t="s">
        <v>69</v>
      </c>
      <c r="GF357" t="s">
        <v>69</v>
      </c>
      <c r="GG357" t="s">
        <v>69</v>
      </c>
      <c r="GH357" t="s">
        <v>69</v>
      </c>
      <c r="GI357" t="s">
        <v>69</v>
      </c>
      <c r="GJ357" t="s">
        <v>69</v>
      </c>
      <c r="GK357" t="s">
        <v>69</v>
      </c>
      <c r="GL357" t="s">
        <v>69</v>
      </c>
      <c r="GM357" t="s">
        <v>69</v>
      </c>
      <c r="GN357" t="s">
        <v>69</v>
      </c>
      <c r="GO357" t="s">
        <v>69</v>
      </c>
      <c r="GP357" t="s">
        <v>69</v>
      </c>
      <c r="GQ357" t="s">
        <v>69</v>
      </c>
      <c r="GR357" t="s">
        <v>69</v>
      </c>
      <c r="GS357" t="s">
        <v>69</v>
      </c>
      <c r="GT357" t="s">
        <v>69</v>
      </c>
      <c r="GU357" t="s">
        <v>69</v>
      </c>
      <c r="GV357" t="s">
        <v>69</v>
      </c>
      <c r="GW357" t="s">
        <v>69</v>
      </c>
      <c r="GX357" t="s">
        <v>69</v>
      </c>
      <c r="GY357" t="s">
        <v>69</v>
      </c>
      <c r="HC357" t="s">
        <v>2808</v>
      </c>
      <c r="HD357" t="s">
        <v>2808</v>
      </c>
      <c r="HE357" t="s">
        <v>2808</v>
      </c>
      <c r="HF357" t="s">
        <v>2808</v>
      </c>
      <c r="HG357" t="s">
        <v>69</v>
      </c>
      <c r="HH357" t="s">
        <v>69</v>
      </c>
      <c r="HI357" t="s">
        <v>69</v>
      </c>
      <c r="HJ357" t="s">
        <v>9762</v>
      </c>
      <c r="HK357">
        <v>37</v>
      </c>
      <c r="HL357">
        <v>77</v>
      </c>
      <c r="HM357">
        <v>22</v>
      </c>
      <c r="HQ357" t="s">
        <v>6665</v>
      </c>
      <c r="HR357" t="s">
        <v>6665</v>
      </c>
      <c r="HS357" t="s">
        <v>6665</v>
      </c>
      <c r="HT357" t="s">
        <v>6665</v>
      </c>
      <c r="HX357" s="29">
        <v>0.56944444444444442</v>
      </c>
      <c r="HY357" s="29">
        <v>0.56944444444444442</v>
      </c>
      <c r="HZ357" s="29">
        <v>0.56944444444444442</v>
      </c>
      <c r="IA357" s="29">
        <v>0.56944444444444442</v>
      </c>
      <c r="IE357" t="s">
        <v>2808</v>
      </c>
      <c r="IF357" t="s">
        <v>2808</v>
      </c>
      <c r="IG357" t="s">
        <v>2808</v>
      </c>
      <c r="IH357" t="s">
        <v>269</v>
      </c>
      <c r="II357" t="s">
        <v>269</v>
      </c>
      <c r="IK357" t="s">
        <v>269</v>
      </c>
      <c r="IL357" t="s">
        <v>269</v>
      </c>
      <c r="IN357" t="s">
        <v>6665</v>
      </c>
      <c r="IO357" t="s">
        <v>6665</v>
      </c>
      <c r="IQ357" t="s">
        <v>6665</v>
      </c>
      <c r="IR357" t="s">
        <v>6665</v>
      </c>
      <c r="IT357" s="29">
        <v>0.60069444444444442</v>
      </c>
      <c r="IU357" s="29">
        <v>0.60069444444444442</v>
      </c>
      <c r="IW357" s="29">
        <v>0.60069444444444442</v>
      </c>
      <c r="IX357" s="29">
        <v>0.60069444444444442</v>
      </c>
      <c r="IZ357" t="s">
        <v>2808</v>
      </c>
      <c r="JA357" t="s">
        <v>69</v>
      </c>
      <c r="JB357" t="s">
        <v>2808</v>
      </c>
      <c r="JC357" t="s">
        <v>2808</v>
      </c>
      <c r="JD357" t="s">
        <v>2808</v>
      </c>
      <c r="JE357" t="s">
        <v>2808</v>
      </c>
      <c r="JF357" t="s">
        <v>2808</v>
      </c>
      <c r="JG357" s="35">
        <v>42956</v>
      </c>
      <c r="JI357">
        <v>146</v>
      </c>
      <c r="JJ357">
        <v>38</v>
      </c>
      <c r="JK357">
        <v>3.17</v>
      </c>
      <c r="JL357">
        <v>54</v>
      </c>
      <c r="JM357">
        <v>32</v>
      </c>
      <c r="JN357" t="s">
        <v>6665</v>
      </c>
      <c r="JP357" t="s">
        <v>6665</v>
      </c>
      <c r="JQ357" t="s">
        <v>6665</v>
      </c>
      <c r="JR357" t="s">
        <v>6665</v>
      </c>
      <c r="JS357" t="s">
        <v>6665</v>
      </c>
      <c r="JT357" t="s">
        <v>6665</v>
      </c>
      <c r="JU357" s="29">
        <v>0.60069444444444442</v>
      </c>
      <c r="JW357" s="29">
        <v>0.60069444444444442</v>
      </c>
      <c r="JX357" s="29">
        <v>0.60069444444444442</v>
      </c>
      <c r="JY357" s="29">
        <v>0.60069444444444442</v>
      </c>
      <c r="JZ357" s="29">
        <v>0.60069444444444442</v>
      </c>
      <c r="KA357" s="29">
        <v>0.60069444444444442</v>
      </c>
      <c r="KD357" t="s">
        <v>9554</v>
      </c>
      <c r="KE357" t="s">
        <v>6597</v>
      </c>
      <c r="KF357">
        <v>15</v>
      </c>
      <c r="KG357" t="s">
        <v>6598</v>
      </c>
      <c r="KH357">
        <v>6155018</v>
      </c>
    </row>
    <row r="358" spans="1:294" x14ac:dyDescent="0.3">
      <c r="A358" t="s">
        <v>9997</v>
      </c>
      <c r="B358" t="s">
        <v>6588</v>
      </c>
      <c r="BV358">
        <v>0</v>
      </c>
      <c r="BX358" t="s">
        <v>9142</v>
      </c>
      <c r="BY358" t="s">
        <v>6589</v>
      </c>
      <c r="BZ358" s="30">
        <v>41279</v>
      </c>
      <c r="CA358" t="s">
        <v>6591</v>
      </c>
      <c r="CB358" t="s">
        <v>6753</v>
      </c>
      <c r="CC358" t="s">
        <v>5058</v>
      </c>
      <c r="CD358">
        <v>17</v>
      </c>
      <c r="CE358" t="s">
        <v>22</v>
      </c>
      <c r="CF358" t="s">
        <v>22</v>
      </c>
      <c r="CG358" t="s">
        <v>22</v>
      </c>
      <c r="CI358" t="s">
        <v>9640</v>
      </c>
      <c r="CJ358" t="s">
        <v>69</v>
      </c>
      <c r="CK358" t="s">
        <v>2808</v>
      </c>
      <c r="CL358" t="s">
        <v>2808</v>
      </c>
      <c r="DJ358" t="s">
        <v>22</v>
      </c>
      <c r="DL358" t="s">
        <v>22</v>
      </c>
      <c r="DN358" t="s">
        <v>22</v>
      </c>
      <c r="DO358" t="s">
        <v>22</v>
      </c>
      <c r="DQ358" t="s">
        <v>2864</v>
      </c>
      <c r="DZ358" t="s">
        <v>22</v>
      </c>
      <c r="EJ358" t="s">
        <v>22</v>
      </c>
      <c r="EY358" t="s">
        <v>69</v>
      </c>
      <c r="EZ358" t="s">
        <v>69</v>
      </c>
      <c r="FH358">
        <v>1</v>
      </c>
      <c r="FI358">
        <v>1</v>
      </c>
      <c r="FJ358">
        <v>1</v>
      </c>
      <c r="FK358">
        <v>1</v>
      </c>
      <c r="FL358">
        <v>1</v>
      </c>
      <c r="FM358">
        <v>1</v>
      </c>
      <c r="FN358">
        <v>1</v>
      </c>
      <c r="FO358">
        <v>1</v>
      </c>
      <c r="FS358" t="s">
        <v>69</v>
      </c>
      <c r="FT358" t="s">
        <v>69</v>
      </c>
      <c r="FU358" t="s">
        <v>69</v>
      </c>
      <c r="FV358" t="s">
        <v>69</v>
      </c>
      <c r="FW358" t="s">
        <v>69</v>
      </c>
      <c r="FX358" t="s">
        <v>69</v>
      </c>
      <c r="FY358" t="s">
        <v>69</v>
      </c>
      <c r="FZ358" t="s">
        <v>69</v>
      </c>
      <c r="GA358" t="s">
        <v>69</v>
      </c>
      <c r="GB358" t="s">
        <v>69</v>
      </c>
      <c r="GC358" t="s">
        <v>69</v>
      </c>
      <c r="GD358" t="s">
        <v>69</v>
      </c>
      <c r="GE358" t="s">
        <v>69</v>
      </c>
      <c r="GF358" t="s">
        <v>69</v>
      </c>
      <c r="GG358" t="s">
        <v>69</v>
      </c>
      <c r="GH358" t="s">
        <v>69</v>
      </c>
      <c r="GI358" t="s">
        <v>69</v>
      </c>
      <c r="GJ358" t="s">
        <v>69</v>
      </c>
      <c r="GK358" t="s">
        <v>69</v>
      </c>
      <c r="GL358" t="s">
        <v>69</v>
      </c>
      <c r="GM358" t="s">
        <v>69</v>
      </c>
      <c r="GN358" t="s">
        <v>69</v>
      </c>
      <c r="GO358" t="s">
        <v>69</v>
      </c>
      <c r="GP358" t="s">
        <v>69</v>
      </c>
      <c r="GQ358" t="s">
        <v>69</v>
      </c>
      <c r="GR358" t="s">
        <v>69</v>
      </c>
      <c r="GS358" t="s">
        <v>69</v>
      </c>
      <c r="GT358" t="s">
        <v>69</v>
      </c>
      <c r="GU358" t="s">
        <v>69</v>
      </c>
      <c r="GV358" t="s">
        <v>69</v>
      </c>
      <c r="GW358" t="s">
        <v>69</v>
      </c>
      <c r="GX358" t="s">
        <v>69</v>
      </c>
      <c r="GY358" t="s">
        <v>69</v>
      </c>
      <c r="HC358" t="s">
        <v>2808</v>
      </c>
      <c r="HD358" t="s">
        <v>2808</v>
      </c>
      <c r="HE358" t="s">
        <v>2808</v>
      </c>
      <c r="HF358" t="s">
        <v>2808</v>
      </c>
      <c r="HG358" t="s">
        <v>69</v>
      </c>
      <c r="HH358" t="s">
        <v>69</v>
      </c>
      <c r="HI358" t="s">
        <v>69</v>
      </c>
      <c r="HJ358" t="s">
        <v>9998</v>
      </c>
      <c r="HK358">
        <v>36</v>
      </c>
      <c r="HL358">
        <v>110</v>
      </c>
      <c r="HM358">
        <v>18</v>
      </c>
      <c r="IE358" t="s">
        <v>2808</v>
      </c>
      <c r="IF358" t="s">
        <v>2808</v>
      </c>
      <c r="IG358" t="s">
        <v>2808</v>
      </c>
      <c r="IZ358" t="s">
        <v>69</v>
      </c>
      <c r="JA358" t="s">
        <v>69</v>
      </c>
      <c r="JB358" t="s">
        <v>69</v>
      </c>
      <c r="JC358" t="s">
        <v>69</v>
      </c>
      <c r="JD358" t="s">
        <v>69</v>
      </c>
      <c r="JE358" t="s">
        <v>69</v>
      </c>
      <c r="JF358" t="s">
        <v>69</v>
      </c>
      <c r="KD358" t="s">
        <v>9554</v>
      </c>
      <c r="KE358" t="s">
        <v>6597</v>
      </c>
      <c r="KF358">
        <v>16</v>
      </c>
      <c r="KG358" t="s">
        <v>6598</v>
      </c>
      <c r="KH358">
        <v>6155018</v>
      </c>
    </row>
    <row r="359" spans="1:294" x14ac:dyDescent="0.3">
      <c r="A359" t="s">
        <v>9999</v>
      </c>
      <c r="B359" t="s">
        <v>6588</v>
      </c>
      <c r="C359">
        <v>4</v>
      </c>
      <c r="D359" t="s">
        <v>2956</v>
      </c>
      <c r="E359" t="s">
        <v>2956</v>
      </c>
      <c r="F359" t="s">
        <v>2956</v>
      </c>
      <c r="G359" t="s">
        <v>22</v>
      </c>
      <c r="H359" t="s">
        <v>22</v>
      </c>
      <c r="I359" t="s">
        <v>2956</v>
      </c>
      <c r="J359" t="s">
        <v>2956</v>
      </c>
      <c r="K359" t="s">
        <v>2956</v>
      </c>
      <c r="L359" t="s">
        <v>22</v>
      </c>
      <c r="M359" t="s">
        <v>22</v>
      </c>
      <c r="N359" t="s">
        <v>2956</v>
      </c>
      <c r="O359" t="s">
        <v>2956</v>
      </c>
      <c r="P359" t="s">
        <v>2956</v>
      </c>
      <c r="Q359" t="s">
        <v>22</v>
      </c>
      <c r="R359" t="s">
        <v>22</v>
      </c>
      <c r="S359" t="s">
        <v>2956</v>
      </c>
      <c r="T359" t="s">
        <v>2956</v>
      </c>
      <c r="U359" t="s">
        <v>2956</v>
      </c>
      <c r="V359" t="s">
        <v>22</v>
      </c>
      <c r="W359" t="s">
        <v>22</v>
      </c>
      <c r="BB359" t="s">
        <v>2876</v>
      </c>
      <c r="BD359" t="s">
        <v>2876</v>
      </c>
      <c r="BF359" t="s">
        <v>2876</v>
      </c>
      <c r="BH359" t="s">
        <v>2876</v>
      </c>
      <c r="BV359">
        <v>0</v>
      </c>
      <c r="BX359" t="s">
        <v>9142</v>
      </c>
      <c r="BY359" t="s">
        <v>6589</v>
      </c>
      <c r="BZ359" s="30">
        <v>41310</v>
      </c>
      <c r="CA359" t="s">
        <v>6591</v>
      </c>
      <c r="CB359" t="s">
        <v>7191</v>
      </c>
      <c r="CC359" t="s">
        <v>5058</v>
      </c>
      <c r="CD359">
        <v>13</v>
      </c>
      <c r="CE359" t="s">
        <v>236</v>
      </c>
      <c r="CF359" t="s">
        <v>240</v>
      </c>
      <c r="CG359" t="s">
        <v>248</v>
      </c>
      <c r="CI359" t="s">
        <v>9552</v>
      </c>
      <c r="CJ359" t="s">
        <v>2808</v>
      </c>
      <c r="CK359" t="s">
        <v>69</v>
      </c>
      <c r="CL359" t="s">
        <v>69</v>
      </c>
      <c r="CM359" t="s">
        <v>2803</v>
      </c>
      <c r="CN359">
        <v>4</v>
      </c>
      <c r="CO359" t="s">
        <v>254</v>
      </c>
      <c r="CP359">
        <v>32</v>
      </c>
      <c r="CQ359" t="s">
        <v>69</v>
      </c>
      <c r="CR359" t="s">
        <v>69</v>
      </c>
      <c r="CS359" t="s">
        <v>69</v>
      </c>
      <c r="CV359" t="s">
        <v>69</v>
      </c>
      <c r="CW359" t="s">
        <v>69</v>
      </c>
      <c r="CX359" t="s">
        <v>69</v>
      </c>
      <c r="CY359" t="s">
        <v>69</v>
      </c>
      <c r="CZ359" t="s">
        <v>69</v>
      </c>
      <c r="DA359" t="s">
        <v>2808</v>
      </c>
      <c r="DB359" t="s">
        <v>2808</v>
      </c>
      <c r="DC359" t="s">
        <v>69</v>
      </c>
      <c r="DD359" t="s">
        <v>22</v>
      </c>
      <c r="DF359" t="s">
        <v>12</v>
      </c>
      <c r="DG359" t="s">
        <v>8663</v>
      </c>
      <c r="DH359" t="s">
        <v>2842</v>
      </c>
      <c r="EU359" t="s">
        <v>2956</v>
      </c>
      <c r="EV359" t="s">
        <v>2956</v>
      </c>
      <c r="EW359" t="s">
        <v>8663</v>
      </c>
      <c r="EX359" t="s">
        <v>8663</v>
      </c>
      <c r="KB359">
        <v>4</v>
      </c>
      <c r="KD359" t="s">
        <v>9554</v>
      </c>
      <c r="KE359" t="s">
        <v>6597</v>
      </c>
      <c r="KF359">
        <v>17</v>
      </c>
      <c r="KG359" t="s">
        <v>6598</v>
      </c>
      <c r="KH359">
        <v>6155018</v>
      </c>
    </row>
    <row r="360" spans="1:294" x14ac:dyDescent="0.3">
      <c r="A360" t="s">
        <v>10000</v>
      </c>
      <c r="B360" t="s">
        <v>6588</v>
      </c>
      <c r="C360">
        <v>5</v>
      </c>
      <c r="D360" t="s">
        <v>2956</v>
      </c>
      <c r="E360" t="s">
        <v>2956</v>
      </c>
      <c r="F360" t="s">
        <v>22</v>
      </c>
      <c r="G360" t="s">
        <v>22</v>
      </c>
      <c r="H360" t="s">
        <v>22</v>
      </c>
      <c r="I360" t="s">
        <v>2956</v>
      </c>
      <c r="J360" t="s">
        <v>2956</v>
      </c>
      <c r="K360" t="s">
        <v>22</v>
      </c>
      <c r="L360" t="s">
        <v>22</v>
      </c>
      <c r="M360" t="s">
        <v>22</v>
      </c>
      <c r="N360" t="s">
        <v>2956</v>
      </c>
      <c r="O360" t="s">
        <v>2956</v>
      </c>
      <c r="P360" t="s">
        <v>2956</v>
      </c>
      <c r="Q360" t="s">
        <v>22</v>
      </c>
      <c r="R360" t="s">
        <v>22</v>
      </c>
      <c r="S360" t="s">
        <v>2956</v>
      </c>
      <c r="T360" t="s">
        <v>2956</v>
      </c>
      <c r="U360" t="s">
        <v>2956</v>
      </c>
      <c r="V360" t="s">
        <v>22</v>
      </c>
      <c r="W360" t="s">
        <v>22</v>
      </c>
      <c r="X360" t="s">
        <v>2956</v>
      </c>
      <c r="Y360" t="s">
        <v>2956</v>
      </c>
      <c r="Z360" t="s">
        <v>2956</v>
      </c>
      <c r="AA360" t="s">
        <v>22</v>
      </c>
      <c r="AB360" t="s">
        <v>22</v>
      </c>
      <c r="BB360" t="s">
        <v>2876</v>
      </c>
      <c r="BD360" t="s">
        <v>2876</v>
      </c>
      <c r="BF360" t="s">
        <v>2876</v>
      </c>
      <c r="BH360" t="s">
        <v>2876</v>
      </c>
      <c r="BJ360" t="s">
        <v>2876</v>
      </c>
      <c r="BV360">
        <v>0</v>
      </c>
      <c r="BX360" t="s">
        <v>9142</v>
      </c>
      <c r="BY360" t="s">
        <v>6589</v>
      </c>
      <c r="BZ360" s="30">
        <v>41310</v>
      </c>
      <c r="CA360" t="s">
        <v>6591</v>
      </c>
      <c r="CB360" t="s">
        <v>7191</v>
      </c>
      <c r="CC360" t="s">
        <v>5058</v>
      </c>
      <c r="CD360">
        <v>27</v>
      </c>
      <c r="CE360" t="s">
        <v>236</v>
      </c>
      <c r="CF360" t="s">
        <v>240</v>
      </c>
      <c r="CG360" t="s">
        <v>22</v>
      </c>
      <c r="CI360" t="s">
        <v>9552</v>
      </c>
      <c r="CJ360" t="s">
        <v>2808</v>
      </c>
      <c r="CK360" t="s">
        <v>69</v>
      </c>
      <c r="CL360" t="s">
        <v>69</v>
      </c>
      <c r="CM360" t="s">
        <v>2803</v>
      </c>
      <c r="CN360">
        <v>5</v>
      </c>
      <c r="CO360" t="s">
        <v>254</v>
      </c>
      <c r="CP360">
        <v>37</v>
      </c>
      <c r="CQ360" t="s">
        <v>69</v>
      </c>
      <c r="CR360" t="s">
        <v>69</v>
      </c>
      <c r="CS360" t="s">
        <v>69</v>
      </c>
      <c r="CV360" t="s">
        <v>69</v>
      </c>
      <c r="CW360" t="s">
        <v>69</v>
      </c>
      <c r="CX360" t="s">
        <v>69</v>
      </c>
      <c r="CY360" t="s">
        <v>69</v>
      </c>
      <c r="CZ360" t="s">
        <v>69</v>
      </c>
      <c r="DA360" t="s">
        <v>69</v>
      </c>
      <c r="DB360" t="s">
        <v>69</v>
      </c>
      <c r="DC360" t="s">
        <v>69</v>
      </c>
      <c r="DD360" t="s">
        <v>12</v>
      </c>
      <c r="DE360" s="30">
        <v>41067</v>
      </c>
      <c r="DF360" t="s">
        <v>12</v>
      </c>
      <c r="DG360" t="s">
        <v>7923</v>
      </c>
      <c r="DH360" t="s">
        <v>2842</v>
      </c>
      <c r="EU360" t="s">
        <v>22</v>
      </c>
      <c r="EV360" t="s">
        <v>22</v>
      </c>
      <c r="KB360">
        <v>5</v>
      </c>
      <c r="KD360" t="s">
        <v>9554</v>
      </c>
      <c r="KE360" t="s">
        <v>6597</v>
      </c>
      <c r="KF360">
        <v>18</v>
      </c>
      <c r="KG360" t="s">
        <v>6598</v>
      </c>
      <c r="KH360">
        <v>6155018</v>
      </c>
    </row>
    <row r="361" spans="1:294" x14ac:dyDescent="0.3">
      <c r="A361" t="s">
        <v>10001</v>
      </c>
      <c r="B361" t="s">
        <v>6588</v>
      </c>
      <c r="C361">
        <v>6</v>
      </c>
      <c r="D361" t="s">
        <v>2956</v>
      </c>
      <c r="E361" t="s">
        <v>2956</v>
      </c>
      <c r="F361" t="s">
        <v>2956</v>
      </c>
      <c r="G361" t="s">
        <v>22</v>
      </c>
      <c r="H361" t="s">
        <v>22</v>
      </c>
      <c r="I361" t="s">
        <v>2956</v>
      </c>
      <c r="J361" t="s">
        <v>2956</v>
      </c>
      <c r="K361" t="s">
        <v>2956</v>
      </c>
      <c r="L361" t="s">
        <v>22</v>
      </c>
      <c r="M361" t="s">
        <v>22</v>
      </c>
      <c r="N361" t="s">
        <v>2956</v>
      </c>
      <c r="O361" t="s">
        <v>2956</v>
      </c>
      <c r="P361" t="s">
        <v>2956</v>
      </c>
      <c r="Q361" t="s">
        <v>22</v>
      </c>
      <c r="R361" t="s">
        <v>22</v>
      </c>
      <c r="S361" t="s">
        <v>2956</v>
      </c>
      <c r="T361" t="s">
        <v>2956</v>
      </c>
      <c r="U361" t="s">
        <v>2956</v>
      </c>
      <c r="V361" t="s">
        <v>22</v>
      </c>
      <c r="W361" t="s">
        <v>22</v>
      </c>
      <c r="X361" t="s">
        <v>2956</v>
      </c>
      <c r="Y361" t="s">
        <v>2956</v>
      </c>
      <c r="Z361" t="s">
        <v>2956</v>
      </c>
      <c r="AA361" t="s">
        <v>22</v>
      </c>
      <c r="AB361" t="s">
        <v>22</v>
      </c>
      <c r="AC361" t="s">
        <v>2956</v>
      </c>
      <c r="AD361" t="s">
        <v>2956</v>
      </c>
      <c r="AE361" t="s">
        <v>2956</v>
      </c>
      <c r="AF361" t="s">
        <v>22</v>
      </c>
      <c r="AG361" t="s">
        <v>22</v>
      </c>
      <c r="BB361" t="s">
        <v>2876</v>
      </c>
      <c r="BD361" t="s">
        <v>2876</v>
      </c>
      <c r="BF361" t="s">
        <v>2876</v>
      </c>
      <c r="BH361" t="s">
        <v>2876</v>
      </c>
      <c r="BJ361" t="s">
        <v>2876</v>
      </c>
      <c r="BL361" t="s">
        <v>2876</v>
      </c>
      <c r="BV361">
        <v>0</v>
      </c>
      <c r="BX361" t="s">
        <v>9142</v>
      </c>
      <c r="BY361" t="s">
        <v>6589</v>
      </c>
      <c r="BZ361" s="30">
        <v>41310</v>
      </c>
      <c r="CA361" t="s">
        <v>6591</v>
      </c>
      <c r="CB361" t="s">
        <v>7191</v>
      </c>
      <c r="CC361" t="s">
        <v>5058</v>
      </c>
      <c r="CD361">
        <v>19</v>
      </c>
      <c r="CE361" t="s">
        <v>236</v>
      </c>
      <c r="CF361" t="s">
        <v>241</v>
      </c>
      <c r="CG361" t="s">
        <v>247</v>
      </c>
      <c r="CI361" t="s">
        <v>9552</v>
      </c>
      <c r="CJ361" t="s">
        <v>2808</v>
      </c>
      <c r="CK361" t="s">
        <v>69</v>
      </c>
      <c r="CL361" t="s">
        <v>69</v>
      </c>
      <c r="CM361" t="s">
        <v>2803</v>
      </c>
      <c r="CN361">
        <v>6</v>
      </c>
      <c r="CO361" t="s">
        <v>254</v>
      </c>
      <c r="CP361">
        <v>30</v>
      </c>
      <c r="CQ361" t="s">
        <v>69</v>
      </c>
      <c r="CR361" t="s">
        <v>69</v>
      </c>
      <c r="CS361" t="s">
        <v>69</v>
      </c>
      <c r="CV361" t="s">
        <v>69</v>
      </c>
      <c r="CW361" t="s">
        <v>69</v>
      </c>
      <c r="CX361" t="s">
        <v>2808</v>
      </c>
      <c r="CY361" t="s">
        <v>69</v>
      </c>
      <c r="CZ361" t="s">
        <v>69</v>
      </c>
      <c r="DA361" t="s">
        <v>69</v>
      </c>
      <c r="DB361" t="s">
        <v>69</v>
      </c>
      <c r="DC361" t="s">
        <v>69</v>
      </c>
      <c r="DD361" t="s">
        <v>12</v>
      </c>
      <c r="DE361" t="s">
        <v>6795</v>
      </c>
      <c r="DF361" t="s">
        <v>12</v>
      </c>
      <c r="DG361" t="s">
        <v>8403</v>
      </c>
      <c r="DH361" t="s">
        <v>2842</v>
      </c>
      <c r="EU361" t="s">
        <v>22</v>
      </c>
      <c r="EV361" t="s">
        <v>22</v>
      </c>
      <c r="KB361">
        <v>6</v>
      </c>
      <c r="KD361" t="s">
        <v>9554</v>
      </c>
      <c r="KE361" t="s">
        <v>6597</v>
      </c>
      <c r="KF361">
        <v>19</v>
      </c>
      <c r="KG361" t="s">
        <v>6598</v>
      </c>
      <c r="KH361">
        <v>6155018</v>
      </c>
    </row>
    <row r="362" spans="1:294" x14ac:dyDescent="0.3">
      <c r="A362" t="s">
        <v>10002</v>
      </c>
      <c r="B362" t="s">
        <v>6588</v>
      </c>
      <c r="C362">
        <v>6</v>
      </c>
      <c r="D362" t="s">
        <v>2956</v>
      </c>
      <c r="E362" t="s">
        <v>2956</v>
      </c>
      <c r="F362" t="s">
        <v>2956</v>
      </c>
      <c r="G362" t="s">
        <v>22</v>
      </c>
      <c r="H362" t="s">
        <v>22</v>
      </c>
      <c r="I362" t="s">
        <v>2956</v>
      </c>
      <c r="J362" t="s">
        <v>2956</v>
      </c>
      <c r="K362" t="s">
        <v>2956</v>
      </c>
      <c r="L362" t="s">
        <v>22</v>
      </c>
      <c r="M362" t="s">
        <v>22</v>
      </c>
      <c r="N362" t="s">
        <v>2956</v>
      </c>
      <c r="O362" t="s">
        <v>2956</v>
      </c>
      <c r="P362" t="s">
        <v>2956</v>
      </c>
      <c r="Q362" t="s">
        <v>22</v>
      </c>
      <c r="R362" t="s">
        <v>22</v>
      </c>
      <c r="S362" t="s">
        <v>2956</v>
      </c>
      <c r="T362" t="s">
        <v>2956</v>
      </c>
      <c r="U362" t="s">
        <v>2956</v>
      </c>
      <c r="V362" t="s">
        <v>22</v>
      </c>
      <c r="W362" t="s">
        <v>22</v>
      </c>
      <c r="X362" t="s">
        <v>2956</v>
      </c>
      <c r="Y362" t="s">
        <v>2956</v>
      </c>
      <c r="Z362" t="s">
        <v>2956</v>
      </c>
      <c r="AA362" t="s">
        <v>22</v>
      </c>
      <c r="AB362" t="s">
        <v>22</v>
      </c>
      <c r="AC362" t="s">
        <v>2956</v>
      </c>
      <c r="AD362" t="s">
        <v>2956</v>
      </c>
      <c r="AE362" t="s">
        <v>2956</v>
      </c>
      <c r="AF362" t="s">
        <v>22</v>
      </c>
      <c r="AG362" t="s">
        <v>22</v>
      </c>
      <c r="BB362" t="s">
        <v>2876</v>
      </c>
      <c r="BD362" t="s">
        <v>2876</v>
      </c>
      <c r="BF362" t="s">
        <v>2876</v>
      </c>
      <c r="BH362" t="s">
        <v>2876</v>
      </c>
      <c r="BJ362" t="s">
        <v>2876</v>
      </c>
      <c r="BL362" t="s">
        <v>2876</v>
      </c>
      <c r="BV362">
        <v>0</v>
      </c>
      <c r="BX362" t="s">
        <v>9142</v>
      </c>
      <c r="BY362" t="s">
        <v>6589</v>
      </c>
      <c r="BZ362" s="30">
        <v>41310</v>
      </c>
      <c r="CA362" t="s">
        <v>6591</v>
      </c>
      <c r="CB362" t="s">
        <v>7191</v>
      </c>
      <c r="CC362" t="s">
        <v>5058</v>
      </c>
      <c r="CD362">
        <v>40</v>
      </c>
      <c r="CE362" t="s">
        <v>236</v>
      </c>
      <c r="CF362" t="s">
        <v>240</v>
      </c>
      <c r="CG362" t="s">
        <v>246</v>
      </c>
      <c r="CI362" t="s">
        <v>9571</v>
      </c>
      <c r="CJ362" t="s">
        <v>2808</v>
      </c>
      <c r="CK362" t="s">
        <v>2808</v>
      </c>
      <c r="CL362" t="s">
        <v>69</v>
      </c>
      <c r="CM362" t="s">
        <v>2803</v>
      </c>
      <c r="CN362">
        <v>6</v>
      </c>
      <c r="CO362" t="s">
        <v>254</v>
      </c>
      <c r="CP362">
        <v>38</v>
      </c>
      <c r="CQ362" t="s">
        <v>69</v>
      </c>
      <c r="CR362" t="s">
        <v>69</v>
      </c>
      <c r="CS362" t="s">
        <v>69</v>
      </c>
      <c r="CV362" t="s">
        <v>69</v>
      </c>
      <c r="CW362" t="s">
        <v>69</v>
      </c>
      <c r="CX362" t="s">
        <v>69</v>
      </c>
      <c r="CY362" t="s">
        <v>69</v>
      </c>
      <c r="CZ362" t="s">
        <v>69</v>
      </c>
      <c r="DA362" t="s">
        <v>69</v>
      </c>
      <c r="DB362" t="s">
        <v>69</v>
      </c>
      <c r="DC362" t="s">
        <v>69</v>
      </c>
      <c r="DD362" t="s">
        <v>12</v>
      </c>
      <c r="DE362" t="s">
        <v>9683</v>
      </c>
      <c r="DF362" t="s">
        <v>12</v>
      </c>
      <c r="DG362" t="s">
        <v>8390</v>
      </c>
      <c r="DH362" t="s">
        <v>2842</v>
      </c>
      <c r="DJ362" t="s">
        <v>22</v>
      </c>
      <c r="DL362" t="s">
        <v>22</v>
      </c>
      <c r="DN362" t="s">
        <v>22</v>
      </c>
      <c r="DO362" t="s">
        <v>22</v>
      </c>
      <c r="DQ362" t="s">
        <v>2864</v>
      </c>
      <c r="EU362" t="s">
        <v>22</v>
      </c>
      <c r="EV362" t="s">
        <v>22</v>
      </c>
      <c r="EY362" t="s">
        <v>69</v>
      </c>
      <c r="EZ362" t="s">
        <v>69</v>
      </c>
      <c r="KB362">
        <v>6</v>
      </c>
      <c r="KD362" t="s">
        <v>9554</v>
      </c>
      <c r="KE362" t="s">
        <v>6597</v>
      </c>
      <c r="KF362">
        <v>20</v>
      </c>
      <c r="KG362" t="s">
        <v>6598</v>
      </c>
      <c r="KH362">
        <v>6155018</v>
      </c>
    </row>
    <row r="363" spans="1:294" x14ac:dyDescent="0.3">
      <c r="A363" t="s">
        <v>10003</v>
      </c>
      <c r="B363" t="s">
        <v>6588</v>
      </c>
      <c r="C363">
        <v>6</v>
      </c>
      <c r="D363" t="s">
        <v>2956</v>
      </c>
      <c r="E363" t="s">
        <v>2956</v>
      </c>
      <c r="F363" t="s">
        <v>2956</v>
      </c>
      <c r="G363" t="s">
        <v>22</v>
      </c>
      <c r="H363" t="s">
        <v>22</v>
      </c>
      <c r="I363" t="s">
        <v>2956</v>
      </c>
      <c r="J363" t="s">
        <v>2956</v>
      </c>
      <c r="K363" t="s">
        <v>2956</v>
      </c>
      <c r="L363" t="s">
        <v>22</v>
      </c>
      <c r="M363" t="s">
        <v>22</v>
      </c>
      <c r="N363" t="s">
        <v>2956</v>
      </c>
      <c r="O363" t="s">
        <v>2956</v>
      </c>
      <c r="P363" t="s">
        <v>2956</v>
      </c>
      <c r="Q363" t="s">
        <v>22</v>
      </c>
      <c r="R363" t="s">
        <v>22</v>
      </c>
      <c r="S363" t="s">
        <v>2956</v>
      </c>
      <c r="T363" t="s">
        <v>2956</v>
      </c>
      <c r="U363" t="s">
        <v>2956</v>
      </c>
      <c r="V363" t="s">
        <v>22</v>
      </c>
      <c r="W363" t="s">
        <v>22</v>
      </c>
      <c r="X363" t="s">
        <v>2956</v>
      </c>
      <c r="Y363" t="s">
        <v>2956</v>
      </c>
      <c r="Z363" t="s">
        <v>2956</v>
      </c>
      <c r="AA363" t="s">
        <v>22</v>
      </c>
      <c r="AB363" t="s">
        <v>22</v>
      </c>
      <c r="AC363" t="s">
        <v>2956</v>
      </c>
      <c r="AD363" t="s">
        <v>2956</v>
      </c>
      <c r="AE363" t="s">
        <v>2956</v>
      </c>
      <c r="AF363" t="s">
        <v>22</v>
      </c>
      <c r="AG363" t="s">
        <v>22</v>
      </c>
      <c r="BB363" t="s">
        <v>2876</v>
      </c>
      <c r="BD363" t="s">
        <v>2876</v>
      </c>
      <c r="BF363" t="s">
        <v>2876</v>
      </c>
      <c r="BH363" t="s">
        <v>2876</v>
      </c>
      <c r="BJ363" t="s">
        <v>2876</v>
      </c>
      <c r="BL363" t="s">
        <v>2876</v>
      </c>
      <c r="BV363">
        <v>0</v>
      </c>
      <c r="BX363" t="s">
        <v>9142</v>
      </c>
      <c r="BY363" t="s">
        <v>6589</v>
      </c>
      <c r="BZ363" s="30">
        <v>41310</v>
      </c>
      <c r="CA363" t="s">
        <v>6591</v>
      </c>
      <c r="CB363" t="s">
        <v>7191</v>
      </c>
      <c r="CC363" t="s">
        <v>5058</v>
      </c>
      <c r="CD363">
        <v>19</v>
      </c>
      <c r="CE363" t="s">
        <v>236</v>
      </c>
      <c r="CF363" t="s">
        <v>240</v>
      </c>
      <c r="CG363" t="s">
        <v>247</v>
      </c>
      <c r="CI363" t="s">
        <v>9552</v>
      </c>
      <c r="CJ363" t="s">
        <v>2808</v>
      </c>
      <c r="CK363" t="s">
        <v>69</v>
      </c>
      <c r="CL363" t="s">
        <v>69</v>
      </c>
      <c r="CM363" t="s">
        <v>2803</v>
      </c>
      <c r="CN363">
        <v>6</v>
      </c>
      <c r="CO363" t="s">
        <v>254</v>
      </c>
      <c r="CP363">
        <v>39</v>
      </c>
      <c r="CQ363" t="s">
        <v>69</v>
      </c>
      <c r="CR363" t="s">
        <v>69</v>
      </c>
      <c r="CS363" t="s">
        <v>69</v>
      </c>
      <c r="CV363" t="s">
        <v>69</v>
      </c>
      <c r="CW363" t="s">
        <v>69</v>
      </c>
      <c r="CX363" t="s">
        <v>69</v>
      </c>
      <c r="CY363" t="s">
        <v>69</v>
      </c>
      <c r="CZ363" t="s">
        <v>69</v>
      </c>
      <c r="DA363" t="s">
        <v>69</v>
      </c>
      <c r="DB363" t="s">
        <v>69</v>
      </c>
      <c r="DC363" t="s">
        <v>69</v>
      </c>
      <c r="DD363" t="s">
        <v>12</v>
      </c>
      <c r="DE363" t="s">
        <v>6991</v>
      </c>
      <c r="DF363" t="s">
        <v>12</v>
      </c>
      <c r="DG363" t="s">
        <v>7899</v>
      </c>
      <c r="DH363" t="s">
        <v>2842</v>
      </c>
      <c r="EU363" t="s">
        <v>2956</v>
      </c>
      <c r="EV363" t="s">
        <v>22</v>
      </c>
      <c r="EW363" t="s">
        <v>9859</v>
      </c>
      <c r="KB363">
        <v>6</v>
      </c>
      <c r="KD363" t="s">
        <v>9554</v>
      </c>
      <c r="KE363" t="s">
        <v>6597</v>
      </c>
      <c r="KF363">
        <v>21</v>
      </c>
      <c r="KG363" t="s">
        <v>6598</v>
      </c>
      <c r="KH363">
        <v>6155018</v>
      </c>
    </row>
    <row r="364" spans="1:294" x14ac:dyDescent="0.3">
      <c r="A364" t="s">
        <v>10004</v>
      </c>
      <c r="B364" t="s">
        <v>6588</v>
      </c>
      <c r="C364">
        <v>4</v>
      </c>
      <c r="D364" t="s">
        <v>2956</v>
      </c>
      <c r="E364" t="s">
        <v>2956</v>
      </c>
      <c r="F364" t="s">
        <v>2956</v>
      </c>
      <c r="G364" t="s">
        <v>22</v>
      </c>
      <c r="H364" t="s">
        <v>22</v>
      </c>
      <c r="I364" t="s">
        <v>2956</v>
      </c>
      <c r="J364" t="s">
        <v>2956</v>
      </c>
      <c r="K364" t="s">
        <v>2956</v>
      </c>
      <c r="L364" t="s">
        <v>22</v>
      </c>
      <c r="M364" t="s">
        <v>22</v>
      </c>
      <c r="N364" t="s">
        <v>2956</v>
      </c>
      <c r="O364" t="s">
        <v>2956</v>
      </c>
      <c r="P364" t="s">
        <v>2956</v>
      </c>
      <c r="Q364" t="s">
        <v>22</v>
      </c>
      <c r="R364" t="s">
        <v>22</v>
      </c>
      <c r="S364" t="s">
        <v>2956</v>
      </c>
      <c r="T364" t="s">
        <v>2956</v>
      </c>
      <c r="U364" t="s">
        <v>2956</v>
      </c>
      <c r="V364" t="s">
        <v>22</v>
      </c>
      <c r="W364" t="s">
        <v>22</v>
      </c>
      <c r="BB364" t="s">
        <v>2876</v>
      </c>
      <c r="BD364" t="s">
        <v>2876</v>
      </c>
      <c r="BF364" t="s">
        <v>2876</v>
      </c>
      <c r="BH364" t="s">
        <v>2876</v>
      </c>
      <c r="BV364">
        <v>0</v>
      </c>
      <c r="BX364" t="s">
        <v>9142</v>
      </c>
      <c r="BY364" t="s">
        <v>6589</v>
      </c>
      <c r="BZ364" s="30">
        <v>41310</v>
      </c>
      <c r="CA364" t="s">
        <v>6591</v>
      </c>
      <c r="CB364" t="s">
        <v>7191</v>
      </c>
      <c r="CC364" t="s">
        <v>5058</v>
      </c>
      <c r="CD364">
        <v>16</v>
      </c>
      <c r="CE364" t="s">
        <v>236</v>
      </c>
      <c r="CF364" t="s">
        <v>240</v>
      </c>
      <c r="CG364" t="s">
        <v>247</v>
      </c>
      <c r="CI364" t="s">
        <v>9552</v>
      </c>
      <c r="CJ364" t="s">
        <v>2808</v>
      </c>
      <c r="CK364" t="s">
        <v>69</v>
      </c>
      <c r="CL364" t="s">
        <v>69</v>
      </c>
      <c r="CM364" t="s">
        <v>2803</v>
      </c>
      <c r="CN364">
        <v>4</v>
      </c>
      <c r="CO364" t="s">
        <v>254</v>
      </c>
      <c r="CP364">
        <v>31</v>
      </c>
      <c r="CQ364" t="s">
        <v>69</v>
      </c>
      <c r="CR364" t="s">
        <v>69</v>
      </c>
      <c r="CS364" t="s">
        <v>69</v>
      </c>
      <c r="CV364" t="s">
        <v>69</v>
      </c>
      <c r="CW364" t="s">
        <v>69</v>
      </c>
      <c r="CX364" t="s">
        <v>69</v>
      </c>
      <c r="CY364" t="s">
        <v>69</v>
      </c>
      <c r="CZ364" t="s">
        <v>69</v>
      </c>
      <c r="DA364" t="s">
        <v>69</v>
      </c>
      <c r="DB364" t="s">
        <v>69</v>
      </c>
      <c r="DC364" t="s">
        <v>69</v>
      </c>
      <c r="DD364" t="s">
        <v>12</v>
      </c>
      <c r="DE364" t="s">
        <v>6795</v>
      </c>
      <c r="DF364" t="s">
        <v>12</v>
      </c>
      <c r="DG364" t="s">
        <v>8310</v>
      </c>
      <c r="DH364" t="s">
        <v>2842</v>
      </c>
      <c r="EU364" t="s">
        <v>2956</v>
      </c>
      <c r="EV364" t="s">
        <v>22</v>
      </c>
      <c r="EW364" t="s">
        <v>8310</v>
      </c>
      <c r="KB364">
        <v>4</v>
      </c>
      <c r="KD364" t="s">
        <v>9554</v>
      </c>
      <c r="KE364" t="s">
        <v>6597</v>
      </c>
      <c r="KF364">
        <v>22</v>
      </c>
      <c r="KG364" t="s">
        <v>6598</v>
      </c>
      <c r="KH364">
        <v>6155018</v>
      </c>
    </row>
    <row r="365" spans="1:294" x14ac:dyDescent="0.3">
      <c r="A365" t="s">
        <v>10005</v>
      </c>
      <c r="B365" t="s">
        <v>6588</v>
      </c>
      <c r="C365">
        <v>5</v>
      </c>
      <c r="D365" t="s">
        <v>2956</v>
      </c>
      <c r="E365" t="s">
        <v>2956</v>
      </c>
      <c r="F365" t="s">
        <v>2956</v>
      </c>
      <c r="G365" t="s">
        <v>22</v>
      </c>
      <c r="H365" t="s">
        <v>22</v>
      </c>
      <c r="I365" t="s">
        <v>2956</v>
      </c>
      <c r="J365" t="s">
        <v>2956</v>
      </c>
      <c r="K365" t="s">
        <v>2956</v>
      </c>
      <c r="L365" t="s">
        <v>22</v>
      </c>
      <c r="M365" t="s">
        <v>22</v>
      </c>
      <c r="N365" t="s">
        <v>2956</v>
      </c>
      <c r="O365" t="s">
        <v>2956</v>
      </c>
      <c r="P365" t="s">
        <v>2956</v>
      </c>
      <c r="Q365" t="s">
        <v>22</v>
      </c>
      <c r="R365" t="s">
        <v>22</v>
      </c>
      <c r="S365" t="s">
        <v>2956</v>
      </c>
      <c r="T365" t="s">
        <v>2956</v>
      </c>
      <c r="U365" t="s">
        <v>2956</v>
      </c>
      <c r="V365" t="s">
        <v>22</v>
      </c>
      <c r="W365" t="s">
        <v>22</v>
      </c>
      <c r="X365" t="s">
        <v>2956</v>
      </c>
      <c r="Y365" t="s">
        <v>2956</v>
      </c>
      <c r="Z365" t="s">
        <v>2956</v>
      </c>
      <c r="AA365" t="s">
        <v>22</v>
      </c>
      <c r="AB365" t="s">
        <v>22</v>
      </c>
      <c r="BB365" t="s">
        <v>2876</v>
      </c>
      <c r="BD365" t="s">
        <v>2876</v>
      </c>
      <c r="BF365" t="s">
        <v>2876</v>
      </c>
      <c r="BH365" t="s">
        <v>2876</v>
      </c>
      <c r="BJ365" t="s">
        <v>2876</v>
      </c>
      <c r="BV365">
        <v>0</v>
      </c>
      <c r="BX365" t="s">
        <v>9142</v>
      </c>
      <c r="BY365" t="s">
        <v>6589</v>
      </c>
      <c r="BZ365" s="30">
        <v>41310</v>
      </c>
      <c r="CA365" t="s">
        <v>6591</v>
      </c>
      <c r="CB365" t="s">
        <v>7191</v>
      </c>
      <c r="CC365" t="s">
        <v>5058</v>
      </c>
      <c r="CD365">
        <v>21</v>
      </c>
      <c r="CE365" t="s">
        <v>236</v>
      </c>
      <c r="CF365" t="s">
        <v>241</v>
      </c>
      <c r="CG365" t="s">
        <v>247</v>
      </c>
      <c r="CI365" t="s">
        <v>9552</v>
      </c>
      <c r="CJ365" t="s">
        <v>2808</v>
      </c>
      <c r="CK365" t="s">
        <v>69</v>
      </c>
      <c r="CL365" t="s">
        <v>69</v>
      </c>
      <c r="CM365" t="s">
        <v>2803</v>
      </c>
      <c r="CN365">
        <v>5</v>
      </c>
      <c r="CO365" t="s">
        <v>254</v>
      </c>
      <c r="CP365">
        <v>38</v>
      </c>
      <c r="CQ365" t="s">
        <v>69</v>
      </c>
      <c r="CR365" t="s">
        <v>69</v>
      </c>
      <c r="CS365" t="s">
        <v>69</v>
      </c>
      <c r="CV365" t="s">
        <v>69</v>
      </c>
      <c r="CW365" t="s">
        <v>69</v>
      </c>
      <c r="CX365" t="s">
        <v>69</v>
      </c>
      <c r="CY365" t="s">
        <v>69</v>
      </c>
      <c r="CZ365" t="s">
        <v>69</v>
      </c>
      <c r="DA365" t="s">
        <v>2808</v>
      </c>
      <c r="DB365" t="s">
        <v>2808</v>
      </c>
      <c r="DC365" t="s">
        <v>22</v>
      </c>
      <c r="DD365" t="s">
        <v>22</v>
      </c>
      <c r="DF365" t="s">
        <v>22</v>
      </c>
      <c r="DH365" t="s">
        <v>2842</v>
      </c>
      <c r="EU365" t="s">
        <v>22</v>
      </c>
      <c r="EV365" t="s">
        <v>22</v>
      </c>
      <c r="KB365">
        <v>5</v>
      </c>
      <c r="KD365" t="s">
        <v>9554</v>
      </c>
      <c r="KE365" t="s">
        <v>6597</v>
      </c>
      <c r="KF365">
        <v>23</v>
      </c>
      <c r="KG365" t="s">
        <v>6598</v>
      </c>
      <c r="KH365">
        <v>6155018</v>
      </c>
    </row>
    <row r="366" spans="1:294" x14ac:dyDescent="0.3">
      <c r="A366" t="s">
        <v>10006</v>
      </c>
      <c r="B366" t="s">
        <v>6588</v>
      </c>
      <c r="C366">
        <v>4</v>
      </c>
      <c r="D366" t="s">
        <v>2956</v>
      </c>
      <c r="E366" t="s">
        <v>2956</v>
      </c>
      <c r="F366" t="s">
        <v>2956</v>
      </c>
      <c r="G366" t="s">
        <v>22</v>
      </c>
      <c r="H366" t="s">
        <v>22</v>
      </c>
      <c r="I366" t="s">
        <v>2956</v>
      </c>
      <c r="J366" t="s">
        <v>2956</v>
      </c>
      <c r="K366" t="s">
        <v>2956</v>
      </c>
      <c r="L366" t="s">
        <v>22</v>
      </c>
      <c r="M366" t="s">
        <v>22</v>
      </c>
      <c r="N366" t="s">
        <v>2956</v>
      </c>
      <c r="O366" t="s">
        <v>2956</v>
      </c>
      <c r="P366" t="s">
        <v>2956</v>
      </c>
      <c r="Q366" t="s">
        <v>22</v>
      </c>
      <c r="R366" t="s">
        <v>22</v>
      </c>
      <c r="S366" t="s">
        <v>2956</v>
      </c>
      <c r="T366" t="s">
        <v>2956</v>
      </c>
      <c r="U366" t="s">
        <v>2956</v>
      </c>
      <c r="V366" t="s">
        <v>22</v>
      </c>
      <c r="W366" t="s">
        <v>22</v>
      </c>
      <c r="BB366" t="s">
        <v>2876</v>
      </c>
      <c r="BD366" t="s">
        <v>2876</v>
      </c>
      <c r="BF366" t="s">
        <v>2876</v>
      </c>
      <c r="BH366" t="s">
        <v>2876</v>
      </c>
      <c r="BV366">
        <v>0</v>
      </c>
      <c r="BX366" t="s">
        <v>9142</v>
      </c>
      <c r="BY366" t="s">
        <v>6589</v>
      </c>
      <c r="BZ366" s="30">
        <v>41310</v>
      </c>
      <c r="CA366" t="s">
        <v>6591</v>
      </c>
      <c r="CB366" t="s">
        <v>6697</v>
      </c>
      <c r="CC366" t="s">
        <v>5058</v>
      </c>
      <c r="CD366">
        <v>17</v>
      </c>
      <c r="CE366" t="s">
        <v>236</v>
      </c>
      <c r="CF366" t="s">
        <v>240</v>
      </c>
      <c r="CG366" t="s">
        <v>248</v>
      </c>
      <c r="CI366" t="s">
        <v>9552</v>
      </c>
      <c r="CJ366" t="s">
        <v>2808</v>
      </c>
      <c r="CK366" t="s">
        <v>69</v>
      </c>
      <c r="CL366" t="s">
        <v>69</v>
      </c>
      <c r="CM366" t="s">
        <v>2803</v>
      </c>
      <c r="CN366">
        <v>4</v>
      </c>
      <c r="CO366" t="s">
        <v>22</v>
      </c>
      <c r="CQ366" t="s">
        <v>69</v>
      </c>
      <c r="CR366" t="s">
        <v>69</v>
      </c>
      <c r="CS366" t="s">
        <v>69</v>
      </c>
      <c r="CV366" t="s">
        <v>69</v>
      </c>
      <c r="CW366" t="s">
        <v>69</v>
      </c>
      <c r="CX366" t="s">
        <v>69</v>
      </c>
      <c r="CY366" t="s">
        <v>69</v>
      </c>
      <c r="CZ366" t="s">
        <v>69</v>
      </c>
      <c r="DA366" t="s">
        <v>69</v>
      </c>
      <c r="DB366" t="s">
        <v>69</v>
      </c>
      <c r="DC366" t="s">
        <v>22</v>
      </c>
      <c r="DD366" t="s">
        <v>22</v>
      </c>
      <c r="DF366" t="s">
        <v>12</v>
      </c>
      <c r="DG366" t="s">
        <v>8254</v>
      </c>
      <c r="DH366" t="s">
        <v>249</v>
      </c>
      <c r="DI366" t="s">
        <v>10007</v>
      </c>
      <c r="EU366" t="s">
        <v>2956</v>
      </c>
      <c r="EV366" t="s">
        <v>2956</v>
      </c>
      <c r="EW366" t="s">
        <v>8254</v>
      </c>
      <c r="EX366" t="s">
        <v>8254</v>
      </c>
      <c r="KB366">
        <v>4</v>
      </c>
      <c r="KD366" t="s">
        <v>9554</v>
      </c>
      <c r="KE366" t="s">
        <v>6597</v>
      </c>
      <c r="KF366">
        <v>24</v>
      </c>
      <c r="KG366" t="s">
        <v>6598</v>
      </c>
      <c r="KH366">
        <v>6155018</v>
      </c>
    </row>
    <row r="367" spans="1:294" x14ac:dyDescent="0.3">
      <c r="A367" t="s">
        <v>10008</v>
      </c>
      <c r="B367" t="s">
        <v>6588</v>
      </c>
      <c r="C367">
        <v>3</v>
      </c>
      <c r="D367" t="s">
        <v>2956</v>
      </c>
      <c r="E367" t="s">
        <v>2956</v>
      </c>
      <c r="F367" t="s">
        <v>2956</v>
      </c>
      <c r="G367" t="s">
        <v>2956</v>
      </c>
      <c r="H367" t="s">
        <v>22</v>
      </c>
      <c r="I367" t="s">
        <v>2956</v>
      </c>
      <c r="J367" t="s">
        <v>2956</v>
      </c>
      <c r="K367" t="s">
        <v>2956</v>
      </c>
      <c r="L367" t="s">
        <v>22</v>
      </c>
      <c r="M367" t="s">
        <v>22</v>
      </c>
      <c r="N367" t="s">
        <v>2956</v>
      </c>
      <c r="O367" t="s">
        <v>2956</v>
      </c>
      <c r="P367" t="s">
        <v>2956</v>
      </c>
      <c r="Q367" t="s">
        <v>22</v>
      </c>
      <c r="R367" t="s">
        <v>22</v>
      </c>
      <c r="BB367" t="s">
        <v>2876</v>
      </c>
      <c r="BD367" t="s">
        <v>2876</v>
      </c>
      <c r="BF367" t="s">
        <v>2876</v>
      </c>
      <c r="BV367">
        <v>0</v>
      </c>
      <c r="BX367" t="s">
        <v>9142</v>
      </c>
      <c r="BY367" t="s">
        <v>6589</v>
      </c>
      <c r="BZ367" s="30">
        <v>41310</v>
      </c>
      <c r="CA367" t="s">
        <v>6591</v>
      </c>
      <c r="CB367" t="s">
        <v>6697</v>
      </c>
      <c r="CC367" t="s">
        <v>5058</v>
      </c>
      <c r="CD367">
        <v>26</v>
      </c>
      <c r="CE367" t="s">
        <v>236</v>
      </c>
      <c r="CF367" t="s">
        <v>240</v>
      </c>
      <c r="CG367" t="s">
        <v>247</v>
      </c>
      <c r="CI367" t="s">
        <v>9552</v>
      </c>
      <c r="CJ367" t="s">
        <v>2808</v>
      </c>
      <c r="CK367" t="s">
        <v>69</v>
      </c>
      <c r="CL367" t="s">
        <v>69</v>
      </c>
      <c r="CM367" t="s">
        <v>2803</v>
      </c>
      <c r="CN367">
        <v>3</v>
      </c>
      <c r="CO367" t="s">
        <v>254</v>
      </c>
      <c r="CP367">
        <v>21</v>
      </c>
      <c r="CQ367" t="s">
        <v>69</v>
      </c>
      <c r="CR367" t="s">
        <v>69</v>
      </c>
      <c r="CS367" t="s">
        <v>69</v>
      </c>
      <c r="CV367" t="s">
        <v>69</v>
      </c>
      <c r="CW367" t="s">
        <v>69</v>
      </c>
      <c r="CX367" t="s">
        <v>69</v>
      </c>
      <c r="CY367" t="s">
        <v>69</v>
      </c>
      <c r="CZ367" t="s">
        <v>69</v>
      </c>
      <c r="DA367" t="s">
        <v>69</v>
      </c>
      <c r="DB367" t="s">
        <v>69</v>
      </c>
      <c r="DC367" t="s">
        <v>22</v>
      </c>
      <c r="DD367" t="s">
        <v>12</v>
      </c>
      <c r="DE367" s="30">
        <v>40948</v>
      </c>
      <c r="DF367" t="s">
        <v>12</v>
      </c>
      <c r="DG367" t="s">
        <v>9912</v>
      </c>
      <c r="DH367" t="s">
        <v>249</v>
      </c>
      <c r="DI367" t="s">
        <v>10009</v>
      </c>
      <c r="EU367" t="s">
        <v>22</v>
      </c>
      <c r="EV367" t="s">
        <v>22</v>
      </c>
      <c r="KB367">
        <v>3</v>
      </c>
      <c r="KD367" t="s">
        <v>9554</v>
      </c>
      <c r="KE367" t="s">
        <v>6597</v>
      </c>
      <c r="KF367">
        <v>25</v>
      </c>
      <c r="KG367" t="s">
        <v>6598</v>
      </c>
      <c r="KH367">
        <v>6155018</v>
      </c>
    </row>
    <row r="368" spans="1:294" x14ac:dyDescent="0.3">
      <c r="A368" t="s">
        <v>10010</v>
      </c>
      <c r="B368" t="s">
        <v>6588</v>
      </c>
      <c r="C368">
        <v>2</v>
      </c>
      <c r="D368" t="s">
        <v>2956</v>
      </c>
      <c r="E368" t="s">
        <v>2956</v>
      </c>
      <c r="F368" t="s">
        <v>2956</v>
      </c>
      <c r="G368" t="s">
        <v>22</v>
      </c>
      <c r="H368" t="s">
        <v>22</v>
      </c>
      <c r="I368" t="s">
        <v>2956</v>
      </c>
      <c r="J368" t="s">
        <v>2956</v>
      </c>
      <c r="K368" t="s">
        <v>2956</v>
      </c>
      <c r="L368" t="s">
        <v>22</v>
      </c>
      <c r="M368" t="s">
        <v>22</v>
      </c>
      <c r="BB368" t="s">
        <v>2876</v>
      </c>
      <c r="BD368" t="s">
        <v>2876</v>
      </c>
      <c r="BV368">
        <v>0</v>
      </c>
      <c r="BX368" t="s">
        <v>9142</v>
      </c>
      <c r="BY368" t="s">
        <v>6589</v>
      </c>
      <c r="BZ368" s="30">
        <v>41310</v>
      </c>
      <c r="CA368" t="s">
        <v>6591</v>
      </c>
      <c r="CB368" t="s">
        <v>6697</v>
      </c>
      <c r="CC368" t="s">
        <v>5058</v>
      </c>
      <c r="CD368">
        <v>16</v>
      </c>
      <c r="CE368" t="s">
        <v>236</v>
      </c>
      <c r="CF368" t="s">
        <v>240</v>
      </c>
      <c r="CG368" t="s">
        <v>247</v>
      </c>
      <c r="CI368" t="s">
        <v>9552</v>
      </c>
      <c r="CJ368" t="s">
        <v>2808</v>
      </c>
      <c r="CK368" t="s">
        <v>69</v>
      </c>
      <c r="CL368" t="s">
        <v>69</v>
      </c>
      <c r="CM368" t="s">
        <v>2803</v>
      </c>
      <c r="CN368">
        <v>2</v>
      </c>
      <c r="CO368" t="s">
        <v>254</v>
      </c>
      <c r="CP368">
        <v>16</v>
      </c>
      <c r="CQ368" t="s">
        <v>69</v>
      </c>
      <c r="CR368" t="s">
        <v>69</v>
      </c>
      <c r="CS368" t="s">
        <v>69</v>
      </c>
      <c r="CV368" t="s">
        <v>69</v>
      </c>
      <c r="CW368" t="s">
        <v>69</v>
      </c>
      <c r="CX368" t="s">
        <v>69</v>
      </c>
      <c r="CY368" t="s">
        <v>69</v>
      </c>
      <c r="CZ368" t="s">
        <v>69</v>
      </c>
      <c r="DA368" t="s">
        <v>69</v>
      </c>
      <c r="DB368" t="s">
        <v>69</v>
      </c>
      <c r="DC368" t="s">
        <v>22</v>
      </c>
      <c r="DD368" t="s">
        <v>22</v>
      </c>
      <c r="DF368" t="s">
        <v>12</v>
      </c>
      <c r="DG368" s="30">
        <v>41611</v>
      </c>
      <c r="DH368" t="s">
        <v>22</v>
      </c>
      <c r="EU368" t="s">
        <v>22</v>
      </c>
      <c r="EV368" t="s">
        <v>22</v>
      </c>
      <c r="KB368">
        <v>2</v>
      </c>
      <c r="KD368" t="s">
        <v>9554</v>
      </c>
      <c r="KE368" t="s">
        <v>6597</v>
      </c>
      <c r="KF368">
        <v>26</v>
      </c>
      <c r="KG368" t="s">
        <v>6598</v>
      </c>
      <c r="KH368">
        <v>6155018</v>
      </c>
    </row>
    <row r="369" spans="1:294" x14ac:dyDescent="0.3">
      <c r="A369" t="s">
        <v>10011</v>
      </c>
      <c r="B369" t="s">
        <v>6588</v>
      </c>
      <c r="BV369">
        <v>0</v>
      </c>
      <c r="BX369" t="s">
        <v>9142</v>
      </c>
      <c r="BY369" t="s">
        <v>6589</v>
      </c>
      <c r="BZ369" s="30">
        <v>41310</v>
      </c>
      <c r="CA369" t="s">
        <v>6591</v>
      </c>
      <c r="CB369" t="s">
        <v>6697</v>
      </c>
      <c r="CC369" t="s">
        <v>5058</v>
      </c>
      <c r="CD369">
        <v>31</v>
      </c>
      <c r="CE369" t="s">
        <v>22</v>
      </c>
      <c r="CF369" t="s">
        <v>22</v>
      </c>
      <c r="CG369" t="s">
        <v>22</v>
      </c>
      <c r="CI369" t="s">
        <v>9552</v>
      </c>
      <c r="CJ369" t="s">
        <v>2808</v>
      </c>
      <c r="CK369" t="s">
        <v>69</v>
      </c>
      <c r="CL369" t="s">
        <v>69</v>
      </c>
      <c r="CM369" t="s">
        <v>22</v>
      </c>
      <c r="CO369" t="s">
        <v>22</v>
      </c>
      <c r="KD369" t="s">
        <v>9554</v>
      </c>
      <c r="KE369" t="s">
        <v>6597</v>
      </c>
      <c r="KF369">
        <v>27</v>
      </c>
      <c r="KG369" t="s">
        <v>6598</v>
      </c>
      <c r="KH369">
        <v>6155018</v>
      </c>
    </row>
    <row r="370" spans="1:294" x14ac:dyDescent="0.3">
      <c r="A370" t="s">
        <v>10012</v>
      </c>
      <c r="B370" t="s">
        <v>6588</v>
      </c>
      <c r="BV370">
        <v>0</v>
      </c>
      <c r="BX370" t="s">
        <v>9142</v>
      </c>
      <c r="BY370" t="s">
        <v>6589</v>
      </c>
      <c r="BZ370" s="30">
        <v>41310</v>
      </c>
      <c r="CA370" t="s">
        <v>6591</v>
      </c>
      <c r="CB370" t="s">
        <v>6697</v>
      </c>
      <c r="CC370" t="s">
        <v>5058</v>
      </c>
      <c r="CD370">
        <v>22</v>
      </c>
      <c r="CE370" t="s">
        <v>236</v>
      </c>
      <c r="CF370" t="s">
        <v>240</v>
      </c>
      <c r="CG370" t="s">
        <v>246</v>
      </c>
      <c r="CI370" t="s">
        <v>9552</v>
      </c>
      <c r="CJ370" t="s">
        <v>2808</v>
      </c>
      <c r="CK370" t="s">
        <v>69</v>
      </c>
      <c r="CL370" t="s">
        <v>69</v>
      </c>
      <c r="CM370" t="s">
        <v>22</v>
      </c>
      <c r="CO370" t="s">
        <v>22</v>
      </c>
      <c r="KD370" t="s">
        <v>9554</v>
      </c>
      <c r="KE370" t="s">
        <v>6597</v>
      </c>
      <c r="KF370">
        <v>28</v>
      </c>
      <c r="KG370" t="s">
        <v>6598</v>
      </c>
      <c r="KH370">
        <v>6155018</v>
      </c>
    </row>
    <row r="371" spans="1:294" x14ac:dyDescent="0.3">
      <c r="A371" t="s">
        <v>10013</v>
      </c>
      <c r="B371" t="s">
        <v>6588</v>
      </c>
      <c r="C371">
        <v>3</v>
      </c>
      <c r="D371" t="s">
        <v>2956</v>
      </c>
      <c r="E371" t="s">
        <v>2956</v>
      </c>
      <c r="F371" t="s">
        <v>2956</v>
      </c>
      <c r="G371" t="s">
        <v>22</v>
      </c>
      <c r="H371" t="s">
        <v>22</v>
      </c>
      <c r="I371" t="s">
        <v>2956</v>
      </c>
      <c r="J371" t="s">
        <v>2956</v>
      </c>
      <c r="K371" t="s">
        <v>2956</v>
      </c>
      <c r="L371" t="s">
        <v>22</v>
      </c>
      <c r="M371" t="s">
        <v>22</v>
      </c>
      <c r="N371" t="s">
        <v>2956</v>
      </c>
      <c r="O371" t="s">
        <v>2956</v>
      </c>
      <c r="P371" t="s">
        <v>2956</v>
      </c>
      <c r="Q371" t="s">
        <v>22</v>
      </c>
      <c r="R371" t="s">
        <v>22</v>
      </c>
      <c r="BB371" t="s">
        <v>2876</v>
      </c>
      <c r="BD371" t="s">
        <v>2876</v>
      </c>
      <c r="BF371" t="s">
        <v>2876</v>
      </c>
      <c r="BV371">
        <v>0</v>
      </c>
      <c r="BX371" t="s">
        <v>9142</v>
      </c>
      <c r="BY371" t="s">
        <v>6589</v>
      </c>
      <c r="BZ371" s="30">
        <v>41310</v>
      </c>
      <c r="CA371" t="s">
        <v>6591</v>
      </c>
      <c r="CB371" t="s">
        <v>6697</v>
      </c>
      <c r="CC371" t="s">
        <v>5058</v>
      </c>
      <c r="CD371">
        <v>16</v>
      </c>
      <c r="CE371" t="s">
        <v>22</v>
      </c>
      <c r="CF371" t="s">
        <v>22</v>
      </c>
      <c r="CG371" t="s">
        <v>22</v>
      </c>
      <c r="CI371" t="s">
        <v>9552</v>
      </c>
      <c r="CJ371" t="s">
        <v>2808</v>
      </c>
      <c r="CK371" t="s">
        <v>69</v>
      </c>
      <c r="CL371" t="s">
        <v>69</v>
      </c>
      <c r="CM371" t="s">
        <v>2803</v>
      </c>
      <c r="CN371">
        <v>3</v>
      </c>
      <c r="CO371" t="s">
        <v>254</v>
      </c>
      <c r="CP371">
        <v>31</v>
      </c>
      <c r="CQ371" t="s">
        <v>69</v>
      </c>
      <c r="CR371" t="s">
        <v>69</v>
      </c>
      <c r="CS371" t="s">
        <v>69</v>
      </c>
      <c r="CV371" t="s">
        <v>69</v>
      </c>
      <c r="CW371" t="s">
        <v>69</v>
      </c>
      <c r="CX371" t="s">
        <v>69</v>
      </c>
      <c r="CY371" t="s">
        <v>69</v>
      </c>
      <c r="CZ371" t="s">
        <v>69</v>
      </c>
      <c r="DA371" t="s">
        <v>69</v>
      </c>
      <c r="DB371" t="s">
        <v>69</v>
      </c>
      <c r="DC371" t="s">
        <v>22</v>
      </c>
      <c r="DD371" t="s">
        <v>22</v>
      </c>
      <c r="DF371" t="s">
        <v>12</v>
      </c>
      <c r="DG371" t="s">
        <v>7320</v>
      </c>
      <c r="DH371" t="s">
        <v>249</v>
      </c>
      <c r="DI371" t="s">
        <v>10014</v>
      </c>
      <c r="EU371" t="s">
        <v>2956</v>
      </c>
      <c r="EV371" t="s">
        <v>22</v>
      </c>
      <c r="EW371" t="s">
        <v>6675</v>
      </c>
      <c r="KB371">
        <v>3</v>
      </c>
      <c r="KD371" t="s">
        <v>9554</v>
      </c>
      <c r="KE371" t="s">
        <v>6597</v>
      </c>
      <c r="KF371">
        <v>29</v>
      </c>
      <c r="KG371" t="s">
        <v>6598</v>
      </c>
      <c r="KH371">
        <v>6155018</v>
      </c>
    </row>
    <row r="372" spans="1:294" x14ac:dyDescent="0.3">
      <c r="A372" t="s">
        <v>10015</v>
      </c>
      <c r="B372" t="s">
        <v>6588</v>
      </c>
      <c r="C372">
        <v>3</v>
      </c>
      <c r="D372" t="s">
        <v>2956</v>
      </c>
      <c r="E372" t="s">
        <v>2956</v>
      </c>
      <c r="F372" t="s">
        <v>2956</v>
      </c>
      <c r="G372" t="s">
        <v>22</v>
      </c>
      <c r="H372" t="s">
        <v>22</v>
      </c>
      <c r="I372" t="s">
        <v>2956</v>
      </c>
      <c r="J372" t="s">
        <v>2956</v>
      </c>
      <c r="K372" t="s">
        <v>2956</v>
      </c>
      <c r="L372" t="s">
        <v>22</v>
      </c>
      <c r="M372" t="s">
        <v>22</v>
      </c>
      <c r="N372" t="s">
        <v>2956</v>
      </c>
      <c r="O372" t="s">
        <v>2956</v>
      </c>
      <c r="P372" t="s">
        <v>2956</v>
      </c>
      <c r="Q372" t="s">
        <v>22</v>
      </c>
      <c r="R372" t="s">
        <v>22</v>
      </c>
      <c r="BB372" t="s">
        <v>2876</v>
      </c>
      <c r="BD372" t="s">
        <v>2876</v>
      </c>
      <c r="BF372" t="s">
        <v>2877</v>
      </c>
      <c r="BV372">
        <v>0</v>
      </c>
      <c r="BX372" t="s">
        <v>9142</v>
      </c>
      <c r="BY372" t="s">
        <v>6589</v>
      </c>
      <c r="BZ372" s="30">
        <v>41310</v>
      </c>
      <c r="CA372" t="s">
        <v>6591</v>
      </c>
      <c r="CB372" t="s">
        <v>6697</v>
      </c>
      <c r="CC372" t="s">
        <v>5058</v>
      </c>
      <c r="CD372">
        <v>19</v>
      </c>
      <c r="CE372" t="s">
        <v>22</v>
      </c>
      <c r="CF372" t="s">
        <v>22</v>
      </c>
      <c r="CG372" t="s">
        <v>22</v>
      </c>
      <c r="CI372" t="s">
        <v>9552</v>
      </c>
      <c r="CJ372" t="s">
        <v>2808</v>
      </c>
      <c r="CK372" t="s">
        <v>69</v>
      </c>
      <c r="CL372" t="s">
        <v>69</v>
      </c>
      <c r="CM372" t="s">
        <v>2803</v>
      </c>
      <c r="CN372">
        <v>3</v>
      </c>
      <c r="CO372" t="s">
        <v>254</v>
      </c>
      <c r="CP372">
        <v>31</v>
      </c>
      <c r="CQ372" t="s">
        <v>69</v>
      </c>
      <c r="CR372" t="s">
        <v>69</v>
      </c>
      <c r="CS372" t="s">
        <v>69</v>
      </c>
      <c r="CV372" t="s">
        <v>69</v>
      </c>
      <c r="CW372" t="s">
        <v>69</v>
      </c>
      <c r="CX372" t="s">
        <v>69</v>
      </c>
      <c r="CY372" t="s">
        <v>69</v>
      </c>
      <c r="CZ372" t="s">
        <v>69</v>
      </c>
      <c r="DA372" t="s">
        <v>69</v>
      </c>
      <c r="DB372" t="s">
        <v>69</v>
      </c>
      <c r="DC372" t="s">
        <v>22</v>
      </c>
      <c r="DD372" t="s">
        <v>22</v>
      </c>
      <c r="DF372" t="s">
        <v>12</v>
      </c>
      <c r="DG372" t="s">
        <v>8250</v>
      </c>
      <c r="DH372" t="s">
        <v>22</v>
      </c>
      <c r="EU372" t="s">
        <v>22</v>
      </c>
      <c r="EV372" t="s">
        <v>22</v>
      </c>
      <c r="KB372">
        <v>3</v>
      </c>
      <c r="KD372" t="s">
        <v>9554</v>
      </c>
      <c r="KE372" t="s">
        <v>6597</v>
      </c>
      <c r="KF372">
        <v>30</v>
      </c>
      <c r="KG372" t="s">
        <v>6598</v>
      </c>
      <c r="KH372">
        <v>6155018</v>
      </c>
    </row>
    <row r="373" spans="1:294" x14ac:dyDescent="0.3">
      <c r="A373" t="s">
        <v>10016</v>
      </c>
      <c r="B373" t="s">
        <v>6588</v>
      </c>
      <c r="C373">
        <v>1</v>
      </c>
      <c r="D373" t="s">
        <v>2956</v>
      </c>
      <c r="E373" t="s">
        <v>2956</v>
      </c>
      <c r="F373" t="s">
        <v>2956</v>
      </c>
      <c r="G373" t="s">
        <v>22</v>
      </c>
      <c r="H373" t="s">
        <v>22</v>
      </c>
      <c r="BB373" t="s">
        <v>2876</v>
      </c>
      <c r="BV373">
        <v>0</v>
      </c>
      <c r="BX373" t="s">
        <v>9142</v>
      </c>
      <c r="BY373" t="s">
        <v>6589</v>
      </c>
      <c r="BZ373" s="30">
        <v>41310</v>
      </c>
      <c r="CA373" t="s">
        <v>7143</v>
      </c>
      <c r="CB373" t="s">
        <v>6697</v>
      </c>
      <c r="CC373" t="s">
        <v>5058</v>
      </c>
      <c r="CD373">
        <v>21</v>
      </c>
      <c r="CE373" t="s">
        <v>22</v>
      </c>
      <c r="CF373" t="s">
        <v>22</v>
      </c>
      <c r="CG373" t="s">
        <v>248</v>
      </c>
      <c r="CI373" t="s">
        <v>9552</v>
      </c>
      <c r="CJ373" t="s">
        <v>2808</v>
      </c>
      <c r="CK373" t="s">
        <v>69</v>
      </c>
      <c r="CL373" t="s">
        <v>69</v>
      </c>
      <c r="CM373" t="s">
        <v>2803</v>
      </c>
      <c r="CN373">
        <v>1</v>
      </c>
      <c r="CO373" t="s">
        <v>254</v>
      </c>
      <c r="CP373">
        <v>9</v>
      </c>
      <c r="CQ373" t="s">
        <v>69</v>
      </c>
      <c r="CR373" t="s">
        <v>69</v>
      </c>
      <c r="CS373" t="s">
        <v>69</v>
      </c>
      <c r="CV373" t="s">
        <v>69</v>
      </c>
      <c r="CW373" t="s">
        <v>69</v>
      </c>
      <c r="CX373" t="s">
        <v>69</v>
      </c>
      <c r="CY373" t="s">
        <v>69</v>
      </c>
      <c r="CZ373" t="s">
        <v>69</v>
      </c>
      <c r="DA373" t="s">
        <v>69</v>
      </c>
      <c r="DB373" t="s">
        <v>69</v>
      </c>
      <c r="DC373" t="s">
        <v>22</v>
      </c>
      <c r="DD373" t="s">
        <v>22</v>
      </c>
      <c r="DF373" t="s">
        <v>12</v>
      </c>
      <c r="DG373" t="s">
        <v>6659</v>
      </c>
      <c r="DH373" t="s">
        <v>22</v>
      </c>
      <c r="EU373" t="s">
        <v>22</v>
      </c>
      <c r="EV373" t="s">
        <v>22</v>
      </c>
      <c r="KB373">
        <v>1</v>
      </c>
      <c r="KD373" t="s">
        <v>9554</v>
      </c>
      <c r="KE373" t="s">
        <v>6597</v>
      </c>
      <c r="KF373">
        <v>31</v>
      </c>
      <c r="KG373" t="s">
        <v>6598</v>
      </c>
      <c r="KH373">
        <v>6155018</v>
      </c>
    </row>
    <row r="374" spans="1:294" x14ac:dyDescent="0.3">
      <c r="A374" t="s">
        <v>10017</v>
      </c>
      <c r="B374" t="s">
        <v>6588</v>
      </c>
      <c r="C374">
        <v>2</v>
      </c>
      <c r="D374" t="s">
        <v>2956</v>
      </c>
      <c r="E374" t="s">
        <v>2956</v>
      </c>
      <c r="F374" t="s">
        <v>2956</v>
      </c>
      <c r="G374" t="s">
        <v>2956</v>
      </c>
      <c r="H374" t="s">
        <v>2956</v>
      </c>
      <c r="I374" t="s">
        <v>2956</v>
      </c>
      <c r="J374" t="s">
        <v>2956</v>
      </c>
      <c r="K374" t="s">
        <v>2956</v>
      </c>
      <c r="L374" t="s">
        <v>2956</v>
      </c>
      <c r="M374" t="s">
        <v>2956</v>
      </c>
      <c r="BB374" t="s">
        <v>2876</v>
      </c>
      <c r="BD374" t="s">
        <v>2876</v>
      </c>
      <c r="BV374">
        <v>0</v>
      </c>
      <c r="BX374" t="s">
        <v>9142</v>
      </c>
      <c r="BY374" t="s">
        <v>6589</v>
      </c>
      <c r="BZ374" s="30">
        <v>41310</v>
      </c>
      <c r="CA374" t="s">
        <v>6591</v>
      </c>
      <c r="CB374" t="s">
        <v>6697</v>
      </c>
      <c r="CC374" t="s">
        <v>5058</v>
      </c>
      <c r="CD374">
        <v>27</v>
      </c>
      <c r="CE374" t="s">
        <v>236</v>
      </c>
      <c r="CF374" t="s">
        <v>240</v>
      </c>
      <c r="CG374" t="s">
        <v>246</v>
      </c>
      <c r="CI374" t="s">
        <v>9552</v>
      </c>
      <c r="CJ374" t="s">
        <v>2808</v>
      </c>
      <c r="CK374" t="s">
        <v>69</v>
      </c>
      <c r="CL374" t="s">
        <v>69</v>
      </c>
      <c r="CM374" t="s">
        <v>2803</v>
      </c>
      <c r="CN374">
        <v>2</v>
      </c>
      <c r="CO374" t="s">
        <v>22</v>
      </c>
      <c r="CQ374" t="s">
        <v>2808</v>
      </c>
      <c r="CR374" t="s">
        <v>2808</v>
      </c>
      <c r="CS374" t="s">
        <v>2808</v>
      </c>
      <c r="CV374" t="s">
        <v>2808</v>
      </c>
      <c r="CW374" t="s">
        <v>2808</v>
      </c>
      <c r="CX374" t="s">
        <v>2808</v>
      </c>
      <c r="CY374" t="s">
        <v>2808</v>
      </c>
      <c r="CZ374" t="s">
        <v>2808</v>
      </c>
      <c r="DA374" t="s">
        <v>69</v>
      </c>
      <c r="DB374" t="s">
        <v>2808</v>
      </c>
      <c r="DC374" t="s">
        <v>22</v>
      </c>
      <c r="DD374" t="s">
        <v>22</v>
      </c>
      <c r="DF374" t="s">
        <v>22</v>
      </c>
      <c r="DH374" t="s">
        <v>22</v>
      </c>
      <c r="EU374" t="s">
        <v>22</v>
      </c>
      <c r="EV374" t="s">
        <v>22</v>
      </c>
      <c r="KB374">
        <v>2</v>
      </c>
      <c r="KD374" t="s">
        <v>9554</v>
      </c>
      <c r="KE374" t="s">
        <v>6597</v>
      </c>
      <c r="KF374">
        <v>32</v>
      </c>
      <c r="KG374" t="s">
        <v>6598</v>
      </c>
      <c r="KH374">
        <v>6155018</v>
      </c>
    </row>
    <row r="375" spans="1:294" x14ac:dyDescent="0.3">
      <c r="A375" t="s">
        <v>10018</v>
      </c>
      <c r="B375" t="s">
        <v>6588</v>
      </c>
      <c r="C375">
        <v>2</v>
      </c>
      <c r="D375" t="s">
        <v>2956</v>
      </c>
      <c r="E375" t="s">
        <v>2956</v>
      </c>
      <c r="F375" t="s">
        <v>2956</v>
      </c>
      <c r="G375" t="s">
        <v>22</v>
      </c>
      <c r="H375" t="s">
        <v>22</v>
      </c>
      <c r="I375" t="s">
        <v>2956</v>
      </c>
      <c r="J375" t="s">
        <v>2956</v>
      </c>
      <c r="K375" t="s">
        <v>2956</v>
      </c>
      <c r="L375" t="s">
        <v>22</v>
      </c>
      <c r="M375" t="s">
        <v>22</v>
      </c>
      <c r="BB375" t="s">
        <v>2876</v>
      </c>
      <c r="BD375" t="s">
        <v>2876</v>
      </c>
      <c r="BV375">
        <v>0</v>
      </c>
      <c r="BX375" t="s">
        <v>9142</v>
      </c>
      <c r="BY375" t="s">
        <v>6589</v>
      </c>
      <c r="BZ375" s="30">
        <v>41310</v>
      </c>
      <c r="CA375" t="s">
        <v>6591</v>
      </c>
      <c r="CB375" t="s">
        <v>6697</v>
      </c>
      <c r="CC375" t="s">
        <v>5058</v>
      </c>
      <c r="CD375">
        <v>16</v>
      </c>
      <c r="CE375" t="s">
        <v>22</v>
      </c>
      <c r="CF375" t="s">
        <v>22</v>
      </c>
      <c r="CG375" t="s">
        <v>22</v>
      </c>
      <c r="CI375" t="s">
        <v>9552</v>
      </c>
      <c r="CJ375" t="s">
        <v>2808</v>
      </c>
      <c r="CK375" t="s">
        <v>69</v>
      </c>
      <c r="CL375" t="s">
        <v>69</v>
      </c>
      <c r="CM375" t="s">
        <v>2803</v>
      </c>
      <c r="CN375">
        <v>2</v>
      </c>
      <c r="CO375" t="s">
        <v>254</v>
      </c>
      <c r="CP375">
        <v>31</v>
      </c>
      <c r="CQ375" t="s">
        <v>2808</v>
      </c>
      <c r="CR375" t="s">
        <v>2808</v>
      </c>
      <c r="CS375" t="s">
        <v>2808</v>
      </c>
      <c r="CV375" t="s">
        <v>2808</v>
      </c>
      <c r="CW375" t="s">
        <v>2808</v>
      </c>
      <c r="CX375" t="s">
        <v>2808</v>
      </c>
      <c r="CY375" t="s">
        <v>2808</v>
      </c>
      <c r="CZ375" t="s">
        <v>2808</v>
      </c>
      <c r="DA375" t="s">
        <v>69</v>
      </c>
      <c r="DB375" t="s">
        <v>2808</v>
      </c>
      <c r="DC375" t="s">
        <v>22</v>
      </c>
      <c r="DD375" t="s">
        <v>22</v>
      </c>
      <c r="DF375" t="s">
        <v>12</v>
      </c>
      <c r="DG375" s="30">
        <v>41489</v>
      </c>
      <c r="DH375" t="s">
        <v>249</v>
      </c>
      <c r="DI375" t="s">
        <v>10019</v>
      </c>
      <c r="EU375" t="s">
        <v>2956</v>
      </c>
      <c r="EV375" t="s">
        <v>2956</v>
      </c>
      <c r="EW375" s="30">
        <v>41488</v>
      </c>
      <c r="EX375" s="30">
        <v>41488</v>
      </c>
      <c r="KB375">
        <v>2</v>
      </c>
      <c r="KD375" t="s">
        <v>9554</v>
      </c>
      <c r="KE375" t="s">
        <v>6597</v>
      </c>
      <c r="KF375">
        <v>33</v>
      </c>
      <c r="KG375" t="s">
        <v>6598</v>
      </c>
      <c r="KH375">
        <v>6155018</v>
      </c>
    </row>
    <row r="376" spans="1:294" x14ac:dyDescent="0.3">
      <c r="A376" t="s">
        <v>10020</v>
      </c>
      <c r="B376" t="s">
        <v>6588</v>
      </c>
      <c r="C376">
        <v>2</v>
      </c>
      <c r="D376" t="s">
        <v>2956</v>
      </c>
      <c r="E376" t="s">
        <v>2956</v>
      </c>
      <c r="F376" t="s">
        <v>2956</v>
      </c>
      <c r="G376" t="s">
        <v>2956</v>
      </c>
      <c r="H376" t="s">
        <v>2956</v>
      </c>
      <c r="I376" t="s">
        <v>2956</v>
      </c>
      <c r="J376" t="s">
        <v>2956</v>
      </c>
      <c r="K376" t="s">
        <v>2956</v>
      </c>
      <c r="L376" t="s">
        <v>2956</v>
      </c>
      <c r="M376" t="s">
        <v>2956</v>
      </c>
      <c r="BB376" t="s">
        <v>2876</v>
      </c>
      <c r="BD376" t="s">
        <v>2876</v>
      </c>
      <c r="BV376">
        <v>0</v>
      </c>
      <c r="BX376" t="s">
        <v>9142</v>
      </c>
      <c r="BY376" t="s">
        <v>6589</v>
      </c>
      <c r="BZ376" s="30">
        <v>41310</v>
      </c>
      <c r="CA376" t="s">
        <v>6591</v>
      </c>
      <c r="CB376" t="s">
        <v>6861</v>
      </c>
      <c r="CC376" t="s">
        <v>5058</v>
      </c>
      <c r="CD376">
        <v>24</v>
      </c>
      <c r="CE376" t="s">
        <v>237</v>
      </c>
      <c r="CF376" t="s">
        <v>220</v>
      </c>
      <c r="CG376" t="s">
        <v>247</v>
      </c>
      <c r="CI376" t="s">
        <v>9552</v>
      </c>
      <c r="CJ376" t="s">
        <v>2808</v>
      </c>
      <c r="CK376" t="s">
        <v>69</v>
      </c>
      <c r="CL376" t="s">
        <v>69</v>
      </c>
      <c r="CM376" t="s">
        <v>2803</v>
      </c>
      <c r="CN376">
        <v>2</v>
      </c>
      <c r="CO376" t="s">
        <v>254</v>
      </c>
      <c r="CP376">
        <v>15</v>
      </c>
      <c r="CQ376" t="s">
        <v>69</v>
      </c>
      <c r="CR376" t="s">
        <v>69</v>
      </c>
      <c r="CS376" t="s">
        <v>69</v>
      </c>
      <c r="CV376" t="s">
        <v>69</v>
      </c>
      <c r="CW376" t="s">
        <v>69</v>
      </c>
      <c r="CX376" t="s">
        <v>69</v>
      </c>
      <c r="CY376" t="s">
        <v>69</v>
      </c>
      <c r="CZ376" t="s">
        <v>69</v>
      </c>
      <c r="DA376" t="s">
        <v>69</v>
      </c>
      <c r="DB376" t="s">
        <v>69</v>
      </c>
      <c r="DC376" t="s">
        <v>69</v>
      </c>
      <c r="DD376" t="s">
        <v>22</v>
      </c>
      <c r="DF376" t="s">
        <v>12</v>
      </c>
      <c r="DG376" t="s">
        <v>8781</v>
      </c>
      <c r="DH376" t="s">
        <v>249</v>
      </c>
      <c r="DI376" t="s">
        <v>9563</v>
      </c>
      <c r="EU376" t="s">
        <v>2956</v>
      </c>
      <c r="EV376" t="s">
        <v>22</v>
      </c>
      <c r="EW376" t="s">
        <v>8781</v>
      </c>
      <c r="EX376" t="s">
        <v>8781</v>
      </c>
      <c r="KB376">
        <v>2</v>
      </c>
      <c r="KD376" t="s">
        <v>9554</v>
      </c>
      <c r="KE376" t="s">
        <v>6597</v>
      </c>
      <c r="KF376">
        <v>37</v>
      </c>
      <c r="KG376" t="s">
        <v>6598</v>
      </c>
      <c r="KH376">
        <v>6155018</v>
      </c>
    </row>
    <row r="377" spans="1:294" x14ac:dyDescent="0.3">
      <c r="A377" t="s">
        <v>10021</v>
      </c>
      <c r="B377" t="s">
        <v>6588</v>
      </c>
      <c r="C377">
        <v>7</v>
      </c>
      <c r="D377" t="s">
        <v>2956</v>
      </c>
      <c r="E377" t="s">
        <v>2956</v>
      </c>
      <c r="F377" t="s">
        <v>22</v>
      </c>
      <c r="G377" t="s">
        <v>2956</v>
      </c>
      <c r="H377" t="s">
        <v>2956</v>
      </c>
      <c r="I377" t="s">
        <v>2956</v>
      </c>
      <c r="J377" t="s">
        <v>2956</v>
      </c>
      <c r="K377" t="s">
        <v>2956</v>
      </c>
      <c r="L377" t="s">
        <v>2956</v>
      </c>
      <c r="M377" t="s">
        <v>2956</v>
      </c>
      <c r="N377" t="s">
        <v>2956</v>
      </c>
      <c r="O377" t="s">
        <v>2956</v>
      </c>
      <c r="P377" t="s">
        <v>2956</v>
      </c>
      <c r="Q377" t="s">
        <v>2956</v>
      </c>
      <c r="R377" t="s">
        <v>2956</v>
      </c>
      <c r="S377" t="s">
        <v>2956</v>
      </c>
      <c r="T377" t="s">
        <v>2956</v>
      </c>
      <c r="U377" t="s">
        <v>2956</v>
      </c>
      <c r="V377" t="s">
        <v>2956</v>
      </c>
      <c r="W377" t="s">
        <v>2956</v>
      </c>
      <c r="X377" t="s">
        <v>2956</v>
      </c>
      <c r="Y377" t="s">
        <v>2956</v>
      </c>
      <c r="Z377" t="s">
        <v>2956</v>
      </c>
      <c r="AA377" t="s">
        <v>2956</v>
      </c>
      <c r="AB377" t="s">
        <v>2956</v>
      </c>
      <c r="AC377" t="s">
        <v>2956</v>
      </c>
      <c r="AD377" t="s">
        <v>2956</v>
      </c>
      <c r="AE377" t="s">
        <v>2956</v>
      </c>
      <c r="AF377" t="s">
        <v>2956</v>
      </c>
      <c r="AG377" t="s">
        <v>2956</v>
      </c>
      <c r="AH377" t="s">
        <v>2956</v>
      </c>
      <c r="AI377" t="s">
        <v>2956</v>
      </c>
      <c r="AJ377" t="s">
        <v>2956</v>
      </c>
      <c r="AK377" t="s">
        <v>2956</v>
      </c>
      <c r="AL377" t="s">
        <v>2956</v>
      </c>
      <c r="BB377" t="s">
        <v>2876</v>
      </c>
      <c r="BD377" t="s">
        <v>2876</v>
      </c>
      <c r="BF377" t="s">
        <v>2876</v>
      </c>
      <c r="BH377" t="s">
        <v>2876</v>
      </c>
      <c r="BJ377" t="s">
        <v>2876</v>
      </c>
      <c r="BL377" t="s">
        <v>2876</v>
      </c>
      <c r="BN377" t="s">
        <v>2876</v>
      </c>
      <c r="BV377">
        <v>0</v>
      </c>
      <c r="BX377" t="s">
        <v>9142</v>
      </c>
      <c r="BY377" t="s">
        <v>6589</v>
      </c>
      <c r="BZ377" s="30">
        <v>41310</v>
      </c>
      <c r="CA377" t="s">
        <v>6591</v>
      </c>
      <c r="CB377" t="s">
        <v>6861</v>
      </c>
      <c r="CC377" t="s">
        <v>5058</v>
      </c>
      <c r="CD377">
        <v>23</v>
      </c>
      <c r="CE377" t="s">
        <v>236</v>
      </c>
      <c r="CF377" t="s">
        <v>220</v>
      </c>
      <c r="CG377" t="s">
        <v>247</v>
      </c>
      <c r="CI377" t="s">
        <v>9552</v>
      </c>
      <c r="CJ377" t="s">
        <v>2808</v>
      </c>
      <c r="CK377" t="s">
        <v>69</v>
      </c>
      <c r="CL377" t="s">
        <v>69</v>
      </c>
      <c r="CM377" t="s">
        <v>2803</v>
      </c>
      <c r="CN377">
        <v>7</v>
      </c>
      <c r="CO377" t="s">
        <v>254</v>
      </c>
      <c r="CP377">
        <v>36</v>
      </c>
      <c r="CQ377" t="s">
        <v>69</v>
      </c>
      <c r="CR377" t="s">
        <v>69</v>
      </c>
      <c r="CS377" t="s">
        <v>69</v>
      </c>
      <c r="CV377" t="s">
        <v>69</v>
      </c>
      <c r="CW377" t="s">
        <v>69</v>
      </c>
      <c r="CX377" t="s">
        <v>69</v>
      </c>
      <c r="CY377" t="s">
        <v>69</v>
      </c>
      <c r="CZ377" t="s">
        <v>69</v>
      </c>
      <c r="DA377" t="s">
        <v>69</v>
      </c>
      <c r="DB377" t="s">
        <v>69</v>
      </c>
      <c r="DC377" t="s">
        <v>69</v>
      </c>
      <c r="DD377" t="s">
        <v>22</v>
      </c>
      <c r="DF377" t="s">
        <v>12</v>
      </c>
      <c r="DG377" s="30">
        <v>40857</v>
      </c>
      <c r="DH377" t="s">
        <v>2842</v>
      </c>
      <c r="EU377" t="s">
        <v>22</v>
      </c>
      <c r="EV377" t="s">
        <v>22</v>
      </c>
      <c r="EW377" s="30">
        <v>40857</v>
      </c>
      <c r="EX377" s="30">
        <v>40857</v>
      </c>
      <c r="KB377">
        <v>7</v>
      </c>
      <c r="KD377" t="s">
        <v>9554</v>
      </c>
      <c r="KE377" t="s">
        <v>6597</v>
      </c>
      <c r="KF377">
        <v>38</v>
      </c>
      <c r="KG377" t="s">
        <v>6598</v>
      </c>
      <c r="KH377">
        <v>6155018</v>
      </c>
    </row>
    <row r="378" spans="1:294" x14ac:dyDescent="0.3">
      <c r="A378" t="s">
        <v>10022</v>
      </c>
      <c r="B378" t="s">
        <v>6588</v>
      </c>
      <c r="C378">
        <v>1</v>
      </c>
      <c r="D378" t="s">
        <v>2956</v>
      </c>
      <c r="E378" t="s">
        <v>2956</v>
      </c>
      <c r="F378" t="s">
        <v>2956</v>
      </c>
      <c r="G378" t="s">
        <v>2956</v>
      </c>
      <c r="H378" t="s">
        <v>2956</v>
      </c>
      <c r="BB378" t="s">
        <v>2876</v>
      </c>
      <c r="BV378">
        <v>0</v>
      </c>
      <c r="BX378" t="s">
        <v>9142</v>
      </c>
      <c r="BY378" t="s">
        <v>6589</v>
      </c>
      <c r="BZ378" s="30">
        <v>41310</v>
      </c>
      <c r="CA378" t="s">
        <v>6591</v>
      </c>
      <c r="CB378" t="s">
        <v>6861</v>
      </c>
      <c r="CC378" t="s">
        <v>5058</v>
      </c>
      <c r="CD378">
        <v>23</v>
      </c>
      <c r="CE378" t="s">
        <v>236</v>
      </c>
      <c r="CF378" t="s">
        <v>241</v>
      </c>
      <c r="CG378" t="s">
        <v>247</v>
      </c>
      <c r="CI378" t="s">
        <v>9552</v>
      </c>
      <c r="CJ378" t="s">
        <v>2808</v>
      </c>
      <c r="CK378" t="s">
        <v>69</v>
      </c>
      <c r="CL378" t="s">
        <v>69</v>
      </c>
      <c r="CM378" t="s">
        <v>2803</v>
      </c>
      <c r="CN378">
        <v>1</v>
      </c>
      <c r="CO378" t="s">
        <v>254</v>
      </c>
      <c r="CP378">
        <v>24</v>
      </c>
      <c r="CQ378" t="s">
        <v>69</v>
      </c>
      <c r="CR378" t="s">
        <v>69</v>
      </c>
      <c r="CS378" t="s">
        <v>69</v>
      </c>
      <c r="CV378" t="s">
        <v>69</v>
      </c>
      <c r="CW378" t="s">
        <v>69</v>
      </c>
      <c r="CX378" t="s">
        <v>69</v>
      </c>
      <c r="CY378" t="s">
        <v>69</v>
      </c>
      <c r="CZ378" t="s">
        <v>69</v>
      </c>
      <c r="DA378" t="s">
        <v>69</v>
      </c>
      <c r="DB378" t="s">
        <v>69</v>
      </c>
      <c r="DC378" t="s">
        <v>69</v>
      </c>
      <c r="DD378" t="s">
        <v>22</v>
      </c>
      <c r="DF378" t="s">
        <v>12</v>
      </c>
      <c r="DG378" s="30">
        <v>41459</v>
      </c>
      <c r="DH378" t="s">
        <v>249</v>
      </c>
      <c r="DI378" t="s">
        <v>9563</v>
      </c>
      <c r="EU378" t="s">
        <v>2956</v>
      </c>
      <c r="EV378" t="s">
        <v>22</v>
      </c>
      <c r="EW378" s="30">
        <v>41459</v>
      </c>
      <c r="EX378" s="30">
        <v>41459</v>
      </c>
      <c r="KB378">
        <v>1</v>
      </c>
      <c r="KD378" t="s">
        <v>9554</v>
      </c>
      <c r="KE378" t="s">
        <v>6597</v>
      </c>
      <c r="KF378">
        <v>39</v>
      </c>
      <c r="KG378" t="s">
        <v>6598</v>
      </c>
      <c r="KH378">
        <v>6155018</v>
      </c>
    </row>
    <row r="379" spans="1:294" x14ac:dyDescent="0.3">
      <c r="A379" t="s">
        <v>10023</v>
      </c>
      <c r="B379" t="s">
        <v>6588</v>
      </c>
      <c r="C379">
        <v>3</v>
      </c>
      <c r="D379" t="s">
        <v>2956</v>
      </c>
      <c r="E379" t="s">
        <v>2956</v>
      </c>
      <c r="F379" t="s">
        <v>2956</v>
      </c>
      <c r="G379" t="s">
        <v>2956</v>
      </c>
      <c r="H379" t="s">
        <v>2956</v>
      </c>
      <c r="I379" t="s">
        <v>2956</v>
      </c>
      <c r="J379" t="s">
        <v>2956</v>
      </c>
      <c r="K379" t="s">
        <v>2956</v>
      </c>
      <c r="L379" t="s">
        <v>2956</v>
      </c>
      <c r="M379" t="s">
        <v>2956</v>
      </c>
      <c r="N379" t="s">
        <v>2956</v>
      </c>
      <c r="O379" t="s">
        <v>2956</v>
      </c>
      <c r="P379" t="s">
        <v>2956</v>
      </c>
      <c r="Q379" t="s">
        <v>2956</v>
      </c>
      <c r="R379" t="s">
        <v>2956</v>
      </c>
      <c r="BB379" t="s">
        <v>2876</v>
      </c>
      <c r="BD379" t="s">
        <v>2876</v>
      </c>
      <c r="BF379" t="s">
        <v>2876</v>
      </c>
      <c r="BV379">
        <v>0</v>
      </c>
      <c r="BX379" t="s">
        <v>9142</v>
      </c>
      <c r="BY379" t="s">
        <v>6589</v>
      </c>
      <c r="BZ379" s="30">
        <v>41310</v>
      </c>
      <c r="CA379" t="s">
        <v>6591</v>
      </c>
      <c r="CB379" t="s">
        <v>6861</v>
      </c>
      <c r="CC379" t="s">
        <v>5058</v>
      </c>
      <c r="CD379">
        <v>36</v>
      </c>
      <c r="CE379" t="s">
        <v>236</v>
      </c>
      <c r="CF379" t="s">
        <v>240</v>
      </c>
      <c r="CG379" t="s">
        <v>247</v>
      </c>
      <c r="CI379" t="s">
        <v>9552</v>
      </c>
      <c r="CJ379" t="s">
        <v>2808</v>
      </c>
      <c r="CK379" t="s">
        <v>69</v>
      </c>
      <c r="CL379" t="s">
        <v>69</v>
      </c>
      <c r="CM379" t="s">
        <v>2803</v>
      </c>
      <c r="CN379">
        <v>3</v>
      </c>
      <c r="CO379" t="s">
        <v>254</v>
      </c>
      <c r="CP379">
        <v>19</v>
      </c>
      <c r="CQ379" t="s">
        <v>69</v>
      </c>
      <c r="CR379" t="s">
        <v>69</v>
      </c>
      <c r="CS379" t="s">
        <v>69</v>
      </c>
      <c r="CV379" t="s">
        <v>69</v>
      </c>
      <c r="CW379" t="s">
        <v>69</v>
      </c>
      <c r="CX379" t="s">
        <v>69</v>
      </c>
      <c r="CY379" t="s">
        <v>69</v>
      </c>
      <c r="CZ379" t="s">
        <v>69</v>
      </c>
      <c r="DA379" t="s">
        <v>69</v>
      </c>
      <c r="DB379" t="s">
        <v>69</v>
      </c>
      <c r="DC379" t="s">
        <v>69</v>
      </c>
      <c r="DD379" t="s">
        <v>12</v>
      </c>
      <c r="DE379" t="s">
        <v>9744</v>
      </c>
      <c r="DF379" t="s">
        <v>12</v>
      </c>
      <c r="DG379" t="s">
        <v>8331</v>
      </c>
      <c r="DH379" t="s">
        <v>249</v>
      </c>
      <c r="DI379" t="s">
        <v>9563</v>
      </c>
      <c r="EU379" t="s">
        <v>22</v>
      </c>
      <c r="EV379" t="s">
        <v>22</v>
      </c>
      <c r="EW379" t="s">
        <v>8331</v>
      </c>
      <c r="EX379" t="s">
        <v>8331</v>
      </c>
      <c r="KB379">
        <v>3</v>
      </c>
      <c r="KD379" t="s">
        <v>9554</v>
      </c>
      <c r="KE379" t="s">
        <v>6597</v>
      </c>
      <c r="KF379">
        <v>40</v>
      </c>
      <c r="KG379" t="s">
        <v>6598</v>
      </c>
      <c r="KH379">
        <v>6155018</v>
      </c>
    </row>
    <row r="380" spans="1:294" x14ac:dyDescent="0.3">
      <c r="A380" t="s">
        <v>10024</v>
      </c>
      <c r="B380" t="s">
        <v>6588</v>
      </c>
      <c r="C380">
        <v>6</v>
      </c>
      <c r="D380" t="s">
        <v>2956</v>
      </c>
      <c r="E380" t="s">
        <v>2956</v>
      </c>
      <c r="F380" t="s">
        <v>2956</v>
      </c>
      <c r="G380" t="s">
        <v>2956</v>
      </c>
      <c r="H380" t="s">
        <v>2956</v>
      </c>
      <c r="I380" t="s">
        <v>2956</v>
      </c>
      <c r="J380" t="s">
        <v>2956</v>
      </c>
      <c r="K380" t="s">
        <v>2956</v>
      </c>
      <c r="L380" t="s">
        <v>2956</v>
      </c>
      <c r="M380" t="s">
        <v>2956</v>
      </c>
      <c r="N380" t="s">
        <v>2956</v>
      </c>
      <c r="O380" t="s">
        <v>2956</v>
      </c>
      <c r="P380" t="s">
        <v>2956</v>
      </c>
      <c r="Q380" t="s">
        <v>2956</v>
      </c>
      <c r="R380" t="s">
        <v>2956</v>
      </c>
      <c r="S380" t="s">
        <v>2956</v>
      </c>
      <c r="T380" t="s">
        <v>2956</v>
      </c>
      <c r="U380" t="s">
        <v>2956</v>
      </c>
      <c r="V380" t="s">
        <v>2956</v>
      </c>
      <c r="W380" t="s">
        <v>2956</v>
      </c>
      <c r="X380" t="s">
        <v>2956</v>
      </c>
      <c r="Y380" t="s">
        <v>2956</v>
      </c>
      <c r="Z380" t="s">
        <v>2956</v>
      </c>
      <c r="AA380" t="s">
        <v>2956</v>
      </c>
      <c r="AB380" t="s">
        <v>2956</v>
      </c>
      <c r="AC380" t="s">
        <v>2956</v>
      </c>
      <c r="AD380" t="s">
        <v>2956</v>
      </c>
      <c r="AE380" t="s">
        <v>2956</v>
      </c>
      <c r="AF380" t="s">
        <v>2956</v>
      </c>
      <c r="AG380" t="s">
        <v>2956</v>
      </c>
      <c r="BB380" t="s">
        <v>2876</v>
      </c>
      <c r="BD380" t="s">
        <v>2876</v>
      </c>
      <c r="BF380" t="s">
        <v>2876</v>
      </c>
      <c r="BH380" t="s">
        <v>2876</v>
      </c>
      <c r="BJ380" t="s">
        <v>2876</v>
      </c>
      <c r="BL380" t="s">
        <v>2876</v>
      </c>
      <c r="BV380">
        <v>0</v>
      </c>
      <c r="BX380" t="s">
        <v>9142</v>
      </c>
      <c r="BY380" t="s">
        <v>6589</v>
      </c>
      <c r="BZ380" s="30">
        <v>41310</v>
      </c>
      <c r="CA380" t="s">
        <v>6591</v>
      </c>
      <c r="CB380" t="s">
        <v>6861</v>
      </c>
      <c r="CC380" t="s">
        <v>5058</v>
      </c>
      <c r="CD380">
        <v>24</v>
      </c>
      <c r="CE380" t="s">
        <v>236</v>
      </c>
      <c r="CF380" t="s">
        <v>240</v>
      </c>
      <c r="CG380" t="s">
        <v>247</v>
      </c>
      <c r="CI380" t="s">
        <v>9552</v>
      </c>
      <c r="CJ380" t="s">
        <v>2808</v>
      </c>
      <c r="CK380" t="s">
        <v>69</v>
      </c>
      <c r="CL380" t="s">
        <v>69</v>
      </c>
      <c r="CM380" t="s">
        <v>2803</v>
      </c>
      <c r="CN380">
        <v>6</v>
      </c>
      <c r="CO380" t="s">
        <v>254</v>
      </c>
      <c r="CP380">
        <v>36</v>
      </c>
      <c r="CQ380" t="s">
        <v>69</v>
      </c>
      <c r="CR380" t="s">
        <v>69</v>
      </c>
      <c r="CS380" t="s">
        <v>69</v>
      </c>
      <c r="CV380" t="s">
        <v>69</v>
      </c>
      <c r="CW380" t="s">
        <v>69</v>
      </c>
      <c r="CX380" t="s">
        <v>69</v>
      </c>
      <c r="CY380" t="s">
        <v>69</v>
      </c>
      <c r="CZ380" t="s">
        <v>69</v>
      </c>
      <c r="DA380" t="s">
        <v>69</v>
      </c>
      <c r="DB380" t="s">
        <v>69</v>
      </c>
      <c r="DC380" t="s">
        <v>69</v>
      </c>
      <c r="DD380" t="s">
        <v>12</v>
      </c>
      <c r="DE380" t="s">
        <v>8245</v>
      </c>
      <c r="DF380" t="s">
        <v>12</v>
      </c>
      <c r="DG380" t="s">
        <v>9845</v>
      </c>
      <c r="DH380" t="s">
        <v>249</v>
      </c>
      <c r="DI380" t="s">
        <v>10025</v>
      </c>
      <c r="EU380" t="s">
        <v>22</v>
      </c>
      <c r="EV380" t="s">
        <v>22</v>
      </c>
      <c r="EW380" t="s">
        <v>8572</v>
      </c>
      <c r="EX380" t="s">
        <v>8572</v>
      </c>
      <c r="KB380">
        <v>6</v>
      </c>
      <c r="KD380" t="s">
        <v>9554</v>
      </c>
      <c r="KE380" t="s">
        <v>6597</v>
      </c>
      <c r="KF380">
        <v>41</v>
      </c>
      <c r="KG380" t="s">
        <v>6598</v>
      </c>
      <c r="KH380">
        <v>6155018</v>
      </c>
    </row>
    <row r="381" spans="1:294" x14ac:dyDescent="0.3">
      <c r="A381" t="s">
        <v>8706</v>
      </c>
      <c r="B381" t="s">
        <v>8545</v>
      </c>
      <c r="C381">
        <v>1</v>
      </c>
      <c r="D381" t="s">
        <v>2956</v>
      </c>
      <c r="E381" t="s">
        <v>2956</v>
      </c>
      <c r="F381" t="s">
        <v>2956</v>
      </c>
      <c r="G381" t="s">
        <v>22</v>
      </c>
      <c r="H381" t="s">
        <v>22</v>
      </c>
      <c r="BB381" t="s">
        <v>2876</v>
      </c>
      <c r="BV381">
        <v>0</v>
      </c>
      <c r="BX381" t="s">
        <v>8555</v>
      </c>
      <c r="BY381" t="s">
        <v>6589</v>
      </c>
      <c r="BZ381" s="30">
        <v>41338</v>
      </c>
      <c r="CA381" t="s">
        <v>6591</v>
      </c>
      <c r="CB381" t="s">
        <v>6753</v>
      </c>
      <c r="CC381" t="s">
        <v>5061</v>
      </c>
      <c r="CD381">
        <v>19</v>
      </c>
      <c r="CE381" t="s">
        <v>236</v>
      </c>
      <c r="CF381" t="s">
        <v>241</v>
      </c>
      <c r="CG381" t="s">
        <v>247</v>
      </c>
      <c r="CI381" t="s">
        <v>9552</v>
      </c>
      <c r="CJ381" t="s">
        <v>2808</v>
      </c>
      <c r="CK381" t="s">
        <v>69</v>
      </c>
      <c r="CL381" t="s">
        <v>69</v>
      </c>
      <c r="CM381" t="s">
        <v>2803</v>
      </c>
      <c r="CN381">
        <v>1</v>
      </c>
      <c r="CO381" t="s">
        <v>254</v>
      </c>
      <c r="CP381">
        <v>30</v>
      </c>
      <c r="CQ381" t="s">
        <v>69</v>
      </c>
      <c r="CR381" t="s">
        <v>69</v>
      </c>
      <c r="CS381" t="s">
        <v>69</v>
      </c>
      <c r="CT381" t="s">
        <v>69</v>
      </c>
      <c r="CU381" t="s">
        <v>69</v>
      </c>
      <c r="CV381" t="s">
        <v>69</v>
      </c>
      <c r="CW381" t="s">
        <v>69</v>
      </c>
      <c r="CX381" t="s">
        <v>69</v>
      </c>
      <c r="CY381" t="s">
        <v>69</v>
      </c>
      <c r="CZ381" t="s">
        <v>69</v>
      </c>
      <c r="DA381" t="s">
        <v>69</v>
      </c>
      <c r="DB381" t="s">
        <v>69</v>
      </c>
      <c r="DC381" t="s">
        <v>69</v>
      </c>
      <c r="DD381" t="s">
        <v>12</v>
      </c>
      <c r="DE381" t="s">
        <v>7042</v>
      </c>
      <c r="DF381" t="s">
        <v>12</v>
      </c>
      <c r="DG381" s="30">
        <v>41310</v>
      </c>
      <c r="DH381" t="s">
        <v>249</v>
      </c>
      <c r="DI381" t="s">
        <v>9563</v>
      </c>
      <c r="EU381" t="s">
        <v>2956</v>
      </c>
      <c r="EV381" t="s">
        <v>2956</v>
      </c>
      <c r="EW381" s="30">
        <v>41310</v>
      </c>
      <c r="EX381" s="30">
        <v>41310</v>
      </c>
      <c r="KB381">
        <v>1</v>
      </c>
      <c r="KD381" t="s">
        <v>9554</v>
      </c>
      <c r="KE381" t="s">
        <v>6597</v>
      </c>
      <c r="KF381">
        <v>1</v>
      </c>
      <c r="KG381" t="s">
        <v>6598</v>
      </c>
      <c r="KH381">
        <v>6699615</v>
      </c>
    </row>
    <row r="382" spans="1:294" x14ac:dyDescent="0.3">
      <c r="A382" t="s">
        <v>8707</v>
      </c>
      <c r="B382" t="s">
        <v>8545</v>
      </c>
      <c r="C382">
        <v>4</v>
      </c>
      <c r="D382" t="s">
        <v>2956</v>
      </c>
      <c r="E382" t="s">
        <v>2956</v>
      </c>
      <c r="F382" t="s">
        <v>22</v>
      </c>
      <c r="G382" t="s">
        <v>22</v>
      </c>
      <c r="H382" t="s">
        <v>22</v>
      </c>
      <c r="I382" t="s">
        <v>2956</v>
      </c>
      <c r="J382" t="s">
        <v>2956</v>
      </c>
      <c r="K382" t="s">
        <v>22</v>
      </c>
      <c r="L382" t="s">
        <v>22</v>
      </c>
      <c r="M382" t="s">
        <v>22</v>
      </c>
      <c r="N382" t="s">
        <v>2956</v>
      </c>
      <c r="O382" t="s">
        <v>2956</v>
      </c>
      <c r="P382" t="s">
        <v>22</v>
      </c>
      <c r="Q382" t="s">
        <v>22</v>
      </c>
      <c r="R382" t="s">
        <v>22</v>
      </c>
      <c r="S382" t="s">
        <v>22</v>
      </c>
      <c r="T382" t="s">
        <v>22</v>
      </c>
      <c r="U382" t="s">
        <v>22</v>
      </c>
      <c r="V382" t="s">
        <v>22</v>
      </c>
      <c r="W382" t="s">
        <v>22</v>
      </c>
      <c r="BB382" t="s">
        <v>2876</v>
      </c>
      <c r="BD382" t="s">
        <v>2876</v>
      </c>
      <c r="BF382" t="s">
        <v>2876</v>
      </c>
      <c r="BH382" t="s">
        <v>2876</v>
      </c>
      <c r="BV382">
        <v>0</v>
      </c>
      <c r="BX382" t="s">
        <v>8555</v>
      </c>
      <c r="BY382" t="s">
        <v>6589</v>
      </c>
      <c r="BZ382" s="30">
        <v>41338</v>
      </c>
      <c r="CA382" t="s">
        <v>6591</v>
      </c>
      <c r="CB382" t="s">
        <v>6753</v>
      </c>
      <c r="CC382" t="s">
        <v>5066</v>
      </c>
      <c r="CD382">
        <v>21</v>
      </c>
      <c r="CE382" t="s">
        <v>236</v>
      </c>
      <c r="CF382" t="s">
        <v>241</v>
      </c>
      <c r="CG382" t="s">
        <v>246</v>
      </c>
      <c r="CI382" t="s">
        <v>9552</v>
      </c>
      <c r="CJ382" t="s">
        <v>2808</v>
      </c>
      <c r="CK382" t="s">
        <v>69</v>
      </c>
      <c r="CL382" t="s">
        <v>69</v>
      </c>
      <c r="CM382" t="s">
        <v>2803</v>
      </c>
      <c r="CN382">
        <v>4</v>
      </c>
      <c r="CO382" t="s">
        <v>22</v>
      </c>
      <c r="CQ382" t="s">
        <v>69</v>
      </c>
      <c r="CR382" t="s">
        <v>69</v>
      </c>
      <c r="CS382" t="s">
        <v>69</v>
      </c>
      <c r="CT382" t="s">
        <v>69</v>
      </c>
      <c r="CU382" t="s">
        <v>69</v>
      </c>
      <c r="CV382" t="s">
        <v>69</v>
      </c>
      <c r="CW382" t="s">
        <v>69</v>
      </c>
      <c r="CX382" t="s">
        <v>69</v>
      </c>
      <c r="CY382" t="s">
        <v>69</v>
      </c>
      <c r="CZ382" t="s">
        <v>69</v>
      </c>
      <c r="DA382" t="s">
        <v>69</v>
      </c>
      <c r="DB382" t="s">
        <v>69</v>
      </c>
      <c r="DC382" t="s">
        <v>69</v>
      </c>
      <c r="DD382" t="s">
        <v>12</v>
      </c>
      <c r="DE382" t="s">
        <v>7296</v>
      </c>
      <c r="DF382" t="s">
        <v>12</v>
      </c>
      <c r="DG382" t="s">
        <v>7039</v>
      </c>
      <c r="DH382" t="s">
        <v>22</v>
      </c>
      <c r="EU382" t="s">
        <v>22</v>
      </c>
      <c r="EV382" t="s">
        <v>22</v>
      </c>
      <c r="KB382">
        <v>4</v>
      </c>
      <c r="KD382" t="s">
        <v>9554</v>
      </c>
      <c r="KE382" t="s">
        <v>6597</v>
      </c>
      <c r="KF382">
        <v>2</v>
      </c>
      <c r="KG382" t="s">
        <v>6598</v>
      </c>
      <c r="KH382">
        <v>6699615</v>
      </c>
    </row>
    <row r="383" spans="1:294" x14ac:dyDescent="0.3">
      <c r="A383" t="s">
        <v>8708</v>
      </c>
      <c r="B383" t="s">
        <v>8545</v>
      </c>
      <c r="C383">
        <v>4</v>
      </c>
      <c r="D383" t="s">
        <v>2956</v>
      </c>
      <c r="E383" t="s">
        <v>2956</v>
      </c>
      <c r="F383" t="s">
        <v>2956</v>
      </c>
      <c r="G383" t="s">
        <v>2956</v>
      </c>
      <c r="H383" t="s">
        <v>2956</v>
      </c>
      <c r="I383" t="s">
        <v>2956</v>
      </c>
      <c r="J383" t="s">
        <v>2956</v>
      </c>
      <c r="K383" t="s">
        <v>2956</v>
      </c>
      <c r="L383" t="s">
        <v>2956</v>
      </c>
      <c r="M383" t="s">
        <v>2956</v>
      </c>
      <c r="N383" t="s">
        <v>2956</v>
      </c>
      <c r="O383" t="s">
        <v>2956</v>
      </c>
      <c r="P383" t="s">
        <v>2956</v>
      </c>
      <c r="Q383" t="s">
        <v>2956</v>
      </c>
      <c r="R383" t="s">
        <v>2956</v>
      </c>
      <c r="S383" t="s">
        <v>2956</v>
      </c>
      <c r="T383" t="s">
        <v>2956</v>
      </c>
      <c r="U383" t="s">
        <v>2956</v>
      </c>
      <c r="V383" t="s">
        <v>2956</v>
      </c>
      <c r="W383" t="s">
        <v>2956</v>
      </c>
      <c r="BB383" t="s">
        <v>2876</v>
      </c>
      <c r="BD383" t="s">
        <v>2876</v>
      </c>
      <c r="BF383" t="s">
        <v>2876</v>
      </c>
      <c r="BH383" t="s">
        <v>2876</v>
      </c>
      <c r="BV383">
        <v>0</v>
      </c>
      <c r="BX383" t="s">
        <v>8555</v>
      </c>
      <c r="BY383" t="s">
        <v>6589</v>
      </c>
      <c r="BZ383" s="30">
        <v>41338</v>
      </c>
      <c r="CA383" t="s">
        <v>6591</v>
      </c>
      <c r="CB383" t="s">
        <v>6753</v>
      </c>
      <c r="CC383" t="s">
        <v>5061</v>
      </c>
      <c r="CD383">
        <v>30</v>
      </c>
      <c r="CE383" t="s">
        <v>22</v>
      </c>
      <c r="CF383" t="s">
        <v>22</v>
      </c>
      <c r="CG383" t="s">
        <v>22</v>
      </c>
      <c r="CI383" t="s">
        <v>9552</v>
      </c>
      <c r="CJ383" t="s">
        <v>2808</v>
      </c>
      <c r="CK383" t="s">
        <v>69</v>
      </c>
      <c r="CL383" t="s">
        <v>69</v>
      </c>
      <c r="CM383" t="s">
        <v>2803</v>
      </c>
      <c r="CN383">
        <v>4</v>
      </c>
      <c r="CO383" t="s">
        <v>254</v>
      </c>
      <c r="CP383">
        <v>34</v>
      </c>
      <c r="CQ383" t="s">
        <v>69</v>
      </c>
      <c r="CR383" t="s">
        <v>69</v>
      </c>
      <c r="CS383" t="s">
        <v>69</v>
      </c>
      <c r="CT383" t="s">
        <v>69</v>
      </c>
      <c r="CU383" t="s">
        <v>69</v>
      </c>
      <c r="CV383" t="s">
        <v>69</v>
      </c>
      <c r="CW383" t="s">
        <v>69</v>
      </c>
      <c r="CX383" t="s">
        <v>69</v>
      </c>
      <c r="CY383" t="s">
        <v>69</v>
      </c>
      <c r="CZ383" t="s">
        <v>69</v>
      </c>
      <c r="DA383" t="s">
        <v>69</v>
      </c>
      <c r="DB383" t="s">
        <v>69</v>
      </c>
      <c r="DC383" t="s">
        <v>69</v>
      </c>
      <c r="DD383" t="s">
        <v>22</v>
      </c>
      <c r="DF383" t="s">
        <v>12</v>
      </c>
      <c r="DG383" s="30">
        <v>39631</v>
      </c>
      <c r="DH383" t="s">
        <v>22</v>
      </c>
      <c r="EU383" t="s">
        <v>22</v>
      </c>
      <c r="EV383" t="s">
        <v>22</v>
      </c>
      <c r="KB383">
        <v>4</v>
      </c>
      <c r="KD383" t="s">
        <v>9554</v>
      </c>
      <c r="KE383" t="s">
        <v>6597</v>
      </c>
      <c r="KF383">
        <v>3</v>
      </c>
      <c r="KG383" t="s">
        <v>6598</v>
      </c>
      <c r="KH383">
        <v>6699615</v>
      </c>
    </row>
    <row r="384" spans="1:294" x14ac:dyDescent="0.3">
      <c r="A384" t="s">
        <v>8709</v>
      </c>
      <c r="B384" t="s">
        <v>8545</v>
      </c>
      <c r="C384">
        <v>4</v>
      </c>
      <c r="D384" t="s">
        <v>2956</v>
      </c>
      <c r="E384" t="s">
        <v>2956</v>
      </c>
      <c r="F384" t="s">
        <v>2956</v>
      </c>
      <c r="G384" t="s">
        <v>2956</v>
      </c>
      <c r="H384" t="s">
        <v>2956</v>
      </c>
      <c r="I384" t="s">
        <v>2956</v>
      </c>
      <c r="J384" t="s">
        <v>2956</v>
      </c>
      <c r="K384" t="s">
        <v>2956</v>
      </c>
      <c r="L384" t="s">
        <v>2956</v>
      </c>
      <c r="M384" t="s">
        <v>2956</v>
      </c>
      <c r="N384" t="s">
        <v>2956</v>
      </c>
      <c r="O384" t="s">
        <v>2956</v>
      </c>
      <c r="P384" t="s">
        <v>2956</v>
      </c>
      <c r="Q384" t="s">
        <v>2956</v>
      </c>
      <c r="R384" t="s">
        <v>2956</v>
      </c>
      <c r="S384" t="s">
        <v>2956</v>
      </c>
      <c r="T384" t="s">
        <v>2956</v>
      </c>
      <c r="U384" t="s">
        <v>2956</v>
      </c>
      <c r="V384" t="s">
        <v>2956</v>
      </c>
      <c r="W384" t="s">
        <v>2956</v>
      </c>
      <c r="BB384" t="s">
        <v>2876</v>
      </c>
      <c r="BD384" t="s">
        <v>2876</v>
      </c>
      <c r="BF384" t="s">
        <v>2876</v>
      </c>
      <c r="BH384" t="s">
        <v>2876</v>
      </c>
      <c r="BV384">
        <v>0</v>
      </c>
      <c r="BX384" t="s">
        <v>8555</v>
      </c>
      <c r="BY384" t="s">
        <v>6589</v>
      </c>
      <c r="BZ384" s="30">
        <v>41338</v>
      </c>
      <c r="CA384" t="s">
        <v>6591</v>
      </c>
      <c r="CB384" t="s">
        <v>6753</v>
      </c>
      <c r="CC384" t="s">
        <v>5061</v>
      </c>
      <c r="CD384">
        <v>17</v>
      </c>
      <c r="CE384" t="s">
        <v>237</v>
      </c>
      <c r="CF384" t="s">
        <v>240</v>
      </c>
      <c r="CG384" t="s">
        <v>246</v>
      </c>
      <c r="CI384" t="s">
        <v>9552</v>
      </c>
      <c r="CJ384" t="s">
        <v>2808</v>
      </c>
      <c r="CK384" t="s">
        <v>69</v>
      </c>
      <c r="CL384" t="s">
        <v>69</v>
      </c>
      <c r="CM384" t="s">
        <v>2803</v>
      </c>
      <c r="CN384">
        <v>4</v>
      </c>
      <c r="CO384" t="s">
        <v>22</v>
      </c>
      <c r="CQ384" t="s">
        <v>69</v>
      </c>
      <c r="CR384" t="s">
        <v>69</v>
      </c>
      <c r="CS384" t="s">
        <v>69</v>
      </c>
      <c r="CT384" t="s">
        <v>69</v>
      </c>
      <c r="CU384" t="s">
        <v>69</v>
      </c>
      <c r="CV384" t="s">
        <v>69</v>
      </c>
      <c r="CW384" t="s">
        <v>69</v>
      </c>
      <c r="CX384" t="s">
        <v>69</v>
      </c>
      <c r="CY384" t="s">
        <v>69</v>
      </c>
      <c r="CZ384" t="s">
        <v>69</v>
      </c>
      <c r="DA384" t="s">
        <v>2808</v>
      </c>
      <c r="DB384" t="s">
        <v>2808</v>
      </c>
      <c r="DC384" t="s">
        <v>69</v>
      </c>
      <c r="DD384" t="s">
        <v>12</v>
      </c>
      <c r="DE384" t="s">
        <v>7684</v>
      </c>
      <c r="DF384" t="s">
        <v>12</v>
      </c>
      <c r="DG384" t="s">
        <v>7505</v>
      </c>
      <c r="DH384" t="s">
        <v>22</v>
      </c>
      <c r="EU384" t="s">
        <v>22</v>
      </c>
      <c r="EV384" t="s">
        <v>22</v>
      </c>
      <c r="KB384">
        <v>4</v>
      </c>
      <c r="KD384" t="s">
        <v>9554</v>
      </c>
      <c r="KE384" t="s">
        <v>6597</v>
      </c>
      <c r="KF384">
        <v>4</v>
      </c>
      <c r="KG384" t="s">
        <v>6598</v>
      </c>
      <c r="KH384">
        <v>6699615</v>
      </c>
    </row>
    <row r="385" spans="1:294" x14ac:dyDescent="0.3">
      <c r="A385" t="s">
        <v>8710</v>
      </c>
      <c r="B385" t="s">
        <v>8545</v>
      </c>
      <c r="C385">
        <v>2</v>
      </c>
      <c r="D385" t="s">
        <v>2956</v>
      </c>
      <c r="E385" t="s">
        <v>2956</v>
      </c>
      <c r="F385" t="s">
        <v>22</v>
      </c>
      <c r="G385" t="s">
        <v>22</v>
      </c>
      <c r="H385" t="s">
        <v>22</v>
      </c>
      <c r="I385" t="s">
        <v>2956</v>
      </c>
      <c r="J385" t="s">
        <v>2956</v>
      </c>
      <c r="K385" t="s">
        <v>22</v>
      </c>
      <c r="L385" t="s">
        <v>22</v>
      </c>
      <c r="M385" t="s">
        <v>22</v>
      </c>
      <c r="BB385" t="s">
        <v>2876</v>
      </c>
      <c r="BD385" t="s">
        <v>2876</v>
      </c>
      <c r="BV385">
        <v>0</v>
      </c>
      <c r="BX385" t="s">
        <v>8555</v>
      </c>
      <c r="BY385" t="s">
        <v>6589</v>
      </c>
      <c r="BZ385" s="30">
        <v>41338</v>
      </c>
      <c r="CA385" t="s">
        <v>6591</v>
      </c>
      <c r="CB385" t="s">
        <v>6753</v>
      </c>
      <c r="CC385" t="s">
        <v>5061</v>
      </c>
      <c r="CD385">
        <v>32</v>
      </c>
      <c r="CE385" t="s">
        <v>22</v>
      </c>
      <c r="CF385" t="s">
        <v>22</v>
      </c>
      <c r="CG385" t="s">
        <v>247</v>
      </c>
      <c r="CI385" t="s">
        <v>9552</v>
      </c>
      <c r="CJ385" t="s">
        <v>2808</v>
      </c>
      <c r="CK385" t="s">
        <v>69</v>
      </c>
      <c r="CL385" t="s">
        <v>69</v>
      </c>
      <c r="CM385" t="s">
        <v>2803</v>
      </c>
      <c r="CN385">
        <v>2</v>
      </c>
      <c r="CO385" t="s">
        <v>22</v>
      </c>
      <c r="CQ385" t="s">
        <v>69</v>
      </c>
      <c r="CR385" t="s">
        <v>69</v>
      </c>
      <c r="CS385" t="s">
        <v>69</v>
      </c>
      <c r="CT385" t="s">
        <v>69</v>
      </c>
      <c r="CU385" t="s">
        <v>69</v>
      </c>
      <c r="CV385" t="s">
        <v>69</v>
      </c>
      <c r="CW385" t="s">
        <v>69</v>
      </c>
      <c r="CX385" t="s">
        <v>69</v>
      </c>
      <c r="CY385" t="s">
        <v>69</v>
      </c>
      <c r="CZ385" t="s">
        <v>69</v>
      </c>
      <c r="DA385" t="s">
        <v>69</v>
      </c>
      <c r="DB385" t="s">
        <v>69</v>
      </c>
      <c r="DC385" t="s">
        <v>69</v>
      </c>
      <c r="DD385" t="s">
        <v>12</v>
      </c>
      <c r="DE385" s="30">
        <v>41007</v>
      </c>
      <c r="DF385" t="s">
        <v>12</v>
      </c>
      <c r="DG385" s="30">
        <v>41548</v>
      </c>
      <c r="DH385" t="s">
        <v>22</v>
      </c>
      <c r="EU385" t="s">
        <v>2956</v>
      </c>
      <c r="EV385" t="s">
        <v>2956</v>
      </c>
      <c r="EW385" s="30">
        <v>41548</v>
      </c>
      <c r="EX385" s="30">
        <v>41548</v>
      </c>
      <c r="KB385">
        <v>2</v>
      </c>
      <c r="KD385" t="s">
        <v>9554</v>
      </c>
      <c r="KE385" t="s">
        <v>6597</v>
      </c>
      <c r="KF385">
        <v>5</v>
      </c>
      <c r="KG385" t="s">
        <v>6598</v>
      </c>
      <c r="KH385">
        <v>6699615</v>
      </c>
    </row>
    <row r="386" spans="1:294" x14ac:dyDescent="0.3">
      <c r="A386" t="s">
        <v>8711</v>
      </c>
      <c r="B386" t="s">
        <v>8545</v>
      </c>
      <c r="C386">
        <v>2</v>
      </c>
      <c r="D386" t="s">
        <v>2956</v>
      </c>
      <c r="E386" t="s">
        <v>2956</v>
      </c>
      <c r="F386" t="s">
        <v>2956</v>
      </c>
      <c r="G386" t="s">
        <v>2956</v>
      </c>
      <c r="H386" t="s">
        <v>2956</v>
      </c>
      <c r="I386" t="s">
        <v>2956</v>
      </c>
      <c r="J386" t="s">
        <v>2956</v>
      </c>
      <c r="K386" t="s">
        <v>2956</v>
      </c>
      <c r="L386" t="s">
        <v>2956</v>
      </c>
      <c r="M386" t="s">
        <v>2956</v>
      </c>
      <c r="BB386" t="s">
        <v>2876</v>
      </c>
      <c r="BD386" t="s">
        <v>2876</v>
      </c>
      <c r="BV386">
        <v>0</v>
      </c>
      <c r="BX386" t="s">
        <v>8555</v>
      </c>
      <c r="BY386" t="s">
        <v>6589</v>
      </c>
      <c r="BZ386" s="30">
        <v>41338</v>
      </c>
      <c r="CA386" t="s">
        <v>6591</v>
      </c>
      <c r="CB386" t="s">
        <v>6753</v>
      </c>
      <c r="CC386" t="s">
        <v>5061</v>
      </c>
      <c r="CD386">
        <v>43</v>
      </c>
      <c r="CE386" t="s">
        <v>237</v>
      </c>
      <c r="CF386" t="s">
        <v>220</v>
      </c>
      <c r="CG386" t="s">
        <v>246</v>
      </c>
      <c r="CI386" t="s">
        <v>9552</v>
      </c>
      <c r="CJ386" t="s">
        <v>2808</v>
      </c>
      <c r="CK386" t="s">
        <v>69</v>
      </c>
      <c r="CL386" t="s">
        <v>69</v>
      </c>
      <c r="CM386" t="s">
        <v>2803</v>
      </c>
      <c r="CN386">
        <v>2</v>
      </c>
      <c r="CO386" t="s">
        <v>254</v>
      </c>
      <c r="CP386">
        <v>18</v>
      </c>
      <c r="CQ386" t="s">
        <v>69</v>
      </c>
      <c r="CR386" t="s">
        <v>69</v>
      </c>
      <c r="CS386" t="s">
        <v>69</v>
      </c>
      <c r="CT386" t="s">
        <v>69</v>
      </c>
      <c r="CU386" t="s">
        <v>69</v>
      </c>
      <c r="CV386" t="s">
        <v>69</v>
      </c>
      <c r="CW386" t="s">
        <v>69</v>
      </c>
      <c r="CX386" t="s">
        <v>69</v>
      </c>
      <c r="CY386" t="s">
        <v>69</v>
      </c>
      <c r="CZ386" t="s">
        <v>69</v>
      </c>
      <c r="DA386" t="s">
        <v>69</v>
      </c>
      <c r="DB386" t="s">
        <v>69</v>
      </c>
      <c r="DC386" t="s">
        <v>69</v>
      </c>
      <c r="DD386" t="s">
        <v>22</v>
      </c>
      <c r="DF386" t="s">
        <v>22</v>
      </c>
      <c r="DH386" t="s">
        <v>22</v>
      </c>
      <c r="EU386" t="s">
        <v>22</v>
      </c>
      <c r="EV386" t="s">
        <v>22</v>
      </c>
      <c r="KB386">
        <v>2</v>
      </c>
      <c r="KD386" t="s">
        <v>9554</v>
      </c>
      <c r="KE386" t="s">
        <v>6597</v>
      </c>
      <c r="KF386">
        <v>6</v>
      </c>
      <c r="KG386" t="s">
        <v>6598</v>
      </c>
      <c r="KH386">
        <v>6699615</v>
      </c>
    </row>
    <row r="387" spans="1:294" x14ac:dyDescent="0.3">
      <c r="A387" t="s">
        <v>10026</v>
      </c>
      <c r="B387" t="s">
        <v>6696</v>
      </c>
      <c r="C387">
        <v>5</v>
      </c>
      <c r="D387" t="s">
        <v>2956</v>
      </c>
      <c r="E387" t="s">
        <v>2956</v>
      </c>
      <c r="F387" t="s">
        <v>2956</v>
      </c>
      <c r="G387" t="s">
        <v>2956</v>
      </c>
      <c r="H387" t="s">
        <v>22</v>
      </c>
      <c r="I387" t="s">
        <v>2956</v>
      </c>
      <c r="J387" t="s">
        <v>2956</v>
      </c>
      <c r="K387" t="s">
        <v>2956</v>
      </c>
      <c r="L387" t="s">
        <v>2956</v>
      </c>
      <c r="M387" t="s">
        <v>22</v>
      </c>
      <c r="N387" t="s">
        <v>2956</v>
      </c>
      <c r="O387" t="s">
        <v>2956</v>
      </c>
      <c r="P387" t="s">
        <v>2956</v>
      </c>
      <c r="Q387" t="s">
        <v>2956</v>
      </c>
      <c r="R387" t="s">
        <v>22</v>
      </c>
      <c r="S387" t="s">
        <v>2956</v>
      </c>
      <c r="T387" t="s">
        <v>2956</v>
      </c>
      <c r="U387" t="s">
        <v>2956</v>
      </c>
      <c r="V387" t="s">
        <v>2956</v>
      </c>
      <c r="W387" t="s">
        <v>22</v>
      </c>
      <c r="X387" t="s">
        <v>2956</v>
      </c>
      <c r="Y387" t="s">
        <v>2956</v>
      </c>
      <c r="Z387" t="s">
        <v>2956</v>
      </c>
      <c r="AA387" t="s">
        <v>2956</v>
      </c>
      <c r="AB387" t="s">
        <v>22</v>
      </c>
      <c r="BB387" t="s">
        <v>2876</v>
      </c>
      <c r="BD387" t="s">
        <v>2876</v>
      </c>
      <c r="BF387" t="s">
        <v>2876</v>
      </c>
      <c r="BH387" t="s">
        <v>2876</v>
      </c>
      <c r="BJ387" t="s">
        <v>2876</v>
      </c>
      <c r="BV387">
        <v>0</v>
      </c>
      <c r="BX387" t="s">
        <v>8555</v>
      </c>
      <c r="BY387" t="s">
        <v>6589</v>
      </c>
      <c r="BZ387" t="s">
        <v>8268</v>
      </c>
      <c r="CA387" t="s">
        <v>6591</v>
      </c>
      <c r="CB387" t="s">
        <v>8604</v>
      </c>
      <c r="CC387" t="s">
        <v>5061</v>
      </c>
      <c r="CD387">
        <v>21</v>
      </c>
      <c r="CE387" t="s">
        <v>236</v>
      </c>
      <c r="CF387" t="s">
        <v>241</v>
      </c>
      <c r="CG387" t="s">
        <v>247</v>
      </c>
      <c r="CI387" t="s">
        <v>9552</v>
      </c>
      <c r="CJ387" t="s">
        <v>2808</v>
      </c>
      <c r="CK387" t="s">
        <v>69</v>
      </c>
      <c r="CL387" t="s">
        <v>69</v>
      </c>
      <c r="CM387" t="s">
        <v>2803</v>
      </c>
      <c r="CN387">
        <v>5</v>
      </c>
      <c r="CO387" t="s">
        <v>254</v>
      </c>
      <c r="CP387">
        <v>29</v>
      </c>
      <c r="CQ387" t="s">
        <v>69</v>
      </c>
      <c r="CR387" t="s">
        <v>69</v>
      </c>
      <c r="CS387" t="s">
        <v>69</v>
      </c>
      <c r="CT387" t="s">
        <v>69</v>
      </c>
      <c r="CU387" t="s">
        <v>69</v>
      </c>
      <c r="CV387" t="s">
        <v>69</v>
      </c>
      <c r="CW387" t="s">
        <v>69</v>
      </c>
      <c r="CX387" t="s">
        <v>69</v>
      </c>
      <c r="CY387" t="s">
        <v>69</v>
      </c>
      <c r="CZ387" t="s">
        <v>69</v>
      </c>
      <c r="DA387" t="s">
        <v>2808</v>
      </c>
      <c r="DB387" t="s">
        <v>69</v>
      </c>
      <c r="DC387" t="s">
        <v>22</v>
      </c>
      <c r="DD387" t="s">
        <v>12</v>
      </c>
      <c r="DE387" t="s">
        <v>9668</v>
      </c>
      <c r="DF387" t="s">
        <v>12</v>
      </c>
      <c r="DG387" t="s">
        <v>9845</v>
      </c>
      <c r="DH387" t="s">
        <v>249</v>
      </c>
      <c r="DI387" t="s">
        <v>9563</v>
      </c>
      <c r="EU387" t="s">
        <v>2956</v>
      </c>
      <c r="EV387" t="s">
        <v>2956</v>
      </c>
      <c r="EW387" t="s">
        <v>9845</v>
      </c>
      <c r="EX387" t="s">
        <v>9845</v>
      </c>
      <c r="KB387">
        <v>5</v>
      </c>
      <c r="KD387" t="s">
        <v>9554</v>
      </c>
      <c r="KE387" t="s">
        <v>6597</v>
      </c>
      <c r="KF387">
        <v>1</v>
      </c>
      <c r="KG387" t="s">
        <v>6598</v>
      </c>
      <c r="KH387">
        <v>7831434</v>
      </c>
    </row>
    <row r="388" spans="1:294" x14ac:dyDescent="0.3">
      <c r="A388" t="s">
        <v>10027</v>
      </c>
      <c r="B388" t="s">
        <v>6696</v>
      </c>
      <c r="C388">
        <v>2</v>
      </c>
      <c r="D388" t="s">
        <v>2956</v>
      </c>
      <c r="E388" t="s">
        <v>2956</v>
      </c>
      <c r="F388" t="s">
        <v>2956</v>
      </c>
      <c r="G388" t="s">
        <v>2956</v>
      </c>
      <c r="H388" t="s">
        <v>22</v>
      </c>
      <c r="I388" t="s">
        <v>2956</v>
      </c>
      <c r="J388" t="s">
        <v>2956</v>
      </c>
      <c r="K388" t="s">
        <v>2956</v>
      </c>
      <c r="L388" t="s">
        <v>2956</v>
      </c>
      <c r="M388" t="s">
        <v>22</v>
      </c>
      <c r="BB388" t="s">
        <v>2876</v>
      </c>
      <c r="BD388" t="s">
        <v>2876</v>
      </c>
      <c r="BV388">
        <v>0</v>
      </c>
      <c r="BX388" t="s">
        <v>8555</v>
      </c>
      <c r="BY388" t="s">
        <v>6589</v>
      </c>
      <c r="BZ388" t="s">
        <v>8268</v>
      </c>
      <c r="CA388" t="s">
        <v>6591</v>
      </c>
      <c r="CB388" t="s">
        <v>8604</v>
      </c>
      <c r="CC388" t="s">
        <v>5061</v>
      </c>
      <c r="CD388">
        <v>23</v>
      </c>
      <c r="CE388" t="s">
        <v>236</v>
      </c>
      <c r="CF388" t="s">
        <v>240</v>
      </c>
      <c r="CG388" t="s">
        <v>247</v>
      </c>
      <c r="CI388" t="s">
        <v>9552</v>
      </c>
      <c r="CJ388" t="s">
        <v>2808</v>
      </c>
      <c r="CK388" t="s">
        <v>69</v>
      </c>
      <c r="CL388" t="s">
        <v>69</v>
      </c>
      <c r="CM388" t="s">
        <v>2803</v>
      </c>
      <c r="CN388">
        <v>2</v>
      </c>
      <c r="CO388" t="s">
        <v>254</v>
      </c>
      <c r="CP388">
        <v>29</v>
      </c>
      <c r="CQ388" t="s">
        <v>69</v>
      </c>
      <c r="CR388" t="s">
        <v>69</v>
      </c>
      <c r="CS388" t="s">
        <v>69</v>
      </c>
      <c r="CT388" t="s">
        <v>69</v>
      </c>
      <c r="CU388" t="s">
        <v>69</v>
      </c>
      <c r="CV388" t="s">
        <v>69</v>
      </c>
      <c r="CW388" t="s">
        <v>69</v>
      </c>
      <c r="CX388" t="s">
        <v>69</v>
      </c>
      <c r="CY388" t="s">
        <v>69</v>
      </c>
      <c r="CZ388" t="s">
        <v>69</v>
      </c>
      <c r="DA388" t="s">
        <v>2808</v>
      </c>
      <c r="DB388" t="s">
        <v>69</v>
      </c>
      <c r="DC388" t="s">
        <v>22</v>
      </c>
      <c r="DD388" t="s">
        <v>12</v>
      </c>
      <c r="DE388" t="s">
        <v>9562</v>
      </c>
      <c r="DF388" t="s">
        <v>12</v>
      </c>
      <c r="DG388" s="30">
        <v>41611</v>
      </c>
      <c r="DH388" t="s">
        <v>249</v>
      </c>
      <c r="DI388" t="s">
        <v>10028</v>
      </c>
      <c r="EU388" t="s">
        <v>2956</v>
      </c>
      <c r="EV388" t="s">
        <v>2956</v>
      </c>
      <c r="EW388" s="30">
        <v>41611</v>
      </c>
      <c r="EX388" s="30">
        <v>41611</v>
      </c>
      <c r="KB388">
        <v>2</v>
      </c>
      <c r="KD388" t="s">
        <v>9554</v>
      </c>
      <c r="KE388" t="s">
        <v>6597</v>
      </c>
      <c r="KF388">
        <v>2</v>
      </c>
      <c r="KG388" t="s">
        <v>6598</v>
      </c>
      <c r="KH388">
        <v>7831434</v>
      </c>
    </row>
    <row r="389" spans="1:294" x14ac:dyDescent="0.3">
      <c r="A389" t="s">
        <v>10029</v>
      </c>
      <c r="B389" t="s">
        <v>6696</v>
      </c>
      <c r="C389">
        <v>2</v>
      </c>
      <c r="D389" t="s">
        <v>2956</v>
      </c>
      <c r="E389" t="s">
        <v>2956</v>
      </c>
      <c r="F389" t="s">
        <v>2956</v>
      </c>
      <c r="G389" t="s">
        <v>2956</v>
      </c>
      <c r="H389" t="s">
        <v>22</v>
      </c>
      <c r="I389" t="s">
        <v>2956</v>
      </c>
      <c r="J389" t="s">
        <v>2956</v>
      </c>
      <c r="K389" t="s">
        <v>2956</v>
      </c>
      <c r="L389" t="s">
        <v>2956</v>
      </c>
      <c r="M389" t="s">
        <v>22</v>
      </c>
      <c r="BB389" t="s">
        <v>2876</v>
      </c>
      <c r="BD389" t="s">
        <v>2876</v>
      </c>
      <c r="BV389">
        <v>0</v>
      </c>
      <c r="BX389" t="s">
        <v>8555</v>
      </c>
      <c r="BY389" t="s">
        <v>6589</v>
      </c>
      <c r="BZ389" t="s">
        <v>8268</v>
      </c>
      <c r="CA389" t="s">
        <v>6591</v>
      </c>
      <c r="CB389" t="s">
        <v>8604</v>
      </c>
      <c r="CC389" t="s">
        <v>5061</v>
      </c>
      <c r="CD389">
        <v>17</v>
      </c>
      <c r="CE389" t="s">
        <v>22</v>
      </c>
      <c r="CF389" t="s">
        <v>22</v>
      </c>
      <c r="CG389" t="s">
        <v>247</v>
      </c>
      <c r="CI389" t="s">
        <v>9552</v>
      </c>
      <c r="CJ389" t="s">
        <v>2808</v>
      </c>
      <c r="CK389" t="s">
        <v>69</v>
      </c>
      <c r="CL389" t="s">
        <v>69</v>
      </c>
      <c r="CM389" t="s">
        <v>2803</v>
      </c>
      <c r="CN389">
        <v>2</v>
      </c>
      <c r="CO389" t="s">
        <v>254</v>
      </c>
      <c r="CP389">
        <v>15</v>
      </c>
      <c r="CQ389" t="s">
        <v>69</v>
      </c>
      <c r="CR389" t="s">
        <v>69</v>
      </c>
      <c r="CS389" t="s">
        <v>69</v>
      </c>
      <c r="CT389" t="s">
        <v>69</v>
      </c>
      <c r="CU389" t="s">
        <v>69</v>
      </c>
      <c r="CV389" t="s">
        <v>69</v>
      </c>
      <c r="CW389" t="s">
        <v>69</v>
      </c>
      <c r="CX389" t="s">
        <v>69</v>
      </c>
      <c r="CY389" t="s">
        <v>69</v>
      </c>
      <c r="CZ389" t="s">
        <v>69</v>
      </c>
      <c r="DA389" t="s">
        <v>69</v>
      </c>
      <c r="DB389" t="s">
        <v>69</v>
      </c>
      <c r="DC389" t="s">
        <v>22</v>
      </c>
      <c r="DD389" t="s">
        <v>12</v>
      </c>
      <c r="DE389" t="s">
        <v>10030</v>
      </c>
      <c r="DF389" t="s">
        <v>12</v>
      </c>
      <c r="DG389" t="s">
        <v>8639</v>
      </c>
      <c r="DH389" t="s">
        <v>249</v>
      </c>
      <c r="DI389" t="s">
        <v>10031</v>
      </c>
      <c r="EU389" t="s">
        <v>2956</v>
      </c>
      <c r="EV389" t="s">
        <v>2956</v>
      </c>
      <c r="EW389" t="s">
        <v>8639</v>
      </c>
      <c r="EX389" t="s">
        <v>8639</v>
      </c>
      <c r="KB389">
        <v>2</v>
      </c>
      <c r="KD389" t="s">
        <v>9554</v>
      </c>
      <c r="KE389" t="s">
        <v>6597</v>
      </c>
      <c r="KF389">
        <v>3</v>
      </c>
      <c r="KG389" t="s">
        <v>6598</v>
      </c>
      <c r="KH389">
        <v>7831434</v>
      </c>
    </row>
    <row r="390" spans="1:294" x14ac:dyDescent="0.3">
      <c r="A390" t="s">
        <v>10032</v>
      </c>
      <c r="B390" t="s">
        <v>6696</v>
      </c>
      <c r="C390">
        <v>3</v>
      </c>
      <c r="D390" t="s">
        <v>2956</v>
      </c>
      <c r="E390" t="s">
        <v>2956</v>
      </c>
      <c r="F390" t="s">
        <v>2956</v>
      </c>
      <c r="G390" t="s">
        <v>2956</v>
      </c>
      <c r="H390" t="s">
        <v>22</v>
      </c>
      <c r="I390" t="s">
        <v>2956</v>
      </c>
      <c r="J390" t="s">
        <v>2956</v>
      </c>
      <c r="K390" t="s">
        <v>2956</v>
      </c>
      <c r="L390" t="s">
        <v>2956</v>
      </c>
      <c r="M390" t="s">
        <v>22</v>
      </c>
      <c r="N390" t="s">
        <v>2956</v>
      </c>
      <c r="O390" t="s">
        <v>2956</v>
      </c>
      <c r="P390" t="s">
        <v>2956</v>
      </c>
      <c r="Q390" t="s">
        <v>2956</v>
      </c>
      <c r="R390" t="s">
        <v>22</v>
      </c>
      <c r="BB390" t="s">
        <v>2876</v>
      </c>
      <c r="BD390" t="s">
        <v>2876</v>
      </c>
      <c r="BF390" t="s">
        <v>2876</v>
      </c>
      <c r="BV390">
        <v>0</v>
      </c>
      <c r="BX390" t="s">
        <v>8555</v>
      </c>
      <c r="BY390" t="s">
        <v>6589</v>
      </c>
      <c r="BZ390" t="s">
        <v>8268</v>
      </c>
      <c r="CA390" t="s">
        <v>6591</v>
      </c>
      <c r="CB390" t="s">
        <v>8604</v>
      </c>
      <c r="CC390" t="s">
        <v>5061</v>
      </c>
      <c r="CD390">
        <v>23</v>
      </c>
      <c r="CE390" t="s">
        <v>236</v>
      </c>
      <c r="CF390" t="s">
        <v>240</v>
      </c>
      <c r="CG390" t="s">
        <v>247</v>
      </c>
      <c r="CI390" t="s">
        <v>9552</v>
      </c>
      <c r="CJ390" t="s">
        <v>2808</v>
      </c>
      <c r="CK390" t="s">
        <v>69</v>
      </c>
      <c r="CL390" t="s">
        <v>69</v>
      </c>
      <c r="CM390" t="s">
        <v>2803</v>
      </c>
      <c r="CN390">
        <v>3</v>
      </c>
      <c r="CO390" t="s">
        <v>254</v>
      </c>
      <c r="CP390">
        <v>28</v>
      </c>
      <c r="CQ390" t="s">
        <v>69</v>
      </c>
      <c r="CR390" t="s">
        <v>69</v>
      </c>
      <c r="CS390" t="s">
        <v>69</v>
      </c>
      <c r="CT390" t="s">
        <v>69</v>
      </c>
      <c r="CU390" t="s">
        <v>69</v>
      </c>
      <c r="CV390" t="s">
        <v>69</v>
      </c>
      <c r="CW390" t="s">
        <v>69</v>
      </c>
      <c r="CX390" t="s">
        <v>69</v>
      </c>
      <c r="CY390" t="s">
        <v>69</v>
      </c>
      <c r="CZ390" t="s">
        <v>69</v>
      </c>
      <c r="DA390" t="s">
        <v>69</v>
      </c>
      <c r="DB390" t="s">
        <v>69</v>
      </c>
      <c r="DC390" t="s">
        <v>22</v>
      </c>
      <c r="DD390" t="s">
        <v>12</v>
      </c>
      <c r="DE390" t="s">
        <v>10033</v>
      </c>
      <c r="DF390" t="s">
        <v>12</v>
      </c>
      <c r="DG390" t="s">
        <v>7320</v>
      </c>
      <c r="DH390" t="s">
        <v>249</v>
      </c>
      <c r="DI390" t="s">
        <v>10031</v>
      </c>
      <c r="EU390" t="s">
        <v>2956</v>
      </c>
      <c r="EV390" t="s">
        <v>2956</v>
      </c>
      <c r="EW390" t="s">
        <v>7320</v>
      </c>
      <c r="EX390" t="s">
        <v>7320</v>
      </c>
      <c r="KB390">
        <v>3</v>
      </c>
      <c r="KD390" t="s">
        <v>9554</v>
      </c>
      <c r="KE390" t="s">
        <v>6597</v>
      </c>
      <c r="KF390">
        <v>4</v>
      </c>
      <c r="KG390" t="s">
        <v>6598</v>
      </c>
      <c r="KH390">
        <v>7831434</v>
      </c>
    </row>
    <row r="391" spans="1:294" x14ac:dyDescent="0.3">
      <c r="A391" t="s">
        <v>10034</v>
      </c>
      <c r="B391" t="s">
        <v>6696</v>
      </c>
      <c r="C391">
        <v>2</v>
      </c>
      <c r="D391" t="s">
        <v>2956</v>
      </c>
      <c r="E391" t="s">
        <v>2956</v>
      </c>
      <c r="F391" t="s">
        <v>2956</v>
      </c>
      <c r="G391" t="s">
        <v>2956</v>
      </c>
      <c r="H391" t="s">
        <v>22</v>
      </c>
      <c r="I391" t="s">
        <v>2956</v>
      </c>
      <c r="J391" t="s">
        <v>2956</v>
      </c>
      <c r="K391" t="s">
        <v>2956</v>
      </c>
      <c r="L391" t="s">
        <v>2956</v>
      </c>
      <c r="M391" t="s">
        <v>22</v>
      </c>
      <c r="BB391" t="s">
        <v>2876</v>
      </c>
      <c r="BD391" t="s">
        <v>2876</v>
      </c>
      <c r="BV391">
        <v>0</v>
      </c>
      <c r="BX391" t="s">
        <v>8555</v>
      </c>
      <c r="BY391" t="s">
        <v>6589</v>
      </c>
      <c r="BZ391" t="s">
        <v>8268</v>
      </c>
      <c r="CA391" t="s">
        <v>6591</v>
      </c>
      <c r="CB391" t="s">
        <v>8604</v>
      </c>
      <c r="CC391" t="s">
        <v>5061</v>
      </c>
      <c r="CD391">
        <v>27</v>
      </c>
      <c r="CE391" t="s">
        <v>237</v>
      </c>
      <c r="CF391" t="s">
        <v>220</v>
      </c>
      <c r="CG391" t="s">
        <v>247</v>
      </c>
      <c r="CI391" t="s">
        <v>9552</v>
      </c>
      <c r="CJ391" t="s">
        <v>2808</v>
      </c>
      <c r="CK391" t="s">
        <v>69</v>
      </c>
      <c r="CL391" t="s">
        <v>69</v>
      </c>
      <c r="CM391" t="s">
        <v>2803</v>
      </c>
      <c r="CN391">
        <v>2</v>
      </c>
      <c r="CO391" t="s">
        <v>254</v>
      </c>
      <c r="CP391">
        <v>12</v>
      </c>
      <c r="CQ391" t="s">
        <v>69</v>
      </c>
      <c r="CR391" t="s">
        <v>69</v>
      </c>
      <c r="CS391" t="s">
        <v>69</v>
      </c>
      <c r="CT391" t="s">
        <v>69</v>
      </c>
      <c r="CU391" t="s">
        <v>69</v>
      </c>
      <c r="CV391" t="s">
        <v>69</v>
      </c>
      <c r="CW391" t="s">
        <v>69</v>
      </c>
      <c r="CX391" t="s">
        <v>69</v>
      </c>
      <c r="CY391" t="s">
        <v>69</v>
      </c>
      <c r="CZ391" t="s">
        <v>69</v>
      </c>
      <c r="DA391" t="s">
        <v>69</v>
      </c>
      <c r="DB391" t="s">
        <v>69</v>
      </c>
      <c r="DC391" t="s">
        <v>22</v>
      </c>
      <c r="DD391" t="s">
        <v>12</v>
      </c>
      <c r="DE391" t="s">
        <v>10035</v>
      </c>
      <c r="DF391" t="s">
        <v>12</v>
      </c>
      <c r="DG391" t="s">
        <v>7322</v>
      </c>
      <c r="DH391" t="s">
        <v>249</v>
      </c>
      <c r="DI391" t="s">
        <v>9563</v>
      </c>
      <c r="EU391" t="s">
        <v>2956</v>
      </c>
      <c r="EV391" t="s">
        <v>2956</v>
      </c>
      <c r="EW391" t="s">
        <v>7322</v>
      </c>
      <c r="EX391" t="s">
        <v>7322</v>
      </c>
      <c r="KB391">
        <v>2</v>
      </c>
      <c r="KD391" t="s">
        <v>9554</v>
      </c>
      <c r="KE391" t="s">
        <v>6597</v>
      </c>
      <c r="KF391">
        <v>5</v>
      </c>
      <c r="KG391" t="s">
        <v>6598</v>
      </c>
      <c r="KH391">
        <v>7831434</v>
      </c>
    </row>
    <row r="392" spans="1:294" x14ac:dyDescent="0.3">
      <c r="A392" t="s">
        <v>10036</v>
      </c>
      <c r="B392" t="s">
        <v>6588</v>
      </c>
      <c r="C392">
        <v>1</v>
      </c>
      <c r="D392" t="s">
        <v>2956</v>
      </c>
      <c r="E392" t="s">
        <v>2956</v>
      </c>
      <c r="F392" t="s">
        <v>2956</v>
      </c>
      <c r="G392" t="s">
        <v>22</v>
      </c>
      <c r="H392" t="s">
        <v>22</v>
      </c>
      <c r="BB392" t="s">
        <v>2876</v>
      </c>
      <c r="BV392">
        <v>0</v>
      </c>
      <c r="BX392" t="s">
        <v>9142</v>
      </c>
      <c r="BY392" t="s">
        <v>6589</v>
      </c>
      <c r="BZ392" t="s">
        <v>8556</v>
      </c>
      <c r="CA392" t="s">
        <v>6591</v>
      </c>
      <c r="CB392" t="s">
        <v>6697</v>
      </c>
      <c r="CC392" t="s">
        <v>5058</v>
      </c>
      <c r="CD392">
        <v>31</v>
      </c>
      <c r="CE392" t="s">
        <v>237</v>
      </c>
      <c r="CF392" t="s">
        <v>220</v>
      </c>
      <c r="CG392" t="s">
        <v>247</v>
      </c>
      <c r="CI392" t="s">
        <v>9552</v>
      </c>
      <c r="CJ392" t="s">
        <v>2808</v>
      </c>
      <c r="CK392" t="s">
        <v>69</v>
      </c>
      <c r="CL392" t="s">
        <v>69</v>
      </c>
      <c r="CM392" t="s">
        <v>2803</v>
      </c>
      <c r="CN392">
        <v>1</v>
      </c>
      <c r="CO392" t="s">
        <v>22</v>
      </c>
      <c r="CQ392" t="s">
        <v>69</v>
      </c>
      <c r="CR392" t="s">
        <v>69</v>
      </c>
      <c r="CS392" t="s">
        <v>69</v>
      </c>
      <c r="CV392" t="s">
        <v>69</v>
      </c>
      <c r="CW392" t="s">
        <v>69</v>
      </c>
      <c r="CX392" t="s">
        <v>69</v>
      </c>
      <c r="CY392" t="s">
        <v>69</v>
      </c>
      <c r="CZ392" t="s">
        <v>69</v>
      </c>
      <c r="DA392" t="s">
        <v>69</v>
      </c>
      <c r="DB392" t="s">
        <v>69</v>
      </c>
      <c r="DC392" t="s">
        <v>22</v>
      </c>
      <c r="DD392" t="s">
        <v>12</v>
      </c>
      <c r="DE392" t="s">
        <v>8583</v>
      </c>
      <c r="DF392" t="s">
        <v>12</v>
      </c>
      <c r="DG392" s="30">
        <v>41582</v>
      </c>
      <c r="DH392" t="s">
        <v>22</v>
      </c>
      <c r="EU392" t="s">
        <v>22</v>
      </c>
      <c r="EV392" t="s">
        <v>22</v>
      </c>
      <c r="KB392">
        <v>1</v>
      </c>
      <c r="KD392" t="s">
        <v>9554</v>
      </c>
      <c r="KE392" t="s">
        <v>6597</v>
      </c>
      <c r="KF392">
        <v>1</v>
      </c>
      <c r="KG392" t="s">
        <v>6598</v>
      </c>
      <c r="KH392">
        <v>8467079</v>
      </c>
    </row>
    <row r="393" spans="1:294" x14ac:dyDescent="0.3">
      <c r="A393" t="s">
        <v>10037</v>
      </c>
      <c r="B393" t="s">
        <v>6588</v>
      </c>
      <c r="C393">
        <v>3</v>
      </c>
      <c r="D393" t="s">
        <v>2956</v>
      </c>
      <c r="E393" t="s">
        <v>2956</v>
      </c>
      <c r="F393" t="s">
        <v>2956</v>
      </c>
      <c r="G393" t="s">
        <v>22</v>
      </c>
      <c r="H393" t="s">
        <v>22</v>
      </c>
      <c r="I393" t="s">
        <v>2956</v>
      </c>
      <c r="J393" t="s">
        <v>2956</v>
      </c>
      <c r="K393" t="s">
        <v>2956</v>
      </c>
      <c r="L393" t="s">
        <v>22</v>
      </c>
      <c r="M393" t="s">
        <v>22</v>
      </c>
      <c r="N393" t="s">
        <v>2956</v>
      </c>
      <c r="O393" t="s">
        <v>2956</v>
      </c>
      <c r="P393" t="s">
        <v>2956</v>
      </c>
      <c r="Q393" t="s">
        <v>22</v>
      </c>
      <c r="R393" t="s">
        <v>22</v>
      </c>
      <c r="BB393" t="s">
        <v>2876</v>
      </c>
      <c r="BD393" t="s">
        <v>2876</v>
      </c>
      <c r="BF393" t="s">
        <v>2876</v>
      </c>
      <c r="BV393">
        <v>0</v>
      </c>
      <c r="BX393" t="s">
        <v>9142</v>
      </c>
      <c r="BY393" t="s">
        <v>6589</v>
      </c>
      <c r="BZ393" t="s">
        <v>8556</v>
      </c>
      <c r="CA393" t="s">
        <v>6591</v>
      </c>
      <c r="CB393" t="s">
        <v>6697</v>
      </c>
      <c r="CC393" t="s">
        <v>5058</v>
      </c>
      <c r="CD393">
        <v>29</v>
      </c>
      <c r="CE393" t="s">
        <v>236</v>
      </c>
      <c r="CF393" t="s">
        <v>240</v>
      </c>
      <c r="CG393" t="s">
        <v>247</v>
      </c>
      <c r="CI393" t="s">
        <v>9552</v>
      </c>
      <c r="CJ393" t="s">
        <v>2808</v>
      </c>
      <c r="CK393" t="s">
        <v>69</v>
      </c>
      <c r="CL393" t="s">
        <v>69</v>
      </c>
      <c r="CM393" t="s">
        <v>2803</v>
      </c>
      <c r="CN393">
        <v>3</v>
      </c>
      <c r="CO393" t="s">
        <v>22</v>
      </c>
      <c r="CQ393" t="s">
        <v>69</v>
      </c>
      <c r="CR393" t="s">
        <v>69</v>
      </c>
      <c r="CS393" t="s">
        <v>69</v>
      </c>
      <c r="CV393" t="s">
        <v>69</v>
      </c>
      <c r="CW393" t="s">
        <v>69</v>
      </c>
      <c r="CX393" t="s">
        <v>69</v>
      </c>
      <c r="CY393" t="s">
        <v>69</v>
      </c>
      <c r="CZ393" t="s">
        <v>69</v>
      </c>
      <c r="DA393" t="s">
        <v>69</v>
      </c>
      <c r="DB393" t="s">
        <v>69</v>
      </c>
      <c r="DC393" t="s">
        <v>22</v>
      </c>
      <c r="DD393" t="s">
        <v>12</v>
      </c>
      <c r="DE393" t="s">
        <v>9845</v>
      </c>
      <c r="DF393" t="s">
        <v>12</v>
      </c>
      <c r="DG393" t="s">
        <v>8331</v>
      </c>
      <c r="DH393" t="s">
        <v>22</v>
      </c>
      <c r="EU393" t="s">
        <v>22</v>
      </c>
      <c r="EV393" t="s">
        <v>22</v>
      </c>
      <c r="KB393">
        <v>3</v>
      </c>
      <c r="KD393" t="s">
        <v>9554</v>
      </c>
      <c r="KE393" t="s">
        <v>6597</v>
      </c>
      <c r="KF393">
        <v>2</v>
      </c>
      <c r="KG393" t="s">
        <v>6598</v>
      </c>
      <c r="KH393">
        <v>8467079</v>
      </c>
    </row>
    <row r="394" spans="1:294" x14ac:dyDescent="0.3">
      <c r="A394" t="s">
        <v>10038</v>
      </c>
      <c r="B394" t="s">
        <v>6588</v>
      </c>
      <c r="C394">
        <v>7</v>
      </c>
      <c r="D394" t="s">
        <v>2956</v>
      </c>
      <c r="E394" t="s">
        <v>2956</v>
      </c>
      <c r="F394" t="s">
        <v>2956</v>
      </c>
      <c r="G394" t="s">
        <v>22</v>
      </c>
      <c r="H394" t="s">
        <v>22</v>
      </c>
      <c r="I394" t="s">
        <v>2956</v>
      </c>
      <c r="J394" t="s">
        <v>2956</v>
      </c>
      <c r="K394" t="s">
        <v>2956</v>
      </c>
      <c r="L394" t="s">
        <v>22</v>
      </c>
      <c r="M394" t="s">
        <v>22</v>
      </c>
      <c r="N394" t="s">
        <v>2956</v>
      </c>
      <c r="O394" t="s">
        <v>2956</v>
      </c>
      <c r="P394" t="s">
        <v>2956</v>
      </c>
      <c r="Q394" t="s">
        <v>22</v>
      </c>
      <c r="R394" t="s">
        <v>22</v>
      </c>
      <c r="S394" t="s">
        <v>2956</v>
      </c>
      <c r="T394" t="s">
        <v>2956</v>
      </c>
      <c r="U394" t="s">
        <v>2956</v>
      </c>
      <c r="V394" t="s">
        <v>22</v>
      </c>
      <c r="W394" t="s">
        <v>22</v>
      </c>
      <c r="X394" t="s">
        <v>2956</v>
      </c>
      <c r="Y394" t="s">
        <v>2956</v>
      </c>
      <c r="Z394" t="s">
        <v>2956</v>
      </c>
      <c r="AA394" t="s">
        <v>22</v>
      </c>
      <c r="AB394" t="s">
        <v>22</v>
      </c>
      <c r="AC394" t="s">
        <v>2956</v>
      </c>
      <c r="AD394" t="s">
        <v>2956</v>
      </c>
      <c r="AE394" t="s">
        <v>2956</v>
      </c>
      <c r="AF394" t="s">
        <v>22</v>
      </c>
      <c r="AG394" t="s">
        <v>22</v>
      </c>
      <c r="AH394" t="s">
        <v>2956</v>
      </c>
      <c r="AI394" t="s">
        <v>2956</v>
      </c>
      <c r="AJ394" t="s">
        <v>2956</v>
      </c>
      <c r="AK394" t="s">
        <v>22</v>
      </c>
      <c r="AL394" t="s">
        <v>22</v>
      </c>
      <c r="BB394" t="s">
        <v>2876</v>
      </c>
      <c r="BD394" t="s">
        <v>2876</v>
      </c>
      <c r="BF394" t="s">
        <v>2876</v>
      </c>
      <c r="BH394" t="s">
        <v>2876</v>
      </c>
      <c r="BJ394" t="s">
        <v>2876</v>
      </c>
      <c r="BL394" t="s">
        <v>2876</v>
      </c>
      <c r="BN394" t="s">
        <v>2876</v>
      </c>
      <c r="BV394">
        <v>0</v>
      </c>
      <c r="BX394" t="s">
        <v>9142</v>
      </c>
      <c r="BY394" t="s">
        <v>6589</v>
      </c>
      <c r="BZ394" t="s">
        <v>8556</v>
      </c>
      <c r="CA394" t="s">
        <v>6591</v>
      </c>
      <c r="CB394" t="s">
        <v>6697</v>
      </c>
      <c r="CC394" t="s">
        <v>5058</v>
      </c>
      <c r="CD394">
        <v>31</v>
      </c>
      <c r="CE394" t="s">
        <v>22</v>
      </c>
      <c r="CF394" t="s">
        <v>22</v>
      </c>
      <c r="CG394" t="s">
        <v>22</v>
      </c>
      <c r="CI394" t="s">
        <v>9552</v>
      </c>
      <c r="CJ394" t="s">
        <v>2808</v>
      </c>
      <c r="CK394" t="s">
        <v>69</v>
      </c>
      <c r="CL394" t="s">
        <v>69</v>
      </c>
      <c r="CM394" t="s">
        <v>2803</v>
      </c>
      <c r="CN394">
        <v>7</v>
      </c>
      <c r="CO394" t="s">
        <v>22</v>
      </c>
      <c r="CQ394" t="s">
        <v>69</v>
      </c>
      <c r="CR394" t="s">
        <v>69</v>
      </c>
      <c r="CS394" t="s">
        <v>69</v>
      </c>
      <c r="CV394" t="s">
        <v>69</v>
      </c>
      <c r="CW394" t="s">
        <v>69</v>
      </c>
      <c r="CX394" t="s">
        <v>69</v>
      </c>
      <c r="CY394" t="s">
        <v>69</v>
      </c>
      <c r="CZ394" t="s">
        <v>69</v>
      </c>
      <c r="DA394" t="s">
        <v>69</v>
      </c>
      <c r="DB394" t="s">
        <v>69</v>
      </c>
      <c r="DC394" t="s">
        <v>22</v>
      </c>
      <c r="DD394" t="s">
        <v>12</v>
      </c>
      <c r="DE394" t="s">
        <v>7124</v>
      </c>
      <c r="DF394" t="s">
        <v>12</v>
      </c>
      <c r="DG394" s="30">
        <v>41223</v>
      </c>
      <c r="DH394" t="s">
        <v>22</v>
      </c>
      <c r="EU394" t="s">
        <v>22</v>
      </c>
      <c r="EV394" t="s">
        <v>22</v>
      </c>
      <c r="KB394">
        <v>7</v>
      </c>
      <c r="KD394" t="s">
        <v>9554</v>
      </c>
      <c r="KE394" t="s">
        <v>6597</v>
      </c>
      <c r="KF394">
        <v>3</v>
      </c>
      <c r="KG394" t="s">
        <v>6598</v>
      </c>
      <c r="KH394">
        <v>8467079</v>
      </c>
    </row>
    <row r="395" spans="1:294" x14ac:dyDescent="0.3">
      <c r="A395" t="s">
        <v>10039</v>
      </c>
      <c r="B395" t="s">
        <v>6588</v>
      </c>
      <c r="C395">
        <v>7</v>
      </c>
      <c r="D395" t="s">
        <v>2956</v>
      </c>
      <c r="E395" t="s">
        <v>2956</v>
      </c>
      <c r="F395" t="s">
        <v>2956</v>
      </c>
      <c r="G395" t="s">
        <v>22</v>
      </c>
      <c r="H395" t="s">
        <v>22</v>
      </c>
      <c r="I395" t="s">
        <v>2956</v>
      </c>
      <c r="J395" t="s">
        <v>2956</v>
      </c>
      <c r="K395" t="s">
        <v>2956</v>
      </c>
      <c r="L395" t="s">
        <v>22</v>
      </c>
      <c r="M395" t="s">
        <v>22</v>
      </c>
      <c r="N395" t="s">
        <v>2956</v>
      </c>
      <c r="O395" t="s">
        <v>2956</v>
      </c>
      <c r="P395" t="s">
        <v>2956</v>
      </c>
      <c r="Q395" t="s">
        <v>22</v>
      </c>
      <c r="R395" t="s">
        <v>22</v>
      </c>
      <c r="S395" t="s">
        <v>2956</v>
      </c>
      <c r="T395" t="s">
        <v>2956</v>
      </c>
      <c r="U395" t="s">
        <v>2956</v>
      </c>
      <c r="V395" t="s">
        <v>22</v>
      </c>
      <c r="W395" t="s">
        <v>22</v>
      </c>
      <c r="X395" t="s">
        <v>2956</v>
      </c>
      <c r="Y395" t="s">
        <v>2956</v>
      </c>
      <c r="Z395" t="s">
        <v>2956</v>
      </c>
      <c r="AA395" t="s">
        <v>22</v>
      </c>
      <c r="AB395" t="s">
        <v>22</v>
      </c>
      <c r="AC395" t="s">
        <v>2956</v>
      </c>
      <c r="AD395" t="s">
        <v>2956</v>
      </c>
      <c r="AE395" t="s">
        <v>2956</v>
      </c>
      <c r="AF395" t="s">
        <v>22</v>
      </c>
      <c r="AG395" t="s">
        <v>22</v>
      </c>
      <c r="AH395" t="s">
        <v>2956</v>
      </c>
      <c r="AI395" t="s">
        <v>2956</v>
      </c>
      <c r="AJ395" t="s">
        <v>2956</v>
      </c>
      <c r="AK395" t="s">
        <v>22</v>
      </c>
      <c r="AL395" t="s">
        <v>22</v>
      </c>
      <c r="BB395" t="s">
        <v>2876</v>
      </c>
      <c r="BD395" t="s">
        <v>2876</v>
      </c>
      <c r="BF395" t="s">
        <v>2876</v>
      </c>
      <c r="BH395" t="s">
        <v>2876</v>
      </c>
      <c r="BJ395" t="s">
        <v>2876</v>
      </c>
      <c r="BL395" t="s">
        <v>2876</v>
      </c>
      <c r="BN395" t="s">
        <v>2876</v>
      </c>
      <c r="BV395">
        <v>0</v>
      </c>
      <c r="BX395" t="s">
        <v>9142</v>
      </c>
      <c r="BY395" t="s">
        <v>6589</v>
      </c>
      <c r="BZ395" t="s">
        <v>8556</v>
      </c>
      <c r="CA395" t="s">
        <v>6591</v>
      </c>
      <c r="CB395" t="s">
        <v>6697</v>
      </c>
      <c r="CC395" t="s">
        <v>5058</v>
      </c>
      <c r="CD395">
        <v>18</v>
      </c>
      <c r="CE395" t="s">
        <v>22</v>
      </c>
      <c r="CF395" t="s">
        <v>22</v>
      </c>
      <c r="CG395" t="s">
        <v>22</v>
      </c>
      <c r="CI395" t="s">
        <v>9552</v>
      </c>
      <c r="CJ395" t="s">
        <v>2808</v>
      </c>
      <c r="CK395" t="s">
        <v>69</v>
      </c>
      <c r="CL395" t="s">
        <v>69</v>
      </c>
      <c r="CM395" t="s">
        <v>2803</v>
      </c>
      <c r="CN395">
        <v>7</v>
      </c>
      <c r="CO395" t="s">
        <v>22</v>
      </c>
      <c r="CQ395" t="s">
        <v>69</v>
      </c>
      <c r="CR395" t="s">
        <v>69</v>
      </c>
      <c r="CS395" t="s">
        <v>69</v>
      </c>
      <c r="CV395" t="s">
        <v>69</v>
      </c>
      <c r="CW395" t="s">
        <v>69</v>
      </c>
      <c r="CX395" t="s">
        <v>69</v>
      </c>
      <c r="CY395" t="s">
        <v>69</v>
      </c>
      <c r="CZ395" t="s">
        <v>69</v>
      </c>
      <c r="DA395" t="s">
        <v>2808</v>
      </c>
      <c r="DB395" t="s">
        <v>2808</v>
      </c>
      <c r="DC395" t="s">
        <v>22</v>
      </c>
      <c r="DD395" t="s">
        <v>12</v>
      </c>
      <c r="DE395" t="s">
        <v>7378</v>
      </c>
      <c r="DF395" t="s">
        <v>12</v>
      </c>
      <c r="DG395" t="s">
        <v>8310</v>
      </c>
      <c r="DH395" t="s">
        <v>22</v>
      </c>
      <c r="EU395" t="s">
        <v>22</v>
      </c>
      <c r="EV395" t="s">
        <v>22</v>
      </c>
      <c r="KB395">
        <v>7</v>
      </c>
      <c r="KD395" t="s">
        <v>9554</v>
      </c>
      <c r="KE395" t="s">
        <v>6597</v>
      </c>
      <c r="KF395">
        <v>4</v>
      </c>
      <c r="KG395" t="s">
        <v>6598</v>
      </c>
      <c r="KH395">
        <v>8467079</v>
      </c>
    </row>
    <row r="396" spans="1:294" x14ac:dyDescent="0.3">
      <c r="A396" t="s">
        <v>10040</v>
      </c>
      <c r="B396" t="s">
        <v>6588</v>
      </c>
      <c r="C396">
        <v>3</v>
      </c>
      <c r="D396" t="s">
        <v>2956</v>
      </c>
      <c r="E396" t="s">
        <v>2956</v>
      </c>
      <c r="F396" t="s">
        <v>2956</v>
      </c>
      <c r="G396" t="s">
        <v>22</v>
      </c>
      <c r="H396" t="s">
        <v>22</v>
      </c>
      <c r="I396" t="s">
        <v>2956</v>
      </c>
      <c r="J396" t="s">
        <v>2956</v>
      </c>
      <c r="K396" t="s">
        <v>2956</v>
      </c>
      <c r="L396" t="s">
        <v>22</v>
      </c>
      <c r="M396" t="s">
        <v>22</v>
      </c>
      <c r="N396" t="s">
        <v>2956</v>
      </c>
      <c r="O396" t="s">
        <v>2956</v>
      </c>
      <c r="P396" t="s">
        <v>2956</v>
      </c>
      <c r="Q396" t="s">
        <v>22</v>
      </c>
      <c r="R396" t="s">
        <v>22</v>
      </c>
      <c r="BB396" t="s">
        <v>2876</v>
      </c>
      <c r="BD396" t="s">
        <v>2876</v>
      </c>
      <c r="BF396" t="s">
        <v>2876</v>
      </c>
      <c r="BV396">
        <v>0</v>
      </c>
      <c r="BX396" t="s">
        <v>9142</v>
      </c>
      <c r="BY396" t="s">
        <v>6589</v>
      </c>
      <c r="BZ396" t="s">
        <v>8556</v>
      </c>
      <c r="CA396" t="s">
        <v>6591</v>
      </c>
      <c r="CB396" t="s">
        <v>6697</v>
      </c>
      <c r="CC396" t="s">
        <v>5058</v>
      </c>
      <c r="CD396">
        <v>26</v>
      </c>
      <c r="CE396" t="s">
        <v>22</v>
      </c>
      <c r="CF396" t="s">
        <v>22</v>
      </c>
      <c r="CG396" t="s">
        <v>22</v>
      </c>
      <c r="CI396" t="s">
        <v>9552</v>
      </c>
      <c r="CJ396" t="s">
        <v>2808</v>
      </c>
      <c r="CK396" t="s">
        <v>69</v>
      </c>
      <c r="CL396" t="s">
        <v>69</v>
      </c>
      <c r="CM396" t="s">
        <v>2803</v>
      </c>
      <c r="CN396">
        <v>3</v>
      </c>
      <c r="CO396" t="s">
        <v>22</v>
      </c>
      <c r="CQ396" t="s">
        <v>69</v>
      </c>
      <c r="CR396" t="s">
        <v>69</v>
      </c>
      <c r="CS396" t="s">
        <v>69</v>
      </c>
      <c r="CV396" t="s">
        <v>69</v>
      </c>
      <c r="CW396" t="s">
        <v>69</v>
      </c>
      <c r="CX396" t="s">
        <v>69</v>
      </c>
      <c r="CY396" t="s">
        <v>69</v>
      </c>
      <c r="CZ396" t="s">
        <v>69</v>
      </c>
      <c r="DA396" t="s">
        <v>69</v>
      </c>
      <c r="DB396" t="s">
        <v>69</v>
      </c>
      <c r="DC396" t="s">
        <v>22</v>
      </c>
      <c r="DD396" t="s">
        <v>12</v>
      </c>
      <c r="DE396" s="30">
        <v>41251</v>
      </c>
      <c r="DF396" t="s">
        <v>12</v>
      </c>
      <c r="DG396" s="30">
        <v>41487</v>
      </c>
      <c r="DH396" t="s">
        <v>22</v>
      </c>
      <c r="EU396" t="s">
        <v>22</v>
      </c>
      <c r="EV396" t="s">
        <v>22</v>
      </c>
      <c r="KB396">
        <v>3</v>
      </c>
      <c r="KD396" t="s">
        <v>9554</v>
      </c>
      <c r="KE396" t="s">
        <v>6597</v>
      </c>
      <c r="KF396">
        <v>5</v>
      </c>
      <c r="KG396" t="s">
        <v>6598</v>
      </c>
      <c r="KH396">
        <v>8467079</v>
      </c>
    </row>
    <row r="397" spans="1:294" x14ac:dyDescent="0.3">
      <c r="A397" t="s">
        <v>10041</v>
      </c>
      <c r="B397" t="s">
        <v>6588</v>
      </c>
      <c r="C397">
        <v>3</v>
      </c>
      <c r="D397" t="s">
        <v>2956</v>
      </c>
      <c r="E397" t="s">
        <v>2956</v>
      </c>
      <c r="F397" t="s">
        <v>2956</v>
      </c>
      <c r="G397" t="s">
        <v>22</v>
      </c>
      <c r="H397" t="s">
        <v>22</v>
      </c>
      <c r="I397" t="s">
        <v>2956</v>
      </c>
      <c r="J397" t="s">
        <v>2956</v>
      </c>
      <c r="K397" t="s">
        <v>2956</v>
      </c>
      <c r="L397" t="s">
        <v>22</v>
      </c>
      <c r="M397" t="s">
        <v>22</v>
      </c>
      <c r="N397" t="s">
        <v>2956</v>
      </c>
      <c r="O397" t="s">
        <v>2956</v>
      </c>
      <c r="P397" t="s">
        <v>2956</v>
      </c>
      <c r="Q397" t="s">
        <v>22</v>
      </c>
      <c r="R397" t="s">
        <v>22</v>
      </c>
      <c r="BB397" t="s">
        <v>2876</v>
      </c>
      <c r="BD397" t="s">
        <v>2876</v>
      </c>
      <c r="BF397" t="s">
        <v>2876</v>
      </c>
      <c r="BV397">
        <v>0</v>
      </c>
      <c r="BX397" t="s">
        <v>9142</v>
      </c>
      <c r="BY397" t="s">
        <v>6589</v>
      </c>
      <c r="BZ397" t="s">
        <v>8556</v>
      </c>
      <c r="CA397" t="s">
        <v>6591</v>
      </c>
      <c r="CB397" t="s">
        <v>6697</v>
      </c>
      <c r="CC397" t="s">
        <v>5058</v>
      </c>
      <c r="CD397">
        <v>30</v>
      </c>
      <c r="CE397" t="s">
        <v>22</v>
      </c>
      <c r="CF397" t="s">
        <v>220</v>
      </c>
      <c r="CG397" t="s">
        <v>22</v>
      </c>
      <c r="CI397" t="s">
        <v>9552</v>
      </c>
      <c r="CJ397" t="s">
        <v>2808</v>
      </c>
      <c r="CK397" t="s">
        <v>69</v>
      </c>
      <c r="CL397" t="s">
        <v>69</v>
      </c>
      <c r="CM397" t="s">
        <v>2803</v>
      </c>
      <c r="CN397">
        <v>3</v>
      </c>
      <c r="CO397" t="s">
        <v>22</v>
      </c>
      <c r="CQ397" t="s">
        <v>69</v>
      </c>
      <c r="CR397" t="s">
        <v>69</v>
      </c>
      <c r="CS397" t="s">
        <v>69</v>
      </c>
      <c r="CV397" t="s">
        <v>69</v>
      </c>
      <c r="CW397" t="s">
        <v>69</v>
      </c>
      <c r="CX397" t="s">
        <v>69</v>
      </c>
      <c r="CY397" t="s">
        <v>69</v>
      </c>
      <c r="CZ397" t="s">
        <v>69</v>
      </c>
      <c r="DA397" t="s">
        <v>2808</v>
      </c>
      <c r="DB397" t="s">
        <v>2808</v>
      </c>
      <c r="DC397" t="s">
        <v>22</v>
      </c>
      <c r="DD397" t="s">
        <v>12</v>
      </c>
      <c r="DE397" t="s">
        <v>7923</v>
      </c>
      <c r="DF397" t="s">
        <v>12</v>
      </c>
      <c r="DG397" s="30">
        <v>41579</v>
      </c>
      <c r="DH397" t="s">
        <v>22</v>
      </c>
      <c r="EU397" t="s">
        <v>22</v>
      </c>
      <c r="EV397" t="s">
        <v>22</v>
      </c>
      <c r="KB397">
        <v>3</v>
      </c>
      <c r="KD397" t="s">
        <v>9554</v>
      </c>
      <c r="KE397" t="s">
        <v>6597</v>
      </c>
      <c r="KF397">
        <v>6</v>
      </c>
      <c r="KG397" t="s">
        <v>6598</v>
      </c>
      <c r="KH397">
        <v>8467079</v>
      </c>
    </row>
    <row r="398" spans="1:294" x14ac:dyDescent="0.3">
      <c r="A398" t="s">
        <v>10042</v>
      </c>
      <c r="B398" t="s">
        <v>6588</v>
      </c>
      <c r="C398">
        <v>3</v>
      </c>
      <c r="D398" t="s">
        <v>2956</v>
      </c>
      <c r="E398" t="s">
        <v>2956</v>
      </c>
      <c r="F398" t="s">
        <v>2956</v>
      </c>
      <c r="G398" t="s">
        <v>22</v>
      </c>
      <c r="H398" t="s">
        <v>22</v>
      </c>
      <c r="I398" t="s">
        <v>2956</v>
      </c>
      <c r="J398" t="s">
        <v>2956</v>
      </c>
      <c r="K398" t="s">
        <v>2956</v>
      </c>
      <c r="L398" t="s">
        <v>22</v>
      </c>
      <c r="M398" t="s">
        <v>22</v>
      </c>
      <c r="N398" t="s">
        <v>2956</v>
      </c>
      <c r="O398" t="s">
        <v>2956</v>
      </c>
      <c r="P398" t="s">
        <v>2956</v>
      </c>
      <c r="Q398" t="s">
        <v>22</v>
      </c>
      <c r="R398" t="s">
        <v>22</v>
      </c>
      <c r="BB398" t="s">
        <v>2876</v>
      </c>
      <c r="BD398" t="s">
        <v>2876</v>
      </c>
      <c r="BF398" t="s">
        <v>2876</v>
      </c>
      <c r="BV398">
        <v>0</v>
      </c>
      <c r="BX398" t="s">
        <v>9142</v>
      </c>
      <c r="BY398" t="s">
        <v>6589</v>
      </c>
      <c r="BZ398" t="s">
        <v>8556</v>
      </c>
      <c r="CA398" t="s">
        <v>6591</v>
      </c>
      <c r="CB398" t="s">
        <v>6697</v>
      </c>
      <c r="CC398" t="s">
        <v>5058</v>
      </c>
      <c r="CD398">
        <v>19</v>
      </c>
      <c r="CE398" t="s">
        <v>236</v>
      </c>
      <c r="CF398" t="s">
        <v>241</v>
      </c>
      <c r="CG398" t="s">
        <v>246</v>
      </c>
      <c r="CI398" t="s">
        <v>9552</v>
      </c>
      <c r="CJ398" t="s">
        <v>2808</v>
      </c>
      <c r="CK398" t="s">
        <v>69</v>
      </c>
      <c r="CL398" t="s">
        <v>69</v>
      </c>
      <c r="CM398" t="s">
        <v>2803</v>
      </c>
      <c r="CN398">
        <v>3</v>
      </c>
      <c r="CO398" t="s">
        <v>22</v>
      </c>
      <c r="CQ398" t="s">
        <v>69</v>
      </c>
      <c r="CR398" t="s">
        <v>69</v>
      </c>
      <c r="CS398" t="s">
        <v>69</v>
      </c>
      <c r="CV398" t="s">
        <v>69</v>
      </c>
      <c r="CW398" t="s">
        <v>69</v>
      </c>
      <c r="CX398" t="s">
        <v>69</v>
      </c>
      <c r="CY398" t="s">
        <v>69</v>
      </c>
      <c r="CZ398" t="s">
        <v>69</v>
      </c>
      <c r="DA398" t="s">
        <v>2808</v>
      </c>
      <c r="DB398" t="s">
        <v>2808</v>
      </c>
      <c r="DC398" t="s">
        <v>22</v>
      </c>
      <c r="DD398" t="s">
        <v>12</v>
      </c>
      <c r="DE398" t="s">
        <v>9903</v>
      </c>
      <c r="DF398" t="s">
        <v>12</v>
      </c>
      <c r="DG398" s="30">
        <v>41488</v>
      </c>
      <c r="DH398" t="s">
        <v>22</v>
      </c>
      <c r="EU398" t="s">
        <v>22</v>
      </c>
      <c r="EV398" t="s">
        <v>22</v>
      </c>
      <c r="KB398">
        <v>3</v>
      </c>
      <c r="KD398" t="s">
        <v>9554</v>
      </c>
      <c r="KE398" t="s">
        <v>6597</v>
      </c>
      <c r="KF398">
        <v>7</v>
      </c>
      <c r="KG398" t="s">
        <v>6598</v>
      </c>
      <c r="KH398">
        <v>8467079</v>
      </c>
    </row>
    <row r="399" spans="1:294" x14ac:dyDescent="0.3">
      <c r="A399" t="s">
        <v>10043</v>
      </c>
      <c r="B399" t="s">
        <v>6588</v>
      </c>
      <c r="C399">
        <v>3</v>
      </c>
      <c r="D399" t="s">
        <v>2956</v>
      </c>
      <c r="E399" t="s">
        <v>2956</v>
      </c>
      <c r="F399" t="s">
        <v>2956</v>
      </c>
      <c r="G399" t="s">
        <v>22</v>
      </c>
      <c r="H399" t="s">
        <v>22</v>
      </c>
      <c r="I399" t="s">
        <v>2956</v>
      </c>
      <c r="J399" t="s">
        <v>2956</v>
      </c>
      <c r="K399" t="s">
        <v>2956</v>
      </c>
      <c r="L399" t="s">
        <v>22</v>
      </c>
      <c r="M399" t="s">
        <v>22</v>
      </c>
      <c r="N399" t="s">
        <v>2956</v>
      </c>
      <c r="O399" t="s">
        <v>2956</v>
      </c>
      <c r="P399" t="s">
        <v>2956</v>
      </c>
      <c r="Q399" t="s">
        <v>22</v>
      </c>
      <c r="R399" t="s">
        <v>22</v>
      </c>
      <c r="BB399" t="s">
        <v>2876</v>
      </c>
      <c r="BD399" t="s">
        <v>2876</v>
      </c>
      <c r="BF399" t="s">
        <v>2876</v>
      </c>
      <c r="BV399">
        <v>0</v>
      </c>
      <c r="BX399" t="s">
        <v>9142</v>
      </c>
      <c r="BY399" t="s">
        <v>6589</v>
      </c>
      <c r="BZ399" t="s">
        <v>6878</v>
      </c>
      <c r="CA399" t="s">
        <v>6591</v>
      </c>
      <c r="CB399" t="s">
        <v>6697</v>
      </c>
      <c r="CC399" t="s">
        <v>5058</v>
      </c>
      <c r="CD399">
        <v>26</v>
      </c>
      <c r="CE399" t="s">
        <v>236</v>
      </c>
      <c r="CF399" t="s">
        <v>240</v>
      </c>
      <c r="CG399" t="s">
        <v>247</v>
      </c>
      <c r="CI399" t="s">
        <v>9552</v>
      </c>
      <c r="CJ399" t="s">
        <v>2808</v>
      </c>
      <c r="CK399" t="s">
        <v>69</v>
      </c>
      <c r="CL399" t="s">
        <v>69</v>
      </c>
      <c r="CM399" t="s">
        <v>2803</v>
      </c>
      <c r="CN399">
        <v>3</v>
      </c>
      <c r="CO399" t="s">
        <v>22</v>
      </c>
      <c r="CQ399" t="s">
        <v>69</v>
      </c>
      <c r="CR399" t="s">
        <v>69</v>
      </c>
      <c r="CS399" t="s">
        <v>69</v>
      </c>
      <c r="CV399" t="s">
        <v>69</v>
      </c>
      <c r="CW399" t="s">
        <v>69</v>
      </c>
      <c r="CX399" t="s">
        <v>69</v>
      </c>
      <c r="CY399" t="s">
        <v>69</v>
      </c>
      <c r="CZ399" t="s">
        <v>69</v>
      </c>
      <c r="DA399" t="s">
        <v>2808</v>
      </c>
      <c r="DB399" t="s">
        <v>2808</v>
      </c>
      <c r="DC399" t="s">
        <v>22</v>
      </c>
      <c r="DD399" t="s">
        <v>12</v>
      </c>
      <c r="DE399" s="30">
        <v>41132</v>
      </c>
      <c r="DF399" t="s">
        <v>12</v>
      </c>
      <c r="DG399" s="30">
        <v>41396</v>
      </c>
      <c r="DH399" t="s">
        <v>22</v>
      </c>
      <c r="EU399" t="s">
        <v>22</v>
      </c>
      <c r="EV399" t="s">
        <v>22</v>
      </c>
      <c r="KB399">
        <v>3</v>
      </c>
      <c r="KD399" t="s">
        <v>9554</v>
      </c>
      <c r="KE399" t="s">
        <v>6597</v>
      </c>
      <c r="KF399">
        <v>8</v>
      </c>
      <c r="KG399" t="s">
        <v>6598</v>
      </c>
      <c r="KH399">
        <v>8467079</v>
      </c>
    </row>
    <row r="400" spans="1:294" x14ac:dyDescent="0.3">
      <c r="A400" t="s">
        <v>10044</v>
      </c>
      <c r="B400" t="s">
        <v>6588</v>
      </c>
      <c r="C400">
        <v>2</v>
      </c>
      <c r="D400" t="s">
        <v>2956</v>
      </c>
      <c r="E400" t="s">
        <v>2956</v>
      </c>
      <c r="F400" t="s">
        <v>2956</v>
      </c>
      <c r="G400" t="s">
        <v>22</v>
      </c>
      <c r="H400" t="s">
        <v>22</v>
      </c>
      <c r="I400" t="s">
        <v>2956</v>
      </c>
      <c r="J400" t="s">
        <v>2956</v>
      </c>
      <c r="K400" t="s">
        <v>2956</v>
      </c>
      <c r="L400" t="s">
        <v>22</v>
      </c>
      <c r="M400" t="s">
        <v>22</v>
      </c>
      <c r="BB400" t="s">
        <v>2876</v>
      </c>
      <c r="BD400" t="s">
        <v>2876</v>
      </c>
      <c r="BV400">
        <v>0</v>
      </c>
      <c r="BX400" t="s">
        <v>9142</v>
      </c>
      <c r="BY400" t="s">
        <v>6589</v>
      </c>
      <c r="BZ400" t="s">
        <v>8556</v>
      </c>
      <c r="CA400" t="s">
        <v>6591</v>
      </c>
      <c r="CB400" t="s">
        <v>6697</v>
      </c>
      <c r="CC400" t="s">
        <v>5058</v>
      </c>
      <c r="CD400">
        <v>16</v>
      </c>
      <c r="CE400" t="s">
        <v>236</v>
      </c>
      <c r="CF400" t="s">
        <v>241</v>
      </c>
      <c r="CG400" t="s">
        <v>246</v>
      </c>
      <c r="CI400" t="s">
        <v>9552</v>
      </c>
      <c r="CJ400" t="s">
        <v>2808</v>
      </c>
      <c r="CK400" t="s">
        <v>69</v>
      </c>
      <c r="CL400" t="s">
        <v>69</v>
      </c>
      <c r="CM400" t="s">
        <v>2803</v>
      </c>
      <c r="CN400">
        <v>2</v>
      </c>
      <c r="CO400" t="s">
        <v>22</v>
      </c>
      <c r="CQ400" t="s">
        <v>69</v>
      </c>
      <c r="CR400" t="s">
        <v>69</v>
      </c>
      <c r="CS400" t="s">
        <v>69</v>
      </c>
      <c r="CV400" t="s">
        <v>69</v>
      </c>
      <c r="CW400" t="s">
        <v>69</v>
      </c>
      <c r="CX400" t="s">
        <v>69</v>
      </c>
      <c r="CY400" t="s">
        <v>69</v>
      </c>
      <c r="CZ400" t="s">
        <v>69</v>
      </c>
      <c r="DA400" t="s">
        <v>2808</v>
      </c>
      <c r="DB400" t="s">
        <v>69</v>
      </c>
      <c r="DC400" t="s">
        <v>22</v>
      </c>
      <c r="DD400" t="s">
        <v>12</v>
      </c>
      <c r="DE400" t="s">
        <v>7543</v>
      </c>
      <c r="DF400" t="s">
        <v>12</v>
      </c>
      <c r="DG400" s="30">
        <v>41277</v>
      </c>
      <c r="DH400" t="s">
        <v>22</v>
      </c>
      <c r="EU400" t="s">
        <v>22</v>
      </c>
      <c r="EV400" t="s">
        <v>22</v>
      </c>
      <c r="KB400">
        <v>2</v>
      </c>
      <c r="KD400" t="s">
        <v>9554</v>
      </c>
      <c r="KE400" t="s">
        <v>6597</v>
      </c>
      <c r="KF400">
        <v>9</v>
      </c>
      <c r="KG400" t="s">
        <v>6598</v>
      </c>
      <c r="KH400">
        <v>8467079</v>
      </c>
    </row>
    <row r="401" spans="1:294" x14ac:dyDescent="0.3">
      <c r="A401" t="s">
        <v>10045</v>
      </c>
      <c r="B401" t="s">
        <v>6588</v>
      </c>
      <c r="C401">
        <v>2</v>
      </c>
      <c r="D401" t="s">
        <v>2956</v>
      </c>
      <c r="E401" t="s">
        <v>2956</v>
      </c>
      <c r="F401" t="s">
        <v>2956</v>
      </c>
      <c r="G401" t="s">
        <v>22</v>
      </c>
      <c r="H401" t="s">
        <v>22</v>
      </c>
      <c r="I401" t="s">
        <v>2956</v>
      </c>
      <c r="J401" t="s">
        <v>2956</v>
      </c>
      <c r="K401" t="s">
        <v>2956</v>
      </c>
      <c r="L401" t="s">
        <v>22</v>
      </c>
      <c r="M401" t="s">
        <v>22</v>
      </c>
      <c r="BB401" t="s">
        <v>2876</v>
      </c>
      <c r="BD401" t="s">
        <v>2876</v>
      </c>
      <c r="BV401">
        <v>0</v>
      </c>
      <c r="BX401" t="s">
        <v>9142</v>
      </c>
      <c r="BY401" t="s">
        <v>6589</v>
      </c>
      <c r="BZ401" t="s">
        <v>8556</v>
      </c>
      <c r="CA401" t="s">
        <v>6591</v>
      </c>
      <c r="CB401" t="s">
        <v>6697</v>
      </c>
      <c r="CC401" t="s">
        <v>5058</v>
      </c>
      <c r="CD401">
        <v>40</v>
      </c>
      <c r="CE401" t="s">
        <v>236</v>
      </c>
      <c r="CF401" t="s">
        <v>241</v>
      </c>
      <c r="CG401" t="s">
        <v>247</v>
      </c>
      <c r="CI401" t="s">
        <v>9552</v>
      </c>
      <c r="CJ401" t="s">
        <v>2808</v>
      </c>
      <c r="CK401" t="s">
        <v>69</v>
      </c>
      <c r="CL401" t="s">
        <v>69</v>
      </c>
      <c r="CM401" t="s">
        <v>2803</v>
      </c>
      <c r="CN401">
        <v>2</v>
      </c>
      <c r="CO401" t="s">
        <v>22</v>
      </c>
      <c r="CQ401" t="s">
        <v>69</v>
      </c>
      <c r="CR401" t="s">
        <v>69</v>
      </c>
      <c r="CS401" t="s">
        <v>69</v>
      </c>
      <c r="CV401" t="s">
        <v>69</v>
      </c>
      <c r="CW401" t="s">
        <v>69</v>
      </c>
      <c r="CX401" t="s">
        <v>69</v>
      </c>
      <c r="CY401" t="s">
        <v>69</v>
      </c>
      <c r="CZ401" t="s">
        <v>69</v>
      </c>
      <c r="DA401" t="s">
        <v>2808</v>
      </c>
      <c r="DB401" t="s">
        <v>69</v>
      </c>
      <c r="DC401" t="s">
        <v>22</v>
      </c>
      <c r="DD401" t="s">
        <v>12</v>
      </c>
      <c r="DE401" s="30">
        <v>41456</v>
      </c>
      <c r="DF401" t="s">
        <v>12</v>
      </c>
      <c r="DG401" s="30">
        <v>41428</v>
      </c>
      <c r="DH401" t="s">
        <v>249</v>
      </c>
      <c r="DI401" t="s">
        <v>10019</v>
      </c>
      <c r="EU401" t="s">
        <v>22</v>
      </c>
      <c r="EV401" t="s">
        <v>22</v>
      </c>
      <c r="KB401">
        <v>2</v>
      </c>
      <c r="KD401" t="s">
        <v>9554</v>
      </c>
      <c r="KE401" t="s">
        <v>6597</v>
      </c>
      <c r="KF401">
        <v>10</v>
      </c>
      <c r="KG401" t="s">
        <v>6598</v>
      </c>
      <c r="KH401">
        <v>8467079</v>
      </c>
    </row>
    <row r="402" spans="1:294" x14ac:dyDescent="0.3">
      <c r="A402" t="s">
        <v>10046</v>
      </c>
      <c r="B402" t="s">
        <v>6588</v>
      </c>
      <c r="C402">
        <v>1</v>
      </c>
      <c r="D402" t="s">
        <v>2956</v>
      </c>
      <c r="E402" t="s">
        <v>2956</v>
      </c>
      <c r="F402" t="s">
        <v>22</v>
      </c>
      <c r="G402" t="s">
        <v>22</v>
      </c>
      <c r="H402" t="s">
        <v>22</v>
      </c>
      <c r="BB402" t="s">
        <v>2876</v>
      </c>
      <c r="BV402">
        <v>0</v>
      </c>
      <c r="BX402" t="s">
        <v>9142</v>
      </c>
      <c r="BY402" t="s">
        <v>6589</v>
      </c>
      <c r="BZ402" t="s">
        <v>8556</v>
      </c>
      <c r="CA402" t="s">
        <v>6591</v>
      </c>
      <c r="CB402" t="s">
        <v>7191</v>
      </c>
      <c r="CC402" t="s">
        <v>5058</v>
      </c>
      <c r="CD402">
        <v>25</v>
      </c>
      <c r="CE402" t="s">
        <v>236</v>
      </c>
      <c r="CF402" t="s">
        <v>240</v>
      </c>
      <c r="CG402" t="s">
        <v>247</v>
      </c>
      <c r="CI402" t="s">
        <v>9552</v>
      </c>
      <c r="CJ402" t="s">
        <v>2808</v>
      </c>
      <c r="CK402" t="s">
        <v>69</v>
      </c>
      <c r="CL402" t="s">
        <v>69</v>
      </c>
      <c r="CM402" t="s">
        <v>2803</v>
      </c>
      <c r="CN402">
        <v>1</v>
      </c>
      <c r="CO402" t="s">
        <v>254</v>
      </c>
      <c r="CP402">
        <v>12</v>
      </c>
      <c r="CQ402" t="s">
        <v>69</v>
      </c>
      <c r="CR402" t="s">
        <v>69</v>
      </c>
      <c r="CS402" t="s">
        <v>69</v>
      </c>
      <c r="CV402" t="s">
        <v>69</v>
      </c>
      <c r="CW402" t="s">
        <v>69</v>
      </c>
      <c r="CX402" t="s">
        <v>69</v>
      </c>
      <c r="CY402" t="s">
        <v>69</v>
      </c>
      <c r="CZ402" t="s">
        <v>69</v>
      </c>
      <c r="DA402" t="s">
        <v>69</v>
      </c>
      <c r="DB402" t="s">
        <v>69</v>
      </c>
      <c r="DC402" t="s">
        <v>22</v>
      </c>
      <c r="DD402" t="s">
        <v>12</v>
      </c>
      <c r="DE402" s="30">
        <v>41253</v>
      </c>
      <c r="DF402" t="s">
        <v>12</v>
      </c>
      <c r="DG402" t="s">
        <v>9664</v>
      </c>
      <c r="DH402" t="s">
        <v>22</v>
      </c>
      <c r="EU402" t="s">
        <v>2956</v>
      </c>
      <c r="EV402" t="s">
        <v>22</v>
      </c>
      <c r="EW402" t="s">
        <v>9664</v>
      </c>
      <c r="KB402">
        <v>1</v>
      </c>
      <c r="KD402" t="s">
        <v>9554</v>
      </c>
      <c r="KE402" t="s">
        <v>6597</v>
      </c>
      <c r="KF402">
        <v>11</v>
      </c>
      <c r="KG402" t="s">
        <v>6598</v>
      </c>
      <c r="KH402">
        <v>8467079</v>
      </c>
    </row>
    <row r="403" spans="1:294" x14ac:dyDescent="0.3">
      <c r="A403" t="s">
        <v>10047</v>
      </c>
      <c r="B403" t="s">
        <v>6588</v>
      </c>
      <c r="C403">
        <v>6</v>
      </c>
      <c r="D403" t="s">
        <v>2956</v>
      </c>
      <c r="E403" t="s">
        <v>2956</v>
      </c>
      <c r="F403" t="s">
        <v>2956</v>
      </c>
      <c r="G403" t="s">
        <v>22</v>
      </c>
      <c r="H403" t="s">
        <v>22</v>
      </c>
      <c r="I403" t="s">
        <v>2956</v>
      </c>
      <c r="J403" t="s">
        <v>2956</v>
      </c>
      <c r="K403" t="s">
        <v>2956</v>
      </c>
      <c r="L403" t="s">
        <v>22</v>
      </c>
      <c r="M403" t="s">
        <v>22</v>
      </c>
      <c r="N403" t="s">
        <v>2956</v>
      </c>
      <c r="O403" t="s">
        <v>2956</v>
      </c>
      <c r="P403" t="s">
        <v>2956</v>
      </c>
      <c r="Q403" t="s">
        <v>22</v>
      </c>
      <c r="R403" t="s">
        <v>22</v>
      </c>
      <c r="S403" t="s">
        <v>2956</v>
      </c>
      <c r="T403" t="s">
        <v>2956</v>
      </c>
      <c r="U403" t="s">
        <v>2956</v>
      </c>
      <c r="V403" t="s">
        <v>22</v>
      </c>
      <c r="W403" t="s">
        <v>22</v>
      </c>
      <c r="X403" t="s">
        <v>2956</v>
      </c>
      <c r="Y403" t="s">
        <v>2956</v>
      </c>
      <c r="Z403" t="s">
        <v>2956</v>
      </c>
      <c r="AA403" t="s">
        <v>22</v>
      </c>
      <c r="AB403" t="s">
        <v>22</v>
      </c>
      <c r="AC403" t="s">
        <v>2956</v>
      </c>
      <c r="AD403" t="s">
        <v>2956</v>
      </c>
      <c r="AE403" t="s">
        <v>2956</v>
      </c>
      <c r="AF403" t="s">
        <v>22</v>
      </c>
      <c r="AG403" t="s">
        <v>22</v>
      </c>
      <c r="BB403" t="s">
        <v>2876</v>
      </c>
      <c r="BD403" t="s">
        <v>2876</v>
      </c>
      <c r="BF403" t="s">
        <v>2876</v>
      </c>
      <c r="BH403" t="s">
        <v>2876</v>
      </c>
      <c r="BJ403" t="s">
        <v>2876</v>
      </c>
      <c r="BL403" t="s">
        <v>2876</v>
      </c>
      <c r="BV403">
        <v>0</v>
      </c>
      <c r="BX403" t="s">
        <v>9142</v>
      </c>
      <c r="BY403" t="s">
        <v>6589</v>
      </c>
      <c r="BZ403" t="s">
        <v>8556</v>
      </c>
      <c r="CA403" t="s">
        <v>6591</v>
      </c>
      <c r="CB403" t="s">
        <v>7191</v>
      </c>
      <c r="CC403" t="s">
        <v>5058</v>
      </c>
      <c r="CD403">
        <v>27</v>
      </c>
      <c r="CE403" t="s">
        <v>237</v>
      </c>
      <c r="CF403" t="s">
        <v>220</v>
      </c>
      <c r="CG403" t="s">
        <v>246</v>
      </c>
      <c r="CI403" t="s">
        <v>9552</v>
      </c>
      <c r="CJ403" t="s">
        <v>2808</v>
      </c>
      <c r="CK403" t="s">
        <v>69</v>
      </c>
      <c r="CL403" t="s">
        <v>69</v>
      </c>
      <c r="CM403" t="s">
        <v>2803</v>
      </c>
      <c r="CN403">
        <v>6</v>
      </c>
      <c r="CO403" t="s">
        <v>254</v>
      </c>
      <c r="CP403">
        <v>30</v>
      </c>
      <c r="CQ403" t="s">
        <v>69</v>
      </c>
      <c r="CR403" t="s">
        <v>69</v>
      </c>
      <c r="CS403" t="s">
        <v>69</v>
      </c>
      <c r="CV403" t="s">
        <v>69</v>
      </c>
      <c r="CW403" t="s">
        <v>69</v>
      </c>
      <c r="CX403" t="s">
        <v>69</v>
      </c>
      <c r="CY403" t="s">
        <v>69</v>
      </c>
      <c r="CZ403" t="s">
        <v>69</v>
      </c>
      <c r="DA403" t="s">
        <v>2808</v>
      </c>
      <c r="DB403" t="s">
        <v>2808</v>
      </c>
      <c r="DC403" t="s">
        <v>69</v>
      </c>
      <c r="DD403" t="s">
        <v>12</v>
      </c>
      <c r="DE403" s="30">
        <v>41069</v>
      </c>
      <c r="DF403" t="s">
        <v>12</v>
      </c>
      <c r="DG403" s="30">
        <v>41132</v>
      </c>
      <c r="DH403" t="s">
        <v>22</v>
      </c>
      <c r="EU403" t="s">
        <v>22</v>
      </c>
      <c r="EV403" t="s">
        <v>22</v>
      </c>
      <c r="KB403">
        <v>6</v>
      </c>
      <c r="KD403" t="s">
        <v>9554</v>
      </c>
      <c r="KE403" t="s">
        <v>6597</v>
      </c>
      <c r="KF403">
        <v>12</v>
      </c>
      <c r="KG403" t="s">
        <v>6598</v>
      </c>
      <c r="KH403">
        <v>8467079</v>
      </c>
    </row>
    <row r="404" spans="1:294" x14ac:dyDescent="0.3">
      <c r="A404" t="s">
        <v>10048</v>
      </c>
      <c r="B404" t="s">
        <v>6588</v>
      </c>
      <c r="C404">
        <v>3</v>
      </c>
      <c r="D404" t="s">
        <v>2956</v>
      </c>
      <c r="E404" t="s">
        <v>2956</v>
      </c>
      <c r="F404" t="s">
        <v>2956</v>
      </c>
      <c r="G404" t="s">
        <v>22</v>
      </c>
      <c r="H404" t="s">
        <v>22</v>
      </c>
      <c r="I404" t="s">
        <v>2956</v>
      </c>
      <c r="J404" t="s">
        <v>2956</v>
      </c>
      <c r="K404" t="s">
        <v>2956</v>
      </c>
      <c r="L404" t="s">
        <v>22</v>
      </c>
      <c r="M404" t="s">
        <v>22</v>
      </c>
      <c r="N404" t="s">
        <v>2956</v>
      </c>
      <c r="O404" t="s">
        <v>2956</v>
      </c>
      <c r="P404" t="s">
        <v>2956</v>
      </c>
      <c r="Q404" t="s">
        <v>22</v>
      </c>
      <c r="R404" t="s">
        <v>22</v>
      </c>
      <c r="BB404" t="s">
        <v>2876</v>
      </c>
      <c r="BD404" t="s">
        <v>2876</v>
      </c>
      <c r="BF404" t="s">
        <v>2876</v>
      </c>
      <c r="BV404">
        <v>0</v>
      </c>
      <c r="BX404" t="s">
        <v>9142</v>
      </c>
      <c r="BY404" t="s">
        <v>6589</v>
      </c>
      <c r="BZ404" t="s">
        <v>8556</v>
      </c>
      <c r="CA404" t="s">
        <v>6591</v>
      </c>
      <c r="CB404" t="s">
        <v>7191</v>
      </c>
      <c r="CC404" t="s">
        <v>5058</v>
      </c>
      <c r="CD404">
        <v>22</v>
      </c>
      <c r="CE404" t="s">
        <v>236</v>
      </c>
      <c r="CF404" t="s">
        <v>220</v>
      </c>
      <c r="CG404" t="s">
        <v>246</v>
      </c>
      <c r="CI404" t="s">
        <v>9552</v>
      </c>
      <c r="CJ404" t="s">
        <v>2808</v>
      </c>
      <c r="CK404" t="s">
        <v>69</v>
      </c>
      <c r="CL404" t="s">
        <v>69</v>
      </c>
      <c r="CM404" t="s">
        <v>2803</v>
      </c>
      <c r="CN404">
        <v>3</v>
      </c>
      <c r="CO404" t="s">
        <v>254</v>
      </c>
      <c r="CP404">
        <v>22</v>
      </c>
      <c r="CQ404" t="s">
        <v>69</v>
      </c>
      <c r="CR404" t="s">
        <v>69</v>
      </c>
      <c r="CS404" t="s">
        <v>69</v>
      </c>
      <c r="CV404" t="s">
        <v>69</v>
      </c>
      <c r="CW404" t="s">
        <v>69</v>
      </c>
      <c r="CX404" t="s">
        <v>69</v>
      </c>
      <c r="CY404" t="s">
        <v>69</v>
      </c>
      <c r="CZ404" t="s">
        <v>69</v>
      </c>
      <c r="DA404" t="s">
        <v>2808</v>
      </c>
      <c r="DB404" t="s">
        <v>2808</v>
      </c>
      <c r="DC404" t="s">
        <v>22</v>
      </c>
      <c r="DD404" t="s">
        <v>12</v>
      </c>
      <c r="DE404" s="30">
        <v>41008</v>
      </c>
      <c r="DF404" t="s">
        <v>12</v>
      </c>
      <c r="DG404" t="s">
        <v>9860</v>
      </c>
      <c r="DH404" t="s">
        <v>22</v>
      </c>
      <c r="EU404" t="s">
        <v>22</v>
      </c>
      <c r="EV404" t="s">
        <v>22</v>
      </c>
      <c r="KB404">
        <v>3</v>
      </c>
      <c r="KD404" t="s">
        <v>9554</v>
      </c>
      <c r="KE404" t="s">
        <v>6597</v>
      </c>
      <c r="KF404">
        <v>13</v>
      </c>
      <c r="KG404" t="s">
        <v>6598</v>
      </c>
      <c r="KH404">
        <v>8467079</v>
      </c>
    </row>
    <row r="405" spans="1:294" x14ac:dyDescent="0.3">
      <c r="A405" t="s">
        <v>10049</v>
      </c>
      <c r="B405" t="s">
        <v>6588</v>
      </c>
      <c r="C405">
        <v>4</v>
      </c>
      <c r="D405" t="s">
        <v>2956</v>
      </c>
      <c r="E405" t="s">
        <v>2956</v>
      </c>
      <c r="F405" t="s">
        <v>22</v>
      </c>
      <c r="G405" t="s">
        <v>22</v>
      </c>
      <c r="H405" t="s">
        <v>22</v>
      </c>
      <c r="I405" t="s">
        <v>2956</v>
      </c>
      <c r="J405" t="s">
        <v>2956</v>
      </c>
      <c r="K405" t="s">
        <v>2956</v>
      </c>
      <c r="L405" t="s">
        <v>22</v>
      </c>
      <c r="M405" t="s">
        <v>22</v>
      </c>
      <c r="N405" t="s">
        <v>2956</v>
      </c>
      <c r="O405" t="s">
        <v>2956</v>
      </c>
      <c r="P405" t="s">
        <v>2956</v>
      </c>
      <c r="Q405" t="s">
        <v>22</v>
      </c>
      <c r="R405" t="s">
        <v>22</v>
      </c>
      <c r="S405" t="s">
        <v>2956</v>
      </c>
      <c r="T405" t="s">
        <v>2956</v>
      </c>
      <c r="U405" t="s">
        <v>2956</v>
      </c>
      <c r="V405" t="s">
        <v>22</v>
      </c>
      <c r="W405" t="s">
        <v>22</v>
      </c>
      <c r="BB405" t="s">
        <v>2876</v>
      </c>
      <c r="BD405" t="s">
        <v>2876</v>
      </c>
      <c r="BF405" t="s">
        <v>2876</v>
      </c>
      <c r="BH405" t="s">
        <v>2876</v>
      </c>
      <c r="BV405">
        <v>0</v>
      </c>
      <c r="BX405" t="s">
        <v>9142</v>
      </c>
      <c r="BY405" t="s">
        <v>6589</v>
      </c>
      <c r="BZ405" t="s">
        <v>8556</v>
      </c>
      <c r="CA405" t="s">
        <v>6591</v>
      </c>
      <c r="CB405" t="s">
        <v>7191</v>
      </c>
      <c r="CC405" t="s">
        <v>5058</v>
      </c>
      <c r="CD405">
        <v>19</v>
      </c>
      <c r="CE405" t="s">
        <v>22</v>
      </c>
      <c r="CF405" t="s">
        <v>22</v>
      </c>
      <c r="CG405" t="s">
        <v>22</v>
      </c>
      <c r="CI405" t="s">
        <v>9552</v>
      </c>
      <c r="CJ405" t="s">
        <v>2808</v>
      </c>
      <c r="CK405" t="s">
        <v>69</v>
      </c>
      <c r="CL405" t="s">
        <v>69</v>
      </c>
      <c r="CM405" t="s">
        <v>2803</v>
      </c>
      <c r="CN405">
        <v>4</v>
      </c>
      <c r="CO405" t="s">
        <v>254</v>
      </c>
      <c r="CP405">
        <v>24</v>
      </c>
      <c r="CQ405" t="s">
        <v>2808</v>
      </c>
      <c r="CR405" t="s">
        <v>2808</v>
      </c>
      <c r="CS405" t="s">
        <v>69</v>
      </c>
      <c r="CV405" t="s">
        <v>69</v>
      </c>
      <c r="CW405" t="s">
        <v>69</v>
      </c>
      <c r="CX405" t="s">
        <v>2808</v>
      </c>
      <c r="CY405" t="s">
        <v>2808</v>
      </c>
      <c r="CZ405" t="s">
        <v>2808</v>
      </c>
      <c r="DA405" t="s">
        <v>2808</v>
      </c>
      <c r="DB405" t="s">
        <v>2808</v>
      </c>
      <c r="DC405" t="s">
        <v>69</v>
      </c>
      <c r="DD405" t="s">
        <v>12</v>
      </c>
      <c r="DE405" t="s">
        <v>7543</v>
      </c>
      <c r="DF405" t="s">
        <v>12</v>
      </c>
      <c r="DG405" s="30">
        <v>41580</v>
      </c>
      <c r="DH405" t="s">
        <v>22</v>
      </c>
      <c r="EU405" t="s">
        <v>22</v>
      </c>
      <c r="EV405" t="s">
        <v>22</v>
      </c>
      <c r="KB405">
        <v>4</v>
      </c>
      <c r="KD405" t="s">
        <v>9554</v>
      </c>
      <c r="KE405" t="s">
        <v>6597</v>
      </c>
      <c r="KF405">
        <v>14</v>
      </c>
      <c r="KG405" t="s">
        <v>6598</v>
      </c>
      <c r="KH405">
        <v>8467079</v>
      </c>
    </row>
    <row r="406" spans="1:294" x14ac:dyDescent="0.3">
      <c r="A406" t="s">
        <v>10050</v>
      </c>
      <c r="B406" t="s">
        <v>6588</v>
      </c>
      <c r="C406">
        <v>3</v>
      </c>
      <c r="D406" t="s">
        <v>2956</v>
      </c>
      <c r="E406" t="s">
        <v>2956</v>
      </c>
      <c r="F406" t="s">
        <v>2956</v>
      </c>
      <c r="G406" t="s">
        <v>22</v>
      </c>
      <c r="H406" t="s">
        <v>22</v>
      </c>
      <c r="I406" t="s">
        <v>2956</v>
      </c>
      <c r="J406" t="s">
        <v>2956</v>
      </c>
      <c r="K406" t="s">
        <v>2956</v>
      </c>
      <c r="L406" t="s">
        <v>22</v>
      </c>
      <c r="M406" t="s">
        <v>22</v>
      </c>
      <c r="N406" t="s">
        <v>2956</v>
      </c>
      <c r="O406" t="s">
        <v>2956</v>
      </c>
      <c r="P406" t="s">
        <v>2956</v>
      </c>
      <c r="Q406" t="s">
        <v>22</v>
      </c>
      <c r="R406" t="s">
        <v>22</v>
      </c>
      <c r="BB406" t="s">
        <v>2876</v>
      </c>
      <c r="BD406" t="s">
        <v>2876</v>
      </c>
      <c r="BF406" t="s">
        <v>2876</v>
      </c>
      <c r="BV406">
        <v>0</v>
      </c>
      <c r="BX406" t="s">
        <v>9142</v>
      </c>
      <c r="BY406" t="s">
        <v>6589</v>
      </c>
      <c r="BZ406" t="s">
        <v>8556</v>
      </c>
      <c r="CA406" t="s">
        <v>6591</v>
      </c>
      <c r="CB406" t="s">
        <v>7191</v>
      </c>
      <c r="CC406" t="s">
        <v>5058</v>
      </c>
      <c r="CD406">
        <v>37</v>
      </c>
      <c r="CE406" t="s">
        <v>236</v>
      </c>
      <c r="CF406" t="s">
        <v>240</v>
      </c>
      <c r="CG406" t="s">
        <v>246</v>
      </c>
      <c r="CI406" t="s">
        <v>9552</v>
      </c>
      <c r="CJ406" t="s">
        <v>2808</v>
      </c>
      <c r="CK406" t="s">
        <v>69</v>
      </c>
      <c r="CL406" t="s">
        <v>69</v>
      </c>
      <c r="CM406" t="s">
        <v>2803</v>
      </c>
      <c r="CN406">
        <v>3</v>
      </c>
      <c r="CO406" t="s">
        <v>254</v>
      </c>
      <c r="CP406">
        <v>69</v>
      </c>
      <c r="CQ406" t="s">
        <v>69</v>
      </c>
      <c r="CR406" t="s">
        <v>69</v>
      </c>
      <c r="CS406" t="s">
        <v>69</v>
      </c>
      <c r="CV406" t="s">
        <v>69</v>
      </c>
      <c r="CW406" t="s">
        <v>69</v>
      </c>
      <c r="CX406" t="s">
        <v>69</v>
      </c>
      <c r="CY406" t="s">
        <v>69</v>
      </c>
      <c r="CZ406" t="s">
        <v>69</v>
      </c>
      <c r="DA406" t="s">
        <v>2808</v>
      </c>
      <c r="DB406" t="s">
        <v>2808</v>
      </c>
      <c r="DC406" t="s">
        <v>69</v>
      </c>
      <c r="DD406" t="s">
        <v>12</v>
      </c>
      <c r="DE406" t="s">
        <v>10051</v>
      </c>
      <c r="DF406" t="s">
        <v>12</v>
      </c>
      <c r="DG406" s="30">
        <v>41580</v>
      </c>
      <c r="DH406" t="s">
        <v>22</v>
      </c>
      <c r="EU406" t="s">
        <v>2956</v>
      </c>
      <c r="EV406" t="s">
        <v>2956</v>
      </c>
      <c r="EW406" s="30">
        <v>41580</v>
      </c>
      <c r="EX406" s="30">
        <v>41277</v>
      </c>
      <c r="KB406">
        <v>3</v>
      </c>
      <c r="KD406" t="s">
        <v>9554</v>
      </c>
      <c r="KE406" t="s">
        <v>6597</v>
      </c>
      <c r="KF406">
        <v>15</v>
      </c>
      <c r="KG406" t="s">
        <v>6598</v>
      </c>
      <c r="KH406">
        <v>8467079</v>
      </c>
    </row>
    <row r="407" spans="1:294" x14ac:dyDescent="0.3">
      <c r="A407" t="s">
        <v>10052</v>
      </c>
      <c r="B407" t="s">
        <v>6588</v>
      </c>
      <c r="C407">
        <v>3</v>
      </c>
      <c r="D407" t="s">
        <v>2956</v>
      </c>
      <c r="E407" t="s">
        <v>2956</v>
      </c>
      <c r="F407" t="s">
        <v>2956</v>
      </c>
      <c r="G407" t="s">
        <v>22</v>
      </c>
      <c r="H407" t="s">
        <v>22</v>
      </c>
      <c r="I407" t="s">
        <v>2956</v>
      </c>
      <c r="J407" t="s">
        <v>2956</v>
      </c>
      <c r="K407" t="s">
        <v>2956</v>
      </c>
      <c r="L407" t="s">
        <v>22</v>
      </c>
      <c r="M407" t="s">
        <v>22</v>
      </c>
      <c r="N407" t="s">
        <v>2956</v>
      </c>
      <c r="O407" t="s">
        <v>2956</v>
      </c>
      <c r="P407" t="s">
        <v>2956</v>
      </c>
      <c r="Q407" t="s">
        <v>22</v>
      </c>
      <c r="R407" t="s">
        <v>22</v>
      </c>
      <c r="BB407" t="s">
        <v>2876</v>
      </c>
      <c r="BD407" t="s">
        <v>2876</v>
      </c>
      <c r="BF407" t="s">
        <v>2876</v>
      </c>
      <c r="BV407">
        <v>0</v>
      </c>
      <c r="BX407" t="s">
        <v>9142</v>
      </c>
      <c r="BY407" t="s">
        <v>6589</v>
      </c>
      <c r="BZ407" t="s">
        <v>8556</v>
      </c>
      <c r="CA407" t="s">
        <v>6591</v>
      </c>
      <c r="CB407" t="s">
        <v>7191</v>
      </c>
      <c r="CC407" t="s">
        <v>5058</v>
      </c>
      <c r="CD407">
        <v>20</v>
      </c>
      <c r="CE407" t="s">
        <v>237</v>
      </c>
      <c r="CF407" t="s">
        <v>240</v>
      </c>
      <c r="CG407" t="s">
        <v>247</v>
      </c>
      <c r="CI407" t="s">
        <v>9552</v>
      </c>
      <c r="CJ407" t="s">
        <v>2808</v>
      </c>
      <c r="CK407" t="s">
        <v>69</v>
      </c>
      <c r="CL407" t="s">
        <v>69</v>
      </c>
      <c r="CM407" t="s">
        <v>2803</v>
      </c>
      <c r="CN407">
        <v>3</v>
      </c>
      <c r="CO407" t="s">
        <v>254</v>
      </c>
      <c r="CP407">
        <v>34</v>
      </c>
      <c r="CQ407" t="s">
        <v>69</v>
      </c>
      <c r="CR407" t="s">
        <v>69</v>
      </c>
      <c r="CS407" t="s">
        <v>69</v>
      </c>
      <c r="CV407" t="s">
        <v>69</v>
      </c>
      <c r="CW407" t="s">
        <v>69</v>
      </c>
      <c r="CX407" t="s">
        <v>69</v>
      </c>
      <c r="CY407" t="s">
        <v>69</v>
      </c>
      <c r="CZ407" t="s">
        <v>69</v>
      </c>
      <c r="DA407" t="s">
        <v>2808</v>
      </c>
      <c r="DB407" t="s">
        <v>2808</v>
      </c>
      <c r="DC407" t="s">
        <v>69</v>
      </c>
      <c r="DD407" t="s">
        <v>12</v>
      </c>
      <c r="DE407" s="30">
        <v>41037</v>
      </c>
      <c r="DF407" t="s">
        <v>12</v>
      </c>
      <c r="DG407" s="30">
        <v>41580</v>
      </c>
      <c r="DH407" t="s">
        <v>22</v>
      </c>
      <c r="EU407" t="s">
        <v>2956</v>
      </c>
      <c r="EV407" t="s">
        <v>2956</v>
      </c>
      <c r="EW407" s="30">
        <v>41580</v>
      </c>
      <c r="EX407" s="30">
        <v>41277</v>
      </c>
      <c r="KB407">
        <v>3</v>
      </c>
      <c r="KD407" t="s">
        <v>9554</v>
      </c>
      <c r="KE407" t="s">
        <v>6597</v>
      </c>
      <c r="KF407">
        <v>16</v>
      </c>
      <c r="KG407" t="s">
        <v>6598</v>
      </c>
      <c r="KH407">
        <v>8467079</v>
      </c>
    </row>
    <row r="408" spans="1:294" x14ac:dyDescent="0.3">
      <c r="A408" t="s">
        <v>10053</v>
      </c>
      <c r="B408" t="s">
        <v>6588</v>
      </c>
      <c r="C408">
        <v>2</v>
      </c>
      <c r="D408" t="s">
        <v>2956</v>
      </c>
      <c r="E408" t="s">
        <v>2956</v>
      </c>
      <c r="F408" t="s">
        <v>2956</v>
      </c>
      <c r="G408" t="s">
        <v>22</v>
      </c>
      <c r="H408" t="s">
        <v>22</v>
      </c>
      <c r="I408" t="s">
        <v>2956</v>
      </c>
      <c r="J408" t="s">
        <v>2956</v>
      </c>
      <c r="K408" t="s">
        <v>2956</v>
      </c>
      <c r="L408" t="s">
        <v>22</v>
      </c>
      <c r="M408" t="s">
        <v>22</v>
      </c>
      <c r="BB408" t="s">
        <v>2876</v>
      </c>
      <c r="BD408" t="s">
        <v>2876</v>
      </c>
      <c r="BV408">
        <v>0</v>
      </c>
      <c r="BX408" t="s">
        <v>9142</v>
      </c>
      <c r="BY408" t="s">
        <v>6589</v>
      </c>
      <c r="BZ408" t="s">
        <v>8556</v>
      </c>
      <c r="CA408" t="s">
        <v>6591</v>
      </c>
      <c r="CB408" t="s">
        <v>7191</v>
      </c>
      <c r="CC408" t="s">
        <v>5058</v>
      </c>
      <c r="CD408">
        <v>23</v>
      </c>
      <c r="CE408" t="s">
        <v>236</v>
      </c>
      <c r="CF408" t="s">
        <v>240</v>
      </c>
      <c r="CG408" t="s">
        <v>246</v>
      </c>
      <c r="CI408" t="s">
        <v>9552</v>
      </c>
      <c r="CJ408" t="s">
        <v>2808</v>
      </c>
      <c r="CK408" t="s">
        <v>69</v>
      </c>
      <c r="CL408" t="s">
        <v>69</v>
      </c>
      <c r="CM408" t="s">
        <v>2803</v>
      </c>
      <c r="CN408">
        <v>2</v>
      </c>
      <c r="CO408" t="s">
        <v>254</v>
      </c>
      <c r="CP408">
        <v>52</v>
      </c>
      <c r="CQ408" t="s">
        <v>69</v>
      </c>
      <c r="CR408" t="s">
        <v>69</v>
      </c>
      <c r="CS408" t="s">
        <v>69</v>
      </c>
      <c r="CV408" t="s">
        <v>69</v>
      </c>
      <c r="CW408" t="s">
        <v>69</v>
      </c>
      <c r="CX408" t="s">
        <v>69</v>
      </c>
      <c r="CY408" t="s">
        <v>69</v>
      </c>
      <c r="CZ408" t="s">
        <v>69</v>
      </c>
      <c r="DA408" t="s">
        <v>2808</v>
      </c>
      <c r="DB408" t="s">
        <v>2808</v>
      </c>
      <c r="DC408" t="s">
        <v>69</v>
      </c>
      <c r="DD408" t="s">
        <v>12</v>
      </c>
      <c r="DE408" t="s">
        <v>9802</v>
      </c>
      <c r="DF408" t="s">
        <v>12</v>
      </c>
      <c r="DG408" t="s">
        <v>8331</v>
      </c>
      <c r="DH408" t="s">
        <v>22</v>
      </c>
      <c r="EU408" t="s">
        <v>2956</v>
      </c>
      <c r="EV408" t="s">
        <v>2956</v>
      </c>
      <c r="EW408" t="s">
        <v>7536</v>
      </c>
      <c r="EX408" t="s">
        <v>8331</v>
      </c>
      <c r="KB408">
        <v>2</v>
      </c>
      <c r="KD408" t="s">
        <v>9554</v>
      </c>
      <c r="KE408" t="s">
        <v>6597</v>
      </c>
      <c r="KF408">
        <v>17</v>
      </c>
      <c r="KG408" t="s">
        <v>6598</v>
      </c>
      <c r="KH408">
        <v>8467079</v>
      </c>
    </row>
    <row r="409" spans="1:294" x14ac:dyDescent="0.3">
      <c r="A409" t="s">
        <v>10054</v>
      </c>
      <c r="B409" t="s">
        <v>6588</v>
      </c>
      <c r="C409">
        <v>1</v>
      </c>
      <c r="D409" t="s">
        <v>2956</v>
      </c>
      <c r="E409" t="s">
        <v>2956</v>
      </c>
      <c r="F409" t="s">
        <v>22</v>
      </c>
      <c r="G409" t="s">
        <v>22</v>
      </c>
      <c r="H409" t="s">
        <v>22</v>
      </c>
      <c r="BB409" t="s">
        <v>2876</v>
      </c>
      <c r="BV409">
        <v>0</v>
      </c>
      <c r="BX409" t="s">
        <v>9142</v>
      </c>
      <c r="BY409" t="s">
        <v>6589</v>
      </c>
      <c r="BZ409" t="s">
        <v>8556</v>
      </c>
      <c r="CA409" t="s">
        <v>6591</v>
      </c>
      <c r="CB409" t="s">
        <v>7191</v>
      </c>
      <c r="CC409" t="s">
        <v>5058</v>
      </c>
      <c r="CD409">
        <v>27</v>
      </c>
      <c r="CE409" t="s">
        <v>236</v>
      </c>
      <c r="CF409" t="s">
        <v>243</v>
      </c>
      <c r="CG409" t="s">
        <v>246</v>
      </c>
      <c r="CI409" t="s">
        <v>9552</v>
      </c>
      <c r="CJ409" t="s">
        <v>2808</v>
      </c>
      <c r="CK409" t="s">
        <v>69</v>
      </c>
      <c r="CL409" t="s">
        <v>69</v>
      </c>
      <c r="CM409" t="s">
        <v>2803</v>
      </c>
      <c r="CN409">
        <v>1</v>
      </c>
      <c r="CO409" t="s">
        <v>254</v>
      </c>
      <c r="CP409">
        <v>5</v>
      </c>
      <c r="CQ409" t="s">
        <v>69</v>
      </c>
      <c r="CR409" t="s">
        <v>69</v>
      </c>
      <c r="CS409" t="s">
        <v>69</v>
      </c>
      <c r="CV409" t="s">
        <v>69</v>
      </c>
      <c r="CW409" t="s">
        <v>69</v>
      </c>
      <c r="CX409" t="s">
        <v>69</v>
      </c>
      <c r="CY409" t="s">
        <v>69</v>
      </c>
      <c r="CZ409" t="s">
        <v>69</v>
      </c>
      <c r="DA409" t="s">
        <v>2808</v>
      </c>
      <c r="DB409" t="s">
        <v>69</v>
      </c>
      <c r="DC409" t="s">
        <v>69</v>
      </c>
      <c r="DD409" t="s">
        <v>22</v>
      </c>
      <c r="DF409" t="s">
        <v>12</v>
      </c>
      <c r="DG409" s="30">
        <v>41458</v>
      </c>
      <c r="DH409" t="s">
        <v>22</v>
      </c>
      <c r="EU409" t="s">
        <v>22</v>
      </c>
      <c r="EV409" t="s">
        <v>22</v>
      </c>
      <c r="KB409">
        <v>1</v>
      </c>
      <c r="KD409" t="s">
        <v>9554</v>
      </c>
      <c r="KE409" t="s">
        <v>6597</v>
      </c>
      <c r="KF409">
        <v>18</v>
      </c>
      <c r="KG409" t="s">
        <v>6598</v>
      </c>
      <c r="KH409">
        <v>8467079</v>
      </c>
    </row>
    <row r="410" spans="1:294" x14ac:dyDescent="0.3">
      <c r="A410" t="s">
        <v>10055</v>
      </c>
      <c r="B410" t="s">
        <v>6588</v>
      </c>
      <c r="C410">
        <v>2</v>
      </c>
      <c r="D410" t="s">
        <v>2956</v>
      </c>
      <c r="E410" t="s">
        <v>2956</v>
      </c>
      <c r="F410" t="s">
        <v>22</v>
      </c>
      <c r="G410" t="s">
        <v>22</v>
      </c>
      <c r="H410" t="s">
        <v>22</v>
      </c>
      <c r="I410" t="s">
        <v>2956</v>
      </c>
      <c r="J410" t="s">
        <v>2956</v>
      </c>
      <c r="K410" t="s">
        <v>22</v>
      </c>
      <c r="L410" t="s">
        <v>22</v>
      </c>
      <c r="M410" t="s">
        <v>22</v>
      </c>
      <c r="BB410" t="s">
        <v>2876</v>
      </c>
      <c r="BD410" t="s">
        <v>2876</v>
      </c>
      <c r="BV410">
        <v>0</v>
      </c>
      <c r="BX410" t="s">
        <v>9142</v>
      </c>
      <c r="BY410" t="s">
        <v>6589</v>
      </c>
      <c r="BZ410" t="s">
        <v>8556</v>
      </c>
      <c r="CA410" t="s">
        <v>6591</v>
      </c>
      <c r="CB410" t="s">
        <v>7191</v>
      </c>
      <c r="CC410" t="s">
        <v>5058</v>
      </c>
      <c r="CD410">
        <v>30</v>
      </c>
      <c r="CE410" t="s">
        <v>236</v>
      </c>
      <c r="CF410" t="s">
        <v>240</v>
      </c>
      <c r="CG410" t="s">
        <v>246</v>
      </c>
      <c r="CI410" t="s">
        <v>9552</v>
      </c>
      <c r="CJ410" t="s">
        <v>2808</v>
      </c>
      <c r="CK410" t="s">
        <v>69</v>
      </c>
      <c r="CL410" t="s">
        <v>69</v>
      </c>
      <c r="CM410" t="s">
        <v>2803</v>
      </c>
      <c r="CN410">
        <v>2</v>
      </c>
      <c r="CO410" t="s">
        <v>254</v>
      </c>
      <c r="CP410">
        <v>15</v>
      </c>
      <c r="CQ410" t="s">
        <v>69</v>
      </c>
      <c r="CR410" t="s">
        <v>69</v>
      </c>
      <c r="CS410" t="s">
        <v>69</v>
      </c>
      <c r="CV410" t="s">
        <v>69</v>
      </c>
      <c r="CW410" t="s">
        <v>69</v>
      </c>
      <c r="CX410" t="s">
        <v>69</v>
      </c>
      <c r="CY410" t="s">
        <v>69</v>
      </c>
      <c r="CZ410" t="s">
        <v>69</v>
      </c>
      <c r="DA410" t="s">
        <v>2808</v>
      </c>
      <c r="DB410" t="s">
        <v>2808</v>
      </c>
      <c r="DC410" t="s">
        <v>69</v>
      </c>
      <c r="DD410" t="s">
        <v>12</v>
      </c>
      <c r="DE410" t="s">
        <v>8684</v>
      </c>
      <c r="DF410" t="s">
        <v>12</v>
      </c>
      <c r="DG410" t="s">
        <v>6688</v>
      </c>
      <c r="DH410" t="s">
        <v>22</v>
      </c>
      <c r="EU410" t="s">
        <v>22</v>
      </c>
      <c r="EV410" t="s">
        <v>22</v>
      </c>
      <c r="KB410">
        <v>2</v>
      </c>
      <c r="KD410" t="s">
        <v>9554</v>
      </c>
      <c r="KE410" t="s">
        <v>6597</v>
      </c>
      <c r="KF410">
        <v>19</v>
      </c>
      <c r="KG410" t="s">
        <v>6598</v>
      </c>
      <c r="KH410">
        <v>8467079</v>
      </c>
    </row>
    <row r="411" spans="1:294" x14ac:dyDescent="0.3">
      <c r="A411" t="s">
        <v>10056</v>
      </c>
      <c r="B411" t="s">
        <v>6588</v>
      </c>
      <c r="C411">
        <v>3</v>
      </c>
      <c r="D411" t="s">
        <v>2956</v>
      </c>
      <c r="E411" t="s">
        <v>2956</v>
      </c>
      <c r="F411" t="s">
        <v>2956</v>
      </c>
      <c r="G411" t="s">
        <v>22</v>
      </c>
      <c r="H411" t="s">
        <v>22</v>
      </c>
      <c r="I411" t="s">
        <v>2956</v>
      </c>
      <c r="J411" t="s">
        <v>2956</v>
      </c>
      <c r="K411" t="s">
        <v>2956</v>
      </c>
      <c r="L411" t="s">
        <v>22</v>
      </c>
      <c r="M411" t="s">
        <v>22</v>
      </c>
      <c r="N411" t="s">
        <v>2956</v>
      </c>
      <c r="O411" t="s">
        <v>2956</v>
      </c>
      <c r="P411" t="s">
        <v>2956</v>
      </c>
      <c r="Q411" t="s">
        <v>22</v>
      </c>
      <c r="R411" t="s">
        <v>22</v>
      </c>
      <c r="BB411" t="s">
        <v>2876</v>
      </c>
      <c r="BD411" t="s">
        <v>2876</v>
      </c>
      <c r="BF411" t="s">
        <v>2876</v>
      </c>
      <c r="BV411">
        <v>0</v>
      </c>
      <c r="BX411" t="s">
        <v>9142</v>
      </c>
      <c r="BY411" t="s">
        <v>6589</v>
      </c>
      <c r="BZ411" t="s">
        <v>8556</v>
      </c>
      <c r="CA411" t="s">
        <v>6591</v>
      </c>
      <c r="CB411" t="s">
        <v>7191</v>
      </c>
      <c r="CC411" t="s">
        <v>5058</v>
      </c>
      <c r="CD411">
        <v>19</v>
      </c>
      <c r="CE411" t="s">
        <v>237</v>
      </c>
      <c r="CF411" t="s">
        <v>220</v>
      </c>
      <c r="CG411" t="s">
        <v>247</v>
      </c>
      <c r="CI411" t="s">
        <v>9552</v>
      </c>
      <c r="CJ411" t="s">
        <v>2808</v>
      </c>
      <c r="CK411" t="s">
        <v>69</v>
      </c>
      <c r="CL411" t="s">
        <v>69</v>
      </c>
      <c r="CM411" t="s">
        <v>2803</v>
      </c>
      <c r="CN411">
        <v>3</v>
      </c>
      <c r="CO411" t="s">
        <v>254</v>
      </c>
      <c r="CP411">
        <v>35</v>
      </c>
      <c r="CQ411" t="s">
        <v>69</v>
      </c>
      <c r="CR411" t="s">
        <v>69</v>
      </c>
      <c r="CS411" t="s">
        <v>69</v>
      </c>
      <c r="CV411" t="s">
        <v>69</v>
      </c>
      <c r="CW411" t="s">
        <v>69</v>
      </c>
      <c r="CX411" t="s">
        <v>69</v>
      </c>
      <c r="CY411" t="s">
        <v>69</v>
      </c>
      <c r="CZ411" t="s">
        <v>69</v>
      </c>
      <c r="DA411" t="s">
        <v>2808</v>
      </c>
      <c r="DB411" t="s">
        <v>2808</v>
      </c>
      <c r="DC411" t="s">
        <v>69</v>
      </c>
      <c r="DD411" t="s">
        <v>12</v>
      </c>
      <c r="DE411" s="30">
        <v>40976</v>
      </c>
      <c r="DF411" t="s">
        <v>12</v>
      </c>
      <c r="DG411" t="s">
        <v>6690</v>
      </c>
      <c r="DH411" t="s">
        <v>22</v>
      </c>
      <c r="EU411" t="s">
        <v>2956</v>
      </c>
      <c r="EV411" t="s">
        <v>2956</v>
      </c>
      <c r="EW411" t="s">
        <v>6690</v>
      </c>
      <c r="EX411" s="30">
        <v>41397</v>
      </c>
      <c r="KB411">
        <v>3</v>
      </c>
      <c r="KD411" t="s">
        <v>9554</v>
      </c>
      <c r="KE411" t="s">
        <v>6597</v>
      </c>
      <c r="KF411">
        <v>20</v>
      </c>
      <c r="KG411" t="s">
        <v>6598</v>
      </c>
      <c r="KH411">
        <v>8467079</v>
      </c>
    </row>
    <row r="412" spans="1:294" x14ac:dyDescent="0.3">
      <c r="A412" t="s">
        <v>10057</v>
      </c>
      <c r="B412" t="s">
        <v>6588</v>
      </c>
      <c r="C412">
        <v>1</v>
      </c>
      <c r="D412" t="s">
        <v>2956</v>
      </c>
      <c r="E412" t="s">
        <v>2956</v>
      </c>
      <c r="F412" t="s">
        <v>2956</v>
      </c>
      <c r="G412" t="s">
        <v>22</v>
      </c>
      <c r="H412" t="s">
        <v>22</v>
      </c>
      <c r="BB412" t="s">
        <v>2876</v>
      </c>
      <c r="BV412">
        <v>0</v>
      </c>
      <c r="BX412" t="s">
        <v>9142</v>
      </c>
      <c r="BY412" t="s">
        <v>6589</v>
      </c>
      <c r="BZ412" t="s">
        <v>8556</v>
      </c>
      <c r="CA412" t="s">
        <v>6591</v>
      </c>
      <c r="CB412" t="s">
        <v>6854</v>
      </c>
      <c r="CC412" t="s">
        <v>5058</v>
      </c>
      <c r="CD412">
        <v>27</v>
      </c>
      <c r="CE412" t="s">
        <v>237</v>
      </c>
      <c r="CF412" t="s">
        <v>220</v>
      </c>
      <c r="CG412" t="s">
        <v>246</v>
      </c>
      <c r="CI412" t="s">
        <v>9552</v>
      </c>
      <c r="CJ412" t="s">
        <v>2808</v>
      </c>
      <c r="CK412" t="s">
        <v>69</v>
      </c>
      <c r="CL412" t="s">
        <v>69</v>
      </c>
      <c r="CM412" t="s">
        <v>2803</v>
      </c>
      <c r="CN412">
        <v>1</v>
      </c>
      <c r="CO412" t="s">
        <v>254</v>
      </c>
      <c r="CP412">
        <v>174</v>
      </c>
      <c r="CQ412" t="s">
        <v>69</v>
      </c>
      <c r="CR412" t="s">
        <v>69</v>
      </c>
      <c r="CS412" t="s">
        <v>69</v>
      </c>
      <c r="CV412" t="s">
        <v>69</v>
      </c>
      <c r="CW412" t="s">
        <v>69</v>
      </c>
      <c r="CX412" t="s">
        <v>69</v>
      </c>
      <c r="CY412" t="s">
        <v>69</v>
      </c>
      <c r="CZ412" t="s">
        <v>69</v>
      </c>
      <c r="DA412" t="s">
        <v>2808</v>
      </c>
      <c r="DB412" t="s">
        <v>2808</v>
      </c>
      <c r="DC412" t="s">
        <v>69</v>
      </c>
      <c r="DD412" t="s">
        <v>12</v>
      </c>
      <c r="DE412" s="30">
        <v>41194</v>
      </c>
      <c r="DF412" t="s">
        <v>12</v>
      </c>
      <c r="DG412" s="30">
        <v>41612</v>
      </c>
      <c r="DH412" t="s">
        <v>249</v>
      </c>
      <c r="DI412" t="s">
        <v>9553</v>
      </c>
      <c r="EU412" t="s">
        <v>22</v>
      </c>
      <c r="EV412" t="s">
        <v>22</v>
      </c>
      <c r="KB412">
        <v>1</v>
      </c>
      <c r="KD412" t="s">
        <v>9554</v>
      </c>
      <c r="KE412" t="s">
        <v>6597</v>
      </c>
      <c r="KF412">
        <v>21</v>
      </c>
      <c r="KG412" t="s">
        <v>6598</v>
      </c>
      <c r="KH412">
        <v>8467079</v>
      </c>
    </row>
    <row r="413" spans="1:294" x14ac:dyDescent="0.3">
      <c r="A413" t="s">
        <v>10058</v>
      </c>
      <c r="B413" t="s">
        <v>6588</v>
      </c>
      <c r="C413">
        <v>1</v>
      </c>
      <c r="D413" t="s">
        <v>2956</v>
      </c>
      <c r="E413" t="s">
        <v>2956</v>
      </c>
      <c r="F413" t="s">
        <v>2956</v>
      </c>
      <c r="G413" t="s">
        <v>22</v>
      </c>
      <c r="H413" t="s">
        <v>22</v>
      </c>
      <c r="BB413" t="s">
        <v>2876</v>
      </c>
      <c r="BV413">
        <v>0</v>
      </c>
      <c r="BX413" t="s">
        <v>9142</v>
      </c>
      <c r="BY413" t="s">
        <v>6589</v>
      </c>
      <c r="BZ413" t="s">
        <v>8556</v>
      </c>
      <c r="CA413" t="s">
        <v>6591</v>
      </c>
      <c r="CB413" t="s">
        <v>10059</v>
      </c>
      <c r="CC413" t="s">
        <v>5058</v>
      </c>
      <c r="CD413">
        <v>20</v>
      </c>
      <c r="CE413" t="s">
        <v>236</v>
      </c>
      <c r="CF413" t="s">
        <v>240</v>
      </c>
      <c r="CG413" t="s">
        <v>249</v>
      </c>
      <c r="CH413" t="s">
        <v>10060</v>
      </c>
      <c r="CI413" t="s">
        <v>9552</v>
      </c>
      <c r="CJ413" t="s">
        <v>2808</v>
      </c>
      <c r="CK413" t="s">
        <v>69</v>
      </c>
      <c r="CL413" t="s">
        <v>69</v>
      </c>
      <c r="CM413" t="s">
        <v>2803</v>
      </c>
      <c r="CN413">
        <v>1</v>
      </c>
      <c r="CO413" t="s">
        <v>254</v>
      </c>
      <c r="CP413">
        <v>254</v>
      </c>
      <c r="CQ413" t="s">
        <v>69</v>
      </c>
      <c r="CR413" t="s">
        <v>69</v>
      </c>
      <c r="CS413" t="s">
        <v>69</v>
      </c>
      <c r="CV413" t="s">
        <v>69</v>
      </c>
      <c r="CW413" t="s">
        <v>69</v>
      </c>
      <c r="CX413" t="s">
        <v>69</v>
      </c>
      <c r="CY413" t="s">
        <v>69</v>
      </c>
      <c r="CZ413" t="s">
        <v>69</v>
      </c>
      <c r="DA413" t="s">
        <v>69</v>
      </c>
      <c r="DB413" t="s">
        <v>69</v>
      </c>
      <c r="DC413" t="s">
        <v>69</v>
      </c>
      <c r="DD413" t="s">
        <v>12</v>
      </c>
      <c r="DE413" t="s">
        <v>7219</v>
      </c>
      <c r="DF413" t="s">
        <v>12</v>
      </c>
      <c r="DG413" s="30">
        <v>41582</v>
      </c>
      <c r="DH413" t="s">
        <v>249</v>
      </c>
      <c r="DI413" t="s">
        <v>9553</v>
      </c>
      <c r="EU413" t="s">
        <v>2956</v>
      </c>
      <c r="EV413" t="s">
        <v>22</v>
      </c>
      <c r="EW413" s="30">
        <v>41582</v>
      </c>
      <c r="KB413">
        <v>1</v>
      </c>
      <c r="KD413" t="s">
        <v>9554</v>
      </c>
      <c r="KE413" t="s">
        <v>6597</v>
      </c>
      <c r="KF413">
        <v>22</v>
      </c>
      <c r="KG413" t="s">
        <v>6598</v>
      </c>
      <c r="KH413">
        <v>8467079</v>
      </c>
    </row>
    <row r="414" spans="1:294" x14ac:dyDescent="0.3">
      <c r="A414" t="s">
        <v>10061</v>
      </c>
      <c r="B414" t="s">
        <v>6588</v>
      </c>
      <c r="C414">
        <v>7</v>
      </c>
      <c r="D414" t="s">
        <v>2956</v>
      </c>
      <c r="E414" t="s">
        <v>2956</v>
      </c>
      <c r="F414" t="s">
        <v>2956</v>
      </c>
      <c r="G414" t="s">
        <v>22</v>
      </c>
      <c r="H414" t="s">
        <v>22</v>
      </c>
      <c r="I414" t="s">
        <v>2956</v>
      </c>
      <c r="J414" t="s">
        <v>2956</v>
      </c>
      <c r="K414" t="s">
        <v>2956</v>
      </c>
      <c r="L414" t="s">
        <v>22</v>
      </c>
      <c r="M414" t="s">
        <v>22</v>
      </c>
      <c r="N414" t="s">
        <v>2956</v>
      </c>
      <c r="O414" t="s">
        <v>2956</v>
      </c>
      <c r="P414" t="s">
        <v>2956</v>
      </c>
      <c r="Q414" t="s">
        <v>22</v>
      </c>
      <c r="R414" t="s">
        <v>22</v>
      </c>
      <c r="S414" t="s">
        <v>2956</v>
      </c>
      <c r="T414" t="s">
        <v>2956</v>
      </c>
      <c r="U414" t="s">
        <v>2956</v>
      </c>
      <c r="V414" t="s">
        <v>22</v>
      </c>
      <c r="W414" t="s">
        <v>22</v>
      </c>
      <c r="X414" t="s">
        <v>2956</v>
      </c>
      <c r="Y414" t="s">
        <v>2956</v>
      </c>
      <c r="Z414" t="s">
        <v>2956</v>
      </c>
      <c r="AA414" t="s">
        <v>22</v>
      </c>
      <c r="AB414" t="s">
        <v>22</v>
      </c>
      <c r="AC414" t="s">
        <v>2956</v>
      </c>
      <c r="AD414" t="s">
        <v>2956</v>
      </c>
      <c r="AE414" t="s">
        <v>2956</v>
      </c>
      <c r="AF414" t="s">
        <v>22</v>
      </c>
      <c r="AG414" t="s">
        <v>22</v>
      </c>
      <c r="AH414" t="s">
        <v>2956</v>
      </c>
      <c r="AI414" t="s">
        <v>2956</v>
      </c>
      <c r="AJ414" t="s">
        <v>2956</v>
      </c>
      <c r="AK414" t="s">
        <v>22</v>
      </c>
      <c r="AL414" t="s">
        <v>22</v>
      </c>
      <c r="BB414" t="s">
        <v>2876</v>
      </c>
      <c r="BD414" t="s">
        <v>2876</v>
      </c>
      <c r="BF414" t="s">
        <v>2876</v>
      </c>
      <c r="BH414" t="s">
        <v>2876</v>
      </c>
      <c r="BJ414" t="s">
        <v>2876</v>
      </c>
      <c r="BL414" t="s">
        <v>2876</v>
      </c>
      <c r="BN414" t="s">
        <v>2876</v>
      </c>
      <c r="BV414">
        <v>0</v>
      </c>
      <c r="BX414" t="s">
        <v>9142</v>
      </c>
      <c r="BY414" t="s">
        <v>6589</v>
      </c>
      <c r="BZ414" t="s">
        <v>8556</v>
      </c>
      <c r="CA414" t="s">
        <v>6591</v>
      </c>
      <c r="CB414" t="s">
        <v>6854</v>
      </c>
      <c r="CC414" t="s">
        <v>5058</v>
      </c>
      <c r="CD414">
        <v>24</v>
      </c>
      <c r="CE414" t="s">
        <v>236</v>
      </c>
      <c r="CF414" t="s">
        <v>241</v>
      </c>
      <c r="CG414" t="s">
        <v>246</v>
      </c>
      <c r="CI414" t="s">
        <v>9552</v>
      </c>
      <c r="CJ414" t="s">
        <v>2808</v>
      </c>
      <c r="CK414" t="s">
        <v>69</v>
      </c>
      <c r="CL414" t="s">
        <v>69</v>
      </c>
      <c r="CM414" t="s">
        <v>2803</v>
      </c>
      <c r="CN414">
        <v>7</v>
      </c>
      <c r="CO414" t="s">
        <v>254</v>
      </c>
      <c r="CP414">
        <v>371</v>
      </c>
      <c r="CQ414" t="s">
        <v>69</v>
      </c>
      <c r="CR414" t="s">
        <v>69</v>
      </c>
      <c r="CS414" t="s">
        <v>69</v>
      </c>
      <c r="CV414" t="s">
        <v>69</v>
      </c>
      <c r="CW414" t="s">
        <v>69</v>
      </c>
      <c r="CX414" t="s">
        <v>69</v>
      </c>
      <c r="CY414" t="s">
        <v>69</v>
      </c>
      <c r="CZ414" t="s">
        <v>69</v>
      </c>
      <c r="DA414" t="s">
        <v>2808</v>
      </c>
      <c r="DB414" t="s">
        <v>2808</v>
      </c>
      <c r="DC414" t="s">
        <v>69</v>
      </c>
      <c r="DD414" t="s">
        <v>12</v>
      </c>
      <c r="DE414" t="s">
        <v>8403</v>
      </c>
      <c r="DF414" t="s">
        <v>12</v>
      </c>
      <c r="DG414" s="30">
        <v>41131</v>
      </c>
      <c r="DH414" t="s">
        <v>249</v>
      </c>
      <c r="DI414" t="s">
        <v>9553</v>
      </c>
      <c r="EU414" t="s">
        <v>22</v>
      </c>
      <c r="EV414" t="s">
        <v>22</v>
      </c>
      <c r="KB414">
        <v>7</v>
      </c>
      <c r="KD414" t="s">
        <v>9554</v>
      </c>
      <c r="KE414" t="s">
        <v>6597</v>
      </c>
      <c r="KF414">
        <v>23</v>
      </c>
      <c r="KG414" t="s">
        <v>6598</v>
      </c>
      <c r="KH414">
        <v>8467079</v>
      </c>
    </row>
    <row r="415" spans="1:294" x14ac:dyDescent="0.3">
      <c r="A415" t="s">
        <v>10062</v>
      </c>
      <c r="B415" t="s">
        <v>6588</v>
      </c>
      <c r="C415">
        <v>3</v>
      </c>
      <c r="D415" t="s">
        <v>2956</v>
      </c>
      <c r="E415" t="s">
        <v>2956</v>
      </c>
      <c r="F415" t="s">
        <v>2956</v>
      </c>
      <c r="G415" t="s">
        <v>22</v>
      </c>
      <c r="H415" t="s">
        <v>22</v>
      </c>
      <c r="I415" t="s">
        <v>2956</v>
      </c>
      <c r="J415" t="s">
        <v>2956</v>
      </c>
      <c r="K415" t="s">
        <v>2956</v>
      </c>
      <c r="L415" t="s">
        <v>22</v>
      </c>
      <c r="M415" t="s">
        <v>22</v>
      </c>
      <c r="N415" t="s">
        <v>2956</v>
      </c>
      <c r="O415" t="s">
        <v>2956</v>
      </c>
      <c r="P415" t="s">
        <v>2956</v>
      </c>
      <c r="Q415" t="s">
        <v>22</v>
      </c>
      <c r="R415" t="s">
        <v>22</v>
      </c>
      <c r="BB415" t="s">
        <v>2876</v>
      </c>
      <c r="BD415" t="s">
        <v>2876</v>
      </c>
      <c r="BF415" t="s">
        <v>2876</v>
      </c>
      <c r="BV415">
        <v>0</v>
      </c>
      <c r="BX415" t="s">
        <v>9142</v>
      </c>
      <c r="BY415" t="s">
        <v>6589</v>
      </c>
      <c r="BZ415" t="s">
        <v>8556</v>
      </c>
      <c r="CA415" t="s">
        <v>6591</v>
      </c>
      <c r="CB415" t="s">
        <v>6854</v>
      </c>
      <c r="CC415" t="s">
        <v>5058</v>
      </c>
      <c r="CD415">
        <v>28</v>
      </c>
      <c r="CE415" t="s">
        <v>237</v>
      </c>
      <c r="CF415" t="s">
        <v>220</v>
      </c>
      <c r="CG415" t="s">
        <v>246</v>
      </c>
      <c r="CI415" t="s">
        <v>9552</v>
      </c>
      <c r="CJ415" t="s">
        <v>2808</v>
      </c>
      <c r="CK415" t="s">
        <v>69</v>
      </c>
      <c r="CL415" t="s">
        <v>69</v>
      </c>
      <c r="CM415" t="s">
        <v>2803</v>
      </c>
      <c r="CN415">
        <v>3</v>
      </c>
      <c r="CO415" t="s">
        <v>254</v>
      </c>
      <c r="CP415">
        <v>234</v>
      </c>
      <c r="CQ415" t="s">
        <v>69</v>
      </c>
      <c r="CR415" t="s">
        <v>69</v>
      </c>
      <c r="CS415" t="s">
        <v>69</v>
      </c>
      <c r="CV415" t="s">
        <v>69</v>
      </c>
      <c r="CW415" t="s">
        <v>69</v>
      </c>
      <c r="CX415" t="s">
        <v>69</v>
      </c>
      <c r="CY415" t="s">
        <v>69</v>
      </c>
      <c r="CZ415" t="s">
        <v>69</v>
      </c>
      <c r="DA415" t="s">
        <v>2808</v>
      </c>
      <c r="DB415" t="s">
        <v>2808</v>
      </c>
      <c r="DC415" t="s">
        <v>69</v>
      </c>
      <c r="DD415" t="s">
        <v>12</v>
      </c>
      <c r="DE415" t="s">
        <v>8279</v>
      </c>
      <c r="DF415" t="s">
        <v>12</v>
      </c>
      <c r="DG415" s="30">
        <v>41225</v>
      </c>
      <c r="DH415" t="s">
        <v>249</v>
      </c>
      <c r="DI415" t="s">
        <v>10063</v>
      </c>
      <c r="EU415" t="s">
        <v>2956</v>
      </c>
      <c r="EV415" t="s">
        <v>22</v>
      </c>
      <c r="EW415" s="30">
        <v>41225</v>
      </c>
      <c r="KB415">
        <v>3</v>
      </c>
      <c r="KD415" t="s">
        <v>9554</v>
      </c>
      <c r="KE415" t="s">
        <v>6597</v>
      </c>
      <c r="KF415">
        <v>24</v>
      </c>
      <c r="KG415" t="s">
        <v>6598</v>
      </c>
      <c r="KH415">
        <v>8467079</v>
      </c>
    </row>
    <row r="416" spans="1:294" x14ac:dyDescent="0.3">
      <c r="A416" t="s">
        <v>10064</v>
      </c>
      <c r="B416" t="s">
        <v>6588</v>
      </c>
      <c r="C416">
        <v>3</v>
      </c>
      <c r="D416" t="s">
        <v>2956</v>
      </c>
      <c r="E416" t="s">
        <v>2956</v>
      </c>
      <c r="F416" t="s">
        <v>2956</v>
      </c>
      <c r="G416" t="s">
        <v>22</v>
      </c>
      <c r="H416" t="s">
        <v>22</v>
      </c>
      <c r="I416" t="s">
        <v>2956</v>
      </c>
      <c r="J416" t="s">
        <v>2956</v>
      </c>
      <c r="K416" t="s">
        <v>2956</v>
      </c>
      <c r="L416" t="s">
        <v>22</v>
      </c>
      <c r="M416" t="s">
        <v>22</v>
      </c>
      <c r="N416" t="s">
        <v>2956</v>
      </c>
      <c r="O416" t="s">
        <v>2956</v>
      </c>
      <c r="P416" t="s">
        <v>2956</v>
      </c>
      <c r="Q416" t="s">
        <v>22</v>
      </c>
      <c r="R416" t="s">
        <v>22</v>
      </c>
      <c r="BB416" t="s">
        <v>2876</v>
      </c>
      <c r="BD416" t="s">
        <v>2876</v>
      </c>
      <c r="BF416" t="s">
        <v>2876</v>
      </c>
      <c r="BV416">
        <v>0</v>
      </c>
      <c r="BX416" t="s">
        <v>9142</v>
      </c>
      <c r="BY416" t="s">
        <v>6589</v>
      </c>
      <c r="BZ416" t="s">
        <v>8556</v>
      </c>
      <c r="CA416" t="s">
        <v>6591</v>
      </c>
      <c r="CB416" t="s">
        <v>6854</v>
      </c>
      <c r="CC416" t="s">
        <v>5058</v>
      </c>
      <c r="CD416">
        <v>23</v>
      </c>
      <c r="CE416" t="s">
        <v>236</v>
      </c>
      <c r="CF416" t="s">
        <v>240</v>
      </c>
      <c r="CG416" t="s">
        <v>248</v>
      </c>
      <c r="CI416" t="s">
        <v>9552</v>
      </c>
      <c r="CJ416" t="s">
        <v>2808</v>
      </c>
      <c r="CK416" t="s">
        <v>69</v>
      </c>
      <c r="CL416" t="s">
        <v>69</v>
      </c>
      <c r="CM416" t="s">
        <v>2803</v>
      </c>
      <c r="CN416">
        <v>3</v>
      </c>
      <c r="CO416" t="s">
        <v>254</v>
      </c>
      <c r="CP416">
        <v>194</v>
      </c>
      <c r="CQ416" t="s">
        <v>69</v>
      </c>
      <c r="CR416" t="s">
        <v>69</v>
      </c>
      <c r="CS416" t="s">
        <v>69</v>
      </c>
      <c r="CV416" t="s">
        <v>69</v>
      </c>
      <c r="CW416" t="s">
        <v>69</v>
      </c>
      <c r="CX416" t="s">
        <v>69</v>
      </c>
      <c r="CY416" t="s">
        <v>69</v>
      </c>
      <c r="CZ416" t="s">
        <v>69</v>
      </c>
      <c r="DA416" t="s">
        <v>2808</v>
      </c>
      <c r="DB416" t="s">
        <v>2808</v>
      </c>
      <c r="DC416" t="s">
        <v>69</v>
      </c>
      <c r="DD416" t="s">
        <v>12</v>
      </c>
      <c r="DE416" t="s">
        <v>10065</v>
      </c>
      <c r="DF416" t="s">
        <v>12</v>
      </c>
      <c r="DG416" t="s">
        <v>6778</v>
      </c>
      <c r="DH416" t="s">
        <v>249</v>
      </c>
      <c r="DI416" t="s">
        <v>10066</v>
      </c>
      <c r="EU416" t="s">
        <v>22</v>
      </c>
      <c r="EV416" t="s">
        <v>22</v>
      </c>
      <c r="KB416">
        <v>3</v>
      </c>
      <c r="KD416" t="s">
        <v>9554</v>
      </c>
      <c r="KE416" t="s">
        <v>6597</v>
      </c>
      <c r="KF416">
        <v>25</v>
      </c>
      <c r="KG416" t="s">
        <v>6598</v>
      </c>
      <c r="KH416">
        <v>8467079</v>
      </c>
    </row>
    <row r="417" spans="1:294" x14ac:dyDescent="0.3">
      <c r="A417" t="s">
        <v>10067</v>
      </c>
      <c r="B417" t="s">
        <v>6588</v>
      </c>
      <c r="C417">
        <v>3</v>
      </c>
      <c r="D417" t="s">
        <v>2956</v>
      </c>
      <c r="E417" t="s">
        <v>2956</v>
      </c>
      <c r="F417" t="s">
        <v>2956</v>
      </c>
      <c r="G417" t="s">
        <v>22</v>
      </c>
      <c r="H417" t="s">
        <v>22</v>
      </c>
      <c r="I417" t="s">
        <v>2956</v>
      </c>
      <c r="J417" t="s">
        <v>2956</v>
      </c>
      <c r="K417" t="s">
        <v>2956</v>
      </c>
      <c r="L417" t="s">
        <v>22</v>
      </c>
      <c r="M417" t="s">
        <v>22</v>
      </c>
      <c r="N417" t="s">
        <v>2956</v>
      </c>
      <c r="O417" t="s">
        <v>2956</v>
      </c>
      <c r="P417" t="s">
        <v>2956</v>
      </c>
      <c r="Q417" t="s">
        <v>22</v>
      </c>
      <c r="R417" t="s">
        <v>22</v>
      </c>
      <c r="BB417" t="s">
        <v>2876</v>
      </c>
      <c r="BD417" t="s">
        <v>2876</v>
      </c>
      <c r="BF417" t="s">
        <v>2876</v>
      </c>
      <c r="BV417">
        <v>0</v>
      </c>
      <c r="BX417" t="s">
        <v>9142</v>
      </c>
      <c r="BY417" t="s">
        <v>6589</v>
      </c>
      <c r="BZ417" t="s">
        <v>8556</v>
      </c>
      <c r="CA417" t="s">
        <v>6591</v>
      </c>
      <c r="CB417" t="s">
        <v>6854</v>
      </c>
      <c r="CC417" t="s">
        <v>5058</v>
      </c>
      <c r="CD417">
        <v>20</v>
      </c>
      <c r="CE417" t="s">
        <v>236</v>
      </c>
      <c r="CF417" t="s">
        <v>240</v>
      </c>
      <c r="CG417" t="s">
        <v>247</v>
      </c>
      <c r="CI417" t="s">
        <v>9552</v>
      </c>
      <c r="CJ417" t="s">
        <v>2808</v>
      </c>
      <c r="CK417" t="s">
        <v>69</v>
      </c>
      <c r="CL417" t="s">
        <v>69</v>
      </c>
      <c r="CM417" t="s">
        <v>2803</v>
      </c>
      <c r="CN417">
        <v>3</v>
      </c>
      <c r="CO417" t="s">
        <v>254</v>
      </c>
      <c r="CP417">
        <v>241</v>
      </c>
      <c r="CQ417" t="s">
        <v>69</v>
      </c>
      <c r="CR417" t="s">
        <v>69</v>
      </c>
      <c r="CS417" t="s">
        <v>69</v>
      </c>
      <c r="CV417" t="s">
        <v>69</v>
      </c>
      <c r="CW417" t="s">
        <v>69</v>
      </c>
      <c r="CX417" t="s">
        <v>69</v>
      </c>
      <c r="CY417" t="s">
        <v>69</v>
      </c>
      <c r="CZ417" t="s">
        <v>69</v>
      </c>
      <c r="DA417" t="s">
        <v>2808</v>
      </c>
      <c r="DB417" t="s">
        <v>2808</v>
      </c>
      <c r="DC417" t="s">
        <v>69</v>
      </c>
      <c r="DD417" t="s">
        <v>12</v>
      </c>
      <c r="DE417" t="s">
        <v>7219</v>
      </c>
      <c r="DF417" t="s">
        <v>12</v>
      </c>
      <c r="DG417" t="s">
        <v>7520</v>
      </c>
      <c r="DH417" t="s">
        <v>249</v>
      </c>
      <c r="DI417" t="s">
        <v>10063</v>
      </c>
      <c r="EU417" t="s">
        <v>2956</v>
      </c>
      <c r="EV417" t="s">
        <v>22</v>
      </c>
      <c r="EW417" s="30">
        <v>41368</v>
      </c>
      <c r="KB417">
        <v>3</v>
      </c>
      <c r="KD417" t="s">
        <v>9554</v>
      </c>
      <c r="KE417" t="s">
        <v>6597</v>
      </c>
      <c r="KF417">
        <v>26</v>
      </c>
      <c r="KG417" t="s">
        <v>6598</v>
      </c>
      <c r="KH417">
        <v>8467079</v>
      </c>
    </row>
    <row r="418" spans="1:294" x14ac:dyDescent="0.3">
      <c r="A418" t="s">
        <v>10068</v>
      </c>
      <c r="B418" t="s">
        <v>6588</v>
      </c>
      <c r="C418">
        <v>3</v>
      </c>
      <c r="D418" t="s">
        <v>2956</v>
      </c>
      <c r="E418" t="s">
        <v>2956</v>
      </c>
      <c r="F418" t="s">
        <v>2956</v>
      </c>
      <c r="G418" t="s">
        <v>22</v>
      </c>
      <c r="H418" t="s">
        <v>22</v>
      </c>
      <c r="I418" t="s">
        <v>2956</v>
      </c>
      <c r="J418" t="s">
        <v>2956</v>
      </c>
      <c r="K418" t="s">
        <v>2956</v>
      </c>
      <c r="L418" t="s">
        <v>22</v>
      </c>
      <c r="M418" t="s">
        <v>22</v>
      </c>
      <c r="N418" t="s">
        <v>2956</v>
      </c>
      <c r="O418" t="s">
        <v>2956</v>
      </c>
      <c r="P418" t="s">
        <v>2956</v>
      </c>
      <c r="Q418" t="s">
        <v>22</v>
      </c>
      <c r="R418" t="s">
        <v>22</v>
      </c>
      <c r="BB418" t="s">
        <v>2876</v>
      </c>
      <c r="BD418" t="s">
        <v>2876</v>
      </c>
      <c r="BF418" t="s">
        <v>2876</v>
      </c>
      <c r="BV418">
        <v>0</v>
      </c>
      <c r="BX418" t="s">
        <v>9142</v>
      </c>
      <c r="BY418" t="s">
        <v>6589</v>
      </c>
      <c r="BZ418" t="s">
        <v>8556</v>
      </c>
      <c r="CA418" t="s">
        <v>6591</v>
      </c>
      <c r="CB418" t="s">
        <v>6854</v>
      </c>
      <c r="CC418" t="s">
        <v>5058</v>
      </c>
      <c r="CD418">
        <v>18</v>
      </c>
      <c r="CE418" t="s">
        <v>236</v>
      </c>
      <c r="CF418" t="s">
        <v>240</v>
      </c>
      <c r="CG418" t="s">
        <v>246</v>
      </c>
      <c r="CI418" t="s">
        <v>9552</v>
      </c>
      <c r="CJ418" t="s">
        <v>2808</v>
      </c>
      <c r="CK418" t="s">
        <v>69</v>
      </c>
      <c r="CL418" t="s">
        <v>69</v>
      </c>
      <c r="CM418" t="s">
        <v>2803</v>
      </c>
      <c r="CN418">
        <v>3</v>
      </c>
      <c r="CO418" t="s">
        <v>254</v>
      </c>
      <c r="CP418">
        <v>26</v>
      </c>
      <c r="CQ418" t="s">
        <v>69</v>
      </c>
      <c r="CR418" t="s">
        <v>69</v>
      </c>
      <c r="CS418" t="s">
        <v>69</v>
      </c>
      <c r="CV418" t="s">
        <v>69</v>
      </c>
      <c r="CW418" t="s">
        <v>69</v>
      </c>
      <c r="CX418" t="s">
        <v>69</v>
      </c>
      <c r="CY418" t="s">
        <v>69</v>
      </c>
      <c r="CZ418" t="s">
        <v>69</v>
      </c>
      <c r="DA418" t="s">
        <v>2808</v>
      </c>
      <c r="DB418" t="s">
        <v>2808</v>
      </c>
      <c r="DC418" t="s">
        <v>69</v>
      </c>
      <c r="DD418" t="s">
        <v>12</v>
      </c>
      <c r="DE418" t="s">
        <v>7543</v>
      </c>
      <c r="DF418" t="s">
        <v>12</v>
      </c>
      <c r="DG418" s="30">
        <v>41457</v>
      </c>
      <c r="DH418" t="s">
        <v>249</v>
      </c>
      <c r="DI418" t="s">
        <v>9603</v>
      </c>
      <c r="EU418" t="s">
        <v>2956</v>
      </c>
      <c r="EV418" t="s">
        <v>22</v>
      </c>
      <c r="EW418" s="30">
        <v>41428</v>
      </c>
      <c r="KB418">
        <v>3</v>
      </c>
      <c r="KD418" t="s">
        <v>9554</v>
      </c>
      <c r="KE418" t="s">
        <v>6597</v>
      </c>
      <c r="KF418">
        <v>27</v>
      </c>
      <c r="KG418" t="s">
        <v>6598</v>
      </c>
      <c r="KH418">
        <v>8467079</v>
      </c>
    </row>
    <row r="419" spans="1:294" x14ac:dyDescent="0.3">
      <c r="A419" t="s">
        <v>10069</v>
      </c>
      <c r="B419" t="s">
        <v>6588</v>
      </c>
      <c r="C419">
        <v>3</v>
      </c>
      <c r="D419" t="s">
        <v>2956</v>
      </c>
      <c r="E419" t="s">
        <v>2956</v>
      </c>
      <c r="F419" t="s">
        <v>2956</v>
      </c>
      <c r="G419" t="s">
        <v>22</v>
      </c>
      <c r="H419" t="s">
        <v>22</v>
      </c>
      <c r="I419" t="s">
        <v>2956</v>
      </c>
      <c r="J419" t="s">
        <v>2956</v>
      </c>
      <c r="K419" t="s">
        <v>2956</v>
      </c>
      <c r="L419" t="s">
        <v>22</v>
      </c>
      <c r="M419" t="s">
        <v>22</v>
      </c>
      <c r="N419" t="s">
        <v>2956</v>
      </c>
      <c r="O419" t="s">
        <v>2956</v>
      </c>
      <c r="P419" t="s">
        <v>2956</v>
      </c>
      <c r="Q419" t="s">
        <v>22</v>
      </c>
      <c r="R419" t="s">
        <v>22</v>
      </c>
      <c r="BB419" t="s">
        <v>2876</v>
      </c>
      <c r="BD419" t="s">
        <v>2876</v>
      </c>
      <c r="BF419" t="s">
        <v>2876</v>
      </c>
      <c r="BV419">
        <v>0</v>
      </c>
      <c r="BX419" t="s">
        <v>9142</v>
      </c>
      <c r="BY419" t="s">
        <v>6589</v>
      </c>
      <c r="BZ419" t="s">
        <v>8556</v>
      </c>
      <c r="CA419" t="s">
        <v>6591</v>
      </c>
      <c r="CB419" t="s">
        <v>6854</v>
      </c>
      <c r="CC419" t="s">
        <v>5058</v>
      </c>
      <c r="CD419">
        <v>21</v>
      </c>
      <c r="CE419" t="s">
        <v>236</v>
      </c>
      <c r="CF419" t="s">
        <v>240</v>
      </c>
      <c r="CG419" t="s">
        <v>247</v>
      </c>
      <c r="CI419" t="s">
        <v>9552</v>
      </c>
      <c r="CJ419" t="s">
        <v>2808</v>
      </c>
      <c r="CK419" t="s">
        <v>69</v>
      </c>
      <c r="CL419" t="s">
        <v>69</v>
      </c>
      <c r="CM419" t="s">
        <v>2803</v>
      </c>
      <c r="CN419">
        <v>3</v>
      </c>
      <c r="CO419" t="s">
        <v>254</v>
      </c>
      <c r="CP419">
        <v>312</v>
      </c>
      <c r="CQ419" t="s">
        <v>69</v>
      </c>
      <c r="CR419" t="s">
        <v>69</v>
      </c>
      <c r="CS419" t="s">
        <v>69</v>
      </c>
      <c r="CV419" t="s">
        <v>69</v>
      </c>
      <c r="CW419" t="s">
        <v>69</v>
      </c>
      <c r="CX419" t="s">
        <v>69</v>
      </c>
      <c r="CY419" t="s">
        <v>69</v>
      </c>
      <c r="CZ419" t="s">
        <v>69</v>
      </c>
      <c r="DA419" t="s">
        <v>2808</v>
      </c>
      <c r="DB419" t="s">
        <v>2808</v>
      </c>
      <c r="DC419" t="s">
        <v>69</v>
      </c>
      <c r="DD419" t="s">
        <v>12</v>
      </c>
      <c r="DE419" t="s">
        <v>8021</v>
      </c>
      <c r="DF419" t="s">
        <v>12</v>
      </c>
      <c r="DG419" t="s">
        <v>8331</v>
      </c>
      <c r="DH419" t="s">
        <v>249</v>
      </c>
      <c r="DI419" t="s">
        <v>9553</v>
      </c>
      <c r="EU419" t="s">
        <v>2956</v>
      </c>
      <c r="EV419" t="s">
        <v>22</v>
      </c>
      <c r="EW419" t="s">
        <v>8331</v>
      </c>
      <c r="KB419">
        <v>3</v>
      </c>
      <c r="KD419" t="s">
        <v>9554</v>
      </c>
      <c r="KE419" t="s">
        <v>6597</v>
      </c>
      <c r="KF419">
        <v>28</v>
      </c>
      <c r="KG419" t="s">
        <v>6598</v>
      </c>
      <c r="KH419">
        <v>8467079</v>
      </c>
    </row>
    <row r="420" spans="1:294" x14ac:dyDescent="0.3">
      <c r="A420" t="s">
        <v>10070</v>
      </c>
      <c r="B420" t="s">
        <v>6588</v>
      </c>
      <c r="C420">
        <v>3</v>
      </c>
      <c r="D420" t="s">
        <v>2956</v>
      </c>
      <c r="E420" t="s">
        <v>2956</v>
      </c>
      <c r="F420" t="s">
        <v>2956</v>
      </c>
      <c r="G420" t="s">
        <v>22</v>
      </c>
      <c r="H420" t="s">
        <v>22</v>
      </c>
      <c r="I420" t="s">
        <v>2956</v>
      </c>
      <c r="J420" t="s">
        <v>2956</v>
      </c>
      <c r="K420" t="s">
        <v>2956</v>
      </c>
      <c r="L420" t="s">
        <v>22</v>
      </c>
      <c r="M420" t="s">
        <v>22</v>
      </c>
      <c r="N420" t="s">
        <v>2956</v>
      </c>
      <c r="O420" t="s">
        <v>2956</v>
      </c>
      <c r="P420" t="s">
        <v>2956</v>
      </c>
      <c r="Q420" t="s">
        <v>22</v>
      </c>
      <c r="R420" t="s">
        <v>22</v>
      </c>
      <c r="BB420" t="s">
        <v>2876</v>
      </c>
      <c r="BD420" t="s">
        <v>2876</v>
      </c>
      <c r="BF420" t="s">
        <v>2876</v>
      </c>
      <c r="BV420">
        <v>0</v>
      </c>
      <c r="BX420" t="s">
        <v>9142</v>
      </c>
      <c r="BY420" t="s">
        <v>6589</v>
      </c>
      <c r="BZ420" t="s">
        <v>8556</v>
      </c>
      <c r="CA420" t="s">
        <v>6591</v>
      </c>
      <c r="CB420" t="s">
        <v>6854</v>
      </c>
      <c r="CC420" t="s">
        <v>5058</v>
      </c>
      <c r="CD420">
        <v>22</v>
      </c>
      <c r="CE420" t="s">
        <v>236</v>
      </c>
      <c r="CF420" t="s">
        <v>240</v>
      </c>
      <c r="CG420" t="s">
        <v>247</v>
      </c>
      <c r="CI420" t="s">
        <v>9552</v>
      </c>
      <c r="CJ420" t="s">
        <v>2808</v>
      </c>
      <c r="CK420" t="s">
        <v>69</v>
      </c>
      <c r="CL420" t="s">
        <v>69</v>
      </c>
      <c r="CM420" t="s">
        <v>2803</v>
      </c>
      <c r="CN420">
        <v>3</v>
      </c>
      <c r="CO420" t="s">
        <v>254</v>
      </c>
      <c r="CP420">
        <v>401</v>
      </c>
      <c r="CQ420" t="s">
        <v>69</v>
      </c>
      <c r="CR420" t="s">
        <v>69</v>
      </c>
      <c r="CS420" t="s">
        <v>69</v>
      </c>
      <c r="CV420" t="s">
        <v>69</v>
      </c>
      <c r="CW420" t="s">
        <v>69</v>
      </c>
      <c r="CX420" t="s">
        <v>69</v>
      </c>
      <c r="CY420" t="s">
        <v>69</v>
      </c>
      <c r="CZ420" t="s">
        <v>69</v>
      </c>
      <c r="DA420" t="s">
        <v>2808</v>
      </c>
      <c r="DB420" t="s">
        <v>69</v>
      </c>
      <c r="DC420" t="s">
        <v>69</v>
      </c>
      <c r="DD420" t="s">
        <v>12</v>
      </c>
      <c r="DE420" t="s">
        <v>7773</v>
      </c>
      <c r="DF420" t="s">
        <v>12</v>
      </c>
      <c r="DG420" s="30">
        <v>41580</v>
      </c>
      <c r="DH420" t="s">
        <v>249</v>
      </c>
      <c r="DI420" t="s">
        <v>10063</v>
      </c>
      <c r="EU420" t="s">
        <v>2956</v>
      </c>
      <c r="EV420" t="s">
        <v>22</v>
      </c>
      <c r="EW420" s="30">
        <v>41580</v>
      </c>
      <c r="KB420">
        <v>3</v>
      </c>
      <c r="KD420" t="s">
        <v>9554</v>
      </c>
      <c r="KE420" t="s">
        <v>6597</v>
      </c>
      <c r="KF420">
        <v>29</v>
      </c>
      <c r="KG420" t="s">
        <v>6598</v>
      </c>
      <c r="KH420">
        <v>8467079</v>
      </c>
    </row>
    <row r="421" spans="1:294" x14ac:dyDescent="0.3">
      <c r="A421" t="s">
        <v>10071</v>
      </c>
      <c r="B421" t="s">
        <v>6588</v>
      </c>
      <c r="C421">
        <v>1</v>
      </c>
      <c r="D421" t="s">
        <v>2956</v>
      </c>
      <c r="E421" t="s">
        <v>2956</v>
      </c>
      <c r="F421" t="s">
        <v>2956</v>
      </c>
      <c r="G421" t="s">
        <v>22</v>
      </c>
      <c r="H421" t="s">
        <v>22</v>
      </c>
      <c r="BB421" t="s">
        <v>2876</v>
      </c>
      <c r="BV421">
        <v>0</v>
      </c>
      <c r="BX421" t="s">
        <v>9142</v>
      </c>
      <c r="BY421" t="s">
        <v>6589</v>
      </c>
      <c r="BZ421" t="s">
        <v>8556</v>
      </c>
      <c r="CA421" t="s">
        <v>6591</v>
      </c>
      <c r="CB421" t="s">
        <v>6854</v>
      </c>
      <c r="CC421" t="s">
        <v>5058</v>
      </c>
      <c r="CD421">
        <v>26</v>
      </c>
      <c r="CE421" t="s">
        <v>237</v>
      </c>
      <c r="CF421" t="s">
        <v>220</v>
      </c>
      <c r="CG421" t="s">
        <v>247</v>
      </c>
      <c r="CI421" t="s">
        <v>9552</v>
      </c>
      <c r="CJ421" t="s">
        <v>2808</v>
      </c>
      <c r="CK421" t="s">
        <v>69</v>
      </c>
      <c r="CL421" t="s">
        <v>69</v>
      </c>
      <c r="CM421" t="s">
        <v>2803</v>
      </c>
      <c r="CN421">
        <v>1</v>
      </c>
      <c r="CO421" t="s">
        <v>254</v>
      </c>
      <c r="CP421">
        <v>76</v>
      </c>
      <c r="CQ421" t="s">
        <v>69</v>
      </c>
      <c r="CR421" t="s">
        <v>69</v>
      </c>
      <c r="CS421" t="s">
        <v>69</v>
      </c>
      <c r="CV421" t="s">
        <v>69</v>
      </c>
      <c r="CW421" t="s">
        <v>69</v>
      </c>
      <c r="CX421" t="s">
        <v>69</v>
      </c>
      <c r="CY421" t="s">
        <v>69</v>
      </c>
      <c r="CZ421" t="s">
        <v>69</v>
      </c>
      <c r="DA421" t="s">
        <v>2808</v>
      </c>
      <c r="DB421" t="s">
        <v>2808</v>
      </c>
      <c r="DC421" t="s">
        <v>69</v>
      </c>
      <c r="DD421" t="s">
        <v>12</v>
      </c>
      <c r="DE421" t="s">
        <v>10072</v>
      </c>
      <c r="DF421" t="s">
        <v>12</v>
      </c>
      <c r="DG421" s="30">
        <v>41582</v>
      </c>
      <c r="DH421" t="s">
        <v>249</v>
      </c>
      <c r="DI421" t="s">
        <v>9576</v>
      </c>
      <c r="EU421" t="s">
        <v>22</v>
      </c>
      <c r="EV421" t="s">
        <v>22</v>
      </c>
      <c r="KB421">
        <v>1</v>
      </c>
      <c r="KD421" t="s">
        <v>9554</v>
      </c>
      <c r="KE421" t="s">
        <v>6597</v>
      </c>
      <c r="KF421">
        <v>30</v>
      </c>
      <c r="KG421" t="s">
        <v>6598</v>
      </c>
      <c r="KH421">
        <v>8467079</v>
      </c>
    </row>
    <row r="422" spans="1:294" x14ac:dyDescent="0.3">
      <c r="A422" t="s">
        <v>10073</v>
      </c>
      <c r="B422" t="s">
        <v>6588</v>
      </c>
      <c r="C422">
        <v>7</v>
      </c>
      <c r="D422" t="s">
        <v>2956</v>
      </c>
      <c r="E422" t="s">
        <v>2956</v>
      </c>
      <c r="F422" t="s">
        <v>2956</v>
      </c>
      <c r="G422" t="s">
        <v>2956</v>
      </c>
      <c r="H422" t="s">
        <v>2956</v>
      </c>
      <c r="I422" t="s">
        <v>2956</v>
      </c>
      <c r="J422" t="s">
        <v>2956</v>
      </c>
      <c r="K422" t="s">
        <v>2956</v>
      </c>
      <c r="L422" t="s">
        <v>2956</v>
      </c>
      <c r="M422" t="s">
        <v>2956</v>
      </c>
      <c r="N422" t="s">
        <v>2956</v>
      </c>
      <c r="O422" t="s">
        <v>2956</v>
      </c>
      <c r="P422" t="s">
        <v>2956</v>
      </c>
      <c r="Q422" t="s">
        <v>2956</v>
      </c>
      <c r="R422" t="s">
        <v>2956</v>
      </c>
      <c r="S422" t="s">
        <v>2956</v>
      </c>
      <c r="T422" t="s">
        <v>2956</v>
      </c>
      <c r="U422" t="s">
        <v>2956</v>
      </c>
      <c r="V422" t="s">
        <v>2956</v>
      </c>
      <c r="W422" t="s">
        <v>2956</v>
      </c>
      <c r="X422" t="s">
        <v>2956</v>
      </c>
      <c r="Y422" t="s">
        <v>2956</v>
      </c>
      <c r="Z422" t="s">
        <v>2956</v>
      </c>
      <c r="AA422" t="s">
        <v>2956</v>
      </c>
      <c r="AB422" t="s">
        <v>2956</v>
      </c>
      <c r="AC422" t="s">
        <v>2956</v>
      </c>
      <c r="AD422" t="s">
        <v>2956</v>
      </c>
      <c r="AE422" t="s">
        <v>2956</v>
      </c>
      <c r="AF422" t="s">
        <v>2956</v>
      </c>
      <c r="AG422" t="s">
        <v>2956</v>
      </c>
      <c r="AH422" t="s">
        <v>2956</v>
      </c>
      <c r="AI422" t="s">
        <v>2956</v>
      </c>
      <c r="AJ422" t="s">
        <v>2956</v>
      </c>
      <c r="AK422" t="s">
        <v>2956</v>
      </c>
      <c r="AL422" t="s">
        <v>2956</v>
      </c>
      <c r="BB422" t="s">
        <v>2876</v>
      </c>
      <c r="BD422" t="s">
        <v>2876</v>
      </c>
      <c r="BF422" t="s">
        <v>2876</v>
      </c>
      <c r="BH422" t="s">
        <v>2876</v>
      </c>
      <c r="BJ422" t="s">
        <v>2876</v>
      </c>
      <c r="BL422" t="s">
        <v>2876</v>
      </c>
      <c r="BN422" t="s">
        <v>2876</v>
      </c>
      <c r="BV422">
        <v>0</v>
      </c>
      <c r="BX422" t="s">
        <v>9142</v>
      </c>
      <c r="BY422" t="s">
        <v>6589</v>
      </c>
      <c r="BZ422" t="s">
        <v>8556</v>
      </c>
      <c r="CA422" t="s">
        <v>6591</v>
      </c>
      <c r="CB422" t="s">
        <v>6753</v>
      </c>
      <c r="CC422" t="s">
        <v>5058</v>
      </c>
      <c r="CD422">
        <v>35</v>
      </c>
      <c r="CE422" t="s">
        <v>22</v>
      </c>
      <c r="CF422" t="s">
        <v>22</v>
      </c>
      <c r="CG422" t="s">
        <v>22</v>
      </c>
      <c r="CI422" t="s">
        <v>9552</v>
      </c>
      <c r="CJ422" t="s">
        <v>2808</v>
      </c>
      <c r="CK422" t="s">
        <v>69</v>
      </c>
      <c r="CL422" t="s">
        <v>69</v>
      </c>
      <c r="CM422" t="s">
        <v>2803</v>
      </c>
      <c r="CN422">
        <v>7</v>
      </c>
      <c r="CO422" t="s">
        <v>254</v>
      </c>
      <c r="CP422">
        <v>37</v>
      </c>
      <c r="CQ422" t="s">
        <v>69</v>
      </c>
      <c r="CR422" t="s">
        <v>69</v>
      </c>
      <c r="CS422" t="s">
        <v>69</v>
      </c>
      <c r="CV422" t="s">
        <v>69</v>
      </c>
      <c r="CW422" t="s">
        <v>69</v>
      </c>
      <c r="CX422" t="s">
        <v>69</v>
      </c>
      <c r="CY422" t="s">
        <v>69</v>
      </c>
      <c r="CZ422" t="s">
        <v>69</v>
      </c>
      <c r="DA422" t="s">
        <v>2808</v>
      </c>
      <c r="DB422" t="s">
        <v>2808</v>
      </c>
      <c r="DC422" t="s">
        <v>69</v>
      </c>
      <c r="DD422" t="s">
        <v>12</v>
      </c>
      <c r="DE422" t="s">
        <v>7743</v>
      </c>
      <c r="DF422" t="s">
        <v>12</v>
      </c>
      <c r="DG422" s="30">
        <v>40978</v>
      </c>
      <c r="DH422" t="s">
        <v>22</v>
      </c>
      <c r="EU422" t="s">
        <v>2956</v>
      </c>
      <c r="EV422" t="s">
        <v>22</v>
      </c>
      <c r="EW422" s="30">
        <v>41548</v>
      </c>
      <c r="KB422">
        <v>7</v>
      </c>
      <c r="KD422" t="s">
        <v>9554</v>
      </c>
      <c r="KE422" t="s">
        <v>6597</v>
      </c>
      <c r="KF422">
        <v>31</v>
      </c>
      <c r="KG422" t="s">
        <v>6598</v>
      </c>
      <c r="KH422">
        <v>8467079</v>
      </c>
    </row>
    <row r="423" spans="1:294" x14ac:dyDescent="0.3">
      <c r="A423" t="s">
        <v>10074</v>
      </c>
      <c r="B423" t="s">
        <v>6588</v>
      </c>
      <c r="C423">
        <v>7</v>
      </c>
      <c r="D423" t="s">
        <v>2956</v>
      </c>
      <c r="E423" t="s">
        <v>2956</v>
      </c>
      <c r="F423" t="s">
        <v>2956</v>
      </c>
      <c r="G423" t="s">
        <v>2956</v>
      </c>
      <c r="H423" t="s">
        <v>2956</v>
      </c>
      <c r="I423" t="s">
        <v>2956</v>
      </c>
      <c r="J423" t="s">
        <v>2956</v>
      </c>
      <c r="K423" t="s">
        <v>2956</v>
      </c>
      <c r="L423" t="s">
        <v>2956</v>
      </c>
      <c r="M423" t="s">
        <v>2956</v>
      </c>
      <c r="N423" t="s">
        <v>2956</v>
      </c>
      <c r="O423" t="s">
        <v>2956</v>
      </c>
      <c r="P423" t="s">
        <v>2956</v>
      </c>
      <c r="Q423" t="s">
        <v>2956</v>
      </c>
      <c r="R423" t="s">
        <v>2956</v>
      </c>
      <c r="S423" t="s">
        <v>2956</v>
      </c>
      <c r="T423" t="s">
        <v>2956</v>
      </c>
      <c r="U423" t="s">
        <v>2956</v>
      </c>
      <c r="V423" t="s">
        <v>2956</v>
      </c>
      <c r="W423" t="s">
        <v>2956</v>
      </c>
      <c r="X423" t="s">
        <v>2956</v>
      </c>
      <c r="Y423" t="s">
        <v>2956</v>
      </c>
      <c r="Z423" t="s">
        <v>2956</v>
      </c>
      <c r="AA423" t="s">
        <v>2956</v>
      </c>
      <c r="AB423" t="s">
        <v>2956</v>
      </c>
      <c r="AC423" t="s">
        <v>2956</v>
      </c>
      <c r="AD423" t="s">
        <v>2956</v>
      </c>
      <c r="AE423" t="s">
        <v>2956</v>
      </c>
      <c r="AF423" t="s">
        <v>2956</v>
      </c>
      <c r="AG423" t="s">
        <v>2956</v>
      </c>
      <c r="AH423" t="s">
        <v>2956</v>
      </c>
      <c r="AI423" t="s">
        <v>2956</v>
      </c>
      <c r="AJ423" t="s">
        <v>2956</v>
      </c>
      <c r="AK423" t="s">
        <v>2956</v>
      </c>
      <c r="AL423" t="s">
        <v>2956</v>
      </c>
      <c r="BB423" t="s">
        <v>2876</v>
      </c>
      <c r="BD423" t="s">
        <v>2876</v>
      </c>
      <c r="BF423" t="s">
        <v>2876</v>
      </c>
      <c r="BH423" t="s">
        <v>2876</v>
      </c>
      <c r="BJ423" t="s">
        <v>2876</v>
      </c>
      <c r="BL423" t="s">
        <v>2876</v>
      </c>
      <c r="BN423" t="s">
        <v>2876</v>
      </c>
      <c r="BV423">
        <v>0</v>
      </c>
      <c r="BX423" t="s">
        <v>9142</v>
      </c>
      <c r="BY423" t="s">
        <v>6589</v>
      </c>
      <c r="BZ423" t="s">
        <v>8556</v>
      </c>
      <c r="CA423" t="s">
        <v>6591</v>
      </c>
      <c r="CB423" t="s">
        <v>6753</v>
      </c>
      <c r="CC423" t="s">
        <v>5058</v>
      </c>
      <c r="CD423">
        <v>24</v>
      </c>
      <c r="CE423" t="s">
        <v>236</v>
      </c>
      <c r="CF423" t="s">
        <v>240</v>
      </c>
      <c r="CG423" t="s">
        <v>249</v>
      </c>
      <c r="CH423" t="s">
        <v>10075</v>
      </c>
      <c r="CI423" t="s">
        <v>9552</v>
      </c>
      <c r="CJ423" t="s">
        <v>2808</v>
      </c>
      <c r="CK423" t="s">
        <v>69</v>
      </c>
      <c r="CL423" t="s">
        <v>69</v>
      </c>
      <c r="CM423" t="s">
        <v>2803</v>
      </c>
      <c r="CN423">
        <v>7</v>
      </c>
      <c r="CO423" t="s">
        <v>254</v>
      </c>
      <c r="CP423">
        <v>37</v>
      </c>
      <c r="CQ423" t="s">
        <v>69</v>
      </c>
      <c r="CR423" t="s">
        <v>2808</v>
      </c>
      <c r="CS423" t="s">
        <v>69</v>
      </c>
      <c r="CV423" t="s">
        <v>69</v>
      </c>
      <c r="CW423" t="s">
        <v>69</v>
      </c>
      <c r="CX423" t="s">
        <v>2808</v>
      </c>
      <c r="CY423" t="s">
        <v>69</v>
      </c>
      <c r="CZ423" t="s">
        <v>2808</v>
      </c>
      <c r="DA423" t="s">
        <v>2808</v>
      </c>
      <c r="DB423" t="s">
        <v>69</v>
      </c>
      <c r="DC423" t="s">
        <v>69</v>
      </c>
      <c r="DD423" t="s">
        <v>12</v>
      </c>
      <c r="DE423" t="s">
        <v>8403</v>
      </c>
      <c r="DF423" t="s">
        <v>12</v>
      </c>
      <c r="DG423" t="s">
        <v>9927</v>
      </c>
      <c r="DH423" t="s">
        <v>22</v>
      </c>
      <c r="EU423" t="s">
        <v>2956</v>
      </c>
      <c r="EV423" t="s">
        <v>22</v>
      </c>
      <c r="EW423" s="30">
        <v>41548</v>
      </c>
      <c r="KB423">
        <v>7</v>
      </c>
      <c r="KD423" t="s">
        <v>9554</v>
      </c>
      <c r="KE423" t="s">
        <v>6597</v>
      </c>
      <c r="KF423">
        <v>32</v>
      </c>
      <c r="KG423" t="s">
        <v>6598</v>
      </c>
      <c r="KH423">
        <v>8467079</v>
      </c>
    </row>
    <row r="424" spans="1:294" x14ac:dyDescent="0.3">
      <c r="A424" t="s">
        <v>10076</v>
      </c>
      <c r="B424" t="s">
        <v>6588</v>
      </c>
      <c r="C424">
        <v>6</v>
      </c>
      <c r="D424" t="s">
        <v>2956</v>
      </c>
      <c r="E424" t="s">
        <v>2956</v>
      </c>
      <c r="F424" t="s">
        <v>2956</v>
      </c>
      <c r="G424" t="s">
        <v>2956</v>
      </c>
      <c r="H424" t="s">
        <v>2956</v>
      </c>
      <c r="I424" t="s">
        <v>2956</v>
      </c>
      <c r="J424" t="s">
        <v>2956</v>
      </c>
      <c r="K424" t="s">
        <v>2956</v>
      </c>
      <c r="L424" t="s">
        <v>2956</v>
      </c>
      <c r="M424" t="s">
        <v>2956</v>
      </c>
      <c r="N424" t="s">
        <v>2956</v>
      </c>
      <c r="O424" t="s">
        <v>2956</v>
      </c>
      <c r="P424" t="s">
        <v>2956</v>
      </c>
      <c r="Q424" t="s">
        <v>2956</v>
      </c>
      <c r="R424" t="s">
        <v>2956</v>
      </c>
      <c r="S424" t="s">
        <v>2956</v>
      </c>
      <c r="T424" t="s">
        <v>2956</v>
      </c>
      <c r="U424" t="s">
        <v>2956</v>
      </c>
      <c r="V424" t="s">
        <v>2956</v>
      </c>
      <c r="W424" t="s">
        <v>2956</v>
      </c>
      <c r="X424" t="s">
        <v>2956</v>
      </c>
      <c r="Y424" t="s">
        <v>2956</v>
      </c>
      <c r="Z424" t="s">
        <v>2956</v>
      </c>
      <c r="AA424" t="s">
        <v>2956</v>
      </c>
      <c r="AB424" t="s">
        <v>2956</v>
      </c>
      <c r="AC424" t="s">
        <v>2956</v>
      </c>
      <c r="AD424" t="s">
        <v>2956</v>
      </c>
      <c r="AE424" t="s">
        <v>2956</v>
      </c>
      <c r="AF424" t="s">
        <v>2956</v>
      </c>
      <c r="AG424" t="s">
        <v>2956</v>
      </c>
      <c r="BB424" t="s">
        <v>2876</v>
      </c>
      <c r="BD424" t="s">
        <v>2876</v>
      </c>
      <c r="BF424" t="s">
        <v>2876</v>
      </c>
      <c r="BH424" t="s">
        <v>2876</v>
      </c>
      <c r="BJ424" t="s">
        <v>2876</v>
      </c>
      <c r="BL424" t="s">
        <v>2876</v>
      </c>
      <c r="BV424">
        <v>0</v>
      </c>
      <c r="BX424" t="s">
        <v>9142</v>
      </c>
      <c r="BY424" t="s">
        <v>6589</v>
      </c>
      <c r="BZ424" t="s">
        <v>8556</v>
      </c>
      <c r="CA424" t="s">
        <v>6591</v>
      </c>
      <c r="CB424" t="s">
        <v>6753</v>
      </c>
      <c r="CC424" t="s">
        <v>5058</v>
      </c>
      <c r="CD424">
        <v>15</v>
      </c>
      <c r="CE424" t="s">
        <v>236</v>
      </c>
      <c r="CF424" t="s">
        <v>240</v>
      </c>
      <c r="CG424" t="s">
        <v>249</v>
      </c>
      <c r="CH424" t="s">
        <v>10075</v>
      </c>
      <c r="CI424" t="s">
        <v>9552</v>
      </c>
      <c r="CJ424" t="s">
        <v>2808</v>
      </c>
      <c r="CK424" t="s">
        <v>69</v>
      </c>
      <c r="CL424" t="s">
        <v>69</v>
      </c>
      <c r="CM424" t="s">
        <v>2803</v>
      </c>
      <c r="CN424">
        <v>6</v>
      </c>
      <c r="CO424" t="s">
        <v>254</v>
      </c>
      <c r="CP424">
        <v>32</v>
      </c>
      <c r="CQ424" t="s">
        <v>2808</v>
      </c>
      <c r="CR424" t="s">
        <v>2808</v>
      </c>
      <c r="CS424" t="s">
        <v>2808</v>
      </c>
      <c r="CV424" t="s">
        <v>69</v>
      </c>
      <c r="CW424" t="s">
        <v>69</v>
      </c>
      <c r="CX424" t="s">
        <v>2808</v>
      </c>
      <c r="CY424" t="s">
        <v>69</v>
      </c>
      <c r="CZ424" t="s">
        <v>2808</v>
      </c>
      <c r="DA424" t="s">
        <v>2808</v>
      </c>
      <c r="DB424" t="s">
        <v>2808</v>
      </c>
      <c r="DC424" t="s">
        <v>69</v>
      </c>
      <c r="DD424" t="s">
        <v>12</v>
      </c>
      <c r="DE424" t="s">
        <v>7347</v>
      </c>
      <c r="DF424" t="s">
        <v>12</v>
      </c>
      <c r="DG424" t="s">
        <v>9903</v>
      </c>
      <c r="DH424" t="s">
        <v>22</v>
      </c>
      <c r="EU424" t="s">
        <v>22</v>
      </c>
      <c r="EV424" t="s">
        <v>22</v>
      </c>
      <c r="KB424">
        <v>6</v>
      </c>
      <c r="KD424" t="s">
        <v>9554</v>
      </c>
      <c r="KE424" t="s">
        <v>6597</v>
      </c>
      <c r="KF424">
        <v>33</v>
      </c>
      <c r="KG424" t="s">
        <v>6598</v>
      </c>
      <c r="KH424">
        <v>8467079</v>
      </c>
    </row>
    <row r="425" spans="1:294" x14ac:dyDescent="0.3">
      <c r="A425" t="s">
        <v>10077</v>
      </c>
      <c r="B425" t="s">
        <v>6588</v>
      </c>
      <c r="C425">
        <v>6</v>
      </c>
      <c r="D425" t="s">
        <v>2956</v>
      </c>
      <c r="E425" t="s">
        <v>2956</v>
      </c>
      <c r="F425" t="s">
        <v>2956</v>
      </c>
      <c r="G425" t="s">
        <v>2956</v>
      </c>
      <c r="H425" t="s">
        <v>2956</v>
      </c>
      <c r="I425" t="s">
        <v>2956</v>
      </c>
      <c r="J425" t="s">
        <v>2956</v>
      </c>
      <c r="K425" t="s">
        <v>2956</v>
      </c>
      <c r="L425" t="s">
        <v>2956</v>
      </c>
      <c r="M425" t="s">
        <v>2956</v>
      </c>
      <c r="N425" t="s">
        <v>2956</v>
      </c>
      <c r="O425" t="s">
        <v>2956</v>
      </c>
      <c r="P425" t="s">
        <v>2956</v>
      </c>
      <c r="Q425" t="s">
        <v>2956</v>
      </c>
      <c r="R425" t="s">
        <v>2956</v>
      </c>
      <c r="S425" t="s">
        <v>2956</v>
      </c>
      <c r="T425" t="s">
        <v>2956</v>
      </c>
      <c r="U425" t="s">
        <v>2956</v>
      </c>
      <c r="V425" t="s">
        <v>2956</v>
      </c>
      <c r="W425" t="s">
        <v>2956</v>
      </c>
      <c r="X425" t="s">
        <v>2956</v>
      </c>
      <c r="Y425" t="s">
        <v>2956</v>
      </c>
      <c r="Z425" t="s">
        <v>2956</v>
      </c>
      <c r="AA425" t="s">
        <v>2956</v>
      </c>
      <c r="AB425" t="s">
        <v>2956</v>
      </c>
      <c r="AC425" t="s">
        <v>2956</v>
      </c>
      <c r="AD425" t="s">
        <v>2956</v>
      </c>
      <c r="AE425" t="s">
        <v>2956</v>
      </c>
      <c r="AF425" t="s">
        <v>2956</v>
      </c>
      <c r="AG425" t="s">
        <v>2956</v>
      </c>
      <c r="BB425" t="s">
        <v>2876</v>
      </c>
      <c r="BD425" t="s">
        <v>2876</v>
      </c>
      <c r="BF425" t="s">
        <v>2876</v>
      </c>
      <c r="BH425" t="s">
        <v>2876</v>
      </c>
      <c r="BJ425" t="s">
        <v>2876</v>
      </c>
      <c r="BL425" t="s">
        <v>2876</v>
      </c>
      <c r="BV425">
        <v>0</v>
      </c>
      <c r="BX425" t="s">
        <v>9142</v>
      </c>
      <c r="BY425" t="s">
        <v>6589</v>
      </c>
      <c r="BZ425" t="s">
        <v>8556</v>
      </c>
      <c r="CA425" t="s">
        <v>6591</v>
      </c>
      <c r="CB425" t="s">
        <v>6753</v>
      </c>
      <c r="CC425" t="s">
        <v>5058</v>
      </c>
      <c r="CD425">
        <v>16</v>
      </c>
      <c r="CE425" t="s">
        <v>236</v>
      </c>
      <c r="CF425" t="s">
        <v>241</v>
      </c>
      <c r="CG425" t="s">
        <v>246</v>
      </c>
      <c r="CI425" t="s">
        <v>9552</v>
      </c>
      <c r="CJ425" t="s">
        <v>2808</v>
      </c>
      <c r="CK425" t="s">
        <v>69</v>
      </c>
      <c r="CL425" t="s">
        <v>69</v>
      </c>
      <c r="CM425" t="s">
        <v>2803</v>
      </c>
      <c r="CN425">
        <v>6</v>
      </c>
      <c r="CO425" t="s">
        <v>254</v>
      </c>
      <c r="CP425">
        <v>34</v>
      </c>
      <c r="CQ425" t="s">
        <v>2808</v>
      </c>
      <c r="CR425" t="s">
        <v>2808</v>
      </c>
      <c r="CS425" t="s">
        <v>2808</v>
      </c>
      <c r="CV425" t="s">
        <v>69</v>
      </c>
      <c r="CW425" t="s">
        <v>69</v>
      </c>
      <c r="CX425" t="s">
        <v>2808</v>
      </c>
      <c r="CY425" t="s">
        <v>69</v>
      </c>
      <c r="CZ425" t="s">
        <v>2808</v>
      </c>
      <c r="DA425" t="s">
        <v>2808</v>
      </c>
      <c r="DB425" t="s">
        <v>2808</v>
      </c>
      <c r="DC425" t="s">
        <v>69</v>
      </c>
      <c r="DD425" t="s">
        <v>12</v>
      </c>
      <c r="DE425" s="30">
        <v>41098</v>
      </c>
      <c r="DF425" t="s">
        <v>12</v>
      </c>
      <c r="DG425" t="s">
        <v>9860</v>
      </c>
      <c r="DH425" t="s">
        <v>22</v>
      </c>
      <c r="EU425" t="s">
        <v>22</v>
      </c>
      <c r="EV425" t="s">
        <v>22</v>
      </c>
      <c r="KB425">
        <v>6</v>
      </c>
      <c r="KD425" t="s">
        <v>9554</v>
      </c>
      <c r="KE425" t="s">
        <v>6597</v>
      </c>
      <c r="KF425">
        <v>34</v>
      </c>
      <c r="KG425" t="s">
        <v>6598</v>
      </c>
      <c r="KH425">
        <v>8467079</v>
      </c>
    </row>
    <row r="426" spans="1:294" x14ac:dyDescent="0.3">
      <c r="A426" t="s">
        <v>10078</v>
      </c>
      <c r="B426" t="s">
        <v>6588</v>
      </c>
      <c r="C426">
        <v>5</v>
      </c>
      <c r="D426" t="s">
        <v>2956</v>
      </c>
      <c r="E426" t="s">
        <v>2956</v>
      </c>
      <c r="F426" t="s">
        <v>2956</v>
      </c>
      <c r="G426" t="s">
        <v>2956</v>
      </c>
      <c r="H426" t="s">
        <v>2956</v>
      </c>
      <c r="I426" t="s">
        <v>2956</v>
      </c>
      <c r="J426" t="s">
        <v>2956</v>
      </c>
      <c r="K426" t="s">
        <v>2956</v>
      </c>
      <c r="L426" t="s">
        <v>2956</v>
      </c>
      <c r="M426" t="s">
        <v>2956</v>
      </c>
      <c r="N426" t="s">
        <v>2956</v>
      </c>
      <c r="O426" t="s">
        <v>2956</v>
      </c>
      <c r="P426" t="s">
        <v>2956</v>
      </c>
      <c r="Q426" t="s">
        <v>2956</v>
      </c>
      <c r="R426" t="s">
        <v>2956</v>
      </c>
      <c r="S426" t="s">
        <v>2956</v>
      </c>
      <c r="T426" t="s">
        <v>2956</v>
      </c>
      <c r="U426" t="s">
        <v>2956</v>
      </c>
      <c r="V426" t="s">
        <v>2956</v>
      </c>
      <c r="W426" t="s">
        <v>2956</v>
      </c>
      <c r="X426" t="s">
        <v>2956</v>
      </c>
      <c r="Y426" t="s">
        <v>2956</v>
      </c>
      <c r="Z426" t="s">
        <v>2956</v>
      </c>
      <c r="AA426" t="s">
        <v>2956</v>
      </c>
      <c r="AB426" t="s">
        <v>2956</v>
      </c>
      <c r="BB426" t="s">
        <v>2876</v>
      </c>
      <c r="BD426" t="s">
        <v>2876</v>
      </c>
      <c r="BF426" t="s">
        <v>2876</v>
      </c>
      <c r="BH426" t="s">
        <v>2876</v>
      </c>
      <c r="BJ426" t="s">
        <v>2876</v>
      </c>
      <c r="BV426">
        <v>0</v>
      </c>
      <c r="BX426" t="s">
        <v>9142</v>
      </c>
      <c r="BY426" t="s">
        <v>6589</v>
      </c>
      <c r="BZ426" t="s">
        <v>8556</v>
      </c>
      <c r="CA426" t="s">
        <v>6591</v>
      </c>
      <c r="CB426" t="s">
        <v>6753</v>
      </c>
      <c r="CC426" t="s">
        <v>5058</v>
      </c>
      <c r="CD426">
        <v>28</v>
      </c>
      <c r="CE426" t="s">
        <v>236</v>
      </c>
      <c r="CF426" t="s">
        <v>241</v>
      </c>
      <c r="CG426" t="s">
        <v>246</v>
      </c>
      <c r="CI426" t="s">
        <v>9552</v>
      </c>
      <c r="CJ426" t="s">
        <v>2808</v>
      </c>
      <c r="CK426" t="s">
        <v>69</v>
      </c>
      <c r="CL426" t="s">
        <v>69</v>
      </c>
      <c r="CM426" t="s">
        <v>2803</v>
      </c>
      <c r="CN426">
        <v>5</v>
      </c>
      <c r="CO426" t="s">
        <v>254</v>
      </c>
      <c r="CP426">
        <v>33</v>
      </c>
      <c r="CQ426" t="s">
        <v>2808</v>
      </c>
      <c r="CR426" t="s">
        <v>2808</v>
      </c>
      <c r="CS426" t="s">
        <v>2808</v>
      </c>
      <c r="CV426" t="s">
        <v>69</v>
      </c>
      <c r="CW426" t="s">
        <v>69</v>
      </c>
      <c r="CX426" t="s">
        <v>2808</v>
      </c>
      <c r="CY426" t="s">
        <v>69</v>
      </c>
      <c r="CZ426" t="s">
        <v>2808</v>
      </c>
      <c r="DA426" t="s">
        <v>2808</v>
      </c>
      <c r="DB426" t="s">
        <v>2808</v>
      </c>
      <c r="DC426" t="s">
        <v>69</v>
      </c>
      <c r="DD426" t="s">
        <v>12</v>
      </c>
      <c r="DE426" t="s">
        <v>7306</v>
      </c>
      <c r="DF426" t="s">
        <v>12</v>
      </c>
      <c r="DG426" t="s">
        <v>9568</v>
      </c>
      <c r="DH426" t="s">
        <v>22</v>
      </c>
      <c r="EU426" t="s">
        <v>22</v>
      </c>
      <c r="EV426" t="s">
        <v>22</v>
      </c>
      <c r="KB426">
        <v>5</v>
      </c>
      <c r="KD426" t="s">
        <v>9554</v>
      </c>
      <c r="KE426" t="s">
        <v>6597</v>
      </c>
      <c r="KF426">
        <v>35</v>
      </c>
      <c r="KG426" t="s">
        <v>6598</v>
      </c>
      <c r="KH426">
        <v>8467079</v>
      </c>
    </row>
    <row r="427" spans="1:294" x14ac:dyDescent="0.3">
      <c r="A427" t="s">
        <v>10079</v>
      </c>
      <c r="B427" t="s">
        <v>6588</v>
      </c>
      <c r="C427">
        <v>5</v>
      </c>
      <c r="D427" t="s">
        <v>2956</v>
      </c>
      <c r="E427" t="s">
        <v>2956</v>
      </c>
      <c r="F427" t="s">
        <v>2956</v>
      </c>
      <c r="G427" t="s">
        <v>2956</v>
      </c>
      <c r="H427" t="s">
        <v>2956</v>
      </c>
      <c r="I427" t="s">
        <v>2956</v>
      </c>
      <c r="J427" t="s">
        <v>2956</v>
      </c>
      <c r="K427" t="s">
        <v>2956</v>
      </c>
      <c r="L427" t="s">
        <v>2956</v>
      </c>
      <c r="M427" t="s">
        <v>2956</v>
      </c>
      <c r="N427" t="s">
        <v>2956</v>
      </c>
      <c r="O427" t="s">
        <v>2956</v>
      </c>
      <c r="P427" t="s">
        <v>2956</v>
      </c>
      <c r="Q427" t="s">
        <v>2956</v>
      </c>
      <c r="R427" t="s">
        <v>2956</v>
      </c>
      <c r="S427" t="s">
        <v>2956</v>
      </c>
      <c r="T427" t="s">
        <v>2956</v>
      </c>
      <c r="U427" t="s">
        <v>2956</v>
      </c>
      <c r="V427" t="s">
        <v>2956</v>
      </c>
      <c r="W427" t="s">
        <v>2956</v>
      </c>
      <c r="X427" t="s">
        <v>2956</v>
      </c>
      <c r="Y427" t="s">
        <v>2956</v>
      </c>
      <c r="Z427" t="s">
        <v>2956</v>
      </c>
      <c r="AA427" t="s">
        <v>2956</v>
      </c>
      <c r="AB427" t="s">
        <v>2956</v>
      </c>
      <c r="BB427" t="s">
        <v>2876</v>
      </c>
      <c r="BD427" t="s">
        <v>2876</v>
      </c>
      <c r="BF427" t="s">
        <v>2876</v>
      </c>
      <c r="BH427" t="s">
        <v>2876</v>
      </c>
      <c r="BJ427" t="s">
        <v>2876</v>
      </c>
      <c r="BV427">
        <v>0</v>
      </c>
      <c r="BX427" t="s">
        <v>9142</v>
      </c>
      <c r="BY427" t="s">
        <v>6589</v>
      </c>
      <c r="BZ427" t="s">
        <v>8556</v>
      </c>
      <c r="CA427" t="s">
        <v>6591</v>
      </c>
      <c r="CB427" t="s">
        <v>6753</v>
      </c>
      <c r="CC427" t="s">
        <v>5058</v>
      </c>
      <c r="CD427">
        <v>39</v>
      </c>
      <c r="CE427" t="s">
        <v>236</v>
      </c>
      <c r="CF427" t="s">
        <v>240</v>
      </c>
      <c r="CG427" t="s">
        <v>247</v>
      </c>
      <c r="CI427" t="s">
        <v>9552</v>
      </c>
      <c r="CJ427" t="s">
        <v>2808</v>
      </c>
      <c r="CK427" t="s">
        <v>69</v>
      </c>
      <c r="CL427" t="s">
        <v>69</v>
      </c>
      <c r="CM427" t="s">
        <v>2803</v>
      </c>
      <c r="CN427">
        <v>5</v>
      </c>
      <c r="CO427" t="s">
        <v>254</v>
      </c>
      <c r="CP427">
        <v>35</v>
      </c>
      <c r="CQ427" t="s">
        <v>2808</v>
      </c>
      <c r="CR427" t="s">
        <v>2808</v>
      </c>
      <c r="CS427" t="s">
        <v>2808</v>
      </c>
      <c r="CV427" t="s">
        <v>69</v>
      </c>
      <c r="CW427" t="s">
        <v>69</v>
      </c>
      <c r="CX427" t="s">
        <v>2808</v>
      </c>
      <c r="CY427" t="s">
        <v>69</v>
      </c>
      <c r="CZ427" t="s">
        <v>2808</v>
      </c>
      <c r="DA427" t="s">
        <v>2808</v>
      </c>
      <c r="DB427" t="s">
        <v>2808</v>
      </c>
      <c r="DC427" t="s">
        <v>69</v>
      </c>
      <c r="DD427" t="s">
        <v>12</v>
      </c>
      <c r="DE427" t="s">
        <v>7902</v>
      </c>
      <c r="DF427" t="s">
        <v>12</v>
      </c>
      <c r="DG427" t="s">
        <v>9845</v>
      </c>
      <c r="DH427" t="s">
        <v>22</v>
      </c>
      <c r="EU427" t="s">
        <v>22</v>
      </c>
      <c r="EV427" t="s">
        <v>22</v>
      </c>
      <c r="KB427">
        <v>5</v>
      </c>
      <c r="KD427" t="s">
        <v>9554</v>
      </c>
      <c r="KE427" t="s">
        <v>6597</v>
      </c>
      <c r="KF427">
        <v>36</v>
      </c>
      <c r="KG427" t="s">
        <v>6598</v>
      </c>
      <c r="KH427">
        <v>8467079</v>
      </c>
    </row>
    <row r="428" spans="1:294" x14ac:dyDescent="0.3">
      <c r="A428" t="s">
        <v>10080</v>
      </c>
      <c r="B428" t="s">
        <v>6588</v>
      </c>
      <c r="C428">
        <v>3</v>
      </c>
      <c r="D428" t="s">
        <v>2956</v>
      </c>
      <c r="E428" t="s">
        <v>2956</v>
      </c>
      <c r="F428" t="s">
        <v>2956</v>
      </c>
      <c r="G428" t="s">
        <v>2956</v>
      </c>
      <c r="H428" t="s">
        <v>2956</v>
      </c>
      <c r="I428" t="s">
        <v>2956</v>
      </c>
      <c r="J428" t="s">
        <v>2956</v>
      </c>
      <c r="K428" t="s">
        <v>2956</v>
      </c>
      <c r="L428" t="s">
        <v>2956</v>
      </c>
      <c r="M428" t="s">
        <v>2956</v>
      </c>
      <c r="N428" t="s">
        <v>2956</v>
      </c>
      <c r="O428" t="s">
        <v>2956</v>
      </c>
      <c r="P428" t="s">
        <v>2956</v>
      </c>
      <c r="Q428" t="s">
        <v>2956</v>
      </c>
      <c r="R428" t="s">
        <v>2956</v>
      </c>
      <c r="BB428" t="s">
        <v>2876</v>
      </c>
      <c r="BD428" t="s">
        <v>2876</v>
      </c>
      <c r="BF428" t="s">
        <v>2876</v>
      </c>
      <c r="BV428">
        <v>0</v>
      </c>
      <c r="BX428" t="s">
        <v>9142</v>
      </c>
      <c r="BY428" t="s">
        <v>6589</v>
      </c>
      <c r="BZ428" t="s">
        <v>8556</v>
      </c>
      <c r="CA428" t="s">
        <v>6591</v>
      </c>
      <c r="CB428" t="s">
        <v>6753</v>
      </c>
      <c r="CC428" t="s">
        <v>5058</v>
      </c>
      <c r="CD428">
        <v>19</v>
      </c>
      <c r="CE428" t="s">
        <v>236</v>
      </c>
      <c r="CF428" t="s">
        <v>240</v>
      </c>
      <c r="CG428" t="s">
        <v>246</v>
      </c>
      <c r="CI428" t="s">
        <v>9552</v>
      </c>
      <c r="CJ428" t="s">
        <v>2808</v>
      </c>
      <c r="CK428" t="s">
        <v>69</v>
      </c>
      <c r="CL428" t="s">
        <v>69</v>
      </c>
      <c r="CM428" t="s">
        <v>2803</v>
      </c>
      <c r="CN428">
        <v>3</v>
      </c>
      <c r="CO428" t="s">
        <v>254</v>
      </c>
      <c r="CP428">
        <v>24</v>
      </c>
      <c r="CQ428" t="s">
        <v>2808</v>
      </c>
      <c r="CR428" t="s">
        <v>2808</v>
      </c>
      <c r="CS428" t="s">
        <v>2808</v>
      </c>
      <c r="CV428" t="s">
        <v>69</v>
      </c>
      <c r="CW428" t="s">
        <v>69</v>
      </c>
      <c r="CX428" t="s">
        <v>2808</v>
      </c>
      <c r="CY428" t="s">
        <v>69</v>
      </c>
      <c r="CZ428" t="s">
        <v>2808</v>
      </c>
      <c r="DA428" t="s">
        <v>2808</v>
      </c>
      <c r="DB428" t="s">
        <v>2808</v>
      </c>
      <c r="DC428" t="s">
        <v>69</v>
      </c>
      <c r="DD428" t="s">
        <v>12</v>
      </c>
      <c r="DE428" s="30">
        <v>41252</v>
      </c>
      <c r="DF428" t="s">
        <v>12</v>
      </c>
      <c r="DG428" t="s">
        <v>7298</v>
      </c>
      <c r="DH428" t="s">
        <v>22</v>
      </c>
      <c r="EU428" t="s">
        <v>22</v>
      </c>
      <c r="EV428" t="s">
        <v>22</v>
      </c>
      <c r="KB428">
        <v>3</v>
      </c>
      <c r="KD428" t="s">
        <v>9554</v>
      </c>
      <c r="KE428" t="s">
        <v>6597</v>
      </c>
      <c r="KF428">
        <v>37</v>
      </c>
      <c r="KG428" t="s">
        <v>6598</v>
      </c>
      <c r="KH428">
        <v>8467079</v>
      </c>
    </row>
    <row r="429" spans="1:294" x14ac:dyDescent="0.3">
      <c r="A429" t="s">
        <v>10081</v>
      </c>
      <c r="B429" t="s">
        <v>6588</v>
      </c>
      <c r="C429">
        <v>4</v>
      </c>
      <c r="D429" t="s">
        <v>2956</v>
      </c>
      <c r="E429" t="s">
        <v>2956</v>
      </c>
      <c r="F429" t="s">
        <v>2956</v>
      </c>
      <c r="G429" t="s">
        <v>2956</v>
      </c>
      <c r="H429" t="s">
        <v>2956</v>
      </c>
      <c r="I429" t="s">
        <v>2956</v>
      </c>
      <c r="J429" t="s">
        <v>2956</v>
      </c>
      <c r="K429" t="s">
        <v>2956</v>
      </c>
      <c r="L429" t="s">
        <v>2956</v>
      </c>
      <c r="M429" t="s">
        <v>2956</v>
      </c>
      <c r="N429" t="s">
        <v>2956</v>
      </c>
      <c r="O429" t="s">
        <v>2956</v>
      </c>
      <c r="P429" t="s">
        <v>2956</v>
      </c>
      <c r="Q429" t="s">
        <v>2956</v>
      </c>
      <c r="R429" t="s">
        <v>2956</v>
      </c>
      <c r="S429" t="s">
        <v>2956</v>
      </c>
      <c r="T429" t="s">
        <v>2956</v>
      </c>
      <c r="U429" t="s">
        <v>2956</v>
      </c>
      <c r="V429" t="s">
        <v>2956</v>
      </c>
      <c r="W429" t="s">
        <v>2956</v>
      </c>
      <c r="BB429" t="s">
        <v>2876</v>
      </c>
      <c r="BD429" t="s">
        <v>2876</v>
      </c>
      <c r="BF429" t="s">
        <v>2876</v>
      </c>
      <c r="BH429" t="s">
        <v>2876</v>
      </c>
      <c r="BV429">
        <v>0</v>
      </c>
      <c r="BX429" t="s">
        <v>9142</v>
      </c>
      <c r="BY429" t="s">
        <v>6589</v>
      </c>
      <c r="BZ429" t="s">
        <v>8556</v>
      </c>
      <c r="CA429" t="s">
        <v>6591</v>
      </c>
      <c r="CB429" t="s">
        <v>6753</v>
      </c>
      <c r="CC429" t="s">
        <v>5058</v>
      </c>
      <c r="CD429">
        <v>23</v>
      </c>
      <c r="CE429" t="s">
        <v>236</v>
      </c>
      <c r="CF429" t="s">
        <v>241</v>
      </c>
      <c r="CG429" t="s">
        <v>246</v>
      </c>
      <c r="CI429" t="s">
        <v>9552</v>
      </c>
      <c r="CJ429" t="s">
        <v>2808</v>
      </c>
      <c r="CK429" t="s">
        <v>69</v>
      </c>
      <c r="CL429" t="s">
        <v>69</v>
      </c>
      <c r="CM429" t="s">
        <v>2803</v>
      </c>
      <c r="CN429">
        <v>4</v>
      </c>
      <c r="CO429" t="s">
        <v>254</v>
      </c>
      <c r="CP429">
        <v>28</v>
      </c>
      <c r="CQ429" t="s">
        <v>2808</v>
      </c>
      <c r="CR429" t="s">
        <v>2808</v>
      </c>
      <c r="CS429" t="s">
        <v>2808</v>
      </c>
      <c r="CV429" t="s">
        <v>69</v>
      </c>
      <c r="CW429" t="s">
        <v>69</v>
      </c>
      <c r="CX429" t="s">
        <v>2808</v>
      </c>
      <c r="CY429" t="s">
        <v>69</v>
      </c>
      <c r="CZ429" t="s">
        <v>2808</v>
      </c>
      <c r="DA429" t="s">
        <v>2808</v>
      </c>
      <c r="DB429" t="s">
        <v>2808</v>
      </c>
      <c r="DC429" t="s">
        <v>69</v>
      </c>
      <c r="DD429" t="s">
        <v>12</v>
      </c>
      <c r="DE429" t="s">
        <v>9562</v>
      </c>
      <c r="DF429" t="s">
        <v>12</v>
      </c>
      <c r="DG429" t="s">
        <v>7298</v>
      </c>
      <c r="DH429" t="s">
        <v>22</v>
      </c>
      <c r="EU429" t="s">
        <v>22</v>
      </c>
      <c r="EV429" t="s">
        <v>22</v>
      </c>
      <c r="KB429">
        <v>4</v>
      </c>
      <c r="KD429" t="s">
        <v>9554</v>
      </c>
      <c r="KE429" t="s">
        <v>6597</v>
      </c>
      <c r="KF429">
        <v>38</v>
      </c>
      <c r="KG429" t="s">
        <v>6598</v>
      </c>
      <c r="KH429">
        <v>8467079</v>
      </c>
    </row>
    <row r="430" spans="1:294" x14ac:dyDescent="0.3">
      <c r="A430" t="s">
        <v>10082</v>
      </c>
      <c r="B430" t="s">
        <v>6588</v>
      </c>
      <c r="C430">
        <v>4</v>
      </c>
      <c r="D430" t="s">
        <v>2956</v>
      </c>
      <c r="E430" t="s">
        <v>2956</v>
      </c>
      <c r="F430" t="s">
        <v>2956</v>
      </c>
      <c r="G430" t="s">
        <v>2956</v>
      </c>
      <c r="H430" t="s">
        <v>2956</v>
      </c>
      <c r="I430" t="s">
        <v>2956</v>
      </c>
      <c r="J430" t="s">
        <v>2956</v>
      </c>
      <c r="K430" t="s">
        <v>2956</v>
      </c>
      <c r="L430" t="s">
        <v>2956</v>
      </c>
      <c r="M430" t="s">
        <v>2956</v>
      </c>
      <c r="N430" t="s">
        <v>2956</v>
      </c>
      <c r="O430" t="s">
        <v>2956</v>
      </c>
      <c r="P430" t="s">
        <v>2956</v>
      </c>
      <c r="Q430" t="s">
        <v>2956</v>
      </c>
      <c r="R430" t="s">
        <v>2956</v>
      </c>
      <c r="S430" t="s">
        <v>2956</v>
      </c>
      <c r="T430" t="s">
        <v>2956</v>
      </c>
      <c r="U430" t="s">
        <v>2956</v>
      </c>
      <c r="V430" t="s">
        <v>2956</v>
      </c>
      <c r="W430" t="s">
        <v>2956</v>
      </c>
      <c r="BB430" t="s">
        <v>2876</v>
      </c>
      <c r="BD430" t="s">
        <v>2876</v>
      </c>
      <c r="BF430" t="s">
        <v>2876</v>
      </c>
      <c r="BH430" t="s">
        <v>2876</v>
      </c>
      <c r="BV430">
        <v>0</v>
      </c>
      <c r="BX430" t="s">
        <v>9142</v>
      </c>
      <c r="BY430" t="s">
        <v>6589</v>
      </c>
      <c r="BZ430" t="s">
        <v>8556</v>
      </c>
      <c r="CA430" t="s">
        <v>6591</v>
      </c>
      <c r="CB430" t="s">
        <v>6753</v>
      </c>
      <c r="CC430" t="s">
        <v>5058</v>
      </c>
      <c r="CD430">
        <v>12</v>
      </c>
      <c r="CE430" t="s">
        <v>237</v>
      </c>
      <c r="CF430" t="s">
        <v>220</v>
      </c>
      <c r="CG430" t="s">
        <v>247</v>
      </c>
      <c r="CI430" t="s">
        <v>9552</v>
      </c>
      <c r="CJ430" t="s">
        <v>2808</v>
      </c>
      <c r="CK430" t="s">
        <v>69</v>
      </c>
      <c r="CL430" t="s">
        <v>69</v>
      </c>
      <c r="CM430" t="s">
        <v>2803</v>
      </c>
      <c r="CN430">
        <v>4</v>
      </c>
      <c r="CO430" t="s">
        <v>254</v>
      </c>
      <c r="CP430">
        <v>26</v>
      </c>
      <c r="CQ430" t="s">
        <v>2808</v>
      </c>
      <c r="CR430" t="s">
        <v>2808</v>
      </c>
      <c r="CS430" t="s">
        <v>2808</v>
      </c>
      <c r="CV430" t="s">
        <v>69</v>
      </c>
      <c r="CW430" t="s">
        <v>69</v>
      </c>
      <c r="CX430" t="s">
        <v>2808</v>
      </c>
      <c r="CY430" t="s">
        <v>69</v>
      </c>
      <c r="CZ430" t="s">
        <v>2808</v>
      </c>
      <c r="DA430" t="s">
        <v>2808</v>
      </c>
      <c r="DB430" t="s">
        <v>2808</v>
      </c>
      <c r="DC430" t="s">
        <v>69</v>
      </c>
      <c r="DD430" t="s">
        <v>12</v>
      </c>
      <c r="DE430" t="s">
        <v>8317</v>
      </c>
      <c r="DF430" t="s">
        <v>12</v>
      </c>
      <c r="DG430" t="s">
        <v>9304</v>
      </c>
      <c r="DH430" t="s">
        <v>22</v>
      </c>
      <c r="EU430" t="s">
        <v>22</v>
      </c>
      <c r="EV430" t="s">
        <v>22</v>
      </c>
      <c r="KB430">
        <v>4</v>
      </c>
      <c r="KD430" t="s">
        <v>9554</v>
      </c>
      <c r="KE430" t="s">
        <v>6597</v>
      </c>
      <c r="KF430">
        <v>39</v>
      </c>
      <c r="KG430" t="s">
        <v>6598</v>
      </c>
      <c r="KH430">
        <v>8467079</v>
      </c>
    </row>
    <row r="431" spans="1:294" x14ac:dyDescent="0.3">
      <c r="A431" t="s">
        <v>10083</v>
      </c>
      <c r="B431" t="s">
        <v>6588</v>
      </c>
      <c r="C431">
        <v>3</v>
      </c>
      <c r="D431" t="s">
        <v>2956</v>
      </c>
      <c r="E431" t="s">
        <v>2956</v>
      </c>
      <c r="F431" t="s">
        <v>2956</v>
      </c>
      <c r="G431" t="s">
        <v>2956</v>
      </c>
      <c r="H431" t="s">
        <v>2956</v>
      </c>
      <c r="I431" t="s">
        <v>2956</v>
      </c>
      <c r="J431" t="s">
        <v>2956</v>
      </c>
      <c r="K431" t="s">
        <v>2956</v>
      </c>
      <c r="L431" t="s">
        <v>2956</v>
      </c>
      <c r="M431" t="s">
        <v>2956</v>
      </c>
      <c r="N431" t="s">
        <v>2956</v>
      </c>
      <c r="O431" t="s">
        <v>2956</v>
      </c>
      <c r="P431" t="s">
        <v>2956</v>
      </c>
      <c r="Q431" t="s">
        <v>2956</v>
      </c>
      <c r="R431" t="s">
        <v>2956</v>
      </c>
      <c r="BB431" t="s">
        <v>2876</v>
      </c>
      <c r="BD431" t="s">
        <v>2876</v>
      </c>
      <c r="BF431" t="s">
        <v>2876</v>
      </c>
      <c r="BV431">
        <v>0</v>
      </c>
      <c r="BX431" t="s">
        <v>9142</v>
      </c>
      <c r="BY431" t="s">
        <v>6589</v>
      </c>
      <c r="BZ431" t="s">
        <v>8556</v>
      </c>
      <c r="CA431" t="s">
        <v>6591</v>
      </c>
      <c r="CB431" t="s">
        <v>6753</v>
      </c>
      <c r="CC431" t="s">
        <v>5058</v>
      </c>
      <c r="CD431">
        <v>20</v>
      </c>
      <c r="CE431" t="s">
        <v>236</v>
      </c>
      <c r="CF431" t="s">
        <v>242</v>
      </c>
      <c r="CG431" t="s">
        <v>247</v>
      </c>
      <c r="CI431" t="s">
        <v>9552</v>
      </c>
      <c r="CJ431" t="s">
        <v>2808</v>
      </c>
      <c r="CK431" t="s">
        <v>69</v>
      </c>
      <c r="CL431" t="s">
        <v>69</v>
      </c>
      <c r="CM431" t="s">
        <v>2803</v>
      </c>
      <c r="CN431">
        <v>3</v>
      </c>
      <c r="CO431" t="s">
        <v>254</v>
      </c>
      <c r="CP431">
        <v>21</v>
      </c>
      <c r="CQ431" t="s">
        <v>2808</v>
      </c>
      <c r="CR431" t="s">
        <v>2808</v>
      </c>
      <c r="CS431" t="s">
        <v>2808</v>
      </c>
      <c r="CV431" t="s">
        <v>69</v>
      </c>
      <c r="CW431" t="s">
        <v>69</v>
      </c>
      <c r="CX431" t="s">
        <v>2808</v>
      </c>
      <c r="CY431" t="s">
        <v>69</v>
      </c>
      <c r="CZ431" t="s">
        <v>2808</v>
      </c>
      <c r="DA431" t="s">
        <v>2808</v>
      </c>
      <c r="DB431" t="s">
        <v>2808</v>
      </c>
      <c r="DC431" t="s">
        <v>69</v>
      </c>
      <c r="DD431" t="s">
        <v>12</v>
      </c>
      <c r="DE431" s="30">
        <v>41040</v>
      </c>
      <c r="DF431" t="s">
        <v>12</v>
      </c>
      <c r="DG431" t="s">
        <v>6850</v>
      </c>
      <c r="DH431" t="s">
        <v>22</v>
      </c>
      <c r="EU431" t="s">
        <v>22</v>
      </c>
      <c r="EV431" t="s">
        <v>22</v>
      </c>
      <c r="KB431">
        <v>3</v>
      </c>
      <c r="KD431" t="s">
        <v>9554</v>
      </c>
      <c r="KE431" t="s">
        <v>6597</v>
      </c>
      <c r="KF431">
        <v>40</v>
      </c>
      <c r="KG431" t="s">
        <v>6598</v>
      </c>
      <c r="KH431">
        <v>8467079</v>
      </c>
    </row>
    <row r="432" spans="1:294" x14ac:dyDescent="0.3">
      <c r="A432" t="s">
        <v>10084</v>
      </c>
      <c r="B432" t="s">
        <v>6588</v>
      </c>
      <c r="C432">
        <v>5</v>
      </c>
      <c r="D432" t="s">
        <v>2956</v>
      </c>
      <c r="E432" t="s">
        <v>2956</v>
      </c>
      <c r="F432" t="s">
        <v>2956</v>
      </c>
      <c r="G432" t="s">
        <v>22</v>
      </c>
      <c r="H432" t="s">
        <v>22</v>
      </c>
      <c r="I432" t="s">
        <v>2956</v>
      </c>
      <c r="J432" t="s">
        <v>2956</v>
      </c>
      <c r="K432" t="s">
        <v>2956</v>
      </c>
      <c r="L432" t="s">
        <v>22</v>
      </c>
      <c r="M432" t="s">
        <v>22</v>
      </c>
      <c r="N432" t="s">
        <v>2956</v>
      </c>
      <c r="O432" t="s">
        <v>2956</v>
      </c>
      <c r="P432" t="s">
        <v>2956</v>
      </c>
      <c r="Q432" t="s">
        <v>22</v>
      </c>
      <c r="R432" t="s">
        <v>22</v>
      </c>
      <c r="S432" t="s">
        <v>2956</v>
      </c>
      <c r="T432" t="s">
        <v>2956</v>
      </c>
      <c r="U432" t="s">
        <v>2956</v>
      </c>
      <c r="V432" t="s">
        <v>22</v>
      </c>
      <c r="W432" t="s">
        <v>22</v>
      </c>
      <c r="X432" t="s">
        <v>2956</v>
      </c>
      <c r="Y432" t="s">
        <v>2956</v>
      </c>
      <c r="Z432" t="s">
        <v>2956</v>
      </c>
      <c r="AA432" t="s">
        <v>22</v>
      </c>
      <c r="AB432" t="s">
        <v>22</v>
      </c>
      <c r="BB432" t="s">
        <v>2876</v>
      </c>
      <c r="BD432" t="s">
        <v>2876</v>
      </c>
      <c r="BF432" t="s">
        <v>2876</v>
      </c>
      <c r="BH432" t="s">
        <v>2876</v>
      </c>
      <c r="BJ432" t="s">
        <v>2876</v>
      </c>
      <c r="BV432">
        <v>0</v>
      </c>
      <c r="BX432" t="s">
        <v>9142</v>
      </c>
      <c r="BY432" t="s">
        <v>6589</v>
      </c>
      <c r="BZ432" t="s">
        <v>8556</v>
      </c>
      <c r="CA432" t="s">
        <v>6591</v>
      </c>
      <c r="CB432" t="s">
        <v>6861</v>
      </c>
      <c r="CC432" t="s">
        <v>5058</v>
      </c>
      <c r="CD432">
        <v>27</v>
      </c>
      <c r="CE432" t="s">
        <v>236</v>
      </c>
      <c r="CF432" t="s">
        <v>241</v>
      </c>
      <c r="CG432" t="s">
        <v>22</v>
      </c>
      <c r="CI432" t="s">
        <v>9552</v>
      </c>
      <c r="CJ432" t="s">
        <v>2808</v>
      </c>
      <c r="CK432" t="s">
        <v>69</v>
      </c>
      <c r="CL432" t="s">
        <v>69</v>
      </c>
      <c r="CM432" t="s">
        <v>2803</v>
      </c>
      <c r="CN432">
        <v>5</v>
      </c>
      <c r="CO432" t="s">
        <v>254</v>
      </c>
      <c r="CP432">
        <v>35</v>
      </c>
      <c r="CQ432" t="s">
        <v>69</v>
      </c>
      <c r="CR432" t="s">
        <v>69</v>
      </c>
      <c r="CS432" t="s">
        <v>69</v>
      </c>
      <c r="CV432" t="s">
        <v>69</v>
      </c>
      <c r="CW432" t="s">
        <v>69</v>
      </c>
      <c r="CX432" t="s">
        <v>69</v>
      </c>
      <c r="CY432" t="s">
        <v>69</v>
      </c>
      <c r="CZ432" t="s">
        <v>69</v>
      </c>
      <c r="DA432" t="s">
        <v>2808</v>
      </c>
      <c r="DB432" t="s">
        <v>2808</v>
      </c>
      <c r="DC432" t="s">
        <v>69</v>
      </c>
      <c r="DD432" t="s">
        <v>12</v>
      </c>
      <c r="DE432" t="s">
        <v>8407</v>
      </c>
      <c r="DF432" t="s">
        <v>12</v>
      </c>
      <c r="DG432" t="s">
        <v>9855</v>
      </c>
      <c r="DH432" t="s">
        <v>2842</v>
      </c>
      <c r="EU432" t="s">
        <v>22</v>
      </c>
      <c r="EV432" t="s">
        <v>22</v>
      </c>
      <c r="EW432" t="s">
        <v>9855</v>
      </c>
      <c r="EX432" t="s">
        <v>9855</v>
      </c>
      <c r="KB432">
        <v>5</v>
      </c>
      <c r="KD432" t="s">
        <v>9554</v>
      </c>
      <c r="KE432" t="s">
        <v>6597</v>
      </c>
      <c r="KF432">
        <v>41</v>
      </c>
      <c r="KG432" t="s">
        <v>6598</v>
      </c>
      <c r="KH432">
        <v>8467079</v>
      </c>
    </row>
    <row r="433" spans="1:294" x14ac:dyDescent="0.3">
      <c r="A433" t="s">
        <v>10085</v>
      </c>
      <c r="B433" t="s">
        <v>6588</v>
      </c>
      <c r="C433">
        <v>6</v>
      </c>
      <c r="D433" t="s">
        <v>2956</v>
      </c>
      <c r="E433" t="s">
        <v>2956</v>
      </c>
      <c r="F433" t="s">
        <v>2956</v>
      </c>
      <c r="G433" t="s">
        <v>22</v>
      </c>
      <c r="H433" t="s">
        <v>22</v>
      </c>
      <c r="I433" t="s">
        <v>2956</v>
      </c>
      <c r="J433" t="s">
        <v>2956</v>
      </c>
      <c r="K433" t="s">
        <v>2956</v>
      </c>
      <c r="L433" t="s">
        <v>22</v>
      </c>
      <c r="M433" t="s">
        <v>22</v>
      </c>
      <c r="N433" t="s">
        <v>2956</v>
      </c>
      <c r="O433" t="s">
        <v>2956</v>
      </c>
      <c r="P433" t="s">
        <v>2956</v>
      </c>
      <c r="Q433" t="s">
        <v>22</v>
      </c>
      <c r="R433" t="s">
        <v>22</v>
      </c>
      <c r="S433" t="s">
        <v>2956</v>
      </c>
      <c r="T433" t="s">
        <v>2956</v>
      </c>
      <c r="U433" t="s">
        <v>2956</v>
      </c>
      <c r="V433" t="s">
        <v>22</v>
      </c>
      <c r="W433" t="s">
        <v>22</v>
      </c>
      <c r="X433" t="s">
        <v>2956</v>
      </c>
      <c r="Y433" t="s">
        <v>2956</v>
      </c>
      <c r="Z433" t="s">
        <v>2956</v>
      </c>
      <c r="AA433" t="s">
        <v>22</v>
      </c>
      <c r="AB433" t="s">
        <v>22</v>
      </c>
      <c r="AC433" t="s">
        <v>2956</v>
      </c>
      <c r="AD433" t="s">
        <v>2956</v>
      </c>
      <c r="AE433" t="s">
        <v>2956</v>
      </c>
      <c r="AF433" t="s">
        <v>22</v>
      </c>
      <c r="AG433" t="s">
        <v>22</v>
      </c>
      <c r="BB433" t="s">
        <v>2876</v>
      </c>
      <c r="BD433" t="s">
        <v>2876</v>
      </c>
      <c r="BF433" t="s">
        <v>2876</v>
      </c>
      <c r="BH433" t="s">
        <v>2876</v>
      </c>
      <c r="BJ433" t="s">
        <v>2876</v>
      </c>
      <c r="BL433" t="s">
        <v>2876</v>
      </c>
      <c r="BV433">
        <v>0</v>
      </c>
      <c r="BX433" t="s">
        <v>9142</v>
      </c>
      <c r="BY433" t="s">
        <v>6589</v>
      </c>
      <c r="BZ433" t="s">
        <v>8556</v>
      </c>
      <c r="CA433" t="s">
        <v>6591</v>
      </c>
      <c r="CB433" t="s">
        <v>6861</v>
      </c>
      <c r="CC433" t="s">
        <v>5058</v>
      </c>
      <c r="CD433">
        <v>18</v>
      </c>
      <c r="CE433" t="s">
        <v>236</v>
      </c>
      <c r="CF433" t="s">
        <v>240</v>
      </c>
      <c r="CG433" t="s">
        <v>246</v>
      </c>
      <c r="CI433" t="s">
        <v>9552</v>
      </c>
      <c r="CJ433" t="s">
        <v>2808</v>
      </c>
      <c r="CK433" t="s">
        <v>69</v>
      </c>
      <c r="CL433" t="s">
        <v>69</v>
      </c>
      <c r="CM433" t="s">
        <v>2803</v>
      </c>
      <c r="CN433">
        <v>6</v>
      </c>
      <c r="CO433" t="s">
        <v>254</v>
      </c>
      <c r="CP433">
        <v>38</v>
      </c>
      <c r="CQ433" t="s">
        <v>69</v>
      </c>
      <c r="CR433" t="s">
        <v>69</v>
      </c>
      <c r="CS433" t="s">
        <v>69</v>
      </c>
      <c r="CV433" t="s">
        <v>69</v>
      </c>
      <c r="CW433" t="s">
        <v>69</v>
      </c>
      <c r="CX433" t="s">
        <v>69</v>
      </c>
      <c r="CY433" t="s">
        <v>69</v>
      </c>
      <c r="CZ433" t="s">
        <v>69</v>
      </c>
      <c r="DA433" t="s">
        <v>69</v>
      </c>
      <c r="DB433" t="s">
        <v>69</v>
      </c>
      <c r="DC433" t="s">
        <v>69</v>
      </c>
      <c r="DD433" t="s">
        <v>12</v>
      </c>
      <c r="DE433" t="s">
        <v>7300</v>
      </c>
      <c r="DF433" t="s">
        <v>12</v>
      </c>
      <c r="DG433" t="s">
        <v>9855</v>
      </c>
      <c r="DH433" t="s">
        <v>2842</v>
      </c>
      <c r="EU433" t="s">
        <v>22</v>
      </c>
      <c r="EV433" t="s">
        <v>22</v>
      </c>
      <c r="EW433" t="s">
        <v>9855</v>
      </c>
      <c r="EX433" t="s">
        <v>9855</v>
      </c>
      <c r="KB433">
        <v>6</v>
      </c>
      <c r="KD433" t="s">
        <v>9554</v>
      </c>
      <c r="KE433" t="s">
        <v>6597</v>
      </c>
      <c r="KF433">
        <v>42</v>
      </c>
      <c r="KG433" t="s">
        <v>6598</v>
      </c>
      <c r="KH433">
        <v>8467079</v>
      </c>
    </row>
    <row r="434" spans="1:294" x14ac:dyDescent="0.3">
      <c r="A434" t="s">
        <v>10086</v>
      </c>
      <c r="B434" t="s">
        <v>6588</v>
      </c>
      <c r="C434">
        <v>4</v>
      </c>
      <c r="D434" t="s">
        <v>2956</v>
      </c>
      <c r="E434" t="s">
        <v>2956</v>
      </c>
      <c r="F434" t="s">
        <v>2956</v>
      </c>
      <c r="G434" t="s">
        <v>22</v>
      </c>
      <c r="H434" t="s">
        <v>22</v>
      </c>
      <c r="I434" t="s">
        <v>2956</v>
      </c>
      <c r="J434" t="s">
        <v>2956</v>
      </c>
      <c r="K434" t="s">
        <v>2956</v>
      </c>
      <c r="L434" t="s">
        <v>22</v>
      </c>
      <c r="M434" t="s">
        <v>22</v>
      </c>
      <c r="N434" t="s">
        <v>2956</v>
      </c>
      <c r="O434" t="s">
        <v>2956</v>
      </c>
      <c r="P434" t="s">
        <v>2956</v>
      </c>
      <c r="Q434" t="s">
        <v>22</v>
      </c>
      <c r="R434" t="s">
        <v>22</v>
      </c>
      <c r="S434" t="s">
        <v>2956</v>
      </c>
      <c r="T434" t="s">
        <v>2956</v>
      </c>
      <c r="U434" t="s">
        <v>2956</v>
      </c>
      <c r="V434" t="s">
        <v>22</v>
      </c>
      <c r="W434" t="s">
        <v>22</v>
      </c>
      <c r="BB434" t="s">
        <v>2876</v>
      </c>
      <c r="BD434" t="s">
        <v>2876</v>
      </c>
      <c r="BF434" t="s">
        <v>2876</v>
      </c>
      <c r="BH434" t="s">
        <v>2876</v>
      </c>
      <c r="BV434">
        <v>0</v>
      </c>
      <c r="BX434" t="s">
        <v>9142</v>
      </c>
      <c r="BY434" t="s">
        <v>6589</v>
      </c>
      <c r="BZ434" t="s">
        <v>8556</v>
      </c>
      <c r="CA434" t="s">
        <v>6591</v>
      </c>
      <c r="CB434" t="s">
        <v>6861</v>
      </c>
      <c r="CC434" t="s">
        <v>5058</v>
      </c>
      <c r="CD434">
        <v>20</v>
      </c>
      <c r="CE434" t="s">
        <v>236</v>
      </c>
      <c r="CF434" t="s">
        <v>241</v>
      </c>
      <c r="CG434" t="s">
        <v>246</v>
      </c>
      <c r="CI434" t="s">
        <v>9552</v>
      </c>
      <c r="CJ434" t="s">
        <v>2808</v>
      </c>
      <c r="CK434" t="s">
        <v>69</v>
      </c>
      <c r="CL434" t="s">
        <v>69</v>
      </c>
      <c r="CM434" t="s">
        <v>2803</v>
      </c>
      <c r="CN434">
        <v>4</v>
      </c>
      <c r="CO434" t="s">
        <v>254</v>
      </c>
      <c r="CP434">
        <v>30</v>
      </c>
      <c r="CQ434" t="s">
        <v>69</v>
      </c>
      <c r="CR434" t="s">
        <v>69</v>
      </c>
      <c r="CS434" t="s">
        <v>69</v>
      </c>
      <c r="CV434" t="s">
        <v>69</v>
      </c>
      <c r="CW434" t="s">
        <v>69</v>
      </c>
      <c r="CX434" t="s">
        <v>69</v>
      </c>
      <c r="CY434" t="s">
        <v>69</v>
      </c>
      <c r="CZ434" t="s">
        <v>69</v>
      </c>
      <c r="DA434" t="s">
        <v>2808</v>
      </c>
      <c r="DB434" t="s">
        <v>2808</v>
      </c>
      <c r="DC434" t="s">
        <v>69</v>
      </c>
      <c r="DD434" t="s">
        <v>12</v>
      </c>
      <c r="DE434" s="30">
        <v>41068</v>
      </c>
      <c r="DF434" t="s">
        <v>12</v>
      </c>
      <c r="DG434" s="30">
        <v>41255</v>
      </c>
      <c r="DH434" t="s">
        <v>22</v>
      </c>
      <c r="EU434" t="s">
        <v>22</v>
      </c>
      <c r="EV434" t="s">
        <v>22</v>
      </c>
      <c r="EW434" s="30">
        <v>41255</v>
      </c>
      <c r="EX434" s="30">
        <v>41255</v>
      </c>
      <c r="KB434">
        <v>4</v>
      </c>
      <c r="KD434" t="s">
        <v>9554</v>
      </c>
      <c r="KE434" t="s">
        <v>6597</v>
      </c>
      <c r="KF434">
        <v>43</v>
      </c>
      <c r="KG434" t="s">
        <v>6598</v>
      </c>
      <c r="KH434">
        <v>8467079</v>
      </c>
    </row>
    <row r="435" spans="1:294" x14ac:dyDescent="0.3">
      <c r="A435" t="s">
        <v>10087</v>
      </c>
      <c r="B435" t="s">
        <v>6588</v>
      </c>
      <c r="C435">
        <v>2</v>
      </c>
      <c r="D435" t="s">
        <v>2956</v>
      </c>
      <c r="E435" t="s">
        <v>2956</v>
      </c>
      <c r="F435" t="s">
        <v>2956</v>
      </c>
      <c r="G435" t="s">
        <v>22</v>
      </c>
      <c r="H435" t="s">
        <v>22</v>
      </c>
      <c r="I435" t="s">
        <v>2956</v>
      </c>
      <c r="J435" t="s">
        <v>2956</v>
      </c>
      <c r="K435" t="s">
        <v>2956</v>
      </c>
      <c r="L435" t="s">
        <v>22</v>
      </c>
      <c r="M435" t="s">
        <v>22</v>
      </c>
      <c r="BB435" t="s">
        <v>2876</v>
      </c>
      <c r="BD435" t="s">
        <v>2876</v>
      </c>
      <c r="BV435">
        <v>0</v>
      </c>
      <c r="BX435" t="s">
        <v>9142</v>
      </c>
      <c r="BY435" t="s">
        <v>6589</v>
      </c>
      <c r="BZ435" t="s">
        <v>8556</v>
      </c>
      <c r="CA435" t="s">
        <v>6591</v>
      </c>
      <c r="CB435" t="s">
        <v>6861</v>
      </c>
      <c r="CC435" t="s">
        <v>5058</v>
      </c>
      <c r="CD435">
        <v>31</v>
      </c>
      <c r="CE435" t="s">
        <v>237</v>
      </c>
      <c r="CF435" t="s">
        <v>220</v>
      </c>
      <c r="CG435" t="s">
        <v>249</v>
      </c>
      <c r="CH435" t="s">
        <v>10088</v>
      </c>
      <c r="CI435" t="s">
        <v>9552</v>
      </c>
      <c r="CJ435" t="s">
        <v>2808</v>
      </c>
      <c r="CK435" t="s">
        <v>69</v>
      </c>
      <c r="CL435" t="s">
        <v>69</v>
      </c>
      <c r="CM435" t="s">
        <v>2803</v>
      </c>
      <c r="CN435">
        <v>2</v>
      </c>
      <c r="CO435" t="s">
        <v>254</v>
      </c>
      <c r="CP435">
        <v>22</v>
      </c>
      <c r="CQ435" t="s">
        <v>69</v>
      </c>
      <c r="CR435" t="s">
        <v>69</v>
      </c>
      <c r="CS435" t="s">
        <v>69</v>
      </c>
      <c r="CV435" t="s">
        <v>69</v>
      </c>
      <c r="CW435" t="s">
        <v>69</v>
      </c>
      <c r="CX435" t="s">
        <v>69</v>
      </c>
      <c r="CY435" t="s">
        <v>69</v>
      </c>
      <c r="CZ435" t="s">
        <v>69</v>
      </c>
      <c r="DA435" t="s">
        <v>2808</v>
      </c>
      <c r="DB435" t="s">
        <v>2808</v>
      </c>
      <c r="DC435" t="s">
        <v>69</v>
      </c>
      <c r="DD435" t="s">
        <v>12</v>
      </c>
      <c r="DE435" t="s">
        <v>9586</v>
      </c>
      <c r="DF435" t="s">
        <v>12</v>
      </c>
      <c r="DG435" t="s">
        <v>7465</v>
      </c>
      <c r="DH435" t="s">
        <v>249</v>
      </c>
      <c r="DI435" t="s">
        <v>9563</v>
      </c>
      <c r="EU435" t="s">
        <v>22</v>
      </c>
      <c r="EV435" t="s">
        <v>22</v>
      </c>
      <c r="EW435" t="s">
        <v>7465</v>
      </c>
      <c r="EX435" t="s">
        <v>7465</v>
      </c>
      <c r="KB435">
        <v>2</v>
      </c>
      <c r="KD435" t="s">
        <v>9554</v>
      </c>
      <c r="KE435" t="s">
        <v>6597</v>
      </c>
      <c r="KF435">
        <v>44</v>
      </c>
      <c r="KG435" t="s">
        <v>6598</v>
      </c>
      <c r="KH435">
        <v>8467079</v>
      </c>
    </row>
    <row r="436" spans="1:294" x14ac:dyDescent="0.3">
      <c r="A436" t="s">
        <v>10089</v>
      </c>
      <c r="B436" t="s">
        <v>6588</v>
      </c>
      <c r="C436">
        <v>1</v>
      </c>
      <c r="D436" t="s">
        <v>2956</v>
      </c>
      <c r="E436" t="s">
        <v>2956</v>
      </c>
      <c r="F436" t="s">
        <v>2956</v>
      </c>
      <c r="G436" t="s">
        <v>22</v>
      </c>
      <c r="H436" t="s">
        <v>22</v>
      </c>
      <c r="BB436" t="s">
        <v>2876</v>
      </c>
      <c r="BV436">
        <v>0</v>
      </c>
      <c r="BX436" t="s">
        <v>9142</v>
      </c>
      <c r="BY436" t="s">
        <v>6589</v>
      </c>
      <c r="BZ436" t="s">
        <v>8556</v>
      </c>
      <c r="CA436" t="s">
        <v>6591</v>
      </c>
      <c r="CB436" t="s">
        <v>6861</v>
      </c>
      <c r="CC436" t="s">
        <v>5058</v>
      </c>
      <c r="CD436">
        <v>23</v>
      </c>
      <c r="CE436" t="s">
        <v>237</v>
      </c>
      <c r="CF436" t="s">
        <v>220</v>
      </c>
      <c r="CG436" t="s">
        <v>247</v>
      </c>
      <c r="CI436" t="s">
        <v>9552</v>
      </c>
      <c r="CJ436" t="s">
        <v>2808</v>
      </c>
      <c r="CK436" t="s">
        <v>69</v>
      </c>
      <c r="CL436" t="s">
        <v>69</v>
      </c>
      <c r="CM436" t="s">
        <v>2803</v>
      </c>
      <c r="CN436">
        <v>1</v>
      </c>
      <c r="CO436" t="s">
        <v>254</v>
      </c>
      <c r="CP436">
        <v>10</v>
      </c>
      <c r="CQ436" t="s">
        <v>69</v>
      </c>
      <c r="CR436" t="s">
        <v>69</v>
      </c>
      <c r="CS436" t="s">
        <v>69</v>
      </c>
      <c r="CV436" t="s">
        <v>69</v>
      </c>
      <c r="CW436" t="s">
        <v>69</v>
      </c>
      <c r="CX436" t="s">
        <v>69</v>
      </c>
      <c r="CY436" t="s">
        <v>69</v>
      </c>
      <c r="CZ436" t="s">
        <v>69</v>
      </c>
      <c r="DA436" t="s">
        <v>2808</v>
      </c>
      <c r="DB436" t="s">
        <v>2808</v>
      </c>
      <c r="DC436" t="s">
        <v>69</v>
      </c>
      <c r="DD436" t="s">
        <v>12</v>
      </c>
      <c r="DE436" s="30">
        <v>41366</v>
      </c>
      <c r="DF436" t="s">
        <v>12</v>
      </c>
      <c r="DG436" t="s">
        <v>8103</v>
      </c>
      <c r="DH436" t="s">
        <v>249</v>
      </c>
      <c r="DI436" t="s">
        <v>9563</v>
      </c>
      <c r="EU436" t="s">
        <v>22</v>
      </c>
      <c r="EV436" t="s">
        <v>22</v>
      </c>
      <c r="EW436" t="s">
        <v>8103</v>
      </c>
      <c r="EX436" t="s">
        <v>8103</v>
      </c>
      <c r="KB436">
        <v>1</v>
      </c>
      <c r="KD436" t="s">
        <v>9554</v>
      </c>
      <c r="KE436" t="s">
        <v>6597</v>
      </c>
      <c r="KF436">
        <v>45</v>
      </c>
      <c r="KG436" t="s">
        <v>6598</v>
      </c>
      <c r="KH436">
        <v>8467079</v>
      </c>
    </row>
    <row r="437" spans="1:294" x14ac:dyDescent="0.3">
      <c r="A437" t="s">
        <v>10090</v>
      </c>
      <c r="B437" t="s">
        <v>6588</v>
      </c>
      <c r="C437">
        <v>1</v>
      </c>
      <c r="D437" t="s">
        <v>2956</v>
      </c>
      <c r="E437" t="s">
        <v>2956</v>
      </c>
      <c r="F437" t="s">
        <v>2956</v>
      </c>
      <c r="G437" t="s">
        <v>22</v>
      </c>
      <c r="H437" t="s">
        <v>22</v>
      </c>
      <c r="BB437" t="s">
        <v>2876</v>
      </c>
      <c r="BV437">
        <v>0</v>
      </c>
      <c r="BX437" t="s">
        <v>9142</v>
      </c>
      <c r="BY437" t="s">
        <v>6589</v>
      </c>
      <c r="BZ437" t="s">
        <v>8556</v>
      </c>
      <c r="CA437" t="s">
        <v>6591</v>
      </c>
      <c r="CB437" t="s">
        <v>6861</v>
      </c>
      <c r="CC437" t="s">
        <v>5058</v>
      </c>
      <c r="CD437">
        <v>40</v>
      </c>
      <c r="CE437" t="s">
        <v>236</v>
      </c>
      <c r="CF437" t="s">
        <v>240</v>
      </c>
      <c r="CG437" t="s">
        <v>246</v>
      </c>
      <c r="CI437" t="s">
        <v>9552</v>
      </c>
      <c r="CJ437" t="s">
        <v>2808</v>
      </c>
      <c r="CK437" t="s">
        <v>69</v>
      </c>
      <c r="CL437" t="s">
        <v>69</v>
      </c>
      <c r="CM437" t="s">
        <v>2803</v>
      </c>
      <c r="CN437">
        <v>1</v>
      </c>
      <c r="CO437" t="s">
        <v>254</v>
      </c>
      <c r="CP437">
        <v>11</v>
      </c>
      <c r="CQ437" t="s">
        <v>69</v>
      </c>
      <c r="CR437" t="s">
        <v>69</v>
      </c>
      <c r="CS437" t="s">
        <v>69</v>
      </c>
      <c r="CV437" t="s">
        <v>69</v>
      </c>
      <c r="CW437" t="s">
        <v>69</v>
      </c>
      <c r="CX437" t="s">
        <v>69</v>
      </c>
      <c r="CY437" t="s">
        <v>69</v>
      </c>
      <c r="CZ437" t="s">
        <v>69</v>
      </c>
      <c r="DA437" t="s">
        <v>2808</v>
      </c>
      <c r="DB437" t="s">
        <v>2808</v>
      </c>
      <c r="DC437" t="s">
        <v>69</v>
      </c>
      <c r="DD437" t="s">
        <v>12</v>
      </c>
      <c r="DE437" t="s">
        <v>7527</v>
      </c>
      <c r="DF437" t="s">
        <v>12</v>
      </c>
      <c r="DG437" s="30">
        <v>41521</v>
      </c>
      <c r="DH437" t="s">
        <v>249</v>
      </c>
      <c r="DI437" t="s">
        <v>10091</v>
      </c>
      <c r="EU437" t="s">
        <v>22</v>
      </c>
      <c r="EV437" t="s">
        <v>22</v>
      </c>
      <c r="EW437" s="30">
        <v>41521</v>
      </c>
      <c r="EX437" s="30">
        <v>41521</v>
      </c>
      <c r="KB437">
        <v>1</v>
      </c>
      <c r="KD437" t="s">
        <v>9554</v>
      </c>
      <c r="KE437" t="s">
        <v>6597</v>
      </c>
      <c r="KF437">
        <v>46</v>
      </c>
      <c r="KG437" t="s">
        <v>6598</v>
      </c>
      <c r="KH437">
        <v>8467079</v>
      </c>
    </row>
    <row r="438" spans="1:294" x14ac:dyDescent="0.3">
      <c r="A438" t="s">
        <v>10092</v>
      </c>
      <c r="B438" t="s">
        <v>6588</v>
      </c>
      <c r="C438">
        <v>1</v>
      </c>
      <c r="D438" t="s">
        <v>2956</v>
      </c>
      <c r="E438" t="s">
        <v>2956</v>
      </c>
      <c r="F438" t="s">
        <v>2956</v>
      </c>
      <c r="G438" t="s">
        <v>22</v>
      </c>
      <c r="H438" t="s">
        <v>22</v>
      </c>
      <c r="BB438" t="s">
        <v>2876</v>
      </c>
      <c r="BV438">
        <v>0</v>
      </c>
      <c r="BX438" t="s">
        <v>9142</v>
      </c>
      <c r="BY438" t="s">
        <v>6589</v>
      </c>
      <c r="BZ438" t="s">
        <v>8556</v>
      </c>
      <c r="CA438" t="s">
        <v>6591</v>
      </c>
      <c r="CB438" t="s">
        <v>6861</v>
      </c>
      <c r="CC438" t="s">
        <v>5058</v>
      </c>
      <c r="CD438">
        <v>33</v>
      </c>
      <c r="CE438" t="s">
        <v>237</v>
      </c>
      <c r="CF438" t="s">
        <v>220</v>
      </c>
      <c r="CG438" t="s">
        <v>247</v>
      </c>
      <c r="CI438" t="s">
        <v>9552</v>
      </c>
      <c r="CJ438" t="s">
        <v>2808</v>
      </c>
      <c r="CK438" t="s">
        <v>69</v>
      </c>
      <c r="CL438" t="s">
        <v>69</v>
      </c>
      <c r="CM438" t="s">
        <v>2803</v>
      </c>
      <c r="CN438">
        <v>1</v>
      </c>
      <c r="CO438" t="s">
        <v>254</v>
      </c>
      <c r="CP438">
        <v>23</v>
      </c>
      <c r="CQ438" t="s">
        <v>69</v>
      </c>
      <c r="CR438" t="s">
        <v>69</v>
      </c>
      <c r="CS438" t="s">
        <v>69</v>
      </c>
      <c r="CV438" t="s">
        <v>69</v>
      </c>
      <c r="CW438" t="s">
        <v>69</v>
      </c>
      <c r="CX438" t="s">
        <v>69</v>
      </c>
      <c r="CY438" t="s">
        <v>69</v>
      </c>
      <c r="CZ438" t="s">
        <v>69</v>
      </c>
      <c r="DA438" t="s">
        <v>2808</v>
      </c>
      <c r="DB438" t="s">
        <v>2808</v>
      </c>
      <c r="DC438" t="s">
        <v>69</v>
      </c>
      <c r="DD438" t="s">
        <v>12</v>
      </c>
      <c r="DE438" s="30">
        <v>40950</v>
      </c>
      <c r="DF438" t="s">
        <v>12</v>
      </c>
      <c r="DG438" s="30">
        <v>41612</v>
      </c>
      <c r="DH438" t="s">
        <v>249</v>
      </c>
      <c r="DI438" t="s">
        <v>9563</v>
      </c>
      <c r="EU438" t="s">
        <v>22</v>
      </c>
      <c r="EV438" t="s">
        <v>22</v>
      </c>
      <c r="EW438" s="30">
        <v>41612</v>
      </c>
      <c r="EX438" s="30">
        <v>41612</v>
      </c>
      <c r="KB438">
        <v>1</v>
      </c>
      <c r="KD438" t="s">
        <v>9554</v>
      </c>
      <c r="KE438" t="s">
        <v>6597</v>
      </c>
      <c r="KF438">
        <v>47</v>
      </c>
      <c r="KG438" t="s">
        <v>6598</v>
      </c>
      <c r="KH438">
        <v>8467079</v>
      </c>
    </row>
    <row r="439" spans="1:294" x14ac:dyDescent="0.3">
      <c r="A439" t="s">
        <v>10093</v>
      </c>
      <c r="B439" t="s">
        <v>6588</v>
      </c>
      <c r="C439">
        <v>2</v>
      </c>
      <c r="D439" t="s">
        <v>2956</v>
      </c>
      <c r="E439" t="s">
        <v>2956</v>
      </c>
      <c r="F439" t="s">
        <v>2956</v>
      </c>
      <c r="G439" t="s">
        <v>22</v>
      </c>
      <c r="H439" t="s">
        <v>22</v>
      </c>
      <c r="I439" t="s">
        <v>2956</v>
      </c>
      <c r="J439" t="s">
        <v>2956</v>
      </c>
      <c r="K439" t="s">
        <v>2956</v>
      </c>
      <c r="L439" t="s">
        <v>22</v>
      </c>
      <c r="M439" t="s">
        <v>22</v>
      </c>
      <c r="BB439" t="s">
        <v>2876</v>
      </c>
      <c r="BD439" t="s">
        <v>2876</v>
      </c>
      <c r="BV439">
        <v>0</v>
      </c>
      <c r="BX439" t="s">
        <v>9142</v>
      </c>
      <c r="BY439" t="s">
        <v>6589</v>
      </c>
      <c r="BZ439" t="s">
        <v>8556</v>
      </c>
      <c r="CA439" t="s">
        <v>6591</v>
      </c>
      <c r="CB439" t="s">
        <v>6861</v>
      </c>
      <c r="CC439" t="s">
        <v>5058</v>
      </c>
      <c r="CD439">
        <v>24</v>
      </c>
      <c r="CE439" t="s">
        <v>236</v>
      </c>
      <c r="CF439" t="s">
        <v>241</v>
      </c>
      <c r="CG439" t="s">
        <v>246</v>
      </c>
      <c r="CI439" t="s">
        <v>9552</v>
      </c>
      <c r="CJ439" t="s">
        <v>2808</v>
      </c>
      <c r="CK439" t="s">
        <v>69</v>
      </c>
      <c r="CL439" t="s">
        <v>69</v>
      </c>
      <c r="CM439" t="s">
        <v>2803</v>
      </c>
      <c r="CN439">
        <v>2</v>
      </c>
      <c r="CO439" t="s">
        <v>254</v>
      </c>
      <c r="CP439">
        <v>15</v>
      </c>
      <c r="CQ439" t="s">
        <v>69</v>
      </c>
      <c r="CR439" t="s">
        <v>69</v>
      </c>
      <c r="CS439" t="s">
        <v>69</v>
      </c>
      <c r="CV439" t="s">
        <v>69</v>
      </c>
      <c r="CW439" t="s">
        <v>69</v>
      </c>
      <c r="CX439" t="s">
        <v>69</v>
      </c>
      <c r="CY439" t="s">
        <v>69</v>
      </c>
      <c r="CZ439" t="s">
        <v>69</v>
      </c>
      <c r="DA439" t="s">
        <v>2808</v>
      </c>
      <c r="DB439" t="s">
        <v>2808</v>
      </c>
      <c r="DC439" t="s">
        <v>69</v>
      </c>
      <c r="DD439" t="s">
        <v>12</v>
      </c>
      <c r="DE439" t="s">
        <v>6987</v>
      </c>
      <c r="DF439" t="s">
        <v>12</v>
      </c>
      <c r="DG439" t="s">
        <v>6675</v>
      </c>
      <c r="DH439" t="s">
        <v>249</v>
      </c>
      <c r="DI439" t="s">
        <v>9563</v>
      </c>
      <c r="EU439" t="s">
        <v>22</v>
      </c>
      <c r="EV439" t="s">
        <v>22</v>
      </c>
      <c r="EW439" t="s">
        <v>6675</v>
      </c>
      <c r="EX439" t="s">
        <v>6675</v>
      </c>
      <c r="KB439">
        <v>2</v>
      </c>
      <c r="KD439" t="s">
        <v>9554</v>
      </c>
      <c r="KE439" t="s">
        <v>6597</v>
      </c>
      <c r="KF439">
        <v>48</v>
      </c>
      <c r="KG439" t="s">
        <v>6598</v>
      </c>
      <c r="KH439">
        <v>8467079</v>
      </c>
    </row>
    <row r="440" spans="1:294" x14ac:dyDescent="0.3">
      <c r="A440" t="s">
        <v>10094</v>
      </c>
      <c r="B440" t="s">
        <v>6588</v>
      </c>
      <c r="C440">
        <v>2</v>
      </c>
      <c r="D440" t="s">
        <v>2956</v>
      </c>
      <c r="E440" t="s">
        <v>2956</v>
      </c>
      <c r="F440" t="s">
        <v>2956</v>
      </c>
      <c r="G440" t="s">
        <v>22</v>
      </c>
      <c r="H440" t="s">
        <v>22</v>
      </c>
      <c r="I440" t="s">
        <v>2956</v>
      </c>
      <c r="J440" t="s">
        <v>2956</v>
      </c>
      <c r="K440" t="s">
        <v>2956</v>
      </c>
      <c r="L440" t="s">
        <v>22</v>
      </c>
      <c r="M440" t="s">
        <v>22</v>
      </c>
      <c r="BB440" t="s">
        <v>2876</v>
      </c>
      <c r="BD440" t="s">
        <v>2876</v>
      </c>
      <c r="BV440">
        <v>0</v>
      </c>
      <c r="BX440" t="s">
        <v>9142</v>
      </c>
      <c r="BY440" t="s">
        <v>6589</v>
      </c>
      <c r="BZ440" t="s">
        <v>8556</v>
      </c>
      <c r="CA440" t="s">
        <v>6591</v>
      </c>
      <c r="CB440" t="s">
        <v>6861</v>
      </c>
      <c r="CC440" t="s">
        <v>5058</v>
      </c>
      <c r="CD440">
        <v>32</v>
      </c>
      <c r="CE440" t="s">
        <v>237</v>
      </c>
      <c r="CF440" t="s">
        <v>220</v>
      </c>
      <c r="CG440" t="s">
        <v>247</v>
      </c>
      <c r="CI440" t="s">
        <v>9552</v>
      </c>
      <c r="CJ440" t="s">
        <v>2808</v>
      </c>
      <c r="CK440" t="s">
        <v>69</v>
      </c>
      <c r="CL440" t="s">
        <v>69</v>
      </c>
      <c r="CM440" t="s">
        <v>2803</v>
      </c>
      <c r="CN440">
        <v>2</v>
      </c>
      <c r="CO440" t="s">
        <v>254</v>
      </c>
      <c r="CP440">
        <v>27</v>
      </c>
      <c r="CQ440" t="s">
        <v>69</v>
      </c>
      <c r="CR440" t="s">
        <v>69</v>
      </c>
      <c r="CS440" t="s">
        <v>69</v>
      </c>
      <c r="CV440" t="s">
        <v>69</v>
      </c>
      <c r="CW440" t="s">
        <v>69</v>
      </c>
      <c r="CX440" t="s">
        <v>69</v>
      </c>
      <c r="CY440" t="s">
        <v>69</v>
      </c>
      <c r="CZ440" t="s">
        <v>69</v>
      </c>
      <c r="DA440" t="s">
        <v>2808</v>
      </c>
      <c r="DB440" t="s">
        <v>2808</v>
      </c>
      <c r="DC440" t="s">
        <v>69</v>
      </c>
      <c r="DD440" t="s">
        <v>12</v>
      </c>
      <c r="DE440" s="30">
        <v>41252</v>
      </c>
      <c r="DF440" t="s">
        <v>12</v>
      </c>
      <c r="DG440" t="s">
        <v>6814</v>
      </c>
      <c r="DH440" t="s">
        <v>249</v>
      </c>
      <c r="DI440" t="s">
        <v>9563</v>
      </c>
      <c r="EU440" t="s">
        <v>22</v>
      </c>
      <c r="EV440" t="s">
        <v>22</v>
      </c>
      <c r="EW440" t="s">
        <v>6814</v>
      </c>
      <c r="EX440" t="s">
        <v>6814</v>
      </c>
      <c r="KB440">
        <v>2</v>
      </c>
      <c r="KD440" t="s">
        <v>9554</v>
      </c>
      <c r="KE440" t="s">
        <v>6597</v>
      </c>
      <c r="KF440">
        <v>49</v>
      </c>
      <c r="KG440" t="s">
        <v>6598</v>
      </c>
      <c r="KH440">
        <v>8467079</v>
      </c>
    </row>
    <row r="441" spans="1:294" x14ac:dyDescent="0.3">
      <c r="A441" t="s">
        <v>10095</v>
      </c>
      <c r="B441" t="s">
        <v>6588</v>
      </c>
      <c r="C441">
        <v>2</v>
      </c>
      <c r="D441" t="s">
        <v>2956</v>
      </c>
      <c r="E441" t="s">
        <v>2956</v>
      </c>
      <c r="F441" t="s">
        <v>2956</v>
      </c>
      <c r="G441" t="s">
        <v>22</v>
      </c>
      <c r="H441" t="s">
        <v>22</v>
      </c>
      <c r="I441" t="s">
        <v>2956</v>
      </c>
      <c r="J441" t="s">
        <v>2956</v>
      </c>
      <c r="K441" t="s">
        <v>2956</v>
      </c>
      <c r="L441" t="s">
        <v>22</v>
      </c>
      <c r="M441" t="s">
        <v>22</v>
      </c>
      <c r="BB441" t="s">
        <v>2876</v>
      </c>
      <c r="BD441" t="s">
        <v>2876</v>
      </c>
      <c r="BV441">
        <v>0</v>
      </c>
      <c r="BX441" t="s">
        <v>9142</v>
      </c>
      <c r="BY441" t="s">
        <v>6589</v>
      </c>
      <c r="BZ441" t="s">
        <v>8556</v>
      </c>
      <c r="CA441" t="s">
        <v>6591</v>
      </c>
      <c r="CB441" t="s">
        <v>6861</v>
      </c>
      <c r="CC441" t="s">
        <v>5058</v>
      </c>
      <c r="CD441">
        <v>32</v>
      </c>
      <c r="CE441" t="s">
        <v>237</v>
      </c>
      <c r="CF441" t="s">
        <v>220</v>
      </c>
      <c r="CG441" t="s">
        <v>247</v>
      </c>
      <c r="CI441" t="s">
        <v>9552</v>
      </c>
      <c r="CJ441" t="s">
        <v>2808</v>
      </c>
      <c r="CK441" t="s">
        <v>69</v>
      </c>
      <c r="CL441" t="s">
        <v>69</v>
      </c>
      <c r="CM441" t="s">
        <v>2803</v>
      </c>
      <c r="CN441">
        <v>2</v>
      </c>
      <c r="CO441" t="s">
        <v>254</v>
      </c>
      <c r="CP441">
        <v>27</v>
      </c>
      <c r="CQ441" t="s">
        <v>69</v>
      </c>
      <c r="CR441" t="s">
        <v>69</v>
      </c>
      <c r="CS441" t="s">
        <v>69</v>
      </c>
      <c r="CV441" t="s">
        <v>69</v>
      </c>
      <c r="CW441" t="s">
        <v>69</v>
      </c>
      <c r="CX441" t="s">
        <v>69</v>
      </c>
      <c r="CY441" t="s">
        <v>69</v>
      </c>
      <c r="CZ441" t="s">
        <v>69</v>
      </c>
      <c r="DA441" t="s">
        <v>2808</v>
      </c>
      <c r="DB441" t="s">
        <v>2808</v>
      </c>
      <c r="DC441" t="s">
        <v>69</v>
      </c>
      <c r="DD441" t="s">
        <v>12</v>
      </c>
      <c r="DE441" s="30">
        <v>41252</v>
      </c>
      <c r="DF441" t="s">
        <v>12</v>
      </c>
      <c r="DG441" t="s">
        <v>6814</v>
      </c>
      <c r="DH441" t="s">
        <v>249</v>
      </c>
      <c r="DI441" t="s">
        <v>9563</v>
      </c>
      <c r="EU441" t="s">
        <v>22</v>
      </c>
      <c r="EV441" t="s">
        <v>22</v>
      </c>
      <c r="EW441" t="s">
        <v>6814</v>
      </c>
      <c r="EX441" t="s">
        <v>6814</v>
      </c>
      <c r="KB441">
        <v>2</v>
      </c>
      <c r="KD441" t="s">
        <v>9554</v>
      </c>
      <c r="KE441" t="s">
        <v>6597</v>
      </c>
      <c r="KF441">
        <v>50</v>
      </c>
      <c r="KG441" t="s">
        <v>6598</v>
      </c>
      <c r="KH441">
        <v>8467079</v>
      </c>
    </row>
    <row r="442" spans="1:294" x14ac:dyDescent="0.3">
      <c r="A442" t="s">
        <v>10096</v>
      </c>
      <c r="B442" t="s">
        <v>6696</v>
      </c>
      <c r="BV442">
        <v>0</v>
      </c>
      <c r="BX442" t="s">
        <v>9156</v>
      </c>
      <c r="BY442" t="s">
        <v>6589</v>
      </c>
      <c r="BZ442" t="s">
        <v>6878</v>
      </c>
      <c r="CA442" t="s">
        <v>6591</v>
      </c>
      <c r="CB442" t="s">
        <v>6861</v>
      </c>
      <c r="CC442" t="s">
        <v>5080</v>
      </c>
      <c r="CD442">
        <v>28</v>
      </c>
      <c r="CE442" t="s">
        <v>22</v>
      </c>
      <c r="CF442" t="s">
        <v>22</v>
      </c>
      <c r="CG442" t="s">
        <v>22</v>
      </c>
      <c r="CI442" t="s">
        <v>9640</v>
      </c>
      <c r="CJ442" t="s">
        <v>69</v>
      </c>
      <c r="CK442" t="s">
        <v>2808</v>
      </c>
      <c r="CL442" t="s">
        <v>2808</v>
      </c>
      <c r="DJ442" t="s">
        <v>12</v>
      </c>
      <c r="DK442" t="s">
        <v>7298</v>
      </c>
      <c r="DL442" t="s">
        <v>22</v>
      </c>
      <c r="DN442" t="s">
        <v>69</v>
      </c>
      <c r="DO442" t="s">
        <v>69</v>
      </c>
      <c r="DQ442" t="s">
        <v>2864</v>
      </c>
      <c r="DZ442" t="s">
        <v>69</v>
      </c>
      <c r="EJ442" t="s">
        <v>273</v>
      </c>
      <c r="EM442" t="s">
        <v>12</v>
      </c>
      <c r="EN442" t="s">
        <v>7298</v>
      </c>
      <c r="EO442" t="s">
        <v>27</v>
      </c>
      <c r="EP442" s="29">
        <v>0.75</v>
      </c>
      <c r="EY442" t="s">
        <v>2808</v>
      </c>
      <c r="EZ442" t="s">
        <v>69</v>
      </c>
      <c r="FA442" t="s">
        <v>7298</v>
      </c>
      <c r="FC442" s="29">
        <v>0.27083333333333331</v>
      </c>
      <c r="FH442">
        <v>1</v>
      </c>
      <c r="FI442">
        <v>1</v>
      </c>
      <c r="FJ442">
        <v>1</v>
      </c>
      <c r="FK442">
        <v>1</v>
      </c>
      <c r="FL442">
        <v>1</v>
      </c>
      <c r="FM442">
        <v>1</v>
      </c>
      <c r="FN442">
        <v>1</v>
      </c>
      <c r="FO442">
        <v>1</v>
      </c>
      <c r="FS442" t="s">
        <v>69</v>
      </c>
      <c r="FT442" t="s">
        <v>69</v>
      </c>
      <c r="FU442" t="s">
        <v>69</v>
      </c>
      <c r="FV442" t="s">
        <v>69</v>
      </c>
      <c r="FW442" t="s">
        <v>69</v>
      </c>
      <c r="FX442" t="s">
        <v>69</v>
      </c>
      <c r="FY442" t="s">
        <v>69</v>
      </c>
      <c r="FZ442" t="s">
        <v>69</v>
      </c>
      <c r="GA442" t="s">
        <v>69</v>
      </c>
      <c r="GB442" t="s">
        <v>69</v>
      </c>
      <c r="GC442" t="s">
        <v>69</v>
      </c>
      <c r="GD442" t="s">
        <v>69</v>
      </c>
      <c r="GE442" t="s">
        <v>69</v>
      </c>
      <c r="GF442" t="s">
        <v>69</v>
      </c>
      <c r="GG442" t="s">
        <v>69</v>
      </c>
      <c r="GH442" t="s">
        <v>69</v>
      </c>
      <c r="GI442" t="s">
        <v>69</v>
      </c>
      <c r="GJ442" t="s">
        <v>69</v>
      </c>
      <c r="GK442" t="s">
        <v>69</v>
      </c>
      <c r="GL442" t="s">
        <v>69</v>
      </c>
      <c r="GM442" t="s">
        <v>69</v>
      </c>
      <c r="GN442" t="s">
        <v>69</v>
      </c>
      <c r="GO442" t="s">
        <v>69</v>
      </c>
      <c r="GP442" t="s">
        <v>69</v>
      </c>
      <c r="GQ442" t="s">
        <v>69</v>
      </c>
      <c r="GR442" t="s">
        <v>69</v>
      </c>
      <c r="GS442" t="s">
        <v>69</v>
      </c>
      <c r="GT442" t="s">
        <v>69</v>
      </c>
      <c r="GU442" t="s">
        <v>69</v>
      </c>
      <c r="GV442" t="s">
        <v>69</v>
      </c>
      <c r="GW442" t="s">
        <v>69</v>
      </c>
      <c r="GX442" t="s">
        <v>69</v>
      </c>
      <c r="GY442" t="s">
        <v>69</v>
      </c>
      <c r="HC442" t="s">
        <v>2808</v>
      </c>
      <c r="HD442" t="s">
        <v>2808</v>
      </c>
      <c r="HE442" t="s">
        <v>2808</v>
      </c>
      <c r="HF442" t="s">
        <v>2808</v>
      </c>
      <c r="HG442" t="s">
        <v>69</v>
      </c>
      <c r="HH442" t="s">
        <v>69</v>
      </c>
      <c r="HI442" t="s">
        <v>69</v>
      </c>
      <c r="HJ442" t="s">
        <v>9762</v>
      </c>
      <c r="HK442">
        <v>36.5</v>
      </c>
      <c r="HL442">
        <v>64</v>
      </c>
      <c r="HM442">
        <v>19</v>
      </c>
      <c r="HQ442" t="s">
        <v>7298</v>
      </c>
      <c r="HR442" t="s">
        <v>7298</v>
      </c>
      <c r="HS442" t="s">
        <v>7298</v>
      </c>
      <c r="HT442" t="s">
        <v>7298</v>
      </c>
      <c r="HX442" s="29">
        <v>0.33333333333333331</v>
      </c>
      <c r="HY442" s="29">
        <v>0.33333333333333331</v>
      </c>
      <c r="HZ442" s="29">
        <v>0.33333333333333331</v>
      </c>
      <c r="IA442" s="29">
        <v>0.33333333333333331</v>
      </c>
      <c r="IE442" t="s">
        <v>2808</v>
      </c>
      <c r="IF442" t="s">
        <v>2808</v>
      </c>
      <c r="IG442" t="s">
        <v>2808</v>
      </c>
      <c r="IH442" t="s">
        <v>69</v>
      </c>
      <c r="II442" t="s">
        <v>269</v>
      </c>
      <c r="IJ442" t="s">
        <v>269</v>
      </c>
      <c r="IK442" t="s">
        <v>269</v>
      </c>
      <c r="IL442" t="s">
        <v>269</v>
      </c>
      <c r="IM442" t="s">
        <v>69</v>
      </c>
      <c r="IN442" t="s">
        <v>7298</v>
      </c>
      <c r="IO442" t="s">
        <v>7298</v>
      </c>
      <c r="IP442" t="s">
        <v>7298</v>
      </c>
      <c r="IQ442" t="s">
        <v>7298</v>
      </c>
      <c r="IR442" t="s">
        <v>7298</v>
      </c>
      <c r="IS442" t="s">
        <v>7298</v>
      </c>
      <c r="IT442" s="29">
        <v>0.25</v>
      </c>
      <c r="IU442" s="29">
        <v>0.25</v>
      </c>
      <c r="IV442" s="29">
        <v>0.25</v>
      </c>
      <c r="IW442" s="29">
        <v>0.25</v>
      </c>
      <c r="IX442" s="29">
        <v>0.25</v>
      </c>
      <c r="IY442" s="29">
        <v>0.25</v>
      </c>
      <c r="IZ442" t="s">
        <v>2808</v>
      </c>
      <c r="JA442" t="s">
        <v>2808</v>
      </c>
      <c r="JB442" t="s">
        <v>2808</v>
      </c>
      <c r="JC442" t="s">
        <v>69</v>
      </c>
      <c r="JD442" t="s">
        <v>69</v>
      </c>
      <c r="JE442" t="s">
        <v>69</v>
      </c>
      <c r="JF442" t="s">
        <v>69</v>
      </c>
      <c r="JG442">
        <v>9</v>
      </c>
      <c r="JH442">
        <v>9</v>
      </c>
      <c r="JI442">
        <v>140</v>
      </c>
      <c r="JJ442">
        <v>25</v>
      </c>
      <c r="JK442">
        <v>3800</v>
      </c>
      <c r="JL442">
        <v>51</v>
      </c>
      <c r="JM442">
        <v>35</v>
      </c>
      <c r="JN442" t="s">
        <v>7298</v>
      </c>
      <c r="JO442" t="s">
        <v>7298</v>
      </c>
      <c r="JP442" t="s">
        <v>7298</v>
      </c>
      <c r="JQ442" t="s">
        <v>7298</v>
      </c>
      <c r="JR442" t="s">
        <v>7298</v>
      </c>
      <c r="JS442" t="s">
        <v>7298</v>
      </c>
      <c r="JT442" t="s">
        <v>7298</v>
      </c>
      <c r="JU442" s="29">
        <v>0.25</v>
      </c>
      <c r="JV442" s="29">
        <v>0.25</v>
      </c>
      <c r="JW442" s="29">
        <v>0.25</v>
      </c>
      <c r="JX442" s="29">
        <v>0.25</v>
      </c>
      <c r="JY442" s="29">
        <v>0.25</v>
      </c>
      <c r="JZ442" s="29">
        <v>0.25</v>
      </c>
      <c r="KA442" s="29">
        <v>0.25</v>
      </c>
      <c r="KD442" t="s">
        <v>9554</v>
      </c>
      <c r="KE442" t="s">
        <v>6597</v>
      </c>
      <c r="KF442">
        <v>1</v>
      </c>
      <c r="KG442" t="s">
        <v>6598</v>
      </c>
      <c r="KH442">
        <v>6783157</v>
      </c>
    </row>
    <row r="443" spans="1:294" x14ac:dyDescent="0.3">
      <c r="A443" t="s">
        <v>10097</v>
      </c>
      <c r="B443" t="s">
        <v>6696</v>
      </c>
      <c r="BV443">
        <v>0</v>
      </c>
      <c r="BX443" t="s">
        <v>9156</v>
      </c>
      <c r="BY443" t="s">
        <v>6589</v>
      </c>
      <c r="BZ443" t="s">
        <v>6878</v>
      </c>
      <c r="CA443" t="s">
        <v>6591</v>
      </c>
      <c r="CB443" t="s">
        <v>6861</v>
      </c>
      <c r="CC443" t="s">
        <v>5080</v>
      </c>
      <c r="CD443">
        <v>37</v>
      </c>
      <c r="CE443" t="s">
        <v>22</v>
      </c>
      <c r="CF443" t="s">
        <v>22</v>
      </c>
      <c r="CG443" t="s">
        <v>247</v>
      </c>
      <c r="CI443" t="s">
        <v>9640</v>
      </c>
      <c r="CJ443" t="s">
        <v>69</v>
      </c>
      <c r="CK443" t="s">
        <v>2808</v>
      </c>
      <c r="CL443" t="s">
        <v>2808</v>
      </c>
      <c r="DJ443" t="s">
        <v>12</v>
      </c>
      <c r="DK443" s="30">
        <v>41580</v>
      </c>
      <c r="DL443" t="s">
        <v>22</v>
      </c>
      <c r="DN443" t="s">
        <v>69</v>
      </c>
      <c r="DO443" t="s">
        <v>69</v>
      </c>
      <c r="DQ443" t="s">
        <v>2864</v>
      </c>
      <c r="DZ443" t="s">
        <v>69</v>
      </c>
      <c r="EJ443" t="s">
        <v>273</v>
      </c>
      <c r="EM443" t="s">
        <v>12</v>
      </c>
      <c r="EN443" s="30">
        <v>41610</v>
      </c>
      <c r="EO443" t="s">
        <v>22</v>
      </c>
      <c r="EY443" t="s">
        <v>2808</v>
      </c>
      <c r="EZ443" t="s">
        <v>69</v>
      </c>
      <c r="FA443" s="30">
        <v>41580</v>
      </c>
      <c r="FC443" s="29">
        <v>0.8125</v>
      </c>
      <c r="FH443">
        <v>1</v>
      </c>
      <c r="FI443">
        <v>1</v>
      </c>
      <c r="FJ443">
        <v>1</v>
      </c>
      <c r="FK443">
        <v>1</v>
      </c>
      <c r="FL443">
        <v>1</v>
      </c>
      <c r="FM443">
        <v>1</v>
      </c>
      <c r="FN443">
        <v>1</v>
      </c>
      <c r="FO443">
        <v>1</v>
      </c>
      <c r="FS443" t="s">
        <v>69</v>
      </c>
      <c r="FT443" t="s">
        <v>69</v>
      </c>
      <c r="FU443" t="s">
        <v>69</v>
      </c>
      <c r="FV443" t="s">
        <v>69</v>
      </c>
      <c r="FW443" t="s">
        <v>69</v>
      </c>
      <c r="FX443" t="s">
        <v>69</v>
      </c>
      <c r="FY443" t="s">
        <v>69</v>
      </c>
      <c r="FZ443" t="s">
        <v>69</v>
      </c>
      <c r="GA443" t="s">
        <v>69</v>
      </c>
      <c r="GB443" t="s">
        <v>69</v>
      </c>
      <c r="GC443" t="s">
        <v>69</v>
      </c>
      <c r="GD443" t="s">
        <v>69</v>
      </c>
      <c r="GE443" t="s">
        <v>69</v>
      </c>
      <c r="GF443" t="s">
        <v>69</v>
      </c>
      <c r="GG443" t="s">
        <v>69</v>
      </c>
      <c r="GH443" t="s">
        <v>69</v>
      </c>
      <c r="GI443" t="s">
        <v>69</v>
      </c>
      <c r="GJ443" t="s">
        <v>69</v>
      </c>
      <c r="GK443" t="s">
        <v>69</v>
      </c>
      <c r="GL443" t="s">
        <v>69</v>
      </c>
      <c r="GM443" t="s">
        <v>69</v>
      </c>
      <c r="GN443" t="s">
        <v>69</v>
      </c>
      <c r="GO443" t="s">
        <v>69</v>
      </c>
      <c r="GP443" t="s">
        <v>69</v>
      </c>
      <c r="GQ443" t="s">
        <v>69</v>
      </c>
      <c r="GR443" t="s">
        <v>69</v>
      </c>
      <c r="GS443" t="s">
        <v>69</v>
      </c>
      <c r="GT443" t="s">
        <v>69</v>
      </c>
      <c r="GU443" t="s">
        <v>69</v>
      </c>
      <c r="GV443" t="s">
        <v>69</v>
      </c>
      <c r="GW443" t="s">
        <v>69</v>
      </c>
      <c r="GX443" t="s">
        <v>69</v>
      </c>
      <c r="GY443" t="s">
        <v>69</v>
      </c>
      <c r="HC443" t="s">
        <v>2808</v>
      </c>
      <c r="HD443" t="s">
        <v>2808</v>
      </c>
      <c r="HE443" t="s">
        <v>2808</v>
      </c>
      <c r="HF443" t="s">
        <v>2808</v>
      </c>
      <c r="HG443" t="s">
        <v>69</v>
      </c>
      <c r="HH443" t="s">
        <v>69</v>
      </c>
      <c r="HI443" t="s">
        <v>69</v>
      </c>
      <c r="HJ443" t="s">
        <v>8703</v>
      </c>
      <c r="HK443">
        <v>36.4</v>
      </c>
      <c r="HL443">
        <v>86</v>
      </c>
      <c r="HM443">
        <v>19</v>
      </c>
      <c r="HQ443" s="30">
        <v>41580</v>
      </c>
      <c r="HR443" s="30">
        <v>41580</v>
      </c>
      <c r="HS443" s="30">
        <v>41580</v>
      </c>
      <c r="HT443" s="30">
        <v>41580</v>
      </c>
      <c r="IE443" t="s">
        <v>2808</v>
      </c>
      <c r="IF443" t="s">
        <v>2808</v>
      </c>
      <c r="IG443" t="s">
        <v>2808</v>
      </c>
      <c r="IH443" t="s">
        <v>269</v>
      </c>
      <c r="II443" t="s">
        <v>269</v>
      </c>
      <c r="IJ443" t="s">
        <v>269</v>
      </c>
      <c r="IK443" t="s">
        <v>269</v>
      </c>
      <c r="IL443" t="s">
        <v>269</v>
      </c>
      <c r="IM443" t="s">
        <v>69</v>
      </c>
      <c r="IN443" s="30">
        <v>41580</v>
      </c>
      <c r="IO443" s="30">
        <v>41580</v>
      </c>
      <c r="IP443" s="30">
        <v>41580</v>
      </c>
      <c r="IQ443" s="30">
        <v>41580</v>
      </c>
      <c r="IR443" s="30">
        <v>41580</v>
      </c>
      <c r="IS443" s="30">
        <v>41580</v>
      </c>
      <c r="IT443" s="29">
        <v>0.83333333333333337</v>
      </c>
      <c r="IU443" s="29">
        <v>0.82291666666666663</v>
      </c>
      <c r="IV443" s="29">
        <v>0.82291666666666663</v>
      </c>
      <c r="IW443" s="29">
        <v>0.82291666666666663</v>
      </c>
      <c r="IX443" s="29">
        <v>0.82291666666666663</v>
      </c>
      <c r="IY443" s="29">
        <v>0.82291666666666663</v>
      </c>
      <c r="IZ443" t="s">
        <v>2808</v>
      </c>
      <c r="JA443" t="s">
        <v>2808</v>
      </c>
      <c r="JB443" t="s">
        <v>2808</v>
      </c>
      <c r="JC443" t="s">
        <v>69</v>
      </c>
      <c r="JD443" t="s">
        <v>69</v>
      </c>
      <c r="JE443" t="s">
        <v>69</v>
      </c>
      <c r="JF443" t="s">
        <v>69</v>
      </c>
      <c r="JG443">
        <v>7</v>
      </c>
      <c r="JH443">
        <v>9</v>
      </c>
      <c r="JI443">
        <v>156</v>
      </c>
      <c r="JJ443">
        <v>48</v>
      </c>
      <c r="JK443">
        <v>3750</v>
      </c>
      <c r="JL443">
        <v>47</v>
      </c>
      <c r="JM443">
        <v>32</v>
      </c>
      <c r="JN443" s="30">
        <v>41580</v>
      </c>
      <c r="JO443" s="30">
        <v>41580</v>
      </c>
      <c r="JP443" s="30">
        <v>41580</v>
      </c>
      <c r="JQ443" s="30">
        <v>41580</v>
      </c>
      <c r="JR443" s="30">
        <v>41580</v>
      </c>
      <c r="JS443" s="30">
        <v>41580</v>
      </c>
      <c r="JT443" s="30">
        <v>41580</v>
      </c>
      <c r="JU443" s="29">
        <v>0.82291666666666663</v>
      </c>
      <c r="JV443" s="29">
        <v>0.82291666666666663</v>
      </c>
      <c r="JW443" s="29">
        <v>0.82291666666666663</v>
      </c>
      <c r="JX443" s="29">
        <v>0.82291666666666663</v>
      </c>
      <c r="JY443" s="29">
        <v>0.82291666666666663</v>
      </c>
      <c r="JZ443" s="29">
        <v>0.82291666666666663</v>
      </c>
      <c r="KA443" s="29">
        <v>0.82291666666666663</v>
      </c>
      <c r="KD443" t="s">
        <v>9554</v>
      </c>
      <c r="KE443" t="s">
        <v>6597</v>
      </c>
      <c r="KF443">
        <v>2</v>
      </c>
      <c r="KG443" t="s">
        <v>6598</v>
      </c>
      <c r="KH443">
        <v>6783157</v>
      </c>
    </row>
    <row r="444" spans="1:294" x14ac:dyDescent="0.3">
      <c r="A444" t="s">
        <v>10098</v>
      </c>
      <c r="B444" t="s">
        <v>6696</v>
      </c>
      <c r="BV444">
        <v>0</v>
      </c>
      <c r="BX444" t="s">
        <v>9156</v>
      </c>
      <c r="BY444" t="s">
        <v>6589</v>
      </c>
      <c r="BZ444" t="s">
        <v>6878</v>
      </c>
      <c r="CA444" t="s">
        <v>6591</v>
      </c>
      <c r="CB444" t="s">
        <v>6861</v>
      </c>
      <c r="CC444" t="s">
        <v>5080</v>
      </c>
      <c r="CD444">
        <v>29</v>
      </c>
      <c r="CE444" t="s">
        <v>22</v>
      </c>
      <c r="CF444" t="s">
        <v>22</v>
      </c>
      <c r="CG444" t="s">
        <v>22</v>
      </c>
      <c r="CI444" t="s">
        <v>9640</v>
      </c>
      <c r="CJ444" t="s">
        <v>69</v>
      </c>
      <c r="CK444" t="s">
        <v>2808</v>
      </c>
      <c r="CL444" t="s">
        <v>2808</v>
      </c>
      <c r="DJ444" t="s">
        <v>12</v>
      </c>
      <c r="DK444" t="s">
        <v>7759</v>
      </c>
      <c r="DL444" t="s">
        <v>27</v>
      </c>
      <c r="DM444" s="29">
        <v>0.34375</v>
      </c>
      <c r="DN444" t="s">
        <v>69</v>
      </c>
      <c r="DO444" t="s">
        <v>69</v>
      </c>
      <c r="DQ444" t="s">
        <v>2862</v>
      </c>
      <c r="DZ444" t="s">
        <v>69</v>
      </c>
      <c r="EJ444" t="s">
        <v>273</v>
      </c>
      <c r="EM444" t="s">
        <v>12</v>
      </c>
      <c r="EN444" t="s">
        <v>7465</v>
      </c>
      <c r="EO444" t="s">
        <v>27</v>
      </c>
      <c r="EP444" s="29">
        <v>0.33333333333333331</v>
      </c>
      <c r="EY444" t="s">
        <v>2808</v>
      </c>
      <c r="EZ444" t="s">
        <v>69</v>
      </c>
      <c r="FA444" t="s">
        <v>7759</v>
      </c>
      <c r="FC444" s="29">
        <v>0.35416666666666669</v>
      </c>
      <c r="FH444">
        <v>1</v>
      </c>
      <c r="FI444">
        <v>1</v>
      </c>
      <c r="FJ444">
        <v>1</v>
      </c>
      <c r="FK444">
        <v>1</v>
      </c>
      <c r="FL444">
        <v>1</v>
      </c>
      <c r="FM444">
        <v>1</v>
      </c>
      <c r="FN444">
        <v>1</v>
      </c>
      <c r="FO444">
        <v>1</v>
      </c>
      <c r="FS444" t="s">
        <v>69</v>
      </c>
      <c r="FT444" t="s">
        <v>69</v>
      </c>
      <c r="FU444" t="s">
        <v>69</v>
      </c>
      <c r="FV444" t="s">
        <v>69</v>
      </c>
      <c r="FW444" t="s">
        <v>69</v>
      </c>
      <c r="FX444" t="s">
        <v>69</v>
      </c>
      <c r="FY444" t="s">
        <v>69</v>
      </c>
      <c r="FZ444" t="s">
        <v>69</v>
      </c>
      <c r="GA444" t="s">
        <v>69</v>
      </c>
      <c r="GB444" t="s">
        <v>69</v>
      </c>
      <c r="GC444" t="s">
        <v>69</v>
      </c>
      <c r="GD444" t="s">
        <v>69</v>
      </c>
      <c r="GE444" t="s">
        <v>69</v>
      </c>
      <c r="GF444" t="s">
        <v>69</v>
      </c>
      <c r="GG444" t="s">
        <v>69</v>
      </c>
      <c r="GH444" t="s">
        <v>69</v>
      </c>
      <c r="GI444" t="s">
        <v>69</v>
      </c>
      <c r="GJ444" t="s">
        <v>69</v>
      </c>
      <c r="GK444" t="s">
        <v>69</v>
      </c>
      <c r="GL444" t="s">
        <v>69</v>
      </c>
      <c r="GM444" t="s">
        <v>69</v>
      </c>
      <c r="GN444" t="s">
        <v>69</v>
      </c>
      <c r="GO444" t="s">
        <v>69</v>
      </c>
      <c r="GP444" t="s">
        <v>69</v>
      </c>
      <c r="GQ444" t="s">
        <v>69</v>
      </c>
      <c r="GR444" t="s">
        <v>69</v>
      </c>
      <c r="GS444" t="s">
        <v>69</v>
      </c>
      <c r="GT444" t="s">
        <v>69</v>
      </c>
      <c r="GU444" t="s">
        <v>69</v>
      </c>
      <c r="GV444" t="s">
        <v>69</v>
      </c>
      <c r="GW444" t="s">
        <v>69</v>
      </c>
      <c r="GX444" t="s">
        <v>69</v>
      </c>
      <c r="GY444" t="s">
        <v>69</v>
      </c>
      <c r="HC444" t="s">
        <v>2808</v>
      </c>
      <c r="HD444" t="s">
        <v>2808</v>
      </c>
      <c r="HE444" t="s">
        <v>2808</v>
      </c>
      <c r="HF444" t="s">
        <v>2808</v>
      </c>
      <c r="HG444" t="s">
        <v>69</v>
      </c>
      <c r="HH444" t="s">
        <v>69</v>
      </c>
      <c r="HI444" t="s">
        <v>69</v>
      </c>
      <c r="HJ444" t="s">
        <v>9615</v>
      </c>
      <c r="HK444">
        <v>37</v>
      </c>
      <c r="HL444">
        <v>80</v>
      </c>
      <c r="HM444">
        <v>20</v>
      </c>
      <c r="HQ444" t="s">
        <v>7759</v>
      </c>
      <c r="HR444" t="s">
        <v>7759</v>
      </c>
      <c r="HS444" t="s">
        <v>7759</v>
      </c>
      <c r="HT444" t="s">
        <v>7759</v>
      </c>
      <c r="HX444" s="29">
        <v>0.42708333333333331</v>
      </c>
      <c r="HY444" s="29">
        <v>0.42708333333333331</v>
      </c>
      <c r="HZ444" s="29">
        <v>0.42708333333333331</v>
      </c>
      <c r="IA444" s="29">
        <v>0.42708333333333331</v>
      </c>
      <c r="IE444" t="s">
        <v>2808</v>
      </c>
      <c r="IF444" t="s">
        <v>2808</v>
      </c>
      <c r="IG444" t="s">
        <v>2808</v>
      </c>
      <c r="IH444" t="s">
        <v>269</v>
      </c>
      <c r="II444" t="s">
        <v>269</v>
      </c>
      <c r="IJ444" t="s">
        <v>269</v>
      </c>
      <c r="IK444" t="s">
        <v>269</v>
      </c>
      <c r="IL444" t="s">
        <v>269</v>
      </c>
      <c r="IM444" t="s">
        <v>69</v>
      </c>
      <c r="IN444" t="s">
        <v>7759</v>
      </c>
      <c r="IO444" t="s">
        <v>7759</v>
      </c>
      <c r="IP444" t="s">
        <v>7759</v>
      </c>
      <c r="IQ444" t="s">
        <v>7759</v>
      </c>
      <c r="IR444" t="s">
        <v>7759</v>
      </c>
      <c r="IS444" t="s">
        <v>7759</v>
      </c>
      <c r="IT444" s="29">
        <v>0.4236111111111111</v>
      </c>
      <c r="IU444" s="29">
        <v>0.4236111111111111</v>
      </c>
      <c r="IV444" s="29">
        <v>0.42222222222222222</v>
      </c>
      <c r="IW444" s="29">
        <v>0.42222222222222222</v>
      </c>
      <c r="IX444" s="29">
        <v>0.42222222222222222</v>
      </c>
      <c r="IY444" s="29">
        <v>0.42222222222222222</v>
      </c>
      <c r="IZ444" t="s">
        <v>2808</v>
      </c>
      <c r="JA444" t="s">
        <v>2808</v>
      </c>
      <c r="JB444" t="s">
        <v>2808</v>
      </c>
      <c r="JC444" t="s">
        <v>2808</v>
      </c>
      <c r="JD444" t="s">
        <v>2808</v>
      </c>
      <c r="JE444" t="s">
        <v>2808</v>
      </c>
      <c r="JF444" t="s">
        <v>2808</v>
      </c>
      <c r="JG444">
        <v>8</v>
      </c>
      <c r="JH444">
        <v>10</v>
      </c>
      <c r="JI444">
        <v>148</v>
      </c>
      <c r="JJ444">
        <v>42</v>
      </c>
      <c r="JK444">
        <v>3150</v>
      </c>
      <c r="JL444">
        <v>51</v>
      </c>
      <c r="JM444">
        <v>33</v>
      </c>
      <c r="JN444" t="s">
        <v>7759</v>
      </c>
      <c r="JO444" t="s">
        <v>7759</v>
      </c>
      <c r="JP444" t="s">
        <v>7759</v>
      </c>
      <c r="JQ444" t="s">
        <v>7759</v>
      </c>
      <c r="JR444" t="s">
        <v>7759</v>
      </c>
      <c r="JS444" t="s">
        <v>7759</v>
      </c>
      <c r="JT444" t="s">
        <v>7759</v>
      </c>
      <c r="JU444" s="29">
        <v>0.42222222222222222</v>
      </c>
      <c r="JV444" s="29">
        <v>0.42569444444444443</v>
      </c>
      <c r="JW444" s="29">
        <v>0.42222222222222222</v>
      </c>
      <c r="JX444" s="29">
        <v>0.42222222222222222</v>
      </c>
      <c r="JY444" s="29">
        <v>0.42222222222222222</v>
      </c>
      <c r="JZ444" s="29">
        <v>0.42222222222222222</v>
      </c>
      <c r="KA444" s="29">
        <v>0.42222222222222222</v>
      </c>
      <c r="KD444" t="s">
        <v>9554</v>
      </c>
      <c r="KE444" t="s">
        <v>6597</v>
      </c>
      <c r="KF444">
        <v>3</v>
      </c>
      <c r="KG444" t="s">
        <v>6598</v>
      </c>
      <c r="KH444">
        <v>6783157</v>
      </c>
    </row>
    <row r="445" spans="1:294" x14ac:dyDescent="0.3">
      <c r="A445" t="s">
        <v>10099</v>
      </c>
      <c r="B445" t="s">
        <v>6696</v>
      </c>
      <c r="BV445">
        <v>0</v>
      </c>
      <c r="BX445" t="s">
        <v>9156</v>
      </c>
      <c r="BY445" t="s">
        <v>6589</v>
      </c>
      <c r="BZ445" t="s">
        <v>6878</v>
      </c>
      <c r="CA445" t="s">
        <v>6591</v>
      </c>
      <c r="CB445" t="s">
        <v>6861</v>
      </c>
      <c r="CC445" t="s">
        <v>5080</v>
      </c>
      <c r="CD445">
        <v>25</v>
      </c>
      <c r="CE445" t="s">
        <v>22</v>
      </c>
      <c r="CF445" t="s">
        <v>22</v>
      </c>
      <c r="CG445" t="s">
        <v>22</v>
      </c>
      <c r="CI445" t="s">
        <v>9640</v>
      </c>
      <c r="CJ445" t="s">
        <v>69</v>
      </c>
      <c r="CK445" t="s">
        <v>2808</v>
      </c>
      <c r="CL445" t="s">
        <v>2808</v>
      </c>
      <c r="DJ445" t="s">
        <v>12</v>
      </c>
      <c r="DK445" t="s">
        <v>6688</v>
      </c>
      <c r="DL445" t="s">
        <v>27</v>
      </c>
      <c r="DM445" s="29">
        <v>4.8611111111111112E-2</v>
      </c>
      <c r="DN445" t="s">
        <v>69</v>
      </c>
      <c r="DO445" t="s">
        <v>69</v>
      </c>
      <c r="DQ445" t="s">
        <v>2862</v>
      </c>
      <c r="DZ445" t="s">
        <v>69</v>
      </c>
      <c r="EJ445" t="s">
        <v>273</v>
      </c>
      <c r="EM445" t="s">
        <v>12</v>
      </c>
      <c r="EN445" t="s">
        <v>8761</v>
      </c>
      <c r="EO445" t="s">
        <v>27</v>
      </c>
      <c r="EP445" s="29">
        <v>0.6166666666666667</v>
      </c>
      <c r="EY445" t="s">
        <v>2808</v>
      </c>
      <c r="EZ445" t="s">
        <v>69</v>
      </c>
      <c r="FA445" t="s">
        <v>8761</v>
      </c>
      <c r="FC445" s="29">
        <v>4.1666666666666664E-2</v>
      </c>
      <c r="FH445">
        <v>1</v>
      </c>
      <c r="FI445">
        <v>1</v>
      </c>
      <c r="FJ445">
        <v>1</v>
      </c>
      <c r="FK445">
        <v>1</v>
      </c>
      <c r="FL445">
        <v>1</v>
      </c>
      <c r="FM445">
        <v>1</v>
      </c>
      <c r="FN445">
        <v>1</v>
      </c>
      <c r="FO445">
        <v>1</v>
      </c>
      <c r="FS445" t="s">
        <v>69</v>
      </c>
      <c r="FT445" t="s">
        <v>69</v>
      </c>
      <c r="FU445" t="s">
        <v>69</v>
      </c>
      <c r="FV445" t="s">
        <v>69</v>
      </c>
      <c r="FW445" t="s">
        <v>69</v>
      </c>
      <c r="FX445" t="s">
        <v>69</v>
      </c>
      <c r="FY445" t="s">
        <v>69</v>
      </c>
      <c r="FZ445" t="s">
        <v>69</v>
      </c>
      <c r="GA445" t="s">
        <v>69</v>
      </c>
      <c r="GB445" t="s">
        <v>69</v>
      </c>
      <c r="GC445" t="s">
        <v>69</v>
      </c>
      <c r="GD445" t="s">
        <v>69</v>
      </c>
      <c r="GE445" t="s">
        <v>69</v>
      </c>
      <c r="GF445" t="s">
        <v>69</v>
      </c>
      <c r="GG445" t="s">
        <v>69</v>
      </c>
      <c r="GH445" t="s">
        <v>69</v>
      </c>
      <c r="GI445" t="s">
        <v>69</v>
      </c>
      <c r="GJ445" t="s">
        <v>69</v>
      </c>
      <c r="GK445" t="s">
        <v>69</v>
      </c>
      <c r="GL445" t="s">
        <v>69</v>
      </c>
      <c r="GM445" t="s">
        <v>69</v>
      </c>
      <c r="GN445" t="s">
        <v>69</v>
      </c>
      <c r="GO445" t="s">
        <v>69</v>
      </c>
      <c r="GP445" t="s">
        <v>69</v>
      </c>
      <c r="GQ445" t="s">
        <v>69</v>
      </c>
      <c r="GR445" t="s">
        <v>69</v>
      </c>
      <c r="GS445" t="s">
        <v>69</v>
      </c>
      <c r="GT445" t="s">
        <v>69</v>
      </c>
      <c r="GU445" t="s">
        <v>69</v>
      </c>
      <c r="GV445" t="s">
        <v>69</v>
      </c>
      <c r="GW445" t="s">
        <v>69</v>
      </c>
      <c r="GX445" t="s">
        <v>69</v>
      </c>
      <c r="GY445" t="s">
        <v>69</v>
      </c>
      <c r="HC445" t="s">
        <v>2808</v>
      </c>
      <c r="HD445" t="s">
        <v>2808</v>
      </c>
      <c r="HE445" t="s">
        <v>2808</v>
      </c>
      <c r="HF445" t="s">
        <v>2808</v>
      </c>
      <c r="HG445" t="s">
        <v>69</v>
      </c>
      <c r="HH445" t="s">
        <v>69</v>
      </c>
      <c r="HI445" t="s">
        <v>69</v>
      </c>
      <c r="HJ445" t="s">
        <v>8698</v>
      </c>
      <c r="HK445">
        <v>36.5</v>
      </c>
      <c r="HL445">
        <v>70</v>
      </c>
      <c r="HM445">
        <v>20</v>
      </c>
      <c r="HQ445" t="s">
        <v>8761</v>
      </c>
      <c r="HR445" t="s">
        <v>8761</v>
      </c>
      <c r="HS445" t="s">
        <v>8761</v>
      </c>
      <c r="HT445" t="s">
        <v>8761</v>
      </c>
      <c r="HX445" s="29">
        <v>0.33333333333333331</v>
      </c>
      <c r="HY445" s="29">
        <v>0.33333333333333331</v>
      </c>
      <c r="HZ445" s="29">
        <v>0.33333333333333331</v>
      </c>
      <c r="IA445" s="29">
        <v>0.33333333333333331</v>
      </c>
      <c r="IE445" t="s">
        <v>2808</v>
      </c>
      <c r="IF445" t="s">
        <v>2808</v>
      </c>
      <c r="IG445" t="s">
        <v>2808</v>
      </c>
      <c r="IH445" t="s">
        <v>269</v>
      </c>
      <c r="II445" t="s">
        <v>269</v>
      </c>
      <c r="IJ445" t="s">
        <v>3054</v>
      </c>
      <c r="IK445" t="s">
        <v>3054</v>
      </c>
      <c r="IL445" t="s">
        <v>3054</v>
      </c>
      <c r="IM445" t="s">
        <v>69</v>
      </c>
      <c r="IN445" t="s">
        <v>6596</v>
      </c>
      <c r="IO445" t="s">
        <v>6596</v>
      </c>
      <c r="IP445" t="s">
        <v>6596</v>
      </c>
      <c r="IQ445" t="s">
        <v>6596</v>
      </c>
      <c r="IR445" t="s">
        <v>6596</v>
      </c>
      <c r="IS445" t="s">
        <v>6596</v>
      </c>
      <c r="IT445" s="29">
        <v>0.13541666666666666</v>
      </c>
      <c r="IU445" s="29">
        <v>0.13541666666666666</v>
      </c>
      <c r="IV445" s="29">
        <v>0.13541666666666666</v>
      </c>
      <c r="IW445" s="29">
        <v>0.13541666666666666</v>
      </c>
      <c r="IX445" s="29">
        <v>0.13541666666666666</v>
      </c>
      <c r="IY445" s="29">
        <v>0.13541666666666666</v>
      </c>
      <c r="IZ445" t="s">
        <v>69</v>
      </c>
      <c r="JA445" t="s">
        <v>69</v>
      </c>
      <c r="JB445" t="s">
        <v>2808</v>
      </c>
      <c r="JC445" t="s">
        <v>2808</v>
      </c>
      <c r="JD445" t="s">
        <v>2808</v>
      </c>
      <c r="JE445" t="s">
        <v>69</v>
      </c>
      <c r="JF445" t="s">
        <v>69</v>
      </c>
      <c r="JI445">
        <v>143</v>
      </c>
      <c r="JJ445">
        <v>50</v>
      </c>
      <c r="JK445">
        <v>3353</v>
      </c>
      <c r="JL445">
        <v>48</v>
      </c>
      <c r="JM445">
        <v>33</v>
      </c>
      <c r="JP445" t="s">
        <v>6596</v>
      </c>
      <c r="JQ445" t="s">
        <v>6596</v>
      </c>
      <c r="JR445" t="s">
        <v>6596</v>
      </c>
      <c r="JS445" t="s">
        <v>6596</v>
      </c>
      <c r="JT445" t="s">
        <v>6596</v>
      </c>
      <c r="JW445" s="29">
        <v>0.13541666666666666</v>
      </c>
      <c r="JX445" s="29">
        <v>0.13541666666666666</v>
      </c>
      <c r="JY445" s="29">
        <v>0.13541666666666666</v>
      </c>
      <c r="JZ445" s="29">
        <v>0.13541666666666666</v>
      </c>
      <c r="KA445" s="29">
        <v>0.13541666666666666</v>
      </c>
      <c r="KD445" t="s">
        <v>9554</v>
      </c>
      <c r="KE445" t="s">
        <v>6597</v>
      </c>
      <c r="KF445">
        <v>4</v>
      </c>
      <c r="KG445" t="s">
        <v>6598</v>
      </c>
      <c r="KH445">
        <v>6783157</v>
      </c>
    </row>
    <row r="446" spans="1:294" x14ac:dyDescent="0.3">
      <c r="A446" t="s">
        <v>10100</v>
      </c>
      <c r="B446" t="s">
        <v>6696</v>
      </c>
      <c r="BV446">
        <v>0</v>
      </c>
      <c r="BX446" t="s">
        <v>9156</v>
      </c>
      <c r="BY446" t="s">
        <v>6589</v>
      </c>
      <c r="BZ446" t="s">
        <v>7853</v>
      </c>
      <c r="CA446" t="s">
        <v>6591</v>
      </c>
      <c r="CB446" t="s">
        <v>6861</v>
      </c>
      <c r="CC446" t="s">
        <v>5080</v>
      </c>
      <c r="CD446">
        <v>19</v>
      </c>
      <c r="CE446" t="s">
        <v>22</v>
      </c>
      <c r="CF446" t="s">
        <v>22</v>
      </c>
      <c r="CG446" t="s">
        <v>246</v>
      </c>
      <c r="CI446" t="s">
        <v>9640</v>
      </c>
      <c r="CJ446" t="s">
        <v>69</v>
      </c>
      <c r="CK446" t="s">
        <v>2808</v>
      </c>
      <c r="CL446" t="s">
        <v>2808</v>
      </c>
      <c r="DJ446" t="s">
        <v>12</v>
      </c>
      <c r="DK446" t="s">
        <v>7853</v>
      </c>
      <c r="DL446" t="s">
        <v>27</v>
      </c>
      <c r="DM446" s="29">
        <v>0.1875</v>
      </c>
      <c r="DN446" t="s">
        <v>69</v>
      </c>
      <c r="DO446" t="s">
        <v>69</v>
      </c>
      <c r="DQ446" t="s">
        <v>2864</v>
      </c>
      <c r="DZ446" t="s">
        <v>69</v>
      </c>
      <c r="EJ446" t="s">
        <v>273</v>
      </c>
      <c r="EM446" t="s">
        <v>12</v>
      </c>
      <c r="EN446" t="s">
        <v>7853</v>
      </c>
      <c r="EO446" t="s">
        <v>27</v>
      </c>
      <c r="EP446" s="29">
        <v>0.625</v>
      </c>
      <c r="EY446" t="s">
        <v>69</v>
      </c>
      <c r="EZ446" t="s">
        <v>2808</v>
      </c>
      <c r="FH446">
        <v>1</v>
      </c>
      <c r="FI446">
        <v>1</v>
      </c>
      <c r="FJ446">
        <v>1</v>
      </c>
      <c r="FK446">
        <v>1</v>
      </c>
      <c r="FL446">
        <v>1</v>
      </c>
      <c r="FM446">
        <v>1</v>
      </c>
      <c r="FN446">
        <v>1</v>
      </c>
      <c r="FO446">
        <v>1</v>
      </c>
      <c r="FS446" t="s">
        <v>69</v>
      </c>
      <c r="FT446" t="s">
        <v>69</v>
      </c>
      <c r="FU446" t="s">
        <v>69</v>
      </c>
      <c r="FV446" t="s">
        <v>69</v>
      </c>
      <c r="FW446" t="s">
        <v>69</v>
      </c>
      <c r="FX446" t="s">
        <v>69</v>
      </c>
      <c r="FY446" t="s">
        <v>69</v>
      </c>
      <c r="FZ446" t="s">
        <v>69</v>
      </c>
      <c r="GA446" t="s">
        <v>69</v>
      </c>
      <c r="GB446" t="s">
        <v>69</v>
      </c>
      <c r="GC446" t="s">
        <v>69</v>
      </c>
      <c r="GD446" t="s">
        <v>69</v>
      </c>
      <c r="GE446" t="s">
        <v>69</v>
      </c>
      <c r="GF446" t="s">
        <v>69</v>
      </c>
      <c r="GG446" t="s">
        <v>69</v>
      </c>
      <c r="GH446" t="s">
        <v>69</v>
      </c>
      <c r="GI446" t="s">
        <v>69</v>
      </c>
      <c r="GJ446" t="s">
        <v>69</v>
      </c>
      <c r="GK446" t="s">
        <v>69</v>
      </c>
      <c r="GL446" t="s">
        <v>69</v>
      </c>
      <c r="GM446" t="s">
        <v>69</v>
      </c>
      <c r="GN446" t="s">
        <v>69</v>
      </c>
      <c r="GO446" t="s">
        <v>69</v>
      </c>
      <c r="GP446" t="s">
        <v>69</v>
      </c>
      <c r="GQ446" t="s">
        <v>69</v>
      </c>
      <c r="GR446" t="s">
        <v>69</v>
      </c>
      <c r="GS446" t="s">
        <v>69</v>
      </c>
      <c r="GT446" t="s">
        <v>69</v>
      </c>
      <c r="GU446" t="s">
        <v>69</v>
      </c>
      <c r="GV446" t="s">
        <v>69</v>
      </c>
      <c r="GW446" t="s">
        <v>69</v>
      </c>
      <c r="GX446" t="s">
        <v>69</v>
      </c>
      <c r="GY446" t="s">
        <v>69</v>
      </c>
      <c r="HC446" t="s">
        <v>2808</v>
      </c>
      <c r="HD446" t="s">
        <v>69</v>
      </c>
      <c r="HE446" t="s">
        <v>2808</v>
      </c>
      <c r="HF446" t="s">
        <v>2808</v>
      </c>
      <c r="HG446" t="s">
        <v>69</v>
      </c>
      <c r="HH446" t="s">
        <v>69</v>
      </c>
      <c r="HI446" t="s">
        <v>69</v>
      </c>
      <c r="HJ446" t="s">
        <v>9711</v>
      </c>
      <c r="HL446">
        <v>66</v>
      </c>
      <c r="HM446">
        <v>18</v>
      </c>
      <c r="HQ446" t="s">
        <v>7853</v>
      </c>
      <c r="HS446" t="s">
        <v>7853</v>
      </c>
      <c r="HT446" t="s">
        <v>7853</v>
      </c>
      <c r="IE446" t="s">
        <v>2808</v>
      </c>
      <c r="IF446" t="s">
        <v>2808</v>
      </c>
      <c r="IG446" t="s">
        <v>2808</v>
      </c>
      <c r="IH446" t="s">
        <v>269</v>
      </c>
      <c r="II446" t="s">
        <v>269</v>
      </c>
      <c r="IJ446" t="s">
        <v>3054</v>
      </c>
      <c r="IK446" t="s">
        <v>269</v>
      </c>
      <c r="IL446" t="s">
        <v>269</v>
      </c>
      <c r="IM446" t="s">
        <v>69</v>
      </c>
      <c r="IN446" t="s">
        <v>7853</v>
      </c>
      <c r="IO446" t="s">
        <v>7853</v>
      </c>
      <c r="IP446" t="s">
        <v>7853</v>
      </c>
      <c r="IQ446" t="s">
        <v>7853</v>
      </c>
      <c r="IR446" t="s">
        <v>7853</v>
      </c>
      <c r="IS446" t="s">
        <v>7853</v>
      </c>
      <c r="IT446" s="29">
        <v>0.2673611111111111</v>
      </c>
      <c r="IU446" s="29">
        <v>0.2673611111111111</v>
      </c>
      <c r="IV446" s="29">
        <v>0.2673611111111111</v>
      </c>
      <c r="IW446" s="29">
        <v>0.2673611111111111</v>
      </c>
      <c r="IX446" s="29">
        <v>0.2673611111111111</v>
      </c>
      <c r="IY446" s="29">
        <v>0.2673611111111111</v>
      </c>
      <c r="IZ446" t="s">
        <v>2808</v>
      </c>
      <c r="JA446" t="s">
        <v>2808</v>
      </c>
      <c r="JB446" t="s">
        <v>2808</v>
      </c>
      <c r="JC446" t="s">
        <v>2808</v>
      </c>
      <c r="JD446" t="s">
        <v>2808</v>
      </c>
      <c r="JE446" t="s">
        <v>2808</v>
      </c>
      <c r="JF446" t="s">
        <v>2808</v>
      </c>
      <c r="JG446">
        <v>8</v>
      </c>
      <c r="JH446">
        <v>9</v>
      </c>
      <c r="JI446">
        <v>148</v>
      </c>
      <c r="JJ446">
        <v>42</v>
      </c>
      <c r="JK446">
        <v>3300</v>
      </c>
      <c r="JL446">
        <v>50</v>
      </c>
      <c r="JM446">
        <v>35</v>
      </c>
      <c r="JN446" t="s">
        <v>7853</v>
      </c>
      <c r="JO446" t="s">
        <v>7853</v>
      </c>
      <c r="JP446" t="s">
        <v>7853</v>
      </c>
      <c r="JQ446" t="s">
        <v>7853</v>
      </c>
      <c r="JR446" t="s">
        <v>7853</v>
      </c>
      <c r="JS446" t="s">
        <v>7853</v>
      </c>
      <c r="JT446" t="s">
        <v>7853</v>
      </c>
      <c r="JU446" s="29">
        <v>0.2673611111111111</v>
      </c>
      <c r="JV446" s="29">
        <v>0.27083333333333331</v>
      </c>
      <c r="JW446" s="29">
        <v>0.27083333333333331</v>
      </c>
      <c r="JX446" s="29">
        <v>0.27083333333333331</v>
      </c>
      <c r="JY446" s="29">
        <v>0.27083333333333331</v>
      </c>
      <c r="JZ446" s="29">
        <v>0.27083333333333331</v>
      </c>
      <c r="KA446" s="29">
        <v>0.27083333333333331</v>
      </c>
      <c r="KD446" t="s">
        <v>9554</v>
      </c>
      <c r="KE446" t="s">
        <v>6597</v>
      </c>
      <c r="KF446">
        <v>5</v>
      </c>
      <c r="KG446" t="s">
        <v>6598</v>
      </c>
      <c r="KH446">
        <v>6783157</v>
      </c>
    </row>
    <row r="447" spans="1:294" x14ac:dyDescent="0.3">
      <c r="A447" t="s">
        <v>10101</v>
      </c>
      <c r="B447" t="s">
        <v>6696</v>
      </c>
      <c r="BV447">
        <v>0</v>
      </c>
      <c r="BX447" t="s">
        <v>9156</v>
      </c>
      <c r="BY447" t="s">
        <v>6589</v>
      </c>
      <c r="BZ447" t="s">
        <v>6878</v>
      </c>
      <c r="CA447" t="s">
        <v>6591</v>
      </c>
      <c r="CB447" t="s">
        <v>6861</v>
      </c>
      <c r="CC447" t="s">
        <v>5080</v>
      </c>
      <c r="CD447">
        <v>31</v>
      </c>
      <c r="CE447" t="s">
        <v>236</v>
      </c>
      <c r="CF447" t="s">
        <v>240</v>
      </c>
      <c r="CG447" t="s">
        <v>247</v>
      </c>
      <c r="CI447" t="s">
        <v>9640</v>
      </c>
      <c r="CJ447" t="s">
        <v>69</v>
      </c>
      <c r="CK447" t="s">
        <v>2808</v>
      </c>
      <c r="CL447" t="s">
        <v>2808</v>
      </c>
      <c r="DJ447" t="s">
        <v>12</v>
      </c>
      <c r="DK447" t="s">
        <v>8299</v>
      </c>
      <c r="DL447" t="s">
        <v>27</v>
      </c>
      <c r="DM447" s="29">
        <v>0.70833333333333337</v>
      </c>
      <c r="DN447" t="s">
        <v>69</v>
      </c>
      <c r="DO447" t="s">
        <v>69</v>
      </c>
      <c r="DQ447" t="s">
        <v>2862</v>
      </c>
      <c r="DZ447" t="s">
        <v>69</v>
      </c>
      <c r="EJ447" t="s">
        <v>273</v>
      </c>
      <c r="EM447" t="s">
        <v>12</v>
      </c>
      <c r="EN447" t="s">
        <v>7853</v>
      </c>
      <c r="EO447" t="s">
        <v>22</v>
      </c>
      <c r="EY447" t="s">
        <v>2808</v>
      </c>
      <c r="EZ447" t="s">
        <v>69</v>
      </c>
      <c r="FA447" t="s">
        <v>8299</v>
      </c>
      <c r="FC447" s="29">
        <v>0.8125</v>
      </c>
      <c r="FH447">
        <v>1</v>
      </c>
      <c r="FI447">
        <v>1</v>
      </c>
      <c r="FJ447">
        <v>1</v>
      </c>
      <c r="FK447">
        <v>1</v>
      </c>
      <c r="FL447">
        <v>1</v>
      </c>
      <c r="FM447">
        <v>1</v>
      </c>
      <c r="FN447">
        <v>1</v>
      </c>
      <c r="FO447">
        <v>1</v>
      </c>
      <c r="FS447" t="s">
        <v>69</v>
      </c>
      <c r="FT447" t="s">
        <v>69</v>
      </c>
      <c r="FU447" t="s">
        <v>69</v>
      </c>
      <c r="FV447" t="s">
        <v>69</v>
      </c>
      <c r="FW447" t="s">
        <v>69</v>
      </c>
      <c r="FX447" t="s">
        <v>69</v>
      </c>
      <c r="FY447" t="s">
        <v>69</v>
      </c>
      <c r="FZ447" t="s">
        <v>69</v>
      </c>
      <c r="GA447" t="s">
        <v>69</v>
      </c>
      <c r="GB447" t="s">
        <v>69</v>
      </c>
      <c r="GC447" t="s">
        <v>69</v>
      </c>
      <c r="GD447" t="s">
        <v>69</v>
      </c>
      <c r="GE447" t="s">
        <v>69</v>
      </c>
      <c r="GF447" t="s">
        <v>69</v>
      </c>
      <c r="GG447" t="s">
        <v>69</v>
      </c>
      <c r="GH447" t="s">
        <v>69</v>
      </c>
      <c r="GI447" t="s">
        <v>69</v>
      </c>
      <c r="GJ447" t="s">
        <v>69</v>
      </c>
      <c r="GK447" t="s">
        <v>69</v>
      </c>
      <c r="GL447" t="s">
        <v>69</v>
      </c>
      <c r="GM447" t="s">
        <v>69</v>
      </c>
      <c r="GN447" t="s">
        <v>69</v>
      </c>
      <c r="GO447" t="s">
        <v>69</v>
      </c>
      <c r="GP447" t="s">
        <v>69</v>
      </c>
      <c r="GQ447" t="s">
        <v>69</v>
      </c>
      <c r="GR447" t="s">
        <v>69</v>
      </c>
      <c r="GS447" t="s">
        <v>69</v>
      </c>
      <c r="GT447" t="s">
        <v>69</v>
      </c>
      <c r="GU447" t="s">
        <v>69</v>
      </c>
      <c r="GV447" t="s">
        <v>69</v>
      </c>
      <c r="GW447" t="s">
        <v>69</v>
      </c>
      <c r="GX447" t="s">
        <v>69</v>
      </c>
      <c r="GY447" t="s">
        <v>69</v>
      </c>
      <c r="HC447" t="s">
        <v>2808</v>
      </c>
      <c r="HD447" t="s">
        <v>2808</v>
      </c>
      <c r="HE447" t="s">
        <v>2808</v>
      </c>
      <c r="HF447" t="s">
        <v>2808</v>
      </c>
      <c r="HG447" t="s">
        <v>69</v>
      </c>
      <c r="HH447" t="s">
        <v>69</v>
      </c>
      <c r="HI447" t="s">
        <v>69</v>
      </c>
      <c r="HJ447" t="s">
        <v>8703</v>
      </c>
      <c r="HK447">
        <v>36</v>
      </c>
      <c r="HL447">
        <v>80</v>
      </c>
      <c r="HM447">
        <v>20</v>
      </c>
      <c r="HQ447" t="s">
        <v>8299</v>
      </c>
      <c r="HR447" t="s">
        <v>8299</v>
      </c>
      <c r="HS447" t="s">
        <v>8299</v>
      </c>
      <c r="HT447" t="s">
        <v>8299</v>
      </c>
      <c r="HX447" s="29">
        <v>0.70833333333333337</v>
      </c>
      <c r="HY447" s="29">
        <v>0.70833333333333337</v>
      </c>
      <c r="HZ447" s="29">
        <v>0.70833333333333337</v>
      </c>
      <c r="IA447" s="29">
        <v>0.70833333333333337</v>
      </c>
      <c r="IE447" t="s">
        <v>2808</v>
      </c>
      <c r="IF447" t="s">
        <v>2808</v>
      </c>
      <c r="IG447" t="s">
        <v>2808</v>
      </c>
      <c r="IH447" t="s">
        <v>269</v>
      </c>
      <c r="II447" t="s">
        <v>269</v>
      </c>
      <c r="IJ447" t="s">
        <v>269</v>
      </c>
      <c r="IK447" t="s">
        <v>269</v>
      </c>
      <c r="IL447" t="s">
        <v>269</v>
      </c>
      <c r="IM447" t="s">
        <v>69</v>
      </c>
      <c r="IN447" t="s">
        <v>8299</v>
      </c>
      <c r="IO447" t="s">
        <v>8299</v>
      </c>
      <c r="IP447" t="s">
        <v>8299</v>
      </c>
      <c r="IQ447" t="s">
        <v>8299</v>
      </c>
      <c r="IR447" t="s">
        <v>8299</v>
      </c>
      <c r="IS447" t="s">
        <v>8299</v>
      </c>
      <c r="IT447" s="29">
        <v>0.85416666666666663</v>
      </c>
      <c r="IU447" s="29">
        <v>0.8125</v>
      </c>
      <c r="IV447" s="29">
        <v>0.8125</v>
      </c>
      <c r="IW447" s="29">
        <v>0.8125</v>
      </c>
      <c r="IX447" s="29">
        <v>0.8125</v>
      </c>
      <c r="IY447" s="29">
        <v>0.8125</v>
      </c>
      <c r="IZ447" t="s">
        <v>2808</v>
      </c>
      <c r="JA447" t="s">
        <v>2808</v>
      </c>
      <c r="JB447" t="s">
        <v>2808</v>
      </c>
      <c r="JC447" t="s">
        <v>2808</v>
      </c>
      <c r="JD447" t="s">
        <v>2808</v>
      </c>
      <c r="JE447" t="s">
        <v>2808</v>
      </c>
      <c r="JF447" t="s">
        <v>2808</v>
      </c>
      <c r="JG447">
        <v>9</v>
      </c>
      <c r="JH447">
        <v>9</v>
      </c>
      <c r="JI447">
        <v>148</v>
      </c>
      <c r="JJ447">
        <v>48</v>
      </c>
      <c r="JK447">
        <v>3600</v>
      </c>
      <c r="JL447">
        <v>52</v>
      </c>
      <c r="JM447">
        <v>35</v>
      </c>
      <c r="JN447" t="s">
        <v>8299</v>
      </c>
      <c r="JO447" t="s">
        <v>8299</v>
      </c>
      <c r="JP447" t="s">
        <v>8299</v>
      </c>
      <c r="JQ447" t="s">
        <v>8299</v>
      </c>
      <c r="JR447" t="s">
        <v>8299</v>
      </c>
      <c r="JS447" t="s">
        <v>8299</v>
      </c>
      <c r="JT447" t="s">
        <v>8299</v>
      </c>
      <c r="JU447" s="29">
        <v>0.80555555555555547</v>
      </c>
      <c r="JV447" s="29">
        <v>0.80555555555555547</v>
      </c>
      <c r="JW447" s="29">
        <v>0.80555555555555547</v>
      </c>
      <c r="JX447" s="29">
        <v>0.80555555555555547</v>
      </c>
      <c r="JY447" s="29">
        <v>0.80555555555555547</v>
      </c>
      <c r="JZ447" s="29">
        <v>0.80555555555555547</v>
      </c>
      <c r="KA447" s="29">
        <v>0.80555555555555547</v>
      </c>
      <c r="KD447" t="s">
        <v>9554</v>
      </c>
      <c r="KE447" t="s">
        <v>6597</v>
      </c>
      <c r="KF447">
        <v>6</v>
      </c>
      <c r="KG447" t="s">
        <v>6598</v>
      </c>
      <c r="KH447">
        <v>6783157</v>
      </c>
    </row>
    <row r="448" spans="1:294" x14ac:dyDescent="0.3">
      <c r="A448" t="s">
        <v>10102</v>
      </c>
      <c r="B448" t="s">
        <v>6696</v>
      </c>
      <c r="BV448">
        <v>0</v>
      </c>
      <c r="BX448" t="s">
        <v>9156</v>
      </c>
      <c r="BY448" t="s">
        <v>6589</v>
      </c>
      <c r="BZ448" t="s">
        <v>6878</v>
      </c>
      <c r="CA448" t="s">
        <v>6591</v>
      </c>
      <c r="CB448" t="s">
        <v>6861</v>
      </c>
      <c r="CC448" t="s">
        <v>5080</v>
      </c>
      <c r="CD448">
        <v>26</v>
      </c>
      <c r="CE448" t="s">
        <v>22</v>
      </c>
      <c r="CF448" t="s">
        <v>22</v>
      </c>
      <c r="CG448" t="s">
        <v>247</v>
      </c>
      <c r="CI448" t="s">
        <v>9640</v>
      </c>
      <c r="CJ448" t="s">
        <v>69</v>
      </c>
      <c r="CK448" t="s">
        <v>2808</v>
      </c>
      <c r="CL448" t="s">
        <v>2808</v>
      </c>
      <c r="DJ448" t="s">
        <v>12</v>
      </c>
      <c r="DK448" s="30">
        <v>41488</v>
      </c>
      <c r="DL448" t="s">
        <v>22</v>
      </c>
      <c r="DN448" t="s">
        <v>69</v>
      </c>
      <c r="DO448" t="s">
        <v>69</v>
      </c>
      <c r="DQ448" t="s">
        <v>2864</v>
      </c>
      <c r="DZ448" t="s">
        <v>69</v>
      </c>
      <c r="EJ448" t="s">
        <v>273</v>
      </c>
      <c r="EM448" t="s">
        <v>12</v>
      </c>
      <c r="EN448" s="30">
        <v>41488</v>
      </c>
      <c r="EO448" t="s">
        <v>27</v>
      </c>
      <c r="EP448" s="29">
        <v>0.79166666666666663</v>
      </c>
      <c r="EY448" t="s">
        <v>2808</v>
      </c>
      <c r="EZ448" t="s">
        <v>69</v>
      </c>
      <c r="FA448" s="30">
        <v>41488</v>
      </c>
      <c r="FC448" s="29">
        <v>0.27083333333333331</v>
      </c>
      <c r="FH448">
        <v>1</v>
      </c>
      <c r="FI448">
        <v>1</v>
      </c>
      <c r="FJ448">
        <v>1</v>
      </c>
      <c r="FK448">
        <v>1</v>
      </c>
      <c r="FL448">
        <v>1</v>
      </c>
      <c r="FM448">
        <v>1</v>
      </c>
      <c r="FN448">
        <v>1</v>
      </c>
      <c r="FO448">
        <v>1</v>
      </c>
      <c r="FS448" t="s">
        <v>69</v>
      </c>
      <c r="FT448" t="s">
        <v>69</v>
      </c>
      <c r="FU448" t="s">
        <v>69</v>
      </c>
      <c r="FV448" t="s">
        <v>69</v>
      </c>
      <c r="FW448" t="s">
        <v>69</v>
      </c>
      <c r="FX448" t="s">
        <v>69</v>
      </c>
      <c r="FY448" t="s">
        <v>69</v>
      </c>
      <c r="FZ448" t="s">
        <v>69</v>
      </c>
      <c r="GA448" t="s">
        <v>69</v>
      </c>
      <c r="GB448" t="s">
        <v>69</v>
      </c>
      <c r="GC448" t="s">
        <v>69</v>
      </c>
      <c r="GD448" t="s">
        <v>69</v>
      </c>
      <c r="GE448" t="s">
        <v>69</v>
      </c>
      <c r="GF448" t="s">
        <v>69</v>
      </c>
      <c r="GG448" t="s">
        <v>69</v>
      </c>
      <c r="GH448" t="s">
        <v>69</v>
      </c>
      <c r="GI448" t="s">
        <v>69</v>
      </c>
      <c r="GJ448" t="s">
        <v>69</v>
      </c>
      <c r="GK448" t="s">
        <v>69</v>
      </c>
      <c r="GL448" t="s">
        <v>69</v>
      </c>
      <c r="GM448" t="s">
        <v>69</v>
      </c>
      <c r="GN448" t="s">
        <v>69</v>
      </c>
      <c r="GO448" t="s">
        <v>69</v>
      </c>
      <c r="GP448" t="s">
        <v>69</v>
      </c>
      <c r="GQ448" t="s">
        <v>69</v>
      </c>
      <c r="GR448" t="s">
        <v>69</v>
      </c>
      <c r="GS448" t="s">
        <v>69</v>
      </c>
      <c r="GT448" t="s">
        <v>69</v>
      </c>
      <c r="GU448" t="s">
        <v>69</v>
      </c>
      <c r="GV448" t="s">
        <v>69</v>
      </c>
      <c r="GW448" t="s">
        <v>69</v>
      </c>
      <c r="GX448" t="s">
        <v>69</v>
      </c>
      <c r="GY448" t="s">
        <v>69</v>
      </c>
      <c r="HC448" t="s">
        <v>69</v>
      </c>
      <c r="HD448" t="s">
        <v>69</v>
      </c>
      <c r="HE448" t="s">
        <v>69</v>
      </c>
      <c r="HF448" t="s">
        <v>69</v>
      </c>
      <c r="HG448" t="s">
        <v>69</v>
      </c>
      <c r="HH448" t="s">
        <v>69</v>
      </c>
      <c r="HI448" t="s">
        <v>69</v>
      </c>
      <c r="HJ448" t="s">
        <v>9734</v>
      </c>
      <c r="HK448">
        <v>36.5</v>
      </c>
      <c r="HL448">
        <v>76</v>
      </c>
      <c r="HM448">
        <v>20</v>
      </c>
      <c r="HQ448" s="30">
        <v>41488</v>
      </c>
      <c r="HR448" s="30">
        <v>41488</v>
      </c>
      <c r="HS448" s="30">
        <v>41488</v>
      </c>
      <c r="HT448" s="30">
        <v>41488</v>
      </c>
      <c r="HX448" s="29">
        <v>0.25</v>
      </c>
      <c r="HY448" s="29">
        <v>0.25</v>
      </c>
      <c r="HZ448" s="29">
        <v>0.25</v>
      </c>
      <c r="IA448" s="29">
        <v>0.25</v>
      </c>
      <c r="IE448" t="s">
        <v>2808</v>
      </c>
      <c r="IF448" t="s">
        <v>2808</v>
      </c>
      <c r="IG448" t="s">
        <v>2808</v>
      </c>
      <c r="IH448" t="s">
        <v>269</v>
      </c>
      <c r="II448" t="s">
        <v>269</v>
      </c>
      <c r="IJ448" t="s">
        <v>269</v>
      </c>
      <c r="IK448" t="s">
        <v>269</v>
      </c>
      <c r="IL448" t="s">
        <v>269</v>
      </c>
      <c r="IM448" t="s">
        <v>69</v>
      </c>
      <c r="IN448" s="30">
        <v>41488</v>
      </c>
      <c r="IO448" s="30">
        <v>41488</v>
      </c>
      <c r="IP448" s="30">
        <v>41488</v>
      </c>
      <c r="IQ448" s="30">
        <v>41488</v>
      </c>
      <c r="IR448" s="30">
        <v>41488</v>
      </c>
      <c r="IS448" s="30">
        <v>41488</v>
      </c>
      <c r="IT448" s="29">
        <v>0.3125</v>
      </c>
      <c r="IU448" s="29">
        <v>0.3125</v>
      </c>
      <c r="IV448" s="29">
        <v>0.3125</v>
      </c>
      <c r="IW448" s="29">
        <v>0.3125</v>
      </c>
      <c r="IX448" s="29">
        <v>0.3125</v>
      </c>
      <c r="IY448" s="29">
        <v>0.3125</v>
      </c>
      <c r="IZ448" t="s">
        <v>2808</v>
      </c>
      <c r="JA448" t="s">
        <v>2808</v>
      </c>
      <c r="JB448" t="s">
        <v>69</v>
      </c>
      <c r="JC448" t="s">
        <v>69</v>
      </c>
      <c r="JD448" t="s">
        <v>69</v>
      </c>
      <c r="JE448" t="s">
        <v>69</v>
      </c>
      <c r="JF448" t="s">
        <v>69</v>
      </c>
      <c r="JG448">
        <v>9</v>
      </c>
      <c r="JH448">
        <v>9</v>
      </c>
      <c r="JI448">
        <v>140</v>
      </c>
      <c r="JJ448">
        <v>52</v>
      </c>
      <c r="JK448">
        <v>2840</v>
      </c>
      <c r="JL448">
        <v>50</v>
      </c>
      <c r="JM448">
        <v>33</v>
      </c>
      <c r="JN448" s="30">
        <v>41488</v>
      </c>
      <c r="JO448" s="30">
        <v>41488</v>
      </c>
      <c r="JP448" s="30">
        <v>41488</v>
      </c>
      <c r="JQ448" s="30">
        <v>41488</v>
      </c>
      <c r="JR448" s="30">
        <v>41488</v>
      </c>
      <c r="JS448" s="30">
        <v>41488</v>
      </c>
      <c r="JT448" s="30">
        <v>41488</v>
      </c>
      <c r="JU448" s="29">
        <v>0.3125</v>
      </c>
      <c r="JV448" s="29">
        <v>0.3125</v>
      </c>
      <c r="JW448" s="29">
        <v>0.3125</v>
      </c>
      <c r="JX448" s="29">
        <v>0.3125</v>
      </c>
      <c r="JY448" s="29">
        <v>0.3125</v>
      </c>
      <c r="JZ448" s="29">
        <v>0.3125</v>
      </c>
      <c r="KA448" s="29">
        <v>0.3125</v>
      </c>
      <c r="KD448" t="s">
        <v>9554</v>
      </c>
      <c r="KE448" t="s">
        <v>6597</v>
      </c>
      <c r="KF448">
        <v>7</v>
      </c>
      <c r="KG448" t="s">
        <v>6598</v>
      </c>
      <c r="KH448">
        <v>6783157</v>
      </c>
    </row>
    <row r="449" spans="1:294" x14ac:dyDescent="0.3">
      <c r="A449" t="s">
        <v>10103</v>
      </c>
      <c r="B449" t="s">
        <v>6696</v>
      </c>
      <c r="BV449">
        <v>0</v>
      </c>
      <c r="BX449" t="s">
        <v>9156</v>
      </c>
      <c r="BY449" t="s">
        <v>6589</v>
      </c>
      <c r="BZ449" t="s">
        <v>6878</v>
      </c>
      <c r="CA449" t="s">
        <v>6591</v>
      </c>
      <c r="CB449" t="s">
        <v>6861</v>
      </c>
      <c r="CC449" t="s">
        <v>5080</v>
      </c>
      <c r="CD449">
        <v>30</v>
      </c>
      <c r="CE449" t="s">
        <v>22</v>
      </c>
      <c r="CF449" t="s">
        <v>22</v>
      </c>
      <c r="CG449" t="s">
        <v>22</v>
      </c>
      <c r="CI449" t="s">
        <v>9640</v>
      </c>
      <c r="CJ449" t="s">
        <v>69</v>
      </c>
      <c r="CK449" t="s">
        <v>2808</v>
      </c>
      <c r="CL449" t="s">
        <v>2808</v>
      </c>
      <c r="DJ449" t="s">
        <v>12</v>
      </c>
      <c r="DK449" s="30">
        <v>41309</v>
      </c>
      <c r="DL449" t="s">
        <v>27</v>
      </c>
      <c r="DM449" s="29">
        <v>0.99305555555555547</v>
      </c>
      <c r="DN449" t="s">
        <v>69</v>
      </c>
      <c r="DO449" t="s">
        <v>69</v>
      </c>
      <c r="DQ449" t="s">
        <v>2864</v>
      </c>
      <c r="DZ449" t="s">
        <v>69</v>
      </c>
      <c r="EJ449" t="s">
        <v>273</v>
      </c>
      <c r="EM449" t="s">
        <v>12</v>
      </c>
      <c r="EN449" s="30">
        <v>41337</v>
      </c>
      <c r="EO449" t="s">
        <v>27</v>
      </c>
      <c r="EP449" s="29">
        <v>0.5</v>
      </c>
      <c r="EY449" t="s">
        <v>2808</v>
      </c>
      <c r="EZ449" t="s">
        <v>69</v>
      </c>
      <c r="FA449" s="30">
        <v>41309</v>
      </c>
      <c r="FC449" s="29">
        <v>0.95833333333333337</v>
      </c>
      <c r="FH449">
        <v>1</v>
      </c>
      <c r="FI449">
        <v>1</v>
      </c>
      <c r="FJ449">
        <v>1</v>
      </c>
      <c r="FK449">
        <v>1</v>
      </c>
      <c r="FL449">
        <v>1</v>
      </c>
      <c r="FM449">
        <v>1</v>
      </c>
      <c r="FN449">
        <v>1</v>
      </c>
      <c r="FO449">
        <v>1</v>
      </c>
      <c r="FS449" t="s">
        <v>69</v>
      </c>
      <c r="FT449" t="s">
        <v>69</v>
      </c>
      <c r="FU449" t="s">
        <v>69</v>
      </c>
      <c r="FV449" t="s">
        <v>69</v>
      </c>
      <c r="FW449" t="s">
        <v>69</v>
      </c>
      <c r="FX449" t="s">
        <v>69</v>
      </c>
      <c r="FY449" t="s">
        <v>69</v>
      </c>
      <c r="FZ449" t="s">
        <v>69</v>
      </c>
      <c r="GA449" t="s">
        <v>69</v>
      </c>
      <c r="GB449" t="s">
        <v>69</v>
      </c>
      <c r="GC449" t="s">
        <v>69</v>
      </c>
      <c r="GD449" t="s">
        <v>69</v>
      </c>
      <c r="GE449" t="s">
        <v>69</v>
      </c>
      <c r="GF449" t="s">
        <v>69</v>
      </c>
      <c r="GG449" t="s">
        <v>69</v>
      </c>
      <c r="GH449" t="s">
        <v>69</v>
      </c>
      <c r="GI449" t="s">
        <v>69</v>
      </c>
      <c r="GJ449" t="s">
        <v>69</v>
      </c>
      <c r="GK449" t="s">
        <v>69</v>
      </c>
      <c r="GL449" t="s">
        <v>69</v>
      </c>
      <c r="GM449" t="s">
        <v>69</v>
      </c>
      <c r="GN449" t="s">
        <v>69</v>
      </c>
      <c r="GO449" t="s">
        <v>69</v>
      </c>
      <c r="GP449" t="s">
        <v>69</v>
      </c>
      <c r="GQ449" t="s">
        <v>69</v>
      </c>
      <c r="GR449" t="s">
        <v>69</v>
      </c>
      <c r="GS449" t="s">
        <v>69</v>
      </c>
      <c r="GT449" t="s">
        <v>69</v>
      </c>
      <c r="GU449" t="s">
        <v>69</v>
      </c>
      <c r="GV449" t="s">
        <v>69</v>
      </c>
      <c r="GW449" t="s">
        <v>69</v>
      </c>
      <c r="GX449" t="s">
        <v>69</v>
      </c>
      <c r="GY449" t="s">
        <v>69</v>
      </c>
      <c r="HC449" t="s">
        <v>2808</v>
      </c>
      <c r="HD449" t="s">
        <v>2808</v>
      </c>
      <c r="HE449" t="s">
        <v>2808</v>
      </c>
      <c r="HF449" t="s">
        <v>2808</v>
      </c>
      <c r="HG449" t="s">
        <v>69</v>
      </c>
      <c r="HH449" t="s">
        <v>69</v>
      </c>
      <c r="HI449" t="s">
        <v>69</v>
      </c>
      <c r="HJ449" t="s">
        <v>8698</v>
      </c>
      <c r="HK449">
        <v>36</v>
      </c>
      <c r="HL449">
        <v>68</v>
      </c>
      <c r="HM449">
        <v>20</v>
      </c>
      <c r="HQ449" s="30">
        <v>41337</v>
      </c>
      <c r="HR449" s="30">
        <v>41337</v>
      </c>
      <c r="HS449" s="30">
        <v>41337</v>
      </c>
      <c r="HT449" s="30">
        <v>41337</v>
      </c>
      <c r="HX449" s="29">
        <v>0.375</v>
      </c>
      <c r="HY449" s="29">
        <v>0.375</v>
      </c>
      <c r="HZ449" s="29">
        <v>0.375</v>
      </c>
      <c r="IA449" s="29">
        <v>0.375</v>
      </c>
      <c r="IE449" t="s">
        <v>2808</v>
      </c>
      <c r="IF449" t="s">
        <v>2808</v>
      </c>
      <c r="IG449" t="s">
        <v>2808</v>
      </c>
      <c r="IH449" t="s">
        <v>269</v>
      </c>
      <c r="II449" t="s">
        <v>269</v>
      </c>
      <c r="IJ449" t="s">
        <v>269</v>
      </c>
      <c r="IK449" t="s">
        <v>269</v>
      </c>
      <c r="IL449" t="s">
        <v>269</v>
      </c>
      <c r="IM449" t="s">
        <v>69</v>
      </c>
      <c r="IN449" s="30">
        <v>41309</v>
      </c>
      <c r="IO449" s="30">
        <v>41309</v>
      </c>
      <c r="IP449" s="30">
        <v>41309</v>
      </c>
      <c r="IQ449" s="30">
        <v>41309</v>
      </c>
      <c r="IR449" s="30">
        <v>41309</v>
      </c>
      <c r="IS449" s="30">
        <v>41309</v>
      </c>
      <c r="IT449" s="29">
        <v>0.97222222222222221</v>
      </c>
      <c r="IU449" s="29">
        <v>0.97222222222222221</v>
      </c>
      <c r="IV449" s="29">
        <v>0.97222222222222221</v>
      </c>
      <c r="IW449" s="29">
        <v>0.97222222222222221</v>
      </c>
      <c r="IX449" s="29">
        <v>0.97222222222222221</v>
      </c>
      <c r="IY449" s="29">
        <v>0.97222222222222221</v>
      </c>
      <c r="IZ449" t="s">
        <v>2808</v>
      </c>
      <c r="JA449" t="s">
        <v>2808</v>
      </c>
      <c r="JB449" t="s">
        <v>69</v>
      </c>
      <c r="JC449" t="s">
        <v>69</v>
      </c>
      <c r="JD449" t="s">
        <v>69</v>
      </c>
      <c r="JE449" t="s">
        <v>69</v>
      </c>
      <c r="JF449" t="s">
        <v>69</v>
      </c>
      <c r="JG449">
        <v>7</v>
      </c>
      <c r="JH449">
        <v>8</v>
      </c>
      <c r="JI449">
        <v>148</v>
      </c>
      <c r="JJ449">
        <v>52</v>
      </c>
      <c r="JK449">
        <v>2950</v>
      </c>
      <c r="JL449">
        <v>48</v>
      </c>
      <c r="JM449">
        <v>34</v>
      </c>
      <c r="JN449" s="30">
        <v>41309</v>
      </c>
      <c r="JO449" s="30">
        <v>41309</v>
      </c>
      <c r="JP449" s="30">
        <v>41309</v>
      </c>
      <c r="JQ449" s="30">
        <v>41309</v>
      </c>
      <c r="JR449" s="30">
        <v>41309</v>
      </c>
      <c r="JS449" s="30">
        <v>41309</v>
      </c>
      <c r="JT449" s="30">
        <v>41309</v>
      </c>
      <c r="JU449" s="29">
        <v>0.97222222222222221</v>
      </c>
      <c r="JV449" s="29">
        <v>0.97222222222222221</v>
      </c>
      <c r="JW449" s="29">
        <v>0.97222222222222221</v>
      </c>
      <c r="JX449" s="29">
        <v>0.97222222222222221</v>
      </c>
      <c r="JY449" s="29">
        <v>0.97222222222222221</v>
      </c>
      <c r="JZ449" s="29">
        <v>0.97222222222222221</v>
      </c>
      <c r="KA449" s="29">
        <v>0.97222222222222221</v>
      </c>
      <c r="KD449" t="s">
        <v>9554</v>
      </c>
      <c r="KE449" t="s">
        <v>6597</v>
      </c>
      <c r="KF449">
        <v>8</v>
      </c>
      <c r="KG449" t="s">
        <v>6598</v>
      </c>
      <c r="KH449">
        <v>6783157</v>
      </c>
    </row>
    <row r="450" spans="1:294" x14ac:dyDescent="0.3">
      <c r="A450" t="s">
        <v>10104</v>
      </c>
      <c r="B450" t="s">
        <v>6696</v>
      </c>
      <c r="BV450">
        <v>0</v>
      </c>
      <c r="BX450" t="s">
        <v>9156</v>
      </c>
      <c r="BY450" t="s">
        <v>6589</v>
      </c>
      <c r="BZ450" t="s">
        <v>6778</v>
      </c>
      <c r="CA450" t="s">
        <v>6591</v>
      </c>
      <c r="CB450" t="s">
        <v>6861</v>
      </c>
      <c r="CC450" t="s">
        <v>5080</v>
      </c>
      <c r="CD450">
        <v>22</v>
      </c>
      <c r="CE450" t="s">
        <v>22</v>
      </c>
      <c r="CF450" t="s">
        <v>22</v>
      </c>
      <c r="CG450" t="s">
        <v>247</v>
      </c>
      <c r="CI450" t="s">
        <v>9640</v>
      </c>
      <c r="CJ450" t="s">
        <v>69</v>
      </c>
      <c r="CK450" t="s">
        <v>2808</v>
      </c>
      <c r="CL450" t="s">
        <v>2808</v>
      </c>
      <c r="DJ450" t="s">
        <v>12</v>
      </c>
      <c r="DK450" t="s">
        <v>7213</v>
      </c>
      <c r="DL450" t="s">
        <v>22</v>
      </c>
      <c r="DN450" t="s">
        <v>69</v>
      </c>
      <c r="DO450" t="s">
        <v>69</v>
      </c>
      <c r="DQ450" t="s">
        <v>2864</v>
      </c>
      <c r="DZ450" t="s">
        <v>69</v>
      </c>
      <c r="EJ450" t="s">
        <v>273</v>
      </c>
      <c r="EM450" t="s">
        <v>12</v>
      </c>
      <c r="EN450" t="s">
        <v>7527</v>
      </c>
      <c r="EO450" t="s">
        <v>27</v>
      </c>
      <c r="EP450" s="29">
        <v>0.375</v>
      </c>
      <c r="EY450" t="s">
        <v>2808</v>
      </c>
      <c r="EZ450" t="s">
        <v>69</v>
      </c>
      <c r="FA450" t="s">
        <v>7213</v>
      </c>
      <c r="FC450" s="29">
        <v>0.75</v>
      </c>
      <c r="FH450">
        <v>1</v>
      </c>
      <c r="FI450">
        <v>1</v>
      </c>
      <c r="FJ450">
        <v>1</v>
      </c>
      <c r="FK450">
        <v>1</v>
      </c>
      <c r="FL450">
        <v>1</v>
      </c>
      <c r="FM450">
        <v>1</v>
      </c>
      <c r="FN450">
        <v>1</v>
      </c>
      <c r="FO450">
        <v>1</v>
      </c>
      <c r="FS450" t="s">
        <v>69</v>
      </c>
      <c r="FT450" t="s">
        <v>69</v>
      </c>
      <c r="FU450" t="s">
        <v>69</v>
      </c>
      <c r="FV450" t="s">
        <v>69</v>
      </c>
      <c r="FW450" t="s">
        <v>69</v>
      </c>
      <c r="FX450" t="s">
        <v>69</v>
      </c>
      <c r="FY450" t="s">
        <v>69</v>
      </c>
      <c r="FZ450" t="s">
        <v>69</v>
      </c>
      <c r="GA450" t="s">
        <v>69</v>
      </c>
      <c r="GB450" t="s">
        <v>69</v>
      </c>
      <c r="GC450" t="s">
        <v>69</v>
      </c>
      <c r="GD450" t="s">
        <v>69</v>
      </c>
      <c r="GE450" t="s">
        <v>69</v>
      </c>
      <c r="GF450" t="s">
        <v>69</v>
      </c>
      <c r="GG450" t="s">
        <v>69</v>
      </c>
      <c r="GH450" t="s">
        <v>69</v>
      </c>
      <c r="GI450" t="s">
        <v>69</v>
      </c>
      <c r="GJ450" t="s">
        <v>69</v>
      </c>
      <c r="GK450" t="s">
        <v>69</v>
      </c>
      <c r="GL450" t="s">
        <v>69</v>
      </c>
      <c r="GM450" t="s">
        <v>69</v>
      </c>
      <c r="GN450" t="s">
        <v>69</v>
      </c>
      <c r="GO450" t="s">
        <v>69</v>
      </c>
      <c r="GP450" t="s">
        <v>69</v>
      </c>
      <c r="GQ450" t="s">
        <v>69</v>
      </c>
      <c r="GR450" t="s">
        <v>69</v>
      </c>
      <c r="GS450" t="s">
        <v>69</v>
      </c>
      <c r="GT450" t="s">
        <v>69</v>
      </c>
      <c r="GU450" t="s">
        <v>69</v>
      </c>
      <c r="GV450" t="s">
        <v>69</v>
      </c>
      <c r="GW450" t="s">
        <v>69</v>
      </c>
      <c r="GX450" t="s">
        <v>69</v>
      </c>
      <c r="GY450" t="s">
        <v>69</v>
      </c>
      <c r="HC450" t="s">
        <v>2808</v>
      </c>
      <c r="HD450" t="s">
        <v>2808</v>
      </c>
      <c r="HE450" t="s">
        <v>2808</v>
      </c>
      <c r="HF450" t="s">
        <v>2808</v>
      </c>
      <c r="HG450" t="s">
        <v>69</v>
      </c>
      <c r="HH450" t="s">
        <v>69</v>
      </c>
      <c r="HI450" t="s">
        <v>69</v>
      </c>
      <c r="HJ450" t="s">
        <v>9696</v>
      </c>
      <c r="HK450">
        <v>36</v>
      </c>
      <c r="HL450">
        <v>77</v>
      </c>
      <c r="HM450">
        <v>21</v>
      </c>
      <c r="HQ450" t="s">
        <v>7213</v>
      </c>
      <c r="HR450" t="s">
        <v>7213</v>
      </c>
      <c r="HS450" t="s">
        <v>7213</v>
      </c>
      <c r="HT450" t="s">
        <v>7213</v>
      </c>
      <c r="HX450" s="29">
        <v>0.66666666666666663</v>
      </c>
      <c r="HY450" s="29">
        <v>0.66666666666666663</v>
      </c>
      <c r="HZ450" s="29">
        <v>0.66666666666666663</v>
      </c>
      <c r="IA450" s="29">
        <v>0.66666666666666663</v>
      </c>
      <c r="IE450" t="s">
        <v>2808</v>
      </c>
      <c r="IF450" t="s">
        <v>2808</v>
      </c>
      <c r="IG450" t="s">
        <v>2808</v>
      </c>
      <c r="IH450" t="s">
        <v>269</v>
      </c>
      <c r="II450" t="s">
        <v>269</v>
      </c>
      <c r="IJ450" t="s">
        <v>269</v>
      </c>
      <c r="IK450" t="s">
        <v>269</v>
      </c>
      <c r="IL450" t="s">
        <v>269</v>
      </c>
      <c r="IM450" t="s">
        <v>69</v>
      </c>
      <c r="IN450" t="s">
        <v>7213</v>
      </c>
      <c r="IO450" t="s">
        <v>7213</v>
      </c>
      <c r="IP450" t="s">
        <v>7213</v>
      </c>
      <c r="IQ450" t="s">
        <v>7213</v>
      </c>
      <c r="IR450" t="s">
        <v>7213</v>
      </c>
      <c r="IS450" t="s">
        <v>7213</v>
      </c>
      <c r="IT450" s="29">
        <v>0.79166666666666663</v>
      </c>
      <c r="IU450" s="29">
        <v>0.79166666666666663</v>
      </c>
      <c r="IV450" s="29">
        <v>0.79166666666666663</v>
      </c>
      <c r="IW450" s="29">
        <v>0.79166666666666663</v>
      </c>
      <c r="IX450" s="29">
        <v>0.79166666666666663</v>
      </c>
      <c r="IY450" s="29">
        <v>0.79166666666666663</v>
      </c>
      <c r="IZ450" t="s">
        <v>2808</v>
      </c>
      <c r="JA450" t="s">
        <v>2808</v>
      </c>
      <c r="JB450" t="s">
        <v>69</v>
      </c>
      <c r="JC450" t="s">
        <v>69</v>
      </c>
      <c r="JD450" t="s">
        <v>69</v>
      </c>
      <c r="JE450" t="s">
        <v>69</v>
      </c>
      <c r="JF450" t="s">
        <v>69</v>
      </c>
      <c r="JG450">
        <v>8</v>
      </c>
      <c r="JH450">
        <v>9</v>
      </c>
      <c r="JI450">
        <v>140</v>
      </c>
      <c r="JJ450">
        <v>48</v>
      </c>
      <c r="JK450">
        <v>3600</v>
      </c>
      <c r="JL450">
        <v>48</v>
      </c>
      <c r="JM450">
        <v>34</v>
      </c>
      <c r="JN450" t="s">
        <v>7213</v>
      </c>
      <c r="JO450" t="s">
        <v>7213</v>
      </c>
      <c r="JP450" t="s">
        <v>7213</v>
      </c>
      <c r="JQ450" t="s">
        <v>7213</v>
      </c>
      <c r="JR450" t="s">
        <v>7213</v>
      </c>
      <c r="JS450" t="s">
        <v>7213</v>
      </c>
      <c r="JT450" t="s">
        <v>7213</v>
      </c>
      <c r="JU450" s="29">
        <v>0.79166666666666663</v>
      </c>
      <c r="JV450" s="29">
        <v>0.79166666666666663</v>
      </c>
      <c r="JW450" s="29">
        <v>0.79166666666666663</v>
      </c>
      <c r="JX450" s="29">
        <v>0.79166666666666663</v>
      </c>
      <c r="JY450" s="29">
        <v>0.79166666666666663</v>
      </c>
      <c r="JZ450" s="29">
        <v>0.79166666666666663</v>
      </c>
      <c r="KA450" s="29">
        <v>0.79166666666666663</v>
      </c>
      <c r="KD450" t="s">
        <v>9554</v>
      </c>
      <c r="KE450" t="s">
        <v>6597</v>
      </c>
      <c r="KF450">
        <v>9</v>
      </c>
      <c r="KG450" t="s">
        <v>6598</v>
      </c>
      <c r="KH450">
        <v>6783157</v>
      </c>
    </row>
    <row r="451" spans="1:294" x14ac:dyDescent="0.3">
      <c r="A451" t="s">
        <v>10105</v>
      </c>
      <c r="B451" t="s">
        <v>6696</v>
      </c>
      <c r="BV451">
        <v>0</v>
      </c>
      <c r="BX451" t="s">
        <v>9156</v>
      </c>
      <c r="BY451" t="s">
        <v>6589</v>
      </c>
      <c r="BZ451" t="s">
        <v>6878</v>
      </c>
      <c r="CA451" t="s">
        <v>6591</v>
      </c>
      <c r="CB451" t="s">
        <v>6861</v>
      </c>
      <c r="CC451" t="s">
        <v>5080</v>
      </c>
      <c r="CD451">
        <v>16</v>
      </c>
      <c r="CE451" t="s">
        <v>22</v>
      </c>
      <c r="CF451" t="s">
        <v>22</v>
      </c>
      <c r="CG451" t="s">
        <v>247</v>
      </c>
      <c r="CI451" t="s">
        <v>9640</v>
      </c>
      <c r="CJ451" t="s">
        <v>69</v>
      </c>
      <c r="CK451" t="s">
        <v>2808</v>
      </c>
      <c r="CL451" t="s">
        <v>2808</v>
      </c>
      <c r="DJ451" t="s">
        <v>12</v>
      </c>
      <c r="DK451" t="s">
        <v>6855</v>
      </c>
      <c r="DL451" t="s">
        <v>22</v>
      </c>
      <c r="DN451" t="s">
        <v>69</v>
      </c>
      <c r="DO451" t="s">
        <v>69</v>
      </c>
      <c r="DQ451" t="s">
        <v>2864</v>
      </c>
      <c r="DZ451" t="s">
        <v>69</v>
      </c>
      <c r="EJ451" t="s">
        <v>273</v>
      </c>
      <c r="EM451" t="s">
        <v>12</v>
      </c>
      <c r="EN451" t="s">
        <v>6675</v>
      </c>
      <c r="EO451" t="s">
        <v>27</v>
      </c>
      <c r="EP451" s="29">
        <v>0.625</v>
      </c>
      <c r="EY451" t="s">
        <v>2808</v>
      </c>
      <c r="EZ451" t="s">
        <v>69</v>
      </c>
      <c r="FA451" t="s">
        <v>6855</v>
      </c>
      <c r="FC451" s="29">
        <v>0.58333333333333337</v>
      </c>
      <c r="FH451">
        <v>1</v>
      </c>
      <c r="FI451">
        <v>1</v>
      </c>
      <c r="FJ451">
        <v>1</v>
      </c>
      <c r="FK451">
        <v>1</v>
      </c>
      <c r="FL451">
        <v>1</v>
      </c>
      <c r="FM451">
        <v>1</v>
      </c>
      <c r="FN451">
        <v>1</v>
      </c>
      <c r="FO451">
        <v>1</v>
      </c>
      <c r="FS451" t="s">
        <v>69</v>
      </c>
      <c r="FT451" t="s">
        <v>69</v>
      </c>
      <c r="FU451" t="s">
        <v>69</v>
      </c>
      <c r="FV451" t="s">
        <v>69</v>
      </c>
      <c r="FW451" t="s">
        <v>69</v>
      </c>
      <c r="FX451" t="s">
        <v>69</v>
      </c>
      <c r="FY451" t="s">
        <v>69</v>
      </c>
      <c r="FZ451" t="s">
        <v>69</v>
      </c>
      <c r="GA451" t="s">
        <v>69</v>
      </c>
      <c r="GB451" t="s">
        <v>69</v>
      </c>
      <c r="GC451" t="s">
        <v>69</v>
      </c>
      <c r="GD451" t="s">
        <v>69</v>
      </c>
      <c r="GE451" t="s">
        <v>69</v>
      </c>
      <c r="GF451" t="s">
        <v>69</v>
      </c>
      <c r="GG451" t="s">
        <v>69</v>
      </c>
      <c r="GH451" t="s">
        <v>69</v>
      </c>
      <c r="GI451" t="s">
        <v>69</v>
      </c>
      <c r="GJ451" t="s">
        <v>69</v>
      </c>
      <c r="GK451" t="s">
        <v>69</v>
      </c>
      <c r="GL451" t="s">
        <v>69</v>
      </c>
      <c r="GM451" t="s">
        <v>69</v>
      </c>
      <c r="GN451" t="s">
        <v>69</v>
      </c>
      <c r="GO451" t="s">
        <v>69</v>
      </c>
      <c r="GP451" t="s">
        <v>69</v>
      </c>
      <c r="GQ451" t="s">
        <v>69</v>
      </c>
      <c r="GR451" t="s">
        <v>69</v>
      </c>
      <c r="GS451" t="s">
        <v>69</v>
      </c>
      <c r="GT451" t="s">
        <v>69</v>
      </c>
      <c r="GU451" t="s">
        <v>69</v>
      </c>
      <c r="GV451" t="s">
        <v>69</v>
      </c>
      <c r="GW451" t="s">
        <v>69</v>
      </c>
      <c r="GX451" t="s">
        <v>69</v>
      </c>
      <c r="GY451" t="s">
        <v>69</v>
      </c>
      <c r="HC451" t="s">
        <v>2808</v>
      </c>
      <c r="HD451" t="s">
        <v>2808</v>
      </c>
      <c r="HE451" t="s">
        <v>2808</v>
      </c>
      <c r="HF451" t="s">
        <v>2808</v>
      </c>
      <c r="HG451" t="s">
        <v>69</v>
      </c>
      <c r="HH451" t="s">
        <v>69</v>
      </c>
      <c r="HI451" t="s">
        <v>69</v>
      </c>
      <c r="HJ451" t="s">
        <v>9693</v>
      </c>
      <c r="HK451">
        <v>36.299999999999997</v>
      </c>
      <c r="HL451">
        <v>78</v>
      </c>
      <c r="HM451">
        <v>20</v>
      </c>
      <c r="HQ451" t="s">
        <v>6855</v>
      </c>
      <c r="HR451" t="s">
        <v>6855</v>
      </c>
      <c r="HS451" t="s">
        <v>6855</v>
      </c>
      <c r="HT451" t="s">
        <v>6855</v>
      </c>
      <c r="IE451" t="s">
        <v>2808</v>
      </c>
      <c r="IF451" t="s">
        <v>2808</v>
      </c>
      <c r="IG451" t="s">
        <v>2808</v>
      </c>
      <c r="IH451" t="s">
        <v>269</v>
      </c>
      <c r="II451" t="s">
        <v>269</v>
      </c>
      <c r="IJ451" t="s">
        <v>269</v>
      </c>
      <c r="IK451" t="s">
        <v>269</v>
      </c>
      <c r="IL451" t="s">
        <v>269</v>
      </c>
      <c r="IM451" t="s">
        <v>69</v>
      </c>
      <c r="IN451" t="s">
        <v>6855</v>
      </c>
      <c r="IO451" t="s">
        <v>6855</v>
      </c>
      <c r="IP451" t="s">
        <v>6855</v>
      </c>
      <c r="IQ451" t="s">
        <v>6855</v>
      </c>
      <c r="IR451" t="s">
        <v>6855</v>
      </c>
      <c r="IS451" t="s">
        <v>6855</v>
      </c>
      <c r="IT451" s="29">
        <v>0.65694444444444444</v>
      </c>
      <c r="IU451" s="29">
        <v>0.65694444444444444</v>
      </c>
      <c r="IV451" s="29">
        <v>0.65694444444444444</v>
      </c>
      <c r="IW451" s="29">
        <v>0.65694444444444444</v>
      </c>
      <c r="IX451" s="29">
        <v>0.65694444444444444</v>
      </c>
      <c r="IY451" s="29">
        <v>0.65694444444444444</v>
      </c>
      <c r="IZ451" t="s">
        <v>2808</v>
      </c>
      <c r="JA451" t="s">
        <v>2808</v>
      </c>
      <c r="JB451" t="s">
        <v>2808</v>
      </c>
      <c r="JC451" t="s">
        <v>2808</v>
      </c>
      <c r="JD451" t="s">
        <v>2808</v>
      </c>
      <c r="JE451" t="s">
        <v>2808</v>
      </c>
      <c r="JF451" t="s">
        <v>2808</v>
      </c>
      <c r="JG451">
        <v>7</v>
      </c>
      <c r="JH451">
        <v>9</v>
      </c>
      <c r="JI451">
        <v>148</v>
      </c>
      <c r="JJ451">
        <v>40</v>
      </c>
      <c r="JK451">
        <v>2750</v>
      </c>
      <c r="JL451">
        <v>48</v>
      </c>
      <c r="JM451">
        <v>30.5</v>
      </c>
      <c r="JN451" t="s">
        <v>6855</v>
      </c>
      <c r="JO451" t="s">
        <v>6855</v>
      </c>
      <c r="JP451" t="s">
        <v>6855</v>
      </c>
      <c r="JQ451" t="s">
        <v>6855</v>
      </c>
      <c r="JR451" t="s">
        <v>6855</v>
      </c>
      <c r="JS451" t="s">
        <v>6855</v>
      </c>
      <c r="JT451" t="s">
        <v>6855</v>
      </c>
      <c r="JU451" s="29">
        <v>0.65277777777777779</v>
      </c>
      <c r="JV451" s="29">
        <v>0.65277777777777779</v>
      </c>
      <c r="JW451" s="29">
        <v>0.65277777777777779</v>
      </c>
      <c r="JX451" s="29">
        <v>0.65277777777777779</v>
      </c>
      <c r="JY451" s="29">
        <v>0.65277777777777779</v>
      </c>
      <c r="JZ451" s="29">
        <v>0.65277777777777779</v>
      </c>
      <c r="KA451" s="29">
        <v>0.65277777777777779</v>
      </c>
      <c r="KD451" t="s">
        <v>9554</v>
      </c>
      <c r="KE451" t="s">
        <v>6597</v>
      </c>
      <c r="KF451">
        <v>10</v>
      </c>
      <c r="KG451" t="s">
        <v>6598</v>
      </c>
      <c r="KH451">
        <v>6783157</v>
      </c>
    </row>
    <row r="452" spans="1:294" x14ac:dyDescent="0.3">
      <c r="A452" t="s">
        <v>10106</v>
      </c>
      <c r="B452" t="s">
        <v>6696</v>
      </c>
      <c r="BV452">
        <v>0</v>
      </c>
      <c r="BX452" t="s">
        <v>9156</v>
      </c>
      <c r="BY452" t="s">
        <v>6589</v>
      </c>
      <c r="BZ452" t="s">
        <v>6878</v>
      </c>
      <c r="CA452" t="s">
        <v>6591</v>
      </c>
      <c r="CB452" t="s">
        <v>7191</v>
      </c>
      <c r="CC452" t="s">
        <v>5080</v>
      </c>
      <c r="CD452">
        <v>20</v>
      </c>
      <c r="CE452" t="s">
        <v>22</v>
      </c>
      <c r="CF452" t="s">
        <v>22</v>
      </c>
      <c r="CG452" t="s">
        <v>22</v>
      </c>
      <c r="CI452" t="s">
        <v>9640</v>
      </c>
      <c r="CJ452" t="s">
        <v>69</v>
      </c>
      <c r="CK452" t="s">
        <v>2808</v>
      </c>
      <c r="CL452" t="s">
        <v>2808</v>
      </c>
      <c r="DJ452" t="s">
        <v>12</v>
      </c>
      <c r="DK452" t="s">
        <v>10107</v>
      </c>
      <c r="DL452" t="s">
        <v>27</v>
      </c>
      <c r="DM452" s="29">
        <v>0.23958333333333334</v>
      </c>
      <c r="DN452" t="s">
        <v>69</v>
      </c>
      <c r="DO452" t="s">
        <v>69</v>
      </c>
      <c r="DQ452" t="s">
        <v>2862</v>
      </c>
      <c r="DZ452" t="s">
        <v>22</v>
      </c>
      <c r="EJ452" t="s">
        <v>273</v>
      </c>
      <c r="EM452" t="s">
        <v>22</v>
      </c>
      <c r="EO452" t="s">
        <v>22</v>
      </c>
      <c r="EY452" t="s">
        <v>2808</v>
      </c>
      <c r="EZ452" t="s">
        <v>69</v>
      </c>
      <c r="FA452" t="s">
        <v>10107</v>
      </c>
      <c r="FC452" s="32">
        <v>1</v>
      </c>
      <c r="FH452">
        <v>3</v>
      </c>
      <c r="FJ452">
        <v>3</v>
      </c>
      <c r="FK452">
        <v>3</v>
      </c>
      <c r="FL452">
        <v>3</v>
      </c>
      <c r="FS452" t="s">
        <v>69</v>
      </c>
      <c r="FT452" t="s">
        <v>69</v>
      </c>
      <c r="FU452" t="s">
        <v>69</v>
      </c>
      <c r="FV452" t="s">
        <v>69</v>
      </c>
      <c r="FW452" t="s">
        <v>69</v>
      </c>
      <c r="FX452" t="s">
        <v>69</v>
      </c>
      <c r="FY452" t="s">
        <v>69</v>
      </c>
      <c r="FZ452" t="s">
        <v>69</v>
      </c>
      <c r="GA452" t="s">
        <v>69</v>
      </c>
      <c r="GB452" t="s">
        <v>69</v>
      </c>
      <c r="GC452" t="s">
        <v>69</v>
      </c>
      <c r="GD452" t="s">
        <v>69</v>
      </c>
      <c r="GE452" t="s">
        <v>69</v>
      </c>
      <c r="GF452" t="s">
        <v>69</v>
      </c>
      <c r="GG452" t="s">
        <v>69</v>
      </c>
      <c r="GH452" t="s">
        <v>69</v>
      </c>
      <c r="GI452" t="s">
        <v>69</v>
      </c>
      <c r="GJ452" t="s">
        <v>69</v>
      </c>
      <c r="GK452" t="s">
        <v>69</v>
      </c>
      <c r="GL452" t="s">
        <v>69</v>
      </c>
      <c r="GM452" t="s">
        <v>69</v>
      </c>
      <c r="GN452" t="s">
        <v>69</v>
      </c>
      <c r="GO452" t="s">
        <v>69</v>
      </c>
      <c r="GP452" t="s">
        <v>69</v>
      </c>
      <c r="GQ452" t="s">
        <v>69</v>
      </c>
      <c r="GR452" t="s">
        <v>69</v>
      </c>
      <c r="GS452" t="s">
        <v>69</v>
      </c>
      <c r="GT452" t="s">
        <v>69</v>
      </c>
      <c r="GU452" t="s">
        <v>69</v>
      </c>
      <c r="GV452" t="s">
        <v>69</v>
      </c>
      <c r="GW452" t="s">
        <v>69</v>
      </c>
      <c r="GX452" t="s">
        <v>69</v>
      </c>
      <c r="GY452" t="s">
        <v>69</v>
      </c>
      <c r="HC452" t="s">
        <v>2808</v>
      </c>
      <c r="HD452" t="s">
        <v>2808</v>
      </c>
      <c r="HE452" t="s">
        <v>2808</v>
      </c>
      <c r="HF452" t="s">
        <v>2808</v>
      </c>
      <c r="HG452" t="s">
        <v>69</v>
      </c>
      <c r="HH452" t="s">
        <v>69</v>
      </c>
      <c r="HI452" t="s">
        <v>69</v>
      </c>
      <c r="HJ452" t="s">
        <v>9661</v>
      </c>
      <c r="HK452">
        <v>36</v>
      </c>
      <c r="HL452">
        <v>68</v>
      </c>
      <c r="HM452">
        <v>24</v>
      </c>
      <c r="HQ452" t="s">
        <v>10108</v>
      </c>
      <c r="HR452" t="s">
        <v>10108</v>
      </c>
      <c r="HS452" t="s">
        <v>10108</v>
      </c>
      <c r="HT452" t="s">
        <v>10108</v>
      </c>
      <c r="IE452" t="s">
        <v>69</v>
      </c>
      <c r="IF452" t="s">
        <v>69</v>
      </c>
      <c r="IG452" t="s">
        <v>69</v>
      </c>
      <c r="IH452" t="s">
        <v>3054</v>
      </c>
      <c r="II452" t="s">
        <v>269</v>
      </c>
      <c r="IJ452" t="s">
        <v>3054</v>
      </c>
      <c r="IK452" t="s">
        <v>269</v>
      </c>
      <c r="IL452" t="s">
        <v>269</v>
      </c>
      <c r="IM452" t="s">
        <v>3054</v>
      </c>
      <c r="IZ452" t="s">
        <v>2808</v>
      </c>
      <c r="JA452" t="s">
        <v>69</v>
      </c>
      <c r="JB452" t="s">
        <v>69</v>
      </c>
      <c r="JC452" t="s">
        <v>2808</v>
      </c>
      <c r="JD452" t="s">
        <v>2808</v>
      </c>
      <c r="JE452" t="s">
        <v>2808</v>
      </c>
      <c r="JF452" t="s">
        <v>2808</v>
      </c>
      <c r="JG452" s="35">
        <v>42863</v>
      </c>
      <c r="JJ452">
        <v>120</v>
      </c>
      <c r="JK452">
        <v>3.15</v>
      </c>
      <c r="JL452">
        <v>42</v>
      </c>
      <c r="JM452">
        <v>32</v>
      </c>
      <c r="JN452" t="s">
        <v>7730</v>
      </c>
      <c r="JQ452" t="s">
        <v>7730</v>
      </c>
      <c r="JR452" t="s">
        <v>10107</v>
      </c>
      <c r="JS452" t="s">
        <v>10107</v>
      </c>
      <c r="JT452" t="s">
        <v>10107</v>
      </c>
      <c r="JU452" s="29">
        <v>0.20833333333333334</v>
      </c>
      <c r="JX452" s="29">
        <v>0.20833333333333334</v>
      </c>
      <c r="KD452" t="s">
        <v>9554</v>
      </c>
      <c r="KE452" t="s">
        <v>6597</v>
      </c>
      <c r="KF452">
        <v>11</v>
      </c>
      <c r="KG452" t="s">
        <v>6598</v>
      </c>
      <c r="KH452">
        <v>6783157</v>
      </c>
    </row>
    <row r="453" spans="1:294" x14ac:dyDescent="0.3">
      <c r="A453" t="s">
        <v>10109</v>
      </c>
      <c r="B453" t="s">
        <v>6696</v>
      </c>
      <c r="BV453">
        <v>0</v>
      </c>
      <c r="BX453" t="s">
        <v>9156</v>
      </c>
      <c r="BY453" t="s">
        <v>6589</v>
      </c>
      <c r="BZ453" t="s">
        <v>6878</v>
      </c>
      <c r="CA453" t="s">
        <v>6591</v>
      </c>
      <c r="CB453" t="s">
        <v>7191</v>
      </c>
      <c r="CC453" t="s">
        <v>5080</v>
      </c>
      <c r="CD453">
        <v>22</v>
      </c>
      <c r="CE453" t="s">
        <v>236</v>
      </c>
      <c r="CF453" t="s">
        <v>241</v>
      </c>
      <c r="CG453" t="s">
        <v>246</v>
      </c>
      <c r="CI453" t="s">
        <v>9640</v>
      </c>
      <c r="CJ453" t="s">
        <v>69</v>
      </c>
      <c r="CK453" t="s">
        <v>2808</v>
      </c>
      <c r="CL453" t="s">
        <v>2808</v>
      </c>
      <c r="DJ453" t="s">
        <v>12</v>
      </c>
      <c r="DK453" t="s">
        <v>10110</v>
      </c>
      <c r="DL453" t="s">
        <v>27</v>
      </c>
      <c r="DM453" s="29">
        <v>0.6875</v>
      </c>
      <c r="DN453" t="s">
        <v>69</v>
      </c>
      <c r="DO453" t="s">
        <v>69</v>
      </c>
      <c r="DQ453" t="s">
        <v>2862</v>
      </c>
      <c r="DZ453" t="s">
        <v>22</v>
      </c>
      <c r="EJ453" t="s">
        <v>273</v>
      </c>
      <c r="EM453" t="s">
        <v>12</v>
      </c>
      <c r="EN453" t="s">
        <v>10111</v>
      </c>
      <c r="EO453" t="s">
        <v>22</v>
      </c>
      <c r="EY453" t="s">
        <v>69</v>
      </c>
      <c r="EZ453" t="s">
        <v>69</v>
      </c>
      <c r="FH453">
        <v>2</v>
      </c>
      <c r="FI453">
        <v>2</v>
      </c>
      <c r="FJ453">
        <v>2</v>
      </c>
      <c r="FK453">
        <v>2</v>
      </c>
      <c r="FL453">
        <v>2</v>
      </c>
      <c r="FS453" t="s">
        <v>69</v>
      </c>
      <c r="FT453" t="s">
        <v>69</v>
      </c>
      <c r="FU453" t="s">
        <v>69</v>
      </c>
      <c r="FV453" t="s">
        <v>69</v>
      </c>
      <c r="FW453" t="s">
        <v>69</v>
      </c>
      <c r="FX453" t="s">
        <v>69</v>
      </c>
      <c r="FY453" t="s">
        <v>69</v>
      </c>
      <c r="FZ453" t="s">
        <v>69</v>
      </c>
      <c r="GA453" t="s">
        <v>69</v>
      </c>
      <c r="GB453" t="s">
        <v>69</v>
      </c>
      <c r="GC453" t="s">
        <v>69</v>
      </c>
      <c r="GD453" t="s">
        <v>69</v>
      </c>
      <c r="GE453" t="s">
        <v>69</v>
      </c>
      <c r="GF453" t="s">
        <v>69</v>
      </c>
      <c r="GG453" t="s">
        <v>69</v>
      </c>
      <c r="GH453" t="s">
        <v>69</v>
      </c>
      <c r="GI453" t="s">
        <v>69</v>
      </c>
      <c r="GJ453" t="s">
        <v>69</v>
      </c>
      <c r="GK453" t="s">
        <v>69</v>
      </c>
      <c r="GL453" t="s">
        <v>69</v>
      </c>
      <c r="GM453" t="s">
        <v>69</v>
      </c>
      <c r="GN453" t="s">
        <v>69</v>
      </c>
      <c r="GO453" t="s">
        <v>69</v>
      </c>
      <c r="GP453" t="s">
        <v>69</v>
      </c>
      <c r="GQ453" t="s">
        <v>69</v>
      </c>
      <c r="GR453" t="s">
        <v>69</v>
      </c>
      <c r="GS453" t="s">
        <v>69</v>
      </c>
      <c r="GT453" t="s">
        <v>69</v>
      </c>
      <c r="GU453" t="s">
        <v>69</v>
      </c>
      <c r="GV453" t="s">
        <v>69</v>
      </c>
      <c r="GW453" t="s">
        <v>69</v>
      </c>
      <c r="GX453" t="s">
        <v>69</v>
      </c>
      <c r="GY453" t="s">
        <v>69</v>
      </c>
      <c r="HC453" t="s">
        <v>2808</v>
      </c>
      <c r="HD453" t="s">
        <v>2808</v>
      </c>
      <c r="HE453" t="s">
        <v>2808</v>
      </c>
      <c r="HF453" t="s">
        <v>2808</v>
      </c>
      <c r="HG453" t="s">
        <v>69</v>
      </c>
      <c r="HH453" t="s">
        <v>69</v>
      </c>
      <c r="HI453" t="s">
        <v>69</v>
      </c>
      <c r="HJ453" t="s">
        <v>9734</v>
      </c>
      <c r="HK453">
        <v>36.5</v>
      </c>
      <c r="HL453">
        <v>64</v>
      </c>
      <c r="HM453">
        <v>24</v>
      </c>
      <c r="HQ453" t="s">
        <v>10110</v>
      </c>
      <c r="HR453" t="s">
        <v>7596</v>
      </c>
      <c r="HS453" t="s">
        <v>7596</v>
      </c>
      <c r="HT453" t="s">
        <v>7596</v>
      </c>
      <c r="HX453" s="29">
        <v>0.70833333333333337</v>
      </c>
      <c r="HY453" s="29">
        <v>0.70833333333333337</v>
      </c>
      <c r="HZ453" s="29">
        <v>0.70833333333333337</v>
      </c>
      <c r="IA453" s="29">
        <v>0.70833333333333337</v>
      </c>
      <c r="IE453" t="s">
        <v>69</v>
      </c>
      <c r="IF453" t="s">
        <v>69</v>
      </c>
      <c r="IG453" t="s">
        <v>69</v>
      </c>
      <c r="IH453" t="s">
        <v>269</v>
      </c>
      <c r="II453" t="s">
        <v>269</v>
      </c>
      <c r="IJ453" t="s">
        <v>269</v>
      </c>
      <c r="IK453" t="s">
        <v>269</v>
      </c>
      <c r="IL453" t="s">
        <v>269</v>
      </c>
      <c r="IM453" t="s">
        <v>3054</v>
      </c>
      <c r="IN453" t="s">
        <v>10110</v>
      </c>
      <c r="IO453" t="s">
        <v>10110</v>
      </c>
      <c r="IP453" t="s">
        <v>10110</v>
      </c>
      <c r="IQ453" t="s">
        <v>10110</v>
      </c>
      <c r="IR453" t="s">
        <v>10110</v>
      </c>
      <c r="IT453" s="29">
        <v>0.75694444444444453</v>
      </c>
      <c r="IU453" s="29">
        <v>0.75694444444444453</v>
      </c>
      <c r="IV453" s="29">
        <v>0.75694444444444453</v>
      </c>
      <c r="IW453" s="29">
        <v>0.75694444444444453</v>
      </c>
      <c r="IX453" s="29">
        <v>0.75694444444444453</v>
      </c>
      <c r="IZ453" t="s">
        <v>69</v>
      </c>
      <c r="JA453" t="s">
        <v>2808</v>
      </c>
      <c r="JB453" t="s">
        <v>2808</v>
      </c>
      <c r="JC453" t="s">
        <v>2808</v>
      </c>
      <c r="JD453" t="s">
        <v>2808</v>
      </c>
      <c r="JE453" t="s">
        <v>2808</v>
      </c>
      <c r="JF453" t="s">
        <v>2808</v>
      </c>
      <c r="JH453" s="35">
        <v>42987</v>
      </c>
      <c r="JI453">
        <v>140</v>
      </c>
      <c r="JJ453">
        <v>40</v>
      </c>
      <c r="JK453">
        <v>3.18</v>
      </c>
      <c r="JL453">
        <v>53</v>
      </c>
      <c r="JM453">
        <v>33</v>
      </c>
      <c r="JO453" t="s">
        <v>10110</v>
      </c>
      <c r="JP453" t="s">
        <v>10110</v>
      </c>
      <c r="JQ453" t="s">
        <v>10110</v>
      </c>
      <c r="JR453" t="s">
        <v>10110</v>
      </c>
      <c r="JS453" t="s">
        <v>10110</v>
      </c>
      <c r="JT453" t="s">
        <v>10110</v>
      </c>
      <c r="JV453" s="29">
        <v>0.75</v>
      </c>
      <c r="JW453" s="29">
        <v>0.75</v>
      </c>
      <c r="JX453" s="29">
        <v>0.75</v>
      </c>
      <c r="JY453" s="29">
        <v>0.75</v>
      </c>
      <c r="JZ453" s="29">
        <v>0.75</v>
      </c>
      <c r="KA453" s="29">
        <v>0.75</v>
      </c>
      <c r="KD453" t="s">
        <v>9554</v>
      </c>
      <c r="KE453" t="s">
        <v>6597</v>
      </c>
      <c r="KF453">
        <v>116</v>
      </c>
      <c r="KG453" t="s">
        <v>6598</v>
      </c>
      <c r="KH453">
        <v>6783157</v>
      </c>
    </row>
    <row r="454" spans="1:294" x14ac:dyDescent="0.3">
      <c r="A454" t="s">
        <v>10112</v>
      </c>
      <c r="B454" t="s">
        <v>6696</v>
      </c>
      <c r="BV454">
        <v>0</v>
      </c>
      <c r="BX454" t="s">
        <v>9156</v>
      </c>
      <c r="BY454" t="s">
        <v>6589</v>
      </c>
      <c r="BZ454" t="s">
        <v>6878</v>
      </c>
      <c r="CA454" t="s">
        <v>6591</v>
      </c>
      <c r="CB454" t="s">
        <v>6854</v>
      </c>
      <c r="CC454" t="s">
        <v>5080</v>
      </c>
      <c r="CD454">
        <v>24</v>
      </c>
      <c r="CE454" t="s">
        <v>236</v>
      </c>
      <c r="CF454" t="s">
        <v>240</v>
      </c>
      <c r="CG454" t="s">
        <v>246</v>
      </c>
      <c r="CI454" t="s">
        <v>9640</v>
      </c>
      <c r="CJ454" t="s">
        <v>69</v>
      </c>
      <c r="CK454" t="s">
        <v>2808</v>
      </c>
      <c r="CL454" t="s">
        <v>2808</v>
      </c>
      <c r="DJ454" t="s">
        <v>12</v>
      </c>
      <c r="DK454" t="s">
        <v>6906</v>
      </c>
      <c r="DL454" t="s">
        <v>27</v>
      </c>
      <c r="DM454" s="29">
        <v>0.8125</v>
      </c>
      <c r="DN454" t="s">
        <v>69</v>
      </c>
      <c r="DO454" t="s">
        <v>69</v>
      </c>
      <c r="DQ454" t="s">
        <v>2864</v>
      </c>
      <c r="DZ454" t="s">
        <v>69</v>
      </c>
      <c r="EJ454" t="s">
        <v>273</v>
      </c>
      <c r="EM454" t="s">
        <v>12</v>
      </c>
      <c r="EN454" t="s">
        <v>7256</v>
      </c>
      <c r="EO454" t="s">
        <v>27</v>
      </c>
      <c r="EP454" s="29">
        <v>0.41666666666666669</v>
      </c>
      <c r="EY454" t="s">
        <v>69</v>
      </c>
      <c r="EZ454" t="s">
        <v>69</v>
      </c>
      <c r="FH454">
        <v>1</v>
      </c>
      <c r="FI454">
        <v>1</v>
      </c>
      <c r="FJ454">
        <v>1</v>
      </c>
      <c r="FK454">
        <v>1</v>
      </c>
      <c r="FL454">
        <v>1</v>
      </c>
      <c r="FM454">
        <v>1</v>
      </c>
      <c r="FN454">
        <v>1</v>
      </c>
      <c r="FS454" t="s">
        <v>69</v>
      </c>
      <c r="FT454" t="s">
        <v>69</v>
      </c>
      <c r="FU454" t="s">
        <v>69</v>
      </c>
      <c r="FV454" t="s">
        <v>69</v>
      </c>
      <c r="FW454" t="s">
        <v>69</v>
      </c>
      <c r="FX454" t="s">
        <v>69</v>
      </c>
      <c r="FY454" t="s">
        <v>69</v>
      </c>
      <c r="FZ454" t="s">
        <v>69</v>
      </c>
      <c r="GA454" t="s">
        <v>69</v>
      </c>
      <c r="GB454" t="s">
        <v>69</v>
      </c>
      <c r="GC454" t="s">
        <v>69</v>
      </c>
      <c r="GD454" t="s">
        <v>69</v>
      </c>
      <c r="GE454" t="s">
        <v>69</v>
      </c>
      <c r="GF454" t="s">
        <v>69</v>
      </c>
      <c r="GG454" t="s">
        <v>69</v>
      </c>
      <c r="GH454" t="s">
        <v>69</v>
      </c>
      <c r="GI454" t="s">
        <v>69</v>
      </c>
      <c r="GJ454" t="s">
        <v>69</v>
      </c>
      <c r="GK454" t="s">
        <v>69</v>
      </c>
      <c r="GL454" t="s">
        <v>69</v>
      </c>
      <c r="GM454" t="s">
        <v>69</v>
      </c>
      <c r="GN454" t="s">
        <v>69</v>
      </c>
      <c r="GO454" t="s">
        <v>69</v>
      </c>
      <c r="GP454" t="s">
        <v>69</v>
      </c>
      <c r="GQ454" t="s">
        <v>69</v>
      </c>
      <c r="GR454" t="s">
        <v>69</v>
      </c>
      <c r="GS454" t="s">
        <v>69</v>
      </c>
      <c r="GT454" t="s">
        <v>69</v>
      </c>
      <c r="GU454" t="s">
        <v>69</v>
      </c>
      <c r="GV454" t="s">
        <v>69</v>
      </c>
      <c r="GW454" t="s">
        <v>69</v>
      </c>
      <c r="GX454" t="s">
        <v>69</v>
      </c>
      <c r="GY454" t="s">
        <v>69</v>
      </c>
      <c r="HC454" t="s">
        <v>2808</v>
      </c>
      <c r="HD454" t="s">
        <v>2808</v>
      </c>
      <c r="HE454" t="s">
        <v>2808</v>
      </c>
      <c r="HF454" t="s">
        <v>2808</v>
      </c>
      <c r="HG454" t="s">
        <v>69</v>
      </c>
      <c r="HH454" t="s">
        <v>69</v>
      </c>
      <c r="HI454" t="s">
        <v>69</v>
      </c>
      <c r="HJ454" t="s">
        <v>9734</v>
      </c>
      <c r="HK454">
        <v>36</v>
      </c>
      <c r="HL454">
        <v>70</v>
      </c>
      <c r="HM454">
        <v>26</v>
      </c>
      <c r="HQ454" t="s">
        <v>6906</v>
      </c>
      <c r="HS454" t="s">
        <v>6906</v>
      </c>
      <c r="HT454" t="s">
        <v>6906</v>
      </c>
      <c r="IE454" t="s">
        <v>69</v>
      </c>
      <c r="IF454" t="s">
        <v>69</v>
      </c>
      <c r="IG454" t="s">
        <v>69</v>
      </c>
      <c r="IH454" t="s">
        <v>269</v>
      </c>
      <c r="II454" t="s">
        <v>269</v>
      </c>
      <c r="IJ454" t="s">
        <v>269</v>
      </c>
      <c r="IK454" t="s">
        <v>269</v>
      </c>
      <c r="IL454" t="s">
        <v>269</v>
      </c>
      <c r="IN454" t="s">
        <v>6906</v>
      </c>
      <c r="IO454" t="s">
        <v>6906</v>
      </c>
      <c r="IP454" t="s">
        <v>6906</v>
      </c>
      <c r="IQ454" t="s">
        <v>6906</v>
      </c>
      <c r="IR454" t="s">
        <v>6906</v>
      </c>
      <c r="IT454" s="29">
        <v>0.80555555555555547</v>
      </c>
      <c r="IU454" s="29">
        <v>0.80555555555555547</v>
      </c>
      <c r="IV454" s="29">
        <v>0.80555555555555547</v>
      </c>
      <c r="IW454" s="29">
        <v>0.80555555555555547</v>
      </c>
      <c r="IX454" s="29">
        <v>0.80555555555555547</v>
      </c>
      <c r="IZ454" t="s">
        <v>2808</v>
      </c>
      <c r="JA454" t="s">
        <v>69</v>
      </c>
      <c r="JB454" t="s">
        <v>2808</v>
      </c>
      <c r="JC454" t="s">
        <v>2808</v>
      </c>
      <c r="JD454" t="s">
        <v>2808</v>
      </c>
      <c r="JE454" t="s">
        <v>2808</v>
      </c>
      <c r="JF454" t="s">
        <v>2808</v>
      </c>
      <c r="JG454">
        <v>7</v>
      </c>
      <c r="JI454">
        <v>164</v>
      </c>
      <c r="JJ454">
        <v>62</v>
      </c>
      <c r="JK454" s="31">
        <v>3350</v>
      </c>
      <c r="JL454">
        <v>50</v>
      </c>
      <c r="JM454">
        <v>30</v>
      </c>
      <c r="JN454" t="s">
        <v>6906</v>
      </c>
      <c r="JP454" t="s">
        <v>6906</v>
      </c>
      <c r="JQ454" t="s">
        <v>6906</v>
      </c>
      <c r="JR454" t="s">
        <v>6906</v>
      </c>
      <c r="JS454" t="s">
        <v>6906</v>
      </c>
      <c r="JT454" t="s">
        <v>6906</v>
      </c>
      <c r="JU454" s="29">
        <v>0.80208333333333337</v>
      </c>
      <c r="JW454" s="29">
        <v>0.80208333333333337</v>
      </c>
      <c r="JX454" s="29">
        <v>0.80208333333333337</v>
      </c>
      <c r="JY454" s="29">
        <v>0.80208333333333337</v>
      </c>
      <c r="JZ454" s="29">
        <v>0.80208333333333337</v>
      </c>
      <c r="KA454" s="29">
        <v>0.80208333333333337</v>
      </c>
      <c r="KD454" t="s">
        <v>9554</v>
      </c>
      <c r="KE454" t="s">
        <v>6597</v>
      </c>
      <c r="KF454">
        <v>12</v>
      </c>
      <c r="KG454" t="s">
        <v>6598</v>
      </c>
      <c r="KH454">
        <v>6783157</v>
      </c>
    </row>
    <row r="455" spans="1:294" x14ac:dyDescent="0.3">
      <c r="A455" t="s">
        <v>10113</v>
      </c>
      <c r="B455" t="s">
        <v>6696</v>
      </c>
      <c r="BV455">
        <v>0</v>
      </c>
      <c r="BX455" t="s">
        <v>9156</v>
      </c>
      <c r="BY455" t="s">
        <v>6589</v>
      </c>
      <c r="BZ455" t="s">
        <v>6878</v>
      </c>
      <c r="CA455" t="s">
        <v>6591</v>
      </c>
      <c r="CB455" t="s">
        <v>6854</v>
      </c>
      <c r="CC455" t="s">
        <v>5080</v>
      </c>
      <c r="CD455">
        <v>30</v>
      </c>
      <c r="CE455" t="s">
        <v>237</v>
      </c>
      <c r="CF455" t="s">
        <v>220</v>
      </c>
      <c r="CG455" t="s">
        <v>247</v>
      </c>
      <c r="CI455" t="s">
        <v>9640</v>
      </c>
      <c r="CJ455" t="s">
        <v>69</v>
      </c>
      <c r="CK455" t="s">
        <v>2808</v>
      </c>
      <c r="CL455" t="s">
        <v>2808</v>
      </c>
      <c r="DJ455" t="s">
        <v>12</v>
      </c>
      <c r="DK455" t="s">
        <v>7784</v>
      </c>
      <c r="DL455" t="s">
        <v>27</v>
      </c>
      <c r="DM455" s="29">
        <v>0.25</v>
      </c>
      <c r="DN455" t="s">
        <v>69</v>
      </c>
      <c r="DO455" t="s">
        <v>69</v>
      </c>
      <c r="DQ455" t="s">
        <v>2864</v>
      </c>
      <c r="DZ455" t="s">
        <v>22</v>
      </c>
      <c r="EJ455" t="s">
        <v>22</v>
      </c>
      <c r="EY455" t="s">
        <v>69</v>
      </c>
      <c r="EZ455" t="s">
        <v>69</v>
      </c>
      <c r="FH455">
        <v>1</v>
      </c>
      <c r="FI455">
        <v>1</v>
      </c>
      <c r="FJ455">
        <v>1</v>
      </c>
      <c r="FK455">
        <v>1</v>
      </c>
      <c r="FL455">
        <v>1</v>
      </c>
      <c r="FM455">
        <v>1</v>
      </c>
      <c r="FS455" t="s">
        <v>69</v>
      </c>
      <c r="FT455" t="s">
        <v>69</v>
      </c>
      <c r="FU455" t="s">
        <v>69</v>
      </c>
      <c r="FV455" t="s">
        <v>69</v>
      </c>
      <c r="FW455" t="s">
        <v>69</v>
      </c>
      <c r="FX455" t="s">
        <v>69</v>
      </c>
      <c r="FY455" t="s">
        <v>69</v>
      </c>
      <c r="FZ455" t="s">
        <v>69</v>
      </c>
      <c r="GA455" t="s">
        <v>69</v>
      </c>
      <c r="GB455" t="s">
        <v>69</v>
      </c>
      <c r="GC455" t="s">
        <v>69</v>
      </c>
      <c r="GD455" t="s">
        <v>69</v>
      </c>
      <c r="GE455" t="s">
        <v>69</v>
      </c>
      <c r="GF455" t="s">
        <v>69</v>
      </c>
      <c r="GG455" t="s">
        <v>69</v>
      </c>
      <c r="GH455" t="s">
        <v>69</v>
      </c>
      <c r="GI455" t="s">
        <v>69</v>
      </c>
      <c r="GJ455" t="s">
        <v>69</v>
      </c>
      <c r="GK455" t="s">
        <v>69</v>
      </c>
      <c r="GL455" t="s">
        <v>69</v>
      </c>
      <c r="GM455" t="s">
        <v>69</v>
      </c>
      <c r="GN455" t="s">
        <v>69</v>
      </c>
      <c r="GO455" t="s">
        <v>69</v>
      </c>
      <c r="GP455" t="s">
        <v>69</v>
      </c>
      <c r="GQ455" t="s">
        <v>69</v>
      </c>
      <c r="GR455" t="s">
        <v>69</v>
      </c>
      <c r="GS455" t="s">
        <v>69</v>
      </c>
      <c r="GT455" t="s">
        <v>69</v>
      </c>
      <c r="GU455" t="s">
        <v>69</v>
      </c>
      <c r="GV455" t="s">
        <v>69</v>
      </c>
      <c r="GW455" t="s">
        <v>69</v>
      </c>
      <c r="GX455" t="s">
        <v>69</v>
      </c>
      <c r="GY455" t="s">
        <v>69</v>
      </c>
      <c r="HC455" t="s">
        <v>2808</v>
      </c>
      <c r="HD455" t="s">
        <v>2808</v>
      </c>
      <c r="HE455" t="s">
        <v>2808</v>
      </c>
      <c r="HF455" t="s">
        <v>2808</v>
      </c>
      <c r="HG455" t="s">
        <v>69</v>
      </c>
      <c r="HH455" t="s">
        <v>69</v>
      </c>
      <c r="HI455" t="s">
        <v>69</v>
      </c>
      <c r="HJ455" t="s">
        <v>9661</v>
      </c>
      <c r="HK455" t="s">
        <v>10114</v>
      </c>
      <c r="HL455">
        <v>80</v>
      </c>
      <c r="HM455">
        <v>22</v>
      </c>
      <c r="HQ455" t="s">
        <v>7784</v>
      </c>
      <c r="HR455" t="s">
        <v>7784</v>
      </c>
      <c r="HS455" t="s">
        <v>7784</v>
      </c>
      <c r="HT455" t="s">
        <v>7784</v>
      </c>
      <c r="IE455" t="s">
        <v>2808</v>
      </c>
      <c r="IF455" t="s">
        <v>2808</v>
      </c>
      <c r="IG455" t="s">
        <v>2808</v>
      </c>
      <c r="IH455" t="s">
        <v>269</v>
      </c>
      <c r="II455" t="s">
        <v>269</v>
      </c>
      <c r="IJ455" t="s">
        <v>269</v>
      </c>
      <c r="IK455" t="s">
        <v>269</v>
      </c>
      <c r="IL455" t="s">
        <v>269</v>
      </c>
      <c r="IM455" t="s">
        <v>69</v>
      </c>
      <c r="IN455" t="s">
        <v>7784</v>
      </c>
      <c r="IO455" t="s">
        <v>7784</v>
      </c>
      <c r="IP455" t="s">
        <v>7784</v>
      </c>
      <c r="IQ455" t="s">
        <v>7784</v>
      </c>
      <c r="IR455" t="s">
        <v>7784</v>
      </c>
      <c r="IZ455" t="s">
        <v>69</v>
      </c>
      <c r="JA455" t="s">
        <v>2808</v>
      </c>
      <c r="JB455" t="s">
        <v>69</v>
      </c>
      <c r="JC455" t="s">
        <v>69</v>
      </c>
      <c r="JD455" t="s">
        <v>2808</v>
      </c>
      <c r="JE455" t="s">
        <v>2808</v>
      </c>
      <c r="JF455" t="s">
        <v>2808</v>
      </c>
      <c r="JH455">
        <v>9</v>
      </c>
      <c r="JK455" s="31">
        <v>2850</v>
      </c>
      <c r="JL455">
        <v>49</v>
      </c>
      <c r="JM455">
        <v>31</v>
      </c>
      <c r="JO455" t="s">
        <v>7784</v>
      </c>
      <c r="JR455" t="s">
        <v>7784</v>
      </c>
      <c r="JS455" t="s">
        <v>7784</v>
      </c>
      <c r="JT455" t="s">
        <v>7784</v>
      </c>
      <c r="JV455" s="29">
        <v>0.25347222222222221</v>
      </c>
      <c r="JY455" s="29">
        <v>0.25347222222222221</v>
      </c>
      <c r="JZ455" s="29">
        <v>0.25347222222222221</v>
      </c>
      <c r="KA455" s="29">
        <v>0.25347222222222221</v>
      </c>
      <c r="KD455" t="s">
        <v>9554</v>
      </c>
      <c r="KE455" t="s">
        <v>6597</v>
      </c>
      <c r="KF455">
        <v>13</v>
      </c>
      <c r="KG455" t="s">
        <v>6598</v>
      </c>
      <c r="KH455">
        <v>6783157</v>
      </c>
    </row>
    <row r="456" spans="1:294" x14ac:dyDescent="0.3">
      <c r="A456" t="s">
        <v>10115</v>
      </c>
      <c r="B456" t="s">
        <v>6696</v>
      </c>
      <c r="BV456">
        <v>0</v>
      </c>
      <c r="BX456" t="s">
        <v>9156</v>
      </c>
      <c r="BY456" t="s">
        <v>6589</v>
      </c>
      <c r="BZ456" t="s">
        <v>6878</v>
      </c>
      <c r="CA456" t="s">
        <v>6591</v>
      </c>
      <c r="CB456" t="s">
        <v>6854</v>
      </c>
      <c r="CC456" t="s">
        <v>5080</v>
      </c>
      <c r="CD456">
        <v>23</v>
      </c>
      <c r="CE456" t="s">
        <v>22</v>
      </c>
      <c r="CF456" t="s">
        <v>22</v>
      </c>
      <c r="CG456" t="s">
        <v>246</v>
      </c>
      <c r="CI456" t="s">
        <v>9640</v>
      </c>
      <c r="CJ456" t="s">
        <v>69</v>
      </c>
      <c r="CK456" t="s">
        <v>2808</v>
      </c>
      <c r="CL456" t="s">
        <v>2808</v>
      </c>
      <c r="DJ456" t="s">
        <v>12</v>
      </c>
      <c r="DK456" s="30">
        <v>40642</v>
      </c>
      <c r="DL456" t="s">
        <v>27</v>
      </c>
      <c r="DM456" s="29">
        <v>0.70833333333333337</v>
      </c>
      <c r="DN456" t="s">
        <v>69</v>
      </c>
      <c r="DO456" t="s">
        <v>69</v>
      </c>
      <c r="DQ456" t="s">
        <v>2862</v>
      </c>
      <c r="DZ456" t="s">
        <v>22</v>
      </c>
      <c r="EJ456" t="s">
        <v>22</v>
      </c>
      <c r="EY456" t="s">
        <v>69</v>
      </c>
      <c r="EZ456" t="s">
        <v>69</v>
      </c>
      <c r="FH456">
        <v>2</v>
      </c>
      <c r="FI456">
        <v>2</v>
      </c>
      <c r="FJ456">
        <v>2</v>
      </c>
      <c r="FK456">
        <v>2</v>
      </c>
      <c r="FL456">
        <v>2</v>
      </c>
      <c r="FM456">
        <v>2</v>
      </c>
      <c r="FO456">
        <v>1</v>
      </c>
      <c r="FS456" t="s">
        <v>69</v>
      </c>
      <c r="FT456" t="s">
        <v>69</v>
      </c>
      <c r="FU456" t="s">
        <v>69</v>
      </c>
      <c r="FV456" t="s">
        <v>69</v>
      </c>
      <c r="FW456" t="s">
        <v>69</v>
      </c>
      <c r="FX456" t="s">
        <v>69</v>
      </c>
      <c r="FY456" t="s">
        <v>69</v>
      </c>
      <c r="FZ456" t="s">
        <v>69</v>
      </c>
      <c r="GA456" t="s">
        <v>69</v>
      </c>
      <c r="GB456" t="s">
        <v>69</v>
      </c>
      <c r="GC456" t="s">
        <v>69</v>
      </c>
      <c r="GD456" t="s">
        <v>69</v>
      </c>
      <c r="GE456" t="s">
        <v>69</v>
      </c>
      <c r="GF456" t="s">
        <v>69</v>
      </c>
      <c r="GG456" t="s">
        <v>69</v>
      </c>
      <c r="GH456" t="s">
        <v>69</v>
      </c>
      <c r="GI456" t="s">
        <v>69</v>
      </c>
      <c r="GJ456" t="s">
        <v>69</v>
      </c>
      <c r="GK456" t="s">
        <v>69</v>
      </c>
      <c r="GL456" t="s">
        <v>69</v>
      </c>
      <c r="GM456" t="s">
        <v>69</v>
      </c>
      <c r="GN456" t="s">
        <v>69</v>
      </c>
      <c r="GO456" t="s">
        <v>69</v>
      </c>
      <c r="GP456" t="s">
        <v>69</v>
      </c>
      <c r="GQ456" t="s">
        <v>69</v>
      </c>
      <c r="GR456" t="s">
        <v>69</v>
      </c>
      <c r="GS456" t="s">
        <v>69</v>
      </c>
      <c r="GT456" t="s">
        <v>69</v>
      </c>
      <c r="GU456" t="s">
        <v>69</v>
      </c>
      <c r="GV456" t="s">
        <v>69</v>
      </c>
      <c r="GW456" t="s">
        <v>69</v>
      </c>
      <c r="GX456" t="s">
        <v>69</v>
      </c>
      <c r="GY456" t="s">
        <v>69</v>
      </c>
      <c r="HC456" t="s">
        <v>2808</v>
      </c>
      <c r="HD456" t="s">
        <v>2808</v>
      </c>
      <c r="HE456" t="s">
        <v>2808</v>
      </c>
      <c r="HF456" t="s">
        <v>2808</v>
      </c>
      <c r="HG456" t="s">
        <v>69</v>
      </c>
      <c r="HH456" t="s">
        <v>69</v>
      </c>
      <c r="HI456" t="s">
        <v>69</v>
      </c>
      <c r="HJ456" t="s">
        <v>9711</v>
      </c>
      <c r="HK456">
        <v>36</v>
      </c>
      <c r="HL456">
        <v>80</v>
      </c>
      <c r="HM456">
        <v>22</v>
      </c>
      <c r="HQ456" s="30">
        <v>40642</v>
      </c>
      <c r="HR456" s="30">
        <v>40642</v>
      </c>
      <c r="HS456" s="30">
        <v>40642</v>
      </c>
      <c r="HT456" s="30">
        <v>40642</v>
      </c>
      <c r="HX456" s="29">
        <v>0.79166666666666663</v>
      </c>
      <c r="HY456" s="29">
        <v>0.79166666666666663</v>
      </c>
      <c r="HZ456" s="29">
        <v>0.79166666666666663</v>
      </c>
      <c r="IA456" s="29">
        <v>0.79166666666666663</v>
      </c>
      <c r="IE456" t="s">
        <v>2808</v>
      </c>
      <c r="IF456" t="s">
        <v>69</v>
      </c>
      <c r="IG456" t="s">
        <v>2808</v>
      </c>
      <c r="IH456" t="s">
        <v>269</v>
      </c>
      <c r="II456" t="s">
        <v>269</v>
      </c>
      <c r="IJ456" t="s">
        <v>69</v>
      </c>
      <c r="IK456" t="s">
        <v>269</v>
      </c>
      <c r="IL456" t="s">
        <v>269</v>
      </c>
      <c r="IN456" s="30">
        <v>40642</v>
      </c>
      <c r="IO456" s="30">
        <v>40642</v>
      </c>
      <c r="IQ456" s="30">
        <v>40642</v>
      </c>
      <c r="IR456" s="30">
        <v>40642</v>
      </c>
      <c r="IT456" s="32">
        <v>1.0138888888888888</v>
      </c>
      <c r="IU456" s="32">
        <v>1.0138888888888888</v>
      </c>
      <c r="IW456" s="32">
        <v>1.0138888888888888</v>
      </c>
      <c r="IX456" s="32">
        <v>1.0138888888888888</v>
      </c>
      <c r="IZ456" t="s">
        <v>69</v>
      </c>
      <c r="JA456" t="s">
        <v>2808</v>
      </c>
      <c r="JB456" t="s">
        <v>69</v>
      </c>
      <c r="JC456" t="s">
        <v>69</v>
      </c>
      <c r="JD456" t="s">
        <v>69</v>
      </c>
      <c r="JE456" t="s">
        <v>69</v>
      </c>
      <c r="JF456" t="s">
        <v>69</v>
      </c>
      <c r="JH456">
        <v>8</v>
      </c>
      <c r="JI456">
        <v>150</v>
      </c>
      <c r="JJ456">
        <v>48</v>
      </c>
      <c r="JK456" s="31">
        <v>3100</v>
      </c>
      <c r="JL456">
        <v>50</v>
      </c>
      <c r="JM456">
        <v>31</v>
      </c>
      <c r="JO456" s="30">
        <v>40642</v>
      </c>
      <c r="JP456" s="30">
        <v>40642</v>
      </c>
      <c r="JQ456" s="30">
        <v>40642</v>
      </c>
      <c r="JR456" s="30">
        <v>40642</v>
      </c>
      <c r="JS456" s="30">
        <v>40642</v>
      </c>
      <c r="JT456" s="30">
        <v>40642</v>
      </c>
      <c r="JV456" s="32">
        <v>1.0034722222222221</v>
      </c>
      <c r="JW456" s="32">
        <v>1.0034722222222221</v>
      </c>
      <c r="JX456" s="32">
        <v>1.0034722222222221</v>
      </c>
      <c r="JY456" s="32">
        <v>1.0034722222222221</v>
      </c>
      <c r="JZ456" s="32">
        <v>1.0034722222222221</v>
      </c>
      <c r="KA456" s="32">
        <v>1.0034722222222221</v>
      </c>
      <c r="KD456" t="s">
        <v>9554</v>
      </c>
      <c r="KE456" t="s">
        <v>6597</v>
      </c>
      <c r="KF456">
        <v>14</v>
      </c>
      <c r="KG456" t="s">
        <v>6598</v>
      </c>
      <c r="KH456">
        <v>6783157</v>
      </c>
    </row>
    <row r="457" spans="1:294" x14ac:dyDescent="0.3">
      <c r="A457" t="s">
        <v>10116</v>
      </c>
      <c r="B457" t="s">
        <v>6696</v>
      </c>
      <c r="BV457">
        <v>0</v>
      </c>
      <c r="BX457" t="s">
        <v>9156</v>
      </c>
      <c r="BY457" t="s">
        <v>6589</v>
      </c>
      <c r="BZ457" t="s">
        <v>6878</v>
      </c>
      <c r="CA457" t="s">
        <v>6591</v>
      </c>
      <c r="CB457" t="s">
        <v>6861</v>
      </c>
      <c r="CC457" t="s">
        <v>5080</v>
      </c>
      <c r="CD457">
        <v>38</v>
      </c>
      <c r="CE457" t="s">
        <v>22</v>
      </c>
      <c r="CF457" t="s">
        <v>22</v>
      </c>
      <c r="CG457" t="s">
        <v>247</v>
      </c>
      <c r="CI457" t="s">
        <v>9640</v>
      </c>
      <c r="CJ457" t="s">
        <v>69</v>
      </c>
      <c r="CK457" t="s">
        <v>2808</v>
      </c>
      <c r="CL457" t="s">
        <v>2808</v>
      </c>
      <c r="DJ457" t="s">
        <v>12</v>
      </c>
      <c r="DK457" t="s">
        <v>10117</v>
      </c>
      <c r="DL457" t="s">
        <v>27</v>
      </c>
      <c r="DM457" s="29">
        <v>0.28819444444444448</v>
      </c>
      <c r="DN457" t="s">
        <v>69</v>
      </c>
      <c r="DO457" t="s">
        <v>69</v>
      </c>
      <c r="DQ457" t="s">
        <v>2862</v>
      </c>
      <c r="DZ457" t="s">
        <v>69</v>
      </c>
      <c r="EJ457" t="s">
        <v>273</v>
      </c>
      <c r="EM457" t="s">
        <v>12</v>
      </c>
      <c r="EN457" t="s">
        <v>7670</v>
      </c>
      <c r="EO457" t="s">
        <v>27</v>
      </c>
      <c r="EP457" s="29">
        <v>0.33333333333333331</v>
      </c>
      <c r="EY457" t="s">
        <v>69</v>
      </c>
      <c r="EZ457" t="s">
        <v>69</v>
      </c>
      <c r="FH457">
        <v>1</v>
      </c>
      <c r="FI457">
        <v>1</v>
      </c>
      <c r="FJ457">
        <v>1</v>
      </c>
      <c r="FK457">
        <v>1</v>
      </c>
      <c r="FL457">
        <v>1</v>
      </c>
      <c r="FM457">
        <v>1</v>
      </c>
      <c r="FN457">
        <v>1</v>
      </c>
      <c r="FO457">
        <v>1</v>
      </c>
      <c r="FS457" t="s">
        <v>69</v>
      </c>
      <c r="FT457" t="s">
        <v>69</v>
      </c>
      <c r="FU457" t="s">
        <v>69</v>
      </c>
      <c r="FV457" t="s">
        <v>69</v>
      </c>
      <c r="FW457" t="s">
        <v>69</v>
      </c>
      <c r="FX457" t="s">
        <v>69</v>
      </c>
      <c r="FY457" t="s">
        <v>69</v>
      </c>
      <c r="FZ457" t="s">
        <v>69</v>
      </c>
      <c r="GA457" t="s">
        <v>69</v>
      </c>
      <c r="GB457" t="s">
        <v>69</v>
      </c>
      <c r="GC457" t="s">
        <v>69</v>
      </c>
      <c r="GD457" t="s">
        <v>69</v>
      </c>
      <c r="GE457" t="s">
        <v>69</v>
      </c>
      <c r="GF457" t="s">
        <v>69</v>
      </c>
      <c r="GG457" t="s">
        <v>69</v>
      </c>
      <c r="GH457" t="s">
        <v>69</v>
      </c>
      <c r="GI457" t="s">
        <v>69</v>
      </c>
      <c r="GJ457" t="s">
        <v>69</v>
      </c>
      <c r="GK457" t="s">
        <v>69</v>
      </c>
      <c r="GL457" t="s">
        <v>69</v>
      </c>
      <c r="GM457" t="s">
        <v>69</v>
      </c>
      <c r="GN457" t="s">
        <v>69</v>
      </c>
      <c r="GO457" t="s">
        <v>69</v>
      </c>
      <c r="GP457" t="s">
        <v>69</v>
      </c>
      <c r="GQ457" t="s">
        <v>69</v>
      </c>
      <c r="GR457" t="s">
        <v>69</v>
      </c>
      <c r="GS457" t="s">
        <v>69</v>
      </c>
      <c r="GT457" t="s">
        <v>69</v>
      </c>
      <c r="GU457" t="s">
        <v>69</v>
      </c>
      <c r="GV457" t="s">
        <v>69</v>
      </c>
      <c r="GW457" t="s">
        <v>69</v>
      </c>
      <c r="GX457" t="s">
        <v>69</v>
      </c>
      <c r="GY457" t="s">
        <v>69</v>
      </c>
      <c r="HC457" t="s">
        <v>2808</v>
      </c>
      <c r="HD457" t="s">
        <v>2808</v>
      </c>
      <c r="HE457" t="s">
        <v>2808</v>
      </c>
      <c r="HF457" t="s">
        <v>2808</v>
      </c>
      <c r="HG457" t="s">
        <v>69</v>
      </c>
      <c r="HH457" t="s">
        <v>69</v>
      </c>
      <c r="HI457" t="s">
        <v>69</v>
      </c>
      <c r="HJ457" t="s">
        <v>9762</v>
      </c>
      <c r="HK457">
        <v>36</v>
      </c>
      <c r="HL457">
        <v>70</v>
      </c>
      <c r="HM457">
        <v>20</v>
      </c>
      <c r="HQ457" t="s">
        <v>10117</v>
      </c>
      <c r="HR457" t="s">
        <v>10117</v>
      </c>
      <c r="HS457" t="s">
        <v>10117</v>
      </c>
      <c r="HT457" t="s">
        <v>10117</v>
      </c>
      <c r="HX457" s="29">
        <v>0.3263888888888889</v>
      </c>
      <c r="HY457" s="29">
        <v>0.3263888888888889</v>
      </c>
      <c r="HZ457" s="29">
        <v>0.3263888888888889</v>
      </c>
      <c r="IA457" s="29">
        <v>0.3263888888888889</v>
      </c>
      <c r="IE457" t="s">
        <v>2808</v>
      </c>
      <c r="IF457" t="s">
        <v>2808</v>
      </c>
      <c r="IG457" t="s">
        <v>2808</v>
      </c>
      <c r="IH457" t="s">
        <v>69</v>
      </c>
      <c r="II457" t="s">
        <v>269</v>
      </c>
      <c r="IJ457" t="s">
        <v>269</v>
      </c>
      <c r="IK457" t="s">
        <v>69</v>
      </c>
      <c r="IL457" t="s">
        <v>69</v>
      </c>
      <c r="IM457" t="s">
        <v>69</v>
      </c>
      <c r="IN457" t="s">
        <v>10117</v>
      </c>
      <c r="IO457" t="s">
        <v>10117</v>
      </c>
      <c r="IP457" t="s">
        <v>10117</v>
      </c>
      <c r="IQ457" t="s">
        <v>10117</v>
      </c>
      <c r="IR457" t="s">
        <v>10117</v>
      </c>
      <c r="IS457" t="s">
        <v>10117</v>
      </c>
      <c r="IT457" s="29">
        <v>0.27083333333333331</v>
      </c>
      <c r="IU457" s="29">
        <v>0.27083333333333331</v>
      </c>
      <c r="IV457" s="29">
        <v>0.27083333333333331</v>
      </c>
      <c r="IW457" s="29">
        <v>0.27083333333333331</v>
      </c>
      <c r="IX457" s="29">
        <v>0.27083333333333331</v>
      </c>
      <c r="IY457" s="29">
        <v>0.27083333333333331</v>
      </c>
      <c r="IZ457" t="s">
        <v>69</v>
      </c>
      <c r="JA457" t="s">
        <v>69</v>
      </c>
      <c r="JB457" t="s">
        <v>2808</v>
      </c>
      <c r="JC457" t="s">
        <v>2808</v>
      </c>
      <c r="JD457" t="s">
        <v>2808</v>
      </c>
      <c r="JE457" t="s">
        <v>2808</v>
      </c>
      <c r="JF457" t="s">
        <v>2808</v>
      </c>
      <c r="JI457">
        <v>148</v>
      </c>
      <c r="JJ457">
        <v>46</v>
      </c>
      <c r="JK457">
        <v>3600</v>
      </c>
      <c r="JL457">
        <v>51</v>
      </c>
      <c r="JM457">
        <v>34</v>
      </c>
      <c r="JP457" t="s">
        <v>10117</v>
      </c>
      <c r="JQ457" t="s">
        <v>10117</v>
      </c>
      <c r="JR457" t="s">
        <v>10117</v>
      </c>
      <c r="JS457" t="s">
        <v>10117</v>
      </c>
      <c r="JT457" t="s">
        <v>10117</v>
      </c>
      <c r="JW457" s="29">
        <v>0.27083333333333331</v>
      </c>
      <c r="JX457" s="29">
        <v>0.27083333333333331</v>
      </c>
      <c r="JY457" s="29">
        <v>0.27083333333333331</v>
      </c>
      <c r="JZ457">
        <v>0.29166666666666669</v>
      </c>
      <c r="KA457" s="29">
        <v>0.27083333333333331</v>
      </c>
      <c r="KD457" t="s">
        <v>9554</v>
      </c>
      <c r="KE457" t="s">
        <v>6597</v>
      </c>
      <c r="KF457">
        <v>15</v>
      </c>
      <c r="KG457" t="s">
        <v>6598</v>
      </c>
      <c r="KH457">
        <v>6783157</v>
      </c>
    </row>
    <row r="458" spans="1:294" x14ac:dyDescent="0.3">
      <c r="A458" t="s">
        <v>10118</v>
      </c>
      <c r="B458" t="s">
        <v>6696</v>
      </c>
      <c r="BV458">
        <v>0</v>
      </c>
      <c r="BX458" t="s">
        <v>9156</v>
      </c>
      <c r="BY458" t="s">
        <v>6589</v>
      </c>
      <c r="BZ458" t="s">
        <v>6878</v>
      </c>
      <c r="CA458" t="s">
        <v>6591</v>
      </c>
      <c r="CB458" t="s">
        <v>6861</v>
      </c>
      <c r="CC458" t="s">
        <v>5080</v>
      </c>
      <c r="CD458">
        <v>33</v>
      </c>
      <c r="CE458" t="s">
        <v>22</v>
      </c>
      <c r="CF458" t="s">
        <v>22</v>
      </c>
      <c r="CG458" t="s">
        <v>22</v>
      </c>
      <c r="CI458" t="s">
        <v>9640</v>
      </c>
      <c r="CJ458" t="s">
        <v>69</v>
      </c>
      <c r="CK458" t="s">
        <v>2808</v>
      </c>
      <c r="CL458" t="s">
        <v>2808</v>
      </c>
      <c r="DJ458" t="s">
        <v>12</v>
      </c>
      <c r="DK458" t="s">
        <v>10119</v>
      </c>
      <c r="DL458" t="s">
        <v>27</v>
      </c>
      <c r="DM458" s="29">
        <v>0.46527777777777773</v>
      </c>
      <c r="DN458" t="s">
        <v>69</v>
      </c>
      <c r="DO458" t="s">
        <v>69</v>
      </c>
      <c r="DQ458" t="s">
        <v>2862</v>
      </c>
      <c r="DZ458" t="s">
        <v>69</v>
      </c>
      <c r="EJ458" t="s">
        <v>273</v>
      </c>
      <c r="EM458" t="s">
        <v>22</v>
      </c>
      <c r="EO458" t="s">
        <v>22</v>
      </c>
      <c r="EY458" t="s">
        <v>2808</v>
      </c>
      <c r="EZ458" t="s">
        <v>69</v>
      </c>
      <c r="FA458" t="s">
        <v>10119</v>
      </c>
      <c r="FC458" s="29">
        <v>0.70833333333333337</v>
      </c>
      <c r="FH458">
        <v>1</v>
      </c>
      <c r="FI458">
        <v>1</v>
      </c>
      <c r="FJ458">
        <v>1</v>
      </c>
      <c r="FK458">
        <v>1</v>
      </c>
      <c r="FL458">
        <v>1</v>
      </c>
      <c r="FM458">
        <v>1</v>
      </c>
      <c r="FN458">
        <v>1</v>
      </c>
      <c r="FO458">
        <v>1</v>
      </c>
      <c r="FS458" t="s">
        <v>69</v>
      </c>
      <c r="FT458" t="s">
        <v>69</v>
      </c>
      <c r="FU458" t="s">
        <v>69</v>
      </c>
      <c r="FV458" t="s">
        <v>69</v>
      </c>
      <c r="FW458" t="s">
        <v>69</v>
      </c>
      <c r="FX458" t="s">
        <v>69</v>
      </c>
      <c r="FY458" t="s">
        <v>69</v>
      </c>
      <c r="FZ458" t="s">
        <v>69</v>
      </c>
      <c r="GA458" t="s">
        <v>69</v>
      </c>
      <c r="GB458" t="s">
        <v>69</v>
      </c>
      <c r="GC458" t="s">
        <v>69</v>
      </c>
      <c r="GD458" t="s">
        <v>69</v>
      </c>
      <c r="GE458" t="s">
        <v>69</v>
      </c>
      <c r="GF458" t="s">
        <v>69</v>
      </c>
      <c r="GG458" t="s">
        <v>69</v>
      </c>
      <c r="GH458" t="s">
        <v>69</v>
      </c>
      <c r="GI458" t="s">
        <v>69</v>
      </c>
      <c r="GJ458" t="s">
        <v>69</v>
      </c>
      <c r="GK458" t="s">
        <v>69</v>
      </c>
      <c r="GL458" t="s">
        <v>69</v>
      </c>
      <c r="GM458" t="s">
        <v>69</v>
      </c>
      <c r="GN458" t="s">
        <v>69</v>
      </c>
      <c r="GO458" t="s">
        <v>69</v>
      </c>
      <c r="GP458" t="s">
        <v>69</v>
      </c>
      <c r="GQ458" t="s">
        <v>69</v>
      </c>
      <c r="GR458" t="s">
        <v>69</v>
      </c>
      <c r="GS458" t="s">
        <v>69</v>
      </c>
      <c r="GT458" t="s">
        <v>69</v>
      </c>
      <c r="GU458" t="s">
        <v>69</v>
      </c>
      <c r="GV458" t="s">
        <v>69</v>
      </c>
      <c r="GW458" t="s">
        <v>69</v>
      </c>
      <c r="GX458" t="s">
        <v>69</v>
      </c>
      <c r="GY458" t="s">
        <v>69</v>
      </c>
      <c r="HC458" t="s">
        <v>2808</v>
      </c>
      <c r="HD458" t="s">
        <v>2808</v>
      </c>
      <c r="HE458" t="s">
        <v>2808</v>
      </c>
      <c r="HF458" t="s">
        <v>2808</v>
      </c>
      <c r="HG458" t="s">
        <v>69</v>
      </c>
      <c r="HH458" t="s">
        <v>69</v>
      </c>
      <c r="HI458" t="s">
        <v>69</v>
      </c>
      <c r="HJ458" t="s">
        <v>9628</v>
      </c>
      <c r="HK458">
        <v>36</v>
      </c>
      <c r="HL458">
        <v>72</v>
      </c>
      <c r="HM458">
        <v>22</v>
      </c>
      <c r="HQ458" t="s">
        <v>6641</v>
      </c>
      <c r="HR458" t="s">
        <v>6641</v>
      </c>
      <c r="HS458" t="s">
        <v>6641</v>
      </c>
      <c r="HT458" t="s">
        <v>6641</v>
      </c>
      <c r="HX458" s="29">
        <v>0.95833333333333337</v>
      </c>
      <c r="HY458" s="29">
        <v>0.95833333333333337</v>
      </c>
      <c r="HZ458" s="29">
        <v>0.95833333333333337</v>
      </c>
      <c r="IA458" s="29">
        <v>0.95833333333333337</v>
      </c>
      <c r="IE458" t="s">
        <v>2808</v>
      </c>
      <c r="IF458" t="s">
        <v>2808</v>
      </c>
      <c r="IG458" t="s">
        <v>2808</v>
      </c>
      <c r="IH458" t="s">
        <v>269</v>
      </c>
      <c r="II458" t="s">
        <v>269</v>
      </c>
      <c r="IJ458" t="s">
        <v>269</v>
      </c>
      <c r="IK458" t="s">
        <v>69</v>
      </c>
      <c r="IL458" t="s">
        <v>69</v>
      </c>
      <c r="IM458" t="s">
        <v>69</v>
      </c>
      <c r="IN458" t="s">
        <v>6641</v>
      </c>
      <c r="IO458" t="s">
        <v>6641</v>
      </c>
      <c r="IP458" t="s">
        <v>6641</v>
      </c>
      <c r="IZ458" t="s">
        <v>69</v>
      </c>
      <c r="JA458" t="s">
        <v>69</v>
      </c>
      <c r="JB458" t="s">
        <v>2808</v>
      </c>
      <c r="JC458" t="s">
        <v>2808</v>
      </c>
      <c r="JD458" t="s">
        <v>2808</v>
      </c>
      <c r="JE458" t="s">
        <v>2808</v>
      </c>
      <c r="JF458" t="s">
        <v>2808</v>
      </c>
      <c r="JI458">
        <v>154</v>
      </c>
      <c r="JJ458">
        <v>52</v>
      </c>
      <c r="JK458">
        <v>3200</v>
      </c>
      <c r="JL458">
        <v>48</v>
      </c>
      <c r="JM458">
        <v>33</v>
      </c>
      <c r="JP458" t="s">
        <v>6641</v>
      </c>
      <c r="JQ458" t="s">
        <v>6641</v>
      </c>
      <c r="JR458" t="s">
        <v>6641</v>
      </c>
      <c r="JS458" t="s">
        <v>6641</v>
      </c>
      <c r="JT458" t="s">
        <v>6641</v>
      </c>
      <c r="JW458" s="29">
        <v>0.92013888888888884</v>
      </c>
      <c r="JX458" s="29">
        <v>0.92013888888888884</v>
      </c>
      <c r="JY458" s="29">
        <v>0.92013888888888884</v>
      </c>
      <c r="JZ458" s="29">
        <v>0.92013888888888884</v>
      </c>
      <c r="KA458" s="29">
        <v>0.92013888888888884</v>
      </c>
      <c r="KD458" t="s">
        <v>9554</v>
      </c>
      <c r="KE458" t="s">
        <v>6597</v>
      </c>
      <c r="KF458">
        <v>16</v>
      </c>
      <c r="KG458" t="s">
        <v>6598</v>
      </c>
      <c r="KH458">
        <v>6783157</v>
      </c>
    </row>
    <row r="459" spans="1:294" x14ac:dyDescent="0.3">
      <c r="A459" t="s">
        <v>10120</v>
      </c>
      <c r="B459" t="s">
        <v>6696</v>
      </c>
      <c r="BV459">
        <v>0</v>
      </c>
      <c r="BX459" t="s">
        <v>9156</v>
      </c>
      <c r="BY459" t="s">
        <v>6589</v>
      </c>
      <c r="BZ459" t="s">
        <v>6878</v>
      </c>
      <c r="CA459" t="s">
        <v>6591</v>
      </c>
      <c r="CB459" t="s">
        <v>6861</v>
      </c>
      <c r="CC459" t="s">
        <v>5080</v>
      </c>
      <c r="CD459">
        <v>18</v>
      </c>
      <c r="CE459" t="s">
        <v>22</v>
      </c>
      <c r="CF459" t="s">
        <v>22</v>
      </c>
      <c r="CG459" t="s">
        <v>247</v>
      </c>
      <c r="CI459" t="s">
        <v>9640</v>
      </c>
      <c r="CJ459" t="s">
        <v>69</v>
      </c>
      <c r="CK459" t="s">
        <v>2808</v>
      </c>
      <c r="CL459" t="s">
        <v>2808</v>
      </c>
      <c r="DJ459" t="s">
        <v>12</v>
      </c>
      <c r="DK459" s="30">
        <v>40888</v>
      </c>
      <c r="DL459" t="s">
        <v>22</v>
      </c>
      <c r="DN459" t="s">
        <v>69</v>
      </c>
      <c r="DO459" t="s">
        <v>69</v>
      </c>
      <c r="DQ459" t="s">
        <v>2862</v>
      </c>
      <c r="DZ459" t="s">
        <v>69</v>
      </c>
      <c r="EJ459" t="s">
        <v>273</v>
      </c>
      <c r="EM459" t="s">
        <v>22</v>
      </c>
      <c r="EO459" t="s">
        <v>22</v>
      </c>
      <c r="EY459" t="s">
        <v>69</v>
      </c>
      <c r="EZ459" t="s">
        <v>69</v>
      </c>
      <c r="FH459">
        <v>1</v>
      </c>
      <c r="FI459">
        <v>1</v>
      </c>
      <c r="FJ459">
        <v>1</v>
      </c>
      <c r="FK459">
        <v>1</v>
      </c>
      <c r="FL459">
        <v>1</v>
      </c>
      <c r="FM459">
        <v>1</v>
      </c>
      <c r="FN459">
        <v>1</v>
      </c>
      <c r="FO459">
        <v>1</v>
      </c>
      <c r="FS459" t="s">
        <v>69</v>
      </c>
      <c r="FT459" t="s">
        <v>69</v>
      </c>
      <c r="FU459" t="s">
        <v>69</v>
      </c>
      <c r="FV459" t="s">
        <v>69</v>
      </c>
      <c r="FW459" t="s">
        <v>69</v>
      </c>
      <c r="FX459" t="s">
        <v>69</v>
      </c>
      <c r="FY459" t="s">
        <v>69</v>
      </c>
      <c r="FZ459" t="s">
        <v>69</v>
      </c>
      <c r="GA459" t="s">
        <v>69</v>
      </c>
      <c r="GB459" t="s">
        <v>69</v>
      </c>
      <c r="GC459" t="s">
        <v>69</v>
      </c>
      <c r="GD459" t="s">
        <v>69</v>
      </c>
      <c r="GE459" t="s">
        <v>69</v>
      </c>
      <c r="GF459" t="s">
        <v>69</v>
      </c>
      <c r="GG459" t="s">
        <v>69</v>
      </c>
      <c r="GH459" t="s">
        <v>69</v>
      </c>
      <c r="GI459" t="s">
        <v>69</v>
      </c>
      <c r="GJ459" t="s">
        <v>69</v>
      </c>
      <c r="GK459" t="s">
        <v>69</v>
      </c>
      <c r="GL459" t="s">
        <v>69</v>
      </c>
      <c r="GM459" t="s">
        <v>69</v>
      </c>
      <c r="GN459" t="s">
        <v>69</v>
      </c>
      <c r="GO459" t="s">
        <v>69</v>
      </c>
      <c r="GP459" t="s">
        <v>69</v>
      </c>
      <c r="GQ459" t="s">
        <v>69</v>
      </c>
      <c r="GR459" t="s">
        <v>69</v>
      </c>
      <c r="GS459" t="s">
        <v>69</v>
      </c>
      <c r="GT459" t="s">
        <v>69</v>
      </c>
      <c r="GU459" t="s">
        <v>69</v>
      </c>
      <c r="GV459" t="s">
        <v>69</v>
      </c>
      <c r="GW459" t="s">
        <v>69</v>
      </c>
      <c r="GX459" t="s">
        <v>69</v>
      </c>
      <c r="GY459" t="s">
        <v>69</v>
      </c>
      <c r="HC459" t="s">
        <v>2808</v>
      </c>
      <c r="HD459" t="s">
        <v>2808</v>
      </c>
      <c r="HE459" t="s">
        <v>2808</v>
      </c>
      <c r="HF459" t="s">
        <v>2808</v>
      </c>
      <c r="HG459" t="s">
        <v>69</v>
      </c>
      <c r="HH459" t="s">
        <v>69</v>
      </c>
      <c r="HI459" t="s">
        <v>69</v>
      </c>
      <c r="HJ459" t="s">
        <v>9615</v>
      </c>
      <c r="HK459">
        <v>37</v>
      </c>
      <c r="HL459">
        <v>72</v>
      </c>
      <c r="HM459">
        <v>20</v>
      </c>
      <c r="HQ459" s="30">
        <v>40888</v>
      </c>
      <c r="HR459" s="30">
        <v>40888</v>
      </c>
      <c r="HS459" s="30">
        <v>40888</v>
      </c>
      <c r="HT459" s="30">
        <v>40888</v>
      </c>
      <c r="HX459" s="29">
        <v>0.75</v>
      </c>
      <c r="HY459" s="29">
        <v>0.75</v>
      </c>
      <c r="HZ459" s="29">
        <v>0.75</v>
      </c>
      <c r="IA459" s="29">
        <v>0.75</v>
      </c>
      <c r="IE459" t="s">
        <v>2808</v>
      </c>
      <c r="IF459" t="s">
        <v>2808</v>
      </c>
      <c r="IG459" t="s">
        <v>2808</v>
      </c>
      <c r="IH459" t="s">
        <v>269</v>
      </c>
      <c r="II459" t="s">
        <v>269</v>
      </c>
      <c r="IJ459" t="s">
        <v>269</v>
      </c>
      <c r="IK459" t="s">
        <v>269</v>
      </c>
      <c r="IL459" t="s">
        <v>69</v>
      </c>
      <c r="IM459" t="s">
        <v>69</v>
      </c>
      <c r="IN459" s="30">
        <v>40888</v>
      </c>
      <c r="IO459" s="30">
        <v>40888</v>
      </c>
      <c r="IP459" s="30">
        <v>40888</v>
      </c>
      <c r="IQ459" s="30">
        <v>40888</v>
      </c>
      <c r="IR459" s="30">
        <v>40888</v>
      </c>
      <c r="IS459" s="30">
        <v>40888</v>
      </c>
      <c r="IT459" s="29">
        <v>0.85416666666666663</v>
      </c>
      <c r="IU459" s="29">
        <v>0.85416666666666663</v>
      </c>
      <c r="IV459" s="29">
        <v>0.85416666666666663</v>
      </c>
      <c r="IW459" s="29">
        <v>0.85416666666666663</v>
      </c>
      <c r="IX459" s="29">
        <v>0.85416666666666663</v>
      </c>
      <c r="IY459" s="29">
        <v>0.85416666666666663</v>
      </c>
      <c r="IZ459" t="s">
        <v>2808</v>
      </c>
      <c r="JA459" t="s">
        <v>69</v>
      </c>
      <c r="JB459" t="s">
        <v>2808</v>
      </c>
      <c r="JC459" t="s">
        <v>2808</v>
      </c>
      <c r="JD459" t="s">
        <v>2808</v>
      </c>
      <c r="JE459" t="s">
        <v>2808</v>
      </c>
      <c r="JF459" t="s">
        <v>2808</v>
      </c>
      <c r="JG459" s="35">
        <v>42924</v>
      </c>
      <c r="JI459">
        <v>160</v>
      </c>
      <c r="JJ459">
        <v>100</v>
      </c>
      <c r="JK459">
        <v>2920</v>
      </c>
      <c r="JL459">
        <v>46</v>
      </c>
      <c r="JM459">
        <v>35</v>
      </c>
      <c r="JN459" s="30">
        <v>40888</v>
      </c>
      <c r="JP459" s="30">
        <v>40888</v>
      </c>
      <c r="JQ459" s="30">
        <v>40888</v>
      </c>
      <c r="JR459" s="30">
        <v>40888</v>
      </c>
      <c r="JS459" s="30">
        <v>40888</v>
      </c>
      <c r="JT459" s="30">
        <v>40888</v>
      </c>
      <c r="JU459" s="29">
        <v>0.91666666666666663</v>
      </c>
      <c r="JW459" s="29">
        <v>0.91666666666666663</v>
      </c>
      <c r="JX459" s="29">
        <v>0.91666666666666663</v>
      </c>
      <c r="JY459" s="29">
        <v>0.91666666666666663</v>
      </c>
      <c r="JZ459" s="29">
        <v>0.91666666666666663</v>
      </c>
      <c r="KA459" s="29">
        <v>0.91666666666666663</v>
      </c>
      <c r="KD459" t="s">
        <v>9554</v>
      </c>
      <c r="KE459" t="s">
        <v>6597</v>
      </c>
      <c r="KF459">
        <v>17</v>
      </c>
      <c r="KG459" t="s">
        <v>6598</v>
      </c>
      <c r="KH459">
        <v>6783157</v>
      </c>
    </row>
    <row r="460" spans="1:294" x14ac:dyDescent="0.3">
      <c r="A460" t="s">
        <v>10121</v>
      </c>
      <c r="B460" t="s">
        <v>6696</v>
      </c>
      <c r="BV460">
        <v>0</v>
      </c>
      <c r="BX460" t="s">
        <v>9156</v>
      </c>
      <c r="BY460" t="s">
        <v>6589</v>
      </c>
      <c r="BZ460" t="s">
        <v>6878</v>
      </c>
      <c r="CA460" t="s">
        <v>6591</v>
      </c>
      <c r="CB460" t="s">
        <v>7191</v>
      </c>
      <c r="CC460" t="s">
        <v>5080</v>
      </c>
      <c r="CD460">
        <v>22</v>
      </c>
      <c r="CE460" t="s">
        <v>236</v>
      </c>
      <c r="CF460" t="s">
        <v>241</v>
      </c>
      <c r="CG460" t="s">
        <v>246</v>
      </c>
      <c r="CI460" t="s">
        <v>9640</v>
      </c>
      <c r="CJ460" t="s">
        <v>69</v>
      </c>
      <c r="CK460" t="s">
        <v>2808</v>
      </c>
      <c r="CL460" t="s">
        <v>2808</v>
      </c>
      <c r="DJ460" t="s">
        <v>12</v>
      </c>
      <c r="DK460" t="s">
        <v>10110</v>
      </c>
      <c r="DL460" t="s">
        <v>27</v>
      </c>
      <c r="DM460" s="29">
        <v>0.6875</v>
      </c>
      <c r="DN460" t="s">
        <v>69</v>
      </c>
      <c r="DO460" t="s">
        <v>69</v>
      </c>
      <c r="DQ460" t="s">
        <v>2862</v>
      </c>
      <c r="DZ460" t="s">
        <v>22</v>
      </c>
      <c r="EJ460" t="s">
        <v>273</v>
      </c>
      <c r="EM460" t="s">
        <v>12</v>
      </c>
      <c r="EN460" t="s">
        <v>10111</v>
      </c>
      <c r="EO460" t="s">
        <v>22</v>
      </c>
      <c r="EY460" t="s">
        <v>69</v>
      </c>
      <c r="EZ460" t="s">
        <v>69</v>
      </c>
      <c r="FH460">
        <v>2</v>
      </c>
      <c r="FI460">
        <v>2</v>
      </c>
      <c r="FJ460">
        <v>2</v>
      </c>
      <c r="FK460">
        <v>2</v>
      </c>
      <c r="FL460">
        <v>2</v>
      </c>
      <c r="FS460" t="s">
        <v>69</v>
      </c>
      <c r="FT460" t="s">
        <v>69</v>
      </c>
      <c r="FU460" t="s">
        <v>69</v>
      </c>
      <c r="FV460" t="s">
        <v>69</v>
      </c>
      <c r="FW460" t="s">
        <v>69</v>
      </c>
      <c r="FX460" t="s">
        <v>69</v>
      </c>
      <c r="FY460" t="s">
        <v>69</v>
      </c>
      <c r="FZ460" t="s">
        <v>69</v>
      </c>
      <c r="GA460" t="s">
        <v>69</v>
      </c>
      <c r="GB460" t="s">
        <v>69</v>
      </c>
      <c r="GC460" t="s">
        <v>69</v>
      </c>
      <c r="GD460" t="s">
        <v>69</v>
      </c>
      <c r="GE460" t="s">
        <v>69</v>
      </c>
      <c r="GF460" t="s">
        <v>69</v>
      </c>
      <c r="GG460" t="s">
        <v>69</v>
      </c>
      <c r="GH460" t="s">
        <v>69</v>
      </c>
      <c r="GI460" t="s">
        <v>69</v>
      </c>
      <c r="GJ460" t="s">
        <v>69</v>
      </c>
      <c r="GK460" t="s">
        <v>69</v>
      </c>
      <c r="GL460" t="s">
        <v>69</v>
      </c>
      <c r="GM460" t="s">
        <v>69</v>
      </c>
      <c r="GN460" t="s">
        <v>69</v>
      </c>
      <c r="GO460" t="s">
        <v>69</v>
      </c>
      <c r="GP460" t="s">
        <v>69</v>
      </c>
      <c r="GQ460" t="s">
        <v>69</v>
      </c>
      <c r="GR460" t="s">
        <v>69</v>
      </c>
      <c r="GS460" t="s">
        <v>69</v>
      </c>
      <c r="GT460" t="s">
        <v>69</v>
      </c>
      <c r="GU460" t="s">
        <v>69</v>
      </c>
      <c r="GV460" t="s">
        <v>69</v>
      </c>
      <c r="GW460" t="s">
        <v>69</v>
      </c>
      <c r="GX460" t="s">
        <v>69</v>
      </c>
      <c r="GY460" t="s">
        <v>69</v>
      </c>
      <c r="HC460" t="s">
        <v>2808</v>
      </c>
      <c r="HD460" t="s">
        <v>2808</v>
      </c>
      <c r="HE460" t="s">
        <v>2808</v>
      </c>
      <c r="HF460" t="s">
        <v>2808</v>
      </c>
      <c r="HG460" t="s">
        <v>69</v>
      </c>
      <c r="HH460" t="s">
        <v>69</v>
      </c>
      <c r="HI460" t="s">
        <v>69</v>
      </c>
      <c r="HJ460" t="s">
        <v>9734</v>
      </c>
      <c r="HK460">
        <v>36.5</v>
      </c>
      <c r="HL460">
        <v>64</v>
      </c>
      <c r="HM460">
        <v>24</v>
      </c>
      <c r="HQ460" t="s">
        <v>10110</v>
      </c>
      <c r="HR460" t="s">
        <v>7596</v>
      </c>
      <c r="HS460" t="s">
        <v>7596</v>
      </c>
      <c r="HT460" t="s">
        <v>7596</v>
      </c>
      <c r="HX460" s="29">
        <v>0.70833333333333337</v>
      </c>
      <c r="HY460" s="29">
        <v>0.70833333333333337</v>
      </c>
      <c r="HZ460" s="29">
        <v>0.70833333333333337</v>
      </c>
      <c r="IA460" s="29">
        <v>0.70833333333333337</v>
      </c>
      <c r="IE460" t="s">
        <v>69</v>
      </c>
      <c r="IF460" t="s">
        <v>69</v>
      </c>
      <c r="IG460" t="s">
        <v>69</v>
      </c>
      <c r="IH460" t="s">
        <v>269</v>
      </c>
      <c r="II460" t="s">
        <v>269</v>
      </c>
      <c r="IJ460" t="s">
        <v>269</v>
      </c>
      <c r="IK460" t="s">
        <v>269</v>
      </c>
      <c r="IL460" t="s">
        <v>269</v>
      </c>
      <c r="IM460" t="s">
        <v>3054</v>
      </c>
      <c r="IN460" t="s">
        <v>10110</v>
      </c>
      <c r="IO460" t="s">
        <v>10110</v>
      </c>
      <c r="IP460" t="s">
        <v>10110</v>
      </c>
      <c r="IQ460" t="s">
        <v>10110</v>
      </c>
      <c r="IR460" t="s">
        <v>10110</v>
      </c>
      <c r="IT460" s="29">
        <v>0.75694444444444453</v>
      </c>
      <c r="IU460" s="29">
        <v>0.75694444444444453</v>
      </c>
      <c r="IV460" s="29">
        <v>0.75694444444444453</v>
      </c>
      <c r="IW460" s="29">
        <v>0.75694444444444453</v>
      </c>
      <c r="IX460" s="29">
        <v>0.75694444444444453</v>
      </c>
      <c r="IZ460" t="s">
        <v>69</v>
      </c>
      <c r="JA460" t="s">
        <v>2808</v>
      </c>
      <c r="JB460" t="s">
        <v>2808</v>
      </c>
      <c r="JC460" t="s">
        <v>2808</v>
      </c>
      <c r="JD460" t="s">
        <v>2808</v>
      </c>
      <c r="JE460" t="s">
        <v>2808</v>
      </c>
      <c r="JF460" t="s">
        <v>2808</v>
      </c>
      <c r="JH460" s="35">
        <v>42987</v>
      </c>
      <c r="JI460">
        <v>140</v>
      </c>
      <c r="JJ460">
        <v>40</v>
      </c>
      <c r="JK460">
        <v>3.18</v>
      </c>
      <c r="JL460">
        <v>53</v>
      </c>
      <c r="JM460">
        <v>33</v>
      </c>
      <c r="JO460" t="s">
        <v>10110</v>
      </c>
      <c r="JP460" t="s">
        <v>10110</v>
      </c>
      <c r="JQ460" t="s">
        <v>10110</v>
      </c>
      <c r="JR460" t="s">
        <v>10110</v>
      </c>
      <c r="JS460" t="s">
        <v>10110</v>
      </c>
      <c r="JT460" t="s">
        <v>10110</v>
      </c>
      <c r="JV460" s="29">
        <v>0.75</v>
      </c>
      <c r="JW460" s="29">
        <v>0.75</v>
      </c>
      <c r="JX460" s="29">
        <v>0.75</v>
      </c>
      <c r="JY460" s="29">
        <v>0.75</v>
      </c>
      <c r="JZ460" s="29">
        <v>0.75</v>
      </c>
      <c r="KA460" s="29">
        <v>0.75</v>
      </c>
      <c r="KD460" t="s">
        <v>9554</v>
      </c>
      <c r="KE460" t="s">
        <v>6597</v>
      </c>
      <c r="KF460">
        <v>18</v>
      </c>
      <c r="KG460" t="s">
        <v>6598</v>
      </c>
      <c r="KH460">
        <v>6783157</v>
      </c>
    </row>
    <row r="461" spans="1:294" x14ac:dyDescent="0.3">
      <c r="A461" t="s">
        <v>8721</v>
      </c>
      <c r="B461" t="s">
        <v>8545</v>
      </c>
      <c r="C461">
        <v>4</v>
      </c>
      <c r="D461" t="s">
        <v>2956</v>
      </c>
      <c r="E461" t="s">
        <v>2956</v>
      </c>
      <c r="F461" t="s">
        <v>2956</v>
      </c>
      <c r="G461" t="s">
        <v>2956</v>
      </c>
      <c r="H461" t="s">
        <v>2956</v>
      </c>
      <c r="I461" t="s">
        <v>2956</v>
      </c>
      <c r="J461" t="s">
        <v>2956</v>
      </c>
      <c r="K461" t="s">
        <v>2956</v>
      </c>
      <c r="L461" t="s">
        <v>2956</v>
      </c>
      <c r="M461" t="s">
        <v>2956</v>
      </c>
      <c r="N461" t="s">
        <v>2956</v>
      </c>
      <c r="O461" t="s">
        <v>2956</v>
      </c>
      <c r="P461" t="s">
        <v>2956</v>
      </c>
      <c r="Q461" t="s">
        <v>2956</v>
      </c>
      <c r="R461" t="s">
        <v>2956</v>
      </c>
      <c r="S461" t="s">
        <v>2956</v>
      </c>
      <c r="T461" t="s">
        <v>2956</v>
      </c>
      <c r="U461" t="s">
        <v>2956</v>
      </c>
      <c r="V461" t="s">
        <v>2956</v>
      </c>
      <c r="W461" t="s">
        <v>2956</v>
      </c>
      <c r="BB461" t="s">
        <v>2876</v>
      </c>
      <c r="BD461" t="s">
        <v>2876</v>
      </c>
      <c r="BF461" t="s">
        <v>2876</v>
      </c>
      <c r="BH461" t="s">
        <v>2876</v>
      </c>
      <c r="BV461">
        <v>0</v>
      </c>
      <c r="BW461" t="s">
        <v>8722</v>
      </c>
      <c r="BX461" t="s">
        <v>8555</v>
      </c>
      <c r="BY461" t="s">
        <v>6589</v>
      </c>
      <c r="BZ461" t="s">
        <v>8723</v>
      </c>
      <c r="CA461" t="s">
        <v>6591</v>
      </c>
      <c r="CB461" t="s">
        <v>6861</v>
      </c>
      <c r="CC461" t="s">
        <v>5061</v>
      </c>
      <c r="CD461">
        <v>35</v>
      </c>
      <c r="CE461" t="s">
        <v>237</v>
      </c>
      <c r="CF461" t="s">
        <v>220</v>
      </c>
      <c r="CG461" t="s">
        <v>247</v>
      </c>
      <c r="CI461" t="s">
        <v>9552</v>
      </c>
      <c r="CJ461" t="s">
        <v>2808</v>
      </c>
      <c r="CK461" t="s">
        <v>69</v>
      </c>
      <c r="CL461" t="s">
        <v>69</v>
      </c>
      <c r="CM461" t="s">
        <v>2803</v>
      </c>
      <c r="CN461">
        <v>4</v>
      </c>
      <c r="CO461" t="s">
        <v>254</v>
      </c>
      <c r="CP461">
        <v>34</v>
      </c>
      <c r="CQ461" t="s">
        <v>69</v>
      </c>
      <c r="CR461" t="s">
        <v>69</v>
      </c>
      <c r="CS461" t="s">
        <v>69</v>
      </c>
      <c r="CT461" t="s">
        <v>69</v>
      </c>
      <c r="CU461" t="s">
        <v>69</v>
      </c>
      <c r="CV461" t="s">
        <v>69</v>
      </c>
      <c r="CW461" t="s">
        <v>69</v>
      </c>
      <c r="CX461" t="s">
        <v>69</v>
      </c>
      <c r="CY461" t="s">
        <v>69</v>
      </c>
      <c r="CZ461" t="s">
        <v>69</v>
      </c>
      <c r="DA461" t="s">
        <v>2808</v>
      </c>
      <c r="DB461" t="s">
        <v>69</v>
      </c>
      <c r="DC461" t="s">
        <v>69</v>
      </c>
      <c r="DD461" t="s">
        <v>12</v>
      </c>
      <c r="DE461" t="s">
        <v>9848</v>
      </c>
      <c r="DF461" t="s">
        <v>12</v>
      </c>
      <c r="DG461" t="s">
        <v>8348</v>
      </c>
      <c r="DH461" t="s">
        <v>249</v>
      </c>
      <c r="DI461" t="s">
        <v>9563</v>
      </c>
      <c r="EU461" t="s">
        <v>2956</v>
      </c>
      <c r="EV461" t="s">
        <v>2956</v>
      </c>
      <c r="EW461" t="s">
        <v>8348</v>
      </c>
      <c r="EX461" t="s">
        <v>8348</v>
      </c>
      <c r="KB461">
        <v>4</v>
      </c>
      <c r="KD461" t="s">
        <v>9554</v>
      </c>
      <c r="KE461" t="s">
        <v>6597</v>
      </c>
      <c r="KF461">
        <v>1</v>
      </c>
      <c r="KG461" t="s">
        <v>6598</v>
      </c>
      <c r="KH461">
        <v>9383897</v>
      </c>
    </row>
    <row r="462" spans="1:294" x14ac:dyDescent="0.3">
      <c r="A462" t="s">
        <v>8724</v>
      </c>
      <c r="B462" t="s">
        <v>8545</v>
      </c>
      <c r="C462">
        <v>6</v>
      </c>
      <c r="D462" t="s">
        <v>2956</v>
      </c>
      <c r="E462" t="s">
        <v>2956</v>
      </c>
      <c r="F462" t="s">
        <v>2956</v>
      </c>
      <c r="G462" t="s">
        <v>2956</v>
      </c>
      <c r="H462" t="s">
        <v>2956</v>
      </c>
      <c r="I462" t="s">
        <v>2956</v>
      </c>
      <c r="J462" t="s">
        <v>2956</v>
      </c>
      <c r="K462" t="s">
        <v>2956</v>
      </c>
      <c r="L462" t="s">
        <v>2956</v>
      </c>
      <c r="M462" t="s">
        <v>2956</v>
      </c>
      <c r="N462" t="s">
        <v>2956</v>
      </c>
      <c r="O462" t="s">
        <v>2956</v>
      </c>
      <c r="P462" t="s">
        <v>2956</v>
      </c>
      <c r="Q462" t="s">
        <v>2956</v>
      </c>
      <c r="R462" t="s">
        <v>2956</v>
      </c>
      <c r="S462" t="s">
        <v>2956</v>
      </c>
      <c r="T462" t="s">
        <v>2956</v>
      </c>
      <c r="U462" t="s">
        <v>2956</v>
      </c>
      <c r="V462" t="s">
        <v>2956</v>
      </c>
      <c r="W462" t="s">
        <v>2956</v>
      </c>
      <c r="X462" t="s">
        <v>2956</v>
      </c>
      <c r="Y462" t="s">
        <v>2956</v>
      </c>
      <c r="Z462" t="s">
        <v>2956</v>
      </c>
      <c r="AA462" t="s">
        <v>2956</v>
      </c>
      <c r="AB462" t="s">
        <v>2956</v>
      </c>
      <c r="AC462" t="s">
        <v>2956</v>
      </c>
      <c r="AD462" t="s">
        <v>2956</v>
      </c>
      <c r="AE462" t="s">
        <v>2956</v>
      </c>
      <c r="AF462" t="s">
        <v>2956</v>
      </c>
      <c r="AG462" t="s">
        <v>2956</v>
      </c>
      <c r="BB462" t="s">
        <v>2876</v>
      </c>
      <c r="BD462" t="s">
        <v>2876</v>
      </c>
      <c r="BF462" t="s">
        <v>2876</v>
      </c>
      <c r="BH462" t="s">
        <v>2876</v>
      </c>
      <c r="BJ462" t="s">
        <v>2876</v>
      </c>
      <c r="BL462" t="s">
        <v>2876</v>
      </c>
      <c r="BV462">
        <v>0</v>
      </c>
      <c r="BW462" t="s">
        <v>8722</v>
      </c>
      <c r="BX462" t="s">
        <v>8555</v>
      </c>
      <c r="BY462" t="s">
        <v>6589</v>
      </c>
      <c r="BZ462" t="s">
        <v>8723</v>
      </c>
      <c r="CA462" t="s">
        <v>6763</v>
      </c>
      <c r="CB462" t="s">
        <v>6861</v>
      </c>
      <c r="CC462" t="s">
        <v>5061</v>
      </c>
      <c r="CD462">
        <v>20</v>
      </c>
      <c r="CE462" t="s">
        <v>236</v>
      </c>
      <c r="CF462" t="s">
        <v>241</v>
      </c>
      <c r="CG462" t="s">
        <v>246</v>
      </c>
      <c r="CI462" t="s">
        <v>9552</v>
      </c>
      <c r="CJ462" t="s">
        <v>2808</v>
      </c>
      <c r="CK462" t="s">
        <v>69</v>
      </c>
      <c r="CL462" t="s">
        <v>69</v>
      </c>
      <c r="CM462" t="s">
        <v>2803</v>
      </c>
      <c r="CN462">
        <v>6</v>
      </c>
      <c r="CO462" t="s">
        <v>254</v>
      </c>
      <c r="CP462">
        <v>29</v>
      </c>
      <c r="CQ462" t="s">
        <v>69</v>
      </c>
      <c r="CR462" t="s">
        <v>69</v>
      </c>
      <c r="CS462" t="s">
        <v>69</v>
      </c>
      <c r="CT462" t="s">
        <v>69</v>
      </c>
      <c r="CU462" t="s">
        <v>69</v>
      </c>
      <c r="CV462" t="s">
        <v>69</v>
      </c>
      <c r="CW462" t="s">
        <v>69</v>
      </c>
      <c r="CX462" t="s">
        <v>69</v>
      </c>
      <c r="CY462" t="s">
        <v>69</v>
      </c>
      <c r="CZ462" t="s">
        <v>69</v>
      </c>
      <c r="DA462" t="s">
        <v>2808</v>
      </c>
      <c r="DB462" t="s">
        <v>69</v>
      </c>
      <c r="DC462" t="s">
        <v>69</v>
      </c>
      <c r="DD462" t="s">
        <v>12</v>
      </c>
      <c r="DE462" t="s">
        <v>9562</v>
      </c>
      <c r="DF462" t="s">
        <v>12</v>
      </c>
      <c r="DG462" s="30">
        <v>41225</v>
      </c>
      <c r="DH462" t="s">
        <v>249</v>
      </c>
      <c r="DI462" t="s">
        <v>9563</v>
      </c>
      <c r="EU462" t="s">
        <v>22</v>
      </c>
      <c r="EV462" t="s">
        <v>22</v>
      </c>
      <c r="EW462" s="30">
        <v>41225</v>
      </c>
      <c r="EX462" s="30">
        <v>41225</v>
      </c>
      <c r="KB462">
        <v>6</v>
      </c>
      <c r="KD462" t="s">
        <v>9554</v>
      </c>
      <c r="KE462" t="s">
        <v>6597</v>
      </c>
      <c r="KF462">
        <v>2</v>
      </c>
      <c r="KG462" t="s">
        <v>6598</v>
      </c>
      <c r="KH462">
        <v>9383897</v>
      </c>
    </row>
    <row r="463" spans="1:294" x14ac:dyDescent="0.3">
      <c r="A463" t="s">
        <v>8725</v>
      </c>
      <c r="B463" t="s">
        <v>8545</v>
      </c>
      <c r="C463">
        <v>5</v>
      </c>
      <c r="D463" t="s">
        <v>2956</v>
      </c>
      <c r="E463" t="s">
        <v>2956</v>
      </c>
      <c r="F463" t="s">
        <v>2956</v>
      </c>
      <c r="G463" t="s">
        <v>22</v>
      </c>
      <c r="H463" t="s">
        <v>22</v>
      </c>
      <c r="I463" t="s">
        <v>2956</v>
      </c>
      <c r="J463" t="s">
        <v>2956</v>
      </c>
      <c r="K463" t="s">
        <v>2956</v>
      </c>
      <c r="L463" t="s">
        <v>22</v>
      </c>
      <c r="M463" t="s">
        <v>22</v>
      </c>
      <c r="N463" t="s">
        <v>2956</v>
      </c>
      <c r="O463" t="s">
        <v>2956</v>
      </c>
      <c r="P463" t="s">
        <v>2956</v>
      </c>
      <c r="Q463" t="s">
        <v>22</v>
      </c>
      <c r="R463" t="s">
        <v>22</v>
      </c>
      <c r="S463" t="s">
        <v>2956</v>
      </c>
      <c r="T463" t="s">
        <v>2956</v>
      </c>
      <c r="U463" t="s">
        <v>2956</v>
      </c>
      <c r="V463" t="s">
        <v>22</v>
      </c>
      <c r="W463" t="s">
        <v>22</v>
      </c>
      <c r="X463" t="s">
        <v>2956</v>
      </c>
      <c r="Y463" t="s">
        <v>2956</v>
      </c>
      <c r="Z463" t="s">
        <v>2956</v>
      </c>
      <c r="AA463" t="s">
        <v>22</v>
      </c>
      <c r="AB463" t="s">
        <v>22</v>
      </c>
      <c r="BB463" t="s">
        <v>22</v>
      </c>
      <c r="BD463" t="s">
        <v>22</v>
      </c>
      <c r="BF463" t="s">
        <v>22</v>
      </c>
      <c r="BH463" t="s">
        <v>22</v>
      </c>
      <c r="BJ463" t="s">
        <v>22</v>
      </c>
      <c r="BV463">
        <v>0</v>
      </c>
      <c r="BW463" t="s">
        <v>8722</v>
      </c>
      <c r="BX463" t="s">
        <v>8555</v>
      </c>
      <c r="BY463" t="s">
        <v>6589</v>
      </c>
      <c r="BZ463" t="s">
        <v>8723</v>
      </c>
      <c r="CA463" t="s">
        <v>6591</v>
      </c>
      <c r="CB463" t="s">
        <v>6861</v>
      </c>
      <c r="CC463" t="s">
        <v>5061</v>
      </c>
      <c r="CD463">
        <v>30</v>
      </c>
      <c r="CE463" t="s">
        <v>22</v>
      </c>
      <c r="CF463" t="s">
        <v>22</v>
      </c>
      <c r="CG463" t="s">
        <v>22</v>
      </c>
      <c r="CI463" t="s">
        <v>9552</v>
      </c>
      <c r="CJ463" t="s">
        <v>2808</v>
      </c>
      <c r="CK463" t="s">
        <v>69</v>
      </c>
      <c r="CL463" t="s">
        <v>69</v>
      </c>
      <c r="CM463" t="s">
        <v>2803</v>
      </c>
      <c r="CN463">
        <v>5</v>
      </c>
      <c r="CO463" t="s">
        <v>254</v>
      </c>
      <c r="CP463">
        <v>25</v>
      </c>
      <c r="CQ463" t="s">
        <v>69</v>
      </c>
      <c r="CR463" t="s">
        <v>69</v>
      </c>
      <c r="CS463" t="s">
        <v>69</v>
      </c>
      <c r="CT463" t="s">
        <v>69</v>
      </c>
      <c r="CU463" t="s">
        <v>69</v>
      </c>
      <c r="CV463" t="s">
        <v>69</v>
      </c>
      <c r="CW463" t="s">
        <v>69</v>
      </c>
      <c r="CX463" t="s">
        <v>69</v>
      </c>
      <c r="CY463" t="s">
        <v>69</v>
      </c>
      <c r="CZ463" t="s">
        <v>69</v>
      </c>
      <c r="DA463" t="s">
        <v>2808</v>
      </c>
      <c r="DB463" t="s">
        <v>2808</v>
      </c>
      <c r="DC463" t="s">
        <v>69</v>
      </c>
      <c r="DD463" t="s">
        <v>12</v>
      </c>
      <c r="DE463" t="s">
        <v>7247</v>
      </c>
      <c r="DF463" t="s">
        <v>12</v>
      </c>
      <c r="DG463" s="30">
        <v>41518</v>
      </c>
      <c r="DH463" t="s">
        <v>249</v>
      </c>
      <c r="DI463" t="s">
        <v>9563</v>
      </c>
      <c r="EU463" t="s">
        <v>22</v>
      </c>
      <c r="EV463" t="s">
        <v>22</v>
      </c>
      <c r="EW463" s="30">
        <v>41518</v>
      </c>
      <c r="EX463" s="30">
        <v>41518</v>
      </c>
      <c r="KB463">
        <v>5</v>
      </c>
      <c r="KD463" t="s">
        <v>9554</v>
      </c>
      <c r="KE463" t="s">
        <v>6597</v>
      </c>
      <c r="KF463">
        <v>3</v>
      </c>
      <c r="KG463" t="s">
        <v>6598</v>
      </c>
      <c r="KH463">
        <v>9383897</v>
      </c>
    </row>
    <row r="464" spans="1:294" x14ac:dyDescent="0.3">
      <c r="A464" t="s">
        <v>8726</v>
      </c>
      <c r="B464" t="s">
        <v>8545</v>
      </c>
      <c r="C464">
        <v>6</v>
      </c>
      <c r="D464" t="s">
        <v>2956</v>
      </c>
      <c r="E464" t="s">
        <v>2956</v>
      </c>
      <c r="F464" t="s">
        <v>2956</v>
      </c>
      <c r="G464" t="s">
        <v>22</v>
      </c>
      <c r="H464" t="s">
        <v>22</v>
      </c>
      <c r="I464" t="s">
        <v>2956</v>
      </c>
      <c r="J464" t="s">
        <v>2956</v>
      </c>
      <c r="K464" t="s">
        <v>2956</v>
      </c>
      <c r="L464" t="s">
        <v>22</v>
      </c>
      <c r="M464" t="s">
        <v>22</v>
      </c>
      <c r="N464" t="s">
        <v>2956</v>
      </c>
      <c r="O464" t="s">
        <v>2956</v>
      </c>
      <c r="P464" t="s">
        <v>2956</v>
      </c>
      <c r="Q464" t="s">
        <v>22</v>
      </c>
      <c r="R464" t="s">
        <v>22</v>
      </c>
      <c r="S464" t="s">
        <v>2956</v>
      </c>
      <c r="T464" t="s">
        <v>2956</v>
      </c>
      <c r="U464" t="s">
        <v>2956</v>
      </c>
      <c r="V464" t="s">
        <v>22</v>
      </c>
      <c r="W464" t="s">
        <v>22</v>
      </c>
      <c r="X464" t="s">
        <v>2956</v>
      </c>
      <c r="Y464" t="s">
        <v>2956</v>
      </c>
      <c r="Z464" t="s">
        <v>2956</v>
      </c>
      <c r="AA464" t="s">
        <v>22</v>
      </c>
      <c r="AB464" t="s">
        <v>22</v>
      </c>
      <c r="AC464" t="s">
        <v>2956</v>
      </c>
      <c r="AD464" t="s">
        <v>2956</v>
      </c>
      <c r="AE464" t="s">
        <v>2956</v>
      </c>
      <c r="AF464" t="s">
        <v>22</v>
      </c>
      <c r="AG464" t="s">
        <v>22</v>
      </c>
      <c r="BB464" t="s">
        <v>22</v>
      </c>
      <c r="BD464" t="s">
        <v>22</v>
      </c>
      <c r="BF464" t="s">
        <v>22</v>
      </c>
      <c r="BH464" t="s">
        <v>22</v>
      </c>
      <c r="BJ464" t="s">
        <v>22</v>
      </c>
      <c r="BL464" t="s">
        <v>22</v>
      </c>
      <c r="BV464">
        <v>0</v>
      </c>
      <c r="BW464" t="s">
        <v>8722</v>
      </c>
      <c r="BX464" t="s">
        <v>8555</v>
      </c>
      <c r="BY464" t="s">
        <v>6589</v>
      </c>
      <c r="BZ464" t="s">
        <v>8723</v>
      </c>
      <c r="CA464" t="s">
        <v>6591</v>
      </c>
      <c r="CB464" t="s">
        <v>6861</v>
      </c>
      <c r="CC464" t="s">
        <v>5061</v>
      </c>
      <c r="CD464">
        <v>37</v>
      </c>
      <c r="CE464" t="s">
        <v>22</v>
      </c>
      <c r="CF464" t="s">
        <v>22</v>
      </c>
      <c r="CG464" t="s">
        <v>22</v>
      </c>
      <c r="CI464" t="s">
        <v>9552</v>
      </c>
      <c r="CJ464" t="s">
        <v>2808</v>
      </c>
      <c r="CK464" t="s">
        <v>69</v>
      </c>
      <c r="CL464" t="s">
        <v>69</v>
      </c>
      <c r="CM464" t="s">
        <v>2803</v>
      </c>
      <c r="CN464">
        <v>6</v>
      </c>
      <c r="CO464" t="s">
        <v>254</v>
      </c>
      <c r="CP464">
        <v>35</v>
      </c>
      <c r="CQ464" t="s">
        <v>69</v>
      </c>
      <c r="CR464" t="s">
        <v>69</v>
      </c>
      <c r="CS464" t="s">
        <v>69</v>
      </c>
      <c r="CT464" t="s">
        <v>69</v>
      </c>
      <c r="CU464" t="s">
        <v>69</v>
      </c>
      <c r="CV464" t="s">
        <v>69</v>
      </c>
      <c r="CW464" t="s">
        <v>69</v>
      </c>
      <c r="CX464" t="s">
        <v>69</v>
      </c>
      <c r="CY464" t="s">
        <v>69</v>
      </c>
      <c r="CZ464" t="s">
        <v>69</v>
      </c>
      <c r="DA464" t="s">
        <v>69</v>
      </c>
      <c r="DB464" t="s">
        <v>69</v>
      </c>
      <c r="DC464" t="s">
        <v>69</v>
      </c>
      <c r="DD464" t="s">
        <v>12</v>
      </c>
      <c r="DE464" s="30">
        <v>41222</v>
      </c>
      <c r="DF464" t="s">
        <v>12</v>
      </c>
      <c r="DG464" s="30">
        <v>41518</v>
      </c>
      <c r="DH464" t="s">
        <v>249</v>
      </c>
      <c r="DI464" t="s">
        <v>9563</v>
      </c>
      <c r="EU464" t="s">
        <v>22</v>
      </c>
      <c r="EV464" t="s">
        <v>22</v>
      </c>
      <c r="EW464" s="30">
        <v>41518</v>
      </c>
      <c r="EX464" s="30">
        <v>41518</v>
      </c>
      <c r="KB464">
        <v>6</v>
      </c>
      <c r="KD464" t="s">
        <v>9554</v>
      </c>
      <c r="KE464" t="s">
        <v>6597</v>
      </c>
      <c r="KF464">
        <v>4</v>
      </c>
      <c r="KG464" t="s">
        <v>6598</v>
      </c>
      <c r="KH464">
        <v>9383897</v>
      </c>
    </row>
    <row r="465" spans="1:294" x14ac:dyDescent="0.3">
      <c r="A465" t="s">
        <v>8727</v>
      </c>
      <c r="B465" t="s">
        <v>8545</v>
      </c>
      <c r="C465">
        <v>4</v>
      </c>
      <c r="D465" t="s">
        <v>2956</v>
      </c>
      <c r="E465" t="s">
        <v>2956</v>
      </c>
      <c r="F465" t="s">
        <v>2956</v>
      </c>
      <c r="G465" t="s">
        <v>22</v>
      </c>
      <c r="H465" t="s">
        <v>22</v>
      </c>
      <c r="I465" t="s">
        <v>2956</v>
      </c>
      <c r="J465" t="s">
        <v>2956</v>
      </c>
      <c r="K465" t="s">
        <v>2956</v>
      </c>
      <c r="L465" t="s">
        <v>22</v>
      </c>
      <c r="M465" t="s">
        <v>22</v>
      </c>
      <c r="N465" t="s">
        <v>2956</v>
      </c>
      <c r="O465" t="s">
        <v>2956</v>
      </c>
      <c r="P465" t="s">
        <v>2956</v>
      </c>
      <c r="Q465" t="s">
        <v>22</v>
      </c>
      <c r="R465" t="s">
        <v>22</v>
      </c>
      <c r="S465" t="s">
        <v>2956</v>
      </c>
      <c r="T465" t="s">
        <v>2956</v>
      </c>
      <c r="U465" t="s">
        <v>2956</v>
      </c>
      <c r="V465" t="s">
        <v>22</v>
      </c>
      <c r="W465" t="s">
        <v>22</v>
      </c>
      <c r="BB465" t="s">
        <v>22</v>
      </c>
      <c r="BD465" t="s">
        <v>22</v>
      </c>
      <c r="BF465" t="s">
        <v>22</v>
      </c>
      <c r="BH465" t="s">
        <v>22</v>
      </c>
      <c r="BV465">
        <v>0</v>
      </c>
      <c r="BW465" t="s">
        <v>8722</v>
      </c>
      <c r="BX465" t="s">
        <v>8555</v>
      </c>
      <c r="BY465" t="s">
        <v>6589</v>
      </c>
      <c r="BZ465" t="s">
        <v>8723</v>
      </c>
      <c r="CA465" t="s">
        <v>6591</v>
      </c>
      <c r="CB465" t="s">
        <v>6861</v>
      </c>
      <c r="CC465" t="s">
        <v>5061</v>
      </c>
      <c r="CD465">
        <v>16</v>
      </c>
      <c r="CE465" t="s">
        <v>22</v>
      </c>
      <c r="CF465" t="s">
        <v>22</v>
      </c>
      <c r="CG465" t="s">
        <v>22</v>
      </c>
      <c r="CI465" t="s">
        <v>9552</v>
      </c>
      <c r="CJ465" t="s">
        <v>2808</v>
      </c>
      <c r="CK465" t="s">
        <v>69</v>
      </c>
      <c r="CL465" t="s">
        <v>69</v>
      </c>
      <c r="CM465" t="s">
        <v>2803</v>
      </c>
      <c r="CN465">
        <v>4</v>
      </c>
      <c r="CO465" t="s">
        <v>254</v>
      </c>
      <c r="CP465">
        <v>24</v>
      </c>
      <c r="CQ465" t="s">
        <v>69</v>
      </c>
      <c r="CR465" t="s">
        <v>69</v>
      </c>
      <c r="CS465" t="s">
        <v>69</v>
      </c>
      <c r="CT465" t="s">
        <v>69</v>
      </c>
      <c r="CU465" t="s">
        <v>69</v>
      </c>
      <c r="CV465" t="s">
        <v>69</v>
      </c>
      <c r="CW465" t="s">
        <v>69</v>
      </c>
      <c r="CX465" t="s">
        <v>69</v>
      </c>
      <c r="CY465" t="s">
        <v>69</v>
      </c>
      <c r="CZ465" t="s">
        <v>69</v>
      </c>
      <c r="DA465" t="s">
        <v>2808</v>
      </c>
      <c r="DB465" t="s">
        <v>69</v>
      </c>
      <c r="DC465" t="s">
        <v>69</v>
      </c>
      <c r="DD465" t="s">
        <v>12</v>
      </c>
      <c r="DE465" t="s">
        <v>9845</v>
      </c>
      <c r="DF465" t="s">
        <v>12</v>
      </c>
      <c r="DG465" t="s">
        <v>8331</v>
      </c>
      <c r="DH465" t="s">
        <v>249</v>
      </c>
      <c r="DI465" t="s">
        <v>10122</v>
      </c>
      <c r="EU465" t="s">
        <v>22</v>
      </c>
      <c r="EV465" t="s">
        <v>22</v>
      </c>
      <c r="EW465" t="s">
        <v>8331</v>
      </c>
      <c r="EX465" t="s">
        <v>8331</v>
      </c>
      <c r="KB465">
        <v>4</v>
      </c>
      <c r="KD465" t="s">
        <v>9554</v>
      </c>
      <c r="KE465" t="s">
        <v>6597</v>
      </c>
      <c r="KF465">
        <v>5</v>
      </c>
      <c r="KG465" t="s">
        <v>6598</v>
      </c>
      <c r="KH465">
        <v>9383897</v>
      </c>
    </row>
    <row r="466" spans="1:294" x14ac:dyDescent="0.3">
      <c r="A466" t="s">
        <v>8731</v>
      </c>
      <c r="B466" t="s">
        <v>8545</v>
      </c>
      <c r="C466">
        <v>1</v>
      </c>
      <c r="D466" t="s">
        <v>2956</v>
      </c>
      <c r="E466" t="s">
        <v>2956</v>
      </c>
      <c r="F466" t="s">
        <v>2956</v>
      </c>
      <c r="G466" t="s">
        <v>2956</v>
      </c>
      <c r="H466" t="s">
        <v>2956</v>
      </c>
      <c r="BB466" t="s">
        <v>321</v>
      </c>
      <c r="BC466" t="s">
        <v>9234</v>
      </c>
      <c r="BV466">
        <v>0</v>
      </c>
      <c r="BX466" t="s">
        <v>8555</v>
      </c>
      <c r="BY466" t="s">
        <v>6589</v>
      </c>
      <c r="BZ466" t="s">
        <v>8732</v>
      </c>
      <c r="CA466" t="s">
        <v>6591</v>
      </c>
      <c r="CB466" t="s">
        <v>10123</v>
      </c>
      <c r="CC466" t="s">
        <v>5057</v>
      </c>
      <c r="CD466">
        <v>28</v>
      </c>
      <c r="CE466" t="s">
        <v>236</v>
      </c>
      <c r="CF466" t="s">
        <v>241</v>
      </c>
      <c r="CG466" t="s">
        <v>246</v>
      </c>
      <c r="CI466" t="s">
        <v>9552</v>
      </c>
      <c r="CJ466" t="s">
        <v>2808</v>
      </c>
      <c r="CK466" t="s">
        <v>69</v>
      </c>
      <c r="CL466" t="s">
        <v>69</v>
      </c>
      <c r="CM466" t="s">
        <v>2803</v>
      </c>
      <c r="CN466">
        <v>1</v>
      </c>
      <c r="CO466" t="s">
        <v>254</v>
      </c>
      <c r="CP466">
        <v>17</v>
      </c>
      <c r="CQ466" t="s">
        <v>69</v>
      </c>
      <c r="CR466" t="s">
        <v>69</v>
      </c>
      <c r="CS466" t="s">
        <v>69</v>
      </c>
      <c r="CT466" t="s">
        <v>69</v>
      </c>
      <c r="CU466" t="s">
        <v>69</v>
      </c>
      <c r="CV466" t="s">
        <v>69</v>
      </c>
      <c r="CW466" t="s">
        <v>69</v>
      </c>
      <c r="CX466" t="s">
        <v>69</v>
      </c>
      <c r="CY466" t="s">
        <v>2808</v>
      </c>
      <c r="CZ466" t="s">
        <v>69</v>
      </c>
      <c r="DA466" t="s">
        <v>69</v>
      </c>
      <c r="DB466" t="s">
        <v>69</v>
      </c>
      <c r="DC466" t="s">
        <v>69</v>
      </c>
      <c r="DD466" t="s">
        <v>12</v>
      </c>
      <c r="DE466" t="s">
        <v>6980</v>
      </c>
      <c r="DF466" t="s">
        <v>12</v>
      </c>
      <c r="DG466" t="s">
        <v>8832</v>
      </c>
      <c r="DH466" t="s">
        <v>249</v>
      </c>
      <c r="DI466" t="s">
        <v>9563</v>
      </c>
      <c r="EU466" t="s">
        <v>22</v>
      </c>
      <c r="EV466" t="s">
        <v>22</v>
      </c>
      <c r="KB466">
        <v>1</v>
      </c>
      <c r="KD466" t="s">
        <v>9554</v>
      </c>
      <c r="KE466" t="s">
        <v>6597</v>
      </c>
      <c r="KF466">
        <v>1</v>
      </c>
      <c r="KG466" t="s">
        <v>6598</v>
      </c>
      <c r="KH466">
        <v>8473322</v>
      </c>
    </row>
    <row r="467" spans="1:294" x14ac:dyDescent="0.3">
      <c r="A467" t="s">
        <v>10124</v>
      </c>
      <c r="B467" t="s">
        <v>8545</v>
      </c>
      <c r="C467">
        <v>1</v>
      </c>
      <c r="D467" t="s">
        <v>2956</v>
      </c>
      <c r="E467" t="s">
        <v>2956</v>
      </c>
      <c r="F467" t="s">
        <v>2956</v>
      </c>
      <c r="G467" t="s">
        <v>2956</v>
      </c>
      <c r="H467" t="s">
        <v>2956</v>
      </c>
      <c r="BB467" t="s">
        <v>321</v>
      </c>
      <c r="BC467" t="s">
        <v>9234</v>
      </c>
      <c r="BV467">
        <v>0</v>
      </c>
      <c r="BX467" t="s">
        <v>8555</v>
      </c>
      <c r="BY467" t="s">
        <v>6589</v>
      </c>
      <c r="BZ467" t="s">
        <v>8732</v>
      </c>
      <c r="CA467" t="s">
        <v>6591</v>
      </c>
      <c r="CB467" t="s">
        <v>10123</v>
      </c>
      <c r="CC467" t="s">
        <v>5057</v>
      </c>
      <c r="CD467">
        <v>17</v>
      </c>
      <c r="CE467" t="s">
        <v>236</v>
      </c>
      <c r="CF467" t="s">
        <v>241</v>
      </c>
      <c r="CG467" t="s">
        <v>247</v>
      </c>
      <c r="CI467" t="s">
        <v>9552</v>
      </c>
      <c r="CJ467" t="s">
        <v>2808</v>
      </c>
      <c r="CK467" t="s">
        <v>69</v>
      </c>
      <c r="CL467" t="s">
        <v>69</v>
      </c>
      <c r="CM467" t="s">
        <v>2803</v>
      </c>
      <c r="CN467">
        <v>1</v>
      </c>
      <c r="CO467" t="s">
        <v>254</v>
      </c>
      <c r="CP467">
        <v>14</v>
      </c>
      <c r="CQ467" t="s">
        <v>69</v>
      </c>
      <c r="CR467" t="s">
        <v>69</v>
      </c>
      <c r="CS467" t="s">
        <v>69</v>
      </c>
      <c r="CT467" t="s">
        <v>69</v>
      </c>
      <c r="CU467" t="s">
        <v>69</v>
      </c>
      <c r="CV467" t="s">
        <v>69</v>
      </c>
      <c r="CW467" t="s">
        <v>69</v>
      </c>
      <c r="CX467" t="s">
        <v>69</v>
      </c>
      <c r="CY467" t="s">
        <v>69</v>
      </c>
      <c r="CZ467" t="s">
        <v>69</v>
      </c>
      <c r="DA467" t="s">
        <v>2808</v>
      </c>
      <c r="DB467" t="s">
        <v>69</v>
      </c>
      <c r="DC467" t="s">
        <v>69</v>
      </c>
      <c r="DD467" t="s">
        <v>12</v>
      </c>
      <c r="DE467" t="s">
        <v>9795</v>
      </c>
      <c r="DF467" t="s">
        <v>12</v>
      </c>
      <c r="DG467" s="30">
        <v>41552</v>
      </c>
      <c r="DH467" t="s">
        <v>249</v>
      </c>
      <c r="DI467" t="s">
        <v>9563</v>
      </c>
      <c r="EU467" t="s">
        <v>22</v>
      </c>
      <c r="EV467" t="s">
        <v>22</v>
      </c>
      <c r="KB467">
        <v>1</v>
      </c>
      <c r="KD467" t="s">
        <v>9554</v>
      </c>
      <c r="KE467" t="s">
        <v>6597</v>
      </c>
      <c r="KF467">
        <v>2</v>
      </c>
      <c r="KG467" t="s">
        <v>6598</v>
      </c>
      <c r="KH467">
        <v>8473322</v>
      </c>
    </row>
    <row r="468" spans="1:294" x14ac:dyDescent="0.3">
      <c r="A468" t="s">
        <v>10125</v>
      </c>
      <c r="B468" t="s">
        <v>8545</v>
      </c>
      <c r="C468">
        <v>4</v>
      </c>
      <c r="D468" t="s">
        <v>2956</v>
      </c>
      <c r="E468" t="s">
        <v>2956</v>
      </c>
      <c r="F468" t="s">
        <v>2956</v>
      </c>
      <c r="G468" t="s">
        <v>2956</v>
      </c>
      <c r="H468" t="s">
        <v>2956</v>
      </c>
      <c r="I468" t="s">
        <v>2956</v>
      </c>
      <c r="J468" t="s">
        <v>2956</v>
      </c>
      <c r="K468" t="s">
        <v>2956</v>
      </c>
      <c r="L468" t="s">
        <v>2956</v>
      </c>
      <c r="M468" t="s">
        <v>2956</v>
      </c>
      <c r="N468" t="s">
        <v>2956</v>
      </c>
      <c r="O468" t="s">
        <v>2956</v>
      </c>
      <c r="P468" t="s">
        <v>2956</v>
      </c>
      <c r="Q468" t="s">
        <v>2956</v>
      </c>
      <c r="R468" t="s">
        <v>2956</v>
      </c>
      <c r="S468" t="s">
        <v>2956</v>
      </c>
      <c r="T468" t="s">
        <v>2956</v>
      </c>
      <c r="U468" t="s">
        <v>2956</v>
      </c>
      <c r="V468" t="s">
        <v>2956</v>
      </c>
      <c r="W468" t="s">
        <v>2956</v>
      </c>
      <c r="BB468" t="s">
        <v>321</v>
      </c>
      <c r="BC468" t="s">
        <v>9234</v>
      </c>
      <c r="BD468" t="s">
        <v>321</v>
      </c>
      <c r="BE468" t="s">
        <v>9234</v>
      </c>
      <c r="BF468" t="s">
        <v>321</v>
      </c>
      <c r="BG468" t="s">
        <v>9234</v>
      </c>
      <c r="BH468" t="s">
        <v>321</v>
      </c>
      <c r="BI468" t="s">
        <v>9234</v>
      </c>
      <c r="BV468">
        <v>0</v>
      </c>
      <c r="BX468" t="s">
        <v>8555</v>
      </c>
      <c r="BY468" t="s">
        <v>6589</v>
      </c>
      <c r="BZ468" t="s">
        <v>8732</v>
      </c>
      <c r="CA468" t="s">
        <v>6591</v>
      </c>
      <c r="CB468" t="s">
        <v>10123</v>
      </c>
      <c r="CC468" t="s">
        <v>5057</v>
      </c>
      <c r="CD468">
        <v>17</v>
      </c>
      <c r="CE468" t="s">
        <v>236</v>
      </c>
      <c r="CF468" t="s">
        <v>241</v>
      </c>
      <c r="CG468" t="s">
        <v>247</v>
      </c>
      <c r="CI468" t="s">
        <v>9552</v>
      </c>
      <c r="CJ468" t="s">
        <v>2808</v>
      </c>
      <c r="CK468" t="s">
        <v>69</v>
      </c>
      <c r="CL468" t="s">
        <v>69</v>
      </c>
      <c r="CM468" t="s">
        <v>2803</v>
      </c>
      <c r="CN468">
        <v>4</v>
      </c>
      <c r="CO468" t="s">
        <v>254</v>
      </c>
      <c r="CP468">
        <v>27</v>
      </c>
      <c r="CQ468" t="s">
        <v>69</v>
      </c>
      <c r="CR468" t="s">
        <v>69</v>
      </c>
      <c r="CS468" t="s">
        <v>69</v>
      </c>
      <c r="CT468" t="s">
        <v>69</v>
      </c>
      <c r="CU468" t="s">
        <v>69</v>
      </c>
      <c r="CV468" t="s">
        <v>69</v>
      </c>
      <c r="CW468" t="s">
        <v>69</v>
      </c>
      <c r="CX468" t="s">
        <v>69</v>
      </c>
      <c r="CY468" t="s">
        <v>69</v>
      </c>
      <c r="CZ468" t="s">
        <v>69</v>
      </c>
      <c r="DA468" t="s">
        <v>2808</v>
      </c>
      <c r="DB468" t="s">
        <v>69</v>
      </c>
      <c r="DC468" t="s">
        <v>69</v>
      </c>
      <c r="DD468" t="s">
        <v>12</v>
      </c>
      <c r="DE468" s="30">
        <v>40950</v>
      </c>
      <c r="DF468" t="s">
        <v>12</v>
      </c>
      <c r="DG468" s="30">
        <v>41457</v>
      </c>
      <c r="DH468" t="s">
        <v>249</v>
      </c>
      <c r="DI468" t="s">
        <v>10126</v>
      </c>
      <c r="EU468" t="s">
        <v>22</v>
      </c>
      <c r="EV468" t="s">
        <v>22</v>
      </c>
      <c r="KB468">
        <v>4</v>
      </c>
      <c r="KD468" t="s">
        <v>9554</v>
      </c>
      <c r="KE468" t="s">
        <v>6597</v>
      </c>
      <c r="KF468">
        <v>3</v>
      </c>
      <c r="KG468" t="s">
        <v>6598</v>
      </c>
      <c r="KH468">
        <v>8473322</v>
      </c>
    </row>
    <row r="469" spans="1:294" x14ac:dyDescent="0.3">
      <c r="A469" t="s">
        <v>10127</v>
      </c>
      <c r="B469" t="s">
        <v>8545</v>
      </c>
      <c r="C469">
        <v>4</v>
      </c>
      <c r="D469" t="s">
        <v>2956</v>
      </c>
      <c r="E469" t="s">
        <v>2956</v>
      </c>
      <c r="F469" t="s">
        <v>2956</v>
      </c>
      <c r="G469" t="s">
        <v>2956</v>
      </c>
      <c r="H469" t="s">
        <v>2956</v>
      </c>
      <c r="I469" t="s">
        <v>2956</v>
      </c>
      <c r="J469" t="s">
        <v>2956</v>
      </c>
      <c r="K469" t="s">
        <v>2956</v>
      </c>
      <c r="L469" t="s">
        <v>2956</v>
      </c>
      <c r="M469" t="s">
        <v>2956</v>
      </c>
      <c r="N469" t="s">
        <v>2956</v>
      </c>
      <c r="O469" t="s">
        <v>2956</v>
      </c>
      <c r="P469" t="s">
        <v>2956</v>
      </c>
      <c r="Q469" t="s">
        <v>2956</v>
      </c>
      <c r="R469" t="s">
        <v>2956</v>
      </c>
      <c r="S469" t="s">
        <v>2956</v>
      </c>
      <c r="T469" t="s">
        <v>2956</v>
      </c>
      <c r="U469" t="s">
        <v>2956</v>
      </c>
      <c r="V469" t="s">
        <v>2956</v>
      </c>
      <c r="W469" t="s">
        <v>2956</v>
      </c>
      <c r="BB469" t="s">
        <v>321</v>
      </c>
      <c r="BC469" t="s">
        <v>9234</v>
      </c>
      <c r="BD469" t="s">
        <v>321</v>
      </c>
      <c r="BE469" t="s">
        <v>9234</v>
      </c>
      <c r="BF469" t="s">
        <v>321</v>
      </c>
      <c r="BG469" t="s">
        <v>9234</v>
      </c>
      <c r="BH469" t="s">
        <v>321</v>
      </c>
      <c r="BI469" t="s">
        <v>9234</v>
      </c>
      <c r="BV469">
        <v>0</v>
      </c>
      <c r="BX469" t="s">
        <v>8555</v>
      </c>
      <c r="BY469" t="s">
        <v>6589</v>
      </c>
      <c r="BZ469" t="s">
        <v>8732</v>
      </c>
      <c r="CA469" t="s">
        <v>6591</v>
      </c>
      <c r="CB469" t="s">
        <v>10123</v>
      </c>
      <c r="CC469" t="s">
        <v>5057</v>
      </c>
      <c r="CD469">
        <v>18</v>
      </c>
      <c r="CE469" t="s">
        <v>236</v>
      </c>
      <c r="CF469" t="s">
        <v>241</v>
      </c>
      <c r="CG469" t="s">
        <v>246</v>
      </c>
      <c r="CI469" t="s">
        <v>9552</v>
      </c>
      <c r="CJ469" t="s">
        <v>2808</v>
      </c>
      <c r="CK469" t="s">
        <v>69</v>
      </c>
      <c r="CL469" t="s">
        <v>69</v>
      </c>
      <c r="CM469" t="s">
        <v>2803</v>
      </c>
      <c r="CN469">
        <v>4</v>
      </c>
      <c r="CO469" t="s">
        <v>254</v>
      </c>
      <c r="CP469">
        <v>29</v>
      </c>
      <c r="CQ469" t="s">
        <v>69</v>
      </c>
      <c r="CR469" t="s">
        <v>69</v>
      </c>
      <c r="CS469" t="s">
        <v>69</v>
      </c>
      <c r="CT469" t="s">
        <v>69</v>
      </c>
      <c r="CU469" t="s">
        <v>69</v>
      </c>
      <c r="CV469" t="s">
        <v>69</v>
      </c>
      <c r="CW469" t="s">
        <v>69</v>
      </c>
      <c r="CX469" t="s">
        <v>69</v>
      </c>
      <c r="CY469" t="s">
        <v>69</v>
      </c>
      <c r="CZ469" t="s">
        <v>69</v>
      </c>
      <c r="DA469" t="s">
        <v>69</v>
      </c>
      <c r="DB469" t="s">
        <v>69</v>
      </c>
      <c r="DC469" t="s">
        <v>69</v>
      </c>
      <c r="DD469" t="s">
        <v>12</v>
      </c>
      <c r="DE469" t="s">
        <v>7925</v>
      </c>
      <c r="DF469" t="s">
        <v>12</v>
      </c>
      <c r="DG469" s="30">
        <v>41457</v>
      </c>
      <c r="DH469" t="s">
        <v>249</v>
      </c>
      <c r="DI469" t="s">
        <v>10126</v>
      </c>
      <c r="EU469" t="s">
        <v>22</v>
      </c>
      <c r="EV469" t="s">
        <v>22</v>
      </c>
      <c r="KB469">
        <v>4</v>
      </c>
      <c r="KD469" t="s">
        <v>9554</v>
      </c>
      <c r="KE469" t="s">
        <v>6597</v>
      </c>
      <c r="KF469">
        <v>4</v>
      </c>
      <c r="KG469" t="s">
        <v>6598</v>
      </c>
      <c r="KH469">
        <v>8473322</v>
      </c>
    </row>
    <row r="470" spans="1:294" x14ac:dyDescent="0.3">
      <c r="A470" t="s">
        <v>10128</v>
      </c>
      <c r="B470" t="s">
        <v>8545</v>
      </c>
      <c r="C470">
        <v>3</v>
      </c>
      <c r="D470" t="s">
        <v>2956</v>
      </c>
      <c r="E470" t="s">
        <v>2956</v>
      </c>
      <c r="F470" t="s">
        <v>2956</v>
      </c>
      <c r="G470" t="s">
        <v>2956</v>
      </c>
      <c r="H470" t="s">
        <v>2956</v>
      </c>
      <c r="I470" t="s">
        <v>2956</v>
      </c>
      <c r="J470" t="s">
        <v>2956</v>
      </c>
      <c r="K470" t="s">
        <v>2956</v>
      </c>
      <c r="L470" t="s">
        <v>2956</v>
      </c>
      <c r="M470" t="s">
        <v>2956</v>
      </c>
      <c r="N470" t="s">
        <v>2956</v>
      </c>
      <c r="O470" t="s">
        <v>2956</v>
      </c>
      <c r="P470" t="s">
        <v>2956</v>
      </c>
      <c r="Q470" t="s">
        <v>2956</v>
      </c>
      <c r="R470" t="s">
        <v>2956</v>
      </c>
      <c r="BB470" t="s">
        <v>321</v>
      </c>
      <c r="BC470" t="s">
        <v>9234</v>
      </c>
      <c r="BD470" t="s">
        <v>321</v>
      </c>
      <c r="BE470" t="s">
        <v>9234</v>
      </c>
      <c r="BF470" t="s">
        <v>321</v>
      </c>
      <c r="BG470" t="s">
        <v>9234</v>
      </c>
      <c r="BV470">
        <v>0</v>
      </c>
      <c r="BX470" t="s">
        <v>8555</v>
      </c>
      <c r="BY470" t="s">
        <v>6589</v>
      </c>
      <c r="BZ470" t="s">
        <v>8732</v>
      </c>
      <c r="CA470" t="s">
        <v>6591</v>
      </c>
      <c r="CB470" t="s">
        <v>10123</v>
      </c>
      <c r="CC470" t="s">
        <v>5057</v>
      </c>
      <c r="CD470">
        <v>18</v>
      </c>
      <c r="CE470" t="s">
        <v>236</v>
      </c>
      <c r="CF470" t="s">
        <v>241</v>
      </c>
      <c r="CG470" t="s">
        <v>246</v>
      </c>
      <c r="CI470" t="s">
        <v>9552</v>
      </c>
      <c r="CJ470" t="s">
        <v>2808</v>
      </c>
      <c r="CK470" t="s">
        <v>69</v>
      </c>
      <c r="CL470" t="s">
        <v>69</v>
      </c>
      <c r="CM470" t="s">
        <v>2803</v>
      </c>
      <c r="CN470">
        <v>3</v>
      </c>
      <c r="CO470" t="s">
        <v>254</v>
      </c>
      <c r="CP470">
        <v>39</v>
      </c>
      <c r="CQ470" t="s">
        <v>69</v>
      </c>
      <c r="CR470" t="s">
        <v>69</v>
      </c>
      <c r="CS470" t="s">
        <v>69</v>
      </c>
      <c r="CT470" t="s">
        <v>69</v>
      </c>
      <c r="CU470" t="s">
        <v>69</v>
      </c>
      <c r="CV470" t="s">
        <v>69</v>
      </c>
      <c r="CW470" t="s">
        <v>69</v>
      </c>
      <c r="CX470" t="s">
        <v>69</v>
      </c>
      <c r="CY470" t="s">
        <v>69</v>
      </c>
      <c r="CZ470" t="s">
        <v>69</v>
      </c>
      <c r="DA470" t="s">
        <v>2808</v>
      </c>
      <c r="DB470" t="s">
        <v>69</v>
      </c>
      <c r="DC470" t="s">
        <v>69</v>
      </c>
      <c r="DD470" t="s">
        <v>12</v>
      </c>
      <c r="DE470" s="30">
        <v>41463</v>
      </c>
      <c r="DF470" t="s">
        <v>12</v>
      </c>
      <c r="DG470" s="30">
        <v>41489</v>
      </c>
      <c r="DH470" t="s">
        <v>249</v>
      </c>
      <c r="DI470" t="s">
        <v>9234</v>
      </c>
      <c r="EU470" t="s">
        <v>2956</v>
      </c>
      <c r="EV470" t="s">
        <v>2956</v>
      </c>
      <c r="EW470" s="30">
        <v>41489</v>
      </c>
      <c r="EX470" s="30">
        <v>41489</v>
      </c>
      <c r="KB470">
        <v>3</v>
      </c>
      <c r="KD470" t="s">
        <v>9554</v>
      </c>
      <c r="KE470" t="s">
        <v>6597</v>
      </c>
      <c r="KF470">
        <v>5</v>
      </c>
      <c r="KG470" t="s">
        <v>6598</v>
      </c>
      <c r="KH470">
        <v>8473322</v>
      </c>
    </row>
    <row r="471" spans="1:294" x14ac:dyDescent="0.3">
      <c r="A471" t="s">
        <v>10129</v>
      </c>
      <c r="B471" t="s">
        <v>8545</v>
      </c>
      <c r="C471">
        <v>4</v>
      </c>
      <c r="D471" t="s">
        <v>2956</v>
      </c>
      <c r="E471" t="s">
        <v>2956</v>
      </c>
      <c r="F471" t="s">
        <v>2956</v>
      </c>
      <c r="G471" t="s">
        <v>2956</v>
      </c>
      <c r="H471" t="s">
        <v>2956</v>
      </c>
      <c r="I471" t="s">
        <v>2956</v>
      </c>
      <c r="J471" t="s">
        <v>2956</v>
      </c>
      <c r="K471" t="s">
        <v>2956</v>
      </c>
      <c r="L471" t="s">
        <v>2956</v>
      </c>
      <c r="M471" t="s">
        <v>2956</v>
      </c>
      <c r="N471" t="s">
        <v>2956</v>
      </c>
      <c r="O471" t="s">
        <v>2956</v>
      </c>
      <c r="P471" t="s">
        <v>2956</v>
      </c>
      <c r="Q471" t="s">
        <v>2956</v>
      </c>
      <c r="R471" t="s">
        <v>2956</v>
      </c>
      <c r="S471" t="s">
        <v>2956</v>
      </c>
      <c r="T471" t="s">
        <v>2956</v>
      </c>
      <c r="U471" t="s">
        <v>2956</v>
      </c>
      <c r="V471" t="s">
        <v>2956</v>
      </c>
      <c r="W471" t="s">
        <v>2956</v>
      </c>
      <c r="BB471" t="s">
        <v>321</v>
      </c>
      <c r="BC471" t="s">
        <v>9234</v>
      </c>
      <c r="BD471" t="s">
        <v>321</v>
      </c>
      <c r="BE471" t="s">
        <v>9234</v>
      </c>
      <c r="BF471" t="s">
        <v>321</v>
      </c>
      <c r="BG471" t="s">
        <v>9234</v>
      </c>
      <c r="BH471" t="s">
        <v>321</v>
      </c>
      <c r="BI471" t="s">
        <v>9234</v>
      </c>
      <c r="BV471">
        <v>0</v>
      </c>
      <c r="BX471" t="s">
        <v>8555</v>
      </c>
      <c r="BY471" t="s">
        <v>6589</v>
      </c>
      <c r="BZ471" t="s">
        <v>8732</v>
      </c>
      <c r="CA471" t="s">
        <v>6591</v>
      </c>
      <c r="CB471" t="s">
        <v>10123</v>
      </c>
      <c r="CC471" t="s">
        <v>5057</v>
      </c>
      <c r="CD471">
        <v>16</v>
      </c>
      <c r="CE471" t="s">
        <v>236</v>
      </c>
      <c r="CF471" t="s">
        <v>241</v>
      </c>
      <c r="CG471" t="s">
        <v>246</v>
      </c>
      <c r="CI471" t="s">
        <v>9552</v>
      </c>
      <c r="CJ471" t="s">
        <v>2808</v>
      </c>
      <c r="CK471" t="s">
        <v>69</v>
      </c>
      <c r="CL471" t="s">
        <v>69</v>
      </c>
      <c r="CM471" t="s">
        <v>2803</v>
      </c>
      <c r="CN471">
        <v>4</v>
      </c>
      <c r="CO471" t="s">
        <v>254</v>
      </c>
      <c r="CP471">
        <v>24</v>
      </c>
      <c r="CQ471" t="s">
        <v>69</v>
      </c>
      <c r="CR471" t="s">
        <v>69</v>
      </c>
      <c r="CS471" t="s">
        <v>69</v>
      </c>
      <c r="CT471" t="s">
        <v>69</v>
      </c>
      <c r="CU471" t="s">
        <v>69</v>
      </c>
      <c r="CV471" t="s">
        <v>69</v>
      </c>
      <c r="CW471" t="s">
        <v>69</v>
      </c>
      <c r="CX471" t="s">
        <v>69</v>
      </c>
      <c r="CY471" t="s">
        <v>69</v>
      </c>
      <c r="CZ471" t="s">
        <v>69</v>
      </c>
      <c r="DA471" t="s">
        <v>69</v>
      </c>
      <c r="DB471" t="s">
        <v>69</v>
      </c>
      <c r="DC471" t="s">
        <v>69</v>
      </c>
      <c r="DD471" t="s">
        <v>12</v>
      </c>
      <c r="DE471" t="s">
        <v>10065</v>
      </c>
      <c r="DF471" t="s">
        <v>12</v>
      </c>
      <c r="DG471" t="s">
        <v>9791</v>
      </c>
      <c r="DH471" t="s">
        <v>249</v>
      </c>
      <c r="DI471" t="s">
        <v>10130</v>
      </c>
      <c r="EU471" t="s">
        <v>22</v>
      </c>
      <c r="EV471" t="s">
        <v>22</v>
      </c>
      <c r="KB471">
        <v>4</v>
      </c>
      <c r="KD471" t="s">
        <v>9554</v>
      </c>
      <c r="KE471" t="s">
        <v>6597</v>
      </c>
      <c r="KF471">
        <v>6</v>
      </c>
      <c r="KG471" t="s">
        <v>6598</v>
      </c>
      <c r="KH471">
        <v>8473322</v>
      </c>
    </row>
    <row r="472" spans="1:294" x14ac:dyDescent="0.3">
      <c r="A472" t="s">
        <v>10131</v>
      </c>
      <c r="B472" t="s">
        <v>8545</v>
      </c>
      <c r="C472">
        <v>5</v>
      </c>
      <c r="D472" t="s">
        <v>2956</v>
      </c>
      <c r="E472" t="s">
        <v>2956</v>
      </c>
      <c r="F472" t="s">
        <v>2956</v>
      </c>
      <c r="G472" t="s">
        <v>2956</v>
      </c>
      <c r="H472" t="s">
        <v>2956</v>
      </c>
      <c r="I472" t="s">
        <v>2956</v>
      </c>
      <c r="J472" t="s">
        <v>2956</v>
      </c>
      <c r="K472" t="s">
        <v>2956</v>
      </c>
      <c r="L472" t="s">
        <v>2956</v>
      </c>
      <c r="M472" t="s">
        <v>2956</v>
      </c>
      <c r="N472" t="s">
        <v>2956</v>
      </c>
      <c r="O472" t="s">
        <v>2956</v>
      </c>
      <c r="P472" t="s">
        <v>2956</v>
      </c>
      <c r="Q472" t="s">
        <v>2956</v>
      </c>
      <c r="R472" t="s">
        <v>2956</v>
      </c>
      <c r="S472" t="s">
        <v>2956</v>
      </c>
      <c r="T472" t="s">
        <v>2956</v>
      </c>
      <c r="U472" t="s">
        <v>2956</v>
      </c>
      <c r="V472" t="s">
        <v>2956</v>
      </c>
      <c r="W472" t="s">
        <v>2956</v>
      </c>
      <c r="X472" t="s">
        <v>2956</v>
      </c>
      <c r="Y472" t="s">
        <v>2956</v>
      </c>
      <c r="Z472" t="s">
        <v>2956</v>
      </c>
      <c r="AA472" t="s">
        <v>2956</v>
      </c>
      <c r="AB472" t="s">
        <v>2956</v>
      </c>
      <c r="BB472" t="s">
        <v>321</v>
      </c>
      <c r="BC472" t="s">
        <v>9234</v>
      </c>
      <c r="BD472" t="s">
        <v>321</v>
      </c>
      <c r="BE472" t="s">
        <v>9234</v>
      </c>
      <c r="BF472" t="s">
        <v>321</v>
      </c>
      <c r="BG472" t="s">
        <v>9234</v>
      </c>
      <c r="BH472" t="s">
        <v>321</v>
      </c>
      <c r="BI472" t="s">
        <v>9234</v>
      </c>
      <c r="BJ472" t="s">
        <v>321</v>
      </c>
      <c r="BK472" t="s">
        <v>9234</v>
      </c>
      <c r="BV472">
        <v>0</v>
      </c>
      <c r="BX472" t="s">
        <v>8555</v>
      </c>
      <c r="BY472" t="s">
        <v>6589</v>
      </c>
      <c r="BZ472" t="s">
        <v>8732</v>
      </c>
      <c r="CA472" t="s">
        <v>6591</v>
      </c>
      <c r="CB472" t="s">
        <v>10123</v>
      </c>
      <c r="CC472" t="s">
        <v>5057</v>
      </c>
      <c r="CD472">
        <v>17</v>
      </c>
      <c r="CE472" t="s">
        <v>236</v>
      </c>
      <c r="CF472" t="s">
        <v>241</v>
      </c>
      <c r="CG472" t="s">
        <v>247</v>
      </c>
      <c r="CI472" t="s">
        <v>9552</v>
      </c>
      <c r="CJ472" t="s">
        <v>2808</v>
      </c>
      <c r="CK472" t="s">
        <v>69</v>
      </c>
      <c r="CL472" t="s">
        <v>69</v>
      </c>
      <c r="CM472" t="s">
        <v>2803</v>
      </c>
      <c r="CN472">
        <v>5</v>
      </c>
      <c r="CO472" t="s">
        <v>254</v>
      </c>
      <c r="CP472">
        <v>36</v>
      </c>
      <c r="CQ472" t="s">
        <v>69</v>
      </c>
      <c r="CR472" t="s">
        <v>69</v>
      </c>
      <c r="CS472" t="s">
        <v>69</v>
      </c>
      <c r="CT472" t="s">
        <v>69</v>
      </c>
      <c r="CU472" t="s">
        <v>69</v>
      </c>
      <c r="CV472" t="s">
        <v>69</v>
      </c>
      <c r="CW472" t="s">
        <v>69</v>
      </c>
      <c r="CX472" t="s">
        <v>69</v>
      </c>
      <c r="CY472" t="s">
        <v>69</v>
      </c>
      <c r="CZ472" t="s">
        <v>69</v>
      </c>
      <c r="DA472" t="s">
        <v>2808</v>
      </c>
      <c r="DB472" t="s">
        <v>69</v>
      </c>
      <c r="DC472" t="s">
        <v>69</v>
      </c>
      <c r="DD472" t="s">
        <v>12</v>
      </c>
      <c r="DE472" t="s">
        <v>10132</v>
      </c>
      <c r="DF472" t="s">
        <v>12</v>
      </c>
      <c r="DG472" t="s">
        <v>9664</v>
      </c>
      <c r="DH472" t="s">
        <v>249</v>
      </c>
      <c r="DI472" t="s">
        <v>10126</v>
      </c>
      <c r="EU472" t="s">
        <v>2956</v>
      </c>
      <c r="EV472" t="s">
        <v>2956</v>
      </c>
      <c r="EW472" t="s">
        <v>9664</v>
      </c>
      <c r="EX472" t="s">
        <v>9664</v>
      </c>
      <c r="KB472">
        <v>5</v>
      </c>
      <c r="KD472" t="s">
        <v>9554</v>
      </c>
      <c r="KE472" t="s">
        <v>6597</v>
      </c>
      <c r="KF472">
        <v>7</v>
      </c>
      <c r="KG472" t="s">
        <v>6598</v>
      </c>
      <c r="KH472">
        <v>8473322</v>
      </c>
    </row>
    <row r="473" spans="1:294" x14ac:dyDescent="0.3">
      <c r="A473" t="s">
        <v>10133</v>
      </c>
      <c r="B473" t="s">
        <v>8545</v>
      </c>
      <c r="C473">
        <v>7</v>
      </c>
      <c r="D473" t="s">
        <v>2956</v>
      </c>
      <c r="E473" t="s">
        <v>2956</v>
      </c>
      <c r="F473" t="s">
        <v>2956</v>
      </c>
      <c r="G473" t="s">
        <v>2956</v>
      </c>
      <c r="H473" t="s">
        <v>2956</v>
      </c>
      <c r="I473" t="s">
        <v>2956</v>
      </c>
      <c r="J473" t="s">
        <v>2956</v>
      </c>
      <c r="K473" t="s">
        <v>2956</v>
      </c>
      <c r="L473" t="s">
        <v>2956</v>
      </c>
      <c r="M473" t="s">
        <v>2956</v>
      </c>
      <c r="N473" t="s">
        <v>2956</v>
      </c>
      <c r="O473" t="s">
        <v>2956</v>
      </c>
      <c r="P473" t="s">
        <v>2956</v>
      </c>
      <c r="Q473" t="s">
        <v>2956</v>
      </c>
      <c r="R473" t="s">
        <v>2956</v>
      </c>
      <c r="S473" t="s">
        <v>2956</v>
      </c>
      <c r="T473" t="s">
        <v>2956</v>
      </c>
      <c r="U473" t="s">
        <v>2956</v>
      </c>
      <c r="V473" t="s">
        <v>2956</v>
      </c>
      <c r="W473" t="s">
        <v>2956</v>
      </c>
      <c r="X473" t="s">
        <v>2956</v>
      </c>
      <c r="Y473" t="s">
        <v>2956</v>
      </c>
      <c r="Z473" t="s">
        <v>2956</v>
      </c>
      <c r="AA473" t="s">
        <v>2956</v>
      </c>
      <c r="AB473" t="s">
        <v>2956</v>
      </c>
      <c r="AC473" t="s">
        <v>2956</v>
      </c>
      <c r="AD473" t="s">
        <v>2956</v>
      </c>
      <c r="AE473" t="s">
        <v>2956</v>
      </c>
      <c r="AF473" t="s">
        <v>2956</v>
      </c>
      <c r="AG473" t="s">
        <v>2956</v>
      </c>
      <c r="AH473" t="s">
        <v>2956</v>
      </c>
      <c r="AI473" t="s">
        <v>2956</v>
      </c>
      <c r="AJ473" t="s">
        <v>2956</v>
      </c>
      <c r="AK473" t="s">
        <v>2956</v>
      </c>
      <c r="AL473" t="s">
        <v>2956</v>
      </c>
      <c r="BB473" t="s">
        <v>321</v>
      </c>
      <c r="BC473" t="s">
        <v>9234</v>
      </c>
      <c r="BD473" t="s">
        <v>321</v>
      </c>
      <c r="BE473" t="s">
        <v>9234</v>
      </c>
      <c r="BF473" t="s">
        <v>321</v>
      </c>
      <c r="BG473" t="s">
        <v>9234</v>
      </c>
      <c r="BH473" t="s">
        <v>321</v>
      </c>
      <c r="BI473" t="s">
        <v>9234</v>
      </c>
      <c r="BJ473" t="s">
        <v>321</v>
      </c>
      <c r="BK473" t="s">
        <v>9234</v>
      </c>
      <c r="BL473" t="s">
        <v>321</v>
      </c>
      <c r="BM473" t="s">
        <v>9234</v>
      </c>
      <c r="BN473" t="s">
        <v>321</v>
      </c>
      <c r="BO473" t="s">
        <v>9234</v>
      </c>
      <c r="BV473">
        <v>0</v>
      </c>
      <c r="BX473" t="s">
        <v>8555</v>
      </c>
      <c r="BY473" t="s">
        <v>6589</v>
      </c>
      <c r="BZ473" t="s">
        <v>8732</v>
      </c>
      <c r="CA473" t="s">
        <v>6591</v>
      </c>
      <c r="CB473" t="s">
        <v>10123</v>
      </c>
      <c r="CC473" t="s">
        <v>5057</v>
      </c>
      <c r="CD473">
        <v>27</v>
      </c>
      <c r="CE473" t="s">
        <v>236</v>
      </c>
      <c r="CF473" t="s">
        <v>241</v>
      </c>
      <c r="CG473" t="s">
        <v>246</v>
      </c>
      <c r="CI473" t="s">
        <v>9552</v>
      </c>
      <c r="CJ473" t="s">
        <v>2808</v>
      </c>
      <c r="CK473" t="s">
        <v>69</v>
      </c>
      <c r="CL473" t="s">
        <v>69</v>
      </c>
      <c r="CM473" t="s">
        <v>2803</v>
      </c>
      <c r="CN473">
        <v>7</v>
      </c>
      <c r="CO473" t="s">
        <v>254</v>
      </c>
      <c r="CP473">
        <v>34</v>
      </c>
      <c r="CQ473" t="s">
        <v>69</v>
      </c>
      <c r="CR473" t="s">
        <v>69</v>
      </c>
      <c r="CS473" t="s">
        <v>69</v>
      </c>
      <c r="CT473" t="s">
        <v>69</v>
      </c>
      <c r="CU473" t="s">
        <v>69</v>
      </c>
      <c r="CV473" t="s">
        <v>69</v>
      </c>
      <c r="CW473" t="s">
        <v>69</v>
      </c>
      <c r="CX473" t="s">
        <v>69</v>
      </c>
      <c r="CY473" t="s">
        <v>69</v>
      </c>
      <c r="CZ473" t="s">
        <v>69</v>
      </c>
      <c r="DA473" t="s">
        <v>2808</v>
      </c>
      <c r="DB473" t="s">
        <v>69</v>
      </c>
      <c r="DC473" t="s">
        <v>69</v>
      </c>
      <c r="DD473" t="s">
        <v>12</v>
      </c>
      <c r="DE473" t="s">
        <v>7124</v>
      </c>
      <c r="DF473" t="s">
        <v>12</v>
      </c>
      <c r="DG473" t="s">
        <v>9829</v>
      </c>
      <c r="DH473" t="s">
        <v>249</v>
      </c>
      <c r="DI473" t="s">
        <v>10126</v>
      </c>
      <c r="EU473" t="s">
        <v>22</v>
      </c>
      <c r="EV473" t="s">
        <v>22</v>
      </c>
      <c r="KB473">
        <v>7</v>
      </c>
      <c r="KD473" t="s">
        <v>9554</v>
      </c>
      <c r="KE473" t="s">
        <v>6597</v>
      </c>
      <c r="KF473">
        <v>8</v>
      </c>
      <c r="KG473" t="s">
        <v>6598</v>
      </c>
      <c r="KH473">
        <v>8473322</v>
      </c>
    </row>
    <row r="474" spans="1:294" x14ac:dyDescent="0.3">
      <c r="A474" t="s">
        <v>10134</v>
      </c>
      <c r="B474" t="s">
        <v>8545</v>
      </c>
      <c r="C474">
        <v>3</v>
      </c>
      <c r="D474" t="s">
        <v>2956</v>
      </c>
      <c r="E474" t="s">
        <v>2956</v>
      </c>
      <c r="F474" t="s">
        <v>2956</v>
      </c>
      <c r="G474" t="s">
        <v>2956</v>
      </c>
      <c r="H474" t="s">
        <v>2956</v>
      </c>
      <c r="I474" t="s">
        <v>2956</v>
      </c>
      <c r="J474" t="s">
        <v>2956</v>
      </c>
      <c r="K474" t="s">
        <v>2956</v>
      </c>
      <c r="L474" t="s">
        <v>22</v>
      </c>
      <c r="M474" t="s">
        <v>22</v>
      </c>
      <c r="N474" t="s">
        <v>2956</v>
      </c>
      <c r="O474" t="s">
        <v>2956</v>
      </c>
      <c r="P474" t="s">
        <v>2956</v>
      </c>
      <c r="Q474" t="s">
        <v>22</v>
      </c>
      <c r="R474" t="s">
        <v>22</v>
      </c>
      <c r="BB474" t="s">
        <v>3106</v>
      </c>
      <c r="BD474" t="s">
        <v>3106</v>
      </c>
      <c r="BF474" t="s">
        <v>3106</v>
      </c>
      <c r="BV474">
        <v>0</v>
      </c>
      <c r="BX474" t="s">
        <v>8555</v>
      </c>
      <c r="BY474" t="s">
        <v>6589</v>
      </c>
      <c r="BZ474" t="s">
        <v>8832</v>
      </c>
      <c r="CA474" t="s">
        <v>6591</v>
      </c>
      <c r="CB474" t="s">
        <v>6861</v>
      </c>
      <c r="CC474" t="s">
        <v>5057</v>
      </c>
      <c r="CD474">
        <v>24</v>
      </c>
      <c r="CE474" t="s">
        <v>236</v>
      </c>
      <c r="CF474" t="s">
        <v>242</v>
      </c>
      <c r="CG474" t="s">
        <v>247</v>
      </c>
      <c r="CI474" t="s">
        <v>9552</v>
      </c>
      <c r="CJ474" t="s">
        <v>2808</v>
      </c>
      <c r="CK474" t="s">
        <v>69</v>
      </c>
      <c r="CL474" t="s">
        <v>69</v>
      </c>
      <c r="CM474" t="s">
        <v>2803</v>
      </c>
      <c r="CN474">
        <v>3</v>
      </c>
      <c r="CO474" t="s">
        <v>254</v>
      </c>
      <c r="CP474">
        <v>23</v>
      </c>
      <c r="CQ474" t="s">
        <v>2808</v>
      </c>
      <c r="CR474" t="s">
        <v>2808</v>
      </c>
      <c r="CS474" t="s">
        <v>2808</v>
      </c>
      <c r="CT474" t="s">
        <v>2808</v>
      </c>
      <c r="CU474" t="s">
        <v>2808</v>
      </c>
      <c r="CV474" t="s">
        <v>69</v>
      </c>
      <c r="CW474" t="s">
        <v>69</v>
      </c>
      <c r="CX474" t="s">
        <v>2808</v>
      </c>
      <c r="CY474" t="s">
        <v>2808</v>
      </c>
      <c r="CZ474" t="s">
        <v>2808</v>
      </c>
      <c r="DA474" t="s">
        <v>2808</v>
      </c>
      <c r="DB474" t="s">
        <v>69</v>
      </c>
      <c r="DC474" t="s">
        <v>69</v>
      </c>
      <c r="DD474" t="s">
        <v>12</v>
      </c>
      <c r="DE474" t="s">
        <v>9865</v>
      </c>
      <c r="DF474" t="s">
        <v>12</v>
      </c>
      <c r="DG474" s="30">
        <v>41458</v>
      </c>
      <c r="DH474" t="s">
        <v>249</v>
      </c>
      <c r="DI474" t="s">
        <v>9563</v>
      </c>
      <c r="EU474" t="s">
        <v>22</v>
      </c>
      <c r="EV474" t="s">
        <v>22</v>
      </c>
      <c r="EW474" s="30">
        <v>41458</v>
      </c>
      <c r="EX474" s="30">
        <v>41458</v>
      </c>
      <c r="KB474">
        <v>3</v>
      </c>
      <c r="KD474" t="s">
        <v>9554</v>
      </c>
      <c r="KE474" t="s">
        <v>6597</v>
      </c>
      <c r="KF474">
        <v>9</v>
      </c>
      <c r="KG474" t="s">
        <v>6598</v>
      </c>
      <c r="KH474">
        <v>8473322</v>
      </c>
    </row>
    <row r="475" spans="1:294" x14ac:dyDescent="0.3">
      <c r="A475" t="s">
        <v>10135</v>
      </c>
      <c r="B475" t="s">
        <v>8545</v>
      </c>
      <c r="C475">
        <v>7</v>
      </c>
      <c r="D475" t="s">
        <v>2956</v>
      </c>
      <c r="E475" t="s">
        <v>2956</v>
      </c>
      <c r="F475" t="s">
        <v>2956</v>
      </c>
      <c r="G475" t="s">
        <v>2956</v>
      </c>
      <c r="H475" t="s">
        <v>2956</v>
      </c>
      <c r="I475" t="s">
        <v>2956</v>
      </c>
      <c r="J475" t="s">
        <v>2956</v>
      </c>
      <c r="K475" t="s">
        <v>2956</v>
      </c>
      <c r="L475" t="s">
        <v>2956</v>
      </c>
      <c r="M475" t="s">
        <v>2956</v>
      </c>
      <c r="N475" t="s">
        <v>2956</v>
      </c>
      <c r="O475" t="s">
        <v>2956</v>
      </c>
      <c r="P475" t="s">
        <v>2956</v>
      </c>
      <c r="Q475" t="s">
        <v>2956</v>
      </c>
      <c r="R475" t="s">
        <v>2956</v>
      </c>
      <c r="S475" t="s">
        <v>2956</v>
      </c>
      <c r="T475" t="s">
        <v>2956</v>
      </c>
      <c r="U475" t="s">
        <v>2956</v>
      </c>
      <c r="V475" t="s">
        <v>2956</v>
      </c>
      <c r="W475" t="s">
        <v>2956</v>
      </c>
      <c r="X475" t="s">
        <v>2956</v>
      </c>
      <c r="Y475" t="s">
        <v>2956</v>
      </c>
      <c r="Z475" t="s">
        <v>2956</v>
      </c>
      <c r="AA475" t="s">
        <v>2956</v>
      </c>
      <c r="AB475" t="s">
        <v>2956</v>
      </c>
      <c r="AC475" t="s">
        <v>2956</v>
      </c>
      <c r="AD475" t="s">
        <v>2956</v>
      </c>
      <c r="AE475" t="s">
        <v>2956</v>
      </c>
      <c r="AF475" t="s">
        <v>2956</v>
      </c>
      <c r="AG475" t="s">
        <v>2956</v>
      </c>
      <c r="AH475" t="s">
        <v>2956</v>
      </c>
      <c r="AI475" t="s">
        <v>2956</v>
      </c>
      <c r="AJ475" t="s">
        <v>2956</v>
      </c>
      <c r="AK475" t="s">
        <v>2956</v>
      </c>
      <c r="AL475" t="s">
        <v>2956</v>
      </c>
      <c r="BB475" t="s">
        <v>3106</v>
      </c>
      <c r="BD475" t="s">
        <v>3106</v>
      </c>
      <c r="BF475" t="s">
        <v>3106</v>
      </c>
      <c r="BH475" t="s">
        <v>3106</v>
      </c>
      <c r="BJ475" t="s">
        <v>3106</v>
      </c>
      <c r="BL475" t="s">
        <v>3106</v>
      </c>
      <c r="BN475" t="s">
        <v>3106</v>
      </c>
      <c r="BV475">
        <v>0</v>
      </c>
      <c r="BX475" t="s">
        <v>8555</v>
      </c>
      <c r="BY475" t="s">
        <v>6589</v>
      </c>
      <c r="BZ475" t="s">
        <v>8732</v>
      </c>
      <c r="CA475" t="s">
        <v>6591</v>
      </c>
      <c r="CB475" t="s">
        <v>6861</v>
      </c>
      <c r="CC475" t="s">
        <v>5057</v>
      </c>
      <c r="CD475">
        <v>20</v>
      </c>
      <c r="CE475" t="s">
        <v>236</v>
      </c>
      <c r="CF475" t="s">
        <v>241</v>
      </c>
      <c r="CG475" t="s">
        <v>246</v>
      </c>
      <c r="CI475" t="s">
        <v>9552</v>
      </c>
      <c r="CJ475" t="s">
        <v>2808</v>
      </c>
      <c r="CK475" t="s">
        <v>69</v>
      </c>
      <c r="CL475" t="s">
        <v>69</v>
      </c>
      <c r="CM475" t="s">
        <v>2803</v>
      </c>
      <c r="CN475">
        <v>7</v>
      </c>
      <c r="CO475" t="s">
        <v>254</v>
      </c>
      <c r="CP475">
        <v>36</v>
      </c>
      <c r="CQ475" t="s">
        <v>69</v>
      </c>
      <c r="CR475" t="s">
        <v>69</v>
      </c>
      <c r="CS475" t="s">
        <v>69</v>
      </c>
      <c r="CT475" t="s">
        <v>69</v>
      </c>
      <c r="CU475" t="s">
        <v>69</v>
      </c>
      <c r="CV475" t="s">
        <v>69</v>
      </c>
      <c r="CW475" t="s">
        <v>69</v>
      </c>
      <c r="CX475" t="s">
        <v>69</v>
      </c>
      <c r="CY475" t="s">
        <v>69</v>
      </c>
      <c r="CZ475" t="s">
        <v>69</v>
      </c>
      <c r="DA475" t="s">
        <v>2808</v>
      </c>
      <c r="DB475" t="s">
        <v>69</v>
      </c>
      <c r="DC475" t="s">
        <v>69</v>
      </c>
      <c r="DD475" t="s">
        <v>12</v>
      </c>
      <c r="DE475" t="s">
        <v>7902</v>
      </c>
      <c r="DF475" t="s">
        <v>12</v>
      </c>
      <c r="DG475" s="30">
        <v>41009</v>
      </c>
      <c r="DH475" t="s">
        <v>249</v>
      </c>
      <c r="DI475" t="s">
        <v>9563</v>
      </c>
      <c r="EU475" t="s">
        <v>22</v>
      </c>
      <c r="EV475" t="s">
        <v>22</v>
      </c>
      <c r="EW475" s="30">
        <v>41009</v>
      </c>
      <c r="EX475" s="30">
        <v>41009</v>
      </c>
      <c r="KB475">
        <v>7</v>
      </c>
      <c r="KD475" t="s">
        <v>9554</v>
      </c>
      <c r="KE475" t="s">
        <v>6597</v>
      </c>
      <c r="KF475">
        <v>10</v>
      </c>
      <c r="KG475" t="s">
        <v>6598</v>
      </c>
      <c r="KH475">
        <v>8473322</v>
      </c>
    </row>
    <row r="476" spans="1:294" x14ac:dyDescent="0.3">
      <c r="A476" t="s">
        <v>10136</v>
      </c>
      <c r="B476" t="s">
        <v>8545</v>
      </c>
      <c r="C476">
        <v>4</v>
      </c>
      <c r="D476" t="s">
        <v>2956</v>
      </c>
      <c r="E476" t="s">
        <v>2956</v>
      </c>
      <c r="F476" t="s">
        <v>2956</v>
      </c>
      <c r="G476" t="s">
        <v>2956</v>
      </c>
      <c r="H476" t="s">
        <v>2956</v>
      </c>
      <c r="I476" t="s">
        <v>2956</v>
      </c>
      <c r="J476" t="s">
        <v>2956</v>
      </c>
      <c r="K476" t="s">
        <v>2956</v>
      </c>
      <c r="L476" t="s">
        <v>2956</v>
      </c>
      <c r="M476" t="s">
        <v>2956</v>
      </c>
      <c r="N476" t="s">
        <v>2956</v>
      </c>
      <c r="O476" t="s">
        <v>2956</v>
      </c>
      <c r="P476" t="s">
        <v>2956</v>
      </c>
      <c r="Q476" t="s">
        <v>2956</v>
      </c>
      <c r="R476" t="s">
        <v>2956</v>
      </c>
      <c r="S476" t="s">
        <v>2956</v>
      </c>
      <c r="T476" t="s">
        <v>2956</v>
      </c>
      <c r="U476" t="s">
        <v>2956</v>
      </c>
      <c r="V476" t="s">
        <v>2956</v>
      </c>
      <c r="W476" t="s">
        <v>2956</v>
      </c>
      <c r="BB476" t="s">
        <v>3106</v>
      </c>
      <c r="BD476" t="s">
        <v>3106</v>
      </c>
      <c r="BF476" t="s">
        <v>3106</v>
      </c>
      <c r="BH476" t="s">
        <v>3106</v>
      </c>
      <c r="BV476">
        <v>0</v>
      </c>
      <c r="BX476" t="s">
        <v>8555</v>
      </c>
      <c r="BY476" t="s">
        <v>6589</v>
      </c>
      <c r="BZ476" t="s">
        <v>8732</v>
      </c>
      <c r="CA476" t="s">
        <v>6591</v>
      </c>
      <c r="CB476" t="s">
        <v>6861</v>
      </c>
      <c r="CC476" t="s">
        <v>5061</v>
      </c>
      <c r="CD476">
        <v>32</v>
      </c>
      <c r="CE476" t="s">
        <v>236</v>
      </c>
      <c r="CF476" t="s">
        <v>240</v>
      </c>
      <c r="CG476" t="s">
        <v>247</v>
      </c>
      <c r="CI476" t="s">
        <v>9552</v>
      </c>
      <c r="CJ476" t="s">
        <v>2808</v>
      </c>
      <c r="CK476" t="s">
        <v>69</v>
      </c>
      <c r="CL476" t="s">
        <v>69</v>
      </c>
      <c r="CM476" t="s">
        <v>2803</v>
      </c>
      <c r="CN476">
        <v>4</v>
      </c>
      <c r="CO476" t="s">
        <v>254</v>
      </c>
      <c r="CP476">
        <v>25</v>
      </c>
      <c r="CQ476" t="s">
        <v>69</v>
      </c>
      <c r="CR476" t="s">
        <v>69</v>
      </c>
      <c r="CS476" t="s">
        <v>69</v>
      </c>
      <c r="CT476" t="s">
        <v>69</v>
      </c>
      <c r="CU476" t="s">
        <v>69</v>
      </c>
      <c r="CV476" t="s">
        <v>69</v>
      </c>
      <c r="CW476" t="s">
        <v>69</v>
      </c>
      <c r="CX476" t="s">
        <v>69</v>
      </c>
      <c r="CY476" t="s">
        <v>69</v>
      </c>
      <c r="CZ476" t="s">
        <v>69</v>
      </c>
      <c r="DA476" t="s">
        <v>2808</v>
      </c>
      <c r="DB476" t="s">
        <v>69</v>
      </c>
      <c r="DC476" t="s">
        <v>69</v>
      </c>
      <c r="DD476" t="s">
        <v>12</v>
      </c>
      <c r="DE476" s="30">
        <v>41010</v>
      </c>
      <c r="DF476" t="s">
        <v>12</v>
      </c>
      <c r="DG476" s="30">
        <v>41457</v>
      </c>
      <c r="DH476" t="s">
        <v>249</v>
      </c>
      <c r="DI476" t="s">
        <v>9563</v>
      </c>
      <c r="EU476" t="s">
        <v>22</v>
      </c>
      <c r="EV476" t="s">
        <v>22</v>
      </c>
      <c r="EW476" s="30">
        <v>41457</v>
      </c>
      <c r="EX476" s="30">
        <v>41457</v>
      </c>
      <c r="KB476">
        <v>4</v>
      </c>
      <c r="KD476" t="s">
        <v>9554</v>
      </c>
      <c r="KE476" t="s">
        <v>6597</v>
      </c>
      <c r="KF476">
        <v>11</v>
      </c>
      <c r="KG476" t="s">
        <v>6598</v>
      </c>
      <c r="KH476">
        <v>8473322</v>
      </c>
    </row>
    <row r="477" spans="1:294" x14ac:dyDescent="0.3">
      <c r="A477" t="s">
        <v>10137</v>
      </c>
      <c r="B477" t="s">
        <v>8545</v>
      </c>
      <c r="C477">
        <v>6</v>
      </c>
      <c r="D477" t="s">
        <v>2956</v>
      </c>
      <c r="E477" t="s">
        <v>2956</v>
      </c>
      <c r="F477" t="s">
        <v>2956</v>
      </c>
      <c r="G477" t="s">
        <v>2956</v>
      </c>
      <c r="H477" t="s">
        <v>22</v>
      </c>
      <c r="I477" t="s">
        <v>2956</v>
      </c>
      <c r="J477" t="s">
        <v>2956</v>
      </c>
      <c r="K477" t="s">
        <v>2956</v>
      </c>
      <c r="L477" t="s">
        <v>2956</v>
      </c>
      <c r="M477" t="s">
        <v>22</v>
      </c>
      <c r="N477" t="s">
        <v>2956</v>
      </c>
      <c r="O477" t="s">
        <v>2956</v>
      </c>
      <c r="P477" t="s">
        <v>2956</v>
      </c>
      <c r="Q477" t="s">
        <v>2956</v>
      </c>
      <c r="R477" t="s">
        <v>22</v>
      </c>
      <c r="S477" t="s">
        <v>2956</v>
      </c>
      <c r="T477" t="s">
        <v>2956</v>
      </c>
      <c r="U477" t="s">
        <v>2956</v>
      </c>
      <c r="V477" t="s">
        <v>2956</v>
      </c>
      <c r="W477" t="s">
        <v>22</v>
      </c>
      <c r="X477" t="s">
        <v>2956</v>
      </c>
      <c r="Y477" t="s">
        <v>2956</v>
      </c>
      <c r="Z477" t="s">
        <v>2956</v>
      </c>
      <c r="AA477" t="s">
        <v>2956</v>
      </c>
      <c r="AB477" t="s">
        <v>22</v>
      </c>
      <c r="AC477" t="s">
        <v>2956</v>
      </c>
      <c r="AD477" t="s">
        <v>2956</v>
      </c>
      <c r="AE477" t="s">
        <v>2956</v>
      </c>
      <c r="AF477" t="s">
        <v>2956</v>
      </c>
      <c r="AG477" t="s">
        <v>22</v>
      </c>
      <c r="BB477" t="s">
        <v>321</v>
      </c>
      <c r="BC477" t="s">
        <v>9234</v>
      </c>
      <c r="BD477" t="s">
        <v>321</v>
      </c>
      <c r="BE477" t="s">
        <v>9234</v>
      </c>
      <c r="BF477" t="s">
        <v>321</v>
      </c>
      <c r="BG477" t="s">
        <v>9234</v>
      </c>
      <c r="BH477" t="s">
        <v>321</v>
      </c>
      <c r="BI477" t="s">
        <v>9234</v>
      </c>
      <c r="BJ477" t="s">
        <v>321</v>
      </c>
      <c r="BK477" t="s">
        <v>9234</v>
      </c>
      <c r="BL477" t="s">
        <v>321</v>
      </c>
      <c r="BM477" t="s">
        <v>9234</v>
      </c>
      <c r="BV477">
        <v>0</v>
      </c>
      <c r="BX477" t="s">
        <v>8555</v>
      </c>
      <c r="BY477" t="s">
        <v>6589</v>
      </c>
      <c r="BZ477" s="30">
        <v>41460</v>
      </c>
      <c r="CA477" t="s">
        <v>6591</v>
      </c>
      <c r="CB477" t="s">
        <v>8604</v>
      </c>
      <c r="CC477" t="s">
        <v>5057</v>
      </c>
      <c r="CD477">
        <v>34</v>
      </c>
      <c r="CE477" t="s">
        <v>236</v>
      </c>
      <c r="CF477" t="s">
        <v>240</v>
      </c>
      <c r="CG477" t="s">
        <v>246</v>
      </c>
      <c r="CI477" t="s">
        <v>9552</v>
      </c>
      <c r="CJ477" t="s">
        <v>2808</v>
      </c>
      <c r="CK477" t="s">
        <v>69</v>
      </c>
      <c r="CL477" t="s">
        <v>69</v>
      </c>
      <c r="CM477" t="s">
        <v>2803</v>
      </c>
      <c r="CN477">
        <v>6</v>
      </c>
      <c r="CO477" t="s">
        <v>254</v>
      </c>
      <c r="CP477">
        <v>14</v>
      </c>
      <c r="CQ477" t="s">
        <v>69</v>
      </c>
      <c r="CR477" t="s">
        <v>69</v>
      </c>
      <c r="CS477" t="s">
        <v>69</v>
      </c>
      <c r="CT477" t="s">
        <v>69</v>
      </c>
      <c r="CU477" t="s">
        <v>69</v>
      </c>
      <c r="CV477" t="s">
        <v>69</v>
      </c>
      <c r="CW477" t="s">
        <v>69</v>
      </c>
      <c r="CX477" t="s">
        <v>69</v>
      </c>
      <c r="CY477" t="s">
        <v>69</v>
      </c>
      <c r="CZ477" t="s">
        <v>69</v>
      </c>
      <c r="DA477" t="s">
        <v>2808</v>
      </c>
      <c r="DB477" t="s">
        <v>2808</v>
      </c>
      <c r="DC477" t="s">
        <v>22</v>
      </c>
      <c r="DD477" t="s">
        <v>12</v>
      </c>
      <c r="DE477" t="s">
        <v>9868</v>
      </c>
      <c r="DF477" t="s">
        <v>12</v>
      </c>
      <c r="DG477" t="s">
        <v>6909</v>
      </c>
      <c r="DH477" t="s">
        <v>2842</v>
      </c>
      <c r="EU477" t="s">
        <v>2956</v>
      </c>
      <c r="EV477" t="s">
        <v>2956</v>
      </c>
      <c r="EW477" s="30">
        <v>41245</v>
      </c>
      <c r="EX477" s="30">
        <v>41245</v>
      </c>
      <c r="KB477">
        <v>6</v>
      </c>
      <c r="KD477" t="s">
        <v>9554</v>
      </c>
      <c r="KE477" t="s">
        <v>6597</v>
      </c>
      <c r="KF477">
        <v>1</v>
      </c>
      <c r="KG477" t="s">
        <v>6598</v>
      </c>
      <c r="KH477">
        <v>9663340</v>
      </c>
    </row>
    <row r="478" spans="1:294" x14ac:dyDescent="0.3">
      <c r="A478" t="s">
        <v>10138</v>
      </c>
      <c r="B478" t="s">
        <v>8545</v>
      </c>
      <c r="C478">
        <v>6</v>
      </c>
      <c r="D478" t="s">
        <v>2956</v>
      </c>
      <c r="E478" t="s">
        <v>2956</v>
      </c>
      <c r="F478" t="s">
        <v>2956</v>
      </c>
      <c r="G478" t="s">
        <v>2956</v>
      </c>
      <c r="H478" t="s">
        <v>22</v>
      </c>
      <c r="I478" t="s">
        <v>2956</v>
      </c>
      <c r="J478" t="s">
        <v>2956</v>
      </c>
      <c r="K478" t="s">
        <v>2956</v>
      </c>
      <c r="L478" t="s">
        <v>2956</v>
      </c>
      <c r="M478" t="s">
        <v>22</v>
      </c>
      <c r="N478" t="s">
        <v>2956</v>
      </c>
      <c r="O478" t="s">
        <v>2956</v>
      </c>
      <c r="P478" t="s">
        <v>2956</v>
      </c>
      <c r="Q478" t="s">
        <v>2956</v>
      </c>
      <c r="R478" t="s">
        <v>22</v>
      </c>
      <c r="S478" t="s">
        <v>2956</v>
      </c>
      <c r="T478" t="s">
        <v>2956</v>
      </c>
      <c r="U478" t="s">
        <v>2956</v>
      </c>
      <c r="V478" t="s">
        <v>2956</v>
      </c>
      <c r="W478" t="s">
        <v>22</v>
      </c>
      <c r="X478" t="s">
        <v>2956</v>
      </c>
      <c r="Y478" t="s">
        <v>2956</v>
      </c>
      <c r="Z478" t="s">
        <v>2956</v>
      </c>
      <c r="AA478" t="s">
        <v>2956</v>
      </c>
      <c r="AB478" t="s">
        <v>22</v>
      </c>
      <c r="AC478" t="s">
        <v>2956</v>
      </c>
      <c r="AD478" t="s">
        <v>2956</v>
      </c>
      <c r="AE478" t="s">
        <v>2956</v>
      </c>
      <c r="AF478" t="s">
        <v>2956</v>
      </c>
      <c r="AG478" t="s">
        <v>22</v>
      </c>
      <c r="BB478" t="s">
        <v>321</v>
      </c>
      <c r="BC478" t="s">
        <v>9234</v>
      </c>
      <c r="BD478" t="s">
        <v>321</v>
      </c>
      <c r="BE478" t="s">
        <v>9234</v>
      </c>
      <c r="BF478" t="s">
        <v>321</v>
      </c>
      <c r="BG478" t="s">
        <v>9234</v>
      </c>
      <c r="BH478" t="s">
        <v>321</v>
      </c>
      <c r="BI478" t="s">
        <v>9234</v>
      </c>
      <c r="BJ478" t="s">
        <v>321</v>
      </c>
      <c r="BK478" t="s">
        <v>9234</v>
      </c>
      <c r="BL478" t="s">
        <v>321</v>
      </c>
      <c r="BM478" t="s">
        <v>9234</v>
      </c>
      <c r="BV478">
        <v>0</v>
      </c>
      <c r="BX478" t="s">
        <v>8555</v>
      </c>
      <c r="BY478" t="s">
        <v>6589</v>
      </c>
      <c r="BZ478" s="30">
        <v>41460</v>
      </c>
      <c r="CA478" t="s">
        <v>6591</v>
      </c>
      <c r="CB478" t="s">
        <v>8604</v>
      </c>
      <c r="CC478" t="s">
        <v>5057</v>
      </c>
      <c r="CD478">
        <v>26</v>
      </c>
      <c r="CE478" t="s">
        <v>236</v>
      </c>
      <c r="CF478" t="s">
        <v>241</v>
      </c>
      <c r="CG478" t="s">
        <v>247</v>
      </c>
      <c r="CI478" t="s">
        <v>9552</v>
      </c>
      <c r="CJ478" t="s">
        <v>2808</v>
      </c>
      <c r="CK478" t="s">
        <v>69</v>
      </c>
      <c r="CL478" t="s">
        <v>69</v>
      </c>
      <c r="CM478" t="s">
        <v>2803</v>
      </c>
      <c r="CN478">
        <v>6</v>
      </c>
      <c r="CO478" t="s">
        <v>254</v>
      </c>
      <c r="CP478">
        <v>38</v>
      </c>
      <c r="CQ478" t="s">
        <v>69</v>
      </c>
      <c r="CR478" t="s">
        <v>69</v>
      </c>
      <c r="CS478" t="s">
        <v>69</v>
      </c>
      <c r="CT478" t="s">
        <v>69</v>
      </c>
      <c r="CU478" t="s">
        <v>69</v>
      </c>
      <c r="CV478" t="s">
        <v>69</v>
      </c>
      <c r="CW478" t="s">
        <v>69</v>
      </c>
      <c r="CX478" t="s">
        <v>69</v>
      </c>
      <c r="CY478" t="s">
        <v>69</v>
      </c>
      <c r="CZ478" t="s">
        <v>69</v>
      </c>
      <c r="DA478" t="s">
        <v>2808</v>
      </c>
      <c r="DB478" t="s">
        <v>2808</v>
      </c>
      <c r="DC478" t="s">
        <v>22</v>
      </c>
      <c r="DD478" t="s">
        <v>12</v>
      </c>
      <c r="DE478" s="30">
        <v>40643</v>
      </c>
      <c r="DF478" t="s">
        <v>12</v>
      </c>
      <c r="DG478" s="30">
        <v>41123</v>
      </c>
      <c r="DH478" t="s">
        <v>22</v>
      </c>
      <c r="EU478" t="s">
        <v>2956</v>
      </c>
      <c r="EV478" t="s">
        <v>2956</v>
      </c>
      <c r="EW478" s="30">
        <v>41123</v>
      </c>
      <c r="EX478" s="30">
        <v>41123</v>
      </c>
      <c r="KB478">
        <v>6</v>
      </c>
      <c r="KD478" t="s">
        <v>9554</v>
      </c>
      <c r="KE478" t="s">
        <v>6597</v>
      </c>
      <c r="KF478">
        <v>2</v>
      </c>
      <c r="KG478" t="s">
        <v>6598</v>
      </c>
      <c r="KH478">
        <v>9663340</v>
      </c>
    </row>
    <row r="479" spans="1:294" x14ac:dyDescent="0.3">
      <c r="A479" t="s">
        <v>10139</v>
      </c>
      <c r="B479" t="s">
        <v>8545</v>
      </c>
      <c r="C479">
        <v>6</v>
      </c>
      <c r="D479" t="s">
        <v>2956</v>
      </c>
      <c r="E479" t="s">
        <v>2956</v>
      </c>
      <c r="F479" t="s">
        <v>2956</v>
      </c>
      <c r="G479" t="s">
        <v>2956</v>
      </c>
      <c r="H479" t="s">
        <v>22</v>
      </c>
      <c r="I479" t="s">
        <v>2956</v>
      </c>
      <c r="J479" t="s">
        <v>2956</v>
      </c>
      <c r="K479" t="s">
        <v>2956</v>
      </c>
      <c r="L479" t="s">
        <v>2956</v>
      </c>
      <c r="M479" t="s">
        <v>22</v>
      </c>
      <c r="N479" t="s">
        <v>2956</v>
      </c>
      <c r="O479" t="s">
        <v>2956</v>
      </c>
      <c r="P479" t="s">
        <v>2956</v>
      </c>
      <c r="Q479" t="s">
        <v>2956</v>
      </c>
      <c r="R479" t="s">
        <v>22</v>
      </c>
      <c r="S479" t="s">
        <v>2956</v>
      </c>
      <c r="T479" t="s">
        <v>2956</v>
      </c>
      <c r="U479" t="s">
        <v>2956</v>
      </c>
      <c r="V479" t="s">
        <v>2956</v>
      </c>
      <c r="W479" t="s">
        <v>22</v>
      </c>
      <c r="X479" t="s">
        <v>2956</v>
      </c>
      <c r="Y479" t="s">
        <v>2956</v>
      </c>
      <c r="Z479" t="s">
        <v>2956</v>
      </c>
      <c r="AA479" t="s">
        <v>2956</v>
      </c>
      <c r="AB479" t="s">
        <v>22</v>
      </c>
      <c r="AC479" t="s">
        <v>2956</v>
      </c>
      <c r="AD479" t="s">
        <v>2956</v>
      </c>
      <c r="AE479" t="s">
        <v>2956</v>
      </c>
      <c r="AF479" t="s">
        <v>2956</v>
      </c>
      <c r="AG479" t="s">
        <v>22</v>
      </c>
      <c r="BB479" t="s">
        <v>321</v>
      </c>
      <c r="BC479" t="s">
        <v>9234</v>
      </c>
      <c r="BD479" t="s">
        <v>321</v>
      </c>
      <c r="BE479" t="s">
        <v>9234</v>
      </c>
      <c r="BF479" t="s">
        <v>321</v>
      </c>
      <c r="BG479" t="s">
        <v>9234</v>
      </c>
      <c r="BH479" t="s">
        <v>321</v>
      </c>
      <c r="BI479" t="s">
        <v>9234</v>
      </c>
      <c r="BJ479" t="s">
        <v>321</v>
      </c>
      <c r="BK479" t="s">
        <v>9234</v>
      </c>
      <c r="BL479" t="s">
        <v>321</v>
      </c>
      <c r="BM479" t="s">
        <v>9234</v>
      </c>
      <c r="BV479">
        <v>0</v>
      </c>
      <c r="BX479" t="s">
        <v>8555</v>
      </c>
      <c r="BY479" t="s">
        <v>6589</v>
      </c>
      <c r="BZ479" s="30">
        <v>41460</v>
      </c>
      <c r="CA479" t="s">
        <v>6591</v>
      </c>
      <c r="CB479" t="s">
        <v>8604</v>
      </c>
      <c r="CC479" t="s">
        <v>5057</v>
      </c>
      <c r="CD479">
        <v>15</v>
      </c>
      <c r="CE479" t="s">
        <v>236</v>
      </c>
      <c r="CF479" t="s">
        <v>241</v>
      </c>
      <c r="CG479" t="s">
        <v>248</v>
      </c>
      <c r="CI479" t="s">
        <v>9552</v>
      </c>
      <c r="CJ479" t="s">
        <v>2808</v>
      </c>
      <c r="CK479" t="s">
        <v>69</v>
      </c>
      <c r="CL479" t="s">
        <v>69</v>
      </c>
      <c r="CM479" t="s">
        <v>2803</v>
      </c>
      <c r="CN479">
        <v>6</v>
      </c>
      <c r="CO479" t="s">
        <v>254</v>
      </c>
      <c r="CP479">
        <v>35</v>
      </c>
      <c r="CQ479" t="s">
        <v>69</v>
      </c>
      <c r="CR479" t="s">
        <v>69</v>
      </c>
      <c r="CS479" t="s">
        <v>69</v>
      </c>
      <c r="CT479" t="s">
        <v>69</v>
      </c>
      <c r="CU479" t="s">
        <v>69</v>
      </c>
      <c r="CV479" t="s">
        <v>69</v>
      </c>
      <c r="CW479" t="s">
        <v>69</v>
      </c>
      <c r="CX479" t="s">
        <v>69</v>
      </c>
      <c r="CY479" t="s">
        <v>69</v>
      </c>
      <c r="CZ479" t="s">
        <v>69</v>
      </c>
      <c r="DA479" t="s">
        <v>2808</v>
      </c>
      <c r="DB479" t="s">
        <v>2808</v>
      </c>
      <c r="DC479" t="s">
        <v>22</v>
      </c>
      <c r="DD479" t="s">
        <v>12</v>
      </c>
      <c r="DE479" s="30">
        <v>41124</v>
      </c>
      <c r="DF479" t="s">
        <v>12</v>
      </c>
      <c r="DG479" t="s">
        <v>7300</v>
      </c>
      <c r="DH479" t="s">
        <v>22</v>
      </c>
      <c r="EU479" t="s">
        <v>2956</v>
      </c>
      <c r="EV479" t="s">
        <v>2956</v>
      </c>
      <c r="EW479" t="s">
        <v>7300</v>
      </c>
      <c r="EX479" t="s">
        <v>7300</v>
      </c>
      <c r="KB479">
        <v>6</v>
      </c>
      <c r="KD479" t="s">
        <v>9554</v>
      </c>
      <c r="KE479" t="s">
        <v>6597</v>
      </c>
      <c r="KF479">
        <v>3</v>
      </c>
      <c r="KG479" t="s">
        <v>6598</v>
      </c>
      <c r="KH479">
        <v>9663340</v>
      </c>
    </row>
    <row r="480" spans="1:294" x14ac:dyDescent="0.3">
      <c r="A480" t="s">
        <v>10140</v>
      </c>
      <c r="B480" t="s">
        <v>6696</v>
      </c>
      <c r="BV480">
        <v>0</v>
      </c>
      <c r="BX480" t="s">
        <v>9156</v>
      </c>
      <c r="BY480" t="s">
        <v>6589</v>
      </c>
      <c r="BZ480" s="30">
        <v>41582</v>
      </c>
      <c r="CA480" t="s">
        <v>6591</v>
      </c>
      <c r="CB480" t="s">
        <v>7191</v>
      </c>
      <c r="CC480" t="s">
        <v>5079</v>
      </c>
      <c r="CD480">
        <v>20</v>
      </c>
      <c r="CE480" t="s">
        <v>236</v>
      </c>
      <c r="CF480" t="s">
        <v>241</v>
      </c>
      <c r="CG480" t="s">
        <v>247</v>
      </c>
      <c r="CI480" t="s">
        <v>9640</v>
      </c>
      <c r="CJ480" t="s">
        <v>69</v>
      </c>
      <c r="CK480" t="s">
        <v>2808</v>
      </c>
      <c r="CL480" t="s">
        <v>2808</v>
      </c>
      <c r="DJ480" t="s">
        <v>12</v>
      </c>
      <c r="DK480" t="s">
        <v>6961</v>
      </c>
      <c r="DL480" t="s">
        <v>22</v>
      </c>
      <c r="DN480" t="s">
        <v>69</v>
      </c>
      <c r="DO480" t="s">
        <v>69</v>
      </c>
      <c r="DQ480" t="s">
        <v>2864</v>
      </c>
      <c r="DZ480" t="s">
        <v>69</v>
      </c>
      <c r="EJ480" t="s">
        <v>22</v>
      </c>
      <c r="EY480" t="s">
        <v>69</v>
      </c>
      <c r="EZ480" t="s">
        <v>69</v>
      </c>
      <c r="FA480" t="s">
        <v>6961</v>
      </c>
      <c r="FK480">
        <v>2</v>
      </c>
      <c r="FL480">
        <v>2</v>
      </c>
      <c r="FS480" t="s">
        <v>69</v>
      </c>
      <c r="FT480" t="s">
        <v>69</v>
      </c>
      <c r="FU480" t="s">
        <v>69</v>
      </c>
      <c r="FV480" t="s">
        <v>69</v>
      </c>
      <c r="FW480" t="s">
        <v>69</v>
      </c>
      <c r="FX480" t="s">
        <v>69</v>
      </c>
      <c r="FY480" t="s">
        <v>69</v>
      </c>
      <c r="FZ480" t="s">
        <v>69</v>
      </c>
      <c r="GA480" t="s">
        <v>69</v>
      </c>
      <c r="GB480" t="s">
        <v>69</v>
      </c>
      <c r="GC480" t="s">
        <v>69</v>
      </c>
      <c r="GD480" t="s">
        <v>69</v>
      </c>
      <c r="GE480" t="s">
        <v>69</v>
      </c>
      <c r="GF480" t="s">
        <v>69</v>
      </c>
      <c r="GG480" t="s">
        <v>69</v>
      </c>
      <c r="GH480" t="s">
        <v>69</v>
      </c>
      <c r="GI480" t="s">
        <v>69</v>
      </c>
      <c r="GJ480" t="s">
        <v>69</v>
      </c>
      <c r="GK480" t="s">
        <v>69</v>
      </c>
      <c r="GL480" t="s">
        <v>69</v>
      </c>
      <c r="GM480" t="s">
        <v>69</v>
      </c>
      <c r="GN480" t="s">
        <v>69</v>
      </c>
      <c r="GO480" t="s">
        <v>69</v>
      </c>
      <c r="GP480" t="s">
        <v>69</v>
      </c>
      <c r="GQ480" t="s">
        <v>69</v>
      </c>
      <c r="GR480" t="s">
        <v>69</v>
      </c>
      <c r="GS480" t="s">
        <v>69</v>
      </c>
      <c r="GT480" t="s">
        <v>69</v>
      </c>
      <c r="GU480" t="s">
        <v>69</v>
      </c>
      <c r="GV480" t="s">
        <v>69</v>
      </c>
      <c r="GW480" t="s">
        <v>69</v>
      </c>
      <c r="GX480" t="s">
        <v>69</v>
      </c>
      <c r="GY480" t="s">
        <v>69</v>
      </c>
      <c r="HC480" t="s">
        <v>69</v>
      </c>
      <c r="HD480" t="s">
        <v>69</v>
      </c>
      <c r="HE480" t="s">
        <v>2808</v>
      </c>
      <c r="HF480" t="s">
        <v>2808</v>
      </c>
      <c r="HG480" t="s">
        <v>69</v>
      </c>
      <c r="HH480" t="s">
        <v>69</v>
      </c>
      <c r="HI480" t="s">
        <v>69</v>
      </c>
      <c r="HL480">
        <v>80</v>
      </c>
      <c r="HM480">
        <v>22</v>
      </c>
      <c r="HS480" t="s">
        <v>6961</v>
      </c>
      <c r="HT480" t="s">
        <v>6961</v>
      </c>
      <c r="IE480" t="s">
        <v>69</v>
      </c>
      <c r="IF480" t="s">
        <v>69</v>
      </c>
      <c r="IG480" t="s">
        <v>69</v>
      </c>
      <c r="IH480" t="s">
        <v>3054</v>
      </c>
      <c r="II480" t="s">
        <v>3054</v>
      </c>
      <c r="IJ480" t="s">
        <v>3054</v>
      </c>
      <c r="IK480" t="s">
        <v>3054</v>
      </c>
      <c r="IL480" t="s">
        <v>3054</v>
      </c>
      <c r="IM480" t="s">
        <v>269</v>
      </c>
      <c r="IS480" t="s">
        <v>6961</v>
      </c>
      <c r="IY480" s="29">
        <v>0.68958333333333333</v>
      </c>
      <c r="IZ480" t="s">
        <v>2808</v>
      </c>
      <c r="JA480" t="s">
        <v>69</v>
      </c>
      <c r="JB480" t="s">
        <v>2808</v>
      </c>
      <c r="JC480" t="s">
        <v>2808</v>
      </c>
      <c r="JD480" t="s">
        <v>69</v>
      </c>
      <c r="JE480" t="s">
        <v>69</v>
      </c>
      <c r="JF480" t="s">
        <v>69</v>
      </c>
      <c r="JG480" s="35">
        <v>42956</v>
      </c>
      <c r="JI480">
        <v>78</v>
      </c>
      <c r="JJ480">
        <v>22</v>
      </c>
      <c r="JN480" t="s">
        <v>6961</v>
      </c>
      <c r="JP480" t="s">
        <v>6961</v>
      </c>
      <c r="JQ480" t="s">
        <v>6961</v>
      </c>
      <c r="JU480" s="29">
        <v>0.68958333333333333</v>
      </c>
      <c r="JW480" s="29">
        <v>0.68958333333333333</v>
      </c>
      <c r="JX480" s="29">
        <v>0.68958333333333333</v>
      </c>
      <c r="KD480" t="s">
        <v>9554</v>
      </c>
      <c r="KE480" t="s">
        <v>6597</v>
      </c>
      <c r="KF480">
        <v>1</v>
      </c>
      <c r="KG480" t="s">
        <v>6598</v>
      </c>
      <c r="KH480">
        <v>2711135</v>
      </c>
    </row>
    <row r="481" spans="1:294" x14ac:dyDescent="0.3">
      <c r="A481" t="s">
        <v>10141</v>
      </c>
      <c r="B481" t="s">
        <v>6696</v>
      </c>
      <c r="BV481">
        <v>0</v>
      </c>
      <c r="BX481" t="s">
        <v>9156</v>
      </c>
      <c r="BY481" t="s">
        <v>6589</v>
      </c>
      <c r="BZ481" s="30">
        <v>41582</v>
      </c>
      <c r="CA481" t="s">
        <v>6591</v>
      </c>
      <c r="CB481" t="s">
        <v>7191</v>
      </c>
      <c r="CC481" t="s">
        <v>5079</v>
      </c>
      <c r="CD481">
        <v>21</v>
      </c>
      <c r="CE481" t="s">
        <v>236</v>
      </c>
      <c r="CF481" t="s">
        <v>241</v>
      </c>
      <c r="CG481" t="s">
        <v>247</v>
      </c>
      <c r="CI481" t="s">
        <v>9640</v>
      </c>
      <c r="CJ481" t="s">
        <v>69</v>
      </c>
      <c r="CK481" t="s">
        <v>2808</v>
      </c>
      <c r="CL481" t="s">
        <v>2808</v>
      </c>
      <c r="DJ481" t="s">
        <v>12</v>
      </c>
      <c r="DK481" s="30">
        <v>41130</v>
      </c>
      <c r="DL481" t="s">
        <v>22</v>
      </c>
      <c r="DN481" t="s">
        <v>69</v>
      </c>
      <c r="DO481" t="s">
        <v>69</v>
      </c>
      <c r="DQ481" t="s">
        <v>2864</v>
      </c>
      <c r="DZ481" t="s">
        <v>69</v>
      </c>
      <c r="EJ481" t="s">
        <v>273</v>
      </c>
      <c r="EM481" t="s">
        <v>12</v>
      </c>
      <c r="EN481" t="s">
        <v>7784</v>
      </c>
      <c r="EO481" t="s">
        <v>27</v>
      </c>
      <c r="EP481" s="29">
        <v>0.45833333333333331</v>
      </c>
      <c r="EY481" t="s">
        <v>69</v>
      </c>
      <c r="EZ481" t="s">
        <v>69</v>
      </c>
      <c r="FH481">
        <v>2</v>
      </c>
      <c r="FK481">
        <v>2</v>
      </c>
      <c r="FL481">
        <v>2</v>
      </c>
      <c r="FS481" t="s">
        <v>69</v>
      </c>
      <c r="FT481" t="s">
        <v>69</v>
      </c>
      <c r="FU481" t="s">
        <v>69</v>
      </c>
      <c r="FV481" t="s">
        <v>69</v>
      </c>
      <c r="FW481" t="s">
        <v>69</v>
      </c>
      <c r="FX481" t="s">
        <v>69</v>
      </c>
      <c r="FY481" t="s">
        <v>69</v>
      </c>
      <c r="FZ481" t="s">
        <v>69</v>
      </c>
      <c r="GA481" t="s">
        <v>69</v>
      </c>
      <c r="GB481" t="s">
        <v>69</v>
      </c>
      <c r="GC481" t="s">
        <v>69</v>
      </c>
      <c r="GD481" t="s">
        <v>69</v>
      </c>
      <c r="GE481" t="s">
        <v>69</v>
      </c>
      <c r="GF481" t="s">
        <v>69</v>
      </c>
      <c r="GG481" t="s">
        <v>69</v>
      </c>
      <c r="GH481" t="s">
        <v>69</v>
      </c>
      <c r="GI481" t="s">
        <v>69</v>
      </c>
      <c r="GJ481" t="s">
        <v>69</v>
      </c>
      <c r="GK481" t="s">
        <v>69</v>
      </c>
      <c r="GL481" t="s">
        <v>69</v>
      </c>
      <c r="GM481" t="s">
        <v>69</v>
      </c>
      <c r="GN481" t="s">
        <v>69</v>
      </c>
      <c r="GO481" t="s">
        <v>69</v>
      </c>
      <c r="GP481" t="s">
        <v>69</v>
      </c>
      <c r="GQ481" t="s">
        <v>69</v>
      </c>
      <c r="GR481" t="s">
        <v>69</v>
      </c>
      <c r="GS481" t="s">
        <v>69</v>
      </c>
      <c r="GT481" t="s">
        <v>69</v>
      </c>
      <c r="GU481" t="s">
        <v>69</v>
      </c>
      <c r="GV481" t="s">
        <v>69</v>
      </c>
      <c r="GW481" t="s">
        <v>69</v>
      </c>
      <c r="GX481" t="s">
        <v>69</v>
      </c>
      <c r="GY481" t="s">
        <v>69</v>
      </c>
      <c r="HC481" t="s">
        <v>2808</v>
      </c>
      <c r="HD481" t="s">
        <v>2808</v>
      </c>
      <c r="HE481" t="s">
        <v>2808</v>
      </c>
      <c r="HF481" t="s">
        <v>2808</v>
      </c>
      <c r="HG481" t="s">
        <v>69</v>
      </c>
      <c r="HH481" t="s">
        <v>69</v>
      </c>
      <c r="HI481" t="s">
        <v>69</v>
      </c>
      <c r="HJ481">
        <v>130</v>
      </c>
      <c r="HK481">
        <v>36.5</v>
      </c>
      <c r="HL481">
        <v>82</v>
      </c>
      <c r="HM481">
        <v>26</v>
      </c>
      <c r="HQ481" s="30">
        <v>41130</v>
      </c>
      <c r="HR481" s="30">
        <v>41130</v>
      </c>
      <c r="HS481" s="30">
        <v>41130</v>
      </c>
      <c r="HT481" s="30">
        <v>41130</v>
      </c>
      <c r="HX481" s="29">
        <v>0.50694444444444442</v>
      </c>
      <c r="HY481" s="29">
        <v>0.50694444444444442</v>
      </c>
      <c r="HZ481" s="29">
        <v>0.50694444444444442</v>
      </c>
      <c r="IA481" s="29">
        <v>0.50694444444444442</v>
      </c>
      <c r="IE481" t="s">
        <v>69</v>
      </c>
      <c r="IF481" t="s">
        <v>69</v>
      </c>
      <c r="IG481" t="s">
        <v>69</v>
      </c>
      <c r="IH481" t="s">
        <v>3054</v>
      </c>
      <c r="II481" t="s">
        <v>3054</v>
      </c>
      <c r="IJ481" t="s">
        <v>3054</v>
      </c>
      <c r="IK481" t="s">
        <v>3054</v>
      </c>
      <c r="IL481" t="s">
        <v>269</v>
      </c>
      <c r="IM481" t="s">
        <v>3054</v>
      </c>
      <c r="IR481" t="s">
        <v>10142</v>
      </c>
      <c r="IZ481" t="s">
        <v>2808</v>
      </c>
      <c r="JA481" t="s">
        <v>69</v>
      </c>
      <c r="JB481" t="s">
        <v>69</v>
      </c>
      <c r="JC481" t="s">
        <v>69</v>
      </c>
      <c r="JD481" t="s">
        <v>2808</v>
      </c>
      <c r="JE481" t="s">
        <v>2808</v>
      </c>
      <c r="JF481" t="s">
        <v>69</v>
      </c>
      <c r="JG481" t="s">
        <v>9691</v>
      </c>
      <c r="JK481">
        <v>2.66</v>
      </c>
      <c r="JL481">
        <v>53</v>
      </c>
      <c r="JN481" s="30">
        <v>41130</v>
      </c>
      <c r="JR481" s="30">
        <v>41130</v>
      </c>
      <c r="JS481" s="30">
        <v>41130</v>
      </c>
      <c r="JU481" s="29">
        <v>0.53125</v>
      </c>
      <c r="JY481" s="29">
        <v>0.53125</v>
      </c>
      <c r="JZ481" s="29">
        <v>0.53125</v>
      </c>
      <c r="KD481" t="s">
        <v>9554</v>
      </c>
      <c r="KE481" t="s">
        <v>6597</v>
      </c>
      <c r="KF481">
        <v>2</v>
      </c>
      <c r="KG481" t="s">
        <v>6598</v>
      </c>
      <c r="KH481">
        <v>2711135</v>
      </c>
    </row>
    <row r="482" spans="1:294" x14ac:dyDescent="0.3">
      <c r="A482" t="s">
        <v>10143</v>
      </c>
      <c r="B482" t="s">
        <v>6696</v>
      </c>
      <c r="BV482">
        <v>0</v>
      </c>
      <c r="BX482" t="s">
        <v>9156</v>
      </c>
      <c r="BY482" t="s">
        <v>6589</v>
      </c>
      <c r="BZ482" s="30">
        <v>41582</v>
      </c>
      <c r="CA482" t="s">
        <v>6591</v>
      </c>
      <c r="CB482" t="s">
        <v>7191</v>
      </c>
      <c r="CC482" t="s">
        <v>5079</v>
      </c>
      <c r="CD482">
        <v>23</v>
      </c>
      <c r="CE482" t="s">
        <v>236</v>
      </c>
      <c r="CF482" t="s">
        <v>241</v>
      </c>
      <c r="CG482" t="s">
        <v>247</v>
      </c>
      <c r="CI482" t="s">
        <v>9640</v>
      </c>
      <c r="CJ482" t="s">
        <v>69</v>
      </c>
      <c r="CK482" t="s">
        <v>2808</v>
      </c>
      <c r="CL482" t="s">
        <v>2808</v>
      </c>
      <c r="DJ482" t="s">
        <v>12</v>
      </c>
      <c r="DK482" t="s">
        <v>10144</v>
      </c>
      <c r="DL482" t="s">
        <v>22</v>
      </c>
      <c r="DN482" t="s">
        <v>69</v>
      </c>
      <c r="DO482" t="s">
        <v>69</v>
      </c>
      <c r="DQ482" t="s">
        <v>2864</v>
      </c>
      <c r="DZ482" t="s">
        <v>69</v>
      </c>
      <c r="EJ482" t="s">
        <v>273</v>
      </c>
      <c r="EM482" t="s">
        <v>12</v>
      </c>
      <c r="EN482" t="s">
        <v>10145</v>
      </c>
      <c r="EO482" t="s">
        <v>27</v>
      </c>
      <c r="EP482" s="29">
        <v>0.375</v>
      </c>
      <c r="EY482" t="s">
        <v>2808</v>
      </c>
      <c r="EZ482" t="s">
        <v>69</v>
      </c>
      <c r="FA482" t="s">
        <v>10144</v>
      </c>
      <c r="FH482">
        <v>1</v>
      </c>
      <c r="FI482">
        <v>1</v>
      </c>
      <c r="FK482">
        <v>1</v>
      </c>
      <c r="FL482">
        <v>1</v>
      </c>
      <c r="FS482" t="s">
        <v>69</v>
      </c>
      <c r="FT482" t="s">
        <v>69</v>
      </c>
      <c r="FU482" t="s">
        <v>69</v>
      </c>
      <c r="FV482" t="s">
        <v>69</v>
      </c>
      <c r="FW482" t="s">
        <v>69</v>
      </c>
      <c r="FX482" t="s">
        <v>69</v>
      </c>
      <c r="FY482" t="s">
        <v>69</v>
      </c>
      <c r="FZ482" t="s">
        <v>69</v>
      </c>
      <c r="GA482" t="s">
        <v>69</v>
      </c>
      <c r="GB482" t="s">
        <v>69</v>
      </c>
      <c r="GC482" t="s">
        <v>69</v>
      </c>
      <c r="GD482" t="s">
        <v>69</v>
      </c>
      <c r="GE482" t="s">
        <v>69</v>
      </c>
      <c r="GF482" t="s">
        <v>69</v>
      </c>
      <c r="GG482" t="s">
        <v>69</v>
      </c>
      <c r="GH482" t="s">
        <v>69</v>
      </c>
      <c r="GI482" t="s">
        <v>69</v>
      </c>
      <c r="GJ482" t="s">
        <v>69</v>
      </c>
      <c r="GK482" t="s">
        <v>69</v>
      </c>
      <c r="GL482" t="s">
        <v>69</v>
      </c>
      <c r="GM482" t="s">
        <v>69</v>
      </c>
      <c r="GN482" t="s">
        <v>69</v>
      </c>
      <c r="GO482" t="s">
        <v>69</v>
      </c>
      <c r="GP482" t="s">
        <v>69</v>
      </c>
      <c r="GQ482" t="s">
        <v>69</v>
      </c>
      <c r="GR482" t="s">
        <v>69</v>
      </c>
      <c r="GS482" t="s">
        <v>69</v>
      </c>
      <c r="GT482" t="s">
        <v>69</v>
      </c>
      <c r="GU482" t="s">
        <v>69</v>
      </c>
      <c r="GV482" t="s">
        <v>69</v>
      </c>
      <c r="GW482" t="s">
        <v>69</v>
      </c>
      <c r="GX482" t="s">
        <v>69</v>
      </c>
      <c r="GY482" t="s">
        <v>69</v>
      </c>
      <c r="HC482" t="s">
        <v>2808</v>
      </c>
      <c r="HD482" t="s">
        <v>69</v>
      </c>
      <c r="HE482" t="s">
        <v>2808</v>
      </c>
      <c r="HF482" t="s">
        <v>2808</v>
      </c>
      <c r="HG482" t="s">
        <v>69</v>
      </c>
      <c r="HH482" t="s">
        <v>69</v>
      </c>
      <c r="HI482" t="s">
        <v>69</v>
      </c>
      <c r="HJ482" t="s">
        <v>10146</v>
      </c>
      <c r="HL482">
        <v>72</v>
      </c>
      <c r="HM482">
        <v>20</v>
      </c>
      <c r="HQ482" t="s">
        <v>10144</v>
      </c>
      <c r="HS482" t="s">
        <v>10144</v>
      </c>
      <c r="HT482" t="s">
        <v>10144</v>
      </c>
      <c r="IE482" t="s">
        <v>69</v>
      </c>
      <c r="IF482" t="s">
        <v>69</v>
      </c>
      <c r="IG482" t="s">
        <v>69</v>
      </c>
      <c r="IH482" t="s">
        <v>269</v>
      </c>
      <c r="II482" t="s">
        <v>3054</v>
      </c>
      <c r="IJ482" t="s">
        <v>3054</v>
      </c>
      <c r="IK482" t="s">
        <v>3054</v>
      </c>
      <c r="IL482" t="s">
        <v>3054</v>
      </c>
      <c r="IM482" t="s">
        <v>3054</v>
      </c>
      <c r="IN482" t="s">
        <v>10144</v>
      </c>
      <c r="IT482" s="29">
        <v>0.17361111111111113</v>
      </c>
      <c r="IZ482" t="s">
        <v>2808</v>
      </c>
      <c r="JA482" t="s">
        <v>69</v>
      </c>
      <c r="JB482" t="s">
        <v>69</v>
      </c>
      <c r="JC482" t="s">
        <v>69</v>
      </c>
      <c r="JD482" t="s">
        <v>2808</v>
      </c>
      <c r="JE482" t="s">
        <v>2808</v>
      </c>
      <c r="JF482" t="s">
        <v>69</v>
      </c>
      <c r="JG482" t="s">
        <v>9691</v>
      </c>
      <c r="JK482" s="31">
        <v>2550</v>
      </c>
      <c r="JL482">
        <v>42</v>
      </c>
      <c r="JN482" t="s">
        <v>10144</v>
      </c>
      <c r="JR482" t="s">
        <v>10144</v>
      </c>
      <c r="JS482" t="s">
        <v>10144</v>
      </c>
      <c r="JU482" s="29">
        <v>0.17361111111111113</v>
      </c>
      <c r="JY482" s="29">
        <v>0.17361111111111113</v>
      </c>
      <c r="JZ482" s="29">
        <v>0.17361111111111113</v>
      </c>
      <c r="KD482" t="s">
        <v>9554</v>
      </c>
      <c r="KE482" t="s">
        <v>6597</v>
      </c>
      <c r="KF482">
        <v>3</v>
      </c>
      <c r="KG482" t="s">
        <v>6598</v>
      </c>
      <c r="KH482">
        <v>2711135</v>
      </c>
    </row>
    <row r="483" spans="1:294" x14ac:dyDescent="0.3">
      <c r="A483" t="s">
        <v>10147</v>
      </c>
      <c r="B483" t="s">
        <v>6696</v>
      </c>
      <c r="BV483">
        <v>0</v>
      </c>
      <c r="BX483" t="s">
        <v>9156</v>
      </c>
      <c r="BY483" t="s">
        <v>6589</v>
      </c>
      <c r="BZ483" s="30">
        <v>41582</v>
      </c>
      <c r="CA483" t="s">
        <v>6591</v>
      </c>
      <c r="CB483" t="s">
        <v>7191</v>
      </c>
      <c r="CC483" t="s">
        <v>5079</v>
      </c>
      <c r="CD483">
        <v>17</v>
      </c>
      <c r="CE483" t="s">
        <v>236</v>
      </c>
      <c r="CF483" t="s">
        <v>241</v>
      </c>
      <c r="CG483" t="s">
        <v>246</v>
      </c>
      <c r="CI483" t="s">
        <v>9640</v>
      </c>
      <c r="CJ483" t="s">
        <v>69</v>
      </c>
      <c r="CK483" t="s">
        <v>2808</v>
      </c>
      <c r="CL483" t="s">
        <v>2808</v>
      </c>
      <c r="DJ483" t="s">
        <v>12</v>
      </c>
      <c r="DK483" t="s">
        <v>10148</v>
      </c>
      <c r="DL483" t="s">
        <v>22</v>
      </c>
      <c r="DN483" t="s">
        <v>69</v>
      </c>
      <c r="DO483" t="s">
        <v>69</v>
      </c>
      <c r="DQ483" t="s">
        <v>2864</v>
      </c>
      <c r="DZ483" t="s">
        <v>69</v>
      </c>
      <c r="EJ483" t="s">
        <v>22</v>
      </c>
      <c r="EY483" t="s">
        <v>2808</v>
      </c>
      <c r="EZ483" t="s">
        <v>69</v>
      </c>
      <c r="FA483" t="s">
        <v>10148</v>
      </c>
      <c r="FH483">
        <v>3</v>
      </c>
      <c r="FI483">
        <v>3</v>
      </c>
      <c r="FK483">
        <v>3</v>
      </c>
      <c r="FL483">
        <v>3</v>
      </c>
      <c r="FS483" t="s">
        <v>69</v>
      </c>
      <c r="FT483" t="s">
        <v>69</v>
      </c>
      <c r="FU483" t="s">
        <v>69</v>
      </c>
      <c r="FV483" t="s">
        <v>69</v>
      </c>
      <c r="FW483" t="s">
        <v>69</v>
      </c>
      <c r="FX483" t="s">
        <v>69</v>
      </c>
      <c r="FY483" t="s">
        <v>69</v>
      </c>
      <c r="FZ483" t="s">
        <v>69</v>
      </c>
      <c r="GA483" t="s">
        <v>69</v>
      </c>
      <c r="GB483" t="s">
        <v>69</v>
      </c>
      <c r="GC483" t="s">
        <v>69</v>
      </c>
      <c r="GD483" t="s">
        <v>69</v>
      </c>
      <c r="GE483" t="s">
        <v>69</v>
      </c>
      <c r="GF483" t="s">
        <v>69</v>
      </c>
      <c r="GG483" t="s">
        <v>69</v>
      </c>
      <c r="GH483" t="s">
        <v>69</v>
      </c>
      <c r="GI483" t="s">
        <v>69</v>
      </c>
      <c r="GJ483" t="s">
        <v>69</v>
      </c>
      <c r="GK483" t="s">
        <v>69</v>
      </c>
      <c r="GL483" t="s">
        <v>69</v>
      </c>
      <c r="GM483" t="s">
        <v>69</v>
      </c>
      <c r="GN483" t="s">
        <v>69</v>
      </c>
      <c r="GO483" t="s">
        <v>69</v>
      </c>
      <c r="GP483" t="s">
        <v>69</v>
      </c>
      <c r="GQ483" t="s">
        <v>69</v>
      </c>
      <c r="GR483" t="s">
        <v>69</v>
      </c>
      <c r="GS483" t="s">
        <v>69</v>
      </c>
      <c r="GT483" t="s">
        <v>69</v>
      </c>
      <c r="GU483" t="s">
        <v>69</v>
      </c>
      <c r="GV483" t="s">
        <v>69</v>
      </c>
      <c r="GW483" t="s">
        <v>69</v>
      </c>
      <c r="GX483" t="s">
        <v>69</v>
      </c>
      <c r="GY483" t="s">
        <v>69</v>
      </c>
      <c r="HC483" t="s">
        <v>69</v>
      </c>
      <c r="HD483" t="s">
        <v>69</v>
      </c>
      <c r="HE483" t="s">
        <v>69</v>
      </c>
      <c r="HF483" t="s">
        <v>69</v>
      </c>
      <c r="HG483" t="s">
        <v>69</v>
      </c>
      <c r="HH483" t="s">
        <v>69</v>
      </c>
      <c r="HI483" t="s">
        <v>69</v>
      </c>
      <c r="IE483" t="s">
        <v>69</v>
      </c>
      <c r="IF483" t="s">
        <v>69</v>
      </c>
      <c r="IG483" t="s">
        <v>69</v>
      </c>
      <c r="IH483" t="s">
        <v>269</v>
      </c>
      <c r="II483" t="s">
        <v>3054</v>
      </c>
      <c r="IJ483" t="s">
        <v>3054</v>
      </c>
      <c r="IK483" t="s">
        <v>3054</v>
      </c>
      <c r="IL483" t="s">
        <v>3054</v>
      </c>
      <c r="IM483" t="s">
        <v>69</v>
      </c>
      <c r="IN483" t="s">
        <v>10148</v>
      </c>
      <c r="IT483" s="29">
        <v>0.76111111111111107</v>
      </c>
      <c r="IZ483" t="s">
        <v>69</v>
      </c>
      <c r="JA483" t="s">
        <v>69</v>
      </c>
      <c r="JB483" t="s">
        <v>2808</v>
      </c>
      <c r="JC483" t="s">
        <v>2808</v>
      </c>
      <c r="JD483" t="s">
        <v>69</v>
      </c>
      <c r="JE483" t="s">
        <v>69</v>
      </c>
      <c r="JF483" t="s">
        <v>69</v>
      </c>
      <c r="JI483">
        <v>80</v>
      </c>
      <c r="JJ483">
        <v>20</v>
      </c>
      <c r="JP483" t="s">
        <v>10148</v>
      </c>
      <c r="JQ483" t="s">
        <v>10148</v>
      </c>
      <c r="JW483" s="29">
        <v>0.76111111111111107</v>
      </c>
      <c r="JX483" s="29">
        <v>0.76111111111111107</v>
      </c>
      <c r="KD483" t="s">
        <v>9554</v>
      </c>
      <c r="KE483" t="s">
        <v>6597</v>
      </c>
      <c r="KF483">
        <v>4</v>
      </c>
      <c r="KG483" t="s">
        <v>6598</v>
      </c>
      <c r="KH483">
        <v>2711135</v>
      </c>
    </row>
    <row r="484" spans="1:294" x14ac:dyDescent="0.3">
      <c r="A484" t="s">
        <v>10149</v>
      </c>
      <c r="B484" t="s">
        <v>6696</v>
      </c>
      <c r="BV484">
        <v>0</v>
      </c>
      <c r="BX484" t="s">
        <v>9156</v>
      </c>
      <c r="BY484" t="s">
        <v>6589</v>
      </c>
      <c r="BZ484" s="30">
        <v>41582</v>
      </c>
      <c r="CA484" t="s">
        <v>6591</v>
      </c>
      <c r="CB484" t="s">
        <v>7191</v>
      </c>
      <c r="CC484" t="s">
        <v>5079</v>
      </c>
      <c r="CD484">
        <v>15</v>
      </c>
      <c r="CE484" t="s">
        <v>22</v>
      </c>
      <c r="CF484" t="s">
        <v>22</v>
      </c>
      <c r="CG484" t="s">
        <v>247</v>
      </c>
      <c r="CI484" t="s">
        <v>9640</v>
      </c>
      <c r="CJ484" t="s">
        <v>69</v>
      </c>
      <c r="CK484" t="s">
        <v>2808</v>
      </c>
      <c r="CL484" t="s">
        <v>2808</v>
      </c>
      <c r="DJ484" t="s">
        <v>22</v>
      </c>
      <c r="DL484" t="s">
        <v>22</v>
      </c>
      <c r="DN484" t="s">
        <v>22</v>
      </c>
      <c r="DO484" t="s">
        <v>22</v>
      </c>
      <c r="DQ484" t="s">
        <v>2864</v>
      </c>
      <c r="DZ484" t="s">
        <v>69</v>
      </c>
      <c r="EJ484" t="s">
        <v>22</v>
      </c>
      <c r="EY484" t="s">
        <v>69</v>
      </c>
      <c r="EZ484" t="s">
        <v>69</v>
      </c>
      <c r="FS484" t="s">
        <v>69</v>
      </c>
      <c r="FT484" t="s">
        <v>69</v>
      </c>
      <c r="FU484" t="s">
        <v>69</v>
      </c>
      <c r="FV484" t="s">
        <v>69</v>
      </c>
      <c r="FW484" t="s">
        <v>69</v>
      </c>
      <c r="FX484" t="s">
        <v>69</v>
      </c>
      <c r="FY484" t="s">
        <v>69</v>
      </c>
      <c r="FZ484" t="s">
        <v>69</v>
      </c>
      <c r="GA484" t="s">
        <v>69</v>
      </c>
      <c r="GB484" t="s">
        <v>69</v>
      </c>
      <c r="GC484" t="s">
        <v>69</v>
      </c>
      <c r="GD484" t="s">
        <v>69</v>
      </c>
      <c r="GE484" t="s">
        <v>69</v>
      </c>
      <c r="GF484" t="s">
        <v>69</v>
      </c>
      <c r="GG484" t="s">
        <v>69</v>
      </c>
      <c r="GH484" t="s">
        <v>69</v>
      </c>
      <c r="GI484" t="s">
        <v>69</v>
      </c>
      <c r="GJ484" t="s">
        <v>69</v>
      </c>
      <c r="GK484" t="s">
        <v>69</v>
      </c>
      <c r="GL484" t="s">
        <v>69</v>
      </c>
      <c r="GM484" t="s">
        <v>69</v>
      </c>
      <c r="GN484" t="s">
        <v>69</v>
      </c>
      <c r="GO484" t="s">
        <v>69</v>
      </c>
      <c r="GP484" t="s">
        <v>69</v>
      </c>
      <c r="GQ484" t="s">
        <v>69</v>
      </c>
      <c r="GR484" t="s">
        <v>69</v>
      </c>
      <c r="GS484" t="s">
        <v>69</v>
      </c>
      <c r="GT484" t="s">
        <v>69</v>
      </c>
      <c r="GU484" t="s">
        <v>69</v>
      </c>
      <c r="GV484" t="s">
        <v>69</v>
      </c>
      <c r="GW484" t="s">
        <v>69</v>
      </c>
      <c r="GX484" t="s">
        <v>69</v>
      </c>
      <c r="GY484" t="s">
        <v>69</v>
      </c>
      <c r="HC484" t="s">
        <v>69</v>
      </c>
      <c r="HD484" t="s">
        <v>69</v>
      </c>
      <c r="HE484" t="s">
        <v>69</v>
      </c>
      <c r="HF484" t="s">
        <v>69</v>
      </c>
      <c r="HG484" t="s">
        <v>69</v>
      </c>
      <c r="HH484" t="s">
        <v>69</v>
      </c>
      <c r="HI484" t="s">
        <v>69</v>
      </c>
      <c r="IE484" t="s">
        <v>69</v>
      </c>
      <c r="IF484" t="s">
        <v>69</v>
      </c>
      <c r="IG484" t="s">
        <v>69</v>
      </c>
      <c r="IZ484" t="s">
        <v>69</v>
      </c>
      <c r="JA484" t="s">
        <v>69</v>
      </c>
      <c r="JB484" t="s">
        <v>69</v>
      </c>
      <c r="JC484" t="s">
        <v>69</v>
      </c>
      <c r="JD484" t="s">
        <v>69</v>
      </c>
      <c r="JE484" t="s">
        <v>69</v>
      </c>
      <c r="JF484" t="s">
        <v>69</v>
      </c>
      <c r="KD484" t="s">
        <v>9554</v>
      </c>
      <c r="KE484" t="s">
        <v>6597</v>
      </c>
      <c r="KF484">
        <v>5</v>
      </c>
      <c r="KG484" t="s">
        <v>6598</v>
      </c>
      <c r="KH484">
        <v>2711135</v>
      </c>
    </row>
    <row r="485" spans="1:294" x14ac:dyDescent="0.3">
      <c r="A485" t="s">
        <v>10150</v>
      </c>
      <c r="B485" t="s">
        <v>6696</v>
      </c>
      <c r="BV485">
        <v>0</v>
      </c>
      <c r="BX485" t="s">
        <v>9156</v>
      </c>
      <c r="BY485" t="s">
        <v>6589</v>
      </c>
      <c r="BZ485" s="30">
        <v>41582</v>
      </c>
      <c r="CA485" t="s">
        <v>6591</v>
      </c>
      <c r="CB485" t="s">
        <v>7191</v>
      </c>
      <c r="CC485" t="s">
        <v>5079</v>
      </c>
      <c r="CD485">
        <v>22</v>
      </c>
      <c r="CE485" t="s">
        <v>236</v>
      </c>
      <c r="CF485" t="s">
        <v>242</v>
      </c>
      <c r="CG485" t="s">
        <v>246</v>
      </c>
      <c r="CI485" t="s">
        <v>9640</v>
      </c>
      <c r="CJ485" t="s">
        <v>69</v>
      </c>
      <c r="CK485" t="s">
        <v>2808</v>
      </c>
      <c r="CL485" t="s">
        <v>2808</v>
      </c>
      <c r="DJ485" t="s">
        <v>12</v>
      </c>
      <c r="DK485" t="s">
        <v>7466</v>
      </c>
      <c r="DL485" t="s">
        <v>22</v>
      </c>
      <c r="DN485" t="s">
        <v>69</v>
      </c>
      <c r="DO485" t="s">
        <v>69</v>
      </c>
      <c r="DQ485" t="s">
        <v>2864</v>
      </c>
      <c r="DZ485" t="s">
        <v>69</v>
      </c>
      <c r="EJ485" t="s">
        <v>273</v>
      </c>
      <c r="EM485" t="s">
        <v>12</v>
      </c>
      <c r="EN485" t="s">
        <v>7466</v>
      </c>
      <c r="EO485" t="s">
        <v>22</v>
      </c>
      <c r="EY485" t="s">
        <v>2808</v>
      </c>
      <c r="EZ485" t="s">
        <v>69</v>
      </c>
      <c r="FA485" t="s">
        <v>7466</v>
      </c>
      <c r="FH485">
        <v>3</v>
      </c>
      <c r="FI485">
        <v>3</v>
      </c>
      <c r="FK485">
        <v>3</v>
      </c>
      <c r="FL485">
        <v>3</v>
      </c>
      <c r="FS485" t="s">
        <v>69</v>
      </c>
      <c r="FT485" t="s">
        <v>69</v>
      </c>
      <c r="FU485" t="s">
        <v>69</v>
      </c>
      <c r="FV485" t="s">
        <v>69</v>
      </c>
      <c r="FW485" t="s">
        <v>69</v>
      </c>
      <c r="FX485" t="s">
        <v>69</v>
      </c>
      <c r="FY485" t="s">
        <v>69</v>
      </c>
      <c r="FZ485" t="s">
        <v>69</v>
      </c>
      <c r="GA485" t="s">
        <v>69</v>
      </c>
      <c r="GB485" t="s">
        <v>69</v>
      </c>
      <c r="GC485" t="s">
        <v>69</v>
      </c>
      <c r="GD485" t="s">
        <v>69</v>
      </c>
      <c r="GE485" t="s">
        <v>69</v>
      </c>
      <c r="GF485" t="s">
        <v>69</v>
      </c>
      <c r="GG485" t="s">
        <v>69</v>
      </c>
      <c r="GH485" t="s">
        <v>69</v>
      </c>
      <c r="GI485" t="s">
        <v>69</v>
      </c>
      <c r="GJ485" t="s">
        <v>69</v>
      </c>
      <c r="GK485" t="s">
        <v>69</v>
      </c>
      <c r="GL485" t="s">
        <v>69</v>
      </c>
      <c r="GM485" t="s">
        <v>69</v>
      </c>
      <c r="GN485" t="s">
        <v>69</v>
      </c>
      <c r="GO485" t="s">
        <v>69</v>
      </c>
      <c r="GP485" t="s">
        <v>69</v>
      </c>
      <c r="GQ485" t="s">
        <v>69</v>
      </c>
      <c r="GR485" t="s">
        <v>69</v>
      </c>
      <c r="GS485" t="s">
        <v>69</v>
      </c>
      <c r="GT485" t="s">
        <v>69</v>
      </c>
      <c r="GU485" t="s">
        <v>69</v>
      </c>
      <c r="GV485" t="s">
        <v>69</v>
      </c>
      <c r="GW485" t="s">
        <v>69</v>
      </c>
      <c r="GX485" t="s">
        <v>69</v>
      </c>
      <c r="GY485" t="s">
        <v>69</v>
      </c>
      <c r="HC485" t="s">
        <v>69</v>
      </c>
      <c r="HD485" t="s">
        <v>69</v>
      </c>
      <c r="HE485" t="s">
        <v>2808</v>
      </c>
      <c r="HF485" t="s">
        <v>2808</v>
      </c>
      <c r="HG485" t="s">
        <v>69</v>
      </c>
      <c r="HH485" t="s">
        <v>69</v>
      </c>
      <c r="HI485" t="s">
        <v>69</v>
      </c>
      <c r="HL485">
        <v>80</v>
      </c>
      <c r="HM485">
        <v>20</v>
      </c>
      <c r="HS485" t="s">
        <v>7466</v>
      </c>
      <c r="HT485" t="s">
        <v>7466</v>
      </c>
      <c r="HZ485" s="29">
        <v>0.75</v>
      </c>
      <c r="IA485" s="29">
        <v>0.75</v>
      </c>
      <c r="IE485" t="s">
        <v>69</v>
      </c>
      <c r="IF485" t="s">
        <v>69</v>
      </c>
      <c r="IG485" t="s">
        <v>69</v>
      </c>
      <c r="IH485" t="s">
        <v>269</v>
      </c>
      <c r="II485" t="s">
        <v>3054</v>
      </c>
      <c r="IJ485" t="s">
        <v>3054</v>
      </c>
      <c r="IK485" t="s">
        <v>3054</v>
      </c>
      <c r="IL485" t="s">
        <v>69</v>
      </c>
      <c r="IM485" t="s">
        <v>3054</v>
      </c>
      <c r="IN485" t="s">
        <v>7466</v>
      </c>
      <c r="IT485" s="29">
        <v>0.40625</v>
      </c>
      <c r="IZ485" t="s">
        <v>2808</v>
      </c>
      <c r="JA485" t="s">
        <v>69</v>
      </c>
      <c r="JB485" t="s">
        <v>69</v>
      </c>
      <c r="JC485" t="s">
        <v>69</v>
      </c>
      <c r="JD485" t="s">
        <v>69</v>
      </c>
      <c r="JE485" t="s">
        <v>69</v>
      </c>
      <c r="JF485" t="s">
        <v>69</v>
      </c>
      <c r="JG485" t="s">
        <v>9691</v>
      </c>
      <c r="JI485">
        <v>80</v>
      </c>
      <c r="JJ485">
        <v>20</v>
      </c>
      <c r="JN485" t="s">
        <v>7466</v>
      </c>
      <c r="JP485" t="s">
        <v>7466</v>
      </c>
      <c r="JQ485" t="s">
        <v>7466</v>
      </c>
      <c r="JU485" s="29">
        <v>0.40625</v>
      </c>
      <c r="JW485" s="29">
        <v>0.40625</v>
      </c>
      <c r="JX485" s="29">
        <v>0.40625</v>
      </c>
      <c r="KD485" t="s">
        <v>9554</v>
      </c>
      <c r="KE485" t="s">
        <v>6597</v>
      </c>
      <c r="KF485">
        <v>6</v>
      </c>
      <c r="KG485" t="s">
        <v>6598</v>
      </c>
      <c r="KH485">
        <v>2711135</v>
      </c>
    </row>
    <row r="486" spans="1:294" x14ac:dyDescent="0.3">
      <c r="A486" t="s">
        <v>10151</v>
      </c>
      <c r="B486" t="s">
        <v>6696</v>
      </c>
      <c r="BV486">
        <v>0</v>
      </c>
      <c r="BX486" t="s">
        <v>9156</v>
      </c>
      <c r="BY486" t="s">
        <v>6589</v>
      </c>
      <c r="BZ486" s="30">
        <v>41582</v>
      </c>
      <c r="CA486" t="s">
        <v>6591</v>
      </c>
      <c r="CB486" t="s">
        <v>7191</v>
      </c>
      <c r="CC486" t="s">
        <v>5079</v>
      </c>
      <c r="CD486">
        <v>17</v>
      </c>
      <c r="CE486" t="s">
        <v>236</v>
      </c>
      <c r="CF486" t="s">
        <v>240</v>
      </c>
      <c r="CG486" t="s">
        <v>246</v>
      </c>
      <c r="CI486" t="s">
        <v>9640</v>
      </c>
      <c r="CJ486" t="s">
        <v>69</v>
      </c>
      <c r="CK486" t="s">
        <v>2808</v>
      </c>
      <c r="CL486" t="s">
        <v>2808</v>
      </c>
      <c r="DJ486" t="s">
        <v>12</v>
      </c>
      <c r="DK486" s="30">
        <v>40973</v>
      </c>
      <c r="DL486" t="s">
        <v>22</v>
      </c>
      <c r="DN486" t="s">
        <v>69</v>
      </c>
      <c r="DO486" t="s">
        <v>69</v>
      </c>
      <c r="DQ486" t="s">
        <v>2864</v>
      </c>
      <c r="DZ486" t="s">
        <v>69</v>
      </c>
      <c r="EJ486" t="s">
        <v>22</v>
      </c>
      <c r="EY486" t="s">
        <v>2808</v>
      </c>
      <c r="EZ486" t="s">
        <v>69</v>
      </c>
      <c r="FA486" s="30">
        <v>40973</v>
      </c>
      <c r="FH486">
        <v>3</v>
      </c>
      <c r="FI486">
        <v>3</v>
      </c>
      <c r="FK486">
        <v>3</v>
      </c>
      <c r="FL486">
        <v>3</v>
      </c>
      <c r="FS486" t="s">
        <v>69</v>
      </c>
      <c r="FT486" t="s">
        <v>69</v>
      </c>
      <c r="FU486" t="s">
        <v>69</v>
      </c>
      <c r="FV486" t="s">
        <v>69</v>
      </c>
      <c r="FW486" t="s">
        <v>69</v>
      </c>
      <c r="FX486" t="s">
        <v>69</v>
      </c>
      <c r="FY486" t="s">
        <v>69</v>
      </c>
      <c r="FZ486" t="s">
        <v>69</v>
      </c>
      <c r="GA486" t="s">
        <v>69</v>
      </c>
      <c r="GB486" t="s">
        <v>69</v>
      </c>
      <c r="GC486" t="s">
        <v>69</v>
      </c>
      <c r="GD486" t="s">
        <v>69</v>
      </c>
      <c r="GE486" t="s">
        <v>69</v>
      </c>
      <c r="GF486" t="s">
        <v>69</v>
      </c>
      <c r="GG486" t="s">
        <v>69</v>
      </c>
      <c r="GH486" t="s">
        <v>69</v>
      </c>
      <c r="GI486" t="s">
        <v>69</v>
      </c>
      <c r="GJ486" t="s">
        <v>69</v>
      </c>
      <c r="GK486" t="s">
        <v>69</v>
      </c>
      <c r="GL486" t="s">
        <v>69</v>
      </c>
      <c r="GM486" t="s">
        <v>69</v>
      </c>
      <c r="GN486" t="s">
        <v>69</v>
      </c>
      <c r="GO486" t="s">
        <v>69</v>
      </c>
      <c r="GP486" t="s">
        <v>69</v>
      </c>
      <c r="GQ486" t="s">
        <v>69</v>
      </c>
      <c r="GR486" t="s">
        <v>69</v>
      </c>
      <c r="GS486" t="s">
        <v>69</v>
      </c>
      <c r="GT486" t="s">
        <v>69</v>
      </c>
      <c r="GU486" t="s">
        <v>69</v>
      </c>
      <c r="GV486" t="s">
        <v>69</v>
      </c>
      <c r="GW486" t="s">
        <v>69</v>
      </c>
      <c r="GX486" t="s">
        <v>69</v>
      </c>
      <c r="GY486" t="s">
        <v>69</v>
      </c>
      <c r="HC486" t="s">
        <v>2808</v>
      </c>
      <c r="HD486" t="s">
        <v>69</v>
      </c>
      <c r="HE486" t="s">
        <v>2808</v>
      </c>
      <c r="HF486" t="s">
        <v>2808</v>
      </c>
      <c r="HG486" t="s">
        <v>69</v>
      </c>
      <c r="HH486" t="s">
        <v>69</v>
      </c>
      <c r="HI486" t="s">
        <v>69</v>
      </c>
      <c r="HJ486">
        <v>75</v>
      </c>
      <c r="HL486">
        <v>75</v>
      </c>
      <c r="HM486">
        <v>20</v>
      </c>
      <c r="HQ486" s="30">
        <v>40973</v>
      </c>
      <c r="HS486" s="30">
        <v>40973</v>
      </c>
      <c r="HT486" s="30">
        <v>40973</v>
      </c>
      <c r="HX486" s="29">
        <v>0.74305555555555547</v>
      </c>
      <c r="HZ486" s="29">
        <v>0.74305555555555547</v>
      </c>
      <c r="IA486" s="29">
        <v>0.74305555555555547</v>
      </c>
      <c r="IE486" t="s">
        <v>69</v>
      </c>
      <c r="IF486" t="s">
        <v>69</v>
      </c>
      <c r="IG486" t="s">
        <v>69</v>
      </c>
      <c r="IH486" t="s">
        <v>269</v>
      </c>
      <c r="II486" t="s">
        <v>3054</v>
      </c>
      <c r="IJ486" t="s">
        <v>3054</v>
      </c>
      <c r="IK486" t="s">
        <v>3054</v>
      </c>
      <c r="IL486" t="s">
        <v>3054</v>
      </c>
      <c r="IM486" t="s">
        <v>269</v>
      </c>
      <c r="IN486" s="30">
        <v>40973</v>
      </c>
      <c r="IS486" s="30">
        <v>40973</v>
      </c>
      <c r="IT486" s="29">
        <v>0.2986111111111111</v>
      </c>
      <c r="IY486" s="29">
        <v>0.2986111111111111</v>
      </c>
      <c r="IZ486" t="s">
        <v>2808</v>
      </c>
      <c r="JA486" t="s">
        <v>69</v>
      </c>
      <c r="JB486" t="s">
        <v>69</v>
      </c>
      <c r="JC486" t="s">
        <v>69</v>
      </c>
      <c r="JD486" t="s">
        <v>69</v>
      </c>
      <c r="JE486" t="s">
        <v>69</v>
      </c>
      <c r="JF486" t="s">
        <v>69</v>
      </c>
      <c r="JG486" t="s">
        <v>9691</v>
      </c>
      <c r="JN486" s="30">
        <v>40973</v>
      </c>
      <c r="JU486" s="29">
        <v>0.2986111111111111</v>
      </c>
      <c r="KD486" t="s">
        <v>9554</v>
      </c>
      <c r="KE486" t="s">
        <v>6597</v>
      </c>
      <c r="KF486">
        <v>7</v>
      </c>
      <c r="KG486" t="s">
        <v>6598</v>
      </c>
      <c r="KH486">
        <v>2711135</v>
      </c>
    </row>
    <row r="487" spans="1:294" x14ac:dyDescent="0.3">
      <c r="A487" t="s">
        <v>10152</v>
      </c>
      <c r="B487" t="s">
        <v>6696</v>
      </c>
      <c r="BV487">
        <v>0</v>
      </c>
      <c r="BX487" t="s">
        <v>9156</v>
      </c>
      <c r="BY487" t="s">
        <v>6589</v>
      </c>
      <c r="BZ487" s="30">
        <v>41582</v>
      </c>
      <c r="CA487" t="s">
        <v>6591</v>
      </c>
      <c r="CB487" t="s">
        <v>7191</v>
      </c>
      <c r="CC487" t="s">
        <v>5079</v>
      </c>
      <c r="CD487">
        <v>36</v>
      </c>
      <c r="CE487" t="s">
        <v>22</v>
      </c>
      <c r="CF487" t="s">
        <v>22</v>
      </c>
      <c r="CG487" t="s">
        <v>247</v>
      </c>
      <c r="CI487" t="s">
        <v>9640</v>
      </c>
      <c r="CJ487" t="s">
        <v>69</v>
      </c>
      <c r="CK487" t="s">
        <v>2808</v>
      </c>
      <c r="CL487" t="s">
        <v>2808</v>
      </c>
      <c r="DJ487" t="s">
        <v>22</v>
      </c>
      <c r="DL487" t="s">
        <v>22</v>
      </c>
      <c r="DN487" t="s">
        <v>22</v>
      </c>
      <c r="DO487" t="s">
        <v>22</v>
      </c>
      <c r="DQ487" t="s">
        <v>2864</v>
      </c>
      <c r="DZ487" t="s">
        <v>69</v>
      </c>
      <c r="EJ487" t="s">
        <v>22</v>
      </c>
      <c r="EY487" t="s">
        <v>69</v>
      </c>
      <c r="EZ487" t="s">
        <v>69</v>
      </c>
      <c r="FH487">
        <v>3</v>
      </c>
      <c r="FI487">
        <v>3</v>
      </c>
      <c r="FK487">
        <v>3</v>
      </c>
      <c r="FS487" t="s">
        <v>69</v>
      </c>
      <c r="FT487" t="s">
        <v>69</v>
      </c>
      <c r="FU487" t="s">
        <v>69</v>
      </c>
      <c r="FV487" t="s">
        <v>69</v>
      </c>
      <c r="FW487" t="s">
        <v>69</v>
      </c>
      <c r="FX487" t="s">
        <v>69</v>
      </c>
      <c r="FY487" t="s">
        <v>69</v>
      </c>
      <c r="FZ487" t="s">
        <v>69</v>
      </c>
      <c r="GA487" t="s">
        <v>69</v>
      </c>
      <c r="GB487" t="s">
        <v>69</v>
      </c>
      <c r="GC487" t="s">
        <v>69</v>
      </c>
      <c r="GD487" t="s">
        <v>69</v>
      </c>
      <c r="GE487" t="s">
        <v>69</v>
      </c>
      <c r="GF487" t="s">
        <v>69</v>
      </c>
      <c r="GG487" t="s">
        <v>69</v>
      </c>
      <c r="GH487" t="s">
        <v>69</v>
      </c>
      <c r="GI487" t="s">
        <v>69</v>
      </c>
      <c r="GJ487" t="s">
        <v>69</v>
      </c>
      <c r="GK487" t="s">
        <v>69</v>
      </c>
      <c r="GL487" t="s">
        <v>69</v>
      </c>
      <c r="GM487" t="s">
        <v>69</v>
      </c>
      <c r="GN487" t="s">
        <v>69</v>
      </c>
      <c r="GO487" t="s">
        <v>69</v>
      </c>
      <c r="GP487" t="s">
        <v>69</v>
      </c>
      <c r="GQ487" t="s">
        <v>69</v>
      </c>
      <c r="GR487" t="s">
        <v>69</v>
      </c>
      <c r="GS487" t="s">
        <v>69</v>
      </c>
      <c r="GT487" t="s">
        <v>69</v>
      </c>
      <c r="GU487" t="s">
        <v>69</v>
      </c>
      <c r="GV487" t="s">
        <v>69</v>
      </c>
      <c r="GW487" t="s">
        <v>69</v>
      </c>
      <c r="GX487" t="s">
        <v>69</v>
      </c>
      <c r="GY487" t="s">
        <v>69</v>
      </c>
      <c r="HC487" t="s">
        <v>69</v>
      </c>
      <c r="HD487" t="s">
        <v>69</v>
      </c>
      <c r="HE487" t="s">
        <v>69</v>
      </c>
      <c r="HF487" t="s">
        <v>69</v>
      </c>
      <c r="HG487" t="s">
        <v>69</v>
      </c>
      <c r="HH487" t="s">
        <v>69</v>
      </c>
      <c r="HI487" t="s">
        <v>69</v>
      </c>
      <c r="HJ487">
        <v>92</v>
      </c>
      <c r="HM487">
        <v>24</v>
      </c>
      <c r="HQ487" t="s">
        <v>8015</v>
      </c>
      <c r="HT487" t="s">
        <v>8015</v>
      </c>
      <c r="IE487" t="s">
        <v>69</v>
      </c>
      <c r="IF487" t="s">
        <v>69</v>
      </c>
      <c r="IG487" t="s">
        <v>69</v>
      </c>
      <c r="IH487" t="s">
        <v>3054</v>
      </c>
      <c r="II487" t="s">
        <v>3054</v>
      </c>
      <c r="IJ487" t="s">
        <v>3054</v>
      </c>
      <c r="IK487" t="s">
        <v>3054</v>
      </c>
      <c r="IL487" t="s">
        <v>3054</v>
      </c>
      <c r="IM487" t="s">
        <v>3054</v>
      </c>
      <c r="IZ487" t="s">
        <v>69</v>
      </c>
      <c r="JA487" t="s">
        <v>69</v>
      </c>
      <c r="JB487" t="s">
        <v>69</v>
      </c>
      <c r="JC487" t="s">
        <v>69</v>
      </c>
      <c r="JD487" t="s">
        <v>69</v>
      </c>
      <c r="JE487" t="s">
        <v>69</v>
      </c>
      <c r="JF487" t="s">
        <v>69</v>
      </c>
      <c r="KD487" t="s">
        <v>9554</v>
      </c>
      <c r="KE487" t="s">
        <v>6597</v>
      </c>
      <c r="KF487">
        <v>8</v>
      </c>
      <c r="KG487" t="s">
        <v>6598</v>
      </c>
      <c r="KH487">
        <v>2711135</v>
      </c>
    </row>
    <row r="488" spans="1:294" x14ac:dyDescent="0.3">
      <c r="A488" t="s">
        <v>10153</v>
      </c>
      <c r="B488" t="s">
        <v>6696</v>
      </c>
      <c r="BV488">
        <v>0</v>
      </c>
      <c r="BX488" t="s">
        <v>9156</v>
      </c>
      <c r="BY488" t="s">
        <v>6589</v>
      </c>
      <c r="BZ488" s="30">
        <v>41582</v>
      </c>
      <c r="CA488" t="s">
        <v>6591</v>
      </c>
      <c r="CB488" t="s">
        <v>7191</v>
      </c>
      <c r="CC488" t="s">
        <v>5079</v>
      </c>
      <c r="CD488">
        <v>36</v>
      </c>
      <c r="CE488" t="s">
        <v>236</v>
      </c>
      <c r="CF488" t="s">
        <v>242</v>
      </c>
      <c r="CG488" t="s">
        <v>247</v>
      </c>
      <c r="CI488" t="s">
        <v>9640</v>
      </c>
      <c r="CJ488" t="s">
        <v>69</v>
      </c>
      <c r="CK488" t="s">
        <v>2808</v>
      </c>
      <c r="CL488" t="s">
        <v>2808</v>
      </c>
      <c r="DJ488" t="s">
        <v>12</v>
      </c>
      <c r="DK488" t="s">
        <v>10154</v>
      </c>
      <c r="DL488" t="s">
        <v>22</v>
      </c>
      <c r="DN488" t="s">
        <v>69</v>
      </c>
      <c r="DO488" t="s">
        <v>69</v>
      </c>
      <c r="DQ488" t="s">
        <v>2864</v>
      </c>
      <c r="DZ488" t="s">
        <v>22</v>
      </c>
      <c r="EJ488" t="s">
        <v>273</v>
      </c>
      <c r="EM488" t="s">
        <v>12</v>
      </c>
      <c r="EN488" t="s">
        <v>10155</v>
      </c>
      <c r="EO488" t="s">
        <v>22</v>
      </c>
      <c r="EY488" t="s">
        <v>2808</v>
      </c>
      <c r="EZ488" t="s">
        <v>69</v>
      </c>
      <c r="FA488" t="s">
        <v>10154</v>
      </c>
      <c r="FH488">
        <v>3</v>
      </c>
      <c r="FI488">
        <v>3</v>
      </c>
      <c r="FK488">
        <v>3</v>
      </c>
      <c r="FL488">
        <v>3</v>
      </c>
      <c r="FS488" t="s">
        <v>69</v>
      </c>
      <c r="FT488" t="s">
        <v>69</v>
      </c>
      <c r="FU488" t="s">
        <v>69</v>
      </c>
      <c r="FV488" t="s">
        <v>69</v>
      </c>
      <c r="FW488" t="s">
        <v>69</v>
      </c>
      <c r="FX488" t="s">
        <v>69</v>
      </c>
      <c r="FY488" t="s">
        <v>69</v>
      </c>
      <c r="FZ488" t="s">
        <v>69</v>
      </c>
      <c r="GA488" t="s">
        <v>69</v>
      </c>
      <c r="GB488" t="s">
        <v>69</v>
      </c>
      <c r="GC488" t="s">
        <v>69</v>
      </c>
      <c r="GD488" t="s">
        <v>69</v>
      </c>
      <c r="GE488" t="s">
        <v>69</v>
      </c>
      <c r="GF488" t="s">
        <v>69</v>
      </c>
      <c r="GG488" t="s">
        <v>69</v>
      </c>
      <c r="GH488" t="s">
        <v>69</v>
      </c>
      <c r="GI488" t="s">
        <v>69</v>
      </c>
      <c r="GJ488" t="s">
        <v>69</v>
      </c>
      <c r="GK488" t="s">
        <v>69</v>
      </c>
      <c r="GL488" t="s">
        <v>69</v>
      </c>
      <c r="GM488" t="s">
        <v>69</v>
      </c>
      <c r="GN488" t="s">
        <v>69</v>
      </c>
      <c r="GO488" t="s">
        <v>69</v>
      </c>
      <c r="GP488" t="s">
        <v>69</v>
      </c>
      <c r="GQ488" t="s">
        <v>69</v>
      </c>
      <c r="GR488" t="s">
        <v>69</v>
      </c>
      <c r="GS488" t="s">
        <v>69</v>
      </c>
      <c r="GT488" t="s">
        <v>69</v>
      </c>
      <c r="GU488" t="s">
        <v>69</v>
      </c>
      <c r="GV488" t="s">
        <v>69</v>
      </c>
      <c r="GW488" t="s">
        <v>69</v>
      </c>
      <c r="GX488" t="s">
        <v>69</v>
      </c>
      <c r="GY488" t="s">
        <v>69</v>
      </c>
      <c r="HC488" t="s">
        <v>2808</v>
      </c>
      <c r="HD488" t="s">
        <v>69</v>
      </c>
      <c r="HE488" t="s">
        <v>2808</v>
      </c>
      <c r="HF488" t="s">
        <v>2808</v>
      </c>
      <c r="HG488" t="s">
        <v>69</v>
      </c>
      <c r="HH488" t="s">
        <v>69</v>
      </c>
      <c r="HI488" t="s">
        <v>69</v>
      </c>
      <c r="HJ488" t="s">
        <v>9615</v>
      </c>
      <c r="HL488">
        <v>80</v>
      </c>
      <c r="HM488">
        <v>22</v>
      </c>
      <c r="HQ488" t="s">
        <v>10155</v>
      </c>
      <c r="HS488" t="s">
        <v>10155</v>
      </c>
      <c r="HT488" t="s">
        <v>10155</v>
      </c>
      <c r="IE488" t="s">
        <v>69</v>
      </c>
      <c r="IF488" t="s">
        <v>69</v>
      </c>
      <c r="IG488" t="s">
        <v>69</v>
      </c>
      <c r="IH488" t="s">
        <v>3054</v>
      </c>
      <c r="II488" t="s">
        <v>3054</v>
      </c>
      <c r="IJ488" t="s">
        <v>3054</v>
      </c>
      <c r="IK488" t="s">
        <v>3054</v>
      </c>
      <c r="IL488" t="s">
        <v>3054</v>
      </c>
      <c r="IM488" t="s">
        <v>269</v>
      </c>
      <c r="IS488" t="s">
        <v>10154</v>
      </c>
      <c r="IY488" s="29">
        <v>0.86458333333333337</v>
      </c>
      <c r="IZ488" t="s">
        <v>2808</v>
      </c>
      <c r="JA488" t="s">
        <v>69</v>
      </c>
      <c r="JB488" t="s">
        <v>69</v>
      </c>
      <c r="JC488" t="s">
        <v>69</v>
      </c>
      <c r="JD488" t="s">
        <v>69</v>
      </c>
      <c r="JE488" t="s">
        <v>69</v>
      </c>
      <c r="JF488" t="s">
        <v>69</v>
      </c>
      <c r="JG488" s="35">
        <v>42956</v>
      </c>
      <c r="JI488">
        <v>80</v>
      </c>
      <c r="JJ488">
        <v>22</v>
      </c>
      <c r="JK488">
        <v>3.23</v>
      </c>
      <c r="JL488">
        <v>47</v>
      </c>
      <c r="JN488" t="s">
        <v>10154</v>
      </c>
      <c r="JP488" t="s">
        <v>10154</v>
      </c>
      <c r="JQ488" t="s">
        <v>10154</v>
      </c>
      <c r="JR488" t="s">
        <v>10154</v>
      </c>
      <c r="JS488" t="s">
        <v>10154</v>
      </c>
      <c r="JU488" s="29">
        <v>0.86458333333333337</v>
      </c>
      <c r="JW488" s="29">
        <v>0.86458333333333337</v>
      </c>
      <c r="JX488" s="29">
        <v>0.86458333333333337</v>
      </c>
      <c r="JY488" s="29">
        <v>0.86458333333333337</v>
      </c>
      <c r="KD488" t="s">
        <v>9554</v>
      </c>
      <c r="KE488" t="s">
        <v>6597</v>
      </c>
      <c r="KF488">
        <v>9</v>
      </c>
      <c r="KG488" t="s">
        <v>6598</v>
      </c>
      <c r="KH488">
        <v>2711135</v>
      </c>
    </row>
    <row r="489" spans="1:294" x14ac:dyDescent="0.3">
      <c r="A489" t="s">
        <v>10156</v>
      </c>
      <c r="B489" t="s">
        <v>6696</v>
      </c>
      <c r="BV489">
        <v>0</v>
      </c>
      <c r="BX489" t="s">
        <v>9156</v>
      </c>
      <c r="BY489" t="s">
        <v>6589</v>
      </c>
      <c r="BZ489" s="30">
        <v>41582</v>
      </c>
      <c r="CA489" t="s">
        <v>6591</v>
      </c>
      <c r="CB489" t="s">
        <v>7191</v>
      </c>
      <c r="CC489" t="s">
        <v>5079</v>
      </c>
      <c r="CD489">
        <v>26</v>
      </c>
      <c r="CE489" t="s">
        <v>236</v>
      </c>
      <c r="CF489" t="s">
        <v>242</v>
      </c>
      <c r="CG489" t="s">
        <v>248</v>
      </c>
      <c r="CI489" t="s">
        <v>9640</v>
      </c>
      <c r="CJ489" t="s">
        <v>69</v>
      </c>
      <c r="CK489" t="s">
        <v>2808</v>
      </c>
      <c r="CL489" t="s">
        <v>2808</v>
      </c>
      <c r="DJ489" t="s">
        <v>12</v>
      </c>
      <c r="DK489" s="30">
        <v>40493</v>
      </c>
      <c r="DL489" t="s">
        <v>22</v>
      </c>
      <c r="DN489" t="s">
        <v>22</v>
      </c>
      <c r="DO489" t="s">
        <v>22</v>
      </c>
      <c r="DQ489" t="s">
        <v>2864</v>
      </c>
      <c r="DZ489" t="s">
        <v>69</v>
      </c>
      <c r="EJ489" t="s">
        <v>273</v>
      </c>
      <c r="EM489" t="s">
        <v>12</v>
      </c>
      <c r="EN489" s="30">
        <v>40493</v>
      </c>
      <c r="EO489" t="s">
        <v>27</v>
      </c>
      <c r="EP489" s="29">
        <v>0.57291666666666663</v>
      </c>
      <c r="EY489" t="s">
        <v>69</v>
      </c>
      <c r="EZ489" t="s">
        <v>69</v>
      </c>
      <c r="FH489">
        <v>5</v>
      </c>
      <c r="FI489">
        <v>5</v>
      </c>
      <c r="FK489">
        <v>5</v>
      </c>
      <c r="FL489">
        <v>5</v>
      </c>
      <c r="FS489" t="s">
        <v>69</v>
      </c>
      <c r="FT489" t="s">
        <v>69</v>
      </c>
      <c r="FU489" t="s">
        <v>69</v>
      </c>
      <c r="FV489" t="s">
        <v>69</v>
      </c>
      <c r="FW489" t="s">
        <v>69</v>
      </c>
      <c r="FX489" t="s">
        <v>69</v>
      </c>
      <c r="FY489" t="s">
        <v>69</v>
      </c>
      <c r="FZ489" t="s">
        <v>69</v>
      </c>
      <c r="GA489" t="s">
        <v>69</v>
      </c>
      <c r="GB489" t="s">
        <v>69</v>
      </c>
      <c r="GC489" t="s">
        <v>69</v>
      </c>
      <c r="GD489" t="s">
        <v>69</v>
      </c>
      <c r="GE489" t="s">
        <v>69</v>
      </c>
      <c r="GF489" t="s">
        <v>69</v>
      </c>
      <c r="GG489" t="s">
        <v>69</v>
      </c>
      <c r="GH489" t="s">
        <v>69</v>
      </c>
      <c r="GI489" t="s">
        <v>69</v>
      </c>
      <c r="GJ489" t="s">
        <v>69</v>
      </c>
      <c r="GK489" t="s">
        <v>69</v>
      </c>
      <c r="GL489" t="s">
        <v>69</v>
      </c>
      <c r="GM489" t="s">
        <v>69</v>
      </c>
      <c r="GN489" t="s">
        <v>69</v>
      </c>
      <c r="GO489" t="s">
        <v>69</v>
      </c>
      <c r="GP489" t="s">
        <v>69</v>
      </c>
      <c r="GQ489" t="s">
        <v>69</v>
      </c>
      <c r="GR489" t="s">
        <v>69</v>
      </c>
      <c r="GS489" t="s">
        <v>69</v>
      </c>
      <c r="GT489" t="s">
        <v>69</v>
      </c>
      <c r="GU489" t="s">
        <v>69</v>
      </c>
      <c r="GV489" t="s">
        <v>69</v>
      </c>
      <c r="GW489" t="s">
        <v>69</v>
      </c>
      <c r="GX489" t="s">
        <v>69</v>
      </c>
      <c r="GY489" t="s">
        <v>69</v>
      </c>
      <c r="HC489" t="s">
        <v>69</v>
      </c>
      <c r="HD489" t="s">
        <v>69</v>
      </c>
      <c r="HE489" t="s">
        <v>2808</v>
      </c>
      <c r="HF489" t="s">
        <v>2808</v>
      </c>
      <c r="HG489" t="s">
        <v>69</v>
      </c>
      <c r="HH489" t="s">
        <v>69</v>
      </c>
      <c r="HI489" t="s">
        <v>69</v>
      </c>
      <c r="HL489">
        <v>72</v>
      </c>
      <c r="HM489">
        <v>24</v>
      </c>
      <c r="IE489" t="s">
        <v>69</v>
      </c>
      <c r="IF489" t="s">
        <v>69</v>
      </c>
      <c r="IG489" t="s">
        <v>69</v>
      </c>
      <c r="IH489" t="s">
        <v>3054</v>
      </c>
      <c r="II489" t="s">
        <v>3054</v>
      </c>
      <c r="IJ489" t="s">
        <v>3054</v>
      </c>
      <c r="IK489" t="s">
        <v>3054</v>
      </c>
      <c r="IL489" t="s">
        <v>269</v>
      </c>
      <c r="IM489" t="s">
        <v>3054</v>
      </c>
      <c r="IR489" s="30">
        <v>40032</v>
      </c>
      <c r="IZ489" t="s">
        <v>2808</v>
      </c>
      <c r="JA489" t="s">
        <v>69</v>
      </c>
      <c r="JB489" t="s">
        <v>69</v>
      </c>
      <c r="JC489" t="s">
        <v>69</v>
      </c>
      <c r="JD489" t="s">
        <v>2808</v>
      </c>
      <c r="JE489" t="s">
        <v>2808</v>
      </c>
      <c r="JF489" t="s">
        <v>69</v>
      </c>
      <c r="JG489">
        <v>9</v>
      </c>
      <c r="JK489">
        <v>3.4</v>
      </c>
      <c r="JL489">
        <v>52</v>
      </c>
      <c r="JN489" s="30">
        <v>40493</v>
      </c>
      <c r="JR489" s="30">
        <v>40493</v>
      </c>
      <c r="JS489" s="30">
        <v>40493</v>
      </c>
      <c r="JU489" s="29">
        <v>0.4375</v>
      </c>
      <c r="JY489" s="29">
        <v>0.4375</v>
      </c>
      <c r="JZ489" s="29">
        <v>0.4375</v>
      </c>
      <c r="KD489" t="s">
        <v>9554</v>
      </c>
      <c r="KE489" t="s">
        <v>6597</v>
      </c>
      <c r="KF489">
        <v>10</v>
      </c>
      <c r="KG489" t="s">
        <v>6598</v>
      </c>
      <c r="KH489">
        <v>2711135</v>
      </c>
    </row>
    <row r="490" spans="1:294" x14ac:dyDescent="0.3">
      <c r="A490" t="s">
        <v>10157</v>
      </c>
      <c r="B490" t="s">
        <v>6696</v>
      </c>
      <c r="BV490">
        <v>0</v>
      </c>
      <c r="BX490" t="s">
        <v>9156</v>
      </c>
      <c r="BY490" t="s">
        <v>6589</v>
      </c>
      <c r="BZ490" s="30">
        <v>41582</v>
      </c>
      <c r="CA490" t="s">
        <v>6591</v>
      </c>
      <c r="CB490" t="s">
        <v>7191</v>
      </c>
      <c r="CC490" t="s">
        <v>5079</v>
      </c>
      <c r="CD490">
        <v>26</v>
      </c>
      <c r="CE490" t="s">
        <v>236</v>
      </c>
      <c r="CF490" t="s">
        <v>241</v>
      </c>
      <c r="CG490" t="s">
        <v>247</v>
      </c>
      <c r="CI490" t="s">
        <v>9640</v>
      </c>
      <c r="CJ490" t="s">
        <v>69</v>
      </c>
      <c r="CK490" t="s">
        <v>2808</v>
      </c>
      <c r="CL490" t="s">
        <v>2808</v>
      </c>
      <c r="DJ490" t="s">
        <v>12</v>
      </c>
      <c r="DK490" t="s">
        <v>10158</v>
      </c>
      <c r="DL490" t="s">
        <v>22</v>
      </c>
      <c r="DN490" t="s">
        <v>69</v>
      </c>
      <c r="DO490" t="s">
        <v>69</v>
      </c>
      <c r="DQ490" t="s">
        <v>2864</v>
      </c>
      <c r="DZ490" t="s">
        <v>69</v>
      </c>
      <c r="EJ490" t="s">
        <v>273</v>
      </c>
      <c r="EM490" t="s">
        <v>12</v>
      </c>
      <c r="EN490" t="s">
        <v>10158</v>
      </c>
      <c r="EO490" t="s">
        <v>27</v>
      </c>
      <c r="EP490" s="29">
        <v>0.76041666666666663</v>
      </c>
      <c r="EY490" t="s">
        <v>2808</v>
      </c>
      <c r="EZ490" t="s">
        <v>69</v>
      </c>
      <c r="FA490" t="s">
        <v>10158</v>
      </c>
      <c r="FH490">
        <v>3</v>
      </c>
      <c r="FI490">
        <v>3</v>
      </c>
      <c r="FK490">
        <v>3</v>
      </c>
      <c r="FL490">
        <v>3</v>
      </c>
      <c r="FS490" t="s">
        <v>69</v>
      </c>
      <c r="FT490" t="s">
        <v>69</v>
      </c>
      <c r="FU490" t="s">
        <v>69</v>
      </c>
      <c r="FV490" t="s">
        <v>69</v>
      </c>
      <c r="FW490" t="s">
        <v>69</v>
      </c>
      <c r="FX490" t="s">
        <v>69</v>
      </c>
      <c r="FY490" t="s">
        <v>69</v>
      </c>
      <c r="FZ490" t="s">
        <v>69</v>
      </c>
      <c r="GA490" t="s">
        <v>69</v>
      </c>
      <c r="GB490" t="s">
        <v>69</v>
      </c>
      <c r="GC490" t="s">
        <v>69</v>
      </c>
      <c r="GD490" t="s">
        <v>69</v>
      </c>
      <c r="GE490" t="s">
        <v>69</v>
      </c>
      <c r="GF490" t="s">
        <v>69</v>
      </c>
      <c r="GG490" t="s">
        <v>69</v>
      </c>
      <c r="GH490" t="s">
        <v>69</v>
      </c>
      <c r="GI490" t="s">
        <v>69</v>
      </c>
      <c r="GJ490" t="s">
        <v>69</v>
      </c>
      <c r="GK490" t="s">
        <v>69</v>
      </c>
      <c r="GL490" t="s">
        <v>69</v>
      </c>
      <c r="GM490" t="s">
        <v>69</v>
      </c>
      <c r="GN490" t="s">
        <v>69</v>
      </c>
      <c r="GO490" t="s">
        <v>69</v>
      </c>
      <c r="GP490" t="s">
        <v>69</v>
      </c>
      <c r="GQ490" t="s">
        <v>69</v>
      </c>
      <c r="GR490" t="s">
        <v>69</v>
      </c>
      <c r="GS490" t="s">
        <v>69</v>
      </c>
      <c r="GT490" t="s">
        <v>69</v>
      </c>
      <c r="GU490" t="s">
        <v>69</v>
      </c>
      <c r="GV490" t="s">
        <v>69</v>
      </c>
      <c r="GW490" t="s">
        <v>69</v>
      </c>
      <c r="GX490" t="s">
        <v>69</v>
      </c>
      <c r="GY490" t="s">
        <v>69</v>
      </c>
      <c r="HC490" t="s">
        <v>2808</v>
      </c>
      <c r="HD490" t="s">
        <v>69</v>
      </c>
      <c r="HE490" t="s">
        <v>2808</v>
      </c>
      <c r="HF490" t="s">
        <v>2808</v>
      </c>
      <c r="HG490" t="s">
        <v>69</v>
      </c>
      <c r="HH490" t="s">
        <v>69</v>
      </c>
      <c r="HI490" t="s">
        <v>69</v>
      </c>
      <c r="HJ490" t="s">
        <v>8698</v>
      </c>
      <c r="HL490">
        <v>80</v>
      </c>
      <c r="HM490">
        <v>20</v>
      </c>
      <c r="HQ490" t="s">
        <v>10158</v>
      </c>
      <c r="HS490" t="s">
        <v>10158</v>
      </c>
      <c r="HT490" t="s">
        <v>10158</v>
      </c>
      <c r="HX490" s="29">
        <v>0.9375</v>
      </c>
      <c r="HZ490" s="29">
        <v>0.9375</v>
      </c>
      <c r="IA490" s="29">
        <v>0.9375</v>
      </c>
      <c r="IE490" t="s">
        <v>69</v>
      </c>
      <c r="IF490" t="s">
        <v>69</v>
      </c>
      <c r="IG490" t="s">
        <v>69</v>
      </c>
      <c r="IH490" t="s">
        <v>269</v>
      </c>
      <c r="II490" t="s">
        <v>3054</v>
      </c>
      <c r="IJ490" t="s">
        <v>3054</v>
      </c>
      <c r="IK490" t="s">
        <v>3054</v>
      </c>
      <c r="IL490" t="s">
        <v>3054</v>
      </c>
      <c r="IM490" t="s">
        <v>269</v>
      </c>
      <c r="IN490" t="s">
        <v>10158</v>
      </c>
      <c r="IS490" t="s">
        <v>10158</v>
      </c>
      <c r="IT490" s="29">
        <v>0.47916666666666669</v>
      </c>
      <c r="IY490" s="29">
        <v>0.47916666666666669</v>
      </c>
      <c r="IZ490" t="s">
        <v>69</v>
      </c>
      <c r="JA490" t="s">
        <v>69</v>
      </c>
      <c r="JB490" t="s">
        <v>69</v>
      </c>
      <c r="JC490" t="s">
        <v>69</v>
      </c>
      <c r="JD490" t="s">
        <v>69</v>
      </c>
      <c r="JE490" t="s">
        <v>69</v>
      </c>
      <c r="JF490" t="s">
        <v>69</v>
      </c>
      <c r="JG490" t="s">
        <v>9691</v>
      </c>
      <c r="JI490">
        <v>80</v>
      </c>
      <c r="JJ490">
        <v>20</v>
      </c>
      <c r="JN490" t="s">
        <v>10158</v>
      </c>
      <c r="JP490" t="s">
        <v>10158</v>
      </c>
      <c r="JQ490" t="s">
        <v>10158</v>
      </c>
      <c r="JU490" s="29">
        <v>0.47916666666666669</v>
      </c>
      <c r="JW490" s="29">
        <v>0.47916666666666669</v>
      </c>
      <c r="JX490" s="29">
        <v>0.47916666666666669</v>
      </c>
      <c r="KD490" t="s">
        <v>9554</v>
      </c>
      <c r="KE490" t="s">
        <v>6597</v>
      </c>
      <c r="KF490">
        <v>11</v>
      </c>
      <c r="KG490" t="s">
        <v>6598</v>
      </c>
      <c r="KH490">
        <v>2711135</v>
      </c>
    </row>
    <row r="491" spans="1:294" x14ac:dyDescent="0.3">
      <c r="A491" t="s">
        <v>10159</v>
      </c>
      <c r="B491" t="s">
        <v>6696</v>
      </c>
      <c r="BV491">
        <v>0</v>
      </c>
      <c r="BX491" t="s">
        <v>9156</v>
      </c>
      <c r="BY491" t="s">
        <v>6589</v>
      </c>
      <c r="BZ491" s="30">
        <v>41582</v>
      </c>
      <c r="CA491" t="s">
        <v>6591</v>
      </c>
      <c r="CB491" t="s">
        <v>7191</v>
      </c>
      <c r="CC491" t="s">
        <v>5079</v>
      </c>
      <c r="CD491">
        <v>18</v>
      </c>
      <c r="CE491" t="s">
        <v>236</v>
      </c>
      <c r="CF491" t="s">
        <v>242</v>
      </c>
      <c r="CG491" t="s">
        <v>246</v>
      </c>
      <c r="CI491" t="s">
        <v>9640</v>
      </c>
      <c r="CJ491" t="s">
        <v>69</v>
      </c>
      <c r="CK491" t="s">
        <v>2808</v>
      </c>
      <c r="CL491" t="s">
        <v>2808</v>
      </c>
      <c r="DJ491" t="s">
        <v>12</v>
      </c>
      <c r="DK491" s="30">
        <v>40733</v>
      </c>
      <c r="DL491" t="s">
        <v>22</v>
      </c>
      <c r="DN491" t="s">
        <v>69</v>
      </c>
      <c r="DO491" t="s">
        <v>69</v>
      </c>
      <c r="DQ491" t="s">
        <v>2864</v>
      </c>
      <c r="DZ491" t="s">
        <v>69</v>
      </c>
      <c r="EJ491" t="s">
        <v>273</v>
      </c>
      <c r="EM491" t="s">
        <v>12</v>
      </c>
      <c r="EN491" s="30">
        <v>40764</v>
      </c>
      <c r="EO491" t="s">
        <v>22</v>
      </c>
      <c r="EY491" t="s">
        <v>2808</v>
      </c>
      <c r="EZ491" t="s">
        <v>69</v>
      </c>
      <c r="FA491" s="30">
        <v>40733</v>
      </c>
      <c r="FH491">
        <v>5</v>
      </c>
      <c r="FI491">
        <v>5</v>
      </c>
      <c r="FK491">
        <v>5</v>
      </c>
      <c r="FL491">
        <v>5</v>
      </c>
      <c r="FS491" t="s">
        <v>69</v>
      </c>
      <c r="FT491" t="s">
        <v>69</v>
      </c>
      <c r="FU491" t="s">
        <v>69</v>
      </c>
      <c r="FV491" t="s">
        <v>69</v>
      </c>
      <c r="FW491" t="s">
        <v>69</v>
      </c>
      <c r="FX491" t="s">
        <v>69</v>
      </c>
      <c r="FY491" t="s">
        <v>69</v>
      </c>
      <c r="FZ491" t="s">
        <v>69</v>
      </c>
      <c r="GA491" t="s">
        <v>69</v>
      </c>
      <c r="GB491" t="s">
        <v>69</v>
      </c>
      <c r="GC491" t="s">
        <v>69</v>
      </c>
      <c r="GD491" t="s">
        <v>69</v>
      </c>
      <c r="GE491" t="s">
        <v>69</v>
      </c>
      <c r="GF491" t="s">
        <v>69</v>
      </c>
      <c r="GG491" t="s">
        <v>69</v>
      </c>
      <c r="GH491" t="s">
        <v>69</v>
      </c>
      <c r="GI491" t="s">
        <v>69</v>
      </c>
      <c r="GJ491" t="s">
        <v>69</v>
      </c>
      <c r="GK491" t="s">
        <v>69</v>
      </c>
      <c r="GL491" t="s">
        <v>69</v>
      </c>
      <c r="GM491" t="s">
        <v>69</v>
      </c>
      <c r="GN491" t="s">
        <v>69</v>
      </c>
      <c r="GO491" t="s">
        <v>69</v>
      </c>
      <c r="GP491" t="s">
        <v>69</v>
      </c>
      <c r="GQ491" t="s">
        <v>69</v>
      </c>
      <c r="GR491" t="s">
        <v>69</v>
      </c>
      <c r="GS491" t="s">
        <v>69</v>
      </c>
      <c r="GT491" t="s">
        <v>69</v>
      </c>
      <c r="GU491" t="s">
        <v>69</v>
      </c>
      <c r="GV491" t="s">
        <v>69</v>
      </c>
      <c r="GW491" t="s">
        <v>69</v>
      </c>
      <c r="GX491" t="s">
        <v>69</v>
      </c>
      <c r="GY491" t="s">
        <v>69</v>
      </c>
      <c r="HC491" t="s">
        <v>2808</v>
      </c>
      <c r="HD491" t="s">
        <v>69</v>
      </c>
      <c r="HE491" t="s">
        <v>69</v>
      </c>
      <c r="HF491" t="s">
        <v>69</v>
      </c>
      <c r="HG491" t="s">
        <v>69</v>
      </c>
      <c r="HH491" t="s">
        <v>69</v>
      </c>
      <c r="HI491" t="s">
        <v>69</v>
      </c>
      <c r="HJ491" t="s">
        <v>9661</v>
      </c>
      <c r="HL491">
        <v>78</v>
      </c>
      <c r="HM491">
        <v>19</v>
      </c>
      <c r="HQ491" s="30">
        <v>40733</v>
      </c>
      <c r="HS491" s="30">
        <v>40733</v>
      </c>
      <c r="HT491" s="30">
        <v>40733</v>
      </c>
      <c r="HX491" s="29">
        <v>0.50694444444444442</v>
      </c>
      <c r="HZ491" s="29">
        <v>0.50694444444444442</v>
      </c>
      <c r="IA491" s="29">
        <v>0.50694444444444442</v>
      </c>
      <c r="IE491" t="s">
        <v>69</v>
      </c>
      <c r="IF491" t="s">
        <v>69</v>
      </c>
      <c r="IG491" t="s">
        <v>69</v>
      </c>
      <c r="IH491" t="s">
        <v>269</v>
      </c>
      <c r="II491" t="s">
        <v>3054</v>
      </c>
      <c r="IJ491" t="s">
        <v>3054</v>
      </c>
      <c r="IK491" t="s">
        <v>3054</v>
      </c>
      <c r="IL491" t="s">
        <v>3054</v>
      </c>
      <c r="IM491" t="s">
        <v>3054</v>
      </c>
      <c r="IN491" s="30">
        <v>40733</v>
      </c>
      <c r="IT491" s="29">
        <v>0.78472222222222221</v>
      </c>
      <c r="IZ491" t="s">
        <v>2808</v>
      </c>
      <c r="JA491" t="s">
        <v>69</v>
      </c>
      <c r="JB491" t="s">
        <v>69</v>
      </c>
      <c r="JC491" t="s">
        <v>69</v>
      </c>
      <c r="JD491" t="s">
        <v>69</v>
      </c>
      <c r="JE491" t="s">
        <v>69</v>
      </c>
      <c r="JF491" t="s">
        <v>69</v>
      </c>
      <c r="JG491" t="s">
        <v>9691</v>
      </c>
      <c r="JI491">
        <v>78</v>
      </c>
      <c r="JJ491">
        <v>19</v>
      </c>
      <c r="JN491" s="30">
        <v>40733</v>
      </c>
      <c r="JP491" s="30">
        <v>40733</v>
      </c>
      <c r="JQ491" s="30">
        <v>40733</v>
      </c>
      <c r="JU491" s="29">
        <v>0.78472222222222221</v>
      </c>
      <c r="JW491" s="29">
        <v>0.78472222222222221</v>
      </c>
      <c r="JX491" s="29">
        <v>0.78472222222222221</v>
      </c>
      <c r="KD491" t="s">
        <v>9554</v>
      </c>
      <c r="KE491" t="s">
        <v>6597</v>
      </c>
      <c r="KF491">
        <v>12</v>
      </c>
      <c r="KG491" t="s">
        <v>6598</v>
      </c>
      <c r="KH491">
        <v>2711135</v>
      </c>
    </row>
    <row r="492" spans="1:294" x14ac:dyDescent="0.3">
      <c r="A492" t="s">
        <v>10160</v>
      </c>
      <c r="B492" t="s">
        <v>6696</v>
      </c>
      <c r="BV492">
        <v>0</v>
      </c>
      <c r="BX492" t="s">
        <v>9156</v>
      </c>
      <c r="BY492" t="s">
        <v>6589</v>
      </c>
      <c r="BZ492" s="30">
        <v>41582</v>
      </c>
      <c r="CA492" t="s">
        <v>6591</v>
      </c>
      <c r="CB492" t="s">
        <v>7191</v>
      </c>
      <c r="CC492" t="s">
        <v>5079</v>
      </c>
      <c r="CD492">
        <v>23</v>
      </c>
      <c r="CE492" t="s">
        <v>22</v>
      </c>
      <c r="CF492" t="s">
        <v>22</v>
      </c>
      <c r="CG492" t="s">
        <v>247</v>
      </c>
      <c r="CI492" t="s">
        <v>9640</v>
      </c>
      <c r="CJ492" t="s">
        <v>69</v>
      </c>
      <c r="CK492" t="s">
        <v>2808</v>
      </c>
      <c r="CL492" t="s">
        <v>2808</v>
      </c>
      <c r="DJ492" t="s">
        <v>12</v>
      </c>
      <c r="DK492" t="s">
        <v>10161</v>
      </c>
      <c r="DL492" t="s">
        <v>22</v>
      </c>
      <c r="DN492" t="s">
        <v>69</v>
      </c>
      <c r="DO492" t="s">
        <v>69</v>
      </c>
      <c r="DQ492" t="s">
        <v>2864</v>
      </c>
      <c r="DZ492" t="s">
        <v>69</v>
      </c>
      <c r="EJ492" t="s">
        <v>22</v>
      </c>
      <c r="EY492" t="s">
        <v>69</v>
      </c>
      <c r="EZ492" t="s">
        <v>69</v>
      </c>
      <c r="FA492" t="s">
        <v>10161</v>
      </c>
      <c r="FH492">
        <v>4</v>
      </c>
      <c r="FI492">
        <v>4</v>
      </c>
      <c r="FK492">
        <v>4</v>
      </c>
      <c r="FL492">
        <v>4</v>
      </c>
      <c r="FS492" t="s">
        <v>69</v>
      </c>
      <c r="FT492" t="s">
        <v>69</v>
      </c>
      <c r="FU492" t="s">
        <v>69</v>
      </c>
      <c r="FV492" t="s">
        <v>69</v>
      </c>
      <c r="FW492" t="s">
        <v>69</v>
      </c>
      <c r="FX492" t="s">
        <v>69</v>
      </c>
      <c r="FY492" t="s">
        <v>69</v>
      </c>
      <c r="FZ492" t="s">
        <v>69</v>
      </c>
      <c r="GA492" t="s">
        <v>69</v>
      </c>
      <c r="GB492" t="s">
        <v>69</v>
      </c>
      <c r="GC492" t="s">
        <v>69</v>
      </c>
      <c r="GD492" t="s">
        <v>69</v>
      </c>
      <c r="GE492" t="s">
        <v>69</v>
      </c>
      <c r="GF492" t="s">
        <v>69</v>
      </c>
      <c r="GG492" t="s">
        <v>69</v>
      </c>
      <c r="GH492" t="s">
        <v>69</v>
      </c>
      <c r="GI492" t="s">
        <v>69</v>
      </c>
      <c r="GJ492" t="s">
        <v>69</v>
      </c>
      <c r="GK492" t="s">
        <v>69</v>
      </c>
      <c r="GL492" t="s">
        <v>69</v>
      </c>
      <c r="GM492" t="s">
        <v>69</v>
      </c>
      <c r="GN492" t="s">
        <v>69</v>
      </c>
      <c r="GO492" t="s">
        <v>69</v>
      </c>
      <c r="GP492" t="s">
        <v>69</v>
      </c>
      <c r="GQ492" t="s">
        <v>69</v>
      </c>
      <c r="GR492" t="s">
        <v>69</v>
      </c>
      <c r="GS492" t="s">
        <v>69</v>
      </c>
      <c r="GT492" t="s">
        <v>69</v>
      </c>
      <c r="GU492" t="s">
        <v>69</v>
      </c>
      <c r="GV492" t="s">
        <v>69</v>
      </c>
      <c r="GW492" t="s">
        <v>69</v>
      </c>
      <c r="GX492" t="s">
        <v>69</v>
      </c>
      <c r="GY492" t="s">
        <v>69</v>
      </c>
      <c r="HC492" t="s">
        <v>2808</v>
      </c>
      <c r="HD492" t="s">
        <v>69</v>
      </c>
      <c r="HE492" t="s">
        <v>2808</v>
      </c>
      <c r="HF492" t="s">
        <v>69</v>
      </c>
      <c r="HG492" t="s">
        <v>69</v>
      </c>
      <c r="HH492" t="s">
        <v>69</v>
      </c>
      <c r="HI492" t="s">
        <v>69</v>
      </c>
      <c r="HJ492" t="s">
        <v>9762</v>
      </c>
      <c r="HL492">
        <v>80</v>
      </c>
      <c r="HM492">
        <v>16</v>
      </c>
      <c r="HQ492" t="s">
        <v>10161</v>
      </c>
      <c r="HS492" t="s">
        <v>10161</v>
      </c>
      <c r="HT492" t="s">
        <v>10161</v>
      </c>
      <c r="IE492" t="s">
        <v>69</v>
      </c>
      <c r="IF492" t="s">
        <v>69</v>
      </c>
      <c r="IG492" t="s">
        <v>69</v>
      </c>
      <c r="IH492" t="s">
        <v>3054</v>
      </c>
      <c r="II492" t="s">
        <v>3054</v>
      </c>
      <c r="IJ492" t="s">
        <v>3054</v>
      </c>
      <c r="IK492" t="s">
        <v>3054</v>
      </c>
      <c r="IL492" t="s">
        <v>3054</v>
      </c>
      <c r="IM492" t="s">
        <v>3054</v>
      </c>
      <c r="IZ492" t="s">
        <v>69</v>
      </c>
      <c r="JA492" t="s">
        <v>69</v>
      </c>
      <c r="JB492" t="s">
        <v>69</v>
      </c>
      <c r="JC492" t="s">
        <v>69</v>
      </c>
      <c r="JD492" t="s">
        <v>69</v>
      </c>
      <c r="JE492" t="s">
        <v>69</v>
      </c>
      <c r="JF492" t="s">
        <v>69</v>
      </c>
      <c r="JG492" s="35">
        <v>42956</v>
      </c>
      <c r="JN492" t="s">
        <v>10161</v>
      </c>
      <c r="JU492" s="29">
        <v>0.30902777777777779</v>
      </c>
      <c r="KD492" t="s">
        <v>9554</v>
      </c>
      <c r="KE492" t="s">
        <v>6597</v>
      </c>
      <c r="KF492">
        <v>13</v>
      </c>
      <c r="KG492" t="s">
        <v>6598</v>
      </c>
      <c r="KH492">
        <v>2711135</v>
      </c>
    </row>
    <row r="493" spans="1:294" x14ac:dyDescent="0.3">
      <c r="A493" t="s">
        <v>10162</v>
      </c>
      <c r="B493" t="s">
        <v>6696</v>
      </c>
      <c r="BV493">
        <v>0</v>
      </c>
      <c r="BX493" t="s">
        <v>9156</v>
      </c>
      <c r="BY493" t="s">
        <v>6589</v>
      </c>
      <c r="BZ493" s="30">
        <v>41582</v>
      </c>
      <c r="CA493" t="s">
        <v>6591</v>
      </c>
      <c r="CB493" t="s">
        <v>7191</v>
      </c>
      <c r="CC493" t="s">
        <v>5079</v>
      </c>
      <c r="CD493">
        <v>21</v>
      </c>
      <c r="CE493" t="s">
        <v>236</v>
      </c>
      <c r="CF493" t="s">
        <v>242</v>
      </c>
      <c r="CG493" t="s">
        <v>247</v>
      </c>
      <c r="CI493" t="s">
        <v>9640</v>
      </c>
      <c r="CJ493" t="s">
        <v>69</v>
      </c>
      <c r="CK493" t="s">
        <v>2808</v>
      </c>
      <c r="CL493" t="s">
        <v>2808</v>
      </c>
      <c r="DJ493" t="s">
        <v>12</v>
      </c>
      <c r="DK493" t="s">
        <v>10163</v>
      </c>
      <c r="DL493" t="s">
        <v>22</v>
      </c>
      <c r="DN493" t="s">
        <v>22</v>
      </c>
      <c r="DO493" t="s">
        <v>22</v>
      </c>
      <c r="DQ493" t="s">
        <v>2864</v>
      </c>
      <c r="DZ493" t="s">
        <v>69</v>
      </c>
      <c r="EJ493" t="s">
        <v>22</v>
      </c>
      <c r="EY493" t="s">
        <v>2808</v>
      </c>
      <c r="EZ493" t="s">
        <v>69</v>
      </c>
      <c r="FA493" t="s">
        <v>10163</v>
      </c>
      <c r="FH493">
        <v>2</v>
      </c>
      <c r="FI493">
        <v>2</v>
      </c>
      <c r="FK493">
        <v>2</v>
      </c>
      <c r="FL493">
        <v>2</v>
      </c>
      <c r="FS493" t="s">
        <v>69</v>
      </c>
      <c r="FT493" t="s">
        <v>69</v>
      </c>
      <c r="FU493" t="s">
        <v>69</v>
      </c>
      <c r="FV493" t="s">
        <v>69</v>
      </c>
      <c r="FW493" t="s">
        <v>69</v>
      </c>
      <c r="FX493" t="s">
        <v>69</v>
      </c>
      <c r="FY493" t="s">
        <v>69</v>
      </c>
      <c r="FZ493" t="s">
        <v>69</v>
      </c>
      <c r="GA493" t="s">
        <v>69</v>
      </c>
      <c r="GB493" t="s">
        <v>69</v>
      </c>
      <c r="GC493" t="s">
        <v>69</v>
      </c>
      <c r="GD493" t="s">
        <v>69</v>
      </c>
      <c r="GE493" t="s">
        <v>69</v>
      </c>
      <c r="GF493" t="s">
        <v>69</v>
      </c>
      <c r="GG493" t="s">
        <v>69</v>
      </c>
      <c r="GH493" t="s">
        <v>69</v>
      </c>
      <c r="GI493" t="s">
        <v>69</v>
      </c>
      <c r="GJ493" t="s">
        <v>69</v>
      </c>
      <c r="GK493" t="s">
        <v>69</v>
      </c>
      <c r="GL493" t="s">
        <v>69</v>
      </c>
      <c r="GM493" t="s">
        <v>69</v>
      </c>
      <c r="GN493" t="s">
        <v>69</v>
      </c>
      <c r="GO493" t="s">
        <v>69</v>
      </c>
      <c r="GP493" t="s">
        <v>69</v>
      </c>
      <c r="GQ493" t="s">
        <v>69</v>
      </c>
      <c r="GR493" t="s">
        <v>69</v>
      </c>
      <c r="GS493" t="s">
        <v>69</v>
      </c>
      <c r="GT493" t="s">
        <v>69</v>
      </c>
      <c r="GU493" t="s">
        <v>69</v>
      </c>
      <c r="GV493" t="s">
        <v>69</v>
      </c>
      <c r="GW493" t="s">
        <v>69</v>
      </c>
      <c r="GX493" t="s">
        <v>69</v>
      </c>
      <c r="GY493" t="s">
        <v>69</v>
      </c>
      <c r="HC493" t="s">
        <v>2808</v>
      </c>
      <c r="HD493" t="s">
        <v>69</v>
      </c>
      <c r="HE493" t="s">
        <v>2808</v>
      </c>
      <c r="HF493" t="s">
        <v>2808</v>
      </c>
      <c r="HG493" t="s">
        <v>69</v>
      </c>
      <c r="HH493" t="s">
        <v>69</v>
      </c>
      <c r="HI493" t="s">
        <v>69</v>
      </c>
      <c r="HJ493" t="s">
        <v>10164</v>
      </c>
      <c r="HL493">
        <v>80</v>
      </c>
      <c r="HM493">
        <v>20</v>
      </c>
      <c r="HQ493" t="s">
        <v>10163</v>
      </c>
      <c r="HS493" t="s">
        <v>10163</v>
      </c>
      <c r="HT493" t="s">
        <v>10163</v>
      </c>
      <c r="IE493" t="s">
        <v>69</v>
      </c>
      <c r="IF493" t="s">
        <v>69</v>
      </c>
      <c r="IG493" t="s">
        <v>69</v>
      </c>
      <c r="IH493" t="s">
        <v>3054</v>
      </c>
      <c r="II493" t="s">
        <v>3054</v>
      </c>
      <c r="IJ493" t="s">
        <v>3054</v>
      </c>
      <c r="IK493" t="s">
        <v>3054</v>
      </c>
      <c r="IL493" t="s">
        <v>3054</v>
      </c>
      <c r="IM493" t="s">
        <v>3054</v>
      </c>
      <c r="IZ493" t="s">
        <v>2808</v>
      </c>
      <c r="JA493" t="s">
        <v>69</v>
      </c>
      <c r="JB493" t="s">
        <v>69</v>
      </c>
      <c r="JC493" t="s">
        <v>69</v>
      </c>
      <c r="JD493" t="s">
        <v>69</v>
      </c>
      <c r="JE493" t="s">
        <v>69</v>
      </c>
      <c r="JF493" t="s">
        <v>69</v>
      </c>
      <c r="JG493" s="35">
        <v>42956</v>
      </c>
      <c r="JN493" t="s">
        <v>10163</v>
      </c>
      <c r="KD493" t="s">
        <v>9554</v>
      </c>
      <c r="KE493" t="s">
        <v>6597</v>
      </c>
      <c r="KF493">
        <v>14</v>
      </c>
      <c r="KG493" t="s">
        <v>6598</v>
      </c>
      <c r="KH493">
        <v>2711135</v>
      </c>
    </row>
    <row r="494" spans="1:294" x14ac:dyDescent="0.3">
      <c r="A494" t="s">
        <v>10165</v>
      </c>
      <c r="B494" t="s">
        <v>6696</v>
      </c>
      <c r="BV494">
        <v>0</v>
      </c>
      <c r="BX494" t="s">
        <v>9156</v>
      </c>
      <c r="BY494" t="s">
        <v>6589</v>
      </c>
      <c r="BZ494" s="30">
        <v>41582</v>
      </c>
      <c r="CA494" t="s">
        <v>6591</v>
      </c>
      <c r="CB494" t="s">
        <v>7191</v>
      </c>
      <c r="CC494" t="s">
        <v>5079</v>
      </c>
      <c r="CD494">
        <v>18</v>
      </c>
      <c r="CE494" t="s">
        <v>22</v>
      </c>
      <c r="CF494" t="s">
        <v>22</v>
      </c>
      <c r="CG494" t="s">
        <v>247</v>
      </c>
      <c r="CI494" t="s">
        <v>9640</v>
      </c>
      <c r="CJ494" t="s">
        <v>69</v>
      </c>
      <c r="CK494" t="s">
        <v>2808</v>
      </c>
      <c r="CL494" t="s">
        <v>2808</v>
      </c>
      <c r="DJ494" t="s">
        <v>12</v>
      </c>
      <c r="DK494" s="30">
        <v>40395</v>
      </c>
      <c r="DL494" t="s">
        <v>22</v>
      </c>
      <c r="DN494" t="s">
        <v>69</v>
      </c>
      <c r="DO494" t="s">
        <v>69</v>
      </c>
      <c r="DQ494" t="s">
        <v>2864</v>
      </c>
      <c r="DZ494" t="s">
        <v>69</v>
      </c>
      <c r="EJ494" t="s">
        <v>273</v>
      </c>
      <c r="EM494" t="s">
        <v>12</v>
      </c>
      <c r="EN494" s="30">
        <v>40395</v>
      </c>
      <c r="EO494" t="s">
        <v>27</v>
      </c>
      <c r="EP494" s="29">
        <v>0.67708333333333337</v>
      </c>
      <c r="EY494" t="s">
        <v>69</v>
      </c>
      <c r="EZ494" t="s">
        <v>69</v>
      </c>
      <c r="FA494" s="30">
        <v>40395</v>
      </c>
      <c r="FH494">
        <v>1</v>
      </c>
      <c r="FI494">
        <v>1</v>
      </c>
      <c r="FK494">
        <v>1</v>
      </c>
      <c r="FL494">
        <v>1</v>
      </c>
      <c r="FS494" t="s">
        <v>69</v>
      </c>
      <c r="FT494" t="s">
        <v>69</v>
      </c>
      <c r="FU494" t="s">
        <v>69</v>
      </c>
      <c r="FV494" t="s">
        <v>69</v>
      </c>
      <c r="FW494" t="s">
        <v>69</v>
      </c>
      <c r="FX494" t="s">
        <v>69</v>
      </c>
      <c r="FY494" t="s">
        <v>69</v>
      </c>
      <c r="FZ494" t="s">
        <v>69</v>
      </c>
      <c r="GA494" t="s">
        <v>69</v>
      </c>
      <c r="GB494" t="s">
        <v>69</v>
      </c>
      <c r="GC494" t="s">
        <v>69</v>
      </c>
      <c r="GD494" t="s">
        <v>69</v>
      </c>
      <c r="GE494" t="s">
        <v>69</v>
      </c>
      <c r="GF494" t="s">
        <v>69</v>
      </c>
      <c r="GG494" t="s">
        <v>69</v>
      </c>
      <c r="GH494" t="s">
        <v>69</v>
      </c>
      <c r="GI494" t="s">
        <v>69</v>
      </c>
      <c r="GJ494" t="s">
        <v>69</v>
      </c>
      <c r="GK494" t="s">
        <v>69</v>
      </c>
      <c r="GL494" t="s">
        <v>69</v>
      </c>
      <c r="GM494" t="s">
        <v>69</v>
      </c>
      <c r="GN494" t="s">
        <v>69</v>
      </c>
      <c r="GO494" t="s">
        <v>69</v>
      </c>
      <c r="GP494" t="s">
        <v>69</v>
      </c>
      <c r="GQ494" t="s">
        <v>69</v>
      </c>
      <c r="GR494" t="s">
        <v>69</v>
      </c>
      <c r="GS494" t="s">
        <v>69</v>
      </c>
      <c r="GT494" t="s">
        <v>69</v>
      </c>
      <c r="GU494" t="s">
        <v>69</v>
      </c>
      <c r="GV494" t="s">
        <v>69</v>
      </c>
      <c r="GW494" t="s">
        <v>69</v>
      </c>
      <c r="GX494" t="s">
        <v>69</v>
      </c>
      <c r="GY494" t="s">
        <v>69</v>
      </c>
      <c r="HC494" t="s">
        <v>2808</v>
      </c>
      <c r="HD494" t="s">
        <v>69</v>
      </c>
      <c r="HE494" t="s">
        <v>2808</v>
      </c>
      <c r="HF494" t="s">
        <v>2808</v>
      </c>
      <c r="HG494" t="s">
        <v>69</v>
      </c>
      <c r="HH494" t="s">
        <v>69</v>
      </c>
      <c r="HI494" t="s">
        <v>69</v>
      </c>
      <c r="HJ494" t="s">
        <v>10164</v>
      </c>
      <c r="HL494">
        <v>84</v>
      </c>
      <c r="HM494">
        <v>24</v>
      </c>
      <c r="HQ494" s="30">
        <v>40367</v>
      </c>
      <c r="HS494" s="30">
        <v>40367</v>
      </c>
      <c r="HT494" s="30">
        <v>40367</v>
      </c>
      <c r="IE494" t="s">
        <v>69</v>
      </c>
      <c r="IF494" t="s">
        <v>69</v>
      </c>
      <c r="IG494" t="s">
        <v>69</v>
      </c>
      <c r="IH494" t="s">
        <v>269</v>
      </c>
      <c r="II494" t="s">
        <v>3054</v>
      </c>
      <c r="IJ494" t="s">
        <v>3054</v>
      </c>
      <c r="IK494" t="s">
        <v>3054</v>
      </c>
      <c r="IL494" t="s">
        <v>3054</v>
      </c>
      <c r="IM494" t="s">
        <v>3054</v>
      </c>
      <c r="IN494" s="30">
        <v>40395</v>
      </c>
      <c r="IZ494" t="s">
        <v>69</v>
      </c>
      <c r="JA494" t="s">
        <v>69</v>
      </c>
      <c r="JB494" t="s">
        <v>2808</v>
      </c>
      <c r="JC494" t="s">
        <v>69</v>
      </c>
      <c r="JD494" t="s">
        <v>69</v>
      </c>
      <c r="JE494" t="s">
        <v>69</v>
      </c>
      <c r="JF494" t="s">
        <v>69</v>
      </c>
      <c r="JI494">
        <v>32.5</v>
      </c>
      <c r="JK494">
        <v>2.95</v>
      </c>
      <c r="JL494">
        <v>51</v>
      </c>
      <c r="JM494">
        <v>10</v>
      </c>
      <c r="KD494" t="s">
        <v>9554</v>
      </c>
      <c r="KE494" t="s">
        <v>6597</v>
      </c>
      <c r="KF494">
        <v>15</v>
      </c>
      <c r="KG494" t="s">
        <v>6598</v>
      </c>
      <c r="KH494">
        <v>2711135</v>
      </c>
    </row>
    <row r="495" spans="1:294" x14ac:dyDescent="0.3">
      <c r="A495" t="s">
        <v>10166</v>
      </c>
      <c r="B495" t="s">
        <v>6696</v>
      </c>
      <c r="BV495">
        <v>0</v>
      </c>
      <c r="BX495" t="s">
        <v>9156</v>
      </c>
      <c r="BY495" t="s">
        <v>6589</v>
      </c>
      <c r="BZ495" s="30">
        <v>41582</v>
      </c>
      <c r="CA495" t="s">
        <v>6591</v>
      </c>
      <c r="CB495" t="s">
        <v>7191</v>
      </c>
      <c r="CC495" t="s">
        <v>5079</v>
      </c>
      <c r="CD495">
        <v>36</v>
      </c>
      <c r="CE495" t="s">
        <v>236</v>
      </c>
      <c r="CF495" t="s">
        <v>220</v>
      </c>
      <c r="CG495" t="s">
        <v>246</v>
      </c>
      <c r="CI495" t="s">
        <v>9640</v>
      </c>
      <c r="CJ495" t="s">
        <v>69</v>
      </c>
      <c r="CK495" t="s">
        <v>2808</v>
      </c>
      <c r="CL495" t="s">
        <v>2808</v>
      </c>
      <c r="DJ495" t="s">
        <v>22</v>
      </c>
      <c r="DL495" t="s">
        <v>22</v>
      </c>
      <c r="DN495" t="s">
        <v>69</v>
      </c>
      <c r="DO495" t="s">
        <v>69</v>
      </c>
      <c r="DQ495" t="s">
        <v>2864</v>
      </c>
      <c r="DZ495" t="s">
        <v>22</v>
      </c>
      <c r="EJ495" t="s">
        <v>273</v>
      </c>
      <c r="EM495" t="s">
        <v>12</v>
      </c>
      <c r="EN495" t="s">
        <v>10167</v>
      </c>
      <c r="EO495" t="s">
        <v>22</v>
      </c>
      <c r="EY495" t="s">
        <v>69</v>
      </c>
      <c r="EZ495" t="s">
        <v>69</v>
      </c>
      <c r="FH495">
        <v>3</v>
      </c>
      <c r="FK495">
        <v>3</v>
      </c>
      <c r="FS495" t="s">
        <v>69</v>
      </c>
      <c r="FT495" t="s">
        <v>69</v>
      </c>
      <c r="FU495" t="s">
        <v>69</v>
      </c>
      <c r="FV495" t="s">
        <v>69</v>
      </c>
      <c r="FW495" t="s">
        <v>69</v>
      </c>
      <c r="FX495" t="s">
        <v>69</v>
      </c>
      <c r="FY495" t="s">
        <v>69</v>
      </c>
      <c r="FZ495" t="s">
        <v>69</v>
      </c>
      <c r="GA495" t="s">
        <v>69</v>
      </c>
      <c r="GB495" t="s">
        <v>69</v>
      </c>
      <c r="GC495" t="s">
        <v>69</v>
      </c>
      <c r="GD495" t="s">
        <v>69</v>
      </c>
      <c r="GE495" t="s">
        <v>69</v>
      </c>
      <c r="GF495" t="s">
        <v>69</v>
      </c>
      <c r="GG495" t="s">
        <v>69</v>
      </c>
      <c r="GH495" t="s">
        <v>69</v>
      </c>
      <c r="GI495" t="s">
        <v>69</v>
      </c>
      <c r="GJ495" t="s">
        <v>69</v>
      </c>
      <c r="GK495" t="s">
        <v>69</v>
      </c>
      <c r="GL495" t="s">
        <v>69</v>
      </c>
      <c r="GM495" t="s">
        <v>69</v>
      </c>
      <c r="GN495" t="s">
        <v>69</v>
      </c>
      <c r="GO495" t="s">
        <v>69</v>
      </c>
      <c r="GP495" t="s">
        <v>69</v>
      </c>
      <c r="GQ495" t="s">
        <v>69</v>
      </c>
      <c r="GR495" t="s">
        <v>69</v>
      </c>
      <c r="GS495" t="s">
        <v>69</v>
      </c>
      <c r="GT495" t="s">
        <v>69</v>
      </c>
      <c r="GU495" t="s">
        <v>69</v>
      </c>
      <c r="GV495" t="s">
        <v>69</v>
      </c>
      <c r="GW495" t="s">
        <v>69</v>
      </c>
      <c r="GX495" t="s">
        <v>69</v>
      </c>
      <c r="GY495" t="s">
        <v>69</v>
      </c>
      <c r="HC495" t="s">
        <v>2808</v>
      </c>
      <c r="HD495" t="s">
        <v>69</v>
      </c>
      <c r="HE495" t="s">
        <v>2808</v>
      </c>
      <c r="HF495" t="s">
        <v>69</v>
      </c>
      <c r="HG495" t="s">
        <v>69</v>
      </c>
      <c r="HH495" t="s">
        <v>69</v>
      </c>
      <c r="HI495" t="s">
        <v>69</v>
      </c>
      <c r="HJ495" t="s">
        <v>9762</v>
      </c>
      <c r="HL495">
        <v>70</v>
      </c>
      <c r="HQ495" s="30">
        <v>40393</v>
      </c>
      <c r="HS495" s="30">
        <v>40393</v>
      </c>
      <c r="IE495" t="s">
        <v>69</v>
      </c>
      <c r="IF495" t="s">
        <v>69</v>
      </c>
      <c r="IG495" t="s">
        <v>69</v>
      </c>
      <c r="IZ495" t="s">
        <v>69</v>
      </c>
      <c r="JA495" t="s">
        <v>69</v>
      </c>
      <c r="JB495" t="s">
        <v>69</v>
      </c>
      <c r="JC495" t="s">
        <v>69</v>
      </c>
      <c r="JD495" t="s">
        <v>69</v>
      </c>
      <c r="JE495" t="s">
        <v>69</v>
      </c>
      <c r="JF495" t="s">
        <v>69</v>
      </c>
      <c r="KD495" t="s">
        <v>9554</v>
      </c>
      <c r="KE495" t="s">
        <v>6597</v>
      </c>
      <c r="KF495">
        <v>16</v>
      </c>
      <c r="KG495" t="s">
        <v>6598</v>
      </c>
      <c r="KH495">
        <v>2711135</v>
      </c>
    </row>
    <row r="496" spans="1:294" x14ac:dyDescent="0.3">
      <c r="A496" t="s">
        <v>10168</v>
      </c>
      <c r="B496" t="s">
        <v>6696</v>
      </c>
      <c r="BV496">
        <v>0</v>
      </c>
      <c r="BX496" t="s">
        <v>9156</v>
      </c>
      <c r="BY496" t="s">
        <v>6589</v>
      </c>
      <c r="BZ496" s="30">
        <v>41582</v>
      </c>
      <c r="CA496" t="s">
        <v>6591</v>
      </c>
      <c r="CB496" t="s">
        <v>7191</v>
      </c>
      <c r="CC496" t="s">
        <v>5079</v>
      </c>
      <c r="CD496">
        <v>20</v>
      </c>
      <c r="CE496" t="s">
        <v>236</v>
      </c>
      <c r="CF496" t="s">
        <v>241</v>
      </c>
      <c r="CG496" t="s">
        <v>246</v>
      </c>
      <c r="CI496" t="s">
        <v>9640</v>
      </c>
      <c r="CJ496" t="s">
        <v>69</v>
      </c>
      <c r="CK496" t="s">
        <v>2808</v>
      </c>
      <c r="CL496" t="s">
        <v>2808</v>
      </c>
      <c r="DJ496" t="s">
        <v>12</v>
      </c>
      <c r="DK496" t="s">
        <v>6956</v>
      </c>
      <c r="DL496" t="s">
        <v>22</v>
      </c>
      <c r="DN496" t="s">
        <v>69</v>
      </c>
      <c r="DO496" t="s">
        <v>69</v>
      </c>
      <c r="DQ496" t="s">
        <v>2864</v>
      </c>
      <c r="DZ496" t="s">
        <v>22</v>
      </c>
      <c r="EJ496" t="s">
        <v>22</v>
      </c>
      <c r="EY496" t="s">
        <v>69</v>
      </c>
      <c r="EZ496" t="s">
        <v>69</v>
      </c>
      <c r="FA496" t="s">
        <v>6956</v>
      </c>
      <c r="FH496">
        <v>1</v>
      </c>
      <c r="FI496">
        <v>1</v>
      </c>
      <c r="FK496">
        <v>1</v>
      </c>
      <c r="FL496">
        <v>1</v>
      </c>
      <c r="FS496" t="s">
        <v>69</v>
      </c>
      <c r="FT496" t="s">
        <v>69</v>
      </c>
      <c r="FU496" t="s">
        <v>69</v>
      </c>
      <c r="FV496" t="s">
        <v>69</v>
      </c>
      <c r="FW496" t="s">
        <v>69</v>
      </c>
      <c r="FX496" t="s">
        <v>69</v>
      </c>
      <c r="FY496" t="s">
        <v>69</v>
      </c>
      <c r="FZ496" t="s">
        <v>69</v>
      </c>
      <c r="GA496" t="s">
        <v>69</v>
      </c>
      <c r="GB496" t="s">
        <v>69</v>
      </c>
      <c r="GC496" t="s">
        <v>69</v>
      </c>
      <c r="GD496" t="s">
        <v>69</v>
      </c>
      <c r="GE496" t="s">
        <v>69</v>
      </c>
      <c r="GF496" t="s">
        <v>69</v>
      </c>
      <c r="GG496" t="s">
        <v>69</v>
      </c>
      <c r="GH496" t="s">
        <v>69</v>
      </c>
      <c r="GI496" t="s">
        <v>69</v>
      </c>
      <c r="GJ496" t="s">
        <v>69</v>
      </c>
      <c r="GK496" t="s">
        <v>69</v>
      </c>
      <c r="GL496" t="s">
        <v>69</v>
      </c>
      <c r="GM496" t="s">
        <v>69</v>
      </c>
      <c r="GN496" t="s">
        <v>69</v>
      </c>
      <c r="GO496" t="s">
        <v>69</v>
      </c>
      <c r="GP496" t="s">
        <v>69</v>
      </c>
      <c r="GQ496" t="s">
        <v>69</v>
      </c>
      <c r="GR496" t="s">
        <v>69</v>
      </c>
      <c r="GS496" t="s">
        <v>69</v>
      </c>
      <c r="GT496" t="s">
        <v>69</v>
      </c>
      <c r="GU496" t="s">
        <v>69</v>
      </c>
      <c r="GV496" t="s">
        <v>69</v>
      </c>
      <c r="GW496" t="s">
        <v>69</v>
      </c>
      <c r="GX496" t="s">
        <v>69</v>
      </c>
      <c r="GY496" t="s">
        <v>69</v>
      </c>
      <c r="HC496" t="s">
        <v>2808</v>
      </c>
      <c r="HD496" t="s">
        <v>69</v>
      </c>
      <c r="HE496" t="s">
        <v>2808</v>
      </c>
      <c r="HF496" t="s">
        <v>2808</v>
      </c>
      <c r="HG496" t="s">
        <v>69</v>
      </c>
      <c r="HH496" t="s">
        <v>69</v>
      </c>
      <c r="HI496" t="s">
        <v>69</v>
      </c>
      <c r="HJ496" t="s">
        <v>9628</v>
      </c>
      <c r="HL496">
        <v>28</v>
      </c>
      <c r="HM496">
        <v>20</v>
      </c>
      <c r="HQ496" t="s">
        <v>10169</v>
      </c>
      <c r="HS496" t="s">
        <v>10169</v>
      </c>
      <c r="HT496" t="s">
        <v>10169</v>
      </c>
      <c r="HX496" s="29">
        <v>0.75</v>
      </c>
      <c r="HZ496" s="29">
        <v>0.75</v>
      </c>
      <c r="IA496" s="29">
        <v>0.75</v>
      </c>
      <c r="IE496" t="s">
        <v>69</v>
      </c>
      <c r="IF496" t="s">
        <v>69</v>
      </c>
      <c r="IG496" t="s">
        <v>69</v>
      </c>
      <c r="IH496" t="s">
        <v>3054</v>
      </c>
      <c r="II496" t="s">
        <v>3054</v>
      </c>
      <c r="IJ496" t="s">
        <v>3054</v>
      </c>
      <c r="IK496" t="s">
        <v>3054</v>
      </c>
      <c r="IL496" t="s">
        <v>3054</v>
      </c>
      <c r="IM496" t="s">
        <v>269</v>
      </c>
      <c r="IS496" t="s">
        <v>6956</v>
      </c>
      <c r="IY496" s="29">
        <v>0.48819444444444443</v>
      </c>
      <c r="IZ496" t="s">
        <v>69</v>
      </c>
      <c r="JA496" t="s">
        <v>69</v>
      </c>
      <c r="JB496" t="s">
        <v>69</v>
      </c>
      <c r="JC496" t="s">
        <v>69</v>
      </c>
      <c r="JD496" t="s">
        <v>69</v>
      </c>
      <c r="JE496" t="s">
        <v>69</v>
      </c>
      <c r="JF496" t="s">
        <v>69</v>
      </c>
      <c r="JG496" s="35">
        <v>42956</v>
      </c>
      <c r="JN496" t="s">
        <v>6956</v>
      </c>
      <c r="JU496" s="29">
        <v>0.48819444444444443</v>
      </c>
      <c r="KD496" t="s">
        <v>9554</v>
      </c>
      <c r="KE496" t="s">
        <v>6597</v>
      </c>
      <c r="KF496">
        <v>17</v>
      </c>
      <c r="KG496" t="s">
        <v>6598</v>
      </c>
      <c r="KH496">
        <v>2711135</v>
      </c>
    </row>
    <row r="497" spans="1:294" x14ac:dyDescent="0.3">
      <c r="A497" t="s">
        <v>10170</v>
      </c>
      <c r="B497" t="s">
        <v>6696</v>
      </c>
      <c r="BV497">
        <v>0</v>
      </c>
      <c r="BX497" t="s">
        <v>9156</v>
      </c>
      <c r="BY497" t="s">
        <v>6589</v>
      </c>
      <c r="BZ497" s="30">
        <v>41582</v>
      </c>
      <c r="CA497" t="s">
        <v>6591</v>
      </c>
      <c r="CB497" t="s">
        <v>7191</v>
      </c>
      <c r="CC497" t="s">
        <v>5079</v>
      </c>
      <c r="CD497">
        <v>31</v>
      </c>
      <c r="CE497" t="s">
        <v>236</v>
      </c>
      <c r="CF497" t="s">
        <v>242</v>
      </c>
      <c r="CG497" t="s">
        <v>246</v>
      </c>
      <c r="CI497" t="s">
        <v>9640</v>
      </c>
      <c r="CJ497" t="s">
        <v>69</v>
      </c>
      <c r="CK497" t="s">
        <v>2808</v>
      </c>
      <c r="CL497" t="s">
        <v>2808</v>
      </c>
      <c r="DJ497" t="s">
        <v>22</v>
      </c>
      <c r="DL497" t="s">
        <v>22</v>
      </c>
      <c r="DN497" t="s">
        <v>22</v>
      </c>
      <c r="DO497" t="s">
        <v>22</v>
      </c>
      <c r="DQ497" t="s">
        <v>2864</v>
      </c>
      <c r="DZ497" t="s">
        <v>22</v>
      </c>
      <c r="EJ497" t="s">
        <v>22</v>
      </c>
      <c r="EY497" t="s">
        <v>69</v>
      </c>
      <c r="EZ497" t="s">
        <v>69</v>
      </c>
      <c r="FH497">
        <v>1</v>
      </c>
      <c r="FI497">
        <v>1</v>
      </c>
      <c r="FK497">
        <v>1</v>
      </c>
      <c r="FL497">
        <v>1</v>
      </c>
      <c r="FS497" t="s">
        <v>69</v>
      </c>
      <c r="FT497" t="s">
        <v>69</v>
      </c>
      <c r="FU497" t="s">
        <v>69</v>
      </c>
      <c r="FV497" t="s">
        <v>69</v>
      </c>
      <c r="FW497" t="s">
        <v>69</v>
      </c>
      <c r="FX497" t="s">
        <v>69</v>
      </c>
      <c r="FY497" t="s">
        <v>69</v>
      </c>
      <c r="FZ497" t="s">
        <v>69</v>
      </c>
      <c r="GA497" t="s">
        <v>69</v>
      </c>
      <c r="GB497" t="s">
        <v>69</v>
      </c>
      <c r="GC497" t="s">
        <v>69</v>
      </c>
      <c r="GD497" t="s">
        <v>69</v>
      </c>
      <c r="GE497" t="s">
        <v>69</v>
      </c>
      <c r="GF497" t="s">
        <v>69</v>
      </c>
      <c r="GG497" t="s">
        <v>69</v>
      </c>
      <c r="GH497" t="s">
        <v>69</v>
      </c>
      <c r="GI497" t="s">
        <v>69</v>
      </c>
      <c r="GJ497" t="s">
        <v>69</v>
      </c>
      <c r="GK497" t="s">
        <v>69</v>
      </c>
      <c r="GL497" t="s">
        <v>69</v>
      </c>
      <c r="GM497" t="s">
        <v>69</v>
      </c>
      <c r="GN497" t="s">
        <v>69</v>
      </c>
      <c r="GO497" t="s">
        <v>69</v>
      </c>
      <c r="GP497" t="s">
        <v>69</v>
      </c>
      <c r="GQ497" t="s">
        <v>69</v>
      </c>
      <c r="GR497" t="s">
        <v>69</v>
      </c>
      <c r="GS497" t="s">
        <v>69</v>
      </c>
      <c r="GT497" t="s">
        <v>69</v>
      </c>
      <c r="GU497" t="s">
        <v>69</v>
      </c>
      <c r="GV497" t="s">
        <v>69</v>
      </c>
      <c r="GW497" t="s">
        <v>69</v>
      </c>
      <c r="GX497" t="s">
        <v>69</v>
      </c>
      <c r="GY497" t="s">
        <v>69</v>
      </c>
      <c r="HC497" t="s">
        <v>2808</v>
      </c>
      <c r="HD497" t="s">
        <v>69</v>
      </c>
      <c r="HE497" t="s">
        <v>2808</v>
      </c>
      <c r="HF497" t="s">
        <v>2808</v>
      </c>
      <c r="HG497" t="s">
        <v>69</v>
      </c>
      <c r="HH497" t="s">
        <v>69</v>
      </c>
      <c r="HI497" t="s">
        <v>69</v>
      </c>
      <c r="HJ497" t="s">
        <v>10146</v>
      </c>
      <c r="HL497">
        <v>88</v>
      </c>
      <c r="HM497">
        <v>22</v>
      </c>
      <c r="HQ497" s="30">
        <v>39458</v>
      </c>
      <c r="HS497" s="30">
        <v>39458</v>
      </c>
      <c r="HT497" s="30">
        <v>39458</v>
      </c>
      <c r="IE497" t="s">
        <v>69</v>
      </c>
      <c r="IF497" t="s">
        <v>69</v>
      </c>
      <c r="IG497" t="s">
        <v>69</v>
      </c>
      <c r="IZ497" t="s">
        <v>2808</v>
      </c>
      <c r="JA497" t="s">
        <v>69</v>
      </c>
      <c r="JB497" t="s">
        <v>69</v>
      </c>
      <c r="JC497" t="s">
        <v>69</v>
      </c>
      <c r="JD497" t="s">
        <v>69</v>
      </c>
      <c r="JE497" t="s">
        <v>69</v>
      </c>
      <c r="JF497" t="s">
        <v>69</v>
      </c>
      <c r="JG497" t="s">
        <v>9691</v>
      </c>
      <c r="KD497" t="s">
        <v>9554</v>
      </c>
      <c r="KE497" t="s">
        <v>6597</v>
      </c>
      <c r="KF497">
        <v>18</v>
      </c>
      <c r="KG497" t="s">
        <v>6598</v>
      </c>
      <c r="KH497">
        <v>2711135</v>
      </c>
    </row>
    <row r="498" spans="1:294" x14ac:dyDescent="0.3">
      <c r="A498" t="s">
        <v>10171</v>
      </c>
      <c r="B498" t="s">
        <v>6696</v>
      </c>
      <c r="BV498">
        <v>0</v>
      </c>
      <c r="BX498" t="s">
        <v>9156</v>
      </c>
      <c r="BY498" t="s">
        <v>6589</v>
      </c>
      <c r="BZ498" s="30">
        <v>41582</v>
      </c>
      <c r="CA498" t="s">
        <v>6591</v>
      </c>
      <c r="CB498" t="s">
        <v>7191</v>
      </c>
      <c r="CC498" t="s">
        <v>5079</v>
      </c>
      <c r="CD498">
        <v>18</v>
      </c>
      <c r="CE498" t="s">
        <v>236</v>
      </c>
      <c r="CF498" t="s">
        <v>241</v>
      </c>
      <c r="CG498" t="s">
        <v>247</v>
      </c>
      <c r="CI498" t="s">
        <v>9640</v>
      </c>
      <c r="CJ498" t="s">
        <v>69</v>
      </c>
      <c r="CK498" t="s">
        <v>2808</v>
      </c>
      <c r="CL498" t="s">
        <v>2808</v>
      </c>
      <c r="DJ498" t="s">
        <v>12</v>
      </c>
      <c r="DK498" t="s">
        <v>8236</v>
      </c>
      <c r="DL498" t="s">
        <v>22</v>
      </c>
      <c r="DN498" t="s">
        <v>69</v>
      </c>
      <c r="DO498" t="s">
        <v>69</v>
      </c>
      <c r="DQ498" t="s">
        <v>2864</v>
      </c>
      <c r="DZ498" t="s">
        <v>69</v>
      </c>
      <c r="EJ498" t="s">
        <v>277</v>
      </c>
      <c r="EK498" t="s">
        <v>9582</v>
      </c>
      <c r="EM498" t="s">
        <v>12</v>
      </c>
      <c r="EN498" t="s">
        <v>8225</v>
      </c>
      <c r="EO498" t="s">
        <v>22</v>
      </c>
      <c r="EY498" t="s">
        <v>2808</v>
      </c>
      <c r="EZ498" t="s">
        <v>69</v>
      </c>
      <c r="FA498" t="s">
        <v>8236</v>
      </c>
      <c r="FH498">
        <v>2</v>
      </c>
      <c r="FI498">
        <v>2</v>
      </c>
      <c r="FK498">
        <v>2</v>
      </c>
      <c r="FL498">
        <v>2</v>
      </c>
      <c r="FS498" t="s">
        <v>69</v>
      </c>
      <c r="FT498" t="s">
        <v>69</v>
      </c>
      <c r="FU498" t="s">
        <v>69</v>
      </c>
      <c r="FV498" t="s">
        <v>69</v>
      </c>
      <c r="FW498" t="s">
        <v>69</v>
      </c>
      <c r="FX498" t="s">
        <v>69</v>
      </c>
      <c r="FY498" t="s">
        <v>69</v>
      </c>
      <c r="FZ498" t="s">
        <v>69</v>
      </c>
      <c r="GA498" t="s">
        <v>69</v>
      </c>
      <c r="GB498" t="s">
        <v>69</v>
      </c>
      <c r="GC498" t="s">
        <v>69</v>
      </c>
      <c r="GD498" t="s">
        <v>69</v>
      </c>
      <c r="GE498" t="s">
        <v>69</v>
      </c>
      <c r="GF498" t="s">
        <v>69</v>
      </c>
      <c r="GG498" t="s">
        <v>69</v>
      </c>
      <c r="GH498" t="s">
        <v>69</v>
      </c>
      <c r="GI498" t="s">
        <v>69</v>
      </c>
      <c r="GJ498" t="s">
        <v>69</v>
      </c>
      <c r="GK498" t="s">
        <v>69</v>
      </c>
      <c r="GL498" t="s">
        <v>69</v>
      </c>
      <c r="GM498" t="s">
        <v>69</v>
      </c>
      <c r="GN498" t="s">
        <v>69</v>
      </c>
      <c r="GO498" t="s">
        <v>69</v>
      </c>
      <c r="GP498" t="s">
        <v>69</v>
      </c>
      <c r="GQ498" t="s">
        <v>69</v>
      </c>
      <c r="GR498" t="s">
        <v>69</v>
      </c>
      <c r="GS498" t="s">
        <v>69</v>
      </c>
      <c r="GT498" t="s">
        <v>69</v>
      </c>
      <c r="GU498" t="s">
        <v>69</v>
      </c>
      <c r="GV498" t="s">
        <v>69</v>
      </c>
      <c r="GW498" t="s">
        <v>69</v>
      </c>
      <c r="GX498" t="s">
        <v>69</v>
      </c>
      <c r="GY498" t="s">
        <v>69</v>
      </c>
      <c r="HC498" t="s">
        <v>2808</v>
      </c>
      <c r="HD498" t="s">
        <v>69</v>
      </c>
      <c r="HE498" t="s">
        <v>2808</v>
      </c>
      <c r="HF498" t="s">
        <v>2808</v>
      </c>
      <c r="HG498" t="s">
        <v>69</v>
      </c>
      <c r="HH498" t="s">
        <v>69</v>
      </c>
      <c r="HI498" t="s">
        <v>69</v>
      </c>
      <c r="HJ498" t="s">
        <v>9696</v>
      </c>
      <c r="HL498">
        <v>82</v>
      </c>
      <c r="HM498">
        <v>24</v>
      </c>
      <c r="HQ498" t="s">
        <v>8236</v>
      </c>
      <c r="HS498" t="s">
        <v>8236</v>
      </c>
      <c r="HT498" t="s">
        <v>8236</v>
      </c>
      <c r="HX498" s="29">
        <v>0.79166666666666663</v>
      </c>
      <c r="HZ498" s="29">
        <v>0.79166666666666663</v>
      </c>
      <c r="IA498" s="29">
        <v>0.79166666666666663</v>
      </c>
      <c r="IE498" t="s">
        <v>69</v>
      </c>
      <c r="IF498" t="s">
        <v>69</v>
      </c>
      <c r="IG498" t="s">
        <v>69</v>
      </c>
      <c r="IH498" t="s">
        <v>3054</v>
      </c>
      <c r="II498" t="s">
        <v>3054</v>
      </c>
      <c r="IJ498" t="s">
        <v>3054</v>
      </c>
      <c r="IK498" t="s">
        <v>3054</v>
      </c>
      <c r="IL498" t="s">
        <v>3054</v>
      </c>
      <c r="IM498" t="s">
        <v>3054</v>
      </c>
      <c r="IZ498" t="s">
        <v>2808</v>
      </c>
      <c r="JA498" t="s">
        <v>69</v>
      </c>
      <c r="JB498" t="s">
        <v>69</v>
      </c>
      <c r="JC498" t="s">
        <v>69</v>
      </c>
      <c r="JD498" t="s">
        <v>2808</v>
      </c>
      <c r="JE498" t="s">
        <v>2808</v>
      </c>
      <c r="JF498" t="s">
        <v>69</v>
      </c>
      <c r="JK498">
        <v>3.45</v>
      </c>
      <c r="JL498">
        <v>52</v>
      </c>
      <c r="JN498" t="s">
        <v>8236</v>
      </c>
      <c r="JR498" t="s">
        <v>8236</v>
      </c>
      <c r="JS498" t="s">
        <v>8236</v>
      </c>
      <c r="JU498" s="29">
        <v>0.6875</v>
      </c>
      <c r="JY498" s="29">
        <v>0.6875</v>
      </c>
      <c r="JZ498" s="29">
        <v>0.6875</v>
      </c>
      <c r="KD498" t="s">
        <v>9554</v>
      </c>
      <c r="KE498" t="s">
        <v>6597</v>
      </c>
      <c r="KF498">
        <v>19</v>
      </c>
      <c r="KG498" t="s">
        <v>6598</v>
      </c>
      <c r="KH498">
        <v>2711135</v>
      </c>
    </row>
    <row r="499" spans="1:294" x14ac:dyDescent="0.3">
      <c r="A499" t="s">
        <v>8736</v>
      </c>
      <c r="B499" t="s">
        <v>8545</v>
      </c>
      <c r="C499">
        <v>5</v>
      </c>
      <c r="D499" t="s">
        <v>2956</v>
      </c>
      <c r="E499" t="s">
        <v>2956</v>
      </c>
      <c r="F499" t="s">
        <v>2956</v>
      </c>
      <c r="G499" t="s">
        <v>22</v>
      </c>
      <c r="H499" t="s">
        <v>2956</v>
      </c>
      <c r="I499" t="s">
        <v>2956</v>
      </c>
      <c r="J499" t="s">
        <v>2956</v>
      </c>
      <c r="K499" t="s">
        <v>2956</v>
      </c>
      <c r="L499" t="s">
        <v>22</v>
      </c>
      <c r="M499" t="s">
        <v>2956</v>
      </c>
      <c r="N499" t="s">
        <v>2956</v>
      </c>
      <c r="O499" t="s">
        <v>2956</v>
      </c>
      <c r="P499" t="s">
        <v>2956</v>
      </c>
      <c r="Q499" t="s">
        <v>22</v>
      </c>
      <c r="R499" t="s">
        <v>2956</v>
      </c>
      <c r="S499" t="s">
        <v>2956</v>
      </c>
      <c r="T499" t="s">
        <v>2956</v>
      </c>
      <c r="U499" t="s">
        <v>2956</v>
      </c>
      <c r="V499" t="s">
        <v>22</v>
      </c>
      <c r="W499" t="s">
        <v>2956</v>
      </c>
      <c r="X499" t="s">
        <v>2956</v>
      </c>
      <c r="Y499" t="s">
        <v>2956</v>
      </c>
      <c r="Z499" t="s">
        <v>2956</v>
      </c>
      <c r="AA499" t="s">
        <v>2956</v>
      </c>
      <c r="AB499" t="s">
        <v>2956</v>
      </c>
      <c r="BB499" t="s">
        <v>2876</v>
      </c>
      <c r="BD499" t="s">
        <v>2876</v>
      </c>
      <c r="BF499" t="s">
        <v>2876</v>
      </c>
      <c r="BH499" t="s">
        <v>2876</v>
      </c>
      <c r="BJ499" t="s">
        <v>2876</v>
      </c>
      <c r="BV499">
        <v>0</v>
      </c>
      <c r="BX499" t="s">
        <v>8555</v>
      </c>
      <c r="BY499" t="s">
        <v>6589</v>
      </c>
      <c r="BZ499" s="30">
        <v>41582</v>
      </c>
      <c r="CA499" t="s">
        <v>6591</v>
      </c>
      <c r="CB499" t="s">
        <v>6854</v>
      </c>
      <c r="CC499" t="s">
        <v>5074</v>
      </c>
      <c r="CD499">
        <v>18</v>
      </c>
      <c r="CE499" t="s">
        <v>236</v>
      </c>
      <c r="CF499" t="s">
        <v>242</v>
      </c>
      <c r="CG499" t="s">
        <v>247</v>
      </c>
      <c r="CI499" t="s">
        <v>9552</v>
      </c>
      <c r="CJ499" t="s">
        <v>2808</v>
      </c>
      <c r="CK499" t="s">
        <v>69</v>
      </c>
      <c r="CL499" t="s">
        <v>69</v>
      </c>
      <c r="CM499" t="s">
        <v>2803</v>
      </c>
      <c r="CN499">
        <v>5</v>
      </c>
      <c r="CO499" t="s">
        <v>254</v>
      </c>
      <c r="CP499">
        <v>38</v>
      </c>
      <c r="CQ499" t="s">
        <v>2808</v>
      </c>
      <c r="CR499" t="s">
        <v>69</v>
      </c>
      <c r="CS499" t="s">
        <v>2808</v>
      </c>
      <c r="CT499" t="s">
        <v>2808</v>
      </c>
      <c r="CU499" t="s">
        <v>2808</v>
      </c>
      <c r="CV499" t="s">
        <v>2808</v>
      </c>
      <c r="CW499" t="s">
        <v>69</v>
      </c>
      <c r="CX499" t="s">
        <v>2808</v>
      </c>
      <c r="CY499" t="s">
        <v>2808</v>
      </c>
      <c r="CZ499" t="s">
        <v>2808</v>
      </c>
      <c r="DA499" t="s">
        <v>69</v>
      </c>
      <c r="DB499" t="s">
        <v>69</v>
      </c>
      <c r="DC499" t="s">
        <v>69</v>
      </c>
      <c r="DD499" t="s">
        <v>12</v>
      </c>
      <c r="DE499" t="s">
        <v>10172</v>
      </c>
      <c r="DF499" t="s">
        <v>12</v>
      </c>
      <c r="DG499" t="s">
        <v>6878</v>
      </c>
      <c r="DH499" t="s">
        <v>249</v>
      </c>
      <c r="DI499" t="s">
        <v>10173</v>
      </c>
      <c r="EU499" t="s">
        <v>2956</v>
      </c>
      <c r="EV499" t="s">
        <v>22</v>
      </c>
      <c r="EW499" t="s">
        <v>8684</v>
      </c>
      <c r="KB499">
        <v>5</v>
      </c>
      <c r="KD499" t="s">
        <v>9554</v>
      </c>
      <c r="KE499" t="s">
        <v>6597</v>
      </c>
      <c r="KF499">
        <v>1</v>
      </c>
      <c r="KG499" t="s">
        <v>6598</v>
      </c>
      <c r="KH499">
        <v>4157720</v>
      </c>
    </row>
    <row r="500" spans="1:294" x14ac:dyDescent="0.3">
      <c r="A500" t="s">
        <v>10174</v>
      </c>
      <c r="B500" t="s">
        <v>8545</v>
      </c>
      <c r="C500">
        <v>3</v>
      </c>
      <c r="D500" t="s">
        <v>2956</v>
      </c>
      <c r="E500" t="s">
        <v>2956</v>
      </c>
      <c r="F500" t="s">
        <v>2956</v>
      </c>
      <c r="G500" t="s">
        <v>22</v>
      </c>
      <c r="H500" t="s">
        <v>22</v>
      </c>
      <c r="I500" t="s">
        <v>2956</v>
      </c>
      <c r="J500" t="s">
        <v>2956</v>
      </c>
      <c r="K500" t="s">
        <v>2956</v>
      </c>
      <c r="L500" t="s">
        <v>22</v>
      </c>
      <c r="M500" t="s">
        <v>22</v>
      </c>
      <c r="N500" t="s">
        <v>2956</v>
      </c>
      <c r="O500" t="s">
        <v>2956</v>
      </c>
      <c r="P500" t="s">
        <v>2956</v>
      </c>
      <c r="Q500" t="s">
        <v>22</v>
      </c>
      <c r="R500" t="s">
        <v>22</v>
      </c>
      <c r="BB500" t="s">
        <v>2876</v>
      </c>
      <c r="BD500" t="s">
        <v>2876</v>
      </c>
      <c r="BF500" t="s">
        <v>2876</v>
      </c>
      <c r="BV500">
        <v>0</v>
      </c>
      <c r="BX500" t="s">
        <v>8555</v>
      </c>
      <c r="BY500" t="s">
        <v>6589</v>
      </c>
      <c r="BZ500" s="30">
        <v>41582</v>
      </c>
      <c r="CA500" t="s">
        <v>6591</v>
      </c>
      <c r="CB500" t="s">
        <v>6854</v>
      </c>
      <c r="CC500" t="s">
        <v>5074</v>
      </c>
      <c r="CD500">
        <v>21</v>
      </c>
      <c r="CE500" t="s">
        <v>236</v>
      </c>
      <c r="CF500" t="s">
        <v>242</v>
      </c>
      <c r="CG500" t="s">
        <v>246</v>
      </c>
      <c r="CI500" t="s">
        <v>9552</v>
      </c>
      <c r="CJ500" t="s">
        <v>2808</v>
      </c>
      <c r="CK500" t="s">
        <v>69</v>
      </c>
      <c r="CL500" t="s">
        <v>69</v>
      </c>
      <c r="CM500" t="s">
        <v>2803</v>
      </c>
      <c r="CN500">
        <v>3</v>
      </c>
      <c r="CO500" t="s">
        <v>254</v>
      </c>
      <c r="CP500">
        <v>342</v>
      </c>
      <c r="CQ500" t="s">
        <v>69</v>
      </c>
      <c r="CR500" t="s">
        <v>2808</v>
      </c>
      <c r="CS500" t="s">
        <v>2808</v>
      </c>
      <c r="CT500" t="s">
        <v>2808</v>
      </c>
      <c r="CU500" t="s">
        <v>2808</v>
      </c>
      <c r="CV500" t="s">
        <v>2808</v>
      </c>
      <c r="CW500" t="s">
        <v>69</v>
      </c>
      <c r="CX500" t="s">
        <v>2808</v>
      </c>
      <c r="CY500" t="s">
        <v>2808</v>
      </c>
      <c r="CZ500" t="s">
        <v>2808</v>
      </c>
      <c r="DA500" t="s">
        <v>69</v>
      </c>
      <c r="DB500" t="s">
        <v>69</v>
      </c>
      <c r="DC500" t="s">
        <v>69</v>
      </c>
      <c r="DD500" t="s">
        <v>12</v>
      </c>
      <c r="DE500" s="30">
        <v>41098</v>
      </c>
      <c r="DF500" t="s">
        <v>12</v>
      </c>
      <c r="DG500" t="s">
        <v>9845</v>
      </c>
      <c r="DH500" t="s">
        <v>249</v>
      </c>
      <c r="DI500" t="s">
        <v>9603</v>
      </c>
      <c r="EU500" t="s">
        <v>22</v>
      </c>
      <c r="EV500" t="s">
        <v>22</v>
      </c>
      <c r="KB500">
        <v>3</v>
      </c>
      <c r="KD500" t="s">
        <v>9554</v>
      </c>
      <c r="KE500" t="s">
        <v>6597</v>
      </c>
      <c r="KF500">
        <v>3</v>
      </c>
      <c r="KG500" t="s">
        <v>6598</v>
      </c>
      <c r="KH500">
        <v>4157720</v>
      </c>
    </row>
    <row r="501" spans="1:294" x14ac:dyDescent="0.3">
      <c r="A501" t="s">
        <v>10175</v>
      </c>
      <c r="B501" t="s">
        <v>8545</v>
      </c>
      <c r="C501">
        <v>5</v>
      </c>
      <c r="D501" t="s">
        <v>2956</v>
      </c>
      <c r="E501" t="s">
        <v>2956</v>
      </c>
      <c r="F501" t="s">
        <v>2956</v>
      </c>
      <c r="G501" t="s">
        <v>22</v>
      </c>
      <c r="H501" t="s">
        <v>22</v>
      </c>
      <c r="I501" t="s">
        <v>2956</v>
      </c>
      <c r="J501" t="s">
        <v>2956</v>
      </c>
      <c r="K501" t="s">
        <v>2956</v>
      </c>
      <c r="L501" t="s">
        <v>22</v>
      </c>
      <c r="M501" t="s">
        <v>22</v>
      </c>
      <c r="N501" t="s">
        <v>2956</v>
      </c>
      <c r="O501" t="s">
        <v>2956</v>
      </c>
      <c r="P501" t="s">
        <v>2956</v>
      </c>
      <c r="Q501" t="s">
        <v>22</v>
      </c>
      <c r="R501" t="s">
        <v>22</v>
      </c>
      <c r="S501" t="s">
        <v>2956</v>
      </c>
      <c r="T501" t="s">
        <v>2956</v>
      </c>
      <c r="U501" t="s">
        <v>2956</v>
      </c>
      <c r="V501" t="s">
        <v>22</v>
      </c>
      <c r="W501" t="s">
        <v>22</v>
      </c>
      <c r="X501" t="s">
        <v>2956</v>
      </c>
      <c r="Y501" t="s">
        <v>2956</v>
      </c>
      <c r="Z501" t="s">
        <v>2956</v>
      </c>
      <c r="AA501" t="s">
        <v>22</v>
      </c>
      <c r="AB501" t="s">
        <v>22</v>
      </c>
      <c r="BB501" t="s">
        <v>2876</v>
      </c>
      <c r="BD501" t="s">
        <v>2876</v>
      </c>
      <c r="BF501" t="s">
        <v>2876</v>
      </c>
      <c r="BH501" t="s">
        <v>2876</v>
      </c>
      <c r="BJ501" t="s">
        <v>2876</v>
      </c>
      <c r="BV501">
        <v>0</v>
      </c>
      <c r="BX501" t="s">
        <v>8555</v>
      </c>
      <c r="BY501" t="s">
        <v>6589</v>
      </c>
      <c r="BZ501" s="30">
        <v>41582</v>
      </c>
      <c r="CA501" t="s">
        <v>6591</v>
      </c>
      <c r="CB501" t="s">
        <v>6854</v>
      </c>
      <c r="CC501" t="s">
        <v>5074</v>
      </c>
      <c r="CD501">
        <v>20</v>
      </c>
      <c r="CE501" t="s">
        <v>236</v>
      </c>
      <c r="CF501" t="s">
        <v>242</v>
      </c>
      <c r="CG501" t="s">
        <v>247</v>
      </c>
      <c r="CI501" t="s">
        <v>9552</v>
      </c>
      <c r="CJ501" t="s">
        <v>2808</v>
      </c>
      <c r="CK501" t="s">
        <v>69</v>
      </c>
      <c r="CL501" t="s">
        <v>69</v>
      </c>
      <c r="CM501" t="s">
        <v>2803</v>
      </c>
      <c r="CN501">
        <v>5</v>
      </c>
      <c r="CO501" t="s">
        <v>254</v>
      </c>
      <c r="CP501">
        <v>255</v>
      </c>
      <c r="CQ501" t="s">
        <v>2808</v>
      </c>
      <c r="CR501" t="s">
        <v>2808</v>
      </c>
      <c r="CS501" t="s">
        <v>69</v>
      </c>
      <c r="CT501" t="s">
        <v>69</v>
      </c>
      <c r="CU501" t="s">
        <v>69</v>
      </c>
      <c r="CV501" t="s">
        <v>2808</v>
      </c>
      <c r="CW501" t="s">
        <v>69</v>
      </c>
      <c r="CX501" t="s">
        <v>2808</v>
      </c>
      <c r="CY501" t="s">
        <v>2808</v>
      </c>
      <c r="CZ501" t="s">
        <v>2808</v>
      </c>
      <c r="DA501" t="s">
        <v>2808</v>
      </c>
      <c r="DB501" t="s">
        <v>2808</v>
      </c>
      <c r="DC501" t="s">
        <v>69</v>
      </c>
      <c r="DD501" t="s">
        <v>12</v>
      </c>
      <c r="DE501" s="30">
        <v>41039</v>
      </c>
      <c r="DF501" t="s">
        <v>12</v>
      </c>
      <c r="DG501" t="s">
        <v>8572</v>
      </c>
      <c r="DH501" t="s">
        <v>249</v>
      </c>
      <c r="DI501" t="s">
        <v>9553</v>
      </c>
      <c r="EU501" t="s">
        <v>22</v>
      </c>
      <c r="EV501" t="s">
        <v>22</v>
      </c>
      <c r="KB501">
        <v>5</v>
      </c>
      <c r="KD501" t="s">
        <v>9554</v>
      </c>
      <c r="KE501" t="s">
        <v>6597</v>
      </c>
      <c r="KF501">
        <v>4</v>
      </c>
      <c r="KG501" t="s">
        <v>6598</v>
      </c>
      <c r="KH501">
        <v>4157720</v>
      </c>
    </row>
    <row r="502" spans="1:294" x14ac:dyDescent="0.3">
      <c r="A502" t="s">
        <v>10176</v>
      </c>
      <c r="B502" t="s">
        <v>8545</v>
      </c>
      <c r="C502">
        <v>1</v>
      </c>
      <c r="D502" t="s">
        <v>2956</v>
      </c>
      <c r="E502" t="s">
        <v>2956</v>
      </c>
      <c r="F502" t="s">
        <v>22</v>
      </c>
      <c r="G502" t="s">
        <v>22</v>
      </c>
      <c r="H502" t="s">
        <v>22</v>
      </c>
      <c r="BB502" t="s">
        <v>2876</v>
      </c>
      <c r="BV502">
        <v>0</v>
      </c>
      <c r="BX502" t="s">
        <v>8555</v>
      </c>
      <c r="BY502" t="s">
        <v>6589</v>
      </c>
      <c r="BZ502" s="30">
        <v>41582</v>
      </c>
      <c r="CA502" t="s">
        <v>6591</v>
      </c>
      <c r="CB502" t="s">
        <v>6854</v>
      </c>
      <c r="CC502" t="s">
        <v>5074</v>
      </c>
      <c r="CD502">
        <v>22</v>
      </c>
      <c r="CE502" t="s">
        <v>236</v>
      </c>
      <c r="CF502" t="s">
        <v>241</v>
      </c>
      <c r="CG502" t="s">
        <v>247</v>
      </c>
      <c r="CI502" t="s">
        <v>9552</v>
      </c>
      <c r="CJ502" t="s">
        <v>2808</v>
      </c>
      <c r="CK502" t="s">
        <v>69</v>
      </c>
      <c r="CL502" t="s">
        <v>69</v>
      </c>
      <c r="CM502" t="s">
        <v>2803</v>
      </c>
      <c r="CN502">
        <v>1</v>
      </c>
      <c r="CO502" t="s">
        <v>254</v>
      </c>
      <c r="CP502">
        <v>76</v>
      </c>
      <c r="CQ502" t="s">
        <v>69</v>
      </c>
      <c r="CR502" t="s">
        <v>69</v>
      </c>
      <c r="CS502" t="s">
        <v>2808</v>
      </c>
      <c r="CT502" t="s">
        <v>69</v>
      </c>
      <c r="CU502" t="s">
        <v>2808</v>
      </c>
      <c r="CV502" t="s">
        <v>69</v>
      </c>
      <c r="CW502" t="s">
        <v>69</v>
      </c>
      <c r="CX502" t="s">
        <v>2808</v>
      </c>
      <c r="CY502" t="s">
        <v>69</v>
      </c>
      <c r="CZ502" t="s">
        <v>2808</v>
      </c>
      <c r="DA502" t="s">
        <v>2808</v>
      </c>
      <c r="DB502" t="s">
        <v>2808</v>
      </c>
      <c r="DC502" t="s">
        <v>69</v>
      </c>
      <c r="DD502" t="s">
        <v>12</v>
      </c>
      <c r="DE502" t="s">
        <v>9912</v>
      </c>
      <c r="DF502" t="s">
        <v>12</v>
      </c>
      <c r="DG502" s="30">
        <v>41551</v>
      </c>
      <c r="DH502" t="s">
        <v>249</v>
      </c>
      <c r="DI502" t="s">
        <v>9553</v>
      </c>
      <c r="EU502" t="s">
        <v>22</v>
      </c>
      <c r="EV502" t="s">
        <v>22</v>
      </c>
      <c r="KB502">
        <v>1</v>
      </c>
      <c r="KD502" t="s">
        <v>9554</v>
      </c>
      <c r="KE502" t="s">
        <v>6597</v>
      </c>
      <c r="KF502">
        <v>5</v>
      </c>
      <c r="KG502" t="s">
        <v>6598</v>
      </c>
      <c r="KH502">
        <v>4157720</v>
      </c>
    </row>
    <row r="503" spans="1:294" x14ac:dyDescent="0.3">
      <c r="A503" t="s">
        <v>10177</v>
      </c>
      <c r="B503" t="s">
        <v>8545</v>
      </c>
      <c r="C503">
        <v>4</v>
      </c>
      <c r="D503" t="s">
        <v>2956</v>
      </c>
      <c r="E503" t="s">
        <v>2956</v>
      </c>
      <c r="F503" t="s">
        <v>2956</v>
      </c>
      <c r="G503" t="s">
        <v>22</v>
      </c>
      <c r="H503" t="s">
        <v>22</v>
      </c>
      <c r="I503" t="s">
        <v>2956</v>
      </c>
      <c r="J503" t="s">
        <v>2956</v>
      </c>
      <c r="K503" t="s">
        <v>2956</v>
      </c>
      <c r="L503" t="s">
        <v>22</v>
      </c>
      <c r="M503" t="s">
        <v>2956</v>
      </c>
      <c r="N503" t="s">
        <v>2956</v>
      </c>
      <c r="O503" t="s">
        <v>2956</v>
      </c>
      <c r="P503" t="s">
        <v>2956</v>
      </c>
      <c r="Q503" t="s">
        <v>22</v>
      </c>
      <c r="R503" t="s">
        <v>22</v>
      </c>
      <c r="S503" t="s">
        <v>2956</v>
      </c>
      <c r="T503" t="s">
        <v>2956</v>
      </c>
      <c r="U503" t="s">
        <v>2956</v>
      </c>
      <c r="V503" t="s">
        <v>22</v>
      </c>
      <c r="W503" t="s">
        <v>22</v>
      </c>
      <c r="BB503" t="s">
        <v>2876</v>
      </c>
      <c r="BD503" t="s">
        <v>2876</v>
      </c>
      <c r="BF503" t="s">
        <v>2876</v>
      </c>
      <c r="BH503" t="s">
        <v>2876</v>
      </c>
      <c r="BV503">
        <v>0</v>
      </c>
      <c r="BX503" t="s">
        <v>8555</v>
      </c>
      <c r="BY503" t="s">
        <v>6589</v>
      </c>
      <c r="BZ503" s="30">
        <v>41582</v>
      </c>
      <c r="CA503" t="s">
        <v>6591</v>
      </c>
      <c r="CB503" t="s">
        <v>6854</v>
      </c>
      <c r="CC503" t="s">
        <v>5074</v>
      </c>
      <c r="CD503">
        <v>31</v>
      </c>
      <c r="CE503" t="s">
        <v>236</v>
      </c>
      <c r="CF503" t="s">
        <v>240</v>
      </c>
      <c r="CG503" t="s">
        <v>248</v>
      </c>
      <c r="CI503" t="s">
        <v>9552</v>
      </c>
      <c r="CJ503" t="s">
        <v>2808</v>
      </c>
      <c r="CK503" t="s">
        <v>69</v>
      </c>
      <c r="CL503" t="s">
        <v>69</v>
      </c>
      <c r="CM503" t="s">
        <v>2803</v>
      </c>
      <c r="CN503">
        <v>4</v>
      </c>
      <c r="CO503" t="s">
        <v>254</v>
      </c>
      <c r="CP503">
        <v>38</v>
      </c>
      <c r="CQ503" t="s">
        <v>2808</v>
      </c>
      <c r="CR503" t="s">
        <v>69</v>
      </c>
      <c r="CS503" t="s">
        <v>2808</v>
      </c>
      <c r="CT503" t="s">
        <v>2808</v>
      </c>
      <c r="CU503" t="s">
        <v>69</v>
      </c>
      <c r="CV503" t="s">
        <v>69</v>
      </c>
      <c r="CW503" t="s">
        <v>69</v>
      </c>
      <c r="CX503" t="s">
        <v>2808</v>
      </c>
      <c r="CY503" t="s">
        <v>69</v>
      </c>
      <c r="CZ503" t="s">
        <v>2808</v>
      </c>
      <c r="DA503" t="s">
        <v>2808</v>
      </c>
      <c r="DB503" t="s">
        <v>2808</v>
      </c>
      <c r="DC503" t="s">
        <v>69</v>
      </c>
      <c r="DD503" t="s">
        <v>22</v>
      </c>
      <c r="DF503" t="s">
        <v>12</v>
      </c>
      <c r="DG503" t="s">
        <v>6855</v>
      </c>
      <c r="DH503" t="s">
        <v>249</v>
      </c>
      <c r="DI503" t="s">
        <v>9553</v>
      </c>
      <c r="EU503" t="s">
        <v>2956</v>
      </c>
      <c r="EV503" t="s">
        <v>22</v>
      </c>
      <c r="EW503" t="s">
        <v>7529</v>
      </c>
      <c r="KB503">
        <v>4</v>
      </c>
      <c r="KD503" t="s">
        <v>9554</v>
      </c>
      <c r="KE503" t="s">
        <v>6597</v>
      </c>
      <c r="KF503">
        <v>6</v>
      </c>
      <c r="KG503" t="s">
        <v>6598</v>
      </c>
      <c r="KH503">
        <v>4157720</v>
      </c>
    </row>
    <row r="504" spans="1:294" x14ac:dyDescent="0.3">
      <c r="A504" t="s">
        <v>10178</v>
      </c>
      <c r="B504" t="s">
        <v>8545</v>
      </c>
      <c r="C504">
        <v>1</v>
      </c>
      <c r="D504" t="s">
        <v>2956</v>
      </c>
      <c r="E504" t="s">
        <v>2956</v>
      </c>
      <c r="F504" t="s">
        <v>2956</v>
      </c>
      <c r="G504" t="s">
        <v>22</v>
      </c>
      <c r="H504" t="s">
        <v>22</v>
      </c>
      <c r="BB504" t="s">
        <v>2876</v>
      </c>
      <c r="BV504">
        <v>0</v>
      </c>
      <c r="BX504" t="s">
        <v>8555</v>
      </c>
      <c r="BY504" t="s">
        <v>6589</v>
      </c>
      <c r="BZ504" s="30">
        <v>41582</v>
      </c>
      <c r="CA504" t="s">
        <v>6591</v>
      </c>
      <c r="CB504" t="s">
        <v>6854</v>
      </c>
      <c r="CC504" t="s">
        <v>5079</v>
      </c>
      <c r="CD504">
        <v>25</v>
      </c>
      <c r="CE504" t="s">
        <v>236</v>
      </c>
      <c r="CF504" t="s">
        <v>241</v>
      </c>
      <c r="CG504" t="s">
        <v>247</v>
      </c>
      <c r="CI504" t="s">
        <v>9552</v>
      </c>
      <c r="CJ504" t="s">
        <v>2808</v>
      </c>
      <c r="CK504" t="s">
        <v>69</v>
      </c>
      <c r="CL504" t="s">
        <v>69</v>
      </c>
      <c r="CM504" t="s">
        <v>2803</v>
      </c>
      <c r="CN504">
        <v>1</v>
      </c>
      <c r="CO504" t="s">
        <v>254</v>
      </c>
      <c r="CP504">
        <v>311</v>
      </c>
      <c r="CQ504" t="s">
        <v>69</v>
      </c>
      <c r="CR504" t="s">
        <v>69</v>
      </c>
      <c r="CS504" t="s">
        <v>69</v>
      </c>
      <c r="CV504" t="s">
        <v>69</v>
      </c>
      <c r="CW504" t="s">
        <v>69</v>
      </c>
      <c r="CX504" t="s">
        <v>69</v>
      </c>
      <c r="CY504" t="s">
        <v>69</v>
      </c>
      <c r="CZ504" t="s">
        <v>69</v>
      </c>
      <c r="DA504" t="s">
        <v>69</v>
      </c>
      <c r="DB504" t="s">
        <v>69</v>
      </c>
      <c r="DC504" t="s">
        <v>69</v>
      </c>
      <c r="DD504" t="s">
        <v>12</v>
      </c>
      <c r="DE504" s="30">
        <v>41069</v>
      </c>
      <c r="DF504" t="s">
        <v>12</v>
      </c>
      <c r="DG504" s="30">
        <v>41582</v>
      </c>
      <c r="DH504" t="s">
        <v>249</v>
      </c>
      <c r="DI504" t="s">
        <v>10179</v>
      </c>
      <c r="EU504" t="s">
        <v>2956</v>
      </c>
      <c r="EV504" t="s">
        <v>22</v>
      </c>
      <c r="EW504" s="30">
        <v>41582</v>
      </c>
      <c r="KB504">
        <v>1</v>
      </c>
      <c r="KD504" t="s">
        <v>9554</v>
      </c>
      <c r="KE504" t="s">
        <v>6597</v>
      </c>
      <c r="KF504">
        <v>7</v>
      </c>
      <c r="KG504" t="s">
        <v>6598</v>
      </c>
      <c r="KH504">
        <v>2711135</v>
      </c>
    </row>
    <row r="505" spans="1:294" x14ac:dyDescent="0.3">
      <c r="A505" t="s">
        <v>10180</v>
      </c>
      <c r="B505" t="s">
        <v>8545</v>
      </c>
      <c r="C505">
        <v>5</v>
      </c>
      <c r="D505" t="s">
        <v>2956</v>
      </c>
      <c r="E505" t="s">
        <v>2956</v>
      </c>
      <c r="F505" t="s">
        <v>2956</v>
      </c>
      <c r="G505" t="s">
        <v>22</v>
      </c>
      <c r="H505" t="s">
        <v>22</v>
      </c>
      <c r="I505" t="s">
        <v>2956</v>
      </c>
      <c r="J505" t="s">
        <v>2956</v>
      </c>
      <c r="K505" t="s">
        <v>2956</v>
      </c>
      <c r="L505" t="s">
        <v>22</v>
      </c>
      <c r="M505" t="s">
        <v>22</v>
      </c>
      <c r="N505" t="s">
        <v>2956</v>
      </c>
      <c r="O505" t="s">
        <v>2956</v>
      </c>
      <c r="P505" t="s">
        <v>2956</v>
      </c>
      <c r="Q505" t="s">
        <v>22</v>
      </c>
      <c r="R505" t="s">
        <v>22</v>
      </c>
      <c r="S505" t="s">
        <v>2956</v>
      </c>
      <c r="T505" t="s">
        <v>2956</v>
      </c>
      <c r="U505" t="s">
        <v>2956</v>
      </c>
      <c r="V505" t="s">
        <v>22</v>
      </c>
      <c r="W505" t="s">
        <v>22</v>
      </c>
      <c r="X505" t="s">
        <v>2956</v>
      </c>
      <c r="Y505" t="s">
        <v>2956</v>
      </c>
      <c r="Z505" t="s">
        <v>2956</v>
      </c>
      <c r="AA505" t="s">
        <v>22</v>
      </c>
      <c r="AB505" t="s">
        <v>22</v>
      </c>
      <c r="BB505" t="s">
        <v>2876</v>
      </c>
      <c r="BD505" t="s">
        <v>2876</v>
      </c>
      <c r="BF505" t="s">
        <v>2876</v>
      </c>
      <c r="BH505" t="s">
        <v>2876</v>
      </c>
      <c r="BJ505" t="s">
        <v>2876</v>
      </c>
      <c r="BV505">
        <v>0</v>
      </c>
      <c r="BX505" t="s">
        <v>8555</v>
      </c>
      <c r="BY505" t="s">
        <v>6589</v>
      </c>
      <c r="BZ505" s="30">
        <v>41582</v>
      </c>
      <c r="CA505" t="s">
        <v>6591</v>
      </c>
      <c r="CB505" t="s">
        <v>6854</v>
      </c>
      <c r="CC505" t="s">
        <v>5074</v>
      </c>
      <c r="CD505">
        <v>16</v>
      </c>
      <c r="CE505" t="s">
        <v>236</v>
      </c>
      <c r="CF505" t="s">
        <v>242</v>
      </c>
      <c r="CG505" t="s">
        <v>247</v>
      </c>
      <c r="CI505" t="s">
        <v>9552</v>
      </c>
      <c r="CJ505" t="s">
        <v>2808</v>
      </c>
      <c r="CK505" t="s">
        <v>69</v>
      </c>
      <c r="CL505" t="s">
        <v>69</v>
      </c>
      <c r="CM505" t="s">
        <v>2803</v>
      </c>
      <c r="CN505">
        <v>5</v>
      </c>
      <c r="CO505" t="s">
        <v>254</v>
      </c>
      <c r="CP505">
        <v>37</v>
      </c>
      <c r="CQ505" t="s">
        <v>2808</v>
      </c>
      <c r="CR505" t="s">
        <v>69</v>
      </c>
      <c r="CS505" t="s">
        <v>2808</v>
      </c>
      <c r="CT505" t="s">
        <v>69</v>
      </c>
      <c r="CU505" t="s">
        <v>2808</v>
      </c>
      <c r="CV505" t="s">
        <v>69</v>
      </c>
      <c r="CW505" t="s">
        <v>69</v>
      </c>
      <c r="CX505" t="s">
        <v>2808</v>
      </c>
      <c r="CY505" t="s">
        <v>69</v>
      </c>
      <c r="CZ505" t="s">
        <v>2808</v>
      </c>
      <c r="DA505" t="s">
        <v>2808</v>
      </c>
      <c r="DB505" t="s">
        <v>2808</v>
      </c>
      <c r="DC505" t="s">
        <v>69</v>
      </c>
      <c r="DD505" t="s">
        <v>12</v>
      </c>
      <c r="DE505" t="s">
        <v>7385</v>
      </c>
      <c r="DF505" t="s">
        <v>12</v>
      </c>
      <c r="DG505" s="30">
        <v>41194</v>
      </c>
      <c r="DH505" t="s">
        <v>249</v>
      </c>
      <c r="DI505" t="s">
        <v>9553</v>
      </c>
      <c r="EU505" t="s">
        <v>2956</v>
      </c>
      <c r="EV505" t="s">
        <v>22</v>
      </c>
      <c r="EW505" s="30">
        <v>41194</v>
      </c>
      <c r="KB505">
        <v>5</v>
      </c>
      <c r="KD505" t="s">
        <v>9554</v>
      </c>
      <c r="KE505" t="s">
        <v>6597</v>
      </c>
      <c r="KF505">
        <v>8</v>
      </c>
      <c r="KG505" t="s">
        <v>6598</v>
      </c>
      <c r="KH505">
        <v>4157720</v>
      </c>
    </row>
    <row r="506" spans="1:294" x14ac:dyDescent="0.3">
      <c r="A506" t="s">
        <v>10181</v>
      </c>
      <c r="B506" t="s">
        <v>8545</v>
      </c>
      <c r="C506">
        <v>6</v>
      </c>
      <c r="D506" t="s">
        <v>2956</v>
      </c>
      <c r="E506" t="s">
        <v>2956</v>
      </c>
      <c r="F506" t="s">
        <v>2956</v>
      </c>
      <c r="G506" t="s">
        <v>2956</v>
      </c>
      <c r="H506" t="s">
        <v>2956</v>
      </c>
      <c r="I506" t="s">
        <v>2956</v>
      </c>
      <c r="J506" t="s">
        <v>2956</v>
      </c>
      <c r="K506" t="s">
        <v>2956</v>
      </c>
      <c r="L506" t="s">
        <v>2956</v>
      </c>
      <c r="M506" t="s">
        <v>2956</v>
      </c>
      <c r="N506" t="s">
        <v>2956</v>
      </c>
      <c r="O506" t="s">
        <v>2956</v>
      </c>
      <c r="P506" t="s">
        <v>2956</v>
      </c>
      <c r="Q506" t="s">
        <v>2956</v>
      </c>
      <c r="R506" t="s">
        <v>2956</v>
      </c>
      <c r="S506" t="s">
        <v>2956</v>
      </c>
      <c r="T506" t="s">
        <v>2956</v>
      </c>
      <c r="U506" t="s">
        <v>2956</v>
      </c>
      <c r="V506" t="s">
        <v>2956</v>
      </c>
      <c r="W506" t="s">
        <v>2956</v>
      </c>
      <c r="X506" t="s">
        <v>2956</v>
      </c>
      <c r="Y506" t="s">
        <v>2956</v>
      </c>
      <c r="Z506" t="s">
        <v>2956</v>
      </c>
      <c r="AA506" t="s">
        <v>2956</v>
      </c>
      <c r="AB506" t="s">
        <v>2956</v>
      </c>
      <c r="AC506" t="s">
        <v>2956</v>
      </c>
      <c r="AD506" t="s">
        <v>2956</v>
      </c>
      <c r="AE506" t="s">
        <v>2956</v>
      </c>
      <c r="AF506" t="s">
        <v>2956</v>
      </c>
      <c r="AG506" t="s">
        <v>2956</v>
      </c>
      <c r="BB506" t="s">
        <v>2876</v>
      </c>
      <c r="BD506" t="s">
        <v>2876</v>
      </c>
      <c r="BF506" t="s">
        <v>2876</v>
      </c>
      <c r="BH506" t="s">
        <v>2876</v>
      </c>
      <c r="BJ506" t="s">
        <v>2876</v>
      </c>
      <c r="BL506" t="s">
        <v>2876</v>
      </c>
      <c r="BV506">
        <v>0</v>
      </c>
      <c r="BX506" t="s">
        <v>8555</v>
      </c>
      <c r="BY506" t="s">
        <v>6589</v>
      </c>
      <c r="BZ506" s="30">
        <v>41582</v>
      </c>
      <c r="CA506" t="s">
        <v>6591</v>
      </c>
      <c r="CB506" t="s">
        <v>6861</v>
      </c>
      <c r="CC506" t="s">
        <v>5074</v>
      </c>
      <c r="CD506">
        <v>27</v>
      </c>
      <c r="CE506" t="s">
        <v>236</v>
      </c>
      <c r="CF506" t="s">
        <v>22</v>
      </c>
      <c r="CG506" t="s">
        <v>247</v>
      </c>
      <c r="CI506" t="s">
        <v>9552</v>
      </c>
      <c r="CJ506" t="s">
        <v>2808</v>
      </c>
      <c r="CK506" t="s">
        <v>69</v>
      </c>
      <c r="CL506" t="s">
        <v>69</v>
      </c>
      <c r="CM506" t="s">
        <v>2803</v>
      </c>
      <c r="CN506">
        <v>6</v>
      </c>
      <c r="CO506" t="s">
        <v>254</v>
      </c>
      <c r="CP506">
        <v>37</v>
      </c>
      <c r="CQ506" t="s">
        <v>2808</v>
      </c>
      <c r="CR506" t="s">
        <v>2808</v>
      </c>
      <c r="CS506" t="s">
        <v>2808</v>
      </c>
      <c r="CT506" t="s">
        <v>2808</v>
      </c>
      <c r="CU506" t="s">
        <v>2808</v>
      </c>
      <c r="CV506" t="s">
        <v>2808</v>
      </c>
      <c r="CW506" t="s">
        <v>69</v>
      </c>
      <c r="CX506" t="s">
        <v>2808</v>
      </c>
      <c r="CY506" t="s">
        <v>2808</v>
      </c>
      <c r="CZ506" t="s">
        <v>2808</v>
      </c>
      <c r="DA506" t="s">
        <v>2808</v>
      </c>
      <c r="DB506" t="s">
        <v>69</v>
      </c>
      <c r="DC506" t="s">
        <v>69</v>
      </c>
      <c r="DD506" t="s">
        <v>12</v>
      </c>
      <c r="DE506" t="s">
        <v>10182</v>
      </c>
      <c r="DF506" t="s">
        <v>12</v>
      </c>
      <c r="DG506" s="30">
        <v>41038</v>
      </c>
      <c r="DH506" t="s">
        <v>2842</v>
      </c>
      <c r="EU506" t="s">
        <v>22</v>
      </c>
      <c r="EV506" t="s">
        <v>22</v>
      </c>
      <c r="EW506" s="30">
        <v>41038</v>
      </c>
      <c r="EX506" s="30">
        <v>41038</v>
      </c>
      <c r="KB506">
        <v>6</v>
      </c>
      <c r="KD506" t="s">
        <v>9554</v>
      </c>
      <c r="KE506" t="s">
        <v>6597</v>
      </c>
      <c r="KF506">
        <v>9</v>
      </c>
      <c r="KG506" t="s">
        <v>6598</v>
      </c>
      <c r="KH506">
        <v>4157720</v>
      </c>
    </row>
    <row r="507" spans="1:294" x14ac:dyDescent="0.3">
      <c r="A507" t="s">
        <v>10183</v>
      </c>
      <c r="B507" t="s">
        <v>8545</v>
      </c>
      <c r="C507">
        <v>3</v>
      </c>
      <c r="D507" t="s">
        <v>2956</v>
      </c>
      <c r="E507" t="s">
        <v>2956</v>
      </c>
      <c r="F507" t="s">
        <v>22</v>
      </c>
      <c r="G507" t="s">
        <v>2956</v>
      </c>
      <c r="H507" t="s">
        <v>2956</v>
      </c>
      <c r="I507" t="s">
        <v>2956</v>
      </c>
      <c r="J507" t="s">
        <v>2956</v>
      </c>
      <c r="K507" t="s">
        <v>2956</v>
      </c>
      <c r="L507" t="s">
        <v>2956</v>
      </c>
      <c r="M507" t="s">
        <v>2956</v>
      </c>
      <c r="N507" t="s">
        <v>2956</v>
      </c>
      <c r="O507" t="s">
        <v>2956</v>
      </c>
      <c r="P507" t="s">
        <v>2956</v>
      </c>
      <c r="Q507" t="s">
        <v>2956</v>
      </c>
      <c r="R507" t="s">
        <v>2956</v>
      </c>
      <c r="BB507" t="s">
        <v>2876</v>
      </c>
      <c r="BD507" t="s">
        <v>2876</v>
      </c>
      <c r="BF507" t="s">
        <v>2876</v>
      </c>
      <c r="BV507">
        <v>0</v>
      </c>
      <c r="BX507" t="s">
        <v>8555</v>
      </c>
      <c r="BY507" t="s">
        <v>6589</v>
      </c>
      <c r="BZ507" s="30">
        <v>41582</v>
      </c>
      <c r="CA507" t="s">
        <v>6591</v>
      </c>
      <c r="CB507" t="s">
        <v>6861</v>
      </c>
      <c r="CC507" t="s">
        <v>5074</v>
      </c>
      <c r="CD507">
        <v>20</v>
      </c>
      <c r="CE507" t="s">
        <v>236</v>
      </c>
      <c r="CF507" t="s">
        <v>241</v>
      </c>
      <c r="CG507" t="s">
        <v>246</v>
      </c>
      <c r="CI507" t="s">
        <v>9552</v>
      </c>
      <c r="CJ507" t="s">
        <v>2808</v>
      </c>
      <c r="CK507" t="s">
        <v>69</v>
      </c>
      <c r="CL507" t="s">
        <v>69</v>
      </c>
      <c r="CM507" t="s">
        <v>2803</v>
      </c>
      <c r="CN507">
        <v>3</v>
      </c>
      <c r="CO507" t="s">
        <v>254</v>
      </c>
      <c r="CP507">
        <v>28</v>
      </c>
      <c r="CQ507" t="s">
        <v>69</v>
      </c>
      <c r="CR507" t="s">
        <v>69</v>
      </c>
      <c r="CS507" t="s">
        <v>69</v>
      </c>
      <c r="CT507" t="s">
        <v>69</v>
      </c>
      <c r="CU507" t="s">
        <v>69</v>
      </c>
      <c r="CV507" t="s">
        <v>69</v>
      </c>
      <c r="CW507" t="s">
        <v>69</v>
      </c>
      <c r="CX507" t="s">
        <v>69</v>
      </c>
      <c r="CY507" t="s">
        <v>69</v>
      </c>
      <c r="CZ507" t="s">
        <v>69</v>
      </c>
      <c r="DA507" t="s">
        <v>69</v>
      </c>
      <c r="DB507" t="s">
        <v>69</v>
      </c>
      <c r="DC507" t="s">
        <v>69</v>
      </c>
      <c r="DD507" t="s">
        <v>12</v>
      </c>
      <c r="DE507" t="s">
        <v>8279</v>
      </c>
      <c r="DF507" t="s">
        <v>12</v>
      </c>
      <c r="DG507" s="30">
        <v>41102</v>
      </c>
      <c r="DH507" t="s">
        <v>2842</v>
      </c>
      <c r="EU507" t="s">
        <v>22</v>
      </c>
      <c r="EV507" t="s">
        <v>22</v>
      </c>
      <c r="EW507" s="30">
        <v>41102</v>
      </c>
      <c r="EX507" s="30">
        <v>41102</v>
      </c>
      <c r="KB507">
        <v>3</v>
      </c>
      <c r="KD507" t="s">
        <v>9554</v>
      </c>
      <c r="KE507" t="s">
        <v>6597</v>
      </c>
      <c r="KF507">
        <v>10</v>
      </c>
      <c r="KG507" t="s">
        <v>6598</v>
      </c>
      <c r="KH507">
        <v>4157720</v>
      </c>
    </row>
    <row r="508" spans="1:294" x14ac:dyDescent="0.3">
      <c r="A508" t="s">
        <v>8739</v>
      </c>
      <c r="B508" t="s">
        <v>8545</v>
      </c>
      <c r="C508">
        <v>2</v>
      </c>
      <c r="D508" t="s">
        <v>2956</v>
      </c>
      <c r="E508" t="s">
        <v>2956</v>
      </c>
      <c r="F508" t="s">
        <v>2956</v>
      </c>
      <c r="G508" t="s">
        <v>22</v>
      </c>
      <c r="H508" t="s">
        <v>22</v>
      </c>
      <c r="I508" t="s">
        <v>2956</v>
      </c>
      <c r="J508" t="s">
        <v>2956</v>
      </c>
      <c r="K508" t="s">
        <v>2956</v>
      </c>
      <c r="L508" t="s">
        <v>22</v>
      </c>
      <c r="M508" t="s">
        <v>22</v>
      </c>
      <c r="BB508" t="s">
        <v>2876</v>
      </c>
      <c r="BD508" t="s">
        <v>2876</v>
      </c>
      <c r="BV508">
        <v>0</v>
      </c>
      <c r="BX508" t="s">
        <v>8555</v>
      </c>
      <c r="BY508" t="s">
        <v>6589</v>
      </c>
      <c r="BZ508" t="s">
        <v>6878</v>
      </c>
      <c r="CA508" t="s">
        <v>6591</v>
      </c>
      <c r="CB508" t="s">
        <v>6697</v>
      </c>
      <c r="CC508" t="s">
        <v>5061</v>
      </c>
      <c r="CD508">
        <v>32</v>
      </c>
      <c r="CE508" t="s">
        <v>236</v>
      </c>
      <c r="CF508" t="s">
        <v>240</v>
      </c>
      <c r="CG508" t="s">
        <v>246</v>
      </c>
      <c r="CI508" t="s">
        <v>9552</v>
      </c>
      <c r="CJ508" t="s">
        <v>2808</v>
      </c>
      <c r="CK508" t="s">
        <v>69</v>
      </c>
      <c r="CL508" t="s">
        <v>69</v>
      </c>
      <c r="CM508" t="s">
        <v>2803</v>
      </c>
      <c r="CN508">
        <v>2</v>
      </c>
      <c r="CO508" t="s">
        <v>254</v>
      </c>
      <c r="CP508">
        <v>27</v>
      </c>
      <c r="CQ508" t="s">
        <v>2808</v>
      </c>
      <c r="CR508" t="s">
        <v>2808</v>
      </c>
      <c r="CS508" t="s">
        <v>2808</v>
      </c>
      <c r="CT508" t="s">
        <v>2808</v>
      </c>
      <c r="CU508" t="s">
        <v>2808</v>
      </c>
      <c r="CV508" t="s">
        <v>2808</v>
      </c>
      <c r="CW508" t="s">
        <v>2808</v>
      </c>
      <c r="CX508" t="s">
        <v>69</v>
      </c>
      <c r="CY508" t="s">
        <v>69</v>
      </c>
      <c r="CZ508" t="s">
        <v>2808</v>
      </c>
      <c r="DA508" t="s">
        <v>2808</v>
      </c>
      <c r="DB508" t="s">
        <v>69</v>
      </c>
      <c r="DC508" t="s">
        <v>22</v>
      </c>
      <c r="DD508" t="s">
        <v>12</v>
      </c>
      <c r="DE508" t="s">
        <v>8572</v>
      </c>
      <c r="DF508" t="s">
        <v>12</v>
      </c>
      <c r="DG508" t="s">
        <v>7359</v>
      </c>
      <c r="DH508" t="s">
        <v>249</v>
      </c>
      <c r="DI508" t="s">
        <v>10019</v>
      </c>
      <c r="EU508" t="s">
        <v>22</v>
      </c>
      <c r="EV508" t="s">
        <v>22</v>
      </c>
      <c r="KB508">
        <v>2</v>
      </c>
      <c r="KD508" t="s">
        <v>9554</v>
      </c>
      <c r="KE508" t="s">
        <v>6597</v>
      </c>
      <c r="KF508">
        <v>1</v>
      </c>
      <c r="KG508" t="s">
        <v>6598</v>
      </c>
      <c r="KH508">
        <v>4311977</v>
      </c>
    </row>
    <row r="509" spans="1:294" x14ac:dyDescent="0.3">
      <c r="A509" t="s">
        <v>8740</v>
      </c>
      <c r="B509" t="s">
        <v>8545</v>
      </c>
      <c r="C509">
        <v>3</v>
      </c>
      <c r="D509" t="s">
        <v>2956</v>
      </c>
      <c r="E509" t="s">
        <v>2956</v>
      </c>
      <c r="F509" t="s">
        <v>2956</v>
      </c>
      <c r="G509" t="s">
        <v>22</v>
      </c>
      <c r="H509" t="s">
        <v>2956</v>
      </c>
      <c r="I509" t="s">
        <v>2956</v>
      </c>
      <c r="J509" t="s">
        <v>2956</v>
      </c>
      <c r="K509" t="s">
        <v>2956</v>
      </c>
      <c r="L509" t="s">
        <v>2956</v>
      </c>
      <c r="M509" t="s">
        <v>2956</v>
      </c>
      <c r="N509" t="s">
        <v>2956</v>
      </c>
      <c r="O509" t="s">
        <v>2956</v>
      </c>
      <c r="P509" t="s">
        <v>2956</v>
      </c>
      <c r="Q509" t="s">
        <v>2956</v>
      </c>
      <c r="R509" t="s">
        <v>2956</v>
      </c>
      <c r="BB509" t="s">
        <v>2876</v>
      </c>
      <c r="BD509" t="s">
        <v>2876</v>
      </c>
      <c r="BF509" t="s">
        <v>2876</v>
      </c>
      <c r="BV509">
        <v>0</v>
      </c>
      <c r="BX509" t="s">
        <v>8555</v>
      </c>
      <c r="BY509" t="s">
        <v>6589</v>
      </c>
      <c r="BZ509" t="s">
        <v>6878</v>
      </c>
      <c r="CA509" t="s">
        <v>6591</v>
      </c>
      <c r="CB509" t="s">
        <v>6697</v>
      </c>
      <c r="CC509" t="s">
        <v>5061</v>
      </c>
      <c r="CD509">
        <v>20</v>
      </c>
      <c r="CE509" t="s">
        <v>236</v>
      </c>
      <c r="CF509" t="s">
        <v>241</v>
      </c>
      <c r="CG509" t="s">
        <v>246</v>
      </c>
      <c r="CI509" t="s">
        <v>9552</v>
      </c>
      <c r="CJ509" t="s">
        <v>2808</v>
      </c>
      <c r="CK509" t="s">
        <v>69</v>
      </c>
      <c r="CL509" t="s">
        <v>69</v>
      </c>
      <c r="CM509" t="s">
        <v>2803</v>
      </c>
      <c r="CN509">
        <v>3</v>
      </c>
      <c r="CO509" t="s">
        <v>254</v>
      </c>
      <c r="CP509">
        <v>37</v>
      </c>
      <c r="CQ509" t="s">
        <v>2808</v>
      </c>
      <c r="CR509" t="s">
        <v>2808</v>
      </c>
      <c r="CS509" t="s">
        <v>69</v>
      </c>
      <c r="CT509" t="s">
        <v>69</v>
      </c>
      <c r="CU509" t="s">
        <v>69</v>
      </c>
      <c r="CV509" t="s">
        <v>69</v>
      </c>
      <c r="CW509" t="s">
        <v>69</v>
      </c>
      <c r="CX509" t="s">
        <v>69</v>
      </c>
      <c r="CY509" t="s">
        <v>69</v>
      </c>
      <c r="CZ509" t="s">
        <v>2808</v>
      </c>
      <c r="DA509" t="s">
        <v>2808</v>
      </c>
      <c r="DB509" t="s">
        <v>69</v>
      </c>
      <c r="DC509" t="s">
        <v>69</v>
      </c>
      <c r="DD509" t="s">
        <v>12</v>
      </c>
      <c r="DE509" s="30">
        <v>41010</v>
      </c>
      <c r="DF509" t="s">
        <v>12</v>
      </c>
      <c r="DG509" t="s">
        <v>8331</v>
      </c>
      <c r="DH509" t="s">
        <v>249</v>
      </c>
      <c r="DI509" t="s">
        <v>10019</v>
      </c>
      <c r="EU509" t="s">
        <v>22</v>
      </c>
      <c r="EV509" t="s">
        <v>22</v>
      </c>
      <c r="KB509">
        <v>3</v>
      </c>
      <c r="KD509" t="s">
        <v>9554</v>
      </c>
      <c r="KE509" t="s">
        <v>6597</v>
      </c>
      <c r="KF509">
        <v>2</v>
      </c>
      <c r="KG509" t="s">
        <v>6598</v>
      </c>
      <c r="KH509">
        <v>4311977</v>
      </c>
    </row>
    <row r="510" spans="1:294" x14ac:dyDescent="0.3">
      <c r="A510" t="s">
        <v>8741</v>
      </c>
      <c r="B510" t="s">
        <v>8545</v>
      </c>
      <c r="C510">
        <v>2</v>
      </c>
      <c r="D510" t="s">
        <v>2956</v>
      </c>
      <c r="E510" t="s">
        <v>2956</v>
      </c>
      <c r="F510" t="s">
        <v>2956</v>
      </c>
      <c r="G510" t="s">
        <v>22</v>
      </c>
      <c r="H510" t="s">
        <v>22</v>
      </c>
      <c r="I510" t="s">
        <v>2956</v>
      </c>
      <c r="J510" t="s">
        <v>2956</v>
      </c>
      <c r="K510" t="s">
        <v>2956</v>
      </c>
      <c r="L510" t="s">
        <v>22</v>
      </c>
      <c r="M510" t="s">
        <v>22</v>
      </c>
      <c r="BB510" t="s">
        <v>2876</v>
      </c>
      <c r="BD510" t="s">
        <v>2876</v>
      </c>
      <c r="BV510">
        <v>0</v>
      </c>
      <c r="BX510" t="s">
        <v>8555</v>
      </c>
      <c r="BY510" t="s">
        <v>6589</v>
      </c>
      <c r="BZ510" t="s">
        <v>6878</v>
      </c>
      <c r="CA510" t="s">
        <v>6591</v>
      </c>
      <c r="CB510" t="s">
        <v>6697</v>
      </c>
      <c r="CC510" t="s">
        <v>5061</v>
      </c>
      <c r="CD510">
        <v>16</v>
      </c>
      <c r="CE510" t="s">
        <v>237</v>
      </c>
      <c r="CF510" t="s">
        <v>220</v>
      </c>
      <c r="CG510" t="s">
        <v>248</v>
      </c>
      <c r="CI510" t="s">
        <v>9552</v>
      </c>
      <c r="CJ510" t="s">
        <v>2808</v>
      </c>
      <c r="CK510" t="s">
        <v>69</v>
      </c>
      <c r="CL510" t="s">
        <v>69</v>
      </c>
      <c r="CM510" t="s">
        <v>2803</v>
      </c>
      <c r="CN510">
        <v>2</v>
      </c>
      <c r="CO510" t="s">
        <v>22</v>
      </c>
      <c r="CQ510" t="s">
        <v>2808</v>
      </c>
      <c r="CR510" t="s">
        <v>2808</v>
      </c>
      <c r="CS510" t="s">
        <v>69</v>
      </c>
      <c r="CT510" t="s">
        <v>2808</v>
      </c>
      <c r="CU510" t="s">
        <v>69</v>
      </c>
      <c r="CV510" t="s">
        <v>69</v>
      </c>
      <c r="CW510" t="s">
        <v>69</v>
      </c>
      <c r="CX510" t="s">
        <v>69</v>
      </c>
      <c r="CY510" t="s">
        <v>69</v>
      </c>
      <c r="CZ510" t="s">
        <v>2808</v>
      </c>
      <c r="DA510" t="s">
        <v>69</v>
      </c>
      <c r="DB510" t="s">
        <v>69</v>
      </c>
      <c r="DC510" t="s">
        <v>69</v>
      </c>
      <c r="DD510" t="s">
        <v>12</v>
      </c>
      <c r="DE510" s="30">
        <v>41070</v>
      </c>
      <c r="DF510" t="s">
        <v>12</v>
      </c>
      <c r="DG510" t="s">
        <v>7465</v>
      </c>
      <c r="DH510" t="s">
        <v>249</v>
      </c>
      <c r="DI510" t="s">
        <v>10019</v>
      </c>
      <c r="EU510" t="s">
        <v>22</v>
      </c>
      <c r="EV510" t="s">
        <v>22</v>
      </c>
      <c r="KB510">
        <v>2</v>
      </c>
      <c r="KD510" t="s">
        <v>9554</v>
      </c>
      <c r="KE510" t="s">
        <v>6597</v>
      </c>
      <c r="KF510">
        <v>3</v>
      </c>
      <c r="KG510" t="s">
        <v>6598</v>
      </c>
      <c r="KH510">
        <v>4311977</v>
      </c>
    </row>
    <row r="511" spans="1:294" x14ac:dyDescent="0.3">
      <c r="A511" t="s">
        <v>8742</v>
      </c>
      <c r="B511" t="s">
        <v>8545</v>
      </c>
      <c r="C511">
        <v>4</v>
      </c>
      <c r="D511" t="s">
        <v>2956</v>
      </c>
      <c r="E511" t="s">
        <v>2956</v>
      </c>
      <c r="F511" t="s">
        <v>2956</v>
      </c>
      <c r="G511" t="s">
        <v>2956</v>
      </c>
      <c r="H511" t="s">
        <v>2956</v>
      </c>
      <c r="I511" t="s">
        <v>2956</v>
      </c>
      <c r="J511" t="s">
        <v>2956</v>
      </c>
      <c r="K511" t="s">
        <v>2956</v>
      </c>
      <c r="L511" t="s">
        <v>2956</v>
      </c>
      <c r="M511" t="s">
        <v>2956</v>
      </c>
      <c r="N511" t="s">
        <v>2956</v>
      </c>
      <c r="O511" t="s">
        <v>2956</v>
      </c>
      <c r="P511" t="s">
        <v>2956</v>
      </c>
      <c r="Q511" t="s">
        <v>2956</v>
      </c>
      <c r="R511" t="s">
        <v>2956</v>
      </c>
      <c r="S511" t="s">
        <v>2956</v>
      </c>
      <c r="T511" t="s">
        <v>2956</v>
      </c>
      <c r="U511" t="s">
        <v>2956</v>
      </c>
      <c r="V511" t="s">
        <v>2956</v>
      </c>
      <c r="W511" t="s">
        <v>2956</v>
      </c>
      <c r="BB511" t="s">
        <v>2876</v>
      </c>
      <c r="BD511" t="s">
        <v>2876</v>
      </c>
      <c r="BF511" t="s">
        <v>2876</v>
      </c>
      <c r="BH511" t="s">
        <v>2876</v>
      </c>
      <c r="BV511">
        <v>0</v>
      </c>
      <c r="BX511" t="s">
        <v>8555</v>
      </c>
      <c r="BY511" t="s">
        <v>6589</v>
      </c>
      <c r="BZ511" t="s">
        <v>6878</v>
      </c>
      <c r="CA511" t="s">
        <v>6591</v>
      </c>
      <c r="CB511" t="s">
        <v>6697</v>
      </c>
      <c r="CC511" t="s">
        <v>5061</v>
      </c>
      <c r="CD511">
        <v>33</v>
      </c>
      <c r="CE511" t="s">
        <v>236</v>
      </c>
      <c r="CF511" t="s">
        <v>241</v>
      </c>
      <c r="CG511" t="s">
        <v>247</v>
      </c>
      <c r="CI511" t="s">
        <v>9552</v>
      </c>
      <c r="CJ511" t="s">
        <v>2808</v>
      </c>
      <c r="CK511" t="s">
        <v>69</v>
      </c>
      <c r="CL511" t="s">
        <v>69</v>
      </c>
      <c r="CM511" t="s">
        <v>2803</v>
      </c>
      <c r="CN511">
        <v>4</v>
      </c>
      <c r="CO511" t="s">
        <v>254</v>
      </c>
      <c r="CP511">
        <v>31</v>
      </c>
      <c r="CQ511" t="s">
        <v>2808</v>
      </c>
      <c r="CR511" t="s">
        <v>2808</v>
      </c>
      <c r="CS511" t="s">
        <v>2808</v>
      </c>
      <c r="CT511" t="s">
        <v>2808</v>
      </c>
      <c r="CU511" t="s">
        <v>2808</v>
      </c>
      <c r="CV511" t="s">
        <v>2808</v>
      </c>
      <c r="CW511" t="s">
        <v>2808</v>
      </c>
      <c r="CX511" t="s">
        <v>2808</v>
      </c>
      <c r="CY511" t="s">
        <v>2808</v>
      </c>
      <c r="CZ511" t="s">
        <v>2808</v>
      </c>
      <c r="DA511" t="s">
        <v>2808</v>
      </c>
      <c r="DB511" t="s">
        <v>69</v>
      </c>
      <c r="DC511" t="s">
        <v>69</v>
      </c>
      <c r="DD511" t="s">
        <v>12</v>
      </c>
      <c r="DE511" t="s">
        <v>6864</v>
      </c>
      <c r="DF511" t="s">
        <v>12</v>
      </c>
      <c r="DG511" t="s">
        <v>9557</v>
      </c>
      <c r="DH511" t="s">
        <v>249</v>
      </c>
      <c r="DI511" t="s">
        <v>10019</v>
      </c>
      <c r="EU511" t="s">
        <v>2956</v>
      </c>
      <c r="EV511" t="s">
        <v>22</v>
      </c>
      <c r="EW511" s="30">
        <v>41457</v>
      </c>
      <c r="KB511">
        <v>4</v>
      </c>
      <c r="KD511" t="s">
        <v>9554</v>
      </c>
      <c r="KE511" t="s">
        <v>6597</v>
      </c>
      <c r="KF511">
        <v>4</v>
      </c>
      <c r="KG511" t="s">
        <v>6598</v>
      </c>
      <c r="KH511">
        <v>4311977</v>
      </c>
    </row>
    <row r="512" spans="1:294" x14ac:dyDescent="0.3">
      <c r="A512" t="s">
        <v>8743</v>
      </c>
      <c r="B512" t="s">
        <v>8545</v>
      </c>
      <c r="C512">
        <v>5</v>
      </c>
      <c r="D512" t="s">
        <v>2956</v>
      </c>
      <c r="E512" t="s">
        <v>2956</v>
      </c>
      <c r="F512" t="s">
        <v>2956</v>
      </c>
      <c r="G512" t="s">
        <v>2956</v>
      </c>
      <c r="H512" t="s">
        <v>2956</v>
      </c>
      <c r="I512" t="s">
        <v>2956</v>
      </c>
      <c r="J512" t="s">
        <v>2956</v>
      </c>
      <c r="K512" t="s">
        <v>2956</v>
      </c>
      <c r="L512" t="s">
        <v>2956</v>
      </c>
      <c r="M512" t="s">
        <v>2956</v>
      </c>
      <c r="N512" t="s">
        <v>2956</v>
      </c>
      <c r="O512" t="s">
        <v>2956</v>
      </c>
      <c r="P512" t="s">
        <v>2956</v>
      </c>
      <c r="Q512" t="s">
        <v>2956</v>
      </c>
      <c r="R512" t="s">
        <v>2956</v>
      </c>
      <c r="S512" t="s">
        <v>2956</v>
      </c>
      <c r="T512" t="s">
        <v>2956</v>
      </c>
      <c r="U512" t="s">
        <v>2956</v>
      </c>
      <c r="V512" t="s">
        <v>2956</v>
      </c>
      <c r="W512" t="s">
        <v>2956</v>
      </c>
      <c r="X512" t="s">
        <v>2956</v>
      </c>
      <c r="Y512" t="s">
        <v>2956</v>
      </c>
      <c r="Z512" t="s">
        <v>2956</v>
      </c>
      <c r="AA512" t="s">
        <v>2956</v>
      </c>
      <c r="AB512" t="s">
        <v>2956</v>
      </c>
      <c r="BB512" t="s">
        <v>2876</v>
      </c>
      <c r="BD512" t="s">
        <v>2876</v>
      </c>
      <c r="BF512" t="s">
        <v>2876</v>
      </c>
      <c r="BH512" t="s">
        <v>2876</v>
      </c>
      <c r="BJ512" t="s">
        <v>2876</v>
      </c>
      <c r="BV512">
        <v>0</v>
      </c>
      <c r="BX512" t="s">
        <v>8555</v>
      </c>
      <c r="BY512" t="s">
        <v>6589</v>
      </c>
      <c r="BZ512" t="s">
        <v>6878</v>
      </c>
      <c r="CA512" t="s">
        <v>6591</v>
      </c>
      <c r="CB512" t="s">
        <v>6697</v>
      </c>
      <c r="CC512" t="s">
        <v>5061</v>
      </c>
      <c r="CD512">
        <v>27</v>
      </c>
      <c r="CE512" t="s">
        <v>236</v>
      </c>
      <c r="CF512" t="s">
        <v>240</v>
      </c>
      <c r="CG512" t="s">
        <v>247</v>
      </c>
      <c r="CI512" t="s">
        <v>9552</v>
      </c>
      <c r="CJ512" t="s">
        <v>2808</v>
      </c>
      <c r="CK512" t="s">
        <v>69</v>
      </c>
      <c r="CL512" t="s">
        <v>69</v>
      </c>
      <c r="CM512" t="s">
        <v>2803</v>
      </c>
      <c r="CN512">
        <v>5</v>
      </c>
      <c r="CO512" t="s">
        <v>254</v>
      </c>
      <c r="CP512">
        <v>31</v>
      </c>
      <c r="CQ512" t="s">
        <v>2808</v>
      </c>
      <c r="CR512" t="s">
        <v>2808</v>
      </c>
      <c r="CS512" t="s">
        <v>2808</v>
      </c>
      <c r="CT512" t="s">
        <v>2808</v>
      </c>
      <c r="CU512" t="s">
        <v>2808</v>
      </c>
      <c r="CV512" t="s">
        <v>2808</v>
      </c>
      <c r="CW512" t="s">
        <v>2808</v>
      </c>
      <c r="CX512" t="s">
        <v>2808</v>
      </c>
      <c r="CY512" t="s">
        <v>2808</v>
      </c>
      <c r="CZ512" t="s">
        <v>2808</v>
      </c>
      <c r="DA512" t="s">
        <v>2808</v>
      </c>
      <c r="DB512" t="s">
        <v>2808</v>
      </c>
      <c r="DC512" t="s">
        <v>69</v>
      </c>
      <c r="DD512" t="s">
        <v>12</v>
      </c>
      <c r="DE512" t="s">
        <v>6864</v>
      </c>
      <c r="DF512" t="s">
        <v>12</v>
      </c>
      <c r="DG512" t="s">
        <v>9557</v>
      </c>
      <c r="DH512" t="s">
        <v>249</v>
      </c>
      <c r="DI512" t="s">
        <v>10019</v>
      </c>
      <c r="EU512" t="s">
        <v>2956</v>
      </c>
      <c r="EV512" t="s">
        <v>22</v>
      </c>
      <c r="EW512" t="s">
        <v>8297</v>
      </c>
      <c r="KB512">
        <v>5</v>
      </c>
      <c r="KD512" t="s">
        <v>9554</v>
      </c>
      <c r="KE512" t="s">
        <v>6597</v>
      </c>
      <c r="KF512">
        <v>5</v>
      </c>
      <c r="KG512" t="s">
        <v>6598</v>
      </c>
      <c r="KH512">
        <v>4311977</v>
      </c>
    </row>
    <row r="513" spans="1:294" x14ac:dyDescent="0.3">
      <c r="A513" t="s">
        <v>8744</v>
      </c>
      <c r="B513" t="s">
        <v>8545</v>
      </c>
      <c r="C513">
        <v>4</v>
      </c>
      <c r="D513" t="s">
        <v>2956</v>
      </c>
      <c r="E513" t="s">
        <v>2956</v>
      </c>
      <c r="F513" t="s">
        <v>2956</v>
      </c>
      <c r="G513" t="s">
        <v>2956</v>
      </c>
      <c r="H513" t="s">
        <v>2956</v>
      </c>
      <c r="I513" t="s">
        <v>2956</v>
      </c>
      <c r="J513" t="s">
        <v>2956</v>
      </c>
      <c r="K513" t="s">
        <v>2956</v>
      </c>
      <c r="L513" t="s">
        <v>2956</v>
      </c>
      <c r="M513" t="s">
        <v>2956</v>
      </c>
      <c r="N513" t="s">
        <v>2956</v>
      </c>
      <c r="O513" t="s">
        <v>2956</v>
      </c>
      <c r="P513" t="s">
        <v>2956</v>
      </c>
      <c r="Q513" t="s">
        <v>2956</v>
      </c>
      <c r="R513" t="s">
        <v>2956</v>
      </c>
      <c r="S513" t="s">
        <v>2956</v>
      </c>
      <c r="T513" t="s">
        <v>2956</v>
      </c>
      <c r="U513" t="s">
        <v>2956</v>
      </c>
      <c r="V513" t="s">
        <v>2956</v>
      </c>
      <c r="W513" t="s">
        <v>2956</v>
      </c>
      <c r="BB513" t="s">
        <v>2876</v>
      </c>
      <c r="BD513" t="s">
        <v>2876</v>
      </c>
      <c r="BF513" t="s">
        <v>2876</v>
      </c>
      <c r="BH513" t="s">
        <v>2876</v>
      </c>
      <c r="BV513">
        <v>0</v>
      </c>
      <c r="BX513" t="s">
        <v>8555</v>
      </c>
      <c r="BY513" t="s">
        <v>6589</v>
      </c>
      <c r="BZ513" t="s">
        <v>6878</v>
      </c>
      <c r="CA513" t="s">
        <v>6591</v>
      </c>
      <c r="CB513" t="s">
        <v>6753</v>
      </c>
      <c r="CC513" t="s">
        <v>5061</v>
      </c>
      <c r="CD513">
        <v>20</v>
      </c>
      <c r="CE513" t="s">
        <v>236</v>
      </c>
      <c r="CF513" t="s">
        <v>240</v>
      </c>
      <c r="CG513" t="s">
        <v>246</v>
      </c>
      <c r="CI513" t="s">
        <v>9552</v>
      </c>
      <c r="CJ513" t="s">
        <v>2808</v>
      </c>
      <c r="CK513" t="s">
        <v>69</v>
      </c>
      <c r="CL513" t="s">
        <v>69</v>
      </c>
      <c r="CM513" t="s">
        <v>2803</v>
      </c>
      <c r="CN513">
        <v>4</v>
      </c>
      <c r="CO513" t="s">
        <v>254</v>
      </c>
      <c r="CP513">
        <v>31</v>
      </c>
      <c r="CQ513" t="s">
        <v>69</v>
      </c>
      <c r="CR513" t="s">
        <v>69</v>
      </c>
      <c r="CS513" t="s">
        <v>69</v>
      </c>
      <c r="CT513" t="s">
        <v>69</v>
      </c>
      <c r="CU513" t="s">
        <v>69</v>
      </c>
      <c r="CV513" t="s">
        <v>69</v>
      </c>
      <c r="CW513" t="s">
        <v>69</v>
      </c>
      <c r="CX513" t="s">
        <v>69</v>
      </c>
      <c r="CY513" t="s">
        <v>69</v>
      </c>
      <c r="CZ513" t="s">
        <v>69</v>
      </c>
      <c r="DA513" t="s">
        <v>2808</v>
      </c>
      <c r="DB513" t="s">
        <v>69</v>
      </c>
      <c r="DC513" t="s">
        <v>69</v>
      </c>
      <c r="DD513" t="s">
        <v>12</v>
      </c>
      <c r="DE513" s="30">
        <v>40948</v>
      </c>
      <c r="DF513" t="s">
        <v>12</v>
      </c>
      <c r="DG513" t="s">
        <v>9568</v>
      </c>
      <c r="DH513" t="s">
        <v>249</v>
      </c>
      <c r="DI513" t="s">
        <v>9792</v>
      </c>
      <c r="EU513" t="s">
        <v>22</v>
      </c>
      <c r="EV513" t="s">
        <v>22</v>
      </c>
      <c r="EW513" t="s">
        <v>9568</v>
      </c>
      <c r="EX513" t="s">
        <v>9568</v>
      </c>
      <c r="KB513">
        <v>4</v>
      </c>
      <c r="KD513" t="s">
        <v>9554</v>
      </c>
      <c r="KE513" t="s">
        <v>6597</v>
      </c>
      <c r="KF513">
        <v>6</v>
      </c>
      <c r="KG513" t="s">
        <v>6598</v>
      </c>
      <c r="KH513">
        <v>4311977</v>
      </c>
    </row>
    <row r="514" spans="1:294" x14ac:dyDescent="0.3">
      <c r="A514" t="s">
        <v>8745</v>
      </c>
      <c r="B514" t="s">
        <v>8545</v>
      </c>
      <c r="C514">
        <v>5</v>
      </c>
      <c r="D514" t="s">
        <v>2956</v>
      </c>
      <c r="E514" t="s">
        <v>2956</v>
      </c>
      <c r="F514" t="s">
        <v>2956</v>
      </c>
      <c r="G514" t="s">
        <v>22</v>
      </c>
      <c r="H514" t="s">
        <v>22</v>
      </c>
      <c r="I514" t="s">
        <v>2956</v>
      </c>
      <c r="J514" t="s">
        <v>2956</v>
      </c>
      <c r="K514" t="s">
        <v>2956</v>
      </c>
      <c r="L514" t="s">
        <v>22</v>
      </c>
      <c r="M514" t="s">
        <v>22</v>
      </c>
      <c r="N514" t="s">
        <v>2956</v>
      </c>
      <c r="O514" t="s">
        <v>2956</v>
      </c>
      <c r="P514" t="s">
        <v>2956</v>
      </c>
      <c r="Q514" t="s">
        <v>22</v>
      </c>
      <c r="R514" t="s">
        <v>22</v>
      </c>
      <c r="S514" t="s">
        <v>2956</v>
      </c>
      <c r="T514" t="s">
        <v>2956</v>
      </c>
      <c r="U514" t="s">
        <v>2956</v>
      </c>
      <c r="V514" t="s">
        <v>22</v>
      </c>
      <c r="W514" t="s">
        <v>22</v>
      </c>
      <c r="X514" t="s">
        <v>2956</v>
      </c>
      <c r="Y514" t="s">
        <v>2956</v>
      </c>
      <c r="Z514" t="s">
        <v>2956</v>
      </c>
      <c r="AA514" t="s">
        <v>22</v>
      </c>
      <c r="AB514" t="s">
        <v>22</v>
      </c>
      <c r="BB514" t="s">
        <v>2876</v>
      </c>
      <c r="BD514" t="s">
        <v>2876</v>
      </c>
      <c r="BF514" t="s">
        <v>2876</v>
      </c>
      <c r="BH514" t="s">
        <v>2876</v>
      </c>
      <c r="BJ514" t="s">
        <v>2876</v>
      </c>
      <c r="BV514">
        <v>0</v>
      </c>
      <c r="BX514" t="s">
        <v>8555</v>
      </c>
      <c r="BY514" t="s">
        <v>6589</v>
      </c>
      <c r="BZ514" t="s">
        <v>6878</v>
      </c>
      <c r="CA514" t="s">
        <v>6591</v>
      </c>
      <c r="CB514" t="s">
        <v>6697</v>
      </c>
      <c r="CC514" t="s">
        <v>5061</v>
      </c>
      <c r="CD514">
        <v>38</v>
      </c>
      <c r="CE514" t="s">
        <v>236</v>
      </c>
      <c r="CF514" t="s">
        <v>241</v>
      </c>
      <c r="CG514" t="s">
        <v>246</v>
      </c>
      <c r="CI514" t="s">
        <v>9552</v>
      </c>
      <c r="CJ514" t="s">
        <v>2808</v>
      </c>
      <c r="CK514" t="s">
        <v>69</v>
      </c>
      <c r="CL514" t="s">
        <v>69</v>
      </c>
      <c r="CM514" t="s">
        <v>2803</v>
      </c>
      <c r="CN514">
        <v>5</v>
      </c>
      <c r="CO514" t="s">
        <v>254</v>
      </c>
      <c r="CP514">
        <v>31</v>
      </c>
      <c r="CQ514" t="s">
        <v>2808</v>
      </c>
      <c r="CR514" t="s">
        <v>2808</v>
      </c>
      <c r="CS514" t="s">
        <v>69</v>
      </c>
      <c r="CT514" t="s">
        <v>2808</v>
      </c>
      <c r="CU514" t="s">
        <v>2808</v>
      </c>
      <c r="CV514" t="s">
        <v>2808</v>
      </c>
      <c r="CW514" t="s">
        <v>2808</v>
      </c>
      <c r="CX514" t="s">
        <v>2808</v>
      </c>
      <c r="CY514" t="s">
        <v>69</v>
      </c>
      <c r="CZ514" t="s">
        <v>2808</v>
      </c>
      <c r="DA514" t="s">
        <v>2808</v>
      </c>
      <c r="DB514" t="s">
        <v>2808</v>
      </c>
      <c r="DC514" t="s">
        <v>69</v>
      </c>
      <c r="DD514" t="s">
        <v>12</v>
      </c>
      <c r="DE514" s="30">
        <v>41130</v>
      </c>
      <c r="DF514" t="s">
        <v>12</v>
      </c>
      <c r="DG514" t="s">
        <v>9568</v>
      </c>
      <c r="DH514" t="s">
        <v>249</v>
      </c>
      <c r="DI514" t="s">
        <v>10019</v>
      </c>
      <c r="EU514" t="s">
        <v>22</v>
      </c>
      <c r="EV514" t="s">
        <v>22</v>
      </c>
      <c r="KB514">
        <v>5</v>
      </c>
      <c r="KD514" t="s">
        <v>9554</v>
      </c>
      <c r="KE514" t="s">
        <v>6597</v>
      </c>
      <c r="KF514">
        <v>7</v>
      </c>
      <c r="KG514" t="s">
        <v>6598</v>
      </c>
      <c r="KH514">
        <v>4311977</v>
      </c>
    </row>
    <row r="515" spans="1:294" x14ac:dyDescent="0.3">
      <c r="A515" t="s">
        <v>10184</v>
      </c>
      <c r="B515" t="s">
        <v>6588</v>
      </c>
      <c r="C515">
        <v>1</v>
      </c>
      <c r="D515" t="s">
        <v>2956</v>
      </c>
      <c r="E515" t="s">
        <v>2956</v>
      </c>
      <c r="F515" t="s">
        <v>2956</v>
      </c>
      <c r="G515" t="s">
        <v>22</v>
      </c>
      <c r="H515" t="s">
        <v>2956</v>
      </c>
      <c r="BB515" t="s">
        <v>2876</v>
      </c>
      <c r="BV515">
        <v>0</v>
      </c>
      <c r="BX515" t="s">
        <v>9142</v>
      </c>
      <c r="BY515" t="s">
        <v>6813</v>
      </c>
      <c r="BZ515" t="s">
        <v>6590</v>
      </c>
      <c r="CA515" t="s">
        <v>6591</v>
      </c>
      <c r="CB515" t="s">
        <v>6697</v>
      </c>
      <c r="CC515" t="s">
        <v>5058</v>
      </c>
      <c r="CD515">
        <v>26</v>
      </c>
      <c r="CE515" t="s">
        <v>236</v>
      </c>
      <c r="CF515" t="s">
        <v>240</v>
      </c>
      <c r="CG515" t="s">
        <v>248</v>
      </c>
      <c r="CI515" t="s">
        <v>9552</v>
      </c>
      <c r="CJ515" t="s">
        <v>2808</v>
      </c>
      <c r="CK515" t="s">
        <v>69</v>
      </c>
      <c r="CL515" t="s">
        <v>69</v>
      </c>
      <c r="CM515" t="s">
        <v>2803</v>
      </c>
      <c r="CN515">
        <v>1</v>
      </c>
      <c r="CO515" t="s">
        <v>254</v>
      </c>
      <c r="CP515">
        <v>19</v>
      </c>
      <c r="CQ515" t="s">
        <v>2808</v>
      </c>
      <c r="CR515" t="s">
        <v>69</v>
      </c>
      <c r="CS515" t="s">
        <v>69</v>
      </c>
      <c r="CV515" t="s">
        <v>2808</v>
      </c>
      <c r="CW515" t="s">
        <v>69</v>
      </c>
      <c r="CX515" t="s">
        <v>69</v>
      </c>
      <c r="CY515" t="s">
        <v>69</v>
      </c>
      <c r="CZ515" t="s">
        <v>69</v>
      </c>
      <c r="DA515" t="s">
        <v>69</v>
      </c>
      <c r="DB515" t="s">
        <v>69</v>
      </c>
      <c r="DC515" t="s">
        <v>22</v>
      </c>
      <c r="DD515" t="s">
        <v>12</v>
      </c>
      <c r="DE515" t="s">
        <v>7543</v>
      </c>
      <c r="DF515" t="s">
        <v>12</v>
      </c>
      <c r="DG515" t="s">
        <v>7204</v>
      </c>
      <c r="DH515" t="s">
        <v>249</v>
      </c>
      <c r="DI515" t="s">
        <v>10019</v>
      </c>
      <c r="EU515" t="s">
        <v>22</v>
      </c>
      <c r="EV515" t="s">
        <v>22</v>
      </c>
      <c r="KB515">
        <v>1</v>
      </c>
      <c r="KD515" t="s">
        <v>9554</v>
      </c>
      <c r="KE515" t="s">
        <v>6597</v>
      </c>
      <c r="KF515">
        <v>1</v>
      </c>
      <c r="KG515" t="s">
        <v>6598</v>
      </c>
      <c r="KH515">
        <v>3084569</v>
      </c>
    </row>
    <row r="516" spans="1:294" x14ac:dyDescent="0.3">
      <c r="A516" t="s">
        <v>10185</v>
      </c>
      <c r="B516" t="s">
        <v>6588</v>
      </c>
      <c r="C516">
        <v>6</v>
      </c>
      <c r="D516" t="s">
        <v>2956</v>
      </c>
      <c r="E516" t="s">
        <v>2956</v>
      </c>
      <c r="F516" t="s">
        <v>2956</v>
      </c>
      <c r="G516" t="s">
        <v>22</v>
      </c>
      <c r="H516" t="s">
        <v>22</v>
      </c>
      <c r="I516" t="s">
        <v>2956</v>
      </c>
      <c r="J516" t="s">
        <v>2956</v>
      </c>
      <c r="K516" t="s">
        <v>2956</v>
      </c>
      <c r="L516" t="s">
        <v>22</v>
      </c>
      <c r="M516" t="s">
        <v>22</v>
      </c>
      <c r="N516" t="s">
        <v>2956</v>
      </c>
      <c r="O516" t="s">
        <v>2956</v>
      </c>
      <c r="P516" t="s">
        <v>2956</v>
      </c>
      <c r="Q516" t="s">
        <v>22</v>
      </c>
      <c r="R516" t="s">
        <v>22</v>
      </c>
      <c r="S516" t="s">
        <v>2956</v>
      </c>
      <c r="T516" t="s">
        <v>2956</v>
      </c>
      <c r="U516" t="s">
        <v>2956</v>
      </c>
      <c r="V516" t="s">
        <v>22</v>
      </c>
      <c r="W516" t="s">
        <v>22</v>
      </c>
      <c r="X516" t="s">
        <v>2956</v>
      </c>
      <c r="Y516" t="s">
        <v>2956</v>
      </c>
      <c r="Z516" t="s">
        <v>2956</v>
      </c>
      <c r="AA516" t="s">
        <v>22</v>
      </c>
      <c r="AB516" t="s">
        <v>22</v>
      </c>
      <c r="AC516" t="s">
        <v>2956</v>
      </c>
      <c r="AD516" t="s">
        <v>2956</v>
      </c>
      <c r="AE516" t="s">
        <v>2956</v>
      </c>
      <c r="AF516" t="s">
        <v>22</v>
      </c>
      <c r="AG516" t="s">
        <v>22</v>
      </c>
      <c r="BB516" t="s">
        <v>2876</v>
      </c>
      <c r="BD516" t="s">
        <v>2876</v>
      </c>
      <c r="BF516" t="s">
        <v>2876</v>
      </c>
      <c r="BH516" t="s">
        <v>2876</v>
      </c>
      <c r="BJ516" t="s">
        <v>2876</v>
      </c>
      <c r="BL516" t="s">
        <v>2876</v>
      </c>
      <c r="BV516">
        <v>0</v>
      </c>
      <c r="BX516" t="s">
        <v>9142</v>
      </c>
      <c r="BY516" t="s">
        <v>6813</v>
      </c>
      <c r="BZ516" t="s">
        <v>6590</v>
      </c>
      <c r="CA516" t="s">
        <v>6591</v>
      </c>
      <c r="CB516" t="s">
        <v>6697</v>
      </c>
      <c r="CC516" t="s">
        <v>5058</v>
      </c>
      <c r="CD516">
        <v>19</v>
      </c>
      <c r="CE516" t="s">
        <v>237</v>
      </c>
      <c r="CF516" t="s">
        <v>220</v>
      </c>
      <c r="CG516" t="s">
        <v>248</v>
      </c>
      <c r="CI516" t="s">
        <v>9552</v>
      </c>
      <c r="CJ516" t="s">
        <v>2808</v>
      </c>
      <c r="CK516" t="s">
        <v>69</v>
      </c>
      <c r="CL516" t="s">
        <v>69</v>
      </c>
      <c r="CM516" t="s">
        <v>2803</v>
      </c>
      <c r="CN516">
        <v>6</v>
      </c>
      <c r="CO516" t="s">
        <v>254</v>
      </c>
      <c r="CP516">
        <v>30</v>
      </c>
      <c r="CQ516" t="s">
        <v>2808</v>
      </c>
      <c r="CR516" t="s">
        <v>2808</v>
      </c>
      <c r="CS516" t="s">
        <v>2808</v>
      </c>
      <c r="CV516" t="s">
        <v>2808</v>
      </c>
      <c r="CW516" t="s">
        <v>2808</v>
      </c>
      <c r="CX516" t="s">
        <v>69</v>
      </c>
      <c r="CY516" t="s">
        <v>69</v>
      </c>
      <c r="CZ516" t="s">
        <v>69</v>
      </c>
      <c r="DA516" t="s">
        <v>2808</v>
      </c>
      <c r="DB516" t="s">
        <v>69</v>
      </c>
      <c r="DC516" t="s">
        <v>22</v>
      </c>
      <c r="DD516" t="s">
        <v>12</v>
      </c>
      <c r="DE516" s="30">
        <v>41099</v>
      </c>
      <c r="DF516" t="s">
        <v>12</v>
      </c>
      <c r="DG516" t="s">
        <v>8297</v>
      </c>
      <c r="DH516" t="s">
        <v>249</v>
      </c>
      <c r="DI516" t="s">
        <v>10019</v>
      </c>
      <c r="EU516" t="s">
        <v>2956</v>
      </c>
      <c r="EV516" t="s">
        <v>2956</v>
      </c>
      <c r="EW516" t="s">
        <v>8331</v>
      </c>
      <c r="EX516" t="s">
        <v>8331</v>
      </c>
      <c r="KB516">
        <v>6</v>
      </c>
      <c r="KD516" t="s">
        <v>9554</v>
      </c>
      <c r="KE516" t="s">
        <v>6597</v>
      </c>
      <c r="KF516">
        <v>2</v>
      </c>
      <c r="KG516" t="s">
        <v>6598</v>
      </c>
      <c r="KH516">
        <v>3084569</v>
      </c>
    </row>
    <row r="517" spans="1:294" x14ac:dyDescent="0.3">
      <c r="A517" t="s">
        <v>10186</v>
      </c>
      <c r="B517" t="s">
        <v>6588</v>
      </c>
      <c r="C517">
        <v>6</v>
      </c>
      <c r="D517" t="s">
        <v>2956</v>
      </c>
      <c r="E517" t="s">
        <v>2956</v>
      </c>
      <c r="F517" t="s">
        <v>2956</v>
      </c>
      <c r="G517" t="s">
        <v>22</v>
      </c>
      <c r="H517" t="s">
        <v>22</v>
      </c>
      <c r="I517" t="s">
        <v>2956</v>
      </c>
      <c r="J517" t="s">
        <v>2956</v>
      </c>
      <c r="K517" t="s">
        <v>2956</v>
      </c>
      <c r="L517" t="s">
        <v>22</v>
      </c>
      <c r="M517" t="s">
        <v>22</v>
      </c>
      <c r="N517" t="s">
        <v>2956</v>
      </c>
      <c r="O517" t="s">
        <v>2956</v>
      </c>
      <c r="P517" t="s">
        <v>2956</v>
      </c>
      <c r="Q517" t="s">
        <v>22</v>
      </c>
      <c r="R517" t="s">
        <v>22</v>
      </c>
      <c r="S517" t="s">
        <v>2956</v>
      </c>
      <c r="T517" t="s">
        <v>2956</v>
      </c>
      <c r="U517" t="s">
        <v>2956</v>
      </c>
      <c r="V517" t="s">
        <v>22</v>
      </c>
      <c r="W517" t="s">
        <v>22</v>
      </c>
      <c r="X517" t="s">
        <v>2956</v>
      </c>
      <c r="Y517" t="s">
        <v>2956</v>
      </c>
      <c r="Z517" t="s">
        <v>2956</v>
      </c>
      <c r="AA517" t="s">
        <v>22</v>
      </c>
      <c r="AB517" t="s">
        <v>22</v>
      </c>
      <c r="AC517" t="s">
        <v>2956</v>
      </c>
      <c r="AD517" t="s">
        <v>2956</v>
      </c>
      <c r="AE517" t="s">
        <v>2956</v>
      </c>
      <c r="AF517" t="s">
        <v>22</v>
      </c>
      <c r="AG517" t="s">
        <v>22</v>
      </c>
      <c r="BB517" t="s">
        <v>2876</v>
      </c>
      <c r="BD517" t="s">
        <v>2876</v>
      </c>
      <c r="BF517" t="s">
        <v>2876</v>
      </c>
      <c r="BH517" t="s">
        <v>2876</v>
      </c>
      <c r="BJ517" t="s">
        <v>2876</v>
      </c>
      <c r="BL517" t="s">
        <v>2876</v>
      </c>
      <c r="BV517">
        <v>0</v>
      </c>
      <c r="BX517" t="s">
        <v>9142</v>
      </c>
      <c r="BY517" t="s">
        <v>6813</v>
      </c>
      <c r="BZ517" t="s">
        <v>6590</v>
      </c>
      <c r="CA517" t="s">
        <v>6591</v>
      </c>
      <c r="CB517" t="s">
        <v>6697</v>
      </c>
      <c r="CC517" t="s">
        <v>5058</v>
      </c>
      <c r="CD517">
        <v>17</v>
      </c>
      <c r="CE517" t="s">
        <v>237</v>
      </c>
      <c r="CF517" t="s">
        <v>220</v>
      </c>
      <c r="CG517" t="s">
        <v>248</v>
      </c>
      <c r="CI517" t="s">
        <v>9552</v>
      </c>
      <c r="CJ517" t="s">
        <v>2808</v>
      </c>
      <c r="CK517" t="s">
        <v>69</v>
      </c>
      <c r="CL517" t="s">
        <v>69</v>
      </c>
      <c r="CM517" t="s">
        <v>2803</v>
      </c>
      <c r="CN517">
        <v>6</v>
      </c>
      <c r="CO517" t="s">
        <v>254</v>
      </c>
      <c r="CP517">
        <v>32</v>
      </c>
      <c r="CQ517" t="s">
        <v>2808</v>
      </c>
      <c r="CR517" t="s">
        <v>2808</v>
      </c>
      <c r="CS517" t="s">
        <v>2808</v>
      </c>
      <c r="CV517" t="s">
        <v>2808</v>
      </c>
      <c r="CW517" t="s">
        <v>69</v>
      </c>
      <c r="CX517" t="s">
        <v>2808</v>
      </c>
      <c r="CY517" t="s">
        <v>69</v>
      </c>
      <c r="CZ517" t="s">
        <v>69</v>
      </c>
      <c r="DA517" t="s">
        <v>69</v>
      </c>
      <c r="DB517" t="s">
        <v>69</v>
      </c>
      <c r="DC517" t="s">
        <v>22</v>
      </c>
      <c r="DD517" t="s">
        <v>12</v>
      </c>
      <c r="DE517" t="s">
        <v>8021</v>
      </c>
      <c r="DF517" t="s">
        <v>12</v>
      </c>
      <c r="DG517" s="30">
        <v>41040</v>
      </c>
      <c r="DH517" t="s">
        <v>249</v>
      </c>
      <c r="DI517" t="s">
        <v>10019</v>
      </c>
      <c r="EU517" t="s">
        <v>2956</v>
      </c>
      <c r="EV517" t="s">
        <v>2956</v>
      </c>
      <c r="EW517" s="30">
        <v>41245</v>
      </c>
      <c r="EX517" s="30">
        <v>41610</v>
      </c>
      <c r="KB517">
        <v>6</v>
      </c>
      <c r="KD517" t="s">
        <v>9554</v>
      </c>
      <c r="KE517" t="s">
        <v>6597</v>
      </c>
      <c r="KF517">
        <v>3</v>
      </c>
      <c r="KG517" t="s">
        <v>6598</v>
      </c>
      <c r="KH517">
        <v>3084569</v>
      </c>
    </row>
    <row r="518" spans="1:294" x14ac:dyDescent="0.3">
      <c r="A518" t="s">
        <v>10187</v>
      </c>
      <c r="B518" t="s">
        <v>6588</v>
      </c>
      <c r="C518">
        <v>4</v>
      </c>
      <c r="D518" t="s">
        <v>2956</v>
      </c>
      <c r="E518" t="s">
        <v>2956</v>
      </c>
      <c r="F518" t="s">
        <v>2956</v>
      </c>
      <c r="G518" t="s">
        <v>22</v>
      </c>
      <c r="H518" t="s">
        <v>22</v>
      </c>
      <c r="I518" t="s">
        <v>2956</v>
      </c>
      <c r="J518" t="s">
        <v>2956</v>
      </c>
      <c r="K518" t="s">
        <v>2956</v>
      </c>
      <c r="L518" t="s">
        <v>2956</v>
      </c>
      <c r="M518" t="s">
        <v>2956</v>
      </c>
      <c r="N518" t="s">
        <v>2956</v>
      </c>
      <c r="O518" t="s">
        <v>2956</v>
      </c>
      <c r="P518" t="s">
        <v>2956</v>
      </c>
      <c r="Q518" t="s">
        <v>2956</v>
      </c>
      <c r="R518" t="s">
        <v>2956</v>
      </c>
      <c r="S518" t="s">
        <v>2956</v>
      </c>
      <c r="T518" t="s">
        <v>2956</v>
      </c>
      <c r="U518" t="s">
        <v>2956</v>
      </c>
      <c r="V518" t="s">
        <v>2956</v>
      </c>
      <c r="W518" t="s">
        <v>2956</v>
      </c>
      <c r="BB518" t="s">
        <v>2876</v>
      </c>
      <c r="BD518" t="s">
        <v>2876</v>
      </c>
      <c r="BF518" t="s">
        <v>2876</v>
      </c>
      <c r="BH518" t="s">
        <v>2876</v>
      </c>
      <c r="BV518">
        <v>0</v>
      </c>
      <c r="BX518" t="s">
        <v>9142</v>
      </c>
      <c r="BY518" t="s">
        <v>6813</v>
      </c>
      <c r="BZ518" t="s">
        <v>6590</v>
      </c>
      <c r="CA518" t="s">
        <v>6591</v>
      </c>
      <c r="CB518" t="s">
        <v>6697</v>
      </c>
      <c r="CC518" t="s">
        <v>5058</v>
      </c>
      <c r="CD518">
        <v>30</v>
      </c>
      <c r="CE518" t="s">
        <v>236</v>
      </c>
      <c r="CF518" t="s">
        <v>240</v>
      </c>
      <c r="CG518" t="s">
        <v>247</v>
      </c>
      <c r="CI518" t="s">
        <v>9552</v>
      </c>
      <c r="CJ518" t="s">
        <v>2808</v>
      </c>
      <c r="CK518" t="s">
        <v>69</v>
      </c>
      <c r="CL518" t="s">
        <v>69</v>
      </c>
      <c r="CM518" t="s">
        <v>2803</v>
      </c>
      <c r="CN518">
        <v>4</v>
      </c>
      <c r="CO518" t="s">
        <v>254</v>
      </c>
      <c r="CP518">
        <v>25</v>
      </c>
      <c r="CQ518" t="s">
        <v>2808</v>
      </c>
      <c r="CR518" t="s">
        <v>2808</v>
      </c>
      <c r="CS518" t="s">
        <v>2808</v>
      </c>
      <c r="CV518" t="s">
        <v>2808</v>
      </c>
      <c r="CW518" t="s">
        <v>69</v>
      </c>
      <c r="CX518" t="s">
        <v>2808</v>
      </c>
      <c r="CY518" t="s">
        <v>2808</v>
      </c>
      <c r="CZ518" t="s">
        <v>2808</v>
      </c>
      <c r="DA518" t="s">
        <v>69</v>
      </c>
      <c r="DB518" t="s">
        <v>69</v>
      </c>
      <c r="DC518" t="s">
        <v>22</v>
      </c>
      <c r="DD518" t="s">
        <v>12</v>
      </c>
      <c r="DE518" s="30">
        <v>41253</v>
      </c>
      <c r="DF518" t="s">
        <v>12</v>
      </c>
      <c r="DG518" t="s">
        <v>6826</v>
      </c>
      <c r="DH518" t="s">
        <v>249</v>
      </c>
      <c r="DI518" t="s">
        <v>10019</v>
      </c>
      <c r="EU518" t="s">
        <v>2956</v>
      </c>
      <c r="EV518" t="s">
        <v>2956</v>
      </c>
      <c r="EW518" t="s">
        <v>7759</v>
      </c>
      <c r="EX518" t="s">
        <v>7759</v>
      </c>
      <c r="KB518">
        <v>4</v>
      </c>
      <c r="KD518" t="s">
        <v>9554</v>
      </c>
      <c r="KE518" t="s">
        <v>6597</v>
      </c>
      <c r="KF518">
        <v>4</v>
      </c>
      <c r="KG518" t="s">
        <v>6598</v>
      </c>
      <c r="KH518">
        <v>3084569</v>
      </c>
    </row>
    <row r="519" spans="1:294" x14ac:dyDescent="0.3">
      <c r="A519" t="s">
        <v>10188</v>
      </c>
      <c r="B519" t="s">
        <v>6588</v>
      </c>
      <c r="C519">
        <v>4</v>
      </c>
      <c r="D519" t="s">
        <v>2956</v>
      </c>
      <c r="E519" t="s">
        <v>2956</v>
      </c>
      <c r="F519" t="s">
        <v>2956</v>
      </c>
      <c r="G519" t="s">
        <v>22</v>
      </c>
      <c r="H519" t="s">
        <v>2956</v>
      </c>
      <c r="I519" t="s">
        <v>2956</v>
      </c>
      <c r="J519" t="s">
        <v>2956</v>
      </c>
      <c r="K519" t="s">
        <v>2956</v>
      </c>
      <c r="L519" t="s">
        <v>22</v>
      </c>
      <c r="M519" t="s">
        <v>2956</v>
      </c>
      <c r="N519" t="s">
        <v>2956</v>
      </c>
      <c r="O519" t="s">
        <v>2956</v>
      </c>
      <c r="P519" t="s">
        <v>2956</v>
      </c>
      <c r="Q519" t="s">
        <v>22</v>
      </c>
      <c r="R519" t="s">
        <v>2956</v>
      </c>
      <c r="S519" t="s">
        <v>2956</v>
      </c>
      <c r="T519" t="s">
        <v>2956</v>
      </c>
      <c r="U519" t="s">
        <v>2956</v>
      </c>
      <c r="V519" t="s">
        <v>22</v>
      </c>
      <c r="W519" t="s">
        <v>2956</v>
      </c>
      <c r="BB519" t="s">
        <v>2876</v>
      </c>
      <c r="BD519" t="s">
        <v>2876</v>
      </c>
      <c r="BF519" t="s">
        <v>2876</v>
      </c>
      <c r="BH519" t="s">
        <v>2876</v>
      </c>
      <c r="BV519">
        <v>0</v>
      </c>
      <c r="BX519" t="s">
        <v>9142</v>
      </c>
      <c r="BY519" t="s">
        <v>6813</v>
      </c>
      <c r="BZ519" t="s">
        <v>6590</v>
      </c>
      <c r="CA519" t="s">
        <v>6591</v>
      </c>
      <c r="CB519" t="s">
        <v>6697</v>
      </c>
      <c r="CC519" t="s">
        <v>5058</v>
      </c>
      <c r="CD519">
        <v>20</v>
      </c>
      <c r="CE519" t="s">
        <v>237</v>
      </c>
      <c r="CF519" t="s">
        <v>220</v>
      </c>
      <c r="CG519" t="s">
        <v>247</v>
      </c>
      <c r="CI519" t="s">
        <v>9552</v>
      </c>
      <c r="CJ519" t="s">
        <v>2808</v>
      </c>
      <c r="CK519" t="s">
        <v>69</v>
      </c>
      <c r="CL519" t="s">
        <v>69</v>
      </c>
      <c r="CM519" t="s">
        <v>2803</v>
      </c>
      <c r="CN519">
        <v>4</v>
      </c>
      <c r="CO519" t="s">
        <v>22</v>
      </c>
      <c r="CQ519" t="s">
        <v>2808</v>
      </c>
      <c r="CR519" t="s">
        <v>2808</v>
      </c>
      <c r="CS519" t="s">
        <v>2808</v>
      </c>
      <c r="CV519" t="s">
        <v>2808</v>
      </c>
      <c r="CW519" t="s">
        <v>2808</v>
      </c>
      <c r="CX519" t="s">
        <v>2808</v>
      </c>
      <c r="CY519" t="s">
        <v>2808</v>
      </c>
      <c r="CZ519" t="s">
        <v>2808</v>
      </c>
      <c r="DA519" t="s">
        <v>2808</v>
      </c>
      <c r="DB519" t="s">
        <v>69</v>
      </c>
      <c r="DC519" t="s">
        <v>22</v>
      </c>
      <c r="DD519" t="s">
        <v>12</v>
      </c>
      <c r="DE519" s="30">
        <v>41132</v>
      </c>
      <c r="DF519" t="s">
        <v>12</v>
      </c>
      <c r="DG519" t="s">
        <v>8841</v>
      </c>
      <c r="DH519" t="s">
        <v>249</v>
      </c>
      <c r="DI519" t="s">
        <v>10019</v>
      </c>
      <c r="EU519" t="s">
        <v>2956</v>
      </c>
      <c r="EV519" t="s">
        <v>22</v>
      </c>
      <c r="EW519" t="s">
        <v>8841</v>
      </c>
      <c r="KB519">
        <v>4</v>
      </c>
      <c r="KD519" t="s">
        <v>9554</v>
      </c>
      <c r="KE519" t="s">
        <v>6597</v>
      </c>
      <c r="KF519">
        <v>5</v>
      </c>
      <c r="KG519" t="s">
        <v>6598</v>
      </c>
      <c r="KH519">
        <v>3084569</v>
      </c>
    </row>
    <row r="520" spans="1:294" x14ac:dyDescent="0.3">
      <c r="A520" t="s">
        <v>10189</v>
      </c>
      <c r="B520" t="s">
        <v>6588</v>
      </c>
      <c r="C520">
        <v>1</v>
      </c>
      <c r="D520" t="s">
        <v>2956</v>
      </c>
      <c r="E520" t="s">
        <v>2956</v>
      </c>
      <c r="F520" t="s">
        <v>2956</v>
      </c>
      <c r="G520" t="s">
        <v>22</v>
      </c>
      <c r="H520" t="s">
        <v>2956</v>
      </c>
      <c r="BB520" t="s">
        <v>2876</v>
      </c>
      <c r="BV520">
        <v>0</v>
      </c>
      <c r="BX520" t="s">
        <v>9142</v>
      </c>
      <c r="BY520" t="s">
        <v>6813</v>
      </c>
      <c r="BZ520" t="s">
        <v>6590</v>
      </c>
      <c r="CA520" t="s">
        <v>6591</v>
      </c>
      <c r="CB520" t="s">
        <v>6697</v>
      </c>
      <c r="CC520" t="s">
        <v>5058</v>
      </c>
      <c r="CD520">
        <v>23</v>
      </c>
      <c r="CE520" t="s">
        <v>236</v>
      </c>
      <c r="CF520" t="s">
        <v>240</v>
      </c>
      <c r="CG520" t="s">
        <v>248</v>
      </c>
      <c r="CI520" t="s">
        <v>9552</v>
      </c>
      <c r="CJ520" t="s">
        <v>2808</v>
      </c>
      <c r="CK520" t="s">
        <v>69</v>
      </c>
      <c r="CL520" t="s">
        <v>69</v>
      </c>
      <c r="CM520" t="s">
        <v>2803</v>
      </c>
      <c r="CN520">
        <v>1</v>
      </c>
      <c r="CO520" t="s">
        <v>254</v>
      </c>
      <c r="CP520">
        <v>28</v>
      </c>
      <c r="CQ520" t="s">
        <v>2808</v>
      </c>
      <c r="CR520" t="s">
        <v>2808</v>
      </c>
      <c r="CS520" t="s">
        <v>69</v>
      </c>
      <c r="CV520" t="s">
        <v>69</v>
      </c>
      <c r="CW520" t="s">
        <v>69</v>
      </c>
      <c r="CX520" t="s">
        <v>69</v>
      </c>
      <c r="CY520" t="s">
        <v>69</v>
      </c>
      <c r="CZ520" t="s">
        <v>2808</v>
      </c>
      <c r="DA520" t="s">
        <v>69</v>
      </c>
      <c r="DB520" t="s">
        <v>69</v>
      </c>
      <c r="DC520" t="s">
        <v>22</v>
      </c>
      <c r="DD520" t="s">
        <v>12</v>
      </c>
      <c r="DE520" t="s">
        <v>8245</v>
      </c>
      <c r="DF520" t="s">
        <v>12</v>
      </c>
      <c r="DG520" s="30">
        <v>41278</v>
      </c>
      <c r="DH520" t="s">
        <v>249</v>
      </c>
      <c r="DI520" t="s">
        <v>10019</v>
      </c>
      <c r="EU520" t="s">
        <v>2956</v>
      </c>
      <c r="EV520" t="s">
        <v>2956</v>
      </c>
      <c r="EW520" s="30">
        <v>41278</v>
      </c>
      <c r="EX520" s="30">
        <v>41278</v>
      </c>
      <c r="KB520">
        <v>1</v>
      </c>
      <c r="KD520" t="s">
        <v>9554</v>
      </c>
      <c r="KE520" t="s">
        <v>6597</v>
      </c>
      <c r="KF520">
        <v>6</v>
      </c>
      <c r="KG520" t="s">
        <v>6598</v>
      </c>
      <c r="KH520">
        <v>3084569</v>
      </c>
    </row>
    <row r="521" spans="1:294" x14ac:dyDescent="0.3">
      <c r="A521" t="s">
        <v>10190</v>
      </c>
      <c r="B521" t="s">
        <v>6588</v>
      </c>
      <c r="C521">
        <v>3</v>
      </c>
      <c r="D521" t="s">
        <v>2956</v>
      </c>
      <c r="E521" t="s">
        <v>2956</v>
      </c>
      <c r="F521" t="s">
        <v>2956</v>
      </c>
      <c r="G521" t="s">
        <v>2956</v>
      </c>
      <c r="H521" t="s">
        <v>2956</v>
      </c>
      <c r="I521" t="s">
        <v>2956</v>
      </c>
      <c r="J521" t="s">
        <v>2956</v>
      </c>
      <c r="K521" t="s">
        <v>2956</v>
      </c>
      <c r="L521" t="s">
        <v>2956</v>
      </c>
      <c r="M521" t="s">
        <v>2956</v>
      </c>
      <c r="N521" t="s">
        <v>2956</v>
      </c>
      <c r="O521" t="s">
        <v>2956</v>
      </c>
      <c r="P521" t="s">
        <v>2956</v>
      </c>
      <c r="Q521" t="s">
        <v>2956</v>
      </c>
      <c r="R521" t="s">
        <v>2956</v>
      </c>
      <c r="BB521" t="s">
        <v>2876</v>
      </c>
      <c r="BD521" t="s">
        <v>2876</v>
      </c>
      <c r="BF521" t="s">
        <v>2876</v>
      </c>
      <c r="BV521">
        <v>0</v>
      </c>
      <c r="BX521" t="s">
        <v>9142</v>
      </c>
      <c r="BY521" t="s">
        <v>6813</v>
      </c>
      <c r="BZ521" t="s">
        <v>6590</v>
      </c>
      <c r="CA521" t="s">
        <v>6591</v>
      </c>
      <c r="CB521" t="s">
        <v>6697</v>
      </c>
      <c r="CC521" t="s">
        <v>5058</v>
      </c>
      <c r="CD521">
        <v>23</v>
      </c>
      <c r="CE521" t="s">
        <v>236</v>
      </c>
      <c r="CF521" t="s">
        <v>220</v>
      </c>
      <c r="CG521" t="s">
        <v>246</v>
      </c>
      <c r="CI521" t="s">
        <v>9552</v>
      </c>
      <c r="CJ521" t="s">
        <v>2808</v>
      </c>
      <c r="CK521" t="s">
        <v>69</v>
      </c>
      <c r="CL521" t="s">
        <v>69</v>
      </c>
      <c r="CM521" t="s">
        <v>2803</v>
      </c>
      <c r="CN521">
        <v>3</v>
      </c>
      <c r="CO521" t="s">
        <v>254</v>
      </c>
      <c r="CP521">
        <v>38</v>
      </c>
      <c r="CQ521" t="s">
        <v>2808</v>
      </c>
      <c r="CR521" t="s">
        <v>2808</v>
      </c>
      <c r="CS521" t="s">
        <v>2808</v>
      </c>
      <c r="CV521" t="s">
        <v>2808</v>
      </c>
      <c r="CW521" t="s">
        <v>2808</v>
      </c>
      <c r="CX521" t="s">
        <v>69</v>
      </c>
      <c r="CY521" t="s">
        <v>69</v>
      </c>
      <c r="CZ521" t="s">
        <v>2808</v>
      </c>
      <c r="DA521" t="s">
        <v>69</v>
      </c>
      <c r="DB521" t="s">
        <v>69</v>
      </c>
      <c r="DC521" t="s">
        <v>22</v>
      </c>
      <c r="DD521" t="s">
        <v>12</v>
      </c>
      <c r="DE521" s="30">
        <v>41040</v>
      </c>
      <c r="DF521" t="s">
        <v>12</v>
      </c>
      <c r="DG521" t="s">
        <v>6778</v>
      </c>
      <c r="DH521" t="s">
        <v>249</v>
      </c>
      <c r="DI521" t="s">
        <v>10019</v>
      </c>
      <c r="EU521" t="s">
        <v>2956</v>
      </c>
      <c r="EV521" t="s">
        <v>2956</v>
      </c>
      <c r="EW521" t="s">
        <v>6687</v>
      </c>
      <c r="EX521" t="s">
        <v>6687</v>
      </c>
      <c r="KB521">
        <v>3</v>
      </c>
      <c r="KD521" t="s">
        <v>9554</v>
      </c>
      <c r="KE521" t="s">
        <v>6597</v>
      </c>
      <c r="KF521">
        <v>7</v>
      </c>
      <c r="KG521" t="s">
        <v>6598</v>
      </c>
      <c r="KH521">
        <v>3084569</v>
      </c>
    </row>
    <row r="522" spans="1:294" x14ac:dyDescent="0.3">
      <c r="A522" t="s">
        <v>10191</v>
      </c>
      <c r="B522" t="s">
        <v>6588</v>
      </c>
      <c r="C522">
        <v>4</v>
      </c>
      <c r="D522" t="s">
        <v>2956</v>
      </c>
      <c r="E522" t="s">
        <v>2956</v>
      </c>
      <c r="F522" t="s">
        <v>2956</v>
      </c>
      <c r="G522" t="s">
        <v>2956</v>
      </c>
      <c r="H522" t="s">
        <v>2956</v>
      </c>
      <c r="I522" t="s">
        <v>2956</v>
      </c>
      <c r="J522" t="s">
        <v>2956</v>
      </c>
      <c r="K522" t="s">
        <v>2956</v>
      </c>
      <c r="L522" t="s">
        <v>2956</v>
      </c>
      <c r="M522" t="s">
        <v>2956</v>
      </c>
      <c r="N522" t="s">
        <v>2956</v>
      </c>
      <c r="O522" t="s">
        <v>2956</v>
      </c>
      <c r="P522" t="s">
        <v>2956</v>
      </c>
      <c r="Q522" t="s">
        <v>2956</v>
      </c>
      <c r="R522" t="s">
        <v>2956</v>
      </c>
      <c r="S522" t="s">
        <v>2956</v>
      </c>
      <c r="T522" t="s">
        <v>2956</v>
      </c>
      <c r="U522" t="s">
        <v>2956</v>
      </c>
      <c r="V522" t="s">
        <v>2956</v>
      </c>
      <c r="W522" t="s">
        <v>2956</v>
      </c>
      <c r="BB522" t="s">
        <v>2876</v>
      </c>
      <c r="BD522" t="s">
        <v>2877</v>
      </c>
      <c r="BF522" t="s">
        <v>2877</v>
      </c>
      <c r="BH522" t="s">
        <v>2877</v>
      </c>
      <c r="BV522">
        <v>0</v>
      </c>
      <c r="BX522" t="s">
        <v>9142</v>
      </c>
      <c r="BY522" t="s">
        <v>6813</v>
      </c>
      <c r="BZ522" t="s">
        <v>6590</v>
      </c>
      <c r="CA522" t="s">
        <v>6591</v>
      </c>
      <c r="CB522" t="s">
        <v>6697</v>
      </c>
      <c r="CC522" t="s">
        <v>5058</v>
      </c>
      <c r="CD522">
        <v>22</v>
      </c>
      <c r="CE522" t="s">
        <v>236</v>
      </c>
      <c r="CF522" t="s">
        <v>243</v>
      </c>
      <c r="CG522" t="s">
        <v>246</v>
      </c>
      <c r="CI522" t="s">
        <v>9552</v>
      </c>
      <c r="CJ522" t="s">
        <v>2808</v>
      </c>
      <c r="CK522" t="s">
        <v>69</v>
      </c>
      <c r="CL522" t="s">
        <v>69</v>
      </c>
      <c r="CM522" t="s">
        <v>2803</v>
      </c>
      <c r="CN522">
        <v>4</v>
      </c>
      <c r="CO522" t="s">
        <v>254</v>
      </c>
      <c r="CP522">
        <v>22</v>
      </c>
      <c r="CQ522" t="s">
        <v>2808</v>
      </c>
      <c r="CR522" t="s">
        <v>2808</v>
      </c>
      <c r="CS522" t="s">
        <v>2808</v>
      </c>
      <c r="CV522" t="s">
        <v>2808</v>
      </c>
      <c r="CW522" t="s">
        <v>2808</v>
      </c>
      <c r="CX522" t="s">
        <v>69</v>
      </c>
      <c r="CY522" t="s">
        <v>69</v>
      </c>
      <c r="CZ522" t="s">
        <v>2808</v>
      </c>
      <c r="DA522" t="s">
        <v>2808</v>
      </c>
      <c r="DB522" t="s">
        <v>69</v>
      </c>
      <c r="DC522" t="s">
        <v>22</v>
      </c>
      <c r="DD522" t="s">
        <v>12</v>
      </c>
      <c r="DE522" s="30">
        <v>41071</v>
      </c>
      <c r="DF522" t="s">
        <v>12</v>
      </c>
      <c r="DG522" s="30">
        <v>41518</v>
      </c>
      <c r="DH522" t="s">
        <v>249</v>
      </c>
      <c r="DI522" t="s">
        <v>10019</v>
      </c>
      <c r="EU522" t="s">
        <v>22</v>
      </c>
      <c r="KB522">
        <v>4</v>
      </c>
      <c r="KD522" t="s">
        <v>9554</v>
      </c>
      <c r="KE522" t="s">
        <v>6597</v>
      </c>
      <c r="KF522">
        <v>8</v>
      </c>
      <c r="KG522" t="s">
        <v>6598</v>
      </c>
      <c r="KH522">
        <v>3084569</v>
      </c>
    </row>
    <row r="523" spans="1:294" x14ac:dyDescent="0.3">
      <c r="A523" t="s">
        <v>10192</v>
      </c>
      <c r="B523" t="s">
        <v>6588</v>
      </c>
      <c r="C523">
        <v>2</v>
      </c>
      <c r="D523" t="s">
        <v>2956</v>
      </c>
      <c r="E523" t="s">
        <v>2956</v>
      </c>
      <c r="F523" t="s">
        <v>2956</v>
      </c>
      <c r="G523" t="s">
        <v>2956</v>
      </c>
      <c r="H523" t="s">
        <v>2956</v>
      </c>
      <c r="I523" t="s">
        <v>2956</v>
      </c>
      <c r="J523" t="s">
        <v>2956</v>
      </c>
      <c r="K523" t="s">
        <v>2956</v>
      </c>
      <c r="L523" t="s">
        <v>2956</v>
      </c>
      <c r="M523" t="s">
        <v>2956</v>
      </c>
      <c r="BB523" t="s">
        <v>2876</v>
      </c>
      <c r="BD523" t="s">
        <v>2876</v>
      </c>
      <c r="BV523">
        <v>0</v>
      </c>
      <c r="BX523" t="s">
        <v>9142</v>
      </c>
      <c r="BY523" t="s">
        <v>6813</v>
      </c>
      <c r="BZ523" t="s">
        <v>6590</v>
      </c>
      <c r="CA523" t="s">
        <v>6591</v>
      </c>
      <c r="CB523" t="s">
        <v>6697</v>
      </c>
      <c r="CC523" t="s">
        <v>5058</v>
      </c>
      <c r="CD523">
        <v>20</v>
      </c>
      <c r="CE523" t="s">
        <v>236</v>
      </c>
      <c r="CF523" t="s">
        <v>240</v>
      </c>
      <c r="CG523" t="s">
        <v>247</v>
      </c>
      <c r="CI523" t="s">
        <v>9552</v>
      </c>
      <c r="CJ523" t="s">
        <v>2808</v>
      </c>
      <c r="CK523" t="s">
        <v>69</v>
      </c>
      <c r="CL523" t="s">
        <v>69</v>
      </c>
      <c r="CM523" t="s">
        <v>2803</v>
      </c>
      <c r="CN523">
        <v>2</v>
      </c>
      <c r="CO523" t="s">
        <v>254</v>
      </c>
      <c r="CP523">
        <v>22</v>
      </c>
      <c r="CQ523" t="s">
        <v>69</v>
      </c>
      <c r="CR523" t="s">
        <v>69</v>
      </c>
      <c r="CS523" t="s">
        <v>69</v>
      </c>
      <c r="CV523" t="s">
        <v>69</v>
      </c>
      <c r="CW523" t="s">
        <v>69</v>
      </c>
      <c r="CX523" t="s">
        <v>69</v>
      </c>
      <c r="CY523" t="s">
        <v>69</v>
      </c>
      <c r="CZ523" t="s">
        <v>69</v>
      </c>
      <c r="DA523" t="s">
        <v>69</v>
      </c>
      <c r="DB523" t="s">
        <v>69</v>
      </c>
      <c r="DC523" t="s">
        <v>22</v>
      </c>
      <c r="DD523" t="s">
        <v>12</v>
      </c>
      <c r="DE523" s="30">
        <v>41071</v>
      </c>
      <c r="DF523" t="s">
        <v>12</v>
      </c>
      <c r="DG523" s="30">
        <v>41458</v>
      </c>
      <c r="DH523" t="s">
        <v>249</v>
      </c>
      <c r="DI523" t="s">
        <v>10019</v>
      </c>
      <c r="EU523" t="s">
        <v>22</v>
      </c>
      <c r="EV523" t="s">
        <v>22</v>
      </c>
      <c r="KB523">
        <v>2</v>
      </c>
      <c r="KD523" t="s">
        <v>9554</v>
      </c>
      <c r="KE523" t="s">
        <v>6597</v>
      </c>
      <c r="KF523">
        <v>9</v>
      </c>
      <c r="KG523" t="s">
        <v>6598</v>
      </c>
      <c r="KH523">
        <v>3084569</v>
      </c>
    </row>
    <row r="524" spans="1:294" x14ac:dyDescent="0.3">
      <c r="A524" t="s">
        <v>10193</v>
      </c>
      <c r="B524" t="s">
        <v>6588</v>
      </c>
      <c r="C524">
        <v>6</v>
      </c>
      <c r="D524" t="s">
        <v>2956</v>
      </c>
      <c r="E524" t="s">
        <v>2956</v>
      </c>
      <c r="F524" t="s">
        <v>2956</v>
      </c>
      <c r="G524" t="s">
        <v>2956</v>
      </c>
      <c r="H524" t="s">
        <v>2956</v>
      </c>
      <c r="I524" t="s">
        <v>2956</v>
      </c>
      <c r="J524" t="s">
        <v>2956</v>
      </c>
      <c r="K524" t="s">
        <v>2956</v>
      </c>
      <c r="L524" t="s">
        <v>2956</v>
      </c>
      <c r="M524" t="s">
        <v>2956</v>
      </c>
      <c r="N524" t="s">
        <v>2956</v>
      </c>
      <c r="O524" t="s">
        <v>2956</v>
      </c>
      <c r="P524" t="s">
        <v>2956</v>
      </c>
      <c r="Q524" t="s">
        <v>2956</v>
      </c>
      <c r="R524" t="s">
        <v>2956</v>
      </c>
      <c r="S524" t="s">
        <v>2956</v>
      </c>
      <c r="T524" t="s">
        <v>2956</v>
      </c>
      <c r="U524" t="s">
        <v>2956</v>
      </c>
      <c r="V524" t="s">
        <v>2956</v>
      </c>
      <c r="W524" t="s">
        <v>2956</v>
      </c>
      <c r="X524" t="s">
        <v>2956</v>
      </c>
      <c r="Y524" t="s">
        <v>2956</v>
      </c>
      <c r="Z524" t="s">
        <v>2956</v>
      </c>
      <c r="AA524" t="s">
        <v>2956</v>
      </c>
      <c r="AB524" t="s">
        <v>22</v>
      </c>
      <c r="AC524" t="s">
        <v>2956</v>
      </c>
      <c r="AD524" t="s">
        <v>2956</v>
      </c>
      <c r="AE524" t="s">
        <v>2956</v>
      </c>
      <c r="AF524" t="s">
        <v>2956</v>
      </c>
      <c r="AG524" t="s">
        <v>22</v>
      </c>
      <c r="BB524" t="s">
        <v>2876</v>
      </c>
      <c r="BD524" t="s">
        <v>2876</v>
      </c>
      <c r="BF524" t="s">
        <v>2876</v>
      </c>
      <c r="BH524" t="s">
        <v>2876</v>
      </c>
      <c r="BJ524" t="s">
        <v>2876</v>
      </c>
      <c r="BL524" t="s">
        <v>2876</v>
      </c>
      <c r="BV524">
        <v>0</v>
      </c>
      <c r="BX524" t="s">
        <v>9142</v>
      </c>
      <c r="BY524" t="s">
        <v>6813</v>
      </c>
      <c r="BZ524" t="s">
        <v>6590</v>
      </c>
      <c r="CA524" t="s">
        <v>6591</v>
      </c>
      <c r="CB524" t="s">
        <v>6697</v>
      </c>
      <c r="CC524" t="s">
        <v>5058</v>
      </c>
      <c r="CD524">
        <v>18</v>
      </c>
      <c r="CE524" t="s">
        <v>236</v>
      </c>
      <c r="CF524" t="s">
        <v>240</v>
      </c>
      <c r="CG524" t="s">
        <v>247</v>
      </c>
      <c r="CI524" t="s">
        <v>9552</v>
      </c>
      <c r="CJ524" t="s">
        <v>2808</v>
      </c>
      <c r="CK524" t="s">
        <v>69</v>
      </c>
      <c r="CL524" t="s">
        <v>69</v>
      </c>
      <c r="CM524" t="s">
        <v>2803</v>
      </c>
      <c r="CN524">
        <v>6</v>
      </c>
      <c r="CO524" t="s">
        <v>254</v>
      </c>
      <c r="CP524">
        <v>32</v>
      </c>
      <c r="CQ524" t="s">
        <v>2808</v>
      </c>
      <c r="CR524" t="s">
        <v>2808</v>
      </c>
      <c r="CS524" t="s">
        <v>2808</v>
      </c>
      <c r="CV524" t="s">
        <v>2808</v>
      </c>
      <c r="CW524" t="s">
        <v>2808</v>
      </c>
      <c r="CX524" t="s">
        <v>2808</v>
      </c>
      <c r="CY524" t="s">
        <v>2808</v>
      </c>
      <c r="CZ524" t="s">
        <v>2808</v>
      </c>
      <c r="DA524" t="s">
        <v>2808</v>
      </c>
      <c r="DB524" t="s">
        <v>2808</v>
      </c>
      <c r="DC524" t="s">
        <v>22</v>
      </c>
      <c r="DD524" t="s">
        <v>12</v>
      </c>
      <c r="DE524" t="s">
        <v>6875</v>
      </c>
      <c r="DF524" t="s">
        <v>12</v>
      </c>
      <c r="DG524" t="s">
        <v>9865</v>
      </c>
      <c r="DH524" t="s">
        <v>249</v>
      </c>
      <c r="DI524" t="s">
        <v>10194</v>
      </c>
      <c r="EU524" t="s">
        <v>22</v>
      </c>
      <c r="EV524" t="s">
        <v>22</v>
      </c>
      <c r="KB524">
        <v>6</v>
      </c>
      <c r="KD524" t="s">
        <v>9554</v>
      </c>
      <c r="KE524" t="s">
        <v>6597</v>
      </c>
      <c r="KF524">
        <v>10</v>
      </c>
      <c r="KG524" t="s">
        <v>6598</v>
      </c>
      <c r="KH524">
        <v>3084569</v>
      </c>
    </row>
    <row r="525" spans="1:294" x14ac:dyDescent="0.3">
      <c r="A525" t="s">
        <v>10195</v>
      </c>
      <c r="B525" t="s">
        <v>6588</v>
      </c>
      <c r="C525">
        <v>4</v>
      </c>
      <c r="D525" t="s">
        <v>2956</v>
      </c>
      <c r="E525" t="s">
        <v>2956</v>
      </c>
      <c r="F525" t="s">
        <v>2956</v>
      </c>
      <c r="G525" t="s">
        <v>2956</v>
      </c>
      <c r="H525" t="s">
        <v>2956</v>
      </c>
      <c r="I525" t="s">
        <v>2956</v>
      </c>
      <c r="J525" t="s">
        <v>2956</v>
      </c>
      <c r="K525" t="s">
        <v>2956</v>
      </c>
      <c r="L525" t="s">
        <v>2956</v>
      </c>
      <c r="M525" t="s">
        <v>2956</v>
      </c>
      <c r="N525" t="s">
        <v>2956</v>
      </c>
      <c r="O525" t="s">
        <v>2956</v>
      </c>
      <c r="P525" t="s">
        <v>2956</v>
      </c>
      <c r="Q525" t="s">
        <v>2956</v>
      </c>
      <c r="R525" t="s">
        <v>2956</v>
      </c>
      <c r="S525" t="s">
        <v>2956</v>
      </c>
      <c r="T525" t="s">
        <v>2956</v>
      </c>
      <c r="U525" t="s">
        <v>2956</v>
      </c>
      <c r="V525" t="s">
        <v>2956</v>
      </c>
      <c r="W525" t="s">
        <v>2956</v>
      </c>
      <c r="BB525" t="s">
        <v>2876</v>
      </c>
      <c r="BD525" t="s">
        <v>2876</v>
      </c>
      <c r="BF525" t="s">
        <v>2876</v>
      </c>
      <c r="BH525" t="s">
        <v>2876</v>
      </c>
      <c r="BV525">
        <v>0</v>
      </c>
      <c r="BX525" t="s">
        <v>9142</v>
      </c>
      <c r="BY525" t="s">
        <v>6813</v>
      </c>
      <c r="BZ525" t="s">
        <v>6590</v>
      </c>
      <c r="CA525" t="s">
        <v>6591</v>
      </c>
      <c r="CB525" t="s">
        <v>6697</v>
      </c>
      <c r="CC525" t="s">
        <v>5058</v>
      </c>
      <c r="CD525">
        <v>23</v>
      </c>
      <c r="CE525" t="s">
        <v>236</v>
      </c>
      <c r="CF525" t="s">
        <v>241</v>
      </c>
      <c r="CG525" t="s">
        <v>246</v>
      </c>
      <c r="CI525" t="s">
        <v>9552</v>
      </c>
      <c r="CJ525" t="s">
        <v>2808</v>
      </c>
      <c r="CK525" t="s">
        <v>69</v>
      </c>
      <c r="CL525" t="s">
        <v>69</v>
      </c>
      <c r="CM525" t="s">
        <v>2803</v>
      </c>
      <c r="CN525">
        <v>4</v>
      </c>
      <c r="CO525" t="s">
        <v>254</v>
      </c>
      <c r="CP525">
        <v>22</v>
      </c>
      <c r="CQ525" t="s">
        <v>2808</v>
      </c>
      <c r="CR525" t="s">
        <v>2808</v>
      </c>
      <c r="CS525" t="s">
        <v>2808</v>
      </c>
      <c r="CV525" t="s">
        <v>2808</v>
      </c>
      <c r="CW525" t="s">
        <v>2808</v>
      </c>
      <c r="CX525" t="s">
        <v>2808</v>
      </c>
      <c r="CY525" t="s">
        <v>2808</v>
      </c>
      <c r="CZ525" t="s">
        <v>2808</v>
      </c>
      <c r="DA525" t="s">
        <v>2808</v>
      </c>
      <c r="DB525" t="s">
        <v>2808</v>
      </c>
      <c r="DC525" t="s">
        <v>22</v>
      </c>
      <c r="DD525" t="s">
        <v>12</v>
      </c>
      <c r="DE525" t="s">
        <v>9568</v>
      </c>
      <c r="DF525" t="s">
        <v>12</v>
      </c>
      <c r="DG525" t="s">
        <v>9791</v>
      </c>
      <c r="DH525" t="s">
        <v>249</v>
      </c>
      <c r="DI525" t="s">
        <v>10019</v>
      </c>
      <c r="EU525" t="s">
        <v>2956</v>
      </c>
      <c r="EV525" t="s">
        <v>22</v>
      </c>
      <c r="EW525" t="s">
        <v>8331</v>
      </c>
      <c r="KB525">
        <v>4</v>
      </c>
      <c r="KD525" t="s">
        <v>9554</v>
      </c>
      <c r="KE525" t="s">
        <v>6597</v>
      </c>
      <c r="KF525">
        <v>11</v>
      </c>
      <c r="KG525" t="s">
        <v>6598</v>
      </c>
      <c r="KH525">
        <v>3084569</v>
      </c>
    </row>
    <row r="526" spans="1:294" x14ac:dyDescent="0.3">
      <c r="A526" t="s">
        <v>10196</v>
      </c>
      <c r="B526" t="s">
        <v>6588</v>
      </c>
      <c r="C526">
        <v>2</v>
      </c>
      <c r="D526" t="s">
        <v>2956</v>
      </c>
      <c r="E526" t="s">
        <v>2956</v>
      </c>
      <c r="F526" t="s">
        <v>2956</v>
      </c>
      <c r="G526" t="s">
        <v>22</v>
      </c>
      <c r="H526" t="s">
        <v>22</v>
      </c>
      <c r="I526" t="s">
        <v>2956</v>
      </c>
      <c r="J526" t="s">
        <v>2956</v>
      </c>
      <c r="K526" t="s">
        <v>2956</v>
      </c>
      <c r="L526" t="s">
        <v>22</v>
      </c>
      <c r="M526" t="s">
        <v>2956</v>
      </c>
      <c r="BB526" t="s">
        <v>2876</v>
      </c>
      <c r="BD526" t="s">
        <v>2876</v>
      </c>
      <c r="BV526">
        <v>0</v>
      </c>
      <c r="BX526" t="s">
        <v>9142</v>
      </c>
      <c r="BY526" t="s">
        <v>6813</v>
      </c>
      <c r="BZ526" t="s">
        <v>6590</v>
      </c>
      <c r="CA526" t="s">
        <v>6591</v>
      </c>
      <c r="CB526" t="s">
        <v>6697</v>
      </c>
      <c r="CC526" t="s">
        <v>5058</v>
      </c>
      <c r="CD526">
        <v>33</v>
      </c>
      <c r="CE526" t="s">
        <v>236</v>
      </c>
      <c r="CF526" t="s">
        <v>240</v>
      </c>
      <c r="CG526" t="s">
        <v>247</v>
      </c>
      <c r="CI526" t="s">
        <v>9552</v>
      </c>
      <c r="CJ526" t="s">
        <v>2808</v>
      </c>
      <c r="CK526" t="s">
        <v>69</v>
      </c>
      <c r="CL526" t="s">
        <v>69</v>
      </c>
      <c r="CM526" t="s">
        <v>2803</v>
      </c>
      <c r="CN526">
        <v>2</v>
      </c>
      <c r="CO526" t="s">
        <v>254</v>
      </c>
      <c r="CP526">
        <v>25</v>
      </c>
      <c r="CQ526" t="s">
        <v>2808</v>
      </c>
      <c r="CR526" t="s">
        <v>2808</v>
      </c>
      <c r="CS526" t="s">
        <v>2808</v>
      </c>
      <c r="CV526" t="s">
        <v>2808</v>
      </c>
      <c r="CW526" t="s">
        <v>2808</v>
      </c>
      <c r="CX526" t="s">
        <v>2808</v>
      </c>
      <c r="CY526" t="s">
        <v>2808</v>
      </c>
      <c r="CZ526" t="s">
        <v>2808</v>
      </c>
      <c r="DA526" t="s">
        <v>2808</v>
      </c>
      <c r="DB526" t="s">
        <v>2808</v>
      </c>
      <c r="DC526" t="s">
        <v>22</v>
      </c>
      <c r="DD526" t="s">
        <v>12</v>
      </c>
      <c r="DE526" t="s">
        <v>7219</v>
      </c>
      <c r="DF526" t="s">
        <v>12</v>
      </c>
      <c r="DG526" s="30">
        <v>41458</v>
      </c>
      <c r="DH526" t="s">
        <v>249</v>
      </c>
      <c r="DI526" t="s">
        <v>10019</v>
      </c>
      <c r="EU526" t="s">
        <v>2956</v>
      </c>
      <c r="EV526" t="s">
        <v>22</v>
      </c>
      <c r="EW526" s="30">
        <v>41551</v>
      </c>
      <c r="KB526">
        <v>2</v>
      </c>
      <c r="KD526" t="s">
        <v>9554</v>
      </c>
      <c r="KE526" t="s">
        <v>6597</v>
      </c>
      <c r="KF526">
        <v>12</v>
      </c>
      <c r="KG526" t="s">
        <v>6598</v>
      </c>
      <c r="KH526">
        <v>3084569</v>
      </c>
    </row>
    <row r="527" spans="1:294" x14ac:dyDescent="0.3">
      <c r="A527" t="s">
        <v>10197</v>
      </c>
      <c r="B527" t="s">
        <v>6588</v>
      </c>
      <c r="C527">
        <v>3</v>
      </c>
      <c r="D527" t="s">
        <v>2956</v>
      </c>
      <c r="E527" t="s">
        <v>2956</v>
      </c>
      <c r="F527" t="s">
        <v>2956</v>
      </c>
      <c r="G527" t="s">
        <v>2956</v>
      </c>
      <c r="H527" t="s">
        <v>2956</v>
      </c>
      <c r="I527" t="s">
        <v>2956</v>
      </c>
      <c r="J527" t="s">
        <v>2956</v>
      </c>
      <c r="K527" t="s">
        <v>2956</v>
      </c>
      <c r="L527" t="s">
        <v>2956</v>
      </c>
      <c r="M527" t="s">
        <v>2956</v>
      </c>
      <c r="N527" t="s">
        <v>2956</v>
      </c>
      <c r="O527" t="s">
        <v>2956</v>
      </c>
      <c r="P527" t="s">
        <v>2956</v>
      </c>
      <c r="Q527" t="s">
        <v>2956</v>
      </c>
      <c r="R527" t="s">
        <v>2956</v>
      </c>
      <c r="BB527" t="s">
        <v>2876</v>
      </c>
      <c r="BD527" t="s">
        <v>2876</v>
      </c>
      <c r="BF527" t="s">
        <v>2876</v>
      </c>
      <c r="BV527">
        <v>0</v>
      </c>
      <c r="BX527" t="s">
        <v>9142</v>
      </c>
      <c r="BY527" t="s">
        <v>6813</v>
      </c>
      <c r="BZ527" t="s">
        <v>6590</v>
      </c>
      <c r="CA527" t="s">
        <v>6591</v>
      </c>
      <c r="CB527" t="s">
        <v>6697</v>
      </c>
      <c r="CC527" t="s">
        <v>5058</v>
      </c>
      <c r="CD527">
        <v>17</v>
      </c>
      <c r="CE527" t="s">
        <v>236</v>
      </c>
      <c r="CF527" t="s">
        <v>240</v>
      </c>
      <c r="CG527" t="s">
        <v>247</v>
      </c>
      <c r="CI527" t="s">
        <v>9552</v>
      </c>
      <c r="CJ527" t="s">
        <v>2808</v>
      </c>
      <c r="CK527" t="s">
        <v>69</v>
      </c>
      <c r="CL527" t="s">
        <v>69</v>
      </c>
      <c r="CM527" t="s">
        <v>2803</v>
      </c>
      <c r="CN527">
        <v>3</v>
      </c>
      <c r="CO527" t="s">
        <v>254</v>
      </c>
      <c r="CP527">
        <v>25</v>
      </c>
      <c r="CQ527" t="s">
        <v>2808</v>
      </c>
      <c r="CR527" t="s">
        <v>2808</v>
      </c>
      <c r="CS527" t="s">
        <v>2808</v>
      </c>
      <c r="CV527" t="s">
        <v>2808</v>
      </c>
      <c r="CW527" t="s">
        <v>2808</v>
      </c>
      <c r="CX527" t="s">
        <v>2808</v>
      </c>
      <c r="CY527" t="s">
        <v>2808</v>
      </c>
      <c r="CZ527" t="s">
        <v>2808</v>
      </c>
      <c r="DA527" t="s">
        <v>2808</v>
      </c>
      <c r="DB527" t="s">
        <v>69</v>
      </c>
      <c r="DC527" t="s">
        <v>22</v>
      </c>
      <c r="DD527" t="s">
        <v>12</v>
      </c>
      <c r="DE527" t="s">
        <v>9562</v>
      </c>
      <c r="DF527" t="s">
        <v>12</v>
      </c>
      <c r="DG527" t="s">
        <v>7320</v>
      </c>
      <c r="DH527" t="s">
        <v>249</v>
      </c>
      <c r="DI527" t="s">
        <v>10019</v>
      </c>
      <c r="EU527" t="s">
        <v>22</v>
      </c>
      <c r="EV527" t="s">
        <v>22</v>
      </c>
      <c r="KB527">
        <v>3</v>
      </c>
      <c r="KD527" t="s">
        <v>9554</v>
      </c>
      <c r="KE527" t="s">
        <v>6597</v>
      </c>
      <c r="KF527">
        <v>13</v>
      </c>
      <c r="KG527" t="s">
        <v>6598</v>
      </c>
      <c r="KH527">
        <v>3084569</v>
      </c>
    </row>
    <row r="528" spans="1:294" x14ac:dyDescent="0.3">
      <c r="A528" t="s">
        <v>10198</v>
      </c>
      <c r="B528" t="s">
        <v>6588</v>
      </c>
      <c r="C528">
        <v>4</v>
      </c>
      <c r="D528" t="s">
        <v>2956</v>
      </c>
      <c r="E528" t="s">
        <v>2956</v>
      </c>
      <c r="F528" t="s">
        <v>2956</v>
      </c>
      <c r="G528" t="s">
        <v>2956</v>
      </c>
      <c r="H528" t="s">
        <v>2956</v>
      </c>
      <c r="I528" t="s">
        <v>2956</v>
      </c>
      <c r="J528" t="s">
        <v>2956</v>
      </c>
      <c r="K528" t="s">
        <v>2956</v>
      </c>
      <c r="L528" t="s">
        <v>2956</v>
      </c>
      <c r="M528" t="s">
        <v>2956</v>
      </c>
      <c r="N528" t="s">
        <v>2956</v>
      </c>
      <c r="O528" t="s">
        <v>2956</v>
      </c>
      <c r="P528" t="s">
        <v>2956</v>
      </c>
      <c r="Q528" t="s">
        <v>2956</v>
      </c>
      <c r="R528" t="s">
        <v>2956</v>
      </c>
      <c r="S528" t="s">
        <v>2956</v>
      </c>
      <c r="T528" t="s">
        <v>2956</v>
      </c>
      <c r="U528" t="s">
        <v>2956</v>
      </c>
      <c r="V528" t="s">
        <v>2956</v>
      </c>
      <c r="W528" t="s">
        <v>2956</v>
      </c>
      <c r="BB528" t="s">
        <v>2876</v>
      </c>
      <c r="BD528" t="s">
        <v>2876</v>
      </c>
      <c r="BF528" t="s">
        <v>2876</v>
      </c>
      <c r="BH528" t="s">
        <v>2876</v>
      </c>
      <c r="BV528">
        <v>0</v>
      </c>
      <c r="BX528" t="s">
        <v>9142</v>
      </c>
      <c r="BY528" t="s">
        <v>6813</v>
      </c>
      <c r="BZ528" t="s">
        <v>6590</v>
      </c>
      <c r="CA528" t="s">
        <v>6591</v>
      </c>
      <c r="CB528" t="s">
        <v>6697</v>
      </c>
      <c r="CC528" t="s">
        <v>5058</v>
      </c>
      <c r="CD528">
        <v>25</v>
      </c>
      <c r="CE528" t="s">
        <v>236</v>
      </c>
      <c r="CF528" t="s">
        <v>220</v>
      </c>
      <c r="CG528" t="s">
        <v>247</v>
      </c>
      <c r="CI528" t="s">
        <v>9552</v>
      </c>
      <c r="CJ528" t="s">
        <v>2808</v>
      </c>
      <c r="CK528" t="s">
        <v>69</v>
      </c>
      <c r="CL528" t="s">
        <v>69</v>
      </c>
      <c r="CM528" t="s">
        <v>2803</v>
      </c>
      <c r="CN528">
        <v>4</v>
      </c>
      <c r="CO528" t="s">
        <v>254</v>
      </c>
      <c r="CP528">
        <v>36</v>
      </c>
      <c r="CQ528" t="s">
        <v>2808</v>
      </c>
      <c r="CR528" t="s">
        <v>2808</v>
      </c>
      <c r="CS528" t="s">
        <v>2808</v>
      </c>
      <c r="CV528" t="s">
        <v>2808</v>
      </c>
      <c r="CW528" t="s">
        <v>2808</v>
      </c>
      <c r="CX528" t="s">
        <v>2808</v>
      </c>
      <c r="CY528" t="s">
        <v>2808</v>
      </c>
      <c r="CZ528" t="s">
        <v>2808</v>
      </c>
      <c r="DA528" t="s">
        <v>2808</v>
      </c>
      <c r="DB528" t="s">
        <v>2808</v>
      </c>
      <c r="DC528" t="s">
        <v>22</v>
      </c>
      <c r="DD528" t="s">
        <v>12</v>
      </c>
      <c r="DE528" t="s">
        <v>6864</v>
      </c>
      <c r="DF528" t="s">
        <v>12</v>
      </c>
      <c r="DG528" s="30">
        <v>41072</v>
      </c>
      <c r="DH528" t="s">
        <v>249</v>
      </c>
      <c r="DI528" t="s">
        <v>10019</v>
      </c>
      <c r="EU528" t="s">
        <v>22</v>
      </c>
      <c r="EV528" t="s">
        <v>22</v>
      </c>
      <c r="KB528">
        <v>4</v>
      </c>
      <c r="KD528" t="s">
        <v>9554</v>
      </c>
      <c r="KE528" t="s">
        <v>6597</v>
      </c>
      <c r="KF528">
        <v>14</v>
      </c>
      <c r="KG528" t="s">
        <v>6598</v>
      </c>
      <c r="KH528">
        <v>3084569</v>
      </c>
    </row>
    <row r="529" spans="1:294" x14ac:dyDescent="0.3">
      <c r="A529" t="s">
        <v>10199</v>
      </c>
      <c r="B529" t="s">
        <v>6588</v>
      </c>
      <c r="C529">
        <v>4</v>
      </c>
      <c r="D529" t="s">
        <v>2956</v>
      </c>
      <c r="E529" t="s">
        <v>2956</v>
      </c>
      <c r="F529" t="s">
        <v>2956</v>
      </c>
      <c r="G529" t="s">
        <v>22</v>
      </c>
      <c r="H529" t="s">
        <v>2956</v>
      </c>
      <c r="I529" t="s">
        <v>2956</v>
      </c>
      <c r="J529" t="s">
        <v>2956</v>
      </c>
      <c r="K529" t="s">
        <v>2956</v>
      </c>
      <c r="L529" t="s">
        <v>22</v>
      </c>
      <c r="M529" t="s">
        <v>2956</v>
      </c>
      <c r="N529" t="s">
        <v>2956</v>
      </c>
      <c r="O529" t="s">
        <v>2956</v>
      </c>
      <c r="P529" t="s">
        <v>2956</v>
      </c>
      <c r="Q529" t="s">
        <v>22</v>
      </c>
      <c r="R529" t="s">
        <v>2956</v>
      </c>
      <c r="S529" t="s">
        <v>2956</v>
      </c>
      <c r="T529" t="s">
        <v>2956</v>
      </c>
      <c r="U529" t="s">
        <v>2956</v>
      </c>
      <c r="V529" t="s">
        <v>22</v>
      </c>
      <c r="W529" t="s">
        <v>2956</v>
      </c>
      <c r="BB529" t="s">
        <v>2876</v>
      </c>
      <c r="BD529" t="s">
        <v>2876</v>
      </c>
      <c r="BF529" t="s">
        <v>2876</v>
      </c>
      <c r="BH529" t="s">
        <v>2876</v>
      </c>
      <c r="BV529">
        <v>0</v>
      </c>
      <c r="BX529" t="s">
        <v>9142</v>
      </c>
      <c r="BY529" t="s">
        <v>6813</v>
      </c>
      <c r="BZ529" t="s">
        <v>6590</v>
      </c>
      <c r="CA529" t="s">
        <v>6591</v>
      </c>
      <c r="CB529" t="s">
        <v>6697</v>
      </c>
      <c r="CC529" t="s">
        <v>5058</v>
      </c>
      <c r="CD529">
        <v>31</v>
      </c>
      <c r="CE529" t="s">
        <v>236</v>
      </c>
      <c r="CF529" t="s">
        <v>242</v>
      </c>
      <c r="CG529" t="s">
        <v>246</v>
      </c>
      <c r="CI529" t="s">
        <v>9552</v>
      </c>
      <c r="CJ529" t="s">
        <v>2808</v>
      </c>
      <c r="CK529" t="s">
        <v>69</v>
      </c>
      <c r="CL529" t="s">
        <v>69</v>
      </c>
      <c r="CM529" t="s">
        <v>2803</v>
      </c>
      <c r="CN529">
        <v>4</v>
      </c>
      <c r="CO529" t="s">
        <v>254</v>
      </c>
      <c r="CP529">
        <v>28</v>
      </c>
      <c r="CQ529" t="s">
        <v>2808</v>
      </c>
      <c r="CR529" t="s">
        <v>2808</v>
      </c>
      <c r="CS529" t="s">
        <v>69</v>
      </c>
      <c r="CV529" t="s">
        <v>69</v>
      </c>
      <c r="CW529" t="s">
        <v>69</v>
      </c>
      <c r="CX529" t="s">
        <v>2808</v>
      </c>
      <c r="CY529" t="s">
        <v>2808</v>
      </c>
      <c r="CZ529" t="s">
        <v>2808</v>
      </c>
      <c r="DA529" t="s">
        <v>2808</v>
      </c>
      <c r="DB529" t="s">
        <v>69</v>
      </c>
      <c r="DC529" t="s">
        <v>22</v>
      </c>
      <c r="DD529" t="s">
        <v>12</v>
      </c>
      <c r="DE529" t="s">
        <v>8317</v>
      </c>
      <c r="DF529" t="s">
        <v>12</v>
      </c>
      <c r="DG529" t="s">
        <v>8254</v>
      </c>
      <c r="DH529" t="s">
        <v>249</v>
      </c>
      <c r="DI529" t="s">
        <v>10019</v>
      </c>
      <c r="EU529" t="s">
        <v>2956</v>
      </c>
      <c r="EV529" t="s">
        <v>22</v>
      </c>
      <c r="EW529" t="s">
        <v>8331</v>
      </c>
      <c r="KB529">
        <v>4</v>
      </c>
      <c r="KD529" t="s">
        <v>9554</v>
      </c>
      <c r="KE529" t="s">
        <v>6597</v>
      </c>
      <c r="KF529">
        <v>15</v>
      </c>
      <c r="KG529" t="s">
        <v>6598</v>
      </c>
      <c r="KH529">
        <v>3084569</v>
      </c>
    </row>
    <row r="530" spans="1:294" x14ac:dyDescent="0.3">
      <c r="A530" t="s">
        <v>10200</v>
      </c>
      <c r="B530" t="s">
        <v>6588</v>
      </c>
      <c r="C530">
        <v>2</v>
      </c>
      <c r="D530" t="s">
        <v>2956</v>
      </c>
      <c r="E530" t="s">
        <v>2956</v>
      </c>
      <c r="F530" t="s">
        <v>2956</v>
      </c>
      <c r="G530" t="s">
        <v>22</v>
      </c>
      <c r="H530" t="s">
        <v>2956</v>
      </c>
      <c r="I530" t="s">
        <v>2956</v>
      </c>
      <c r="J530" t="s">
        <v>2956</v>
      </c>
      <c r="K530" t="s">
        <v>2956</v>
      </c>
      <c r="L530" t="s">
        <v>22</v>
      </c>
      <c r="M530" t="s">
        <v>2956</v>
      </c>
      <c r="BB530" t="s">
        <v>2876</v>
      </c>
      <c r="BD530" t="s">
        <v>2876</v>
      </c>
      <c r="BV530">
        <v>0</v>
      </c>
      <c r="BX530" t="s">
        <v>9142</v>
      </c>
      <c r="BY530" t="s">
        <v>6813</v>
      </c>
      <c r="BZ530" t="s">
        <v>6590</v>
      </c>
      <c r="CA530" t="s">
        <v>6591</v>
      </c>
      <c r="CB530" t="s">
        <v>6697</v>
      </c>
      <c r="CC530" t="s">
        <v>5058</v>
      </c>
      <c r="CD530">
        <v>18</v>
      </c>
      <c r="CE530" t="s">
        <v>236</v>
      </c>
      <c r="CF530" t="s">
        <v>240</v>
      </c>
      <c r="CG530" t="s">
        <v>247</v>
      </c>
      <c r="CI530" t="s">
        <v>9552</v>
      </c>
      <c r="CJ530" t="s">
        <v>2808</v>
      </c>
      <c r="CK530" t="s">
        <v>69</v>
      </c>
      <c r="CL530" t="s">
        <v>69</v>
      </c>
      <c r="CM530" t="s">
        <v>2803</v>
      </c>
      <c r="CN530">
        <v>2</v>
      </c>
      <c r="CO530" t="s">
        <v>254</v>
      </c>
      <c r="CP530">
        <v>27</v>
      </c>
      <c r="CQ530" t="s">
        <v>2808</v>
      </c>
      <c r="CR530" t="s">
        <v>2808</v>
      </c>
      <c r="CS530" t="s">
        <v>2808</v>
      </c>
      <c r="CV530" t="s">
        <v>2808</v>
      </c>
      <c r="CW530" t="s">
        <v>2808</v>
      </c>
      <c r="CX530" t="s">
        <v>2808</v>
      </c>
      <c r="CY530" t="s">
        <v>2808</v>
      </c>
      <c r="CZ530" t="s">
        <v>2808</v>
      </c>
      <c r="DA530" t="s">
        <v>2808</v>
      </c>
      <c r="DB530" t="s">
        <v>2808</v>
      </c>
      <c r="DC530" t="s">
        <v>69</v>
      </c>
      <c r="DD530" t="s">
        <v>12</v>
      </c>
      <c r="DE530" s="30">
        <v>41253</v>
      </c>
      <c r="DF530" t="s">
        <v>12</v>
      </c>
      <c r="DG530" t="s">
        <v>8348</v>
      </c>
      <c r="DH530" t="s">
        <v>249</v>
      </c>
      <c r="DI530" t="s">
        <v>10019</v>
      </c>
      <c r="EU530" t="s">
        <v>2956</v>
      </c>
      <c r="EV530" t="s">
        <v>22</v>
      </c>
      <c r="EW530" t="s">
        <v>8348</v>
      </c>
      <c r="KB530">
        <v>2</v>
      </c>
      <c r="KD530" t="s">
        <v>9554</v>
      </c>
      <c r="KE530" t="s">
        <v>6597</v>
      </c>
      <c r="KF530">
        <v>16</v>
      </c>
      <c r="KG530" t="s">
        <v>6598</v>
      </c>
      <c r="KH530">
        <v>3084569</v>
      </c>
    </row>
    <row r="531" spans="1:294" x14ac:dyDescent="0.3">
      <c r="A531" t="s">
        <v>10201</v>
      </c>
      <c r="B531" t="s">
        <v>6588</v>
      </c>
      <c r="C531">
        <v>3</v>
      </c>
      <c r="D531" t="s">
        <v>2956</v>
      </c>
      <c r="E531" t="s">
        <v>2956</v>
      </c>
      <c r="F531" t="s">
        <v>2956</v>
      </c>
      <c r="G531" t="s">
        <v>2956</v>
      </c>
      <c r="H531" t="s">
        <v>2956</v>
      </c>
      <c r="I531" t="s">
        <v>2956</v>
      </c>
      <c r="J531" t="s">
        <v>2956</v>
      </c>
      <c r="K531" t="s">
        <v>2956</v>
      </c>
      <c r="L531" t="s">
        <v>2956</v>
      </c>
      <c r="M531" t="s">
        <v>2956</v>
      </c>
      <c r="N531" t="s">
        <v>2956</v>
      </c>
      <c r="O531" t="s">
        <v>2956</v>
      </c>
      <c r="P531" t="s">
        <v>2956</v>
      </c>
      <c r="Q531" t="s">
        <v>2956</v>
      </c>
      <c r="R531" t="s">
        <v>2956</v>
      </c>
      <c r="BB531" t="s">
        <v>2876</v>
      </c>
      <c r="BD531" t="s">
        <v>2876</v>
      </c>
      <c r="BF531" t="s">
        <v>2876</v>
      </c>
      <c r="BV531">
        <v>0</v>
      </c>
      <c r="BX531" t="s">
        <v>9142</v>
      </c>
      <c r="BY531" t="s">
        <v>6813</v>
      </c>
      <c r="BZ531" t="s">
        <v>6590</v>
      </c>
      <c r="CA531" t="s">
        <v>6591</v>
      </c>
      <c r="CB531" t="s">
        <v>6697</v>
      </c>
      <c r="CC531" t="s">
        <v>5058</v>
      </c>
      <c r="CD531">
        <v>29</v>
      </c>
      <c r="CE531" t="s">
        <v>236</v>
      </c>
      <c r="CF531" t="s">
        <v>240</v>
      </c>
      <c r="CG531" t="s">
        <v>247</v>
      </c>
      <c r="CI531" t="s">
        <v>9552</v>
      </c>
      <c r="CJ531" t="s">
        <v>2808</v>
      </c>
      <c r="CK531" t="s">
        <v>69</v>
      </c>
      <c r="CL531" t="s">
        <v>69</v>
      </c>
      <c r="CM531" t="s">
        <v>2803</v>
      </c>
      <c r="CN531">
        <v>3</v>
      </c>
      <c r="CO531" t="s">
        <v>254</v>
      </c>
      <c r="CP531">
        <v>27</v>
      </c>
      <c r="CQ531" t="s">
        <v>2808</v>
      </c>
      <c r="CR531" t="s">
        <v>2808</v>
      </c>
      <c r="CS531" t="s">
        <v>2808</v>
      </c>
      <c r="CV531" t="s">
        <v>2808</v>
      </c>
      <c r="CW531" t="s">
        <v>2808</v>
      </c>
      <c r="CX531" t="s">
        <v>2808</v>
      </c>
      <c r="CY531" t="s">
        <v>2808</v>
      </c>
      <c r="CZ531" t="s">
        <v>2808</v>
      </c>
      <c r="DA531" t="s">
        <v>2808</v>
      </c>
      <c r="DB531" t="s">
        <v>69</v>
      </c>
      <c r="DC531" t="s">
        <v>22</v>
      </c>
      <c r="DD531" t="s">
        <v>12</v>
      </c>
      <c r="DE531" s="30">
        <v>41160</v>
      </c>
      <c r="DF531" t="s">
        <v>12</v>
      </c>
      <c r="DG531" t="s">
        <v>9903</v>
      </c>
      <c r="DH531" t="s">
        <v>249</v>
      </c>
      <c r="DI531" t="s">
        <v>10019</v>
      </c>
      <c r="EU531" t="s">
        <v>22</v>
      </c>
      <c r="EV531" t="s">
        <v>22</v>
      </c>
      <c r="KB531">
        <v>3</v>
      </c>
      <c r="KD531" t="s">
        <v>9554</v>
      </c>
      <c r="KE531" t="s">
        <v>6597</v>
      </c>
      <c r="KF531">
        <v>17</v>
      </c>
      <c r="KG531" t="s">
        <v>6598</v>
      </c>
      <c r="KH531">
        <v>3084569</v>
      </c>
    </row>
    <row r="532" spans="1:294" x14ac:dyDescent="0.3">
      <c r="A532" t="s">
        <v>10202</v>
      </c>
      <c r="B532" t="s">
        <v>6588</v>
      </c>
      <c r="C532">
        <v>2</v>
      </c>
      <c r="D532" t="s">
        <v>2956</v>
      </c>
      <c r="E532" t="s">
        <v>2956</v>
      </c>
      <c r="F532" t="s">
        <v>2956</v>
      </c>
      <c r="G532" t="s">
        <v>2956</v>
      </c>
      <c r="H532" t="s">
        <v>2956</v>
      </c>
      <c r="I532" t="s">
        <v>2956</v>
      </c>
      <c r="J532" t="s">
        <v>2956</v>
      </c>
      <c r="K532" t="s">
        <v>2956</v>
      </c>
      <c r="L532" t="s">
        <v>2956</v>
      </c>
      <c r="M532" t="s">
        <v>2956</v>
      </c>
      <c r="BB532" t="s">
        <v>2876</v>
      </c>
      <c r="BD532" t="s">
        <v>2876</v>
      </c>
      <c r="BV532">
        <v>0</v>
      </c>
      <c r="BX532" t="s">
        <v>9142</v>
      </c>
      <c r="BY532" t="s">
        <v>6813</v>
      </c>
      <c r="BZ532" t="s">
        <v>6590</v>
      </c>
      <c r="CA532" t="s">
        <v>6591</v>
      </c>
      <c r="CB532" t="s">
        <v>6697</v>
      </c>
      <c r="CC532" t="s">
        <v>5058</v>
      </c>
      <c r="CD532">
        <v>20</v>
      </c>
      <c r="CE532" t="s">
        <v>236</v>
      </c>
      <c r="CF532" t="s">
        <v>240</v>
      </c>
      <c r="CG532" t="s">
        <v>247</v>
      </c>
      <c r="CI532" t="s">
        <v>9552</v>
      </c>
      <c r="CJ532" t="s">
        <v>2808</v>
      </c>
      <c r="CK532" t="s">
        <v>69</v>
      </c>
      <c r="CL532" t="s">
        <v>69</v>
      </c>
      <c r="CM532" t="s">
        <v>2803</v>
      </c>
      <c r="CN532">
        <v>2</v>
      </c>
      <c r="CO532" t="s">
        <v>254</v>
      </c>
      <c r="CP532">
        <v>27</v>
      </c>
      <c r="CQ532" t="s">
        <v>2808</v>
      </c>
      <c r="CR532" t="s">
        <v>2808</v>
      </c>
      <c r="CS532" t="s">
        <v>2808</v>
      </c>
      <c r="CV532" t="s">
        <v>2808</v>
      </c>
      <c r="CW532" t="s">
        <v>2808</v>
      </c>
      <c r="CX532" t="s">
        <v>2808</v>
      </c>
      <c r="CY532" t="s">
        <v>2808</v>
      </c>
      <c r="CZ532" t="s">
        <v>2808</v>
      </c>
      <c r="DA532" t="s">
        <v>2808</v>
      </c>
      <c r="DB532" t="s">
        <v>69</v>
      </c>
      <c r="DC532" t="s">
        <v>22</v>
      </c>
      <c r="DD532" t="s">
        <v>12</v>
      </c>
      <c r="DE532" t="s">
        <v>8272</v>
      </c>
      <c r="DF532" t="s">
        <v>12</v>
      </c>
      <c r="DG532" s="30">
        <v>41548</v>
      </c>
      <c r="DH532" t="s">
        <v>249</v>
      </c>
      <c r="DI532" t="s">
        <v>10019</v>
      </c>
      <c r="EU532" t="s">
        <v>22</v>
      </c>
      <c r="EV532" t="s">
        <v>22</v>
      </c>
      <c r="KB532">
        <v>2</v>
      </c>
      <c r="KD532" t="s">
        <v>9554</v>
      </c>
      <c r="KE532" t="s">
        <v>6597</v>
      </c>
      <c r="KF532">
        <v>18</v>
      </c>
      <c r="KG532" t="s">
        <v>6598</v>
      </c>
      <c r="KH532">
        <v>3084569</v>
      </c>
    </row>
    <row r="533" spans="1:294" x14ac:dyDescent="0.3">
      <c r="A533" t="s">
        <v>10203</v>
      </c>
      <c r="B533" t="s">
        <v>6588</v>
      </c>
      <c r="C533">
        <v>4</v>
      </c>
      <c r="D533" t="s">
        <v>2956</v>
      </c>
      <c r="E533" t="s">
        <v>2956</v>
      </c>
      <c r="F533" t="s">
        <v>2956</v>
      </c>
      <c r="G533" t="s">
        <v>2956</v>
      </c>
      <c r="H533" t="s">
        <v>2956</v>
      </c>
      <c r="I533" t="s">
        <v>2956</v>
      </c>
      <c r="J533" t="s">
        <v>2956</v>
      </c>
      <c r="K533" t="s">
        <v>2956</v>
      </c>
      <c r="L533" t="s">
        <v>2956</v>
      </c>
      <c r="M533" t="s">
        <v>2956</v>
      </c>
      <c r="N533" t="s">
        <v>2956</v>
      </c>
      <c r="O533" t="s">
        <v>2956</v>
      </c>
      <c r="P533" t="s">
        <v>2956</v>
      </c>
      <c r="Q533" t="s">
        <v>2956</v>
      </c>
      <c r="R533" t="s">
        <v>2956</v>
      </c>
      <c r="S533" t="s">
        <v>2956</v>
      </c>
      <c r="T533" t="s">
        <v>2956</v>
      </c>
      <c r="U533" t="s">
        <v>2956</v>
      </c>
      <c r="V533" t="s">
        <v>2956</v>
      </c>
      <c r="W533" t="s">
        <v>2956</v>
      </c>
      <c r="BB533" t="s">
        <v>2876</v>
      </c>
      <c r="BD533" t="s">
        <v>2876</v>
      </c>
      <c r="BF533" t="s">
        <v>2876</v>
      </c>
      <c r="BH533" t="s">
        <v>2876</v>
      </c>
      <c r="BV533">
        <v>0</v>
      </c>
      <c r="BX533" t="s">
        <v>9142</v>
      </c>
      <c r="BY533" t="s">
        <v>6813</v>
      </c>
      <c r="BZ533" t="s">
        <v>6590</v>
      </c>
      <c r="CA533" t="s">
        <v>6591</v>
      </c>
      <c r="CB533" t="s">
        <v>6697</v>
      </c>
      <c r="CC533" t="s">
        <v>5058</v>
      </c>
      <c r="CD533">
        <v>20</v>
      </c>
      <c r="CE533" t="s">
        <v>236</v>
      </c>
      <c r="CF533" t="s">
        <v>240</v>
      </c>
      <c r="CG533" t="s">
        <v>247</v>
      </c>
      <c r="CI533" t="s">
        <v>9552</v>
      </c>
      <c r="CJ533" t="s">
        <v>2808</v>
      </c>
      <c r="CK533" t="s">
        <v>69</v>
      </c>
      <c r="CL533" t="s">
        <v>69</v>
      </c>
      <c r="CM533" t="s">
        <v>2803</v>
      </c>
      <c r="CN533">
        <v>4</v>
      </c>
      <c r="CO533" t="s">
        <v>254</v>
      </c>
      <c r="CP533">
        <v>28</v>
      </c>
      <c r="CQ533" t="s">
        <v>2808</v>
      </c>
      <c r="CR533" t="s">
        <v>69</v>
      </c>
      <c r="CS533" t="s">
        <v>69</v>
      </c>
      <c r="CV533" t="s">
        <v>69</v>
      </c>
      <c r="CW533" t="s">
        <v>69</v>
      </c>
      <c r="CX533" t="s">
        <v>69</v>
      </c>
      <c r="CY533" t="s">
        <v>69</v>
      </c>
      <c r="CZ533" t="s">
        <v>69</v>
      </c>
      <c r="DA533" t="s">
        <v>2808</v>
      </c>
      <c r="DB533" t="s">
        <v>69</v>
      </c>
      <c r="DC533" t="s">
        <v>22</v>
      </c>
      <c r="DD533" t="s">
        <v>12</v>
      </c>
      <c r="DE533" s="30">
        <v>41253</v>
      </c>
      <c r="DF533" t="s">
        <v>12</v>
      </c>
      <c r="DG533" s="30">
        <v>41548</v>
      </c>
      <c r="DH533" t="s">
        <v>249</v>
      </c>
      <c r="DI533" t="s">
        <v>10019</v>
      </c>
      <c r="EU533" t="s">
        <v>22</v>
      </c>
      <c r="EV533" t="s">
        <v>22</v>
      </c>
      <c r="KB533">
        <v>4</v>
      </c>
      <c r="KD533" t="s">
        <v>9554</v>
      </c>
      <c r="KE533" t="s">
        <v>6597</v>
      </c>
      <c r="KF533">
        <v>19</v>
      </c>
      <c r="KG533" t="s">
        <v>6598</v>
      </c>
      <c r="KH533">
        <v>3084569</v>
      </c>
    </row>
    <row r="534" spans="1:294" x14ac:dyDescent="0.3">
      <c r="A534" t="s">
        <v>10204</v>
      </c>
      <c r="B534" t="s">
        <v>6588</v>
      </c>
      <c r="C534">
        <v>1</v>
      </c>
      <c r="D534" t="s">
        <v>2956</v>
      </c>
      <c r="E534" t="s">
        <v>2956</v>
      </c>
      <c r="F534" t="s">
        <v>2956</v>
      </c>
      <c r="G534" t="s">
        <v>22</v>
      </c>
      <c r="H534" t="s">
        <v>2956</v>
      </c>
      <c r="BB534" t="s">
        <v>2876</v>
      </c>
      <c r="BV534">
        <v>0</v>
      </c>
      <c r="BX534" t="s">
        <v>9142</v>
      </c>
      <c r="BY534" t="s">
        <v>6813</v>
      </c>
      <c r="BZ534" t="s">
        <v>6590</v>
      </c>
      <c r="CA534" t="s">
        <v>6591</v>
      </c>
      <c r="CB534" t="s">
        <v>6697</v>
      </c>
      <c r="CC534" t="s">
        <v>5058</v>
      </c>
      <c r="CD534">
        <v>31</v>
      </c>
      <c r="CE534" t="s">
        <v>236</v>
      </c>
      <c r="CF534" t="s">
        <v>242</v>
      </c>
      <c r="CG534" t="s">
        <v>246</v>
      </c>
      <c r="CI534" t="s">
        <v>9552</v>
      </c>
      <c r="CJ534" t="s">
        <v>2808</v>
      </c>
      <c r="CK534" t="s">
        <v>69</v>
      </c>
      <c r="CL534" t="s">
        <v>69</v>
      </c>
      <c r="CM534" t="s">
        <v>2803</v>
      </c>
      <c r="CN534">
        <v>1</v>
      </c>
      <c r="CO534" t="s">
        <v>254</v>
      </c>
      <c r="CP534">
        <v>15</v>
      </c>
      <c r="CQ534" t="s">
        <v>69</v>
      </c>
      <c r="CR534" t="s">
        <v>69</v>
      </c>
      <c r="CS534" t="s">
        <v>69</v>
      </c>
      <c r="CV534" t="s">
        <v>69</v>
      </c>
      <c r="CW534" t="s">
        <v>69</v>
      </c>
      <c r="CX534" t="s">
        <v>69</v>
      </c>
      <c r="CY534" t="s">
        <v>69</v>
      </c>
      <c r="CZ534" t="s">
        <v>69</v>
      </c>
      <c r="DA534" t="s">
        <v>69</v>
      </c>
      <c r="DB534" t="s">
        <v>69</v>
      </c>
      <c r="DC534" t="s">
        <v>22</v>
      </c>
      <c r="DD534" t="s">
        <v>12</v>
      </c>
      <c r="DE534" t="s">
        <v>6606</v>
      </c>
      <c r="DF534" t="s">
        <v>12</v>
      </c>
      <c r="DG534" s="30">
        <v>41582</v>
      </c>
      <c r="DH534" t="s">
        <v>249</v>
      </c>
      <c r="DI534" t="s">
        <v>10019</v>
      </c>
      <c r="EU534" t="s">
        <v>22</v>
      </c>
      <c r="EV534" t="s">
        <v>22</v>
      </c>
      <c r="KB534">
        <v>1</v>
      </c>
      <c r="KD534" t="s">
        <v>9554</v>
      </c>
      <c r="KE534" t="s">
        <v>6597</v>
      </c>
      <c r="KF534">
        <v>20</v>
      </c>
      <c r="KG534" t="s">
        <v>6598</v>
      </c>
      <c r="KH534">
        <v>3084569</v>
      </c>
    </row>
    <row r="535" spans="1:294" x14ac:dyDescent="0.3">
      <c r="A535" t="s">
        <v>10205</v>
      </c>
      <c r="B535" t="s">
        <v>6588</v>
      </c>
      <c r="BV535">
        <v>0</v>
      </c>
      <c r="BX535" t="s">
        <v>9142</v>
      </c>
      <c r="BY535" t="s">
        <v>6813</v>
      </c>
      <c r="BZ535" t="s">
        <v>6590</v>
      </c>
      <c r="CA535" t="s">
        <v>6591</v>
      </c>
      <c r="CB535" t="s">
        <v>6697</v>
      </c>
      <c r="CC535" t="s">
        <v>5058</v>
      </c>
      <c r="CD535">
        <v>0</v>
      </c>
      <c r="CE535" t="s">
        <v>22</v>
      </c>
      <c r="CF535" t="s">
        <v>22</v>
      </c>
      <c r="CG535" t="s">
        <v>22</v>
      </c>
      <c r="CI535" t="s">
        <v>9552</v>
      </c>
      <c r="CJ535" t="s">
        <v>2808</v>
      </c>
      <c r="CK535" t="s">
        <v>69</v>
      </c>
      <c r="CL535" t="s">
        <v>69</v>
      </c>
      <c r="CM535" t="s">
        <v>22</v>
      </c>
      <c r="CO535" t="s">
        <v>22</v>
      </c>
      <c r="KD535" t="s">
        <v>9554</v>
      </c>
      <c r="KE535" t="s">
        <v>6597</v>
      </c>
      <c r="KF535">
        <v>21</v>
      </c>
      <c r="KG535" t="s">
        <v>6598</v>
      </c>
      <c r="KH535">
        <v>3084569</v>
      </c>
    </row>
    <row r="536" spans="1:294" x14ac:dyDescent="0.3">
      <c r="A536" t="s">
        <v>10206</v>
      </c>
      <c r="B536" t="s">
        <v>6588</v>
      </c>
      <c r="C536">
        <v>7</v>
      </c>
      <c r="D536" t="s">
        <v>2956</v>
      </c>
      <c r="E536" t="s">
        <v>2956</v>
      </c>
      <c r="F536" t="s">
        <v>2956</v>
      </c>
      <c r="G536" t="s">
        <v>2956</v>
      </c>
      <c r="H536" t="s">
        <v>2956</v>
      </c>
      <c r="I536" t="s">
        <v>2956</v>
      </c>
      <c r="J536" t="s">
        <v>2956</v>
      </c>
      <c r="K536" t="s">
        <v>2956</v>
      </c>
      <c r="L536" t="s">
        <v>2956</v>
      </c>
      <c r="M536" t="s">
        <v>2956</v>
      </c>
      <c r="N536" t="s">
        <v>2956</v>
      </c>
      <c r="O536" t="s">
        <v>2956</v>
      </c>
      <c r="P536" t="s">
        <v>2956</v>
      </c>
      <c r="Q536" t="s">
        <v>2956</v>
      </c>
      <c r="R536" t="s">
        <v>2956</v>
      </c>
      <c r="S536" t="s">
        <v>2956</v>
      </c>
      <c r="T536" t="s">
        <v>2956</v>
      </c>
      <c r="U536" t="s">
        <v>2956</v>
      </c>
      <c r="V536" t="s">
        <v>2956</v>
      </c>
      <c r="W536" t="s">
        <v>2956</v>
      </c>
      <c r="X536" t="s">
        <v>2956</v>
      </c>
      <c r="Y536" t="s">
        <v>2956</v>
      </c>
      <c r="Z536" t="s">
        <v>2956</v>
      </c>
      <c r="AA536" t="s">
        <v>2956</v>
      </c>
      <c r="AB536" t="s">
        <v>2956</v>
      </c>
      <c r="AC536" t="s">
        <v>2956</v>
      </c>
      <c r="AD536" t="s">
        <v>2956</v>
      </c>
      <c r="AE536" t="s">
        <v>2956</v>
      </c>
      <c r="AF536" t="s">
        <v>2956</v>
      </c>
      <c r="AG536" t="s">
        <v>2956</v>
      </c>
      <c r="AH536" t="s">
        <v>2956</v>
      </c>
      <c r="AI536" t="s">
        <v>2956</v>
      </c>
      <c r="AJ536" t="s">
        <v>2956</v>
      </c>
      <c r="AK536" t="s">
        <v>2956</v>
      </c>
      <c r="AL536" t="s">
        <v>2956</v>
      </c>
      <c r="BB536" t="s">
        <v>2876</v>
      </c>
      <c r="BD536" t="s">
        <v>2876</v>
      </c>
      <c r="BF536" t="s">
        <v>2876</v>
      </c>
      <c r="BH536" t="s">
        <v>2876</v>
      </c>
      <c r="BJ536" t="s">
        <v>2876</v>
      </c>
      <c r="BL536" t="s">
        <v>2876</v>
      </c>
      <c r="BN536" t="s">
        <v>2876</v>
      </c>
      <c r="BV536">
        <v>0</v>
      </c>
      <c r="BX536" t="s">
        <v>9142</v>
      </c>
      <c r="BY536" t="s">
        <v>6813</v>
      </c>
      <c r="BZ536" t="s">
        <v>6590</v>
      </c>
      <c r="CA536" t="s">
        <v>6591</v>
      </c>
      <c r="CB536" t="s">
        <v>6697</v>
      </c>
      <c r="CC536" t="s">
        <v>5058</v>
      </c>
      <c r="CD536">
        <v>23</v>
      </c>
      <c r="CE536" t="s">
        <v>236</v>
      </c>
      <c r="CF536" t="s">
        <v>240</v>
      </c>
      <c r="CG536" t="s">
        <v>247</v>
      </c>
      <c r="CI536" t="s">
        <v>9552</v>
      </c>
      <c r="CJ536" t="s">
        <v>2808</v>
      </c>
      <c r="CK536" t="s">
        <v>69</v>
      </c>
      <c r="CL536" t="s">
        <v>69</v>
      </c>
      <c r="CM536" t="s">
        <v>2803</v>
      </c>
      <c r="CN536">
        <v>7</v>
      </c>
      <c r="CO536" t="s">
        <v>254</v>
      </c>
      <c r="CP536">
        <v>38</v>
      </c>
      <c r="CQ536" t="s">
        <v>2808</v>
      </c>
      <c r="CR536" t="s">
        <v>2808</v>
      </c>
      <c r="CS536" t="s">
        <v>2808</v>
      </c>
      <c r="CV536" t="s">
        <v>2808</v>
      </c>
      <c r="CW536" t="s">
        <v>2808</v>
      </c>
      <c r="CX536" t="s">
        <v>2808</v>
      </c>
      <c r="CY536" t="s">
        <v>2808</v>
      </c>
      <c r="CZ536" t="s">
        <v>2808</v>
      </c>
      <c r="DA536" t="s">
        <v>2808</v>
      </c>
      <c r="DB536" t="s">
        <v>2808</v>
      </c>
      <c r="DC536" t="s">
        <v>69</v>
      </c>
      <c r="DD536" t="s">
        <v>12</v>
      </c>
      <c r="DE536" t="s">
        <v>10207</v>
      </c>
      <c r="DF536" t="s">
        <v>12</v>
      </c>
      <c r="DG536" t="s">
        <v>10208</v>
      </c>
      <c r="DH536" t="s">
        <v>249</v>
      </c>
      <c r="DI536" t="s">
        <v>10019</v>
      </c>
      <c r="EU536" t="s">
        <v>2956</v>
      </c>
      <c r="EV536" t="s">
        <v>2956</v>
      </c>
      <c r="EW536" t="s">
        <v>10208</v>
      </c>
      <c r="EX536" t="s">
        <v>10208</v>
      </c>
      <c r="KB536">
        <v>7</v>
      </c>
      <c r="KD536" t="s">
        <v>9554</v>
      </c>
      <c r="KE536" t="s">
        <v>6597</v>
      </c>
      <c r="KF536">
        <v>22</v>
      </c>
      <c r="KG536" t="s">
        <v>6598</v>
      </c>
      <c r="KH536">
        <v>3084569</v>
      </c>
    </row>
    <row r="537" spans="1:294" x14ac:dyDescent="0.3">
      <c r="A537" t="s">
        <v>10209</v>
      </c>
      <c r="B537" t="s">
        <v>6588</v>
      </c>
      <c r="C537">
        <v>2</v>
      </c>
      <c r="D537" t="s">
        <v>2956</v>
      </c>
      <c r="E537" t="s">
        <v>2956</v>
      </c>
      <c r="F537" t="s">
        <v>2956</v>
      </c>
      <c r="G537" t="s">
        <v>22</v>
      </c>
      <c r="H537" t="s">
        <v>22</v>
      </c>
      <c r="I537" t="s">
        <v>2956</v>
      </c>
      <c r="J537" t="s">
        <v>2956</v>
      </c>
      <c r="K537" t="s">
        <v>22</v>
      </c>
      <c r="L537" t="s">
        <v>22</v>
      </c>
      <c r="M537" t="s">
        <v>22</v>
      </c>
      <c r="BB537" t="s">
        <v>2876</v>
      </c>
      <c r="BD537" t="s">
        <v>2876</v>
      </c>
      <c r="BV537">
        <v>0</v>
      </c>
      <c r="BX537" t="s">
        <v>9142</v>
      </c>
      <c r="BY537" t="s">
        <v>6813</v>
      </c>
      <c r="BZ537" t="s">
        <v>6590</v>
      </c>
      <c r="CA537" t="s">
        <v>6591</v>
      </c>
      <c r="CB537" t="s">
        <v>6697</v>
      </c>
      <c r="CC537" t="s">
        <v>5058</v>
      </c>
      <c r="CD537">
        <v>35</v>
      </c>
      <c r="CE537" t="s">
        <v>236</v>
      </c>
      <c r="CF537" t="s">
        <v>240</v>
      </c>
      <c r="CG537" t="s">
        <v>246</v>
      </c>
      <c r="CI537" t="s">
        <v>9552</v>
      </c>
      <c r="CJ537" t="s">
        <v>2808</v>
      </c>
      <c r="CK537" t="s">
        <v>69</v>
      </c>
      <c r="CL537" t="s">
        <v>69</v>
      </c>
      <c r="CM537" t="s">
        <v>2803</v>
      </c>
      <c r="CN537">
        <v>2</v>
      </c>
      <c r="CO537" t="s">
        <v>22</v>
      </c>
      <c r="CQ537" t="s">
        <v>69</v>
      </c>
      <c r="CR537" t="s">
        <v>69</v>
      </c>
      <c r="CS537" t="s">
        <v>69</v>
      </c>
      <c r="CV537" t="s">
        <v>69</v>
      </c>
      <c r="CW537" t="s">
        <v>69</v>
      </c>
      <c r="CX537" t="s">
        <v>69</v>
      </c>
      <c r="CY537" t="s">
        <v>69</v>
      </c>
      <c r="CZ537" t="s">
        <v>69</v>
      </c>
      <c r="DA537" t="s">
        <v>69</v>
      </c>
      <c r="DB537" t="s">
        <v>69</v>
      </c>
      <c r="DC537" t="s">
        <v>69</v>
      </c>
      <c r="DD537" t="s">
        <v>12</v>
      </c>
      <c r="DE537" s="30">
        <v>40948</v>
      </c>
      <c r="DF537" t="s">
        <v>12</v>
      </c>
      <c r="DG537" t="s">
        <v>6687</v>
      </c>
      <c r="DH537" t="s">
        <v>249</v>
      </c>
      <c r="DI537" t="s">
        <v>10019</v>
      </c>
      <c r="EU537" t="s">
        <v>22</v>
      </c>
      <c r="EV537" t="s">
        <v>22</v>
      </c>
      <c r="KB537">
        <v>2</v>
      </c>
      <c r="KD537" t="s">
        <v>9554</v>
      </c>
      <c r="KE537" t="s">
        <v>6597</v>
      </c>
      <c r="KF537">
        <v>23</v>
      </c>
      <c r="KG537" t="s">
        <v>6598</v>
      </c>
      <c r="KH537">
        <v>3084569</v>
      </c>
    </row>
    <row r="538" spans="1:294" x14ac:dyDescent="0.3">
      <c r="A538" t="s">
        <v>10210</v>
      </c>
      <c r="B538" t="s">
        <v>6588</v>
      </c>
      <c r="C538">
        <v>6</v>
      </c>
      <c r="D538" t="s">
        <v>2956</v>
      </c>
      <c r="E538" t="s">
        <v>2956</v>
      </c>
      <c r="F538" t="s">
        <v>2956</v>
      </c>
      <c r="G538" t="s">
        <v>2956</v>
      </c>
      <c r="H538" t="s">
        <v>2956</v>
      </c>
      <c r="I538" t="s">
        <v>2956</v>
      </c>
      <c r="J538" t="s">
        <v>2956</v>
      </c>
      <c r="K538" t="s">
        <v>2956</v>
      </c>
      <c r="L538" t="s">
        <v>2956</v>
      </c>
      <c r="M538" t="s">
        <v>2956</v>
      </c>
      <c r="N538" t="s">
        <v>2956</v>
      </c>
      <c r="O538" t="s">
        <v>2956</v>
      </c>
      <c r="P538" t="s">
        <v>2956</v>
      </c>
      <c r="Q538" t="s">
        <v>2956</v>
      </c>
      <c r="R538" t="s">
        <v>2956</v>
      </c>
      <c r="S538" t="s">
        <v>2956</v>
      </c>
      <c r="T538" t="s">
        <v>2956</v>
      </c>
      <c r="U538" t="s">
        <v>2956</v>
      </c>
      <c r="V538" t="s">
        <v>2956</v>
      </c>
      <c r="W538" t="s">
        <v>2956</v>
      </c>
      <c r="X538" t="s">
        <v>2956</v>
      </c>
      <c r="Y538" t="s">
        <v>2956</v>
      </c>
      <c r="Z538" t="s">
        <v>2956</v>
      </c>
      <c r="AA538" t="s">
        <v>2956</v>
      </c>
      <c r="AB538" t="s">
        <v>2956</v>
      </c>
      <c r="AC538" t="s">
        <v>2956</v>
      </c>
      <c r="AD538" t="s">
        <v>2956</v>
      </c>
      <c r="AE538" t="s">
        <v>2956</v>
      </c>
      <c r="AF538" t="s">
        <v>2956</v>
      </c>
      <c r="AG538" t="s">
        <v>2956</v>
      </c>
      <c r="BB538" t="s">
        <v>2876</v>
      </c>
      <c r="BD538" t="s">
        <v>2876</v>
      </c>
      <c r="BF538" t="s">
        <v>2876</v>
      </c>
      <c r="BH538" t="s">
        <v>2876</v>
      </c>
      <c r="BJ538" t="s">
        <v>2876</v>
      </c>
      <c r="BL538" t="s">
        <v>2876</v>
      </c>
      <c r="BV538">
        <v>0</v>
      </c>
      <c r="BX538" t="s">
        <v>9142</v>
      </c>
      <c r="BY538" t="s">
        <v>6813</v>
      </c>
      <c r="BZ538" t="s">
        <v>6590</v>
      </c>
      <c r="CA538" t="s">
        <v>6591</v>
      </c>
      <c r="CB538" t="s">
        <v>6697</v>
      </c>
      <c r="CC538" t="s">
        <v>5058</v>
      </c>
      <c r="CD538">
        <v>24</v>
      </c>
      <c r="CE538" t="s">
        <v>22</v>
      </c>
      <c r="CF538" t="s">
        <v>220</v>
      </c>
      <c r="CG538" t="s">
        <v>247</v>
      </c>
      <c r="CI538" t="s">
        <v>9552</v>
      </c>
      <c r="CJ538" t="s">
        <v>2808</v>
      </c>
      <c r="CK538" t="s">
        <v>69</v>
      </c>
      <c r="CL538" t="s">
        <v>69</v>
      </c>
      <c r="CM538" t="s">
        <v>2803</v>
      </c>
      <c r="CN538">
        <v>6</v>
      </c>
      <c r="CO538" t="s">
        <v>254</v>
      </c>
      <c r="CP538">
        <v>29</v>
      </c>
      <c r="CQ538" t="s">
        <v>2808</v>
      </c>
      <c r="CR538" t="s">
        <v>2808</v>
      </c>
      <c r="CS538" t="s">
        <v>2808</v>
      </c>
      <c r="CV538" t="s">
        <v>2808</v>
      </c>
      <c r="CW538" t="s">
        <v>2808</v>
      </c>
      <c r="CX538" t="s">
        <v>2808</v>
      </c>
      <c r="CY538" t="s">
        <v>2808</v>
      </c>
      <c r="CZ538" t="s">
        <v>2808</v>
      </c>
      <c r="DA538" t="s">
        <v>2808</v>
      </c>
      <c r="DB538" t="s">
        <v>2808</v>
      </c>
      <c r="DC538" t="s">
        <v>69</v>
      </c>
      <c r="DD538" t="s">
        <v>12</v>
      </c>
      <c r="DE538" t="s">
        <v>7387</v>
      </c>
      <c r="DF538" t="s">
        <v>12</v>
      </c>
      <c r="DG538" t="s">
        <v>9860</v>
      </c>
      <c r="DH538" t="s">
        <v>22</v>
      </c>
      <c r="EU538" t="s">
        <v>2956</v>
      </c>
      <c r="EV538" t="s">
        <v>2956</v>
      </c>
      <c r="EW538" t="s">
        <v>7529</v>
      </c>
      <c r="EX538" t="s">
        <v>7529</v>
      </c>
      <c r="KB538">
        <v>6</v>
      </c>
      <c r="KD538" t="s">
        <v>9554</v>
      </c>
      <c r="KE538" t="s">
        <v>6597</v>
      </c>
      <c r="KF538">
        <v>24</v>
      </c>
      <c r="KG538" t="s">
        <v>6598</v>
      </c>
      <c r="KH538">
        <v>3084569</v>
      </c>
    </row>
    <row r="539" spans="1:294" x14ac:dyDescent="0.3">
      <c r="A539" t="s">
        <v>10211</v>
      </c>
      <c r="B539" t="s">
        <v>6588</v>
      </c>
      <c r="C539">
        <v>3</v>
      </c>
      <c r="D539" t="s">
        <v>2956</v>
      </c>
      <c r="E539" t="s">
        <v>2956</v>
      </c>
      <c r="F539" t="s">
        <v>2956</v>
      </c>
      <c r="G539" t="s">
        <v>22</v>
      </c>
      <c r="H539" t="s">
        <v>22</v>
      </c>
      <c r="I539" t="s">
        <v>2956</v>
      </c>
      <c r="J539" t="s">
        <v>2956</v>
      </c>
      <c r="K539" t="s">
        <v>2956</v>
      </c>
      <c r="L539" t="s">
        <v>22</v>
      </c>
      <c r="M539" t="s">
        <v>22</v>
      </c>
      <c r="N539" t="s">
        <v>2956</v>
      </c>
      <c r="O539" t="s">
        <v>2956</v>
      </c>
      <c r="P539" t="s">
        <v>2956</v>
      </c>
      <c r="Q539" t="s">
        <v>22</v>
      </c>
      <c r="R539" t="s">
        <v>22</v>
      </c>
      <c r="BB539" t="s">
        <v>2876</v>
      </c>
      <c r="BD539" t="s">
        <v>2876</v>
      </c>
      <c r="BF539" t="s">
        <v>2876</v>
      </c>
      <c r="BV539">
        <v>0</v>
      </c>
      <c r="BX539" t="s">
        <v>9142</v>
      </c>
      <c r="BY539" t="s">
        <v>6813</v>
      </c>
      <c r="BZ539" t="s">
        <v>6590</v>
      </c>
      <c r="CA539" t="s">
        <v>6591</v>
      </c>
      <c r="CB539" t="s">
        <v>6697</v>
      </c>
      <c r="CC539" t="s">
        <v>5058</v>
      </c>
      <c r="CD539">
        <v>34</v>
      </c>
      <c r="CE539" t="s">
        <v>236</v>
      </c>
      <c r="CF539" t="s">
        <v>241</v>
      </c>
      <c r="CG539" t="s">
        <v>246</v>
      </c>
      <c r="CI539" t="s">
        <v>9552</v>
      </c>
      <c r="CJ539" t="s">
        <v>2808</v>
      </c>
      <c r="CK539" t="s">
        <v>69</v>
      </c>
      <c r="CL539" t="s">
        <v>69</v>
      </c>
      <c r="CM539" t="s">
        <v>2803</v>
      </c>
      <c r="CN539">
        <v>3</v>
      </c>
      <c r="CO539" t="s">
        <v>254</v>
      </c>
      <c r="CP539">
        <v>31</v>
      </c>
      <c r="CQ539" t="s">
        <v>2808</v>
      </c>
      <c r="CR539" t="s">
        <v>2808</v>
      </c>
      <c r="CS539" t="s">
        <v>2808</v>
      </c>
      <c r="CV539" t="s">
        <v>2808</v>
      </c>
      <c r="CW539" t="s">
        <v>2808</v>
      </c>
      <c r="CX539" t="s">
        <v>2808</v>
      </c>
      <c r="CY539" t="s">
        <v>2808</v>
      </c>
      <c r="CZ539" t="s">
        <v>2808</v>
      </c>
      <c r="DA539" t="s">
        <v>2808</v>
      </c>
      <c r="DB539" t="s">
        <v>2808</v>
      </c>
      <c r="DC539" t="s">
        <v>69</v>
      </c>
      <c r="DD539" t="s">
        <v>12</v>
      </c>
      <c r="DE539" t="s">
        <v>7505</v>
      </c>
      <c r="DF539" t="s">
        <v>12</v>
      </c>
      <c r="DG539" t="s">
        <v>9791</v>
      </c>
      <c r="DH539" t="s">
        <v>249</v>
      </c>
      <c r="DI539" t="s">
        <v>10019</v>
      </c>
      <c r="EU539" t="s">
        <v>22</v>
      </c>
      <c r="EV539" t="s">
        <v>22</v>
      </c>
      <c r="KB539">
        <v>3</v>
      </c>
      <c r="KD539" t="s">
        <v>9554</v>
      </c>
      <c r="KE539" t="s">
        <v>6597</v>
      </c>
      <c r="KF539">
        <v>25</v>
      </c>
      <c r="KG539" t="s">
        <v>6598</v>
      </c>
      <c r="KH539">
        <v>3084569</v>
      </c>
    </row>
    <row r="540" spans="1:294" x14ac:dyDescent="0.3">
      <c r="A540" t="s">
        <v>10212</v>
      </c>
      <c r="B540" t="s">
        <v>6588</v>
      </c>
      <c r="BV540">
        <v>0</v>
      </c>
      <c r="BX540" t="s">
        <v>9142</v>
      </c>
      <c r="BY540" t="s">
        <v>6813</v>
      </c>
      <c r="BZ540" t="s">
        <v>6590</v>
      </c>
      <c r="CA540" t="s">
        <v>6591</v>
      </c>
      <c r="CB540" t="s">
        <v>6861</v>
      </c>
      <c r="CC540" t="s">
        <v>5058</v>
      </c>
      <c r="CD540">
        <v>23</v>
      </c>
      <c r="CE540" t="s">
        <v>236</v>
      </c>
      <c r="CF540" t="s">
        <v>240</v>
      </c>
      <c r="CG540" t="s">
        <v>248</v>
      </c>
      <c r="CI540" t="s">
        <v>9640</v>
      </c>
      <c r="CJ540" t="s">
        <v>69</v>
      </c>
      <c r="CK540" t="s">
        <v>2808</v>
      </c>
      <c r="CL540" t="s">
        <v>2808</v>
      </c>
      <c r="DZ540" t="s">
        <v>22</v>
      </c>
      <c r="EJ540" t="s">
        <v>273</v>
      </c>
      <c r="EM540" t="s">
        <v>12</v>
      </c>
      <c r="EN540" t="s">
        <v>7204</v>
      </c>
      <c r="EO540" t="s">
        <v>27</v>
      </c>
      <c r="EP540" s="29">
        <v>0.3666666666666667</v>
      </c>
      <c r="FH540">
        <v>1</v>
      </c>
      <c r="FI540">
        <v>1</v>
      </c>
      <c r="FJ540">
        <v>1</v>
      </c>
      <c r="FK540">
        <v>1</v>
      </c>
      <c r="FL540">
        <v>1</v>
      </c>
      <c r="FM540">
        <v>1</v>
      </c>
      <c r="FN540">
        <v>1</v>
      </c>
      <c r="FO540">
        <v>1</v>
      </c>
      <c r="FS540" t="s">
        <v>69</v>
      </c>
      <c r="FT540" t="s">
        <v>69</v>
      </c>
      <c r="FU540" t="s">
        <v>69</v>
      </c>
      <c r="FV540" t="s">
        <v>69</v>
      </c>
      <c r="FW540" t="s">
        <v>69</v>
      </c>
      <c r="FX540" t="s">
        <v>69</v>
      </c>
      <c r="FY540" t="s">
        <v>69</v>
      </c>
      <c r="FZ540" t="s">
        <v>69</v>
      </c>
      <c r="GA540" t="s">
        <v>69</v>
      </c>
      <c r="GB540" t="s">
        <v>69</v>
      </c>
      <c r="GC540" t="s">
        <v>69</v>
      </c>
      <c r="GD540" t="s">
        <v>69</v>
      </c>
      <c r="GE540" t="s">
        <v>69</v>
      </c>
      <c r="GF540" t="s">
        <v>69</v>
      </c>
      <c r="GG540" t="s">
        <v>69</v>
      </c>
      <c r="GH540" t="s">
        <v>69</v>
      </c>
      <c r="GI540" t="s">
        <v>69</v>
      </c>
      <c r="GJ540" t="s">
        <v>69</v>
      </c>
      <c r="GK540" t="s">
        <v>69</v>
      </c>
      <c r="GL540" t="s">
        <v>69</v>
      </c>
      <c r="GM540" t="s">
        <v>69</v>
      </c>
      <c r="GN540" t="s">
        <v>69</v>
      </c>
      <c r="GO540" t="s">
        <v>69</v>
      </c>
      <c r="GP540" t="s">
        <v>69</v>
      </c>
      <c r="GQ540" t="s">
        <v>69</v>
      </c>
      <c r="GR540" t="s">
        <v>69</v>
      </c>
      <c r="GS540" t="s">
        <v>69</v>
      </c>
      <c r="GT540" t="s">
        <v>69</v>
      </c>
      <c r="GU540" t="s">
        <v>69</v>
      </c>
      <c r="GV540" t="s">
        <v>69</v>
      </c>
      <c r="GW540" t="s">
        <v>69</v>
      </c>
      <c r="GX540" t="s">
        <v>69</v>
      </c>
      <c r="GY540" t="s">
        <v>69</v>
      </c>
      <c r="HC540" t="s">
        <v>69</v>
      </c>
      <c r="HD540" t="s">
        <v>69</v>
      </c>
      <c r="HE540" t="s">
        <v>69</v>
      </c>
      <c r="HF540" t="s">
        <v>69</v>
      </c>
      <c r="HG540" t="s">
        <v>69</v>
      </c>
      <c r="HH540" t="s">
        <v>69</v>
      </c>
      <c r="HI540" t="s">
        <v>69</v>
      </c>
      <c r="IE540" t="s">
        <v>2808</v>
      </c>
      <c r="IF540" t="s">
        <v>2808</v>
      </c>
      <c r="IG540" t="s">
        <v>69</v>
      </c>
      <c r="IH540" t="s">
        <v>69</v>
      </c>
      <c r="II540" t="s">
        <v>269</v>
      </c>
      <c r="IJ540" t="s">
        <v>69</v>
      </c>
      <c r="IK540" t="s">
        <v>269</v>
      </c>
      <c r="IL540" t="s">
        <v>269</v>
      </c>
      <c r="IM540" t="s">
        <v>69</v>
      </c>
      <c r="IO540" t="s">
        <v>8103</v>
      </c>
      <c r="IP540" t="s">
        <v>8103</v>
      </c>
      <c r="IQ540" t="s">
        <v>8103</v>
      </c>
      <c r="IR540" t="s">
        <v>8103</v>
      </c>
      <c r="IS540" t="s">
        <v>8103</v>
      </c>
      <c r="IU540" s="29">
        <v>0.78819444444444453</v>
      </c>
      <c r="IV540" s="29">
        <v>0.78819444444444453</v>
      </c>
      <c r="IW540" s="29">
        <v>0.78819444444444453</v>
      </c>
      <c r="IX540" s="29">
        <v>0.78819444444444453</v>
      </c>
      <c r="IY540" s="29">
        <v>0.78819444444444453</v>
      </c>
      <c r="IZ540" t="s">
        <v>2808</v>
      </c>
      <c r="JA540" t="s">
        <v>69</v>
      </c>
      <c r="JB540" t="s">
        <v>2808</v>
      </c>
      <c r="JC540" t="s">
        <v>2808</v>
      </c>
      <c r="JD540" t="s">
        <v>2808</v>
      </c>
      <c r="JE540" t="s">
        <v>2808</v>
      </c>
      <c r="JF540" t="s">
        <v>2808</v>
      </c>
      <c r="JG540">
        <v>9</v>
      </c>
      <c r="JH540">
        <v>10</v>
      </c>
      <c r="JI540">
        <v>146</v>
      </c>
      <c r="JJ540">
        <v>42</v>
      </c>
      <c r="JK540">
        <v>2550</v>
      </c>
      <c r="JL540">
        <v>47</v>
      </c>
      <c r="JM540">
        <v>31</v>
      </c>
      <c r="JN540" t="s">
        <v>8103</v>
      </c>
      <c r="JO540" t="s">
        <v>8103</v>
      </c>
      <c r="JP540" t="s">
        <v>8103</v>
      </c>
      <c r="JQ540" t="s">
        <v>8103</v>
      </c>
      <c r="JR540" t="s">
        <v>8103</v>
      </c>
      <c r="JS540" t="s">
        <v>8103</v>
      </c>
      <c r="JT540" t="s">
        <v>8103</v>
      </c>
      <c r="JU540" s="29">
        <v>0.78125</v>
      </c>
      <c r="JV540" s="29">
        <v>0.78125</v>
      </c>
      <c r="JW540" s="29">
        <v>0.78125</v>
      </c>
      <c r="JX540" s="29">
        <v>0.78125</v>
      </c>
      <c r="JY540" s="29">
        <v>0.78125</v>
      </c>
      <c r="JZ540" s="29">
        <v>0.78125</v>
      </c>
      <c r="KA540" s="29">
        <v>0.78125</v>
      </c>
      <c r="KD540" t="s">
        <v>9554</v>
      </c>
      <c r="KE540" t="s">
        <v>6597</v>
      </c>
      <c r="KF540">
        <v>26</v>
      </c>
      <c r="KG540" t="s">
        <v>6598</v>
      </c>
      <c r="KH540">
        <v>3084569</v>
      </c>
    </row>
    <row r="541" spans="1:294" x14ac:dyDescent="0.3">
      <c r="A541" t="s">
        <v>10213</v>
      </c>
      <c r="B541" t="s">
        <v>6588</v>
      </c>
      <c r="BV541">
        <v>0</v>
      </c>
      <c r="BX541" t="s">
        <v>9142</v>
      </c>
      <c r="BY541" t="s">
        <v>6813</v>
      </c>
      <c r="BZ541" t="s">
        <v>6590</v>
      </c>
      <c r="CA541" t="s">
        <v>6591</v>
      </c>
      <c r="CB541" t="s">
        <v>6861</v>
      </c>
      <c r="CC541" t="s">
        <v>5058</v>
      </c>
      <c r="CD541">
        <v>32</v>
      </c>
      <c r="CE541" t="s">
        <v>236</v>
      </c>
      <c r="CF541" t="s">
        <v>240</v>
      </c>
      <c r="CG541" t="s">
        <v>246</v>
      </c>
      <c r="CI541" t="s">
        <v>9640</v>
      </c>
      <c r="CJ541" t="s">
        <v>69</v>
      </c>
      <c r="CK541" t="s">
        <v>2808</v>
      </c>
      <c r="CL541" t="s">
        <v>2808</v>
      </c>
      <c r="DZ541" t="s">
        <v>22</v>
      </c>
      <c r="EJ541" t="s">
        <v>273</v>
      </c>
      <c r="EM541" t="s">
        <v>12</v>
      </c>
      <c r="EN541" s="30">
        <v>41612</v>
      </c>
      <c r="EO541" t="s">
        <v>27</v>
      </c>
      <c r="EP541" s="29">
        <v>0.37152777777777773</v>
      </c>
      <c r="FH541">
        <v>1</v>
      </c>
      <c r="FI541">
        <v>1</v>
      </c>
      <c r="FJ541">
        <v>1</v>
      </c>
      <c r="FK541">
        <v>1</v>
      </c>
      <c r="FL541">
        <v>1</v>
      </c>
      <c r="FM541">
        <v>1</v>
      </c>
      <c r="FN541">
        <v>1</v>
      </c>
      <c r="FO541">
        <v>1</v>
      </c>
      <c r="FS541" t="s">
        <v>69</v>
      </c>
      <c r="FT541" t="s">
        <v>69</v>
      </c>
      <c r="FU541" t="s">
        <v>69</v>
      </c>
      <c r="FV541" t="s">
        <v>69</v>
      </c>
      <c r="FW541" t="s">
        <v>69</v>
      </c>
      <c r="FX541" t="s">
        <v>69</v>
      </c>
      <c r="FY541" t="s">
        <v>69</v>
      </c>
      <c r="FZ541" t="s">
        <v>69</v>
      </c>
      <c r="GA541" t="s">
        <v>69</v>
      </c>
      <c r="GB541" t="s">
        <v>69</v>
      </c>
      <c r="GC541" t="s">
        <v>69</v>
      </c>
      <c r="GD541" t="s">
        <v>69</v>
      </c>
      <c r="GE541" t="s">
        <v>69</v>
      </c>
      <c r="GF541" t="s">
        <v>69</v>
      </c>
      <c r="GG541" t="s">
        <v>69</v>
      </c>
      <c r="GH541" t="s">
        <v>69</v>
      </c>
      <c r="GI541" t="s">
        <v>69</v>
      </c>
      <c r="GJ541" t="s">
        <v>69</v>
      </c>
      <c r="GK541" t="s">
        <v>69</v>
      </c>
      <c r="GL541" t="s">
        <v>69</v>
      </c>
      <c r="GM541" t="s">
        <v>69</v>
      </c>
      <c r="GN541" t="s">
        <v>69</v>
      </c>
      <c r="GO541" t="s">
        <v>69</v>
      </c>
      <c r="GP541" t="s">
        <v>69</v>
      </c>
      <c r="GQ541" t="s">
        <v>69</v>
      </c>
      <c r="GR541" t="s">
        <v>69</v>
      </c>
      <c r="GS541" t="s">
        <v>69</v>
      </c>
      <c r="GT541" t="s">
        <v>69</v>
      </c>
      <c r="GU541" t="s">
        <v>69</v>
      </c>
      <c r="GV541" t="s">
        <v>69</v>
      </c>
      <c r="GW541" t="s">
        <v>69</v>
      </c>
      <c r="GX541" t="s">
        <v>69</v>
      </c>
      <c r="GY541" t="s">
        <v>69</v>
      </c>
      <c r="HC541" t="s">
        <v>2808</v>
      </c>
      <c r="HD541" t="s">
        <v>2808</v>
      </c>
      <c r="HE541" t="s">
        <v>2808</v>
      </c>
      <c r="HF541" t="s">
        <v>2808</v>
      </c>
      <c r="HG541" t="s">
        <v>69</v>
      </c>
      <c r="HH541" t="s">
        <v>69</v>
      </c>
      <c r="HI541" t="s">
        <v>69</v>
      </c>
      <c r="HJ541" t="s">
        <v>10164</v>
      </c>
      <c r="HK541">
        <v>36.5</v>
      </c>
      <c r="HL541">
        <v>22</v>
      </c>
      <c r="HM541">
        <v>56</v>
      </c>
      <c r="HQ541" s="30">
        <v>41612</v>
      </c>
      <c r="HR541" s="30">
        <v>41612</v>
      </c>
      <c r="HS541" s="30">
        <v>41612</v>
      </c>
      <c r="HT541" s="30">
        <v>41612</v>
      </c>
      <c r="HX541" s="29">
        <v>0.33333333333333331</v>
      </c>
      <c r="HY541" s="29">
        <v>0.33333333333333331</v>
      </c>
      <c r="HZ541" s="29">
        <v>0.33333333333333331</v>
      </c>
      <c r="IA541" s="29">
        <v>0.33333333333333331</v>
      </c>
      <c r="IE541" t="s">
        <v>2808</v>
      </c>
      <c r="IF541" t="s">
        <v>2808</v>
      </c>
      <c r="IG541" t="s">
        <v>2808</v>
      </c>
      <c r="IH541" t="s">
        <v>3054</v>
      </c>
      <c r="II541" t="s">
        <v>269</v>
      </c>
      <c r="IJ541" t="s">
        <v>69</v>
      </c>
      <c r="IK541" t="s">
        <v>269</v>
      </c>
      <c r="IL541" t="s">
        <v>269</v>
      </c>
      <c r="IM541" t="s">
        <v>69</v>
      </c>
      <c r="IN541" s="30">
        <v>41612</v>
      </c>
      <c r="IO541" s="30">
        <v>41612</v>
      </c>
      <c r="IP541" s="30">
        <v>41612</v>
      </c>
      <c r="IQ541" s="30">
        <v>41612</v>
      </c>
      <c r="IR541" s="30">
        <v>41612</v>
      </c>
      <c r="IS541" s="30">
        <v>41612</v>
      </c>
      <c r="IT541" s="29">
        <v>0.8833333333333333</v>
      </c>
      <c r="IU541" s="29">
        <v>0.8833333333333333</v>
      </c>
      <c r="IV541" s="29">
        <v>0.8833333333333333</v>
      </c>
      <c r="IW541" s="29">
        <v>0.8833333333333333</v>
      </c>
      <c r="IX541" s="29">
        <v>0.8833333333333333</v>
      </c>
      <c r="IY541" s="29">
        <v>0.8833333333333333</v>
      </c>
      <c r="IZ541" t="s">
        <v>2808</v>
      </c>
      <c r="JA541" t="s">
        <v>2808</v>
      </c>
      <c r="JB541" t="s">
        <v>2808</v>
      </c>
      <c r="JC541" t="s">
        <v>2808</v>
      </c>
      <c r="JD541" t="s">
        <v>2808</v>
      </c>
      <c r="JE541" t="s">
        <v>2808</v>
      </c>
      <c r="JF541" t="s">
        <v>2808</v>
      </c>
      <c r="JG541">
        <v>8</v>
      </c>
      <c r="JH541">
        <v>9</v>
      </c>
      <c r="JI541">
        <v>140</v>
      </c>
      <c r="JJ541">
        <v>39</v>
      </c>
      <c r="JK541">
        <v>3350</v>
      </c>
      <c r="JL541">
        <v>52</v>
      </c>
      <c r="JM541">
        <v>36</v>
      </c>
      <c r="JN541" s="30">
        <v>41612</v>
      </c>
      <c r="JO541" s="30">
        <v>41612</v>
      </c>
      <c r="JP541" s="30">
        <v>41612</v>
      </c>
      <c r="JQ541" s="30">
        <v>41612</v>
      </c>
      <c r="JR541" s="30">
        <v>41612</v>
      </c>
      <c r="JS541" s="30">
        <v>41612</v>
      </c>
      <c r="JT541" s="30">
        <v>41612</v>
      </c>
      <c r="JU541" s="29">
        <v>0.88194444444444453</v>
      </c>
      <c r="JV541" s="29">
        <v>0.88194444444444453</v>
      </c>
      <c r="JW541" s="29">
        <v>0.88194444444444453</v>
      </c>
      <c r="JX541" s="29">
        <v>0.88194444444444453</v>
      </c>
      <c r="JY541" s="29">
        <v>0.88194444444444453</v>
      </c>
      <c r="JZ541" s="29">
        <v>0.88194444444444453</v>
      </c>
      <c r="KA541" s="29">
        <v>0.88194444444444453</v>
      </c>
      <c r="KD541" t="s">
        <v>9554</v>
      </c>
      <c r="KE541" t="s">
        <v>6597</v>
      </c>
      <c r="KF541">
        <v>27</v>
      </c>
      <c r="KG541" t="s">
        <v>6598</v>
      </c>
      <c r="KH541">
        <v>3084569</v>
      </c>
    </row>
    <row r="542" spans="1:294" x14ac:dyDescent="0.3">
      <c r="A542" t="s">
        <v>10214</v>
      </c>
      <c r="B542" t="s">
        <v>6588</v>
      </c>
      <c r="BV542">
        <v>0</v>
      </c>
      <c r="BX542" t="s">
        <v>9142</v>
      </c>
      <c r="BY542" t="s">
        <v>6813</v>
      </c>
      <c r="BZ542" t="s">
        <v>6590</v>
      </c>
      <c r="CA542" t="s">
        <v>6591</v>
      </c>
      <c r="CB542" t="s">
        <v>6861</v>
      </c>
      <c r="CC542" t="s">
        <v>5058</v>
      </c>
      <c r="CD542">
        <v>37</v>
      </c>
      <c r="CE542" t="s">
        <v>22</v>
      </c>
      <c r="CF542" t="s">
        <v>22</v>
      </c>
      <c r="CG542" t="s">
        <v>247</v>
      </c>
      <c r="CI542" t="s">
        <v>9640</v>
      </c>
      <c r="CJ542" t="s">
        <v>69</v>
      </c>
      <c r="CK542" t="s">
        <v>2808</v>
      </c>
      <c r="CL542" t="s">
        <v>2808</v>
      </c>
      <c r="DZ542" t="s">
        <v>69</v>
      </c>
      <c r="EJ542" t="s">
        <v>273</v>
      </c>
      <c r="EM542" t="s">
        <v>22</v>
      </c>
      <c r="EO542" t="s">
        <v>22</v>
      </c>
      <c r="FH542">
        <v>1</v>
      </c>
      <c r="FI542">
        <v>1</v>
      </c>
      <c r="FJ542">
        <v>1</v>
      </c>
      <c r="FK542">
        <v>1</v>
      </c>
      <c r="FL542">
        <v>1</v>
      </c>
      <c r="FM542">
        <v>1</v>
      </c>
      <c r="FN542">
        <v>1</v>
      </c>
      <c r="FO542">
        <v>1</v>
      </c>
      <c r="FS542" t="s">
        <v>69</v>
      </c>
      <c r="FT542" t="s">
        <v>69</v>
      </c>
      <c r="FU542" t="s">
        <v>69</v>
      </c>
      <c r="FV542" t="s">
        <v>69</v>
      </c>
      <c r="FW542" t="s">
        <v>69</v>
      </c>
      <c r="FX542" t="s">
        <v>69</v>
      </c>
      <c r="FY542" t="s">
        <v>69</v>
      </c>
      <c r="FZ542" t="s">
        <v>69</v>
      </c>
      <c r="GA542" t="s">
        <v>69</v>
      </c>
      <c r="GB542" t="s">
        <v>69</v>
      </c>
      <c r="GC542" t="s">
        <v>69</v>
      </c>
      <c r="GD542" t="s">
        <v>69</v>
      </c>
      <c r="GE542" t="s">
        <v>69</v>
      </c>
      <c r="GF542" t="s">
        <v>69</v>
      </c>
      <c r="GG542" t="s">
        <v>69</v>
      </c>
      <c r="GH542" t="s">
        <v>69</v>
      </c>
      <c r="GI542" t="s">
        <v>69</v>
      </c>
      <c r="GJ542" t="s">
        <v>69</v>
      </c>
      <c r="GK542" t="s">
        <v>69</v>
      </c>
      <c r="GL542" t="s">
        <v>69</v>
      </c>
      <c r="GM542" t="s">
        <v>69</v>
      </c>
      <c r="GN542" t="s">
        <v>69</v>
      </c>
      <c r="GO542" t="s">
        <v>69</v>
      </c>
      <c r="GP542" t="s">
        <v>69</v>
      </c>
      <c r="GQ542" t="s">
        <v>69</v>
      </c>
      <c r="GR542" t="s">
        <v>69</v>
      </c>
      <c r="GS542" t="s">
        <v>69</v>
      </c>
      <c r="GT542" t="s">
        <v>69</v>
      </c>
      <c r="GU542" t="s">
        <v>69</v>
      </c>
      <c r="GV542" t="s">
        <v>69</v>
      </c>
      <c r="GW542" t="s">
        <v>69</v>
      </c>
      <c r="GX542" t="s">
        <v>69</v>
      </c>
      <c r="GY542" t="s">
        <v>69</v>
      </c>
      <c r="HC542" t="s">
        <v>2808</v>
      </c>
      <c r="HD542" t="s">
        <v>2808</v>
      </c>
      <c r="HE542" t="s">
        <v>2808</v>
      </c>
      <c r="HF542" t="s">
        <v>2808</v>
      </c>
      <c r="HG542" t="s">
        <v>69</v>
      </c>
      <c r="HH542" t="s">
        <v>69</v>
      </c>
      <c r="HI542" t="s">
        <v>69</v>
      </c>
      <c r="HJ542" t="s">
        <v>10164</v>
      </c>
      <c r="HK542">
        <v>36.5</v>
      </c>
      <c r="HL542">
        <v>80</v>
      </c>
      <c r="HM542">
        <v>22</v>
      </c>
      <c r="HQ542" t="s">
        <v>8108</v>
      </c>
      <c r="HR542" t="s">
        <v>8108</v>
      </c>
      <c r="HS542" t="s">
        <v>8108</v>
      </c>
      <c r="HT542" t="s">
        <v>8108</v>
      </c>
      <c r="HX542" s="29">
        <v>0.33333333333333331</v>
      </c>
      <c r="HY542" s="29">
        <v>0.33333333333333331</v>
      </c>
      <c r="HZ542" s="29">
        <v>0.33333333333333331</v>
      </c>
      <c r="IA542" s="29">
        <v>0.33333333333333331</v>
      </c>
      <c r="IE542" t="s">
        <v>2808</v>
      </c>
      <c r="IF542" t="s">
        <v>2808</v>
      </c>
      <c r="IG542" t="s">
        <v>2808</v>
      </c>
      <c r="IH542" t="s">
        <v>69</v>
      </c>
      <c r="II542" t="s">
        <v>269</v>
      </c>
      <c r="IJ542" t="s">
        <v>69</v>
      </c>
      <c r="IK542" t="s">
        <v>269</v>
      </c>
      <c r="IL542" t="s">
        <v>269</v>
      </c>
      <c r="IM542" t="s">
        <v>69</v>
      </c>
      <c r="IN542" t="s">
        <v>8108</v>
      </c>
      <c r="IO542" t="s">
        <v>8108</v>
      </c>
      <c r="IP542" t="s">
        <v>8108</v>
      </c>
      <c r="IQ542" t="s">
        <v>8108</v>
      </c>
      <c r="IR542" t="s">
        <v>8108</v>
      </c>
      <c r="IS542" t="s">
        <v>8108</v>
      </c>
      <c r="IT542" s="29">
        <v>0.83333333333333337</v>
      </c>
      <c r="IU542" s="29">
        <v>0.83333333333333337</v>
      </c>
      <c r="IV542" s="29">
        <v>0.83333333333333337</v>
      </c>
      <c r="IW542" s="29">
        <v>0.83333333333333337</v>
      </c>
      <c r="IX542" s="29">
        <v>0.83333333333333337</v>
      </c>
      <c r="IY542" s="29">
        <v>0.83333333333333337</v>
      </c>
      <c r="IZ542" t="s">
        <v>2808</v>
      </c>
      <c r="JA542" t="s">
        <v>2808</v>
      </c>
      <c r="JB542" t="s">
        <v>2808</v>
      </c>
      <c r="JC542" t="s">
        <v>2808</v>
      </c>
      <c r="JD542" t="s">
        <v>2808</v>
      </c>
      <c r="JE542" t="s">
        <v>2808</v>
      </c>
      <c r="JF542" t="s">
        <v>2808</v>
      </c>
      <c r="JG542">
        <v>7</v>
      </c>
      <c r="JH542">
        <v>8</v>
      </c>
      <c r="JI542">
        <v>142</v>
      </c>
      <c r="JJ542">
        <v>40</v>
      </c>
      <c r="JK542">
        <v>2350</v>
      </c>
      <c r="JL542">
        <v>47</v>
      </c>
      <c r="JM542">
        <v>33</v>
      </c>
      <c r="JN542" t="s">
        <v>8108</v>
      </c>
      <c r="JO542" t="s">
        <v>8108</v>
      </c>
      <c r="JP542" t="s">
        <v>8108</v>
      </c>
      <c r="JQ542" t="s">
        <v>8108</v>
      </c>
      <c r="JR542" t="s">
        <v>8108</v>
      </c>
      <c r="JS542" t="s">
        <v>8108</v>
      </c>
      <c r="JT542" t="s">
        <v>8108</v>
      </c>
      <c r="JU542" s="29">
        <v>0.28611111111111115</v>
      </c>
      <c r="JV542" s="29">
        <v>0.28611111111111115</v>
      </c>
      <c r="JW542" s="29">
        <v>0.28611111111111115</v>
      </c>
      <c r="JX542" s="29">
        <v>0.28611111111111115</v>
      </c>
      <c r="JY542" s="29">
        <v>0.28611111111111115</v>
      </c>
      <c r="JZ542" s="29">
        <v>0.28611111111111115</v>
      </c>
      <c r="KA542" s="29">
        <v>0.28611111111111115</v>
      </c>
      <c r="KD542" t="s">
        <v>9554</v>
      </c>
      <c r="KE542" t="s">
        <v>6597</v>
      </c>
      <c r="KF542">
        <v>28</v>
      </c>
      <c r="KG542" t="s">
        <v>6598</v>
      </c>
      <c r="KH542">
        <v>3084569</v>
      </c>
    </row>
    <row r="543" spans="1:294" x14ac:dyDescent="0.3">
      <c r="A543" t="s">
        <v>10215</v>
      </c>
      <c r="B543" t="s">
        <v>6588</v>
      </c>
      <c r="BV543">
        <v>0</v>
      </c>
      <c r="BX543" t="s">
        <v>9142</v>
      </c>
      <c r="BY543" t="s">
        <v>6813</v>
      </c>
      <c r="BZ543" t="s">
        <v>6590</v>
      </c>
      <c r="CA543" t="s">
        <v>6591</v>
      </c>
      <c r="CB543" t="s">
        <v>6861</v>
      </c>
      <c r="CC543" t="s">
        <v>5058</v>
      </c>
      <c r="CD543">
        <v>20</v>
      </c>
      <c r="CE543" t="s">
        <v>22</v>
      </c>
      <c r="CF543" t="s">
        <v>22</v>
      </c>
      <c r="CG543" t="s">
        <v>247</v>
      </c>
      <c r="CI543" t="s">
        <v>9640</v>
      </c>
      <c r="CJ543" t="s">
        <v>69</v>
      </c>
      <c r="CK543" t="s">
        <v>2808</v>
      </c>
      <c r="CL543" t="s">
        <v>2808</v>
      </c>
      <c r="DZ543" t="s">
        <v>22</v>
      </c>
      <c r="EJ543" t="s">
        <v>22</v>
      </c>
      <c r="FH543">
        <v>2</v>
      </c>
      <c r="FI543">
        <v>2</v>
      </c>
      <c r="FJ543">
        <v>2</v>
      </c>
      <c r="FK543">
        <v>2</v>
      </c>
      <c r="FL543">
        <v>2</v>
      </c>
      <c r="FM543">
        <v>1</v>
      </c>
      <c r="FN543">
        <v>1</v>
      </c>
      <c r="FO543">
        <v>1</v>
      </c>
      <c r="FS543" t="s">
        <v>69</v>
      </c>
      <c r="FT543" t="s">
        <v>69</v>
      </c>
      <c r="FU543" t="s">
        <v>69</v>
      </c>
      <c r="FV543" t="s">
        <v>69</v>
      </c>
      <c r="FW543" t="s">
        <v>69</v>
      </c>
      <c r="FX543" t="s">
        <v>69</v>
      </c>
      <c r="FY543" t="s">
        <v>69</v>
      </c>
      <c r="FZ543" t="s">
        <v>69</v>
      </c>
      <c r="GA543" t="s">
        <v>69</v>
      </c>
      <c r="GB543" t="s">
        <v>69</v>
      </c>
      <c r="GC543" t="s">
        <v>69</v>
      </c>
      <c r="GD543" t="s">
        <v>69</v>
      </c>
      <c r="GE543" t="s">
        <v>69</v>
      </c>
      <c r="GF543" t="s">
        <v>69</v>
      </c>
      <c r="GG543" t="s">
        <v>69</v>
      </c>
      <c r="GH543" t="s">
        <v>69</v>
      </c>
      <c r="GI543" t="s">
        <v>69</v>
      </c>
      <c r="GJ543" t="s">
        <v>69</v>
      </c>
      <c r="GK543" t="s">
        <v>69</v>
      </c>
      <c r="GL543" t="s">
        <v>69</v>
      </c>
      <c r="GM543" t="s">
        <v>69</v>
      </c>
      <c r="GN543" t="s">
        <v>69</v>
      </c>
      <c r="GO543" t="s">
        <v>69</v>
      </c>
      <c r="GP543" t="s">
        <v>69</v>
      </c>
      <c r="GQ543" t="s">
        <v>69</v>
      </c>
      <c r="GR543" t="s">
        <v>69</v>
      </c>
      <c r="GS543" t="s">
        <v>69</v>
      </c>
      <c r="GT543" t="s">
        <v>69</v>
      </c>
      <c r="GU543" t="s">
        <v>69</v>
      </c>
      <c r="GV543" t="s">
        <v>69</v>
      </c>
      <c r="GW543" t="s">
        <v>69</v>
      </c>
      <c r="GX543" t="s">
        <v>69</v>
      </c>
      <c r="GY543" t="s">
        <v>69</v>
      </c>
      <c r="HC543" t="s">
        <v>2808</v>
      </c>
      <c r="HD543" t="s">
        <v>2808</v>
      </c>
      <c r="HE543" t="s">
        <v>2808</v>
      </c>
      <c r="HF543" t="s">
        <v>2808</v>
      </c>
      <c r="HG543" t="s">
        <v>69</v>
      </c>
      <c r="HH543" t="s">
        <v>69</v>
      </c>
      <c r="HI543" t="s">
        <v>69</v>
      </c>
      <c r="HJ543" t="s">
        <v>9661</v>
      </c>
      <c r="HK543">
        <v>36</v>
      </c>
      <c r="HL543">
        <v>78</v>
      </c>
      <c r="HM543">
        <v>24</v>
      </c>
      <c r="HQ543" t="s">
        <v>6859</v>
      </c>
      <c r="HR543" t="s">
        <v>6859</v>
      </c>
      <c r="HS543" t="s">
        <v>6859</v>
      </c>
      <c r="HT543" t="s">
        <v>6859</v>
      </c>
      <c r="HX543" s="29">
        <v>0.33333333333333331</v>
      </c>
      <c r="HY543" s="29">
        <v>0.33333333333333331</v>
      </c>
      <c r="HZ543" s="29">
        <v>0.33333333333333331</v>
      </c>
      <c r="IA543" s="29">
        <v>0.33333333333333331</v>
      </c>
      <c r="IE543" t="s">
        <v>2808</v>
      </c>
      <c r="IF543" t="s">
        <v>2808</v>
      </c>
      <c r="IG543" t="s">
        <v>2808</v>
      </c>
      <c r="IH543" t="s">
        <v>69</v>
      </c>
      <c r="II543" t="s">
        <v>269</v>
      </c>
      <c r="IJ543" t="s">
        <v>69</v>
      </c>
      <c r="IK543" t="s">
        <v>269</v>
      </c>
      <c r="IL543" t="s">
        <v>269</v>
      </c>
      <c r="IM543" t="s">
        <v>69</v>
      </c>
      <c r="IN543" t="s">
        <v>6859</v>
      </c>
      <c r="IO543" t="s">
        <v>6859</v>
      </c>
      <c r="IP543" t="s">
        <v>6859</v>
      </c>
      <c r="IQ543" t="s">
        <v>6859</v>
      </c>
      <c r="IR543" t="s">
        <v>6859</v>
      </c>
      <c r="IS543" t="s">
        <v>6859</v>
      </c>
      <c r="IT543" s="29">
        <v>0.29166666666666669</v>
      </c>
      <c r="IU543" s="29">
        <v>0.29166666666666669</v>
      </c>
      <c r="IV543" s="29">
        <v>0.29166666666666669</v>
      </c>
      <c r="IW543" s="29">
        <v>0.29166666666666669</v>
      </c>
      <c r="IX543" s="29">
        <v>0.29166666666666669</v>
      </c>
      <c r="IY543" s="29">
        <v>0.29166666666666669</v>
      </c>
      <c r="IZ543" t="s">
        <v>2808</v>
      </c>
      <c r="JA543" t="s">
        <v>69</v>
      </c>
      <c r="JB543" t="s">
        <v>69</v>
      </c>
      <c r="JC543" t="s">
        <v>69</v>
      </c>
      <c r="JD543" t="s">
        <v>69</v>
      </c>
      <c r="JE543" t="s">
        <v>69</v>
      </c>
      <c r="JF543" t="s">
        <v>69</v>
      </c>
      <c r="JG543">
        <v>9</v>
      </c>
      <c r="JH543">
        <v>10</v>
      </c>
      <c r="JI543">
        <v>142</v>
      </c>
      <c r="JJ543">
        <v>41</v>
      </c>
      <c r="JK543">
        <v>2.35</v>
      </c>
      <c r="JL543">
        <v>45.5</v>
      </c>
      <c r="JM543">
        <v>32</v>
      </c>
      <c r="JN543" t="s">
        <v>6859</v>
      </c>
      <c r="JO543" t="s">
        <v>6859</v>
      </c>
      <c r="JP543" t="s">
        <v>6859</v>
      </c>
      <c r="JQ543" t="s">
        <v>6859</v>
      </c>
      <c r="JR543" t="s">
        <v>6859</v>
      </c>
      <c r="JS543" t="s">
        <v>6859</v>
      </c>
      <c r="JT543" t="s">
        <v>6859</v>
      </c>
      <c r="JU543" s="29">
        <v>0.29166666666666669</v>
      </c>
      <c r="JV543" s="29">
        <v>0.29166666666666669</v>
      </c>
      <c r="JW543" s="29">
        <v>0.29166666666666669</v>
      </c>
      <c r="JX543" s="29">
        <v>0.29166666666666669</v>
      </c>
      <c r="JY543" s="29">
        <v>0.29166666666666669</v>
      </c>
      <c r="JZ543" s="29">
        <v>0.29166666666666669</v>
      </c>
      <c r="KA543" s="29">
        <v>0.29166666666666669</v>
      </c>
      <c r="KD543" t="s">
        <v>9554</v>
      </c>
      <c r="KE543" t="s">
        <v>6597</v>
      </c>
      <c r="KF543">
        <v>29</v>
      </c>
      <c r="KG543" t="s">
        <v>6598</v>
      </c>
      <c r="KH543">
        <v>3084569</v>
      </c>
    </row>
    <row r="544" spans="1:294" x14ac:dyDescent="0.3">
      <c r="A544" t="s">
        <v>10216</v>
      </c>
      <c r="B544" t="s">
        <v>6588</v>
      </c>
      <c r="BV544">
        <v>0</v>
      </c>
      <c r="BX544" t="s">
        <v>9142</v>
      </c>
      <c r="BY544" t="s">
        <v>6813</v>
      </c>
      <c r="BZ544" t="s">
        <v>6590</v>
      </c>
      <c r="CA544" t="s">
        <v>6591</v>
      </c>
      <c r="CB544" t="s">
        <v>6861</v>
      </c>
      <c r="CC544" t="s">
        <v>5058</v>
      </c>
      <c r="CD544">
        <v>30</v>
      </c>
      <c r="CE544" t="s">
        <v>22</v>
      </c>
      <c r="CF544" t="s">
        <v>22</v>
      </c>
      <c r="CG544" t="s">
        <v>247</v>
      </c>
      <c r="CI544" t="s">
        <v>9640</v>
      </c>
      <c r="CJ544" t="s">
        <v>69</v>
      </c>
      <c r="CK544" t="s">
        <v>2808</v>
      </c>
      <c r="CL544" t="s">
        <v>2808</v>
      </c>
      <c r="DZ544" t="s">
        <v>22</v>
      </c>
      <c r="EJ544" t="s">
        <v>273</v>
      </c>
      <c r="EM544" t="s">
        <v>12</v>
      </c>
      <c r="EN544" s="30">
        <v>41368</v>
      </c>
      <c r="EO544" t="s">
        <v>27</v>
      </c>
      <c r="EP544" s="29">
        <v>0.60763888888888895</v>
      </c>
      <c r="FH544">
        <v>1</v>
      </c>
      <c r="FI544">
        <v>1</v>
      </c>
      <c r="FJ544">
        <v>1</v>
      </c>
      <c r="FK544">
        <v>1</v>
      </c>
      <c r="FL544">
        <v>1</v>
      </c>
      <c r="FM544">
        <v>1</v>
      </c>
      <c r="FN544">
        <v>1</v>
      </c>
      <c r="FO544">
        <v>1</v>
      </c>
      <c r="FS544" t="s">
        <v>69</v>
      </c>
      <c r="FT544" t="s">
        <v>69</v>
      </c>
      <c r="FU544" t="s">
        <v>69</v>
      </c>
      <c r="FV544" t="s">
        <v>69</v>
      </c>
      <c r="FW544" t="s">
        <v>69</v>
      </c>
      <c r="FX544" t="s">
        <v>69</v>
      </c>
      <c r="FY544" t="s">
        <v>69</v>
      </c>
      <c r="FZ544" t="s">
        <v>69</v>
      </c>
      <c r="GA544" t="s">
        <v>69</v>
      </c>
      <c r="GB544" t="s">
        <v>69</v>
      </c>
      <c r="GC544" t="s">
        <v>69</v>
      </c>
      <c r="GD544" t="s">
        <v>69</v>
      </c>
      <c r="GE544" t="s">
        <v>69</v>
      </c>
      <c r="GF544" t="s">
        <v>69</v>
      </c>
      <c r="GG544" t="s">
        <v>69</v>
      </c>
      <c r="GH544" t="s">
        <v>69</v>
      </c>
      <c r="GI544" t="s">
        <v>69</v>
      </c>
      <c r="GJ544" t="s">
        <v>69</v>
      </c>
      <c r="GK544" t="s">
        <v>69</v>
      </c>
      <c r="GL544" t="s">
        <v>69</v>
      </c>
      <c r="GM544" t="s">
        <v>69</v>
      </c>
      <c r="GN544" t="s">
        <v>69</v>
      </c>
      <c r="GO544" t="s">
        <v>69</v>
      </c>
      <c r="GP544" t="s">
        <v>69</v>
      </c>
      <c r="GQ544" t="s">
        <v>69</v>
      </c>
      <c r="GR544" t="s">
        <v>69</v>
      </c>
      <c r="GS544" t="s">
        <v>69</v>
      </c>
      <c r="GT544" t="s">
        <v>69</v>
      </c>
      <c r="GU544" t="s">
        <v>69</v>
      </c>
      <c r="GV544" t="s">
        <v>69</v>
      </c>
      <c r="GW544" t="s">
        <v>69</v>
      </c>
      <c r="GX544" t="s">
        <v>69</v>
      </c>
      <c r="GY544" t="s">
        <v>69</v>
      </c>
      <c r="HC544" t="s">
        <v>69</v>
      </c>
      <c r="HD544" t="s">
        <v>69</v>
      </c>
      <c r="HE544" t="s">
        <v>69</v>
      </c>
      <c r="HF544" t="s">
        <v>69</v>
      </c>
      <c r="HG544" t="s">
        <v>69</v>
      </c>
      <c r="HH544" t="s">
        <v>69</v>
      </c>
      <c r="HI544" t="s">
        <v>69</v>
      </c>
      <c r="HJ544" t="s">
        <v>8698</v>
      </c>
      <c r="HK544">
        <v>36.299999999999997</v>
      </c>
      <c r="HL544">
        <v>72</v>
      </c>
      <c r="HM544">
        <v>24</v>
      </c>
      <c r="HQ544" s="30">
        <v>41368</v>
      </c>
      <c r="HR544" s="30">
        <v>41368</v>
      </c>
      <c r="HS544" s="30">
        <v>41368</v>
      </c>
      <c r="HT544" s="30">
        <v>41368</v>
      </c>
      <c r="HX544" s="29">
        <v>0.58333333333333337</v>
      </c>
      <c r="HY544" s="29">
        <v>0.58333333333333337</v>
      </c>
      <c r="HZ544" s="29">
        <v>0.58333333333333337</v>
      </c>
      <c r="IA544" s="29">
        <v>0.58333333333333337</v>
      </c>
      <c r="IE544" t="s">
        <v>2808</v>
      </c>
      <c r="IF544" t="s">
        <v>2808</v>
      </c>
      <c r="IG544" t="s">
        <v>2808</v>
      </c>
      <c r="IH544" t="s">
        <v>69</v>
      </c>
      <c r="II544" t="s">
        <v>269</v>
      </c>
      <c r="IJ544" t="s">
        <v>69</v>
      </c>
      <c r="IK544" t="s">
        <v>269</v>
      </c>
      <c r="IL544" t="s">
        <v>269</v>
      </c>
      <c r="IM544" t="s">
        <v>69</v>
      </c>
      <c r="IN544" t="s">
        <v>6859</v>
      </c>
      <c r="IO544" t="s">
        <v>6859</v>
      </c>
      <c r="IP544" t="s">
        <v>6859</v>
      </c>
      <c r="IQ544" t="s">
        <v>6859</v>
      </c>
      <c r="IR544" t="s">
        <v>6859</v>
      </c>
      <c r="IS544" t="s">
        <v>6859</v>
      </c>
      <c r="IT544" s="29">
        <v>0.35416666666666669</v>
      </c>
      <c r="IU544" s="29">
        <v>0.35416666666666669</v>
      </c>
      <c r="IV544" s="29">
        <v>0.35416666666666669</v>
      </c>
      <c r="IW544" s="29">
        <v>0.35416666666666669</v>
      </c>
      <c r="IX544" s="29">
        <v>0.35416666666666669</v>
      </c>
      <c r="IY544" s="29">
        <v>0.35416666666666669</v>
      </c>
      <c r="IZ544" t="s">
        <v>69</v>
      </c>
      <c r="JA544" t="s">
        <v>69</v>
      </c>
      <c r="JB544" t="s">
        <v>2808</v>
      </c>
      <c r="JC544" t="s">
        <v>2808</v>
      </c>
      <c r="JD544" t="s">
        <v>69</v>
      </c>
      <c r="JE544" t="s">
        <v>69</v>
      </c>
      <c r="JF544" t="s">
        <v>69</v>
      </c>
      <c r="JI544">
        <v>130</v>
      </c>
      <c r="JJ544">
        <v>48</v>
      </c>
      <c r="JK544">
        <v>3100</v>
      </c>
      <c r="JL544">
        <v>46</v>
      </c>
      <c r="JM544">
        <v>35</v>
      </c>
      <c r="JP544" s="30">
        <v>41368</v>
      </c>
      <c r="JQ544" s="30">
        <v>41368</v>
      </c>
      <c r="JR544" s="30">
        <v>41368</v>
      </c>
      <c r="JS544" s="30">
        <v>41368</v>
      </c>
      <c r="JT544" s="30">
        <v>41368</v>
      </c>
      <c r="JW544" s="29">
        <v>0.35069444444444442</v>
      </c>
      <c r="JX544" s="29">
        <v>0.35069444444444442</v>
      </c>
      <c r="JY544" s="29">
        <v>0.35069444444444442</v>
      </c>
      <c r="JZ544" s="29">
        <v>0.35069444444444442</v>
      </c>
      <c r="KA544" s="29">
        <v>0.35069444444444442</v>
      </c>
      <c r="KD544" t="s">
        <v>9554</v>
      </c>
      <c r="KE544" t="s">
        <v>6597</v>
      </c>
      <c r="KF544">
        <v>30</v>
      </c>
      <c r="KG544" t="s">
        <v>6598</v>
      </c>
      <c r="KH544">
        <v>3084569</v>
      </c>
    </row>
    <row r="545" spans="1:294" x14ac:dyDescent="0.3">
      <c r="A545" t="s">
        <v>10217</v>
      </c>
      <c r="B545" t="s">
        <v>6588</v>
      </c>
      <c r="BV545">
        <v>0</v>
      </c>
      <c r="BX545" t="s">
        <v>9142</v>
      </c>
      <c r="BY545" t="s">
        <v>6813</v>
      </c>
      <c r="BZ545" t="s">
        <v>6590</v>
      </c>
      <c r="CA545" t="s">
        <v>6591</v>
      </c>
      <c r="CB545" t="s">
        <v>6861</v>
      </c>
      <c r="CC545" t="s">
        <v>5058</v>
      </c>
      <c r="CD545">
        <v>20</v>
      </c>
      <c r="CE545" t="s">
        <v>236</v>
      </c>
      <c r="CF545" t="s">
        <v>242</v>
      </c>
      <c r="CG545" t="s">
        <v>247</v>
      </c>
      <c r="CI545" t="s">
        <v>9640</v>
      </c>
      <c r="CJ545" t="s">
        <v>69</v>
      </c>
      <c r="CK545" t="s">
        <v>2808</v>
      </c>
      <c r="CL545" t="s">
        <v>2808</v>
      </c>
      <c r="DZ545" t="s">
        <v>22</v>
      </c>
      <c r="EJ545" t="s">
        <v>273</v>
      </c>
      <c r="EM545" t="s">
        <v>22</v>
      </c>
      <c r="EO545" t="s">
        <v>22</v>
      </c>
      <c r="FH545">
        <v>1</v>
      </c>
      <c r="FI545">
        <v>1</v>
      </c>
      <c r="FJ545">
        <v>1</v>
      </c>
      <c r="FK545">
        <v>1</v>
      </c>
      <c r="FL545">
        <v>1</v>
      </c>
      <c r="FM545">
        <v>1</v>
      </c>
      <c r="FN545">
        <v>1</v>
      </c>
      <c r="FO545">
        <v>1</v>
      </c>
      <c r="FS545" t="s">
        <v>69</v>
      </c>
      <c r="FT545" t="s">
        <v>69</v>
      </c>
      <c r="FU545" t="s">
        <v>69</v>
      </c>
      <c r="FV545" t="s">
        <v>69</v>
      </c>
      <c r="FW545" t="s">
        <v>69</v>
      </c>
      <c r="FX545" t="s">
        <v>69</v>
      </c>
      <c r="FY545" t="s">
        <v>69</v>
      </c>
      <c r="FZ545" t="s">
        <v>69</v>
      </c>
      <c r="GA545" t="s">
        <v>69</v>
      </c>
      <c r="GB545" t="s">
        <v>69</v>
      </c>
      <c r="GC545" t="s">
        <v>69</v>
      </c>
      <c r="GD545" t="s">
        <v>69</v>
      </c>
      <c r="GE545" t="s">
        <v>69</v>
      </c>
      <c r="GF545" t="s">
        <v>69</v>
      </c>
      <c r="GG545" t="s">
        <v>69</v>
      </c>
      <c r="GH545" t="s">
        <v>69</v>
      </c>
      <c r="GI545" t="s">
        <v>69</v>
      </c>
      <c r="GJ545" t="s">
        <v>69</v>
      </c>
      <c r="GK545" t="s">
        <v>69</v>
      </c>
      <c r="GL545" t="s">
        <v>69</v>
      </c>
      <c r="GM545" t="s">
        <v>69</v>
      </c>
      <c r="GN545" t="s">
        <v>69</v>
      </c>
      <c r="GO545" t="s">
        <v>69</v>
      </c>
      <c r="GP545" t="s">
        <v>69</v>
      </c>
      <c r="GQ545" t="s">
        <v>69</v>
      </c>
      <c r="GR545" t="s">
        <v>69</v>
      </c>
      <c r="GS545" t="s">
        <v>69</v>
      </c>
      <c r="GT545" t="s">
        <v>69</v>
      </c>
      <c r="GU545" t="s">
        <v>69</v>
      </c>
      <c r="GV545" t="s">
        <v>69</v>
      </c>
      <c r="GW545" t="s">
        <v>69</v>
      </c>
      <c r="GX545" t="s">
        <v>69</v>
      </c>
      <c r="GY545" t="s">
        <v>69</v>
      </c>
      <c r="HC545" t="s">
        <v>2808</v>
      </c>
      <c r="HD545" t="s">
        <v>2808</v>
      </c>
      <c r="HE545" t="s">
        <v>2808</v>
      </c>
      <c r="HF545" t="s">
        <v>2808</v>
      </c>
      <c r="HG545" t="s">
        <v>69</v>
      </c>
      <c r="HH545" t="s">
        <v>69</v>
      </c>
      <c r="HI545" t="s">
        <v>69</v>
      </c>
      <c r="HJ545" t="s">
        <v>9696</v>
      </c>
      <c r="HK545">
        <v>36</v>
      </c>
      <c r="HL545">
        <v>80</v>
      </c>
      <c r="HM545">
        <v>19</v>
      </c>
      <c r="HQ545" s="30">
        <v>41549</v>
      </c>
      <c r="HR545" s="30">
        <v>41549</v>
      </c>
      <c r="HS545" s="30">
        <v>41549</v>
      </c>
      <c r="HT545" s="30">
        <v>41549</v>
      </c>
      <c r="HX545" s="29">
        <v>0.33333333333333331</v>
      </c>
      <c r="HY545" s="29">
        <v>0.33333333333333331</v>
      </c>
      <c r="HZ545" s="29">
        <v>0.33333333333333331</v>
      </c>
      <c r="IA545" s="29">
        <v>0.33333333333333331</v>
      </c>
      <c r="IE545" t="s">
        <v>2808</v>
      </c>
      <c r="IF545" t="s">
        <v>2808</v>
      </c>
      <c r="IG545" t="s">
        <v>2808</v>
      </c>
      <c r="IH545" t="s">
        <v>69</v>
      </c>
      <c r="II545" t="s">
        <v>269</v>
      </c>
      <c r="IJ545" t="s">
        <v>69</v>
      </c>
      <c r="IK545" t="s">
        <v>269</v>
      </c>
      <c r="IL545" t="s">
        <v>269</v>
      </c>
      <c r="IM545" t="s">
        <v>69</v>
      </c>
      <c r="IN545" s="30">
        <v>41549</v>
      </c>
      <c r="IO545" s="30">
        <v>41549</v>
      </c>
      <c r="IP545" s="30">
        <v>41549</v>
      </c>
      <c r="IQ545" s="30">
        <v>41549</v>
      </c>
      <c r="IR545" s="30">
        <v>41549</v>
      </c>
      <c r="IS545" s="30">
        <v>41549</v>
      </c>
      <c r="IT545" s="29">
        <v>0.26597222222222222</v>
      </c>
      <c r="IU545" s="29">
        <v>0.26597222222222222</v>
      </c>
      <c r="IV545" s="29">
        <v>0.26597222222222222</v>
      </c>
      <c r="IW545" s="29">
        <v>0.26597222222222222</v>
      </c>
      <c r="IX545" s="29">
        <v>0.26597222222222222</v>
      </c>
      <c r="IY545" s="29">
        <v>0.26597222222222222</v>
      </c>
      <c r="IZ545" t="s">
        <v>2808</v>
      </c>
      <c r="JA545" t="s">
        <v>2808</v>
      </c>
      <c r="JB545" t="s">
        <v>2808</v>
      </c>
      <c r="JC545" t="s">
        <v>2808</v>
      </c>
      <c r="JD545" t="s">
        <v>69</v>
      </c>
      <c r="JE545" t="s">
        <v>69</v>
      </c>
      <c r="JF545" t="s">
        <v>69</v>
      </c>
      <c r="JG545">
        <v>9</v>
      </c>
      <c r="JH545">
        <v>9</v>
      </c>
      <c r="JI545">
        <v>150</v>
      </c>
      <c r="JJ545">
        <v>50</v>
      </c>
      <c r="JK545">
        <v>3300</v>
      </c>
      <c r="JL545">
        <v>50</v>
      </c>
      <c r="JM545">
        <v>34</v>
      </c>
      <c r="JN545" s="30">
        <v>41549</v>
      </c>
      <c r="JO545" s="30">
        <v>41549</v>
      </c>
      <c r="JP545" s="30">
        <v>41549</v>
      </c>
      <c r="JQ545" s="30">
        <v>41549</v>
      </c>
      <c r="JR545" s="30">
        <v>41549</v>
      </c>
      <c r="JS545" s="30">
        <v>41549</v>
      </c>
      <c r="JT545" s="30">
        <v>41549</v>
      </c>
      <c r="JU545" s="29">
        <v>0.26597222222222222</v>
      </c>
      <c r="JV545" s="29">
        <v>0.26597222222222222</v>
      </c>
      <c r="JW545" s="29">
        <v>0.26597222222222222</v>
      </c>
      <c r="JX545" s="29">
        <v>0.26597222222222222</v>
      </c>
      <c r="JY545" s="29">
        <v>0.26597222222222222</v>
      </c>
      <c r="JZ545" s="29">
        <v>0.26597222222222222</v>
      </c>
      <c r="KA545" s="29">
        <v>0.26597222222222222</v>
      </c>
      <c r="KD545" t="s">
        <v>9554</v>
      </c>
      <c r="KE545" t="s">
        <v>6597</v>
      </c>
      <c r="KF545">
        <v>31</v>
      </c>
      <c r="KG545" t="s">
        <v>6598</v>
      </c>
      <c r="KH545">
        <v>3084569</v>
      </c>
    </row>
    <row r="546" spans="1:294" x14ac:dyDescent="0.3">
      <c r="A546" t="s">
        <v>10218</v>
      </c>
      <c r="B546" t="s">
        <v>6588</v>
      </c>
      <c r="BV546">
        <v>0</v>
      </c>
      <c r="BX546" t="s">
        <v>9142</v>
      </c>
      <c r="BY546" t="s">
        <v>6813</v>
      </c>
      <c r="BZ546" t="s">
        <v>6590</v>
      </c>
      <c r="CA546" t="s">
        <v>6591</v>
      </c>
      <c r="CB546" t="s">
        <v>6861</v>
      </c>
      <c r="CC546" t="s">
        <v>5058</v>
      </c>
      <c r="CD546">
        <v>24</v>
      </c>
      <c r="CE546" t="s">
        <v>22</v>
      </c>
      <c r="CF546" t="s">
        <v>22</v>
      </c>
      <c r="CG546" t="s">
        <v>22</v>
      </c>
      <c r="CI546" t="s">
        <v>9640</v>
      </c>
      <c r="CJ546" t="s">
        <v>69</v>
      </c>
      <c r="CK546" t="s">
        <v>2808</v>
      </c>
      <c r="CL546" t="s">
        <v>2808</v>
      </c>
      <c r="DZ546" t="s">
        <v>22</v>
      </c>
      <c r="EJ546" t="s">
        <v>273</v>
      </c>
      <c r="EM546" t="s">
        <v>12</v>
      </c>
      <c r="EN546" t="s">
        <v>6859</v>
      </c>
      <c r="EO546" t="s">
        <v>27</v>
      </c>
      <c r="EP546" s="29">
        <v>0.41805555555555557</v>
      </c>
      <c r="FH546">
        <v>1</v>
      </c>
      <c r="FI546">
        <v>1</v>
      </c>
      <c r="FJ546">
        <v>1</v>
      </c>
      <c r="FK546">
        <v>1</v>
      </c>
      <c r="FL546">
        <v>1</v>
      </c>
      <c r="FM546">
        <v>1</v>
      </c>
      <c r="FN546">
        <v>1</v>
      </c>
      <c r="FO546">
        <v>1</v>
      </c>
      <c r="FS546" t="s">
        <v>69</v>
      </c>
      <c r="FT546" t="s">
        <v>69</v>
      </c>
      <c r="FU546" t="s">
        <v>69</v>
      </c>
      <c r="FV546" t="s">
        <v>69</v>
      </c>
      <c r="FW546" t="s">
        <v>69</v>
      </c>
      <c r="FX546" t="s">
        <v>69</v>
      </c>
      <c r="FY546" t="s">
        <v>69</v>
      </c>
      <c r="FZ546" t="s">
        <v>69</v>
      </c>
      <c r="GA546" t="s">
        <v>69</v>
      </c>
      <c r="GB546" t="s">
        <v>69</v>
      </c>
      <c r="GC546" t="s">
        <v>69</v>
      </c>
      <c r="GD546" t="s">
        <v>69</v>
      </c>
      <c r="GE546" t="s">
        <v>69</v>
      </c>
      <c r="GF546" t="s">
        <v>69</v>
      </c>
      <c r="GG546" t="s">
        <v>69</v>
      </c>
      <c r="GH546" t="s">
        <v>69</v>
      </c>
      <c r="GI546" t="s">
        <v>69</v>
      </c>
      <c r="GJ546" t="s">
        <v>69</v>
      </c>
      <c r="GK546" t="s">
        <v>69</v>
      </c>
      <c r="GL546" t="s">
        <v>69</v>
      </c>
      <c r="GM546" t="s">
        <v>69</v>
      </c>
      <c r="GN546" t="s">
        <v>69</v>
      </c>
      <c r="GO546" t="s">
        <v>69</v>
      </c>
      <c r="GP546" t="s">
        <v>69</v>
      </c>
      <c r="GQ546" t="s">
        <v>69</v>
      </c>
      <c r="GR546" t="s">
        <v>69</v>
      </c>
      <c r="GS546" t="s">
        <v>69</v>
      </c>
      <c r="GT546" t="s">
        <v>69</v>
      </c>
      <c r="GU546" t="s">
        <v>69</v>
      </c>
      <c r="GV546" t="s">
        <v>69</v>
      </c>
      <c r="GW546" t="s">
        <v>69</v>
      </c>
      <c r="GX546" t="s">
        <v>69</v>
      </c>
      <c r="GY546" t="s">
        <v>69</v>
      </c>
      <c r="HC546" t="s">
        <v>2808</v>
      </c>
      <c r="HD546" t="s">
        <v>2808</v>
      </c>
      <c r="HE546" t="s">
        <v>69</v>
      </c>
      <c r="HF546" t="s">
        <v>69</v>
      </c>
      <c r="HG546" t="s">
        <v>69</v>
      </c>
      <c r="HH546" t="s">
        <v>69</v>
      </c>
      <c r="HI546" t="s">
        <v>69</v>
      </c>
      <c r="HJ546" t="s">
        <v>9615</v>
      </c>
      <c r="HK546">
        <v>36.5</v>
      </c>
      <c r="HL546">
        <v>70</v>
      </c>
      <c r="HM546">
        <v>18</v>
      </c>
      <c r="HQ546" t="s">
        <v>6859</v>
      </c>
      <c r="HR546" s="30">
        <v>41549</v>
      </c>
      <c r="HS546" s="30">
        <v>41549</v>
      </c>
      <c r="HT546" s="30">
        <v>41549</v>
      </c>
      <c r="HX546" s="29">
        <v>0.34722222222222227</v>
      </c>
      <c r="HY546" s="29">
        <v>0.34722222222222227</v>
      </c>
      <c r="HZ546" s="29">
        <v>0.34722222222222227</v>
      </c>
      <c r="IA546" s="29">
        <v>0.34722222222222227</v>
      </c>
      <c r="IE546" t="s">
        <v>2808</v>
      </c>
      <c r="IF546" t="s">
        <v>2808</v>
      </c>
      <c r="IG546" t="s">
        <v>2808</v>
      </c>
      <c r="IH546" t="s">
        <v>69</v>
      </c>
      <c r="II546" t="s">
        <v>269</v>
      </c>
      <c r="IJ546" t="s">
        <v>69</v>
      </c>
      <c r="IK546" t="s">
        <v>269</v>
      </c>
      <c r="IL546" t="s">
        <v>269</v>
      </c>
      <c r="IM546" t="s">
        <v>69</v>
      </c>
      <c r="IN546" s="30">
        <v>41549</v>
      </c>
      <c r="IO546" s="30">
        <v>41549</v>
      </c>
      <c r="IP546" s="30">
        <v>41549</v>
      </c>
      <c r="IQ546" s="30">
        <v>41549</v>
      </c>
      <c r="IR546" s="30">
        <v>41549</v>
      </c>
      <c r="IS546" s="30">
        <v>41549</v>
      </c>
      <c r="IT546" s="29">
        <v>0.34722222222222227</v>
      </c>
      <c r="IU546" s="29">
        <v>0.34722222222222227</v>
      </c>
      <c r="IV546" s="29">
        <v>0.34722222222222227</v>
      </c>
      <c r="IW546" s="29">
        <v>0.34722222222222227</v>
      </c>
      <c r="IX546" s="29">
        <v>0.34722222222222227</v>
      </c>
      <c r="IY546" s="29">
        <v>0.34722222222222227</v>
      </c>
      <c r="IZ546" t="s">
        <v>2808</v>
      </c>
      <c r="JA546" t="s">
        <v>69</v>
      </c>
      <c r="JB546" t="s">
        <v>2808</v>
      </c>
      <c r="JC546" t="s">
        <v>69</v>
      </c>
      <c r="JD546" t="s">
        <v>69</v>
      </c>
      <c r="JE546" t="s">
        <v>69</v>
      </c>
      <c r="JF546" t="s">
        <v>69</v>
      </c>
      <c r="JG546" s="35">
        <v>43018</v>
      </c>
      <c r="JI546">
        <v>140</v>
      </c>
      <c r="JJ546">
        <v>40</v>
      </c>
      <c r="JK546">
        <v>3350</v>
      </c>
      <c r="JL546">
        <v>50</v>
      </c>
      <c r="JM546">
        <v>33</v>
      </c>
      <c r="JN546" s="30">
        <v>41549</v>
      </c>
      <c r="JP546" s="30">
        <v>41549</v>
      </c>
      <c r="JQ546" s="30">
        <v>41549</v>
      </c>
      <c r="JR546" s="30">
        <v>41549</v>
      </c>
      <c r="JS546" s="30">
        <v>41549</v>
      </c>
      <c r="JT546" s="30">
        <v>41549</v>
      </c>
      <c r="JU546" s="29">
        <v>0.10416666666666667</v>
      </c>
      <c r="JW546" s="29">
        <v>0.10416666666666667</v>
      </c>
      <c r="JX546" s="29">
        <v>0.10416666666666667</v>
      </c>
      <c r="JY546" s="29">
        <v>0.10416666666666667</v>
      </c>
      <c r="JZ546" s="29">
        <v>0.10416666666666667</v>
      </c>
      <c r="KA546" s="29">
        <v>0.10416666666666667</v>
      </c>
      <c r="KD546" t="s">
        <v>9554</v>
      </c>
      <c r="KE546" t="s">
        <v>6597</v>
      </c>
      <c r="KF546">
        <v>32</v>
      </c>
      <c r="KG546" t="s">
        <v>6598</v>
      </c>
      <c r="KH546">
        <v>3084569</v>
      </c>
    </row>
    <row r="547" spans="1:294" x14ac:dyDescent="0.3">
      <c r="A547" t="s">
        <v>10219</v>
      </c>
      <c r="B547" t="s">
        <v>6696</v>
      </c>
      <c r="BV547">
        <v>0</v>
      </c>
      <c r="BX547" t="s">
        <v>9156</v>
      </c>
      <c r="BY547" t="s">
        <v>6813</v>
      </c>
      <c r="BZ547" t="s">
        <v>8108</v>
      </c>
      <c r="CA547" t="s">
        <v>6591</v>
      </c>
      <c r="CB547" t="s">
        <v>7191</v>
      </c>
      <c r="CC547" t="s">
        <v>5080</v>
      </c>
      <c r="CD547">
        <v>22</v>
      </c>
      <c r="CE547" t="s">
        <v>236</v>
      </c>
      <c r="CF547" t="s">
        <v>242</v>
      </c>
      <c r="CG547" t="s">
        <v>247</v>
      </c>
      <c r="CI547" t="s">
        <v>9640</v>
      </c>
      <c r="CJ547" t="s">
        <v>69</v>
      </c>
      <c r="CK547" t="s">
        <v>2808</v>
      </c>
      <c r="CL547" t="s">
        <v>2808</v>
      </c>
      <c r="DZ547" t="s">
        <v>69</v>
      </c>
      <c r="EJ547" t="s">
        <v>273</v>
      </c>
      <c r="EM547" t="s">
        <v>12</v>
      </c>
      <c r="EN547" s="30">
        <v>40307</v>
      </c>
      <c r="EO547" t="s">
        <v>27</v>
      </c>
      <c r="EP547" s="29">
        <v>0.72222222222222221</v>
      </c>
      <c r="FH547">
        <v>1</v>
      </c>
      <c r="FJ547">
        <v>1</v>
      </c>
      <c r="FL547">
        <v>1</v>
      </c>
      <c r="FS547" t="s">
        <v>69</v>
      </c>
      <c r="FT547" t="s">
        <v>69</v>
      </c>
      <c r="FU547" t="s">
        <v>69</v>
      </c>
      <c r="FV547" t="s">
        <v>69</v>
      </c>
      <c r="FW547" t="s">
        <v>69</v>
      </c>
      <c r="FX547" t="s">
        <v>69</v>
      </c>
      <c r="FY547" t="s">
        <v>69</v>
      </c>
      <c r="FZ547" t="s">
        <v>69</v>
      </c>
      <c r="GA547" t="s">
        <v>69</v>
      </c>
      <c r="GB547" t="s">
        <v>69</v>
      </c>
      <c r="GC547" t="s">
        <v>69</v>
      </c>
      <c r="GD547" t="s">
        <v>69</v>
      </c>
      <c r="GE547" t="s">
        <v>69</v>
      </c>
      <c r="GF547" t="s">
        <v>69</v>
      </c>
      <c r="GG547" t="s">
        <v>69</v>
      </c>
      <c r="GH547" t="s">
        <v>69</v>
      </c>
      <c r="GI547" t="s">
        <v>69</v>
      </c>
      <c r="GJ547" t="s">
        <v>69</v>
      </c>
      <c r="GK547" t="s">
        <v>69</v>
      </c>
      <c r="GL547" t="s">
        <v>69</v>
      </c>
      <c r="GM547" t="s">
        <v>69</v>
      </c>
      <c r="GN547" t="s">
        <v>69</v>
      </c>
      <c r="GO547" t="s">
        <v>69</v>
      </c>
      <c r="GP547" t="s">
        <v>69</v>
      </c>
      <c r="GQ547" t="s">
        <v>69</v>
      </c>
      <c r="GR547" t="s">
        <v>69</v>
      </c>
      <c r="GS547" t="s">
        <v>69</v>
      </c>
      <c r="GT547" t="s">
        <v>69</v>
      </c>
      <c r="GU547" t="s">
        <v>69</v>
      </c>
      <c r="GV547" t="s">
        <v>69</v>
      </c>
      <c r="GW547" t="s">
        <v>69</v>
      </c>
      <c r="GX547" t="s">
        <v>69</v>
      </c>
      <c r="GY547" t="s">
        <v>69</v>
      </c>
      <c r="HC547" t="s">
        <v>69</v>
      </c>
      <c r="HD547" t="s">
        <v>69</v>
      </c>
      <c r="HE547" t="s">
        <v>69</v>
      </c>
      <c r="HF547" t="s">
        <v>69</v>
      </c>
      <c r="HG547" t="s">
        <v>69</v>
      </c>
      <c r="HH547" t="s">
        <v>69</v>
      </c>
      <c r="HI547" t="s">
        <v>69</v>
      </c>
      <c r="HJ547" t="s">
        <v>8703</v>
      </c>
      <c r="HK547">
        <v>36</v>
      </c>
      <c r="HM547">
        <v>22</v>
      </c>
      <c r="HQ547" s="30">
        <v>40308</v>
      </c>
      <c r="HR547" s="30">
        <v>40308</v>
      </c>
      <c r="HT547" s="30">
        <v>40308</v>
      </c>
      <c r="IE547" t="s">
        <v>69</v>
      </c>
      <c r="IF547" t="s">
        <v>69</v>
      </c>
      <c r="IG547" t="s">
        <v>69</v>
      </c>
      <c r="IH547" t="s">
        <v>269</v>
      </c>
      <c r="II547" t="s">
        <v>69</v>
      </c>
      <c r="IJ547" t="s">
        <v>269</v>
      </c>
      <c r="IK547" t="s">
        <v>69</v>
      </c>
      <c r="IL547" t="s">
        <v>69</v>
      </c>
      <c r="IM547" t="s">
        <v>69</v>
      </c>
      <c r="IN547" s="30">
        <v>40307</v>
      </c>
      <c r="IP547" s="30">
        <v>40307</v>
      </c>
      <c r="IT547" s="29">
        <v>0.41666666666666669</v>
      </c>
      <c r="IZ547" t="s">
        <v>2808</v>
      </c>
      <c r="JA547" t="s">
        <v>69</v>
      </c>
      <c r="JB547" t="s">
        <v>69</v>
      </c>
      <c r="JC547" t="s">
        <v>69</v>
      </c>
      <c r="JD547" t="s">
        <v>69</v>
      </c>
      <c r="JE547" t="s">
        <v>69</v>
      </c>
      <c r="JF547" t="s">
        <v>69</v>
      </c>
      <c r="JG547" s="35">
        <v>42925</v>
      </c>
      <c r="JJ547">
        <v>52</v>
      </c>
      <c r="JN547" s="30">
        <v>40307</v>
      </c>
      <c r="JU547" s="29">
        <v>0.4236111111111111</v>
      </c>
      <c r="KD547" t="s">
        <v>9554</v>
      </c>
      <c r="KE547" t="s">
        <v>6597</v>
      </c>
      <c r="KF547">
        <v>1</v>
      </c>
      <c r="KG547" t="s">
        <v>6598</v>
      </c>
      <c r="KH547">
        <v>4197691</v>
      </c>
    </row>
    <row r="548" spans="1:294" x14ac:dyDescent="0.3">
      <c r="A548" t="s">
        <v>10220</v>
      </c>
      <c r="B548" t="s">
        <v>6696</v>
      </c>
      <c r="C548">
        <v>3</v>
      </c>
      <c r="D548" t="s">
        <v>2956</v>
      </c>
      <c r="E548" t="s">
        <v>2956</v>
      </c>
      <c r="F548" t="s">
        <v>22</v>
      </c>
      <c r="G548" t="s">
        <v>22</v>
      </c>
      <c r="H548" t="s">
        <v>22</v>
      </c>
      <c r="I548" t="s">
        <v>2956</v>
      </c>
      <c r="J548" t="s">
        <v>2956</v>
      </c>
      <c r="K548" t="s">
        <v>22</v>
      </c>
      <c r="L548" t="s">
        <v>22</v>
      </c>
      <c r="M548" t="s">
        <v>22</v>
      </c>
      <c r="N548" t="s">
        <v>2956</v>
      </c>
      <c r="O548" t="s">
        <v>2956</v>
      </c>
      <c r="P548" t="s">
        <v>22</v>
      </c>
      <c r="Q548" t="s">
        <v>22</v>
      </c>
      <c r="R548" t="s">
        <v>22</v>
      </c>
      <c r="BB548" t="s">
        <v>2876</v>
      </c>
      <c r="BD548" t="s">
        <v>2876</v>
      </c>
      <c r="BF548" t="s">
        <v>2876</v>
      </c>
      <c r="BV548">
        <v>0</v>
      </c>
      <c r="BX548" t="s">
        <v>9156</v>
      </c>
      <c r="BY548" t="s">
        <v>6813</v>
      </c>
      <c r="BZ548" s="30">
        <v>41337</v>
      </c>
      <c r="CA548" t="s">
        <v>6591</v>
      </c>
      <c r="CB548" t="s">
        <v>7191</v>
      </c>
      <c r="CC548" t="s">
        <v>5080</v>
      </c>
      <c r="CD548">
        <v>38</v>
      </c>
      <c r="CE548" t="s">
        <v>22</v>
      </c>
      <c r="CF548" t="s">
        <v>22</v>
      </c>
      <c r="CG548" t="s">
        <v>22</v>
      </c>
      <c r="CI548" t="s">
        <v>9552</v>
      </c>
      <c r="CJ548" t="s">
        <v>2808</v>
      </c>
      <c r="CK548" t="s">
        <v>69</v>
      </c>
      <c r="CL548" t="s">
        <v>69</v>
      </c>
      <c r="CM548" t="s">
        <v>2803</v>
      </c>
      <c r="CN548">
        <v>3</v>
      </c>
      <c r="CO548" t="s">
        <v>254</v>
      </c>
      <c r="CP548">
        <v>21</v>
      </c>
      <c r="CQ548" t="s">
        <v>69</v>
      </c>
      <c r="CR548" t="s">
        <v>69</v>
      </c>
      <c r="CS548" t="s">
        <v>2808</v>
      </c>
      <c r="CV548" t="s">
        <v>69</v>
      </c>
      <c r="CW548" t="s">
        <v>69</v>
      </c>
      <c r="CX548" t="s">
        <v>2808</v>
      </c>
      <c r="CY548" t="s">
        <v>69</v>
      </c>
      <c r="CZ548" t="s">
        <v>69</v>
      </c>
      <c r="DA548" t="s">
        <v>69</v>
      </c>
      <c r="DB548" t="s">
        <v>69</v>
      </c>
      <c r="DC548" t="s">
        <v>69</v>
      </c>
      <c r="DD548" t="s">
        <v>22</v>
      </c>
      <c r="DF548" t="s">
        <v>22</v>
      </c>
      <c r="DH548" t="s">
        <v>22</v>
      </c>
      <c r="EU548" t="s">
        <v>22</v>
      </c>
      <c r="EV548" t="s">
        <v>22</v>
      </c>
      <c r="KB548">
        <v>3</v>
      </c>
      <c r="KD548" t="s">
        <v>9554</v>
      </c>
      <c r="KE548" t="s">
        <v>6597</v>
      </c>
      <c r="KF548">
        <v>2</v>
      </c>
      <c r="KG548" t="s">
        <v>6598</v>
      </c>
      <c r="KH548">
        <v>4197691</v>
      </c>
    </row>
    <row r="549" spans="1:294" x14ac:dyDescent="0.3">
      <c r="A549" t="s">
        <v>10221</v>
      </c>
      <c r="B549" t="s">
        <v>6696</v>
      </c>
      <c r="BV549">
        <v>0</v>
      </c>
      <c r="BX549" t="s">
        <v>9156</v>
      </c>
      <c r="BY549" t="s">
        <v>6813</v>
      </c>
      <c r="BZ549" t="s">
        <v>6665</v>
      </c>
      <c r="CA549" t="s">
        <v>6591</v>
      </c>
      <c r="CB549" t="s">
        <v>7191</v>
      </c>
      <c r="CC549" t="s">
        <v>5080</v>
      </c>
      <c r="CD549">
        <v>18</v>
      </c>
      <c r="CE549" t="s">
        <v>236</v>
      </c>
      <c r="CF549" t="s">
        <v>240</v>
      </c>
      <c r="CG549" t="s">
        <v>247</v>
      </c>
      <c r="CI549" t="s">
        <v>9640</v>
      </c>
      <c r="CJ549" t="s">
        <v>69</v>
      </c>
      <c r="CK549" t="s">
        <v>2808</v>
      </c>
      <c r="CL549" t="s">
        <v>2808</v>
      </c>
      <c r="DZ549" t="s">
        <v>69</v>
      </c>
      <c r="EJ549" t="s">
        <v>22</v>
      </c>
      <c r="FH549">
        <v>1</v>
      </c>
      <c r="FK549">
        <v>1</v>
      </c>
      <c r="FL549">
        <v>1</v>
      </c>
      <c r="FS549" t="s">
        <v>69</v>
      </c>
      <c r="FT549" t="s">
        <v>69</v>
      </c>
      <c r="FU549" t="s">
        <v>69</v>
      </c>
      <c r="FV549" t="s">
        <v>69</v>
      </c>
      <c r="FW549" t="s">
        <v>69</v>
      </c>
      <c r="FX549" t="s">
        <v>69</v>
      </c>
      <c r="FY549" t="s">
        <v>69</v>
      </c>
      <c r="FZ549" t="s">
        <v>69</v>
      </c>
      <c r="GA549" t="s">
        <v>69</v>
      </c>
      <c r="GB549" t="s">
        <v>69</v>
      </c>
      <c r="GC549" t="s">
        <v>69</v>
      </c>
      <c r="GD549" t="s">
        <v>69</v>
      </c>
      <c r="GE549" t="s">
        <v>69</v>
      </c>
      <c r="GF549" t="s">
        <v>69</v>
      </c>
      <c r="GG549" t="s">
        <v>69</v>
      </c>
      <c r="GH549" t="s">
        <v>69</v>
      </c>
      <c r="GI549" t="s">
        <v>69</v>
      </c>
      <c r="GJ549" t="s">
        <v>69</v>
      </c>
      <c r="GK549" t="s">
        <v>69</v>
      </c>
      <c r="GL549" t="s">
        <v>69</v>
      </c>
      <c r="GM549" t="s">
        <v>69</v>
      </c>
      <c r="GN549" t="s">
        <v>69</v>
      </c>
      <c r="GO549" t="s">
        <v>69</v>
      </c>
      <c r="GP549" t="s">
        <v>69</v>
      </c>
      <c r="GQ549" t="s">
        <v>69</v>
      </c>
      <c r="GR549" t="s">
        <v>69</v>
      </c>
      <c r="GS549" t="s">
        <v>69</v>
      </c>
      <c r="GT549" t="s">
        <v>69</v>
      </c>
      <c r="GU549" t="s">
        <v>69</v>
      </c>
      <c r="GV549" t="s">
        <v>69</v>
      </c>
      <c r="GW549" t="s">
        <v>69</v>
      </c>
      <c r="GX549" t="s">
        <v>69</v>
      </c>
      <c r="GY549" t="s">
        <v>69</v>
      </c>
      <c r="HC549" t="s">
        <v>2808</v>
      </c>
      <c r="HD549" t="s">
        <v>69</v>
      </c>
      <c r="HE549" t="s">
        <v>2808</v>
      </c>
      <c r="HF549" t="s">
        <v>2808</v>
      </c>
      <c r="HG549" t="s">
        <v>69</v>
      </c>
      <c r="HH549" t="s">
        <v>69</v>
      </c>
      <c r="HI549" t="s">
        <v>69</v>
      </c>
      <c r="HJ549" t="s">
        <v>8698</v>
      </c>
      <c r="HL549">
        <v>72</v>
      </c>
      <c r="HM549">
        <v>20</v>
      </c>
      <c r="HQ549" t="s">
        <v>7025</v>
      </c>
      <c r="HS549" t="s">
        <v>7025</v>
      </c>
      <c r="HT549" t="s">
        <v>7025</v>
      </c>
      <c r="IE549" t="s">
        <v>69</v>
      </c>
      <c r="IF549" t="s">
        <v>69</v>
      </c>
      <c r="IG549" t="s">
        <v>69</v>
      </c>
      <c r="IH549" t="s">
        <v>3054</v>
      </c>
      <c r="II549" t="s">
        <v>3054</v>
      </c>
      <c r="IJ549" t="s">
        <v>3054</v>
      </c>
      <c r="IK549" t="s">
        <v>3054</v>
      </c>
      <c r="IL549" t="s">
        <v>3054</v>
      </c>
      <c r="IM549" t="s">
        <v>3054</v>
      </c>
      <c r="IZ549" t="s">
        <v>69</v>
      </c>
      <c r="JA549" t="s">
        <v>69</v>
      </c>
      <c r="JB549" t="s">
        <v>69</v>
      </c>
      <c r="JC549" t="s">
        <v>69</v>
      </c>
      <c r="JD549" t="s">
        <v>69</v>
      </c>
      <c r="JE549" t="s">
        <v>2808</v>
      </c>
      <c r="JF549" t="s">
        <v>2808</v>
      </c>
      <c r="JG549" t="s">
        <v>9691</v>
      </c>
      <c r="JJ549">
        <v>2.9</v>
      </c>
      <c r="JL549">
        <v>49</v>
      </c>
      <c r="JM549">
        <v>33</v>
      </c>
      <c r="JN549" t="s">
        <v>7025</v>
      </c>
      <c r="JU549" s="29">
        <v>4.9305555555555554E-2</v>
      </c>
      <c r="KD549" t="s">
        <v>9554</v>
      </c>
      <c r="KE549" t="s">
        <v>6597</v>
      </c>
      <c r="KF549">
        <v>3</v>
      </c>
      <c r="KG549" t="s">
        <v>6598</v>
      </c>
      <c r="KH549">
        <v>4197691</v>
      </c>
    </row>
    <row r="550" spans="1:294" x14ac:dyDescent="0.3">
      <c r="A550" t="s">
        <v>10222</v>
      </c>
      <c r="B550" t="s">
        <v>6696</v>
      </c>
      <c r="BV550">
        <v>0</v>
      </c>
      <c r="BX550" t="s">
        <v>9156</v>
      </c>
      <c r="BY550" t="s">
        <v>6813</v>
      </c>
      <c r="BZ550" t="s">
        <v>6665</v>
      </c>
      <c r="CA550" t="s">
        <v>6591</v>
      </c>
      <c r="CB550" t="s">
        <v>7191</v>
      </c>
      <c r="CC550" t="s">
        <v>5080</v>
      </c>
      <c r="CD550">
        <v>20</v>
      </c>
      <c r="CE550" t="s">
        <v>22</v>
      </c>
      <c r="CF550" t="s">
        <v>22</v>
      </c>
      <c r="CG550" t="s">
        <v>247</v>
      </c>
      <c r="CI550" t="s">
        <v>9593</v>
      </c>
      <c r="CJ550" t="s">
        <v>69</v>
      </c>
      <c r="CK550" t="s">
        <v>69</v>
      </c>
      <c r="CL550" t="s">
        <v>2808</v>
      </c>
      <c r="DZ550" t="s">
        <v>69</v>
      </c>
      <c r="EJ550" t="s">
        <v>22</v>
      </c>
      <c r="FH550">
        <v>2</v>
      </c>
      <c r="FJ550">
        <v>2</v>
      </c>
      <c r="FL550">
        <v>2</v>
      </c>
      <c r="FS550" t="s">
        <v>69</v>
      </c>
      <c r="FT550" t="s">
        <v>69</v>
      </c>
      <c r="FU550" t="s">
        <v>69</v>
      </c>
      <c r="FV550" t="s">
        <v>69</v>
      </c>
      <c r="FW550" t="s">
        <v>69</v>
      </c>
      <c r="FX550" t="s">
        <v>69</v>
      </c>
      <c r="FY550" t="s">
        <v>69</v>
      </c>
      <c r="FZ550" t="s">
        <v>69</v>
      </c>
      <c r="GA550" t="s">
        <v>69</v>
      </c>
      <c r="GB550" t="s">
        <v>69</v>
      </c>
      <c r="GC550" t="s">
        <v>69</v>
      </c>
      <c r="GD550" t="s">
        <v>69</v>
      </c>
      <c r="GE550" t="s">
        <v>69</v>
      </c>
      <c r="GF550" t="s">
        <v>69</v>
      </c>
      <c r="GG550" t="s">
        <v>69</v>
      </c>
      <c r="GH550" t="s">
        <v>69</v>
      </c>
      <c r="GI550" t="s">
        <v>69</v>
      </c>
      <c r="GJ550" t="s">
        <v>69</v>
      </c>
      <c r="GK550" t="s">
        <v>69</v>
      </c>
      <c r="GL550" t="s">
        <v>69</v>
      </c>
      <c r="GM550" t="s">
        <v>69</v>
      </c>
      <c r="GN550" t="s">
        <v>69</v>
      </c>
      <c r="GO550" t="s">
        <v>69</v>
      </c>
      <c r="GP550" t="s">
        <v>69</v>
      </c>
      <c r="GQ550" t="s">
        <v>69</v>
      </c>
      <c r="GR550" t="s">
        <v>69</v>
      </c>
      <c r="GS550" t="s">
        <v>69</v>
      </c>
      <c r="GT550" t="s">
        <v>69</v>
      </c>
      <c r="GU550" t="s">
        <v>69</v>
      </c>
      <c r="GV550" t="s">
        <v>69</v>
      </c>
      <c r="GW550" t="s">
        <v>69</v>
      </c>
      <c r="GX550" t="s">
        <v>69</v>
      </c>
      <c r="GY550" t="s">
        <v>69</v>
      </c>
      <c r="HC550" t="s">
        <v>2808</v>
      </c>
      <c r="HD550" t="s">
        <v>69</v>
      </c>
      <c r="HE550" t="s">
        <v>69</v>
      </c>
      <c r="HF550" t="s">
        <v>2808</v>
      </c>
      <c r="HG550" t="s">
        <v>69</v>
      </c>
      <c r="HH550" t="s">
        <v>69</v>
      </c>
      <c r="HI550" t="s">
        <v>69</v>
      </c>
      <c r="HJ550" t="s">
        <v>10223</v>
      </c>
      <c r="HM550">
        <v>18</v>
      </c>
      <c r="HQ550" t="s">
        <v>6838</v>
      </c>
      <c r="HT550" t="s">
        <v>6838</v>
      </c>
      <c r="IE550" t="s">
        <v>69</v>
      </c>
      <c r="IF550" t="s">
        <v>69</v>
      </c>
      <c r="IG550" t="s">
        <v>69</v>
      </c>
      <c r="IH550" t="s">
        <v>3054</v>
      </c>
      <c r="II550" t="s">
        <v>3054</v>
      </c>
      <c r="IJ550" t="s">
        <v>3054</v>
      </c>
      <c r="IK550" t="s">
        <v>3054</v>
      </c>
      <c r="IL550" t="s">
        <v>3054</v>
      </c>
      <c r="IM550" t="s">
        <v>3054</v>
      </c>
      <c r="IZ550" t="s">
        <v>69</v>
      </c>
      <c r="JA550" t="s">
        <v>69</v>
      </c>
      <c r="JB550" t="s">
        <v>69</v>
      </c>
      <c r="JC550" t="s">
        <v>2808</v>
      </c>
      <c r="JD550" t="s">
        <v>69</v>
      </c>
      <c r="JE550" t="s">
        <v>69</v>
      </c>
      <c r="JF550" t="s">
        <v>69</v>
      </c>
      <c r="JJ550">
        <v>18</v>
      </c>
      <c r="JQ550" t="s">
        <v>6838</v>
      </c>
      <c r="KD550" t="s">
        <v>9554</v>
      </c>
      <c r="KE550" t="s">
        <v>6597</v>
      </c>
      <c r="KF550">
        <v>4</v>
      </c>
      <c r="KG550" t="s">
        <v>6598</v>
      </c>
      <c r="KH550">
        <v>4197691</v>
      </c>
    </row>
    <row r="551" spans="1:294" x14ac:dyDescent="0.3">
      <c r="A551" t="s">
        <v>10224</v>
      </c>
      <c r="B551" t="s">
        <v>6696</v>
      </c>
      <c r="BV551">
        <v>0</v>
      </c>
      <c r="BX551" t="s">
        <v>9156</v>
      </c>
      <c r="BY551" t="s">
        <v>6813</v>
      </c>
      <c r="BZ551" t="s">
        <v>6665</v>
      </c>
      <c r="CA551" t="s">
        <v>6591</v>
      </c>
      <c r="CB551" t="s">
        <v>7191</v>
      </c>
      <c r="CC551" t="s">
        <v>5080</v>
      </c>
      <c r="CD551">
        <v>32</v>
      </c>
      <c r="CE551" t="s">
        <v>237</v>
      </c>
      <c r="CF551" t="s">
        <v>220</v>
      </c>
      <c r="CG551" t="s">
        <v>247</v>
      </c>
      <c r="CI551" t="s">
        <v>9640</v>
      </c>
      <c r="CJ551" t="s">
        <v>69</v>
      </c>
      <c r="CK551" t="s">
        <v>2808</v>
      </c>
      <c r="CL551" t="s">
        <v>2808</v>
      </c>
      <c r="DZ551" t="s">
        <v>69</v>
      </c>
      <c r="EJ551" t="s">
        <v>273</v>
      </c>
      <c r="EM551" t="s">
        <v>12</v>
      </c>
      <c r="EN551" t="s">
        <v>8807</v>
      </c>
      <c r="EO551" t="s">
        <v>27</v>
      </c>
      <c r="EP551" s="29">
        <v>0.375</v>
      </c>
      <c r="FH551">
        <v>3</v>
      </c>
      <c r="FI551">
        <v>3</v>
      </c>
      <c r="FK551">
        <v>3</v>
      </c>
      <c r="FL551">
        <v>3</v>
      </c>
      <c r="FS551" t="s">
        <v>69</v>
      </c>
      <c r="FT551" t="s">
        <v>69</v>
      </c>
      <c r="FU551" t="s">
        <v>69</v>
      </c>
      <c r="FV551" t="s">
        <v>69</v>
      </c>
      <c r="FW551" t="s">
        <v>69</v>
      </c>
      <c r="FX551" t="s">
        <v>69</v>
      </c>
      <c r="FY551" t="s">
        <v>69</v>
      </c>
      <c r="FZ551" t="s">
        <v>69</v>
      </c>
      <c r="GA551" t="s">
        <v>69</v>
      </c>
      <c r="GB551" t="s">
        <v>69</v>
      </c>
      <c r="GC551" t="s">
        <v>69</v>
      </c>
      <c r="GD551" t="s">
        <v>69</v>
      </c>
      <c r="GE551" t="s">
        <v>69</v>
      </c>
      <c r="GF551" t="s">
        <v>69</v>
      </c>
      <c r="GG551" t="s">
        <v>69</v>
      </c>
      <c r="GH551" t="s">
        <v>69</v>
      </c>
      <c r="GI551" t="s">
        <v>69</v>
      </c>
      <c r="GJ551" t="s">
        <v>69</v>
      </c>
      <c r="GK551" t="s">
        <v>69</v>
      </c>
      <c r="GL551" t="s">
        <v>69</v>
      </c>
      <c r="GM551" t="s">
        <v>69</v>
      </c>
      <c r="GN551" t="s">
        <v>69</v>
      </c>
      <c r="GO551" t="s">
        <v>69</v>
      </c>
      <c r="GP551" t="s">
        <v>69</v>
      </c>
      <c r="GQ551" t="s">
        <v>69</v>
      </c>
      <c r="GR551" t="s">
        <v>69</v>
      </c>
      <c r="GS551" t="s">
        <v>69</v>
      </c>
      <c r="GT551" t="s">
        <v>69</v>
      </c>
      <c r="GU551" t="s">
        <v>69</v>
      </c>
      <c r="GV551" t="s">
        <v>69</v>
      </c>
      <c r="GW551" t="s">
        <v>69</v>
      </c>
      <c r="GX551" t="s">
        <v>69</v>
      </c>
      <c r="GY551" t="s">
        <v>69</v>
      </c>
      <c r="HC551" t="s">
        <v>2808</v>
      </c>
      <c r="HD551" t="s">
        <v>2808</v>
      </c>
      <c r="HE551" t="s">
        <v>2808</v>
      </c>
      <c r="HF551" t="s">
        <v>2808</v>
      </c>
      <c r="HG551" t="s">
        <v>69</v>
      </c>
      <c r="HH551" t="s">
        <v>69</v>
      </c>
      <c r="HI551" t="s">
        <v>69</v>
      </c>
      <c r="HJ551" t="s">
        <v>8698</v>
      </c>
      <c r="HK551">
        <v>36</v>
      </c>
      <c r="HL551">
        <v>80</v>
      </c>
      <c r="HM551">
        <v>20</v>
      </c>
      <c r="HQ551" t="s">
        <v>8807</v>
      </c>
      <c r="HR551" t="s">
        <v>8807</v>
      </c>
      <c r="HS551" t="s">
        <v>8807</v>
      </c>
      <c r="HT551" t="s">
        <v>8807</v>
      </c>
      <c r="IE551" t="s">
        <v>69</v>
      </c>
      <c r="IF551" t="s">
        <v>69</v>
      </c>
      <c r="IG551" t="s">
        <v>69</v>
      </c>
      <c r="IH551" t="s">
        <v>69</v>
      </c>
      <c r="II551" t="s">
        <v>3054</v>
      </c>
      <c r="IJ551" t="s">
        <v>3054</v>
      </c>
      <c r="IK551" t="s">
        <v>3054</v>
      </c>
      <c r="IL551" t="s">
        <v>3054</v>
      </c>
      <c r="IM551" t="s">
        <v>69</v>
      </c>
      <c r="IN551" t="s">
        <v>8807</v>
      </c>
      <c r="IS551" t="s">
        <v>8807</v>
      </c>
      <c r="IT551" s="29">
        <v>0.54166666666666663</v>
      </c>
      <c r="IY551" s="29">
        <v>0.54166666666666663</v>
      </c>
      <c r="IZ551" t="s">
        <v>69</v>
      </c>
      <c r="JA551" t="s">
        <v>69</v>
      </c>
      <c r="JB551" t="s">
        <v>69</v>
      </c>
      <c r="JC551" t="s">
        <v>69</v>
      </c>
      <c r="JD551" t="s">
        <v>2808</v>
      </c>
      <c r="JE551" t="s">
        <v>2808</v>
      </c>
      <c r="JF551" t="s">
        <v>2808</v>
      </c>
      <c r="JG551" t="s">
        <v>9691</v>
      </c>
      <c r="JK551">
        <v>9.92</v>
      </c>
      <c r="JL551">
        <v>45</v>
      </c>
      <c r="JM551">
        <v>31.5</v>
      </c>
      <c r="JN551" t="s">
        <v>8807</v>
      </c>
      <c r="JR551" t="s">
        <v>8807</v>
      </c>
      <c r="JS551" t="s">
        <v>8807</v>
      </c>
      <c r="JT551" t="s">
        <v>8807</v>
      </c>
      <c r="JU551" s="29">
        <v>0.54166666666666663</v>
      </c>
      <c r="JY551" s="29">
        <v>0.54166666666666663</v>
      </c>
      <c r="JZ551" s="29">
        <v>0.54166666666666663</v>
      </c>
      <c r="KA551" s="29">
        <v>0.54166666666666663</v>
      </c>
      <c r="KD551" t="s">
        <v>9554</v>
      </c>
      <c r="KE551" t="s">
        <v>6597</v>
      </c>
      <c r="KF551">
        <v>5</v>
      </c>
      <c r="KG551" t="s">
        <v>6598</v>
      </c>
      <c r="KH551">
        <v>4197691</v>
      </c>
    </row>
    <row r="552" spans="1:294" x14ac:dyDescent="0.3">
      <c r="A552" t="s">
        <v>10225</v>
      </c>
      <c r="B552" t="s">
        <v>6696</v>
      </c>
      <c r="BV552">
        <v>0</v>
      </c>
      <c r="BX552" t="s">
        <v>9156</v>
      </c>
      <c r="BY552" t="s">
        <v>6813</v>
      </c>
      <c r="BZ552" t="s">
        <v>6665</v>
      </c>
      <c r="CA552" t="s">
        <v>6591</v>
      </c>
      <c r="CB552" t="s">
        <v>6697</v>
      </c>
      <c r="CC552" t="s">
        <v>5080</v>
      </c>
      <c r="CD552">
        <v>22</v>
      </c>
      <c r="CE552" t="s">
        <v>236</v>
      </c>
      <c r="CF552" t="s">
        <v>242</v>
      </c>
      <c r="CG552" t="s">
        <v>246</v>
      </c>
      <c r="CI552" t="s">
        <v>9640</v>
      </c>
      <c r="CJ552" t="s">
        <v>69</v>
      </c>
      <c r="CK552" t="s">
        <v>2808</v>
      </c>
      <c r="CL552" t="s">
        <v>2808</v>
      </c>
      <c r="DZ552" t="s">
        <v>69</v>
      </c>
      <c r="EJ552" t="s">
        <v>273</v>
      </c>
      <c r="EM552" t="s">
        <v>12</v>
      </c>
      <c r="EN552" t="s">
        <v>7281</v>
      </c>
      <c r="EO552" t="s">
        <v>22</v>
      </c>
      <c r="FH552">
        <v>2</v>
      </c>
      <c r="FI552">
        <v>2</v>
      </c>
      <c r="FJ552">
        <v>2</v>
      </c>
      <c r="FK552">
        <v>2</v>
      </c>
      <c r="FL552">
        <v>2</v>
      </c>
      <c r="FS552" t="s">
        <v>69</v>
      </c>
      <c r="FT552" t="s">
        <v>69</v>
      </c>
      <c r="FU552" t="s">
        <v>69</v>
      </c>
      <c r="FV552" t="s">
        <v>69</v>
      </c>
      <c r="FW552" t="s">
        <v>69</v>
      </c>
      <c r="FX552" t="s">
        <v>69</v>
      </c>
      <c r="FY552" t="s">
        <v>69</v>
      </c>
      <c r="FZ552" t="s">
        <v>69</v>
      </c>
      <c r="GA552" t="s">
        <v>69</v>
      </c>
      <c r="GB552" t="s">
        <v>69</v>
      </c>
      <c r="GC552" t="s">
        <v>69</v>
      </c>
      <c r="GD552" t="s">
        <v>69</v>
      </c>
      <c r="GE552" t="s">
        <v>69</v>
      </c>
      <c r="GF552" t="s">
        <v>69</v>
      </c>
      <c r="GG552" t="s">
        <v>69</v>
      </c>
      <c r="GH552" t="s">
        <v>69</v>
      </c>
      <c r="GI552" t="s">
        <v>69</v>
      </c>
      <c r="GJ552" t="s">
        <v>69</v>
      </c>
      <c r="GK552" t="s">
        <v>69</v>
      </c>
      <c r="GL552" t="s">
        <v>69</v>
      </c>
      <c r="GM552" t="s">
        <v>69</v>
      </c>
      <c r="GN552" t="s">
        <v>69</v>
      </c>
      <c r="GO552" t="s">
        <v>69</v>
      </c>
      <c r="GP552" t="s">
        <v>69</v>
      </c>
      <c r="GQ552" t="s">
        <v>69</v>
      </c>
      <c r="GR552" t="s">
        <v>69</v>
      </c>
      <c r="GS552" t="s">
        <v>69</v>
      </c>
      <c r="GT552" t="s">
        <v>69</v>
      </c>
      <c r="GU552" t="s">
        <v>69</v>
      </c>
      <c r="GV552" t="s">
        <v>69</v>
      </c>
      <c r="GW552" t="s">
        <v>69</v>
      </c>
      <c r="GX552" t="s">
        <v>69</v>
      </c>
      <c r="GY552" t="s">
        <v>69</v>
      </c>
      <c r="HC552" t="s">
        <v>2808</v>
      </c>
      <c r="HD552" t="s">
        <v>2808</v>
      </c>
      <c r="HE552" t="s">
        <v>2808</v>
      </c>
      <c r="HF552" t="s">
        <v>2808</v>
      </c>
      <c r="HG552" t="s">
        <v>69</v>
      </c>
      <c r="HH552" t="s">
        <v>69</v>
      </c>
      <c r="HI552" t="s">
        <v>69</v>
      </c>
      <c r="HJ552" t="s">
        <v>9693</v>
      </c>
      <c r="HK552" t="s">
        <v>10226</v>
      </c>
      <c r="HL552">
        <v>78</v>
      </c>
      <c r="HM552">
        <v>22</v>
      </c>
      <c r="HQ552" t="s">
        <v>7281</v>
      </c>
      <c r="HR552" t="s">
        <v>7281</v>
      </c>
      <c r="HS552" t="s">
        <v>7281</v>
      </c>
      <c r="HT552" t="s">
        <v>7281</v>
      </c>
      <c r="IE552" t="s">
        <v>2808</v>
      </c>
      <c r="IF552" t="s">
        <v>69</v>
      </c>
      <c r="IG552" t="s">
        <v>69</v>
      </c>
      <c r="IH552" t="s">
        <v>3054</v>
      </c>
      <c r="II552" t="s">
        <v>3054</v>
      </c>
      <c r="IJ552" t="s">
        <v>3054</v>
      </c>
      <c r="IK552" t="s">
        <v>3054</v>
      </c>
      <c r="IL552" t="s">
        <v>3054</v>
      </c>
      <c r="IM552" t="s">
        <v>3054</v>
      </c>
      <c r="IZ552" t="s">
        <v>2808</v>
      </c>
      <c r="JA552" t="s">
        <v>69</v>
      </c>
      <c r="JB552" t="s">
        <v>69</v>
      </c>
      <c r="JC552" t="s">
        <v>69</v>
      </c>
      <c r="JD552" t="s">
        <v>2808</v>
      </c>
      <c r="JE552" t="s">
        <v>2808</v>
      </c>
      <c r="JF552" t="s">
        <v>69</v>
      </c>
      <c r="JG552" s="35">
        <v>42956</v>
      </c>
      <c r="JK552">
        <v>2.94</v>
      </c>
      <c r="JL552">
        <v>52</v>
      </c>
      <c r="JN552" t="s">
        <v>7281</v>
      </c>
      <c r="JR552" t="s">
        <v>7281</v>
      </c>
      <c r="JS552" t="s">
        <v>7281</v>
      </c>
      <c r="JU552" s="29">
        <v>0.33680555555555558</v>
      </c>
      <c r="JY552" s="29">
        <v>0.33680555555555558</v>
      </c>
      <c r="JZ552" s="29">
        <v>0.33680555555555558</v>
      </c>
      <c r="KD552" t="s">
        <v>9554</v>
      </c>
      <c r="KE552" t="s">
        <v>6597</v>
      </c>
      <c r="KF552">
        <v>6</v>
      </c>
      <c r="KG552" t="s">
        <v>6598</v>
      </c>
      <c r="KH552">
        <v>4197691</v>
      </c>
    </row>
    <row r="553" spans="1:294" x14ac:dyDescent="0.3">
      <c r="A553" t="s">
        <v>10227</v>
      </c>
      <c r="B553" t="s">
        <v>6696</v>
      </c>
      <c r="BV553">
        <v>0</v>
      </c>
      <c r="BX553" t="s">
        <v>9156</v>
      </c>
      <c r="BY553" t="s">
        <v>6813</v>
      </c>
      <c r="BZ553" t="s">
        <v>6665</v>
      </c>
      <c r="CA553" t="s">
        <v>6591</v>
      </c>
      <c r="CB553" t="s">
        <v>6697</v>
      </c>
      <c r="CC553" t="s">
        <v>5080</v>
      </c>
      <c r="CD553">
        <v>23</v>
      </c>
      <c r="CE553" t="s">
        <v>236</v>
      </c>
      <c r="CF553" t="s">
        <v>240</v>
      </c>
      <c r="CG553" t="s">
        <v>247</v>
      </c>
      <c r="CI553" t="s">
        <v>9640</v>
      </c>
      <c r="CJ553" t="s">
        <v>69</v>
      </c>
      <c r="CK553" t="s">
        <v>2808</v>
      </c>
      <c r="CL553" t="s">
        <v>2808</v>
      </c>
      <c r="DZ553" t="s">
        <v>2808</v>
      </c>
      <c r="EA553" t="s">
        <v>10228</v>
      </c>
      <c r="EB553" t="s">
        <v>2808</v>
      </c>
      <c r="EC553" t="s">
        <v>69</v>
      </c>
      <c r="ED553" t="s">
        <v>69</v>
      </c>
      <c r="EE553" t="s">
        <v>69</v>
      </c>
      <c r="EF553" t="s">
        <v>69</v>
      </c>
      <c r="EG553" t="s">
        <v>69</v>
      </c>
      <c r="EI553" t="s">
        <v>69</v>
      </c>
      <c r="EJ553" t="s">
        <v>273</v>
      </c>
      <c r="EM553" t="s">
        <v>12</v>
      </c>
      <c r="EN553" t="s">
        <v>7301</v>
      </c>
      <c r="EO553" t="s">
        <v>27</v>
      </c>
      <c r="EP553" s="29">
        <v>0.58333333333333337</v>
      </c>
      <c r="FH553">
        <v>2</v>
      </c>
      <c r="FI553">
        <v>2</v>
      </c>
      <c r="FJ553">
        <v>2</v>
      </c>
      <c r="FK553">
        <v>2</v>
      </c>
      <c r="FL553">
        <v>2</v>
      </c>
      <c r="FS553" t="s">
        <v>69</v>
      </c>
      <c r="FT553" t="s">
        <v>69</v>
      </c>
      <c r="FU553" t="s">
        <v>69</v>
      </c>
      <c r="FV553" t="s">
        <v>69</v>
      </c>
      <c r="FW553" t="s">
        <v>69</v>
      </c>
      <c r="FX553" t="s">
        <v>69</v>
      </c>
      <c r="FY553" t="s">
        <v>69</v>
      </c>
      <c r="FZ553" t="s">
        <v>69</v>
      </c>
      <c r="GA553" t="s">
        <v>69</v>
      </c>
      <c r="GB553" t="s">
        <v>69</v>
      </c>
      <c r="GC553" t="s">
        <v>69</v>
      </c>
      <c r="GD553" t="s">
        <v>69</v>
      </c>
      <c r="GE553" t="s">
        <v>69</v>
      </c>
      <c r="GF553" t="s">
        <v>69</v>
      </c>
      <c r="GG553" t="s">
        <v>69</v>
      </c>
      <c r="GH553" t="s">
        <v>69</v>
      </c>
      <c r="GI553" t="s">
        <v>69</v>
      </c>
      <c r="GJ553" t="s">
        <v>69</v>
      </c>
      <c r="GK553" t="s">
        <v>69</v>
      </c>
      <c r="GL553" t="s">
        <v>69</v>
      </c>
      <c r="GM553" t="s">
        <v>69</v>
      </c>
      <c r="GN553" t="s">
        <v>69</v>
      </c>
      <c r="GO553" t="s">
        <v>69</v>
      </c>
      <c r="GP553" t="s">
        <v>69</v>
      </c>
      <c r="GQ553" t="s">
        <v>69</v>
      </c>
      <c r="GR553" t="s">
        <v>69</v>
      </c>
      <c r="GS553" t="s">
        <v>69</v>
      </c>
      <c r="GT553" t="s">
        <v>69</v>
      </c>
      <c r="GU553" t="s">
        <v>69</v>
      </c>
      <c r="GV553" t="s">
        <v>69</v>
      </c>
      <c r="GW553" t="s">
        <v>69</v>
      </c>
      <c r="GX553" t="s">
        <v>69</v>
      </c>
      <c r="GY553" t="s">
        <v>69</v>
      </c>
      <c r="HC553" t="s">
        <v>2808</v>
      </c>
      <c r="HD553" t="s">
        <v>2808</v>
      </c>
      <c r="HE553" t="s">
        <v>2808</v>
      </c>
      <c r="HF553" t="s">
        <v>2808</v>
      </c>
      <c r="HG553" t="s">
        <v>69</v>
      </c>
      <c r="HH553" t="s">
        <v>69</v>
      </c>
      <c r="HI553" t="s">
        <v>69</v>
      </c>
      <c r="HJ553">
        <v>110</v>
      </c>
      <c r="HK553">
        <v>80</v>
      </c>
      <c r="HL553">
        <v>70</v>
      </c>
      <c r="HM553">
        <v>23</v>
      </c>
      <c r="HQ553" t="s">
        <v>7300</v>
      </c>
      <c r="HR553" t="s">
        <v>7300</v>
      </c>
      <c r="HS553" t="s">
        <v>7300</v>
      </c>
      <c r="HT553" t="s">
        <v>7300</v>
      </c>
      <c r="IE553" t="s">
        <v>2808</v>
      </c>
      <c r="IF553" t="s">
        <v>69</v>
      </c>
      <c r="IG553" t="s">
        <v>2808</v>
      </c>
      <c r="IH553" t="s">
        <v>269</v>
      </c>
      <c r="II553" t="s">
        <v>269</v>
      </c>
      <c r="IJ553" t="s">
        <v>269</v>
      </c>
      <c r="IK553" t="s">
        <v>69</v>
      </c>
      <c r="IL553" t="s">
        <v>269</v>
      </c>
      <c r="IM553" t="s">
        <v>269</v>
      </c>
      <c r="IZ553" t="s">
        <v>2808</v>
      </c>
      <c r="JA553" t="s">
        <v>69</v>
      </c>
      <c r="JB553" t="s">
        <v>2808</v>
      </c>
      <c r="JC553" t="s">
        <v>69</v>
      </c>
      <c r="JD553" t="s">
        <v>2808</v>
      </c>
      <c r="JE553" t="s">
        <v>2808</v>
      </c>
      <c r="JF553" t="s">
        <v>2808</v>
      </c>
      <c r="JG553" s="35">
        <v>42956</v>
      </c>
      <c r="JI553">
        <v>30</v>
      </c>
      <c r="JK553">
        <v>2.21</v>
      </c>
      <c r="JL553">
        <v>45</v>
      </c>
      <c r="JM553">
        <v>30</v>
      </c>
      <c r="JN553" t="s">
        <v>7300</v>
      </c>
      <c r="JP553" t="s">
        <v>7300</v>
      </c>
      <c r="JR553" t="s">
        <v>7300</v>
      </c>
      <c r="JT553" t="s">
        <v>7300</v>
      </c>
      <c r="KD553" t="s">
        <v>9554</v>
      </c>
      <c r="KE553" t="s">
        <v>6597</v>
      </c>
      <c r="KF553">
        <v>7</v>
      </c>
      <c r="KG553" t="s">
        <v>6598</v>
      </c>
      <c r="KH553">
        <v>4197691</v>
      </c>
    </row>
    <row r="554" spans="1:294" x14ac:dyDescent="0.3">
      <c r="A554" t="s">
        <v>10229</v>
      </c>
      <c r="B554" t="s">
        <v>6696</v>
      </c>
      <c r="BV554">
        <v>0</v>
      </c>
      <c r="BX554" t="s">
        <v>9156</v>
      </c>
      <c r="BY554" t="s">
        <v>6813</v>
      </c>
      <c r="BZ554" t="s">
        <v>6665</v>
      </c>
      <c r="CA554" t="s">
        <v>6591</v>
      </c>
      <c r="CB554" t="s">
        <v>6697</v>
      </c>
      <c r="CC554" t="s">
        <v>5080</v>
      </c>
      <c r="CD554">
        <v>22</v>
      </c>
      <c r="CE554" t="s">
        <v>236</v>
      </c>
      <c r="CF554" t="s">
        <v>240</v>
      </c>
      <c r="CG554" t="s">
        <v>246</v>
      </c>
      <c r="CI554" t="s">
        <v>9640</v>
      </c>
      <c r="CJ554" t="s">
        <v>69</v>
      </c>
      <c r="CK554" t="s">
        <v>2808</v>
      </c>
      <c r="CL554" t="s">
        <v>2808</v>
      </c>
      <c r="DZ554" t="s">
        <v>22</v>
      </c>
      <c r="EJ554" t="s">
        <v>273</v>
      </c>
      <c r="EM554" t="s">
        <v>12</v>
      </c>
      <c r="EN554" s="30">
        <v>41132</v>
      </c>
      <c r="EO554" t="s">
        <v>22</v>
      </c>
      <c r="FH554">
        <v>2</v>
      </c>
      <c r="FI554">
        <v>2</v>
      </c>
      <c r="FJ554">
        <v>3</v>
      </c>
      <c r="FK554">
        <v>2</v>
      </c>
      <c r="FL554">
        <v>3</v>
      </c>
      <c r="FM554">
        <v>2</v>
      </c>
      <c r="FS554" t="s">
        <v>69</v>
      </c>
      <c r="FT554" t="s">
        <v>69</v>
      </c>
      <c r="FU554" t="s">
        <v>69</v>
      </c>
      <c r="FV554" t="s">
        <v>69</v>
      </c>
      <c r="FW554" t="s">
        <v>69</v>
      </c>
      <c r="FX554" t="s">
        <v>69</v>
      </c>
      <c r="FY554" t="s">
        <v>69</v>
      </c>
      <c r="FZ554" t="s">
        <v>69</v>
      </c>
      <c r="GA554" t="s">
        <v>69</v>
      </c>
      <c r="GB554" t="s">
        <v>69</v>
      </c>
      <c r="GC554" t="s">
        <v>69</v>
      </c>
      <c r="GD554" t="s">
        <v>69</v>
      </c>
      <c r="GE554" t="s">
        <v>69</v>
      </c>
      <c r="GF554" t="s">
        <v>69</v>
      </c>
      <c r="GG554" t="s">
        <v>69</v>
      </c>
      <c r="GH554" t="s">
        <v>69</v>
      </c>
      <c r="GI554" t="s">
        <v>69</v>
      </c>
      <c r="GJ554" t="s">
        <v>69</v>
      </c>
      <c r="GK554" t="s">
        <v>69</v>
      </c>
      <c r="GL554" t="s">
        <v>69</v>
      </c>
      <c r="GM554" t="s">
        <v>69</v>
      </c>
      <c r="GN554" t="s">
        <v>69</v>
      </c>
      <c r="GO554" t="s">
        <v>69</v>
      </c>
      <c r="GP554" t="s">
        <v>69</v>
      </c>
      <c r="GQ554" t="s">
        <v>69</v>
      </c>
      <c r="GR554" t="s">
        <v>69</v>
      </c>
      <c r="GS554" t="s">
        <v>69</v>
      </c>
      <c r="GT554" t="s">
        <v>69</v>
      </c>
      <c r="GU554" t="s">
        <v>69</v>
      </c>
      <c r="GV554" t="s">
        <v>69</v>
      </c>
      <c r="GW554" t="s">
        <v>69</v>
      </c>
      <c r="GX554" t="s">
        <v>69</v>
      </c>
      <c r="GY554" t="s">
        <v>69</v>
      </c>
      <c r="GZ554" t="s">
        <v>6722</v>
      </c>
      <c r="HA554" t="s">
        <v>6623</v>
      </c>
      <c r="HC554" t="s">
        <v>2808</v>
      </c>
      <c r="HD554" t="s">
        <v>2808</v>
      </c>
      <c r="HE554" t="s">
        <v>2808</v>
      </c>
      <c r="HF554" t="s">
        <v>2808</v>
      </c>
      <c r="HG554" t="s">
        <v>2808</v>
      </c>
      <c r="HH554" t="s">
        <v>2808</v>
      </c>
      <c r="HI554" t="s">
        <v>69</v>
      </c>
      <c r="HJ554" t="s">
        <v>9615</v>
      </c>
      <c r="HK554">
        <v>36</v>
      </c>
      <c r="HL554">
        <v>84</v>
      </c>
      <c r="HM554">
        <v>18</v>
      </c>
      <c r="HN554">
        <v>69</v>
      </c>
      <c r="HO554">
        <v>1.45</v>
      </c>
      <c r="HQ554" s="30">
        <v>41101</v>
      </c>
      <c r="HR554" s="30">
        <v>41101</v>
      </c>
      <c r="HS554" s="30">
        <v>41101</v>
      </c>
      <c r="HT554" s="30">
        <v>41101</v>
      </c>
      <c r="HU554" s="30">
        <v>41101</v>
      </c>
      <c r="HV554" s="30">
        <v>41101</v>
      </c>
      <c r="HX554" s="29">
        <v>0.94791666666666663</v>
      </c>
      <c r="HY554" s="29">
        <v>0.94791666666666663</v>
      </c>
      <c r="HZ554" s="29">
        <v>0.94791666666666663</v>
      </c>
      <c r="IA554" s="29">
        <v>0.94791666666666663</v>
      </c>
      <c r="IB554" s="29">
        <v>0.94791666666666663</v>
      </c>
      <c r="IC554" s="29">
        <v>0.94791666666666663</v>
      </c>
      <c r="IE554" t="s">
        <v>2808</v>
      </c>
      <c r="IF554" t="s">
        <v>69</v>
      </c>
      <c r="IG554" t="s">
        <v>69</v>
      </c>
      <c r="IH554" t="s">
        <v>269</v>
      </c>
      <c r="II554" t="s">
        <v>269</v>
      </c>
      <c r="IJ554" t="s">
        <v>269</v>
      </c>
      <c r="IK554" t="s">
        <v>269</v>
      </c>
      <c r="IL554" t="s">
        <v>269</v>
      </c>
      <c r="IM554" t="s">
        <v>69</v>
      </c>
      <c r="IN554" s="30">
        <v>41132</v>
      </c>
      <c r="IO554" s="30">
        <v>41132</v>
      </c>
      <c r="IP554" s="30">
        <v>41132</v>
      </c>
      <c r="IQ554" s="30">
        <v>41132</v>
      </c>
      <c r="IR554" s="30">
        <v>41132</v>
      </c>
      <c r="IS554" s="30">
        <v>41132</v>
      </c>
      <c r="IZ554" t="s">
        <v>2808</v>
      </c>
      <c r="JA554" t="s">
        <v>69</v>
      </c>
      <c r="JB554" t="s">
        <v>69</v>
      </c>
      <c r="JC554" t="s">
        <v>69</v>
      </c>
      <c r="JD554" t="s">
        <v>69</v>
      </c>
      <c r="JE554" t="s">
        <v>69</v>
      </c>
      <c r="JF554" t="s">
        <v>69</v>
      </c>
      <c r="JG554" s="35">
        <v>42956</v>
      </c>
      <c r="JN554" s="30">
        <v>41132</v>
      </c>
      <c r="KD554" t="s">
        <v>9554</v>
      </c>
      <c r="KE554" t="s">
        <v>6597</v>
      </c>
      <c r="KF554">
        <v>8</v>
      </c>
      <c r="KG554" t="s">
        <v>6598</v>
      </c>
      <c r="KH554">
        <v>4197691</v>
      </c>
    </row>
    <row r="555" spans="1:294" x14ac:dyDescent="0.3">
      <c r="A555" t="s">
        <v>10230</v>
      </c>
      <c r="B555" t="s">
        <v>6696</v>
      </c>
      <c r="BV555">
        <v>0</v>
      </c>
      <c r="BX555" t="s">
        <v>9156</v>
      </c>
      <c r="BY555" t="s">
        <v>6813</v>
      </c>
      <c r="BZ555" t="s">
        <v>6665</v>
      </c>
      <c r="CA555" t="s">
        <v>6591</v>
      </c>
      <c r="CB555" t="s">
        <v>6697</v>
      </c>
      <c r="CC555" t="s">
        <v>5080</v>
      </c>
      <c r="CD555">
        <v>36</v>
      </c>
      <c r="CE555" t="s">
        <v>22</v>
      </c>
      <c r="CF555" t="s">
        <v>22</v>
      </c>
      <c r="CG555" t="s">
        <v>22</v>
      </c>
      <c r="CI555" t="s">
        <v>9640</v>
      </c>
      <c r="CJ555" t="s">
        <v>69</v>
      </c>
      <c r="CK555" t="s">
        <v>2808</v>
      </c>
      <c r="CL555" t="s">
        <v>2808</v>
      </c>
      <c r="DZ555" t="s">
        <v>22</v>
      </c>
      <c r="EJ555" t="s">
        <v>22</v>
      </c>
      <c r="FS555" t="s">
        <v>69</v>
      </c>
      <c r="FT555" t="s">
        <v>69</v>
      </c>
      <c r="FU555" t="s">
        <v>69</v>
      </c>
      <c r="FV555" t="s">
        <v>69</v>
      </c>
      <c r="FW555" t="s">
        <v>69</v>
      </c>
      <c r="FX555" t="s">
        <v>69</v>
      </c>
      <c r="FY555" t="s">
        <v>69</v>
      </c>
      <c r="FZ555" t="s">
        <v>69</v>
      </c>
      <c r="GA555" t="s">
        <v>69</v>
      </c>
      <c r="GB555" t="s">
        <v>69</v>
      </c>
      <c r="GC555" t="s">
        <v>69</v>
      </c>
      <c r="GD555" t="s">
        <v>69</v>
      </c>
      <c r="GE555" t="s">
        <v>69</v>
      </c>
      <c r="GF555" t="s">
        <v>69</v>
      </c>
      <c r="GG555" t="s">
        <v>69</v>
      </c>
      <c r="GH555" t="s">
        <v>69</v>
      </c>
      <c r="GI555" t="s">
        <v>69</v>
      </c>
      <c r="GJ555" t="s">
        <v>69</v>
      </c>
      <c r="GK555" t="s">
        <v>69</v>
      </c>
      <c r="GL555" t="s">
        <v>69</v>
      </c>
      <c r="GM555" t="s">
        <v>69</v>
      </c>
      <c r="GN555" t="s">
        <v>69</v>
      </c>
      <c r="GO555" t="s">
        <v>69</v>
      </c>
      <c r="GP555" t="s">
        <v>69</v>
      </c>
      <c r="GQ555" t="s">
        <v>69</v>
      </c>
      <c r="GR555" t="s">
        <v>69</v>
      </c>
      <c r="GS555" t="s">
        <v>69</v>
      </c>
      <c r="GT555" t="s">
        <v>69</v>
      </c>
      <c r="GU555" t="s">
        <v>69</v>
      </c>
      <c r="GV555" t="s">
        <v>69</v>
      </c>
      <c r="GW555" t="s">
        <v>69</v>
      </c>
      <c r="GX555" t="s">
        <v>69</v>
      </c>
      <c r="GY555" t="s">
        <v>69</v>
      </c>
      <c r="HC555" t="s">
        <v>69</v>
      </c>
      <c r="HD555" t="s">
        <v>69</v>
      </c>
      <c r="HE555" t="s">
        <v>69</v>
      </c>
      <c r="HF555" t="s">
        <v>69</v>
      </c>
      <c r="HG555" t="s">
        <v>69</v>
      </c>
      <c r="HH555" t="s">
        <v>69</v>
      </c>
      <c r="HI555" t="s">
        <v>69</v>
      </c>
      <c r="IE555" t="s">
        <v>69</v>
      </c>
      <c r="IF555" t="s">
        <v>69</v>
      </c>
      <c r="IG555" t="s">
        <v>69</v>
      </c>
      <c r="IZ555" t="s">
        <v>69</v>
      </c>
      <c r="JA555" t="s">
        <v>69</v>
      </c>
      <c r="JB555" t="s">
        <v>69</v>
      </c>
      <c r="JC555" t="s">
        <v>69</v>
      </c>
      <c r="JD555" t="s">
        <v>69</v>
      </c>
      <c r="JE555" t="s">
        <v>69</v>
      </c>
      <c r="JF555" t="s">
        <v>69</v>
      </c>
      <c r="KD555" t="s">
        <v>9554</v>
      </c>
      <c r="KE555" t="s">
        <v>6597</v>
      </c>
      <c r="KF555">
        <v>9</v>
      </c>
      <c r="KG555" t="s">
        <v>6598</v>
      </c>
      <c r="KH555">
        <v>4197691</v>
      </c>
    </row>
    <row r="556" spans="1:294" x14ac:dyDescent="0.3">
      <c r="A556" t="s">
        <v>10231</v>
      </c>
      <c r="B556" t="s">
        <v>6696</v>
      </c>
      <c r="BV556">
        <v>0</v>
      </c>
      <c r="BX556" t="s">
        <v>9156</v>
      </c>
      <c r="BY556" t="s">
        <v>6813</v>
      </c>
      <c r="BZ556" t="s">
        <v>6665</v>
      </c>
      <c r="CA556" t="s">
        <v>6591</v>
      </c>
      <c r="CB556" t="s">
        <v>6697</v>
      </c>
      <c r="CC556" t="s">
        <v>5080</v>
      </c>
      <c r="CD556">
        <v>20</v>
      </c>
      <c r="CE556" t="s">
        <v>236</v>
      </c>
      <c r="CF556" t="s">
        <v>241</v>
      </c>
      <c r="CG556" t="s">
        <v>247</v>
      </c>
      <c r="CI556" t="s">
        <v>9640</v>
      </c>
      <c r="CJ556" t="s">
        <v>69</v>
      </c>
      <c r="CK556" t="s">
        <v>2808</v>
      </c>
      <c r="CL556" t="s">
        <v>2808</v>
      </c>
      <c r="DZ556" t="s">
        <v>22</v>
      </c>
      <c r="EJ556" t="s">
        <v>273</v>
      </c>
      <c r="EM556" t="s">
        <v>12</v>
      </c>
      <c r="EN556" t="s">
        <v>6616</v>
      </c>
      <c r="EO556" t="s">
        <v>22</v>
      </c>
      <c r="FH556">
        <v>4</v>
      </c>
      <c r="FI556">
        <v>4</v>
      </c>
      <c r="FJ556">
        <v>3</v>
      </c>
      <c r="FK556">
        <v>4</v>
      </c>
      <c r="FL556">
        <v>4</v>
      </c>
      <c r="FS556" t="s">
        <v>69</v>
      </c>
      <c r="FT556" t="s">
        <v>69</v>
      </c>
      <c r="FU556" t="s">
        <v>69</v>
      </c>
      <c r="FV556" t="s">
        <v>69</v>
      </c>
      <c r="FW556" t="s">
        <v>69</v>
      </c>
      <c r="FX556" t="s">
        <v>69</v>
      </c>
      <c r="FY556" t="s">
        <v>69</v>
      </c>
      <c r="FZ556" t="s">
        <v>69</v>
      </c>
      <c r="GA556" t="s">
        <v>69</v>
      </c>
      <c r="GB556" t="s">
        <v>69</v>
      </c>
      <c r="GC556" t="s">
        <v>69</v>
      </c>
      <c r="GD556" t="s">
        <v>69</v>
      </c>
      <c r="GE556" t="s">
        <v>69</v>
      </c>
      <c r="GF556" t="s">
        <v>69</v>
      </c>
      <c r="GG556" t="s">
        <v>69</v>
      </c>
      <c r="GH556" t="s">
        <v>69</v>
      </c>
      <c r="GI556" t="s">
        <v>69</v>
      </c>
      <c r="GJ556" t="s">
        <v>69</v>
      </c>
      <c r="GK556" t="s">
        <v>69</v>
      </c>
      <c r="GL556" t="s">
        <v>69</v>
      </c>
      <c r="GM556" t="s">
        <v>69</v>
      </c>
      <c r="GN556" t="s">
        <v>69</v>
      </c>
      <c r="GO556" t="s">
        <v>69</v>
      </c>
      <c r="GP556" t="s">
        <v>69</v>
      </c>
      <c r="GQ556" t="s">
        <v>69</v>
      </c>
      <c r="GR556" t="s">
        <v>69</v>
      </c>
      <c r="GS556" t="s">
        <v>69</v>
      </c>
      <c r="GT556" t="s">
        <v>69</v>
      </c>
      <c r="GU556" t="s">
        <v>69</v>
      </c>
      <c r="GV556" t="s">
        <v>69</v>
      </c>
      <c r="GW556" t="s">
        <v>69</v>
      </c>
      <c r="GX556" t="s">
        <v>69</v>
      </c>
      <c r="GY556" t="s">
        <v>69</v>
      </c>
      <c r="GZ556" t="s">
        <v>6722</v>
      </c>
      <c r="HC556" t="s">
        <v>2808</v>
      </c>
      <c r="HD556" t="s">
        <v>2808</v>
      </c>
      <c r="HE556" t="s">
        <v>2808</v>
      </c>
      <c r="HF556" t="s">
        <v>2808</v>
      </c>
      <c r="HG556" t="s">
        <v>2808</v>
      </c>
      <c r="HH556" t="s">
        <v>69</v>
      </c>
      <c r="HI556" t="s">
        <v>69</v>
      </c>
      <c r="HJ556" t="s">
        <v>9615</v>
      </c>
      <c r="HK556">
        <v>36</v>
      </c>
      <c r="HL556">
        <v>80</v>
      </c>
      <c r="HM556">
        <v>20</v>
      </c>
      <c r="HN556">
        <v>47</v>
      </c>
      <c r="HQ556" t="s">
        <v>8005</v>
      </c>
      <c r="HR556" t="s">
        <v>8005</v>
      </c>
      <c r="HS556" t="s">
        <v>8005</v>
      </c>
      <c r="HT556" t="s">
        <v>8005</v>
      </c>
      <c r="HU556" t="s">
        <v>8005</v>
      </c>
      <c r="HX556" s="29">
        <v>0.35416666666666669</v>
      </c>
      <c r="HY556" s="29">
        <v>0.35416666666666669</v>
      </c>
      <c r="HZ556" s="29">
        <v>0.35416666666666669</v>
      </c>
      <c r="IA556" s="29">
        <v>0.35416666666666669</v>
      </c>
      <c r="IE556" t="s">
        <v>2808</v>
      </c>
      <c r="IF556" t="s">
        <v>69</v>
      </c>
      <c r="IG556" t="s">
        <v>69</v>
      </c>
      <c r="IH556" t="s">
        <v>3054</v>
      </c>
      <c r="II556" t="s">
        <v>3054</v>
      </c>
      <c r="IJ556" t="s">
        <v>3054</v>
      </c>
      <c r="IK556" t="s">
        <v>3054</v>
      </c>
      <c r="IL556" t="s">
        <v>3054</v>
      </c>
      <c r="IM556" t="s">
        <v>3054</v>
      </c>
      <c r="IZ556" t="s">
        <v>2808</v>
      </c>
      <c r="JA556" t="s">
        <v>69</v>
      </c>
      <c r="JB556" t="s">
        <v>69</v>
      </c>
      <c r="JC556" t="s">
        <v>69</v>
      </c>
      <c r="JD556" t="s">
        <v>69</v>
      </c>
      <c r="JE556" t="s">
        <v>69</v>
      </c>
      <c r="JF556" t="s">
        <v>69</v>
      </c>
      <c r="JG556">
        <v>9</v>
      </c>
      <c r="JN556" t="s">
        <v>8005</v>
      </c>
      <c r="KD556" t="s">
        <v>9554</v>
      </c>
      <c r="KE556" t="s">
        <v>6597</v>
      </c>
      <c r="KF556">
        <v>10</v>
      </c>
      <c r="KG556" t="s">
        <v>6598</v>
      </c>
      <c r="KH556">
        <v>4197691</v>
      </c>
    </row>
    <row r="557" spans="1:294" x14ac:dyDescent="0.3">
      <c r="A557" t="s">
        <v>10232</v>
      </c>
      <c r="B557" t="s">
        <v>6696</v>
      </c>
      <c r="BV557">
        <v>0</v>
      </c>
      <c r="BX557" t="s">
        <v>9156</v>
      </c>
      <c r="BY557" t="s">
        <v>6813</v>
      </c>
      <c r="BZ557" t="s">
        <v>6665</v>
      </c>
      <c r="CA557" t="s">
        <v>6591</v>
      </c>
      <c r="CB557" t="s">
        <v>6697</v>
      </c>
      <c r="CC557" t="s">
        <v>5080</v>
      </c>
      <c r="CD557">
        <v>24</v>
      </c>
      <c r="CE557" t="s">
        <v>22</v>
      </c>
      <c r="CF557" t="s">
        <v>22</v>
      </c>
      <c r="CG557" t="s">
        <v>247</v>
      </c>
      <c r="CI557" t="s">
        <v>9640</v>
      </c>
      <c r="CJ557" t="s">
        <v>69</v>
      </c>
      <c r="CK557" t="s">
        <v>2808</v>
      </c>
      <c r="CL557" t="s">
        <v>2808</v>
      </c>
      <c r="DZ557" t="s">
        <v>22</v>
      </c>
      <c r="EJ557" t="s">
        <v>273</v>
      </c>
      <c r="EM557" t="s">
        <v>12</v>
      </c>
      <c r="EN557" s="30">
        <v>40395</v>
      </c>
      <c r="EO557" t="s">
        <v>22</v>
      </c>
      <c r="FH557">
        <v>4</v>
      </c>
      <c r="FI557">
        <v>4</v>
      </c>
      <c r="FJ557">
        <v>4</v>
      </c>
      <c r="FK557">
        <v>3</v>
      </c>
      <c r="FL557">
        <v>4</v>
      </c>
      <c r="FS557" t="s">
        <v>69</v>
      </c>
      <c r="FT557" t="s">
        <v>69</v>
      </c>
      <c r="FU557" t="s">
        <v>69</v>
      </c>
      <c r="FV557" t="s">
        <v>69</v>
      </c>
      <c r="FW557" t="s">
        <v>69</v>
      </c>
      <c r="FX557" t="s">
        <v>69</v>
      </c>
      <c r="FY557" t="s">
        <v>69</v>
      </c>
      <c r="FZ557" t="s">
        <v>69</v>
      </c>
      <c r="GA557" t="s">
        <v>69</v>
      </c>
      <c r="GB557" t="s">
        <v>69</v>
      </c>
      <c r="GC557" t="s">
        <v>69</v>
      </c>
      <c r="GD557" t="s">
        <v>69</v>
      </c>
      <c r="GE557" t="s">
        <v>69</v>
      </c>
      <c r="GF557" t="s">
        <v>69</v>
      </c>
      <c r="GG557" t="s">
        <v>69</v>
      </c>
      <c r="GH557" t="s">
        <v>69</v>
      </c>
      <c r="GI557" t="s">
        <v>69</v>
      </c>
      <c r="GJ557" t="s">
        <v>69</v>
      </c>
      <c r="GK557" t="s">
        <v>69</v>
      </c>
      <c r="GL557" t="s">
        <v>69</v>
      </c>
      <c r="GM557" t="s">
        <v>69</v>
      </c>
      <c r="GN557" t="s">
        <v>69</v>
      </c>
      <c r="GO557" t="s">
        <v>69</v>
      </c>
      <c r="GP557" t="s">
        <v>69</v>
      </c>
      <c r="GQ557" t="s">
        <v>69</v>
      </c>
      <c r="GR557" t="s">
        <v>69</v>
      </c>
      <c r="GS557" t="s">
        <v>69</v>
      </c>
      <c r="GT557" t="s">
        <v>69</v>
      </c>
      <c r="GU557" t="s">
        <v>69</v>
      </c>
      <c r="GV557" t="s">
        <v>69</v>
      </c>
      <c r="GW557" t="s">
        <v>69</v>
      </c>
      <c r="GX557" t="s">
        <v>69</v>
      </c>
      <c r="GY557" t="s">
        <v>69</v>
      </c>
      <c r="HC557" t="s">
        <v>2808</v>
      </c>
      <c r="HD557" t="s">
        <v>2808</v>
      </c>
      <c r="HE557" t="s">
        <v>2808</v>
      </c>
      <c r="HF557" t="s">
        <v>2808</v>
      </c>
      <c r="HG557" t="s">
        <v>69</v>
      </c>
      <c r="HH557" t="s">
        <v>69</v>
      </c>
      <c r="HI557" t="s">
        <v>69</v>
      </c>
      <c r="HJ557" t="s">
        <v>9615</v>
      </c>
      <c r="HK557">
        <v>36</v>
      </c>
      <c r="HL557">
        <v>81</v>
      </c>
      <c r="HM557">
        <v>20</v>
      </c>
      <c r="IE557" t="s">
        <v>2808</v>
      </c>
      <c r="IF557" t="s">
        <v>69</v>
      </c>
      <c r="IG557" t="s">
        <v>69</v>
      </c>
      <c r="IH557" t="s">
        <v>3054</v>
      </c>
      <c r="II557" t="s">
        <v>3054</v>
      </c>
      <c r="IJ557" t="s">
        <v>3054</v>
      </c>
      <c r="IK557" t="s">
        <v>3054</v>
      </c>
      <c r="IL557" t="s">
        <v>3054</v>
      </c>
      <c r="IM557" t="s">
        <v>3054</v>
      </c>
      <c r="IZ557" t="s">
        <v>69</v>
      </c>
      <c r="JA557" t="s">
        <v>69</v>
      </c>
      <c r="JB557" t="s">
        <v>69</v>
      </c>
      <c r="JC557" t="s">
        <v>69</v>
      </c>
      <c r="JD557" t="s">
        <v>69</v>
      </c>
      <c r="JE557" t="s">
        <v>69</v>
      </c>
      <c r="JF557" t="s">
        <v>69</v>
      </c>
      <c r="KD557" t="s">
        <v>9554</v>
      </c>
      <c r="KE557" t="s">
        <v>6597</v>
      </c>
      <c r="KF557">
        <v>11</v>
      </c>
      <c r="KG557" t="s">
        <v>6598</v>
      </c>
      <c r="KH557">
        <v>4197691</v>
      </c>
    </row>
    <row r="558" spans="1:294" x14ac:dyDescent="0.3">
      <c r="A558" t="s">
        <v>10233</v>
      </c>
      <c r="B558" t="s">
        <v>6696</v>
      </c>
      <c r="BV558">
        <v>0</v>
      </c>
      <c r="BX558" t="s">
        <v>9156</v>
      </c>
      <c r="BY558" t="s">
        <v>6813</v>
      </c>
      <c r="BZ558" t="s">
        <v>6665</v>
      </c>
      <c r="CA558" t="s">
        <v>6591</v>
      </c>
      <c r="CB558" t="s">
        <v>7191</v>
      </c>
      <c r="CC558" t="s">
        <v>5080</v>
      </c>
      <c r="CD558">
        <v>23</v>
      </c>
      <c r="CE558" t="s">
        <v>237</v>
      </c>
      <c r="CF558" t="s">
        <v>240</v>
      </c>
      <c r="CG558" t="s">
        <v>247</v>
      </c>
      <c r="CI558" t="s">
        <v>9640</v>
      </c>
      <c r="CJ558" t="s">
        <v>69</v>
      </c>
      <c r="CK558" t="s">
        <v>2808</v>
      </c>
      <c r="CL558" t="s">
        <v>2808</v>
      </c>
      <c r="DZ558" t="s">
        <v>69</v>
      </c>
      <c r="EJ558" t="s">
        <v>273</v>
      </c>
      <c r="EM558" t="s">
        <v>12</v>
      </c>
      <c r="EN558" s="30">
        <v>40726</v>
      </c>
      <c r="EO558" t="s">
        <v>27</v>
      </c>
      <c r="EP558" s="29">
        <v>0.33333333333333331</v>
      </c>
      <c r="FH558">
        <v>3</v>
      </c>
      <c r="FJ558">
        <v>3</v>
      </c>
      <c r="FL558">
        <v>3</v>
      </c>
      <c r="FS558" t="s">
        <v>69</v>
      </c>
      <c r="FT558" t="s">
        <v>69</v>
      </c>
      <c r="FU558" t="s">
        <v>69</v>
      </c>
      <c r="FV558" t="s">
        <v>69</v>
      </c>
      <c r="FW558" t="s">
        <v>69</v>
      </c>
      <c r="FX558" t="s">
        <v>69</v>
      </c>
      <c r="FY558" t="s">
        <v>69</v>
      </c>
      <c r="FZ558" t="s">
        <v>69</v>
      </c>
      <c r="GA558" t="s">
        <v>69</v>
      </c>
      <c r="GB558" t="s">
        <v>69</v>
      </c>
      <c r="GC558" t="s">
        <v>69</v>
      </c>
      <c r="GD558" t="s">
        <v>69</v>
      </c>
      <c r="GE558" t="s">
        <v>69</v>
      </c>
      <c r="GF558" t="s">
        <v>69</v>
      </c>
      <c r="GG558" t="s">
        <v>69</v>
      </c>
      <c r="GH558" t="s">
        <v>69</v>
      </c>
      <c r="GI558" t="s">
        <v>69</v>
      </c>
      <c r="GJ558" t="s">
        <v>69</v>
      </c>
      <c r="GK558" t="s">
        <v>69</v>
      </c>
      <c r="GL558" t="s">
        <v>69</v>
      </c>
      <c r="GM558" t="s">
        <v>69</v>
      </c>
      <c r="GN558" t="s">
        <v>69</v>
      </c>
      <c r="GO558" t="s">
        <v>69</v>
      </c>
      <c r="GP558" t="s">
        <v>69</v>
      </c>
      <c r="GQ558" t="s">
        <v>69</v>
      </c>
      <c r="GR558" t="s">
        <v>69</v>
      </c>
      <c r="GS558" t="s">
        <v>69</v>
      </c>
      <c r="GT558" t="s">
        <v>69</v>
      </c>
      <c r="GU558" t="s">
        <v>69</v>
      </c>
      <c r="GV558" t="s">
        <v>69</v>
      </c>
      <c r="GW558" t="s">
        <v>69</v>
      </c>
      <c r="GX558" t="s">
        <v>69</v>
      </c>
      <c r="GY558" t="s">
        <v>69</v>
      </c>
      <c r="HC558" t="s">
        <v>2808</v>
      </c>
      <c r="HD558" t="s">
        <v>2808</v>
      </c>
      <c r="HE558" t="s">
        <v>69</v>
      </c>
      <c r="HF558" t="s">
        <v>2808</v>
      </c>
      <c r="HG558" t="s">
        <v>69</v>
      </c>
      <c r="HH558" t="s">
        <v>69</v>
      </c>
      <c r="HI558" t="s">
        <v>69</v>
      </c>
      <c r="HJ558" t="s">
        <v>9734</v>
      </c>
      <c r="HK558">
        <v>36</v>
      </c>
      <c r="HM558">
        <v>22</v>
      </c>
      <c r="HQ558" s="30">
        <v>40696</v>
      </c>
      <c r="HR558" s="30">
        <v>40696</v>
      </c>
      <c r="HT558" s="30">
        <v>40696</v>
      </c>
      <c r="IE558" t="s">
        <v>69</v>
      </c>
      <c r="IF558" t="s">
        <v>69</v>
      </c>
      <c r="IG558" t="s">
        <v>69</v>
      </c>
      <c r="IH558" t="s">
        <v>269</v>
      </c>
      <c r="II558" t="s">
        <v>3054</v>
      </c>
      <c r="IJ558" t="s">
        <v>3054</v>
      </c>
      <c r="IK558" t="s">
        <v>3054</v>
      </c>
      <c r="IL558" t="s">
        <v>3054</v>
      </c>
      <c r="IM558" t="s">
        <v>69</v>
      </c>
      <c r="IN558" s="30">
        <v>40696</v>
      </c>
      <c r="IZ558" t="s">
        <v>2808</v>
      </c>
      <c r="JA558" t="s">
        <v>69</v>
      </c>
      <c r="JB558" t="s">
        <v>69</v>
      </c>
      <c r="JC558" t="s">
        <v>69</v>
      </c>
      <c r="JD558" t="s">
        <v>69</v>
      </c>
      <c r="JE558" t="s">
        <v>69</v>
      </c>
      <c r="JF558" t="s">
        <v>69</v>
      </c>
      <c r="JG558" t="s">
        <v>9691</v>
      </c>
      <c r="JN558" s="30">
        <v>40696</v>
      </c>
      <c r="JU558" s="29">
        <v>0.32847222222222222</v>
      </c>
      <c r="KD558" t="s">
        <v>9554</v>
      </c>
      <c r="KE558" t="s">
        <v>6597</v>
      </c>
      <c r="KF558">
        <v>12</v>
      </c>
      <c r="KG558" t="s">
        <v>6598</v>
      </c>
      <c r="KH558">
        <v>4197691</v>
      </c>
    </row>
    <row r="559" spans="1:294" x14ac:dyDescent="0.3">
      <c r="A559" t="s">
        <v>10234</v>
      </c>
      <c r="B559" t="s">
        <v>6696</v>
      </c>
      <c r="BV559">
        <v>0</v>
      </c>
      <c r="BX559" t="s">
        <v>9156</v>
      </c>
      <c r="BY559" t="s">
        <v>6813</v>
      </c>
      <c r="BZ559" t="s">
        <v>6665</v>
      </c>
      <c r="CA559" t="s">
        <v>6591</v>
      </c>
      <c r="CB559" t="s">
        <v>7191</v>
      </c>
      <c r="CC559" t="s">
        <v>5080</v>
      </c>
      <c r="CD559">
        <v>25</v>
      </c>
      <c r="CE559" t="s">
        <v>22</v>
      </c>
      <c r="CF559" t="s">
        <v>22</v>
      </c>
      <c r="CG559" t="s">
        <v>247</v>
      </c>
      <c r="CI559" t="s">
        <v>9640</v>
      </c>
      <c r="CJ559" t="s">
        <v>69</v>
      </c>
      <c r="CK559" t="s">
        <v>2808</v>
      </c>
      <c r="CL559" t="s">
        <v>2808</v>
      </c>
      <c r="DZ559" t="s">
        <v>69</v>
      </c>
      <c r="EJ559" t="s">
        <v>22</v>
      </c>
      <c r="FH559">
        <v>3</v>
      </c>
      <c r="FK559">
        <v>3</v>
      </c>
      <c r="FL559">
        <v>3</v>
      </c>
      <c r="FS559" t="s">
        <v>69</v>
      </c>
      <c r="FT559" t="s">
        <v>69</v>
      </c>
      <c r="FU559" t="s">
        <v>69</v>
      </c>
      <c r="FV559" t="s">
        <v>69</v>
      </c>
      <c r="FW559" t="s">
        <v>69</v>
      </c>
      <c r="FX559" t="s">
        <v>69</v>
      </c>
      <c r="FY559" t="s">
        <v>69</v>
      </c>
      <c r="FZ559" t="s">
        <v>69</v>
      </c>
      <c r="GA559" t="s">
        <v>69</v>
      </c>
      <c r="GB559" t="s">
        <v>69</v>
      </c>
      <c r="GC559" t="s">
        <v>69</v>
      </c>
      <c r="GD559" t="s">
        <v>69</v>
      </c>
      <c r="GE559" t="s">
        <v>69</v>
      </c>
      <c r="GF559" t="s">
        <v>69</v>
      </c>
      <c r="GG559" t="s">
        <v>69</v>
      </c>
      <c r="GH559" t="s">
        <v>69</v>
      </c>
      <c r="GI559" t="s">
        <v>69</v>
      </c>
      <c r="GJ559" t="s">
        <v>69</v>
      </c>
      <c r="GK559" t="s">
        <v>69</v>
      </c>
      <c r="GL559" t="s">
        <v>69</v>
      </c>
      <c r="GM559" t="s">
        <v>69</v>
      </c>
      <c r="GN559" t="s">
        <v>69</v>
      </c>
      <c r="GO559" t="s">
        <v>69</v>
      </c>
      <c r="GP559" t="s">
        <v>69</v>
      </c>
      <c r="GQ559" t="s">
        <v>69</v>
      </c>
      <c r="GR559" t="s">
        <v>69</v>
      </c>
      <c r="GS559" t="s">
        <v>69</v>
      </c>
      <c r="GT559" t="s">
        <v>69</v>
      </c>
      <c r="GU559" t="s">
        <v>69</v>
      </c>
      <c r="GV559" t="s">
        <v>69</v>
      </c>
      <c r="GW559" t="s">
        <v>69</v>
      </c>
      <c r="GX559" t="s">
        <v>69</v>
      </c>
      <c r="GY559" t="s">
        <v>69</v>
      </c>
      <c r="HC559" t="s">
        <v>2808</v>
      </c>
      <c r="HD559" t="s">
        <v>69</v>
      </c>
      <c r="HE559" t="s">
        <v>2808</v>
      </c>
      <c r="HF559" t="s">
        <v>2808</v>
      </c>
      <c r="HG559" t="s">
        <v>69</v>
      </c>
      <c r="HH559" t="s">
        <v>69</v>
      </c>
      <c r="HI559" t="s">
        <v>69</v>
      </c>
      <c r="HJ559">
        <v>110</v>
      </c>
      <c r="HL559">
        <v>71</v>
      </c>
      <c r="HM559">
        <v>22</v>
      </c>
      <c r="HQ559" s="30">
        <v>41031</v>
      </c>
      <c r="HS559" s="30">
        <v>41031</v>
      </c>
      <c r="HT559" s="30">
        <v>41031</v>
      </c>
      <c r="IE559" t="s">
        <v>69</v>
      </c>
      <c r="IF559" t="s">
        <v>69</v>
      </c>
      <c r="IG559" t="s">
        <v>69</v>
      </c>
      <c r="IH559" t="s">
        <v>69</v>
      </c>
      <c r="II559" t="s">
        <v>3054</v>
      </c>
      <c r="IJ559" t="s">
        <v>3054</v>
      </c>
      <c r="IK559" t="s">
        <v>3054</v>
      </c>
      <c r="IL559" t="s">
        <v>3054</v>
      </c>
      <c r="IM559" t="s">
        <v>69</v>
      </c>
      <c r="IZ559" t="s">
        <v>69</v>
      </c>
      <c r="JA559" t="s">
        <v>69</v>
      </c>
      <c r="JB559" t="s">
        <v>69</v>
      </c>
      <c r="JC559" t="s">
        <v>69</v>
      </c>
      <c r="JD559" t="s">
        <v>2808</v>
      </c>
      <c r="JE559" t="s">
        <v>2808</v>
      </c>
      <c r="JF559" t="s">
        <v>2808</v>
      </c>
      <c r="JG559" t="s">
        <v>9691</v>
      </c>
      <c r="JK559">
        <v>4.4400000000000004</v>
      </c>
      <c r="JL559">
        <v>54</v>
      </c>
      <c r="JM559">
        <v>72</v>
      </c>
      <c r="JN559" s="30">
        <v>41031</v>
      </c>
      <c r="JR559" s="30">
        <v>41031</v>
      </c>
      <c r="JS559" s="30">
        <v>41031</v>
      </c>
      <c r="JT559" s="30">
        <v>41031</v>
      </c>
      <c r="JU559" s="29">
        <v>0.25</v>
      </c>
      <c r="JY559" s="29">
        <v>0.25</v>
      </c>
      <c r="JZ559" s="29">
        <v>0.25</v>
      </c>
      <c r="KA559" s="29">
        <v>0.25</v>
      </c>
      <c r="KD559" t="s">
        <v>9554</v>
      </c>
      <c r="KE559" t="s">
        <v>6597</v>
      </c>
      <c r="KF559">
        <v>13</v>
      </c>
      <c r="KG559" t="s">
        <v>6598</v>
      </c>
      <c r="KH559">
        <v>4197691</v>
      </c>
    </row>
    <row r="560" spans="1:294" x14ac:dyDescent="0.3">
      <c r="A560" t="s">
        <v>10235</v>
      </c>
      <c r="B560" t="s">
        <v>6696</v>
      </c>
      <c r="BV560">
        <v>0</v>
      </c>
      <c r="BX560" t="s">
        <v>9156</v>
      </c>
      <c r="BY560" t="s">
        <v>6813</v>
      </c>
      <c r="BZ560" t="s">
        <v>6665</v>
      </c>
      <c r="CA560" t="s">
        <v>6591</v>
      </c>
      <c r="CB560" t="s">
        <v>6861</v>
      </c>
      <c r="CC560" t="s">
        <v>5080</v>
      </c>
      <c r="CD560">
        <v>38</v>
      </c>
      <c r="CE560" t="s">
        <v>22</v>
      </c>
      <c r="CF560" t="s">
        <v>22</v>
      </c>
      <c r="CG560" t="s">
        <v>22</v>
      </c>
      <c r="CI560" t="s">
        <v>9640</v>
      </c>
      <c r="CJ560" t="s">
        <v>69</v>
      </c>
      <c r="CK560" t="s">
        <v>2808</v>
      </c>
      <c r="CL560" t="s">
        <v>2808</v>
      </c>
      <c r="DZ560" t="s">
        <v>22</v>
      </c>
      <c r="EJ560" t="s">
        <v>273</v>
      </c>
      <c r="EM560" t="s">
        <v>12</v>
      </c>
      <c r="EN560" t="s">
        <v>7011</v>
      </c>
      <c r="EO560" t="s">
        <v>27</v>
      </c>
      <c r="EP560" s="29">
        <v>0.54513888888888895</v>
      </c>
      <c r="FH560">
        <v>1</v>
      </c>
      <c r="FI560">
        <v>1</v>
      </c>
      <c r="FJ560">
        <v>1</v>
      </c>
      <c r="FK560">
        <v>1</v>
      </c>
      <c r="FL560">
        <v>1</v>
      </c>
      <c r="FM560">
        <v>1</v>
      </c>
      <c r="FN560">
        <v>1</v>
      </c>
      <c r="FO560">
        <v>1</v>
      </c>
      <c r="FS560" t="s">
        <v>69</v>
      </c>
      <c r="FT560" t="s">
        <v>69</v>
      </c>
      <c r="FU560" t="s">
        <v>69</v>
      </c>
      <c r="FV560" t="s">
        <v>69</v>
      </c>
      <c r="FW560" t="s">
        <v>69</v>
      </c>
      <c r="FX560" t="s">
        <v>69</v>
      </c>
      <c r="FY560" t="s">
        <v>69</v>
      </c>
      <c r="FZ560" t="s">
        <v>69</v>
      </c>
      <c r="GA560" t="s">
        <v>69</v>
      </c>
      <c r="GB560" t="s">
        <v>69</v>
      </c>
      <c r="GC560" t="s">
        <v>69</v>
      </c>
      <c r="GD560" t="s">
        <v>69</v>
      </c>
      <c r="GE560" t="s">
        <v>69</v>
      </c>
      <c r="GF560" t="s">
        <v>69</v>
      </c>
      <c r="GG560" t="s">
        <v>69</v>
      </c>
      <c r="GH560" t="s">
        <v>69</v>
      </c>
      <c r="GI560" t="s">
        <v>69</v>
      </c>
      <c r="GJ560" t="s">
        <v>69</v>
      </c>
      <c r="GK560" t="s">
        <v>69</v>
      </c>
      <c r="GL560" t="s">
        <v>69</v>
      </c>
      <c r="GM560" t="s">
        <v>69</v>
      </c>
      <c r="GN560" t="s">
        <v>69</v>
      </c>
      <c r="GO560" t="s">
        <v>69</v>
      </c>
      <c r="GP560" t="s">
        <v>69</v>
      </c>
      <c r="GQ560" t="s">
        <v>69</v>
      </c>
      <c r="GR560" t="s">
        <v>69</v>
      </c>
      <c r="GS560" t="s">
        <v>69</v>
      </c>
      <c r="GT560" t="s">
        <v>69</v>
      </c>
      <c r="GU560" t="s">
        <v>69</v>
      </c>
      <c r="GV560" t="s">
        <v>69</v>
      </c>
      <c r="GW560" t="s">
        <v>69</v>
      </c>
      <c r="GX560" t="s">
        <v>69</v>
      </c>
      <c r="GY560" t="s">
        <v>69</v>
      </c>
      <c r="HC560" t="s">
        <v>2808</v>
      </c>
      <c r="HD560" t="s">
        <v>2808</v>
      </c>
      <c r="HE560" t="s">
        <v>2808</v>
      </c>
      <c r="HF560" t="s">
        <v>69</v>
      </c>
      <c r="HG560" t="s">
        <v>69</v>
      </c>
      <c r="HH560" t="s">
        <v>69</v>
      </c>
      <c r="HI560" t="s">
        <v>69</v>
      </c>
      <c r="HJ560" t="s">
        <v>9615</v>
      </c>
      <c r="HK560">
        <v>19</v>
      </c>
      <c r="HL560">
        <v>36.1</v>
      </c>
      <c r="HQ560" t="s">
        <v>10236</v>
      </c>
      <c r="HR560" t="s">
        <v>10236</v>
      </c>
      <c r="HS560" t="s">
        <v>10236</v>
      </c>
      <c r="IE560" t="s">
        <v>69</v>
      </c>
      <c r="IF560" t="s">
        <v>69</v>
      </c>
      <c r="IG560" t="s">
        <v>69</v>
      </c>
      <c r="IH560" t="s">
        <v>269</v>
      </c>
      <c r="II560" t="s">
        <v>269</v>
      </c>
      <c r="IJ560" t="s">
        <v>69</v>
      </c>
      <c r="IK560" t="s">
        <v>269</v>
      </c>
      <c r="IL560" t="s">
        <v>269</v>
      </c>
      <c r="IM560" t="s">
        <v>69</v>
      </c>
      <c r="IN560" t="s">
        <v>10236</v>
      </c>
      <c r="IO560" t="s">
        <v>10236</v>
      </c>
      <c r="IP560" t="s">
        <v>10236</v>
      </c>
      <c r="IQ560" t="s">
        <v>10236</v>
      </c>
      <c r="IR560" t="s">
        <v>10236</v>
      </c>
      <c r="IS560" t="s">
        <v>10236</v>
      </c>
      <c r="IT560" s="29">
        <v>0.55902777777777779</v>
      </c>
      <c r="IU560" s="29">
        <v>0.55902777777777779</v>
      </c>
      <c r="IV560" s="29">
        <v>0.55902777777777779</v>
      </c>
      <c r="IW560" s="29">
        <v>0.55902777777777779</v>
      </c>
      <c r="IX560" s="29">
        <v>0.55902777777777779</v>
      </c>
      <c r="IY560" s="29">
        <v>0.55902777777777779</v>
      </c>
      <c r="IZ560" t="s">
        <v>2808</v>
      </c>
      <c r="JA560" t="s">
        <v>69</v>
      </c>
      <c r="JB560" t="s">
        <v>2808</v>
      </c>
      <c r="JC560" t="s">
        <v>2808</v>
      </c>
      <c r="JD560" t="s">
        <v>2808</v>
      </c>
      <c r="JE560" t="s">
        <v>69</v>
      </c>
      <c r="JF560" t="s">
        <v>69</v>
      </c>
      <c r="JG560" s="35">
        <v>42924</v>
      </c>
      <c r="JI560">
        <v>160</v>
      </c>
      <c r="JJ560">
        <v>58</v>
      </c>
      <c r="JK560">
        <v>2900</v>
      </c>
      <c r="JL560">
        <v>50</v>
      </c>
      <c r="JM560">
        <v>32</v>
      </c>
      <c r="JN560" t="s">
        <v>10236</v>
      </c>
      <c r="JP560" t="s">
        <v>10236</v>
      </c>
      <c r="JQ560" t="s">
        <v>10236</v>
      </c>
      <c r="JR560" t="s">
        <v>10236</v>
      </c>
      <c r="JS560" t="s">
        <v>10236</v>
      </c>
      <c r="JT560" t="s">
        <v>10236</v>
      </c>
      <c r="JU560" s="29">
        <v>0.55555555555555558</v>
      </c>
      <c r="JW560" s="29">
        <v>0.55555555555555558</v>
      </c>
      <c r="JX560" s="29">
        <v>0.55555555555555558</v>
      </c>
      <c r="JY560" s="29">
        <v>0.55555555555555558</v>
      </c>
      <c r="JZ560" s="29">
        <v>0.55555555555555558</v>
      </c>
      <c r="KA560" s="29">
        <v>0.55555555555555558</v>
      </c>
      <c r="KD560" t="s">
        <v>9554</v>
      </c>
      <c r="KE560" t="s">
        <v>6597</v>
      </c>
      <c r="KF560">
        <v>14</v>
      </c>
      <c r="KG560" t="s">
        <v>6598</v>
      </c>
      <c r="KH560">
        <v>4197691</v>
      </c>
    </row>
    <row r="561" spans="1:294" x14ac:dyDescent="0.3">
      <c r="A561" t="s">
        <v>10237</v>
      </c>
      <c r="B561" t="s">
        <v>6696</v>
      </c>
      <c r="BV561">
        <v>0</v>
      </c>
      <c r="BX561" t="s">
        <v>9156</v>
      </c>
      <c r="BY561" t="s">
        <v>6813</v>
      </c>
      <c r="BZ561" t="s">
        <v>6665</v>
      </c>
      <c r="CA561" t="s">
        <v>6591</v>
      </c>
      <c r="CB561" t="s">
        <v>6861</v>
      </c>
      <c r="CC561" t="s">
        <v>5080</v>
      </c>
      <c r="CD561">
        <v>25</v>
      </c>
      <c r="CE561" t="s">
        <v>22</v>
      </c>
      <c r="CF561" t="s">
        <v>22</v>
      </c>
      <c r="CG561" t="s">
        <v>246</v>
      </c>
      <c r="CI561" t="s">
        <v>9640</v>
      </c>
      <c r="CJ561" t="s">
        <v>69</v>
      </c>
      <c r="CK561" t="s">
        <v>2808</v>
      </c>
      <c r="CL561" t="s">
        <v>2808</v>
      </c>
      <c r="DZ561" t="s">
        <v>22</v>
      </c>
      <c r="EJ561" t="s">
        <v>273</v>
      </c>
      <c r="EM561" t="s">
        <v>22</v>
      </c>
      <c r="EO561" t="s">
        <v>22</v>
      </c>
      <c r="FH561">
        <v>1</v>
      </c>
      <c r="FI561">
        <v>1</v>
      </c>
      <c r="FJ561">
        <v>1</v>
      </c>
      <c r="FK561">
        <v>1</v>
      </c>
      <c r="FL561">
        <v>1</v>
      </c>
      <c r="FM561">
        <v>1</v>
      </c>
      <c r="FN561">
        <v>1</v>
      </c>
      <c r="FO561">
        <v>1</v>
      </c>
      <c r="FS561" t="s">
        <v>69</v>
      </c>
      <c r="FT561" t="s">
        <v>69</v>
      </c>
      <c r="FU561" t="s">
        <v>69</v>
      </c>
      <c r="FV561" t="s">
        <v>69</v>
      </c>
      <c r="FW561" t="s">
        <v>69</v>
      </c>
      <c r="FX561" t="s">
        <v>69</v>
      </c>
      <c r="FY561" t="s">
        <v>69</v>
      </c>
      <c r="FZ561" t="s">
        <v>69</v>
      </c>
      <c r="GA561" t="s">
        <v>69</v>
      </c>
      <c r="GB561" t="s">
        <v>69</v>
      </c>
      <c r="GC561" t="s">
        <v>69</v>
      </c>
      <c r="GD561" t="s">
        <v>69</v>
      </c>
      <c r="GE561" t="s">
        <v>69</v>
      </c>
      <c r="GF561" t="s">
        <v>69</v>
      </c>
      <c r="GG561" t="s">
        <v>69</v>
      </c>
      <c r="GH561" t="s">
        <v>69</v>
      </c>
      <c r="GI561" t="s">
        <v>69</v>
      </c>
      <c r="GJ561" t="s">
        <v>69</v>
      </c>
      <c r="GK561" t="s">
        <v>69</v>
      </c>
      <c r="GL561" t="s">
        <v>69</v>
      </c>
      <c r="GM561" t="s">
        <v>69</v>
      </c>
      <c r="GN561" t="s">
        <v>69</v>
      </c>
      <c r="GO561" t="s">
        <v>69</v>
      </c>
      <c r="GP561" t="s">
        <v>69</v>
      </c>
      <c r="GQ561" t="s">
        <v>69</v>
      </c>
      <c r="GR561" t="s">
        <v>69</v>
      </c>
      <c r="GS561" t="s">
        <v>69</v>
      </c>
      <c r="GT561" t="s">
        <v>69</v>
      </c>
      <c r="GU561" t="s">
        <v>69</v>
      </c>
      <c r="GV561" t="s">
        <v>69</v>
      </c>
      <c r="GW561" t="s">
        <v>69</v>
      </c>
      <c r="GX561" t="s">
        <v>69</v>
      </c>
      <c r="GY561" t="s">
        <v>69</v>
      </c>
      <c r="HC561" t="s">
        <v>2808</v>
      </c>
      <c r="HD561" t="s">
        <v>2808</v>
      </c>
      <c r="HE561" t="s">
        <v>2808</v>
      </c>
      <c r="HF561" t="s">
        <v>69</v>
      </c>
      <c r="HG561" t="s">
        <v>69</v>
      </c>
      <c r="HH561" t="s">
        <v>69</v>
      </c>
      <c r="HI561" t="s">
        <v>69</v>
      </c>
      <c r="HJ561" t="s">
        <v>9615</v>
      </c>
      <c r="HK561">
        <v>36</v>
      </c>
      <c r="HL561">
        <v>80</v>
      </c>
      <c r="HM561">
        <v>21</v>
      </c>
      <c r="HQ561" t="s">
        <v>6909</v>
      </c>
      <c r="HR561" t="s">
        <v>6909</v>
      </c>
      <c r="HS561" t="s">
        <v>6909</v>
      </c>
      <c r="HT561" t="s">
        <v>6909</v>
      </c>
      <c r="IE561" t="s">
        <v>2808</v>
      </c>
      <c r="IF561" t="s">
        <v>2808</v>
      </c>
      <c r="IG561" t="s">
        <v>2808</v>
      </c>
      <c r="IZ561" t="s">
        <v>69</v>
      </c>
      <c r="JA561" t="s">
        <v>69</v>
      </c>
      <c r="JB561" t="s">
        <v>2808</v>
      </c>
      <c r="JC561" t="s">
        <v>69</v>
      </c>
      <c r="JD561" t="s">
        <v>69</v>
      </c>
      <c r="JE561" t="s">
        <v>69</v>
      </c>
      <c r="JF561" t="s">
        <v>69</v>
      </c>
      <c r="JI561">
        <v>160</v>
      </c>
      <c r="JJ561">
        <v>66</v>
      </c>
      <c r="JK561">
        <v>2720</v>
      </c>
      <c r="JL561">
        <v>51</v>
      </c>
      <c r="JM561">
        <v>34</v>
      </c>
      <c r="JP561" t="s">
        <v>6909</v>
      </c>
      <c r="JQ561" t="s">
        <v>6909</v>
      </c>
      <c r="JR561" t="s">
        <v>6909</v>
      </c>
      <c r="JS561" t="s">
        <v>6909</v>
      </c>
      <c r="JT561" t="s">
        <v>6909</v>
      </c>
      <c r="KD561" t="s">
        <v>9554</v>
      </c>
      <c r="KE561" t="s">
        <v>6597</v>
      </c>
      <c r="KF561">
        <v>15</v>
      </c>
      <c r="KG561" t="s">
        <v>6598</v>
      </c>
      <c r="KH561">
        <v>4197691</v>
      </c>
    </row>
    <row r="562" spans="1:294" x14ac:dyDescent="0.3">
      <c r="A562" t="s">
        <v>10238</v>
      </c>
      <c r="B562" t="s">
        <v>6696</v>
      </c>
      <c r="BV562">
        <v>0</v>
      </c>
      <c r="BX562" t="s">
        <v>9156</v>
      </c>
      <c r="BY562" t="s">
        <v>6813</v>
      </c>
      <c r="BZ562" t="s">
        <v>6665</v>
      </c>
      <c r="CA562" t="s">
        <v>6591</v>
      </c>
      <c r="CB562" t="s">
        <v>6861</v>
      </c>
      <c r="CC562" t="s">
        <v>5080</v>
      </c>
      <c r="CD562">
        <v>30</v>
      </c>
      <c r="CE562" t="s">
        <v>22</v>
      </c>
      <c r="CF562" t="s">
        <v>22</v>
      </c>
      <c r="CG562" t="s">
        <v>22</v>
      </c>
      <c r="CI562" t="s">
        <v>9640</v>
      </c>
      <c r="CJ562" t="s">
        <v>69</v>
      </c>
      <c r="CK562" t="s">
        <v>2808</v>
      </c>
      <c r="CL562" t="s">
        <v>2808</v>
      </c>
      <c r="DZ562" t="s">
        <v>22</v>
      </c>
      <c r="EJ562" t="s">
        <v>273</v>
      </c>
      <c r="EM562" t="s">
        <v>12</v>
      </c>
      <c r="EN562" t="s">
        <v>8070</v>
      </c>
      <c r="EO562" t="s">
        <v>27</v>
      </c>
      <c r="EP562" s="29">
        <v>0.47222222222222227</v>
      </c>
      <c r="FH562">
        <v>1</v>
      </c>
      <c r="FI562">
        <v>1</v>
      </c>
      <c r="FJ562">
        <v>1</v>
      </c>
      <c r="FK562">
        <v>1</v>
      </c>
      <c r="FL562">
        <v>1</v>
      </c>
      <c r="FM562">
        <v>1</v>
      </c>
      <c r="FN562">
        <v>1</v>
      </c>
      <c r="FO562">
        <v>1</v>
      </c>
      <c r="FS562" t="s">
        <v>69</v>
      </c>
      <c r="FT562" t="s">
        <v>69</v>
      </c>
      <c r="FU562" t="s">
        <v>69</v>
      </c>
      <c r="FV562" t="s">
        <v>69</v>
      </c>
      <c r="FW562" t="s">
        <v>69</v>
      </c>
      <c r="FX562" t="s">
        <v>69</v>
      </c>
      <c r="FY562" t="s">
        <v>69</v>
      </c>
      <c r="FZ562" t="s">
        <v>69</v>
      </c>
      <c r="GA562" t="s">
        <v>69</v>
      </c>
      <c r="GB562" t="s">
        <v>69</v>
      </c>
      <c r="GC562" t="s">
        <v>69</v>
      </c>
      <c r="GD562" t="s">
        <v>69</v>
      </c>
      <c r="GE562" t="s">
        <v>69</v>
      </c>
      <c r="GF562" t="s">
        <v>69</v>
      </c>
      <c r="GG562" t="s">
        <v>69</v>
      </c>
      <c r="GH562" t="s">
        <v>69</v>
      </c>
      <c r="GI562" t="s">
        <v>69</v>
      </c>
      <c r="GJ562" t="s">
        <v>69</v>
      </c>
      <c r="GK562" t="s">
        <v>69</v>
      </c>
      <c r="GL562" t="s">
        <v>69</v>
      </c>
      <c r="GM562" t="s">
        <v>69</v>
      </c>
      <c r="GN562" t="s">
        <v>69</v>
      </c>
      <c r="GO562" t="s">
        <v>69</v>
      </c>
      <c r="GP562" t="s">
        <v>69</v>
      </c>
      <c r="GQ562" t="s">
        <v>69</v>
      </c>
      <c r="GR562" t="s">
        <v>69</v>
      </c>
      <c r="GS562" t="s">
        <v>69</v>
      </c>
      <c r="GT562" t="s">
        <v>69</v>
      </c>
      <c r="GU562" t="s">
        <v>69</v>
      </c>
      <c r="GV562" t="s">
        <v>69</v>
      </c>
      <c r="GW562" t="s">
        <v>69</v>
      </c>
      <c r="GX562" t="s">
        <v>69</v>
      </c>
      <c r="GY562" t="s">
        <v>69</v>
      </c>
      <c r="HC562" t="s">
        <v>2808</v>
      </c>
      <c r="HD562" t="s">
        <v>69</v>
      </c>
      <c r="HE562" t="s">
        <v>2808</v>
      </c>
      <c r="HF562" t="s">
        <v>2808</v>
      </c>
      <c r="HG562" t="s">
        <v>69</v>
      </c>
      <c r="HH562" t="s">
        <v>69</v>
      </c>
      <c r="HI562" t="s">
        <v>69</v>
      </c>
      <c r="HJ562" t="s">
        <v>9693</v>
      </c>
      <c r="HK562">
        <v>36</v>
      </c>
      <c r="HL562">
        <v>80</v>
      </c>
      <c r="HM562">
        <v>20</v>
      </c>
      <c r="HQ562" t="s">
        <v>8070</v>
      </c>
      <c r="HR562" t="s">
        <v>8070</v>
      </c>
      <c r="HS562" t="s">
        <v>8070</v>
      </c>
      <c r="HT562" t="s">
        <v>8070</v>
      </c>
      <c r="IE562" t="s">
        <v>69</v>
      </c>
      <c r="IF562" t="s">
        <v>69</v>
      </c>
      <c r="IG562" t="s">
        <v>69</v>
      </c>
      <c r="IH562" t="s">
        <v>269</v>
      </c>
      <c r="II562" t="s">
        <v>269</v>
      </c>
      <c r="IJ562" t="s">
        <v>69</v>
      </c>
      <c r="IK562" t="s">
        <v>269</v>
      </c>
      <c r="IL562" t="s">
        <v>269</v>
      </c>
      <c r="IM562" t="s">
        <v>69</v>
      </c>
      <c r="IN562" t="s">
        <v>8070</v>
      </c>
      <c r="IO562" t="s">
        <v>8070</v>
      </c>
      <c r="IP562" t="s">
        <v>8070</v>
      </c>
      <c r="IQ562" t="s">
        <v>8070</v>
      </c>
      <c r="IR562" t="s">
        <v>8070</v>
      </c>
      <c r="IS562" t="s">
        <v>8070</v>
      </c>
      <c r="IT562" s="29">
        <v>0.10069444444444443</v>
      </c>
      <c r="IU562" s="29">
        <v>0.1013888888888889</v>
      </c>
      <c r="IV562" s="29">
        <v>0.1013888888888889</v>
      </c>
      <c r="IW562" s="29">
        <v>0.1013888888888889</v>
      </c>
      <c r="IX562" s="29">
        <v>0.1013888888888889</v>
      </c>
      <c r="IY562" s="29">
        <v>0.1013888888888889</v>
      </c>
      <c r="IZ562" t="s">
        <v>69</v>
      </c>
      <c r="JA562" t="s">
        <v>69</v>
      </c>
      <c r="JB562" t="s">
        <v>2808</v>
      </c>
      <c r="JC562" t="s">
        <v>2808</v>
      </c>
      <c r="JD562" t="s">
        <v>2808</v>
      </c>
      <c r="JE562" t="s">
        <v>2808</v>
      </c>
      <c r="JF562" t="s">
        <v>2808</v>
      </c>
      <c r="JI562">
        <v>140</v>
      </c>
      <c r="JJ562">
        <v>48</v>
      </c>
      <c r="JK562">
        <v>2965</v>
      </c>
      <c r="JL562">
        <v>49</v>
      </c>
      <c r="JM562">
        <v>33</v>
      </c>
      <c r="JP562" t="s">
        <v>8070</v>
      </c>
      <c r="JQ562" t="s">
        <v>8070</v>
      </c>
      <c r="JR562" t="s">
        <v>8070</v>
      </c>
      <c r="JS562" t="s">
        <v>8070</v>
      </c>
      <c r="JT562" t="s">
        <v>8070</v>
      </c>
      <c r="KD562" t="s">
        <v>9554</v>
      </c>
      <c r="KE562" t="s">
        <v>6597</v>
      </c>
      <c r="KF562">
        <v>16</v>
      </c>
      <c r="KG562" t="s">
        <v>6598</v>
      </c>
      <c r="KH562">
        <v>4197691</v>
      </c>
    </row>
    <row r="563" spans="1:294" x14ac:dyDescent="0.3">
      <c r="A563" t="s">
        <v>10239</v>
      </c>
      <c r="B563" t="s">
        <v>6696</v>
      </c>
      <c r="BV563">
        <v>0</v>
      </c>
      <c r="BX563" t="s">
        <v>9156</v>
      </c>
      <c r="BY563" t="s">
        <v>6813</v>
      </c>
      <c r="BZ563" t="s">
        <v>6665</v>
      </c>
      <c r="CA563" t="s">
        <v>6591</v>
      </c>
      <c r="CB563" t="s">
        <v>6861</v>
      </c>
      <c r="CC563" t="s">
        <v>5080</v>
      </c>
      <c r="CD563">
        <v>34</v>
      </c>
      <c r="CE563" t="s">
        <v>22</v>
      </c>
      <c r="CF563" t="s">
        <v>22</v>
      </c>
      <c r="CG563" t="s">
        <v>246</v>
      </c>
      <c r="CI563" t="s">
        <v>9640</v>
      </c>
      <c r="CJ563" t="s">
        <v>69</v>
      </c>
      <c r="CK563" t="s">
        <v>2808</v>
      </c>
      <c r="CL563" t="s">
        <v>2808</v>
      </c>
      <c r="DZ563" t="s">
        <v>22</v>
      </c>
      <c r="EJ563" t="s">
        <v>273</v>
      </c>
      <c r="EM563" t="s">
        <v>12</v>
      </c>
      <c r="EN563" t="s">
        <v>10240</v>
      </c>
      <c r="EO563" t="s">
        <v>27</v>
      </c>
      <c r="EP563" s="29">
        <v>0.75</v>
      </c>
      <c r="FH563">
        <v>1</v>
      </c>
      <c r="FI563">
        <v>1</v>
      </c>
      <c r="FJ563">
        <v>1</v>
      </c>
      <c r="FK563">
        <v>1</v>
      </c>
      <c r="FL563">
        <v>1</v>
      </c>
      <c r="FM563">
        <v>1</v>
      </c>
      <c r="FN563">
        <v>1</v>
      </c>
      <c r="FS563" t="s">
        <v>69</v>
      </c>
      <c r="FT563" t="s">
        <v>69</v>
      </c>
      <c r="FU563" t="s">
        <v>69</v>
      </c>
      <c r="FV563" t="s">
        <v>69</v>
      </c>
      <c r="FW563" t="s">
        <v>69</v>
      </c>
      <c r="FX563" t="s">
        <v>69</v>
      </c>
      <c r="FY563" t="s">
        <v>69</v>
      </c>
      <c r="FZ563" t="s">
        <v>69</v>
      </c>
      <c r="GA563" t="s">
        <v>69</v>
      </c>
      <c r="GB563" t="s">
        <v>69</v>
      </c>
      <c r="GC563" t="s">
        <v>69</v>
      </c>
      <c r="GD563" t="s">
        <v>69</v>
      </c>
      <c r="GE563" t="s">
        <v>69</v>
      </c>
      <c r="GF563" t="s">
        <v>69</v>
      </c>
      <c r="GG563" t="s">
        <v>69</v>
      </c>
      <c r="GH563" t="s">
        <v>69</v>
      </c>
      <c r="GI563" t="s">
        <v>69</v>
      </c>
      <c r="GJ563" t="s">
        <v>69</v>
      </c>
      <c r="GK563" t="s">
        <v>69</v>
      </c>
      <c r="GL563" t="s">
        <v>69</v>
      </c>
      <c r="GM563" t="s">
        <v>69</v>
      </c>
      <c r="GN563" t="s">
        <v>69</v>
      </c>
      <c r="GO563" t="s">
        <v>69</v>
      </c>
      <c r="GP563" t="s">
        <v>69</v>
      </c>
      <c r="GQ563" t="s">
        <v>69</v>
      </c>
      <c r="GR563" t="s">
        <v>69</v>
      </c>
      <c r="GS563" t="s">
        <v>69</v>
      </c>
      <c r="GT563" t="s">
        <v>69</v>
      </c>
      <c r="GU563" t="s">
        <v>69</v>
      </c>
      <c r="GV563" t="s">
        <v>69</v>
      </c>
      <c r="GW563" t="s">
        <v>69</v>
      </c>
      <c r="GX563" t="s">
        <v>69</v>
      </c>
      <c r="GY563" t="s">
        <v>69</v>
      </c>
      <c r="HC563" t="s">
        <v>2808</v>
      </c>
      <c r="HD563" t="s">
        <v>2808</v>
      </c>
      <c r="HE563" t="s">
        <v>2808</v>
      </c>
      <c r="HF563" t="s">
        <v>2808</v>
      </c>
      <c r="HG563" t="s">
        <v>69</v>
      </c>
      <c r="HH563" t="s">
        <v>69</v>
      </c>
      <c r="HI563" t="s">
        <v>69</v>
      </c>
      <c r="HJ563" t="s">
        <v>9615</v>
      </c>
      <c r="HK563">
        <v>36</v>
      </c>
      <c r="HL563">
        <v>60</v>
      </c>
      <c r="HM563">
        <v>22</v>
      </c>
      <c r="HQ563" t="s">
        <v>10240</v>
      </c>
      <c r="HR563" t="s">
        <v>10240</v>
      </c>
      <c r="HS563" t="s">
        <v>10240</v>
      </c>
      <c r="HT563" t="s">
        <v>10240</v>
      </c>
      <c r="IE563" t="s">
        <v>2808</v>
      </c>
      <c r="IF563" t="s">
        <v>2808</v>
      </c>
      <c r="IG563" t="s">
        <v>2808</v>
      </c>
      <c r="IH563" t="s">
        <v>269</v>
      </c>
      <c r="II563" t="s">
        <v>269</v>
      </c>
      <c r="IJ563" t="s">
        <v>69</v>
      </c>
      <c r="IK563" t="s">
        <v>269</v>
      </c>
      <c r="IL563" t="s">
        <v>269</v>
      </c>
      <c r="IM563" t="s">
        <v>69</v>
      </c>
      <c r="IN563" t="s">
        <v>10240</v>
      </c>
      <c r="IO563" t="s">
        <v>10240</v>
      </c>
      <c r="IP563" t="s">
        <v>10240</v>
      </c>
      <c r="IQ563" t="s">
        <v>10240</v>
      </c>
      <c r="IR563" t="s">
        <v>10240</v>
      </c>
      <c r="IS563" t="s">
        <v>10240</v>
      </c>
      <c r="IT563" s="29">
        <v>0.29166666666666669</v>
      </c>
      <c r="IU563" s="29">
        <v>0.29166666666666669</v>
      </c>
      <c r="IV563" s="29">
        <v>0.29166666666666669</v>
      </c>
      <c r="IW563" s="29">
        <v>0.29166666666666669</v>
      </c>
      <c r="IX563" s="29">
        <v>0.29166666666666669</v>
      </c>
      <c r="IY563" s="29">
        <v>0.29166666666666669</v>
      </c>
      <c r="IZ563" t="s">
        <v>2808</v>
      </c>
      <c r="JA563" t="s">
        <v>69</v>
      </c>
      <c r="JB563" t="s">
        <v>2808</v>
      </c>
      <c r="JC563" t="s">
        <v>2808</v>
      </c>
      <c r="JD563" t="s">
        <v>2808</v>
      </c>
      <c r="JE563" t="s">
        <v>2808</v>
      </c>
      <c r="JF563" t="s">
        <v>69</v>
      </c>
      <c r="JG563" s="35">
        <v>42987</v>
      </c>
      <c r="JI563">
        <v>152</v>
      </c>
      <c r="JJ563">
        <v>42</v>
      </c>
      <c r="JK563">
        <v>3030</v>
      </c>
      <c r="JL563">
        <v>50</v>
      </c>
      <c r="JN563" t="s">
        <v>10240</v>
      </c>
      <c r="JP563" t="s">
        <v>10240</v>
      </c>
      <c r="JQ563" t="s">
        <v>10240</v>
      </c>
      <c r="JR563" t="s">
        <v>10240</v>
      </c>
      <c r="JS563" t="s">
        <v>10240</v>
      </c>
      <c r="JU563" s="29">
        <v>0.29166666666666669</v>
      </c>
      <c r="JW563" s="29">
        <v>0.29166666666666669</v>
      </c>
      <c r="JX563" s="29">
        <v>0.29166666666666669</v>
      </c>
      <c r="JY563" s="29">
        <v>0.29166666666666669</v>
      </c>
      <c r="JZ563" s="29">
        <v>0.29166666666666669</v>
      </c>
      <c r="KD563" t="s">
        <v>9554</v>
      </c>
      <c r="KE563" t="s">
        <v>6597</v>
      </c>
      <c r="KF563">
        <v>17</v>
      </c>
      <c r="KG563" t="s">
        <v>6598</v>
      </c>
      <c r="KH563">
        <v>4197691</v>
      </c>
    </row>
    <row r="564" spans="1:294" x14ac:dyDescent="0.3">
      <c r="A564" t="s">
        <v>10241</v>
      </c>
      <c r="B564" t="s">
        <v>6696</v>
      </c>
      <c r="BV564">
        <v>0</v>
      </c>
      <c r="BX564" t="s">
        <v>9156</v>
      </c>
      <c r="BY564" t="s">
        <v>6813</v>
      </c>
      <c r="BZ564" t="s">
        <v>6665</v>
      </c>
      <c r="CA564" t="s">
        <v>6591</v>
      </c>
      <c r="CB564" t="s">
        <v>6854</v>
      </c>
      <c r="CC564" t="s">
        <v>5080</v>
      </c>
      <c r="CD564">
        <v>29</v>
      </c>
      <c r="CE564" t="s">
        <v>22</v>
      </c>
      <c r="CF564" t="s">
        <v>22</v>
      </c>
      <c r="CG564" t="s">
        <v>247</v>
      </c>
      <c r="CI564" t="s">
        <v>9640</v>
      </c>
      <c r="CJ564" t="s">
        <v>69</v>
      </c>
      <c r="CK564" t="s">
        <v>2808</v>
      </c>
      <c r="CL564" t="s">
        <v>2808</v>
      </c>
      <c r="DZ564" t="s">
        <v>22</v>
      </c>
      <c r="EJ564" t="s">
        <v>273</v>
      </c>
      <c r="EM564" t="s">
        <v>12</v>
      </c>
      <c r="EN564" t="s">
        <v>10148</v>
      </c>
      <c r="EO564" t="s">
        <v>27</v>
      </c>
      <c r="EP564" s="29">
        <v>0.59027777777777779</v>
      </c>
      <c r="FH564">
        <v>4</v>
      </c>
      <c r="FI564">
        <v>4</v>
      </c>
      <c r="FJ564">
        <v>1</v>
      </c>
      <c r="FK564">
        <v>4</v>
      </c>
      <c r="FL564">
        <v>4</v>
      </c>
      <c r="FS564" t="s">
        <v>69</v>
      </c>
      <c r="FT564" t="s">
        <v>69</v>
      </c>
      <c r="FU564" t="s">
        <v>69</v>
      </c>
      <c r="FV564" t="s">
        <v>69</v>
      </c>
      <c r="FW564" t="s">
        <v>69</v>
      </c>
      <c r="FX564" t="s">
        <v>69</v>
      </c>
      <c r="FY564" t="s">
        <v>69</v>
      </c>
      <c r="FZ564" t="s">
        <v>69</v>
      </c>
      <c r="GA564" t="s">
        <v>69</v>
      </c>
      <c r="GB564" t="s">
        <v>69</v>
      </c>
      <c r="GC564" t="s">
        <v>69</v>
      </c>
      <c r="GD564" t="s">
        <v>69</v>
      </c>
      <c r="GE564" t="s">
        <v>69</v>
      </c>
      <c r="GF564" t="s">
        <v>69</v>
      </c>
      <c r="GG564" t="s">
        <v>69</v>
      </c>
      <c r="GH564" t="s">
        <v>69</v>
      </c>
      <c r="GI564" t="s">
        <v>69</v>
      </c>
      <c r="GJ564" t="s">
        <v>69</v>
      </c>
      <c r="GK564" t="s">
        <v>69</v>
      </c>
      <c r="GL564" t="s">
        <v>69</v>
      </c>
      <c r="GM564" t="s">
        <v>69</v>
      </c>
      <c r="GN564" t="s">
        <v>69</v>
      </c>
      <c r="GO564" t="s">
        <v>69</v>
      </c>
      <c r="GP564" t="s">
        <v>69</v>
      </c>
      <c r="GQ564" t="s">
        <v>69</v>
      </c>
      <c r="GR564" t="s">
        <v>69</v>
      </c>
      <c r="GS564" t="s">
        <v>69</v>
      </c>
      <c r="GT564" t="s">
        <v>69</v>
      </c>
      <c r="GU564" t="s">
        <v>69</v>
      </c>
      <c r="GV564" t="s">
        <v>69</v>
      </c>
      <c r="GW564" t="s">
        <v>69</v>
      </c>
      <c r="GX564" t="s">
        <v>69</v>
      </c>
      <c r="GY564" t="s">
        <v>69</v>
      </c>
      <c r="HC564" t="s">
        <v>2808</v>
      </c>
      <c r="HD564" t="s">
        <v>2808</v>
      </c>
      <c r="HE564" t="s">
        <v>2808</v>
      </c>
      <c r="HF564" t="s">
        <v>2808</v>
      </c>
      <c r="HG564" t="s">
        <v>69</v>
      </c>
      <c r="HH564" t="s">
        <v>69</v>
      </c>
      <c r="HI564" t="s">
        <v>69</v>
      </c>
      <c r="HJ564" t="s">
        <v>9696</v>
      </c>
      <c r="HK564">
        <v>36</v>
      </c>
      <c r="HL564">
        <v>67</v>
      </c>
      <c r="HM564">
        <v>18</v>
      </c>
      <c r="HQ564" t="s">
        <v>10148</v>
      </c>
      <c r="HR564" t="s">
        <v>10148</v>
      </c>
      <c r="HS564" t="s">
        <v>10148</v>
      </c>
      <c r="HT564" t="s">
        <v>10148</v>
      </c>
      <c r="HX564" s="29">
        <v>0.5</v>
      </c>
      <c r="HY564" s="29">
        <v>0.5</v>
      </c>
      <c r="HZ564" s="29">
        <v>0.5</v>
      </c>
      <c r="IA564" s="29">
        <v>0.5</v>
      </c>
      <c r="IE564" t="s">
        <v>2808</v>
      </c>
      <c r="IF564" t="s">
        <v>69</v>
      </c>
      <c r="IG564" t="s">
        <v>69</v>
      </c>
      <c r="IH564" t="s">
        <v>269</v>
      </c>
      <c r="II564" t="s">
        <v>269</v>
      </c>
      <c r="IJ564" t="s">
        <v>269</v>
      </c>
      <c r="IK564" t="s">
        <v>69</v>
      </c>
      <c r="IL564" t="s">
        <v>69</v>
      </c>
      <c r="IM564" t="s">
        <v>69</v>
      </c>
      <c r="IN564" t="s">
        <v>10148</v>
      </c>
      <c r="IO564" t="s">
        <v>10148</v>
      </c>
      <c r="IP564" t="s">
        <v>10148</v>
      </c>
      <c r="IT564" s="29">
        <v>0.59027777777777779</v>
      </c>
      <c r="IU564" s="29">
        <v>0.59027777777777779</v>
      </c>
      <c r="IV564" s="29">
        <v>0.59027777777777779</v>
      </c>
      <c r="IZ564" t="s">
        <v>69</v>
      </c>
      <c r="JA564" t="s">
        <v>69</v>
      </c>
      <c r="JB564" t="s">
        <v>69</v>
      </c>
      <c r="JC564" t="s">
        <v>69</v>
      </c>
      <c r="JD564" t="s">
        <v>69</v>
      </c>
      <c r="JE564" t="s">
        <v>69</v>
      </c>
      <c r="JF564" t="s">
        <v>69</v>
      </c>
      <c r="JG564" s="35">
        <v>42956</v>
      </c>
      <c r="JI564">
        <v>144</v>
      </c>
      <c r="JJ564">
        <v>48</v>
      </c>
      <c r="JK564" s="31">
        <v>2590</v>
      </c>
      <c r="JL564">
        <v>47</v>
      </c>
      <c r="JM564">
        <v>32</v>
      </c>
      <c r="JN564" t="s">
        <v>10148</v>
      </c>
      <c r="JP564" t="s">
        <v>10148</v>
      </c>
      <c r="JQ564" t="s">
        <v>10148</v>
      </c>
      <c r="JR564" t="s">
        <v>10148</v>
      </c>
      <c r="JS564" t="s">
        <v>10148</v>
      </c>
      <c r="JT564" t="s">
        <v>10148</v>
      </c>
      <c r="JU564" s="29">
        <v>0.59027777777777779</v>
      </c>
      <c r="JW564" s="29">
        <v>0.59027777777777779</v>
      </c>
      <c r="JX564" s="29">
        <v>0.59027777777777779</v>
      </c>
      <c r="JY564" s="29">
        <v>0.59027777777777779</v>
      </c>
      <c r="JZ564" s="29">
        <v>0.59027777777777779</v>
      </c>
      <c r="KA564" s="29">
        <v>0.59027777777777779</v>
      </c>
      <c r="KD564" t="s">
        <v>9554</v>
      </c>
      <c r="KE564" t="s">
        <v>6597</v>
      </c>
      <c r="KF564">
        <v>18</v>
      </c>
      <c r="KG564" t="s">
        <v>6598</v>
      </c>
      <c r="KH564">
        <v>4197691</v>
      </c>
    </row>
    <row r="565" spans="1:294" x14ac:dyDescent="0.3">
      <c r="A565" t="s">
        <v>10242</v>
      </c>
      <c r="B565" t="s">
        <v>6696</v>
      </c>
      <c r="BV565">
        <v>0</v>
      </c>
      <c r="BX565" t="s">
        <v>9156</v>
      </c>
      <c r="BY565" t="s">
        <v>6813</v>
      </c>
      <c r="BZ565" s="30">
        <v>41459</v>
      </c>
      <c r="CA565" t="s">
        <v>6591</v>
      </c>
      <c r="CB565" t="s">
        <v>6753</v>
      </c>
      <c r="CC565" t="s">
        <v>5080</v>
      </c>
      <c r="CD565">
        <v>22</v>
      </c>
      <c r="CE565" t="s">
        <v>22</v>
      </c>
      <c r="CF565" t="s">
        <v>22</v>
      </c>
      <c r="CG565" t="s">
        <v>247</v>
      </c>
      <c r="CI565" t="s">
        <v>9640</v>
      </c>
      <c r="CJ565" t="s">
        <v>69</v>
      </c>
      <c r="CK565" t="s">
        <v>2808</v>
      </c>
      <c r="CL565" t="s">
        <v>2808</v>
      </c>
      <c r="DZ565" t="s">
        <v>22</v>
      </c>
      <c r="EJ565" t="s">
        <v>273</v>
      </c>
      <c r="EM565" t="s">
        <v>12</v>
      </c>
      <c r="EN565" t="s">
        <v>7272</v>
      </c>
      <c r="EO565" t="s">
        <v>27</v>
      </c>
      <c r="EP565" s="29">
        <v>0.33333333333333331</v>
      </c>
      <c r="FH565">
        <v>1</v>
      </c>
      <c r="FI565">
        <v>1</v>
      </c>
      <c r="FJ565">
        <v>1</v>
      </c>
      <c r="FK565">
        <v>1</v>
      </c>
      <c r="FL565">
        <v>1</v>
      </c>
      <c r="FS565" t="s">
        <v>69</v>
      </c>
      <c r="FT565" t="s">
        <v>69</v>
      </c>
      <c r="FU565" t="s">
        <v>69</v>
      </c>
      <c r="FV565" t="s">
        <v>69</v>
      </c>
      <c r="FW565" t="s">
        <v>69</v>
      </c>
      <c r="FX565" t="s">
        <v>69</v>
      </c>
      <c r="FY565" t="s">
        <v>69</v>
      </c>
      <c r="FZ565" t="s">
        <v>69</v>
      </c>
      <c r="GA565" t="s">
        <v>69</v>
      </c>
      <c r="GB565" t="s">
        <v>69</v>
      </c>
      <c r="GC565" t="s">
        <v>69</v>
      </c>
      <c r="GD565" t="s">
        <v>69</v>
      </c>
      <c r="GE565" t="s">
        <v>69</v>
      </c>
      <c r="GF565" t="s">
        <v>69</v>
      </c>
      <c r="GG565" t="s">
        <v>69</v>
      </c>
      <c r="GH565" t="s">
        <v>69</v>
      </c>
      <c r="GI565" t="s">
        <v>69</v>
      </c>
      <c r="GJ565" t="s">
        <v>69</v>
      </c>
      <c r="GK565" t="s">
        <v>69</v>
      </c>
      <c r="GL565" t="s">
        <v>69</v>
      </c>
      <c r="GM565" t="s">
        <v>69</v>
      </c>
      <c r="GN565" t="s">
        <v>69</v>
      </c>
      <c r="GO565" t="s">
        <v>69</v>
      </c>
      <c r="GP565" t="s">
        <v>69</v>
      </c>
      <c r="GQ565" t="s">
        <v>69</v>
      </c>
      <c r="GR565" t="s">
        <v>69</v>
      </c>
      <c r="GS565" t="s">
        <v>69</v>
      </c>
      <c r="GT565" t="s">
        <v>69</v>
      </c>
      <c r="GU565" t="s">
        <v>69</v>
      </c>
      <c r="GV565" t="s">
        <v>69</v>
      </c>
      <c r="GW565" t="s">
        <v>69</v>
      </c>
      <c r="GX565" t="s">
        <v>69</v>
      </c>
      <c r="GY565" t="s">
        <v>69</v>
      </c>
      <c r="HC565" t="s">
        <v>2808</v>
      </c>
      <c r="HD565" t="s">
        <v>2808</v>
      </c>
      <c r="HE565" t="s">
        <v>2808</v>
      </c>
      <c r="HF565" t="s">
        <v>2808</v>
      </c>
      <c r="HG565" t="s">
        <v>69</v>
      </c>
      <c r="HH565" t="s">
        <v>69</v>
      </c>
      <c r="HI565" t="s">
        <v>69</v>
      </c>
      <c r="HJ565" t="s">
        <v>9615</v>
      </c>
      <c r="HK565">
        <v>36.5</v>
      </c>
      <c r="HL565">
        <v>78</v>
      </c>
      <c r="HM565">
        <v>23</v>
      </c>
      <c r="HQ565" t="s">
        <v>7360</v>
      </c>
      <c r="HR565" t="s">
        <v>7360</v>
      </c>
      <c r="HS565" t="s">
        <v>7360</v>
      </c>
      <c r="HT565" t="s">
        <v>7360</v>
      </c>
      <c r="HX565" s="29">
        <v>0.83333333333333337</v>
      </c>
      <c r="HY565" s="29">
        <v>0.83333333333333337</v>
      </c>
      <c r="HZ565" s="29">
        <v>0.83333333333333337</v>
      </c>
      <c r="IA565" s="29">
        <v>0.83333333333333337</v>
      </c>
      <c r="IE565" t="s">
        <v>69</v>
      </c>
      <c r="IF565" t="s">
        <v>69</v>
      </c>
      <c r="IG565" t="s">
        <v>69</v>
      </c>
      <c r="IH565" t="s">
        <v>269</v>
      </c>
      <c r="II565" t="s">
        <v>269</v>
      </c>
      <c r="IN565" t="s">
        <v>7360</v>
      </c>
      <c r="IO565" t="s">
        <v>7360</v>
      </c>
      <c r="IT565" s="29">
        <v>0.93055555555555547</v>
      </c>
      <c r="IU565" s="29">
        <v>0.93055555555555547</v>
      </c>
      <c r="IZ565" t="s">
        <v>2808</v>
      </c>
      <c r="JA565" t="s">
        <v>69</v>
      </c>
      <c r="JB565" t="s">
        <v>2808</v>
      </c>
      <c r="JC565" t="s">
        <v>2808</v>
      </c>
      <c r="JD565" t="s">
        <v>2808</v>
      </c>
      <c r="JE565" t="s">
        <v>2808</v>
      </c>
      <c r="JF565" t="s">
        <v>2808</v>
      </c>
      <c r="JG565" s="35">
        <v>42956</v>
      </c>
      <c r="JI565">
        <v>160</v>
      </c>
      <c r="JJ565">
        <v>62</v>
      </c>
      <c r="JK565" s="31">
        <v>2560</v>
      </c>
      <c r="JL565">
        <v>49</v>
      </c>
      <c r="JM565">
        <v>32</v>
      </c>
      <c r="JN565" t="s">
        <v>7360</v>
      </c>
      <c r="JP565" t="s">
        <v>7360</v>
      </c>
      <c r="JQ565" t="s">
        <v>7360</v>
      </c>
      <c r="JR565" t="s">
        <v>7360</v>
      </c>
      <c r="JS565" t="s">
        <v>7360</v>
      </c>
      <c r="JT565" t="s">
        <v>7360</v>
      </c>
      <c r="JU565" s="29">
        <v>0.93055555555555547</v>
      </c>
      <c r="JW565" s="29">
        <v>0.93055555555555547</v>
      </c>
      <c r="JX565" s="29">
        <v>0.93055555555555547</v>
      </c>
      <c r="JY565" s="29">
        <v>0.93055555555555547</v>
      </c>
      <c r="JZ565" s="29">
        <v>0.93055555555555547</v>
      </c>
      <c r="KA565" s="29">
        <v>0.93055555555555547</v>
      </c>
      <c r="KD565" t="s">
        <v>9554</v>
      </c>
      <c r="KE565" t="s">
        <v>6597</v>
      </c>
      <c r="KF565">
        <v>19</v>
      </c>
      <c r="KG565" t="s">
        <v>6598</v>
      </c>
      <c r="KH565">
        <v>4197691</v>
      </c>
    </row>
    <row r="566" spans="1:294" x14ac:dyDescent="0.3">
      <c r="A566" t="s">
        <v>10243</v>
      </c>
      <c r="B566" t="s">
        <v>6696</v>
      </c>
      <c r="BV566">
        <v>0</v>
      </c>
      <c r="BX566" t="s">
        <v>9156</v>
      </c>
      <c r="BY566" t="s">
        <v>6813</v>
      </c>
      <c r="BZ566" t="s">
        <v>6665</v>
      </c>
      <c r="CA566" t="s">
        <v>6591</v>
      </c>
      <c r="CB566" t="s">
        <v>7191</v>
      </c>
      <c r="CC566" t="s">
        <v>5080</v>
      </c>
      <c r="CD566">
        <v>-1</v>
      </c>
      <c r="CE566" t="s">
        <v>22</v>
      </c>
      <c r="CF566" t="s">
        <v>22</v>
      </c>
      <c r="CG566" t="s">
        <v>22</v>
      </c>
      <c r="CI566" t="s">
        <v>9552</v>
      </c>
      <c r="CJ566" t="s">
        <v>2808</v>
      </c>
      <c r="CK566" t="s">
        <v>69</v>
      </c>
      <c r="CL566" t="s">
        <v>69</v>
      </c>
      <c r="CM566" t="s">
        <v>22</v>
      </c>
      <c r="CO566" t="s">
        <v>22</v>
      </c>
      <c r="KD566" t="s">
        <v>9554</v>
      </c>
      <c r="KE566" t="s">
        <v>6597</v>
      </c>
      <c r="KF566">
        <v>20</v>
      </c>
      <c r="KG566" t="s">
        <v>6598</v>
      </c>
      <c r="KH566">
        <v>4197691</v>
      </c>
    </row>
    <row r="567" spans="1:294" x14ac:dyDescent="0.3">
      <c r="A567" t="s">
        <v>10244</v>
      </c>
      <c r="B567" t="s">
        <v>6696</v>
      </c>
      <c r="BV567">
        <v>0</v>
      </c>
      <c r="BX567" t="s">
        <v>9156</v>
      </c>
      <c r="BY567" t="s">
        <v>6813</v>
      </c>
      <c r="BZ567" s="30">
        <v>41459</v>
      </c>
      <c r="CA567" t="s">
        <v>6591</v>
      </c>
      <c r="CB567" t="s">
        <v>10245</v>
      </c>
      <c r="CC567" t="s">
        <v>5080</v>
      </c>
      <c r="CD567">
        <v>26</v>
      </c>
      <c r="CE567" t="s">
        <v>22</v>
      </c>
      <c r="CF567" t="s">
        <v>22</v>
      </c>
      <c r="CG567" t="s">
        <v>22</v>
      </c>
      <c r="CI567" t="s">
        <v>9640</v>
      </c>
      <c r="CJ567" t="s">
        <v>69</v>
      </c>
      <c r="CK567" t="s">
        <v>2808</v>
      </c>
      <c r="CL567" t="s">
        <v>2808</v>
      </c>
      <c r="DZ567" t="s">
        <v>22</v>
      </c>
      <c r="EJ567" t="s">
        <v>22</v>
      </c>
      <c r="FH567">
        <v>1</v>
      </c>
      <c r="FI567">
        <v>1</v>
      </c>
      <c r="FJ567">
        <v>1</v>
      </c>
      <c r="FK567">
        <v>1</v>
      </c>
      <c r="FL567">
        <v>1</v>
      </c>
      <c r="FS567" t="s">
        <v>69</v>
      </c>
      <c r="FT567" t="s">
        <v>69</v>
      </c>
      <c r="FU567" t="s">
        <v>69</v>
      </c>
      <c r="FV567" t="s">
        <v>69</v>
      </c>
      <c r="FW567" t="s">
        <v>69</v>
      </c>
      <c r="FX567" t="s">
        <v>69</v>
      </c>
      <c r="FY567" t="s">
        <v>69</v>
      </c>
      <c r="FZ567" t="s">
        <v>69</v>
      </c>
      <c r="GA567" t="s">
        <v>69</v>
      </c>
      <c r="GB567" t="s">
        <v>69</v>
      </c>
      <c r="GC567" t="s">
        <v>69</v>
      </c>
      <c r="GD567" t="s">
        <v>69</v>
      </c>
      <c r="GE567" t="s">
        <v>69</v>
      </c>
      <c r="GF567" t="s">
        <v>69</v>
      </c>
      <c r="GG567" t="s">
        <v>69</v>
      </c>
      <c r="GH567" t="s">
        <v>69</v>
      </c>
      <c r="GI567" t="s">
        <v>69</v>
      </c>
      <c r="GJ567" t="s">
        <v>69</v>
      </c>
      <c r="GK567" t="s">
        <v>69</v>
      </c>
      <c r="GL567" t="s">
        <v>69</v>
      </c>
      <c r="GM567" t="s">
        <v>69</v>
      </c>
      <c r="GN567" t="s">
        <v>69</v>
      </c>
      <c r="GO567" t="s">
        <v>69</v>
      </c>
      <c r="GP567" t="s">
        <v>69</v>
      </c>
      <c r="GQ567" t="s">
        <v>69</v>
      </c>
      <c r="GR567" t="s">
        <v>69</v>
      </c>
      <c r="GS567" t="s">
        <v>69</v>
      </c>
      <c r="GT567" t="s">
        <v>69</v>
      </c>
      <c r="GU567" t="s">
        <v>69</v>
      </c>
      <c r="GV567" t="s">
        <v>69</v>
      </c>
      <c r="GW567" t="s">
        <v>69</v>
      </c>
      <c r="GX567" t="s">
        <v>69</v>
      </c>
      <c r="GY567" t="s">
        <v>69</v>
      </c>
      <c r="HC567" t="s">
        <v>2808</v>
      </c>
      <c r="HD567" t="s">
        <v>2808</v>
      </c>
      <c r="HE567" t="s">
        <v>2808</v>
      </c>
      <c r="HF567" t="s">
        <v>2808</v>
      </c>
      <c r="HG567" t="s">
        <v>69</v>
      </c>
      <c r="HH567" t="s">
        <v>69</v>
      </c>
      <c r="HI567" t="s">
        <v>69</v>
      </c>
      <c r="HJ567" t="s">
        <v>9693</v>
      </c>
      <c r="HK567">
        <v>36.5</v>
      </c>
      <c r="HL567">
        <v>78</v>
      </c>
      <c r="HM567">
        <v>36.5</v>
      </c>
      <c r="HQ567" t="s">
        <v>8463</v>
      </c>
      <c r="HR567" t="s">
        <v>8463</v>
      </c>
      <c r="HS567" t="s">
        <v>8463</v>
      </c>
      <c r="HT567" t="s">
        <v>8463</v>
      </c>
      <c r="HX567" s="29">
        <v>0.27083333333333331</v>
      </c>
      <c r="HY567" s="29">
        <v>0.27083333333333331</v>
      </c>
      <c r="HZ567" s="29">
        <v>0.27083333333333331</v>
      </c>
      <c r="IA567" s="29">
        <v>0.27083333333333331</v>
      </c>
      <c r="IE567" t="s">
        <v>69</v>
      </c>
      <c r="IF567" t="s">
        <v>69</v>
      </c>
      <c r="IG567" t="s">
        <v>69</v>
      </c>
      <c r="IH567" t="s">
        <v>269</v>
      </c>
      <c r="II567" t="s">
        <v>269</v>
      </c>
      <c r="IN567" t="s">
        <v>8463</v>
      </c>
      <c r="IO567" t="s">
        <v>8463</v>
      </c>
      <c r="IT567" s="29">
        <v>0.42499999999999999</v>
      </c>
      <c r="IU567" s="29">
        <v>0.42499999999999999</v>
      </c>
      <c r="IZ567" t="s">
        <v>69</v>
      </c>
      <c r="JA567" t="s">
        <v>69</v>
      </c>
      <c r="JB567" t="s">
        <v>69</v>
      </c>
      <c r="JC567" t="s">
        <v>69</v>
      </c>
      <c r="JD567" t="s">
        <v>69</v>
      </c>
      <c r="JE567" t="s">
        <v>69</v>
      </c>
      <c r="JF567" t="s">
        <v>69</v>
      </c>
      <c r="KD567" t="s">
        <v>9554</v>
      </c>
      <c r="KE567" t="s">
        <v>6597</v>
      </c>
      <c r="KF567">
        <v>21</v>
      </c>
      <c r="KG567" t="s">
        <v>6598</v>
      </c>
      <c r="KH567">
        <v>4197691</v>
      </c>
    </row>
    <row r="568" spans="1:294" x14ac:dyDescent="0.3">
      <c r="A568" t="s">
        <v>10246</v>
      </c>
      <c r="B568" t="s">
        <v>6696</v>
      </c>
      <c r="BV568">
        <v>0</v>
      </c>
      <c r="BX568" t="s">
        <v>9156</v>
      </c>
      <c r="BY568" t="s">
        <v>6813</v>
      </c>
      <c r="BZ568" t="s">
        <v>6665</v>
      </c>
      <c r="CA568" t="s">
        <v>6591</v>
      </c>
      <c r="CB568" t="s">
        <v>7191</v>
      </c>
      <c r="CC568" t="s">
        <v>5080</v>
      </c>
      <c r="CD568">
        <v>34</v>
      </c>
      <c r="CE568" t="s">
        <v>22</v>
      </c>
      <c r="CF568" t="s">
        <v>22</v>
      </c>
      <c r="CG568" t="s">
        <v>247</v>
      </c>
      <c r="CI568" t="s">
        <v>9640</v>
      </c>
      <c r="CJ568" t="s">
        <v>69</v>
      </c>
      <c r="CK568" t="s">
        <v>2808</v>
      </c>
      <c r="CL568" t="s">
        <v>2808</v>
      </c>
      <c r="DZ568" t="s">
        <v>22</v>
      </c>
      <c r="EJ568" t="s">
        <v>22</v>
      </c>
      <c r="FH568">
        <v>2</v>
      </c>
      <c r="FI568">
        <v>2</v>
      </c>
      <c r="FK568">
        <v>2</v>
      </c>
      <c r="FL568">
        <v>2</v>
      </c>
      <c r="FS568" t="s">
        <v>69</v>
      </c>
      <c r="FT568" t="s">
        <v>69</v>
      </c>
      <c r="FU568" t="s">
        <v>69</v>
      </c>
      <c r="FV568" t="s">
        <v>69</v>
      </c>
      <c r="FW568" t="s">
        <v>69</v>
      </c>
      <c r="FX568" t="s">
        <v>69</v>
      </c>
      <c r="FY568" t="s">
        <v>69</v>
      </c>
      <c r="FZ568" t="s">
        <v>69</v>
      </c>
      <c r="GA568" t="s">
        <v>69</v>
      </c>
      <c r="GB568" t="s">
        <v>69</v>
      </c>
      <c r="GC568" t="s">
        <v>69</v>
      </c>
      <c r="GD568" t="s">
        <v>69</v>
      </c>
      <c r="GE568" t="s">
        <v>69</v>
      </c>
      <c r="GF568" t="s">
        <v>69</v>
      </c>
      <c r="GG568" t="s">
        <v>69</v>
      </c>
      <c r="GH568" t="s">
        <v>69</v>
      </c>
      <c r="GI568" t="s">
        <v>69</v>
      </c>
      <c r="GJ568" t="s">
        <v>69</v>
      </c>
      <c r="GK568" t="s">
        <v>69</v>
      </c>
      <c r="GL568" t="s">
        <v>69</v>
      </c>
      <c r="GM568" t="s">
        <v>69</v>
      </c>
      <c r="GN568" t="s">
        <v>69</v>
      </c>
      <c r="GO568" t="s">
        <v>69</v>
      </c>
      <c r="GP568" t="s">
        <v>69</v>
      </c>
      <c r="GQ568" t="s">
        <v>69</v>
      </c>
      <c r="GR568" t="s">
        <v>69</v>
      </c>
      <c r="GS568" t="s">
        <v>69</v>
      </c>
      <c r="GT568" t="s">
        <v>69</v>
      </c>
      <c r="GU568" t="s">
        <v>69</v>
      </c>
      <c r="GV568" t="s">
        <v>69</v>
      </c>
      <c r="GW568" t="s">
        <v>69</v>
      </c>
      <c r="GX568" t="s">
        <v>69</v>
      </c>
      <c r="GY568" t="s">
        <v>69</v>
      </c>
      <c r="HC568" t="s">
        <v>2808</v>
      </c>
      <c r="HD568" t="s">
        <v>2808</v>
      </c>
      <c r="HE568" t="s">
        <v>2808</v>
      </c>
      <c r="HF568" t="s">
        <v>2808</v>
      </c>
      <c r="HG568" t="s">
        <v>69</v>
      </c>
      <c r="HH568" t="s">
        <v>69</v>
      </c>
      <c r="HI568" t="s">
        <v>69</v>
      </c>
      <c r="HJ568" t="s">
        <v>10247</v>
      </c>
      <c r="HK568">
        <v>35</v>
      </c>
      <c r="HL568">
        <v>70</v>
      </c>
      <c r="HM568">
        <v>21</v>
      </c>
      <c r="HQ568" t="s">
        <v>9683</v>
      </c>
      <c r="HR568" t="s">
        <v>9683</v>
      </c>
      <c r="HS568" t="s">
        <v>9683</v>
      </c>
      <c r="HT568" t="s">
        <v>9683</v>
      </c>
      <c r="IE568" t="s">
        <v>69</v>
      </c>
      <c r="IF568" t="s">
        <v>69</v>
      </c>
      <c r="IG568" t="s">
        <v>69</v>
      </c>
      <c r="IH568" t="s">
        <v>3054</v>
      </c>
      <c r="II568" t="s">
        <v>269</v>
      </c>
      <c r="IJ568" t="s">
        <v>3054</v>
      </c>
      <c r="IK568" t="s">
        <v>3054</v>
      </c>
      <c r="IL568" t="s">
        <v>269</v>
      </c>
      <c r="IM568" t="s">
        <v>69</v>
      </c>
      <c r="IO568" t="s">
        <v>9683</v>
      </c>
      <c r="IR568" t="s">
        <v>9683</v>
      </c>
      <c r="IU568" s="29">
        <v>0.42430555555555555</v>
      </c>
      <c r="IX568" s="29">
        <v>0.42430555555555555</v>
      </c>
      <c r="IZ568" t="s">
        <v>69</v>
      </c>
      <c r="JA568" t="s">
        <v>69</v>
      </c>
      <c r="JB568" t="s">
        <v>2808</v>
      </c>
      <c r="JC568" t="s">
        <v>69</v>
      </c>
      <c r="JD568" t="s">
        <v>69</v>
      </c>
      <c r="JE568" t="s">
        <v>69</v>
      </c>
      <c r="JF568" t="s">
        <v>69</v>
      </c>
      <c r="JG568" s="35">
        <v>42956</v>
      </c>
      <c r="JI568">
        <v>146</v>
      </c>
      <c r="JJ568">
        <v>45</v>
      </c>
      <c r="JK568">
        <v>2.1789999999999998</v>
      </c>
      <c r="JL568">
        <v>46</v>
      </c>
      <c r="JM568">
        <v>34</v>
      </c>
      <c r="JN568" t="s">
        <v>9683</v>
      </c>
      <c r="JP568" t="s">
        <v>9683</v>
      </c>
      <c r="JQ568" t="s">
        <v>9683</v>
      </c>
      <c r="JR568" t="s">
        <v>9683</v>
      </c>
      <c r="JS568" t="s">
        <v>9683</v>
      </c>
      <c r="JT568" t="s">
        <v>9683</v>
      </c>
      <c r="JU568" s="29">
        <v>0.4375</v>
      </c>
      <c r="JW568" s="29">
        <v>0.4375</v>
      </c>
      <c r="JX568" s="29">
        <v>0.4375</v>
      </c>
      <c r="JY568" s="29">
        <v>0.4375</v>
      </c>
      <c r="JZ568" s="29">
        <v>0.4375</v>
      </c>
      <c r="KA568" s="29">
        <v>0.4375</v>
      </c>
      <c r="KD568" t="s">
        <v>9554</v>
      </c>
      <c r="KE568" t="s">
        <v>6597</v>
      </c>
      <c r="KF568">
        <v>22</v>
      </c>
      <c r="KG568" t="s">
        <v>6598</v>
      </c>
      <c r="KH568">
        <v>4197691</v>
      </c>
    </row>
    <row r="569" spans="1:294" x14ac:dyDescent="0.3">
      <c r="A569" t="s">
        <v>10248</v>
      </c>
      <c r="B569" t="s">
        <v>6696</v>
      </c>
      <c r="BV569">
        <v>0</v>
      </c>
      <c r="BX569" t="s">
        <v>9156</v>
      </c>
      <c r="BY569" t="s">
        <v>6813</v>
      </c>
      <c r="BZ569" s="30">
        <v>41459</v>
      </c>
      <c r="CA569" t="s">
        <v>6591</v>
      </c>
      <c r="CB569" t="s">
        <v>6753</v>
      </c>
      <c r="CC569" t="s">
        <v>5080</v>
      </c>
      <c r="CD569">
        <v>28</v>
      </c>
      <c r="CE569" t="s">
        <v>22</v>
      </c>
      <c r="CF569" t="s">
        <v>22</v>
      </c>
      <c r="CG569" t="s">
        <v>22</v>
      </c>
      <c r="CI569" t="s">
        <v>9593</v>
      </c>
      <c r="CJ569" t="s">
        <v>69</v>
      </c>
      <c r="CK569" t="s">
        <v>69</v>
      </c>
      <c r="CL569" t="s">
        <v>2808</v>
      </c>
      <c r="DZ569" t="s">
        <v>22</v>
      </c>
      <c r="EJ569" t="s">
        <v>273</v>
      </c>
      <c r="EM569" t="s">
        <v>12</v>
      </c>
      <c r="EN569" t="s">
        <v>10249</v>
      </c>
      <c r="EO569" t="s">
        <v>27</v>
      </c>
      <c r="EP569" s="29">
        <v>0.45833333333333331</v>
      </c>
      <c r="FH569">
        <v>1</v>
      </c>
      <c r="FI569">
        <v>1</v>
      </c>
      <c r="FJ569">
        <v>1</v>
      </c>
      <c r="FK569">
        <v>1</v>
      </c>
      <c r="FL569">
        <v>1</v>
      </c>
      <c r="FM569">
        <v>1</v>
      </c>
      <c r="FS569" t="s">
        <v>69</v>
      </c>
      <c r="FT569" t="s">
        <v>69</v>
      </c>
      <c r="FU569" t="s">
        <v>69</v>
      </c>
      <c r="FV569" t="s">
        <v>69</v>
      </c>
      <c r="FW569" t="s">
        <v>69</v>
      </c>
      <c r="FX569" t="s">
        <v>69</v>
      </c>
      <c r="FY569" t="s">
        <v>69</v>
      </c>
      <c r="FZ569" t="s">
        <v>69</v>
      </c>
      <c r="GA569" t="s">
        <v>69</v>
      </c>
      <c r="GB569" t="s">
        <v>69</v>
      </c>
      <c r="GC569" t="s">
        <v>69</v>
      </c>
      <c r="GD569" t="s">
        <v>69</v>
      </c>
      <c r="GE569" t="s">
        <v>69</v>
      </c>
      <c r="GF569" t="s">
        <v>69</v>
      </c>
      <c r="GG569" t="s">
        <v>69</v>
      </c>
      <c r="GH569" t="s">
        <v>69</v>
      </c>
      <c r="GI569" t="s">
        <v>69</v>
      </c>
      <c r="GJ569" t="s">
        <v>69</v>
      </c>
      <c r="GK569" t="s">
        <v>69</v>
      </c>
      <c r="GL569" t="s">
        <v>69</v>
      </c>
      <c r="GM569" t="s">
        <v>69</v>
      </c>
      <c r="GN569" t="s">
        <v>69</v>
      </c>
      <c r="GO569" t="s">
        <v>69</v>
      </c>
      <c r="GP569" t="s">
        <v>69</v>
      </c>
      <c r="GQ569" t="s">
        <v>69</v>
      </c>
      <c r="GR569" t="s">
        <v>69</v>
      </c>
      <c r="GS569" t="s">
        <v>69</v>
      </c>
      <c r="GT569" t="s">
        <v>69</v>
      </c>
      <c r="GU569" t="s">
        <v>69</v>
      </c>
      <c r="GV569" t="s">
        <v>69</v>
      </c>
      <c r="GW569" t="s">
        <v>69</v>
      </c>
      <c r="GX569" t="s">
        <v>69</v>
      </c>
      <c r="GY569" t="s">
        <v>69</v>
      </c>
      <c r="HC569" t="s">
        <v>2808</v>
      </c>
      <c r="HD569" t="s">
        <v>2808</v>
      </c>
      <c r="HE569" t="s">
        <v>2808</v>
      </c>
      <c r="HF569" t="s">
        <v>2808</v>
      </c>
      <c r="HG569" t="s">
        <v>69</v>
      </c>
      <c r="HH569" t="s">
        <v>69</v>
      </c>
      <c r="HI569" t="s">
        <v>69</v>
      </c>
      <c r="HJ569" t="s">
        <v>10250</v>
      </c>
      <c r="HK569">
        <v>36.700000000000003</v>
      </c>
      <c r="HL569">
        <v>78</v>
      </c>
      <c r="HM569">
        <v>20</v>
      </c>
      <c r="HQ569" t="s">
        <v>8131</v>
      </c>
      <c r="HR569" t="s">
        <v>8131</v>
      </c>
      <c r="HS569" t="s">
        <v>8131</v>
      </c>
      <c r="HT569" t="s">
        <v>8131</v>
      </c>
      <c r="HX569" s="29">
        <v>0.875</v>
      </c>
      <c r="HY569" s="29">
        <v>0.875</v>
      </c>
      <c r="HZ569" s="29">
        <v>0.875</v>
      </c>
      <c r="IA569" s="29">
        <v>0.875</v>
      </c>
      <c r="IE569" t="s">
        <v>2808</v>
      </c>
      <c r="IF569" t="s">
        <v>69</v>
      </c>
      <c r="IG569" t="s">
        <v>69</v>
      </c>
      <c r="IH569" t="s">
        <v>269</v>
      </c>
      <c r="II569" t="s">
        <v>269</v>
      </c>
      <c r="IN569" t="s">
        <v>8131</v>
      </c>
      <c r="IO569" t="s">
        <v>8131</v>
      </c>
      <c r="IT569" s="29">
        <v>1.0416666666666666E-2</v>
      </c>
      <c r="IU569" s="29">
        <v>0.95833333333333337</v>
      </c>
      <c r="IZ569" t="s">
        <v>2808</v>
      </c>
      <c r="JA569" t="s">
        <v>69</v>
      </c>
      <c r="JB569" t="s">
        <v>2808</v>
      </c>
      <c r="JC569" t="s">
        <v>2808</v>
      </c>
      <c r="JD569" t="s">
        <v>2808</v>
      </c>
      <c r="JE569" t="s">
        <v>2808</v>
      </c>
      <c r="JF569" t="s">
        <v>2808</v>
      </c>
      <c r="JG569" s="35">
        <v>42924</v>
      </c>
      <c r="JI569">
        <v>138</v>
      </c>
      <c r="JJ569">
        <v>42</v>
      </c>
      <c r="JK569">
        <v>2.46</v>
      </c>
      <c r="JL569">
        <v>50</v>
      </c>
      <c r="JM569">
        <v>32</v>
      </c>
      <c r="JN569" t="s">
        <v>8131</v>
      </c>
      <c r="JP569" t="s">
        <v>8131</v>
      </c>
      <c r="JQ569" t="s">
        <v>8131</v>
      </c>
      <c r="JR569" t="s">
        <v>8131</v>
      </c>
      <c r="JS569" t="s">
        <v>8131</v>
      </c>
      <c r="JT569" t="s">
        <v>8131</v>
      </c>
      <c r="JU569" s="29">
        <v>1.0416666666666666E-2</v>
      </c>
      <c r="JW569" s="29">
        <v>1.0416666666666666E-2</v>
      </c>
      <c r="JX569" s="29">
        <v>1.0416666666666666E-2</v>
      </c>
      <c r="JY569" s="29">
        <v>1.0416666666666666E-2</v>
      </c>
      <c r="JZ569" s="29">
        <v>1.0416666666666666E-2</v>
      </c>
      <c r="KA569" s="29">
        <v>1.0416666666666666E-2</v>
      </c>
      <c r="KD569" t="s">
        <v>9554</v>
      </c>
      <c r="KE569" t="s">
        <v>6597</v>
      </c>
      <c r="KF569">
        <v>23</v>
      </c>
      <c r="KG569" t="s">
        <v>6598</v>
      </c>
      <c r="KH569">
        <v>4197691</v>
      </c>
    </row>
    <row r="570" spans="1:294" x14ac:dyDescent="0.3">
      <c r="A570" t="s">
        <v>10251</v>
      </c>
      <c r="B570" t="s">
        <v>8545</v>
      </c>
      <c r="C570">
        <v>1</v>
      </c>
      <c r="D570" t="s">
        <v>2956</v>
      </c>
      <c r="E570" t="s">
        <v>2956</v>
      </c>
      <c r="F570" t="s">
        <v>2956</v>
      </c>
      <c r="G570" t="s">
        <v>22</v>
      </c>
      <c r="H570" t="s">
        <v>22</v>
      </c>
      <c r="BB570" t="s">
        <v>3106</v>
      </c>
      <c r="BV570">
        <v>0</v>
      </c>
      <c r="BX570" t="s">
        <v>8555</v>
      </c>
      <c r="BY570" t="s">
        <v>6813</v>
      </c>
      <c r="BZ570" t="s">
        <v>6665</v>
      </c>
      <c r="CA570" t="s">
        <v>8013</v>
      </c>
      <c r="CB570" t="s">
        <v>10252</v>
      </c>
      <c r="CC570" t="s">
        <v>5057</v>
      </c>
      <c r="CD570">
        <v>24</v>
      </c>
      <c r="CE570" t="s">
        <v>22</v>
      </c>
      <c r="CF570" t="s">
        <v>22</v>
      </c>
      <c r="CG570" t="s">
        <v>22</v>
      </c>
      <c r="CI570" t="s">
        <v>9552</v>
      </c>
      <c r="CJ570" t="s">
        <v>2808</v>
      </c>
      <c r="CK570" t="s">
        <v>69</v>
      </c>
      <c r="CL570" t="s">
        <v>69</v>
      </c>
      <c r="CM570" t="s">
        <v>2803</v>
      </c>
      <c r="CN570">
        <v>1</v>
      </c>
      <c r="CO570" t="s">
        <v>254</v>
      </c>
      <c r="CP570">
        <v>233</v>
      </c>
      <c r="CQ570" t="s">
        <v>69</v>
      </c>
      <c r="CR570" t="s">
        <v>69</v>
      </c>
      <c r="CS570" t="s">
        <v>69</v>
      </c>
      <c r="CT570" t="s">
        <v>69</v>
      </c>
      <c r="CU570" t="s">
        <v>69</v>
      </c>
      <c r="CV570" t="s">
        <v>69</v>
      </c>
      <c r="CW570" t="s">
        <v>69</v>
      </c>
      <c r="CX570" t="s">
        <v>69</v>
      </c>
      <c r="CY570" t="s">
        <v>69</v>
      </c>
      <c r="CZ570" t="s">
        <v>69</v>
      </c>
      <c r="DA570" t="s">
        <v>2808</v>
      </c>
      <c r="DB570" t="s">
        <v>69</v>
      </c>
      <c r="DC570" t="s">
        <v>69</v>
      </c>
      <c r="DD570" t="s">
        <v>12</v>
      </c>
      <c r="DE570" t="s">
        <v>9586</v>
      </c>
      <c r="DF570" t="s">
        <v>12</v>
      </c>
      <c r="DG570" s="30">
        <v>41551</v>
      </c>
      <c r="DH570" t="s">
        <v>249</v>
      </c>
      <c r="DI570" t="s">
        <v>10253</v>
      </c>
      <c r="EU570" t="s">
        <v>2956</v>
      </c>
      <c r="EV570" t="s">
        <v>22</v>
      </c>
      <c r="EW570" s="30">
        <v>41551</v>
      </c>
      <c r="KB570">
        <v>1</v>
      </c>
      <c r="KD570" t="s">
        <v>9554</v>
      </c>
      <c r="KE570" t="s">
        <v>6597</v>
      </c>
      <c r="KF570">
        <v>1</v>
      </c>
      <c r="KG570" t="s">
        <v>6598</v>
      </c>
      <c r="KH570">
        <v>1353697</v>
      </c>
    </row>
    <row r="571" spans="1:294" x14ac:dyDescent="0.3">
      <c r="A571" t="s">
        <v>10254</v>
      </c>
      <c r="B571" t="s">
        <v>8545</v>
      </c>
      <c r="C571">
        <v>1</v>
      </c>
      <c r="D571" t="s">
        <v>2956</v>
      </c>
      <c r="E571" t="s">
        <v>2956</v>
      </c>
      <c r="F571" t="s">
        <v>2956</v>
      </c>
      <c r="G571" t="s">
        <v>22</v>
      </c>
      <c r="H571" t="s">
        <v>22</v>
      </c>
      <c r="BB571" t="s">
        <v>3106</v>
      </c>
      <c r="BV571">
        <v>0</v>
      </c>
      <c r="BX571" t="s">
        <v>8555</v>
      </c>
      <c r="BY571" t="s">
        <v>6813</v>
      </c>
      <c r="BZ571" t="s">
        <v>6665</v>
      </c>
      <c r="CA571" t="s">
        <v>6591</v>
      </c>
      <c r="CB571" t="s">
        <v>6854</v>
      </c>
      <c r="CC571" t="s">
        <v>5057</v>
      </c>
      <c r="CD571">
        <v>22</v>
      </c>
      <c r="CE571" t="s">
        <v>22</v>
      </c>
      <c r="CF571" t="s">
        <v>22</v>
      </c>
      <c r="CG571" t="s">
        <v>22</v>
      </c>
      <c r="CI571" t="s">
        <v>9552</v>
      </c>
      <c r="CJ571" t="s">
        <v>2808</v>
      </c>
      <c r="CK571" t="s">
        <v>69</v>
      </c>
      <c r="CL571" t="s">
        <v>69</v>
      </c>
      <c r="CM571" t="s">
        <v>2803</v>
      </c>
      <c r="CN571">
        <v>1</v>
      </c>
      <c r="CO571" t="s">
        <v>254</v>
      </c>
      <c r="CP571">
        <v>323</v>
      </c>
      <c r="CQ571" t="s">
        <v>69</v>
      </c>
      <c r="CR571" t="s">
        <v>69</v>
      </c>
      <c r="CS571" t="s">
        <v>69</v>
      </c>
      <c r="CT571" t="s">
        <v>69</v>
      </c>
      <c r="CU571" t="s">
        <v>69</v>
      </c>
      <c r="CV571" t="s">
        <v>69</v>
      </c>
      <c r="CW571" t="s">
        <v>69</v>
      </c>
      <c r="CX571" t="s">
        <v>69</v>
      </c>
      <c r="CY571" t="s">
        <v>69</v>
      </c>
      <c r="CZ571" t="s">
        <v>69</v>
      </c>
      <c r="DA571" t="s">
        <v>69</v>
      </c>
      <c r="DB571" t="s">
        <v>69</v>
      </c>
      <c r="DC571" t="s">
        <v>69</v>
      </c>
      <c r="DD571" t="s">
        <v>12</v>
      </c>
      <c r="DE571" t="s">
        <v>8245</v>
      </c>
      <c r="DF571" t="s">
        <v>12</v>
      </c>
      <c r="DG571" t="s">
        <v>7204</v>
      </c>
      <c r="DH571" t="s">
        <v>249</v>
      </c>
      <c r="DI571" t="s">
        <v>9792</v>
      </c>
      <c r="EU571" t="s">
        <v>2956</v>
      </c>
      <c r="EV571" t="s">
        <v>22</v>
      </c>
      <c r="EW571" t="s">
        <v>7204</v>
      </c>
      <c r="KB571">
        <v>1</v>
      </c>
      <c r="KD571" t="s">
        <v>9554</v>
      </c>
      <c r="KE571" t="s">
        <v>6597</v>
      </c>
      <c r="KF571">
        <v>2</v>
      </c>
      <c r="KG571" t="s">
        <v>6598</v>
      </c>
      <c r="KH571">
        <v>1353697</v>
      </c>
    </row>
    <row r="572" spans="1:294" x14ac:dyDescent="0.3">
      <c r="A572" t="s">
        <v>10255</v>
      </c>
      <c r="B572" t="s">
        <v>8545</v>
      </c>
      <c r="C572">
        <v>1</v>
      </c>
      <c r="D572" t="s">
        <v>2956</v>
      </c>
      <c r="E572" t="s">
        <v>2956</v>
      </c>
      <c r="F572" t="s">
        <v>22</v>
      </c>
      <c r="G572" t="s">
        <v>22</v>
      </c>
      <c r="H572" t="s">
        <v>22</v>
      </c>
      <c r="BB572" t="s">
        <v>3106</v>
      </c>
      <c r="BV572">
        <v>0</v>
      </c>
      <c r="BX572" t="s">
        <v>8555</v>
      </c>
      <c r="BY572" t="s">
        <v>6813</v>
      </c>
      <c r="BZ572" t="s">
        <v>6665</v>
      </c>
      <c r="CA572" t="s">
        <v>6591</v>
      </c>
      <c r="CB572" t="s">
        <v>6854</v>
      </c>
      <c r="CC572" t="s">
        <v>5057</v>
      </c>
      <c r="CD572">
        <v>14</v>
      </c>
      <c r="CE572" t="s">
        <v>22</v>
      </c>
      <c r="CF572" t="s">
        <v>22</v>
      </c>
      <c r="CG572" t="s">
        <v>22</v>
      </c>
      <c r="CI572" t="s">
        <v>9552</v>
      </c>
      <c r="CJ572" t="s">
        <v>2808</v>
      </c>
      <c r="CK572" t="s">
        <v>69</v>
      </c>
      <c r="CL572" t="s">
        <v>69</v>
      </c>
      <c r="CM572" t="s">
        <v>2803</v>
      </c>
      <c r="CN572">
        <v>1</v>
      </c>
      <c r="CO572" t="s">
        <v>254</v>
      </c>
      <c r="CP572">
        <v>15</v>
      </c>
      <c r="CQ572" t="s">
        <v>69</v>
      </c>
      <c r="CR572" t="s">
        <v>69</v>
      </c>
      <c r="CS572" t="s">
        <v>69</v>
      </c>
      <c r="CT572" t="s">
        <v>69</v>
      </c>
      <c r="CU572" t="s">
        <v>69</v>
      </c>
      <c r="CV572" t="s">
        <v>69</v>
      </c>
      <c r="CW572" t="s">
        <v>69</v>
      </c>
      <c r="CX572" t="s">
        <v>69</v>
      </c>
      <c r="CY572" t="s">
        <v>69</v>
      </c>
      <c r="CZ572" t="s">
        <v>69</v>
      </c>
      <c r="DA572" t="s">
        <v>2808</v>
      </c>
      <c r="DB572" t="s">
        <v>69</v>
      </c>
      <c r="DC572" t="s">
        <v>69</v>
      </c>
      <c r="DD572" t="s">
        <v>12</v>
      </c>
      <c r="DE572" s="30">
        <v>41579</v>
      </c>
      <c r="DF572" t="s">
        <v>12</v>
      </c>
      <c r="DG572" t="s">
        <v>7204</v>
      </c>
      <c r="DH572" t="s">
        <v>249</v>
      </c>
      <c r="DI572" t="s">
        <v>9925</v>
      </c>
      <c r="EU572" t="s">
        <v>22</v>
      </c>
      <c r="EV572" t="s">
        <v>22</v>
      </c>
      <c r="KB572">
        <v>1</v>
      </c>
      <c r="KD572" t="s">
        <v>9554</v>
      </c>
      <c r="KE572" t="s">
        <v>6597</v>
      </c>
      <c r="KF572">
        <v>3</v>
      </c>
      <c r="KG572" t="s">
        <v>6598</v>
      </c>
      <c r="KH572">
        <v>1353697</v>
      </c>
    </row>
    <row r="573" spans="1:294" x14ac:dyDescent="0.3">
      <c r="A573" t="s">
        <v>10256</v>
      </c>
      <c r="B573" t="s">
        <v>6696</v>
      </c>
      <c r="BV573">
        <v>0</v>
      </c>
      <c r="BX573" t="s">
        <v>9156</v>
      </c>
      <c r="BY573" t="s">
        <v>6813</v>
      </c>
      <c r="BZ573" s="30">
        <v>41551</v>
      </c>
      <c r="CA573" t="s">
        <v>6591</v>
      </c>
      <c r="CB573" t="s">
        <v>6753</v>
      </c>
      <c r="CC573" t="s">
        <v>5079</v>
      </c>
      <c r="CD573">
        <v>14</v>
      </c>
      <c r="CE573" t="s">
        <v>22</v>
      </c>
      <c r="CF573" t="s">
        <v>22</v>
      </c>
      <c r="CG573" t="s">
        <v>247</v>
      </c>
      <c r="CI573" t="s">
        <v>9640</v>
      </c>
      <c r="CJ573" t="s">
        <v>69</v>
      </c>
      <c r="CK573" t="s">
        <v>2808</v>
      </c>
      <c r="CL573" t="s">
        <v>2808</v>
      </c>
      <c r="DJ573" t="s">
        <v>12</v>
      </c>
      <c r="DK573" s="30">
        <v>41037</v>
      </c>
      <c r="DL573" t="s">
        <v>22</v>
      </c>
      <c r="DN573" t="s">
        <v>69</v>
      </c>
      <c r="DO573" t="s">
        <v>69</v>
      </c>
      <c r="DQ573" t="s">
        <v>2864</v>
      </c>
      <c r="DZ573" t="s">
        <v>69</v>
      </c>
      <c r="EJ573" t="s">
        <v>273</v>
      </c>
      <c r="EM573" t="s">
        <v>12</v>
      </c>
      <c r="EN573" s="30">
        <v>41429</v>
      </c>
      <c r="EO573" t="s">
        <v>27</v>
      </c>
      <c r="EP573" s="29">
        <v>0.33333333333333331</v>
      </c>
      <c r="EY573" t="s">
        <v>2808</v>
      </c>
      <c r="EZ573" t="s">
        <v>69</v>
      </c>
      <c r="FA573" s="30">
        <v>41037</v>
      </c>
      <c r="FH573">
        <v>1</v>
      </c>
      <c r="FI573">
        <v>1</v>
      </c>
      <c r="FJ573">
        <v>1</v>
      </c>
      <c r="FK573">
        <v>1</v>
      </c>
      <c r="FL573">
        <v>1</v>
      </c>
      <c r="FM573">
        <v>1</v>
      </c>
      <c r="FS573" t="s">
        <v>69</v>
      </c>
      <c r="FT573" t="s">
        <v>69</v>
      </c>
      <c r="FU573" t="s">
        <v>69</v>
      </c>
      <c r="FV573" t="s">
        <v>69</v>
      </c>
      <c r="FW573" t="s">
        <v>69</v>
      </c>
      <c r="FX573" t="s">
        <v>69</v>
      </c>
      <c r="FY573" t="s">
        <v>69</v>
      </c>
      <c r="FZ573" t="s">
        <v>69</v>
      </c>
      <c r="GA573" t="s">
        <v>69</v>
      </c>
      <c r="GB573" t="s">
        <v>69</v>
      </c>
      <c r="GC573" t="s">
        <v>69</v>
      </c>
      <c r="GD573" t="s">
        <v>69</v>
      </c>
      <c r="GE573" t="s">
        <v>69</v>
      </c>
      <c r="GF573" t="s">
        <v>69</v>
      </c>
      <c r="GG573" t="s">
        <v>69</v>
      </c>
      <c r="GH573" t="s">
        <v>69</v>
      </c>
      <c r="GI573" t="s">
        <v>69</v>
      </c>
      <c r="GJ573" t="s">
        <v>69</v>
      </c>
      <c r="GK573" t="s">
        <v>69</v>
      </c>
      <c r="GL573" t="s">
        <v>69</v>
      </c>
      <c r="GM573" t="s">
        <v>69</v>
      </c>
      <c r="GN573" t="s">
        <v>69</v>
      </c>
      <c r="GO573" t="s">
        <v>69</v>
      </c>
      <c r="GP573" t="s">
        <v>69</v>
      </c>
      <c r="GQ573" t="s">
        <v>69</v>
      </c>
      <c r="GR573" t="s">
        <v>69</v>
      </c>
      <c r="GS573" t="s">
        <v>69</v>
      </c>
      <c r="GT573" t="s">
        <v>69</v>
      </c>
      <c r="GU573" t="s">
        <v>69</v>
      </c>
      <c r="GV573" t="s">
        <v>69</v>
      </c>
      <c r="GW573" t="s">
        <v>69</v>
      </c>
      <c r="GX573" t="s">
        <v>69</v>
      </c>
      <c r="GY573" t="s">
        <v>69</v>
      </c>
      <c r="HC573" t="s">
        <v>2808</v>
      </c>
      <c r="HD573" t="s">
        <v>2808</v>
      </c>
      <c r="HE573" t="s">
        <v>2808</v>
      </c>
      <c r="HF573" t="s">
        <v>2808</v>
      </c>
      <c r="HG573" t="s">
        <v>69</v>
      </c>
      <c r="HH573" t="s">
        <v>69</v>
      </c>
      <c r="HI573" t="s">
        <v>69</v>
      </c>
      <c r="HJ573" t="s">
        <v>9615</v>
      </c>
      <c r="HK573">
        <v>36.5</v>
      </c>
      <c r="HL573">
        <v>72</v>
      </c>
      <c r="HM573">
        <v>22</v>
      </c>
      <c r="HQ573" s="30">
        <v>41068</v>
      </c>
      <c r="HR573" s="30">
        <v>41068</v>
      </c>
      <c r="HS573" s="30">
        <v>41068</v>
      </c>
      <c r="HT573" s="30">
        <v>41068</v>
      </c>
      <c r="HX573" s="29">
        <v>0.29166666666666669</v>
      </c>
      <c r="HY573" s="29">
        <v>0.29166666666666669</v>
      </c>
      <c r="HZ573" s="29">
        <v>0.29166666666666669</v>
      </c>
      <c r="IA573" s="29">
        <v>0.29166666666666669</v>
      </c>
      <c r="IE573" t="s">
        <v>2808</v>
      </c>
      <c r="IF573" t="s">
        <v>69</v>
      </c>
      <c r="IG573" t="s">
        <v>69</v>
      </c>
      <c r="IZ573" t="s">
        <v>69</v>
      </c>
      <c r="JA573" t="s">
        <v>2808</v>
      </c>
      <c r="JB573" t="s">
        <v>69</v>
      </c>
      <c r="JC573" t="s">
        <v>69</v>
      </c>
      <c r="JD573" t="s">
        <v>69</v>
      </c>
      <c r="JE573" t="s">
        <v>69</v>
      </c>
      <c r="JF573" t="s">
        <v>69</v>
      </c>
      <c r="JH573">
        <v>9</v>
      </c>
      <c r="JO573" s="30">
        <v>41037</v>
      </c>
      <c r="JV573" s="29">
        <v>0.375</v>
      </c>
      <c r="KD573" t="s">
        <v>9554</v>
      </c>
      <c r="KE573" t="s">
        <v>6597</v>
      </c>
      <c r="KF573">
        <v>1</v>
      </c>
      <c r="KG573" t="s">
        <v>6598</v>
      </c>
      <c r="KH573">
        <v>6943040</v>
      </c>
    </row>
    <row r="574" spans="1:294" x14ac:dyDescent="0.3">
      <c r="A574" t="s">
        <v>10257</v>
      </c>
      <c r="B574" t="s">
        <v>6696</v>
      </c>
      <c r="BV574">
        <v>0</v>
      </c>
      <c r="BX574" t="s">
        <v>9156</v>
      </c>
      <c r="BY574" t="s">
        <v>6813</v>
      </c>
      <c r="BZ574" s="30">
        <v>41551</v>
      </c>
      <c r="CA574" t="s">
        <v>6591</v>
      </c>
      <c r="CB574" t="s">
        <v>6753</v>
      </c>
      <c r="CC574" t="s">
        <v>5079</v>
      </c>
      <c r="CD574">
        <v>19</v>
      </c>
      <c r="CE574" t="s">
        <v>236</v>
      </c>
      <c r="CF574" t="s">
        <v>243</v>
      </c>
      <c r="CG574" t="s">
        <v>248</v>
      </c>
      <c r="CI574" t="s">
        <v>9640</v>
      </c>
      <c r="CJ574" t="s">
        <v>69</v>
      </c>
      <c r="CK574" t="s">
        <v>2808</v>
      </c>
      <c r="CL574" t="s">
        <v>2808</v>
      </c>
      <c r="DJ574" t="s">
        <v>12</v>
      </c>
      <c r="DK574" s="30">
        <v>40399</v>
      </c>
      <c r="DL574" t="s">
        <v>22</v>
      </c>
      <c r="DN574" t="s">
        <v>69</v>
      </c>
      <c r="DO574" t="s">
        <v>69</v>
      </c>
      <c r="DQ574" t="s">
        <v>2864</v>
      </c>
      <c r="DZ574" t="s">
        <v>22</v>
      </c>
      <c r="EJ574" t="s">
        <v>273</v>
      </c>
      <c r="EM574" t="s">
        <v>22</v>
      </c>
      <c r="EO574" t="s">
        <v>22</v>
      </c>
      <c r="EY574" t="s">
        <v>69</v>
      </c>
      <c r="EZ574" t="s">
        <v>69</v>
      </c>
      <c r="FH574">
        <v>1</v>
      </c>
      <c r="FI574">
        <v>1</v>
      </c>
      <c r="FJ574">
        <v>1</v>
      </c>
      <c r="FK574">
        <v>1</v>
      </c>
      <c r="FL574">
        <v>1</v>
      </c>
      <c r="FS574" t="s">
        <v>69</v>
      </c>
      <c r="FT574" t="s">
        <v>69</v>
      </c>
      <c r="FU574" t="s">
        <v>69</v>
      </c>
      <c r="FV574" t="s">
        <v>69</v>
      </c>
      <c r="FW574" t="s">
        <v>69</v>
      </c>
      <c r="FX574" t="s">
        <v>69</v>
      </c>
      <c r="FY574" t="s">
        <v>69</v>
      </c>
      <c r="FZ574" t="s">
        <v>69</v>
      </c>
      <c r="GA574" t="s">
        <v>69</v>
      </c>
      <c r="GB574" t="s">
        <v>69</v>
      </c>
      <c r="GC574" t="s">
        <v>69</v>
      </c>
      <c r="GD574" t="s">
        <v>69</v>
      </c>
      <c r="GE574" t="s">
        <v>69</v>
      </c>
      <c r="GF574" t="s">
        <v>69</v>
      </c>
      <c r="GG574" t="s">
        <v>69</v>
      </c>
      <c r="GH574" t="s">
        <v>69</v>
      </c>
      <c r="GI574" t="s">
        <v>69</v>
      </c>
      <c r="GJ574" t="s">
        <v>69</v>
      </c>
      <c r="GK574" t="s">
        <v>69</v>
      </c>
      <c r="GL574" t="s">
        <v>69</v>
      </c>
      <c r="GM574" t="s">
        <v>69</v>
      </c>
      <c r="GN574" t="s">
        <v>69</v>
      </c>
      <c r="GO574" t="s">
        <v>69</v>
      </c>
      <c r="GP574" t="s">
        <v>69</v>
      </c>
      <c r="GQ574" t="s">
        <v>69</v>
      </c>
      <c r="GR574" t="s">
        <v>69</v>
      </c>
      <c r="GS574" t="s">
        <v>69</v>
      </c>
      <c r="GT574" t="s">
        <v>69</v>
      </c>
      <c r="GU574" t="s">
        <v>69</v>
      </c>
      <c r="GV574" t="s">
        <v>69</v>
      </c>
      <c r="GW574" t="s">
        <v>69</v>
      </c>
      <c r="GX574" t="s">
        <v>69</v>
      </c>
      <c r="GY574" t="s">
        <v>69</v>
      </c>
      <c r="HC574" t="s">
        <v>2808</v>
      </c>
      <c r="HD574" t="s">
        <v>2808</v>
      </c>
      <c r="HE574" t="s">
        <v>2808</v>
      </c>
      <c r="HF574" t="s">
        <v>2808</v>
      </c>
      <c r="HG574" t="s">
        <v>69</v>
      </c>
      <c r="HH574" t="s">
        <v>69</v>
      </c>
      <c r="HI574" t="s">
        <v>69</v>
      </c>
      <c r="HJ574" t="s">
        <v>9734</v>
      </c>
      <c r="HK574">
        <v>36</v>
      </c>
      <c r="HL574">
        <v>84</v>
      </c>
      <c r="HM574">
        <v>22</v>
      </c>
      <c r="HQ574" s="30">
        <v>40399</v>
      </c>
      <c r="HR574" s="30">
        <v>40399</v>
      </c>
      <c r="HS574" s="30">
        <v>40399</v>
      </c>
      <c r="HT574" s="30">
        <v>40399</v>
      </c>
      <c r="IE574" t="s">
        <v>69</v>
      </c>
      <c r="IF574" t="s">
        <v>69</v>
      </c>
      <c r="IG574" t="s">
        <v>69</v>
      </c>
      <c r="IH574" t="s">
        <v>269</v>
      </c>
      <c r="II574" t="s">
        <v>269</v>
      </c>
      <c r="IJ574" t="s">
        <v>69</v>
      </c>
      <c r="IK574" t="s">
        <v>69</v>
      </c>
      <c r="IL574" t="s">
        <v>69</v>
      </c>
      <c r="IM574" t="s">
        <v>69</v>
      </c>
      <c r="IN574" s="30">
        <v>40399</v>
      </c>
      <c r="IO574" s="30">
        <v>40399</v>
      </c>
      <c r="IZ574" t="s">
        <v>69</v>
      </c>
      <c r="JA574" t="s">
        <v>69</v>
      </c>
      <c r="JB574" t="s">
        <v>69</v>
      </c>
      <c r="JC574" t="s">
        <v>69</v>
      </c>
      <c r="JD574" t="s">
        <v>69</v>
      </c>
      <c r="JE574" t="s">
        <v>69</v>
      </c>
      <c r="JF574" t="s">
        <v>69</v>
      </c>
      <c r="JI574">
        <v>160</v>
      </c>
      <c r="JJ574">
        <v>52</v>
      </c>
      <c r="JK574">
        <v>2.72</v>
      </c>
      <c r="JL574">
        <v>47</v>
      </c>
      <c r="JM574">
        <v>33</v>
      </c>
      <c r="JP574" s="30">
        <v>40399</v>
      </c>
      <c r="JQ574" s="30">
        <v>40399</v>
      </c>
      <c r="JR574" s="30">
        <v>40399</v>
      </c>
      <c r="JS574" s="30">
        <v>40399</v>
      </c>
      <c r="JT574" s="30">
        <v>40399</v>
      </c>
      <c r="KD574" t="s">
        <v>9554</v>
      </c>
      <c r="KE574" t="s">
        <v>6597</v>
      </c>
      <c r="KF574">
        <v>2</v>
      </c>
      <c r="KG574" t="s">
        <v>6598</v>
      </c>
      <c r="KH574">
        <v>6943040</v>
      </c>
    </row>
    <row r="575" spans="1:294" x14ac:dyDescent="0.3">
      <c r="A575" t="s">
        <v>10258</v>
      </c>
      <c r="B575" t="s">
        <v>6696</v>
      </c>
      <c r="BV575">
        <v>0</v>
      </c>
      <c r="BX575" t="s">
        <v>9156</v>
      </c>
      <c r="BY575" t="s">
        <v>6813</v>
      </c>
      <c r="BZ575" s="30">
        <v>41551</v>
      </c>
      <c r="CA575" t="s">
        <v>6591</v>
      </c>
      <c r="CB575" t="s">
        <v>6753</v>
      </c>
      <c r="CC575" t="s">
        <v>5079</v>
      </c>
      <c r="CD575">
        <v>39</v>
      </c>
      <c r="CE575" t="s">
        <v>22</v>
      </c>
      <c r="CF575" t="s">
        <v>22</v>
      </c>
      <c r="CG575" t="s">
        <v>22</v>
      </c>
      <c r="CI575" t="s">
        <v>9640</v>
      </c>
      <c r="CJ575" t="s">
        <v>69</v>
      </c>
      <c r="CK575" t="s">
        <v>2808</v>
      </c>
      <c r="CL575" t="s">
        <v>2808</v>
      </c>
      <c r="DJ575" t="s">
        <v>12</v>
      </c>
      <c r="DK575" t="s">
        <v>6838</v>
      </c>
      <c r="DL575" t="s">
        <v>22</v>
      </c>
      <c r="DN575" t="s">
        <v>69</v>
      </c>
      <c r="DO575" t="s">
        <v>69</v>
      </c>
      <c r="DQ575" t="s">
        <v>2864</v>
      </c>
      <c r="DZ575" t="s">
        <v>22</v>
      </c>
      <c r="EJ575" t="s">
        <v>273</v>
      </c>
      <c r="EM575" t="s">
        <v>22</v>
      </c>
      <c r="EO575" t="s">
        <v>22</v>
      </c>
      <c r="EY575" t="s">
        <v>69</v>
      </c>
      <c r="EZ575" t="s">
        <v>69</v>
      </c>
      <c r="FH575">
        <v>1</v>
      </c>
      <c r="FI575">
        <v>1</v>
      </c>
      <c r="FJ575">
        <v>1</v>
      </c>
      <c r="FK575">
        <v>1</v>
      </c>
      <c r="FL575">
        <v>1</v>
      </c>
      <c r="FM575">
        <v>1</v>
      </c>
      <c r="FO575">
        <v>1</v>
      </c>
      <c r="FS575" t="s">
        <v>69</v>
      </c>
      <c r="FT575" t="s">
        <v>69</v>
      </c>
      <c r="FU575" t="s">
        <v>69</v>
      </c>
      <c r="FV575" t="s">
        <v>69</v>
      </c>
      <c r="FW575" t="s">
        <v>69</v>
      </c>
      <c r="FX575" t="s">
        <v>69</v>
      </c>
      <c r="FY575" t="s">
        <v>69</v>
      </c>
      <c r="FZ575" t="s">
        <v>69</v>
      </c>
      <c r="GA575" t="s">
        <v>69</v>
      </c>
      <c r="GB575" t="s">
        <v>69</v>
      </c>
      <c r="GC575" t="s">
        <v>69</v>
      </c>
      <c r="GD575" t="s">
        <v>69</v>
      </c>
      <c r="GE575" t="s">
        <v>69</v>
      </c>
      <c r="GF575" t="s">
        <v>69</v>
      </c>
      <c r="GG575" t="s">
        <v>69</v>
      </c>
      <c r="GH575" t="s">
        <v>69</v>
      </c>
      <c r="GI575" t="s">
        <v>69</v>
      </c>
      <c r="GJ575" t="s">
        <v>69</v>
      </c>
      <c r="GK575" t="s">
        <v>69</v>
      </c>
      <c r="GL575" t="s">
        <v>69</v>
      </c>
      <c r="GM575" t="s">
        <v>69</v>
      </c>
      <c r="GN575" t="s">
        <v>69</v>
      </c>
      <c r="GO575" t="s">
        <v>69</v>
      </c>
      <c r="GP575" t="s">
        <v>69</v>
      </c>
      <c r="GQ575" t="s">
        <v>69</v>
      </c>
      <c r="GR575" t="s">
        <v>69</v>
      </c>
      <c r="GS575" t="s">
        <v>69</v>
      </c>
      <c r="GT575" t="s">
        <v>69</v>
      </c>
      <c r="GU575" t="s">
        <v>69</v>
      </c>
      <c r="GV575" t="s">
        <v>69</v>
      </c>
      <c r="GW575" t="s">
        <v>69</v>
      </c>
      <c r="GX575" t="s">
        <v>69</v>
      </c>
      <c r="GY575" t="s">
        <v>69</v>
      </c>
      <c r="HC575" t="s">
        <v>2808</v>
      </c>
      <c r="HD575" t="s">
        <v>2808</v>
      </c>
      <c r="HE575" t="s">
        <v>2808</v>
      </c>
      <c r="HF575" t="s">
        <v>2808</v>
      </c>
      <c r="HG575" t="s">
        <v>69</v>
      </c>
      <c r="HH575" t="s">
        <v>69</v>
      </c>
      <c r="HI575" t="s">
        <v>69</v>
      </c>
      <c r="HJ575" t="s">
        <v>10259</v>
      </c>
      <c r="HK575">
        <v>36.299999999999997</v>
      </c>
      <c r="HL575">
        <v>80</v>
      </c>
      <c r="HM575">
        <v>23</v>
      </c>
      <c r="HQ575" t="s">
        <v>6838</v>
      </c>
      <c r="HR575" t="s">
        <v>6838</v>
      </c>
      <c r="HS575" t="s">
        <v>6838</v>
      </c>
      <c r="HT575" t="s">
        <v>6838</v>
      </c>
      <c r="HX575" s="29">
        <v>0.1875</v>
      </c>
      <c r="HY575" s="29">
        <v>0.1875</v>
      </c>
      <c r="HZ575" s="29">
        <v>0.1875</v>
      </c>
      <c r="IA575" s="29">
        <v>0.1875</v>
      </c>
      <c r="IE575" t="s">
        <v>2808</v>
      </c>
      <c r="IF575" t="s">
        <v>69</v>
      </c>
      <c r="IG575" t="s">
        <v>2808</v>
      </c>
      <c r="IH575" t="s">
        <v>269</v>
      </c>
      <c r="II575" t="s">
        <v>269</v>
      </c>
      <c r="IN575" t="s">
        <v>6838</v>
      </c>
      <c r="IO575" t="s">
        <v>6838</v>
      </c>
      <c r="IT575" s="29">
        <v>0.1875</v>
      </c>
      <c r="IU575" s="29">
        <v>0.1875</v>
      </c>
      <c r="IZ575" t="s">
        <v>69</v>
      </c>
      <c r="JA575" t="s">
        <v>69</v>
      </c>
      <c r="JB575" t="s">
        <v>2808</v>
      </c>
      <c r="JC575" t="s">
        <v>2808</v>
      </c>
      <c r="JD575" t="s">
        <v>2808</v>
      </c>
      <c r="JE575" t="s">
        <v>2808</v>
      </c>
      <c r="JF575" t="s">
        <v>2808</v>
      </c>
      <c r="JI575">
        <v>153</v>
      </c>
      <c r="JJ575">
        <v>52</v>
      </c>
      <c r="JK575">
        <v>2.7</v>
      </c>
      <c r="JL575">
        <v>49.5</v>
      </c>
      <c r="JM575">
        <v>32</v>
      </c>
      <c r="JP575" t="s">
        <v>6838</v>
      </c>
      <c r="JQ575" t="s">
        <v>6838</v>
      </c>
      <c r="JR575" t="s">
        <v>6838</v>
      </c>
      <c r="JS575" t="s">
        <v>6838</v>
      </c>
      <c r="JT575" t="s">
        <v>6838</v>
      </c>
      <c r="JW575" s="29">
        <v>0.1875</v>
      </c>
      <c r="JX575" s="29">
        <v>0.1875</v>
      </c>
      <c r="JY575" s="29">
        <v>0.1875</v>
      </c>
      <c r="JZ575" s="29">
        <v>0.1875</v>
      </c>
      <c r="KA575" s="29">
        <v>0.1875</v>
      </c>
      <c r="KD575" t="s">
        <v>9554</v>
      </c>
      <c r="KE575" t="s">
        <v>6597</v>
      </c>
      <c r="KF575">
        <v>3</v>
      </c>
      <c r="KG575" t="s">
        <v>6598</v>
      </c>
      <c r="KH575">
        <v>6943040</v>
      </c>
    </row>
    <row r="576" spans="1:294" x14ac:dyDescent="0.3">
      <c r="A576" t="s">
        <v>10260</v>
      </c>
      <c r="B576" t="s">
        <v>6696</v>
      </c>
      <c r="BV576">
        <v>0</v>
      </c>
      <c r="BX576" t="s">
        <v>9156</v>
      </c>
      <c r="BY576" t="s">
        <v>6813</v>
      </c>
      <c r="BZ576" s="30">
        <v>41551</v>
      </c>
      <c r="CA576" t="s">
        <v>6591</v>
      </c>
      <c r="CB576" t="s">
        <v>6753</v>
      </c>
      <c r="CC576" t="s">
        <v>5079</v>
      </c>
      <c r="CD576">
        <v>22</v>
      </c>
      <c r="CE576" t="s">
        <v>236</v>
      </c>
      <c r="CF576" t="s">
        <v>241</v>
      </c>
      <c r="CG576" t="s">
        <v>248</v>
      </c>
      <c r="CI576" t="s">
        <v>9640</v>
      </c>
      <c r="CJ576" t="s">
        <v>69</v>
      </c>
      <c r="CK576" t="s">
        <v>2808</v>
      </c>
      <c r="CL576" t="s">
        <v>2808</v>
      </c>
      <c r="DJ576" t="s">
        <v>12</v>
      </c>
      <c r="DK576" s="30">
        <v>40822</v>
      </c>
      <c r="DL576" t="s">
        <v>22</v>
      </c>
      <c r="DN576" t="s">
        <v>69</v>
      </c>
      <c r="DO576" t="s">
        <v>69</v>
      </c>
      <c r="DQ576" t="s">
        <v>2864</v>
      </c>
      <c r="DZ576" t="s">
        <v>22</v>
      </c>
      <c r="EJ576" t="s">
        <v>273</v>
      </c>
      <c r="EM576" t="s">
        <v>12</v>
      </c>
      <c r="EN576" s="30">
        <v>40822</v>
      </c>
      <c r="EO576" t="s">
        <v>27</v>
      </c>
      <c r="EP576" s="29">
        <v>0.5</v>
      </c>
      <c r="EY576" t="s">
        <v>2808</v>
      </c>
      <c r="EZ576" t="s">
        <v>69</v>
      </c>
      <c r="FA576" s="30">
        <v>40822</v>
      </c>
      <c r="FH576">
        <v>1</v>
      </c>
      <c r="FI576">
        <v>1</v>
      </c>
      <c r="FJ576">
        <v>1</v>
      </c>
      <c r="FK576">
        <v>1</v>
      </c>
      <c r="FL576">
        <v>1</v>
      </c>
      <c r="FS576" t="s">
        <v>69</v>
      </c>
      <c r="FT576" t="s">
        <v>69</v>
      </c>
      <c r="FU576" t="s">
        <v>69</v>
      </c>
      <c r="FV576" t="s">
        <v>69</v>
      </c>
      <c r="FW576" t="s">
        <v>69</v>
      </c>
      <c r="FX576" t="s">
        <v>69</v>
      </c>
      <c r="FY576" t="s">
        <v>69</v>
      </c>
      <c r="FZ576" t="s">
        <v>69</v>
      </c>
      <c r="GA576" t="s">
        <v>69</v>
      </c>
      <c r="GB576" t="s">
        <v>69</v>
      </c>
      <c r="GC576" t="s">
        <v>69</v>
      </c>
      <c r="GD576" t="s">
        <v>69</v>
      </c>
      <c r="GE576" t="s">
        <v>69</v>
      </c>
      <c r="GF576" t="s">
        <v>69</v>
      </c>
      <c r="GG576" t="s">
        <v>69</v>
      </c>
      <c r="GH576" t="s">
        <v>69</v>
      </c>
      <c r="GI576" t="s">
        <v>69</v>
      </c>
      <c r="GJ576" t="s">
        <v>69</v>
      </c>
      <c r="GK576" t="s">
        <v>69</v>
      </c>
      <c r="GL576" t="s">
        <v>69</v>
      </c>
      <c r="GM576" t="s">
        <v>69</v>
      </c>
      <c r="GN576" t="s">
        <v>69</v>
      </c>
      <c r="GO576" t="s">
        <v>69</v>
      </c>
      <c r="GP576" t="s">
        <v>69</v>
      </c>
      <c r="GQ576" t="s">
        <v>69</v>
      </c>
      <c r="GR576" t="s">
        <v>69</v>
      </c>
      <c r="GS576" t="s">
        <v>69</v>
      </c>
      <c r="GT576" t="s">
        <v>69</v>
      </c>
      <c r="GU576" t="s">
        <v>69</v>
      </c>
      <c r="GV576" t="s">
        <v>69</v>
      </c>
      <c r="GW576" t="s">
        <v>69</v>
      </c>
      <c r="GX576" t="s">
        <v>69</v>
      </c>
      <c r="GY576" t="s">
        <v>69</v>
      </c>
      <c r="HC576" t="s">
        <v>2808</v>
      </c>
      <c r="HD576" t="s">
        <v>2808</v>
      </c>
      <c r="HE576" t="s">
        <v>2808</v>
      </c>
      <c r="HF576" t="s">
        <v>2808</v>
      </c>
      <c r="HG576" t="s">
        <v>69</v>
      </c>
      <c r="HH576" t="s">
        <v>69</v>
      </c>
      <c r="HI576" t="s">
        <v>69</v>
      </c>
      <c r="HJ576" t="s">
        <v>10164</v>
      </c>
      <c r="HK576">
        <v>36</v>
      </c>
      <c r="HL576">
        <v>72</v>
      </c>
      <c r="HM576">
        <v>22</v>
      </c>
      <c r="HQ576" s="30">
        <v>40792</v>
      </c>
      <c r="HR576" s="30">
        <v>40792</v>
      </c>
      <c r="HS576" s="30">
        <v>40792</v>
      </c>
      <c r="HT576" s="30">
        <v>40792</v>
      </c>
      <c r="HX576" s="29">
        <v>0.75694444444444453</v>
      </c>
      <c r="HY576" s="29">
        <v>0.75694444444444453</v>
      </c>
      <c r="HZ576" s="29">
        <v>0.75694444444444453</v>
      </c>
      <c r="IA576" s="29">
        <v>0.75694444444444453</v>
      </c>
      <c r="IE576" t="s">
        <v>69</v>
      </c>
      <c r="IF576" t="s">
        <v>69</v>
      </c>
      <c r="IG576" t="s">
        <v>69</v>
      </c>
      <c r="IH576" t="s">
        <v>269</v>
      </c>
      <c r="II576" t="s">
        <v>269</v>
      </c>
      <c r="IN576" s="30">
        <v>40822</v>
      </c>
      <c r="IO576" s="30">
        <v>40822</v>
      </c>
      <c r="IT576" s="29">
        <v>0.15277777777777776</v>
      </c>
      <c r="IU576" s="29">
        <v>0.15277777777777776</v>
      </c>
      <c r="IZ576" t="s">
        <v>69</v>
      </c>
      <c r="JA576" t="s">
        <v>69</v>
      </c>
      <c r="JB576" t="s">
        <v>69</v>
      </c>
      <c r="JC576" t="s">
        <v>69</v>
      </c>
      <c r="JD576" t="s">
        <v>69</v>
      </c>
      <c r="JE576" t="s">
        <v>69</v>
      </c>
      <c r="JF576" t="s">
        <v>69</v>
      </c>
      <c r="JG576" s="35">
        <v>42956</v>
      </c>
      <c r="JI576">
        <v>154</v>
      </c>
      <c r="JJ576">
        <v>52</v>
      </c>
      <c r="JK576">
        <v>3.25</v>
      </c>
      <c r="JL576">
        <v>53</v>
      </c>
      <c r="JM576">
        <v>34</v>
      </c>
      <c r="JN576" s="30">
        <v>40822</v>
      </c>
      <c r="JP576" s="30">
        <v>40822</v>
      </c>
      <c r="JQ576" s="30">
        <v>40822</v>
      </c>
      <c r="JR576" s="30">
        <v>40822</v>
      </c>
      <c r="JS576" s="30">
        <v>40822</v>
      </c>
      <c r="JT576" s="30">
        <v>40822</v>
      </c>
      <c r="JU576" s="29">
        <v>0.15277777777777776</v>
      </c>
      <c r="JW576" s="29">
        <v>0.15277777777777776</v>
      </c>
      <c r="JX576" s="29">
        <v>0.15277777777777776</v>
      </c>
      <c r="JY576" s="29">
        <v>0.15277777777777776</v>
      </c>
      <c r="JZ576" s="29">
        <v>0.15277777777777776</v>
      </c>
      <c r="KA576" s="29">
        <v>0.15277777777777776</v>
      </c>
      <c r="KD576" t="s">
        <v>9554</v>
      </c>
      <c r="KE576" t="s">
        <v>6597</v>
      </c>
      <c r="KF576">
        <v>4</v>
      </c>
      <c r="KG576" t="s">
        <v>6598</v>
      </c>
      <c r="KH576">
        <v>6943040</v>
      </c>
    </row>
    <row r="577" spans="1:294" x14ac:dyDescent="0.3">
      <c r="A577" t="s">
        <v>10261</v>
      </c>
      <c r="B577" t="s">
        <v>6696</v>
      </c>
      <c r="BV577">
        <v>0</v>
      </c>
      <c r="BX577" t="s">
        <v>9156</v>
      </c>
      <c r="BY577" t="s">
        <v>6813</v>
      </c>
      <c r="BZ577" s="30">
        <v>41551</v>
      </c>
      <c r="CA577" t="s">
        <v>6591</v>
      </c>
      <c r="CB577" t="s">
        <v>6753</v>
      </c>
      <c r="CC577" t="s">
        <v>5079</v>
      </c>
      <c r="CD577">
        <v>23</v>
      </c>
      <c r="CE577" t="s">
        <v>236</v>
      </c>
      <c r="CF577" t="s">
        <v>241</v>
      </c>
      <c r="CG577" t="s">
        <v>246</v>
      </c>
      <c r="CI577" t="s">
        <v>9640</v>
      </c>
      <c r="CJ577" t="s">
        <v>69</v>
      </c>
      <c r="CK577" t="s">
        <v>2808</v>
      </c>
      <c r="CL577" t="s">
        <v>2808</v>
      </c>
      <c r="DJ577" t="s">
        <v>12</v>
      </c>
      <c r="DK577" t="s">
        <v>7031</v>
      </c>
      <c r="DL577" t="s">
        <v>22</v>
      </c>
      <c r="DN577" t="s">
        <v>22</v>
      </c>
      <c r="DO577" t="s">
        <v>22</v>
      </c>
      <c r="DQ577" t="s">
        <v>2864</v>
      </c>
      <c r="DZ577" t="s">
        <v>22</v>
      </c>
      <c r="EJ577" t="s">
        <v>273</v>
      </c>
      <c r="EM577" t="s">
        <v>12</v>
      </c>
      <c r="EN577" t="s">
        <v>8097</v>
      </c>
      <c r="EO577" t="s">
        <v>27</v>
      </c>
      <c r="EP577" s="29">
        <v>0.41666666666666669</v>
      </c>
      <c r="EY577" t="s">
        <v>2808</v>
      </c>
      <c r="EZ577" t="s">
        <v>69</v>
      </c>
      <c r="FA577" t="s">
        <v>7031</v>
      </c>
      <c r="FH577">
        <v>1</v>
      </c>
      <c r="FI577">
        <v>1</v>
      </c>
      <c r="FJ577">
        <v>1</v>
      </c>
      <c r="FK577">
        <v>1</v>
      </c>
      <c r="FL577">
        <v>1</v>
      </c>
      <c r="FS577" t="s">
        <v>69</v>
      </c>
      <c r="FT577" t="s">
        <v>69</v>
      </c>
      <c r="FU577" t="s">
        <v>69</v>
      </c>
      <c r="FV577" t="s">
        <v>69</v>
      </c>
      <c r="FW577" t="s">
        <v>69</v>
      </c>
      <c r="FX577" t="s">
        <v>69</v>
      </c>
      <c r="FY577" t="s">
        <v>69</v>
      </c>
      <c r="FZ577" t="s">
        <v>69</v>
      </c>
      <c r="GA577" t="s">
        <v>69</v>
      </c>
      <c r="GB577" t="s">
        <v>69</v>
      </c>
      <c r="GC577" t="s">
        <v>69</v>
      </c>
      <c r="GD577" t="s">
        <v>69</v>
      </c>
      <c r="GE577" t="s">
        <v>69</v>
      </c>
      <c r="GF577" t="s">
        <v>69</v>
      </c>
      <c r="GG577" t="s">
        <v>69</v>
      </c>
      <c r="GH577" t="s">
        <v>69</v>
      </c>
      <c r="GI577" t="s">
        <v>69</v>
      </c>
      <c r="GJ577" t="s">
        <v>69</v>
      </c>
      <c r="GK577" t="s">
        <v>69</v>
      </c>
      <c r="GL577" t="s">
        <v>69</v>
      </c>
      <c r="GM577" t="s">
        <v>69</v>
      </c>
      <c r="GN577" t="s">
        <v>69</v>
      </c>
      <c r="GO577" t="s">
        <v>69</v>
      </c>
      <c r="GP577" t="s">
        <v>69</v>
      </c>
      <c r="GQ577" t="s">
        <v>69</v>
      </c>
      <c r="GR577" t="s">
        <v>69</v>
      </c>
      <c r="GS577" t="s">
        <v>69</v>
      </c>
      <c r="GT577" t="s">
        <v>69</v>
      </c>
      <c r="GU577" t="s">
        <v>69</v>
      </c>
      <c r="GV577" t="s">
        <v>69</v>
      </c>
      <c r="GW577" t="s">
        <v>69</v>
      </c>
      <c r="GX577" t="s">
        <v>69</v>
      </c>
      <c r="GY577" t="s">
        <v>69</v>
      </c>
      <c r="HC577" t="s">
        <v>2808</v>
      </c>
      <c r="HD577" t="s">
        <v>2808</v>
      </c>
      <c r="HE577" t="s">
        <v>2808</v>
      </c>
      <c r="HF577" t="s">
        <v>2808</v>
      </c>
      <c r="HG577" t="s">
        <v>69</v>
      </c>
      <c r="HH577" t="s">
        <v>69</v>
      </c>
      <c r="HI577" t="s">
        <v>69</v>
      </c>
      <c r="HJ577" t="s">
        <v>8703</v>
      </c>
      <c r="HK577">
        <v>36.5</v>
      </c>
      <c r="HL577">
        <v>88</v>
      </c>
      <c r="HM577">
        <v>20</v>
      </c>
      <c r="HQ577" t="s">
        <v>7031</v>
      </c>
      <c r="HR577" t="s">
        <v>7031</v>
      </c>
      <c r="HS577" t="s">
        <v>7031</v>
      </c>
      <c r="HT577" t="s">
        <v>7031</v>
      </c>
      <c r="HX577" s="29">
        <v>0.4861111111111111</v>
      </c>
      <c r="HY577" s="29">
        <v>0.4861111111111111</v>
      </c>
      <c r="HZ577" s="29">
        <v>0.4861111111111111</v>
      </c>
      <c r="IA577" s="29">
        <v>0.4861111111111111</v>
      </c>
      <c r="IE577" t="s">
        <v>69</v>
      </c>
      <c r="IF577" t="s">
        <v>69</v>
      </c>
      <c r="IG577" t="s">
        <v>69</v>
      </c>
      <c r="IH577" t="s">
        <v>269</v>
      </c>
      <c r="II577" t="s">
        <v>269</v>
      </c>
      <c r="IN577" t="s">
        <v>7031</v>
      </c>
      <c r="IO577" t="s">
        <v>7031</v>
      </c>
      <c r="IT577" s="29">
        <v>0.67361111111111116</v>
      </c>
      <c r="IU577" s="29">
        <v>0.67361111111111116</v>
      </c>
      <c r="IZ577" t="s">
        <v>2808</v>
      </c>
      <c r="JA577" t="s">
        <v>69</v>
      </c>
      <c r="JB577" t="s">
        <v>2808</v>
      </c>
      <c r="JC577" t="s">
        <v>2808</v>
      </c>
      <c r="JD577" t="s">
        <v>2808</v>
      </c>
      <c r="JE577" t="s">
        <v>2808</v>
      </c>
      <c r="JF577" t="s">
        <v>2808</v>
      </c>
      <c r="JG577" s="35">
        <v>42956</v>
      </c>
      <c r="JI577">
        <v>160</v>
      </c>
      <c r="JJ577">
        <v>58</v>
      </c>
      <c r="JK577">
        <v>3.35</v>
      </c>
      <c r="JL577">
        <v>49</v>
      </c>
      <c r="JM577">
        <v>32</v>
      </c>
      <c r="JN577" t="s">
        <v>7031</v>
      </c>
      <c r="JP577" t="s">
        <v>7031</v>
      </c>
      <c r="JQ577" t="s">
        <v>7031</v>
      </c>
      <c r="JR577" t="s">
        <v>7031</v>
      </c>
      <c r="JS577" t="s">
        <v>7031</v>
      </c>
      <c r="JT577" t="s">
        <v>7031</v>
      </c>
      <c r="JU577" s="29">
        <v>0.67361111111111116</v>
      </c>
      <c r="JW577" s="29">
        <v>0.67361111111111116</v>
      </c>
      <c r="JX577" s="29">
        <v>0.67361111111111116</v>
      </c>
      <c r="JY577" s="29">
        <v>0.67361111111111116</v>
      </c>
      <c r="JZ577" s="29">
        <v>0.67361111111111116</v>
      </c>
      <c r="KA577" s="29">
        <v>0.67361111111111116</v>
      </c>
      <c r="KD577" t="s">
        <v>9554</v>
      </c>
      <c r="KE577" t="s">
        <v>6597</v>
      </c>
      <c r="KF577">
        <v>5</v>
      </c>
      <c r="KG577" t="s">
        <v>6598</v>
      </c>
      <c r="KH577">
        <v>6943040</v>
      </c>
    </row>
    <row r="578" spans="1:294" x14ac:dyDescent="0.3">
      <c r="A578" t="s">
        <v>10262</v>
      </c>
      <c r="B578" t="s">
        <v>6696</v>
      </c>
      <c r="BV578">
        <v>0</v>
      </c>
      <c r="BX578" t="s">
        <v>9156</v>
      </c>
      <c r="BY578" t="s">
        <v>6813</v>
      </c>
      <c r="BZ578" s="30">
        <v>41551</v>
      </c>
      <c r="CA578" t="s">
        <v>6591</v>
      </c>
      <c r="CB578" t="s">
        <v>6753</v>
      </c>
      <c r="CC578" t="s">
        <v>5079</v>
      </c>
      <c r="CD578">
        <v>32</v>
      </c>
      <c r="CE578" t="s">
        <v>22</v>
      </c>
      <c r="CF578" t="s">
        <v>22</v>
      </c>
      <c r="CG578" t="s">
        <v>22</v>
      </c>
      <c r="CI578" t="s">
        <v>9640</v>
      </c>
      <c r="CJ578" t="s">
        <v>69</v>
      </c>
      <c r="CK578" t="s">
        <v>2808</v>
      </c>
      <c r="CL578" t="s">
        <v>2808</v>
      </c>
      <c r="DJ578" t="s">
        <v>22</v>
      </c>
      <c r="DL578" t="s">
        <v>22</v>
      </c>
      <c r="DN578" t="s">
        <v>22</v>
      </c>
      <c r="DO578" t="s">
        <v>22</v>
      </c>
      <c r="DQ578" t="s">
        <v>2864</v>
      </c>
      <c r="DZ578" t="s">
        <v>2808</v>
      </c>
      <c r="EA578" t="s">
        <v>10263</v>
      </c>
      <c r="EB578" t="s">
        <v>69</v>
      </c>
      <c r="EC578" t="s">
        <v>2808</v>
      </c>
      <c r="ED578" t="s">
        <v>69</v>
      </c>
      <c r="EE578" t="s">
        <v>69</v>
      </c>
      <c r="EF578" t="s">
        <v>69</v>
      </c>
      <c r="EG578" t="s">
        <v>69</v>
      </c>
      <c r="EI578" t="s">
        <v>69</v>
      </c>
      <c r="EJ578" t="s">
        <v>273</v>
      </c>
      <c r="EM578" t="s">
        <v>12</v>
      </c>
      <c r="EN578" t="s">
        <v>10264</v>
      </c>
      <c r="EO578" t="s">
        <v>27</v>
      </c>
      <c r="EP578" s="29">
        <v>0.41666666666666669</v>
      </c>
      <c r="EY578" t="s">
        <v>69</v>
      </c>
      <c r="EZ578" t="s">
        <v>69</v>
      </c>
      <c r="FH578">
        <v>1</v>
      </c>
      <c r="FI578">
        <v>1</v>
      </c>
      <c r="FJ578">
        <v>1</v>
      </c>
      <c r="FK578">
        <v>1</v>
      </c>
      <c r="FL578">
        <v>1</v>
      </c>
      <c r="FS578" t="s">
        <v>69</v>
      </c>
      <c r="FT578" t="s">
        <v>69</v>
      </c>
      <c r="FU578" t="s">
        <v>69</v>
      </c>
      <c r="FV578" t="s">
        <v>69</v>
      </c>
      <c r="FW578" t="s">
        <v>69</v>
      </c>
      <c r="FX578" t="s">
        <v>69</v>
      </c>
      <c r="FY578" t="s">
        <v>69</v>
      </c>
      <c r="FZ578" t="s">
        <v>69</v>
      </c>
      <c r="GA578" t="s">
        <v>69</v>
      </c>
      <c r="GB578" t="s">
        <v>69</v>
      </c>
      <c r="GC578" t="s">
        <v>69</v>
      </c>
      <c r="GD578" t="s">
        <v>69</v>
      </c>
      <c r="GE578" t="s">
        <v>69</v>
      </c>
      <c r="GF578" t="s">
        <v>69</v>
      </c>
      <c r="GG578" t="s">
        <v>69</v>
      </c>
      <c r="GH578" t="s">
        <v>69</v>
      </c>
      <c r="GI578" t="s">
        <v>69</v>
      </c>
      <c r="GJ578" t="s">
        <v>69</v>
      </c>
      <c r="GK578" t="s">
        <v>69</v>
      </c>
      <c r="GL578" t="s">
        <v>69</v>
      </c>
      <c r="GM578" t="s">
        <v>69</v>
      </c>
      <c r="GN578" t="s">
        <v>69</v>
      </c>
      <c r="GO578" t="s">
        <v>69</v>
      </c>
      <c r="GP578" t="s">
        <v>69</v>
      </c>
      <c r="GQ578" t="s">
        <v>69</v>
      </c>
      <c r="GR578" t="s">
        <v>69</v>
      </c>
      <c r="GS578" t="s">
        <v>69</v>
      </c>
      <c r="GT578" t="s">
        <v>69</v>
      </c>
      <c r="GU578" t="s">
        <v>69</v>
      </c>
      <c r="GV578" t="s">
        <v>69</v>
      </c>
      <c r="GW578" t="s">
        <v>69</v>
      </c>
      <c r="GX578" t="s">
        <v>69</v>
      </c>
      <c r="GY578" t="s">
        <v>69</v>
      </c>
      <c r="HC578" t="s">
        <v>2808</v>
      </c>
      <c r="HD578" t="s">
        <v>2808</v>
      </c>
      <c r="HE578" t="s">
        <v>2808</v>
      </c>
      <c r="HF578" t="s">
        <v>2808</v>
      </c>
      <c r="HG578" t="s">
        <v>69</v>
      </c>
      <c r="HH578" t="s">
        <v>69</v>
      </c>
      <c r="HI578" t="s">
        <v>69</v>
      </c>
      <c r="HJ578" t="s">
        <v>8703</v>
      </c>
      <c r="HK578">
        <v>36</v>
      </c>
      <c r="HL578">
        <v>80</v>
      </c>
      <c r="HM578">
        <v>22</v>
      </c>
      <c r="HQ578" t="s">
        <v>7188</v>
      </c>
      <c r="HR578" t="s">
        <v>7188</v>
      </c>
      <c r="HS578" t="s">
        <v>7188</v>
      </c>
      <c r="HT578" t="s">
        <v>7188</v>
      </c>
      <c r="IE578" t="s">
        <v>69</v>
      </c>
      <c r="IF578" t="s">
        <v>69</v>
      </c>
      <c r="IG578" t="s">
        <v>69</v>
      </c>
      <c r="IZ578" t="s">
        <v>69</v>
      </c>
      <c r="JA578" t="s">
        <v>69</v>
      </c>
      <c r="JB578" t="s">
        <v>69</v>
      </c>
      <c r="JC578" t="s">
        <v>69</v>
      </c>
      <c r="JD578" t="s">
        <v>69</v>
      </c>
      <c r="JE578" t="s">
        <v>69</v>
      </c>
      <c r="JF578" t="s">
        <v>69</v>
      </c>
      <c r="KD578" t="s">
        <v>9554</v>
      </c>
      <c r="KE578" t="s">
        <v>6597</v>
      </c>
      <c r="KF578">
        <v>6</v>
      </c>
      <c r="KG578" t="s">
        <v>6598</v>
      </c>
      <c r="KH578">
        <v>6943040</v>
      </c>
    </row>
    <row r="579" spans="1:294" x14ac:dyDescent="0.3">
      <c r="A579" t="s">
        <v>10265</v>
      </c>
      <c r="B579" t="s">
        <v>6696</v>
      </c>
      <c r="BV579">
        <v>0</v>
      </c>
      <c r="BX579" t="s">
        <v>9156</v>
      </c>
      <c r="BY579" t="s">
        <v>6813</v>
      </c>
      <c r="BZ579" s="30">
        <v>41551</v>
      </c>
      <c r="CA579" t="s">
        <v>6591</v>
      </c>
      <c r="CB579" t="s">
        <v>6753</v>
      </c>
      <c r="CC579" t="s">
        <v>5079</v>
      </c>
      <c r="CD579">
        <v>21</v>
      </c>
      <c r="CE579" t="s">
        <v>236</v>
      </c>
      <c r="CF579" t="s">
        <v>242</v>
      </c>
      <c r="CG579" t="s">
        <v>247</v>
      </c>
      <c r="CI579" t="s">
        <v>9640</v>
      </c>
      <c r="CJ579" t="s">
        <v>69</v>
      </c>
      <c r="CK579" t="s">
        <v>2808</v>
      </c>
      <c r="CL579" t="s">
        <v>2808</v>
      </c>
      <c r="DJ579" t="s">
        <v>12</v>
      </c>
      <c r="DK579" s="30">
        <v>41067</v>
      </c>
      <c r="DL579" t="s">
        <v>27</v>
      </c>
      <c r="DM579" s="29">
        <v>0.15277777777777776</v>
      </c>
      <c r="DN579" t="s">
        <v>69</v>
      </c>
      <c r="DO579" t="s">
        <v>69</v>
      </c>
      <c r="DP579" t="s">
        <v>2859</v>
      </c>
      <c r="DQ579" t="s">
        <v>2864</v>
      </c>
      <c r="DZ579" t="s">
        <v>2808</v>
      </c>
      <c r="EA579" t="s">
        <v>9681</v>
      </c>
      <c r="EB579" t="s">
        <v>69</v>
      </c>
      <c r="EC579" t="s">
        <v>69</v>
      </c>
      <c r="ED579" t="s">
        <v>69</v>
      </c>
      <c r="EE579" t="s">
        <v>2808</v>
      </c>
      <c r="EF579" t="s">
        <v>69</v>
      </c>
      <c r="EG579" t="s">
        <v>69</v>
      </c>
      <c r="EI579" t="s">
        <v>69</v>
      </c>
      <c r="EJ579" t="s">
        <v>273</v>
      </c>
      <c r="EM579" t="s">
        <v>12</v>
      </c>
      <c r="EN579" s="30">
        <v>41067</v>
      </c>
      <c r="EO579" t="s">
        <v>27</v>
      </c>
      <c r="EP579" s="29">
        <v>0.375</v>
      </c>
      <c r="EY579" t="s">
        <v>2808</v>
      </c>
      <c r="EZ579" t="s">
        <v>69</v>
      </c>
      <c r="FA579" s="30">
        <v>41067</v>
      </c>
      <c r="FH579">
        <v>1</v>
      </c>
      <c r="FI579">
        <v>1</v>
      </c>
      <c r="FJ579">
        <v>1</v>
      </c>
      <c r="FK579">
        <v>1</v>
      </c>
      <c r="FL579">
        <v>1</v>
      </c>
      <c r="FS579" t="s">
        <v>69</v>
      </c>
      <c r="FT579" t="s">
        <v>69</v>
      </c>
      <c r="FU579" t="s">
        <v>69</v>
      </c>
      <c r="FV579" t="s">
        <v>69</v>
      </c>
      <c r="FW579" t="s">
        <v>69</v>
      </c>
      <c r="FX579" t="s">
        <v>69</v>
      </c>
      <c r="FY579" t="s">
        <v>69</v>
      </c>
      <c r="FZ579" t="s">
        <v>69</v>
      </c>
      <c r="GA579" t="s">
        <v>69</v>
      </c>
      <c r="GB579" t="s">
        <v>69</v>
      </c>
      <c r="GC579" t="s">
        <v>69</v>
      </c>
      <c r="GD579" t="s">
        <v>69</v>
      </c>
      <c r="GE579" t="s">
        <v>69</v>
      </c>
      <c r="GF579" t="s">
        <v>69</v>
      </c>
      <c r="GG579" t="s">
        <v>69</v>
      </c>
      <c r="GH579" t="s">
        <v>69</v>
      </c>
      <c r="GI579" t="s">
        <v>69</v>
      </c>
      <c r="GJ579" t="s">
        <v>69</v>
      </c>
      <c r="GK579" t="s">
        <v>69</v>
      </c>
      <c r="GL579" t="s">
        <v>69</v>
      </c>
      <c r="GM579" t="s">
        <v>69</v>
      </c>
      <c r="GN579" t="s">
        <v>69</v>
      </c>
      <c r="GO579" t="s">
        <v>69</v>
      </c>
      <c r="GP579" t="s">
        <v>69</v>
      </c>
      <c r="GQ579" t="s">
        <v>69</v>
      </c>
      <c r="GR579" t="s">
        <v>69</v>
      </c>
      <c r="GS579" t="s">
        <v>69</v>
      </c>
      <c r="GT579" t="s">
        <v>69</v>
      </c>
      <c r="GU579" t="s">
        <v>69</v>
      </c>
      <c r="GV579" t="s">
        <v>69</v>
      </c>
      <c r="GW579" t="s">
        <v>69</v>
      </c>
      <c r="GX579" t="s">
        <v>69</v>
      </c>
      <c r="GY579" t="s">
        <v>69</v>
      </c>
      <c r="HC579" t="s">
        <v>2808</v>
      </c>
      <c r="HD579" t="s">
        <v>2808</v>
      </c>
      <c r="HE579" t="s">
        <v>2808</v>
      </c>
      <c r="HF579" t="s">
        <v>2808</v>
      </c>
      <c r="HG579" t="s">
        <v>69</v>
      </c>
      <c r="HH579" t="s">
        <v>69</v>
      </c>
      <c r="HI579" t="s">
        <v>69</v>
      </c>
      <c r="HJ579" t="s">
        <v>10247</v>
      </c>
      <c r="HK579">
        <v>36</v>
      </c>
      <c r="HL579">
        <v>80</v>
      </c>
      <c r="HM579">
        <v>20</v>
      </c>
      <c r="HQ579" s="30">
        <v>41067</v>
      </c>
      <c r="HR579" s="30">
        <v>41067</v>
      </c>
      <c r="HS579" s="30">
        <v>41067</v>
      </c>
      <c r="HT579" s="30">
        <v>41067</v>
      </c>
      <c r="HX579" s="29">
        <v>0.31944444444444448</v>
      </c>
      <c r="HY579" s="29">
        <v>0.31944444444444448</v>
      </c>
      <c r="HZ579" s="29">
        <v>0.31944444444444448</v>
      </c>
      <c r="IA579" s="29">
        <v>0.31944444444444448</v>
      </c>
      <c r="IE579" t="s">
        <v>69</v>
      </c>
      <c r="IF579" t="s">
        <v>69</v>
      </c>
      <c r="IG579" t="s">
        <v>69</v>
      </c>
      <c r="IH579" t="s">
        <v>269</v>
      </c>
      <c r="II579" t="s">
        <v>269</v>
      </c>
      <c r="IN579" s="30">
        <v>41067</v>
      </c>
      <c r="IO579" s="30">
        <v>41067</v>
      </c>
      <c r="IT579" s="29">
        <v>0.16666666666666666</v>
      </c>
      <c r="IU579" s="29">
        <v>0.16666666666666666</v>
      </c>
      <c r="IZ579" t="s">
        <v>2808</v>
      </c>
      <c r="JA579" t="s">
        <v>69</v>
      </c>
      <c r="JB579" t="s">
        <v>2808</v>
      </c>
      <c r="JC579" t="s">
        <v>2808</v>
      </c>
      <c r="JD579" t="s">
        <v>2808</v>
      </c>
      <c r="JE579" t="s">
        <v>2808</v>
      </c>
      <c r="JF579" t="s">
        <v>2808</v>
      </c>
      <c r="JG579" s="35">
        <v>42956</v>
      </c>
      <c r="JI579">
        <v>150</v>
      </c>
      <c r="JJ579">
        <v>58</v>
      </c>
      <c r="JK579">
        <v>2.7</v>
      </c>
      <c r="JL579">
        <v>48</v>
      </c>
      <c r="JM579">
        <v>32</v>
      </c>
      <c r="JN579" s="30">
        <v>41067</v>
      </c>
      <c r="JP579" s="30">
        <v>41067</v>
      </c>
      <c r="JQ579" s="30">
        <v>41067</v>
      </c>
      <c r="JR579" s="30">
        <v>41067</v>
      </c>
      <c r="JS579" s="30">
        <v>41067</v>
      </c>
      <c r="JT579" s="30">
        <v>41067</v>
      </c>
      <c r="JU579" s="29">
        <v>0.16666666666666666</v>
      </c>
      <c r="JW579" s="29">
        <v>0.16666666666666666</v>
      </c>
      <c r="JX579" s="29">
        <v>0.16666666666666666</v>
      </c>
      <c r="JY579" s="29">
        <v>0.16666666666666666</v>
      </c>
      <c r="JZ579" s="29">
        <v>0.16666666666666666</v>
      </c>
      <c r="KA579" s="29">
        <v>0.16666666666666666</v>
      </c>
      <c r="KD579" t="s">
        <v>9554</v>
      </c>
      <c r="KE579" t="s">
        <v>6597</v>
      </c>
      <c r="KF579">
        <v>7</v>
      </c>
      <c r="KG579" t="s">
        <v>6598</v>
      </c>
      <c r="KH579">
        <v>6943040</v>
      </c>
    </row>
    <row r="580" spans="1:294" x14ac:dyDescent="0.3">
      <c r="A580" t="s">
        <v>10266</v>
      </c>
      <c r="B580" t="s">
        <v>6696</v>
      </c>
      <c r="BV580">
        <v>0</v>
      </c>
      <c r="BX580" t="s">
        <v>9156</v>
      </c>
      <c r="BY580" t="s">
        <v>6813</v>
      </c>
      <c r="BZ580" s="30">
        <v>41551</v>
      </c>
      <c r="CA580" t="s">
        <v>6591</v>
      </c>
      <c r="CB580" t="s">
        <v>6753</v>
      </c>
      <c r="CC580" t="s">
        <v>5079</v>
      </c>
      <c r="CD580">
        <v>20</v>
      </c>
      <c r="CE580" t="s">
        <v>236</v>
      </c>
      <c r="CF580" t="s">
        <v>242</v>
      </c>
      <c r="CG580" t="s">
        <v>249</v>
      </c>
      <c r="CH580" t="s">
        <v>10267</v>
      </c>
      <c r="CI580" t="s">
        <v>9640</v>
      </c>
      <c r="CJ580" t="s">
        <v>69</v>
      </c>
      <c r="CK580" t="s">
        <v>2808</v>
      </c>
      <c r="CL580" t="s">
        <v>2808</v>
      </c>
      <c r="DJ580" t="s">
        <v>12</v>
      </c>
      <c r="DK580" s="30">
        <v>40794</v>
      </c>
      <c r="DL580" t="s">
        <v>22</v>
      </c>
      <c r="DN580" t="s">
        <v>69</v>
      </c>
      <c r="DO580" t="s">
        <v>69</v>
      </c>
      <c r="DQ580" t="s">
        <v>2864</v>
      </c>
      <c r="DZ580" t="s">
        <v>69</v>
      </c>
      <c r="EJ580" t="s">
        <v>273</v>
      </c>
      <c r="EM580" t="s">
        <v>12</v>
      </c>
      <c r="EN580" s="30">
        <v>40794</v>
      </c>
      <c r="EO580" t="s">
        <v>27</v>
      </c>
      <c r="EP580" s="29">
        <v>0.66666666666666663</v>
      </c>
      <c r="EY580" t="s">
        <v>2808</v>
      </c>
      <c r="EZ580" t="s">
        <v>69</v>
      </c>
      <c r="FA580" s="30">
        <v>40794</v>
      </c>
      <c r="FH580">
        <v>1</v>
      </c>
      <c r="FI580">
        <v>1</v>
      </c>
      <c r="FJ580">
        <v>1</v>
      </c>
      <c r="FK580">
        <v>1</v>
      </c>
      <c r="FL580">
        <v>1</v>
      </c>
      <c r="FM580">
        <v>1</v>
      </c>
      <c r="FO580">
        <v>1</v>
      </c>
      <c r="FS580" t="s">
        <v>69</v>
      </c>
      <c r="FT580" t="s">
        <v>69</v>
      </c>
      <c r="FU580" t="s">
        <v>69</v>
      </c>
      <c r="FV580" t="s">
        <v>69</v>
      </c>
      <c r="FW580" t="s">
        <v>69</v>
      </c>
      <c r="FX580" t="s">
        <v>69</v>
      </c>
      <c r="FY580" t="s">
        <v>69</v>
      </c>
      <c r="FZ580" t="s">
        <v>69</v>
      </c>
      <c r="GA580" t="s">
        <v>69</v>
      </c>
      <c r="GB580" t="s">
        <v>69</v>
      </c>
      <c r="GC580" t="s">
        <v>69</v>
      </c>
      <c r="GD580" t="s">
        <v>69</v>
      </c>
      <c r="GE580" t="s">
        <v>69</v>
      </c>
      <c r="GF580" t="s">
        <v>69</v>
      </c>
      <c r="GG580" t="s">
        <v>69</v>
      </c>
      <c r="GH580" t="s">
        <v>69</v>
      </c>
      <c r="GI580" t="s">
        <v>69</v>
      </c>
      <c r="GJ580" t="s">
        <v>69</v>
      </c>
      <c r="GK580" t="s">
        <v>69</v>
      </c>
      <c r="GL580" t="s">
        <v>69</v>
      </c>
      <c r="GM580" t="s">
        <v>69</v>
      </c>
      <c r="GN580" t="s">
        <v>69</v>
      </c>
      <c r="GO580" t="s">
        <v>69</v>
      </c>
      <c r="GP580" t="s">
        <v>69</v>
      </c>
      <c r="GQ580" t="s">
        <v>69</v>
      </c>
      <c r="GR580" t="s">
        <v>69</v>
      </c>
      <c r="GS580" t="s">
        <v>69</v>
      </c>
      <c r="GT580" t="s">
        <v>69</v>
      </c>
      <c r="GU580" t="s">
        <v>69</v>
      </c>
      <c r="GV580" t="s">
        <v>69</v>
      </c>
      <c r="GW580" t="s">
        <v>69</v>
      </c>
      <c r="GX580" t="s">
        <v>69</v>
      </c>
      <c r="GY580" t="s">
        <v>69</v>
      </c>
      <c r="HC580" t="s">
        <v>2808</v>
      </c>
      <c r="HD580" t="s">
        <v>2808</v>
      </c>
      <c r="HE580" t="s">
        <v>69</v>
      </c>
      <c r="HF580" t="s">
        <v>2808</v>
      </c>
      <c r="HG580" t="s">
        <v>69</v>
      </c>
      <c r="HH580" t="s">
        <v>69</v>
      </c>
      <c r="HI580" t="s">
        <v>69</v>
      </c>
      <c r="HJ580" t="s">
        <v>8698</v>
      </c>
      <c r="HK580">
        <v>36</v>
      </c>
      <c r="HM580">
        <v>24</v>
      </c>
      <c r="HQ580" s="30">
        <v>40794</v>
      </c>
      <c r="HR580" s="30">
        <v>40794</v>
      </c>
      <c r="HT580" s="30">
        <v>40794</v>
      </c>
      <c r="HX580" s="29">
        <v>0.5</v>
      </c>
      <c r="HY580" s="29">
        <v>0.5</v>
      </c>
      <c r="IA580" s="29">
        <v>0.5</v>
      </c>
      <c r="IE580" t="s">
        <v>2808</v>
      </c>
      <c r="IF580" t="s">
        <v>69</v>
      </c>
      <c r="IG580" t="s">
        <v>2808</v>
      </c>
      <c r="IH580" t="s">
        <v>269</v>
      </c>
      <c r="II580" t="s">
        <v>269</v>
      </c>
      <c r="IN580" s="30">
        <v>40794</v>
      </c>
      <c r="IO580" s="30">
        <v>40794</v>
      </c>
      <c r="IT580" s="29">
        <v>0.3125</v>
      </c>
      <c r="IU580" s="29">
        <v>0.3125</v>
      </c>
      <c r="IZ580" t="s">
        <v>2808</v>
      </c>
      <c r="JA580" t="s">
        <v>69</v>
      </c>
      <c r="JB580" t="s">
        <v>2808</v>
      </c>
      <c r="JC580" t="s">
        <v>2808</v>
      </c>
      <c r="JD580" t="s">
        <v>2808</v>
      </c>
      <c r="JE580" t="s">
        <v>2808</v>
      </c>
      <c r="JF580" t="s">
        <v>2808</v>
      </c>
      <c r="JG580" s="35">
        <v>42956</v>
      </c>
      <c r="JI580">
        <v>150</v>
      </c>
      <c r="JJ580">
        <v>50</v>
      </c>
      <c r="JK580">
        <v>2.8</v>
      </c>
      <c r="JL580">
        <v>50</v>
      </c>
      <c r="JM580">
        <v>33</v>
      </c>
      <c r="JN580" s="30">
        <v>40794</v>
      </c>
      <c r="JP580" s="30">
        <v>40794</v>
      </c>
      <c r="JQ580" s="30">
        <v>40794</v>
      </c>
      <c r="JR580" s="30">
        <v>40794</v>
      </c>
      <c r="JS580" s="30">
        <v>40794</v>
      </c>
      <c r="JT580" s="30">
        <v>40794</v>
      </c>
      <c r="JU580" s="29">
        <v>0.3125</v>
      </c>
      <c r="JW580" s="29">
        <v>0.3125</v>
      </c>
      <c r="JX580" s="29">
        <v>0.3125</v>
      </c>
      <c r="JY580" s="29">
        <v>0.3125</v>
      </c>
      <c r="JZ580" s="29">
        <v>0.3125</v>
      </c>
      <c r="KA580" s="29">
        <v>0.3125</v>
      </c>
      <c r="KD580" t="s">
        <v>9554</v>
      </c>
      <c r="KE580" t="s">
        <v>6597</v>
      </c>
      <c r="KF580">
        <v>8</v>
      </c>
      <c r="KG580" t="s">
        <v>6598</v>
      </c>
      <c r="KH580">
        <v>6943040</v>
      </c>
    </row>
    <row r="581" spans="1:294" x14ac:dyDescent="0.3">
      <c r="A581" t="s">
        <v>10268</v>
      </c>
      <c r="B581" t="s">
        <v>6696</v>
      </c>
      <c r="BV581">
        <v>0</v>
      </c>
      <c r="BX581" t="s">
        <v>9156</v>
      </c>
      <c r="BY581" t="s">
        <v>6813</v>
      </c>
      <c r="BZ581" s="30">
        <v>41551</v>
      </c>
      <c r="CA581" t="s">
        <v>6591</v>
      </c>
      <c r="CB581" t="s">
        <v>6753</v>
      </c>
      <c r="CC581" t="s">
        <v>5079</v>
      </c>
      <c r="CD581">
        <v>30</v>
      </c>
      <c r="CE581" t="s">
        <v>22</v>
      </c>
      <c r="CF581" t="s">
        <v>22</v>
      </c>
      <c r="CG581" t="s">
        <v>246</v>
      </c>
      <c r="CI581" t="s">
        <v>9640</v>
      </c>
      <c r="CJ581" t="s">
        <v>69</v>
      </c>
      <c r="CK581" t="s">
        <v>2808</v>
      </c>
      <c r="CL581" t="s">
        <v>2808</v>
      </c>
      <c r="DJ581" t="s">
        <v>12</v>
      </c>
      <c r="DK581" s="30">
        <v>40856</v>
      </c>
      <c r="DL581" t="s">
        <v>22</v>
      </c>
      <c r="DN581" t="s">
        <v>69</v>
      </c>
      <c r="DO581" t="s">
        <v>69</v>
      </c>
      <c r="DQ581" t="s">
        <v>2864</v>
      </c>
      <c r="DZ581" t="s">
        <v>22</v>
      </c>
      <c r="EJ581" t="s">
        <v>273</v>
      </c>
      <c r="EM581" t="s">
        <v>12</v>
      </c>
      <c r="EN581" s="30">
        <v>40856</v>
      </c>
      <c r="EO581" t="s">
        <v>27</v>
      </c>
      <c r="EP581" s="29">
        <v>0.70833333333333337</v>
      </c>
      <c r="EY581" t="s">
        <v>2808</v>
      </c>
      <c r="EZ581" t="s">
        <v>69</v>
      </c>
      <c r="FA581" s="30">
        <v>40856</v>
      </c>
      <c r="FH581">
        <v>1</v>
      </c>
      <c r="FI581">
        <v>1</v>
      </c>
      <c r="FJ581">
        <v>1</v>
      </c>
      <c r="FK581">
        <v>1</v>
      </c>
      <c r="FL581">
        <v>1</v>
      </c>
      <c r="FS581" t="s">
        <v>69</v>
      </c>
      <c r="FT581" t="s">
        <v>69</v>
      </c>
      <c r="FU581" t="s">
        <v>69</v>
      </c>
      <c r="FV581" t="s">
        <v>69</v>
      </c>
      <c r="FW581" t="s">
        <v>69</v>
      </c>
      <c r="FX581" t="s">
        <v>69</v>
      </c>
      <c r="FY581" t="s">
        <v>69</v>
      </c>
      <c r="FZ581" t="s">
        <v>69</v>
      </c>
      <c r="GA581" t="s">
        <v>69</v>
      </c>
      <c r="GB581" t="s">
        <v>69</v>
      </c>
      <c r="GC581" t="s">
        <v>69</v>
      </c>
      <c r="GD581" t="s">
        <v>69</v>
      </c>
      <c r="GE581" t="s">
        <v>69</v>
      </c>
      <c r="GF581" t="s">
        <v>69</v>
      </c>
      <c r="GG581" t="s">
        <v>69</v>
      </c>
      <c r="GH581" t="s">
        <v>69</v>
      </c>
      <c r="GI581" t="s">
        <v>69</v>
      </c>
      <c r="GJ581" t="s">
        <v>69</v>
      </c>
      <c r="GK581" t="s">
        <v>69</v>
      </c>
      <c r="GL581" t="s">
        <v>69</v>
      </c>
      <c r="GM581" t="s">
        <v>69</v>
      </c>
      <c r="GN581" t="s">
        <v>69</v>
      </c>
      <c r="GO581" t="s">
        <v>69</v>
      </c>
      <c r="GP581" t="s">
        <v>69</v>
      </c>
      <c r="GQ581" t="s">
        <v>69</v>
      </c>
      <c r="GR581" t="s">
        <v>69</v>
      </c>
      <c r="GS581" t="s">
        <v>69</v>
      </c>
      <c r="GT581" t="s">
        <v>69</v>
      </c>
      <c r="GU581" t="s">
        <v>69</v>
      </c>
      <c r="GV581" t="s">
        <v>69</v>
      </c>
      <c r="GW581" t="s">
        <v>69</v>
      </c>
      <c r="GX581" t="s">
        <v>69</v>
      </c>
      <c r="GY581" t="s">
        <v>69</v>
      </c>
      <c r="HC581" t="s">
        <v>2808</v>
      </c>
      <c r="HD581" t="s">
        <v>2808</v>
      </c>
      <c r="HE581" t="s">
        <v>2808</v>
      </c>
      <c r="HF581" t="s">
        <v>2808</v>
      </c>
      <c r="HG581" t="s">
        <v>69</v>
      </c>
      <c r="HH581" t="s">
        <v>69</v>
      </c>
      <c r="HI581" t="s">
        <v>69</v>
      </c>
      <c r="HJ581" t="s">
        <v>8698</v>
      </c>
      <c r="HK581">
        <v>36.5</v>
      </c>
      <c r="HL581">
        <v>76</v>
      </c>
      <c r="HM581">
        <v>20</v>
      </c>
      <c r="HQ581" s="30">
        <v>40856</v>
      </c>
      <c r="HR581" s="30">
        <v>40856</v>
      </c>
      <c r="HS581" s="30">
        <v>40856</v>
      </c>
      <c r="HT581" s="30">
        <v>40856</v>
      </c>
      <c r="HX581" s="29">
        <v>0.39583333333333331</v>
      </c>
      <c r="HY581" s="29">
        <v>0.39583333333333331</v>
      </c>
      <c r="HZ581" s="29">
        <v>0.39583333333333331</v>
      </c>
      <c r="IA581" s="29">
        <v>0.39583333333333331</v>
      </c>
      <c r="IE581" t="s">
        <v>69</v>
      </c>
      <c r="IF581" t="s">
        <v>69</v>
      </c>
      <c r="IG581" t="s">
        <v>69</v>
      </c>
      <c r="IH581" t="s">
        <v>269</v>
      </c>
      <c r="II581" t="s">
        <v>269</v>
      </c>
      <c r="IN581" s="30">
        <v>40856</v>
      </c>
      <c r="IO581" s="30">
        <v>40856</v>
      </c>
      <c r="IT581" s="29">
        <v>0.39583333333333331</v>
      </c>
      <c r="IU581" s="29">
        <v>0.39583333333333331</v>
      </c>
      <c r="IZ581" t="s">
        <v>2808</v>
      </c>
      <c r="JA581" t="s">
        <v>69</v>
      </c>
      <c r="JB581" t="s">
        <v>2808</v>
      </c>
      <c r="JC581" t="s">
        <v>2808</v>
      </c>
      <c r="JD581" t="s">
        <v>2808</v>
      </c>
      <c r="JE581" t="s">
        <v>2808</v>
      </c>
      <c r="JF581" t="s">
        <v>2808</v>
      </c>
      <c r="JG581" s="35">
        <v>42956</v>
      </c>
      <c r="JI581">
        <v>146</v>
      </c>
      <c r="JJ581">
        <v>56</v>
      </c>
      <c r="JK581">
        <v>2.8</v>
      </c>
      <c r="JL581">
        <v>49</v>
      </c>
      <c r="JM581">
        <v>34</v>
      </c>
      <c r="JN581" s="30">
        <v>40856</v>
      </c>
      <c r="JP581" s="30">
        <v>40856</v>
      </c>
      <c r="JQ581" s="30">
        <v>40856</v>
      </c>
      <c r="JR581" s="30">
        <v>40856</v>
      </c>
      <c r="JS581" s="30">
        <v>40856</v>
      </c>
      <c r="JT581" s="30">
        <v>40856</v>
      </c>
      <c r="JU581" s="29">
        <v>0.39583333333333331</v>
      </c>
      <c r="JW581" s="29">
        <v>0.39583333333333331</v>
      </c>
      <c r="JX581" s="29">
        <v>0.39583333333333331</v>
      </c>
      <c r="JY581" s="29">
        <v>0.39583333333333331</v>
      </c>
      <c r="JZ581" s="29">
        <v>0.39583333333333331</v>
      </c>
      <c r="KA581" s="29">
        <v>0.39583333333333331</v>
      </c>
      <c r="KD581" t="s">
        <v>9554</v>
      </c>
      <c r="KE581" t="s">
        <v>6597</v>
      </c>
      <c r="KF581">
        <v>9</v>
      </c>
      <c r="KG581" t="s">
        <v>6598</v>
      </c>
      <c r="KH581">
        <v>6943040</v>
      </c>
    </row>
    <row r="582" spans="1:294" x14ac:dyDescent="0.3">
      <c r="A582" t="s">
        <v>10269</v>
      </c>
      <c r="B582" t="s">
        <v>6696</v>
      </c>
      <c r="BV582">
        <v>0</v>
      </c>
      <c r="BX582" t="s">
        <v>9156</v>
      </c>
      <c r="BY582" t="s">
        <v>6813</v>
      </c>
      <c r="BZ582" s="30">
        <v>41551</v>
      </c>
      <c r="CA582" t="s">
        <v>6591</v>
      </c>
      <c r="CB582" t="s">
        <v>6753</v>
      </c>
      <c r="CC582" t="s">
        <v>5079</v>
      </c>
      <c r="CD582">
        <v>19</v>
      </c>
      <c r="CE582" t="s">
        <v>236</v>
      </c>
      <c r="CF582" t="s">
        <v>241</v>
      </c>
      <c r="CG582" t="s">
        <v>246</v>
      </c>
      <c r="CI582" t="s">
        <v>9640</v>
      </c>
      <c r="CJ582" t="s">
        <v>69</v>
      </c>
      <c r="CK582" t="s">
        <v>2808</v>
      </c>
      <c r="CL582" t="s">
        <v>2808</v>
      </c>
      <c r="DJ582" t="s">
        <v>12</v>
      </c>
      <c r="DK582" s="30">
        <v>40483</v>
      </c>
      <c r="DL582" t="s">
        <v>22</v>
      </c>
      <c r="DN582" t="s">
        <v>69</v>
      </c>
      <c r="DO582" t="s">
        <v>69</v>
      </c>
      <c r="DQ582" t="s">
        <v>2864</v>
      </c>
      <c r="DZ582" t="s">
        <v>22</v>
      </c>
      <c r="EJ582" t="s">
        <v>273</v>
      </c>
      <c r="EM582" t="s">
        <v>12</v>
      </c>
      <c r="EN582" s="30">
        <v>40513</v>
      </c>
      <c r="EO582" t="s">
        <v>27</v>
      </c>
      <c r="EP582" s="29">
        <v>0.65625</v>
      </c>
      <c r="EY582" t="s">
        <v>2808</v>
      </c>
      <c r="EZ582" t="s">
        <v>69</v>
      </c>
      <c r="FA582" s="30">
        <v>40483</v>
      </c>
      <c r="FH582">
        <v>1</v>
      </c>
      <c r="FI582">
        <v>1</v>
      </c>
      <c r="FJ582">
        <v>1</v>
      </c>
      <c r="FK582">
        <v>1</v>
      </c>
      <c r="FL582">
        <v>1</v>
      </c>
      <c r="FM582">
        <v>1</v>
      </c>
      <c r="FN582">
        <v>1</v>
      </c>
      <c r="FO582">
        <v>1</v>
      </c>
      <c r="FS582" t="s">
        <v>69</v>
      </c>
      <c r="FT582" t="s">
        <v>69</v>
      </c>
      <c r="FU582" t="s">
        <v>69</v>
      </c>
      <c r="FV582" t="s">
        <v>69</v>
      </c>
      <c r="FW582" t="s">
        <v>69</v>
      </c>
      <c r="FX582" t="s">
        <v>69</v>
      </c>
      <c r="FY582" t="s">
        <v>69</v>
      </c>
      <c r="FZ582" t="s">
        <v>69</v>
      </c>
      <c r="GA582" t="s">
        <v>69</v>
      </c>
      <c r="GB582" t="s">
        <v>69</v>
      </c>
      <c r="GC582" t="s">
        <v>69</v>
      </c>
      <c r="GD582" t="s">
        <v>69</v>
      </c>
      <c r="GE582" t="s">
        <v>69</v>
      </c>
      <c r="GF582" t="s">
        <v>69</v>
      </c>
      <c r="GG582" t="s">
        <v>69</v>
      </c>
      <c r="GH582" t="s">
        <v>69</v>
      </c>
      <c r="GI582" t="s">
        <v>69</v>
      </c>
      <c r="GJ582" t="s">
        <v>69</v>
      </c>
      <c r="GK582" t="s">
        <v>69</v>
      </c>
      <c r="GL582" t="s">
        <v>69</v>
      </c>
      <c r="GM582" t="s">
        <v>69</v>
      </c>
      <c r="GN582" t="s">
        <v>69</v>
      </c>
      <c r="GO582" t="s">
        <v>69</v>
      </c>
      <c r="GP582" t="s">
        <v>69</v>
      </c>
      <c r="GQ582" t="s">
        <v>69</v>
      </c>
      <c r="GR582" t="s">
        <v>69</v>
      </c>
      <c r="GS582" t="s">
        <v>69</v>
      </c>
      <c r="GT582" t="s">
        <v>69</v>
      </c>
      <c r="GU582" t="s">
        <v>69</v>
      </c>
      <c r="GV582" t="s">
        <v>69</v>
      </c>
      <c r="GW582" t="s">
        <v>69</v>
      </c>
      <c r="GX582" t="s">
        <v>69</v>
      </c>
      <c r="GY582" t="s">
        <v>69</v>
      </c>
      <c r="HC582" t="s">
        <v>2808</v>
      </c>
      <c r="HD582" t="s">
        <v>2808</v>
      </c>
      <c r="HE582" t="s">
        <v>2808</v>
      </c>
      <c r="HF582" t="s">
        <v>2808</v>
      </c>
      <c r="HG582" t="s">
        <v>69</v>
      </c>
      <c r="HH582" t="s">
        <v>69</v>
      </c>
      <c r="HI582" t="s">
        <v>69</v>
      </c>
      <c r="HJ582" t="s">
        <v>9696</v>
      </c>
      <c r="HK582">
        <v>36.5</v>
      </c>
      <c r="HL582">
        <v>78</v>
      </c>
      <c r="HM582">
        <v>20</v>
      </c>
      <c r="HQ582" s="30">
        <v>40483</v>
      </c>
      <c r="HR582" s="30">
        <v>40483</v>
      </c>
      <c r="HS582" s="30">
        <v>40483</v>
      </c>
      <c r="HT582" s="30">
        <v>40483</v>
      </c>
      <c r="HX582" s="29">
        <v>0.32291666666666669</v>
      </c>
      <c r="HY582" s="29">
        <v>0.32291666666666669</v>
      </c>
      <c r="HZ582" s="29">
        <v>0.32291666666666669</v>
      </c>
      <c r="IA582" s="29">
        <v>0.32291666666666669</v>
      </c>
      <c r="IE582" t="s">
        <v>2808</v>
      </c>
      <c r="IF582" t="s">
        <v>2808</v>
      </c>
      <c r="IG582" t="s">
        <v>2808</v>
      </c>
      <c r="IH582" t="s">
        <v>269</v>
      </c>
      <c r="II582" t="s">
        <v>269</v>
      </c>
      <c r="IN582" s="30">
        <v>40483</v>
      </c>
      <c r="IO582" s="30">
        <v>40483</v>
      </c>
      <c r="IT582" s="29">
        <v>0.38541666666666669</v>
      </c>
      <c r="IU582" s="29">
        <v>0.38541666666666669</v>
      </c>
      <c r="IZ582" t="s">
        <v>2808</v>
      </c>
      <c r="JA582" t="s">
        <v>69</v>
      </c>
      <c r="JB582" t="s">
        <v>2808</v>
      </c>
      <c r="JC582" t="s">
        <v>2808</v>
      </c>
      <c r="JD582" t="s">
        <v>2808</v>
      </c>
      <c r="JE582" t="s">
        <v>2808</v>
      </c>
      <c r="JF582" t="s">
        <v>2808</v>
      </c>
      <c r="JG582" s="35">
        <v>42956</v>
      </c>
      <c r="JI582">
        <v>160</v>
      </c>
      <c r="JJ582">
        <v>60</v>
      </c>
      <c r="JK582">
        <v>3.45</v>
      </c>
      <c r="JL582">
        <v>50</v>
      </c>
      <c r="JM582">
        <v>34</v>
      </c>
      <c r="JN582" s="30">
        <v>40483</v>
      </c>
      <c r="JP582" s="30">
        <v>40483</v>
      </c>
      <c r="JQ582" s="30">
        <v>40483</v>
      </c>
      <c r="JR582" s="30">
        <v>40483</v>
      </c>
      <c r="JS582" s="30">
        <v>40483</v>
      </c>
      <c r="JT582" s="30">
        <v>40483</v>
      </c>
      <c r="JU582" s="29">
        <v>0.38541666666666669</v>
      </c>
      <c r="JW582" s="29">
        <v>0.38541666666666669</v>
      </c>
      <c r="JX582" s="29">
        <v>0.38541666666666669</v>
      </c>
      <c r="JY582" s="29">
        <v>0.38541666666666669</v>
      </c>
      <c r="JZ582" s="29">
        <v>0.38541666666666669</v>
      </c>
      <c r="KA582" s="29">
        <v>0.38541666666666669</v>
      </c>
      <c r="KD582" t="s">
        <v>9554</v>
      </c>
      <c r="KE582" t="s">
        <v>6597</v>
      </c>
      <c r="KF582">
        <v>10</v>
      </c>
      <c r="KG582" t="s">
        <v>6598</v>
      </c>
      <c r="KH582">
        <v>6943040</v>
      </c>
    </row>
    <row r="583" spans="1:294" x14ac:dyDescent="0.3">
      <c r="A583" t="s">
        <v>10270</v>
      </c>
      <c r="B583" t="s">
        <v>6696</v>
      </c>
      <c r="BV583">
        <v>0</v>
      </c>
      <c r="BX583" t="s">
        <v>9156</v>
      </c>
      <c r="BY583" t="s">
        <v>6813</v>
      </c>
      <c r="BZ583" s="30">
        <v>41551</v>
      </c>
      <c r="CA583" t="s">
        <v>6591</v>
      </c>
      <c r="CB583" t="s">
        <v>6753</v>
      </c>
      <c r="CC583" t="s">
        <v>5079</v>
      </c>
      <c r="CD583">
        <v>29</v>
      </c>
      <c r="CE583" t="s">
        <v>22</v>
      </c>
      <c r="CF583" t="s">
        <v>22</v>
      </c>
      <c r="CG583" t="s">
        <v>22</v>
      </c>
      <c r="CI583" t="s">
        <v>9640</v>
      </c>
      <c r="CJ583" t="s">
        <v>69</v>
      </c>
      <c r="CK583" t="s">
        <v>2808</v>
      </c>
      <c r="CL583" t="s">
        <v>2808</v>
      </c>
      <c r="DJ583" t="s">
        <v>12</v>
      </c>
      <c r="DK583" s="30">
        <v>40823</v>
      </c>
      <c r="DL583" t="s">
        <v>22</v>
      </c>
      <c r="DN583" t="s">
        <v>69</v>
      </c>
      <c r="DO583" t="s">
        <v>69</v>
      </c>
      <c r="DQ583" t="s">
        <v>2864</v>
      </c>
      <c r="DZ583" t="s">
        <v>22</v>
      </c>
      <c r="EJ583" t="s">
        <v>273</v>
      </c>
      <c r="EM583" t="s">
        <v>12</v>
      </c>
      <c r="EN583" s="30">
        <v>40854</v>
      </c>
      <c r="EO583" t="s">
        <v>27</v>
      </c>
      <c r="EP583" s="29">
        <v>0.43055555555555558</v>
      </c>
      <c r="EY583" t="s">
        <v>2808</v>
      </c>
      <c r="EZ583" t="s">
        <v>69</v>
      </c>
      <c r="FA583" s="30">
        <v>40823</v>
      </c>
      <c r="FH583">
        <v>1</v>
      </c>
      <c r="FI583">
        <v>1</v>
      </c>
      <c r="FJ583">
        <v>1</v>
      </c>
      <c r="FK583">
        <v>1</v>
      </c>
      <c r="FL583">
        <v>1</v>
      </c>
      <c r="FM583">
        <v>1</v>
      </c>
      <c r="FS583" t="s">
        <v>69</v>
      </c>
      <c r="FT583" t="s">
        <v>69</v>
      </c>
      <c r="FU583" t="s">
        <v>69</v>
      </c>
      <c r="FV583" t="s">
        <v>69</v>
      </c>
      <c r="FW583" t="s">
        <v>69</v>
      </c>
      <c r="FX583" t="s">
        <v>69</v>
      </c>
      <c r="FY583" t="s">
        <v>69</v>
      </c>
      <c r="FZ583" t="s">
        <v>69</v>
      </c>
      <c r="GA583" t="s">
        <v>69</v>
      </c>
      <c r="GB583" t="s">
        <v>69</v>
      </c>
      <c r="GC583" t="s">
        <v>69</v>
      </c>
      <c r="GD583" t="s">
        <v>69</v>
      </c>
      <c r="GE583" t="s">
        <v>69</v>
      </c>
      <c r="GF583" t="s">
        <v>69</v>
      </c>
      <c r="GG583" t="s">
        <v>69</v>
      </c>
      <c r="GH583" t="s">
        <v>69</v>
      </c>
      <c r="GI583" t="s">
        <v>69</v>
      </c>
      <c r="GJ583" t="s">
        <v>69</v>
      </c>
      <c r="GK583" t="s">
        <v>69</v>
      </c>
      <c r="GL583" t="s">
        <v>69</v>
      </c>
      <c r="GM583" t="s">
        <v>69</v>
      </c>
      <c r="GN583" t="s">
        <v>69</v>
      </c>
      <c r="GO583" t="s">
        <v>69</v>
      </c>
      <c r="GP583" t="s">
        <v>69</v>
      </c>
      <c r="GQ583" t="s">
        <v>69</v>
      </c>
      <c r="GR583" t="s">
        <v>69</v>
      </c>
      <c r="GS583" t="s">
        <v>69</v>
      </c>
      <c r="GT583" t="s">
        <v>69</v>
      </c>
      <c r="GU583" t="s">
        <v>69</v>
      </c>
      <c r="GV583" t="s">
        <v>69</v>
      </c>
      <c r="GW583" t="s">
        <v>69</v>
      </c>
      <c r="GX583" t="s">
        <v>69</v>
      </c>
      <c r="GY583" t="s">
        <v>69</v>
      </c>
      <c r="HC583" t="s">
        <v>2808</v>
      </c>
      <c r="HD583" t="s">
        <v>2808</v>
      </c>
      <c r="HE583" t="s">
        <v>2808</v>
      </c>
      <c r="HF583" t="s">
        <v>2808</v>
      </c>
      <c r="HG583" t="s">
        <v>69</v>
      </c>
      <c r="HH583" t="s">
        <v>69</v>
      </c>
      <c r="HI583" t="s">
        <v>69</v>
      </c>
      <c r="HJ583" t="s">
        <v>9693</v>
      </c>
      <c r="HK583">
        <v>36</v>
      </c>
      <c r="HL583">
        <v>80</v>
      </c>
      <c r="HM583">
        <v>20</v>
      </c>
      <c r="HQ583" s="30">
        <v>40823</v>
      </c>
      <c r="HR583" s="30">
        <v>40823</v>
      </c>
      <c r="HS583" s="30">
        <v>40823</v>
      </c>
      <c r="HT583" s="30">
        <v>40823</v>
      </c>
      <c r="HX583" s="29">
        <v>0.64583333333333337</v>
      </c>
      <c r="HY583" s="29">
        <v>0.64583333333333337</v>
      </c>
      <c r="HZ583" s="29">
        <v>0.64583333333333337</v>
      </c>
      <c r="IA583" s="29">
        <v>0.64583333333333337</v>
      </c>
      <c r="IE583" t="s">
        <v>2808</v>
      </c>
      <c r="IF583" t="s">
        <v>69</v>
      </c>
      <c r="IG583" t="s">
        <v>69</v>
      </c>
      <c r="IH583" t="s">
        <v>269</v>
      </c>
      <c r="II583" t="s">
        <v>269</v>
      </c>
      <c r="IN583" s="30">
        <v>40823</v>
      </c>
      <c r="IO583" s="30">
        <v>40823</v>
      </c>
      <c r="IT583" s="29">
        <v>0.64930555555555558</v>
      </c>
      <c r="IU583" s="29">
        <v>0.64930555555555558</v>
      </c>
      <c r="IZ583" t="s">
        <v>2808</v>
      </c>
      <c r="JA583" t="s">
        <v>69</v>
      </c>
      <c r="JB583" t="s">
        <v>2808</v>
      </c>
      <c r="JC583" t="s">
        <v>2808</v>
      </c>
      <c r="JD583" t="s">
        <v>2808</v>
      </c>
      <c r="JE583" t="s">
        <v>2808</v>
      </c>
      <c r="JF583" t="s">
        <v>2808</v>
      </c>
      <c r="JG583" s="35">
        <v>42956</v>
      </c>
      <c r="JI583">
        <v>144</v>
      </c>
      <c r="JJ583">
        <v>38</v>
      </c>
      <c r="JK583">
        <v>3.13</v>
      </c>
      <c r="JL583">
        <v>50</v>
      </c>
      <c r="JM583" s="29">
        <v>0.64930555555555558</v>
      </c>
      <c r="JN583" s="30">
        <v>40823</v>
      </c>
      <c r="JP583" s="30">
        <v>40823</v>
      </c>
      <c r="JQ583" s="30">
        <v>40823</v>
      </c>
      <c r="JR583" s="30">
        <v>40823</v>
      </c>
      <c r="JS583" s="30">
        <v>40823</v>
      </c>
      <c r="JT583" s="30">
        <v>40823</v>
      </c>
      <c r="JU583" s="29">
        <v>0.64930555555555558</v>
      </c>
      <c r="JW583" s="29">
        <v>0.64930555555555558</v>
      </c>
      <c r="JX583" s="29">
        <v>0.64930555555555558</v>
      </c>
      <c r="JY583" s="29">
        <v>0.64930555555555558</v>
      </c>
      <c r="JZ583" s="29">
        <v>0.64930555555555558</v>
      </c>
      <c r="KA583" s="29">
        <v>0.64930555555555558</v>
      </c>
      <c r="KD583" t="s">
        <v>9554</v>
      </c>
      <c r="KE583" t="s">
        <v>6597</v>
      </c>
      <c r="KF583">
        <v>11</v>
      </c>
      <c r="KG583" t="s">
        <v>6598</v>
      </c>
      <c r="KH583">
        <v>6943040</v>
      </c>
    </row>
    <row r="584" spans="1:294" x14ac:dyDescent="0.3">
      <c r="A584" t="s">
        <v>10271</v>
      </c>
      <c r="B584" t="s">
        <v>6696</v>
      </c>
      <c r="BV584">
        <v>0</v>
      </c>
      <c r="BX584" t="s">
        <v>9156</v>
      </c>
      <c r="BY584" t="s">
        <v>6813</v>
      </c>
      <c r="BZ584" s="30">
        <v>41551</v>
      </c>
      <c r="CA584" t="s">
        <v>6591</v>
      </c>
      <c r="CB584" t="s">
        <v>6753</v>
      </c>
      <c r="CC584" t="s">
        <v>5079</v>
      </c>
      <c r="CD584">
        <v>32</v>
      </c>
      <c r="CE584" t="s">
        <v>237</v>
      </c>
      <c r="CF584" t="s">
        <v>220</v>
      </c>
      <c r="CG584" t="s">
        <v>246</v>
      </c>
      <c r="CI584" t="s">
        <v>9640</v>
      </c>
      <c r="CJ584" t="s">
        <v>69</v>
      </c>
      <c r="CK584" t="s">
        <v>2808</v>
      </c>
      <c r="CL584" t="s">
        <v>2808</v>
      </c>
      <c r="DJ584" t="s">
        <v>22</v>
      </c>
      <c r="DL584" t="s">
        <v>22</v>
      </c>
      <c r="DN584" t="s">
        <v>22</v>
      </c>
      <c r="DO584" t="s">
        <v>22</v>
      </c>
      <c r="DQ584" t="s">
        <v>2864</v>
      </c>
      <c r="DZ584" t="s">
        <v>22</v>
      </c>
      <c r="EJ584" t="s">
        <v>273</v>
      </c>
      <c r="EM584" t="s">
        <v>12</v>
      </c>
      <c r="EN584" t="s">
        <v>8156</v>
      </c>
      <c r="EO584" t="s">
        <v>27</v>
      </c>
      <c r="EP584" s="29">
        <v>0.60416666666666663</v>
      </c>
      <c r="EY584" t="s">
        <v>69</v>
      </c>
      <c r="EZ584" t="s">
        <v>69</v>
      </c>
      <c r="FH584">
        <v>1</v>
      </c>
      <c r="FI584">
        <v>1</v>
      </c>
      <c r="FJ584">
        <v>1</v>
      </c>
      <c r="FK584">
        <v>1</v>
      </c>
      <c r="FL584">
        <v>1</v>
      </c>
      <c r="FM584">
        <v>1</v>
      </c>
      <c r="FN584">
        <v>1</v>
      </c>
      <c r="FS584" t="s">
        <v>69</v>
      </c>
      <c r="FT584" t="s">
        <v>69</v>
      </c>
      <c r="FU584" t="s">
        <v>69</v>
      </c>
      <c r="FV584" t="s">
        <v>69</v>
      </c>
      <c r="FW584" t="s">
        <v>69</v>
      </c>
      <c r="FX584" t="s">
        <v>69</v>
      </c>
      <c r="FY584" t="s">
        <v>69</v>
      </c>
      <c r="FZ584" t="s">
        <v>69</v>
      </c>
      <c r="GA584" t="s">
        <v>69</v>
      </c>
      <c r="GB584" t="s">
        <v>69</v>
      </c>
      <c r="GC584" t="s">
        <v>69</v>
      </c>
      <c r="GD584" t="s">
        <v>69</v>
      </c>
      <c r="GE584" t="s">
        <v>69</v>
      </c>
      <c r="GF584" t="s">
        <v>69</v>
      </c>
      <c r="GG584" t="s">
        <v>69</v>
      </c>
      <c r="GH584" t="s">
        <v>69</v>
      </c>
      <c r="GI584" t="s">
        <v>69</v>
      </c>
      <c r="GJ584" t="s">
        <v>69</v>
      </c>
      <c r="GK584" t="s">
        <v>69</v>
      </c>
      <c r="GL584" t="s">
        <v>69</v>
      </c>
      <c r="GM584" t="s">
        <v>69</v>
      </c>
      <c r="GN584" t="s">
        <v>69</v>
      </c>
      <c r="GO584" t="s">
        <v>69</v>
      </c>
      <c r="GP584" t="s">
        <v>69</v>
      </c>
      <c r="GQ584" t="s">
        <v>69</v>
      </c>
      <c r="GR584" t="s">
        <v>69</v>
      </c>
      <c r="GS584" t="s">
        <v>69</v>
      </c>
      <c r="GT584" t="s">
        <v>69</v>
      </c>
      <c r="GU584" t="s">
        <v>69</v>
      </c>
      <c r="GV584" t="s">
        <v>69</v>
      </c>
      <c r="GW584" t="s">
        <v>69</v>
      </c>
      <c r="GX584" t="s">
        <v>69</v>
      </c>
      <c r="GY584" t="s">
        <v>69</v>
      </c>
      <c r="HC584" t="s">
        <v>2808</v>
      </c>
      <c r="HD584" t="s">
        <v>2808</v>
      </c>
      <c r="HE584" t="s">
        <v>2808</v>
      </c>
      <c r="HF584" t="s">
        <v>2808</v>
      </c>
      <c r="HG584" t="s">
        <v>69</v>
      </c>
      <c r="HH584" t="s">
        <v>69</v>
      </c>
      <c r="HI584" t="s">
        <v>69</v>
      </c>
      <c r="HJ584" t="s">
        <v>9615</v>
      </c>
      <c r="HK584">
        <v>37.5</v>
      </c>
      <c r="HL584">
        <v>72</v>
      </c>
      <c r="HM584">
        <v>18</v>
      </c>
      <c r="HQ584" t="s">
        <v>8155</v>
      </c>
      <c r="HR584" t="s">
        <v>8155</v>
      </c>
      <c r="HS584" t="s">
        <v>8155</v>
      </c>
      <c r="HT584" t="s">
        <v>8155</v>
      </c>
      <c r="HX584" s="29">
        <v>0.52777777777777779</v>
      </c>
      <c r="HY584" s="29">
        <v>0.52777777777777779</v>
      </c>
      <c r="HZ584" s="29">
        <v>0.52777777777777779</v>
      </c>
      <c r="IA584" s="29">
        <v>0.52777777777777779</v>
      </c>
      <c r="IE584" t="s">
        <v>2808</v>
      </c>
      <c r="IF584" t="s">
        <v>2808</v>
      </c>
      <c r="IG584" t="s">
        <v>69</v>
      </c>
      <c r="IZ584" t="s">
        <v>69</v>
      </c>
      <c r="JA584" t="s">
        <v>69</v>
      </c>
      <c r="JB584" t="s">
        <v>69</v>
      </c>
      <c r="JC584" t="s">
        <v>69</v>
      </c>
      <c r="JD584" t="s">
        <v>69</v>
      </c>
      <c r="JE584" t="s">
        <v>69</v>
      </c>
      <c r="JF584" t="s">
        <v>69</v>
      </c>
      <c r="KD584" t="s">
        <v>9554</v>
      </c>
      <c r="KE584" t="s">
        <v>6597</v>
      </c>
      <c r="KF584">
        <v>12</v>
      </c>
      <c r="KG584" t="s">
        <v>6598</v>
      </c>
      <c r="KH584">
        <v>6943040</v>
      </c>
    </row>
    <row r="585" spans="1:294" x14ac:dyDescent="0.3">
      <c r="A585" t="s">
        <v>10272</v>
      </c>
      <c r="B585" t="s">
        <v>6696</v>
      </c>
      <c r="BV585">
        <v>0</v>
      </c>
      <c r="BX585" t="s">
        <v>9156</v>
      </c>
      <c r="BY585" t="s">
        <v>6813</v>
      </c>
      <c r="BZ585" s="30">
        <v>41551</v>
      </c>
      <c r="CA585" t="s">
        <v>6591</v>
      </c>
      <c r="CB585" t="s">
        <v>6753</v>
      </c>
      <c r="CC585" t="s">
        <v>5079</v>
      </c>
      <c r="CD585">
        <v>40</v>
      </c>
      <c r="CE585" t="s">
        <v>236</v>
      </c>
      <c r="CF585" t="s">
        <v>22</v>
      </c>
      <c r="CG585" t="s">
        <v>22</v>
      </c>
      <c r="CI585" t="s">
        <v>9640</v>
      </c>
      <c r="CJ585" t="s">
        <v>69</v>
      </c>
      <c r="CK585" t="s">
        <v>2808</v>
      </c>
      <c r="CL585" t="s">
        <v>2808</v>
      </c>
      <c r="DJ585" t="s">
        <v>12</v>
      </c>
      <c r="DK585" s="30">
        <v>40575</v>
      </c>
      <c r="DL585" t="s">
        <v>22</v>
      </c>
      <c r="DN585" t="s">
        <v>69</v>
      </c>
      <c r="DO585" t="s">
        <v>69</v>
      </c>
      <c r="DQ585" t="s">
        <v>2864</v>
      </c>
      <c r="DZ585" t="s">
        <v>22</v>
      </c>
      <c r="EJ585" t="s">
        <v>273</v>
      </c>
      <c r="EM585" t="s">
        <v>12</v>
      </c>
      <c r="EN585" s="30">
        <v>40603</v>
      </c>
      <c r="EO585" t="s">
        <v>27</v>
      </c>
      <c r="EP585" s="29">
        <v>0.41666666666666669</v>
      </c>
      <c r="EY585" t="s">
        <v>69</v>
      </c>
      <c r="EZ585" t="s">
        <v>69</v>
      </c>
      <c r="FA585" s="30">
        <v>40544</v>
      </c>
      <c r="FH585">
        <v>1</v>
      </c>
      <c r="FI585">
        <v>1</v>
      </c>
      <c r="FJ585">
        <v>1</v>
      </c>
      <c r="FK585">
        <v>1</v>
      </c>
      <c r="FL585">
        <v>1</v>
      </c>
      <c r="FM585">
        <v>1</v>
      </c>
      <c r="FN585">
        <v>1</v>
      </c>
      <c r="FO585">
        <v>1</v>
      </c>
      <c r="FS585" t="s">
        <v>69</v>
      </c>
      <c r="FT585" t="s">
        <v>69</v>
      </c>
      <c r="FU585" t="s">
        <v>69</v>
      </c>
      <c r="FV585" t="s">
        <v>69</v>
      </c>
      <c r="FW585" t="s">
        <v>69</v>
      </c>
      <c r="FX585" t="s">
        <v>69</v>
      </c>
      <c r="FY585" t="s">
        <v>69</v>
      </c>
      <c r="FZ585" t="s">
        <v>69</v>
      </c>
      <c r="GA585" t="s">
        <v>69</v>
      </c>
      <c r="GB585" t="s">
        <v>69</v>
      </c>
      <c r="GC585" t="s">
        <v>69</v>
      </c>
      <c r="GD585" t="s">
        <v>69</v>
      </c>
      <c r="GE585" t="s">
        <v>69</v>
      </c>
      <c r="GF585" t="s">
        <v>69</v>
      </c>
      <c r="GG585" t="s">
        <v>69</v>
      </c>
      <c r="GH585" t="s">
        <v>69</v>
      </c>
      <c r="GI585" t="s">
        <v>69</v>
      </c>
      <c r="GJ585" t="s">
        <v>69</v>
      </c>
      <c r="GK585" t="s">
        <v>69</v>
      </c>
      <c r="GL585" t="s">
        <v>69</v>
      </c>
      <c r="GM585" t="s">
        <v>69</v>
      </c>
      <c r="GN585" t="s">
        <v>69</v>
      </c>
      <c r="GO585" t="s">
        <v>69</v>
      </c>
      <c r="GP585" t="s">
        <v>69</v>
      </c>
      <c r="GQ585" t="s">
        <v>69</v>
      </c>
      <c r="GR585" t="s">
        <v>69</v>
      </c>
      <c r="GS585" t="s">
        <v>69</v>
      </c>
      <c r="GT585" t="s">
        <v>69</v>
      </c>
      <c r="GU585" t="s">
        <v>69</v>
      </c>
      <c r="GV585" t="s">
        <v>69</v>
      </c>
      <c r="GW585" t="s">
        <v>69</v>
      </c>
      <c r="GX585" t="s">
        <v>69</v>
      </c>
      <c r="GY585" t="s">
        <v>69</v>
      </c>
      <c r="HC585" t="s">
        <v>2808</v>
      </c>
      <c r="HD585" t="s">
        <v>2808</v>
      </c>
      <c r="HE585" t="s">
        <v>2808</v>
      </c>
      <c r="HF585" t="s">
        <v>2808</v>
      </c>
      <c r="HG585" t="s">
        <v>69</v>
      </c>
      <c r="HH585" t="s">
        <v>69</v>
      </c>
      <c r="HI585" t="s">
        <v>69</v>
      </c>
      <c r="HJ585" t="s">
        <v>9762</v>
      </c>
      <c r="HK585">
        <v>35.520000000000003</v>
      </c>
      <c r="HL585">
        <v>68</v>
      </c>
      <c r="HM585">
        <v>20</v>
      </c>
      <c r="HQ585" s="30">
        <v>40575</v>
      </c>
      <c r="HR585" s="30">
        <v>40575</v>
      </c>
      <c r="HS585" s="30">
        <v>40575</v>
      </c>
      <c r="HT585" s="30">
        <v>40575</v>
      </c>
      <c r="HX585" s="29">
        <v>0.16319444444444445</v>
      </c>
      <c r="HY585" s="29">
        <v>0.16319444444444445</v>
      </c>
      <c r="HZ585" s="29">
        <v>0.16319444444444445</v>
      </c>
      <c r="IA585" s="29">
        <v>0.16319444444444445</v>
      </c>
      <c r="IE585" t="s">
        <v>2808</v>
      </c>
      <c r="IF585" t="s">
        <v>2808</v>
      </c>
      <c r="IG585" t="s">
        <v>2808</v>
      </c>
      <c r="IH585" t="s">
        <v>269</v>
      </c>
      <c r="II585" t="s">
        <v>269</v>
      </c>
      <c r="IN585" s="30">
        <v>40575</v>
      </c>
      <c r="IO585" s="30">
        <v>40575</v>
      </c>
      <c r="IT585" s="29">
        <v>0.39513888888888887</v>
      </c>
      <c r="IU585" s="29">
        <v>0.39513888888888887</v>
      </c>
      <c r="IZ585" t="s">
        <v>2808</v>
      </c>
      <c r="JA585" t="s">
        <v>69</v>
      </c>
      <c r="JB585" t="s">
        <v>2808</v>
      </c>
      <c r="JC585" t="s">
        <v>2808</v>
      </c>
      <c r="JD585" t="s">
        <v>2808</v>
      </c>
      <c r="JE585" t="s">
        <v>2808</v>
      </c>
      <c r="JF585" t="s">
        <v>2808</v>
      </c>
      <c r="JG585" s="35">
        <v>42956</v>
      </c>
      <c r="JI585">
        <v>165</v>
      </c>
      <c r="JJ585">
        <v>65</v>
      </c>
      <c r="JK585">
        <v>3.24</v>
      </c>
      <c r="JL585">
        <v>52</v>
      </c>
      <c r="JM585">
        <v>34</v>
      </c>
      <c r="JN585" s="30">
        <v>40575</v>
      </c>
      <c r="JP585" s="30">
        <v>40575</v>
      </c>
      <c r="JQ585" s="30">
        <v>40575</v>
      </c>
      <c r="JR585" s="30">
        <v>40575</v>
      </c>
      <c r="JS585" s="30">
        <v>40575</v>
      </c>
      <c r="JT585" s="30">
        <v>40575</v>
      </c>
      <c r="JU585" s="29">
        <v>0.39513888888888887</v>
      </c>
      <c r="JW585" s="29">
        <v>0.39513888888888887</v>
      </c>
      <c r="JX585" s="29">
        <v>0.39513888888888887</v>
      </c>
      <c r="JY585" s="29">
        <v>0.39513888888888887</v>
      </c>
      <c r="JZ585" s="29">
        <v>0.39513888888888887</v>
      </c>
      <c r="KA585" s="29">
        <v>0.39513888888888887</v>
      </c>
      <c r="KD585" t="s">
        <v>9554</v>
      </c>
      <c r="KE585" t="s">
        <v>6597</v>
      </c>
      <c r="KF585">
        <v>13</v>
      </c>
      <c r="KG585" t="s">
        <v>6598</v>
      </c>
      <c r="KH585">
        <v>6943040</v>
      </c>
    </row>
    <row r="586" spans="1:294" x14ac:dyDescent="0.3">
      <c r="A586" t="s">
        <v>10273</v>
      </c>
      <c r="B586" t="s">
        <v>6696</v>
      </c>
      <c r="BV586">
        <v>0</v>
      </c>
      <c r="BX586" t="s">
        <v>9156</v>
      </c>
      <c r="BY586" t="s">
        <v>6813</v>
      </c>
      <c r="BZ586" s="30">
        <v>41551</v>
      </c>
      <c r="CA586" t="s">
        <v>6591</v>
      </c>
      <c r="CB586" t="s">
        <v>6753</v>
      </c>
      <c r="CC586" t="s">
        <v>5079</v>
      </c>
      <c r="CD586">
        <v>16</v>
      </c>
      <c r="CE586" t="s">
        <v>236</v>
      </c>
      <c r="CF586" t="s">
        <v>241</v>
      </c>
      <c r="CG586" t="s">
        <v>248</v>
      </c>
      <c r="CI586" t="s">
        <v>9640</v>
      </c>
      <c r="CJ586" t="s">
        <v>69</v>
      </c>
      <c r="CK586" t="s">
        <v>2808</v>
      </c>
      <c r="CL586" t="s">
        <v>2808</v>
      </c>
      <c r="DJ586" t="s">
        <v>12</v>
      </c>
      <c r="DK586" t="s">
        <v>7285</v>
      </c>
      <c r="DL586" t="s">
        <v>22</v>
      </c>
      <c r="DN586" t="s">
        <v>22</v>
      </c>
      <c r="DO586" t="s">
        <v>22</v>
      </c>
      <c r="DQ586" t="s">
        <v>2864</v>
      </c>
      <c r="DZ586" t="s">
        <v>22</v>
      </c>
      <c r="EJ586" t="s">
        <v>273</v>
      </c>
      <c r="EM586" t="s">
        <v>12</v>
      </c>
      <c r="EN586" t="s">
        <v>7285</v>
      </c>
      <c r="EO586" t="s">
        <v>27</v>
      </c>
      <c r="EP586" s="29">
        <v>0.64583333333333337</v>
      </c>
      <c r="EY586" t="s">
        <v>2808</v>
      </c>
      <c r="EZ586" t="s">
        <v>69</v>
      </c>
      <c r="FA586" t="s">
        <v>7285</v>
      </c>
      <c r="FH586">
        <v>1</v>
      </c>
      <c r="FI586">
        <v>1</v>
      </c>
      <c r="FJ586">
        <v>1</v>
      </c>
      <c r="FK586">
        <v>1</v>
      </c>
      <c r="FL586">
        <v>1</v>
      </c>
      <c r="FM586">
        <v>1</v>
      </c>
      <c r="FO586">
        <v>1</v>
      </c>
      <c r="FS586" t="s">
        <v>69</v>
      </c>
      <c r="FT586" t="s">
        <v>69</v>
      </c>
      <c r="FU586" t="s">
        <v>69</v>
      </c>
      <c r="FV586" t="s">
        <v>69</v>
      </c>
      <c r="FW586" t="s">
        <v>69</v>
      </c>
      <c r="FX586" t="s">
        <v>69</v>
      </c>
      <c r="FY586" t="s">
        <v>69</v>
      </c>
      <c r="FZ586" t="s">
        <v>69</v>
      </c>
      <c r="GA586" t="s">
        <v>69</v>
      </c>
      <c r="GB586" t="s">
        <v>69</v>
      </c>
      <c r="GC586" t="s">
        <v>69</v>
      </c>
      <c r="GD586" t="s">
        <v>69</v>
      </c>
      <c r="GE586" t="s">
        <v>69</v>
      </c>
      <c r="GF586" t="s">
        <v>69</v>
      </c>
      <c r="GG586" t="s">
        <v>69</v>
      </c>
      <c r="GH586" t="s">
        <v>69</v>
      </c>
      <c r="GI586" t="s">
        <v>69</v>
      </c>
      <c r="GJ586" t="s">
        <v>69</v>
      </c>
      <c r="GK586" t="s">
        <v>69</v>
      </c>
      <c r="GL586" t="s">
        <v>69</v>
      </c>
      <c r="GM586" t="s">
        <v>69</v>
      </c>
      <c r="GN586" t="s">
        <v>69</v>
      </c>
      <c r="GO586" t="s">
        <v>69</v>
      </c>
      <c r="GP586" t="s">
        <v>69</v>
      </c>
      <c r="GQ586" t="s">
        <v>69</v>
      </c>
      <c r="GR586" t="s">
        <v>69</v>
      </c>
      <c r="GS586" t="s">
        <v>69</v>
      </c>
      <c r="GT586" t="s">
        <v>69</v>
      </c>
      <c r="GU586" t="s">
        <v>69</v>
      </c>
      <c r="GV586" t="s">
        <v>69</v>
      </c>
      <c r="GW586" t="s">
        <v>69</v>
      </c>
      <c r="GX586" t="s">
        <v>69</v>
      </c>
      <c r="GY586" t="s">
        <v>69</v>
      </c>
      <c r="HC586" t="s">
        <v>2808</v>
      </c>
      <c r="HD586" t="s">
        <v>2808</v>
      </c>
      <c r="HE586" t="s">
        <v>2808</v>
      </c>
      <c r="HF586" t="s">
        <v>2808</v>
      </c>
      <c r="HG586" t="s">
        <v>69</v>
      </c>
      <c r="HH586" t="s">
        <v>69</v>
      </c>
      <c r="HI586" t="s">
        <v>69</v>
      </c>
      <c r="HJ586" t="s">
        <v>9693</v>
      </c>
      <c r="HK586">
        <v>36.6</v>
      </c>
      <c r="HL586">
        <v>64</v>
      </c>
      <c r="HM586">
        <v>18</v>
      </c>
      <c r="HQ586" t="s">
        <v>7367</v>
      </c>
      <c r="HR586" s="30">
        <v>40575</v>
      </c>
      <c r="HS586" s="30">
        <v>40575</v>
      </c>
      <c r="HT586" s="30">
        <v>40575</v>
      </c>
      <c r="HX586" s="29">
        <v>0.875</v>
      </c>
      <c r="HY586" s="29">
        <v>0.875</v>
      </c>
      <c r="HZ586" s="29">
        <v>0.875</v>
      </c>
      <c r="IA586" s="29">
        <v>0.875</v>
      </c>
      <c r="IE586" t="s">
        <v>2808</v>
      </c>
      <c r="IF586" t="s">
        <v>69</v>
      </c>
      <c r="IG586" t="s">
        <v>2808</v>
      </c>
      <c r="IH586" t="s">
        <v>269</v>
      </c>
      <c r="II586" t="s">
        <v>269</v>
      </c>
      <c r="IN586" t="s">
        <v>7285</v>
      </c>
      <c r="IO586" t="s">
        <v>7285</v>
      </c>
      <c r="IT586" s="29">
        <v>0.46875</v>
      </c>
      <c r="IU586" s="29">
        <v>0.46875</v>
      </c>
      <c r="IZ586" t="s">
        <v>2808</v>
      </c>
      <c r="JA586" t="s">
        <v>69</v>
      </c>
      <c r="JB586" t="s">
        <v>2808</v>
      </c>
      <c r="JC586" t="s">
        <v>2808</v>
      </c>
      <c r="JD586" t="s">
        <v>2808</v>
      </c>
      <c r="JE586" t="s">
        <v>2808</v>
      </c>
      <c r="JF586" t="s">
        <v>2808</v>
      </c>
      <c r="JG586" s="35">
        <v>42956</v>
      </c>
      <c r="JI586">
        <v>150</v>
      </c>
      <c r="JJ586">
        <v>48</v>
      </c>
      <c r="JK586">
        <v>3.4</v>
      </c>
      <c r="JL586">
        <v>51</v>
      </c>
      <c r="JM586">
        <v>32.5</v>
      </c>
      <c r="JN586" t="s">
        <v>7285</v>
      </c>
      <c r="JP586" t="s">
        <v>7285</v>
      </c>
      <c r="JQ586" t="s">
        <v>7285</v>
      </c>
      <c r="JR586" t="s">
        <v>7285</v>
      </c>
      <c r="JS586" t="s">
        <v>7285</v>
      </c>
      <c r="JT586" t="s">
        <v>7285</v>
      </c>
      <c r="JU586" s="29">
        <v>0.46875</v>
      </c>
      <c r="JW586" s="29">
        <v>0.46875</v>
      </c>
      <c r="JX586" s="29">
        <v>0.46875</v>
      </c>
      <c r="JY586" s="29">
        <v>0.46875</v>
      </c>
      <c r="JZ586" s="29">
        <v>0.46875</v>
      </c>
      <c r="KA586" s="29">
        <v>0.46875</v>
      </c>
      <c r="KD586" t="s">
        <v>9554</v>
      </c>
      <c r="KE586" t="s">
        <v>6597</v>
      </c>
      <c r="KF586">
        <v>14</v>
      </c>
      <c r="KG586" t="s">
        <v>6598</v>
      </c>
      <c r="KH586">
        <v>6943040</v>
      </c>
    </row>
    <row r="587" spans="1:294" x14ac:dyDescent="0.3">
      <c r="A587" t="s">
        <v>10274</v>
      </c>
      <c r="B587" t="s">
        <v>6696</v>
      </c>
      <c r="BV587">
        <v>0</v>
      </c>
      <c r="BX587" t="s">
        <v>9156</v>
      </c>
      <c r="BY587" t="s">
        <v>6813</v>
      </c>
      <c r="BZ587" s="30">
        <v>41551</v>
      </c>
      <c r="CA587" t="s">
        <v>6591</v>
      </c>
      <c r="CB587" t="s">
        <v>6753</v>
      </c>
      <c r="CC587" t="s">
        <v>5079</v>
      </c>
      <c r="CD587">
        <v>16</v>
      </c>
      <c r="CE587" t="s">
        <v>236</v>
      </c>
      <c r="CF587" t="s">
        <v>240</v>
      </c>
      <c r="CG587" t="s">
        <v>248</v>
      </c>
      <c r="CI587" t="s">
        <v>9640</v>
      </c>
      <c r="CJ587" t="s">
        <v>69</v>
      </c>
      <c r="CK587" t="s">
        <v>2808</v>
      </c>
      <c r="CL587" t="s">
        <v>2808</v>
      </c>
      <c r="DJ587" t="s">
        <v>12</v>
      </c>
      <c r="DK587" t="s">
        <v>7557</v>
      </c>
      <c r="DL587" t="s">
        <v>22</v>
      </c>
      <c r="DN587" t="s">
        <v>69</v>
      </c>
      <c r="DO587" t="s">
        <v>69</v>
      </c>
      <c r="DQ587" t="s">
        <v>2864</v>
      </c>
      <c r="DZ587" t="s">
        <v>22</v>
      </c>
      <c r="EJ587" t="s">
        <v>273</v>
      </c>
      <c r="EM587" t="s">
        <v>12</v>
      </c>
      <c r="EN587" t="s">
        <v>8889</v>
      </c>
      <c r="EO587" t="s">
        <v>27</v>
      </c>
      <c r="EP587" s="29">
        <v>0.40625</v>
      </c>
      <c r="EY587" t="s">
        <v>2808</v>
      </c>
      <c r="EZ587" t="s">
        <v>69</v>
      </c>
      <c r="FA587" t="s">
        <v>7557</v>
      </c>
      <c r="FH587">
        <v>1</v>
      </c>
      <c r="FI587">
        <v>1</v>
      </c>
      <c r="FJ587">
        <v>1</v>
      </c>
      <c r="FK587">
        <v>1</v>
      </c>
      <c r="FL587">
        <v>1</v>
      </c>
      <c r="FM587">
        <v>1</v>
      </c>
      <c r="FO587">
        <v>1</v>
      </c>
      <c r="FS587" t="s">
        <v>69</v>
      </c>
      <c r="FT587" t="s">
        <v>69</v>
      </c>
      <c r="FU587" t="s">
        <v>69</v>
      </c>
      <c r="FV587" t="s">
        <v>69</v>
      </c>
      <c r="FW587" t="s">
        <v>69</v>
      </c>
      <c r="FX587" t="s">
        <v>69</v>
      </c>
      <c r="FY587" t="s">
        <v>69</v>
      </c>
      <c r="FZ587" t="s">
        <v>69</v>
      </c>
      <c r="GA587" t="s">
        <v>69</v>
      </c>
      <c r="GB587" t="s">
        <v>69</v>
      </c>
      <c r="GC587" t="s">
        <v>69</v>
      </c>
      <c r="GD587" t="s">
        <v>69</v>
      </c>
      <c r="GE587" t="s">
        <v>69</v>
      </c>
      <c r="GF587" t="s">
        <v>69</v>
      </c>
      <c r="GG587" t="s">
        <v>69</v>
      </c>
      <c r="GH587" t="s">
        <v>69</v>
      </c>
      <c r="GI587" t="s">
        <v>69</v>
      </c>
      <c r="GJ587" t="s">
        <v>69</v>
      </c>
      <c r="GK587" t="s">
        <v>69</v>
      </c>
      <c r="GL587" t="s">
        <v>69</v>
      </c>
      <c r="GM587" t="s">
        <v>69</v>
      </c>
      <c r="GN587" t="s">
        <v>69</v>
      </c>
      <c r="GO587" t="s">
        <v>69</v>
      </c>
      <c r="GP587" t="s">
        <v>69</v>
      </c>
      <c r="GQ587" t="s">
        <v>69</v>
      </c>
      <c r="GR587" t="s">
        <v>69</v>
      </c>
      <c r="GS587" t="s">
        <v>69</v>
      </c>
      <c r="GT587" t="s">
        <v>69</v>
      </c>
      <c r="GU587" t="s">
        <v>69</v>
      </c>
      <c r="GV587" t="s">
        <v>69</v>
      </c>
      <c r="GW587" t="s">
        <v>69</v>
      </c>
      <c r="GX587" t="s">
        <v>69</v>
      </c>
      <c r="GY587" t="s">
        <v>69</v>
      </c>
      <c r="HC587" t="s">
        <v>2808</v>
      </c>
      <c r="HD587" t="s">
        <v>2808</v>
      </c>
      <c r="HE587" t="s">
        <v>2808</v>
      </c>
      <c r="HF587" t="s">
        <v>2808</v>
      </c>
      <c r="HG587" t="s">
        <v>69</v>
      </c>
      <c r="HH587" t="s">
        <v>69</v>
      </c>
      <c r="HI587" t="s">
        <v>69</v>
      </c>
      <c r="HJ587" t="s">
        <v>9762</v>
      </c>
      <c r="HK587">
        <v>36</v>
      </c>
      <c r="HL587">
        <v>80</v>
      </c>
      <c r="HM587">
        <v>22</v>
      </c>
      <c r="HQ587" t="s">
        <v>7557</v>
      </c>
      <c r="HR587" t="s">
        <v>7557</v>
      </c>
      <c r="HS587" t="s">
        <v>7557</v>
      </c>
      <c r="HT587" t="s">
        <v>7557</v>
      </c>
      <c r="HX587" s="29">
        <v>0.91666666666666663</v>
      </c>
      <c r="HY587" s="29">
        <v>0.91666666666666663</v>
      </c>
      <c r="HZ587" s="29">
        <v>0.91666666666666663</v>
      </c>
      <c r="IA587" s="29">
        <v>0.91666666666666663</v>
      </c>
      <c r="IE587" t="s">
        <v>2808</v>
      </c>
      <c r="IF587" t="s">
        <v>69</v>
      </c>
      <c r="IG587" t="s">
        <v>2808</v>
      </c>
      <c r="IH587" t="s">
        <v>269</v>
      </c>
      <c r="II587" t="s">
        <v>269</v>
      </c>
      <c r="IN587" t="s">
        <v>7557</v>
      </c>
      <c r="IO587" t="s">
        <v>7557</v>
      </c>
      <c r="IT587" s="29">
        <v>0.94097222222222221</v>
      </c>
      <c r="IU587" s="29">
        <v>0.94097222222222221</v>
      </c>
      <c r="IZ587" t="s">
        <v>2808</v>
      </c>
      <c r="JA587" t="s">
        <v>69</v>
      </c>
      <c r="JB587" t="s">
        <v>2808</v>
      </c>
      <c r="JC587" t="s">
        <v>2808</v>
      </c>
      <c r="JD587" t="s">
        <v>2808</v>
      </c>
      <c r="JE587" t="s">
        <v>2808</v>
      </c>
      <c r="JF587" t="s">
        <v>2808</v>
      </c>
      <c r="JG587" s="35">
        <v>42956</v>
      </c>
      <c r="JI587">
        <v>160</v>
      </c>
      <c r="JJ587">
        <v>64</v>
      </c>
      <c r="JK587">
        <v>3.6</v>
      </c>
      <c r="JL587">
        <v>51</v>
      </c>
      <c r="JM587">
        <v>34</v>
      </c>
      <c r="JN587" t="s">
        <v>7557</v>
      </c>
      <c r="JP587" t="s">
        <v>7557</v>
      </c>
      <c r="JQ587" t="s">
        <v>7557</v>
      </c>
      <c r="JR587" t="s">
        <v>7557</v>
      </c>
      <c r="JS587" t="s">
        <v>7557</v>
      </c>
      <c r="JT587" t="s">
        <v>7557</v>
      </c>
      <c r="JU587" s="29">
        <v>0.94097222222222221</v>
      </c>
      <c r="JW587" s="29">
        <v>0.94097222222222221</v>
      </c>
      <c r="JX587" s="29">
        <v>0.94097222222222221</v>
      </c>
      <c r="JY587" s="29">
        <v>0.94097222222222221</v>
      </c>
      <c r="JZ587" s="29">
        <v>0.94097222222222221</v>
      </c>
      <c r="KA587" s="29">
        <v>0.94097222222222221</v>
      </c>
      <c r="KD587" t="s">
        <v>9554</v>
      </c>
      <c r="KE587" t="s">
        <v>6597</v>
      </c>
      <c r="KF587">
        <v>15</v>
      </c>
      <c r="KG587" t="s">
        <v>6598</v>
      </c>
      <c r="KH587">
        <v>6943040</v>
      </c>
    </row>
    <row r="588" spans="1:294" x14ac:dyDescent="0.3">
      <c r="A588" t="s">
        <v>10275</v>
      </c>
      <c r="B588" t="s">
        <v>6696</v>
      </c>
      <c r="BV588">
        <v>0</v>
      </c>
      <c r="BX588" t="s">
        <v>9156</v>
      </c>
      <c r="BY588" t="s">
        <v>6813</v>
      </c>
      <c r="BZ588" s="30">
        <v>41551</v>
      </c>
      <c r="CA588" t="s">
        <v>6591</v>
      </c>
      <c r="CB588" t="s">
        <v>6753</v>
      </c>
      <c r="CC588" t="s">
        <v>5079</v>
      </c>
      <c r="CD588">
        <v>20</v>
      </c>
      <c r="CE588" t="s">
        <v>22</v>
      </c>
      <c r="CF588" t="s">
        <v>22</v>
      </c>
      <c r="CG588" t="s">
        <v>22</v>
      </c>
      <c r="CI588" t="s">
        <v>9640</v>
      </c>
      <c r="CJ588" t="s">
        <v>69</v>
      </c>
      <c r="CK588" t="s">
        <v>2808</v>
      </c>
      <c r="CL588" t="s">
        <v>2808</v>
      </c>
      <c r="DJ588" t="s">
        <v>12</v>
      </c>
      <c r="DK588" t="s">
        <v>10276</v>
      </c>
      <c r="DL588" t="s">
        <v>27</v>
      </c>
      <c r="DM588" s="29">
        <v>0.95486111111111116</v>
      </c>
      <c r="DN588" t="s">
        <v>69</v>
      </c>
      <c r="DO588" t="s">
        <v>69</v>
      </c>
      <c r="DP588" t="s">
        <v>2859</v>
      </c>
      <c r="DQ588" t="s">
        <v>2864</v>
      </c>
      <c r="DZ588" t="s">
        <v>22</v>
      </c>
      <c r="EJ588" t="s">
        <v>273</v>
      </c>
      <c r="EM588" t="s">
        <v>12</v>
      </c>
      <c r="EN588" t="s">
        <v>6657</v>
      </c>
      <c r="EO588" t="s">
        <v>27</v>
      </c>
      <c r="EP588" s="29">
        <v>0.625</v>
      </c>
      <c r="EY588" t="s">
        <v>2808</v>
      </c>
      <c r="EZ588" t="s">
        <v>69</v>
      </c>
      <c r="FA588" t="s">
        <v>6656</v>
      </c>
      <c r="FH588">
        <v>1</v>
      </c>
      <c r="FI588">
        <v>1</v>
      </c>
      <c r="FJ588">
        <v>1</v>
      </c>
      <c r="FK588">
        <v>1</v>
      </c>
      <c r="FL588">
        <v>1</v>
      </c>
      <c r="FM588">
        <v>1</v>
      </c>
      <c r="FO588">
        <v>1</v>
      </c>
      <c r="FS588" t="s">
        <v>69</v>
      </c>
      <c r="FT588" t="s">
        <v>69</v>
      </c>
      <c r="FU588" t="s">
        <v>69</v>
      </c>
      <c r="FV588" t="s">
        <v>69</v>
      </c>
      <c r="FW588" t="s">
        <v>69</v>
      </c>
      <c r="FX588" t="s">
        <v>69</v>
      </c>
      <c r="FY588" t="s">
        <v>69</v>
      </c>
      <c r="FZ588" t="s">
        <v>69</v>
      </c>
      <c r="GA588" t="s">
        <v>69</v>
      </c>
      <c r="GB588" t="s">
        <v>69</v>
      </c>
      <c r="GC588" t="s">
        <v>69</v>
      </c>
      <c r="GD588" t="s">
        <v>69</v>
      </c>
      <c r="GE588" t="s">
        <v>69</v>
      </c>
      <c r="GF588" t="s">
        <v>69</v>
      </c>
      <c r="GG588" t="s">
        <v>69</v>
      </c>
      <c r="GH588" t="s">
        <v>69</v>
      </c>
      <c r="GI588" t="s">
        <v>69</v>
      </c>
      <c r="GJ588" t="s">
        <v>69</v>
      </c>
      <c r="GK588" t="s">
        <v>69</v>
      </c>
      <c r="GL588" t="s">
        <v>69</v>
      </c>
      <c r="GM588" t="s">
        <v>69</v>
      </c>
      <c r="GN588" t="s">
        <v>69</v>
      </c>
      <c r="GO588" t="s">
        <v>69</v>
      </c>
      <c r="GP588" t="s">
        <v>69</v>
      </c>
      <c r="GQ588" t="s">
        <v>69</v>
      </c>
      <c r="GR588" t="s">
        <v>69</v>
      </c>
      <c r="GS588" t="s">
        <v>69</v>
      </c>
      <c r="GT588" t="s">
        <v>69</v>
      </c>
      <c r="GU588" t="s">
        <v>69</v>
      </c>
      <c r="GV588" t="s">
        <v>69</v>
      </c>
      <c r="GW588" t="s">
        <v>69</v>
      </c>
      <c r="GX588" t="s">
        <v>69</v>
      </c>
      <c r="GY588" t="s">
        <v>69</v>
      </c>
      <c r="HC588" t="s">
        <v>2808</v>
      </c>
      <c r="HD588" t="s">
        <v>2808</v>
      </c>
      <c r="HE588" t="s">
        <v>2808</v>
      </c>
      <c r="HF588" t="s">
        <v>2808</v>
      </c>
      <c r="HG588" t="s">
        <v>69</v>
      </c>
      <c r="HH588" t="s">
        <v>69</v>
      </c>
      <c r="HI588" t="s">
        <v>69</v>
      </c>
      <c r="HJ588" t="s">
        <v>10164</v>
      </c>
      <c r="HK588">
        <v>36</v>
      </c>
      <c r="HL588">
        <v>74</v>
      </c>
      <c r="HM588">
        <v>22</v>
      </c>
      <c r="HQ588" t="s">
        <v>6656</v>
      </c>
      <c r="HR588" t="s">
        <v>6656</v>
      </c>
      <c r="HS588" t="s">
        <v>6656</v>
      </c>
      <c r="HT588" t="s">
        <v>6656</v>
      </c>
      <c r="HX588" s="29">
        <v>0.29166666666666669</v>
      </c>
      <c r="HY588" s="29">
        <v>0.29166666666666669</v>
      </c>
      <c r="HZ588" s="29">
        <v>0.29166666666666669</v>
      </c>
      <c r="IA588" s="29">
        <v>0.29166666666666669</v>
      </c>
      <c r="IE588" t="s">
        <v>2808</v>
      </c>
      <c r="IF588" t="s">
        <v>69</v>
      </c>
      <c r="IG588" t="s">
        <v>2808</v>
      </c>
      <c r="IH588" t="s">
        <v>269</v>
      </c>
      <c r="II588" t="s">
        <v>269</v>
      </c>
      <c r="IN588" t="s">
        <v>6656</v>
      </c>
      <c r="IO588" t="s">
        <v>6656</v>
      </c>
      <c r="IT588" s="29">
        <v>0.10416666666666667</v>
      </c>
      <c r="IU588" s="29">
        <v>0.10416666666666667</v>
      </c>
      <c r="IZ588" t="s">
        <v>2808</v>
      </c>
      <c r="JA588" t="s">
        <v>69</v>
      </c>
      <c r="JB588" t="s">
        <v>2808</v>
      </c>
      <c r="JC588" t="s">
        <v>2808</v>
      </c>
      <c r="JD588" t="s">
        <v>2808</v>
      </c>
      <c r="JE588" t="s">
        <v>2808</v>
      </c>
      <c r="JF588" t="s">
        <v>2808</v>
      </c>
      <c r="JG588" s="35">
        <v>42956</v>
      </c>
      <c r="JI588">
        <v>160</v>
      </c>
      <c r="JJ588">
        <v>80</v>
      </c>
      <c r="JK588">
        <v>2.7</v>
      </c>
      <c r="JL588">
        <v>48</v>
      </c>
      <c r="JM588">
        <v>33</v>
      </c>
      <c r="JN588" t="s">
        <v>6656</v>
      </c>
      <c r="JP588" t="s">
        <v>6656</v>
      </c>
      <c r="JQ588" t="s">
        <v>6656</v>
      </c>
      <c r="JR588" t="s">
        <v>6656</v>
      </c>
      <c r="JS588" t="s">
        <v>6656</v>
      </c>
      <c r="JT588" t="s">
        <v>6656</v>
      </c>
      <c r="JU588" s="29">
        <v>0.10416666666666667</v>
      </c>
      <c r="JW588" s="29">
        <v>0.10416666666666667</v>
      </c>
      <c r="JX588" s="29">
        <v>0.10416666666666667</v>
      </c>
      <c r="JY588" s="29">
        <v>0.10416666666666667</v>
      </c>
      <c r="JZ588" s="29">
        <v>0.10416666666666667</v>
      </c>
      <c r="KA588" s="29">
        <v>0.10416666666666667</v>
      </c>
      <c r="KD588" t="s">
        <v>9554</v>
      </c>
      <c r="KE588" t="s">
        <v>6597</v>
      </c>
      <c r="KF588">
        <v>16</v>
      </c>
      <c r="KG588" t="s">
        <v>6598</v>
      </c>
      <c r="KH588">
        <v>6943040</v>
      </c>
    </row>
    <row r="589" spans="1:294" x14ac:dyDescent="0.3">
      <c r="A589" t="s">
        <v>10277</v>
      </c>
      <c r="B589" t="s">
        <v>6696</v>
      </c>
      <c r="BV589">
        <v>0</v>
      </c>
      <c r="BX589" t="s">
        <v>9156</v>
      </c>
      <c r="BY589" t="s">
        <v>6813</v>
      </c>
      <c r="BZ589" s="30">
        <v>41551</v>
      </c>
      <c r="CA589" t="s">
        <v>6591</v>
      </c>
      <c r="CB589" t="s">
        <v>6753</v>
      </c>
      <c r="CC589" t="s">
        <v>5079</v>
      </c>
      <c r="CD589">
        <v>34</v>
      </c>
      <c r="CE589" t="s">
        <v>22</v>
      </c>
      <c r="CF589" t="s">
        <v>22</v>
      </c>
      <c r="CG589" t="s">
        <v>22</v>
      </c>
      <c r="CI589" t="s">
        <v>9640</v>
      </c>
      <c r="CJ589" t="s">
        <v>69</v>
      </c>
      <c r="CK589" t="s">
        <v>2808</v>
      </c>
      <c r="CL589" t="s">
        <v>2808</v>
      </c>
      <c r="DJ589" t="s">
        <v>12</v>
      </c>
      <c r="DK589" t="s">
        <v>7311</v>
      </c>
      <c r="DL589" t="s">
        <v>27</v>
      </c>
      <c r="DM589" s="29">
        <v>0.91666666666666663</v>
      </c>
      <c r="DN589" t="s">
        <v>69</v>
      </c>
      <c r="DO589" t="s">
        <v>69</v>
      </c>
      <c r="DQ589" t="s">
        <v>2864</v>
      </c>
      <c r="DZ589" t="s">
        <v>22</v>
      </c>
      <c r="EJ589" t="s">
        <v>273</v>
      </c>
      <c r="EM589" t="s">
        <v>12</v>
      </c>
      <c r="EN589" t="s">
        <v>10278</v>
      </c>
      <c r="EO589" t="s">
        <v>27</v>
      </c>
      <c r="EP589" s="29">
        <v>0.46875</v>
      </c>
      <c r="EY589" t="s">
        <v>2808</v>
      </c>
      <c r="EZ589" t="s">
        <v>69</v>
      </c>
      <c r="FA589" t="s">
        <v>10278</v>
      </c>
      <c r="FH589">
        <v>1</v>
      </c>
      <c r="FI589">
        <v>1</v>
      </c>
      <c r="FJ589">
        <v>1</v>
      </c>
      <c r="FK589">
        <v>1</v>
      </c>
      <c r="FL589">
        <v>1</v>
      </c>
      <c r="FM589">
        <v>1</v>
      </c>
      <c r="FO589">
        <v>1</v>
      </c>
      <c r="FS589" t="s">
        <v>69</v>
      </c>
      <c r="FT589" t="s">
        <v>69</v>
      </c>
      <c r="FU589" t="s">
        <v>69</v>
      </c>
      <c r="FV589" t="s">
        <v>69</v>
      </c>
      <c r="FW589" t="s">
        <v>69</v>
      </c>
      <c r="FX589" t="s">
        <v>69</v>
      </c>
      <c r="FY589" t="s">
        <v>69</v>
      </c>
      <c r="FZ589" t="s">
        <v>69</v>
      </c>
      <c r="GA589" t="s">
        <v>69</v>
      </c>
      <c r="GB589" t="s">
        <v>69</v>
      </c>
      <c r="GC589" t="s">
        <v>69</v>
      </c>
      <c r="GD589" t="s">
        <v>69</v>
      </c>
      <c r="GE589" t="s">
        <v>69</v>
      </c>
      <c r="GF589" t="s">
        <v>69</v>
      </c>
      <c r="GG589" t="s">
        <v>69</v>
      </c>
      <c r="GH589" t="s">
        <v>69</v>
      </c>
      <c r="GI589" t="s">
        <v>69</v>
      </c>
      <c r="GJ589" t="s">
        <v>69</v>
      </c>
      <c r="GK589" t="s">
        <v>69</v>
      </c>
      <c r="GL589" t="s">
        <v>69</v>
      </c>
      <c r="GM589" t="s">
        <v>69</v>
      </c>
      <c r="GN589" t="s">
        <v>69</v>
      </c>
      <c r="GO589" t="s">
        <v>69</v>
      </c>
      <c r="GP589" t="s">
        <v>69</v>
      </c>
      <c r="GQ589" t="s">
        <v>69</v>
      </c>
      <c r="GR589" t="s">
        <v>69</v>
      </c>
      <c r="GS589" t="s">
        <v>69</v>
      </c>
      <c r="GT589" t="s">
        <v>69</v>
      </c>
      <c r="GU589" t="s">
        <v>69</v>
      </c>
      <c r="GV589" t="s">
        <v>69</v>
      </c>
      <c r="GW589" t="s">
        <v>69</v>
      </c>
      <c r="GX589" t="s">
        <v>69</v>
      </c>
      <c r="GY589" t="s">
        <v>69</v>
      </c>
      <c r="HC589" t="s">
        <v>2808</v>
      </c>
      <c r="HD589" t="s">
        <v>2808</v>
      </c>
      <c r="HE589" t="s">
        <v>2808</v>
      </c>
      <c r="HF589" t="s">
        <v>2808</v>
      </c>
      <c r="HG589" t="s">
        <v>69</v>
      </c>
      <c r="HH589" t="s">
        <v>69</v>
      </c>
      <c r="HI589" t="s">
        <v>69</v>
      </c>
      <c r="HJ589" t="s">
        <v>8703</v>
      </c>
      <c r="HK589">
        <v>36.5</v>
      </c>
      <c r="HL589">
        <v>72</v>
      </c>
      <c r="HM589">
        <v>21</v>
      </c>
      <c r="HQ589" t="s">
        <v>10278</v>
      </c>
      <c r="HR589" t="s">
        <v>10278</v>
      </c>
      <c r="HS589" t="s">
        <v>10278</v>
      </c>
      <c r="HT589" t="s">
        <v>10278</v>
      </c>
      <c r="HX589" s="29">
        <v>0.29166666666666669</v>
      </c>
      <c r="HY589" s="29">
        <v>0.29166666666666669</v>
      </c>
      <c r="HZ589" s="29">
        <v>0.29166666666666669</v>
      </c>
      <c r="IA589" s="29">
        <v>0.29166666666666669</v>
      </c>
      <c r="IE589" t="s">
        <v>2808</v>
      </c>
      <c r="IF589" t="s">
        <v>69</v>
      </c>
      <c r="IG589" t="s">
        <v>2808</v>
      </c>
      <c r="IH589" t="s">
        <v>269</v>
      </c>
      <c r="II589" t="s">
        <v>269</v>
      </c>
      <c r="IN589" t="s">
        <v>10278</v>
      </c>
      <c r="IO589" t="s">
        <v>10278</v>
      </c>
      <c r="IT589" s="29">
        <v>7.9861111111111105E-2</v>
      </c>
      <c r="IU589" s="29">
        <v>7.9861111111111105E-2</v>
      </c>
      <c r="IZ589" t="s">
        <v>2808</v>
      </c>
      <c r="JA589" t="s">
        <v>69</v>
      </c>
      <c r="JB589" t="s">
        <v>2808</v>
      </c>
      <c r="JC589" t="s">
        <v>2808</v>
      </c>
      <c r="JD589" t="s">
        <v>2808</v>
      </c>
      <c r="JE589" t="s">
        <v>2808</v>
      </c>
      <c r="JF589" t="s">
        <v>2808</v>
      </c>
      <c r="JG589" s="35">
        <v>42956</v>
      </c>
      <c r="JI589">
        <v>150</v>
      </c>
      <c r="JJ589">
        <v>58</v>
      </c>
      <c r="JK589">
        <v>3.4</v>
      </c>
      <c r="JL589">
        <v>50</v>
      </c>
      <c r="JM589">
        <v>33</v>
      </c>
      <c r="JN589" t="s">
        <v>10278</v>
      </c>
      <c r="JP589" t="s">
        <v>10278</v>
      </c>
      <c r="JQ589" t="s">
        <v>10278</v>
      </c>
      <c r="JR589" t="s">
        <v>10278</v>
      </c>
      <c r="JS589" t="s">
        <v>10278</v>
      </c>
      <c r="JT589" t="s">
        <v>10278</v>
      </c>
      <c r="JU589" s="29">
        <v>7.9861111111111105E-2</v>
      </c>
      <c r="JW589" s="29">
        <v>7.9861111111111105E-2</v>
      </c>
      <c r="JX589" s="29">
        <v>7.9861111111111105E-2</v>
      </c>
      <c r="JY589" s="29">
        <v>7.9861111111111105E-2</v>
      </c>
      <c r="JZ589" s="29">
        <v>7.9861111111111105E-2</v>
      </c>
      <c r="KA589" s="29">
        <v>7.9861111111111105E-2</v>
      </c>
      <c r="KD589" t="s">
        <v>9554</v>
      </c>
      <c r="KE589" t="s">
        <v>6597</v>
      </c>
      <c r="KF589">
        <v>17</v>
      </c>
      <c r="KG589" t="s">
        <v>6598</v>
      </c>
      <c r="KH589">
        <v>6943040</v>
      </c>
    </row>
    <row r="590" spans="1:294" x14ac:dyDescent="0.3">
      <c r="A590" t="s">
        <v>10279</v>
      </c>
      <c r="B590" t="s">
        <v>6696</v>
      </c>
      <c r="BV590">
        <v>0</v>
      </c>
      <c r="BX590" t="s">
        <v>9156</v>
      </c>
      <c r="BY590" t="s">
        <v>6813</v>
      </c>
      <c r="BZ590" s="30">
        <v>41551</v>
      </c>
      <c r="CA590" t="s">
        <v>6591</v>
      </c>
      <c r="CB590" t="s">
        <v>6753</v>
      </c>
      <c r="CC590" t="s">
        <v>5079</v>
      </c>
      <c r="CD590">
        <v>16</v>
      </c>
      <c r="CE590" t="s">
        <v>22</v>
      </c>
      <c r="CF590" t="s">
        <v>22</v>
      </c>
      <c r="CG590" t="s">
        <v>22</v>
      </c>
      <c r="CI590" t="s">
        <v>9640</v>
      </c>
      <c r="CJ590" t="s">
        <v>69</v>
      </c>
      <c r="CK590" t="s">
        <v>2808</v>
      </c>
      <c r="CL590" t="s">
        <v>2808</v>
      </c>
      <c r="DJ590" t="s">
        <v>22</v>
      </c>
      <c r="DL590" t="s">
        <v>22</v>
      </c>
      <c r="DN590" t="s">
        <v>69</v>
      </c>
      <c r="DO590" t="s">
        <v>69</v>
      </c>
      <c r="DQ590" t="s">
        <v>2864</v>
      </c>
      <c r="DZ590" t="s">
        <v>22</v>
      </c>
      <c r="EJ590" t="s">
        <v>273</v>
      </c>
      <c r="EM590" t="s">
        <v>12</v>
      </c>
      <c r="EN590" t="s">
        <v>10280</v>
      </c>
      <c r="EO590" t="s">
        <v>27</v>
      </c>
      <c r="EP590" s="29">
        <v>0.33333333333333331</v>
      </c>
      <c r="EY590" t="s">
        <v>69</v>
      </c>
      <c r="EZ590" t="s">
        <v>69</v>
      </c>
      <c r="FS590" t="s">
        <v>69</v>
      </c>
      <c r="FT590" t="s">
        <v>69</v>
      </c>
      <c r="FU590" t="s">
        <v>69</v>
      </c>
      <c r="FV590" t="s">
        <v>69</v>
      </c>
      <c r="FW590" t="s">
        <v>69</v>
      </c>
      <c r="FX590" t="s">
        <v>69</v>
      </c>
      <c r="FY590" t="s">
        <v>69</v>
      </c>
      <c r="FZ590" t="s">
        <v>69</v>
      </c>
      <c r="GA590" t="s">
        <v>69</v>
      </c>
      <c r="GB590" t="s">
        <v>69</v>
      </c>
      <c r="GC590" t="s">
        <v>69</v>
      </c>
      <c r="GD590" t="s">
        <v>69</v>
      </c>
      <c r="GE590" t="s">
        <v>69</v>
      </c>
      <c r="GF590" t="s">
        <v>69</v>
      </c>
      <c r="GG590" t="s">
        <v>69</v>
      </c>
      <c r="GH590" t="s">
        <v>69</v>
      </c>
      <c r="GI590" t="s">
        <v>69</v>
      </c>
      <c r="GJ590" t="s">
        <v>69</v>
      </c>
      <c r="GK590" t="s">
        <v>69</v>
      </c>
      <c r="GL590" t="s">
        <v>69</v>
      </c>
      <c r="GM590" t="s">
        <v>69</v>
      </c>
      <c r="GN590" t="s">
        <v>69</v>
      </c>
      <c r="GO590" t="s">
        <v>69</v>
      </c>
      <c r="GP590" t="s">
        <v>69</v>
      </c>
      <c r="GQ590" t="s">
        <v>69</v>
      </c>
      <c r="GR590" t="s">
        <v>69</v>
      </c>
      <c r="GS590" t="s">
        <v>69</v>
      </c>
      <c r="GT590" t="s">
        <v>69</v>
      </c>
      <c r="GU590" t="s">
        <v>69</v>
      </c>
      <c r="GV590" t="s">
        <v>69</v>
      </c>
      <c r="GW590" t="s">
        <v>69</v>
      </c>
      <c r="GX590" t="s">
        <v>69</v>
      </c>
      <c r="GY590" t="s">
        <v>69</v>
      </c>
      <c r="HC590" t="s">
        <v>69</v>
      </c>
      <c r="HD590" t="s">
        <v>69</v>
      </c>
      <c r="HE590" t="s">
        <v>69</v>
      </c>
      <c r="HF590" t="s">
        <v>69</v>
      </c>
      <c r="HG590" t="s">
        <v>69</v>
      </c>
      <c r="HH590" t="s">
        <v>69</v>
      </c>
      <c r="HI590" t="s">
        <v>69</v>
      </c>
      <c r="IE590" t="s">
        <v>69</v>
      </c>
      <c r="IF590" t="s">
        <v>69</v>
      </c>
      <c r="IG590" t="s">
        <v>69</v>
      </c>
      <c r="IZ590" t="s">
        <v>69</v>
      </c>
      <c r="JA590" t="s">
        <v>69</v>
      </c>
      <c r="JB590" t="s">
        <v>69</v>
      </c>
      <c r="JC590" t="s">
        <v>69</v>
      </c>
      <c r="JD590" t="s">
        <v>69</v>
      </c>
      <c r="JE590" t="s">
        <v>69</v>
      </c>
      <c r="JF590" t="s">
        <v>69</v>
      </c>
      <c r="KD590" t="s">
        <v>9554</v>
      </c>
      <c r="KE590" t="s">
        <v>6597</v>
      </c>
      <c r="KF590">
        <v>18</v>
      </c>
      <c r="KG590" t="s">
        <v>6598</v>
      </c>
      <c r="KH590">
        <v>6943040</v>
      </c>
    </row>
    <row r="591" spans="1:294" x14ac:dyDescent="0.3">
      <c r="A591" t="s">
        <v>10281</v>
      </c>
      <c r="B591" t="s">
        <v>6696</v>
      </c>
      <c r="BV591">
        <v>0</v>
      </c>
      <c r="BX591" t="s">
        <v>9156</v>
      </c>
      <c r="BY591" t="s">
        <v>6813</v>
      </c>
      <c r="BZ591" s="30">
        <v>41551</v>
      </c>
      <c r="CA591" t="s">
        <v>6591</v>
      </c>
      <c r="CB591" t="s">
        <v>6753</v>
      </c>
      <c r="CC591" t="s">
        <v>5079</v>
      </c>
      <c r="CD591">
        <v>15</v>
      </c>
      <c r="CE591" t="s">
        <v>22</v>
      </c>
      <c r="CF591" t="s">
        <v>22</v>
      </c>
      <c r="CG591" t="s">
        <v>22</v>
      </c>
      <c r="CI591" t="s">
        <v>9640</v>
      </c>
      <c r="CJ591" t="s">
        <v>69</v>
      </c>
      <c r="CK591" t="s">
        <v>2808</v>
      </c>
      <c r="CL591" t="s">
        <v>2808</v>
      </c>
      <c r="DJ591" t="s">
        <v>12</v>
      </c>
      <c r="DK591" t="s">
        <v>10282</v>
      </c>
      <c r="DL591" t="s">
        <v>27</v>
      </c>
      <c r="DM591" s="29">
        <v>0.96875</v>
      </c>
      <c r="DN591" t="s">
        <v>69</v>
      </c>
      <c r="DO591" t="s">
        <v>69</v>
      </c>
      <c r="DQ591" t="s">
        <v>2864</v>
      </c>
      <c r="DZ591" t="s">
        <v>22</v>
      </c>
      <c r="EJ591" t="s">
        <v>273</v>
      </c>
      <c r="EM591" t="s">
        <v>12</v>
      </c>
      <c r="EN591" t="s">
        <v>10283</v>
      </c>
      <c r="EO591" t="s">
        <v>22</v>
      </c>
      <c r="EY591" t="s">
        <v>2808</v>
      </c>
      <c r="EZ591" t="s">
        <v>69</v>
      </c>
      <c r="FA591" t="s">
        <v>10283</v>
      </c>
      <c r="FH591">
        <v>1</v>
      </c>
      <c r="FI591">
        <v>1</v>
      </c>
      <c r="FJ591">
        <v>1</v>
      </c>
      <c r="FK591">
        <v>1</v>
      </c>
      <c r="FL591">
        <v>1</v>
      </c>
      <c r="FM591">
        <v>1</v>
      </c>
      <c r="FO591">
        <v>1</v>
      </c>
      <c r="FS591" t="s">
        <v>69</v>
      </c>
      <c r="FT591" t="s">
        <v>69</v>
      </c>
      <c r="FU591" t="s">
        <v>69</v>
      </c>
      <c r="FV591" t="s">
        <v>69</v>
      </c>
      <c r="FW591" t="s">
        <v>69</v>
      </c>
      <c r="FX591" t="s">
        <v>69</v>
      </c>
      <c r="FY591" t="s">
        <v>69</v>
      </c>
      <c r="FZ591" t="s">
        <v>69</v>
      </c>
      <c r="GA591" t="s">
        <v>69</v>
      </c>
      <c r="GB591" t="s">
        <v>69</v>
      </c>
      <c r="GC591" t="s">
        <v>69</v>
      </c>
      <c r="GD591" t="s">
        <v>69</v>
      </c>
      <c r="GE591" t="s">
        <v>69</v>
      </c>
      <c r="GF591" t="s">
        <v>69</v>
      </c>
      <c r="GG591" t="s">
        <v>69</v>
      </c>
      <c r="GH591" t="s">
        <v>69</v>
      </c>
      <c r="GI591" t="s">
        <v>69</v>
      </c>
      <c r="GJ591" t="s">
        <v>69</v>
      </c>
      <c r="GK591" t="s">
        <v>69</v>
      </c>
      <c r="GL591" t="s">
        <v>69</v>
      </c>
      <c r="GM591" t="s">
        <v>69</v>
      </c>
      <c r="GN591" t="s">
        <v>69</v>
      </c>
      <c r="GO591" t="s">
        <v>69</v>
      </c>
      <c r="GP591" t="s">
        <v>69</v>
      </c>
      <c r="GQ591" t="s">
        <v>69</v>
      </c>
      <c r="GR591" t="s">
        <v>69</v>
      </c>
      <c r="GS591" t="s">
        <v>69</v>
      </c>
      <c r="GT591" t="s">
        <v>69</v>
      </c>
      <c r="GU591" t="s">
        <v>69</v>
      </c>
      <c r="GV591" t="s">
        <v>69</v>
      </c>
      <c r="GW591" t="s">
        <v>69</v>
      </c>
      <c r="GX591" t="s">
        <v>69</v>
      </c>
      <c r="GY591" t="s">
        <v>69</v>
      </c>
      <c r="HC591" t="s">
        <v>2808</v>
      </c>
      <c r="HD591" t="s">
        <v>2808</v>
      </c>
      <c r="HE591" t="s">
        <v>2808</v>
      </c>
      <c r="HF591" t="s">
        <v>2808</v>
      </c>
      <c r="HG591" t="s">
        <v>69</v>
      </c>
      <c r="HH591" t="s">
        <v>69</v>
      </c>
      <c r="HI591" t="s">
        <v>69</v>
      </c>
      <c r="HJ591" t="s">
        <v>9696</v>
      </c>
      <c r="HK591">
        <v>36.5</v>
      </c>
      <c r="HL591">
        <v>88</v>
      </c>
      <c r="HM591">
        <v>20</v>
      </c>
      <c r="HQ591" t="s">
        <v>10283</v>
      </c>
      <c r="HR591" t="s">
        <v>10283</v>
      </c>
      <c r="HS591" t="s">
        <v>10283</v>
      </c>
      <c r="HT591" t="s">
        <v>10283</v>
      </c>
      <c r="HX591" s="29">
        <v>0.30208333333333331</v>
      </c>
      <c r="HY591" s="29">
        <v>0.30208333333333331</v>
      </c>
      <c r="HZ591" s="29">
        <v>0.30208333333333331</v>
      </c>
      <c r="IA591" s="29">
        <v>0.30208333333333331</v>
      </c>
      <c r="IE591" t="s">
        <v>2808</v>
      </c>
      <c r="IF591" t="s">
        <v>69</v>
      </c>
      <c r="IG591" t="s">
        <v>2808</v>
      </c>
      <c r="IH591" t="s">
        <v>269</v>
      </c>
      <c r="II591" t="s">
        <v>269</v>
      </c>
      <c r="IN591" t="s">
        <v>10283</v>
      </c>
      <c r="IO591" t="s">
        <v>10283</v>
      </c>
      <c r="IT591" s="29">
        <v>3.8194444444444441E-2</v>
      </c>
      <c r="IU591" s="29">
        <v>3.8194444444444441E-2</v>
      </c>
      <c r="IZ591" t="s">
        <v>69</v>
      </c>
      <c r="JA591" t="s">
        <v>69</v>
      </c>
      <c r="JB591" t="s">
        <v>2808</v>
      </c>
      <c r="JC591" t="s">
        <v>2808</v>
      </c>
      <c r="JD591" t="s">
        <v>2808</v>
      </c>
      <c r="JE591" t="s">
        <v>2808</v>
      </c>
      <c r="JF591" t="s">
        <v>2808</v>
      </c>
      <c r="JI591">
        <v>160</v>
      </c>
      <c r="JJ591">
        <v>55</v>
      </c>
      <c r="JK591">
        <v>3.3</v>
      </c>
      <c r="JL591">
        <v>52</v>
      </c>
      <c r="JM591">
        <v>35</v>
      </c>
      <c r="JP591" t="s">
        <v>10283</v>
      </c>
      <c r="JQ591" t="s">
        <v>10283</v>
      </c>
      <c r="JR591" t="s">
        <v>10283</v>
      </c>
      <c r="JS591" t="s">
        <v>10283</v>
      </c>
      <c r="JT591" t="s">
        <v>10283</v>
      </c>
      <c r="JW591" s="29">
        <v>3.8194444444444441E-2</v>
      </c>
      <c r="JX591" s="29">
        <v>3.8194444444444441E-2</v>
      </c>
      <c r="JY591" s="29">
        <v>3.8194444444444441E-2</v>
      </c>
      <c r="JZ591" s="29">
        <v>3.8194444444444441E-2</v>
      </c>
      <c r="KA591" s="29">
        <v>3.8194444444444441E-2</v>
      </c>
      <c r="KD591" t="s">
        <v>9554</v>
      </c>
      <c r="KE591" t="s">
        <v>6597</v>
      </c>
      <c r="KF591">
        <v>19</v>
      </c>
      <c r="KG591" t="s">
        <v>6598</v>
      </c>
      <c r="KH591">
        <v>6943040</v>
      </c>
    </row>
    <row r="592" spans="1:294" x14ac:dyDescent="0.3">
      <c r="A592" t="s">
        <v>10284</v>
      </c>
      <c r="B592" t="s">
        <v>6696</v>
      </c>
      <c r="BV592">
        <v>0</v>
      </c>
      <c r="BX592" t="s">
        <v>9156</v>
      </c>
      <c r="BY592" t="s">
        <v>6813</v>
      </c>
      <c r="BZ592" s="30">
        <v>41551</v>
      </c>
      <c r="CA592" t="s">
        <v>6591</v>
      </c>
      <c r="CB592" t="s">
        <v>6753</v>
      </c>
      <c r="CC592" t="s">
        <v>5079</v>
      </c>
      <c r="CD592">
        <v>17</v>
      </c>
      <c r="CE592" t="s">
        <v>22</v>
      </c>
      <c r="CF592" t="s">
        <v>22</v>
      </c>
      <c r="CG592" t="s">
        <v>247</v>
      </c>
      <c r="CI592" t="s">
        <v>9640</v>
      </c>
      <c r="CJ592" t="s">
        <v>69</v>
      </c>
      <c r="CK592" t="s">
        <v>2808</v>
      </c>
      <c r="CL592" t="s">
        <v>2808</v>
      </c>
      <c r="DJ592" t="s">
        <v>12</v>
      </c>
      <c r="DK592" s="30">
        <v>40214</v>
      </c>
      <c r="DL592" t="s">
        <v>22</v>
      </c>
      <c r="DN592" t="s">
        <v>69</v>
      </c>
      <c r="DO592" t="s">
        <v>69</v>
      </c>
      <c r="DQ592" t="s">
        <v>2864</v>
      </c>
      <c r="DZ592" t="s">
        <v>22</v>
      </c>
      <c r="EJ592" t="s">
        <v>273</v>
      </c>
      <c r="EM592" t="s">
        <v>12</v>
      </c>
      <c r="EN592" s="30">
        <v>40242</v>
      </c>
      <c r="EO592" t="s">
        <v>27</v>
      </c>
      <c r="EP592" s="29">
        <v>0.66666666666666663</v>
      </c>
      <c r="EY592" t="s">
        <v>2808</v>
      </c>
      <c r="EZ592" t="s">
        <v>69</v>
      </c>
      <c r="FA592" s="30">
        <v>40214</v>
      </c>
      <c r="FH592">
        <v>1</v>
      </c>
      <c r="FI592">
        <v>1</v>
      </c>
      <c r="FJ592">
        <v>1</v>
      </c>
      <c r="FK592">
        <v>1</v>
      </c>
      <c r="FL592">
        <v>1</v>
      </c>
      <c r="FM592">
        <v>1</v>
      </c>
      <c r="FO592">
        <v>1</v>
      </c>
      <c r="FS592" t="s">
        <v>69</v>
      </c>
      <c r="FT592" t="s">
        <v>69</v>
      </c>
      <c r="FU592" t="s">
        <v>69</v>
      </c>
      <c r="FV592" t="s">
        <v>69</v>
      </c>
      <c r="FW592" t="s">
        <v>69</v>
      </c>
      <c r="FX592" t="s">
        <v>69</v>
      </c>
      <c r="FY592" t="s">
        <v>69</v>
      </c>
      <c r="FZ592" t="s">
        <v>69</v>
      </c>
      <c r="GA592" t="s">
        <v>69</v>
      </c>
      <c r="GB592" t="s">
        <v>69</v>
      </c>
      <c r="GC592" t="s">
        <v>69</v>
      </c>
      <c r="GD592" t="s">
        <v>69</v>
      </c>
      <c r="GE592" t="s">
        <v>69</v>
      </c>
      <c r="GF592" t="s">
        <v>69</v>
      </c>
      <c r="GG592" t="s">
        <v>69</v>
      </c>
      <c r="GH592" t="s">
        <v>69</v>
      </c>
      <c r="GI592" t="s">
        <v>69</v>
      </c>
      <c r="GJ592" t="s">
        <v>69</v>
      </c>
      <c r="GK592" t="s">
        <v>69</v>
      </c>
      <c r="GL592" t="s">
        <v>69</v>
      </c>
      <c r="GM592" t="s">
        <v>69</v>
      </c>
      <c r="GN592" t="s">
        <v>69</v>
      </c>
      <c r="GO592" t="s">
        <v>69</v>
      </c>
      <c r="GP592" t="s">
        <v>69</v>
      </c>
      <c r="GQ592" t="s">
        <v>69</v>
      </c>
      <c r="GR592" t="s">
        <v>69</v>
      </c>
      <c r="GS592" t="s">
        <v>69</v>
      </c>
      <c r="GT592" t="s">
        <v>69</v>
      </c>
      <c r="GU592" t="s">
        <v>69</v>
      </c>
      <c r="GV592" t="s">
        <v>69</v>
      </c>
      <c r="GW592" t="s">
        <v>69</v>
      </c>
      <c r="GX592" t="s">
        <v>69</v>
      </c>
      <c r="GY592" t="s">
        <v>69</v>
      </c>
      <c r="HC592" t="s">
        <v>2808</v>
      </c>
      <c r="HD592" t="s">
        <v>2808</v>
      </c>
      <c r="HE592" t="s">
        <v>2808</v>
      </c>
      <c r="HF592" t="s">
        <v>2808</v>
      </c>
      <c r="HG592" t="s">
        <v>69</v>
      </c>
      <c r="HH592" t="s">
        <v>69</v>
      </c>
      <c r="HI592" t="s">
        <v>69</v>
      </c>
      <c r="HJ592" t="s">
        <v>10285</v>
      </c>
      <c r="HK592">
        <v>36</v>
      </c>
      <c r="HL592">
        <v>70</v>
      </c>
      <c r="HM592">
        <v>20</v>
      </c>
      <c r="HQ592" s="30">
        <v>40214</v>
      </c>
      <c r="HR592" s="30">
        <v>40214</v>
      </c>
      <c r="HS592" s="30">
        <v>40214</v>
      </c>
      <c r="HT592" s="30">
        <v>40214</v>
      </c>
      <c r="HX592" s="29">
        <v>0.83333333333333337</v>
      </c>
      <c r="HY592" s="29">
        <v>0.83333333333333337</v>
      </c>
      <c r="HZ592" s="29">
        <v>0.83333333333333337</v>
      </c>
      <c r="IA592" s="29">
        <v>0.83333333333333337</v>
      </c>
      <c r="IE592" t="s">
        <v>2808</v>
      </c>
      <c r="IF592" t="s">
        <v>69</v>
      </c>
      <c r="IG592" t="s">
        <v>2808</v>
      </c>
      <c r="IH592" t="s">
        <v>269</v>
      </c>
      <c r="II592" t="s">
        <v>269</v>
      </c>
      <c r="IN592" s="30">
        <v>40214</v>
      </c>
      <c r="IO592" s="30">
        <v>40214</v>
      </c>
      <c r="IT592" s="29">
        <v>0.6875</v>
      </c>
      <c r="IU592" s="29">
        <v>0.6875</v>
      </c>
      <c r="IZ592" t="s">
        <v>2808</v>
      </c>
      <c r="JA592" t="s">
        <v>69</v>
      </c>
      <c r="JB592" t="s">
        <v>2808</v>
      </c>
      <c r="JC592" t="s">
        <v>2808</v>
      </c>
      <c r="JD592" t="s">
        <v>2808</v>
      </c>
      <c r="JE592" t="s">
        <v>2808</v>
      </c>
      <c r="JF592" t="s">
        <v>2808</v>
      </c>
      <c r="JG592" s="35">
        <v>42956</v>
      </c>
      <c r="JI592">
        <v>148</v>
      </c>
      <c r="JJ592">
        <v>50</v>
      </c>
      <c r="JK592">
        <v>2.4500000000000002</v>
      </c>
      <c r="JL592">
        <v>50</v>
      </c>
      <c r="JM592">
        <v>31</v>
      </c>
      <c r="JN592" s="30">
        <v>40214</v>
      </c>
      <c r="JP592" s="30">
        <v>40214</v>
      </c>
      <c r="JQ592" s="30">
        <v>40214</v>
      </c>
      <c r="JR592" s="30">
        <v>40214</v>
      </c>
      <c r="JS592" s="30">
        <v>40214</v>
      </c>
      <c r="JT592" s="30">
        <v>40214</v>
      </c>
      <c r="JU592" s="29">
        <v>0.6875</v>
      </c>
      <c r="JW592" s="29">
        <v>0.6875</v>
      </c>
      <c r="JX592" s="29">
        <v>0.6875</v>
      </c>
      <c r="JY592" s="29">
        <v>0.6875</v>
      </c>
      <c r="JZ592" s="29">
        <v>0.6875</v>
      </c>
      <c r="KA592" s="29">
        <v>0.6875</v>
      </c>
      <c r="KD592" t="s">
        <v>9554</v>
      </c>
      <c r="KE592" t="s">
        <v>6597</v>
      </c>
      <c r="KF592">
        <v>20</v>
      </c>
      <c r="KG592" t="s">
        <v>6598</v>
      </c>
      <c r="KH592">
        <v>6943040</v>
      </c>
    </row>
    <row r="593" spans="1:294" x14ac:dyDescent="0.3">
      <c r="A593" t="s">
        <v>10286</v>
      </c>
      <c r="B593" t="s">
        <v>6696</v>
      </c>
      <c r="BV593">
        <v>0</v>
      </c>
      <c r="BX593" t="s">
        <v>9156</v>
      </c>
      <c r="BY593" t="s">
        <v>6813</v>
      </c>
      <c r="BZ593" s="30">
        <v>41551</v>
      </c>
      <c r="CA593" t="s">
        <v>6591</v>
      </c>
      <c r="CB593" t="s">
        <v>6753</v>
      </c>
      <c r="CC593" t="s">
        <v>5079</v>
      </c>
      <c r="CD593">
        <v>31</v>
      </c>
      <c r="CE593" t="s">
        <v>236</v>
      </c>
      <c r="CF593" t="s">
        <v>240</v>
      </c>
      <c r="CG593" t="s">
        <v>246</v>
      </c>
      <c r="CI593" t="s">
        <v>9640</v>
      </c>
      <c r="CJ593" t="s">
        <v>69</v>
      </c>
      <c r="CK593" t="s">
        <v>2808</v>
      </c>
      <c r="CL593" t="s">
        <v>2808</v>
      </c>
      <c r="DJ593" t="s">
        <v>12</v>
      </c>
      <c r="DK593" t="s">
        <v>6936</v>
      </c>
      <c r="DL593" t="s">
        <v>22</v>
      </c>
      <c r="DN593" t="s">
        <v>69</v>
      </c>
      <c r="DO593" t="s">
        <v>69</v>
      </c>
      <c r="DQ593" t="s">
        <v>2864</v>
      </c>
      <c r="DZ593" t="s">
        <v>22</v>
      </c>
      <c r="EJ593" t="s">
        <v>273</v>
      </c>
      <c r="EM593" t="s">
        <v>12</v>
      </c>
      <c r="EN593" t="s">
        <v>6936</v>
      </c>
      <c r="EO593" t="s">
        <v>27</v>
      </c>
      <c r="EP593" s="29">
        <v>0.375</v>
      </c>
      <c r="EY593" t="s">
        <v>2808</v>
      </c>
      <c r="EZ593" t="s">
        <v>69</v>
      </c>
      <c r="FA593" t="s">
        <v>6936</v>
      </c>
      <c r="FH593">
        <v>1</v>
      </c>
      <c r="FI593">
        <v>1</v>
      </c>
      <c r="FJ593">
        <v>1</v>
      </c>
      <c r="FK593">
        <v>1</v>
      </c>
      <c r="FL593">
        <v>1</v>
      </c>
      <c r="FM593">
        <v>1</v>
      </c>
      <c r="FO593">
        <v>1</v>
      </c>
      <c r="FS593" t="s">
        <v>69</v>
      </c>
      <c r="FT593" t="s">
        <v>69</v>
      </c>
      <c r="FU593" t="s">
        <v>69</v>
      </c>
      <c r="FV593" t="s">
        <v>69</v>
      </c>
      <c r="FW593" t="s">
        <v>69</v>
      </c>
      <c r="FX593" t="s">
        <v>69</v>
      </c>
      <c r="FY593" t="s">
        <v>69</v>
      </c>
      <c r="FZ593" t="s">
        <v>69</v>
      </c>
      <c r="GA593" t="s">
        <v>69</v>
      </c>
      <c r="GB593" t="s">
        <v>69</v>
      </c>
      <c r="GC593" t="s">
        <v>69</v>
      </c>
      <c r="GD593" t="s">
        <v>69</v>
      </c>
      <c r="GE593" t="s">
        <v>69</v>
      </c>
      <c r="GF593" t="s">
        <v>69</v>
      </c>
      <c r="GG593" t="s">
        <v>69</v>
      </c>
      <c r="GH593" t="s">
        <v>69</v>
      </c>
      <c r="GI593" t="s">
        <v>69</v>
      </c>
      <c r="GJ593" t="s">
        <v>69</v>
      </c>
      <c r="GK593" t="s">
        <v>69</v>
      </c>
      <c r="GL593" t="s">
        <v>69</v>
      </c>
      <c r="GM593" t="s">
        <v>69</v>
      </c>
      <c r="GN593" t="s">
        <v>69</v>
      </c>
      <c r="GO593" t="s">
        <v>69</v>
      </c>
      <c r="GP593" t="s">
        <v>69</v>
      </c>
      <c r="GQ593" t="s">
        <v>69</v>
      </c>
      <c r="GR593" t="s">
        <v>69</v>
      </c>
      <c r="GS593" t="s">
        <v>69</v>
      </c>
      <c r="GT593" t="s">
        <v>69</v>
      </c>
      <c r="GU593" t="s">
        <v>69</v>
      </c>
      <c r="GV593" t="s">
        <v>69</v>
      </c>
      <c r="GW593" t="s">
        <v>69</v>
      </c>
      <c r="GX593" t="s">
        <v>69</v>
      </c>
      <c r="GY593" t="s">
        <v>69</v>
      </c>
      <c r="HC593" t="s">
        <v>2808</v>
      </c>
      <c r="HD593" t="s">
        <v>2808</v>
      </c>
      <c r="HE593" t="s">
        <v>2808</v>
      </c>
      <c r="HF593" t="s">
        <v>2808</v>
      </c>
      <c r="HG593" t="s">
        <v>69</v>
      </c>
      <c r="HH593" t="s">
        <v>69</v>
      </c>
      <c r="HI593" t="s">
        <v>69</v>
      </c>
      <c r="HJ593" t="s">
        <v>10287</v>
      </c>
      <c r="HK593">
        <v>36</v>
      </c>
      <c r="HL593">
        <v>72</v>
      </c>
      <c r="HM593">
        <v>18</v>
      </c>
      <c r="HQ593" t="s">
        <v>6936</v>
      </c>
      <c r="HR593" t="s">
        <v>6936</v>
      </c>
      <c r="HS593" t="s">
        <v>6936</v>
      </c>
      <c r="HT593" t="s">
        <v>6936</v>
      </c>
      <c r="HX593" s="29">
        <v>0.79166666666666663</v>
      </c>
      <c r="HY593" s="29">
        <v>0.79166666666666663</v>
      </c>
      <c r="HZ593" s="29">
        <v>0.79166666666666663</v>
      </c>
      <c r="IA593" s="29">
        <v>0.79166666666666663</v>
      </c>
      <c r="IE593" t="s">
        <v>2808</v>
      </c>
      <c r="IF593" t="s">
        <v>69</v>
      </c>
      <c r="IG593" t="s">
        <v>2808</v>
      </c>
      <c r="IH593" t="s">
        <v>269</v>
      </c>
      <c r="II593" t="s">
        <v>269</v>
      </c>
      <c r="IN593" t="s">
        <v>6936</v>
      </c>
      <c r="IO593" t="s">
        <v>6936</v>
      </c>
      <c r="IT593" s="29">
        <v>0.47916666666666669</v>
      </c>
      <c r="IU593" s="29">
        <v>0.47916666666666669</v>
      </c>
      <c r="IZ593" t="s">
        <v>2808</v>
      </c>
      <c r="JA593" t="s">
        <v>69</v>
      </c>
      <c r="JB593" t="s">
        <v>2808</v>
      </c>
      <c r="JC593" t="s">
        <v>2808</v>
      </c>
      <c r="JD593" t="s">
        <v>2808</v>
      </c>
      <c r="JE593" t="s">
        <v>2808</v>
      </c>
      <c r="JF593" t="s">
        <v>2808</v>
      </c>
      <c r="JG593" s="35">
        <v>42956</v>
      </c>
      <c r="JI593">
        <v>140</v>
      </c>
      <c r="JJ593">
        <v>48</v>
      </c>
      <c r="JK593">
        <v>3.1</v>
      </c>
      <c r="JL593">
        <v>50</v>
      </c>
      <c r="JM593">
        <v>32</v>
      </c>
      <c r="JN593" t="s">
        <v>6936</v>
      </c>
      <c r="JP593" t="s">
        <v>6936</v>
      </c>
      <c r="JQ593" t="s">
        <v>6936</v>
      </c>
      <c r="JR593" t="s">
        <v>6936</v>
      </c>
      <c r="JS593" t="s">
        <v>6936</v>
      </c>
      <c r="JT593" t="s">
        <v>6936</v>
      </c>
      <c r="JU593" s="29">
        <v>0.47916666666666669</v>
      </c>
      <c r="JW593" s="29">
        <v>0.47916666666666669</v>
      </c>
      <c r="JX593" s="29">
        <v>0.47916666666666669</v>
      </c>
      <c r="JY593" s="29">
        <v>0.47916666666666669</v>
      </c>
      <c r="JZ593" s="29">
        <v>0.47916666666666669</v>
      </c>
      <c r="KA593" s="29">
        <v>0.47916666666666669</v>
      </c>
      <c r="KD593" t="s">
        <v>9554</v>
      </c>
      <c r="KE593" t="s">
        <v>6597</v>
      </c>
      <c r="KF593">
        <v>21</v>
      </c>
      <c r="KG593" t="s">
        <v>6598</v>
      </c>
      <c r="KH593">
        <v>6943040</v>
      </c>
    </row>
    <row r="594" spans="1:294" x14ac:dyDescent="0.3">
      <c r="A594" t="s">
        <v>10288</v>
      </c>
      <c r="B594" t="s">
        <v>6696</v>
      </c>
      <c r="BV594">
        <v>0</v>
      </c>
      <c r="BX594" t="s">
        <v>9156</v>
      </c>
      <c r="BY594" t="s">
        <v>6813</v>
      </c>
      <c r="BZ594" s="30">
        <v>41551</v>
      </c>
      <c r="CA594" t="s">
        <v>6591</v>
      </c>
      <c r="CB594" t="s">
        <v>6854</v>
      </c>
      <c r="CC594" t="s">
        <v>5079</v>
      </c>
      <c r="CD594">
        <v>37</v>
      </c>
      <c r="CE594" t="s">
        <v>22</v>
      </c>
      <c r="CF594" t="s">
        <v>22</v>
      </c>
      <c r="CG594" t="s">
        <v>246</v>
      </c>
      <c r="CI594" t="s">
        <v>9640</v>
      </c>
      <c r="CJ594" t="s">
        <v>69</v>
      </c>
      <c r="CK594" t="s">
        <v>2808</v>
      </c>
      <c r="CL594" t="s">
        <v>2808</v>
      </c>
      <c r="DJ594" t="s">
        <v>12</v>
      </c>
      <c r="DK594" t="s">
        <v>10289</v>
      </c>
      <c r="DL594" t="s">
        <v>27</v>
      </c>
      <c r="DM594" s="29">
        <v>0.19097222222222221</v>
      </c>
      <c r="DN594" t="s">
        <v>69</v>
      </c>
      <c r="DO594" t="s">
        <v>69</v>
      </c>
      <c r="DQ594" t="s">
        <v>2864</v>
      </c>
      <c r="DZ594" t="s">
        <v>22</v>
      </c>
      <c r="EJ594" t="s">
        <v>273</v>
      </c>
      <c r="EM594" t="s">
        <v>12</v>
      </c>
      <c r="EN594" t="s">
        <v>10289</v>
      </c>
      <c r="EO594" t="s">
        <v>27</v>
      </c>
      <c r="EP594" s="29">
        <v>0.25</v>
      </c>
      <c r="EY594" t="s">
        <v>2808</v>
      </c>
      <c r="EZ594" t="s">
        <v>69</v>
      </c>
      <c r="FA594" t="s">
        <v>10289</v>
      </c>
      <c r="FH594">
        <v>1</v>
      </c>
      <c r="FI594">
        <v>1</v>
      </c>
      <c r="FJ594">
        <v>1</v>
      </c>
      <c r="FK594">
        <v>1</v>
      </c>
      <c r="FL594">
        <v>1</v>
      </c>
      <c r="FS594" t="s">
        <v>69</v>
      </c>
      <c r="FT594" t="s">
        <v>69</v>
      </c>
      <c r="FU594" t="s">
        <v>69</v>
      </c>
      <c r="FV594" t="s">
        <v>69</v>
      </c>
      <c r="FW594" t="s">
        <v>69</v>
      </c>
      <c r="FX594" t="s">
        <v>69</v>
      </c>
      <c r="FY594" t="s">
        <v>69</v>
      </c>
      <c r="FZ594" t="s">
        <v>69</v>
      </c>
      <c r="GA594" t="s">
        <v>69</v>
      </c>
      <c r="GB594" t="s">
        <v>69</v>
      </c>
      <c r="GC594" t="s">
        <v>69</v>
      </c>
      <c r="GD594" t="s">
        <v>69</v>
      </c>
      <c r="GE594" t="s">
        <v>69</v>
      </c>
      <c r="GF594" t="s">
        <v>69</v>
      </c>
      <c r="GG594" t="s">
        <v>69</v>
      </c>
      <c r="GH594" t="s">
        <v>69</v>
      </c>
      <c r="GI594" t="s">
        <v>69</v>
      </c>
      <c r="GJ594" t="s">
        <v>69</v>
      </c>
      <c r="GK594" t="s">
        <v>69</v>
      </c>
      <c r="GL594" t="s">
        <v>69</v>
      </c>
      <c r="GM594" t="s">
        <v>69</v>
      </c>
      <c r="GN594" t="s">
        <v>69</v>
      </c>
      <c r="GO594" t="s">
        <v>69</v>
      </c>
      <c r="GP594" t="s">
        <v>69</v>
      </c>
      <c r="GQ594" t="s">
        <v>69</v>
      </c>
      <c r="GR594" t="s">
        <v>69</v>
      </c>
      <c r="GS594" t="s">
        <v>69</v>
      </c>
      <c r="GT594" t="s">
        <v>69</v>
      </c>
      <c r="GU594" t="s">
        <v>69</v>
      </c>
      <c r="GV594" t="s">
        <v>69</v>
      </c>
      <c r="GW594" t="s">
        <v>69</v>
      </c>
      <c r="GX594" t="s">
        <v>69</v>
      </c>
      <c r="GY594" t="s">
        <v>69</v>
      </c>
      <c r="HC594" t="s">
        <v>2808</v>
      </c>
      <c r="HD594" t="s">
        <v>2808</v>
      </c>
      <c r="HE594" t="s">
        <v>2808</v>
      </c>
      <c r="HF594" t="s">
        <v>2808</v>
      </c>
      <c r="HG594" t="s">
        <v>69</v>
      </c>
      <c r="HH594" t="s">
        <v>69</v>
      </c>
      <c r="HI594" t="s">
        <v>69</v>
      </c>
      <c r="HJ594" t="s">
        <v>10164</v>
      </c>
      <c r="HK594">
        <v>36.5</v>
      </c>
      <c r="HL594">
        <v>22</v>
      </c>
      <c r="HM594">
        <v>80</v>
      </c>
      <c r="HQ594" t="s">
        <v>10289</v>
      </c>
      <c r="HR594" t="s">
        <v>10289</v>
      </c>
      <c r="HS594" t="s">
        <v>10289</v>
      </c>
      <c r="HT594" t="s">
        <v>10289</v>
      </c>
      <c r="HX594" s="29">
        <v>0.44097222222222227</v>
      </c>
      <c r="HY594" s="29">
        <v>0.44097222222222227</v>
      </c>
      <c r="HZ594" s="29">
        <v>0.44097222222222227</v>
      </c>
      <c r="IA594" s="29">
        <v>0.44097222222222227</v>
      </c>
      <c r="IE594" t="s">
        <v>69</v>
      </c>
      <c r="IF594" t="s">
        <v>69</v>
      </c>
      <c r="IG594" t="s">
        <v>69</v>
      </c>
      <c r="IH594" t="s">
        <v>3054</v>
      </c>
      <c r="II594" t="s">
        <v>269</v>
      </c>
      <c r="IJ594" t="s">
        <v>269</v>
      </c>
      <c r="IL594" t="s">
        <v>269</v>
      </c>
      <c r="IM594" t="s">
        <v>269</v>
      </c>
      <c r="IO594" t="s">
        <v>10289</v>
      </c>
      <c r="IP594" t="s">
        <v>10289</v>
      </c>
      <c r="IR594" t="s">
        <v>10289</v>
      </c>
      <c r="IS594" t="s">
        <v>10289</v>
      </c>
      <c r="IU594" s="29">
        <v>0.25</v>
      </c>
      <c r="IV594" s="29">
        <v>0.25</v>
      </c>
      <c r="IX594" s="29">
        <v>0.25</v>
      </c>
      <c r="IY594" s="29">
        <v>0.25</v>
      </c>
      <c r="IZ594" t="s">
        <v>2808</v>
      </c>
      <c r="JA594" t="s">
        <v>69</v>
      </c>
      <c r="JB594" t="s">
        <v>69</v>
      </c>
      <c r="JC594" t="s">
        <v>69</v>
      </c>
      <c r="JD594" t="s">
        <v>69</v>
      </c>
      <c r="JE594" t="s">
        <v>69</v>
      </c>
      <c r="JF594" t="s">
        <v>69</v>
      </c>
      <c r="JG594">
        <v>8</v>
      </c>
      <c r="JI594">
        <v>120</v>
      </c>
      <c r="JJ594">
        <v>40</v>
      </c>
      <c r="JK594">
        <v>2.9</v>
      </c>
      <c r="JN594" t="s">
        <v>10289</v>
      </c>
      <c r="JP594" t="s">
        <v>10289</v>
      </c>
      <c r="JQ594" t="s">
        <v>10289</v>
      </c>
      <c r="JR594" t="s">
        <v>10289</v>
      </c>
      <c r="KD594" t="s">
        <v>9554</v>
      </c>
      <c r="KE594" t="s">
        <v>6597</v>
      </c>
      <c r="KF594">
        <v>22</v>
      </c>
      <c r="KG594" t="s">
        <v>6598</v>
      </c>
      <c r="KH594">
        <v>6943040</v>
      </c>
    </row>
    <row r="595" spans="1:294" x14ac:dyDescent="0.3">
      <c r="A595" t="s">
        <v>8749</v>
      </c>
      <c r="B595" t="s">
        <v>8545</v>
      </c>
      <c r="C595">
        <v>7</v>
      </c>
      <c r="D595" t="s">
        <v>2956</v>
      </c>
      <c r="E595" t="s">
        <v>2956</v>
      </c>
      <c r="F595" t="s">
        <v>22</v>
      </c>
      <c r="G595" t="s">
        <v>2956</v>
      </c>
      <c r="H595" t="s">
        <v>2956</v>
      </c>
      <c r="I595" t="s">
        <v>2956</v>
      </c>
      <c r="J595" t="s">
        <v>2956</v>
      </c>
      <c r="K595" t="s">
        <v>2956</v>
      </c>
      <c r="L595" t="s">
        <v>2956</v>
      </c>
      <c r="M595" t="s">
        <v>2956</v>
      </c>
      <c r="N595" t="s">
        <v>2956</v>
      </c>
      <c r="O595" t="s">
        <v>2956</v>
      </c>
      <c r="P595" t="s">
        <v>2956</v>
      </c>
      <c r="Q595" t="s">
        <v>2956</v>
      </c>
      <c r="R595" t="s">
        <v>2956</v>
      </c>
      <c r="S595" t="s">
        <v>2956</v>
      </c>
      <c r="T595" t="s">
        <v>2956</v>
      </c>
      <c r="U595" t="s">
        <v>2956</v>
      </c>
      <c r="V595" t="s">
        <v>2956</v>
      </c>
      <c r="W595" t="s">
        <v>2956</v>
      </c>
      <c r="X595" t="s">
        <v>2956</v>
      </c>
      <c r="Y595" t="s">
        <v>2956</v>
      </c>
      <c r="Z595" t="s">
        <v>2956</v>
      </c>
      <c r="AA595" t="s">
        <v>2956</v>
      </c>
      <c r="AB595" t="s">
        <v>2956</v>
      </c>
      <c r="AC595" t="s">
        <v>2956</v>
      </c>
      <c r="AD595" t="s">
        <v>2956</v>
      </c>
      <c r="AE595" t="s">
        <v>2956</v>
      </c>
      <c r="AF595" t="s">
        <v>2956</v>
      </c>
      <c r="AG595" t="s">
        <v>2956</v>
      </c>
      <c r="AH595" t="s">
        <v>2956</v>
      </c>
      <c r="AI595" t="s">
        <v>2956</v>
      </c>
      <c r="AJ595" t="s">
        <v>2956</v>
      </c>
      <c r="AK595" t="s">
        <v>2956</v>
      </c>
      <c r="AL595" t="s">
        <v>2956</v>
      </c>
      <c r="BB595" t="s">
        <v>2876</v>
      </c>
      <c r="BD595" t="s">
        <v>2876</v>
      </c>
      <c r="BF595" t="s">
        <v>2876</v>
      </c>
      <c r="BH595" t="s">
        <v>2876</v>
      </c>
      <c r="BJ595" t="s">
        <v>2876</v>
      </c>
      <c r="BL595" t="s">
        <v>2876</v>
      </c>
      <c r="BN595" t="s">
        <v>22</v>
      </c>
      <c r="BV595">
        <v>0</v>
      </c>
      <c r="BX595" t="s">
        <v>8555</v>
      </c>
      <c r="BY595" t="s">
        <v>6813</v>
      </c>
      <c r="BZ595" t="s">
        <v>8761</v>
      </c>
      <c r="CA595" t="s">
        <v>6815</v>
      </c>
      <c r="CB595" t="s">
        <v>6816</v>
      </c>
      <c r="CC595" t="s">
        <v>5069</v>
      </c>
      <c r="CD595">
        <v>30</v>
      </c>
      <c r="CE595" t="s">
        <v>236</v>
      </c>
      <c r="CF595" t="s">
        <v>240</v>
      </c>
      <c r="CG595" t="s">
        <v>247</v>
      </c>
      <c r="CI595" t="s">
        <v>9552</v>
      </c>
      <c r="CJ595" t="s">
        <v>2808</v>
      </c>
      <c r="CK595" t="s">
        <v>69</v>
      </c>
      <c r="CL595" t="s">
        <v>69</v>
      </c>
      <c r="CM595" t="s">
        <v>2803</v>
      </c>
      <c r="CN595">
        <v>7</v>
      </c>
      <c r="CO595" t="s">
        <v>254</v>
      </c>
      <c r="CP595">
        <v>28</v>
      </c>
      <c r="CQ595" t="s">
        <v>69</v>
      </c>
      <c r="CR595" t="s">
        <v>69</v>
      </c>
      <c r="CS595" t="s">
        <v>69</v>
      </c>
      <c r="CT595" t="s">
        <v>69</v>
      </c>
      <c r="CU595" t="s">
        <v>69</v>
      </c>
      <c r="CV595" t="s">
        <v>69</v>
      </c>
      <c r="CW595" t="s">
        <v>69</v>
      </c>
      <c r="CX595" t="s">
        <v>69</v>
      </c>
      <c r="CY595" t="s">
        <v>69</v>
      </c>
      <c r="CZ595" t="s">
        <v>69</v>
      </c>
      <c r="DA595" t="s">
        <v>2808</v>
      </c>
      <c r="DB595" t="s">
        <v>2808</v>
      </c>
      <c r="DC595" t="s">
        <v>69</v>
      </c>
      <c r="DD595" t="s">
        <v>12</v>
      </c>
      <c r="DE595" t="s">
        <v>9862</v>
      </c>
      <c r="DF595" t="s">
        <v>12</v>
      </c>
      <c r="DG595" s="30">
        <v>40974</v>
      </c>
      <c r="DH595" t="s">
        <v>249</v>
      </c>
      <c r="DI595" t="s">
        <v>9563</v>
      </c>
      <c r="EU595" t="s">
        <v>22</v>
      </c>
      <c r="EV595" t="s">
        <v>22</v>
      </c>
      <c r="EW595" s="30">
        <v>40976</v>
      </c>
      <c r="EX595" s="30">
        <v>40976</v>
      </c>
      <c r="KB595">
        <v>7</v>
      </c>
      <c r="KD595" t="s">
        <v>9554</v>
      </c>
      <c r="KE595" t="s">
        <v>6597</v>
      </c>
      <c r="KF595">
        <v>1</v>
      </c>
      <c r="KG595" t="s">
        <v>6598</v>
      </c>
      <c r="KH595">
        <v>2414736</v>
      </c>
    </row>
    <row r="596" spans="1:294" x14ac:dyDescent="0.3">
      <c r="A596" t="s">
        <v>8755</v>
      </c>
      <c r="B596" t="s">
        <v>8545</v>
      </c>
      <c r="C596">
        <v>5</v>
      </c>
      <c r="D596" t="s">
        <v>2956</v>
      </c>
      <c r="E596" t="s">
        <v>2956</v>
      </c>
      <c r="F596" t="s">
        <v>2956</v>
      </c>
      <c r="G596" t="s">
        <v>2956</v>
      </c>
      <c r="H596" t="s">
        <v>2956</v>
      </c>
      <c r="I596" t="s">
        <v>2956</v>
      </c>
      <c r="J596" t="s">
        <v>2956</v>
      </c>
      <c r="K596" t="s">
        <v>2956</v>
      </c>
      <c r="L596" t="s">
        <v>2956</v>
      </c>
      <c r="M596" t="s">
        <v>2956</v>
      </c>
      <c r="N596" t="s">
        <v>2956</v>
      </c>
      <c r="O596" t="s">
        <v>2956</v>
      </c>
      <c r="P596" t="s">
        <v>2956</v>
      </c>
      <c r="Q596" t="s">
        <v>2956</v>
      </c>
      <c r="R596" t="s">
        <v>2956</v>
      </c>
      <c r="S596" t="s">
        <v>2956</v>
      </c>
      <c r="T596" t="s">
        <v>2956</v>
      </c>
      <c r="U596" t="s">
        <v>2956</v>
      </c>
      <c r="V596" t="s">
        <v>2956</v>
      </c>
      <c r="W596" t="s">
        <v>2956</v>
      </c>
      <c r="X596" t="s">
        <v>2956</v>
      </c>
      <c r="Y596" t="s">
        <v>2956</v>
      </c>
      <c r="Z596" t="s">
        <v>2956</v>
      </c>
      <c r="AA596" t="s">
        <v>2956</v>
      </c>
      <c r="AB596" t="s">
        <v>2956</v>
      </c>
      <c r="BB596" t="s">
        <v>2876</v>
      </c>
      <c r="BD596" t="s">
        <v>2876</v>
      </c>
      <c r="BF596" t="s">
        <v>2876</v>
      </c>
      <c r="BH596" t="s">
        <v>2876</v>
      </c>
      <c r="BJ596" t="s">
        <v>2876</v>
      </c>
      <c r="BV596">
        <v>0</v>
      </c>
      <c r="BX596" t="s">
        <v>8555</v>
      </c>
      <c r="BY596" t="s">
        <v>6813</v>
      </c>
      <c r="BZ596" t="s">
        <v>8761</v>
      </c>
      <c r="CA596" t="s">
        <v>6815</v>
      </c>
      <c r="CB596" t="s">
        <v>6816</v>
      </c>
      <c r="CC596" t="s">
        <v>5069</v>
      </c>
      <c r="CD596">
        <v>20</v>
      </c>
      <c r="CE596" t="s">
        <v>236</v>
      </c>
      <c r="CF596" t="s">
        <v>241</v>
      </c>
      <c r="CG596" t="s">
        <v>246</v>
      </c>
      <c r="CI596" t="s">
        <v>9552</v>
      </c>
      <c r="CJ596" t="s">
        <v>2808</v>
      </c>
      <c r="CK596" t="s">
        <v>69</v>
      </c>
      <c r="CL596" t="s">
        <v>69</v>
      </c>
      <c r="CM596" t="s">
        <v>2803</v>
      </c>
      <c r="CN596">
        <v>5</v>
      </c>
      <c r="CO596" t="s">
        <v>254</v>
      </c>
      <c r="CP596">
        <v>31</v>
      </c>
      <c r="CQ596" t="s">
        <v>69</v>
      </c>
      <c r="CR596" t="s">
        <v>69</v>
      </c>
      <c r="CS596" t="s">
        <v>69</v>
      </c>
      <c r="CT596" t="s">
        <v>69</v>
      </c>
      <c r="CU596" t="s">
        <v>69</v>
      </c>
      <c r="CV596" t="s">
        <v>69</v>
      </c>
      <c r="CW596" t="s">
        <v>69</v>
      </c>
      <c r="CX596" t="s">
        <v>69</v>
      </c>
      <c r="CY596" t="s">
        <v>69</v>
      </c>
      <c r="CZ596" t="s">
        <v>69</v>
      </c>
      <c r="DA596" t="s">
        <v>2808</v>
      </c>
      <c r="DB596" t="s">
        <v>2808</v>
      </c>
      <c r="DC596" t="s">
        <v>69</v>
      </c>
      <c r="DD596" t="s">
        <v>12</v>
      </c>
      <c r="DE596" t="s">
        <v>7259</v>
      </c>
      <c r="DF596" t="s">
        <v>12</v>
      </c>
      <c r="DG596" t="s">
        <v>8320</v>
      </c>
      <c r="DH596" t="s">
        <v>249</v>
      </c>
      <c r="DI596" t="s">
        <v>9779</v>
      </c>
      <c r="EU596" t="s">
        <v>22</v>
      </c>
      <c r="EV596" t="s">
        <v>22</v>
      </c>
      <c r="EW596" t="s">
        <v>8320</v>
      </c>
      <c r="EX596" t="s">
        <v>8320</v>
      </c>
      <c r="KB596">
        <v>5</v>
      </c>
      <c r="KD596" t="s">
        <v>9554</v>
      </c>
      <c r="KE596" t="s">
        <v>6597</v>
      </c>
      <c r="KF596">
        <v>2</v>
      </c>
      <c r="KG596" t="s">
        <v>6598</v>
      </c>
      <c r="KH596">
        <v>2414736</v>
      </c>
    </row>
    <row r="597" spans="1:294" x14ac:dyDescent="0.3">
      <c r="A597" t="s">
        <v>8760</v>
      </c>
      <c r="B597" t="s">
        <v>8545</v>
      </c>
      <c r="C597">
        <v>4</v>
      </c>
      <c r="D597" t="s">
        <v>2956</v>
      </c>
      <c r="E597" t="s">
        <v>2956</v>
      </c>
      <c r="F597" t="s">
        <v>2956</v>
      </c>
      <c r="G597" t="s">
        <v>2956</v>
      </c>
      <c r="H597" t="s">
        <v>2956</v>
      </c>
      <c r="I597" t="s">
        <v>2956</v>
      </c>
      <c r="J597" t="s">
        <v>2956</v>
      </c>
      <c r="K597" t="s">
        <v>2956</v>
      </c>
      <c r="L597" t="s">
        <v>2956</v>
      </c>
      <c r="M597" t="s">
        <v>2956</v>
      </c>
      <c r="N597" t="s">
        <v>2956</v>
      </c>
      <c r="O597" t="s">
        <v>2956</v>
      </c>
      <c r="P597" t="s">
        <v>2956</v>
      </c>
      <c r="Q597" t="s">
        <v>2956</v>
      </c>
      <c r="R597" t="s">
        <v>2956</v>
      </c>
      <c r="S597" t="s">
        <v>2956</v>
      </c>
      <c r="T597" t="s">
        <v>2956</v>
      </c>
      <c r="U597" t="s">
        <v>2956</v>
      </c>
      <c r="V597" t="s">
        <v>2956</v>
      </c>
      <c r="W597" t="s">
        <v>2956</v>
      </c>
      <c r="BB597" t="s">
        <v>2876</v>
      </c>
      <c r="BD597" t="s">
        <v>2876</v>
      </c>
      <c r="BF597" t="s">
        <v>2876</v>
      </c>
      <c r="BH597" t="s">
        <v>2876</v>
      </c>
      <c r="BV597">
        <v>0</v>
      </c>
      <c r="BX597" t="s">
        <v>8555</v>
      </c>
      <c r="BY597" t="s">
        <v>6813</v>
      </c>
      <c r="BZ597" t="s">
        <v>8761</v>
      </c>
      <c r="CA597" t="s">
        <v>6815</v>
      </c>
      <c r="CB597" t="s">
        <v>6816</v>
      </c>
      <c r="CC597" t="s">
        <v>5069</v>
      </c>
      <c r="CD597">
        <v>32</v>
      </c>
      <c r="CE597" t="s">
        <v>236</v>
      </c>
      <c r="CF597" t="s">
        <v>241</v>
      </c>
      <c r="CG597" t="s">
        <v>247</v>
      </c>
      <c r="CI597" t="s">
        <v>9552</v>
      </c>
      <c r="CJ597" t="s">
        <v>2808</v>
      </c>
      <c r="CK597" t="s">
        <v>69</v>
      </c>
      <c r="CL597" t="s">
        <v>69</v>
      </c>
      <c r="CM597" t="s">
        <v>2803</v>
      </c>
      <c r="CN597">
        <v>4</v>
      </c>
      <c r="CO597" t="s">
        <v>254</v>
      </c>
      <c r="CP597">
        <v>22</v>
      </c>
      <c r="CQ597" t="s">
        <v>69</v>
      </c>
      <c r="CR597" t="s">
        <v>69</v>
      </c>
      <c r="CS597" t="s">
        <v>69</v>
      </c>
      <c r="CT597" t="s">
        <v>69</v>
      </c>
      <c r="CU597" t="s">
        <v>69</v>
      </c>
      <c r="CV597" t="s">
        <v>69</v>
      </c>
      <c r="CW597" t="s">
        <v>69</v>
      </c>
      <c r="CX597" t="s">
        <v>69</v>
      </c>
      <c r="CY597" t="s">
        <v>69</v>
      </c>
      <c r="CZ597" t="s">
        <v>69</v>
      </c>
      <c r="DA597" t="s">
        <v>2808</v>
      </c>
      <c r="DB597" t="s">
        <v>2808</v>
      </c>
      <c r="DC597" t="s">
        <v>69</v>
      </c>
      <c r="DD597" t="s">
        <v>12</v>
      </c>
      <c r="DE597" t="s">
        <v>7291</v>
      </c>
      <c r="DF597" t="s">
        <v>12</v>
      </c>
      <c r="DG597" t="s">
        <v>8320</v>
      </c>
      <c r="DH597" t="s">
        <v>249</v>
      </c>
      <c r="DI597" t="s">
        <v>9779</v>
      </c>
      <c r="EU597" t="s">
        <v>22</v>
      </c>
      <c r="EV597" t="s">
        <v>22</v>
      </c>
      <c r="EW597" t="s">
        <v>8320</v>
      </c>
      <c r="EX597" t="s">
        <v>8320</v>
      </c>
      <c r="KB597">
        <v>4</v>
      </c>
      <c r="KD597" t="s">
        <v>9554</v>
      </c>
      <c r="KE597" t="s">
        <v>6597</v>
      </c>
      <c r="KF597">
        <v>3</v>
      </c>
      <c r="KG597" t="s">
        <v>6598</v>
      </c>
      <c r="KH597">
        <v>2414736</v>
      </c>
    </row>
    <row r="598" spans="1:294" x14ac:dyDescent="0.3">
      <c r="A598" t="s">
        <v>8765</v>
      </c>
      <c r="B598" t="s">
        <v>8545</v>
      </c>
      <c r="C598">
        <v>4</v>
      </c>
      <c r="D598" t="s">
        <v>2956</v>
      </c>
      <c r="E598" t="s">
        <v>2956</v>
      </c>
      <c r="F598" t="s">
        <v>22</v>
      </c>
      <c r="G598" t="s">
        <v>2956</v>
      </c>
      <c r="H598" t="s">
        <v>2956</v>
      </c>
      <c r="I598" t="s">
        <v>2956</v>
      </c>
      <c r="J598" t="s">
        <v>2956</v>
      </c>
      <c r="K598" t="s">
        <v>2956</v>
      </c>
      <c r="L598" t="s">
        <v>2956</v>
      </c>
      <c r="M598" t="s">
        <v>2956</v>
      </c>
      <c r="N598" t="s">
        <v>2956</v>
      </c>
      <c r="O598" t="s">
        <v>2956</v>
      </c>
      <c r="P598" t="s">
        <v>2956</v>
      </c>
      <c r="Q598" t="s">
        <v>2956</v>
      </c>
      <c r="R598" t="s">
        <v>2956</v>
      </c>
      <c r="S598" t="s">
        <v>2956</v>
      </c>
      <c r="T598" t="s">
        <v>2956</v>
      </c>
      <c r="U598" t="s">
        <v>2956</v>
      </c>
      <c r="V598" t="s">
        <v>2956</v>
      </c>
      <c r="W598" t="s">
        <v>2956</v>
      </c>
      <c r="BB598" t="s">
        <v>2876</v>
      </c>
      <c r="BD598" t="s">
        <v>2876</v>
      </c>
      <c r="BF598" t="s">
        <v>2876</v>
      </c>
      <c r="BH598" t="s">
        <v>2876</v>
      </c>
      <c r="BV598">
        <v>0</v>
      </c>
      <c r="BX598" t="s">
        <v>8555</v>
      </c>
      <c r="BY598" t="s">
        <v>6813</v>
      </c>
      <c r="BZ598" t="s">
        <v>8761</v>
      </c>
      <c r="CA598" t="s">
        <v>6815</v>
      </c>
      <c r="CB598" t="s">
        <v>6816</v>
      </c>
      <c r="CC598" t="s">
        <v>5069</v>
      </c>
      <c r="CD598">
        <v>24</v>
      </c>
      <c r="CE598" t="s">
        <v>22</v>
      </c>
      <c r="CF598" t="s">
        <v>22</v>
      </c>
      <c r="CG598" t="s">
        <v>246</v>
      </c>
      <c r="CI598" t="s">
        <v>9552</v>
      </c>
      <c r="CJ598" t="s">
        <v>2808</v>
      </c>
      <c r="CK598" t="s">
        <v>69</v>
      </c>
      <c r="CL598" t="s">
        <v>69</v>
      </c>
      <c r="CM598" t="s">
        <v>2803</v>
      </c>
      <c r="CN598">
        <v>4</v>
      </c>
      <c r="CO598" t="s">
        <v>254</v>
      </c>
      <c r="CP598">
        <v>27</v>
      </c>
      <c r="CQ598" t="s">
        <v>69</v>
      </c>
      <c r="CR598" t="s">
        <v>69</v>
      </c>
      <c r="CS598" t="s">
        <v>69</v>
      </c>
      <c r="CT598" t="s">
        <v>69</v>
      </c>
      <c r="CU598" t="s">
        <v>69</v>
      </c>
      <c r="CV598" t="s">
        <v>69</v>
      </c>
      <c r="CW598" t="s">
        <v>69</v>
      </c>
      <c r="CX598" t="s">
        <v>69</v>
      </c>
      <c r="CY598" t="s">
        <v>69</v>
      </c>
      <c r="CZ598" t="s">
        <v>69</v>
      </c>
      <c r="DA598" t="s">
        <v>2808</v>
      </c>
      <c r="DB598" t="s">
        <v>2808</v>
      </c>
      <c r="DC598" t="s">
        <v>69</v>
      </c>
      <c r="DD598" t="s">
        <v>12</v>
      </c>
      <c r="DE598" t="s">
        <v>6995</v>
      </c>
      <c r="DF598" t="s">
        <v>12</v>
      </c>
      <c r="DG598" t="s">
        <v>7538</v>
      </c>
      <c r="DH598" t="s">
        <v>249</v>
      </c>
      <c r="DI598" t="s">
        <v>9779</v>
      </c>
      <c r="EU598" t="s">
        <v>22</v>
      </c>
      <c r="EV598" t="s">
        <v>22</v>
      </c>
      <c r="EW598" t="s">
        <v>7538</v>
      </c>
      <c r="EX598" t="s">
        <v>7538</v>
      </c>
      <c r="KB598">
        <v>4</v>
      </c>
      <c r="KD598" t="s">
        <v>9554</v>
      </c>
      <c r="KE598" t="s">
        <v>6597</v>
      </c>
      <c r="KF598">
        <v>4</v>
      </c>
      <c r="KG598" t="s">
        <v>6598</v>
      </c>
      <c r="KH598">
        <v>2414736</v>
      </c>
    </row>
    <row r="599" spans="1:294" x14ac:dyDescent="0.3">
      <c r="A599" t="s">
        <v>8768</v>
      </c>
      <c r="B599" t="s">
        <v>8545</v>
      </c>
      <c r="C599">
        <v>4</v>
      </c>
      <c r="D599" t="s">
        <v>2956</v>
      </c>
      <c r="E599" t="s">
        <v>2956</v>
      </c>
      <c r="F599" t="s">
        <v>2956</v>
      </c>
      <c r="G599" t="s">
        <v>2956</v>
      </c>
      <c r="H599" t="s">
        <v>2956</v>
      </c>
      <c r="I599" t="s">
        <v>2956</v>
      </c>
      <c r="J599" t="s">
        <v>2956</v>
      </c>
      <c r="K599" t="s">
        <v>2956</v>
      </c>
      <c r="L599" t="s">
        <v>2956</v>
      </c>
      <c r="M599" t="s">
        <v>2956</v>
      </c>
      <c r="N599" t="s">
        <v>2956</v>
      </c>
      <c r="O599" t="s">
        <v>2956</v>
      </c>
      <c r="P599" t="s">
        <v>2956</v>
      </c>
      <c r="Q599" t="s">
        <v>2956</v>
      </c>
      <c r="R599" t="s">
        <v>2956</v>
      </c>
      <c r="S599" t="s">
        <v>2956</v>
      </c>
      <c r="T599" t="s">
        <v>2956</v>
      </c>
      <c r="U599" t="s">
        <v>2956</v>
      </c>
      <c r="V599" t="s">
        <v>2956</v>
      </c>
      <c r="W599" t="s">
        <v>2956</v>
      </c>
      <c r="BB599" t="s">
        <v>2876</v>
      </c>
      <c r="BD599" t="s">
        <v>2876</v>
      </c>
      <c r="BF599" t="s">
        <v>2876</v>
      </c>
      <c r="BH599" t="s">
        <v>2876</v>
      </c>
      <c r="BV599">
        <v>0</v>
      </c>
      <c r="BX599" t="s">
        <v>8555</v>
      </c>
      <c r="BY599" t="s">
        <v>6813</v>
      </c>
      <c r="BZ599" t="s">
        <v>8761</v>
      </c>
      <c r="CA599" t="s">
        <v>6815</v>
      </c>
      <c r="CB599" t="s">
        <v>6816</v>
      </c>
      <c r="CC599" t="s">
        <v>5069</v>
      </c>
      <c r="CD599">
        <v>34</v>
      </c>
      <c r="CE599" t="s">
        <v>237</v>
      </c>
      <c r="CF599" t="s">
        <v>220</v>
      </c>
      <c r="CG599" t="s">
        <v>247</v>
      </c>
      <c r="CI599" t="s">
        <v>9552</v>
      </c>
      <c r="CJ599" t="s">
        <v>2808</v>
      </c>
      <c r="CK599" t="s">
        <v>69</v>
      </c>
      <c r="CL599" t="s">
        <v>69</v>
      </c>
      <c r="CM599" t="s">
        <v>2803</v>
      </c>
      <c r="CN599">
        <v>4</v>
      </c>
      <c r="CO599" t="s">
        <v>254</v>
      </c>
      <c r="CP599">
        <v>31</v>
      </c>
      <c r="CQ599" t="s">
        <v>69</v>
      </c>
      <c r="CR599" t="s">
        <v>69</v>
      </c>
      <c r="CS599" t="s">
        <v>69</v>
      </c>
      <c r="CT599" t="s">
        <v>69</v>
      </c>
      <c r="CU599" t="s">
        <v>69</v>
      </c>
      <c r="CV599" t="s">
        <v>69</v>
      </c>
      <c r="CW599" t="s">
        <v>69</v>
      </c>
      <c r="CX599" t="s">
        <v>69</v>
      </c>
      <c r="CY599" t="s">
        <v>69</v>
      </c>
      <c r="CZ599" t="s">
        <v>69</v>
      </c>
      <c r="DA599" t="s">
        <v>2808</v>
      </c>
      <c r="DB599" t="s">
        <v>2808</v>
      </c>
      <c r="DC599" t="s">
        <v>69</v>
      </c>
      <c r="DD599" t="s">
        <v>12</v>
      </c>
      <c r="DE599" t="s">
        <v>6956</v>
      </c>
      <c r="DF599" t="s">
        <v>12</v>
      </c>
      <c r="DG599" t="s">
        <v>7924</v>
      </c>
      <c r="DH599" t="s">
        <v>249</v>
      </c>
      <c r="DI599" t="s">
        <v>9779</v>
      </c>
      <c r="EU599" t="s">
        <v>22</v>
      </c>
      <c r="EV599" t="s">
        <v>22</v>
      </c>
      <c r="EW599" t="s">
        <v>7924</v>
      </c>
      <c r="EX599" t="s">
        <v>7924</v>
      </c>
      <c r="KB599">
        <v>4</v>
      </c>
      <c r="KD599" t="s">
        <v>9554</v>
      </c>
      <c r="KE599" t="s">
        <v>6597</v>
      </c>
      <c r="KF599">
        <v>5</v>
      </c>
      <c r="KG599" t="s">
        <v>6598</v>
      </c>
      <c r="KH599">
        <v>2414736</v>
      </c>
    </row>
    <row r="600" spans="1:294" x14ac:dyDescent="0.3">
      <c r="A600" t="s">
        <v>8772</v>
      </c>
      <c r="B600" t="s">
        <v>8545</v>
      </c>
      <c r="C600">
        <v>5</v>
      </c>
      <c r="D600" t="s">
        <v>2956</v>
      </c>
      <c r="E600" t="s">
        <v>2956</v>
      </c>
      <c r="F600" t="s">
        <v>22</v>
      </c>
      <c r="G600" t="s">
        <v>2956</v>
      </c>
      <c r="H600" t="s">
        <v>2956</v>
      </c>
      <c r="I600" t="s">
        <v>2956</v>
      </c>
      <c r="J600" t="s">
        <v>2956</v>
      </c>
      <c r="K600" t="s">
        <v>2956</v>
      </c>
      <c r="L600" t="s">
        <v>2956</v>
      </c>
      <c r="M600" t="s">
        <v>2956</v>
      </c>
      <c r="N600" t="s">
        <v>2956</v>
      </c>
      <c r="O600" t="s">
        <v>2956</v>
      </c>
      <c r="P600" t="s">
        <v>2956</v>
      </c>
      <c r="Q600" t="s">
        <v>2956</v>
      </c>
      <c r="R600" t="s">
        <v>2956</v>
      </c>
      <c r="S600" t="s">
        <v>2956</v>
      </c>
      <c r="T600" t="s">
        <v>2956</v>
      </c>
      <c r="U600" t="s">
        <v>2956</v>
      </c>
      <c r="V600" t="s">
        <v>2956</v>
      </c>
      <c r="W600" t="s">
        <v>2956</v>
      </c>
      <c r="X600" t="s">
        <v>2956</v>
      </c>
      <c r="Y600" t="s">
        <v>2956</v>
      </c>
      <c r="Z600" t="s">
        <v>2956</v>
      </c>
      <c r="AA600" t="s">
        <v>2956</v>
      </c>
      <c r="AB600" t="s">
        <v>2956</v>
      </c>
      <c r="BB600" t="s">
        <v>2876</v>
      </c>
      <c r="BD600" t="s">
        <v>2876</v>
      </c>
      <c r="BF600" t="s">
        <v>2876</v>
      </c>
      <c r="BH600" t="s">
        <v>2876</v>
      </c>
      <c r="BJ600" t="s">
        <v>2876</v>
      </c>
      <c r="BV600">
        <v>0</v>
      </c>
      <c r="BX600" t="s">
        <v>8555</v>
      </c>
      <c r="BY600" t="s">
        <v>6813</v>
      </c>
      <c r="BZ600" t="s">
        <v>8761</v>
      </c>
      <c r="CA600" t="s">
        <v>6815</v>
      </c>
      <c r="CB600" t="s">
        <v>6816</v>
      </c>
      <c r="CC600" t="s">
        <v>5069</v>
      </c>
      <c r="CD600">
        <v>25</v>
      </c>
      <c r="CE600" t="s">
        <v>22</v>
      </c>
      <c r="CF600" t="s">
        <v>22</v>
      </c>
      <c r="CG600" t="s">
        <v>22</v>
      </c>
      <c r="CI600" t="s">
        <v>9552</v>
      </c>
      <c r="CJ600" t="s">
        <v>2808</v>
      </c>
      <c r="CK600" t="s">
        <v>69</v>
      </c>
      <c r="CL600" t="s">
        <v>69</v>
      </c>
      <c r="CM600" t="s">
        <v>2803</v>
      </c>
      <c r="CN600">
        <v>5</v>
      </c>
      <c r="CO600" t="s">
        <v>254</v>
      </c>
      <c r="CP600">
        <v>27</v>
      </c>
      <c r="CQ600" t="s">
        <v>2808</v>
      </c>
      <c r="CR600" t="s">
        <v>69</v>
      </c>
      <c r="CS600" t="s">
        <v>2808</v>
      </c>
      <c r="CT600" t="s">
        <v>2808</v>
      </c>
      <c r="CU600" t="s">
        <v>2808</v>
      </c>
      <c r="CV600" t="s">
        <v>2808</v>
      </c>
      <c r="CW600" t="s">
        <v>69</v>
      </c>
      <c r="CX600" t="s">
        <v>2808</v>
      </c>
      <c r="CY600" t="s">
        <v>2808</v>
      </c>
      <c r="CZ600" t="s">
        <v>2808</v>
      </c>
      <c r="DA600" t="s">
        <v>2808</v>
      </c>
      <c r="DB600" t="s">
        <v>2808</v>
      </c>
      <c r="DC600" t="s">
        <v>69</v>
      </c>
      <c r="DD600" t="s">
        <v>12</v>
      </c>
      <c r="DE600" s="30">
        <v>41007</v>
      </c>
      <c r="DF600" t="s">
        <v>12</v>
      </c>
      <c r="DG600" s="30">
        <v>41162</v>
      </c>
      <c r="DH600" t="s">
        <v>249</v>
      </c>
      <c r="DI600" t="s">
        <v>9779</v>
      </c>
      <c r="EU600" t="s">
        <v>22</v>
      </c>
      <c r="EV600" t="s">
        <v>22</v>
      </c>
      <c r="EW600" s="30">
        <v>41162</v>
      </c>
      <c r="EX600" s="30">
        <v>41162</v>
      </c>
      <c r="KB600">
        <v>5</v>
      </c>
      <c r="KD600" t="s">
        <v>9554</v>
      </c>
      <c r="KE600" t="s">
        <v>6597</v>
      </c>
      <c r="KF600">
        <v>6</v>
      </c>
      <c r="KG600" t="s">
        <v>6598</v>
      </c>
      <c r="KH600">
        <v>2414736</v>
      </c>
    </row>
    <row r="601" spans="1:294" x14ac:dyDescent="0.3">
      <c r="A601" t="s">
        <v>8773</v>
      </c>
      <c r="B601" t="s">
        <v>8545</v>
      </c>
      <c r="C601">
        <v>5</v>
      </c>
      <c r="D601" t="s">
        <v>2956</v>
      </c>
      <c r="E601" t="s">
        <v>2956</v>
      </c>
      <c r="F601" t="s">
        <v>2956</v>
      </c>
      <c r="G601" t="s">
        <v>2956</v>
      </c>
      <c r="H601" t="s">
        <v>2956</v>
      </c>
      <c r="I601" t="s">
        <v>2956</v>
      </c>
      <c r="J601" t="s">
        <v>2956</v>
      </c>
      <c r="K601" t="s">
        <v>2956</v>
      </c>
      <c r="L601" t="s">
        <v>2956</v>
      </c>
      <c r="M601" t="s">
        <v>2956</v>
      </c>
      <c r="N601" t="s">
        <v>2956</v>
      </c>
      <c r="O601" t="s">
        <v>2956</v>
      </c>
      <c r="P601" t="s">
        <v>2956</v>
      </c>
      <c r="Q601" t="s">
        <v>2956</v>
      </c>
      <c r="R601" t="s">
        <v>2956</v>
      </c>
      <c r="S601" t="s">
        <v>2956</v>
      </c>
      <c r="T601" t="s">
        <v>2956</v>
      </c>
      <c r="U601" t="s">
        <v>2956</v>
      </c>
      <c r="V601" t="s">
        <v>2956</v>
      </c>
      <c r="W601" t="s">
        <v>2956</v>
      </c>
      <c r="X601" t="s">
        <v>2956</v>
      </c>
      <c r="Y601" t="s">
        <v>2956</v>
      </c>
      <c r="Z601" t="s">
        <v>2956</v>
      </c>
      <c r="AA601" t="s">
        <v>2956</v>
      </c>
      <c r="AB601" t="s">
        <v>2956</v>
      </c>
      <c r="BB601" t="s">
        <v>2876</v>
      </c>
      <c r="BD601" t="s">
        <v>2876</v>
      </c>
      <c r="BF601" t="s">
        <v>2876</v>
      </c>
      <c r="BH601" t="s">
        <v>2876</v>
      </c>
      <c r="BJ601" t="s">
        <v>2876</v>
      </c>
      <c r="BV601">
        <v>0</v>
      </c>
      <c r="BX601" t="s">
        <v>8555</v>
      </c>
      <c r="BY601" t="s">
        <v>6813</v>
      </c>
      <c r="BZ601" t="s">
        <v>8761</v>
      </c>
      <c r="CA601" t="s">
        <v>6815</v>
      </c>
      <c r="CB601" t="s">
        <v>6816</v>
      </c>
      <c r="CC601" t="s">
        <v>5069</v>
      </c>
      <c r="CD601">
        <v>25</v>
      </c>
      <c r="CE601" t="s">
        <v>22</v>
      </c>
      <c r="CF601" t="s">
        <v>22</v>
      </c>
      <c r="CG601" t="s">
        <v>247</v>
      </c>
      <c r="CI601" t="s">
        <v>9552</v>
      </c>
      <c r="CJ601" t="s">
        <v>2808</v>
      </c>
      <c r="CK601" t="s">
        <v>69</v>
      </c>
      <c r="CL601" t="s">
        <v>69</v>
      </c>
      <c r="CM601" t="s">
        <v>2803</v>
      </c>
      <c r="CN601">
        <v>5</v>
      </c>
      <c r="CO601" t="s">
        <v>254</v>
      </c>
      <c r="CP601">
        <v>24</v>
      </c>
      <c r="CQ601" t="s">
        <v>69</v>
      </c>
      <c r="CR601" t="s">
        <v>69</v>
      </c>
      <c r="CS601" t="s">
        <v>69</v>
      </c>
      <c r="CT601" t="s">
        <v>69</v>
      </c>
      <c r="CU601" t="s">
        <v>69</v>
      </c>
      <c r="CV601" t="s">
        <v>69</v>
      </c>
      <c r="CW601" t="s">
        <v>69</v>
      </c>
      <c r="CX601" t="s">
        <v>69</v>
      </c>
      <c r="CY601" t="s">
        <v>69</v>
      </c>
      <c r="CZ601" t="s">
        <v>69</v>
      </c>
      <c r="DA601" t="s">
        <v>2808</v>
      </c>
      <c r="DB601" t="s">
        <v>2808</v>
      </c>
      <c r="DC601" t="s">
        <v>69</v>
      </c>
      <c r="DD601" t="s">
        <v>12</v>
      </c>
      <c r="DE601" s="30">
        <v>41037</v>
      </c>
      <c r="DF601" t="s">
        <v>12</v>
      </c>
      <c r="DG601" s="30">
        <v>40918</v>
      </c>
      <c r="DH601" t="s">
        <v>249</v>
      </c>
      <c r="DI601" t="s">
        <v>9779</v>
      </c>
      <c r="EU601" t="s">
        <v>22</v>
      </c>
      <c r="EV601" t="s">
        <v>22</v>
      </c>
      <c r="EW601" s="30">
        <v>40918</v>
      </c>
      <c r="EX601" s="30">
        <v>40918</v>
      </c>
      <c r="KB601">
        <v>5</v>
      </c>
      <c r="KD601" t="s">
        <v>9554</v>
      </c>
      <c r="KE601" t="s">
        <v>6597</v>
      </c>
      <c r="KF601">
        <v>7</v>
      </c>
      <c r="KG601" t="s">
        <v>6598</v>
      </c>
      <c r="KH601">
        <v>2414736</v>
      </c>
    </row>
    <row r="602" spans="1:294" x14ac:dyDescent="0.3">
      <c r="A602" t="s">
        <v>8776</v>
      </c>
      <c r="B602" t="s">
        <v>8545</v>
      </c>
      <c r="C602">
        <v>5</v>
      </c>
      <c r="D602" t="s">
        <v>2956</v>
      </c>
      <c r="E602" t="s">
        <v>2956</v>
      </c>
      <c r="F602" t="s">
        <v>2956</v>
      </c>
      <c r="G602" t="s">
        <v>2956</v>
      </c>
      <c r="H602" t="s">
        <v>2956</v>
      </c>
      <c r="I602" t="s">
        <v>2956</v>
      </c>
      <c r="J602" t="s">
        <v>2956</v>
      </c>
      <c r="K602" t="s">
        <v>2956</v>
      </c>
      <c r="L602" t="s">
        <v>2956</v>
      </c>
      <c r="M602" t="s">
        <v>2956</v>
      </c>
      <c r="N602" t="s">
        <v>2956</v>
      </c>
      <c r="O602" t="s">
        <v>2956</v>
      </c>
      <c r="P602" t="s">
        <v>2956</v>
      </c>
      <c r="Q602" t="s">
        <v>2956</v>
      </c>
      <c r="R602" t="s">
        <v>2956</v>
      </c>
      <c r="S602" t="s">
        <v>2956</v>
      </c>
      <c r="T602" t="s">
        <v>2956</v>
      </c>
      <c r="U602" t="s">
        <v>2956</v>
      </c>
      <c r="V602" t="s">
        <v>2956</v>
      </c>
      <c r="W602" t="s">
        <v>2956</v>
      </c>
      <c r="X602" t="s">
        <v>2956</v>
      </c>
      <c r="Y602" t="s">
        <v>2956</v>
      </c>
      <c r="Z602" t="s">
        <v>2956</v>
      </c>
      <c r="AA602" t="s">
        <v>2956</v>
      </c>
      <c r="AB602" t="s">
        <v>2956</v>
      </c>
      <c r="BB602" t="s">
        <v>2876</v>
      </c>
      <c r="BD602" t="s">
        <v>2876</v>
      </c>
      <c r="BF602" t="s">
        <v>2876</v>
      </c>
      <c r="BH602" t="s">
        <v>2876</v>
      </c>
      <c r="BJ602" t="s">
        <v>2876</v>
      </c>
      <c r="BV602">
        <v>0</v>
      </c>
      <c r="BX602" t="s">
        <v>8555</v>
      </c>
      <c r="BY602" t="s">
        <v>6813</v>
      </c>
      <c r="BZ602" t="s">
        <v>8761</v>
      </c>
      <c r="CA602" t="s">
        <v>6815</v>
      </c>
      <c r="CB602" t="s">
        <v>6816</v>
      </c>
      <c r="CC602" t="s">
        <v>5069</v>
      </c>
      <c r="CD602">
        <v>25</v>
      </c>
      <c r="CE602" t="s">
        <v>236</v>
      </c>
      <c r="CF602" t="s">
        <v>241</v>
      </c>
      <c r="CG602" t="s">
        <v>246</v>
      </c>
      <c r="CI602" t="s">
        <v>9552</v>
      </c>
      <c r="CJ602" t="s">
        <v>2808</v>
      </c>
      <c r="CK602" t="s">
        <v>69</v>
      </c>
      <c r="CL602" t="s">
        <v>69</v>
      </c>
      <c r="CM602" t="s">
        <v>2803</v>
      </c>
      <c r="CN602">
        <v>5</v>
      </c>
      <c r="CO602" t="s">
        <v>254</v>
      </c>
      <c r="CP602">
        <v>32</v>
      </c>
      <c r="CQ602" t="s">
        <v>69</v>
      </c>
      <c r="CR602" t="s">
        <v>69</v>
      </c>
      <c r="CS602" t="s">
        <v>69</v>
      </c>
      <c r="CT602" t="s">
        <v>69</v>
      </c>
      <c r="CU602" t="s">
        <v>69</v>
      </c>
      <c r="CV602" t="s">
        <v>69</v>
      </c>
      <c r="CW602" t="s">
        <v>69</v>
      </c>
      <c r="CX602" t="s">
        <v>69</v>
      </c>
      <c r="CY602" t="s">
        <v>69</v>
      </c>
      <c r="CZ602" t="s">
        <v>69</v>
      </c>
      <c r="DA602" t="s">
        <v>2808</v>
      </c>
      <c r="DB602" t="s">
        <v>69</v>
      </c>
      <c r="DC602" t="s">
        <v>69</v>
      </c>
      <c r="DD602" t="s">
        <v>12</v>
      </c>
      <c r="DE602" s="30">
        <v>41097</v>
      </c>
      <c r="DF602" t="s">
        <v>12</v>
      </c>
      <c r="DG602" s="30">
        <v>40978</v>
      </c>
      <c r="DH602" t="s">
        <v>249</v>
      </c>
      <c r="DI602" t="s">
        <v>9563</v>
      </c>
      <c r="EU602" t="s">
        <v>22</v>
      </c>
      <c r="EV602" t="s">
        <v>22</v>
      </c>
      <c r="EW602" s="30">
        <v>40978</v>
      </c>
      <c r="EX602" s="30">
        <v>40978</v>
      </c>
      <c r="KB602">
        <v>5</v>
      </c>
      <c r="KD602" t="s">
        <v>9554</v>
      </c>
      <c r="KE602" t="s">
        <v>6597</v>
      </c>
      <c r="KF602">
        <v>8</v>
      </c>
      <c r="KG602" t="s">
        <v>6598</v>
      </c>
      <c r="KH602">
        <v>2414736</v>
      </c>
    </row>
    <row r="603" spans="1:294" x14ac:dyDescent="0.3">
      <c r="A603" t="s">
        <v>8777</v>
      </c>
      <c r="B603" t="s">
        <v>8545</v>
      </c>
      <c r="C603">
        <v>5</v>
      </c>
      <c r="D603" t="s">
        <v>2956</v>
      </c>
      <c r="E603" t="s">
        <v>2956</v>
      </c>
      <c r="F603" t="s">
        <v>2956</v>
      </c>
      <c r="G603" t="s">
        <v>2956</v>
      </c>
      <c r="H603" t="s">
        <v>2956</v>
      </c>
      <c r="I603" t="s">
        <v>2956</v>
      </c>
      <c r="J603" t="s">
        <v>2956</v>
      </c>
      <c r="K603" t="s">
        <v>2956</v>
      </c>
      <c r="L603" t="s">
        <v>2956</v>
      </c>
      <c r="M603" t="s">
        <v>2956</v>
      </c>
      <c r="N603" t="s">
        <v>2956</v>
      </c>
      <c r="O603" t="s">
        <v>2956</v>
      </c>
      <c r="P603" t="s">
        <v>2956</v>
      </c>
      <c r="Q603" t="s">
        <v>2956</v>
      </c>
      <c r="R603" t="s">
        <v>2956</v>
      </c>
      <c r="S603" t="s">
        <v>2956</v>
      </c>
      <c r="T603" t="s">
        <v>2956</v>
      </c>
      <c r="U603" t="s">
        <v>2956</v>
      </c>
      <c r="V603" t="s">
        <v>2956</v>
      </c>
      <c r="W603" t="s">
        <v>2956</v>
      </c>
      <c r="X603" t="s">
        <v>2956</v>
      </c>
      <c r="Y603" t="s">
        <v>2956</v>
      </c>
      <c r="Z603" t="s">
        <v>2956</v>
      </c>
      <c r="AA603" t="s">
        <v>2956</v>
      </c>
      <c r="AB603" t="s">
        <v>2956</v>
      </c>
      <c r="BB603" t="s">
        <v>2876</v>
      </c>
      <c r="BD603" t="s">
        <v>2876</v>
      </c>
      <c r="BF603" t="s">
        <v>2876</v>
      </c>
      <c r="BH603" t="s">
        <v>2876</v>
      </c>
      <c r="BJ603" t="s">
        <v>2876</v>
      </c>
      <c r="BV603">
        <v>0</v>
      </c>
      <c r="BX603" t="s">
        <v>8555</v>
      </c>
      <c r="BY603" t="s">
        <v>6813</v>
      </c>
      <c r="BZ603" t="s">
        <v>8761</v>
      </c>
      <c r="CA603" t="s">
        <v>6815</v>
      </c>
      <c r="CB603" t="s">
        <v>6816</v>
      </c>
      <c r="CC603" t="s">
        <v>5069</v>
      </c>
      <c r="CD603">
        <v>38</v>
      </c>
      <c r="CE603" t="s">
        <v>236</v>
      </c>
      <c r="CF603" t="s">
        <v>241</v>
      </c>
      <c r="CG603" t="s">
        <v>247</v>
      </c>
      <c r="CI603" t="s">
        <v>9552</v>
      </c>
      <c r="CJ603" t="s">
        <v>2808</v>
      </c>
      <c r="CK603" t="s">
        <v>69</v>
      </c>
      <c r="CL603" t="s">
        <v>69</v>
      </c>
      <c r="CM603" t="s">
        <v>2803</v>
      </c>
      <c r="CN603">
        <v>5</v>
      </c>
      <c r="CO603" t="s">
        <v>254</v>
      </c>
      <c r="CP603">
        <v>30</v>
      </c>
      <c r="CQ603" t="s">
        <v>2808</v>
      </c>
      <c r="CR603" t="s">
        <v>2808</v>
      </c>
      <c r="CS603" t="s">
        <v>2808</v>
      </c>
      <c r="CT603" t="s">
        <v>2808</v>
      </c>
      <c r="CU603" t="s">
        <v>2808</v>
      </c>
      <c r="CV603" t="s">
        <v>2808</v>
      </c>
      <c r="CW603" t="s">
        <v>69</v>
      </c>
      <c r="CX603" t="s">
        <v>2808</v>
      </c>
      <c r="CY603" t="s">
        <v>2808</v>
      </c>
      <c r="CZ603" t="s">
        <v>2808</v>
      </c>
      <c r="DA603" t="s">
        <v>2808</v>
      </c>
      <c r="DB603" t="s">
        <v>69</v>
      </c>
      <c r="DC603" t="s">
        <v>69</v>
      </c>
      <c r="DD603" t="s">
        <v>12</v>
      </c>
      <c r="DE603" t="s">
        <v>7494</v>
      </c>
      <c r="DF603" t="s">
        <v>12</v>
      </c>
      <c r="DG603" s="30">
        <v>40949</v>
      </c>
      <c r="DH603" t="s">
        <v>249</v>
      </c>
      <c r="DI603" t="s">
        <v>9779</v>
      </c>
      <c r="EU603" t="s">
        <v>22</v>
      </c>
      <c r="EV603" t="s">
        <v>22</v>
      </c>
      <c r="EW603" s="30">
        <v>40949</v>
      </c>
      <c r="EX603" s="30">
        <v>40949</v>
      </c>
      <c r="KB603">
        <v>5</v>
      </c>
      <c r="KD603" t="s">
        <v>9554</v>
      </c>
      <c r="KE603" t="s">
        <v>6597</v>
      </c>
      <c r="KF603">
        <v>9</v>
      </c>
      <c r="KG603" t="s">
        <v>6598</v>
      </c>
      <c r="KH603">
        <v>2414736</v>
      </c>
    </row>
    <row r="604" spans="1:294" x14ac:dyDescent="0.3">
      <c r="A604" t="s">
        <v>8779</v>
      </c>
      <c r="B604" t="s">
        <v>8545</v>
      </c>
      <c r="C604">
        <v>4</v>
      </c>
      <c r="D604" t="s">
        <v>22</v>
      </c>
      <c r="E604" t="s">
        <v>22</v>
      </c>
      <c r="F604" t="s">
        <v>22</v>
      </c>
      <c r="G604" t="s">
        <v>22</v>
      </c>
      <c r="H604" t="s">
        <v>22</v>
      </c>
      <c r="I604" t="s">
        <v>22</v>
      </c>
      <c r="J604" t="s">
        <v>22</v>
      </c>
      <c r="K604" t="s">
        <v>22</v>
      </c>
      <c r="L604" t="s">
        <v>22</v>
      </c>
      <c r="M604" t="s">
        <v>22</v>
      </c>
      <c r="N604" t="s">
        <v>22</v>
      </c>
      <c r="O604" t="s">
        <v>22</v>
      </c>
      <c r="P604" t="s">
        <v>22</v>
      </c>
      <c r="Q604" t="s">
        <v>22</v>
      </c>
      <c r="R604" t="s">
        <v>22</v>
      </c>
      <c r="S604" t="s">
        <v>22</v>
      </c>
      <c r="T604" t="s">
        <v>22</v>
      </c>
      <c r="U604" t="s">
        <v>22</v>
      </c>
      <c r="V604" t="s">
        <v>22</v>
      </c>
      <c r="W604" t="s">
        <v>22</v>
      </c>
      <c r="BB604" t="s">
        <v>2876</v>
      </c>
      <c r="BD604" t="s">
        <v>2876</v>
      </c>
      <c r="BF604" t="s">
        <v>2876</v>
      </c>
      <c r="BH604" t="s">
        <v>2876</v>
      </c>
      <c r="BV604">
        <v>0</v>
      </c>
      <c r="BX604" t="s">
        <v>8555</v>
      </c>
      <c r="BY604" t="s">
        <v>6813</v>
      </c>
      <c r="BZ604" t="s">
        <v>8672</v>
      </c>
      <c r="CA604" t="s">
        <v>6591</v>
      </c>
      <c r="CB604" t="s">
        <v>6697</v>
      </c>
      <c r="CC604" t="s">
        <v>5061</v>
      </c>
      <c r="CD604">
        <v>26</v>
      </c>
      <c r="CE604" t="s">
        <v>236</v>
      </c>
      <c r="CF604" t="s">
        <v>240</v>
      </c>
      <c r="CG604" t="s">
        <v>247</v>
      </c>
      <c r="CI604" t="s">
        <v>9552</v>
      </c>
      <c r="CJ604" t="s">
        <v>2808</v>
      </c>
      <c r="CK604" t="s">
        <v>69</v>
      </c>
      <c r="CL604" t="s">
        <v>69</v>
      </c>
      <c r="CM604" t="s">
        <v>2803</v>
      </c>
      <c r="CN604">
        <v>4</v>
      </c>
      <c r="CO604" t="s">
        <v>254</v>
      </c>
      <c r="CP604">
        <v>12</v>
      </c>
      <c r="CQ604" t="s">
        <v>69</v>
      </c>
      <c r="CR604" t="s">
        <v>69</v>
      </c>
      <c r="CS604" t="s">
        <v>69</v>
      </c>
      <c r="CT604" t="s">
        <v>69</v>
      </c>
      <c r="CU604" t="s">
        <v>69</v>
      </c>
      <c r="CV604" t="s">
        <v>69</v>
      </c>
      <c r="CW604" t="s">
        <v>69</v>
      </c>
      <c r="CX604" t="s">
        <v>69</v>
      </c>
      <c r="CY604" t="s">
        <v>69</v>
      </c>
      <c r="CZ604" t="s">
        <v>69</v>
      </c>
      <c r="DA604" t="s">
        <v>69</v>
      </c>
      <c r="DB604" t="s">
        <v>69</v>
      </c>
      <c r="DC604" t="s">
        <v>22</v>
      </c>
      <c r="DD604" t="s">
        <v>12</v>
      </c>
      <c r="DE604" t="s">
        <v>7923</v>
      </c>
      <c r="DF604" t="s">
        <v>12</v>
      </c>
      <c r="DG604" t="s">
        <v>8331</v>
      </c>
      <c r="DH604" t="s">
        <v>249</v>
      </c>
      <c r="DI604" t="s">
        <v>10290</v>
      </c>
      <c r="EU604" t="s">
        <v>22</v>
      </c>
      <c r="EV604" t="s">
        <v>22</v>
      </c>
      <c r="KB604">
        <v>4</v>
      </c>
      <c r="KD604" t="s">
        <v>9554</v>
      </c>
      <c r="KE604" t="s">
        <v>6597</v>
      </c>
      <c r="KF604">
        <v>1</v>
      </c>
      <c r="KG604" t="s">
        <v>6598</v>
      </c>
      <c r="KH604">
        <v>4963509</v>
      </c>
    </row>
    <row r="605" spans="1:294" x14ac:dyDescent="0.3">
      <c r="A605" t="s">
        <v>8780</v>
      </c>
      <c r="B605" t="s">
        <v>8545</v>
      </c>
      <c r="C605">
        <v>5</v>
      </c>
      <c r="D605" t="s">
        <v>22</v>
      </c>
      <c r="E605" t="s">
        <v>22</v>
      </c>
      <c r="F605" t="s">
        <v>22</v>
      </c>
      <c r="G605" t="s">
        <v>22</v>
      </c>
      <c r="H605" t="s">
        <v>22</v>
      </c>
      <c r="I605" t="s">
        <v>22</v>
      </c>
      <c r="J605" t="s">
        <v>22</v>
      </c>
      <c r="K605" t="s">
        <v>22</v>
      </c>
      <c r="L605" t="s">
        <v>22</v>
      </c>
      <c r="M605" t="s">
        <v>22</v>
      </c>
      <c r="N605" t="s">
        <v>22</v>
      </c>
      <c r="O605" t="s">
        <v>22</v>
      </c>
      <c r="P605" t="s">
        <v>22</v>
      </c>
      <c r="Q605" t="s">
        <v>22</v>
      </c>
      <c r="R605" t="s">
        <v>22</v>
      </c>
      <c r="S605" t="s">
        <v>22</v>
      </c>
      <c r="T605" t="s">
        <v>22</v>
      </c>
      <c r="U605" t="s">
        <v>22</v>
      </c>
      <c r="V605" t="s">
        <v>22</v>
      </c>
      <c r="W605" t="s">
        <v>22</v>
      </c>
      <c r="X605" t="s">
        <v>22</v>
      </c>
      <c r="Y605" t="s">
        <v>22</v>
      </c>
      <c r="Z605" t="s">
        <v>22</v>
      </c>
      <c r="AA605" t="s">
        <v>22</v>
      </c>
      <c r="AB605" t="s">
        <v>22</v>
      </c>
      <c r="BB605" t="s">
        <v>2876</v>
      </c>
      <c r="BD605" t="s">
        <v>2876</v>
      </c>
      <c r="BF605" t="s">
        <v>2876</v>
      </c>
      <c r="BH605" t="s">
        <v>2876</v>
      </c>
      <c r="BJ605" t="s">
        <v>2876</v>
      </c>
      <c r="BV605">
        <v>0</v>
      </c>
      <c r="BX605" t="s">
        <v>8555</v>
      </c>
      <c r="BY605" t="s">
        <v>6813</v>
      </c>
      <c r="BZ605" t="s">
        <v>8672</v>
      </c>
      <c r="CA605" t="s">
        <v>6591</v>
      </c>
      <c r="CB605" t="s">
        <v>6697</v>
      </c>
      <c r="CC605" t="s">
        <v>5061</v>
      </c>
      <c r="CD605">
        <v>17</v>
      </c>
      <c r="CE605" t="s">
        <v>236</v>
      </c>
      <c r="CF605" t="s">
        <v>240</v>
      </c>
      <c r="CG605" t="s">
        <v>247</v>
      </c>
      <c r="CI605" t="s">
        <v>9552</v>
      </c>
      <c r="CJ605" t="s">
        <v>2808</v>
      </c>
      <c r="CK605" t="s">
        <v>69</v>
      </c>
      <c r="CL605" t="s">
        <v>69</v>
      </c>
      <c r="CM605" t="s">
        <v>2803</v>
      </c>
      <c r="CN605">
        <v>5</v>
      </c>
      <c r="CO605" t="s">
        <v>254</v>
      </c>
      <c r="CP605">
        <v>18</v>
      </c>
      <c r="CQ605" t="s">
        <v>69</v>
      </c>
      <c r="CR605" t="s">
        <v>69</v>
      </c>
      <c r="CS605" t="s">
        <v>69</v>
      </c>
      <c r="CT605" t="s">
        <v>69</v>
      </c>
      <c r="CU605" t="s">
        <v>69</v>
      </c>
      <c r="CV605" t="s">
        <v>69</v>
      </c>
      <c r="CW605" t="s">
        <v>69</v>
      </c>
      <c r="CX605" t="s">
        <v>69</v>
      </c>
      <c r="CY605" t="s">
        <v>69</v>
      </c>
      <c r="CZ605" t="s">
        <v>69</v>
      </c>
      <c r="DA605" t="s">
        <v>69</v>
      </c>
      <c r="DB605" t="s">
        <v>69</v>
      </c>
      <c r="DC605" t="s">
        <v>22</v>
      </c>
      <c r="DD605" t="s">
        <v>12</v>
      </c>
      <c r="DE605" t="s">
        <v>7112</v>
      </c>
      <c r="DF605" t="s">
        <v>12</v>
      </c>
      <c r="DG605" s="30">
        <v>41548</v>
      </c>
      <c r="DH605" t="s">
        <v>249</v>
      </c>
      <c r="DI605" t="s">
        <v>10290</v>
      </c>
      <c r="EU605" t="s">
        <v>22</v>
      </c>
      <c r="EV605" t="s">
        <v>22</v>
      </c>
      <c r="KB605">
        <v>5</v>
      </c>
      <c r="KD605" t="s">
        <v>9554</v>
      </c>
      <c r="KE605" t="s">
        <v>6597</v>
      </c>
      <c r="KF605">
        <v>2</v>
      </c>
      <c r="KG605" t="s">
        <v>6598</v>
      </c>
      <c r="KH605">
        <v>4963509</v>
      </c>
    </row>
    <row r="606" spans="1:294" x14ac:dyDescent="0.3">
      <c r="A606" t="s">
        <v>8782</v>
      </c>
      <c r="B606" t="s">
        <v>8545</v>
      </c>
      <c r="C606">
        <v>3</v>
      </c>
      <c r="D606" t="s">
        <v>22</v>
      </c>
      <c r="E606" t="s">
        <v>22</v>
      </c>
      <c r="F606" t="s">
        <v>22</v>
      </c>
      <c r="G606" t="s">
        <v>22</v>
      </c>
      <c r="H606" t="s">
        <v>22</v>
      </c>
      <c r="I606" t="s">
        <v>22</v>
      </c>
      <c r="J606" t="s">
        <v>22</v>
      </c>
      <c r="K606" t="s">
        <v>22</v>
      </c>
      <c r="L606" t="s">
        <v>22</v>
      </c>
      <c r="M606" t="s">
        <v>22</v>
      </c>
      <c r="N606" t="s">
        <v>22</v>
      </c>
      <c r="O606" t="s">
        <v>22</v>
      </c>
      <c r="P606" t="s">
        <v>22</v>
      </c>
      <c r="Q606" t="s">
        <v>22</v>
      </c>
      <c r="R606" t="s">
        <v>22</v>
      </c>
      <c r="BB606" t="s">
        <v>2876</v>
      </c>
      <c r="BD606" t="s">
        <v>2876</v>
      </c>
      <c r="BF606" t="s">
        <v>2876</v>
      </c>
      <c r="BV606">
        <v>0</v>
      </c>
      <c r="BX606" t="s">
        <v>8555</v>
      </c>
      <c r="BY606" t="s">
        <v>6813</v>
      </c>
      <c r="BZ606" t="s">
        <v>8672</v>
      </c>
      <c r="CA606" t="s">
        <v>6591</v>
      </c>
      <c r="CB606" t="s">
        <v>10291</v>
      </c>
      <c r="CC606" t="s">
        <v>5061</v>
      </c>
      <c r="CD606">
        <v>32</v>
      </c>
      <c r="CE606" t="s">
        <v>236</v>
      </c>
      <c r="CF606" t="s">
        <v>240</v>
      </c>
      <c r="CG606" t="s">
        <v>246</v>
      </c>
      <c r="CI606" t="s">
        <v>9552</v>
      </c>
      <c r="CJ606" t="s">
        <v>2808</v>
      </c>
      <c r="CK606" t="s">
        <v>69</v>
      </c>
      <c r="CL606" t="s">
        <v>69</v>
      </c>
      <c r="CM606" t="s">
        <v>2803</v>
      </c>
      <c r="CN606">
        <v>3</v>
      </c>
      <c r="CO606" t="s">
        <v>22</v>
      </c>
      <c r="CQ606" t="s">
        <v>69</v>
      </c>
      <c r="CR606" t="s">
        <v>69</v>
      </c>
      <c r="CS606" t="s">
        <v>69</v>
      </c>
      <c r="CT606" t="s">
        <v>69</v>
      </c>
      <c r="CU606" t="s">
        <v>69</v>
      </c>
      <c r="CV606" t="s">
        <v>69</v>
      </c>
      <c r="CW606" t="s">
        <v>69</v>
      </c>
      <c r="CX606" t="s">
        <v>69</v>
      </c>
      <c r="CY606" t="s">
        <v>69</v>
      </c>
      <c r="CZ606" t="s">
        <v>69</v>
      </c>
      <c r="DA606" t="s">
        <v>69</v>
      </c>
      <c r="DB606" t="s">
        <v>69</v>
      </c>
      <c r="DC606" t="s">
        <v>22</v>
      </c>
      <c r="DD606" t="s">
        <v>12</v>
      </c>
      <c r="DE606" t="s">
        <v>10292</v>
      </c>
      <c r="DF606" t="s">
        <v>22</v>
      </c>
      <c r="DH606" t="s">
        <v>249</v>
      </c>
      <c r="DI606" t="s">
        <v>10293</v>
      </c>
      <c r="EU606" t="s">
        <v>22</v>
      </c>
      <c r="EV606" t="s">
        <v>22</v>
      </c>
      <c r="KB606">
        <v>3</v>
      </c>
      <c r="KD606" t="s">
        <v>9554</v>
      </c>
      <c r="KE606" t="s">
        <v>6597</v>
      </c>
      <c r="KF606">
        <v>3</v>
      </c>
      <c r="KG606" t="s">
        <v>6598</v>
      </c>
      <c r="KH606">
        <v>4963509</v>
      </c>
    </row>
    <row r="607" spans="1:294" x14ac:dyDescent="0.3">
      <c r="A607" t="s">
        <v>8783</v>
      </c>
      <c r="B607" t="s">
        <v>8545</v>
      </c>
      <c r="C607">
        <v>3</v>
      </c>
      <c r="D607" t="s">
        <v>22</v>
      </c>
      <c r="E607" t="s">
        <v>22</v>
      </c>
      <c r="F607" t="s">
        <v>22</v>
      </c>
      <c r="G607" t="s">
        <v>22</v>
      </c>
      <c r="H607" t="s">
        <v>22</v>
      </c>
      <c r="I607" t="s">
        <v>22</v>
      </c>
      <c r="J607" t="s">
        <v>22</v>
      </c>
      <c r="K607" t="s">
        <v>22</v>
      </c>
      <c r="L607" t="s">
        <v>22</v>
      </c>
      <c r="M607" t="s">
        <v>22</v>
      </c>
      <c r="N607" t="s">
        <v>22</v>
      </c>
      <c r="O607" t="s">
        <v>22</v>
      </c>
      <c r="P607" t="s">
        <v>22</v>
      </c>
      <c r="Q607" t="s">
        <v>22</v>
      </c>
      <c r="R607" t="s">
        <v>22</v>
      </c>
      <c r="BB607" t="s">
        <v>2876</v>
      </c>
      <c r="BD607" t="s">
        <v>2876</v>
      </c>
      <c r="BF607" t="s">
        <v>2876</v>
      </c>
      <c r="BV607">
        <v>0</v>
      </c>
      <c r="BX607" t="s">
        <v>8555</v>
      </c>
      <c r="BY607" t="s">
        <v>6813</v>
      </c>
      <c r="BZ607" t="s">
        <v>8672</v>
      </c>
      <c r="CA607" t="s">
        <v>6591</v>
      </c>
      <c r="CB607" t="s">
        <v>10291</v>
      </c>
      <c r="CC607" t="s">
        <v>5061</v>
      </c>
      <c r="CD607">
        <v>18</v>
      </c>
      <c r="CE607" t="s">
        <v>236</v>
      </c>
      <c r="CF607" t="s">
        <v>241</v>
      </c>
      <c r="CG607" t="s">
        <v>247</v>
      </c>
      <c r="CI607" t="s">
        <v>9552</v>
      </c>
      <c r="CJ607" t="s">
        <v>2808</v>
      </c>
      <c r="CK607" t="s">
        <v>69</v>
      </c>
      <c r="CL607" t="s">
        <v>69</v>
      </c>
      <c r="CM607" t="s">
        <v>2803</v>
      </c>
      <c r="CN607">
        <v>3</v>
      </c>
      <c r="CO607" t="s">
        <v>22</v>
      </c>
      <c r="CQ607" t="s">
        <v>69</v>
      </c>
      <c r="CR607" t="s">
        <v>69</v>
      </c>
      <c r="CS607" t="s">
        <v>69</v>
      </c>
      <c r="CT607" t="s">
        <v>69</v>
      </c>
      <c r="CU607" t="s">
        <v>69</v>
      </c>
      <c r="CV607" t="s">
        <v>69</v>
      </c>
      <c r="CW607" t="s">
        <v>69</v>
      </c>
      <c r="CX607" t="s">
        <v>69</v>
      </c>
      <c r="CY607" t="s">
        <v>69</v>
      </c>
      <c r="CZ607" t="s">
        <v>69</v>
      </c>
      <c r="DA607" t="s">
        <v>69</v>
      </c>
      <c r="DB607" t="s">
        <v>69</v>
      </c>
      <c r="DC607" t="s">
        <v>22</v>
      </c>
      <c r="DD607" t="s">
        <v>12</v>
      </c>
      <c r="DE607" t="s">
        <v>7529</v>
      </c>
      <c r="DF607" t="s">
        <v>12</v>
      </c>
      <c r="DG607" t="s">
        <v>7465</v>
      </c>
      <c r="DH607" t="s">
        <v>249</v>
      </c>
      <c r="DI607" t="s">
        <v>10294</v>
      </c>
      <c r="EU607" t="s">
        <v>22</v>
      </c>
      <c r="EV607" t="s">
        <v>22</v>
      </c>
      <c r="KB607">
        <v>3</v>
      </c>
      <c r="KD607" t="s">
        <v>9554</v>
      </c>
      <c r="KE607" t="s">
        <v>6597</v>
      </c>
      <c r="KF607">
        <v>4</v>
      </c>
      <c r="KG607" t="s">
        <v>6598</v>
      </c>
      <c r="KH607">
        <v>4963509</v>
      </c>
    </row>
    <row r="608" spans="1:294" x14ac:dyDescent="0.3">
      <c r="A608" t="s">
        <v>8785</v>
      </c>
      <c r="B608" t="s">
        <v>8545</v>
      </c>
      <c r="C608">
        <v>4</v>
      </c>
      <c r="D608" t="s">
        <v>22</v>
      </c>
      <c r="E608" t="s">
        <v>22</v>
      </c>
      <c r="F608" t="s">
        <v>22</v>
      </c>
      <c r="G608" t="s">
        <v>22</v>
      </c>
      <c r="H608" t="s">
        <v>22</v>
      </c>
      <c r="I608" t="s">
        <v>22</v>
      </c>
      <c r="J608" t="s">
        <v>22</v>
      </c>
      <c r="K608" t="s">
        <v>22</v>
      </c>
      <c r="L608" t="s">
        <v>22</v>
      </c>
      <c r="M608" t="s">
        <v>22</v>
      </c>
      <c r="N608" t="s">
        <v>22</v>
      </c>
      <c r="O608" t="s">
        <v>22</v>
      </c>
      <c r="P608" t="s">
        <v>22</v>
      </c>
      <c r="Q608" t="s">
        <v>22</v>
      </c>
      <c r="R608" t="s">
        <v>22</v>
      </c>
      <c r="S608" t="s">
        <v>22</v>
      </c>
      <c r="T608" t="s">
        <v>22</v>
      </c>
      <c r="U608" t="s">
        <v>22</v>
      </c>
      <c r="V608" t="s">
        <v>22</v>
      </c>
      <c r="W608" t="s">
        <v>22</v>
      </c>
      <c r="BB608" t="s">
        <v>2876</v>
      </c>
      <c r="BD608" t="s">
        <v>2876</v>
      </c>
      <c r="BF608" t="s">
        <v>2876</v>
      </c>
      <c r="BH608" t="s">
        <v>2876</v>
      </c>
      <c r="BV608">
        <v>0</v>
      </c>
      <c r="BX608" t="s">
        <v>8555</v>
      </c>
      <c r="BY608" t="s">
        <v>6813</v>
      </c>
      <c r="BZ608" t="s">
        <v>8672</v>
      </c>
      <c r="CA608" t="s">
        <v>6591</v>
      </c>
      <c r="CB608" t="s">
        <v>10291</v>
      </c>
      <c r="CC608" t="s">
        <v>5061</v>
      </c>
      <c r="CD608">
        <v>26</v>
      </c>
      <c r="CE608" t="s">
        <v>236</v>
      </c>
      <c r="CF608" t="s">
        <v>240</v>
      </c>
      <c r="CG608" t="s">
        <v>247</v>
      </c>
      <c r="CI608" t="s">
        <v>9552</v>
      </c>
      <c r="CJ608" t="s">
        <v>2808</v>
      </c>
      <c r="CK608" t="s">
        <v>69</v>
      </c>
      <c r="CL608" t="s">
        <v>69</v>
      </c>
      <c r="CM608" t="s">
        <v>2803</v>
      </c>
      <c r="CN608">
        <v>4</v>
      </c>
      <c r="CO608" t="s">
        <v>22</v>
      </c>
      <c r="CQ608" t="s">
        <v>69</v>
      </c>
      <c r="CR608" t="s">
        <v>69</v>
      </c>
      <c r="CS608" t="s">
        <v>69</v>
      </c>
      <c r="CT608" t="s">
        <v>69</v>
      </c>
      <c r="CU608" t="s">
        <v>69</v>
      </c>
      <c r="CV608" t="s">
        <v>69</v>
      </c>
      <c r="CW608" t="s">
        <v>69</v>
      </c>
      <c r="CX608" t="s">
        <v>69</v>
      </c>
      <c r="CY608" t="s">
        <v>69</v>
      </c>
      <c r="CZ608" t="s">
        <v>69</v>
      </c>
      <c r="DA608" t="s">
        <v>69</v>
      </c>
      <c r="DB608" t="s">
        <v>69</v>
      </c>
      <c r="DC608" t="s">
        <v>22</v>
      </c>
      <c r="DD608" t="s">
        <v>12</v>
      </c>
      <c r="DE608" t="s">
        <v>8245</v>
      </c>
      <c r="DF608" t="s">
        <v>22</v>
      </c>
      <c r="DH608" t="s">
        <v>249</v>
      </c>
      <c r="DI608" t="s">
        <v>10295</v>
      </c>
      <c r="EU608" t="s">
        <v>22</v>
      </c>
      <c r="EV608" t="s">
        <v>22</v>
      </c>
      <c r="KB608">
        <v>4</v>
      </c>
      <c r="KD608" t="s">
        <v>9554</v>
      </c>
      <c r="KE608" t="s">
        <v>6597</v>
      </c>
      <c r="KF608">
        <v>5</v>
      </c>
      <c r="KG608" t="s">
        <v>6598</v>
      </c>
      <c r="KH608">
        <v>4963509</v>
      </c>
    </row>
    <row r="609" spans="1:294" x14ac:dyDescent="0.3">
      <c r="A609" t="s">
        <v>8786</v>
      </c>
      <c r="B609" t="s">
        <v>8545</v>
      </c>
      <c r="C609">
        <v>2</v>
      </c>
      <c r="D609" t="s">
        <v>22</v>
      </c>
      <c r="E609" t="s">
        <v>22</v>
      </c>
      <c r="F609" t="s">
        <v>22</v>
      </c>
      <c r="G609" t="s">
        <v>22</v>
      </c>
      <c r="H609" t="s">
        <v>22</v>
      </c>
      <c r="I609" t="s">
        <v>22</v>
      </c>
      <c r="J609" t="s">
        <v>22</v>
      </c>
      <c r="K609" t="s">
        <v>22</v>
      </c>
      <c r="L609" t="s">
        <v>22</v>
      </c>
      <c r="M609" t="s">
        <v>22</v>
      </c>
      <c r="BB609" t="s">
        <v>2876</v>
      </c>
      <c r="BD609" t="s">
        <v>2876</v>
      </c>
      <c r="BV609">
        <v>0</v>
      </c>
      <c r="BX609" t="s">
        <v>8555</v>
      </c>
      <c r="BY609" t="s">
        <v>6813</v>
      </c>
      <c r="BZ609" t="s">
        <v>8672</v>
      </c>
      <c r="CA609" t="s">
        <v>6591</v>
      </c>
      <c r="CB609" t="s">
        <v>6697</v>
      </c>
      <c r="CC609" t="s">
        <v>5061</v>
      </c>
      <c r="CD609">
        <v>21</v>
      </c>
      <c r="CE609" t="s">
        <v>236</v>
      </c>
      <c r="CF609" t="s">
        <v>241</v>
      </c>
      <c r="CG609" t="s">
        <v>248</v>
      </c>
      <c r="CI609" t="s">
        <v>9552</v>
      </c>
      <c r="CJ609" t="s">
        <v>2808</v>
      </c>
      <c r="CK609" t="s">
        <v>69</v>
      </c>
      <c r="CL609" t="s">
        <v>69</v>
      </c>
      <c r="CM609" t="s">
        <v>2803</v>
      </c>
      <c r="CN609">
        <v>2</v>
      </c>
      <c r="CO609" t="s">
        <v>22</v>
      </c>
      <c r="CQ609" t="s">
        <v>69</v>
      </c>
      <c r="CR609" t="s">
        <v>69</v>
      </c>
      <c r="CS609" t="s">
        <v>69</v>
      </c>
      <c r="CT609" t="s">
        <v>69</v>
      </c>
      <c r="CU609" t="s">
        <v>69</v>
      </c>
      <c r="CV609" t="s">
        <v>69</v>
      </c>
      <c r="CW609" t="s">
        <v>69</v>
      </c>
      <c r="CX609" t="s">
        <v>69</v>
      </c>
      <c r="CY609" t="s">
        <v>69</v>
      </c>
      <c r="CZ609" t="s">
        <v>69</v>
      </c>
      <c r="DA609" t="s">
        <v>69</v>
      </c>
      <c r="DB609" t="s">
        <v>69</v>
      </c>
      <c r="DC609" t="s">
        <v>22</v>
      </c>
      <c r="DD609" t="s">
        <v>12</v>
      </c>
      <c r="DE609" s="30">
        <v>41099</v>
      </c>
      <c r="DF609" t="s">
        <v>22</v>
      </c>
      <c r="DH609" t="s">
        <v>22</v>
      </c>
      <c r="EU609" t="s">
        <v>22</v>
      </c>
      <c r="EV609" t="s">
        <v>22</v>
      </c>
      <c r="KB609">
        <v>2</v>
      </c>
      <c r="KD609" t="s">
        <v>9554</v>
      </c>
      <c r="KE609" t="s">
        <v>6597</v>
      </c>
      <c r="KF609">
        <v>6</v>
      </c>
      <c r="KG609" t="s">
        <v>6598</v>
      </c>
      <c r="KH609">
        <v>4963509</v>
      </c>
    </row>
    <row r="610" spans="1:294" x14ac:dyDescent="0.3">
      <c r="A610" t="s">
        <v>10296</v>
      </c>
      <c r="B610" t="s">
        <v>8545</v>
      </c>
      <c r="BV610">
        <v>0</v>
      </c>
      <c r="BX610" t="s">
        <v>8555</v>
      </c>
      <c r="BY610" t="s">
        <v>6813</v>
      </c>
      <c r="BZ610" t="s">
        <v>8672</v>
      </c>
      <c r="CA610" t="s">
        <v>6591</v>
      </c>
      <c r="CB610" t="s">
        <v>8681</v>
      </c>
      <c r="CC610" t="s">
        <v>5061</v>
      </c>
      <c r="CD610">
        <v>26</v>
      </c>
      <c r="CE610" t="s">
        <v>236</v>
      </c>
      <c r="CF610" t="s">
        <v>240</v>
      </c>
      <c r="CG610" t="s">
        <v>247</v>
      </c>
      <c r="CI610" t="s">
        <v>9552</v>
      </c>
      <c r="CJ610" t="s">
        <v>2808</v>
      </c>
      <c r="CK610" t="s">
        <v>69</v>
      </c>
      <c r="CL610" t="s">
        <v>69</v>
      </c>
      <c r="CM610" t="s">
        <v>22</v>
      </c>
      <c r="CO610" t="s">
        <v>22</v>
      </c>
      <c r="KD610" t="s">
        <v>9554</v>
      </c>
      <c r="KE610" t="s">
        <v>6597</v>
      </c>
      <c r="KF610">
        <v>7</v>
      </c>
      <c r="KG610" t="s">
        <v>6598</v>
      </c>
      <c r="KH610">
        <v>4963509</v>
      </c>
    </row>
    <row r="611" spans="1:294" x14ac:dyDescent="0.3">
      <c r="A611" t="s">
        <v>10297</v>
      </c>
      <c r="B611" t="s">
        <v>8545</v>
      </c>
      <c r="C611">
        <v>3</v>
      </c>
      <c r="D611" t="s">
        <v>22</v>
      </c>
      <c r="E611" t="s">
        <v>22</v>
      </c>
      <c r="F611" t="s">
        <v>22</v>
      </c>
      <c r="G611" t="s">
        <v>22</v>
      </c>
      <c r="H611" t="s">
        <v>22</v>
      </c>
      <c r="I611" t="s">
        <v>22</v>
      </c>
      <c r="J611" t="s">
        <v>22</v>
      </c>
      <c r="K611" t="s">
        <v>22</v>
      </c>
      <c r="L611" t="s">
        <v>22</v>
      </c>
      <c r="M611" t="s">
        <v>22</v>
      </c>
      <c r="N611" t="s">
        <v>22</v>
      </c>
      <c r="O611" t="s">
        <v>22</v>
      </c>
      <c r="P611" t="s">
        <v>22</v>
      </c>
      <c r="Q611" t="s">
        <v>22</v>
      </c>
      <c r="R611" t="s">
        <v>22</v>
      </c>
      <c r="BB611" t="s">
        <v>2876</v>
      </c>
      <c r="BD611" t="s">
        <v>2876</v>
      </c>
      <c r="BF611" t="s">
        <v>2876</v>
      </c>
      <c r="BV611">
        <v>0</v>
      </c>
      <c r="BX611" t="s">
        <v>8555</v>
      </c>
      <c r="BY611" t="s">
        <v>6813</v>
      </c>
      <c r="BZ611" t="s">
        <v>8672</v>
      </c>
      <c r="CA611" t="s">
        <v>6591</v>
      </c>
      <c r="CB611" t="s">
        <v>8681</v>
      </c>
      <c r="CC611" t="s">
        <v>5061</v>
      </c>
      <c r="CD611">
        <v>21</v>
      </c>
      <c r="CE611" t="s">
        <v>236</v>
      </c>
      <c r="CF611" t="s">
        <v>240</v>
      </c>
      <c r="CG611" t="s">
        <v>247</v>
      </c>
      <c r="CI611" t="s">
        <v>9552</v>
      </c>
      <c r="CJ611" t="s">
        <v>2808</v>
      </c>
      <c r="CK611" t="s">
        <v>69</v>
      </c>
      <c r="CL611" t="s">
        <v>69</v>
      </c>
      <c r="CM611" t="s">
        <v>2803</v>
      </c>
      <c r="CN611">
        <v>3</v>
      </c>
      <c r="CO611" t="s">
        <v>22</v>
      </c>
      <c r="CQ611" t="s">
        <v>69</v>
      </c>
      <c r="CR611" t="s">
        <v>69</v>
      </c>
      <c r="CS611" t="s">
        <v>69</v>
      </c>
      <c r="CT611" t="s">
        <v>69</v>
      </c>
      <c r="CU611" t="s">
        <v>69</v>
      </c>
      <c r="CV611" t="s">
        <v>69</v>
      </c>
      <c r="CW611" t="s">
        <v>69</v>
      </c>
      <c r="CX611" t="s">
        <v>69</v>
      </c>
      <c r="CY611" t="s">
        <v>69</v>
      </c>
      <c r="CZ611" t="s">
        <v>69</v>
      </c>
      <c r="DA611" t="s">
        <v>69</v>
      </c>
      <c r="DB611" t="s">
        <v>69</v>
      </c>
      <c r="DC611" t="s">
        <v>22</v>
      </c>
      <c r="DD611" t="s">
        <v>12</v>
      </c>
      <c r="DE611" t="s">
        <v>6987</v>
      </c>
      <c r="DF611" t="s">
        <v>22</v>
      </c>
      <c r="DH611" t="s">
        <v>249</v>
      </c>
      <c r="DI611" t="s">
        <v>10290</v>
      </c>
      <c r="EU611" t="s">
        <v>22</v>
      </c>
      <c r="EV611" t="s">
        <v>22</v>
      </c>
      <c r="KB611">
        <v>3</v>
      </c>
      <c r="KD611" t="s">
        <v>9554</v>
      </c>
      <c r="KE611" t="s">
        <v>6597</v>
      </c>
      <c r="KF611">
        <v>8</v>
      </c>
      <c r="KG611" t="s">
        <v>6598</v>
      </c>
      <c r="KH611">
        <v>4963509</v>
      </c>
    </row>
    <row r="612" spans="1:294" x14ac:dyDescent="0.3">
      <c r="A612" t="s">
        <v>10298</v>
      </c>
      <c r="B612" t="s">
        <v>8545</v>
      </c>
      <c r="C612">
        <v>2</v>
      </c>
      <c r="D612" t="s">
        <v>22</v>
      </c>
      <c r="E612" t="s">
        <v>22</v>
      </c>
      <c r="F612" t="s">
        <v>22</v>
      </c>
      <c r="G612" t="s">
        <v>22</v>
      </c>
      <c r="H612" t="s">
        <v>22</v>
      </c>
      <c r="I612" t="s">
        <v>22</v>
      </c>
      <c r="J612" t="s">
        <v>22</v>
      </c>
      <c r="K612" t="s">
        <v>22</v>
      </c>
      <c r="L612" t="s">
        <v>22</v>
      </c>
      <c r="M612" t="s">
        <v>22</v>
      </c>
      <c r="BB612" t="s">
        <v>2876</v>
      </c>
      <c r="BD612" t="s">
        <v>2876</v>
      </c>
      <c r="BV612">
        <v>0</v>
      </c>
      <c r="BX612" t="s">
        <v>8555</v>
      </c>
      <c r="BY612" t="s">
        <v>6813</v>
      </c>
      <c r="BZ612" t="s">
        <v>8672</v>
      </c>
      <c r="CA612" t="s">
        <v>6591</v>
      </c>
      <c r="CB612" t="s">
        <v>8681</v>
      </c>
      <c r="CC612" t="s">
        <v>5061</v>
      </c>
      <c r="CD612">
        <v>24</v>
      </c>
      <c r="CE612" t="s">
        <v>236</v>
      </c>
      <c r="CF612" t="s">
        <v>242</v>
      </c>
      <c r="CG612" t="s">
        <v>246</v>
      </c>
      <c r="CI612" t="s">
        <v>9552</v>
      </c>
      <c r="CJ612" t="s">
        <v>2808</v>
      </c>
      <c r="CK612" t="s">
        <v>69</v>
      </c>
      <c r="CL612" t="s">
        <v>69</v>
      </c>
      <c r="CM612" t="s">
        <v>2803</v>
      </c>
      <c r="CN612">
        <v>2</v>
      </c>
      <c r="CO612" t="s">
        <v>22</v>
      </c>
      <c r="CQ612" t="s">
        <v>69</v>
      </c>
      <c r="CR612" t="s">
        <v>69</v>
      </c>
      <c r="CS612" t="s">
        <v>69</v>
      </c>
      <c r="CT612" t="s">
        <v>69</v>
      </c>
      <c r="CU612" t="s">
        <v>69</v>
      </c>
      <c r="CV612" t="s">
        <v>69</v>
      </c>
      <c r="CW612" t="s">
        <v>69</v>
      </c>
      <c r="CX612" t="s">
        <v>69</v>
      </c>
      <c r="CY612" t="s">
        <v>69</v>
      </c>
      <c r="CZ612" t="s">
        <v>69</v>
      </c>
      <c r="DA612" t="s">
        <v>69</v>
      </c>
      <c r="DB612" t="s">
        <v>69</v>
      </c>
      <c r="DC612" t="s">
        <v>22</v>
      </c>
      <c r="DD612" t="s">
        <v>12</v>
      </c>
      <c r="DE612" t="s">
        <v>8663</v>
      </c>
      <c r="DF612" t="s">
        <v>22</v>
      </c>
      <c r="DH612" t="s">
        <v>249</v>
      </c>
      <c r="DI612" t="s">
        <v>10290</v>
      </c>
      <c r="EU612" t="s">
        <v>22</v>
      </c>
      <c r="EV612" t="s">
        <v>22</v>
      </c>
      <c r="KB612">
        <v>2</v>
      </c>
      <c r="KD612" t="s">
        <v>9554</v>
      </c>
      <c r="KE612" t="s">
        <v>6597</v>
      </c>
      <c r="KF612">
        <v>9</v>
      </c>
      <c r="KG612" t="s">
        <v>6598</v>
      </c>
      <c r="KH612">
        <v>4963509</v>
      </c>
    </row>
    <row r="613" spans="1:294" x14ac:dyDescent="0.3">
      <c r="A613" t="s">
        <v>10299</v>
      </c>
      <c r="B613" t="s">
        <v>8545</v>
      </c>
      <c r="C613">
        <v>4</v>
      </c>
      <c r="D613" t="s">
        <v>22</v>
      </c>
      <c r="E613" t="s">
        <v>22</v>
      </c>
      <c r="F613" t="s">
        <v>22</v>
      </c>
      <c r="G613" t="s">
        <v>22</v>
      </c>
      <c r="H613" t="s">
        <v>22</v>
      </c>
      <c r="I613" t="s">
        <v>22</v>
      </c>
      <c r="J613" t="s">
        <v>22</v>
      </c>
      <c r="K613" t="s">
        <v>22</v>
      </c>
      <c r="L613" t="s">
        <v>22</v>
      </c>
      <c r="M613" t="s">
        <v>22</v>
      </c>
      <c r="N613" t="s">
        <v>22</v>
      </c>
      <c r="O613" t="s">
        <v>22</v>
      </c>
      <c r="P613" t="s">
        <v>22</v>
      </c>
      <c r="Q613" t="s">
        <v>22</v>
      </c>
      <c r="R613" t="s">
        <v>22</v>
      </c>
      <c r="S613" t="s">
        <v>22</v>
      </c>
      <c r="T613" t="s">
        <v>22</v>
      </c>
      <c r="U613" t="s">
        <v>22</v>
      </c>
      <c r="V613" t="s">
        <v>22</v>
      </c>
      <c r="W613" t="s">
        <v>22</v>
      </c>
      <c r="BB613" t="s">
        <v>2876</v>
      </c>
      <c r="BD613" t="s">
        <v>2876</v>
      </c>
      <c r="BF613" t="s">
        <v>2876</v>
      </c>
      <c r="BH613" t="s">
        <v>2876</v>
      </c>
      <c r="BV613">
        <v>0</v>
      </c>
      <c r="BX613" t="s">
        <v>8555</v>
      </c>
      <c r="BY613" t="s">
        <v>6813</v>
      </c>
      <c r="BZ613" t="s">
        <v>8672</v>
      </c>
      <c r="CA613" t="s">
        <v>6591</v>
      </c>
      <c r="CB613" t="s">
        <v>8681</v>
      </c>
      <c r="CC613" t="s">
        <v>5061</v>
      </c>
      <c r="CD613">
        <v>17</v>
      </c>
      <c r="CE613" t="s">
        <v>236</v>
      </c>
      <c r="CF613" t="s">
        <v>241</v>
      </c>
      <c r="CG613" t="s">
        <v>247</v>
      </c>
      <c r="CI613" t="s">
        <v>9552</v>
      </c>
      <c r="CJ613" t="s">
        <v>2808</v>
      </c>
      <c r="CK613" t="s">
        <v>69</v>
      </c>
      <c r="CL613" t="s">
        <v>69</v>
      </c>
      <c r="CM613" t="s">
        <v>2803</v>
      </c>
      <c r="CN613">
        <v>4</v>
      </c>
      <c r="CO613" t="s">
        <v>22</v>
      </c>
      <c r="CQ613" t="s">
        <v>69</v>
      </c>
      <c r="CR613" t="s">
        <v>69</v>
      </c>
      <c r="CS613" t="s">
        <v>69</v>
      </c>
      <c r="CT613" t="s">
        <v>69</v>
      </c>
      <c r="CU613" t="s">
        <v>69</v>
      </c>
      <c r="CV613" t="s">
        <v>69</v>
      </c>
      <c r="CW613" t="s">
        <v>69</v>
      </c>
      <c r="CX613" t="s">
        <v>69</v>
      </c>
      <c r="CY613" t="s">
        <v>69</v>
      </c>
      <c r="CZ613" t="s">
        <v>69</v>
      </c>
      <c r="DA613" t="s">
        <v>69</v>
      </c>
      <c r="DB613" t="s">
        <v>69</v>
      </c>
      <c r="DC613" t="s">
        <v>22</v>
      </c>
      <c r="DD613" t="s">
        <v>12</v>
      </c>
      <c r="DE613" t="s">
        <v>10207</v>
      </c>
      <c r="DF613" t="s">
        <v>22</v>
      </c>
      <c r="DH613" t="s">
        <v>249</v>
      </c>
      <c r="DI613" t="s">
        <v>10300</v>
      </c>
      <c r="EU613" t="s">
        <v>22</v>
      </c>
      <c r="EV613" t="s">
        <v>22</v>
      </c>
      <c r="KB613">
        <v>4</v>
      </c>
      <c r="KD613" t="s">
        <v>9554</v>
      </c>
      <c r="KE613" t="s">
        <v>6597</v>
      </c>
      <c r="KF613">
        <v>10</v>
      </c>
      <c r="KG613" t="s">
        <v>6598</v>
      </c>
      <c r="KH613">
        <v>4963509</v>
      </c>
    </row>
    <row r="614" spans="1:294" x14ac:dyDescent="0.3">
      <c r="A614" t="s">
        <v>10301</v>
      </c>
      <c r="B614" t="s">
        <v>8545</v>
      </c>
      <c r="C614">
        <v>6</v>
      </c>
      <c r="D614" t="s">
        <v>22</v>
      </c>
      <c r="E614" t="s">
        <v>22</v>
      </c>
      <c r="F614" t="s">
        <v>22</v>
      </c>
      <c r="G614" t="s">
        <v>22</v>
      </c>
      <c r="H614" t="s">
        <v>22</v>
      </c>
      <c r="I614" t="s">
        <v>22</v>
      </c>
      <c r="J614" t="s">
        <v>22</v>
      </c>
      <c r="K614" t="s">
        <v>22</v>
      </c>
      <c r="L614" t="s">
        <v>22</v>
      </c>
      <c r="M614" t="s">
        <v>22</v>
      </c>
      <c r="N614" t="s">
        <v>22</v>
      </c>
      <c r="O614" t="s">
        <v>22</v>
      </c>
      <c r="P614" t="s">
        <v>22</v>
      </c>
      <c r="Q614" t="s">
        <v>22</v>
      </c>
      <c r="R614" t="s">
        <v>22</v>
      </c>
      <c r="S614" t="s">
        <v>22</v>
      </c>
      <c r="T614" t="s">
        <v>22</v>
      </c>
      <c r="U614" t="s">
        <v>22</v>
      </c>
      <c r="V614" t="s">
        <v>22</v>
      </c>
      <c r="W614" t="s">
        <v>22</v>
      </c>
      <c r="X614" t="s">
        <v>22</v>
      </c>
      <c r="Y614" t="s">
        <v>22</v>
      </c>
      <c r="Z614" t="s">
        <v>22</v>
      </c>
      <c r="AA614" t="s">
        <v>22</v>
      </c>
      <c r="AB614" t="s">
        <v>22</v>
      </c>
      <c r="AC614" t="s">
        <v>22</v>
      </c>
      <c r="AD614" t="s">
        <v>22</v>
      </c>
      <c r="AE614" t="s">
        <v>22</v>
      </c>
      <c r="AF614" t="s">
        <v>22</v>
      </c>
      <c r="AG614" t="s">
        <v>22</v>
      </c>
      <c r="BB614" t="s">
        <v>2876</v>
      </c>
      <c r="BD614" t="s">
        <v>2876</v>
      </c>
      <c r="BF614" t="s">
        <v>2876</v>
      </c>
      <c r="BH614" t="s">
        <v>2876</v>
      </c>
      <c r="BJ614" t="s">
        <v>2876</v>
      </c>
      <c r="BL614" t="s">
        <v>2876</v>
      </c>
      <c r="BV614">
        <v>0</v>
      </c>
      <c r="BX614" t="s">
        <v>8555</v>
      </c>
      <c r="BY614" t="s">
        <v>6813</v>
      </c>
      <c r="BZ614" t="s">
        <v>8672</v>
      </c>
      <c r="CA614" t="s">
        <v>6591</v>
      </c>
      <c r="CB614" t="s">
        <v>8681</v>
      </c>
      <c r="CC614" t="s">
        <v>5061</v>
      </c>
      <c r="CD614">
        <v>18</v>
      </c>
      <c r="CE614" t="s">
        <v>236</v>
      </c>
      <c r="CF614" t="s">
        <v>240</v>
      </c>
      <c r="CG614" t="s">
        <v>247</v>
      </c>
      <c r="CI614" t="s">
        <v>9552</v>
      </c>
      <c r="CJ614" t="s">
        <v>2808</v>
      </c>
      <c r="CK614" t="s">
        <v>69</v>
      </c>
      <c r="CL614" t="s">
        <v>69</v>
      </c>
      <c r="CM614" t="s">
        <v>2803</v>
      </c>
      <c r="CN614">
        <v>6</v>
      </c>
      <c r="CO614" t="s">
        <v>22</v>
      </c>
      <c r="CQ614" t="s">
        <v>69</v>
      </c>
      <c r="CR614" t="s">
        <v>69</v>
      </c>
      <c r="CS614" t="s">
        <v>69</v>
      </c>
      <c r="CT614" t="s">
        <v>69</v>
      </c>
      <c r="CU614" t="s">
        <v>69</v>
      </c>
      <c r="CV614" t="s">
        <v>69</v>
      </c>
      <c r="CW614" t="s">
        <v>69</v>
      </c>
      <c r="CX614" t="s">
        <v>69</v>
      </c>
      <c r="CY614" t="s">
        <v>69</v>
      </c>
      <c r="CZ614" t="s">
        <v>69</v>
      </c>
      <c r="DA614" t="s">
        <v>69</v>
      </c>
      <c r="DB614" t="s">
        <v>69</v>
      </c>
      <c r="DC614" t="s">
        <v>22</v>
      </c>
      <c r="DD614" t="s">
        <v>12</v>
      </c>
      <c r="DE614" t="s">
        <v>7560</v>
      </c>
      <c r="DF614" t="s">
        <v>22</v>
      </c>
      <c r="DH614" t="s">
        <v>22</v>
      </c>
      <c r="EU614" t="s">
        <v>22</v>
      </c>
      <c r="EV614" t="s">
        <v>22</v>
      </c>
      <c r="KB614">
        <v>6</v>
      </c>
      <c r="KD614" t="s">
        <v>9554</v>
      </c>
      <c r="KE614" t="s">
        <v>6597</v>
      </c>
      <c r="KF614">
        <v>11</v>
      </c>
      <c r="KG614" t="s">
        <v>6598</v>
      </c>
      <c r="KH614">
        <v>4963509</v>
      </c>
    </row>
    <row r="615" spans="1:294" x14ac:dyDescent="0.3">
      <c r="A615" t="s">
        <v>10302</v>
      </c>
      <c r="B615" t="s">
        <v>8545</v>
      </c>
      <c r="C615">
        <v>3</v>
      </c>
      <c r="D615" t="s">
        <v>22</v>
      </c>
      <c r="E615" t="s">
        <v>22</v>
      </c>
      <c r="F615" t="s">
        <v>22</v>
      </c>
      <c r="G615" t="s">
        <v>22</v>
      </c>
      <c r="H615" t="s">
        <v>22</v>
      </c>
      <c r="I615" t="s">
        <v>22</v>
      </c>
      <c r="J615" t="s">
        <v>22</v>
      </c>
      <c r="K615" t="s">
        <v>22</v>
      </c>
      <c r="L615" t="s">
        <v>22</v>
      </c>
      <c r="M615" t="s">
        <v>22</v>
      </c>
      <c r="N615" t="s">
        <v>22</v>
      </c>
      <c r="O615" t="s">
        <v>22</v>
      </c>
      <c r="P615" t="s">
        <v>22</v>
      </c>
      <c r="Q615" t="s">
        <v>22</v>
      </c>
      <c r="R615" t="s">
        <v>22</v>
      </c>
      <c r="BB615" t="s">
        <v>2876</v>
      </c>
      <c r="BD615" t="s">
        <v>2876</v>
      </c>
      <c r="BF615" t="s">
        <v>2876</v>
      </c>
      <c r="BV615">
        <v>0</v>
      </c>
      <c r="BX615" t="s">
        <v>8555</v>
      </c>
      <c r="BY615" t="s">
        <v>6813</v>
      </c>
      <c r="BZ615" t="s">
        <v>8672</v>
      </c>
      <c r="CA615" t="s">
        <v>6591</v>
      </c>
      <c r="CB615" t="s">
        <v>8681</v>
      </c>
      <c r="CC615" t="s">
        <v>5061</v>
      </c>
      <c r="CD615">
        <v>21</v>
      </c>
      <c r="CE615" t="s">
        <v>236</v>
      </c>
      <c r="CF615" t="s">
        <v>240</v>
      </c>
      <c r="CG615" t="s">
        <v>247</v>
      </c>
      <c r="CI615" t="s">
        <v>9552</v>
      </c>
      <c r="CJ615" t="s">
        <v>2808</v>
      </c>
      <c r="CK615" t="s">
        <v>69</v>
      </c>
      <c r="CL615" t="s">
        <v>69</v>
      </c>
      <c r="CM615" t="s">
        <v>2803</v>
      </c>
      <c r="CN615">
        <v>3</v>
      </c>
      <c r="CO615" t="s">
        <v>22</v>
      </c>
      <c r="CQ615" t="s">
        <v>69</v>
      </c>
      <c r="CR615" t="s">
        <v>69</v>
      </c>
      <c r="CS615" t="s">
        <v>69</v>
      </c>
      <c r="CT615" t="s">
        <v>69</v>
      </c>
      <c r="CU615" t="s">
        <v>69</v>
      </c>
      <c r="CV615" t="s">
        <v>69</v>
      </c>
      <c r="CW615" t="s">
        <v>69</v>
      </c>
      <c r="CX615" t="s">
        <v>69</v>
      </c>
      <c r="CY615" t="s">
        <v>69</v>
      </c>
      <c r="CZ615" t="s">
        <v>69</v>
      </c>
      <c r="DA615" t="s">
        <v>69</v>
      </c>
      <c r="DB615" t="s">
        <v>69</v>
      </c>
      <c r="DC615" t="s">
        <v>22</v>
      </c>
      <c r="DD615" t="s">
        <v>12</v>
      </c>
      <c r="DE615" t="s">
        <v>6873</v>
      </c>
      <c r="DF615" t="s">
        <v>22</v>
      </c>
      <c r="DH615" t="s">
        <v>249</v>
      </c>
      <c r="DI615" t="s">
        <v>10290</v>
      </c>
      <c r="EU615" t="s">
        <v>22</v>
      </c>
      <c r="EV615" t="s">
        <v>22</v>
      </c>
      <c r="KB615">
        <v>3</v>
      </c>
      <c r="KD615" t="s">
        <v>9554</v>
      </c>
      <c r="KE615" t="s">
        <v>6597</v>
      </c>
      <c r="KF615">
        <v>12</v>
      </c>
      <c r="KG615" t="s">
        <v>6598</v>
      </c>
      <c r="KH615">
        <v>4963509</v>
      </c>
    </row>
    <row r="616" spans="1:294" x14ac:dyDescent="0.3">
      <c r="A616" t="s">
        <v>10303</v>
      </c>
      <c r="B616" t="s">
        <v>6588</v>
      </c>
      <c r="C616">
        <v>3</v>
      </c>
      <c r="D616" t="s">
        <v>2956</v>
      </c>
      <c r="E616" t="s">
        <v>2956</v>
      </c>
      <c r="F616" t="s">
        <v>22</v>
      </c>
      <c r="G616" t="s">
        <v>22</v>
      </c>
      <c r="H616" t="s">
        <v>2956</v>
      </c>
      <c r="I616" t="s">
        <v>2956</v>
      </c>
      <c r="J616" t="s">
        <v>2956</v>
      </c>
      <c r="K616" t="s">
        <v>22</v>
      </c>
      <c r="L616" t="s">
        <v>22</v>
      </c>
      <c r="M616" t="s">
        <v>2956</v>
      </c>
      <c r="N616" t="s">
        <v>2956</v>
      </c>
      <c r="O616" t="s">
        <v>2956</v>
      </c>
      <c r="P616" t="s">
        <v>22</v>
      </c>
      <c r="Q616" t="s">
        <v>22</v>
      </c>
      <c r="R616" t="s">
        <v>2956</v>
      </c>
      <c r="BB616" t="s">
        <v>2876</v>
      </c>
      <c r="BD616" t="s">
        <v>2876</v>
      </c>
      <c r="BF616" t="s">
        <v>2876</v>
      </c>
      <c r="BV616">
        <v>0</v>
      </c>
      <c r="BX616" t="s">
        <v>9142</v>
      </c>
      <c r="BY616" t="s">
        <v>6813</v>
      </c>
      <c r="BZ616" s="30">
        <v>41398</v>
      </c>
      <c r="CA616" t="s">
        <v>6591</v>
      </c>
      <c r="CB616" t="s">
        <v>6697</v>
      </c>
      <c r="CC616" t="s">
        <v>5058</v>
      </c>
      <c r="CD616">
        <v>34</v>
      </c>
      <c r="CE616" t="s">
        <v>237</v>
      </c>
      <c r="CF616" t="s">
        <v>220</v>
      </c>
      <c r="CG616" t="s">
        <v>246</v>
      </c>
      <c r="CI616" t="s">
        <v>9552</v>
      </c>
      <c r="CJ616" t="s">
        <v>2808</v>
      </c>
      <c r="CK616" t="s">
        <v>69</v>
      </c>
      <c r="CL616" t="s">
        <v>69</v>
      </c>
      <c r="CM616" t="s">
        <v>2803</v>
      </c>
      <c r="CN616">
        <v>3</v>
      </c>
      <c r="CO616" t="s">
        <v>254</v>
      </c>
      <c r="CP616">
        <v>19</v>
      </c>
      <c r="CQ616" t="s">
        <v>69</v>
      </c>
      <c r="CR616" t="s">
        <v>69</v>
      </c>
      <c r="CS616" t="s">
        <v>69</v>
      </c>
      <c r="CV616" t="s">
        <v>69</v>
      </c>
      <c r="CW616" t="s">
        <v>69</v>
      </c>
      <c r="CX616" t="s">
        <v>69</v>
      </c>
      <c r="CY616" t="s">
        <v>69</v>
      </c>
      <c r="CZ616" t="s">
        <v>69</v>
      </c>
      <c r="DA616" t="s">
        <v>69</v>
      </c>
      <c r="DB616" t="s">
        <v>69</v>
      </c>
      <c r="DC616" t="s">
        <v>22</v>
      </c>
      <c r="DD616" t="s">
        <v>12</v>
      </c>
      <c r="DE616" t="s">
        <v>7681</v>
      </c>
      <c r="DF616" t="s">
        <v>12</v>
      </c>
      <c r="DG616" t="s">
        <v>8546</v>
      </c>
      <c r="DH616" t="s">
        <v>249</v>
      </c>
      <c r="DI616" t="s">
        <v>10304</v>
      </c>
      <c r="EU616" t="s">
        <v>22</v>
      </c>
      <c r="EV616" t="s">
        <v>22</v>
      </c>
      <c r="KB616">
        <v>3</v>
      </c>
      <c r="KD616" t="s">
        <v>9554</v>
      </c>
      <c r="KE616" t="s">
        <v>6597</v>
      </c>
      <c r="KF616">
        <v>1</v>
      </c>
      <c r="KG616" t="s">
        <v>6598</v>
      </c>
      <c r="KH616">
        <v>1294067</v>
      </c>
    </row>
    <row r="617" spans="1:294" x14ac:dyDescent="0.3">
      <c r="A617" t="s">
        <v>10305</v>
      </c>
      <c r="B617" t="s">
        <v>6588</v>
      </c>
      <c r="C617">
        <v>2</v>
      </c>
      <c r="D617" t="s">
        <v>2956</v>
      </c>
      <c r="E617" t="s">
        <v>2956</v>
      </c>
      <c r="F617" t="s">
        <v>22</v>
      </c>
      <c r="G617" t="s">
        <v>22</v>
      </c>
      <c r="H617" t="s">
        <v>2956</v>
      </c>
      <c r="I617" t="s">
        <v>2956</v>
      </c>
      <c r="J617" t="s">
        <v>2956</v>
      </c>
      <c r="K617" t="s">
        <v>22</v>
      </c>
      <c r="L617" t="s">
        <v>22</v>
      </c>
      <c r="M617" t="s">
        <v>22</v>
      </c>
      <c r="BB617" t="s">
        <v>2876</v>
      </c>
      <c r="BD617" t="s">
        <v>2876</v>
      </c>
      <c r="BV617">
        <v>0</v>
      </c>
      <c r="BX617" t="s">
        <v>9142</v>
      </c>
      <c r="BY617" t="s">
        <v>6813</v>
      </c>
      <c r="BZ617" s="30">
        <v>41398</v>
      </c>
      <c r="CA617" t="s">
        <v>6591</v>
      </c>
      <c r="CB617" t="s">
        <v>6697</v>
      </c>
      <c r="CC617" t="s">
        <v>5058</v>
      </c>
      <c r="CD617">
        <v>32</v>
      </c>
      <c r="CE617" t="s">
        <v>237</v>
      </c>
      <c r="CF617" t="s">
        <v>220</v>
      </c>
      <c r="CG617" t="s">
        <v>22</v>
      </c>
      <c r="CI617" t="s">
        <v>9552</v>
      </c>
      <c r="CJ617" t="s">
        <v>2808</v>
      </c>
      <c r="CK617" t="s">
        <v>69</v>
      </c>
      <c r="CL617" t="s">
        <v>69</v>
      </c>
      <c r="CM617" t="s">
        <v>2803</v>
      </c>
      <c r="CN617">
        <v>2</v>
      </c>
      <c r="CO617" t="s">
        <v>254</v>
      </c>
      <c r="CP617">
        <v>12</v>
      </c>
      <c r="CQ617" t="s">
        <v>2808</v>
      </c>
      <c r="CR617" t="s">
        <v>2808</v>
      </c>
      <c r="CS617" t="s">
        <v>69</v>
      </c>
      <c r="CV617" t="s">
        <v>69</v>
      </c>
      <c r="CW617" t="s">
        <v>69</v>
      </c>
      <c r="CX617" t="s">
        <v>69</v>
      </c>
      <c r="CY617" t="s">
        <v>69</v>
      </c>
      <c r="CZ617" t="s">
        <v>69</v>
      </c>
      <c r="DA617" t="s">
        <v>69</v>
      </c>
      <c r="DB617" t="s">
        <v>69</v>
      </c>
      <c r="DC617" t="s">
        <v>22</v>
      </c>
      <c r="DD617" t="s">
        <v>12</v>
      </c>
      <c r="DE617" t="s">
        <v>10306</v>
      </c>
      <c r="DF617" t="s">
        <v>12</v>
      </c>
      <c r="DG617" s="30">
        <v>41427</v>
      </c>
      <c r="DH617" t="s">
        <v>249</v>
      </c>
      <c r="DI617" t="s">
        <v>10300</v>
      </c>
      <c r="EU617" t="s">
        <v>22</v>
      </c>
      <c r="EV617" t="s">
        <v>22</v>
      </c>
      <c r="KB617">
        <v>2</v>
      </c>
      <c r="KD617" t="s">
        <v>9554</v>
      </c>
      <c r="KE617" t="s">
        <v>6597</v>
      </c>
      <c r="KF617">
        <v>2</v>
      </c>
      <c r="KG617" t="s">
        <v>6598</v>
      </c>
      <c r="KH617">
        <v>1294067</v>
      </c>
    </row>
    <row r="618" spans="1:294" x14ac:dyDescent="0.3">
      <c r="A618" t="s">
        <v>10307</v>
      </c>
      <c r="B618" t="s">
        <v>6588</v>
      </c>
      <c r="C618">
        <v>3</v>
      </c>
      <c r="D618" t="s">
        <v>2956</v>
      </c>
      <c r="E618" t="s">
        <v>2956</v>
      </c>
      <c r="F618" t="s">
        <v>22</v>
      </c>
      <c r="G618" t="s">
        <v>22</v>
      </c>
      <c r="H618" t="s">
        <v>2956</v>
      </c>
      <c r="I618" t="s">
        <v>2956</v>
      </c>
      <c r="J618" t="s">
        <v>2956</v>
      </c>
      <c r="K618" t="s">
        <v>22</v>
      </c>
      <c r="L618" t="s">
        <v>22</v>
      </c>
      <c r="M618" t="s">
        <v>22</v>
      </c>
      <c r="N618" t="s">
        <v>2956</v>
      </c>
      <c r="O618" t="s">
        <v>2956</v>
      </c>
      <c r="P618" t="s">
        <v>22</v>
      </c>
      <c r="Q618" t="s">
        <v>22</v>
      </c>
      <c r="R618" t="s">
        <v>22</v>
      </c>
      <c r="BB618" t="s">
        <v>2876</v>
      </c>
      <c r="BD618" t="s">
        <v>2876</v>
      </c>
      <c r="BF618" t="s">
        <v>2876</v>
      </c>
      <c r="BV618">
        <v>0</v>
      </c>
      <c r="BX618" t="s">
        <v>9142</v>
      </c>
      <c r="BY618" t="s">
        <v>6813</v>
      </c>
      <c r="BZ618" s="30">
        <v>41398</v>
      </c>
      <c r="CA618" t="s">
        <v>6591</v>
      </c>
      <c r="CB618" t="s">
        <v>6697</v>
      </c>
      <c r="CC618" t="s">
        <v>5058</v>
      </c>
      <c r="CD618">
        <v>19</v>
      </c>
      <c r="CE618" t="s">
        <v>236</v>
      </c>
      <c r="CF618" t="s">
        <v>241</v>
      </c>
      <c r="CG618" t="s">
        <v>247</v>
      </c>
      <c r="CI618" t="s">
        <v>9552</v>
      </c>
      <c r="CJ618" t="s">
        <v>2808</v>
      </c>
      <c r="CK618" t="s">
        <v>69</v>
      </c>
      <c r="CL618" t="s">
        <v>69</v>
      </c>
      <c r="CM618" t="s">
        <v>2803</v>
      </c>
      <c r="CN618">
        <v>3</v>
      </c>
      <c r="CO618" t="s">
        <v>254</v>
      </c>
      <c r="CP618">
        <v>25</v>
      </c>
      <c r="CQ618" t="s">
        <v>2808</v>
      </c>
      <c r="CR618" t="s">
        <v>2808</v>
      </c>
      <c r="CS618" t="s">
        <v>2808</v>
      </c>
      <c r="CV618" t="s">
        <v>69</v>
      </c>
      <c r="CW618" t="s">
        <v>69</v>
      </c>
      <c r="CX618" t="s">
        <v>69</v>
      </c>
      <c r="CY618" t="s">
        <v>69</v>
      </c>
      <c r="CZ618" t="s">
        <v>69</v>
      </c>
      <c r="DA618" t="s">
        <v>69</v>
      </c>
      <c r="DB618" t="s">
        <v>69</v>
      </c>
      <c r="DC618" t="s">
        <v>22</v>
      </c>
      <c r="DD618" t="s">
        <v>12</v>
      </c>
      <c r="DE618" s="30">
        <v>41191</v>
      </c>
      <c r="DF618" t="s">
        <v>12</v>
      </c>
      <c r="DG618" s="30">
        <v>41194</v>
      </c>
      <c r="DH618" t="s">
        <v>249</v>
      </c>
      <c r="DI618" t="s">
        <v>10300</v>
      </c>
      <c r="EU618" t="s">
        <v>22</v>
      </c>
      <c r="EV618" t="s">
        <v>22</v>
      </c>
      <c r="KB618">
        <v>3</v>
      </c>
      <c r="KD618" t="s">
        <v>9554</v>
      </c>
      <c r="KE618" t="s">
        <v>6597</v>
      </c>
      <c r="KF618">
        <v>3</v>
      </c>
      <c r="KG618" t="s">
        <v>6598</v>
      </c>
      <c r="KH618">
        <v>1294067</v>
      </c>
    </row>
    <row r="619" spans="1:294" x14ac:dyDescent="0.3">
      <c r="A619" t="s">
        <v>10308</v>
      </c>
      <c r="B619" t="s">
        <v>6588</v>
      </c>
      <c r="C619">
        <v>2</v>
      </c>
      <c r="D619" t="s">
        <v>2956</v>
      </c>
      <c r="E619" t="s">
        <v>2956</v>
      </c>
      <c r="F619" t="s">
        <v>22</v>
      </c>
      <c r="G619" t="s">
        <v>22</v>
      </c>
      <c r="H619" t="s">
        <v>22</v>
      </c>
      <c r="I619" t="s">
        <v>2956</v>
      </c>
      <c r="J619" t="s">
        <v>2956</v>
      </c>
      <c r="K619" t="s">
        <v>22</v>
      </c>
      <c r="L619" t="s">
        <v>22</v>
      </c>
      <c r="M619" t="s">
        <v>22</v>
      </c>
      <c r="BB619" t="s">
        <v>2876</v>
      </c>
      <c r="BD619" t="s">
        <v>2876</v>
      </c>
      <c r="BV619">
        <v>0</v>
      </c>
      <c r="BX619" t="s">
        <v>9142</v>
      </c>
      <c r="BY619" t="s">
        <v>6813</v>
      </c>
      <c r="BZ619" s="30">
        <v>41398</v>
      </c>
      <c r="CA619" t="s">
        <v>6591</v>
      </c>
      <c r="CB619" t="s">
        <v>6697</v>
      </c>
      <c r="CC619" t="s">
        <v>5058</v>
      </c>
      <c r="CD619">
        <v>33</v>
      </c>
      <c r="CE619" t="s">
        <v>236</v>
      </c>
      <c r="CF619" t="s">
        <v>240</v>
      </c>
      <c r="CG619" t="s">
        <v>247</v>
      </c>
      <c r="CI619" t="s">
        <v>9552</v>
      </c>
      <c r="CJ619" t="s">
        <v>2808</v>
      </c>
      <c r="CK619" t="s">
        <v>69</v>
      </c>
      <c r="CL619" t="s">
        <v>69</v>
      </c>
      <c r="CM619" t="s">
        <v>2803</v>
      </c>
      <c r="CN619">
        <v>2</v>
      </c>
      <c r="CO619" t="s">
        <v>254</v>
      </c>
      <c r="CP619">
        <v>11</v>
      </c>
      <c r="CQ619" t="s">
        <v>69</v>
      </c>
      <c r="CR619" t="s">
        <v>69</v>
      </c>
      <c r="CS619" t="s">
        <v>69</v>
      </c>
      <c r="CV619" t="s">
        <v>69</v>
      </c>
      <c r="CW619" t="s">
        <v>69</v>
      </c>
      <c r="CX619" t="s">
        <v>69</v>
      </c>
      <c r="CY619" t="s">
        <v>69</v>
      </c>
      <c r="CZ619" t="s">
        <v>69</v>
      </c>
      <c r="DA619" t="s">
        <v>69</v>
      </c>
      <c r="DB619" t="s">
        <v>69</v>
      </c>
      <c r="DC619" t="s">
        <v>22</v>
      </c>
      <c r="DD619" t="s">
        <v>12</v>
      </c>
      <c r="DE619" t="s">
        <v>8583</v>
      </c>
      <c r="DF619" t="s">
        <v>12</v>
      </c>
      <c r="DG619" t="s">
        <v>6688</v>
      </c>
      <c r="DH619" t="s">
        <v>249</v>
      </c>
      <c r="DI619" t="s">
        <v>10300</v>
      </c>
      <c r="EU619" t="s">
        <v>22</v>
      </c>
      <c r="EV619" t="s">
        <v>22</v>
      </c>
      <c r="KB619">
        <v>2</v>
      </c>
      <c r="KD619" t="s">
        <v>9554</v>
      </c>
      <c r="KE619" t="s">
        <v>6597</v>
      </c>
      <c r="KF619">
        <v>4</v>
      </c>
      <c r="KG619" t="s">
        <v>6598</v>
      </c>
      <c r="KH619">
        <v>1294067</v>
      </c>
    </row>
    <row r="620" spans="1:294" x14ac:dyDescent="0.3">
      <c r="A620" t="s">
        <v>10309</v>
      </c>
      <c r="B620" t="s">
        <v>6588</v>
      </c>
      <c r="C620">
        <v>3</v>
      </c>
      <c r="D620" t="s">
        <v>2956</v>
      </c>
      <c r="E620" t="s">
        <v>2956</v>
      </c>
      <c r="F620" t="s">
        <v>22</v>
      </c>
      <c r="G620" t="s">
        <v>22</v>
      </c>
      <c r="H620" t="s">
        <v>22</v>
      </c>
      <c r="I620" t="s">
        <v>2956</v>
      </c>
      <c r="J620" t="s">
        <v>2956</v>
      </c>
      <c r="K620" t="s">
        <v>22</v>
      </c>
      <c r="L620" t="s">
        <v>22</v>
      </c>
      <c r="M620" t="s">
        <v>22</v>
      </c>
      <c r="N620" t="s">
        <v>2956</v>
      </c>
      <c r="O620" t="s">
        <v>2956</v>
      </c>
      <c r="P620" t="s">
        <v>22</v>
      </c>
      <c r="Q620" t="s">
        <v>22</v>
      </c>
      <c r="R620" t="s">
        <v>22</v>
      </c>
      <c r="BB620" t="s">
        <v>2876</v>
      </c>
      <c r="BD620" t="s">
        <v>2876</v>
      </c>
      <c r="BF620" t="s">
        <v>2877</v>
      </c>
      <c r="BV620">
        <v>0</v>
      </c>
      <c r="BX620" t="s">
        <v>9142</v>
      </c>
      <c r="BY620" t="s">
        <v>6813</v>
      </c>
      <c r="BZ620" s="30">
        <v>41398</v>
      </c>
      <c r="CA620" t="s">
        <v>6591</v>
      </c>
      <c r="CB620" t="s">
        <v>6697</v>
      </c>
      <c r="CC620" t="s">
        <v>5058</v>
      </c>
      <c r="CD620">
        <v>18</v>
      </c>
      <c r="CE620" t="s">
        <v>236</v>
      </c>
      <c r="CF620" t="s">
        <v>241</v>
      </c>
      <c r="CG620" t="s">
        <v>248</v>
      </c>
      <c r="CI620" t="s">
        <v>9552</v>
      </c>
      <c r="CJ620" t="s">
        <v>2808</v>
      </c>
      <c r="CK620" t="s">
        <v>69</v>
      </c>
      <c r="CL620" t="s">
        <v>69</v>
      </c>
      <c r="CM620" t="s">
        <v>2803</v>
      </c>
      <c r="CN620">
        <v>3</v>
      </c>
      <c r="CO620" t="s">
        <v>254</v>
      </c>
      <c r="CP620">
        <v>11</v>
      </c>
      <c r="CQ620" t="s">
        <v>69</v>
      </c>
      <c r="CR620" t="s">
        <v>69</v>
      </c>
      <c r="CS620" t="s">
        <v>69</v>
      </c>
      <c r="CV620" t="s">
        <v>69</v>
      </c>
      <c r="CW620" t="s">
        <v>69</v>
      </c>
      <c r="CX620" t="s">
        <v>69</v>
      </c>
      <c r="CY620" t="s">
        <v>69</v>
      </c>
      <c r="CZ620" t="s">
        <v>69</v>
      </c>
      <c r="DA620" t="s">
        <v>2808</v>
      </c>
      <c r="DB620" t="s">
        <v>69</v>
      </c>
      <c r="DC620" t="s">
        <v>22</v>
      </c>
      <c r="DD620" t="s">
        <v>12</v>
      </c>
      <c r="DE620" t="s">
        <v>7716</v>
      </c>
      <c r="DF620" t="s">
        <v>12</v>
      </c>
      <c r="DG620" s="30">
        <v>41488</v>
      </c>
      <c r="DH620" t="s">
        <v>249</v>
      </c>
      <c r="DI620" t="s">
        <v>9563</v>
      </c>
      <c r="EU620" t="s">
        <v>22</v>
      </c>
      <c r="EV620" t="s">
        <v>22</v>
      </c>
      <c r="KB620">
        <v>3</v>
      </c>
      <c r="KD620" t="s">
        <v>9554</v>
      </c>
      <c r="KE620" t="s">
        <v>6597</v>
      </c>
      <c r="KF620">
        <v>6</v>
      </c>
      <c r="KG620" t="s">
        <v>6598</v>
      </c>
      <c r="KH620">
        <v>1294067</v>
      </c>
    </row>
    <row r="621" spans="1:294" x14ac:dyDescent="0.3">
      <c r="A621" t="s">
        <v>10310</v>
      </c>
      <c r="B621" t="s">
        <v>6588</v>
      </c>
      <c r="C621">
        <v>1</v>
      </c>
      <c r="D621" t="s">
        <v>2956</v>
      </c>
      <c r="E621" t="s">
        <v>2956</v>
      </c>
      <c r="F621" t="s">
        <v>22</v>
      </c>
      <c r="G621" t="s">
        <v>22</v>
      </c>
      <c r="H621" t="s">
        <v>22</v>
      </c>
      <c r="BB621" t="s">
        <v>2876</v>
      </c>
      <c r="BV621">
        <v>0</v>
      </c>
      <c r="BX621" t="s">
        <v>9142</v>
      </c>
      <c r="BY621" t="s">
        <v>6813</v>
      </c>
      <c r="BZ621" s="30">
        <v>41398</v>
      </c>
      <c r="CA621" t="s">
        <v>6591</v>
      </c>
      <c r="CB621" t="s">
        <v>6697</v>
      </c>
      <c r="CC621" t="s">
        <v>5058</v>
      </c>
      <c r="CD621">
        <v>14</v>
      </c>
      <c r="CE621" t="s">
        <v>236</v>
      </c>
      <c r="CF621" t="s">
        <v>241</v>
      </c>
      <c r="CG621" t="s">
        <v>248</v>
      </c>
      <c r="CI621" t="s">
        <v>9552</v>
      </c>
      <c r="CJ621" t="s">
        <v>2808</v>
      </c>
      <c r="CK621" t="s">
        <v>69</v>
      </c>
      <c r="CL621" t="s">
        <v>69</v>
      </c>
      <c r="CM621" t="s">
        <v>2803</v>
      </c>
      <c r="CN621">
        <v>1</v>
      </c>
      <c r="CO621" t="s">
        <v>254</v>
      </c>
      <c r="CP621">
        <v>7</v>
      </c>
      <c r="CQ621" t="s">
        <v>69</v>
      </c>
      <c r="CR621" t="s">
        <v>69</v>
      </c>
      <c r="CS621" t="s">
        <v>69</v>
      </c>
      <c r="CV621" t="s">
        <v>69</v>
      </c>
      <c r="CW621" t="s">
        <v>69</v>
      </c>
      <c r="CX621" t="s">
        <v>69</v>
      </c>
      <c r="CY621" t="s">
        <v>69</v>
      </c>
      <c r="CZ621" t="s">
        <v>2808</v>
      </c>
      <c r="DA621" t="s">
        <v>2808</v>
      </c>
      <c r="DB621" t="s">
        <v>69</v>
      </c>
      <c r="DC621" t="s">
        <v>22</v>
      </c>
      <c r="DD621" t="s">
        <v>12</v>
      </c>
      <c r="DE621" t="s">
        <v>10311</v>
      </c>
      <c r="DF621" t="s">
        <v>12</v>
      </c>
      <c r="DG621" t="s">
        <v>6688</v>
      </c>
      <c r="DH621" t="s">
        <v>249</v>
      </c>
      <c r="DI621" t="s">
        <v>10300</v>
      </c>
      <c r="EU621" t="s">
        <v>22</v>
      </c>
      <c r="EV621" t="s">
        <v>22</v>
      </c>
      <c r="KB621">
        <v>1</v>
      </c>
      <c r="KD621" t="s">
        <v>9554</v>
      </c>
      <c r="KE621" t="s">
        <v>6597</v>
      </c>
      <c r="KF621">
        <v>7</v>
      </c>
      <c r="KG621" t="s">
        <v>6598</v>
      </c>
      <c r="KH621">
        <v>1294067</v>
      </c>
    </row>
    <row r="622" spans="1:294" x14ac:dyDescent="0.3">
      <c r="A622" t="s">
        <v>10312</v>
      </c>
      <c r="B622" t="s">
        <v>6588</v>
      </c>
      <c r="C622">
        <v>5</v>
      </c>
      <c r="D622" t="s">
        <v>2956</v>
      </c>
      <c r="E622" t="s">
        <v>2956</v>
      </c>
      <c r="F622" t="s">
        <v>22</v>
      </c>
      <c r="G622" t="s">
        <v>22</v>
      </c>
      <c r="H622" t="s">
        <v>22</v>
      </c>
      <c r="I622" t="s">
        <v>2956</v>
      </c>
      <c r="J622" t="s">
        <v>2956</v>
      </c>
      <c r="K622" t="s">
        <v>22</v>
      </c>
      <c r="L622" t="s">
        <v>22</v>
      </c>
      <c r="M622" t="s">
        <v>22</v>
      </c>
      <c r="N622" t="s">
        <v>2956</v>
      </c>
      <c r="O622" t="s">
        <v>2956</v>
      </c>
      <c r="P622" t="s">
        <v>2956</v>
      </c>
      <c r="Q622" t="s">
        <v>22</v>
      </c>
      <c r="R622" t="s">
        <v>2956</v>
      </c>
      <c r="S622" t="s">
        <v>2956</v>
      </c>
      <c r="T622" t="s">
        <v>2956</v>
      </c>
      <c r="U622" t="s">
        <v>22</v>
      </c>
      <c r="V622" t="s">
        <v>22</v>
      </c>
      <c r="W622" t="s">
        <v>2956</v>
      </c>
      <c r="X622" t="s">
        <v>2956</v>
      </c>
      <c r="Y622" t="s">
        <v>2956</v>
      </c>
      <c r="Z622" t="s">
        <v>22</v>
      </c>
      <c r="AA622" t="s">
        <v>22</v>
      </c>
      <c r="AB622" t="s">
        <v>2956</v>
      </c>
      <c r="BB622" t="s">
        <v>2876</v>
      </c>
      <c r="BD622" t="s">
        <v>2876</v>
      </c>
      <c r="BF622" t="s">
        <v>2876</v>
      </c>
      <c r="BH622" t="s">
        <v>2876</v>
      </c>
      <c r="BJ622" t="s">
        <v>2876</v>
      </c>
      <c r="BV622">
        <v>0</v>
      </c>
      <c r="BX622" t="s">
        <v>9142</v>
      </c>
      <c r="BY622" t="s">
        <v>6813</v>
      </c>
      <c r="BZ622" s="30">
        <v>41398</v>
      </c>
      <c r="CA622" t="s">
        <v>6591</v>
      </c>
      <c r="CB622" t="s">
        <v>6697</v>
      </c>
      <c r="CC622" t="s">
        <v>5058</v>
      </c>
      <c r="CD622">
        <v>20</v>
      </c>
      <c r="CE622" t="s">
        <v>237</v>
      </c>
      <c r="CF622" t="s">
        <v>241</v>
      </c>
      <c r="CG622" t="s">
        <v>246</v>
      </c>
      <c r="CI622" t="s">
        <v>9552</v>
      </c>
      <c r="CJ622" t="s">
        <v>2808</v>
      </c>
      <c r="CK622" t="s">
        <v>69</v>
      </c>
      <c r="CL622" t="s">
        <v>69</v>
      </c>
      <c r="CM622" t="s">
        <v>2803</v>
      </c>
      <c r="CN622">
        <v>5</v>
      </c>
      <c r="CO622" t="s">
        <v>254</v>
      </c>
      <c r="CP622">
        <v>30</v>
      </c>
      <c r="CQ622" t="s">
        <v>2808</v>
      </c>
      <c r="CR622" t="s">
        <v>2808</v>
      </c>
      <c r="CS622" t="s">
        <v>69</v>
      </c>
      <c r="CV622" t="s">
        <v>69</v>
      </c>
      <c r="CW622" t="s">
        <v>69</v>
      </c>
      <c r="CX622" t="s">
        <v>69</v>
      </c>
      <c r="CY622" t="s">
        <v>69</v>
      </c>
      <c r="CZ622" t="s">
        <v>2808</v>
      </c>
      <c r="DA622" t="s">
        <v>2808</v>
      </c>
      <c r="DB622" t="s">
        <v>69</v>
      </c>
      <c r="DC622" t="s">
        <v>22</v>
      </c>
      <c r="DD622" t="s">
        <v>12</v>
      </c>
      <c r="DE622" t="s">
        <v>6769</v>
      </c>
      <c r="DF622" t="s">
        <v>12</v>
      </c>
      <c r="DG622" t="s">
        <v>10313</v>
      </c>
      <c r="DH622" t="s">
        <v>249</v>
      </c>
      <c r="DI622" t="s">
        <v>10194</v>
      </c>
      <c r="EU622" t="s">
        <v>22</v>
      </c>
      <c r="EV622" t="s">
        <v>22</v>
      </c>
      <c r="KB622">
        <v>5</v>
      </c>
      <c r="KD622" t="s">
        <v>9554</v>
      </c>
      <c r="KE622" t="s">
        <v>6597</v>
      </c>
      <c r="KF622">
        <v>8</v>
      </c>
      <c r="KG622" t="s">
        <v>6598</v>
      </c>
      <c r="KH622">
        <v>1294067</v>
      </c>
    </row>
    <row r="623" spans="1:294" x14ac:dyDescent="0.3">
      <c r="A623" t="s">
        <v>10314</v>
      </c>
      <c r="B623" t="s">
        <v>6588</v>
      </c>
      <c r="C623">
        <v>4</v>
      </c>
      <c r="D623" t="s">
        <v>2956</v>
      </c>
      <c r="E623" t="s">
        <v>2956</v>
      </c>
      <c r="F623" t="s">
        <v>22</v>
      </c>
      <c r="G623" t="s">
        <v>22</v>
      </c>
      <c r="H623" t="s">
        <v>22</v>
      </c>
      <c r="I623" t="s">
        <v>2956</v>
      </c>
      <c r="J623" t="s">
        <v>2956</v>
      </c>
      <c r="K623" t="s">
        <v>2956</v>
      </c>
      <c r="L623" t="s">
        <v>22</v>
      </c>
      <c r="M623" t="s">
        <v>22</v>
      </c>
      <c r="N623" t="s">
        <v>2956</v>
      </c>
      <c r="O623" t="s">
        <v>2956</v>
      </c>
      <c r="P623" t="s">
        <v>2956</v>
      </c>
      <c r="Q623" t="s">
        <v>22</v>
      </c>
      <c r="R623" t="s">
        <v>22</v>
      </c>
      <c r="S623" t="s">
        <v>2956</v>
      </c>
      <c r="T623" t="s">
        <v>2956</v>
      </c>
      <c r="U623" t="s">
        <v>2956</v>
      </c>
      <c r="V623" t="s">
        <v>22</v>
      </c>
      <c r="W623" t="s">
        <v>22</v>
      </c>
      <c r="BB623" t="s">
        <v>2876</v>
      </c>
      <c r="BD623" t="s">
        <v>2876</v>
      </c>
      <c r="BF623" t="s">
        <v>2876</v>
      </c>
      <c r="BH623" t="s">
        <v>2876</v>
      </c>
      <c r="BV623">
        <v>0</v>
      </c>
      <c r="BX623" t="s">
        <v>9142</v>
      </c>
      <c r="BY623" t="s">
        <v>6813</v>
      </c>
      <c r="BZ623" s="30">
        <v>41399</v>
      </c>
      <c r="CA623" t="s">
        <v>6591</v>
      </c>
      <c r="CB623" t="s">
        <v>6697</v>
      </c>
      <c r="CC623" t="s">
        <v>5058</v>
      </c>
      <c r="CD623">
        <v>19</v>
      </c>
      <c r="CE623" t="s">
        <v>22</v>
      </c>
      <c r="CF623" t="s">
        <v>22</v>
      </c>
      <c r="CG623" t="s">
        <v>248</v>
      </c>
      <c r="CI623" t="s">
        <v>9552</v>
      </c>
      <c r="CJ623" t="s">
        <v>2808</v>
      </c>
      <c r="CK623" t="s">
        <v>69</v>
      </c>
      <c r="CL623" t="s">
        <v>69</v>
      </c>
      <c r="CM623" t="s">
        <v>2803</v>
      </c>
      <c r="CN623">
        <v>4</v>
      </c>
      <c r="CO623" t="s">
        <v>254</v>
      </c>
      <c r="CP623">
        <v>32</v>
      </c>
      <c r="CQ623" t="s">
        <v>2808</v>
      </c>
      <c r="CR623" t="s">
        <v>2808</v>
      </c>
      <c r="CS623" t="s">
        <v>2808</v>
      </c>
      <c r="CV623" t="s">
        <v>69</v>
      </c>
      <c r="CW623" t="s">
        <v>2808</v>
      </c>
      <c r="CX623" t="s">
        <v>69</v>
      </c>
      <c r="CY623" t="s">
        <v>69</v>
      </c>
      <c r="CZ623" t="s">
        <v>2808</v>
      </c>
      <c r="DA623" t="s">
        <v>69</v>
      </c>
      <c r="DB623" t="s">
        <v>69</v>
      </c>
      <c r="DC623" t="s">
        <v>22</v>
      </c>
      <c r="DD623" t="s">
        <v>12</v>
      </c>
      <c r="DE623" t="s">
        <v>9862</v>
      </c>
      <c r="DF623" t="s">
        <v>12</v>
      </c>
      <c r="DG623" t="s">
        <v>9557</v>
      </c>
      <c r="DH623" t="s">
        <v>249</v>
      </c>
      <c r="DI623" t="s">
        <v>10019</v>
      </c>
      <c r="EU623" t="s">
        <v>2956</v>
      </c>
      <c r="EV623" t="s">
        <v>22</v>
      </c>
      <c r="EW623" t="s">
        <v>7159</v>
      </c>
      <c r="KB623">
        <v>4</v>
      </c>
      <c r="KD623" t="s">
        <v>9554</v>
      </c>
      <c r="KE623" t="s">
        <v>6597</v>
      </c>
      <c r="KF623">
        <v>9</v>
      </c>
      <c r="KG623" t="s">
        <v>6598</v>
      </c>
      <c r="KH623">
        <v>1294067</v>
      </c>
    </row>
    <row r="624" spans="1:294" x14ac:dyDescent="0.3">
      <c r="A624" t="s">
        <v>10315</v>
      </c>
      <c r="B624" t="s">
        <v>6588</v>
      </c>
      <c r="C624">
        <v>1</v>
      </c>
      <c r="D624" t="s">
        <v>2956</v>
      </c>
      <c r="E624" t="s">
        <v>2956</v>
      </c>
      <c r="F624" t="s">
        <v>22</v>
      </c>
      <c r="G624" t="s">
        <v>22</v>
      </c>
      <c r="H624" t="s">
        <v>22</v>
      </c>
      <c r="BB624" t="s">
        <v>2876</v>
      </c>
      <c r="BV624">
        <v>0</v>
      </c>
      <c r="BX624" t="s">
        <v>9142</v>
      </c>
      <c r="BY624" t="s">
        <v>6813</v>
      </c>
      <c r="BZ624" s="30">
        <v>41369</v>
      </c>
      <c r="CA624" t="s">
        <v>6591</v>
      </c>
      <c r="CB624" t="s">
        <v>6697</v>
      </c>
      <c r="CC624" t="s">
        <v>5058</v>
      </c>
      <c r="CD624">
        <v>19</v>
      </c>
      <c r="CE624" t="s">
        <v>236</v>
      </c>
      <c r="CF624" t="s">
        <v>241</v>
      </c>
      <c r="CG624" t="s">
        <v>246</v>
      </c>
      <c r="CI624" t="s">
        <v>9552</v>
      </c>
      <c r="CJ624" t="s">
        <v>2808</v>
      </c>
      <c r="CK624" t="s">
        <v>69</v>
      </c>
      <c r="CL624" t="s">
        <v>69</v>
      </c>
      <c r="CM624" t="s">
        <v>2803</v>
      </c>
      <c r="CN624">
        <v>1</v>
      </c>
      <c r="CO624" t="s">
        <v>254</v>
      </c>
      <c r="CP624">
        <v>10</v>
      </c>
      <c r="CQ624" t="s">
        <v>69</v>
      </c>
      <c r="CR624" t="s">
        <v>69</v>
      </c>
      <c r="CS624" t="s">
        <v>69</v>
      </c>
      <c r="CV624" t="s">
        <v>69</v>
      </c>
      <c r="CW624" t="s">
        <v>69</v>
      </c>
      <c r="CX624" t="s">
        <v>69</v>
      </c>
      <c r="CY624" t="s">
        <v>69</v>
      </c>
      <c r="CZ624" t="s">
        <v>69</v>
      </c>
      <c r="DA624" t="s">
        <v>69</v>
      </c>
      <c r="DB624" t="s">
        <v>69</v>
      </c>
      <c r="DC624" t="s">
        <v>22</v>
      </c>
      <c r="DD624" t="s">
        <v>12</v>
      </c>
      <c r="DE624" t="s">
        <v>8841</v>
      </c>
      <c r="DF624" t="s">
        <v>12</v>
      </c>
      <c r="DG624" s="30">
        <v>41367</v>
      </c>
      <c r="DH624" t="s">
        <v>249</v>
      </c>
      <c r="DI624" t="s">
        <v>10316</v>
      </c>
      <c r="KB624">
        <v>1</v>
      </c>
      <c r="KD624" t="s">
        <v>9554</v>
      </c>
      <c r="KE624" t="s">
        <v>6597</v>
      </c>
      <c r="KF624">
        <v>10</v>
      </c>
      <c r="KG624" t="s">
        <v>6598</v>
      </c>
      <c r="KH624">
        <v>1294067</v>
      </c>
    </row>
    <row r="625" spans="1:294" x14ac:dyDescent="0.3">
      <c r="A625" t="s">
        <v>10317</v>
      </c>
      <c r="B625" t="s">
        <v>6588</v>
      </c>
      <c r="C625">
        <v>2</v>
      </c>
      <c r="D625" t="s">
        <v>2956</v>
      </c>
      <c r="E625" t="s">
        <v>2956</v>
      </c>
      <c r="F625" t="s">
        <v>2956</v>
      </c>
      <c r="G625" t="s">
        <v>2956</v>
      </c>
      <c r="H625" t="s">
        <v>2956</v>
      </c>
      <c r="I625" t="s">
        <v>2956</v>
      </c>
      <c r="J625" t="s">
        <v>2956</v>
      </c>
      <c r="K625" t="s">
        <v>2956</v>
      </c>
      <c r="L625" t="s">
        <v>2956</v>
      </c>
      <c r="M625" t="s">
        <v>2956</v>
      </c>
      <c r="BB625" t="s">
        <v>2876</v>
      </c>
      <c r="BD625" t="s">
        <v>2876</v>
      </c>
      <c r="BV625">
        <v>0</v>
      </c>
      <c r="BX625" t="s">
        <v>9142</v>
      </c>
      <c r="BY625" t="s">
        <v>6813</v>
      </c>
      <c r="BZ625" s="30">
        <v>41398</v>
      </c>
      <c r="CA625" t="s">
        <v>6591</v>
      </c>
      <c r="CB625" t="s">
        <v>6861</v>
      </c>
      <c r="CC625" t="s">
        <v>5058</v>
      </c>
      <c r="CD625">
        <v>16</v>
      </c>
      <c r="CE625" t="s">
        <v>236</v>
      </c>
      <c r="CF625" t="s">
        <v>240</v>
      </c>
      <c r="CG625" t="s">
        <v>246</v>
      </c>
      <c r="CI625" t="s">
        <v>9552</v>
      </c>
      <c r="CJ625" t="s">
        <v>2808</v>
      </c>
      <c r="CK625" t="s">
        <v>69</v>
      </c>
      <c r="CL625" t="s">
        <v>69</v>
      </c>
      <c r="CM625" t="s">
        <v>2803</v>
      </c>
      <c r="CN625">
        <v>2</v>
      </c>
      <c r="CO625" t="s">
        <v>254</v>
      </c>
      <c r="CP625">
        <v>14</v>
      </c>
      <c r="CQ625" t="s">
        <v>69</v>
      </c>
      <c r="CR625" t="s">
        <v>69</v>
      </c>
      <c r="CS625" t="s">
        <v>69</v>
      </c>
      <c r="CV625" t="s">
        <v>69</v>
      </c>
      <c r="CW625" t="s">
        <v>69</v>
      </c>
      <c r="CX625" t="s">
        <v>69</v>
      </c>
      <c r="CY625" t="s">
        <v>69</v>
      </c>
      <c r="CZ625" t="s">
        <v>69</v>
      </c>
      <c r="DA625" t="s">
        <v>2808</v>
      </c>
      <c r="DB625" t="s">
        <v>2808</v>
      </c>
      <c r="DC625" t="s">
        <v>69</v>
      </c>
      <c r="DD625" t="s">
        <v>12</v>
      </c>
      <c r="DE625" t="s">
        <v>10318</v>
      </c>
      <c r="DF625" t="s">
        <v>12</v>
      </c>
      <c r="DG625" t="s">
        <v>7387</v>
      </c>
      <c r="DH625" t="s">
        <v>22</v>
      </c>
      <c r="EU625" t="s">
        <v>22</v>
      </c>
      <c r="EV625" t="s">
        <v>22</v>
      </c>
      <c r="EW625" t="s">
        <v>7387</v>
      </c>
      <c r="EX625" t="s">
        <v>7387</v>
      </c>
      <c r="KB625">
        <v>2</v>
      </c>
      <c r="KD625" t="s">
        <v>9554</v>
      </c>
      <c r="KE625" t="s">
        <v>6597</v>
      </c>
      <c r="KF625">
        <v>19</v>
      </c>
      <c r="KG625" t="s">
        <v>6598</v>
      </c>
      <c r="KH625">
        <v>1294067</v>
      </c>
    </row>
    <row r="626" spans="1:294" x14ac:dyDescent="0.3">
      <c r="A626" t="s">
        <v>10319</v>
      </c>
      <c r="B626" t="s">
        <v>6588</v>
      </c>
      <c r="C626">
        <v>5</v>
      </c>
      <c r="D626" t="s">
        <v>2956</v>
      </c>
      <c r="E626" t="s">
        <v>2956</v>
      </c>
      <c r="F626" t="s">
        <v>22</v>
      </c>
      <c r="G626" t="s">
        <v>22</v>
      </c>
      <c r="H626" t="s">
        <v>22</v>
      </c>
      <c r="I626" t="s">
        <v>2956</v>
      </c>
      <c r="J626" t="s">
        <v>2956</v>
      </c>
      <c r="K626" t="s">
        <v>2956</v>
      </c>
      <c r="L626" t="s">
        <v>22</v>
      </c>
      <c r="M626" t="s">
        <v>22</v>
      </c>
      <c r="N626" t="s">
        <v>2956</v>
      </c>
      <c r="O626" t="s">
        <v>2956</v>
      </c>
      <c r="P626" t="s">
        <v>2956</v>
      </c>
      <c r="Q626" t="s">
        <v>22</v>
      </c>
      <c r="R626" t="s">
        <v>22</v>
      </c>
      <c r="S626" t="s">
        <v>2956</v>
      </c>
      <c r="T626" t="s">
        <v>2956</v>
      </c>
      <c r="U626" t="s">
        <v>2956</v>
      </c>
      <c r="V626" t="s">
        <v>22</v>
      </c>
      <c r="W626" t="s">
        <v>22</v>
      </c>
      <c r="X626" t="s">
        <v>2956</v>
      </c>
      <c r="Y626" t="s">
        <v>2956</v>
      </c>
      <c r="Z626" t="s">
        <v>2956</v>
      </c>
      <c r="AA626" t="s">
        <v>22</v>
      </c>
      <c r="AB626" t="s">
        <v>22</v>
      </c>
      <c r="BB626" t="s">
        <v>2876</v>
      </c>
      <c r="BD626" t="s">
        <v>2876</v>
      </c>
      <c r="BF626" t="s">
        <v>2876</v>
      </c>
      <c r="BH626" t="s">
        <v>2876</v>
      </c>
      <c r="BJ626" t="s">
        <v>2876</v>
      </c>
      <c r="BV626">
        <v>0</v>
      </c>
      <c r="BX626" t="s">
        <v>9142</v>
      </c>
      <c r="BY626" t="s">
        <v>6813</v>
      </c>
      <c r="BZ626" s="30">
        <v>41398</v>
      </c>
      <c r="CA626" t="s">
        <v>6591</v>
      </c>
      <c r="CB626" t="s">
        <v>6753</v>
      </c>
      <c r="CC626" t="s">
        <v>5059</v>
      </c>
      <c r="CD626">
        <v>17</v>
      </c>
      <c r="CE626" t="s">
        <v>236</v>
      </c>
      <c r="CF626" t="s">
        <v>240</v>
      </c>
      <c r="CG626" t="s">
        <v>247</v>
      </c>
      <c r="CI626" t="s">
        <v>9614</v>
      </c>
      <c r="CJ626" t="s">
        <v>2808</v>
      </c>
      <c r="CK626" t="s">
        <v>2808</v>
      </c>
      <c r="CL626" t="s">
        <v>2808</v>
      </c>
      <c r="CM626" t="s">
        <v>2803</v>
      </c>
      <c r="CN626">
        <v>5</v>
      </c>
      <c r="CO626" t="s">
        <v>254</v>
      </c>
      <c r="CP626">
        <v>38</v>
      </c>
      <c r="CQ626" t="s">
        <v>2808</v>
      </c>
      <c r="CR626" t="s">
        <v>2808</v>
      </c>
      <c r="CS626" t="s">
        <v>69</v>
      </c>
      <c r="CV626" t="s">
        <v>69</v>
      </c>
      <c r="CW626" t="s">
        <v>69</v>
      </c>
      <c r="CX626" t="s">
        <v>69</v>
      </c>
      <c r="CY626" t="s">
        <v>69</v>
      </c>
      <c r="CZ626" t="s">
        <v>69</v>
      </c>
      <c r="DA626" t="s">
        <v>2808</v>
      </c>
      <c r="DB626" t="s">
        <v>69</v>
      </c>
      <c r="DC626" t="s">
        <v>69</v>
      </c>
      <c r="DD626" t="s">
        <v>12</v>
      </c>
      <c r="DE626" s="30">
        <v>41127</v>
      </c>
      <c r="DF626" t="s">
        <v>12</v>
      </c>
      <c r="DG626" t="s">
        <v>8021</v>
      </c>
      <c r="DH626" t="s">
        <v>2842</v>
      </c>
      <c r="DJ626" t="s">
        <v>12</v>
      </c>
      <c r="DK626" s="30">
        <v>41398</v>
      </c>
      <c r="DL626" t="s">
        <v>27</v>
      </c>
      <c r="DM626" s="29">
        <v>0.13541666666666666</v>
      </c>
      <c r="DN626" t="s">
        <v>22</v>
      </c>
      <c r="DO626" t="s">
        <v>22</v>
      </c>
      <c r="DQ626" t="s">
        <v>2864</v>
      </c>
      <c r="DT626" t="s">
        <v>2876</v>
      </c>
      <c r="DV626" t="s">
        <v>2884</v>
      </c>
      <c r="DW626" t="s">
        <v>33</v>
      </c>
      <c r="DX626" t="s">
        <v>2876</v>
      </c>
      <c r="DZ626" t="s">
        <v>22</v>
      </c>
      <c r="EJ626" t="s">
        <v>273</v>
      </c>
      <c r="EM626" t="s">
        <v>12</v>
      </c>
      <c r="EN626" s="30">
        <v>41398</v>
      </c>
      <c r="EO626" t="s">
        <v>27</v>
      </c>
      <c r="EP626" s="29">
        <v>0.52083333333333337</v>
      </c>
      <c r="EU626" t="s">
        <v>22</v>
      </c>
      <c r="EV626" t="s">
        <v>22</v>
      </c>
      <c r="EY626" t="s">
        <v>69</v>
      </c>
      <c r="EZ626" t="s">
        <v>69</v>
      </c>
      <c r="FH626">
        <v>1</v>
      </c>
      <c r="FI626">
        <v>1</v>
      </c>
      <c r="FJ626">
        <v>1</v>
      </c>
      <c r="FK626">
        <v>1</v>
      </c>
      <c r="FL626">
        <v>1</v>
      </c>
      <c r="FM626">
        <v>1</v>
      </c>
      <c r="FS626" t="s">
        <v>69</v>
      </c>
      <c r="FT626" t="s">
        <v>69</v>
      </c>
      <c r="FU626" t="s">
        <v>69</v>
      </c>
      <c r="FV626" t="s">
        <v>69</v>
      </c>
      <c r="FW626" t="s">
        <v>69</v>
      </c>
      <c r="FX626" t="s">
        <v>69</v>
      </c>
      <c r="FY626" t="s">
        <v>69</v>
      </c>
      <c r="FZ626" t="s">
        <v>69</v>
      </c>
      <c r="GA626" t="s">
        <v>69</v>
      </c>
      <c r="GB626" t="s">
        <v>69</v>
      </c>
      <c r="GC626" t="s">
        <v>69</v>
      </c>
      <c r="GD626" t="s">
        <v>69</v>
      </c>
      <c r="GE626" t="s">
        <v>69</v>
      </c>
      <c r="GF626" t="s">
        <v>69</v>
      </c>
      <c r="GG626" t="s">
        <v>69</v>
      </c>
      <c r="GH626" t="s">
        <v>69</v>
      </c>
      <c r="GI626" t="s">
        <v>69</v>
      </c>
      <c r="GJ626" t="s">
        <v>69</v>
      </c>
      <c r="GK626" t="s">
        <v>69</v>
      </c>
      <c r="GL626" t="s">
        <v>69</v>
      </c>
      <c r="GM626" t="s">
        <v>69</v>
      </c>
      <c r="GN626" t="s">
        <v>69</v>
      </c>
      <c r="GO626" t="s">
        <v>69</v>
      </c>
      <c r="GP626" t="s">
        <v>69</v>
      </c>
      <c r="GQ626" t="s">
        <v>69</v>
      </c>
      <c r="GR626" t="s">
        <v>69</v>
      </c>
      <c r="GS626" t="s">
        <v>69</v>
      </c>
      <c r="GT626" t="s">
        <v>69</v>
      </c>
      <c r="GU626" t="s">
        <v>69</v>
      </c>
      <c r="GV626" t="s">
        <v>69</v>
      </c>
      <c r="GW626" t="s">
        <v>69</v>
      </c>
      <c r="GX626" t="s">
        <v>69</v>
      </c>
      <c r="GY626" t="s">
        <v>69</v>
      </c>
      <c r="HC626" t="s">
        <v>2808</v>
      </c>
      <c r="HD626" t="s">
        <v>2808</v>
      </c>
      <c r="HE626" t="s">
        <v>69</v>
      </c>
      <c r="HF626" t="s">
        <v>69</v>
      </c>
      <c r="HG626" t="s">
        <v>69</v>
      </c>
      <c r="HH626" t="s">
        <v>69</v>
      </c>
      <c r="HI626" t="s">
        <v>69</v>
      </c>
      <c r="HJ626" t="s">
        <v>10320</v>
      </c>
      <c r="HK626">
        <v>36</v>
      </c>
      <c r="HQ626" s="30">
        <v>41398</v>
      </c>
      <c r="HR626" s="30">
        <v>41398</v>
      </c>
      <c r="HX626" s="29">
        <v>0.13541666666666666</v>
      </c>
      <c r="HY626" s="29">
        <v>0.13541666666666666</v>
      </c>
      <c r="IE626" t="s">
        <v>2808</v>
      </c>
      <c r="IF626" t="s">
        <v>69</v>
      </c>
      <c r="IG626" t="s">
        <v>69</v>
      </c>
      <c r="IH626" t="s">
        <v>269</v>
      </c>
      <c r="II626" t="s">
        <v>269</v>
      </c>
      <c r="IL626" t="s">
        <v>269</v>
      </c>
      <c r="IN626" s="30">
        <v>41398</v>
      </c>
      <c r="IO626" s="30">
        <v>41398</v>
      </c>
      <c r="IR626" s="30">
        <v>41398</v>
      </c>
      <c r="IT626" s="29">
        <v>0.19375000000000001</v>
      </c>
      <c r="IU626" s="29">
        <v>0.19375000000000001</v>
      </c>
      <c r="IX626" s="29">
        <v>0.19375000000000001</v>
      </c>
      <c r="IZ626" t="s">
        <v>69</v>
      </c>
      <c r="JA626" t="s">
        <v>69</v>
      </c>
      <c r="JB626" t="s">
        <v>2808</v>
      </c>
      <c r="JC626" t="s">
        <v>2808</v>
      </c>
      <c r="JD626" t="s">
        <v>2808</v>
      </c>
      <c r="JE626" t="s">
        <v>2808</v>
      </c>
      <c r="JF626" t="s">
        <v>2808</v>
      </c>
      <c r="JI626">
        <v>140</v>
      </c>
      <c r="JJ626">
        <v>40</v>
      </c>
      <c r="JK626">
        <v>3.6</v>
      </c>
      <c r="JL626">
        <v>49</v>
      </c>
      <c r="JM626">
        <v>33</v>
      </c>
      <c r="JP626" s="30">
        <v>41398</v>
      </c>
      <c r="JQ626" s="30">
        <v>41398</v>
      </c>
      <c r="JR626" s="30">
        <v>41398</v>
      </c>
      <c r="JS626" s="30">
        <v>41398</v>
      </c>
      <c r="JT626" s="30">
        <v>41398</v>
      </c>
      <c r="JW626" s="29">
        <v>0.34722222222222227</v>
      </c>
      <c r="JX626" s="29">
        <v>0.34722222222222227</v>
      </c>
      <c r="JY626" s="29">
        <v>0.34722222222222227</v>
      </c>
      <c r="JZ626" s="29">
        <v>0.34722222222222227</v>
      </c>
      <c r="KA626" s="29">
        <v>0.34722222222222227</v>
      </c>
      <c r="KB626">
        <v>5</v>
      </c>
      <c r="KD626" t="s">
        <v>9554</v>
      </c>
      <c r="KE626" t="s">
        <v>6597</v>
      </c>
      <c r="KF626">
        <v>28</v>
      </c>
      <c r="KG626" t="s">
        <v>6598</v>
      </c>
      <c r="KH626">
        <v>1294067</v>
      </c>
    </row>
    <row r="627" spans="1:294" x14ac:dyDescent="0.3">
      <c r="A627" t="s">
        <v>10321</v>
      </c>
      <c r="B627" t="s">
        <v>6588</v>
      </c>
      <c r="C627">
        <v>2</v>
      </c>
      <c r="D627" t="s">
        <v>2956</v>
      </c>
      <c r="E627" t="s">
        <v>2956</v>
      </c>
      <c r="F627" t="s">
        <v>2956</v>
      </c>
      <c r="G627" t="s">
        <v>2956</v>
      </c>
      <c r="H627" t="s">
        <v>2956</v>
      </c>
      <c r="I627" t="s">
        <v>2956</v>
      </c>
      <c r="J627" t="s">
        <v>2956</v>
      </c>
      <c r="K627" t="s">
        <v>2956</v>
      </c>
      <c r="L627" t="s">
        <v>2956</v>
      </c>
      <c r="M627" t="s">
        <v>2956</v>
      </c>
      <c r="BB627" t="s">
        <v>2876</v>
      </c>
      <c r="BD627" t="s">
        <v>2876</v>
      </c>
      <c r="BV627">
        <v>0</v>
      </c>
      <c r="BX627" t="s">
        <v>9142</v>
      </c>
      <c r="BY627" t="s">
        <v>6813</v>
      </c>
      <c r="BZ627" s="30">
        <v>41398</v>
      </c>
      <c r="CA627" t="s">
        <v>6591</v>
      </c>
      <c r="CB627" t="s">
        <v>6861</v>
      </c>
      <c r="CC627" t="s">
        <v>5058</v>
      </c>
      <c r="CD627">
        <v>16</v>
      </c>
      <c r="CE627" t="s">
        <v>236</v>
      </c>
      <c r="CF627" t="s">
        <v>240</v>
      </c>
      <c r="CG627" t="s">
        <v>246</v>
      </c>
      <c r="CI627" t="s">
        <v>9552</v>
      </c>
      <c r="CJ627" t="s">
        <v>2808</v>
      </c>
      <c r="CK627" t="s">
        <v>69</v>
      </c>
      <c r="CL627" t="s">
        <v>69</v>
      </c>
      <c r="CM627" t="s">
        <v>2803</v>
      </c>
      <c r="CN627">
        <v>2</v>
      </c>
      <c r="CO627" t="s">
        <v>254</v>
      </c>
      <c r="CP627">
        <v>14</v>
      </c>
      <c r="CQ627" t="s">
        <v>69</v>
      </c>
      <c r="CR627" t="s">
        <v>69</v>
      </c>
      <c r="CS627" t="s">
        <v>69</v>
      </c>
      <c r="CV627" t="s">
        <v>69</v>
      </c>
      <c r="CW627" t="s">
        <v>69</v>
      </c>
      <c r="CX627" t="s">
        <v>69</v>
      </c>
      <c r="CY627" t="s">
        <v>69</v>
      </c>
      <c r="CZ627" t="s">
        <v>69</v>
      </c>
      <c r="DA627" t="s">
        <v>2808</v>
      </c>
      <c r="DB627" t="s">
        <v>2808</v>
      </c>
      <c r="DC627" t="s">
        <v>69</v>
      </c>
      <c r="DD627" t="s">
        <v>12</v>
      </c>
      <c r="DE627" t="s">
        <v>10318</v>
      </c>
      <c r="DF627" t="s">
        <v>12</v>
      </c>
      <c r="DG627" t="s">
        <v>7387</v>
      </c>
      <c r="DH627" t="s">
        <v>22</v>
      </c>
      <c r="EU627" t="s">
        <v>22</v>
      </c>
      <c r="EV627" t="s">
        <v>22</v>
      </c>
      <c r="EW627" t="s">
        <v>7387</v>
      </c>
      <c r="EX627" t="s">
        <v>7387</v>
      </c>
      <c r="KB627">
        <v>2</v>
      </c>
      <c r="KD627" t="s">
        <v>9554</v>
      </c>
      <c r="KE627" t="s">
        <v>6597</v>
      </c>
      <c r="KF627">
        <v>29</v>
      </c>
      <c r="KG627" t="s">
        <v>6598</v>
      </c>
      <c r="KH627">
        <v>1294067</v>
      </c>
    </row>
    <row r="628" spans="1:294" x14ac:dyDescent="0.3">
      <c r="A628" t="s">
        <v>10322</v>
      </c>
      <c r="B628" t="s">
        <v>6588</v>
      </c>
      <c r="BV628">
        <v>0</v>
      </c>
      <c r="BX628" t="s">
        <v>9142</v>
      </c>
      <c r="BY628" t="s">
        <v>6813</v>
      </c>
      <c r="BZ628" s="30">
        <v>41398</v>
      </c>
      <c r="CA628" t="s">
        <v>6591</v>
      </c>
      <c r="CB628" t="s">
        <v>6854</v>
      </c>
      <c r="CC628" t="s">
        <v>5059</v>
      </c>
      <c r="CD628">
        <v>26</v>
      </c>
      <c r="CE628" t="s">
        <v>22</v>
      </c>
      <c r="CF628" t="s">
        <v>22</v>
      </c>
      <c r="CG628" t="s">
        <v>22</v>
      </c>
      <c r="CI628" t="s">
        <v>9640</v>
      </c>
      <c r="CJ628" t="s">
        <v>69</v>
      </c>
      <c r="CK628" t="s">
        <v>2808</v>
      </c>
      <c r="CL628" t="s">
        <v>2808</v>
      </c>
      <c r="DZ628" t="s">
        <v>2808</v>
      </c>
      <c r="EA628" t="s">
        <v>9681</v>
      </c>
      <c r="EB628" t="s">
        <v>69</v>
      </c>
      <c r="EC628" t="s">
        <v>69</v>
      </c>
      <c r="ED628" t="s">
        <v>69</v>
      </c>
      <c r="EE628" t="s">
        <v>2808</v>
      </c>
      <c r="EF628" t="s">
        <v>69</v>
      </c>
      <c r="EG628" t="s">
        <v>69</v>
      </c>
      <c r="EI628" t="s">
        <v>69</v>
      </c>
      <c r="EJ628" t="s">
        <v>22</v>
      </c>
      <c r="EY628" t="s">
        <v>2808</v>
      </c>
      <c r="EZ628" t="s">
        <v>69</v>
      </c>
      <c r="FA628" t="s">
        <v>6991</v>
      </c>
      <c r="FH628">
        <v>1</v>
      </c>
      <c r="FI628">
        <v>1</v>
      </c>
      <c r="FJ628">
        <v>1</v>
      </c>
      <c r="FK628">
        <v>1</v>
      </c>
      <c r="FL628">
        <v>1</v>
      </c>
      <c r="FS628" t="s">
        <v>69</v>
      </c>
      <c r="FT628" t="s">
        <v>69</v>
      </c>
      <c r="FU628" t="s">
        <v>69</v>
      </c>
      <c r="FV628" t="s">
        <v>69</v>
      </c>
      <c r="FW628" t="s">
        <v>69</v>
      </c>
      <c r="FX628" t="s">
        <v>69</v>
      </c>
      <c r="FY628" t="s">
        <v>69</v>
      </c>
      <c r="FZ628" t="s">
        <v>69</v>
      </c>
      <c r="GA628" t="s">
        <v>69</v>
      </c>
      <c r="GB628" t="s">
        <v>69</v>
      </c>
      <c r="GC628" t="s">
        <v>69</v>
      </c>
      <c r="GD628" t="s">
        <v>69</v>
      </c>
      <c r="GE628" t="s">
        <v>69</v>
      </c>
      <c r="GF628" t="s">
        <v>69</v>
      </c>
      <c r="GG628" t="s">
        <v>69</v>
      </c>
      <c r="GH628" t="s">
        <v>69</v>
      </c>
      <c r="GI628" t="s">
        <v>69</v>
      </c>
      <c r="GJ628" t="s">
        <v>69</v>
      </c>
      <c r="GK628" t="s">
        <v>69</v>
      </c>
      <c r="GL628" t="s">
        <v>69</v>
      </c>
      <c r="GM628" t="s">
        <v>69</v>
      </c>
      <c r="GN628" t="s">
        <v>69</v>
      </c>
      <c r="GO628" t="s">
        <v>69</v>
      </c>
      <c r="GP628" t="s">
        <v>69</v>
      </c>
      <c r="GQ628" t="s">
        <v>69</v>
      </c>
      <c r="GR628" t="s">
        <v>69</v>
      </c>
      <c r="GS628" t="s">
        <v>69</v>
      </c>
      <c r="GT628" t="s">
        <v>69</v>
      </c>
      <c r="GU628" t="s">
        <v>69</v>
      </c>
      <c r="GV628" t="s">
        <v>69</v>
      </c>
      <c r="GW628" t="s">
        <v>69</v>
      </c>
      <c r="GX628" t="s">
        <v>69</v>
      </c>
      <c r="GY628" t="s">
        <v>69</v>
      </c>
      <c r="HC628" t="s">
        <v>2808</v>
      </c>
      <c r="HD628" t="s">
        <v>2808</v>
      </c>
      <c r="HE628" t="s">
        <v>2808</v>
      </c>
      <c r="HF628" t="s">
        <v>2808</v>
      </c>
      <c r="HG628" t="s">
        <v>69</v>
      </c>
      <c r="HH628" t="s">
        <v>69</v>
      </c>
      <c r="HI628" t="s">
        <v>69</v>
      </c>
      <c r="HJ628" t="s">
        <v>9628</v>
      </c>
      <c r="HK628">
        <v>36</v>
      </c>
      <c r="HL628">
        <v>80</v>
      </c>
      <c r="HM628">
        <v>18</v>
      </c>
      <c r="HQ628" t="s">
        <v>6991</v>
      </c>
      <c r="HR628" t="s">
        <v>6991</v>
      </c>
      <c r="HS628" t="s">
        <v>6991</v>
      </c>
      <c r="HT628" t="s">
        <v>6991</v>
      </c>
      <c r="HX628" s="29">
        <v>0.21180555555555555</v>
      </c>
      <c r="HY628" s="29">
        <v>0.21180555555555555</v>
      </c>
      <c r="HZ628" s="29">
        <v>0.21180555555555555</v>
      </c>
      <c r="IA628" s="29">
        <v>0.21180555555555555</v>
      </c>
      <c r="IE628" t="s">
        <v>69</v>
      </c>
      <c r="IF628" t="s">
        <v>69</v>
      </c>
      <c r="IG628" t="s">
        <v>69</v>
      </c>
      <c r="IH628" t="s">
        <v>3054</v>
      </c>
      <c r="II628" t="s">
        <v>269</v>
      </c>
      <c r="IJ628" t="s">
        <v>269</v>
      </c>
      <c r="IK628" t="s">
        <v>3054</v>
      </c>
      <c r="IL628" t="s">
        <v>269</v>
      </c>
      <c r="IO628" t="s">
        <v>6991</v>
      </c>
      <c r="IP628" t="s">
        <v>6991</v>
      </c>
      <c r="IR628" t="s">
        <v>6991</v>
      </c>
      <c r="IZ628" t="s">
        <v>2808</v>
      </c>
      <c r="JA628" t="s">
        <v>2808</v>
      </c>
      <c r="JB628" t="s">
        <v>69</v>
      </c>
      <c r="JC628" t="s">
        <v>69</v>
      </c>
      <c r="JD628" t="s">
        <v>69</v>
      </c>
      <c r="JE628" t="s">
        <v>69</v>
      </c>
      <c r="JF628" t="s">
        <v>69</v>
      </c>
      <c r="JG628">
        <v>8</v>
      </c>
      <c r="JH628">
        <v>9</v>
      </c>
      <c r="JN628" t="s">
        <v>6991</v>
      </c>
      <c r="JO628" t="s">
        <v>6991</v>
      </c>
      <c r="JU628" s="29">
        <v>0.14583333333333334</v>
      </c>
      <c r="JV628" s="29">
        <v>0.14583333333333334</v>
      </c>
      <c r="KD628" t="s">
        <v>9554</v>
      </c>
      <c r="KE628" t="s">
        <v>6597</v>
      </c>
      <c r="KF628">
        <v>30</v>
      </c>
      <c r="KG628" t="s">
        <v>6598</v>
      </c>
      <c r="KH628">
        <v>1294067</v>
      </c>
    </row>
    <row r="629" spans="1:294" x14ac:dyDescent="0.3">
      <c r="A629" t="s">
        <v>10323</v>
      </c>
      <c r="B629" t="s">
        <v>6588</v>
      </c>
      <c r="BV629">
        <v>0</v>
      </c>
      <c r="BX629" t="s">
        <v>9142</v>
      </c>
      <c r="BY629" t="s">
        <v>6813</v>
      </c>
      <c r="BZ629" s="30">
        <v>41398</v>
      </c>
      <c r="CA629" t="s">
        <v>6591</v>
      </c>
      <c r="CB629" t="s">
        <v>6753</v>
      </c>
      <c r="CC629" t="s">
        <v>5059</v>
      </c>
      <c r="CD629">
        <v>31</v>
      </c>
      <c r="CE629" t="s">
        <v>22</v>
      </c>
      <c r="CF629" t="s">
        <v>22</v>
      </c>
      <c r="CG629" t="s">
        <v>22</v>
      </c>
      <c r="CI629" t="s">
        <v>9640</v>
      </c>
      <c r="CJ629" t="s">
        <v>69</v>
      </c>
      <c r="CK629" t="s">
        <v>2808</v>
      </c>
      <c r="CL629" t="s">
        <v>2808</v>
      </c>
      <c r="DZ629" t="s">
        <v>22</v>
      </c>
      <c r="EJ629" t="s">
        <v>22</v>
      </c>
      <c r="EY629" t="s">
        <v>2808</v>
      </c>
      <c r="EZ629" t="s">
        <v>69</v>
      </c>
      <c r="FA629" t="s">
        <v>9860</v>
      </c>
      <c r="FH629">
        <v>1</v>
      </c>
      <c r="FI629">
        <v>1</v>
      </c>
      <c r="FJ629">
        <v>1</v>
      </c>
      <c r="FL629">
        <v>1</v>
      </c>
      <c r="FS629" t="s">
        <v>69</v>
      </c>
      <c r="FT629" t="s">
        <v>69</v>
      </c>
      <c r="FU629" t="s">
        <v>69</v>
      </c>
      <c r="FV629" t="s">
        <v>69</v>
      </c>
      <c r="FW629" t="s">
        <v>69</v>
      </c>
      <c r="FX629" t="s">
        <v>69</v>
      </c>
      <c r="FY629" t="s">
        <v>69</v>
      </c>
      <c r="FZ629" t="s">
        <v>69</v>
      </c>
      <c r="GA629" t="s">
        <v>69</v>
      </c>
      <c r="GB629" t="s">
        <v>69</v>
      </c>
      <c r="GC629" t="s">
        <v>69</v>
      </c>
      <c r="GD629" t="s">
        <v>69</v>
      </c>
      <c r="GE629" t="s">
        <v>69</v>
      </c>
      <c r="GF629" t="s">
        <v>69</v>
      </c>
      <c r="GG629" t="s">
        <v>69</v>
      </c>
      <c r="GH629" t="s">
        <v>69</v>
      </c>
      <c r="GI629" t="s">
        <v>69</v>
      </c>
      <c r="GJ629" t="s">
        <v>69</v>
      </c>
      <c r="GK629" t="s">
        <v>69</v>
      </c>
      <c r="GL629" t="s">
        <v>69</v>
      </c>
      <c r="GM629" t="s">
        <v>69</v>
      </c>
      <c r="GN629" t="s">
        <v>69</v>
      </c>
      <c r="GO629" t="s">
        <v>69</v>
      </c>
      <c r="GP629" t="s">
        <v>69</v>
      </c>
      <c r="GQ629" t="s">
        <v>69</v>
      </c>
      <c r="GR629" t="s">
        <v>69</v>
      </c>
      <c r="GS629" t="s">
        <v>69</v>
      </c>
      <c r="GT629" t="s">
        <v>69</v>
      </c>
      <c r="GU629" t="s">
        <v>69</v>
      </c>
      <c r="GV629" t="s">
        <v>69</v>
      </c>
      <c r="GW629" t="s">
        <v>69</v>
      </c>
      <c r="GX629" t="s">
        <v>69</v>
      </c>
      <c r="GY629" t="s">
        <v>69</v>
      </c>
      <c r="HC629" t="s">
        <v>2808</v>
      </c>
      <c r="HD629" t="s">
        <v>2808</v>
      </c>
      <c r="HE629" t="s">
        <v>69</v>
      </c>
      <c r="HF629" t="s">
        <v>2808</v>
      </c>
      <c r="HG629" t="s">
        <v>69</v>
      </c>
      <c r="HH629" t="s">
        <v>69</v>
      </c>
      <c r="HI629" t="s">
        <v>69</v>
      </c>
      <c r="HJ629" t="s">
        <v>10324</v>
      </c>
      <c r="HK629">
        <v>36</v>
      </c>
      <c r="HM629">
        <v>20</v>
      </c>
      <c r="HQ629" t="s">
        <v>9860</v>
      </c>
      <c r="HR629" t="s">
        <v>9860</v>
      </c>
      <c r="HT629" t="s">
        <v>9860</v>
      </c>
      <c r="HX629" s="29">
        <v>0.27083333333333331</v>
      </c>
      <c r="HY629" s="29">
        <v>0.27083333333333331</v>
      </c>
      <c r="IA629" s="29">
        <v>0.27083333333333331</v>
      </c>
      <c r="IE629" t="s">
        <v>2808</v>
      </c>
      <c r="IF629" t="s">
        <v>69</v>
      </c>
      <c r="IG629" t="s">
        <v>69</v>
      </c>
      <c r="IH629" t="s">
        <v>269</v>
      </c>
      <c r="II629" t="s">
        <v>269</v>
      </c>
      <c r="IN629" t="s">
        <v>9860</v>
      </c>
      <c r="IO629" t="s">
        <v>9860</v>
      </c>
      <c r="IT629" s="29">
        <v>0.16666666666666666</v>
      </c>
      <c r="IU629" s="29">
        <v>0.16666666666666666</v>
      </c>
      <c r="IZ629" t="s">
        <v>69</v>
      </c>
      <c r="JA629" t="s">
        <v>69</v>
      </c>
      <c r="JB629" t="s">
        <v>69</v>
      </c>
      <c r="JC629" t="s">
        <v>69</v>
      </c>
      <c r="JD629" t="s">
        <v>2808</v>
      </c>
      <c r="JE629" t="s">
        <v>2808</v>
      </c>
      <c r="JF629" t="s">
        <v>2808</v>
      </c>
      <c r="JK629">
        <v>3.9</v>
      </c>
      <c r="JL629">
        <v>45</v>
      </c>
      <c r="JM629">
        <v>31</v>
      </c>
      <c r="JR629" t="s">
        <v>9860</v>
      </c>
      <c r="JS629" t="s">
        <v>9860</v>
      </c>
      <c r="JT629" t="s">
        <v>9860</v>
      </c>
      <c r="JY629" s="29">
        <v>0.16666666666666666</v>
      </c>
      <c r="JZ629" s="29">
        <v>0.16666666666666666</v>
      </c>
      <c r="KA629" s="29">
        <v>0.16666666666666666</v>
      </c>
      <c r="KD629" t="s">
        <v>9554</v>
      </c>
      <c r="KE629" t="s">
        <v>6597</v>
      </c>
      <c r="KF629">
        <v>31</v>
      </c>
      <c r="KG629" t="s">
        <v>6598</v>
      </c>
      <c r="KH629">
        <v>1294067</v>
      </c>
    </row>
    <row r="630" spans="1:294" x14ac:dyDescent="0.3">
      <c r="A630" t="s">
        <v>10325</v>
      </c>
      <c r="B630" t="s">
        <v>6588</v>
      </c>
      <c r="BV630">
        <v>0</v>
      </c>
      <c r="BX630" t="s">
        <v>9142</v>
      </c>
      <c r="BY630" t="s">
        <v>6813</v>
      </c>
      <c r="BZ630" s="30">
        <v>41398</v>
      </c>
      <c r="CA630" t="s">
        <v>6591</v>
      </c>
      <c r="CB630" t="s">
        <v>6854</v>
      </c>
      <c r="CC630" t="s">
        <v>5059</v>
      </c>
      <c r="CD630">
        <v>29</v>
      </c>
      <c r="CE630" t="s">
        <v>22</v>
      </c>
      <c r="CF630" t="s">
        <v>22</v>
      </c>
      <c r="CG630" t="s">
        <v>247</v>
      </c>
      <c r="CI630" t="s">
        <v>9640</v>
      </c>
      <c r="CJ630" t="s">
        <v>69</v>
      </c>
      <c r="CK630" t="s">
        <v>2808</v>
      </c>
      <c r="CL630" t="s">
        <v>2808</v>
      </c>
      <c r="DZ630" t="s">
        <v>22</v>
      </c>
      <c r="EJ630" t="s">
        <v>22</v>
      </c>
      <c r="EY630" t="s">
        <v>2808</v>
      </c>
      <c r="EZ630" t="s">
        <v>69</v>
      </c>
      <c r="FA630" s="30">
        <v>41009</v>
      </c>
      <c r="FH630">
        <v>1</v>
      </c>
      <c r="FI630">
        <v>1</v>
      </c>
      <c r="FJ630">
        <v>1</v>
      </c>
      <c r="FK630">
        <v>1</v>
      </c>
      <c r="FL630">
        <v>1</v>
      </c>
      <c r="FM630">
        <v>1</v>
      </c>
      <c r="FS630" t="s">
        <v>69</v>
      </c>
      <c r="FT630" t="s">
        <v>69</v>
      </c>
      <c r="FU630" t="s">
        <v>69</v>
      </c>
      <c r="FV630" t="s">
        <v>69</v>
      </c>
      <c r="FW630" t="s">
        <v>69</v>
      </c>
      <c r="FX630" t="s">
        <v>69</v>
      </c>
      <c r="FY630" t="s">
        <v>69</v>
      </c>
      <c r="FZ630" t="s">
        <v>69</v>
      </c>
      <c r="GA630" t="s">
        <v>69</v>
      </c>
      <c r="GB630" t="s">
        <v>69</v>
      </c>
      <c r="GC630" t="s">
        <v>69</v>
      </c>
      <c r="GD630" t="s">
        <v>69</v>
      </c>
      <c r="GE630" t="s">
        <v>69</v>
      </c>
      <c r="GF630" t="s">
        <v>69</v>
      </c>
      <c r="GG630" t="s">
        <v>69</v>
      </c>
      <c r="GH630" t="s">
        <v>69</v>
      </c>
      <c r="GI630" t="s">
        <v>69</v>
      </c>
      <c r="GJ630" t="s">
        <v>69</v>
      </c>
      <c r="GK630" t="s">
        <v>69</v>
      </c>
      <c r="GL630" t="s">
        <v>69</v>
      </c>
      <c r="GM630" t="s">
        <v>69</v>
      </c>
      <c r="GN630" t="s">
        <v>69</v>
      </c>
      <c r="GO630" t="s">
        <v>69</v>
      </c>
      <c r="GP630" t="s">
        <v>69</v>
      </c>
      <c r="GQ630" t="s">
        <v>69</v>
      </c>
      <c r="GR630" t="s">
        <v>69</v>
      </c>
      <c r="GS630" t="s">
        <v>69</v>
      </c>
      <c r="GT630" t="s">
        <v>69</v>
      </c>
      <c r="GU630" t="s">
        <v>69</v>
      </c>
      <c r="GV630" t="s">
        <v>69</v>
      </c>
      <c r="GW630" t="s">
        <v>69</v>
      </c>
      <c r="GX630" t="s">
        <v>69</v>
      </c>
      <c r="GY630" t="s">
        <v>69</v>
      </c>
      <c r="HC630" t="s">
        <v>2808</v>
      </c>
      <c r="HD630" t="s">
        <v>2808</v>
      </c>
      <c r="HE630" t="s">
        <v>2808</v>
      </c>
      <c r="HF630" t="s">
        <v>2808</v>
      </c>
      <c r="HG630" t="s">
        <v>69</v>
      </c>
      <c r="HH630" t="s">
        <v>69</v>
      </c>
      <c r="HI630" t="s">
        <v>69</v>
      </c>
      <c r="HJ630" t="s">
        <v>10326</v>
      </c>
      <c r="HK630">
        <v>36.5</v>
      </c>
      <c r="HL630">
        <v>72</v>
      </c>
      <c r="HM630">
        <v>23</v>
      </c>
      <c r="HQ630" s="30">
        <v>41009</v>
      </c>
      <c r="HR630" s="30">
        <v>41009</v>
      </c>
      <c r="HS630" s="30">
        <v>41009</v>
      </c>
      <c r="HT630" s="30">
        <v>41009</v>
      </c>
      <c r="HX630" s="29">
        <v>0.13194444444444445</v>
      </c>
      <c r="HY630" s="29">
        <v>0.13194444444444445</v>
      </c>
      <c r="HZ630" s="29">
        <v>0.13194444444444445</v>
      </c>
      <c r="IA630" s="29">
        <v>0.13194444444444445</v>
      </c>
      <c r="IE630" t="s">
        <v>2808</v>
      </c>
      <c r="IF630" t="s">
        <v>69</v>
      </c>
      <c r="IG630" t="s">
        <v>2808</v>
      </c>
      <c r="IH630" t="s">
        <v>269</v>
      </c>
      <c r="II630" t="s">
        <v>3054</v>
      </c>
      <c r="IJ630" t="s">
        <v>269</v>
      </c>
      <c r="IK630" t="s">
        <v>3054</v>
      </c>
      <c r="IL630" t="s">
        <v>3054</v>
      </c>
      <c r="IM630" t="s">
        <v>3054</v>
      </c>
      <c r="IN630" s="30">
        <v>41009</v>
      </c>
      <c r="IP630" s="30">
        <v>41009</v>
      </c>
      <c r="IT630" s="29">
        <v>9.0277777777777776E-2</v>
      </c>
      <c r="IV630" s="29">
        <v>9.0277777777777776E-2</v>
      </c>
      <c r="IZ630" t="s">
        <v>69</v>
      </c>
      <c r="JA630" t="s">
        <v>69</v>
      </c>
      <c r="JB630" t="s">
        <v>69</v>
      </c>
      <c r="JC630" t="s">
        <v>69</v>
      </c>
      <c r="JD630" t="s">
        <v>2808</v>
      </c>
      <c r="JE630" t="s">
        <v>2808</v>
      </c>
      <c r="JF630" t="s">
        <v>2808</v>
      </c>
      <c r="JG630" s="35">
        <v>42957</v>
      </c>
      <c r="JK630" s="31">
        <v>2500</v>
      </c>
      <c r="JL630">
        <v>49</v>
      </c>
      <c r="JM630">
        <v>33</v>
      </c>
      <c r="JN630" s="30">
        <v>41009</v>
      </c>
      <c r="JR630" s="30">
        <v>41009</v>
      </c>
      <c r="JS630" s="30">
        <v>41009</v>
      </c>
      <c r="JT630" s="30">
        <v>41009</v>
      </c>
      <c r="JU630" s="29">
        <v>9.0277777777777776E-2</v>
      </c>
      <c r="JY630" s="29">
        <v>9.0277777777777776E-2</v>
      </c>
      <c r="JZ630" s="29">
        <v>9.0277777777777776E-2</v>
      </c>
      <c r="KA630" s="29">
        <v>9.0277777777777776E-2</v>
      </c>
      <c r="KD630" t="s">
        <v>9554</v>
      </c>
      <c r="KE630" t="s">
        <v>6597</v>
      </c>
      <c r="KF630">
        <v>32</v>
      </c>
      <c r="KG630" t="s">
        <v>6598</v>
      </c>
      <c r="KH630">
        <v>1294067</v>
      </c>
    </row>
    <row r="631" spans="1:294" x14ac:dyDescent="0.3">
      <c r="A631" t="s">
        <v>10327</v>
      </c>
      <c r="B631" t="s">
        <v>6588</v>
      </c>
      <c r="BV631">
        <v>0</v>
      </c>
      <c r="BX631" t="s">
        <v>9142</v>
      </c>
      <c r="BY631" t="s">
        <v>6813</v>
      </c>
      <c r="BZ631" s="30">
        <v>41398</v>
      </c>
      <c r="CA631" t="s">
        <v>6591</v>
      </c>
      <c r="CB631" t="s">
        <v>6753</v>
      </c>
      <c r="CC631" t="s">
        <v>5059</v>
      </c>
      <c r="CD631">
        <v>26</v>
      </c>
      <c r="CE631" t="s">
        <v>22</v>
      </c>
      <c r="CF631" t="s">
        <v>22</v>
      </c>
      <c r="CG631" t="s">
        <v>22</v>
      </c>
      <c r="CI631" t="s">
        <v>9640</v>
      </c>
      <c r="CJ631" t="s">
        <v>69</v>
      </c>
      <c r="CK631" t="s">
        <v>2808</v>
      </c>
      <c r="CL631" t="s">
        <v>2808</v>
      </c>
      <c r="DZ631" t="s">
        <v>22</v>
      </c>
      <c r="EJ631" t="s">
        <v>273</v>
      </c>
      <c r="EM631" t="s">
        <v>12</v>
      </c>
      <c r="EN631" t="s">
        <v>9860</v>
      </c>
      <c r="EO631" t="s">
        <v>27</v>
      </c>
      <c r="EP631" s="29">
        <v>0.58333333333333337</v>
      </c>
      <c r="EY631" t="s">
        <v>69</v>
      </c>
      <c r="EZ631" t="s">
        <v>69</v>
      </c>
      <c r="FH631">
        <v>1</v>
      </c>
      <c r="FI631">
        <v>1</v>
      </c>
      <c r="FK631">
        <v>1</v>
      </c>
      <c r="FL631">
        <v>1</v>
      </c>
      <c r="FS631" t="s">
        <v>69</v>
      </c>
      <c r="FT631" t="s">
        <v>69</v>
      </c>
      <c r="FU631" t="s">
        <v>69</v>
      </c>
      <c r="FV631" t="s">
        <v>69</v>
      </c>
      <c r="FW631" t="s">
        <v>69</v>
      </c>
      <c r="FX631" t="s">
        <v>69</v>
      </c>
      <c r="FY631" t="s">
        <v>69</v>
      </c>
      <c r="FZ631" t="s">
        <v>69</v>
      </c>
      <c r="GA631" t="s">
        <v>69</v>
      </c>
      <c r="GB631" t="s">
        <v>69</v>
      </c>
      <c r="GC631" t="s">
        <v>69</v>
      </c>
      <c r="GD631" t="s">
        <v>69</v>
      </c>
      <c r="GE631" t="s">
        <v>69</v>
      </c>
      <c r="GF631" t="s">
        <v>69</v>
      </c>
      <c r="GG631" t="s">
        <v>69</v>
      </c>
      <c r="GH631" t="s">
        <v>69</v>
      </c>
      <c r="GI631" t="s">
        <v>69</v>
      </c>
      <c r="GJ631" t="s">
        <v>69</v>
      </c>
      <c r="GK631" t="s">
        <v>69</v>
      </c>
      <c r="GL631" t="s">
        <v>69</v>
      </c>
      <c r="GM631" t="s">
        <v>69</v>
      </c>
      <c r="GN631" t="s">
        <v>69</v>
      </c>
      <c r="GO631" t="s">
        <v>69</v>
      </c>
      <c r="GP631" t="s">
        <v>69</v>
      </c>
      <c r="GQ631" t="s">
        <v>69</v>
      </c>
      <c r="GR631" t="s">
        <v>69</v>
      </c>
      <c r="GS631" t="s">
        <v>69</v>
      </c>
      <c r="GT631" t="s">
        <v>69</v>
      </c>
      <c r="GU631" t="s">
        <v>69</v>
      </c>
      <c r="GV631" t="s">
        <v>69</v>
      </c>
      <c r="GW631" t="s">
        <v>69</v>
      </c>
      <c r="GX631" t="s">
        <v>69</v>
      </c>
      <c r="GY631" t="s">
        <v>69</v>
      </c>
      <c r="HC631" t="s">
        <v>2808</v>
      </c>
      <c r="HD631" t="s">
        <v>69</v>
      </c>
      <c r="HE631" t="s">
        <v>2808</v>
      </c>
      <c r="HF631" t="s">
        <v>2808</v>
      </c>
      <c r="HG631" t="s">
        <v>69</v>
      </c>
      <c r="HH631" t="s">
        <v>69</v>
      </c>
      <c r="HI631" t="s">
        <v>69</v>
      </c>
      <c r="HJ631" t="s">
        <v>9693</v>
      </c>
      <c r="HL631">
        <v>86</v>
      </c>
      <c r="HM631">
        <v>24</v>
      </c>
      <c r="HQ631" t="s">
        <v>9905</v>
      </c>
      <c r="HS631" t="s">
        <v>9860</v>
      </c>
      <c r="HT631" t="s">
        <v>9860</v>
      </c>
      <c r="HX631" s="29">
        <v>0.58333333333333337</v>
      </c>
      <c r="HZ631" s="29">
        <v>0.58333333333333337</v>
      </c>
      <c r="IA631" s="29">
        <v>0.58333333333333337</v>
      </c>
      <c r="IE631" t="s">
        <v>2808</v>
      </c>
      <c r="IF631" t="s">
        <v>69</v>
      </c>
      <c r="IG631" t="s">
        <v>2808</v>
      </c>
      <c r="IH631" t="s">
        <v>269</v>
      </c>
      <c r="II631" t="s">
        <v>269</v>
      </c>
      <c r="IN631" t="s">
        <v>9860</v>
      </c>
      <c r="IO631" t="s">
        <v>9860</v>
      </c>
      <c r="IT631" s="29">
        <v>0.31597222222222221</v>
      </c>
      <c r="IU631" s="29">
        <v>0.31597222222222221</v>
      </c>
      <c r="IZ631" t="s">
        <v>69</v>
      </c>
      <c r="JA631" t="s">
        <v>69</v>
      </c>
      <c r="JB631" t="s">
        <v>69</v>
      </c>
      <c r="JC631" t="s">
        <v>69</v>
      </c>
      <c r="JD631" t="s">
        <v>69</v>
      </c>
      <c r="JE631" t="s">
        <v>69</v>
      </c>
      <c r="JF631" t="s">
        <v>69</v>
      </c>
      <c r="JI631">
        <v>140</v>
      </c>
      <c r="JJ631">
        <v>34</v>
      </c>
      <c r="JK631">
        <v>3.9</v>
      </c>
      <c r="JL631">
        <v>46</v>
      </c>
      <c r="JM631">
        <v>34</v>
      </c>
      <c r="JP631" t="s">
        <v>9860</v>
      </c>
      <c r="JQ631" t="s">
        <v>9860</v>
      </c>
      <c r="JR631" t="s">
        <v>9860</v>
      </c>
      <c r="JS631" t="s">
        <v>9860</v>
      </c>
      <c r="JT631" t="s">
        <v>9860</v>
      </c>
      <c r="JW631" s="29">
        <v>0.31597222222222221</v>
      </c>
      <c r="JX631" s="29">
        <v>0.31597222222222221</v>
      </c>
      <c r="JY631" s="29">
        <v>0.31597222222222221</v>
      </c>
      <c r="JZ631" s="29">
        <v>0.31597222222222221</v>
      </c>
      <c r="KA631" s="29">
        <v>0.31597222222222221</v>
      </c>
      <c r="KD631" t="s">
        <v>9554</v>
      </c>
      <c r="KE631" t="s">
        <v>6597</v>
      </c>
      <c r="KF631">
        <v>33</v>
      </c>
      <c r="KG631" t="s">
        <v>6598</v>
      </c>
      <c r="KH631">
        <v>1294067</v>
      </c>
    </row>
    <row r="632" spans="1:294" x14ac:dyDescent="0.3">
      <c r="A632" t="s">
        <v>10328</v>
      </c>
      <c r="B632" t="s">
        <v>6588</v>
      </c>
      <c r="C632">
        <v>2</v>
      </c>
      <c r="D632" t="s">
        <v>2956</v>
      </c>
      <c r="E632" t="s">
        <v>22</v>
      </c>
      <c r="F632" t="s">
        <v>2956</v>
      </c>
      <c r="G632" t="s">
        <v>22</v>
      </c>
      <c r="H632" t="s">
        <v>22</v>
      </c>
      <c r="I632" t="s">
        <v>2956</v>
      </c>
      <c r="J632" t="s">
        <v>2956</v>
      </c>
      <c r="K632" t="s">
        <v>2956</v>
      </c>
      <c r="L632" t="s">
        <v>22</v>
      </c>
      <c r="M632" t="s">
        <v>22</v>
      </c>
      <c r="BB632" t="s">
        <v>2876</v>
      </c>
      <c r="BD632" t="s">
        <v>2876</v>
      </c>
      <c r="BV632">
        <v>0</v>
      </c>
      <c r="BX632" t="s">
        <v>9142</v>
      </c>
      <c r="BY632" t="s">
        <v>6813</v>
      </c>
      <c r="BZ632" s="30">
        <v>41398</v>
      </c>
      <c r="CA632" t="s">
        <v>6591</v>
      </c>
      <c r="CB632" t="s">
        <v>6854</v>
      </c>
      <c r="CC632" t="s">
        <v>5059</v>
      </c>
      <c r="CD632">
        <v>21</v>
      </c>
      <c r="CE632" t="s">
        <v>22</v>
      </c>
      <c r="CF632" t="s">
        <v>22</v>
      </c>
      <c r="CG632" t="s">
        <v>22</v>
      </c>
      <c r="CI632" t="s">
        <v>9614</v>
      </c>
      <c r="CJ632" t="s">
        <v>2808</v>
      </c>
      <c r="CK632" t="s">
        <v>2808</v>
      </c>
      <c r="CL632" t="s">
        <v>2808</v>
      </c>
      <c r="CM632" t="s">
        <v>2803</v>
      </c>
      <c r="CN632">
        <v>2</v>
      </c>
      <c r="CO632" t="s">
        <v>22</v>
      </c>
      <c r="CQ632" t="s">
        <v>69</v>
      </c>
      <c r="CR632" t="s">
        <v>69</v>
      </c>
      <c r="CS632" t="s">
        <v>69</v>
      </c>
      <c r="CV632" t="s">
        <v>69</v>
      </c>
      <c r="CW632" t="s">
        <v>69</v>
      </c>
      <c r="CX632" t="s">
        <v>69</v>
      </c>
      <c r="CY632" t="s">
        <v>69</v>
      </c>
      <c r="CZ632" t="s">
        <v>69</v>
      </c>
      <c r="DA632" t="s">
        <v>69</v>
      </c>
      <c r="DB632" t="s">
        <v>69</v>
      </c>
      <c r="DC632" t="s">
        <v>69</v>
      </c>
      <c r="DD632" t="s">
        <v>12</v>
      </c>
      <c r="DE632" t="s">
        <v>7649</v>
      </c>
      <c r="DF632" t="s">
        <v>12</v>
      </c>
      <c r="DG632" s="30">
        <v>41068</v>
      </c>
      <c r="DH632" t="s">
        <v>2842</v>
      </c>
      <c r="DJ632" t="s">
        <v>12</v>
      </c>
      <c r="DK632" s="30">
        <v>41275</v>
      </c>
      <c r="DL632" t="s">
        <v>22</v>
      </c>
      <c r="DN632" t="s">
        <v>69</v>
      </c>
      <c r="DO632" t="s">
        <v>69</v>
      </c>
      <c r="DQ632" t="s">
        <v>2864</v>
      </c>
      <c r="DT632" t="s">
        <v>2877</v>
      </c>
      <c r="DV632" t="s">
        <v>2884</v>
      </c>
      <c r="DW632" t="s">
        <v>33</v>
      </c>
      <c r="DX632" t="s">
        <v>2877</v>
      </c>
      <c r="DZ632" t="s">
        <v>22</v>
      </c>
      <c r="EJ632" t="s">
        <v>273</v>
      </c>
      <c r="EM632" t="s">
        <v>12</v>
      </c>
      <c r="EN632" s="30">
        <v>41275</v>
      </c>
      <c r="EO632" t="s">
        <v>22</v>
      </c>
      <c r="EU632" t="s">
        <v>22</v>
      </c>
      <c r="EV632" t="s">
        <v>22</v>
      </c>
      <c r="EY632" t="s">
        <v>69</v>
      </c>
      <c r="EZ632" t="s">
        <v>69</v>
      </c>
      <c r="FH632">
        <v>1</v>
      </c>
      <c r="FI632">
        <v>1</v>
      </c>
      <c r="FJ632">
        <v>1</v>
      </c>
      <c r="FM632">
        <v>1</v>
      </c>
      <c r="FS632" t="s">
        <v>69</v>
      </c>
      <c r="FT632" t="s">
        <v>69</v>
      </c>
      <c r="FU632" t="s">
        <v>69</v>
      </c>
      <c r="FV632" t="s">
        <v>69</v>
      </c>
      <c r="FW632" t="s">
        <v>69</v>
      </c>
      <c r="FX632" t="s">
        <v>69</v>
      </c>
      <c r="FY632" t="s">
        <v>69</v>
      </c>
      <c r="FZ632" t="s">
        <v>69</v>
      </c>
      <c r="GA632" t="s">
        <v>69</v>
      </c>
      <c r="GB632" t="s">
        <v>69</v>
      </c>
      <c r="GC632" t="s">
        <v>69</v>
      </c>
      <c r="GD632" t="s">
        <v>69</v>
      </c>
      <c r="GE632" t="s">
        <v>69</v>
      </c>
      <c r="GF632" t="s">
        <v>69</v>
      </c>
      <c r="GG632" t="s">
        <v>69</v>
      </c>
      <c r="GH632" t="s">
        <v>69</v>
      </c>
      <c r="GI632" t="s">
        <v>69</v>
      </c>
      <c r="GJ632" t="s">
        <v>69</v>
      </c>
      <c r="GK632" t="s">
        <v>69</v>
      </c>
      <c r="GL632" t="s">
        <v>69</v>
      </c>
      <c r="GM632" t="s">
        <v>69</v>
      </c>
      <c r="GN632" t="s">
        <v>69</v>
      </c>
      <c r="GO632" t="s">
        <v>69</v>
      </c>
      <c r="GP632" t="s">
        <v>69</v>
      </c>
      <c r="GQ632" t="s">
        <v>69</v>
      </c>
      <c r="GR632" t="s">
        <v>69</v>
      </c>
      <c r="GS632" t="s">
        <v>69</v>
      </c>
      <c r="GT632" t="s">
        <v>69</v>
      </c>
      <c r="GU632" t="s">
        <v>69</v>
      </c>
      <c r="GV632" t="s">
        <v>69</v>
      </c>
      <c r="GW632" t="s">
        <v>69</v>
      </c>
      <c r="GX632" t="s">
        <v>69</v>
      </c>
      <c r="GY632" t="s">
        <v>69</v>
      </c>
      <c r="HC632" t="s">
        <v>2808</v>
      </c>
      <c r="HD632" t="s">
        <v>2808</v>
      </c>
      <c r="HE632" t="s">
        <v>69</v>
      </c>
      <c r="HF632" t="s">
        <v>69</v>
      </c>
      <c r="HG632" t="s">
        <v>69</v>
      </c>
      <c r="HH632" t="s">
        <v>69</v>
      </c>
      <c r="HI632" t="s">
        <v>69</v>
      </c>
      <c r="HJ632" t="s">
        <v>10287</v>
      </c>
      <c r="HK632">
        <v>36</v>
      </c>
      <c r="HQ632" s="30">
        <v>41275</v>
      </c>
      <c r="IE632" t="s">
        <v>2808</v>
      </c>
      <c r="IF632" t="s">
        <v>69</v>
      </c>
      <c r="IG632" t="s">
        <v>2808</v>
      </c>
      <c r="IH632" t="s">
        <v>3054</v>
      </c>
      <c r="II632" t="s">
        <v>269</v>
      </c>
      <c r="IJ632" t="s">
        <v>3054</v>
      </c>
      <c r="IK632" t="s">
        <v>3054</v>
      </c>
      <c r="IL632" t="s">
        <v>3054</v>
      </c>
      <c r="IM632" t="s">
        <v>3054</v>
      </c>
      <c r="IO632" s="30">
        <v>41275</v>
      </c>
      <c r="IU632" s="29">
        <v>0.38194444444444442</v>
      </c>
      <c r="IZ632" t="s">
        <v>69</v>
      </c>
      <c r="JA632" t="s">
        <v>69</v>
      </c>
      <c r="JB632" t="s">
        <v>69</v>
      </c>
      <c r="JC632" t="s">
        <v>69</v>
      </c>
      <c r="JD632" t="s">
        <v>69</v>
      </c>
      <c r="JE632" t="s">
        <v>69</v>
      </c>
      <c r="JF632" t="s">
        <v>69</v>
      </c>
      <c r="KB632">
        <v>2</v>
      </c>
      <c r="KD632" t="s">
        <v>9554</v>
      </c>
      <c r="KE632" t="s">
        <v>6597</v>
      </c>
      <c r="KF632">
        <v>34</v>
      </c>
      <c r="KG632" t="s">
        <v>6598</v>
      </c>
      <c r="KH632">
        <v>1294067</v>
      </c>
    </row>
    <row r="633" spans="1:294" x14ac:dyDescent="0.3">
      <c r="A633" t="s">
        <v>10329</v>
      </c>
      <c r="B633" t="s">
        <v>6588</v>
      </c>
      <c r="C633">
        <v>1</v>
      </c>
      <c r="D633" t="s">
        <v>2956</v>
      </c>
      <c r="E633" t="s">
        <v>2956</v>
      </c>
      <c r="F633" t="s">
        <v>2956</v>
      </c>
      <c r="G633" t="s">
        <v>2956</v>
      </c>
      <c r="H633" t="s">
        <v>2956</v>
      </c>
      <c r="BB633" t="s">
        <v>2876</v>
      </c>
      <c r="BV633">
        <v>0</v>
      </c>
      <c r="BX633" t="s">
        <v>9142</v>
      </c>
      <c r="BY633" t="s">
        <v>6813</v>
      </c>
      <c r="BZ633" s="30">
        <v>41398</v>
      </c>
      <c r="CA633" t="s">
        <v>6591</v>
      </c>
      <c r="CB633" t="s">
        <v>6861</v>
      </c>
      <c r="CC633" t="s">
        <v>5058</v>
      </c>
      <c r="CD633">
        <v>22</v>
      </c>
      <c r="CE633" t="s">
        <v>236</v>
      </c>
      <c r="CF633" t="s">
        <v>220</v>
      </c>
      <c r="CG633" t="s">
        <v>22</v>
      </c>
      <c r="CI633" t="s">
        <v>9552</v>
      </c>
      <c r="CJ633" t="s">
        <v>2808</v>
      </c>
      <c r="CK633" t="s">
        <v>69</v>
      </c>
      <c r="CL633" t="s">
        <v>69</v>
      </c>
      <c r="CM633" t="s">
        <v>2803</v>
      </c>
      <c r="CN633">
        <v>1</v>
      </c>
      <c r="CO633" t="s">
        <v>254</v>
      </c>
      <c r="CP633">
        <v>9</v>
      </c>
      <c r="CQ633" t="s">
        <v>69</v>
      </c>
      <c r="CR633" t="s">
        <v>69</v>
      </c>
      <c r="CS633" t="s">
        <v>69</v>
      </c>
      <c r="CV633" t="s">
        <v>69</v>
      </c>
      <c r="CW633" t="s">
        <v>69</v>
      </c>
      <c r="CX633" t="s">
        <v>69</v>
      </c>
      <c r="CY633" t="s">
        <v>69</v>
      </c>
      <c r="CZ633" t="s">
        <v>69</v>
      </c>
      <c r="DA633" t="s">
        <v>69</v>
      </c>
      <c r="DB633" t="s">
        <v>69</v>
      </c>
      <c r="DC633" t="s">
        <v>69</v>
      </c>
      <c r="DD633" t="s">
        <v>12</v>
      </c>
      <c r="DE633" s="30">
        <v>41334</v>
      </c>
      <c r="DF633" t="s">
        <v>12</v>
      </c>
      <c r="DG633" s="30">
        <v>41581</v>
      </c>
      <c r="DH633" t="s">
        <v>249</v>
      </c>
      <c r="DI633" t="s">
        <v>9563</v>
      </c>
      <c r="EU633" t="s">
        <v>22</v>
      </c>
      <c r="EV633" t="s">
        <v>22</v>
      </c>
      <c r="EW633" s="30">
        <v>41581</v>
      </c>
      <c r="EX633" s="30">
        <v>41581</v>
      </c>
      <c r="KB633">
        <v>1</v>
      </c>
      <c r="KD633" t="s">
        <v>9554</v>
      </c>
      <c r="KE633" t="s">
        <v>6597</v>
      </c>
      <c r="KF633">
        <v>38</v>
      </c>
      <c r="KG633" t="s">
        <v>6598</v>
      </c>
      <c r="KH633">
        <v>1294067</v>
      </c>
    </row>
    <row r="634" spans="1:294" x14ac:dyDescent="0.3">
      <c r="A634" t="s">
        <v>10330</v>
      </c>
      <c r="B634" t="s">
        <v>6588</v>
      </c>
      <c r="BV634">
        <v>0</v>
      </c>
      <c r="BX634" t="s">
        <v>9142</v>
      </c>
      <c r="BY634" t="s">
        <v>6813</v>
      </c>
      <c r="BZ634" s="30">
        <v>41398</v>
      </c>
      <c r="CA634" t="s">
        <v>6591</v>
      </c>
      <c r="CB634" t="s">
        <v>6854</v>
      </c>
      <c r="CC634" t="s">
        <v>5059</v>
      </c>
      <c r="CD634">
        <v>27</v>
      </c>
      <c r="CE634" t="s">
        <v>22</v>
      </c>
      <c r="CF634" t="s">
        <v>22</v>
      </c>
      <c r="CG634" t="s">
        <v>22</v>
      </c>
      <c r="CI634" t="s">
        <v>9640</v>
      </c>
      <c r="CJ634" t="s">
        <v>69</v>
      </c>
      <c r="CK634" t="s">
        <v>2808</v>
      </c>
      <c r="CL634" t="s">
        <v>2808</v>
      </c>
      <c r="DJ634" t="s">
        <v>22</v>
      </c>
      <c r="DL634" t="s">
        <v>22</v>
      </c>
      <c r="DN634" t="s">
        <v>22</v>
      </c>
      <c r="DO634" t="s">
        <v>22</v>
      </c>
      <c r="DQ634" t="s">
        <v>2864</v>
      </c>
      <c r="DZ634" t="s">
        <v>22</v>
      </c>
      <c r="EJ634" t="s">
        <v>273</v>
      </c>
      <c r="EM634" t="s">
        <v>22</v>
      </c>
      <c r="EO634" t="s">
        <v>22</v>
      </c>
      <c r="EY634" t="s">
        <v>69</v>
      </c>
      <c r="EZ634" t="s">
        <v>69</v>
      </c>
      <c r="FH634">
        <v>1</v>
      </c>
      <c r="FI634">
        <v>1</v>
      </c>
      <c r="FJ634">
        <v>2</v>
      </c>
      <c r="FK634">
        <v>2</v>
      </c>
      <c r="FL634">
        <v>2</v>
      </c>
      <c r="FS634" t="s">
        <v>69</v>
      </c>
      <c r="FT634" t="s">
        <v>69</v>
      </c>
      <c r="FU634" t="s">
        <v>2808</v>
      </c>
      <c r="FV634" t="s">
        <v>69</v>
      </c>
      <c r="FW634" t="s">
        <v>69</v>
      </c>
      <c r="FX634" t="s">
        <v>69</v>
      </c>
      <c r="FY634" t="s">
        <v>69</v>
      </c>
      <c r="FZ634" t="s">
        <v>69</v>
      </c>
      <c r="GA634" t="s">
        <v>69</v>
      </c>
      <c r="GB634" t="s">
        <v>69</v>
      </c>
      <c r="GC634" t="s">
        <v>69</v>
      </c>
      <c r="GD634" t="s">
        <v>69</v>
      </c>
      <c r="GE634" t="s">
        <v>69</v>
      </c>
      <c r="GF634" t="s">
        <v>69</v>
      </c>
      <c r="GG634" t="s">
        <v>69</v>
      </c>
      <c r="GH634" t="s">
        <v>69</v>
      </c>
      <c r="GI634" t="s">
        <v>69</v>
      </c>
      <c r="GJ634" t="s">
        <v>69</v>
      </c>
      <c r="GK634" t="s">
        <v>69</v>
      </c>
      <c r="GL634" t="s">
        <v>69</v>
      </c>
      <c r="GM634" t="s">
        <v>69</v>
      </c>
      <c r="GN634" t="s">
        <v>69</v>
      </c>
      <c r="GO634" t="s">
        <v>69</v>
      </c>
      <c r="GP634" t="s">
        <v>69</v>
      </c>
      <c r="GQ634" t="s">
        <v>69</v>
      </c>
      <c r="GR634" t="s">
        <v>69</v>
      </c>
      <c r="GS634" t="s">
        <v>69</v>
      </c>
      <c r="GT634" t="s">
        <v>69</v>
      </c>
      <c r="GU634" t="s">
        <v>69</v>
      </c>
      <c r="GV634" t="s">
        <v>69</v>
      </c>
      <c r="GW634" t="s">
        <v>69</v>
      </c>
      <c r="GX634" t="s">
        <v>69</v>
      </c>
      <c r="GY634" t="s">
        <v>69</v>
      </c>
      <c r="HC634" t="s">
        <v>2808</v>
      </c>
      <c r="HD634" t="s">
        <v>2808</v>
      </c>
      <c r="HE634" t="s">
        <v>2808</v>
      </c>
      <c r="HF634" t="s">
        <v>2808</v>
      </c>
      <c r="HG634" t="s">
        <v>69</v>
      </c>
      <c r="HH634" t="s">
        <v>69</v>
      </c>
      <c r="HI634" t="s">
        <v>69</v>
      </c>
      <c r="HJ634">
        <v>110</v>
      </c>
      <c r="HK634">
        <v>70</v>
      </c>
      <c r="HL634">
        <v>82</v>
      </c>
      <c r="HM634">
        <v>51</v>
      </c>
      <c r="HQ634" s="30">
        <v>41276</v>
      </c>
      <c r="HR634" s="30">
        <v>41276</v>
      </c>
      <c r="HS634" s="30">
        <v>41276</v>
      </c>
      <c r="HT634" s="30">
        <v>41276</v>
      </c>
      <c r="HX634" s="29">
        <v>0.33333333333333331</v>
      </c>
      <c r="HY634" s="29">
        <v>0.35416666666666669</v>
      </c>
      <c r="HZ634" s="29">
        <v>0.35416666666666669</v>
      </c>
      <c r="IA634" s="29">
        <v>0.35416666666666669</v>
      </c>
      <c r="IE634" t="s">
        <v>69</v>
      </c>
      <c r="IF634" t="s">
        <v>69</v>
      </c>
      <c r="IG634" t="s">
        <v>69</v>
      </c>
      <c r="IH634" t="s">
        <v>3054</v>
      </c>
      <c r="II634" t="s">
        <v>3054</v>
      </c>
      <c r="IJ634" t="s">
        <v>3054</v>
      </c>
      <c r="IK634" t="s">
        <v>3054</v>
      </c>
      <c r="IL634" t="s">
        <v>269</v>
      </c>
      <c r="IM634" t="s">
        <v>3054</v>
      </c>
      <c r="IZ634" t="s">
        <v>2808</v>
      </c>
      <c r="JA634" t="s">
        <v>69</v>
      </c>
      <c r="JB634" t="s">
        <v>2808</v>
      </c>
      <c r="JC634" t="s">
        <v>69</v>
      </c>
      <c r="JD634" t="s">
        <v>2808</v>
      </c>
      <c r="JE634" t="s">
        <v>2808</v>
      </c>
      <c r="JF634" t="s">
        <v>2808</v>
      </c>
      <c r="JG634">
        <v>8</v>
      </c>
      <c r="JK634" s="31">
        <v>2700</v>
      </c>
      <c r="JL634">
        <v>42</v>
      </c>
      <c r="JM634">
        <v>26</v>
      </c>
      <c r="JN634" s="30">
        <v>41276</v>
      </c>
      <c r="JR634" s="30">
        <v>41276</v>
      </c>
      <c r="JS634" s="30">
        <v>41276</v>
      </c>
      <c r="JT634" s="30">
        <v>41276</v>
      </c>
      <c r="JU634" s="29">
        <v>0.25</v>
      </c>
      <c r="JY634" s="29">
        <v>0.25</v>
      </c>
      <c r="JZ634" s="29">
        <v>0.25</v>
      </c>
      <c r="KA634" s="29">
        <v>0.25</v>
      </c>
      <c r="KD634" t="s">
        <v>9554</v>
      </c>
      <c r="KE634" t="s">
        <v>6597</v>
      </c>
      <c r="KF634">
        <v>29</v>
      </c>
      <c r="KG634" t="s">
        <v>6598</v>
      </c>
      <c r="KH634">
        <v>1294067</v>
      </c>
    </row>
    <row r="635" spans="1:294" x14ac:dyDescent="0.3">
      <c r="A635" t="s">
        <v>10331</v>
      </c>
      <c r="B635" t="s">
        <v>6588</v>
      </c>
      <c r="C635">
        <v>4</v>
      </c>
      <c r="D635" t="s">
        <v>2956</v>
      </c>
      <c r="E635" t="s">
        <v>2956</v>
      </c>
      <c r="F635" t="s">
        <v>2956</v>
      </c>
      <c r="G635" t="s">
        <v>2956</v>
      </c>
      <c r="H635" t="s">
        <v>22</v>
      </c>
      <c r="I635" t="s">
        <v>2956</v>
      </c>
      <c r="J635" t="s">
        <v>2956</v>
      </c>
      <c r="K635" t="s">
        <v>2956</v>
      </c>
      <c r="L635" t="s">
        <v>2956</v>
      </c>
      <c r="M635" t="s">
        <v>2956</v>
      </c>
      <c r="N635" t="s">
        <v>2956</v>
      </c>
      <c r="O635" t="s">
        <v>2956</v>
      </c>
      <c r="P635" t="s">
        <v>2956</v>
      </c>
      <c r="Q635" t="s">
        <v>2956</v>
      </c>
      <c r="R635" t="s">
        <v>2956</v>
      </c>
      <c r="S635" t="s">
        <v>2956</v>
      </c>
      <c r="T635" t="s">
        <v>2956</v>
      </c>
      <c r="U635" t="s">
        <v>2956</v>
      </c>
      <c r="V635" t="s">
        <v>2956</v>
      </c>
      <c r="W635" t="s">
        <v>2956</v>
      </c>
      <c r="BB635" t="s">
        <v>2876</v>
      </c>
      <c r="BD635" t="s">
        <v>2876</v>
      </c>
      <c r="BF635" t="s">
        <v>2876</v>
      </c>
      <c r="BH635" t="s">
        <v>2876</v>
      </c>
      <c r="BV635">
        <v>0</v>
      </c>
      <c r="BX635" t="s">
        <v>9142</v>
      </c>
      <c r="BY635" t="s">
        <v>6813</v>
      </c>
      <c r="BZ635" t="s">
        <v>7204</v>
      </c>
      <c r="CA635" t="s">
        <v>6591</v>
      </c>
      <c r="CB635" t="s">
        <v>7266</v>
      </c>
      <c r="CC635" t="s">
        <v>5058</v>
      </c>
      <c r="CD635">
        <v>22</v>
      </c>
      <c r="CE635" t="s">
        <v>22</v>
      </c>
      <c r="CF635" t="s">
        <v>22</v>
      </c>
      <c r="CG635" t="s">
        <v>22</v>
      </c>
      <c r="CI635" t="s">
        <v>9552</v>
      </c>
      <c r="CJ635" t="s">
        <v>2808</v>
      </c>
      <c r="CK635" t="s">
        <v>69</v>
      </c>
      <c r="CL635" t="s">
        <v>69</v>
      </c>
      <c r="CM635" t="s">
        <v>2803</v>
      </c>
      <c r="CN635">
        <v>4</v>
      </c>
      <c r="CO635" t="s">
        <v>254</v>
      </c>
      <c r="CP635">
        <v>36</v>
      </c>
      <c r="CQ635" t="s">
        <v>2808</v>
      </c>
      <c r="CR635" t="s">
        <v>2808</v>
      </c>
      <c r="CS635" t="s">
        <v>2808</v>
      </c>
      <c r="CV635" t="s">
        <v>2808</v>
      </c>
      <c r="CW635" t="s">
        <v>2808</v>
      </c>
      <c r="CX635" t="s">
        <v>2808</v>
      </c>
      <c r="CY635" t="s">
        <v>2808</v>
      </c>
      <c r="CZ635" t="s">
        <v>2808</v>
      </c>
      <c r="DA635" t="s">
        <v>2808</v>
      </c>
      <c r="DB635" t="s">
        <v>69</v>
      </c>
      <c r="DC635" t="s">
        <v>69</v>
      </c>
      <c r="DD635" t="s">
        <v>22</v>
      </c>
      <c r="DF635" t="s">
        <v>12</v>
      </c>
      <c r="DG635" t="s">
        <v>7520</v>
      </c>
      <c r="DH635" t="s">
        <v>249</v>
      </c>
      <c r="DI635" t="s">
        <v>10332</v>
      </c>
      <c r="EU635" t="s">
        <v>2956</v>
      </c>
      <c r="EV635" t="s">
        <v>2956</v>
      </c>
      <c r="EW635" s="30">
        <v>41427</v>
      </c>
      <c r="EX635" s="30">
        <v>41427</v>
      </c>
      <c r="KB635">
        <v>4</v>
      </c>
      <c r="KD635" t="s">
        <v>9554</v>
      </c>
      <c r="KE635" t="s">
        <v>6597</v>
      </c>
      <c r="KF635">
        <v>1</v>
      </c>
      <c r="KG635" t="s">
        <v>6598</v>
      </c>
      <c r="KH635">
        <v>6637090</v>
      </c>
    </row>
    <row r="636" spans="1:294" x14ac:dyDescent="0.3">
      <c r="A636" t="s">
        <v>10333</v>
      </c>
      <c r="B636" t="s">
        <v>6588</v>
      </c>
      <c r="C636">
        <v>2</v>
      </c>
      <c r="D636" t="s">
        <v>2956</v>
      </c>
      <c r="E636" t="s">
        <v>2956</v>
      </c>
      <c r="F636" t="s">
        <v>2956</v>
      </c>
      <c r="G636" t="s">
        <v>22</v>
      </c>
      <c r="H636" t="s">
        <v>22</v>
      </c>
      <c r="I636" t="s">
        <v>2956</v>
      </c>
      <c r="J636" t="s">
        <v>2956</v>
      </c>
      <c r="K636" t="s">
        <v>2956</v>
      </c>
      <c r="L636" t="s">
        <v>2956</v>
      </c>
      <c r="M636" t="s">
        <v>2956</v>
      </c>
      <c r="BB636" t="s">
        <v>2876</v>
      </c>
      <c r="BD636" t="s">
        <v>2876</v>
      </c>
      <c r="BV636">
        <v>0</v>
      </c>
      <c r="BX636" t="s">
        <v>9142</v>
      </c>
      <c r="BY636" t="s">
        <v>6813</v>
      </c>
      <c r="BZ636" t="s">
        <v>7204</v>
      </c>
      <c r="CA636" t="s">
        <v>6591</v>
      </c>
      <c r="CB636" t="s">
        <v>7266</v>
      </c>
      <c r="CC636" t="s">
        <v>5058</v>
      </c>
      <c r="CD636">
        <v>23</v>
      </c>
      <c r="CE636" t="s">
        <v>22</v>
      </c>
      <c r="CF636" t="s">
        <v>22</v>
      </c>
      <c r="CG636" t="s">
        <v>247</v>
      </c>
      <c r="CI636" t="s">
        <v>9552</v>
      </c>
      <c r="CJ636" t="s">
        <v>2808</v>
      </c>
      <c r="CK636" t="s">
        <v>69</v>
      </c>
      <c r="CL636" t="s">
        <v>69</v>
      </c>
      <c r="CM636" t="s">
        <v>2803</v>
      </c>
      <c r="CN636">
        <v>2</v>
      </c>
      <c r="CO636" t="s">
        <v>254</v>
      </c>
      <c r="CP636">
        <v>19</v>
      </c>
      <c r="CQ636" t="s">
        <v>2808</v>
      </c>
      <c r="CR636" t="s">
        <v>2808</v>
      </c>
      <c r="CS636" t="s">
        <v>2808</v>
      </c>
      <c r="CV636" t="s">
        <v>2808</v>
      </c>
      <c r="CW636" t="s">
        <v>2808</v>
      </c>
      <c r="CX636" t="s">
        <v>2808</v>
      </c>
      <c r="CY636" t="s">
        <v>69</v>
      </c>
      <c r="CZ636" t="s">
        <v>2808</v>
      </c>
      <c r="DA636" t="s">
        <v>2808</v>
      </c>
      <c r="DB636" t="s">
        <v>2808</v>
      </c>
      <c r="DC636" t="s">
        <v>69</v>
      </c>
      <c r="DD636" t="s">
        <v>12</v>
      </c>
      <c r="DE636" t="s">
        <v>8297</v>
      </c>
      <c r="DF636" t="s">
        <v>12</v>
      </c>
      <c r="DG636" t="s">
        <v>6687</v>
      </c>
      <c r="DH636" t="s">
        <v>249</v>
      </c>
      <c r="DI636" t="s">
        <v>10334</v>
      </c>
      <c r="EU636" t="s">
        <v>22</v>
      </c>
      <c r="EV636" t="s">
        <v>22</v>
      </c>
      <c r="EW636" s="30">
        <v>41398</v>
      </c>
      <c r="EX636" s="30">
        <v>41398</v>
      </c>
      <c r="KB636">
        <v>2</v>
      </c>
      <c r="KD636" t="s">
        <v>9554</v>
      </c>
      <c r="KE636" t="s">
        <v>6597</v>
      </c>
      <c r="KF636">
        <v>2</v>
      </c>
      <c r="KG636" t="s">
        <v>6598</v>
      </c>
      <c r="KH636">
        <v>6637090</v>
      </c>
    </row>
    <row r="637" spans="1:294" x14ac:dyDescent="0.3">
      <c r="A637" t="s">
        <v>10335</v>
      </c>
      <c r="B637" t="s">
        <v>6588</v>
      </c>
      <c r="C637">
        <v>5</v>
      </c>
      <c r="D637" t="s">
        <v>2956</v>
      </c>
      <c r="E637" t="s">
        <v>2956</v>
      </c>
      <c r="F637" t="s">
        <v>2956</v>
      </c>
      <c r="G637" t="s">
        <v>2956</v>
      </c>
      <c r="H637" t="s">
        <v>2956</v>
      </c>
      <c r="I637" t="s">
        <v>2956</v>
      </c>
      <c r="J637" t="s">
        <v>2956</v>
      </c>
      <c r="K637" t="s">
        <v>2956</v>
      </c>
      <c r="L637" t="s">
        <v>2956</v>
      </c>
      <c r="M637" t="s">
        <v>2956</v>
      </c>
      <c r="N637" t="s">
        <v>2956</v>
      </c>
      <c r="O637" t="s">
        <v>2956</v>
      </c>
      <c r="P637" t="s">
        <v>2956</v>
      </c>
      <c r="Q637" t="s">
        <v>2956</v>
      </c>
      <c r="R637" t="s">
        <v>2956</v>
      </c>
      <c r="S637" t="s">
        <v>2956</v>
      </c>
      <c r="T637" t="s">
        <v>2956</v>
      </c>
      <c r="U637" t="s">
        <v>2956</v>
      </c>
      <c r="V637" t="s">
        <v>2956</v>
      </c>
      <c r="W637" t="s">
        <v>2956</v>
      </c>
      <c r="X637" t="s">
        <v>2956</v>
      </c>
      <c r="Y637" t="s">
        <v>2956</v>
      </c>
      <c r="Z637" t="s">
        <v>2956</v>
      </c>
      <c r="AA637" t="s">
        <v>2956</v>
      </c>
      <c r="AB637" t="s">
        <v>2956</v>
      </c>
      <c r="BB637" t="s">
        <v>2876</v>
      </c>
      <c r="BD637" t="s">
        <v>2876</v>
      </c>
      <c r="BF637" t="s">
        <v>2876</v>
      </c>
      <c r="BH637" t="s">
        <v>2876</v>
      </c>
      <c r="BJ637" t="s">
        <v>2876</v>
      </c>
      <c r="BV637">
        <v>0</v>
      </c>
      <c r="BX637" t="s">
        <v>9142</v>
      </c>
      <c r="BY637" t="s">
        <v>6813</v>
      </c>
      <c r="BZ637" t="s">
        <v>7204</v>
      </c>
      <c r="CA637" t="s">
        <v>6591</v>
      </c>
      <c r="CB637" t="s">
        <v>7266</v>
      </c>
      <c r="CC637" t="s">
        <v>5058</v>
      </c>
      <c r="CD637">
        <v>17</v>
      </c>
      <c r="CE637" t="s">
        <v>22</v>
      </c>
      <c r="CF637" t="s">
        <v>22</v>
      </c>
      <c r="CG637" t="s">
        <v>247</v>
      </c>
      <c r="CI637" t="s">
        <v>9552</v>
      </c>
      <c r="CJ637" t="s">
        <v>2808</v>
      </c>
      <c r="CK637" t="s">
        <v>69</v>
      </c>
      <c r="CL637" t="s">
        <v>69</v>
      </c>
      <c r="CM637" t="s">
        <v>2803</v>
      </c>
      <c r="CN637">
        <v>5</v>
      </c>
      <c r="CO637" t="s">
        <v>254</v>
      </c>
      <c r="CP637">
        <v>36</v>
      </c>
      <c r="CQ637" t="s">
        <v>69</v>
      </c>
      <c r="CR637" t="s">
        <v>69</v>
      </c>
      <c r="CS637" t="s">
        <v>69</v>
      </c>
      <c r="CV637" t="s">
        <v>69</v>
      </c>
      <c r="CW637" t="s">
        <v>69</v>
      </c>
      <c r="CX637" t="s">
        <v>69</v>
      </c>
      <c r="CY637" t="s">
        <v>69</v>
      </c>
      <c r="CZ637" t="s">
        <v>69</v>
      </c>
      <c r="DA637" t="s">
        <v>69</v>
      </c>
      <c r="DB637" t="s">
        <v>69</v>
      </c>
      <c r="DC637" t="s">
        <v>69</v>
      </c>
      <c r="DD637" t="s">
        <v>12</v>
      </c>
      <c r="DE637" t="s">
        <v>7565</v>
      </c>
      <c r="DF637" t="s">
        <v>12</v>
      </c>
      <c r="DG637" t="s">
        <v>7902</v>
      </c>
      <c r="DH637" t="s">
        <v>2842</v>
      </c>
      <c r="EU637" t="s">
        <v>22</v>
      </c>
      <c r="EV637" t="s">
        <v>22</v>
      </c>
      <c r="EW637" s="30">
        <v>41008</v>
      </c>
      <c r="EX637" s="30">
        <v>41008</v>
      </c>
      <c r="KB637">
        <v>5</v>
      </c>
      <c r="KD637" t="s">
        <v>9554</v>
      </c>
      <c r="KE637" t="s">
        <v>6597</v>
      </c>
      <c r="KF637">
        <v>3</v>
      </c>
      <c r="KG637" t="s">
        <v>6598</v>
      </c>
      <c r="KH637">
        <v>6637090</v>
      </c>
    </row>
    <row r="638" spans="1:294" x14ac:dyDescent="0.3">
      <c r="A638" t="s">
        <v>10336</v>
      </c>
      <c r="B638" t="s">
        <v>6588</v>
      </c>
      <c r="C638">
        <v>2</v>
      </c>
      <c r="D638" t="s">
        <v>2956</v>
      </c>
      <c r="E638" t="s">
        <v>2956</v>
      </c>
      <c r="F638" t="s">
        <v>2956</v>
      </c>
      <c r="G638" t="s">
        <v>2956</v>
      </c>
      <c r="H638" t="s">
        <v>2956</v>
      </c>
      <c r="I638" t="s">
        <v>2956</v>
      </c>
      <c r="J638" t="s">
        <v>2956</v>
      </c>
      <c r="K638" t="s">
        <v>2956</v>
      </c>
      <c r="L638" t="s">
        <v>2956</v>
      </c>
      <c r="M638" t="s">
        <v>2956</v>
      </c>
      <c r="BB638" t="s">
        <v>2876</v>
      </c>
      <c r="BD638" t="s">
        <v>2876</v>
      </c>
      <c r="BV638">
        <v>0</v>
      </c>
      <c r="BX638" t="s">
        <v>9142</v>
      </c>
      <c r="BY638" t="s">
        <v>6813</v>
      </c>
      <c r="BZ638" t="s">
        <v>7204</v>
      </c>
      <c r="CA638" t="s">
        <v>6591</v>
      </c>
      <c r="CB638" t="s">
        <v>7266</v>
      </c>
      <c r="CC638" t="s">
        <v>5058</v>
      </c>
      <c r="CD638">
        <v>22</v>
      </c>
      <c r="CE638" t="s">
        <v>22</v>
      </c>
      <c r="CF638" t="s">
        <v>22</v>
      </c>
      <c r="CG638" t="s">
        <v>246</v>
      </c>
      <c r="CI638" t="s">
        <v>9552</v>
      </c>
      <c r="CJ638" t="s">
        <v>2808</v>
      </c>
      <c r="CK638" t="s">
        <v>69</v>
      </c>
      <c r="CL638" t="s">
        <v>69</v>
      </c>
      <c r="CM638" t="s">
        <v>2803</v>
      </c>
      <c r="CN638">
        <v>2</v>
      </c>
      <c r="CO638" t="s">
        <v>254</v>
      </c>
      <c r="CP638">
        <v>24</v>
      </c>
      <c r="CQ638" t="s">
        <v>2808</v>
      </c>
      <c r="CR638" t="s">
        <v>2808</v>
      </c>
      <c r="CS638" t="s">
        <v>2808</v>
      </c>
      <c r="CV638" t="s">
        <v>2808</v>
      </c>
      <c r="CW638" t="s">
        <v>2808</v>
      </c>
      <c r="CX638" t="s">
        <v>2808</v>
      </c>
      <c r="CY638" t="s">
        <v>2808</v>
      </c>
      <c r="CZ638" t="s">
        <v>2808</v>
      </c>
      <c r="DA638" t="s">
        <v>2808</v>
      </c>
      <c r="DB638" t="s">
        <v>69</v>
      </c>
      <c r="DC638" t="s">
        <v>69</v>
      </c>
      <c r="DD638" t="s">
        <v>12</v>
      </c>
      <c r="DE638" s="30">
        <v>41162</v>
      </c>
      <c r="DF638" t="s">
        <v>12</v>
      </c>
      <c r="DG638" s="30">
        <v>41580</v>
      </c>
      <c r="DH638" t="s">
        <v>249</v>
      </c>
      <c r="DI638" t="s">
        <v>9737</v>
      </c>
      <c r="EU638" t="s">
        <v>2956</v>
      </c>
      <c r="EV638" t="s">
        <v>2956</v>
      </c>
      <c r="EW638" s="30">
        <v>41580</v>
      </c>
      <c r="EX638" s="30">
        <v>41580</v>
      </c>
      <c r="KB638">
        <v>2</v>
      </c>
      <c r="KD638" t="s">
        <v>9554</v>
      </c>
      <c r="KE638" t="s">
        <v>6597</v>
      </c>
      <c r="KF638">
        <v>4</v>
      </c>
      <c r="KG638" t="s">
        <v>6598</v>
      </c>
      <c r="KH638">
        <v>6637090</v>
      </c>
    </row>
    <row r="639" spans="1:294" x14ac:dyDescent="0.3">
      <c r="A639" t="s">
        <v>10337</v>
      </c>
      <c r="B639" t="s">
        <v>6588</v>
      </c>
      <c r="BV639">
        <v>0</v>
      </c>
      <c r="BX639" t="s">
        <v>9142</v>
      </c>
      <c r="BY639" t="s">
        <v>6813</v>
      </c>
      <c r="BZ639" t="s">
        <v>7204</v>
      </c>
      <c r="CA639" t="s">
        <v>6591</v>
      </c>
      <c r="CB639" t="s">
        <v>7266</v>
      </c>
      <c r="CC639" t="s">
        <v>5058</v>
      </c>
      <c r="CD639">
        <v>21</v>
      </c>
      <c r="CE639" t="s">
        <v>22</v>
      </c>
      <c r="CF639" t="s">
        <v>22</v>
      </c>
      <c r="CG639" t="s">
        <v>22</v>
      </c>
      <c r="CI639" t="s">
        <v>9620</v>
      </c>
      <c r="CJ639" t="s">
        <v>69</v>
      </c>
      <c r="CK639" t="s">
        <v>2808</v>
      </c>
      <c r="CL639" t="s">
        <v>69</v>
      </c>
      <c r="DJ639" t="s">
        <v>12</v>
      </c>
      <c r="DK639" s="30">
        <v>41427</v>
      </c>
      <c r="DL639" t="s">
        <v>27</v>
      </c>
      <c r="DM639" s="29">
        <v>0.33333333333333331</v>
      </c>
      <c r="DN639" t="s">
        <v>22</v>
      </c>
      <c r="DO639" t="s">
        <v>69</v>
      </c>
      <c r="DP639" t="s">
        <v>2859</v>
      </c>
      <c r="DQ639" t="s">
        <v>2863</v>
      </c>
      <c r="EY639" t="s">
        <v>2808</v>
      </c>
      <c r="EZ639" t="s">
        <v>69</v>
      </c>
      <c r="FA639" s="30">
        <v>41427</v>
      </c>
      <c r="FC639" s="29">
        <v>0.34027777777777773</v>
      </c>
      <c r="KD639" t="s">
        <v>9554</v>
      </c>
      <c r="KE639" t="s">
        <v>6597</v>
      </c>
      <c r="KF639">
        <v>5</v>
      </c>
      <c r="KG639" t="s">
        <v>6598</v>
      </c>
      <c r="KH639">
        <v>6637090</v>
      </c>
    </row>
    <row r="640" spans="1:294" x14ac:dyDescent="0.3">
      <c r="A640" t="s">
        <v>10338</v>
      </c>
      <c r="B640" t="s">
        <v>6588</v>
      </c>
      <c r="BV640">
        <v>0</v>
      </c>
      <c r="BX640" t="s">
        <v>9142</v>
      </c>
      <c r="BY640" t="s">
        <v>6813</v>
      </c>
      <c r="BZ640" t="s">
        <v>7204</v>
      </c>
      <c r="CA640" t="s">
        <v>6591</v>
      </c>
      <c r="CB640" t="s">
        <v>7266</v>
      </c>
      <c r="CC640" t="s">
        <v>5058</v>
      </c>
      <c r="CD640">
        <v>17</v>
      </c>
      <c r="CE640" t="s">
        <v>22</v>
      </c>
      <c r="CF640" t="s">
        <v>22</v>
      </c>
      <c r="CG640" t="s">
        <v>22</v>
      </c>
      <c r="CI640" t="s">
        <v>9620</v>
      </c>
      <c r="CJ640" t="s">
        <v>69</v>
      </c>
      <c r="CK640" t="s">
        <v>2808</v>
      </c>
      <c r="CL640" t="s">
        <v>69</v>
      </c>
      <c r="DJ640" t="s">
        <v>12</v>
      </c>
      <c r="DK640" s="30">
        <v>41548</v>
      </c>
      <c r="DL640" t="s">
        <v>27</v>
      </c>
      <c r="DM640" s="29">
        <v>0.39583333333333331</v>
      </c>
      <c r="DN640" t="s">
        <v>22</v>
      </c>
      <c r="DO640" t="s">
        <v>22</v>
      </c>
      <c r="DP640" t="s">
        <v>2859</v>
      </c>
      <c r="DQ640" t="s">
        <v>2862</v>
      </c>
      <c r="EY640" t="s">
        <v>2808</v>
      </c>
      <c r="EZ640" t="s">
        <v>69</v>
      </c>
      <c r="FA640" s="30">
        <v>41548</v>
      </c>
      <c r="FC640" s="29">
        <v>0.3888888888888889</v>
      </c>
      <c r="KD640" t="s">
        <v>9554</v>
      </c>
      <c r="KE640" t="s">
        <v>6597</v>
      </c>
      <c r="KF640">
        <v>6</v>
      </c>
      <c r="KG640" t="s">
        <v>6598</v>
      </c>
      <c r="KH640">
        <v>6637090</v>
      </c>
    </row>
    <row r="641" spans="1:294" x14ac:dyDescent="0.3">
      <c r="A641" t="s">
        <v>10339</v>
      </c>
      <c r="B641" t="s">
        <v>6588</v>
      </c>
      <c r="BV641">
        <v>0</v>
      </c>
      <c r="BX641" t="s">
        <v>9142</v>
      </c>
      <c r="BY641" t="s">
        <v>6813</v>
      </c>
      <c r="BZ641" t="s">
        <v>7204</v>
      </c>
      <c r="CA641" t="s">
        <v>6591</v>
      </c>
      <c r="CB641" t="s">
        <v>7266</v>
      </c>
      <c r="CC641" t="s">
        <v>5058</v>
      </c>
      <c r="CD641">
        <v>41</v>
      </c>
      <c r="CE641" t="s">
        <v>22</v>
      </c>
      <c r="CF641" t="s">
        <v>22</v>
      </c>
      <c r="CG641" t="s">
        <v>22</v>
      </c>
      <c r="CI641" t="s">
        <v>9620</v>
      </c>
      <c r="CJ641" t="s">
        <v>69</v>
      </c>
      <c r="CK641" t="s">
        <v>2808</v>
      </c>
      <c r="CL641" t="s">
        <v>69</v>
      </c>
      <c r="DJ641" t="s">
        <v>12</v>
      </c>
      <c r="DK641" t="s">
        <v>8250</v>
      </c>
      <c r="DL641" t="s">
        <v>27</v>
      </c>
      <c r="DM641" s="29">
        <v>0.3888888888888889</v>
      </c>
      <c r="DN641" t="s">
        <v>22</v>
      </c>
      <c r="DO641" t="s">
        <v>22</v>
      </c>
      <c r="DQ641" t="s">
        <v>2862</v>
      </c>
      <c r="EY641" t="s">
        <v>69</v>
      </c>
      <c r="EZ641" t="s">
        <v>69</v>
      </c>
      <c r="FA641" t="s">
        <v>8250</v>
      </c>
      <c r="FC641" s="29">
        <v>0.40972222222222227</v>
      </c>
      <c r="KD641" t="s">
        <v>9554</v>
      </c>
      <c r="KE641" t="s">
        <v>6597</v>
      </c>
      <c r="KF641">
        <v>7</v>
      </c>
      <c r="KG641" t="s">
        <v>6598</v>
      </c>
      <c r="KH641">
        <v>6637090</v>
      </c>
    </row>
    <row r="642" spans="1:294" x14ac:dyDescent="0.3">
      <c r="A642" t="s">
        <v>10340</v>
      </c>
      <c r="B642" t="s">
        <v>6588</v>
      </c>
      <c r="BV642">
        <v>0</v>
      </c>
      <c r="BX642" t="s">
        <v>9142</v>
      </c>
      <c r="BY642" t="s">
        <v>6813</v>
      </c>
      <c r="BZ642" t="s">
        <v>7204</v>
      </c>
      <c r="CA642" t="s">
        <v>6591</v>
      </c>
      <c r="CB642" t="s">
        <v>7266</v>
      </c>
      <c r="CC642" t="s">
        <v>5058</v>
      </c>
      <c r="CD642">
        <v>18</v>
      </c>
      <c r="CE642" t="s">
        <v>22</v>
      </c>
      <c r="CF642" t="s">
        <v>22</v>
      </c>
      <c r="CG642" t="s">
        <v>22</v>
      </c>
      <c r="CI642" t="s">
        <v>9620</v>
      </c>
      <c r="CJ642" t="s">
        <v>69</v>
      </c>
      <c r="CK642" t="s">
        <v>2808</v>
      </c>
      <c r="CL642" t="s">
        <v>69</v>
      </c>
      <c r="DJ642" t="s">
        <v>12</v>
      </c>
      <c r="DK642" t="s">
        <v>6681</v>
      </c>
      <c r="DL642" t="s">
        <v>27</v>
      </c>
      <c r="DM642" s="29">
        <v>0.54166666666666663</v>
      </c>
      <c r="DN642" t="s">
        <v>22</v>
      </c>
      <c r="DO642" t="s">
        <v>22</v>
      </c>
      <c r="DQ642" t="s">
        <v>2862</v>
      </c>
      <c r="EY642" t="s">
        <v>2808</v>
      </c>
      <c r="EZ642" t="s">
        <v>69</v>
      </c>
      <c r="FA642" t="s">
        <v>6681</v>
      </c>
      <c r="FC642" s="29">
        <v>0.56944444444444442</v>
      </c>
      <c r="KD642" t="s">
        <v>9554</v>
      </c>
      <c r="KE642" t="s">
        <v>6597</v>
      </c>
      <c r="KF642">
        <v>8</v>
      </c>
      <c r="KG642" t="s">
        <v>6598</v>
      </c>
      <c r="KH642">
        <v>6637090</v>
      </c>
    </row>
    <row r="643" spans="1:294" x14ac:dyDescent="0.3">
      <c r="A643" t="s">
        <v>10341</v>
      </c>
      <c r="B643" t="s">
        <v>6588</v>
      </c>
      <c r="BV643">
        <v>0</v>
      </c>
      <c r="BX643" t="s">
        <v>9142</v>
      </c>
      <c r="BY643" t="s">
        <v>6813</v>
      </c>
      <c r="BZ643" t="s">
        <v>10342</v>
      </c>
      <c r="CA643" t="s">
        <v>6591</v>
      </c>
      <c r="CB643" t="s">
        <v>10343</v>
      </c>
      <c r="CC643" t="s">
        <v>5058</v>
      </c>
      <c r="CD643">
        <v>15</v>
      </c>
      <c r="CE643" t="s">
        <v>22</v>
      </c>
      <c r="CF643" t="s">
        <v>22</v>
      </c>
      <c r="CG643" t="s">
        <v>22</v>
      </c>
      <c r="CI643" t="s">
        <v>9620</v>
      </c>
      <c r="CJ643" t="s">
        <v>69</v>
      </c>
      <c r="CK643" t="s">
        <v>2808</v>
      </c>
      <c r="CL643" t="s">
        <v>69</v>
      </c>
      <c r="DJ643" t="s">
        <v>12</v>
      </c>
      <c r="DK643" t="s">
        <v>8254</v>
      </c>
      <c r="DL643" t="s">
        <v>27</v>
      </c>
      <c r="DM643" s="29">
        <v>0.41666666666666669</v>
      </c>
      <c r="DN643" t="s">
        <v>22</v>
      </c>
      <c r="DO643" t="s">
        <v>22</v>
      </c>
      <c r="DP643" t="s">
        <v>2859</v>
      </c>
      <c r="DQ643" t="s">
        <v>2862</v>
      </c>
      <c r="EY643" t="s">
        <v>2808</v>
      </c>
      <c r="EZ643" t="s">
        <v>69</v>
      </c>
      <c r="FA643" t="s">
        <v>8254</v>
      </c>
      <c r="FC643" s="29">
        <v>0.4513888888888889</v>
      </c>
      <c r="KD643" t="s">
        <v>9554</v>
      </c>
      <c r="KE643" t="s">
        <v>6597</v>
      </c>
      <c r="KF643">
        <v>9</v>
      </c>
      <c r="KG643" t="s">
        <v>6598</v>
      </c>
      <c r="KH643">
        <v>6637090</v>
      </c>
    </row>
    <row r="644" spans="1:294" x14ac:dyDescent="0.3">
      <c r="A644" t="s">
        <v>10344</v>
      </c>
      <c r="B644" t="s">
        <v>6588</v>
      </c>
      <c r="C644">
        <v>3</v>
      </c>
      <c r="D644" t="s">
        <v>2956</v>
      </c>
      <c r="E644" t="s">
        <v>2956</v>
      </c>
      <c r="F644" t="s">
        <v>2956</v>
      </c>
      <c r="G644" t="s">
        <v>2956</v>
      </c>
      <c r="H644" t="s">
        <v>2956</v>
      </c>
      <c r="I644" t="s">
        <v>2956</v>
      </c>
      <c r="J644" t="s">
        <v>2956</v>
      </c>
      <c r="K644" t="s">
        <v>2956</v>
      </c>
      <c r="L644" t="s">
        <v>2956</v>
      </c>
      <c r="M644" t="s">
        <v>2956</v>
      </c>
      <c r="N644" t="s">
        <v>2956</v>
      </c>
      <c r="O644" t="s">
        <v>2956</v>
      </c>
      <c r="P644" t="s">
        <v>2956</v>
      </c>
      <c r="Q644" t="s">
        <v>2956</v>
      </c>
      <c r="R644" t="s">
        <v>2956</v>
      </c>
      <c r="BB644" t="s">
        <v>2876</v>
      </c>
      <c r="BD644" t="s">
        <v>2876</v>
      </c>
      <c r="BF644" t="s">
        <v>2876</v>
      </c>
      <c r="BV644">
        <v>0</v>
      </c>
      <c r="BX644" t="s">
        <v>9142</v>
      </c>
      <c r="BY644" t="s">
        <v>6813</v>
      </c>
      <c r="BZ644" t="s">
        <v>7204</v>
      </c>
      <c r="CA644" t="s">
        <v>6591</v>
      </c>
      <c r="CB644" t="s">
        <v>7266</v>
      </c>
      <c r="CC644" t="s">
        <v>5058</v>
      </c>
      <c r="CD644">
        <v>23</v>
      </c>
      <c r="CE644" t="s">
        <v>22</v>
      </c>
      <c r="CF644" t="s">
        <v>22</v>
      </c>
      <c r="CG644" t="s">
        <v>22</v>
      </c>
      <c r="CI644" t="s">
        <v>9552</v>
      </c>
      <c r="CJ644" t="s">
        <v>2808</v>
      </c>
      <c r="CK644" t="s">
        <v>69</v>
      </c>
      <c r="CL644" t="s">
        <v>69</v>
      </c>
      <c r="CM644" t="s">
        <v>2803</v>
      </c>
      <c r="CN644">
        <v>3</v>
      </c>
      <c r="CO644" t="s">
        <v>254</v>
      </c>
      <c r="CP644">
        <v>35</v>
      </c>
      <c r="CQ644" t="s">
        <v>2808</v>
      </c>
      <c r="CR644" t="s">
        <v>2808</v>
      </c>
      <c r="CS644" t="s">
        <v>2808</v>
      </c>
      <c r="CV644" t="s">
        <v>2808</v>
      </c>
      <c r="CW644" t="s">
        <v>2808</v>
      </c>
      <c r="CX644" t="s">
        <v>2808</v>
      </c>
      <c r="CY644" t="s">
        <v>2808</v>
      </c>
      <c r="CZ644" t="s">
        <v>2808</v>
      </c>
      <c r="DA644" t="s">
        <v>69</v>
      </c>
      <c r="DB644" t="s">
        <v>69</v>
      </c>
      <c r="DC644" t="s">
        <v>69</v>
      </c>
      <c r="DD644" t="s">
        <v>12</v>
      </c>
      <c r="DE644" s="30">
        <v>41191</v>
      </c>
      <c r="DF644" t="s">
        <v>12</v>
      </c>
      <c r="DG644" t="s">
        <v>7213</v>
      </c>
      <c r="DH644" t="s">
        <v>249</v>
      </c>
      <c r="DI644" t="s">
        <v>9553</v>
      </c>
      <c r="EU644" t="s">
        <v>2956</v>
      </c>
      <c r="EV644" t="s">
        <v>2956</v>
      </c>
      <c r="EW644" t="s">
        <v>7213</v>
      </c>
      <c r="EX644" t="s">
        <v>7213</v>
      </c>
      <c r="KB644">
        <v>3</v>
      </c>
      <c r="KD644" t="s">
        <v>9554</v>
      </c>
      <c r="KE644" t="s">
        <v>6597</v>
      </c>
      <c r="KF644">
        <v>10</v>
      </c>
      <c r="KG644" t="s">
        <v>6598</v>
      </c>
      <c r="KH644">
        <v>6637090</v>
      </c>
    </row>
    <row r="645" spans="1:294" x14ac:dyDescent="0.3">
      <c r="A645" t="s">
        <v>10345</v>
      </c>
      <c r="B645" t="s">
        <v>6588</v>
      </c>
      <c r="C645">
        <v>3</v>
      </c>
      <c r="D645" t="s">
        <v>2956</v>
      </c>
      <c r="E645" t="s">
        <v>2956</v>
      </c>
      <c r="F645" t="s">
        <v>2956</v>
      </c>
      <c r="G645" t="s">
        <v>2956</v>
      </c>
      <c r="H645" t="s">
        <v>2956</v>
      </c>
      <c r="I645" t="s">
        <v>2956</v>
      </c>
      <c r="J645" t="s">
        <v>2956</v>
      </c>
      <c r="K645" t="s">
        <v>2956</v>
      </c>
      <c r="L645" t="s">
        <v>2956</v>
      </c>
      <c r="M645" t="s">
        <v>2956</v>
      </c>
      <c r="N645" t="s">
        <v>2956</v>
      </c>
      <c r="O645" t="s">
        <v>2956</v>
      </c>
      <c r="P645" t="s">
        <v>2956</v>
      </c>
      <c r="Q645" t="s">
        <v>2956</v>
      </c>
      <c r="R645" t="s">
        <v>2956</v>
      </c>
      <c r="BB645" t="s">
        <v>2876</v>
      </c>
      <c r="BD645" t="s">
        <v>2876</v>
      </c>
      <c r="BF645" t="s">
        <v>2876</v>
      </c>
      <c r="BV645">
        <v>0</v>
      </c>
      <c r="BX645" t="s">
        <v>9142</v>
      </c>
      <c r="BY645" t="s">
        <v>6813</v>
      </c>
      <c r="BZ645" t="s">
        <v>7204</v>
      </c>
      <c r="CA645" t="s">
        <v>6591</v>
      </c>
      <c r="CB645" t="s">
        <v>7266</v>
      </c>
      <c r="CC645" t="s">
        <v>5058</v>
      </c>
      <c r="CD645">
        <v>23</v>
      </c>
      <c r="CE645" t="s">
        <v>22</v>
      </c>
      <c r="CF645" t="s">
        <v>22</v>
      </c>
      <c r="CG645" t="s">
        <v>22</v>
      </c>
      <c r="CI645" t="s">
        <v>9552</v>
      </c>
      <c r="CJ645" t="s">
        <v>2808</v>
      </c>
      <c r="CK645" t="s">
        <v>69</v>
      </c>
      <c r="CL645" t="s">
        <v>69</v>
      </c>
      <c r="CM645" t="s">
        <v>2803</v>
      </c>
      <c r="CN645">
        <v>3</v>
      </c>
      <c r="CO645" t="s">
        <v>254</v>
      </c>
      <c r="CP645">
        <v>35</v>
      </c>
      <c r="CQ645" t="s">
        <v>2808</v>
      </c>
      <c r="CR645" t="s">
        <v>2808</v>
      </c>
      <c r="CS645" t="s">
        <v>2808</v>
      </c>
      <c r="CV645" t="s">
        <v>2808</v>
      </c>
      <c r="CW645" t="s">
        <v>2808</v>
      </c>
      <c r="CX645" t="s">
        <v>2808</v>
      </c>
      <c r="CY645" t="s">
        <v>2808</v>
      </c>
      <c r="CZ645" t="s">
        <v>2808</v>
      </c>
      <c r="DA645" t="s">
        <v>2808</v>
      </c>
      <c r="DB645" t="s">
        <v>2808</v>
      </c>
      <c r="DC645" t="s">
        <v>69</v>
      </c>
      <c r="DD645" t="s">
        <v>12</v>
      </c>
      <c r="DE645" t="s">
        <v>7354</v>
      </c>
      <c r="DF645" t="s">
        <v>12</v>
      </c>
      <c r="DG645" s="30">
        <v>41396</v>
      </c>
      <c r="DH645" t="s">
        <v>249</v>
      </c>
      <c r="DI645" t="s">
        <v>10332</v>
      </c>
      <c r="EU645" t="s">
        <v>2956</v>
      </c>
      <c r="EV645" t="s">
        <v>2956</v>
      </c>
      <c r="EW645" s="30">
        <v>41396</v>
      </c>
      <c r="EX645" s="30">
        <v>41396</v>
      </c>
      <c r="KB645">
        <v>3</v>
      </c>
      <c r="KD645" t="s">
        <v>9554</v>
      </c>
      <c r="KE645" t="s">
        <v>6597</v>
      </c>
      <c r="KF645">
        <v>11</v>
      </c>
      <c r="KG645" t="s">
        <v>6598</v>
      </c>
      <c r="KH645">
        <v>6637090</v>
      </c>
    </row>
    <row r="646" spans="1:294" x14ac:dyDescent="0.3">
      <c r="A646" t="s">
        <v>10346</v>
      </c>
      <c r="B646" t="s">
        <v>6588</v>
      </c>
      <c r="BV646">
        <v>0</v>
      </c>
      <c r="BX646" t="s">
        <v>9142</v>
      </c>
      <c r="BY646" t="s">
        <v>6813</v>
      </c>
      <c r="BZ646" t="s">
        <v>7204</v>
      </c>
      <c r="CA646" t="s">
        <v>6591</v>
      </c>
      <c r="CB646" t="s">
        <v>7266</v>
      </c>
      <c r="CC646" t="s">
        <v>5058</v>
      </c>
      <c r="CD646">
        <v>25</v>
      </c>
      <c r="CE646" t="s">
        <v>22</v>
      </c>
      <c r="CF646" t="s">
        <v>22</v>
      </c>
      <c r="CG646" t="s">
        <v>22</v>
      </c>
      <c r="CI646" t="s">
        <v>9620</v>
      </c>
      <c r="CJ646" t="s">
        <v>69</v>
      </c>
      <c r="CK646" t="s">
        <v>2808</v>
      </c>
      <c r="CL646" t="s">
        <v>69</v>
      </c>
      <c r="DJ646" t="s">
        <v>12</v>
      </c>
      <c r="DK646" s="30">
        <v>41004</v>
      </c>
      <c r="DL646" t="s">
        <v>27</v>
      </c>
      <c r="DM646" s="29">
        <v>0.1875</v>
      </c>
      <c r="DN646" t="s">
        <v>22</v>
      </c>
      <c r="DO646" t="s">
        <v>22</v>
      </c>
      <c r="DP646" t="s">
        <v>2859</v>
      </c>
      <c r="DQ646" t="s">
        <v>2862</v>
      </c>
      <c r="EY646" t="s">
        <v>2808</v>
      </c>
      <c r="EZ646" t="s">
        <v>69</v>
      </c>
      <c r="FA646" s="30">
        <v>41004</v>
      </c>
      <c r="FC646" s="29">
        <v>0.20486111111111113</v>
      </c>
      <c r="KD646" t="s">
        <v>9554</v>
      </c>
      <c r="KE646" t="s">
        <v>6597</v>
      </c>
      <c r="KF646">
        <v>12</v>
      </c>
      <c r="KG646" t="s">
        <v>6598</v>
      </c>
      <c r="KH646">
        <v>6637090</v>
      </c>
    </row>
    <row r="647" spans="1:294" x14ac:dyDescent="0.3">
      <c r="A647" t="s">
        <v>10347</v>
      </c>
      <c r="B647" t="s">
        <v>6588</v>
      </c>
      <c r="C647">
        <v>3</v>
      </c>
      <c r="D647" t="s">
        <v>2956</v>
      </c>
      <c r="E647" t="s">
        <v>2956</v>
      </c>
      <c r="F647" t="s">
        <v>2956</v>
      </c>
      <c r="G647" t="s">
        <v>2956</v>
      </c>
      <c r="H647" t="s">
        <v>2956</v>
      </c>
      <c r="I647" t="s">
        <v>2956</v>
      </c>
      <c r="J647" t="s">
        <v>2956</v>
      </c>
      <c r="K647" t="s">
        <v>2956</v>
      </c>
      <c r="L647" t="s">
        <v>2956</v>
      </c>
      <c r="M647" t="s">
        <v>2956</v>
      </c>
      <c r="N647" t="s">
        <v>2956</v>
      </c>
      <c r="O647" t="s">
        <v>2956</v>
      </c>
      <c r="P647" t="s">
        <v>2956</v>
      </c>
      <c r="Q647" t="s">
        <v>2956</v>
      </c>
      <c r="R647" t="s">
        <v>2956</v>
      </c>
      <c r="BB647" t="s">
        <v>2876</v>
      </c>
      <c r="BD647" t="s">
        <v>2876</v>
      </c>
      <c r="BF647" t="s">
        <v>2876</v>
      </c>
      <c r="BV647">
        <v>0</v>
      </c>
      <c r="BX647" t="s">
        <v>9142</v>
      </c>
      <c r="BY647" t="s">
        <v>6813</v>
      </c>
      <c r="BZ647" t="s">
        <v>7204</v>
      </c>
      <c r="CA647" t="s">
        <v>6591</v>
      </c>
      <c r="CB647" t="s">
        <v>7266</v>
      </c>
      <c r="CC647" t="s">
        <v>5058</v>
      </c>
      <c r="CD647">
        <v>19</v>
      </c>
      <c r="CE647" t="s">
        <v>22</v>
      </c>
      <c r="CF647" t="s">
        <v>22</v>
      </c>
      <c r="CG647" t="s">
        <v>247</v>
      </c>
      <c r="CI647" t="s">
        <v>9552</v>
      </c>
      <c r="CJ647" t="s">
        <v>2808</v>
      </c>
      <c r="CK647" t="s">
        <v>69</v>
      </c>
      <c r="CL647" t="s">
        <v>69</v>
      </c>
      <c r="CM647" t="s">
        <v>2803</v>
      </c>
      <c r="CN647">
        <v>3</v>
      </c>
      <c r="CO647" t="s">
        <v>254</v>
      </c>
      <c r="CP647">
        <v>28</v>
      </c>
      <c r="CQ647" t="s">
        <v>2808</v>
      </c>
      <c r="CR647" t="s">
        <v>2808</v>
      </c>
      <c r="CS647" t="s">
        <v>2808</v>
      </c>
      <c r="CV647" t="s">
        <v>2808</v>
      </c>
      <c r="CW647" t="s">
        <v>2808</v>
      </c>
      <c r="CX647" t="s">
        <v>2808</v>
      </c>
      <c r="CY647" t="s">
        <v>2808</v>
      </c>
      <c r="CZ647" t="s">
        <v>2808</v>
      </c>
      <c r="DA647" t="s">
        <v>2808</v>
      </c>
      <c r="DB647" t="s">
        <v>2808</v>
      </c>
      <c r="DC647" t="s">
        <v>69</v>
      </c>
      <c r="DD647" t="s">
        <v>12</v>
      </c>
      <c r="DE647" t="s">
        <v>7042</v>
      </c>
      <c r="DF647" t="s">
        <v>12</v>
      </c>
      <c r="DG647" t="s">
        <v>6980</v>
      </c>
      <c r="DH647" t="s">
        <v>2842</v>
      </c>
      <c r="EU647" t="s">
        <v>2956</v>
      </c>
      <c r="EV647" t="s">
        <v>2956</v>
      </c>
      <c r="EW647" t="s">
        <v>6980</v>
      </c>
      <c r="EX647" t="s">
        <v>6980</v>
      </c>
      <c r="KB647">
        <v>3</v>
      </c>
      <c r="KD647" t="s">
        <v>9554</v>
      </c>
      <c r="KE647" t="s">
        <v>6597</v>
      </c>
      <c r="KF647">
        <v>13</v>
      </c>
      <c r="KG647" t="s">
        <v>6598</v>
      </c>
      <c r="KH647">
        <v>6637090</v>
      </c>
    </row>
    <row r="648" spans="1:294" x14ac:dyDescent="0.3">
      <c r="A648" t="s">
        <v>10348</v>
      </c>
      <c r="B648" t="s">
        <v>6588</v>
      </c>
      <c r="C648">
        <v>3</v>
      </c>
      <c r="D648" t="s">
        <v>2956</v>
      </c>
      <c r="E648" t="s">
        <v>2956</v>
      </c>
      <c r="F648" t="s">
        <v>2956</v>
      </c>
      <c r="G648" t="s">
        <v>2956</v>
      </c>
      <c r="H648" t="s">
        <v>22</v>
      </c>
      <c r="I648" t="s">
        <v>2956</v>
      </c>
      <c r="J648" t="s">
        <v>2956</v>
      </c>
      <c r="K648" t="s">
        <v>2956</v>
      </c>
      <c r="L648" t="s">
        <v>2956</v>
      </c>
      <c r="M648" t="s">
        <v>2956</v>
      </c>
      <c r="N648" t="s">
        <v>2956</v>
      </c>
      <c r="O648" t="s">
        <v>2956</v>
      </c>
      <c r="P648" t="s">
        <v>2956</v>
      </c>
      <c r="Q648" t="s">
        <v>2956</v>
      </c>
      <c r="R648" t="s">
        <v>2956</v>
      </c>
      <c r="BB648" t="s">
        <v>2876</v>
      </c>
      <c r="BD648" t="s">
        <v>2876</v>
      </c>
      <c r="BF648" t="s">
        <v>2876</v>
      </c>
      <c r="BV648">
        <v>0</v>
      </c>
      <c r="BX648" t="s">
        <v>9142</v>
      </c>
      <c r="BY648" t="s">
        <v>6813</v>
      </c>
      <c r="BZ648" t="s">
        <v>7204</v>
      </c>
      <c r="CA648" t="s">
        <v>6591</v>
      </c>
      <c r="CB648" t="s">
        <v>7266</v>
      </c>
      <c r="CC648" t="s">
        <v>5058</v>
      </c>
      <c r="CD648">
        <v>29</v>
      </c>
      <c r="CE648" t="s">
        <v>22</v>
      </c>
      <c r="CF648" t="s">
        <v>22</v>
      </c>
      <c r="CG648" t="s">
        <v>22</v>
      </c>
      <c r="CI648" t="s">
        <v>9552</v>
      </c>
      <c r="CJ648" t="s">
        <v>2808</v>
      </c>
      <c r="CK648" t="s">
        <v>69</v>
      </c>
      <c r="CL648" t="s">
        <v>69</v>
      </c>
      <c r="CM648" t="s">
        <v>2803</v>
      </c>
      <c r="CN648">
        <v>3</v>
      </c>
      <c r="CO648" t="s">
        <v>254</v>
      </c>
      <c r="CP648">
        <v>28</v>
      </c>
      <c r="CQ648" t="s">
        <v>2808</v>
      </c>
      <c r="CR648" t="s">
        <v>2808</v>
      </c>
      <c r="CS648" t="s">
        <v>2808</v>
      </c>
      <c r="CV648" t="s">
        <v>2808</v>
      </c>
      <c r="CW648" t="s">
        <v>2808</v>
      </c>
      <c r="CX648" t="s">
        <v>2808</v>
      </c>
      <c r="CY648" t="s">
        <v>2808</v>
      </c>
      <c r="CZ648" t="s">
        <v>2808</v>
      </c>
      <c r="DA648" t="s">
        <v>2808</v>
      </c>
      <c r="DB648" t="s">
        <v>2808</v>
      </c>
      <c r="DC648" t="s">
        <v>69</v>
      </c>
      <c r="DD648" t="s">
        <v>12</v>
      </c>
      <c r="DE648" s="30">
        <v>40976</v>
      </c>
      <c r="DF648" t="s">
        <v>12</v>
      </c>
      <c r="DG648" t="s">
        <v>9927</v>
      </c>
      <c r="DH648" t="s">
        <v>249</v>
      </c>
      <c r="DI648" t="s">
        <v>10332</v>
      </c>
      <c r="EU648" t="s">
        <v>2956</v>
      </c>
      <c r="EV648" t="s">
        <v>2956</v>
      </c>
      <c r="EW648" s="30">
        <v>41396</v>
      </c>
      <c r="EX648" s="30">
        <v>41396</v>
      </c>
      <c r="KB648">
        <v>3</v>
      </c>
      <c r="KD648" t="s">
        <v>9554</v>
      </c>
      <c r="KE648" t="s">
        <v>6597</v>
      </c>
      <c r="KF648">
        <v>14</v>
      </c>
      <c r="KG648" t="s">
        <v>6598</v>
      </c>
      <c r="KH648">
        <v>6637090</v>
      </c>
    </row>
    <row r="649" spans="1:294" x14ac:dyDescent="0.3">
      <c r="A649" t="s">
        <v>10349</v>
      </c>
      <c r="B649" t="s">
        <v>6588</v>
      </c>
      <c r="BV649">
        <v>0</v>
      </c>
      <c r="BX649" t="s">
        <v>9142</v>
      </c>
      <c r="BY649" t="s">
        <v>6813</v>
      </c>
      <c r="BZ649" t="s">
        <v>7204</v>
      </c>
      <c r="CA649" t="s">
        <v>6591</v>
      </c>
      <c r="CB649" t="s">
        <v>7266</v>
      </c>
      <c r="CC649" t="s">
        <v>5058</v>
      </c>
      <c r="CD649">
        <v>23</v>
      </c>
      <c r="CE649" t="s">
        <v>22</v>
      </c>
      <c r="CF649" t="s">
        <v>22</v>
      </c>
      <c r="CG649" t="s">
        <v>22</v>
      </c>
      <c r="CI649" t="s">
        <v>9620</v>
      </c>
      <c r="CJ649" t="s">
        <v>69</v>
      </c>
      <c r="CK649" t="s">
        <v>2808</v>
      </c>
      <c r="CL649" t="s">
        <v>69</v>
      </c>
      <c r="DJ649" t="s">
        <v>12</v>
      </c>
      <c r="DK649" s="30">
        <v>40583</v>
      </c>
      <c r="DL649" t="s">
        <v>27</v>
      </c>
      <c r="DM649" s="29">
        <v>0.55208333333333337</v>
      </c>
      <c r="DN649" t="s">
        <v>22</v>
      </c>
      <c r="DO649" t="s">
        <v>22</v>
      </c>
      <c r="DP649" t="s">
        <v>2859</v>
      </c>
      <c r="DQ649" t="s">
        <v>2864</v>
      </c>
      <c r="EY649" t="s">
        <v>2808</v>
      </c>
      <c r="EZ649" t="s">
        <v>69</v>
      </c>
      <c r="FA649" s="30">
        <v>40583</v>
      </c>
      <c r="FC649" s="29">
        <v>0.55555555555555558</v>
      </c>
      <c r="KD649" t="s">
        <v>9554</v>
      </c>
      <c r="KE649" t="s">
        <v>6597</v>
      </c>
      <c r="KF649">
        <v>15</v>
      </c>
      <c r="KG649" t="s">
        <v>6598</v>
      </c>
      <c r="KH649">
        <v>6637090</v>
      </c>
    </row>
    <row r="650" spans="1:294" x14ac:dyDescent="0.3">
      <c r="A650" t="s">
        <v>10350</v>
      </c>
      <c r="B650" t="s">
        <v>6588</v>
      </c>
      <c r="C650">
        <v>6</v>
      </c>
      <c r="D650" t="s">
        <v>2956</v>
      </c>
      <c r="E650" t="s">
        <v>2956</v>
      </c>
      <c r="F650" t="s">
        <v>2956</v>
      </c>
      <c r="G650" t="s">
        <v>2956</v>
      </c>
      <c r="H650" t="s">
        <v>22</v>
      </c>
      <c r="I650" t="s">
        <v>2956</v>
      </c>
      <c r="J650" t="s">
        <v>2956</v>
      </c>
      <c r="K650" t="s">
        <v>2956</v>
      </c>
      <c r="L650" t="s">
        <v>2956</v>
      </c>
      <c r="M650" t="s">
        <v>2956</v>
      </c>
      <c r="N650" t="s">
        <v>2956</v>
      </c>
      <c r="O650" t="s">
        <v>2956</v>
      </c>
      <c r="P650" t="s">
        <v>2956</v>
      </c>
      <c r="Q650" t="s">
        <v>2956</v>
      </c>
      <c r="R650" t="s">
        <v>2956</v>
      </c>
      <c r="S650" t="s">
        <v>2956</v>
      </c>
      <c r="T650" t="s">
        <v>2956</v>
      </c>
      <c r="U650" t="s">
        <v>2956</v>
      </c>
      <c r="V650" t="s">
        <v>2956</v>
      </c>
      <c r="W650" t="s">
        <v>2956</v>
      </c>
      <c r="X650" t="s">
        <v>2956</v>
      </c>
      <c r="Y650" t="s">
        <v>2956</v>
      </c>
      <c r="Z650" t="s">
        <v>2956</v>
      </c>
      <c r="AA650" t="s">
        <v>2956</v>
      </c>
      <c r="AB650" t="s">
        <v>2956</v>
      </c>
      <c r="AC650" t="s">
        <v>2956</v>
      </c>
      <c r="AD650" t="s">
        <v>2956</v>
      </c>
      <c r="AE650" t="s">
        <v>2956</v>
      </c>
      <c r="AF650" t="s">
        <v>2956</v>
      </c>
      <c r="AG650" t="s">
        <v>2956</v>
      </c>
      <c r="BB650" t="s">
        <v>2876</v>
      </c>
      <c r="BD650" t="s">
        <v>2876</v>
      </c>
      <c r="BF650" t="s">
        <v>2876</v>
      </c>
      <c r="BH650" t="s">
        <v>2876</v>
      </c>
      <c r="BJ650" t="s">
        <v>2876</v>
      </c>
      <c r="BL650" t="s">
        <v>2876</v>
      </c>
      <c r="BV650">
        <v>0</v>
      </c>
      <c r="BX650" t="s">
        <v>9142</v>
      </c>
      <c r="BY650" t="s">
        <v>6813</v>
      </c>
      <c r="BZ650" t="s">
        <v>7204</v>
      </c>
      <c r="CA650" t="s">
        <v>6591</v>
      </c>
      <c r="CB650" t="s">
        <v>7266</v>
      </c>
      <c r="CC650" t="s">
        <v>5058</v>
      </c>
      <c r="CD650">
        <v>40</v>
      </c>
      <c r="CE650" t="s">
        <v>22</v>
      </c>
      <c r="CF650" t="s">
        <v>22</v>
      </c>
      <c r="CG650" t="s">
        <v>22</v>
      </c>
      <c r="CI650" t="s">
        <v>9552</v>
      </c>
      <c r="CJ650" t="s">
        <v>2808</v>
      </c>
      <c r="CK650" t="s">
        <v>69</v>
      </c>
      <c r="CL650" t="s">
        <v>69</v>
      </c>
      <c r="CM650" t="s">
        <v>2803</v>
      </c>
      <c r="CN650">
        <v>6</v>
      </c>
      <c r="CO650" t="s">
        <v>254</v>
      </c>
      <c r="CP650">
        <v>33</v>
      </c>
      <c r="CQ650" t="s">
        <v>2808</v>
      </c>
      <c r="CR650" t="s">
        <v>2808</v>
      </c>
      <c r="CS650" t="s">
        <v>2808</v>
      </c>
      <c r="CV650" t="s">
        <v>2808</v>
      </c>
      <c r="CW650" t="s">
        <v>2808</v>
      </c>
      <c r="CX650" t="s">
        <v>2808</v>
      </c>
      <c r="CY650" t="s">
        <v>2808</v>
      </c>
      <c r="CZ650" t="s">
        <v>2808</v>
      </c>
      <c r="DA650" t="s">
        <v>2808</v>
      </c>
      <c r="DB650" t="s">
        <v>2808</v>
      </c>
      <c r="DC650" t="s">
        <v>69</v>
      </c>
      <c r="DD650" t="s">
        <v>12</v>
      </c>
      <c r="DE650" t="s">
        <v>8025</v>
      </c>
      <c r="DF650" t="s">
        <v>12</v>
      </c>
      <c r="DG650" t="s">
        <v>6922</v>
      </c>
      <c r="DH650" t="s">
        <v>249</v>
      </c>
      <c r="DI650" t="s">
        <v>10351</v>
      </c>
      <c r="EU650" t="s">
        <v>2956</v>
      </c>
      <c r="EV650" t="s">
        <v>2956</v>
      </c>
      <c r="EW650" t="s">
        <v>10352</v>
      </c>
      <c r="EX650" t="s">
        <v>10352</v>
      </c>
      <c r="KB650">
        <v>6</v>
      </c>
      <c r="KD650" t="s">
        <v>9554</v>
      </c>
      <c r="KE650" t="s">
        <v>6597</v>
      </c>
      <c r="KF650">
        <v>16</v>
      </c>
      <c r="KG650" t="s">
        <v>6598</v>
      </c>
      <c r="KH650">
        <v>6637090</v>
      </c>
    </row>
    <row r="651" spans="1:294" x14ac:dyDescent="0.3">
      <c r="A651" t="s">
        <v>10353</v>
      </c>
      <c r="B651" t="s">
        <v>6588</v>
      </c>
      <c r="C651">
        <v>6</v>
      </c>
      <c r="D651" t="s">
        <v>2956</v>
      </c>
      <c r="E651" t="s">
        <v>2956</v>
      </c>
      <c r="F651" t="s">
        <v>2956</v>
      </c>
      <c r="G651" t="s">
        <v>22</v>
      </c>
      <c r="H651" t="s">
        <v>22</v>
      </c>
      <c r="I651" t="s">
        <v>2956</v>
      </c>
      <c r="J651" t="s">
        <v>2956</v>
      </c>
      <c r="K651" t="s">
        <v>2956</v>
      </c>
      <c r="L651" t="s">
        <v>2956</v>
      </c>
      <c r="M651" t="s">
        <v>2956</v>
      </c>
      <c r="N651" t="s">
        <v>2956</v>
      </c>
      <c r="O651" t="s">
        <v>2956</v>
      </c>
      <c r="P651" t="s">
        <v>2956</v>
      </c>
      <c r="Q651" t="s">
        <v>2956</v>
      </c>
      <c r="R651" t="s">
        <v>2956</v>
      </c>
      <c r="S651" t="s">
        <v>2956</v>
      </c>
      <c r="T651" t="s">
        <v>2956</v>
      </c>
      <c r="U651" t="s">
        <v>2956</v>
      </c>
      <c r="V651" t="s">
        <v>2956</v>
      </c>
      <c r="W651" t="s">
        <v>2956</v>
      </c>
      <c r="X651" t="s">
        <v>2956</v>
      </c>
      <c r="Y651" t="s">
        <v>2956</v>
      </c>
      <c r="Z651" t="s">
        <v>2956</v>
      </c>
      <c r="AA651" t="s">
        <v>2956</v>
      </c>
      <c r="AB651" t="s">
        <v>2956</v>
      </c>
      <c r="AC651" t="s">
        <v>2956</v>
      </c>
      <c r="AD651" t="s">
        <v>2956</v>
      </c>
      <c r="AE651" t="s">
        <v>2956</v>
      </c>
      <c r="AF651" t="s">
        <v>2956</v>
      </c>
      <c r="AG651" t="s">
        <v>2956</v>
      </c>
      <c r="BB651" t="s">
        <v>2876</v>
      </c>
      <c r="BD651" t="s">
        <v>2876</v>
      </c>
      <c r="BF651" t="s">
        <v>2876</v>
      </c>
      <c r="BH651" t="s">
        <v>2876</v>
      </c>
      <c r="BJ651" t="s">
        <v>2876</v>
      </c>
      <c r="BL651" t="s">
        <v>2876</v>
      </c>
      <c r="BV651">
        <v>0</v>
      </c>
      <c r="BX651" t="s">
        <v>9142</v>
      </c>
      <c r="BY651" t="s">
        <v>6813</v>
      </c>
      <c r="BZ651" t="s">
        <v>7204</v>
      </c>
      <c r="CA651" t="s">
        <v>6591</v>
      </c>
      <c r="CB651" t="s">
        <v>7266</v>
      </c>
      <c r="CC651" t="s">
        <v>5058</v>
      </c>
      <c r="CD651">
        <v>21</v>
      </c>
      <c r="CE651" t="s">
        <v>22</v>
      </c>
      <c r="CF651" t="s">
        <v>22</v>
      </c>
      <c r="CG651" t="s">
        <v>22</v>
      </c>
      <c r="CI651" t="s">
        <v>9552</v>
      </c>
      <c r="CJ651" t="s">
        <v>2808</v>
      </c>
      <c r="CK651" t="s">
        <v>69</v>
      </c>
      <c r="CL651" t="s">
        <v>69</v>
      </c>
      <c r="CM651" t="s">
        <v>2803</v>
      </c>
      <c r="CN651">
        <v>6</v>
      </c>
      <c r="CO651" t="s">
        <v>254</v>
      </c>
      <c r="CP651">
        <v>39</v>
      </c>
      <c r="CQ651" t="s">
        <v>2808</v>
      </c>
      <c r="CR651" t="s">
        <v>2808</v>
      </c>
      <c r="CS651" t="s">
        <v>2808</v>
      </c>
      <c r="CV651" t="s">
        <v>2808</v>
      </c>
      <c r="CW651" t="s">
        <v>2808</v>
      </c>
      <c r="CX651" t="s">
        <v>2808</v>
      </c>
      <c r="CY651" t="s">
        <v>2808</v>
      </c>
      <c r="CZ651" t="s">
        <v>2808</v>
      </c>
      <c r="DA651" t="s">
        <v>2808</v>
      </c>
      <c r="DB651" t="s">
        <v>2808</v>
      </c>
      <c r="DC651" t="s">
        <v>69</v>
      </c>
      <c r="DD651" t="s">
        <v>12</v>
      </c>
      <c r="DE651" t="s">
        <v>6973</v>
      </c>
      <c r="DF651" t="s">
        <v>12</v>
      </c>
      <c r="DG651" t="s">
        <v>7285</v>
      </c>
      <c r="DH651" t="s">
        <v>249</v>
      </c>
      <c r="DI651" t="s">
        <v>10354</v>
      </c>
      <c r="EU651" t="s">
        <v>2956</v>
      </c>
      <c r="EV651" t="s">
        <v>2956</v>
      </c>
      <c r="EW651" t="s">
        <v>8176</v>
      </c>
      <c r="EX651" t="s">
        <v>8176</v>
      </c>
      <c r="KB651">
        <v>6</v>
      </c>
      <c r="KD651" t="s">
        <v>9554</v>
      </c>
      <c r="KE651" t="s">
        <v>6597</v>
      </c>
      <c r="KF651">
        <v>17</v>
      </c>
      <c r="KG651" t="s">
        <v>6598</v>
      </c>
      <c r="KH651">
        <v>6637090</v>
      </c>
    </row>
    <row r="652" spans="1:294" x14ac:dyDescent="0.3">
      <c r="A652" t="s">
        <v>10355</v>
      </c>
      <c r="B652" t="s">
        <v>6588</v>
      </c>
      <c r="BV652">
        <v>0</v>
      </c>
      <c r="BX652" t="s">
        <v>9142</v>
      </c>
      <c r="BY652" t="s">
        <v>6813</v>
      </c>
      <c r="BZ652" t="s">
        <v>7204</v>
      </c>
      <c r="CA652" t="s">
        <v>6591</v>
      </c>
      <c r="CB652" t="s">
        <v>7266</v>
      </c>
      <c r="CC652" t="s">
        <v>5058</v>
      </c>
      <c r="CD652">
        <v>17</v>
      </c>
      <c r="CE652" t="s">
        <v>22</v>
      </c>
      <c r="CF652" t="s">
        <v>22</v>
      </c>
      <c r="CG652" t="s">
        <v>22</v>
      </c>
      <c r="CI652" t="s">
        <v>9552</v>
      </c>
      <c r="CJ652" t="s">
        <v>2808</v>
      </c>
      <c r="CK652" t="s">
        <v>69</v>
      </c>
      <c r="CL652" t="s">
        <v>69</v>
      </c>
      <c r="CM652" t="s">
        <v>22</v>
      </c>
      <c r="CO652" t="s">
        <v>254</v>
      </c>
      <c r="CP652">
        <v>15</v>
      </c>
      <c r="KD652" t="s">
        <v>9554</v>
      </c>
      <c r="KE652" t="s">
        <v>6597</v>
      </c>
      <c r="KF652">
        <v>18</v>
      </c>
      <c r="KG652" t="s">
        <v>6598</v>
      </c>
      <c r="KH652">
        <v>6637090</v>
      </c>
    </row>
    <row r="653" spans="1:294" x14ac:dyDescent="0.3">
      <c r="A653" t="s">
        <v>10356</v>
      </c>
      <c r="B653" t="s">
        <v>6588</v>
      </c>
      <c r="BV653">
        <v>0</v>
      </c>
      <c r="BX653" t="s">
        <v>9142</v>
      </c>
      <c r="BY653" t="s">
        <v>6813</v>
      </c>
      <c r="BZ653" t="s">
        <v>7204</v>
      </c>
      <c r="CA653" t="s">
        <v>6591</v>
      </c>
      <c r="CB653" t="s">
        <v>7266</v>
      </c>
      <c r="CC653" t="s">
        <v>5058</v>
      </c>
      <c r="CD653">
        <v>36</v>
      </c>
      <c r="CE653" t="s">
        <v>22</v>
      </c>
      <c r="CF653" t="s">
        <v>22</v>
      </c>
      <c r="CG653" t="s">
        <v>22</v>
      </c>
      <c r="CI653" t="s">
        <v>9552</v>
      </c>
      <c r="CJ653" t="s">
        <v>2808</v>
      </c>
      <c r="CK653" t="s">
        <v>69</v>
      </c>
      <c r="CL653" t="s">
        <v>69</v>
      </c>
      <c r="CM653" t="s">
        <v>22</v>
      </c>
      <c r="CO653" t="s">
        <v>254</v>
      </c>
      <c r="CP653">
        <v>25</v>
      </c>
      <c r="KD653" t="s">
        <v>9554</v>
      </c>
      <c r="KE653" t="s">
        <v>6597</v>
      </c>
      <c r="KF653">
        <v>19</v>
      </c>
      <c r="KG653" t="s">
        <v>6598</v>
      </c>
      <c r="KH653">
        <v>6637090</v>
      </c>
    </row>
    <row r="654" spans="1:294" x14ac:dyDescent="0.3">
      <c r="A654" t="s">
        <v>10357</v>
      </c>
      <c r="B654" t="s">
        <v>6588</v>
      </c>
      <c r="BV654">
        <v>0</v>
      </c>
      <c r="BX654" t="s">
        <v>9142</v>
      </c>
      <c r="BY654" t="s">
        <v>6813</v>
      </c>
      <c r="BZ654" t="s">
        <v>7204</v>
      </c>
      <c r="CA654" t="s">
        <v>6591</v>
      </c>
      <c r="CB654" t="s">
        <v>7266</v>
      </c>
      <c r="CC654" t="s">
        <v>5058</v>
      </c>
      <c r="CD654">
        <v>19</v>
      </c>
      <c r="CE654" t="s">
        <v>22</v>
      </c>
      <c r="CF654" t="s">
        <v>22</v>
      </c>
      <c r="CG654" t="s">
        <v>22</v>
      </c>
      <c r="CI654" t="s">
        <v>9552</v>
      </c>
      <c r="CJ654" t="s">
        <v>2808</v>
      </c>
      <c r="CK654" t="s">
        <v>69</v>
      </c>
      <c r="CL654" t="s">
        <v>69</v>
      </c>
      <c r="CM654" t="s">
        <v>22</v>
      </c>
      <c r="CO654" t="s">
        <v>254</v>
      </c>
      <c r="CP654">
        <v>36</v>
      </c>
      <c r="KD654" t="s">
        <v>9554</v>
      </c>
      <c r="KE654" t="s">
        <v>6597</v>
      </c>
      <c r="KF654">
        <v>20</v>
      </c>
      <c r="KG654" t="s">
        <v>6598</v>
      </c>
      <c r="KH654">
        <v>6637090</v>
      </c>
    </row>
    <row r="655" spans="1:294" x14ac:dyDescent="0.3">
      <c r="A655" t="s">
        <v>10358</v>
      </c>
      <c r="B655" t="s">
        <v>6588</v>
      </c>
      <c r="C655">
        <v>3</v>
      </c>
      <c r="D655" t="s">
        <v>2956</v>
      </c>
      <c r="E655" t="s">
        <v>2956</v>
      </c>
      <c r="F655" t="s">
        <v>2956</v>
      </c>
      <c r="G655" t="s">
        <v>2956</v>
      </c>
      <c r="H655" t="s">
        <v>2956</v>
      </c>
      <c r="I655" t="s">
        <v>2956</v>
      </c>
      <c r="J655" t="s">
        <v>2956</v>
      </c>
      <c r="K655" t="s">
        <v>2956</v>
      </c>
      <c r="L655" t="s">
        <v>2956</v>
      </c>
      <c r="M655" t="s">
        <v>22</v>
      </c>
      <c r="N655" t="s">
        <v>2956</v>
      </c>
      <c r="O655" t="s">
        <v>2956</v>
      </c>
      <c r="P655" t="s">
        <v>2956</v>
      </c>
      <c r="Q655" t="s">
        <v>2956</v>
      </c>
      <c r="R655" t="s">
        <v>22</v>
      </c>
      <c r="BB655" t="s">
        <v>2876</v>
      </c>
      <c r="BD655" t="s">
        <v>2876</v>
      </c>
      <c r="BF655" t="s">
        <v>2876</v>
      </c>
      <c r="BV655">
        <v>0</v>
      </c>
      <c r="BX655" t="s">
        <v>9142</v>
      </c>
      <c r="BY655" t="s">
        <v>6813</v>
      </c>
      <c r="BZ655" t="s">
        <v>7204</v>
      </c>
      <c r="CA655" t="s">
        <v>6591</v>
      </c>
      <c r="CB655" t="s">
        <v>7266</v>
      </c>
      <c r="CC655" t="s">
        <v>5058</v>
      </c>
      <c r="CD655">
        <v>26</v>
      </c>
      <c r="CE655" t="s">
        <v>22</v>
      </c>
      <c r="CF655" t="s">
        <v>22</v>
      </c>
      <c r="CG655" t="s">
        <v>22</v>
      </c>
      <c r="CI655" t="s">
        <v>9552</v>
      </c>
      <c r="CJ655" t="s">
        <v>2808</v>
      </c>
      <c r="CK655" t="s">
        <v>69</v>
      </c>
      <c r="CL655" t="s">
        <v>69</v>
      </c>
      <c r="CM655" t="s">
        <v>2803</v>
      </c>
      <c r="CN655">
        <v>3</v>
      </c>
      <c r="CO655" t="s">
        <v>254</v>
      </c>
      <c r="CP655">
        <v>36</v>
      </c>
      <c r="CQ655" t="s">
        <v>2808</v>
      </c>
      <c r="CR655" t="s">
        <v>2808</v>
      </c>
      <c r="CS655" t="s">
        <v>2808</v>
      </c>
      <c r="CV655" t="s">
        <v>2808</v>
      </c>
      <c r="CW655" t="s">
        <v>2808</v>
      </c>
      <c r="CX655" t="s">
        <v>2808</v>
      </c>
      <c r="CY655" t="s">
        <v>2808</v>
      </c>
      <c r="CZ655" t="s">
        <v>2808</v>
      </c>
      <c r="DA655" t="s">
        <v>2808</v>
      </c>
      <c r="DB655" t="s">
        <v>69</v>
      </c>
      <c r="DC655" t="s">
        <v>69</v>
      </c>
      <c r="DD655" t="s">
        <v>12</v>
      </c>
      <c r="DE655" t="s">
        <v>10359</v>
      </c>
      <c r="DF655" t="s">
        <v>12</v>
      </c>
      <c r="DG655" t="s">
        <v>6831</v>
      </c>
      <c r="DH655" t="s">
        <v>249</v>
      </c>
      <c r="DI655" t="s">
        <v>10360</v>
      </c>
      <c r="EU655" t="s">
        <v>2956</v>
      </c>
      <c r="EV655" t="s">
        <v>2956</v>
      </c>
      <c r="EW655" t="s">
        <v>6831</v>
      </c>
      <c r="EX655" t="s">
        <v>6831</v>
      </c>
      <c r="KB655">
        <v>3</v>
      </c>
      <c r="KD655" t="s">
        <v>9554</v>
      </c>
      <c r="KE655" t="s">
        <v>6597</v>
      </c>
      <c r="KF655">
        <v>21</v>
      </c>
      <c r="KG655" t="s">
        <v>6598</v>
      </c>
      <c r="KH655">
        <v>6637090</v>
      </c>
    </row>
    <row r="656" spans="1:294" x14ac:dyDescent="0.3">
      <c r="A656" t="s">
        <v>10361</v>
      </c>
      <c r="B656" t="s">
        <v>6588</v>
      </c>
      <c r="BV656">
        <v>0</v>
      </c>
      <c r="BX656" t="s">
        <v>9142</v>
      </c>
      <c r="BY656" t="s">
        <v>6813</v>
      </c>
      <c r="BZ656" t="s">
        <v>7204</v>
      </c>
      <c r="CA656" t="s">
        <v>6591</v>
      </c>
      <c r="CB656" t="s">
        <v>10362</v>
      </c>
      <c r="CC656" t="s">
        <v>5058</v>
      </c>
      <c r="CD656">
        <v>23</v>
      </c>
      <c r="CE656" t="s">
        <v>22</v>
      </c>
      <c r="CF656" t="s">
        <v>22</v>
      </c>
      <c r="CG656" t="s">
        <v>22</v>
      </c>
      <c r="CI656" t="s">
        <v>9620</v>
      </c>
      <c r="CJ656" t="s">
        <v>69</v>
      </c>
      <c r="CK656" t="s">
        <v>2808</v>
      </c>
      <c r="CL656" t="s">
        <v>69</v>
      </c>
      <c r="DJ656" t="s">
        <v>12</v>
      </c>
      <c r="DK656" t="s">
        <v>7430</v>
      </c>
      <c r="DL656" t="s">
        <v>27</v>
      </c>
      <c r="DM656" s="29">
        <v>0.17708333333333334</v>
      </c>
      <c r="DN656" t="s">
        <v>22</v>
      </c>
      <c r="DO656" t="s">
        <v>22</v>
      </c>
      <c r="DP656" t="s">
        <v>2859</v>
      </c>
      <c r="DQ656" t="s">
        <v>2862</v>
      </c>
      <c r="EY656" t="s">
        <v>2808</v>
      </c>
      <c r="EZ656" t="s">
        <v>69</v>
      </c>
      <c r="FA656" t="s">
        <v>7430</v>
      </c>
      <c r="FC656" s="29">
        <v>0.17708333333333334</v>
      </c>
      <c r="KD656" t="s">
        <v>9554</v>
      </c>
      <c r="KE656" t="s">
        <v>6597</v>
      </c>
      <c r="KF656">
        <v>22</v>
      </c>
      <c r="KG656" t="s">
        <v>6598</v>
      </c>
      <c r="KH656">
        <v>6637090</v>
      </c>
    </row>
    <row r="657" spans="1:294" x14ac:dyDescent="0.3">
      <c r="A657" t="s">
        <v>10363</v>
      </c>
      <c r="B657" t="s">
        <v>6588</v>
      </c>
      <c r="BV657">
        <v>0</v>
      </c>
      <c r="BX657" t="s">
        <v>9142</v>
      </c>
      <c r="BY657" t="s">
        <v>6813</v>
      </c>
      <c r="BZ657" t="s">
        <v>7204</v>
      </c>
      <c r="CA657" t="s">
        <v>6591</v>
      </c>
      <c r="CB657" t="s">
        <v>6608</v>
      </c>
      <c r="CC657" t="s">
        <v>5058</v>
      </c>
      <c r="CD657">
        <v>18</v>
      </c>
      <c r="CE657" t="s">
        <v>22</v>
      </c>
      <c r="CF657" t="s">
        <v>22</v>
      </c>
      <c r="CG657" t="s">
        <v>22</v>
      </c>
      <c r="CI657" t="s">
        <v>9620</v>
      </c>
      <c r="CJ657" t="s">
        <v>69</v>
      </c>
      <c r="CK657" t="s">
        <v>2808</v>
      </c>
      <c r="CL657" t="s">
        <v>69</v>
      </c>
      <c r="DJ657" t="s">
        <v>12</v>
      </c>
      <c r="DK657" s="30">
        <v>41224</v>
      </c>
      <c r="DL657" t="s">
        <v>27</v>
      </c>
      <c r="DM657" s="29">
        <v>0.66666666666666663</v>
      </c>
      <c r="DN657" t="s">
        <v>22</v>
      </c>
      <c r="DO657" t="s">
        <v>22</v>
      </c>
      <c r="DQ657" t="s">
        <v>2864</v>
      </c>
      <c r="EY657" t="s">
        <v>69</v>
      </c>
      <c r="EZ657" t="s">
        <v>69</v>
      </c>
      <c r="KD657" t="s">
        <v>9554</v>
      </c>
      <c r="KE657" t="s">
        <v>6597</v>
      </c>
      <c r="KF657">
        <v>23</v>
      </c>
      <c r="KG657" t="s">
        <v>6598</v>
      </c>
      <c r="KH657">
        <v>6637090</v>
      </c>
    </row>
    <row r="658" spans="1:294" x14ac:dyDescent="0.3">
      <c r="A658" t="s">
        <v>10364</v>
      </c>
      <c r="B658" t="s">
        <v>6588</v>
      </c>
      <c r="BV658">
        <v>0</v>
      </c>
      <c r="BX658" t="s">
        <v>9142</v>
      </c>
      <c r="BY658" t="s">
        <v>6813</v>
      </c>
      <c r="BZ658" t="s">
        <v>7204</v>
      </c>
      <c r="CA658" t="s">
        <v>6591</v>
      </c>
      <c r="CB658" t="s">
        <v>6600</v>
      </c>
      <c r="CC658" t="s">
        <v>5058</v>
      </c>
      <c r="CD658">
        <v>33</v>
      </c>
      <c r="CE658" t="s">
        <v>22</v>
      </c>
      <c r="CF658" t="s">
        <v>22</v>
      </c>
      <c r="CG658" t="s">
        <v>22</v>
      </c>
      <c r="CI658" t="s">
        <v>9620</v>
      </c>
      <c r="CJ658" t="s">
        <v>69</v>
      </c>
      <c r="CK658" t="s">
        <v>2808</v>
      </c>
      <c r="CL658" t="s">
        <v>69</v>
      </c>
      <c r="DJ658" t="s">
        <v>12</v>
      </c>
      <c r="DK658" t="s">
        <v>7414</v>
      </c>
      <c r="DL658" t="s">
        <v>22</v>
      </c>
      <c r="DN658" t="s">
        <v>22</v>
      </c>
      <c r="DO658" t="s">
        <v>22</v>
      </c>
      <c r="DQ658" t="s">
        <v>2864</v>
      </c>
      <c r="EY658" t="s">
        <v>69</v>
      </c>
      <c r="EZ658" t="s">
        <v>69</v>
      </c>
      <c r="KD658" t="s">
        <v>9554</v>
      </c>
      <c r="KE658" t="s">
        <v>6597</v>
      </c>
      <c r="KF658">
        <v>24</v>
      </c>
      <c r="KG658" t="s">
        <v>6598</v>
      </c>
      <c r="KH658">
        <v>6637090</v>
      </c>
    </row>
    <row r="659" spans="1:294" x14ac:dyDescent="0.3">
      <c r="A659" t="s">
        <v>10365</v>
      </c>
      <c r="B659" t="s">
        <v>6588</v>
      </c>
      <c r="BV659">
        <v>0</v>
      </c>
      <c r="BX659" t="s">
        <v>9142</v>
      </c>
      <c r="BY659" t="s">
        <v>6813</v>
      </c>
      <c r="BZ659" t="s">
        <v>7204</v>
      </c>
      <c r="CA659" t="s">
        <v>6591</v>
      </c>
      <c r="CB659" t="s">
        <v>7266</v>
      </c>
      <c r="CC659" t="s">
        <v>5058</v>
      </c>
      <c r="CD659">
        <v>23</v>
      </c>
      <c r="CE659" t="s">
        <v>22</v>
      </c>
      <c r="CF659" t="s">
        <v>22</v>
      </c>
      <c r="CG659" t="s">
        <v>22</v>
      </c>
      <c r="CI659" t="s">
        <v>9620</v>
      </c>
      <c r="CJ659" t="s">
        <v>69</v>
      </c>
      <c r="CK659" t="s">
        <v>2808</v>
      </c>
      <c r="CL659" t="s">
        <v>69</v>
      </c>
      <c r="DJ659" t="s">
        <v>12</v>
      </c>
      <c r="DK659" t="s">
        <v>6787</v>
      </c>
      <c r="DL659" t="s">
        <v>27</v>
      </c>
      <c r="DM659" s="29">
        <v>0.41666666666666669</v>
      </c>
      <c r="DN659" t="s">
        <v>22</v>
      </c>
      <c r="DO659" t="s">
        <v>22</v>
      </c>
      <c r="DQ659" t="s">
        <v>2864</v>
      </c>
      <c r="EY659" t="s">
        <v>69</v>
      </c>
      <c r="EZ659" t="s">
        <v>69</v>
      </c>
      <c r="KD659" t="s">
        <v>9554</v>
      </c>
      <c r="KE659" t="s">
        <v>6597</v>
      </c>
      <c r="KF659">
        <v>25</v>
      </c>
      <c r="KG659" t="s">
        <v>6598</v>
      </c>
      <c r="KH659">
        <v>6637090</v>
      </c>
    </row>
    <row r="660" spans="1:294" x14ac:dyDescent="0.3">
      <c r="A660" t="s">
        <v>10366</v>
      </c>
      <c r="B660" t="s">
        <v>6588</v>
      </c>
      <c r="BV660">
        <v>0</v>
      </c>
      <c r="BX660" t="s">
        <v>9142</v>
      </c>
      <c r="BY660" t="s">
        <v>6813</v>
      </c>
      <c r="BZ660" t="s">
        <v>7204</v>
      </c>
      <c r="CA660" t="s">
        <v>6591</v>
      </c>
      <c r="CB660" t="s">
        <v>6608</v>
      </c>
      <c r="CC660" t="s">
        <v>5058</v>
      </c>
      <c r="CD660">
        <v>18</v>
      </c>
      <c r="CE660" t="s">
        <v>22</v>
      </c>
      <c r="CF660" t="s">
        <v>22</v>
      </c>
      <c r="CG660" t="s">
        <v>22</v>
      </c>
      <c r="CI660" t="s">
        <v>9620</v>
      </c>
      <c r="CJ660" t="s">
        <v>69</v>
      </c>
      <c r="CK660" t="s">
        <v>2808</v>
      </c>
      <c r="CL660" t="s">
        <v>69</v>
      </c>
      <c r="DJ660" t="s">
        <v>12</v>
      </c>
      <c r="DK660" t="s">
        <v>6681</v>
      </c>
      <c r="DL660" t="s">
        <v>22</v>
      </c>
      <c r="DN660" t="s">
        <v>22</v>
      </c>
      <c r="DO660" t="s">
        <v>22</v>
      </c>
      <c r="DQ660" t="s">
        <v>2864</v>
      </c>
      <c r="EY660" t="s">
        <v>69</v>
      </c>
      <c r="EZ660" t="s">
        <v>69</v>
      </c>
      <c r="KD660" t="s">
        <v>9554</v>
      </c>
      <c r="KE660" t="s">
        <v>6597</v>
      </c>
      <c r="KF660">
        <v>26</v>
      </c>
      <c r="KG660" t="s">
        <v>6598</v>
      </c>
      <c r="KH660">
        <v>6637090</v>
      </c>
    </row>
    <row r="661" spans="1:294" x14ac:dyDescent="0.3">
      <c r="A661" t="s">
        <v>10367</v>
      </c>
      <c r="B661" t="s">
        <v>6588</v>
      </c>
      <c r="BV661">
        <v>0</v>
      </c>
      <c r="BX661" t="s">
        <v>9142</v>
      </c>
      <c r="BY661" t="s">
        <v>6813</v>
      </c>
      <c r="BZ661" t="s">
        <v>7204</v>
      </c>
      <c r="CA661" t="s">
        <v>6591</v>
      </c>
      <c r="CB661" t="s">
        <v>6600</v>
      </c>
      <c r="CC661" t="s">
        <v>5058</v>
      </c>
      <c r="CD661">
        <v>19</v>
      </c>
      <c r="CE661" t="s">
        <v>22</v>
      </c>
      <c r="CF661" t="s">
        <v>22</v>
      </c>
      <c r="CG661" t="s">
        <v>22</v>
      </c>
      <c r="CI661" t="s">
        <v>9620</v>
      </c>
      <c r="CJ661" t="s">
        <v>69</v>
      </c>
      <c r="CK661" t="s">
        <v>2808</v>
      </c>
      <c r="CL661" t="s">
        <v>69</v>
      </c>
      <c r="DJ661" t="s">
        <v>12</v>
      </c>
      <c r="DK661" t="s">
        <v>7158</v>
      </c>
      <c r="DL661" t="s">
        <v>27</v>
      </c>
      <c r="DM661" s="29">
        <v>0.34722222222222227</v>
      </c>
      <c r="DN661" t="s">
        <v>22</v>
      </c>
      <c r="DO661" t="s">
        <v>22</v>
      </c>
      <c r="DQ661" t="s">
        <v>2864</v>
      </c>
      <c r="EY661" t="s">
        <v>69</v>
      </c>
      <c r="EZ661" t="s">
        <v>69</v>
      </c>
      <c r="KD661" t="s">
        <v>9554</v>
      </c>
      <c r="KE661" t="s">
        <v>6597</v>
      </c>
      <c r="KF661">
        <v>27</v>
      </c>
      <c r="KG661" t="s">
        <v>6598</v>
      </c>
      <c r="KH661">
        <v>6637090</v>
      </c>
    </row>
    <row r="662" spans="1:294" x14ac:dyDescent="0.3">
      <c r="A662" t="s">
        <v>10368</v>
      </c>
      <c r="B662" t="s">
        <v>6588</v>
      </c>
      <c r="C662">
        <v>2</v>
      </c>
      <c r="D662" t="s">
        <v>2956</v>
      </c>
      <c r="E662" t="s">
        <v>2956</v>
      </c>
      <c r="F662" t="s">
        <v>2956</v>
      </c>
      <c r="G662" t="s">
        <v>2956</v>
      </c>
      <c r="H662" t="s">
        <v>2956</v>
      </c>
      <c r="I662" t="s">
        <v>2956</v>
      </c>
      <c r="J662" t="s">
        <v>2956</v>
      </c>
      <c r="K662" t="s">
        <v>2956</v>
      </c>
      <c r="L662" t="s">
        <v>2956</v>
      </c>
      <c r="M662" t="s">
        <v>2956</v>
      </c>
      <c r="BB662" t="s">
        <v>2876</v>
      </c>
      <c r="BD662" t="s">
        <v>2876</v>
      </c>
      <c r="BV662">
        <v>0</v>
      </c>
      <c r="BX662" t="s">
        <v>9142</v>
      </c>
      <c r="BY662" t="s">
        <v>6813</v>
      </c>
      <c r="BZ662" t="s">
        <v>6685</v>
      </c>
      <c r="CA662" t="s">
        <v>6591</v>
      </c>
      <c r="CB662" t="s">
        <v>7266</v>
      </c>
      <c r="CC662" t="s">
        <v>5059</v>
      </c>
      <c r="CD662">
        <v>26</v>
      </c>
      <c r="CE662" t="s">
        <v>236</v>
      </c>
      <c r="CF662" t="s">
        <v>241</v>
      </c>
      <c r="CG662" t="s">
        <v>246</v>
      </c>
      <c r="CI662" t="s">
        <v>9552</v>
      </c>
      <c r="CJ662" t="s">
        <v>2808</v>
      </c>
      <c r="CK662" t="s">
        <v>69</v>
      </c>
      <c r="CL662" t="s">
        <v>69</v>
      </c>
      <c r="CM662" t="s">
        <v>2803</v>
      </c>
      <c r="CN662">
        <v>2</v>
      </c>
      <c r="CO662" t="s">
        <v>254</v>
      </c>
      <c r="CP662">
        <v>30</v>
      </c>
      <c r="CQ662" t="s">
        <v>69</v>
      </c>
      <c r="CR662" t="s">
        <v>69</v>
      </c>
      <c r="CS662" t="s">
        <v>69</v>
      </c>
      <c r="CV662" t="s">
        <v>69</v>
      </c>
      <c r="CW662" t="s">
        <v>69</v>
      </c>
      <c r="CX662" t="s">
        <v>69</v>
      </c>
      <c r="CY662" t="s">
        <v>69</v>
      </c>
      <c r="CZ662" t="s">
        <v>69</v>
      </c>
      <c r="DA662" t="s">
        <v>2808</v>
      </c>
      <c r="DB662" t="s">
        <v>69</v>
      </c>
      <c r="DC662" t="s">
        <v>69</v>
      </c>
      <c r="DD662" t="s">
        <v>12</v>
      </c>
      <c r="DE662" s="30">
        <v>41341</v>
      </c>
      <c r="DF662" t="s">
        <v>12</v>
      </c>
      <c r="DG662" s="30">
        <v>41307</v>
      </c>
      <c r="DH662" t="s">
        <v>249</v>
      </c>
      <c r="DI662" t="s">
        <v>10369</v>
      </c>
      <c r="EU662" t="s">
        <v>2956</v>
      </c>
      <c r="EV662" t="s">
        <v>2956</v>
      </c>
      <c r="EW662" s="30">
        <v>41307</v>
      </c>
      <c r="EX662" s="30">
        <v>41307</v>
      </c>
      <c r="KB662">
        <v>2</v>
      </c>
      <c r="KD662" t="s">
        <v>9554</v>
      </c>
      <c r="KE662" t="s">
        <v>6597</v>
      </c>
      <c r="KF662">
        <v>1</v>
      </c>
      <c r="KG662" t="s">
        <v>6598</v>
      </c>
      <c r="KH662">
        <v>4435705</v>
      </c>
    </row>
    <row r="663" spans="1:294" x14ac:dyDescent="0.3">
      <c r="A663" t="s">
        <v>10370</v>
      </c>
      <c r="B663" t="s">
        <v>6588</v>
      </c>
      <c r="C663">
        <v>2</v>
      </c>
      <c r="D663" t="s">
        <v>2956</v>
      </c>
      <c r="E663" t="s">
        <v>2956</v>
      </c>
      <c r="F663" t="s">
        <v>2956</v>
      </c>
      <c r="G663" t="s">
        <v>2956</v>
      </c>
      <c r="H663" t="s">
        <v>2956</v>
      </c>
      <c r="I663" t="s">
        <v>2956</v>
      </c>
      <c r="J663" t="s">
        <v>2956</v>
      </c>
      <c r="K663" t="s">
        <v>2956</v>
      </c>
      <c r="L663" t="s">
        <v>2956</v>
      </c>
      <c r="M663" t="s">
        <v>2956</v>
      </c>
      <c r="BB663" t="s">
        <v>2876</v>
      </c>
      <c r="BD663" t="s">
        <v>2876</v>
      </c>
      <c r="BV663">
        <v>0</v>
      </c>
      <c r="BX663" t="s">
        <v>9142</v>
      </c>
      <c r="BY663" t="s">
        <v>6813</v>
      </c>
      <c r="BZ663" t="s">
        <v>6685</v>
      </c>
      <c r="CA663" t="s">
        <v>6591</v>
      </c>
      <c r="CB663" t="s">
        <v>7266</v>
      </c>
      <c r="CC663" t="s">
        <v>5059</v>
      </c>
      <c r="CD663">
        <v>17</v>
      </c>
      <c r="CE663" t="s">
        <v>236</v>
      </c>
      <c r="CF663" t="s">
        <v>240</v>
      </c>
      <c r="CG663" t="s">
        <v>247</v>
      </c>
      <c r="CI663" t="s">
        <v>9552</v>
      </c>
      <c r="CJ663" t="s">
        <v>2808</v>
      </c>
      <c r="CK663" t="s">
        <v>69</v>
      </c>
      <c r="CL663" t="s">
        <v>69</v>
      </c>
      <c r="CM663" t="s">
        <v>2803</v>
      </c>
      <c r="CN663">
        <v>2</v>
      </c>
      <c r="CO663" t="s">
        <v>254</v>
      </c>
      <c r="CP663">
        <v>23</v>
      </c>
      <c r="CQ663" t="s">
        <v>2808</v>
      </c>
      <c r="CR663" t="s">
        <v>2808</v>
      </c>
      <c r="CS663" t="s">
        <v>2808</v>
      </c>
      <c r="CV663" t="s">
        <v>2808</v>
      </c>
      <c r="CW663" t="s">
        <v>2808</v>
      </c>
      <c r="CX663" t="s">
        <v>2808</v>
      </c>
      <c r="CY663" t="s">
        <v>2808</v>
      </c>
      <c r="CZ663" t="s">
        <v>2808</v>
      </c>
      <c r="DA663" t="s">
        <v>2808</v>
      </c>
      <c r="DB663" t="s">
        <v>2808</v>
      </c>
      <c r="DC663" t="s">
        <v>69</v>
      </c>
      <c r="DD663" t="s">
        <v>12</v>
      </c>
      <c r="DE663" t="s">
        <v>8245</v>
      </c>
      <c r="DF663" t="s">
        <v>12</v>
      </c>
      <c r="DG663" t="s">
        <v>6859</v>
      </c>
      <c r="DH663" t="s">
        <v>249</v>
      </c>
      <c r="DI663" t="s">
        <v>10332</v>
      </c>
      <c r="EU663" t="s">
        <v>2956</v>
      </c>
      <c r="EV663" t="s">
        <v>2956</v>
      </c>
      <c r="EW663" t="s">
        <v>6859</v>
      </c>
      <c r="EX663" t="s">
        <v>6859</v>
      </c>
      <c r="KB663">
        <v>2</v>
      </c>
      <c r="KD663" t="s">
        <v>9554</v>
      </c>
      <c r="KE663" t="s">
        <v>6597</v>
      </c>
      <c r="KF663">
        <v>2</v>
      </c>
      <c r="KG663" t="s">
        <v>6598</v>
      </c>
      <c r="KH663">
        <v>4435705</v>
      </c>
    </row>
    <row r="664" spans="1:294" x14ac:dyDescent="0.3">
      <c r="A664" t="s">
        <v>10371</v>
      </c>
      <c r="B664" t="s">
        <v>6588</v>
      </c>
      <c r="C664">
        <v>3</v>
      </c>
      <c r="D664" t="s">
        <v>2956</v>
      </c>
      <c r="E664" t="s">
        <v>2956</v>
      </c>
      <c r="F664" t="s">
        <v>2956</v>
      </c>
      <c r="G664" t="s">
        <v>2956</v>
      </c>
      <c r="H664" t="s">
        <v>2956</v>
      </c>
      <c r="I664" t="s">
        <v>2956</v>
      </c>
      <c r="J664" t="s">
        <v>2956</v>
      </c>
      <c r="K664" t="s">
        <v>2956</v>
      </c>
      <c r="L664" t="s">
        <v>2956</v>
      </c>
      <c r="M664" t="s">
        <v>2956</v>
      </c>
      <c r="N664" t="s">
        <v>2956</v>
      </c>
      <c r="O664" t="s">
        <v>2956</v>
      </c>
      <c r="P664" t="s">
        <v>2956</v>
      </c>
      <c r="Q664" t="s">
        <v>2956</v>
      </c>
      <c r="R664" t="s">
        <v>2956</v>
      </c>
      <c r="BB664" t="s">
        <v>2876</v>
      </c>
      <c r="BD664" t="s">
        <v>2876</v>
      </c>
      <c r="BF664" t="s">
        <v>2876</v>
      </c>
      <c r="BV664">
        <v>0</v>
      </c>
      <c r="BX664" t="s">
        <v>9142</v>
      </c>
      <c r="BY664" t="s">
        <v>6813</v>
      </c>
      <c r="BZ664" t="s">
        <v>6685</v>
      </c>
      <c r="CA664" t="s">
        <v>6591</v>
      </c>
      <c r="CB664" t="s">
        <v>7266</v>
      </c>
      <c r="CC664" t="s">
        <v>5059</v>
      </c>
      <c r="CD664">
        <v>22</v>
      </c>
      <c r="CE664" t="s">
        <v>236</v>
      </c>
      <c r="CF664" t="s">
        <v>241</v>
      </c>
      <c r="CG664" t="s">
        <v>246</v>
      </c>
      <c r="CI664" t="s">
        <v>9552</v>
      </c>
      <c r="CJ664" t="s">
        <v>2808</v>
      </c>
      <c r="CK664" t="s">
        <v>69</v>
      </c>
      <c r="CL664" t="s">
        <v>69</v>
      </c>
      <c r="CM664" t="s">
        <v>2803</v>
      </c>
      <c r="CN664">
        <v>3</v>
      </c>
      <c r="CO664" t="s">
        <v>254</v>
      </c>
      <c r="CP664">
        <v>19</v>
      </c>
      <c r="CQ664" t="s">
        <v>2808</v>
      </c>
      <c r="CR664" t="s">
        <v>2808</v>
      </c>
      <c r="CS664" t="s">
        <v>2808</v>
      </c>
      <c r="CV664" t="s">
        <v>2808</v>
      </c>
      <c r="CW664" t="s">
        <v>2808</v>
      </c>
      <c r="CX664" t="s">
        <v>2808</v>
      </c>
      <c r="CY664" t="s">
        <v>2808</v>
      </c>
      <c r="CZ664" t="s">
        <v>2808</v>
      </c>
      <c r="DA664" t="s">
        <v>2808</v>
      </c>
      <c r="DB664" t="s">
        <v>2808</v>
      </c>
      <c r="DC664" t="s">
        <v>69</v>
      </c>
      <c r="DD664" t="s">
        <v>12</v>
      </c>
      <c r="DE664" t="s">
        <v>9802</v>
      </c>
      <c r="DF664" t="s">
        <v>12</v>
      </c>
      <c r="DG664" t="s">
        <v>10372</v>
      </c>
      <c r="DH664" t="s">
        <v>249</v>
      </c>
      <c r="DI664" t="s">
        <v>10332</v>
      </c>
      <c r="EU664" t="s">
        <v>22</v>
      </c>
      <c r="EV664" t="s">
        <v>22</v>
      </c>
      <c r="EW664" t="s">
        <v>6859</v>
      </c>
      <c r="EX664" t="s">
        <v>6859</v>
      </c>
      <c r="KB664">
        <v>3</v>
      </c>
      <c r="KD664" t="s">
        <v>9554</v>
      </c>
      <c r="KE664" t="s">
        <v>6597</v>
      </c>
      <c r="KF664">
        <v>3</v>
      </c>
      <c r="KG664" t="s">
        <v>6598</v>
      </c>
      <c r="KH664">
        <v>4435705</v>
      </c>
    </row>
    <row r="665" spans="1:294" x14ac:dyDescent="0.3">
      <c r="A665" t="s">
        <v>10373</v>
      </c>
      <c r="B665" t="s">
        <v>6588</v>
      </c>
      <c r="C665">
        <v>6</v>
      </c>
      <c r="D665" t="s">
        <v>2956</v>
      </c>
      <c r="E665" t="s">
        <v>2956</v>
      </c>
      <c r="F665" t="s">
        <v>2956</v>
      </c>
      <c r="G665" t="s">
        <v>2956</v>
      </c>
      <c r="H665" t="s">
        <v>2956</v>
      </c>
      <c r="I665" t="s">
        <v>2956</v>
      </c>
      <c r="J665" t="s">
        <v>2956</v>
      </c>
      <c r="K665" t="s">
        <v>2956</v>
      </c>
      <c r="L665" t="s">
        <v>2956</v>
      </c>
      <c r="M665" t="s">
        <v>2956</v>
      </c>
      <c r="N665" t="s">
        <v>2956</v>
      </c>
      <c r="O665" t="s">
        <v>2956</v>
      </c>
      <c r="P665" t="s">
        <v>2956</v>
      </c>
      <c r="Q665" t="s">
        <v>2956</v>
      </c>
      <c r="R665" t="s">
        <v>2956</v>
      </c>
      <c r="S665" t="s">
        <v>2956</v>
      </c>
      <c r="T665" t="s">
        <v>2956</v>
      </c>
      <c r="U665" t="s">
        <v>2956</v>
      </c>
      <c r="V665" t="s">
        <v>2956</v>
      </c>
      <c r="W665" t="s">
        <v>2956</v>
      </c>
      <c r="X665" t="s">
        <v>2956</v>
      </c>
      <c r="Y665" t="s">
        <v>2956</v>
      </c>
      <c r="Z665" t="s">
        <v>2956</v>
      </c>
      <c r="AA665" t="s">
        <v>2956</v>
      </c>
      <c r="AB665" t="s">
        <v>2956</v>
      </c>
      <c r="AC665" t="s">
        <v>2956</v>
      </c>
      <c r="AD665" t="s">
        <v>2956</v>
      </c>
      <c r="AE665" t="s">
        <v>2956</v>
      </c>
      <c r="AF665" t="s">
        <v>2956</v>
      </c>
      <c r="AG665" t="s">
        <v>2956</v>
      </c>
      <c r="BB665" t="s">
        <v>2876</v>
      </c>
      <c r="BD665" t="s">
        <v>2876</v>
      </c>
      <c r="BF665" t="s">
        <v>2876</v>
      </c>
      <c r="BH665" t="s">
        <v>2876</v>
      </c>
      <c r="BJ665" t="s">
        <v>2876</v>
      </c>
      <c r="BL665" t="s">
        <v>2876</v>
      </c>
      <c r="BV665">
        <v>0</v>
      </c>
      <c r="BX665" t="s">
        <v>9142</v>
      </c>
      <c r="BY665" t="s">
        <v>6813</v>
      </c>
      <c r="BZ665" t="s">
        <v>6685</v>
      </c>
      <c r="CA665" t="s">
        <v>6591</v>
      </c>
      <c r="CB665" t="s">
        <v>7266</v>
      </c>
      <c r="CC665" t="s">
        <v>5059</v>
      </c>
      <c r="CD665">
        <v>14</v>
      </c>
      <c r="CE665" t="s">
        <v>236</v>
      </c>
      <c r="CF665" t="s">
        <v>240</v>
      </c>
      <c r="CG665" t="s">
        <v>247</v>
      </c>
      <c r="CI665" t="s">
        <v>9552</v>
      </c>
      <c r="CJ665" t="s">
        <v>2808</v>
      </c>
      <c r="CK665" t="s">
        <v>69</v>
      </c>
      <c r="CL665" t="s">
        <v>69</v>
      </c>
      <c r="CM665" t="s">
        <v>2803</v>
      </c>
      <c r="CN665">
        <v>6</v>
      </c>
      <c r="CO665" t="s">
        <v>254</v>
      </c>
      <c r="CP665">
        <v>36</v>
      </c>
      <c r="CQ665" t="s">
        <v>2808</v>
      </c>
      <c r="CR665" t="s">
        <v>2808</v>
      </c>
      <c r="CS665" t="s">
        <v>2808</v>
      </c>
      <c r="CV665" t="s">
        <v>2808</v>
      </c>
      <c r="CW665" t="s">
        <v>2808</v>
      </c>
      <c r="CX665" t="s">
        <v>2808</v>
      </c>
      <c r="CY665" t="s">
        <v>2808</v>
      </c>
      <c r="CZ665" t="s">
        <v>2808</v>
      </c>
      <c r="DA665" t="s">
        <v>2808</v>
      </c>
      <c r="DB665" t="s">
        <v>2808</v>
      </c>
      <c r="DC665" t="s">
        <v>69</v>
      </c>
      <c r="DD665" t="s">
        <v>12</v>
      </c>
      <c r="DE665" s="30">
        <v>40975</v>
      </c>
      <c r="DF665" t="s">
        <v>12</v>
      </c>
      <c r="DG665" s="30">
        <v>41253</v>
      </c>
      <c r="DH665" t="s">
        <v>249</v>
      </c>
      <c r="DI665" t="s">
        <v>10332</v>
      </c>
      <c r="EU665" t="s">
        <v>2956</v>
      </c>
      <c r="EV665" t="s">
        <v>2956</v>
      </c>
      <c r="EW665" s="30">
        <v>41253</v>
      </c>
      <c r="EX665" s="30">
        <v>41253</v>
      </c>
      <c r="KB665">
        <v>6</v>
      </c>
      <c r="KD665" t="s">
        <v>9554</v>
      </c>
      <c r="KE665" t="s">
        <v>6597</v>
      </c>
      <c r="KF665">
        <v>4</v>
      </c>
      <c r="KG665" t="s">
        <v>6598</v>
      </c>
      <c r="KH665">
        <v>4435705</v>
      </c>
    </row>
    <row r="666" spans="1:294" x14ac:dyDescent="0.3">
      <c r="A666" t="s">
        <v>10374</v>
      </c>
      <c r="B666" t="s">
        <v>6588</v>
      </c>
      <c r="C666">
        <v>2</v>
      </c>
      <c r="D666" t="s">
        <v>2956</v>
      </c>
      <c r="E666" t="s">
        <v>2956</v>
      </c>
      <c r="F666" t="s">
        <v>2956</v>
      </c>
      <c r="G666" t="s">
        <v>22</v>
      </c>
      <c r="H666" t="s">
        <v>22</v>
      </c>
      <c r="I666" t="s">
        <v>2956</v>
      </c>
      <c r="J666" t="s">
        <v>2956</v>
      </c>
      <c r="K666" t="s">
        <v>2956</v>
      </c>
      <c r="L666" t="s">
        <v>22</v>
      </c>
      <c r="M666" t="s">
        <v>22</v>
      </c>
      <c r="BB666" t="s">
        <v>2876</v>
      </c>
      <c r="BD666" t="s">
        <v>2876</v>
      </c>
      <c r="BV666">
        <v>0</v>
      </c>
      <c r="BX666" t="s">
        <v>9142</v>
      </c>
      <c r="BY666" t="s">
        <v>6813</v>
      </c>
      <c r="BZ666" t="s">
        <v>6685</v>
      </c>
      <c r="CA666" t="s">
        <v>6591</v>
      </c>
      <c r="CB666" t="s">
        <v>7266</v>
      </c>
      <c r="CC666" t="s">
        <v>5059</v>
      </c>
      <c r="CD666">
        <v>32</v>
      </c>
      <c r="CE666" t="s">
        <v>236</v>
      </c>
      <c r="CF666" t="s">
        <v>240</v>
      </c>
      <c r="CG666" t="s">
        <v>247</v>
      </c>
      <c r="CI666" t="s">
        <v>9552</v>
      </c>
      <c r="CJ666" t="s">
        <v>2808</v>
      </c>
      <c r="CK666" t="s">
        <v>69</v>
      </c>
      <c r="CL666" t="s">
        <v>69</v>
      </c>
      <c r="CM666" t="s">
        <v>2803</v>
      </c>
      <c r="CN666">
        <v>2</v>
      </c>
      <c r="CO666" t="s">
        <v>254</v>
      </c>
      <c r="CP666">
        <v>36</v>
      </c>
      <c r="CQ666" t="s">
        <v>2808</v>
      </c>
      <c r="CR666" t="s">
        <v>2808</v>
      </c>
      <c r="CS666" t="s">
        <v>2808</v>
      </c>
      <c r="CV666" t="s">
        <v>2808</v>
      </c>
      <c r="CW666" t="s">
        <v>2808</v>
      </c>
      <c r="CX666" t="s">
        <v>2808</v>
      </c>
      <c r="CY666" t="s">
        <v>2808</v>
      </c>
      <c r="CZ666" t="s">
        <v>2808</v>
      </c>
      <c r="DA666" t="s">
        <v>2808</v>
      </c>
      <c r="DB666" t="s">
        <v>2808</v>
      </c>
      <c r="DC666" t="s">
        <v>69</v>
      </c>
      <c r="DD666" t="s">
        <v>12</v>
      </c>
      <c r="DE666" t="s">
        <v>7247</v>
      </c>
      <c r="DF666" t="s">
        <v>12</v>
      </c>
      <c r="DG666" t="s">
        <v>6859</v>
      </c>
      <c r="DH666" t="s">
        <v>249</v>
      </c>
      <c r="DI666" t="s">
        <v>10332</v>
      </c>
      <c r="EU666" t="s">
        <v>22</v>
      </c>
      <c r="EV666" t="s">
        <v>22</v>
      </c>
      <c r="EW666" t="s">
        <v>6859</v>
      </c>
      <c r="EX666" t="s">
        <v>6859</v>
      </c>
      <c r="KB666">
        <v>2</v>
      </c>
      <c r="KD666" t="s">
        <v>9554</v>
      </c>
      <c r="KE666" t="s">
        <v>6597</v>
      </c>
      <c r="KF666">
        <v>5</v>
      </c>
      <c r="KG666" t="s">
        <v>6598</v>
      </c>
      <c r="KH666">
        <v>4435705</v>
      </c>
    </row>
    <row r="667" spans="1:294" x14ac:dyDescent="0.3">
      <c r="A667" t="s">
        <v>10375</v>
      </c>
      <c r="B667" t="s">
        <v>6588</v>
      </c>
      <c r="C667">
        <v>3</v>
      </c>
      <c r="D667" t="s">
        <v>2956</v>
      </c>
      <c r="E667" t="s">
        <v>2956</v>
      </c>
      <c r="F667" t="s">
        <v>2956</v>
      </c>
      <c r="G667" t="s">
        <v>2956</v>
      </c>
      <c r="H667" t="s">
        <v>2956</v>
      </c>
      <c r="I667" t="s">
        <v>2956</v>
      </c>
      <c r="J667" t="s">
        <v>2956</v>
      </c>
      <c r="K667" t="s">
        <v>2956</v>
      </c>
      <c r="L667" t="s">
        <v>2956</v>
      </c>
      <c r="M667" t="s">
        <v>2956</v>
      </c>
      <c r="N667" t="s">
        <v>2956</v>
      </c>
      <c r="O667" t="s">
        <v>2956</v>
      </c>
      <c r="P667" t="s">
        <v>2956</v>
      </c>
      <c r="Q667" t="s">
        <v>2956</v>
      </c>
      <c r="R667" t="s">
        <v>2956</v>
      </c>
      <c r="BB667" t="s">
        <v>2876</v>
      </c>
      <c r="BD667" t="s">
        <v>2876</v>
      </c>
      <c r="BF667" t="s">
        <v>2876</v>
      </c>
      <c r="BV667">
        <v>0</v>
      </c>
      <c r="BX667" t="s">
        <v>9142</v>
      </c>
      <c r="BY667" t="s">
        <v>6813</v>
      </c>
      <c r="BZ667" t="s">
        <v>6685</v>
      </c>
      <c r="CA667" t="s">
        <v>6591</v>
      </c>
      <c r="CB667" t="s">
        <v>7266</v>
      </c>
      <c r="CC667" t="s">
        <v>5059</v>
      </c>
      <c r="CD667">
        <v>37</v>
      </c>
      <c r="CE667" t="s">
        <v>237</v>
      </c>
      <c r="CF667" t="s">
        <v>220</v>
      </c>
      <c r="CG667" t="s">
        <v>22</v>
      </c>
      <c r="CI667" t="s">
        <v>9552</v>
      </c>
      <c r="CJ667" t="s">
        <v>2808</v>
      </c>
      <c r="CK667" t="s">
        <v>69</v>
      </c>
      <c r="CL667" t="s">
        <v>69</v>
      </c>
      <c r="CM667" t="s">
        <v>2803</v>
      </c>
      <c r="CN667">
        <v>3</v>
      </c>
      <c r="CO667" t="s">
        <v>254</v>
      </c>
      <c r="CP667">
        <v>20</v>
      </c>
      <c r="CQ667" t="s">
        <v>2808</v>
      </c>
      <c r="CR667" t="s">
        <v>2808</v>
      </c>
      <c r="CS667" t="s">
        <v>2808</v>
      </c>
      <c r="CV667" t="s">
        <v>2808</v>
      </c>
      <c r="CW667" t="s">
        <v>2808</v>
      </c>
      <c r="CX667" t="s">
        <v>2808</v>
      </c>
      <c r="CY667" t="s">
        <v>2808</v>
      </c>
      <c r="CZ667" t="s">
        <v>2808</v>
      </c>
      <c r="DA667" t="s">
        <v>2808</v>
      </c>
      <c r="DB667" t="s">
        <v>2808</v>
      </c>
      <c r="DC667" t="s">
        <v>69</v>
      </c>
      <c r="DD667" t="s">
        <v>12</v>
      </c>
      <c r="DE667" t="s">
        <v>9586</v>
      </c>
      <c r="DF667" t="s">
        <v>12</v>
      </c>
      <c r="DG667" t="s">
        <v>9664</v>
      </c>
      <c r="DH667" t="s">
        <v>249</v>
      </c>
      <c r="DI667" t="s">
        <v>10332</v>
      </c>
      <c r="EU667" t="s">
        <v>2956</v>
      </c>
      <c r="EV667" t="s">
        <v>2956</v>
      </c>
      <c r="EW667" t="s">
        <v>9664</v>
      </c>
      <c r="EX667" t="s">
        <v>9664</v>
      </c>
      <c r="KB667">
        <v>3</v>
      </c>
      <c r="KD667" t="s">
        <v>9554</v>
      </c>
      <c r="KE667" t="s">
        <v>6597</v>
      </c>
      <c r="KF667">
        <v>6</v>
      </c>
      <c r="KG667" t="s">
        <v>6598</v>
      </c>
      <c r="KH667">
        <v>4435705</v>
      </c>
    </row>
    <row r="668" spans="1:294" x14ac:dyDescent="0.3">
      <c r="A668" t="s">
        <v>10376</v>
      </c>
      <c r="B668" t="s">
        <v>6588</v>
      </c>
      <c r="C668">
        <v>2</v>
      </c>
      <c r="D668" t="s">
        <v>2956</v>
      </c>
      <c r="E668" t="s">
        <v>2956</v>
      </c>
      <c r="F668" t="s">
        <v>2956</v>
      </c>
      <c r="G668" t="s">
        <v>2956</v>
      </c>
      <c r="H668" t="s">
        <v>2956</v>
      </c>
      <c r="I668" t="s">
        <v>2956</v>
      </c>
      <c r="J668" t="s">
        <v>2956</v>
      </c>
      <c r="K668" t="s">
        <v>2956</v>
      </c>
      <c r="L668" t="s">
        <v>2956</v>
      </c>
      <c r="M668" t="s">
        <v>2956</v>
      </c>
      <c r="BB668" t="s">
        <v>2876</v>
      </c>
      <c r="BD668" t="s">
        <v>2876</v>
      </c>
      <c r="BV668">
        <v>0</v>
      </c>
      <c r="BX668" t="s">
        <v>9142</v>
      </c>
      <c r="BY668" t="s">
        <v>6813</v>
      </c>
      <c r="BZ668" t="s">
        <v>6685</v>
      </c>
      <c r="CA668" t="s">
        <v>6591</v>
      </c>
      <c r="CB668" t="s">
        <v>7266</v>
      </c>
      <c r="CC668" t="s">
        <v>5059</v>
      </c>
      <c r="CD668">
        <v>35</v>
      </c>
      <c r="CE668" t="s">
        <v>236</v>
      </c>
      <c r="CF668" t="s">
        <v>240</v>
      </c>
      <c r="CG668" t="s">
        <v>246</v>
      </c>
      <c r="CI668" t="s">
        <v>9552</v>
      </c>
      <c r="CJ668" t="s">
        <v>2808</v>
      </c>
      <c r="CK668" t="s">
        <v>69</v>
      </c>
      <c r="CL668" t="s">
        <v>69</v>
      </c>
      <c r="CM668" t="s">
        <v>2803</v>
      </c>
      <c r="CN668">
        <v>2</v>
      </c>
      <c r="CO668" t="s">
        <v>254</v>
      </c>
      <c r="CP668">
        <v>26</v>
      </c>
      <c r="CQ668" t="s">
        <v>2808</v>
      </c>
      <c r="CR668" t="s">
        <v>2808</v>
      </c>
      <c r="CS668" t="s">
        <v>2808</v>
      </c>
      <c r="CV668" t="s">
        <v>2808</v>
      </c>
      <c r="CW668" t="s">
        <v>2808</v>
      </c>
      <c r="CX668" t="s">
        <v>2808</v>
      </c>
      <c r="CY668" t="s">
        <v>2808</v>
      </c>
      <c r="CZ668" t="s">
        <v>2808</v>
      </c>
      <c r="DA668" t="s">
        <v>2808</v>
      </c>
      <c r="DB668" t="s">
        <v>2808</v>
      </c>
      <c r="DC668" t="s">
        <v>69</v>
      </c>
      <c r="DD668" t="s">
        <v>12</v>
      </c>
      <c r="DE668" t="s">
        <v>7773</v>
      </c>
      <c r="DF668" t="s">
        <v>12</v>
      </c>
      <c r="DG668" t="s">
        <v>9304</v>
      </c>
      <c r="DH668" t="s">
        <v>249</v>
      </c>
      <c r="DI668" t="s">
        <v>10332</v>
      </c>
      <c r="EU668" t="s">
        <v>2956</v>
      </c>
      <c r="EV668" t="s">
        <v>2956</v>
      </c>
      <c r="EW668" t="s">
        <v>9304</v>
      </c>
      <c r="EX668" t="s">
        <v>9304</v>
      </c>
      <c r="KB668">
        <v>2</v>
      </c>
      <c r="KD668" t="s">
        <v>9554</v>
      </c>
      <c r="KE668" t="s">
        <v>6597</v>
      </c>
      <c r="KF668">
        <v>7</v>
      </c>
      <c r="KG668" t="s">
        <v>6598</v>
      </c>
      <c r="KH668">
        <v>4435705</v>
      </c>
    </row>
    <row r="669" spans="1:294" x14ac:dyDescent="0.3">
      <c r="A669" t="s">
        <v>10377</v>
      </c>
      <c r="B669" t="s">
        <v>6588</v>
      </c>
      <c r="C669">
        <v>4</v>
      </c>
      <c r="D669" t="s">
        <v>2956</v>
      </c>
      <c r="E669" t="s">
        <v>2956</v>
      </c>
      <c r="F669" t="s">
        <v>2956</v>
      </c>
      <c r="G669" t="s">
        <v>2956</v>
      </c>
      <c r="H669" t="s">
        <v>2956</v>
      </c>
      <c r="I669" t="s">
        <v>2956</v>
      </c>
      <c r="J669" t="s">
        <v>2956</v>
      </c>
      <c r="K669" t="s">
        <v>2956</v>
      </c>
      <c r="L669" t="s">
        <v>2956</v>
      </c>
      <c r="M669" t="s">
        <v>2956</v>
      </c>
      <c r="N669" t="s">
        <v>2956</v>
      </c>
      <c r="O669" t="s">
        <v>2956</v>
      </c>
      <c r="P669" t="s">
        <v>2956</v>
      </c>
      <c r="Q669" t="s">
        <v>2956</v>
      </c>
      <c r="R669" t="s">
        <v>2956</v>
      </c>
      <c r="S669" t="s">
        <v>2956</v>
      </c>
      <c r="T669" t="s">
        <v>2956</v>
      </c>
      <c r="U669" t="s">
        <v>2956</v>
      </c>
      <c r="V669" t="s">
        <v>2956</v>
      </c>
      <c r="W669" t="s">
        <v>2956</v>
      </c>
      <c r="BB669" t="s">
        <v>2876</v>
      </c>
      <c r="BD669" t="s">
        <v>2876</v>
      </c>
      <c r="BF669" t="s">
        <v>2876</v>
      </c>
      <c r="BH669" t="s">
        <v>2876</v>
      </c>
      <c r="BV669">
        <v>0</v>
      </c>
      <c r="BX669" t="s">
        <v>9142</v>
      </c>
      <c r="BY669" t="s">
        <v>6813</v>
      </c>
      <c r="BZ669" t="s">
        <v>6685</v>
      </c>
      <c r="CA669" t="s">
        <v>6591</v>
      </c>
      <c r="CB669" t="s">
        <v>7266</v>
      </c>
      <c r="CC669" t="s">
        <v>5059</v>
      </c>
      <c r="CD669">
        <v>24</v>
      </c>
      <c r="CE669" t="s">
        <v>237</v>
      </c>
      <c r="CF669" t="s">
        <v>220</v>
      </c>
      <c r="CG669" t="s">
        <v>246</v>
      </c>
      <c r="CI669" t="s">
        <v>9552</v>
      </c>
      <c r="CJ669" t="s">
        <v>2808</v>
      </c>
      <c r="CK669" t="s">
        <v>69</v>
      </c>
      <c r="CL669" t="s">
        <v>69</v>
      </c>
      <c r="CM669" t="s">
        <v>2803</v>
      </c>
      <c r="CN669">
        <v>4</v>
      </c>
      <c r="CO669" t="s">
        <v>254</v>
      </c>
      <c r="CP669">
        <v>25</v>
      </c>
      <c r="CQ669" t="s">
        <v>2808</v>
      </c>
      <c r="CR669" t="s">
        <v>2808</v>
      </c>
      <c r="CS669" t="s">
        <v>2808</v>
      </c>
      <c r="CV669" t="s">
        <v>2808</v>
      </c>
      <c r="CW669" t="s">
        <v>2808</v>
      </c>
      <c r="CX669" t="s">
        <v>2808</v>
      </c>
      <c r="CY669" t="s">
        <v>69</v>
      </c>
      <c r="CZ669" t="s">
        <v>2808</v>
      </c>
      <c r="DA669" t="s">
        <v>2808</v>
      </c>
      <c r="DB669" t="s">
        <v>2808</v>
      </c>
      <c r="DC669" t="s">
        <v>69</v>
      </c>
      <c r="DD669" t="s">
        <v>12</v>
      </c>
      <c r="DE669" t="s">
        <v>6995</v>
      </c>
      <c r="DF669" t="s">
        <v>12</v>
      </c>
      <c r="DG669" t="s">
        <v>9675</v>
      </c>
      <c r="DH669" t="s">
        <v>249</v>
      </c>
      <c r="DI669" t="s">
        <v>10332</v>
      </c>
      <c r="EU669" t="s">
        <v>2956</v>
      </c>
      <c r="EV669" t="s">
        <v>2956</v>
      </c>
      <c r="EW669" t="s">
        <v>9675</v>
      </c>
      <c r="EX669" t="s">
        <v>9675</v>
      </c>
      <c r="KB669">
        <v>4</v>
      </c>
      <c r="KD669" t="s">
        <v>9554</v>
      </c>
      <c r="KE669" t="s">
        <v>6597</v>
      </c>
      <c r="KF669">
        <v>8</v>
      </c>
      <c r="KG669" t="s">
        <v>6598</v>
      </c>
      <c r="KH669">
        <v>4435705</v>
      </c>
    </row>
    <row r="670" spans="1:294" x14ac:dyDescent="0.3">
      <c r="A670" t="s">
        <v>10378</v>
      </c>
      <c r="B670" t="s">
        <v>6588</v>
      </c>
      <c r="C670">
        <v>3</v>
      </c>
      <c r="D670" t="s">
        <v>2956</v>
      </c>
      <c r="E670" t="s">
        <v>2956</v>
      </c>
      <c r="F670" t="s">
        <v>22</v>
      </c>
      <c r="G670" t="s">
        <v>22</v>
      </c>
      <c r="H670" t="s">
        <v>22</v>
      </c>
      <c r="I670" t="s">
        <v>2956</v>
      </c>
      <c r="J670" t="s">
        <v>2956</v>
      </c>
      <c r="K670" t="s">
        <v>2956</v>
      </c>
      <c r="L670" t="s">
        <v>2956</v>
      </c>
      <c r="M670" t="s">
        <v>2956</v>
      </c>
      <c r="N670" t="s">
        <v>2956</v>
      </c>
      <c r="O670" t="s">
        <v>2956</v>
      </c>
      <c r="P670" t="s">
        <v>2956</v>
      </c>
      <c r="Q670" t="s">
        <v>2956</v>
      </c>
      <c r="R670" t="s">
        <v>2956</v>
      </c>
      <c r="BB670" t="s">
        <v>2876</v>
      </c>
      <c r="BD670" t="s">
        <v>2876</v>
      </c>
      <c r="BF670" t="s">
        <v>2876</v>
      </c>
      <c r="BV670">
        <v>0</v>
      </c>
      <c r="BX670" t="s">
        <v>9142</v>
      </c>
      <c r="BY670" t="s">
        <v>6813</v>
      </c>
      <c r="BZ670" t="s">
        <v>6685</v>
      </c>
      <c r="CA670" t="s">
        <v>6591</v>
      </c>
      <c r="CB670" t="s">
        <v>7266</v>
      </c>
      <c r="CC670" t="s">
        <v>5059</v>
      </c>
      <c r="CD670">
        <v>20</v>
      </c>
      <c r="CE670" t="s">
        <v>236</v>
      </c>
      <c r="CF670" t="s">
        <v>240</v>
      </c>
      <c r="CG670" t="s">
        <v>246</v>
      </c>
      <c r="CI670" t="s">
        <v>9552</v>
      </c>
      <c r="CJ670" t="s">
        <v>2808</v>
      </c>
      <c r="CK670" t="s">
        <v>69</v>
      </c>
      <c r="CL670" t="s">
        <v>69</v>
      </c>
      <c r="CM670" t="s">
        <v>2803</v>
      </c>
      <c r="CN670">
        <v>3</v>
      </c>
      <c r="CO670" t="s">
        <v>254</v>
      </c>
      <c r="CP670">
        <v>19</v>
      </c>
      <c r="CQ670" t="s">
        <v>69</v>
      </c>
      <c r="CR670" t="s">
        <v>69</v>
      </c>
      <c r="CS670" t="s">
        <v>69</v>
      </c>
      <c r="CV670" t="s">
        <v>69</v>
      </c>
      <c r="CW670" t="s">
        <v>69</v>
      </c>
      <c r="CX670" t="s">
        <v>69</v>
      </c>
      <c r="CY670" t="s">
        <v>69</v>
      </c>
      <c r="CZ670" t="s">
        <v>69</v>
      </c>
      <c r="DA670" t="s">
        <v>2808</v>
      </c>
      <c r="DB670" t="s">
        <v>2808</v>
      </c>
      <c r="DC670" t="s">
        <v>69</v>
      </c>
      <c r="DD670" t="s">
        <v>12</v>
      </c>
      <c r="DE670" s="30">
        <v>40980</v>
      </c>
      <c r="DF670" t="s">
        <v>12</v>
      </c>
      <c r="DG670" t="s">
        <v>9675</v>
      </c>
      <c r="DH670" t="s">
        <v>249</v>
      </c>
      <c r="DI670" t="s">
        <v>10332</v>
      </c>
      <c r="EU670" t="s">
        <v>22</v>
      </c>
      <c r="EV670" t="s">
        <v>22</v>
      </c>
      <c r="EW670" t="s">
        <v>9905</v>
      </c>
      <c r="EX670" t="s">
        <v>9675</v>
      </c>
      <c r="KB670">
        <v>3</v>
      </c>
      <c r="KD670" t="s">
        <v>9554</v>
      </c>
      <c r="KE670" t="s">
        <v>6597</v>
      </c>
      <c r="KF670">
        <v>9</v>
      </c>
      <c r="KG670" t="s">
        <v>6598</v>
      </c>
      <c r="KH670">
        <v>4435705</v>
      </c>
    </row>
    <row r="671" spans="1:294" x14ac:dyDescent="0.3">
      <c r="A671" t="s">
        <v>10379</v>
      </c>
      <c r="B671" t="s">
        <v>6588</v>
      </c>
      <c r="C671">
        <v>8</v>
      </c>
      <c r="D671" t="s">
        <v>2956</v>
      </c>
      <c r="E671" t="s">
        <v>2956</v>
      </c>
      <c r="F671" t="s">
        <v>2956</v>
      </c>
      <c r="G671" t="s">
        <v>2956</v>
      </c>
      <c r="H671" t="s">
        <v>2956</v>
      </c>
      <c r="I671" t="s">
        <v>2956</v>
      </c>
      <c r="J671" t="s">
        <v>2956</v>
      </c>
      <c r="K671" t="s">
        <v>2956</v>
      </c>
      <c r="L671" t="s">
        <v>2956</v>
      </c>
      <c r="M671" t="s">
        <v>2956</v>
      </c>
      <c r="N671" t="s">
        <v>2956</v>
      </c>
      <c r="O671" t="s">
        <v>2956</v>
      </c>
      <c r="P671" t="s">
        <v>2956</v>
      </c>
      <c r="Q671" t="s">
        <v>2956</v>
      </c>
      <c r="R671" t="s">
        <v>2956</v>
      </c>
      <c r="S671" t="s">
        <v>2956</v>
      </c>
      <c r="T671" t="s">
        <v>2956</v>
      </c>
      <c r="U671" t="s">
        <v>2956</v>
      </c>
      <c r="V671" t="s">
        <v>2956</v>
      </c>
      <c r="W671" t="s">
        <v>2956</v>
      </c>
      <c r="X671" t="s">
        <v>2956</v>
      </c>
      <c r="Y671" t="s">
        <v>2956</v>
      </c>
      <c r="Z671" t="s">
        <v>2956</v>
      </c>
      <c r="AA671" t="s">
        <v>2956</v>
      </c>
      <c r="AB671" t="s">
        <v>2956</v>
      </c>
      <c r="AC671" t="s">
        <v>2956</v>
      </c>
      <c r="AD671" t="s">
        <v>2956</v>
      </c>
      <c r="AE671" t="s">
        <v>2956</v>
      </c>
      <c r="AF671" t="s">
        <v>2956</v>
      </c>
      <c r="AG671" t="s">
        <v>2956</v>
      </c>
      <c r="AH671" t="s">
        <v>2956</v>
      </c>
      <c r="AI671" t="s">
        <v>2956</v>
      </c>
      <c r="AJ671" t="s">
        <v>2956</v>
      </c>
      <c r="AK671" t="s">
        <v>2956</v>
      </c>
      <c r="AL671" t="s">
        <v>2956</v>
      </c>
      <c r="AM671" t="s">
        <v>2956</v>
      </c>
      <c r="AN671" t="s">
        <v>2956</v>
      </c>
      <c r="AO671" t="s">
        <v>2956</v>
      </c>
      <c r="AP671" t="s">
        <v>2956</v>
      </c>
      <c r="AQ671" t="s">
        <v>2956</v>
      </c>
      <c r="BB671" t="s">
        <v>2876</v>
      </c>
      <c r="BD671" t="s">
        <v>2876</v>
      </c>
      <c r="BF671" t="s">
        <v>2876</v>
      </c>
      <c r="BH671" t="s">
        <v>2876</v>
      </c>
      <c r="BJ671" t="s">
        <v>2876</v>
      </c>
      <c r="BL671" t="s">
        <v>2876</v>
      </c>
      <c r="BN671" t="s">
        <v>2876</v>
      </c>
      <c r="BP671" t="s">
        <v>2876</v>
      </c>
      <c r="BV671">
        <v>0</v>
      </c>
      <c r="BX671" t="s">
        <v>9142</v>
      </c>
      <c r="BY671" t="s">
        <v>6813</v>
      </c>
      <c r="BZ671" t="s">
        <v>6685</v>
      </c>
      <c r="CA671" t="s">
        <v>6591</v>
      </c>
      <c r="CB671" t="s">
        <v>7266</v>
      </c>
      <c r="CC671" t="s">
        <v>5059</v>
      </c>
      <c r="CD671">
        <v>17</v>
      </c>
      <c r="CE671" t="s">
        <v>236</v>
      </c>
      <c r="CF671" t="s">
        <v>240</v>
      </c>
      <c r="CG671" t="s">
        <v>247</v>
      </c>
      <c r="CI671" t="s">
        <v>9552</v>
      </c>
      <c r="CJ671" t="s">
        <v>2808</v>
      </c>
      <c r="CK671" t="s">
        <v>69</v>
      </c>
      <c r="CL671" t="s">
        <v>69</v>
      </c>
      <c r="CM671" t="s">
        <v>2803</v>
      </c>
      <c r="CN671">
        <v>8</v>
      </c>
      <c r="CO671" t="s">
        <v>254</v>
      </c>
      <c r="CP671">
        <v>37</v>
      </c>
      <c r="CQ671" t="s">
        <v>2808</v>
      </c>
      <c r="CR671" t="s">
        <v>2808</v>
      </c>
      <c r="CS671" t="s">
        <v>2808</v>
      </c>
      <c r="CV671" t="s">
        <v>2808</v>
      </c>
      <c r="CW671" t="s">
        <v>2808</v>
      </c>
      <c r="CX671" t="s">
        <v>2808</v>
      </c>
      <c r="CY671" t="s">
        <v>2808</v>
      </c>
      <c r="CZ671" t="s">
        <v>2808</v>
      </c>
      <c r="DA671" t="s">
        <v>2808</v>
      </c>
      <c r="DB671" t="s">
        <v>2808</v>
      </c>
      <c r="DC671" t="s">
        <v>69</v>
      </c>
      <c r="DD671" t="s">
        <v>12</v>
      </c>
      <c r="DE671" s="30">
        <v>41003</v>
      </c>
      <c r="DF671" t="s">
        <v>12</v>
      </c>
      <c r="DG671" s="30">
        <v>41253</v>
      </c>
      <c r="DH671" t="s">
        <v>249</v>
      </c>
      <c r="DI671" t="s">
        <v>10332</v>
      </c>
      <c r="EU671" t="s">
        <v>2956</v>
      </c>
      <c r="EV671" t="s">
        <v>2956</v>
      </c>
      <c r="EW671" s="30">
        <v>41253</v>
      </c>
      <c r="EX671" s="30">
        <v>41253</v>
      </c>
      <c r="KB671">
        <v>8</v>
      </c>
      <c r="KD671" t="s">
        <v>9554</v>
      </c>
      <c r="KE671" t="s">
        <v>6597</v>
      </c>
      <c r="KF671">
        <v>10</v>
      </c>
      <c r="KG671" t="s">
        <v>6598</v>
      </c>
      <c r="KH671">
        <v>4435705</v>
      </c>
    </row>
    <row r="672" spans="1:294" x14ac:dyDescent="0.3">
      <c r="A672" t="s">
        <v>10380</v>
      </c>
      <c r="B672" t="s">
        <v>6588</v>
      </c>
      <c r="C672">
        <v>2</v>
      </c>
      <c r="D672" t="s">
        <v>2956</v>
      </c>
      <c r="E672" t="s">
        <v>2956</v>
      </c>
      <c r="F672" t="s">
        <v>22</v>
      </c>
      <c r="G672" t="s">
        <v>22</v>
      </c>
      <c r="H672" t="s">
        <v>22</v>
      </c>
      <c r="I672" t="s">
        <v>2956</v>
      </c>
      <c r="J672" t="s">
        <v>2956</v>
      </c>
      <c r="K672" t="s">
        <v>2956</v>
      </c>
      <c r="L672" t="s">
        <v>22</v>
      </c>
      <c r="M672" t="s">
        <v>22</v>
      </c>
      <c r="BB672" t="s">
        <v>2876</v>
      </c>
      <c r="BD672" t="s">
        <v>2876</v>
      </c>
      <c r="BV672">
        <v>0</v>
      </c>
      <c r="BX672" t="s">
        <v>9142</v>
      </c>
      <c r="BY672" t="s">
        <v>6813</v>
      </c>
      <c r="BZ672" t="s">
        <v>6685</v>
      </c>
      <c r="CA672" t="s">
        <v>10381</v>
      </c>
      <c r="CB672" t="s">
        <v>7266</v>
      </c>
      <c r="CC672" t="s">
        <v>5059</v>
      </c>
      <c r="CD672">
        <v>22</v>
      </c>
      <c r="CE672" t="s">
        <v>236</v>
      </c>
      <c r="CF672" t="s">
        <v>22</v>
      </c>
      <c r="CG672" t="s">
        <v>22</v>
      </c>
      <c r="CI672" t="s">
        <v>9552</v>
      </c>
      <c r="CJ672" t="s">
        <v>2808</v>
      </c>
      <c r="CK672" t="s">
        <v>69</v>
      </c>
      <c r="CL672" t="s">
        <v>69</v>
      </c>
      <c r="CM672" t="s">
        <v>2803</v>
      </c>
      <c r="CN672">
        <v>2</v>
      </c>
      <c r="CO672" t="s">
        <v>254</v>
      </c>
      <c r="CP672">
        <v>12</v>
      </c>
      <c r="CQ672" t="s">
        <v>2808</v>
      </c>
      <c r="CR672" t="s">
        <v>2808</v>
      </c>
      <c r="CS672" t="s">
        <v>2808</v>
      </c>
      <c r="CV672" t="s">
        <v>2808</v>
      </c>
      <c r="CW672" t="s">
        <v>2808</v>
      </c>
      <c r="CX672" t="s">
        <v>2808</v>
      </c>
      <c r="CY672" t="s">
        <v>2808</v>
      </c>
      <c r="CZ672" t="s">
        <v>2808</v>
      </c>
      <c r="DA672" t="s">
        <v>2808</v>
      </c>
      <c r="DB672" t="s">
        <v>2808</v>
      </c>
      <c r="DC672" t="s">
        <v>69</v>
      </c>
      <c r="DD672" t="s">
        <v>12</v>
      </c>
      <c r="DE672" s="30">
        <v>40950</v>
      </c>
      <c r="DF672" t="s">
        <v>12</v>
      </c>
      <c r="DG672" t="s">
        <v>7718</v>
      </c>
      <c r="DH672" t="s">
        <v>249</v>
      </c>
      <c r="DI672" t="s">
        <v>10369</v>
      </c>
      <c r="EU672" t="s">
        <v>22</v>
      </c>
      <c r="EV672" t="s">
        <v>22</v>
      </c>
      <c r="EW672" t="s">
        <v>7718</v>
      </c>
      <c r="EX672" t="s">
        <v>7718</v>
      </c>
      <c r="KB672">
        <v>2</v>
      </c>
      <c r="KD672" t="s">
        <v>9554</v>
      </c>
      <c r="KE672" t="s">
        <v>6597</v>
      </c>
      <c r="KF672">
        <v>11</v>
      </c>
      <c r="KG672" t="s">
        <v>6598</v>
      </c>
      <c r="KH672">
        <v>4435705</v>
      </c>
    </row>
    <row r="673" spans="1:294" x14ac:dyDescent="0.3">
      <c r="A673" t="s">
        <v>10382</v>
      </c>
      <c r="B673" t="s">
        <v>6588</v>
      </c>
      <c r="C673">
        <v>1</v>
      </c>
      <c r="D673" t="s">
        <v>2956</v>
      </c>
      <c r="E673" t="s">
        <v>2956</v>
      </c>
      <c r="F673" t="s">
        <v>22</v>
      </c>
      <c r="G673" t="s">
        <v>22</v>
      </c>
      <c r="H673" t="s">
        <v>22</v>
      </c>
      <c r="BB673" t="s">
        <v>2876</v>
      </c>
      <c r="BV673">
        <v>0</v>
      </c>
      <c r="BX673" t="s">
        <v>9142</v>
      </c>
      <c r="BY673" t="s">
        <v>6813</v>
      </c>
      <c r="BZ673" t="s">
        <v>6685</v>
      </c>
      <c r="CA673" t="s">
        <v>6591</v>
      </c>
      <c r="CB673" t="s">
        <v>7266</v>
      </c>
      <c r="CC673" t="s">
        <v>5059</v>
      </c>
      <c r="CD673">
        <v>34</v>
      </c>
      <c r="CE673" t="s">
        <v>236</v>
      </c>
      <c r="CF673" t="s">
        <v>240</v>
      </c>
      <c r="CG673" t="s">
        <v>246</v>
      </c>
      <c r="CI673" t="s">
        <v>9552</v>
      </c>
      <c r="CJ673" t="s">
        <v>2808</v>
      </c>
      <c r="CK673" t="s">
        <v>69</v>
      </c>
      <c r="CL673" t="s">
        <v>69</v>
      </c>
      <c r="CM673" t="s">
        <v>2803</v>
      </c>
      <c r="CN673">
        <v>1</v>
      </c>
      <c r="CO673" t="s">
        <v>254</v>
      </c>
      <c r="CP673">
        <v>7</v>
      </c>
      <c r="CQ673" t="s">
        <v>2808</v>
      </c>
      <c r="CR673" t="s">
        <v>2808</v>
      </c>
      <c r="CS673" t="s">
        <v>2808</v>
      </c>
      <c r="CV673" t="s">
        <v>2808</v>
      </c>
      <c r="CW673" t="s">
        <v>2808</v>
      </c>
      <c r="CX673" t="s">
        <v>2808</v>
      </c>
      <c r="CY673" t="s">
        <v>2808</v>
      </c>
      <c r="CZ673" t="s">
        <v>2808</v>
      </c>
      <c r="DA673" t="s">
        <v>2808</v>
      </c>
      <c r="DB673" t="s">
        <v>2808</v>
      </c>
      <c r="DC673" t="s">
        <v>69</v>
      </c>
      <c r="DD673" t="s">
        <v>12</v>
      </c>
      <c r="DE673" t="s">
        <v>8441</v>
      </c>
      <c r="DF673" t="s">
        <v>12</v>
      </c>
      <c r="DG673" t="s">
        <v>7543</v>
      </c>
      <c r="DH673" t="s">
        <v>249</v>
      </c>
      <c r="DI673" t="s">
        <v>10383</v>
      </c>
      <c r="EU673" t="s">
        <v>2956</v>
      </c>
      <c r="EV673" t="s">
        <v>2956</v>
      </c>
      <c r="EW673" t="s">
        <v>7543</v>
      </c>
      <c r="EX673" t="s">
        <v>7543</v>
      </c>
      <c r="KB673">
        <v>1</v>
      </c>
      <c r="KD673" t="s">
        <v>9554</v>
      </c>
      <c r="KE673" t="s">
        <v>6597</v>
      </c>
      <c r="KF673">
        <v>12</v>
      </c>
      <c r="KG673" t="s">
        <v>6598</v>
      </c>
      <c r="KH673">
        <v>4435705</v>
      </c>
    </row>
    <row r="674" spans="1:294" x14ac:dyDescent="0.3">
      <c r="A674" t="s">
        <v>10384</v>
      </c>
      <c r="B674" t="s">
        <v>6588</v>
      </c>
      <c r="C674">
        <v>4</v>
      </c>
      <c r="D674" t="s">
        <v>2956</v>
      </c>
      <c r="E674" t="s">
        <v>2956</v>
      </c>
      <c r="F674" t="s">
        <v>2956</v>
      </c>
      <c r="G674" t="s">
        <v>2956</v>
      </c>
      <c r="H674" t="s">
        <v>2956</v>
      </c>
      <c r="I674" t="s">
        <v>2956</v>
      </c>
      <c r="J674" t="s">
        <v>2956</v>
      </c>
      <c r="K674" t="s">
        <v>2956</v>
      </c>
      <c r="L674" t="s">
        <v>2956</v>
      </c>
      <c r="M674" t="s">
        <v>2956</v>
      </c>
      <c r="N674" t="s">
        <v>2956</v>
      </c>
      <c r="O674" t="s">
        <v>2956</v>
      </c>
      <c r="P674" t="s">
        <v>2956</v>
      </c>
      <c r="Q674" t="s">
        <v>2956</v>
      </c>
      <c r="R674" t="s">
        <v>2956</v>
      </c>
      <c r="S674" t="s">
        <v>2956</v>
      </c>
      <c r="T674" t="s">
        <v>2956</v>
      </c>
      <c r="U674" t="s">
        <v>2956</v>
      </c>
      <c r="V674" t="s">
        <v>2956</v>
      </c>
      <c r="W674" t="s">
        <v>2956</v>
      </c>
      <c r="BB674" t="s">
        <v>2876</v>
      </c>
      <c r="BD674" t="s">
        <v>2876</v>
      </c>
      <c r="BF674" t="s">
        <v>2876</v>
      </c>
      <c r="BH674" t="s">
        <v>2876</v>
      </c>
      <c r="BV674">
        <v>0</v>
      </c>
      <c r="BX674" t="s">
        <v>9142</v>
      </c>
      <c r="BY674" t="s">
        <v>6813</v>
      </c>
      <c r="BZ674" t="s">
        <v>6685</v>
      </c>
      <c r="CA674" t="s">
        <v>7143</v>
      </c>
      <c r="CB674" t="s">
        <v>7266</v>
      </c>
      <c r="CC674" t="s">
        <v>5059</v>
      </c>
      <c r="CD674">
        <v>14</v>
      </c>
      <c r="CE674" t="s">
        <v>236</v>
      </c>
      <c r="CF674" t="s">
        <v>240</v>
      </c>
      <c r="CG674" t="s">
        <v>246</v>
      </c>
      <c r="CI674" t="s">
        <v>9552</v>
      </c>
      <c r="CJ674" t="s">
        <v>2808</v>
      </c>
      <c r="CK674" t="s">
        <v>69</v>
      </c>
      <c r="CL674" t="s">
        <v>69</v>
      </c>
      <c r="CM674" t="s">
        <v>2803</v>
      </c>
      <c r="CN674">
        <v>4</v>
      </c>
      <c r="CO674" t="s">
        <v>254</v>
      </c>
      <c r="CP674">
        <v>27</v>
      </c>
      <c r="CQ674" t="s">
        <v>2808</v>
      </c>
      <c r="CR674" t="s">
        <v>2808</v>
      </c>
      <c r="CS674" t="s">
        <v>2808</v>
      </c>
      <c r="CV674" t="s">
        <v>2808</v>
      </c>
      <c r="CW674" t="s">
        <v>2808</v>
      </c>
      <c r="CX674" t="s">
        <v>2808</v>
      </c>
      <c r="CY674" t="s">
        <v>2808</v>
      </c>
      <c r="CZ674" t="s">
        <v>2808</v>
      </c>
      <c r="DA674" t="s">
        <v>2808</v>
      </c>
      <c r="DB674" t="s">
        <v>2808</v>
      </c>
      <c r="DC674" t="s">
        <v>69</v>
      </c>
      <c r="DD674" t="s">
        <v>12</v>
      </c>
      <c r="DE674" t="s">
        <v>7124</v>
      </c>
      <c r="DF674" t="s">
        <v>12</v>
      </c>
      <c r="DG674" t="s">
        <v>8297</v>
      </c>
      <c r="DH674" t="s">
        <v>249</v>
      </c>
      <c r="DI674" t="s">
        <v>10332</v>
      </c>
      <c r="EU674" t="s">
        <v>2956</v>
      </c>
      <c r="EV674" t="s">
        <v>2956</v>
      </c>
      <c r="EW674" t="s">
        <v>8297</v>
      </c>
      <c r="EX674" t="s">
        <v>8297</v>
      </c>
      <c r="KB674">
        <v>4</v>
      </c>
      <c r="KD674" t="s">
        <v>9554</v>
      </c>
      <c r="KE674" t="s">
        <v>6597</v>
      </c>
      <c r="KF674">
        <v>13</v>
      </c>
      <c r="KG674" t="s">
        <v>6598</v>
      </c>
      <c r="KH674">
        <v>4435705</v>
      </c>
    </row>
    <row r="675" spans="1:294" x14ac:dyDescent="0.3">
      <c r="A675" t="s">
        <v>10385</v>
      </c>
      <c r="B675" t="s">
        <v>6588</v>
      </c>
      <c r="C675">
        <v>2</v>
      </c>
      <c r="D675" t="s">
        <v>2956</v>
      </c>
      <c r="E675" t="s">
        <v>2956</v>
      </c>
      <c r="F675" t="s">
        <v>2956</v>
      </c>
      <c r="G675" t="s">
        <v>2956</v>
      </c>
      <c r="H675" t="s">
        <v>2956</v>
      </c>
      <c r="I675" t="s">
        <v>2956</v>
      </c>
      <c r="J675" t="s">
        <v>2956</v>
      </c>
      <c r="K675" t="s">
        <v>2956</v>
      </c>
      <c r="L675" t="s">
        <v>2956</v>
      </c>
      <c r="M675" t="s">
        <v>2956</v>
      </c>
      <c r="BB675" t="s">
        <v>2876</v>
      </c>
      <c r="BD675" t="s">
        <v>2876</v>
      </c>
      <c r="BV675">
        <v>0</v>
      </c>
      <c r="BX675" t="s">
        <v>9142</v>
      </c>
      <c r="BY675" t="s">
        <v>6813</v>
      </c>
      <c r="BZ675" t="s">
        <v>6685</v>
      </c>
      <c r="CA675" t="s">
        <v>6591</v>
      </c>
      <c r="CB675" t="s">
        <v>7239</v>
      </c>
      <c r="CC675" t="s">
        <v>5059</v>
      </c>
      <c r="CD675">
        <v>16</v>
      </c>
      <c r="CE675" t="s">
        <v>22</v>
      </c>
      <c r="CF675" t="s">
        <v>22</v>
      </c>
      <c r="CG675" t="s">
        <v>247</v>
      </c>
      <c r="CI675" t="s">
        <v>9552</v>
      </c>
      <c r="CJ675" t="s">
        <v>2808</v>
      </c>
      <c r="CK675" t="s">
        <v>69</v>
      </c>
      <c r="CL675" t="s">
        <v>69</v>
      </c>
      <c r="CM675" t="s">
        <v>2803</v>
      </c>
      <c r="CN675">
        <v>2</v>
      </c>
      <c r="CO675" t="s">
        <v>254</v>
      </c>
      <c r="CP675">
        <v>15</v>
      </c>
      <c r="CQ675" t="s">
        <v>2808</v>
      </c>
      <c r="CR675" t="s">
        <v>2808</v>
      </c>
      <c r="CS675" t="s">
        <v>2808</v>
      </c>
      <c r="CV675" t="s">
        <v>2808</v>
      </c>
      <c r="CW675" t="s">
        <v>69</v>
      </c>
      <c r="CX675" t="s">
        <v>2808</v>
      </c>
      <c r="CY675" t="s">
        <v>2808</v>
      </c>
      <c r="CZ675" t="s">
        <v>2808</v>
      </c>
      <c r="DA675" t="s">
        <v>69</v>
      </c>
      <c r="DB675" t="s">
        <v>69</v>
      </c>
      <c r="DC675" t="s">
        <v>69</v>
      </c>
      <c r="DD675" t="s">
        <v>22</v>
      </c>
      <c r="DF675" t="s">
        <v>12</v>
      </c>
      <c r="DG675" t="s">
        <v>6778</v>
      </c>
      <c r="DH675" t="s">
        <v>249</v>
      </c>
      <c r="DI675" t="s">
        <v>9563</v>
      </c>
      <c r="EU675" t="s">
        <v>2956</v>
      </c>
      <c r="EV675" t="s">
        <v>2956</v>
      </c>
      <c r="EW675" t="s">
        <v>6778</v>
      </c>
      <c r="EX675" t="s">
        <v>6778</v>
      </c>
      <c r="KB675">
        <v>2</v>
      </c>
      <c r="KD675" t="s">
        <v>9554</v>
      </c>
      <c r="KE675" t="s">
        <v>6597</v>
      </c>
      <c r="KF675">
        <v>14</v>
      </c>
      <c r="KG675" t="s">
        <v>6598</v>
      </c>
      <c r="KH675">
        <v>4435705</v>
      </c>
    </row>
    <row r="676" spans="1:294" x14ac:dyDescent="0.3">
      <c r="A676" t="s">
        <v>10386</v>
      </c>
      <c r="B676" t="s">
        <v>6588</v>
      </c>
      <c r="C676">
        <v>5</v>
      </c>
      <c r="D676" t="s">
        <v>2956</v>
      </c>
      <c r="E676" t="s">
        <v>2956</v>
      </c>
      <c r="F676" t="s">
        <v>2956</v>
      </c>
      <c r="G676" t="s">
        <v>2956</v>
      </c>
      <c r="H676" t="s">
        <v>2956</v>
      </c>
      <c r="I676" t="s">
        <v>2956</v>
      </c>
      <c r="J676" t="s">
        <v>2956</v>
      </c>
      <c r="K676" t="s">
        <v>2956</v>
      </c>
      <c r="L676" t="s">
        <v>2956</v>
      </c>
      <c r="M676" t="s">
        <v>2956</v>
      </c>
      <c r="N676" t="s">
        <v>2956</v>
      </c>
      <c r="O676" t="s">
        <v>2956</v>
      </c>
      <c r="P676" t="s">
        <v>2956</v>
      </c>
      <c r="Q676" t="s">
        <v>2956</v>
      </c>
      <c r="R676" t="s">
        <v>2956</v>
      </c>
      <c r="S676" t="s">
        <v>2956</v>
      </c>
      <c r="T676" t="s">
        <v>2956</v>
      </c>
      <c r="U676" t="s">
        <v>2956</v>
      </c>
      <c r="V676" t="s">
        <v>2956</v>
      </c>
      <c r="W676" t="s">
        <v>2956</v>
      </c>
      <c r="X676" t="s">
        <v>2956</v>
      </c>
      <c r="Y676" t="s">
        <v>2956</v>
      </c>
      <c r="Z676" t="s">
        <v>2956</v>
      </c>
      <c r="AA676" t="s">
        <v>2956</v>
      </c>
      <c r="AB676" t="s">
        <v>2956</v>
      </c>
      <c r="BB676" t="s">
        <v>2876</v>
      </c>
      <c r="BD676" t="s">
        <v>2876</v>
      </c>
      <c r="BF676" t="s">
        <v>2876</v>
      </c>
      <c r="BH676" t="s">
        <v>2876</v>
      </c>
      <c r="BJ676" t="s">
        <v>2876</v>
      </c>
      <c r="BV676">
        <v>0</v>
      </c>
      <c r="BX676" t="s">
        <v>9142</v>
      </c>
      <c r="BY676" t="s">
        <v>6813</v>
      </c>
      <c r="BZ676" t="s">
        <v>6685</v>
      </c>
      <c r="CA676" t="s">
        <v>6591</v>
      </c>
      <c r="CB676" t="s">
        <v>7239</v>
      </c>
      <c r="CC676" t="s">
        <v>5059</v>
      </c>
      <c r="CD676">
        <v>35</v>
      </c>
      <c r="CE676" t="s">
        <v>22</v>
      </c>
      <c r="CF676" t="s">
        <v>22</v>
      </c>
      <c r="CG676" t="s">
        <v>247</v>
      </c>
      <c r="CI676" t="s">
        <v>9552</v>
      </c>
      <c r="CJ676" t="s">
        <v>2808</v>
      </c>
      <c r="CK676" t="s">
        <v>69</v>
      </c>
      <c r="CL676" t="s">
        <v>69</v>
      </c>
      <c r="CM676" t="s">
        <v>2803</v>
      </c>
      <c r="CN676">
        <v>5</v>
      </c>
      <c r="CO676" t="s">
        <v>254</v>
      </c>
      <c r="CP676">
        <v>32</v>
      </c>
      <c r="CQ676" t="s">
        <v>2808</v>
      </c>
      <c r="CR676" t="s">
        <v>2808</v>
      </c>
      <c r="CS676" t="s">
        <v>2808</v>
      </c>
      <c r="CV676" t="s">
        <v>2808</v>
      </c>
      <c r="CW676" t="s">
        <v>69</v>
      </c>
      <c r="CX676" t="s">
        <v>2808</v>
      </c>
      <c r="CY676" t="s">
        <v>2808</v>
      </c>
      <c r="CZ676" t="s">
        <v>2808</v>
      </c>
      <c r="DA676" t="s">
        <v>69</v>
      </c>
      <c r="DB676" t="s">
        <v>69</v>
      </c>
      <c r="DC676" t="s">
        <v>69</v>
      </c>
      <c r="DD676" t="s">
        <v>12</v>
      </c>
      <c r="DE676" s="30">
        <v>40916</v>
      </c>
      <c r="DF676" t="s">
        <v>12</v>
      </c>
      <c r="DG676" s="30">
        <v>41101</v>
      </c>
      <c r="DH676" t="s">
        <v>249</v>
      </c>
      <c r="DI676" t="s">
        <v>9563</v>
      </c>
      <c r="EU676" t="s">
        <v>2956</v>
      </c>
      <c r="EV676" t="s">
        <v>2956</v>
      </c>
      <c r="EW676" s="30">
        <v>41466</v>
      </c>
      <c r="EX676" s="30">
        <v>41466</v>
      </c>
      <c r="KB676">
        <v>5</v>
      </c>
      <c r="KD676" t="s">
        <v>9554</v>
      </c>
      <c r="KE676" t="s">
        <v>6597</v>
      </c>
      <c r="KF676">
        <v>15</v>
      </c>
      <c r="KG676" t="s">
        <v>6598</v>
      </c>
      <c r="KH676">
        <v>4435705</v>
      </c>
    </row>
    <row r="677" spans="1:294" x14ac:dyDescent="0.3">
      <c r="A677" t="s">
        <v>10387</v>
      </c>
      <c r="B677" t="s">
        <v>6588</v>
      </c>
      <c r="C677">
        <v>5</v>
      </c>
      <c r="D677" t="s">
        <v>2956</v>
      </c>
      <c r="E677" t="s">
        <v>2956</v>
      </c>
      <c r="F677" t="s">
        <v>22</v>
      </c>
      <c r="G677" t="s">
        <v>2956</v>
      </c>
      <c r="H677" t="s">
        <v>2956</v>
      </c>
      <c r="I677" t="s">
        <v>2956</v>
      </c>
      <c r="J677" t="s">
        <v>2956</v>
      </c>
      <c r="K677" t="s">
        <v>22</v>
      </c>
      <c r="L677" t="s">
        <v>2956</v>
      </c>
      <c r="M677" t="s">
        <v>2956</v>
      </c>
      <c r="N677" t="s">
        <v>2956</v>
      </c>
      <c r="O677" t="s">
        <v>2956</v>
      </c>
      <c r="P677" t="s">
        <v>22</v>
      </c>
      <c r="Q677" t="s">
        <v>2956</v>
      </c>
      <c r="R677" t="s">
        <v>2956</v>
      </c>
      <c r="S677" t="s">
        <v>2956</v>
      </c>
      <c r="T677" t="s">
        <v>2956</v>
      </c>
      <c r="U677" t="s">
        <v>22</v>
      </c>
      <c r="V677" t="s">
        <v>2956</v>
      </c>
      <c r="W677" t="s">
        <v>2956</v>
      </c>
      <c r="X677" t="s">
        <v>2956</v>
      </c>
      <c r="Y677" t="s">
        <v>2956</v>
      </c>
      <c r="Z677" t="s">
        <v>22</v>
      </c>
      <c r="AA677" t="s">
        <v>2956</v>
      </c>
      <c r="AB677" t="s">
        <v>2956</v>
      </c>
      <c r="BB677" t="s">
        <v>2876</v>
      </c>
      <c r="BD677" t="s">
        <v>2876</v>
      </c>
      <c r="BF677" t="s">
        <v>2876</v>
      </c>
      <c r="BH677" t="s">
        <v>2876</v>
      </c>
      <c r="BJ677" t="s">
        <v>2876</v>
      </c>
      <c r="BV677">
        <v>0</v>
      </c>
      <c r="BX677" t="s">
        <v>9142</v>
      </c>
      <c r="BY677" t="s">
        <v>6813</v>
      </c>
      <c r="BZ677" t="s">
        <v>6685</v>
      </c>
      <c r="CA677" t="s">
        <v>6591</v>
      </c>
      <c r="CB677" t="s">
        <v>7239</v>
      </c>
      <c r="CC677" t="s">
        <v>5059</v>
      </c>
      <c r="CD677">
        <v>27</v>
      </c>
      <c r="CE677" t="s">
        <v>22</v>
      </c>
      <c r="CF677" t="s">
        <v>22</v>
      </c>
      <c r="CG677" t="s">
        <v>22</v>
      </c>
      <c r="CI677" t="s">
        <v>9552</v>
      </c>
      <c r="CJ677" t="s">
        <v>2808</v>
      </c>
      <c r="CK677" t="s">
        <v>69</v>
      </c>
      <c r="CL677" t="s">
        <v>69</v>
      </c>
      <c r="CM677" t="s">
        <v>2803</v>
      </c>
      <c r="CN677">
        <v>5</v>
      </c>
      <c r="CO677" t="s">
        <v>254</v>
      </c>
      <c r="CP677">
        <v>30</v>
      </c>
      <c r="CQ677" t="s">
        <v>2808</v>
      </c>
      <c r="CR677" t="s">
        <v>2808</v>
      </c>
      <c r="CS677" t="s">
        <v>2808</v>
      </c>
      <c r="CV677" t="s">
        <v>2808</v>
      </c>
      <c r="CW677" t="s">
        <v>69</v>
      </c>
      <c r="CX677" t="s">
        <v>2808</v>
      </c>
      <c r="CY677" t="s">
        <v>2808</v>
      </c>
      <c r="CZ677" t="s">
        <v>2808</v>
      </c>
      <c r="DA677" t="s">
        <v>69</v>
      </c>
      <c r="DB677" t="s">
        <v>69</v>
      </c>
      <c r="DC677" t="s">
        <v>69</v>
      </c>
      <c r="DD677" t="s">
        <v>12</v>
      </c>
      <c r="DE677" s="30">
        <v>40916</v>
      </c>
      <c r="DF677" t="s">
        <v>12</v>
      </c>
      <c r="DG677" t="s">
        <v>7543</v>
      </c>
      <c r="DH677" t="s">
        <v>249</v>
      </c>
      <c r="DI677" t="s">
        <v>9563</v>
      </c>
      <c r="EU677" t="s">
        <v>22</v>
      </c>
      <c r="EV677" t="s">
        <v>22</v>
      </c>
      <c r="KB677">
        <v>5</v>
      </c>
      <c r="KD677" t="s">
        <v>9554</v>
      </c>
      <c r="KE677" t="s">
        <v>6597</v>
      </c>
      <c r="KF677">
        <v>16</v>
      </c>
      <c r="KG677" t="s">
        <v>6598</v>
      </c>
      <c r="KH677">
        <v>4435705</v>
      </c>
    </row>
    <row r="678" spans="1:294" x14ac:dyDescent="0.3">
      <c r="A678" t="s">
        <v>10388</v>
      </c>
      <c r="B678" t="s">
        <v>6588</v>
      </c>
      <c r="C678">
        <v>5</v>
      </c>
      <c r="D678" t="s">
        <v>2956</v>
      </c>
      <c r="E678" t="s">
        <v>2956</v>
      </c>
      <c r="F678" t="s">
        <v>22</v>
      </c>
      <c r="G678" t="s">
        <v>2956</v>
      </c>
      <c r="H678" t="s">
        <v>2956</v>
      </c>
      <c r="I678" t="s">
        <v>2956</v>
      </c>
      <c r="J678" t="s">
        <v>2956</v>
      </c>
      <c r="K678" t="s">
        <v>2956</v>
      </c>
      <c r="L678" t="s">
        <v>2956</v>
      </c>
      <c r="M678" t="s">
        <v>2956</v>
      </c>
      <c r="N678" t="s">
        <v>2956</v>
      </c>
      <c r="O678" t="s">
        <v>2956</v>
      </c>
      <c r="P678" t="s">
        <v>2956</v>
      </c>
      <c r="Q678" t="s">
        <v>2956</v>
      </c>
      <c r="R678" t="s">
        <v>2956</v>
      </c>
      <c r="S678" t="s">
        <v>2956</v>
      </c>
      <c r="T678" t="s">
        <v>2956</v>
      </c>
      <c r="U678" t="s">
        <v>2956</v>
      </c>
      <c r="V678" t="s">
        <v>2956</v>
      </c>
      <c r="W678" t="s">
        <v>2956</v>
      </c>
      <c r="X678" t="s">
        <v>2956</v>
      </c>
      <c r="Y678" t="s">
        <v>2956</v>
      </c>
      <c r="Z678" t="s">
        <v>2956</v>
      </c>
      <c r="AA678" t="s">
        <v>2956</v>
      </c>
      <c r="AB678" t="s">
        <v>2956</v>
      </c>
      <c r="BB678" t="s">
        <v>2876</v>
      </c>
      <c r="BD678" t="s">
        <v>2876</v>
      </c>
      <c r="BF678" t="s">
        <v>2876</v>
      </c>
      <c r="BH678" t="s">
        <v>2876</v>
      </c>
      <c r="BJ678" t="s">
        <v>2876</v>
      </c>
      <c r="BV678">
        <v>0</v>
      </c>
      <c r="BX678" t="s">
        <v>9142</v>
      </c>
      <c r="BY678" t="s">
        <v>6813</v>
      </c>
      <c r="BZ678" t="s">
        <v>6685</v>
      </c>
      <c r="CA678" t="s">
        <v>6591</v>
      </c>
      <c r="CB678" t="s">
        <v>7239</v>
      </c>
      <c r="CC678" t="s">
        <v>5059</v>
      </c>
      <c r="CD678">
        <v>39</v>
      </c>
      <c r="CE678" t="s">
        <v>237</v>
      </c>
      <c r="CF678" t="s">
        <v>220</v>
      </c>
      <c r="CG678" t="s">
        <v>246</v>
      </c>
      <c r="CI678" t="s">
        <v>9552</v>
      </c>
      <c r="CJ678" t="s">
        <v>2808</v>
      </c>
      <c r="CK678" t="s">
        <v>69</v>
      </c>
      <c r="CL678" t="s">
        <v>69</v>
      </c>
      <c r="CM678" t="s">
        <v>2803</v>
      </c>
      <c r="CN678">
        <v>5</v>
      </c>
      <c r="CO678" t="s">
        <v>254</v>
      </c>
      <c r="CP678">
        <v>26</v>
      </c>
      <c r="CQ678" t="s">
        <v>2808</v>
      </c>
      <c r="CR678" t="s">
        <v>2808</v>
      </c>
      <c r="CS678" t="s">
        <v>2808</v>
      </c>
      <c r="CV678" t="s">
        <v>2808</v>
      </c>
      <c r="CW678" t="s">
        <v>69</v>
      </c>
      <c r="CX678" t="s">
        <v>2808</v>
      </c>
      <c r="CY678" t="s">
        <v>2808</v>
      </c>
      <c r="CZ678" t="s">
        <v>2808</v>
      </c>
      <c r="DA678" t="s">
        <v>69</v>
      </c>
      <c r="DB678" t="s">
        <v>69</v>
      </c>
      <c r="DC678" t="s">
        <v>69</v>
      </c>
      <c r="DD678" t="s">
        <v>12</v>
      </c>
      <c r="DE678" t="s">
        <v>8300</v>
      </c>
      <c r="DF678" t="s">
        <v>12</v>
      </c>
      <c r="DG678" s="30">
        <v>41253</v>
      </c>
      <c r="DH678" t="s">
        <v>249</v>
      </c>
      <c r="DI678" t="s">
        <v>9563</v>
      </c>
      <c r="EU678" t="s">
        <v>22</v>
      </c>
      <c r="EV678" t="s">
        <v>22</v>
      </c>
      <c r="KB678">
        <v>5</v>
      </c>
      <c r="KD678" t="s">
        <v>9554</v>
      </c>
      <c r="KE678" t="s">
        <v>6597</v>
      </c>
      <c r="KF678">
        <v>17</v>
      </c>
      <c r="KG678" t="s">
        <v>6598</v>
      </c>
      <c r="KH678">
        <v>4435705</v>
      </c>
    </row>
    <row r="679" spans="1:294" x14ac:dyDescent="0.3">
      <c r="A679" t="s">
        <v>10389</v>
      </c>
      <c r="B679" t="s">
        <v>6588</v>
      </c>
      <c r="C679">
        <v>6</v>
      </c>
      <c r="D679" t="s">
        <v>2956</v>
      </c>
      <c r="E679" t="s">
        <v>2956</v>
      </c>
      <c r="F679" t="s">
        <v>2956</v>
      </c>
      <c r="G679" t="s">
        <v>2956</v>
      </c>
      <c r="H679" t="s">
        <v>2956</v>
      </c>
      <c r="I679" t="s">
        <v>2956</v>
      </c>
      <c r="J679" t="s">
        <v>2956</v>
      </c>
      <c r="K679" t="s">
        <v>2956</v>
      </c>
      <c r="L679" t="s">
        <v>2956</v>
      </c>
      <c r="M679" t="s">
        <v>2956</v>
      </c>
      <c r="N679" t="s">
        <v>2956</v>
      </c>
      <c r="O679" t="s">
        <v>2956</v>
      </c>
      <c r="P679" t="s">
        <v>2956</v>
      </c>
      <c r="Q679" t="s">
        <v>2956</v>
      </c>
      <c r="R679" t="s">
        <v>2956</v>
      </c>
      <c r="S679" t="s">
        <v>2956</v>
      </c>
      <c r="T679" t="s">
        <v>2956</v>
      </c>
      <c r="U679" t="s">
        <v>2956</v>
      </c>
      <c r="V679" t="s">
        <v>2956</v>
      </c>
      <c r="W679" t="s">
        <v>2956</v>
      </c>
      <c r="X679" t="s">
        <v>2956</v>
      </c>
      <c r="Y679" t="s">
        <v>2956</v>
      </c>
      <c r="Z679" t="s">
        <v>2956</v>
      </c>
      <c r="AA679" t="s">
        <v>2956</v>
      </c>
      <c r="AB679" t="s">
        <v>2956</v>
      </c>
      <c r="AC679" t="s">
        <v>2956</v>
      </c>
      <c r="AD679" t="s">
        <v>2956</v>
      </c>
      <c r="AE679" t="s">
        <v>2956</v>
      </c>
      <c r="AF679" t="s">
        <v>2956</v>
      </c>
      <c r="AG679" t="s">
        <v>2956</v>
      </c>
      <c r="BB679" t="s">
        <v>2876</v>
      </c>
      <c r="BD679" t="s">
        <v>2876</v>
      </c>
      <c r="BF679" t="s">
        <v>2876</v>
      </c>
      <c r="BH679" t="s">
        <v>2876</v>
      </c>
      <c r="BJ679" t="s">
        <v>2876</v>
      </c>
      <c r="BL679" t="s">
        <v>2876</v>
      </c>
      <c r="BV679">
        <v>0</v>
      </c>
      <c r="BX679" t="s">
        <v>9142</v>
      </c>
      <c r="BY679" t="s">
        <v>6813</v>
      </c>
      <c r="BZ679" t="s">
        <v>6685</v>
      </c>
      <c r="CA679" t="s">
        <v>6591</v>
      </c>
      <c r="CB679" t="s">
        <v>7239</v>
      </c>
      <c r="CC679" t="s">
        <v>5059</v>
      </c>
      <c r="CD679">
        <v>37</v>
      </c>
      <c r="CE679" t="s">
        <v>237</v>
      </c>
      <c r="CF679" t="s">
        <v>220</v>
      </c>
      <c r="CG679" t="s">
        <v>246</v>
      </c>
      <c r="CI679" t="s">
        <v>9552</v>
      </c>
      <c r="CJ679" t="s">
        <v>2808</v>
      </c>
      <c r="CK679" t="s">
        <v>69</v>
      </c>
      <c r="CL679" t="s">
        <v>69</v>
      </c>
      <c r="CM679" t="s">
        <v>2803</v>
      </c>
      <c r="CN679">
        <v>6</v>
      </c>
      <c r="CO679" t="s">
        <v>254</v>
      </c>
      <c r="CP679">
        <v>32</v>
      </c>
      <c r="CQ679" t="s">
        <v>2808</v>
      </c>
      <c r="CR679" t="s">
        <v>2808</v>
      </c>
      <c r="CS679" t="s">
        <v>2808</v>
      </c>
      <c r="CV679" t="s">
        <v>2808</v>
      </c>
      <c r="CW679" t="s">
        <v>2808</v>
      </c>
      <c r="CX679" t="s">
        <v>2808</v>
      </c>
      <c r="CY679" t="s">
        <v>2808</v>
      </c>
      <c r="CZ679" t="s">
        <v>2808</v>
      </c>
      <c r="DA679" t="s">
        <v>2808</v>
      </c>
      <c r="DB679" t="s">
        <v>2808</v>
      </c>
      <c r="DC679" t="s">
        <v>69</v>
      </c>
      <c r="DD679" t="s">
        <v>12</v>
      </c>
      <c r="DE679" s="30">
        <v>41065</v>
      </c>
      <c r="DF679" t="s">
        <v>12</v>
      </c>
      <c r="DG679" t="s">
        <v>10207</v>
      </c>
      <c r="DH679" t="s">
        <v>2842</v>
      </c>
      <c r="EU679" t="s">
        <v>22</v>
      </c>
      <c r="EV679" t="s">
        <v>22</v>
      </c>
      <c r="KB679">
        <v>6</v>
      </c>
      <c r="KD679" t="s">
        <v>9554</v>
      </c>
      <c r="KE679" t="s">
        <v>6597</v>
      </c>
      <c r="KF679">
        <v>18</v>
      </c>
      <c r="KG679" t="s">
        <v>6598</v>
      </c>
      <c r="KH679">
        <v>4435705</v>
      </c>
    </row>
    <row r="680" spans="1:294" x14ac:dyDescent="0.3">
      <c r="A680" t="s">
        <v>10390</v>
      </c>
      <c r="B680" t="s">
        <v>6588</v>
      </c>
      <c r="C680">
        <v>5</v>
      </c>
      <c r="D680" t="s">
        <v>2956</v>
      </c>
      <c r="E680" t="s">
        <v>2956</v>
      </c>
      <c r="F680" t="s">
        <v>2956</v>
      </c>
      <c r="G680" t="s">
        <v>2956</v>
      </c>
      <c r="H680" t="s">
        <v>2956</v>
      </c>
      <c r="I680" t="s">
        <v>2956</v>
      </c>
      <c r="J680" t="s">
        <v>2956</v>
      </c>
      <c r="K680" t="s">
        <v>2956</v>
      </c>
      <c r="L680" t="s">
        <v>2956</v>
      </c>
      <c r="M680" t="s">
        <v>2956</v>
      </c>
      <c r="N680" t="s">
        <v>2956</v>
      </c>
      <c r="O680" t="s">
        <v>2956</v>
      </c>
      <c r="P680" t="s">
        <v>2956</v>
      </c>
      <c r="Q680" t="s">
        <v>2956</v>
      </c>
      <c r="R680" t="s">
        <v>2956</v>
      </c>
      <c r="S680" t="s">
        <v>2956</v>
      </c>
      <c r="T680" t="s">
        <v>2956</v>
      </c>
      <c r="U680" t="s">
        <v>2956</v>
      </c>
      <c r="V680" t="s">
        <v>2956</v>
      </c>
      <c r="W680" t="s">
        <v>2956</v>
      </c>
      <c r="X680" t="s">
        <v>2956</v>
      </c>
      <c r="Y680" t="s">
        <v>2956</v>
      </c>
      <c r="Z680" t="s">
        <v>2956</v>
      </c>
      <c r="AA680" t="s">
        <v>2956</v>
      </c>
      <c r="AB680" t="s">
        <v>2956</v>
      </c>
      <c r="BB680" t="s">
        <v>2876</v>
      </c>
      <c r="BD680" t="s">
        <v>2876</v>
      </c>
      <c r="BF680" t="s">
        <v>2876</v>
      </c>
      <c r="BH680" t="s">
        <v>2876</v>
      </c>
      <c r="BJ680" t="s">
        <v>2876</v>
      </c>
      <c r="BV680">
        <v>0</v>
      </c>
      <c r="BX680" t="s">
        <v>9142</v>
      </c>
      <c r="BY680" t="s">
        <v>6813</v>
      </c>
      <c r="BZ680" t="s">
        <v>6685</v>
      </c>
      <c r="CA680" t="s">
        <v>6591</v>
      </c>
      <c r="CB680" t="s">
        <v>7239</v>
      </c>
      <c r="CC680" t="s">
        <v>5059</v>
      </c>
      <c r="CD680">
        <v>38</v>
      </c>
      <c r="CE680" t="s">
        <v>236</v>
      </c>
      <c r="CF680" t="s">
        <v>240</v>
      </c>
      <c r="CG680" t="s">
        <v>247</v>
      </c>
      <c r="CI680" t="s">
        <v>9552</v>
      </c>
      <c r="CJ680" t="s">
        <v>2808</v>
      </c>
      <c r="CK680" t="s">
        <v>69</v>
      </c>
      <c r="CL680" t="s">
        <v>69</v>
      </c>
      <c r="CM680" t="s">
        <v>2803</v>
      </c>
      <c r="CN680">
        <v>5</v>
      </c>
      <c r="CO680" t="s">
        <v>254</v>
      </c>
      <c r="CP680">
        <v>33</v>
      </c>
      <c r="CQ680" t="s">
        <v>2808</v>
      </c>
      <c r="CR680" t="s">
        <v>2808</v>
      </c>
      <c r="CS680" t="s">
        <v>2808</v>
      </c>
      <c r="CV680" t="s">
        <v>2808</v>
      </c>
      <c r="CW680" t="s">
        <v>69</v>
      </c>
      <c r="CX680" t="s">
        <v>69</v>
      </c>
      <c r="CY680" t="s">
        <v>69</v>
      </c>
      <c r="CZ680" t="s">
        <v>69</v>
      </c>
      <c r="DA680" t="s">
        <v>2808</v>
      </c>
      <c r="DB680" t="s">
        <v>69</v>
      </c>
      <c r="DC680" t="s">
        <v>69</v>
      </c>
      <c r="DD680" t="s">
        <v>12</v>
      </c>
      <c r="DE680" t="s">
        <v>10207</v>
      </c>
      <c r="DF680" t="s">
        <v>12</v>
      </c>
      <c r="DG680" t="s">
        <v>9568</v>
      </c>
      <c r="DH680" t="s">
        <v>249</v>
      </c>
      <c r="DI680" t="s">
        <v>9563</v>
      </c>
      <c r="EU680" t="s">
        <v>22</v>
      </c>
      <c r="EV680" t="s">
        <v>22</v>
      </c>
      <c r="KB680">
        <v>5</v>
      </c>
      <c r="KD680" t="s">
        <v>9554</v>
      </c>
      <c r="KE680" t="s">
        <v>6597</v>
      </c>
      <c r="KF680">
        <v>19</v>
      </c>
      <c r="KG680" t="s">
        <v>6598</v>
      </c>
      <c r="KH680">
        <v>4435705</v>
      </c>
    </row>
    <row r="681" spans="1:294" x14ac:dyDescent="0.3">
      <c r="A681" t="s">
        <v>10391</v>
      </c>
      <c r="B681" t="s">
        <v>6588</v>
      </c>
      <c r="C681">
        <v>8</v>
      </c>
      <c r="D681" t="s">
        <v>2956</v>
      </c>
      <c r="E681" t="s">
        <v>2956</v>
      </c>
      <c r="F681" t="s">
        <v>22</v>
      </c>
      <c r="G681" t="s">
        <v>2956</v>
      </c>
      <c r="H681" t="s">
        <v>2956</v>
      </c>
      <c r="I681" t="s">
        <v>2956</v>
      </c>
      <c r="J681" t="s">
        <v>2956</v>
      </c>
      <c r="K681" t="s">
        <v>2956</v>
      </c>
      <c r="L681" t="s">
        <v>2956</v>
      </c>
      <c r="M681" t="s">
        <v>2956</v>
      </c>
      <c r="N681" t="s">
        <v>2956</v>
      </c>
      <c r="O681" t="s">
        <v>2956</v>
      </c>
      <c r="P681" t="s">
        <v>2956</v>
      </c>
      <c r="Q681" t="s">
        <v>2956</v>
      </c>
      <c r="R681" t="s">
        <v>2956</v>
      </c>
      <c r="S681" t="s">
        <v>2956</v>
      </c>
      <c r="T681" t="s">
        <v>2956</v>
      </c>
      <c r="U681" t="s">
        <v>2956</v>
      </c>
      <c r="V681" t="s">
        <v>2956</v>
      </c>
      <c r="W681" t="s">
        <v>2956</v>
      </c>
      <c r="X681" t="s">
        <v>2956</v>
      </c>
      <c r="Y681" t="s">
        <v>2956</v>
      </c>
      <c r="Z681" t="s">
        <v>2956</v>
      </c>
      <c r="AA681" t="s">
        <v>2956</v>
      </c>
      <c r="AB681" t="s">
        <v>2956</v>
      </c>
      <c r="AC681" t="s">
        <v>2956</v>
      </c>
      <c r="AD681" t="s">
        <v>2956</v>
      </c>
      <c r="AE681" t="s">
        <v>2956</v>
      </c>
      <c r="AF681" t="s">
        <v>2956</v>
      </c>
      <c r="AG681" t="s">
        <v>2956</v>
      </c>
      <c r="AH681" t="s">
        <v>2956</v>
      </c>
      <c r="AI681" t="s">
        <v>2956</v>
      </c>
      <c r="AJ681" t="s">
        <v>2956</v>
      </c>
      <c r="AK681" t="s">
        <v>2956</v>
      </c>
      <c r="AL681" t="s">
        <v>2956</v>
      </c>
      <c r="AM681" t="s">
        <v>2956</v>
      </c>
      <c r="AN681" t="s">
        <v>2956</v>
      </c>
      <c r="AO681" t="s">
        <v>2956</v>
      </c>
      <c r="AP681" t="s">
        <v>2956</v>
      </c>
      <c r="AQ681" t="s">
        <v>2956</v>
      </c>
      <c r="BB681" t="s">
        <v>2876</v>
      </c>
      <c r="BD681" t="s">
        <v>2876</v>
      </c>
      <c r="BF681" t="s">
        <v>2876</v>
      </c>
      <c r="BH681" t="s">
        <v>2876</v>
      </c>
      <c r="BJ681" t="s">
        <v>2876</v>
      </c>
      <c r="BL681" t="s">
        <v>2876</v>
      </c>
      <c r="BN681" t="s">
        <v>2876</v>
      </c>
      <c r="BP681" t="s">
        <v>2876</v>
      </c>
      <c r="BV681">
        <v>0</v>
      </c>
      <c r="BX681" t="s">
        <v>9142</v>
      </c>
      <c r="BY681" t="s">
        <v>6813</v>
      </c>
      <c r="BZ681" t="s">
        <v>6685</v>
      </c>
      <c r="CA681" t="s">
        <v>6591</v>
      </c>
      <c r="CB681" t="s">
        <v>7239</v>
      </c>
      <c r="CC681" t="s">
        <v>5059</v>
      </c>
      <c r="CD681">
        <v>35</v>
      </c>
      <c r="CE681" t="s">
        <v>236</v>
      </c>
      <c r="CF681" t="s">
        <v>220</v>
      </c>
      <c r="CG681" t="s">
        <v>247</v>
      </c>
      <c r="CI681" t="s">
        <v>9552</v>
      </c>
      <c r="CJ681" t="s">
        <v>2808</v>
      </c>
      <c r="CK681" t="s">
        <v>69</v>
      </c>
      <c r="CL681" t="s">
        <v>69</v>
      </c>
      <c r="CM681" t="s">
        <v>2803</v>
      </c>
      <c r="CN681">
        <v>8</v>
      </c>
      <c r="CO681" t="s">
        <v>254</v>
      </c>
      <c r="CP681">
        <v>36</v>
      </c>
      <c r="CQ681" t="s">
        <v>2808</v>
      </c>
      <c r="CR681" t="s">
        <v>2808</v>
      </c>
      <c r="CS681" t="s">
        <v>2808</v>
      </c>
      <c r="CV681" t="s">
        <v>2808</v>
      </c>
      <c r="CW681" t="s">
        <v>69</v>
      </c>
      <c r="CX681" t="s">
        <v>2808</v>
      </c>
      <c r="CY681" t="s">
        <v>2808</v>
      </c>
      <c r="CZ681" t="s">
        <v>69</v>
      </c>
      <c r="DA681" t="s">
        <v>2808</v>
      </c>
      <c r="DB681" t="s">
        <v>69</v>
      </c>
      <c r="DC681" t="s">
        <v>69</v>
      </c>
      <c r="DD681" t="s">
        <v>12</v>
      </c>
      <c r="DE681" s="30">
        <v>39824</v>
      </c>
      <c r="DF681" t="s">
        <v>12</v>
      </c>
      <c r="DG681" t="s">
        <v>10392</v>
      </c>
      <c r="DH681" t="s">
        <v>22</v>
      </c>
      <c r="EU681" t="s">
        <v>22</v>
      </c>
      <c r="EV681" t="s">
        <v>22</v>
      </c>
      <c r="KB681">
        <v>8</v>
      </c>
      <c r="KD681" t="s">
        <v>9554</v>
      </c>
      <c r="KE681" t="s">
        <v>6597</v>
      </c>
      <c r="KF681">
        <v>20</v>
      </c>
      <c r="KG681" t="s">
        <v>6598</v>
      </c>
      <c r="KH681">
        <v>4435705</v>
      </c>
    </row>
    <row r="682" spans="1:294" x14ac:dyDescent="0.3">
      <c r="A682" t="s">
        <v>10393</v>
      </c>
      <c r="B682" t="s">
        <v>6588</v>
      </c>
      <c r="C682">
        <v>3</v>
      </c>
      <c r="D682" t="s">
        <v>2956</v>
      </c>
      <c r="E682" t="s">
        <v>2956</v>
      </c>
      <c r="F682" t="s">
        <v>2956</v>
      </c>
      <c r="G682" t="s">
        <v>2956</v>
      </c>
      <c r="H682" t="s">
        <v>2956</v>
      </c>
      <c r="I682" t="s">
        <v>2956</v>
      </c>
      <c r="J682" t="s">
        <v>2956</v>
      </c>
      <c r="K682" t="s">
        <v>2956</v>
      </c>
      <c r="L682" t="s">
        <v>2956</v>
      </c>
      <c r="M682" t="s">
        <v>2956</v>
      </c>
      <c r="N682" t="s">
        <v>2956</v>
      </c>
      <c r="O682" t="s">
        <v>2956</v>
      </c>
      <c r="P682" t="s">
        <v>2956</v>
      </c>
      <c r="Q682" t="s">
        <v>2956</v>
      </c>
      <c r="R682" t="s">
        <v>2956</v>
      </c>
      <c r="BB682" t="s">
        <v>2876</v>
      </c>
      <c r="BD682" t="s">
        <v>2876</v>
      </c>
      <c r="BF682" t="s">
        <v>2876</v>
      </c>
      <c r="BV682">
        <v>0</v>
      </c>
      <c r="BX682" t="s">
        <v>9142</v>
      </c>
      <c r="BY682" t="s">
        <v>6813</v>
      </c>
      <c r="BZ682" t="s">
        <v>6685</v>
      </c>
      <c r="CA682" t="s">
        <v>6591</v>
      </c>
      <c r="CB682" t="s">
        <v>7239</v>
      </c>
      <c r="CC682" t="s">
        <v>5059</v>
      </c>
      <c r="CD682">
        <v>29</v>
      </c>
      <c r="CE682" t="s">
        <v>236</v>
      </c>
      <c r="CF682" t="s">
        <v>22</v>
      </c>
      <c r="CG682" t="s">
        <v>246</v>
      </c>
      <c r="CI682" t="s">
        <v>9552</v>
      </c>
      <c r="CJ682" t="s">
        <v>2808</v>
      </c>
      <c r="CK682" t="s">
        <v>69</v>
      </c>
      <c r="CL682" t="s">
        <v>69</v>
      </c>
      <c r="CM682" t="s">
        <v>2803</v>
      </c>
      <c r="CN682">
        <v>3</v>
      </c>
      <c r="CO682" t="s">
        <v>254</v>
      </c>
      <c r="CP682">
        <v>22</v>
      </c>
      <c r="CQ682" t="s">
        <v>2808</v>
      </c>
      <c r="CR682" t="s">
        <v>2808</v>
      </c>
      <c r="CS682" t="s">
        <v>2808</v>
      </c>
      <c r="CV682" t="s">
        <v>2808</v>
      </c>
      <c r="CW682" t="s">
        <v>69</v>
      </c>
      <c r="CX682" t="s">
        <v>69</v>
      </c>
      <c r="CY682" t="s">
        <v>2808</v>
      </c>
      <c r="CZ682" t="s">
        <v>2808</v>
      </c>
      <c r="DA682" t="s">
        <v>69</v>
      </c>
      <c r="DB682" t="s">
        <v>69</v>
      </c>
      <c r="DC682" t="s">
        <v>69</v>
      </c>
      <c r="DD682" t="s">
        <v>12</v>
      </c>
      <c r="DE682" s="30">
        <v>41070</v>
      </c>
      <c r="DF682" t="s">
        <v>12</v>
      </c>
      <c r="DG682" s="30">
        <v>41579</v>
      </c>
      <c r="DH682" t="s">
        <v>249</v>
      </c>
      <c r="DI682" t="s">
        <v>9563</v>
      </c>
      <c r="EU682" t="s">
        <v>22</v>
      </c>
      <c r="EV682" t="s">
        <v>22</v>
      </c>
      <c r="KB682">
        <v>3</v>
      </c>
      <c r="KD682" t="s">
        <v>9554</v>
      </c>
      <c r="KE682" t="s">
        <v>6597</v>
      </c>
      <c r="KF682">
        <v>21</v>
      </c>
      <c r="KG682" t="s">
        <v>6598</v>
      </c>
      <c r="KH682">
        <v>4435705</v>
      </c>
    </row>
    <row r="683" spans="1:294" x14ac:dyDescent="0.3">
      <c r="A683" t="s">
        <v>10394</v>
      </c>
      <c r="B683" t="s">
        <v>6588</v>
      </c>
      <c r="C683">
        <v>8</v>
      </c>
      <c r="D683" t="s">
        <v>2956</v>
      </c>
      <c r="E683" t="s">
        <v>2956</v>
      </c>
      <c r="F683" t="s">
        <v>2956</v>
      </c>
      <c r="G683" t="s">
        <v>2956</v>
      </c>
      <c r="H683" t="s">
        <v>2956</v>
      </c>
      <c r="I683" t="s">
        <v>2956</v>
      </c>
      <c r="J683" t="s">
        <v>2956</v>
      </c>
      <c r="K683" t="s">
        <v>2956</v>
      </c>
      <c r="L683" t="s">
        <v>2956</v>
      </c>
      <c r="M683" t="s">
        <v>2956</v>
      </c>
      <c r="N683" t="s">
        <v>2956</v>
      </c>
      <c r="O683" t="s">
        <v>2956</v>
      </c>
      <c r="P683" t="s">
        <v>2956</v>
      </c>
      <c r="Q683" t="s">
        <v>2956</v>
      </c>
      <c r="R683" t="s">
        <v>2956</v>
      </c>
      <c r="S683" t="s">
        <v>2956</v>
      </c>
      <c r="T683" t="s">
        <v>2956</v>
      </c>
      <c r="U683" t="s">
        <v>2956</v>
      </c>
      <c r="V683" t="s">
        <v>2956</v>
      </c>
      <c r="W683" t="s">
        <v>2956</v>
      </c>
      <c r="X683" t="s">
        <v>2956</v>
      </c>
      <c r="Y683" t="s">
        <v>2956</v>
      </c>
      <c r="Z683" t="s">
        <v>2956</v>
      </c>
      <c r="AA683" t="s">
        <v>2956</v>
      </c>
      <c r="AB683" t="s">
        <v>2956</v>
      </c>
      <c r="AC683" t="s">
        <v>2956</v>
      </c>
      <c r="AD683" t="s">
        <v>2956</v>
      </c>
      <c r="AE683" t="s">
        <v>2956</v>
      </c>
      <c r="AF683" t="s">
        <v>2956</v>
      </c>
      <c r="AG683" t="s">
        <v>2956</v>
      </c>
      <c r="AH683" t="s">
        <v>2956</v>
      </c>
      <c r="AI683" t="s">
        <v>2956</v>
      </c>
      <c r="AJ683" t="s">
        <v>2956</v>
      </c>
      <c r="AK683" t="s">
        <v>2956</v>
      </c>
      <c r="AL683" t="s">
        <v>2956</v>
      </c>
      <c r="AM683" t="s">
        <v>2956</v>
      </c>
      <c r="AN683" t="s">
        <v>2956</v>
      </c>
      <c r="AO683" t="s">
        <v>2956</v>
      </c>
      <c r="AP683" t="s">
        <v>2956</v>
      </c>
      <c r="AQ683" t="s">
        <v>2956</v>
      </c>
      <c r="BB683" t="s">
        <v>2876</v>
      </c>
      <c r="BD683" t="s">
        <v>2876</v>
      </c>
      <c r="BF683" t="s">
        <v>2876</v>
      </c>
      <c r="BH683" t="s">
        <v>2876</v>
      </c>
      <c r="BJ683" t="s">
        <v>2876</v>
      </c>
      <c r="BL683" t="s">
        <v>2876</v>
      </c>
      <c r="BN683" t="s">
        <v>2876</v>
      </c>
      <c r="BP683" t="s">
        <v>2876</v>
      </c>
      <c r="BV683">
        <v>0</v>
      </c>
      <c r="BX683" t="s">
        <v>9142</v>
      </c>
      <c r="BY683" t="s">
        <v>6813</v>
      </c>
      <c r="BZ683" t="s">
        <v>6683</v>
      </c>
      <c r="CA683" t="s">
        <v>6591</v>
      </c>
      <c r="CB683" t="s">
        <v>6592</v>
      </c>
      <c r="CC683" t="s">
        <v>5059</v>
      </c>
      <c r="CD683">
        <v>25</v>
      </c>
      <c r="CE683" t="s">
        <v>237</v>
      </c>
      <c r="CF683" t="s">
        <v>220</v>
      </c>
      <c r="CG683" t="s">
        <v>247</v>
      </c>
      <c r="CI683" t="s">
        <v>9571</v>
      </c>
      <c r="CJ683" t="s">
        <v>2808</v>
      </c>
      <c r="CK683" t="s">
        <v>2808</v>
      </c>
      <c r="CL683" t="s">
        <v>69</v>
      </c>
      <c r="CM683" t="s">
        <v>2803</v>
      </c>
      <c r="CN683">
        <v>8</v>
      </c>
      <c r="CO683" t="s">
        <v>254</v>
      </c>
      <c r="CP683">
        <v>38</v>
      </c>
      <c r="CQ683" t="s">
        <v>2808</v>
      </c>
      <c r="CR683" t="s">
        <v>2808</v>
      </c>
      <c r="CS683" t="s">
        <v>2808</v>
      </c>
      <c r="CV683" t="s">
        <v>2808</v>
      </c>
      <c r="CW683" t="s">
        <v>69</v>
      </c>
      <c r="CX683" t="s">
        <v>69</v>
      </c>
      <c r="CY683" t="s">
        <v>69</v>
      </c>
      <c r="CZ683" t="s">
        <v>2808</v>
      </c>
      <c r="DA683" t="s">
        <v>2808</v>
      </c>
      <c r="DB683" t="s">
        <v>69</v>
      </c>
      <c r="DC683" t="s">
        <v>69</v>
      </c>
      <c r="DD683" t="s">
        <v>12</v>
      </c>
      <c r="DE683" t="s">
        <v>10395</v>
      </c>
      <c r="DF683" t="s">
        <v>12</v>
      </c>
      <c r="DG683" t="s">
        <v>7649</v>
      </c>
      <c r="DH683" t="s">
        <v>2842</v>
      </c>
      <c r="DJ683" t="s">
        <v>12</v>
      </c>
      <c r="DK683" s="30">
        <v>41131</v>
      </c>
      <c r="DL683" t="s">
        <v>27</v>
      </c>
      <c r="DM683" s="29">
        <v>0.50694444444444442</v>
      </c>
      <c r="DN683" t="s">
        <v>22</v>
      </c>
      <c r="DO683" t="s">
        <v>22</v>
      </c>
      <c r="DQ683" t="s">
        <v>2862</v>
      </c>
      <c r="DR683" t="s">
        <v>512</v>
      </c>
      <c r="EU683" t="s">
        <v>2956</v>
      </c>
      <c r="EV683" t="s">
        <v>2956</v>
      </c>
      <c r="EW683" t="s">
        <v>7649</v>
      </c>
      <c r="EX683" t="s">
        <v>7649</v>
      </c>
      <c r="EY683" t="s">
        <v>69</v>
      </c>
      <c r="EZ683" t="s">
        <v>69</v>
      </c>
      <c r="KB683">
        <v>8</v>
      </c>
      <c r="KD683" t="s">
        <v>9554</v>
      </c>
      <c r="KE683" t="s">
        <v>6597</v>
      </c>
      <c r="KF683">
        <v>22</v>
      </c>
      <c r="KG683" t="s">
        <v>6598</v>
      </c>
      <c r="KH683">
        <v>4435705</v>
      </c>
    </row>
    <row r="684" spans="1:294" x14ac:dyDescent="0.3">
      <c r="A684" t="s">
        <v>10396</v>
      </c>
      <c r="B684" t="s">
        <v>6588</v>
      </c>
      <c r="C684">
        <v>4</v>
      </c>
      <c r="D684" t="s">
        <v>2956</v>
      </c>
      <c r="E684" t="s">
        <v>2956</v>
      </c>
      <c r="F684" t="s">
        <v>2956</v>
      </c>
      <c r="G684" t="s">
        <v>2956</v>
      </c>
      <c r="H684" t="s">
        <v>2956</v>
      </c>
      <c r="I684" t="s">
        <v>2956</v>
      </c>
      <c r="J684" t="s">
        <v>2956</v>
      </c>
      <c r="K684" t="s">
        <v>2956</v>
      </c>
      <c r="L684" t="s">
        <v>2956</v>
      </c>
      <c r="M684" t="s">
        <v>2956</v>
      </c>
      <c r="N684" t="s">
        <v>2956</v>
      </c>
      <c r="O684" t="s">
        <v>2956</v>
      </c>
      <c r="P684" t="s">
        <v>2956</v>
      </c>
      <c r="Q684" t="s">
        <v>2956</v>
      </c>
      <c r="R684" t="s">
        <v>2956</v>
      </c>
      <c r="S684" t="s">
        <v>2956</v>
      </c>
      <c r="T684" t="s">
        <v>2956</v>
      </c>
      <c r="U684" t="s">
        <v>2956</v>
      </c>
      <c r="V684" t="s">
        <v>2956</v>
      </c>
      <c r="W684" t="s">
        <v>2956</v>
      </c>
      <c r="BB684" t="s">
        <v>2876</v>
      </c>
      <c r="BD684" t="s">
        <v>2876</v>
      </c>
      <c r="BF684" t="s">
        <v>2876</v>
      </c>
      <c r="BH684" t="s">
        <v>2876</v>
      </c>
      <c r="BV684">
        <v>0</v>
      </c>
      <c r="BX684" t="s">
        <v>9142</v>
      </c>
      <c r="BY684" t="s">
        <v>6813</v>
      </c>
      <c r="BZ684" t="s">
        <v>6683</v>
      </c>
      <c r="CA684" t="s">
        <v>6591</v>
      </c>
      <c r="CB684" t="s">
        <v>6592</v>
      </c>
      <c r="CC684" t="s">
        <v>5059</v>
      </c>
      <c r="CD684">
        <v>28</v>
      </c>
      <c r="CE684" t="s">
        <v>236</v>
      </c>
      <c r="CF684" t="s">
        <v>240</v>
      </c>
      <c r="CG684" t="s">
        <v>247</v>
      </c>
      <c r="CI684" t="s">
        <v>9571</v>
      </c>
      <c r="CJ684" t="s">
        <v>2808</v>
      </c>
      <c r="CK684" t="s">
        <v>2808</v>
      </c>
      <c r="CL684" t="s">
        <v>69</v>
      </c>
      <c r="CM684" t="s">
        <v>2803</v>
      </c>
      <c r="CN684">
        <v>4</v>
      </c>
      <c r="CO684" t="s">
        <v>254</v>
      </c>
      <c r="CP684">
        <v>33</v>
      </c>
      <c r="CQ684" t="s">
        <v>69</v>
      </c>
      <c r="CR684" t="s">
        <v>69</v>
      </c>
      <c r="CS684" t="s">
        <v>2808</v>
      </c>
      <c r="CV684" t="s">
        <v>69</v>
      </c>
      <c r="CW684" t="s">
        <v>69</v>
      </c>
      <c r="CX684" t="s">
        <v>69</v>
      </c>
      <c r="CY684" t="s">
        <v>69</v>
      </c>
      <c r="CZ684" t="s">
        <v>69</v>
      </c>
      <c r="DA684" t="s">
        <v>2808</v>
      </c>
      <c r="DB684" t="s">
        <v>69</v>
      </c>
      <c r="DC684" t="s">
        <v>69</v>
      </c>
      <c r="DD684" t="s">
        <v>12</v>
      </c>
      <c r="DE684" s="30">
        <v>40579</v>
      </c>
      <c r="DF684" t="s">
        <v>12</v>
      </c>
      <c r="DG684" t="s">
        <v>8176</v>
      </c>
      <c r="DH684" t="s">
        <v>2842</v>
      </c>
      <c r="DJ684" t="s">
        <v>12</v>
      </c>
      <c r="DK684" t="s">
        <v>7494</v>
      </c>
      <c r="DL684" t="s">
        <v>27</v>
      </c>
      <c r="DM684" s="29">
        <v>0.41666666666666669</v>
      </c>
      <c r="DN684" t="s">
        <v>22</v>
      </c>
      <c r="DO684" t="s">
        <v>22</v>
      </c>
      <c r="DQ684" t="s">
        <v>2862</v>
      </c>
      <c r="DR684" t="s">
        <v>512</v>
      </c>
      <c r="EU684" t="s">
        <v>2956</v>
      </c>
      <c r="EV684" t="s">
        <v>2956</v>
      </c>
      <c r="EW684" t="s">
        <v>8176</v>
      </c>
      <c r="EX684" t="s">
        <v>8176</v>
      </c>
      <c r="EY684" t="s">
        <v>2808</v>
      </c>
      <c r="EZ684" t="s">
        <v>2808</v>
      </c>
      <c r="FA684" t="s">
        <v>7494</v>
      </c>
      <c r="FB684" t="s">
        <v>7494</v>
      </c>
      <c r="KB684">
        <v>4</v>
      </c>
      <c r="KD684" t="s">
        <v>9554</v>
      </c>
      <c r="KE684" t="s">
        <v>6597</v>
      </c>
      <c r="KF684">
        <v>23</v>
      </c>
      <c r="KG684" t="s">
        <v>6598</v>
      </c>
      <c r="KH684">
        <v>4435705</v>
      </c>
    </row>
    <row r="685" spans="1:294" x14ac:dyDescent="0.3">
      <c r="A685" t="s">
        <v>10397</v>
      </c>
      <c r="B685" t="s">
        <v>6588</v>
      </c>
      <c r="C685">
        <v>9</v>
      </c>
      <c r="D685" t="s">
        <v>2956</v>
      </c>
      <c r="E685" t="s">
        <v>2956</v>
      </c>
      <c r="F685" t="s">
        <v>2956</v>
      </c>
      <c r="G685" t="s">
        <v>2956</v>
      </c>
      <c r="H685" t="s">
        <v>2956</v>
      </c>
      <c r="I685" t="s">
        <v>2956</v>
      </c>
      <c r="J685" t="s">
        <v>2956</v>
      </c>
      <c r="K685" t="s">
        <v>2956</v>
      </c>
      <c r="L685" t="s">
        <v>2956</v>
      </c>
      <c r="M685" t="s">
        <v>2956</v>
      </c>
      <c r="N685" t="s">
        <v>2956</v>
      </c>
      <c r="O685" t="s">
        <v>2956</v>
      </c>
      <c r="P685" t="s">
        <v>2956</v>
      </c>
      <c r="Q685" t="s">
        <v>2956</v>
      </c>
      <c r="R685" t="s">
        <v>2956</v>
      </c>
      <c r="S685" t="s">
        <v>2956</v>
      </c>
      <c r="T685" t="s">
        <v>2956</v>
      </c>
      <c r="U685" t="s">
        <v>2956</v>
      </c>
      <c r="V685" t="s">
        <v>2956</v>
      </c>
      <c r="W685" t="s">
        <v>2956</v>
      </c>
      <c r="X685" t="s">
        <v>2956</v>
      </c>
      <c r="Y685" t="s">
        <v>2956</v>
      </c>
      <c r="Z685" t="s">
        <v>2956</v>
      </c>
      <c r="AA685" t="s">
        <v>2956</v>
      </c>
      <c r="AB685" t="s">
        <v>2956</v>
      </c>
      <c r="AC685" t="s">
        <v>2956</v>
      </c>
      <c r="AD685" t="s">
        <v>2956</v>
      </c>
      <c r="AE685" t="s">
        <v>2956</v>
      </c>
      <c r="AF685" t="s">
        <v>2956</v>
      </c>
      <c r="AG685" t="s">
        <v>2956</v>
      </c>
      <c r="AH685" t="s">
        <v>2956</v>
      </c>
      <c r="AI685" t="s">
        <v>2956</v>
      </c>
      <c r="AJ685" t="s">
        <v>2956</v>
      </c>
      <c r="AK685" t="s">
        <v>2956</v>
      </c>
      <c r="AL685" t="s">
        <v>2956</v>
      </c>
      <c r="AM685" t="s">
        <v>2956</v>
      </c>
      <c r="AN685" t="s">
        <v>2956</v>
      </c>
      <c r="AO685" t="s">
        <v>2956</v>
      </c>
      <c r="AP685" t="s">
        <v>2956</v>
      </c>
      <c r="AQ685" t="s">
        <v>2956</v>
      </c>
      <c r="AR685" t="s">
        <v>2956</v>
      </c>
      <c r="AS685" t="s">
        <v>2956</v>
      </c>
      <c r="AT685" t="s">
        <v>2956</v>
      </c>
      <c r="AU685" t="s">
        <v>2956</v>
      </c>
      <c r="AV685" t="s">
        <v>2956</v>
      </c>
      <c r="BB685" t="s">
        <v>2876</v>
      </c>
      <c r="BD685" t="s">
        <v>2876</v>
      </c>
      <c r="BF685" t="s">
        <v>2876</v>
      </c>
      <c r="BH685" t="s">
        <v>2876</v>
      </c>
      <c r="BJ685" t="s">
        <v>2876</v>
      </c>
      <c r="BL685" t="s">
        <v>2876</v>
      </c>
      <c r="BN685" t="s">
        <v>2876</v>
      </c>
      <c r="BP685" t="s">
        <v>2876</v>
      </c>
      <c r="BR685" t="s">
        <v>2876</v>
      </c>
      <c r="BV685">
        <v>0</v>
      </c>
      <c r="BX685" t="s">
        <v>9142</v>
      </c>
      <c r="BY685" t="s">
        <v>6813</v>
      </c>
      <c r="BZ685" t="s">
        <v>6683</v>
      </c>
      <c r="CA685" t="s">
        <v>6591</v>
      </c>
      <c r="CB685" t="s">
        <v>6592</v>
      </c>
      <c r="CC685" t="s">
        <v>5059</v>
      </c>
      <c r="CD685">
        <v>20</v>
      </c>
      <c r="CE685" t="s">
        <v>236</v>
      </c>
      <c r="CF685" t="s">
        <v>242</v>
      </c>
      <c r="CG685" t="s">
        <v>247</v>
      </c>
      <c r="CI685" t="s">
        <v>9571</v>
      </c>
      <c r="CJ685" t="s">
        <v>2808</v>
      </c>
      <c r="CK685" t="s">
        <v>2808</v>
      </c>
      <c r="CL685" t="s">
        <v>69</v>
      </c>
      <c r="CM685" t="s">
        <v>2803</v>
      </c>
      <c r="CN685">
        <v>9</v>
      </c>
      <c r="CO685" t="s">
        <v>254</v>
      </c>
      <c r="CP685">
        <v>38</v>
      </c>
      <c r="CQ685" t="s">
        <v>2808</v>
      </c>
      <c r="CR685" t="s">
        <v>2808</v>
      </c>
      <c r="CS685" t="s">
        <v>2808</v>
      </c>
      <c r="CV685" t="s">
        <v>2808</v>
      </c>
      <c r="CW685" t="s">
        <v>69</v>
      </c>
      <c r="CX685" t="s">
        <v>2808</v>
      </c>
      <c r="CY685" t="s">
        <v>2808</v>
      </c>
      <c r="CZ685" t="s">
        <v>2808</v>
      </c>
      <c r="DA685" t="s">
        <v>2808</v>
      </c>
      <c r="DB685" t="s">
        <v>69</v>
      </c>
      <c r="DC685" t="s">
        <v>69</v>
      </c>
      <c r="DD685" t="s">
        <v>12</v>
      </c>
      <c r="DE685" t="s">
        <v>6947</v>
      </c>
      <c r="DF685" t="s">
        <v>12</v>
      </c>
      <c r="DG685" s="30">
        <v>41189</v>
      </c>
      <c r="DH685" t="s">
        <v>2842</v>
      </c>
      <c r="DJ685" t="s">
        <v>12</v>
      </c>
      <c r="DK685" t="s">
        <v>10398</v>
      </c>
      <c r="DL685" t="s">
        <v>27</v>
      </c>
      <c r="DM685" s="29">
        <v>0.41666666666666669</v>
      </c>
      <c r="DN685" t="s">
        <v>22</v>
      </c>
      <c r="DO685" t="s">
        <v>22</v>
      </c>
      <c r="DQ685" t="s">
        <v>2862</v>
      </c>
      <c r="DR685" t="s">
        <v>512</v>
      </c>
      <c r="EU685" t="s">
        <v>22</v>
      </c>
      <c r="EV685" t="s">
        <v>22</v>
      </c>
      <c r="EY685" t="s">
        <v>2808</v>
      </c>
      <c r="EZ685" t="s">
        <v>2808</v>
      </c>
      <c r="FA685" t="s">
        <v>10398</v>
      </c>
      <c r="FB685" t="s">
        <v>10398</v>
      </c>
      <c r="KB685">
        <v>9</v>
      </c>
      <c r="KD685" t="s">
        <v>9554</v>
      </c>
      <c r="KE685" t="s">
        <v>6597</v>
      </c>
      <c r="KF685">
        <v>24</v>
      </c>
      <c r="KG685" t="s">
        <v>6598</v>
      </c>
      <c r="KH685">
        <v>4435705</v>
      </c>
    </row>
    <row r="686" spans="1:294" x14ac:dyDescent="0.3">
      <c r="A686" t="s">
        <v>10399</v>
      </c>
      <c r="B686" t="s">
        <v>6588</v>
      </c>
      <c r="C686">
        <v>8</v>
      </c>
      <c r="D686" t="s">
        <v>2956</v>
      </c>
      <c r="E686" t="s">
        <v>2956</v>
      </c>
      <c r="F686" t="s">
        <v>2956</v>
      </c>
      <c r="G686" t="s">
        <v>2956</v>
      </c>
      <c r="H686" t="s">
        <v>2956</v>
      </c>
      <c r="I686" t="s">
        <v>2956</v>
      </c>
      <c r="J686" t="s">
        <v>2956</v>
      </c>
      <c r="K686" t="s">
        <v>2956</v>
      </c>
      <c r="L686" t="s">
        <v>2956</v>
      </c>
      <c r="M686" t="s">
        <v>2956</v>
      </c>
      <c r="N686" t="s">
        <v>2956</v>
      </c>
      <c r="O686" t="s">
        <v>2956</v>
      </c>
      <c r="P686" t="s">
        <v>2956</v>
      </c>
      <c r="Q686" t="s">
        <v>2956</v>
      </c>
      <c r="R686" t="s">
        <v>2956</v>
      </c>
      <c r="S686" t="s">
        <v>2956</v>
      </c>
      <c r="T686" t="s">
        <v>2956</v>
      </c>
      <c r="U686" t="s">
        <v>2956</v>
      </c>
      <c r="V686" t="s">
        <v>2956</v>
      </c>
      <c r="W686" t="s">
        <v>2956</v>
      </c>
      <c r="X686" t="s">
        <v>2956</v>
      </c>
      <c r="Y686" t="s">
        <v>2956</v>
      </c>
      <c r="Z686" t="s">
        <v>2956</v>
      </c>
      <c r="AA686" t="s">
        <v>2956</v>
      </c>
      <c r="AB686" t="s">
        <v>2956</v>
      </c>
      <c r="AC686" t="s">
        <v>2956</v>
      </c>
      <c r="AD686" t="s">
        <v>2956</v>
      </c>
      <c r="AE686" t="s">
        <v>2956</v>
      </c>
      <c r="AF686" t="s">
        <v>2956</v>
      </c>
      <c r="AG686" t="s">
        <v>2956</v>
      </c>
      <c r="AH686" t="s">
        <v>2956</v>
      </c>
      <c r="AI686" t="s">
        <v>2956</v>
      </c>
      <c r="AJ686" t="s">
        <v>2956</v>
      </c>
      <c r="AK686" t="s">
        <v>2956</v>
      </c>
      <c r="AL686" t="s">
        <v>2956</v>
      </c>
      <c r="AM686" t="s">
        <v>2956</v>
      </c>
      <c r="AN686" t="s">
        <v>2956</v>
      </c>
      <c r="AO686" t="s">
        <v>22</v>
      </c>
      <c r="AP686" t="s">
        <v>22</v>
      </c>
      <c r="AQ686" t="s">
        <v>22</v>
      </c>
      <c r="BB686" t="s">
        <v>2876</v>
      </c>
      <c r="BD686" t="s">
        <v>2876</v>
      </c>
      <c r="BF686" t="s">
        <v>2876</v>
      </c>
      <c r="BH686" t="s">
        <v>2876</v>
      </c>
      <c r="BJ686" t="s">
        <v>2876</v>
      </c>
      <c r="BL686" t="s">
        <v>2876</v>
      </c>
      <c r="BN686" t="s">
        <v>2876</v>
      </c>
      <c r="BP686" t="s">
        <v>2876</v>
      </c>
      <c r="BV686">
        <v>0</v>
      </c>
      <c r="BX686" t="s">
        <v>9142</v>
      </c>
      <c r="BY686" t="s">
        <v>6813</v>
      </c>
      <c r="BZ686" t="s">
        <v>6683</v>
      </c>
      <c r="CA686" t="s">
        <v>6591</v>
      </c>
      <c r="CB686" t="s">
        <v>6592</v>
      </c>
      <c r="CC686" t="s">
        <v>5059</v>
      </c>
      <c r="CD686">
        <v>28</v>
      </c>
      <c r="CE686" t="s">
        <v>237</v>
      </c>
      <c r="CF686" t="s">
        <v>220</v>
      </c>
      <c r="CG686" t="s">
        <v>247</v>
      </c>
      <c r="CI686" t="s">
        <v>9571</v>
      </c>
      <c r="CJ686" t="s">
        <v>2808</v>
      </c>
      <c r="CK686" t="s">
        <v>2808</v>
      </c>
      <c r="CL686" t="s">
        <v>69</v>
      </c>
      <c r="CM686" t="s">
        <v>2803</v>
      </c>
      <c r="CN686">
        <v>8</v>
      </c>
      <c r="CO686" t="s">
        <v>254</v>
      </c>
      <c r="CP686">
        <v>40</v>
      </c>
      <c r="CQ686" t="s">
        <v>2808</v>
      </c>
      <c r="CR686" t="s">
        <v>2808</v>
      </c>
      <c r="CS686" t="s">
        <v>2808</v>
      </c>
      <c r="CV686" t="s">
        <v>2808</v>
      </c>
      <c r="CW686" t="s">
        <v>69</v>
      </c>
      <c r="CX686" t="s">
        <v>2808</v>
      </c>
      <c r="CY686" t="s">
        <v>2808</v>
      </c>
      <c r="CZ686" t="s">
        <v>2808</v>
      </c>
      <c r="DA686" t="s">
        <v>2808</v>
      </c>
      <c r="DB686" t="s">
        <v>2808</v>
      </c>
      <c r="DC686" t="s">
        <v>69</v>
      </c>
      <c r="DD686" t="s">
        <v>12</v>
      </c>
      <c r="DE686" t="s">
        <v>10400</v>
      </c>
      <c r="DF686" t="s">
        <v>12</v>
      </c>
      <c r="DG686" s="30">
        <v>40788</v>
      </c>
      <c r="DH686" t="s">
        <v>2842</v>
      </c>
      <c r="DJ686" t="s">
        <v>12</v>
      </c>
      <c r="DK686" s="30">
        <v>40733</v>
      </c>
      <c r="DL686" t="s">
        <v>27</v>
      </c>
      <c r="DM686" s="29">
        <v>0.11458333333333333</v>
      </c>
      <c r="DN686" t="s">
        <v>69</v>
      </c>
      <c r="DO686" t="s">
        <v>2808</v>
      </c>
      <c r="DQ686" t="s">
        <v>2862</v>
      </c>
      <c r="DR686" t="s">
        <v>512</v>
      </c>
      <c r="EU686" t="s">
        <v>2956</v>
      </c>
      <c r="EV686" t="s">
        <v>2956</v>
      </c>
      <c r="EW686" s="30">
        <v>40788</v>
      </c>
      <c r="EX686" s="30">
        <v>40788</v>
      </c>
      <c r="EY686" t="s">
        <v>2808</v>
      </c>
      <c r="EZ686" t="s">
        <v>69</v>
      </c>
      <c r="FA686" s="30">
        <v>40733</v>
      </c>
      <c r="FC686" s="29">
        <v>0.14583333333333334</v>
      </c>
      <c r="KB686">
        <v>8</v>
      </c>
      <c r="KD686" t="s">
        <v>9554</v>
      </c>
      <c r="KE686" t="s">
        <v>6597</v>
      </c>
      <c r="KF686">
        <v>25</v>
      </c>
      <c r="KG686" t="s">
        <v>6598</v>
      </c>
      <c r="KH686">
        <v>4435705</v>
      </c>
    </row>
    <row r="687" spans="1:294" x14ac:dyDescent="0.3">
      <c r="A687" t="s">
        <v>10401</v>
      </c>
      <c r="B687" t="s">
        <v>6588</v>
      </c>
      <c r="C687">
        <v>3</v>
      </c>
      <c r="D687" t="s">
        <v>2956</v>
      </c>
      <c r="E687" t="s">
        <v>2956</v>
      </c>
      <c r="F687" t="s">
        <v>2956</v>
      </c>
      <c r="G687" t="s">
        <v>22</v>
      </c>
      <c r="H687" t="s">
        <v>22</v>
      </c>
      <c r="I687" t="s">
        <v>2956</v>
      </c>
      <c r="J687" t="s">
        <v>2956</v>
      </c>
      <c r="K687" t="s">
        <v>2956</v>
      </c>
      <c r="L687" t="s">
        <v>2956</v>
      </c>
      <c r="M687" t="s">
        <v>2956</v>
      </c>
      <c r="N687" t="s">
        <v>2956</v>
      </c>
      <c r="O687" t="s">
        <v>2956</v>
      </c>
      <c r="P687" t="s">
        <v>2956</v>
      </c>
      <c r="Q687" t="s">
        <v>2956</v>
      </c>
      <c r="R687" t="s">
        <v>2956</v>
      </c>
      <c r="BB687" t="s">
        <v>2876</v>
      </c>
      <c r="BD687" t="s">
        <v>2876</v>
      </c>
      <c r="BF687" t="s">
        <v>2876</v>
      </c>
      <c r="BV687">
        <v>0</v>
      </c>
      <c r="BX687" t="s">
        <v>9142</v>
      </c>
      <c r="BY687" t="s">
        <v>6813</v>
      </c>
      <c r="BZ687" t="s">
        <v>6683</v>
      </c>
      <c r="CA687" t="s">
        <v>6591</v>
      </c>
      <c r="CB687" t="s">
        <v>6592</v>
      </c>
      <c r="CC687" t="s">
        <v>5059</v>
      </c>
      <c r="CD687">
        <v>32</v>
      </c>
      <c r="CE687" t="s">
        <v>237</v>
      </c>
      <c r="CF687" t="s">
        <v>220</v>
      </c>
      <c r="CG687" t="s">
        <v>247</v>
      </c>
      <c r="CI687" t="s">
        <v>9552</v>
      </c>
      <c r="CJ687" t="s">
        <v>2808</v>
      </c>
      <c r="CK687" t="s">
        <v>69</v>
      </c>
      <c r="CL687" t="s">
        <v>69</v>
      </c>
      <c r="CM687" t="s">
        <v>2803</v>
      </c>
      <c r="CN687">
        <v>3</v>
      </c>
      <c r="CO687" t="s">
        <v>254</v>
      </c>
      <c r="CP687">
        <v>17</v>
      </c>
      <c r="CQ687" t="s">
        <v>2808</v>
      </c>
      <c r="CR687" t="s">
        <v>2808</v>
      </c>
      <c r="CS687" t="s">
        <v>2808</v>
      </c>
      <c r="CV687" t="s">
        <v>2808</v>
      </c>
      <c r="CW687" t="s">
        <v>69</v>
      </c>
      <c r="CX687" t="s">
        <v>2808</v>
      </c>
      <c r="CY687" t="s">
        <v>2808</v>
      </c>
      <c r="CZ687" t="s">
        <v>2808</v>
      </c>
      <c r="DA687" t="s">
        <v>2808</v>
      </c>
      <c r="DB687" t="s">
        <v>2808</v>
      </c>
      <c r="DC687" t="s">
        <v>69</v>
      </c>
      <c r="DD687" t="s">
        <v>12</v>
      </c>
      <c r="DE687" t="s">
        <v>7247</v>
      </c>
      <c r="DF687" t="s">
        <v>12</v>
      </c>
      <c r="DG687" t="s">
        <v>6859</v>
      </c>
      <c r="DH687" t="s">
        <v>249</v>
      </c>
      <c r="DI687" t="s">
        <v>9563</v>
      </c>
      <c r="EU687" t="s">
        <v>22</v>
      </c>
      <c r="EV687" t="s">
        <v>22</v>
      </c>
      <c r="KB687">
        <v>3</v>
      </c>
      <c r="KD687" t="s">
        <v>9554</v>
      </c>
      <c r="KE687" t="s">
        <v>6597</v>
      </c>
      <c r="KF687">
        <v>26</v>
      </c>
      <c r="KG687" t="s">
        <v>6598</v>
      </c>
      <c r="KH687">
        <v>4435705</v>
      </c>
    </row>
    <row r="688" spans="1:294" x14ac:dyDescent="0.3">
      <c r="A688" t="s">
        <v>10402</v>
      </c>
      <c r="B688" t="s">
        <v>6588</v>
      </c>
      <c r="C688">
        <v>3</v>
      </c>
      <c r="D688" t="s">
        <v>2956</v>
      </c>
      <c r="E688" t="s">
        <v>2956</v>
      </c>
      <c r="F688" t="s">
        <v>2956</v>
      </c>
      <c r="G688" t="s">
        <v>22</v>
      </c>
      <c r="H688" t="s">
        <v>22</v>
      </c>
      <c r="I688" t="s">
        <v>2956</v>
      </c>
      <c r="J688" t="s">
        <v>2956</v>
      </c>
      <c r="K688" t="s">
        <v>2956</v>
      </c>
      <c r="L688" t="s">
        <v>2956</v>
      </c>
      <c r="M688" t="s">
        <v>2956</v>
      </c>
      <c r="N688" t="s">
        <v>2956</v>
      </c>
      <c r="O688" t="s">
        <v>2956</v>
      </c>
      <c r="P688" t="s">
        <v>2956</v>
      </c>
      <c r="Q688" t="s">
        <v>2956</v>
      </c>
      <c r="R688" t="s">
        <v>2956</v>
      </c>
      <c r="BB688" t="s">
        <v>2876</v>
      </c>
      <c r="BD688" t="s">
        <v>2876</v>
      </c>
      <c r="BF688" t="s">
        <v>2876</v>
      </c>
      <c r="BV688">
        <v>0</v>
      </c>
      <c r="BX688" t="s">
        <v>9142</v>
      </c>
      <c r="BY688" t="s">
        <v>6813</v>
      </c>
      <c r="BZ688" t="s">
        <v>6683</v>
      </c>
      <c r="CA688" t="s">
        <v>6591</v>
      </c>
      <c r="CB688" t="s">
        <v>6592</v>
      </c>
      <c r="CC688" t="s">
        <v>5059</v>
      </c>
      <c r="CD688">
        <v>23</v>
      </c>
      <c r="CE688" t="s">
        <v>236</v>
      </c>
      <c r="CF688" t="s">
        <v>240</v>
      </c>
      <c r="CG688" t="s">
        <v>247</v>
      </c>
      <c r="CI688" t="s">
        <v>9552</v>
      </c>
      <c r="CJ688" t="s">
        <v>2808</v>
      </c>
      <c r="CK688" t="s">
        <v>69</v>
      </c>
      <c r="CL688" t="s">
        <v>69</v>
      </c>
      <c r="CM688" t="s">
        <v>2803</v>
      </c>
      <c r="CN688">
        <v>3</v>
      </c>
      <c r="CO688" t="s">
        <v>254</v>
      </c>
      <c r="CP688">
        <v>23</v>
      </c>
      <c r="CQ688" t="s">
        <v>2808</v>
      </c>
      <c r="CR688" t="s">
        <v>2808</v>
      </c>
      <c r="CS688" t="s">
        <v>2808</v>
      </c>
      <c r="CV688" t="s">
        <v>2808</v>
      </c>
      <c r="CW688" t="s">
        <v>69</v>
      </c>
      <c r="CX688" t="s">
        <v>2808</v>
      </c>
      <c r="CY688" t="s">
        <v>2808</v>
      </c>
      <c r="CZ688" t="s">
        <v>2808</v>
      </c>
      <c r="DA688" t="s">
        <v>69</v>
      </c>
      <c r="DB688" t="s">
        <v>2808</v>
      </c>
      <c r="DC688" t="s">
        <v>69</v>
      </c>
      <c r="DD688" t="s">
        <v>12</v>
      </c>
      <c r="DE688" s="30">
        <v>41162</v>
      </c>
      <c r="DF688" t="s">
        <v>12</v>
      </c>
      <c r="DG688" t="s">
        <v>6778</v>
      </c>
      <c r="DH688" t="s">
        <v>249</v>
      </c>
      <c r="DI688" t="s">
        <v>9563</v>
      </c>
      <c r="EU688" t="s">
        <v>22</v>
      </c>
      <c r="EV688" t="s">
        <v>22</v>
      </c>
      <c r="KB688">
        <v>3</v>
      </c>
      <c r="KD688" t="s">
        <v>9554</v>
      </c>
      <c r="KE688" t="s">
        <v>6597</v>
      </c>
      <c r="KF688">
        <v>27</v>
      </c>
      <c r="KG688" t="s">
        <v>6598</v>
      </c>
      <c r="KH688">
        <v>4435705</v>
      </c>
    </row>
    <row r="689" spans="1:294" x14ac:dyDescent="0.3">
      <c r="A689" t="s">
        <v>10403</v>
      </c>
      <c r="B689" t="s">
        <v>6696</v>
      </c>
      <c r="BV689">
        <v>0</v>
      </c>
      <c r="BX689" t="s">
        <v>9156</v>
      </c>
      <c r="BY689" t="s">
        <v>6813</v>
      </c>
      <c r="BZ689" t="s">
        <v>7283</v>
      </c>
      <c r="CA689" t="s">
        <v>6591</v>
      </c>
      <c r="CB689" t="s">
        <v>10404</v>
      </c>
      <c r="CC689" t="s">
        <v>5080</v>
      </c>
      <c r="CD689">
        <v>22</v>
      </c>
      <c r="CE689" t="s">
        <v>22</v>
      </c>
      <c r="CF689" t="s">
        <v>22</v>
      </c>
      <c r="CG689" t="s">
        <v>247</v>
      </c>
      <c r="CI689" t="s">
        <v>9614</v>
      </c>
      <c r="CJ689" t="s">
        <v>2808</v>
      </c>
      <c r="CK689" t="s">
        <v>2808</v>
      </c>
      <c r="CL689" t="s">
        <v>2808</v>
      </c>
      <c r="CM689" t="s">
        <v>22</v>
      </c>
      <c r="CO689" t="s">
        <v>254</v>
      </c>
      <c r="CP689">
        <v>40</v>
      </c>
      <c r="DZ689" t="s">
        <v>2808</v>
      </c>
      <c r="EA689" t="s">
        <v>9681</v>
      </c>
      <c r="EB689" t="s">
        <v>69</v>
      </c>
      <c r="EC689" t="s">
        <v>69</v>
      </c>
      <c r="ED689" t="s">
        <v>69</v>
      </c>
      <c r="EE689" t="s">
        <v>2808</v>
      </c>
      <c r="EF689" t="s">
        <v>69</v>
      </c>
      <c r="EG689" t="s">
        <v>69</v>
      </c>
      <c r="EI689" t="s">
        <v>69</v>
      </c>
      <c r="EJ689" t="s">
        <v>273</v>
      </c>
      <c r="EM689" t="s">
        <v>12</v>
      </c>
      <c r="EN689" t="s">
        <v>7743</v>
      </c>
      <c r="EO689" t="s">
        <v>27</v>
      </c>
      <c r="EP689" s="29">
        <v>0.97916666666666663</v>
      </c>
      <c r="FJ689">
        <v>36</v>
      </c>
      <c r="FL689">
        <v>46</v>
      </c>
      <c r="FS689" t="s">
        <v>69</v>
      </c>
      <c r="FT689" t="s">
        <v>69</v>
      </c>
      <c r="FU689" t="s">
        <v>2808</v>
      </c>
      <c r="FV689" t="s">
        <v>2808</v>
      </c>
      <c r="FW689" t="s">
        <v>69</v>
      </c>
      <c r="FX689" t="s">
        <v>69</v>
      </c>
      <c r="FY689" t="s">
        <v>69</v>
      </c>
      <c r="FZ689" t="s">
        <v>69</v>
      </c>
      <c r="GA689" t="s">
        <v>69</v>
      </c>
      <c r="GB689" t="s">
        <v>69</v>
      </c>
      <c r="GC689" t="s">
        <v>69</v>
      </c>
      <c r="GD689" t="s">
        <v>69</v>
      </c>
      <c r="GE689" t="s">
        <v>69</v>
      </c>
      <c r="GF689" t="s">
        <v>2808</v>
      </c>
      <c r="GG689" t="s">
        <v>2808</v>
      </c>
      <c r="GH689" t="s">
        <v>69</v>
      </c>
      <c r="GI689" t="s">
        <v>69</v>
      </c>
      <c r="GJ689" t="s">
        <v>69</v>
      </c>
      <c r="GK689" t="s">
        <v>69</v>
      </c>
      <c r="GL689" t="s">
        <v>69</v>
      </c>
      <c r="GM689" t="s">
        <v>69</v>
      </c>
      <c r="GN689" t="s">
        <v>69</v>
      </c>
      <c r="GO689" t="s">
        <v>69</v>
      </c>
      <c r="GP689" t="s">
        <v>69</v>
      </c>
      <c r="GQ689" t="s">
        <v>2808</v>
      </c>
      <c r="GR689" t="s">
        <v>2808</v>
      </c>
      <c r="GS689" t="s">
        <v>69</v>
      </c>
      <c r="GT689" t="s">
        <v>69</v>
      </c>
      <c r="GU689" t="s">
        <v>69</v>
      </c>
      <c r="GV689" t="s">
        <v>69</v>
      </c>
      <c r="GW689" t="s">
        <v>69</v>
      </c>
      <c r="GX689" t="s">
        <v>69</v>
      </c>
      <c r="GY689" t="s">
        <v>69</v>
      </c>
      <c r="HC689" t="s">
        <v>69</v>
      </c>
      <c r="HD689" t="s">
        <v>2808</v>
      </c>
      <c r="HE689" t="s">
        <v>69</v>
      </c>
      <c r="HF689" t="s">
        <v>69</v>
      </c>
      <c r="HG689" t="s">
        <v>69</v>
      </c>
      <c r="HH689" t="s">
        <v>69</v>
      </c>
      <c r="HI689" t="s">
        <v>69</v>
      </c>
      <c r="HK689">
        <v>37.299999999999997</v>
      </c>
      <c r="HR689" t="s">
        <v>7743</v>
      </c>
      <c r="IE689" t="s">
        <v>69</v>
      </c>
      <c r="IF689" t="s">
        <v>69</v>
      </c>
      <c r="IG689" t="s">
        <v>69</v>
      </c>
      <c r="IH689" t="s">
        <v>269</v>
      </c>
      <c r="II689" t="s">
        <v>269</v>
      </c>
      <c r="IJ689" t="s">
        <v>269</v>
      </c>
      <c r="IK689" t="s">
        <v>269</v>
      </c>
      <c r="IL689" t="s">
        <v>269</v>
      </c>
      <c r="IM689" t="s">
        <v>69</v>
      </c>
      <c r="IN689" t="s">
        <v>7743</v>
      </c>
      <c r="IO689" t="s">
        <v>7743</v>
      </c>
      <c r="IP689" t="s">
        <v>7743</v>
      </c>
      <c r="IQ689" t="s">
        <v>7743</v>
      </c>
      <c r="IR689" t="s">
        <v>7743</v>
      </c>
      <c r="IT689" s="29">
        <v>0.76388888888888884</v>
      </c>
      <c r="IU689" s="29">
        <v>0.76388888888888884</v>
      </c>
      <c r="IV689" s="29">
        <v>0.76388888888888884</v>
      </c>
      <c r="IW689" s="29">
        <v>0.76388888888888884</v>
      </c>
      <c r="IX689" s="29">
        <v>0.76388888888888884</v>
      </c>
      <c r="IZ689" t="s">
        <v>2808</v>
      </c>
      <c r="JA689" t="s">
        <v>69</v>
      </c>
      <c r="JB689" t="s">
        <v>2808</v>
      </c>
      <c r="JC689" t="s">
        <v>69</v>
      </c>
      <c r="JD689" t="s">
        <v>2808</v>
      </c>
      <c r="JE689" t="s">
        <v>2808</v>
      </c>
      <c r="JF689" t="s">
        <v>2808</v>
      </c>
      <c r="JG689" t="s">
        <v>10405</v>
      </c>
      <c r="JI689">
        <v>144</v>
      </c>
      <c r="JK689" s="31">
        <v>2700</v>
      </c>
      <c r="JL689">
        <v>50.51</v>
      </c>
      <c r="JM689">
        <v>32</v>
      </c>
      <c r="JN689" t="s">
        <v>7743</v>
      </c>
      <c r="JP689" t="s">
        <v>7743</v>
      </c>
      <c r="JR689" t="s">
        <v>7743</v>
      </c>
      <c r="JS689" t="s">
        <v>7743</v>
      </c>
      <c r="JT689" t="s">
        <v>7743</v>
      </c>
      <c r="JU689" s="29">
        <v>0.76388888888888884</v>
      </c>
      <c r="JW689" s="29">
        <v>0.76388888888888884</v>
      </c>
      <c r="JY689" s="29">
        <v>0.76388888888888884</v>
      </c>
      <c r="JZ689" s="29">
        <v>0.76388888888888884</v>
      </c>
      <c r="KA689" s="29">
        <v>0.76388888888888884</v>
      </c>
      <c r="KD689" t="s">
        <v>9554</v>
      </c>
      <c r="KE689" t="s">
        <v>6597</v>
      </c>
      <c r="KF689">
        <v>1</v>
      </c>
      <c r="KG689" t="s">
        <v>6598</v>
      </c>
      <c r="KH689">
        <v>5044135</v>
      </c>
    </row>
    <row r="690" spans="1:294" x14ac:dyDescent="0.3">
      <c r="A690" t="s">
        <v>10406</v>
      </c>
      <c r="B690" t="s">
        <v>6696</v>
      </c>
      <c r="C690">
        <v>8</v>
      </c>
      <c r="D690" t="s">
        <v>2956</v>
      </c>
      <c r="E690" t="s">
        <v>2956</v>
      </c>
      <c r="F690" t="s">
        <v>2956</v>
      </c>
      <c r="G690" t="s">
        <v>2956</v>
      </c>
      <c r="H690" t="s">
        <v>2956</v>
      </c>
      <c r="I690" t="s">
        <v>2956</v>
      </c>
      <c r="J690" t="s">
        <v>2956</v>
      </c>
      <c r="K690" t="s">
        <v>22</v>
      </c>
      <c r="L690" t="s">
        <v>2956</v>
      </c>
      <c r="M690" t="s">
        <v>2956</v>
      </c>
      <c r="N690" t="s">
        <v>2956</v>
      </c>
      <c r="O690" t="s">
        <v>2956</v>
      </c>
      <c r="P690" t="s">
        <v>2956</v>
      </c>
      <c r="Q690" t="s">
        <v>2956</v>
      </c>
      <c r="R690" t="s">
        <v>2956</v>
      </c>
      <c r="S690" t="s">
        <v>2956</v>
      </c>
      <c r="T690" t="s">
        <v>2956</v>
      </c>
      <c r="U690" t="s">
        <v>2956</v>
      </c>
      <c r="V690" t="s">
        <v>2956</v>
      </c>
      <c r="W690" t="s">
        <v>2956</v>
      </c>
      <c r="X690" t="s">
        <v>2956</v>
      </c>
      <c r="Y690" t="s">
        <v>2956</v>
      </c>
      <c r="Z690" t="s">
        <v>2956</v>
      </c>
      <c r="AA690" t="s">
        <v>2956</v>
      </c>
      <c r="AB690" t="s">
        <v>2956</v>
      </c>
      <c r="AC690" t="s">
        <v>2956</v>
      </c>
      <c r="AD690" t="s">
        <v>2956</v>
      </c>
      <c r="AE690" t="s">
        <v>2956</v>
      </c>
      <c r="AF690" t="s">
        <v>2956</v>
      </c>
      <c r="AG690" t="s">
        <v>2956</v>
      </c>
      <c r="AH690" t="s">
        <v>2956</v>
      </c>
      <c r="AI690" t="s">
        <v>2956</v>
      </c>
      <c r="AJ690" t="s">
        <v>2956</v>
      </c>
      <c r="AK690" t="s">
        <v>2956</v>
      </c>
      <c r="AL690" t="s">
        <v>2956</v>
      </c>
      <c r="AM690" t="s">
        <v>2956</v>
      </c>
      <c r="AN690" t="s">
        <v>2956</v>
      </c>
      <c r="AO690" t="s">
        <v>2956</v>
      </c>
      <c r="AP690" t="s">
        <v>2956</v>
      </c>
      <c r="AQ690" t="s">
        <v>2956</v>
      </c>
      <c r="BB690" t="s">
        <v>2876</v>
      </c>
      <c r="BD690" t="s">
        <v>2876</v>
      </c>
      <c r="BF690" t="s">
        <v>2876</v>
      </c>
      <c r="BH690" t="s">
        <v>2876</v>
      </c>
      <c r="BJ690" t="s">
        <v>2876</v>
      </c>
      <c r="BL690" t="s">
        <v>2876</v>
      </c>
      <c r="BN690" t="s">
        <v>2876</v>
      </c>
      <c r="BP690" t="s">
        <v>2876</v>
      </c>
      <c r="BV690">
        <v>0</v>
      </c>
      <c r="BX690" t="s">
        <v>9156</v>
      </c>
      <c r="BY690" t="s">
        <v>6813</v>
      </c>
      <c r="BZ690" t="s">
        <v>7283</v>
      </c>
      <c r="CA690" t="s">
        <v>6591</v>
      </c>
      <c r="CB690" t="s">
        <v>7287</v>
      </c>
      <c r="CC690" t="s">
        <v>5080</v>
      </c>
      <c r="CD690">
        <v>30</v>
      </c>
      <c r="CE690" t="s">
        <v>236</v>
      </c>
      <c r="CF690" t="s">
        <v>240</v>
      </c>
      <c r="CG690" t="s">
        <v>247</v>
      </c>
      <c r="CI690" t="s">
        <v>9614</v>
      </c>
      <c r="CJ690" t="s">
        <v>2808</v>
      </c>
      <c r="CK690" t="s">
        <v>2808</v>
      </c>
      <c r="CL690" t="s">
        <v>2808</v>
      </c>
      <c r="CM690" t="s">
        <v>2803</v>
      </c>
      <c r="CN690">
        <v>8</v>
      </c>
      <c r="CO690" t="s">
        <v>254</v>
      </c>
      <c r="CP690">
        <v>38</v>
      </c>
      <c r="CQ690" t="s">
        <v>69</v>
      </c>
      <c r="CR690" t="s">
        <v>69</v>
      </c>
      <c r="CS690" t="s">
        <v>69</v>
      </c>
      <c r="CV690" t="s">
        <v>69</v>
      </c>
      <c r="CW690" t="s">
        <v>69</v>
      </c>
      <c r="CX690" t="s">
        <v>69</v>
      </c>
      <c r="CY690" t="s">
        <v>69</v>
      </c>
      <c r="CZ690" t="s">
        <v>69</v>
      </c>
      <c r="DA690" t="s">
        <v>69</v>
      </c>
      <c r="DB690" t="s">
        <v>69</v>
      </c>
      <c r="DC690" t="s">
        <v>69</v>
      </c>
      <c r="DD690" t="s">
        <v>12</v>
      </c>
      <c r="DE690" t="s">
        <v>8062</v>
      </c>
      <c r="DF690" t="s">
        <v>12</v>
      </c>
      <c r="DG690" t="s">
        <v>10407</v>
      </c>
      <c r="DH690" t="s">
        <v>2842</v>
      </c>
      <c r="DJ690" t="s">
        <v>12</v>
      </c>
      <c r="DK690" t="s">
        <v>8477</v>
      </c>
      <c r="DL690" t="s">
        <v>27</v>
      </c>
      <c r="DM690" s="29">
        <v>0.42708333333333331</v>
      </c>
      <c r="DN690" t="s">
        <v>69</v>
      </c>
      <c r="DO690" t="s">
        <v>69</v>
      </c>
      <c r="DP690" t="s">
        <v>22</v>
      </c>
      <c r="DQ690" t="s">
        <v>2864</v>
      </c>
      <c r="DT690" t="s">
        <v>2876</v>
      </c>
      <c r="DV690" t="s">
        <v>2884</v>
      </c>
      <c r="DW690" t="s">
        <v>32</v>
      </c>
      <c r="DX690" t="s">
        <v>2876</v>
      </c>
      <c r="DZ690" t="s">
        <v>22</v>
      </c>
      <c r="EJ690" t="s">
        <v>273</v>
      </c>
      <c r="EM690" t="s">
        <v>12</v>
      </c>
      <c r="EN690" t="s">
        <v>8477</v>
      </c>
      <c r="EO690" t="s">
        <v>22</v>
      </c>
      <c r="EU690" t="s">
        <v>22</v>
      </c>
      <c r="EV690" t="s">
        <v>22</v>
      </c>
      <c r="EW690" t="s">
        <v>10407</v>
      </c>
      <c r="EX690" t="s">
        <v>10407</v>
      </c>
      <c r="EY690" t="s">
        <v>2808</v>
      </c>
      <c r="EZ690" t="s">
        <v>69</v>
      </c>
      <c r="FA690" t="s">
        <v>8477</v>
      </c>
      <c r="FH690">
        <v>3</v>
      </c>
      <c r="FI690">
        <v>3</v>
      </c>
      <c r="FJ690">
        <v>3</v>
      </c>
      <c r="FK690">
        <v>3</v>
      </c>
      <c r="FL690">
        <v>3</v>
      </c>
      <c r="FM690">
        <v>1</v>
      </c>
      <c r="FN690">
        <v>1</v>
      </c>
      <c r="FO690">
        <v>1</v>
      </c>
      <c r="FS690" t="s">
        <v>69</v>
      </c>
      <c r="FT690" t="s">
        <v>69</v>
      </c>
      <c r="FU690" t="s">
        <v>69</v>
      </c>
      <c r="FV690" t="s">
        <v>69</v>
      </c>
      <c r="FW690" t="s">
        <v>69</v>
      </c>
      <c r="FX690" t="s">
        <v>69</v>
      </c>
      <c r="FY690" t="s">
        <v>69</v>
      </c>
      <c r="FZ690" t="s">
        <v>69</v>
      </c>
      <c r="GA690" t="s">
        <v>69</v>
      </c>
      <c r="GB690" t="s">
        <v>69</v>
      </c>
      <c r="GC690" t="s">
        <v>69</v>
      </c>
      <c r="GD690" t="s">
        <v>69</v>
      </c>
      <c r="GE690" t="s">
        <v>69</v>
      </c>
      <c r="GF690" t="s">
        <v>69</v>
      </c>
      <c r="GG690" t="s">
        <v>69</v>
      </c>
      <c r="GH690" t="s">
        <v>69</v>
      </c>
      <c r="GI690" t="s">
        <v>69</v>
      </c>
      <c r="GJ690" t="s">
        <v>69</v>
      </c>
      <c r="GK690" t="s">
        <v>69</v>
      </c>
      <c r="GL690" t="s">
        <v>69</v>
      </c>
      <c r="GM690" t="s">
        <v>69</v>
      </c>
      <c r="GN690" t="s">
        <v>69</v>
      </c>
      <c r="GO690" t="s">
        <v>69</v>
      </c>
      <c r="GP690" t="s">
        <v>69</v>
      </c>
      <c r="GQ690" t="s">
        <v>69</v>
      </c>
      <c r="GR690" t="s">
        <v>69</v>
      </c>
      <c r="GS690" t="s">
        <v>69</v>
      </c>
      <c r="GT690" t="s">
        <v>69</v>
      </c>
      <c r="GU690" t="s">
        <v>69</v>
      </c>
      <c r="GV690" t="s">
        <v>69</v>
      </c>
      <c r="GW690" t="s">
        <v>69</v>
      </c>
      <c r="GX690" t="s">
        <v>69</v>
      </c>
      <c r="GY690" t="s">
        <v>69</v>
      </c>
      <c r="HC690" t="s">
        <v>2808</v>
      </c>
      <c r="HD690" t="s">
        <v>2808</v>
      </c>
      <c r="HE690" t="s">
        <v>2808</v>
      </c>
      <c r="HF690" t="s">
        <v>2808</v>
      </c>
      <c r="HG690" t="s">
        <v>69</v>
      </c>
      <c r="HH690" t="s">
        <v>69</v>
      </c>
      <c r="HI690" t="s">
        <v>69</v>
      </c>
      <c r="HJ690" t="s">
        <v>8703</v>
      </c>
      <c r="HK690">
        <v>36.5</v>
      </c>
      <c r="HL690">
        <v>82</v>
      </c>
      <c r="HM690">
        <v>24</v>
      </c>
      <c r="HQ690" t="s">
        <v>8477</v>
      </c>
      <c r="HR690" t="s">
        <v>8477</v>
      </c>
      <c r="HS690" t="s">
        <v>8477</v>
      </c>
      <c r="HT690" t="s">
        <v>8477</v>
      </c>
      <c r="HX690" s="29">
        <v>0.33333333333333331</v>
      </c>
      <c r="HY690" s="29">
        <v>0.3125</v>
      </c>
      <c r="HZ690" s="29">
        <v>0.33333333333333331</v>
      </c>
      <c r="IA690" s="29">
        <v>0.33333333333333331</v>
      </c>
      <c r="IE690" t="s">
        <v>2808</v>
      </c>
      <c r="IF690" t="s">
        <v>69</v>
      </c>
      <c r="IG690" t="s">
        <v>2808</v>
      </c>
      <c r="IH690" t="s">
        <v>69</v>
      </c>
      <c r="II690" t="s">
        <v>269</v>
      </c>
      <c r="IJ690" t="s">
        <v>269</v>
      </c>
      <c r="IK690" t="s">
        <v>269</v>
      </c>
      <c r="IL690" t="s">
        <v>269</v>
      </c>
      <c r="IM690" t="s">
        <v>69</v>
      </c>
      <c r="IO690" t="s">
        <v>8477</v>
      </c>
      <c r="IR690" t="s">
        <v>8477</v>
      </c>
      <c r="IU690" s="29">
        <v>0.47916666666666669</v>
      </c>
      <c r="IX690" s="29">
        <v>0.46180555555555558</v>
      </c>
      <c r="IZ690" t="s">
        <v>69</v>
      </c>
      <c r="JA690" t="s">
        <v>69</v>
      </c>
      <c r="JB690" t="s">
        <v>2808</v>
      </c>
      <c r="JC690" t="s">
        <v>2808</v>
      </c>
      <c r="JD690" t="s">
        <v>2808</v>
      </c>
      <c r="JE690" t="s">
        <v>2808</v>
      </c>
      <c r="JF690" t="s">
        <v>2808</v>
      </c>
      <c r="JI690">
        <v>160</v>
      </c>
      <c r="JJ690">
        <v>60</v>
      </c>
      <c r="JK690">
        <v>3.25</v>
      </c>
      <c r="JL690">
        <v>51</v>
      </c>
      <c r="JM690">
        <v>33</v>
      </c>
      <c r="JP690" t="s">
        <v>8477</v>
      </c>
      <c r="JQ690" t="s">
        <v>8477</v>
      </c>
      <c r="JR690" t="s">
        <v>8477</v>
      </c>
      <c r="JS690" t="s">
        <v>8477</v>
      </c>
      <c r="JT690" t="s">
        <v>8477</v>
      </c>
      <c r="JW690" s="29">
        <v>0.46180555555555558</v>
      </c>
      <c r="JX690" s="29">
        <v>0.46180555555555558</v>
      </c>
      <c r="JY690" s="29">
        <v>0.46180555555555558</v>
      </c>
      <c r="JZ690" s="29">
        <v>0.46180555555555558</v>
      </c>
      <c r="KA690" s="29">
        <v>0.46180555555555558</v>
      </c>
      <c r="KB690">
        <v>8</v>
      </c>
      <c r="KD690" t="s">
        <v>9554</v>
      </c>
      <c r="KE690" t="s">
        <v>6597</v>
      </c>
      <c r="KF690">
        <v>2</v>
      </c>
      <c r="KG690" t="s">
        <v>6598</v>
      </c>
      <c r="KH690">
        <v>5044135</v>
      </c>
    </row>
    <row r="691" spans="1:294" x14ac:dyDescent="0.3">
      <c r="A691" t="s">
        <v>10408</v>
      </c>
      <c r="B691" t="s">
        <v>6696</v>
      </c>
      <c r="BV691">
        <v>0</v>
      </c>
      <c r="BX691" t="s">
        <v>9156</v>
      </c>
      <c r="BY691" t="s">
        <v>6813</v>
      </c>
      <c r="BZ691" t="s">
        <v>7283</v>
      </c>
      <c r="CA691" t="s">
        <v>6591</v>
      </c>
      <c r="CB691" t="s">
        <v>10409</v>
      </c>
      <c r="CC691" t="s">
        <v>5080</v>
      </c>
      <c r="CD691">
        <v>27</v>
      </c>
      <c r="CE691" t="s">
        <v>22</v>
      </c>
      <c r="CF691" t="s">
        <v>22</v>
      </c>
      <c r="CG691" t="s">
        <v>247</v>
      </c>
      <c r="CI691" t="s">
        <v>9640</v>
      </c>
      <c r="CJ691" t="s">
        <v>69</v>
      </c>
      <c r="CK691" t="s">
        <v>2808</v>
      </c>
      <c r="CL691" t="s">
        <v>2808</v>
      </c>
      <c r="DJ691" t="s">
        <v>12</v>
      </c>
      <c r="DK691" s="30">
        <v>41189</v>
      </c>
      <c r="DL691" t="s">
        <v>22</v>
      </c>
      <c r="DN691" t="s">
        <v>22</v>
      </c>
      <c r="DO691" t="s">
        <v>69</v>
      </c>
      <c r="DQ691" t="s">
        <v>2864</v>
      </c>
      <c r="DZ691" t="s">
        <v>22</v>
      </c>
      <c r="EJ691" t="s">
        <v>275</v>
      </c>
      <c r="EM691" t="s">
        <v>12</v>
      </c>
      <c r="EN691" s="30">
        <v>41220</v>
      </c>
      <c r="EO691" t="s">
        <v>27</v>
      </c>
      <c r="EP691" s="29">
        <v>0.77083333333333337</v>
      </c>
      <c r="EY691" t="s">
        <v>2808</v>
      </c>
      <c r="EZ691" t="s">
        <v>69</v>
      </c>
      <c r="FA691" s="30">
        <v>41189</v>
      </c>
      <c r="FJ691">
        <v>1</v>
      </c>
      <c r="FK691">
        <v>1</v>
      </c>
      <c r="FL691">
        <v>1</v>
      </c>
      <c r="FM691">
        <v>1</v>
      </c>
      <c r="FN691">
        <v>1</v>
      </c>
      <c r="FS691" t="s">
        <v>69</v>
      </c>
      <c r="FT691" t="s">
        <v>69</v>
      </c>
      <c r="FU691" t="s">
        <v>69</v>
      </c>
      <c r="FV691" t="s">
        <v>69</v>
      </c>
      <c r="FW691" t="s">
        <v>69</v>
      </c>
      <c r="FX691" t="s">
        <v>69</v>
      </c>
      <c r="FY691" t="s">
        <v>69</v>
      </c>
      <c r="FZ691" t="s">
        <v>69</v>
      </c>
      <c r="GA691" t="s">
        <v>69</v>
      </c>
      <c r="GB691" t="s">
        <v>69</v>
      </c>
      <c r="GC691" t="s">
        <v>69</v>
      </c>
      <c r="GD691" t="s">
        <v>69</v>
      </c>
      <c r="GE691" t="s">
        <v>69</v>
      </c>
      <c r="GF691" t="s">
        <v>69</v>
      </c>
      <c r="GG691" t="s">
        <v>69</v>
      </c>
      <c r="GH691" t="s">
        <v>69</v>
      </c>
      <c r="GI691" t="s">
        <v>69</v>
      </c>
      <c r="GJ691" t="s">
        <v>69</v>
      </c>
      <c r="GK691" t="s">
        <v>69</v>
      </c>
      <c r="GL691" t="s">
        <v>69</v>
      </c>
      <c r="GM691" t="s">
        <v>69</v>
      </c>
      <c r="GN691" t="s">
        <v>69</v>
      </c>
      <c r="GO691" t="s">
        <v>69</v>
      </c>
      <c r="GP691" t="s">
        <v>69</v>
      </c>
      <c r="GQ691" t="s">
        <v>69</v>
      </c>
      <c r="GR691" t="s">
        <v>69</v>
      </c>
      <c r="GS691" t="s">
        <v>69</v>
      </c>
      <c r="GT691" t="s">
        <v>69</v>
      </c>
      <c r="GU691" t="s">
        <v>69</v>
      </c>
      <c r="GV691" t="s">
        <v>69</v>
      </c>
      <c r="GW691" t="s">
        <v>69</v>
      </c>
      <c r="GX691" t="s">
        <v>69</v>
      </c>
      <c r="GY691" t="s">
        <v>69</v>
      </c>
      <c r="HC691" t="s">
        <v>2808</v>
      </c>
      <c r="HD691" t="s">
        <v>2808</v>
      </c>
      <c r="HE691" t="s">
        <v>2808</v>
      </c>
      <c r="HF691" t="s">
        <v>2808</v>
      </c>
      <c r="HG691" t="s">
        <v>69</v>
      </c>
      <c r="HH691" t="s">
        <v>69</v>
      </c>
      <c r="HI691" t="s">
        <v>69</v>
      </c>
      <c r="HJ691" t="s">
        <v>9711</v>
      </c>
      <c r="HK691">
        <v>37.5</v>
      </c>
      <c r="HL691">
        <v>70</v>
      </c>
      <c r="HM691">
        <v>24</v>
      </c>
      <c r="HQ691" s="30">
        <v>41189</v>
      </c>
      <c r="HR691" s="30">
        <v>41189</v>
      </c>
      <c r="HS691" s="30">
        <v>41189</v>
      </c>
      <c r="HT691" s="30">
        <v>41189</v>
      </c>
      <c r="HX691" s="29">
        <v>0.64583333333333337</v>
      </c>
      <c r="HY691" s="29">
        <v>0.64583333333333337</v>
      </c>
      <c r="HZ691" s="29">
        <v>0.64583333333333337</v>
      </c>
      <c r="IA691" s="29">
        <v>0.66666666666666663</v>
      </c>
      <c r="IE691" t="s">
        <v>2808</v>
      </c>
      <c r="IF691" t="s">
        <v>2808</v>
      </c>
      <c r="IG691" t="s">
        <v>69</v>
      </c>
      <c r="IH691" t="s">
        <v>3054</v>
      </c>
      <c r="II691" t="s">
        <v>3054</v>
      </c>
      <c r="IJ691" t="s">
        <v>3054</v>
      </c>
      <c r="IK691" t="s">
        <v>3054</v>
      </c>
      <c r="IL691" t="s">
        <v>3054</v>
      </c>
      <c r="IM691" t="s">
        <v>3054</v>
      </c>
      <c r="IZ691" t="s">
        <v>69</v>
      </c>
      <c r="JA691" t="s">
        <v>69</v>
      </c>
      <c r="JB691" t="s">
        <v>2808</v>
      </c>
      <c r="JC691" t="s">
        <v>2808</v>
      </c>
      <c r="JD691" t="s">
        <v>2808</v>
      </c>
      <c r="JE691" t="s">
        <v>2808</v>
      </c>
      <c r="JF691" t="s">
        <v>2808</v>
      </c>
      <c r="JI691">
        <v>145</v>
      </c>
      <c r="JJ691">
        <v>48</v>
      </c>
      <c r="JK691">
        <v>3.25</v>
      </c>
      <c r="JL691">
        <v>51</v>
      </c>
      <c r="JM691">
        <v>34.5</v>
      </c>
      <c r="JP691" s="30">
        <v>41189</v>
      </c>
      <c r="JQ691" s="30">
        <v>41189</v>
      </c>
      <c r="JR691" s="30">
        <v>41189</v>
      </c>
      <c r="JS691" s="30">
        <v>41189</v>
      </c>
      <c r="JT691" s="30">
        <v>41189</v>
      </c>
      <c r="JW691" s="29">
        <v>0.66666666666666663</v>
      </c>
      <c r="JX691" s="29">
        <v>0.66666666666666663</v>
      </c>
      <c r="JY691" s="29">
        <v>0.66666666666666663</v>
      </c>
      <c r="JZ691" s="29">
        <v>0.66666666666666663</v>
      </c>
      <c r="KA691" s="29">
        <v>0.66666666666666663</v>
      </c>
      <c r="KD691" t="s">
        <v>9554</v>
      </c>
      <c r="KE691" t="s">
        <v>6597</v>
      </c>
      <c r="KF691">
        <v>3</v>
      </c>
      <c r="KG691" t="s">
        <v>6598</v>
      </c>
      <c r="KH691">
        <v>5044135</v>
      </c>
    </row>
    <row r="692" spans="1:294" x14ac:dyDescent="0.3">
      <c r="A692" t="s">
        <v>10410</v>
      </c>
      <c r="B692" t="s">
        <v>6696</v>
      </c>
      <c r="C692">
        <v>2</v>
      </c>
      <c r="D692" t="s">
        <v>2956</v>
      </c>
      <c r="E692" t="s">
        <v>2956</v>
      </c>
      <c r="F692" t="s">
        <v>2956</v>
      </c>
      <c r="G692" t="s">
        <v>2956</v>
      </c>
      <c r="H692" t="s">
        <v>2956</v>
      </c>
      <c r="I692" t="s">
        <v>2956</v>
      </c>
      <c r="J692" t="s">
        <v>2956</v>
      </c>
      <c r="K692" t="s">
        <v>2956</v>
      </c>
      <c r="L692" t="s">
        <v>2956</v>
      </c>
      <c r="M692" t="s">
        <v>2956</v>
      </c>
      <c r="BB692" t="s">
        <v>2876</v>
      </c>
      <c r="BD692" t="s">
        <v>2876</v>
      </c>
      <c r="BV692">
        <v>0</v>
      </c>
      <c r="BX692" t="s">
        <v>9156</v>
      </c>
      <c r="BY692" t="s">
        <v>6813</v>
      </c>
      <c r="BZ692" t="s">
        <v>7283</v>
      </c>
      <c r="CA692" t="s">
        <v>6591</v>
      </c>
      <c r="CB692" t="s">
        <v>6697</v>
      </c>
      <c r="CC692" t="s">
        <v>5080</v>
      </c>
      <c r="CD692">
        <v>27</v>
      </c>
      <c r="CE692" t="s">
        <v>237</v>
      </c>
      <c r="CF692" t="s">
        <v>220</v>
      </c>
      <c r="CG692" t="s">
        <v>247</v>
      </c>
      <c r="CI692" t="s">
        <v>9614</v>
      </c>
      <c r="CJ692" t="s">
        <v>2808</v>
      </c>
      <c r="CK692" t="s">
        <v>2808</v>
      </c>
      <c r="CL692" t="s">
        <v>2808</v>
      </c>
      <c r="CM692" t="s">
        <v>2803</v>
      </c>
      <c r="CN692">
        <v>2</v>
      </c>
      <c r="CO692" t="s">
        <v>254</v>
      </c>
      <c r="CP692">
        <v>41</v>
      </c>
      <c r="CQ692" t="s">
        <v>69</v>
      </c>
      <c r="CR692" t="s">
        <v>69</v>
      </c>
      <c r="CS692" t="s">
        <v>69</v>
      </c>
      <c r="CV692" t="s">
        <v>69</v>
      </c>
      <c r="CW692" t="s">
        <v>69</v>
      </c>
      <c r="CX692" t="s">
        <v>69</v>
      </c>
      <c r="CY692" t="s">
        <v>69</v>
      </c>
      <c r="CZ692" t="s">
        <v>69</v>
      </c>
      <c r="DA692" t="s">
        <v>2808</v>
      </c>
      <c r="DB692" t="s">
        <v>69</v>
      </c>
      <c r="DC692" t="s">
        <v>69</v>
      </c>
      <c r="DD692" t="s">
        <v>12</v>
      </c>
      <c r="DE692" s="30">
        <v>40696</v>
      </c>
      <c r="DF692" t="s">
        <v>12</v>
      </c>
      <c r="DG692" s="30">
        <v>40855</v>
      </c>
      <c r="DH692" t="s">
        <v>2842</v>
      </c>
      <c r="DJ692" t="s">
        <v>12</v>
      </c>
      <c r="DK692" s="30">
        <v>40855</v>
      </c>
      <c r="DL692" t="s">
        <v>27</v>
      </c>
      <c r="DM692" s="29">
        <v>0.11805555555555557</v>
      </c>
      <c r="DN692" t="s">
        <v>69</v>
      </c>
      <c r="DO692" t="s">
        <v>69</v>
      </c>
      <c r="DP692" t="s">
        <v>2859</v>
      </c>
      <c r="DQ692" t="s">
        <v>2864</v>
      </c>
      <c r="DT692" t="s">
        <v>2876</v>
      </c>
      <c r="DV692" t="s">
        <v>2884</v>
      </c>
      <c r="DW692" t="s">
        <v>32</v>
      </c>
      <c r="DX692" t="s">
        <v>2876</v>
      </c>
      <c r="DZ692" t="s">
        <v>69</v>
      </c>
      <c r="EJ692" t="s">
        <v>22</v>
      </c>
      <c r="EU692" t="s">
        <v>2956</v>
      </c>
      <c r="EV692" t="s">
        <v>2956</v>
      </c>
      <c r="EW692" t="s">
        <v>6609</v>
      </c>
      <c r="EX692" t="s">
        <v>6609</v>
      </c>
      <c r="EY692" t="s">
        <v>2808</v>
      </c>
      <c r="EZ692" t="s">
        <v>69</v>
      </c>
      <c r="FH692">
        <v>2</v>
      </c>
      <c r="FI692">
        <v>2</v>
      </c>
      <c r="FJ692">
        <v>2</v>
      </c>
      <c r="FK692">
        <v>1</v>
      </c>
      <c r="FL692">
        <v>2</v>
      </c>
      <c r="FM692">
        <v>1</v>
      </c>
      <c r="FN692">
        <v>1</v>
      </c>
      <c r="FO692">
        <v>1</v>
      </c>
      <c r="FS692" t="s">
        <v>69</v>
      </c>
      <c r="FT692" t="s">
        <v>69</v>
      </c>
      <c r="FU692" t="s">
        <v>69</v>
      </c>
      <c r="FV692" t="s">
        <v>69</v>
      </c>
      <c r="FW692" t="s">
        <v>69</v>
      </c>
      <c r="FX692" t="s">
        <v>69</v>
      </c>
      <c r="FY692" t="s">
        <v>69</v>
      </c>
      <c r="FZ692" t="s">
        <v>69</v>
      </c>
      <c r="GA692" t="s">
        <v>69</v>
      </c>
      <c r="GB692" t="s">
        <v>69</v>
      </c>
      <c r="GC692" t="s">
        <v>69</v>
      </c>
      <c r="GD692" t="s">
        <v>69</v>
      </c>
      <c r="GE692" t="s">
        <v>69</v>
      </c>
      <c r="GF692" t="s">
        <v>69</v>
      </c>
      <c r="GG692" t="s">
        <v>69</v>
      </c>
      <c r="GH692" t="s">
        <v>69</v>
      </c>
      <c r="GI692" t="s">
        <v>69</v>
      </c>
      <c r="GJ692" t="s">
        <v>69</v>
      </c>
      <c r="GK692" t="s">
        <v>69</v>
      </c>
      <c r="GL692" t="s">
        <v>69</v>
      </c>
      <c r="GM692" t="s">
        <v>69</v>
      </c>
      <c r="GN692" t="s">
        <v>69</v>
      </c>
      <c r="GO692" t="s">
        <v>69</v>
      </c>
      <c r="GP692" t="s">
        <v>69</v>
      </c>
      <c r="GQ692" t="s">
        <v>69</v>
      </c>
      <c r="GR692" t="s">
        <v>69</v>
      </c>
      <c r="GS692" t="s">
        <v>69</v>
      </c>
      <c r="GT692" t="s">
        <v>69</v>
      </c>
      <c r="GU692" t="s">
        <v>69</v>
      </c>
      <c r="GV692" t="s">
        <v>69</v>
      </c>
      <c r="GW692" t="s">
        <v>69</v>
      </c>
      <c r="GX692" t="s">
        <v>69</v>
      </c>
      <c r="GY692" t="s">
        <v>69</v>
      </c>
      <c r="HC692" t="s">
        <v>2808</v>
      </c>
      <c r="HD692" t="s">
        <v>2808</v>
      </c>
      <c r="HE692" t="s">
        <v>2808</v>
      </c>
      <c r="HF692" t="s">
        <v>2808</v>
      </c>
      <c r="HG692" t="s">
        <v>69</v>
      </c>
      <c r="HH692" t="s">
        <v>69</v>
      </c>
      <c r="HI692" t="s">
        <v>69</v>
      </c>
      <c r="HJ692" t="s">
        <v>8698</v>
      </c>
      <c r="HK692" t="s">
        <v>8481</v>
      </c>
      <c r="HL692">
        <v>84</v>
      </c>
      <c r="HM692">
        <v>20</v>
      </c>
      <c r="HQ692" t="s">
        <v>6609</v>
      </c>
      <c r="HR692" t="s">
        <v>6609</v>
      </c>
      <c r="HS692" t="s">
        <v>6609</v>
      </c>
      <c r="HT692" t="s">
        <v>6609</v>
      </c>
      <c r="IE692" t="s">
        <v>2808</v>
      </c>
      <c r="IF692" t="s">
        <v>2808</v>
      </c>
      <c r="IG692" t="s">
        <v>2808</v>
      </c>
      <c r="IH692" t="s">
        <v>69</v>
      </c>
      <c r="II692" t="s">
        <v>269</v>
      </c>
      <c r="IJ692" t="s">
        <v>3054</v>
      </c>
      <c r="IK692" t="s">
        <v>269</v>
      </c>
      <c r="IL692" t="s">
        <v>269</v>
      </c>
      <c r="IM692" t="s">
        <v>69</v>
      </c>
      <c r="IO692" t="s">
        <v>7614</v>
      </c>
      <c r="IZ692" t="s">
        <v>69</v>
      </c>
      <c r="JA692" t="s">
        <v>69</v>
      </c>
      <c r="JB692" t="s">
        <v>2808</v>
      </c>
      <c r="JC692" t="s">
        <v>2808</v>
      </c>
      <c r="JD692" t="s">
        <v>2808</v>
      </c>
      <c r="JE692" t="s">
        <v>2808</v>
      </c>
      <c r="JF692" t="s">
        <v>69</v>
      </c>
      <c r="JI692">
        <v>140</v>
      </c>
      <c r="JJ692">
        <v>42</v>
      </c>
      <c r="JK692">
        <v>3.5</v>
      </c>
      <c r="JL692">
        <v>47</v>
      </c>
      <c r="JM692">
        <v>33</v>
      </c>
      <c r="JP692" t="s">
        <v>7614</v>
      </c>
      <c r="JQ692" t="s">
        <v>7614</v>
      </c>
      <c r="JR692" t="s">
        <v>7614</v>
      </c>
      <c r="JS692" t="s">
        <v>7614</v>
      </c>
      <c r="JT692" t="s">
        <v>7614</v>
      </c>
      <c r="KB692">
        <v>2</v>
      </c>
      <c r="KD692" t="s">
        <v>9554</v>
      </c>
      <c r="KE692" t="s">
        <v>6597</v>
      </c>
      <c r="KF692">
        <v>4</v>
      </c>
      <c r="KG692" t="s">
        <v>6598</v>
      </c>
      <c r="KH692">
        <v>5044135</v>
      </c>
    </row>
    <row r="693" spans="1:294" x14ac:dyDescent="0.3">
      <c r="A693" t="s">
        <v>10411</v>
      </c>
      <c r="B693" t="s">
        <v>6696</v>
      </c>
      <c r="BV693">
        <v>0</v>
      </c>
      <c r="BX693" t="s">
        <v>9156</v>
      </c>
      <c r="BY693" t="s">
        <v>6813</v>
      </c>
      <c r="BZ693" t="s">
        <v>7283</v>
      </c>
      <c r="CA693" t="s">
        <v>6591</v>
      </c>
      <c r="CB693" t="s">
        <v>8625</v>
      </c>
      <c r="CC693" t="s">
        <v>5080</v>
      </c>
      <c r="CD693">
        <v>24</v>
      </c>
      <c r="CE693" t="s">
        <v>22</v>
      </c>
      <c r="CF693" t="s">
        <v>22</v>
      </c>
      <c r="CG693" t="s">
        <v>22</v>
      </c>
      <c r="CI693" t="s">
        <v>9640</v>
      </c>
      <c r="CJ693" t="s">
        <v>69</v>
      </c>
      <c r="CK693" t="s">
        <v>2808</v>
      </c>
      <c r="CL693" t="s">
        <v>2808</v>
      </c>
      <c r="DJ693" t="s">
        <v>12</v>
      </c>
      <c r="DK693" s="30">
        <v>40859</v>
      </c>
      <c r="DL693" t="s">
        <v>22</v>
      </c>
      <c r="DN693" t="s">
        <v>69</v>
      </c>
      <c r="DO693" t="s">
        <v>69</v>
      </c>
      <c r="DQ693" t="s">
        <v>2864</v>
      </c>
      <c r="DZ693" t="s">
        <v>22</v>
      </c>
      <c r="EJ693" t="s">
        <v>22</v>
      </c>
      <c r="EY693" t="s">
        <v>2808</v>
      </c>
      <c r="EZ693" t="s">
        <v>69</v>
      </c>
      <c r="FA693" s="30">
        <v>40859</v>
      </c>
      <c r="FH693">
        <v>3</v>
      </c>
      <c r="FI693">
        <v>3</v>
      </c>
      <c r="FL693">
        <v>3</v>
      </c>
      <c r="FS693" t="s">
        <v>69</v>
      </c>
      <c r="FT693" t="s">
        <v>69</v>
      </c>
      <c r="FU693" t="s">
        <v>69</v>
      </c>
      <c r="FV693" t="s">
        <v>69</v>
      </c>
      <c r="FW693" t="s">
        <v>69</v>
      </c>
      <c r="FX693" t="s">
        <v>69</v>
      </c>
      <c r="FY693" t="s">
        <v>69</v>
      </c>
      <c r="FZ693" t="s">
        <v>69</v>
      </c>
      <c r="GA693" t="s">
        <v>69</v>
      </c>
      <c r="GB693" t="s">
        <v>69</v>
      </c>
      <c r="GC693" t="s">
        <v>69</v>
      </c>
      <c r="GD693" t="s">
        <v>69</v>
      </c>
      <c r="GE693" t="s">
        <v>69</v>
      </c>
      <c r="GF693" t="s">
        <v>69</v>
      </c>
      <c r="GG693" t="s">
        <v>69</v>
      </c>
      <c r="GH693" t="s">
        <v>69</v>
      </c>
      <c r="GI693" t="s">
        <v>69</v>
      </c>
      <c r="GJ693" t="s">
        <v>69</v>
      </c>
      <c r="GK693" t="s">
        <v>69</v>
      </c>
      <c r="GL693" t="s">
        <v>69</v>
      </c>
      <c r="GM693" t="s">
        <v>69</v>
      </c>
      <c r="GN693" t="s">
        <v>69</v>
      </c>
      <c r="GO693" t="s">
        <v>69</v>
      </c>
      <c r="GP693" t="s">
        <v>69</v>
      </c>
      <c r="GQ693" t="s">
        <v>69</v>
      </c>
      <c r="GR693" t="s">
        <v>69</v>
      </c>
      <c r="GS693" t="s">
        <v>69</v>
      </c>
      <c r="GT693" t="s">
        <v>69</v>
      </c>
      <c r="GU693" t="s">
        <v>69</v>
      </c>
      <c r="GV693" t="s">
        <v>69</v>
      </c>
      <c r="GW693" t="s">
        <v>69</v>
      </c>
      <c r="GX693" t="s">
        <v>69</v>
      </c>
      <c r="GY693" t="s">
        <v>69</v>
      </c>
      <c r="HC693" t="s">
        <v>69</v>
      </c>
      <c r="HD693" t="s">
        <v>69</v>
      </c>
      <c r="HE693" t="s">
        <v>69</v>
      </c>
      <c r="HF693" t="s">
        <v>69</v>
      </c>
      <c r="HG693" t="s">
        <v>69</v>
      </c>
      <c r="HH693" t="s">
        <v>69</v>
      </c>
      <c r="HI693" t="s">
        <v>69</v>
      </c>
      <c r="IE693" t="s">
        <v>69</v>
      </c>
      <c r="IF693" t="s">
        <v>69</v>
      </c>
      <c r="IG693" t="s">
        <v>69</v>
      </c>
      <c r="IZ693" t="s">
        <v>2808</v>
      </c>
      <c r="JA693" t="s">
        <v>69</v>
      </c>
      <c r="JB693" t="s">
        <v>69</v>
      </c>
      <c r="JC693" t="s">
        <v>2808</v>
      </c>
      <c r="JD693" t="s">
        <v>2808</v>
      </c>
      <c r="JE693" t="s">
        <v>69</v>
      </c>
      <c r="JF693" t="s">
        <v>69</v>
      </c>
      <c r="JG693" s="35">
        <v>42956</v>
      </c>
      <c r="JJ693">
        <v>138</v>
      </c>
      <c r="JK693">
        <v>3650</v>
      </c>
      <c r="JN693" s="30">
        <v>40859</v>
      </c>
      <c r="JQ693" s="30">
        <v>40859</v>
      </c>
      <c r="JR693" s="30">
        <v>40859</v>
      </c>
      <c r="JU693" s="29">
        <v>0.2986111111111111</v>
      </c>
      <c r="JX693" s="29">
        <v>0.2986111111111111</v>
      </c>
      <c r="JY693" s="29">
        <v>0.2986111111111111</v>
      </c>
      <c r="KD693" t="s">
        <v>9554</v>
      </c>
      <c r="KE693" t="s">
        <v>6597</v>
      </c>
      <c r="KF693">
        <v>5</v>
      </c>
      <c r="KG693" t="s">
        <v>6598</v>
      </c>
      <c r="KH693">
        <v>5044135</v>
      </c>
    </row>
    <row r="694" spans="1:294" x14ac:dyDescent="0.3">
      <c r="A694" t="s">
        <v>10412</v>
      </c>
      <c r="B694" t="s">
        <v>6696</v>
      </c>
      <c r="BV694">
        <v>0</v>
      </c>
      <c r="BX694" t="s">
        <v>9156</v>
      </c>
      <c r="BY694" t="s">
        <v>6813</v>
      </c>
      <c r="BZ694" t="s">
        <v>7283</v>
      </c>
      <c r="CA694" t="s">
        <v>6591</v>
      </c>
      <c r="CB694" t="s">
        <v>6592</v>
      </c>
      <c r="CC694" t="s">
        <v>5080</v>
      </c>
      <c r="CD694">
        <v>19</v>
      </c>
      <c r="CE694" t="s">
        <v>236</v>
      </c>
      <c r="CF694" t="s">
        <v>22</v>
      </c>
      <c r="CG694" t="s">
        <v>248</v>
      </c>
      <c r="CI694" t="s">
        <v>9640</v>
      </c>
      <c r="CJ694" t="s">
        <v>69</v>
      </c>
      <c r="CK694" t="s">
        <v>2808</v>
      </c>
      <c r="CL694" t="s">
        <v>2808</v>
      </c>
      <c r="DJ694" t="s">
        <v>12</v>
      </c>
      <c r="DK694" t="s">
        <v>8025</v>
      </c>
      <c r="DL694" t="s">
        <v>22</v>
      </c>
      <c r="DN694" t="s">
        <v>69</v>
      </c>
      <c r="DO694" t="s">
        <v>69</v>
      </c>
      <c r="DQ694" t="s">
        <v>2864</v>
      </c>
      <c r="DZ694" t="s">
        <v>22</v>
      </c>
      <c r="EJ694" t="s">
        <v>273</v>
      </c>
      <c r="EM694" t="s">
        <v>12</v>
      </c>
      <c r="EN694" t="s">
        <v>8025</v>
      </c>
      <c r="EO694" t="s">
        <v>22</v>
      </c>
      <c r="EY694" t="s">
        <v>2808</v>
      </c>
      <c r="EZ694" t="s">
        <v>69</v>
      </c>
      <c r="FA694" t="s">
        <v>8025</v>
      </c>
      <c r="FH694">
        <v>110</v>
      </c>
      <c r="FI694">
        <v>70</v>
      </c>
      <c r="FJ694">
        <v>36</v>
      </c>
      <c r="FK694">
        <v>84</v>
      </c>
      <c r="FL694">
        <v>84</v>
      </c>
      <c r="FS694" t="s">
        <v>69</v>
      </c>
      <c r="FT694" t="s">
        <v>69</v>
      </c>
      <c r="FU694" t="s">
        <v>69</v>
      </c>
      <c r="FV694" t="s">
        <v>69</v>
      </c>
      <c r="FW694" t="s">
        <v>69</v>
      </c>
      <c r="FX694" t="s">
        <v>69</v>
      </c>
      <c r="FY694" t="s">
        <v>69</v>
      </c>
      <c r="FZ694" t="s">
        <v>69</v>
      </c>
      <c r="GA694" t="s">
        <v>69</v>
      </c>
      <c r="GB694" t="s">
        <v>69</v>
      </c>
      <c r="GC694" t="s">
        <v>69</v>
      </c>
      <c r="GD694" t="s">
        <v>69</v>
      </c>
      <c r="GE694" t="s">
        <v>69</v>
      </c>
      <c r="GF694" t="s">
        <v>69</v>
      </c>
      <c r="GG694" t="s">
        <v>69</v>
      </c>
      <c r="GH694" t="s">
        <v>69</v>
      </c>
      <c r="GI694" t="s">
        <v>69</v>
      </c>
      <c r="GJ694" t="s">
        <v>69</v>
      </c>
      <c r="GK694" t="s">
        <v>69</v>
      </c>
      <c r="GL694" t="s">
        <v>69</v>
      </c>
      <c r="GM694" t="s">
        <v>69</v>
      </c>
      <c r="GN694" t="s">
        <v>69</v>
      </c>
      <c r="GO694" t="s">
        <v>69</v>
      </c>
      <c r="GP694" t="s">
        <v>69</v>
      </c>
      <c r="GQ694" t="s">
        <v>69</v>
      </c>
      <c r="GR694" t="s">
        <v>69</v>
      </c>
      <c r="GS694" t="s">
        <v>69</v>
      </c>
      <c r="GT694" t="s">
        <v>69</v>
      </c>
      <c r="GU694" t="s">
        <v>69</v>
      </c>
      <c r="GV694" t="s">
        <v>69</v>
      </c>
      <c r="GW694" t="s">
        <v>69</v>
      </c>
      <c r="GX694" t="s">
        <v>69</v>
      </c>
      <c r="GY694" t="s">
        <v>69</v>
      </c>
      <c r="HC694" t="s">
        <v>69</v>
      </c>
      <c r="HD694" t="s">
        <v>69</v>
      </c>
      <c r="HE694" t="s">
        <v>69</v>
      </c>
      <c r="HF694" t="s">
        <v>69</v>
      </c>
      <c r="HG694" t="s">
        <v>69</v>
      </c>
      <c r="HH694" t="s">
        <v>69</v>
      </c>
      <c r="HI694" t="s">
        <v>69</v>
      </c>
      <c r="HJ694" t="s">
        <v>9615</v>
      </c>
      <c r="HK694">
        <v>36</v>
      </c>
      <c r="HL694">
        <v>70</v>
      </c>
      <c r="HM694">
        <v>21</v>
      </c>
      <c r="HQ694" t="s">
        <v>8025</v>
      </c>
      <c r="HR694" t="s">
        <v>8025</v>
      </c>
      <c r="HS694" t="s">
        <v>8025</v>
      </c>
      <c r="HT694" t="s">
        <v>8025</v>
      </c>
      <c r="HX694" s="29">
        <v>0.83333333333333337</v>
      </c>
      <c r="HY694" s="29">
        <v>0.83333333333333337</v>
      </c>
      <c r="HZ694" s="29">
        <v>0.83333333333333337</v>
      </c>
      <c r="IA694" s="29">
        <v>0.83333333333333337</v>
      </c>
      <c r="IE694" t="s">
        <v>69</v>
      </c>
      <c r="IF694" t="s">
        <v>69</v>
      </c>
      <c r="IG694" t="s">
        <v>69</v>
      </c>
      <c r="IH694" t="s">
        <v>269</v>
      </c>
      <c r="II694" t="s">
        <v>269</v>
      </c>
      <c r="IJ694" t="s">
        <v>269</v>
      </c>
      <c r="IK694" t="s">
        <v>3054</v>
      </c>
      <c r="IL694" t="s">
        <v>3054</v>
      </c>
      <c r="IM694" t="s">
        <v>3054</v>
      </c>
      <c r="IN694" t="s">
        <v>8025</v>
      </c>
      <c r="IO694" t="s">
        <v>8025</v>
      </c>
      <c r="IP694" t="s">
        <v>8025</v>
      </c>
      <c r="IT694" s="29">
        <v>0.83333333333333337</v>
      </c>
      <c r="IU694" s="29">
        <v>0.83333333333333337</v>
      </c>
      <c r="IV694" s="29">
        <v>0.83333333333333337</v>
      </c>
      <c r="IZ694" t="s">
        <v>69</v>
      </c>
      <c r="JA694" t="s">
        <v>69</v>
      </c>
      <c r="JB694" t="s">
        <v>69</v>
      </c>
      <c r="JC694" t="s">
        <v>69</v>
      </c>
      <c r="JD694" t="s">
        <v>69</v>
      </c>
      <c r="JE694" t="s">
        <v>69</v>
      </c>
      <c r="JF694" t="s">
        <v>69</v>
      </c>
      <c r="KD694" t="s">
        <v>9554</v>
      </c>
      <c r="KE694" t="s">
        <v>6597</v>
      </c>
      <c r="KF694">
        <v>6</v>
      </c>
      <c r="KG694" t="s">
        <v>6598</v>
      </c>
      <c r="KH694">
        <v>5044135</v>
      </c>
    </row>
    <row r="695" spans="1:294" x14ac:dyDescent="0.3">
      <c r="A695" t="s">
        <v>10413</v>
      </c>
      <c r="B695" t="s">
        <v>6696</v>
      </c>
      <c r="C695">
        <v>2</v>
      </c>
      <c r="D695" t="s">
        <v>2956</v>
      </c>
      <c r="E695" t="s">
        <v>2956</v>
      </c>
      <c r="F695" t="s">
        <v>2956</v>
      </c>
      <c r="G695" t="s">
        <v>22</v>
      </c>
      <c r="H695" t="s">
        <v>2956</v>
      </c>
      <c r="I695" t="s">
        <v>2956</v>
      </c>
      <c r="J695" t="s">
        <v>2956</v>
      </c>
      <c r="K695" t="s">
        <v>22</v>
      </c>
      <c r="L695" t="s">
        <v>22</v>
      </c>
      <c r="M695" t="s">
        <v>2956</v>
      </c>
      <c r="BB695" t="s">
        <v>2876</v>
      </c>
      <c r="BD695" t="s">
        <v>2876</v>
      </c>
      <c r="BV695">
        <v>0</v>
      </c>
      <c r="BX695" t="s">
        <v>9156</v>
      </c>
      <c r="BY695" t="s">
        <v>6813</v>
      </c>
      <c r="BZ695" t="s">
        <v>7283</v>
      </c>
      <c r="CA695" t="s">
        <v>6591</v>
      </c>
      <c r="CB695" t="s">
        <v>10414</v>
      </c>
      <c r="CC695" t="s">
        <v>5080</v>
      </c>
      <c r="CD695">
        <v>18</v>
      </c>
      <c r="CE695" t="s">
        <v>237</v>
      </c>
      <c r="CF695" t="s">
        <v>220</v>
      </c>
      <c r="CG695" t="s">
        <v>247</v>
      </c>
      <c r="CI695" t="s">
        <v>9614</v>
      </c>
      <c r="CJ695" t="s">
        <v>2808</v>
      </c>
      <c r="CK695" t="s">
        <v>2808</v>
      </c>
      <c r="CL695" t="s">
        <v>2808</v>
      </c>
      <c r="CM695" t="s">
        <v>2803</v>
      </c>
      <c r="CN695">
        <v>2</v>
      </c>
      <c r="CO695" t="s">
        <v>254</v>
      </c>
      <c r="CP695">
        <v>41</v>
      </c>
      <c r="CQ695" t="s">
        <v>69</v>
      </c>
      <c r="CR695" t="s">
        <v>69</v>
      </c>
      <c r="CS695" t="s">
        <v>69</v>
      </c>
      <c r="CV695" t="s">
        <v>69</v>
      </c>
      <c r="CW695" t="s">
        <v>69</v>
      </c>
      <c r="CX695" t="s">
        <v>69</v>
      </c>
      <c r="CY695" t="s">
        <v>69</v>
      </c>
      <c r="CZ695" t="s">
        <v>69</v>
      </c>
      <c r="DA695" t="s">
        <v>2808</v>
      </c>
      <c r="DB695" t="s">
        <v>69</v>
      </c>
      <c r="DC695" t="s">
        <v>69</v>
      </c>
      <c r="DD695" t="s">
        <v>22</v>
      </c>
      <c r="DF695" t="s">
        <v>12</v>
      </c>
      <c r="DG695" t="s">
        <v>8070</v>
      </c>
      <c r="DH695" t="s">
        <v>2842</v>
      </c>
      <c r="DJ695" t="s">
        <v>12</v>
      </c>
      <c r="DK695" t="s">
        <v>7482</v>
      </c>
      <c r="DL695" t="s">
        <v>27</v>
      </c>
      <c r="DM695" s="29">
        <v>0.91666666666666663</v>
      </c>
      <c r="DN695" t="s">
        <v>69</v>
      </c>
      <c r="DO695" t="s">
        <v>69</v>
      </c>
      <c r="DQ695" t="s">
        <v>2862</v>
      </c>
      <c r="DR695" t="s">
        <v>512</v>
      </c>
      <c r="DT695" t="s">
        <v>2876</v>
      </c>
      <c r="DV695" t="s">
        <v>2884</v>
      </c>
      <c r="DW695" t="s">
        <v>33</v>
      </c>
      <c r="DX695" t="s">
        <v>2876</v>
      </c>
      <c r="DZ695" t="s">
        <v>69</v>
      </c>
      <c r="EJ695" t="s">
        <v>273</v>
      </c>
      <c r="EM695" t="s">
        <v>12</v>
      </c>
      <c r="EN695" t="s">
        <v>7482</v>
      </c>
      <c r="EO695" t="s">
        <v>22</v>
      </c>
      <c r="EU695" t="s">
        <v>2956</v>
      </c>
      <c r="EV695" t="s">
        <v>2956</v>
      </c>
      <c r="EW695" t="s">
        <v>8070</v>
      </c>
      <c r="EX695" t="s">
        <v>8070</v>
      </c>
      <c r="EY695" t="s">
        <v>2808</v>
      </c>
      <c r="EZ695" t="s">
        <v>69</v>
      </c>
      <c r="FA695" t="s">
        <v>7482</v>
      </c>
      <c r="FC695" s="29">
        <v>9.0277777777777776E-2</v>
      </c>
      <c r="FH695">
        <v>1</v>
      </c>
      <c r="FI695">
        <v>1</v>
      </c>
      <c r="FJ695">
        <v>1</v>
      </c>
      <c r="FK695">
        <v>1</v>
      </c>
      <c r="FM695">
        <v>1</v>
      </c>
      <c r="FN695">
        <v>1</v>
      </c>
      <c r="FO695">
        <v>1</v>
      </c>
      <c r="FS695" t="s">
        <v>69</v>
      </c>
      <c r="FT695" t="s">
        <v>69</v>
      </c>
      <c r="FU695" t="s">
        <v>69</v>
      </c>
      <c r="FV695" t="s">
        <v>69</v>
      </c>
      <c r="FW695" t="s">
        <v>69</v>
      </c>
      <c r="FX695" t="s">
        <v>69</v>
      </c>
      <c r="FY695" t="s">
        <v>69</v>
      </c>
      <c r="FZ695" t="s">
        <v>69</v>
      </c>
      <c r="GA695" t="s">
        <v>69</v>
      </c>
      <c r="GB695" t="s">
        <v>69</v>
      </c>
      <c r="GC695" t="s">
        <v>69</v>
      </c>
      <c r="GD695" t="s">
        <v>69</v>
      </c>
      <c r="GE695" t="s">
        <v>69</v>
      </c>
      <c r="GF695" t="s">
        <v>69</v>
      </c>
      <c r="GG695" t="s">
        <v>69</v>
      </c>
      <c r="GH695" t="s">
        <v>69</v>
      </c>
      <c r="GI695" t="s">
        <v>69</v>
      </c>
      <c r="GJ695" t="s">
        <v>69</v>
      </c>
      <c r="GK695" t="s">
        <v>69</v>
      </c>
      <c r="GL695" t="s">
        <v>69</v>
      </c>
      <c r="GM695" t="s">
        <v>69</v>
      </c>
      <c r="GN695" t="s">
        <v>69</v>
      </c>
      <c r="GO695" t="s">
        <v>69</v>
      </c>
      <c r="GP695" t="s">
        <v>69</v>
      </c>
      <c r="GQ695" t="s">
        <v>69</v>
      </c>
      <c r="GR695" t="s">
        <v>69</v>
      </c>
      <c r="GS695" t="s">
        <v>69</v>
      </c>
      <c r="GT695" t="s">
        <v>69</v>
      </c>
      <c r="GU695" t="s">
        <v>69</v>
      </c>
      <c r="GV695" t="s">
        <v>69</v>
      </c>
      <c r="GW695" t="s">
        <v>69</v>
      </c>
      <c r="GX695" t="s">
        <v>69</v>
      </c>
      <c r="GY695" t="s">
        <v>69</v>
      </c>
      <c r="HC695" t="s">
        <v>69</v>
      </c>
      <c r="HD695" t="s">
        <v>69</v>
      </c>
      <c r="HE695" t="s">
        <v>2808</v>
      </c>
      <c r="HF695" t="s">
        <v>69</v>
      </c>
      <c r="HG695" t="s">
        <v>69</v>
      </c>
      <c r="HH695" t="s">
        <v>69</v>
      </c>
      <c r="HI695" t="s">
        <v>69</v>
      </c>
      <c r="HJ695">
        <v>1</v>
      </c>
      <c r="HK695">
        <v>1</v>
      </c>
      <c r="HM695">
        <v>1</v>
      </c>
      <c r="HQ695" t="s">
        <v>7482</v>
      </c>
      <c r="HR695" t="s">
        <v>7482</v>
      </c>
      <c r="HT695" t="s">
        <v>7482</v>
      </c>
      <c r="HX695" s="29">
        <v>0.45833333333333331</v>
      </c>
      <c r="HY695" s="29">
        <v>0.45833333333333331</v>
      </c>
      <c r="IA695" s="29">
        <v>0.45833333333333331</v>
      </c>
      <c r="IE695" t="s">
        <v>2808</v>
      </c>
      <c r="IF695" t="s">
        <v>2808</v>
      </c>
      <c r="IG695" t="s">
        <v>2808</v>
      </c>
      <c r="IH695" t="s">
        <v>269</v>
      </c>
      <c r="II695" t="s">
        <v>269</v>
      </c>
      <c r="IJ695" t="s">
        <v>3054</v>
      </c>
      <c r="IK695" t="s">
        <v>3054</v>
      </c>
      <c r="IL695" t="s">
        <v>269</v>
      </c>
      <c r="IM695" t="s">
        <v>3054</v>
      </c>
      <c r="IN695" t="s">
        <v>7482</v>
      </c>
      <c r="IO695" t="s">
        <v>7482</v>
      </c>
      <c r="IR695" t="s">
        <v>7482</v>
      </c>
      <c r="IT695" s="29">
        <v>0.29166666666666669</v>
      </c>
      <c r="IU695" s="29">
        <v>0.29166666666666669</v>
      </c>
      <c r="IX695" s="29">
        <v>0.29166666666666669</v>
      </c>
      <c r="IZ695" t="s">
        <v>2808</v>
      </c>
      <c r="JA695" t="s">
        <v>69</v>
      </c>
      <c r="JB695" t="s">
        <v>2808</v>
      </c>
      <c r="JC695" t="s">
        <v>2808</v>
      </c>
      <c r="JD695" t="s">
        <v>2808</v>
      </c>
      <c r="JE695" t="s">
        <v>2808</v>
      </c>
      <c r="JF695" t="s">
        <v>2808</v>
      </c>
      <c r="JG695" s="35">
        <v>42987</v>
      </c>
      <c r="JI695">
        <v>150</v>
      </c>
      <c r="JJ695">
        <v>50</v>
      </c>
      <c r="JK695">
        <v>3.2</v>
      </c>
      <c r="JL695">
        <v>49</v>
      </c>
      <c r="JM695">
        <v>32</v>
      </c>
      <c r="JN695" t="s">
        <v>7482</v>
      </c>
      <c r="JP695" t="s">
        <v>7482</v>
      </c>
      <c r="JQ695" t="s">
        <v>7482</v>
      </c>
      <c r="JR695" t="s">
        <v>7482</v>
      </c>
      <c r="JS695" t="s">
        <v>7482</v>
      </c>
      <c r="JT695" t="s">
        <v>7482</v>
      </c>
      <c r="JU695" s="29">
        <v>0.11805555555555557</v>
      </c>
      <c r="JW695" s="29">
        <v>0.11805555555555557</v>
      </c>
      <c r="JX695" s="29">
        <v>0.11805555555555557</v>
      </c>
      <c r="JY695" s="29">
        <v>0.11805555555555557</v>
      </c>
      <c r="JZ695" s="29">
        <v>0.11805555555555557</v>
      </c>
      <c r="KA695" s="29">
        <v>0.11805555555555557</v>
      </c>
      <c r="KB695">
        <v>2</v>
      </c>
      <c r="KD695" t="s">
        <v>9554</v>
      </c>
      <c r="KE695" t="s">
        <v>6597</v>
      </c>
      <c r="KF695">
        <v>7</v>
      </c>
      <c r="KG695" t="s">
        <v>6598</v>
      </c>
      <c r="KH695">
        <v>5044135</v>
      </c>
    </row>
    <row r="696" spans="1:294" x14ac:dyDescent="0.3">
      <c r="A696" t="s">
        <v>10415</v>
      </c>
      <c r="B696" t="s">
        <v>6696</v>
      </c>
      <c r="BV696">
        <v>0</v>
      </c>
      <c r="BX696" t="s">
        <v>9156</v>
      </c>
      <c r="BY696" t="s">
        <v>6813</v>
      </c>
      <c r="BZ696" t="s">
        <v>7283</v>
      </c>
      <c r="CA696" t="s">
        <v>6591</v>
      </c>
      <c r="CB696" t="s">
        <v>8289</v>
      </c>
      <c r="CC696" t="s">
        <v>5080</v>
      </c>
      <c r="CD696">
        <v>35</v>
      </c>
      <c r="CE696" t="s">
        <v>22</v>
      </c>
      <c r="CF696" t="s">
        <v>22</v>
      </c>
      <c r="CG696" t="s">
        <v>247</v>
      </c>
      <c r="CI696" t="s">
        <v>9640</v>
      </c>
      <c r="CJ696" t="s">
        <v>69</v>
      </c>
      <c r="CK696" t="s">
        <v>2808</v>
      </c>
      <c r="CL696" t="s">
        <v>2808</v>
      </c>
      <c r="DJ696" t="s">
        <v>12</v>
      </c>
      <c r="DK696" t="s">
        <v>6765</v>
      </c>
      <c r="DL696" t="s">
        <v>22</v>
      </c>
      <c r="DN696" t="s">
        <v>69</v>
      </c>
      <c r="DO696" t="s">
        <v>69</v>
      </c>
      <c r="DQ696" t="s">
        <v>2864</v>
      </c>
      <c r="DZ696" t="s">
        <v>69</v>
      </c>
      <c r="EJ696" t="s">
        <v>22</v>
      </c>
      <c r="EY696" t="s">
        <v>2808</v>
      </c>
      <c r="EZ696" t="s">
        <v>69</v>
      </c>
      <c r="FA696" t="s">
        <v>6765</v>
      </c>
      <c r="FH696">
        <v>3</v>
      </c>
      <c r="FI696">
        <v>3</v>
      </c>
      <c r="FJ696">
        <v>3</v>
      </c>
      <c r="FK696">
        <v>3</v>
      </c>
      <c r="FL696">
        <v>3</v>
      </c>
      <c r="FS696" t="s">
        <v>69</v>
      </c>
      <c r="FT696" t="s">
        <v>69</v>
      </c>
      <c r="FU696" t="s">
        <v>69</v>
      </c>
      <c r="FV696" t="s">
        <v>69</v>
      </c>
      <c r="FW696" t="s">
        <v>69</v>
      </c>
      <c r="FX696" t="s">
        <v>69</v>
      </c>
      <c r="FY696" t="s">
        <v>69</v>
      </c>
      <c r="FZ696" t="s">
        <v>69</v>
      </c>
      <c r="GA696" t="s">
        <v>69</v>
      </c>
      <c r="GB696" t="s">
        <v>69</v>
      </c>
      <c r="GC696" t="s">
        <v>69</v>
      </c>
      <c r="GD696" t="s">
        <v>69</v>
      </c>
      <c r="GE696" t="s">
        <v>69</v>
      </c>
      <c r="GF696" t="s">
        <v>69</v>
      </c>
      <c r="GG696" t="s">
        <v>69</v>
      </c>
      <c r="GH696" t="s">
        <v>69</v>
      </c>
      <c r="GI696" t="s">
        <v>69</v>
      </c>
      <c r="GJ696" t="s">
        <v>69</v>
      </c>
      <c r="GK696" t="s">
        <v>69</v>
      </c>
      <c r="GL696" t="s">
        <v>69</v>
      </c>
      <c r="GM696" t="s">
        <v>69</v>
      </c>
      <c r="GN696" t="s">
        <v>69</v>
      </c>
      <c r="GO696" t="s">
        <v>69</v>
      </c>
      <c r="GP696" t="s">
        <v>69</v>
      </c>
      <c r="GQ696" t="s">
        <v>69</v>
      </c>
      <c r="GR696" t="s">
        <v>69</v>
      </c>
      <c r="GS696" t="s">
        <v>69</v>
      </c>
      <c r="GT696" t="s">
        <v>69</v>
      </c>
      <c r="GU696" t="s">
        <v>69</v>
      </c>
      <c r="GV696" t="s">
        <v>69</v>
      </c>
      <c r="GW696" t="s">
        <v>69</v>
      </c>
      <c r="GX696" t="s">
        <v>69</v>
      </c>
      <c r="GY696" t="s">
        <v>69</v>
      </c>
      <c r="HC696" t="s">
        <v>2808</v>
      </c>
      <c r="HD696" t="s">
        <v>2808</v>
      </c>
      <c r="HE696" t="s">
        <v>2808</v>
      </c>
      <c r="HF696" t="s">
        <v>2808</v>
      </c>
      <c r="HG696" t="s">
        <v>69</v>
      </c>
      <c r="HH696" t="s">
        <v>69</v>
      </c>
      <c r="HI696" t="s">
        <v>69</v>
      </c>
      <c r="HJ696" t="s">
        <v>9628</v>
      </c>
      <c r="HK696">
        <v>36</v>
      </c>
      <c r="HL696">
        <v>64</v>
      </c>
      <c r="HM696">
        <v>22</v>
      </c>
      <c r="HQ696" t="s">
        <v>6765</v>
      </c>
      <c r="HR696" t="s">
        <v>6765</v>
      </c>
      <c r="HS696" t="s">
        <v>6765</v>
      </c>
      <c r="HT696" t="s">
        <v>6765</v>
      </c>
      <c r="HX696" s="29">
        <v>0.83333333333333337</v>
      </c>
      <c r="HY696" s="29">
        <v>0.83333333333333337</v>
      </c>
      <c r="HZ696" s="29">
        <v>0.83333333333333337</v>
      </c>
      <c r="IA696" s="29">
        <v>0.83333333333333337</v>
      </c>
      <c r="IE696" t="s">
        <v>69</v>
      </c>
      <c r="IF696" t="s">
        <v>69</v>
      </c>
      <c r="IG696" t="s">
        <v>69</v>
      </c>
      <c r="IH696" t="s">
        <v>269</v>
      </c>
      <c r="II696" t="s">
        <v>269</v>
      </c>
      <c r="IJ696" t="s">
        <v>69</v>
      </c>
      <c r="IK696" t="s">
        <v>69</v>
      </c>
      <c r="IL696" t="s">
        <v>269</v>
      </c>
      <c r="IM696" t="s">
        <v>269</v>
      </c>
      <c r="IN696" t="s">
        <v>6765</v>
      </c>
      <c r="IO696" t="s">
        <v>6765</v>
      </c>
      <c r="IR696" t="s">
        <v>6765</v>
      </c>
      <c r="IS696" t="s">
        <v>6765</v>
      </c>
      <c r="IT696" s="29">
        <v>0.41666666666666669</v>
      </c>
      <c r="IU696" s="29">
        <v>0.41666666666666669</v>
      </c>
      <c r="IX696" s="29">
        <v>0.41666666666666669</v>
      </c>
      <c r="IY696" s="29">
        <v>0.76041666666666663</v>
      </c>
      <c r="IZ696" t="s">
        <v>69</v>
      </c>
      <c r="JA696" t="s">
        <v>69</v>
      </c>
      <c r="JB696" t="s">
        <v>69</v>
      </c>
      <c r="JC696" t="s">
        <v>69</v>
      </c>
      <c r="JD696" t="s">
        <v>69</v>
      </c>
      <c r="JE696" t="s">
        <v>69</v>
      </c>
      <c r="JF696" t="s">
        <v>69</v>
      </c>
      <c r="JG696" s="35">
        <v>42956</v>
      </c>
      <c r="JI696">
        <v>140</v>
      </c>
      <c r="JJ696">
        <v>46</v>
      </c>
      <c r="JK696">
        <v>3</v>
      </c>
      <c r="JL696">
        <v>49</v>
      </c>
      <c r="JM696">
        <v>35</v>
      </c>
      <c r="JN696" t="s">
        <v>6765</v>
      </c>
      <c r="JP696" t="s">
        <v>6765</v>
      </c>
      <c r="JQ696" t="s">
        <v>6765</v>
      </c>
      <c r="JR696" t="s">
        <v>6765</v>
      </c>
      <c r="JS696" t="s">
        <v>6765</v>
      </c>
      <c r="JT696" t="s">
        <v>6765</v>
      </c>
      <c r="JU696" s="29">
        <v>0.41666666666666669</v>
      </c>
      <c r="JW696" s="29">
        <v>0.41666666666666669</v>
      </c>
      <c r="JX696" s="29">
        <v>0.41666666666666669</v>
      </c>
      <c r="JY696" s="29">
        <v>0.41666666666666669</v>
      </c>
      <c r="JZ696" s="29">
        <v>0.41666666666666669</v>
      </c>
      <c r="KA696" s="29">
        <v>0.41666666666666669</v>
      </c>
      <c r="KD696" t="s">
        <v>9554</v>
      </c>
      <c r="KE696" t="s">
        <v>6597</v>
      </c>
      <c r="KF696">
        <v>8</v>
      </c>
      <c r="KG696" t="s">
        <v>6598</v>
      </c>
      <c r="KH696">
        <v>5044135</v>
      </c>
    </row>
    <row r="697" spans="1:294" x14ac:dyDescent="0.3">
      <c r="A697" t="s">
        <v>10416</v>
      </c>
      <c r="B697" t="s">
        <v>6696</v>
      </c>
      <c r="BV697">
        <v>0</v>
      </c>
      <c r="BX697" t="s">
        <v>9156</v>
      </c>
      <c r="BY697" t="s">
        <v>6813</v>
      </c>
      <c r="BZ697" t="s">
        <v>7283</v>
      </c>
      <c r="CA697" t="s">
        <v>6591</v>
      </c>
      <c r="CB697" t="s">
        <v>7284</v>
      </c>
      <c r="CC697" t="s">
        <v>5080</v>
      </c>
      <c r="CD697">
        <v>15</v>
      </c>
      <c r="CE697" t="s">
        <v>22</v>
      </c>
      <c r="CF697" t="s">
        <v>22</v>
      </c>
      <c r="CG697" t="s">
        <v>247</v>
      </c>
      <c r="CI697" t="s">
        <v>9640</v>
      </c>
      <c r="CJ697" t="s">
        <v>69</v>
      </c>
      <c r="CK697" t="s">
        <v>2808</v>
      </c>
      <c r="CL697" t="s">
        <v>2808</v>
      </c>
      <c r="DJ697" t="s">
        <v>12</v>
      </c>
      <c r="DK697" s="30">
        <v>40725</v>
      </c>
      <c r="DL697" t="s">
        <v>22</v>
      </c>
      <c r="DN697" t="s">
        <v>69</v>
      </c>
      <c r="DO697" t="s">
        <v>69</v>
      </c>
      <c r="DQ697" t="s">
        <v>2864</v>
      </c>
      <c r="DZ697" t="s">
        <v>69</v>
      </c>
      <c r="EJ697" t="s">
        <v>273</v>
      </c>
      <c r="EM697" t="s">
        <v>12</v>
      </c>
      <c r="EN697" s="30">
        <v>40725</v>
      </c>
      <c r="EO697" t="s">
        <v>27</v>
      </c>
      <c r="EP697" s="29">
        <v>0.79166666666666663</v>
      </c>
      <c r="EY697" t="s">
        <v>2808</v>
      </c>
      <c r="EZ697" t="s">
        <v>69</v>
      </c>
      <c r="FA697" s="30">
        <v>40725</v>
      </c>
      <c r="FH697">
        <v>3</v>
      </c>
      <c r="FI697">
        <v>3</v>
      </c>
      <c r="FJ697">
        <v>2</v>
      </c>
      <c r="FK697">
        <v>3</v>
      </c>
      <c r="FL697">
        <v>3</v>
      </c>
      <c r="FN697">
        <v>3</v>
      </c>
      <c r="FS697" t="s">
        <v>69</v>
      </c>
      <c r="FT697" t="s">
        <v>69</v>
      </c>
      <c r="FU697" t="s">
        <v>69</v>
      </c>
      <c r="FV697" t="s">
        <v>69</v>
      </c>
      <c r="FW697" t="s">
        <v>69</v>
      </c>
      <c r="FX697" t="s">
        <v>69</v>
      </c>
      <c r="FY697" t="s">
        <v>69</v>
      </c>
      <c r="FZ697" t="s">
        <v>69</v>
      </c>
      <c r="GA697" t="s">
        <v>69</v>
      </c>
      <c r="GB697" t="s">
        <v>69</v>
      </c>
      <c r="GC697" t="s">
        <v>69</v>
      </c>
      <c r="GD697" t="s">
        <v>69</v>
      </c>
      <c r="GE697" t="s">
        <v>69</v>
      </c>
      <c r="GF697" t="s">
        <v>69</v>
      </c>
      <c r="GG697" t="s">
        <v>69</v>
      </c>
      <c r="GH697" t="s">
        <v>69</v>
      </c>
      <c r="GI697" t="s">
        <v>69</v>
      </c>
      <c r="GJ697" t="s">
        <v>69</v>
      </c>
      <c r="GK697" t="s">
        <v>69</v>
      </c>
      <c r="GL697" t="s">
        <v>69</v>
      </c>
      <c r="GM697" t="s">
        <v>69</v>
      </c>
      <c r="GN697" t="s">
        <v>69</v>
      </c>
      <c r="GO697" t="s">
        <v>69</v>
      </c>
      <c r="GP697" t="s">
        <v>69</v>
      </c>
      <c r="GQ697" t="s">
        <v>69</v>
      </c>
      <c r="GR697" t="s">
        <v>69</v>
      </c>
      <c r="GS697" t="s">
        <v>69</v>
      </c>
      <c r="GT697" t="s">
        <v>69</v>
      </c>
      <c r="GU697" t="s">
        <v>69</v>
      </c>
      <c r="GV697" t="s">
        <v>69</v>
      </c>
      <c r="GW697" t="s">
        <v>69</v>
      </c>
      <c r="GX697" t="s">
        <v>69</v>
      </c>
      <c r="GY697" t="s">
        <v>69</v>
      </c>
      <c r="HC697" t="s">
        <v>2808</v>
      </c>
      <c r="HD697" t="s">
        <v>2808</v>
      </c>
      <c r="HE697" t="s">
        <v>2808</v>
      </c>
      <c r="HF697" t="s">
        <v>2808</v>
      </c>
      <c r="HG697" t="s">
        <v>69</v>
      </c>
      <c r="HH697" t="s">
        <v>69</v>
      </c>
      <c r="HI697" t="s">
        <v>69</v>
      </c>
      <c r="HJ697" s="37">
        <v>29526</v>
      </c>
      <c r="HK697" t="s">
        <v>8766</v>
      </c>
      <c r="HL697" t="s">
        <v>10417</v>
      </c>
      <c r="HM697" t="s">
        <v>10418</v>
      </c>
      <c r="HQ697" s="30">
        <v>40725</v>
      </c>
      <c r="HR697" s="30">
        <v>40725</v>
      </c>
      <c r="HS697" s="30">
        <v>40725</v>
      </c>
      <c r="HT697" s="30">
        <v>40725</v>
      </c>
      <c r="HX697" s="29">
        <v>0.625</v>
      </c>
      <c r="HY697" s="29">
        <v>0.53125</v>
      </c>
      <c r="HZ697" s="29">
        <v>0.625</v>
      </c>
      <c r="IA697" s="29">
        <v>0.625</v>
      </c>
      <c r="IE697" t="s">
        <v>2808</v>
      </c>
      <c r="IF697" t="s">
        <v>2808</v>
      </c>
      <c r="IG697" t="s">
        <v>69</v>
      </c>
      <c r="IH697" t="s">
        <v>69</v>
      </c>
      <c r="II697" t="s">
        <v>69</v>
      </c>
      <c r="IJ697" t="s">
        <v>269</v>
      </c>
      <c r="IK697" t="s">
        <v>269</v>
      </c>
      <c r="IL697" t="s">
        <v>269</v>
      </c>
      <c r="IM697" t="s">
        <v>69</v>
      </c>
      <c r="IZ697" t="s">
        <v>69</v>
      </c>
      <c r="JA697" t="s">
        <v>69</v>
      </c>
      <c r="JB697" t="s">
        <v>69</v>
      </c>
      <c r="JC697" t="s">
        <v>69</v>
      </c>
      <c r="JD697" t="s">
        <v>69</v>
      </c>
      <c r="JE697" t="s">
        <v>69</v>
      </c>
      <c r="JF697" t="s">
        <v>69</v>
      </c>
      <c r="JG697" s="35">
        <v>42924</v>
      </c>
      <c r="JI697" t="s">
        <v>10419</v>
      </c>
      <c r="JJ697" t="s">
        <v>10420</v>
      </c>
      <c r="JK697">
        <v>3.7</v>
      </c>
      <c r="JL697" t="s">
        <v>8088</v>
      </c>
      <c r="JM697" t="s">
        <v>10421</v>
      </c>
      <c r="JN697" s="30">
        <v>40725</v>
      </c>
      <c r="JP697" s="30">
        <v>40725</v>
      </c>
      <c r="JQ697" s="30">
        <v>40725</v>
      </c>
      <c r="JR697" s="30">
        <v>40725</v>
      </c>
      <c r="JS697" s="30">
        <v>40725</v>
      </c>
      <c r="KD697" t="s">
        <v>9554</v>
      </c>
      <c r="KE697" t="s">
        <v>6597</v>
      </c>
      <c r="KF697">
        <v>9</v>
      </c>
      <c r="KG697" t="s">
        <v>6598</v>
      </c>
      <c r="KH697">
        <v>5044135</v>
      </c>
    </row>
    <row r="698" spans="1:294" x14ac:dyDescent="0.3">
      <c r="A698" t="s">
        <v>10422</v>
      </c>
      <c r="B698" t="s">
        <v>6696</v>
      </c>
      <c r="BV698">
        <v>0</v>
      </c>
      <c r="BX698" t="s">
        <v>9156</v>
      </c>
      <c r="BY698" t="s">
        <v>6813</v>
      </c>
      <c r="BZ698" t="s">
        <v>7283</v>
      </c>
      <c r="CA698" t="s">
        <v>6591</v>
      </c>
      <c r="CB698" t="s">
        <v>7191</v>
      </c>
      <c r="CC698" t="s">
        <v>5080</v>
      </c>
      <c r="CD698">
        <v>33</v>
      </c>
      <c r="CE698" t="s">
        <v>22</v>
      </c>
      <c r="CF698" t="s">
        <v>22</v>
      </c>
      <c r="CG698" t="s">
        <v>247</v>
      </c>
      <c r="CI698" t="s">
        <v>9640</v>
      </c>
      <c r="CJ698" t="s">
        <v>69</v>
      </c>
      <c r="CK698" t="s">
        <v>2808</v>
      </c>
      <c r="CL698" t="s">
        <v>2808</v>
      </c>
      <c r="DJ698" t="s">
        <v>12</v>
      </c>
      <c r="DK698" t="s">
        <v>10423</v>
      </c>
      <c r="DL698" t="s">
        <v>22</v>
      </c>
      <c r="DN698" t="s">
        <v>69</v>
      </c>
      <c r="DO698" t="s">
        <v>69</v>
      </c>
      <c r="DQ698" t="s">
        <v>2864</v>
      </c>
      <c r="DZ698" t="s">
        <v>22</v>
      </c>
      <c r="EJ698" t="s">
        <v>275</v>
      </c>
      <c r="EM698" t="s">
        <v>12</v>
      </c>
      <c r="EN698" t="s">
        <v>8875</v>
      </c>
      <c r="EO698" t="s">
        <v>27</v>
      </c>
      <c r="EP698" s="29">
        <v>0.25</v>
      </c>
      <c r="EY698" t="s">
        <v>2808</v>
      </c>
      <c r="EZ698" t="s">
        <v>69</v>
      </c>
      <c r="FA698" t="s">
        <v>10423</v>
      </c>
      <c r="FH698">
        <v>1</v>
      </c>
      <c r="FI698">
        <v>1</v>
      </c>
      <c r="FK698">
        <v>1</v>
      </c>
      <c r="FL698">
        <v>1</v>
      </c>
      <c r="FM698">
        <v>1</v>
      </c>
      <c r="FS698" t="s">
        <v>69</v>
      </c>
      <c r="FT698" t="s">
        <v>69</v>
      </c>
      <c r="FU698" t="s">
        <v>69</v>
      </c>
      <c r="FV698" t="s">
        <v>69</v>
      </c>
      <c r="FW698" t="s">
        <v>69</v>
      </c>
      <c r="FX698" t="s">
        <v>69</v>
      </c>
      <c r="FY698" t="s">
        <v>69</v>
      </c>
      <c r="FZ698" t="s">
        <v>69</v>
      </c>
      <c r="GA698" t="s">
        <v>69</v>
      </c>
      <c r="GB698" t="s">
        <v>69</v>
      </c>
      <c r="GC698" t="s">
        <v>69</v>
      </c>
      <c r="GD698" t="s">
        <v>69</v>
      </c>
      <c r="GE698" t="s">
        <v>69</v>
      </c>
      <c r="GF698" t="s">
        <v>69</v>
      </c>
      <c r="GG698" t="s">
        <v>69</v>
      </c>
      <c r="GH698" t="s">
        <v>69</v>
      </c>
      <c r="GI698" t="s">
        <v>69</v>
      </c>
      <c r="GJ698" t="s">
        <v>69</v>
      </c>
      <c r="GK698" t="s">
        <v>69</v>
      </c>
      <c r="GL698" t="s">
        <v>69</v>
      </c>
      <c r="GM698" t="s">
        <v>69</v>
      </c>
      <c r="GN698" t="s">
        <v>69</v>
      </c>
      <c r="GO698" t="s">
        <v>69</v>
      </c>
      <c r="GP698" t="s">
        <v>69</v>
      </c>
      <c r="GQ698" t="s">
        <v>69</v>
      </c>
      <c r="GR698" t="s">
        <v>69</v>
      </c>
      <c r="GS698" t="s">
        <v>69</v>
      </c>
      <c r="GT698" t="s">
        <v>69</v>
      </c>
      <c r="GU698" t="s">
        <v>69</v>
      </c>
      <c r="GV698" t="s">
        <v>69</v>
      </c>
      <c r="GW698" t="s">
        <v>69</v>
      </c>
      <c r="GX698" t="s">
        <v>69</v>
      </c>
      <c r="GY698" t="s">
        <v>69</v>
      </c>
      <c r="HC698" t="s">
        <v>2808</v>
      </c>
      <c r="HD698" t="s">
        <v>69</v>
      </c>
      <c r="HE698" t="s">
        <v>2808</v>
      </c>
      <c r="HF698" t="s">
        <v>2808</v>
      </c>
      <c r="HG698" t="s">
        <v>69</v>
      </c>
      <c r="HH698" t="s">
        <v>69</v>
      </c>
      <c r="HI698" t="s">
        <v>69</v>
      </c>
      <c r="HJ698" t="s">
        <v>8698</v>
      </c>
      <c r="HL698">
        <v>76</v>
      </c>
      <c r="HM698">
        <v>22</v>
      </c>
      <c r="HQ698" t="s">
        <v>10423</v>
      </c>
      <c r="HS698" t="s">
        <v>10423</v>
      </c>
      <c r="HT698" t="s">
        <v>10423</v>
      </c>
      <c r="IE698" t="s">
        <v>2808</v>
      </c>
      <c r="IF698" t="s">
        <v>2808</v>
      </c>
      <c r="IG698" t="s">
        <v>69</v>
      </c>
      <c r="IH698" t="s">
        <v>3054</v>
      </c>
      <c r="II698" t="s">
        <v>269</v>
      </c>
      <c r="IJ698" t="s">
        <v>269</v>
      </c>
      <c r="IK698" t="s">
        <v>269</v>
      </c>
      <c r="IL698" t="s">
        <v>269</v>
      </c>
      <c r="IM698" t="s">
        <v>3054</v>
      </c>
      <c r="IO698" t="s">
        <v>10423</v>
      </c>
      <c r="IP698" t="s">
        <v>10423</v>
      </c>
      <c r="IQ698" t="s">
        <v>10423</v>
      </c>
      <c r="IR698" t="s">
        <v>10423</v>
      </c>
      <c r="IU698" s="29">
        <v>0.85069444444444453</v>
      </c>
      <c r="IV698" s="29">
        <v>0.85069444444444453</v>
      </c>
      <c r="IW698" s="29">
        <v>0.85069444444444453</v>
      </c>
      <c r="IX698" s="29">
        <v>0.86111111111111116</v>
      </c>
      <c r="IZ698" t="s">
        <v>69</v>
      </c>
      <c r="JA698" t="s">
        <v>69</v>
      </c>
      <c r="JB698" t="s">
        <v>2808</v>
      </c>
      <c r="JC698" t="s">
        <v>2808</v>
      </c>
      <c r="JD698" t="s">
        <v>2808</v>
      </c>
      <c r="JE698" t="s">
        <v>2808</v>
      </c>
      <c r="JF698" t="s">
        <v>2808</v>
      </c>
      <c r="JI698">
        <v>16</v>
      </c>
      <c r="JJ698">
        <v>52</v>
      </c>
      <c r="JK698">
        <v>3.1</v>
      </c>
      <c r="JL698">
        <v>48</v>
      </c>
      <c r="JM698">
        <v>33</v>
      </c>
      <c r="JP698" t="s">
        <v>10423</v>
      </c>
      <c r="JQ698" t="s">
        <v>10423</v>
      </c>
      <c r="JR698" t="s">
        <v>10423</v>
      </c>
      <c r="JS698" t="s">
        <v>10423</v>
      </c>
      <c r="JT698" t="s">
        <v>10423</v>
      </c>
      <c r="JW698" s="29">
        <v>0.85069444444444453</v>
      </c>
      <c r="JX698" s="29">
        <v>0.85069444444444453</v>
      </c>
      <c r="JY698" s="29">
        <v>0.85069444444444453</v>
      </c>
      <c r="JZ698" s="29">
        <v>0.85069444444444453</v>
      </c>
      <c r="KA698" s="29">
        <v>0.85069444444444453</v>
      </c>
      <c r="KD698" t="s">
        <v>9554</v>
      </c>
      <c r="KE698" t="s">
        <v>6597</v>
      </c>
      <c r="KF698">
        <v>10</v>
      </c>
      <c r="KG698" t="s">
        <v>6598</v>
      </c>
      <c r="KH698">
        <v>5044135</v>
      </c>
    </row>
    <row r="699" spans="1:294" x14ac:dyDescent="0.3">
      <c r="A699" t="s">
        <v>10424</v>
      </c>
      <c r="B699" t="s">
        <v>6696</v>
      </c>
      <c r="BV699">
        <v>0</v>
      </c>
      <c r="BX699" t="s">
        <v>9156</v>
      </c>
      <c r="BY699" t="s">
        <v>6813</v>
      </c>
      <c r="BZ699" t="s">
        <v>7283</v>
      </c>
      <c r="CA699" t="s">
        <v>6591</v>
      </c>
      <c r="CB699" t="s">
        <v>8625</v>
      </c>
      <c r="CC699" t="s">
        <v>5080</v>
      </c>
      <c r="CD699">
        <v>23</v>
      </c>
      <c r="CE699" t="s">
        <v>22</v>
      </c>
      <c r="CF699" t="s">
        <v>22</v>
      </c>
      <c r="CG699" t="s">
        <v>22</v>
      </c>
      <c r="CI699" t="s">
        <v>9640</v>
      </c>
      <c r="CJ699" t="s">
        <v>69</v>
      </c>
      <c r="CK699" t="s">
        <v>2808</v>
      </c>
      <c r="CL699" t="s">
        <v>2808</v>
      </c>
      <c r="DJ699" t="s">
        <v>12</v>
      </c>
      <c r="DK699" t="s">
        <v>7730</v>
      </c>
      <c r="DL699" t="s">
        <v>22</v>
      </c>
      <c r="DN699" t="s">
        <v>69</v>
      </c>
      <c r="DO699" t="s">
        <v>69</v>
      </c>
      <c r="DQ699" t="s">
        <v>2864</v>
      </c>
      <c r="DZ699" t="s">
        <v>69</v>
      </c>
      <c r="EJ699" t="s">
        <v>273</v>
      </c>
      <c r="EM699" t="s">
        <v>12</v>
      </c>
      <c r="EN699" t="s">
        <v>7730</v>
      </c>
      <c r="EO699" t="s">
        <v>27</v>
      </c>
      <c r="EP699" s="29">
        <v>0.85763888888888884</v>
      </c>
      <c r="EY699" t="s">
        <v>2808</v>
      </c>
      <c r="EZ699" t="s">
        <v>69</v>
      </c>
      <c r="FA699" t="s">
        <v>7730</v>
      </c>
      <c r="FH699">
        <v>1</v>
      </c>
      <c r="FI699">
        <v>1</v>
      </c>
      <c r="FJ699">
        <v>1</v>
      </c>
      <c r="FK699">
        <v>1</v>
      </c>
      <c r="FL699">
        <v>1</v>
      </c>
      <c r="FN699">
        <v>1</v>
      </c>
      <c r="FS699" t="s">
        <v>69</v>
      </c>
      <c r="FT699" t="s">
        <v>69</v>
      </c>
      <c r="FU699" t="s">
        <v>69</v>
      </c>
      <c r="FV699" t="s">
        <v>69</v>
      </c>
      <c r="FW699" t="s">
        <v>69</v>
      </c>
      <c r="FX699" t="s">
        <v>69</v>
      </c>
      <c r="FY699" t="s">
        <v>69</v>
      </c>
      <c r="FZ699" t="s">
        <v>69</v>
      </c>
      <c r="GA699" t="s">
        <v>69</v>
      </c>
      <c r="GB699" t="s">
        <v>69</v>
      </c>
      <c r="GC699" t="s">
        <v>69</v>
      </c>
      <c r="GD699" t="s">
        <v>69</v>
      </c>
      <c r="GE699" t="s">
        <v>69</v>
      </c>
      <c r="GF699" t="s">
        <v>69</v>
      </c>
      <c r="GG699" t="s">
        <v>69</v>
      </c>
      <c r="GH699" t="s">
        <v>69</v>
      </c>
      <c r="GI699" t="s">
        <v>69</v>
      </c>
      <c r="GJ699" t="s">
        <v>69</v>
      </c>
      <c r="GK699" t="s">
        <v>69</v>
      </c>
      <c r="GL699" t="s">
        <v>69</v>
      </c>
      <c r="GM699" t="s">
        <v>69</v>
      </c>
      <c r="GN699" t="s">
        <v>69</v>
      </c>
      <c r="GO699" t="s">
        <v>69</v>
      </c>
      <c r="GP699" t="s">
        <v>69</v>
      </c>
      <c r="GQ699" t="s">
        <v>69</v>
      </c>
      <c r="GR699" t="s">
        <v>69</v>
      </c>
      <c r="GS699" t="s">
        <v>69</v>
      </c>
      <c r="GT699" t="s">
        <v>69</v>
      </c>
      <c r="GU699" t="s">
        <v>69</v>
      </c>
      <c r="GV699" t="s">
        <v>69</v>
      </c>
      <c r="GW699" t="s">
        <v>69</v>
      </c>
      <c r="GX699" t="s">
        <v>69</v>
      </c>
      <c r="GY699" t="s">
        <v>69</v>
      </c>
      <c r="HC699" t="s">
        <v>2808</v>
      </c>
      <c r="HD699" t="s">
        <v>2808</v>
      </c>
      <c r="HE699" t="s">
        <v>2808</v>
      </c>
      <c r="HF699" t="s">
        <v>2808</v>
      </c>
      <c r="HG699" t="s">
        <v>69</v>
      </c>
      <c r="HH699" t="s">
        <v>69</v>
      </c>
      <c r="HI699" t="s">
        <v>69</v>
      </c>
      <c r="HJ699">
        <v>110</v>
      </c>
      <c r="HK699">
        <v>36.5</v>
      </c>
      <c r="HL699">
        <v>62</v>
      </c>
      <c r="HM699">
        <v>22</v>
      </c>
      <c r="HQ699" t="s">
        <v>7730</v>
      </c>
      <c r="HR699" t="s">
        <v>7730</v>
      </c>
      <c r="HS699" t="s">
        <v>7730</v>
      </c>
      <c r="HT699" t="s">
        <v>7730</v>
      </c>
      <c r="HX699" s="29">
        <v>0.60763888888888895</v>
      </c>
      <c r="HY699" s="29">
        <v>0.60763888888888895</v>
      </c>
      <c r="HZ699" s="29">
        <v>0.60763888888888895</v>
      </c>
      <c r="IA699" s="29">
        <v>0.60763888888888895</v>
      </c>
      <c r="IE699" t="s">
        <v>69</v>
      </c>
      <c r="IF699" t="s">
        <v>69</v>
      </c>
      <c r="IG699" t="s">
        <v>69</v>
      </c>
      <c r="IH699" t="s">
        <v>3054</v>
      </c>
      <c r="II699" t="s">
        <v>3054</v>
      </c>
      <c r="IJ699" t="s">
        <v>3054</v>
      </c>
      <c r="IK699" t="s">
        <v>3054</v>
      </c>
      <c r="IL699" t="s">
        <v>3054</v>
      </c>
      <c r="IM699" t="s">
        <v>3054</v>
      </c>
      <c r="IZ699" t="s">
        <v>2808</v>
      </c>
      <c r="JA699" t="s">
        <v>69</v>
      </c>
      <c r="JB699" t="s">
        <v>69</v>
      </c>
      <c r="JC699" t="s">
        <v>69</v>
      </c>
      <c r="JD699" t="s">
        <v>2808</v>
      </c>
      <c r="JE699" t="s">
        <v>2808</v>
      </c>
      <c r="JF699" t="s">
        <v>69</v>
      </c>
      <c r="JG699" s="35">
        <v>42956</v>
      </c>
      <c r="JK699">
        <v>3800</v>
      </c>
      <c r="JL699">
        <v>51</v>
      </c>
      <c r="JN699" t="s">
        <v>7730</v>
      </c>
      <c r="JR699" t="s">
        <v>7730</v>
      </c>
      <c r="JS699" t="s">
        <v>7730</v>
      </c>
      <c r="JU699" s="29">
        <v>0.54166666666666663</v>
      </c>
      <c r="JY699" s="29">
        <v>0.54166666666666663</v>
      </c>
      <c r="JZ699" s="29">
        <v>0.54166666666666663</v>
      </c>
      <c r="KD699" t="s">
        <v>9554</v>
      </c>
      <c r="KE699" t="s">
        <v>6597</v>
      </c>
      <c r="KF699">
        <v>11</v>
      </c>
      <c r="KG699" t="s">
        <v>6598</v>
      </c>
      <c r="KH699">
        <v>5044135</v>
      </c>
    </row>
    <row r="700" spans="1:294" x14ac:dyDescent="0.3">
      <c r="A700" t="s">
        <v>10425</v>
      </c>
      <c r="B700" t="s">
        <v>6696</v>
      </c>
      <c r="BV700">
        <v>0</v>
      </c>
      <c r="BX700" t="s">
        <v>9156</v>
      </c>
      <c r="BY700" t="s">
        <v>6813</v>
      </c>
      <c r="BZ700" t="s">
        <v>7283</v>
      </c>
      <c r="CA700" t="s">
        <v>6591</v>
      </c>
      <c r="CB700" t="s">
        <v>6592</v>
      </c>
      <c r="CC700" t="s">
        <v>5080</v>
      </c>
      <c r="CD700">
        <v>26</v>
      </c>
      <c r="CE700" t="s">
        <v>22</v>
      </c>
      <c r="CF700" t="s">
        <v>22</v>
      </c>
      <c r="CG700" t="s">
        <v>247</v>
      </c>
      <c r="CI700" t="s">
        <v>9640</v>
      </c>
      <c r="CJ700" t="s">
        <v>69</v>
      </c>
      <c r="CK700" t="s">
        <v>2808</v>
      </c>
      <c r="CL700" t="s">
        <v>2808</v>
      </c>
      <c r="DJ700" t="s">
        <v>12</v>
      </c>
      <c r="DK700" s="30">
        <v>40974</v>
      </c>
      <c r="DL700" t="s">
        <v>22</v>
      </c>
      <c r="DN700" t="s">
        <v>69</v>
      </c>
      <c r="DO700" t="s">
        <v>69</v>
      </c>
      <c r="DQ700" t="s">
        <v>2864</v>
      </c>
      <c r="DZ700" t="s">
        <v>22</v>
      </c>
      <c r="EJ700" t="s">
        <v>273</v>
      </c>
      <c r="EM700" t="s">
        <v>12</v>
      </c>
      <c r="EN700" s="30">
        <v>40974</v>
      </c>
      <c r="EO700" t="s">
        <v>22</v>
      </c>
      <c r="EY700" t="s">
        <v>2808</v>
      </c>
      <c r="EZ700" t="s">
        <v>69</v>
      </c>
      <c r="FA700" s="30">
        <v>40974</v>
      </c>
      <c r="FH700">
        <v>130</v>
      </c>
      <c r="FI700">
        <v>80</v>
      </c>
      <c r="FJ700">
        <v>36</v>
      </c>
      <c r="FK700">
        <v>20</v>
      </c>
      <c r="FL700">
        <v>20</v>
      </c>
      <c r="FS700" t="s">
        <v>69</v>
      </c>
      <c r="FT700" t="s">
        <v>69</v>
      </c>
      <c r="FU700" t="s">
        <v>69</v>
      </c>
      <c r="FV700" t="s">
        <v>69</v>
      </c>
      <c r="FW700" t="s">
        <v>69</v>
      </c>
      <c r="FX700" t="s">
        <v>69</v>
      </c>
      <c r="FY700" t="s">
        <v>69</v>
      </c>
      <c r="FZ700" t="s">
        <v>69</v>
      </c>
      <c r="GA700" t="s">
        <v>69</v>
      </c>
      <c r="GB700" t="s">
        <v>69</v>
      </c>
      <c r="GC700" t="s">
        <v>69</v>
      </c>
      <c r="GD700" t="s">
        <v>69</v>
      </c>
      <c r="GE700" t="s">
        <v>69</v>
      </c>
      <c r="GF700" t="s">
        <v>69</v>
      </c>
      <c r="GG700" t="s">
        <v>69</v>
      </c>
      <c r="GH700" t="s">
        <v>69</v>
      </c>
      <c r="GI700" t="s">
        <v>69</v>
      </c>
      <c r="GJ700" t="s">
        <v>69</v>
      </c>
      <c r="GK700" t="s">
        <v>69</v>
      </c>
      <c r="GL700" t="s">
        <v>69</v>
      </c>
      <c r="GM700" t="s">
        <v>69</v>
      </c>
      <c r="GN700" t="s">
        <v>69</v>
      </c>
      <c r="GO700" t="s">
        <v>69</v>
      </c>
      <c r="GP700" t="s">
        <v>69</v>
      </c>
      <c r="GQ700" t="s">
        <v>69</v>
      </c>
      <c r="GR700" t="s">
        <v>69</v>
      </c>
      <c r="GS700" t="s">
        <v>69</v>
      </c>
      <c r="GT700" t="s">
        <v>69</v>
      </c>
      <c r="GU700" t="s">
        <v>69</v>
      </c>
      <c r="GV700" t="s">
        <v>69</v>
      </c>
      <c r="GW700" t="s">
        <v>69</v>
      </c>
      <c r="GX700" t="s">
        <v>69</v>
      </c>
      <c r="GY700" t="s">
        <v>69</v>
      </c>
      <c r="HC700" t="s">
        <v>69</v>
      </c>
      <c r="HD700" t="s">
        <v>69</v>
      </c>
      <c r="HE700" t="s">
        <v>69</v>
      </c>
      <c r="HF700" t="s">
        <v>69</v>
      </c>
      <c r="HG700" t="s">
        <v>69</v>
      </c>
      <c r="HH700" t="s">
        <v>69</v>
      </c>
      <c r="HI700" t="s">
        <v>69</v>
      </c>
      <c r="HJ700" t="s">
        <v>9661</v>
      </c>
      <c r="HK700">
        <v>36</v>
      </c>
      <c r="HL700">
        <v>20</v>
      </c>
      <c r="HM700">
        <v>20</v>
      </c>
      <c r="HQ700" s="30">
        <v>40974</v>
      </c>
      <c r="HR700" s="30">
        <v>40974</v>
      </c>
      <c r="HS700" s="30">
        <v>40974</v>
      </c>
      <c r="HT700" s="30">
        <v>40974</v>
      </c>
      <c r="HX700" s="29">
        <v>0.83333333333333337</v>
      </c>
      <c r="HY700" s="29">
        <v>0.83333333333333337</v>
      </c>
      <c r="HZ700" s="29">
        <v>0.83333333333333337</v>
      </c>
      <c r="IA700" s="29">
        <v>0.83333333333333337</v>
      </c>
      <c r="IE700" t="s">
        <v>69</v>
      </c>
      <c r="IF700" t="s">
        <v>69</v>
      </c>
      <c r="IG700" t="s">
        <v>69</v>
      </c>
      <c r="IH700" t="s">
        <v>269</v>
      </c>
      <c r="II700" t="s">
        <v>269</v>
      </c>
      <c r="IJ700" t="s">
        <v>3054</v>
      </c>
      <c r="IK700" t="s">
        <v>3054</v>
      </c>
      <c r="IL700" t="s">
        <v>3054</v>
      </c>
      <c r="IM700" t="s">
        <v>3054</v>
      </c>
      <c r="IN700" s="30">
        <v>40974</v>
      </c>
      <c r="IO700" s="30">
        <v>40974</v>
      </c>
      <c r="IZ700" t="s">
        <v>2808</v>
      </c>
      <c r="JA700" t="s">
        <v>69</v>
      </c>
      <c r="JB700" t="s">
        <v>2808</v>
      </c>
      <c r="JC700" t="s">
        <v>2808</v>
      </c>
      <c r="JD700" t="s">
        <v>2808</v>
      </c>
      <c r="JE700" t="s">
        <v>2808</v>
      </c>
      <c r="JF700" t="s">
        <v>69</v>
      </c>
      <c r="JG700" s="35">
        <v>42956</v>
      </c>
      <c r="JI700">
        <v>42</v>
      </c>
      <c r="JJ700">
        <v>42</v>
      </c>
      <c r="JK700" t="s">
        <v>10426</v>
      </c>
      <c r="JL700" t="s">
        <v>10427</v>
      </c>
      <c r="JN700" s="30">
        <v>40974</v>
      </c>
      <c r="JP700" s="30">
        <v>40974</v>
      </c>
      <c r="JQ700" s="30">
        <v>40974</v>
      </c>
      <c r="JR700" s="30">
        <v>40974</v>
      </c>
      <c r="JS700" s="30">
        <v>40974</v>
      </c>
      <c r="KD700" t="s">
        <v>9554</v>
      </c>
      <c r="KE700" t="s">
        <v>6597</v>
      </c>
      <c r="KF700">
        <v>12</v>
      </c>
      <c r="KG700" t="s">
        <v>6598</v>
      </c>
      <c r="KH700">
        <v>5044135</v>
      </c>
    </row>
    <row r="701" spans="1:294" x14ac:dyDescent="0.3">
      <c r="A701" t="s">
        <v>10428</v>
      </c>
      <c r="B701" t="s">
        <v>6696</v>
      </c>
      <c r="BV701">
        <v>0</v>
      </c>
      <c r="BX701" t="s">
        <v>9156</v>
      </c>
      <c r="BY701" t="s">
        <v>6813</v>
      </c>
      <c r="BZ701" t="s">
        <v>7283</v>
      </c>
      <c r="CA701" t="s">
        <v>6591</v>
      </c>
      <c r="CB701" t="s">
        <v>7287</v>
      </c>
      <c r="CC701" t="s">
        <v>5080</v>
      </c>
      <c r="CD701">
        <v>23</v>
      </c>
      <c r="CE701" t="s">
        <v>22</v>
      </c>
      <c r="CF701" t="s">
        <v>22</v>
      </c>
      <c r="CG701" t="s">
        <v>247</v>
      </c>
      <c r="CI701" t="s">
        <v>9640</v>
      </c>
      <c r="CJ701" t="s">
        <v>69</v>
      </c>
      <c r="CK701" t="s">
        <v>2808</v>
      </c>
      <c r="CL701" t="s">
        <v>2808</v>
      </c>
      <c r="DJ701" t="s">
        <v>12</v>
      </c>
      <c r="DK701" s="30">
        <v>40611</v>
      </c>
      <c r="DL701" t="s">
        <v>22</v>
      </c>
      <c r="DN701" t="s">
        <v>69</v>
      </c>
      <c r="DO701" t="s">
        <v>69</v>
      </c>
      <c r="DQ701" t="s">
        <v>2864</v>
      </c>
      <c r="DZ701" t="s">
        <v>69</v>
      </c>
      <c r="EJ701" t="s">
        <v>273</v>
      </c>
      <c r="EM701" t="s">
        <v>12</v>
      </c>
      <c r="EN701" s="30">
        <v>40611</v>
      </c>
      <c r="EO701" t="s">
        <v>27</v>
      </c>
      <c r="EP701" s="29">
        <v>0.79166666666666663</v>
      </c>
      <c r="EY701" t="s">
        <v>2808</v>
      </c>
      <c r="EZ701" t="s">
        <v>69</v>
      </c>
      <c r="FA701" s="30">
        <v>40611</v>
      </c>
      <c r="FH701">
        <v>1</v>
      </c>
      <c r="FI701">
        <v>1</v>
      </c>
      <c r="FJ701">
        <v>1</v>
      </c>
      <c r="FK701">
        <v>1</v>
      </c>
      <c r="FL701">
        <v>1</v>
      </c>
      <c r="FM701">
        <v>1</v>
      </c>
      <c r="FN701">
        <v>1</v>
      </c>
      <c r="FO701">
        <v>1</v>
      </c>
      <c r="FS701" t="s">
        <v>69</v>
      </c>
      <c r="FT701" t="s">
        <v>69</v>
      </c>
      <c r="FU701" t="s">
        <v>69</v>
      </c>
      <c r="FV701" t="s">
        <v>69</v>
      </c>
      <c r="FW701" t="s">
        <v>69</v>
      </c>
      <c r="FX701" t="s">
        <v>69</v>
      </c>
      <c r="FY701" t="s">
        <v>69</v>
      </c>
      <c r="FZ701" t="s">
        <v>69</v>
      </c>
      <c r="GA701" t="s">
        <v>69</v>
      </c>
      <c r="GB701" t="s">
        <v>69</v>
      </c>
      <c r="GC701" t="s">
        <v>69</v>
      </c>
      <c r="GD701" t="s">
        <v>69</v>
      </c>
      <c r="GE701" t="s">
        <v>69</v>
      </c>
      <c r="GF701" t="s">
        <v>69</v>
      </c>
      <c r="GG701" t="s">
        <v>69</v>
      </c>
      <c r="GH701" t="s">
        <v>69</v>
      </c>
      <c r="GI701" t="s">
        <v>69</v>
      </c>
      <c r="GJ701" t="s">
        <v>69</v>
      </c>
      <c r="GK701" t="s">
        <v>69</v>
      </c>
      <c r="GL701" t="s">
        <v>69</v>
      </c>
      <c r="GM701" t="s">
        <v>69</v>
      </c>
      <c r="GN701" t="s">
        <v>69</v>
      </c>
      <c r="GO701" t="s">
        <v>69</v>
      </c>
      <c r="GP701" t="s">
        <v>69</v>
      </c>
      <c r="GQ701" t="s">
        <v>69</v>
      </c>
      <c r="GR701" t="s">
        <v>69</v>
      </c>
      <c r="GS701" t="s">
        <v>69</v>
      </c>
      <c r="GT701" t="s">
        <v>69</v>
      </c>
      <c r="GU701" t="s">
        <v>69</v>
      </c>
      <c r="GV701" t="s">
        <v>69</v>
      </c>
      <c r="GW701" t="s">
        <v>69</v>
      </c>
      <c r="GX701" t="s">
        <v>69</v>
      </c>
      <c r="GY701" t="s">
        <v>69</v>
      </c>
      <c r="HC701" t="s">
        <v>2808</v>
      </c>
      <c r="HD701" t="s">
        <v>2808</v>
      </c>
      <c r="HE701" t="s">
        <v>2808</v>
      </c>
      <c r="HF701" t="s">
        <v>2808</v>
      </c>
      <c r="HG701" t="s">
        <v>69</v>
      </c>
      <c r="HH701" t="s">
        <v>69</v>
      </c>
      <c r="HI701" t="s">
        <v>69</v>
      </c>
      <c r="HJ701">
        <v>110</v>
      </c>
      <c r="HK701">
        <v>36.5</v>
      </c>
      <c r="HL701">
        <v>74</v>
      </c>
      <c r="HM701">
        <v>18</v>
      </c>
      <c r="HQ701" s="30">
        <v>40611</v>
      </c>
      <c r="HR701" s="30">
        <v>40611</v>
      </c>
      <c r="HS701" s="30">
        <v>40611</v>
      </c>
      <c r="HT701" s="30">
        <v>40611</v>
      </c>
      <c r="HX701" s="29">
        <v>0.41666666666666669</v>
      </c>
      <c r="HY701" s="29">
        <v>0.41666666666666669</v>
      </c>
      <c r="HZ701" s="29">
        <v>0.41666666666666669</v>
      </c>
      <c r="IA701" s="29">
        <v>0.41666666666666669</v>
      </c>
      <c r="IE701" t="s">
        <v>2808</v>
      </c>
      <c r="IF701" t="s">
        <v>69</v>
      </c>
      <c r="IG701" t="s">
        <v>69</v>
      </c>
      <c r="IH701" t="s">
        <v>69</v>
      </c>
      <c r="II701" t="s">
        <v>269</v>
      </c>
      <c r="IK701" t="s">
        <v>269</v>
      </c>
      <c r="IL701" t="s">
        <v>269</v>
      </c>
      <c r="IM701" t="s">
        <v>69</v>
      </c>
      <c r="IN701" s="30">
        <v>40611</v>
      </c>
      <c r="IO701" s="30">
        <v>40611</v>
      </c>
      <c r="IQ701" s="30">
        <v>40611</v>
      </c>
      <c r="IR701" s="30">
        <v>40611</v>
      </c>
      <c r="IT701" s="29">
        <v>0.53680555555555554</v>
      </c>
      <c r="IU701" s="29">
        <v>0.53680555555555554</v>
      </c>
      <c r="IW701" s="29">
        <v>0.53680555555555554</v>
      </c>
      <c r="IX701" s="29">
        <v>0.53680555555555554</v>
      </c>
      <c r="IZ701" t="s">
        <v>2808</v>
      </c>
      <c r="JA701" t="s">
        <v>69</v>
      </c>
      <c r="JB701" t="s">
        <v>2808</v>
      </c>
      <c r="JC701" t="s">
        <v>2808</v>
      </c>
      <c r="JD701" t="s">
        <v>2808</v>
      </c>
      <c r="JE701" t="s">
        <v>2808</v>
      </c>
      <c r="JF701" t="s">
        <v>2808</v>
      </c>
      <c r="JG701">
        <v>1</v>
      </c>
      <c r="JI701">
        <v>1</v>
      </c>
      <c r="JJ701">
        <v>48</v>
      </c>
      <c r="JK701">
        <v>3.2</v>
      </c>
      <c r="JL701">
        <v>53</v>
      </c>
      <c r="JM701">
        <v>34</v>
      </c>
      <c r="JN701" s="30">
        <v>40611</v>
      </c>
      <c r="JP701" s="30">
        <v>40611</v>
      </c>
      <c r="JQ701" s="30">
        <v>40611</v>
      </c>
      <c r="JR701" s="30">
        <v>40611</v>
      </c>
      <c r="JS701" s="30">
        <v>40611</v>
      </c>
      <c r="JT701" s="30">
        <v>40611</v>
      </c>
      <c r="JU701" s="29">
        <v>0.53680555555555554</v>
      </c>
      <c r="JW701" s="29">
        <v>0.53680555555555554</v>
      </c>
      <c r="JX701" s="29">
        <v>0.53680555555555554</v>
      </c>
      <c r="JY701" s="29">
        <v>0.53680555555555554</v>
      </c>
      <c r="JZ701" s="29">
        <v>0.53680555555555554</v>
      </c>
      <c r="KA701" s="29">
        <v>0.53680555555555554</v>
      </c>
      <c r="KD701" t="s">
        <v>9554</v>
      </c>
      <c r="KE701" t="s">
        <v>6597</v>
      </c>
      <c r="KF701">
        <v>13</v>
      </c>
      <c r="KG701" t="s">
        <v>6598</v>
      </c>
      <c r="KH701">
        <v>5044135</v>
      </c>
    </row>
    <row r="702" spans="1:294" x14ac:dyDescent="0.3">
      <c r="A702" t="s">
        <v>10429</v>
      </c>
      <c r="B702" t="s">
        <v>6696</v>
      </c>
      <c r="BV702">
        <v>0</v>
      </c>
      <c r="BX702" t="s">
        <v>9156</v>
      </c>
      <c r="BY702" t="s">
        <v>6813</v>
      </c>
      <c r="BZ702" t="s">
        <v>7283</v>
      </c>
      <c r="CA702" t="s">
        <v>6591</v>
      </c>
      <c r="CB702" t="s">
        <v>7191</v>
      </c>
      <c r="CC702" t="s">
        <v>5080</v>
      </c>
      <c r="CD702">
        <v>17</v>
      </c>
      <c r="CE702" t="s">
        <v>236</v>
      </c>
      <c r="CF702" t="s">
        <v>220</v>
      </c>
      <c r="CG702" t="s">
        <v>247</v>
      </c>
      <c r="CI702" t="s">
        <v>9640</v>
      </c>
      <c r="CJ702" t="s">
        <v>69</v>
      </c>
      <c r="CK702" t="s">
        <v>2808</v>
      </c>
      <c r="CL702" t="s">
        <v>2808</v>
      </c>
      <c r="DJ702" t="s">
        <v>12</v>
      </c>
      <c r="DK702" t="s">
        <v>7306</v>
      </c>
      <c r="DL702" t="s">
        <v>22</v>
      </c>
      <c r="DN702" t="s">
        <v>69</v>
      </c>
      <c r="DO702" t="s">
        <v>69</v>
      </c>
      <c r="DQ702" t="s">
        <v>2864</v>
      </c>
      <c r="DZ702" t="s">
        <v>69</v>
      </c>
      <c r="EJ702" t="s">
        <v>273</v>
      </c>
      <c r="EM702" t="s">
        <v>12</v>
      </c>
      <c r="EN702" t="s">
        <v>7306</v>
      </c>
      <c r="EO702" t="s">
        <v>27</v>
      </c>
      <c r="EP702" s="29">
        <v>0.375</v>
      </c>
      <c r="EY702" t="s">
        <v>2808</v>
      </c>
      <c r="EZ702" t="s">
        <v>69</v>
      </c>
      <c r="FA702" t="s">
        <v>7306</v>
      </c>
      <c r="FH702">
        <v>3</v>
      </c>
      <c r="FI702">
        <v>3</v>
      </c>
      <c r="FJ702">
        <v>3</v>
      </c>
      <c r="FK702">
        <v>3</v>
      </c>
      <c r="FL702">
        <v>3</v>
      </c>
      <c r="FS702" t="s">
        <v>69</v>
      </c>
      <c r="FT702" t="s">
        <v>69</v>
      </c>
      <c r="FU702" t="s">
        <v>69</v>
      </c>
      <c r="FV702" t="s">
        <v>69</v>
      </c>
      <c r="FW702" t="s">
        <v>69</v>
      </c>
      <c r="FX702" t="s">
        <v>69</v>
      </c>
      <c r="FY702" t="s">
        <v>69</v>
      </c>
      <c r="FZ702" t="s">
        <v>69</v>
      </c>
      <c r="GA702" t="s">
        <v>69</v>
      </c>
      <c r="GB702" t="s">
        <v>69</v>
      </c>
      <c r="GC702" t="s">
        <v>69</v>
      </c>
      <c r="GD702" t="s">
        <v>69</v>
      </c>
      <c r="GE702" t="s">
        <v>69</v>
      </c>
      <c r="GF702" t="s">
        <v>69</v>
      </c>
      <c r="GG702" t="s">
        <v>69</v>
      </c>
      <c r="GH702" t="s">
        <v>69</v>
      </c>
      <c r="GI702" t="s">
        <v>69</v>
      </c>
      <c r="GJ702" t="s">
        <v>69</v>
      </c>
      <c r="GK702" t="s">
        <v>69</v>
      </c>
      <c r="GL702" t="s">
        <v>69</v>
      </c>
      <c r="GM702" t="s">
        <v>69</v>
      </c>
      <c r="GN702" t="s">
        <v>69</v>
      </c>
      <c r="GO702" t="s">
        <v>69</v>
      </c>
      <c r="GP702" t="s">
        <v>69</v>
      </c>
      <c r="GQ702" t="s">
        <v>69</v>
      </c>
      <c r="GR702" t="s">
        <v>69</v>
      </c>
      <c r="GS702" t="s">
        <v>69</v>
      </c>
      <c r="GT702" t="s">
        <v>69</v>
      </c>
      <c r="GU702" t="s">
        <v>69</v>
      </c>
      <c r="GV702" t="s">
        <v>69</v>
      </c>
      <c r="GW702" t="s">
        <v>69</v>
      </c>
      <c r="GX702" t="s">
        <v>69</v>
      </c>
      <c r="GY702" t="s">
        <v>69</v>
      </c>
      <c r="HC702" t="s">
        <v>2808</v>
      </c>
      <c r="HD702" t="s">
        <v>2808</v>
      </c>
      <c r="HE702" t="s">
        <v>2808</v>
      </c>
      <c r="HF702" t="s">
        <v>2808</v>
      </c>
      <c r="HG702" t="s">
        <v>69</v>
      </c>
      <c r="HH702" t="s">
        <v>69</v>
      </c>
      <c r="HI702" t="s">
        <v>69</v>
      </c>
      <c r="HJ702" t="s">
        <v>8698</v>
      </c>
      <c r="HK702">
        <v>36</v>
      </c>
      <c r="HL702">
        <v>83</v>
      </c>
      <c r="HM702">
        <v>21</v>
      </c>
      <c r="HQ702" t="s">
        <v>7306</v>
      </c>
      <c r="HR702" s="30">
        <v>41251</v>
      </c>
      <c r="HS702" t="s">
        <v>7306</v>
      </c>
      <c r="HT702" t="s">
        <v>7306</v>
      </c>
      <c r="IE702" t="s">
        <v>69</v>
      </c>
      <c r="IF702" t="s">
        <v>2808</v>
      </c>
      <c r="IG702" t="s">
        <v>69</v>
      </c>
      <c r="IH702" t="s">
        <v>269</v>
      </c>
      <c r="II702" t="s">
        <v>269</v>
      </c>
      <c r="IJ702" t="s">
        <v>3054</v>
      </c>
      <c r="IK702" t="s">
        <v>3054</v>
      </c>
      <c r="IL702" t="s">
        <v>269</v>
      </c>
      <c r="IN702" t="s">
        <v>7306</v>
      </c>
      <c r="IO702" t="s">
        <v>7306</v>
      </c>
      <c r="IR702" s="30">
        <v>41251</v>
      </c>
      <c r="IT702" s="29">
        <v>0.375</v>
      </c>
      <c r="IU702" s="29">
        <v>0.375</v>
      </c>
      <c r="IX702" s="29">
        <v>0.99305555555555547</v>
      </c>
      <c r="IZ702" t="s">
        <v>69</v>
      </c>
      <c r="JA702" t="s">
        <v>69</v>
      </c>
      <c r="JB702" t="s">
        <v>2808</v>
      </c>
      <c r="JC702" t="s">
        <v>2808</v>
      </c>
      <c r="JD702" t="s">
        <v>2808</v>
      </c>
      <c r="JE702" t="s">
        <v>2808</v>
      </c>
      <c r="JF702" t="s">
        <v>2808</v>
      </c>
      <c r="JI702">
        <v>140</v>
      </c>
      <c r="JJ702">
        <v>44</v>
      </c>
      <c r="JK702">
        <v>2.95</v>
      </c>
      <c r="JL702">
        <v>51</v>
      </c>
      <c r="JM702">
        <v>34</v>
      </c>
      <c r="JP702" s="30">
        <v>41251</v>
      </c>
      <c r="JQ702" s="30">
        <v>41251</v>
      </c>
      <c r="JR702" s="30">
        <v>41251</v>
      </c>
      <c r="JS702" s="30">
        <v>41251</v>
      </c>
      <c r="JT702" s="30">
        <v>41251</v>
      </c>
      <c r="JW702" s="29">
        <v>0.44722222222222219</v>
      </c>
      <c r="JX702" s="29">
        <v>0.44722222222222219</v>
      </c>
      <c r="JY702" s="29">
        <v>0.44722222222222219</v>
      </c>
      <c r="JZ702" s="29">
        <v>0.44722222222222219</v>
      </c>
      <c r="KA702" s="29">
        <v>0.44722222222222219</v>
      </c>
      <c r="KD702" t="s">
        <v>9554</v>
      </c>
      <c r="KE702" t="s">
        <v>6597</v>
      </c>
      <c r="KF702">
        <v>14</v>
      </c>
      <c r="KG702" t="s">
        <v>6598</v>
      </c>
      <c r="KH702">
        <v>5044135</v>
      </c>
    </row>
    <row r="703" spans="1:294" x14ac:dyDescent="0.3">
      <c r="A703" t="s">
        <v>10430</v>
      </c>
      <c r="B703" t="s">
        <v>6696</v>
      </c>
      <c r="BV703">
        <v>0</v>
      </c>
      <c r="BX703" t="s">
        <v>9156</v>
      </c>
      <c r="BY703" t="s">
        <v>6813</v>
      </c>
      <c r="BZ703" t="s">
        <v>7283</v>
      </c>
      <c r="CA703" t="s">
        <v>6591</v>
      </c>
      <c r="CB703" t="s">
        <v>8625</v>
      </c>
      <c r="CC703" t="s">
        <v>5080</v>
      </c>
      <c r="CD703">
        <v>21</v>
      </c>
      <c r="CE703" t="s">
        <v>22</v>
      </c>
      <c r="CF703" t="s">
        <v>22</v>
      </c>
      <c r="CG703" t="s">
        <v>22</v>
      </c>
      <c r="CI703" t="s">
        <v>9640</v>
      </c>
      <c r="CJ703" t="s">
        <v>69</v>
      </c>
      <c r="CK703" t="s">
        <v>2808</v>
      </c>
      <c r="CL703" t="s">
        <v>2808</v>
      </c>
      <c r="DJ703" t="s">
        <v>12</v>
      </c>
      <c r="DK703" t="s">
        <v>10111</v>
      </c>
      <c r="DL703" t="s">
        <v>22</v>
      </c>
      <c r="DN703" t="s">
        <v>69</v>
      </c>
      <c r="DO703" t="s">
        <v>69</v>
      </c>
      <c r="DQ703" t="s">
        <v>2864</v>
      </c>
      <c r="DZ703" t="s">
        <v>22</v>
      </c>
      <c r="EJ703" t="s">
        <v>273</v>
      </c>
      <c r="EM703" t="s">
        <v>12</v>
      </c>
      <c r="EN703" t="s">
        <v>10111</v>
      </c>
      <c r="EO703" t="s">
        <v>22</v>
      </c>
      <c r="EY703" t="s">
        <v>2808</v>
      </c>
      <c r="EZ703" t="s">
        <v>69</v>
      </c>
      <c r="FA703" t="s">
        <v>10111</v>
      </c>
      <c r="FH703">
        <v>1</v>
      </c>
      <c r="FI703">
        <v>1</v>
      </c>
      <c r="FJ703">
        <v>1</v>
      </c>
      <c r="FK703">
        <v>1</v>
      </c>
      <c r="FL703">
        <v>1</v>
      </c>
      <c r="FS703" t="s">
        <v>69</v>
      </c>
      <c r="FT703" t="s">
        <v>69</v>
      </c>
      <c r="FU703" t="s">
        <v>69</v>
      </c>
      <c r="FV703" t="s">
        <v>69</v>
      </c>
      <c r="FW703" t="s">
        <v>69</v>
      </c>
      <c r="FX703" t="s">
        <v>69</v>
      </c>
      <c r="FY703" t="s">
        <v>69</v>
      </c>
      <c r="FZ703" t="s">
        <v>69</v>
      </c>
      <c r="GA703" t="s">
        <v>69</v>
      </c>
      <c r="GB703" t="s">
        <v>69</v>
      </c>
      <c r="GC703" t="s">
        <v>69</v>
      </c>
      <c r="GD703" t="s">
        <v>69</v>
      </c>
      <c r="GE703" t="s">
        <v>69</v>
      </c>
      <c r="GF703" t="s">
        <v>69</v>
      </c>
      <c r="GG703" t="s">
        <v>69</v>
      </c>
      <c r="GH703" t="s">
        <v>69</v>
      </c>
      <c r="GI703" t="s">
        <v>69</v>
      </c>
      <c r="GJ703" t="s">
        <v>69</v>
      </c>
      <c r="GK703" t="s">
        <v>69</v>
      </c>
      <c r="GL703" t="s">
        <v>69</v>
      </c>
      <c r="GM703" t="s">
        <v>69</v>
      </c>
      <c r="GN703" t="s">
        <v>69</v>
      </c>
      <c r="GO703" t="s">
        <v>69</v>
      </c>
      <c r="GP703" t="s">
        <v>69</v>
      </c>
      <c r="GQ703" t="s">
        <v>69</v>
      </c>
      <c r="GR703" t="s">
        <v>69</v>
      </c>
      <c r="GS703" t="s">
        <v>69</v>
      </c>
      <c r="GT703" t="s">
        <v>69</v>
      </c>
      <c r="GU703" t="s">
        <v>69</v>
      </c>
      <c r="GV703" t="s">
        <v>69</v>
      </c>
      <c r="GW703" t="s">
        <v>69</v>
      </c>
      <c r="GX703" t="s">
        <v>69</v>
      </c>
      <c r="GY703" t="s">
        <v>69</v>
      </c>
      <c r="HC703" t="s">
        <v>2808</v>
      </c>
      <c r="HD703" t="s">
        <v>2808</v>
      </c>
      <c r="HE703" t="s">
        <v>2808</v>
      </c>
      <c r="HF703" t="s">
        <v>2808</v>
      </c>
      <c r="HG703" t="s">
        <v>69</v>
      </c>
      <c r="HH703" t="s">
        <v>69</v>
      </c>
      <c r="HI703" t="s">
        <v>69</v>
      </c>
      <c r="HJ703">
        <v>110</v>
      </c>
      <c r="HK703">
        <v>36.5</v>
      </c>
      <c r="HL703">
        <v>84</v>
      </c>
      <c r="HM703">
        <v>20</v>
      </c>
      <c r="HQ703" t="s">
        <v>10111</v>
      </c>
      <c r="HR703" t="s">
        <v>10111</v>
      </c>
      <c r="HS703" t="s">
        <v>10111</v>
      </c>
      <c r="HT703" t="s">
        <v>10111</v>
      </c>
      <c r="HX703" s="29">
        <v>0.77569444444444446</v>
      </c>
      <c r="HY703" s="29">
        <v>0.77569444444444446</v>
      </c>
      <c r="HZ703" s="29">
        <v>0.77569444444444446</v>
      </c>
      <c r="IA703" s="29">
        <v>0.77569444444444446</v>
      </c>
      <c r="IE703" t="s">
        <v>69</v>
      </c>
      <c r="IF703" t="s">
        <v>69</v>
      </c>
      <c r="IG703" t="s">
        <v>69</v>
      </c>
      <c r="IH703" t="s">
        <v>3054</v>
      </c>
      <c r="II703" t="s">
        <v>3054</v>
      </c>
      <c r="IJ703" t="s">
        <v>3054</v>
      </c>
      <c r="IK703" t="s">
        <v>3054</v>
      </c>
      <c r="IL703" t="s">
        <v>3054</v>
      </c>
      <c r="IM703" t="s">
        <v>3054</v>
      </c>
      <c r="IZ703" t="s">
        <v>2808</v>
      </c>
      <c r="JA703" t="s">
        <v>69</v>
      </c>
      <c r="JB703" t="s">
        <v>2808</v>
      </c>
      <c r="JC703" t="s">
        <v>2808</v>
      </c>
      <c r="JD703" t="s">
        <v>2808</v>
      </c>
      <c r="JE703" t="s">
        <v>2808</v>
      </c>
      <c r="JF703" t="s">
        <v>2808</v>
      </c>
      <c r="JG703" s="35">
        <v>42956</v>
      </c>
      <c r="JI703">
        <v>156</v>
      </c>
      <c r="JJ703">
        <v>52</v>
      </c>
      <c r="JK703">
        <v>2000</v>
      </c>
      <c r="JL703">
        <v>47</v>
      </c>
      <c r="JM703">
        <v>29</v>
      </c>
      <c r="JN703" t="s">
        <v>10111</v>
      </c>
      <c r="JP703" t="s">
        <v>10111</v>
      </c>
      <c r="JQ703" t="s">
        <v>10111</v>
      </c>
      <c r="JR703" t="s">
        <v>10111</v>
      </c>
      <c r="JS703" t="s">
        <v>10111</v>
      </c>
      <c r="JT703" t="s">
        <v>10111</v>
      </c>
      <c r="JU703" s="29">
        <v>0.77569444444444446</v>
      </c>
      <c r="JW703" s="29">
        <v>0.77569444444444446</v>
      </c>
      <c r="JX703" s="29">
        <v>0.77569444444444446</v>
      </c>
      <c r="JY703" s="29">
        <v>0.77569444444444446</v>
      </c>
      <c r="JZ703" s="29">
        <v>0.77569444444444446</v>
      </c>
      <c r="KA703" s="29">
        <v>0.77569444444444446</v>
      </c>
      <c r="KD703" t="s">
        <v>9554</v>
      </c>
      <c r="KE703" t="s">
        <v>6597</v>
      </c>
      <c r="KF703">
        <v>15</v>
      </c>
      <c r="KG703" t="s">
        <v>6598</v>
      </c>
      <c r="KH703">
        <v>5044135</v>
      </c>
    </row>
    <row r="704" spans="1:294" x14ac:dyDescent="0.3">
      <c r="A704" t="s">
        <v>10431</v>
      </c>
      <c r="B704" t="s">
        <v>6696</v>
      </c>
      <c r="BV704">
        <v>0</v>
      </c>
      <c r="BX704" t="s">
        <v>9156</v>
      </c>
      <c r="BY704" t="s">
        <v>6813</v>
      </c>
      <c r="BZ704" t="s">
        <v>7283</v>
      </c>
      <c r="CA704" t="s">
        <v>6591</v>
      </c>
      <c r="CB704" t="s">
        <v>7284</v>
      </c>
      <c r="CC704" t="s">
        <v>5080</v>
      </c>
      <c r="CD704">
        <v>17</v>
      </c>
      <c r="CE704" t="s">
        <v>22</v>
      </c>
      <c r="CF704" t="s">
        <v>22</v>
      </c>
      <c r="CG704" t="s">
        <v>246</v>
      </c>
      <c r="CI704" t="s">
        <v>9640</v>
      </c>
      <c r="CJ704" t="s">
        <v>69</v>
      </c>
      <c r="CK704" t="s">
        <v>2808</v>
      </c>
      <c r="CL704" t="s">
        <v>2808</v>
      </c>
      <c r="DJ704" t="s">
        <v>12</v>
      </c>
      <c r="DK704" t="s">
        <v>7583</v>
      </c>
      <c r="DL704" t="s">
        <v>22</v>
      </c>
      <c r="DN704" t="s">
        <v>69</v>
      </c>
      <c r="DO704" t="s">
        <v>69</v>
      </c>
      <c r="DQ704" t="s">
        <v>2864</v>
      </c>
      <c r="DZ704" t="s">
        <v>22</v>
      </c>
      <c r="EJ704" t="s">
        <v>273</v>
      </c>
      <c r="EM704" t="s">
        <v>12</v>
      </c>
      <c r="EN704" t="s">
        <v>10432</v>
      </c>
      <c r="EO704" t="s">
        <v>27</v>
      </c>
      <c r="EP704" s="29">
        <v>0.64583333333333337</v>
      </c>
      <c r="EY704" t="s">
        <v>2808</v>
      </c>
      <c r="EZ704" t="s">
        <v>69</v>
      </c>
      <c r="FA704" t="s">
        <v>7583</v>
      </c>
      <c r="FH704">
        <v>2</v>
      </c>
      <c r="FI704">
        <v>2</v>
      </c>
      <c r="FJ704">
        <v>2</v>
      </c>
      <c r="FK704">
        <v>2</v>
      </c>
      <c r="FL704">
        <v>2</v>
      </c>
      <c r="FO704">
        <v>2</v>
      </c>
      <c r="FS704" t="s">
        <v>69</v>
      </c>
      <c r="FT704" t="s">
        <v>69</v>
      </c>
      <c r="FU704" t="s">
        <v>69</v>
      </c>
      <c r="FV704" t="s">
        <v>69</v>
      </c>
      <c r="FW704" t="s">
        <v>69</v>
      </c>
      <c r="FX704" t="s">
        <v>69</v>
      </c>
      <c r="FY704" t="s">
        <v>69</v>
      </c>
      <c r="FZ704" t="s">
        <v>69</v>
      </c>
      <c r="GA704" t="s">
        <v>69</v>
      </c>
      <c r="GB704" t="s">
        <v>69</v>
      </c>
      <c r="GC704" t="s">
        <v>69</v>
      </c>
      <c r="GD704" t="s">
        <v>69</v>
      </c>
      <c r="GE704" t="s">
        <v>69</v>
      </c>
      <c r="GF704" t="s">
        <v>69</v>
      </c>
      <c r="GG704" t="s">
        <v>69</v>
      </c>
      <c r="GH704" t="s">
        <v>69</v>
      </c>
      <c r="GI704" t="s">
        <v>69</v>
      </c>
      <c r="GJ704" t="s">
        <v>69</v>
      </c>
      <c r="GK704" t="s">
        <v>69</v>
      </c>
      <c r="GL704" t="s">
        <v>69</v>
      </c>
      <c r="GM704" t="s">
        <v>69</v>
      </c>
      <c r="GN704" t="s">
        <v>69</v>
      </c>
      <c r="GO704" t="s">
        <v>69</v>
      </c>
      <c r="GP704" t="s">
        <v>69</v>
      </c>
      <c r="GQ704" t="s">
        <v>69</v>
      </c>
      <c r="GR704" t="s">
        <v>69</v>
      </c>
      <c r="GS704" t="s">
        <v>69</v>
      </c>
      <c r="GT704" t="s">
        <v>69</v>
      </c>
      <c r="GU704" t="s">
        <v>69</v>
      </c>
      <c r="GV704" t="s">
        <v>69</v>
      </c>
      <c r="GW704" t="s">
        <v>69</v>
      </c>
      <c r="GX704" t="s">
        <v>69</v>
      </c>
      <c r="GY704" t="s">
        <v>69</v>
      </c>
      <c r="HC704" t="s">
        <v>2808</v>
      </c>
      <c r="HD704" t="s">
        <v>2808</v>
      </c>
      <c r="HE704" t="s">
        <v>2808</v>
      </c>
      <c r="HF704" t="s">
        <v>2808</v>
      </c>
      <c r="HG704" t="s">
        <v>69</v>
      </c>
      <c r="HH704" t="s">
        <v>69</v>
      </c>
      <c r="HI704" t="s">
        <v>69</v>
      </c>
      <c r="HJ704" t="s">
        <v>9615</v>
      </c>
      <c r="HK704">
        <v>36.5</v>
      </c>
      <c r="HL704">
        <v>80</v>
      </c>
      <c r="HM704">
        <v>22</v>
      </c>
      <c r="HQ704" t="s">
        <v>7583</v>
      </c>
      <c r="HR704" t="s">
        <v>7583</v>
      </c>
      <c r="HS704" t="s">
        <v>7583</v>
      </c>
      <c r="HT704" t="s">
        <v>7583</v>
      </c>
      <c r="IE704" t="s">
        <v>2808</v>
      </c>
      <c r="IF704" t="s">
        <v>69</v>
      </c>
      <c r="IG704" t="s">
        <v>2808</v>
      </c>
      <c r="IH704" t="s">
        <v>269</v>
      </c>
      <c r="II704" t="s">
        <v>269</v>
      </c>
      <c r="IJ704" t="s">
        <v>269</v>
      </c>
      <c r="IK704" t="s">
        <v>3054</v>
      </c>
      <c r="IL704" t="s">
        <v>269</v>
      </c>
      <c r="IM704" t="s">
        <v>269</v>
      </c>
      <c r="IN704" t="s">
        <v>7583</v>
      </c>
      <c r="IO704" t="s">
        <v>7583</v>
      </c>
      <c r="IP704" t="s">
        <v>7583</v>
      </c>
      <c r="IR704" t="s">
        <v>7583</v>
      </c>
      <c r="IS704" t="s">
        <v>7583</v>
      </c>
      <c r="IZ704" t="s">
        <v>2808</v>
      </c>
      <c r="JA704" t="s">
        <v>69</v>
      </c>
      <c r="JB704" t="s">
        <v>2808</v>
      </c>
      <c r="JC704" t="s">
        <v>2808</v>
      </c>
      <c r="JD704" t="s">
        <v>2808</v>
      </c>
      <c r="JE704" t="s">
        <v>2808</v>
      </c>
      <c r="JF704" t="s">
        <v>2808</v>
      </c>
      <c r="JG704" s="35">
        <v>42987</v>
      </c>
      <c r="JI704">
        <v>150</v>
      </c>
      <c r="JJ704">
        <v>60</v>
      </c>
      <c r="JK704">
        <v>2.5</v>
      </c>
      <c r="JL704">
        <v>50</v>
      </c>
      <c r="JM704">
        <v>31</v>
      </c>
      <c r="JN704" t="s">
        <v>7583</v>
      </c>
      <c r="JP704" t="s">
        <v>7583</v>
      </c>
      <c r="JQ704" t="s">
        <v>7583</v>
      </c>
      <c r="JR704" t="s">
        <v>7583</v>
      </c>
      <c r="JS704" t="s">
        <v>7583</v>
      </c>
      <c r="JT704" t="s">
        <v>7583</v>
      </c>
      <c r="JU704" s="29">
        <v>0.25</v>
      </c>
      <c r="JW704" s="29">
        <v>0.25</v>
      </c>
      <c r="JX704" s="29">
        <v>0.25</v>
      </c>
      <c r="JY704" s="29">
        <v>0.25</v>
      </c>
      <c r="JZ704" s="29">
        <v>0.25</v>
      </c>
      <c r="KA704" s="29">
        <v>0.25</v>
      </c>
      <c r="KD704" t="s">
        <v>9554</v>
      </c>
      <c r="KE704" t="s">
        <v>6597</v>
      </c>
      <c r="KF704">
        <v>16</v>
      </c>
      <c r="KG704" t="s">
        <v>6598</v>
      </c>
      <c r="KH704">
        <v>5044135</v>
      </c>
    </row>
    <row r="705" spans="1:294" x14ac:dyDescent="0.3">
      <c r="A705" t="s">
        <v>10433</v>
      </c>
      <c r="B705" t="s">
        <v>6696</v>
      </c>
      <c r="BV705">
        <v>0</v>
      </c>
      <c r="BX705" t="s">
        <v>9156</v>
      </c>
      <c r="BY705" t="s">
        <v>6813</v>
      </c>
      <c r="BZ705" t="s">
        <v>7283</v>
      </c>
      <c r="CA705" t="s">
        <v>6591</v>
      </c>
      <c r="CB705" t="s">
        <v>6697</v>
      </c>
      <c r="CC705" t="s">
        <v>5080</v>
      </c>
      <c r="CD705">
        <v>26</v>
      </c>
      <c r="CE705" t="s">
        <v>22</v>
      </c>
      <c r="CF705" t="s">
        <v>22</v>
      </c>
      <c r="CG705" t="s">
        <v>247</v>
      </c>
      <c r="CI705" t="s">
        <v>9640</v>
      </c>
      <c r="CJ705" t="s">
        <v>69</v>
      </c>
      <c r="CK705" t="s">
        <v>2808</v>
      </c>
      <c r="CL705" t="s">
        <v>2808</v>
      </c>
      <c r="DJ705" t="s">
        <v>12</v>
      </c>
      <c r="DK705" s="30">
        <v>40607</v>
      </c>
      <c r="DL705" t="s">
        <v>22</v>
      </c>
      <c r="DN705" t="s">
        <v>69</v>
      </c>
      <c r="DO705" t="s">
        <v>69</v>
      </c>
      <c r="DQ705" t="s">
        <v>2864</v>
      </c>
      <c r="DZ705" t="s">
        <v>2894</v>
      </c>
      <c r="EJ705" t="s">
        <v>273</v>
      </c>
      <c r="EM705" t="s">
        <v>12</v>
      </c>
      <c r="EN705" s="30">
        <v>40607</v>
      </c>
      <c r="EO705" t="s">
        <v>22</v>
      </c>
      <c r="EY705" t="s">
        <v>2808</v>
      </c>
      <c r="EZ705" t="s">
        <v>69</v>
      </c>
      <c r="FA705" s="30">
        <v>40607</v>
      </c>
      <c r="FH705">
        <v>2</v>
      </c>
      <c r="FI705">
        <v>2</v>
      </c>
      <c r="FJ705">
        <v>1</v>
      </c>
      <c r="FK705">
        <v>1</v>
      </c>
      <c r="FL705">
        <v>2</v>
      </c>
      <c r="FS705" t="s">
        <v>69</v>
      </c>
      <c r="FT705" t="s">
        <v>69</v>
      </c>
      <c r="FU705" t="s">
        <v>69</v>
      </c>
      <c r="FV705" t="s">
        <v>69</v>
      </c>
      <c r="FW705" t="s">
        <v>69</v>
      </c>
      <c r="FX705" t="s">
        <v>69</v>
      </c>
      <c r="FY705" t="s">
        <v>69</v>
      </c>
      <c r="FZ705" t="s">
        <v>69</v>
      </c>
      <c r="GA705" t="s">
        <v>69</v>
      </c>
      <c r="GB705" t="s">
        <v>69</v>
      </c>
      <c r="GC705" t="s">
        <v>69</v>
      </c>
      <c r="GD705" t="s">
        <v>69</v>
      </c>
      <c r="GE705" t="s">
        <v>69</v>
      </c>
      <c r="GF705" t="s">
        <v>69</v>
      </c>
      <c r="GG705" t="s">
        <v>69</v>
      </c>
      <c r="GH705" t="s">
        <v>69</v>
      </c>
      <c r="GI705" t="s">
        <v>69</v>
      </c>
      <c r="GJ705" t="s">
        <v>69</v>
      </c>
      <c r="GK705" t="s">
        <v>69</v>
      </c>
      <c r="GL705" t="s">
        <v>69</v>
      </c>
      <c r="GM705" t="s">
        <v>69</v>
      </c>
      <c r="GN705" t="s">
        <v>69</v>
      </c>
      <c r="GO705" t="s">
        <v>69</v>
      </c>
      <c r="GP705" t="s">
        <v>69</v>
      </c>
      <c r="GQ705" t="s">
        <v>69</v>
      </c>
      <c r="GR705" t="s">
        <v>69</v>
      </c>
      <c r="GS705" t="s">
        <v>69</v>
      </c>
      <c r="GT705" t="s">
        <v>69</v>
      </c>
      <c r="GU705" t="s">
        <v>69</v>
      </c>
      <c r="GV705" t="s">
        <v>69</v>
      </c>
      <c r="GW705" t="s">
        <v>69</v>
      </c>
      <c r="GX705" t="s">
        <v>69</v>
      </c>
      <c r="GY705" t="s">
        <v>69</v>
      </c>
      <c r="HC705" t="s">
        <v>2808</v>
      </c>
      <c r="HD705" t="s">
        <v>2808</v>
      </c>
      <c r="HE705" t="s">
        <v>2808</v>
      </c>
      <c r="HF705" t="s">
        <v>2808</v>
      </c>
      <c r="HG705" t="s">
        <v>69</v>
      </c>
      <c r="HH705" t="s">
        <v>69</v>
      </c>
      <c r="HI705" t="s">
        <v>69</v>
      </c>
      <c r="HJ705" t="s">
        <v>9693</v>
      </c>
      <c r="HK705" t="s">
        <v>8497</v>
      </c>
      <c r="HL705">
        <v>18</v>
      </c>
      <c r="HM705">
        <v>72</v>
      </c>
      <c r="HQ705" t="s">
        <v>8441</v>
      </c>
      <c r="HR705" t="s">
        <v>8441</v>
      </c>
      <c r="HS705" t="s">
        <v>8441</v>
      </c>
      <c r="HT705" t="s">
        <v>8441</v>
      </c>
      <c r="IE705" t="s">
        <v>2808</v>
      </c>
      <c r="IF705" t="s">
        <v>2808</v>
      </c>
      <c r="IG705" t="s">
        <v>2808</v>
      </c>
      <c r="IH705" t="s">
        <v>269</v>
      </c>
      <c r="II705" t="s">
        <v>269</v>
      </c>
      <c r="IJ705" t="s">
        <v>69</v>
      </c>
      <c r="IK705" t="s">
        <v>3054</v>
      </c>
      <c r="IL705" t="s">
        <v>269</v>
      </c>
      <c r="IM705" t="s">
        <v>3054</v>
      </c>
      <c r="IZ705" t="s">
        <v>69</v>
      </c>
      <c r="JA705" t="s">
        <v>69</v>
      </c>
      <c r="JB705" t="s">
        <v>2808</v>
      </c>
      <c r="JC705" t="s">
        <v>2808</v>
      </c>
      <c r="JD705" t="s">
        <v>2808</v>
      </c>
      <c r="JE705" t="s">
        <v>2808</v>
      </c>
      <c r="JF705" t="s">
        <v>2808</v>
      </c>
      <c r="JI705">
        <v>35</v>
      </c>
      <c r="JJ705">
        <v>24</v>
      </c>
      <c r="JK705">
        <v>43.9</v>
      </c>
      <c r="JL705">
        <v>143</v>
      </c>
      <c r="JM705">
        <v>68</v>
      </c>
      <c r="JP705" s="30">
        <v>40607</v>
      </c>
      <c r="JQ705" s="30">
        <v>40607</v>
      </c>
      <c r="JR705" s="30">
        <v>40607</v>
      </c>
      <c r="JS705" s="30">
        <v>40607</v>
      </c>
      <c r="JT705" s="30">
        <v>40607</v>
      </c>
      <c r="KD705" t="s">
        <v>9554</v>
      </c>
      <c r="KE705" t="s">
        <v>6597</v>
      </c>
      <c r="KF705">
        <v>17</v>
      </c>
      <c r="KG705" t="s">
        <v>6598</v>
      </c>
      <c r="KH705">
        <v>5044135</v>
      </c>
    </row>
    <row r="706" spans="1:294" x14ac:dyDescent="0.3">
      <c r="A706" t="s">
        <v>10434</v>
      </c>
      <c r="B706" t="s">
        <v>6696</v>
      </c>
      <c r="BV706">
        <v>0</v>
      </c>
      <c r="BX706" t="s">
        <v>9156</v>
      </c>
      <c r="BY706" t="s">
        <v>6813</v>
      </c>
      <c r="BZ706" t="s">
        <v>7283</v>
      </c>
      <c r="CA706" t="s">
        <v>6591</v>
      </c>
      <c r="CB706" t="s">
        <v>7239</v>
      </c>
      <c r="CC706" t="s">
        <v>5080</v>
      </c>
      <c r="CD706">
        <v>16</v>
      </c>
      <c r="CE706" t="s">
        <v>22</v>
      </c>
      <c r="CF706" t="s">
        <v>22</v>
      </c>
      <c r="CG706" t="s">
        <v>22</v>
      </c>
      <c r="CI706" t="s">
        <v>9640</v>
      </c>
      <c r="CJ706" t="s">
        <v>69</v>
      </c>
      <c r="CK706" t="s">
        <v>2808</v>
      </c>
      <c r="CL706" t="s">
        <v>2808</v>
      </c>
      <c r="DJ706" t="s">
        <v>12</v>
      </c>
      <c r="DK706" t="s">
        <v>7583</v>
      </c>
      <c r="DL706" t="s">
        <v>22</v>
      </c>
      <c r="DN706" t="s">
        <v>69</v>
      </c>
      <c r="DO706" t="s">
        <v>69</v>
      </c>
      <c r="DQ706" t="s">
        <v>2864</v>
      </c>
      <c r="DZ706" t="s">
        <v>22</v>
      </c>
      <c r="EJ706" t="s">
        <v>273</v>
      </c>
      <c r="EM706" t="s">
        <v>22</v>
      </c>
      <c r="EO706" t="s">
        <v>22</v>
      </c>
      <c r="EY706" t="s">
        <v>2808</v>
      </c>
      <c r="EZ706" t="s">
        <v>69</v>
      </c>
      <c r="FA706" t="s">
        <v>7583</v>
      </c>
      <c r="FH706">
        <v>110</v>
      </c>
      <c r="FI706">
        <v>90</v>
      </c>
      <c r="FJ706">
        <v>36</v>
      </c>
      <c r="FL706">
        <v>20</v>
      </c>
      <c r="FS706" t="s">
        <v>69</v>
      </c>
      <c r="FT706" t="s">
        <v>69</v>
      </c>
      <c r="FU706" t="s">
        <v>69</v>
      </c>
      <c r="FV706" t="s">
        <v>69</v>
      </c>
      <c r="FW706" t="s">
        <v>69</v>
      </c>
      <c r="FX706" t="s">
        <v>69</v>
      </c>
      <c r="FY706" t="s">
        <v>69</v>
      </c>
      <c r="FZ706" t="s">
        <v>69</v>
      </c>
      <c r="GA706" t="s">
        <v>69</v>
      </c>
      <c r="GB706" t="s">
        <v>69</v>
      </c>
      <c r="GC706" t="s">
        <v>69</v>
      </c>
      <c r="GD706" t="s">
        <v>2808</v>
      </c>
      <c r="GE706" t="s">
        <v>2808</v>
      </c>
      <c r="GF706" t="s">
        <v>2808</v>
      </c>
      <c r="GG706" t="s">
        <v>69</v>
      </c>
      <c r="GH706" t="s">
        <v>2808</v>
      </c>
      <c r="GI706" t="s">
        <v>69</v>
      </c>
      <c r="GJ706" t="s">
        <v>69</v>
      </c>
      <c r="GK706" t="s">
        <v>69</v>
      </c>
      <c r="GL706" t="s">
        <v>69</v>
      </c>
      <c r="GM706" t="s">
        <v>69</v>
      </c>
      <c r="GN706" t="s">
        <v>69</v>
      </c>
      <c r="GO706" t="s">
        <v>69</v>
      </c>
      <c r="GP706" t="s">
        <v>69</v>
      </c>
      <c r="GQ706" t="s">
        <v>69</v>
      </c>
      <c r="GR706" t="s">
        <v>69</v>
      </c>
      <c r="GS706" t="s">
        <v>69</v>
      </c>
      <c r="GT706" t="s">
        <v>69</v>
      </c>
      <c r="GU706" t="s">
        <v>69</v>
      </c>
      <c r="GV706" t="s">
        <v>69</v>
      </c>
      <c r="GW706" t="s">
        <v>69</v>
      </c>
      <c r="GX706" t="s">
        <v>69</v>
      </c>
      <c r="GY706" t="s">
        <v>69</v>
      </c>
      <c r="HC706" t="s">
        <v>2808</v>
      </c>
      <c r="HD706" t="s">
        <v>2808</v>
      </c>
      <c r="HE706" t="s">
        <v>2808</v>
      </c>
      <c r="HF706" t="s">
        <v>2808</v>
      </c>
      <c r="HG706" t="s">
        <v>69</v>
      </c>
      <c r="HH706" t="s">
        <v>69</v>
      </c>
      <c r="HI706" t="s">
        <v>69</v>
      </c>
      <c r="HJ706" t="s">
        <v>9711</v>
      </c>
      <c r="HK706">
        <v>36</v>
      </c>
      <c r="HL706">
        <v>69</v>
      </c>
      <c r="HM706">
        <v>21</v>
      </c>
      <c r="HQ706" t="s">
        <v>7583</v>
      </c>
      <c r="HR706" t="s">
        <v>7583</v>
      </c>
      <c r="HS706" t="s">
        <v>7583</v>
      </c>
      <c r="HT706" t="s">
        <v>7583</v>
      </c>
      <c r="IE706" t="s">
        <v>69</v>
      </c>
      <c r="IF706" t="s">
        <v>2808</v>
      </c>
      <c r="IG706" t="s">
        <v>2808</v>
      </c>
      <c r="IH706" t="s">
        <v>269</v>
      </c>
      <c r="IZ706" t="s">
        <v>69</v>
      </c>
      <c r="JA706" t="s">
        <v>69</v>
      </c>
      <c r="JB706" t="s">
        <v>69</v>
      </c>
      <c r="JC706" t="s">
        <v>69</v>
      </c>
      <c r="JD706" t="s">
        <v>69</v>
      </c>
      <c r="JE706" t="s">
        <v>69</v>
      </c>
      <c r="JF706" t="s">
        <v>69</v>
      </c>
      <c r="KD706" t="s">
        <v>9554</v>
      </c>
      <c r="KE706" t="s">
        <v>6597</v>
      </c>
      <c r="KF706">
        <v>18</v>
      </c>
      <c r="KG706" t="s">
        <v>6598</v>
      </c>
      <c r="KH706">
        <v>5044135</v>
      </c>
    </row>
    <row r="707" spans="1:294" x14ac:dyDescent="0.3">
      <c r="A707" t="s">
        <v>10435</v>
      </c>
      <c r="B707" t="s">
        <v>6696</v>
      </c>
      <c r="BV707">
        <v>0</v>
      </c>
      <c r="BX707" t="s">
        <v>9156</v>
      </c>
      <c r="BY707" t="s">
        <v>6813</v>
      </c>
      <c r="BZ707" t="s">
        <v>7283</v>
      </c>
      <c r="CA707" t="s">
        <v>6591</v>
      </c>
      <c r="CB707" t="s">
        <v>6592</v>
      </c>
      <c r="CC707" t="s">
        <v>5080</v>
      </c>
      <c r="CD707">
        <v>25</v>
      </c>
      <c r="CE707" t="s">
        <v>22</v>
      </c>
      <c r="CF707" t="s">
        <v>22</v>
      </c>
      <c r="CG707" t="s">
        <v>247</v>
      </c>
      <c r="CI707" t="s">
        <v>9640</v>
      </c>
      <c r="CJ707" t="s">
        <v>69</v>
      </c>
      <c r="CK707" t="s">
        <v>2808</v>
      </c>
      <c r="CL707" t="s">
        <v>2808</v>
      </c>
      <c r="DJ707" t="s">
        <v>12</v>
      </c>
      <c r="DK707" t="s">
        <v>6945</v>
      </c>
      <c r="DL707" t="s">
        <v>22</v>
      </c>
      <c r="DN707" t="s">
        <v>69</v>
      </c>
      <c r="DO707" t="s">
        <v>69</v>
      </c>
      <c r="DQ707" t="s">
        <v>2864</v>
      </c>
      <c r="DZ707" t="s">
        <v>22</v>
      </c>
      <c r="EJ707" t="s">
        <v>273</v>
      </c>
      <c r="EM707" t="s">
        <v>12</v>
      </c>
      <c r="EN707" t="s">
        <v>6945</v>
      </c>
      <c r="EO707" t="s">
        <v>22</v>
      </c>
      <c r="EY707" t="s">
        <v>2808</v>
      </c>
      <c r="EZ707" t="s">
        <v>69</v>
      </c>
      <c r="FA707" t="s">
        <v>6945</v>
      </c>
      <c r="FH707">
        <v>130</v>
      </c>
      <c r="FI707">
        <v>70</v>
      </c>
      <c r="FJ707">
        <v>36.200000000000003</v>
      </c>
      <c r="FK707">
        <v>79</v>
      </c>
      <c r="FL707">
        <v>22</v>
      </c>
      <c r="FS707" t="s">
        <v>69</v>
      </c>
      <c r="FT707" t="s">
        <v>69</v>
      </c>
      <c r="FU707" t="s">
        <v>69</v>
      </c>
      <c r="FV707" t="s">
        <v>69</v>
      </c>
      <c r="FW707" t="s">
        <v>69</v>
      </c>
      <c r="FX707" t="s">
        <v>69</v>
      </c>
      <c r="FY707" t="s">
        <v>69</v>
      </c>
      <c r="FZ707" t="s">
        <v>69</v>
      </c>
      <c r="GA707" t="s">
        <v>69</v>
      </c>
      <c r="GB707" t="s">
        <v>69</v>
      </c>
      <c r="GC707" t="s">
        <v>69</v>
      </c>
      <c r="GD707" t="s">
        <v>69</v>
      </c>
      <c r="GE707" t="s">
        <v>69</v>
      </c>
      <c r="GF707" t="s">
        <v>69</v>
      </c>
      <c r="GG707" t="s">
        <v>69</v>
      </c>
      <c r="GH707" t="s">
        <v>69</v>
      </c>
      <c r="GI707" t="s">
        <v>69</v>
      </c>
      <c r="GJ707" t="s">
        <v>69</v>
      </c>
      <c r="GK707" t="s">
        <v>69</v>
      </c>
      <c r="GL707" t="s">
        <v>69</v>
      </c>
      <c r="GM707" t="s">
        <v>69</v>
      </c>
      <c r="GN707" t="s">
        <v>69</v>
      </c>
      <c r="GO707" t="s">
        <v>69</v>
      </c>
      <c r="GP707" t="s">
        <v>69</v>
      </c>
      <c r="GQ707" t="s">
        <v>69</v>
      </c>
      <c r="GR707" t="s">
        <v>69</v>
      </c>
      <c r="GS707" t="s">
        <v>69</v>
      </c>
      <c r="GT707" t="s">
        <v>69</v>
      </c>
      <c r="GU707" t="s">
        <v>69</v>
      </c>
      <c r="GV707" t="s">
        <v>69</v>
      </c>
      <c r="GW707" t="s">
        <v>69</v>
      </c>
      <c r="GX707" t="s">
        <v>69</v>
      </c>
      <c r="GY707" t="s">
        <v>69</v>
      </c>
      <c r="HC707" t="s">
        <v>69</v>
      </c>
      <c r="HD707" t="s">
        <v>69</v>
      </c>
      <c r="HE707" t="s">
        <v>69</v>
      </c>
      <c r="HF707" t="s">
        <v>69</v>
      </c>
      <c r="HG707" t="s">
        <v>69</v>
      </c>
      <c r="HH707" t="s">
        <v>69</v>
      </c>
      <c r="HI707" t="s">
        <v>69</v>
      </c>
      <c r="HJ707" t="s">
        <v>9720</v>
      </c>
      <c r="HK707">
        <v>36</v>
      </c>
      <c r="HL707">
        <v>79</v>
      </c>
      <c r="HM707">
        <v>22</v>
      </c>
      <c r="HQ707" t="s">
        <v>6945</v>
      </c>
      <c r="HR707" t="s">
        <v>6945</v>
      </c>
      <c r="HS707" t="s">
        <v>6945</v>
      </c>
      <c r="HT707" t="s">
        <v>6945</v>
      </c>
      <c r="IE707" t="s">
        <v>69</v>
      </c>
      <c r="IF707" t="s">
        <v>69</v>
      </c>
      <c r="IG707" t="s">
        <v>69</v>
      </c>
      <c r="IH707" t="s">
        <v>269</v>
      </c>
      <c r="II707" t="s">
        <v>269</v>
      </c>
      <c r="IJ707" t="s">
        <v>269</v>
      </c>
      <c r="IK707" t="s">
        <v>3054</v>
      </c>
      <c r="IL707" t="s">
        <v>3054</v>
      </c>
      <c r="IM707" t="s">
        <v>3054</v>
      </c>
      <c r="IN707" t="s">
        <v>6945</v>
      </c>
      <c r="IO707" t="s">
        <v>6945</v>
      </c>
      <c r="IP707" t="s">
        <v>6945</v>
      </c>
      <c r="IT707" s="29">
        <v>0.83333333333333337</v>
      </c>
      <c r="IU707" s="29">
        <v>0.83333333333333337</v>
      </c>
      <c r="IV707" s="29">
        <v>0.83333333333333337</v>
      </c>
      <c r="IZ707" t="s">
        <v>69</v>
      </c>
      <c r="JA707" t="s">
        <v>69</v>
      </c>
      <c r="JB707" t="s">
        <v>69</v>
      </c>
      <c r="JC707" t="s">
        <v>69</v>
      </c>
      <c r="JD707" t="s">
        <v>69</v>
      </c>
      <c r="JE707" t="s">
        <v>69</v>
      </c>
      <c r="JF707" t="s">
        <v>69</v>
      </c>
      <c r="KD707" t="s">
        <v>9554</v>
      </c>
      <c r="KE707" t="s">
        <v>6597</v>
      </c>
      <c r="KF707">
        <v>19</v>
      </c>
      <c r="KG707" t="s">
        <v>6598</v>
      </c>
      <c r="KH707">
        <v>5044135</v>
      </c>
    </row>
    <row r="708" spans="1:294" x14ac:dyDescent="0.3">
      <c r="A708" t="s">
        <v>10436</v>
      </c>
      <c r="B708" t="s">
        <v>6696</v>
      </c>
      <c r="BV708">
        <v>0</v>
      </c>
      <c r="BX708" t="s">
        <v>9156</v>
      </c>
      <c r="BY708" t="s">
        <v>6813</v>
      </c>
      <c r="BZ708" t="s">
        <v>7283</v>
      </c>
      <c r="CA708" t="s">
        <v>6591</v>
      </c>
      <c r="CB708" t="s">
        <v>7287</v>
      </c>
      <c r="CC708" t="s">
        <v>5080</v>
      </c>
      <c r="CD708">
        <v>28</v>
      </c>
      <c r="CE708" t="s">
        <v>22</v>
      </c>
      <c r="CF708" t="s">
        <v>22</v>
      </c>
      <c r="CG708" t="s">
        <v>246</v>
      </c>
      <c r="CI708" t="s">
        <v>9640</v>
      </c>
      <c r="CJ708" t="s">
        <v>69</v>
      </c>
      <c r="CK708" t="s">
        <v>2808</v>
      </c>
      <c r="CL708" t="s">
        <v>2808</v>
      </c>
      <c r="DJ708" t="s">
        <v>12</v>
      </c>
      <c r="DK708" t="s">
        <v>7291</v>
      </c>
      <c r="DL708" t="s">
        <v>22</v>
      </c>
      <c r="DN708" t="s">
        <v>69</v>
      </c>
      <c r="DO708" t="s">
        <v>69</v>
      </c>
      <c r="DQ708" t="s">
        <v>2864</v>
      </c>
      <c r="DZ708" t="s">
        <v>69</v>
      </c>
      <c r="EJ708" t="s">
        <v>273</v>
      </c>
      <c r="EM708" t="s">
        <v>12</v>
      </c>
      <c r="EN708" t="s">
        <v>7291</v>
      </c>
      <c r="EO708" t="s">
        <v>27</v>
      </c>
      <c r="EP708" s="29">
        <v>0.70833333333333337</v>
      </c>
      <c r="EY708" t="s">
        <v>2808</v>
      </c>
      <c r="EZ708" t="s">
        <v>69</v>
      </c>
      <c r="FA708" t="s">
        <v>7291</v>
      </c>
      <c r="FH708">
        <v>2</v>
      </c>
      <c r="FI708">
        <v>2</v>
      </c>
      <c r="FJ708">
        <v>1</v>
      </c>
      <c r="FK708">
        <v>2</v>
      </c>
      <c r="FL708">
        <v>2</v>
      </c>
      <c r="FM708">
        <v>1</v>
      </c>
      <c r="FN708">
        <v>1</v>
      </c>
      <c r="FO708">
        <v>1</v>
      </c>
      <c r="FS708" t="s">
        <v>69</v>
      </c>
      <c r="FT708" t="s">
        <v>69</v>
      </c>
      <c r="FU708" t="s">
        <v>69</v>
      </c>
      <c r="FV708" t="s">
        <v>69</v>
      </c>
      <c r="FW708" t="s">
        <v>69</v>
      </c>
      <c r="FX708" t="s">
        <v>69</v>
      </c>
      <c r="FY708" t="s">
        <v>69</v>
      </c>
      <c r="FZ708" t="s">
        <v>69</v>
      </c>
      <c r="GA708" t="s">
        <v>69</v>
      </c>
      <c r="GB708" t="s">
        <v>69</v>
      </c>
      <c r="GC708" t="s">
        <v>69</v>
      </c>
      <c r="GD708" t="s">
        <v>69</v>
      </c>
      <c r="GE708" t="s">
        <v>69</v>
      </c>
      <c r="GF708" t="s">
        <v>69</v>
      </c>
      <c r="GG708" t="s">
        <v>69</v>
      </c>
      <c r="GH708" t="s">
        <v>69</v>
      </c>
      <c r="GI708" t="s">
        <v>69</v>
      </c>
      <c r="GJ708" t="s">
        <v>69</v>
      </c>
      <c r="GK708" t="s">
        <v>69</v>
      </c>
      <c r="GL708" t="s">
        <v>69</v>
      </c>
      <c r="GM708" t="s">
        <v>69</v>
      </c>
      <c r="GN708" t="s">
        <v>69</v>
      </c>
      <c r="GO708" t="s">
        <v>69</v>
      </c>
      <c r="GP708" t="s">
        <v>69</v>
      </c>
      <c r="GQ708" t="s">
        <v>69</v>
      </c>
      <c r="GR708" t="s">
        <v>69</v>
      </c>
      <c r="GS708" t="s">
        <v>69</v>
      </c>
      <c r="GT708" t="s">
        <v>69</v>
      </c>
      <c r="GU708" t="s">
        <v>69</v>
      </c>
      <c r="GV708" t="s">
        <v>69</v>
      </c>
      <c r="GW708" t="s">
        <v>69</v>
      </c>
      <c r="GX708" t="s">
        <v>69</v>
      </c>
      <c r="GY708" t="s">
        <v>69</v>
      </c>
      <c r="HC708" t="s">
        <v>2808</v>
      </c>
      <c r="HD708" t="s">
        <v>2808</v>
      </c>
      <c r="HE708" t="s">
        <v>2808</v>
      </c>
      <c r="HF708" t="s">
        <v>2808</v>
      </c>
      <c r="HG708" t="s">
        <v>69</v>
      </c>
      <c r="HH708" t="s">
        <v>69</v>
      </c>
      <c r="HI708" t="s">
        <v>69</v>
      </c>
      <c r="HJ708">
        <v>130</v>
      </c>
      <c r="HK708">
        <v>36.799999999999997</v>
      </c>
      <c r="HL708">
        <v>76</v>
      </c>
      <c r="HM708">
        <v>24</v>
      </c>
      <c r="HQ708" t="s">
        <v>7291</v>
      </c>
      <c r="HR708" t="s">
        <v>7291</v>
      </c>
      <c r="HS708" t="s">
        <v>7291</v>
      </c>
      <c r="HT708" t="s">
        <v>7291</v>
      </c>
      <c r="HX708" s="29">
        <v>0.35416666666666669</v>
      </c>
      <c r="HY708" s="29">
        <v>0.35416666666666669</v>
      </c>
      <c r="HZ708" s="29">
        <v>0.35416666666666669</v>
      </c>
      <c r="IA708" s="29">
        <v>0.35416666666666669</v>
      </c>
      <c r="IE708" t="s">
        <v>2808</v>
      </c>
      <c r="IF708" t="s">
        <v>69</v>
      </c>
      <c r="IG708" t="s">
        <v>2808</v>
      </c>
      <c r="IH708" t="s">
        <v>69</v>
      </c>
      <c r="II708" t="s">
        <v>269</v>
      </c>
      <c r="IK708" t="s">
        <v>269</v>
      </c>
      <c r="IL708" t="s">
        <v>269</v>
      </c>
      <c r="IM708" t="s">
        <v>69</v>
      </c>
      <c r="IO708" t="s">
        <v>7291</v>
      </c>
      <c r="IQ708" t="s">
        <v>7291</v>
      </c>
      <c r="IR708" t="s">
        <v>7291</v>
      </c>
      <c r="IU708" s="29">
        <v>0.36458333333333331</v>
      </c>
      <c r="IW708" s="29">
        <v>0.36458333333333331</v>
      </c>
      <c r="IX708" s="29">
        <v>0.36458333333333331</v>
      </c>
      <c r="IZ708" t="s">
        <v>2808</v>
      </c>
      <c r="JA708" t="s">
        <v>69</v>
      </c>
      <c r="JB708" t="s">
        <v>2808</v>
      </c>
      <c r="JC708" t="s">
        <v>2808</v>
      </c>
      <c r="JD708" t="s">
        <v>2808</v>
      </c>
      <c r="JE708" t="s">
        <v>2808</v>
      </c>
      <c r="JF708" t="s">
        <v>2808</v>
      </c>
      <c r="JG708">
        <v>1</v>
      </c>
      <c r="JI708">
        <v>145</v>
      </c>
      <c r="JJ708">
        <v>48</v>
      </c>
      <c r="JK708">
        <v>3.5</v>
      </c>
      <c r="JL708">
        <v>52</v>
      </c>
      <c r="JM708">
        <v>37</v>
      </c>
      <c r="JN708" t="s">
        <v>7291</v>
      </c>
      <c r="JP708" t="s">
        <v>7291</v>
      </c>
      <c r="JQ708" t="s">
        <v>7291</v>
      </c>
      <c r="JR708" t="s">
        <v>7291</v>
      </c>
      <c r="JS708" t="s">
        <v>7291</v>
      </c>
      <c r="JT708" t="s">
        <v>7291</v>
      </c>
      <c r="JU708" s="29">
        <v>0.36458333333333331</v>
      </c>
      <c r="JW708" s="29">
        <v>0.36458333333333331</v>
      </c>
      <c r="JX708" s="29">
        <v>0.36458333333333331</v>
      </c>
      <c r="JY708" s="29">
        <v>0.36458333333333331</v>
      </c>
      <c r="JZ708" s="29">
        <v>0.36458333333333331</v>
      </c>
      <c r="KA708" s="29">
        <v>0.36458333333333331</v>
      </c>
      <c r="KD708" t="s">
        <v>9554</v>
      </c>
      <c r="KE708" t="s">
        <v>6597</v>
      </c>
      <c r="KF708">
        <v>20</v>
      </c>
      <c r="KG708" t="s">
        <v>6598</v>
      </c>
      <c r="KH708">
        <v>5044135</v>
      </c>
    </row>
    <row r="709" spans="1:294" x14ac:dyDescent="0.3">
      <c r="A709" t="s">
        <v>10437</v>
      </c>
      <c r="B709" t="s">
        <v>6696</v>
      </c>
      <c r="C709">
        <v>1</v>
      </c>
      <c r="D709" t="s">
        <v>2956</v>
      </c>
      <c r="E709" t="s">
        <v>2956</v>
      </c>
      <c r="F709" t="s">
        <v>2956</v>
      </c>
      <c r="G709" t="s">
        <v>2956</v>
      </c>
      <c r="H709" t="s">
        <v>2956</v>
      </c>
      <c r="BB709" t="s">
        <v>2876</v>
      </c>
      <c r="BV709">
        <v>0</v>
      </c>
      <c r="BX709" t="s">
        <v>9156</v>
      </c>
      <c r="BY709" t="s">
        <v>6813</v>
      </c>
      <c r="BZ709" t="s">
        <v>7283</v>
      </c>
      <c r="CA709" t="s">
        <v>6591</v>
      </c>
      <c r="CB709" t="s">
        <v>8289</v>
      </c>
      <c r="CC709" t="s">
        <v>5080</v>
      </c>
      <c r="CD709">
        <v>15</v>
      </c>
      <c r="CE709" t="s">
        <v>236</v>
      </c>
      <c r="CF709" t="s">
        <v>220</v>
      </c>
      <c r="CG709" t="s">
        <v>246</v>
      </c>
      <c r="CI709" t="s">
        <v>9614</v>
      </c>
      <c r="CJ709" t="s">
        <v>2808</v>
      </c>
      <c r="CK709" t="s">
        <v>2808</v>
      </c>
      <c r="CL709" t="s">
        <v>2808</v>
      </c>
      <c r="CM709" t="s">
        <v>2803</v>
      </c>
      <c r="CN709">
        <v>1</v>
      </c>
      <c r="CO709" t="s">
        <v>254</v>
      </c>
      <c r="CP709">
        <v>25</v>
      </c>
      <c r="CQ709" t="s">
        <v>69</v>
      </c>
      <c r="CR709" t="s">
        <v>69</v>
      </c>
      <c r="CS709" t="s">
        <v>69</v>
      </c>
      <c r="CV709" t="s">
        <v>69</v>
      </c>
      <c r="CW709" t="s">
        <v>69</v>
      </c>
      <c r="CX709" t="s">
        <v>69</v>
      </c>
      <c r="CY709" t="s">
        <v>69</v>
      </c>
      <c r="CZ709" t="s">
        <v>69</v>
      </c>
      <c r="DA709" t="s">
        <v>2808</v>
      </c>
      <c r="DB709" t="s">
        <v>2808</v>
      </c>
      <c r="DC709" t="s">
        <v>69</v>
      </c>
      <c r="DD709" t="s">
        <v>12</v>
      </c>
      <c r="DE709" t="s">
        <v>10438</v>
      </c>
      <c r="DF709" t="s">
        <v>12</v>
      </c>
      <c r="DG709" t="s">
        <v>6836</v>
      </c>
      <c r="DH709" t="s">
        <v>2842</v>
      </c>
      <c r="DJ709" t="s">
        <v>12</v>
      </c>
      <c r="DK709" t="s">
        <v>8168</v>
      </c>
      <c r="DL709" t="s">
        <v>22</v>
      </c>
      <c r="DN709" t="s">
        <v>69</v>
      </c>
      <c r="DO709" t="s">
        <v>69</v>
      </c>
      <c r="DP709" t="s">
        <v>2859</v>
      </c>
      <c r="DQ709" t="s">
        <v>2864</v>
      </c>
      <c r="DT709" t="s">
        <v>2877</v>
      </c>
      <c r="DV709" t="s">
        <v>2884</v>
      </c>
      <c r="DW709" t="s">
        <v>32</v>
      </c>
      <c r="DX709" t="s">
        <v>2876</v>
      </c>
      <c r="DZ709" t="s">
        <v>2808</v>
      </c>
      <c r="EA709" t="s">
        <v>6595</v>
      </c>
      <c r="EB709" t="s">
        <v>69</v>
      </c>
      <c r="EC709" t="s">
        <v>69</v>
      </c>
      <c r="ED709" t="s">
        <v>69</v>
      </c>
      <c r="EE709" t="s">
        <v>69</v>
      </c>
      <c r="EF709" t="s">
        <v>69</v>
      </c>
      <c r="EG709" t="s">
        <v>2808</v>
      </c>
      <c r="EH709" t="s">
        <v>10439</v>
      </c>
      <c r="EI709" t="s">
        <v>69</v>
      </c>
      <c r="EJ709" t="s">
        <v>273</v>
      </c>
      <c r="EM709" t="s">
        <v>12</v>
      </c>
      <c r="EN709" t="s">
        <v>9671</v>
      </c>
      <c r="EO709" t="s">
        <v>22</v>
      </c>
      <c r="EU709" t="s">
        <v>2956</v>
      </c>
      <c r="EV709" t="s">
        <v>22</v>
      </c>
      <c r="EW709" t="s">
        <v>6836</v>
      </c>
      <c r="EX709" t="s">
        <v>6836</v>
      </c>
      <c r="EY709" t="s">
        <v>2808</v>
      </c>
      <c r="EZ709" t="s">
        <v>2808</v>
      </c>
      <c r="FA709" t="s">
        <v>9772</v>
      </c>
      <c r="FC709" s="29">
        <v>0.72222222222222221</v>
      </c>
      <c r="FH709">
        <v>2</v>
      </c>
      <c r="FI709">
        <v>2</v>
      </c>
      <c r="FJ709">
        <v>2</v>
      </c>
      <c r="FK709">
        <v>2</v>
      </c>
      <c r="FL709">
        <v>2</v>
      </c>
      <c r="FM709">
        <v>1</v>
      </c>
      <c r="FN709">
        <v>1</v>
      </c>
      <c r="FO709">
        <v>1</v>
      </c>
      <c r="FS709" t="s">
        <v>69</v>
      </c>
      <c r="FT709" t="s">
        <v>69</v>
      </c>
      <c r="FU709" t="s">
        <v>69</v>
      </c>
      <c r="FV709" t="s">
        <v>69</v>
      </c>
      <c r="FW709" t="s">
        <v>69</v>
      </c>
      <c r="FX709" t="s">
        <v>69</v>
      </c>
      <c r="FY709" t="s">
        <v>69</v>
      </c>
      <c r="FZ709" t="s">
        <v>69</v>
      </c>
      <c r="GA709" t="s">
        <v>69</v>
      </c>
      <c r="GB709" t="s">
        <v>69</v>
      </c>
      <c r="GC709" t="s">
        <v>69</v>
      </c>
      <c r="GD709" t="s">
        <v>69</v>
      </c>
      <c r="GE709" t="s">
        <v>69</v>
      </c>
      <c r="GF709" t="s">
        <v>69</v>
      </c>
      <c r="GG709" t="s">
        <v>69</v>
      </c>
      <c r="GH709" t="s">
        <v>69</v>
      </c>
      <c r="GI709" t="s">
        <v>69</v>
      </c>
      <c r="GJ709" t="s">
        <v>69</v>
      </c>
      <c r="GK709" t="s">
        <v>69</v>
      </c>
      <c r="GL709" t="s">
        <v>69</v>
      </c>
      <c r="GM709" t="s">
        <v>69</v>
      </c>
      <c r="GN709" t="s">
        <v>69</v>
      </c>
      <c r="GO709" t="s">
        <v>69</v>
      </c>
      <c r="GP709" t="s">
        <v>69</v>
      </c>
      <c r="GQ709" t="s">
        <v>69</v>
      </c>
      <c r="GR709" t="s">
        <v>69</v>
      </c>
      <c r="GS709" t="s">
        <v>69</v>
      </c>
      <c r="GT709" t="s">
        <v>69</v>
      </c>
      <c r="GU709" t="s">
        <v>69</v>
      </c>
      <c r="GV709" t="s">
        <v>69</v>
      </c>
      <c r="GW709" t="s">
        <v>69</v>
      </c>
      <c r="GX709" t="s">
        <v>69</v>
      </c>
      <c r="GY709" t="s">
        <v>69</v>
      </c>
      <c r="HC709" t="s">
        <v>2808</v>
      </c>
      <c r="HD709" t="s">
        <v>2808</v>
      </c>
      <c r="HE709" t="s">
        <v>2808</v>
      </c>
      <c r="HF709" t="s">
        <v>2808</v>
      </c>
      <c r="HG709" t="s">
        <v>69</v>
      </c>
      <c r="HH709" t="s">
        <v>69</v>
      </c>
      <c r="HI709" t="s">
        <v>69</v>
      </c>
      <c r="HJ709" t="s">
        <v>9693</v>
      </c>
      <c r="HK709">
        <v>36.5</v>
      </c>
      <c r="HL709">
        <v>80</v>
      </c>
      <c r="HM709">
        <v>20</v>
      </c>
      <c r="HQ709" t="s">
        <v>9772</v>
      </c>
      <c r="HR709" t="s">
        <v>9772</v>
      </c>
      <c r="HS709" t="s">
        <v>9772</v>
      </c>
      <c r="HT709" t="s">
        <v>9772</v>
      </c>
      <c r="HX709" s="29">
        <v>0.83333333333333337</v>
      </c>
      <c r="HY709" s="29">
        <v>0.83333333333333337</v>
      </c>
      <c r="HZ709" s="29">
        <v>0.83333333333333337</v>
      </c>
      <c r="IA709" s="29">
        <v>0.83333333333333337</v>
      </c>
      <c r="IE709" t="s">
        <v>2808</v>
      </c>
      <c r="IF709" t="s">
        <v>2808</v>
      </c>
      <c r="IG709" t="s">
        <v>2808</v>
      </c>
      <c r="IH709" t="s">
        <v>269</v>
      </c>
      <c r="II709" t="s">
        <v>269</v>
      </c>
      <c r="IJ709" t="s">
        <v>69</v>
      </c>
      <c r="IK709" t="s">
        <v>69</v>
      </c>
      <c r="IL709" t="s">
        <v>269</v>
      </c>
      <c r="IM709" t="s">
        <v>69</v>
      </c>
      <c r="IN709" t="s">
        <v>9772</v>
      </c>
      <c r="IO709" t="s">
        <v>9772</v>
      </c>
      <c r="IR709" t="s">
        <v>9772</v>
      </c>
      <c r="IT709" s="29">
        <v>0.82638888888888884</v>
      </c>
      <c r="IU709" s="29">
        <v>0.82638888888888884</v>
      </c>
      <c r="IX709" s="29">
        <v>0.82638888888888884</v>
      </c>
      <c r="IZ709" t="s">
        <v>69</v>
      </c>
      <c r="JA709" t="s">
        <v>69</v>
      </c>
      <c r="JB709" t="s">
        <v>69</v>
      </c>
      <c r="JC709" t="s">
        <v>69</v>
      </c>
      <c r="JD709" t="s">
        <v>69</v>
      </c>
      <c r="JE709" t="s">
        <v>69</v>
      </c>
      <c r="JF709" t="s">
        <v>69</v>
      </c>
      <c r="JG709" s="35">
        <v>42987</v>
      </c>
      <c r="JI709">
        <v>120</v>
      </c>
      <c r="JJ709">
        <v>40</v>
      </c>
      <c r="JK709">
        <v>2.9</v>
      </c>
      <c r="JL709">
        <v>45</v>
      </c>
      <c r="JM709">
        <v>31</v>
      </c>
      <c r="JN709" t="s">
        <v>9772</v>
      </c>
      <c r="JP709" t="s">
        <v>9772</v>
      </c>
      <c r="JQ709" t="s">
        <v>9772</v>
      </c>
      <c r="JR709" t="s">
        <v>9772</v>
      </c>
      <c r="JS709" t="s">
        <v>9772</v>
      </c>
      <c r="JT709" t="s">
        <v>9772</v>
      </c>
      <c r="JU709" s="29">
        <v>0.81597222222222221</v>
      </c>
      <c r="JW709" s="29">
        <v>0.81597222222222221</v>
      </c>
      <c r="JX709" s="29">
        <v>0.81597222222222221</v>
      </c>
      <c r="JY709" s="29">
        <v>0.81597222222222221</v>
      </c>
      <c r="JZ709" s="29">
        <v>0.81597222222222221</v>
      </c>
      <c r="KA709" s="29">
        <v>0.81597222222222221</v>
      </c>
      <c r="KB709">
        <v>1</v>
      </c>
      <c r="KD709" t="s">
        <v>9554</v>
      </c>
      <c r="KE709" t="s">
        <v>6597</v>
      </c>
      <c r="KF709">
        <v>22</v>
      </c>
      <c r="KG709" t="s">
        <v>6598</v>
      </c>
      <c r="KH709">
        <v>5044135</v>
      </c>
    </row>
    <row r="710" spans="1:294" x14ac:dyDescent="0.3">
      <c r="A710" t="s">
        <v>10440</v>
      </c>
      <c r="B710" t="s">
        <v>6696</v>
      </c>
      <c r="BV710">
        <v>0</v>
      </c>
      <c r="BX710" t="s">
        <v>9156</v>
      </c>
      <c r="BY710" t="s">
        <v>6813</v>
      </c>
      <c r="BZ710" t="s">
        <v>7283</v>
      </c>
      <c r="CA710" t="s">
        <v>6591</v>
      </c>
      <c r="CB710" t="s">
        <v>6753</v>
      </c>
      <c r="CC710" t="s">
        <v>5080</v>
      </c>
      <c r="CD710">
        <v>26</v>
      </c>
      <c r="CE710" t="s">
        <v>22</v>
      </c>
      <c r="CF710" t="s">
        <v>22</v>
      </c>
      <c r="CG710" t="s">
        <v>247</v>
      </c>
      <c r="CI710" t="s">
        <v>9640</v>
      </c>
      <c r="CJ710" t="s">
        <v>69</v>
      </c>
      <c r="CK710" t="s">
        <v>2808</v>
      </c>
      <c r="CL710" t="s">
        <v>2808</v>
      </c>
      <c r="DJ710" t="s">
        <v>12</v>
      </c>
      <c r="DK710" s="30">
        <v>40910</v>
      </c>
      <c r="DL710" t="s">
        <v>22</v>
      </c>
      <c r="DN710" t="s">
        <v>69</v>
      </c>
      <c r="DO710" t="s">
        <v>69</v>
      </c>
      <c r="DQ710" t="s">
        <v>2864</v>
      </c>
      <c r="DZ710" t="s">
        <v>22</v>
      </c>
      <c r="EJ710" t="s">
        <v>273</v>
      </c>
      <c r="EM710" t="s">
        <v>12</v>
      </c>
      <c r="EN710" s="30">
        <v>40941</v>
      </c>
      <c r="EO710" t="s">
        <v>27</v>
      </c>
      <c r="EP710" s="29">
        <v>0.58333333333333337</v>
      </c>
      <c r="EY710" t="s">
        <v>2808</v>
      </c>
      <c r="EZ710" t="s">
        <v>69</v>
      </c>
      <c r="FA710" s="30">
        <v>40910</v>
      </c>
      <c r="FH710">
        <v>1</v>
      </c>
      <c r="FI710">
        <v>1</v>
      </c>
      <c r="FJ710">
        <v>1</v>
      </c>
      <c r="FK710">
        <v>1</v>
      </c>
      <c r="FL710">
        <v>1</v>
      </c>
      <c r="FM710">
        <v>1</v>
      </c>
      <c r="FN710">
        <v>1</v>
      </c>
      <c r="FS710" t="s">
        <v>69</v>
      </c>
      <c r="FT710" t="s">
        <v>69</v>
      </c>
      <c r="FU710" t="s">
        <v>69</v>
      </c>
      <c r="FV710" t="s">
        <v>69</v>
      </c>
      <c r="FW710" t="s">
        <v>69</v>
      </c>
      <c r="FX710" t="s">
        <v>69</v>
      </c>
      <c r="FY710" t="s">
        <v>69</v>
      </c>
      <c r="FZ710" t="s">
        <v>69</v>
      </c>
      <c r="GA710" t="s">
        <v>69</v>
      </c>
      <c r="GB710" t="s">
        <v>69</v>
      </c>
      <c r="GC710" t="s">
        <v>69</v>
      </c>
      <c r="GD710" t="s">
        <v>69</v>
      </c>
      <c r="GE710" t="s">
        <v>69</v>
      </c>
      <c r="GF710" t="s">
        <v>69</v>
      </c>
      <c r="GG710" t="s">
        <v>69</v>
      </c>
      <c r="GH710" t="s">
        <v>69</v>
      </c>
      <c r="GI710" t="s">
        <v>69</v>
      </c>
      <c r="GJ710" t="s">
        <v>69</v>
      </c>
      <c r="GK710" t="s">
        <v>69</v>
      </c>
      <c r="GL710" t="s">
        <v>69</v>
      </c>
      <c r="GM710" t="s">
        <v>69</v>
      </c>
      <c r="GN710" t="s">
        <v>69</v>
      </c>
      <c r="GO710" t="s">
        <v>69</v>
      </c>
      <c r="GP710" t="s">
        <v>69</v>
      </c>
      <c r="GQ710" t="s">
        <v>69</v>
      </c>
      <c r="GR710" t="s">
        <v>69</v>
      </c>
      <c r="GS710" t="s">
        <v>69</v>
      </c>
      <c r="GT710" t="s">
        <v>69</v>
      </c>
      <c r="GU710" t="s">
        <v>69</v>
      </c>
      <c r="GV710" t="s">
        <v>69</v>
      </c>
      <c r="GW710" t="s">
        <v>69</v>
      </c>
      <c r="GX710" t="s">
        <v>69</v>
      </c>
      <c r="GY710" t="s">
        <v>69</v>
      </c>
      <c r="HC710" t="s">
        <v>2808</v>
      </c>
      <c r="HD710" t="s">
        <v>2808</v>
      </c>
      <c r="HE710" t="s">
        <v>2808</v>
      </c>
      <c r="HF710" t="s">
        <v>2808</v>
      </c>
      <c r="HG710" t="s">
        <v>69</v>
      </c>
      <c r="HH710" t="s">
        <v>69</v>
      </c>
      <c r="HI710" t="s">
        <v>69</v>
      </c>
      <c r="HJ710" t="s">
        <v>10285</v>
      </c>
      <c r="HK710">
        <v>36.1</v>
      </c>
      <c r="HL710">
        <v>76</v>
      </c>
      <c r="HM710">
        <v>20</v>
      </c>
      <c r="HQ710" s="30">
        <v>40910</v>
      </c>
      <c r="HR710" s="30">
        <v>40910</v>
      </c>
      <c r="HS710" s="30">
        <v>40910</v>
      </c>
      <c r="HT710" s="30">
        <v>40910</v>
      </c>
      <c r="HX710" s="29">
        <v>0.25</v>
      </c>
      <c r="HY710" s="29">
        <v>0.25</v>
      </c>
      <c r="HZ710" s="29">
        <v>0.25</v>
      </c>
      <c r="IA710" s="29">
        <v>0.25</v>
      </c>
      <c r="IE710" t="s">
        <v>2808</v>
      </c>
      <c r="IF710" t="s">
        <v>2808</v>
      </c>
      <c r="IG710" t="s">
        <v>69</v>
      </c>
      <c r="IH710" t="s">
        <v>3054</v>
      </c>
      <c r="II710" t="s">
        <v>269</v>
      </c>
      <c r="IJ710" t="s">
        <v>3054</v>
      </c>
      <c r="IK710" t="s">
        <v>3054</v>
      </c>
      <c r="IL710" t="s">
        <v>3054</v>
      </c>
      <c r="IM710" t="s">
        <v>3054</v>
      </c>
      <c r="IO710" s="30">
        <v>40910</v>
      </c>
      <c r="IZ710" t="s">
        <v>2808</v>
      </c>
      <c r="JA710" t="s">
        <v>69</v>
      </c>
      <c r="JB710" t="s">
        <v>2808</v>
      </c>
      <c r="JC710" t="s">
        <v>2808</v>
      </c>
      <c r="JD710" t="s">
        <v>2808</v>
      </c>
      <c r="JE710" t="s">
        <v>2808</v>
      </c>
      <c r="JF710" t="s">
        <v>2808</v>
      </c>
      <c r="JG710" s="35">
        <v>42924</v>
      </c>
      <c r="JI710">
        <v>140</v>
      </c>
      <c r="JJ710">
        <v>60</v>
      </c>
      <c r="JK710">
        <v>3.4</v>
      </c>
      <c r="JL710">
        <v>50</v>
      </c>
      <c r="JM710">
        <v>35</v>
      </c>
      <c r="JN710" s="30">
        <v>40910</v>
      </c>
      <c r="JP710" s="30">
        <v>40910</v>
      </c>
      <c r="JQ710" s="30">
        <v>40910</v>
      </c>
      <c r="JR710" s="30">
        <v>40910</v>
      </c>
      <c r="JS710" s="30">
        <v>40910</v>
      </c>
      <c r="JT710" s="30">
        <v>40910</v>
      </c>
      <c r="JU710" s="29">
        <v>0.25</v>
      </c>
      <c r="JW710" s="29">
        <v>0.25</v>
      </c>
      <c r="JX710" s="29">
        <v>0.25</v>
      </c>
      <c r="JY710" s="29">
        <v>0.25</v>
      </c>
      <c r="JZ710" s="29">
        <v>0.25</v>
      </c>
      <c r="KA710" s="29">
        <v>0.25</v>
      </c>
      <c r="KD710" t="s">
        <v>9554</v>
      </c>
      <c r="KE710" t="s">
        <v>6597</v>
      </c>
      <c r="KF710">
        <v>23</v>
      </c>
      <c r="KG710" t="s">
        <v>6598</v>
      </c>
      <c r="KH710">
        <v>5044135</v>
      </c>
    </row>
    <row r="711" spans="1:294" x14ac:dyDescent="0.3">
      <c r="A711" t="s">
        <v>8787</v>
      </c>
      <c r="B711" t="s">
        <v>8545</v>
      </c>
      <c r="C711">
        <v>5</v>
      </c>
      <c r="D711" t="s">
        <v>2956</v>
      </c>
      <c r="E711" t="s">
        <v>2956</v>
      </c>
      <c r="F711" t="s">
        <v>2956</v>
      </c>
      <c r="G711" t="s">
        <v>2956</v>
      </c>
      <c r="H711" t="s">
        <v>22</v>
      </c>
      <c r="I711" t="s">
        <v>2956</v>
      </c>
      <c r="J711" t="s">
        <v>2956</v>
      </c>
      <c r="K711" t="s">
        <v>2956</v>
      </c>
      <c r="L711" t="s">
        <v>2956</v>
      </c>
      <c r="M711" t="s">
        <v>22</v>
      </c>
      <c r="N711" t="s">
        <v>2956</v>
      </c>
      <c r="O711" t="s">
        <v>2956</v>
      </c>
      <c r="P711" t="s">
        <v>2956</v>
      </c>
      <c r="Q711" t="s">
        <v>2956</v>
      </c>
      <c r="R711" t="s">
        <v>22</v>
      </c>
      <c r="S711" t="s">
        <v>2956</v>
      </c>
      <c r="T711" t="s">
        <v>2956</v>
      </c>
      <c r="U711" t="s">
        <v>2956</v>
      </c>
      <c r="V711" t="s">
        <v>2956</v>
      </c>
      <c r="W711" t="s">
        <v>22</v>
      </c>
      <c r="X711" t="s">
        <v>2956</v>
      </c>
      <c r="Y711" t="s">
        <v>2956</v>
      </c>
      <c r="Z711" t="s">
        <v>2956</v>
      </c>
      <c r="AA711" t="s">
        <v>2956</v>
      </c>
      <c r="AB711" t="s">
        <v>22</v>
      </c>
      <c r="BB711" t="s">
        <v>2876</v>
      </c>
      <c r="BD711" t="s">
        <v>2876</v>
      </c>
      <c r="BF711" t="s">
        <v>2876</v>
      </c>
      <c r="BH711" t="s">
        <v>2876</v>
      </c>
      <c r="BJ711" t="s">
        <v>2876</v>
      </c>
      <c r="BV711">
        <v>0</v>
      </c>
      <c r="BY711" t="s">
        <v>6813</v>
      </c>
      <c r="BZ711" t="s">
        <v>6694</v>
      </c>
      <c r="CA711" t="s">
        <v>7399</v>
      </c>
      <c r="CB711" t="s">
        <v>6861</v>
      </c>
      <c r="CC711" t="s">
        <v>5061</v>
      </c>
      <c r="CD711">
        <v>32</v>
      </c>
      <c r="CE711" t="s">
        <v>236</v>
      </c>
      <c r="CF711" t="s">
        <v>240</v>
      </c>
      <c r="CG711" t="s">
        <v>247</v>
      </c>
      <c r="CI711" t="s">
        <v>9552</v>
      </c>
      <c r="CJ711" t="s">
        <v>2808</v>
      </c>
      <c r="CK711" t="s">
        <v>69</v>
      </c>
      <c r="CL711" t="s">
        <v>69</v>
      </c>
      <c r="CM711" t="s">
        <v>2803</v>
      </c>
      <c r="CN711">
        <v>5</v>
      </c>
      <c r="CO711" t="s">
        <v>22</v>
      </c>
      <c r="CQ711" t="s">
        <v>69</v>
      </c>
      <c r="CR711" t="s">
        <v>69</v>
      </c>
      <c r="CS711" t="s">
        <v>69</v>
      </c>
      <c r="CT711" t="s">
        <v>69</v>
      </c>
      <c r="CU711" t="s">
        <v>69</v>
      </c>
      <c r="CV711" t="s">
        <v>69</v>
      </c>
      <c r="CW711" t="s">
        <v>69</v>
      </c>
      <c r="CX711" t="s">
        <v>69</v>
      </c>
      <c r="CY711" t="s">
        <v>69</v>
      </c>
      <c r="CZ711" t="s">
        <v>69</v>
      </c>
      <c r="DA711" t="s">
        <v>69</v>
      </c>
      <c r="DB711" t="s">
        <v>69</v>
      </c>
      <c r="DC711" t="s">
        <v>69</v>
      </c>
      <c r="DD711" t="s">
        <v>22</v>
      </c>
      <c r="DF711" t="s">
        <v>22</v>
      </c>
      <c r="DH711" t="s">
        <v>22</v>
      </c>
      <c r="EU711" t="s">
        <v>22</v>
      </c>
      <c r="EV711" t="s">
        <v>22</v>
      </c>
      <c r="EW711" t="s">
        <v>10182</v>
      </c>
      <c r="EX711" t="s">
        <v>10182</v>
      </c>
      <c r="KB711">
        <v>5</v>
      </c>
      <c r="KD711" t="s">
        <v>9554</v>
      </c>
      <c r="KE711" t="s">
        <v>6597</v>
      </c>
      <c r="KF711">
        <v>1</v>
      </c>
      <c r="KG711" t="s">
        <v>6598</v>
      </c>
      <c r="KH711">
        <v>7046024</v>
      </c>
    </row>
    <row r="712" spans="1:294" x14ac:dyDescent="0.3">
      <c r="A712" t="s">
        <v>8789</v>
      </c>
      <c r="B712" t="s">
        <v>8545</v>
      </c>
      <c r="C712">
        <v>1</v>
      </c>
      <c r="D712" t="s">
        <v>2956</v>
      </c>
      <c r="E712" t="s">
        <v>2956</v>
      </c>
      <c r="F712" t="s">
        <v>2956</v>
      </c>
      <c r="G712" t="s">
        <v>2956</v>
      </c>
      <c r="H712" t="s">
        <v>22</v>
      </c>
      <c r="BB712" t="s">
        <v>2877</v>
      </c>
      <c r="BV712">
        <v>0</v>
      </c>
      <c r="BY712" t="s">
        <v>6813</v>
      </c>
      <c r="BZ712" t="s">
        <v>6694</v>
      </c>
      <c r="CA712" t="s">
        <v>7399</v>
      </c>
      <c r="CB712" t="s">
        <v>6861</v>
      </c>
      <c r="CC712" t="s">
        <v>5061</v>
      </c>
      <c r="CD712">
        <v>31</v>
      </c>
      <c r="CE712" t="s">
        <v>236</v>
      </c>
      <c r="CF712" t="s">
        <v>220</v>
      </c>
      <c r="CG712" t="s">
        <v>247</v>
      </c>
      <c r="CI712" t="s">
        <v>9552</v>
      </c>
      <c r="CJ712" t="s">
        <v>2808</v>
      </c>
      <c r="CK712" t="s">
        <v>69</v>
      </c>
      <c r="CL712" t="s">
        <v>69</v>
      </c>
      <c r="CM712" t="s">
        <v>2803</v>
      </c>
      <c r="CN712">
        <v>1</v>
      </c>
      <c r="CO712" t="s">
        <v>22</v>
      </c>
      <c r="CQ712" t="s">
        <v>2808</v>
      </c>
      <c r="CR712" t="s">
        <v>2808</v>
      </c>
      <c r="CS712" t="s">
        <v>2808</v>
      </c>
      <c r="CT712" t="s">
        <v>2808</v>
      </c>
      <c r="CU712" t="s">
        <v>69</v>
      </c>
      <c r="CV712" t="s">
        <v>2808</v>
      </c>
      <c r="CW712" t="s">
        <v>69</v>
      </c>
      <c r="CX712" t="s">
        <v>2808</v>
      </c>
      <c r="CY712" t="s">
        <v>69</v>
      </c>
      <c r="CZ712" t="s">
        <v>2808</v>
      </c>
      <c r="DA712" t="s">
        <v>69</v>
      </c>
      <c r="DB712" t="s">
        <v>2808</v>
      </c>
      <c r="DC712" t="s">
        <v>69</v>
      </c>
      <c r="DD712" t="s">
        <v>12</v>
      </c>
      <c r="DE712" t="s">
        <v>9740</v>
      </c>
      <c r="DF712" t="s">
        <v>12</v>
      </c>
      <c r="DG712" t="s">
        <v>9855</v>
      </c>
      <c r="DH712" t="s">
        <v>22</v>
      </c>
      <c r="EU712" t="s">
        <v>2956</v>
      </c>
      <c r="EV712" t="s">
        <v>2956</v>
      </c>
      <c r="EW712" t="s">
        <v>9855</v>
      </c>
      <c r="EX712" t="s">
        <v>9855</v>
      </c>
      <c r="KB712">
        <v>1</v>
      </c>
      <c r="KD712" t="s">
        <v>9554</v>
      </c>
      <c r="KE712" t="s">
        <v>6597</v>
      </c>
      <c r="KF712">
        <v>2</v>
      </c>
      <c r="KG712" t="s">
        <v>6598</v>
      </c>
      <c r="KH712">
        <v>7046024</v>
      </c>
    </row>
    <row r="713" spans="1:294" x14ac:dyDescent="0.3">
      <c r="A713" t="s">
        <v>8790</v>
      </c>
      <c r="B713" t="s">
        <v>8545</v>
      </c>
      <c r="C713">
        <v>5</v>
      </c>
      <c r="D713" t="s">
        <v>2956</v>
      </c>
      <c r="E713" t="s">
        <v>2956</v>
      </c>
      <c r="F713" t="s">
        <v>2956</v>
      </c>
      <c r="G713" t="s">
        <v>2956</v>
      </c>
      <c r="H713" t="s">
        <v>2956</v>
      </c>
      <c r="I713" t="s">
        <v>2956</v>
      </c>
      <c r="J713" t="s">
        <v>2956</v>
      </c>
      <c r="K713" t="s">
        <v>2956</v>
      </c>
      <c r="L713" t="s">
        <v>2956</v>
      </c>
      <c r="M713" t="s">
        <v>2956</v>
      </c>
      <c r="N713" t="s">
        <v>2956</v>
      </c>
      <c r="O713" t="s">
        <v>2956</v>
      </c>
      <c r="P713" t="s">
        <v>2956</v>
      </c>
      <c r="Q713" t="s">
        <v>2956</v>
      </c>
      <c r="R713" t="s">
        <v>2956</v>
      </c>
      <c r="S713" t="s">
        <v>2956</v>
      </c>
      <c r="T713" t="s">
        <v>2956</v>
      </c>
      <c r="U713" t="s">
        <v>2956</v>
      </c>
      <c r="V713" t="s">
        <v>2956</v>
      </c>
      <c r="W713" t="s">
        <v>2956</v>
      </c>
      <c r="X713" t="s">
        <v>2956</v>
      </c>
      <c r="Y713" t="s">
        <v>2956</v>
      </c>
      <c r="Z713" t="s">
        <v>2956</v>
      </c>
      <c r="AA713" t="s">
        <v>2956</v>
      </c>
      <c r="AB713" t="s">
        <v>2956</v>
      </c>
      <c r="BB713" t="s">
        <v>2876</v>
      </c>
      <c r="BD713" t="s">
        <v>2876</v>
      </c>
      <c r="BF713" t="s">
        <v>2876</v>
      </c>
      <c r="BH713" t="s">
        <v>2876</v>
      </c>
      <c r="BJ713" t="s">
        <v>2876</v>
      </c>
      <c r="BV713">
        <v>0</v>
      </c>
      <c r="BY713" t="s">
        <v>6813</v>
      </c>
      <c r="BZ713" t="s">
        <v>6694</v>
      </c>
      <c r="CA713" t="s">
        <v>7399</v>
      </c>
      <c r="CB713" t="s">
        <v>6861</v>
      </c>
      <c r="CC713" t="s">
        <v>5061</v>
      </c>
      <c r="CD713">
        <v>28</v>
      </c>
      <c r="CE713" t="s">
        <v>236</v>
      </c>
      <c r="CF713" t="s">
        <v>240</v>
      </c>
      <c r="CG713" t="s">
        <v>247</v>
      </c>
      <c r="CI713" t="s">
        <v>9552</v>
      </c>
      <c r="CJ713" t="s">
        <v>2808</v>
      </c>
      <c r="CK713" t="s">
        <v>69</v>
      </c>
      <c r="CL713" t="s">
        <v>69</v>
      </c>
      <c r="CM713" t="s">
        <v>2803</v>
      </c>
      <c r="CN713">
        <v>5</v>
      </c>
      <c r="CO713" t="s">
        <v>22</v>
      </c>
      <c r="CQ713" t="s">
        <v>2808</v>
      </c>
      <c r="CR713" t="s">
        <v>2808</v>
      </c>
      <c r="CS713" t="s">
        <v>2808</v>
      </c>
      <c r="CT713" t="s">
        <v>2808</v>
      </c>
      <c r="CU713" t="s">
        <v>69</v>
      </c>
      <c r="CV713" t="s">
        <v>2808</v>
      </c>
      <c r="CW713" t="s">
        <v>69</v>
      </c>
      <c r="CX713" t="s">
        <v>2808</v>
      </c>
      <c r="CY713" t="s">
        <v>69</v>
      </c>
      <c r="CZ713" t="s">
        <v>2808</v>
      </c>
      <c r="DA713" t="s">
        <v>2808</v>
      </c>
      <c r="DB713" t="s">
        <v>69</v>
      </c>
      <c r="DC713" t="s">
        <v>69</v>
      </c>
      <c r="DD713" t="s">
        <v>12</v>
      </c>
      <c r="DE713" t="s">
        <v>10441</v>
      </c>
      <c r="DF713" t="s">
        <v>12</v>
      </c>
      <c r="DG713" t="s">
        <v>10442</v>
      </c>
      <c r="DH713" t="s">
        <v>2842</v>
      </c>
      <c r="EU713" t="s">
        <v>2956</v>
      </c>
      <c r="EV713" t="s">
        <v>2956</v>
      </c>
      <c r="EW713" t="s">
        <v>7326</v>
      </c>
      <c r="EX713" t="s">
        <v>7326</v>
      </c>
      <c r="KB713">
        <v>5</v>
      </c>
      <c r="KD713" t="s">
        <v>9554</v>
      </c>
      <c r="KE713" t="s">
        <v>6597</v>
      </c>
      <c r="KF713">
        <v>3</v>
      </c>
      <c r="KG713" t="s">
        <v>6598</v>
      </c>
      <c r="KH713">
        <v>7046024</v>
      </c>
    </row>
    <row r="714" spans="1:294" x14ac:dyDescent="0.3">
      <c r="A714" t="s">
        <v>8791</v>
      </c>
      <c r="B714" t="s">
        <v>8545</v>
      </c>
      <c r="C714">
        <v>2</v>
      </c>
      <c r="D714" t="s">
        <v>2956</v>
      </c>
      <c r="E714" t="s">
        <v>2956</v>
      </c>
      <c r="F714" t="s">
        <v>2956</v>
      </c>
      <c r="G714" t="s">
        <v>22</v>
      </c>
      <c r="H714" t="s">
        <v>2956</v>
      </c>
      <c r="I714" t="s">
        <v>2956</v>
      </c>
      <c r="J714" t="s">
        <v>2956</v>
      </c>
      <c r="K714" t="s">
        <v>2956</v>
      </c>
      <c r="L714" t="s">
        <v>22</v>
      </c>
      <c r="M714" t="s">
        <v>2956</v>
      </c>
      <c r="BB714" t="s">
        <v>2876</v>
      </c>
      <c r="BD714" t="s">
        <v>2876</v>
      </c>
      <c r="BV714">
        <v>0</v>
      </c>
      <c r="BY714" t="s">
        <v>6813</v>
      </c>
      <c r="BZ714" t="s">
        <v>6694</v>
      </c>
      <c r="CA714" t="s">
        <v>7399</v>
      </c>
      <c r="CB714" t="s">
        <v>6861</v>
      </c>
      <c r="CC714" t="s">
        <v>5061</v>
      </c>
      <c r="CD714">
        <v>21</v>
      </c>
      <c r="CE714" t="s">
        <v>236</v>
      </c>
      <c r="CF714" t="s">
        <v>240</v>
      </c>
      <c r="CG714" t="s">
        <v>247</v>
      </c>
      <c r="CI714" t="s">
        <v>9552</v>
      </c>
      <c r="CJ714" t="s">
        <v>2808</v>
      </c>
      <c r="CK714" t="s">
        <v>69</v>
      </c>
      <c r="CL714" t="s">
        <v>69</v>
      </c>
      <c r="CM714" t="s">
        <v>2803</v>
      </c>
      <c r="CN714">
        <v>2</v>
      </c>
      <c r="CO714" t="s">
        <v>22</v>
      </c>
      <c r="CQ714" t="s">
        <v>2808</v>
      </c>
      <c r="CR714" t="s">
        <v>2808</v>
      </c>
      <c r="CS714" t="s">
        <v>2808</v>
      </c>
      <c r="CT714" t="s">
        <v>2808</v>
      </c>
      <c r="CU714" t="s">
        <v>69</v>
      </c>
      <c r="CV714" t="s">
        <v>2808</v>
      </c>
      <c r="CW714" t="s">
        <v>69</v>
      </c>
      <c r="CX714" t="s">
        <v>2808</v>
      </c>
      <c r="CY714" t="s">
        <v>2808</v>
      </c>
      <c r="CZ714" t="s">
        <v>2808</v>
      </c>
      <c r="DA714" t="s">
        <v>69</v>
      </c>
      <c r="DB714" t="s">
        <v>2808</v>
      </c>
      <c r="DC714" t="s">
        <v>69</v>
      </c>
      <c r="DD714" t="s">
        <v>12</v>
      </c>
      <c r="DE714" s="30">
        <v>41184</v>
      </c>
      <c r="DF714" t="s">
        <v>12</v>
      </c>
      <c r="DG714" t="s">
        <v>7960</v>
      </c>
      <c r="DH714" t="s">
        <v>22</v>
      </c>
      <c r="EU714" t="s">
        <v>2956</v>
      </c>
      <c r="EV714" t="s">
        <v>2956</v>
      </c>
      <c r="EW714" t="s">
        <v>10443</v>
      </c>
      <c r="EX714" t="s">
        <v>10443</v>
      </c>
      <c r="KB714">
        <v>2</v>
      </c>
      <c r="KD714" t="s">
        <v>9554</v>
      </c>
      <c r="KE714" t="s">
        <v>6597</v>
      </c>
      <c r="KF714">
        <v>4</v>
      </c>
      <c r="KG714" t="s">
        <v>6598</v>
      </c>
      <c r="KH714">
        <v>7046024</v>
      </c>
    </row>
    <row r="715" spans="1:294" x14ac:dyDescent="0.3">
      <c r="A715" t="s">
        <v>8792</v>
      </c>
      <c r="B715" t="s">
        <v>8545</v>
      </c>
      <c r="C715">
        <v>3</v>
      </c>
      <c r="D715" t="s">
        <v>2956</v>
      </c>
      <c r="E715" t="s">
        <v>2956</v>
      </c>
      <c r="F715" t="s">
        <v>2956</v>
      </c>
      <c r="G715" t="s">
        <v>22</v>
      </c>
      <c r="H715" t="s">
        <v>22</v>
      </c>
      <c r="I715" t="s">
        <v>2956</v>
      </c>
      <c r="J715" t="s">
        <v>2956</v>
      </c>
      <c r="K715" t="s">
        <v>2956</v>
      </c>
      <c r="L715" t="s">
        <v>22</v>
      </c>
      <c r="M715" t="s">
        <v>22</v>
      </c>
      <c r="N715" t="s">
        <v>2956</v>
      </c>
      <c r="O715" t="s">
        <v>2956</v>
      </c>
      <c r="P715" t="s">
        <v>2956</v>
      </c>
      <c r="Q715" t="s">
        <v>22</v>
      </c>
      <c r="R715" t="s">
        <v>22</v>
      </c>
      <c r="BB715" t="s">
        <v>2876</v>
      </c>
      <c r="BD715" t="s">
        <v>2876</v>
      </c>
      <c r="BF715" t="s">
        <v>2876</v>
      </c>
      <c r="BV715">
        <v>0</v>
      </c>
      <c r="BY715" t="s">
        <v>6813</v>
      </c>
      <c r="BZ715" t="s">
        <v>6694</v>
      </c>
      <c r="CA715" t="s">
        <v>7399</v>
      </c>
      <c r="CB715" t="s">
        <v>6861</v>
      </c>
      <c r="CC715" t="s">
        <v>5061</v>
      </c>
      <c r="CD715">
        <v>27</v>
      </c>
      <c r="CE715" t="s">
        <v>22</v>
      </c>
      <c r="CF715" t="s">
        <v>22</v>
      </c>
      <c r="CG715" t="s">
        <v>247</v>
      </c>
      <c r="CI715" t="s">
        <v>9552</v>
      </c>
      <c r="CJ715" t="s">
        <v>2808</v>
      </c>
      <c r="CK715" t="s">
        <v>69</v>
      </c>
      <c r="CL715" t="s">
        <v>69</v>
      </c>
      <c r="CM715" t="s">
        <v>2803</v>
      </c>
      <c r="CN715">
        <v>3</v>
      </c>
      <c r="CO715" t="s">
        <v>22</v>
      </c>
      <c r="CQ715" t="s">
        <v>2808</v>
      </c>
      <c r="CR715" t="s">
        <v>2808</v>
      </c>
      <c r="CS715" t="s">
        <v>2808</v>
      </c>
      <c r="CT715" t="s">
        <v>2808</v>
      </c>
      <c r="CU715" t="s">
        <v>69</v>
      </c>
      <c r="CV715" t="s">
        <v>2808</v>
      </c>
      <c r="CW715" t="s">
        <v>69</v>
      </c>
      <c r="CX715" t="s">
        <v>2808</v>
      </c>
      <c r="CY715" t="s">
        <v>69</v>
      </c>
      <c r="CZ715" t="s">
        <v>2808</v>
      </c>
      <c r="DA715" t="s">
        <v>69</v>
      </c>
      <c r="DB715" t="s">
        <v>2808</v>
      </c>
      <c r="DC715" t="s">
        <v>69</v>
      </c>
      <c r="DD715" t="s">
        <v>12</v>
      </c>
      <c r="DE715" s="30">
        <v>41127</v>
      </c>
      <c r="DF715" t="s">
        <v>12</v>
      </c>
      <c r="DG715" t="s">
        <v>9848</v>
      </c>
      <c r="DH715" t="s">
        <v>22</v>
      </c>
      <c r="EU715" t="s">
        <v>2956</v>
      </c>
      <c r="EV715" t="s">
        <v>2956</v>
      </c>
      <c r="EW715" t="s">
        <v>9848</v>
      </c>
      <c r="EX715" t="s">
        <v>9848</v>
      </c>
      <c r="KB715">
        <v>3</v>
      </c>
      <c r="KD715" t="s">
        <v>9554</v>
      </c>
      <c r="KE715" t="s">
        <v>6597</v>
      </c>
      <c r="KF715">
        <v>5</v>
      </c>
      <c r="KG715" t="s">
        <v>6598</v>
      </c>
      <c r="KH715">
        <v>7046024</v>
      </c>
    </row>
    <row r="716" spans="1:294" x14ac:dyDescent="0.3">
      <c r="A716" t="s">
        <v>8793</v>
      </c>
      <c r="B716" t="s">
        <v>8545</v>
      </c>
      <c r="C716">
        <v>3</v>
      </c>
      <c r="D716" t="s">
        <v>2956</v>
      </c>
      <c r="E716" t="s">
        <v>2956</v>
      </c>
      <c r="F716" t="s">
        <v>2956</v>
      </c>
      <c r="G716" t="s">
        <v>22</v>
      </c>
      <c r="H716" t="s">
        <v>22</v>
      </c>
      <c r="I716" t="s">
        <v>2956</v>
      </c>
      <c r="J716" t="s">
        <v>2956</v>
      </c>
      <c r="K716" t="s">
        <v>2956</v>
      </c>
      <c r="L716" t="s">
        <v>22</v>
      </c>
      <c r="M716" t="s">
        <v>22</v>
      </c>
      <c r="N716" t="s">
        <v>2956</v>
      </c>
      <c r="O716" t="s">
        <v>2956</v>
      </c>
      <c r="P716" t="s">
        <v>2956</v>
      </c>
      <c r="Q716" t="s">
        <v>22</v>
      </c>
      <c r="R716" t="s">
        <v>22</v>
      </c>
      <c r="BB716" t="s">
        <v>2876</v>
      </c>
      <c r="BD716" t="s">
        <v>2876</v>
      </c>
      <c r="BF716" t="s">
        <v>2876</v>
      </c>
      <c r="BV716">
        <v>0</v>
      </c>
      <c r="BY716" t="s">
        <v>6813</v>
      </c>
      <c r="BZ716" t="s">
        <v>6694</v>
      </c>
      <c r="CA716" t="s">
        <v>7399</v>
      </c>
      <c r="CB716" t="s">
        <v>6861</v>
      </c>
      <c r="CC716" t="s">
        <v>5061</v>
      </c>
      <c r="CD716">
        <v>27</v>
      </c>
      <c r="CE716" t="s">
        <v>236</v>
      </c>
      <c r="CF716" t="s">
        <v>240</v>
      </c>
      <c r="CG716" t="s">
        <v>247</v>
      </c>
      <c r="CI716" t="s">
        <v>9552</v>
      </c>
      <c r="CJ716" t="s">
        <v>2808</v>
      </c>
      <c r="CK716" t="s">
        <v>69</v>
      </c>
      <c r="CL716" t="s">
        <v>69</v>
      </c>
      <c r="CM716" t="s">
        <v>2803</v>
      </c>
      <c r="CN716">
        <v>3</v>
      </c>
      <c r="CO716" t="s">
        <v>22</v>
      </c>
      <c r="CQ716" t="s">
        <v>2808</v>
      </c>
      <c r="CR716" t="s">
        <v>2808</v>
      </c>
      <c r="CS716" t="s">
        <v>2808</v>
      </c>
      <c r="CT716" t="s">
        <v>2808</v>
      </c>
      <c r="CU716" t="s">
        <v>69</v>
      </c>
      <c r="CV716" t="s">
        <v>2808</v>
      </c>
      <c r="CW716" t="s">
        <v>69</v>
      </c>
      <c r="CX716" t="s">
        <v>2808</v>
      </c>
      <c r="CY716" t="s">
        <v>69</v>
      </c>
      <c r="CZ716" t="s">
        <v>2808</v>
      </c>
      <c r="DA716" t="s">
        <v>69</v>
      </c>
      <c r="DB716" t="s">
        <v>2808</v>
      </c>
      <c r="DC716" t="s">
        <v>69</v>
      </c>
      <c r="DD716" t="s">
        <v>12</v>
      </c>
      <c r="DE716" t="s">
        <v>10444</v>
      </c>
      <c r="DF716" t="s">
        <v>12</v>
      </c>
      <c r="DG716" t="s">
        <v>9848</v>
      </c>
      <c r="DH716" t="s">
        <v>22</v>
      </c>
      <c r="EU716" t="s">
        <v>2956</v>
      </c>
      <c r="EV716" t="s">
        <v>22</v>
      </c>
      <c r="EW716" t="s">
        <v>9848</v>
      </c>
      <c r="EX716" t="s">
        <v>9848</v>
      </c>
      <c r="KB716">
        <v>3</v>
      </c>
      <c r="KD716" t="s">
        <v>9554</v>
      </c>
      <c r="KE716" t="s">
        <v>6597</v>
      </c>
      <c r="KF716">
        <v>6</v>
      </c>
      <c r="KG716" t="s">
        <v>6598</v>
      </c>
      <c r="KH716">
        <v>7046024</v>
      </c>
    </row>
    <row r="717" spans="1:294" x14ac:dyDescent="0.3">
      <c r="A717" t="s">
        <v>10445</v>
      </c>
      <c r="B717" t="s">
        <v>8545</v>
      </c>
      <c r="C717">
        <v>3</v>
      </c>
      <c r="D717" t="s">
        <v>2956</v>
      </c>
      <c r="E717" t="s">
        <v>2956</v>
      </c>
      <c r="F717" t="s">
        <v>2956</v>
      </c>
      <c r="G717" t="s">
        <v>22</v>
      </c>
      <c r="H717" t="s">
        <v>22</v>
      </c>
      <c r="I717" t="s">
        <v>2956</v>
      </c>
      <c r="J717" t="s">
        <v>2956</v>
      </c>
      <c r="K717" t="s">
        <v>2956</v>
      </c>
      <c r="L717" t="s">
        <v>22</v>
      </c>
      <c r="M717" t="s">
        <v>22</v>
      </c>
      <c r="N717" t="s">
        <v>2956</v>
      </c>
      <c r="O717" t="s">
        <v>2956</v>
      </c>
      <c r="P717" t="s">
        <v>2956</v>
      </c>
      <c r="Q717" t="s">
        <v>22</v>
      </c>
      <c r="R717" t="s">
        <v>22</v>
      </c>
      <c r="BB717" t="s">
        <v>2876</v>
      </c>
      <c r="BD717" t="s">
        <v>2876</v>
      </c>
      <c r="BF717" t="s">
        <v>2876</v>
      </c>
      <c r="BV717">
        <v>0</v>
      </c>
      <c r="BY717" t="s">
        <v>6813</v>
      </c>
      <c r="BZ717" t="s">
        <v>6694</v>
      </c>
      <c r="CA717" t="s">
        <v>7399</v>
      </c>
      <c r="CB717" t="s">
        <v>6861</v>
      </c>
      <c r="CC717" t="s">
        <v>5066</v>
      </c>
      <c r="CD717">
        <v>17</v>
      </c>
      <c r="CE717" t="s">
        <v>236</v>
      </c>
      <c r="CF717" t="s">
        <v>241</v>
      </c>
      <c r="CG717" t="s">
        <v>247</v>
      </c>
      <c r="CI717" t="s">
        <v>9552</v>
      </c>
      <c r="CJ717" t="s">
        <v>2808</v>
      </c>
      <c r="CK717" t="s">
        <v>69</v>
      </c>
      <c r="CL717" t="s">
        <v>69</v>
      </c>
      <c r="CM717" t="s">
        <v>2803</v>
      </c>
      <c r="CN717">
        <v>3</v>
      </c>
      <c r="CO717" t="s">
        <v>22</v>
      </c>
      <c r="CQ717" t="s">
        <v>69</v>
      </c>
      <c r="CR717" t="s">
        <v>69</v>
      </c>
      <c r="CS717" t="s">
        <v>69</v>
      </c>
      <c r="CT717" t="s">
        <v>69</v>
      </c>
      <c r="CU717" t="s">
        <v>69</v>
      </c>
      <c r="CV717" t="s">
        <v>69</v>
      </c>
      <c r="CW717" t="s">
        <v>69</v>
      </c>
      <c r="CX717" t="s">
        <v>69</v>
      </c>
      <c r="CY717" t="s">
        <v>69</v>
      </c>
      <c r="CZ717" t="s">
        <v>69</v>
      </c>
      <c r="DA717" t="s">
        <v>2808</v>
      </c>
      <c r="DB717" t="s">
        <v>69</v>
      </c>
      <c r="DC717" t="s">
        <v>69</v>
      </c>
      <c r="DD717" t="s">
        <v>12</v>
      </c>
      <c r="DE717" t="s">
        <v>10107</v>
      </c>
      <c r="DF717" t="s">
        <v>12</v>
      </c>
      <c r="DG717" t="s">
        <v>8168</v>
      </c>
      <c r="DH717" t="s">
        <v>22</v>
      </c>
      <c r="EU717" t="s">
        <v>22</v>
      </c>
      <c r="EV717" t="s">
        <v>22</v>
      </c>
      <c r="EW717" t="s">
        <v>8168</v>
      </c>
      <c r="EX717" t="s">
        <v>8168</v>
      </c>
      <c r="KB717">
        <v>3</v>
      </c>
      <c r="KD717" t="s">
        <v>9554</v>
      </c>
      <c r="KE717" t="s">
        <v>6597</v>
      </c>
      <c r="KF717">
        <v>7</v>
      </c>
      <c r="KG717" t="s">
        <v>6598</v>
      </c>
      <c r="KH717">
        <v>7046024</v>
      </c>
    </row>
    <row r="718" spans="1:294" x14ac:dyDescent="0.3">
      <c r="A718" t="s">
        <v>10446</v>
      </c>
      <c r="B718" t="s">
        <v>8545</v>
      </c>
      <c r="C718">
        <v>6</v>
      </c>
      <c r="D718" t="s">
        <v>2956</v>
      </c>
      <c r="E718" t="s">
        <v>2956</v>
      </c>
      <c r="F718" t="s">
        <v>22</v>
      </c>
      <c r="G718" t="s">
        <v>2956</v>
      </c>
      <c r="H718" t="s">
        <v>2956</v>
      </c>
      <c r="I718" t="s">
        <v>2956</v>
      </c>
      <c r="J718" t="s">
        <v>2956</v>
      </c>
      <c r="K718" t="s">
        <v>2956</v>
      </c>
      <c r="L718" t="s">
        <v>2956</v>
      </c>
      <c r="M718" t="s">
        <v>2956</v>
      </c>
      <c r="N718" t="s">
        <v>2956</v>
      </c>
      <c r="O718" t="s">
        <v>2956</v>
      </c>
      <c r="P718" t="s">
        <v>2956</v>
      </c>
      <c r="Q718" t="s">
        <v>2956</v>
      </c>
      <c r="R718" t="s">
        <v>2956</v>
      </c>
      <c r="S718" t="s">
        <v>2956</v>
      </c>
      <c r="T718" t="s">
        <v>2956</v>
      </c>
      <c r="U718" t="s">
        <v>2956</v>
      </c>
      <c r="V718" t="s">
        <v>2956</v>
      </c>
      <c r="W718" t="s">
        <v>2956</v>
      </c>
      <c r="X718" t="s">
        <v>2956</v>
      </c>
      <c r="Y718" t="s">
        <v>2956</v>
      </c>
      <c r="Z718" t="s">
        <v>2956</v>
      </c>
      <c r="AA718" t="s">
        <v>2956</v>
      </c>
      <c r="AB718" t="s">
        <v>2956</v>
      </c>
      <c r="AC718" t="s">
        <v>2956</v>
      </c>
      <c r="AD718" t="s">
        <v>2956</v>
      </c>
      <c r="AE718" t="s">
        <v>2956</v>
      </c>
      <c r="AF718" t="s">
        <v>2956</v>
      </c>
      <c r="AG718" t="s">
        <v>2956</v>
      </c>
      <c r="BB718" t="s">
        <v>2876</v>
      </c>
      <c r="BD718" t="s">
        <v>2876</v>
      </c>
      <c r="BF718" t="s">
        <v>2876</v>
      </c>
      <c r="BH718" t="s">
        <v>2876</v>
      </c>
      <c r="BJ718" t="s">
        <v>2876</v>
      </c>
      <c r="BL718" t="s">
        <v>2876</v>
      </c>
      <c r="BV718">
        <v>0</v>
      </c>
      <c r="BX718" t="s">
        <v>8555</v>
      </c>
      <c r="BY718" t="s">
        <v>6813</v>
      </c>
      <c r="BZ718" t="s">
        <v>6850</v>
      </c>
      <c r="CA718" t="s">
        <v>7399</v>
      </c>
      <c r="CB718" t="s">
        <v>6818</v>
      </c>
      <c r="CC718" t="s">
        <v>5057</v>
      </c>
      <c r="CD718">
        <v>26</v>
      </c>
      <c r="CE718" t="s">
        <v>236</v>
      </c>
      <c r="CF718" t="s">
        <v>240</v>
      </c>
      <c r="CG718" t="s">
        <v>247</v>
      </c>
      <c r="CI718" t="s">
        <v>9566</v>
      </c>
      <c r="CJ718" t="s">
        <v>2808</v>
      </c>
      <c r="CK718" t="s">
        <v>69</v>
      </c>
      <c r="CL718" t="s">
        <v>2808</v>
      </c>
      <c r="CM718" t="s">
        <v>2803</v>
      </c>
      <c r="CN718">
        <v>6</v>
      </c>
      <c r="CO718" t="s">
        <v>254</v>
      </c>
      <c r="CP718">
        <v>10</v>
      </c>
      <c r="CQ718" t="s">
        <v>69</v>
      </c>
      <c r="CR718" t="s">
        <v>69</v>
      </c>
      <c r="CS718" t="s">
        <v>2808</v>
      </c>
      <c r="CT718" t="s">
        <v>2808</v>
      </c>
      <c r="CU718" t="s">
        <v>2808</v>
      </c>
      <c r="CV718" t="s">
        <v>2808</v>
      </c>
      <c r="CW718" t="s">
        <v>2808</v>
      </c>
      <c r="CX718" t="s">
        <v>2808</v>
      </c>
      <c r="CY718" t="s">
        <v>2808</v>
      </c>
      <c r="CZ718" t="s">
        <v>2808</v>
      </c>
      <c r="DA718" t="s">
        <v>2808</v>
      </c>
      <c r="DB718" t="s">
        <v>69</v>
      </c>
      <c r="DC718" t="s">
        <v>69</v>
      </c>
      <c r="DD718" t="s">
        <v>12</v>
      </c>
      <c r="DE718" s="30">
        <v>41093</v>
      </c>
      <c r="DF718" t="s">
        <v>12</v>
      </c>
      <c r="DG718" t="s">
        <v>10444</v>
      </c>
      <c r="DH718" t="s">
        <v>2842</v>
      </c>
      <c r="EU718" t="s">
        <v>22</v>
      </c>
      <c r="EV718" t="s">
        <v>22</v>
      </c>
      <c r="EW718" t="s">
        <v>10444</v>
      </c>
      <c r="EX718" t="s">
        <v>10444</v>
      </c>
      <c r="KB718">
        <v>6</v>
      </c>
      <c r="KD718" t="s">
        <v>9554</v>
      </c>
      <c r="KE718" t="s">
        <v>6597</v>
      </c>
      <c r="KF718">
        <v>1</v>
      </c>
      <c r="KG718" t="s">
        <v>6598</v>
      </c>
      <c r="KH718">
        <v>1789299</v>
      </c>
    </row>
    <row r="719" spans="1:294" x14ac:dyDescent="0.3">
      <c r="A719" t="s">
        <v>10447</v>
      </c>
      <c r="B719" t="s">
        <v>8545</v>
      </c>
      <c r="C719">
        <v>6</v>
      </c>
      <c r="D719" t="s">
        <v>2956</v>
      </c>
      <c r="E719" t="s">
        <v>2956</v>
      </c>
      <c r="F719" t="s">
        <v>22</v>
      </c>
      <c r="G719" t="s">
        <v>2956</v>
      </c>
      <c r="H719" t="s">
        <v>22</v>
      </c>
      <c r="I719" t="s">
        <v>2956</v>
      </c>
      <c r="J719" t="s">
        <v>2956</v>
      </c>
      <c r="K719" t="s">
        <v>22</v>
      </c>
      <c r="L719" t="s">
        <v>2956</v>
      </c>
      <c r="M719" t="s">
        <v>2956</v>
      </c>
      <c r="N719" t="s">
        <v>2956</v>
      </c>
      <c r="O719" t="s">
        <v>2956</v>
      </c>
      <c r="P719" t="s">
        <v>2956</v>
      </c>
      <c r="Q719" t="s">
        <v>2956</v>
      </c>
      <c r="R719" t="s">
        <v>2956</v>
      </c>
      <c r="S719" t="s">
        <v>2956</v>
      </c>
      <c r="T719" t="s">
        <v>2956</v>
      </c>
      <c r="U719" t="s">
        <v>2956</v>
      </c>
      <c r="V719" t="s">
        <v>2956</v>
      </c>
      <c r="W719" t="s">
        <v>2956</v>
      </c>
      <c r="X719" t="s">
        <v>2956</v>
      </c>
      <c r="Y719" t="s">
        <v>2956</v>
      </c>
      <c r="Z719" t="s">
        <v>2956</v>
      </c>
      <c r="AA719" t="s">
        <v>2956</v>
      </c>
      <c r="AB719" t="s">
        <v>2956</v>
      </c>
      <c r="AC719" t="s">
        <v>2956</v>
      </c>
      <c r="AD719" t="s">
        <v>2956</v>
      </c>
      <c r="AE719" t="s">
        <v>2956</v>
      </c>
      <c r="AF719" t="s">
        <v>2956</v>
      </c>
      <c r="AG719" t="s">
        <v>2956</v>
      </c>
      <c r="BB719" t="s">
        <v>2876</v>
      </c>
      <c r="BD719" t="s">
        <v>2876</v>
      </c>
      <c r="BF719" t="s">
        <v>2876</v>
      </c>
      <c r="BH719" t="s">
        <v>2876</v>
      </c>
      <c r="BJ719" t="s">
        <v>2876</v>
      </c>
      <c r="BL719" t="s">
        <v>2876</v>
      </c>
      <c r="BV719">
        <v>0</v>
      </c>
      <c r="BX719" t="s">
        <v>8555</v>
      </c>
      <c r="BY719" t="s">
        <v>6813</v>
      </c>
      <c r="BZ719" t="s">
        <v>6850</v>
      </c>
      <c r="CA719" t="s">
        <v>7399</v>
      </c>
      <c r="CB719" t="s">
        <v>6818</v>
      </c>
      <c r="CC719" t="s">
        <v>5057</v>
      </c>
      <c r="CD719">
        <v>34</v>
      </c>
      <c r="CE719" t="s">
        <v>236</v>
      </c>
      <c r="CF719" t="s">
        <v>240</v>
      </c>
      <c r="CG719" t="s">
        <v>247</v>
      </c>
      <c r="CI719" t="s">
        <v>9566</v>
      </c>
      <c r="CJ719" t="s">
        <v>2808</v>
      </c>
      <c r="CK719" t="s">
        <v>69</v>
      </c>
      <c r="CL719" t="s">
        <v>2808</v>
      </c>
      <c r="CM719" t="s">
        <v>2803</v>
      </c>
      <c r="CN719">
        <v>6</v>
      </c>
      <c r="CO719" t="s">
        <v>254</v>
      </c>
      <c r="CP719">
        <v>11</v>
      </c>
      <c r="CQ719" t="s">
        <v>2808</v>
      </c>
      <c r="CR719" t="s">
        <v>2808</v>
      </c>
      <c r="CS719" t="s">
        <v>2808</v>
      </c>
      <c r="CT719" t="s">
        <v>2808</v>
      </c>
      <c r="CU719" t="s">
        <v>2808</v>
      </c>
      <c r="CV719" t="s">
        <v>2808</v>
      </c>
      <c r="CW719" t="s">
        <v>2808</v>
      </c>
      <c r="CX719" t="s">
        <v>2808</v>
      </c>
      <c r="CY719" t="s">
        <v>2808</v>
      </c>
      <c r="CZ719" t="s">
        <v>2808</v>
      </c>
      <c r="DA719" t="s">
        <v>2808</v>
      </c>
      <c r="DB719" t="s">
        <v>2808</v>
      </c>
      <c r="DC719" t="s">
        <v>69</v>
      </c>
      <c r="DD719" t="s">
        <v>12</v>
      </c>
      <c r="DE719" t="s">
        <v>6916</v>
      </c>
      <c r="DF719" t="s">
        <v>12</v>
      </c>
      <c r="DG719" t="s">
        <v>6909</v>
      </c>
      <c r="DH719" t="s">
        <v>2842</v>
      </c>
      <c r="EU719" t="s">
        <v>22</v>
      </c>
      <c r="EV719" t="s">
        <v>22</v>
      </c>
      <c r="EW719" t="s">
        <v>6909</v>
      </c>
      <c r="EX719" t="s">
        <v>6909</v>
      </c>
      <c r="KB719">
        <v>6</v>
      </c>
      <c r="KD719" t="s">
        <v>9554</v>
      </c>
      <c r="KE719" t="s">
        <v>6597</v>
      </c>
      <c r="KF719">
        <v>2</v>
      </c>
      <c r="KG719" t="s">
        <v>6598</v>
      </c>
      <c r="KH719">
        <v>1789299</v>
      </c>
    </row>
    <row r="720" spans="1:294" x14ac:dyDescent="0.3">
      <c r="A720" t="s">
        <v>10448</v>
      </c>
      <c r="B720" t="s">
        <v>8545</v>
      </c>
      <c r="C720">
        <v>4</v>
      </c>
      <c r="D720" t="s">
        <v>2956</v>
      </c>
      <c r="E720" t="s">
        <v>2956</v>
      </c>
      <c r="F720" t="s">
        <v>2956</v>
      </c>
      <c r="G720" t="s">
        <v>2956</v>
      </c>
      <c r="H720" t="s">
        <v>2956</v>
      </c>
      <c r="I720" t="s">
        <v>2956</v>
      </c>
      <c r="J720" t="s">
        <v>2956</v>
      </c>
      <c r="K720" t="s">
        <v>2956</v>
      </c>
      <c r="L720" t="s">
        <v>2956</v>
      </c>
      <c r="M720" t="s">
        <v>2956</v>
      </c>
      <c r="N720" t="s">
        <v>2956</v>
      </c>
      <c r="O720" t="s">
        <v>2956</v>
      </c>
      <c r="P720" t="s">
        <v>2956</v>
      </c>
      <c r="Q720" t="s">
        <v>2956</v>
      </c>
      <c r="R720" t="s">
        <v>2956</v>
      </c>
      <c r="S720" t="s">
        <v>2956</v>
      </c>
      <c r="T720" t="s">
        <v>2956</v>
      </c>
      <c r="U720" t="s">
        <v>2956</v>
      </c>
      <c r="V720" t="s">
        <v>2956</v>
      </c>
      <c r="W720" t="s">
        <v>2956</v>
      </c>
      <c r="BB720" t="s">
        <v>2876</v>
      </c>
      <c r="BD720" t="s">
        <v>2876</v>
      </c>
      <c r="BF720" t="s">
        <v>2876</v>
      </c>
      <c r="BH720" t="s">
        <v>2876</v>
      </c>
      <c r="BV720">
        <v>0</v>
      </c>
      <c r="BX720" t="s">
        <v>8555</v>
      </c>
      <c r="BY720" t="s">
        <v>6813</v>
      </c>
      <c r="BZ720" t="s">
        <v>6850</v>
      </c>
      <c r="CA720" t="s">
        <v>7399</v>
      </c>
      <c r="CB720" t="s">
        <v>6818</v>
      </c>
      <c r="CC720" t="s">
        <v>5057</v>
      </c>
      <c r="CD720">
        <v>17</v>
      </c>
      <c r="CE720" t="s">
        <v>236</v>
      </c>
      <c r="CF720" t="s">
        <v>240</v>
      </c>
      <c r="CG720" t="s">
        <v>246</v>
      </c>
      <c r="CI720" t="s">
        <v>9566</v>
      </c>
      <c r="CJ720" t="s">
        <v>2808</v>
      </c>
      <c r="CK720" t="s">
        <v>69</v>
      </c>
      <c r="CL720" t="s">
        <v>2808</v>
      </c>
      <c r="CM720" t="s">
        <v>2803</v>
      </c>
      <c r="CN720">
        <v>4</v>
      </c>
      <c r="CO720" t="s">
        <v>254</v>
      </c>
      <c r="CP720">
        <v>22</v>
      </c>
      <c r="CQ720" t="s">
        <v>2808</v>
      </c>
      <c r="CR720" t="s">
        <v>2808</v>
      </c>
      <c r="CS720" t="s">
        <v>2808</v>
      </c>
      <c r="CT720" t="s">
        <v>69</v>
      </c>
      <c r="CU720" t="s">
        <v>2808</v>
      </c>
      <c r="CV720" t="s">
        <v>2808</v>
      </c>
      <c r="CW720" t="s">
        <v>2808</v>
      </c>
      <c r="CX720" t="s">
        <v>2808</v>
      </c>
      <c r="CY720" t="s">
        <v>69</v>
      </c>
      <c r="CZ720" t="s">
        <v>2808</v>
      </c>
      <c r="DA720" t="s">
        <v>2808</v>
      </c>
      <c r="DB720" t="s">
        <v>69</v>
      </c>
      <c r="DC720" t="s">
        <v>69</v>
      </c>
      <c r="DD720" t="s">
        <v>12</v>
      </c>
      <c r="DE720" s="30">
        <v>41063</v>
      </c>
      <c r="DF720" t="s">
        <v>12</v>
      </c>
      <c r="DG720" s="30">
        <v>40947</v>
      </c>
      <c r="DH720" t="s">
        <v>2842</v>
      </c>
      <c r="EU720" t="s">
        <v>2956</v>
      </c>
      <c r="EV720" t="s">
        <v>2956</v>
      </c>
      <c r="EW720" s="30">
        <v>40947</v>
      </c>
      <c r="EX720" s="30">
        <v>40947</v>
      </c>
      <c r="KB720">
        <v>4</v>
      </c>
      <c r="KD720" t="s">
        <v>9554</v>
      </c>
      <c r="KE720" t="s">
        <v>6597</v>
      </c>
      <c r="KF720">
        <v>3</v>
      </c>
      <c r="KG720" t="s">
        <v>6598</v>
      </c>
      <c r="KH720">
        <v>1789299</v>
      </c>
    </row>
    <row r="721" spans="1:294" x14ac:dyDescent="0.3">
      <c r="A721" t="s">
        <v>10449</v>
      </c>
      <c r="B721" t="s">
        <v>8545</v>
      </c>
      <c r="C721">
        <v>5</v>
      </c>
      <c r="D721" t="s">
        <v>2956</v>
      </c>
      <c r="E721" t="s">
        <v>2956</v>
      </c>
      <c r="F721" t="s">
        <v>2956</v>
      </c>
      <c r="G721" t="s">
        <v>2956</v>
      </c>
      <c r="H721" t="s">
        <v>2956</v>
      </c>
      <c r="I721" t="s">
        <v>2956</v>
      </c>
      <c r="J721" t="s">
        <v>2956</v>
      </c>
      <c r="K721" t="s">
        <v>2956</v>
      </c>
      <c r="L721" t="s">
        <v>2956</v>
      </c>
      <c r="M721" t="s">
        <v>2956</v>
      </c>
      <c r="N721" t="s">
        <v>2956</v>
      </c>
      <c r="O721" t="s">
        <v>2956</v>
      </c>
      <c r="P721" t="s">
        <v>2956</v>
      </c>
      <c r="Q721" t="s">
        <v>2956</v>
      </c>
      <c r="R721" t="s">
        <v>2956</v>
      </c>
      <c r="S721" t="s">
        <v>2956</v>
      </c>
      <c r="T721" t="s">
        <v>2956</v>
      </c>
      <c r="U721" t="s">
        <v>2956</v>
      </c>
      <c r="V721" t="s">
        <v>2956</v>
      </c>
      <c r="W721" t="s">
        <v>2956</v>
      </c>
      <c r="X721" t="s">
        <v>2956</v>
      </c>
      <c r="Y721" t="s">
        <v>2956</v>
      </c>
      <c r="Z721" t="s">
        <v>2956</v>
      </c>
      <c r="AA721" t="s">
        <v>2956</v>
      </c>
      <c r="AB721" t="s">
        <v>2956</v>
      </c>
      <c r="BB721" t="s">
        <v>2876</v>
      </c>
      <c r="BD721" t="s">
        <v>2876</v>
      </c>
      <c r="BF721" t="s">
        <v>2876</v>
      </c>
      <c r="BH721" t="s">
        <v>2876</v>
      </c>
      <c r="BJ721" t="s">
        <v>2876</v>
      </c>
      <c r="BV721">
        <v>0</v>
      </c>
      <c r="BX721" t="s">
        <v>8555</v>
      </c>
      <c r="BY721" t="s">
        <v>6813</v>
      </c>
      <c r="BZ721" t="s">
        <v>6850</v>
      </c>
      <c r="CA721" t="s">
        <v>7399</v>
      </c>
      <c r="CB721" t="s">
        <v>6818</v>
      </c>
      <c r="CC721" t="s">
        <v>5057</v>
      </c>
      <c r="CD721">
        <v>25</v>
      </c>
      <c r="CE721" t="s">
        <v>236</v>
      </c>
      <c r="CF721" t="s">
        <v>240</v>
      </c>
      <c r="CG721" t="s">
        <v>247</v>
      </c>
      <c r="CI721" t="s">
        <v>9566</v>
      </c>
      <c r="CJ721" t="s">
        <v>2808</v>
      </c>
      <c r="CK721" t="s">
        <v>69</v>
      </c>
      <c r="CL721" t="s">
        <v>2808</v>
      </c>
      <c r="CM721" t="s">
        <v>2803</v>
      </c>
      <c r="CN721">
        <v>5</v>
      </c>
      <c r="CO721" t="s">
        <v>254</v>
      </c>
      <c r="CP721">
        <v>22</v>
      </c>
      <c r="CQ721" t="s">
        <v>2808</v>
      </c>
      <c r="CR721" t="s">
        <v>2808</v>
      </c>
      <c r="CS721" t="s">
        <v>2808</v>
      </c>
      <c r="CT721" t="s">
        <v>69</v>
      </c>
      <c r="CU721" t="s">
        <v>2808</v>
      </c>
      <c r="CV721" t="s">
        <v>2808</v>
      </c>
      <c r="CW721" t="s">
        <v>2808</v>
      </c>
      <c r="CX721" t="s">
        <v>69</v>
      </c>
      <c r="CY721" t="s">
        <v>2808</v>
      </c>
      <c r="CZ721" t="s">
        <v>2808</v>
      </c>
      <c r="DA721" t="s">
        <v>2808</v>
      </c>
      <c r="DB721" t="s">
        <v>69</v>
      </c>
      <c r="DC721" t="s">
        <v>69</v>
      </c>
      <c r="DD721" t="s">
        <v>12</v>
      </c>
      <c r="DE721" t="s">
        <v>7928</v>
      </c>
      <c r="DF721" t="s">
        <v>12</v>
      </c>
      <c r="DG721" s="30">
        <v>40910</v>
      </c>
      <c r="DH721" t="s">
        <v>2842</v>
      </c>
      <c r="EU721" t="s">
        <v>2956</v>
      </c>
      <c r="EV721" t="s">
        <v>2956</v>
      </c>
      <c r="EW721" s="30">
        <v>41276</v>
      </c>
      <c r="EX721" s="30">
        <v>41276</v>
      </c>
      <c r="KB721">
        <v>5</v>
      </c>
      <c r="KD721" t="s">
        <v>9554</v>
      </c>
      <c r="KE721" t="s">
        <v>6597</v>
      </c>
      <c r="KF721">
        <v>4</v>
      </c>
      <c r="KG721" t="s">
        <v>6598</v>
      </c>
      <c r="KH721">
        <v>1789299</v>
      </c>
    </row>
    <row r="722" spans="1:294" x14ac:dyDescent="0.3">
      <c r="A722" t="s">
        <v>10450</v>
      </c>
      <c r="B722" t="s">
        <v>8545</v>
      </c>
      <c r="C722">
        <v>1</v>
      </c>
      <c r="D722" t="s">
        <v>2956</v>
      </c>
      <c r="E722" t="s">
        <v>2956</v>
      </c>
      <c r="F722" t="s">
        <v>2956</v>
      </c>
      <c r="G722" t="s">
        <v>2956</v>
      </c>
      <c r="H722" t="s">
        <v>2956</v>
      </c>
      <c r="BB722" t="s">
        <v>2876</v>
      </c>
      <c r="BV722">
        <v>0</v>
      </c>
      <c r="BX722" t="s">
        <v>8555</v>
      </c>
      <c r="BY722" t="s">
        <v>6813</v>
      </c>
      <c r="BZ722" t="s">
        <v>6850</v>
      </c>
      <c r="CA722" t="s">
        <v>7399</v>
      </c>
      <c r="CB722" t="s">
        <v>6818</v>
      </c>
      <c r="CC722" t="s">
        <v>5057</v>
      </c>
      <c r="CD722">
        <v>27</v>
      </c>
      <c r="CE722" t="s">
        <v>236</v>
      </c>
      <c r="CF722" t="s">
        <v>240</v>
      </c>
      <c r="CG722" t="s">
        <v>247</v>
      </c>
      <c r="CI722" t="s">
        <v>9552</v>
      </c>
      <c r="CJ722" t="s">
        <v>2808</v>
      </c>
      <c r="CK722" t="s">
        <v>69</v>
      </c>
      <c r="CL722" t="s">
        <v>69</v>
      </c>
      <c r="CM722" t="s">
        <v>2803</v>
      </c>
      <c r="CN722">
        <v>1</v>
      </c>
      <c r="CO722" t="s">
        <v>254</v>
      </c>
      <c r="CP722">
        <v>20</v>
      </c>
      <c r="CQ722" t="s">
        <v>2808</v>
      </c>
      <c r="CR722" t="s">
        <v>2808</v>
      </c>
      <c r="CS722" t="s">
        <v>2808</v>
      </c>
      <c r="CT722" t="s">
        <v>69</v>
      </c>
      <c r="CU722" t="s">
        <v>2808</v>
      </c>
      <c r="CV722" t="s">
        <v>2808</v>
      </c>
      <c r="CW722" t="s">
        <v>2808</v>
      </c>
      <c r="CX722" t="s">
        <v>2808</v>
      </c>
      <c r="CY722" t="s">
        <v>2808</v>
      </c>
      <c r="CZ722" t="s">
        <v>2808</v>
      </c>
      <c r="DA722" t="s">
        <v>2808</v>
      </c>
      <c r="DB722" t="s">
        <v>69</v>
      </c>
      <c r="DC722" t="s">
        <v>69</v>
      </c>
      <c r="DD722" t="s">
        <v>12</v>
      </c>
      <c r="DE722" s="30">
        <v>41191</v>
      </c>
      <c r="DF722" t="s">
        <v>12</v>
      </c>
      <c r="DG722" t="s">
        <v>6694</v>
      </c>
      <c r="DH722" t="s">
        <v>249</v>
      </c>
      <c r="DI722" t="s">
        <v>9779</v>
      </c>
      <c r="EU722" t="s">
        <v>2956</v>
      </c>
      <c r="EV722" t="s">
        <v>2956</v>
      </c>
      <c r="EW722" t="s">
        <v>6694</v>
      </c>
      <c r="EX722" t="s">
        <v>6694</v>
      </c>
      <c r="KB722">
        <v>1</v>
      </c>
      <c r="KD722" t="s">
        <v>9554</v>
      </c>
      <c r="KE722" t="s">
        <v>6597</v>
      </c>
      <c r="KF722">
        <v>5</v>
      </c>
      <c r="KG722" t="s">
        <v>6598</v>
      </c>
      <c r="KH722">
        <v>1789299</v>
      </c>
    </row>
    <row r="723" spans="1:294" x14ac:dyDescent="0.3">
      <c r="A723" t="s">
        <v>10451</v>
      </c>
      <c r="B723" t="s">
        <v>6696</v>
      </c>
      <c r="BV723">
        <v>0</v>
      </c>
      <c r="BX723" t="s">
        <v>9156</v>
      </c>
      <c r="BY723" t="s">
        <v>6813</v>
      </c>
      <c r="BZ723" t="s">
        <v>7320</v>
      </c>
      <c r="CA723" t="s">
        <v>6815</v>
      </c>
      <c r="CB723" t="s">
        <v>6818</v>
      </c>
      <c r="CC723" t="s">
        <v>5080</v>
      </c>
      <c r="CD723">
        <v>35</v>
      </c>
      <c r="CE723" t="s">
        <v>22</v>
      </c>
      <c r="CF723" t="s">
        <v>22</v>
      </c>
      <c r="CG723" t="s">
        <v>247</v>
      </c>
      <c r="CI723" t="s">
        <v>9620</v>
      </c>
      <c r="CJ723" t="s">
        <v>69</v>
      </c>
      <c r="CK723" t="s">
        <v>2808</v>
      </c>
      <c r="CL723" t="s">
        <v>69</v>
      </c>
      <c r="DJ723" t="s">
        <v>22</v>
      </c>
      <c r="DL723" t="s">
        <v>22</v>
      </c>
      <c r="DN723" t="s">
        <v>69</v>
      </c>
      <c r="DO723" t="s">
        <v>69</v>
      </c>
      <c r="DQ723" t="s">
        <v>2864</v>
      </c>
      <c r="EY723" t="s">
        <v>2808</v>
      </c>
      <c r="EZ723" t="s">
        <v>69</v>
      </c>
      <c r="KD723" t="s">
        <v>9554</v>
      </c>
      <c r="KE723" t="s">
        <v>6597</v>
      </c>
      <c r="KF723">
        <v>1</v>
      </c>
      <c r="KG723" t="s">
        <v>6598</v>
      </c>
      <c r="KH723">
        <v>4803796</v>
      </c>
    </row>
    <row r="724" spans="1:294" x14ac:dyDescent="0.3">
      <c r="A724" t="s">
        <v>10452</v>
      </c>
      <c r="B724" t="s">
        <v>6696</v>
      </c>
      <c r="BV724">
        <v>0</v>
      </c>
      <c r="BX724" t="s">
        <v>9156</v>
      </c>
      <c r="BY724" t="s">
        <v>6813</v>
      </c>
      <c r="BZ724" t="s">
        <v>7320</v>
      </c>
      <c r="CA724" t="s">
        <v>6815</v>
      </c>
      <c r="CB724" t="s">
        <v>6818</v>
      </c>
      <c r="CC724" t="s">
        <v>5080</v>
      </c>
      <c r="CD724">
        <v>21</v>
      </c>
      <c r="CE724" t="s">
        <v>236</v>
      </c>
      <c r="CF724" t="s">
        <v>240</v>
      </c>
      <c r="CG724" t="s">
        <v>247</v>
      </c>
      <c r="CI724" t="s">
        <v>9620</v>
      </c>
      <c r="CJ724" t="s">
        <v>69</v>
      </c>
      <c r="CK724" t="s">
        <v>2808</v>
      </c>
      <c r="CL724" t="s">
        <v>69</v>
      </c>
      <c r="DJ724" t="s">
        <v>22</v>
      </c>
      <c r="DL724" t="s">
        <v>22</v>
      </c>
      <c r="DN724" t="s">
        <v>69</v>
      </c>
      <c r="DO724" t="s">
        <v>69</v>
      </c>
      <c r="DQ724" t="s">
        <v>2864</v>
      </c>
      <c r="EY724" t="s">
        <v>2808</v>
      </c>
      <c r="EZ724" t="s">
        <v>69</v>
      </c>
      <c r="KD724" t="s">
        <v>9554</v>
      </c>
      <c r="KE724" t="s">
        <v>6597</v>
      </c>
      <c r="KF724">
        <v>2</v>
      </c>
      <c r="KG724" t="s">
        <v>6598</v>
      </c>
      <c r="KH724">
        <v>4803796</v>
      </c>
    </row>
    <row r="725" spans="1:294" x14ac:dyDescent="0.3">
      <c r="A725" t="s">
        <v>10453</v>
      </c>
      <c r="B725" t="s">
        <v>6696</v>
      </c>
      <c r="BV725">
        <v>0</v>
      </c>
      <c r="BX725" t="s">
        <v>9156</v>
      </c>
      <c r="BY725" t="s">
        <v>6813</v>
      </c>
      <c r="BZ725" t="s">
        <v>7320</v>
      </c>
      <c r="CA725" t="s">
        <v>6815</v>
      </c>
      <c r="CB725" t="s">
        <v>6818</v>
      </c>
      <c r="CC725" t="s">
        <v>5080</v>
      </c>
      <c r="CD725">
        <v>21</v>
      </c>
      <c r="CE725" t="s">
        <v>236</v>
      </c>
      <c r="CF725" t="s">
        <v>243</v>
      </c>
      <c r="CG725" t="s">
        <v>247</v>
      </c>
      <c r="CI725" t="s">
        <v>9620</v>
      </c>
      <c r="CJ725" t="s">
        <v>69</v>
      </c>
      <c r="CK725" t="s">
        <v>2808</v>
      </c>
      <c r="CL725" t="s">
        <v>69</v>
      </c>
      <c r="DJ725" t="s">
        <v>22</v>
      </c>
      <c r="DL725" t="s">
        <v>22</v>
      </c>
      <c r="DN725" t="s">
        <v>69</v>
      </c>
      <c r="DO725" t="s">
        <v>69</v>
      </c>
      <c r="DQ725" t="s">
        <v>2864</v>
      </c>
      <c r="EY725" t="s">
        <v>2808</v>
      </c>
      <c r="EZ725" t="s">
        <v>69</v>
      </c>
      <c r="KD725" t="s">
        <v>9554</v>
      </c>
      <c r="KE725" t="s">
        <v>6597</v>
      </c>
      <c r="KF725">
        <v>3</v>
      </c>
      <c r="KG725" t="s">
        <v>6598</v>
      </c>
      <c r="KH725">
        <v>4803796</v>
      </c>
    </row>
    <row r="726" spans="1:294" x14ac:dyDescent="0.3">
      <c r="A726" t="s">
        <v>10454</v>
      </c>
      <c r="B726" t="s">
        <v>6696</v>
      </c>
      <c r="BV726">
        <v>0</v>
      </c>
      <c r="BX726" t="s">
        <v>9156</v>
      </c>
      <c r="BY726" t="s">
        <v>6813</v>
      </c>
      <c r="BZ726" t="s">
        <v>7320</v>
      </c>
      <c r="CA726" t="s">
        <v>6815</v>
      </c>
      <c r="CB726" t="s">
        <v>6818</v>
      </c>
      <c r="CC726" t="s">
        <v>5080</v>
      </c>
      <c r="CD726">
        <v>21</v>
      </c>
      <c r="CE726" t="s">
        <v>236</v>
      </c>
      <c r="CF726" t="s">
        <v>240</v>
      </c>
      <c r="CG726" t="s">
        <v>247</v>
      </c>
      <c r="CI726" t="s">
        <v>9620</v>
      </c>
      <c r="CJ726" t="s">
        <v>69</v>
      </c>
      <c r="CK726" t="s">
        <v>2808</v>
      </c>
      <c r="CL726" t="s">
        <v>69</v>
      </c>
      <c r="DJ726" t="s">
        <v>22</v>
      </c>
      <c r="DL726" t="s">
        <v>22</v>
      </c>
      <c r="DN726" t="s">
        <v>69</v>
      </c>
      <c r="DO726" t="s">
        <v>69</v>
      </c>
      <c r="DQ726" t="s">
        <v>2864</v>
      </c>
      <c r="EY726" t="s">
        <v>2808</v>
      </c>
      <c r="EZ726" t="s">
        <v>69</v>
      </c>
      <c r="KD726" t="s">
        <v>9554</v>
      </c>
      <c r="KE726" t="s">
        <v>6597</v>
      </c>
      <c r="KF726">
        <v>4</v>
      </c>
      <c r="KG726" t="s">
        <v>6598</v>
      </c>
      <c r="KH726">
        <v>4803796</v>
      </c>
    </row>
    <row r="727" spans="1:294" x14ac:dyDescent="0.3">
      <c r="A727" t="s">
        <v>10455</v>
      </c>
      <c r="B727" t="s">
        <v>6696</v>
      </c>
      <c r="BV727">
        <v>0</v>
      </c>
      <c r="BX727" t="s">
        <v>9156</v>
      </c>
      <c r="BY727" t="s">
        <v>6813</v>
      </c>
      <c r="BZ727" t="s">
        <v>7320</v>
      </c>
      <c r="CA727" t="s">
        <v>6815</v>
      </c>
      <c r="CB727" t="s">
        <v>6818</v>
      </c>
      <c r="CC727" t="s">
        <v>5080</v>
      </c>
      <c r="CD727">
        <v>27</v>
      </c>
      <c r="CE727" t="s">
        <v>236</v>
      </c>
      <c r="CF727" t="s">
        <v>240</v>
      </c>
      <c r="CG727" t="s">
        <v>247</v>
      </c>
      <c r="CI727" t="s">
        <v>9620</v>
      </c>
      <c r="CJ727" t="s">
        <v>69</v>
      </c>
      <c r="CK727" t="s">
        <v>2808</v>
      </c>
      <c r="CL727" t="s">
        <v>69</v>
      </c>
      <c r="DJ727" t="s">
        <v>22</v>
      </c>
      <c r="DL727" t="s">
        <v>22</v>
      </c>
      <c r="DN727" t="s">
        <v>22</v>
      </c>
      <c r="DO727" t="s">
        <v>69</v>
      </c>
      <c r="DQ727" t="s">
        <v>2864</v>
      </c>
      <c r="EY727" t="s">
        <v>2808</v>
      </c>
      <c r="EZ727" t="s">
        <v>69</v>
      </c>
      <c r="KD727" t="s">
        <v>9554</v>
      </c>
      <c r="KE727" t="s">
        <v>6597</v>
      </c>
      <c r="KF727">
        <v>5</v>
      </c>
      <c r="KG727" t="s">
        <v>6598</v>
      </c>
      <c r="KH727">
        <v>4803796</v>
      </c>
    </row>
    <row r="728" spans="1:294" x14ac:dyDescent="0.3">
      <c r="A728" t="s">
        <v>10456</v>
      </c>
      <c r="B728" t="s">
        <v>6696</v>
      </c>
      <c r="BV728">
        <v>0</v>
      </c>
      <c r="BX728" t="s">
        <v>9156</v>
      </c>
      <c r="BY728" t="s">
        <v>6813</v>
      </c>
      <c r="BZ728" t="s">
        <v>7320</v>
      </c>
      <c r="CA728" t="s">
        <v>6815</v>
      </c>
      <c r="CB728" t="s">
        <v>6818</v>
      </c>
      <c r="CC728" t="s">
        <v>5080</v>
      </c>
      <c r="CD728">
        <v>20</v>
      </c>
      <c r="CE728" t="s">
        <v>236</v>
      </c>
      <c r="CF728" t="s">
        <v>240</v>
      </c>
      <c r="CG728" t="s">
        <v>247</v>
      </c>
      <c r="CI728" t="s">
        <v>9620</v>
      </c>
      <c r="CJ728" t="s">
        <v>69</v>
      </c>
      <c r="CK728" t="s">
        <v>2808</v>
      </c>
      <c r="CL728" t="s">
        <v>69</v>
      </c>
      <c r="DJ728" t="s">
        <v>22</v>
      </c>
      <c r="DL728" t="s">
        <v>22</v>
      </c>
      <c r="DN728" t="s">
        <v>69</v>
      </c>
      <c r="DO728" t="s">
        <v>69</v>
      </c>
      <c r="DQ728" t="s">
        <v>2864</v>
      </c>
      <c r="EY728" t="s">
        <v>2808</v>
      </c>
      <c r="EZ728" t="s">
        <v>69</v>
      </c>
      <c r="KD728" t="s">
        <v>9554</v>
      </c>
      <c r="KE728" t="s">
        <v>6597</v>
      </c>
      <c r="KF728">
        <v>6</v>
      </c>
      <c r="KG728" t="s">
        <v>6598</v>
      </c>
      <c r="KH728">
        <v>4803796</v>
      </c>
    </row>
    <row r="729" spans="1:294" x14ac:dyDescent="0.3">
      <c r="A729" t="s">
        <v>10457</v>
      </c>
      <c r="B729" t="s">
        <v>6696</v>
      </c>
      <c r="BV729">
        <v>0</v>
      </c>
      <c r="BX729" t="s">
        <v>9156</v>
      </c>
      <c r="BY729" t="s">
        <v>6813</v>
      </c>
      <c r="BZ729" t="s">
        <v>7320</v>
      </c>
      <c r="CA729" t="s">
        <v>6815</v>
      </c>
      <c r="CB729" t="s">
        <v>6818</v>
      </c>
      <c r="CC729" t="s">
        <v>5080</v>
      </c>
      <c r="CD729">
        <v>30</v>
      </c>
      <c r="CE729" t="s">
        <v>22</v>
      </c>
      <c r="CF729" t="s">
        <v>22</v>
      </c>
      <c r="CG729" t="s">
        <v>247</v>
      </c>
      <c r="CI729" t="s">
        <v>9620</v>
      </c>
      <c r="CJ729" t="s">
        <v>69</v>
      </c>
      <c r="CK729" t="s">
        <v>2808</v>
      </c>
      <c r="CL729" t="s">
        <v>69</v>
      </c>
      <c r="DJ729" t="s">
        <v>22</v>
      </c>
      <c r="DL729" t="s">
        <v>22</v>
      </c>
      <c r="DN729" t="s">
        <v>69</v>
      </c>
      <c r="DO729" t="s">
        <v>69</v>
      </c>
      <c r="DQ729" t="s">
        <v>2864</v>
      </c>
      <c r="EY729" t="s">
        <v>2808</v>
      </c>
      <c r="EZ729" t="s">
        <v>69</v>
      </c>
      <c r="KD729" t="s">
        <v>9554</v>
      </c>
      <c r="KE729" t="s">
        <v>6597</v>
      </c>
      <c r="KF729">
        <v>7</v>
      </c>
      <c r="KG729" t="s">
        <v>6598</v>
      </c>
      <c r="KH729">
        <v>4803796</v>
      </c>
    </row>
    <row r="730" spans="1:294" x14ac:dyDescent="0.3">
      <c r="A730" t="s">
        <v>10458</v>
      </c>
      <c r="B730" t="s">
        <v>6696</v>
      </c>
      <c r="BV730">
        <v>0</v>
      </c>
      <c r="BX730" t="s">
        <v>9156</v>
      </c>
      <c r="BY730" t="s">
        <v>6813</v>
      </c>
      <c r="BZ730" t="s">
        <v>7320</v>
      </c>
      <c r="CA730" t="s">
        <v>6815</v>
      </c>
      <c r="CB730" t="s">
        <v>6818</v>
      </c>
      <c r="CC730" t="s">
        <v>5080</v>
      </c>
      <c r="CD730">
        <v>24</v>
      </c>
      <c r="CE730" t="s">
        <v>236</v>
      </c>
      <c r="CF730" t="s">
        <v>240</v>
      </c>
      <c r="CG730" t="s">
        <v>247</v>
      </c>
      <c r="CI730" t="s">
        <v>9620</v>
      </c>
      <c r="CJ730" t="s">
        <v>69</v>
      </c>
      <c r="CK730" t="s">
        <v>2808</v>
      </c>
      <c r="CL730" t="s">
        <v>69</v>
      </c>
      <c r="DJ730" t="s">
        <v>22</v>
      </c>
      <c r="DL730" t="s">
        <v>22</v>
      </c>
      <c r="DN730" t="s">
        <v>69</v>
      </c>
      <c r="DO730" t="s">
        <v>69</v>
      </c>
      <c r="DQ730" t="s">
        <v>2864</v>
      </c>
      <c r="EY730" t="s">
        <v>2808</v>
      </c>
      <c r="EZ730" t="s">
        <v>69</v>
      </c>
      <c r="KD730" t="s">
        <v>9554</v>
      </c>
      <c r="KE730" t="s">
        <v>6597</v>
      </c>
      <c r="KF730">
        <v>8</v>
      </c>
      <c r="KG730" t="s">
        <v>6598</v>
      </c>
      <c r="KH730">
        <v>4803796</v>
      </c>
    </row>
    <row r="731" spans="1:294" x14ac:dyDescent="0.3">
      <c r="A731" t="s">
        <v>10459</v>
      </c>
      <c r="B731" t="s">
        <v>6696</v>
      </c>
      <c r="BV731">
        <v>0</v>
      </c>
      <c r="BX731" t="s">
        <v>9156</v>
      </c>
      <c r="BY731" t="s">
        <v>6813</v>
      </c>
      <c r="BZ731" t="s">
        <v>7320</v>
      </c>
      <c r="CA731" t="s">
        <v>6815</v>
      </c>
      <c r="CB731" t="s">
        <v>6818</v>
      </c>
      <c r="CC731" t="s">
        <v>5080</v>
      </c>
      <c r="CD731">
        <v>23</v>
      </c>
      <c r="CE731" t="s">
        <v>22</v>
      </c>
      <c r="CF731" t="s">
        <v>22</v>
      </c>
      <c r="CG731" t="s">
        <v>247</v>
      </c>
      <c r="CI731" t="s">
        <v>9620</v>
      </c>
      <c r="CJ731" t="s">
        <v>69</v>
      </c>
      <c r="CK731" t="s">
        <v>2808</v>
      </c>
      <c r="CL731" t="s">
        <v>69</v>
      </c>
      <c r="DJ731" t="s">
        <v>22</v>
      </c>
      <c r="DL731" t="s">
        <v>22</v>
      </c>
      <c r="DN731" t="s">
        <v>69</v>
      </c>
      <c r="DO731" t="s">
        <v>69</v>
      </c>
      <c r="DQ731" t="s">
        <v>2864</v>
      </c>
      <c r="EY731" t="s">
        <v>2808</v>
      </c>
      <c r="EZ731" t="s">
        <v>69</v>
      </c>
      <c r="KD731" t="s">
        <v>9554</v>
      </c>
      <c r="KE731" t="s">
        <v>6597</v>
      </c>
      <c r="KF731">
        <v>9</v>
      </c>
      <c r="KG731" t="s">
        <v>6598</v>
      </c>
      <c r="KH731">
        <v>4803796</v>
      </c>
    </row>
    <row r="732" spans="1:294" x14ac:dyDescent="0.3">
      <c r="A732" t="s">
        <v>10460</v>
      </c>
      <c r="B732" t="s">
        <v>6696</v>
      </c>
      <c r="BV732">
        <v>0</v>
      </c>
      <c r="BX732" t="s">
        <v>9156</v>
      </c>
      <c r="BY732" t="s">
        <v>6813</v>
      </c>
      <c r="BZ732" t="s">
        <v>7320</v>
      </c>
      <c r="CA732" t="s">
        <v>6815</v>
      </c>
      <c r="CB732" t="s">
        <v>6818</v>
      </c>
      <c r="CC732" t="s">
        <v>5080</v>
      </c>
      <c r="CD732">
        <v>18</v>
      </c>
      <c r="CE732" t="s">
        <v>236</v>
      </c>
      <c r="CF732" t="s">
        <v>240</v>
      </c>
      <c r="CG732" t="s">
        <v>248</v>
      </c>
      <c r="CI732" t="s">
        <v>9640</v>
      </c>
      <c r="CJ732" t="s">
        <v>69</v>
      </c>
      <c r="CK732" t="s">
        <v>2808</v>
      </c>
      <c r="CL732" t="s">
        <v>2808</v>
      </c>
      <c r="DJ732" t="s">
        <v>12</v>
      </c>
      <c r="DK732" t="s">
        <v>9746</v>
      </c>
      <c r="DL732" t="s">
        <v>22</v>
      </c>
      <c r="DN732" t="s">
        <v>69</v>
      </c>
      <c r="DO732" t="s">
        <v>69</v>
      </c>
      <c r="DQ732" t="s">
        <v>2864</v>
      </c>
      <c r="DZ732" t="s">
        <v>69</v>
      </c>
      <c r="EJ732" t="s">
        <v>273</v>
      </c>
      <c r="EM732" t="s">
        <v>12</v>
      </c>
      <c r="EN732" t="s">
        <v>7378</v>
      </c>
      <c r="EO732" t="s">
        <v>22</v>
      </c>
      <c r="EY732" t="s">
        <v>69</v>
      </c>
      <c r="EZ732" t="s">
        <v>69</v>
      </c>
      <c r="FH732">
        <v>1</v>
      </c>
      <c r="FI732">
        <v>1</v>
      </c>
      <c r="FJ732">
        <v>1</v>
      </c>
      <c r="FK732">
        <v>1</v>
      </c>
      <c r="FL732">
        <v>1</v>
      </c>
      <c r="FM732">
        <v>1</v>
      </c>
      <c r="FS732" t="s">
        <v>69</v>
      </c>
      <c r="FT732" t="s">
        <v>69</v>
      </c>
      <c r="FU732" t="s">
        <v>69</v>
      </c>
      <c r="FV732" t="s">
        <v>69</v>
      </c>
      <c r="FW732" t="s">
        <v>69</v>
      </c>
      <c r="FX732" t="s">
        <v>69</v>
      </c>
      <c r="FY732" t="s">
        <v>69</v>
      </c>
      <c r="FZ732" t="s">
        <v>69</v>
      </c>
      <c r="GA732" t="s">
        <v>69</v>
      </c>
      <c r="GB732" t="s">
        <v>69</v>
      </c>
      <c r="GC732" t="s">
        <v>69</v>
      </c>
      <c r="GD732" t="s">
        <v>69</v>
      </c>
      <c r="GE732" t="s">
        <v>69</v>
      </c>
      <c r="GF732" t="s">
        <v>69</v>
      </c>
      <c r="GG732" t="s">
        <v>69</v>
      </c>
      <c r="GH732" t="s">
        <v>69</v>
      </c>
      <c r="GI732" t="s">
        <v>69</v>
      </c>
      <c r="GJ732" t="s">
        <v>69</v>
      </c>
      <c r="GK732" t="s">
        <v>69</v>
      </c>
      <c r="GL732" t="s">
        <v>69</v>
      </c>
      <c r="GM732" t="s">
        <v>69</v>
      </c>
      <c r="GN732" t="s">
        <v>69</v>
      </c>
      <c r="GO732" t="s">
        <v>69</v>
      </c>
      <c r="GP732" t="s">
        <v>69</v>
      </c>
      <c r="GQ732" t="s">
        <v>69</v>
      </c>
      <c r="GR732" t="s">
        <v>69</v>
      </c>
      <c r="GS732" t="s">
        <v>69</v>
      </c>
      <c r="GT732" t="s">
        <v>69</v>
      </c>
      <c r="GU732" t="s">
        <v>69</v>
      </c>
      <c r="GV732" t="s">
        <v>69</v>
      </c>
      <c r="GW732" t="s">
        <v>69</v>
      </c>
      <c r="GX732" t="s">
        <v>69</v>
      </c>
      <c r="GY732" t="s">
        <v>69</v>
      </c>
      <c r="HC732" t="s">
        <v>69</v>
      </c>
      <c r="HD732" t="s">
        <v>69</v>
      </c>
      <c r="HE732" t="s">
        <v>69</v>
      </c>
      <c r="HF732" t="s">
        <v>69</v>
      </c>
      <c r="HG732" t="s">
        <v>69</v>
      </c>
      <c r="HH732" t="s">
        <v>69</v>
      </c>
      <c r="HI732" t="s">
        <v>69</v>
      </c>
      <c r="IE732" t="s">
        <v>2808</v>
      </c>
      <c r="IF732" t="s">
        <v>69</v>
      </c>
      <c r="IG732" t="s">
        <v>2808</v>
      </c>
      <c r="IH732" t="s">
        <v>269</v>
      </c>
      <c r="II732" t="s">
        <v>269</v>
      </c>
      <c r="IJ732" t="s">
        <v>69</v>
      </c>
      <c r="IK732" t="s">
        <v>269</v>
      </c>
      <c r="IL732" t="s">
        <v>269</v>
      </c>
      <c r="IM732" t="s">
        <v>69</v>
      </c>
      <c r="IN732" t="s">
        <v>9746</v>
      </c>
      <c r="IO732" t="s">
        <v>9746</v>
      </c>
      <c r="IQ732" t="s">
        <v>9746</v>
      </c>
      <c r="IR732" t="s">
        <v>9746</v>
      </c>
      <c r="IT732" s="29">
        <v>0.94444444444444453</v>
      </c>
      <c r="IU732" s="29">
        <v>0.94444444444444453</v>
      </c>
      <c r="IW732" s="29">
        <v>0.94444444444444453</v>
      </c>
      <c r="IZ732" t="s">
        <v>69</v>
      </c>
      <c r="JA732" t="s">
        <v>69</v>
      </c>
      <c r="JB732" t="s">
        <v>69</v>
      </c>
      <c r="JC732" t="s">
        <v>69</v>
      </c>
      <c r="JD732" t="s">
        <v>69</v>
      </c>
      <c r="JE732" t="s">
        <v>69</v>
      </c>
      <c r="JF732" t="s">
        <v>69</v>
      </c>
      <c r="JG732" s="35">
        <v>42987</v>
      </c>
      <c r="JI732">
        <v>150</v>
      </c>
      <c r="JJ732">
        <v>50</v>
      </c>
      <c r="JK732">
        <v>3.21</v>
      </c>
      <c r="JL732">
        <v>54</v>
      </c>
      <c r="JM732">
        <v>33</v>
      </c>
      <c r="JN732" t="s">
        <v>9746</v>
      </c>
      <c r="JP732" t="s">
        <v>9746</v>
      </c>
      <c r="JQ732" t="s">
        <v>9746</v>
      </c>
      <c r="JR732" t="s">
        <v>9746</v>
      </c>
      <c r="JS732" t="s">
        <v>9746</v>
      </c>
      <c r="JT732" t="s">
        <v>9746</v>
      </c>
      <c r="JU732" s="29">
        <v>0.94444444444444453</v>
      </c>
      <c r="JW732" s="29">
        <v>0.94444444444444453</v>
      </c>
      <c r="JX732" s="29">
        <v>0.94444444444444453</v>
      </c>
      <c r="JY732" s="29">
        <v>0.94444444444444453</v>
      </c>
      <c r="JZ732" s="29">
        <v>0.94444444444444453</v>
      </c>
      <c r="KA732" s="29">
        <v>0.94444444444444453</v>
      </c>
      <c r="KD732" t="s">
        <v>9554</v>
      </c>
      <c r="KE732" t="s">
        <v>6597</v>
      </c>
      <c r="KF732">
        <v>10</v>
      </c>
      <c r="KG732" t="s">
        <v>6598</v>
      </c>
      <c r="KH732">
        <v>4803796</v>
      </c>
    </row>
    <row r="733" spans="1:294" x14ac:dyDescent="0.3">
      <c r="A733" t="s">
        <v>10461</v>
      </c>
      <c r="B733" t="s">
        <v>6696</v>
      </c>
      <c r="BV733">
        <v>0</v>
      </c>
      <c r="BX733" t="s">
        <v>9156</v>
      </c>
      <c r="BY733" t="s">
        <v>6813</v>
      </c>
      <c r="BZ733" t="s">
        <v>7320</v>
      </c>
      <c r="CA733" t="s">
        <v>6815</v>
      </c>
      <c r="CB733" t="s">
        <v>6818</v>
      </c>
      <c r="CC733" t="s">
        <v>5080</v>
      </c>
      <c r="CD733">
        <v>38</v>
      </c>
      <c r="CE733" t="s">
        <v>237</v>
      </c>
      <c r="CF733" t="s">
        <v>220</v>
      </c>
      <c r="CG733" t="s">
        <v>247</v>
      </c>
      <c r="CI733" t="s">
        <v>9640</v>
      </c>
      <c r="CJ733" t="s">
        <v>69</v>
      </c>
      <c r="CK733" t="s">
        <v>2808</v>
      </c>
      <c r="CL733" t="s">
        <v>2808</v>
      </c>
      <c r="DJ733" t="s">
        <v>12</v>
      </c>
      <c r="DK733" t="s">
        <v>10182</v>
      </c>
      <c r="DL733" t="s">
        <v>22</v>
      </c>
      <c r="DN733" t="s">
        <v>69</v>
      </c>
      <c r="DO733" t="s">
        <v>69</v>
      </c>
      <c r="DQ733" t="s">
        <v>2864</v>
      </c>
      <c r="DZ733" t="s">
        <v>69</v>
      </c>
      <c r="EJ733" t="s">
        <v>273</v>
      </c>
      <c r="EM733" t="s">
        <v>22</v>
      </c>
      <c r="EO733" t="s">
        <v>22</v>
      </c>
      <c r="EY733" t="s">
        <v>69</v>
      </c>
      <c r="EZ733" t="s">
        <v>69</v>
      </c>
      <c r="FH733">
        <v>1</v>
      </c>
      <c r="FI733">
        <v>1</v>
      </c>
      <c r="FJ733">
        <v>1</v>
      </c>
      <c r="FK733">
        <v>1</v>
      </c>
      <c r="FL733">
        <v>1</v>
      </c>
      <c r="FM733">
        <v>1</v>
      </c>
      <c r="FS733" t="s">
        <v>69</v>
      </c>
      <c r="FT733" t="s">
        <v>69</v>
      </c>
      <c r="FU733" t="s">
        <v>69</v>
      </c>
      <c r="FV733" t="s">
        <v>69</v>
      </c>
      <c r="FW733" t="s">
        <v>69</v>
      </c>
      <c r="FX733" t="s">
        <v>69</v>
      </c>
      <c r="FY733" t="s">
        <v>69</v>
      </c>
      <c r="FZ733" t="s">
        <v>69</v>
      </c>
      <c r="GA733" t="s">
        <v>69</v>
      </c>
      <c r="GB733" t="s">
        <v>69</v>
      </c>
      <c r="GC733" t="s">
        <v>69</v>
      </c>
      <c r="GD733" t="s">
        <v>69</v>
      </c>
      <c r="GE733" t="s">
        <v>69</v>
      </c>
      <c r="GF733" t="s">
        <v>69</v>
      </c>
      <c r="GG733" t="s">
        <v>69</v>
      </c>
      <c r="GH733" t="s">
        <v>69</v>
      </c>
      <c r="GI733" t="s">
        <v>69</v>
      </c>
      <c r="GJ733" t="s">
        <v>69</v>
      </c>
      <c r="GK733" t="s">
        <v>69</v>
      </c>
      <c r="GL733" t="s">
        <v>69</v>
      </c>
      <c r="GM733" t="s">
        <v>69</v>
      </c>
      <c r="GN733" t="s">
        <v>69</v>
      </c>
      <c r="GO733" t="s">
        <v>69</v>
      </c>
      <c r="GP733" t="s">
        <v>69</v>
      </c>
      <c r="GQ733" t="s">
        <v>69</v>
      </c>
      <c r="GR733" t="s">
        <v>69</v>
      </c>
      <c r="GS733" t="s">
        <v>69</v>
      </c>
      <c r="GT733" t="s">
        <v>69</v>
      </c>
      <c r="GU733" t="s">
        <v>69</v>
      </c>
      <c r="GV733" t="s">
        <v>69</v>
      </c>
      <c r="GW733" t="s">
        <v>69</v>
      </c>
      <c r="GX733" t="s">
        <v>69</v>
      </c>
      <c r="GY733" t="s">
        <v>69</v>
      </c>
      <c r="HC733" t="s">
        <v>2808</v>
      </c>
      <c r="HD733" t="s">
        <v>2808</v>
      </c>
      <c r="HE733" t="s">
        <v>2808</v>
      </c>
      <c r="HF733" t="s">
        <v>2808</v>
      </c>
      <c r="HG733" t="s">
        <v>69</v>
      </c>
      <c r="HH733" t="s">
        <v>69</v>
      </c>
      <c r="HI733" t="s">
        <v>69</v>
      </c>
      <c r="HJ733" t="s">
        <v>9686</v>
      </c>
      <c r="HK733">
        <v>36</v>
      </c>
      <c r="HL733">
        <v>58</v>
      </c>
      <c r="HM733">
        <v>18</v>
      </c>
      <c r="HQ733" t="s">
        <v>10443</v>
      </c>
      <c r="HR733" t="s">
        <v>10443</v>
      </c>
      <c r="HS733" t="s">
        <v>10443</v>
      </c>
      <c r="HT733" t="s">
        <v>10443</v>
      </c>
      <c r="HX733" s="29">
        <v>0.9375</v>
      </c>
      <c r="HY733" s="29">
        <v>0.9375</v>
      </c>
      <c r="HZ733" s="29">
        <v>0.9375</v>
      </c>
      <c r="IA733" s="29">
        <v>0.9375</v>
      </c>
      <c r="IE733" t="s">
        <v>2808</v>
      </c>
      <c r="IF733" t="s">
        <v>69</v>
      </c>
      <c r="IG733" t="s">
        <v>69</v>
      </c>
      <c r="IH733" t="s">
        <v>269</v>
      </c>
      <c r="II733" t="s">
        <v>269</v>
      </c>
      <c r="IJ733" t="s">
        <v>69</v>
      </c>
      <c r="IK733" t="s">
        <v>269</v>
      </c>
      <c r="IL733" t="s">
        <v>269</v>
      </c>
      <c r="IM733" t="s">
        <v>69</v>
      </c>
      <c r="IN733" t="s">
        <v>10182</v>
      </c>
      <c r="IO733" t="s">
        <v>10182</v>
      </c>
      <c r="IP733" t="s">
        <v>10182</v>
      </c>
      <c r="IQ733" t="s">
        <v>10182</v>
      </c>
      <c r="IR733" t="s">
        <v>10182</v>
      </c>
      <c r="IS733" t="s">
        <v>10182</v>
      </c>
      <c r="IT733" s="29">
        <v>5.9027777777777783E-2</v>
      </c>
      <c r="IU733" s="29">
        <v>5.9027777777777783E-2</v>
      </c>
      <c r="IV733" s="29">
        <v>5.9027777777777783E-2</v>
      </c>
      <c r="IW733" s="29">
        <v>5.9027777777777783E-2</v>
      </c>
      <c r="IX733" s="29">
        <v>5.9027777777777783E-2</v>
      </c>
      <c r="IY733" s="29">
        <v>5.9027777777777783E-2</v>
      </c>
      <c r="IZ733" t="s">
        <v>2808</v>
      </c>
      <c r="JA733" t="s">
        <v>2808</v>
      </c>
      <c r="JB733" t="s">
        <v>2808</v>
      </c>
      <c r="JC733" t="s">
        <v>2808</v>
      </c>
      <c r="JD733" t="s">
        <v>2808</v>
      </c>
      <c r="JE733" t="s">
        <v>2808</v>
      </c>
      <c r="JF733" t="s">
        <v>2808</v>
      </c>
      <c r="JG733" s="35">
        <v>42956</v>
      </c>
      <c r="JI733">
        <v>140</v>
      </c>
      <c r="JJ733">
        <v>45</v>
      </c>
      <c r="JK733">
        <v>2.96</v>
      </c>
      <c r="JL733">
        <v>50</v>
      </c>
      <c r="JM733">
        <v>31</v>
      </c>
      <c r="JN733" t="s">
        <v>10182</v>
      </c>
      <c r="JP733" t="s">
        <v>10182</v>
      </c>
      <c r="JQ733" t="s">
        <v>10182</v>
      </c>
      <c r="JR733" t="s">
        <v>10182</v>
      </c>
      <c r="JS733" t="s">
        <v>10182</v>
      </c>
      <c r="JT733" t="s">
        <v>10182</v>
      </c>
      <c r="JU733" s="29">
        <v>5.9027777777777783E-2</v>
      </c>
      <c r="JW733" s="29">
        <v>5.9027777777777783E-2</v>
      </c>
      <c r="JX733" s="29">
        <v>5.9027777777777783E-2</v>
      </c>
      <c r="JY733" s="29">
        <v>5.9027777777777783E-2</v>
      </c>
      <c r="JZ733" s="29">
        <v>5.9027777777777783E-2</v>
      </c>
      <c r="KA733" s="29">
        <v>5.9027777777777783E-2</v>
      </c>
      <c r="KD733" t="s">
        <v>9554</v>
      </c>
      <c r="KE733" t="s">
        <v>6597</v>
      </c>
      <c r="KF733">
        <v>11</v>
      </c>
      <c r="KG733" t="s">
        <v>6598</v>
      </c>
      <c r="KH733">
        <v>4803796</v>
      </c>
    </row>
    <row r="734" spans="1:294" x14ac:dyDescent="0.3">
      <c r="A734" t="s">
        <v>10462</v>
      </c>
      <c r="B734" t="s">
        <v>6696</v>
      </c>
      <c r="BV734">
        <v>0</v>
      </c>
      <c r="BX734" t="s">
        <v>9156</v>
      </c>
      <c r="BY734" t="s">
        <v>6813</v>
      </c>
      <c r="BZ734" t="s">
        <v>7320</v>
      </c>
      <c r="CA734" t="s">
        <v>6815</v>
      </c>
      <c r="CB734" t="s">
        <v>6818</v>
      </c>
      <c r="CC734" t="s">
        <v>5080</v>
      </c>
      <c r="CD734">
        <v>30</v>
      </c>
      <c r="CE734" t="s">
        <v>237</v>
      </c>
      <c r="CF734" t="s">
        <v>220</v>
      </c>
      <c r="CG734" t="s">
        <v>246</v>
      </c>
      <c r="CI734" t="s">
        <v>9640</v>
      </c>
      <c r="CJ734" t="s">
        <v>69</v>
      </c>
      <c r="CK734" t="s">
        <v>2808</v>
      </c>
      <c r="CL734" t="s">
        <v>2808</v>
      </c>
      <c r="DJ734" t="s">
        <v>12</v>
      </c>
      <c r="DK734" t="s">
        <v>10182</v>
      </c>
      <c r="DL734" t="s">
        <v>22</v>
      </c>
      <c r="DN734" t="s">
        <v>69</v>
      </c>
      <c r="DO734" t="s">
        <v>69</v>
      </c>
      <c r="DQ734" t="s">
        <v>2864</v>
      </c>
      <c r="DZ734" t="s">
        <v>69</v>
      </c>
      <c r="EJ734" t="s">
        <v>273</v>
      </c>
      <c r="EM734" t="s">
        <v>12</v>
      </c>
      <c r="EN734" t="s">
        <v>7300</v>
      </c>
      <c r="EO734" t="s">
        <v>22</v>
      </c>
      <c r="EY734" t="s">
        <v>69</v>
      </c>
      <c r="EZ734" t="s">
        <v>69</v>
      </c>
      <c r="FH734">
        <v>1</v>
      </c>
      <c r="FI734">
        <v>1</v>
      </c>
      <c r="FJ734">
        <v>1</v>
      </c>
      <c r="FK734">
        <v>1</v>
      </c>
      <c r="FL734">
        <v>1</v>
      </c>
      <c r="FM734">
        <v>1</v>
      </c>
      <c r="FS734" t="s">
        <v>69</v>
      </c>
      <c r="FT734" t="s">
        <v>69</v>
      </c>
      <c r="FU734" t="s">
        <v>69</v>
      </c>
      <c r="FV734" t="s">
        <v>69</v>
      </c>
      <c r="FW734" t="s">
        <v>69</v>
      </c>
      <c r="FX734" t="s">
        <v>69</v>
      </c>
      <c r="FY734" t="s">
        <v>69</v>
      </c>
      <c r="FZ734" t="s">
        <v>69</v>
      </c>
      <c r="GA734" t="s">
        <v>69</v>
      </c>
      <c r="GB734" t="s">
        <v>69</v>
      </c>
      <c r="GC734" t="s">
        <v>69</v>
      </c>
      <c r="GD734" t="s">
        <v>69</v>
      </c>
      <c r="GE734" t="s">
        <v>69</v>
      </c>
      <c r="GF734" t="s">
        <v>69</v>
      </c>
      <c r="GG734" t="s">
        <v>69</v>
      </c>
      <c r="GH734" t="s">
        <v>69</v>
      </c>
      <c r="GI734" t="s">
        <v>69</v>
      </c>
      <c r="GJ734" t="s">
        <v>69</v>
      </c>
      <c r="GK734" t="s">
        <v>69</v>
      </c>
      <c r="GL734" t="s">
        <v>69</v>
      </c>
      <c r="GM734" t="s">
        <v>69</v>
      </c>
      <c r="GN734" t="s">
        <v>69</v>
      </c>
      <c r="GO734" t="s">
        <v>69</v>
      </c>
      <c r="GP734" t="s">
        <v>69</v>
      </c>
      <c r="GQ734" t="s">
        <v>69</v>
      </c>
      <c r="GR734" t="s">
        <v>69</v>
      </c>
      <c r="GS734" t="s">
        <v>69</v>
      </c>
      <c r="GT734" t="s">
        <v>69</v>
      </c>
      <c r="GU734" t="s">
        <v>69</v>
      </c>
      <c r="GV734" t="s">
        <v>69</v>
      </c>
      <c r="GW734" t="s">
        <v>69</v>
      </c>
      <c r="GX734" t="s">
        <v>69</v>
      </c>
      <c r="GY734" t="s">
        <v>69</v>
      </c>
      <c r="HC734" t="s">
        <v>2808</v>
      </c>
      <c r="HD734" t="s">
        <v>2808</v>
      </c>
      <c r="HE734" t="s">
        <v>2808</v>
      </c>
      <c r="HF734" t="s">
        <v>2808</v>
      </c>
      <c r="HG734" t="s">
        <v>69</v>
      </c>
      <c r="HH734" t="s">
        <v>69</v>
      </c>
      <c r="HI734" t="s">
        <v>69</v>
      </c>
      <c r="HJ734" s="37">
        <v>29526</v>
      </c>
      <c r="HK734">
        <v>36</v>
      </c>
      <c r="HL734">
        <v>88</v>
      </c>
      <c r="HM734">
        <v>16</v>
      </c>
      <c r="HQ734" t="s">
        <v>7378</v>
      </c>
      <c r="HR734" t="s">
        <v>7378</v>
      </c>
      <c r="HS734" t="s">
        <v>7378</v>
      </c>
      <c r="HT734" t="s">
        <v>7378</v>
      </c>
      <c r="IE734" t="s">
        <v>2808</v>
      </c>
      <c r="IF734" t="s">
        <v>69</v>
      </c>
      <c r="IG734" t="s">
        <v>69</v>
      </c>
      <c r="IH734" t="s">
        <v>269</v>
      </c>
      <c r="II734" t="s">
        <v>269</v>
      </c>
      <c r="IJ734" t="s">
        <v>69</v>
      </c>
      <c r="IK734" t="s">
        <v>269</v>
      </c>
      <c r="IL734" t="s">
        <v>269</v>
      </c>
      <c r="IN734" t="s">
        <v>10182</v>
      </c>
      <c r="IO734" t="s">
        <v>10182</v>
      </c>
      <c r="IP734" t="s">
        <v>10182</v>
      </c>
      <c r="IQ734" t="s">
        <v>10182</v>
      </c>
      <c r="IR734" t="s">
        <v>10182</v>
      </c>
      <c r="IS734" t="s">
        <v>10182</v>
      </c>
      <c r="IT734" s="29">
        <v>0.68055555555555547</v>
      </c>
      <c r="IU734" s="29">
        <v>0.68055555555555547</v>
      </c>
      <c r="IV734" s="29">
        <v>0.68055555555555547</v>
      </c>
      <c r="IW734" s="29">
        <v>0.68055555555555547</v>
      </c>
      <c r="IX734" s="29">
        <v>0.68055555555555547</v>
      </c>
      <c r="IY734" s="29">
        <v>0.68055555555555547</v>
      </c>
      <c r="IZ734" t="s">
        <v>2808</v>
      </c>
      <c r="JA734" t="s">
        <v>69</v>
      </c>
      <c r="JB734" t="s">
        <v>2808</v>
      </c>
      <c r="JC734" t="s">
        <v>2808</v>
      </c>
      <c r="JD734" t="s">
        <v>2808</v>
      </c>
      <c r="JE734" t="s">
        <v>2808</v>
      </c>
      <c r="JF734" t="s">
        <v>2808</v>
      </c>
      <c r="JG734" s="35">
        <v>42987</v>
      </c>
      <c r="JI734">
        <v>146</v>
      </c>
      <c r="JJ734">
        <v>60</v>
      </c>
      <c r="JK734">
        <v>2.605</v>
      </c>
      <c r="JL734">
        <v>46</v>
      </c>
      <c r="JM734">
        <v>31</v>
      </c>
      <c r="JN734" t="s">
        <v>10182</v>
      </c>
      <c r="JO734" t="s">
        <v>10182</v>
      </c>
      <c r="JP734" t="s">
        <v>10182</v>
      </c>
      <c r="JQ734" t="s">
        <v>10182</v>
      </c>
      <c r="JR734" t="s">
        <v>10182</v>
      </c>
      <c r="JS734" t="s">
        <v>10182</v>
      </c>
      <c r="JT734" t="s">
        <v>10182</v>
      </c>
      <c r="JU734" s="29">
        <v>0.68055555555555547</v>
      </c>
      <c r="JV734" s="29">
        <v>0.68055555555555547</v>
      </c>
      <c r="JW734" s="29">
        <v>0.68055555555555547</v>
      </c>
      <c r="JX734" s="29">
        <v>0.68055555555555547</v>
      </c>
      <c r="JY734" s="29">
        <v>0.68055555555555547</v>
      </c>
      <c r="JZ734" s="29">
        <v>0.68055555555555547</v>
      </c>
      <c r="KA734" s="29">
        <v>0.68055555555555547</v>
      </c>
      <c r="KD734" t="s">
        <v>9554</v>
      </c>
      <c r="KE734" t="s">
        <v>6597</v>
      </c>
      <c r="KF734">
        <v>12</v>
      </c>
      <c r="KG734" t="s">
        <v>6598</v>
      </c>
      <c r="KH734">
        <v>4803796</v>
      </c>
    </row>
    <row r="735" spans="1:294" x14ac:dyDescent="0.3">
      <c r="A735" t="s">
        <v>10463</v>
      </c>
      <c r="B735" t="s">
        <v>6696</v>
      </c>
      <c r="BV735">
        <v>0</v>
      </c>
      <c r="BX735" t="s">
        <v>9156</v>
      </c>
      <c r="BY735" t="s">
        <v>6813</v>
      </c>
      <c r="BZ735" t="s">
        <v>7320</v>
      </c>
      <c r="CA735" t="s">
        <v>6815</v>
      </c>
      <c r="CB735" t="s">
        <v>6818</v>
      </c>
      <c r="CC735" t="s">
        <v>5080</v>
      </c>
      <c r="CD735">
        <v>26</v>
      </c>
      <c r="CE735" t="s">
        <v>236</v>
      </c>
      <c r="CF735" t="s">
        <v>240</v>
      </c>
      <c r="CG735" t="s">
        <v>246</v>
      </c>
      <c r="CI735" t="s">
        <v>9640</v>
      </c>
      <c r="CJ735" t="s">
        <v>69</v>
      </c>
      <c r="CK735" t="s">
        <v>2808</v>
      </c>
      <c r="CL735" t="s">
        <v>2808</v>
      </c>
      <c r="DJ735" t="s">
        <v>12</v>
      </c>
      <c r="DK735" t="s">
        <v>6956</v>
      </c>
      <c r="DL735" t="s">
        <v>22</v>
      </c>
      <c r="DN735" t="s">
        <v>69</v>
      </c>
      <c r="DO735" t="s">
        <v>69</v>
      </c>
      <c r="DQ735" t="s">
        <v>2864</v>
      </c>
      <c r="DZ735" t="s">
        <v>69</v>
      </c>
      <c r="EJ735" t="s">
        <v>273</v>
      </c>
      <c r="EM735" t="s">
        <v>12</v>
      </c>
      <c r="EN735" t="s">
        <v>7259</v>
      </c>
      <c r="EO735" t="s">
        <v>22</v>
      </c>
      <c r="EY735" t="s">
        <v>69</v>
      </c>
      <c r="EZ735" t="s">
        <v>69</v>
      </c>
      <c r="FH735">
        <v>1</v>
      </c>
      <c r="FI735">
        <v>1</v>
      </c>
      <c r="FJ735">
        <v>1</v>
      </c>
      <c r="FK735">
        <v>1</v>
      </c>
      <c r="FL735">
        <v>1</v>
      </c>
      <c r="FM735">
        <v>1</v>
      </c>
      <c r="FS735" t="s">
        <v>69</v>
      </c>
      <c r="FT735" t="s">
        <v>69</v>
      </c>
      <c r="FU735" t="s">
        <v>69</v>
      </c>
      <c r="FV735" t="s">
        <v>69</v>
      </c>
      <c r="FW735" t="s">
        <v>69</v>
      </c>
      <c r="FX735" t="s">
        <v>69</v>
      </c>
      <c r="FY735" t="s">
        <v>69</v>
      </c>
      <c r="FZ735" t="s">
        <v>69</v>
      </c>
      <c r="GA735" t="s">
        <v>69</v>
      </c>
      <c r="GB735" t="s">
        <v>69</v>
      </c>
      <c r="GC735" t="s">
        <v>69</v>
      </c>
      <c r="GD735" t="s">
        <v>69</v>
      </c>
      <c r="GE735" t="s">
        <v>69</v>
      </c>
      <c r="GF735" t="s">
        <v>69</v>
      </c>
      <c r="GG735" t="s">
        <v>69</v>
      </c>
      <c r="GH735" t="s">
        <v>69</v>
      </c>
      <c r="GI735" t="s">
        <v>69</v>
      </c>
      <c r="GJ735" t="s">
        <v>69</v>
      </c>
      <c r="GK735" t="s">
        <v>69</v>
      </c>
      <c r="GL735" t="s">
        <v>69</v>
      </c>
      <c r="GM735" t="s">
        <v>69</v>
      </c>
      <c r="GN735" t="s">
        <v>69</v>
      </c>
      <c r="GO735" t="s">
        <v>69</v>
      </c>
      <c r="GP735" t="s">
        <v>69</v>
      </c>
      <c r="GQ735" t="s">
        <v>69</v>
      </c>
      <c r="GR735" t="s">
        <v>69</v>
      </c>
      <c r="GS735" t="s">
        <v>69</v>
      </c>
      <c r="GT735" t="s">
        <v>69</v>
      </c>
      <c r="GU735" t="s">
        <v>69</v>
      </c>
      <c r="GV735" t="s">
        <v>69</v>
      </c>
      <c r="GW735" t="s">
        <v>69</v>
      </c>
      <c r="GX735" t="s">
        <v>69</v>
      </c>
      <c r="GY735" t="s">
        <v>69</v>
      </c>
      <c r="HC735" t="s">
        <v>2808</v>
      </c>
      <c r="HD735" t="s">
        <v>2808</v>
      </c>
      <c r="HE735" t="s">
        <v>2808</v>
      </c>
      <c r="HF735" t="s">
        <v>2808</v>
      </c>
      <c r="HG735" t="s">
        <v>69</v>
      </c>
      <c r="HH735" t="s">
        <v>69</v>
      </c>
      <c r="HI735" t="s">
        <v>69</v>
      </c>
      <c r="IE735" t="s">
        <v>69</v>
      </c>
      <c r="IF735" t="s">
        <v>69</v>
      </c>
      <c r="IG735" t="s">
        <v>69</v>
      </c>
      <c r="IH735" t="s">
        <v>269</v>
      </c>
      <c r="II735" t="s">
        <v>269</v>
      </c>
      <c r="IJ735" t="s">
        <v>69</v>
      </c>
      <c r="IK735" t="s">
        <v>269</v>
      </c>
      <c r="IL735" t="s">
        <v>269</v>
      </c>
      <c r="IM735" t="s">
        <v>69</v>
      </c>
      <c r="IN735" t="s">
        <v>6956</v>
      </c>
      <c r="IO735" t="s">
        <v>6956</v>
      </c>
      <c r="IQ735" t="s">
        <v>6956</v>
      </c>
      <c r="IR735" t="s">
        <v>6956</v>
      </c>
      <c r="IT735" s="29">
        <v>0.86458333333333337</v>
      </c>
      <c r="IU735" s="29">
        <v>0.86458333333333337</v>
      </c>
      <c r="IW735" s="29">
        <v>0.86458333333333337</v>
      </c>
      <c r="IX735" s="29">
        <v>0.86458333333333337</v>
      </c>
      <c r="IZ735" t="s">
        <v>69</v>
      </c>
      <c r="JA735" t="s">
        <v>69</v>
      </c>
      <c r="JB735" t="s">
        <v>69</v>
      </c>
      <c r="JC735" t="s">
        <v>69</v>
      </c>
      <c r="JD735" t="s">
        <v>69</v>
      </c>
      <c r="JE735" t="s">
        <v>69</v>
      </c>
      <c r="JF735" t="s">
        <v>69</v>
      </c>
      <c r="JG735" s="35">
        <v>42956</v>
      </c>
      <c r="JI735">
        <v>140</v>
      </c>
      <c r="JJ735">
        <v>38</v>
      </c>
      <c r="JK735">
        <v>3.5</v>
      </c>
      <c r="JL735">
        <v>49</v>
      </c>
      <c r="JM735">
        <v>33</v>
      </c>
      <c r="JN735" t="s">
        <v>6956</v>
      </c>
      <c r="JP735" t="s">
        <v>6956</v>
      </c>
      <c r="JQ735" t="s">
        <v>6956</v>
      </c>
      <c r="JR735" t="s">
        <v>6956</v>
      </c>
      <c r="JS735" t="s">
        <v>6956</v>
      </c>
      <c r="JT735" t="s">
        <v>6956</v>
      </c>
      <c r="JU735" s="29">
        <v>0.86458333333333337</v>
      </c>
      <c r="JW735" s="29">
        <v>0.86458333333333337</v>
      </c>
      <c r="JX735" s="29">
        <v>0.86458333333333337</v>
      </c>
      <c r="JY735" s="29">
        <v>0.86458333333333337</v>
      </c>
      <c r="JZ735" s="29">
        <v>0.86458333333333337</v>
      </c>
      <c r="KA735" s="29">
        <v>0.86458333333333337</v>
      </c>
      <c r="KD735" t="s">
        <v>9554</v>
      </c>
      <c r="KE735" t="s">
        <v>6597</v>
      </c>
      <c r="KF735">
        <v>13</v>
      </c>
      <c r="KG735" t="s">
        <v>6598</v>
      </c>
      <c r="KH735">
        <v>4803796</v>
      </c>
    </row>
    <row r="736" spans="1:294" x14ac:dyDescent="0.3">
      <c r="A736" t="s">
        <v>10464</v>
      </c>
      <c r="B736" t="s">
        <v>6696</v>
      </c>
      <c r="BV736">
        <v>0</v>
      </c>
      <c r="BX736" t="s">
        <v>9156</v>
      </c>
      <c r="BY736" t="s">
        <v>6813</v>
      </c>
      <c r="BZ736" t="s">
        <v>7320</v>
      </c>
      <c r="CA736" t="s">
        <v>6815</v>
      </c>
      <c r="CB736" t="s">
        <v>6818</v>
      </c>
      <c r="CC736" t="s">
        <v>5080</v>
      </c>
      <c r="CD736">
        <v>26</v>
      </c>
      <c r="CE736" t="s">
        <v>22</v>
      </c>
      <c r="CF736" t="s">
        <v>22</v>
      </c>
      <c r="CG736" t="s">
        <v>247</v>
      </c>
      <c r="CI736" t="s">
        <v>9640</v>
      </c>
      <c r="CJ736" t="s">
        <v>69</v>
      </c>
      <c r="CK736" t="s">
        <v>2808</v>
      </c>
      <c r="CL736" t="s">
        <v>2808</v>
      </c>
      <c r="DJ736" t="s">
        <v>12</v>
      </c>
      <c r="DK736" t="s">
        <v>7300</v>
      </c>
      <c r="DL736" t="s">
        <v>22</v>
      </c>
      <c r="DN736" t="s">
        <v>69</v>
      </c>
      <c r="DO736" t="s">
        <v>69</v>
      </c>
      <c r="DQ736" t="s">
        <v>2864</v>
      </c>
      <c r="DZ736" t="s">
        <v>2808</v>
      </c>
      <c r="EA736" t="s">
        <v>9681</v>
      </c>
      <c r="EB736" t="s">
        <v>69</v>
      </c>
      <c r="EC736" t="s">
        <v>69</v>
      </c>
      <c r="ED736" t="s">
        <v>69</v>
      </c>
      <c r="EE736" t="s">
        <v>2808</v>
      </c>
      <c r="EF736" t="s">
        <v>69</v>
      </c>
      <c r="EG736" t="s">
        <v>69</v>
      </c>
      <c r="EI736" t="s">
        <v>69</v>
      </c>
      <c r="EJ736" t="s">
        <v>273</v>
      </c>
      <c r="EM736" t="s">
        <v>12</v>
      </c>
      <c r="EN736" t="s">
        <v>7300</v>
      </c>
      <c r="EO736" t="s">
        <v>22</v>
      </c>
      <c r="EY736" t="s">
        <v>69</v>
      </c>
      <c r="EZ736" t="s">
        <v>69</v>
      </c>
      <c r="FH736">
        <v>1</v>
      </c>
      <c r="FI736">
        <v>1</v>
      </c>
      <c r="FJ736">
        <v>1</v>
      </c>
      <c r="FK736">
        <v>1</v>
      </c>
      <c r="FL736">
        <v>1</v>
      </c>
      <c r="FM736">
        <v>1</v>
      </c>
      <c r="FS736" t="s">
        <v>69</v>
      </c>
      <c r="FT736" t="s">
        <v>69</v>
      </c>
      <c r="FU736" t="s">
        <v>69</v>
      </c>
      <c r="FV736" t="s">
        <v>69</v>
      </c>
      <c r="FW736" t="s">
        <v>69</v>
      </c>
      <c r="FX736" t="s">
        <v>69</v>
      </c>
      <c r="FY736" t="s">
        <v>69</v>
      </c>
      <c r="FZ736" t="s">
        <v>69</v>
      </c>
      <c r="GA736" t="s">
        <v>69</v>
      </c>
      <c r="GB736" t="s">
        <v>69</v>
      </c>
      <c r="GC736" t="s">
        <v>69</v>
      </c>
      <c r="GD736" t="s">
        <v>69</v>
      </c>
      <c r="GE736" t="s">
        <v>69</v>
      </c>
      <c r="GF736" t="s">
        <v>69</v>
      </c>
      <c r="GG736" t="s">
        <v>69</v>
      </c>
      <c r="GH736" t="s">
        <v>69</v>
      </c>
      <c r="GI736" t="s">
        <v>69</v>
      </c>
      <c r="GJ736" t="s">
        <v>69</v>
      </c>
      <c r="GK736" t="s">
        <v>69</v>
      </c>
      <c r="GL736" t="s">
        <v>69</v>
      </c>
      <c r="GM736" t="s">
        <v>69</v>
      </c>
      <c r="GN736" t="s">
        <v>69</v>
      </c>
      <c r="GO736" t="s">
        <v>69</v>
      </c>
      <c r="GP736" t="s">
        <v>69</v>
      </c>
      <c r="GQ736" t="s">
        <v>69</v>
      </c>
      <c r="GR736" t="s">
        <v>69</v>
      </c>
      <c r="GS736" t="s">
        <v>69</v>
      </c>
      <c r="GT736" t="s">
        <v>69</v>
      </c>
      <c r="GU736" t="s">
        <v>69</v>
      </c>
      <c r="GV736" t="s">
        <v>69</v>
      </c>
      <c r="GW736" t="s">
        <v>69</v>
      </c>
      <c r="GX736" t="s">
        <v>69</v>
      </c>
      <c r="GY736" t="s">
        <v>69</v>
      </c>
      <c r="HC736" t="s">
        <v>69</v>
      </c>
      <c r="HD736" t="s">
        <v>69</v>
      </c>
      <c r="HE736" t="s">
        <v>69</v>
      </c>
      <c r="HF736" t="s">
        <v>69</v>
      </c>
      <c r="HG736" t="s">
        <v>69</v>
      </c>
      <c r="HH736" t="s">
        <v>69</v>
      </c>
      <c r="HI736" t="s">
        <v>69</v>
      </c>
      <c r="HJ736" t="s">
        <v>9734</v>
      </c>
      <c r="HK736">
        <v>36</v>
      </c>
      <c r="HL736">
        <v>104</v>
      </c>
      <c r="HM736">
        <v>20</v>
      </c>
      <c r="HQ736" t="s">
        <v>7300</v>
      </c>
      <c r="HR736" t="s">
        <v>7300</v>
      </c>
      <c r="HS736" t="s">
        <v>7300</v>
      </c>
      <c r="HT736" t="s">
        <v>7300</v>
      </c>
      <c r="HX736" s="29">
        <v>0.45833333333333331</v>
      </c>
      <c r="HY736" s="29">
        <v>0.45833333333333331</v>
      </c>
      <c r="HZ736" s="29">
        <v>0.45833333333333331</v>
      </c>
      <c r="IA736" s="29">
        <v>0.45833333333333331</v>
      </c>
      <c r="IE736" t="s">
        <v>2808</v>
      </c>
      <c r="IF736" t="s">
        <v>69</v>
      </c>
      <c r="IG736" t="s">
        <v>69</v>
      </c>
      <c r="IH736" t="s">
        <v>269</v>
      </c>
      <c r="II736" t="s">
        <v>269</v>
      </c>
      <c r="IJ736" t="s">
        <v>69</v>
      </c>
      <c r="IK736" t="s">
        <v>269</v>
      </c>
      <c r="IL736" t="s">
        <v>269</v>
      </c>
      <c r="IM736" t="s">
        <v>69</v>
      </c>
      <c r="IN736" t="s">
        <v>7300</v>
      </c>
      <c r="IO736" t="s">
        <v>7300</v>
      </c>
      <c r="IQ736" t="s">
        <v>7300</v>
      </c>
      <c r="IR736" t="s">
        <v>7300</v>
      </c>
      <c r="IT736" s="29">
        <v>0.52083333333333337</v>
      </c>
      <c r="IU736" s="29">
        <v>0.52083333333333337</v>
      </c>
      <c r="IW736" s="29">
        <v>0.52083333333333337</v>
      </c>
      <c r="IX736" s="29">
        <v>0.52083333333333337</v>
      </c>
      <c r="IZ736" t="s">
        <v>2808</v>
      </c>
      <c r="JA736" t="s">
        <v>2808</v>
      </c>
      <c r="JB736" t="s">
        <v>2808</v>
      </c>
      <c r="JC736" t="s">
        <v>2808</v>
      </c>
      <c r="JD736" t="s">
        <v>2808</v>
      </c>
      <c r="JE736" t="s">
        <v>2808</v>
      </c>
      <c r="JF736" t="s">
        <v>2808</v>
      </c>
      <c r="JG736" s="35">
        <v>42956</v>
      </c>
      <c r="JI736">
        <v>140</v>
      </c>
      <c r="JJ736">
        <v>42</v>
      </c>
      <c r="JK736">
        <v>3.3</v>
      </c>
      <c r="JL736">
        <v>53</v>
      </c>
      <c r="JM736">
        <v>33</v>
      </c>
      <c r="JN736" t="s">
        <v>7300</v>
      </c>
      <c r="JP736" t="s">
        <v>7300</v>
      </c>
      <c r="JQ736" t="s">
        <v>7300</v>
      </c>
      <c r="JR736" t="s">
        <v>7300</v>
      </c>
      <c r="JS736" t="s">
        <v>7300</v>
      </c>
      <c r="JT736" t="s">
        <v>7300</v>
      </c>
      <c r="JU736" s="29">
        <v>0.52083333333333337</v>
      </c>
      <c r="JW736" s="29">
        <v>0.52083333333333337</v>
      </c>
      <c r="JX736" s="29">
        <v>0.52083333333333337</v>
      </c>
      <c r="JY736" s="29">
        <v>0.52083333333333337</v>
      </c>
      <c r="JZ736" s="29">
        <v>0.52083333333333337</v>
      </c>
      <c r="KA736" s="29">
        <v>0.52083333333333337</v>
      </c>
      <c r="KD736" t="s">
        <v>9554</v>
      </c>
      <c r="KE736" t="s">
        <v>6597</v>
      </c>
      <c r="KF736">
        <v>14</v>
      </c>
      <c r="KG736" t="s">
        <v>6598</v>
      </c>
      <c r="KH736">
        <v>4803796</v>
      </c>
    </row>
    <row r="737" spans="1:294" x14ac:dyDescent="0.3">
      <c r="A737" t="s">
        <v>10465</v>
      </c>
      <c r="B737" t="s">
        <v>6696</v>
      </c>
      <c r="BV737">
        <v>0</v>
      </c>
      <c r="BX737" t="s">
        <v>9156</v>
      </c>
      <c r="BY737" t="s">
        <v>6813</v>
      </c>
      <c r="BZ737" t="s">
        <v>7320</v>
      </c>
      <c r="CA737" t="s">
        <v>6815</v>
      </c>
      <c r="CB737" t="s">
        <v>6818</v>
      </c>
      <c r="CC737" t="s">
        <v>5080</v>
      </c>
      <c r="CD737">
        <v>22</v>
      </c>
      <c r="CE737" t="s">
        <v>236</v>
      </c>
      <c r="CF737" t="s">
        <v>241</v>
      </c>
      <c r="CG737" t="s">
        <v>246</v>
      </c>
      <c r="CI737" t="s">
        <v>9640</v>
      </c>
      <c r="CJ737" t="s">
        <v>69</v>
      </c>
      <c r="CK737" t="s">
        <v>2808</v>
      </c>
      <c r="CL737" t="s">
        <v>2808</v>
      </c>
      <c r="DJ737" t="s">
        <v>12</v>
      </c>
      <c r="DK737" t="s">
        <v>7301</v>
      </c>
      <c r="DL737" t="s">
        <v>22</v>
      </c>
      <c r="DN737" t="s">
        <v>69</v>
      </c>
      <c r="DO737" t="s">
        <v>69</v>
      </c>
      <c r="DQ737" t="s">
        <v>2864</v>
      </c>
      <c r="DZ737" t="s">
        <v>2808</v>
      </c>
      <c r="EA737" t="s">
        <v>9681</v>
      </c>
      <c r="EB737" t="s">
        <v>69</v>
      </c>
      <c r="EC737" t="s">
        <v>69</v>
      </c>
      <c r="ED737" t="s">
        <v>69</v>
      </c>
      <c r="EE737" t="s">
        <v>2808</v>
      </c>
      <c r="EF737" t="s">
        <v>69</v>
      </c>
      <c r="EG737" t="s">
        <v>69</v>
      </c>
      <c r="EI737" t="s">
        <v>69</v>
      </c>
      <c r="EJ737" t="s">
        <v>273</v>
      </c>
      <c r="EM737" t="s">
        <v>12</v>
      </c>
      <c r="EN737" t="s">
        <v>7301</v>
      </c>
      <c r="EO737" t="s">
        <v>22</v>
      </c>
      <c r="EY737" t="s">
        <v>69</v>
      </c>
      <c r="EZ737" t="s">
        <v>69</v>
      </c>
      <c r="FH737">
        <v>1</v>
      </c>
      <c r="FI737">
        <v>1</v>
      </c>
      <c r="FJ737">
        <v>1</v>
      </c>
      <c r="FK737">
        <v>1</v>
      </c>
      <c r="FL737">
        <v>1</v>
      </c>
      <c r="FM737">
        <v>1</v>
      </c>
      <c r="FN737">
        <v>1</v>
      </c>
      <c r="FS737" t="s">
        <v>69</v>
      </c>
      <c r="FT737" t="s">
        <v>69</v>
      </c>
      <c r="FU737" t="s">
        <v>69</v>
      </c>
      <c r="FV737" t="s">
        <v>69</v>
      </c>
      <c r="FW737" t="s">
        <v>69</v>
      </c>
      <c r="FX737" t="s">
        <v>69</v>
      </c>
      <c r="FY737" t="s">
        <v>69</v>
      </c>
      <c r="FZ737" t="s">
        <v>69</v>
      </c>
      <c r="GA737" t="s">
        <v>69</v>
      </c>
      <c r="GB737" t="s">
        <v>69</v>
      </c>
      <c r="GC737" t="s">
        <v>69</v>
      </c>
      <c r="GD737" t="s">
        <v>69</v>
      </c>
      <c r="GE737" t="s">
        <v>69</v>
      </c>
      <c r="GF737" t="s">
        <v>69</v>
      </c>
      <c r="GG737" t="s">
        <v>69</v>
      </c>
      <c r="GH737" t="s">
        <v>69</v>
      </c>
      <c r="GI737" t="s">
        <v>69</v>
      </c>
      <c r="GJ737" t="s">
        <v>69</v>
      </c>
      <c r="GK737" t="s">
        <v>69</v>
      </c>
      <c r="GL737" t="s">
        <v>69</v>
      </c>
      <c r="GM737" t="s">
        <v>69</v>
      </c>
      <c r="GN737" t="s">
        <v>69</v>
      </c>
      <c r="GO737" t="s">
        <v>69</v>
      </c>
      <c r="GP737" t="s">
        <v>69</v>
      </c>
      <c r="GQ737" t="s">
        <v>69</v>
      </c>
      <c r="GR737" t="s">
        <v>69</v>
      </c>
      <c r="GS737" t="s">
        <v>69</v>
      </c>
      <c r="GT737" t="s">
        <v>69</v>
      </c>
      <c r="GU737" t="s">
        <v>69</v>
      </c>
      <c r="GV737" t="s">
        <v>69</v>
      </c>
      <c r="GW737" t="s">
        <v>69</v>
      </c>
      <c r="GX737" t="s">
        <v>69</v>
      </c>
      <c r="GY737" t="s">
        <v>69</v>
      </c>
      <c r="HC737" t="s">
        <v>69</v>
      </c>
      <c r="HD737" t="s">
        <v>69</v>
      </c>
      <c r="HE737" t="s">
        <v>69</v>
      </c>
      <c r="HF737" t="s">
        <v>69</v>
      </c>
      <c r="HG737" t="s">
        <v>69</v>
      </c>
      <c r="HH737" t="s">
        <v>69</v>
      </c>
      <c r="HI737" t="s">
        <v>69</v>
      </c>
      <c r="HJ737" t="s">
        <v>9615</v>
      </c>
      <c r="HK737">
        <v>36</v>
      </c>
      <c r="HL737">
        <v>72</v>
      </c>
      <c r="HM737">
        <v>18</v>
      </c>
      <c r="HQ737" t="s">
        <v>7301</v>
      </c>
      <c r="HR737" t="s">
        <v>7301</v>
      </c>
      <c r="HS737" t="s">
        <v>7301</v>
      </c>
      <c r="HT737" t="s">
        <v>7301</v>
      </c>
      <c r="HX737" s="29">
        <v>5.2083333333333336E-2</v>
      </c>
      <c r="HY737" s="29">
        <v>5.2083333333333336E-2</v>
      </c>
      <c r="HZ737" s="29">
        <v>5.2083333333333336E-2</v>
      </c>
      <c r="IA737" s="29">
        <v>5.2083333333333336E-2</v>
      </c>
      <c r="IE737" t="s">
        <v>2808</v>
      </c>
      <c r="IF737" t="s">
        <v>2808</v>
      </c>
      <c r="IG737" t="s">
        <v>69</v>
      </c>
      <c r="IH737" t="s">
        <v>269</v>
      </c>
      <c r="II737" t="s">
        <v>269</v>
      </c>
      <c r="IJ737" t="s">
        <v>69</v>
      </c>
      <c r="IK737" t="s">
        <v>269</v>
      </c>
      <c r="IL737" t="s">
        <v>269</v>
      </c>
      <c r="IM737" t="s">
        <v>69</v>
      </c>
      <c r="IN737" t="s">
        <v>7301</v>
      </c>
      <c r="IO737" t="s">
        <v>7301</v>
      </c>
      <c r="IQ737" t="s">
        <v>7301</v>
      </c>
      <c r="IR737" t="s">
        <v>7301</v>
      </c>
      <c r="IT737" s="29">
        <v>8.8888888888888892E-2</v>
      </c>
      <c r="IU737" s="29">
        <v>8.8888888888888892E-2</v>
      </c>
      <c r="IW737" s="29">
        <v>8.8888888888888892E-2</v>
      </c>
      <c r="IX737" s="29">
        <v>8.8888888888888892E-2</v>
      </c>
      <c r="IZ737" t="s">
        <v>2808</v>
      </c>
      <c r="JA737" t="s">
        <v>69</v>
      </c>
      <c r="JB737" t="s">
        <v>2808</v>
      </c>
      <c r="JC737" t="s">
        <v>2808</v>
      </c>
      <c r="JD737" t="s">
        <v>2808</v>
      </c>
      <c r="JE737" t="s">
        <v>2808</v>
      </c>
      <c r="JF737" t="s">
        <v>69</v>
      </c>
      <c r="JG737" s="35">
        <v>42956</v>
      </c>
      <c r="JI737">
        <v>120</v>
      </c>
      <c r="JJ737">
        <v>50</v>
      </c>
      <c r="JK737">
        <v>2.9</v>
      </c>
      <c r="JL737">
        <v>46</v>
      </c>
      <c r="JM737">
        <v>32</v>
      </c>
      <c r="JN737" t="s">
        <v>7301</v>
      </c>
      <c r="JP737" t="s">
        <v>7301</v>
      </c>
      <c r="JQ737" t="s">
        <v>7301</v>
      </c>
      <c r="JR737" t="s">
        <v>7301</v>
      </c>
      <c r="JS737" t="s">
        <v>7301</v>
      </c>
      <c r="JT737" t="s">
        <v>7301</v>
      </c>
      <c r="JU737" s="29">
        <v>8.8888888888888892E-2</v>
      </c>
      <c r="JW737" s="29">
        <v>8.8888888888888892E-2</v>
      </c>
      <c r="JX737" s="29">
        <v>8.8888888888888892E-2</v>
      </c>
      <c r="JY737" s="29">
        <v>8.8888888888888892E-2</v>
      </c>
      <c r="JZ737" s="29">
        <v>8.8888888888888892E-2</v>
      </c>
      <c r="KA737" s="29">
        <v>8.8888888888888892E-2</v>
      </c>
      <c r="KD737" t="s">
        <v>9554</v>
      </c>
      <c r="KE737" t="s">
        <v>6597</v>
      </c>
      <c r="KF737">
        <v>15</v>
      </c>
      <c r="KG737" t="s">
        <v>6598</v>
      </c>
      <c r="KH737">
        <v>4803796</v>
      </c>
    </row>
    <row r="738" spans="1:294" x14ac:dyDescent="0.3">
      <c r="A738" t="s">
        <v>10466</v>
      </c>
      <c r="B738" t="s">
        <v>6696</v>
      </c>
      <c r="BV738">
        <v>0</v>
      </c>
      <c r="BX738" t="s">
        <v>9156</v>
      </c>
      <c r="BY738" t="s">
        <v>6813</v>
      </c>
      <c r="BZ738" t="s">
        <v>7320</v>
      </c>
      <c r="CA738" t="s">
        <v>6815</v>
      </c>
      <c r="CB738" t="s">
        <v>6818</v>
      </c>
      <c r="CC738" t="s">
        <v>5080</v>
      </c>
      <c r="CD738">
        <v>25</v>
      </c>
      <c r="CE738" t="s">
        <v>236</v>
      </c>
      <c r="CF738" t="s">
        <v>240</v>
      </c>
      <c r="CG738" t="s">
        <v>247</v>
      </c>
      <c r="CI738" t="s">
        <v>9640</v>
      </c>
      <c r="CJ738" t="s">
        <v>69</v>
      </c>
      <c r="CK738" t="s">
        <v>2808</v>
      </c>
      <c r="CL738" t="s">
        <v>2808</v>
      </c>
      <c r="DJ738" t="s">
        <v>22</v>
      </c>
      <c r="DL738" t="s">
        <v>22</v>
      </c>
      <c r="DN738" t="s">
        <v>22</v>
      </c>
      <c r="DO738" t="s">
        <v>22</v>
      </c>
      <c r="DQ738" t="s">
        <v>2864</v>
      </c>
      <c r="DZ738" t="s">
        <v>2808</v>
      </c>
      <c r="EA738" t="s">
        <v>9681</v>
      </c>
      <c r="EB738" t="s">
        <v>69</v>
      </c>
      <c r="EC738" t="s">
        <v>69</v>
      </c>
      <c r="ED738" t="s">
        <v>69</v>
      </c>
      <c r="EE738" t="s">
        <v>2808</v>
      </c>
      <c r="EF738" t="s">
        <v>69</v>
      </c>
      <c r="EG738" t="s">
        <v>69</v>
      </c>
      <c r="EI738" t="s">
        <v>69</v>
      </c>
      <c r="EJ738" t="s">
        <v>273</v>
      </c>
      <c r="EM738" t="s">
        <v>12</v>
      </c>
      <c r="EN738" t="s">
        <v>7406</v>
      </c>
      <c r="EO738" t="s">
        <v>22</v>
      </c>
      <c r="EY738" t="s">
        <v>69</v>
      </c>
      <c r="EZ738" t="s">
        <v>69</v>
      </c>
      <c r="FH738">
        <v>1</v>
      </c>
      <c r="FI738">
        <v>1</v>
      </c>
      <c r="FJ738">
        <v>1</v>
      </c>
      <c r="FK738">
        <v>1</v>
      </c>
      <c r="FL738">
        <v>1</v>
      </c>
      <c r="FM738">
        <v>1</v>
      </c>
      <c r="FO738">
        <v>1</v>
      </c>
      <c r="FS738" t="s">
        <v>69</v>
      </c>
      <c r="FT738" t="s">
        <v>69</v>
      </c>
      <c r="FU738" t="s">
        <v>69</v>
      </c>
      <c r="FV738" t="s">
        <v>69</v>
      </c>
      <c r="FW738" t="s">
        <v>69</v>
      </c>
      <c r="FX738" t="s">
        <v>69</v>
      </c>
      <c r="FY738" t="s">
        <v>69</v>
      </c>
      <c r="FZ738" t="s">
        <v>69</v>
      </c>
      <c r="GA738" t="s">
        <v>69</v>
      </c>
      <c r="GB738" t="s">
        <v>69</v>
      </c>
      <c r="GC738" t="s">
        <v>69</v>
      </c>
      <c r="GD738" t="s">
        <v>69</v>
      </c>
      <c r="GE738" t="s">
        <v>69</v>
      </c>
      <c r="GF738" t="s">
        <v>69</v>
      </c>
      <c r="GG738" t="s">
        <v>69</v>
      </c>
      <c r="GH738" t="s">
        <v>69</v>
      </c>
      <c r="GI738" t="s">
        <v>69</v>
      </c>
      <c r="GJ738" t="s">
        <v>69</v>
      </c>
      <c r="GK738" t="s">
        <v>69</v>
      </c>
      <c r="GL738" t="s">
        <v>69</v>
      </c>
      <c r="GM738" t="s">
        <v>69</v>
      </c>
      <c r="GN738" t="s">
        <v>69</v>
      </c>
      <c r="GO738" t="s">
        <v>69</v>
      </c>
      <c r="GP738" t="s">
        <v>69</v>
      </c>
      <c r="GQ738" t="s">
        <v>69</v>
      </c>
      <c r="GR738" t="s">
        <v>69</v>
      </c>
      <c r="GS738" t="s">
        <v>69</v>
      </c>
      <c r="GT738" t="s">
        <v>69</v>
      </c>
      <c r="GU738" t="s">
        <v>69</v>
      </c>
      <c r="GV738" t="s">
        <v>69</v>
      </c>
      <c r="GW738" t="s">
        <v>69</v>
      </c>
      <c r="GX738" t="s">
        <v>69</v>
      </c>
      <c r="GY738" t="s">
        <v>69</v>
      </c>
      <c r="HC738" t="s">
        <v>69</v>
      </c>
      <c r="HD738" t="s">
        <v>69</v>
      </c>
      <c r="HE738" t="s">
        <v>69</v>
      </c>
      <c r="HF738" t="s">
        <v>69</v>
      </c>
      <c r="HG738" t="s">
        <v>69</v>
      </c>
      <c r="HH738" t="s">
        <v>69</v>
      </c>
      <c r="HI738" t="s">
        <v>69</v>
      </c>
      <c r="HJ738" t="s">
        <v>10146</v>
      </c>
      <c r="HK738">
        <v>36</v>
      </c>
      <c r="HL738">
        <v>60</v>
      </c>
      <c r="HM738">
        <v>20</v>
      </c>
      <c r="HQ738" t="s">
        <v>7406</v>
      </c>
      <c r="HR738" t="s">
        <v>7406</v>
      </c>
      <c r="HS738" t="s">
        <v>7406</v>
      </c>
      <c r="HT738" t="s">
        <v>7406</v>
      </c>
      <c r="IE738" t="s">
        <v>2808</v>
      </c>
      <c r="IF738" t="s">
        <v>69</v>
      </c>
      <c r="IG738" t="s">
        <v>2808</v>
      </c>
      <c r="IH738" t="s">
        <v>269</v>
      </c>
      <c r="II738" t="s">
        <v>269</v>
      </c>
      <c r="IJ738" t="s">
        <v>69</v>
      </c>
      <c r="IK738" t="s">
        <v>269</v>
      </c>
      <c r="IL738" t="s">
        <v>269</v>
      </c>
      <c r="IM738" t="s">
        <v>69</v>
      </c>
      <c r="IT738" s="29">
        <v>0.83333333333333337</v>
      </c>
      <c r="IU738" s="29">
        <v>0.83333333333333337</v>
      </c>
      <c r="IW738" s="29">
        <v>0.83333333333333337</v>
      </c>
      <c r="IX738" s="29">
        <v>0.83333333333333337</v>
      </c>
      <c r="IZ738" t="s">
        <v>69</v>
      </c>
      <c r="JA738" t="s">
        <v>69</v>
      </c>
      <c r="JB738" t="s">
        <v>69</v>
      </c>
      <c r="JC738" t="s">
        <v>69</v>
      </c>
      <c r="JD738" t="s">
        <v>69</v>
      </c>
      <c r="JE738" t="s">
        <v>69</v>
      </c>
      <c r="JF738" t="s">
        <v>69</v>
      </c>
      <c r="JG738" s="35">
        <v>42956</v>
      </c>
      <c r="JI738">
        <v>150</v>
      </c>
      <c r="JJ738">
        <v>34</v>
      </c>
      <c r="JK738">
        <v>3.19</v>
      </c>
      <c r="JL738">
        <v>48</v>
      </c>
      <c r="JM738">
        <v>34</v>
      </c>
      <c r="KD738" t="s">
        <v>9554</v>
      </c>
      <c r="KE738" t="s">
        <v>6597</v>
      </c>
      <c r="KF738">
        <v>16</v>
      </c>
      <c r="KG738" t="s">
        <v>6598</v>
      </c>
      <c r="KH738">
        <v>4803796</v>
      </c>
    </row>
    <row r="739" spans="1:294" x14ac:dyDescent="0.3">
      <c r="A739" t="s">
        <v>10467</v>
      </c>
      <c r="B739" t="s">
        <v>6696</v>
      </c>
      <c r="BV739">
        <v>0</v>
      </c>
      <c r="BX739" t="s">
        <v>9156</v>
      </c>
      <c r="BY739" t="s">
        <v>6813</v>
      </c>
      <c r="BZ739" t="s">
        <v>7320</v>
      </c>
      <c r="CA739" t="s">
        <v>6815</v>
      </c>
      <c r="CB739" t="s">
        <v>6818</v>
      </c>
      <c r="CC739" t="s">
        <v>5080</v>
      </c>
      <c r="CD739">
        <v>33</v>
      </c>
      <c r="CE739" t="s">
        <v>22</v>
      </c>
      <c r="CF739" t="s">
        <v>220</v>
      </c>
      <c r="CG739" t="s">
        <v>246</v>
      </c>
      <c r="CI739" t="s">
        <v>9640</v>
      </c>
      <c r="CJ739" t="s">
        <v>69</v>
      </c>
      <c r="CK739" t="s">
        <v>2808</v>
      </c>
      <c r="CL739" t="s">
        <v>2808</v>
      </c>
      <c r="DJ739" t="s">
        <v>12</v>
      </c>
      <c r="DK739" s="30">
        <v>40916</v>
      </c>
      <c r="DL739" t="s">
        <v>22</v>
      </c>
      <c r="DN739" t="s">
        <v>69</v>
      </c>
      <c r="DO739" t="s">
        <v>69</v>
      </c>
      <c r="DQ739" t="s">
        <v>2864</v>
      </c>
      <c r="DZ739" t="s">
        <v>69</v>
      </c>
      <c r="EJ739" t="s">
        <v>273</v>
      </c>
      <c r="EM739" t="s">
        <v>12</v>
      </c>
      <c r="EN739" s="30">
        <v>41250</v>
      </c>
      <c r="EO739" t="s">
        <v>22</v>
      </c>
      <c r="EY739" t="s">
        <v>69</v>
      </c>
      <c r="EZ739" t="s">
        <v>69</v>
      </c>
      <c r="FH739">
        <v>1</v>
      </c>
      <c r="FI739">
        <v>1</v>
      </c>
      <c r="FJ739">
        <v>1</v>
      </c>
      <c r="FK739">
        <v>1</v>
      </c>
      <c r="FL739">
        <v>1</v>
      </c>
      <c r="FM739">
        <v>1</v>
      </c>
      <c r="FO739">
        <v>1</v>
      </c>
      <c r="FS739" t="s">
        <v>69</v>
      </c>
      <c r="FT739" t="s">
        <v>69</v>
      </c>
      <c r="FU739" t="s">
        <v>69</v>
      </c>
      <c r="FV739" t="s">
        <v>69</v>
      </c>
      <c r="FW739" t="s">
        <v>69</v>
      </c>
      <c r="FX739" t="s">
        <v>69</v>
      </c>
      <c r="FY739" t="s">
        <v>69</v>
      </c>
      <c r="FZ739" t="s">
        <v>69</v>
      </c>
      <c r="GA739" t="s">
        <v>69</v>
      </c>
      <c r="GB739" t="s">
        <v>69</v>
      </c>
      <c r="GC739" t="s">
        <v>69</v>
      </c>
      <c r="GD739" t="s">
        <v>69</v>
      </c>
      <c r="GE739" t="s">
        <v>69</v>
      </c>
      <c r="GF739" t="s">
        <v>69</v>
      </c>
      <c r="GG739" t="s">
        <v>69</v>
      </c>
      <c r="GH739" t="s">
        <v>69</v>
      </c>
      <c r="GI739" t="s">
        <v>69</v>
      </c>
      <c r="GJ739" t="s">
        <v>69</v>
      </c>
      <c r="GK739" t="s">
        <v>69</v>
      </c>
      <c r="GL739" t="s">
        <v>69</v>
      </c>
      <c r="GM739" t="s">
        <v>69</v>
      </c>
      <c r="GN739" t="s">
        <v>69</v>
      </c>
      <c r="GO739" t="s">
        <v>69</v>
      </c>
      <c r="GP739" t="s">
        <v>69</v>
      </c>
      <c r="GQ739" t="s">
        <v>69</v>
      </c>
      <c r="GR739" t="s">
        <v>69</v>
      </c>
      <c r="GS739" t="s">
        <v>69</v>
      </c>
      <c r="GT739" t="s">
        <v>69</v>
      </c>
      <c r="GU739" t="s">
        <v>69</v>
      </c>
      <c r="GV739" t="s">
        <v>69</v>
      </c>
      <c r="GW739" t="s">
        <v>69</v>
      </c>
      <c r="GX739" t="s">
        <v>69</v>
      </c>
      <c r="GY739" t="s">
        <v>69</v>
      </c>
      <c r="HC739" t="s">
        <v>2808</v>
      </c>
      <c r="HD739" t="s">
        <v>2808</v>
      </c>
      <c r="HE739" t="s">
        <v>2808</v>
      </c>
      <c r="HF739" t="s">
        <v>2808</v>
      </c>
      <c r="HG739" t="s">
        <v>69</v>
      </c>
      <c r="HH739" t="s">
        <v>69</v>
      </c>
      <c r="HI739" t="s">
        <v>69</v>
      </c>
      <c r="HJ739" t="s">
        <v>8698</v>
      </c>
      <c r="HK739">
        <v>36.1</v>
      </c>
      <c r="HL739">
        <v>60</v>
      </c>
      <c r="HM739">
        <v>24</v>
      </c>
      <c r="HQ739" s="30">
        <v>41250</v>
      </c>
      <c r="HR739" s="30">
        <v>41250</v>
      </c>
      <c r="HS739" s="30">
        <v>41250</v>
      </c>
      <c r="HT739" s="30">
        <v>41250</v>
      </c>
      <c r="IE739" t="s">
        <v>2808</v>
      </c>
      <c r="IF739" t="s">
        <v>69</v>
      </c>
      <c r="IG739" t="s">
        <v>2808</v>
      </c>
      <c r="IH739" t="s">
        <v>69</v>
      </c>
      <c r="II739" t="s">
        <v>3054</v>
      </c>
      <c r="IJ739" t="s">
        <v>69</v>
      </c>
      <c r="IK739" t="s">
        <v>3054</v>
      </c>
      <c r="IL739" t="s">
        <v>3054</v>
      </c>
      <c r="IM739" t="s">
        <v>69</v>
      </c>
      <c r="IZ739" t="s">
        <v>69</v>
      </c>
      <c r="JA739" t="s">
        <v>69</v>
      </c>
      <c r="JB739" t="s">
        <v>69</v>
      </c>
      <c r="JC739" t="s">
        <v>69</v>
      </c>
      <c r="JD739" t="s">
        <v>69</v>
      </c>
      <c r="JE739" t="s">
        <v>69</v>
      </c>
      <c r="JF739" t="s">
        <v>69</v>
      </c>
      <c r="JG739" s="35">
        <v>42956</v>
      </c>
      <c r="JI739">
        <v>148</v>
      </c>
      <c r="JJ739">
        <v>52</v>
      </c>
      <c r="JK739">
        <v>2.8149999999999999</v>
      </c>
      <c r="JL739">
        <v>45.5</v>
      </c>
      <c r="JM739">
        <v>31.5</v>
      </c>
      <c r="JN739" s="30">
        <v>40916</v>
      </c>
      <c r="JP739" s="30">
        <v>40916</v>
      </c>
      <c r="JQ739" s="30">
        <v>40916</v>
      </c>
      <c r="JR739" s="30">
        <v>40916</v>
      </c>
      <c r="JS739" s="30">
        <v>40916</v>
      </c>
      <c r="JT739" s="30">
        <v>40916</v>
      </c>
      <c r="JU739" s="29">
        <v>0.11319444444444444</v>
      </c>
      <c r="JW739" s="29">
        <v>0.11319444444444444</v>
      </c>
      <c r="JX739" s="29">
        <v>0.11319444444444444</v>
      </c>
      <c r="JY739" s="29">
        <v>0.11319444444444444</v>
      </c>
      <c r="JZ739" s="29">
        <v>0.11319444444444444</v>
      </c>
      <c r="KA739" s="29">
        <v>0.11319444444444444</v>
      </c>
      <c r="KD739" t="s">
        <v>9554</v>
      </c>
      <c r="KE739" t="s">
        <v>6597</v>
      </c>
      <c r="KF739">
        <v>18</v>
      </c>
      <c r="KG739" t="s">
        <v>6598</v>
      </c>
      <c r="KH739">
        <v>4803796</v>
      </c>
    </row>
    <row r="740" spans="1:294" x14ac:dyDescent="0.3">
      <c r="A740" t="s">
        <v>10468</v>
      </c>
      <c r="B740" t="s">
        <v>6696</v>
      </c>
      <c r="BV740">
        <v>0</v>
      </c>
      <c r="BX740" t="s">
        <v>9156</v>
      </c>
      <c r="BY740" t="s">
        <v>6813</v>
      </c>
      <c r="BZ740" t="s">
        <v>7320</v>
      </c>
      <c r="CA740" t="s">
        <v>6815</v>
      </c>
      <c r="CB740" t="s">
        <v>6818</v>
      </c>
      <c r="CC740" t="s">
        <v>5080</v>
      </c>
      <c r="CD740">
        <v>22</v>
      </c>
      <c r="CE740" t="s">
        <v>236</v>
      </c>
      <c r="CF740" t="s">
        <v>241</v>
      </c>
      <c r="CG740" t="s">
        <v>247</v>
      </c>
      <c r="CI740" t="s">
        <v>9640</v>
      </c>
      <c r="CJ740" t="s">
        <v>69</v>
      </c>
      <c r="CK740" t="s">
        <v>2808</v>
      </c>
      <c r="CL740" t="s">
        <v>2808</v>
      </c>
      <c r="DJ740" t="s">
        <v>12</v>
      </c>
      <c r="DK740" s="30">
        <v>40916</v>
      </c>
      <c r="DL740" t="s">
        <v>22</v>
      </c>
      <c r="DN740" t="s">
        <v>69</v>
      </c>
      <c r="DO740" t="s">
        <v>69</v>
      </c>
      <c r="DQ740" t="s">
        <v>2864</v>
      </c>
      <c r="DZ740" t="s">
        <v>69</v>
      </c>
      <c r="EJ740" t="s">
        <v>273</v>
      </c>
      <c r="EM740" t="s">
        <v>22</v>
      </c>
      <c r="EO740" t="s">
        <v>22</v>
      </c>
      <c r="EY740" t="s">
        <v>69</v>
      </c>
      <c r="EZ740" t="s">
        <v>69</v>
      </c>
      <c r="FH740">
        <v>1</v>
      </c>
      <c r="FI740">
        <v>1</v>
      </c>
      <c r="FJ740">
        <v>1</v>
      </c>
      <c r="FK740">
        <v>1</v>
      </c>
      <c r="FL740">
        <v>1</v>
      </c>
      <c r="FS740" t="s">
        <v>69</v>
      </c>
      <c r="FT740" t="s">
        <v>69</v>
      </c>
      <c r="FU740" t="s">
        <v>69</v>
      </c>
      <c r="FV740" t="s">
        <v>69</v>
      </c>
      <c r="FW740" t="s">
        <v>69</v>
      </c>
      <c r="FX740" t="s">
        <v>69</v>
      </c>
      <c r="FY740" t="s">
        <v>69</v>
      </c>
      <c r="FZ740" t="s">
        <v>69</v>
      </c>
      <c r="GA740" t="s">
        <v>69</v>
      </c>
      <c r="GB740" t="s">
        <v>69</v>
      </c>
      <c r="GC740" t="s">
        <v>69</v>
      </c>
      <c r="GD740" t="s">
        <v>69</v>
      </c>
      <c r="GE740" t="s">
        <v>69</v>
      </c>
      <c r="GF740" t="s">
        <v>69</v>
      </c>
      <c r="GG740" t="s">
        <v>69</v>
      </c>
      <c r="GH740" t="s">
        <v>69</v>
      </c>
      <c r="GI740" t="s">
        <v>69</v>
      </c>
      <c r="GJ740" t="s">
        <v>69</v>
      </c>
      <c r="GK740" t="s">
        <v>69</v>
      </c>
      <c r="GL740" t="s">
        <v>69</v>
      </c>
      <c r="GM740" t="s">
        <v>69</v>
      </c>
      <c r="GN740" t="s">
        <v>69</v>
      </c>
      <c r="GO740" t="s">
        <v>69</v>
      </c>
      <c r="GP740" t="s">
        <v>69</v>
      </c>
      <c r="GQ740" t="s">
        <v>69</v>
      </c>
      <c r="GR740" t="s">
        <v>69</v>
      </c>
      <c r="GS740" t="s">
        <v>69</v>
      </c>
      <c r="GT740" t="s">
        <v>69</v>
      </c>
      <c r="GU740" t="s">
        <v>69</v>
      </c>
      <c r="GV740" t="s">
        <v>69</v>
      </c>
      <c r="GW740" t="s">
        <v>69</v>
      </c>
      <c r="GX740" t="s">
        <v>69</v>
      </c>
      <c r="GY740" t="s">
        <v>69</v>
      </c>
      <c r="HC740" t="s">
        <v>69</v>
      </c>
      <c r="HD740" t="s">
        <v>69</v>
      </c>
      <c r="HE740" t="s">
        <v>69</v>
      </c>
      <c r="HF740" t="s">
        <v>69</v>
      </c>
      <c r="HG740" t="s">
        <v>69</v>
      </c>
      <c r="HH740" t="s">
        <v>69</v>
      </c>
      <c r="HI740" t="s">
        <v>69</v>
      </c>
      <c r="IE740" t="s">
        <v>2808</v>
      </c>
      <c r="IF740" t="s">
        <v>69</v>
      </c>
      <c r="IG740" t="s">
        <v>2808</v>
      </c>
      <c r="IH740" t="s">
        <v>269</v>
      </c>
      <c r="II740" t="s">
        <v>269</v>
      </c>
      <c r="IJ740" t="s">
        <v>69</v>
      </c>
      <c r="IK740" t="s">
        <v>269</v>
      </c>
      <c r="IL740" t="s">
        <v>269</v>
      </c>
      <c r="IM740" t="s">
        <v>69</v>
      </c>
      <c r="IN740" s="30">
        <v>40916</v>
      </c>
      <c r="IO740" s="30">
        <v>40916</v>
      </c>
      <c r="IQ740" s="30">
        <v>40916</v>
      </c>
      <c r="IR740" s="30">
        <v>40916</v>
      </c>
      <c r="IT740" s="29">
        <v>0.82986111111111116</v>
      </c>
      <c r="IU740" s="29">
        <v>0.82986111111111116</v>
      </c>
      <c r="IW740" s="29">
        <v>0.82986111111111116</v>
      </c>
      <c r="IX740" s="29">
        <v>0.82986111111111116</v>
      </c>
      <c r="IZ740" t="s">
        <v>69</v>
      </c>
      <c r="JA740" t="s">
        <v>69</v>
      </c>
      <c r="JB740" t="s">
        <v>69</v>
      </c>
      <c r="JC740" t="s">
        <v>69</v>
      </c>
      <c r="JD740" t="s">
        <v>69</v>
      </c>
      <c r="JE740" t="s">
        <v>69</v>
      </c>
      <c r="JF740" t="s">
        <v>69</v>
      </c>
      <c r="JG740">
        <v>9</v>
      </c>
      <c r="JI740">
        <v>122</v>
      </c>
      <c r="JJ740">
        <v>32</v>
      </c>
      <c r="JK740">
        <v>3.2</v>
      </c>
      <c r="JL740">
        <v>46</v>
      </c>
      <c r="JM740">
        <v>33</v>
      </c>
      <c r="JN740" s="30">
        <v>40916</v>
      </c>
      <c r="JP740" s="30">
        <v>40916</v>
      </c>
      <c r="JQ740" s="30">
        <v>40916</v>
      </c>
      <c r="JR740" s="30">
        <v>40916</v>
      </c>
      <c r="JS740" s="30">
        <v>40916</v>
      </c>
      <c r="JT740" s="30">
        <v>40916</v>
      </c>
      <c r="JU740" s="29">
        <v>0.82986111111111116</v>
      </c>
      <c r="JW740" s="29">
        <v>0.82986111111111116</v>
      </c>
      <c r="JX740" s="29">
        <v>0.82986111111111116</v>
      </c>
      <c r="JY740" s="29">
        <v>0.82986111111111116</v>
      </c>
      <c r="JZ740" s="29">
        <v>0.82986111111111116</v>
      </c>
      <c r="KA740" s="29">
        <v>0.82986111111111116</v>
      </c>
      <c r="KD740" t="s">
        <v>9554</v>
      </c>
      <c r="KE740" t="s">
        <v>6597</v>
      </c>
      <c r="KF740">
        <v>19</v>
      </c>
      <c r="KG740" t="s">
        <v>6598</v>
      </c>
      <c r="KH740">
        <v>4803796</v>
      </c>
    </row>
    <row r="741" spans="1:294" x14ac:dyDescent="0.3">
      <c r="A741" t="s">
        <v>10469</v>
      </c>
      <c r="B741" t="s">
        <v>6696</v>
      </c>
      <c r="BV741">
        <v>0</v>
      </c>
      <c r="BX741" t="s">
        <v>9156</v>
      </c>
      <c r="BY741" t="s">
        <v>6813</v>
      </c>
      <c r="BZ741" t="s">
        <v>7320</v>
      </c>
      <c r="CA741" t="s">
        <v>6815</v>
      </c>
      <c r="CB741" t="s">
        <v>6818</v>
      </c>
      <c r="CC741" t="s">
        <v>5080</v>
      </c>
      <c r="CD741">
        <v>33</v>
      </c>
      <c r="CE741" t="s">
        <v>236</v>
      </c>
      <c r="CF741" t="s">
        <v>240</v>
      </c>
      <c r="CG741" t="s">
        <v>247</v>
      </c>
      <c r="CI741" t="s">
        <v>9640</v>
      </c>
      <c r="CJ741" t="s">
        <v>69</v>
      </c>
      <c r="CK741" t="s">
        <v>2808</v>
      </c>
      <c r="CL741" t="s">
        <v>2808</v>
      </c>
      <c r="DJ741" t="s">
        <v>12</v>
      </c>
      <c r="DK741" t="s">
        <v>7291</v>
      </c>
      <c r="DL741" t="s">
        <v>22</v>
      </c>
      <c r="DN741" t="s">
        <v>69</v>
      </c>
      <c r="DO741" t="s">
        <v>69</v>
      </c>
      <c r="DQ741" t="s">
        <v>2864</v>
      </c>
      <c r="DZ741" t="s">
        <v>69</v>
      </c>
      <c r="EJ741" t="s">
        <v>273</v>
      </c>
      <c r="EM741" t="s">
        <v>12</v>
      </c>
      <c r="EN741" t="s">
        <v>7291</v>
      </c>
      <c r="EO741" t="s">
        <v>22</v>
      </c>
      <c r="EY741" t="s">
        <v>69</v>
      </c>
      <c r="EZ741" t="s">
        <v>69</v>
      </c>
      <c r="FH741">
        <v>1</v>
      </c>
      <c r="FI741">
        <v>1</v>
      </c>
      <c r="FJ741">
        <v>1</v>
      </c>
      <c r="FK741">
        <v>1</v>
      </c>
      <c r="FL741">
        <v>1</v>
      </c>
      <c r="FS741" t="s">
        <v>69</v>
      </c>
      <c r="FT741" t="s">
        <v>69</v>
      </c>
      <c r="FU741" t="s">
        <v>69</v>
      </c>
      <c r="FV741" t="s">
        <v>69</v>
      </c>
      <c r="FW741" t="s">
        <v>69</v>
      </c>
      <c r="FX741" t="s">
        <v>69</v>
      </c>
      <c r="FY741" t="s">
        <v>69</v>
      </c>
      <c r="FZ741" t="s">
        <v>69</v>
      </c>
      <c r="GA741" t="s">
        <v>69</v>
      </c>
      <c r="GB741" t="s">
        <v>69</v>
      </c>
      <c r="GC741" t="s">
        <v>69</v>
      </c>
      <c r="GD741" t="s">
        <v>69</v>
      </c>
      <c r="GE741" t="s">
        <v>69</v>
      </c>
      <c r="GF741" t="s">
        <v>69</v>
      </c>
      <c r="GG741" t="s">
        <v>69</v>
      </c>
      <c r="GH741" t="s">
        <v>69</v>
      </c>
      <c r="GI741" t="s">
        <v>69</v>
      </c>
      <c r="GJ741" t="s">
        <v>69</v>
      </c>
      <c r="GK741" t="s">
        <v>69</v>
      </c>
      <c r="GL741" t="s">
        <v>69</v>
      </c>
      <c r="GM741" t="s">
        <v>69</v>
      </c>
      <c r="GN741" t="s">
        <v>69</v>
      </c>
      <c r="GO741" t="s">
        <v>69</v>
      </c>
      <c r="GP741" t="s">
        <v>69</v>
      </c>
      <c r="GQ741" t="s">
        <v>69</v>
      </c>
      <c r="GR741" t="s">
        <v>69</v>
      </c>
      <c r="GS741" t="s">
        <v>69</v>
      </c>
      <c r="GT741" t="s">
        <v>69</v>
      </c>
      <c r="GU741" t="s">
        <v>69</v>
      </c>
      <c r="GV741" t="s">
        <v>69</v>
      </c>
      <c r="GW741" t="s">
        <v>69</v>
      </c>
      <c r="GX741" t="s">
        <v>69</v>
      </c>
      <c r="GY741" t="s">
        <v>69</v>
      </c>
      <c r="HC741" t="s">
        <v>69</v>
      </c>
      <c r="HD741" t="s">
        <v>69</v>
      </c>
      <c r="HE741" t="s">
        <v>69</v>
      </c>
      <c r="HF741" t="s">
        <v>69</v>
      </c>
      <c r="HG741" t="s">
        <v>69</v>
      </c>
      <c r="HH741" t="s">
        <v>69</v>
      </c>
      <c r="HI741" t="s">
        <v>69</v>
      </c>
      <c r="IE741" t="s">
        <v>69</v>
      </c>
      <c r="IF741" t="s">
        <v>69</v>
      </c>
      <c r="IG741" t="s">
        <v>69</v>
      </c>
      <c r="IH741" t="s">
        <v>269</v>
      </c>
      <c r="II741" t="s">
        <v>269</v>
      </c>
      <c r="IJ741" t="s">
        <v>69</v>
      </c>
      <c r="IK741" t="s">
        <v>3054</v>
      </c>
      <c r="IL741" t="s">
        <v>3054</v>
      </c>
      <c r="IN741" t="s">
        <v>7291</v>
      </c>
      <c r="IO741" t="s">
        <v>7291</v>
      </c>
      <c r="IT741" s="29">
        <v>0.23333333333333331</v>
      </c>
      <c r="IU741" s="29">
        <v>0.23333333333333331</v>
      </c>
      <c r="IZ741" t="s">
        <v>2808</v>
      </c>
      <c r="JA741" t="s">
        <v>2808</v>
      </c>
      <c r="JB741" t="s">
        <v>2808</v>
      </c>
      <c r="JC741" t="s">
        <v>2808</v>
      </c>
      <c r="JD741" t="s">
        <v>2808</v>
      </c>
      <c r="JE741" t="s">
        <v>2808</v>
      </c>
      <c r="JF741" t="s">
        <v>2808</v>
      </c>
      <c r="JG741" s="35">
        <v>42956</v>
      </c>
      <c r="JI741">
        <v>154</v>
      </c>
      <c r="JJ741">
        <v>48</v>
      </c>
      <c r="JK741">
        <v>3.19</v>
      </c>
      <c r="JL741">
        <v>53</v>
      </c>
      <c r="JM741">
        <v>33</v>
      </c>
      <c r="JN741" t="s">
        <v>7291</v>
      </c>
      <c r="JP741" t="s">
        <v>7291</v>
      </c>
      <c r="JQ741" t="s">
        <v>7291</v>
      </c>
      <c r="JR741" t="s">
        <v>7291</v>
      </c>
      <c r="JS741" t="s">
        <v>7291</v>
      </c>
      <c r="JT741" t="s">
        <v>7291</v>
      </c>
      <c r="JU741" s="29">
        <v>0.23333333333333331</v>
      </c>
      <c r="JW741" s="29">
        <v>0.23333333333333331</v>
      </c>
      <c r="JX741" s="29">
        <v>0.23333333333333331</v>
      </c>
      <c r="JY741" s="29">
        <v>0.23333333333333331</v>
      </c>
      <c r="JZ741" s="29">
        <v>0.23333333333333331</v>
      </c>
      <c r="KA741" s="29">
        <v>0.23333333333333331</v>
      </c>
      <c r="KD741" t="s">
        <v>9554</v>
      </c>
      <c r="KE741" t="s">
        <v>6597</v>
      </c>
      <c r="KF741">
        <v>20</v>
      </c>
      <c r="KG741" t="s">
        <v>6598</v>
      </c>
      <c r="KH741">
        <v>4803796</v>
      </c>
    </row>
    <row r="742" spans="1:294" x14ac:dyDescent="0.3">
      <c r="A742" t="s">
        <v>10470</v>
      </c>
      <c r="B742" t="s">
        <v>6696</v>
      </c>
      <c r="BV742">
        <v>0</v>
      </c>
      <c r="BX742" t="s">
        <v>9156</v>
      </c>
      <c r="BY742" t="s">
        <v>6813</v>
      </c>
      <c r="BZ742" t="s">
        <v>7320</v>
      </c>
      <c r="CA742" t="s">
        <v>6815</v>
      </c>
      <c r="CB742" t="s">
        <v>10471</v>
      </c>
      <c r="CC742" t="s">
        <v>5080</v>
      </c>
      <c r="CD742">
        <v>26</v>
      </c>
      <c r="CE742" t="s">
        <v>22</v>
      </c>
      <c r="CF742" t="s">
        <v>220</v>
      </c>
      <c r="CG742" t="s">
        <v>22</v>
      </c>
      <c r="CI742" t="s">
        <v>9640</v>
      </c>
      <c r="CJ742" t="s">
        <v>69</v>
      </c>
      <c r="CK742" t="s">
        <v>2808</v>
      </c>
      <c r="CL742" t="s">
        <v>2808</v>
      </c>
      <c r="DJ742" t="s">
        <v>12</v>
      </c>
      <c r="DK742" t="s">
        <v>7291</v>
      </c>
      <c r="DL742" t="s">
        <v>22</v>
      </c>
      <c r="DN742" t="s">
        <v>69</v>
      </c>
      <c r="DO742" t="s">
        <v>69</v>
      </c>
      <c r="DQ742" t="s">
        <v>2864</v>
      </c>
      <c r="DZ742" t="s">
        <v>69</v>
      </c>
      <c r="EJ742" t="s">
        <v>273</v>
      </c>
      <c r="EM742" t="s">
        <v>12</v>
      </c>
      <c r="EN742" t="s">
        <v>7291</v>
      </c>
      <c r="EO742" t="s">
        <v>22</v>
      </c>
      <c r="EY742" t="s">
        <v>69</v>
      </c>
      <c r="EZ742" t="s">
        <v>69</v>
      </c>
      <c r="FH742">
        <v>1</v>
      </c>
      <c r="FI742">
        <v>1</v>
      </c>
      <c r="FJ742">
        <v>1</v>
      </c>
      <c r="FK742">
        <v>1</v>
      </c>
      <c r="FL742">
        <v>1</v>
      </c>
      <c r="FS742" t="s">
        <v>69</v>
      </c>
      <c r="FT742" t="s">
        <v>69</v>
      </c>
      <c r="FU742" t="s">
        <v>69</v>
      </c>
      <c r="FV742" t="s">
        <v>69</v>
      </c>
      <c r="FW742" t="s">
        <v>69</v>
      </c>
      <c r="FX742" t="s">
        <v>69</v>
      </c>
      <c r="FY742" t="s">
        <v>69</v>
      </c>
      <c r="FZ742" t="s">
        <v>69</v>
      </c>
      <c r="GA742" t="s">
        <v>69</v>
      </c>
      <c r="GB742" t="s">
        <v>69</v>
      </c>
      <c r="GC742" t="s">
        <v>69</v>
      </c>
      <c r="GD742" t="s">
        <v>69</v>
      </c>
      <c r="GE742" t="s">
        <v>69</v>
      </c>
      <c r="GF742" t="s">
        <v>69</v>
      </c>
      <c r="GG742" t="s">
        <v>69</v>
      </c>
      <c r="GH742" t="s">
        <v>69</v>
      </c>
      <c r="GI742" t="s">
        <v>69</v>
      </c>
      <c r="GJ742" t="s">
        <v>69</v>
      </c>
      <c r="GK742" t="s">
        <v>69</v>
      </c>
      <c r="GL742" t="s">
        <v>69</v>
      </c>
      <c r="GM742" t="s">
        <v>69</v>
      </c>
      <c r="GN742" t="s">
        <v>69</v>
      </c>
      <c r="GO742" t="s">
        <v>69</v>
      </c>
      <c r="GP742" t="s">
        <v>69</v>
      </c>
      <c r="GQ742" t="s">
        <v>69</v>
      </c>
      <c r="GR742" t="s">
        <v>69</v>
      </c>
      <c r="GS742" t="s">
        <v>69</v>
      </c>
      <c r="GT742" t="s">
        <v>69</v>
      </c>
      <c r="GU742" t="s">
        <v>69</v>
      </c>
      <c r="GV742" t="s">
        <v>69</v>
      </c>
      <c r="GW742" t="s">
        <v>69</v>
      </c>
      <c r="GX742" t="s">
        <v>69</v>
      </c>
      <c r="GY742" t="s">
        <v>69</v>
      </c>
      <c r="HC742" t="s">
        <v>69</v>
      </c>
      <c r="HD742" t="s">
        <v>69</v>
      </c>
      <c r="HE742" t="s">
        <v>69</v>
      </c>
      <c r="HF742" t="s">
        <v>69</v>
      </c>
      <c r="HG742" t="s">
        <v>69</v>
      </c>
      <c r="HH742" t="s">
        <v>69</v>
      </c>
      <c r="HI742" t="s">
        <v>69</v>
      </c>
      <c r="IE742" t="s">
        <v>69</v>
      </c>
      <c r="IF742" t="s">
        <v>69</v>
      </c>
      <c r="IG742" t="s">
        <v>69</v>
      </c>
      <c r="IH742" t="s">
        <v>269</v>
      </c>
      <c r="II742" t="s">
        <v>269</v>
      </c>
      <c r="IJ742" t="s">
        <v>69</v>
      </c>
      <c r="IK742" t="s">
        <v>269</v>
      </c>
      <c r="IL742" t="s">
        <v>269</v>
      </c>
      <c r="IM742" t="s">
        <v>69</v>
      </c>
      <c r="IN742" t="s">
        <v>7291</v>
      </c>
      <c r="IO742" t="s">
        <v>7291</v>
      </c>
      <c r="IQ742" t="s">
        <v>7291</v>
      </c>
      <c r="IR742" t="s">
        <v>7291</v>
      </c>
      <c r="IT742" s="29">
        <v>0.5</v>
      </c>
      <c r="IU742" s="29">
        <v>0.5</v>
      </c>
      <c r="IW742" s="29">
        <v>0.5</v>
      </c>
      <c r="IX742" s="29">
        <v>0.5</v>
      </c>
      <c r="IZ742" t="s">
        <v>2808</v>
      </c>
      <c r="JA742" t="s">
        <v>2808</v>
      </c>
      <c r="JB742" t="s">
        <v>2808</v>
      </c>
      <c r="JC742" t="s">
        <v>2808</v>
      </c>
      <c r="JD742" t="s">
        <v>2808</v>
      </c>
      <c r="JE742" t="s">
        <v>2808</v>
      </c>
      <c r="JF742" t="s">
        <v>2808</v>
      </c>
      <c r="JG742" s="35">
        <v>42956</v>
      </c>
      <c r="JI742">
        <v>150</v>
      </c>
      <c r="JJ742">
        <v>50</v>
      </c>
      <c r="JK742">
        <v>2.4</v>
      </c>
      <c r="JM742">
        <v>32</v>
      </c>
      <c r="JN742" t="s">
        <v>7291</v>
      </c>
      <c r="JP742" t="s">
        <v>7291</v>
      </c>
      <c r="JQ742" t="s">
        <v>7291</v>
      </c>
      <c r="JR742" t="s">
        <v>7291</v>
      </c>
      <c r="JT742" t="s">
        <v>7291</v>
      </c>
      <c r="JU742" s="29">
        <v>0.5</v>
      </c>
      <c r="JW742" s="29">
        <v>0.5</v>
      </c>
      <c r="JX742" s="29">
        <v>0.5</v>
      </c>
      <c r="JY742" s="29">
        <v>0.5</v>
      </c>
      <c r="KA742" s="29">
        <v>0.5</v>
      </c>
      <c r="KD742" t="s">
        <v>9554</v>
      </c>
      <c r="KE742" t="s">
        <v>6597</v>
      </c>
      <c r="KF742">
        <v>21</v>
      </c>
      <c r="KG742" t="s">
        <v>6598</v>
      </c>
      <c r="KH742">
        <v>4803796</v>
      </c>
    </row>
    <row r="743" spans="1:294" x14ac:dyDescent="0.3">
      <c r="A743" t="s">
        <v>10472</v>
      </c>
      <c r="B743" t="s">
        <v>6696</v>
      </c>
      <c r="BV743">
        <v>0</v>
      </c>
      <c r="BX743" t="s">
        <v>9156</v>
      </c>
      <c r="BY743" t="s">
        <v>6813</v>
      </c>
      <c r="BZ743" t="s">
        <v>7320</v>
      </c>
      <c r="CA743" t="s">
        <v>6815</v>
      </c>
      <c r="CB743" t="s">
        <v>6818</v>
      </c>
      <c r="CC743" t="s">
        <v>5080</v>
      </c>
      <c r="CD743">
        <v>19</v>
      </c>
      <c r="CE743" t="s">
        <v>236</v>
      </c>
      <c r="CF743" t="s">
        <v>240</v>
      </c>
      <c r="CG743" t="s">
        <v>247</v>
      </c>
      <c r="CI743" t="s">
        <v>9640</v>
      </c>
      <c r="CJ743" t="s">
        <v>69</v>
      </c>
      <c r="CK743" t="s">
        <v>2808</v>
      </c>
      <c r="CL743" t="s">
        <v>2808</v>
      </c>
      <c r="DJ743" t="s">
        <v>12</v>
      </c>
      <c r="DK743" s="30">
        <v>41070</v>
      </c>
      <c r="DL743" t="s">
        <v>22</v>
      </c>
      <c r="DN743" t="s">
        <v>69</v>
      </c>
      <c r="DO743" t="s">
        <v>69</v>
      </c>
      <c r="DQ743" t="s">
        <v>2864</v>
      </c>
      <c r="DZ743" t="s">
        <v>69</v>
      </c>
      <c r="EJ743" t="s">
        <v>273</v>
      </c>
      <c r="EM743" t="s">
        <v>12</v>
      </c>
      <c r="EN743" s="30">
        <v>41070</v>
      </c>
      <c r="EO743" t="s">
        <v>22</v>
      </c>
      <c r="EY743" t="s">
        <v>69</v>
      </c>
      <c r="EZ743" t="s">
        <v>69</v>
      </c>
      <c r="FH743">
        <v>1</v>
      </c>
      <c r="FI743">
        <v>1</v>
      </c>
      <c r="FJ743">
        <v>1</v>
      </c>
      <c r="FK743">
        <v>1</v>
      </c>
      <c r="FL743">
        <v>1</v>
      </c>
      <c r="FS743" t="s">
        <v>69</v>
      </c>
      <c r="FT743" t="s">
        <v>69</v>
      </c>
      <c r="FU743" t="s">
        <v>69</v>
      </c>
      <c r="FV743" t="s">
        <v>69</v>
      </c>
      <c r="FW743" t="s">
        <v>69</v>
      </c>
      <c r="FX743" t="s">
        <v>69</v>
      </c>
      <c r="FY743" t="s">
        <v>69</v>
      </c>
      <c r="FZ743" t="s">
        <v>69</v>
      </c>
      <c r="GA743" t="s">
        <v>69</v>
      </c>
      <c r="GB743" t="s">
        <v>69</v>
      </c>
      <c r="GC743" t="s">
        <v>69</v>
      </c>
      <c r="GD743" t="s">
        <v>69</v>
      </c>
      <c r="GE743" t="s">
        <v>69</v>
      </c>
      <c r="GF743" t="s">
        <v>69</v>
      </c>
      <c r="GG743" t="s">
        <v>69</v>
      </c>
      <c r="GH743" t="s">
        <v>69</v>
      </c>
      <c r="GI743" t="s">
        <v>69</v>
      </c>
      <c r="GJ743" t="s">
        <v>69</v>
      </c>
      <c r="GK743" t="s">
        <v>69</v>
      </c>
      <c r="GL743" t="s">
        <v>69</v>
      </c>
      <c r="GM743" t="s">
        <v>69</v>
      </c>
      <c r="GN743" t="s">
        <v>69</v>
      </c>
      <c r="GO743" t="s">
        <v>69</v>
      </c>
      <c r="GP743" t="s">
        <v>69</v>
      </c>
      <c r="GQ743" t="s">
        <v>69</v>
      </c>
      <c r="GR743" t="s">
        <v>69</v>
      </c>
      <c r="GS743" t="s">
        <v>69</v>
      </c>
      <c r="GT743" t="s">
        <v>69</v>
      </c>
      <c r="GU743" t="s">
        <v>69</v>
      </c>
      <c r="GV743" t="s">
        <v>69</v>
      </c>
      <c r="GW743" t="s">
        <v>69</v>
      </c>
      <c r="GX743" t="s">
        <v>69</v>
      </c>
      <c r="GY743" t="s">
        <v>69</v>
      </c>
      <c r="HC743" t="s">
        <v>69</v>
      </c>
      <c r="HD743" t="s">
        <v>69</v>
      </c>
      <c r="HE743" t="s">
        <v>69</v>
      </c>
      <c r="HF743" t="s">
        <v>69</v>
      </c>
      <c r="HG743" t="s">
        <v>69</v>
      </c>
      <c r="HH743" t="s">
        <v>69</v>
      </c>
      <c r="HI743" t="s">
        <v>69</v>
      </c>
      <c r="IE743" t="s">
        <v>69</v>
      </c>
      <c r="IF743" t="s">
        <v>69</v>
      </c>
      <c r="IG743" t="s">
        <v>69</v>
      </c>
      <c r="IH743" t="s">
        <v>269</v>
      </c>
      <c r="II743" t="s">
        <v>269</v>
      </c>
      <c r="IJ743" t="s">
        <v>69</v>
      </c>
      <c r="IK743" t="s">
        <v>269</v>
      </c>
      <c r="IL743" t="s">
        <v>269</v>
      </c>
      <c r="IM743" t="s">
        <v>69</v>
      </c>
      <c r="IN743" s="30">
        <v>41070</v>
      </c>
      <c r="IO743" s="30">
        <v>41070</v>
      </c>
      <c r="IQ743" s="30">
        <v>41070</v>
      </c>
      <c r="IR743" s="30">
        <v>41070</v>
      </c>
      <c r="IT743" s="29">
        <v>2.0833333333333332E-2</v>
      </c>
      <c r="IU743" s="29">
        <v>2.0833333333333332E-2</v>
      </c>
      <c r="IW743" s="29">
        <v>2.0833333333333332E-2</v>
      </c>
      <c r="IX743" s="29">
        <v>2.0833333333333332E-2</v>
      </c>
      <c r="IZ743" t="s">
        <v>69</v>
      </c>
      <c r="JA743" t="s">
        <v>69</v>
      </c>
      <c r="JB743" t="s">
        <v>69</v>
      </c>
      <c r="JC743" t="s">
        <v>69</v>
      </c>
      <c r="JD743" t="s">
        <v>69</v>
      </c>
      <c r="JE743" t="s">
        <v>69</v>
      </c>
      <c r="JF743" t="s">
        <v>69</v>
      </c>
      <c r="JG743" s="35">
        <v>42956</v>
      </c>
      <c r="JI743">
        <v>150</v>
      </c>
      <c r="JJ743">
        <v>36</v>
      </c>
      <c r="JK743">
        <v>3.4</v>
      </c>
      <c r="JL743">
        <v>47</v>
      </c>
      <c r="JM743">
        <v>33</v>
      </c>
      <c r="JN743" s="30">
        <v>41070</v>
      </c>
      <c r="JP743" s="30">
        <v>41070</v>
      </c>
      <c r="JQ743" s="30">
        <v>41070</v>
      </c>
      <c r="JR743" s="30">
        <v>41070</v>
      </c>
      <c r="JS743" s="30">
        <v>41070</v>
      </c>
      <c r="JT743" s="30">
        <v>41070</v>
      </c>
      <c r="JU743" s="29">
        <v>2.0833333333333332E-2</v>
      </c>
      <c r="JW743" s="29">
        <v>2.0833333333333332E-2</v>
      </c>
      <c r="JX743" s="29">
        <v>2.0833333333333332E-2</v>
      </c>
      <c r="JY743" s="29">
        <v>2.0833333333333332E-2</v>
      </c>
      <c r="JZ743" s="29">
        <v>2.0833333333333332E-2</v>
      </c>
      <c r="KA743" s="29">
        <v>2.0833333333333332E-2</v>
      </c>
      <c r="KD743" t="s">
        <v>9554</v>
      </c>
      <c r="KE743" t="s">
        <v>6597</v>
      </c>
      <c r="KF743">
        <v>22</v>
      </c>
      <c r="KG743" t="s">
        <v>6598</v>
      </c>
      <c r="KH743">
        <v>4803796</v>
      </c>
    </row>
    <row r="744" spans="1:294" x14ac:dyDescent="0.3">
      <c r="A744" t="s">
        <v>10473</v>
      </c>
      <c r="B744" t="s">
        <v>6696</v>
      </c>
      <c r="BV744">
        <v>0</v>
      </c>
      <c r="BX744" t="s">
        <v>9156</v>
      </c>
      <c r="BY744" t="s">
        <v>6813</v>
      </c>
      <c r="BZ744" t="s">
        <v>7320</v>
      </c>
      <c r="CA744" t="s">
        <v>10474</v>
      </c>
      <c r="CB744" t="s">
        <v>6818</v>
      </c>
      <c r="CC744" t="s">
        <v>5080</v>
      </c>
      <c r="CD744">
        <v>22</v>
      </c>
      <c r="CE744" t="s">
        <v>236</v>
      </c>
      <c r="CF744" t="s">
        <v>240</v>
      </c>
      <c r="CG744" t="s">
        <v>247</v>
      </c>
      <c r="CI744" t="s">
        <v>9640</v>
      </c>
      <c r="CJ744" t="s">
        <v>69</v>
      </c>
      <c r="CK744" t="s">
        <v>2808</v>
      </c>
      <c r="CL744" t="s">
        <v>2808</v>
      </c>
      <c r="DJ744" t="s">
        <v>12</v>
      </c>
      <c r="DK744" t="s">
        <v>9829</v>
      </c>
      <c r="DL744" t="s">
        <v>22</v>
      </c>
      <c r="DN744" t="s">
        <v>69</v>
      </c>
      <c r="DO744" t="s">
        <v>69</v>
      </c>
      <c r="DQ744" t="s">
        <v>2864</v>
      </c>
      <c r="DZ744" t="s">
        <v>69</v>
      </c>
      <c r="EJ744" t="s">
        <v>273</v>
      </c>
      <c r="EM744" t="s">
        <v>12</v>
      </c>
      <c r="EN744" t="s">
        <v>7925</v>
      </c>
      <c r="EO744" t="s">
        <v>22</v>
      </c>
      <c r="EY744" t="s">
        <v>69</v>
      </c>
      <c r="EZ744" t="s">
        <v>69</v>
      </c>
      <c r="FH744">
        <v>1</v>
      </c>
      <c r="FI744">
        <v>1</v>
      </c>
      <c r="FJ744">
        <v>1</v>
      </c>
      <c r="FK744">
        <v>1</v>
      </c>
      <c r="FL744">
        <v>1</v>
      </c>
      <c r="FM744">
        <v>1</v>
      </c>
      <c r="FS744" t="s">
        <v>69</v>
      </c>
      <c r="FT744" t="s">
        <v>69</v>
      </c>
      <c r="FU744" t="s">
        <v>69</v>
      </c>
      <c r="FV744" t="s">
        <v>69</v>
      </c>
      <c r="FW744" t="s">
        <v>69</v>
      </c>
      <c r="FX744" t="s">
        <v>69</v>
      </c>
      <c r="FY744" t="s">
        <v>69</v>
      </c>
      <c r="FZ744" t="s">
        <v>69</v>
      </c>
      <c r="GA744" t="s">
        <v>69</v>
      </c>
      <c r="GB744" t="s">
        <v>69</v>
      </c>
      <c r="GC744" t="s">
        <v>69</v>
      </c>
      <c r="GD744" t="s">
        <v>69</v>
      </c>
      <c r="GE744" t="s">
        <v>69</v>
      </c>
      <c r="GF744" t="s">
        <v>69</v>
      </c>
      <c r="GG744" t="s">
        <v>69</v>
      </c>
      <c r="GH744" t="s">
        <v>69</v>
      </c>
      <c r="GI744" t="s">
        <v>69</v>
      </c>
      <c r="GJ744" t="s">
        <v>69</v>
      </c>
      <c r="GK744" t="s">
        <v>69</v>
      </c>
      <c r="GL744" t="s">
        <v>69</v>
      </c>
      <c r="GM744" t="s">
        <v>69</v>
      </c>
      <c r="GN744" t="s">
        <v>69</v>
      </c>
      <c r="GO744" t="s">
        <v>69</v>
      </c>
      <c r="GP744" t="s">
        <v>69</v>
      </c>
      <c r="GQ744" t="s">
        <v>69</v>
      </c>
      <c r="GR744" t="s">
        <v>69</v>
      </c>
      <c r="GS744" t="s">
        <v>69</v>
      </c>
      <c r="GT744" t="s">
        <v>69</v>
      </c>
      <c r="GU744" t="s">
        <v>69</v>
      </c>
      <c r="GV744" t="s">
        <v>69</v>
      </c>
      <c r="GW744" t="s">
        <v>69</v>
      </c>
      <c r="GX744" t="s">
        <v>69</v>
      </c>
      <c r="GY744" t="s">
        <v>69</v>
      </c>
      <c r="HC744" t="s">
        <v>69</v>
      </c>
      <c r="HD744" t="s">
        <v>69</v>
      </c>
      <c r="HE744" t="s">
        <v>69</v>
      </c>
      <c r="HF744" t="s">
        <v>69</v>
      </c>
      <c r="HG744" t="s">
        <v>69</v>
      </c>
      <c r="HH744" t="s">
        <v>69</v>
      </c>
      <c r="HI744" t="s">
        <v>69</v>
      </c>
      <c r="IE744" t="s">
        <v>69</v>
      </c>
      <c r="IF744" t="s">
        <v>69</v>
      </c>
      <c r="IG744" t="s">
        <v>69</v>
      </c>
      <c r="IH744" t="s">
        <v>269</v>
      </c>
      <c r="II744" t="s">
        <v>269</v>
      </c>
      <c r="IJ744" t="s">
        <v>69</v>
      </c>
      <c r="IK744" t="s">
        <v>269</v>
      </c>
      <c r="IL744" t="s">
        <v>269</v>
      </c>
      <c r="IM744" t="s">
        <v>69</v>
      </c>
      <c r="IN744" t="s">
        <v>9829</v>
      </c>
      <c r="IO744" t="s">
        <v>9829</v>
      </c>
      <c r="IQ744" t="s">
        <v>9829</v>
      </c>
      <c r="IR744" t="s">
        <v>9829</v>
      </c>
      <c r="IT744" s="29">
        <v>0.85069444444444453</v>
      </c>
      <c r="IU744" s="29">
        <v>0.85069444444444453</v>
      </c>
      <c r="IW744" s="29">
        <v>0.85069444444444453</v>
      </c>
      <c r="IX744" s="29">
        <v>0.85069444444444453</v>
      </c>
      <c r="IZ744" t="s">
        <v>69</v>
      </c>
      <c r="JA744" t="s">
        <v>69</v>
      </c>
      <c r="JB744" t="s">
        <v>69</v>
      </c>
      <c r="JC744" t="s">
        <v>69</v>
      </c>
      <c r="JD744" t="s">
        <v>69</v>
      </c>
      <c r="JE744" t="s">
        <v>69</v>
      </c>
      <c r="JF744" t="s">
        <v>69</v>
      </c>
      <c r="JG744" s="35">
        <v>42924</v>
      </c>
      <c r="JI744">
        <v>148</v>
      </c>
      <c r="JJ744">
        <v>45</v>
      </c>
      <c r="JK744">
        <v>2.6</v>
      </c>
      <c r="JL744">
        <v>51</v>
      </c>
      <c r="JM744">
        <v>33</v>
      </c>
      <c r="JN744" t="s">
        <v>9829</v>
      </c>
      <c r="JP744" t="s">
        <v>9829</v>
      </c>
      <c r="JQ744" t="s">
        <v>9829</v>
      </c>
      <c r="JR744" t="s">
        <v>9829</v>
      </c>
      <c r="JS744" t="s">
        <v>9829</v>
      </c>
      <c r="JT744" t="s">
        <v>9829</v>
      </c>
      <c r="JU744" s="29">
        <v>0.85138888888888886</v>
      </c>
      <c r="JW744" s="29">
        <v>0.85138888888888886</v>
      </c>
      <c r="JX744" s="29">
        <v>0.85138888888888886</v>
      </c>
      <c r="JY744" s="29">
        <v>0.85138888888888886</v>
      </c>
      <c r="JZ744" s="29">
        <v>0.85138888888888886</v>
      </c>
      <c r="KA744" s="29">
        <v>0.85138888888888886</v>
      </c>
      <c r="KD744" t="s">
        <v>9554</v>
      </c>
      <c r="KE744" t="s">
        <v>6597</v>
      </c>
      <c r="KF744">
        <v>23</v>
      </c>
      <c r="KG744" t="s">
        <v>6598</v>
      </c>
      <c r="KH744">
        <v>4803796</v>
      </c>
    </row>
    <row r="745" spans="1:294" x14ac:dyDescent="0.3">
      <c r="A745" t="s">
        <v>10475</v>
      </c>
      <c r="B745" t="s">
        <v>6588</v>
      </c>
      <c r="C745">
        <v>4</v>
      </c>
      <c r="D745" t="s">
        <v>2956</v>
      </c>
      <c r="E745" t="s">
        <v>2956</v>
      </c>
      <c r="F745" t="s">
        <v>2956</v>
      </c>
      <c r="G745" t="s">
        <v>22</v>
      </c>
      <c r="H745" t="s">
        <v>2956</v>
      </c>
      <c r="I745" t="s">
        <v>2956</v>
      </c>
      <c r="J745" t="s">
        <v>2956</v>
      </c>
      <c r="K745" t="s">
        <v>2956</v>
      </c>
      <c r="L745" t="s">
        <v>22</v>
      </c>
      <c r="M745" t="s">
        <v>2956</v>
      </c>
      <c r="N745" t="s">
        <v>2956</v>
      </c>
      <c r="O745" t="s">
        <v>2956</v>
      </c>
      <c r="P745" t="s">
        <v>2956</v>
      </c>
      <c r="Q745" t="s">
        <v>22</v>
      </c>
      <c r="R745" t="s">
        <v>2956</v>
      </c>
      <c r="S745" t="s">
        <v>2956</v>
      </c>
      <c r="T745" t="s">
        <v>2956</v>
      </c>
      <c r="U745" t="s">
        <v>2956</v>
      </c>
      <c r="V745" t="s">
        <v>22</v>
      </c>
      <c r="W745" t="s">
        <v>2956</v>
      </c>
      <c r="BB745" t="s">
        <v>2876</v>
      </c>
      <c r="BD745" t="s">
        <v>2876</v>
      </c>
      <c r="BF745" t="s">
        <v>2876</v>
      </c>
      <c r="BH745" t="s">
        <v>2876</v>
      </c>
      <c r="BV745">
        <v>0</v>
      </c>
      <c r="BX745" t="s">
        <v>9142</v>
      </c>
      <c r="BY745" t="s">
        <v>6813</v>
      </c>
      <c r="BZ745" s="30">
        <v>41276</v>
      </c>
      <c r="CA745" t="s">
        <v>7399</v>
      </c>
      <c r="CB745" t="s">
        <v>6861</v>
      </c>
      <c r="CC745" t="s">
        <v>5059</v>
      </c>
      <c r="CD745">
        <v>40</v>
      </c>
      <c r="CE745" t="s">
        <v>22</v>
      </c>
      <c r="CF745" t="s">
        <v>220</v>
      </c>
      <c r="CG745" t="s">
        <v>247</v>
      </c>
      <c r="CI745" t="s">
        <v>9552</v>
      </c>
      <c r="CJ745" t="s">
        <v>2808</v>
      </c>
      <c r="CK745" t="s">
        <v>69</v>
      </c>
      <c r="CL745" t="s">
        <v>69</v>
      </c>
      <c r="CM745" t="s">
        <v>2803</v>
      </c>
      <c r="CN745">
        <v>4</v>
      </c>
      <c r="CO745" t="s">
        <v>22</v>
      </c>
      <c r="CQ745" t="s">
        <v>69</v>
      </c>
      <c r="CR745" t="s">
        <v>69</v>
      </c>
      <c r="CS745" t="s">
        <v>69</v>
      </c>
      <c r="CV745" t="s">
        <v>69</v>
      </c>
      <c r="CW745" t="s">
        <v>69</v>
      </c>
      <c r="CX745" t="s">
        <v>69</v>
      </c>
      <c r="CY745" t="s">
        <v>69</v>
      </c>
      <c r="CZ745" t="s">
        <v>69</v>
      </c>
      <c r="DA745" t="s">
        <v>69</v>
      </c>
      <c r="DB745" t="s">
        <v>69</v>
      </c>
      <c r="DC745" t="s">
        <v>69</v>
      </c>
      <c r="DD745" t="s">
        <v>22</v>
      </c>
      <c r="DF745" t="s">
        <v>12</v>
      </c>
      <c r="DG745" s="30">
        <v>40978</v>
      </c>
      <c r="DH745" t="s">
        <v>249</v>
      </c>
      <c r="DI745" t="s">
        <v>9737</v>
      </c>
      <c r="EU745" t="s">
        <v>2956</v>
      </c>
      <c r="EV745" t="s">
        <v>2956</v>
      </c>
      <c r="EW745" s="30">
        <v>40978</v>
      </c>
      <c r="EX745" s="30">
        <v>40978</v>
      </c>
      <c r="KB745">
        <v>4</v>
      </c>
      <c r="KD745" t="s">
        <v>9554</v>
      </c>
      <c r="KE745" t="s">
        <v>6597</v>
      </c>
      <c r="KF745">
        <v>1</v>
      </c>
      <c r="KG745" t="s">
        <v>6598</v>
      </c>
      <c r="KH745">
        <v>5258337</v>
      </c>
    </row>
    <row r="746" spans="1:294" x14ac:dyDescent="0.3">
      <c r="A746" t="s">
        <v>10476</v>
      </c>
      <c r="B746" t="s">
        <v>6588</v>
      </c>
      <c r="C746">
        <v>5</v>
      </c>
      <c r="D746" t="s">
        <v>2956</v>
      </c>
      <c r="E746" t="s">
        <v>2956</v>
      </c>
      <c r="F746" t="s">
        <v>2956</v>
      </c>
      <c r="G746" t="s">
        <v>22</v>
      </c>
      <c r="H746" t="s">
        <v>2956</v>
      </c>
      <c r="I746" t="s">
        <v>2956</v>
      </c>
      <c r="J746" t="s">
        <v>2956</v>
      </c>
      <c r="K746" t="s">
        <v>2956</v>
      </c>
      <c r="L746" t="s">
        <v>22</v>
      </c>
      <c r="M746" t="s">
        <v>2956</v>
      </c>
      <c r="N746" t="s">
        <v>2956</v>
      </c>
      <c r="O746" t="s">
        <v>2956</v>
      </c>
      <c r="P746" t="s">
        <v>2956</v>
      </c>
      <c r="Q746" t="s">
        <v>22</v>
      </c>
      <c r="R746" t="s">
        <v>2956</v>
      </c>
      <c r="S746" t="s">
        <v>2956</v>
      </c>
      <c r="T746" t="s">
        <v>2956</v>
      </c>
      <c r="U746" t="s">
        <v>2956</v>
      </c>
      <c r="V746" t="s">
        <v>22</v>
      </c>
      <c r="W746" t="s">
        <v>2956</v>
      </c>
      <c r="X746" t="s">
        <v>2956</v>
      </c>
      <c r="Y746" t="s">
        <v>2956</v>
      </c>
      <c r="Z746" t="s">
        <v>2956</v>
      </c>
      <c r="AA746" t="s">
        <v>22</v>
      </c>
      <c r="AB746" t="s">
        <v>2956</v>
      </c>
      <c r="BB746" t="s">
        <v>2876</v>
      </c>
      <c r="BD746" t="s">
        <v>2876</v>
      </c>
      <c r="BF746" t="s">
        <v>2876</v>
      </c>
      <c r="BH746" t="s">
        <v>2876</v>
      </c>
      <c r="BJ746" t="s">
        <v>2876</v>
      </c>
      <c r="BV746">
        <v>0</v>
      </c>
      <c r="BX746" t="s">
        <v>9142</v>
      </c>
      <c r="BY746" t="s">
        <v>6813</v>
      </c>
      <c r="BZ746" s="30">
        <v>41276</v>
      </c>
      <c r="CA746" t="s">
        <v>7399</v>
      </c>
      <c r="CB746" t="s">
        <v>6861</v>
      </c>
      <c r="CC746" t="s">
        <v>5059</v>
      </c>
      <c r="CD746">
        <v>19</v>
      </c>
      <c r="CE746" t="s">
        <v>236</v>
      </c>
      <c r="CF746" t="s">
        <v>240</v>
      </c>
      <c r="CG746" t="s">
        <v>247</v>
      </c>
      <c r="CI746" t="s">
        <v>9552</v>
      </c>
      <c r="CJ746" t="s">
        <v>2808</v>
      </c>
      <c r="CK746" t="s">
        <v>69</v>
      </c>
      <c r="CL746" t="s">
        <v>69</v>
      </c>
      <c r="CM746" t="s">
        <v>2803</v>
      </c>
      <c r="CN746">
        <v>5</v>
      </c>
      <c r="CO746" t="s">
        <v>22</v>
      </c>
      <c r="CQ746" t="s">
        <v>69</v>
      </c>
      <c r="CR746" t="s">
        <v>69</v>
      </c>
      <c r="CS746" t="s">
        <v>2808</v>
      </c>
      <c r="CV746" t="s">
        <v>2808</v>
      </c>
      <c r="CW746" t="s">
        <v>2808</v>
      </c>
      <c r="CX746" t="s">
        <v>2808</v>
      </c>
      <c r="CY746" t="s">
        <v>2808</v>
      </c>
      <c r="CZ746" t="s">
        <v>2808</v>
      </c>
      <c r="DA746" t="s">
        <v>69</v>
      </c>
      <c r="DB746" t="s">
        <v>69</v>
      </c>
      <c r="DC746" t="s">
        <v>69</v>
      </c>
      <c r="DD746" t="s">
        <v>22</v>
      </c>
      <c r="DF746" t="s">
        <v>22</v>
      </c>
      <c r="DH746" t="s">
        <v>249</v>
      </c>
      <c r="DI746" t="s">
        <v>9737</v>
      </c>
      <c r="EU746" t="s">
        <v>22</v>
      </c>
      <c r="EV746" t="s">
        <v>22</v>
      </c>
      <c r="EW746" t="s">
        <v>8317</v>
      </c>
      <c r="EX746" t="s">
        <v>8317</v>
      </c>
      <c r="KB746">
        <v>5</v>
      </c>
      <c r="KD746" t="s">
        <v>9554</v>
      </c>
      <c r="KE746" t="s">
        <v>6597</v>
      </c>
      <c r="KF746">
        <v>2</v>
      </c>
      <c r="KG746" t="s">
        <v>6598</v>
      </c>
      <c r="KH746">
        <v>5258337</v>
      </c>
    </row>
    <row r="747" spans="1:294" x14ac:dyDescent="0.3">
      <c r="A747" t="s">
        <v>10477</v>
      </c>
      <c r="B747" t="s">
        <v>6588</v>
      </c>
      <c r="C747">
        <v>5</v>
      </c>
      <c r="D747" t="s">
        <v>2956</v>
      </c>
      <c r="E747" t="s">
        <v>2956</v>
      </c>
      <c r="F747" t="s">
        <v>22</v>
      </c>
      <c r="G747" t="s">
        <v>22</v>
      </c>
      <c r="H747" t="s">
        <v>2956</v>
      </c>
      <c r="I747" t="s">
        <v>2956</v>
      </c>
      <c r="J747" t="s">
        <v>2956</v>
      </c>
      <c r="K747" t="s">
        <v>2956</v>
      </c>
      <c r="L747" t="s">
        <v>22</v>
      </c>
      <c r="M747" t="s">
        <v>2956</v>
      </c>
      <c r="N747" t="s">
        <v>2956</v>
      </c>
      <c r="O747" t="s">
        <v>2956</v>
      </c>
      <c r="P747" t="s">
        <v>2956</v>
      </c>
      <c r="Q747" t="s">
        <v>22</v>
      </c>
      <c r="R747" t="s">
        <v>2956</v>
      </c>
      <c r="S747" t="s">
        <v>2956</v>
      </c>
      <c r="T747" t="s">
        <v>2956</v>
      </c>
      <c r="U747" t="s">
        <v>2956</v>
      </c>
      <c r="V747" t="s">
        <v>22</v>
      </c>
      <c r="W747" t="s">
        <v>2956</v>
      </c>
      <c r="X747" t="s">
        <v>2956</v>
      </c>
      <c r="Y747" t="s">
        <v>2956</v>
      </c>
      <c r="Z747" t="s">
        <v>2956</v>
      </c>
      <c r="AA747" t="s">
        <v>22</v>
      </c>
      <c r="AB747" t="s">
        <v>2956</v>
      </c>
      <c r="BB747" t="s">
        <v>321</v>
      </c>
      <c r="BC747" t="s">
        <v>10478</v>
      </c>
      <c r="BD747" t="s">
        <v>321</v>
      </c>
      <c r="BE747" t="s">
        <v>10478</v>
      </c>
      <c r="BF747" t="s">
        <v>321</v>
      </c>
      <c r="BG747" t="s">
        <v>10478</v>
      </c>
      <c r="BH747" t="s">
        <v>321</v>
      </c>
      <c r="BI747" t="s">
        <v>10478</v>
      </c>
      <c r="BJ747" t="s">
        <v>321</v>
      </c>
      <c r="BK747" t="s">
        <v>10478</v>
      </c>
      <c r="BV747">
        <v>0</v>
      </c>
      <c r="BX747" t="s">
        <v>9142</v>
      </c>
      <c r="BY747" t="s">
        <v>6813</v>
      </c>
      <c r="BZ747" s="30">
        <v>41276</v>
      </c>
      <c r="CA747" t="s">
        <v>7399</v>
      </c>
      <c r="CB747" t="s">
        <v>6861</v>
      </c>
      <c r="CC747" t="s">
        <v>5059</v>
      </c>
      <c r="CD747">
        <v>17</v>
      </c>
      <c r="CE747" t="s">
        <v>237</v>
      </c>
      <c r="CF747" t="s">
        <v>220</v>
      </c>
      <c r="CG747" t="s">
        <v>247</v>
      </c>
      <c r="CI747" t="s">
        <v>9552</v>
      </c>
      <c r="CJ747" t="s">
        <v>2808</v>
      </c>
      <c r="CK747" t="s">
        <v>69</v>
      </c>
      <c r="CL747" t="s">
        <v>69</v>
      </c>
      <c r="CM747" t="s">
        <v>2803</v>
      </c>
      <c r="CN747">
        <v>5</v>
      </c>
      <c r="CO747" t="s">
        <v>22</v>
      </c>
      <c r="CQ747" t="s">
        <v>2808</v>
      </c>
      <c r="CR747" t="s">
        <v>2808</v>
      </c>
      <c r="CS747" t="s">
        <v>2808</v>
      </c>
      <c r="CV747" t="s">
        <v>2808</v>
      </c>
      <c r="CW747" t="s">
        <v>2808</v>
      </c>
      <c r="CX747" t="s">
        <v>2808</v>
      </c>
      <c r="CY747" t="s">
        <v>2808</v>
      </c>
      <c r="CZ747" t="s">
        <v>2808</v>
      </c>
      <c r="DA747" t="s">
        <v>69</v>
      </c>
      <c r="DB747" t="s">
        <v>69</v>
      </c>
      <c r="DC747" t="s">
        <v>69</v>
      </c>
      <c r="DD747" t="s">
        <v>12</v>
      </c>
      <c r="DE747" t="s">
        <v>10172</v>
      </c>
      <c r="DF747" t="s">
        <v>12</v>
      </c>
      <c r="DG747" t="s">
        <v>7684</v>
      </c>
      <c r="DH747" t="s">
        <v>249</v>
      </c>
      <c r="DI747" t="s">
        <v>9737</v>
      </c>
      <c r="EU747" t="s">
        <v>22</v>
      </c>
      <c r="EV747" t="s">
        <v>22</v>
      </c>
      <c r="EW747" t="s">
        <v>7684</v>
      </c>
      <c r="EX747" t="s">
        <v>7684</v>
      </c>
      <c r="KB747">
        <v>5</v>
      </c>
      <c r="KD747" t="s">
        <v>9554</v>
      </c>
      <c r="KE747" t="s">
        <v>6597</v>
      </c>
      <c r="KF747">
        <v>3</v>
      </c>
      <c r="KG747" t="s">
        <v>6598</v>
      </c>
      <c r="KH747">
        <v>5258337</v>
      </c>
    </row>
    <row r="748" spans="1:294" x14ac:dyDescent="0.3">
      <c r="A748" t="s">
        <v>10479</v>
      </c>
      <c r="B748" t="s">
        <v>6588</v>
      </c>
      <c r="C748">
        <v>4</v>
      </c>
      <c r="D748" t="s">
        <v>2956</v>
      </c>
      <c r="E748" t="s">
        <v>2956</v>
      </c>
      <c r="F748" t="s">
        <v>2956</v>
      </c>
      <c r="G748" t="s">
        <v>22</v>
      </c>
      <c r="H748" t="s">
        <v>2956</v>
      </c>
      <c r="I748" t="s">
        <v>2956</v>
      </c>
      <c r="J748" t="s">
        <v>2956</v>
      </c>
      <c r="K748" t="s">
        <v>2956</v>
      </c>
      <c r="L748" t="s">
        <v>22</v>
      </c>
      <c r="M748" t="s">
        <v>2956</v>
      </c>
      <c r="N748" t="s">
        <v>2956</v>
      </c>
      <c r="O748" t="s">
        <v>2956</v>
      </c>
      <c r="P748" t="s">
        <v>2956</v>
      </c>
      <c r="Q748" t="s">
        <v>22</v>
      </c>
      <c r="R748" t="s">
        <v>2956</v>
      </c>
      <c r="S748" t="s">
        <v>2956</v>
      </c>
      <c r="T748" t="s">
        <v>2956</v>
      </c>
      <c r="U748" t="s">
        <v>2956</v>
      </c>
      <c r="V748" t="s">
        <v>22</v>
      </c>
      <c r="W748" t="s">
        <v>2956</v>
      </c>
      <c r="BB748" t="s">
        <v>2876</v>
      </c>
      <c r="BD748" t="s">
        <v>2876</v>
      </c>
      <c r="BF748" t="s">
        <v>2876</v>
      </c>
      <c r="BH748" t="s">
        <v>2876</v>
      </c>
      <c r="BV748">
        <v>0</v>
      </c>
      <c r="BX748" t="s">
        <v>9142</v>
      </c>
      <c r="BY748" t="s">
        <v>6813</v>
      </c>
      <c r="BZ748" s="30">
        <v>41276</v>
      </c>
      <c r="CA748" t="s">
        <v>7399</v>
      </c>
      <c r="CB748" t="s">
        <v>6861</v>
      </c>
      <c r="CC748" t="s">
        <v>5059</v>
      </c>
      <c r="CD748">
        <v>20</v>
      </c>
      <c r="CE748" t="s">
        <v>236</v>
      </c>
      <c r="CF748" t="s">
        <v>240</v>
      </c>
      <c r="CG748" t="s">
        <v>247</v>
      </c>
      <c r="CI748" t="s">
        <v>9552</v>
      </c>
      <c r="CJ748" t="s">
        <v>2808</v>
      </c>
      <c r="CK748" t="s">
        <v>69</v>
      </c>
      <c r="CL748" t="s">
        <v>69</v>
      </c>
      <c r="CM748" t="s">
        <v>2803</v>
      </c>
      <c r="CN748">
        <v>4</v>
      </c>
      <c r="CO748" t="s">
        <v>22</v>
      </c>
      <c r="CQ748" t="s">
        <v>69</v>
      </c>
      <c r="CR748" t="s">
        <v>69</v>
      </c>
      <c r="CS748" t="s">
        <v>69</v>
      </c>
      <c r="CV748" t="s">
        <v>69</v>
      </c>
      <c r="CW748" t="s">
        <v>69</v>
      </c>
      <c r="CX748" t="s">
        <v>2808</v>
      </c>
      <c r="CY748" t="s">
        <v>2808</v>
      </c>
      <c r="CZ748" t="s">
        <v>2808</v>
      </c>
      <c r="DA748" t="s">
        <v>2808</v>
      </c>
      <c r="DB748" t="s">
        <v>69</v>
      </c>
      <c r="DC748" t="s">
        <v>69</v>
      </c>
      <c r="DD748" t="s">
        <v>12</v>
      </c>
      <c r="DE748" t="s">
        <v>10480</v>
      </c>
      <c r="DF748" t="s">
        <v>12</v>
      </c>
      <c r="DG748" t="s">
        <v>7924</v>
      </c>
      <c r="DH748" t="s">
        <v>249</v>
      </c>
      <c r="DI748" t="s">
        <v>9737</v>
      </c>
      <c r="EU748" t="s">
        <v>22</v>
      </c>
      <c r="EV748" t="s">
        <v>22</v>
      </c>
      <c r="EW748" t="s">
        <v>6612</v>
      </c>
      <c r="EX748" t="s">
        <v>6612</v>
      </c>
      <c r="KB748">
        <v>4</v>
      </c>
      <c r="KD748" t="s">
        <v>9554</v>
      </c>
      <c r="KE748" t="s">
        <v>6597</v>
      </c>
      <c r="KF748">
        <v>4</v>
      </c>
      <c r="KG748" t="s">
        <v>6598</v>
      </c>
      <c r="KH748">
        <v>5258337</v>
      </c>
    </row>
    <row r="749" spans="1:294" x14ac:dyDescent="0.3">
      <c r="A749" t="s">
        <v>10481</v>
      </c>
      <c r="B749" t="s">
        <v>6588</v>
      </c>
      <c r="C749">
        <v>3</v>
      </c>
      <c r="D749" t="s">
        <v>2956</v>
      </c>
      <c r="E749" t="s">
        <v>2956</v>
      </c>
      <c r="F749" t="s">
        <v>2956</v>
      </c>
      <c r="G749" t="s">
        <v>22</v>
      </c>
      <c r="H749" t="s">
        <v>2956</v>
      </c>
      <c r="I749" t="s">
        <v>2956</v>
      </c>
      <c r="J749" t="s">
        <v>2956</v>
      </c>
      <c r="K749" t="s">
        <v>2956</v>
      </c>
      <c r="L749" t="s">
        <v>22</v>
      </c>
      <c r="M749" t="s">
        <v>2956</v>
      </c>
      <c r="N749" t="s">
        <v>2956</v>
      </c>
      <c r="O749" t="s">
        <v>2956</v>
      </c>
      <c r="P749" t="s">
        <v>2956</v>
      </c>
      <c r="Q749" t="s">
        <v>22</v>
      </c>
      <c r="R749" t="s">
        <v>2956</v>
      </c>
      <c r="BB749" t="s">
        <v>321</v>
      </c>
      <c r="BC749" t="s">
        <v>10478</v>
      </c>
      <c r="BD749" t="s">
        <v>321</v>
      </c>
      <c r="BE749" t="s">
        <v>10478</v>
      </c>
      <c r="BF749" t="s">
        <v>321</v>
      </c>
      <c r="BG749" t="s">
        <v>10478</v>
      </c>
      <c r="BV749">
        <v>0</v>
      </c>
      <c r="BX749" t="s">
        <v>9142</v>
      </c>
      <c r="BY749" t="s">
        <v>6813</v>
      </c>
      <c r="BZ749" s="30">
        <v>41276</v>
      </c>
      <c r="CA749" t="s">
        <v>7399</v>
      </c>
      <c r="CB749" t="s">
        <v>6861</v>
      </c>
      <c r="CC749" t="s">
        <v>5059</v>
      </c>
      <c r="CD749">
        <v>18</v>
      </c>
      <c r="CE749" t="s">
        <v>236</v>
      </c>
      <c r="CF749" t="s">
        <v>241</v>
      </c>
      <c r="CG749" t="s">
        <v>247</v>
      </c>
      <c r="CI749" t="s">
        <v>9552</v>
      </c>
      <c r="CJ749" t="s">
        <v>2808</v>
      </c>
      <c r="CK749" t="s">
        <v>69</v>
      </c>
      <c r="CL749" t="s">
        <v>69</v>
      </c>
      <c r="CM749" t="s">
        <v>2803</v>
      </c>
      <c r="CN749">
        <v>3</v>
      </c>
      <c r="CO749" t="s">
        <v>22</v>
      </c>
      <c r="CQ749" t="s">
        <v>2808</v>
      </c>
      <c r="CR749" t="s">
        <v>2808</v>
      </c>
      <c r="CS749" t="s">
        <v>2808</v>
      </c>
      <c r="CV749" t="s">
        <v>2808</v>
      </c>
      <c r="CW749" t="s">
        <v>69</v>
      </c>
      <c r="CX749" t="s">
        <v>2808</v>
      </c>
      <c r="CY749" t="s">
        <v>69</v>
      </c>
      <c r="CZ749" t="s">
        <v>69</v>
      </c>
      <c r="DA749" t="s">
        <v>69</v>
      </c>
      <c r="DB749" t="s">
        <v>69</v>
      </c>
      <c r="DC749" t="s">
        <v>69</v>
      </c>
      <c r="DD749" t="s">
        <v>12</v>
      </c>
      <c r="DE749" t="s">
        <v>6956</v>
      </c>
      <c r="DF749" t="s">
        <v>12</v>
      </c>
      <c r="DG749" s="30">
        <v>41009</v>
      </c>
      <c r="DH749" t="s">
        <v>249</v>
      </c>
      <c r="DI749" t="s">
        <v>9737</v>
      </c>
      <c r="EU749" t="s">
        <v>22</v>
      </c>
      <c r="EV749" t="s">
        <v>22</v>
      </c>
      <c r="EW749" s="30">
        <v>41009</v>
      </c>
      <c r="EX749" s="30">
        <v>41009</v>
      </c>
      <c r="KB749">
        <v>3</v>
      </c>
      <c r="KD749" t="s">
        <v>9554</v>
      </c>
      <c r="KE749" t="s">
        <v>6597</v>
      </c>
      <c r="KF749">
        <v>5</v>
      </c>
      <c r="KG749" t="s">
        <v>6598</v>
      </c>
      <c r="KH749">
        <v>5258337</v>
      </c>
    </row>
    <row r="750" spans="1:294" x14ac:dyDescent="0.3">
      <c r="A750" t="s">
        <v>10482</v>
      </c>
      <c r="B750" t="s">
        <v>6588</v>
      </c>
      <c r="C750">
        <v>3</v>
      </c>
      <c r="D750" t="s">
        <v>2956</v>
      </c>
      <c r="E750" t="s">
        <v>2956</v>
      </c>
      <c r="F750" t="s">
        <v>2956</v>
      </c>
      <c r="G750" t="s">
        <v>2956</v>
      </c>
      <c r="H750" t="s">
        <v>2956</v>
      </c>
      <c r="I750" t="s">
        <v>2956</v>
      </c>
      <c r="J750" t="s">
        <v>2956</v>
      </c>
      <c r="K750" t="s">
        <v>2956</v>
      </c>
      <c r="L750" t="s">
        <v>2956</v>
      </c>
      <c r="M750" t="s">
        <v>2956</v>
      </c>
      <c r="N750" t="s">
        <v>2956</v>
      </c>
      <c r="O750" t="s">
        <v>2956</v>
      </c>
      <c r="P750" t="s">
        <v>2956</v>
      </c>
      <c r="Q750" t="s">
        <v>2956</v>
      </c>
      <c r="R750" t="s">
        <v>2956</v>
      </c>
      <c r="BB750" t="s">
        <v>2876</v>
      </c>
      <c r="BD750" t="s">
        <v>2876</v>
      </c>
      <c r="BF750" t="s">
        <v>2876</v>
      </c>
      <c r="BV750">
        <v>0</v>
      </c>
      <c r="BX750" t="s">
        <v>9142</v>
      </c>
      <c r="BY750" t="s">
        <v>6813</v>
      </c>
      <c r="BZ750" s="30">
        <v>41276</v>
      </c>
      <c r="CA750" t="s">
        <v>7399</v>
      </c>
      <c r="CB750" t="s">
        <v>6861</v>
      </c>
      <c r="CC750" t="s">
        <v>5059</v>
      </c>
      <c r="CD750">
        <v>23</v>
      </c>
      <c r="CE750" t="s">
        <v>237</v>
      </c>
      <c r="CF750" t="s">
        <v>220</v>
      </c>
      <c r="CG750" t="s">
        <v>247</v>
      </c>
      <c r="CI750" t="s">
        <v>9552</v>
      </c>
      <c r="CJ750" t="s">
        <v>2808</v>
      </c>
      <c r="CK750" t="s">
        <v>69</v>
      </c>
      <c r="CL750" t="s">
        <v>69</v>
      </c>
      <c r="CM750" t="s">
        <v>2803</v>
      </c>
      <c r="CN750">
        <v>3</v>
      </c>
      <c r="CO750" t="s">
        <v>22</v>
      </c>
      <c r="CQ750" t="s">
        <v>2808</v>
      </c>
      <c r="CR750" t="s">
        <v>2808</v>
      </c>
      <c r="CS750" t="s">
        <v>2808</v>
      </c>
      <c r="CV750" t="s">
        <v>2808</v>
      </c>
      <c r="CW750" t="s">
        <v>69</v>
      </c>
      <c r="CX750" t="s">
        <v>2808</v>
      </c>
      <c r="CY750" t="s">
        <v>69</v>
      </c>
      <c r="CZ750" t="s">
        <v>69</v>
      </c>
      <c r="DA750" t="s">
        <v>69</v>
      </c>
      <c r="DB750" t="s">
        <v>69</v>
      </c>
      <c r="DC750" t="s">
        <v>69</v>
      </c>
      <c r="DD750" t="s">
        <v>12</v>
      </c>
      <c r="DE750" s="30">
        <v>40946</v>
      </c>
      <c r="DF750" t="s">
        <v>12</v>
      </c>
      <c r="DG750" s="30">
        <v>41009</v>
      </c>
      <c r="DH750" t="s">
        <v>249</v>
      </c>
      <c r="DI750" t="s">
        <v>9737</v>
      </c>
      <c r="EU750" t="s">
        <v>22</v>
      </c>
      <c r="EV750" t="s">
        <v>22</v>
      </c>
      <c r="EW750" s="30">
        <v>41009</v>
      </c>
      <c r="EX750" s="30">
        <v>41009</v>
      </c>
      <c r="KB750">
        <v>3</v>
      </c>
      <c r="KD750" t="s">
        <v>9554</v>
      </c>
      <c r="KE750" t="s">
        <v>6597</v>
      </c>
      <c r="KF750">
        <v>6</v>
      </c>
      <c r="KG750" t="s">
        <v>6598</v>
      </c>
      <c r="KH750">
        <v>5258337</v>
      </c>
    </row>
    <row r="751" spans="1:294" x14ac:dyDescent="0.3">
      <c r="A751" t="s">
        <v>10483</v>
      </c>
      <c r="B751" t="s">
        <v>6588</v>
      </c>
      <c r="C751">
        <v>3</v>
      </c>
      <c r="D751" t="s">
        <v>2956</v>
      </c>
      <c r="E751" t="s">
        <v>2956</v>
      </c>
      <c r="F751" t="s">
        <v>2956</v>
      </c>
      <c r="G751" t="s">
        <v>22</v>
      </c>
      <c r="H751" t="s">
        <v>2956</v>
      </c>
      <c r="I751" t="s">
        <v>2956</v>
      </c>
      <c r="J751" t="s">
        <v>2956</v>
      </c>
      <c r="K751" t="s">
        <v>2956</v>
      </c>
      <c r="L751" t="s">
        <v>22</v>
      </c>
      <c r="M751" t="s">
        <v>2956</v>
      </c>
      <c r="N751" t="s">
        <v>2956</v>
      </c>
      <c r="O751" t="s">
        <v>2956</v>
      </c>
      <c r="P751" t="s">
        <v>2956</v>
      </c>
      <c r="Q751" t="s">
        <v>22</v>
      </c>
      <c r="R751" t="s">
        <v>2956</v>
      </c>
      <c r="BB751" t="s">
        <v>321</v>
      </c>
      <c r="BC751" t="s">
        <v>10478</v>
      </c>
      <c r="BD751" t="s">
        <v>321</v>
      </c>
      <c r="BE751" t="s">
        <v>10478</v>
      </c>
      <c r="BF751" t="s">
        <v>321</v>
      </c>
      <c r="BG751" t="s">
        <v>10478</v>
      </c>
      <c r="BV751">
        <v>0</v>
      </c>
      <c r="BX751" t="s">
        <v>9142</v>
      </c>
      <c r="BY751" t="s">
        <v>6813</v>
      </c>
      <c r="BZ751" s="30">
        <v>41276</v>
      </c>
      <c r="CA751" t="s">
        <v>7399</v>
      </c>
      <c r="CB751" t="s">
        <v>6861</v>
      </c>
      <c r="CC751" t="s">
        <v>5059</v>
      </c>
      <c r="CD751">
        <v>22</v>
      </c>
      <c r="CE751" t="s">
        <v>236</v>
      </c>
      <c r="CF751" t="s">
        <v>240</v>
      </c>
      <c r="CG751" t="s">
        <v>247</v>
      </c>
      <c r="CI751" t="s">
        <v>9552</v>
      </c>
      <c r="CJ751" t="s">
        <v>2808</v>
      </c>
      <c r="CK751" t="s">
        <v>69</v>
      </c>
      <c r="CL751" t="s">
        <v>69</v>
      </c>
      <c r="CM751" t="s">
        <v>2803</v>
      </c>
      <c r="CN751">
        <v>3</v>
      </c>
      <c r="CO751" t="s">
        <v>22</v>
      </c>
      <c r="CQ751" t="s">
        <v>2808</v>
      </c>
      <c r="CR751" t="s">
        <v>2808</v>
      </c>
      <c r="CS751" t="s">
        <v>2808</v>
      </c>
      <c r="CV751" t="s">
        <v>2808</v>
      </c>
      <c r="CW751" t="s">
        <v>69</v>
      </c>
      <c r="CX751" t="s">
        <v>2808</v>
      </c>
      <c r="CY751" t="s">
        <v>69</v>
      </c>
      <c r="CZ751" t="s">
        <v>69</v>
      </c>
      <c r="DA751" t="s">
        <v>2808</v>
      </c>
      <c r="DB751" t="s">
        <v>69</v>
      </c>
      <c r="DC751" t="s">
        <v>69</v>
      </c>
      <c r="DD751" t="s">
        <v>12</v>
      </c>
      <c r="DE751" t="s">
        <v>10169</v>
      </c>
      <c r="DF751" t="s">
        <v>12</v>
      </c>
      <c r="DG751" t="s">
        <v>7112</v>
      </c>
      <c r="DH751" t="s">
        <v>249</v>
      </c>
      <c r="DI751" t="s">
        <v>9737</v>
      </c>
      <c r="EU751" t="s">
        <v>22</v>
      </c>
      <c r="EV751" t="s">
        <v>22</v>
      </c>
      <c r="EW751" t="s">
        <v>7112</v>
      </c>
      <c r="EX751" t="s">
        <v>7112</v>
      </c>
      <c r="KB751">
        <v>3</v>
      </c>
      <c r="KD751" t="s">
        <v>9554</v>
      </c>
      <c r="KE751" t="s">
        <v>6597</v>
      </c>
      <c r="KF751">
        <v>7</v>
      </c>
      <c r="KG751" t="s">
        <v>6598</v>
      </c>
      <c r="KH751">
        <v>5258337</v>
      </c>
    </row>
    <row r="752" spans="1:294" x14ac:dyDescent="0.3">
      <c r="A752" t="s">
        <v>10484</v>
      </c>
      <c r="B752" t="s">
        <v>6588</v>
      </c>
      <c r="C752">
        <v>4</v>
      </c>
      <c r="D752" t="s">
        <v>2956</v>
      </c>
      <c r="E752" t="s">
        <v>2956</v>
      </c>
      <c r="F752" t="s">
        <v>2956</v>
      </c>
      <c r="G752" t="s">
        <v>2956</v>
      </c>
      <c r="H752" t="s">
        <v>2956</v>
      </c>
      <c r="I752" t="s">
        <v>2956</v>
      </c>
      <c r="J752" t="s">
        <v>2956</v>
      </c>
      <c r="K752" t="s">
        <v>2956</v>
      </c>
      <c r="L752" t="s">
        <v>2956</v>
      </c>
      <c r="M752" t="s">
        <v>2956</v>
      </c>
      <c r="N752" t="s">
        <v>2956</v>
      </c>
      <c r="O752" t="s">
        <v>2956</v>
      </c>
      <c r="P752" t="s">
        <v>2956</v>
      </c>
      <c r="Q752" t="s">
        <v>2956</v>
      </c>
      <c r="R752" t="s">
        <v>2956</v>
      </c>
      <c r="S752" t="s">
        <v>2956</v>
      </c>
      <c r="T752" t="s">
        <v>2956</v>
      </c>
      <c r="U752" t="s">
        <v>2956</v>
      </c>
      <c r="V752" t="s">
        <v>2956</v>
      </c>
      <c r="W752" t="s">
        <v>2956</v>
      </c>
      <c r="BB752" t="s">
        <v>321</v>
      </c>
      <c r="BC752" t="s">
        <v>10478</v>
      </c>
      <c r="BD752" t="s">
        <v>321</v>
      </c>
      <c r="BE752" t="s">
        <v>10478</v>
      </c>
      <c r="BF752" t="s">
        <v>321</v>
      </c>
      <c r="BG752" t="s">
        <v>10478</v>
      </c>
      <c r="BH752" t="s">
        <v>321</v>
      </c>
      <c r="BI752" t="s">
        <v>10478</v>
      </c>
      <c r="BV752">
        <v>0</v>
      </c>
      <c r="BX752" t="s">
        <v>9142</v>
      </c>
      <c r="BY752" t="s">
        <v>6813</v>
      </c>
      <c r="BZ752" s="30">
        <v>41276</v>
      </c>
      <c r="CA752" t="s">
        <v>7399</v>
      </c>
      <c r="CB752" t="s">
        <v>6861</v>
      </c>
      <c r="CC752" t="s">
        <v>5059</v>
      </c>
      <c r="CD752">
        <v>36</v>
      </c>
      <c r="CE752" t="s">
        <v>237</v>
      </c>
      <c r="CF752" t="s">
        <v>220</v>
      </c>
      <c r="CG752" t="s">
        <v>246</v>
      </c>
      <c r="CI752" t="s">
        <v>9552</v>
      </c>
      <c r="CJ752" t="s">
        <v>2808</v>
      </c>
      <c r="CK752" t="s">
        <v>69</v>
      </c>
      <c r="CL752" t="s">
        <v>69</v>
      </c>
      <c r="CM752" t="s">
        <v>2803</v>
      </c>
      <c r="CN752">
        <v>4</v>
      </c>
      <c r="CO752" t="s">
        <v>22</v>
      </c>
      <c r="CQ752" t="s">
        <v>69</v>
      </c>
      <c r="CR752" t="s">
        <v>69</v>
      </c>
      <c r="CS752" t="s">
        <v>69</v>
      </c>
      <c r="CV752" t="s">
        <v>69</v>
      </c>
      <c r="CW752" t="s">
        <v>69</v>
      </c>
      <c r="CX752" t="s">
        <v>69</v>
      </c>
      <c r="CY752" t="s">
        <v>69</v>
      </c>
      <c r="CZ752" t="s">
        <v>69</v>
      </c>
      <c r="DA752" t="s">
        <v>69</v>
      </c>
      <c r="DB752" t="s">
        <v>69</v>
      </c>
      <c r="DC752" t="s">
        <v>69</v>
      </c>
      <c r="DD752" t="s">
        <v>12</v>
      </c>
      <c r="DE752" s="30">
        <v>41065</v>
      </c>
      <c r="DF752" t="s">
        <v>12</v>
      </c>
      <c r="DG752" t="s">
        <v>8406</v>
      </c>
      <c r="DH752" t="s">
        <v>249</v>
      </c>
      <c r="DI752" t="s">
        <v>9737</v>
      </c>
      <c r="EU752" t="s">
        <v>2956</v>
      </c>
      <c r="EV752" t="s">
        <v>22</v>
      </c>
      <c r="EW752" t="s">
        <v>9903</v>
      </c>
      <c r="EX752" t="s">
        <v>9903</v>
      </c>
      <c r="KB752">
        <v>4</v>
      </c>
      <c r="KD752" t="s">
        <v>9554</v>
      </c>
      <c r="KE752" t="s">
        <v>6597</v>
      </c>
      <c r="KF752">
        <v>8</v>
      </c>
      <c r="KG752" t="s">
        <v>6598</v>
      </c>
      <c r="KH752">
        <v>5258337</v>
      </c>
    </row>
    <row r="753" spans="1:294" x14ac:dyDescent="0.3">
      <c r="A753" t="s">
        <v>10485</v>
      </c>
      <c r="B753" t="s">
        <v>6588</v>
      </c>
      <c r="C753">
        <v>3</v>
      </c>
      <c r="D753" t="s">
        <v>2956</v>
      </c>
      <c r="E753" t="s">
        <v>2956</v>
      </c>
      <c r="F753" t="s">
        <v>2956</v>
      </c>
      <c r="G753" t="s">
        <v>22</v>
      </c>
      <c r="H753" t="s">
        <v>2956</v>
      </c>
      <c r="I753" t="s">
        <v>2956</v>
      </c>
      <c r="J753" t="s">
        <v>2956</v>
      </c>
      <c r="K753" t="s">
        <v>2956</v>
      </c>
      <c r="L753" t="s">
        <v>22</v>
      </c>
      <c r="M753" t="s">
        <v>2956</v>
      </c>
      <c r="N753" t="s">
        <v>2956</v>
      </c>
      <c r="O753" t="s">
        <v>2956</v>
      </c>
      <c r="P753" t="s">
        <v>2956</v>
      </c>
      <c r="Q753" t="s">
        <v>22</v>
      </c>
      <c r="R753" t="s">
        <v>2956</v>
      </c>
      <c r="BB753" t="s">
        <v>321</v>
      </c>
      <c r="BC753" t="s">
        <v>10478</v>
      </c>
      <c r="BD753" t="s">
        <v>321</v>
      </c>
      <c r="BE753" t="s">
        <v>10478</v>
      </c>
      <c r="BF753" t="s">
        <v>321</v>
      </c>
      <c r="BG753" t="s">
        <v>10478</v>
      </c>
      <c r="BV753">
        <v>0</v>
      </c>
      <c r="BX753" t="s">
        <v>9142</v>
      </c>
      <c r="BY753" t="s">
        <v>6813</v>
      </c>
      <c r="BZ753" s="30">
        <v>41276</v>
      </c>
      <c r="CA753" t="s">
        <v>7399</v>
      </c>
      <c r="CB753" t="s">
        <v>6861</v>
      </c>
      <c r="CC753" t="s">
        <v>5059</v>
      </c>
      <c r="CD753">
        <v>15</v>
      </c>
      <c r="CE753" t="s">
        <v>236</v>
      </c>
      <c r="CF753" t="s">
        <v>240</v>
      </c>
      <c r="CG753" t="s">
        <v>248</v>
      </c>
      <c r="CI753" t="s">
        <v>9552</v>
      </c>
      <c r="CJ753" t="s">
        <v>2808</v>
      </c>
      <c r="CK753" t="s">
        <v>69</v>
      </c>
      <c r="CL753" t="s">
        <v>69</v>
      </c>
      <c r="CM753" t="s">
        <v>2803</v>
      </c>
      <c r="CN753">
        <v>3</v>
      </c>
      <c r="CO753" t="s">
        <v>22</v>
      </c>
      <c r="CQ753" t="s">
        <v>2808</v>
      </c>
      <c r="CR753" t="s">
        <v>2808</v>
      </c>
      <c r="CS753" t="s">
        <v>2808</v>
      </c>
      <c r="CV753" t="s">
        <v>2808</v>
      </c>
      <c r="CW753" t="s">
        <v>2808</v>
      </c>
      <c r="CX753" t="s">
        <v>2808</v>
      </c>
      <c r="CY753" t="s">
        <v>2808</v>
      </c>
      <c r="CZ753" t="s">
        <v>2808</v>
      </c>
      <c r="DA753" t="s">
        <v>69</v>
      </c>
      <c r="DB753" t="s">
        <v>69</v>
      </c>
      <c r="DC753" t="s">
        <v>69</v>
      </c>
      <c r="DD753" t="s">
        <v>12</v>
      </c>
      <c r="DE753" t="s">
        <v>9740</v>
      </c>
      <c r="DF753" t="s">
        <v>12</v>
      </c>
      <c r="DG753" t="s">
        <v>9743</v>
      </c>
      <c r="DH753" t="s">
        <v>249</v>
      </c>
      <c r="DI753" t="s">
        <v>9737</v>
      </c>
      <c r="EU753" t="s">
        <v>2956</v>
      </c>
      <c r="EV753" t="s">
        <v>2956</v>
      </c>
      <c r="EW753" s="30">
        <v>41071</v>
      </c>
      <c r="EX753" s="30">
        <v>41071</v>
      </c>
      <c r="KB753">
        <v>3</v>
      </c>
      <c r="KD753" t="s">
        <v>9554</v>
      </c>
      <c r="KE753" t="s">
        <v>6597</v>
      </c>
      <c r="KF753">
        <v>9</v>
      </c>
      <c r="KG753" t="s">
        <v>6598</v>
      </c>
      <c r="KH753">
        <v>5258337</v>
      </c>
    </row>
    <row r="754" spans="1:294" x14ac:dyDescent="0.3">
      <c r="A754" t="s">
        <v>10486</v>
      </c>
      <c r="B754" t="s">
        <v>6588</v>
      </c>
      <c r="C754">
        <v>4</v>
      </c>
      <c r="D754" t="s">
        <v>2956</v>
      </c>
      <c r="E754" t="s">
        <v>2956</v>
      </c>
      <c r="F754" t="s">
        <v>2956</v>
      </c>
      <c r="G754" t="s">
        <v>2956</v>
      </c>
      <c r="H754" t="s">
        <v>2956</v>
      </c>
      <c r="I754" t="s">
        <v>2956</v>
      </c>
      <c r="J754" t="s">
        <v>2956</v>
      </c>
      <c r="K754" t="s">
        <v>2956</v>
      </c>
      <c r="L754" t="s">
        <v>2956</v>
      </c>
      <c r="M754" t="s">
        <v>2956</v>
      </c>
      <c r="N754" t="s">
        <v>2956</v>
      </c>
      <c r="O754" t="s">
        <v>2956</v>
      </c>
      <c r="P754" t="s">
        <v>2956</v>
      </c>
      <c r="Q754" t="s">
        <v>2956</v>
      </c>
      <c r="R754" t="s">
        <v>2956</v>
      </c>
      <c r="S754" t="s">
        <v>2956</v>
      </c>
      <c r="T754" t="s">
        <v>2956</v>
      </c>
      <c r="U754" t="s">
        <v>2956</v>
      </c>
      <c r="V754" t="s">
        <v>2956</v>
      </c>
      <c r="W754" t="s">
        <v>2956</v>
      </c>
      <c r="BB754" t="s">
        <v>2876</v>
      </c>
      <c r="BD754" t="s">
        <v>2876</v>
      </c>
      <c r="BF754" t="s">
        <v>2876</v>
      </c>
      <c r="BH754" t="s">
        <v>2876</v>
      </c>
      <c r="BV754">
        <v>0</v>
      </c>
      <c r="BX754" t="s">
        <v>9142</v>
      </c>
      <c r="BY754" t="s">
        <v>6813</v>
      </c>
      <c r="BZ754" s="30">
        <v>41276</v>
      </c>
      <c r="CA754" t="s">
        <v>7399</v>
      </c>
      <c r="CB754" t="s">
        <v>6861</v>
      </c>
      <c r="CC754" t="s">
        <v>5059</v>
      </c>
      <c r="CD754">
        <v>16</v>
      </c>
      <c r="CE754" t="s">
        <v>236</v>
      </c>
      <c r="CF754" t="s">
        <v>240</v>
      </c>
      <c r="CG754" t="s">
        <v>247</v>
      </c>
      <c r="CI754" t="s">
        <v>9552</v>
      </c>
      <c r="CJ754" t="s">
        <v>2808</v>
      </c>
      <c r="CK754" t="s">
        <v>69</v>
      </c>
      <c r="CL754" t="s">
        <v>69</v>
      </c>
      <c r="CM754" t="s">
        <v>2803</v>
      </c>
      <c r="CN754">
        <v>4</v>
      </c>
      <c r="CO754" t="s">
        <v>22</v>
      </c>
      <c r="CQ754" t="s">
        <v>2808</v>
      </c>
      <c r="CR754" t="s">
        <v>2808</v>
      </c>
      <c r="CS754" t="s">
        <v>2808</v>
      </c>
      <c r="CV754" t="s">
        <v>2808</v>
      </c>
      <c r="CW754" t="s">
        <v>69</v>
      </c>
      <c r="CX754" t="s">
        <v>2808</v>
      </c>
      <c r="CY754" t="s">
        <v>2808</v>
      </c>
      <c r="CZ754" t="s">
        <v>69</v>
      </c>
      <c r="DA754" t="s">
        <v>69</v>
      </c>
      <c r="DB754" t="s">
        <v>69</v>
      </c>
      <c r="DC754" t="s">
        <v>69</v>
      </c>
      <c r="DD754" t="s">
        <v>12</v>
      </c>
      <c r="DE754" t="s">
        <v>7259</v>
      </c>
      <c r="DF754" t="s">
        <v>12</v>
      </c>
      <c r="DG754" t="s">
        <v>8317</v>
      </c>
      <c r="DH754" t="s">
        <v>249</v>
      </c>
      <c r="DI754" t="s">
        <v>9737</v>
      </c>
      <c r="EU754" t="s">
        <v>22</v>
      </c>
      <c r="EV754" t="s">
        <v>22</v>
      </c>
      <c r="EW754" t="s">
        <v>8317</v>
      </c>
      <c r="EX754" t="s">
        <v>8317</v>
      </c>
      <c r="KB754">
        <v>4</v>
      </c>
      <c r="KD754" t="s">
        <v>9554</v>
      </c>
      <c r="KE754" t="s">
        <v>6597</v>
      </c>
      <c r="KF754">
        <v>10</v>
      </c>
      <c r="KG754" t="s">
        <v>6598</v>
      </c>
      <c r="KH754">
        <v>5258337</v>
      </c>
    </row>
    <row r="755" spans="1:294" x14ac:dyDescent="0.3">
      <c r="A755" t="s">
        <v>10487</v>
      </c>
      <c r="B755" t="s">
        <v>6588</v>
      </c>
      <c r="C755">
        <v>3</v>
      </c>
      <c r="D755" t="s">
        <v>2956</v>
      </c>
      <c r="E755" t="s">
        <v>2956</v>
      </c>
      <c r="F755" t="s">
        <v>2956</v>
      </c>
      <c r="G755" t="s">
        <v>2956</v>
      </c>
      <c r="H755" t="s">
        <v>2956</v>
      </c>
      <c r="I755" t="s">
        <v>2956</v>
      </c>
      <c r="J755" t="s">
        <v>2956</v>
      </c>
      <c r="K755" t="s">
        <v>2956</v>
      </c>
      <c r="L755" t="s">
        <v>2956</v>
      </c>
      <c r="M755" t="s">
        <v>2956</v>
      </c>
      <c r="N755" t="s">
        <v>2956</v>
      </c>
      <c r="O755" t="s">
        <v>2956</v>
      </c>
      <c r="P755" t="s">
        <v>2956</v>
      </c>
      <c r="Q755" t="s">
        <v>2956</v>
      </c>
      <c r="R755" t="s">
        <v>2956</v>
      </c>
      <c r="BB755" t="s">
        <v>2876</v>
      </c>
      <c r="BD755" t="s">
        <v>2876</v>
      </c>
      <c r="BF755" t="s">
        <v>2876</v>
      </c>
      <c r="BV755">
        <v>0</v>
      </c>
      <c r="BX755" t="s">
        <v>9142</v>
      </c>
      <c r="BY755" t="s">
        <v>6813</v>
      </c>
      <c r="BZ755" s="30">
        <v>41276</v>
      </c>
      <c r="CA755" t="s">
        <v>7399</v>
      </c>
      <c r="CB755" t="s">
        <v>6818</v>
      </c>
      <c r="CC755" t="s">
        <v>5059</v>
      </c>
      <c r="CD755">
        <v>32</v>
      </c>
      <c r="CE755" t="s">
        <v>237</v>
      </c>
      <c r="CF755" t="s">
        <v>220</v>
      </c>
      <c r="CG755" t="s">
        <v>247</v>
      </c>
      <c r="CI755" t="s">
        <v>9614</v>
      </c>
      <c r="CJ755" t="s">
        <v>2808</v>
      </c>
      <c r="CK755" t="s">
        <v>2808</v>
      </c>
      <c r="CL755" t="s">
        <v>2808</v>
      </c>
      <c r="CM755" t="s">
        <v>2803</v>
      </c>
      <c r="CN755">
        <v>3</v>
      </c>
      <c r="CO755" t="s">
        <v>22</v>
      </c>
      <c r="CQ755" t="s">
        <v>2808</v>
      </c>
      <c r="CR755" t="s">
        <v>2808</v>
      </c>
      <c r="CS755" t="s">
        <v>2808</v>
      </c>
      <c r="CV755" t="s">
        <v>2808</v>
      </c>
      <c r="CW755" t="s">
        <v>2808</v>
      </c>
      <c r="CX755" t="s">
        <v>2808</v>
      </c>
      <c r="CY755" t="s">
        <v>2808</v>
      </c>
      <c r="CZ755" t="s">
        <v>2808</v>
      </c>
      <c r="DA755" t="s">
        <v>2808</v>
      </c>
      <c r="DB755" t="s">
        <v>69</v>
      </c>
      <c r="DC755" t="s">
        <v>69</v>
      </c>
      <c r="DD755" t="s">
        <v>12</v>
      </c>
      <c r="DE755" s="30">
        <v>40456</v>
      </c>
      <c r="DF755" t="s">
        <v>12</v>
      </c>
      <c r="DG755" t="s">
        <v>7641</v>
      </c>
      <c r="DH755" t="s">
        <v>2842</v>
      </c>
      <c r="DJ755" t="s">
        <v>12</v>
      </c>
      <c r="DK755" t="s">
        <v>10488</v>
      </c>
      <c r="DL755" t="s">
        <v>27</v>
      </c>
      <c r="DM755" s="29">
        <v>0.40277777777777773</v>
      </c>
      <c r="DN755" t="s">
        <v>69</v>
      </c>
      <c r="DO755" t="s">
        <v>69</v>
      </c>
      <c r="DP755" t="s">
        <v>2859</v>
      </c>
      <c r="DQ755" t="s">
        <v>2864</v>
      </c>
      <c r="DT755" t="s">
        <v>2876</v>
      </c>
      <c r="DV755" t="s">
        <v>2884</v>
      </c>
      <c r="DW755" t="s">
        <v>33</v>
      </c>
      <c r="DX755" t="s">
        <v>2876</v>
      </c>
      <c r="DZ755" t="s">
        <v>69</v>
      </c>
      <c r="EJ755" t="s">
        <v>273</v>
      </c>
      <c r="EM755" t="s">
        <v>12</v>
      </c>
      <c r="EN755" t="s">
        <v>10488</v>
      </c>
      <c r="EO755" t="s">
        <v>27</v>
      </c>
      <c r="EP755" s="29">
        <v>0.77083333333333337</v>
      </c>
      <c r="EU755" t="s">
        <v>2956</v>
      </c>
      <c r="EV755" t="s">
        <v>2956</v>
      </c>
      <c r="EW755" t="s">
        <v>7641</v>
      </c>
      <c r="EX755" t="s">
        <v>7641</v>
      </c>
      <c r="EY755" t="s">
        <v>2808</v>
      </c>
      <c r="EZ755" t="s">
        <v>69</v>
      </c>
      <c r="FA755" t="s">
        <v>10488</v>
      </c>
      <c r="FH755">
        <v>1</v>
      </c>
      <c r="FI755">
        <v>1</v>
      </c>
      <c r="FJ755">
        <v>1</v>
      </c>
      <c r="FK755">
        <v>1</v>
      </c>
      <c r="FL755">
        <v>1</v>
      </c>
      <c r="FM755" t="s">
        <v>10489</v>
      </c>
      <c r="FN755" t="s">
        <v>6719</v>
      </c>
      <c r="FO755" t="s">
        <v>10489</v>
      </c>
      <c r="FS755" t="s">
        <v>69</v>
      </c>
      <c r="FT755" t="s">
        <v>69</v>
      </c>
      <c r="FU755" t="s">
        <v>69</v>
      </c>
      <c r="FV755" t="s">
        <v>69</v>
      </c>
      <c r="FW755" t="s">
        <v>69</v>
      </c>
      <c r="FX755" t="s">
        <v>69</v>
      </c>
      <c r="FY755" t="s">
        <v>69</v>
      </c>
      <c r="FZ755" t="s">
        <v>69</v>
      </c>
      <c r="GA755" t="s">
        <v>69</v>
      </c>
      <c r="GB755" t="s">
        <v>69</v>
      </c>
      <c r="GC755" t="s">
        <v>69</v>
      </c>
      <c r="GD755" t="s">
        <v>69</v>
      </c>
      <c r="GE755" t="s">
        <v>69</v>
      </c>
      <c r="GF755" t="s">
        <v>69</v>
      </c>
      <c r="GG755" t="s">
        <v>69</v>
      </c>
      <c r="GH755" t="s">
        <v>69</v>
      </c>
      <c r="GI755" t="s">
        <v>69</v>
      </c>
      <c r="GJ755" t="s">
        <v>69</v>
      </c>
      <c r="GK755" t="s">
        <v>69</v>
      </c>
      <c r="GL755" t="s">
        <v>69</v>
      </c>
      <c r="GM755" t="s">
        <v>69</v>
      </c>
      <c r="GN755" t="s">
        <v>69</v>
      </c>
      <c r="GO755" t="s">
        <v>69</v>
      </c>
      <c r="GP755" t="s">
        <v>69</v>
      </c>
      <c r="GQ755" t="s">
        <v>69</v>
      </c>
      <c r="GR755" t="s">
        <v>69</v>
      </c>
      <c r="GS755" t="s">
        <v>69</v>
      </c>
      <c r="GT755" t="s">
        <v>69</v>
      </c>
      <c r="GU755" t="s">
        <v>69</v>
      </c>
      <c r="GV755" t="s">
        <v>69</v>
      </c>
      <c r="GW755" t="s">
        <v>69</v>
      </c>
      <c r="GX755" t="s">
        <v>69</v>
      </c>
      <c r="GY755" t="s">
        <v>69</v>
      </c>
      <c r="HC755" t="s">
        <v>69</v>
      </c>
      <c r="HD755" t="s">
        <v>69</v>
      </c>
      <c r="HE755" t="s">
        <v>69</v>
      </c>
      <c r="HF755" t="s">
        <v>69</v>
      </c>
      <c r="HG755" t="s">
        <v>69</v>
      </c>
      <c r="HH755" t="s">
        <v>69</v>
      </c>
      <c r="HI755" t="s">
        <v>69</v>
      </c>
      <c r="IE755" t="s">
        <v>2808</v>
      </c>
      <c r="IF755" t="s">
        <v>69</v>
      </c>
      <c r="IG755" t="s">
        <v>2808</v>
      </c>
      <c r="IH755" t="s">
        <v>269</v>
      </c>
      <c r="II755" t="s">
        <v>269</v>
      </c>
      <c r="IJ755" t="s">
        <v>69</v>
      </c>
      <c r="IK755" t="s">
        <v>269</v>
      </c>
      <c r="IL755" t="s">
        <v>269</v>
      </c>
      <c r="IM755" t="s">
        <v>69</v>
      </c>
      <c r="IN755" t="s">
        <v>10488</v>
      </c>
      <c r="IO755" t="s">
        <v>10488</v>
      </c>
      <c r="IP755" t="s">
        <v>10488</v>
      </c>
      <c r="IQ755" t="s">
        <v>10488</v>
      </c>
      <c r="IR755" t="s">
        <v>10488</v>
      </c>
      <c r="IS755" t="s">
        <v>10488</v>
      </c>
      <c r="IT755" s="29">
        <v>0.47222222222222227</v>
      </c>
      <c r="IU755" s="29">
        <v>0.47222222222222227</v>
      </c>
      <c r="IV755" s="29">
        <v>0.47222222222222227</v>
      </c>
      <c r="IW755" s="29">
        <v>0.47222222222222227</v>
      </c>
      <c r="IX755" s="29">
        <v>0.47222222222222227</v>
      </c>
      <c r="IY755" s="29">
        <v>0.47222222222222227</v>
      </c>
      <c r="IZ755" t="s">
        <v>2808</v>
      </c>
      <c r="JA755" t="s">
        <v>2808</v>
      </c>
      <c r="JB755" t="s">
        <v>2808</v>
      </c>
      <c r="JC755" t="s">
        <v>2808</v>
      </c>
      <c r="JD755" t="s">
        <v>2808</v>
      </c>
      <c r="JE755" t="s">
        <v>2808</v>
      </c>
      <c r="JF755" t="s">
        <v>69</v>
      </c>
      <c r="JG755" s="35">
        <v>42924</v>
      </c>
      <c r="JH755">
        <v>78</v>
      </c>
      <c r="JI755" t="s">
        <v>10490</v>
      </c>
      <c r="JJ755" t="s">
        <v>10491</v>
      </c>
      <c r="JK755" t="s">
        <v>9760</v>
      </c>
      <c r="JL755" t="s">
        <v>10492</v>
      </c>
      <c r="JN755" t="s">
        <v>10488</v>
      </c>
      <c r="JO755" t="s">
        <v>10488</v>
      </c>
      <c r="JP755" t="s">
        <v>10488</v>
      </c>
      <c r="JQ755" t="s">
        <v>10488</v>
      </c>
      <c r="JR755" t="s">
        <v>10488</v>
      </c>
      <c r="JS755" t="s">
        <v>10488</v>
      </c>
      <c r="JT755" t="s">
        <v>10488</v>
      </c>
      <c r="JU755" s="29">
        <v>0.47222222222222227</v>
      </c>
      <c r="JV755" s="29">
        <v>0.47222222222222227</v>
      </c>
      <c r="JW755" s="29">
        <v>0.47222222222222227</v>
      </c>
      <c r="JX755" s="29">
        <v>0.47222222222222227</v>
      </c>
      <c r="JY755" s="29">
        <v>0.47222222222222227</v>
      </c>
      <c r="JZ755" s="29">
        <v>0.47222222222222227</v>
      </c>
      <c r="KA755" s="29">
        <v>0.47222222222222227</v>
      </c>
      <c r="KB755">
        <v>3</v>
      </c>
      <c r="KD755" t="s">
        <v>9554</v>
      </c>
      <c r="KE755" t="s">
        <v>6597</v>
      </c>
      <c r="KF755">
        <v>11</v>
      </c>
      <c r="KG755" t="s">
        <v>6598</v>
      </c>
      <c r="KH755">
        <v>5258337</v>
      </c>
    </row>
    <row r="756" spans="1:294" x14ac:dyDescent="0.3">
      <c r="A756" t="s">
        <v>10493</v>
      </c>
      <c r="B756" t="s">
        <v>6588</v>
      </c>
      <c r="C756">
        <v>8</v>
      </c>
      <c r="D756" t="s">
        <v>2956</v>
      </c>
      <c r="E756" t="s">
        <v>2956</v>
      </c>
      <c r="F756" t="s">
        <v>2956</v>
      </c>
      <c r="G756" t="s">
        <v>2956</v>
      </c>
      <c r="H756" t="s">
        <v>2956</v>
      </c>
      <c r="I756" t="s">
        <v>2956</v>
      </c>
      <c r="J756" t="s">
        <v>2956</v>
      </c>
      <c r="K756" t="s">
        <v>2956</v>
      </c>
      <c r="L756" t="s">
        <v>2956</v>
      </c>
      <c r="M756" t="s">
        <v>2956</v>
      </c>
      <c r="N756" t="s">
        <v>2956</v>
      </c>
      <c r="O756" t="s">
        <v>2956</v>
      </c>
      <c r="P756" t="s">
        <v>2956</v>
      </c>
      <c r="Q756" t="s">
        <v>2956</v>
      </c>
      <c r="R756" t="s">
        <v>2956</v>
      </c>
      <c r="S756" t="s">
        <v>2956</v>
      </c>
      <c r="T756" t="s">
        <v>2956</v>
      </c>
      <c r="U756" t="s">
        <v>2956</v>
      </c>
      <c r="V756" t="s">
        <v>2956</v>
      </c>
      <c r="W756" t="s">
        <v>2956</v>
      </c>
      <c r="X756" t="s">
        <v>2956</v>
      </c>
      <c r="Y756" t="s">
        <v>2956</v>
      </c>
      <c r="Z756" t="s">
        <v>2956</v>
      </c>
      <c r="AA756" t="s">
        <v>2956</v>
      </c>
      <c r="AB756" t="s">
        <v>2956</v>
      </c>
      <c r="AC756" t="s">
        <v>2956</v>
      </c>
      <c r="AD756" t="s">
        <v>2956</v>
      </c>
      <c r="AE756" t="s">
        <v>2956</v>
      </c>
      <c r="AF756" t="s">
        <v>2956</v>
      </c>
      <c r="AG756" t="s">
        <v>2956</v>
      </c>
      <c r="AH756" t="s">
        <v>2956</v>
      </c>
      <c r="AI756" t="s">
        <v>2956</v>
      </c>
      <c r="AJ756" t="s">
        <v>2956</v>
      </c>
      <c r="AK756" t="s">
        <v>2956</v>
      </c>
      <c r="AL756" t="s">
        <v>2956</v>
      </c>
      <c r="AM756" t="s">
        <v>2956</v>
      </c>
      <c r="AN756" t="s">
        <v>2956</v>
      </c>
      <c r="AO756" t="s">
        <v>2956</v>
      </c>
      <c r="AP756" t="s">
        <v>2956</v>
      </c>
      <c r="AQ756" t="s">
        <v>2956</v>
      </c>
      <c r="BB756" t="s">
        <v>2876</v>
      </c>
      <c r="BD756" t="s">
        <v>2876</v>
      </c>
      <c r="BF756" t="s">
        <v>2876</v>
      </c>
      <c r="BH756" t="s">
        <v>2876</v>
      </c>
      <c r="BJ756" t="s">
        <v>2876</v>
      </c>
      <c r="BL756" t="s">
        <v>2876</v>
      </c>
      <c r="BN756" t="s">
        <v>2876</v>
      </c>
      <c r="BP756" t="s">
        <v>2876</v>
      </c>
      <c r="BV756">
        <v>0</v>
      </c>
      <c r="BX756" t="s">
        <v>9142</v>
      </c>
      <c r="BY756" t="s">
        <v>6813</v>
      </c>
      <c r="BZ756" s="30">
        <v>41276</v>
      </c>
      <c r="CA756" t="s">
        <v>7399</v>
      </c>
      <c r="CB756" t="s">
        <v>6818</v>
      </c>
      <c r="CC756" t="s">
        <v>5059</v>
      </c>
      <c r="CD756">
        <v>34</v>
      </c>
      <c r="CE756" t="s">
        <v>236</v>
      </c>
      <c r="CF756" t="s">
        <v>241</v>
      </c>
      <c r="CG756" t="s">
        <v>247</v>
      </c>
      <c r="CI756" t="s">
        <v>9614</v>
      </c>
      <c r="CJ756" t="s">
        <v>2808</v>
      </c>
      <c r="CK756" t="s">
        <v>2808</v>
      </c>
      <c r="CL756" t="s">
        <v>2808</v>
      </c>
      <c r="CM756" t="s">
        <v>2803</v>
      </c>
      <c r="CN756">
        <v>8</v>
      </c>
      <c r="CO756" t="s">
        <v>22</v>
      </c>
      <c r="CQ756" t="s">
        <v>2808</v>
      </c>
      <c r="CR756" t="s">
        <v>2808</v>
      </c>
      <c r="CS756" t="s">
        <v>2808</v>
      </c>
      <c r="CV756" t="s">
        <v>2808</v>
      </c>
      <c r="CW756" t="s">
        <v>69</v>
      </c>
      <c r="CX756" t="s">
        <v>2808</v>
      </c>
      <c r="CY756" t="s">
        <v>2808</v>
      </c>
      <c r="CZ756" t="s">
        <v>2808</v>
      </c>
      <c r="DA756" t="s">
        <v>2808</v>
      </c>
      <c r="DB756" t="s">
        <v>2808</v>
      </c>
      <c r="DC756" t="s">
        <v>69</v>
      </c>
      <c r="DD756" t="s">
        <v>12</v>
      </c>
      <c r="DE756" t="s">
        <v>10494</v>
      </c>
      <c r="DF756" t="s">
        <v>12</v>
      </c>
      <c r="DG756" s="30">
        <v>41091</v>
      </c>
      <c r="DH756" t="s">
        <v>2842</v>
      </c>
      <c r="DJ756" t="s">
        <v>12</v>
      </c>
      <c r="DK756" s="30">
        <v>40946</v>
      </c>
      <c r="DL756" t="s">
        <v>27</v>
      </c>
      <c r="DM756" s="29">
        <v>0.4375</v>
      </c>
      <c r="DN756" t="s">
        <v>69</v>
      </c>
      <c r="DO756" t="s">
        <v>69</v>
      </c>
      <c r="DP756" t="s">
        <v>2859</v>
      </c>
      <c r="DQ756" t="s">
        <v>2862</v>
      </c>
      <c r="DR756" t="s">
        <v>512</v>
      </c>
      <c r="DT756" t="s">
        <v>2876</v>
      </c>
      <c r="DV756" t="s">
        <v>2884</v>
      </c>
      <c r="DW756" t="s">
        <v>33</v>
      </c>
      <c r="DX756" t="s">
        <v>2876</v>
      </c>
      <c r="DZ756" t="s">
        <v>69</v>
      </c>
      <c r="EJ756" t="s">
        <v>273</v>
      </c>
      <c r="EM756" t="s">
        <v>12</v>
      </c>
      <c r="EN756" s="30">
        <v>40946</v>
      </c>
      <c r="EO756" t="s">
        <v>27</v>
      </c>
      <c r="EP756" s="29">
        <v>0.83333333333333337</v>
      </c>
      <c r="EU756" t="s">
        <v>22</v>
      </c>
      <c r="EV756" t="s">
        <v>22</v>
      </c>
      <c r="EW756" s="30">
        <v>41091</v>
      </c>
      <c r="EX756" s="30">
        <v>41091</v>
      </c>
      <c r="EY756" t="s">
        <v>2808</v>
      </c>
      <c r="EZ756" t="s">
        <v>69</v>
      </c>
      <c r="FA756" s="30">
        <v>40946</v>
      </c>
      <c r="FH756">
        <v>1</v>
      </c>
      <c r="FI756">
        <v>1</v>
      </c>
      <c r="FJ756">
        <v>1</v>
      </c>
      <c r="FK756">
        <v>1</v>
      </c>
      <c r="FL756">
        <v>1</v>
      </c>
      <c r="FM756" t="s">
        <v>10489</v>
      </c>
      <c r="FN756" t="s">
        <v>6719</v>
      </c>
      <c r="FO756" t="s">
        <v>10489</v>
      </c>
      <c r="FS756" t="s">
        <v>69</v>
      </c>
      <c r="FT756" t="s">
        <v>69</v>
      </c>
      <c r="FU756" t="s">
        <v>69</v>
      </c>
      <c r="FV756" t="s">
        <v>69</v>
      </c>
      <c r="FW756" t="s">
        <v>69</v>
      </c>
      <c r="FX756" t="s">
        <v>69</v>
      </c>
      <c r="FY756" t="s">
        <v>69</v>
      </c>
      <c r="FZ756" t="s">
        <v>69</v>
      </c>
      <c r="GA756" t="s">
        <v>69</v>
      </c>
      <c r="GB756" t="s">
        <v>69</v>
      </c>
      <c r="GC756" t="s">
        <v>69</v>
      </c>
      <c r="GD756" t="s">
        <v>69</v>
      </c>
      <c r="GE756" t="s">
        <v>69</v>
      </c>
      <c r="GF756" t="s">
        <v>69</v>
      </c>
      <c r="GG756" t="s">
        <v>69</v>
      </c>
      <c r="GH756" t="s">
        <v>69</v>
      </c>
      <c r="GI756" t="s">
        <v>69</v>
      </c>
      <c r="GJ756" t="s">
        <v>69</v>
      </c>
      <c r="GK756" t="s">
        <v>69</v>
      </c>
      <c r="GL756" t="s">
        <v>69</v>
      </c>
      <c r="GM756" t="s">
        <v>69</v>
      </c>
      <c r="GN756" t="s">
        <v>69</v>
      </c>
      <c r="GO756" t="s">
        <v>69</v>
      </c>
      <c r="GP756" t="s">
        <v>69</v>
      </c>
      <c r="GQ756" t="s">
        <v>69</v>
      </c>
      <c r="GR756" t="s">
        <v>69</v>
      </c>
      <c r="GS756" t="s">
        <v>69</v>
      </c>
      <c r="GT756" t="s">
        <v>69</v>
      </c>
      <c r="GU756" t="s">
        <v>69</v>
      </c>
      <c r="GV756" t="s">
        <v>69</v>
      </c>
      <c r="GW756" t="s">
        <v>69</v>
      </c>
      <c r="GX756" t="s">
        <v>69</v>
      </c>
      <c r="GY756" t="s">
        <v>69</v>
      </c>
      <c r="HC756" t="s">
        <v>2808</v>
      </c>
      <c r="HD756" t="s">
        <v>2808</v>
      </c>
      <c r="HE756" t="s">
        <v>2808</v>
      </c>
      <c r="HF756" t="s">
        <v>2808</v>
      </c>
      <c r="HG756" t="s">
        <v>69</v>
      </c>
      <c r="HH756" t="s">
        <v>69</v>
      </c>
      <c r="HI756" t="s">
        <v>69</v>
      </c>
      <c r="HJ756" t="s">
        <v>10495</v>
      </c>
      <c r="HK756" t="s">
        <v>10496</v>
      </c>
      <c r="HL756" t="s">
        <v>10497</v>
      </c>
      <c r="HM756" t="s">
        <v>10498</v>
      </c>
      <c r="HQ756" s="30">
        <v>40946</v>
      </c>
      <c r="HR756" s="30">
        <v>40946</v>
      </c>
      <c r="HS756" s="30">
        <v>40946</v>
      </c>
      <c r="HT756" s="30">
        <v>40946</v>
      </c>
      <c r="HX756" s="29">
        <v>0.63194444444444442</v>
      </c>
      <c r="HY756" s="29">
        <v>0.63194444444444442</v>
      </c>
      <c r="HZ756" s="29">
        <v>0.63194444444444442</v>
      </c>
      <c r="IA756" s="29">
        <v>0.63194444444444442</v>
      </c>
      <c r="IE756" t="s">
        <v>2808</v>
      </c>
      <c r="IF756" t="s">
        <v>69</v>
      </c>
      <c r="IG756" t="s">
        <v>2808</v>
      </c>
      <c r="IH756" t="s">
        <v>269</v>
      </c>
      <c r="II756" t="s">
        <v>269</v>
      </c>
      <c r="IJ756" t="s">
        <v>69</v>
      </c>
      <c r="IK756" t="s">
        <v>269</v>
      </c>
      <c r="IL756" t="s">
        <v>269</v>
      </c>
      <c r="IM756" t="s">
        <v>269</v>
      </c>
      <c r="IN756" s="30">
        <v>40946</v>
      </c>
      <c r="IO756" s="30">
        <v>40946</v>
      </c>
      <c r="IP756" s="30">
        <v>40946</v>
      </c>
      <c r="IQ756" s="30">
        <v>40946</v>
      </c>
      <c r="IR756" s="30">
        <v>40946</v>
      </c>
      <c r="IS756" s="30">
        <v>40946</v>
      </c>
      <c r="IT756" s="29">
        <v>0.63194444444444442</v>
      </c>
      <c r="IU756" s="29">
        <v>0.63194444444444442</v>
      </c>
      <c r="IV756" s="29">
        <v>0.63194444444444442</v>
      </c>
      <c r="IW756" s="29">
        <v>0.63194444444444442</v>
      </c>
      <c r="IX756" s="29">
        <v>0.63194444444444442</v>
      </c>
      <c r="IY756" s="29">
        <v>0.63194444444444442</v>
      </c>
      <c r="IZ756" t="s">
        <v>2808</v>
      </c>
      <c r="JA756" t="s">
        <v>2808</v>
      </c>
      <c r="JB756" t="s">
        <v>2808</v>
      </c>
      <c r="JC756" t="s">
        <v>2808</v>
      </c>
      <c r="JD756" t="s">
        <v>2808</v>
      </c>
      <c r="JE756" t="s">
        <v>2808</v>
      </c>
      <c r="JF756" t="s">
        <v>2808</v>
      </c>
      <c r="JG756" s="35">
        <v>42925</v>
      </c>
      <c r="JH756" s="35">
        <v>42925</v>
      </c>
      <c r="JI756" t="s">
        <v>10499</v>
      </c>
      <c r="JJ756" t="s">
        <v>10500</v>
      </c>
      <c r="JK756" t="s">
        <v>10501</v>
      </c>
      <c r="JL756" t="s">
        <v>9626</v>
      </c>
      <c r="JM756" t="s">
        <v>10502</v>
      </c>
      <c r="JN756" s="30">
        <v>40946</v>
      </c>
      <c r="JO756" s="30">
        <v>40946</v>
      </c>
      <c r="JP756" s="30">
        <v>40946</v>
      </c>
      <c r="JQ756" s="30">
        <v>40946</v>
      </c>
      <c r="JR756" s="30">
        <v>40946</v>
      </c>
      <c r="JS756" s="30">
        <v>40946</v>
      </c>
      <c r="JT756" s="30">
        <v>40946</v>
      </c>
      <c r="JU756" s="29">
        <v>0.63194444444444442</v>
      </c>
      <c r="JV756" s="29">
        <v>0.63194444444444442</v>
      </c>
      <c r="JW756" s="29">
        <v>0.63194444444444442</v>
      </c>
      <c r="JX756" s="29">
        <v>0.63194444444444442</v>
      </c>
      <c r="JY756" s="29">
        <v>0.63194444444444442</v>
      </c>
      <c r="JZ756" s="29">
        <v>0.63194444444444442</v>
      </c>
      <c r="KA756" s="29">
        <v>0.63194444444444442</v>
      </c>
      <c r="KB756">
        <v>8</v>
      </c>
      <c r="KD756" t="s">
        <v>9554</v>
      </c>
      <c r="KE756" t="s">
        <v>6597</v>
      </c>
      <c r="KF756">
        <v>12</v>
      </c>
      <c r="KG756" t="s">
        <v>6598</v>
      </c>
      <c r="KH756">
        <v>5258337</v>
      </c>
    </row>
    <row r="757" spans="1:294" x14ac:dyDescent="0.3">
      <c r="A757" t="s">
        <v>10503</v>
      </c>
      <c r="B757" t="s">
        <v>6588</v>
      </c>
      <c r="C757">
        <v>6</v>
      </c>
      <c r="D757" t="s">
        <v>2956</v>
      </c>
      <c r="E757" t="s">
        <v>2956</v>
      </c>
      <c r="F757" t="s">
        <v>2956</v>
      </c>
      <c r="G757" t="s">
        <v>2956</v>
      </c>
      <c r="H757" t="s">
        <v>2956</v>
      </c>
      <c r="I757" t="s">
        <v>2956</v>
      </c>
      <c r="J757" t="s">
        <v>2956</v>
      </c>
      <c r="K757" t="s">
        <v>2956</v>
      </c>
      <c r="L757" t="s">
        <v>2956</v>
      </c>
      <c r="M757" t="s">
        <v>2956</v>
      </c>
      <c r="N757" t="s">
        <v>2956</v>
      </c>
      <c r="O757" t="s">
        <v>2956</v>
      </c>
      <c r="P757" t="s">
        <v>2956</v>
      </c>
      <c r="Q757" t="s">
        <v>2956</v>
      </c>
      <c r="R757" t="s">
        <v>2956</v>
      </c>
      <c r="S757" t="s">
        <v>2956</v>
      </c>
      <c r="T757" t="s">
        <v>2956</v>
      </c>
      <c r="U757" t="s">
        <v>2956</v>
      </c>
      <c r="V757" t="s">
        <v>2956</v>
      </c>
      <c r="W757" t="s">
        <v>2956</v>
      </c>
      <c r="X757" t="s">
        <v>2956</v>
      </c>
      <c r="Y757" t="s">
        <v>2956</v>
      </c>
      <c r="Z757" t="s">
        <v>2956</v>
      </c>
      <c r="AA757" t="s">
        <v>2956</v>
      </c>
      <c r="AB757" t="s">
        <v>2956</v>
      </c>
      <c r="AC757" t="s">
        <v>2956</v>
      </c>
      <c r="AD757" t="s">
        <v>2956</v>
      </c>
      <c r="AE757" t="s">
        <v>2956</v>
      </c>
      <c r="AF757" t="s">
        <v>2956</v>
      </c>
      <c r="AG757" t="s">
        <v>2956</v>
      </c>
      <c r="BB757" t="s">
        <v>2876</v>
      </c>
      <c r="BD757" t="s">
        <v>2876</v>
      </c>
      <c r="BF757" t="s">
        <v>2876</v>
      </c>
      <c r="BH757" t="s">
        <v>2876</v>
      </c>
      <c r="BJ757" t="s">
        <v>2876</v>
      </c>
      <c r="BL757" t="s">
        <v>2876</v>
      </c>
      <c r="BV757">
        <v>0</v>
      </c>
      <c r="BX757" t="s">
        <v>9142</v>
      </c>
      <c r="BY757" t="s">
        <v>6813</v>
      </c>
      <c r="BZ757" s="30">
        <v>41276</v>
      </c>
      <c r="CA757" t="s">
        <v>7399</v>
      </c>
      <c r="CB757" t="s">
        <v>6818</v>
      </c>
      <c r="CC757" t="s">
        <v>5059</v>
      </c>
      <c r="CD757">
        <v>42</v>
      </c>
      <c r="CE757" t="s">
        <v>237</v>
      </c>
      <c r="CF757" t="s">
        <v>220</v>
      </c>
      <c r="CG757" t="s">
        <v>247</v>
      </c>
      <c r="CI757" t="s">
        <v>9614</v>
      </c>
      <c r="CJ757" t="s">
        <v>2808</v>
      </c>
      <c r="CK757" t="s">
        <v>2808</v>
      </c>
      <c r="CL757" t="s">
        <v>2808</v>
      </c>
      <c r="CM757" t="s">
        <v>2803</v>
      </c>
      <c r="CN757">
        <v>6</v>
      </c>
      <c r="CO757" t="s">
        <v>22</v>
      </c>
      <c r="CQ757" t="s">
        <v>2808</v>
      </c>
      <c r="CR757" t="s">
        <v>2808</v>
      </c>
      <c r="CS757" t="s">
        <v>2808</v>
      </c>
      <c r="CV757" t="s">
        <v>2808</v>
      </c>
      <c r="CW757" t="s">
        <v>69</v>
      </c>
      <c r="CX757" t="s">
        <v>2808</v>
      </c>
      <c r="CY757" t="s">
        <v>2808</v>
      </c>
      <c r="CZ757" t="s">
        <v>69</v>
      </c>
      <c r="DA757" t="s">
        <v>69</v>
      </c>
      <c r="DB757" t="s">
        <v>69</v>
      </c>
      <c r="DC757" t="s">
        <v>69</v>
      </c>
      <c r="DD757" t="s">
        <v>12</v>
      </c>
      <c r="DE757" s="30">
        <v>40734</v>
      </c>
      <c r="DF757" t="s">
        <v>12</v>
      </c>
      <c r="DG757" t="s">
        <v>9682</v>
      </c>
      <c r="DH757" t="s">
        <v>2842</v>
      </c>
      <c r="DJ757" t="s">
        <v>12</v>
      </c>
      <c r="DK757" s="30">
        <v>41189</v>
      </c>
      <c r="DL757" t="s">
        <v>22</v>
      </c>
      <c r="DN757" t="s">
        <v>69</v>
      </c>
      <c r="DO757" t="s">
        <v>69</v>
      </c>
      <c r="DP757" t="s">
        <v>2859</v>
      </c>
      <c r="DQ757" t="s">
        <v>2864</v>
      </c>
      <c r="DT757" t="s">
        <v>2876</v>
      </c>
      <c r="DV757" t="s">
        <v>2884</v>
      </c>
      <c r="DW757" t="s">
        <v>33</v>
      </c>
      <c r="DX757" t="s">
        <v>2876</v>
      </c>
      <c r="DZ757" t="s">
        <v>69</v>
      </c>
      <c r="EJ757" t="s">
        <v>273</v>
      </c>
      <c r="EM757" t="s">
        <v>12</v>
      </c>
      <c r="EN757" s="30">
        <v>41189</v>
      </c>
      <c r="EO757" t="s">
        <v>22</v>
      </c>
      <c r="EU757" t="s">
        <v>22</v>
      </c>
      <c r="EV757" t="s">
        <v>22</v>
      </c>
      <c r="EW757" t="s">
        <v>9682</v>
      </c>
      <c r="EX757" t="s">
        <v>9682</v>
      </c>
      <c r="EY757" t="s">
        <v>2808</v>
      </c>
      <c r="EZ757" t="s">
        <v>69</v>
      </c>
      <c r="FA757" s="30">
        <v>41189</v>
      </c>
      <c r="FC757" s="29">
        <v>0.625</v>
      </c>
      <c r="FH757">
        <v>1</v>
      </c>
      <c r="FI757">
        <v>1</v>
      </c>
      <c r="FJ757">
        <v>1</v>
      </c>
      <c r="FK757">
        <v>1</v>
      </c>
      <c r="FL757">
        <v>1</v>
      </c>
      <c r="FM757">
        <v>1</v>
      </c>
      <c r="FN757">
        <v>1</v>
      </c>
      <c r="FO757">
        <v>1</v>
      </c>
      <c r="FS757" t="s">
        <v>69</v>
      </c>
      <c r="FT757" t="s">
        <v>69</v>
      </c>
      <c r="FU757" t="s">
        <v>69</v>
      </c>
      <c r="FV757" t="s">
        <v>69</v>
      </c>
      <c r="FW757" t="s">
        <v>69</v>
      </c>
      <c r="FX757" t="s">
        <v>69</v>
      </c>
      <c r="FY757" t="s">
        <v>69</v>
      </c>
      <c r="FZ757" t="s">
        <v>69</v>
      </c>
      <c r="GA757" t="s">
        <v>69</v>
      </c>
      <c r="GB757" t="s">
        <v>69</v>
      </c>
      <c r="GC757" t="s">
        <v>69</v>
      </c>
      <c r="GD757" t="s">
        <v>69</v>
      </c>
      <c r="GE757" t="s">
        <v>69</v>
      </c>
      <c r="GF757" t="s">
        <v>69</v>
      </c>
      <c r="GG757" t="s">
        <v>69</v>
      </c>
      <c r="GH757" t="s">
        <v>69</v>
      </c>
      <c r="GI757" t="s">
        <v>69</v>
      </c>
      <c r="GJ757" t="s">
        <v>69</v>
      </c>
      <c r="GK757" t="s">
        <v>69</v>
      </c>
      <c r="GL757" t="s">
        <v>69</v>
      </c>
      <c r="GM757" t="s">
        <v>69</v>
      </c>
      <c r="GN757" t="s">
        <v>69</v>
      </c>
      <c r="GO757" t="s">
        <v>69</v>
      </c>
      <c r="GP757" t="s">
        <v>69</v>
      </c>
      <c r="GQ757" t="s">
        <v>69</v>
      </c>
      <c r="GR757" t="s">
        <v>69</v>
      </c>
      <c r="GS757" t="s">
        <v>69</v>
      </c>
      <c r="GT757" t="s">
        <v>69</v>
      </c>
      <c r="GU757" t="s">
        <v>69</v>
      </c>
      <c r="GV757" t="s">
        <v>69</v>
      </c>
      <c r="GW757" t="s">
        <v>69</v>
      </c>
      <c r="GX757" t="s">
        <v>69</v>
      </c>
      <c r="GY757" t="s">
        <v>69</v>
      </c>
      <c r="HC757" t="s">
        <v>69</v>
      </c>
      <c r="HD757" t="s">
        <v>69</v>
      </c>
      <c r="HE757" t="s">
        <v>69</v>
      </c>
      <c r="HF757" t="s">
        <v>69</v>
      </c>
      <c r="HG757" t="s">
        <v>69</v>
      </c>
      <c r="HH757" t="s">
        <v>69</v>
      </c>
      <c r="HI757" t="s">
        <v>69</v>
      </c>
      <c r="IE757" t="s">
        <v>69</v>
      </c>
      <c r="IF757" t="s">
        <v>69</v>
      </c>
      <c r="IG757" t="s">
        <v>69</v>
      </c>
      <c r="IH757" t="s">
        <v>3054</v>
      </c>
      <c r="II757" t="s">
        <v>269</v>
      </c>
      <c r="IJ757" t="s">
        <v>3054</v>
      </c>
      <c r="IK757" t="s">
        <v>269</v>
      </c>
      <c r="IL757" t="s">
        <v>269</v>
      </c>
      <c r="IM757" t="s">
        <v>69</v>
      </c>
      <c r="IO757" s="30">
        <v>41189</v>
      </c>
      <c r="IQ757" s="30">
        <v>41189</v>
      </c>
      <c r="IR757" s="30">
        <v>41189</v>
      </c>
      <c r="IS757" s="30">
        <v>41189</v>
      </c>
      <c r="IZ757" t="s">
        <v>69</v>
      </c>
      <c r="JA757" t="s">
        <v>69</v>
      </c>
      <c r="JB757" t="s">
        <v>2808</v>
      </c>
      <c r="JC757" t="s">
        <v>2808</v>
      </c>
      <c r="JD757" t="s">
        <v>2808</v>
      </c>
      <c r="JE757" t="s">
        <v>2808</v>
      </c>
      <c r="JF757" t="s">
        <v>2808</v>
      </c>
      <c r="JI757">
        <v>140</v>
      </c>
      <c r="JJ757">
        <v>40</v>
      </c>
      <c r="JK757" t="s">
        <v>10504</v>
      </c>
      <c r="JL757" t="s">
        <v>10505</v>
      </c>
      <c r="JM757" t="s">
        <v>10506</v>
      </c>
      <c r="JP757" s="30">
        <v>41189</v>
      </c>
      <c r="JQ757" s="30">
        <v>41189</v>
      </c>
      <c r="JR757" s="30">
        <v>41189</v>
      </c>
      <c r="JS757" s="30">
        <v>41189</v>
      </c>
      <c r="JT757" s="30">
        <v>41189</v>
      </c>
      <c r="KB757">
        <v>6</v>
      </c>
      <c r="KD757" t="s">
        <v>9554</v>
      </c>
      <c r="KE757" t="s">
        <v>6597</v>
      </c>
      <c r="KF757">
        <v>13</v>
      </c>
      <c r="KG757" t="s">
        <v>6598</v>
      </c>
      <c r="KH757">
        <v>5258337</v>
      </c>
    </row>
    <row r="758" spans="1:294" x14ac:dyDescent="0.3">
      <c r="A758" t="s">
        <v>10507</v>
      </c>
      <c r="B758" t="s">
        <v>6588</v>
      </c>
      <c r="C758">
        <v>2</v>
      </c>
      <c r="D758" t="s">
        <v>2956</v>
      </c>
      <c r="E758" t="s">
        <v>2956</v>
      </c>
      <c r="F758" t="s">
        <v>2956</v>
      </c>
      <c r="G758" t="s">
        <v>2956</v>
      </c>
      <c r="H758" t="s">
        <v>2956</v>
      </c>
      <c r="I758" t="s">
        <v>2956</v>
      </c>
      <c r="J758" t="s">
        <v>2956</v>
      </c>
      <c r="K758" t="s">
        <v>2956</v>
      </c>
      <c r="L758" t="s">
        <v>2956</v>
      </c>
      <c r="M758" t="s">
        <v>2956</v>
      </c>
      <c r="BB758" t="s">
        <v>2876</v>
      </c>
      <c r="BD758" t="s">
        <v>2876</v>
      </c>
      <c r="BV758">
        <v>0</v>
      </c>
      <c r="BX758" t="s">
        <v>9142</v>
      </c>
      <c r="BY758" t="s">
        <v>6813</v>
      </c>
      <c r="BZ758" s="30">
        <v>41276</v>
      </c>
      <c r="CA758" t="s">
        <v>7399</v>
      </c>
      <c r="CB758" t="s">
        <v>6818</v>
      </c>
      <c r="CC758" t="s">
        <v>5059</v>
      </c>
      <c r="CD758">
        <v>32</v>
      </c>
      <c r="CE758" t="s">
        <v>236</v>
      </c>
      <c r="CF758" t="s">
        <v>240</v>
      </c>
      <c r="CG758" t="s">
        <v>247</v>
      </c>
      <c r="CI758" t="s">
        <v>9614</v>
      </c>
      <c r="CJ758" t="s">
        <v>2808</v>
      </c>
      <c r="CK758" t="s">
        <v>2808</v>
      </c>
      <c r="CL758" t="s">
        <v>2808</v>
      </c>
      <c r="CM758" t="s">
        <v>2803</v>
      </c>
      <c r="CN758">
        <v>2</v>
      </c>
      <c r="CO758" t="s">
        <v>22</v>
      </c>
      <c r="CQ758" t="s">
        <v>2808</v>
      </c>
      <c r="CR758" t="s">
        <v>2808</v>
      </c>
      <c r="CS758" t="s">
        <v>2808</v>
      </c>
      <c r="CV758" t="s">
        <v>2808</v>
      </c>
      <c r="CW758" t="s">
        <v>69</v>
      </c>
      <c r="CX758" t="s">
        <v>2808</v>
      </c>
      <c r="CY758" t="s">
        <v>2808</v>
      </c>
      <c r="CZ758" t="s">
        <v>69</v>
      </c>
      <c r="DA758" t="s">
        <v>69</v>
      </c>
      <c r="DB758" t="s">
        <v>69</v>
      </c>
      <c r="DC758" t="s">
        <v>69</v>
      </c>
      <c r="DD758" t="s">
        <v>12</v>
      </c>
      <c r="DE758" t="s">
        <v>8396</v>
      </c>
      <c r="DF758" t="s">
        <v>12</v>
      </c>
      <c r="DG758" s="30">
        <v>41248</v>
      </c>
      <c r="DH758" t="s">
        <v>2842</v>
      </c>
      <c r="DJ758" t="s">
        <v>12</v>
      </c>
      <c r="DK758" s="30">
        <v>41067</v>
      </c>
      <c r="DL758" t="s">
        <v>27</v>
      </c>
      <c r="DM758" s="29">
        <v>0.15625</v>
      </c>
      <c r="DN758" t="s">
        <v>69</v>
      </c>
      <c r="DO758" t="s">
        <v>69</v>
      </c>
      <c r="DQ758" t="s">
        <v>2864</v>
      </c>
      <c r="DT758" t="s">
        <v>2876</v>
      </c>
      <c r="DV758" t="s">
        <v>2884</v>
      </c>
      <c r="DW758" t="s">
        <v>33</v>
      </c>
      <c r="DX758" t="s">
        <v>2876</v>
      </c>
      <c r="DZ758" t="s">
        <v>69</v>
      </c>
      <c r="EJ758" t="s">
        <v>273</v>
      </c>
      <c r="EM758" t="s">
        <v>22</v>
      </c>
      <c r="EO758" t="s">
        <v>27</v>
      </c>
      <c r="EP758" s="29">
        <v>0.45833333333333331</v>
      </c>
      <c r="EU758" t="s">
        <v>2956</v>
      </c>
      <c r="EV758" t="s">
        <v>2956</v>
      </c>
      <c r="EW758" s="30">
        <v>41248</v>
      </c>
      <c r="EX758" s="30">
        <v>41248</v>
      </c>
      <c r="EY758" t="s">
        <v>69</v>
      </c>
      <c r="EZ758" t="s">
        <v>69</v>
      </c>
      <c r="FS758" t="s">
        <v>69</v>
      </c>
      <c r="FT758" t="s">
        <v>69</v>
      </c>
      <c r="FU758" t="s">
        <v>69</v>
      </c>
      <c r="FV758" t="s">
        <v>69</v>
      </c>
      <c r="FW758" t="s">
        <v>69</v>
      </c>
      <c r="FX758" t="s">
        <v>69</v>
      </c>
      <c r="FY758" t="s">
        <v>69</v>
      </c>
      <c r="FZ758" t="s">
        <v>69</v>
      </c>
      <c r="GA758" t="s">
        <v>69</v>
      </c>
      <c r="GB758" t="s">
        <v>69</v>
      </c>
      <c r="GC758" t="s">
        <v>69</v>
      </c>
      <c r="GD758" t="s">
        <v>69</v>
      </c>
      <c r="GE758" t="s">
        <v>69</v>
      </c>
      <c r="GF758" t="s">
        <v>69</v>
      </c>
      <c r="GG758" t="s">
        <v>69</v>
      </c>
      <c r="GH758" t="s">
        <v>69</v>
      </c>
      <c r="GI758" t="s">
        <v>69</v>
      </c>
      <c r="GJ758" t="s">
        <v>69</v>
      </c>
      <c r="GK758" t="s">
        <v>69</v>
      </c>
      <c r="GL758" t="s">
        <v>69</v>
      </c>
      <c r="GM758" t="s">
        <v>69</v>
      </c>
      <c r="GN758" t="s">
        <v>69</v>
      </c>
      <c r="GO758" t="s">
        <v>69</v>
      </c>
      <c r="GP758" t="s">
        <v>69</v>
      </c>
      <c r="GQ758" t="s">
        <v>69</v>
      </c>
      <c r="GR758" t="s">
        <v>69</v>
      </c>
      <c r="GS758" t="s">
        <v>69</v>
      </c>
      <c r="GT758" t="s">
        <v>69</v>
      </c>
      <c r="GU758" t="s">
        <v>69</v>
      </c>
      <c r="GV758" t="s">
        <v>69</v>
      </c>
      <c r="GW758" t="s">
        <v>69</v>
      </c>
      <c r="GX758" t="s">
        <v>69</v>
      </c>
      <c r="GY758" t="s">
        <v>69</v>
      </c>
      <c r="HC758" t="s">
        <v>69</v>
      </c>
      <c r="HD758" t="s">
        <v>69</v>
      </c>
      <c r="HE758" t="s">
        <v>69</v>
      </c>
      <c r="HF758" t="s">
        <v>69</v>
      </c>
      <c r="HG758" t="s">
        <v>69</v>
      </c>
      <c r="HH758" t="s">
        <v>69</v>
      </c>
      <c r="HI758" t="s">
        <v>69</v>
      </c>
      <c r="IE758" t="s">
        <v>2808</v>
      </c>
      <c r="IF758" t="s">
        <v>69</v>
      </c>
      <c r="IG758" t="s">
        <v>2808</v>
      </c>
      <c r="IH758" t="s">
        <v>3054</v>
      </c>
      <c r="II758" t="s">
        <v>269</v>
      </c>
      <c r="IJ758" t="s">
        <v>69</v>
      </c>
      <c r="IK758" t="s">
        <v>269</v>
      </c>
      <c r="IL758" t="s">
        <v>269</v>
      </c>
      <c r="IM758" t="s">
        <v>3054</v>
      </c>
      <c r="IO758" s="30">
        <v>41067</v>
      </c>
      <c r="IQ758" s="30">
        <v>41067</v>
      </c>
      <c r="IR758" s="30">
        <v>41067</v>
      </c>
      <c r="IZ758" t="s">
        <v>69</v>
      </c>
      <c r="JA758" t="s">
        <v>69</v>
      </c>
      <c r="JB758" t="s">
        <v>69</v>
      </c>
      <c r="JC758" t="s">
        <v>69</v>
      </c>
      <c r="JD758" t="s">
        <v>69</v>
      </c>
      <c r="JE758" t="s">
        <v>69</v>
      </c>
      <c r="JF758" t="s">
        <v>69</v>
      </c>
      <c r="JG758">
        <v>8</v>
      </c>
      <c r="JH758">
        <v>9</v>
      </c>
      <c r="JI758" t="s">
        <v>10499</v>
      </c>
      <c r="JJ758" t="s">
        <v>10508</v>
      </c>
      <c r="JK758" t="s">
        <v>10501</v>
      </c>
      <c r="JL758" t="s">
        <v>10505</v>
      </c>
      <c r="JM758" t="s">
        <v>10509</v>
      </c>
      <c r="JN758" s="30">
        <v>41067</v>
      </c>
      <c r="JO758" s="30">
        <v>41067</v>
      </c>
      <c r="JP758" s="30">
        <v>41067</v>
      </c>
      <c r="JQ758" s="30">
        <v>41067</v>
      </c>
      <c r="JR758" s="30">
        <v>41067</v>
      </c>
      <c r="JS758" s="30">
        <v>41067</v>
      </c>
      <c r="JT758" s="30">
        <v>41067</v>
      </c>
      <c r="JU758" s="29">
        <v>0.1875</v>
      </c>
      <c r="JV758" s="29">
        <v>0.1875</v>
      </c>
      <c r="JW758" s="29">
        <v>0.1875</v>
      </c>
      <c r="JX758" s="29">
        <v>0.1875</v>
      </c>
      <c r="JY758" s="29">
        <v>0.1875</v>
      </c>
      <c r="JZ758" s="29">
        <v>0.1875</v>
      </c>
      <c r="KA758" s="29">
        <v>0.1875</v>
      </c>
      <c r="KB758">
        <v>2</v>
      </c>
      <c r="KD758" t="s">
        <v>9554</v>
      </c>
      <c r="KE758" t="s">
        <v>6597</v>
      </c>
      <c r="KF758">
        <v>14</v>
      </c>
      <c r="KG758" t="s">
        <v>6598</v>
      </c>
      <c r="KH758">
        <v>5258337</v>
      </c>
    </row>
    <row r="759" spans="1:294" x14ac:dyDescent="0.3">
      <c r="A759" t="s">
        <v>10510</v>
      </c>
      <c r="B759" t="s">
        <v>6588</v>
      </c>
      <c r="C759">
        <v>8</v>
      </c>
      <c r="D759" t="s">
        <v>2956</v>
      </c>
      <c r="E759" t="s">
        <v>2956</v>
      </c>
      <c r="F759" t="s">
        <v>22</v>
      </c>
      <c r="G759" t="s">
        <v>2956</v>
      </c>
      <c r="H759" t="s">
        <v>2956</v>
      </c>
      <c r="I759" t="s">
        <v>2956</v>
      </c>
      <c r="J759" t="s">
        <v>2956</v>
      </c>
      <c r="K759" t="s">
        <v>2956</v>
      </c>
      <c r="L759" t="s">
        <v>2956</v>
      </c>
      <c r="M759" t="s">
        <v>2956</v>
      </c>
      <c r="N759" t="s">
        <v>2956</v>
      </c>
      <c r="O759" t="s">
        <v>2956</v>
      </c>
      <c r="P759" t="s">
        <v>2956</v>
      </c>
      <c r="Q759" t="s">
        <v>2956</v>
      </c>
      <c r="R759" t="s">
        <v>2956</v>
      </c>
      <c r="S759" t="s">
        <v>2956</v>
      </c>
      <c r="T759" t="s">
        <v>2956</v>
      </c>
      <c r="U759" t="s">
        <v>2956</v>
      </c>
      <c r="V759" t="s">
        <v>2956</v>
      </c>
      <c r="W759" t="s">
        <v>2956</v>
      </c>
      <c r="X759" t="s">
        <v>2956</v>
      </c>
      <c r="Y759" t="s">
        <v>2956</v>
      </c>
      <c r="Z759" t="s">
        <v>2956</v>
      </c>
      <c r="AA759" t="s">
        <v>2956</v>
      </c>
      <c r="AB759" t="s">
        <v>2956</v>
      </c>
      <c r="AC759" t="s">
        <v>2956</v>
      </c>
      <c r="AD759" t="s">
        <v>2956</v>
      </c>
      <c r="AE759" t="s">
        <v>2956</v>
      </c>
      <c r="AF759" t="s">
        <v>2956</v>
      </c>
      <c r="AG759" t="s">
        <v>2956</v>
      </c>
      <c r="AH759" t="s">
        <v>2956</v>
      </c>
      <c r="AI759" t="s">
        <v>2956</v>
      </c>
      <c r="AJ759" t="s">
        <v>2956</v>
      </c>
      <c r="AK759" t="s">
        <v>2956</v>
      </c>
      <c r="AL759" t="s">
        <v>2956</v>
      </c>
      <c r="AM759" t="s">
        <v>2956</v>
      </c>
      <c r="AN759" t="s">
        <v>2956</v>
      </c>
      <c r="AO759" t="s">
        <v>2956</v>
      </c>
      <c r="AP759" t="s">
        <v>2956</v>
      </c>
      <c r="AQ759" t="s">
        <v>2956</v>
      </c>
      <c r="BB759" t="s">
        <v>2876</v>
      </c>
      <c r="BD759" t="s">
        <v>2876</v>
      </c>
      <c r="BF759" t="s">
        <v>2876</v>
      </c>
      <c r="BH759" t="s">
        <v>2876</v>
      </c>
      <c r="BJ759" t="s">
        <v>2876</v>
      </c>
      <c r="BL759" t="s">
        <v>2876</v>
      </c>
      <c r="BN759" t="s">
        <v>2876</v>
      </c>
      <c r="BP759" t="s">
        <v>2876</v>
      </c>
      <c r="BV759">
        <v>0</v>
      </c>
      <c r="BX759" t="s">
        <v>9142</v>
      </c>
      <c r="BY759" t="s">
        <v>6813</v>
      </c>
      <c r="BZ759" s="30">
        <v>41396</v>
      </c>
      <c r="CA759" t="s">
        <v>7399</v>
      </c>
      <c r="CB759" t="s">
        <v>6818</v>
      </c>
      <c r="CC759" t="s">
        <v>5059</v>
      </c>
      <c r="CD759">
        <v>21</v>
      </c>
      <c r="CE759" t="s">
        <v>236</v>
      </c>
      <c r="CF759" t="s">
        <v>241</v>
      </c>
      <c r="CG759" t="s">
        <v>246</v>
      </c>
      <c r="CI759" t="s">
        <v>9614</v>
      </c>
      <c r="CJ759" t="s">
        <v>2808</v>
      </c>
      <c r="CK759" t="s">
        <v>2808</v>
      </c>
      <c r="CL759" t="s">
        <v>2808</v>
      </c>
      <c r="CM759" t="s">
        <v>2803</v>
      </c>
      <c r="CN759">
        <v>8</v>
      </c>
      <c r="CO759" t="s">
        <v>22</v>
      </c>
      <c r="CQ759" t="s">
        <v>2808</v>
      </c>
      <c r="CR759" t="s">
        <v>2808</v>
      </c>
      <c r="CS759" t="s">
        <v>2808</v>
      </c>
      <c r="CV759" t="s">
        <v>2808</v>
      </c>
      <c r="CW759" t="s">
        <v>69</v>
      </c>
      <c r="CX759" t="s">
        <v>2808</v>
      </c>
      <c r="CY759" t="s">
        <v>2808</v>
      </c>
      <c r="CZ759" t="s">
        <v>2808</v>
      </c>
      <c r="DA759" t="s">
        <v>2808</v>
      </c>
      <c r="DB759" t="s">
        <v>2808</v>
      </c>
      <c r="DC759" t="s">
        <v>69</v>
      </c>
      <c r="DD759" t="s">
        <v>12</v>
      </c>
      <c r="DE759" t="s">
        <v>8384</v>
      </c>
      <c r="DF759" t="s">
        <v>12</v>
      </c>
      <c r="DG759" t="s">
        <v>7605</v>
      </c>
      <c r="DH759" t="s">
        <v>2842</v>
      </c>
      <c r="DJ759" t="s">
        <v>12</v>
      </c>
      <c r="DK759" t="s">
        <v>7387</v>
      </c>
      <c r="DL759" t="s">
        <v>27</v>
      </c>
      <c r="DM759" s="29">
        <v>0.15625</v>
      </c>
      <c r="DN759" t="s">
        <v>69</v>
      </c>
      <c r="DO759" t="s">
        <v>69</v>
      </c>
      <c r="DP759" t="s">
        <v>2859</v>
      </c>
      <c r="DQ759" t="s">
        <v>2864</v>
      </c>
      <c r="DT759" t="s">
        <v>2876</v>
      </c>
      <c r="DV759" t="s">
        <v>2884</v>
      </c>
      <c r="DW759" t="s">
        <v>32</v>
      </c>
      <c r="DX759" t="s">
        <v>2876</v>
      </c>
      <c r="DZ759" t="s">
        <v>69</v>
      </c>
      <c r="EJ759" t="s">
        <v>273</v>
      </c>
      <c r="EM759" t="s">
        <v>12</v>
      </c>
      <c r="EN759" t="s">
        <v>7387</v>
      </c>
      <c r="EO759" t="s">
        <v>27</v>
      </c>
      <c r="EP759" s="29">
        <v>0.45833333333333331</v>
      </c>
      <c r="EU759" t="s">
        <v>22</v>
      </c>
      <c r="EV759" t="s">
        <v>22</v>
      </c>
      <c r="EW759" t="s">
        <v>7605</v>
      </c>
      <c r="EX759" t="s">
        <v>7605</v>
      </c>
      <c r="EY759" t="s">
        <v>2808</v>
      </c>
      <c r="EZ759" t="s">
        <v>69</v>
      </c>
      <c r="FA759" t="s">
        <v>7387</v>
      </c>
      <c r="FC759" s="29">
        <v>0.16666666666666666</v>
      </c>
      <c r="FH759">
        <v>1</v>
      </c>
      <c r="FI759">
        <v>1</v>
      </c>
      <c r="FJ759">
        <v>1</v>
      </c>
      <c r="FK759">
        <v>1</v>
      </c>
      <c r="FL759">
        <v>1</v>
      </c>
      <c r="FM759" t="s">
        <v>10489</v>
      </c>
      <c r="FN759" t="s">
        <v>6719</v>
      </c>
      <c r="FO759" t="s">
        <v>10489</v>
      </c>
      <c r="FS759" t="s">
        <v>69</v>
      </c>
      <c r="FT759" t="s">
        <v>69</v>
      </c>
      <c r="FU759" t="s">
        <v>69</v>
      </c>
      <c r="FV759" t="s">
        <v>69</v>
      </c>
      <c r="FW759" t="s">
        <v>69</v>
      </c>
      <c r="FX759" t="s">
        <v>69</v>
      </c>
      <c r="FY759" t="s">
        <v>69</v>
      </c>
      <c r="FZ759" t="s">
        <v>69</v>
      </c>
      <c r="GA759" t="s">
        <v>69</v>
      </c>
      <c r="GB759" t="s">
        <v>69</v>
      </c>
      <c r="GC759" t="s">
        <v>69</v>
      </c>
      <c r="GD759" t="s">
        <v>69</v>
      </c>
      <c r="GE759" t="s">
        <v>69</v>
      </c>
      <c r="GF759" t="s">
        <v>69</v>
      </c>
      <c r="GG759" t="s">
        <v>69</v>
      </c>
      <c r="GH759" t="s">
        <v>69</v>
      </c>
      <c r="GI759" t="s">
        <v>69</v>
      </c>
      <c r="GJ759" t="s">
        <v>69</v>
      </c>
      <c r="GK759" t="s">
        <v>69</v>
      </c>
      <c r="GL759" t="s">
        <v>69</v>
      </c>
      <c r="GM759" t="s">
        <v>69</v>
      </c>
      <c r="GN759" t="s">
        <v>69</v>
      </c>
      <c r="GO759" t="s">
        <v>69</v>
      </c>
      <c r="GP759" t="s">
        <v>69</v>
      </c>
      <c r="GQ759" t="s">
        <v>69</v>
      </c>
      <c r="GR759" t="s">
        <v>69</v>
      </c>
      <c r="GS759" t="s">
        <v>69</v>
      </c>
      <c r="GT759" t="s">
        <v>69</v>
      </c>
      <c r="GU759" t="s">
        <v>69</v>
      </c>
      <c r="GV759" t="s">
        <v>69</v>
      </c>
      <c r="GW759" t="s">
        <v>69</v>
      </c>
      <c r="GX759" t="s">
        <v>69</v>
      </c>
      <c r="GY759" t="s">
        <v>69</v>
      </c>
      <c r="HC759" t="s">
        <v>2808</v>
      </c>
      <c r="HD759" t="s">
        <v>2808</v>
      </c>
      <c r="HE759" t="s">
        <v>2808</v>
      </c>
      <c r="HF759" t="s">
        <v>2808</v>
      </c>
      <c r="HG759" t="s">
        <v>69</v>
      </c>
      <c r="HH759" t="s">
        <v>69</v>
      </c>
      <c r="HI759" t="s">
        <v>69</v>
      </c>
      <c r="HJ759" t="s">
        <v>10511</v>
      </c>
      <c r="HK759" t="s">
        <v>8497</v>
      </c>
      <c r="HL759" t="s">
        <v>10512</v>
      </c>
      <c r="HM759" t="s">
        <v>10513</v>
      </c>
      <c r="HX759" s="29">
        <v>0.1875</v>
      </c>
      <c r="HY759" s="29">
        <v>0.1875</v>
      </c>
      <c r="HZ759" s="29">
        <v>0.1875</v>
      </c>
      <c r="IA759" s="29">
        <v>0.1875</v>
      </c>
      <c r="IE759" t="s">
        <v>2808</v>
      </c>
      <c r="IF759" t="s">
        <v>69</v>
      </c>
      <c r="IG759" t="s">
        <v>2808</v>
      </c>
      <c r="IH759" t="s">
        <v>269</v>
      </c>
      <c r="II759" t="s">
        <v>269</v>
      </c>
      <c r="IJ759" t="s">
        <v>69</v>
      </c>
      <c r="IK759" t="s">
        <v>269</v>
      </c>
      <c r="IL759" t="s">
        <v>269</v>
      </c>
      <c r="IM759" t="s">
        <v>69</v>
      </c>
      <c r="IN759" t="s">
        <v>7387</v>
      </c>
      <c r="IO759" t="s">
        <v>7387</v>
      </c>
      <c r="IP759" t="s">
        <v>7387</v>
      </c>
      <c r="IQ759" t="s">
        <v>7387</v>
      </c>
      <c r="IR759" t="s">
        <v>7387</v>
      </c>
      <c r="IS759" t="s">
        <v>7387</v>
      </c>
      <c r="IT759" s="29">
        <v>0.1875</v>
      </c>
      <c r="IU759" s="29">
        <v>0.1875</v>
      </c>
      <c r="IV759" s="29">
        <v>0.1875</v>
      </c>
      <c r="IW759" s="29">
        <v>0.1875</v>
      </c>
      <c r="IX759" s="29">
        <v>0.1875</v>
      </c>
      <c r="IY759" s="29">
        <v>0.1875</v>
      </c>
      <c r="IZ759" t="s">
        <v>2808</v>
      </c>
      <c r="JA759" t="s">
        <v>2808</v>
      </c>
      <c r="JB759" t="s">
        <v>2808</v>
      </c>
      <c r="JC759" t="s">
        <v>2808</v>
      </c>
      <c r="JD759" t="s">
        <v>2808</v>
      </c>
      <c r="JE759" t="s">
        <v>2808</v>
      </c>
      <c r="JF759" t="s">
        <v>2808</v>
      </c>
      <c r="JG759">
        <v>8</v>
      </c>
      <c r="JH759">
        <v>9</v>
      </c>
      <c r="JI759" t="s">
        <v>10514</v>
      </c>
      <c r="JJ759" t="s">
        <v>10515</v>
      </c>
      <c r="JK759" t="s">
        <v>10516</v>
      </c>
      <c r="JL759" t="s">
        <v>10517</v>
      </c>
      <c r="JM759" t="s">
        <v>10506</v>
      </c>
      <c r="JN759" t="s">
        <v>7387</v>
      </c>
      <c r="JO759" t="s">
        <v>7387</v>
      </c>
      <c r="JP759" t="s">
        <v>7387</v>
      </c>
      <c r="JQ759" t="s">
        <v>7387</v>
      </c>
      <c r="JR759" t="s">
        <v>7387</v>
      </c>
      <c r="JS759" t="s">
        <v>7387</v>
      </c>
      <c r="JT759" t="s">
        <v>7387</v>
      </c>
      <c r="JU759" s="29">
        <v>0.1875</v>
      </c>
      <c r="JV759" s="29">
        <v>0.1875</v>
      </c>
      <c r="JW759" s="29">
        <v>0.1875</v>
      </c>
      <c r="JX759" s="29">
        <v>0.1875</v>
      </c>
      <c r="JY759" s="29">
        <v>0.1875</v>
      </c>
      <c r="JZ759" s="29">
        <v>0.1875</v>
      </c>
      <c r="KA759" s="29">
        <v>0.1875</v>
      </c>
      <c r="KB759">
        <v>8</v>
      </c>
      <c r="KD759" t="s">
        <v>9554</v>
      </c>
      <c r="KE759" t="s">
        <v>6597</v>
      </c>
      <c r="KF759">
        <v>15</v>
      </c>
      <c r="KG759" t="s">
        <v>6598</v>
      </c>
      <c r="KH759">
        <v>5258337</v>
      </c>
    </row>
    <row r="760" spans="1:294" x14ac:dyDescent="0.3">
      <c r="A760" t="s">
        <v>10518</v>
      </c>
      <c r="B760" t="s">
        <v>6588</v>
      </c>
      <c r="C760">
        <v>5</v>
      </c>
      <c r="D760" t="s">
        <v>2956</v>
      </c>
      <c r="E760" t="s">
        <v>2956</v>
      </c>
      <c r="F760" t="s">
        <v>22</v>
      </c>
      <c r="G760" t="s">
        <v>22</v>
      </c>
      <c r="H760" t="s">
        <v>2956</v>
      </c>
      <c r="I760" t="s">
        <v>2956</v>
      </c>
      <c r="J760" t="s">
        <v>2956</v>
      </c>
      <c r="K760" t="s">
        <v>2956</v>
      </c>
      <c r="L760" t="s">
        <v>2956</v>
      </c>
      <c r="M760" t="s">
        <v>2956</v>
      </c>
      <c r="N760" t="s">
        <v>2956</v>
      </c>
      <c r="O760" t="s">
        <v>2956</v>
      </c>
      <c r="P760" t="s">
        <v>2956</v>
      </c>
      <c r="Q760" t="s">
        <v>2956</v>
      </c>
      <c r="R760" t="s">
        <v>2956</v>
      </c>
      <c r="S760" t="s">
        <v>2956</v>
      </c>
      <c r="T760" t="s">
        <v>2956</v>
      </c>
      <c r="U760" t="s">
        <v>2956</v>
      </c>
      <c r="V760" t="s">
        <v>2956</v>
      </c>
      <c r="W760" t="s">
        <v>2956</v>
      </c>
      <c r="X760" t="s">
        <v>2956</v>
      </c>
      <c r="Y760" t="s">
        <v>2956</v>
      </c>
      <c r="Z760" t="s">
        <v>2956</v>
      </c>
      <c r="AA760" t="s">
        <v>2956</v>
      </c>
      <c r="AB760" t="s">
        <v>2956</v>
      </c>
      <c r="BB760" t="s">
        <v>2876</v>
      </c>
      <c r="BD760" t="s">
        <v>2876</v>
      </c>
      <c r="BF760" t="s">
        <v>2876</v>
      </c>
      <c r="BH760" t="s">
        <v>2876</v>
      </c>
      <c r="BJ760" t="s">
        <v>2876</v>
      </c>
      <c r="BV760">
        <v>0</v>
      </c>
      <c r="BX760" t="s">
        <v>9142</v>
      </c>
      <c r="BY760" t="s">
        <v>6813</v>
      </c>
      <c r="BZ760" s="30">
        <v>41396</v>
      </c>
      <c r="CA760" t="s">
        <v>7399</v>
      </c>
      <c r="CB760" t="s">
        <v>6818</v>
      </c>
      <c r="CC760" t="s">
        <v>5059</v>
      </c>
      <c r="CD760">
        <v>28</v>
      </c>
      <c r="CE760" t="s">
        <v>236</v>
      </c>
      <c r="CF760" t="s">
        <v>241</v>
      </c>
      <c r="CG760" t="s">
        <v>247</v>
      </c>
      <c r="CI760" t="s">
        <v>9614</v>
      </c>
      <c r="CJ760" t="s">
        <v>2808</v>
      </c>
      <c r="CK760" t="s">
        <v>2808</v>
      </c>
      <c r="CL760" t="s">
        <v>2808</v>
      </c>
      <c r="CM760" t="s">
        <v>2803</v>
      </c>
      <c r="CN760">
        <v>5</v>
      </c>
      <c r="CO760" t="s">
        <v>22</v>
      </c>
      <c r="CQ760" t="s">
        <v>2808</v>
      </c>
      <c r="CR760" t="s">
        <v>2808</v>
      </c>
      <c r="CS760" t="s">
        <v>2808</v>
      </c>
      <c r="CV760" t="s">
        <v>2808</v>
      </c>
      <c r="CW760" t="s">
        <v>69</v>
      </c>
      <c r="CX760" t="s">
        <v>2808</v>
      </c>
      <c r="CY760" t="s">
        <v>2808</v>
      </c>
      <c r="CZ760" t="s">
        <v>2808</v>
      </c>
      <c r="DA760" t="s">
        <v>69</v>
      </c>
      <c r="DB760" t="s">
        <v>69</v>
      </c>
      <c r="DC760" t="s">
        <v>69</v>
      </c>
      <c r="DD760" t="s">
        <v>12</v>
      </c>
      <c r="DE760" t="s">
        <v>7768</v>
      </c>
      <c r="DF760" t="s">
        <v>12</v>
      </c>
      <c r="DG760" s="30">
        <v>41214</v>
      </c>
      <c r="DH760" t="s">
        <v>2842</v>
      </c>
      <c r="DJ760" t="s">
        <v>12</v>
      </c>
      <c r="DK760" t="s">
        <v>7001</v>
      </c>
      <c r="DL760" t="s">
        <v>27</v>
      </c>
      <c r="DM760" s="29">
        <v>0.38541666666666669</v>
      </c>
      <c r="DN760" t="s">
        <v>69</v>
      </c>
      <c r="DO760" t="s">
        <v>69</v>
      </c>
      <c r="DP760" t="s">
        <v>2859</v>
      </c>
      <c r="DQ760" t="s">
        <v>2864</v>
      </c>
      <c r="DT760" t="s">
        <v>2876</v>
      </c>
      <c r="DV760" t="s">
        <v>2884</v>
      </c>
      <c r="DW760" t="s">
        <v>33</v>
      </c>
      <c r="DX760" t="s">
        <v>2876</v>
      </c>
      <c r="DZ760" t="s">
        <v>69</v>
      </c>
      <c r="EJ760" t="s">
        <v>273</v>
      </c>
      <c r="EM760" t="s">
        <v>12</v>
      </c>
      <c r="EN760" t="s">
        <v>7001</v>
      </c>
      <c r="EO760" t="s">
        <v>27</v>
      </c>
      <c r="EP760" s="29">
        <v>0.60069444444444442</v>
      </c>
      <c r="EU760" t="s">
        <v>22</v>
      </c>
      <c r="EV760" t="s">
        <v>22</v>
      </c>
      <c r="EW760" s="30">
        <v>41214</v>
      </c>
      <c r="EX760" s="30">
        <v>41214</v>
      </c>
      <c r="EY760" t="s">
        <v>2808</v>
      </c>
      <c r="EZ760" t="s">
        <v>69</v>
      </c>
      <c r="FA760" t="s">
        <v>7001</v>
      </c>
      <c r="FC760" s="29">
        <v>0.38541666666666669</v>
      </c>
      <c r="FH760">
        <v>1</v>
      </c>
      <c r="FI760">
        <v>1</v>
      </c>
      <c r="FJ760">
        <v>1</v>
      </c>
      <c r="FK760">
        <v>1</v>
      </c>
      <c r="FL760">
        <v>1</v>
      </c>
      <c r="FM760" t="s">
        <v>10489</v>
      </c>
      <c r="FN760" t="s">
        <v>6719</v>
      </c>
      <c r="FO760" t="s">
        <v>10489</v>
      </c>
      <c r="FS760" t="s">
        <v>69</v>
      </c>
      <c r="FT760" t="s">
        <v>69</v>
      </c>
      <c r="FU760" t="s">
        <v>69</v>
      </c>
      <c r="FV760" t="s">
        <v>69</v>
      </c>
      <c r="FW760" t="s">
        <v>69</v>
      </c>
      <c r="FX760" t="s">
        <v>69</v>
      </c>
      <c r="FY760" t="s">
        <v>69</v>
      </c>
      <c r="FZ760" t="s">
        <v>69</v>
      </c>
      <c r="GA760" t="s">
        <v>69</v>
      </c>
      <c r="GB760" t="s">
        <v>69</v>
      </c>
      <c r="GC760" t="s">
        <v>69</v>
      </c>
      <c r="GD760" t="s">
        <v>69</v>
      </c>
      <c r="GE760" t="s">
        <v>69</v>
      </c>
      <c r="GF760" t="s">
        <v>69</v>
      </c>
      <c r="GG760" t="s">
        <v>69</v>
      </c>
      <c r="GH760" t="s">
        <v>69</v>
      </c>
      <c r="GI760" t="s">
        <v>69</v>
      </c>
      <c r="GJ760" t="s">
        <v>69</v>
      </c>
      <c r="GK760" t="s">
        <v>69</v>
      </c>
      <c r="GL760" t="s">
        <v>69</v>
      </c>
      <c r="GM760" t="s">
        <v>69</v>
      </c>
      <c r="GN760" t="s">
        <v>69</v>
      </c>
      <c r="GO760" t="s">
        <v>69</v>
      </c>
      <c r="GP760" t="s">
        <v>69</v>
      </c>
      <c r="GQ760" t="s">
        <v>69</v>
      </c>
      <c r="GR760" t="s">
        <v>69</v>
      </c>
      <c r="GS760" t="s">
        <v>69</v>
      </c>
      <c r="GT760" t="s">
        <v>69</v>
      </c>
      <c r="GU760" t="s">
        <v>69</v>
      </c>
      <c r="GV760" t="s">
        <v>69</v>
      </c>
      <c r="GW760" t="s">
        <v>69</v>
      </c>
      <c r="GX760" t="s">
        <v>69</v>
      </c>
      <c r="GY760" t="s">
        <v>69</v>
      </c>
      <c r="HC760" t="s">
        <v>69</v>
      </c>
      <c r="HD760" t="s">
        <v>69</v>
      </c>
      <c r="HE760" t="s">
        <v>69</v>
      </c>
      <c r="HF760" t="s">
        <v>69</v>
      </c>
      <c r="HG760" t="s">
        <v>69</v>
      </c>
      <c r="HH760" t="s">
        <v>69</v>
      </c>
      <c r="HI760" t="s">
        <v>69</v>
      </c>
      <c r="HJ760" t="s">
        <v>10519</v>
      </c>
      <c r="HK760" t="s">
        <v>10496</v>
      </c>
      <c r="HL760" t="s">
        <v>10520</v>
      </c>
      <c r="HM760" t="s">
        <v>10521</v>
      </c>
      <c r="HX760" s="29">
        <v>0.39930555555555558</v>
      </c>
      <c r="HY760" s="29">
        <v>0.39930555555555558</v>
      </c>
      <c r="HZ760" s="29">
        <v>0.39930555555555558</v>
      </c>
      <c r="IA760" s="29">
        <v>0.39930555555555558</v>
      </c>
      <c r="IE760" t="s">
        <v>2808</v>
      </c>
      <c r="IF760" t="s">
        <v>69</v>
      </c>
      <c r="IG760" t="s">
        <v>2808</v>
      </c>
      <c r="IH760" t="s">
        <v>269</v>
      </c>
      <c r="II760" t="s">
        <v>269</v>
      </c>
      <c r="IJ760" t="s">
        <v>69</v>
      </c>
      <c r="IK760" t="s">
        <v>269</v>
      </c>
      <c r="IL760" t="s">
        <v>269</v>
      </c>
      <c r="IM760" t="s">
        <v>69</v>
      </c>
      <c r="IN760" t="s">
        <v>7001</v>
      </c>
      <c r="IO760" t="s">
        <v>7001</v>
      </c>
      <c r="IP760" t="s">
        <v>7001</v>
      </c>
      <c r="IQ760" t="s">
        <v>7001</v>
      </c>
      <c r="IR760" t="s">
        <v>7001</v>
      </c>
      <c r="IS760" t="s">
        <v>7001</v>
      </c>
      <c r="IT760" s="29">
        <v>0.39930555555555558</v>
      </c>
      <c r="IU760" s="29">
        <v>0.39930555555555558</v>
      </c>
      <c r="IV760" s="29">
        <v>0.39930555555555558</v>
      </c>
      <c r="IW760" s="29">
        <v>0.39930555555555558</v>
      </c>
      <c r="IX760" s="29">
        <v>0.39930555555555558</v>
      </c>
      <c r="IY760" s="29">
        <v>0.39930555555555558</v>
      </c>
      <c r="IZ760" t="s">
        <v>2808</v>
      </c>
      <c r="JA760" t="s">
        <v>69</v>
      </c>
      <c r="JB760" t="s">
        <v>2808</v>
      </c>
      <c r="JC760" t="s">
        <v>69</v>
      </c>
      <c r="JD760" t="s">
        <v>69</v>
      </c>
      <c r="JE760" t="s">
        <v>69</v>
      </c>
      <c r="JF760" t="s">
        <v>69</v>
      </c>
      <c r="JG760" s="35">
        <v>42924</v>
      </c>
      <c r="JI760" t="s">
        <v>10522</v>
      </c>
      <c r="JJ760" t="s">
        <v>10515</v>
      </c>
      <c r="JK760" t="s">
        <v>10523</v>
      </c>
      <c r="JL760" t="s">
        <v>10524</v>
      </c>
      <c r="JM760" t="s">
        <v>10525</v>
      </c>
      <c r="JN760" t="s">
        <v>7001</v>
      </c>
      <c r="JP760" t="s">
        <v>7001</v>
      </c>
      <c r="JQ760" t="s">
        <v>7001</v>
      </c>
      <c r="JR760" t="s">
        <v>7001</v>
      </c>
      <c r="JS760" t="s">
        <v>7001</v>
      </c>
      <c r="JT760" t="s">
        <v>7001</v>
      </c>
      <c r="JU760" s="29">
        <v>0.39930555555555558</v>
      </c>
      <c r="JW760" s="29">
        <v>0.39930555555555558</v>
      </c>
      <c r="JX760" s="29">
        <v>0.39930555555555558</v>
      </c>
      <c r="JY760" s="29">
        <v>0.39930555555555558</v>
      </c>
      <c r="JZ760" s="29">
        <v>0.39930555555555558</v>
      </c>
      <c r="KA760" s="29">
        <v>0.39930555555555558</v>
      </c>
      <c r="KB760">
        <v>5</v>
      </c>
      <c r="KD760" t="s">
        <v>9554</v>
      </c>
      <c r="KE760" t="s">
        <v>6597</v>
      </c>
      <c r="KF760">
        <v>16</v>
      </c>
      <c r="KG760" t="s">
        <v>6598</v>
      </c>
      <c r="KH760">
        <v>5258337</v>
      </c>
    </row>
    <row r="761" spans="1:294" x14ac:dyDescent="0.3">
      <c r="A761" t="s">
        <v>10526</v>
      </c>
      <c r="B761" t="s">
        <v>6588</v>
      </c>
      <c r="C761">
        <v>4</v>
      </c>
      <c r="D761" t="s">
        <v>2956</v>
      </c>
      <c r="E761" t="s">
        <v>2956</v>
      </c>
      <c r="F761" t="s">
        <v>2956</v>
      </c>
      <c r="G761" t="s">
        <v>2956</v>
      </c>
      <c r="H761" t="s">
        <v>2956</v>
      </c>
      <c r="I761" t="s">
        <v>2956</v>
      </c>
      <c r="J761" t="s">
        <v>2956</v>
      </c>
      <c r="K761" t="s">
        <v>2956</v>
      </c>
      <c r="L761" t="s">
        <v>2956</v>
      </c>
      <c r="M761" t="s">
        <v>2956</v>
      </c>
      <c r="N761" t="s">
        <v>2956</v>
      </c>
      <c r="O761" t="s">
        <v>2956</v>
      </c>
      <c r="P761" t="s">
        <v>2956</v>
      </c>
      <c r="Q761" t="s">
        <v>2956</v>
      </c>
      <c r="R761" t="s">
        <v>2956</v>
      </c>
      <c r="S761" t="s">
        <v>2956</v>
      </c>
      <c r="T761" t="s">
        <v>2956</v>
      </c>
      <c r="U761" t="s">
        <v>2956</v>
      </c>
      <c r="V761" t="s">
        <v>2956</v>
      </c>
      <c r="W761" t="s">
        <v>2956</v>
      </c>
      <c r="BB761" t="s">
        <v>2876</v>
      </c>
      <c r="BD761" t="s">
        <v>2876</v>
      </c>
      <c r="BF761" t="s">
        <v>2876</v>
      </c>
      <c r="BH761" t="s">
        <v>2876</v>
      </c>
      <c r="BV761">
        <v>0</v>
      </c>
      <c r="BX761" t="s">
        <v>9142</v>
      </c>
      <c r="BY761" t="s">
        <v>6813</v>
      </c>
      <c r="BZ761" s="30">
        <v>41396</v>
      </c>
      <c r="CA761" t="s">
        <v>7399</v>
      </c>
      <c r="CB761" t="s">
        <v>6818</v>
      </c>
      <c r="CC761" t="s">
        <v>5059</v>
      </c>
      <c r="CD761">
        <v>29</v>
      </c>
      <c r="CE761" t="s">
        <v>236</v>
      </c>
      <c r="CF761" t="s">
        <v>240</v>
      </c>
      <c r="CG761" t="s">
        <v>246</v>
      </c>
      <c r="CI761" t="s">
        <v>9614</v>
      </c>
      <c r="CJ761" t="s">
        <v>2808</v>
      </c>
      <c r="CK761" t="s">
        <v>2808</v>
      </c>
      <c r="CL761" t="s">
        <v>2808</v>
      </c>
      <c r="CM761" t="s">
        <v>2803</v>
      </c>
      <c r="CN761">
        <v>4</v>
      </c>
      <c r="CO761" t="s">
        <v>22</v>
      </c>
      <c r="CQ761" t="s">
        <v>2808</v>
      </c>
      <c r="CR761" t="s">
        <v>2808</v>
      </c>
      <c r="CS761" t="s">
        <v>2808</v>
      </c>
      <c r="CV761" t="s">
        <v>2808</v>
      </c>
      <c r="CW761" t="s">
        <v>69</v>
      </c>
      <c r="CX761" t="s">
        <v>2808</v>
      </c>
      <c r="CY761" t="s">
        <v>2808</v>
      </c>
      <c r="CZ761" t="s">
        <v>2808</v>
      </c>
      <c r="DA761" t="s">
        <v>2808</v>
      </c>
      <c r="DB761" t="s">
        <v>2808</v>
      </c>
      <c r="DC761" t="s">
        <v>69</v>
      </c>
      <c r="DD761" t="s">
        <v>12</v>
      </c>
      <c r="DE761" t="s">
        <v>10527</v>
      </c>
      <c r="DF761" t="s">
        <v>12</v>
      </c>
      <c r="DG761" t="s">
        <v>6668</v>
      </c>
      <c r="DH761" t="s">
        <v>2842</v>
      </c>
      <c r="DJ761" t="s">
        <v>12</v>
      </c>
      <c r="DK761" t="s">
        <v>7357</v>
      </c>
      <c r="DL761" t="s">
        <v>27</v>
      </c>
      <c r="DM761" s="29">
        <v>0.94791666666666663</v>
      </c>
      <c r="DN761" t="s">
        <v>69</v>
      </c>
      <c r="DO761" t="s">
        <v>69</v>
      </c>
      <c r="DQ761" t="s">
        <v>2864</v>
      </c>
      <c r="DT761" t="s">
        <v>2876</v>
      </c>
      <c r="DV761" t="s">
        <v>2884</v>
      </c>
      <c r="DW761" t="s">
        <v>32</v>
      </c>
      <c r="DX761" t="s">
        <v>2876</v>
      </c>
      <c r="DZ761" t="s">
        <v>69</v>
      </c>
      <c r="EJ761" t="s">
        <v>273</v>
      </c>
      <c r="EM761" t="s">
        <v>12</v>
      </c>
      <c r="EN761" t="s">
        <v>6875</v>
      </c>
      <c r="EO761" t="s">
        <v>27</v>
      </c>
      <c r="EP761" s="29">
        <v>0.45833333333333331</v>
      </c>
      <c r="EU761" t="s">
        <v>22</v>
      </c>
      <c r="EV761" t="s">
        <v>22</v>
      </c>
      <c r="EW761" t="s">
        <v>6668</v>
      </c>
      <c r="EX761" t="s">
        <v>6668</v>
      </c>
      <c r="EY761" t="s">
        <v>2808</v>
      </c>
      <c r="EZ761" t="s">
        <v>69</v>
      </c>
      <c r="FA761" t="s">
        <v>6875</v>
      </c>
      <c r="FC761" s="29">
        <v>9.0277777777777776E-2</v>
      </c>
      <c r="FH761">
        <v>1</v>
      </c>
      <c r="FI761">
        <v>1</v>
      </c>
      <c r="FJ761">
        <v>1</v>
      </c>
      <c r="FK761">
        <v>1</v>
      </c>
      <c r="FL761">
        <v>1</v>
      </c>
      <c r="FM761">
        <v>1</v>
      </c>
      <c r="FO761">
        <v>1</v>
      </c>
      <c r="FS761" t="s">
        <v>69</v>
      </c>
      <c r="FT761" t="s">
        <v>69</v>
      </c>
      <c r="FU761" t="s">
        <v>69</v>
      </c>
      <c r="FV761" t="s">
        <v>69</v>
      </c>
      <c r="FW761" t="s">
        <v>69</v>
      </c>
      <c r="FX761" t="s">
        <v>69</v>
      </c>
      <c r="FY761" t="s">
        <v>69</v>
      </c>
      <c r="FZ761" t="s">
        <v>69</v>
      </c>
      <c r="GA761" t="s">
        <v>69</v>
      </c>
      <c r="GB761" t="s">
        <v>69</v>
      </c>
      <c r="GC761" t="s">
        <v>69</v>
      </c>
      <c r="GD761" t="s">
        <v>69</v>
      </c>
      <c r="GE761" t="s">
        <v>69</v>
      </c>
      <c r="GF761" t="s">
        <v>69</v>
      </c>
      <c r="GG761" t="s">
        <v>69</v>
      </c>
      <c r="GH761" t="s">
        <v>69</v>
      </c>
      <c r="GI761" t="s">
        <v>69</v>
      </c>
      <c r="GJ761" t="s">
        <v>69</v>
      </c>
      <c r="GK761" t="s">
        <v>69</v>
      </c>
      <c r="GL761" t="s">
        <v>69</v>
      </c>
      <c r="GM761" t="s">
        <v>69</v>
      </c>
      <c r="GN761" t="s">
        <v>69</v>
      </c>
      <c r="GO761" t="s">
        <v>69</v>
      </c>
      <c r="GP761" t="s">
        <v>69</v>
      </c>
      <c r="GQ761" t="s">
        <v>69</v>
      </c>
      <c r="GR761" t="s">
        <v>69</v>
      </c>
      <c r="GS761" t="s">
        <v>69</v>
      </c>
      <c r="GT761" t="s">
        <v>69</v>
      </c>
      <c r="GU761" t="s">
        <v>69</v>
      </c>
      <c r="GV761" t="s">
        <v>69</v>
      </c>
      <c r="GW761" t="s">
        <v>69</v>
      </c>
      <c r="GX761" t="s">
        <v>69</v>
      </c>
      <c r="GY761" t="s">
        <v>69</v>
      </c>
      <c r="HC761" t="s">
        <v>2808</v>
      </c>
      <c r="HD761" t="s">
        <v>2808</v>
      </c>
      <c r="HE761" t="s">
        <v>2808</v>
      </c>
      <c r="HF761" t="s">
        <v>2808</v>
      </c>
      <c r="HG761" t="s">
        <v>69</v>
      </c>
      <c r="HH761" t="s">
        <v>69</v>
      </c>
      <c r="HI761" t="s">
        <v>69</v>
      </c>
      <c r="HJ761" t="s">
        <v>10528</v>
      </c>
      <c r="HK761">
        <v>36</v>
      </c>
      <c r="HL761">
        <v>68</v>
      </c>
      <c r="HM761">
        <v>20</v>
      </c>
      <c r="HQ761" t="s">
        <v>6875</v>
      </c>
      <c r="HR761" t="s">
        <v>6875</v>
      </c>
      <c r="HS761" t="s">
        <v>6875</v>
      </c>
      <c r="HT761" t="s">
        <v>6875</v>
      </c>
      <c r="IE761" t="s">
        <v>2808</v>
      </c>
      <c r="IF761" t="s">
        <v>69</v>
      </c>
      <c r="IG761" t="s">
        <v>69</v>
      </c>
      <c r="IH761" t="s">
        <v>3054</v>
      </c>
      <c r="II761" t="s">
        <v>3054</v>
      </c>
      <c r="IJ761" t="s">
        <v>69</v>
      </c>
      <c r="IK761" t="s">
        <v>269</v>
      </c>
      <c r="IL761" t="s">
        <v>269</v>
      </c>
      <c r="IM761" t="s">
        <v>69</v>
      </c>
      <c r="IN761" t="s">
        <v>6875</v>
      </c>
      <c r="IO761" t="s">
        <v>6875</v>
      </c>
      <c r="IP761" t="s">
        <v>6875</v>
      </c>
      <c r="IQ761" t="s">
        <v>6875</v>
      </c>
      <c r="IR761" t="s">
        <v>6875</v>
      </c>
      <c r="IS761" t="s">
        <v>6875</v>
      </c>
      <c r="IZ761" t="s">
        <v>69</v>
      </c>
      <c r="JA761" t="s">
        <v>69</v>
      </c>
      <c r="JB761" t="s">
        <v>2808</v>
      </c>
      <c r="JC761" t="s">
        <v>2808</v>
      </c>
      <c r="JD761" t="s">
        <v>2808</v>
      </c>
      <c r="JE761" t="s">
        <v>2808</v>
      </c>
      <c r="JF761" t="s">
        <v>2808</v>
      </c>
      <c r="JI761">
        <v>138</v>
      </c>
      <c r="JJ761">
        <v>52</v>
      </c>
      <c r="JK761">
        <v>2.13</v>
      </c>
      <c r="JL761">
        <v>54</v>
      </c>
      <c r="JM761">
        <v>34</v>
      </c>
      <c r="JP761" t="s">
        <v>6875</v>
      </c>
      <c r="JQ761" t="s">
        <v>6875</v>
      </c>
      <c r="JR761" t="s">
        <v>6875</v>
      </c>
      <c r="JS761" t="s">
        <v>6875</v>
      </c>
      <c r="JT761" t="s">
        <v>6875</v>
      </c>
      <c r="KB761">
        <v>4</v>
      </c>
      <c r="KD761" t="s">
        <v>9554</v>
      </c>
      <c r="KE761" t="s">
        <v>6597</v>
      </c>
      <c r="KF761">
        <v>17</v>
      </c>
      <c r="KG761" t="s">
        <v>6598</v>
      </c>
      <c r="KH761">
        <v>5258337</v>
      </c>
    </row>
    <row r="762" spans="1:294" x14ac:dyDescent="0.3">
      <c r="A762" t="s">
        <v>10529</v>
      </c>
      <c r="B762" t="s">
        <v>6588</v>
      </c>
      <c r="C762">
        <v>1</v>
      </c>
      <c r="D762" t="s">
        <v>2956</v>
      </c>
      <c r="E762" t="s">
        <v>2956</v>
      </c>
      <c r="F762" t="s">
        <v>2956</v>
      </c>
      <c r="G762" t="s">
        <v>2956</v>
      </c>
      <c r="H762" t="s">
        <v>2956</v>
      </c>
      <c r="BB762" t="s">
        <v>2876</v>
      </c>
      <c r="BV762">
        <v>0</v>
      </c>
      <c r="BX762" t="s">
        <v>9142</v>
      </c>
      <c r="BY762" t="s">
        <v>6813</v>
      </c>
      <c r="BZ762" s="30">
        <v>41396</v>
      </c>
      <c r="CA762" t="s">
        <v>7399</v>
      </c>
      <c r="CB762" t="s">
        <v>6818</v>
      </c>
      <c r="CC762" t="s">
        <v>5059</v>
      </c>
      <c r="CD762">
        <v>24</v>
      </c>
      <c r="CE762" t="s">
        <v>22</v>
      </c>
      <c r="CF762" t="s">
        <v>22</v>
      </c>
      <c r="CG762" t="s">
        <v>22</v>
      </c>
      <c r="CI762" t="s">
        <v>9614</v>
      </c>
      <c r="CJ762" t="s">
        <v>2808</v>
      </c>
      <c r="CK762" t="s">
        <v>2808</v>
      </c>
      <c r="CL762" t="s">
        <v>2808</v>
      </c>
      <c r="CM762" t="s">
        <v>2803</v>
      </c>
      <c r="CN762">
        <v>1</v>
      </c>
      <c r="CO762" t="s">
        <v>22</v>
      </c>
      <c r="CQ762" t="s">
        <v>69</v>
      </c>
      <c r="CR762" t="s">
        <v>69</v>
      </c>
      <c r="CS762" t="s">
        <v>69</v>
      </c>
      <c r="CV762" t="s">
        <v>69</v>
      </c>
      <c r="CW762" t="s">
        <v>69</v>
      </c>
      <c r="CX762" t="s">
        <v>69</v>
      </c>
      <c r="CY762" t="s">
        <v>69</v>
      </c>
      <c r="CZ762" t="s">
        <v>69</v>
      </c>
      <c r="DA762" t="s">
        <v>69</v>
      </c>
      <c r="DB762" t="s">
        <v>69</v>
      </c>
      <c r="DC762" t="s">
        <v>69</v>
      </c>
      <c r="DD762" t="s">
        <v>22</v>
      </c>
      <c r="DF762" t="s">
        <v>12</v>
      </c>
      <c r="DG762" t="s">
        <v>7303</v>
      </c>
      <c r="DH762" t="s">
        <v>2842</v>
      </c>
      <c r="DJ762" t="s">
        <v>12</v>
      </c>
      <c r="DK762" s="30">
        <v>41163</v>
      </c>
      <c r="DL762" t="s">
        <v>27</v>
      </c>
      <c r="DM762" s="29">
        <v>0.79166666666666663</v>
      </c>
      <c r="DN762" t="s">
        <v>69</v>
      </c>
      <c r="DO762" t="s">
        <v>69</v>
      </c>
      <c r="DQ762" t="s">
        <v>2864</v>
      </c>
      <c r="DT762" t="s">
        <v>2876</v>
      </c>
      <c r="DV762" t="s">
        <v>2884</v>
      </c>
      <c r="DW762" t="s">
        <v>33</v>
      </c>
      <c r="DX762" t="s">
        <v>2876</v>
      </c>
      <c r="DZ762" t="s">
        <v>69</v>
      </c>
      <c r="EJ762" t="s">
        <v>273</v>
      </c>
      <c r="EM762" t="s">
        <v>12</v>
      </c>
      <c r="EN762" s="30">
        <v>41223</v>
      </c>
      <c r="EO762" t="s">
        <v>27</v>
      </c>
      <c r="EP762" s="29">
        <v>0.45833333333333331</v>
      </c>
      <c r="EU762" t="s">
        <v>2956</v>
      </c>
      <c r="EV762" t="s">
        <v>2956</v>
      </c>
      <c r="EW762" t="s">
        <v>7303</v>
      </c>
      <c r="EX762" t="s">
        <v>7303</v>
      </c>
      <c r="EY762" t="s">
        <v>2808</v>
      </c>
      <c r="EZ762" t="s">
        <v>69</v>
      </c>
      <c r="FA762" s="30">
        <v>41193</v>
      </c>
      <c r="FH762">
        <v>1</v>
      </c>
      <c r="FI762">
        <v>1</v>
      </c>
      <c r="FJ762">
        <v>1</v>
      </c>
      <c r="FK762">
        <v>1</v>
      </c>
      <c r="FL762">
        <v>1</v>
      </c>
      <c r="FM762">
        <v>1</v>
      </c>
      <c r="FN762">
        <v>1</v>
      </c>
      <c r="FO762">
        <v>1</v>
      </c>
      <c r="FS762" t="s">
        <v>69</v>
      </c>
      <c r="FT762" t="s">
        <v>69</v>
      </c>
      <c r="FU762" t="s">
        <v>69</v>
      </c>
      <c r="FV762" t="s">
        <v>69</v>
      </c>
      <c r="FW762" t="s">
        <v>69</v>
      </c>
      <c r="FX762" t="s">
        <v>69</v>
      </c>
      <c r="FY762" t="s">
        <v>69</v>
      </c>
      <c r="FZ762" t="s">
        <v>69</v>
      </c>
      <c r="GA762" t="s">
        <v>69</v>
      </c>
      <c r="GB762" t="s">
        <v>69</v>
      </c>
      <c r="GC762" t="s">
        <v>69</v>
      </c>
      <c r="GD762" t="s">
        <v>69</v>
      </c>
      <c r="GE762" t="s">
        <v>69</v>
      </c>
      <c r="GF762" t="s">
        <v>69</v>
      </c>
      <c r="GG762" t="s">
        <v>69</v>
      </c>
      <c r="GH762" t="s">
        <v>69</v>
      </c>
      <c r="GI762" t="s">
        <v>69</v>
      </c>
      <c r="GJ762" t="s">
        <v>69</v>
      </c>
      <c r="GK762" t="s">
        <v>69</v>
      </c>
      <c r="GL762" t="s">
        <v>69</v>
      </c>
      <c r="GM762" t="s">
        <v>69</v>
      </c>
      <c r="GN762" t="s">
        <v>69</v>
      </c>
      <c r="GO762" t="s">
        <v>69</v>
      </c>
      <c r="GP762" t="s">
        <v>69</v>
      </c>
      <c r="GQ762" t="s">
        <v>69</v>
      </c>
      <c r="GR762" t="s">
        <v>69</v>
      </c>
      <c r="GS762" t="s">
        <v>69</v>
      </c>
      <c r="GT762" t="s">
        <v>69</v>
      </c>
      <c r="GU762" t="s">
        <v>69</v>
      </c>
      <c r="GV762" t="s">
        <v>69</v>
      </c>
      <c r="GW762" t="s">
        <v>69</v>
      </c>
      <c r="GX762" t="s">
        <v>69</v>
      </c>
      <c r="GY762" t="s">
        <v>69</v>
      </c>
      <c r="HC762" t="s">
        <v>2808</v>
      </c>
      <c r="HD762" t="s">
        <v>2808</v>
      </c>
      <c r="HE762" t="s">
        <v>2808</v>
      </c>
      <c r="HF762" t="s">
        <v>2808</v>
      </c>
      <c r="HG762" t="s">
        <v>69</v>
      </c>
      <c r="HH762" t="s">
        <v>69</v>
      </c>
      <c r="HI762" t="s">
        <v>69</v>
      </c>
      <c r="HJ762" t="s">
        <v>9696</v>
      </c>
      <c r="HK762">
        <v>36.299999999999997</v>
      </c>
      <c r="HL762">
        <v>75</v>
      </c>
      <c r="HM762">
        <v>20</v>
      </c>
      <c r="HQ762" s="30">
        <v>41193</v>
      </c>
      <c r="HR762" s="30">
        <v>41193</v>
      </c>
      <c r="HS762" s="30">
        <v>41193</v>
      </c>
      <c r="HT762" s="30">
        <v>41193</v>
      </c>
      <c r="IE762" t="s">
        <v>2808</v>
      </c>
      <c r="IF762" t="s">
        <v>69</v>
      </c>
      <c r="IG762" t="s">
        <v>2808</v>
      </c>
      <c r="IH762" t="s">
        <v>3054</v>
      </c>
      <c r="II762" t="s">
        <v>269</v>
      </c>
      <c r="IJ762" t="s">
        <v>3054</v>
      </c>
      <c r="IK762" t="s">
        <v>269</v>
      </c>
      <c r="IL762" t="s">
        <v>269</v>
      </c>
      <c r="IM762" t="s">
        <v>69</v>
      </c>
      <c r="IN762" s="30">
        <v>41193</v>
      </c>
      <c r="IO762" s="30">
        <v>41193</v>
      </c>
      <c r="IP762" s="30">
        <v>41193</v>
      </c>
      <c r="IQ762" s="30">
        <v>41193</v>
      </c>
      <c r="IR762" s="30">
        <v>41193</v>
      </c>
      <c r="IS762" s="30">
        <v>41193</v>
      </c>
      <c r="IZ762" t="s">
        <v>2808</v>
      </c>
      <c r="JA762" t="s">
        <v>69</v>
      </c>
      <c r="JB762" t="s">
        <v>2808</v>
      </c>
      <c r="JC762" t="s">
        <v>2808</v>
      </c>
      <c r="JD762" t="s">
        <v>2808</v>
      </c>
      <c r="JE762" t="s">
        <v>69</v>
      </c>
      <c r="JF762" t="s">
        <v>69</v>
      </c>
      <c r="JG762" s="35">
        <v>42956</v>
      </c>
      <c r="JI762">
        <v>142</v>
      </c>
      <c r="JJ762">
        <v>32</v>
      </c>
      <c r="JK762">
        <v>2.6</v>
      </c>
      <c r="JN762" s="30">
        <v>41193</v>
      </c>
      <c r="JO762" s="30">
        <v>41193</v>
      </c>
      <c r="JP762" s="30">
        <v>41193</v>
      </c>
      <c r="JQ762" s="30">
        <v>41193</v>
      </c>
      <c r="JR762" s="30">
        <v>41193</v>
      </c>
      <c r="JU762" s="29">
        <v>9.0277777777777776E-2</v>
      </c>
      <c r="JV762" s="29">
        <v>9.0277777777777776E-2</v>
      </c>
      <c r="JW762" s="29">
        <v>9.0277777777777776E-2</v>
      </c>
      <c r="JX762" s="29">
        <v>9.0277777777777776E-2</v>
      </c>
      <c r="JY762" s="29">
        <v>9.0277777777777776E-2</v>
      </c>
      <c r="KB762">
        <v>1</v>
      </c>
      <c r="KD762" t="s">
        <v>9554</v>
      </c>
      <c r="KE762" t="s">
        <v>6597</v>
      </c>
      <c r="KF762">
        <v>18</v>
      </c>
      <c r="KG762" t="s">
        <v>6598</v>
      </c>
      <c r="KH762">
        <v>5258337</v>
      </c>
    </row>
    <row r="763" spans="1:294" x14ac:dyDescent="0.3">
      <c r="A763" t="s">
        <v>10530</v>
      </c>
      <c r="B763" t="s">
        <v>6588</v>
      </c>
      <c r="C763">
        <v>1</v>
      </c>
      <c r="D763" t="s">
        <v>2956</v>
      </c>
      <c r="E763" t="s">
        <v>2956</v>
      </c>
      <c r="F763" t="s">
        <v>22</v>
      </c>
      <c r="G763" t="s">
        <v>22</v>
      </c>
      <c r="H763" t="s">
        <v>2956</v>
      </c>
      <c r="BB763" t="s">
        <v>2876</v>
      </c>
      <c r="BV763">
        <v>0</v>
      </c>
      <c r="BX763" t="s">
        <v>9142</v>
      </c>
      <c r="BY763" t="s">
        <v>6813</v>
      </c>
      <c r="BZ763" s="30">
        <v>41396</v>
      </c>
      <c r="CA763" t="s">
        <v>7399</v>
      </c>
      <c r="CB763" t="s">
        <v>6818</v>
      </c>
      <c r="CC763" t="s">
        <v>5059</v>
      </c>
      <c r="CD763">
        <v>17</v>
      </c>
      <c r="CE763" t="s">
        <v>236</v>
      </c>
      <c r="CF763" t="s">
        <v>240</v>
      </c>
      <c r="CG763" t="s">
        <v>247</v>
      </c>
      <c r="CI763" t="s">
        <v>9614</v>
      </c>
      <c r="CJ763" t="s">
        <v>2808</v>
      </c>
      <c r="CK763" t="s">
        <v>2808</v>
      </c>
      <c r="CL763" t="s">
        <v>2808</v>
      </c>
      <c r="CM763" t="s">
        <v>2803</v>
      </c>
      <c r="CN763">
        <v>1</v>
      </c>
      <c r="CO763" t="s">
        <v>22</v>
      </c>
      <c r="CQ763" t="s">
        <v>2808</v>
      </c>
      <c r="CR763" t="s">
        <v>2808</v>
      </c>
      <c r="CS763" t="s">
        <v>2808</v>
      </c>
      <c r="CV763" t="s">
        <v>2808</v>
      </c>
      <c r="CW763" t="s">
        <v>69</v>
      </c>
      <c r="CX763" t="s">
        <v>2808</v>
      </c>
      <c r="CY763" t="s">
        <v>2808</v>
      </c>
      <c r="CZ763" t="s">
        <v>2808</v>
      </c>
      <c r="DA763" t="s">
        <v>2808</v>
      </c>
      <c r="DB763" t="s">
        <v>69</v>
      </c>
      <c r="DC763" t="s">
        <v>69</v>
      </c>
      <c r="DD763" t="s">
        <v>12</v>
      </c>
      <c r="DE763" s="30">
        <v>41034</v>
      </c>
      <c r="DF763" t="s">
        <v>12</v>
      </c>
      <c r="DG763" t="s">
        <v>9740</v>
      </c>
      <c r="DH763" t="s">
        <v>2842</v>
      </c>
      <c r="DJ763" t="s">
        <v>12</v>
      </c>
      <c r="DK763" t="s">
        <v>7529</v>
      </c>
      <c r="DL763" t="s">
        <v>27</v>
      </c>
      <c r="DM763" s="29">
        <v>0.89583333333333337</v>
      </c>
      <c r="DN763" t="s">
        <v>69</v>
      </c>
      <c r="DO763" t="s">
        <v>69</v>
      </c>
      <c r="DQ763" t="s">
        <v>2864</v>
      </c>
      <c r="DT763" t="s">
        <v>2877</v>
      </c>
      <c r="DV763" t="s">
        <v>2884</v>
      </c>
      <c r="DW763" t="s">
        <v>33</v>
      </c>
      <c r="DX763" t="s">
        <v>2877</v>
      </c>
      <c r="DZ763" t="s">
        <v>22</v>
      </c>
      <c r="EJ763" t="s">
        <v>273</v>
      </c>
      <c r="EM763" t="s">
        <v>22</v>
      </c>
      <c r="EO763" t="s">
        <v>27</v>
      </c>
      <c r="EP763" s="29">
        <v>0.29166666666666669</v>
      </c>
      <c r="EU763" t="s">
        <v>22</v>
      </c>
      <c r="EV763" t="s">
        <v>22</v>
      </c>
      <c r="EW763" t="s">
        <v>9740</v>
      </c>
      <c r="EX763" t="s">
        <v>9740</v>
      </c>
      <c r="EY763" t="s">
        <v>2808</v>
      </c>
      <c r="EZ763" t="s">
        <v>69</v>
      </c>
      <c r="FA763" t="s">
        <v>7529</v>
      </c>
      <c r="FS763" t="s">
        <v>69</v>
      </c>
      <c r="FT763" t="s">
        <v>69</v>
      </c>
      <c r="FU763" t="s">
        <v>69</v>
      </c>
      <c r="FV763" t="s">
        <v>69</v>
      </c>
      <c r="FW763" t="s">
        <v>69</v>
      </c>
      <c r="FX763" t="s">
        <v>69</v>
      </c>
      <c r="FY763" t="s">
        <v>69</v>
      </c>
      <c r="FZ763" t="s">
        <v>69</v>
      </c>
      <c r="GA763" t="s">
        <v>69</v>
      </c>
      <c r="GB763" t="s">
        <v>69</v>
      </c>
      <c r="GC763" t="s">
        <v>69</v>
      </c>
      <c r="GD763" t="s">
        <v>69</v>
      </c>
      <c r="GE763" t="s">
        <v>69</v>
      </c>
      <c r="GF763" t="s">
        <v>69</v>
      </c>
      <c r="GG763" t="s">
        <v>69</v>
      </c>
      <c r="GH763" t="s">
        <v>69</v>
      </c>
      <c r="GI763" t="s">
        <v>69</v>
      </c>
      <c r="GJ763" t="s">
        <v>69</v>
      </c>
      <c r="GK763" t="s">
        <v>69</v>
      </c>
      <c r="GL763" t="s">
        <v>69</v>
      </c>
      <c r="GM763" t="s">
        <v>69</v>
      </c>
      <c r="GN763" t="s">
        <v>69</v>
      </c>
      <c r="GO763" t="s">
        <v>69</v>
      </c>
      <c r="GP763" t="s">
        <v>69</v>
      </c>
      <c r="GQ763" t="s">
        <v>69</v>
      </c>
      <c r="GR763" t="s">
        <v>69</v>
      </c>
      <c r="GS763" t="s">
        <v>69</v>
      </c>
      <c r="GT763" t="s">
        <v>69</v>
      </c>
      <c r="GU763" t="s">
        <v>69</v>
      </c>
      <c r="GV763" t="s">
        <v>69</v>
      </c>
      <c r="GW763" t="s">
        <v>69</v>
      </c>
      <c r="GX763" t="s">
        <v>69</v>
      </c>
      <c r="GY763" t="s">
        <v>69</v>
      </c>
      <c r="HC763" t="s">
        <v>2808</v>
      </c>
      <c r="HD763" t="s">
        <v>2808</v>
      </c>
      <c r="HE763" t="s">
        <v>2808</v>
      </c>
      <c r="HF763" t="s">
        <v>2808</v>
      </c>
      <c r="HG763" t="s">
        <v>69</v>
      </c>
      <c r="HH763" t="s">
        <v>69</v>
      </c>
      <c r="HI763" t="s">
        <v>69</v>
      </c>
      <c r="HJ763" t="s">
        <v>9762</v>
      </c>
      <c r="HK763">
        <v>36</v>
      </c>
      <c r="HL763">
        <v>71</v>
      </c>
      <c r="HM763">
        <v>22</v>
      </c>
      <c r="HQ763" t="s">
        <v>7529</v>
      </c>
      <c r="HR763" t="s">
        <v>7529</v>
      </c>
      <c r="HS763" t="s">
        <v>7529</v>
      </c>
      <c r="HT763" t="s">
        <v>7529</v>
      </c>
      <c r="HX763" s="29">
        <v>0.9375</v>
      </c>
      <c r="HY763" s="29">
        <v>0.9375</v>
      </c>
      <c r="HZ763" s="29">
        <v>0.9375</v>
      </c>
      <c r="IA763" s="29">
        <v>0.9375</v>
      </c>
      <c r="IE763" t="s">
        <v>2808</v>
      </c>
      <c r="IF763" t="s">
        <v>69</v>
      </c>
      <c r="IG763" t="s">
        <v>2808</v>
      </c>
      <c r="IH763" t="s">
        <v>3054</v>
      </c>
      <c r="II763" t="s">
        <v>269</v>
      </c>
      <c r="IJ763" t="s">
        <v>3054</v>
      </c>
      <c r="IK763" t="s">
        <v>269</v>
      </c>
      <c r="IL763" t="s">
        <v>269</v>
      </c>
      <c r="IM763" t="s">
        <v>69</v>
      </c>
      <c r="IN763" t="s">
        <v>7529</v>
      </c>
      <c r="IO763" t="s">
        <v>7529</v>
      </c>
      <c r="IP763" t="s">
        <v>7529</v>
      </c>
      <c r="IQ763" t="s">
        <v>7529</v>
      </c>
      <c r="IR763" t="s">
        <v>7529</v>
      </c>
      <c r="IS763" t="s">
        <v>7529</v>
      </c>
      <c r="IT763" s="29">
        <v>0.90138888888888891</v>
      </c>
      <c r="IU763" s="29">
        <v>0.90138888888888891</v>
      </c>
      <c r="IV763" s="29">
        <v>0.90138888888888891</v>
      </c>
      <c r="IW763" s="29">
        <v>0.90138888888888891</v>
      </c>
      <c r="IX763" s="29">
        <v>0.90138888888888891</v>
      </c>
      <c r="IY763" s="29">
        <v>0.90138888888888891</v>
      </c>
      <c r="IZ763" t="s">
        <v>69</v>
      </c>
      <c r="JA763" t="s">
        <v>69</v>
      </c>
      <c r="JB763" t="s">
        <v>2808</v>
      </c>
      <c r="JC763" t="s">
        <v>2808</v>
      </c>
      <c r="JD763" t="s">
        <v>2808</v>
      </c>
      <c r="JE763" t="s">
        <v>2808</v>
      </c>
      <c r="JF763" t="s">
        <v>2808</v>
      </c>
      <c r="JI763">
        <v>146</v>
      </c>
      <c r="JJ763">
        <v>46</v>
      </c>
      <c r="JK763">
        <v>3.605</v>
      </c>
      <c r="JL763">
        <v>49</v>
      </c>
      <c r="JM763">
        <v>32</v>
      </c>
      <c r="JP763" t="s">
        <v>7529</v>
      </c>
      <c r="JQ763" t="s">
        <v>7529</v>
      </c>
      <c r="JR763" t="s">
        <v>7529</v>
      </c>
      <c r="JS763" t="s">
        <v>7529</v>
      </c>
      <c r="JT763" t="s">
        <v>7529</v>
      </c>
      <c r="JW763" s="29">
        <v>0.90138888888888891</v>
      </c>
      <c r="JX763" s="29">
        <v>0.90138888888888891</v>
      </c>
      <c r="JY763" s="29">
        <v>0.90138888888888891</v>
      </c>
      <c r="JZ763" s="29">
        <v>0.90138888888888891</v>
      </c>
      <c r="KA763" s="29">
        <v>0.90138888888888891</v>
      </c>
      <c r="KB763">
        <v>1</v>
      </c>
      <c r="KD763" t="s">
        <v>9554</v>
      </c>
      <c r="KE763" t="s">
        <v>6597</v>
      </c>
      <c r="KF763">
        <v>19</v>
      </c>
      <c r="KG763" t="s">
        <v>6598</v>
      </c>
      <c r="KH763">
        <v>5258337</v>
      </c>
    </row>
    <row r="764" spans="1:294" x14ac:dyDescent="0.3">
      <c r="A764" t="s">
        <v>10531</v>
      </c>
      <c r="B764" t="s">
        <v>6588</v>
      </c>
      <c r="C764">
        <v>6</v>
      </c>
      <c r="D764" t="s">
        <v>2956</v>
      </c>
      <c r="E764" t="s">
        <v>2956</v>
      </c>
      <c r="F764" t="s">
        <v>22</v>
      </c>
      <c r="G764" t="s">
        <v>2956</v>
      </c>
      <c r="H764" t="s">
        <v>2956</v>
      </c>
      <c r="I764" t="s">
        <v>2956</v>
      </c>
      <c r="J764" t="s">
        <v>2956</v>
      </c>
      <c r="K764" t="s">
        <v>2956</v>
      </c>
      <c r="L764" t="s">
        <v>2956</v>
      </c>
      <c r="M764" t="s">
        <v>2956</v>
      </c>
      <c r="N764" t="s">
        <v>2956</v>
      </c>
      <c r="O764" t="s">
        <v>2956</v>
      </c>
      <c r="P764" t="s">
        <v>2956</v>
      </c>
      <c r="Q764" t="s">
        <v>2956</v>
      </c>
      <c r="R764" t="s">
        <v>2956</v>
      </c>
      <c r="S764" t="s">
        <v>2956</v>
      </c>
      <c r="T764" t="s">
        <v>2956</v>
      </c>
      <c r="U764" t="s">
        <v>2956</v>
      </c>
      <c r="V764" t="s">
        <v>2956</v>
      </c>
      <c r="W764" t="s">
        <v>2956</v>
      </c>
      <c r="X764" t="s">
        <v>2956</v>
      </c>
      <c r="Y764" t="s">
        <v>2956</v>
      </c>
      <c r="Z764" t="s">
        <v>2956</v>
      </c>
      <c r="AA764" t="s">
        <v>2956</v>
      </c>
      <c r="AB764" t="s">
        <v>2956</v>
      </c>
      <c r="AC764" t="s">
        <v>2956</v>
      </c>
      <c r="AD764" t="s">
        <v>2956</v>
      </c>
      <c r="AE764" t="s">
        <v>2956</v>
      </c>
      <c r="AF764" t="s">
        <v>2956</v>
      </c>
      <c r="AG764" t="s">
        <v>2956</v>
      </c>
      <c r="BB764" t="s">
        <v>2876</v>
      </c>
      <c r="BD764" t="s">
        <v>2876</v>
      </c>
      <c r="BF764" t="s">
        <v>2876</v>
      </c>
      <c r="BH764" t="s">
        <v>2876</v>
      </c>
      <c r="BJ764" t="s">
        <v>2876</v>
      </c>
      <c r="BL764" t="s">
        <v>2876</v>
      </c>
      <c r="BV764">
        <v>0</v>
      </c>
      <c r="BX764" t="s">
        <v>9142</v>
      </c>
      <c r="BY764" t="s">
        <v>6813</v>
      </c>
      <c r="BZ764" s="30">
        <v>41396</v>
      </c>
      <c r="CA764" t="s">
        <v>7399</v>
      </c>
      <c r="CB764" t="s">
        <v>6818</v>
      </c>
      <c r="CC764" t="s">
        <v>5059</v>
      </c>
      <c r="CD764">
        <v>30</v>
      </c>
      <c r="CE764" t="s">
        <v>236</v>
      </c>
      <c r="CF764" t="s">
        <v>241</v>
      </c>
      <c r="CG764" t="s">
        <v>247</v>
      </c>
      <c r="CI764" t="s">
        <v>9614</v>
      </c>
      <c r="CJ764" t="s">
        <v>2808</v>
      </c>
      <c r="CK764" t="s">
        <v>2808</v>
      </c>
      <c r="CL764" t="s">
        <v>2808</v>
      </c>
      <c r="CM764" t="s">
        <v>2803</v>
      </c>
      <c r="CN764">
        <v>6</v>
      </c>
      <c r="CO764" t="s">
        <v>22</v>
      </c>
      <c r="CQ764" t="s">
        <v>69</v>
      </c>
      <c r="CR764" t="s">
        <v>69</v>
      </c>
      <c r="CS764" t="s">
        <v>69</v>
      </c>
      <c r="CV764" t="s">
        <v>69</v>
      </c>
      <c r="CW764" t="s">
        <v>69</v>
      </c>
      <c r="CX764" t="s">
        <v>69</v>
      </c>
      <c r="CY764" t="s">
        <v>69</v>
      </c>
      <c r="CZ764" t="s">
        <v>69</v>
      </c>
      <c r="DA764" t="s">
        <v>2808</v>
      </c>
      <c r="DB764" t="s">
        <v>69</v>
      </c>
      <c r="DC764" t="s">
        <v>69</v>
      </c>
      <c r="DD764" t="s">
        <v>12</v>
      </c>
      <c r="DE764" t="s">
        <v>8176</v>
      </c>
      <c r="DF764" t="s">
        <v>12</v>
      </c>
      <c r="DG764" t="s">
        <v>10444</v>
      </c>
      <c r="DH764" t="s">
        <v>2842</v>
      </c>
      <c r="DJ764" t="s">
        <v>12</v>
      </c>
      <c r="DK764" t="s">
        <v>7403</v>
      </c>
      <c r="DL764" t="s">
        <v>27</v>
      </c>
      <c r="DM764" s="29">
        <v>0.83333333333333337</v>
      </c>
      <c r="DN764" t="s">
        <v>69</v>
      </c>
      <c r="DO764" t="s">
        <v>69</v>
      </c>
      <c r="DQ764" t="s">
        <v>2864</v>
      </c>
      <c r="DT764" t="s">
        <v>2876</v>
      </c>
      <c r="DV764" t="s">
        <v>2884</v>
      </c>
      <c r="DW764" t="s">
        <v>33</v>
      </c>
      <c r="DX764" t="s">
        <v>2876</v>
      </c>
      <c r="DZ764" t="s">
        <v>69</v>
      </c>
      <c r="EJ764" t="s">
        <v>273</v>
      </c>
      <c r="EM764" t="s">
        <v>12</v>
      </c>
      <c r="EN764" t="s">
        <v>7921</v>
      </c>
      <c r="EO764" t="s">
        <v>27</v>
      </c>
      <c r="EP764" s="29">
        <v>0.29166666666666669</v>
      </c>
      <c r="EU764" t="s">
        <v>22</v>
      </c>
      <c r="EV764" t="s">
        <v>22</v>
      </c>
      <c r="EW764" t="s">
        <v>10444</v>
      </c>
      <c r="EX764" t="s">
        <v>10444</v>
      </c>
      <c r="EY764" t="s">
        <v>2808</v>
      </c>
      <c r="EZ764" t="s">
        <v>69</v>
      </c>
      <c r="FA764" t="s">
        <v>7921</v>
      </c>
      <c r="FH764">
        <v>1</v>
      </c>
      <c r="FI764">
        <v>1</v>
      </c>
      <c r="FJ764">
        <v>1</v>
      </c>
      <c r="FK764">
        <v>1</v>
      </c>
      <c r="FL764">
        <v>1</v>
      </c>
      <c r="FM764">
        <v>1</v>
      </c>
      <c r="FN764">
        <v>1</v>
      </c>
      <c r="FO764">
        <v>1</v>
      </c>
      <c r="FS764" t="s">
        <v>69</v>
      </c>
      <c r="FT764" t="s">
        <v>69</v>
      </c>
      <c r="FU764" t="s">
        <v>69</v>
      </c>
      <c r="FV764" t="s">
        <v>69</v>
      </c>
      <c r="FW764" t="s">
        <v>69</v>
      </c>
      <c r="FX764" t="s">
        <v>69</v>
      </c>
      <c r="FY764" t="s">
        <v>69</v>
      </c>
      <c r="FZ764" t="s">
        <v>69</v>
      </c>
      <c r="GA764" t="s">
        <v>69</v>
      </c>
      <c r="GB764" t="s">
        <v>69</v>
      </c>
      <c r="GC764" t="s">
        <v>69</v>
      </c>
      <c r="GD764" t="s">
        <v>69</v>
      </c>
      <c r="GE764" t="s">
        <v>69</v>
      </c>
      <c r="GF764" t="s">
        <v>69</v>
      </c>
      <c r="GG764" t="s">
        <v>69</v>
      </c>
      <c r="GH764" t="s">
        <v>69</v>
      </c>
      <c r="GI764" t="s">
        <v>69</v>
      </c>
      <c r="GJ764" t="s">
        <v>69</v>
      </c>
      <c r="GK764" t="s">
        <v>69</v>
      </c>
      <c r="GL764" t="s">
        <v>69</v>
      </c>
      <c r="GM764" t="s">
        <v>69</v>
      </c>
      <c r="GN764" t="s">
        <v>69</v>
      </c>
      <c r="GO764" t="s">
        <v>69</v>
      </c>
      <c r="GP764" t="s">
        <v>69</v>
      </c>
      <c r="GQ764" t="s">
        <v>69</v>
      </c>
      <c r="GR764" t="s">
        <v>69</v>
      </c>
      <c r="GS764" t="s">
        <v>69</v>
      </c>
      <c r="GT764" t="s">
        <v>69</v>
      </c>
      <c r="GU764" t="s">
        <v>69</v>
      </c>
      <c r="GV764" t="s">
        <v>69</v>
      </c>
      <c r="GW764" t="s">
        <v>69</v>
      </c>
      <c r="GX764" t="s">
        <v>69</v>
      </c>
      <c r="GY764" t="s">
        <v>69</v>
      </c>
      <c r="HC764" t="s">
        <v>2808</v>
      </c>
      <c r="HD764" t="s">
        <v>2808</v>
      </c>
      <c r="HE764" t="s">
        <v>2808</v>
      </c>
      <c r="HF764" t="s">
        <v>2808</v>
      </c>
      <c r="HG764" t="s">
        <v>69</v>
      </c>
      <c r="HH764" t="s">
        <v>69</v>
      </c>
      <c r="HI764" t="s">
        <v>69</v>
      </c>
      <c r="HJ764" t="s">
        <v>9615</v>
      </c>
      <c r="HK764">
        <v>36.5</v>
      </c>
      <c r="HL764">
        <v>65</v>
      </c>
      <c r="HM764">
        <v>24</v>
      </c>
      <c r="HQ764" t="s">
        <v>7921</v>
      </c>
      <c r="HR764" t="s">
        <v>7921</v>
      </c>
      <c r="HS764" t="s">
        <v>7921</v>
      </c>
      <c r="HT764" t="s">
        <v>7921</v>
      </c>
      <c r="IE764" t="s">
        <v>2808</v>
      </c>
      <c r="IF764" t="s">
        <v>69</v>
      </c>
      <c r="IG764" t="s">
        <v>2808</v>
      </c>
      <c r="IH764" t="s">
        <v>3054</v>
      </c>
      <c r="II764" t="s">
        <v>3054</v>
      </c>
      <c r="IJ764" t="s">
        <v>3054</v>
      </c>
      <c r="IK764" t="s">
        <v>269</v>
      </c>
      <c r="IL764" t="s">
        <v>269</v>
      </c>
      <c r="IM764" t="s">
        <v>69</v>
      </c>
      <c r="IN764" t="s">
        <v>7921</v>
      </c>
      <c r="IO764" t="s">
        <v>7921</v>
      </c>
      <c r="IP764" t="s">
        <v>7921</v>
      </c>
      <c r="IQ764" t="s">
        <v>7921</v>
      </c>
      <c r="IR764" t="s">
        <v>7921</v>
      </c>
      <c r="IZ764" t="s">
        <v>2808</v>
      </c>
      <c r="JA764" t="s">
        <v>69</v>
      </c>
      <c r="JB764" t="s">
        <v>2808</v>
      </c>
      <c r="JC764" t="s">
        <v>2808</v>
      </c>
      <c r="JD764" t="s">
        <v>2808</v>
      </c>
      <c r="JE764" t="s">
        <v>69</v>
      </c>
      <c r="JF764" t="s">
        <v>69</v>
      </c>
      <c r="JG764" s="35">
        <v>42956</v>
      </c>
      <c r="JI764">
        <v>130</v>
      </c>
      <c r="JJ764">
        <v>40</v>
      </c>
      <c r="JK764">
        <v>2.8</v>
      </c>
      <c r="JN764" t="s">
        <v>7921</v>
      </c>
      <c r="JP764" t="s">
        <v>7921</v>
      </c>
      <c r="JQ764" t="s">
        <v>7921</v>
      </c>
      <c r="JR764" t="s">
        <v>7921</v>
      </c>
      <c r="JU764" s="29">
        <v>0.92847222222222225</v>
      </c>
      <c r="JW764" s="29">
        <v>0.92847222222222225</v>
      </c>
      <c r="JX764" s="29">
        <v>0.92847222222222225</v>
      </c>
      <c r="JY764" s="29">
        <v>0.92847222222222225</v>
      </c>
      <c r="KB764">
        <v>6</v>
      </c>
      <c r="KD764" t="s">
        <v>9554</v>
      </c>
      <c r="KE764" t="s">
        <v>6597</v>
      </c>
      <c r="KF764">
        <v>20</v>
      </c>
      <c r="KG764" t="s">
        <v>6598</v>
      </c>
      <c r="KH764">
        <v>5258337</v>
      </c>
    </row>
    <row r="765" spans="1:294" x14ac:dyDescent="0.3">
      <c r="A765" t="s">
        <v>10532</v>
      </c>
      <c r="B765" t="s">
        <v>6588</v>
      </c>
      <c r="C765">
        <v>6</v>
      </c>
      <c r="D765" t="s">
        <v>2956</v>
      </c>
      <c r="E765" t="s">
        <v>2956</v>
      </c>
      <c r="F765" t="s">
        <v>2956</v>
      </c>
      <c r="G765" t="s">
        <v>2956</v>
      </c>
      <c r="H765" t="s">
        <v>2956</v>
      </c>
      <c r="I765" t="s">
        <v>2956</v>
      </c>
      <c r="J765" t="s">
        <v>2956</v>
      </c>
      <c r="K765" t="s">
        <v>2956</v>
      </c>
      <c r="L765" t="s">
        <v>2956</v>
      </c>
      <c r="M765" t="s">
        <v>2956</v>
      </c>
      <c r="N765" t="s">
        <v>2956</v>
      </c>
      <c r="O765" t="s">
        <v>2956</v>
      </c>
      <c r="P765" t="s">
        <v>2956</v>
      </c>
      <c r="Q765" t="s">
        <v>2956</v>
      </c>
      <c r="R765" t="s">
        <v>2956</v>
      </c>
      <c r="S765" t="s">
        <v>2956</v>
      </c>
      <c r="T765" t="s">
        <v>2956</v>
      </c>
      <c r="U765" t="s">
        <v>2956</v>
      </c>
      <c r="V765" t="s">
        <v>2956</v>
      </c>
      <c r="W765" t="s">
        <v>2956</v>
      </c>
      <c r="X765" t="s">
        <v>2956</v>
      </c>
      <c r="Y765" t="s">
        <v>2956</v>
      </c>
      <c r="Z765" t="s">
        <v>2956</v>
      </c>
      <c r="AA765" t="s">
        <v>2956</v>
      </c>
      <c r="AB765" t="s">
        <v>2956</v>
      </c>
      <c r="AC765" t="s">
        <v>2956</v>
      </c>
      <c r="AD765" t="s">
        <v>2956</v>
      </c>
      <c r="AE765" t="s">
        <v>2956</v>
      </c>
      <c r="AF765" t="s">
        <v>2956</v>
      </c>
      <c r="AG765" t="s">
        <v>2956</v>
      </c>
      <c r="BB765" t="s">
        <v>2876</v>
      </c>
      <c r="BD765" t="s">
        <v>2876</v>
      </c>
      <c r="BF765" t="s">
        <v>2876</v>
      </c>
      <c r="BH765" t="s">
        <v>2876</v>
      </c>
      <c r="BJ765" t="s">
        <v>2876</v>
      </c>
      <c r="BL765" t="s">
        <v>2876</v>
      </c>
      <c r="BV765">
        <v>0</v>
      </c>
      <c r="BX765" t="s">
        <v>9142</v>
      </c>
      <c r="BY765" t="s">
        <v>6813</v>
      </c>
      <c r="BZ765" t="s">
        <v>7520</v>
      </c>
      <c r="CA765" t="s">
        <v>7399</v>
      </c>
      <c r="CB765" t="s">
        <v>6816</v>
      </c>
      <c r="CC765" t="s">
        <v>5059</v>
      </c>
      <c r="CD765">
        <v>28</v>
      </c>
      <c r="CE765" t="s">
        <v>236</v>
      </c>
      <c r="CF765" t="s">
        <v>220</v>
      </c>
      <c r="CG765" t="s">
        <v>246</v>
      </c>
      <c r="CI765" t="s">
        <v>9552</v>
      </c>
      <c r="CJ765" t="s">
        <v>2808</v>
      </c>
      <c r="CK765" t="s">
        <v>69</v>
      </c>
      <c r="CL765" t="s">
        <v>69</v>
      </c>
      <c r="CM765" t="s">
        <v>2803</v>
      </c>
      <c r="CN765">
        <v>6</v>
      </c>
      <c r="CO765" t="s">
        <v>22</v>
      </c>
      <c r="CQ765" t="s">
        <v>69</v>
      </c>
      <c r="CR765" t="s">
        <v>69</v>
      </c>
      <c r="CS765" t="s">
        <v>69</v>
      </c>
      <c r="CV765" t="s">
        <v>69</v>
      </c>
      <c r="CW765" t="s">
        <v>69</v>
      </c>
      <c r="CX765" t="s">
        <v>69</v>
      </c>
      <c r="CY765" t="s">
        <v>69</v>
      </c>
      <c r="CZ765" t="s">
        <v>69</v>
      </c>
      <c r="DA765" t="s">
        <v>69</v>
      </c>
      <c r="DB765" t="s">
        <v>69</v>
      </c>
      <c r="DC765" t="s">
        <v>69</v>
      </c>
      <c r="DD765" t="s">
        <v>12</v>
      </c>
      <c r="DE765" s="30">
        <v>41184</v>
      </c>
      <c r="DF765" t="s">
        <v>12</v>
      </c>
      <c r="DG765" t="s">
        <v>10182</v>
      </c>
      <c r="DH765" t="s">
        <v>249</v>
      </c>
      <c r="DI765" t="s">
        <v>9737</v>
      </c>
      <c r="EU765" t="s">
        <v>2956</v>
      </c>
      <c r="EV765" t="s">
        <v>2956</v>
      </c>
      <c r="EW765" t="s">
        <v>10182</v>
      </c>
      <c r="EX765" t="s">
        <v>10182</v>
      </c>
      <c r="KB765">
        <v>6</v>
      </c>
      <c r="KD765" t="s">
        <v>9554</v>
      </c>
      <c r="KE765" t="s">
        <v>6597</v>
      </c>
      <c r="KF765">
        <v>1</v>
      </c>
      <c r="KG765" t="s">
        <v>6598</v>
      </c>
      <c r="KH765">
        <v>2143618</v>
      </c>
    </row>
    <row r="766" spans="1:294" x14ac:dyDescent="0.3">
      <c r="A766" t="s">
        <v>10533</v>
      </c>
      <c r="B766" t="s">
        <v>6588</v>
      </c>
      <c r="C766">
        <v>6</v>
      </c>
      <c r="D766" t="s">
        <v>2956</v>
      </c>
      <c r="E766" t="s">
        <v>2956</v>
      </c>
      <c r="F766" t="s">
        <v>2956</v>
      </c>
      <c r="G766" t="s">
        <v>22</v>
      </c>
      <c r="H766" t="s">
        <v>2956</v>
      </c>
      <c r="I766" t="s">
        <v>2956</v>
      </c>
      <c r="J766" t="s">
        <v>2956</v>
      </c>
      <c r="K766" t="s">
        <v>2956</v>
      </c>
      <c r="L766" t="s">
        <v>22</v>
      </c>
      <c r="M766" t="s">
        <v>2956</v>
      </c>
      <c r="N766" t="s">
        <v>2956</v>
      </c>
      <c r="O766" t="s">
        <v>2956</v>
      </c>
      <c r="P766" t="s">
        <v>2956</v>
      </c>
      <c r="Q766" t="s">
        <v>22</v>
      </c>
      <c r="R766" t="s">
        <v>2956</v>
      </c>
      <c r="S766" t="s">
        <v>2956</v>
      </c>
      <c r="T766" t="s">
        <v>2956</v>
      </c>
      <c r="U766" t="s">
        <v>2956</v>
      </c>
      <c r="V766" t="s">
        <v>22</v>
      </c>
      <c r="W766" t="s">
        <v>2956</v>
      </c>
      <c r="X766" t="s">
        <v>2956</v>
      </c>
      <c r="Y766" t="s">
        <v>2956</v>
      </c>
      <c r="Z766" t="s">
        <v>2956</v>
      </c>
      <c r="AA766" t="s">
        <v>22</v>
      </c>
      <c r="AB766" t="s">
        <v>2956</v>
      </c>
      <c r="AC766" t="s">
        <v>2956</v>
      </c>
      <c r="AD766" t="s">
        <v>2956</v>
      </c>
      <c r="AE766" t="s">
        <v>2956</v>
      </c>
      <c r="AF766" t="s">
        <v>22</v>
      </c>
      <c r="AG766" t="s">
        <v>2956</v>
      </c>
      <c r="BB766" t="s">
        <v>2876</v>
      </c>
      <c r="BD766" t="s">
        <v>2876</v>
      </c>
      <c r="BF766" t="s">
        <v>2876</v>
      </c>
      <c r="BH766" t="s">
        <v>2876</v>
      </c>
      <c r="BJ766" t="s">
        <v>2876</v>
      </c>
      <c r="BL766" t="s">
        <v>2876</v>
      </c>
      <c r="BV766">
        <v>0</v>
      </c>
      <c r="BX766" t="s">
        <v>9142</v>
      </c>
      <c r="BY766" t="s">
        <v>6813</v>
      </c>
      <c r="BZ766" t="s">
        <v>7520</v>
      </c>
      <c r="CA766" t="s">
        <v>7399</v>
      </c>
      <c r="CB766" t="s">
        <v>6816</v>
      </c>
      <c r="CC766" t="s">
        <v>5059</v>
      </c>
      <c r="CD766">
        <v>35</v>
      </c>
      <c r="CE766" t="s">
        <v>236</v>
      </c>
      <c r="CF766" t="s">
        <v>240</v>
      </c>
      <c r="CG766" t="s">
        <v>247</v>
      </c>
      <c r="CI766" t="s">
        <v>9552</v>
      </c>
      <c r="CJ766" t="s">
        <v>2808</v>
      </c>
      <c r="CK766" t="s">
        <v>69</v>
      </c>
      <c r="CL766" t="s">
        <v>69</v>
      </c>
      <c r="CM766" t="s">
        <v>2803</v>
      </c>
      <c r="CN766">
        <v>6</v>
      </c>
      <c r="CO766" t="s">
        <v>22</v>
      </c>
      <c r="CQ766" t="s">
        <v>2808</v>
      </c>
      <c r="CR766" t="s">
        <v>2808</v>
      </c>
      <c r="CS766" t="s">
        <v>2808</v>
      </c>
      <c r="CV766" t="s">
        <v>2808</v>
      </c>
      <c r="CW766" t="s">
        <v>2808</v>
      </c>
      <c r="CX766" t="s">
        <v>2808</v>
      </c>
      <c r="CY766" t="s">
        <v>2808</v>
      </c>
      <c r="CZ766" t="s">
        <v>2808</v>
      </c>
      <c r="DA766" t="s">
        <v>2808</v>
      </c>
      <c r="DB766" t="s">
        <v>69</v>
      </c>
      <c r="DC766" t="s">
        <v>69</v>
      </c>
      <c r="DD766" t="s">
        <v>12</v>
      </c>
      <c r="DE766" t="s">
        <v>7730</v>
      </c>
      <c r="DF766" t="s">
        <v>12</v>
      </c>
      <c r="DG766" t="s">
        <v>7866</v>
      </c>
      <c r="DH766" t="s">
        <v>2842</v>
      </c>
      <c r="EU766" t="s">
        <v>2956</v>
      </c>
      <c r="EV766" t="s">
        <v>2956</v>
      </c>
      <c r="EW766" t="s">
        <v>7866</v>
      </c>
      <c r="EX766" t="s">
        <v>7866</v>
      </c>
      <c r="KB766">
        <v>6</v>
      </c>
      <c r="KD766" t="s">
        <v>9554</v>
      </c>
      <c r="KE766" t="s">
        <v>6597</v>
      </c>
      <c r="KF766">
        <v>2</v>
      </c>
      <c r="KG766" t="s">
        <v>6598</v>
      </c>
      <c r="KH766">
        <v>2143618</v>
      </c>
    </row>
    <row r="767" spans="1:294" x14ac:dyDescent="0.3">
      <c r="A767" t="s">
        <v>10534</v>
      </c>
      <c r="B767" t="s">
        <v>6588</v>
      </c>
      <c r="C767">
        <v>5</v>
      </c>
      <c r="D767" t="s">
        <v>2956</v>
      </c>
      <c r="E767" t="s">
        <v>2956</v>
      </c>
      <c r="F767" t="s">
        <v>2956</v>
      </c>
      <c r="G767" t="s">
        <v>22</v>
      </c>
      <c r="H767" t="s">
        <v>2956</v>
      </c>
      <c r="I767" t="s">
        <v>2956</v>
      </c>
      <c r="J767" t="s">
        <v>2956</v>
      </c>
      <c r="K767" t="s">
        <v>2956</v>
      </c>
      <c r="L767" t="s">
        <v>22</v>
      </c>
      <c r="M767" t="s">
        <v>2956</v>
      </c>
      <c r="N767" t="s">
        <v>2956</v>
      </c>
      <c r="O767" t="s">
        <v>2956</v>
      </c>
      <c r="P767" t="s">
        <v>2956</v>
      </c>
      <c r="Q767" t="s">
        <v>22</v>
      </c>
      <c r="R767" t="s">
        <v>2956</v>
      </c>
      <c r="S767" t="s">
        <v>2956</v>
      </c>
      <c r="T767" t="s">
        <v>2956</v>
      </c>
      <c r="U767" t="s">
        <v>2956</v>
      </c>
      <c r="V767" t="s">
        <v>22</v>
      </c>
      <c r="W767" t="s">
        <v>2956</v>
      </c>
      <c r="X767" t="s">
        <v>2956</v>
      </c>
      <c r="Y767" t="s">
        <v>2956</v>
      </c>
      <c r="Z767" t="s">
        <v>2956</v>
      </c>
      <c r="AA767" t="s">
        <v>22</v>
      </c>
      <c r="AB767" t="s">
        <v>2956</v>
      </c>
      <c r="BB767" t="s">
        <v>2876</v>
      </c>
      <c r="BD767" t="s">
        <v>2876</v>
      </c>
      <c r="BF767" t="s">
        <v>2876</v>
      </c>
      <c r="BH767" t="s">
        <v>2876</v>
      </c>
      <c r="BJ767" t="s">
        <v>2876</v>
      </c>
      <c r="BV767">
        <v>0</v>
      </c>
      <c r="BX767" t="s">
        <v>9142</v>
      </c>
      <c r="BY767" t="s">
        <v>6813</v>
      </c>
      <c r="BZ767" t="s">
        <v>7520</v>
      </c>
      <c r="CA767" t="s">
        <v>7399</v>
      </c>
      <c r="CB767" t="s">
        <v>6816</v>
      </c>
      <c r="CC767" t="s">
        <v>5059</v>
      </c>
      <c r="CD767">
        <v>28</v>
      </c>
      <c r="CE767" t="s">
        <v>22</v>
      </c>
      <c r="CF767" t="s">
        <v>22</v>
      </c>
      <c r="CG767" t="s">
        <v>247</v>
      </c>
      <c r="CI767" t="s">
        <v>9552</v>
      </c>
      <c r="CJ767" t="s">
        <v>2808</v>
      </c>
      <c r="CK767" t="s">
        <v>69</v>
      </c>
      <c r="CL767" t="s">
        <v>69</v>
      </c>
      <c r="CM767" t="s">
        <v>2803</v>
      </c>
      <c r="CN767">
        <v>5</v>
      </c>
      <c r="CO767" t="s">
        <v>22</v>
      </c>
      <c r="CQ767" t="s">
        <v>2808</v>
      </c>
      <c r="CR767" t="s">
        <v>2808</v>
      </c>
      <c r="CS767" t="s">
        <v>2808</v>
      </c>
      <c r="CV767" t="s">
        <v>2808</v>
      </c>
      <c r="CW767" t="s">
        <v>2808</v>
      </c>
      <c r="CX767" t="s">
        <v>2808</v>
      </c>
      <c r="CY767" t="s">
        <v>2808</v>
      </c>
      <c r="CZ767" t="s">
        <v>2808</v>
      </c>
      <c r="DA767" t="s">
        <v>69</v>
      </c>
      <c r="DB767" t="s">
        <v>2808</v>
      </c>
      <c r="DC767" t="s">
        <v>69</v>
      </c>
      <c r="DD767" t="s">
        <v>12</v>
      </c>
      <c r="DE767" t="s">
        <v>10535</v>
      </c>
      <c r="DF767" t="s">
        <v>12</v>
      </c>
      <c r="DG767" s="30">
        <v>40610</v>
      </c>
      <c r="DH767" t="s">
        <v>22</v>
      </c>
      <c r="EU767" t="s">
        <v>22</v>
      </c>
      <c r="EV767" t="s">
        <v>22</v>
      </c>
      <c r="EW767" s="30">
        <v>40610</v>
      </c>
      <c r="EX767" s="30">
        <v>40610</v>
      </c>
      <c r="KB767">
        <v>5</v>
      </c>
      <c r="KD767" t="s">
        <v>9554</v>
      </c>
      <c r="KE767" t="s">
        <v>6597</v>
      </c>
      <c r="KF767">
        <v>3</v>
      </c>
      <c r="KG767" t="s">
        <v>6598</v>
      </c>
      <c r="KH767">
        <v>2143618</v>
      </c>
    </row>
    <row r="768" spans="1:294" x14ac:dyDescent="0.3">
      <c r="A768" t="s">
        <v>10536</v>
      </c>
      <c r="B768" t="s">
        <v>6588</v>
      </c>
      <c r="C768">
        <v>4</v>
      </c>
      <c r="D768" t="s">
        <v>2956</v>
      </c>
      <c r="E768" t="s">
        <v>2956</v>
      </c>
      <c r="F768" t="s">
        <v>2956</v>
      </c>
      <c r="G768" t="s">
        <v>22</v>
      </c>
      <c r="H768" t="s">
        <v>2956</v>
      </c>
      <c r="I768" t="s">
        <v>2956</v>
      </c>
      <c r="J768" t="s">
        <v>2956</v>
      </c>
      <c r="K768" t="s">
        <v>2956</v>
      </c>
      <c r="L768" t="s">
        <v>22</v>
      </c>
      <c r="M768" t="s">
        <v>2956</v>
      </c>
      <c r="N768" t="s">
        <v>2956</v>
      </c>
      <c r="O768" t="s">
        <v>2956</v>
      </c>
      <c r="P768" t="s">
        <v>2956</v>
      </c>
      <c r="Q768" t="s">
        <v>22</v>
      </c>
      <c r="R768" t="s">
        <v>2956</v>
      </c>
      <c r="S768" t="s">
        <v>2956</v>
      </c>
      <c r="T768" t="s">
        <v>2956</v>
      </c>
      <c r="U768" t="s">
        <v>2956</v>
      </c>
      <c r="V768" t="s">
        <v>22</v>
      </c>
      <c r="W768" t="s">
        <v>2956</v>
      </c>
      <c r="BB768" t="s">
        <v>2876</v>
      </c>
      <c r="BD768" t="s">
        <v>2876</v>
      </c>
      <c r="BF768" t="s">
        <v>2876</v>
      </c>
      <c r="BH768" t="s">
        <v>2876</v>
      </c>
      <c r="BV768">
        <v>0</v>
      </c>
      <c r="BX768" t="s">
        <v>9142</v>
      </c>
      <c r="BY768" t="s">
        <v>6813</v>
      </c>
      <c r="BZ768" t="s">
        <v>7520</v>
      </c>
      <c r="CA768" t="s">
        <v>7399</v>
      </c>
      <c r="CB768" t="s">
        <v>6816</v>
      </c>
      <c r="CC768" t="s">
        <v>5059</v>
      </c>
      <c r="CD768">
        <v>26</v>
      </c>
      <c r="CE768" t="s">
        <v>236</v>
      </c>
      <c r="CF768" t="s">
        <v>240</v>
      </c>
      <c r="CG768" t="s">
        <v>246</v>
      </c>
      <c r="CI768" t="s">
        <v>9552</v>
      </c>
      <c r="CJ768" t="s">
        <v>2808</v>
      </c>
      <c r="CK768" t="s">
        <v>69</v>
      </c>
      <c r="CL768" t="s">
        <v>69</v>
      </c>
      <c r="CM768" t="s">
        <v>2803</v>
      </c>
      <c r="CN768">
        <v>4</v>
      </c>
      <c r="CO768" t="s">
        <v>22</v>
      </c>
      <c r="CQ768" t="s">
        <v>2808</v>
      </c>
      <c r="CR768" t="s">
        <v>2808</v>
      </c>
      <c r="CS768" t="s">
        <v>2808</v>
      </c>
      <c r="CV768" t="s">
        <v>2808</v>
      </c>
      <c r="CW768" t="s">
        <v>2808</v>
      </c>
      <c r="CX768" t="s">
        <v>2808</v>
      </c>
      <c r="CY768" t="s">
        <v>2808</v>
      </c>
      <c r="CZ768" t="s">
        <v>2808</v>
      </c>
      <c r="DA768" t="s">
        <v>69</v>
      </c>
      <c r="DB768" t="s">
        <v>2808</v>
      </c>
      <c r="DC768" t="s">
        <v>69</v>
      </c>
      <c r="DD768" t="s">
        <v>12</v>
      </c>
      <c r="DE768" s="30">
        <v>40821</v>
      </c>
      <c r="DF768" t="s">
        <v>12</v>
      </c>
      <c r="DG768" s="30">
        <v>40701</v>
      </c>
      <c r="DH768" t="s">
        <v>2842</v>
      </c>
      <c r="EU768" t="s">
        <v>2956</v>
      </c>
      <c r="EV768" t="s">
        <v>2956</v>
      </c>
      <c r="EW768" s="30">
        <v>40701</v>
      </c>
      <c r="EX768" s="30">
        <v>40701</v>
      </c>
      <c r="KB768">
        <v>4</v>
      </c>
      <c r="KD768" t="s">
        <v>9554</v>
      </c>
      <c r="KE768" t="s">
        <v>6597</v>
      </c>
      <c r="KF768">
        <v>4</v>
      </c>
      <c r="KG768" t="s">
        <v>6598</v>
      </c>
      <c r="KH768">
        <v>2143618</v>
      </c>
    </row>
    <row r="769" spans="1:294" x14ac:dyDescent="0.3">
      <c r="A769" t="s">
        <v>10537</v>
      </c>
      <c r="B769" t="s">
        <v>6588</v>
      </c>
      <c r="C769">
        <v>1</v>
      </c>
      <c r="D769" t="s">
        <v>2956</v>
      </c>
      <c r="E769" t="s">
        <v>2956</v>
      </c>
      <c r="F769" t="s">
        <v>2956</v>
      </c>
      <c r="G769" t="s">
        <v>22</v>
      </c>
      <c r="H769" t="s">
        <v>22</v>
      </c>
      <c r="BB769" t="s">
        <v>22</v>
      </c>
      <c r="BV769">
        <v>0</v>
      </c>
      <c r="BX769" t="s">
        <v>9142</v>
      </c>
      <c r="BY769" t="s">
        <v>6813</v>
      </c>
      <c r="BZ769" t="s">
        <v>7520</v>
      </c>
      <c r="CA769" t="s">
        <v>7399</v>
      </c>
      <c r="CB769" t="s">
        <v>6816</v>
      </c>
      <c r="CC769" t="s">
        <v>5059</v>
      </c>
      <c r="CD769">
        <v>22</v>
      </c>
      <c r="CE769" t="s">
        <v>236</v>
      </c>
      <c r="CF769" t="s">
        <v>240</v>
      </c>
      <c r="CG769" t="s">
        <v>247</v>
      </c>
      <c r="CI769" t="s">
        <v>9552</v>
      </c>
      <c r="CJ769" t="s">
        <v>2808</v>
      </c>
      <c r="CK769" t="s">
        <v>69</v>
      </c>
      <c r="CL769" t="s">
        <v>69</v>
      </c>
      <c r="CM769" t="s">
        <v>2803</v>
      </c>
      <c r="CN769">
        <v>1</v>
      </c>
      <c r="CO769" t="s">
        <v>22</v>
      </c>
      <c r="CQ769" t="s">
        <v>2808</v>
      </c>
      <c r="CR769" t="s">
        <v>2808</v>
      </c>
      <c r="CS769" t="s">
        <v>2808</v>
      </c>
      <c r="CV769" t="s">
        <v>2808</v>
      </c>
      <c r="CW769" t="s">
        <v>2808</v>
      </c>
      <c r="CX769" t="s">
        <v>2808</v>
      </c>
      <c r="CY769" t="s">
        <v>2808</v>
      </c>
      <c r="CZ769" t="s">
        <v>2808</v>
      </c>
      <c r="DA769" t="s">
        <v>2808</v>
      </c>
      <c r="DB769" t="s">
        <v>69</v>
      </c>
      <c r="DC769" t="s">
        <v>69</v>
      </c>
      <c r="DD769" t="s">
        <v>12</v>
      </c>
      <c r="DE769" s="30">
        <v>41132</v>
      </c>
      <c r="DF769" t="s">
        <v>12</v>
      </c>
      <c r="DG769" s="30">
        <v>41579</v>
      </c>
      <c r="DH769" t="s">
        <v>249</v>
      </c>
      <c r="DI769" t="s">
        <v>9737</v>
      </c>
      <c r="EU769" t="s">
        <v>22</v>
      </c>
      <c r="EV769" t="s">
        <v>22</v>
      </c>
      <c r="EW769" s="30">
        <v>41579</v>
      </c>
      <c r="EX769" s="30">
        <v>41579</v>
      </c>
      <c r="KB769">
        <v>1</v>
      </c>
      <c r="KD769" t="s">
        <v>9554</v>
      </c>
      <c r="KE769" t="s">
        <v>6597</v>
      </c>
      <c r="KF769">
        <v>5</v>
      </c>
      <c r="KG769" t="s">
        <v>6598</v>
      </c>
      <c r="KH769">
        <v>2143618</v>
      </c>
    </row>
    <row r="770" spans="1:294" x14ac:dyDescent="0.3">
      <c r="A770" t="s">
        <v>10538</v>
      </c>
      <c r="B770" t="s">
        <v>6588</v>
      </c>
      <c r="C770">
        <v>2</v>
      </c>
      <c r="D770" t="s">
        <v>2956</v>
      </c>
      <c r="E770" t="s">
        <v>2956</v>
      </c>
      <c r="F770" t="s">
        <v>2956</v>
      </c>
      <c r="G770" t="s">
        <v>2956</v>
      </c>
      <c r="H770" t="s">
        <v>2956</v>
      </c>
      <c r="I770" t="s">
        <v>2956</v>
      </c>
      <c r="J770" t="s">
        <v>2956</v>
      </c>
      <c r="K770" t="s">
        <v>2956</v>
      </c>
      <c r="L770" t="s">
        <v>2956</v>
      </c>
      <c r="M770" t="s">
        <v>2956</v>
      </c>
      <c r="BB770" t="s">
        <v>2876</v>
      </c>
      <c r="BD770" t="s">
        <v>2876</v>
      </c>
      <c r="BV770">
        <v>0</v>
      </c>
      <c r="BX770" t="s">
        <v>9142</v>
      </c>
      <c r="BY770" t="s">
        <v>6813</v>
      </c>
      <c r="BZ770" t="s">
        <v>7520</v>
      </c>
      <c r="CA770" t="s">
        <v>7399</v>
      </c>
      <c r="CB770" t="s">
        <v>6816</v>
      </c>
      <c r="CC770" t="s">
        <v>5059</v>
      </c>
      <c r="CD770">
        <v>19</v>
      </c>
      <c r="CE770" t="s">
        <v>236</v>
      </c>
      <c r="CF770" t="s">
        <v>240</v>
      </c>
      <c r="CG770" t="s">
        <v>246</v>
      </c>
      <c r="CI770" t="s">
        <v>9552</v>
      </c>
      <c r="CJ770" t="s">
        <v>2808</v>
      </c>
      <c r="CK770" t="s">
        <v>69</v>
      </c>
      <c r="CL770" t="s">
        <v>69</v>
      </c>
      <c r="CM770" t="s">
        <v>2803</v>
      </c>
      <c r="CN770">
        <v>2</v>
      </c>
      <c r="CO770" t="s">
        <v>22</v>
      </c>
      <c r="CQ770" t="s">
        <v>2808</v>
      </c>
      <c r="CR770" t="s">
        <v>2808</v>
      </c>
      <c r="CS770" t="s">
        <v>2808</v>
      </c>
      <c r="CV770" t="s">
        <v>69</v>
      </c>
      <c r="CW770" t="s">
        <v>69</v>
      </c>
      <c r="CX770" t="s">
        <v>2808</v>
      </c>
      <c r="CY770" t="s">
        <v>2808</v>
      </c>
      <c r="CZ770" t="s">
        <v>2808</v>
      </c>
      <c r="DA770" t="s">
        <v>69</v>
      </c>
      <c r="DB770" t="s">
        <v>69</v>
      </c>
      <c r="DC770" t="s">
        <v>69</v>
      </c>
      <c r="DD770" t="s">
        <v>12</v>
      </c>
      <c r="DE770" s="30">
        <v>41098</v>
      </c>
      <c r="DF770" t="s">
        <v>12</v>
      </c>
      <c r="DG770" s="30">
        <v>41041</v>
      </c>
      <c r="DH770" t="s">
        <v>249</v>
      </c>
      <c r="DI770" t="s">
        <v>9737</v>
      </c>
      <c r="EU770" t="s">
        <v>22</v>
      </c>
      <c r="EV770" t="s">
        <v>22</v>
      </c>
      <c r="EW770" t="s">
        <v>7229</v>
      </c>
      <c r="EX770" t="s">
        <v>7229</v>
      </c>
      <c r="KB770">
        <v>2</v>
      </c>
      <c r="KD770" t="s">
        <v>9554</v>
      </c>
      <c r="KE770" t="s">
        <v>6597</v>
      </c>
      <c r="KF770">
        <v>6</v>
      </c>
      <c r="KG770" t="s">
        <v>6598</v>
      </c>
      <c r="KH770">
        <v>2143618</v>
      </c>
    </row>
    <row r="771" spans="1:294" x14ac:dyDescent="0.3">
      <c r="A771" t="s">
        <v>10539</v>
      </c>
      <c r="B771" t="s">
        <v>6588</v>
      </c>
      <c r="C771">
        <v>3</v>
      </c>
      <c r="D771" t="s">
        <v>2956</v>
      </c>
      <c r="E771" t="s">
        <v>2956</v>
      </c>
      <c r="F771" t="s">
        <v>2956</v>
      </c>
      <c r="G771" t="s">
        <v>2956</v>
      </c>
      <c r="H771" t="s">
        <v>2956</v>
      </c>
      <c r="I771" t="s">
        <v>2956</v>
      </c>
      <c r="J771" t="s">
        <v>2956</v>
      </c>
      <c r="K771" t="s">
        <v>2956</v>
      </c>
      <c r="L771" t="s">
        <v>2956</v>
      </c>
      <c r="M771" t="s">
        <v>2956</v>
      </c>
      <c r="N771" t="s">
        <v>2956</v>
      </c>
      <c r="O771" t="s">
        <v>2956</v>
      </c>
      <c r="P771" t="s">
        <v>2956</v>
      </c>
      <c r="Q771" t="s">
        <v>2956</v>
      </c>
      <c r="R771" t="s">
        <v>2956</v>
      </c>
      <c r="BB771" t="s">
        <v>2876</v>
      </c>
      <c r="BD771" t="s">
        <v>2876</v>
      </c>
      <c r="BF771" t="s">
        <v>2876</v>
      </c>
      <c r="BV771">
        <v>0</v>
      </c>
      <c r="BX771" t="s">
        <v>9142</v>
      </c>
      <c r="BY771" t="s">
        <v>6813</v>
      </c>
      <c r="BZ771" t="s">
        <v>7520</v>
      </c>
      <c r="CA771" t="s">
        <v>7399</v>
      </c>
      <c r="CB771" t="s">
        <v>6816</v>
      </c>
      <c r="CC771" t="s">
        <v>5059</v>
      </c>
      <c r="CD771">
        <v>18</v>
      </c>
      <c r="CE771" t="s">
        <v>236</v>
      </c>
      <c r="CF771" t="s">
        <v>240</v>
      </c>
      <c r="CG771" t="s">
        <v>22</v>
      </c>
      <c r="CI771" t="s">
        <v>9552</v>
      </c>
      <c r="CJ771" t="s">
        <v>2808</v>
      </c>
      <c r="CK771" t="s">
        <v>69</v>
      </c>
      <c r="CL771" t="s">
        <v>69</v>
      </c>
      <c r="CM771" t="s">
        <v>2803</v>
      </c>
      <c r="CN771">
        <v>3</v>
      </c>
      <c r="CO771" t="s">
        <v>22</v>
      </c>
      <c r="CQ771" t="s">
        <v>2808</v>
      </c>
      <c r="CR771" t="s">
        <v>2808</v>
      </c>
      <c r="CS771" t="s">
        <v>2808</v>
      </c>
      <c r="CV771" t="s">
        <v>2808</v>
      </c>
      <c r="CW771" t="s">
        <v>69</v>
      </c>
      <c r="CX771" t="s">
        <v>2808</v>
      </c>
      <c r="CY771" t="s">
        <v>2808</v>
      </c>
      <c r="CZ771" t="s">
        <v>2808</v>
      </c>
      <c r="DA771" t="s">
        <v>2808</v>
      </c>
      <c r="DB771" t="s">
        <v>2808</v>
      </c>
      <c r="DC771" t="s">
        <v>69</v>
      </c>
      <c r="DD771" t="s">
        <v>22</v>
      </c>
      <c r="DF771" t="s">
        <v>12</v>
      </c>
      <c r="DG771" t="s">
        <v>8478</v>
      </c>
      <c r="DH771" t="s">
        <v>22</v>
      </c>
      <c r="EU771" t="s">
        <v>2956</v>
      </c>
      <c r="EV771" t="s">
        <v>2956</v>
      </c>
      <c r="EW771" t="s">
        <v>8478</v>
      </c>
      <c r="EX771" t="s">
        <v>8478</v>
      </c>
      <c r="KB771">
        <v>3</v>
      </c>
      <c r="KD771" t="s">
        <v>9554</v>
      </c>
      <c r="KE771" t="s">
        <v>6597</v>
      </c>
      <c r="KF771">
        <v>7</v>
      </c>
      <c r="KG771" t="s">
        <v>6598</v>
      </c>
      <c r="KH771">
        <v>2143618</v>
      </c>
    </row>
    <row r="772" spans="1:294" x14ac:dyDescent="0.3">
      <c r="A772" t="s">
        <v>10540</v>
      </c>
      <c r="B772" t="s">
        <v>6588</v>
      </c>
      <c r="C772">
        <v>4</v>
      </c>
      <c r="D772" t="s">
        <v>2956</v>
      </c>
      <c r="E772" t="s">
        <v>2956</v>
      </c>
      <c r="F772" t="s">
        <v>2956</v>
      </c>
      <c r="G772" t="s">
        <v>2956</v>
      </c>
      <c r="H772" t="s">
        <v>2956</v>
      </c>
      <c r="I772" t="s">
        <v>2956</v>
      </c>
      <c r="J772" t="s">
        <v>2956</v>
      </c>
      <c r="K772" t="s">
        <v>2956</v>
      </c>
      <c r="L772" t="s">
        <v>2956</v>
      </c>
      <c r="M772" t="s">
        <v>2956</v>
      </c>
      <c r="N772" t="s">
        <v>2956</v>
      </c>
      <c r="O772" t="s">
        <v>2956</v>
      </c>
      <c r="P772" t="s">
        <v>2956</v>
      </c>
      <c r="Q772" t="s">
        <v>2956</v>
      </c>
      <c r="R772" t="s">
        <v>2956</v>
      </c>
      <c r="S772" t="s">
        <v>2956</v>
      </c>
      <c r="T772" t="s">
        <v>2956</v>
      </c>
      <c r="U772" t="s">
        <v>2956</v>
      </c>
      <c r="V772" t="s">
        <v>2956</v>
      </c>
      <c r="W772" t="s">
        <v>2956</v>
      </c>
      <c r="BB772" t="s">
        <v>2876</v>
      </c>
      <c r="BD772" t="s">
        <v>2876</v>
      </c>
      <c r="BF772" t="s">
        <v>2876</v>
      </c>
      <c r="BH772" t="s">
        <v>2876</v>
      </c>
      <c r="BV772">
        <v>0</v>
      </c>
      <c r="BX772" t="s">
        <v>9142</v>
      </c>
      <c r="BY772" t="s">
        <v>6813</v>
      </c>
      <c r="BZ772" t="s">
        <v>7520</v>
      </c>
      <c r="CA772" t="s">
        <v>7399</v>
      </c>
      <c r="CB772" t="s">
        <v>6816</v>
      </c>
      <c r="CC772" t="s">
        <v>5059</v>
      </c>
      <c r="CD772">
        <v>27</v>
      </c>
      <c r="CE772" t="s">
        <v>237</v>
      </c>
      <c r="CF772" t="s">
        <v>220</v>
      </c>
      <c r="CG772" t="s">
        <v>247</v>
      </c>
      <c r="CI772" t="s">
        <v>9614</v>
      </c>
      <c r="CJ772" t="s">
        <v>2808</v>
      </c>
      <c r="CK772" t="s">
        <v>2808</v>
      </c>
      <c r="CL772" t="s">
        <v>2808</v>
      </c>
      <c r="CM772" t="s">
        <v>2803</v>
      </c>
      <c r="CN772">
        <v>4</v>
      </c>
      <c r="CO772" t="s">
        <v>22</v>
      </c>
      <c r="CQ772" t="s">
        <v>2808</v>
      </c>
      <c r="CR772" t="s">
        <v>2808</v>
      </c>
      <c r="CS772" t="s">
        <v>2808</v>
      </c>
      <c r="CV772" t="s">
        <v>2808</v>
      </c>
      <c r="CW772" t="s">
        <v>69</v>
      </c>
      <c r="CX772" t="s">
        <v>2808</v>
      </c>
      <c r="CY772" t="s">
        <v>2808</v>
      </c>
      <c r="CZ772" t="s">
        <v>2808</v>
      </c>
      <c r="DA772" t="s">
        <v>2808</v>
      </c>
      <c r="DB772" t="s">
        <v>2808</v>
      </c>
      <c r="DC772" t="s">
        <v>69</v>
      </c>
      <c r="DD772" t="s">
        <v>22</v>
      </c>
      <c r="DF772" t="s">
        <v>22</v>
      </c>
      <c r="DH772" t="s">
        <v>2842</v>
      </c>
      <c r="DJ772" t="s">
        <v>12</v>
      </c>
      <c r="DK772" t="s">
        <v>9759</v>
      </c>
      <c r="DL772" t="s">
        <v>27</v>
      </c>
      <c r="DM772" s="29">
        <v>0.40277777777777773</v>
      </c>
      <c r="DN772" t="s">
        <v>69</v>
      </c>
      <c r="DO772" t="s">
        <v>69</v>
      </c>
      <c r="DP772" t="s">
        <v>2859</v>
      </c>
      <c r="DQ772" t="s">
        <v>2864</v>
      </c>
      <c r="DT772" t="s">
        <v>2876</v>
      </c>
      <c r="DV772" t="s">
        <v>2884</v>
      </c>
      <c r="DW772" t="s">
        <v>32</v>
      </c>
      <c r="DX772" t="s">
        <v>2876</v>
      </c>
      <c r="DZ772" t="s">
        <v>22</v>
      </c>
      <c r="EJ772" t="s">
        <v>273</v>
      </c>
      <c r="EM772" t="s">
        <v>12</v>
      </c>
      <c r="EN772" t="s">
        <v>9759</v>
      </c>
      <c r="EO772" t="s">
        <v>27</v>
      </c>
      <c r="EP772" s="29">
        <v>0.77083333333333337</v>
      </c>
      <c r="EU772" t="s">
        <v>2956</v>
      </c>
      <c r="EV772" t="s">
        <v>2956</v>
      </c>
      <c r="EW772" t="s">
        <v>10535</v>
      </c>
      <c r="EX772" t="s">
        <v>10535</v>
      </c>
      <c r="EY772" t="s">
        <v>2808</v>
      </c>
      <c r="EZ772" t="s">
        <v>69</v>
      </c>
      <c r="FA772" t="s">
        <v>9759</v>
      </c>
      <c r="FH772">
        <v>1</v>
      </c>
      <c r="FI772">
        <v>1</v>
      </c>
      <c r="FJ772">
        <v>1</v>
      </c>
      <c r="FK772">
        <v>1</v>
      </c>
      <c r="FL772">
        <v>1</v>
      </c>
      <c r="FM772">
        <v>1</v>
      </c>
      <c r="FN772">
        <v>0</v>
      </c>
      <c r="FO772">
        <v>1</v>
      </c>
      <c r="FS772" t="s">
        <v>69</v>
      </c>
      <c r="FT772" t="s">
        <v>69</v>
      </c>
      <c r="FU772" t="s">
        <v>69</v>
      </c>
      <c r="FV772" t="s">
        <v>69</v>
      </c>
      <c r="FW772" t="s">
        <v>69</v>
      </c>
      <c r="FX772" t="s">
        <v>69</v>
      </c>
      <c r="FY772" t="s">
        <v>69</v>
      </c>
      <c r="FZ772" t="s">
        <v>69</v>
      </c>
      <c r="GA772" t="s">
        <v>69</v>
      </c>
      <c r="GB772" t="s">
        <v>69</v>
      </c>
      <c r="GC772" t="s">
        <v>69</v>
      </c>
      <c r="GD772" t="s">
        <v>69</v>
      </c>
      <c r="GE772" t="s">
        <v>69</v>
      </c>
      <c r="GF772" t="s">
        <v>69</v>
      </c>
      <c r="GG772" t="s">
        <v>69</v>
      </c>
      <c r="GH772" t="s">
        <v>69</v>
      </c>
      <c r="GI772" t="s">
        <v>69</v>
      </c>
      <c r="GJ772" t="s">
        <v>69</v>
      </c>
      <c r="GK772" t="s">
        <v>69</v>
      </c>
      <c r="GL772" t="s">
        <v>69</v>
      </c>
      <c r="GM772" t="s">
        <v>69</v>
      </c>
      <c r="GN772" t="s">
        <v>69</v>
      </c>
      <c r="GO772" t="s">
        <v>69</v>
      </c>
      <c r="GP772" t="s">
        <v>69</v>
      </c>
      <c r="GQ772" t="s">
        <v>69</v>
      </c>
      <c r="GR772" t="s">
        <v>69</v>
      </c>
      <c r="GS772" t="s">
        <v>69</v>
      </c>
      <c r="GT772" t="s">
        <v>69</v>
      </c>
      <c r="GU772" t="s">
        <v>69</v>
      </c>
      <c r="GV772" t="s">
        <v>69</v>
      </c>
      <c r="GW772" t="s">
        <v>69</v>
      </c>
      <c r="GX772" t="s">
        <v>69</v>
      </c>
      <c r="GY772" t="s">
        <v>69</v>
      </c>
      <c r="HC772" t="s">
        <v>2808</v>
      </c>
      <c r="HD772" t="s">
        <v>2808</v>
      </c>
      <c r="HE772" t="s">
        <v>2808</v>
      </c>
      <c r="HF772" t="s">
        <v>2808</v>
      </c>
      <c r="HG772" t="s">
        <v>69</v>
      </c>
      <c r="HH772" t="s">
        <v>69</v>
      </c>
      <c r="HI772" t="s">
        <v>69</v>
      </c>
      <c r="HJ772" t="s">
        <v>9711</v>
      </c>
      <c r="HK772">
        <v>36</v>
      </c>
      <c r="HL772">
        <v>79</v>
      </c>
      <c r="HM772">
        <v>19</v>
      </c>
      <c r="HQ772" t="s">
        <v>9759</v>
      </c>
      <c r="HR772" t="s">
        <v>9759</v>
      </c>
      <c r="HS772" t="s">
        <v>9759</v>
      </c>
      <c r="HT772" t="s">
        <v>9759</v>
      </c>
      <c r="HX772" s="29">
        <v>0.47222222222222227</v>
      </c>
      <c r="HY772" s="29">
        <v>0.47222222222222227</v>
      </c>
      <c r="HZ772" s="29">
        <v>0.47222222222222227</v>
      </c>
      <c r="IA772" s="29">
        <v>0.47222222222222227</v>
      </c>
      <c r="IE772" t="s">
        <v>2808</v>
      </c>
      <c r="IF772" t="s">
        <v>69</v>
      </c>
      <c r="IG772" t="s">
        <v>2808</v>
      </c>
      <c r="IH772" t="s">
        <v>3054</v>
      </c>
      <c r="II772" t="s">
        <v>3054</v>
      </c>
      <c r="IJ772" t="s">
        <v>3054</v>
      </c>
      <c r="IK772" t="s">
        <v>3054</v>
      </c>
      <c r="IL772" t="s">
        <v>269</v>
      </c>
      <c r="IM772" t="s">
        <v>3054</v>
      </c>
      <c r="IR772" t="s">
        <v>9759</v>
      </c>
      <c r="IX772" s="29">
        <v>0.47222222222222227</v>
      </c>
      <c r="IZ772" t="s">
        <v>2808</v>
      </c>
      <c r="JA772" t="s">
        <v>69</v>
      </c>
      <c r="JB772" t="s">
        <v>2808</v>
      </c>
      <c r="JC772" t="s">
        <v>2808</v>
      </c>
      <c r="JD772" t="s">
        <v>2808</v>
      </c>
      <c r="JE772" t="s">
        <v>2808</v>
      </c>
      <c r="JF772" t="s">
        <v>2808</v>
      </c>
      <c r="JG772" s="35">
        <v>42864</v>
      </c>
      <c r="JI772">
        <v>141</v>
      </c>
      <c r="JJ772">
        <v>39</v>
      </c>
      <c r="JK772" t="s">
        <v>9760</v>
      </c>
      <c r="JL772">
        <v>52</v>
      </c>
      <c r="JM772">
        <v>31</v>
      </c>
      <c r="JN772" t="s">
        <v>9759</v>
      </c>
      <c r="JP772" t="s">
        <v>9759</v>
      </c>
      <c r="JQ772" t="s">
        <v>9759</v>
      </c>
      <c r="JR772" t="s">
        <v>9759</v>
      </c>
      <c r="JS772" t="s">
        <v>9759</v>
      </c>
      <c r="JT772" t="s">
        <v>9759</v>
      </c>
      <c r="JU772" s="29">
        <v>0.47222222222222227</v>
      </c>
      <c r="JW772" s="29">
        <v>0.47222222222222227</v>
      </c>
      <c r="JX772" s="29">
        <v>0.47222222222222227</v>
      </c>
      <c r="JY772" s="29">
        <v>0.47222222222222227</v>
      </c>
      <c r="JZ772" s="29">
        <v>0.47222222222222227</v>
      </c>
      <c r="KA772" s="29">
        <v>0.47222222222222227</v>
      </c>
      <c r="KB772">
        <v>4</v>
      </c>
      <c r="KD772" t="s">
        <v>9554</v>
      </c>
      <c r="KE772" t="s">
        <v>6597</v>
      </c>
      <c r="KF772">
        <v>8</v>
      </c>
      <c r="KG772" t="s">
        <v>6598</v>
      </c>
      <c r="KH772">
        <v>2143618</v>
      </c>
    </row>
    <row r="773" spans="1:294" x14ac:dyDescent="0.3">
      <c r="A773" t="s">
        <v>10541</v>
      </c>
      <c r="B773" t="s">
        <v>6588</v>
      </c>
      <c r="C773">
        <v>2</v>
      </c>
      <c r="D773" t="s">
        <v>2956</v>
      </c>
      <c r="E773" t="s">
        <v>2956</v>
      </c>
      <c r="F773" t="s">
        <v>2956</v>
      </c>
      <c r="G773" t="s">
        <v>2956</v>
      </c>
      <c r="H773" t="s">
        <v>2956</v>
      </c>
      <c r="I773" t="s">
        <v>2956</v>
      </c>
      <c r="J773" t="s">
        <v>2956</v>
      </c>
      <c r="K773" t="s">
        <v>2956</v>
      </c>
      <c r="L773" t="s">
        <v>2956</v>
      </c>
      <c r="M773" t="s">
        <v>2956</v>
      </c>
      <c r="BB773" t="s">
        <v>2876</v>
      </c>
      <c r="BD773" t="s">
        <v>2876</v>
      </c>
      <c r="BV773">
        <v>0</v>
      </c>
      <c r="BX773" t="s">
        <v>9142</v>
      </c>
      <c r="BY773" t="s">
        <v>6813</v>
      </c>
      <c r="BZ773" t="s">
        <v>6677</v>
      </c>
      <c r="CA773" t="s">
        <v>6591</v>
      </c>
      <c r="CB773" t="s">
        <v>6753</v>
      </c>
      <c r="CC773" t="s">
        <v>5059</v>
      </c>
      <c r="CD773">
        <v>37</v>
      </c>
      <c r="CE773" t="s">
        <v>237</v>
      </c>
      <c r="CF773" t="s">
        <v>220</v>
      </c>
      <c r="CG773" t="s">
        <v>247</v>
      </c>
      <c r="CI773" t="s">
        <v>9552</v>
      </c>
      <c r="CJ773" t="s">
        <v>2808</v>
      </c>
      <c r="CK773" t="s">
        <v>69</v>
      </c>
      <c r="CL773" t="s">
        <v>69</v>
      </c>
      <c r="CM773" t="s">
        <v>2803</v>
      </c>
      <c r="CN773">
        <v>2</v>
      </c>
      <c r="CO773" t="s">
        <v>254</v>
      </c>
      <c r="CP773">
        <v>31</v>
      </c>
      <c r="CQ773" t="s">
        <v>69</v>
      </c>
      <c r="CR773" t="s">
        <v>69</v>
      </c>
      <c r="CS773" t="s">
        <v>69</v>
      </c>
      <c r="CV773" t="s">
        <v>69</v>
      </c>
      <c r="CW773" t="s">
        <v>69</v>
      </c>
      <c r="CX773" t="s">
        <v>69</v>
      </c>
      <c r="CY773" t="s">
        <v>69</v>
      </c>
      <c r="CZ773" t="s">
        <v>69</v>
      </c>
      <c r="DA773" t="s">
        <v>69</v>
      </c>
      <c r="DB773" t="s">
        <v>69</v>
      </c>
      <c r="DC773" t="s">
        <v>69</v>
      </c>
      <c r="DD773" t="s">
        <v>22</v>
      </c>
      <c r="DF773" t="s">
        <v>12</v>
      </c>
      <c r="DG773" s="30">
        <v>41194</v>
      </c>
      <c r="DH773" t="s">
        <v>249</v>
      </c>
      <c r="DI773" t="s">
        <v>9563</v>
      </c>
      <c r="EU773" t="s">
        <v>2956</v>
      </c>
      <c r="EV773" t="s">
        <v>2956</v>
      </c>
      <c r="EW773" s="30">
        <v>41194</v>
      </c>
      <c r="EX773" s="30">
        <v>41194</v>
      </c>
      <c r="KB773">
        <v>2</v>
      </c>
      <c r="KD773" t="s">
        <v>9554</v>
      </c>
      <c r="KE773" t="s">
        <v>6597</v>
      </c>
      <c r="KF773">
        <v>10</v>
      </c>
      <c r="KG773" t="s">
        <v>6598</v>
      </c>
      <c r="KH773">
        <v>2143618</v>
      </c>
    </row>
    <row r="774" spans="1:294" x14ac:dyDescent="0.3">
      <c r="A774" t="s">
        <v>10542</v>
      </c>
      <c r="B774" t="s">
        <v>6588</v>
      </c>
      <c r="C774">
        <v>1</v>
      </c>
      <c r="D774" t="s">
        <v>2956</v>
      </c>
      <c r="E774" t="s">
        <v>2956</v>
      </c>
      <c r="F774" t="s">
        <v>2956</v>
      </c>
      <c r="G774" t="s">
        <v>2956</v>
      </c>
      <c r="H774" t="s">
        <v>2956</v>
      </c>
      <c r="BB774" t="s">
        <v>2876</v>
      </c>
      <c r="BV774">
        <v>0</v>
      </c>
      <c r="BX774" t="s">
        <v>9142</v>
      </c>
      <c r="BY774" t="s">
        <v>6813</v>
      </c>
      <c r="BZ774" t="s">
        <v>6677</v>
      </c>
      <c r="CA774" t="s">
        <v>6591</v>
      </c>
      <c r="CB774" t="s">
        <v>8625</v>
      </c>
      <c r="CC774" t="s">
        <v>5059</v>
      </c>
      <c r="CD774">
        <v>21</v>
      </c>
      <c r="CE774" t="s">
        <v>237</v>
      </c>
      <c r="CF774" t="s">
        <v>220</v>
      </c>
      <c r="CG774" t="s">
        <v>246</v>
      </c>
      <c r="CI774" t="s">
        <v>9552</v>
      </c>
      <c r="CJ774" t="s">
        <v>2808</v>
      </c>
      <c r="CK774" t="s">
        <v>69</v>
      </c>
      <c r="CL774" t="s">
        <v>69</v>
      </c>
      <c r="CM774" t="s">
        <v>2803</v>
      </c>
      <c r="CN774">
        <v>1</v>
      </c>
      <c r="CO774" t="s">
        <v>254</v>
      </c>
      <c r="CP774">
        <v>24</v>
      </c>
      <c r="CQ774" t="s">
        <v>69</v>
      </c>
      <c r="CR774" t="s">
        <v>69</v>
      </c>
      <c r="CS774" t="s">
        <v>69</v>
      </c>
      <c r="CV774" t="s">
        <v>69</v>
      </c>
      <c r="CW774" t="s">
        <v>69</v>
      </c>
      <c r="CX774" t="s">
        <v>69</v>
      </c>
      <c r="CY774" t="s">
        <v>69</v>
      </c>
      <c r="CZ774" t="s">
        <v>69</v>
      </c>
      <c r="DA774" t="s">
        <v>69</v>
      </c>
      <c r="DB774" t="s">
        <v>69</v>
      </c>
      <c r="DC774" t="s">
        <v>69</v>
      </c>
      <c r="DD774" t="s">
        <v>12</v>
      </c>
      <c r="DE774" s="30">
        <v>41008</v>
      </c>
      <c r="DF774" t="s">
        <v>12</v>
      </c>
      <c r="DG774" t="s">
        <v>7359</v>
      </c>
      <c r="DH774" t="s">
        <v>249</v>
      </c>
      <c r="DI774" t="s">
        <v>9553</v>
      </c>
      <c r="EU774" t="s">
        <v>2956</v>
      </c>
      <c r="EV774" t="s">
        <v>2956</v>
      </c>
      <c r="EW774" t="s">
        <v>7359</v>
      </c>
      <c r="EX774" t="s">
        <v>7359</v>
      </c>
      <c r="KB774">
        <v>1</v>
      </c>
      <c r="KD774" t="s">
        <v>9554</v>
      </c>
      <c r="KE774" t="s">
        <v>6597</v>
      </c>
      <c r="KF774">
        <v>11</v>
      </c>
      <c r="KG774" t="s">
        <v>6598</v>
      </c>
      <c r="KH774">
        <v>2143618</v>
      </c>
    </row>
    <row r="775" spans="1:294" x14ac:dyDescent="0.3">
      <c r="A775" t="s">
        <v>10543</v>
      </c>
      <c r="B775" t="s">
        <v>6588</v>
      </c>
      <c r="C775">
        <v>6</v>
      </c>
      <c r="D775" t="s">
        <v>2956</v>
      </c>
      <c r="E775" t="s">
        <v>2956</v>
      </c>
      <c r="F775" t="s">
        <v>2956</v>
      </c>
      <c r="G775" t="s">
        <v>2956</v>
      </c>
      <c r="H775" t="s">
        <v>2956</v>
      </c>
      <c r="I775" t="s">
        <v>2956</v>
      </c>
      <c r="J775" t="s">
        <v>2956</v>
      </c>
      <c r="K775" t="s">
        <v>2956</v>
      </c>
      <c r="L775" t="s">
        <v>2956</v>
      </c>
      <c r="M775" t="s">
        <v>2956</v>
      </c>
      <c r="N775" t="s">
        <v>2956</v>
      </c>
      <c r="O775" t="s">
        <v>2956</v>
      </c>
      <c r="P775" t="s">
        <v>2956</v>
      </c>
      <c r="Q775" t="s">
        <v>2956</v>
      </c>
      <c r="R775" t="s">
        <v>2956</v>
      </c>
      <c r="S775" t="s">
        <v>2956</v>
      </c>
      <c r="T775" t="s">
        <v>2956</v>
      </c>
      <c r="U775" t="s">
        <v>2956</v>
      </c>
      <c r="V775" t="s">
        <v>2956</v>
      </c>
      <c r="W775" t="s">
        <v>2956</v>
      </c>
      <c r="X775" t="s">
        <v>2956</v>
      </c>
      <c r="Y775" t="s">
        <v>2956</v>
      </c>
      <c r="Z775" t="s">
        <v>2956</v>
      </c>
      <c r="AA775" t="s">
        <v>2956</v>
      </c>
      <c r="AB775" t="s">
        <v>2956</v>
      </c>
      <c r="AC775" t="s">
        <v>2956</v>
      </c>
      <c r="AD775" t="s">
        <v>2956</v>
      </c>
      <c r="AE775" t="s">
        <v>2956</v>
      </c>
      <c r="AF775" t="s">
        <v>2956</v>
      </c>
      <c r="AG775" t="s">
        <v>2956</v>
      </c>
      <c r="BB775" t="s">
        <v>2876</v>
      </c>
      <c r="BD775" t="s">
        <v>2876</v>
      </c>
      <c r="BF775" t="s">
        <v>2876</v>
      </c>
      <c r="BH775" t="s">
        <v>2876</v>
      </c>
      <c r="BJ775" t="s">
        <v>2876</v>
      </c>
      <c r="BL775" t="s">
        <v>2876</v>
      </c>
      <c r="BV775">
        <v>0</v>
      </c>
      <c r="BX775" t="s">
        <v>9142</v>
      </c>
      <c r="BY775" t="s">
        <v>6813</v>
      </c>
      <c r="BZ775" t="s">
        <v>6677</v>
      </c>
      <c r="CA775" t="s">
        <v>6591</v>
      </c>
      <c r="CB775" t="s">
        <v>7841</v>
      </c>
      <c r="CC775" t="s">
        <v>5059</v>
      </c>
      <c r="CD775">
        <v>28</v>
      </c>
      <c r="CE775" t="s">
        <v>237</v>
      </c>
      <c r="CF775" t="s">
        <v>220</v>
      </c>
      <c r="CG775" t="s">
        <v>248</v>
      </c>
      <c r="CI775" t="s">
        <v>9552</v>
      </c>
      <c r="CJ775" t="s">
        <v>2808</v>
      </c>
      <c r="CK775" t="s">
        <v>69</v>
      </c>
      <c r="CL775" t="s">
        <v>69</v>
      </c>
      <c r="CM775" t="s">
        <v>2803</v>
      </c>
      <c r="CN775">
        <v>6</v>
      </c>
      <c r="CO775" t="s">
        <v>254</v>
      </c>
      <c r="CP775">
        <v>30</v>
      </c>
      <c r="CQ775" t="s">
        <v>2808</v>
      </c>
      <c r="CR775" t="s">
        <v>2808</v>
      </c>
      <c r="CS775" t="s">
        <v>2808</v>
      </c>
      <c r="CV775" t="s">
        <v>69</v>
      </c>
      <c r="CW775" t="s">
        <v>69</v>
      </c>
      <c r="CX775" t="s">
        <v>2808</v>
      </c>
      <c r="CY775" t="s">
        <v>69</v>
      </c>
      <c r="CZ775" t="s">
        <v>69</v>
      </c>
      <c r="DA775" t="s">
        <v>2808</v>
      </c>
      <c r="DB775" t="s">
        <v>2808</v>
      </c>
      <c r="DC775" t="s">
        <v>69</v>
      </c>
      <c r="DD775" t="s">
        <v>12</v>
      </c>
      <c r="DE775" s="30">
        <v>41251</v>
      </c>
      <c r="DF775" t="s">
        <v>12</v>
      </c>
      <c r="DG775" s="30">
        <v>40949</v>
      </c>
      <c r="DH775" t="s">
        <v>249</v>
      </c>
      <c r="DI775" t="s">
        <v>9553</v>
      </c>
      <c r="EU775" t="s">
        <v>22</v>
      </c>
      <c r="EV775" t="s">
        <v>22</v>
      </c>
      <c r="EW775" s="30">
        <v>40949</v>
      </c>
      <c r="EX775" s="30">
        <v>40949</v>
      </c>
      <c r="KB775">
        <v>6</v>
      </c>
      <c r="KD775" t="s">
        <v>9554</v>
      </c>
      <c r="KE775" t="s">
        <v>6597</v>
      </c>
      <c r="KF775">
        <v>12</v>
      </c>
      <c r="KG775" t="s">
        <v>6598</v>
      </c>
      <c r="KH775">
        <v>2143618</v>
      </c>
    </row>
    <row r="776" spans="1:294" x14ac:dyDescent="0.3">
      <c r="A776" t="s">
        <v>10544</v>
      </c>
      <c r="B776" t="s">
        <v>6588</v>
      </c>
      <c r="C776">
        <v>5</v>
      </c>
      <c r="D776" t="s">
        <v>2956</v>
      </c>
      <c r="E776" t="s">
        <v>2956</v>
      </c>
      <c r="F776" t="s">
        <v>2956</v>
      </c>
      <c r="G776" t="s">
        <v>2956</v>
      </c>
      <c r="H776" t="s">
        <v>2956</v>
      </c>
      <c r="I776" t="s">
        <v>2956</v>
      </c>
      <c r="J776" t="s">
        <v>2956</v>
      </c>
      <c r="K776" t="s">
        <v>2956</v>
      </c>
      <c r="L776" t="s">
        <v>2956</v>
      </c>
      <c r="M776" t="s">
        <v>2956</v>
      </c>
      <c r="N776" t="s">
        <v>2956</v>
      </c>
      <c r="O776" t="s">
        <v>2956</v>
      </c>
      <c r="P776" t="s">
        <v>2956</v>
      </c>
      <c r="Q776" t="s">
        <v>2956</v>
      </c>
      <c r="R776" t="s">
        <v>2956</v>
      </c>
      <c r="S776" t="s">
        <v>2956</v>
      </c>
      <c r="T776" t="s">
        <v>2956</v>
      </c>
      <c r="U776" t="s">
        <v>2956</v>
      </c>
      <c r="V776" t="s">
        <v>22</v>
      </c>
      <c r="W776" t="s">
        <v>2956</v>
      </c>
      <c r="X776" t="s">
        <v>2956</v>
      </c>
      <c r="Y776" t="s">
        <v>2956</v>
      </c>
      <c r="Z776" t="s">
        <v>2956</v>
      </c>
      <c r="AA776" t="s">
        <v>2956</v>
      </c>
      <c r="AB776" t="s">
        <v>2956</v>
      </c>
      <c r="BB776" t="s">
        <v>2876</v>
      </c>
      <c r="BD776" t="s">
        <v>2876</v>
      </c>
      <c r="BF776" t="s">
        <v>2876</v>
      </c>
      <c r="BH776" t="s">
        <v>2876</v>
      </c>
      <c r="BJ776" t="s">
        <v>2876</v>
      </c>
      <c r="BV776">
        <v>0</v>
      </c>
      <c r="BX776" t="s">
        <v>9142</v>
      </c>
      <c r="BY776" t="s">
        <v>6813</v>
      </c>
      <c r="BZ776" t="s">
        <v>6677</v>
      </c>
      <c r="CA776" t="s">
        <v>6591</v>
      </c>
      <c r="CB776" t="s">
        <v>6753</v>
      </c>
      <c r="CC776" t="s">
        <v>5059</v>
      </c>
      <c r="CD776">
        <v>28</v>
      </c>
      <c r="CE776" t="s">
        <v>236</v>
      </c>
      <c r="CF776" t="s">
        <v>240</v>
      </c>
      <c r="CG776" t="s">
        <v>22</v>
      </c>
      <c r="CI776" t="s">
        <v>9552</v>
      </c>
      <c r="CJ776" t="s">
        <v>2808</v>
      </c>
      <c r="CK776" t="s">
        <v>69</v>
      </c>
      <c r="CL776" t="s">
        <v>69</v>
      </c>
      <c r="CM776" t="s">
        <v>2803</v>
      </c>
      <c r="CN776">
        <v>5</v>
      </c>
      <c r="CO776" t="s">
        <v>254</v>
      </c>
      <c r="CP776">
        <v>32</v>
      </c>
      <c r="CQ776" t="s">
        <v>69</v>
      </c>
      <c r="CR776" t="s">
        <v>69</v>
      </c>
      <c r="CS776" t="s">
        <v>69</v>
      </c>
      <c r="CV776" t="s">
        <v>69</v>
      </c>
      <c r="CW776" t="s">
        <v>69</v>
      </c>
      <c r="CX776" t="s">
        <v>69</v>
      </c>
      <c r="CY776" t="s">
        <v>69</v>
      </c>
      <c r="CZ776" t="s">
        <v>69</v>
      </c>
      <c r="DA776" t="s">
        <v>69</v>
      </c>
      <c r="DB776" t="s">
        <v>69</v>
      </c>
      <c r="DC776" t="s">
        <v>22</v>
      </c>
      <c r="DD776" t="s">
        <v>22</v>
      </c>
      <c r="DF776" t="s">
        <v>12</v>
      </c>
      <c r="DG776" s="30">
        <v>41099</v>
      </c>
      <c r="DH776" t="s">
        <v>249</v>
      </c>
      <c r="DI776" t="s">
        <v>9563</v>
      </c>
      <c r="EU776" t="s">
        <v>22</v>
      </c>
      <c r="EV776" t="s">
        <v>22</v>
      </c>
      <c r="EW776" s="30">
        <v>41099</v>
      </c>
      <c r="EX776" s="30">
        <v>41099</v>
      </c>
      <c r="KB776">
        <v>5</v>
      </c>
      <c r="KD776" t="s">
        <v>9554</v>
      </c>
      <c r="KE776" t="s">
        <v>6597</v>
      </c>
      <c r="KF776">
        <v>13</v>
      </c>
      <c r="KG776" t="s">
        <v>6598</v>
      </c>
      <c r="KH776">
        <v>2143618</v>
      </c>
    </row>
    <row r="777" spans="1:294" x14ac:dyDescent="0.3">
      <c r="A777" t="s">
        <v>10545</v>
      </c>
      <c r="B777" t="s">
        <v>6588</v>
      </c>
      <c r="C777">
        <v>5</v>
      </c>
      <c r="D777" t="s">
        <v>2956</v>
      </c>
      <c r="E777" t="s">
        <v>2956</v>
      </c>
      <c r="F777" t="s">
        <v>2956</v>
      </c>
      <c r="G777" t="s">
        <v>2956</v>
      </c>
      <c r="H777" t="s">
        <v>2956</v>
      </c>
      <c r="I777" t="s">
        <v>2956</v>
      </c>
      <c r="J777" t="s">
        <v>2956</v>
      </c>
      <c r="K777" t="s">
        <v>2956</v>
      </c>
      <c r="L777" t="s">
        <v>2956</v>
      </c>
      <c r="M777" t="s">
        <v>2956</v>
      </c>
      <c r="N777" t="s">
        <v>2956</v>
      </c>
      <c r="O777" t="s">
        <v>2956</v>
      </c>
      <c r="P777" t="s">
        <v>2956</v>
      </c>
      <c r="Q777" t="s">
        <v>2956</v>
      </c>
      <c r="R777" t="s">
        <v>2956</v>
      </c>
      <c r="S777" t="s">
        <v>2956</v>
      </c>
      <c r="T777" t="s">
        <v>2956</v>
      </c>
      <c r="U777" t="s">
        <v>2956</v>
      </c>
      <c r="V777" t="s">
        <v>2956</v>
      </c>
      <c r="W777" t="s">
        <v>2956</v>
      </c>
      <c r="X777" t="s">
        <v>2956</v>
      </c>
      <c r="Y777" t="s">
        <v>2956</v>
      </c>
      <c r="Z777" t="s">
        <v>2956</v>
      </c>
      <c r="AA777" t="s">
        <v>2956</v>
      </c>
      <c r="AB777" t="s">
        <v>2956</v>
      </c>
      <c r="BB777" t="s">
        <v>22</v>
      </c>
      <c r="BD777" t="s">
        <v>321</v>
      </c>
      <c r="BE777" t="s">
        <v>10546</v>
      </c>
      <c r="BF777" t="s">
        <v>22</v>
      </c>
      <c r="BH777" t="s">
        <v>2876</v>
      </c>
      <c r="BJ777" t="s">
        <v>2876</v>
      </c>
      <c r="BV777">
        <v>0</v>
      </c>
      <c r="BX777" t="s">
        <v>9142</v>
      </c>
      <c r="BY777" t="s">
        <v>6813</v>
      </c>
      <c r="BZ777" t="s">
        <v>6677</v>
      </c>
      <c r="CA777" t="s">
        <v>6591</v>
      </c>
      <c r="CB777" t="s">
        <v>8625</v>
      </c>
      <c r="CC777" t="s">
        <v>5059</v>
      </c>
      <c r="CD777">
        <v>38</v>
      </c>
      <c r="CE777" t="s">
        <v>236</v>
      </c>
      <c r="CF777" t="s">
        <v>240</v>
      </c>
      <c r="CG777" t="s">
        <v>247</v>
      </c>
      <c r="CI777" t="s">
        <v>9552</v>
      </c>
      <c r="CJ777" t="s">
        <v>2808</v>
      </c>
      <c r="CK777" t="s">
        <v>69</v>
      </c>
      <c r="CL777" t="s">
        <v>69</v>
      </c>
      <c r="CM777" t="s">
        <v>2803</v>
      </c>
      <c r="CN777">
        <v>5</v>
      </c>
      <c r="CO777" t="s">
        <v>254</v>
      </c>
      <c r="CP777">
        <v>36</v>
      </c>
      <c r="CQ777" t="s">
        <v>2808</v>
      </c>
      <c r="CR777" t="s">
        <v>2808</v>
      </c>
      <c r="CS777" t="s">
        <v>2808</v>
      </c>
      <c r="CV777" t="s">
        <v>69</v>
      </c>
      <c r="CW777" t="s">
        <v>2808</v>
      </c>
      <c r="CX777" t="s">
        <v>2808</v>
      </c>
      <c r="CY777" t="s">
        <v>2808</v>
      </c>
      <c r="CZ777" t="s">
        <v>2808</v>
      </c>
      <c r="DA777" t="s">
        <v>2808</v>
      </c>
      <c r="DB777" t="s">
        <v>2808</v>
      </c>
      <c r="DC777" t="s">
        <v>69</v>
      </c>
      <c r="DD777" t="s">
        <v>12</v>
      </c>
      <c r="DE777" t="s">
        <v>7244</v>
      </c>
      <c r="DF777" t="s">
        <v>12</v>
      </c>
      <c r="DG777" t="s">
        <v>7768</v>
      </c>
      <c r="DH777" t="s">
        <v>22</v>
      </c>
      <c r="EU777" t="s">
        <v>2956</v>
      </c>
      <c r="EV777" t="s">
        <v>2956</v>
      </c>
      <c r="EW777" t="s">
        <v>7768</v>
      </c>
      <c r="EX777" t="s">
        <v>7768</v>
      </c>
      <c r="KB777">
        <v>5</v>
      </c>
      <c r="KD777" t="s">
        <v>9554</v>
      </c>
      <c r="KE777" t="s">
        <v>6597</v>
      </c>
      <c r="KF777">
        <v>14</v>
      </c>
      <c r="KG777" t="s">
        <v>6598</v>
      </c>
      <c r="KH777">
        <v>2143618</v>
      </c>
    </row>
    <row r="778" spans="1:294" x14ac:dyDescent="0.3">
      <c r="A778" t="s">
        <v>10547</v>
      </c>
      <c r="B778" t="s">
        <v>6588</v>
      </c>
      <c r="C778">
        <v>4</v>
      </c>
      <c r="D778" t="s">
        <v>2956</v>
      </c>
      <c r="E778" t="s">
        <v>2956</v>
      </c>
      <c r="F778" t="s">
        <v>2956</v>
      </c>
      <c r="G778" t="s">
        <v>2956</v>
      </c>
      <c r="H778" t="s">
        <v>2956</v>
      </c>
      <c r="I778" t="s">
        <v>2956</v>
      </c>
      <c r="J778" t="s">
        <v>2956</v>
      </c>
      <c r="K778" t="s">
        <v>2956</v>
      </c>
      <c r="L778" t="s">
        <v>2956</v>
      </c>
      <c r="M778" t="s">
        <v>2956</v>
      </c>
      <c r="N778" t="s">
        <v>2956</v>
      </c>
      <c r="O778" t="s">
        <v>2956</v>
      </c>
      <c r="P778" t="s">
        <v>2956</v>
      </c>
      <c r="Q778" t="s">
        <v>2956</v>
      </c>
      <c r="R778" t="s">
        <v>2956</v>
      </c>
      <c r="S778" t="s">
        <v>2956</v>
      </c>
      <c r="T778" t="s">
        <v>2956</v>
      </c>
      <c r="U778" t="s">
        <v>2956</v>
      </c>
      <c r="V778" t="s">
        <v>2956</v>
      </c>
      <c r="W778" t="s">
        <v>2956</v>
      </c>
      <c r="BB778" t="s">
        <v>2876</v>
      </c>
      <c r="BD778" t="s">
        <v>2876</v>
      </c>
      <c r="BF778" t="s">
        <v>2876</v>
      </c>
      <c r="BH778" t="s">
        <v>2876</v>
      </c>
      <c r="BV778">
        <v>0</v>
      </c>
      <c r="BX778" t="s">
        <v>9142</v>
      </c>
      <c r="BY778" t="s">
        <v>6813</v>
      </c>
      <c r="BZ778" t="s">
        <v>6677</v>
      </c>
      <c r="CA778" t="s">
        <v>6591</v>
      </c>
      <c r="CB778" t="s">
        <v>7841</v>
      </c>
      <c r="CC778" t="s">
        <v>5059</v>
      </c>
      <c r="CD778">
        <v>25</v>
      </c>
      <c r="CE778" t="s">
        <v>236</v>
      </c>
      <c r="CF778" t="s">
        <v>240</v>
      </c>
      <c r="CG778" t="s">
        <v>247</v>
      </c>
      <c r="CI778" t="s">
        <v>9552</v>
      </c>
      <c r="CJ778" t="s">
        <v>2808</v>
      </c>
      <c r="CK778" t="s">
        <v>69</v>
      </c>
      <c r="CL778" t="s">
        <v>69</v>
      </c>
      <c r="CM778" t="s">
        <v>2803</v>
      </c>
      <c r="CN778">
        <v>4</v>
      </c>
      <c r="CO778" t="s">
        <v>254</v>
      </c>
      <c r="CP778">
        <v>35</v>
      </c>
      <c r="CQ778" t="s">
        <v>2808</v>
      </c>
      <c r="CR778" t="s">
        <v>2808</v>
      </c>
      <c r="CS778" t="s">
        <v>69</v>
      </c>
      <c r="CV778" t="s">
        <v>69</v>
      </c>
      <c r="CW778" t="s">
        <v>69</v>
      </c>
      <c r="CX778" t="s">
        <v>2808</v>
      </c>
      <c r="CY778" t="s">
        <v>69</v>
      </c>
      <c r="CZ778" t="s">
        <v>2808</v>
      </c>
      <c r="DA778" t="s">
        <v>69</v>
      </c>
      <c r="DB778" t="s">
        <v>69</v>
      </c>
      <c r="DC778" t="s">
        <v>69</v>
      </c>
      <c r="DD778" t="s">
        <v>12</v>
      </c>
      <c r="DE778" t="s">
        <v>7494</v>
      </c>
      <c r="DF778" t="s">
        <v>12</v>
      </c>
      <c r="DG778" t="s">
        <v>7247</v>
      </c>
      <c r="DH778" t="s">
        <v>249</v>
      </c>
      <c r="DI778" t="s">
        <v>9553</v>
      </c>
      <c r="EU778" t="s">
        <v>2956</v>
      </c>
      <c r="EV778" t="s">
        <v>2956</v>
      </c>
      <c r="EW778" t="s">
        <v>7247</v>
      </c>
      <c r="EX778" t="s">
        <v>7247</v>
      </c>
      <c r="KB778">
        <v>4</v>
      </c>
      <c r="KD778" t="s">
        <v>9554</v>
      </c>
      <c r="KE778" t="s">
        <v>6597</v>
      </c>
      <c r="KF778">
        <v>15</v>
      </c>
      <c r="KG778" t="s">
        <v>6598</v>
      </c>
      <c r="KH778">
        <v>2143618</v>
      </c>
    </row>
    <row r="779" spans="1:294" x14ac:dyDescent="0.3">
      <c r="A779" t="s">
        <v>10548</v>
      </c>
      <c r="B779" t="s">
        <v>6588</v>
      </c>
      <c r="C779">
        <v>5</v>
      </c>
      <c r="D779" t="s">
        <v>2956</v>
      </c>
      <c r="E779" t="s">
        <v>2956</v>
      </c>
      <c r="F779" t="s">
        <v>2956</v>
      </c>
      <c r="G779" t="s">
        <v>2956</v>
      </c>
      <c r="H779" t="s">
        <v>2956</v>
      </c>
      <c r="I779" t="s">
        <v>2956</v>
      </c>
      <c r="J779" t="s">
        <v>2956</v>
      </c>
      <c r="K779" t="s">
        <v>2956</v>
      </c>
      <c r="L779" t="s">
        <v>2956</v>
      </c>
      <c r="M779" t="s">
        <v>2956</v>
      </c>
      <c r="N779" t="s">
        <v>2956</v>
      </c>
      <c r="O779" t="s">
        <v>2956</v>
      </c>
      <c r="P779" t="s">
        <v>2956</v>
      </c>
      <c r="Q779" t="s">
        <v>2956</v>
      </c>
      <c r="R779" t="s">
        <v>2956</v>
      </c>
      <c r="S779" t="s">
        <v>2956</v>
      </c>
      <c r="T779" t="s">
        <v>2956</v>
      </c>
      <c r="U779" t="s">
        <v>2956</v>
      </c>
      <c r="V779" t="s">
        <v>2956</v>
      </c>
      <c r="W779" t="s">
        <v>2956</v>
      </c>
      <c r="X779" t="s">
        <v>2956</v>
      </c>
      <c r="Y779" t="s">
        <v>2956</v>
      </c>
      <c r="Z779" t="s">
        <v>2956</v>
      </c>
      <c r="AA779" t="s">
        <v>2956</v>
      </c>
      <c r="AB779" t="s">
        <v>2956</v>
      </c>
      <c r="BB779" t="s">
        <v>2876</v>
      </c>
      <c r="BD779" t="s">
        <v>2876</v>
      </c>
      <c r="BF779" t="s">
        <v>2876</v>
      </c>
      <c r="BH779" t="s">
        <v>2876</v>
      </c>
      <c r="BJ779" t="s">
        <v>2876</v>
      </c>
      <c r="BV779">
        <v>0</v>
      </c>
      <c r="BX779" t="s">
        <v>9142</v>
      </c>
      <c r="BY779" t="s">
        <v>6813</v>
      </c>
      <c r="BZ779" t="s">
        <v>6677</v>
      </c>
      <c r="CA779" t="s">
        <v>6591</v>
      </c>
      <c r="CB779" t="s">
        <v>6753</v>
      </c>
      <c r="CC779" t="s">
        <v>5059</v>
      </c>
      <c r="CD779">
        <v>36</v>
      </c>
      <c r="CE779" t="s">
        <v>236</v>
      </c>
      <c r="CF779" t="s">
        <v>240</v>
      </c>
      <c r="CG779" t="s">
        <v>247</v>
      </c>
      <c r="CI779" t="s">
        <v>9552</v>
      </c>
      <c r="CJ779" t="s">
        <v>2808</v>
      </c>
      <c r="CK779" t="s">
        <v>69</v>
      </c>
      <c r="CL779" t="s">
        <v>69</v>
      </c>
      <c r="CM779" t="s">
        <v>2803</v>
      </c>
      <c r="CN779">
        <v>5</v>
      </c>
      <c r="CO779" t="s">
        <v>254</v>
      </c>
      <c r="CP779">
        <v>32</v>
      </c>
      <c r="CQ779" t="s">
        <v>69</v>
      </c>
      <c r="CR779" t="s">
        <v>69</v>
      </c>
      <c r="CS779" t="s">
        <v>69</v>
      </c>
      <c r="CV779" t="s">
        <v>69</v>
      </c>
      <c r="CW779" t="s">
        <v>69</v>
      </c>
      <c r="CX779" t="s">
        <v>69</v>
      </c>
      <c r="CY779" t="s">
        <v>69</v>
      </c>
      <c r="CZ779" t="s">
        <v>69</v>
      </c>
      <c r="DA779" t="s">
        <v>2808</v>
      </c>
      <c r="DB779" t="s">
        <v>69</v>
      </c>
      <c r="DC779" t="s">
        <v>69</v>
      </c>
      <c r="DD779" t="s">
        <v>12</v>
      </c>
      <c r="DE779" t="s">
        <v>10172</v>
      </c>
      <c r="DF779" t="s">
        <v>12</v>
      </c>
      <c r="DG779" t="s">
        <v>9557</v>
      </c>
      <c r="DH779" t="s">
        <v>249</v>
      </c>
      <c r="DI779" t="s">
        <v>9563</v>
      </c>
      <c r="EU779" t="s">
        <v>22</v>
      </c>
      <c r="EV779" t="s">
        <v>22</v>
      </c>
      <c r="EW779" t="s">
        <v>9557</v>
      </c>
      <c r="EX779" t="s">
        <v>9557</v>
      </c>
      <c r="KB779">
        <v>5</v>
      </c>
      <c r="KD779" t="s">
        <v>9554</v>
      </c>
      <c r="KE779" t="s">
        <v>6597</v>
      </c>
      <c r="KF779">
        <v>16</v>
      </c>
      <c r="KG779" t="s">
        <v>6598</v>
      </c>
      <c r="KH779">
        <v>2143618</v>
      </c>
    </row>
    <row r="780" spans="1:294" x14ac:dyDescent="0.3">
      <c r="A780" t="s">
        <v>10549</v>
      </c>
      <c r="B780" t="s">
        <v>6588</v>
      </c>
      <c r="C780">
        <v>2</v>
      </c>
      <c r="D780" t="s">
        <v>2956</v>
      </c>
      <c r="E780" t="s">
        <v>2956</v>
      </c>
      <c r="F780" t="s">
        <v>2956</v>
      </c>
      <c r="G780" t="s">
        <v>2956</v>
      </c>
      <c r="H780" t="s">
        <v>2956</v>
      </c>
      <c r="I780" t="s">
        <v>2956</v>
      </c>
      <c r="J780" t="s">
        <v>2956</v>
      </c>
      <c r="K780" t="s">
        <v>2956</v>
      </c>
      <c r="L780" t="s">
        <v>2956</v>
      </c>
      <c r="M780" t="s">
        <v>2956</v>
      </c>
      <c r="BB780" t="s">
        <v>2876</v>
      </c>
      <c r="BD780" t="s">
        <v>2876</v>
      </c>
      <c r="BV780">
        <v>0</v>
      </c>
      <c r="BX780" t="s">
        <v>9142</v>
      </c>
      <c r="BY780" t="s">
        <v>6813</v>
      </c>
      <c r="BZ780" t="s">
        <v>6677</v>
      </c>
      <c r="CA780" t="s">
        <v>6591</v>
      </c>
      <c r="CB780" t="s">
        <v>8625</v>
      </c>
      <c r="CC780" t="s">
        <v>5059</v>
      </c>
      <c r="CD780">
        <v>26</v>
      </c>
      <c r="CE780" t="s">
        <v>237</v>
      </c>
      <c r="CF780" t="s">
        <v>220</v>
      </c>
      <c r="CG780" t="s">
        <v>247</v>
      </c>
      <c r="CI780" t="s">
        <v>9552</v>
      </c>
      <c r="CJ780" t="s">
        <v>2808</v>
      </c>
      <c r="CK780" t="s">
        <v>69</v>
      </c>
      <c r="CL780" t="s">
        <v>69</v>
      </c>
      <c r="CM780" t="s">
        <v>2803</v>
      </c>
      <c r="CN780">
        <v>2</v>
      </c>
      <c r="CO780" t="s">
        <v>254</v>
      </c>
      <c r="CP780">
        <v>19</v>
      </c>
      <c r="CQ780" t="s">
        <v>69</v>
      </c>
      <c r="CR780" t="s">
        <v>69</v>
      </c>
      <c r="CS780" t="s">
        <v>69</v>
      </c>
      <c r="CV780" t="s">
        <v>69</v>
      </c>
      <c r="CW780" t="s">
        <v>69</v>
      </c>
      <c r="CX780" t="s">
        <v>69</v>
      </c>
      <c r="CY780" t="s">
        <v>69</v>
      </c>
      <c r="CZ780" t="s">
        <v>69</v>
      </c>
      <c r="DA780" t="s">
        <v>69</v>
      </c>
      <c r="DB780" t="s">
        <v>69</v>
      </c>
      <c r="DC780" t="s">
        <v>69</v>
      </c>
      <c r="DD780" t="s">
        <v>12</v>
      </c>
      <c r="DE780" s="30">
        <v>40979</v>
      </c>
      <c r="DF780" t="s">
        <v>12</v>
      </c>
      <c r="DG780" t="s">
        <v>7320</v>
      </c>
      <c r="DH780" t="s">
        <v>249</v>
      </c>
      <c r="DI780" t="s">
        <v>10550</v>
      </c>
      <c r="EU780" t="s">
        <v>2956</v>
      </c>
      <c r="EV780" t="s">
        <v>2956</v>
      </c>
      <c r="EW780" t="s">
        <v>7320</v>
      </c>
      <c r="EX780" t="s">
        <v>7320</v>
      </c>
      <c r="KB780">
        <v>2</v>
      </c>
      <c r="KD780" t="s">
        <v>9554</v>
      </c>
      <c r="KE780" t="s">
        <v>6597</v>
      </c>
      <c r="KF780">
        <v>17</v>
      </c>
      <c r="KG780" t="s">
        <v>6598</v>
      </c>
      <c r="KH780">
        <v>2143618</v>
      </c>
    </row>
    <row r="781" spans="1:294" x14ac:dyDescent="0.3">
      <c r="A781" t="s">
        <v>10551</v>
      </c>
      <c r="B781" t="s">
        <v>6588</v>
      </c>
      <c r="C781">
        <v>2</v>
      </c>
      <c r="D781" t="s">
        <v>2956</v>
      </c>
      <c r="E781" t="s">
        <v>2956</v>
      </c>
      <c r="F781" t="s">
        <v>2956</v>
      </c>
      <c r="G781" t="s">
        <v>22</v>
      </c>
      <c r="H781" t="s">
        <v>2956</v>
      </c>
      <c r="I781" t="s">
        <v>2956</v>
      </c>
      <c r="J781" t="s">
        <v>2956</v>
      </c>
      <c r="K781" t="s">
        <v>2956</v>
      </c>
      <c r="L781" t="s">
        <v>22</v>
      </c>
      <c r="M781" t="s">
        <v>2956</v>
      </c>
      <c r="BB781" t="s">
        <v>2876</v>
      </c>
      <c r="BD781" t="s">
        <v>2876</v>
      </c>
      <c r="BV781">
        <v>0</v>
      </c>
      <c r="BX781" t="s">
        <v>9142</v>
      </c>
      <c r="BY781" t="s">
        <v>6813</v>
      </c>
      <c r="BZ781" t="s">
        <v>6677</v>
      </c>
      <c r="CA781" t="s">
        <v>6591</v>
      </c>
      <c r="CB781" t="s">
        <v>7841</v>
      </c>
      <c r="CC781" t="s">
        <v>5059</v>
      </c>
      <c r="CD781">
        <v>23</v>
      </c>
      <c r="CE781" t="s">
        <v>236</v>
      </c>
      <c r="CF781" t="s">
        <v>220</v>
      </c>
      <c r="CG781" t="s">
        <v>247</v>
      </c>
      <c r="CI781" t="s">
        <v>9552</v>
      </c>
      <c r="CJ781" t="s">
        <v>2808</v>
      </c>
      <c r="CK781" t="s">
        <v>69</v>
      </c>
      <c r="CL781" t="s">
        <v>69</v>
      </c>
      <c r="CM781" t="s">
        <v>2803</v>
      </c>
      <c r="CN781">
        <v>2</v>
      </c>
      <c r="CO781" t="s">
        <v>254</v>
      </c>
      <c r="CP781">
        <v>15</v>
      </c>
      <c r="CQ781" t="s">
        <v>69</v>
      </c>
      <c r="CR781" t="s">
        <v>69</v>
      </c>
      <c r="CS781" t="s">
        <v>69</v>
      </c>
      <c r="CV781" t="s">
        <v>69</v>
      </c>
      <c r="CW781" t="s">
        <v>69</v>
      </c>
      <c r="CX781" t="s">
        <v>69</v>
      </c>
      <c r="CY781" t="s">
        <v>69</v>
      </c>
      <c r="CZ781" t="s">
        <v>69</v>
      </c>
      <c r="DA781" t="s">
        <v>2808</v>
      </c>
      <c r="DB781" t="s">
        <v>69</v>
      </c>
      <c r="DC781" t="s">
        <v>69</v>
      </c>
      <c r="DD781" t="s">
        <v>12</v>
      </c>
      <c r="DE781" s="30">
        <v>41132</v>
      </c>
      <c r="DF781" t="s">
        <v>12</v>
      </c>
      <c r="DG781" s="30">
        <v>41579</v>
      </c>
      <c r="DH781" t="s">
        <v>249</v>
      </c>
      <c r="DI781" t="s">
        <v>9553</v>
      </c>
      <c r="EU781" t="s">
        <v>22</v>
      </c>
      <c r="EV781" t="s">
        <v>22</v>
      </c>
      <c r="KB781">
        <v>2</v>
      </c>
      <c r="KD781" t="s">
        <v>9554</v>
      </c>
      <c r="KE781" t="s">
        <v>6597</v>
      </c>
      <c r="KF781">
        <v>18</v>
      </c>
      <c r="KG781" t="s">
        <v>6598</v>
      </c>
      <c r="KH781">
        <v>2143618</v>
      </c>
    </row>
    <row r="782" spans="1:294" x14ac:dyDescent="0.3">
      <c r="A782" t="s">
        <v>10552</v>
      </c>
      <c r="B782" t="s">
        <v>6588</v>
      </c>
      <c r="C782">
        <v>5</v>
      </c>
      <c r="D782" t="s">
        <v>2956</v>
      </c>
      <c r="E782" t="s">
        <v>2956</v>
      </c>
      <c r="F782" t="s">
        <v>22</v>
      </c>
      <c r="G782" t="s">
        <v>2956</v>
      </c>
      <c r="H782" t="s">
        <v>2956</v>
      </c>
      <c r="I782" t="s">
        <v>2956</v>
      </c>
      <c r="J782" t="s">
        <v>2956</v>
      </c>
      <c r="K782" t="s">
        <v>2956</v>
      </c>
      <c r="L782" t="s">
        <v>2956</v>
      </c>
      <c r="M782" t="s">
        <v>2956</v>
      </c>
      <c r="N782" t="s">
        <v>2956</v>
      </c>
      <c r="O782" t="s">
        <v>2956</v>
      </c>
      <c r="P782" t="s">
        <v>2956</v>
      </c>
      <c r="Q782" t="s">
        <v>2956</v>
      </c>
      <c r="R782" t="s">
        <v>2956</v>
      </c>
      <c r="S782" t="s">
        <v>2956</v>
      </c>
      <c r="T782" t="s">
        <v>2956</v>
      </c>
      <c r="U782" t="s">
        <v>2956</v>
      </c>
      <c r="V782" t="s">
        <v>2956</v>
      </c>
      <c r="W782" t="s">
        <v>2956</v>
      </c>
      <c r="X782" t="s">
        <v>2956</v>
      </c>
      <c r="Y782" t="s">
        <v>2956</v>
      </c>
      <c r="Z782" t="s">
        <v>2956</v>
      </c>
      <c r="AA782" t="s">
        <v>2956</v>
      </c>
      <c r="AB782" t="s">
        <v>2956</v>
      </c>
      <c r="BB782" t="s">
        <v>2876</v>
      </c>
      <c r="BD782" t="s">
        <v>2876</v>
      </c>
      <c r="BF782" t="s">
        <v>2876</v>
      </c>
      <c r="BH782" t="s">
        <v>2876</v>
      </c>
      <c r="BJ782" t="s">
        <v>2876</v>
      </c>
      <c r="BV782">
        <v>0</v>
      </c>
      <c r="BX782" t="s">
        <v>9142</v>
      </c>
      <c r="BY782" t="s">
        <v>6813</v>
      </c>
      <c r="BZ782" t="s">
        <v>6677</v>
      </c>
      <c r="CA782" t="s">
        <v>6591</v>
      </c>
      <c r="CB782" t="s">
        <v>6753</v>
      </c>
      <c r="CC782" t="s">
        <v>5059</v>
      </c>
      <c r="CD782">
        <v>37</v>
      </c>
      <c r="CE782" t="s">
        <v>237</v>
      </c>
      <c r="CF782" t="s">
        <v>220</v>
      </c>
      <c r="CG782" t="s">
        <v>247</v>
      </c>
      <c r="CI782" t="s">
        <v>9552</v>
      </c>
      <c r="CJ782" t="s">
        <v>2808</v>
      </c>
      <c r="CK782" t="s">
        <v>69</v>
      </c>
      <c r="CL782" t="s">
        <v>69</v>
      </c>
      <c r="CM782" t="s">
        <v>2803</v>
      </c>
      <c r="CN782">
        <v>5</v>
      </c>
      <c r="CO782" t="s">
        <v>254</v>
      </c>
      <c r="CP782">
        <v>30</v>
      </c>
      <c r="CQ782" t="s">
        <v>2808</v>
      </c>
      <c r="CR782" t="s">
        <v>2808</v>
      </c>
      <c r="CS782" t="s">
        <v>2808</v>
      </c>
      <c r="CV782" t="s">
        <v>69</v>
      </c>
      <c r="CW782" t="s">
        <v>69</v>
      </c>
      <c r="CX782" t="s">
        <v>2808</v>
      </c>
      <c r="CY782" t="s">
        <v>69</v>
      </c>
      <c r="CZ782" t="s">
        <v>2808</v>
      </c>
      <c r="DA782" t="s">
        <v>69</v>
      </c>
      <c r="DB782" t="s">
        <v>69</v>
      </c>
      <c r="DC782" t="s">
        <v>69</v>
      </c>
      <c r="DD782" t="s">
        <v>12</v>
      </c>
      <c r="DE782" t="s">
        <v>7387</v>
      </c>
      <c r="DF782" t="s">
        <v>12</v>
      </c>
      <c r="DG782" s="30">
        <v>41192</v>
      </c>
      <c r="DH782" t="s">
        <v>249</v>
      </c>
      <c r="DI782" t="s">
        <v>9563</v>
      </c>
      <c r="EU782" t="s">
        <v>22</v>
      </c>
      <c r="EV782" t="s">
        <v>22</v>
      </c>
      <c r="EW782" s="30">
        <v>41192</v>
      </c>
      <c r="EX782" s="30">
        <v>41192</v>
      </c>
      <c r="KB782">
        <v>5</v>
      </c>
      <c r="KD782" t="s">
        <v>9554</v>
      </c>
      <c r="KE782" t="s">
        <v>6597</v>
      </c>
      <c r="KF782">
        <v>19</v>
      </c>
      <c r="KG782" t="s">
        <v>6598</v>
      </c>
      <c r="KH782">
        <v>2143618</v>
      </c>
    </row>
    <row r="783" spans="1:294" x14ac:dyDescent="0.3">
      <c r="A783" t="s">
        <v>10553</v>
      </c>
      <c r="B783" t="s">
        <v>6588</v>
      </c>
      <c r="C783">
        <v>5</v>
      </c>
      <c r="D783" t="s">
        <v>2956</v>
      </c>
      <c r="E783" t="s">
        <v>2956</v>
      </c>
      <c r="F783" t="s">
        <v>2956</v>
      </c>
      <c r="G783" t="s">
        <v>2956</v>
      </c>
      <c r="H783" t="s">
        <v>2956</v>
      </c>
      <c r="I783" t="s">
        <v>2956</v>
      </c>
      <c r="J783" t="s">
        <v>2956</v>
      </c>
      <c r="K783" t="s">
        <v>2956</v>
      </c>
      <c r="L783" t="s">
        <v>2956</v>
      </c>
      <c r="M783" t="s">
        <v>2956</v>
      </c>
      <c r="N783" t="s">
        <v>2956</v>
      </c>
      <c r="O783" t="s">
        <v>2956</v>
      </c>
      <c r="P783" t="s">
        <v>2956</v>
      </c>
      <c r="Q783" t="s">
        <v>2956</v>
      </c>
      <c r="R783" t="s">
        <v>2956</v>
      </c>
      <c r="S783" t="s">
        <v>2956</v>
      </c>
      <c r="T783" t="s">
        <v>2956</v>
      </c>
      <c r="U783" t="s">
        <v>2956</v>
      </c>
      <c r="V783" t="s">
        <v>2956</v>
      </c>
      <c r="W783" t="s">
        <v>2956</v>
      </c>
      <c r="X783" t="s">
        <v>2956</v>
      </c>
      <c r="Y783" t="s">
        <v>2956</v>
      </c>
      <c r="Z783" t="s">
        <v>2956</v>
      </c>
      <c r="AA783" t="s">
        <v>2956</v>
      </c>
      <c r="AB783" t="s">
        <v>2956</v>
      </c>
      <c r="BB783" t="s">
        <v>2876</v>
      </c>
      <c r="BD783" t="s">
        <v>2876</v>
      </c>
      <c r="BF783" t="s">
        <v>2876</v>
      </c>
      <c r="BH783" t="s">
        <v>2876</v>
      </c>
      <c r="BJ783" t="s">
        <v>2876</v>
      </c>
      <c r="BV783">
        <v>0</v>
      </c>
      <c r="BX783" t="s">
        <v>9142</v>
      </c>
      <c r="BY783" t="s">
        <v>6813</v>
      </c>
      <c r="BZ783" t="s">
        <v>6677</v>
      </c>
      <c r="CA783" t="s">
        <v>6591</v>
      </c>
      <c r="CB783" t="s">
        <v>7841</v>
      </c>
      <c r="CC783" t="s">
        <v>5059</v>
      </c>
      <c r="CD783">
        <v>35</v>
      </c>
      <c r="CE783" t="s">
        <v>236</v>
      </c>
      <c r="CF783" t="s">
        <v>220</v>
      </c>
      <c r="CG783" t="s">
        <v>247</v>
      </c>
      <c r="CI783" t="s">
        <v>9552</v>
      </c>
      <c r="CJ783" t="s">
        <v>2808</v>
      </c>
      <c r="CK783" t="s">
        <v>69</v>
      </c>
      <c r="CL783" t="s">
        <v>69</v>
      </c>
      <c r="CM783" t="s">
        <v>2803</v>
      </c>
      <c r="CN783">
        <v>5</v>
      </c>
      <c r="CO783" t="s">
        <v>254</v>
      </c>
      <c r="CP783">
        <v>35</v>
      </c>
      <c r="CQ783" t="s">
        <v>69</v>
      </c>
      <c r="CR783" t="s">
        <v>69</v>
      </c>
      <c r="CS783" t="s">
        <v>69</v>
      </c>
      <c r="CV783" t="s">
        <v>69</v>
      </c>
      <c r="CW783" t="s">
        <v>69</v>
      </c>
      <c r="CX783" t="s">
        <v>69</v>
      </c>
      <c r="CY783" t="s">
        <v>69</v>
      </c>
      <c r="CZ783" t="s">
        <v>2808</v>
      </c>
      <c r="DA783" t="s">
        <v>2808</v>
      </c>
      <c r="DB783" t="s">
        <v>69</v>
      </c>
      <c r="DC783" t="s">
        <v>69</v>
      </c>
      <c r="DD783" t="s">
        <v>12</v>
      </c>
      <c r="DE783" t="s">
        <v>10169</v>
      </c>
      <c r="DF783" t="s">
        <v>12</v>
      </c>
      <c r="DG783" t="s">
        <v>9903</v>
      </c>
      <c r="DH783" t="s">
        <v>249</v>
      </c>
      <c r="DI783" t="s">
        <v>10554</v>
      </c>
      <c r="EU783" t="s">
        <v>2956</v>
      </c>
      <c r="EV783" t="s">
        <v>22</v>
      </c>
      <c r="EW783" t="s">
        <v>6687</v>
      </c>
      <c r="KB783">
        <v>5</v>
      </c>
      <c r="KD783" t="s">
        <v>9554</v>
      </c>
      <c r="KE783" t="s">
        <v>6597</v>
      </c>
      <c r="KF783">
        <v>20</v>
      </c>
      <c r="KG783" t="s">
        <v>6598</v>
      </c>
      <c r="KH783">
        <v>2143618</v>
      </c>
    </row>
    <row r="784" spans="1:294" x14ac:dyDescent="0.3">
      <c r="A784" t="s">
        <v>10555</v>
      </c>
      <c r="B784" t="s">
        <v>6588</v>
      </c>
      <c r="BV784">
        <v>0</v>
      </c>
      <c r="BX784" t="s">
        <v>9142</v>
      </c>
      <c r="BY784" t="s">
        <v>6813</v>
      </c>
      <c r="BZ784" t="s">
        <v>6677</v>
      </c>
      <c r="CA784" t="s">
        <v>6591</v>
      </c>
      <c r="CB784" t="s">
        <v>8625</v>
      </c>
      <c r="CC784" t="s">
        <v>5059</v>
      </c>
      <c r="CD784">
        <v>28</v>
      </c>
      <c r="CE784" t="s">
        <v>22</v>
      </c>
      <c r="CF784" t="s">
        <v>22</v>
      </c>
      <c r="CG784" t="s">
        <v>22</v>
      </c>
      <c r="CI784" t="s">
        <v>9640</v>
      </c>
      <c r="CJ784" t="s">
        <v>69</v>
      </c>
      <c r="CK784" t="s">
        <v>2808</v>
      </c>
      <c r="CL784" t="s">
        <v>2808</v>
      </c>
      <c r="DJ784" t="s">
        <v>12</v>
      </c>
      <c r="DK784" t="s">
        <v>9682</v>
      </c>
      <c r="DL784" t="s">
        <v>22</v>
      </c>
      <c r="DN784" t="s">
        <v>22</v>
      </c>
      <c r="DO784" t="s">
        <v>22</v>
      </c>
      <c r="DQ784" t="s">
        <v>2864</v>
      </c>
      <c r="DZ784" t="s">
        <v>22</v>
      </c>
      <c r="EJ784" t="s">
        <v>273</v>
      </c>
      <c r="EM784" t="s">
        <v>12</v>
      </c>
      <c r="EN784" t="s">
        <v>9682</v>
      </c>
      <c r="EO784" t="s">
        <v>22</v>
      </c>
      <c r="EY784" t="s">
        <v>69</v>
      </c>
      <c r="EZ784" t="s">
        <v>69</v>
      </c>
      <c r="FS784" t="s">
        <v>69</v>
      </c>
      <c r="FT784" t="s">
        <v>69</v>
      </c>
      <c r="FU784" t="s">
        <v>69</v>
      </c>
      <c r="FV784" t="s">
        <v>69</v>
      </c>
      <c r="FW784" t="s">
        <v>69</v>
      </c>
      <c r="FX784" t="s">
        <v>69</v>
      </c>
      <c r="FY784" t="s">
        <v>69</v>
      </c>
      <c r="FZ784" t="s">
        <v>69</v>
      </c>
      <c r="GA784" t="s">
        <v>69</v>
      </c>
      <c r="GB784" t="s">
        <v>69</v>
      </c>
      <c r="GC784" t="s">
        <v>69</v>
      </c>
      <c r="GD784" t="s">
        <v>69</v>
      </c>
      <c r="GE784" t="s">
        <v>69</v>
      </c>
      <c r="GF784" t="s">
        <v>69</v>
      </c>
      <c r="GG784" t="s">
        <v>69</v>
      </c>
      <c r="GH784" t="s">
        <v>69</v>
      </c>
      <c r="GI784" t="s">
        <v>69</v>
      </c>
      <c r="GJ784" t="s">
        <v>69</v>
      </c>
      <c r="GK784" t="s">
        <v>69</v>
      </c>
      <c r="GL784" t="s">
        <v>69</v>
      </c>
      <c r="GM784" t="s">
        <v>69</v>
      </c>
      <c r="GN784" t="s">
        <v>69</v>
      </c>
      <c r="GO784" t="s">
        <v>69</v>
      </c>
      <c r="GP784" t="s">
        <v>69</v>
      </c>
      <c r="GQ784" t="s">
        <v>69</v>
      </c>
      <c r="GR784" t="s">
        <v>69</v>
      </c>
      <c r="GS784" t="s">
        <v>69</v>
      </c>
      <c r="GT784" t="s">
        <v>69</v>
      </c>
      <c r="GU784" t="s">
        <v>69</v>
      </c>
      <c r="GV784" t="s">
        <v>69</v>
      </c>
      <c r="GW784" t="s">
        <v>69</v>
      </c>
      <c r="GX784" t="s">
        <v>69</v>
      </c>
      <c r="GY784" t="s">
        <v>69</v>
      </c>
      <c r="HC784" t="s">
        <v>69</v>
      </c>
      <c r="HD784" t="s">
        <v>69</v>
      </c>
      <c r="HE784" t="s">
        <v>69</v>
      </c>
      <c r="HF784" t="s">
        <v>69</v>
      </c>
      <c r="HG784" t="s">
        <v>69</v>
      </c>
      <c r="HH784" t="s">
        <v>69</v>
      </c>
      <c r="HI784" t="s">
        <v>69</v>
      </c>
      <c r="IE784" t="s">
        <v>69</v>
      </c>
      <c r="IF784" t="s">
        <v>69</v>
      </c>
      <c r="IG784" t="s">
        <v>69</v>
      </c>
      <c r="IZ784" t="s">
        <v>2808</v>
      </c>
      <c r="JA784" t="s">
        <v>69</v>
      </c>
      <c r="JB784" t="s">
        <v>69</v>
      </c>
      <c r="JC784" t="s">
        <v>69</v>
      </c>
      <c r="JD784" t="s">
        <v>2808</v>
      </c>
      <c r="JE784" t="s">
        <v>2808</v>
      </c>
      <c r="JF784" t="s">
        <v>2808</v>
      </c>
      <c r="JG784" s="35">
        <v>42956</v>
      </c>
      <c r="JK784">
        <v>2700</v>
      </c>
      <c r="JL784">
        <v>50</v>
      </c>
      <c r="JM784">
        <v>37</v>
      </c>
      <c r="JN784" t="s">
        <v>9682</v>
      </c>
      <c r="JR784" t="s">
        <v>9682</v>
      </c>
      <c r="JS784" t="s">
        <v>9682</v>
      </c>
      <c r="JT784" t="s">
        <v>9682</v>
      </c>
      <c r="JU784" s="29">
        <v>0.76597222222222217</v>
      </c>
      <c r="JY784" s="29">
        <v>0.76597222222222217</v>
      </c>
      <c r="JZ784" s="29">
        <v>0.76597222222222217</v>
      </c>
      <c r="KA784" s="29">
        <v>0.76597222222222217</v>
      </c>
      <c r="KD784" t="s">
        <v>9554</v>
      </c>
      <c r="KE784" t="s">
        <v>6597</v>
      </c>
      <c r="KF784">
        <v>21</v>
      </c>
      <c r="KG784" t="s">
        <v>6598</v>
      </c>
      <c r="KH784">
        <v>2143618</v>
      </c>
    </row>
    <row r="785" spans="1:294" x14ac:dyDescent="0.3">
      <c r="A785" t="s">
        <v>10556</v>
      </c>
      <c r="B785" t="s">
        <v>6588</v>
      </c>
      <c r="BV785">
        <v>0</v>
      </c>
      <c r="BX785" t="s">
        <v>9142</v>
      </c>
      <c r="BY785" t="s">
        <v>6813</v>
      </c>
      <c r="BZ785" t="s">
        <v>6677</v>
      </c>
      <c r="CA785" t="s">
        <v>6591</v>
      </c>
      <c r="CB785" t="s">
        <v>6753</v>
      </c>
      <c r="CC785" t="s">
        <v>5059</v>
      </c>
      <c r="CD785">
        <v>28</v>
      </c>
      <c r="CE785" t="s">
        <v>22</v>
      </c>
      <c r="CF785" t="s">
        <v>22</v>
      </c>
      <c r="CG785" t="s">
        <v>22</v>
      </c>
      <c r="CI785" t="s">
        <v>9640</v>
      </c>
      <c r="CJ785" t="s">
        <v>69</v>
      </c>
      <c r="CK785" t="s">
        <v>2808</v>
      </c>
      <c r="CL785" t="s">
        <v>2808</v>
      </c>
      <c r="DJ785" t="s">
        <v>12</v>
      </c>
      <c r="DK785" t="s">
        <v>10117</v>
      </c>
      <c r="DL785" t="s">
        <v>22</v>
      </c>
      <c r="DN785" t="s">
        <v>69</v>
      </c>
      <c r="DO785" t="s">
        <v>69</v>
      </c>
      <c r="DQ785" t="s">
        <v>2864</v>
      </c>
      <c r="DZ785" t="s">
        <v>22</v>
      </c>
      <c r="EJ785" t="s">
        <v>273</v>
      </c>
      <c r="EM785" t="s">
        <v>12</v>
      </c>
      <c r="EN785" t="s">
        <v>7670</v>
      </c>
      <c r="EO785" t="s">
        <v>27</v>
      </c>
      <c r="EP785" s="29">
        <v>0.29166666666666669</v>
      </c>
      <c r="EY785" t="s">
        <v>2808</v>
      </c>
      <c r="EZ785" t="s">
        <v>69</v>
      </c>
      <c r="FA785" t="s">
        <v>10117</v>
      </c>
      <c r="FC785" s="29">
        <v>0.92708333333333337</v>
      </c>
      <c r="FH785">
        <v>1</v>
      </c>
      <c r="FI785">
        <v>1</v>
      </c>
      <c r="FJ785">
        <v>3</v>
      </c>
      <c r="FK785">
        <v>3</v>
      </c>
      <c r="FL785">
        <v>3</v>
      </c>
      <c r="FM785">
        <v>1</v>
      </c>
      <c r="FN785">
        <v>1</v>
      </c>
      <c r="FO785">
        <v>1</v>
      </c>
      <c r="FS785" t="s">
        <v>69</v>
      </c>
      <c r="FT785" t="s">
        <v>69</v>
      </c>
      <c r="FU785" t="s">
        <v>69</v>
      </c>
      <c r="FV785" t="s">
        <v>69</v>
      </c>
      <c r="FW785" t="s">
        <v>69</v>
      </c>
      <c r="FX785" t="s">
        <v>69</v>
      </c>
      <c r="FY785" t="s">
        <v>69</v>
      </c>
      <c r="FZ785" t="s">
        <v>69</v>
      </c>
      <c r="GA785" t="s">
        <v>69</v>
      </c>
      <c r="GB785" t="s">
        <v>69</v>
      </c>
      <c r="GC785" t="s">
        <v>69</v>
      </c>
      <c r="GD785" t="s">
        <v>69</v>
      </c>
      <c r="GE785" t="s">
        <v>69</v>
      </c>
      <c r="GF785" t="s">
        <v>69</v>
      </c>
      <c r="GG785" t="s">
        <v>69</v>
      </c>
      <c r="GH785" t="s">
        <v>69</v>
      </c>
      <c r="GI785" t="s">
        <v>69</v>
      </c>
      <c r="GJ785" t="s">
        <v>69</v>
      </c>
      <c r="GK785" t="s">
        <v>69</v>
      </c>
      <c r="GL785" t="s">
        <v>69</v>
      </c>
      <c r="GM785" t="s">
        <v>69</v>
      </c>
      <c r="GN785" t="s">
        <v>69</v>
      </c>
      <c r="GO785" t="s">
        <v>69</v>
      </c>
      <c r="GP785" t="s">
        <v>69</v>
      </c>
      <c r="GQ785" t="s">
        <v>69</v>
      </c>
      <c r="GR785" t="s">
        <v>69</v>
      </c>
      <c r="GS785" t="s">
        <v>69</v>
      </c>
      <c r="GT785" t="s">
        <v>69</v>
      </c>
      <c r="GU785" t="s">
        <v>69</v>
      </c>
      <c r="GV785" t="s">
        <v>69</v>
      </c>
      <c r="GW785" t="s">
        <v>69</v>
      </c>
      <c r="GX785" t="s">
        <v>69</v>
      </c>
      <c r="GY785" t="s">
        <v>69</v>
      </c>
      <c r="HC785" t="s">
        <v>2808</v>
      </c>
      <c r="HD785" t="s">
        <v>2808</v>
      </c>
      <c r="HE785" t="s">
        <v>2808</v>
      </c>
      <c r="HF785" t="s">
        <v>2808</v>
      </c>
      <c r="HG785" t="s">
        <v>69</v>
      </c>
      <c r="HH785" t="s">
        <v>69</v>
      </c>
      <c r="HI785" t="s">
        <v>69</v>
      </c>
      <c r="HJ785" t="s">
        <v>8698</v>
      </c>
      <c r="HK785">
        <v>36.5</v>
      </c>
      <c r="HL785">
        <v>80</v>
      </c>
      <c r="HM785">
        <v>22</v>
      </c>
      <c r="HQ785" t="s">
        <v>10117</v>
      </c>
      <c r="HR785" t="s">
        <v>10117</v>
      </c>
      <c r="HS785" t="s">
        <v>10117</v>
      </c>
      <c r="HT785" t="s">
        <v>10117</v>
      </c>
      <c r="HX785" s="29">
        <v>0.95833333333333337</v>
      </c>
      <c r="HY785" s="29">
        <v>0.95833333333333337</v>
      </c>
      <c r="HZ785" s="29">
        <v>0.95833333333333337</v>
      </c>
      <c r="IA785" s="29">
        <v>0.95833333333333337</v>
      </c>
      <c r="IE785" t="s">
        <v>2808</v>
      </c>
      <c r="IF785" t="s">
        <v>69</v>
      </c>
      <c r="IG785" t="s">
        <v>2808</v>
      </c>
      <c r="IH785" t="s">
        <v>3054</v>
      </c>
      <c r="II785" t="s">
        <v>3054</v>
      </c>
      <c r="IJ785" t="s">
        <v>3054</v>
      </c>
      <c r="IK785" t="s">
        <v>3054</v>
      </c>
      <c r="IL785" t="s">
        <v>3054</v>
      </c>
      <c r="IM785" t="s">
        <v>3054</v>
      </c>
      <c r="IZ785" t="s">
        <v>2808</v>
      </c>
      <c r="JA785" t="s">
        <v>69</v>
      </c>
      <c r="JB785" t="s">
        <v>2808</v>
      </c>
      <c r="JC785" t="s">
        <v>2808</v>
      </c>
      <c r="JD785" t="s">
        <v>2808</v>
      </c>
      <c r="JE785" t="s">
        <v>2808</v>
      </c>
      <c r="JF785" t="s">
        <v>2808</v>
      </c>
      <c r="JG785" s="35">
        <v>42956</v>
      </c>
      <c r="JI785">
        <v>34</v>
      </c>
      <c r="JJ785">
        <v>56</v>
      </c>
      <c r="JK785">
        <v>3.4</v>
      </c>
      <c r="JL785">
        <v>48</v>
      </c>
      <c r="JM785">
        <v>34</v>
      </c>
      <c r="JN785" t="s">
        <v>10117</v>
      </c>
      <c r="JP785" t="s">
        <v>10117</v>
      </c>
      <c r="JQ785" t="s">
        <v>10117</v>
      </c>
      <c r="JR785" t="s">
        <v>10117</v>
      </c>
      <c r="JS785" t="s">
        <v>10117</v>
      </c>
      <c r="JU785" s="29">
        <v>0.92708333333333337</v>
      </c>
      <c r="JW785" s="29">
        <v>0.92708333333333337</v>
      </c>
      <c r="JX785" s="29">
        <v>0.92708333333333337</v>
      </c>
      <c r="JY785" s="29">
        <v>0.92708333333333337</v>
      </c>
      <c r="JZ785" s="29">
        <v>0.92708333333333337</v>
      </c>
      <c r="KA785" s="29">
        <v>0.92708333333333337</v>
      </c>
      <c r="KD785" t="s">
        <v>9554</v>
      </c>
      <c r="KE785" t="s">
        <v>6597</v>
      </c>
      <c r="KF785">
        <v>22</v>
      </c>
      <c r="KG785" t="s">
        <v>6598</v>
      </c>
      <c r="KH785">
        <v>2143618</v>
      </c>
    </row>
    <row r="786" spans="1:294" x14ac:dyDescent="0.3">
      <c r="A786" t="s">
        <v>10557</v>
      </c>
      <c r="B786" t="s">
        <v>6588</v>
      </c>
      <c r="BV786">
        <v>0</v>
      </c>
      <c r="BX786" t="s">
        <v>9142</v>
      </c>
      <c r="BY786" t="s">
        <v>6813</v>
      </c>
      <c r="BZ786" t="s">
        <v>6677</v>
      </c>
      <c r="CA786" t="s">
        <v>6591</v>
      </c>
      <c r="CB786" t="s">
        <v>7841</v>
      </c>
      <c r="CC786" t="s">
        <v>5059</v>
      </c>
      <c r="CD786">
        <v>25</v>
      </c>
      <c r="CE786" t="s">
        <v>22</v>
      </c>
      <c r="CF786" t="s">
        <v>22</v>
      </c>
      <c r="CG786" t="s">
        <v>22</v>
      </c>
      <c r="CI786" t="s">
        <v>9640</v>
      </c>
      <c r="CJ786" t="s">
        <v>69</v>
      </c>
      <c r="CK786" t="s">
        <v>2808</v>
      </c>
      <c r="CL786" t="s">
        <v>2808</v>
      </c>
      <c r="DJ786" t="s">
        <v>22</v>
      </c>
      <c r="DL786" t="s">
        <v>22</v>
      </c>
      <c r="DN786" t="s">
        <v>69</v>
      </c>
      <c r="DO786" t="s">
        <v>69</v>
      </c>
      <c r="DQ786" t="s">
        <v>2864</v>
      </c>
      <c r="DZ786" t="s">
        <v>22</v>
      </c>
      <c r="EJ786" t="s">
        <v>273</v>
      </c>
      <c r="EM786" t="s">
        <v>12</v>
      </c>
      <c r="EN786" s="30">
        <v>40554</v>
      </c>
      <c r="EO786" t="s">
        <v>27</v>
      </c>
      <c r="EP786" s="29">
        <v>0.375</v>
      </c>
      <c r="EY786" t="s">
        <v>2808</v>
      </c>
      <c r="EZ786" t="s">
        <v>69</v>
      </c>
      <c r="FA786" s="30">
        <v>40554</v>
      </c>
      <c r="FC786" s="29">
        <v>0.52638888888888891</v>
      </c>
      <c r="FH786">
        <v>1</v>
      </c>
      <c r="FI786">
        <v>1</v>
      </c>
      <c r="FJ786">
        <v>1</v>
      </c>
      <c r="FK786">
        <v>1</v>
      </c>
      <c r="FL786">
        <v>1</v>
      </c>
      <c r="FM786">
        <v>1</v>
      </c>
      <c r="FN786">
        <v>1</v>
      </c>
      <c r="FO786">
        <v>1</v>
      </c>
      <c r="FS786" t="s">
        <v>69</v>
      </c>
      <c r="FT786" t="s">
        <v>69</v>
      </c>
      <c r="FU786" t="s">
        <v>69</v>
      </c>
      <c r="FV786" t="s">
        <v>69</v>
      </c>
      <c r="FW786" t="s">
        <v>69</v>
      </c>
      <c r="FX786" t="s">
        <v>69</v>
      </c>
      <c r="FY786" t="s">
        <v>69</v>
      </c>
      <c r="FZ786" t="s">
        <v>69</v>
      </c>
      <c r="GA786" t="s">
        <v>69</v>
      </c>
      <c r="GB786" t="s">
        <v>69</v>
      </c>
      <c r="GC786" t="s">
        <v>69</v>
      </c>
      <c r="GD786" t="s">
        <v>69</v>
      </c>
      <c r="GE786" t="s">
        <v>69</v>
      </c>
      <c r="GF786" t="s">
        <v>69</v>
      </c>
      <c r="GG786" t="s">
        <v>69</v>
      </c>
      <c r="GH786" t="s">
        <v>69</v>
      </c>
      <c r="GI786" t="s">
        <v>69</v>
      </c>
      <c r="GJ786" t="s">
        <v>69</v>
      </c>
      <c r="GK786" t="s">
        <v>69</v>
      </c>
      <c r="GL786" t="s">
        <v>69</v>
      </c>
      <c r="GM786" t="s">
        <v>69</v>
      </c>
      <c r="GN786" t="s">
        <v>69</v>
      </c>
      <c r="GO786" t="s">
        <v>69</v>
      </c>
      <c r="GP786" t="s">
        <v>69</v>
      </c>
      <c r="GQ786" t="s">
        <v>69</v>
      </c>
      <c r="GR786" t="s">
        <v>69</v>
      </c>
      <c r="GS786" t="s">
        <v>69</v>
      </c>
      <c r="GT786" t="s">
        <v>69</v>
      </c>
      <c r="GU786" t="s">
        <v>69</v>
      </c>
      <c r="GV786" t="s">
        <v>69</v>
      </c>
      <c r="GW786" t="s">
        <v>69</v>
      </c>
      <c r="GX786" t="s">
        <v>69</v>
      </c>
      <c r="GY786" t="s">
        <v>69</v>
      </c>
      <c r="HC786" t="s">
        <v>2808</v>
      </c>
      <c r="HD786" t="s">
        <v>2808</v>
      </c>
      <c r="HE786" t="s">
        <v>2808</v>
      </c>
      <c r="HF786" t="s">
        <v>2808</v>
      </c>
      <c r="HG786" t="s">
        <v>69</v>
      </c>
      <c r="HH786" t="s">
        <v>69</v>
      </c>
      <c r="HI786" t="s">
        <v>69</v>
      </c>
      <c r="HJ786" t="s">
        <v>9693</v>
      </c>
      <c r="HK786">
        <v>36.200000000000003</v>
      </c>
      <c r="HL786">
        <v>72</v>
      </c>
      <c r="HM786">
        <v>21</v>
      </c>
      <c r="HQ786" s="30">
        <v>40554</v>
      </c>
      <c r="HR786" s="30">
        <v>40554</v>
      </c>
      <c r="HS786" s="30">
        <v>40554</v>
      </c>
      <c r="HT786" s="30">
        <v>40554</v>
      </c>
      <c r="HX786" s="29">
        <v>0.52638888888888891</v>
      </c>
      <c r="HY786" s="29">
        <v>0.52638888888888891</v>
      </c>
      <c r="HZ786" s="29">
        <v>0.52638888888888891</v>
      </c>
      <c r="IA786" s="29">
        <v>0.52638888888888891</v>
      </c>
      <c r="IE786" t="s">
        <v>2808</v>
      </c>
      <c r="IF786" t="s">
        <v>2808</v>
      </c>
      <c r="IG786" t="s">
        <v>2808</v>
      </c>
      <c r="IH786" t="s">
        <v>269</v>
      </c>
      <c r="II786" t="s">
        <v>269</v>
      </c>
      <c r="IJ786" t="s">
        <v>3054</v>
      </c>
      <c r="IK786" t="s">
        <v>269</v>
      </c>
      <c r="IL786" t="s">
        <v>269</v>
      </c>
      <c r="IM786" t="s">
        <v>69</v>
      </c>
      <c r="IN786" s="30">
        <v>40554</v>
      </c>
      <c r="IO786" s="30">
        <v>40554</v>
      </c>
      <c r="IQ786" s="30">
        <v>40554</v>
      </c>
      <c r="IR786" s="30">
        <v>40554</v>
      </c>
      <c r="IS786" s="30">
        <v>40554</v>
      </c>
      <c r="IT786" s="29">
        <v>2.6388888888888889E-2</v>
      </c>
      <c r="IU786" s="29">
        <v>2.6388888888888889E-2</v>
      </c>
      <c r="IW786" s="29">
        <v>2.6388888888888889E-2</v>
      </c>
      <c r="IX786" s="29">
        <v>2.6388888888888889E-2</v>
      </c>
      <c r="IY786" s="29">
        <v>2.6388888888888889E-2</v>
      </c>
      <c r="IZ786" t="s">
        <v>2808</v>
      </c>
      <c r="JA786" t="s">
        <v>69</v>
      </c>
      <c r="JB786" t="s">
        <v>2808</v>
      </c>
      <c r="JC786" t="s">
        <v>2808</v>
      </c>
      <c r="JD786" t="s">
        <v>2808</v>
      </c>
      <c r="JE786" t="s">
        <v>2808</v>
      </c>
      <c r="JF786" t="s">
        <v>2808</v>
      </c>
      <c r="JG786" s="30">
        <v>39606</v>
      </c>
      <c r="JI786">
        <v>12</v>
      </c>
      <c r="JJ786">
        <v>48</v>
      </c>
      <c r="JK786">
        <v>2.9</v>
      </c>
      <c r="JL786">
        <v>49</v>
      </c>
      <c r="JM786">
        <v>32</v>
      </c>
      <c r="JN786" s="30">
        <v>40554</v>
      </c>
      <c r="JP786" s="30">
        <v>40554</v>
      </c>
      <c r="JQ786" s="30">
        <v>40554</v>
      </c>
      <c r="JR786" s="30">
        <v>40554</v>
      </c>
      <c r="JS786" s="30">
        <v>40554</v>
      </c>
      <c r="JT786" s="30">
        <v>40554</v>
      </c>
      <c r="JU786" s="29">
        <v>2.6388888888888889E-2</v>
      </c>
      <c r="JW786" s="29">
        <v>0.29166666666666669</v>
      </c>
      <c r="JX786" s="29">
        <v>0.29166666666666669</v>
      </c>
      <c r="JY786" s="29">
        <v>2.6388888888888889E-2</v>
      </c>
      <c r="JZ786" s="29">
        <v>2.6388888888888889E-2</v>
      </c>
      <c r="KA786" s="29">
        <v>2.6388888888888889E-2</v>
      </c>
      <c r="KD786" t="s">
        <v>9554</v>
      </c>
      <c r="KE786" t="s">
        <v>6597</v>
      </c>
      <c r="KF786">
        <v>23</v>
      </c>
      <c r="KG786" t="s">
        <v>6598</v>
      </c>
      <c r="KH786">
        <v>2143618</v>
      </c>
    </row>
    <row r="787" spans="1:294" x14ac:dyDescent="0.3">
      <c r="A787" t="s">
        <v>10558</v>
      </c>
      <c r="B787" t="s">
        <v>6588</v>
      </c>
      <c r="BV787">
        <v>0</v>
      </c>
      <c r="BX787" t="s">
        <v>9142</v>
      </c>
      <c r="BY787" t="s">
        <v>6813</v>
      </c>
      <c r="BZ787" t="s">
        <v>6677</v>
      </c>
      <c r="CA787" t="s">
        <v>6591</v>
      </c>
      <c r="CB787" t="s">
        <v>8625</v>
      </c>
      <c r="CC787" t="s">
        <v>5059</v>
      </c>
      <c r="CD787">
        <v>19</v>
      </c>
      <c r="CE787" t="s">
        <v>22</v>
      </c>
      <c r="CF787" t="s">
        <v>22</v>
      </c>
      <c r="CG787" t="s">
        <v>22</v>
      </c>
      <c r="CI787" t="s">
        <v>9640</v>
      </c>
      <c r="CJ787" t="s">
        <v>69</v>
      </c>
      <c r="CK787" t="s">
        <v>2808</v>
      </c>
      <c r="CL787" t="s">
        <v>2808</v>
      </c>
      <c r="DJ787" t="s">
        <v>12</v>
      </c>
      <c r="DK787" t="s">
        <v>8478</v>
      </c>
      <c r="DL787" t="s">
        <v>22</v>
      </c>
      <c r="DN787" t="s">
        <v>22</v>
      </c>
      <c r="DO787" t="s">
        <v>22</v>
      </c>
      <c r="DQ787" t="s">
        <v>2864</v>
      </c>
      <c r="DZ787" t="s">
        <v>22</v>
      </c>
      <c r="EJ787" t="s">
        <v>273</v>
      </c>
      <c r="EM787" t="s">
        <v>12</v>
      </c>
      <c r="EN787" t="s">
        <v>8478</v>
      </c>
      <c r="EO787" t="s">
        <v>22</v>
      </c>
      <c r="EY787" t="s">
        <v>2808</v>
      </c>
      <c r="EZ787" t="s">
        <v>69</v>
      </c>
      <c r="FA787" t="s">
        <v>8478</v>
      </c>
      <c r="FM787">
        <v>1</v>
      </c>
      <c r="FN787">
        <v>1</v>
      </c>
      <c r="FO787">
        <v>1</v>
      </c>
      <c r="FS787" t="s">
        <v>69</v>
      </c>
      <c r="FT787" t="s">
        <v>69</v>
      </c>
      <c r="FU787" t="s">
        <v>69</v>
      </c>
      <c r="FV787" t="s">
        <v>69</v>
      </c>
      <c r="FW787" t="s">
        <v>69</v>
      </c>
      <c r="FX787" t="s">
        <v>69</v>
      </c>
      <c r="FY787" t="s">
        <v>69</v>
      </c>
      <c r="FZ787" t="s">
        <v>69</v>
      </c>
      <c r="GA787" t="s">
        <v>69</v>
      </c>
      <c r="GB787" t="s">
        <v>69</v>
      </c>
      <c r="GC787" t="s">
        <v>69</v>
      </c>
      <c r="GD787" t="s">
        <v>69</v>
      </c>
      <c r="GE787" t="s">
        <v>69</v>
      </c>
      <c r="GF787" t="s">
        <v>69</v>
      </c>
      <c r="GG787" t="s">
        <v>69</v>
      </c>
      <c r="GH787" t="s">
        <v>69</v>
      </c>
      <c r="GI787" t="s">
        <v>69</v>
      </c>
      <c r="GJ787" t="s">
        <v>69</v>
      </c>
      <c r="GK787" t="s">
        <v>69</v>
      </c>
      <c r="GL787" t="s">
        <v>69</v>
      </c>
      <c r="GM787" t="s">
        <v>69</v>
      </c>
      <c r="GN787" t="s">
        <v>69</v>
      </c>
      <c r="GO787" t="s">
        <v>69</v>
      </c>
      <c r="GP787" t="s">
        <v>69</v>
      </c>
      <c r="GQ787" t="s">
        <v>69</v>
      </c>
      <c r="GR787" t="s">
        <v>69</v>
      </c>
      <c r="GS787" t="s">
        <v>69</v>
      </c>
      <c r="GT787" t="s">
        <v>69</v>
      </c>
      <c r="GU787" t="s">
        <v>69</v>
      </c>
      <c r="GV787" t="s">
        <v>69</v>
      </c>
      <c r="GW787" t="s">
        <v>69</v>
      </c>
      <c r="GX787" t="s">
        <v>69</v>
      </c>
      <c r="GY787" t="s">
        <v>69</v>
      </c>
      <c r="HC787" t="s">
        <v>69</v>
      </c>
      <c r="HD787" t="s">
        <v>69</v>
      </c>
      <c r="HE787" t="s">
        <v>69</v>
      </c>
      <c r="HF787" t="s">
        <v>69</v>
      </c>
      <c r="HG787" t="s">
        <v>69</v>
      </c>
      <c r="HH787" t="s">
        <v>69</v>
      </c>
      <c r="HI787" t="s">
        <v>69</v>
      </c>
      <c r="IE787" t="s">
        <v>69</v>
      </c>
      <c r="IF787" t="s">
        <v>69</v>
      </c>
      <c r="IG787" t="s">
        <v>69</v>
      </c>
      <c r="IZ787" t="s">
        <v>69</v>
      </c>
      <c r="JA787" t="s">
        <v>69</v>
      </c>
      <c r="JB787" t="s">
        <v>69</v>
      </c>
      <c r="JC787" t="s">
        <v>69</v>
      </c>
      <c r="JD787" t="s">
        <v>69</v>
      </c>
      <c r="JE787" t="s">
        <v>69</v>
      </c>
      <c r="JF787" t="s">
        <v>69</v>
      </c>
      <c r="JK787">
        <v>330</v>
      </c>
      <c r="JL787">
        <v>51</v>
      </c>
      <c r="JM787">
        <v>33</v>
      </c>
      <c r="JR787" t="s">
        <v>8478</v>
      </c>
      <c r="JS787" t="s">
        <v>8478</v>
      </c>
      <c r="JT787" t="s">
        <v>8478</v>
      </c>
      <c r="JY787" s="29">
        <v>0.79513888888888884</v>
      </c>
      <c r="JZ787" s="29">
        <v>0.79513888888888884</v>
      </c>
      <c r="KA787" s="29">
        <v>0.79513888888888884</v>
      </c>
      <c r="KD787" t="s">
        <v>9554</v>
      </c>
      <c r="KE787" t="s">
        <v>6597</v>
      </c>
      <c r="KF787">
        <v>24</v>
      </c>
      <c r="KG787" t="s">
        <v>6598</v>
      </c>
      <c r="KH787">
        <v>2143618</v>
      </c>
    </row>
    <row r="788" spans="1:294" x14ac:dyDescent="0.3">
      <c r="A788" t="s">
        <v>10559</v>
      </c>
      <c r="B788" t="s">
        <v>6588</v>
      </c>
      <c r="BV788">
        <v>0</v>
      </c>
      <c r="BX788" t="s">
        <v>9142</v>
      </c>
      <c r="BY788" t="s">
        <v>6813</v>
      </c>
      <c r="BZ788" t="s">
        <v>6677</v>
      </c>
      <c r="CA788" t="s">
        <v>6591</v>
      </c>
      <c r="CB788" t="s">
        <v>6753</v>
      </c>
      <c r="CC788" t="s">
        <v>5059</v>
      </c>
      <c r="CD788">
        <v>36</v>
      </c>
      <c r="CE788" t="s">
        <v>22</v>
      </c>
      <c r="CF788" t="s">
        <v>22</v>
      </c>
      <c r="CG788" t="s">
        <v>22</v>
      </c>
      <c r="CI788" t="s">
        <v>9640</v>
      </c>
      <c r="CJ788" t="s">
        <v>69</v>
      </c>
      <c r="CK788" t="s">
        <v>2808</v>
      </c>
      <c r="CL788" t="s">
        <v>2808</v>
      </c>
      <c r="DJ788" t="s">
        <v>12</v>
      </c>
      <c r="DK788" s="30">
        <v>40583</v>
      </c>
      <c r="DL788" t="s">
        <v>22</v>
      </c>
      <c r="DN788" t="s">
        <v>22</v>
      </c>
      <c r="DO788" t="s">
        <v>22</v>
      </c>
      <c r="DQ788" t="s">
        <v>2864</v>
      </c>
      <c r="DZ788" t="s">
        <v>22</v>
      </c>
      <c r="EJ788" t="s">
        <v>274</v>
      </c>
      <c r="EL788" t="s">
        <v>2922</v>
      </c>
      <c r="EY788" t="s">
        <v>2808</v>
      </c>
      <c r="EZ788" t="s">
        <v>69</v>
      </c>
      <c r="FA788" s="30">
        <v>40583</v>
      </c>
      <c r="FH788">
        <v>1</v>
      </c>
      <c r="FI788">
        <v>1</v>
      </c>
      <c r="FJ788">
        <v>1</v>
      </c>
      <c r="FK788">
        <v>1</v>
      </c>
      <c r="FL788">
        <v>1</v>
      </c>
      <c r="FO788">
        <v>1</v>
      </c>
      <c r="FS788" t="s">
        <v>69</v>
      </c>
      <c r="FT788" t="s">
        <v>69</v>
      </c>
      <c r="FU788" t="s">
        <v>69</v>
      </c>
      <c r="FV788" t="s">
        <v>69</v>
      </c>
      <c r="FW788" t="s">
        <v>69</v>
      </c>
      <c r="FX788" t="s">
        <v>69</v>
      </c>
      <c r="FY788" t="s">
        <v>69</v>
      </c>
      <c r="FZ788" t="s">
        <v>69</v>
      </c>
      <c r="GA788" t="s">
        <v>69</v>
      </c>
      <c r="GB788" t="s">
        <v>69</v>
      </c>
      <c r="GC788" t="s">
        <v>69</v>
      </c>
      <c r="GD788" t="s">
        <v>69</v>
      </c>
      <c r="GE788" t="s">
        <v>69</v>
      </c>
      <c r="GF788" t="s">
        <v>69</v>
      </c>
      <c r="GG788" t="s">
        <v>69</v>
      </c>
      <c r="GH788" t="s">
        <v>69</v>
      </c>
      <c r="GI788" t="s">
        <v>69</v>
      </c>
      <c r="GJ788" t="s">
        <v>69</v>
      </c>
      <c r="GK788" t="s">
        <v>69</v>
      </c>
      <c r="GL788" t="s">
        <v>69</v>
      </c>
      <c r="GM788" t="s">
        <v>69</v>
      </c>
      <c r="GN788" t="s">
        <v>69</v>
      </c>
      <c r="GO788" t="s">
        <v>69</v>
      </c>
      <c r="GP788" t="s">
        <v>69</v>
      </c>
      <c r="GQ788" t="s">
        <v>69</v>
      </c>
      <c r="GR788" t="s">
        <v>69</v>
      </c>
      <c r="GS788" t="s">
        <v>69</v>
      </c>
      <c r="GT788" t="s">
        <v>69</v>
      </c>
      <c r="GU788" t="s">
        <v>69</v>
      </c>
      <c r="GV788" t="s">
        <v>69</v>
      </c>
      <c r="GW788" t="s">
        <v>69</v>
      </c>
      <c r="GX788" t="s">
        <v>69</v>
      </c>
      <c r="GY788" t="s">
        <v>69</v>
      </c>
      <c r="HC788" t="s">
        <v>69</v>
      </c>
      <c r="HD788" t="s">
        <v>2808</v>
      </c>
      <c r="HE788" t="s">
        <v>2808</v>
      </c>
      <c r="HF788" t="s">
        <v>2808</v>
      </c>
      <c r="HG788" t="s">
        <v>69</v>
      </c>
      <c r="HH788" t="s">
        <v>69</v>
      </c>
      <c r="HI788" t="s">
        <v>69</v>
      </c>
      <c r="HK788">
        <v>36</v>
      </c>
      <c r="HL788">
        <v>80</v>
      </c>
      <c r="HM788">
        <v>18</v>
      </c>
      <c r="HR788" s="30">
        <v>40583</v>
      </c>
      <c r="HS788" s="30">
        <v>40583</v>
      </c>
      <c r="HT788" s="30">
        <v>40583</v>
      </c>
      <c r="HY788" s="29">
        <v>0.24305555555555555</v>
      </c>
      <c r="HZ788" s="29">
        <v>0.24305555555555555</v>
      </c>
      <c r="IA788" s="29">
        <v>0.24305555555555555</v>
      </c>
      <c r="IE788" t="s">
        <v>69</v>
      </c>
      <c r="IF788" t="s">
        <v>69</v>
      </c>
      <c r="IG788" t="s">
        <v>2808</v>
      </c>
      <c r="IH788" t="s">
        <v>3054</v>
      </c>
      <c r="II788" t="s">
        <v>3054</v>
      </c>
      <c r="IJ788" t="s">
        <v>3054</v>
      </c>
      <c r="IK788" t="s">
        <v>3054</v>
      </c>
      <c r="IL788" t="s">
        <v>3054</v>
      </c>
      <c r="IM788" t="s">
        <v>3054</v>
      </c>
      <c r="IZ788" t="s">
        <v>69</v>
      </c>
      <c r="JA788" t="s">
        <v>69</v>
      </c>
      <c r="JB788" t="s">
        <v>2808</v>
      </c>
      <c r="JC788" t="s">
        <v>2808</v>
      </c>
      <c r="JD788" t="s">
        <v>2808</v>
      </c>
      <c r="JE788" t="s">
        <v>2808</v>
      </c>
      <c r="JF788" t="s">
        <v>2808</v>
      </c>
      <c r="JI788">
        <v>120</v>
      </c>
      <c r="JJ788">
        <v>22</v>
      </c>
      <c r="JK788">
        <v>3</v>
      </c>
      <c r="JL788">
        <v>53</v>
      </c>
      <c r="JM788">
        <v>35</v>
      </c>
      <c r="JP788" s="30">
        <v>40583</v>
      </c>
      <c r="JQ788" s="30">
        <v>40583</v>
      </c>
      <c r="JR788" s="30">
        <v>40583</v>
      </c>
      <c r="JS788" s="30">
        <v>40583</v>
      </c>
      <c r="JT788" s="30">
        <v>40583</v>
      </c>
      <c r="JW788" s="29">
        <v>0.26111111111111113</v>
      </c>
      <c r="JX788" s="29">
        <v>0.26111111111111113</v>
      </c>
      <c r="JY788" s="29">
        <v>0.26111111111111113</v>
      </c>
      <c r="JZ788" s="29">
        <v>0.26111111111111113</v>
      </c>
      <c r="KA788" s="29">
        <v>0.26111111111111113</v>
      </c>
      <c r="KD788" t="s">
        <v>9554</v>
      </c>
      <c r="KE788" t="s">
        <v>6597</v>
      </c>
      <c r="KF788">
        <v>25</v>
      </c>
      <c r="KG788" t="s">
        <v>6598</v>
      </c>
      <c r="KH788">
        <v>2143618</v>
      </c>
    </row>
    <row r="789" spans="1:294" x14ac:dyDescent="0.3">
      <c r="A789" t="s">
        <v>10560</v>
      </c>
      <c r="B789" t="s">
        <v>6588</v>
      </c>
      <c r="BV789">
        <v>0</v>
      </c>
      <c r="BX789" t="s">
        <v>9142</v>
      </c>
      <c r="BY789" t="s">
        <v>6813</v>
      </c>
      <c r="BZ789" t="s">
        <v>6677</v>
      </c>
      <c r="CA789" t="s">
        <v>6591</v>
      </c>
      <c r="CB789" t="s">
        <v>7841</v>
      </c>
      <c r="CC789" t="s">
        <v>5059</v>
      </c>
      <c r="CD789">
        <v>24</v>
      </c>
      <c r="CE789" t="s">
        <v>22</v>
      </c>
      <c r="CF789" t="s">
        <v>22</v>
      </c>
      <c r="CG789" t="s">
        <v>22</v>
      </c>
      <c r="CI789" t="s">
        <v>9640</v>
      </c>
      <c r="CJ789" t="s">
        <v>69</v>
      </c>
      <c r="CK789" t="s">
        <v>2808</v>
      </c>
      <c r="CL789" t="s">
        <v>2808</v>
      </c>
      <c r="DJ789" t="s">
        <v>12</v>
      </c>
      <c r="DK789" s="30">
        <v>40795</v>
      </c>
      <c r="DL789" t="s">
        <v>22</v>
      </c>
      <c r="DN789" t="s">
        <v>69</v>
      </c>
      <c r="DO789" t="s">
        <v>69</v>
      </c>
      <c r="DQ789" t="s">
        <v>2864</v>
      </c>
      <c r="DZ789" t="s">
        <v>69</v>
      </c>
      <c r="EJ789" t="s">
        <v>273</v>
      </c>
      <c r="EM789" t="s">
        <v>12</v>
      </c>
      <c r="EN789" s="30">
        <v>40795</v>
      </c>
      <c r="EO789" t="s">
        <v>27</v>
      </c>
      <c r="EP789" s="29">
        <v>0.3263888888888889</v>
      </c>
      <c r="EY789" t="s">
        <v>2808</v>
      </c>
      <c r="EZ789" t="s">
        <v>69</v>
      </c>
      <c r="FA789" s="30">
        <v>40795</v>
      </c>
      <c r="FS789" t="s">
        <v>69</v>
      </c>
      <c r="FT789" t="s">
        <v>69</v>
      </c>
      <c r="FU789" t="s">
        <v>69</v>
      </c>
      <c r="FV789" t="s">
        <v>69</v>
      </c>
      <c r="FW789" t="s">
        <v>69</v>
      </c>
      <c r="FX789" t="s">
        <v>69</v>
      </c>
      <c r="FY789" t="s">
        <v>69</v>
      </c>
      <c r="FZ789" t="s">
        <v>69</v>
      </c>
      <c r="GA789" t="s">
        <v>69</v>
      </c>
      <c r="GB789" t="s">
        <v>69</v>
      </c>
      <c r="GC789" t="s">
        <v>69</v>
      </c>
      <c r="GD789" t="s">
        <v>69</v>
      </c>
      <c r="GE789" t="s">
        <v>69</v>
      </c>
      <c r="GF789" t="s">
        <v>69</v>
      </c>
      <c r="GG789" t="s">
        <v>69</v>
      </c>
      <c r="GH789" t="s">
        <v>69</v>
      </c>
      <c r="GI789" t="s">
        <v>69</v>
      </c>
      <c r="GJ789" t="s">
        <v>69</v>
      </c>
      <c r="GK789" t="s">
        <v>69</v>
      </c>
      <c r="GL789" t="s">
        <v>69</v>
      </c>
      <c r="GM789" t="s">
        <v>69</v>
      </c>
      <c r="GN789" t="s">
        <v>69</v>
      </c>
      <c r="GO789" t="s">
        <v>69</v>
      </c>
      <c r="GP789" t="s">
        <v>69</v>
      </c>
      <c r="GQ789" t="s">
        <v>69</v>
      </c>
      <c r="GR789" t="s">
        <v>69</v>
      </c>
      <c r="GS789" t="s">
        <v>69</v>
      </c>
      <c r="GT789" t="s">
        <v>69</v>
      </c>
      <c r="GU789" t="s">
        <v>69</v>
      </c>
      <c r="GV789" t="s">
        <v>69</v>
      </c>
      <c r="GW789" t="s">
        <v>69</v>
      </c>
      <c r="GX789" t="s">
        <v>69</v>
      </c>
      <c r="GY789" t="s">
        <v>69</v>
      </c>
      <c r="HC789" t="s">
        <v>69</v>
      </c>
      <c r="HD789" t="s">
        <v>69</v>
      </c>
      <c r="HE789" t="s">
        <v>69</v>
      </c>
      <c r="HF789" t="s">
        <v>69</v>
      </c>
      <c r="HG789" t="s">
        <v>69</v>
      </c>
      <c r="HH789" t="s">
        <v>69</v>
      </c>
      <c r="HI789" t="s">
        <v>69</v>
      </c>
      <c r="IE789" t="s">
        <v>69</v>
      </c>
      <c r="IF789" t="s">
        <v>69</v>
      </c>
      <c r="IG789" t="s">
        <v>69</v>
      </c>
      <c r="IH789" t="s">
        <v>269</v>
      </c>
      <c r="II789" t="s">
        <v>269</v>
      </c>
      <c r="IJ789" t="s">
        <v>269</v>
      </c>
      <c r="IK789" t="s">
        <v>3054</v>
      </c>
      <c r="IL789" t="s">
        <v>3054</v>
      </c>
      <c r="IM789" t="s">
        <v>3054</v>
      </c>
      <c r="IN789" s="30">
        <v>40795</v>
      </c>
      <c r="IO789" s="30">
        <v>40795</v>
      </c>
      <c r="IP789" s="30">
        <v>40795</v>
      </c>
      <c r="IT789" s="29">
        <v>0.3263888888888889</v>
      </c>
      <c r="IU789" s="29">
        <v>0.3263888888888889</v>
      </c>
      <c r="IV789" s="29">
        <v>0.3263888888888889</v>
      </c>
      <c r="IZ789" t="s">
        <v>2808</v>
      </c>
      <c r="JA789" t="s">
        <v>69</v>
      </c>
      <c r="JB789" t="s">
        <v>2808</v>
      </c>
      <c r="JC789" t="s">
        <v>2808</v>
      </c>
      <c r="JD789" t="s">
        <v>2808</v>
      </c>
      <c r="JE789" t="s">
        <v>2808</v>
      </c>
      <c r="JF789" t="s">
        <v>2808</v>
      </c>
      <c r="JG789" s="35">
        <v>42924</v>
      </c>
      <c r="JI789">
        <v>140</v>
      </c>
      <c r="JJ789">
        <v>35</v>
      </c>
      <c r="JK789" s="31">
        <v>3230</v>
      </c>
      <c r="JL789">
        <v>48</v>
      </c>
      <c r="JM789">
        <v>36</v>
      </c>
      <c r="JN789" s="30">
        <v>40795</v>
      </c>
      <c r="JP789" s="30">
        <v>40795</v>
      </c>
      <c r="JQ789" s="30">
        <v>40795</v>
      </c>
      <c r="JR789" s="30">
        <v>40795</v>
      </c>
      <c r="JS789" s="30">
        <v>40795</v>
      </c>
      <c r="JT789" s="30">
        <v>40795</v>
      </c>
      <c r="JW789" s="29">
        <v>0.15625</v>
      </c>
      <c r="JX789" s="29">
        <v>0.15625</v>
      </c>
      <c r="JY789" s="29">
        <v>0.15625</v>
      </c>
      <c r="JZ789" s="29">
        <v>0.15625</v>
      </c>
      <c r="KA789" s="29">
        <v>0.15625</v>
      </c>
      <c r="KD789" t="s">
        <v>9554</v>
      </c>
      <c r="KE789" t="s">
        <v>6597</v>
      </c>
      <c r="KF789">
        <v>26</v>
      </c>
      <c r="KG789" t="s">
        <v>6598</v>
      </c>
      <c r="KH789">
        <v>2143618</v>
      </c>
    </row>
    <row r="790" spans="1:294" x14ac:dyDescent="0.3">
      <c r="A790" t="s">
        <v>10561</v>
      </c>
      <c r="B790" t="s">
        <v>6588</v>
      </c>
      <c r="BV790">
        <v>0</v>
      </c>
      <c r="BX790" t="s">
        <v>9142</v>
      </c>
      <c r="BY790" t="s">
        <v>6813</v>
      </c>
      <c r="BZ790" t="s">
        <v>6677</v>
      </c>
      <c r="CA790" t="s">
        <v>6591</v>
      </c>
      <c r="CB790" t="s">
        <v>6753</v>
      </c>
      <c r="CC790" t="s">
        <v>5059</v>
      </c>
      <c r="CD790">
        <v>21</v>
      </c>
      <c r="CE790" t="s">
        <v>22</v>
      </c>
      <c r="CF790" t="s">
        <v>22</v>
      </c>
      <c r="CG790" t="s">
        <v>22</v>
      </c>
      <c r="CI790" t="s">
        <v>9640</v>
      </c>
      <c r="CJ790" t="s">
        <v>69</v>
      </c>
      <c r="CK790" t="s">
        <v>2808</v>
      </c>
      <c r="CL790" t="s">
        <v>2808</v>
      </c>
      <c r="DJ790" t="s">
        <v>12</v>
      </c>
      <c r="DK790" t="s">
        <v>10562</v>
      </c>
      <c r="DL790" t="s">
        <v>27</v>
      </c>
      <c r="DM790" s="29">
        <v>0.85416666666666663</v>
      </c>
      <c r="DN790" t="s">
        <v>69</v>
      </c>
      <c r="DO790" t="s">
        <v>69</v>
      </c>
      <c r="DQ790" t="s">
        <v>2864</v>
      </c>
      <c r="DZ790" t="s">
        <v>22</v>
      </c>
      <c r="EJ790" t="s">
        <v>275</v>
      </c>
      <c r="EM790" t="s">
        <v>12</v>
      </c>
      <c r="EN790" t="s">
        <v>7846</v>
      </c>
      <c r="EO790" t="s">
        <v>22</v>
      </c>
      <c r="EY790" t="s">
        <v>2808</v>
      </c>
      <c r="EZ790" t="s">
        <v>69</v>
      </c>
      <c r="FA790" t="s">
        <v>7846</v>
      </c>
      <c r="FC790" s="29">
        <v>5.5555555555555552E-2</v>
      </c>
      <c r="FH790">
        <v>3</v>
      </c>
      <c r="FI790">
        <v>3</v>
      </c>
      <c r="FJ790">
        <v>3</v>
      </c>
      <c r="FK790">
        <v>3</v>
      </c>
      <c r="FL790">
        <v>3</v>
      </c>
      <c r="FS790" t="s">
        <v>69</v>
      </c>
      <c r="FT790" t="s">
        <v>69</v>
      </c>
      <c r="FU790" t="s">
        <v>69</v>
      </c>
      <c r="FV790" t="s">
        <v>69</v>
      </c>
      <c r="FW790" t="s">
        <v>69</v>
      </c>
      <c r="FX790" t="s">
        <v>69</v>
      </c>
      <c r="FY790" t="s">
        <v>69</v>
      </c>
      <c r="FZ790" t="s">
        <v>69</v>
      </c>
      <c r="GA790" t="s">
        <v>69</v>
      </c>
      <c r="GB790" t="s">
        <v>69</v>
      </c>
      <c r="GC790" t="s">
        <v>69</v>
      </c>
      <c r="GD790" t="s">
        <v>69</v>
      </c>
      <c r="GE790" t="s">
        <v>69</v>
      </c>
      <c r="GF790" t="s">
        <v>69</v>
      </c>
      <c r="GG790" t="s">
        <v>69</v>
      </c>
      <c r="GH790" t="s">
        <v>69</v>
      </c>
      <c r="GI790" t="s">
        <v>69</v>
      </c>
      <c r="GJ790" t="s">
        <v>69</v>
      </c>
      <c r="GK790" t="s">
        <v>69</v>
      </c>
      <c r="GL790" t="s">
        <v>69</v>
      </c>
      <c r="GM790" t="s">
        <v>69</v>
      </c>
      <c r="GN790" t="s">
        <v>69</v>
      </c>
      <c r="GO790" t="s">
        <v>69</v>
      </c>
      <c r="GP790" t="s">
        <v>69</v>
      </c>
      <c r="GQ790" t="s">
        <v>69</v>
      </c>
      <c r="GR790" t="s">
        <v>69</v>
      </c>
      <c r="GS790" t="s">
        <v>69</v>
      </c>
      <c r="GT790" t="s">
        <v>69</v>
      </c>
      <c r="GU790" t="s">
        <v>69</v>
      </c>
      <c r="GV790" t="s">
        <v>69</v>
      </c>
      <c r="GW790" t="s">
        <v>69</v>
      </c>
      <c r="GX790" t="s">
        <v>69</v>
      </c>
      <c r="GY790" t="s">
        <v>69</v>
      </c>
      <c r="HC790" t="s">
        <v>2808</v>
      </c>
      <c r="HD790" t="s">
        <v>2808</v>
      </c>
      <c r="HE790" t="s">
        <v>2808</v>
      </c>
      <c r="HF790" t="s">
        <v>2808</v>
      </c>
      <c r="HG790" t="s">
        <v>69</v>
      </c>
      <c r="HH790" t="s">
        <v>69</v>
      </c>
      <c r="HI790" t="s">
        <v>69</v>
      </c>
      <c r="HJ790" t="s">
        <v>9762</v>
      </c>
      <c r="HK790">
        <v>36</v>
      </c>
      <c r="HL790">
        <v>80</v>
      </c>
      <c r="HM790">
        <v>18</v>
      </c>
      <c r="HQ790" t="s">
        <v>10562</v>
      </c>
      <c r="HR790" t="s">
        <v>10562</v>
      </c>
      <c r="HS790" t="s">
        <v>10562</v>
      </c>
      <c r="HT790" t="s">
        <v>10562</v>
      </c>
      <c r="HX790" s="29">
        <v>0.85416666666666663</v>
      </c>
      <c r="HY790" s="29">
        <v>0.85416666666666663</v>
      </c>
      <c r="HZ790" s="29">
        <v>0.85416666666666663</v>
      </c>
      <c r="IA790" s="29">
        <v>0.85416666666666663</v>
      </c>
      <c r="IE790" t="s">
        <v>2808</v>
      </c>
      <c r="IF790" t="s">
        <v>69</v>
      </c>
      <c r="IG790" t="s">
        <v>2808</v>
      </c>
      <c r="IH790" t="s">
        <v>269</v>
      </c>
      <c r="II790" t="s">
        <v>269</v>
      </c>
      <c r="IJ790" t="s">
        <v>3054</v>
      </c>
      <c r="IK790" t="s">
        <v>3054</v>
      </c>
      <c r="IL790" t="s">
        <v>269</v>
      </c>
      <c r="IM790" t="s">
        <v>3054</v>
      </c>
      <c r="IN790" t="s">
        <v>7846</v>
      </c>
      <c r="IO790" t="s">
        <v>7846</v>
      </c>
      <c r="IR790" t="s">
        <v>7846</v>
      </c>
      <c r="IT790" s="29">
        <v>5.5555555555555552E-2</v>
      </c>
      <c r="IU790" s="29">
        <v>5.5555555555555552E-2</v>
      </c>
      <c r="IX790" s="29">
        <v>5.5555555555555552E-2</v>
      </c>
      <c r="IZ790" t="s">
        <v>2808</v>
      </c>
      <c r="JA790" t="s">
        <v>69</v>
      </c>
      <c r="JB790" t="s">
        <v>2808</v>
      </c>
      <c r="JC790" t="s">
        <v>2808</v>
      </c>
      <c r="JD790" t="s">
        <v>2808</v>
      </c>
      <c r="JE790" t="s">
        <v>2808</v>
      </c>
      <c r="JF790" t="s">
        <v>2808</v>
      </c>
      <c r="JG790" s="35">
        <v>42987</v>
      </c>
      <c r="JI790">
        <v>120</v>
      </c>
      <c r="JJ790">
        <v>22</v>
      </c>
      <c r="JK790">
        <v>3.37</v>
      </c>
      <c r="JL790">
        <v>47</v>
      </c>
      <c r="JM790">
        <v>33</v>
      </c>
      <c r="JN790" t="s">
        <v>7846</v>
      </c>
      <c r="JP790" t="s">
        <v>7846</v>
      </c>
      <c r="JQ790" t="s">
        <v>7846</v>
      </c>
      <c r="JR790" t="s">
        <v>7846</v>
      </c>
      <c r="JS790" t="s">
        <v>7846</v>
      </c>
      <c r="JT790" t="s">
        <v>7846</v>
      </c>
      <c r="JU790" s="29">
        <v>5.5555555555555552E-2</v>
      </c>
      <c r="JW790" s="29">
        <v>5.5555555555555552E-2</v>
      </c>
      <c r="JX790" s="29">
        <v>5.5555555555555552E-2</v>
      </c>
      <c r="JY790" s="29">
        <v>5.5555555555555552E-2</v>
      </c>
      <c r="JZ790" s="29">
        <v>5.5555555555555552E-2</v>
      </c>
      <c r="KA790" s="29">
        <v>5.5555555555555552E-2</v>
      </c>
      <c r="KD790" t="s">
        <v>9554</v>
      </c>
      <c r="KE790" t="s">
        <v>6597</v>
      </c>
      <c r="KF790">
        <v>27</v>
      </c>
      <c r="KG790" t="s">
        <v>6598</v>
      </c>
      <c r="KH790">
        <v>2143618</v>
      </c>
    </row>
    <row r="791" spans="1:294" x14ac:dyDescent="0.3">
      <c r="A791" t="s">
        <v>10563</v>
      </c>
      <c r="B791" t="s">
        <v>6588</v>
      </c>
      <c r="BV791">
        <v>0</v>
      </c>
      <c r="BX791" t="s">
        <v>9142</v>
      </c>
      <c r="BY791" t="s">
        <v>6813</v>
      </c>
      <c r="BZ791" t="s">
        <v>6677</v>
      </c>
      <c r="CA791" t="s">
        <v>6591</v>
      </c>
      <c r="CB791" t="s">
        <v>7841</v>
      </c>
      <c r="CC791" t="s">
        <v>5059</v>
      </c>
      <c r="CD791">
        <v>17</v>
      </c>
      <c r="CE791" t="s">
        <v>22</v>
      </c>
      <c r="CF791" t="s">
        <v>22</v>
      </c>
      <c r="CG791" t="s">
        <v>22</v>
      </c>
      <c r="CI791" t="s">
        <v>9640</v>
      </c>
      <c r="CJ791" t="s">
        <v>69</v>
      </c>
      <c r="CK791" t="s">
        <v>2808</v>
      </c>
      <c r="CL791" t="s">
        <v>2808</v>
      </c>
      <c r="DJ791" t="s">
        <v>12</v>
      </c>
      <c r="DK791" s="30">
        <v>40763</v>
      </c>
      <c r="DL791" t="s">
        <v>22</v>
      </c>
      <c r="DN791" t="s">
        <v>69</v>
      </c>
      <c r="DO791" t="s">
        <v>69</v>
      </c>
      <c r="DQ791" t="s">
        <v>2864</v>
      </c>
      <c r="DZ791" t="s">
        <v>69</v>
      </c>
      <c r="EJ791" t="s">
        <v>273</v>
      </c>
      <c r="EM791" t="s">
        <v>12</v>
      </c>
      <c r="EN791" s="30">
        <v>40763</v>
      </c>
      <c r="EO791" t="s">
        <v>22</v>
      </c>
      <c r="EY791" t="s">
        <v>2808</v>
      </c>
      <c r="EZ791" t="s">
        <v>69</v>
      </c>
      <c r="FA791" s="30">
        <v>40763</v>
      </c>
      <c r="FH791">
        <v>1</v>
      </c>
      <c r="FI791">
        <v>1</v>
      </c>
      <c r="FJ791">
        <v>1</v>
      </c>
      <c r="FK791">
        <v>1</v>
      </c>
      <c r="FL791">
        <v>1</v>
      </c>
      <c r="FM791">
        <v>1</v>
      </c>
      <c r="FN791">
        <v>1</v>
      </c>
      <c r="FO791">
        <v>1</v>
      </c>
      <c r="FS791" t="s">
        <v>69</v>
      </c>
      <c r="FT791" t="s">
        <v>69</v>
      </c>
      <c r="FU791" t="s">
        <v>69</v>
      </c>
      <c r="FV791" t="s">
        <v>69</v>
      </c>
      <c r="FW791" t="s">
        <v>69</v>
      </c>
      <c r="FX791" t="s">
        <v>69</v>
      </c>
      <c r="FY791" t="s">
        <v>69</v>
      </c>
      <c r="FZ791" t="s">
        <v>69</v>
      </c>
      <c r="GA791" t="s">
        <v>69</v>
      </c>
      <c r="GB791" t="s">
        <v>69</v>
      </c>
      <c r="GC791" t="s">
        <v>69</v>
      </c>
      <c r="GD791" t="s">
        <v>69</v>
      </c>
      <c r="GE791" t="s">
        <v>69</v>
      </c>
      <c r="GF791" t="s">
        <v>69</v>
      </c>
      <c r="GG791" t="s">
        <v>69</v>
      </c>
      <c r="GH791" t="s">
        <v>69</v>
      </c>
      <c r="GI791" t="s">
        <v>69</v>
      </c>
      <c r="GJ791" t="s">
        <v>69</v>
      </c>
      <c r="GK791" t="s">
        <v>69</v>
      </c>
      <c r="GL791" t="s">
        <v>69</v>
      </c>
      <c r="GM791" t="s">
        <v>69</v>
      </c>
      <c r="GN791" t="s">
        <v>69</v>
      </c>
      <c r="GO791" t="s">
        <v>69</v>
      </c>
      <c r="GP791" t="s">
        <v>69</v>
      </c>
      <c r="GQ791" t="s">
        <v>69</v>
      </c>
      <c r="GR791" t="s">
        <v>69</v>
      </c>
      <c r="GS791" t="s">
        <v>69</v>
      </c>
      <c r="GT791" t="s">
        <v>69</v>
      </c>
      <c r="GU791" t="s">
        <v>69</v>
      </c>
      <c r="GV791" t="s">
        <v>69</v>
      </c>
      <c r="GW791" t="s">
        <v>69</v>
      </c>
      <c r="GX791" t="s">
        <v>69</v>
      </c>
      <c r="GY791" t="s">
        <v>69</v>
      </c>
      <c r="HC791" t="s">
        <v>2808</v>
      </c>
      <c r="HD791" t="s">
        <v>2808</v>
      </c>
      <c r="HE791" t="s">
        <v>2808</v>
      </c>
      <c r="HF791" t="s">
        <v>2808</v>
      </c>
      <c r="HG791" t="s">
        <v>69</v>
      </c>
      <c r="HH791" t="s">
        <v>69</v>
      </c>
      <c r="HI791" t="s">
        <v>69</v>
      </c>
      <c r="HJ791" t="s">
        <v>10247</v>
      </c>
      <c r="HK791">
        <v>36</v>
      </c>
      <c r="HL791">
        <v>78</v>
      </c>
      <c r="HM791">
        <v>24</v>
      </c>
      <c r="HQ791" s="30">
        <v>40763</v>
      </c>
      <c r="HR791" s="30">
        <v>40763</v>
      </c>
      <c r="HS791" s="30">
        <v>40763</v>
      </c>
      <c r="HT791" s="30">
        <v>40763</v>
      </c>
      <c r="IE791" t="s">
        <v>2808</v>
      </c>
      <c r="IF791" t="s">
        <v>2808</v>
      </c>
      <c r="IG791" t="s">
        <v>2808</v>
      </c>
      <c r="IH791" t="s">
        <v>3054</v>
      </c>
      <c r="II791" t="s">
        <v>3054</v>
      </c>
      <c r="IJ791" t="s">
        <v>3054</v>
      </c>
      <c r="IK791" t="s">
        <v>269</v>
      </c>
      <c r="IL791" t="s">
        <v>269</v>
      </c>
      <c r="IM791" t="s">
        <v>69</v>
      </c>
      <c r="IQ791" s="30">
        <v>40763</v>
      </c>
      <c r="IR791" s="30">
        <v>40763</v>
      </c>
      <c r="IS791" s="30">
        <v>40763</v>
      </c>
      <c r="IZ791" t="s">
        <v>2808</v>
      </c>
      <c r="JA791" t="s">
        <v>69</v>
      </c>
      <c r="JB791" t="s">
        <v>69</v>
      </c>
      <c r="JC791" t="s">
        <v>69</v>
      </c>
      <c r="JD791" t="s">
        <v>2808</v>
      </c>
      <c r="JE791" t="s">
        <v>2808</v>
      </c>
      <c r="JF791" t="s">
        <v>2808</v>
      </c>
      <c r="JG791" s="35">
        <v>42924</v>
      </c>
      <c r="JK791">
        <v>3.1</v>
      </c>
      <c r="JL791">
        <v>48</v>
      </c>
      <c r="JM791">
        <v>32</v>
      </c>
      <c r="JN791" s="30">
        <v>40763</v>
      </c>
      <c r="JR791" s="30">
        <v>40763</v>
      </c>
      <c r="JS791" s="30">
        <v>40763</v>
      </c>
      <c r="JT791" s="30">
        <v>40763</v>
      </c>
      <c r="JU791" s="29">
        <v>0.76597222222222217</v>
      </c>
      <c r="JY791" s="29">
        <v>0.76597222222222217</v>
      </c>
      <c r="JZ791" s="29">
        <v>0.76597222222222217</v>
      </c>
      <c r="KA791" s="29">
        <v>0.76597222222222217</v>
      </c>
      <c r="KD791" t="s">
        <v>9554</v>
      </c>
      <c r="KE791" t="s">
        <v>6597</v>
      </c>
      <c r="KF791">
        <v>28</v>
      </c>
      <c r="KG791" t="s">
        <v>6598</v>
      </c>
      <c r="KH791">
        <v>2143618</v>
      </c>
    </row>
    <row r="792" spans="1:294" x14ac:dyDescent="0.3">
      <c r="A792" t="s">
        <v>10564</v>
      </c>
      <c r="B792" t="s">
        <v>6588</v>
      </c>
      <c r="BV792">
        <v>0</v>
      </c>
      <c r="BX792" t="s">
        <v>9142</v>
      </c>
      <c r="BY792" t="s">
        <v>6813</v>
      </c>
      <c r="BZ792" t="s">
        <v>6677</v>
      </c>
      <c r="CA792" t="s">
        <v>6591</v>
      </c>
      <c r="CB792" t="s">
        <v>8625</v>
      </c>
      <c r="CC792" t="s">
        <v>5059</v>
      </c>
      <c r="CD792">
        <v>15</v>
      </c>
      <c r="CE792" t="s">
        <v>22</v>
      </c>
      <c r="CF792" t="s">
        <v>22</v>
      </c>
      <c r="CG792" t="s">
        <v>22</v>
      </c>
      <c r="CI792" t="s">
        <v>9640</v>
      </c>
      <c r="CJ792" t="s">
        <v>69</v>
      </c>
      <c r="CK792" t="s">
        <v>2808</v>
      </c>
      <c r="CL792" t="s">
        <v>2808</v>
      </c>
      <c r="DJ792" t="s">
        <v>12</v>
      </c>
      <c r="DK792" s="30">
        <v>40610</v>
      </c>
      <c r="DL792" t="s">
        <v>22</v>
      </c>
      <c r="DN792" t="s">
        <v>69</v>
      </c>
      <c r="DO792" t="s">
        <v>69</v>
      </c>
      <c r="DQ792" t="s">
        <v>2864</v>
      </c>
      <c r="DZ792" t="s">
        <v>22</v>
      </c>
      <c r="EJ792" t="s">
        <v>273</v>
      </c>
      <c r="EM792" t="s">
        <v>12</v>
      </c>
      <c r="EN792" s="30">
        <v>40610</v>
      </c>
      <c r="EO792" t="s">
        <v>27</v>
      </c>
      <c r="EP792" s="29">
        <v>0.82638888888888884</v>
      </c>
      <c r="EY792" t="s">
        <v>2808</v>
      </c>
      <c r="EZ792" t="s">
        <v>69</v>
      </c>
      <c r="FA792" s="30">
        <v>40610</v>
      </c>
      <c r="FH792">
        <v>2</v>
      </c>
      <c r="FI792">
        <v>2</v>
      </c>
      <c r="FK792">
        <v>2</v>
      </c>
      <c r="FL792">
        <v>2</v>
      </c>
      <c r="FS792" t="s">
        <v>69</v>
      </c>
      <c r="FT792" t="s">
        <v>69</v>
      </c>
      <c r="FU792" t="s">
        <v>69</v>
      </c>
      <c r="FV792" t="s">
        <v>69</v>
      </c>
      <c r="FW792" t="s">
        <v>69</v>
      </c>
      <c r="FX792" t="s">
        <v>69</v>
      </c>
      <c r="FY792" t="s">
        <v>69</v>
      </c>
      <c r="FZ792" t="s">
        <v>69</v>
      </c>
      <c r="GA792" t="s">
        <v>69</v>
      </c>
      <c r="GB792" t="s">
        <v>69</v>
      </c>
      <c r="GC792" t="s">
        <v>69</v>
      </c>
      <c r="GD792" t="s">
        <v>69</v>
      </c>
      <c r="GE792" t="s">
        <v>69</v>
      </c>
      <c r="GF792" t="s">
        <v>69</v>
      </c>
      <c r="GG792" t="s">
        <v>69</v>
      </c>
      <c r="GH792" t="s">
        <v>69</v>
      </c>
      <c r="GI792" t="s">
        <v>69</v>
      </c>
      <c r="GJ792" t="s">
        <v>69</v>
      </c>
      <c r="GK792" t="s">
        <v>69</v>
      </c>
      <c r="GL792" t="s">
        <v>69</v>
      </c>
      <c r="GM792" t="s">
        <v>69</v>
      </c>
      <c r="GN792" t="s">
        <v>69</v>
      </c>
      <c r="GO792" t="s">
        <v>69</v>
      </c>
      <c r="GP792" t="s">
        <v>69</v>
      </c>
      <c r="GQ792" t="s">
        <v>69</v>
      </c>
      <c r="GR792" t="s">
        <v>69</v>
      </c>
      <c r="GS792" t="s">
        <v>69</v>
      </c>
      <c r="GT792" t="s">
        <v>69</v>
      </c>
      <c r="GU792" t="s">
        <v>69</v>
      </c>
      <c r="GV792" t="s">
        <v>69</v>
      </c>
      <c r="GW792" t="s">
        <v>69</v>
      </c>
      <c r="GX792" t="s">
        <v>69</v>
      </c>
      <c r="GY792" t="s">
        <v>69</v>
      </c>
      <c r="HC792" t="s">
        <v>2808</v>
      </c>
      <c r="HD792" t="s">
        <v>69</v>
      </c>
      <c r="HE792" t="s">
        <v>2808</v>
      </c>
      <c r="HF792" t="s">
        <v>2808</v>
      </c>
      <c r="HG792" t="s">
        <v>69</v>
      </c>
      <c r="HH792" t="s">
        <v>69</v>
      </c>
      <c r="HI792" t="s">
        <v>69</v>
      </c>
      <c r="HJ792">
        <v>120</v>
      </c>
      <c r="HL792">
        <v>72</v>
      </c>
      <c r="HM792">
        <v>24</v>
      </c>
      <c r="HQ792" s="30">
        <v>40610</v>
      </c>
      <c r="HS792" s="30">
        <v>40610</v>
      </c>
      <c r="HT792" s="30">
        <v>40610</v>
      </c>
      <c r="HX792" s="29">
        <v>0.56319444444444444</v>
      </c>
      <c r="HZ792" s="29">
        <v>0.56319444444444444</v>
      </c>
      <c r="IA792" s="29">
        <v>0.56319444444444444</v>
      </c>
      <c r="IE792" t="s">
        <v>69</v>
      </c>
      <c r="IF792" t="s">
        <v>69</v>
      </c>
      <c r="IG792" t="s">
        <v>69</v>
      </c>
      <c r="IH792" t="s">
        <v>3054</v>
      </c>
      <c r="II792" t="s">
        <v>3054</v>
      </c>
      <c r="IJ792" t="s">
        <v>3054</v>
      </c>
      <c r="IK792" t="s">
        <v>3054</v>
      </c>
      <c r="IL792" t="s">
        <v>3054</v>
      </c>
      <c r="IM792" t="s">
        <v>3054</v>
      </c>
      <c r="IZ792" t="s">
        <v>69</v>
      </c>
      <c r="JA792" t="s">
        <v>69</v>
      </c>
      <c r="JB792" t="s">
        <v>69</v>
      </c>
      <c r="JC792" t="s">
        <v>69</v>
      </c>
      <c r="JD792" t="s">
        <v>69</v>
      </c>
      <c r="JE792" t="s">
        <v>69</v>
      </c>
      <c r="JF792" t="s">
        <v>69</v>
      </c>
      <c r="JG792" s="35">
        <v>42956</v>
      </c>
      <c r="JK792">
        <v>3200</v>
      </c>
      <c r="JL792">
        <v>47</v>
      </c>
      <c r="JM792">
        <v>34</v>
      </c>
      <c r="JN792" s="30">
        <v>40610</v>
      </c>
      <c r="JR792" s="30">
        <v>40610</v>
      </c>
      <c r="JS792" s="30">
        <v>40610</v>
      </c>
      <c r="JT792" s="30">
        <v>40610</v>
      </c>
      <c r="JU792" s="29">
        <v>0.56319444444444444</v>
      </c>
      <c r="JY792" s="29">
        <v>0.56319444444444444</v>
      </c>
      <c r="JZ792" s="29">
        <v>0.56319444444444444</v>
      </c>
      <c r="KA792" s="29">
        <v>0.56319444444444444</v>
      </c>
      <c r="KD792" t="s">
        <v>9554</v>
      </c>
      <c r="KE792" t="s">
        <v>6597</v>
      </c>
      <c r="KF792">
        <v>29</v>
      </c>
      <c r="KG792" t="s">
        <v>6598</v>
      </c>
      <c r="KH792">
        <v>2143618</v>
      </c>
    </row>
    <row r="793" spans="1:294" x14ac:dyDescent="0.3">
      <c r="A793" t="s">
        <v>10565</v>
      </c>
      <c r="B793" t="s">
        <v>6588</v>
      </c>
      <c r="BV793">
        <v>0</v>
      </c>
      <c r="BX793" t="s">
        <v>9142</v>
      </c>
      <c r="BY793" t="s">
        <v>6813</v>
      </c>
      <c r="BZ793" t="s">
        <v>6677</v>
      </c>
      <c r="CA793" t="s">
        <v>6591</v>
      </c>
      <c r="CB793" t="s">
        <v>6753</v>
      </c>
      <c r="CC793" t="s">
        <v>5059</v>
      </c>
      <c r="CD793">
        <v>20</v>
      </c>
      <c r="CE793" t="s">
        <v>22</v>
      </c>
      <c r="CF793" t="s">
        <v>22</v>
      </c>
      <c r="CG793" t="s">
        <v>22</v>
      </c>
      <c r="CI793" t="s">
        <v>9640</v>
      </c>
      <c r="CJ793" t="s">
        <v>69</v>
      </c>
      <c r="CK793" t="s">
        <v>2808</v>
      </c>
      <c r="CL793" t="s">
        <v>2808</v>
      </c>
      <c r="DJ793" t="s">
        <v>12</v>
      </c>
      <c r="DK793" t="s">
        <v>7288</v>
      </c>
      <c r="DL793" t="s">
        <v>27</v>
      </c>
      <c r="DM793" s="29">
        <v>0.32291666666666669</v>
      </c>
      <c r="DN793" t="s">
        <v>69</v>
      </c>
      <c r="DO793" t="s">
        <v>69</v>
      </c>
      <c r="DQ793" t="s">
        <v>2864</v>
      </c>
      <c r="DZ793" t="s">
        <v>22</v>
      </c>
      <c r="EJ793" t="s">
        <v>273</v>
      </c>
      <c r="EM793" t="s">
        <v>12</v>
      </c>
      <c r="EN793" t="s">
        <v>7288</v>
      </c>
      <c r="EO793" t="s">
        <v>27</v>
      </c>
      <c r="EP793" s="29">
        <v>0.52083333333333337</v>
      </c>
      <c r="EY793" t="s">
        <v>2808</v>
      </c>
      <c r="EZ793" t="s">
        <v>69</v>
      </c>
      <c r="FA793" t="s">
        <v>7288</v>
      </c>
      <c r="FH793">
        <v>2</v>
      </c>
      <c r="FI793">
        <v>2</v>
      </c>
      <c r="FJ793">
        <v>2</v>
      </c>
      <c r="FK793">
        <v>2</v>
      </c>
      <c r="FL793">
        <v>2</v>
      </c>
      <c r="FS793" t="s">
        <v>69</v>
      </c>
      <c r="FT793" t="s">
        <v>69</v>
      </c>
      <c r="FU793" t="s">
        <v>69</v>
      </c>
      <c r="FV793" t="s">
        <v>69</v>
      </c>
      <c r="FW793" t="s">
        <v>69</v>
      </c>
      <c r="FX793" t="s">
        <v>69</v>
      </c>
      <c r="FY793" t="s">
        <v>69</v>
      </c>
      <c r="FZ793" t="s">
        <v>69</v>
      </c>
      <c r="GA793" t="s">
        <v>69</v>
      </c>
      <c r="GB793" t="s">
        <v>69</v>
      </c>
      <c r="GC793" t="s">
        <v>69</v>
      </c>
      <c r="GD793" t="s">
        <v>69</v>
      </c>
      <c r="GE793" t="s">
        <v>69</v>
      </c>
      <c r="GF793" t="s">
        <v>69</v>
      </c>
      <c r="GG793" t="s">
        <v>69</v>
      </c>
      <c r="GH793" t="s">
        <v>69</v>
      </c>
      <c r="GI793" t="s">
        <v>69</v>
      </c>
      <c r="GJ793" t="s">
        <v>69</v>
      </c>
      <c r="GK793" t="s">
        <v>69</v>
      </c>
      <c r="GL793" t="s">
        <v>69</v>
      </c>
      <c r="GM793" t="s">
        <v>69</v>
      </c>
      <c r="GN793" t="s">
        <v>69</v>
      </c>
      <c r="GO793" t="s">
        <v>69</v>
      </c>
      <c r="GP793" t="s">
        <v>69</v>
      </c>
      <c r="GQ793" t="s">
        <v>69</v>
      </c>
      <c r="GR793" t="s">
        <v>69</v>
      </c>
      <c r="GS793" t="s">
        <v>69</v>
      </c>
      <c r="GT793" t="s">
        <v>69</v>
      </c>
      <c r="GU793" t="s">
        <v>69</v>
      </c>
      <c r="GV793" t="s">
        <v>69</v>
      </c>
      <c r="GW793" t="s">
        <v>69</v>
      </c>
      <c r="GX793" t="s">
        <v>69</v>
      </c>
      <c r="GY793" t="s">
        <v>69</v>
      </c>
      <c r="HC793" t="s">
        <v>2808</v>
      </c>
      <c r="HD793" t="s">
        <v>2808</v>
      </c>
      <c r="HE793" t="s">
        <v>2808</v>
      </c>
      <c r="HF793" t="s">
        <v>2808</v>
      </c>
      <c r="HG793" t="s">
        <v>69</v>
      </c>
      <c r="HH793" t="s">
        <v>69</v>
      </c>
      <c r="HI793" t="s">
        <v>69</v>
      </c>
      <c r="HJ793" t="s">
        <v>10164</v>
      </c>
      <c r="HK793">
        <v>37.299999999999997</v>
      </c>
      <c r="HL793">
        <v>78</v>
      </c>
      <c r="HM793">
        <v>28</v>
      </c>
      <c r="HQ793" t="s">
        <v>7288</v>
      </c>
      <c r="HR793" t="s">
        <v>7288</v>
      </c>
      <c r="HS793" t="s">
        <v>7288</v>
      </c>
      <c r="HT793" t="s">
        <v>7288</v>
      </c>
      <c r="HX793" s="29">
        <v>0.32291666666666669</v>
      </c>
      <c r="HY793" s="29">
        <v>0.32291666666666669</v>
      </c>
      <c r="HZ793" s="29">
        <v>0.32291666666666669</v>
      </c>
      <c r="IA793" s="29">
        <v>0.32291666666666669</v>
      </c>
      <c r="IE793" t="s">
        <v>69</v>
      </c>
      <c r="IF793" t="s">
        <v>69</v>
      </c>
      <c r="IG793" t="s">
        <v>69</v>
      </c>
      <c r="IH793" t="s">
        <v>3054</v>
      </c>
      <c r="II793" t="s">
        <v>3054</v>
      </c>
      <c r="IJ793" t="s">
        <v>3054</v>
      </c>
      <c r="IK793" t="s">
        <v>3054</v>
      </c>
      <c r="IL793" t="s">
        <v>3054</v>
      </c>
      <c r="IM793" t="s">
        <v>3054</v>
      </c>
      <c r="IZ793" t="s">
        <v>2808</v>
      </c>
      <c r="JA793" t="s">
        <v>69</v>
      </c>
      <c r="JB793" t="s">
        <v>2808</v>
      </c>
      <c r="JC793" t="s">
        <v>2808</v>
      </c>
      <c r="JD793" t="s">
        <v>2808</v>
      </c>
      <c r="JE793" t="s">
        <v>2808</v>
      </c>
      <c r="JF793" t="s">
        <v>2808</v>
      </c>
      <c r="JG793" s="35">
        <v>42956</v>
      </c>
      <c r="JI793">
        <v>140</v>
      </c>
      <c r="JJ793">
        <v>52</v>
      </c>
      <c r="JK793">
        <v>3</v>
      </c>
      <c r="JL793">
        <v>50</v>
      </c>
      <c r="JM793">
        <v>35</v>
      </c>
      <c r="JN793" t="s">
        <v>7288</v>
      </c>
      <c r="JP793" t="s">
        <v>7288</v>
      </c>
      <c r="JQ793" t="s">
        <v>7288</v>
      </c>
      <c r="JR793" t="s">
        <v>7288</v>
      </c>
      <c r="JS793" t="s">
        <v>7288</v>
      </c>
      <c r="JT793" t="s">
        <v>7288</v>
      </c>
      <c r="JU793" s="29">
        <v>0.3840277777777778</v>
      </c>
      <c r="JW793" s="29">
        <v>0.3840277777777778</v>
      </c>
      <c r="JX793" s="29">
        <v>0.3840277777777778</v>
      </c>
      <c r="JY793" s="29">
        <v>0.3840277777777778</v>
      </c>
      <c r="JZ793" s="29">
        <v>0.3840277777777778</v>
      </c>
      <c r="KA793" s="29">
        <v>0.3840277777777778</v>
      </c>
      <c r="KD793" t="s">
        <v>9554</v>
      </c>
      <c r="KE793" t="s">
        <v>6597</v>
      </c>
      <c r="KF793">
        <v>30</v>
      </c>
      <c r="KG793" t="s">
        <v>6598</v>
      </c>
      <c r="KH793">
        <v>2143618</v>
      </c>
    </row>
    <row r="794" spans="1:294" x14ac:dyDescent="0.3">
      <c r="A794" t="s">
        <v>10566</v>
      </c>
      <c r="B794" t="s">
        <v>6588</v>
      </c>
      <c r="BV794">
        <v>0</v>
      </c>
      <c r="BX794" t="s">
        <v>9142</v>
      </c>
      <c r="BY794" t="s">
        <v>6813</v>
      </c>
      <c r="BZ794" t="s">
        <v>6677</v>
      </c>
      <c r="CA794" t="s">
        <v>6591</v>
      </c>
      <c r="CB794" t="s">
        <v>7841</v>
      </c>
      <c r="CC794" t="s">
        <v>5059</v>
      </c>
      <c r="CD794">
        <v>21</v>
      </c>
      <c r="CE794" t="s">
        <v>22</v>
      </c>
      <c r="CF794" t="s">
        <v>22</v>
      </c>
      <c r="CG794" t="s">
        <v>22</v>
      </c>
      <c r="CI794" t="s">
        <v>9640</v>
      </c>
      <c r="CJ794" t="s">
        <v>69</v>
      </c>
      <c r="CK794" t="s">
        <v>2808</v>
      </c>
      <c r="CL794" t="s">
        <v>2808</v>
      </c>
      <c r="DJ794" t="s">
        <v>12</v>
      </c>
      <c r="DK794" t="s">
        <v>10567</v>
      </c>
      <c r="DL794" t="s">
        <v>22</v>
      </c>
      <c r="DN794" t="s">
        <v>69</v>
      </c>
      <c r="DO794" t="s">
        <v>69</v>
      </c>
      <c r="DQ794" t="s">
        <v>2864</v>
      </c>
      <c r="DZ794" t="s">
        <v>69</v>
      </c>
      <c r="EJ794" t="s">
        <v>273</v>
      </c>
      <c r="EM794" t="s">
        <v>12</v>
      </c>
      <c r="EN794" t="s">
        <v>10567</v>
      </c>
      <c r="EO794" t="s">
        <v>22</v>
      </c>
      <c r="EY794" t="s">
        <v>2808</v>
      </c>
      <c r="EZ794" t="s">
        <v>69</v>
      </c>
      <c r="FA794" t="s">
        <v>10567</v>
      </c>
      <c r="FH794">
        <v>1</v>
      </c>
      <c r="FI794">
        <v>1</v>
      </c>
      <c r="FJ794">
        <v>1</v>
      </c>
      <c r="FK794">
        <v>1</v>
      </c>
      <c r="FL794">
        <v>1</v>
      </c>
      <c r="FM794">
        <v>1</v>
      </c>
      <c r="FN794">
        <v>1</v>
      </c>
      <c r="FO794">
        <v>1</v>
      </c>
      <c r="FS794" t="s">
        <v>69</v>
      </c>
      <c r="FT794" t="s">
        <v>69</v>
      </c>
      <c r="FU794" t="s">
        <v>69</v>
      </c>
      <c r="FV794" t="s">
        <v>69</v>
      </c>
      <c r="FW794" t="s">
        <v>69</v>
      </c>
      <c r="FX794" t="s">
        <v>69</v>
      </c>
      <c r="FY794" t="s">
        <v>69</v>
      </c>
      <c r="FZ794" t="s">
        <v>69</v>
      </c>
      <c r="GA794" t="s">
        <v>69</v>
      </c>
      <c r="GB794" t="s">
        <v>69</v>
      </c>
      <c r="GC794" t="s">
        <v>69</v>
      </c>
      <c r="GD794" t="s">
        <v>69</v>
      </c>
      <c r="GE794" t="s">
        <v>69</v>
      </c>
      <c r="GF794" t="s">
        <v>69</v>
      </c>
      <c r="GG794" t="s">
        <v>69</v>
      </c>
      <c r="GH794" t="s">
        <v>69</v>
      </c>
      <c r="GI794" t="s">
        <v>69</v>
      </c>
      <c r="GJ794" t="s">
        <v>69</v>
      </c>
      <c r="GK794" t="s">
        <v>69</v>
      </c>
      <c r="GL794" t="s">
        <v>69</v>
      </c>
      <c r="GM794" t="s">
        <v>69</v>
      </c>
      <c r="GN794" t="s">
        <v>69</v>
      </c>
      <c r="GO794" t="s">
        <v>69</v>
      </c>
      <c r="GP794" t="s">
        <v>69</v>
      </c>
      <c r="GQ794" t="s">
        <v>69</v>
      </c>
      <c r="GR794" t="s">
        <v>69</v>
      </c>
      <c r="GS794" t="s">
        <v>69</v>
      </c>
      <c r="GT794" t="s">
        <v>69</v>
      </c>
      <c r="GU794" t="s">
        <v>69</v>
      </c>
      <c r="GV794" t="s">
        <v>69</v>
      </c>
      <c r="GW794" t="s">
        <v>69</v>
      </c>
      <c r="GX794" t="s">
        <v>69</v>
      </c>
      <c r="GY794" t="s">
        <v>69</v>
      </c>
      <c r="HC794" t="s">
        <v>2808</v>
      </c>
      <c r="HD794" t="s">
        <v>2808</v>
      </c>
      <c r="HE794" t="s">
        <v>2808</v>
      </c>
      <c r="HF794" t="s">
        <v>2808</v>
      </c>
      <c r="HG794" t="s">
        <v>69</v>
      </c>
      <c r="HH794" t="s">
        <v>69</v>
      </c>
      <c r="HI794" t="s">
        <v>69</v>
      </c>
      <c r="HJ794" t="s">
        <v>9693</v>
      </c>
      <c r="HK794">
        <v>36</v>
      </c>
      <c r="HL794">
        <v>78</v>
      </c>
      <c r="HM794">
        <v>22</v>
      </c>
      <c r="HQ794" t="s">
        <v>10567</v>
      </c>
      <c r="HR794" t="s">
        <v>10567</v>
      </c>
      <c r="HS794" t="s">
        <v>10567</v>
      </c>
      <c r="HT794" t="s">
        <v>10567</v>
      </c>
      <c r="HX794" s="29">
        <v>0.29166666666666669</v>
      </c>
      <c r="HY794" s="29">
        <v>0.29166666666666669</v>
      </c>
      <c r="HZ794" s="29">
        <v>0.29166666666666669</v>
      </c>
      <c r="IA794" s="29">
        <v>0.29166666666666669</v>
      </c>
      <c r="IE794" t="s">
        <v>2808</v>
      </c>
      <c r="IF794" t="s">
        <v>2808</v>
      </c>
      <c r="IG794" t="s">
        <v>2808</v>
      </c>
      <c r="IH794" t="s">
        <v>269</v>
      </c>
      <c r="II794" t="s">
        <v>3054</v>
      </c>
      <c r="IJ794" t="s">
        <v>269</v>
      </c>
      <c r="IK794" t="s">
        <v>3054</v>
      </c>
      <c r="IL794" t="s">
        <v>269</v>
      </c>
      <c r="IM794" t="s">
        <v>69</v>
      </c>
      <c r="IN794" t="s">
        <v>10567</v>
      </c>
      <c r="IP794" t="s">
        <v>10567</v>
      </c>
      <c r="IR794" t="s">
        <v>10567</v>
      </c>
      <c r="IZ794" t="s">
        <v>2808</v>
      </c>
      <c r="JA794" t="s">
        <v>69</v>
      </c>
      <c r="JB794" t="s">
        <v>69</v>
      </c>
      <c r="JC794" t="s">
        <v>69</v>
      </c>
      <c r="JD794" t="s">
        <v>2808</v>
      </c>
      <c r="JE794" t="s">
        <v>2808</v>
      </c>
      <c r="JF794" t="s">
        <v>69</v>
      </c>
      <c r="JG794" s="35">
        <v>42956</v>
      </c>
      <c r="JK794">
        <v>2.81</v>
      </c>
      <c r="JL794">
        <v>50</v>
      </c>
      <c r="JN794" t="s">
        <v>10567</v>
      </c>
      <c r="JR794" t="s">
        <v>10567</v>
      </c>
      <c r="JS794" t="s">
        <v>10567</v>
      </c>
      <c r="KD794" t="s">
        <v>9554</v>
      </c>
      <c r="KE794" t="s">
        <v>6597</v>
      </c>
      <c r="KF794">
        <v>31</v>
      </c>
      <c r="KG794" t="s">
        <v>6598</v>
      </c>
      <c r="KH794">
        <v>2143618</v>
      </c>
    </row>
    <row r="795" spans="1:294" x14ac:dyDescent="0.3">
      <c r="A795" t="s">
        <v>10568</v>
      </c>
      <c r="B795" t="s">
        <v>6588</v>
      </c>
      <c r="BV795">
        <v>0</v>
      </c>
      <c r="BX795" t="s">
        <v>9142</v>
      </c>
      <c r="BY795" t="s">
        <v>6813</v>
      </c>
      <c r="BZ795" t="s">
        <v>6677</v>
      </c>
      <c r="CA795" t="s">
        <v>6591</v>
      </c>
      <c r="CB795" t="s">
        <v>8625</v>
      </c>
      <c r="CC795" t="s">
        <v>5059</v>
      </c>
      <c r="CD795">
        <v>18</v>
      </c>
      <c r="CE795" t="s">
        <v>22</v>
      </c>
      <c r="CF795" t="s">
        <v>22</v>
      </c>
      <c r="CG795" t="s">
        <v>22</v>
      </c>
      <c r="CI795" t="s">
        <v>9640</v>
      </c>
      <c r="CJ795" t="s">
        <v>69</v>
      </c>
      <c r="CK795" t="s">
        <v>2808</v>
      </c>
      <c r="CL795" t="s">
        <v>2808</v>
      </c>
      <c r="DJ795" t="s">
        <v>12</v>
      </c>
      <c r="DK795" s="30">
        <v>40578</v>
      </c>
      <c r="DL795" t="s">
        <v>27</v>
      </c>
      <c r="DM795" s="29">
        <v>0.44444444444444442</v>
      </c>
      <c r="DN795" t="s">
        <v>69</v>
      </c>
      <c r="DO795" t="s">
        <v>69</v>
      </c>
      <c r="DQ795" t="s">
        <v>2864</v>
      </c>
      <c r="DZ795" t="s">
        <v>22</v>
      </c>
      <c r="EJ795" t="s">
        <v>273</v>
      </c>
      <c r="EM795" t="s">
        <v>12</v>
      </c>
      <c r="EN795" s="30">
        <v>40578</v>
      </c>
      <c r="EO795" t="s">
        <v>22</v>
      </c>
      <c r="EY795" t="s">
        <v>2808</v>
      </c>
      <c r="EZ795" t="s">
        <v>69</v>
      </c>
      <c r="FA795" s="30">
        <v>40578</v>
      </c>
      <c r="FH795">
        <v>2</v>
      </c>
      <c r="FK795">
        <v>2</v>
      </c>
      <c r="FL795">
        <v>2</v>
      </c>
      <c r="FS795" t="s">
        <v>2808</v>
      </c>
      <c r="FT795" t="s">
        <v>69</v>
      </c>
      <c r="FU795" t="s">
        <v>69</v>
      </c>
      <c r="FV795" t="s">
        <v>2808</v>
      </c>
      <c r="FW795" t="s">
        <v>2808</v>
      </c>
      <c r="FX795" t="s">
        <v>69</v>
      </c>
      <c r="FY795" t="s">
        <v>69</v>
      </c>
      <c r="FZ795" t="s">
        <v>69</v>
      </c>
      <c r="GA795" t="s">
        <v>69</v>
      </c>
      <c r="GB795" t="s">
        <v>69</v>
      </c>
      <c r="GC795" t="s">
        <v>69</v>
      </c>
      <c r="GD795" t="s">
        <v>69</v>
      </c>
      <c r="GE795" t="s">
        <v>69</v>
      </c>
      <c r="GF795" t="s">
        <v>69</v>
      </c>
      <c r="GG795" t="s">
        <v>69</v>
      </c>
      <c r="GH795" t="s">
        <v>69</v>
      </c>
      <c r="GI795" t="s">
        <v>69</v>
      </c>
      <c r="GJ795" t="s">
        <v>69</v>
      </c>
      <c r="GK795" t="s">
        <v>69</v>
      </c>
      <c r="GL795" t="s">
        <v>69</v>
      </c>
      <c r="GM795" t="s">
        <v>69</v>
      </c>
      <c r="GN795" t="s">
        <v>69</v>
      </c>
      <c r="GO795" t="s">
        <v>69</v>
      </c>
      <c r="GP795" t="s">
        <v>69</v>
      </c>
      <c r="GQ795" t="s">
        <v>69</v>
      </c>
      <c r="GR795" t="s">
        <v>69</v>
      </c>
      <c r="GS795" t="s">
        <v>69</v>
      </c>
      <c r="GT795" t="s">
        <v>69</v>
      </c>
      <c r="GU795" t="s">
        <v>69</v>
      </c>
      <c r="GV795" t="s">
        <v>69</v>
      </c>
      <c r="GW795" t="s">
        <v>69</v>
      </c>
      <c r="GX795" t="s">
        <v>69</v>
      </c>
      <c r="GY795" t="s">
        <v>69</v>
      </c>
      <c r="HC795" t="s">
        <v>2808</v>
      </c>
      <c r="HD795" t="s">
        <v>69</v>
      </c>
      <c r="HE795" t="s">
        <v>2808</v>
      </c>
      <c r="HF795" t="s">
        <v>2808</v>
      </c>
      <c r="HG795" t="s">
        <v>69</v>
      </c>
      <c r="HH795" t="s">
        <v>69</v>
      </c>
      <c r="HI795" t="s">
        <v>69</v>
      </c>
      <c r="HJ795">
        <v>130</v>
      </c>
      <c r="HL795">
        <v>81</v>
      </c>
      <c r="HM795">
        <v>22</v>
      </c>
      <c r="HQ795" s="30">
        <v>40578</v>
      </c>
      <c r="HS795" s="30">
        <v>40578</v>
      </c>
      <c r="HT795" s="30">
        <v>40578</v>
      </c>
      <c r="HX795" s="29">
        <v>0.44444444444444442</v>
      </c>
      <c r="HZ795" s="29">
        <v>0.44444444444444442</v>
      </c>
      <c r="IA795" s="29">
        <v>0.44444444444444442</v>
      </c>
      <c r="IE795" t="s">
        <v>2808</v>
      </c>
      <c r="IF795" t="s">
        <v>2808</v>
      </c>
      <c r="IG795" t="s">
        <v>2808</v>
      </c>
      <c r="IH795" t="s">
        <v>3054</v>
      </c>
      <c r="II795" t="s">
        <v>3054</v>
      </c>
      <c r="IJ795" t="s">
        <v>3054</v>
      </c>
      <c r="IK795" t="s">
        <v>3054</v>
      </c>
      <c r="IL795" t="s">
        <v>3054</v>
      </c>
      <c r="IM795" t="s">
        <v>3054</v>
      </c>
      <c r="IZ795" t="s">
        <v>2808</v>
      </c>
      <c r="JA795" t="s">
        <v>69</v>
      </c>
      <c r="JB795" t="s">
        <v>69</v>
      </c>
      <c r="JC795" t="s">
        <v>69</v>
      </c>
      <c r="JD795" t="s">
        <v>2808</v>
      </c>
      <c r="JE795" t="s">
        <v>2808</v>
      </c>
      <c r="JF795" t="s">
        <v>2808</v>
      </c>
      <c r="JG795" s="35">
        <v>42956</v>
      </c>
      <c r="JK795">
        <v>3000</v>
      </c>
      <c r="JL795">
        <v>50</v>
      </c>
      <c r="JM795">
        <v>32</v>
      </c>
      <c r="JN795" s="30">
        <v>40578</v>
      </c>
      <c r="JR795" s="30">
        <v>40578</v>
      </c>
      <c r="JS795" s="30">
        <v>40578</v>
      </c>
      <c r="JT795" s="30">
        <v>40578</v>
      </c>
      <c r="JU795" s="29">
        <v>0.79166666666666663</v>
      </c>
      <c r="JY795" s="29">
        <v>0.79166666666666663</v>
      </c>
      <c r="JZ795" s="29">
        <v>0.79166666666666663</v>
      </c>
      <c r="KA795" s="29">
        <v>0.79166666666666663</v>
      </c>
      <c r="KD795" t="s">
        <v>9554</v>
      </c>
      <c r="KE795" t="s">
        <v>6597</v>
      </c>
      <c r="KF795">
        <v>32</v>
      </c>
      <c r="KG795" t="s">
        <v>6598</v>
      </c>
      <c r="KH795">
        <v>2143618</v>
      </c>
    </row>
    <row r="796" spans="1:294" x14ac:dyDescent="0.3">
      <c r="A796" t="s">
        <v>10569</v>
      </c>
      <c r="B796" t="s">
        <v>6588</v>
      </c>
      <c r="BV796">
        <v>0</v>
      </c>
      <c r="BX796" t="s">
        <v>9142</v>
      </c>
      <c r="BY796" t="s">
        <v>6813</v>
      </c>
      <c r="BZ796" t="s">
        <v>6677</v>
      </c>
      <c r="CA796" t="s">
        <v>6591</v>
      </c>
      <c r="CB796" t="s">
        <v>6753</v>
      </c>
      <c r="CC796" t="s">
        <v>5059</v>
      </c>
      <c r="CD796">
        <v>22</v>
      </c>
      <c r="CE796" t="s">
        <v>22</v>
      </c>
      <c r="CF796" t="s">
        <v>22</v>
      </c>
      <c r="CG796" t="s">
        <v>22</v>
      </c>
      <c r="CI796" t="s">
        <v>9640</v>
      </c>
      <c r="CJ796" t="s">
        <v>69</v>
      </c>
      <c r="CK796" t="s">
        <v>2808</v>
      </c>
      <c r="CL796" t="s">
        <v>2808</v>
      </c>
      <c r="DJ796" t="s">
        <v>12</v>
      </c>
      <c r="DK796" t="s">
        <v>10570</v>
      </c>
      <c r="DL796" t="s">
        <v>27</v>
      </c>
      <c r="DM796" s="29">
        <v>0.4375</v>
      </c>
      <c r="DN796" t="s">
        <v>69</v>
      </c>
      <c r="DO796" t="s">
        <v>69</v>
      </c>
      <c r="DQ796" t="s">
        <v>2864</v>
      </c>
      <c r="DZ796" t="s">
        <v>22</v>
      </c>
      <c r="EJ796" t="s">
        <v>273</v>
      </c>
      <c r="EM796" t="s">
        <v>12</v>
      </c>
      <c r="EN796" t="s">
        <v>10570</v>
      </c>
      <c r="EO796" t="s">
        <v>27</v>
      </c>
      <c r="EP796" s="29">
        <v>0.625</v>
      </c>
      <c r="EY796" t="s">
        <v>2808</v>
      </c>
      <c r="EZ796" t="s">
        <v>69</v>
      </c>
      <c r="FA796" t="s">
        <v>10570</v>
      </c>
      <c r="FH796">
        <v>1</v>
      </c>
      <c r="FI796">
        <v>1</v>
      </c>
      <c r="FJ796">
        <v>1</v>
      </c>
      <c r="FK796">
        <v>1</v>
      </c>
      <c r="FL796">
        <v>1</v>
      </c>
      <c r="FS796" t="s">
        <v>69</v>
      </c>
      <c r="FT796" t="s">
        <v>69</v>
      </c>
      <c r="FU796" t="s">
        <v>69</v>
      </c>
      <c r="FV796" t="s">
        <v>69</v>
      </c>
      <c r="FW796" t="s">
        <v>69</v>
      </c>
      <c r="FX796" t="s">
        <v>69</v>
      </c>
      <c r="FY796" t="s">
        <v>69</v>
      </c>
      <c r="FZ796" t="s">
        <v>69</v>
      </c>
      <c r="GA796" t="s">
        <v>69</v>
      </c>
      <c r="GB796" t="s">
        <v>69</v>
      </c>
      <c r="GC796" t="s">
        <v>69</v>
      </c>
      <c r="GD796" t="s">
        <v>69</v>
      </c>
      <c r="GE796" t="s">
        <v>69</v>
      </c>
      <c r="GF796" t="s">
        <v>69</v>
      </c>
      <c r="GG796" t="s">
        <v>69</v>
      </c>
      <c r="GH796" t="s">
        <v>69</v>
      </c>
      <c r="GI796" t="s">
        <v>69</v>
      </c>
      <c r="GJ796" t="s">
        <v>69</v>
      </c>
      <c r="GK796" t="s">
        <v>69</v>
      </c>
      <c r="GL796" t="s">
        <v>69</v>
      </c>
      <c r="GM796" t="s">
        <v>69</v>
      </c>
      <c r="GN796" t="s">
        <v>69</v>
      </c>
      <c r="GO796" t="s">
        <v>69</v>
      </c>
      <c r="GP796" t="s">
        <v>69</v>
      </c>
      <c r="GQ796" t="s">
        <v>69</v>
      </c>
      <c r="GR796" t="s">
        <v>69</v>
      </c>
      <c r="GS796" t="s">
        <v>69</v>
      </c>
      <c r="GT796" t="s">
        <v>69</v>
      </c>
      <c r="GU796" t="s">
        <v>69</v>
      </c>
      <c r="GV796" t="s">
        <v>69</v>
      </c>
      <c r="GW796" t="s">
        <v>69</v>
      </c>
      <c r="GX796" t="s">
        <v>69</v>
      </c>
      <c r="GY796" t="s">
        <v>69</v>
      </c>
      <c r="HC796" t="s">
        <v>2808</v>
      </c>
      <c r="HD796" t="s">
        <v>2808</v>
      </c>
      <c r="HE796" t="s">
        <v>2808</v>
      </c>
      <c r="HF796" t="s">
        <v>2808</v>
      </c>
      <c r="HG796" t="s">
        <v>69</v>
      </c>
      <c r="HH796" t="s">
        <v>69</v>
      </c>
      <c r="HI796" t="s">
        <v>69</v>
      </c>
      <c r="HJ796" t="s">
        <v>9711</v>
      </c>
      <c r="HK796">
        <v>37</v>
      </c>
      <c r="HL796">
        <v>68</v>
      </c>
      <c r="HM796">
        <v>20</v>
      </c>
      <c r="HQ796" t="s">
        <v>10570</v>
      </c>
      <c r="HR796" t="s">
        <v>10570</v>
      </c>
      <c r="HS796" t="s">
        <v>10570</v>
      </c>
      <c r="HT796" t="s">
        <v>10570</v>
      </c>
      <c r="HX796" s="29">
        <v>0.4375</v>
      </c>
      <c r="HY796" s="29">
        <v>0.4375</v>
      </c>
      <c r="HZ796" s="29">
        <v>0.4375</v>
      </c>
      <c r="IA796" s="29">
        <v>0.4375</v>
      </c>
      <c r="IE796" t="s">
        <v>2808</v>
      </c>
      <c r="IF796" t="s">
        <v>69</v>
      </c>
      <c r="IG796" t="s">
        <v>2808</v>
      </c>
      <c r="IH796" t="s">
        <v>269</v>
      </c>
      <c r="II796" t="s">
        <v>269</v>
      </c>
      <c r="IJ796" t="s">
        <v>3054</v>
      </c>
      <c r="IK796" t="s">
        <v>3054</v>
      </c>
      <c r="IL796" t="s">
        <v>3054</v>
      </c>
      <c r="IM796" t="s">
        <v>3054</v>
      </c>
      <c r="IN796" s="30">
        <v>40791</v>
      </c>
      <c r="IO796" s="30">
        <v>40791</v>
      </c>
      <c r="IT796" s="29">
        <v>0.52083333333333337</v>
      </c>
      <c r="IU796" s="29">
        <v>0.52083333333333337</v>
      </c>
      <c r="IZ796" t="s">
        <v>2808</v>
      </c>
      <c r="JA796" t="s">
        <v>69</v>
      </c>
      <c r="JB796" t="s">
        <v>2808</v>
      </c>
      <c r="JC796" t="s">
        <v>2808</v>
      </c>
      <c r="JD796" t="s">
        <v>2808</v>
      </c>
      <c r="JE796" t="s">
        <v>2808</v>
      </c>
      <c r="JF796" t="s">
        <v>2808</v>
      </c>
      <c r="JG796" s="35">
        <v>42956</v>
      </c>
      <c r="JI796">
        <v>126</v>
      </c>
      <c r="JJ796">
        <v>56</v>
      </c>
      <c r="JK796">
        <v>3.9</v>
      </c>
      <c r="JL796">
        <v>47</v>
      </c>
      <c r="JM796">
        <v>33</v>
      </c>
      <c r="JN796" t="s">
        <v>10570</v>
      </c>
      <c r="JP796" t="s">
        <v>10570</v>
      </c>
      <c r="JQ796" t="s">
        <v>10570</v>
      </c>
      <c r="JR796" t="s">
        <v>10570</v>
      </c>
      <c r="JS796" t="s">
        <v>10570</v>
      </c>
      <c r="JT796" t="s">
        <v>10570</v>
      </c>
      <c r="JU796" s="29">
        <v>0.4513888888888889</v>
      </c>
      <c r="JW796" s="29">
        <v>0.4513888888888889</v>
      </c>
      <c r="JX796" s="29">
        <v>0.4513888888888889</v>
      </c>
      <c r="JY796" s="29">
        <v>0.4513888888888889</v>
      </c>
      <c r="JZ796" s="29">
        <v>0.4513888888888889</v>
      </c>
      <c r="KA796" s="29">
        <v>0.4513888888888889</v>
      </c>
      <c r="KD796" t="s">
        <v>9554</v>
      </c>
      <c r="KE796" t="s">
        <v>6597</v>
      </c>
      <c r="KF796">
        <v>33</v>
      </c>
      <c r="KG796" t="s">
        <v>6598</v>
      </c>
      <c r="KH796">
        <v>2143618</v>
      </c>
    </row>
    <row r="797" spans="1:294" x14ac:dyDescent="0.3">
      <c r="A797" t="s">
        <v>10571</v>
      </c>
      <c r="B797" t="s">
        <v>6588</v>
      </c>
      <c r="BV797">
        <v>0</v>
      </c>
      <c r="BX797" t="s">
        <v>9142</v>
      </c>
      <c r="BY797" t="s">
        <v>6813</v>
      </c>
      <c r="BZ797" t="s">
        <v>6677</v>
      </c>
      <c r="CA797" t="s">
        <v>6591</v>
      </c>
      <c r="CB797" t="s">
        <v>7841</v>
      </c>
      <c r="CC797" t="s">
        <v>5059</v>
      </c>
      <c r="CD797">
        <v>28</v>
      </c>
      <c r="CE797" t="s">
        <v>22</v>
      </c>
      <c r="CF797" t="s">
        <v>22</v>
      </c>
      <c r="CG797" t="s">
        <v>22</v>
      </c>
      <c r="CI797" t="s">
        <v>9640</v>
      </c>
      <c r="CJ797" t="s">
        <v>69</v>
      </c>
      <c r="CK797" t="s">
        <v>2808</v>
      </c>
      <c r="CL797" t="s">
        <v>2808</v>
      </c>
      <c r="DJ797" t="s">
        <v>12</v>
      </c>
      <c r="DK797" s="30">
        <v>40852</v>
      </c>
      <c r="DL797" t="s">
        <v>22</v>
      </c>
      <c r="DN797" t="s">
        <v>69</v>
      </c>
      <c r="DO797" t="s">
        <v>69</v>
      </c>
      <c r="DQ797" t="s">
        <v>2864</v>
      </c>
      <c r="DZ797" t="s">
        <v>69</v>
      </c>
      <c r="EJ797" t="s">
        <v>273</v>
      </c>
      <c r="EM797" t="s">
        <v>12</v>
      </c>
      <c r="EN797" s="30">
        <v>40852</v>
      </c>
      <c r="EO797" t="s">
        <v>22</v>
      </c>
      <c r="EY797" t="s">
        <v>2808</v>
      </c>
      <c r="EZ797" t="s">
        <v>69</v>
      </c>
      <c r="FA797" s="30">
        <v>40852</v>
      </c>
      <c r="FH797">
        <v>1</v>
      </c>
      <c r="FI797">
        <v>1</v>
      </c>
      <c r="FJ797">
        <v>1</v>
      </c>
      <c r="FK797">
        <v>1</v>
      </c>
      <c r="FL797">
        <v>1</v>
      </c>
      <c r="FM797">
        <v>1</v>
      </c>
      <c r="FN797">
        <v>1</v>
      </c>
      <c r="FO797">
        <v>1</v>
      </c>
      <c r="FS797" t="s">
        <v>69</v>
      </c>
      <c r="FT797" t="s">
        <v>69</v>
      </c>
      <c r="FU797" t="s">
        <v>69</v>
      </c>
      <c r="FV797" t="s">
        <v>69</v>
      </c>
      <c r="FW797" t="s">
        <v>69</v>
      </c>
      <c r="FX797" t="s">
        <v>69</v>
      </c>
      <c r="FY797" t="s">
        <v>69</v>
      </c>
      <c r="FZ797" t="s">
        <v>69</v>
      </c>
      <c r="GA797" t="s">
        <v>69</v>
      </c>
      <c r="GB797" t="s">
        <v>69</v>
      </c>
      <c r="GC797" t="s">
        <v>69</v>
      </c>
      <c r="GD797" t="s">
        <v>69</v>
      </c>
      <c r="GE797" t="s">
        <v>69</v>
      </c>
      <c r="GF797" t="s">
        <v>69</v>
      </c>
      <c r="GG797" t="s">
        <v>69</v>
      </c>
      <c r="GH797" t="s">
        <v>69</v>
      </c>
      <c r="GI797" t="s">
        <v>69</v>
      </c>
      <c r="GJ797" t="s">
        <v>69</v>
      </c>
      <c r="GK797" t="s">
        <v>69</v>
      </c>
      <c r="GL797" t="s">
        <v>69</v>
      </c>
      <c r="GM797" t="s">
        <v>69</v>
      </c>
      <c r="GN797" t="s">
        <v>69</v>
      </c>
      <c r="GO797" t="s">
        <v>69</v>
      </c>
      <c r="GP797" t="s">
        <v>69</v>
      </c>
      <c r="GQ797" t="s">
        <v>69</v>
      </c>
      <c r="GR797" t="s">
        <v>69</v>
      </c>
      <c r="GS797" t="s">
        <v>69</v>
      </c>
      <c r="GT797" t="s">
        <v>69</v>
      </c>
      <c r="GU797" t="s">
        <v>69</v>
      </c>
      <c r="GV797" t="s">
        <v>69</v>
      </c>
      <c r="GW797" t="s">
        <v>69</v>
      </c>
      <c r="GX797" t="s">
        <v>69</v>
      </c>
      <c r="GY797" t="s">
        <v>69</v>
      </c>
      <c r="HC797" t="s">
        <v>2808</v>
      </c>
      <c r="HD797" t="s">
        <v>2808</v>
      </c>
      <c r="HE797" t="s">
        <v>2808</v>
      </c>
      <c r="HF797" t="s">
        <v>2808</v>
      </c>
      <c r="HG797" t="s">
        <v>69</v>
      </c>
      <c r="HH797" t="s">
        <v>69</v>
      </c>
      <c r="HI797" t="s">
        <v>69</v>
      </c>
      <c r="HJ797" t="s">
        <v>9762</v>
      </c>
      <c r="HK797">
        <v>37.5</v>
      </c>
      <c r="HL797">
        <v>76</v>
      </c>
      <c r="HM797">
        <v>24</v>
      </c>
      <c r="HQ797" s="30">
        <v>40852</v>
      </c>
      <c r="HR797" s="30">
        <v>40852</v>
      </c>
      <c r="HS797" s="30">
        <v>40852</v>
      </c>
      <c r="HT797" s="30">
        <v>40852</v>
      </c>
      <c r="HX797" s="29">
        <v>0.47916666666666669</v>
      </c>
      <c r="HY797" s="29">
        <v>0.47916666666666669</v>
      </c>
      <c r="HZ797" s="29">
        <v>0.47916666666666669</v>
      </c>
      <c r="IA797" s="29">
        <v>0.47916666666666669</v>
      </c>
      <c r="IE797" t="s">
        <v>2808</v>
      </c>
      <c r="IF797" t="s">
        <v>2808</v>
      </c>
      <c r="IG797" t="s">
        <v>2808</v>
      </c>
      <c r="IH797" t="s">
        <v>269</v>
      </c>
      <c r="II797" t="s">
        <v>269</v>
      </c>
      <c r="IJ797" t="s">
        <v>269</v>
      </c>
      <c r="IK797" t="s">
        <v>269</v>
      </c>
      <c r="IL797" t="s">
        <v>269</v>
      </c>
      <c r="IM797" t="s">
        <v>69</v>
      </c>
      <c r="IN797" s="30">
        <v>40852</v>
      </c>
      <c r="IO797" s="30">
        <v>40852</v>
      </c>
      <c r="IP797" s="30">
        <v>40852</v>
      </c>
      <c r="IQ797" s="30">
        <v>40852</v>
      </c>
      <c r="IR797" s="30">
        <v>40852</v>
      </c>
      <c r="IS797" s="30">
        <v>40852</v>
      </c>
      <c r="IZ797" t="s">
        <v>2808</v>
      </c>
      <c r="JA797" t="s">
        <v>69</v>
      </c>
      <c r="JB797" t="s">
        <v>2808</v>
      </c>
      <c r="JC797" t="s">
        <v>2808</v>
      </c>
      <c r="JD797" t="s">
        <v>2808</v>
      </c>
      <c r="JE797" t="s">
        <v>2808</v>
      </c>
      <c r="JF797" t="s">
        <v>2808</v>
      </c>
      <c r="JG797" s="35">
        <v>42956</v>
      </c>
      <c r="JI797">
        <v>120</v>
      </c>
      <c r="JJ797">
        <v>52</v>
      </c>
      <c r="JK797">
        <v>3.3</v>
      </c>
      <c r="JL797">
        <v>53</v>
      </c>
      <c r="JM797">
        <v>35</v>
      </c>
      <c r="JN797" s="30">
        <v>40852</v>
      </c>
      <c r="JP797" s="30">
        <v>40852</v>
      </c>
      <c r="JQ797" s="30">
        <v>40852</v>
      </c>
      <c r="JR797" s="30">
        <v>40852</v>
      </c>
      <c r="JS797" s="30">
        <v>40852</v>
      </c>
      <c r="JT797" s="30">
        <v>40852</v>
      </c>
      <c r="JU797" s="29">
        <v>0.42430555555555555</v>
      </c>
      <c r="JW797" s="29">
        <v>0.42430555555555555</v>
      </c>
      <c r="JX797" s="29">
        <v>0.42430555555555555</v>
      </c>
      <c r="JY797" s="29">
        <v>0.42430555555555555</v>
      </c>
      <c r="JZ797" s="29">
        <v>0.42430555555555555</v>
      </c>
      <c r="KA797" s="29">
        <v>0.42430555555555555</v>
      </c>
      <c r="KD797" t="s">
        <v>9554</v>
      </c>
      <c r="KE797" t="s">
        <v>6597</v>
      </c>
      <c r="KF797">
        <v>34</v>
      </c>
      <c r="KG797" t="s">
        <v>6598</v>
      </c>
      <c r="KH797">
        <v>2143618</v>
      </c>
    </row>
    <row r="798" spans="1:294" x14ac:dyDescent="0.3">
      <c r="A798" t="s">
        <v>10572</v>
      </c>
      <c r="B798" t="s">
        <v>6588</v>
      </c>
      <c r="BV798">
        <v>0</v>
      </c>
      <c r="BX798" t="s">
        <v>9142</v>
      </c>
      <c r="BY798" t="s">
        <v>6813</v>
      </c>
      <c r="BZ798" t="s">
        <v>6677</v>
      </c>
      <c r="CA798" t="s">
        <v>6591</v>
      </c>
      <c r="CB798" t="s">
        <v>8625</v>
      </c>
      <c r="CC798" t="s">
        <v>5059</v>
      </c>
      <c r="CD798">
        <v>28</v>
      </c>
      <c r="CE798" t="s">
        <v>22</v>
      </c>
      <c r="CF798" t="s">
        <v>22</v>
      </c>
      <c r="CG798" t="s">
        <v>22</v>
      </c>
      <c r="CI798" t="s">
        <v>9640</v>
      </c>
      <c r="CJ798" t="s">
        <v>69</v>
      </c>
      <c r="CK798" t="s">
        <v>2808</v>
      </c>
      <c r="CL798" t="s">
        <v>2808</v>
      </c>
      <c r="DJ798" t="s">
        <v>12</v>
      </c>
      <c r="DK798" t="s">
        <v>8437</v>
      </c>
      <c r="DL798" t="s">
        <v>22</v>
      </c>
      <c r="DN798" t="s">
        <v>69</v>
      </c>
      <c r="DO798" t="s">
        <v>69</v>
      </c>
      <c r="DQ798" t="s">
        <v>2864</v>
      </c>
      <c r="DZ798" t="s">
        <v>22</v>
      </c>
      <c r="EJ798" t="s">
        <v>273</v>
      </c>
      <c r="EM798" t="s">
        <v>12</v>
      </c>
      <c r="EN798" t="s">
        <v>8437</v>
      </c>
      <c r="EO798" t="s">
        <v>27</v>
      </c>
      <c r="EP798" s="29">
        <v>0.33333333333333331</v>
      </c>
      <c r="EY798" t="s">
        <v>2808</v>
      </c>
      <c r="EZ798" t="s">
        <v>69</v>
      </c>
      <c r="FA798" t="s">
        <v>8437</v>
      </c>
      <c r="FJ798">
        <v>1</v>
      </c>
      <c r="FK798">
        <v>1</v>
      </c>
      <c r="FL798">
        <v>1</v>
      </c>
      <c r="FS798" t="s">
        <v>69</v>
      </c>
      <c r="FT798" t="s">
        <v>69</v>
      </c>
      <c r="FU798" t="s">
        <v>69</v>
      </c>
      <c r="FV798" t="s">
        <v>69</v>
      </c>
      <c r="FW798" t="s">
        <v>69</v>
      </c>
      <c r="FX798" t="s">
        <v>69</v>
      </c>
      <c r="FY798" t="s">
        <v>69</v>
      </c>
      <c r="FZ798" t="s">
        <v>69</v>
      </c>
      <c r="GA798" t="s">
        <v>69</v>
      </c>
      <c r="GB798" t="s">
        <v>69</v>
      </c>
      <c r="GC798" t="s">
        <v>69</v>
      </c>
      <c r="GD798" t="s">
        <v>69</v>
      </c>
      <c r="GE798" t="s">
        <v>69</v>
      </c>
      <c r="GF798" t="s">
        <v>69</v>
      </c>
      <c r="GG798" t="s">
        <v>69</v>
      </c>
      <c r="GH798" t="s">
        <v>69</v>
      </c>
      <c r="GI798" t="s">
        <v>69</v>
      </c>
      <c r="GJ798" t="s">
        <v>69</v>
      </c>
      <c r="GK798" t="s">
        <v>69</v>
      </c>
      <c r="GL798" t="s">
        <v>69</v>
      </c>
      <c r="GM798" t="s">
        <v>69</v>
      </c>
      <c r="GN798" t="s">
        <v>69</v>
      </c>
      <c r="GO798" t="s">
        <v>69</v>
      </c>
      <c r="GP798" t="s">
        <v>69</v>
      </c>
      <c r="GQ798" t="s">
        <v>69</v>
      </c>
      <c r="GR798" t="s">
        <v>69</v>
      </c>
      <c r="GS798" t="s">
        <v>69</v>
      </c>
      <c r="GT798" t="s">
        <v>69</v>
      </c>
      <c r="GU798" t="s">
        <v>69</v>
      </c>
      <c r="GV798" t="s">
        <v>69</v>
      </c>
      <c r="GW798" t="s">
        <v>69</v>
      </c>
      <c r="GX798" t="s">
        <v>69</v>
      </c>
      <c r="GY798" t="s">
        <v>69</v>
      </c>
      <c r="HC798" t="s">
        <v>2808</v>
      </c>
      <c r="HD798" t="s">
        <v>2808</v>
      </c>
      <c r="HE798" t="s">
        <v>2808</v>
      </c>
      <c r="HF798" t="s">
        <v>2808</v>
      </c>
      <c r="HG798" t="s">
        <v>69</v>
      </c>
      <c r="HH798" t="s">
        <v>69</v>
      </c>
      <c r="HI798" t="s">
        <v>69</v>
      </c>
      <c r="HJ798">
        <v>100</v>
      </c>
      <c r="HK798">
        <v>365</v>
      </c>
      <c r="HL798">
        <v>80</v>
      </c>
      <c r="HM798">
        <v>18</v>
      </c>
      <c r="HQ798" t="s">
        <v>8437</v>
      </c>
      <c r="HR798" t="s">
        <v>8437</v>
      </c>
      <c r="HS798" t="s">
        <v>8437</v>
      </c>
      <c r="HT798" t="s">
        <v>8437</v>
      </c>
      <c r="HX798" s="29">
        <v>0.33333333333333331</v>
      </c>
      <c r="HY798" s="29">
        <v>0.33333333333333331</v>
      </c>
      <c r="HZ798" s="29">
        <v>0.33333333333333331</v>
      </c>
      <c r="IA798" s="29">
        <v>0.33333333333333331</v>
      </c>
      <c r="IE798" t="s">
        <v>2808</v>
      </c>
      <c r="IF798" t="s">
        <v>2808</v>
      </c>
      <c r="IG798" t="s">
        <v>2808</v>
      </c>
      <c r="IH798" t="s">
        <v>3054</v>
      </c>
      <c r="II798" t="s">
        <v>3054</v>
      </c>
      <c r="IJ798" t="s">
        <v>3054</v>
      </c>
      <c r="IK798" t="s">
        <v>3054</v>
      </c>
      <c r="IL798" t="s">
        <v>3054</v>
      </c>
      <c r="IM798" t="s">
        <v>3054</v>
      </c>
      <c r="IZ798" t="s">
        <v>2808</v>
      </c>
      <c r="JA798" t="s">
        <v>69</v>
      </c>
      <c r="JB798" t="s">
        <v>69</v>
      </c>
      <c r="JC798" t="s">
        <v>69</v>
      </c>
      <c r="JD798" t="s">
        <v>2808</v>
      </c>
      <c r="JE798" t="s">
        <v>2808</v>
      </c>
      <c r="JF798" t="s">
        <v>2808</v>
      </c>
      <c r="JG798" s="30">
        <v>40002</v>
      </c>
      <c r="JK798">
        <v>2600</v>
      </c>
      <c r="JL798">
        <v>47.5</v>
      </c>
      <c r="JM798">
        <v>31</v>
      </c>
      <c r="JN798" t="s">
        <v>8437</v>
      </c>
      <c r="JR798" t="s">
        <v>8437</v>
      </c>
      <c r="JS798" t="s">
        <v>8437</v>
      </c>
      <c r="JT798" t="s">
        <v>8437</v>
      </c>
      <c r="JU798" s="29">
        <v>0.14930555555555555</v>
      </c>
      <c r="JY798" s="29">
        <v>0.14930555555555555</v>
      </c>
      <c r="JZ798" s="29">
        <v>0.14930555555555555</v>
      </c>
      <c r="KA798" s="29">
        <v>0.14930555555555555</v>
      </c>
      <c r="KD798" t="s">
        <v>9554</v>
      </c>
      <c r="KE798" t="s">
        <v>6597</v>
      </c>
      <c r="KF798">
        <v>35</v>
      </c>
      <c r="KG798" t="s">
        <v>6598</v>
      </c>
      <c r="KH798">
        <v>2143618</v>
      </c>
    </row>
    <row r="799" spans="1:294" x14ac:dyDescent="0.3">
      <c r="A799" t="s">
        <v>10573</v>
      </c>
      <c r="B799" t="s">
        <v>8545</v>
      </c>
      <c r="C799">
        <v>4</v>
      </c>
      <c r="D799" t="s">
        <v>2956</v>
      </c>
      <c r="E799" t="s">
        <v>2956</v>
      </c>
      <c r="F799" t="s">
        <v>2956</v>
      </c>
      <c r="G799" t="s">
        <v>22</v>
      </c>
      <c r="H799" t="s">
        <v>2956</v>
      </c>
      <c r="I799" t="s">
        <v>2956</v>
      </c>
      <c r="J799" t="s">
        <v>2956</v>
      </c>
      <c r="K799" t="s">
        <v>2956</v>
      </c>
      <c r="L799" t="s">
        <v>2956</v>
      </c>
      <c r="M799" t="s">
        <v>2956</v>
      </c>
      <c r="N799" t="s">
        <v>2956</v>
      </c>
      <c r="O799" t="s">
        <v>2956</v>
      </c>
      <c r="P799" t="s">
        <v>2956</v>
      </c>
      <c r="Q799" t="s">
        <v>2956</v>
      </c>
      <c r="R799" t="s">
        <v>2956</v>
      </c>
      <c r="S799" t="s">
        <v>2956</v>
      </c>
      <c r="T799" t="s">
        <v>2956</v>
      </c>
      <c r="U799" t="s">
        <v>2956</v>
      </c>
      <c r="V799" t="s">
        <v>2956</v>
      </c>
      <c r="W799" t="s">
        <v>2956</v>
      </c>
      <c r="BB799" t="s">
        <v>2876</v>
      </c>
      <c r="BD799" t="s">
        <v>2876</v>
      </c>
      <c r="BF799" t="s">
        <v>2876</v>
      </c>
      <c r="BH799" t="s">
        <v>2876</v>
      </c>
      <c r="BV799">
        <v>0</v>
      </c>
      <c r="BX799" t="s">
        <v>8555</v>
      </c>
      <c r="BY799" t="s">
        <v>6813</v>
      </c>
      <c r="BZ799" t="s">
        <v>7520</v>
      </c>
      <c r="CA799" t="s">
        <v>7399</v>
      </c>
      <c r="CB799" t="s">
        <v>6815</v>
      </c>
      <c r="CC799" t="s">
        <v>5061</v>
      </c>
      <c r="CD799">
        <v>36</v>
      </c>
      <c r="CE799" t="s">
        <v>236</v>
      </c>
      <c r="CF799" t="s">
        <v>240</v>
      </c>
      <c r="CG799" t="s">
        <v>247</v>
      </c>
      <c r="CI799" t="s">
        <v>9552</v>
      </c>
      <c r="CJ799" t="s">
        <v>2808</v>
      </c>
      <c r="CK799" t="s">
        <v>69</v>
      </c>
      <c r="CL799" t="s">
        <v>69</v>
      </c>
      <c r="CM799" t="s">
        <v>2803</v>
      </c>
      <c r="CN799">
        <v>4</v>
      </c>
      <c r="CO799" t="s">
        <v>22</v>
      </c>
      <c r="CQ799" t="s">
        <v>2808</v>
      </c>
      <c r="CR799" t="s">
        <v>2808</v>
      </c>
      <c r="CS799" t="s">
        <v>2808</v>
      </c>
      <c r="CT799" t="s">
        <v>69</v>
      </c>
      <c r="CU799" t="s">
        <v>69</v>
      </c>
      <c r="CV799" t="s">
        <v>69</v>
      </c>
      <c r="CW799" t="s">
        <v>69</v>
      </c>
      <c r="CX799" t="s">
        <v>2808</v>
      </c>
      <c r="CY799" t="s">
        <v>69</v>
      </c>
      <c r="CZ799" t="s">
        <v>2808</v>
      </c>
      <c r="DA799" t="s">
        <v>69</v>
      </c>
      <c r="DB799" t="s">
        <v>69</v>
      </c>
      <c r="DC799" t="s">
        <v>69</v>
      </c>
      <c r="DD799" t="s">
        <v>12</v>
      </c>
      <c r="DE799" t="s">
        <v>7500</v>
      </c>
      <c r="DF799" t="s">
        <v>12</v>
      </c>
      <c r="DG799" s="30">
        <v>41221</v>
      </c>
      <c r="DH799" t="s">
        <v>249</v>
      </c>
      <c r="DI799" t="s">
        <v>9603</v>
      </c>
      <c r="EU799" t="s">
        <v>22</v>
      </c>
      <c r="EV799" t="s">
        <v>22</v>
      </c>
      <c r="EW799" s="30">
        <v>41221</v>
      </c>
      <c r="EX799" s="30">
        <v>41221</v>
      </c>
      <c r="KB799">
        <v>4</v>
      </c>
      <c r="KD799" t="s">
        <v>9554</v>
      </c>
      <c r="KE799" t="s">
        <v>6597</v>
      </c>
      <c r="KF799">
        <v>1</v>
      </c>
      <c r="KG799" t="s">
        <v>6598</v>
      </c>
      <c r="KH799">
        <v>9489039</v>
      </c>
    </row>
    <row r="800" spans="1:294" x14ac:dyDescent="0.3">
      <c r="A800" t="s">
        <v>10574</v>
      </c>
      <c r="B800" t="s">
        <v>8545</v>
      </c>
      <c r="C800">
        <v>6</v>
      </c>
      <c r="D800" t="s">
        <v>2956</v>
      </c>
      <c r="E800" t="s">
        <v>2956</v>
      </c>
      <c r="F800" t="s">
        <v>2956</v>
      </c>
      <c r="G800" t="s">
        <v>22</v>
      </c>
      <c r="H800" t="s">
        <v>2956</v>
      </c>
      <c r="I800" t="s">
        <v>2956</v>
      </c>
      <c r="J800" t="s">
        <v>2956</v>
      </c>
      <c r="K800" t="s">
        <v>2956</v>
      </c>
      <c r="L800" t="s">
        <v>2956</v>
      </c>
      <c r="M800" t="s">
        <v>2956</v>
      </c>
      <c r="N800" t="s">
        <v>2956</v>
      </c>
      <c r="O800" t="s">
        <v>2956</v>
      </c>
      <c r="P800" t="s">
        <v>2956</v>
      </c>
      <c r="Q800" t="s">
        <v>2956</v>
      </c>
      <c r="R800" t="s">
        <v>2956</v>
      </c>
      <c r="S800" t="s">
        <v>2956</v>
      </c>
      <c r="T800" t="s">
        <v>2956</v>
      </c>
      <c r="U800" t="s">
        <v>2956</v>
      </c>
      <c r="V800" t="s">
        <v>2956</v>
      </c>
      <c r="W800" t="s">
        <v>2956</v>
      </c>
      <c r="X800" t="s">
        <v>2956</v>
      </c>
      <c r="Y800" t="s">
        <v>2956</v>
      </c>
      <c r="Z800" t="s">
        <v>2956</v>
      </c>
      <c r="AA800" t="s">
        <v>2956</v>
      </c>
      <c r="AB800" t="s">
        <v>2956</v>
      </c>
      <c r="AC800" t="s">
        <v>2956</v>
      </c>
      <c r="AD800" t="s">
        <v>2956</v>
      </c>
      <c r="AE800" t="s">
        <v>2956</v>
      </c>
      <c r="AF800" t="s">
        <v>2956</v>
      </c>
      <c r="AG800" t="s">
        <v>2956</v>
      </c>
      <c r="BB800" t="s">
        <v>2876</v>
      </c>
      <c r="BD800" t="s">
        <v>2876</v>
      </c>
      <c r="BF800" t="s">
        <v>2876</v>
      </c>
      <c r="BH800" t="s">
        <v>2876</v>
      </c>
      <c r="BJ800" t="s">
        <v>2876</v>
      </c>
      <c r="BL800" t="s">
        <v>2876</v>
      </c>
      <c r="BV800">
        <v>0</v>
      </c>
      <c r="BX800" t="s">
        <v>8555</v>
      </c>
      <c r="BY800" t="s">
        <v>6813</v>
      </c>
      <c r="BZ800" t="s">
        <v>7520</v>
      </c>
      <c r="CA800" t="s">
        <v>7399</v>
      </c>
      <c r="CB800" t="s">
        <v>6815</v>
      </c>
      <c r="CC800" t="s">
        <v>5061</v>
      </c>
      <c r="CD800">
        <v>33</v>
      </c>
      <c r="CE800" t="s">
        <v>237</v>
      </c>
      <c r="CF800" t="s">
        <v>220</v>
      </c>
      <c r="CG800" t="s">
        <v>247</v>
      </c>
      <c r="CI800" t="s">
        <v>9552</v>
      </c>
      <c r="CJ800" t="s">
        <v>2808</v>
      </c>
      <c r="CK800" t="s">
        <v>69</v>
      </c>
      <c r="CL800" t="s">
        <v>69</v>
      </c>
      <c r="CM800" t="s">
        <v>2803</v>
      </c>
      <c r="CN800">
        <v>6</v>
      </c>
      <c r="CO800" t="s">
        <v>22</v>
      </c>
      <c r="CQ800" t="s">
        <v>69</v>
      </c>
      <c r="CR800" t="s">
        <v>69</v>
      </c>
      <c r="CS800" t="s">
        <v>69</v>
      </c>
      <c r="CT800" t="s">
        <v>69</v>
      </c>
      <c r="CU800" t="s">
        <v>69</v>
      </c>
      <c r="CV800" t="s">
        <v>69</v>
      </c>
      <c r="CW800" t="s">
        <v>69</v>
      </c>
      <c r="CX800" t="s">
        <v>69</v>
      </c>
      <c r="CY800" t="s">
        <v>69</v>
      </c>
      <c r="CZ800" t="s">
        <v>69</v>
      </c>
      <c r="DA800" t="s">
        <v>2808</v>
      </c>
      <c r="DB800" t="s">
        <v>69</v>
      </c>
      <c r="DC800" t="s">
        <v>69</v>
      </c>
      <c r="DD800" t="s">
        <v>22</v>
      </c>
      <c r="DF800" t="s">
        <v>12</v>
      </c>
      <c r="DG800" t="s">
        <v>9746</v>
      </c>
      <c r="DH800" t="s">
        <v>249</v>
      </c>
      <c r="DI800" t="s">
        <v>9603</v>
      </c>
      <c r="EU800" t="s">
        <v>22</v>
      </c>
      <c r="EW800" t="s">
        <v>9746</v>
      </c>
      <c r="EX800" t="s">
        <v>9746</v>
      </c>
      <c r="KB800">
        <v>6</v>
      </c>
      <c r="KD800" t="s">
        <v>9554</v>
      </c>
      <c r="KE800" t="s">
        <v>6597</v>
      </c>
      <c r="KF800">
        <v>2</v>
      </c>
      <c r="KG800" t="s">
        <v>6598</v>
      </c>
      <c r="KH800">
        <v>9489039</v>
      </c>
    </row>
    <row r="801" spans="1:294" x14ac:dyDescent="0.3">
      <c r="A801" t="s">
        <v>10575</v>
      </c>
      <c r="B801" t="s">
        <v>8545</v>
      </c>
      <c r="C801">
        <v>4</v>
      </c>
      <c r="D801" t="s">
        <v>2956</v>
      </c>
      <c r="E801" t="s">
        <v>2956</v>
      </c>
      <c r="F801" t="s">
        <v>2956</v>
      </c>
      <c r="G801" t="s">
        <v>22</v>
      </c>
      <c r="H801" t="s">
        <v>2956</v>
      </c>
      <c r="I801" t="s">
        <v>2956</v>
      </c>
      <c r="J801" t="s">
        <v>2956</v>
      </c>
      <c r="K801" t="s">
        <v>2956</v>
      </c>
      <c r="L801" t="s">
        <v>2956</v>
      </c>
      <c r="M801" t="s">
        <v>2956</v>
      </c>
      <c r="N801" t="s">
        <v>2956</v>
      </c>
      <c r="O801" t="s">
        <v>2956</v>
      </c>
      <c r="P801" t="s">
        <v>2956</v>
      </c>
      <c r="Q801" t="s">
        <v>2956</v>
      </c>
      <c r="R801" t="s">
        <v>2956</v>
      </c>
      <c r="S801" t="s">
        <v>2956</v>
      </c>
      <c r="T801" t="s">
        <v>2956</v>
      </c>
      <c r="U801" t="s">
        <v>2956</v>
      </c>
      <c r="V801" t="s">
        <v>2956</v>
      </c>
      <c r="W801" t="s">
        <v>2956</v>
      </c>
      <c r="BB801" t="s">
        <v>2876</v>
      </c>
      <c r="BD801" t="s">
        <v>2876</v>
      </c>
      <c r="BF801" t="s">
        <v>2876</v>
      </c>
      <c r="BH801" t="s">
        <v>2876</v>
      </c>
      <c r="BV801">
        <v>0</v>
      </c>
      <c r="BX801" t="s">
        <v>8555</v>
      </c>
      <c r="BY801" t="s">
        <v>6813</v>
      </c>
      <c r="BZ801" t="s">
        <v>7520</v>
      </c>
      <c r="CA801" t="s">
        <v>7399</v>
      </c>
      <c r="CB801" t="s">
        <v>6815</v>
      </c>
      <c r="CC801" t="s">
        <v>5061</v>
      </c>
      <c r="CD801">
        <v>20</v>
      </c>
      <c r="CE801" t="s">
        <v>236</v>
      </c>
      <c r="CF801" t="s">
        <v>240</v>
      </c>
      <c r="CG801" t="s">
        <v>246</v>
      </c>
      <c r="CI801" t="s">
        <v>9552</v>
      </c>
      <c r="CJ801" t="s">
        <v>2808</v>
      </c>
      <c r="CK801" t="s">
        <v>69</v>
      </c>
      <c r="CL801" t="s">
        <v>69</v>
      </c>
      <c r="CM801" t="s">
        <v>2803</v>
      </c>
      <c r="CN801">
        <v>4</v>
      </c>
      <c r="CO801" t="s">
        <v>22</v>
      </c>
      <c r="CQ801" t="s">
        <v>2808</v>
      </c>
      <c r="CR801" t="s">
        <v>2808</v>
      </c>
      <c r="CS801" t="s">
        <v>2808</v>
      </c>
      <c r="CT801" t="s">
        <v>2808</v>
      </c>
      <c r="CU801" t="s">
        <v>69</v>
      </c>
      <c r="CV801" t="s">
        <v>69</v>
      </c>
      <c r="CW801" t="s">
        <v>69</v>
      </c>
      <c r="CX801" t="s">
        <v>2808</v>
      </c>
      <c r="CY801" t="s">
        <v>69</v>
      </c>
      <c r="CZ801" t="s">
        <v>2808</v>
      </c>
      <c r="DA801" t="s">
        <v>2808</v>
      </c>
      <c r="DB801" t="s">
        <v>2808</v>
      </c>
      <c r="DC801" t="s">
        <v>69</v>
      </c>
      <c r="DD801" t="s">
        <v>12</v>
      </c>
      <c r="DE801" s="30">
        <v>41006</v>
      </c>
      <c r="DF801" t="s">
        <v>12</v>
      </c>
      <c r="DG801" t="s">
        <v>7357</v>
      </c>
      <c r="DH801" t="s">
        <v>249</v>
      </c>
      <c r="DI801" t="s">
        <v>9603</v>
      </c>
      <c r="EU801" t="s">
        <v>22</v>
      </c>
      <c r="EV801" t="s">
        <v>22</v>
      </c>
      <c r="EW801" t="s">
        <v>7357</v>
      </c>
      <c r="EX801" t="s">
        <v>7357</v>
      </c>
      <c r="KB801">
        <v>4</v>
      </c>
      <c r="KD801" t="s">
        <v>9554</v>
      </c>
      <c r="KE801" t="s">
        <v>6597</v>
      </c>
      <c r="KF801">
        <v>3</v>
      </c>
      <c r="KG801" t="s">
        <v>6598</v>
      </c>
      <c r="KH801">
        <v>9489039</v>
      </c>
    </row>
    <row r="802" spans="1:294" x14ac:dyDescent="0.3">
      <c r="A802" t="s">
        <v>10576</v>
      </c>
      <c r="B802" t="s">
        <v>8545</v>
      </c>
      <c r="C802">
        <v>3</v>
      </c>
      <c r="D802" t="s">
        <v>2956</v>
      </c>
      <c r="E802" t="s">
        <v>2956</v>
      </c>
      <c r="F802" t="s">
        <v>2956</v>
      </c>
      <c r="G802" t="s">
        <v>22</v>
      </c>
      <c r="H802" t="s">
        <v>2956</v>
      </c>
      <c r="I802" t="s">
        <v>2956</v>
      </c>
      <c r="J802" t="s">
        <v>2956</v>
      </c>
      <c r="K802" t="s">
        <v>2956</v>
      </c>
      <c r="L802" t="s">
        <v>2956</v>
      </c>
      <c r="M802" t="s">
        <v>2956</v>
      </c>
      <c r="N802" t="s">
        <v>2956</v>
      </c>
      <c r="O802" t="s">
        <v>2956</v>
      </c>
      <c r="P802" t="s">
        <v>2956</v>
      </c>
      <c r="Q802" t="s">
        <v>2956</v>
      </c>
      <c r="R802" t="s">
        <v>2956</v>
      </c>
      <c r="BB802" t="s">
        <v>2876</v>
      </c>
      <c r="BD802" t="s">
        <v>2876</v>
      </c>
      <c r="BF802" t="s">
        <v>2876</v>
      </c>
      <c r="BV802">
        <v>0</v>
      </c>
      <c r="BX802" t="s">
        <v>8555</v>
      </c>
      <c r="BY802" t="s">
        <v>6813</v>
      </c>
      <c r="BZ802" t="s">
        <v>7520</v>
      </c>
      <c r="CA802" t="s">
        <v>7399</v>
      </c>
      <c r="CB802" t="s">
        <v>6815</v>
      </c>
      <c r="CC802" t="s">
        <v>5061</v>
      </c>
      <c r="CD802">
        <v>29</v>
      </c>
      <c r="CE802" t="s">
        <v>237</v>
      </c>
      <c r="CF802" t="s">
        <v>220</v>
      </c>
      <c r="CG802" t="s">
        <v>247</v>
      </c>
      <c r="CI802" t="s">
        <v>9552</v>
      </c>
      <c r="CJ802" t="s">
        <v>2808</v>
      </c>
      <c r="CK802" t="s">
        <v>69</v>
      </c>
      <c r="CL802" t="s">
        <v>69</v>
      </c>
      <c r="CM802" t="s">
        <v>2803</v>
      </c>
      <c r="CN802">
        <v>3</v>
      </c>
      <c r="CO802" t="s">
        <v>22</v>
      </c>
      <c r="CQ802" t="s">
        <v>69</v>
      </c>
      <c r="CR802" t="s">
        <v>69</v>
      </c>
      <c r="CS802" t="s">
        <v>69</v>
      </c>
      <c r="CT802" t="s">
        <v>69</v>
      </c>
      <c r="CU802" t="s">
        <v>69</v>
      </c>
      <c r="CV802" t="s">
        <v>69</v>
      </c>
      <c r="CW802" t="s">
        <v>69</v>
      </c>
      <c r="CX802" t="s">
        <v>69</v>
      </c>
      <c r="CY802" t="s">
        <v>69</v>
      </c>
      <c r="CZ802" t="s">
        <v>69</v>
      </c>
      <c r="DA802" t="s">
        <v>69</v>
      </c>
      <c r="DB802" t="s">
        <v>69</v>
      </c>
      <c r="DC802" t="s">
        <v>69</v>
      </c>
      <c r="DD802" t="s">
        <v>12</v>
      </c>
      <c r="DE802" t="s">
        <v>10577</v>
      </c>
      <c r="DF802" t="s">
        <v>12</v>
      </c>
      <c r="DG802" s="30">
        <v>41035</v>
      </c>
      <c r="DH802" t="s">
        <v>249</v>
      </c>
      <c r="DI802" t="s">
        <v>9603</v>
      </c>
      <c r="EU802" t="s">
        <v>22</v>
      </c>
      <c r="EV802" t="s">
        <v>22</v>
      </c>
      <c r="EW802" s="30">
        <v>41035</v>
      </c>
      <c r="EX802" s="30">
        <v>41035</v>
      </c>
      <c r="KB802">
        <v>3</v>
      </c>
      <c r="KD802" t="s">
        <v>9554</v>
      </c>
      <c r="KE802" t="s">
        <v>6597</v>
      </c>
      <c r="KF802">
        <v>4</v>
      </c>
      <c r="KG802" t="s">
        <v>6598</v>
      </c>
      <c r="KH802">
        <v>9489039</v>
      </c>
    </row>
    <row r="803" spans="1:294" x14ac:dyDescent="0.3">
      <c r="A803" t="s">
        <v>8794</v>
      </c>
      <c r="B803" t="s">
        <v>8545</v>
      </c>
      <c r="C803">
        <v>1</v>
      </c>
      <c r="D803" t="s">
        <v>2956</v>
      </c>
      <c r="E803" t="s">
        <v>2956</v>
      </c>
      <c r="F803" t="s">
        <v>2956</v>
      </c>
      <c r="G803" t="s">
        <v>2956</v>
      </c>
      <c r="H803" t="s">
        <v>22</v>
      </c>
      <c r="BB803" t="s">
        <v>2880</v>
      </c>
      <c r="BV803">
        <v>0</v>
      </c>
      <c r="BX803" t="s">
        <v>8555</v>
      </c>
      <c r="BY803" t="s">
        <v>6813</v>
      </c>
      <c r="BZ803" s="30">
        <v>41427</v>
      </c>
      <c r="CA803" t="s">
        <v>7399</v>
      </c>
      <c r="CB803" t="s">
        <v>6816</v>
      </c>
      <c r="CC803" t="s">
        <v>5061</v>
      </c>
      <c r="CD803">
        <v>17</v>
      </c>
      <c r="CE803" t="s">
        <v>236</v>
      </c>
      <c r="CF803" t="s">
        <v>240</v>
      </c>
      <c r="CG803" t="s">
        <v>247</v>
      </c>
      <c r="CI803" t="s">
        <v>9552</v>
      </c>
      <c r="CJ803" t="s">
        <v>2808</v>
      </c>
      <c r="CK803" t="s">
        <v>69</v>
      </c>
      <c r="CL803" t="s">
        <v>69</v>
      </c>
      <c r="CM803" t="s">
        <v>2803</v>
      </c>
      <c r="CN803">
        <v>1</v>
      </c>
      <c r="CO803" t="s">
        <v>254</v>
      </c>
      <c r="CP803">
        <v>20</v>
      </c>
      <c r="CQ803" t="s">
        <v>69</v>
      </c>
      <c r="CR803" t="s">
        <v>69</v>
      </c>
      <c r="CS803" t="s">
        <v>69</v>
      </c>
      <c r="CT803" t="s">
        <v>69</v>
      </c>
      <c r="CU803" t="s">
        <v>69</v>
      </c>
      <c r="CV803" t="s">
        <v>69</v>
      </c>
      <c r="CW803" t="s">
        <v>69</v>
      </c>
      <c r="CX803" t="s">
        <v>69</v>
      </c>
      <c r="CY803" t="s">
        <v>69</v>
      </c>
      <c r="CZ803" t="s">
        <v>69</v>
      </c>
      <c r="DA803" t="s">
        <v>69</v>
      </c>
      <c r="DB803" t="s">
        <v>69</v>
      </c>
      <c r="DC803" t="s">
        <v>69</v>
      </c>
      <c r="DD803" t="s">
        <v>12</v>
      </c>
      <c r="DE803" t="s">
        <v>7300</v>
      </c>
      <c r="DF803" t="s">
        <v>12</v>
      </c>
      <c r="DG803" t="s">
        <v>7924</v>
      </c>
      <c r="DH803" t="s">
        <v>249</v>
      </c>
      <c r="DI803" t="s">
        <v>9779</v>
      </c>
      <c r="EU803" t="s">
        <v>2956</v>
      </c>
      <c r="EV803" t="s">
        <v>2956</v>
      </c>
      <c r="EW803" t="s">
        <v>7924</v>
      </c>
      <c r="EX803" t="s">
        <v>7924</v>
      </c>
      <c r="KB803">
        <v>1</v>
      </c>
      <c r="KD803" t="s">
        <v>9554</v>
      </c>
      <c r="KE803" t="s">
        <v>6597</v>
      </c>
      <c r="KF803">
        <v>1</v>
      </c>
      <c r="KG803" t="s">
        <v>6598</v>
      </c>
      <c r="KH803">
        <v>2775875</v>
      </c>
    </row>
    <row r="804" spans="1:294" x14ac:dyDescent="0.3">
      <c r="A804" t="s">
        <v>8795</v>
      </c>
      <c r="B804" t="s">
        <v>8545</v>
      </c>
      <c r="C804">
        <v>5</v>
      </c>
      <c r="D804" t="s">
        <v>2956</v>
      </c>
      <c r="E804" t="s">
        <v>2956</v>
      </c>
      <c r="F804" t="s">
        <v>2956</v>
      </c>
      <c r="G804" t="s">
        <v>2956</v>
      </c>
      <c r="H804" t="s">
        <v>22</v>
      </c>
      <c r="I804" t="s">
        <v>2956</v>
      </c>
      <c r="J804" t="s">
        <v>2956</v>
      </c>
      <c r="K804" t="s">
        <v>2956</v>
      </c>
      <c r="L804" t="s">
        <v>2956</v>
      </c>
      <c r="M804" t="s">
        <v>22</v>
      </c>
      <c r="N804" t="s">
        <v>2956</v>
      </c>
      <c r="O804" t="s">
        <v>2956</v>
      </c>
      <c r="P804" t="s">
        <v>2956</v>
      </c>
      <c r="Q804" t="s">
        <v>2956</v>
      </c>
      <c r="R804" t="s">
        <v>22</v>
      </c>
      <c r="S804" t="s">
        <v>2956</v>
      </c>
      <c r="T804" t="s">
        <v>2956</v>
      </c>
      <c r="U804" t="s">
        <v>2956</v>
      </c>
      <c r="V804" t="s">
        <v>2956</v>
      </c>
      <c r="W804" t="s">
        <v>22</v>
      </c>
      <c r="X804" t="s">
        <v>2956</v>
      </c>
      <c r="Y804" t="s">
        <v>2956</v>
      </c>
      <c r="Z804" t="s">
        <v>2956</v>
      </c>
      <c r="AA804" t="s">
        <v>2956</v>
      </c>
      <c r="AB804" t="s">
        <v>22</v>
      </c>
      <c r="BB804" t="s">
        <v>2880</v>
      </c>
      <c r="BD804" t="s">
        <v>2880</v>
      </c>
      <c r="BF804" t="s">
        <v>2880</v>
      </c>
      <c r="BH804" t="s">
        <v>2880</v>
      </c>
      <c r="BJ804" t="s">
        <v>2880</v>
      </c>
      <c r="BV804">
        <v>0</v>
      </c>
      <c r="BX804" t="s">
        <v>8555</v>
      </c>
      <c r="BY804" t="s">
        <v>6813</v>
      </c>
      <c r="BZ804" s="30">
        <v>41427</v>
      </c>
      <c r="CA804" t="s">
        <v>7399</v>
      </c>
      <c r="CB804" t="s">
        <v>6816</v>
      </c>
      <c r="CC804" t="s">
        <v>5061</v>
      </c>
      <c r="CD804">
        <v>27</v>
      </c>
      <c r="CE804" t="s">
        <v>236</v>
      </c>
      <c r="CF804" t="s">
        <v>240</v>
      </c>
      <c r="CG804" t="s">
        <v>247</v>
      </c>
      <c r="CI804" t="s">
        <v>9552</v>
      </c>
      <c r="CJ804" t="s">
        <v>2808</v>
      </c>
      <c r="CK804" t="s">
        <v>69</v>
      </c>
      <c r="CL804" t="s">
        <v>69</v>
      </c>
      <c r="CM804" t="s">
        <v>2803</v>
      </c>
      <c r="CN804">
        <v>5</v>
      </c>
      <c r="CO804" t="s">
        <v>254</v>
      </c>
      <c r="CP804">
        <v>12</v>
      </c>
      <c r="CQ804" t="s">
        <v>69</v>
      </c>
      <c r="CR804" t="s">
        <v>69</v>
      </c>
      <c r="CS804" t="s">
        <v>69</v>
      </c>
      <c r="CT804" t="s">
        <v>69</v>
      </c>
      <c r="CU804" t="s">
        <v>69</v>
      </c>
      <c r="CV804" t="s">
        <v>69</v>
      </c>
      <c r="CW804" t="s">
        <v>69</v>
      </c>
      <c r="CX804" t="s">
        <v>69</v>
      </c>
      <c r="CY804" t="s">
        <v>69</v>
      </c>
      <c r="CZ804" t="s">
        <v>69</v>
      </c>
      <c r="DA804" t="s">
        <v>2808</v>
      </c>
      <c r="DB804" t="s">
        <v>2808</v>
      </c>
      <c r="DC804" t="s">
        <v>69</v>
      </c>
      <c r="DD804" t="s">
        <v>12</v>
      </c>
      <c r="DE804" t="s">
        <v>7354</v>
      </c>
      <c r="DF804" t="s">
        <v>12</v>
      </c>
      <c r="DG804" t="s">
        <v>10578</v>
      </c>
      <c r="DH804" t="s">
        <v>249</v>
      </c>
      <c r="DI804" t="s">
        <v>9779</v>
      </c>
      <c r="EU804" t="s">
        <v>22</v>
      </c>
      <c r="EV804" t="s">
        <v>22</v>
      </c>
      <c r="EW804" t="s">
        <v>9927</v>
      </c>
      <c r="EX804" t="s">
        <v>9927</v>
      </c>
      <c r="KB804">
        <v>5</v>
      </c>
      <c r="KD804" t="s">
        <v>9554</v>
      </c>
      <c r="KE804" t="s">
        <v>6597</v>
      </c>
      <c r="KF804">
        <v>2</v>
      </c>
      <c r="KG804" t="s">
        <v>6598</v>
      </c>
      <c r="KH804">
        <v>2775875</v>
      </c>
    </row>
    <row r="805" spans="1:294" x14ac:dyDescent="0.3">
      <c r="A805" t="s">
        <v>10579</v>
      </c>
      <c r="B805" t="s">
        <v>8545</v>
      </c>
      <c r="C805">
        <v>2</v>
      </c>
      <c r="D805" t="s">
        <v>2956</v>
      </c>
      <c r="E805" t="s">
        <v>2956</v>
      </c>
      <c r="F805" t="s">
        <v>2956</v>
      </c>
      <c r="G805" t="s">
        <v>2956</v>
      </c>
      <c r="H805" t="s">
        <v>22</v>
      </c>
      <c r="I805" t="s">
        <v>2956</v>
      </c>
      <c r="J805" t="s">
        <v>2956</v>
      </c>
      <c r="K805" t="s">
        <v>2956</v>
      </c>
      <c r="L805" t="s">
        <v>2956</v>
      </c>
      <c r="M805" t="s">
        <v>22</v>
      </c>
      <c r="BB805" t="s">
        <v>2880</v>
      </c>
      <c r="BD805" t="s">
        <v>2880</v>
      </c>
      <c r="BV805">
        <v>0</v>
      </c>
      <c r="BX805" t="s">
        <v>8555</v>
      </c>
      <c r="BY805" t="s">
        <v>6813</v>
      </c>
      <c r="BZ805" s="30">
        <v>41427</v>
      </c>
      <c r="CA805" t="s">
        <v>7399</v>
      </c>
      <c r="CB805" t="s">
        <v>6816</v>
      </c>
      <c r="CC805" t="s">
        <v>5061</v>
      </c>
      <c r="CD805">
        <v>37</v>
      </c>
      <c r="CE805" t="s">
        <v>237</v>
      </c>
      <c r="CF805" t="s">
        <v>220</v>
      </c>
      <c r="CG805" t="s">
        <v>247</v>
      </c>
      <c r="CI805" t="s">
        <v>9552</v>
      </c>
      <c r="CJ805" t="s">
        <v>2808</v>
      </c>
      <c r="CK805" t="s">
        <v>69</v>
      </c>
      <c r="CL805" t="s">
        <v>69</v>
      </c>
      <c r="CM805" t="s">
        <v>2803</v>
      </c>
      <c r="CN805">
        <v>2</v>
      </c>
      <c r="CO805" t="s">
        <v>254</v>
      </c>
      <c r="CP805">
        <v>11</v>
      </c>
      <c r="CQ805" t="s">
        <v>69</v>
      </c>
      <c r="CR805" t="s">
        <v>69</v>
      </c>
      <c r="CS805" t="s">
        <v>69</v>
      </c>
      <c r="CT805" t="s">
        <v>69</v>
      </c>
      <c r="CU805" t="s">
        <v>69</v>
      </c>
      <c r="CV805" t="s">
        <v>69</v>
      </c>
      <c r="CW805" t="s">
        <v>69</v>
      </c>
      <c r="CX805" t="s">
        <v>69</v>
      </c>
      <c r="CY805" t="s">
        <v>69</v>
      </c>
      <c r="CZ805" t="s">
        <v>69</v>
      </c>
      <c r="DA805" t="s">
        <v>2808</v>
      </c>
      <c r="DB805" t="s">
        <v>2808</v>
      </c>
      <c r="DC805" t="s">
        <v>69</v>
      </c>
      <c r="DD805" t="s">
        <v>12</v>
      </c>
      <c r="DE805" s="30">
        <v>40948</v>
      </c>
      <c r="DF805" t="s">
        <v>12</v>
      </c>
      <c r="DG805" s="30">
        <v>41132</v>
      </c>
      <c r="DH805" t="s">
        <v>249</v>
      </c>
      <c r="DI805" t="s">
        <v>9779</v>
      </c>
      <c r="EU805" t="s">
        <v>22</v>
      </c>
      <c r="EV805" t="s">
        <v>22</v>
      </c>
      <c r="EW805" s="30">
        <v>41132</v>
      </c>
      <c r="EX805" s="30">
        <v>41132</v>
      </c>
      <c r="KB805">
        <v>2</v>
      </c>
      <c r="KD805" t="s">
        <v>9554</v>
      </c>
      <c r="KE805" t="s">
        <v>6597</v>
      </c>
      <c r="KF805">
        <v>3</v>
      </c>
      <c r="KG805" t="s">
        <v>6598</v>
      </c>
      <c r="KH805">
        <v>2775875</v>
      </c>
    </row>
    <row r="806" spans="1:294" x14ac:dyDescent="0.3">
      <c r="A806" t="s">
        <v>10580</v>
      </c>
      <c r="B806" t="s">
        <v>8545</v>
      </c>
      <c r="C806">
        <v>3</v>
      </c>
      <c r="D806" t="s">
        <v>2956</v>
      </c>
      <c r="E806" t="s">
        <v>2956</v>
      </c>
      <c r="F806" t="s">
        <v>2956</v>
      </c>
      <c r="G806" t="s">
        <v>2956</v>
      </c>
      <c r="H806" t="s">
        <v>22</v>
      </c>
      <c r="I806" t="s">
        <v>2956</v>
      </c>
      <c r="J806" t="s">
        <v>2956</v>
      </c>
      <c r="K806" t="s">
        <v>2956</v>
      </c>
      <c r="L806" t="s">
        <v>22</v>
      </c>
      <c r="M806" t="s">
        <v>22</v>
      </c>
      <c r="N806" t="s">
        <v>2956</v>
      </c>
      <c r="O806" t="s">
        <v>2956</v>
      </c>
      <c r="P806" t="s">
        <v>2956</v>
      </c>
      <c r="Q806" t="s">
        <v>22</v>
      </c>
      <c r="R806" t="s">
        <v>22</v>
      </c>
      <c r="BB806" t="s">
        <v>2880</v>
      </c>
      <c r="BD806" t="s">
        <v>2880</v>
      </c>
      <c r="BF806" t="s">
        <v>2880</v>
      </c>
      <c r="BV806">
        <v>0</v>
      </c>
      <c r="BX806" t="s">
        <v>8555</v>
      </c>
      <c r="BY806" t="s">
        <v>6813</v>
      </c>
      <c r="BZ806" s="30">
        <v>41427</v>
      </c>
      <c r="CA806" t="s">
        <v>7399</v>
      </c>
      <c r="CB806" t="s">
        <v>6816</v>
      </c>
      <c r="CC806" t="s">
        <v>5061</v>
      </c>
      <c r="CD806">
        <v>24</v>
      </c>
      <c r="CE806" t="s">
        <v>236</v>
      </c>
      <c r="CF806" t="s">
        <v>240</v>
      </c>
      <c r="CG806" t="s">
        <v>247</v>
      </c>
      <c r="CI806" t="s">
        <v>9552</v>
      </c>
      <c r="CJ806" t="s">
        <v>2808</v>
      </c>
      <c r="CK806" t="s">
        <v>69</v>
      </c>
      <c r="CL806" t="s">
        <v>69</v>
      </c>
      <c r="CM806" t="s">
        <v>2803</v>
      </c>
      <c r="CN806">
        <v>3</v>
      </c>
      <c r="CO806" t="s">
        <v>254</v>
      </c>
      <c r="CP806">
        <v>9</v>
      </c>
      <c r="CQ806" t="s">
        <v>69</v>
      </c>
      <c r="CR806" t="s">
        <v>69</v>
      </c>
      <c r="CS806" t="s">
        <v>69</v>
      </c>
      <c r="CT806" t="s">
        <v>69</v>
      </c>
      <c r="CU806" t="s">
        <v>69</v>
      </c>
      <c r="CV806" t="s">
        <v>69</v>
      </c>
      <c r="CW806" t="s">
        <v>69</v>
      </c>
      <c r="CX806" t="s">
        <v>69</v>
      </c>
      <c r="CY806" t="s">
        <v>69</v>
      </c>
      <c r="CZ806" t="s">
        <v>69</v>
      </c>
      <c r="DA806" t="s">
        <v>2808</v>
      </c>
      <c r="DB806" t="s">
        <v>69</v>
      </c>
      <c r="DC806" t="s">
        <v>69</v>
      </c>
      <c r="DD806" t="s">
        <v>12</v>
      </c>
      <c r="DE806" t="s">
        <v>6775</v>
      </c>
      <c r="DF806" t="s">
        <v>12</v>
      </c>
      <c r="DG806" t="s">
        <v>7684</v>
      </c>
      <c r="DH806" t="s">
        <v>249</v>
      </c>
      <c r="DI806" t="s">
        <v>9779</v>
      </c>
      <c r="EU806" t="s">
        <v>22</v>
      </c>
      <c r="EV806" t="s">
        <v>22</v>
      </c>
      <c r="EW806" t="s">
        <v>7684</v>
      </c>
      <c r="EX806" t="s">
        <v>7684</v>
      </c>
      <c r="KB806">
        <v>3</v>
      </c>
      <c r="KD806" t="s">
        <v>9554</v>
      </c>
      <c r="KE806" t="s">
        <v>6597</v>
      </c>
      <c r="KF806">
        <v>4</v>
      </c>
      <c r="KG806" t="s">
        <v>6598</v>
      </c>
      <c r="KH806">
        <v>2775875</v>
      </c>
    </row>
    <row r="807" spans="1:294" x14ac:dyDescent="0.3">
      <c r="A807" t="s">
        <v>10581</v>
      </c>
      <c r="B807" t="s">
        <v>8545</v>
      </c>
      <c r="C807">
        <v>3</v>
      </c>
      <c r="D807" t="s">
        <v>2956</v>
      </c>
      <c r="E807" t="s">
        <v>2956</v>
      </c>
      <c r="F807" t="s">
        <v>2956</v>
      </c>
      <c r="G807" t="s">
        <v>2956</v>
      </c>
      <c r="H807" t="s">
        <v>22</v>
      </c>
      <c r="I807" t="s">
        <v>2956</v>
      </c>
      <c r="J807" t="s">
        <v>2956</v>
      </c>
      <c r="K807" t="s">
        <v>2956</v>
      </c>
      <c r="L807" t="s">
        <v>2956</v>
      </c>
      <c r="M807" t="s">
        <v>22</v>
      </c>
      <c r="N807" t="s">
        <v>2956</v>
      </c>
      <c r="O807" t="s">
        <v>2956</v>
      </c>
      <c r="P807" t="s">
        <v>2956</v>
      </c>
      <c r="Q807" t="s">
        <v>22</v>
      </c>
      <c r="R807" t="s">
        <v>22</v>
      </c>
      <c r="BB807" t="s">
        <v>2880</v>
      </c>
      <c r="BD807" t="s">
        <v>2880</v>
      </c>
      <c r="BF807" t="s">
        <v>2880</v>
      </c>
      <c r="BV807">
        <v>0</v>
      </c>
      <c r="BX807" t="s">
        <v>8555</v>
      </c>
      <c r="BY807" t="s">
        <v>6813</v>
      </c>
      <c r="BZ807" s="30">
        <v>41427</v>
      </c>
      <c r="CA807" t="s">
        <v>7399</v>
      </c>
      <c r="CB807" t="s">
        <v>6816</v>
      </c>
      <c r="CC807" t="s">
        <v>5061</v>
      </c>
      <c r="CD807">
        <v>30</v>
      </c>
      <c r="CE807" t="s">
        <v>236</v>
      </c>
      <c r="CF807" t="s">
        <v>240</v>
      </c>
      <c r="CG807" t="s">
        <v>247</v>
      </c>
      <c r="CI807" t="s">
        <v>9552</v>
      </c>
      <c r="CJ807" t="s">
        <v>2808</v>
      </c>
      <c r="CK807" t="s">
        <v>69</v>
      </c>
      <c r="CL807" t="s">
        <v>69</v>
      </c>
      <c r="CM807" t="s">
        <v>2803</v>
      </c>
      <c r="CN807">
        <v>3</v>
      </c>
      <c r="CO807" t="s">
        <v>254</v>
      </c>
      <c r="CP807">
        <v>13</v>
      </c>
      <c r="CQ807" t="s">
        <v>69</v>
      </c>
      <c r="CR807" t="s">
        <v>69</v>
      </c>
      <c r="CS807" t="s">
        <v>69</v>
      </c>
      <c r="CT807" t="s">
        <v>69</v>
      </c>
      <c r="CU807" t="s">
        <v>69</v>
      </c>
      <c r="CV807" t="s">
        <v>69</v>
      </c>
      <c r="CW807" t="s">
        <v>69</v>
      </c>
      <c r="CX807" t="s">
        <v>69</v>
      </c>
      <c r="CY807" t="s">
        <v>69</v>
      </c>
      <c r="CZ807" t="s">
        <v>69</v>
      </c>
      <c r="DA807" t="s">
        <v>2808</v>
      </c>
      <c r="DB807" t="s">
        <v>2808</v>
      </c>
      <c r="DC807" t="s">
        <v>69</v>
      </c>
      <c r="DD807" t="s">
        <v>12</v>
      </c>
      <c r="DE807" t="s">
        <v>10182</v>
      </c>
      <c r="DF807" t="s">
        <v>12</v>
      </c>
      <c r="DG807" t="s">
        <v>10578</v>
      </c>
      <c r="DH807" t="s">
        <v>249</v>
      </c>
      <c r="DI807" t="s">
        <v>9779</v>
      </c>
      <c r="EU807" t="s">
        <v>22</v>
      </c>
      <c r="EV807" t="s">
        <v>22</v>
      </c>
      <c r="EW807" t="s">
        <v>10578</v>
      </c>
      <c r="EX807" t="s">
        <v>10578</v>
      </c>
      <c r="KB807">
        <v>3</v>
      </c>
      <c r="KD807" t="s">
        <v>9554</v>
      </c>
      <c r="KE807" t="s">
        <v>6597</v>
      </c>
      <c r="KF807">
        <v>5</v>
      </c>
      <c r="KG807" t="s">
        <v>6598</v>
      </c>
      <c r="KH807">
        <v>2775875</v>
      </c>
    </row>
    <row r="808" spans="1:294" x14ac:dyDescent="0.3">
      <c r="A808" t="s">
        <v>10582</v>
      </c>
      <c r="B808" t="s">
        <v>8545</v>
      </c>
      <c r="C808">
        <v>4</v>
      </c>
      <c r="D808" t="s">
        <v>2956</v>
      </c>
      <c r="E808" t="s">
        <v>2956</v>
      </c>
      <c r="F808" t="s">
        <v>2956</v>
      </c>
      <c r="G808" t="s">
        <v>22</v>
      </c>
      <c r="H808" t="s">
        <v>22</v>
      </c>
      <c r="I808" t="s">
        <v>2956</v>
      </c>
      <c r="J808" t="s">
        <v>2956</v>
      </c>
      <c r="K808" t="s">
        <v>2956</v>
      </c>
      <c r="L808" t="s">
        <v>22</v>
      </c>
      <c r="M808" t="s">
        <v>22</v>
      </c>
      <c r="N808" t="s">
        <v>2956</v>
      </c>
      <c r="O808" t="s">
        <v>2956</v>
      </c>
      <c r="P808" t="s">
        <v>2956</v>
      </c>
      <c r="Q808" t="s">
        <v>22</v>
      </c>
      <c r="R808" t="s">
        <v>22</v>
      </c>
      <c r="S808" t="s">
        <v>2956</v>
      </c>
      <c r="T808" t="s">
        <v>2956</v>
      </c>
      <c r="U808" t="s">
        <v>2956</v>
      </c>
      <c r="V808" t="s">
        <v>2956</v>
      </c>
      <c r="W808" t="s">
        <v>22</v>
      </c>
      <c r="BB808" t="s">
        <v>2880</v>
      </c>
      <c r="BD808" t="s">
        <v>2880</v>
      </c>
      <c r="BF808" t="s">
        <v>2880</v>
      </c>
      <c r="BH808" t="s">
        <v>2880</v>
      </c>
      <c r="BV808">
        <v>0</v>
      </c>
      <c r="BX808" t="s">
        <v>8555</v>
      </c>
      <c r="BY808" t="s">
        <v>6813</v>
      </c>
      <c r="BZ808" s="30">
        <v>41427</v>
      </c>
      <c r="CA808" t="s">
        <v>7399</v>
      </c>
      <c r="CB808" t="s">
        <v>6816</v>
      </c>
      <c r="CC808" t="s">
        <v>5061</v>
      </c>
      <c r="CD808">
        <v>47</v>
      </c>
      <c r="CE808" t="s">
        <v>22</v>
      </c>
      <c r="CF808" t="s">
        <v>22</v>
      </c>
      <c r="CG808" t="s">
        <v>247</v>
      </c>
      <c r="CI808" t="s">
        <v>9552</v>
      </c>
      <c r="CJ808" t="s">
        <v>2808</v>
      </c>
      <c r="CK808" t="s">
        <v>69</v>
      </c>
      <c r="CL808" t="s">
        <v>69</v>
      </c>
      <c r="CM808" t="s">
        <v>2803</v>
      </c>
      <c r="CN808">
        <v>4</v>
      </c>
      <c r="CO808" t="s">
        <v>254</v>
      </c>
      <c r="CP808">
        <v>9</v>
      </c>
      <c r="CQ808" t="s">
        <v>69</v>
      </c>
      <c r="CR808" t="s">
        <v>69</v>
      </c>
      <c r="CS808" t="s">
        <v>69</v>
      </c>
      <c r="CT808" t="s">
        <v>69</v>
      </c>
      <c r="CU808" t="s">
        <v>69</v>
      </c>
      <c r="CV808" t="s">
        <v>69</v>
      </c>
      <c r="CW808" t="s">
        <v>69</v>
      </c>
      <c r="CX808" t="s">
        <v>69</v>
      </c>
      <c r="CY808" t="s">
        <v>69</v>
      </c>
      <c r="CZ808" t="s">
        <v>69</v>
      </c>
      <c r="DA808" t="s">
        <v>69</v>
      </c>
      <c r="DB808" t="s">
        <v>69</v>
      </c>
      <c r="DC808" t="s">
        <v>69</v>
      </c>
      <c r="DD808" t="s">
        <v>12</v>
      </c>
      <c r="DE808" s="30">
        <v>41249</v>
      </c>
      <c r="DF808" t="s">
        <v>12</v>
      </c>
      <c r="DG808" t="s">
        <v>10578</v>
      </c>
      <c r="DH808" t="s">
        <v>249</v>
      </c>
      <c r="DI808" t="s">
        <v>9779</v>
      </c>
      <c r="EU808" t="s">
        <v>22</v>
      </c>
      <c r="EV808" t="s">
        <v>22</v>
      </c>
      <c r="EW808" t="s">
        <v>10578</v>
      </c>
      <c r="EX808" t="s">
        <v>10578</v>
      </c>
      <c r="KB808">
        <v>4</v>
      </c>
      <c r="KD808" t="s">
        <v>9554</v>
      </c>
      <c r="KE808" t="s">
        <v>6597</v>
      </c>
      <c r="KF808">
        <v>6</v>
      </c>
      <c r="KG808" t="s">
        <v>6598</v>
      </c>
      <c r="KH808">
        <v>2775875</v>
      </c>
    </row>
    <row r="809" spans="1:294" x14ac:dyDescent="0.3">
      <c r="A809" t="s">
        <v>10583</v>
      </c>
      <c r="B809" t="s">
        <v>8545</v>
      </c>
      <c r="C809">
        <v>4</v>
      </c>
      <c r="D809" t="s">
        <v>2956</v>
      </c>
      <c r="E809" t="s">
        <v>2956</v>
      </c>
      <c r="F809" t="s">
        <v>2956</v>
      </c>
      <c r="G809" t="s">
        <v>22</v>
      </c>
      <c r="H809" t="s">
        <v>22</v>
      </c>
      <c r="I809" t="s">
        <v>2956</v>
      </c>
      <c r="J809" t="s">
        <v>2956</v>
      </c>
      <c r="K809" t="s">
        <v>2956</v>
      </c>
      <c r="L809" t="s">
        <v>22</v>
      </c>
      <c r="M809" t="s">
        <v>22</v>
      </c>
      <c r="N809" t="s">
        <v>2956</v>
      </c>
      <c r="O809" t="s">
        <v>2956</v>
      </c>
      <c r="P809" t="s">
        <v>2956</v>
      </c>
      <c r="Q809" t="s">
        <v>22</v>
      </c>
      <c r="R809" t="s">
        <v>22</v>
      </c>
      <c r="S809" t="s">
        <v>2956</v>
      </c>
      <c r="T809" t="s">
        <v>2956</v>
      </c>
      <c r="U809" t="s">
        <v>2956</v>
      </c>
      <c r="V809" t="s">
        <v>22</v>
      </c>
      <c r="W809" t="s">
        <v>22</v>
      </c>
      <c r="BB809" t="s">
        <v>2876</v>
      </c>
      <c r="BD809" t="s">
        <v>2876</v>
      </c>
      <c r="BF809" t="s">
        <v>2876</v>
      </c>
      <c r="BH809" t="s">
        <v>2876</v>
      </c>
      <c r="BV809">
        <v>0</v>
      </c>
      <c r="BX809" t="s">
        <v>8555</v>
      </c>
      <c r="BY809" t="s">
        <v>6813</v>
      </c>
      <c r="BZ809" t="s">
        <v>6659</v>
      </c>
      <c r="CA809" t="s">
        <v>6591</v>
      </c>
      <c r="CB809" t="s">
        <v>7266</v>
      </c>
      <c r="CC809" t="s">
        <v>5065</v>
      </c>
      <c r="CD809">
        <v>0</v>
      </c>
      <c r="CE809" t="s">
        <v>22</v>
      </c>
      <c r="CF809" t="s">
        <v>22</v>
      </c>
      <c r="CG809" t="s">
        <v>22</v>
      </c>
      <c r="CI809" t="s">
        <v>9552</v>
      </c>
      <c r="CJ809" t="s">
        <v>2808</v>
      </c>
      <c r="CK809" t="s">
        <v>69</v>
      </c>
      <c r="CL809" t="s">
        <v>69</v>
      </c>
      <c r="CM809" t="s">
        <v>2803</v>
      </c>
      <c r="CN809">
        <v>4</v>
      </c>
      <c r="CO809" t="s">
        <v>254</v>
      </c>
      <c r="CP809">
        <v>15</v>
      </c>
      <c r="CQ809" t="s">
        <v>69</v>
      </c>
      <c r="CR809" t="s">
        <v>69</v>
      </c>
      <c r="CS809" t="s">
        <v>69</v>
      </c>
      <c r="CT809" t="s">
        <v>69</v>
      </c>
      <c r="CU809" t="s">
        <v>69</v>
      </c>
      <c r="CV809" t="s">
        <v>69</v>
      </c>
      <c r="CW809" t="s">
        <v>69</v>
      </c>
      <c r="CX809" t="s">
        <v>69</v>
      </c>
      <c r="CY809" t="s">
        <v>69</v>
      </c>
      <c r="CZ809" t="s">
        <v>69</v>
      </c>
      <c r="DA809" t="s">
        <v>69</v>
      </c>
      <c r="DB809" t="s">
        <v>69</v>
      </c>
      <c r="DC809" t="s">
        <v>69</v>
      </c>
      <c r="DD809" t="s">
        <v>12</v>
      </c>
      <c r="DE809" t="s">
        <v>7347</v>
      </c>
      <c r="DF809" t="s">
        <v>12</v>
      </c>
      <c r="DG809" s="30">
        <v>41250</v>
      </c>
      <c r="DH809" t="s">
        <v>22</v>
      </c>
      <c r="EU809" t="s">
        <v>2956</v>
      </c>
      <c r="EV809" t="s">
        <v>2956</v>
      </c>
      <c r="EW809" s="30">
        <v>41250</v>
      </c>
      <c r="EX809" s="30">
        <v>41250</v>
      </c>
      <c r="KB809">
        <v>4</v>
      </c>
      <c r="KD809" t="s">
        <v>9554</v>
      </c>
      <c r="KE809" t="s">
        <v>6597</v>
      </c>
      <c r="KF809">
        <v>1</v>
      </c>
      <c r="KG809" t="s">
        <v>6598</v>
      </c>
      <c r="KH809">
        <v>8003817</v>
      </c>
    </row>
    <row r="810" spans="1:294" x14ac:dyDescent="0.3">
      <c r="A810" t="s">
        <v>10584</v>
      </c>
      <c r="B810" t="s">
        <v>8545</v>
      </c>
      <c r="C810">
        <v>3</v>
      </c>
      <c r="D810" t="s">
        <v>2956</v>
      </c>
      <c r="E810" t="s">
        <v>2956</v>
      </c>
      <c r="F810" t="s">
        <v>2956</v>
      </c>
      <c r="G810" t="s">
        <v>22</v>
      </c>
      <c r="H810" t="s">
        <v>22</v>
      </c>
      <c r="I810" t="s">
        <v>2956</v>
      </c>
      <c r="J810" t="s">
        <v>2956</v>
      </c>
      <c r="K810" t="s">
        <v>2956</v>
      </c>
      <c r="L810" t="s">
        <v>22</v>
      </c>
      <c r="M810" t="s">
        <v>22</v>
      </c>
      <c r="N810" t="s">
        <v>2956</v>
      </c>
      <c r="O810" t="s">
        <v>2956</v>
      </c>
      <c r="P810" t="s">
        <v>2956</v>
      </c>
      <c r="Q810" t="s">
        <v>22</v>
      </c>
      <c r="R810" t="s">
        <v>22</v>
      </c>
      <c r="BB810" t="s">
        <v>2876</v>
      </c>
      <c r="BD810" t="s">
        <v>2876</v>
      </c>
      <c r="BF810" t="s">
        <v>2876</v>
      </c>
      <c r="BV810">
        <v>0</v>
      </c>
      <c r="BX810" t="s">
        <v>8555</v>
      </c>
      <c r="BY810" t="s">
        <v>6813</v>
      </c>
      <c r="BZ810" t="s">
        <v>6659</v>
      </c>
      <c r="CA810" t="s">
        <v>6591</v>
      </c>
      <c r="CB810" t="s">
        <v>8256</v>
      </c>
      <c r="CC810" t="s">
        <v>5065</v>
      </c>
      <c r="CD810">
        <v>26</v>
      </c>
      <c r="CE810" t="s">
        <v>236</v>
      </c>
      <c r="CF810" t="s">
        <v>240</v>
      </c>
      <c r="CG810" t="s">
        <v>22</v>
      </c>
      <c r="CI810" t="s">
        <v>9552</v>
      </c>
      <c r="CJ810" t="s">
        <v>2808</v>
      </c>
      <c r="CK810" t="s">
        <v>69</v>
      </c>
      <c r="CL810" t="s">
        <v>69</v>
      </c>
      <c r="CM810" t="s">
        <v>2803</v>
      </c>
      <c r="CN810">
        <v>3</v>
      </c>
      <c r="CO810" t="s">
        <v>254</v>
      </c>
      <c r="CP810">
        <v>10</v>
      </c>
      <c r="CQ810" t="s">
        <v>69</v>
      </c>
      <c r="CR810" t="s">
        <v>69</v>
      </c>
      <c r="CS810" t="s">
        <v>69</v>
      </c>
      <c r="CT810" t="s">
        <v>69</v>
      </c>
      <c r="CU810" t="s">
        <v>69</v>
      </c>
      <c r="CV810" t="s">
        <v>69</v>
      </c>
      <c r="CW810" t="s">
        <v>69</v>
      </c>
      <c r="CX810" t="s">
        <v>69</v>
      </c>
      <c r="CY810" t="s">
        <v>69</v>
      </c>
      <c r="CZ810" t="s">
        <v>69</v>
      </c>
      <c r="DA810" t="s">
        <v>2808</v>
      </c>
      <c r="DB810" t="s">
        <v>69</v>
      </c>
      <c r="DC810" t="s">
        <v>69</v>
      </c>
      <c r="DD810" t="s">
        <v>12</v>
      </c>
      <c r="DE810" t="s">
        <v>7112</v>
      </c>
      <c r="DF810" t="s">
        <v>12</v>
      </c>
      <c r="DG810" s="30">
        <v>41071</v>
      </c>
      <c r="DH810" t="s">
        <v>22</v>
      </c>
      <c r="EU810" t="s">
        <v>22</v>
      </c>
      <c r="EV810" t="s">
        <v>22</v>
      </c>
      <c r="EW810" s="30">
        <v>41071</v>
      </c>
      <c r="EX810" s="30">
        <v>41071</v>
      </c>
      <c r="KB810">
        <v>3</v>
      </c>
      <c r="KD810" t="s">
        <v>9554</v>
      </c>
      <c r="KE810" t="s">
        <v>6597</v>
      </c>
      <c r="KF810">
        <v>2</v>
      </c>
      <c r="KG810" t="s">
        <v>6598</v>
      </c>
      <c r="KH810">
        <v>8003817</v>
      </c>
    </row>
    <row r="811" spans="1:294" x14ac:dyDescent="0.3">
      <c r="A811" t="s">
        <v>10585</v>
      </c>
      <c r="B811" t="s">
        <v>8545</v>
      </c>
      <c r="C811">
        <v>4</v>
      </c>
      <c r="D811" t="s">
        <v>2956</v>
      </c>
      <c r="E811" t="s">
        <v>2956</v>
      </c>
      <c r="F811" t="s">
        <v>2956</v>
      </c>
      <c r="G811" t="s">
        <v>22</v>
      </c>
      <c r="H811" t="s">
        <v>2956</v>
      </c>
      <c r="I811" t="s">
        <v>2956</v>
      </c>
      <c r="J811" t="s">
        <v>2956</v>
      </c>
      <c r="K811" t="s">
        <v>2956</v>
      </c>
      <c r="L811" t="s">
        <v>22</v>
      </c>
      <c r="M811" t="s">
        <v>22</v>
      </c>
      <c r="N811" t="s">
        <v>2956</v>
      </c>
      <c r="O811" t="s">
        <v>2956</v>
      </c>
      <c r="P811" t="s">
        <v>2956</v>
      </c>
      <c r="Q811" t="s">
        <v>22</v>
      </c>
      <c r="R811" t="s">
        <v>22</v>
      </c>
      <c r="S811" t="s">
        <v>2956</v>
      </c>
      <c r="T811" t="s">
        <v>2956</v>
      </c>
      <c r="U811" t="s">
        <v>2956</v>
      </c>
      <c r="V811" t="s">
        <v>22</v>
      </c>
      <c r="W811" t="s">
        <v>22</v>
      </c>
      <c r="BB811" t="s">
        <v>2876</v>
      </c>
      <c r="BD811" t="s">
        <v>2876</v>
      </c>
      <c r="BF811" t="s">
        <v>2876</v>
      </c>
      <c r="BH811" t="s">
        <v>2876</v>
      </c>
      <c r="BV811">
        <v>0</v>
      </c>
      <c r="BX811" t="s">
        <v>8555</v>
      </c>
      <c r="BY811" t="s">
        <v>6813</v>
      </c>
      <c r="BZ811" t="s">
        <v>6659</v>
      </c>
      <c r="CA811" t="s">
        <v>6591</v>
      </c>
      <c r="CB811" t="s">
        <v>8256</v>
      </c>
      <c r="CC811" t="s">
        <v>5065</v>
      </c>
      <c r="CD811">
        <v>20</v>
      </c>
      <c r="CE811" t="s">
        <v>236</v>
      </c>
      <c r="CF811" t="s">
        <v>220</v>
      </c>
      <c r="CG811" t="s">
        <v>247</v>
      </c>
      <c r="CI811" t="s">
        <v>9552</v>
      </c>
      <c r="CJ811" t="s">
        <v>2808</v>
      </c>
      <c r="CK811" t="s">
        <v>69</v>
      </c>
      <c r="CL811" t="s">
        <v>69</v>
      </c>
      <c r="CM811" t="s">
        <v>2803</v>
      </c>
      <c r="CN811">
        <v>4</v>
      </c>
      <c r="CO811" t="s">
        <v>254</v>
      </c>
      <c r="CP811">
        <v>30</v>
      </c>
      <c r="CQ811" t="s">
        <v>69</v>
      </c>
      <c r="CR811" t="s">
        <v>69</v>
      </c>
      <c r="CS811" t="s">
        <v>69</v>
      </c>
      <c r="CT811" t="s">
        <v>69</v>
      </c>
      <c r="CU811" t="s">
        <v>69</v>
      </c>
      <c r="CV811" t="s">
        <v>69</v>
      </c>
      <c r="CW811" t="s">
        <v>69</v>
      </c>
      <c r="CX811" t="s">
        <v>69</v>
      </c>
      <c r="CY811" t="s">
        <v>69</v>
      </c>
      <c r="CZ811" t="s">
        <v>69</v>
      </c>
      <c r="DA811" t="s">
        <v>2808</v>
      </c>
      <c r="DB811" t="s">
        <v>69</v>
      </c>
      <c r="DC811" t="s">
        <v>69</v>
      </c>
      <c r="DD811" t="s">
        <v>12</v>
      </c>
      <c r="DE811" t="s">
        <v>10182</v>
      </c>
      <c r="DF811" t="s">
        <v>12</v>
      </c>
      <c r="DG811" s="30">
        <v>41071</v>
      </c>
      <c r="DH811" t="s">
        <v>2842</v>
      </c>
      <c r="EU811" t="s">
        <v>2956</v>
      </c>
      <c r="EV811" t="s">
        <v>2956</v>
      </c>
      <c r="EW811" s="30">
        <v>41071</v>
      </c>
      <c r="EX811" s="30">
        <v>41071</v>
      </c>
      <c r="KB811">
        <v>4</v>
      </c>
      <c r="KD811" t="s">
        <v>9554</v>
      </c>
      <c r="KE811" t="s">
        <v>6597</v>
      </c>
      <c r="KF811">
        <v>3</v>
      </c>
      <c r="KG811" t="s">
        <v>6598</v>
      </c>
      <c r="KH811">
        <v>8003817</v>
      </c>
    </row>
    <row r="812" spans="1:294" x14ac:dyDescent="0.3">
      <c r="A812" t="s">
        <v>10586</v>
      </c>
      <c r="B812" t="s">
        <v>8545</v>
      </c>
      <c r="C812">
        <v>1</v>
      </c>
      <c r="D812" t="s">
        <v>2956</v>
      </c>
      <c r="E812" t="s">
        <v>2956</v>
      </c>
      <c r="F812" t="s">
        <v>2956</v>
      </c>
      <c r="G812" t="s">
        <v>22</v>
      </c>
      <c r="H812" t="s">
        <v>22</v>
      </c>
      <c r="BB812" t="s">
        <v>321</v>
      </c>
      <c r="BC812" t="s">
        <v>10587</v>
      </c>
      <c r="BV812">
        <v>0</v>
      </c>
      <c r="BX812" t="s">
        <v>8555</v>
      </c>
      <c r="BY812" t="s">
        <v>6813</v>
      </c>
      <c r="BZ812" t="s">
        <v>6659</v>
      </c>
      <c r="CA812" t="s">
        <v>6591</v>
      </c>
      <c r="CB812" t="s">
        <v>8256</v>
      </c>
      <c r="CC812" t="s">
        <v>5065</v>
      </c>
      <c r="CD812">
        <v>21</v>
      </c>
      <c r="CE812" t="s">
        <v>236</v>
      </c>
      <c r="CF812" t="s">
        <v>240</v>
      </c>
      <c r="CG812" t="s">
        <v>247</v>
      </c>
      <c r="CI812" t="s">
        <v>9552</v>
      </c>
      <c r="CJ812" t="s">
        <v>2808</v>
      </c>
      <c r="CK812" t="s">
        <v>69</v>
      </c>
      <c r="CL812" t="s">
        <v>69</v>
      </c>
      <c r="CM812" t="s">
        <v>2803</v>
      </c>
      <c r="CN812">
        <v>1</v>
      </c>
      <c r="CO812" t="s">
        <v>254</v>
      </c>
      <c r="CP812">
        <v>18</v>
      </c>
      <c r="CQ812" t="s">
        <v>69</v>
      </c>
      <c r="CR812" t="s">
        <v>69</v>
      </c>
      <c r="CS812" t="s">
        <v>69</v>
      </c>
      <c r="CT812" t="s">
        <v>69</v>
      </c>
      <c r="CU812" t="s">
        <v>69</v>
      </c>
      <c r="CV812" t="s">
        <v>69</v>
      </c>
      <c r="CW812" t="s">
        <v>69</v>
      </c>
      <c r="CX812" t="s">
        <v>69</v>
      </c>
      <c r="CY812" t="s">
        <v>69</v>
      </c>
      <c r="CZ812" t="s">
        <v>69</v>
      </c>
      <c r="DA812" t="s">
        <v>2808</v>
      </c>
      <c r="DB812" t="s">
        <v>69</v>
      </c>
      <c r="DC812" t="s">
        <v>69</v>
      </c>
      <c r="DD812" t="s">
        <v>12</v>
      </c>
      <c r="DE812" t="s">
        <v>10588</v>
      </c>
      <c r="DF812" t="s">
        <v>12</v>
      </c>
      <c r="DG812" s="30">
        <v>40794</v>
      </c>
      <c r="DH812" t="s">
        <v>22</v>
      </c>
      <c r="EU812" t="s">
        <v>22</v>
      </c>
      <c r="EV812" t="s">
        <v>22</v>
      </c>
      <c r="EW812" s="30">
        <v>40794</v>
      </c>
      <c r="EX812" s="30">
        <v>40794</v>
      </c>
      <c r="KB812">
        <v>1</v>
      </c>
      <c r="KD812" t="s">
        <v>9554</v>
      </c>
      <c r="KE812" t="s">
        <v>6597</v>
      </c>
      <c r="KF812">
        <v>4</v>
      </c>
      <c r="KG812" t="s">
        <v>6598</v>
      </c>
      <c r="KH812">
        <v>8003817</v>
      </c>
    </row>
    <row r="813" spans="1:294" x14ac:dyDescent="0.3">
      <c r="A813" t="s">
        <v>10589</v>
      </c>
      <c r="B813" t="s">
        <v>8545</v>
      </c>
      <c r="C813">
        <v>3</v>
      </c>
      <c r="D813" t="s">
        <v>2956</v>
      </c>
      <c r="E813" t="s">
        <v>2956</v>
      </c>
      <c r="F813" t="s">
        <v>2956</v>
      </c>
      <c r="G813" t="s">
        <v>22</v>
      </c>
      <c r="H813" t="s">
        <v>22</v>
      </c>
      <c r="I813" t="s">
        <v>2956</v>
      </c>
      <c r="J813" t="s">
        <v>2956</v>
      </c>
      <c r="K813" t="s">
        <v>2956</v>
      </c>
      <c r="L813" t="s">
        <v>22</v>
      </c>
      <c r="M813" t="s">
        <v>22</v>
      </c>
      <c r="N813" t="s">
        <v>2956</v>
      </c>
      <c r="O813" t="s">
        <v>2956</v>
      </c>
      <c r="P813" t="s">
        <v>2956</v>
      </c>
      <c r="Q813" t="s">
        <v>22</v>
      </c>
      <c r="R813" t="s">
        <v>22</v>
      </c>
      <c r="BB813" t="s">
        <v>321</v>
      </c>
      <c r="BC813" t="s">
        <v>10590</v>
      </c>
      <c r="BD813" t="s">
        <v>321</v>
      </c>
      <c r="BE813" t="s">
        <v>10590</v>
      </c>
      <c r="BF813" t="s">
        <v>321</v>
      </c>
      <c r="BG813" t="s">
        <v>10590</v>
      </c>
      <c r="BV813">
        <v>0</v>
      </c>
      <c r="BX813" t="s">
        <v>8555</v>
      </c>
      <c r="BY813" t="s">
        <v>6813</v>
      </c>
      <c r="BZ813" s="30">
        <v>41521</v>
      </c>
      <c r="CA813" t="s">
        <v>6591</v>
      </c>
      <c r="CB813" t="s">
        <v>8256</v>
      </c>
      <c r="CC813" t="s">
        <v>5065</v>
      </c>
      <c r="CD813">
        <v>35</v>
      </c>
      <c r="CE813" t="s">
        <v>236</v>
      </c>
      <c r="CF813" t="s">
        <v>240</v>
      </c>
      <c r="CG813" t="s">
        <v>247</v>
      </c>
      <c r="CI813" t="s">
        <v>9552</v>
      </c>
      <c r="CJ813" t="s">
        <v>2808</v>
      </c>
      <c r="CK813" t="s">
        <v>69</v>
      </c>
      <c r="CL813" t="s">
        <v>69</v>
      </c>
      <c r="CM813" t="s">
        <v>2803</v>
      </c>
      <c r="CN813">
        <v>3</v>
      </c>
      <c r="CO813" t="s">
        <v>254</v>
      </c>
      <c r="CP813">
        <v>34</v>
      </c>
      <c r="CQ813" t="s">
        <v>69</v>
      </c>
      <c r="CR813" t="s">
        <v>69</v>
      </c>
      <c r="CS813" t="s">
        <v>69</v>
      </c>
      <c r="CT813" t="s">
        <v>69</v>
      </c>
      <c r="CU813" t="s">
        <v>69</v>
      </c>
      <c r="CV813" t="s">
        <v>69</v>
      </c>
      <c r="CW813" t="s">
        <v>69</v>
      </c>
      <c r="CX813" t="s">
        <v>69</v>
      </c>
      <c r="CY813" t="s">
        <v>69</v>
      </c>
      <c r="CZ813" t="s">
        <v>69</v>
      </c>
      <c r="DA813" t="s">
        <v>2808</v>
      </c>
      <c r="DB813" t="s">
        <v>2808</v>
      </c>
      <c r="DC813" t="s">
        <v>69</v>
      </c>
      <c r="DD813" t="s">
        <v>12</v>
      </c>
      <c r="DE813" t="s">
        <v>7730</v>
      </c>
      <c r="DF813" t="s">
        <v>12</v>
      </c>
      <c r="DG813" t="s">
        <v>8168</v>
      </c>
      <c r="DH813" t="s">
        <v>22</v>
      </c>
      <c r="EU813" t="s">
        <v>22</v>
      </c>
      <c r="EV813" t="s">
        <v>22</v>
      </c>
      <c r="EW813" t="s">
        <v>8168</v>
      </c>
      <c r="EX813" t="s">
        <v>8168</v>
      </c>
      <c r="KB813">
        <v>3</v>
      </c>
      <c r="KD813" t="s">
        <v>9554</v>
      </c>
      <c r="KE813" t="s">
        <v>6597</v>
      </c>
      <c r="KF813">
        <v>5</v>
      </c>
      <c r="KG813" t="s">
        <v>6598</v>
      </c>
      <c r="KH813">
        <v>8003817</v>
      </c>
    </row>
    <row r="814" spans="1:294" x14ac:dyDescent="0.3">
      <c r="A814" t="s">
        <v>10591</v>
      </c>
      <c r="B814" t="s">
        <v>8545</v>
      </c>
      <c r="C814">
        <v>6</v>
      </c>
      <c r="D814" t="s">
        <v>2956</v>
      </c>
      <c r="E814" t="s">
        <v>2956</v>
      </c>
      <c r="F814" t="s">
        <v>2956</v>
      </c>
      <c r="G814" t="s">
        <v>22</v>
      </c>
      <c r="H814" t="s">
        <v>22</v>
      </c>
      <c r="I814" t="s">
        <v>2956</v>
      </c>
      <c r="J814" t="s">
        <v>2956</v>
      </c>
      <c r="K814" t="s">
        <v>2956</v>
      </c>
      <c r="L814" t="s">
        <v>22</v>
      </c>
      <c r="M814" t="s">
        <v>22</v>
      </c>
      <c r="N814" t="s">
        <v>2956</v>
      </c>
      <c r="O814" t="s">
        <v>2956</v>
      </c>
      <c r="P814" t="s">
        <v>2956</v>
      </c>
      <c r="Q814" t="s">
        <v>22</v>
      </c>
      <c r="R814" t="s">
        <v>22</v>
      </c>
      <c r="S814" t="s">
        <v>2956</v>
      </c>
      <c r="T814" t="s">
        <v>2956</v>
      </c>
      <c r="U814" t="s">
        <v>2956</v>
      </c>
      <c r="V814" t="s">
        <v>22</v>
      </c>
      <c r="W814" t="s">
        <v>22</v>
      </c>
      <c r="X814" t="s">
        <v>2956</v>
      </c>
      <c r="Y814" t="s">
        <v>2956</v>
      </c>
      <c r="Z814" t="s">
        <v>2956</v>
      </c>
      <c r="AA814" t="s">
        <v>22</v>
      </c>
      <c r="AB814" t="s">
        <v>22</v>
      </c>
      <c r="AC814" t="s">
        <v>2956</v>
      </c>
      <c r="AD814" t="s">
        <v>2956</v>
      </c>
      <c r="AE814" t="s">
        <v>2956</v>
      </c>
      <c r="AF814" t="s">
        <v>22</v>
      </c>
      <c r="AG814" t="s">
        <v>22</v>
      </c>
      <c r="BB814" t="s">
        <v>321</v>
      </c>
      <c r="BC814" t="s">
        <v>10590</v>
      </c>
      <c r="BD814" t="s">
        <v>321</v>
      </c>
      <c r="BE814" t="s">
        <v>10592</v>
      </c>
      <c r="BF814" t="s">
        <v>321</v>
      </c>
      <c r="BG814" t="s">
        <v>10590</v>
      </c>
      <c r="BH814" t="s">
        <v>321</v>
      </c>
      <c r="BI814" t="s">
        <v>10590</v>
      </c>
      <c r="BJ814" t="s">
        <v>321</v>
      </c>
      <c r="BK814" t="s">
        <v>10590</v>
      </c>
      <c r="BL814" t="s">
        <v>321</v>
      </c>
      <c r="BM814" t="s">
        <v>10590</v>
      </c>
      <c r="BV814">
        <v>0</v>
      </c>
      <c r="BX814" t="s">
        <v>8555</v>
      </c>
      <c r="BY814" t="s">
        <v>6813</v>
      </c>
      <c r="BZ814" t="s">
        <v>6659</v>
      </c>
      <c r="CA814" t="s">
        <v>6591</v>
      </c>
      <c r="CB814" t="s">
        <v>6816</v>
      </c>
      <c r="CC814" t="s">
        <v>5065</v>
      </c>
      <c r="CD814">
        <v>26</v>
      </c>
      <c r="CE814" t="s">
        <v>236</v>
      </c>
      <c r="CF814" t="s">
        <v>240</v>
      </c>
      <c r="CG814" t="s">
        <v>246</v>
      </c>
      <c r="CI814" t="s">
        <v>9552</v>
      </c>
      <c r="CJ814" t="s">
        <v>2808</v>
      </c>
      <c r="CK814" t="s">
        <v>69</v>
      </c>
      <c r="CL814" t="s">
        <v>69</v>
      </c>
      <c r="CM814" t="s">
        <v>2803</v>
      </c>
      <c r="CN814">
        <v>6</v>
      </c>
      <c r="CO814" t="s">
        <v>254</v>
      </c>
      <c r="CP814">
        <v>37</v>
      </c>
      <c r="CQ814" t="s">
        <v>69</v>
      </c>
      <c r="CR814" t="s">
        <v>69</v>
      </c>
      <c r="CS814" t="s">
        <v>69</v>
      </c>
      <c r="CT814" t="s">
        <v>69</v>
      </c>
      <c r="CU814" t="s">
        <v>69</v>
      </c>
      <c r="CV814" t="s">
        <v>69</v>
      </c>
      <c r="CW814" t="s">
        <v>69</v>
      </c>
      <c r="CX814" t="s">
        <v>69</v>
      </c>
      <c r="CY814" t="s">
        <v>69</v>
      </c>
      <c r="CZ814" t="s">
        <v>69</v>
      </c>
      <c r="DA814" t="s">
        <v>2808</v>
      </c>
      <c r="DB814" t="s">
        <v>69</v>
      </c>
      <c r="DC814" t="s">
        <v>69</v>
      </c>
      <c r="DD814" t="s">
        <v>12</v>
      </c>
      <c r="DE814" t="s">
        <v>10593</v>
      </c>
      <c r="DF814" t="s">
        <v>12</v>
      </c>
      <c r="DG814" s="30">
        <v>39490</v>
      </c>
      <c r="DH814" t="s">
        <v>22</v>
      </c>
      <c r="EU814" t="s">
        <v>22</v>
      </c>
      <c r="EV814" t="s">
        <v>22</v>
      </c>
      <c r="EW814" s="30">
        <v>39490</v>
      </c>
      <c r="EX814" s="30">
        <v>39490</v>
      </c>
      <c r="KB814">
        <v>6</v>
      </c>
      <c r="KD814" t="s">
        <v>9554</v>
      </c>
      <c r="KE814" t="s">
        <v>6597</v>
      </c>
      <c r="KF814">
        <v>6</v>
      </c>
      <c r="KG814" t="s">
        <v>6598</v>
      </c>
      <c r="KH814">
        <v>8003817</v>
      </c>
    </row>
    <row r="815" spans="1:294" x14ac:dyDescent="0.3">
      <c r="A815" t="s">
        <v>10594</v>
      </c>
      <c r="B815" t="s">
        <v>8545</v>
      </c>
      <c r="C815">
        <v>2</v>
      </c>
      <c r="D815" t="s">
        <v>2956</v>
      </c>
      <c r="E815" t="s">
        <v>2956</v>
      </c>
      <c r="F815" t="s">
        <v>2956</v>
      </c>
      <c r="G815" t="s">
        <v>22</v>
      </c>
      <c r="H815" t="s">
        <v>22</v>
      </c>
      <c r="I815" t="s">
        <v>2956</v>
      </c>
      <c r="J815" t="s">
        <v>2956</v>
      </c>
      <c r="K815" t="s">
        <v>2956</v>
      </c>
      <c r="L815" t="s">
        <v>22</v>
      </c>
      <c r="M815" t="s">
        <v>22</v>
      </c>
      <c r="BB815" t="s">
        <v>321</v>
      </c>
      <c r="BC815" t="s">
        <v>10590</v>
      </c>
      <c r="BD815" t="s">
        <v>321</v>
      </c>
      <c r="BE815" t="s">
        <v>10590</v>
      </c>
      <c r="BV815">
        <v>0</v>
      </c>
      <c r="BX815" t="s">
        <v>8555</v>
      </c>
      <c r="BY815" t="s">
        <v>6813</v>
      </c>
      <c r="BZ815" t="s">
        <v>6659</v>
      </c>
      <c r="CA815" t="s">
        <v>6591</v>
      </c>
      <c r="CB815" t="s">
        <v>7266</v>
      </c>
      <c r="CC815" t="s">
        <v>5065</v>
      </c>
      <c r="CD815">
        <v>27</v>
      </c>
      <c r="CE815" t="s">
        <v>236</v>
      </c>
      <c r="CF815" t="s">
        <v>240</v>
      </c>
      <c r="CG815" t="s">
        <v>247</v>
      </c>
      <c r="CI815" t="s">
        <v>9552</v>
      </c>
      <c r="CJ815" t="s">
        <v>2808</v>
      </c>
      <c r="CK815" t="s">
        <v>69</v>
      </c>
      <c r="CL815" t="s">
        <v>69</v>
      </c>
      <c r="CM815" t="s">
        <v>2803</v>
      </c>
      <c r="CN815">
        <v>2</v>
      </c>
      <c r="CO815" t="s">
        <v>254</v>
      </c>
      <c r="CP815">
        <v>16</v>
      </c>
      <c r="CQ815" t="s">
        <v>69</v>
      </c>
      <c r="CR815" t="s">
        <v>69</v>
      </c>
      <c r="CS815" t="s">
        <v>69</v>
      </c>
      <c r="CT815" t="s">
        <v>69</v>
      </c>
      <c r="CU815" t="s">
        <v>69</v>
      </c>
      <c r="CV815" t="s">
        <v>69</v>
      </c>
      <c r="CW815" t="s">
        <v>69</v>
      </c>
      <c r="CX815" t="s">
        <v>69</v>
      </c>
      <c r="CY815" t="s">
        <v>69</v>
      </c>
      <c r="CZ815" t="s">
        <v>69</v>
      </c>
      <c r="DA815" t="s">
        <v>2808</v>
      </c>
      <c r="DB815" t="s">
        <v>69</v>
      </c>
      <c r="DC815" t="s">
        <v>69</v>
      </c>
      <c r="DD815" t="s">
        <v>12</v>
      </c>
      <c r="DE815" t="s">
        <v>6657</v>
      </c>
      <c r="DF815" t="s">
        <v>12</v>
      </c>
      <c r="DG815" t="s">
        <v>7724</v>
      </c>
      <c r="DH815" t="s">
        <v>22</v>
      </c>
      <c r="EU815" t="s">
        <v>22</v>
      </c>
      <c r="EV815" t="s">
        <v>22</v>
      </c>
      <c r="EW815" t="s">
        <v>8653</v>
      </c>
      <c r="EX815" t="s">
        <v>8653</v>
      </c>
      <c r="KB815">
        <v>2</v>
      </c>
      <c r="KD815" t="s">
        <v>9554</v>
      </c>
      <c r="KE815" t="s">
        <v>6597</v>
      </c>
      <c r="KF815">
        <v>7</v>
      </c>
      <c r="KG815" t="s">
        <v>6598</v>
      </c>
      <c r="KH815">
        <v>8003817</v>
      </c>
    </row>
    <row r="816" spans="1:294" x14ac:dyDescent="0.3">
      <c r="A816" t="s">
        <v>10595</v>
      </c>
      <c r="B816" t="s">
        <v>8545</v>
      </c>
      <c r="C816">
        <v>3</v>
      </c>
      <c r="D816" t="s">
        <v>2956</v>
      </c>
      <c r="E816" t="s">
        <v>2956</v>
      </c>
      <c r="F816" t="s">
        <v>2956</v>
      </c>
      <c r="G816" t="s">
        <v>22</v>
      </c>
      <c r="H816" t="s">
        <v>22</v>
      </c>
      <c r="I816" t="s">
        <v>2956</v>
      </c>
      <c r="J816" t="s">
        <v>2956</v>
      </c>
      <c r="K816" t="s">
        <v>2956</v>
      </c>
      <c r="L816" t="s">
        <v>22</v>
      </c>
      <c r="M816" t="s">
        <v>22</v>
      </c>
      <c r="N816" t="s">
        <v>2956</v>
      </c>
      <c r="O816" t="s">
        <v>2956</v>
      </c>
      <c r="P816" t="s">
        <v>2956</v>
      </c>
      <c r="Q816" t="s">
        <v>22</v>
      </c>
      <c r="R816" t="s">
        <v>22</v>
      </c>
      <c r="BB816" t="s">
        <v>321</v>
      </c>
      <c r="BC816" t="s">
        <v>10590</v>
      </c>
      <c r="BD816" t="s">
        <v>321</v>
      </c>
      <c r="BE816" t="s">
        <v>10590</v>
      </c>
      <c r="BF816" t="s">
        <v>321</v>
      </c>
      <c r="BG816" t="s">
        <v>10590</v>
      </c>
      <c r="BV816">
        <v>0</v>
      </c>
      <c r="BX816" t="s">
        <v>8555</v>
      </c>
      <c r="BY816" t="s">
        <v>6813</v>
      </c>
      <c r="BZ816" t="s">
        <v>6659</v>
      </c>
      <c r="CA816" t="s">
        <v>6591</v>
      </c>
      <c r="CB816" t="s">
        <v>7266</v>
      </c>
      <c r="CC816" t="s">
        <v>5065</v>
      </c>
      <c r="CD816">
        <v>26</v>
      </c>
      <c r="CE816" t="s">
        <v>236</v>
      </c>
      <c r="CF816" t="s">
        <v>240</v>
      </c>
      <c r="CG816" t="s">
        <v>247</v>
      </c>
      <c r="CI816" t="s">
        <v>9552</v>
      </c>
      <c r="CJ816" t="s">
        <v>2808</v>
      </c>
      <c r="CK816" t="s">
        <v>69</v>
      </c>
      <c r="CL816" t="s">
        <v>69</v>
      </c>
      <c r="CM816" t="s">
        <v>2803</v>
      </c>
      <c r="CN816">
        <v>3</v>
      </c>
      <c r="CO816" t="s">
        <v>254</v>
      </c>
      <c r="CP816">
        <v>25</v>
      </c>
      <c r="CQ816" t="s">
        <v>69</v>
      </c>
      <c r="CR816" t="s">
        <v>69</v>
      </c>
      <c r="CS816" t="s">
        <v>69</v>
      </c>
      <c r="CT816" t="s">
        <v>69</v>
      </c>
      <c r="CU816" t="s">
        <v>69</v>
      </c>
      <c r="CV816" t="s">
        <v>69</v>
      </c>
      <c r="CW816" t="s">
        <v>69</v>
      </c>
      <c r="CX816" t="s">
        <v>69</v>
      </c>
      <c r="CY816" t="s">
        <v>69</v>
      </c>
      <c r="CZ816" t="s">
        <v>69</v>
      </c>
      <c r="DA816" t="s">
        <v>2808</v>
      </c>
      <c r="DB816" t="s">
        <v>69</v>
      </c>
      <c r="DC816" t="s">
        <v>69</v>
      </c>
      <c r="DD816" t="s">
        <v>12</v>
      </c>
      <c r="DE816" s="30">
        <v>40825</v>
      </c>
      <c r="DF816" t="s">
        <v>12</v>
      </c>
      <c r="DG816" s="30">
        <v>40855</v>
      </c>
      <c r="DH816" t="s">
        <v>22</v>
      </c>
      <c r="EU816" t="s">
        <v>22</v>
      </c>
      <c r="EV816" t="s">
        <v>22</v>
      </c>
      <c r="EW816" s="30">
        <v>40855</v>
      </c>
      <c r="EX816" s="30">
        <v>40855</v>
      </c>
      <c r="KB816">
        <v>3</v>
      </c>
      <c r="KD816" t="s">
        <v>9554</v>
      </c>
      <c r="KE816" t="s">
        <v>6597</v>
      </c>
      <c r="KF816">
        <v>8</v>
      </c>
      <c r="KG816" t="s">
        <v>6598</v>
      </c>
      <c r="KH816">
        <v>8003817</v>
      </c>
    </row>
    <row r="817" spans="1:294" x14ac:dyDescent="0.3">
      <c r="A817" t="s">
        <v>10596</v>
      </c>
      <c r="B817" t="s">
        <v>8545</v>
      </c>
      <c r="C817">
        <v>3</v>
      </c>
      <c r="D817" t="s">
        <v>2956</v>
      </c>
      <c r="E817" t="s">
        <v>2956</v>
      </c>
      <c r="F817" t="s">
        <v>2956</v>
      </c>
      <c r="G817" t="s">
        <v>22</v>
      </c>
      <c r="H817" t="s">
        <v>22</v>
      </c>
      <c r="I817" t="s">
        <v>2956</v>
      </c>
      <c r="J817" t="s">
        <v>2956</v>
      </c>
      <c r="K817" t="s">
        <v>2956</v>
      </c>
      <c r="L817" t="s">
        <v>22</v>
      </c>
      <c r="M817" t="s">
        <v>22</v>
      </c>
      <c r="N817" t="s">
        <v>2956</v>
      </c>
      <c r="O817" t="s">
        <v>2956</v>
      </c>
      <c r="P817" t="s">
        <v>2956</v>
      </c>
      <c r="Q817" t="s">
        <v>22</v>
      </c>
      <c r="R817" t="s">
        <v>22</v>
      </c>
      <c r="BB817" t="s">
        <v>321</v>
      </c>
      <c r="BC817" t="s">
        <v>10590</v>
      </c>
      <c r="BD817" t="s">
        <v>321</v>
      </c>
      <c r="BE817" t="s">
        <v>10590</v>
      </c>
      <c r="BF817" t="s">
        <v>321</v>
      </c>
      <c r="BG817" t="s">
        <v>10590</v>
      </c>
      <c r="BV817">
        <v>0</v>
      </c>
      <c r="BX817" t="s">
        <v>8555</v>
      </c>
      <c r="BY817" t="s">
        <v>6813</v>
      </c>
      <c r="BZ817" t="s">
        <v>6659</v>
      </c>
      <c r="CA817" t="s">
        <v>6591</v>
      </c>
      <c r="CB817" t="s">
        <v>7266</v>
      </c>
      <c r="CC817" t="s">
        <v>5065</v>
      </c>
      <c r="CD817">
        <v>27</v>
      </c>
      <c r="CE817" t="s">
        <v>22</v>
      </c>
      <c r="CF817" t="s">
        <v>240</v>
      </c>
      <c r="CG817" t="s">
        <v>247</v>
      </c>
      <c r="CI817" t="s">
        <v>9552</v>
      </c>
      <c r="CJ817" t="s">
        <v>2808</v>
      </c>
      <c r="CK817" t="s">
        <v>69</v>
      </c>
      <c r="CL817" t="s">
        <v>69</v>
      </c>
      <c r="CM817" t="s">
        <v>2803</v>
      </c>
      <c r="CN817">
        <v>3</v>
      </c>
      <c r="CO817" t="s">
        <v>254</v>
      </c>
      <c r="CP817">
        <v>30</v>
      </c>
      <c r="CQ817" t="s">
        <v>69</v>
      </c>
      <c r="CR817" t="s">
        <v>69</v>
      </c>
      <c r="CS817" t="s">
        <v>69</v>
      </c>
      <c r="CT817" t="s">
        <v>69</v>
      </c>
      <c r="CU817" t="s">
        <v>69</v>
      </c>
      <c r="CV817" t="s">
        <v>69</v>
      </c>
      <c r="CW817" t="s">
        <v>69</v>
      </c>
      <c r="CX817" t="s">
        <v>69</v>
      </c>
      <c r="CY817" t="s">
        <v>69</v>
      </c>
      <c r="CZ817" t="s">
        <v>69</v>
      </c>
      <c r="DA817" t="s">
        <v>69</v>
      </c>
      <c r="DB817" t="s">
        <v>69</v>
      </c>
      <c r="DC817" t="s">
        <v>69</v>
      </c>
      <c r="DD817" t="s">
        <v>12</v>
      </c>
      <c r="DE817" t="s">
        <v>6764</v>
      </c>
      <c r="DF817" t="s">
        <v>12</v>
      </c>
      <c r="DG817" s="30">
        <v>40794</v>
      </c>
      <c r="DH817" t="s">
        <v>22</v>
      </c>
      <c r="EU817" t="s">
        <v>22</v>
      </c>
      <c r="EV817" t="s">
        <v>22</v>
      </c>
      <c r="EW817" s="30">
        <v>40794</v>
      </c>
      <c r="EX817" s="30">
        <v>40794</v>
      </c>
      <c r="KB817">
        <v>3</v>
      </c>
      <c r="KD817" t="s">
        <v>9554</v>
      </c>
      <c r="KE817" t="s">
        <v>6597</v>
      </c>
      <c r="KF817">
        <v>9</v>
      </c>
      <c r="KG817" t="s">
        <v>6598</v>
      </c>
      <c r="KH817">
        <v>8003817</v>
      </c>
    </row>
    <row r="818" spans="1:294" x14ac:dyDescent="0.3">
      <c r="A818" t="s">
        <v>10597</v>
      </c>
      <c r="B818" t="s">
        <v>8545</v>
      </c>
      <c r="C818">
        <v>4</v>
      </c>
      <c r="D818" t="s">
        <v>2956</v>
      </c>
      <c r="E818" t="s">
        <v>2956</v>
      </c>
      <c r="F818" t="s">
        <v>2956</v>
      </c>
      <c r="G818" t="s">
        <v>22</v>
      </c>
      <c r="H818" t="s">
        <v>22</v>
      </c>
      <c r="I818" t="s">
        <v>2956</v>
      </c>
      <c r="J818" t="s">
        <v>2956</v>
      </c>
      <c r="K818" t="s">
        <v>2956</v>
      </c>
      <c r="L818" t="s">
        <v>22</v>
      </c>
      <c r="M818" t="s">
        <v>22</v>
      </c>
      <c r="N818" t="s">
        <v>2956</v>
      </c>
      <c r="O818" t="s">
        <v>2956</v>
      </c>
      <c r="P818" t="s">
        <v>2956</v>
      </c>
      <c r="Q818" t="s">
        <v>22</v>
      </c>
      <c r="R818" t="s">
        <v>22</v>
      </c>
      <c r="S818" t="s">
        <v>2956</v>
      </c>
      <c r="T818" t="s">
        <v>2956</v>
      </c>
      <c r="U818" t="s">
        <v>2956</v>
      </c>
      <c r="V818" t="s">
        <v>22</v>
      </c>
      <c r="W818" t="s">
        <v>22</v>
      </c>
      <c r="BB818" t="s">
        <v>321</v>
      </c>
      <c r="BC818" t="s">
        <v>10590</v>
      </c>
      <c r="BD818" t="s">
        <v>321</v>
      </c>
      <c r="BE818" t="s">
        <v>10590</v>
      </c>
      <c r="BF818" t="s">
        <v>321</v>
      </c>
      <c r="BG818" t="s">
        <v>10590</v>
      </c>
      <c r="BH818" t="s">
        <v>321</v>
      </c>
      <c r="BI818" t="s">
        <v>10590</v>
      </c>
      <c r="BV818">
        <v>0</v>
      </c>
      <c r="BX818" t="s">
        <v>8555</v>
      </c>
      <c r="BY818" t="s">
        <v>6813</v>
      </c>
      <c r="BZ818" t="s">
        <v>6659</v>
      </c>
      <c r="CA818" t="s">
        <v>6591</v>
      </c>
      <c r="CB818" t="s">
        <v>7266</v>
      </c>
      <c r="CC818" t="s">
        <v>5065</v>
      </c>
      <c r="CD818">
        <v>26</v>
      </c>
      <c r="CE818" t="s">
        <v>236</v>
      </c>
      <c r="CF818" t="s">
        <v>240</v>
      </c>
      <c r="CG818" t="s">
        <v>247</v>
      </c>
      <c r="CI818" t="s">
        <v>9552</v>
      </c>
      <c r="CJ818" t="s">
        <v>2808</v>
      </c>
      <c r="CK818" t="s">
        <v>69</v>
      </c>
      <c r="CL818" t="s">
        <v>69</v>
      </c>
      <c r="CM818" t="s">
        <v>2803</v>
      </c>
      <c r="CN818">
        <v>4</v>
      </c>
      <c r="CO818" t="s">
        <v>254</v>
      </c>
      <c r="CP818">
        <v>28</v>
      </c>
      <c r="CQ818" t="s">
        <v>69</v>
      </c>
      <c r="CR818" t="s">
        <v>69</v>
      </c>
      <c r="CS818" t="s">
        <v>69</v>
      </c>
      <c r="CT818" t="s">
        <v>69</v>
      </c>
      <c r="CU818" t="s">
        <v>69</v>
      </c>
      <c r="CV818" t="s">
        <v>69</v>
      </c>
      <c r="CW818" t="s">
        <v>69</v>
      </c>
      <c r="CX818" t="s">
        <v>69</v>
      </c>
      <c r="CY818" t="s">
        <v>69</v>
      </c>
      <c r="CZ818" t="s">
        <v>69</v>
      </c>
      <c r="DA818" t="s">
        <v>2808</v>
      </c>
      <c r="DB818" t="s">
        <v>2808</v>
      </c>
      <c r="DC818" t="s">
        <v>69</v>
      </c>
      <c r="DD818" t="s">
        <v>12</v>
      </c>
      <c r="DE818" t="s">
        <v>7881</v>
      </c>
      <c r="DF818" t="s">
        <v>12</v>
      </c>
      <c r="DG818" t="s">
        <v>7145</v>
      </c>
      <c r="DH818" t="s">
        <v>22</v>
      </c>
      <c r="EU818" t="s">
        <v>22</v>
      </c>
      <c r="EV818" t="s">
        <v>22</v>
      </c>
      <c r="EW818" t="s">
        <v>7145</v>
      </c>
      <c r="EX818" t="s">
        <v>7145</v>
      </c>
      <c r="KB818">
        <v>4</v>
      </c>
      <c r="KD818" t="s">
        <v>9554</v>
      </c>
      <c r="KE818" t="s">
        <v>6597</v>
      </c>
      <c r="KF818">
        <v>10</v>
      </c>
      <c r="KG818" t="s">
        <v>6598</v>
      </c>
      <c r="KH818">
        <v>8003817</v>
      </c>
    </row>
    <row r="819" spans="1:294" x14ac:dyDescent="0.3">
      <c r="A819" t="s">
        <v>10598</v>
      </c>
      <c r="B819" t="s">
        <v>6696</v>
      </c>
      <c r="C819">
        <v>3</v>
      </c>
      <c r="D819" t="s">
        <v>2956</v>
      </c>
      <c r="E819" t="s">
        <v>2956</v>
      </c>
      <c r="F819" t="s">
        <v>2956</v>
      </c>
      <c r="G819" t="s">
        <v>2956</v>
      </c>
      <c r="H819" t="s">
        <v>2956</v>
      </c>
      <c r="I819" t="s">
        <v>2956</v>
      </c>
      <c r="J819" t="s">
        <v>2956</v>
      </c>
      <c r="K819" t="s">
        <v>2956</v>
      </c>
      <c r="L819" t="s">
        <v>2956</v>
      </c>
      <c r="M819" t="s">
        <v>2956</v>
      </c>
      <c r="N819" t="s">
        <v>2956</v>
      </c>
      <c r="O819" t="s">
        <v>2956</v>
      </c>
      <c r="P819" t="s">
        <v>2956</v>
      </c>
      <c r="Q819" t="s">
        <v>2956</v>
      </c>
      <c r="R819" t="s">
        <v>2956</v>
      </c>
      <c r="BB819" t="s">
        <v>2876</v>
      </c>
      <c r="BD819" t="s">
        <v>2876</v>
      </c>
      <c r="BF819" t="s">
        <v>2876</v>
      </c>
      <c r="BV819">
        <v>0</v>
      </c>
      <c r="BX819" t="s">
        <v>9156</v>
      </c>
      <c r="BY819" t="s">
        <v>6813</v>
      </c>
      <c r="BZ819" t="s">
        <v>8348</v>
      </c>
      <c r="CA819" t="s">
        <v>6815</v>
      </c>
      <c r="CB819" t="s">
        <v>6816</v>
      </c>
      <c r="CC819" t="s">
        <v>5080</v>
      </c>
      <c r="CD819">
        <v>22</v>
      </c>
      <c r="CE819" t="s">
        <v>22</v>
      </c>
      <c r="CF819" t="s">
        <v>22</v>
      </c>
      <c r="CG819" t="s">
        <v>246</v>
      </c>
      <c r="CI819" t="s">
        <v>9614</v>
      </c>
      <c r="CJ819" t="s">
        <v>2808</v>
      </c>
      <c r="CK819" t="s">
        <v>2808</v>
      </c>
      <c r="CL819" t="s">
        <v>2808</v>
      </c>
      <c r="CM819" t="s">
        <v>2803</v>
      </c>
      <c r="CN819">
        <v>3</v>
      </c>
      <c r="CO819" t="s">
        <v>254</v>
      </c>
      <c r="CP819">
        <v>37</v>
      </c>
      <c r="CQ819" t="s">
        <v>2808</v>
      </c>
      <c r="CR819" t="s">
        <v>2808</v>
      </c>
      <c r="CS819" t="s">
        <v>2808</v>
      </c>
      <c r="CV819" t="s">
        <v>69</v>
      </c>
      <c r="CW819" t="s">
        <v>69</v>
      </c>
      <c r="CX819" t="s">
        <v>69</v>
      </c>
      <c r="CY819" t="s">
        <v>69</v>
      </c>
      <c r="CZ819" t="s">
        <v>69</v>
      </c>
      <c r="DA819" t="s">
        <v>2808</v>
      </c>
      <c r="DB819" t="s">
        <v>69</v>
      </c>
      <c r="DC819" t="s">
        <v>69</v>
      </c>
      <c r="DD819" t="s">
        <v>12</v>
      </c>
      <c r="DE819" t="s">
        <v>10599</v>
      </c>
      <c r="DF819" t="s">
        <v>12</v>
      </c>
      <c r="DG819" t="s">
        <v>6782</v>
      </c>
      <c r="DH819" t="s">
        <v>2842</v>
      </c>
      <c r="DJ819" t="s">
        <v>12</v>
      </c>
      <c r="DK819" s="30">
        <v>40642</v>
      </c>
      <c r="DL819" t="s">
        <v>27</v>
      </c>
      <c r="DM819" s="29">
        <v>0.96875</v>
      </c>
      <c r="DN819" t="s">
        <v>69</v>
      </c>
      <c r="DO819" t="s">
        <v>69</v>
      </c>
      <c r="DP819" t="s">
        <v>2859</v>
      </c>
      <c r="DQ819" t="s">
        <v>2862</v>
      </c>
      <c r="DR819" t="s">
        <v>512</v>
      </c>
      <c r="DT819" t="s">
        <v>2876</v>
      </c>
      <c r="DV819" t="s">
        <v>2884</v>
      </c>
      <c r="DW819" t="s">
        <v>33</v>
      </c>
      <c r="DX819" t="s">
        <v>2876</v>
      </c>
      <c r="DZ819" t="s">
        <v>22</v>
      </c>
      <c r="EJ819" t="s">
        <v>273</v>
      </c>
      <c r="EM819" t="s">
        <v>12</v>
      </c>
      <c r="EN819" s="30">
        <v>40672</v>
      </c>
      <c r="EO819" t="s">
        <v>27</v>
      </c>
      <c r="EP819" s="29">
        <v>0.72916666666666663</v>
      </c>
      <c r="EU819" t="s">
        <v>2956</v>
      </c>
      <c r="EV819" t="s">
        <v>2956</v>
      </c>
      <c r="EW819" t="s">
        <v>6782</v>
      </c>
      <c r="EX819" t="s">
        <v>6782</v>
      </c>
      <c r="EY819" t="s">
        <v>2808</v>
      </c>
      <c r="EZ819" t="s">
        <v>69</v>
      </c>
      <c r="FA819" s="30">
        <v>40671</v>
      </c>
      <c r="FC819" s="29">
        <v>0.33333333333333331</v>
      </c>
      <c r="FH819">
        <v>1</v>
      </c>
      <c r="FI819">
        <v>1</v>
      </c>
      <c r="FJ819">
        <v>1</v>
      </c>
      <c r="FK819">
        <v>1</v>
      </c>
      <c r="FL819">
        <v>1</v>
      </c>
      <c r="FM819">
        <v>1</v>
      </c>
      <c r="FN819">
        <v>1</v>
      </c>
      <c r="FO819">
        <v>1</v>
      </c>
      <c r="FS819" t="s">
        <v>69</v>
      </c>
      <c r="FT819" t="s">
        <v>69</v>
      </c>
      <c r="FU819" t="s">
        <v>69</v>
      </c>
      <c r="FV819" t="s">
        <v>69</v>
      </c>
      <c r="FW819" t="s">
        <v>69</v>
      </c>
      <c r="FX819" t="s">
        <v>69</v>
      </c>
      <c r="FY819" t="s">
        <v>69</v>
      </c>
      <c r="FZ819" t="s">
        <v>69</v>
      </c>
      <c r="GA819" t="s">
        <v>69</v>
      </c>
      <c r="GB819" t="s">
        <v>69</v>
      </c>
      <c r="GC819" t="s">
        <v>69</v>
      </c>
      <c r="GD819" t="s">
        <v>69</v>
      </c>
      <c r="GE819" t="s">
        <v>69</v>
      </c>
      <c r="GF819" t="s">
        <v>69</v>
      </c>
      <c r="GG819" t="s">
        <v>69</v>
      </c>
      <c r="GH819" t="s">
        <v>69</v>
      </c>
      <c r="GI819" t="s">
        <v>69</v>
      </c>
      <c r="GJ819" t="s">
        <v>69</v>
      </c>
      <c r="GK819" t="s">
        <v>69</v>
      </c>
      <c r="GL819" t="s">
        <v>69</v>
      </c>
      <c r="GM819" t="s">
        <v>69</v>
      </c>
      <c r="GN819" t="s">
        <v>69</v>
      </c>
      <c r="GO819" t="s">
        <v>69</v>
      </c>
      <c r="GP819" t="s">
        <v>69</v>
      </c>
      <c r="GQ819" t="s">
        <v>69</v>
      </c>
      <c r="GR819" t="s">
        <v>69</v>
      </c>
      <c r="GS819" t="s">
        <v>69</v>
      </c>
      <c r="GT819" t="s">
        <v>69</v>
      </c>
      <c r="GU819" t="s">
        <v>69</v>
      </c>
      <c r="GV819" t="s">
        <v>69</v>
      </c>
      <c r="GW819" t="s">
        <v>69</v>
      </c>
      <c r="GX819" t="s">
        <v>69</v>
      </c>
      <c r="GY819" t="s">
        <v>69</v>
      </c>
      <c r="HC819" t="s">
        <v>69</v>
      </c>
      <c r="HD819" t="s">
        <v>69</v>
      </c>
      <c r="HE819" t="s">
        <v>69</v>
      </c>
      <c r="HF819" t="s">
        <v>69</v>
      </c>
      <c r="HG819" t="s">
        <v>69</v>
      </c>
      <c r="HH819" t="s">
        <v>69</v>
      </c>
      <c r="HI819" t="s">
        <v>69</v>
      </c>
      <c r="IE819" t="s">
        <v>2808</v>
      </c>
      <c r="IF819" t="s">
        <v>2808</v>
      </c>
      <c r="IG819" t="s">
        <v>69</v>
      </c>
      <c r="IH819" t="s">
        <v>269</v>
      </c>
      <c r="II819" t="s">
        <v>269</v>
      </c>
      <c r="IK819" t="s">
        <v>269</v>
      </c>
      <c r="IL819" t="s">
        <v>269</v>
      </c>
      <c r="IM819" t="s">
        <v>69</v>
      </c>
      <c r="IN819" s="30">
        <v>40671</v>
      </c>
      <c r="IO819" s="30">
        <v>40671</v>
      </c>
      <c r="IQ819" s="30">
        <v>40671</v>
      </c>
      <c r="IR819" s="30">
        <v>40671</v>
      </c>
      <c r="IT819" s="29">
        <v>0.35416666666666669</v>
      </c>
      <c r="IU819" s="29">
        <v>0.35416666666666669</v>
      </c>
      <c r="IW819" s="29">
        <v>0.35416666666666669</v>
      </c>
      <c r="IX819" s="29">
        <v>0.35416666666666669</v>
      </c>
      <c r="IY819" s="29">
        <v>0.35416666666666669</v>
      </c>
      <c r="IZ819" t="s">
        <v>2808</v>
      </c>
      <c r="JA819" t="s">
        <v>69</v>
      </c>
      <c r="JB819" t="s">
        <v>2808</v>
      </c>
      <c r="JC819" t="s">
        <v>2808</v>
      </c>
      <c r="JD819" t="s">
        <v>2808</v>
      </c>
      <c r="JE819" t="s">
        <v>2808</v>
      </c>
      <c r="JF819" t="s">
        <v>69</v>
      </c>
      <c r="JG819" s="35">
        <v>42956</v>
      </c>
      <c r="JI819">
        <v>120</v>
      </c>
      <c r="JJ819">
        <v>60</v>
      </c>
      <c r="JK819">
        <v>2.7</v>
      </c>
      <c r="JL819">
        <v>47.5</v>
      </c>
      <c r="JM819">
        <v>33</v>
      </c>
      <c r="JN819" s="30">
        <v>40669</v>
      </c>
      <c r="JP819" s="30">
        <v>40669</v>
      </c>
      <c r="JQ819" s="30">
        <v>40669</v>
      </c>
      <c r="JR819" s="30">
        <v>40669</v>
      </c>
      <c r="JS819" s="30">
        <v>40669</v>
      </c>
      <c r="JT819" s="30">
        <v>40669</v>
      </c>
      <c r="JU819" s="29">
        <v>0.35416666666666669</v>
      </c>
      <c r="JW819" s="29">
        <v>0.35416666666666669</v>
      </c>
      <c r="JX819" s="29">
        <v>0.35416666666666669</v>
      </c>
      <c r="JY819" s="29">
        <v>0.35416666666666669</v>
      </c>
      <c r="JZ819" s="29">
        <v>0.35416666666666669</v>
      </c>
      <c r="KA819" s="29">
        <v>0.35416666666666669</v>
      </c>
      <c r="KB819">
        <v>3</v>
      </c>
      <c r="KD819" t="s">
        <v>9554</v>
      </c>
      <c r="KE819" t="s">
        <v>6597</v>
      </c>
      <c r="KF819">
        <v>1</v>
      </c>
      <c r="KG819" t="s">
        <v>6598</v>
      </c>
      <c r="KH819">
        <v>2516521</v>
      </c>
    </row>
    <row r="820" spans="1:294" x14ac:dyDescent="0.3">
      <c r="A820" t="s">
        <v>10600</v>
      </c>
      <c r="B820" t="s">
        <v>6696</v>
      </c>
      <c r="BV820">
        <v>0</v>
      </c>
      <c r="BX820" t="s">
        <v>9156</v>
      </c>
      <c r="BY820" t="s">
        <v>6813</v>
      </c>
      <c r="BZ820" t="s">
        <v>8348</v>
      </c>
      <c r="CA820" t="s">
        <v>6815</v>
      </c>
      <c r="CB820" t="s">
        <v>6816</v>
      </c>
      <c r="CC820" t="s">
        <v>5080</v>
      </c>
      <c r="CD820">
        <v>17</v>
      </c>
      <c r="CE820" t="s">
        <v>22</v>
      </c>
      <c r="CF820" t="s">
        <v>220</v>
      </c>
      <c r="CG820" t="s">
        <v>247</v>
      </c>
      <c r="CI820" t="s">
        <v>9640</v>
      </c>
      <c r="CJ820" t="s">
        <v>69</v>
      </c>
      <c r="CK820" t="s">
        <v>2808</v>
      </c>
      <c r="CL820" t="s">
        <v>2808</v>
      </c>
      <c r="DJ820" t="s">
        <v>12</v>
      </c>
      <c r="DK820" s="30">
        <v>40731</v>
      </c>
      <c r="DL820" t="s">
        <v>22</v>
      </c>
      <c r="DN820" t="s">
        <v>69</v>
      </c>
      <c r="DO820" t="s">
        <v>69</v>
      </c>
      <c r="DQ820" t="s">
        <v>2864</v>
      </c>
      <c r="DZ820" t="s">
        <v>69</v>
      </c>
      <c r="EJ820" t="s">
        <v>273</v>
      </c>
      <c r="EM820" t="s">
        <v>12</v>
      </c>
      <c r="EN820" s="30">
        <v>40731</v>
      </c>
      <c r="EO820" t="s">
        <v>27</v>
      </c>
      <c r="EP820" s="29">
        <v>0.875</v>
      </c>
      <c r="EY820" t="s">
        <v>2808</v>
      </c>
      <c r="EZ820" t="s">
        <v>69</v>
      </c>
      <c r="FA820" s="30">
        <v>40731</v>
      </c>
      <c r="FH820">
        <v>1</v>
      </c>
      <c r="FI820">
        <v>1</v>
      </c>
      <c r="FJ820">
        <v>1</v>
      </c>
      <c r="FK820">
        <v>1</v>
      </c>
      <c r="FL820">
        <v>1</v>
      </c>
      <c r="FM820">
        <v>1</v>
      </c>
      <c r="FN820">
        <v>1</v>
      </c>
      <c r="FO820">
        <v>1</v>
      </c>
      <c r="FS820" t="s">
        <v>69</v>
      </c>
      <c r="FT820" t="s">
        <v>69</v>
      </c>
      <c r="FU820" t="s">
        <v>69</v>
      </c>
      <c r="FV820" t="s">
        <v>69</v>
      </c>
      <c r="FW820" t="s">
        <v>69</v>
      </c>
      <c r="FX820" t="s">
        <v>69</v>
      </c>
      <c r="FY820" t="s">
        <v>69</v>
      </c>
      <c r="FZ820" t="s">
        <v>69</v>
      </c>
      <c r="GA820" t="s">
        <v>69</v>
      </c>
      <c r="GB820" t="s">
        <v>69</v>
      </c>
      <c r="GC820" t="s">
        <v>69</v>
      </c>
      <c r="GD820" t="s">
        <v>69</v>
      </c>
      <c r="GE820" t="s">
        <v>69</v>
      </c>
      <c r="GF820" t="s">
        <v>69</v>
      </c>
      <c r="GG820" t="s">
        <v>69</v>
      </c>
      <c r="GH820" t="s">
        <v>69</v>
      </c>
      <c r="GI820" t="s">
        <v>69</v>
      </c>
      <c r="GJ820" t="s">
        <v>69</v>
      </c>
      <c r="GK820" t="s">
        <v>69</v>
      </c>
      <c r="GL820" t="s">
        <v>69</v>
      </c>
      <c r="GM820" t="s">
        <v>69</v>
      </c>
      <c r="GN820" t="s">
        <v>69</v>
      </c>
      <c r="GO820" t="s">
        <v>69</v>
      </c>
      <c r="GP820" t="s">
        <v>69</v>
      </c>
      <c r="GQ820" t="s">
        <v>69</v>
      </c>
      <c r="GR820" t="s">
        <v>69</v>
      </c>
      <c r="GS820" t="s">
        <v>69</v>
      </c>
      <c r="GT820" t="s">
        <v>69</v>
      </c>
      <c r="GU820" t="s">
        <v>69</v>
      </c>
      <c r="GV820" t="s">
        <v>69</v>
      </c>
      <c r="GW820" t="s">
        <v>69</v>
      </c>
      <c r="GX820" t="s">
        <v>69</v>
      </c>
      <c r="GY820" t="s">
        <v>69</v>
      </c>
      <c r="HC820" t="s">
        <v>2808</v>
      </c>
      <c r="HD820" t="s">
        <v>2808</v>
      </c>
      <c r="HE820" t="s">
        <v>2808</v>
      </c>
      <c r="HF820" t="s">
        <v>2808</v>
      </c>
      <c r="HG820" t="s">
        <v>69</v>
      </c>
      <c r="HH820" t="s">
        <v>69</v>
      </c>
      <c r="HI820" t="s">
        <v>69</v>
      </c>
      <c r="HJ820" t="s">
        <v>9696</v>
      </c>
      <c r="HK820" t="s">
        <v>8497</v>
      </c>
      <c r="HL820">
        <v>92</v>
      </c>
      <c r="HM820">
        <v>20</v>
      </c>
      <c r="HQ820" s="30">
        <v>40731</v>
      </c>
      <c r="HR820" s="30">
        <v>40731</v>
      </c>
      <c r="HS820" s="30">
        <v>40731</v>
      </c>
      <c r="HT820" s="30">
        <v>40731</v>
      </c>
      <c r="HX820" s="29">
        <v>0.87152777777777779</v>
      </c>
      <c r="HY820" s="29">
        <v>0.87152777777777779</v>
      </c>
      <c r="HZ820" s="29">
        <v>0.87152777777777779</v>
      </c>
      <c r="IA820" s="29">
        <v>0.87152777777777779</v>
      </c>
      <c r="IE820" t="s">
        <v>2808</v>
      </c>
      <c r="IF820" t="s">
        <v>69</v>
      </c>
      <c r="IG820" t="s">
        <v>2808</v>
      </c>
      <c r="IH820" t="s">
        <v>269</v>
      </c>
      <c r="II820" t="s">
        <v>269</v>
      </c>
      <c r="IJ820" t="s">
        <v>69</v>
      </c>
      <c r="IK820" t="s">
        <v>269</v>
      </c>
      <c r="IL820" t="s">
        <v>269</v>
      </c>
      <c r="IM820" t="s">
        <v>69</v>
      </c>
      <c r="IN820" s="30">
        <v>40731</v>
      </c>
      <c r="IO820" s="30">
        <v>40731</v>
      </c>
      <c r="IQ820" s="30">
        <v>40731</v>
      </c>
      <c r="IR820" s="30">
        <v>40731</v>
      </c>
      <c r="IT820" s="29">
        <v>0.44097222222222227</v>
      </c>
      <c r="IU820" s="29">
        <v>0.44097222222222227</v>
      </c>
      <c r="IW820" s="29">
        <v>0.44097222222222227</v>
      </c>
      <c r="IX820" s="29">
        <v>0.44097222222222227</v>
      </c>
      <c r="IZ820" t="s">
        <v>2808</v>
      </c>
      <c r="JA820" t="s">
        <v>69</v>
      </c>
      <c r="JB820" t="s">
        <v>2808</v>
      </c>
      <c r="JC820" t="s">
        <v>2808</v>
      </c>
      <c r="JD820" t="s">
        <v>2808</v>
      </c>
      <c r="JE820" t="s">
        <v>2808</v>
      </c>
      <c r="JF820" t="s">
        <v>2808</v>
      </c>
      <c r="JG820" s="35">
        <v>42956</v>
      </c>
      <c r="JI820">
        <v>180</v>
      </c>
      <c r="JJ820">
        <v>60</v>
      </c>
      <c r="JK820" s="31">
        <v>2700</v>
      </c>
      <c r="JL820">
        <v>50</v>
      </c>
      <c r="JM820">
        <v>33</v>
      </c>
      <c r="JN820" s="30">
        <v>40731</v>
      </c>
      <c r="JP820" s="30">
        <v>40731</v>
      </c>
      <c r="JQ820" s="30">
        <v>40731</v>
      </c>
      <c r="JR820" s="30">
        <v>40731</v>
      </c>
      <c r="JS820" s="30">
        <v>40731</v>
      </c>
      <c r="JT820" s="30">
        <v>40731</v>
      </c>
      <c r="JU820" s="29">
        <v>0.44097222222222227</v>
      </c>
      <c r="JW820" s="29">
        <v>0.44097222222222227</v>
      </c>
      <c r="JX820" s="29">
        <v>0.44097222222222227</v>
      </c>
      <c r="JY820" s="29">
        <v>0.44097222222222227</v>
      </c>
      <c r="JZ820" s="29">
        <v>0.44097222222222227</v>
      </c>
      <c r="KA820" s="29">
        <v>0.44097222222222227</v>
      </c>
      <c r="KD820" t="s">
        <v>9554</v>
      </c>
      <c r="KE820" t="s">
        <v>6597</v>
      </c>
      <c r="KF820">
        <v>3</v>
      </c>
      <c r="KG820" t="s">
        <v>6598</v>
      </c>
      <c r="KH820">
        <v>2516521</v>
      </c>
    </row>
    <row r="821" spans="1:294" x14ac:dyDescent="0.3">
      <c r="A821" t="s">
        <v>10601</v>
      </c>
      <c r="B821" t="s">
        <v>6696</v>
      </c>
      <c r="BV821">
        <v>0</v>
      </c>
      <c r="BX821" t="s">
        <v>9156</v>
      </c>
      <c r="BY821" t="s">
        <v>6813</v>
      </c>
      <c r="BZ821" t="s">
        <v>8348</v>
      </c>
      <c r="CA821" t="s">
        <v>6815</v>
      </c>
      <c r="CB821" t="s">
        <v>6816</v>
      </c>
      <c r="CC821" t="s">
        <v>5080</v>
      </c>
      <c r="CD821">
        <v>33</v>
      </c>
      <c r="CE821" t="s">
        <v>22</v>
      </c>
      <c r="CF821" t="s">
        <v>22</v>
      </c>
      <c r="CG821" t="s">
        <v>246</v>
      </c>
      <c r="CI821" t="s">
        <v>9640</v>
      </c>
      <c r="CJ821" t="s">
        <v>69</v>
      </c>
      <c r="CK821" t="s">
        <v>2808</v>
      </c>
      <c r="CL821" t="s">
        <v>2808</v>
      </c>
      <c r="DJ821" t="s">
        <v>12</v>
      </c>
      <c r="DK821" t="s">
        <v>6754</v>
      </c>
      <c r="DL821" t="s">
        <v>27</v>
      </c>
      <c r="DM821" s="29">
        <v>0.79166666666666663</v>
      </c>
      <c r="DN821" t="s">
        <v>69</v>
      </c>
      <c r="DO821" t="s">
        <v>69</v>
      </c>
      <c r="DQ821" t="s">
        <v>2864</v>
      </c>
      <c r="DZ821" t="s">
        <v>69</v>
      </c>
      <c r="EJ821" t="s">
        <v>273</v>
      </c>
      <c r="EM821" t="s">
        <v>12</v>
      </c>
      <c r="EN821" t="s">
        <v>8439</v>
      </c>
      <c r="EO821" t="s">
        <v>27</v>
      </c>
      <c r="EP821" s="29">
        <v>0.5625</v>
      </c>
      <c r="EY821" t="s">
        <v>2808</v>
      </c>
      <c r="EZ821" t="s">
        <v>69</v>
      </c>
      <c r="FA821" t="s">
        <v>8439</v>
      </c>
      <c r="FH821">
        <v>1</v>
      </c>
      <c r="FI821">
        <v>1</v>
      </c>
      <c r="FJ821">
        <v>1</v>
      </c>
      <c r="FK821">
        <v>1</v>
      </c>
      <c r="FL821">
        <v>1</v>
      </c>
      <c r="FM821">
        <v>1</v>
      </c>
      <c r="FN821">
        <v>1</v>
      </c>
      <c r="FO821">
        <v>1</v>
      </c>
      <c r="FS821" t="s">
        <v>69</v>
      </c>
      <c r="FT821" t="s">
        <v>69</v>
      </c>
      <c r="FU821" t="s">
        <v>69</v>
      </c>
      <c r="FV821" t="s">
        <v>69</v>
      </c>
      <c r="FW821" t="s">
        <v>69</v>
      </c>
      <c r="FX821" t="s">
        <v>69</v>
      </c>
      <c r="FY821" t="s">
        <v>69</v>
      </c>
      <c r="FZ821" t="s">
        <v>69</v>
      </c>
      <c r="GA821" t="s">
        <v>69</v>
      </c>
      <c r="GB821" t="s">
        <v>69</v>
      </c>
      <c r="GC821" t="s">
        <v>69</v>
      </c>
      <c r="GD821" t="s">
        <v>69</v>
      </c>
      <c r="GE821" t="s">
        <v>69</v>
      </c>
      <c r="GF821" t="s">
        <v>69</v>
      </c>
      <c r="GG821" t="s">
        <v>69</v>
      </c>
      <c r="GH821" t="s">
        <v>69</v>
      </c>
      <c r="GI821" t="s">
        <v>69</v>
      </c>
      <c r="GJ821" t="s">
        <v>69</v>
      </c>
      <c r="GK821" t="s">
        <v>69</v>
      </c>
      <c r="GL821" t="s">
        <v>69</v>
      </c>
      <c r="GM821" t="s">
        <v>69</v>
      </c>
      <c r="GN821" t="s">
        <v>69</v>
      </c>
      <c r="GO821" t="s">
        <v>69</v>
      </c>
      <c r="GP821" t="s">
        <v>69</v>
      </c>
      <c r="GQ821" t="s">
        <v>69</v>
      </c>
      <c r="GR821" t="s">
        <v>69</v>
      </c>
      <c r="GS821" t="s">
        <v>69</v>
      </c>
      <c r="GT821" t="s">
        <v>69</v>
      </c>
      <c r="GU821" t="s">
        <v>69</v>
      </c>
      <c r="GV821" t="s">
        <v>69</v>
      </c>
      <c r="GW821" t="s">
        <v>69</v>
      </c>
      <c r="GX821" t="s">
        <v>69</v>
      </c>
      <c r="GY821" t="s">
        <v>69</v>
      </c>
      <c r="HC821" t="s">
        <v>2808</v>
      </c>
      <c r="HD821" t="s">
        <v>2808</v>
      </c>
      <c r="HE821" t="s">
        <v>2808</v>
      </c>
      <c r="HF821" t="s">
        <v>2808</v>
      </c>
      <c r="HG821" t="s">
        <v>69</v>
      </c>
      <c r="HH821" t="s">
        <v>69</v>
      </c>
      <c r="HI821" t="s">
        <v>69</v>
      </c>
      <c r="HJ821" t="s">
        <v>10146</v>
      </c>
      <c r="HK821">
        <v>36.4</v>
      </c>
      <c r="HL821">
        <v>68</v>
      </c>
      <c r="HM821">
        <v>16</v>
      </c>
      <c r="HQ821" t="s">
        <v>6754</v>
      </c>
      <c r="HR821" t="s">
        <v>6754</v>
      </c>
      <c r="HS821" t="s">
        <v>6754</v>
      </c>
      <c r="HT821" t="s">
        <v>6754</v>
      </c>
      <c r="HX821" s="29">
        <v>0.79166666666666663</v>
      </c>
      <c r="HY821" s="29">
        <v>0.79166666666666663</v>
      </c>
      <c r="HZ821" s="29">
        <v>0.79166666666666663</v>
      </c>
      <c r="IA821" s="29">
        <v>0.79166666666666663</v>
      </c>
      <c r="IE821" t="s">
        <v>2808</v>
      </c>
      <c r="IF821" t="s">
        <v>2808</v>
      </c>
      <c r="IG821" t="s">
        <v>2808</v>
      </c>
      <c r="IH821" t="s">
        <v>269</v>
      </c>
      <c r="II821" t="s">
        <v>269</v>
      </c>
      <c r="IJ821" t="s">
        <v>69</v>
      </c>
      <c r="IK821" t="s">
        <v>269</v>
      </c>
      <c r="IL821" t="s">
        <v>269</v>
      </c>
      <c r="IM821" t="s">
        <v>69</v>
      </c>
      <c r="IN821" t="s">
        <v>8439</v>
      </c>
      <c r="IO821" t="s">
        <v>8439</v>
      </c>
      <c r="IQ821" t="s">
        <v>8439</v>
      </c>
      <c r="IR821" t="s">
        <v>8439</v>
      </c>
      <c r="IT821" s="29">
        <v>0.54166666666666663</v>
      </c>
      <c r="IU821" s="29">
        <v>0.54166666666666663</v>
      </c>
      <c r="IW821" s="29">
        <v>0.54166666666666663</v>
      </c>
      <c r="IX821" s="29">
        <v>0.54166666666666663</v>
      </c>
      <c r="IZ821" t="s">
        <v>69</v>
      </c>
      <c r="JA821" t="s">
        <v>69</v>
      </c>
      <c r="JB821" t="s">
        <v>2808</v>
      </c>
      <c r="JC821" t="s">
        <v>2808</v>
      </c>
      <c r="JD821" t="s">
        <v>2808</v>
      </c>
      <c r="JE821" t="s">
        <v>2808</v>
      </c>
      <c r="JF821" t="s">
        <v>2808</v>
      </c>
      <c r="JI821">
        <v>142</v>
      </c>
      <c r="JJ821">
        <v>56</v>
      </c>
      <c r="JK821" s="31">
        <v>2850</v>
      </c>
      <c r="JL821">
        <v>48</v>
      </c>
      <c r="JM821">
        <v>33</v>
      </c>
      <c r="JP821" t="s">
        <v>8439</v>
      </c>
      <c r="JQ821" t="s">
        <v>8439</v>
      </c>
      <c r="JR821" t="s">
        <v>8439</v>
      </c>
      <c r="JS821" t="s">
        <v>8439</v>
      </c>
      <c r="JT821" t="s">
        <v>8439</v>
      </c>
      <c r="JW821" s="29">
        <v>0.54166666666666663</v>
      </c>
      <c r="JX821" s="29">
        <v>0.54166666666666663</v>
      </c>
      <c r="JY821" s="29">
        <v>0.54166666666666663</v>
      </c>
      <c r="JZ821" s="29">
        <v>0.54166666666666663</v>
      </c>
      <c r="KA821" s="29">
        <v>0.54166666666666663</v>
      </c>
      <c r="KD821" t="s">
        <v>9554</v>
      </c>
      <c r="KE821" t="s">
        <v>6597</v>
      </c>
      <c r="KF821">
        <v>4</v>
      </c>
      <c r="KG821" t="s">
        <v>6598</v>
      </c>
      <c r="KH821">
        <v>2516521</v>
      </c>
    </row>
    <row r="822" spans="1:294" x14ac:dyDescent="0.3">
      <c r="A822" t="s">
        <v>10602</v>
      </c>
      <c r="B822" t="s">
        <v>6696</v>
      </c>
      <c r="BV822">
        <v>0</v>
      </c>
      <c r="BX822" t="s">
        <v>9156</v>
      </c>
      <c r="BY822" t="s">
        <v>6813</v>
      </c>
      <c r="BZ822" t="s">
        <v>8348</v>
      </c>
      <c r="CA822" t="s">
        <v>6815</v>
      </c>
      <c r="CB822" t="s">
        <v>6816</v>
      </c>
      <c r="CC822" t="s">
        <v>5080</v>
      </c>
      <c r="CD822">
        <v>21</v>
      </c>
      <c r="CE822" t="s">
        <v>22</v>
      </c>
      <c r="CF822" t="s">
        <v>22</v>
      </c>
      <c r="CG822" t="s">
        <v>246</v>
      </c>
      <c r="CI822" t="s">
        <v>9640</v>
      </c>
      <c r="CJ822" t="s">
        <v>69</v>
      </c>
      <c r="CK822" t="s">
        <v>2808</v>
      </c>
      <c r="CL822" t="s">
        <v>2808</v>
      </c>
      <c r="DJ822" t="s">
        <v>12</v>
      </c>
      <c r="DK822" t="s">
        <v>10603</v>
      </c>
      <c r="DL822" t="s">
        <v>22</v>
      </c>
      <c r="DN822" t="s">
        <v>69</v>
      </c>
      <c r="DO822" t="s">
        <v>69</v>
      </c>
      <c r="DQ822" t="s">
        <v>2864</v>
      </c>
      <c r="DZ822" t="s">
        <v>69</v>
      </c>
      <c r="EJ822" t="s">
        <v>273</v>
      </c>
      <c r="EM822" t="s">
        <v>12</v>
      </c>
      <c r="EN822" t="s">
        <v>10603</v>
      </c>
      <c r="EO822" t="s">
        <v>27</v>
      </c>
      <c r="EP822" s="29">
        <v>0.41666666666666669</v>
      </c>
      <c r="EY822" t="s">
        <v>2808</v>
      </c>
      <c r="EZ822" t="s">
        <v>69</v>
      </c>
      <c r="FA822" t="s">
        <v>10603</v>
      </c>
      <c r="FC822" s="29">
        <v>0.59375</v>
      </c>
      <c r="FH822">
        <v>1</v>
      </c>
      <c r="FI822">
        <v>1</v>
      </c>
      <c r="FJ822">
        <v>1</v>
      </c>
      <c r="FK822">
        <v>1</v>
      </c>
      <c r="FL822">
        <v>1</v>
      </c>
      <c r="FM822">
        <v>1</v>
      </c>
      <c r="FN822">
        <v>1</v>
      </c>
      <c r="FO822">
        <v>1</v>
      </c>
      <c r="FS822" t="s">
        <v>69</v>
      </c>
      <c r="FT822" t="s">
        <v>69</v>
      </c>
      <c r="FU822" t="s">
        <v>69</v>
      </c>
      <c r="FV822" t="s">
        <v>69</v>
      </c>
      <c r="FW822" t="s">
        <v>69</v>
      </c>
      <c r="FX822" t="s">
        <v>69</v>
      </c>
      <c r="FY822" t="s">
        <v>69</v>
      </c>
      <c r="FZ822" t="s">
        <v>69</v>
      </c>
      <c r="GA822" t="s">
        <v>69</v>
      </c>
      <c r="GB822" t="s">
        <v>69</v>
      </c>
      <c r="GC822" t="s">
        <v>69</v>
      </c>
      <c r="GD822" t="s">
        <v>69</v>
      </c>
      <c r="GE822" t="s">
        <v>69</v>
      </c>
      <c r="GF822" t="s">
        <v>69</v>
      </c>
      <c r="GG822" t="s">
        <v>69</v>
      </c>
      <c r="GH822" t="s">
        <v>69</v>
      </c>
      <c r="GI822" t="s">
        <v>69</v>
      </c>
      <c r="GJ822" t="s">
        <v>69</v>
      </c>
      <c r="GK822" t="s">
        <v>69</v>
      </c>
      <c r="GL822" t="s">
        <v>69</v>
      </c>
      <c r="GM822" t="s">
        <v>69</v>
      </c>
      <c r="GN822" t="s">
        <v>69</v>
      </c>
      <c r="GO822" t="s">
        <v>69</v>
      </c>
      <c r="GP822" t="s">
        <v>69</v>
      </c>
      <c r="GQ822" t="s">
        <v>69</v>
      </c>
      <c r="GR822" t="s">
        <v>69</v>
      </c>
      <c r="GS822" t="s">
        <v>69</v>
      </c>
      <c r="GT822" t="s">
        <v>69</v>
      </c>
      <c r="GU822" t="s">
        <v>69</v>
      </c>
      <c r="GV822" t="s">
        <v>69</v>
      </c>
      <c r="GW822" t="s">
        <v>69</v>
      </c>
      <c r="GX822" t="s">
        <v>69</v>
      </c>
      <c r="GY822" t="s">
        <v>69</v>
      </c>
      <c r="HC822" t="s">
        <v>69</v>
      </c>
      <c r="HD822" t="s">
        <v>69</v>
      </c>
      <c r="HE822" t="s">
        <v>69</v>
      </c>
      <c r="HF822" t="s">
        <v>69</v>
      </c>
      <c r="HG822" t="s">
        <v>69</v>
      </c>
      <c r="HH822" t="s">
        <v>69</v>
      </c>
      <c r="HI822" t="s">
        <v>69</v>
      </c>
      <c r="IE822" t="s">
        <v>2808</v>
      </c>
      <c r="IF822" t="s">
        <v>2808</v>
      </c>
      <c r="IG822" t="s">
        <v>2808</v>
      </c>
      <c r="IH822" t="s">
        <v>269</v>
      </c>
      <c r="II822" t="s">
        <v>269</v>
      </c>
      <c r="IJ822" t="s">
        <v>69</v>
      </c>
      <c r="IK822" t="s">
        <v>269</v>
      </c>
      <c r="IL822" t="s">
        <v>269</v>
      </c>
      <c r="IM822" t="s">
        <v>69</v>
      </c>
      <c r="IN822" t="s">
        <v>10603</v>
      </c>
      <c r="IO822" t="s">
        <v>10603</v>
      </c>
      <c r="IQ822" t="s">
        <v>10603</v>
      </c>
      <c r="IR822" t="s">
        <v>10603</v>
      </c>
      <c r="IT822" s="29">
        <v>0.59375</v>
      </c>
      <c r="IU822" s="29">
        <v>0.59375</v>
      </c>
      <c r="IW822" s="29">
        <v>0.59375</v>
      </c>
      <c r="IX822" s="29">
        <v>0.59375</v>
      </c>
      <c r="IZ822" t="s">
        <v>2808</v>
      </c>
      <c r="JA822" t="s">
        <v>69</v>
      </c>
      <c r="JB822" t="s">
        <v>2808</v>
      </c>
      <c r="JC822" t="s">
        <v>2808</v>
      </c>
      <c r="JD822" t="s">
        <v>2808</v>
      </c>
      <c r="JE822" t="s">
        <v>2808</v>
      </c>
      <c r="JF822" t="s">
        <v>2808</v>
      </c>
      <c r="JG822" s="35">
        <v>42924</v>
      </c>
      <c r="JI822">
        <v>120</v>
      </c>
      <c r="JJ822">
        <v>44</v>
      </c>
      <c r="JK822" s="31">
        <v>2230</v>
      </c>
      <c r="JL822">
        <v>44</v>
      </c>
      <c r="JM822">
        <v>30</v>
      </c>
      <c r="JN822" t="s">
        <v>10603</v>
      </c>
      <c r="JP822" t="s">
        <v>10603</v>
      </c>
      <c r="JQ822" t="s">
        <v>10603</v>
      </c>
      <c r="JR822" t="s">
        <v>10603</v>
      </c>
      <c r="JS822" t="s">
        <v>10603</v>
      </c>
      <c r="JT822" t="s">
        <v>10603</v>
      </c>
      <c r="JU822" s="29">
        <v>0.59375</v>
      </c>
      <c r="JW822" s="29">
        <v>0.59375</v>
      </c>
      <c r="JX822" s="29">
        <v>0.59375</v>
      </c>
      <c r="JY822" s="29">
        <v>0.59375</v>
      </c>
      <c r="JZ822" s="29">
        <v>0.59375</v>
      </c>
      <c r="KA822" s="29">
        <v>0.59375</v>
      </c>
      <c r="KD822" t="s">
        <v>9554</v>
      </c>
      <c r="KE822" t="s">
        <v>6597</v>
      </c>
      <c r="KF822">
        <v>5</v>
      </c>
      <c r="KG822" t="s">
        <v>6598</v>
      </c>
      <c r="KH822">
        <v>2516521</v>
      </c>
    </row>
    <row r="823" spans="1:294" x14ac:dyDescent="0.3">
      <c r="A823" t="s">
        <v>10604</v>
      </c>
      <c r="B823" t="s">
        <v>6696</v>
      </c>
      <c r="BV823">
        <v>0</v>
      </c>
      <c r="BX823" t="s">
        <v>9156</v>
      </c>
      <c r="BY823" t="s">
        <v>6813</v>
      </c>
      <c r="BZ823" t="s">
        <v>8348</v>
      </c>
      <c r="CA823" t="s">
        <v>6815</v>
      </c>
      <c r="CB823" t="s">
        <v>6816</v>
      </c>
      <c r="CC823" t="s">
        <v>5080</v>
      </c>
      <c r="CD823">
        <v>19</v>
      </c>
      <c r="CE823" t="s">
        <v>22</v>
      </c>
      <c r="CF823" t="s">
        <v>22</v>
      </c>
      <c r="CG823" t="s">
        <v>248</v>
      </c>
      <c r="CI823" t="s">
        <v>9640</v>
      </c>
      <c r="CJ823" t="s">
        <v>69</v>
      </c>
      <c r="CK823" t="s">
        <v>2808</v>
      </c>
      <c r="CL823" t="s">
        <v>2808</v>
      </c>
      <c r="DJ823" t="s">
        <v>22</v>
      </c>
      <c r="DL823" t="s">
        <v>22</v>
      </c>
      <c r="DN823" t="s">
        <v>22</v>
      </c>
      <c r="DO823" t="s">
        <v>22</v>
      </c>
      <c r="DQ823" t="s">
        <v>2864</v>
      </c>
      <c r="DZ823" t="s">
        <v>69</v>
      </c>
      <c r="EJ823" t="s">
        <v>273</v>
      </c>
      <c r="EM823" t="s">
        <v>12</v>
      </c>
      <c r="EN823" t="s">
        <v>10603</v>
      </c>
      <c r="EO823" t="s">
        <v>22</v>
      </c>
      <c r="EY823" t="s">
        <v>69</v>
      </c>
      <c r="EZ823" t="s">
        <v>69</v>
      </c>
      <c r="FH823">
        <v>1</v>
      </c>
      <c r="FI823">
        <v>1</v>
      </c>
      <c r="FJ823">
        <v>1</v>
      </c>
      <c r="FK823">
        <v>1</v>
      </c>
      <c r="FL823">
        <v>1</v>
      </c>
      <c r="FM823">
        <v>1</v>
      </c>
      <c r="FN823">
        <v>1</v>
      </c>
      <c r="FO823">
        <v>1</v>
      </c>
      <c r="FS823" t="s">
        <v>69</v>
      </c>
      <c r="FT823" t="s">
        <v>69</v>
      </c>
      <c r="FU823" t="s">
        <v>69</v>
      </c>
      <c r="FV823" t="s">
        <v>69</v>
      </c>
      <c r="FW823" t="s">
        <v>69</v>
      </c>
      <c r="FX823" t="s">
        <v>69</v>
      </c>
      <c r="FY823" t="s">
        <v>69</v>
      </c>
      <c r="FZ823" t="s">
        <v>69</v>
      </c>
      <c r="GA823" t="s">
        <v>69</v>
      </c>
      <c r="GB823" t="s">
        <v>69</v>
      </c>
      <c r="GC823" t="s">
        <v>69</v>
      </c>
      <c r="GD823" t="s">
        <v>69</v>
      </c>
      <c r="GE823" t="s">
        <v>69</v>
      </c>
      <c r="GF823" t="s">
        <v>69</v>
      </c>
      <c r="GG823" t="s">
        <v>69</v>
      </c>
      <c r="GH823" t="s">
        <v>69</v>
      </c>
      <c r="GI823" t="s">
        <v>69</v>
      </c>
      <c r="GJ823" t="s">
        <v>69</v>
      </c>
      <c r="GK823" t="s">
        <v>69</v>
      </c>
      <c r="GL823" t="s">
        <v>69</v>
      </c>
      <c r="GM823" t="s">
        <v>69</v>
      </c>
      <c r="GN823" t="s">
        <v>69</v>
      </c>
      <c r="GO823" t="s">
        <v>69</v>
      </c>
      <c r="GP823" t="s">
        <v>69</v>
      </c>
      <c r="GQ823" t="s">
        <v>69</v>
      </c>
      <c r="GR823" t="s">
        <v>69</v>
      </c>
      <c r="GS823" t="s">
        <v>69</v>
      </c>
      <c r="GT823" t="s">
        <v>69</v>
      </c>
      <c r="GU823" t="s">
        <v>69</v>
      </c>
      <c r="GV823" t="s">
        <v>69</v>
      </c>
      <c r="GW823" t="s">
        <v>69</v>
      </c>
      <c r="GX823" t="s">
        <v>69</v>
      </c>
      <c r="GY823" t="s">
        <v>69</v>
      </c>
      <c r="HC823" t="s">
        <v>69</v>
      </c>
      <c r="HD823" t="s">
        <v>69</v>
      </c>
      <c r="HE823" t="s">
        <v>69</v>
      </c>
      <c r="HF823" t="s">
        <v>69</v>
      </c>
      <c r="HG823" t="s">
        <v>69</v>
      </c>
      <c r="HH823" t="s">
        <v>69</v>
      </c>
      <c r="HI823" t="s">
        <v>69</v>
      </c>
      <c r="IE823" t="s">
        <v>2808</v>
      </c>
      <c r="IF823" t="s">
        <v>2808</v>
      </c>
      <c r="IG823" t="s">
        <v>2808</v>
      </c>
      <c r="IZ823" t="s">
        <v>69</v>
      </c>
      <c r="JA823" t="s">
        <v>69</v>
      </c>
      <c r="JB823" t="s">
        <v>69</v>
      </c>
      <c r="JC823" t="s">
        <v>69</v>
      </c>
      <c r="JD823" t="s">
        <v>69</v>
      </c>
      <c r="JE823" t="s">
        <v>69</v>
      </c>
      <c r="JF823" t="s">
        <v>69</v>
      </c>
      <c r="KD823" t="s">
        <v>9554</v>
      </c>
      <c r="KE823" t="s">
        <v>6597</v>
      </c>
      <c r="KF823">
        <v>6</v>
      </c>
      <c r="KG823" t="s">
        <v>6598</v>
      </c>
      <c r="KH823">
        <v>2516521</v>
      </c>
    </row>
    <row r="824" spans="1:294" x14ac:dyDescent="0.3">
      <c r="A824" t="s">
        <v>10605</v>
      </c>
      <c r="B824" t="s">
        <v>6696</v>
      </c>
      <c r="BV824">
        <v>0</v>
      </c>
      <c r="BX824" t="s">
        <v>9156</v>
      </c>
      <c r="BY824" t="s">
        <v>6813</v>
      </c>
      <c r="BZ824" t="s">
        <v>8348</v>
      </c>
      <c r="CA824" t="s">
        <v>6815</v>
      </c>
      <c r="CB824" t="s">
        <v>6816</v>
      </c>
      <c r="CC824" t="s">
        <v>5080</v>
      </c>
      <c r="CD824">
        <v>29</v>
      </c>
      <c r="CE824" t="s">
        <v>22</v>
      </c>
      <c r="CF824" t="s">
        <v>22</v>
      </c>
      <c r="CG824" t="s">
        <v>248</v>
      </c>
      <c r="CI824" t="s">
        <v>9640</v>
      </c>
      <c r="CJ824" t="s">
        <v>69</v>
      </c>
      <c r="CK824" t="s">
        <v>2808</v>
      </c>
      <c r="CL824" t="s">
        <v>2808</v>
      </c>
      <c r="DJ824" t="s">
        <v>12</v>
      </c>
      <c r="DK824" t="s">
        <v>8486</v>
      </c>
      <c r="DL824" t="s">
        <v>22</v>
      </c>
      <c r="DN824" t="s">
        <v>69</v>
      </c>
      <c r="DO824" t="s">
        <v>69</v>
      </c>
      <c r="DQ824" t="s">
        <v>2864</v>
      </c>
      <c r="DZ824" t="s">
        <v>69</v>
      </c>
      <c r="EJ824" t="s">
        <v>273</v>
      </c>
      <c r="EM824" t="s">
        <v>12</v>
      </c>
      <c r="EN824" t="s">
        <v>8486</v>
      </c>
      <c r="EO824" t="s">
        <v>27</v>
      </c>
      <c r="EP824" s="29">
        <v>0.75</v>
      </c>
      <c r="EY824" t="s">
        <v>2808</v>
      </c>
      <c r="EZ824" t="s">
        <v>69</v>
      </c>
      <c r="FA824" t="s">
        <v>8486</v>
      </c>
      <c r="FC824" s="29">
        <v>0.34722222222222227</v>
      </c>
      <c r="FH824">
        <v>1</v>
      </c>
      <c r="FI824">
        <v>1</v>
      </c>
      <c r="FJ824">
        <v>1</v>
      </c>
      <c r="FK824">
        <v>1</v>
      </c>
      <c r="FL824">
        <v>1</v>
      </c>
      <c r="FM824">
        <v>1</v>
      </c>
      <c r="FN824">
        <v>1</v>
      </c>
      <c r="FO824">
        <v>1</v>
      </c>
      <c r="FS824" t="s">
        <v>69</v>
      </c>
      <c r="FT824" t="s">
        <v>69</v>
      </c>
      <c r="FU824" t="s">
        <v>69</v>
      </c>
      <c r="FV824" t="s">
        <v>69</v>
      </c>
      <c r="FW824" t="s">
        <v>69</v>
      </c>
      <c r="FX824" t="s">
        <v>69</v>
      </c>
      <c r="FY824" t="s">
        <v>69</v>
      </c>
      <c r="FZ824" t="s">
        <v>69</v>
      </c>
      <c r="GA824" t="s">
        <v>69</v>
      </c>
      <c r="GB824" t="s">
        <v>69</v>
      </c>
      <c r="GC824" t="s">
        <v>69</v>
      </c>
      <c r="GD824" t="s">
        <v>69</v>
      </c>
      <c r="GE824" t="s">
        <v>69</v>
      </c>
      <c r="GF824" t="s">
        <v>69</v>
      </c>
      <c r="GG824" t="s">
        <v>69</v>
      </c>
      <c r="GH824" t="s">
        <v>69</v>
      </c>
      <c r="GI824" t="s">
        <v>69</v>
      </c>
      <c r="GJ824" t="s">
        <v>69</v>
      </c>
      <c r="GK824" t="s">
        <v>69</v>
      </c>
      <c r="GL824" t="s">
        <v>69</v>
      </c>
      <c r="GM824" t="s">
        <v>69</v>
      </c>
      <c r="GN824" t="s">
        <v>69</v>
      </c>
      <c r="GO824" t="s">
        <v>69</v>
      </c>
      <c r="GP824" t="s">
        <v>69</v>
      </c>
      <c r="GQ824" t="s">
        <v>69</v>
      </c>
      <c r="GR824" t="s">
        <v>69</v>
      </c>
      <c r="GS824" t="s">
        <v>69</v>
      </c>
      <c r="GT824" t="s">
        <v>69</v>
      </c>
      <c r="GU824" t="s">
        <v>69</v>
      </c>
      <c r="GV824" t="s">
        <v>69</v>
      </c>
      <c r="GW824" t="s">
        <v>69</v>
      </c>
      <c r="GX824" t="s">
        <v>69</v>
      </c>
      <c r="GY824" t="s">
        <v>69</v>
      </c>
      <c r="HC824" t="s">
        <v>2808</v>
      </c>
      <c r="HD824" t="s">
        <v>2808</v>
      </c>
      <c r="HE824" t="s">
        <v>2808</v>
      </c>
      <c r="HF824" t="s">
        <v>2808</v>
      </c>
      <c r="HG824" t="s">
        <v>69</v>
      </c>
      <c r="HH824" t="s">
        <v>69</v>
      </c>
      <c r="HI824" t="s">
        <v>69</v>
      </c>
      <c r="HJ824" t="s">
        <v>9693</v>
      </c>
      <c r="HK824">
        <v>36.5</v>
      </c>
      <c r="HL824">
        <v>69</v>
      </c>
      <c r="HM824">
        <v>20</v>
      </c>
      <c r="HQ824" t="s">
        <v>8486</v>
      </c>
      <c r="HR824" t="s">
        <v>8486</v>
      </c>
      <c r="HS824" t="s">
        <v>8486</v>
      </c>
      <c r="HT824" t="s">
        <v>8486</v>
      </c>
      <c r="HX824" s="29">
        <v>0.75</v>
      </c>
      <c r="HY824" s="29">
        <v>0.75</v>
      </c>
      <c r="HZ824" s="29">
        <v>0.75</v>
      </c>
      <c r="IA824" s="29">
        <v>0.75</v>
      </c>
      <c r="IE824" t="s">
        <v>2808</v>
      </c>
      <c r="IF824" t="s">
        <v>2808</v>
      </c>
      <c r="IG824" t="s">
        <v>2808</v>
      </c>
      <c r="IH824" t="s">
        <v>269</v>
      </c>
      <c r="II824" t="s">
        <v>269</v>
      </c>
      <c r="IJ824" t="s">
        <v>69</v>
      </c>
      <c r="IK824" t="s">
        <v>269</v>
      </c>
      <c r="IL824" t="s">
        <v>269</v>
      </c>
      <c r="IM824" t="s">
        <v>69</v>
      </c>
      <c r="IN824" t="s">
        <v>8486</v>
      </c>
      <c r="IO824" t="s">
        <v>8486</v>
      </c>
      <c r="IQ824" t="s">
        <v>8486</v>
      </c>
      <c r="IR824" t="s">
        <v>8486</v>
      </c>
      <c r="IT824" s="29">
        <v>0.34722222222222227</v>
      </c>
      <c r="IU824" s="29">
        <v>0.34722222222222227</v>
      </c>
      <c r="IW824" s="29">
        <v>0.34722222222222227</v>
      </c>
      <c r="IX824" s="29">
        <v>0.34722222222222227</v>
      </c>
      <c r="IZ824" t="s">
        <v>2808</v>
      </c>
      <c r="JA824" t="s">
        <v>69</v>
      </c>
      <c r="JB824" t="s">
        <v>2808</v>
      </c>
      <c r="JC824" t="s">
        <v>69</v>
      </c>
      <c r="JD824" t="s">
        <v>69</v>
      </c>
      <c r="JE824" t="s">
        <v>69</v>
      </c>
      <c r="JF824" t="s">
        <v>69</v>
      </c>
      <c r="JG824" s="35">
        <v>42956</v>
      </c>
      <c r="JI824">
        <v>150</v>
      </c>
      <c r="JJ824">
        <v>60</v>
      </c>
      <c r="JK824" s="31">
        <v>2700</v>
      </c>
      <c r="JL824">
        <v>49</v>
      </c>
      <c r="JM824">
        <v>32.5</v>
      </c>
      <c r="JN824" t="s">
        <v>8486</v>
      </c>
      <c r="JP824" t="s">
        <v>8486</v>
      </c>
      <c r="JQ824" t="s">
        <v>8486</v>
      </c>
      <c r="JR824" t="s">
        <v>8486</v>
      </c>
      <c r="JS824" t="s">
        <v>8486</v>
      </c>
      <c r="JT824" t="s">
        <v>8486</v>
      </c>
      <c r="JU824" s="29">
        <v>0.34722222222222227</v>
      </c>
      <c r="JW824" s="29">
        <v>0.34722222222222227</v>
      </c>
      <c r="JX824" s="29">
        <v>0.34722222222222227</v>
      </c>
      <c r="JY824" s="29">
        <v>0.34722222222222227</v>
      </c>
      <c r="JZ824" s="29">
        <v>0.34722222222222227</v>
      </c>
      <c r="KA824" s="29">
        <v>0.34722222222222227</v>
      </c>
      <c r="KD824" t="s">
        <v>9554</v>
      </c>
      <c r="KE824" t="s">
        <v>6597</v>
      </c>
      <c r="KF824">
        <v>7</v>
      </c>
      <c r="KG824" t="s">
        <v>6598</v>
      </c>
      <c r="KH824">
        <v>2516521</v>
      </c>
    </row>
    <row r="825" spans="1:294" x14ac:dyDescent="0.3">
      <c r="A825" t="s">
        <v>10606</v>
      </c>
      <c r="B825" t="s">
        <v>6696</v>
      </c>
      <c r="BV825">
        <v>0</v>
      </c>
      <c r="BX825" t="s">
        <v>9156</v>
      </c>
      <c r="BY825" t="s">
        <v>6813</v>
      </c>
      <c r="BZ825" t="s">
        <v>8348</v>
      </c>
      <c r="CA825" t="s">
        <v>6815</v>
      </c>
      <c r="CB825" t="s">
        <v>6816</v>
      </c>
      <c r="CC825" t="s">
        <v>5080</v>
      </c>
      <c r="CD825">
        <v>37</v>
      </c>
      <c r="CE825" t="s">
        <v>22</v>
      </c>
      <c r="CF825" t="s">
        <v>22</v>
      </c>
      <c r="CG825" t="s">
        <v>247</v>
      </c>
      <c r="CI825" t="s">
        <v>9552</v>
      </c>
      <c r="CJ825" t="s">
        <v>2808</v>
      </c>
      <c r="CK825" t="s">
        <v>69</v>
      </c>
      <c r="CL825" t="s">
        <v>69</v>
      </c>
      <c r="CM825" t="s">
        <v>22</v>
      </c>
      <c r="CO825" t="s">
        <v>22</v>
      </c>
      <c r="KD825" t="s">
        <v>9554</v>
      </c>
      <c r="KE825" t="s">
        <v>6597</v>
      </c>
      <c r="KF825">
        <v>8</v>
      </c>
      <c r="KG825" t="s">
        <v>6598</v>
      </c>
      <c r="KH825">
        <v>2516521</v>
      </c>
    </row>
    <row r="826" spans="1:294" x14ac:dyDescent="0.3">
      <c r="A826" t="s">
        <v>10607</v>
      </c>
      <c r="B826" t="s">
        <v>6696</v>
      </c>
      <c r="BV826">
        <v>0</v>
      </c>
      <c r="BX826" t="s">
        <v>9156</v>
      </c>
      <c r="BY826" t="s">
        <v>6813</v>
      </c>
      <c r="BZ826" t="s">
        <v>8348</v>
      </c>
      <c r="CA826" t="s">
        <v>6815</v>
      </c>
      <c r="CB826" t="s">
        <v>6816</v>
      </c>
      <c r="CC826" t="s">
        <v>5080</v>
      </c>
      <c r="CD826">
        <v>30</v>
      </c>
      <c r="CE826" t="s">
        <v>22</v>
      </c>
      <c r="CF826" t="s">
        <v>22</v>
      </c>
      <c r="CG826" t="s">
        <v>247</v>
      </c>
      <c r="CI826" t="s">
        <v>9640</v>
      </c>
      <c r="CJ826" t="s">
        <v>69</v>
      </c>
      <c r="CK826" t="s">
        <v>2808</v>
      </c>
      <c r="CL826" t="s">
        <v>2808</v>
      </c>
      <c r="DJ826" t="s">
        <v>12</v>
      </c>
      <c r="DK826" t="s">
        <v>6794</v>
      </c>
      <c r="DL826" t="s">
        <v>22</v>
      </c>
      <c r="DN826" t="s">
        <v>69</v>
      </c>
      <c r="DO826" t="s">
        <v>69</v>
      </c>
      <c r="DQ826" t="s">
        <v>2864</v>
      </c>
      <c r="DZ826" t="s">
        <v>69</v>
      </c>
      <c r="EJ826" t="s">
        <v>273</v>
      </c>
      <c r="EM826" t="s">
        <v>12</v>
      </c>
      <c r="EN826" t="s">
        <v>6794</v>
      </c>
      <c r="EO826" t="s">
        <v>27</v>
      </c>
      <c r="EP826" s="29">
        <v>0.64583333333333337</v>
      </c>
      <c r="EY826" t="s">
        <v>2808</v>
      </c>
      <c r="EZ826" t="s">
        <v>69</v>
      </c>
      <c r="FA826" t="s">
        <v>6794</v>
      </c>
      <c r="FH826">
        <v>1</v>
      </c>
      <c r="FI826">
        <v>1</v>
      </c>
      <c r="FJ826">
        <v>1</v>
      </c>
      <c r="FK826">
        <v>1</v>
      </c>
      <c r="FL826">
        <v>1</v>
      </c>
      <c r="FM826">
        <v>1</v>
      </c>
      <c r="FN826">
        <v>1</v>
      </c>
      <c r="FO826">
        <v>1</v>
      </c>
      <c r="FS826" t="s">
        <v>69</v>
      </c>
      <c r="FT826" t="s">
        <v>69</v>
      </c>
      <c r="FU826" t="s">
        <v>69</v>
      </c>
      <c r="FV826" t="s">
        <v>69</v>
      </c>
      <c r="FW826" t="s">
        <v>69</v>
      </c>
      <c r="FX826" t="s">
        <v>69</v>
      </c>
      <c r="FY826" t="s">
        <v>69</v>
      </c>
      <c r="FZ826" t="s">
        <v>69</v>
      </c>
      <c r="GA826" t="s">
        <v>69</v>
      </c>
      <c r="GB826" t="s">
        <v>69</v>
      </c>
      <c r="GC826" t="s">
        <v>69</v>
      </c>
      <c r="GD826" t="s">
        <v>69</v>
      </c>
      <c r="GE826" t="s">
        <v>69</v>
      </c>
      <c r="GF826" t="s">
        <v>69</v>
      </c>
      <c r="GG826" t="s">
        <v>69</v>
      </c>
      <c r="GH826" t="s">
        <v>69</v>
      </c>
      <c r="GI826" t="s">
        <v>69</v>
      </c>
      <c r="GJ826" t="s">
        <v>69</v>
      </c>
      <c r="GK826" t="s">
        <v>69</v>
      </c>
      <c r="GL826" t="s">
        <v>69</v>
      </c>
      <c r="GM826" t="s">
        <v>69</v>
      </c>
      <c r="GN826" t="s">
        <v>69</v>
      </c>
      <c r="GO826" t="s">
        <v>69</v>
      </c>
      <c r="GP826" t="s">
        <v>69</v>
      </c>
      <c r="GQ826" t="s">
        <v>69</v>
      </c>
      <c r="GR826" t="s">
        <v>69</v>
      </c>
      <c r="GS826" t="s">
        <v>69</v>
      </c>
      <c r="GT826" t="s">
        <v>69</v>
      </c>
      <c r="GU826" t="s">
        <v>69</v>
      </c>
      <c r="GV826" t="s">
        <v>69</v>
      </c>
      <c r="GW826" t="s">
        <v>69</v>
      </c>
      <c r="GX826" t="s">
        <v>69</v>
      </c>
      <c r="GY826" t="s">
        <v>69</v>
      </c>
      <c r="HC826" t="s">
        <v>2808</v>
      </c>
      <c r="HD826" t="s">
        <v>2808</v>
      </c>
      <c r="HE826" t="s">
        <v>2808</v>
      </c>
      <c r="HF826" t="s">
        <v>2808</v>
      </c>
      <c r="HG826" t="s">
        <v>69</v>
      </c>
      <c r="HH826" t="s">
        <v>69</v>
      </c>
      <c r="HI826" t="s">
        <v>69</v>
      </c>
      <c r="HJ826" t="s">
        <v>9696</v>
      </c>
      <c r="HK826">
        <v>36</v>
      </c>
      <c r="HL826">
        <v>66</v>
      </c>
      <c r="HM826">
        <v>21</v>
      </c>
      <c r="HQ826" t="s">
        <v>6794</v>
      </c>
      <c r="HR826" t="s">
        <v>6794</v>
      </c>
      <c r="HS826" t="s">
        <v>6794</v>
      </c>
      <c r="HT826" t="s">
        <v>6794</v>
      </c>
      <c r="HX826" s="29">
        <v>0.64583333333333337</v>
      </c>
      <c r="HY826" s="29">
        <v>0.64583333333333337</v>
      </c>
      <c r="HZ826" s="29">
        <v>0.64583333333333337</v>
      </c>
      <c r="IA826" s="29">
        <v>0.64583333333333337</v>
      </c>
      <c r="IE826" t="s">
        <v>2808</v>
      </c>
      <c r="IF826" t="s">
        <v>2808</v>
      </c>
      <c r="IG826" t="s">
        <v>2808</v>
      </c>
      <c r="IH826" t="s">
        <v>269</v>
      </c>
      <c r="II826" t="s">
        <v>269</v>
      </c>
      <c r="IJ826" t="s">
        <v>69</v>
      </c>
      <c r="IK826" t="s">
        <v>269</v>
      </c>
      <c r="IL826" t="s">
        <v>269</v>
      </c>
      <c r="IM826" t="s">
        <v>69</v>
      </c>
      <c r="IN826" t="s">
        <v>6794</v>
      </c>
      <c r="IO826" t="s">
        <v>6794</v>
      </c>
      <c r="IP826" t="s">
        <v>6794</v>
      </c>
      <c r="IQ826" t="s">
        <v>6794</v>
      </c>
      <c r="IR826" t="s">
        <v>6794</v>
      </c>
      <c r="IS826" t="s">
        <v>6794</v>
      </c>
      <c r="IT826" s="29">
        <v>0.28125</v>
      </c>
      <c r="IU826" s="29">
        <v>0.28125</v>
      </c>
      <c r="IV826" s="29">
        <v>0.28125</v>
      </c>
      <c r="IW826" s="29">
        <v>0.28125</v>
      </c>
      <c r="IX826" s="29">
        <v>0.28125</v>
      </c>
      <c r="IY826" s="29">
        <v>0.28125</v>
      </c>
      <c r="IZ826" t="s">
        <v>2808</v>
      </c>
      <c r="JA826" t="s">
        <v>69</v>
      </c>
      <c r="JB826" t="s">
        <v>2808</v>
      </c>
      <c r="JC826" t="s">
        <v>2808</v>
      </c>
      <c r="JD826" t="s">
        <v>2808</v>
      </c>
      <c r="JE826" t="s">
        <v>2808</v>
      </c>
      <c r="JF826" t="s">
        <v>2808</v>
      </c>
      <c r="JG826" s="35">
        <v>42956</v>
      </c>
      <c r="JI826">
        <v>150</v>
      </c>
      <c r="JJ826">
        <v>52</v>
      </c>
      <c r="JK826" s="31">
        <v>3630</v>
      </c>
      <c r="JL826">
        <v>51</v>
      </c>
      <c r="JM826">
        <v>33</v>
      </c>
      <c r="JN826" t="s">
        <v>6794</v>
      </c>
      <c r="JP826" t="s">
        <v>6794</v>
      </c>
      <c r="JQ826" t="s">
        <v>6794</v>
      </c>
      <c r="JR826" t="s">
        <v>6794</v>
      </c>
      <c r="JS826" t="s">
        <v>6794</v>
      </c>
      <c r="JT826" t="s">
        <v>6794</v>
      </c>
      <c r="JU826" s="29">
        <v>0.28125</v>
      </c>
      <c r="JW826" s="29">
        <v>0.28125</v>
      </c>
      <c r="JX826" s="29">
        <v>0.28125</v>
      </c>
      <c r="JY826" s="29">
        <v>0.28125</v>
      </c>
      <c r="JZ826" s="29">
        <v>0.28125</v>
      </c>
      <c r="KA826" s="29">
        <v>0.28125</v>
      </c>
      <c r="KD826" t="s">
        <v>9554</v>
      </c>
      <c r="KE826" t="s">
        <v>6597</v>
      </c>
      <c r="KF826">
        <v>9</v>
      </c>
      <c r="KG826" t="s">
        <v>6598</v>
      </c>
      <c r="KH826">
        <v>2516521</v>
      </c>
    </row>
    <row r="827" spans="1:294" x14ac:dyDescent="0.3">
      <c r="A827" t="s">
        <v>10608</v>
      </c>
      <c r="B827" t="s">
        <v>6696</v>
      </c>
      <c r="BV827">
        <v>0</v>
      </c>
      <c r="BX827" t="s">
        <v>9156</v>
      </c>
      <c r="BY827" t="s">
        <v>6813</v>
      </c>
      <c r="BZ827" t="s">
        <v>8348</v>
      </c>
      <c r="CA827" t="s">
        <v>6815</v>
      </c>
      <c r="CB827" t="s">
        <v>6816</v>
      </c>
      <c r="CC827" t="s">
        <v>5080</v>
      </c>
      <c r="CD827">
        <v>23</v>
      </c>
      <c r="CE827" t="s">
        <v>22</v>
      </c>
      <c r="CF827" t="s">
        <v>22</v>
      </c>
      <c r="CG827" t="s">
        <v>246</v>
      </c>
      <c r="CI827" t="s">
        <v>9640</v>
      </c>
      <c r="CJ827" t="s">
        <v>69</v>
      </c>
      <c r="CK827" t="s">
        <v>2808</v>
      </c>
      <c r="CL827" t="s">
        <v>2808</v>
      </c>
      <c r="DJ827" t="s">
        <v>12</v>
      </c>
      <c r="DK827" t="s">
        <v>10609</v>
      </c>
      <c r="DL827" t="s">
        <v>22</v>
      </c>
      <c r="DN827" t="s">
        <v>69</v>
      </c>
      <c r="DO827" t="s">
        <v>69</v>
      </c>
      <c r="DQ827" t="s">
        <v>2864</v>
      </c>
      <c r="DZ827" t="s">
        <v>69</v>
      </c>
      <c r="EJ827" t="s">
        <v>273</v>
      </c>
      <c r="EM827" t="s">
        <v>12</v>
      </c>
      <c r="EN827" t="s">
        <v>8087</v>
      </c>
      <c r="EO827" t="s">
        <v>27</v>
      </c>
      <c r="EP827" s="29">
        <v>0.53125</v>
      </c>
      <c r="EY827" t="s">
        <v>2808</v>
      </c>
      <c r="EZ827" t="s">
        <v>69</v>
      </c>
      <c r="FA827" t="s">
        <v>10609</v>
      </c>
      <c r="FH827">
        <v>1</v>
      </c>
      <c r="FI827">
        <v>1</v>
      </c>
      <c r="FJ827">
        <v>1</v>
      </c>
      <c r="FK827">
        <v>1</v>
      </c>
      <c r="FL827">
        <v>1</v>
      </c>
      <c r="FM827">
        <v>1</v>
      </c>
      <c r="FN827">
        <v>1</v>
      </c>
      <c r="FS827" t="s">
        <v>69</v>
      </c>
      <c r="FT827" t="s">
        <v>69</v>
      </c>
      <c r="FU827" t="s">
        <v>69</v>
      </c>
      <c r="FV827" t="s">
        <v>69</v>
      </c>
      <c r="FW827" t="s">
        <v>69</v>
      </c>
      <c r="FX827" t="s">
        <v>69</v>
      </c>
      <c r="FY827" t="s">
        <v>69</v>
      </c>
      <c r="FZ827" t="s">
        <v>69</v>
      </c>
      <c r="GA827" t="s">
        <v>69</v>
      </c>
      <c r="GB827" t="s">
        <v>69</v>
      </c>
      <c r="GC827" t="s">
        <v>69</v>
      </c>
      <c r="GD827" t="s">
        <v>69</v>
      </c>
      <c r="GE827" t="s">
        <v>69</v>
      </c>
      <c r="GF827" t="s">
        <v>69</v>
      </c>
      <c r="GG827" t="s">
        <v>69</v>
      </c>
      <c r="GH827" t="s">
        <v>69</v>
      </c>
      <c r="GI827" t="s">
        <v>69</v>
      </c>
      <c r="GJ827" t="s">
        <v>69</v>
      </c>
      <c r="GK827" t="s">
        <v>69</v>
      </c>
      <c r="GL827" t="s">
        <v>69</v>
      </c>
      <c r="GM827" t="s">
        <v>69</v>
      </c>
      <c r="GN827" t="s">
        <v>69</v>
      </c>
      <c r="GO827" t="s">
        <v>69</v>
      </c>
      <c r="GP827" t="s">
        <v>69</v>
      </c>
      <c r="GQ827" t="s">
        <v>69</v>
      </c>
      <c r="GR827" t="s">
        <v>69</v>
      </c>
      <c r="GS827" t="s">
        <v>69</v>
      </c>
      <c r="GT827" t="s">
        <v>69</v>
      </c>
      <c r="GU827" t="s">
        <v>69</v>
      </c>
      <c r="GV827" t="s">
        <v>69</v>
      </c>
      <c r="GW827" t="s">
        <v>69</v>
      </c>
      <c r="GX827" t="s">
        <v>69</v>
      </c>
      <c r="GY827" t="s">
        <v>69</v>
      </c>
      <c r="HC827" t="s">
        <v>69</v>
      </c>
      <c r="HD827" t="s">
        <v>69</v>
      </c>
      <c r="HE827" t="s">
        <v>69</v>
      </c>
      <c r="HF827" t="s">
        <v>69</v>
      </c>
      <c r="HG827" t="s">
        <v>69</v>
      </c>
      <c r="HH827" t="s">
        <v>69</v>
      </c>
      <c r="HI827" t="s">
        <v>69</v>
      </c>
      <c r="IE827" t="s">
        <v>2808</v>
      </c>
      <c r="IF827" t="s">
        <v>2808</v>
      </c>
      <c r="IG827" t="s">
        <v>2808</v>
      </c>
      <c r="IH827" t="s">
        <v>269</v>
      </c>
      <c r="II827" t="s">
        <v>269</v>
      </c>
      <c r="IJ827" t="s">
        <v>69</v>
      </c>
      <c r="IK827" t="s">
        <v>269</v>
      </c>
      <c r="IL827" t="s">
        <v>269</v>
      </c>
      <c r="IM827" t="s">
        <v>69</v>
      </c>
      <c r="IN827" t="s">
        <v>10609</v>
      </c>
      <c r="IO827" t="s">
        <v>10609</v>
      </c>
      <c r="IQ827" t="s">
        <v>10609</v>
      </c>
      <c r="IR827" t="s">
        <v>10609</v>
      </c>
      <c r="IT827" s="32">
        <v>1.0381944444444444</v>
      </c>
      <c r="IU827" s="32">
        <v>1.0381944444444444</v>
      </c>
      <c r="IW827" s="32">
        <v>1.0381944444444444</v>
      </c>
      <c r="IX827" s="32">
        <v>1.0381944444444444</v>
      </c>
      <c r="IZ827" t="s">
        <v>69</v>
      </c>
      <c r="JA827" t="s">
        <v>69</v>
      </c>
      <c r="JB827" t="s">
        <v>2808</v>
      </c>
      <c r="JC827" t="s">
        <v>2808</v>
      </c>
      <c r="JD827" t="s">
        <v>2808</v>
      </c>
      <c r="JE827" t="s">
        <v>2808</v>
      </c>
      <c r="JF827" t="s">
        <v>2808</v>
      </c>
      <c r="JI827">
        <v>120</v>
      </c>
      <c r="JJ827">
        <v>60</v>
      </c>
      <c r="JK827" s="31">
        <v>2820</v>
      </c>
      <c r="JL827">
        <v>46</v>
      </c>
      <c r="JM827">
        <v>33</v>
      </c>
      <c r="JP827" t="s">
        <v>10609</v>
      </c>
      <c r="JQ827" t="s">
        <v>10609</v>
      </c>
      <c r="JR827" t="s">
        <v>10609</v>
      </c>
      <c r="JS827" t="s">
        <v>10609</v>
      </c>
      <c r="JT827" t="s">
        <v>10609</v>
      </c>
      <c r="JW827" s="32">
        <v>1.0381944444444444</v>
      </c>
      <c r="JX827" s="32">
        <v>1.0381944444444444</v>
      </c>
      <c r="JY827" s="32">
        <v>1.0381944444444444</v>
      </c>
      <c r="JZ827" s="32">
        <v>1.0381944444444444</v>
      </c>
      <c r="KA827" s="32">
        <v>1.0381944444444444</v>
      </c>
      <c r="KD827" t="s">
        <v>9554</v>
      </c>
      <c r="KE827" t="s">
        <v>6597</v>
      </c>
      <c r="KF827">
        <v>10</v>
      </c>
      <c r="KG827" t="s">
        <v>6598</v>
      </c>
      <c r="KH827">
        <v>2516521</v>
      </c>
    </row>
    <row r="828" spans="1:294" x14ac:dyDescent="0.3">
      <c r="A828" t="s">
        <v>10610</v>
      </c>
      <c r="B828" t="s">
        <v>6696</v>
      </c>
      <c r="BV828">
        <v>0</v>
      </c>
      <c r="BX828" t="s">
        <v>9156</v>
      </c>
      <c r="BY828" t="s">
        <v>6813</v>
      </c>
      <c r="BZ828" t="s">
        <v>8348</v>
      </c>
      <c r="CA828" t="s">
        <v>6815</v>
      </c>
      <c r="CB828" t="s">
        <v>6816</v>
      </c>
      <c r="CC828" t="s">
        <v>5080</v>
      </c>
      <c r="CD828">
        <v>18</v>
      </c>
      <c r="CE828" t="s">
        <v>22</v>
      </c>
      <c r="CF828" t="s">
        <v>22</v>
      </c>
      <c r="CG828" t="s">
        <v>22</v>
      </c>
      <c r="CI828" t="s">
        <v>9640</v>
      </c>
      <c r="CJ828" t="s">
        <v>69</v>
      </c>
      <c r="CK828" t="s">
        <v>2808</v>
      </c>
      <c r="CL828" t="s">
        <v>2808</v>
      </c>
      <c r="DJ828" t="s">
        <v>22</v>
      </c>
      <c r="DL828" t="s">
        <v>22</v>
      </c>
      <c r="DN828" t="s">
        <v>69</v>
      </c>
      <c r="DO828" t="s">
        <v>69</v>
      </c>
      <c r="DQ828" t="s">
        <v>2864</v>
      </c>
      <c r="DZ828" t="s">
        <v>69</v>
      </c>
      <c r="EJ828" t="s">
        <v>273</v>
      </c>
      <c r="EM828" t="s">
        <v>12</v>
      </c>
      <c r="EN828" s="30">
        <v>40578</v>
      </c>
      <c r="EO828" t="s">
        <v>27</v>
      </c>
      <c r="EP828" s="29">
        <v>0.58333333333333337</v>
      </c>
      <c r="EY828" t="s">
        <v>2808</v>
      </c>
      <c r="EZ828" t="s">
        <v>69</v>
      </c>
      <c r="FA828" t="s">
        <v>7823</v>
      </c>
      <c r="FH828">
        <v>1</v>
      </c>
      <c r="FI828">
        <v>1</v>
      </c>
      <c r="FJ828">
        <v>1</v>
      </c>
      <c r="FK828">
        <v>1</v>
      </c>
      <c r="FL828">
        <v>1</v>
      </c>
      <c r="FM828">
        <v>1</v>
      </c>
      <c r="FN828">
        <v>1</v>
      </c>
      <c r="FO828">
        <v>1</v>
      </c>
      <c r="FS828" t="s">
        <v>69</v>
      </c>
      <c r="FT828" t="s">
        <v>69</v>
      </c>
      <c r="FU828" t="s">
        <v>69</v>
      </c>
      <c r="FV828" t="s">
        <v>69</v>
      </c>
      <c r="FW828" t="s">
        <v>69</v>
      </c>
      <c r="FX828" t="s">
        <v>69</v>
      </c>
      <c r="FY828" t="s">
        <v>69</v>
      </c>
      <c r="FZ828" t="s">
        <v>69</v>
      </c>
      <c r="GA828" t="s">
        <v>69</v>
      </c>
      <c r="GB828" t="s">
        <v>69</v>
      </c>
      <c r="GC828" t="s">
        <v>69</v>
      </c>
      <c r="GD828" t="s">
        <v>69</v>
      </c>
      <c r="GE828" t="s">
        <v>69</v>
      </c>
      <c r="GF828" t="s">
        <v>69</v>
      </c>
      <c r="GG828" t="s">
        <v>69</v>
      </c>
      <c r="GH828" t="s">
        <v>69</v>
      </c>
      <c r="GI828" t="s">
        <v>69</v>
      </c>
      <c r="GJ828" t="s">
        <v>69</v>
      </c>
      <c r="GK828" t="s">
        <v>69</v>
      </c>
      <c r="GL828" t="s">
        <v>69</v>
      </c>
      <c r="GM828" t="s">
        <v>69</v>
      </c>
      <c r="GN828" t="s">
        <v>69</v>
      </c>
      <c r="GO828" t="s">
        <v>69</v>
      </c>
      <c r="GP828" t="s">
        <v>69</v>
      </c>
      <c r="GQ828" t="s">
        <v>69</v>
      </c>
      <c r="GR828" t="s">
        <v>69</v>
      </c>
      <c r="GS828" t="s">
        <v>69</v>
      </c>
      <c r="GT828" t="s">
        <v>69</v>
      </c>
      <c r="GU828" t="s">
        <v>69</v>
      </c>
      <c r="GV828" t="s">
        <v>69</v>
      </c>
      <c r="GW828" t="s">
        <v>69</v>
      </c>
      <c r="GX828" t="s">
        <v>69</v>
      </c>
      <c r="GY828" t="s">
        <v>69</v>
      </c>
      <c r="HC828" t="s">
        <v>2808</v>
      </c>
      <c r="HD828" t="s">
        <v>2808</v>
      </c>
      <c r="HE828" t="s">
        <v>2808</v>
      </c>
      <c r="HF828" t="s">
        <v>2808</v>
      </c>
      <c r="HG828" t="s">
        <v>69</v>
      </c>
      <c r="HH828" t="s">
        <v>69</v>
      </c>
      <c r="HI828" t="s">
        <v>69</v>
      </c>
      <c r="HJ828" t="s">
        <v>8698</v>
      </c>
      <c r="HK828">
        <v>36.5</v>
      </c>
      <c r="HL828">
        <v>70</v>
      </c>
      <c r="HM828">
        <v>20</v>
      </c>
      <c r="HQ828" s="30">
        <v>40578</v>
      </c>
      <c r="HR828" s="30">
        <v>40578</v>
      </c>
      <c r="HS828" s="30">
        <v>40578</v>
      </c>
      <c r="HT828" s="30">
        <v>40578</v>
      </c>
      <c r="HX828" s="29">
        <v>0.58333333333333337</v>
      </c>
      <c r="HY828" s="29">
        <v>0.58333333333333337</v>
      </c>
      <c r="HZ828" s="29">
        <v>0.58333333333333337</v>
      </c>
      <c r="IA828" s="29">
        <v>0.58333333333333337</v>
      </c>
      <c r="IE828" t="s">
        <v>2808</v>
      </c>
      <c r="IF828" t="s">
        <v>2808</v>
      </c>
      <c r="IG828" t="s">
        <v>2808</v>
      </c>
      <c r="IH828" t="s">
        <v>269</v>
      </c>
      <c r="II828" t="s">
        <v>269</v>
      </c>
      <c r="IJ828" t="s">
        <v>69</v>
      </c>
      <c r="IK828" t="s">
        <v>269</v>
      </c>
      <c r="IL828" t="s">
        <v>269</v>
      </c>
      <c r="IM828" t="s">
        <v>69</v>
      </c>
      <c r="IN828" t="s">
        <v>7823</v>
      </c>
      <c r="IO828" t="s">
        <v>7823</v>
      </c>
      <c r="IQ828" t="s">
        <v>7823</v>
      </c>
      <c r="IR828" t="s">
        <v>7823</v>
      </c>
      <c r="IT828" s="29">
        <v>0.35555555555555557</v>
      </c>
      <c r="IU828" s="29">
        <v>0.35555555555555557</v>
      </c>
      <c r="IW828" s="29">
        <v>0.35555555555555557</v>
      </c>
      <c r="IX828" s="29">
        <v>0.35555555555555557</v>
      </c>
      <c r="IZ828" t="s">
        <v>69</v>
      </c>
      <c r="JA828" t="s">
        <v>69</v>
      </c>
      <c r="JB828" t="s">
        <v>69</v>
      </c>
      <c r="JC828" t="s">
        <v>69</v>
      </c>
      <c r="JD828" t="s">
        <v>2808</v>
      </c>
      <c r="JE828" t="s">
        <v>2808</v>
      </c>
      <c r="JF828" t="s">
        <v>2808</v>
      </c>
      <c r="JK828" s="31">
        <v>2850</v>
      </c>
      <c r="JL828">
        <v>48</v>
      </c>
      <c r="JM828">
        <v>32</v>
      </c>
      <c r="JR828" t="s">
        <v>7823</v>
      </c>
      <c r="JS828" t="s">
        <v>7823</v>
      </c>
      <c r="JT828" t="s">
        <v>7823</v>
      </c>
      <c r="JY828" s="29">
        <v>0.35555555555555557</v>
      </c>
      <c r="JZ828" s="29">
        <v>0.35555555555555557</v>
      </c>
      <c r="KA828" s="29">
        <v>0.35555555555555557</v>
      </c>
      <c r="KD828" t="s">
        <v>9554</v>
      </c>
      <c r="KE828" t="s">
        <v>6597</v>
      </c>
      <c r="KF828">
        <v>11</v>
      </c>
      <c r="KG828" t="s">
        <v>6598</v>
      </c>
      <c r="KH828">
        <v>2516521</v>
      </c>
    </row>
    <row r="829" spans="1:294" x14ac:dyDescent="0.3">
      <c r="A829" t="s">
        <v>10611</v>
      </c>
      <c r="B829" t="s">
        <v>6696</v>
      </c>
      <c r="BV829">
        <v>0</v>
      </c>
      <c r="BX829" t="s">
        <v>9156</v>
      </c>
      <c r="BY829" t="s">
        <v>6813</v>
      </c>
      <c r="BZ829" t="s">
        <v>8348</v>
      </c>
      <c r="CA829" t="s">
        <v>6815</v>
      </c>
      <c r="CB829" t="s">
        <v>6816</v>
      </c>
      <c r="CC829" t="s">
        <v>5080</v>
      </c>
      <c r="CD829">
        <v>26</v>
      </c>
      <c r="CE829" t="s">
        <v>22</v>
      </c>
      <c r="CF829" t="s">
        <v>22</v>
      </c>
      <c r="CG829" t="s">
        <v>22</v>
      </c>
      <c r="CI829" t="s">
        <v>9640</v>
      </c>
      <c r="CJ829" t="s">
        <v>69</v>
      </c>
      <c r="CK829" t="s">
        <v>2808</v>
      </c>
      <c r="CL829" t="s">
        <v>2808</v>
      </c>
      <c r="DJ829" t="s">
        <v>22</v>
      </c>
      <c r="DL829" t="s">
        <v>22</v>
      </c>
      <c r="DN829" t="s">
        <v>69</v>
      </c>
      <c r="DO829" t="s">
        <v>69</v>
      </c>
      <c r="DQ829" t="s">
        <v>2864</v>
      </c>
      <c r="DZ829" t="s">
        <v>69</v>
      </c>
      <c r="EJ829" t="s">
        <v>273</v>
      </c>
      <c r="EM829" t="s">
        <v>12</v>
      </c>
      <c r="EN829" s="30">
        <v>41123</v>
      </c>
      <c r="EO829" t="s">
        <v>27</v>
      </c>
      <c r="EP829" s="29">
        <v>0.54166666666666663</v>
      </c>
      <c r="EY829" t="s">
        <v>2808</v>
      </c>
      <c r="EZ829" t="s">
        <v>69</v>
      </c>
      <c r="FA829" s="30">
        <v>41092</v>
      </c>
      <c r="FH829">
        <v>1</v>
      </c>
      <c r="FI829">
        <v>1</v>
      </c>
      <c r="FJ829">
        <v>1</v>
      </c>
      <c r="FK829">
        <v>1</v>
      </c>
      <c r="FL829">
        <v>1</v>
      </c>
      <c r="FM829">
        <v>1</v>
      </c>
      <c r="FN829">
        <v>1</v>
      </c>
      <c r="FO829">
        <v>1</v>
      </c>
      <c r="FS829" t="s">
        <v>69</v>
      </c>
      <c r="FT829" t="s">
        <v>69</v>
      </c>
      <c r="FU829" t="s">
        <v>69</v>
      </c>
      <c r="FV829" t="s">
        <v>69</v>
      </c>
      <c r="FW829" t="s">
        <v>69</v>
      </c>
      <c r="FX829" t="s">
        <v>69</v>
      </c>
      <c r="FY829" t="s">
        <v>69</v>
      </c>
      <c r="FZ829" t="s">
        <v>69</v>
      </c>
      <c r="GA829" t="s">
        <v>69</v>
      </c>
      <c r="GB829" t="s">
        <v>69</v>
      </c>
      <c r="GC829" t="s">
        <v>69</v>
      </c>
      <c r="GD829" t="s">
        <v>69</v>
      </c>
      <c r="GE829" t="s">
        <v>69</v>
      </c>
      <c r="GF829" t="s">
        <v>69</v>
      </c>
      <c r="GG829" t="s">
        <v>69</v>
      </c>
      <c r="GH829" t="s">
        <v>69</v>
      </c>
      <c r="GI829" t="s">
        <v>69</v>
      </c>
      <c r="GJ829" t="s">
        <v>69</v>
      </c>
      <c r="GK829" t="s">
        <v>69</v>
      </c>
      <c r="GL829" t="s">
        <v>69</v>
      </c>
      <c r="GM829" t="s">
        <v>69</v>
      </c>
      <c r="GN829" t="s">
        <v>69</v>
      </c>
      <c r="GO829" t="s">
        <v>69</v>
      </c>
      <c r="GP829" t="s">
        <v>69</v>
      </c>
      <c r="GQ829" t="s">
        <v>69</v>
      </c>
      <c r="GR829" t="s">
        <v>69</v>
      </c>
      <c r="GS829" t="s">
        <v>69</v>
      </c>
      <c r="GT829" t="s">
        <v>69</v>
      </c>
      <c r="GU829" t="s">
        <v>69</v>
      </c>
      <c r="GV829" t="s">
        <v>69</v>
      </c>
      <c r="GW829" t="s">
        <v>69</v>
      </c>
      <c r="GX829" t="s">
        <v>69</v>
      </c>
      <c r="GY829" t="s">
        <v>69</v>
      </c>
      <c r="HC829" t="s">
        <v>2808</v>
      </c>
      <c r="HD829" t="s">
        <v>2808</v>
      </c>
      <c r="HE829" t="s">
        <v>2808</v>
      </c>
      <c r="HF829" t="s">
        <v>2808</v>
      </c>
      <c r="HG829" t="s">
        <v>69</v>
      </c>
      <c r="HH829" t="s">
        <v>69</v>
      </c>
      <c r="HI829" t="s">
        <v>69</v>
      </c>
      <c r="HJ829" t="s">
        <v>9615</v>
      </c>
      <c r="HK829">
        <v>36.200000000000003</v>
      </c>
      <c r="HL829">
        <v>68</v>
      </c>
      <c r="HM829">
        <v>24</v>
      </c>
      <c r="HQ829" s="30">
        <v>41123</v>
      </c>
      <c r="HR829" s="30">
        <v>41123</v>
      </c>
      <c r="HS829" s="30">
        <v>41123</v>
      </c>
      <c r="HT829" s="30">
        <v>41123</v>
      </c>
      <c r="HX829" s="29">
        <v>0.54166666666666663</v>
      </c>
      <c r="HY829" s="29">
        <v>0.54166666666666663</v>
      </c>
      <c r="HZ829" s="29">
        <v>0.54166666666666663</v>
      </c>
      <c r="IA829" s="29">
        <v>0.54166666666666663</v>
      </c>
      <c r="IE829" t="s">
        <v>2808</v>
      </c>
      <c r="IF829" t="s">
        <v>2808</v>
      </c>
      <c r="IG829" t="s">
        <v>2808</v>
      </c>
      <c r="IH829" t="s">
        <v>269</v>
      </c>
      <c r="II829" t="s">
        <v>269</v>
      </c>
      <c r="IJ829" t="s">
        <v>69</v>
      </c>
      <c r="IK829" t="s">
        <v>269</v>
      </c>
      <c r="IL829" t="s">
        <v>269</v>
      </c>
      <c r="IM829" t="s">
        <v>69</v>
      </c>
      <c r="IN829" s="30">
        <v>41092</v>
      </c>
      <c r="IO829" s="30">
        <v>41092</v>
      </c>
      <c r="IQ829" s="30">
        <v>41092</v>
      </c>
      <c r="IR829" s="30">
        <v>41092</v>
      </c>
      <c r="IT829" s="29">
        <v>0.29166666666666669</v>
      </c>
      <c r="IU829" s="29">
        <v>0.29166666666666669</v>
      </c>
      <c r="IW829" s="29">
        <v>0.29166666666666669</v>
      </c>
      <c r="IX829" s="29">
        <v>0.29166666666666669</v>
      </c>
      <c r="IZ829" t="s">
        <v>2808</v>
      </c>
      <c r="JA829" t="s">
        <v>69</v>
      </c>
      <c r="JB829" t="s">
        <v>2808</v>
      </c>
      <c r="JC829" t="s">
        <v>2808</v>
      </c>
      <c r="JD829" t="s">
        <v>2808</v>
      </c>
      <c r="JE829" t="s">
        <v>2808</v>
      </c>
      <c r="JF829" t="s">
        <v>2808</v>
      </c>
      <c r="JG829" s="35">
        <v>42987</v>
      </c>
      <c r="JI829">
        <v>140</v>
      </c>
      <c r="JJ829">
        <v>42</v>
      </c>
      <c r="JK829" s="31">
        <v>1930</v>
      </c>
      <c r="JL829">
        <v>48</v>
      </c>
      <c r="JM829">
        <v>29.5</v>
      </c>
      <c r="JN829" s="30">
        <v>41092</v>
      </c>
      <c r="JP829" s="30">
        <v>41092</v>
      </c>
      <c r="JQ829" s="30">
        <v>41092</v>
      </c>
      <c r="JR829" s="30">
        <v>41092</v>
      </c>
      <c r="JS829" s="30">
        <v>41092</v>
      </c>
      <c r="JT829" s="30">
        <v>41092</v>
      </c>
      <c r="JU829" s="29">
        <v>0.29166666666666669</v>
      </c>
      <c r="JW829" s="29">
        <v>0.29166666666666669</v>
      </c>
      <c r="JX829" s="29">
        <v>0.29166666666666669</v>
      </c>
      <c r="JY829" s="29">
        <v>0.29166666666666669</v>
      </c>
      <c r="JZ829" s="29">
        <v>0.29166666666666669</v>
      </c>
      <c r="KA829" s="29">
        <v>0.29166666666666669</v>
      </c>
      <c r="KD829" t="s">
        <v>9554</v>
      </c>
      <c r="KE829" t="s">
        <v>6597</v>
      </c>
      <c r="KF829">
        <v>12</v>
      </c>
      <c r="KG829" t="s">
        <v>6598</v>
      </c>
      <c r="KH829">
        <v>2516521</v>
      </c>
    </row>
    <row r="830" spans="1:294" x14ac:dyDescent="0.3">
      <c r="A830" t="s">
        <v>10612</v>
      </c>
      <c r="B830" t="s">
        <v>6696</v>
      </c>
      <c r="BV830">
        <v>0</v>
      </c>
      <c r="BX830" t="s">
        <v>9156</v>
      </c>
      <c r="BY830" t="s">
        <v>6813</v>
      </c>
      <c r="BZ830" t="s">
        <v>8348</v>
      </c>
      <c r="CA830" t="s">
        <v>6815</v>
      </c>
      <c r="CB830" t="s">
        <v>6816</v>
      </c>
      <c r="CC830" t="s">
        <v>5080</v>
      </c>
      <c r="CD830">
        <v>24</v>
      </c>
      <c r="CE830" t="s">
        <v>22</v>
      </c>
      <c r="CF830" t="s">
        <v>22</v>
      </c>
      <c r="CG830" t="s">
        <v>246</v>
      </c>
      <c r="CI830" t="s">
        <v>9640</v>
      </c>
      <c r="CJ830" t="s">
        <v>69</v>
      </c>
      <c r="CK830" t="s">
        <v>2808</v>
      </c>
      <c r="CL830" t="s">
        <v>2808</v>
      </c>
      <c r="DJ830" t="s">
        <v>12</v>
      </c>
      <c r="DK830" s="30">
        <v>40604</v>
      </c>
      <c r="DL830" t="s">
        <v>22</v>
      </c>
      <c r="DN830" t="s">
        <v>69</v>
      </c>
      <c r="DO830" t="s">
        <v>69</v>
      </c>
      <c r="DQ830" t="s">
        <v>2864</v>
      </c>
      <c r="DZ830" t="s">
        <v>69</v>
      </c>
      <c r="EJ830" t="s">
        <v>273</v>
      </c>
      <c r="EM830" t="s">
        <v>12</v>
      </c>
      <c r="EN830" s="30">
        <v>40604</v>
      </c>
      <c r="EO830" t="s">
        <v>27</v>
      </c>
      <c r="EP830" s="29">
        <v>0.70833333333333337</v>
      </c>
      <c r="EY830" t="s">
        <v>2808</v>
      </c>
      <c r="EZ830" t="s">
        <v>69</v>
      </c>
      <c r="FA830" s="30">
        <v>40604</v>
      </c>
      <c r="FH830">
        <v>1</v>
      </c>
      <c r="FI830">
        <v>1</v>
      </c>
      <c r="FJ830">
        <v>1</v>
      </c>
      <c r="FK830">
        <v>1</v>
      </c>
      <c r="FL830">
        <v>1</v>
      </c>
      <c r="FM830">
        <v>1</v>
      </c>
      <c r="FN830">
        <v>1</v>
      </c>
      <c r="FO830">
        <v>1</v>
      </c>
      <c r="FS830" t="s">
        <v>69</v>
      </c>
      <c r="FT830" t="s">
        <v>69</v>
      </c>
      <c r="FU830" t="s">
        <v>69</v>
      </c>
      <c r="FV830" t="s">
        <v>69</v>
      </c>
      <c r="FW830" t="s">
        <v>69</v>
      </c>
      <c r="FX830" t="s">
        <v>69</v>
      </c>
      <c r="FY830" t="s">
        <v>69</v>
      </c>
      <c r="FZ830" t="s">
        <v>69</v>
      </c>
      <c r="GA830" t="s">
        <v>69</v>
      </c>
      <c r="GB830" t="s">
        <v>69</v>
      </c>
      <c r="GC830" t="s">
        <v>69</v>
      </c>
      <c r="GD830" t="s">
        <v>69</v>
      </c>
      <c r="GE830" t="s">
        <v>69</v>
      </c>
      <c r="GF830" t="s">
        <v>69</v>
      </c>
      <c r="GG830" t="s">
        <v>69</v>
      </c>
      <c r="GH830" t="s">
        <v>69</v>
      </c>
      <c r="GI830" t="s">
        <v>69</v>
      </c>
      <c r="GJ830" t="s">
        <v>69</v>
      </c>
      <c r="GK830" t="s">
        <v>69</v>
      </c>
      <c r="GL830" t="s">
        <v>69</v>
      </c>
      <c r="GM830" t="s">
        <v>69</v>
      </c>
      <c r="GN830" t="s">
        <v>69</v>
      </c>
      <c r="GO830" t="s">
        <v>69</v>
      </c>
      <c r="GP830" t="s">
        <v>69</v>
      </c>
      <c r="GQ830" t="s">
        <v>69</v>
      </c>
      <c r="GR830" t="s">
        <v>69</v>
      </c>
      <c r="GS830" t="s">
        <v>69</v>
      </c>
      <c r="GT830" t="s">
        <v>69</v>
      </c>
      <c r="GU830" t="s">
        <v>69</v>
      </c>
      <c r="GV830" t="s">
        <v>69</v>
      </c>
      <c r="GW830" t="s">
        <v>69</v>
      </c>
      <c r="GX830" t="s">
        <v>69</v>
      </c>
      <c r="GY830" t="s">
        <v>69</v>
      </c>
      <c r="HC830" t="s">
        <v>2808</v>
      </c>
      <c r="HD830" t="s">
        <v>2808</v>
      </c>
      <c r="HE830" t="s">
        <v>2808</v>
      </c>
      <c r="HF830" t="s">
        <v>2808</v>
      </c>
      <c r="HG830" t="s">
        <v>69</v>
      </c>
      <c r="HH830" t="s">
        <v>69</v>
      </c>
      <c r="HI830" t="s">
        <v>69</v>
      </c>
      <c r="HJ830" t="s">
        <v>9615</v>
      </c>
      <c r="HK830">
        <v>36</v>
      </c>
      <c r="HL830">
        <v>68</v>
      </c>
      <c r="HM830">
        <v>18</v>
      </c>
      <c r="HQ830" s="30">
        <v>40604</v>
      </c>
      <c r="HR830" s="30">
        <v>40604</v>
      </c>
      <c r="HS830" s="30">
        <v>40604</v>
      </c>
      <c r="HT830" s="30">
        <v>40604</v>
      </c>
      <c r="HX830" s="29">
        <v>0.70833333333333337</v>
      </c>
      <c r="HY830" s="29">
        <v>0.70833333333333337</v>
      </c>
      <c r="HZ830" s="29">
        <v>0.70833333333333337</v>
      </c>
      <c r="IA830" s="29">
        <v>0.70833333333333337</v>
      </c>
      <c r="IE830" t="s">
        <v>2808</v>
      </c>
      <c r="IF830" t="s">
        <v>2808</v>
      </c>
      <c r="IG830" t="s">
        <v>2808</v>
      </c>
      <c r="IH830" t="s">
        <v>269</v>
      </c>
      <c r="II830" t="s">
        <v>269</v>
      </c>
      <c r="IJ830" t="s">
        <v>69</v>
      </c>
      <c r="IK830" t="s">
        <v>269</v>
      </c>
      <c r="IL830" t="s">
        <v>269</v>
      </c>
      <c r="IM830" t="s">
        <v>69</v>
      </c>
      <c r="IN830" s="30">
        <v>40604</v>
      </c>
      <c r="IO830" s="30">
        <v>40604</v>
      </c>
      <c r="IQ830" s="30">
        <v>40604</v>
      </c>
      <c r="IR830" s="30">
        <v>40604</v>
      </c>
      <c r="IT830" s="29">
        <v>0.25694444444444448</v>
      </c>
      <c r="IU830" s="29">
        <v>0.25694444444444448</v>
      </c>
      <c r="IW830" s="29">
        <v>0.25694444444444448</v>
      </c>
      <c r="IX830" s="29">
        <v>0.25694444444444448</v>
      </c>
      <c r="IZ830" t="s">
        <v>2808</v>
      </c>
      <c r="JA830" t="s">
        <v>69</v>
      </c>
      <c r="JB830" t="s">
        <v>2808</v>
      </c>
      <c r="JC830" t="s">
        <v>2808</v>
      </c>
      <c r="JD830" t="s">
        <v>2808</v>
      </c>
      <c r="JE830" t="s">
        <v>2808</v>
      </c>
      <c r="JF830" t="s">
        <v>2808</v>
      </c>
      <c r="JG830" s="35">
        <v>42956</v>
      </c>
      <c r="JI830">
        <v>136</v>
      </c>
      <c r="JJ830">
        <v>42</v>
      </c>
      <c r="JK830" s="31">
        <v>2900</v>
      </c>
      <c r="JL830">
        <v>51</v>
      </c>
      <c r="JM830">
        <v>32</v>
      </c>
      <c r="JN830" s="30">
        <v>40604</v>
      </c>
      <c r="JP830" s="30">
        <v>40604</v>
      </c>
      <c r="JQ830" s="30">
        <v>40604</v>
      </c>
      <c r="JR830" s="30">
        <v>40604</v>
      </c>
      <c r="JS830" s="30">
        <v>40604</v>
      </c>
      <c r="JT830" s="30">
        <v>40604</v>
      </c>
      <c r="JU830" s="29">
        <v>0.25694444444444448</v>
      </c>
      <c r="JW830" s="29">
        <v>0.25694444444444448</v>
      </c>
      <c r="JX830" s="29">
        <v>0.25694444444444448</v>
      </c>
      <c r="JY830" s="29">
        <v>0.25694444444444448</v>
      </c>
      <c r="JZ830" s="29">
        <v>0.25694444444444448</v>
      </c>
      <c r="KA830" s="29">
        <v>0.25694444444444448</v>
      </c>
      <c r="KD830" t="s">
        <v>9554</v>
      </c>
      <c r="KE830" t="s">
        <v>6597</v>
      </c>
      <c r="KF830">
        <v>13</v>
      </c>
      <c r="KG830" t="s">
        <v>6598</v>
      </c>
      <c r="KH830">
        <v>2516521</v>
      </c>
    </row>
    <row r="831" spans="1:294" x14ac:dyDescent="0.3">
      <c r="A831" t="s">
        <v>10613</v>
      </c>
      <c r="B831" t="s">
        <v>6696</v>
      </c>
      <c r="BV831">
        <v>0</v>
      </c>
      <c r="BX831" t="s">
        <v>9156</v>
      </c>
      <c r="BY831" t="s">
        <v>6813</v>
      </c>
      <c r="BZ831" t="s">
        <v>8348</v>
      </c>
      <c r="CA831" t="s">
        <v>6815</v>
      </c>
      <c r="CB831" t="s">
        <v>6816</v>
      </c>
      <c r="CC831" t="s">
        <v>5080</v>
      </c>
      <c r="CD831">
        <v>22</v>
      </c>
      <c r="CE831" t="s">
        <v>22</v>
      </c>
      <c r="CF831" t="s">
        <v>22</v>
      </c>
      <c r="CG831" t="s">
        <v>22</v>
      </c>
      <c r="CI831" t="s">
        <v>9640</v>
      </c>
      <c r="CJ831" t="s">
        <v>69</v>
      </c>
      <c r="CK831" t="s">
        <v>2808</v>
      </c>
      <c r="CL831" t="s">
        <v>2808</v>
      </c>
      <c r="DJ831" t="s">
        <v>12</v>
      </c>
      <c r="DK831" t="s">
        <v>10111</v>
      </c>
      <c r="DL831" t="s">
        <v>22</v>
      </c>
      <c r="DN831" t="s">
        <v>69</v>
      </c>
      <c r="DO831" t="s">
        <v>69</v>
      </c>
      <c r="DQ831" t="s">
        <v>2864</v>
      </c>
      <c r="DZ831" t="s">
        <v>69</v>
      </c>
      <c r="EJ831" t="s">
        <v>273</v>
      </c>
      <c r="EM831" t="s">
        <v>12</v>
      </c>
      <c r="EN831" t="s">
        <v>7159</v>
      </c>
      <c r="EO831" t="s">
        <v>27</v>
      </c>
      <c r="EP831" s="29">
        <v>0.39583333333333331</v>
      </c>
      <c r="EY831" t="s">
        <v>2808</v>
      </c>
      <c r="EZ831" t="s">
        <v>69</v>
      </c>
      <c r="FA831" t="s">
        <v>10111</v>
      </c>
      <c r="FH831">
        <v>1</v>
      </c>
      <c r="FI831">
        <v>1</v>
      </c>
      <c r="FJ831">
        <v>1</v>
      </c>
      <c r="FK831">
        <v>1</v>
      </c>
      <c r="FL831">
        <v>1</v>
      </c>
      <c r="FM831">
        <v>1</v>
      </c>
      <c r="FN831">
        <v>1</v>
      </c>
      <c r="FO831">
        <v>1</v>
      </c>
      <c r="FS831" t="s">
        <v>69</v>
      </c>
      <c r="FT831" t="s">
        <v>69</v>
      </c>
      <c r="FU831" t="s">
        <v>69</v>
      </c>
      <c r="FV831" t="s">
        <v>69</v>
      </c>
      <c r="FW831" t="s">
        <v>69</v>
      </c>
      <c r="FX831" t="s">
        <v>69</v>
      </c>
      <c r="FY831" t="s">
        <v>69</v>
      </c>
      <c r="FZ831" t="s">
        <v>69</v>
      </c>
      <c r="GA831" t="s">
        <v>69</v>
      </c>
      <c r="GB831" t="s">
        <v>69</v>
      </c>
      <c r="GC831" t="s">
        <v>69</v>
      </c>
      <c r="GD831" t="s">
        <v>69</v>
      </c>
      <c r="GE831" t="s">
        <v>69</v>
      </c>
      <c r="GF831" t="s">
        <v>69</v>
      </c>
      <c r="GG831" t="s">
        <v>69</v>
      </c>
      <c r="GH831" t="s">
        <v>69</v>
      </c>
      <c r="GI831" t="s">
        <v>69</v>
      </c>
      <c r="GJ831" t="s">
        <v>69</v>
      </c>
      <c r="GK831" t="s">
        <v>69</v>
      </c>
      <c r="GL831" t="s">
        <v>69</v>
      </c>
      <c r="GM831" t="s">
        <v>69</v>
      </c>
      <c r="GN831" t="s">
        <v>69</v>
      </c>
      <c r="GO831" t="s">
        <v>69</v>
      </c>
      <c r="GP831" t="s">
        <v>69</v>
      </c>
      <c r="GQ831" t="s">
        <v>69</v>
      </c>
      <c r="GR831" t="s">
        <v>69</v>
      </c>
      <c r="GS831" t="s">
        <v>69</v>
      </c>
      <c r="GT831" t="s">
        <v>69</v>
      </c>
      <c r="GU831" t="s">
        <v>69</v>
      </c>
      <c r="GV831" t="s">
        <v>69</v>
      </c>
      <c r="GW831" t="s">
        <v>69</v>
      </c>
      <c r="GX831" t="s">
        <v>69</v>
      </c>
      <c r="GY831" t="s">
        <v>69</v>
      </c>
      <c r="HC831" t="s">
        <v>69</v>
      </c>
      <c r="HD831" t="s">
        <v>69</v>
      </c>
      <c r="HE831" t="s">
        <v>69</v>
      </c>
      <c r="HF831" t="s">
        <v>69</v>
      </c>
      <c r="HG831" t="s">
        <v>69</v>
      </c>
      <c r="HH831" t="s">
        <v>69</v>
      </c>
      <c r="HI831" t="s">
        <v>69</v>
      </c>
      <c r="IE831" t="s">
        <v>69</v>
      </c>
      <c r="IF831" t="s">
        <v>69</v>
      </c>
      <c r="IG831" t="s">
        <v>69</v>
      </c>
      <c r="IH831" t="s">
        <v>269</v>
      </c>
      <c r="II831" t="s">
        <v>269</v>
      </c>
      <c r="IJ831" t="s">
        <v>69</v>
      </c>
      <c r="IK831" t="s">
        <v>269</v>
      </c>
      <c r="IL831" t="s">
        <v>269</v>
      </c>
      <c r="IM831" t="s">
        <v>69</v>
      </c>
      <c r="IN831" t="s">
        <v>10111</v>
      </c>
      <c r="IO831" t="s">
        <v>10111</v>
      </c>
      <c r="IQ831" t="s">
        <v>10111</v>
      </c>
      <c r="IR831" t="s">
        <v>10111</v>
      </c>
      <c r="IT831" s="29">
        <v>0.85416666666666663</v>
      </c>
      <c r="IU831" s="29">
        <v>0.85416666666666663</v>
      </c>
      <c r="IW831" s="29">
        <v>0.85416666666666663</v>
      </c>
      <c r="IX831" s="29">
        <v>0.85416666666666663</v>
      </c>
      <c r="IZ831" t="s">
        <v>69</v>
      </c>
      <c r="JA831" t="s">
        <v>69</v>
      </c>
      <c r="JB831" t="s">
        <v>2808</v>
      </c>
      <c r="JC831" t="s">
        <v>2808</v>
      </c>
      <c r="JD831" t="s">
        <v>2808</v>
      </c>
      <c r="JE831" t="s">
        <v>2808</v>
      </c>
      <c r="JF831" t="s">
        <v>2808</v>
      </c>
      <c r="JI831">
        <v>145</v>
      </c>
      <c r="JJ831">
        <v>42</v>
      </c>
      <c r="JK831" s="31">
        <v>2980</v>
      </c>
      <c r="JL831">
        <v>51</v>
      </c>
      <c r="JM831">
        <v>33</v>
      </c>
      <c r="JP831" t="s">
        <v>10111</v>
      </c>
      <c r="JQ831" t="s">
        <v>10111</v>
      </c>
      <c r="JR831" t="s">
        <v>10111</v>
      </c>
      <c r="JS831" t="s">
        <v>10111</v>
      </c>
      <c r="JT831" t="s">
        <v>10111</v>
      </c>
      <c r="JW831" s="29">
        <v>0.85416666666666663</v>
      </c>
      <c r="JX831" s="29">
        <v>0.85416666666666663</v>
      </c>
      <c r="JY831" s="29">
        <v>0.85416666666666663</v>
      </c>
      <c r="JZ831" s="29">
        <v>0.85416666666666663</v>
      </c>
      <c r="KA831" s="29">
        <v>0.85416666666666663</v>
      </c>
      <c r="KD831" t="s">
        <v>9554</v>
      </c>
      <c r="KE831" t="s">
        <v>6597</v>
      </c>
      <c r="KF831">
        <v>14</v>
      </c>
      <c r="KG831" t="s">
        <v>6598</v>
      </c>
      <c r="KH831">
        <v>2516521</v>
      </c>
    </row>
    <row r="832" spans="1:294" x14ac:dyDescent="0.3">
      <c r="A832" t="s">
        <v>10614</v>
      </c>
      <c r="B832" t="s">
        <v>6696</v>
      </c>
      <c r="BV832">
        <v>0</v>
      </c>
      <c r="BX832" t="s">
        <v>9156</v>
      </c>
      <c r="BY832" t="s">
        <v>6813</v>
      </c>
      <c r="BZ832" t="s">
        <v>8348</v>
      </c>
      <c r="CA832" t="s">
        <v>6815</v>
      </c>
      <c r="CB832" t="s">
        <v>6816</v>
      </c>
      <c r="CC832" t="s">
        <v>5080</v>
      </c>
      <c r="CD832">
        <v>23</v>
      </c>
      <c r="CE832" t="s">
        <v>22</v>
      </c>
      <c r="CF832" t="s">
        <v>22</v>
      </c>
      <c r="CG832" t="s">
        <v>246</v>
      </c>
      <c r="CI832" t="s">
        <v>9640</v>
      </c>
      <c r="CJ832" t="s">
        <v>69</v>
      </c>
      <c r="CK832" t="s">
        <v>2808</v>
      </c>
      <c r="CL832" t="s">
        <v>2808</v>
      </c>
      <c r="DJ832" t="s">
        <v>12</v>
      </c>
      <c r="DK832" t="s">
        <v>10289</v>
      </c>
      <c r="DL832" t="s">
        <v>22</v>
      </c>
      <c r="DN832" t="s">
        <v>69</v>
      </c>
      <c r="DO832" t="s">
        <v>69</v>
      </c>
      <c r="DQ832" t="s">
        <v>2864</v>
      </c>
      <c r="DZ832" t="s">
        <v>69</v>
      </c>
      <c r="EJ832" t="s">
        <v>273</v>
      </c>
      <c r="EM832" t="s">
        <v>12</v>
      </c>
      <c r="EN832" t="s">
        <v>10615</v>
      </c>
      <c r="EO832" t="s">
        <v>27</v>
      </c>
      <c r="EP832" s="29">
        <v>0.33333333333333331</v>
      </c>
      <c r="EY832" t="s">
        <v>2808</v>
      </c>
      <c r="EZ832" t="s">
        <v>69</v>
      </c>
      <c r="FA832" t="s">
        <v>10289</v>
      </c>
      <c r="FM832">
        <v>1</v>
      </c>
      <c r="FN832">
        <v>1</v>
      </c>
      <c r="FO832">
        <v>1</v>
      </c>
      <c r="FS832" t="s">
        <v>69</v>
      </c>
      <c r="FT832" t="s">
        <v>69</v>
      </c>
      <c r="FU832" t="s">
        <v>69</v>
      </c>
      <c r="FV832" t="s">
        <v>69</v>
      </c>
      <c r="FW832" t="s">
        <v>69</v>
      </c>
      <c r="FX832" t="s">
        <v>69</v>
      </c>
      <c r="FY832" t="s">
        <v>69</v>
      </c>
      <c r="FZ832" t="s">
        <v>69</v>
      </c>
      <c r="GA832" t="s">
        <v>69</v>
      </c>
      <c r="GB832" t="s">
        <v>69</v>
      </c>
      <c r="GC832" t="s">
        <v>69</v>
      </c>
      <c r="GD832" t="s">
        <v>69</v>
      </c>
      <c r="GE832" t="s">
        <v>69</v>
      </c>
      <c r="GF832" t="s">
        <v>69</v>
      </c>
      <c r="GG832" t="s">
        <v>69</v>
      </c>
      <c r="GH832" t="s">
        <v>69</v>
      </c>
      <c r="GI832" t="s">
        <v>69</v>
      </c>
      <c r="GJ832" t="s">
        <v>69</v>
      </c>
      <c r="GK832" t="s">
        <v>69</v>
      </c>
      <c r="GL832" t="s">
        <v>69</v>
      </c>
      <c r="GM832" t="s">
        <v>69</v>
      </c>
      <c r="GN832" t="s">
        <v>69</v>
      </c>
      <c r="GO832" t="s">
        <v>69</v>
      </c>
      <c r="GP832" t="s">
        <v>69</v>
      </c>
      <c r="GQ832" t="s">
        <v>69</v>
      </c>
      <c r="GR832" t="s">
        <v>69</v>
      </c>
      <c r="GS832" t="s">
        <v>69</v>
      </c>
      <c r="GT832" t="s">
        <v>69</v>
      </c>
      <c r="GU832" t="s">
        <v>69</v>
      </c>
      <c r="GV832" t="s">
        <v>69</v>
      </c>
      <c r="GW832" t="s">
        <v>69</v>
      </c>
      <c r="GX832" t="s">
        <v>69</v>
      </c>
      <c r="GY832" t="s">
        <v>69</v>
      </c>
      <c r="HC832" t="s">
        <v>2808</v>
      </c>
      <c r="HD832" t="s">
        <v>69</v>
      </c>
      <c r="HE832" t="s">
        <v>69</v>
      </c>
      <c r="HF832" t="s">
        <v>69</v>
      </c>
      <c r="HG832" t="s">
        <v>69</v>
      </c>
      <c r="HH832" t="s">
        <v>69</v>
      </c>
      <c r="HI832" t="s">
        <v>69</v>
      </c>
      <c r="HJ832" t="s">
        <v>9696</v>
      </c>
      <c r="HQ832" t="s">
        <v>10615</v>
      </c>
      <c r="HX832" s="29">
        <v>0.30555555555555552</v>
      </c>
      <c r="IE832" t="s">
        <v>2808</v>
      </c>
      <c r="IF832" t="s">
        <v>2808</v>
      </c>
      <c r="IG832" t="s">
        <v>2808</v>
      </c>
      <c r="IH832" t="s">
        <v>69</v>
      </c>
      <c r="II832" t="s">
        <v>269</v>
      </c>
      <c r="IJ832" t="s">
        <v>69</v>
      </c>
      <c r="IK832" t="s">
        <v>269</v>
      </c>
      <c r="IL832" t="s">
        <v>269</v>
      </c>
      <c r="IM832" t="s">
        <v>69</v>
      </c>
      <c r="IO832" t="s">
        <v>10289</v>
      </c>
      <c r="IQ832" t="s">
        <v>10289</v>
      </c>
      <c r="IR832" t="s">
        <v>10289</v>
      </c>
      <c r="IU832" s="29">
        <v>0.76944444444444438</v>
      </c>
      <c r="IW832" s="29">
        <v>0.76944444444444438</v>
      </c>
      <c r="IX832" s="29">
        <v>0.76944444444444438</v>
      </c>
      <c r="IZ832" t="s">
        <v>2808</v>
      </c>
      <c r="JA832" t="s">
        <v>69</v>
      </c>
      <c r="JB832" t="s">
        <v>2808</v>
      </c>
      <c r="JC832" t="s">
        <v>2808</v>
      </c>
      <c r="JD832" t="s">
        <v>2808</v>
      </c>
      <c r="JE832" t="s">
        <v>2808</v>
      </c>
      <c r="JF832" t="s">
        <v>2808</v>
      </c>
      <c r="JG832" s="35">
        <v>42956</v>
      </c>
      <c r="JI832">
        <v>160</v>
      </c>
      <c r="JJ832">
        <v>55</v>
      </c>
      <c r="JK832" s="31">
        <v>3000</v>
      </c>
      <c r="JL832">
        <v>53</v>
      </c>
      <c r="JM832">
        <v>35</v>
      </c>
      <c r="JN832" t="s">
        <v>10289</v>
      </c>
      <c r="JP832" t="s">
        <v>10289</v>
      </c>
      <c r="JQ832" t="s">
        <v>10289</v>
      </c>
      <c r="JR832" t="s">
        <v>10289</v>
      </c>
      <c r="JS832" t="s">
        <v>10289</v>
      </c>
      <c r="JT832" t="s">
        <v>10289</v>
      </c>
      <c r="JU832" s="29">
        <v>0.76944444444444438</v>
      </c>
      <c r="JW832" s="29">
        <v>0.76944444444444438</v>
      </c>
      <c r="JX832" s="29">
        <v>0.76944444444444438</v>
      </c>
      <c r="JY832" s="29">
        <v>0.76944444444444438</v>
      </c>
      <c r="JZ832" s="29">
        <v>0.76944444444444438</v>
      </c>
      <c r="KA832" s="29">
        <v>0.76944444444444438</v>
      </c>
      <c r="KD832" t="s">
        <v>9554</v>
      </c>
      <c r="KE832" t="s">
        <v>6597</v>
      </c>
      <c r="KF832">
        <v>15</v>
      </c>
      <c r="KG832" t="s">
        <v>6598</v>
      </c>
      <c r="KH832">
        <v>2516521</v>
      </c>
    </row>
    <row r="833" spans="1:294" x14ac:dyDescent="0.3">
      <c r="A833" t="s">
        <v>10616</v>
      </c>
      <c r="B833" t="s">
        <v>6696</v>
      </c>
      <c r="BV833">
        <v>0</v>
      </c>
      <c r="BX833" t="s">
        <v>9156</v>
      </c>
      <c r="BY833" t="s">
        <v>6813</v>
      </c>
      <c r="BZ833" t="s">
        <v>8348</v>
      </c>
      <c r="CA833" t="s">
        <v>6815</v>
      </c>
      <c r="CB833" t="s">
        <v>6816</v>
      </c>
      <c r="CC833" t="s">
        <v>5080</v>
      </c>
      <c r="CD833">
        <v>18</v>
      </c>
      <c r="CE833" t="s">
        <v>22</v>
      </c>
      <c r="CF833" t="s">
        <v>22</v>
      </c>
      <c r="CG833" t="s">
        <v>22</v>
      </c>
      <c r="CI833" t="s">
        <v>9640</v>
      </c>
      <c r="CJ833" t="s">
        <v>69</v>
      </c>
      <c r="CK833" t="s">
        <v>2808</v>
      </c>
      <c r="CL833" t="s">
        <v>2808</v>
      </c>
      <c r="DJ833" t="s">
        <v>12</v>
      </c>
      <c r="DK833" t="s">
        <v>9966</v>
      </c>
      <c r="DL833" t="s">
        <v>22</v>
      </c>
      <c r="DN833" t="s">
        <v>69</v>
      </c>
      <c r="DO833" t="s">
        <v>69</v>
      </c>
      <c r="DQ833" t="s">
        <v>2864</v>
      </c>
      <c r="DZ833" t="s">
        <v>69</v>
      </c>
      <c r="EJ833" t="s">
        <v>273</v>
      </c>
      <c r="EM833" t="s">
        <v>12</v>
      </c>
      <c r="EN833" t="s">
        <v>9966</v>
      </c>
      <c r="EO833" t="s">
        <v>27</v>
      </c>
      <c r="EP833" s="29">
        <v>0.75</v>
      </c>
      <c r="EY833" t="s">
        <v>2808</v>
      </c>
      <c r="EZ833" t="s">
        <v>69</v>
      </c>
      <c r="FA833" t="s">
        <v>9966</v>
      </c>
      <c r="FH833">
        <v>1</v>
      </c>
      <c r="FI833">
        <v>1</v>
      </c>
      <c r="FJ833">
        <v>1</v>
      </c>
      <c r="FK833">
        <v>1</v>
      </c>
      <c r="FL833">
        <v>1</v>
      </c>
      <c r="FM833">
        <v>1</v>
      </c>
      <c r="FN833">
        <v>1</v>
      </c>
      <c r="FO833">
        <v>1</v>
      </c>
      <c r="FS833" t="s">
        <v>69</v>
      </c>
      <c r="FT833" t="s">
        <v>69</v>
      </c>
      <c r="FU833" t="s">
        <v>69</v>
      </c>
      <c r="FV833" t="s">
        <v>69</v>
      </c>
      <c r="FW833" t="s">
        <v>69</v>
      </c>
      <c r="FX833" t="s">
        <v>69</v>
      </c>
      <c r="FY833" t="s">
        <v>69</v>
      </c>
      <c r="FZ833" t="s">
        <v>69</v>
      </c>
      <c r="GA833" t="s">
        <v>69</v>
      </c>
      <c r="GB833" t="s">
        <v>69</v>
      </c>
      <c r="GC833" t="s">
        <v>69</v>
      </c>
      <c r="GD833" t="s">
        <v>69</v>
      </c>
      <c r="GE833" t="s">
        <v>69</v>
      </c>
      <c r="GF833" t="s">
        <v>69</v>
      </c>
      <c r="GG833" t="s">
        <v>69</v>
      </c>
      <c r="GH833" t="s">
        <v>69</v>
      </c>
      <c r="GI833" t="s">
        <v>69</v>
      </c>
      <c r="GJ833" t="s">
        <v>69</v>
      </c>
      <c r="GK833" t="s">
        <v>69</v>
      </c>
      <c r="GL833" t="s">
        <v>69</v>
      </c>
      <c r="GM833" t="s">
        <v>69</v>
      </c>
      <c r="GN833" t="s">
        <v>69</v>
      </c>
      <c r="GO833" t="s">
        <v>69</v>
      </c>
      <c r="GP833" t="s">
        <v>69</v>
      </c>
      <c r="GQ833" t="s">
        <v>69</v>
      </c>
      <c r="GR833" t="s">
        <v>69</v>
      </c>
      <c r="GS833" t="s">
        <v>69</v>
      </c>
      <c r="GT833" t="s">
        <v>69</v>
      </c>
      <c r="GU833" t="s">
        <v>69</v>
      </c>
      <c r="GV833" t="s">
        <v>69</v>
      </c>
      <c r="GW833" t="s">
        <v>69</v>
      </c>
      <c r="GX833" t="s">
        <v>69</v>
      </c>
      <c r="GY833" t="s">
        <v>69</v>
      </c>
      <c r="HC833" t="s">
        <v>2808</v>
      </c>
      <c r="HD833" t="s">
        <v>2808</v>
      </c>
      <c r="HE833" t="s">
        <v>2808</v>
      </c>
      <c r="HF833" t="s">
        <v>2808</v>
      </c>
      <c r="HG833" t="s">
        <v>69</v>
      </c>
      <c r="HH833" t="s">
        <v>69</v>
      </c>
      <c r="HI833" t="s">
        <v>69</v>
      </c>
      <c r="HJ833" t="s">
        <v>10250</v>
      </c>
      <c r="HK833" t="s">
        <v>10496</v>
      </c>
      <c r="HL833">
        <v>72</v>
      </c>
      <c r="HM833">
        <v>23</v>
      </c>
      <c r="HQ833" t="s">
        <v>9966</v>
      </c>
      <c r="HR833" t="s">
        <v>9966</v>
      </c>
      <c r="HS833" t="s">
        <v>9966</v>
      </c>
      <c r="HT833" t="s">
        <v>9966</v>
      </c>
      <c r="HX833" s="29">
        <v>0.75</v>
      </c>
      <c r="HY833" s="29">
        <v>0.75</v>
      </c>
      <c r="HZ833" s="29">
        <v>0.75</v>
      </c>
      <c r="IA833" s="29">
        <v>0.75</v>
      </c>
      <c r="IE833" t="s">
        <v>2808</v>
      </c>
      <c r="IF833" t="s">
        <v>2808</v>
      </c>
      <c r="IG833" t="s">
        <v>2808</v>
      </c>
      <c r="IH833" t="s">
        <v>69</v>
      </c>
      <c r="II833" t="s">
        <v>69</v>
      </c>
      <c r="IJ833" t="s">
        <v>69</v>
      </c>
      <c r="IK833" t="s">
        <v>269</v>
      </c>
      <c r="IL833" t="s">
        <v>269</v>
      </c>
      <c r="IM833" t="s">
        <v>69</v>
      </c>
      <c r="IQ833" t="s">
        <v>9966</v>
      </c>
      <c r="IR833" t="s">
        <v>9966</v>
      </c>
      <c r="IW833" s="29">
        <v>0.21875</v>
      </c>
      <c r="IX833" s="29">
        <v>0.21875</v>
      </c>
      <c r="IZ833" t="s">
        <v>2808</v>
      </c>
      <c r="JA833" t="s">
        <v>69</v>
      </c>
      <c r="JB833" t="s">
        <v>69</v>
      </c>
      <c r="JC833" t="s">
        <v>2808</v>
      </c>
      <c r="JD833" t="s">
        <v>69</v>
      </c>
      <c r="JE833" t="s">
        <v>2808</v>
      </c>
      <c r="JF833" t="s">
        <v>69</v>
      </c>
      <c r="JG833" s="35">
        <v>42956</v>
      </c>
      <c r="JK833" s="31">
        <v>2750</v>
      </c>
      <c r="JL833">
        <v>48</v>
      </c>
      <c r="JM833">
        <v>32</v>
      </c>
      <c r="JN833" t="s">
        <v>9966</v>
      </c>
      <c r="JR833" t="s">
        <v>9966</v>
      </c>
      <c r="JS833" t="s">
        <v>9966</v>
      </c>
      <c r="JT833" t="s">
        <v>9966</v>
      </c>
      <c r="JU833" s="29">
        <v>0.21875</v>
      </c>
      <c r="JY833" s="29">
        <v>0.21875</v>
      </c>
      <c r="JZ833" s="29">
        <v>0.21875</v>
      </c>
      <c r="KA833" s="29">
        <v>0.21875</v>
      </c>
      <c r="KD833" t="s">
        <v>9554</v>
      </c>
      <c r="KE833" t="s">
        <v>6597</v>
      </c>
      <c r="KF833">
        <v>16</v>
      </c>
      <c r="KG833" t="s">
        <v>6598</v>
      </c>
      <c r="KH833">
        <v>2516521</v>
      </c>
    </row>
    <row r="834" spans="1:294" x14ac:dyDescent="0.3">
      <c r="A834" t="s">
        <v>10617</v>
      </c>
      <c r="B834" t="s">
        <v>6696</v>
      </c>
      <c r="BV834">
        <v>0</v>
      </c>
      <c r="BX834" t="s">
        <v>9156</v>
      </c>
      <c r="BY834" t="s">
        <v>6813</v>
      </c>
      <c r="BZ834" t="s">
        <v>8348</v>
      </c>
      <c r="CA834" t="s">
        <v>6815</v>
      </c>
      <c r="CB834" t="s">
        <v>6816</v>
      </c>
      <c r="CC834" t="s">
        <v>5080</v>
      </c>
      <c r="CD834">
        <v>27</v>
      </c>
      <c r="CE834" t="s">
        <v>22</v>
      </c>
      <c r="CF834" t="s">
        <v>22</v>
      </c>
      <c r="CG834" t="s">
        <v>246</v>
      </c>
      <c r="CI834" t="s">
        <v>9640</v>
      </c>
      <c r="CJ834" t="s">
        <v>69</v>
      </c>
      <c r="CK834" t="s">
        <v>2808</v>
      </c>
      <c r="CL834" t="s">
        <v>2808</v>
      </c>
      <c r="DJ834" t="s">
        <v>12</v>
      </c>
      <c r="DK834" t="s">
        <v>7614</v>
      </c>
      <c r="DL834" t="s">
        <v>22</v>
      </c>
      <c r="DN834" t="s">
        <v>69</v>
      </c>
      <c r="DO834" t="s">
        <v>69</v>
      </c>
      <c r="DQ834" t="s">
        <v>2864</v>
      </c>
      <c r="DZ834" t="s">
        <v>69</v>
      </c>
      <c r="EJ834" t="s">
        <v>273</v>
      </c>
      <c r="EM834" t="s">
        <v>12</v>
      </c>
      <c r="EN834" t="s">
        <v>6709</v>
      </c>
      <c r="EO834" t="s">
        <v>27</v>
      </c>
      <c r="EP834" s="29">
        <v>0.32291666666666669</v>
      </c>
      <c r="EY834" t="s">
        <v>2808</v>
      </c>
      <c r="EZ834" t="s">
        <v>69</v>
      </c>
      <c r="FA834" t="s">
        <v>7614</v>
      </c>
      <c r="FH834">
        <v>1</v>
      </c>
      <c r="FI834">
        <v>1</v>
      </c>
      <c r="FJ834">
        <v>1</v>
      </c>
      <c r="FK834">
        <v>1</v>
      </c>
      <c r="FL834">
        <v>1</v>
      </c>
      <c r="FM834">
        <v>1</v>
      </c>
      <c r="FN834">
        <v>1</v>
      </c>
      <c r="FO834">
        <v>1</v>
      </c>
      <c r="FS834" t="s">
        <v>69</v>
      </c>
      <c r="FT834" t="s">
        <v>69</v>
      </c>
      <c r="FU834" t="s">
        <v>69</v>
      </c>
      <c r="FV834" t="s">
        <v>69</v>
      </c>
      <c r="FW834" t="s">
        <v>69</v>
      </c>
      <c r="FX834" t="s">
        <v>69</v>
      </c>
      <c r="FY834" t="s">
        <v>69</v>
      </c>
      <c r="FZ834" t="s">
        <v>69</v>
      </c>
      <c r="GA834" t="s">
        <v>69</v>
      </c>
      <c r="GB834" t="s">
        <v>69</v>
      </c>
      <c r="GC834" t="s">
        <v>69</v>
      </c>
      <c r="GD834" t="s">
        <v>69</v>
      </c>
      <c r="GE834" t="s">
        <v>69</v>
      </c>
      <c r="GF834" t="s">
        <v>69</v>
      </c>
      <c r="GG834" t="s">
        <v>69</v>
      </c>
      <c r="GH834" t="s">
        <v>69</v>
      </c>
      <c r="GI834" t="s">
        <v>69</v>
      </c>
      <c r="GJ834" t="s">
        <v>69</v>
      </c>
      <c r="GK834" t="s">
        <v>69</v>
      </c>
      <c r="GL834" t="s">
        <v>69</v>
      </c>
      <c r="GM834" t="s">
        <v>69</v>
      </c>
      <c r="GN834" t="s">
        <v>69</v>
      </c>
      <c r="GO834" t="s">
        <v>69</v>
      </c>
      <c r="GP834" t="s">
        <v>69</v>
      </c>
      <c r="GQ834" t="s">
        <v>69</v>
      </c>
      <c r="GR834" t="s">
        <v>69</v>
      </c>
      <c r="GS834" t="s">
        <v>69</v>
      </c>
      <c r="GT834" t="s">
        <v>69</v>
      </c>
      <c r="GU834" t="s">
        <v>69</v>
      </c>
      <c r="GV834" t="s">
        <v>69</v>
      </c>
      <c r="GW834" t="s">
        <v>69</v>
      </c>
      <c r="GX834" t="s">
        <v>69</v>
      </c>
      <c r="GY834" t="s">
        <v>69</v>
      </c>
      <c r="HC834" t="s">
        <v>69</v>
      </c>
      <c r="HD834" t="s">
        <v>69</v>
      </c>
      <c r="HE834" t="s">
        <v>69</v>
      </c>
      <c r="HF834" t="s">
        <v>69</v>
      </c>
      <c r="HG834" t="s">
        <v>69</v>
      </c>
      <c r="HH834" t="s">
        <v>69</v>
      </c>
      <c r="HI834" t="s">
        <v>69</v>
      </c>
      <c r="IE834" t="s">
        <v>69</v>
      </c>
      <c r="IF834" t="s">
        <v>69</v>
      </c>
      <c r="IG834" t="s">
        <v>69</v>
      </c>
      <c r="IH834" t="s">
        <v>269</v>
      </c>
      <c r="II834" t="s">
        <v>269</v>
      </c>
      <c r="IJ834" t="s">
        <v>69</v>
      </c>
      <c r="IK834" t="s">
        <v>269</v>
      </c>
      <c r="IL834" t="s">
        <v>269</v>
      </c>
      <c r="IM834" t="s">
        <v>69</v>
      </c>
      <c r="IN834" t="s">
        <v>7614</v>
      </c>
      <c r="IO834" t="s">
        <v>7614</v>
      </c>
      <c r="IQ834" t="s">
        <v>7614</v>
      </c>
      <c r="IR834" t="s">
        <v>7614</v>
      </c>
      <c r="IT834" s="29">
        <v>0.16666666666666666</v>
      </c>
      <c r="IU834" s="29">
        <v>0.16666666666666666</v>
      </c>
      <c r="IW834" s="29">
        <v>0.16666666666666666</v>
      </c>
      <c r="IX834" s="29">
        <v>0.16666666666666666</v>
      </c>
      <c r="IZ834" t="s">
        <v>2808</v>
      </c>
      <c r="JA834" t="s">
        <v>69</v>
      </c>
      <c r="JB834" t="s">
        <v>2808</v>
      </c>
      <c r="JC834" t="s">
        <v>2808</v>
      </c>
      <c r="JD834" t="s">
        <v>2808</v>
      </c>
      <c r="JE834" t="s">
        <v>2808</v>
      </c>
      <c r="JF834" t="s">
        <v>2808</v>
      </c>
      <c r="JG834" s="35">
        <v>42957</v>
      </c>
      <c r="JI834">
        <v>140</v>
      </c>
      <c r="JJ834">
        <v>45</v>
      </c>
      <c r="JK834" s="31">
        <v>3720</v>
      </c>
      <c r="JL834">
        <v>51</v>
      </c>
      <c r="JM834">
        <v>34</v>
      </c>
      <c r="JN834" t="s">
        <v>7614</v>
      </c>
      <c r="JP834" t="s">
        <v>7614</v>
      </c>
      <c r="JQ834" t="s">
        <v>7614</v>
      </c>
      <c r="JR834" t="s">
        <v>7614</v>
      </c>
      <c r="JS834" t="s">
        <v>7614</v>
      </c>
      <c r="JT834" t="s">
        <v>7614</v>
      </c>
      <c r="JU834" s="29">
        <v>0.16666666666666666</v>
      </c>
      <c r="JW834" s="29">
        <v>0.16666666666666666</v>
      </c>
      <c r="JX834" s="29">
        <v>0.16666666666666666</v>
      </c>
      <c r="JY834" s="29">
        <v>0.16666666666666666</v>
      </c>
      <c r="JZ834" s="29">
        <v>0.16666666666666666</v>
      </c>
      <c r="KA834" s="29">
        <v>0.16666666666666666</v>
      </c>
      <c r="KD834" t="s">
        <v>9554</v>
      </c>
      <c r="KE834" t="s">
        <v>6597</v>
      </c>
      <c r="KF834">
        <v>17</v>
      </c>
      <c r="KG834" t="s">
        <v>6598</v>
      </c>
      <c r="KH834">
        <v>2516521</v>
      </c>
    </row>
    <row r="835" spans="1:294" x14ac:dyDescent="0.3">
      <c r="A835" t="s">
        <v>10618</v>
      </c>
      <c r="B835" t="s">
        <v>6696</v>
      </c>
      <c r="BV835">
        <v>0</v>
      </c>
      <c r="BX835" t="s">
        <v>9156</v>
      </c>
      <c r="BY835" t="s">
        <v>6813</v>
      </c>
      <c r="BZ835" t="s">
        <v>8348</v>
      </c>
      <c r="CA835" t="s">
        <v>6815</v>
      </c>
      <c r="CB835" t="s">
        <v>6861</v>
      </c>
      <c r="CC835" t="s">
        <v>5080</v>
      </c>
      <c r="CD835">
        <v>34</v>
      </c>
      <c r="CE835" t="s">
        <v>236</v>
      </c>
      <c r="CF835" t="s">
        <v>240</v>
      </c>
      <c r="CG835" t="s">
        <v>246</v>
      </c>
      <c r="CI835" t="s">
        <v>9552</v>
      </c>
      <c r="CJ835" t="s">
        <v>2808</v>
      </c>
      <c r="CK835" t="s">
        <v>69</v>
      </c>
      <c r="CL835" t="s">
        <v>69</v>
      </c>
      <c r="CM835" t="s">
        <v>22</v>
      </c>
      <c r="CO835" t="s">
        <v>22</v>
      </c>
      <c r="FH835">
        <v>1</v>
      </c>
      <c r="FI835">
        <v>1</v>
      </c>
      <c r="FJ835">
        <v>1</v>
      </c>
      <c r="FK835">
        <v>1</v>
      </c>
      <c r="FL835">
        <v>1</v>
      </c>
      <c r="FM835">
        <v>1</v>
      </c>
      <c r="FN835" t="s">
        <v>6719</v>
      </c>
      <c r="FO835">
        <v>1</v>
      </c>
      <c r="FS835" t="s">
        <v>69</v>
      </c>
      <c r="FT835" t="s">
        <v>69</v>
      </c>
      <c r="FU835" t="s">
        <v>69</v>
      </c>
      <c r="FV835" t="s">
        <v>69</v>
      </c>
      <c r="FW835" t="s">
        <v>69</v>
      </c>
      <c r="FX835" t="s">
        <v>69</v>
      </c>
      <c r="FY835" t="s">
        <v>69</v>
      </c>
      <c r="FZ835" t="s">
        <v>69</v>
      </c>
      <c r="GA835" t="s">
        <v>69</v>
      </c>
      <c r="GB835" t="s">
        <v>69</v>
      </c>
      <c r="GC835" t="s">
        <v>69</v>
      </c>
      <c r="GD835" t="s">
        <v>69</v>
      </c>
      <c r="GE835" t="s">
        <v>69</v>
      </c>
      <c r="GF835" t="s">
        <v>69</v>
      </c>
      <c r="GG835" t="s">
        <v>69</v>
      </c>
      <c r="GH835" t="s">
        <v>69</v>
      </c>
      <c r="GI835" t="s">
        <v>69</v>
      </c>
      <c r="GJ835" t="s">
        <v>69</v>
      </c>
      <c r="GK835" t="s">
        <v>69</v>
      </c>
      <c r="GL835" t="s">
        <v>69</v>
      </c>
      <c r="GM835" t="s">
        <v>69</v>
      </c>
      <c r="GN835" t="s">
        <v>69</v>
      </c>
      <c r="GO835" t="s">
        <v>69</v>
      </c>
      <c r="GP835" t="s">
        <v>69</v>
      </c>
      <c r="GQ835" t="s">
        <v>69</v>
      </c>
      <c r="GR835" t="s">
        <v>69</v>
      </c>
      <c r="GS835" t="s">
        <v>69</v>
      </c>
      <c r="GT835" t="s">
        <v>69</v>
      </c>
      <c r="GU835" t="s">
        <v>69</v>
      </c>
      <c r="GV835" t="s">
        <v>69</v>
      </c>
      <c r="GW835" t="s">
        <v>69</v>
      </c>
      <c r="GX835" t="s">
        <v>69</v>
      </c>
      <c r="GY835" t="s">
        <v>69</v>
      </c>
      <c r="HC835" t="s">
        <v>2808</v>
      </c>
      <c r="HD835" t="s">
        <v>2808</v>
      </c>
      <c r="HE835" t="s">
        <v>2808</v>
      </c>
      <c r="HF835" t="s">
        <v>2808</v>
      </c>
      <c r="HG835" t="s">
        <v>69</v>
      </c>
      <c r="HH835" t="s">
        <v>69</v>
      </c>
      <c r="HI835" t="s">
        <v>69</v>
      </c>
      <c r="HJ835" t="s">
        <v>9661</v>
      </c>
      <c r="HK835">
        <v>36.200000000000003</v>
      </c>
      <c r="HL835">
        <v>86</v>
      </c>
      <c r="HM835">
        <v>26</v>
      </c>
      <c r="HQ835" t="s">
        <v>6609</v>
      </c>
      <c r="HR835" t="s">
        <v>6609</v>
      </c>
      <c r="HS835" t="s">
        <v>6609</v>
      </c>
      <c r="HT835" t="s">
        <v>6609</v>
      </c>
      <c r="HX835" s="29">
        <v>0.98611111111111116</v>
      </c>
      <c r="HY835" s="29">
        <v>0.98611111111111116</v>
      </c>
      <c r="HZ835" s="29">
        <v>0.98611111111111116</v>
      </c>
      <c r="IA835" s="29">
        <v>0.98611111111111116</v>
      </c>
      <c r="IE835" t="s">
        <v>2808</v>
      </c>
      <c r="IF835" t="s">
        <v>69</v>
      </c>
      <c r="IG835" t="s">
        <v>2808</v>
      </c>
      <c r="IH835" t="s">
        <v>69</v>
      </c>
      <c r="II835" t="s">
        <v>269</v>
      </c>
      <c r="IJ835" t="s">
        <v>69</v>
      </c>
      <c r="IK835" t="s">
        <v>269</v>
      </c>
      <c r="IL835" t="s">
        <v>269</v>
      </c>
      <c r="IM835" t="s">
        <v>69</v>
      </c>
      <c r="IN835" t="s">
        <v>7614</v>
      </c>
      <c r="IO835" t="s">
        <v>7614</v>
      </c>
      <c r="IP835" t="s">
        <v>7614</v>
      </c>
      <c r="IQ835" t="s">
        <v>7614</v>
      </c>
      <c r="IR835" t="s">
        <v>7614</v>
      </c>
      <c r="IS835" t="s">
        <v>7614</v>
      </c>
      <c r="IT835" s="29">
        <v>0.1388888888888889</v>
      </c>
      <c r="IU835" s="29">
        <v>0.1388888888888889</v>
      </c>
      <c r="IV835" s="29">
        <v>0.1388888888888889</v>
      </c>
      <c r="IW835" s="29">
        <v>0.1388888888888889</v>
      </c>
      <c r="IX835" s="29">
        <v>0.1388888888888889</v>
      </c>
      <c r="IY835" s="29">
        <v>0.1388888888888889</v>
      </c>
      <c r="IZ835" t="s">
        <v>2808</v>
      </c>
      <c r="JA835" t="s">
        <v>69</v>
      </c>
      <c r="JB835" t="s">
        <v>2808</v>
      </c>
      <c r="JC835" t="s">
        <v>69</v>
      </c>
      <c r="JD835" t="s">
        <v>69</v>
      </c>
      <c r="JE835" t="s">
        <v>69</v>
      </c>
      <c r="JF835" t="s">
        <v>69</v>
      </c>
      <c r="JG835" s="35">
        <v>42956</v>
      </c>
      <c r="JI835">
        <v>134</v>
      </c>
      <c r="JJ835">
        <v>64</v>
      </c>
      <c r="JK835" s="31">
        <v>3720</v>
      </c>
      <c r="JL835">
        <v>51</v>
      </c>
      <c r="JM835">
        <v>34</v>
      </c>
      <c r="JN835" t="s">
        <v>7614</v>
      </c>
      <c r="JO835" t="s">
        <v>7614</v>
      </c>
      <c r="JP835" t="s">
        <v>7614</v>
      </c>
      <c r="JQ835" t="s">
        <v>7614</v>
      </c>
      <c r="JR835" t="s">
        <v>7614</v>
      </c>
      <c r="JS835" t="s">
        <v>7614</v>
      </c>
      <c r="JT835" t="s">
        <v>7614</v>
      </c>
      <c r="JU835" s="29">
        <v>0.1388888888888889</v>
      </c>
      <c r="JV835" s="29">
        <v>0.1388888888888889</v>
      </c>
      <c r="JW835" s="29">
        <v>0.1388888888888889</v>
      </c>
      <c r="JX835" s="29">
        <v>0.1388888888888889</v>
      </c>
      <c r="JY835" s="29">
        <v>0.1388888888888889</v>
      </c>
      <c r="JZ835" s="29">
        <v>0.1388888888888889</v>
      </c>
      <c r="KA835" s="29">
        <v>0.1388888888888889</v>
      </c>
      <c r="KD835" t="s">
        <v>9554</v>
      </c>
      <c r="KE835" t="s">
        <v>6597</v>
      </c>
      <c r="KF835">
        <v>18</v>
      </c>
      <c r="KG835" t="s">
        <v>6598</v>
      </c>
      <c r="KH835">
        <v>2516521</v>
      </c>
    </row>
    <row r="836" spans="1:294" x14ac:dyDescent="0.3">
      <c r="A836" t="s">
        <v>10619</v>
      </c>
      <c r="B836" t="s">
        <v>6696</v>
      </c>
      <c r="BV836">
        <v>0</v>
      </c>
      <c r="BX836" t="s">
        <v>9156</v>
      </c>
      <c r="BY836" t="s">
        <v>6813</v>
      </c>
      <c r="BZ836" t="s">
        <v>8348</v>
      </c>
      <c r="CA836" t="s">
        <v>6815</v>
      </c>
      <c r="CB836" t="s">
        <v>6816</v>
      </c>
      <c r="CC836" t="s">
        <v>5080</v>
      </c>
      <c r="CD836">
        <v>25</v>
      </c>
      <c r="CE836" t="s">
        <v>22</v>
      </c>
      <c r="CF836" t="s">
        <v>22</v>
      </c>
      <c r="CG836" t="s">
        <v>247</v>
      </c>
      <c r="CI836" t="s">
        <v>9640</v>
      </c>
      <c r="CJ836" t="s">
        <v>69</v>
      </c>
      <c r="CK836" t="s">
        <v>2808</v>
      </c>
      <c r="CL836" t="s">
        <v>2808</v>
      </c>
      <c r="DJ836" t="s">
        <v>12</v>
      </c>
      <c r="DK836" t="s">
        <v>10620</v>
      </c>
      <c r="DL836" t="s">
        <v>22</v>
      </c>
      <c r="DN836" t="s">
        <v>69</v>
      </c>
      <c r="DO836" t="s">
        <v>69</v>
      </c>
      <c r="DQ836" t="s">
        <v>2864</v>
      </c>
      <c r="DZ836" t="s">
        <v>69</v>
      </c>
      <c r="EJ836" t="s">
        <v>273</v>
      </c>
      <c r="EM836" t="s">
        <v>12</v>
      </c>
      <c r="EN836" t="s">
        <v>7788</v>
      </c>
      <c r="EO836" t="s">
        <v>27</v>
      </c>
      <c r="EP836" s="29">
        <v>0.43055555555555558</v>
      </c>
      <c r="EY836" t="s">
        <v>2808</v>
      </c>
      <c r="EZ836" t="s">
        <v>69</v>
      </c>
      <c r="FA836" t="s">
        <v>10620</v>
      </c>
      <c r="FH836">
        <v>1</v>
      </c>
      <c r="FI836">
        <v>1</v>
      </c>
      <c r="FJ836">
        <v>1</v>
      </c>
      <c r="FK836">
        <v>1</v>
      </c>
      <c r="FL836">
        <v>1</v>
      </c>
      <c r="FM836">
        <v>1</v>
      </c>
      <c r="FN836">
        <v>1</v>
      </c>
      <c r="FO836">
        <v>1</v>
      </c>
      <c r="FS836" t="s">
        <v>69</v>
      </c>
      <c r="FT836" t="s">
        <v>69</v>
      </c>
      <c r="FU836" t="s">
        <v>69</v>
      </c>
      <c r="FV836" t="s">
        <v>69</v>
      </c>
      <c r="FW836" t="s">
        <v>69</v>
      </c>
      <c r="FX836" t="s">
        <v>69</v>
      </c>
      <c r="FY836" t="s">
        <v>69</v>
      </c>
      <c r="FZ836" t="s">
        <v>69</v>
      </c>
      <c r="GA836" t="s">
        <v>69</v>
      </c>
      <c r="GB836" t="s">
        <v>69</v>
      </c>
      <c r="GC836" t="s">
        <v>69</v>
      </c>
      <c r="GD836" t="s">
        <v>69</v>
      </c>
      <c r="GE836" t="s">
        <v>69</v>
      </c>
      <c r="GF836" t="s">
        <v>69</v>
      </c>
      <c r="GG836" t="s">
        <v>69</v>
      </c>
      <c r="GH836" t="s">
        <v>69</v>
      </c>
      <c r="GI836" t="s">
        <v>69</v>
      </c>
      <c r="GJ836" t="s">
        <v>69</v>
      </c>
      <c r="GK836" t="s">
        <v>69</v>
      </c>
      <c r="GL836" t="s">
        <v>69</v>
      </c>
      <c r="GM836" t="s">
        <v>69</v>
      </c>
      <c r="GN836" t="s">
        <v>69</v>
      </c>
      <c r="GO836" t="s">
        <v>69</v>
      </c>
      <c r="GP836" t="s">
        <v>69</v>
      </c>
      <c r="GQ836" t="s">
        <v>69</v>
      </c>
      <c r="GR836" t="s">
        <v>69</v>
      </c>
      <c r="GS836" t="s">
        <v>69</v>
      </c>
      <c r="GT836" t="s">
        <v>69</v>
      </c>
      <c r="GU836" t="s">
        <v>69</v>
      </c>
      <c r="GV836" t="s">
        <v>69</v>
      </c>
      <c r="GW836" t="s">
        <v>69</v>
      </c>
      <c r="GX836" t="s">
        <v>69</v>
      </c>
      <c r="GY836" t="s">
        <v>69</v>
      </c>
      <c r="HC836" t="s">
        <v>2808</v>
      </c>
      <c r="HD836" t="s">
        <v>2808</v>
      </c>
      <c r="HE836" t="s">
        <v>2808</v>
      </c>
      <c r="HF836" t="s">
        <v>2808</v>
      </c>
      <c r="HG836" t="s">
        <v>69</v>
      </c>
      <c r="HH836" t="s">
        <v>69</v>
      </c>
      <c r="HI836" t="s">
        <v>69</v>
      </c>
      <c r="HJ836" t="s">
        <v>9711</v>
      </c>
      <c r="HK836">
        <v>36</v>
      </c>
      <c r="HL836">
        <v>70</v>
      </c>
      <c r="HM836">
        <v>20</v>
      </c>
      <c r="HQ836" t="s">
        <v>10620</v>
      </c>
      <c r="HR836" t="s">
        <v>10620</v>
      </c>
      <c r="HS836" t="s">
        <v>10620</v>
      </c>
      <c r="HT836" t="s">
        <v>10620</v>
      </c>
      <c r="HX836" s="29">
        <v>0.43055555555555558</v>
      </c>
      <c r="HY836" s="29">
        <v>0.43055555555555558</v>
      </c>
      <c r="HZ836" s="29">
        <v>0.43055555555555558</v>
      </c>
      <c r="IA836" s="29">
        <v>0.43055555555555558</v>
      </c>
      <c r="IE836" t="s">
        <v>2808</v>
      </c>
      <c r="IF836" t="s">
        <v>2808</v>
      </c>
      <c r="IG836" t="s">
        <v>2808</v>
      </c>
      <c r="IH836" t="s">
        <v>269</v>
      </c>
      <c r="II836" t="s">
        <v>269</v>
      </c>
      <c r="IJ836" t="s">
        <v>69</v>
      </c>
      <c r="IK836" t="s">
        <v>269</v>
      </c>
      <c r="IL836" t="s">
        <v>269</v>
      </c>
      <c r="IM836" t="s">
        <v>69</v>
      </c>
      <c r="IN836" t="s">
        <v>10620</v>
      </c>
      <c r="IO836" t="s">
        <v>10620</v>
      </c>
      <c r="IQ836" t="s">
        <v>10620</v>
      </c>
      <c r="IR836" t="s">
        <v>10620</v>
      </c>
      <c r="IT836" s="29">
        <v>0.15277777777777776</v>
      </c>
      <c r="IU836" s="29">
        <v>0.15277777777777776</v>
      </c>
      <c r="IW836" s="29">
        <v>0.15277777777777776</v>
      </c>
      <c r="IX836" s="29">
        <v>0.15277777777777776</v>
      </c>
      <c r="IZ836" t="s">
        <v>2808</v>
      </c>
      <c r="JA836" t="s">
        <v>69</v>
      </c>
      <c r="JB836" t="s">
        <v>2808</v>
      </c>
      <c r="JC836" t="s">
        <v>69</v>
      </c>
      <c r="JD836" t="s">
        <v>2808</v>
      </c>
      <c r="JE836" t="s">
        <v>2808</v>
      </c>
      <c r="JF836" t="s">
        <v>2808</v>
      </c>
      <c r="JG836" s="35">
        <v>42956</v>
      </c>
      <c r="JI836">
        <v>140</v>
      </c>
      <c r="JK836" s="31">
        <v>3360</v>
      </c>
      <c r="JL836">
        <v>46</v>
      </c>
      <c r="JM836">
        <v>33</v>
      </c>
      <c r="JN836" t="s">
        <v>10620</v>
      </c>
      <c r="JP836" t="s">
        <v>10620</v>
      </c>
      <c r="JR836" t="s">
        <v>10620</v>
      </c>
      <c r="JS836" t="s">
        <v>10620</v>
      </c>
      <c r="JT836" t="s">
        <v>10620</v>
      </c>
      <c r="JU836" s="29">
        <v>0.15277777777777776</v>
      </c>
      <c r="JW836" s="29">
        <v>0.15277777777777776</v>
      </c>
      <c r="JY836" s="29">
        <v>0.15277777777777776</v>
      </c>
      <c r="JZ836" s="29">
        <v>0.15277777777777776</v>
      </c>
      <c r="KA836" s="29">
        <v>0.15277777777777776</v>
      </c>
      <c r="KD836" t="s">
        <v>9554</v>
      </c>
      <c r="KE836" t="s">
        <v>6597</v>
      </c>
      <c r="KF836">
        <v>19</v>
      </c>
      <c r="KG836" t="s">
        <v>6598</v>
      </c>
      <c r="KH836">
        <v>2516521</v>
      </c>
    </row>
    <row r="837" spans="1:294" x14ac:dyDescent="0.3">
      <c r="A837" t="s">
        <v>10621</v>
      </c>
      <c r="B837" t="s">
        <v>6696</v>
      </c>
      <c r="BV837">
        <v>0</v>
      </c>
      <c r="BX837" t="s">
        <v>9156</v>
      </c>
      <c r="BY837" t="s">
        <v>6813</v>
      </c>
      <c r="BZ837" t="s">
        <v>8374</v>
      </c>
      <c r="CA837" t="s">
        <v>6815</v>
      </c>
      <c r="CB837" t="s">
        <v>6861</v>
      </c>
      <c r="CC837" t="s">
        <v>5080</v>
      </c>
      <c r="CD837">
        <v>19</v>
      </c>
      <c r="CE837" t="s">
        <v>236</v>
      </c>
      <c r="CF837" t="s">
        <v>240</v>
      </c>
      <c r="CG837" t="s">
        <v>247</v>
      </c>
      <c r="CI837" t="s">
        <v>9640</v>
      </c>
      <c r="CJ837" t="s">
        <v>69</v>
      </c>
      <c r="CK837" t="s">
        <v>2808</v>
      </c>
      <c r="CL837" t="s">
        <v>2808</v>
      </c>
      <c r="DZ837" t="s">
        <v>69</v>
      </c>
      <c r="EJ837" t="s">
        <v>273</v>
      </c>
      <c r="EM837" t="s">
        <v>12</v>
      </c>
      <c r="EN837" s="30">
        <v>40634</v>
      </c>
      <c r="EO837" t="s">
        <v>27</v>
      </c>
      <c r="EP837" s="29">
        <v>0.6875</v>
      </c>
      <c r="FH837">
        <v>1</v>
      </c>
      <c r="FI837">
        <v>1</v>
      </c>
      <c r="FJ837">
        <v>1</v>
      </c>
      <c r="FK837">
        <v>1</v>
      </c>
      <c r="FL837">
        <v>1</v>
      </c>
      <c r="FM837">
        <v>1</v>
      </c>
      <c r="FN837">
        <v>1</v>
      </c>
      <c r="FO837">
        <v>1</v>
      </c>
      <c r="FS837" t="s">
        <v>69</v>
      </c>
      <c r="FT837" t="s">
        <v>69</v>
      </c>
      <c r="FU837" t="s">
        <v>69</v>
      </c>
      <c r="FV837" t="s">
        <v>69</v>
      </c>
      <c r="FW837" t="s">
        <v>69</v>
      </c>
      <c r="FX837" t="s">
        <v>69</v>
      </c>
      <c r="FY837" t="s">
        <v>69</v>
      </c>
      <c r="FZ837" t="s">
        <v>69</v>
      </c>
      <c r="GA837" t="s">
        <v>69</v>
      </c>
      <c r="GB837" t="s">
        <v>69</v>
      </c>
      <c r="GC837" t="s">
        <v>69</v>
      </c>
      <c r="GD837" t="s">
        <v>69</v>
      </c>
      <c r="GE837" t="s">
        <v>69</v>
      </c>
      <c r="GF837" t="s">
        <v>69</v>
      </c>
      <c r="GG837" t="s">
        <v>69</v>
      </c>
      <c r="GH837" t="s">
        <v>69</v>
      </c>
      <c r="GI837" t="s">
        <v>69</v>
      </c>
      <c r="GJ837" t="s">
        <v>69</v>
      </c>
      <c r="GK837" t="s">
        <v>69</v>
      </c>
      <c r="GL837" t="s">
        <v>69</v>
      </c>
      <c r="GM837" t="s">
        <v>69</v>
      </c>
      <c r="GN837" t="s">
        <v>69</v>
      </c>
      <c r="GO837" t="s">
        <v>69</v>
      </c>
      <c r="GP837" t="s">
        <v>69</v>
      </c>
      <c r="GQ837" t="s">
        <v>69</v>
      </c>
      <c r="GR837" t="s">
        <v>69</v>
      </c>
      <c r="GS837" t="s">
        <v>69</v>
      </c>
      <c r="GT837" t="s">
        <v>69</v>
      </c>
      <c r="GU837" t="s">
        <v>69</v>
      </c>
      <c r="GV837" t="s">
        <v>69</v>
      </c>
      <c r="GW837" t="s">
        <v>69</v>
      </c>
      <c r="GX837" t="s">
        <v>69</v>
      </c>
      <c r="GY837" t="s">
        <v>69</v>
      </c>
      <c r="HC837" t="s">
        <v>2808</v>
      </c>
      <c r="HD837" t="s">
        <v>2808</v>
      </c>
      <c r="HE837" t="s">
        <v>2808</v>
      </c>
      <c r="HF837" t="s">
        <v>2808</v>
      </c>
      <c r="HG837" t="s">
        <v>69</v>
      </c>
      <c r="HH837" t="s">
        <v>69</v>
      </c>
      <c r="HI837" t="s">
        <v>69</v>
      </c>
      <c r="HJ837" t="s">
        <v>9693</v>
      </c>
      <c r="HK837">
        <v>36</v>
      </c>
      <c r="HL837">
        <v>70</v>
      </c>
      <c r="HM837">
        <v>25</v>
      </c>
      <c r="HQ837" s="30">
        <v>40634</v>
      </c>
      <c r="HR837" s="30">
        <v>40634</v>
      </c>
      <c r="HS837" s="30">
        <v>40634</v>
      </c>
      <c r="HT837" s="30">
        <v>40634</v>
      </c>
      <c r="HX837" s="29">
        <v>0.5</v>
      </c>
      <c r="HY837" s="29">
        <v>0.5</v>
      </c>
      <c r="HZ837" s="29">
        <v>0.5</v>
      </c>
      <c r="IA837" s="29">
        <v>0.5</v>
      </c>
      <c r="IE837" t="s">
        <v>2808</v>
      </c>
      <c r="IF837" t="s">
        <v>2808</v>
      </c>
      <c r="IG837" t="s">
        <v>2808</v>
      </c>
      <c r="IH837" t="s">
        <v>269</v>
      </c>
      <c r="II837" t="s">
        <v>269</v>
      </c>
      <c r="IJ837" t="s">
        <v>69</v>
      </c>
      <c r="IK837" t="s">
        <v>269</v>
      </c>
      <c r="IL837" t="s">
        <v>269</v>
      </c>
      <c r="IM837" t="s">
        <v>69</v>
      </c>
      <c r="IN837" s="30">
        <v>40603</v>
      </c>
      <c r="IO837" s="30">
        <v>40603</v>
      </c>
      <c r="IQ837" s="30">
        <v>40603</v>
      </c>
      <c r="IR837" s="30">
        <v>40603</v>
      </c>
      <c r="IT837" s="29">
        <v>0.57638888888888895</v>
      </c>
      <c r="IU837" s="29">
        <v>0.57638888888888895</v>
      </c>
      <c r="IW837" s="29">
        <v>0.57638888888888895</v>
      </c>
      <c r="IX837" s="29">
        <v>0.57638888888888895</v>
      </c>
      <c r="IZ837" t="s">
        <v>2808</v>
      </c>
      <c r="JA837" t="s">
        <v>69</v>
      </c>
      <c r="JB837" t="s">
        <v>2808</v>
      </c>
      <c r="JC837" t="s">
        <v>2808</v>
      </c>
      <c r="JD837" t="s">
        <v>2808</v>
      </c>
      <c r="JE837" t="s">
        <v>2808</v>
      </c>
      <c r="JF837" t="s">
        <v>2808</v>
      </c>
      <c r="JG837" s="35">
        <v>42956</v>
      </c>
      <c r="JI837">
        <v>136</v>
      </c>
      <c r="JJ837">
        <v>38</v>
      </c>
      <c r="JK837" s="31">
        <v>3750</v>
      </c>
      <c r="JL837">
        <v>50</v>
      </c>
      <c r="JM837">
        <v>34</v>
      </c>
      <c r="JN837" s="30">
        <v>40603</v>
      </c>
      <c r="JP837" s="30">
        <v>40603</v>
      </c>
      <c r="JQ837" s="30">
        <v>40603</v>
      </c>
      <c r="JR837" s="30">
        <v>40603</v>
      </c>
      <c r="JS837" s="30">
        <v>40603</v>
      </c>
      <c r="JT837" s="30">
        <v>40603</v>
      </c>
      <c r="JU837" s="29">
        <v>0.57638888888888895</v>
      </c>
      <c r="JW837" s="29">
        <v>0.57638888888888895</v>
      </c>
      <c r="JX837" s="29">
        <v>0.57638888888888895</v>
      </c>
      <c r="JY837" s="29">
        <v>0.57638888888888895</v>
      </c>
      <c r="JZ837" s="29">
        <v>0.57638888888888895</v>
      </c>
      <c r="KA837" s="29">
        <v>0.57638888888888895</v>
      </c>
      <c r="KD837" t="s">
        <v>9554</v>
      </c>
      <c r="KE837" t="s">
        <v>6597</v>
      </c>
      <c r="KF837">
        <v>20</v>
      </c>
      <c r="KG837" t="s">
        <v>6598</v>
      </c>
      <c r="KH837">
        <v>2516521</v>
      </c>
    </row>
    <row r="838" spans="1:294" x14ac:dyDescent="0.3">
      <c r="A838" t="s">
        <v>10622</v>
      </c>
      <c r="B838" t="s">
        <v>6696</v>
      </c>
      <c r="BV838">
        <v>0</v>
      </c>
      <c r="BX838" t="s">
        <v>9156</v>
      </c>
      <c r="BY838" t="s">
        <v>6813</v>
      </c>
      <c r="BZ838" t="s">
        <v>8374</v>
      </c>
      <c r="CA838" t="s">
        <v>6815</v>
      </c>
      <c r="CB838" t="s">
        <v>6861</v>
      </c>
      <c r="CC838" t="s">
        <v>5080</v>
      </c>
      <c r="CD838">
        <v>25</v>
      </c>
      <c r="CE838" t="s">
        <v>22</v>
      </c>
      <c r="CF838" t="s">
        <v>22</v>
      </c>
      <c r="CG838" t="s">
        <v>22</v>
      </c>
      <c r="CI838" t="s">
        <v>9640</v>
      </c>
      <c r="CJ838" t="s">
        <v>69</v>
      </c>
      <c r="CK838" t="s">
        <v>2808</v>
      </c>
      <c r="CL838" t="s">
        <v>2808</v>
      </c>
      <c r="DJ838" t="s">
        <v>12</v>
      </c>
      <c r="DK838" t="s">
        <v>6646</v>
      </c>
      <c r="DL838" t="s">
        <v>22</v>
      </c>
      <c r="DN838" t="s">
        <v>69</v>
      </c>
      <c r="DO838" t="s">
        <v>69</v>
      </c>
      <c r="DQ838" t="s">
        <v>2864</v>
      </c>
      <c r="DZ838" t="s">
        <v>69</v>
      </c>
      <c r="EJ838" t="s">
        <v>273</v>
      </c>
      <c r="EM838" t="s">
        <v>12</v>
      </c>
      <c r="EN838" t="s">
        <v>6646</v>
      </c>
      <c r="EO838" t="s">
        <v>27</v>
      </c>
      <c r="EP838" s="29">
        <v>0.62291666666666667</v>
      </c>
      <c r="EY838" t="s">
        <v>2808</v>
      </c>
      <c r="EZ838" t="s">
        <v>69</v>
      </c>
      <c r="FA838" t="s">
        <v>6646</v>
      </c>
      <c r="FH838">
        <v>1</v>
      </c>
      <c r="FI838">
        <v>1</v>
      </c>
      <c r="FJ838">
        <v>1</v>
      </c>
      <c r="FK838">
        <v>1</v>
      </c>
      <c r="FL838">
        <v>1</v>
      </c>
      <c r="FM838">
        <v>1</v>
      </c>
      <c r="FN838">
        <v>1</v>
      </c>
      <c r="FO838">
        <v>1</v>
      </c>
      <c r="FS838" t="s">
        <v>69</v>
      </c>
      <c r="FT838" t="s">
        <v>69</v>
      </c>
      <c r="FU838" t="s">
        <v>69</v>
      </c>
      <c r="FV838" t="s">
        <v>69</v>
      </c>
      <c r="FW838" t="s">
        <v>69</v>
      </c>
      <c r="FX838" t="s">
        <v>69</v>
      </c>
      <c r="FY838" t="s">
        <v>69</v>
      </c>
      <c r="FZ838" t="s">
        <v>69</v>
      </c>
      <c r="GA838" t="s">
        <v>69</v>
      </c>
      <c r="GB838" t="s">
        <v>69</v>
      </c>
      <c r="GC838" t="s">
        <v>69</v>
      </c>
      <c r="GD838" t="s">
        <v>69</v>
      </c>
      <c r="GE838" t="s">
        <v>69</v>
      </c>
      <c r="GF838" t="s">
        <v>69</v>
      </c>
      <c r="GG838" t="s">
        <v>69</v>
      </c>
      <c r="GH838" t="s">
        <v>69</v>
      </c>
      <c r="GI838" t="s">
        <v>69</v>
      </c>
      <c r="GJ838" t="s">
        <v>69</v>
      </c>
      <c r="GK838" t="s">
        <v>69</v>
      </c>
      <c r="GL838" t="s">
        <v>69</v>
      </c>
      <c r="GM838" t="s">
        <v>69</v>
      </c>
      <c r="GN838" t="s">
        <v>69</v>
      </c>
      <c r="GO838" t="s">
        <v>69</v>
      </c>
      <c r="GP838" t="s">
        <v>69</v>
      </c>
      <c r="GQ838" t="s">
        <v>69</v>
      </c>
      <c r="GR838" t="s">
        <v>69</v>
      </c>
      <c r="GS838" t="s">
        <v>69</v>
      </c>
      <c r="GT838" t="s">
        <v>69</v>
      </c>
      <c r="GU838" t="s">
        <v>69</v>
      </c>
      <c r="GV838" t="s">
        <v>69</v>
      </c>
      <c r="GW838" t="s">
        <v>69</v>
      </c>
      <c r="GX838" t="s">
        <v>69</v>
      </c>
      <c r="GY838" t="s">
        <v>69</v>
      </c>
      <c r="HC838" t="s">
        <v>2808</v>
      </c>
      <c r="HD838" t="s">
        <v>2808</v>
      </c>
      <c r="HE838" t="s">
        <v>2808</v>
      </c>
      <c r="HF838" t="s">
        <v>2808</v>
      </c>
      <c r="HG838" t="s">
        <v>69</v>
      </c>
      <c r="HH838" t="s">
        <v>69</v>
      </c>
      <c r="HI838" t="s">
        <v>69</v>
      </c>
      <c r="HJ838" t="s">
        <v>9734</v>
      </c>
      <c r="HK838">
        <v>36.700000000000003</v>
      </c>
      <c r="HL838">
        <v>72</v>
      </c>
      <c r="HM838">
        <v>22</v>
      </c>
      <c r="HQ838" t="s">
        <v>6646</v>
      </c>
      <c r="HR838" t="s">
        <v>6646</v>
      </c>
      <c r="HS838" t="s">
        <v>6646</v>
      </c>
      <c r="HT838" t="s">
        <v>6646</v>
      </c>
      <c r="HX838" s="29">
        <v>0.62291666666666667</v>
      </c>
      <c r="HY838" s="29">
        <v>0.62291666666666667</v>
      </c>
      <c r="HZ838" s="29">
        <v>0.62291666666666667</v>
      </c>
      <c r="IA838" s="29">
        <v>0.62291666666666667</v>
      </c>
      <c r="IE838" t="s">
        <v>2808</v>
      </c>
      <c r="IF838" t="s">
        <v>2808</v>
      </c>
      <c r="IG838" t="s">
        <v>2808</v>
      </c>
      <c r="IH838" t="s">
        <v>269</v>
      </c>
      <c r="II838" t="s">
        <v>269</v>
      </c>
      <c r="IJ838" t="s">
        <v>69</v>
      </c>
      <c r="IK838" t="s">
        <v>269</v>
      </c>
      <c r="IL838" t="s">
        <v>269</v>
      </c>
      <c r="IM838" t="s">
        <v>69</v>
      </c>
      <c r="IN838" t="s">
        <v>6646</v>
      </c>
      <c r="IO838" t="s">
        <v>6646</v>
      </c>
      <c r="IQ838" t="s">
        <v>6646</v>
      </c>
      <c r="IR838" t="s">
        <v>6646</v>
      </c>
      <c r="IT838" s="29">
        <v>0.19097222222222221</v>
      </c>
      <c r="IU838" s="29">
        <v>0.19097222222222221</v>
      </c>
      <c r="IW838" s="29">
        <v>0.19097222222222221</v>
      </c>
      <c r="IX838" s="29">
        <v>0.19097222222222221</v>
      </c>
      <c r="IZ838" t="s">
        <v>2808</v>
      </c>
      <c r="JA838" t="s">
        <v>69</v>
      </c>
      <c r="JB838" t="s">
        <v>2808</v>
      </c>
      <c r="JC838" t="s">
        <v>2808</v>
      </c>
      <c r="JD838" t="s">
        <v>2808</v>
      </c>
      <c r="JE838" t="s">
        <v>2808</v>
      </c>
      <c r="JF838" t="s">
        <v>2808</v>
      </c>
      <c r="JG838" s="35">
        <v>42956</v>
      </c>
      <c r="JI838">
        <v>110</v>
      </c>
      <c r="JJ838">
        <v>44</v>
      </c>
      <c r="JK838" s="31">
        <v>3000</v>
      </c>
      <c r="JL838">
        <v>47</v>
      </c>
      <c r="JM838">
        <v>30</v>
      </c>
      <c r="JN838" t="s">
        <v>6646</v>
      </c>
      <c r="JP838" t="s">
        <v>6646</v>
      </c>
      <c r="JQ838" t="s">
        <v>6646</v>
      </c>
      <c r="JR838" t="s">
        <v>6646</v>
      </c>
      <c r="JS838" t="s">
        <v>6646</v>
      </c>
      <c r="JT838" t="s">
        <v>6646</v>
      </c>
      <c r="JU838" s="29">
        <v>0.19097222222222221</v>
      </c>
      <c r="JW838" s="29">
        <v>0.19097222222222221</v>
      </c>
      <c r="JX838" s="29">
        <v>0.19097222222222221</v>
      </c>
      <c r="JY838" s="29">
        <v>0.19097222222222221</v>
      </c>
      <c r="JZ838" s="29">
        <v>0.19097222222222221</v>
      </c>
      <c r="KA838" s="29">
        <v>0.19097222222222221</v>
      </c>
      <c r="KD838" t="s">
        <v>9554</v>
      </c>
      <c r="KE838" t="s">
        <v>6597</v>
      </c>
      <c r="KF838">
        <v>21</v>
      </c>
      <c r="KG838" t="s">
        <v>6598</v>
      </c>
      <c r="KH838">
        <v>2516521</v>
      </c>
    </row>
    <row r="839" spans="1:294" x14ac:dyDescent="0.3">
      <c r="A839" t="s">
        <v>10623</v>
      </c>
      <c r="B839" t="s">
        <v>6696</v>
      </c>
      <c r="BV839">
        <v>0</v>
      </c>
      <c r="BX839" t="s">
        <v>9156</v>
      </c>
      <c r="BY839" t="s">
        <v>6813</v>
      </c>
      <c r="BZ839" t="s">
        <v>8374</v>
      </c>
      <c r="CA839" t="s">
        <v>6815</v>
      </c>
      <c r="CB839" t="s">
        <v>6861</v>
      </c>
      <c r="CC839" t="s">
        <v>5080</v>
      </c>
      <c r="CD839">
        <v>34</v>
      </c>
      <c r="CE839" t="s">
        <v>236</v>
      </c>
      <c r="CF839" t="s">
        <v>220</v>
      </c>
      <c r="CG839" t="s">
        <v>247</v>
      </c>
      <c r="CI839" t="s">
        <v>9640</v>
      </c>
      <c r="CJ839" t="s">
        <v>69</v>
      </c>
      <c r="CK839" t="s">
        <v>2808</v>
      </c>
      <c r="CL839" t="s">
        <v>2808</v>
      </c>
      <c r="DJ839" t="s">
        <v>12</v>
      </c>
      <c r="DK839" t="s">
        <v>6829</v>
      </c>
      <c r="DL839" t="s">
        <v>22</v>
      </c>
      <c r="DN839" t="s">
        <v>69</v>
      </c>
      <c r="DO839" t="s">
        <v>69</v>
      </c>
      <c r="DQ839" t="s">
        <v>2864</v>
      </c>
      <c r="DZ839" t="s">
        <v>69</v>
      </c>
      <c r="EJ839" t="s">
        <v>273</v>
      </c>
      <c r="EM839" t="s">
        <v>12</v>
      </c>
      <c r="EN839" t="s">
        <v>6829</v>
      </c>
      <c r="EO839" t="s">
        <v>27</v>
      </c>
      <c r="EP839" s="29">
        <v>0.83333333333333337</v>
      </c>
      <c r="EY839" t="s">
        <v>2808</v>
      </c>
      <c r="EZ839" t="s">
        <v>69</v>
      </c>
      <c r="FA839" t="s">
        <v>6829</v>
      </c>
      <c r="FH839">
        <v>1</v>
      </c>
      <c r="FI839">
        <v>1</v>
      </c>
      <c r="FJ839">
        <v>1</v>
      </c>
      <c r="FK839">
        <v>1</v>
      </c>
      <c r="FL839">
        <v>1</v>
      </c>
      <c r="FM839">
        <v>1</v>
      </c>
      <c r="FN839" t="s">
        <v>6719</v>
      </c>
      <c r="FO839">
        <v>1</v>
      </c>
      <c r="FS839" t="s">
        <v>69</v>
      </c>
      <c r="FT839" t="s">
        <v>69</v>
      </c>
      <c r="FU839" t="s">
        <v>69</v>
      </c>
      <c r="FV839" t="s">
        <v>69</v>
      </c>
      <c r="FW839" t="s">
        <v>69</v>
      </c>
      <c r="FX839" t="s">
        <v>69</v>
      </c>
      <c r="FY839" t="s">
        <v>69</v>
      </c>
      <c r="FZ839" t="s">
        <v>69</v>
      </c>
      <c r="GA839" t="s">
        <v>69</v>
      </c>
      <c r="GB839" t="s">
        <v>69</v>
      </c>
      <c r="GC839" t="s">
        <v>69</v>
      </c>
      <c r="GD839" t="s">
        <v>69</v>
      </c>
      <c r="GE839" t="s">
        <v>69</v>
      </c>
      <c r="GF839" t="s">
        <v>69</v>
      </c>
      <c r="GG839" t="s">
        <v>69</v>
      </c>
      <c r="GH839" t="s">
        <v>69</v>
      </c>
      <c r="GI839" t="s">
        <v>69</v>
      </c>
      <c r="GJ839" t="s">
        <v>69</v>
      </c>
      <c r="GK839" t="s">
        <v>69</v>
      </c>
      <c r="GL839" t="s">
        <v>69</v>
      </c>
      <c r="GM839" t="s">
        <v>69</v>
      </c>
      <c r="GN839" t="s">
        <v>69</v>
      </c>
      <c r="GO839" t="s">
        <v>69</v>
      </c>
      <c r="GP839" t="s">
        <v>69</v>
      </c>
      <c r="GQ839" t="s">
        <v>69</v>
      </c>
      <c r="GR839" t="s">
        <v>69</v>
      </c>
      <c r="GS839" t="s">
        <v>69</v>
      </c>
      <c r="GT839" t="s">
        <v>69</v>
      </c>
      <c r="GU839" t="s">
        <v>69</v>
      </c>
      <c r="GV839" t="s">
        <v>69</v>
      </c>
      <c r="GW839" t="s">
        <v>69</v>
      </c>
      <c r="GX839" t="s">
        <v>69</v>
      </c>
      <c r="GY839" t="s">
        <v>69</v>
      </c>
      <c r="HC839" t="s">
        <v>2808</v>
      </c>
      <c r="HD839" t="s">
        <v>2808</v>
      </c>
      <c r="HE839" t="s">
        <v>2808</v>
      </c>
      <c r="HF839" t="s">
        <v>2808</v>
      </c>
      <c r="HG839" t="s">
        <v>69</v>
      </c>
      <c r="HH839" t="s">
        <v>69</v>
      </c>
      <c r="HI839" t="s">
        <v>69</v>
      </c>
      <c r="HJ839" t="s">
        <v>9615</v>
      </c>
      <c r="HK839">
        <v>36.6</v>
      </c>
      <c r="HL839">
        <v>64</v>
      </c>
      <c r="HM839">
        <v>28</v>
      </c>
      <c r="HQ839" t="s">
        <v>6829</v>
      </c>
      <c r="HR839" t="s">
        <v>6829</v>
      </c>
      <c r="HS839" t="s">
        <v>6829</v>
      </c>
      <c r="HT839" t="s">
        <v>6829</v>
      </c>
      <c r="HX839" s="29">
        <v>0.83333333333333337</v>
      </c>
      <c r="HY839" s="29">
        <v>0.83333333333333337</v>
      </c>
      <c r="HZ839" s="29">
        <v>0.83333333333333337</v>
      </c>
      <c r="IA839" s="29">
        <v>0.91666666666666663</v>
      </c>
      <c r="IE839" t="s">
        <v>2808</v>
      </c>
      <c r="IF839" t="s">
        <v>2808</v>
      </c>
      <c r="IG839" t="s">
        <v>2808</v>
      </c>
      <c r="IH839" t="s">
        <v>269</v>
      </c>
      <c r="II839" t="s">
        <v>269</v>
      </c>
      <c r="IJ839" t="s">
        <v>69</v>
      </c>
      <c r="IK839" t="s">
        <v>269</v>
      </c>
      <c r="IL839" t="s">
        <v>269</v>
      </c>
      <c r="IM839" t="s">
        <v>69</v>
      </c>
      <c r="IN839" t="s">
        <v>6829</v>
      </c>
      <c r="IO839" t="s">
        <v>6829</v>
      </c>
      <c r="IQ839" t="s">
        <v>6829</v>
      </c>
      <c r="IR839" t="s">
        <v>6829</v>
      </c>
      <c r="IT839" s="29">
        <v>0.57152777777777775</v>
      </c>
      <c r="IU839" s="29">
        <v>0.57152777777777775</v>
      </c>
      <c r="IW839" s="29">
        <v>0.57152777777777775</v>
      </c>
      <c r="IX839" s="29">
        <v>0.57152777777777775</v>
      </c>
      <c r="IZ839" t="s">
        <v>69</v>
      </c>
      <c r="JA839" t="s">
        <v>69</v>
      </c>
      <c r="JB839" t="s">
        <v>2808</v>
      </c>
      <c r="JC839" t="s">
        <v>2808</v>
      </c>
      <c r="JD839" t="s">
        <v>2808</v>
      </c>
      <c r="JE839" t="s">
        <v>2808</v>
      </c>
      <c r="JF839" t="s">
        <v>2808</v>
      </c>
      <c r="JI839">
        <v>130</v>
      </c>
      <c r="JJ839">
        <v>58</v>
      </c>
      <c r="JK839" s="31">
        <v>3220</v>
      </c>
      <c r="JL839">
        <v>52</v>
      </c>
      <c r="JM839">
        <v>35.5</v>
      </c>
      <c r="JP839" t="s">
        <v>6829</v>
      </c>
      <c r="JQ839" t="s">
        <v>6829</v>
      </c>
      <c r="JR839" t="s">
        <v>6829</v>
      </c>
      <c r="JS839" t="s">
        <v>6829</v>
      </c>
      <c r="JT839" t="s">
        <v>6829</v>
      </c>
      <c r="JW839" s="29">
        <v>0.57152777777777775</v>
      </c>
      <c r="JX839" s="29">
        <v>0.57152777777777775</v>
      </c>
      <c r="JY839" s="29">
        <v>0.57152777777777775</v>
      </c>
      <c r="JZ839" s="29">
        <v>0.57152777777777775</v>
      </c>
      <c r="KA839" s="29">
        <v>0.57152777777777775</v>
      </c>
      <c r="KD839" t="s">
        <v>9554</v>
      </c>
      <c r="KE839" t="s">
        <v>6597</v>
      </c>
      <c r="KF839">
        <v>22</v>
      </c>
      <c r="KG839" t="s">
        <v>6598</v>
      </c>
      <c r="KH839">
        <v>2516521</v>
      </c>
    </row>
    <row r="840" spans="1:294" x14ac:dyDescent="0.3">
      <c r="A840" t="s">
        <v>10624</v>
      </c>
      <c r="B840" t="s">
        <v>6696</v>
      </c>
      <c r="BV840">
        <v>0</v>
      </c>
      <c r="BX840" t="s">
        <v>9156</v>
      </c>
      <c r="BY840" t="s">
        <v>6813</v>
      </c>
      <c r="BZ840" t="s">
        <v>8374</v>
      </c>
      <c r="CA840" t="s">
        <v>6815</v>
      </c>
      <c r="CB840" t="s">
        <v>6861</v>
      </c>
      <c r="CC840" t="s">
        <v>5080</v>
      </c>
      <c r="CD840">
        <v>24</v>
      </c>
      <c r="CE840" t="s">
        <v>236</v>
      </c>
      <c r="CF840" t="s">
        <v>243</v>
      </c>
      <c r="CG840" t="s">
        <v>246</v>
      </c>
      <c r="CI840" t="s">
        <v>9640</v>
      </c>
      <c r="CJ840" t="s">
        <v>69</v>
      </c>
      <c r="CK840" t="s">
        <v>2808</v>
      </c>
      <c r="CL840" t="s">
        <v>2808</v>
      </c>
      <c r="DJ840" t="s">
        <v>12</v>
      </c>
      <c r="DK840" s="30">
        <v>41030</v>
      </c>
      <c r="DL840" t="s">
        <v>22</v>
      </c>
      <c r="DN840" t="s">
        <v>69</v>
      </c>
      <c r="DO840" t="s">
        <v>69</v>
      </c>
      <c r="DQ840" t="s">
        <v>2864</v>
      </c>
      <c r="DZ840" t="s">
        <v>69</v>
      </c>
      <c r="EJ840" t="s">
        <v>273</v>
      </c>
      <c r="EM840" t="s">
        <v>12</v>
      </c>
      <c r="EN840" s="30">
        <v>41030</v>
      </c>
      <c r="EO840" t="s">
        <v>27</v>
      </c>
      <c r="EP840" s="29">
        <v>0.70833333333333337</v>
      </c>
      <c r="EY840" t="s">
        <v>2808</v>
      </c>
      <c r="EZ840" t="s">
        <v>69</v>
      </c>
      <c r="FA840" s="30">
        <v>41030</v>
      </c>
      <c r="FH840">
        <v>1</v>
      </c>
      <c r="FI840">
        <v>1</v>
      </c>
      <c r="FK840">
        <v>1</v>
      </c>
      <c r="FL840">
        <v>1</v>
      </c>
      <c r="FM840">
        <v>1</v>
      </c>
      <c r="FN840">
        <v>1</v>
      </c>
      <c r="FO840">
        <v>1</v>
      </c>
      <c r="FS840" t="s">
        <v>69</v>
      </c>
      <c r="FT840" t="s">
        <v>69</v>
      </c>
      <c r="FU840" t="s">
        <v>69</v>
      </c>
      <c r="FV840" t="s">
        <v>69</v>
      </c>
      <c r="FW840" t="s">
        <v>69</v>
      </c>
      <c r="FX840" t="s">
        <v>69</v>
      </c>
      <c r="FY840" t="s">
        <v>69</v>
      </c>
      <c r="FZ840" t="s">
        <v>69</v>
      </c>
      <c r="GA840" t="s">
        <v>69</v>
      </c>
      <c r="GB840" t="s">
        <v>69</v>
      </c>
      <c r="GC840" t="s">
        <v>69</v>
      </c>
      <c r="GD840" t="s">
        <v>69</v>
      </c>
      <c r="GE840" t="s">
        <v>69</v>
      </c>
      <c r="GF840" t="s">
        <v>69</v>
      </c>
      <c r="GG840" t="s">
        <v>69</v>
      </c>
      <c r="GH840" t="s">
        <v>69</v>
      </c>
      <c r="GI840" t="s">
        <v>69</v>
      </c>
      <c r="GJ840" t="s">
        <v>69</v>
      </c>
      <c r="GK840" t="s">
        <v>69</v>
      </c>
      <c r="GL840" t="s">
        <v>69</v>
      </c>
      <c r="GM840" t="s">
        <v>69</v>
      </c>
      <c r="GN840" t="s">
        <v>69</v>
      </c>
      <c r="GO840" t="s">
        <v>69</v>
      </c>
      <c r="GP840" t="s">
        <v>69</v>
      </c>
      <c r="GQ840" t="s">
        <v>69</v>
      </c>
      <c r="GR840" t="s">
        <v>69</v>
      </c>
      <c r="GS840" t="s">
        <v>69</v>
      </c>
      <c r="GT840" t="s">
        <v>69</v>
      </c>
      <c r="GU840" t="s">
        <v>69</v>
      </c>
      <c r="GV840" t="s">
        <v>69</v>
      </c>
      <c r="GW840" t="s">
        <v>69</v>
      </c>
      <c r="GX840" t="s">
        <v>69</v>
      </c>
      <c r="GY840" t="s">
        <v>69</v>
      </c>
      <c r="HC840" t="s">
        <v>2808</v>
      </c>
      <c r="HD840" t="s">
        <v>2808</v>
      </c>
      <c r="HE840" t="s">
        <v>2808</v>
      </c>
      <c r="HF840" t="s">
        <v>2808</v>
      </c>
      <c r="HG840" t="s">
        <v>69</v>
      </c>
      <c r="HH840" t="s">
        <v>69</v>
      </c>
      <c r="HI840" t="s">
        <v>69</v>
      </c>
      <c r="HJ840" t="s">
        <v>9693</v>
      </c>
      <c r="HK840">
        <v>36.5</v>
      </c>
      <c r="HL840">
        <v>70</v>
      </c>
      <c r="HM840">
        <v>23</v>
      </c>
      <c r="HQ840" s="30">
        <v>41030</v>
      </c>
      <c r="HR840" s="30">
        <v>41030</v>
      </c>
      <c r="HS840" s="30">
        <v>41030</v>
      </c>
      <c r="HT840" s="30">
        <v>41030</v>
      </c>
      <c r="HX840" s="29">
        <v>0.70833333333333337</v>
      </c>
      <c r="HY840" s="29">
        <v>0.70833333333333337</v>
      </c>
      <c r="HZ840" s="29">
        <v>0.70833333333333337</v>
      </c>
      <c r="IA840" s="29">
        <v>0.70833333333333337</v>
      </c>
      <c r="IE840" t="s">
        <v>2808</v>
      </c>
      <c r="IF840" t="s">
        <v>2808</v>
      </c>
      <c r="IG840" t="s">
        <v>2808</v>
      </c>
      <c r="IH840" t="s">
        <v>269</v>
      </c>
      <c r="II840" t="s">
        <v>269</v>
      </c>
      <c r="IJ840" t="s">
        <v>69</v>
      </c>
      <c r="IK840" t="s">
        <v>269</v>
      </c>
      <c r="IL840" t="s">
        <v>269</v>
      </c>
      <c r="IM840" t="s">
        <v>69</v>
      </c>
      <c r="IN840" s="30">
        <v>41030</v>
      </c>
      <c r="IO840" s="30">
        <v>41030</v>
      </c>
      <c r="IQ840" s="30">
        <v>41030</v>
      </c>
      <c r="IR840" s="30">
        <v>41030</v>
      </c>
      <c r="IT840" s="29">
        <v>0.16666666666666666</v>
      </c>
      <c r="IU840" s="29">
        <v>0.16666666666666666</v>
      </c>
      <c r="IW840" s="29">
        <v>0.16666666666666666</v>
      </c>
      <c r="IX840" s="29">
        <v>0.16666666666666666</v>
      </c>
      <c r="IZ840" t="s">
        <v>69</v>
      </c>
      <c r="JA840" t="s">
        <v>69</v>
      </c>
      <c r="JB840" t="s">
        <v>2808</v>
      </c>
      <c r="JC840" t="s">
        <v>2808</v>
      </c>
      <c r="JD840" t="s">
        <v>2808</v>
      </c>
      <c r="JE840" t="s">
        <v>2808</v>
      </c>
      <c r="JF840" t="s">
        <v>2808</v>
      </c>
      <c r="JI840">
        <v>150</v>
      </c>
      <c r="JJ840">
        <v>54</v>
      </c>
      <c r="JK840" s="31">
        <v>2850</v>
      </c>
      <c r="JL840">
        <v>42</v>
      </c>
      <c r="JM840">
        <v>33</v>
      </c>
      <c r="JP840" s="30">
        <v>41030</v>
      </c>
      <c r="JQ840" s="30">
        <v>41030</v>
      </c>
      <c r="JR840" s="30">
        <v>41030</v>
      </c>
      <c r="JS840" s="30">
        <v>41030</v>
      </c>
      <c r="JT840" s="30">
        <v>41030</v>
      </c>
      <c r="JW840" s="29">
        <v>0.25</v>
      </c>
      <c r="JX840" s="29">
        <v>0.25</v>
      </c>
      <c r="JY840" s="29">
        <v>0.25</v>
      </c>
      <c r="JZ840" s="29">
        <v>0.25</v>
      </c>
      <c r="KA840" s="29">
        <v>0.25</v>
      </c>
      <c r="KD840" t="s">
        <v>9554</v>
      </c>
      <c r="KE840" t="s">
        <v>6597</v>
      </c>
      <c r="KF840">
        <v>23</v>
      </c>
      <c r="KG840" t="s">
        <v>6598</v>
      </c>
      <c r="KH840">
        <v>2516521</v>
      </c>
    </row>
    <row r="841" spans="1:294" x14ac:dyDescent="0.3">
      <c r="A841" t="s">
        <v>10625</v>
      </c>
      <c r="B841" t="s">
        <v>6696</v>
      </c>
      <c r="BV841">
        <v>0</v>
      </c>
      <c r="BX841" t="s">
        <v>9156</v>
      </c>
      <c r="BY841" t="s">
        <v>6813</v>
      </c>
      <c r="BZ841" t="s">
        <v>8374</v>
      </c>
      <c r="CA841" t="s">
        <v>6815</v>
      </c>
      <c r="CB841" t="s">
        <v>6861</v>
      </c>
      <c r="CC841" t="s">
        <v>5080</v>
      </c>
      <c r="CD841">
        <v>34</v>
      </c>
      <c r="CE841" t="s">
        <v>236</v>
      </c>
      <c r="CF841" t="s">
        <v>240</v>
      </c>
      <c r="CG841" t="s">
        <v>247</v>
      </c>
      <c r="CI841" t="s">
        <v>9640</v>
      </c>
      <c r="CJ841" t="s">
        <v>69</v>
      </c>
      <c r="CK841" t="s">
        <v>2808</v>
      </c>
      <c r="CL841" t="s">
        <v>2808</v>
      </c>
      <c r="DJ841" t="s">
        <v>12</v>
      </c>
      <c r="DK841" t="s">
        <v>8483</v>
      </c>
      <c r="DL841" t="s">
        <v>22</v>
      </c>
      <c r="DN841" t="s">
        <v>69</v>
      </c>
      <c r="DO841" t="s">
        <v>69</v>
      </c>
      <c r="DQ841" t="s">
        <v>2864</v>
      </c>
      <c r="DZ841" t="s">
        <v>69</v>
      </c>
      <c r="EJ841" t="s">
        <v>273</v>
      </c>
      <c r="EM841" t="s">
        <v>12</v>
      </c>
      <c r="EN841" t="s">
        <v>8391</v>
      </c>
      <c r="EO841" t="s">
        <v>27</v>
      </c>
      <c r="EP841" s="29">
        <v>0.41666666666666669</v>
      </c>
      <c r="EY841" t="s">
        <v>2808</v>
      </c>
      <c r="EZ841" t="s">
        <v>69</v>
      </c>
      <c r="FA841" t="s">
        <v>8483</v>
      </c>
      <c r="FH841">
        <v>1</v>
      </c>
      <c r="FI841">
        <v>1</v>
      </c>
      <c r="FJ841">
        <v>1</v>
      </c>
      <c r="FK841">
        <v>1</v>
      </c>
      <c r="FL841">
        <v>1</v>
      </c>
      <c r="FM841">
        <v>1</v>
      </c>
      <c r="FN841">
        <v>1</v>
      </c>
      <c r="FO841">
        <v>1</v>
      </c>
      <c r="FS841" t="s">
        <v>69</v>
      </c>
      <c r="FT841" t="s">
        <v>69</v>
      </c>
      <c r="FU841" t="s">
        <v>69</v>
      </c>
      <c r="FV841" t="s">
        <v>69</v>
      </c>
      <c r="FW841" t="s">
        <v>69</v>
      </c>
      <c r="FX841" t="s">
        <v>69</v>
      </c>
      <c r="FY841" t="s">
        <v>69</v>
      </c>
      <c r="FZ841" t="s">
        <v>69</v>
      </c>
      <c r="GA841" t="s">
        <v>69</v>
      </c>
      <c r="GB841" t="s">
        <v>69</v>
      </c>
      <c r="GC841" t="s">
        <v>69</v>
      </c>
      <c r="GD841" t="s">
        <v>69</v>
      </c>
      <c r="GE841" t="s">
        <v>69</v>
      </c>
      <c r="GF841" t="s">
        <v>69</v>
      </c>
      <c r="GG841" t="s">
        <v>69</v>
      </c>
      <c r="GH841" t="s">
        <v>69</v>
      </c>
      <c r="GI841" t="s">
        <v>69</v>
      </c>
      <c r="GJ841" t="s">
        <v>69</v>
      </c>
      <c r="GK841" t="s">
        <v>69</v>
      </c>
      <c r="GL841" t="s">
        <v>69</v>
      </c>
      <c r="GM841" t="s">
        <v>69</v>
      </c>
      <c r="GN841" t="s">
        <v>69</v>
      </c>
      <c r="GO841" t="s">
        <v>69</v>
      </c>
      <c r="GP841" t="s">
        <v>69</v>
      </c>
      <c r="GQ841" t="s">
        <v>69</v>
      </c>
      <c r="GR841" t="s">
        <v>69</v>
      </c>
      <c r="GS841" t="s">
        <v>69</v>
      </c>
      <c r="GT841" t="s">
        <v>69</v>
      </c>
      <c r="GU841" t="s">
        <v>69</v>
      </c>
      <c r="GV841" t="s">
        <v>69</v>
      </c>
      <c r="GW841" t="s">
        <v>69</v>
      </c>
      <c r="GX841" t="s">
        <v>69</v>
      </c>
      <c r="GY841" t="s">
        <v>69</v>
      </c>
      <c r="HC841" t="s">
        <v>2808</v>
      </c>
      <c r="HD841" t="s">
        <v>2808</v>
      </c>
      <c r="HE841" t="s">
        <v>2808</v>
      </c>
      <c r="HF841" t="s">
        <v>2808</v>
      </c>
      <c r="HG841" t="s">
        <v>69</v>
      </c>
      <c r="HH841" t="s">
        <v>69</v>
      </c>
      <c r="HI841" t="s">
        <v>69</v>
      </c>
      <c r="HJ841" t="s">
        <v>9711</v>
      </c>
      <c r="HK841">
        <v>35.5</v>
      </c>
      <c r="HL841">
        <v>53</v>
      </c>
      <c r="HM841">
        <v>20</v>
      </c>
      <c r="HQ841" t="s">
        <v>8391</v>
      </c>
      <c r="HR841" t="s">
        <v>8391</v>
      </c>
      <c r="HS841" t="s">
        <v>8391</v>
      </c>
      <c r="HT841" t="s">
        <v>8391</v>
      </c>
      <c r="HX841" s="29">
        <v>0.41666666666666669</v>
      </c>
      <c r="HY841" s="29">
        <v>0.41666666666666669</v>
      </c>
      <c r="HZ841" s="29">
        <v>0.41666666666666669</v>
      </c>
      <c r="IA841" s="29">
        <v>0.41666666666666669</v>
      </c>
      <c r="IE841" t="s">
        <v>2808</v>
      </c>
      <c r="IF841" t="s">
        <v>2808</v>
      </c>
      <c r="IG841" t="s">
        <v>2808</v>
      </c>
      <c r="IH841" t="s">
        <v>269</v>
      </c>
      <c r="II841" t="s">
        <v>269</v>
      </c>
      <c r="IJ841" t="s">
        <v>69</v>
      </c>
      <c r="IK841" t="s">
        <v>269</v>
      </c>
      <c r="IL841" t="s">
        <v>269</v>
      </c>
      <c r="IM841" t="s">
        <v>69</v>
      </c>
      <c r="IN841" t="s">
        <v>8483</v>
      </c>
      <c r="IO841" t="s">
        <v>8483</v>
      </c>
      <c r="IQ841" t="s">
        <v>8483</v>
      </c>
      <c r="IR841" t="s">
        <v>8483</v>
      </c>
      <c r="IT841" s="29">
        <v>0.80555555555555547</v>
      </c>
      <c r="IU841" s="29">
        <v>0.80555555555555547</v>
      </c>
      <c r="IW841" s="29">
        <v>0.80555555555555547</v>
      </c>
      <c r="IX841" s="29">
        <v>0.80555555555555547</v>
      </c>
      <c r="IZ841" t="s">
        <v>2808</v>
      </c>
      <c r="JA841" t="s">
        <v>69</v>
      </c>
      <c r="JB841" t="s">
        <v>2808</v>
      </c>
      <c r="JC841" t="s">
        <v>2808</v>
      </c>
      <c r="JD841" t="s">
        <v>2808</v>
      </c>
      <c r="JE841" t="s">
        <v>2808</v>
      </c>
      <c r="JF841" t="s">
        <v>2808</v>
      </c>
      <c r="JG841" s="35">
        <v>42988</v>
      </c>
      <c r="JI841">
        <v>156</v>
      </c>
      <c r="JJ841">
        <v>60</v>
      </c>
      <c r="JK841" s="31">
        <v>2770</v>
      </c>
      <c r="JL841">
        <v>47</v>
      </c>
      <c r="JM841">
        <v>33</v>
      </c>
      <c r="JN841" t="s">
        <v>8483</v>
      </c>
      <c r="JP841" t="s">
        <v>8483</v>
      </c>
      <c r="JQ841" t="s">
        <v>8483</v>
      </c>
      <c r="JR841" t="s">
        <v>8483</v>
      </c>
      <c r="JS841" t="s">
        <v>8483</v>
      </c>
      <c r="JT841" t="s">
        <v>8483</v>
      </c>
      <c r="JU841" s="29">
        <v>0.80555555555555547</v>
      </c>
      <c r="JW841" s="29">
        <v>0.80555555555555547</v>
      </c>
      <c r="JX841" s="29">
        <v>0.80555555555555547</v>
      </c>
      <c r="JY841" s="29">
        <v>0.80555555555555547</v>
      </c>
      <c r="JZ841" s="29">
        <v>0.80555555555555547</v>
      </c>
      <c r="KA841" s="29">
        <v>0.80555555555555547</v>
      </c>
      <c r="KD841" t="s">
        <v>9554</v>
      </c>
      <c r="KE841" t="s">
        <v>6597</v>
      </c>
      <c r="KF841">
        <v>24</v>
      </c>
      <c r="KG841" t="s">
        <v>6598</v>
      </c>
      <c r="KH841">
        <v>2516521</v>
      </c>
    </row>
    <row r="842" spans="1:294" x14ac:dyDescent="0.3">
      <c r="A842" t="s">
        <v>10626</v>
      </c>
      <c r="B842" t="s">
        <v>6696</v>
      </c>
      <c r="BV842">
        <v>0</v>
      </c>
      <c r="BX842" t="s">
        <v>9156</v>
      </c>
      <c r="BY842" t="s">
        <v>6813</v>
      </c>
      <c r="BZ842" t="s">
        <v>8374</v>
      </c>
      <c r="CA842" t="s">
        <v>6815</v>
      </c>
      <c r="CB842" t="s">
        <v>6861</v>
      </c>
      <c r="CC842" t="s">
        <v>5080</v>
      </c>
      <c r="CD842">
        <v>35</v>
      </c>
      <c r="CE842" t="s">
        <v>236</v>
      </c>
      <c r="CF842" t="s">
        <v>240</v>
      </c>
      <c r="CG842" t="s">
        <v>247</v>
      </c>
      <c r="CI842" t="s">
        <v>9640</v>
      </c>
      <c r="CJ842" t="s">
        <v>69</v>
      </c>
      <c r="CK842" t="s">
        <v>2808</v>
      </c>
      <c r="CL842" t="s">
        <v>2808</v>
      </c>
      <c r="DJ842" t="s">
        <v>12</v>
      </c>
      <c r="DK842" s="30">
        <v>40271</v>
      </c>
      <c r="DL842" t="s">
        <v>22</v>
      </c>
      <c r="DN842" t="s">
        <v>69</v>
      </c>
      <c r="DO842" t="s">
        <v>69</v>
      </c>
      <c r="DQ842" t="s">
        <v>2864</v>
      </c>
      <c r="DZ842" t="s">
        <v>69</v>
      </c>
      <c r="EJ842" t="s">
        <v>273</v>
      </c>
      <c r="EM842" t="s">
        <v>12</v>
      </c>
      <c r="EN842" s="30">
        <v>40301</v>
      </c>
      <c r="EO842" t="s">
        <v>27</v>
      </c>
      <c r="EP842" s="29">
        <v>0.5</v>
      </c>
      <c r="EY842" t="s">
        <v>2808</v>
      </c>
      <c r="EZ842" t="s">
        <v>69</v>
      </c>
      <c r="FA842" s="30">
        <v>40271</v>
      </c>
      <c r="FH842">
        <v>1</v>
      </c>
      <c r="FI842">
        <v>1</v>
      </c>
      <c r="FJ842">
        <v>1</v>
      </c>
      <c r="FK842">
        <v>1</v>
      </c>
      <c r="FL842">
        <v>1</v>
      </c>
      <c r="FM842">
        <v>1</v>
      </c>
      <c r="FN842">
        <v>1</v>
      </c>
      <c r="FO842">
        <v>1</v>
      </c>
      <c r="FS842" t="s">
        <v>69</v>
      </c>
      <c r="FT842" t="s">
        <v>69</v>
      </c>
      <c r="FU842" t="s">
        <v>69</v>
      </c>
      <c r="FV842" t="s">
        <v>69</v>
      </c>
      <c r="FW842" t="s">
        <v>69</v>
      </c>
      <c r="FX842" t="s">
        <v>69</v>
      </c>
      <c r="FY842" t="s">
        <v>69</v>
      </c>
      <c r="FZ842" t="s">
        <v>69</v>
      </c>
      <c r="GA842" t="s">
        <v>69</v>
      </c>
      <c r="GB842" t="s">
        <v>69</v>
      </c>
      <c r="GC842" t="s">
        <v>69</v>
      </c>
      <c r="GD842" t="s">
        <v>69</v>
      </c>
      <c r="GE842" t="s">
        <v>69</v>
      </c>
      <c r="GF842" t="s">
        <v>69</v>
      </c>
      <c r="GG842" t="s">
        <v>69</v>
      </c>
      <c r="GH842" t="s">
        <v>69</v>
      </c>
      <c r="GI842" t="s">
        <v>69</v>
      </c>
      <c r="GJ842" t="s">
        <v>69</v>
      </c>
      <c r="GK842" t="s">
        <v>69</v>
      </c>
      <c r="GL842" t="s">
        <v>69</v>
      </c>
      <c r="GM842" t="s">
        <v>69</v>
      </c>
      <c r="GN842" t="s">
        <v>69</v>
      </c>
      <c r="GO842" t="s">
        <v>69</v>
      </c>
      <c r="GP842" t="s">
        <v>69</v>
      </c>
      <c r="GQ842" t="s">
        <v>69</v>
      </c>
      <c r="GR842" t="s">
        <v>69</v>
      </c>
      <c r="GS842" t="s">
        <v>69</v>
      </c>
      <c r="GT842" t="s">
        <v>69</v>
      </c>
      <c r="GU842" t="s">
        <v>69</v>
      </c>
      <c r="GV842" t="s">
        <v>69</v>
      </c>
      <c r="GW842" t="s">
        <v>69</v>
      </c>
      <c r="GX842" t="s">
        <v>69</v>
      </c>
      <c r="GY842" t="s">
        <v>69</v>
      </c>
      <c r="HC842" t="s">
        <v>2808</v>
      </c>
      <c r="HD842" t="s">
        <v>69</v>
      </c>
      <c r="HE842" t="s">
        <v>2808</v>
      </c>
      <c r="HF842" t="s">
        <v>2808</v>
      </c>
      <c r="HG842" t="s">
        <v>69</v>
      </c>
      <c r="HH842" t="s">
        <v>69</v>
      </c>
      <c r="HI842" t="s">
        <v>69</v>
      </c>
      <c r="HJ842" t="s">
        <v>9762</v>
      </c>
      <c r="HL842">
        <v>80</v>
      </c>
      <c r="HM842">
        <v>23</v>
      </c>
      <c r="HQ842" s="30">
        <v>40301</v>
      </c>
      <c r="HS842" s="30">
        <v>40301</v>
      </c>
      <c r="HT842" s="30">
        <v>40301</v>
      </c>
      <c r="HX842" s="29">
        <v>0.50208333333333333</v>
      </c>
      <c r="HZ842" s="29">
        <v>0.50208333333333333</v>
      </c>
      <c r="IA842" s="29">
        <v>0.50208333333333333</v>
      </c>
      <c r="IE842" t="s">
        <v>2808</v>
      </c>
      <c r="IF842" t="s">
        <v>2808</v>
      </c>
      <c r="IG842" t="s">
        <v>2808</v>
      </c>
      <c r="IH842" t="s">
        <v>269</v>
      </c>
      <c r="II842" t="s">
        <v>269</v>
      </c>
      <c r="IJ842" t="s">
        <v>69</v>
      </c>
      <c r="IK842" t="s">
        <v>269</v>
      </c>
      <c r="IL842" t="s">
        <v>269</v>
      </c>
      <c r="IM842" t="s">
        <v>69</v>
      </c>
      <c r="IN842" s="30">
        <v>40271</v>
      </c>
      <c r="IO842" s="30">
        <v>40271</v>
      </c>
      <c r="IQ842" s="30">
        <v>40271</v>
      </c>
      <c r="IR842" s="30">
        <v>40271</v>
      </c>
      <c r="IT842" s="29">
        <v>0.62847222222222221</v>
      </c>
      <c r="IU842" s="29">
        <v>0.62847222222222221</v>
      </c>
      <c r="IW842" s="29">
        <v>0.62847222222222221</v>
      </c>
      <c r="IX842" s="29">
        <v>0.62847222222222221</v>
      </c>
      <c r="IZ842" t="s">
        <v>69</v>
      </c>
      <c r="JA842" t="s">
        <v>69</v>
      </c>
      <c r="JB842" t="s">
        <v>2808</v>
      </c>
      <c r="JC842" t="s">
        <v>2808</v>
      </c>
      <c r="JD842" t="s">
        <v>2808</v>
      </c>
      <c r="JE842" t="s">
        <v>2808</v>
      </c>
      <c r="JF842" t="s">
        <v>2808</v>
      </c>
      <c r="JI842">
        <v>135</v>
      </c>
      <c r="JJ842">
        <v>60</v>
      </c>
      <c r="JK842" s="31">
        <v>3200</v>
      </c>
      <c r="JL842">
        <v>47</v>
      </c>
      <c r="JM842">
        <v>32</v>
      </c>
      <c r="JP842" s="30">
        <v>40271</v>
      </c>
      <c r="JQ842" s="30">
        <v>40271</v>
      </c>
      <c r="JR842" s="30">
        <v>40271</v>
      </c>
      <c r="JS842" s="30">
        <v>40271</v>
      </c>
      <c r="JT842" s="30">
        <v>40271</v>
      </c>
      <c r="JW842" s="29">
        <v>0.75</v>
      </c>
      <c r="JX842" s="29">
        <v>0.75</v>
      </c>
      <c r="JY842" s="29">
        <v>0.75</v>
      </c>
      <c r="JZ842" s="29">
        <v>0.75</v>
      </c>
      <c r="KA842" s="29">
        <v>0.75</v>
      </c>
      <c r="KD842" t="s">
        <v>9554</v>
      </c>
      <c r="KE842" t="s">
        <v>6597</v>
      </c>
      <c r="KF842">
        <v>25</v>
      </c>
      <c r="KG842" t="s">
        <v>6598</v>
      </c>
      <c r="KH842">
        <v>2516521</v>
      </c>
    </row>
    <row r="843" spans="1:294" x14ac:dyDescent="0.3">
      <c r="A843" t="s">
        <v>10627</v>
      </c>
      <c r="B843" t="s">
        <v>6696</v>
      </c>
      <c r="BV843">
        <v>0</v>
      </c>
      <c r="BX843" t="s">
        <v>9156</v>
      </c>
      <c r="BY843" t="s">
        <v>6813</v>
      </c>
      <c r="BZ843" t="s">
        <v>8374</v>
      </c>
      <c r="CA843" t="s">
        <v>6815</v>
      </c>
      <c r="CB843" t="s">
        <v>6861</v>
      </c>
      <c r="CC843" t="s">
        <v>5080</v>
      </c>
      <c r="CD843">
        <v>35</v>
      </c>
      <c r="CE843" t="s">
        <v>236</v>
      </c>
      <c r="CF843" t="s">
        <v>240</v>
      </c>
      <c r="CG843" t="s">
        <v>246</v>
      </c>
      <c r="CI843" t="s">
        <v>9640</v>
      </c>
      <c r="CJ843" t="s">
        <v>69</v>
      </c>
      <c r="CK843" t="s">
        <v>2808</v>
      </c>
      <c r="CL843" t="s">
        <v>2808</v>
      </c>
      <c r="DJ843" t="s">
        <v>12</v>
      </c>
      <c r="DK843" t="s">
        <v>7301</v>
      </c>
      <c r="DL843" t="s">
        <v>22</v>
      </c>
      <c r="DN843" t="s">
        <v>69</v>
      </c>
      <c r="DO843" t="s">
        <v>69</v>
      </c>
      <c r="DQ843" t="s">
        <v>2864</v>
      </c>
      <c r="DZ843" t="s">
        <v>69</v>
      </c>
      <c r="EJ843" t="s">
        <v>273</v>
      </c>
      <c r="EM843" t="s">
        <v>12</v>
      </c>
      <c r="EN843" t="s">
        <v>9740</v>
      </c>
      <c r="EO843" t="s">
        <v>27</v>
      </c>
      <c r="EP843" s="29">
        <v>0.3125</v>
      </c>
      <c r="EY843" t="s">
        <v>2808</v>
      </c>
      <c r="EZ843" t="s">
        <v>69</v>
      </c>
      <c r="FA843" t="s">
        <v>7301</v>
      </c>
      <c r="FH843">
        <v>1</v>
      </c>
      <c r="FI843">
        <v>1</v>
      </c>
      <c r="FJ843">
        <v>1</v>
      </c>
      <c r="FK843">
        <v>1</v>
      </c>
      <c r="FL843">
        <v>1</v>
      </c>
      <c r="FM843">
        <v>1</v>
      </c>
      <c r="FN843">
        <v>1</v>
      </c>
      <c r="FO843">
        <v>1</v>
      </c>
      <c r="FS843" t="s">
        <v>69</v>
      </c>
      <c r="FT843" t="s">
        <v>69</v>
      </c>
      <c r="FU843" t="s">
        <v>69</v>
      </c>
      <c r="FV843" t="s">
        <v>69</v>
      </c>
      <c r="FW843" t="s">
        <v>69</v>
      </c>
      <c r="FX843" t="s">
        <v>69</v>
      </c>
      <c r="FY843" t="s">
        <v>69</v>
      </c>
      <c r="FZ843" t="s">
        <v>69</v>
      </c>
      <c r="GA843" t="s">
        <v>69</v>
      </c>
      <c r="GB843" t="s">
        <v>69</v>
      </c>
      <c r="GC843" t="s">
        <v>69</v>
      </c>
      <c r="GD843" t="s">
        <v>69</v>
      </c>
      <c r="GE843" t="s">
        <v>69</v>
      </c>
      <c r="GF843" t="s">
        <v>69</v>
      </c>
      <c r="GG843" t="s">
        <v>69</v>
      </c>
      <c r="GH843" t="s">
        <v>69</v>
      </c>
      <c r="GI843" t="s">
        <v>69</v>
      </c>
      <c r="GJ843" t="s">
        <v>69</v>
      </c>
      <c r="GK843" t="s">
        <v>69</v>
      </c>
      <c r="GL843" t="s">
        <v>69</v>
      </c>
      <c r="GM843" t="s">
        <v>69</v>
      </c>
      <c r="GN843" t="s">
        <v>69</v>
      </c>
      <c r="GO843" t="s">
        <v>69</v>
      </c>
      <c r="GP843" t="s">
        <v>69</v>
      </c>
      <c r="GQ843" t="s">
        <v>69</v>
      </c>
      <c r="GR843" t="s">
        <v>69</v>
      </c>
      <c r="GS843" t="s">
        <v>69</v>
      </c>
      <c r="GT843" t="s">
        <v>69</v>
      </c>
      <c r="GU843" t="s">
        <v>69</v>
      </c>
      <c r="GV843" t="s">
        <v>69</v>
      </c>
      <c r="GW843" t="s">
        <v>69</v>
      </c>
      <c r="GX843" t="s">
        <v>69</v>
      </c>
      <c r="GY843" t="s">
        <v>69</v>
      </c>
      <c r="HC843" t="s">
        <v>2808</v>
      </c>
      <c r="HD843" t="s">
        <v>2808</v>
      </c>
      <c r="HE843" t="s">
        <v>2808</v>
      </c>
      <c r="HF843" t="s">
        <v>2808</v>
      </c>
      <c r="HG843" t="s">
        <v>69</v>
      </c>
      <c r="HH843" t="s">
        <v>69</v>
      </c>
      <c r="HI843" t="s">
        <v>69</v>
      </c>
      <c r="HJ843" t="s">
        <v>9696</v>
      </c>
      <c r="HK843">
        <v>36</v>
      </c>
      <c r="HL843">
        <v>66</v>
      </c>
      <c r="HM843">
        <v>20</v>
      </c>
      <c r="HQ843" t="s">
        <v>9740</v>
      </c>
      <c r="HR843" t="s">
        <v>9740</v>
      </c>
      <c r="HS843" t="s">
        <v>9740</v>
      </c>
      <c r="HT843" t="s">
        <v>9740</v>
      </c>
      <c r="HX843" s="29">
        <v>0.3125</v>
      </c>
      <c r="HY843" s="29">
        <v>0.3125</v>
      </c>
      <c r="HZ843" s="29">
        <v>0.3125</v>
      </c>
      <c r="IA843" s="29">
        <v>0.3125</v>
      </c>
      <c r="IE843" t="s">
        <v>2808</v>
      </c>
      <c r="IF843" t="s">
        <v>2808</v>
      </c>
      <c r="IG843" t="s">
        <v>2808</v>
      </c>
      <c r="IH843" t="s">
        <v>269</v>
      </c>
      <c r="II843" t="s">
        <v>269</v>
      </c>
      <c r="IJ843" t="s">
        <v>69</v>
      </c>
      <c r="IK843" t="s">
        <v>269</v>
      </c>
      <c r="IL843" t="s">
        <v>269</v>
      </c>
      <c r="IM843" t="s">
        <v>69</v>
      </c>
      <c r="IN843" t="s">
        <v>7301</v>
      </c>
      <c r="IO843" t="s">
        <v>7301</v>
      </c>
      <c r="IQ843" t="s">
        <v>7301</v>
      </c>
      <c r="IR843" t="s">
        <v>7301</v>
      </c>
      <c r="IT843" s="29">
        <v>0.62708333333333333</v>
      </c>
      <c r="IU843" s="29">
        <v>0.62708333333333333</v>
      </c>
      <c r="IW843" s="29">
        <v>0.62708333333333333</v>
      </c>
      <c r="IX843" s="29">
        <v>0.62708333333333333</v>
      </c>
      <c r="IZ843" t="s">
        <v>2808</v>
      </c>
      <c r="JA843" t="s">
        <v>69</v>
      </c>
      <c r="JB843" t="s">
        <v>2808</v>
      </c>
      <c r="JC843" t="s">
        <v>69</v>
      </c>
      <c r="JD843" t="s">
        <v>2808</v>
      </c>
      <c r="JE843" t="s">
        <v>2808</v>
      </c>
      <c r="JF843" t="s">
        <v>2808</v>
      </c>
      <c r="JG843" s="35">
        <v>42956</v>
      </c>
      <c r="JI843">
        <v>140</v>
      </c>
      <c r="JK843" s="31">
        <v>2980</v>
      </c>
      <c r="JL843">
        <v>47</v>
      </c>
      <c r="JM843">
        <v>34</v>
      </c>
      <c r="JN843" t="s">
        <v>7301</v>
      </c>
      <c r="JP843" t="s">
        <v>7301</v>
      </c>
      <c r="JR843" t="s">
        <v>7301</v>
      </c>
      <c r="JS843" t="s">
        <v>7301</v>
      </c>
      <c r="JT843" t="s">
        <v>7301</v>
      </c>
      <c r="JU843" s="29">
        <v>0.62708333333333333</v>
      </c>
      <c r="JW843" s="29">
        <v>0.62708333333333333</v>
      </c>
      <c r="JY843" s="29">
        <v>0.62708333333333333</v>
      </c>
      <c r="JZ843" s="29">
        <v>0.62708333333333333</v>
      </c>
      <c r="KA843" s="29">
        <v>0.62708333333333333</v>
      </c>
      <c r="KD843" t="s">
        <v>9554</v>
      </c>
      <c r="KE843" t="s">
        <v>6597</v>
      </c>
      <c r="KF843">
        <v>26</v>
      </c>
      <c r="KG843" t="s">
        <v>6598</v>
      </c>
      <c r="KH843">
        <v>2516521</v>
      </c>
    </row>
    <row r="844" spans="1:294" x14ac:dyDescent="0.3">
      <c r="A844" t="s">
        <v>10628</v>
      </c>
      <c r="B844" t="s">
        <v>6588</v>
      </c>
      <c r="C844">
        <v>5</v>
      </c>
      <c r="D844" t="s">
        <v>2956</v>
      </c>
      <c r="E844" t="s">
        <v>2956</v>
      </c>
      <c r="F844" t="s">
        <v>22</v>
      </c>
      <c r="G844" t="s">
        <v>2956</v>
      </c>
      <c r="H844" t="s">
        <v>2956</v>
      </c>
      <c r="I844" t="s">
        <v>2956</v>
      </c>
      <c r="J844" t="s">
        <v>2956</v>
      </c>
      <c r="K844" t="s">
        <v>22</v>
      </c>
      <c r="L844" t="s">
        <v>2956</v>
      </c>
      <c r="M844" t="s">
        <v>2956</v>
      </c>
      <c r="N844" t="s">
        <v>2956</v>
      </c>
      <c r="O844" t="s">
        <v>2956</v>
      </c>
      <c r="P844" t="s">
        <v>2956</v>
      </c>
      <c r="Q844" t="s">
        <v>2956</v>
      </c>
      <c r="R844" t="s">
        <v>2956</v>
      </c>
      <c r="S844" t="s">
        <v>2956</v>
      </c>
      <c r="T844" t="s">
        <v>2956</v>
      </c>
      <c r="U844" t="s">
        <v>2956</v>
      </c>
      <c r="V844" t="s">
        <v>2956</v>
      </c>
      <c r="W844" t="s">
        <v>2956</v>
      </c>
      <c r="X844" t="s">
        <v>2956</v>
      </c>
      <c r="Y844" t="s">
        <v>2956</v>
      </c>
      <c r="Z844" t="s">
        <v>2956</v>
      </c>
      <c r="AA844" t="s">
        <v>2956</v>
      </c>
      <c r="AB844" t="s">
        <v>2956</v>
      </c>
      <c r="BB844" t="s">
        <v>2876</v>
      </c>
      <c r="BD844" t="s">
        <v>2876</v>
      </c>
      <c r="BF844" t="s">
        <v>2876</v>
      </c>
      <c r="BH844" t="s">
        <v>2876</v>
      </c>
      <c r="BJ844" t="s">
        <v>2876</v>
      </c>
      <c r="BV844">
        <v>0</v>
      </c>
      <c r="BX844" t="s">
        <v>9142</v>
      </c>
      <c r="BY844" t="s">
        <v>6813</v>
      </c>
      <c r="BZ844" s="30">
        <v>41457</v>
      </c>
      <c r="CA844" t="s">
        <v>7399</v>
      </c>
      <c r="CB844" t="s">
        <v>6818</v>
      </c>
      <c r="CC844" t="s">
        <v>5058</v>
      </c>
      <c r="CD844">
        <v>24</v>
      </c>
      <c r="CE844" t="s">
        <v>236</v>
      </c>
      <c r="CF844" t="s">
        <v>241</v>
      </c>
      <c r="CG844" t="s">
        <v>247</v>
      </c>
      <c r="CI844" t="s">
        <v>9552</v>
      </c>
      <c r="CJ844" t="s">
        <v>2808</v>
      </c>
      <c r="CK844" t="s">
        <v>69</v>
      </c>
      <c r="CL844" t="s">
        <v>69</v>
      </c>
      <c r="CM844" t="s">
        <v>2803</v>
      </c>
      <c r="CN844">
        <v>5</v>
      </c>
      <c r="CO844" t="s">
        <v>22</v>
      </c>
      <c r="CQ844" t="s">
        <v>2808</v>
      </c>
      <c r="CR844" t="s">
        <v>2808</v>
      </c>
      <c r="CS844" t="s">
        <v>2808</v>
      </c>
      <c r="CV844" t="s">
        <v>2808</v>
      </c>
      <c r="CW844" t="s">
        <v>69</v>
      </c>
      <c r="CX844" t="s">
        <v>2808</v>
      </c>
      <c r="CY844" t="s">
        <v>2808</v>
      </c>
      <c r="CZ844" t="s">
        <v>2808</v>
      </c>
      <c r="DA844" t="s">
        <v>2808</v>
      </c>
      <c r="DB844" t="s">
        <v>69</v>
      </c>
      <c r="DC844" t="s">
        <v>69</v>
      </c>
      <c r="DD844" t="s">
        <v>12</v>
      </c>
      <c r="DE844" t="s">
        <v>9862</v>
      </c>
      <c r="DF844" t="s">
        <v>12</v>
      </c>
      <c r="DG844" t="s">
        <v>8021</v>
      </c>
      <c r="DH844" t="s">
        <v>249</v>
      </c>
      <c r="DI844" t="s">
        <v>9603</v>
      </c>
      <c r="EU844" t="s">
        <v>22</v>
      </c>
      <c r="EV844" t="s">
        <v>22</v>
      </c>
      <c r="EW844" t="s">
        <v>8021</v>
      </c>
      <c r="EX844" t="s">
        <v>8021</v>
      </c>
      <c r="KB844">
        <v>5</v>
      </c>
      <c r="KD844" t="s">
        <v>9554</v>
      </c>
      <c r="KE844" t="s">
        <v>6597</v>
      </c>
      <c r="KF844">
        <v>1</v>
      </c>
      <c r="KG844" t="s">
        <v>6598</v>
      </c>
      <c r="KH844">
        <v>5471495</v>
      </c>
    </row>
    <row r="845" spans="1:294" x14ac:dyDescent="0.3">
      <c r="A845" t="s">
        <v>10629</v>
      </c>
      <c r="B845" t="s">
        <v>6588</v>
      </c>
      <c r="C845">
        <v>4</v>
      </c>
      <c r="D845" t="s">
        <v>2956</v>
      </c>
      <c r="E845" t="s">
        <v>2956</v>
      </c>
      <c r="F845" t="s">
        <v>22</v>
      </c>
      <c r="G845" t="s">
        <v>2956</v>
      </c>
      <c r="H845" t="s">
        <v>2956</v>
      </c>
      <c r="I845" t="s">
        <v>2956</v>
      </c>
      <c r="J845" t="s">
        <v>2956</v>
      </c>
      <c r="K845" t="s">
        <v>2956</v>
      </c>
      <c r="L845" t="s">
        <v>2956</v>
      </c>
      <c r="M845" t="s">
        <v>2956</v>
      </c>
      <c r="N845" t="s">
        <v>2956</v>
      </c>
      <c r="O845" t="s">
        <v>2956</v>
      </c>
      <c r="P845" t="s">
        <v>2956</v>
      </c>
      <c r="Q845" t="s">
        <v>2956</v>
      </c>
      <c r="R845" t="s">
        <v>2956</v>
      </c>
      <c r="S845" t="s">
        <v>2956</v>
      </c>
      <c r="T845" t="s">
        <v>2956</v>
      </c>
      <c r="U845" t="s">
        <v>2956</v>
      </c>
      <c r="V845" t="s">
        <v>2956</v>
      </c>
      <c r="W845" t="s">
        <v>2956</v>
      </c>
      <c r="BB845" t="s">
        <v>2876</v>
      </c>
      <c r="BD845" t="s">
        <v>2876</v>
      </c>
      <c r="BF845" t="s">
        <v>2876</v>
      </c>
      <c r="BH845" t="s">
        <v>2876</v>
      </c>
      <c r="BV845">
        <v>0</v>
      </c>
      <c r="BX845" t="s">
        <v>9142</v>
      </c>
      <c r="BY845" t="s">
        <v>6813</v>
      </c>
      <c r="BZ845" s="30">
        <v>41427</v>
      </c>
      <c r="CA845" t="s">
        <v>7399</v>
      </c>
      <c r="CB845" t="s">
        <v>6818</v>
      </c>
      <c r="CC845" t="s">
        <v>5058</v>
      </c>
      <c r="CD845">
        <v>32</v>
      </c>
      <c r="CE845" t="s">
        <v>236</v>
      </c>
      <c r="CF845" t="s">
        <v>240</v>
      </c>
      <c r="CG845" t="s">
        <v>247</v>
      </c>
      <c r="CI845" t="s">
        <v>9552</v>
      </c>
      <c r="CJ845" t="s">
        <v>2808</v>
      </c>
      <c r="CK845" t="s">
        <v>69</v>
      </c>
      <c r="CL845" t="s">
        <v>69</v>
      </c>
      <c r="CM845" t="s">
        <v>2803</v>
      </c>
      <c r="CN845">
        <v>4</v>
      </c>
      <c r="CO845" t="s">
        <v>22</v>
      </c>
      <c r="CQ845" t="s">
        <v>2808</v>
      </c>
      <c r="CR845" t="s">
        <v>2808</v>
      </c>
      <c r="CS845" t="s">
        <v>2808</v>
      </c>
      <c r="CV845" t="s">
        <v>2808</v>
      </c>
      <c r="CW845" t="s">
        <v>69</v>
      </c>
      <c r="CX845" t="s">
        <v>2808</v>
      </c>
      <c r="CY845" t="s">
        <v>2808</v>
      </c>
      <c r="CZ845" t="s">
        <v>2808</v>
      </c>
      <c r="DA845" t="s">
        <v>2808</v>
      </c>
      <c r="DB845" t="s">
        <v>69</v>
      </c>
      <c r="DC845" t="s">
        <v>69</v>
      </c>
      <c r="DD845" t="s">
        <v>12</v>
      </c>
      <c r="DE845" s="30">
        <v>40976</v>
      </c>
      <c r="DF845" t="s">
        <v>12</v>
      </c>
      <c r="DG845" t="s">
        <v>7923</v>
      </c>
      <c r="DH845" t="s">
        <v>249</v>
      </c>
      <c r="DI845" t="s">
        <v>9603</v>
      </c>
      <c r="EU845" t="s">
        <v>22</v>
      </c>
      <c r="EV845" t="s">
        <v>22</v>
      </c>
      <c r="EW845" t="s">
        <v>7923</v>
      </c>
      <c r="EX845" t="s">
        <v>7923</v>
      </c>
      <c r="KB845">
        <v>4</v>
      </c>
      <c r="KD845" t="s">
        <v>9554</v>
      </c>
      <c r="KE845" t="s">
        <v>6597</v>
      </c>
      <c r="KF845">
        <v>2</v>
      </c>
      <c r="KG845" t="s">
        <v>6598</v>
      </c>
      <c r="KH845">
        <v>5471495</v>
      </c>
    </row>
    <row r="846" spans="1:294" x14ac:dyDescent="0.3">
      <c r="A846" t="s">
        <v>10630</v>
      </c>
      <c r="B846" t="s">
        <v>6588</v>
      </c>
      <c r="C846">
        <v>2</v>
      </c>
      <c r="D846" t="s">
        <v>2956</v>
      </c>
      <c r="E846" t="s">
        <v>2956</v>
      </c>
      <c r="F846" t="s">
        <v>22</v>
      </c>
      <c r="G846" t="s">
        <v>2956</v>
      </c>
      <c r="H846" t="s">
        <v>2956</v>
      </c>
      <c r="I846" t="s">
        <v>2956</v>
      </c>
      <c r="J846" t="s">
        <v>2956</v>
      </c>
      <c r="K846" t="s">
        <v>2956</v>
      </c>
      <c r="L846" t="s">
        <v>2956</v>
      </c>
      <c r="M846" t="s">
        <v>2956</v>
      </c>
      <c r="BB846" t="s">
        <v>2876</v>
      </c>
      <c r="BD846" t="s">
        <v>2876</v>
      </c>
      <c r="BV846">
        <v>0</v>
      </c>
      <c r="BX846" t="s">
        <v>9142</v>
      </c>
      <c r="BY846" t="s">
        <v>6813</v>
      </c>
      <c r="BZ846" s="30">
        <v>41427</v>
      </c>
      <c r="CA846" t="s">
        <v>7399</v>
      </c>
      <c r="CB846" t="s">
        <v>6818</v>
      </c>
      <c r="CC846" t="s">
        <v>5058</v>
      </c>
      <c r="CD846">
        <v>27</v>
      </c>
      <c r="CE846" t="s">
        <v>236</v>
      </c>
      <c r="CF846" t="s">
        <v>240</v>
      </c>
      <c r="CG846" t="s">
        <v>247</v>
      </c>
      <c r="CI846" t="s">
        <v>9552</v>
      </c>
      <c r="CJ846" t="s">
        <v>2808</v>
      </c>
      <c r="CK846" t="s">
        <v>69</v>
      </c>
      <c r="CL846" t="s">
        <v>69</v>
      </c>
      <c r="CM846" t="s">
        <v>2803</v>
      </c>
      <c r="CN846">
        <v>2</v>
      </c>
      <c r="CO846" t="s">
        <v>22</v>
      </c>
      <c r="CQ846" t="s">
        <v>69</v>
      </c>
      <c r="CR846" t="s">
        <v>69</v>
      </c>
      <c r="CS846" t="s">
        <v>2808</v>
      </c>
      <c r="CV846" t="s">
        <v>2808</v>
      </c>
      <c r="CW846" t="s">
        <v>69</v>
      </c>
      <c r="CX846" t="s">
        <v>69</v>
      </c>
      <c r="CY846" t="s">
        <v>69</v>
      </c>
      <c r="CZ846" t="s">
        <v>2808</v>
      </c>
      <c r="DA846" t="s">
        <v>2808</v>
      </c>
      <c r="DB846" t="s">
        <v>69</v>
      </c>
      <c r="DC846" t="s">
        <v>69</v>
      </c>
      <c r="DD846" t="s">
        <v>12</v>
      </c>
      <c r="DE846" t="s">
        <v>7042</v>
      </c>
      <c r="DF846" t="s">
        <v>12</v>
      </c>
      <c r="DG846" t="s">
        <v>7403</v>
      </c>
      <c r="DH846" t="s">
        <v>249</v>
      </c>
      <c r="DI846" t="s">
        <v>9603</v>
      </c>
      <c r="EU846" t="s">
        <v>22</v>
      </c>
      <c r="EV846" t="s">
        <v>22</v>
      </c>
      <c r="EW846" t="s">
        <v>7403</v>
      </c>
      <c r="EX846" t="s">
        <v>7403</v>
      </c>
      <c r="KB846">
        <v>2</v>
      </c>
      <c r="KD846" t="s">
        <v>9554</v>
      </c>
      <c r="KE846" t="s">
        <v>6597</v>
      </c>
      <c r="KF846">
        <v>3</v>
      </c>
      <c r="KG846" t="s">
        <v>6598</v>
      </c>
      <c r="KH846">
        <v>5471495</v>
      </c>
    </row>
    <row r="847" spans="1:294" x14ac:dyDescent="0.3">
      <c r="A847" t="s">
        <v>10631</v>
      </c>
      <c r="B847" t="s">
        <v>6588</v>
      </c>
      <c r="C847">
        <v>2</v>
      </c>
      <c r="D847" t="s">
        <v>2956</v>
      </c>
      <c r="E847" t="s">
        <v>2956</v>
      </c>
      <c r="F847" t="s">
        <v>2956</v>
      </c>
      <c r="G847" t="s">
        <v>2956</v>
      </c>
      <c r="H847" t="s">
        <v>2956</v>
      </c>
      <c r="I847" t="s">
        <v>2956</v>
      </c>
      <c r="J847" t="s">
        <v>2956</v>
      </c>
      <c r="K847" t="s">
        <v>2956</v>
      </c>
      <c r="L847" t="s">
        <v>2956</v>
      </c>
      <c r="M847" t="s">
        <v>2956</v>
      </c>
      <c r="BB847" t="s">
        <v>2876</v>
      </c>
      <c r="BD847" t="s">
        <v>2876</v>
      </c>
      <c r="BV847">
        <v>0</v>
      </c>
      <c r="BX847" t="s">
        <v>9142</v>
      </c>
      <c r="BY847" t="s">
        <v>6813</v>
      </c>
      <c r="BZ847" s="30">
        <v>41427</v>
      </c>
      <c r="CA847" t="s">
        <v>7399</v>
      </c>
      <c r="CB847" t="s">
        <v>6818</v>
      </c>
      <c r="CC847" t="s">
        <v>5058</v>
      </c>
      <c r="CD847">
        <v>32</v>
      </c>
      <c r="CE847" t="s">
        <v>236</v>
      </c>
      <c r="CF847" t="s">
        <v>22</v>
      </c>
      <c r="CG847" t="s">
        <v>246</v>
      </c>
      <c r="CI847" t="s">
        <v>9552</v>
      </c>
      <c r="CJ847" t="s">
        <v>2808</v>
      </c>
      <c r="CK847" t="s">
        <v>69</v>
      </c>
      <c r="CL847" t="s">
        <v>69</v>
      </c>
      <c r="CM847" t="s">
        <v>2803</v>
      </c>
      <c r="CN847">
        <v>2</v>
      </c>
      <c r="CO847" t="s">
        <v>22</v>
      </c>
      <c r="CQ847" t="s">
        <v>2808</v>
      </c>
      <c r="CR847" t="s">
        <v>2808</v>
      </c>
      <c r="CS847" t="s">
        <v>2808</v>
      </c>
      <c r="CV847" t="s">
        <v>2808</v>
      </c>
      <c r="CW847" t="s">
        <v>69</v>
      </c>
      <c r="CX847" t="s">
        <v>2808</v>
      </c>
      <c r="CY847" t="s">
        <v>2808</v>
      </c>
      <c r="CZ847" t="s">
        <v>2808</v>
      </c>
      <c r="DA847" t="s">
        <v>2808</v>
      </c>
      <c r="DB847" t="s">
        <v>69</v>
      </c>
      <c r="DC847" t="s">
        <v>69</v>
      </c>
      <c r="DD847" t="s">
        <v>12</v>
      </c>
      <c r="DE847" t="s">
        <v>8300</v>
      </c>
      <c r="DF847" t="s">
        <v>12</v>
      </c>
      <c r="DG847" t="s">
        <v>7543</v>
      </c>
      <c r="DH847" t="s">
        <v>249</v>
      </c>
      <c r="DI847" t="s">
        <v>9603</v>
      </c>
      <c r="EU847" t="s">
        <v>22</v>
      </c>
      <c r="EV847" t="s">
        <v>22</v>
      </c>
      <c r="EW847" t="s">
        <v>7543</v>
      </c>
      <c r="EX847" t="s">
        <v>7543</v>
      </c>
      <c r="KB847">
        <v>2</v>
      </c>
      <c r="KD847" t="s">
        <v>9554</v>
      </c>
      <c r="KE847" t="s">
        <v>6597</v>
      </c>
      <c r="KF847">
        <v>4</v>
      </c>
      <c r="KG847" t="s">
        <v>6598</v>
      </c>
      <c r="KH847">
        <v>5471495</v>
      </c>
    </row>
    <row r="848" spans="1:294" x14ac:dyDescent="0.3">
      <c r="A848" t="s">
        <v>10632</v>
      </c>
      <c r="B848" t="s">
        <v>6588</v>
      </c>
      <c r="C848">
        <v>4</v>
      </c>
      <c r="D848" t="s">
        <v>2956</v>
      </c>
      <c r="E848" t="s">
        <v>2956</v>
      </c>
      <c r="F848" t="s">
        <v>2956</v>
      </c>
      <c r="G848" t="s">
        <v>22</v>
      </c>
      <c r="H848" t="s">
        <v>2956</v>
      </c>
      <c r="I848" t="s">
        <v>2956</v>
      </c>
      <c r="J848" t="s">
        <v>2956</v>
      </c>
      <c r="K848" t="s">
        <v>2956</v>
      </c>
      <c r="L848" t="s">
        <v>22</v>
      </c>
      <c r="M848" t="s">
        <v>2956</v>
      </c>
      <c r="N848" t="s">
        <v>2956</v>
      </c>
      <c r="O848" t="s">
        <v>2956</v>
      </c>
      <c r="P848" t="s">
        <v>2956</v>
      </c>
      <c r="Q848" t="s">
        <v>22</v>
      </c>
      <c r="R848" t="s">
        <v>2956</v>
      </c>
      <c r="S848" t="s">
        <v>2956</v>
      </c>
      <c r="T848" t="s">
        <v>2956</v>
      </c>
      <c r="U848" t="s">
        <v>2956</v>
      </c>
      <c r="V848" t="s">
        <v>22</v>
      </c>
      <c r="W848" t="s">
        <v>2956</v>
      </c>
      <c r="BB848" t="s">
        <v>2876</v>
      </c>
      <c r="BD848" t="s">
        <v>2876</v>
      </c>
      <c r="BF848" t="s">
        <v>2876</v>
      </c>
      <c r="BH848" t="s">
        <v>2876</v>
      </c>
      <c r="BV848">
        <v>0</v>
      </c>
      <c r="BX848" t="s">
        <v>9142</v>
      </c>
      <c r="BY848" t="s">
        <v>6813</v>
      </c>
      <c r="BZ848" s="30">
        <v>41427</v>
      </c>
      <c r="CA848" t="s">
        <v>7399</v>
      </c>
      <c r="CB848" t="s">
        <v>6818</v>
      </c>
      <c r="CC848" t="s">
        <v>5058</v>
      </c>
      <c r="CD848">
        <v>25</v>
      </c>
      <c r="CE848" t="s">
        <v>236</v>
      </c>
      <c r="CF848" t="s">
        <v>241</v>
      </c>
      <c r="CG848" t="s">
        <v>247</v>
      </c>
      <c r="CI848" t="s">
        <v>9552</v>
      </c>
      <c r="CJ848" t="s">
        <v>2808</v>
      </c>
      <c r="CK848" t="s">
        <v>69</v>
      </c>
      <c r="CL848" t="s">
        <v>69</v>
      </c>
      <c r="CM848" t="s">
        <v>2803</v>
      </c>
      <c r="CN848">
        <v>4</v>
      </c>
      <c r="CO848" t="s">
        <v>22</v>
      </c>
      <c r="CQ848" t="s">
        <v>2808</v>
      </c>
      <c r="CR848" t="s">
        <v>2808</v>
      </c>
      <c r="CS848" t="s">
        <v>2808</v>
      </c>
      <c r="CV848" t="s">
        <v>2808</v>
      </c>
      <c r="CW848" t="s">
        <v>69</v>
      </c>
      <c r="CX848" t="s">
        <v>2808</v>
      </c>
      <c r="CY848" t="s">
        <v>2808</v>
      </c>
      <c r="CZ848" t="s">
        <v>2808</v>
      </c>
      <c r="DA848" t="s">
        <v>2808</v>
      </c>
      <c r="DB848" t="s">
        <v>69</v>
      </c>
      <c r="DC848" t="s">
        <v>69</v>
      </c>
      <c r="DD848" t="s">
        <v>12</v>
      </c>
      <c r="DE848" t="s">
        <v>8807</v>
      </c>
      <c r="DF848" t="s">
        <v>12</v>
      </c>
      <c r="DG848" t="s">
        <v>8310</v>
      </c>
      <c r="DH848" t="s">
        <v>249</v>
      </c>
      <c r="DI848" t="s">
        <v>9603</v>
      </c>
      <c r="EU848" t="s">
        <v>22</v>
      </c>
      <c r="EV848" t="s">
        <v>22</v>
      </c>
      <c r="EW848" t="s">
        <v>8310</v>
      </c>
      <c r="EX848" t="s">
        <v>8310</v>
      </c>
      <c r="KB848">
        <v>4</v>
      </c>
      <c r="KD848" t="s">
        <v>9554</v>
      </c>
      <c r="KE848" t="s">
        <v>6597</v>
      </c>
      <c r="KF848">
        <v>5</v>
      </c>
      <c r="KG848" t="s">
        <v>6598</v>
      </c>
      <c r="KH848">
        <v>5471495</v>
      </c>
    </row>
    <row r="849" spans="1:294" x14ac:dyDescent="0.3">
      <c r="A849" t="s">
        <v>10633</v>
      </c>
      <c r="B849" t="s">
        <v>6588</v>
      </c>
      <c r="C849">
        <v>2</v>
      </c>
      <c r="D849" t="s">
        <v>2956</v>
      </c>
      <c r="E849" t="s">
        <v>2956</v>
      </c>
      <c r="F849" t="s">
        <v>2956</v>
      </c>
      <c r="G849" t="s">
        <v>2956</v>
      </c>
      <c r="H849" t="s">
        <v>2956</v>
      </c>
      <c r="I849" t="s">
        <v>2956</v>
      </c>
      <c r="J849" t="s">
        <v>2956</v>
      </c>
      <c r="K849" t="s">
        <v>2956</v>
      </c>
      <c r="L849" t="s">
        <v>2956</v>
      </c>
      <c r="M849" t="s">
        <v>2956</v>
      </c>
      <c r="BB849" t="s">
        <v>2876</v>
      </c>
      <c r="BD849" t="s">
        <v>2876</v>
      </c>
      <c r="BV849">
        <v>0</v>
      </c>
      <c r="BX849" t="s">
        <v>9142</v>
      </c>
      <c r="BY849" t="s">
        <v>6813</v>
      </c>
      <c r="BZ849" s="30">
        <v>41427</v>
      </c>
      <c r="CA849" t="s">
        <v>7399</v>
      </c>
      <c r="CB849" t="s">
        <v>6818</v>
      </c>
      <c r="CC849" t="s">
        <v>5058</v>
      </c>
      <c r="CD849">
        <v>30</v>
      </c>
      <c r="CE849" t="s">
        <v>236</v>
      </c>
      <c r="CF849" t="s">
        <v>220</v>
      </c>
      <c r="CG849" t="s">
        <v>247</v>
      </c>
      <c r="CI849" t="s">
        <v>9552</v>
      </c>
      <c r="CJ849" t="s">
        <v>2808</v>
      </c>
      <c r="CK849" t="s">
        <v>69</v>
      </c>
      <c r="CL849" t="s">
        <v>69</v>
      </c>
      <c r="CM849" t="s">
        <v>2803</v>
      </c>
      <c r="CN849">
        <v>2</v>
      </c>
      <c r="CO849" t="s">
        <v>22</v>
      </c>
      <c r="CQ849" t="s">
        <v>2808</v>
      </c>
      <c r="CR849" t="s">
        <v>2808</v>
      </c>
      <c r="CS849" t="s">
        <v>2808</v>
      </c>
      <c r="CV849" t="s">
        <v>2808</v>
      </c>
      <c r="CW849" t="s">
        <v>69</v>
      </c>
      <c r="CX849" t="s">
        <v>2808</v>
      </c>
      <c r="CY849" t="s">
        <v>2808</v>
      </c>
      <c r="CZ849" t="s">
        <v>2808</v>
      </c>
      <c r="DA849" t="s">
        <v>2808</v>
      </c>
      <c r="DB849" t="s">
        <v>69</v>
      </c>
      <c r="DC849" t="s">
        <v>69</v>
      </c>
      <c r="DD849" t="s">
        <v>12</v>
      </c>
      <c r="DE849" t="s">
        <v>7743</v>
      </c>
      <c r="DF849" t="s">
        <v>12</v>
      </c>
      <c r="DG849" s="30">
        <v>41011</v>
      </c>
      <c r="DH849" t="s">
        <v>249</v>
      </c>
      <c r="DI849" t="s">
        <v>9603</v>
      </c>
      <c r="EU849" t="s">
        <v>2956</v>
      </c>
      <c r="EV849" t="s">
        <v>2956</v>
      </c>
      <c r="EW849" s="30">
        <v>41011</v>
      </c>
      <c r="EX849" s="30">
        <v>41011</v>
      </c>
      <c r="KB849">
        <v>2</v>
      </c>
      <c r="KD849" t="s">
        <v>9554</v>
      </c>
      <c r="KE849" t="s">
        <v>6597</v>
      </c>
      <c r="KF849">
        <v>6</v>
      </c>
      <c r="KG849" t="s">
        <v>6598</v>
      </c>
      <c r="KH849">
        <v>5471495</v>
      </c>
    </row>
    <row r="850" spans="1:294" x14ac:dyDescent="0.3">
      <c r="A850" t="s">
        <v>10634</v>
      </c>
      <c r="B850" t="s">
        <v>6588</v>
      </c>
      <c r="C850">
        <v>2</v>
      </c>
      <c r="D850" t="s">
        <v>2956</v>
      </c>
      <c r="E850" t="s">
        <v>2956</v>
      </c>
      <c r="F850" t="s">
        <v>2956</v>
      </c>
      <c r="G850" t="s">
        <v>2956</v>
      </c>
      <c r="H850" t="s">
        <v>2956</v>
      </c>
      <c r="I850" t="s">
        <v>2956</v>
      </c>
      <c r="J850" t="s">
        <v>2956</v>
      </c>
      <c r="K850" t="s">
        <v>2956</v>
      </c>
      <c r="L850" t="s">
        <v>2956</v>
      </c>
      <c r="M850" t="s">
        <v>2956</v>
      </c>
      <c r="BB850" t="s">
        <v>2876</v>
      </c>
      <c r="BD850" t="s">
        <v>2876</v>
      </c>
      <c r="BV850">
        <v>0</v>
      </c>
      <c r="BX850" t="s">
        <v>9142</v>
      </c>
      <c r="BY850" t="s">
        <v>6813</v>
      </c>
      <c r="BZ850" s="30">
        <v>41427</v>
      </c>
      <c r="CA850" t="s">
        <v>7399</v>
      </c>
      <c r="CB850" t="s">
        <v>6818</v>
      </c>
      <c r="CC850" t="s">
        <v>5058</v>
      </c>
      <c r="CD850">
        <v>27</v>
      </c>
      <c r="CE850" t="s">
        <v>236</v>
      </c>
      <c r="CF850" t="s">
        <v>240</v>
      </c>
      <c r="CG850" t="s">
        <v>247</v>
      </c>
      <c r="CI850" t="s">
        <v>9552</v>
      </c>
      <c r="CJ850" t="s">
        <v>2808</v>
      </c>
      <c r="CK850" t="s">
        <v>69</v>
      </c>
      <c r="CL850" t="s">
        <v>69</v>
      </c>
      <c r="CM850" t="s">
        <v>2803</v>
      </c>
      <c r="CN850">
        <v>2</v>
      </c>
      <c r="CO850" t="s">
        <v>22</v>
      </c>
      <c r="CQ850" t="s">
        <v>69</v>
      </c>
      <c r="CR850" t="s">
        <v>69</v>
      </c>
      <c r="CS850" t="s">
        <v>69</v>
      </c>
      <c r="CV850" t="s">
        <v>69</v>
      </c>
      <c r="CW850" t="s">
        <v>69</v>
      </c>
      <c r="CX850" t="s">
        <v>69</v>
      </c>
      <c r="CY850" t="s">
        <v>69</v>
      </c>
      <c r="CZ850" t="s">
        <v>2808</v>
      </c>
      <c r="DA850" t="s">
        <v>2808</v>
      </c>
      <c r="DB850" t="s">
        <v>69</v>
      </c>
      <c r="DC850" t="s">
        <v>69</v>
      </c>
      <c r="DD850" t="s">
        <v>12</v>
      </c>
      <c r="DE850" t="s">
        <v>8403</v>
      </c>
      <c r="DF850" t="s">
        <v>12</v>
      </c>
      <c r="DG850" t="s">
        <v>7403</v>
      </c>
      <c r="DH850" t="s">
        <v>249</v>
      </c>
      <c r="DI850" t="s">
        <v>9603</v>
      </c>
      <c r="EU850" t="s">
        <v>22</v>
      </c>
      <c r="EV850" t="s">
        <v>22</v>
      </c>
      <c r="EW850" t="s">
        <v>7403</v>
      </c>
      <c r="EX850" t="s">
        <v>7403</v>
      </c>
      <c r="KB850">
        <v>2</v>
      </c>
      <c r="KD850" t="s">
        <v>9554</v>
      </c>
      <c r="KE850" t="s">
        <v>6597</v>
      </c>
      <c r="KF850">
        <v>7</v>
      </c>
      <c r="KG850" t="s">
        <v>6598</v>
      </c>
      <c r="KH850">
        <v>5471495</v>
      </c>
    </row>
    <row r="851" spans="1:294" x14ac:dyDescent="0.3">
      <c r="A851" t="s">
        <v>10635</v>
      </c>
      <c r="B851" t="s">
        <v>6588</v>
      </c>
      <c r="C851">
        <v>4</v>
      </c>
      <c r="D851" t="s">
        <v>2956</v>
      </c>
      <c r="E851" t="s">
        <v>2956</v>
      </c>
      <c r="F851" t="s">
        <v>2956</v>
      </c>
      <c r="G851" t="s">
        <v>2956</v>
      </c>
      <c r="H851" t="s">
        <v>2956</v>
      </c>
      <c r="I851" t="s">
        <v>2956</v>
      </c>
      <c r="J851" t="s">
        <v>2956</v>
      </c>
      <c r="K851" t="s">
        <v>2956</v>
      </c>
      <c r="L851" t="s">
        <v>2956</v>
      </c>
      <c r="M851" t="s">
        <v>2956</v>
      </c>
      <c r="N851" t="s">
        <v>2956</v>
      </c>
      <c r="O851" t="s">
        <v>2956</v>
      </c>
      <c r="P851" t="s">
        <v>2956</v>
      </c>
      <c r="Q851" t="s">
        <v>2956</v>
      </c>
      <c r="R851" t="s">
        <v>2956</v>
      </c>
      <c r="S851" t="s">
        <v>2956</v>
      </c>
      <c r="T851" t="s">
        <v>2956</v>
      </c>
      <c r="U851" t="s">
        <v>2956</v>
      </c>
      <c r="V851" t="s">
        <v>2956</v>
      </c>
      <c r="W851" t="s">
        <v>2956</v>
      </c>
      <c r="BB851" t="s">
        <v>2876</v>
      </c>
      <c r="BD851" t="s">
        <v>2876</v>
      </c>
      <c r="BF851" t="s">
        <v>2876</v>
      </c>
      <c r="BH851" t="s">
        <v>2876</v>
      </c>
      <c r="BV851">
        <v>0</v>
      </c>
      <c r="BX851" t="s">
        <v>9142</v>
      </c>
      <c r="BY851" t="s">
        <v>6813</v>
      </c>
      <c r="BZ851" s="30">
        <v>41427</v>
      </c>
      <c r="CA851" t="s">
        <v>7399</v>
      </c>
      <c r="CB851" t="s">
        <v>6818</v>
      </c>
      <c r="CC851" t="s">
        <v>5058</v>
      </c>
      <c r="CD851">
        <v>29</v>
      </c>
      <c r="CE851" t="s">
        <v>236</v>
      </c>
      <c r="CF851" t="s">
        <v>243</v>
      </c>
      <c r="CG851" t="s">
        <v>247</v>
      </c>
      <c r="CI851" t="s">
        <v>9552</v>
      </c>
      <c r="CJ851" t="s">
        <v>2808</v>
      </c>
      <c r="CK851" t="s">
        <v>69</v>
      </c>
      <c r="CL851" t="s">
        <v>69</v>
      </c>
      <c r="CM851" t="s">
        <v>2803</v>
      </c>
      <c r="CN851">
        <v>4</v>
      </c>
      <c r="CO851" t="s">
        <v>22</v>
      </c>
      <c r="CQ851" t="s">
        <v>2808</v>
      </c>
      <c r="CR851" t="s">
        <v>69</v>
      </c>
      <c r="CS851" t="s">
        <v>2808</v>
      </c>
      <c r="CV851" t="s">
        <v>2808</v>
      </c>
      <c r="CW851" t="s">
        <v>69</v>
      </c>
      <c r="CX851" t="s">
        <v>2808</v>
      </c>
      <c r="CY851" t="s">
        <v>2808</v>
      </c>
      <c r="CZ851" t="s">
        <v>2808</v>
      </c>
      <c r="DA851" t="s">
        <v>2808</v>
      </c>
      <c r="DB851" t="s">
        <v>69</v>
      </c>
      <c r="DC851" t="s">
        <v>69</v>
      </c>
      <c r="DD851" t="s">
        <v>12</v>
      </c>
      <c r="DE851" s="30">
        <v>41005</v>
      </c>
      <c r="DF851" t="s">
        <v>12</v>
      </c>
      <c r="DG851" s="30">
        <v>41129</v>
      </c>
      <c r="DH851" t="s">
        <v>249</v>
      </c>
      <c r="DI851" t="s">
        <v>9603</v>
      </c>
      <c r="EU851" t="s">
        <v>22</v>
      </c>
      <c r="EV851" t="s">
        <v>22</v>
      </c>
      <c r="EW851" s="30">
        <v>41129</v>
      </c>
      <c r="EX851" s="30">
        <v>41129</v>
      </c>
      <c r="KB851">
        <v>4</v>
      </c>
      <c r="KD851" t="s">
        <v>9554</v>
      </c>
      <c r="KE851" t="s">
        <v>6597</v>
      </c>
      <c r="KF851">
        <v>8</v>
      </c>
      <c r="KG851" t="s">
        <v>6598</v>
      </c>
      <c r="KH851">
        <v>5471495</v>
      </c>
    </row>
    <row r="852" spans="1:294" x14ac:dyDescent="0.3">
      <c r="A852" t="s">
        <v>10636</v>
      </c>
      <c r="B852" t="s">
        <v>6588</v>
      </c>
      <c r="C852">
        <v>4</v>
      </c>
      <c r="D852" t="s">
        <v>2956</v>
      </c>
      <c r="E852" t="s">
        <v>2956</v>
      </c>
      <c r="F852" t="s">
        <v>2956</v>
      </c>
      <c r="G852" t="s">
        <v>2956</v>
      </c>
      <c r="H852" t="s">
        <v>2956</v>
      </c>
      <c r="I852" t="s">
        <v>2956</v>
      </c>
      <c r="J852" t="s">
        <v>2956</v>
      </c>
      <c r="K852" t="s">
        <v>2956</v>
      </c>
      <c r="L852" t="s">
        <v>2956</v>
      </c>
      <c r="M852" t="s">
        <v>2956</v>
      </c>
      <c r="N852" t="s">
        <v>2956</v>
      </c>
      <c r="O852" t="s">
        <v>2956</v>
      </c>
      <c r="P852" t="s">
        <v>2956</v>
      </c>
      <c r="Q852" t="s">
        <v>2956</v>
      </c>
      <c r="R852" t="s">
        <v>2956</v>
      </c>
      <c r="S852" t="s">
        <v>2956</v>
      </c>
      <c r="T852" t="s">
        <v>2956</v>
      </c>
      <c r="U852" t="s">
        <v>2956</v>
      </c>
      <c r="V852" t="s">
        <v>2956</v>
      </c>
      <c r="W852" t="s">
        <v>2956</v>
      </c>
      <c r="BB852" t="s">
        <v>2876</v>
      </c>
      <c r="BD852" t="s">
        <v>2876</v>
      </c>
      <c r="BF852" t="s">
        <v>2876</v>
      </c>
      <c r="BH852" t="s">
        <v>2876</v>
      </c>
      <c r="BV852">
        <v>0</v>
      </c>
      <c r="BX852" t="s">
        <v>9142</v>
      </c>
      <c r="BY852" t="s">
        <v>6813</v>
      </c>
      <c r="BZ852" s="30">
        <v>41427</v>
      </c>
      <c r="CA852" t="s">
        <v>7399</v>
      </c>
      <c r="CB852" t="s">
        <v>6818</v>
      </c>
      <c r="CC852" t="s">
        <v>5058</v>
      </c>
      <c r="CD852">
        <v>14</v>
      </c>
      <c r="CE852" t="s">
        <v>236</v>
      </c>
      <c r="CF852" t="s">
        <v>241</v>
      </c>
      <c r="CG852" t="s">
        <v>22</v>
      </c>
      <c r="CI852" t="s">
        <v>9552</v>
      </c>
      <c r="CJ852" t="s">
        <v>2808</v>
      </c>
      <c r="CK852" t="s">
        <v>69</v>
      </c>
      <c r="CL852" t="s">
        <v>69</v>
      </c>
      <c r="CM852" t="s">
        <v>2803</v>
      </c>
      <c r="CN852">
        <v>4</v>
      </c>
      <c r="CO852" t="s">
        <v>22</v>
      </c>
      <c r="CQ852" t="s">
        <v>2808</v>
      </c>
      <c r="CR852" t="s">
        <v>2808</v>
      </c>
      <c r="CS852" t="s">
        <v>2808</v>
      </c>
      <c r="CV852" t="s">
        <v>2808</v>
      </c>
      <c r="CW852" t="s">
        <v>69</v>
      </c>
      <c r="CX852" t="s">
        <v>2808</v>
      </c>
      <c r="CY852" t="s">
        <v>2808</v>
      </c>
      <c r="CZ852" t="s">
        <v>2808</v>
      </c>
      <c r="DA852" t="s">
        <v>2808</v>
      </c>
      <c r="DB852" t="s">
        <v>69</v>
      </c>
      <c r="DC852" t="s">
        <v>69</v>
      </c>
      <c r="DD852" t="s">
        <v>12</v>
      </c>
      <c r="DE852" t="s">
        <v>7023</v>
      </c>
      <c r="DF852" t="s">
        <v>12</v>
      </c>
      <c r="DG852" t="s">
        <v>8310</v>
      </c>
      <c r="DH852" t="s">
        <v>249</v>
      </c>
      <c r="DI852" t="s">
        <v>9603</v>
      </c>
      <c r="EU852" t="s">
        <v>22</v>
      </c>
      <c r="EV852" t="s">
        <v>22</v>
      </c>
      <c r="EW852" t="s">
        <v>8310</v>
      </c>
      <c r="EX852" t="s">
        <v>8310</v>
      </c>
      <c r="KB852">
        <v>4</v>
      </c>
      <c r="KD852" t="s">
        <v>9554</v>
      </c>
      <c r="KE852" t="s">
        <v>6597</v>
      </c>
      <c r="KF852">
        <v>9</v>
      </c>
      <c r="KG852" t="s">
        <v>6598</v>
      </c>
      <c r="KH852">
        <v>5471495</v>
      </c>
    </row>
    <row r="853" spans="1:294" x14ac:dyDescent="0.3">
      <c r="A853" t="s">
        <v>10637</v>
      </c>
      <c r="B853" t="s">
        <v>6588</v>
      </c>
      <c r="C853">
        <v>1</v>
      </c>
      <c r="D853" t="s">
        <v>2956</v>
      </c>
      <c r="E853" t="s">
        <v>2956</v>
      </c>
      <c r="F853" t="s">
        <v>2956</v>
      </c>
      <c r="G853" t="s">
        <v>2956</v>
      </c>
      <c r="H853" t="s">
        <v>2956</v>
      </c>
      <c r="BB853" t="s">
        <v>2876</v>
      </c>
      <c r="BV853">
        <v>0</v>
      </c>
      <c r="BX853" t="s">
        <v>9142</v>
      </c>
      <c r="BY853" t="s">
        <v>6813</v>
      </c>
      <c r="BZ853" s="30">
        <v>41427</v>
      </c>
      <c r="CA853" t="s">
        <v>7399</v>
      </c>
      <c r="CB853" t="s">
        <v>6818</v>
      </c>
      <c r="CC853" t="s">
        <v>5058</v>
      </c>
      <c r="CD853">
        <v>27</v>
      </c>
      <c r="CE853" t="s">
        <v>22</v>
      </c>
      <c r="CF853" t="s">
        <v>22</v>
      </c>
      <c r="CG853" t="s">
        <v>22</v>
      </c>
      <c r="CI853" t="s">
        <v>9552</v>
      </c>
      <c r="CJ853" t="s">
        <v>2808</v>
      </c>
      <c r="CK853" t="s">
        <v>69</v>
      </c>
      <c r="CL853" t="s">
        <v>69</v>
      </c>
      <c r="CM853" t="s">
        <v>2803</v>
      </c>
      <c r="CN853">
        <v>1</v>
      </c>
      <c r="CO853" t="s">
        <v>22</v>
      </c>
      <c r="CQ853" t="s">
        <v>69</v>
      </c>
      <c r="CR853" t="s">
        <v>69</v>
      </c>
      <c r="CS853" t="s">
        <v>2808</v>
      </c>
      <c r="CV853" t="s">
        <v>2808</v>
      </c>
      <c r="CW853" t="s">
        <v>69</v>
      </c>
      <c r="CX853" t="s">
        <v>2808</v>
      </c>
      <c r="CY853" t="s">
        <v>2808</v>
      </c>
      <c r="CZ853" t="s">
        <v>2808</v>
      </c>
      <c r="DA853" t="s">
        <v>69</v>
      </c>
      <c r="DB853" t="s">
        <v>69</v>
      </c>
      <c r="DC853" t="s">
        <v>69</v>
      </c>
      <c r="DD853" t="s">
        <v>12</v>
      </c>
      <c r="DE853" t="s">
        <v>6995</v>
      </c>
      <c r="DF853" t="s">
        <v>12</v>
      </c>
      <c r="DG853" s="30">
        <v>41194</v>
      </c>
      <c r="DH853" t="s">
        <v>249</v>
      </c>
      <c r="DI853" t="s">
        <v>9603</v>
      </c>
      <c r="EU853" t="s">
        <v>22</v>
      </c>
      <c r="EV853" t="s">
        <v>22</v>
      </c>
      <c r="EW853" s="30">
        <v>41194</v>
      </c>
      <c r="EX853" s="30">
        <v>41194</v>
      </c>
      <c r="KB853">
        <v>1</v>
      </c>
      <c r="KD853" t="s">
        <v>9554</v>
      </c>
      <c r="KE853" t="s">
        <v>6597</v>
      </c>
      <c r="KF853">
        <v>10</v>
      </c>
      <c r="KG853" t="s">
        <v>6598</v>
      </c>
      <c r="KH853">
        <v>5471495</v>
      </c>
    </row>
    <row r="854" spans="1:294" x14ac:dyDescent="0.3">
      <c r="A854" t="s">
        <v>10638</v>
      </c>
      <c r="B854" t="s">
        <v>6588</v>
      </c>
      <c r="C854">
        <v>4</v>
      </c>
      <c r="D854" t="s">
        <v>2956</v>
      </c>
      <c r="E854" t="s">
        <v>2956</v>
      </c>
      <c r="F854" t="s">
        <v>2956</v>
      </c>
      <c r="G854" t="s">
        <v>2956</v>
      </c>
      <c r="H854" t="s">
        <v>2956</v>
      </c>
      <c r="I854" t="s">
        <v>2956</v>
      </c>
      <c r="J854" t="s">
        <v>2956</v>
      </c>
      <c r="K854" t="s">
        <v>2956</v>
      </c>
      <c r="L854" t="s">
        <v>2956</v>
      </c>
      <c r="M854" t="s">
        <v>2956</v>
      </c>
      <c r="N854" t="s">
        <v>2956</v>
      </c>
      <c r="O854" t="s">
        <v>2956</v>
      </c>
      <c r="P854" t="s">
        <v>2956</v>
      </c>
      <c r="Q854" t="s">
        <v>2956</v>
      </c>
      <c r="R854" t="s">
        <v>2956</v>
      </c>
      <c r="S854" t="s">
        <v>2956</v>
      </c>
      <c r="T854" t="s">
        <v>2956</v>
      </c>
      <c r="U854" t="s">
        <v>2956</v>
      </c>
      <c r="V854" t="s">
        <v>2956</v>
      </c>
      <c r="W854" t="s">
        <v>2956</v>
      </c>
      <c r="BB854" t="s">
        <v>2876</v>
      </c>
      <c r="BD854" t="s">
        <v>2876</v>
      </c>
      <c r="BF854" t="s">
        <v>2876</v>
      </c>
      <c r="BH854" t="s">
        <v>2876</v>
      </c>
      <c r="BV854">
        <v>0</v>
      </c>
      <c r="BX854" t="s">
        <v>9142</v>
      </c>
      <c r="BY854" t="s">
        <v>6813</v>
      </c>
      <c r="BZ854" s="30">
        <v>41427</v>
      </c>
      <c r="CA854" t="s">
        <v>7399</v>
      </c>
      <c r="CB854" t="s">
        <v>6818</v>
      </c>
      <c r="CC854" t="s">
        <v>5058</v>
      </c>
      <c r="CD854">
        <v>31</v>
      </c>
      <c r="CE854" t="s">
        <v>236</v>
      </c>
      <c r="CF854" t="s">
        <v>240</v>
      </c>
      <c r="CG854" t="s">
        <v>247</v>
      </c>
      <c r="CI854" t="s">
        <v>9614</v>
      </c>
      <c r="CJ854" t="s">
        <v>2808</v>
      </c>
      <c r="CK854" t="s">
        <v>2808</v>
      </c>
      <c r="CL854" t="s">
        <v>2808</v>
      </c>
      <c r="CM854" t="s">
        <v>2803</v>
      </c>
      <c r="CN854">
        <v>4</v>
      </c>
      <c r="CO854" t="s">
        <v>22</v>
      </c>
      <c r="CQ854" t="s">
        <v>2808</v>
      </c>
      <c r="CR854" t="s">
        <v>2808</v>
      </c>
      <c r="CS854" t="s">
        <v>2808</v>
      </c>
      <c r="CV854" t="s">
        <v>2808</v>
      </c>
      <c r="CW854" t="s">
        <v>69</v>
      </c>
      <c r="CX854" t="s">
        <v>2808</v>
      </c>
      <c r="CY854" t="s">
        <v>2808</v>
      </c>
      <c r="CZ854" t="s">
        <v>2808</v>
      </c>
      <c r="DA854" t="s">
        <v>2808</v>
      </c>
      <c r="DB854" t="s">
        <v>69</v>
      </c>
      <c r="DC854" t="s">
        <v>69</v>
      </c>
      <c r="DD854" t="s">
        <v>12</v>
      </c>
      <c r="DE854" s="30">
        <v>41037</v>
      </c>
      <c r="DF854" t="s">
        <v>12</v>
      </c>
      <c r="DG854" s="30">
        <v>41183</v>
      </c>
      <c r="DH854" t="s">
        <v>2842</v>
      </c>
      <c r="DJ854" t="s">
        <v>12</v>
      </c>
      <c r="DK854" s="30">
        <v>41004</v>
      </c>
      <c r="DL854" t="s">
        <v>22</v>
      </c>
      <c r="DN854" t="s">
        <v>69</v>
      </c>
      <c r="DO854" t="s">
        <v>69</v>
      </c>
      <c r="DP854" t="s">
        <v>2859</v>
      </c>
      <c r="DQ854" t="s">
        <v>2864</v>
      </c>
      <c r="DT854" t="s">
        <v>2876</v>
      </c>
      <c r="DV854" t="s">
        <v>2884</v>
      </c>
      <c r="DW854" t="s">
        <v>33</v>
      </c>
      <c r="DX854" t="s">
        <v>2876</v>
      </c>
      <c r="DZ854" t="s">
        <v>69</v>
      </c>
      <c r="EJ854" t="s">
        <v>273</v>
      </c>
      <c r="EM854" t="s">
        <v>12</v>
      </c>
      <c r="EN854" s="30">
        <v>41004</v>
      </c>
      <c r="EO854" t="s">
        <v>27</v>
      </c>
      <c r="EP854" s="29">
        <v>0.60416666666666663</v>
      </c>
      <c r="EU854" t="s">
        <v>2956</v>
      </c>
      <c r="EV854" t="s">
        <v>2956</v>
      </c>
      <c r="EW854" s="30">
        <v>41183</v>
      </c>
      <c r="EX854" s="30">
        <v>41183</v>
      </c>
      <c r="EY854" t="s">
        <v>2808</v>
      </c>
      <c r="EZ854" t="s">
        <v>69</v>
      </c>
      <c r="FA854" s="30">
        <v>41004</v>
      </c>
      <c r="FC854" s="29">
        <v>0.30277777777777776</v>
      </c>
      <c r="FS854" t="s">
        <v>69</v>
      </c>
      <c r="FT854" t="s">
        <v>69</v>
      </c>
      <c r="FU854" t="s">
        <v>69</v>
      </c>
      <c r="FV854" t="s">
        <v>69</v>
      </c>
      <c r="FW854" t="s">
        <v>69</v>
      </c>
      <c r="FX854" t="s">
        <v>69</v>
      </c>
      <c r="FY854" t="s">
        <v>69</v>
      </c>
      <c r="FZ854" t="s">
        <v>69</v>
      </c>
      <c r="GA854" t="s">
        <v>69</v>
      </c>
      <c r="GB854" t="s">
        <v>69</v>
      </c>
      <c r="GC854" t="s">
        <v>69</v>
      </c>
      <c r="GD854" t="s">
        <v>69</v>
      </c>
      <c r="GE854" t="s">
        <v>69</v>
      </c>
      <c r="GF854" t="s">
        <v>69</v>
      </c>
      <c r="GG854" t="s">
        <v>69</v>
      </c>
      <c r="GH854" t="s">
        <v>69</v>
      </c>
      <c r="GI854" t="s">
        <v>69</v>
      </c>
      <c r="GJ854" t="s">
        <v>69</v>
      </c>
      <c r="GK854" t="s">
        <v>69</v>
      </c>
      <c r="GL854" t="s">
        <v>69</v>
      </c>
      <c r="GM854" t="s">
        <v>69</v>
      </c>
      <c r="GN854" t="s">
        <v>69</v>
      </c>
      <c r="GO854" t="s">
        <v>69</v>
      </c>
      <c r="GP854" t="s">
        <v>69</v>
      </c>
      <c r="GQ854" t="s">
        <v>69</v>
      </c>
      <c r="GR854" t="s">
        <v>69</v>
      </c>
      <c r="GS854" t="s">
        <v>69</v>
      </c>
      <c r="GT854" t="s">
        <v>69</v>
      </c>
      <c r="GU854" t="s">
        <v>69</v>
      </c>
      <c r="GV854" t="s">
        <v>69</v>
      </c>
      <c r="GW854" t="s">
        <v>69</v>
      </c>
      <c r="GX854" t="s">
        <v>69</v>
      </c>
      <c r="GY854" t="s">
        <v>69</v>
      </c>
      <c r="HC854" t="s">
        <v>69</v>
      </c>
      <c r="HD854" t="s">
        <v>69</v>
      </c>
      <c r="HE854" t="s">
        <v>69</v>
      </c>
      <c r="HF854" t="s">
        <v>69</v>
      </c>
      <c r="HG854" t="s">
        <v>69</v>
      </c>
      <c r="HH854" t="s">
        <v>69</v>
      </c>
      <c r="HI854" t="s">
        <v>69</v>
      </c>
      <c r="IE854" t="s">
        <v>69</v>
      </c>
      <c r="IF854" t="s">
        <v>69</v>
      </c>
      <c r="IG854" t="s">
        <v>69</v>
      </c>
      <c r="IH854" t="s">
        <v>269</v>
      </c>
      <c r="II854" t="s">
        <v>269</v>
      </c>
      <c r="IJ854" t="s">
        <v>69</v>
      </c>
      <c r="IK854" t="s">
        <v>269</v>
      </c>
      <c r="IL854" t="s">
        <v>269</v>
      </c>
      <c r="IM854" t="s">
        <v>69</v>
      </c>
      <c r="IN854" s="30">
        <v>41004</v>
      </c>
      <c r="IO854" s="30">
        <v>41004</v>
      </c>
      <c r="IP854" s="30">
        <v>41004</v>
      </c>
      <c r="IQ854" s="30">
        <v>41004</v>
      </c>
      <c r="IR854" s="30">
        <v>41004</v>
      </c>
      <c r="IS854" s="30">
        <v>41004</v>
      </c>
      <c r="IT854" s="29">
        <v>0.31944444444444448</v>
      </c>
      <c r="IU854" s="29">
        <v>0.31944444444444448</v>
      </c>
      <c r="IV854" s="29">
        <v>0.31944444444444448</v>
      </c>
      <c r="IW854" s="29">
        <v>0.31944444444444448</v>
      </c>
      <c r="IX854" s="29">
        <v>0.31944444444444448</v>
      </c>
      <c r="IY854" s="29">
        <v>0.31944444444444448</v>
      </c>
      <c r="IZ854" t="s">
        <v>2808</v>
      </c>
      <c r="JA854" t="s">
        <v>2808</v>
      </c>
      <c r="JB854" t="s">
        <v>2808</v>
      </c>
      <c r="JC854" t="s">
        <v>2808</v>
      </c>
      <c r="JD854" t="s">
        <v>69</v>
      </c>
      <c r="JE854" t="s">
        <v>69</v>
      </c>
      <c r="JF854" t="s">
        <v>69</v>
      </c>
      <c r="JG854">
        <v>8</v>
      </c>
      <c r="JH854">
        <v>9</v>
      </c>
      <c r="JI854" t="s">
        <v>10639</v>
      </c>
      <c r="JJ854" t="s">
        <v>10640</v>
      </c>
      <c r="JK854" t="s">
        <v>10641</v>
      </c>
      <c r="JL854" t="s">
        <v>10642</v>
      </c>
      <c r="JM854" t="s">
        <v>10643</v>
      </c>
      <c r="JN854" s="30">
        <v>41004</v>
      </c>
      <c r="JO854" s="30">
        <v>41004</v>
      </c>
      <c r="JP854" s="30">
        <v>41004</v>
      </c>
      <c r="JQ854" s="30">
        <v>41004</v>
      </c>
      <c r="JR854" s="30">
        <v>41004</v>
      </c>
      <c r="JS854" s="30">
        <v>41004</v>
      </c>
      <c r="JT854" s="30">
        <v>41004</v>
      </c>
      <c r="JU854" s="29">
        <v>0.31944444444444448</v>
      </c>
      <c r="JV854" s="29">
        <v>0.31944444444444448</v>
      </c>
      <c r="JW854" s="29">
        <v>0.31944444444444448</v>
      </c>
      <c r="JX854" s="29">
        <v>0.31944444444444448</v>
      </c>
      <c r="JY854" s="29">
        <v>0.31944444444444448</v>
      </c>
      <c r="JZ854" s="29">
        <v>0.31944444444444448</v>
      </c>
      <c r="KA854" s="29">
        <v>0.31944444444444448</v>
      </c>
      <c r="KB854">
        <v>4</v>
      </c>
      <c r="KD854" t="s">
        <v>9554</v>
      </c>
      <c r="KE854" t="s">
        <v>6597</v>
      </c>
      <c r="KF854">
        <v>11</v>
      </c>
      <c r="KG854" t="s">
        <v>6598</v>
      </c>
      <c r="KH854">
        <v>5471495</v>
      </c>
    </row>
    <row r="855" spans="1:294" x14ac:dyDescent="0.3">
      <c r="A855" t="s">
        <v>10644</v>
      </c>
      <c r="B855" t="s">
        <v>6588</v>
      </c>
      <c r="C855">
        <v>5</v>
      </c>
      <c r="D855" t="s">
        <v>2956</v>
      </c>
      <c r="E855" t="s">
        <v>2956</v>
      </c>
      <c r="F855" t="s">
        <v>2956</v>
      </c>
      <c r="G855" t="s">
        <v>2956</v>
      </c>
      <c r="H855" t="s">
        <v>2956</v>
      </c>
      <c r="I855" t="s">
        <v>2956</v>
      </c>
      <c r="J855" t="s">
        <v>2956</v>
      </c>
      <c r="K855" t="s">
        <v>2956</v>
      </c>
      <c r="L855" t="s">
        <v>2956</v>
      </c>
      <c r="M855" t="s">
        <v>2956</v>
      </c>
      <c r="N855" t="s">
        <v>2956</v>
      </c>
      <c r="O855" t="s">
        <v>2956</v>
      </c>
      <c r="P855" t="s">
        <v>2956</v>
      </c>
      <c r="Q855" t="s">
        <v>2956</v>
      </c>
      <c r="R855" t="s">
        <v>2956</v>
      </c>
      <c r="S855" t="s">
        <v>2956</v>
      </c>
      <c r="T855" t="s">
        <v>2956</v>
      </c>
      <c r="U855" t="s">
        <v>2956</v>
      </c>
      <c r="V855" t="s">
        <v>2956</v>
      </c>
      <c r="W855" t="s">
        <v>2956</v>
      </c>
      <c r="X855" t="s">
        <v>2956</v>
      </c>
      <c r="Y855" t="s">
        <v>2956</v>
      </c>
      <c r="Z855" t="s">
        <v>2956</v>
      </c>
      <c r="AA855" t="s">
        <v>2956</v>
      </c>
      <c r="AB855" t="s">
        <v>2956</v>
      </c>
      <c r="BB855" t="s">
        <v>2876</v>
      </c>
      <c r="BD855" t="s">
        <v>2876</v>
      </c>
      <c r="BF855" t="s">
        <v>2876</v>
      </c>
      <c r="BH855" t="s">
        <v>2876</v>
      </c>
      <c r="BJ855" t="s">
        <v>2876</v>
      </c>
      <c r="BV855">
        <v>0</v>
      </c>
      <c r="BX855" t="s">
        <v>9142</v>
      </c>
      <c r="BY855" t="s">
        <v>6813</v>
      </c>
      <c r="BZ855" s="30">
        <v>41427</v>
      </c>
      <c r="CA855" t="s">
        <v>7399</v>
      </c>
      <c r="CB855" t="s">
        <v>6818</v>
      </c>
      <c r="CC855" t="s">
        <v>5058</v>
      </c>
      <c r="CD855">
        <v>21</v>
      </c>
      <c r="CE855" t="s">
        <v>236</v>
      </c>
      <c r="CF855" t="s">
        <v>241</v>
      </c>
      <c r="CG855" t="s">
        <v>247</v>
      </c>
      <c r="CI855" t="s">
        <v>9614</v>
      </c>
      <c r="CJ855" t="s">
        <v>2808</v>
      </c>
      <c r="CK855" t="s">
        <v>2808</v>
      </c>
      <c r="CL855" t="s">
        <v>2808</v>
      </c>
      <c r="CM855" t="s">
        <v>2803</v>
      </c>
      <c r="CN855">
        <v>5</v>
      </c>
      <c r="CO855" t="s">
        <v>22</v>
      </c>
      <c r="CQ855" t="s">
        <v>2808</v>
      </c>
      <c r="CR855" t="s">
        <v>2808</v>
      </c>
      <c r="CS855" t="s">
        <v>2808</v>
      </c>
      <c r="CV855" t="s">
        <v>2808</v>
      </c>
      <c r="CW855" t="s">
        <v>69</v>
      </c>
      <c r="CX855" t="s">
        <v>2808</v>
      </c>
      <c r="CY855" t="s">
        <v>2808</v>
      </c>
      <c r="CZ855" t="s">
        <v>2808</v>
      </c>
      <c r="DA855" t="s">
        <v>2808</v>
      </c>
      <c r="DB855" t="s">
        <v>69</v>
      </c>
      <c r="DC855" t="s">
        <v>69</v>
      </c>
      <c r="DD855" t="s">
        <v>12</v>
      </c>
      <c r="DE855" t="s">
        <v>7055</v>
      </c>
      <c r="DF855" t="s">
        <v>12</v>
      </c>
      <c r="DG855" s="30">
        <v>41183</v>
      </c>
      <c r="DH855" t="s">
        <v>2842</v>
      </c>
      <c r="DJ855" t="s">
        <v>12</v>
      </c>
      <c r="DK855" t="s">
        <v>10318</v>
      </c>
      <c r="DL855" t="s">
        <v>27</v>
      </c>
      <c r="DM855" s="29">
        <v>0.25</v>
      </c>
      <c r="DN855" t="s">
        <v>69</v>
      </c>
      <c r="DO855" t="s">
        <v>69</v>
      </c>
      <c r="DP855" t="s">
        <v>2859</v>
      </c>
      <c r="DQ855" t="s">
        <v>2864</v>
      </c>
      <c r="DT855" t="s">
        <v>2876</v>
      </c>
      <c r="DV855" t="s">
        <v>2884</v>
      </c>
      <c r="DW855" t="s">
        <v>32</v>
      </c>
      <c r="DX855" t="s">
        <v>2876</v>
      </c>
      <c r="DZ855" t="s">
        <v>69</v>
      </c>
      <c r="EJ855" t="s">
        <v>273</v>
      </c>
      <c r="EM855" t="s">
        <v>12</v>
      </c>
      <c r="EN855" t="s">
        <v>10645</v>
      </c>
      <c r="EO855" t="s">
        <v>27</v>
      </c>
      <c r="EP855" s="29">
        <v>0.70833333333333337</v>
      </c>
      <c r="EU855" t="s">
        <v>2956</v>
      </c>
      <c r="EV855" t="s">
        <v>2956</v>
      </c>
      <c r="EW855" s="30">
        <v>41183</v>
      </c>
      <c r="EX855" s="30">
        <v>41183</v>
      </c>
      <c r="EY855" t="s">
        <v>2808</v>
      </c>
      <c r="EZ855" t="s">
        <v>69</v>
      </c>
      <c r="FA855" t="s">
        <v>10645</v>
      </c>
      <c r="FC855" s="29">
        <v>0.42152777777777778</v>
      </c>
      <c r="FH855">
        <v>1</v>
      </c>
      <c r="FI855">
        <v>1</v>
      </c>
      <c r="FJ855">
        <v>1</v>
      </c>
      <c r="FK855">
        <v>1</v>
      </c>
      <c r="FL855">
        <v>1</v>
      </c>
      <c r="FM855" t="s">
        <v>10489</v>
      </c>
      <c r="FN855" t="s">
        <v>6719</v>
      </c>
      <c r="FO855" t="s">
        <v>10489</v>
      </c>
      <c r="FS855" t="s">
        <v>69</v>
      </c>
      <c r="FT855" t="s">
        <v>69</v>
      </c>
      <c r="FU855" t="s">
        <v>69</v>
      </c>
      <c r="FV855" t="s">
        <v>69</v>
      </c>
      <c r="FW855" t="s">
        <v>69</v>
      </c>
      <c r="FX855" t="s">
        <v>69</v>
      </c>
      <c r="FY855" t="s">
        <v>69</v>
      </c>
      <c r="FZ855" t="s">
        <v>69</v>
      </c>
      <c r="GA855" t="s">
        <v>69</v>
      </c>
      <c r="GB855" t="s">
        <v>69</v>
      </c>
      <c r="GC855" t="s">
        <v>69</v>
      </c>
      <c r="GD855" t="s">
        <v>69</v>
      </c>
      <c r="GE855" t="s">
        <v>69</v>
      </c>
      <c r="GF855" t="s">
        <v>69</v>
      </c>
      <c r="GG855" t="s">
        <v>69</v>
      </c>
      <c r="GH855" t="s">
        <v>69</v>
      </c>
      <c r="GI855" t="s">
        <v>69</v>
      </c>
      <c r="GJ855" t="s">
        <v>69</v>
      </c>
      <c r="GK855" t="s">
        <v>69</v>
      </c>
      <c r="GL855" t="s">
        <v>69</v>
      </c>
      <c r="GM855" t="s">
        <v>69</v>
      </c>
      <c r="GN855" t="s">
        <v>69</v>
      </c>
      <c r="GO855" t="s">
        <v>69</v>
      </c>
      <c r="GP855" t="s">
        <v>69</v>
      </c>
      <c r="GQ855" t="s">
        <v>69</v>
      </c>
      <c r="GR855" t="s">
        <v>69</v>
      </c>
      <c r="GS855" t="s">
        <v>69</v>
      </c>
      <c r="GT855" t="s">
        <v>69</v>
      </c>
      <c r="GU855" t="s">
        <v>69</v>
      </c>
      <c r="GV855" t="s">
        <v>69</v>
      </c>
      <c r="GW855" t="s">
        <v>69</v>
      </c>
      <c r="GX855" t="s">
        <v>69</v>
      </c>
      <c r="GY855" t="s">
        <v>69</v>
      </c>
      <c r="HC855" t="s">
        <v>2808</v>
      </c>
      <c r="HD855" t="s">
        <v>69</v>
      </c>
      <c r="HE855" t="s">
        <v>69</v>
      </c>
      <c r="HF855" t="s">
        <v>69</v>
      </c>
      <c r="HG855" t="s">
        <v>69</v>
      </c>
      <c r="HH855" t="s">
        <v>69</v>
      </c>
      <c r="HI855" t="s">
        <v>69</v>
      </c>
      <c r="HJ855" t="s">
        <v>10646</v>
      </c>
      <c r="HK855" t="s">
        <v>8481</v>
      </c>
      <c r="HL855" t="s">
        <v>10647</v>
      </c>
      <c r="HM855" t="s">
        <v>10521</v>
      </c>
      <c r="HQ855" t="s">
        <v>10645</v>
      </c>
      <c r="HR855" t="s">
        <v>10645</v>
      </c>
      <c r="HS855" t="s">
        <v>10645</v>
      </c>
      <c r="HT855" t="s">
        <v>10645</v>
      </c>
      <c r="HX855" s="29">
        <v>0.42152777777777778</v>
      </c>
      <c r="HY855" s="29">
        <v>0.42152777777777778</v>
      </c>
      <c r="HZ855" s="29">
        <v>0.42152777777777778</v>
      </c>
      <c r="IA855" s="29">
        <v>0.42152777777777778</v>
      </c>
      <c r="IE855" t="s">
        <v>2808</v>
      </c>
      <c r="IF855" t="s">
        <v>69</v>
      </c>
      <c r="IG855" t="s">
        <v>2808</v>
      </c>
      <c r="IH855" t="s">
        <v>269</v>
      </c>
      <c r="II855" t="s">
        <v>269</v>
      </c>
      <c r="IJ855" t="s">
        <v>69</v>
      </c>
      <c r="IK855" t="s">
        <v>269</v>
      </c>
      <c r="IL855" t="s">
        <v>269</v>
      </c>
      <c r="IM855" t="s">
        <v>69</v>
      </c>
      <c r="IN855" t="s">
        <v>10645</v>
      </c>
      <c r="IO855" t="s">
        <v>10645</v>
      </c>
      <c r="IQ855" t="s">
        <v>10645</v>
      </c>
      <c r="IR855" t="s">
        <v>10645</v>
      </c>
      <c r="IZ855" t="s">
        <v>69</v>
      </c>
      <c r="JA855" t="s">
        <v>69</v>
      </c>
      <c r="JB855" t="s">
        <v>69</v>
      </c>
      <c r="JC855" t="s">
        <v>69</v>
      </c>
      <c r="JD855" t="s">
        <v>69</v>
      </c>
      <c r="JE855" t="s">
        <v>69</v>
      </c>
      <c r="JF855" t="s">
        <v>69</v>
      </c>
      <c r="JG855">
        <v>8</v>
      </c>
      <c r="JH855">
        <v>9</v>
      </c>
      <c r="JI855" t="s">
        <v>10499</v>
      </c>
      <c r="JJ855" t="s">
        <v>10648</v>
      </c>
      <c r="JK855" t="s">
        <v>10649</v>
      </c>
      <c r="JL855" t="s">
        <v>10650</v>
      </c>
      <c r="JM855" t="s">
        <v>10509</v>
      </c>
      <c r="JN855" t="s">
        <v>10645</v>
      </c>
      <c r="JO855" t="s">
        <v>10645</v>
      </c>
      <c r="JP855" t="s">
        <v>10645</v>
      </c>
      <c r="JQ855" t="s">
        <v>10645</v>
      </c>
      <c r="JR855" t="s">
        <v>10645</v>
      </c>
      <c r="JS855" t="s">
        <v>10645</v>
      </c>
      <c r="JT855" t="s">
        <v>10645</v>
      </c>
      <c r="JU855" s="29">
        <v>0.42152777777777778</v>
      </c>
      <c r="JV855" s="29">
        <v>0.42152777777777778</v>
      </c>
      <c r="JW855" s="29">
        <v>0.42152777777777778</v>
      </c>
      <c r="JX855" s="29">
        <v>0.42152777777777778</v>
      </c>
      <c r="JY855" s="29">
        <v>0.42152777777777778</v>
      </c>
      <c r="JZ855" s="29">
        <v>0.42152777777777778</v>
      </c>
      <c r="KA855" s="29">
        <v>0.42152777777777778</v>
      </c>
      <c r="KB855">
        <v>5</v>
      </c>
      <c r="KD855" t="s">
        <v>9554</v>
      </c>
      <c r="KE855" t="s">
        <v>6597</v>
      </c>
      <c r="KF855">
        <v>12</v>
      </c>
      <c r="KG855" t="s">
        <v>6598</v>
      </c>
      <c r="KH855">
        <v>5471495</v>
      </c>
    </row>
    <row r="856" spans="1:294" x14ac:dyDescent="0.3">
      <c r="A856" t="s">
        <v>10651</v>
      </c>
      <c r="B856" t="s">
        <v>6588</v>
      </c>
      <c r="C856">
        <v>8</v>
      </c>
      <c r="D856" t="s">
        <v>2956</v>
      </c>
      <c r="E856" t="s">
        <v>2956</v>
      </c>
      <c r="F856" t="s">
        <v>2956</v>
      </c>
      <c r="G856" t="s">
        <v>2956</v>
      </c>
      <c r="H856" t="s">
        <v>2956</v>
      </c>
      <c r="I856" t="s">
        <v>2956</v>
      </c>
      <c r="J856" t="s">
        <v>2956</v>
      </c>
      <c r="K856" t="s">
        <v>2956</v>
      </c>
      <c r="L856" t="s">
        <v>2956</v>
      </c>
      <c r="M856" t="s">
        <v>2956</v>
      </c>
      <c r="N856" t="s">
        <v>2956</v>
      </c>
      <c r="O856" t="s">
        <v>2956</v>
      </c>
      <c r="P856" t="s">
        <v>2956</v>
      </c>
      <c r="Q856" t="s">
        <v>2956</v>
      </c>
      <c r="R856" t="s">
        <v>2956</v>
      </c>
      <c r="S856" t="s">
        <v>2956</v>
      </c>
      <c r="T856" t="s">
        <v>2956</v>
      </c>
      <c r="U856" t="s">
        <v>2956</v>
      </c>
      <c r="V856" t="s">
        <v>2956</v>
      </c>
      <c r="W856" t="s">
        <v>2956</v>
      </c>
      <c r="X856" t="s">
        <v>2956</v>
      </c>
      <c r="Y856" t="s">
        <v>2956</v>
      </c>
      <c r="Z856" t="s">
        <v>2956</v>
      </c>
      <c r="AA856" t="s">
        <v>2956</v>
      </c>
      <c r="AB856" t="s">
        <v>2956</v>
      </c>
      <c r="AC856" t="s">
        <v>2956</v>
      </c>
      <c r="AD856" t="s">
        <v>2956</v>
      </c>
      <c r="AE856" t="s">
        <v>2956</v>
      </c>
      <c r="AF856" t="s">
        <v>2956</v>
      </c>
      <c r="AG856" t="s">
        <v>2956</v>
      </c>
      <c r="AH856" t="s">
        <v>2956</v>
      </c>
      <c r="AI856" t="s">
        <v>2956</v>
      </c>
      <c r="AJ856" t="s">
        <v>2956</v>
      </c>
      <c r="AK856" t="s">
        <v>2956</v>
      </c>
      <c r="AL856" t="s">
        <v>2956</v>
      </c>
      <c r="AM856" t="s">
        <v>2956</v>
      </c>
      <c r="AN856" t="s">
        <v>2956</v>
      </c>
      <c r="AO856" t="s">
        <v>2956</v>
      </c>
      <c r="AP856" t="s">
        <v>2956</v>
      </c>
      <c r="AQ856" t="s">
        <v>2956</v>
      </c>
      <c r="BB856" t="s">
        <v>2876</v>
      </c>
      <c r="BD856" t="s">
        <v>2876</v>
      </c>
      <c r="BF856" t="s">
        <v>2876</v>
      </c>
      <c r="BH856" t="s">
        <v>2876</v>
      </c>
      <c r="BJ856" t="s">
        <v>2876</v>
      </c>
      <c r="BL856" t="s">
        <v>2876</v>
      </c>
      <c r="BN856" t="s">
        <v>2876</v>
      </c>
      <c r="BP856" t="s">
        <v>2876</v>
      </c>
      <c r="BV856">
        <v>0</v>
      </c>
      <c r="BX856" t="s">
        <v>9142</v>
      </c>
      <c r="BY856" t="s">
        <v>6813</v>
      </c>
      <c r="BZ856" s="30">
        <v>41427</v>
      </c>
      <c r="CA856" t="s">
        <v>7399</v>
      </c>
      <c r="CB856" t="s">
        <v>6818</v>
      </c>
      <c r="CC856" t="s">
        <v>5058</v>
      </c>
      <c r="CD856">
        <v>36</v>
      </c>
      <c r="CE856" t="s">
        <v>22</v>
      </c>
      <c r="CF856" t="s">
        <v>22</v>
      </c>
      <c r="CG856" t="s">
        <v>22</v>
      </c>
      <c r="CI856" t="s">
        <v>9614</v>
      </c>
      <c r="CJ856" t="s">
        <v>2808</v>
      </c>
      <c r="CK856" t="s">
        <v>2808</v>
      </c>
      <c r="CL856" t="s">
        <v>2808</v>
      </c>
      <c r="CM856" t="s">
        <v>2803</v>
      </c>
      <c r="CN856">
        <v>8</v>
      </c>
      <c r="CO856" t="s">
        <v>22</v>
      </c>
      <c r="CQ856" t="s">
        <v>2808</v>
      </c>
      <c r="CR856" t="s">
        <v>2808</v>
      </c>
      <c r="CS856" t="s">
        <v>2808</v>
      </c>
      <c r="CV856" t="s">
        <v>2808</v>
      </c>
      <c r="CW856" t="s">
        <v>69</v>
      </c>
      <c r="CX856" t="s">
        <v>2808</v>
      </c>
      <c r="CY856" t="s">
        <v>2808</v>
      </c>
      <c r="CZ856" t="s">
        <v>2808</v>
      </c>
      <c r="DA856" t="s">
        <v>69</v>
      </c>
      <c r="DB856" t="s">
        <v>69</v>
      </c>
      <c r="DC856" t="s">
        <v>69</v>
      </c>
      <c r="DD856" t="s">
        <v>12</v>
      </c>
      <c r="DE856" t="s">
        <v>7296</v>
      </c>
      <c r="DF856" t="s">
        <v>12</v>
      </c>
      <c r="DG856" t="s">
        <v>8390</v>
      </c>
      <c r="DH856" t="s">
        <v>2842</v>
      </c>
      <c r="DJ856" t="s">
        <v>12</v>
      </c>
      <c r="DK856" t="s">
        <v>10144</v>
      </c>
      <c r="DL856" t="s">
        <v>27</v>
      </c>
      <c r="DM856" s="29">
        <v>0.60416666666666663</v>
      </c>
      <c r="DN856" t="s">
        <v>69</v>
      </c>
      <c r="DO856" t="s">
        <v>69</v>
      </c>
      <c r="DP856" t="s">
        <v>2859</v>
      </c>
      <c r="DQ856" t="s">
        <v>2864</v>
      </c>
      <c r="DT856" t="s">
        <v>2876</v>
      </c>
      <c r="DV856" t="s">
        <v>2884</v>
      </c>
      <c r="DW856" t="s">
        <v>32</v>
      </c>
      <c r="DX856" t="s">
        <v>2876</v>
      </c>
      <c r="DZ856" t="s">
        <v>69</v>
      </c>
      <c r="EJ856" t="s">
        <v>273</v>
      </c>
      <c r="EM856" t="s">
        <v>12</v>
      </c>
      <c r="EN856" t="s">
        <v>10144</v>
      </c>
      <c r="EO856" t="s">
        <v>27</v>
      </c>
      <c r="EP856" s="29">
        <v>0.97916666666666663</v>
      </c>
      <c r="EU856" t="s">
        <v>22</v>
      </c>
      <c r="EV856" t="s">
        <v>22</v>
      </c>
      <c r="EW856" t="s">
        <v>8390</v>
      </c>
      <c r="EX856" t="s">
        <v>8390</v>
      </c>
      <c r="EY856" t="s">
        <v>2808</v>
      </c>
      <c r="EZ856" t="s">
        <v>69</v>
      </c>
      <c r="FA856" t="s">
        <v>10144</v>
      </c>
      <c r="FC856" s="29">
        <v>0.63194444444444442</v>
      </c>
      <c r="FH856">
        <v>1</v>
      </c>
      <c r="FI856">
        <v>1</v>
      </c>
      <c r="FJ856">
        <v>1</v>
      </c>
      <c r="FK856">
        <v>1</v>
      </c>
      <c r="FL856">
        <v>1</v>
      </c>
      <c r="FM856" t="s">
        <v>10489</v>
      </c>
      <c r="FN856" t="s">
        <v>6719</v>
      </c>
      <c r="FO856" t="s">
        <v>10489</v>
      </c>
      <c r="FS856" t="s">
        <v>69</v>
      </c>
      <c r="FT856" t="s">
        <v>69</v>
      </c>
      <c r="FU856" t="s">
        <v>69</v>
      </c>
      <c r="FV856" t="s">
        <v>69</v>
      </c>
      <c r="FW856" t="s">
        <v>69</v>
      </c>
      <c r="FX856" t="s">
        <v>69</v>
      </c>
      <c r="FY856" t="s">
        <v>69</v>
      </c>
      <c r="FZ856" t="s">
        <v>69</v>
      </c>
      <c r="GA856" t="s">
        <v>69</v>
      </c>
      <c r="GB856" t="s">
        <v>69</v>
      </c>
      <c r="GC856" t="s">
        <v>69</v>
      </c>
      <c r="GD856" t="s">
        <v>69</v>
      </c>
      <c r="GE856" t="s">
        <v>69</v>
      </c>
      <c r="GF856" t="s">
        <v>69</v>
      </c>
      <c r="GG856" t="s">
        <v>69</v>
      </c>
      <c r="GH856" t="s">
        <v>69</v>
      </c>
      <c r="GI856" t="s">
        <v>69</v>
      </c>
      <c r="GJ856" t="s">
        <v>69</v>
      </c>
      <c r="GK856" t="s">
        <v>69</v>
      </c>
      <c r="GL856" t="s">
        <v>69</v>
      </c>
      <c r="GM856" t="s">
        <v>69</v>
      </c>
      <c r="GN856" t="s">
        <v>69</v>
      </c>
      <c r="GO856" t="s">
        <v>69</v>
      </c>
      <c r="GP856" t="s">
        <v>69</v>
      </c>
      <c r="GQ856" t="s">
        <v>69</v>
      </c>
      <c r="GR856" t="s">
        <v>69</v>
      </c>
      <c r="GS856" t="s">
        <v>69</v>
      </c>
      <c r="GT856" t="s">
        <v>69</v>
      </c>
      <c r="GU856" t="s">
        <v>69</v>
      </c>
      <c r="GV856" t="s">
        <v>69</v>
      </c>
      <c r="GW856" t="s">
        <v>69</v>
      </c>
      <c r="GX856" t="s">
        <v>69</v>
      </c>
      <c r="GY856" t="s">
        <v>69</v>
      </c>
      <c r="HC856" t="s">
        <v>2808</v>
      </c>
      <c r="HD856" t="s">
        <v>2808</v>
      </c>
      <c r="HE856" t="s">
        <v>2808</v>
      </c>
      <c r="HF856" t="s">
        <v>2808</v>
      </c>
      <c r="HG856" t="s">
        <v>69</v>
      </c>
      <c r="HH856" t="s">
        <v>69</v>
      </c>
      <c r="HI856" t="s">
        <v>69</v>
      </c>
      <c r="HJ856" t="s">
        <v>10495</v>
      </c>
      <c r="HK856" t="s">
        <v>10652</v>
      </c>
      <c r="HL856" t="s">
        <v>10653</v>
      </c>
      <c r="HM856" t="s">
        <v>10654</v>
      </c>
      <c r="HQ856" t="s">
        <v>10144</v>
      </c>
      <c r="HR856" t="s">
        <v>10144</v>
      </c>
      <c r="HS856" t="s">
        <v>10144</v>
      </c>
      <c r="HT856" t="s">
        <v>10144</v>
      </c>
      <c r="HX856" s="29">
        <v>0.61111111111111105</v>
      </c>
      <c r="HY856" s="29">
        <v>0.60416666666666663</v>
      </c>
      <c r="HZ856" s="29">
        <v>0.60416666666666663</v>
      </c>
      <c r="IA856" s="29">
        <v>0.60416666666666663</v>
      </c>
      <c r="IE856" t="s">
        <v>2808</v>
      </c>
      <c r="IF856" t="s">
        <v>69</v>
      </c>
      <c r="IG856" t="s">
        <v>2808</v>
      </c>
      <c r="IH856" t="s">
        <v>269</v>
      </c>
      <c r="II856" t="s">
        <v>269</v>
      </c>
      <c r="IJ856" t="s">
        <v>69</v>
      </c>
      <c r="IK856" t="s">
        <v>269</v>
      </c>
      <c r="IL856" t="s">
        <v>269</v>
      </c>
      <c r="IM856" t="s">
        <v>69</v>
      </c>
      <c r="IN856" t="s">
        <v>10144</v>
      </c>
      <c r="IO856" t="s">
        <v>10144</v>
      </c>
      <c r="IP856" t="s">
        <v>10144</v>
      </c>
      <c r="IQ856" t="s">
        <v>10144</v>
      </c>
      <c r="IR856" t="s">
        <v>10144</v>
      </c>
      <c r="IS856" t="s">
        <v>10144</v>
      </c>
      <c r="IT856" s="29">
        <v>0.60416666666666663</v>
      </c>
      <c r="IU856" s="29">
        <v>0.60416666666666663</v>
      </c>
      <c r="IV856" s="29">
        <v>0.60416666666666663</v>
      </c>
      <c r="IW856" s="29">
        <v>0.60416666666666663</v>
      </c>
      <c r="IX856" s="29">
        <v>0.60416666666666663</v>
      </c>
      <c r="IY856" s="29">
        <v>0.60416666666666663</v>
      </c>
      <c r="IZ856" t="s">
        <v>69</v>
      </c>
      <c r="JA856" t="s">
        <v>69</v>
      </c>
      <c r="JB856" t="s">
        <v>69</v>
      </c>
      <c r="JC856" t="s">
        <v>69</v>
      </c>
      <c r="JD856" t="s">
        <v>69</v>
      </c>
      <c r="JE856" t="s">
        <v>69</v>
      </c>
      <c r="JF856" t="s">
        <v>69</v>
      </c>
      <c r="JG856">
        <v>8</v>
      </c>
      <c r="JH856">
        <v>9</v>
      </c>
      <c r="JI856" t="s">
        <v>10655</v>
      </c>
      <c r="JJ856" t="s">
        <v>10648</v>
      </c>
      <c r="JK856" t="s">
        <v>10656</v>
      </c>
      <c r="JL856" t="s">
        <v>10657</v>
      </c>
      <c r="JM856" t="s">
        <v>10658</v>
      </c>
      <c r="JN856" t="s">
        <v>10144</v>
      </c>
      <c r="JO856" t="s">
        <v>10144</v>
      </c>
      <c r="JP856" t="s">
        <v>10144</v>
      </c>
      <c r="JQ856" t="s">
        <v>10144</v>
      </c>
      <c r="JR856" t="s">
        <v>10144</v>
      </c>
      <c r="JS856" t="s">
        <v>10144</v>
      </c>
      <c r="JT856" t="s">
        <v>10144</v>
      </c>
      <c r="JU856" s="29">
        <v>0.60416666666666663</v>
      </c>
      <c r="JV856" s="29">
        <v>0.60416666666666663</v>
      </c>
      <c r="JW856" s="29">
        <v>0.60416666666666663</v>
      </c>
      <c r="JX856" s="29">
        <v>0.60416666666666663</v>
      </c>
      <c r="JY856" s="29">
        <v>0.60416666666666663</v>
      </c>
      <c r="JZ856" s="29">
        <v>0.60416666666666663</v>
      </c>
      <c r="KA856" s="29">
        <v>0.60416666666666663</v>
      </c>
      <c r="KB856">
        <v>8</v>
      </c>
      <c r="KD856" t="s">
        <v>9554</v>
      </c>
      <c r="KE856" t="s">
        <v>6597</v>
      </c>
      <c r="KF856">
        <v>13</v>
      </c>
      <c r="KG856" t="s">
        <v>6598</v>
      </c>
      <c r="KH856">
        <v>5471495</v>
      </c>
    </row>
    <row r="857" spans="1:294" x14ac:dyDescent="0.3">
      <c r="A857" t="s">
        <v>10659</v>
      </c>
      <c r="B857" t="s">
        <v>6588</v>
      </c>
      <c r="C857">
        <v>3</v>
      </c>
      <c r="D857" t="s">
        <v>2956</v>
      </c>
      <c r="E857" t="s">
        <v>2956</v>
      </c>
      <c r="F857" t="s">
        <v>2956</v>
      </c>
      <c r="G857" t="s">
        <v>2956</v>
      </c>
      <c r="H857" t="s">
        <v>2956</v>
      </c>
      <c r="I857" t="s">
        <v>2956</v>
      </c>
      <c r="J857" t="s">
        <v>2956</v>
      </c>
      <c r="K857" t="s">
        <v>2956</v>
      </c>
      <c r="L857" t="s">
        <v>2956</v>
      </c>
      <c r="M857" t="s">
        <v>2956</v>
      </c>
      <c r="N857" t="s">
        <v>2956</v>
      </c>
      <c r="O857" t="s">
        <v>2956</v>
      </c>
      <c r="P857" t="s">
        <v>2956</v>
      </c>
      <c r="Q857" t="s">
        <v>2956</v>
      </c>
      <c r="R857" t="s">
        <v>2956</v>
      </c>
      <c r="BB857" t="s">
        <v>2876</v>
      </c>
      <c r="BD857" t="s">
        <v>2876</v>
      </c>
      <c r="BF857" t="s">
        <v>2876</v>
      </c>
      <c r="BV857">
        <v>0</v>
      </c>
      <c r="BX857" t="s">
        <v>9142</v>
      </c>
      <c r="BY857" t="s">
        <v>6813</v>
      </c>
      <c r="BZ857" s="30">
        <v>41457</v>
      </c>
      <c r="CA857" t="s">
        <v>7399</v>
      </c>
      <c r="CB857" t="s">
        <v>6818</v>
      </c>
      <c r="CC857" t="s">
        <v>5058</v>
      </c>
      <c r="CD857">
        <v>24</v>
      </c>
      <c r="CE857" t="s">
        <v>236</v>
      </c>
      <c r="CF857" t="s">
        <v>241</v>
      </c>
      <c r="CG857" t="s">
        <v>247</v>
      </c>
      <c r="CI857" t="s">
        <v>9614</v>
      </c>
      <c r="CJ857" t="s">
        <v>2808</v>
      </c>
      <c r="CK857" t="s">
        <v>2808</v>
      </c>
      <c r="CL857" t="s">
        <v>2808</v>
      </c>
      <c r="CM857" t="s">
        <v>2803</v>
      </c>
      <c r="CN857">
        <v>3</v>
      </c>
      <c r="CO857" t="s">
        <v>254</v>
      </c>
      <c r="CP857">
        <v>39</v>
      </c>
      <c r="CQ857" t="s">
        <v>2808</v>
      </c>
      <c r="CR857" t="s">
        <v>2808</v>
      </c>
      <c r="CS857" t="s">
        <v>2808</v>
      </c>
      <c r="CV857" t="s">
        <v>2808</v>
      </c>
      <c r="CW857" t="s">
        <v>69</v>
      </c>
      <c r="CX857" t="s">
        <v>2808</v>
      </c>
      <c r="CY857" t="s">
        <v>2808</v>
      </c>
      <c r="CZ857" t="s">
        <v>2808</v>
      </c>
      <c r="DA857" t="s">
        <v>69</v>
      </c>
      <c r="DB857" t="s">
        <v>69</v>
      </c>
      <c r="DC857" t="s">
        <v>69</v>
      </c>
      <c r="DD857" t="s">
        <v>12</v>
      </c>
      <c r="DE857" s="30">
        <v>41245</v>
      </c>
      <c r="DF857" t="s">
        <v>12</v>
      </c>
      <c r="DG857" s="30">
        <v>41248</v>
      </c>
      <c r="DH857" t="s">
        <v>2842</v>
      </c>
      <c r="DJ857" t="s">
        <v>12</v>
      </c>
      <c r="DK857" s="30">
        <v>40916</v>
      </c>
      <c r="DL857" t="s">
        <v>27</v>
      </c>
      <c r="DM857" s="29">
        <v>3.4722222222222224E-2</v>
      </c>
      <c r="DN857" t="s">
        <v>69</v>
      </c>
      <c r="DO857" t="s">
        <v>69</v>
      </c>
      <c r="DP857" t="s">
        <v>2859</v>
      </c>
      <c r="DQ857" t="s">
        <v>2864</v>
      </c>
      <c r="DT857" t="s">
        <v>2876</v>
      </c>
      <c r="DV857" t="s">
        <v>2884</v>
      </c>
      <c r="DW857" t="s">
        <v>33</v>
      </c>
      <c r="DX857" t="s">
        <v>2876</v>
      </c>
      <c r="DZ857" t="s">
        <v>69</v>
      </c>
      <c r="EJ857" t="s">
        <v>273</v>
      </c>
      <c r="EM857" t="s">
        <v>12</v>
      </c>
      <c r="EN857" s="30">
        <v>40916</v>
      </c>
      <c r="EO857" t="s">
        <v>27</v>
      </c>
      <c r="EP857" s="29">
        <v>0.4201388888888889</v>
      </c>
      <c r="EU857" t="s">
        <v>2956</v>
      </c>
      <c r="EV857" t="s">
        <v>2956</v>
      </c>
      <c r="EW857" s="30">
        <v>41248</v>
      </c>
      <c r="EX857" s="30">
        <v>41248</v>
      </c>
      <c r="EY857" t="s">
        <v>2808</v>
      </c>
      <c r="EZ857" t="s">
        <v>69</v>
      </c>
      <c r="FA857" s="30">
        <v>40916</v>
      </c>
      <c r="FC857" s="29">
        <v>4.8611111111111112E-2</v>
      </c>
      <c r="FH857">
        <v>1</v>
      </c>
      <c r="FI857">
        <v>1</v>
      </c>
      <c r="FJ857">
        <v>1</v>
      </c>
      <c r="FK857">
        <v>1</v>
      </c>
      <c r="FL857">
        <v>1</v>
      </c>
      <c r="FM857">
        <v>1</v>
      </c>
      <c r="FN857" t="s">
        <v>6719</v>
      </c>
      <c r="FO857" t="s">
        <v>10489</v>
      </c>
      <c r="FS857" t="s">
        <v>69</v>
      </c>
      <c r="FT857" t="s">
        <v>69</v>
      </c>
      <c r="FU857" t="s">
        <v>69</v>
      </c>
      <c r="FV857" t="s">
        <v>69</v>
      </c>
      <c r="FW857" t="s">
        <v>69</v>
      </c>
      <c r="FX857" t="s">
        <v>69</v>
      </c>
      <c r="FY857" t="s">
        <v>69</v>
      </c>
      <c r="FZ857" t="s">
        <v>69</v>
      </c>
      <c r="GA857" t="s">
        <v>69</v>
      </c>
      <c r="GB857" t="s">
        <v>69</v>
      </c>
      <c r="GC857" t="s">
        <v>69</v>
      </c>
      <c r="GD857" t="s">
        <v>69</v>
      </c>
      <c r="GE857" t="s">
        <v>69</v>
      </c>
      <c r="GF857" t="s">
        <v>69</v>
      </c>
      <c r="GG857" t="s">
        <v>69</v>
      </c>
      <c r="GH857" t="s">
        <v>69</v>
      </c>
      <c r="GI857" t="s">
        <v>69</v>
      </c>
      <c r="GJ857" t="s">
        <v>69</v>
      </c>
      <c r="GK857" t="s">
        <v>69</v>
      </c>
      <c r="GL857" t="s">
        <v>69</v>
      </c>
      <c r="GM857" t="s">
        <v>69</v>
      </c>
      <c r="GN857" t="s">
        <v>69</v>
      </c>
      <c r="GO857" t="s">
        <v>69</v>
      </c>
      <c r="GP857" t="s">
        <v>69</v>
      </c>
      <c r="GQ857" t="s">
        <v>69</v>
      </c>
      <c r="GR857" t="s">
        <v>69</v>
      </c>
      <c r="GS857" t="s">
        <v>69</v>
      </c>
      <c r="GT857" t="s">
        <v>69</v>
      </c>
      <c r="GU857" t="s">
        <v>69</v>
      </c>
      <c r="GV857" t="s">
        <v>69</v>
      </c>
      <c r="GW857" t="s">
        <v>69</v>
      </c>
      <c r="GX857" t="s">
        <v>69</v>
      </c>
      <c r="GY857" t="s">
        <v>69</v>
      </c>
      <c r="HC857" t="s">
        <v>2808</v>
      </c>
      <c r="HD857" t="s">
        <v>2808</v>
      </c>
      <c r="HE857" t="s">
        <v>2808</v>
      </c>
      <c r="HF857" t="s">
        <v>2808</v>
      </c>
      <c r="HG857" t="s">
        <v>69</v>
      </c>
      <c r="HH857" t="s">
        <v>69</v>
      </c>
      <c r="HI857" t="s">
        <v>69</v>
      </c>
      <c r="HJ857" t="s">
        <v>10519</v>
      </c>
      <c r="HK857" t="s">
        <v>8481</v>
      </c>
      <c r="HL857" t="s">
        <v>10660</v>
      </c>
      <c r="HM857" t="s">
        <v>10661</v>
      </c>
      <c r="HQ857" s="30">
        <v>40916</v>
      </c>
      <c r="HR857" s="30">
        <v>40916</v>
      </c>
      <c r="HS857" s="30">
        <v>40916</v>
      </c>
      <c r="HT857" s="30">
        <v>40916</v>
      </c>
      <c r="HX857" s="29">
        <v>0.1076388888888889</v>
      </c>
      <c r="HY857" s="29">
        <v>0.1076388888888889</v>
      </c>
      <c r="HZ857" s="29">
        <v>0.1076388888888889</v>
      </c>
      <c r="IA857" s="29">
        <v>0.1076388888888889</v>
      </c>
      <c r="IE857" t="s">
        <v>2808</v>
      </c>
      <c r="IF857" t="s">
        <v>69</v>
      </c>
      <c r="IG857" t="s">
        <v>2808</v>
      </c>
      <c r="IH857" t="s">
        <v>269</v>
      </c>
      <c r="II857" t="s">
        <v>269</v>
      </c>
      <c r="IJ857" t="s">
        <v>69</v>
      </c>
      <c r="IK857" t="s">
        <v>269</v>
      </c>
      <c r="IL857" t="s">
        <v>269</v>
      </c>
      <c r="IM857" t="s">
        <v>269</v>
      </c>
      <c r="IN857" s="30">
        <v>40916</v>
      </c>
      <c r="IO857" s="30">
        <v>40916</v>
      </c>
      <c r="IP857" s="30">
        <v>40916</v>
      </c>
      <c r="IQ857" s="30">
        <v>40916</v>
      </c>
      <c r="IR857" s="30">
        <v>40916</v>
      </c>
      <c r="IS857" s="30">
        <v>40916</v>
      </c>
      <c r="IT857" s="29">
        <v>0.60416666666666663</v>
      </c>
      <c r="IU857" s="29">
        <v>0.60416666666666663</v>
      </c>
      <c r="IV857" s="29">
        <v>0.60416666666666663</v>
      </c>
      <c r="IW857" s="29">
        <v>0.60416666666666663</v>
      </c>
      <c r="IX857" s="29">
        <v>0.60416666666666663</v>
      </c>
      <c r="IY857" s="29">
        <v>0.60416666666666663</v>
      </c>
      <c r="IZ857" t="s">
        <v>69</v>
      </c>
      <c r="JA857" t="s">
        <v>69</v>
      </c>
      <c r="JB857" t="s">
        <v>69</v>
      </c>
      <c r="JC857" t="s">
        <v>69</v>
      </c>
      <c r="JD857" t="s">
        <v>69</v>
      </c>
      <c r="JE857" t="s">
        <v>69</v>
      </c>
      <c r="JF857" t="s">
        <v>69</v>
      </c>
      <c r="JI857" t="s">
        <v>10662</v>
      </c>
      <c r="JJ857" t="s">
        <v>10663</v>
      </c>
      <c r="JK857" t="s">
        <v>10664</v>
      </c>
      <c r="JP857" s="30">
        <v>40916</v>
      </c>
      <c r="JQ857" s="30">
        <v>40916</v>
      </c>
      <c r="JR857" s="30">
        <v>40916</v>
      </c>
      <c r="JW857" s="29">
        <v>0.60416666666666663</v>
      </c>
      <c r="JX857" s="29">
        <v>0.60416666666666663</v>
      </c>
      <c r="JY857" s="29">
        <v>0.60416666666666663</v>
      </c>
      <c r="KB857">
        <v>3</v>
      </c>
      <c r="KD857" t="s">
        <v>9554</v>
      </c>
      <c r="KE857" t="s">
        <v>6597</v>
      </c>
      <c r="KF857">
        <v>14</v>
      </c>
      <c r="KG857" t="s">
        <v>6598</v>
      </c>
      <c r="KH857">
        <v>5471495</v>
      </c>
    </row>
    <row r="858" spans="1:294" x14ac:dyDescent="0.3">
      <c r="A858" t="s">
        <v>10665</v>
      </c>
      <c r="B858" t="s">
        <v>6588</v>
      </c>
      <c r="C858">
        <v>5</v>
      </c>
      <c r="D858" t="s">
        <v>2956</v>
      </c>
      <c r="E858" t="s">
        <v>2956</v>
      </c>
      <c r="F858" t="s">
        <v>2956</v>
      </c>
      <c r="G858" t="s">
        <v>2956</v>
      </c>
      <c r="H858" t="s">
        <v>2956</v>
      </c>
      <c r="I858" t="s">
        <v>2956</v>
      </c>
      <c r="J858" t="s">
        <v>2956</v>
      </c>
      <c r="K858" t="s">
        <v>2956</v>
      </c>
      <c r="L858" t="s">
        <v>2956</v>
      </c>
      <c r="M858" t="s">
        <v>2956</v>
      </c>
      <c r="N858" t="s">
        <v>2956</v>
      </c>
      <c r="O858" t="s">
        <v>2956</v>
      </c>
      <c r="P858" t="s">
        <v>2956</v>
      </c>
      <c r="Q858" t="s">
        <v>2956</v>
      </c>
      <c r="R858" t="s">
        <v>2956</v>
      </c>
      <c r="S858" t="s">
        <v>2956</v>
      </c>
      <c r="T858" t="s">
        <v>2956</v>
      </c>
      <c r="U858" t="s">
        <v>2956</v>
      </c>
      <c r="V858" t="s">
        <v>2956</v>
      </c>
      <c r="W858" t="s">
        <v>2956</v>
      </c>
      <c r="X858" t="s">
        <v>2956</v>
      </c>
      <c r="Y858" t="s">
        <v>2956</v>
      </c>
      <c r="Z858" t="s">
        <v>2956</v>
      </c>
      <c r="AA858" t="s">
        <v>2956</v>
      </c>
      <c r="AB858" t="s">
        <v>2956</v>
      </c>
      <c r="BB858" t="s">
        <v>2876</v>
      </c>
      <c r="BD858" t="s">
        <v>2876</v>
      </c>
      <c r="BF858" t="s">
        <v>2876</v>
      </c>
      <c r="BH858" t="s">
        <v>2876</v>
      </c>
      <c r="BJ858" t="s">
        <v>2876</v>
      </c>
      <c r="BV858">
        <v>0</v>
      </c>
      <c r="BX858" t="s">
        <v>9142</v>
      </c>
      <c r="BY858" t="s">
        <v>6813</v>
      </c>
      <c r="BZ858" s="30">
        <v>41457</v>
      </c>
      <c r="CA858" t="s">
        <v>7399</v>
      </c>
      <c r="CB858" t="s">
        <v>6861</v>
      </c>
      <c r="CC858" t="s">
        <v>5058</v>
      </c>
      <c r="CD858">
        <v>26</v>
      </c>
      <c r="CE858" t="s">
        <v>236</v>
      </c>
      <c r="CF858" t="s">
        <v>241</v>
      </c>
      <c r="CG858" t="s">
        <v>247</v>
      </c>
      <c r="CI858" t="s">
        <v>9614</v>
      </c>
      <c r="CJ858" t="s">
        <v>2808</v>
      </c>
      <c r="CK858" t="s">
        <v>2808</v>
      </c>
      <c r="CL858" t="s">
        <v>2808</v>
      </c>
      <c r="CM858" t="s">
        <v>2803</v>
      </c>
      <c r="CN858">
        <v>5</v>
      </c>
      <c r="CO858" t="s">
        <v>254</v>
      </c>
      <c r="CP858">
        <v>40</v>
      </c>
      <c r="CQ858" t="s">
        <v>2808</v>
      </c>
      <c r="CR858" t="s">
        <v>2808</v>
      </c>
      <c r="CS858" t="s">
        <v>2808</v>
      </c>
      <c r="CV858" t="s">
        <v>2808</v>
      </c>
      <c r="CW858" t="s">
        <v>69</v>
      </c>
      <c r="CX858" t="s">
        <v>2808</v>
      </c>
      <c r="CY858" t="s">
        <v>2808</v>
      </c>
      <c r="CZ858" t="s">
        <v>2808</v>
      </c>
      <c r="DA858" t="s">
        <v>69</v>
      </c>
      <c r="DB858" t="s">
        <v>69</v>
      </c>
      <c r="DC858" t="s">
        <v>69</v>
      </c>
      <c r="DD858" t="s">
        <v>12</v>
      </c>
      <c r="DE858" t="s">
        <v>6972</v>
      </c>
      <c r="DF858" t="s">
        <v>12</v>
      </c>
      <c r="DG858" s="30">
        <v>41244</v>
      </c>
      <c r="DH858" t="s">
        <v>2842</v>
      </c>
      <c r="DJ858" t="s">
        <v>12</v>
      </c>
      <c r="DK858" s="30">
        <v>40975</v>
      </c>
      <c r="DL858" t="s">
        <v>27</v>
      </c>
      <c r="DM858" s="29">
        <v>0.3125</v>
      </c>
      <c r="DN858" t="s">
        <v>69</v>
      </c>
      <c r="DO858" t="s">
        <v>69</v>
      </c>
      <c r="DP858" t="s">
        <v>2859</v>
      </c>
      <c r="DQ858" t="s">
        <v>2864</v>
      </c>
      <c r="DT858" t="s">
        <v>2876</v>
      </c>
      <c r="DV858" t="s">
        <v>2884</v>
      </c>
      <c r="DW858" t="s">
        <v>33</v>
      </c>
      <c r="DX858" t="s">
        <v>2876</v>
      </c>
      <c r="DZ858" t="s">
        <v>69</v>
      </c>
      <c r="EJ858" t="s">
        <v>273</v>
      </c>
      <c r="EM858" t="s">
        <v>12</v>
      </c>
      <c r="EN858" s="30">
        <v>40975</v>
      </c>
      <c r="EO858" t="s">
        <v>27</v>
      </c>
      <c r="EP858" s="29">
        <v>0.63888888888888895</v>
      </c>
      <c r="EU858" t="s">
        <v>22</v>
      </c>
      <c r="EV858" t="s">
        <v>22</v>
      </c>
      <c r="EW858" s="30">
        <v>41244</v>
      </c>
      <c r="EX858" s="30">
        <v>41244</v>
      </c>
      <c r="EY858" t="s">
        <v>2808</v>
      </c>
      <c r="EZ858" t="s">
        <v>69</v>
      </c>
      <c r="FA858" s="30">
        <v>40975</v>
      </c>
      <c r="FC858" s="29">
        <v>0.35416666666666669</v>
      </c>
      <c r="FH858">
        <v>1</v>
      </c>
      <c r="FI858">
        <v>1</v>
      </c>
      <c r="FJ858">
        <v>1</v>
      </c>
      <c r="FK858">
        <v>1</v>
      </c>
      <c r="FL858">
        <v>1</v>
      </c>
      <c r="FM858" t="s">
        <v>10489</v>
      </c>
      <c r="FN858" t="s">
        <v>6719</v>
      </c>
      <c r="FO858" t="s">
        <v>10489</v>
      </c>
      <c r="FS858" t="s">
        <v>69</v>
      </c>
      <c r="FT858" t="s">
        <v>69</v>
      </c>
      <c r="FU858" t="s">
        <v>69</v>
      </c>
      <c r="FV858" t="s">
        <v>69</v>
      </c>
      <c r="FW858" t="s">
        <v>69</v>
      </c>
      <c r="FX858" t="s">
        <v>69</v>
      </c>
      <c r="FY858" t="s">
        <v>69</v>
      </c>
      <c r="FZ858" t="s">
        <v>69</v>
      </c>
      <c r="GA858" t="s">
        <v>69</v>
      </c>
      <c r="GB858" t="s">
        <v>69</v>
      </c>
      <c r="GC858" t="s">
        <v>69</v>
      </c>
      <c r="GD858" t="s">
        <v>69</v>
      </c>
      <c r="GE858" t="s">
        <v>69</v>
      </c>
      <c r="GF858" t="s">
        <v>69</v>
      </c>
      <c r="GG858" t="s">
        <v>69</v>
      </c>
      <c r="GH858" t="s">
        <v>69</v>
      </c>
      <c r="GI858" t="s">
        <v>69</v>
      </c>
      <c r="GJ858" t="s">
        <v>69</v>
      </c>
      <c r="GK858" t="s">
        <v>69</v>
      </c>
      <c r="GL858" t="s">
        <v>69</v>
      </c>
      <c r="GM858" t="s">
        <v>69</v>
      </c>
      <c r="GN858" t="s">
        <v>69</v>
      </c>
      <c r="GO858" t="s">
        <v>69</v>
      </c>
      <c r="GP858" t="s">
        <v>69</v>
      </c>
      <c r="GQ858" t="s">
        <v>69</v>
      </c>
      <c r="GR858" t="s">
        <v>69</v>
      </c>
      <c r="GS858" t="s">
        <v>69</v>
      </c>
      <c r="GT858" t="s">
        <v>69</v>
      </c>
      <c r="GU858" t="s">
        <v>69</v>
      </c>
      <c r="GV858" t="s">
        <v>69</v>
      </c>
      <c r="GW858" t="s">
        <v>69</v>
      </c>
      <c r="GX858" t="s">
        <v>69</v>
      </c>
      <c r="GY858" t="s">
        <v>69</v>
      </c>
      <c r="HC858" t="s">
        <v>2808</v>
      </c>
      <c r="HD858" t="s">
        <v>2808</v>
      </c>
      <c r="HE858" t="s">
        <v>2808</v>
      </c>
      <c r="HF858" t="s">
        <v>2808</v>
      </c>
      <c r="HG858" t="s">
        <v>69</v>
      </c>
      <c r="HH858" t="s">
        <v>69</v>
      </c>
      <c r="HI858" t="s">
        <v>69</v>
      </c>
      <c r="HJ858" t="s">
        <v>9615</v>
      </c>
      <c r="HK858" t="s">
        <v>8481</v>
      </c>
      <c r="HL858" t="s">
        <v>10666</v>
      </c>
      <c r="HM858" t="s">
        <v>10661</v>
      </c>
      <c r="HQ858" s="30">
        <v>40975</v>
      </c>
      <c r="HR858" s="30">
        <v>40975</v>
      </c>
      <c r="HS858" s="30">
        <v>40975</v>
      </c>
      <c r="HT858" s="30">
        <v>40975</v>
      </c>
      <c r="HX858" s="29">
        <v>0.63888888888888895</v>
      </c>
      <c r="HY858" s="29">
        <v>0.63888888888888895</v>
      </c>
      <c r="HZ858" s="29">
        <v>0.63888888888888895</v>
      </c>
      <c r="IA858" s="29">
        <v>0.63888888888888895</v>
      </c>
      <c r="IE858" t="s">
        <v>2808</v>
      </c>
      <c r="IF858" t="s">
        <v>69</v>
      </c>
      <c r="IG858" t="s">
        <v>2808</v>
      </c>
      <c r="IH858" t="s">
        <v>269</v>
      </c>
      <c r="II858" t="s">
        <v>269</v>
      </c>
      <c r="IJ858" t="s">
        <v>69</v>
      </c>
      <c r="IK858" t="s">
        <v>269</v>
      </c>
      <c r="IL858" t="s">
        <v>269</v>
      </c>
      <c r="IM858" t="s">
        <v>69</v>
      </c>
      <c r="IN858" s="30">
        <v>40975</v>
      </c>
      <c r="IO858" s="30">
        <v>40975</v>
      </c>
      <c r="IP858" s="30">
        <v>40975</v>
      </c>
      <c r="IQ858" s="30">
        <v>40975</v>
      </c>
      <c r="IR858" s="30">
        <v>40975</v>
      </c>
      <c r="IS858" s="30">
        <v>40975</v>
      </c>
      <c r="IT858" s="29">
        <v>0.63888888888888895</v>
      </c>
      <c r="IU858" s="29">
        <v>0.63888888888888895</v>
      </c>
      <c r="IV858" s="29">
        <v>0.63888888888888895</v>
      </c>
      <c r="IW858" s="29">
        <v>0.63888888888888895</v>
      </c>
      <c r="IX858" s="29">
        <v>0.63888888888888895</v>
      </c>
      <c r="IY858" s="29">
        <v>0.63888888888888895</v>
      </c>
      <c r="IZ858" t="s">
        <v>69</v>
      </c>
      <c r="JA858" t="s">
        <v>69</v>
      </c>
      <c r="JB858" t="s">
        <v>69</v>
      </c>
      <c r="JC858" t="s">
        <v>69</v>
      </c>
      <c r="JD858" t="s">
        <v>69</v>
      </c>
      <c r="JE858" t="s">
        <v>69</v>
      </c>
      <c r="JF858" t="s">
        <v>69</v>
      </c>
      <c r="JG858">
        <v>8</v>
      </c>
      <c r="JH858">
        <v>9</v>
      </c>
      <c r="JI858" t="s">
        <v>10667</v>
      </c>
      <c r="JJ858" t="s">
        <v>10668</v>
      </c>
      <c r="JK858" t="s">
        <v>10669</v>
      </c>
      <c r="JL858" t="s">
        <v>10670</v>
      </c>
      <c r="JM858" t="s">
        <v>10671</v>
      </c>
      <c r="JN858" s="30">
        <v>40975</v>
      </c>
      <c r="JO858" s="30">
        <v>40975</v>
      </c>
      <c r="JP858" s="30">
        <v>40975</v>
      </c>
      <c r="JQ858" s="30">
        <v>40975</v>
      </c>
      <c r="JR858" s="30">
        <v>40975</v>
      </c>
      <c r="JS858" s="30">
        <v>40975</v>
      </c>
      <c r="JT858" s="30">
        <v>40975</v>
      </c>
      <c r="JU858" s="29">
        <v>0.63888888888888895</v>
      </c>
      <c r="JV858" s="29">
        <v>0.63888888888888895</v>
      </c>
      <c r="JW858" s="29">
        <v>0.63888888888888895</v>
      </c>
      <c r="JX858" s="29">
        <v>0.63888888888888895</v>
      </c>
      <c r="JY858" s="29">
        <v>0.63888888888888895</v>
      </c>
      <c r="JZ858" s="29">
        <v>0.63888888888888895</v>
      </c>
      <c r="KA858" s="29">
        <v>0.63888888888888895</v>
      </c>
      <c r="KB858">
        <v>5</v>
      </c>
      <c r="KD858" t="s">
        <v>9554</v>
      </c>
      <c r="KE858" t="s">
        <v>6597</v>
      </c>
      <c r="KF858">
        <v>15</v>
      </c>
      <c r="KG858" t="s">
        <v>6598</v>
      </c>
      <c r="KH858">
        <v>5471495</v>
      </c>
    </row>
    <row r="859" spans="1:294" x14ac:dyDescent="0.3">
      <c r="A859" t="s">
        <v>10672</v>
      </c>
      <c r="B859" t="s">
        <v>6588</v>
      </c>
      <c r="BV859">
        <v>0</v>
      </c>
      <c r="BX859" t="s">
        <v>9142</v>
      </c>
      <c r="BY859" t="s">
        <v>6813</v>
      </c>
      <c r="BZ859" s="30">
        <v>41457</v>
      </c>
      <c r="CA859" t="s">
        <v>7399</v>
      </c>
      <c r="CB859" t="s">
        <v>6861</v>
      </c>
      <c r="CC859" t="s">
        <v>5058</v>
      </c>
      <c r="CD859">
        <v>17</v>
      </c>
      <c r="CE859" t="s">
        <v>22</v>
      </c>
      <c r="CF859" t="s">
        <v>22</v>
      </c>
      <c r="CG859" t="s">
        <v>247</v>
      </c>
      <c r="CI859" t="s">
        <v>9620</v>
      </c>
      <c r="CJ859" t="s">
        <v>69</v>
      </c>
      <c r="CK859" t="s">
        <v>2808</v>
      </c>
      <c r="CL859" t="s">
        <v>69</v>
      </c>
      <c r="DJ859" t="s">
        <v>22</v>
      </c>
      <c r="DL859" t="s">
        <v>22</v>
      </c>
      <c r="DN859" t="s">
        <v>22</v>
      </c>
      <c r="DO859" t="s">
        <v>22</v>
      </c>
      <c r="DQ859" t="s">
        <v>2864</v>
      </c>
      <c r="EY859" t="s">
        <v>69</v>
      </c>
      <c r="EZ859" t="s">
        <v>69</v>
      </c>
      <c r="KD859" t="s">
        <v>9554</v>
      </c>
      <c r="KE859" t="s">
        <v>6597</v>
      </c>
      <c r="KF859">
        <v>16</v>
      </c>
      <c r="KG859" t="s">
        <v>6598</v>
      </c>
      <c r="KH859">
        <v>5471495</v>
      </c>
    </row>
    <row r="860" spans="1:294" x14ac:dyDescent="0.3">
      <c r="A860" t="s">
        <v>10673</v>
      </c>
      <c r="B860" t="s">
        <v>6588</v>
      </c>
      <c r="BV860">
        <v>0</v>
      </c>
      <c r="BX860" t="s">
        <v>9142</v>
      </c>
      <c r="BY860" t="s">
        <v>6813</v>
      </c>
      <c r="BZ860" s="30">
        <v>41457</v>
      </c>
      <c r="CA860" t="s">
        <v>7399</v>
      </c>
      <c r="CB860" t="s">
        <v>6818</v>
      </c>
      <c r="CC860" t="s">
        <v>5058</v>
      </c>
      <c r="CD860">
        <v>30</v>
      </c>
      <c r="CE860" t="s">
        <v>22</v>
      </c>
      <c r="CF860" t="s">
        <v>22</v>
      </c>
      <c r="CG860" t="s">
        <v>246</v>
      </c>
      <c r="CI860" t="s">
        <v>9620</v>
      </c>
      <c r="CJ860" t="s">
        <v>69</v>
      </c>
      <c r="CK860" t="s">
        <v>2808</v>
      </c>
      <c r="CL860" t="s">
        <v>69</v>
      </c>
      <c r="DJ860" t="s">
        <v>22</v>
      </c>
      <c r="DL860" t="s">
        <v>22</v>
      </c>
      <c r="DN860" t="s">
        <v>22</v>
      </c>
      <c r="DO860" t="s">
        <v>22</v>
      </c>
      <c r="DQ860" t="s">
        <v>2864</v>
      </c>
      <c r="EY860" t="s">
        <v>69</v>
      </c>
      <c r="EZ860" t="s">
        <v>69</v>
      </c>
      <c r="KD860" t="s">
        <v>9554</v>
      </c>
      <c r="KE860" t="s">
        <v>6597</v>
      </c>
      <c r="KF860">
        <v>17</v>
      </c>
      <c r="KG860" t="s">
        <v>6598</v>
      </c>
      <c r="KH860">
        <v>5471495</v>
      </c>
    </row>
    <row r="861" spans="1:294" x14ac:dyDescent="0.3">
      <c r="A861" t="s">
        <v>10674</v>
      </c>
      <c r="B861" t="s">
        <v>6588</v>
      </c>
      <c r="BV861">
        <v>0</v>
      </c>
      <c r="BX861" t="s">
        <v>9142</v>
      </c>
      <c r="BY861" t="s">
        <v>6813</v>
      </c>
      <c r="BZ861" s="30">
        <v>41457</v>
      </c>
      <c r="CA861" t="s">
        <v>7399</v>
      </c>
      <c r="CB861" t="s">
        <v>6861</v>
      </c>
      <c r="CC861" t="s">
        <v>5058</v>
      </c>
      <c r="CD861">
        <v>18</v>
      </c>
      <c r="CE861" t="s">
        <v>22</v>
      </c>
      <c r="CF861" t="s">
        <v>22</v>
      </c>
      <c r="CG861" t="s">
        <v>247</v>
      </c>
      <c r="CI861" t="s">
        <v>9620</v>
      </c>
      <c r="CJ861" t="s">
        <v>69</v>
      </c>
      <c r="CK861" t="s">
        <v>2808</v>
      </c>
      <c r="CL861" t="s">
        <v>69</v>
      </c>
      <c r="DJ861" t="s">
        <v>22</v>
      </c>
      <c r="DL861" t="s">
        <v>22</v>
      </c>
      <c r="DN861" t="s">
        <v>22</v>
      </c>
      <c r="DO861" t="s">
        <v>22</v>
      </c>
      <c r="DQ861" t="s">
        <v>2864</v>
      </c>
      <c r="EY861" t="s">
        <v>69</v>
      </c>
      <c r="EZ861" t="s">
        <v>69</v>
      </c>
      <c r="KD861" t="s">
        <v>9554</v>
      </c>
      <c r="KE861" t="s">
        <v>6597</v>
      </c>
      <c r="KF861">
        <v>18</v>
      </c>
      <c r="KG861" t="s">
        <v>6598</v>
      </c>
      <c r="KH861">
        <v>5471495</v>
      </c>
    </row>
    <row r="862" spans="1:294" x14ac:dyDescent="0.3">
      <c r="A862" t="s">
        <v>10675</v>
      </c>
      <c r="B862" t="s">
        <v>6588</v>
      </c>
      <c r="BV862">
        <v>0</v>
      </c>
      <c r="BX862" t="s">
        <v>9142</v>
      </c>
      <c r="BY862" t="s">
        <v>6813</v>
      </c>
      <c r="BZ862" s="30">
        <v>41457</v>
      </c>
      <c r="CA862" t="s">
        <v>7399</v>
      </c>
      <c r="CB862" t="s">
        <v>10676</v>
      </c>
      <c r="CC862" t="s">
        <v>5058</v>
      </c>
      <c r="CD862">
        <v>22</v>
      </c>
      <c r="CE862" t="s">
        <v>22</v>
      </c>
      <c r="CF862" t="s">
        <v>22</v>
      </c>
      <c r="CG862" t="s">
        <v>22</v>
      </c>
      <c r="CI862" t="s">
        <v>9620</v>
      </c>
      <c r="CJ862" t="s">
        <v>69</v>
      </c>
      <c r="CK862" t="s">
        <v>2808</v>
      </c>
      <c r="CL862" t="s">
        <v>69</v>
      </c>
      <c r="DJ862" t="s">
        <v>22</v>
      </c>
      <c r="DL862" t="s">
        <v>22</v>
      </c>
      <c r="DN862" t="s">
        <v>22</v>
      </c>
      <c r="DO862" t="s">
        <v>22</v>
      </c>
      <c r="DQ862" t="s">
        <v>2864</v>
      </c>
      <c r="EY862" t="s">
        <v>69</v>
      </c>
      <c r="EZ862" t="s">
        <v>69</v>
      </c>
      <c r="KD862" t="s">
        <v>9554</v>
      </c>
      <c r="KE862" t="s">
        <v>6597</v>
      </c>
      <c r="KF862">
        <v>19</v>
      </c>
      <c r="KG862" t="s">
        <v>6598</v>
      </c>
      <c r="KH862">
        <v>5471495</v>
      </c>
    </row>
    <row r="863" spans="1:294" x14ac:dyDescent="0.3">
      <c r="A863" t="s">
        <v>10677</v>
      </c>
      <c r="B863" t="s">
        <v>6588</v>
      </c>
      <c r="BV863">
        <v>0</v>
      </c>
      <c r="BX863" t="s">
        <v>9142</v>
      </c>
      <c r="BY863" t="s">
        <v>6813</v>
      </c>
      <c r="BZ863" s="30">
        <v>41457</v>
      </c>
      <c r="CA863" t="s">
        <v>7399</v>
      </c>
      <c r="CB863" t="s">
        <v>6861</v>
      </c>
      <c r="CC863" t="s">
        <v>5058</v>
      </c>
      <c r="CD863">
        <v>22</v>
      </c>
      <c r="CE863" t="s">
        <v>22</v>
      </c>
      <c r="CF863" t="s">
        <v>22</v>
      </c>
      <c r="CG863" t="s">
        <v>247</v>
      </c>
      <c r="CI863" t="s">
        <v>9640</v>
      </c>
      <c r="CJ863" t="s">
        <v>69</v>
      </c>
      <c r="CK863" t="s">
        <v>2808</v>
      </c>
      <c r="CL863" t="s">
        <v>2808</v>
      </c>
      <c r="DJ863" t="s">
        <v>12</v>
      </c>
      <c r="DK863" s="30">
        <v>41190</v>
      </c>
      <c r="DL863" t="s">
        <v>22</v>
      </c>
      <c r="DN863" t="s">
        <v>22</v>
      </c>
      <c r="DO863" t="s">
        <v>22</v>
      </c>
      <c r="DQ863" t="s">
        <v>2864</v>
      </c>
      <c r="DZ863" t="s">
        <v>69</v>
      </c>
      <c r="EJ863" t="s">
        <v>273</v>
      </c>
      <c r="EM863" t="s">
        <v>12</v>
      </c>
      <c r="EN863" s="30">
        <v>41190</v>
      </c>
      <c r="EO863" t="s">
        <v>22</v>
      </c>
      <c r="EY863" t="s">
        <v>2808</v>
      </c>
      <c r="EZ863" t="s">
        <v>69</v>
      </c>
      <c r="FA863" s="30">
        <v>41190</v>
      </c>
      <c r="FH863">
        <v>1</v>
      </c>
      <c r="FI863">
        <v>1</v>
      </c>
      <c r="FJ863">
        <v>1</v>
      </c>
      <c r="FK863">
        <v>1</v>
      </c>
      <c r="FL863">
        <v>1</v>
      </c>
      <c r="FM863" t="s">
        <v>10489</v>
      </c>
      <c r="FN863" t="s">
        <v>6719</v>
      </c>
      <c r="FO863" t="s">
        <v>10489</v>
      </c>
      <c r="FS863" t="s">
        <v>69</v>
      </c>
      <c r="FT863" t="s">
        <v>69</v>
      </c>
      <c r="FU863" t="s">
        <v>69</v>
      </c>
      <c r="FV863" t="s">
        <v>69</v>
      </c>
      <c r="FW863" t="s">
        <v>69</v>
      </c>
      <c r="FX863" t="s">
        <v>69</v>
      </c>
      <c r="FY863" t="s">
        <v>69</v>
      </c>
      <c r="FZ863" t="s">
        <v>69</v>
      </c>
      <c r="GA863" t="s">
        <v>69</v>
      </c>
      <c r="GB863" t="s">
        <v>69</v>
      </c>
      <c r="GC863" t="s">
        <v>69</v>
      </c>
      <c r="GD863" t="s">
        <v>69</v>
      </c>
      <c r="GE863" t="s">
        <v>69</v>
      </c>
      <c r="GF863" t="s">
        <v>69</v>
      </c>
      <c r="GG863" t="s">
        <v>69</v>
      </c>
      <c r="GH863" t="s">
        <v>69</v>
      </c>
      <c r="GI863" t="s">
        <v>69</v>
      </c>
      <c r="GJ863" t="s">
        <v>69</v>
      </c>
      <c r="GK863" t="s">
        <v>69</v>
      </c>
      <c r="GL863" t="s">
        <v>69</v>
      </c>
      <c r="GM863" t="s">
        <v>69</v>
      </c>
      <c r="GN863" t="s">
        <v>69</v>
      </c>
      <c r="GO863" t="s">
        <v>69</v>
      </c>
      <c r="GP863" t="s">
        <v>69</v>
      </c>
      <c r="GQ863" t="s">
        <v>69</v>
      </c>
      <c r="GR863" t="s">
        <v>69</v>
      </c>
      <c r="GS863" t="s">
        <v>69</v>
      </c>
      <c r="GT863" t="s">
        <v>69</v>
      </c>
      <c r="GU863" t="s">
        <v>69</v>
      </c>
      <c r="GV863" t="s">
        <v>69</v>
      </c>
      <c r="GW863" t="s">
        <v>69</v>
      </c>
      <c r="GX863" t="s">
        <v>69</v>
      </c>
      <c r="GY863" t="s">
        <v>69</v>
      </c>
      <c r="HC863" t="s">
        <v>69</v>
      </c>
      <c r="HD863" t="s">
        <v>69</v>
      </c>
      <c r="HE863" t="s">
        <v>69</v>
      </c>
      <c r="HF863" t="s">
        <v>69</v>
      </c>
      <c r="HG863" t="s">
        <v>69</v>
      </c>
      <c r="HH863" t="s">
        <v>69</v>
      </c>
      <c r="HI863" t="s">
        <v>69</v>
      </c>
      <c r="HJ863" t="s">
        <v>10519</v>
      </c>
      <c r="HK863" t="s">
        <v>8481</v>
      </c>
      <c r="HL863" t="s">
        <v>10678</v>
      </c>
      <c r="HM863" t="s">
        <v>10521</v>
      </c>
      <c r="HQ863" s="30">
        <v>41190</v>
      </c>
      <c r="HR863" s="30">
        <v>41190</v>
      </c>
      <c r="HS863" s="30">
        <v>41190</v>
      </c>
      <c r="HT863" s="30">
        <v>41190</v>
      </c>
      <c r="IE863" t="s">
        <v>2808</v>
      </c>
      <c r="IF863" t="s">
        <v>69</v>
      </c>
      <c r="IG863" t="s">
        <v>2808</v>
      </c>
      <c r="IH863" t="s">
        <v>269</v>
      </c>
      <c r="II863" t="s">
        <v>269</v>
      </c>
      <c r="IJ863" t="s">
        <v>69</v>
      </c>
      <c r="IK863" t="s">
        <v>269</v>
      </c>
      <c r="IL863" t="s">
        <v>269</v>
      </c>
      <c r="IM863" t="s">
        <v>69</v>
      </c>
      <c r="IN863" s="30">
        <v>41190</v>
      </c>
      <c r="IO863" s="30">
        <v>41190</v>
      </c>
      <c r="IQ863" s="30">
        <v>41190</v>
      </c>
      <c r="IR863" s="30">
        <v>41190</v>
      </c>
      <c r="IZ863" t="s">
        <v>69</v>
      </c>
      <c r="JA863" t="s">
        <v>69</v>
      </c>
      <c r="JB863" t="s">
        <v>69</v>
      </c>
      <c r="JC863" t="s">
        <v>69</v>
      </c>
      <c r="JD863" t="s">
        <v>69</v>
      </c>
      <c r="JE863" t="s">
        <v>69</v>
      </c>
      <c r="JF863" t="s">
        <v>69</v>
      </c>
      <c r="JI863" t="s">
        <v>10679</v>
      </c>
      <c r="JJ863" t="s">
        <v>10668</v>
      </c>
      <c r="JP863" s="30">
        <v>41190</v>
      </c>
      <c r="JQ863" s="30">
        <v>41190</v>
      </c>
      <c r="KD863" t="s">
        <v>9554</v>
      </c>
      <c r="KE863" t="s">
        <v>6597</v>
      </c>
      <c r="KF863">
        <v>20</v>
      </c>
      <c r="KG863" t="s">
        <v>6598</v>
      </c>
      <c r="KH863">
        <v>5471495</v>
      </c>
    </row>
    <row r="864" spans="1:294" x14ac:dyDescent="0.3">
      <c r="A864" t="s">
        <v>10680</v>
      </c>
      <c r="B864" t="s">
        <v>6588</v>
      </c>
      <c r="BV864">
        <v>0</v>
      </c>
      <c r="BX864" t="s">
        <v>9142</v>
      </c>
      <c r="BY864" t="s">
        <v>6813</v>
      </c>
      <c r="BZ864" s="30">
        <v>41457</v>
      </c>
      <c r="CA864" t="s">
        <v>7399</v>
      </c>
      <c r="CB864" t="s">
        <v>6861</v>
      </c>
      <c r="CC864" t="s">
        <v>5058</v>
      </c>
      <c r="CD864">
        <v>21</v>
      </c>
      <c r="CE864" t="s">
        <v>22</v>
      </c>
      <c r="CF864" t="s">
        <v>22</v>
      </c>
      <c r="CG864" t="s">
        <v>247</v>
      </c>
      <c r="CI864" t="s">
        <v>9640</v>
      </c>
      <c r="CJ864" t="s">
        <v>69</v>
      </c>
      <c r="CK864" t="s">
        <v>2808</v>
      </c>
      <c r="CL864" t="s">
        <v>2808</v>
      </c>
      <c r="DJ864" t="s">
        <v>12</v>
      </c>
      <c r="DK864" s="30">
        <v>41068</v>
      </c>
      <c r="DL864" t="s">
        <v>22</v>
      </c>
      <c r="DN864" t="s">
        <v>22</v>
      </c>
      <c r="DO864" t="s">
        <v>22</v>
      </c>
      <c r="DP864" t="s">
        <v>2859</v>
      </c>
      <c r="DQ864" t="s">
        <v>2864</v>
      </c>
      <c r="DZ864" t="s">
        <v>69</v>
      </c>
      <c r="EJ864" t="s">
        <v>273</v>
      </c>
      <c r="EM864" t="s">
        <v>12</v>
      </c>
      <c r="EN864" s="30">
        <v>41068</v>
      </c>
      <c r="EO864" t="s">
        <v>27</v>
      </c>
      <c r="EP864" s="29">
        <v>0.33333333333333331</v>
      </c>
      <c r="EY864" t="s">
        <v>2808</v>
      </c>
      <c r="EZ864" t="s">
        <v>69</v>
      </c>
      <c r="FA864" s="30">
        <v>41068</v>
      </c>
      <c r="FH864">
        <v>1</v>
      </c>
      <c r="FI864">
        <v>1</v>
      </c>
      <c r="FJ864">
        <v>1</v>
      </c>
      <c r="FK864">
        <v>1</v>
      </c>
      <c r="FL864">
        <v>1</v>
      </c>
      <c r="FM864" t="s">
        <v>10489</v>
      </c>
      <c r="FN864" t="s">
        <v>6719</v>
      </c>
      <c r="FO864" t="s">
        <v>10489</v>
      </c>
      <c r="FS864" t="s">
        <v>69</v>
      </c>
      <c r="FT864" t="s">
        <v>69</v>
      </c>
      <c r="FU864" t="s">
        <v>69</v>
      </c>
      <c r="FV864" t="s">
        <v>69</v>
      </c>
      <c r="FW864" t="s">
        <v>69</v>
      </c>
      <c r="FX864" t="s">
        <v>69</v>
      </c>
      <c r="FY864" t="s">
        <v>69</v>
      </c>
      <c r="FZ864" t="s">
        <v>69</v>
      </c>
      <c r="GA864" t="s">
        <v>69</v>
      </c>
      <c r="GB864" t="s">
        <v>69</v>
      </c>
      <c r="GC864" t="s">
        <v>69</v>
      </c>
      <c r="GD864" t="s">
        <v>69</v>
      </c>
      <c r="GE864" t="s">
        <v>69</v>
      </c>
      <c r="GF864" t="s">
        <v>69</v>
      </c>
      <c r="GG864" t="s">
        <v>69</v>
      </c>
      <c r="GH864" t="s">
        <v>69</v>
      </c>
      <c r="GI864" t="s">
        <v>69</v>
      </c>
      <c r="GJ864" t="s">
        <v>69</v>
      </c>
      <c r="GK864" t="s">
        <v>69</v>
      </c>
      <c r="GL864" t="s">
        <v>69</v>
      </c>
      <c r="GM864" t="s">
        <v>69</v>
      </c>
      <c r="GN864" t="s">
        <v>69</v>
      </c>
      <c r="GO864" t="s">
        <v>69</v>
      </c>
      <c r="GP864" t="s">
        <v>69</v>
      </c>
      <c r="GQ864" t="s">
        <v>69</v>
      </c>
      <c r="GR864" t="s">
        <v>69</v>
      </c>
      <c r="GS864" t="s">
        <v>69</v>
      </c>
      <c r="GT864" t="s">
        <v>69</v>
      </c>
      <c r="GU864" t="s">
        <v>69</v>
      </c>
      <c r="GV864" t="s">
        <v>69</v>
      </c>
      <c r="GW864" t="s">
        <v>69</v>
      </c>
      <c r="GX864" t="s">
        <v>69</v>
      </c>
      <c r="GY864" t="s">
        <v>69</v>
      </c>
      <c r="HC864" t="s">
        <v>69</v>
      </c>
      <c r="HD864" t="s">
        <v>69</v>
      </c>
      <c r="HE864" t="s">
        <v>69</v>
      </c>
      <c r="HF864" t="s">
        <v>69</v>
      </c>
      <c r="HG864" t="s">
        <v>69</v>
      </c>
      <c r="HH864" t="s">
        <v>69</v>
      </c>
      <c r="HI864" t="s">
        <v>69</v>
      </c>
      <c r="HJ864" t="s">
        <v>10681</v>
      </c>
      <c r="HK864" t="s">
        <v>8481</v>
      </c>
      <c r="HL864" t="s">
        <v>10497</v>
      </c>
      <c r="HM864" t="s">
        <v>10521</v>
      </c>
      <c r="HQ864" s="30">
        <v>41068</v>
      </c>
      <c r="HR864" s="30">
        <v>41068</v>
      </c>
      <c r="HS864" s="30">
        <v>41068</v>
      </c>
      <c r="HT864" s="30">
        <v>41068</v>
      </c>
      <c r="HX864" s="29">
        <v>0.10069444444444443</v>
      </c>
      <c r="HY864" s="29">
        <v>0.10069444444444443</v>
      </c>
      <c r="HZ864" s="29">
        <v>0.10069444444444443</v>
      </c>
      <c r="IA864" s="29">
        <v>0.10069444444444443</v>
      </c>
      <c r="IE864" t="s">
        <v>2808</v>
      </c>
      <c r="IF864" t="s">
        <v>69</v>
      </c>
      <c r="IG864" t="s">
        <v>2808</v>
      </c>
      <c r="IH864" t="s">
        <v>269</v>
      </c>
      <c r="II864" t="s">
        <v>269</v>
      </c>
      <c r="IJ864" t="s">
        <v>69</v>
      </c>
      <c r="IK864" t="s">
        <v>269</v>
      </c>
      <c r="IL864" t="s">
        <v>269</v>
      </c>
      <c r="IM864" t="s">
        <v>69</v>
      </c>
      <c r="IN864" s="30">
        <v>41068</v>
      </c>
      <c r="IO864" s="30">
        <v>41068</v>
      </c>
      <c r="IQ864" s="30">
        <v>41068</v>
      </c>
      <c r="IR864" s="30">
        <v>41068</v>
      </c>
      <c r="IT864" s="29">
        <v>9.7222222222222224E-2</v>
      </c>
      <c r="IU864" s="29">
        <v>9.7222222222222224E-2</v>
      </c>
      <c r="IW864" s="29">
        <v>9.7222222222222224E-2</v>
      </c>
      <c r="IX864" s="29">
        <v>9.7222222222222224E-2</v>
      </c>
      <c r="IZ864" t="s">
        <v>69</v>
      </c>
      <c r="JA864" t="s">
        <v>69</v>
      </c>
      <c r="JB864" t="s">
        <v>69</v>
      </c>
      <c r="JC864" t="s">
        <v>69</v>
      </c>
      <c r="JD864" t="s">
        <v>69</v>
      </c>
      <c r="JE864" t="s">
        <v>69</v>
      </c>
      <c r="JF864" t="s">
        <v>69</v>
      </c>
      <c r="JG864">
        <v>8</v>
      </c>
      <c r="JH864">
        <v>9</v>
      </c>
      <c r="JI864" t="s">
        <v>10682</v>
      </c>
      <c r="JJ864" t="s">
        <v>10683</v>
      </c>
      <c r="JK864" t="s">
        <v>10684</v>
      </c>
      <c r="JL864" t="s">
        <v>10685</v>
      </c>
      <c r="JN864" s="30">
        <v>41068</v>
      </c>
      <c r="JO864" s="30">
        <v>41068</v>
      </c>
      <c r="JP864" s="30">
        <v>41068</v>
      </c>
      <c r="JQ864" s="30">
        <v>41068</v>
      </c>
      <c r="JR864" s="30">
        <v>41068</v>
      </c>
      <c r="JS864" s="30">
        <v>41068</v>
      </c>
      <c r="JU864" s="29">
        <v>9.7222222222222224E-2</v>
      </c>
      <c r="JV864" s="29">
        <v>9.7222222222222224E-2</v>
      </c>
      <c r="JW864" s="29">
        <v>9.7222222222222224E-2</v>
      </c>
      <c r="JX864" s="29">
        <v>9.7222222222222224E-2</v>
      </c>
      <c r="JY864" s="29">
        <v>9.7222222222222224E-2</v>
      </c>
      <c r="JZ864" s="29">
        <v>9.7222222222222224E-2</v>
      </c>
      <c r="KD864" t="s">
        <v>9554</v>
      </c>
      <c r="KE864" t="s">
        <v>6597</v>
      </c>
      <c r="KF864">
        <v>21</v>
      </c>
      <c r="KG864" t="s">
        <v>6598</v>
      </c>
      <c r="KH864">
        <v>5471495</v>
      </c>
    </row>
    <row r="865" spans="1:294" x14ac:dyDescent="0.3">
      <c r="A865" t="s">
        <v>10686</v>
      </c>
      <c r="B865" t="s">
        <v>6588</v>
      </c>
      <c r="BV865">
        <v>0</v>
      </c>
      <c r="BX865" t="s">
        <v>9142</v>
      </c>
      <c r="BY865" t="s">
        <v>6813</v>
      </c>
      <c r="BZ865" s="30">
        <v>41457</v>
      </c>
      <c r="CA865" t="s">
        <v>7399</v>
      </c>
      <c r="CB865" t="s">
        <v>6818</v>
      </c>
      <c r="CC865" t="s">
        <v>5058</v>
      </c>
      <c r="CD865">
        <v>23</v>
      </c>
      <c r="CE865" t="s">
        <v>236</v>
      </c>
      <c r="CF865" t="s">
        <v>243</v>
      </c>
      <c r="CG865" t="s">
        <v>246</v>
      </c>
      <c r="CI865" t="s">
        <v>9640</v>
      </c>
      <c r="CJ865" t="s">
        <v>69</v>
      </c>
      <c r="CK865" t="s">
        <v>2808</v>
      </c>
      <c r="CL865" t="s">
        <v>2808</v>
      </c>
      <c r="DJ865" t="s">
        <v>12</v>
      </c>
      <c r="DK865" s="30">
        <v>41223</v>
      </c>
      <c r="DL865" t="s">
        <v>22</v>
      </c>
      <c r="DN865" t="s">
        <v>69</v>
      </c>
      <c r="DO865" t="s">
        <v>69</v>
      </c>
      <c r="DQ865" t="s">
        <v>2864</v>
      </c>
      <c r="DZ865" t="s">
        <v>69</v>
      </c>
      <c r="EJ865" t="s">
        <v>273</v>
      </c>
      <c r="EM865" t="s">
        <v>12</v>
      </c>
      <c r="EN865" s="30">
        <v>41223</v>
      </c>
      <c r="EO865" t="s">
        <v>27</v>
      </c>
      <c r="EP865" s="29">
        <v>0.72916666666666663</v>
      </c>
      <c r="EY865" t="s">
        <v>2808</v>
      </c>
      <c r="EZ865" t="s">
        <v>69</v>
      </c>
      <c r="FA865" s="30">
        <v>41223</v>
      </c>
      <c r="FH865">
        <v>1</v>
      </c>
      <c r="FI865">
        <v>1</v>
      </c>
      <c r="FJ865">
        <v>1</v>
      </c>
      <c r="FK865">
        <v>1</v>
      </c>
      <c r="FL865">
        <v>1</v>
      </c>
      <c r="FM865" t="s">
        <v>10489</v>
      </c>
      <c r="FN865" t="s">
        <v>6719</v>
      </c>
      <c r="FO865" t="s">
        <v>10489</v>
      </c>
      <c r="FS865" t="s">
        <v>69</v>
      </c>
      <c r="FT865" t="s">
        <v>69</v>
      </c>
      <c r="FU865" t="s">
        <v>69</v>
      </c>
      <c r="FV865" t="s">
        <v>69</v>
      </c>
      <c r="FW865" t="s">
        <v>69</v>
      </c>
      <c r="FX865" t="s">
        <v>69</v>
      </c>
      <c r="FY865" t="s">
        <v>69</v>
      </c>
      <c r="FZ865" t="s">
        <v>69</v>
      </c>
      <c r="GA865" t="s">
        <v>69</v>
      </c>
      <c r="GB865" t="s">
        <v>69</v>
      </c>
      <c r="GC865" t="s">
        <v>69</v>
      </c>
      <c r="GD865" t="s">
        <v>69</v>
      </c>
      <c r="GE865" t="s">
        <v>69</v>
      </c>
      <c r="GF865" t="s">
        <v>69</v>
      </c>
      <c r="GG865" t="s">
        <v>69</v>
      </c>
      <c r="GH865" t="s">
        <v>69</v>
      </c>
      <c r="GI865" t="s">
        <v>69</v>
      </c>
      <c r="GJ865" t="s">
        <v>69</v>
      </c>
      <c r="GK865" t="s">
        <v>69</v>
      </c>
      <c r="GL865" t="s">
        <v>69</v>
      </c>
      <c r="GM865" t="s">
        <v>69</v>
      </c>
      <c r="GN865" t="s">
        <v>69</v>
      </c>
      <c r="GO865" t="s">
        <v>69</v>
      </c>
      <c r="GP865" t="s">
        <v>69</v>
      </c>
      <c r="GQ865" t="s">
        <v>69</v>
      </c>
      <c r="GR865" t="s">
        <v>69</v>
      </c>
      <c r="GS865" t="s">
        <v>69</v>
      </c>
      <c r="GT865" t="s">
        <v>69</v>
      </c>
      <c r="GU865" t="s">
        <v>69</v>
      </c>
      <c r="GV865" t="s">
        <v>69</v>
      </c>
      <c r="GW865" t="s">
        <v>69</v>
      </c>
      <c r="GX865" t="s">
        <v>69</v>
      </c>
      <c r="GY865" t="s">
        <v>69</v>
      </c>
      <c r="HC865" t="s">
        <v>2808</v>
      </c>
      <c r="HD865" t="s">
        <v>2808</v>
      </c>
      <c r="HE865" t="s">
        <v>2808</v>
      </c>
      <c r="HF865" t="s">
        <v>2808</v>
      </c>
      <c r="HG865" t="s">
        <v>69</v>
      </c>
      <c r="HH865" t="s">
        <v>69</v>
      </c>
      <c r="HI865" t="s">
        <v>69</v>
      </c>
      <c r="HJ865" t="s">
        <v>8703</v>
      </c>
      <c r="HK865" t="s">
        <v>8481</v>
      </c>
      <c r="HL865" t="s">
        <v>10687</v>
      </c>
      <c r="HM865" t="s">
        <v>10521</v>
      </c>
      <c r="HQ865" s="30">
        <v>41223</v>
      </c>
      <c r="HR865" s="30">
        <v>41223</v>
      </c>
      <c r="HS865" s="30">
        <v>41223</v>
      </c>
      <c r="HT865" s="30">
        <v>41223</v>
      </c>
      <c r="IE865" t="s">
        <v>69</v>
      </c>
      <c r="IF865" t="s">
        <v>69</v>
      </c>
      <c r="IG865" t="s">
        <v>69</v>
      </c>
      <c r="IH865" t="s">
        <v>269</v>
      </c>
      <c r="II865" t="s">
        <v>269</v>
      </c>
      <c r="IJ865" t="s">
        <v>69</v>
      </c>
      <c r="IK865" t="s">
        <v>269</v>
      </c>
      <c r="IL865" t="s">
        <v>269</v>
      </c>
      <c r="IM865" t="s">
        <v>69</v>
      </c>
      <c r="IN865" s="30">
        <v>41223</v>
      </c>
      <c r="IO865" s="30">
        <v>41223</v>
      </c>
      <c r="IQ865" s="30">
        <v>41223</v>
      </c>
      <c r="IR865" s="30">
        <v>41223</v>
      </c>
      <c r="IT865" s="29">
        <v>0.41666666666666669</v>
      </c>
      <c r="IU865" s="29">
        <v>0.41666666666666669</v>
      </c>
      <c r="IW865" s="29">
        <v>0.41666666666666669</v>
      </c>
      <c r="IX865" s="29">
        <v>0.41666666666666669</v>
      </c>
      <c r="IZ865" t="s">
        <v>69</v>
      </c>
      <c r="JA865" t="s">
        <v>69</v>
      </c>
      <c r="JB865" t="s">
        <v>69</v>
      </c>
      <c r="JC865" t="s">
        <v>69</v>
      </c>
      <c r="JD865" t="s">
        <v>69</v>
      </c>
      <c r="JE865" t="s">
        <v>69</v>
      </c>
      <c r="JF865" t="s">
        <v>69</v>
      </c>
      <c r="JG865">
        <v>8</v>
      </c>
      <c r="JH865">
        <v>9</v>
      </c>
      <c r="JI865" t="s">
        <v>10499</v>
      </c>
      <c r="JJ865" t="s">
        <v>10688</v>
      </c>
      <c r="JK865" t="s">
        <v>10689</v>
      </c>
      <c r="JL865" t="s">
        <v>10690</v>
      </c>
      <c r="JM865" t="s">
        <v>10691</v>
      </c>
      <c r="JN865" s="30">
        <v>41223</v>
      </c>
      <c r="JO865" s="30">
        <v>41223</v>
      </c>
      <c r="JP865" s="30">
        <v>41223</v>
      </c>
      <c r="JQ865" s="30">
        <v>41223</v>
      </c>
      <c r="JR865" s="30">
        <v>41223</v>
      </c>
      <c r="JS865" s="30">
        <v>41223</v>
      </c>
      <c r="JT865" s="30">
        <v>41223</v>
      </c>
      <c r="JU865" s="29">
        <v>0.41666666666666669</v>
      </c>
      <c r="JV865" s="29">
        <v>0.41666666666666669</v>
      </c>
      <c r="JW865" s="29">
        <v>0.41666666666666669</v>
      </c>
      <c r="JX865" s="29">
        <v>0.41666666666666669</v>
      </c>
      <c r="JY865" s="29">
        <v>0.41666666666666669</v>
      </c>
      <c r="JZ865" s="29">
        <v>0.41666666666666669</v>
      </c>
      <c r="KA865" s="29">
        <v>0.41666666666666669</v>
      </c>
      <c r="KD865" t="s">
        <v>9554</v>
      </c>
      <c r="KE865" t="s">
        <v>6597</v>
      </c>
      <c r="KF865">
        <v>22</v>
      </c>
      <c r="KG865" t="s">
        <v>6598</v>
      </c>
      <c r="KH865">
        <v>5471495</v>
      </c>
    </row>
    <row r="866" spans="1:294" x14ac:dyDescent="0.3">
      <c r="A866" t="s">
        <v>10692</v>
      </c>
      <c r="B866" t="s">
        <v>6588</v>
      </c>
      <c r="C866">
        <v>5</v>
      </c>
      <c r="D866" t="s">
        <v>2956</v>
      </c>
      <c r="E866" t="s">
        <v>2956</v>
      </c>
      <c r="F866" t="s">
        <v>2956</v>
      </c>
      <c r="G866" t="s">
        <v>2956</v>
      </c>
      <c r="H866" t="s">
        <v>2956</v>
      </c>
      <c r="I866" t="s">
        <v>2956</v>
      </c>
      <c r="J866" t="s">
        <v>2956</v>
      </c>
      <c r="K866" t="s">
        <v>2956</v>
      </c>
      <c r="L866" t="s">
        <v>2956</v>
      </c>
      <c r="M866" t="s">
        <v>2956</v>
      </c>
      <c r="N866" t="s">
        <v>2956</v>
      </c>
      <c r="O866" t="s">
        <v>2956</v>
      </c>
      <c r="P866" t="s">
        <v>2956</v>
      </c>
      <c r="Q866" t="s">
        <v>2956</v>
      </c>
      <c r="R866" t="s">
        <v>2956</v>
      </c>
      <c r="S866" t="s">
        <v>2956</v>
      </c>
      <c r="T866" t="s">
        <v>2956</v>
      </c>
      <c r="U866" t="s">
        <v>2956</v>
      </c>
      <c r="V866" t="s">
        <v>2956</v>
      </c>
      <c r="W866" t="s">
        <v>2956</v>
      </c>
      <c r="X866" t="s">
        <v>2956</v>
      </c>
      <c r="Y866" t="s">
        <v>2956</v>
      </c>
      <c r="Z866" t="s">
        <v>2956</v>
      </c>
      <c r="AA866" t="s">
        <v>2956</v>
      </c>
      <c r="AB866" t="s">
        <v>2956</v>
      </c>
      <c r="BB866" t="s">
        <v>2876</v>
      </c>
      <c r="BD866" t="s">
        <v>2876</v>
      </c>
      <c r="BF866" t="s">
        <v>2876</v>
      </c>
      <c r="BH866" t="s">
        <v>2876</v>
      </c>
      <c r="BJ866" t="s">
        <v>2876</v>
      </c>
      <c r="BV866">
        <v>0</v>
      </c>
      <c r="BX866" t="s">
        <v>9142</v>
      </c>
      <c r="BY866" t="s">
        <v>6813</v>
      </c>
      <c r="BZ866" s="30">
        <v>41457</v>
      </c>
      <c r="CA866" t="s">
        <v>7399</v>
      </c>
      <c r="CB866" t="s">
        <v>6861</v>
      </c>
      <c r="CC866" t="s">
        <v>5058</v>
      </c>
      <c r="CD866">
        <v>32</v>
      </c>
      <c r="CE866" t="s">
        <v>237</v>
      </c>
      <c r="CF866" t="s">
        <v>22</v>
      </c>
      <c r="CG866" t="s">
        <v>22</v>
      </c>
      <c r="CI866" t="s">
        <v>9614</v>
      </c>
      <c r="CJ866" t="s">
        <v>2808</v>
      </c>
      <c r="CK866" t="s">
        <v>2808</v>
      </c>
      <c r="CL866" t="s">
        <v>2808</v>
      </c>
      <c r="CM866" t="s">
        <v>2803</v>
      </c>
      <c r="CN866">
        <v>5</v>
      </c>
      <c r="CO866" t="s">
        <v>254</v>
      </c>
      <c r="CP866">
        <v>37</v>
      </c>
      <c r="CQ866" t="s">
        <v>2808</v>
      </c>
      <c r="CR866" t="s">
        <v>2808</v>
      </c>
      <c r="CS866" t="s">
        <v>2808</v>
      </c>
      <c r="CV866" t="s">
        <v>2808</v>
      </c>
      <c r="CW866" t="s">
        <v>69</v>
      </c>
      <c r="CX866" t="s">
        <v>2808</v>
      </c>
      <c r="CY866" t="s">
        <v>2808</v>
      </c>
      <c r="CZ866" t="s">
        <v>2808</v>
      </c>
      <c r="DA866" t="s">
        <v>2808</v>
      </c>
      <c r="DB866" t="s">
        <v>2808</v>
      </c>
      <c r="DC866" t="s">
        <v>69</v>
      </c>
      <c r="DD866" t="s">
        <v>12</v>
      </c>
      <c r="DE866" s="30">
        <v>40822</v>
      </c>
      <c r="DF866" t="s">
        <v>12</v>
      </c>
      <c r="DG866" s="30">
        <v>40824</v>
      </c>
      <c r="DH866" t="s">
        <v>2842</v>
      </c>
      <c r="DJ866" t="s">
        <v>12</v>
      </c>
      <c r="DK866" t="s">
        <v>10108</v>
      </c>
      <c r="DL866" t="s">
        <v>27</v>
      </c>
      <c r="DM866" s="29">
        <v>0.22222222222222221</v>
      </c>
      <c r="DN866" t="s">
        <v>69</v>
      </c>
      <c r="DO866" t="s">
        <v>69</v>
      </c>
      <c r="DQ866" t="s">
        <v>2864</v>
      </c>
      <c r="DT866" t="s">
        <v>2876</v>
      </c>
      <c r="DV866" t="s">
        <v>2884</v>
      </c>
      <c r="DW866" t="s">
        <v>32</v>
      </c>
      <c r="DX866" t="s">
        <v>2876</v>
      </c>
      <c r="DZ866" t="s">
        <v>69</v>
      </c>
      <c r="EJ866" t="s">
        <v>273</v>
      </c>
      <c r="EM866" t="s">
        <v>12</v>
      </c>
      <c r="EN866" t="s">
        <v>10108</v>
      </c>
      <c r="EO866" t="s">
        <v>27</v>
      </c>
      <c r="EP866" s="29">
        <v>0.5625</v>
      </c>
      <c r="EU866" t="s">
        <v>22</v>
      </c>
      <c r="EV866" t="s">
        <v>2956</v>
      </c>
      <c r="EW866" s="30">
        <v>40824</v>
      </c>
      <c r="EX866" s="30">
        <v>40824</v>
      </c>
      <c r="EY866" t="s">
        <v>69</v>
      </c>
      <c r="EZ866" t="s">
        <v>69</v>
      </c>
      <c r="FH866">
        <v>1</v>
      </c>
      <c r="FI866">
        <v>1</v>
      </c>
      <c r="FJ866">
        <v>1</v>
      </c>
      <c r="FK866">
        <v>1</v>
      </c>
      <c r="FL866">
        <v>1</v>
      </c>
      <c r="FM866" t="s">
        <v>10489</v>
      </c>
      <c r="FN866" t="s">
        <v>6719</v>
      </c>
      <c r="FO866" t="s">
        <v>10489</v>
      </c>
      <c r="FS866" t="s">
        <v>69</v>
      </c>
      <c r="FT866" t="s">
        <v>69</v>
      </c>
      <c r="FU866" t="s">
        <v>69</v>
      </c>
      <c r="FV866" t="s">
        <v>69</v>
      </c>
      <c r="FW866" t="s">
        <v>69</v>
      </c>
      <c r="FX866" t="s">
        <v>69</v>
      </c>
      <c r="FY866" t="s">
        <v>69</v>
      </c>
      <c r="FZ866" t="s">
        <v>69</v>
      </c>
      <c r="GA866" t="s">
        <v>69</v>
      </c>
      <c r="GB866" t="s">
        <v>69</v>
      </c>
      <c r="GC866" t="s">
        <v>69</v>
      </c>
      <c r="GD866" t="s">
        <v>69</v>
      </c>
      <c r="GE866" t="s">
        <v>69</v>
      </c>
      <c r="GF866" t="s">
        <v>69</v>
      </c>
      <c r="GG866" t="s">
        <v>69</v>
      </c>
      <c r="GH866" t="s">
        <v>69</v>
      </c>
      <c r="GI866" t="s">
        <v>69</v>
      </c>
      <c r="GJ866" t="s">
        <v>69</v>
      </c>
      <c r="GK866" t="s">
        <v>69</v>
      </c>
      <c r="GL866" t="s">
        <v>69</v>
      </c>
      <c r="GM866" t="s">
        <v>69</v>
      </c>
      <c r="GN866" t="s">
        <v>69</v>
      </c>
      <c r="GO866" t="s">
        <v>69</v>
      </c>
      <c r="GP866" t="s">
        <v>69</v>
      </c>
      <c r="GQ866" t="s">
        <v>69</v>
      </c>
      <c r="GR866" t="s">
        <v>69</v>
      </c>
      <c r="GS866" t="s">
        <v>69</v>
      </c>
      <c r="GT866" t="s">
        <v>69</v>
      </c>
      <c r="GU866" t="s">
        <v>69</v>
      </c>
      <c r="GV866" t="s">
        <v>69</v>
      </c>
      <c r="GW866" t="s">
        <v>69</v>
      </c>
      <c r="GX866" t="s">
        <v>69</v>
      </c>
      <c r="GY866" t="s">
        <v>69</v>
      </c>
      <c r="HC866" t="s">
        <v>2808</v>
      </c>
      <c r="HD866" t="s">
        <v>2808</v>
      </c>
      <c r="HE866" t="s">
        <v>2808</v>
      </c>
      <c r="HF866" t="s">
        <v>2808</v>
      </c>
      <c r="HG866" t="s">
        <v>69</v>
      </c>
      <c r="HH866" t="s">
        <v>69</v>
      </c>
      <c r="HI866" t="s">
        <v>69</v>
      </c>
      <c r="HJ866" t="s">
        <v>10519</v>
      </c>
      <c r="HK866" t="s">
        <v>8481</v>
      </c>
      <c r="HL866" t="s">
        <v>10693</v>
      </c>
      <c r="HM866" t="s">
        <v>10661</v>
      </c>
      <c r="HQ866" t="s">
        <v>10108</v>
      </c>
      <c r="HR866" t="s">
        <v>10108</v>
      </c>
      <c r="HS866" t="s">
        <v>10108</v>
      </c>
      <c r="HT866" t="s">
        <v>10108</v>
      </c>
      <c r="HX866" s="29">
        <v>0.54166666666666663</v>
      </c>
      <c r="HY866" s="29">
        <v>0.54166666666666663</v>
      </c>
      <c r="HZ866" s="29">
        <v>0.54166666666666663</v>
      </c>
      <c r="IA866" s="29">
        <v>0.54166666666666663</v>
      </c>
      <c r="IE866" t="s">
        <v>2808</v>
      </c>
      <c r="IF866" t="s">
        <v>69</v>
      </c>
      <c r="IG866" t="s">
        <v>2808</v>
      </c>
      <c r="IH866" t="s">
        <v>269</v>
      </c>
      <c r="II866" t="s">
        <v>269</v>
      </c>
      <c r="IJ866" t="s">
        <v>69</v>
      </c>
      <c r="IK866" t="s">
        <v>269</v>
      </c>
      <c r="IL866" t="s">
        <v>269</v>
      </c>
      <c r="IM866" t="s">
        <v>269</v>
      </c>
      <c r="IN866" t="s">
        <v>10108</v>
      </c>
      <c r="IO866" t="s">
        <v>10108</v>
      </c>
      <c r="IQ866" t="s">
        <v>10108</v>
      </c>
      <c r="IR866" t="s">
        <v>10108</v>
      </c>
      <c r="IT866" s="29">
        <v>0.24305555555555555</v>
      </c>
      <c r="IU866" s="29">
        <v>0.24305555555555555</v>
      </c>
      <c r="IW866" s="29">
        <v>0.24305555555555555</v>
      </c>
      <c r="IX866" s="29">
        <v>0.24305555555555555</v>
      </c>
      <c r="IZ866" t="s">
        <v>69</v>
      </c>
      <c r="JA866" t="s">
        <v>69</v>
      </c>
      <c r="JB866" t="s">
        <v>69</v>
      </c>
      <c r="JC866" t="s">
        <v>69</v>
      </c>
      <c r="JD866" t="s">
        <v>69</v>
      </c>
      <c r="JE866" t="s">
        <v>69</v>
      </c>
      <c r="JF866" t="s">
        <v>69</v>
      </c>
      <c r="JG866">
        <v>8</v>
      </c>
      <c r="JH866">
        <v>9</v>
      </c>
      <c r="JI866" t="s">
        <v>10499</v>
      </c>
      <c r="JJ866" t="s">
        <v>10694</v>
      </c>
      <c r="JK866" t="s">
        <v>10695</v>
      </c>
      <c r="JL866" t="s">
        <v>9659</v>
      </c>
      <c r="JM866" t="s">
        <v>10502</v>
      </c>
      <c r="JN866" t="s">
        <v>10108</v>
      </c>
      <c r="JO866" t="s">
        <v>10108</v>
      </c>
      <c r="JP866" t="s">
        <v>10108</v>
      </c>
      <c r="JQ866" t="s">
        <v>10108</v>
      </c>
      <c r="JR866" t="s">
        <v>10108</v>
      </c>
      <c r="JS866" t="s">
        <v>10108</v>
      </c>
      <c r="JT866" t="s">
        <v>10108</v>
      </c>
      <c r="JU866" s="29">
        <v>0.29166666666666669</v>
      </c>
      <c r="JV866" s="29">
        <v>0.29166666666666669</v>
      </c>
      <c r="JW866" s="29">
        <v>0.29166666666666669</v>
      </c>
      <c r="JX866" s="29">
        <v>0.29166666666666669</v>
      </c>
      <c r="JY866" s="29">
        <v>0.29166666666666669</v>
      </c>
      <c r="JZ866" s="29">
        <v>0.29166666666666669</v>
      </c>
      <c r="KA866" s="29">
        <v>0.29166666666666669</v>
      </c>
      <c r="KB866">
        <v>5</v>
      </c>
      <c r="KD866" t="s">
        <v>9554</v>
      </c>
      <c r="KE866" t="s">
        <v>6597</v>
      </c>
      <c r="KF866">
        <v>23</v>
      </c>
      <c r="KG866" t="s">
        <v>6598</v>
      </c>
      <c r="KH866">
        <v>5471495</v>
      </c>
    </row>
    <row r="867" spans="1:294" x14ac:dyDescent="0.3">
      <c r="A867" t="s">
        <v>10696</v>
      </c>
      <c r="B867" t="s">
        <v>6588</v>
      </c>
      <c r="C867">
        <v>3</v>
      </c>
      <c r="D867" t="s">
        <v>2956</v>
      </c>
      <c r="E867" t="s">
        <v>2956</v>
      </c>
      <c r="F867" t="s">
        <v>2956</v>
      </c>
      <c r="G867" t="s">
        <v>2956</v>
      </c>
      <c r="H867" t="s">
        <v>2956</v>
      </c>
      <c r="I867" t="s">
        <v>2956</v>
      </c>
      <c r="J867" t="s">
        <v>2956</v>
      </c>
      <c r="K867" t="s">
        <v>2956</v>
      </c>
      <c r="L867" t="s">
        <v>2956</v>
      </c>
      <c r="M867" t="s">
        <v>2956</v>
      </c>
      <c r="N867" t="s">
        <v>2956</v>
      </c>
      <c r="O867" t="s">
        <v>2956</v>
      </c>
      <c r="P867" t="s">
        <v>2956</v>
      </c>
      <c r="Q867" t="s">
        <v>2956</v>
      </c>
      <c r="R867" t="s">
        <v>2956</v>
      </c>
      <c r="BB867" t="s">
        <v>2876</v>
      </c>
      <c r="BD867" t="s">
        <v>2876</v>
      </c>
      <c r="BF867" t="s">
        <v>2876</v>
      </c>
      <c r="BV867">
        <v>0</v>
      </c>
      <c r="BX867" t="s">
        <v>9142</v>
      </c>
      <c r="BY867" t="s">
        <v>6813</v>
      </c>
      <c r="BZ867" s="30">
        <v>41457</v>
      </c>
      <c r="CA867" t="s">
        <v>7399</v>
      </c>
      <c r="CB867" t="s">
        <v>6861</v>
      </c>
      <c r="CC867" t="s">
        <v>5058</v>
      </c>
      <c r="CD867">
        <v>23</v>
      </c>
      <c r="CE867" t="s">
        <v>236</v>
      </c>
      <c r="CF867" t="s">
        <v>240</v>
      </c>
      <c r="CG867" t="s">
        <v>247</v>
      </c>
      <c r="CI867" t="s">
        <v>9614</v>
      </c>
      <c r="CJ867" t="s">
        <v>2808</v>
      </c>
      <c r="CK867" t="s">
        <v>2808</v>
      </c>
      <c r="CL867" t="s">
        <v>2808</v>
      </c>
      <c r="CM867" t="s">
        <v>2803</v>
      </c>
      <c r="CN867">
        <v>3</v>
      </c>
      <c r="CO867" t="s">
        <v>254</v>
      </c>
      <c r="CP867">
        <v>38</v>
      </c>
      <c r="CQ867" t="s">
        <v>2808</v>
      </c>
      <c r="CR867" t="s">
        <v>2808</v>
      </c>
      <c r="CS867" t="s">
        <v>2808</v>
      </c>
      <c r="CV867" t="s">
        <v>2808</v>
      </c>
      <c r="CW867" t="s">
        <v>69</v>
      </c>
      <c r="CX867" t="s">
        <v>2808</v>
      </c>
      <c r="CY867" t="s">
        <v>2808</v>
      </c>
      <c r="CZ867" t="s">
        <v>2808</v>
      </c>
      <c r="DA867" t="s">
        <v>69</v>
      </c>
      <c r="DB867" t="s">
        <v>69</v>
      </c>
      <c r="DC867" t="s">
        <v>69</v>
      </c>
      <c r="DD867" t="s">
        <v>12</v>
      </c>
      <c r="DE867" s="30">
        <v>40759</v>
      </c>
      <c r="DF867" t="s">
        <v>12</v>
      </c>
      <c r="DG867" t="s">
        <v>6972</v>
      </c>
      <c r="DH867" t="s">
        <v>2842</v>
      </c>
      <c r="DJ867" t="s">
        <v>12</v>
      </c>
      <c r="DK867" t="s">
        <v>7803</v>
      </c>
      <c r="DL867" t="s">
        <v>27</v>
      </c>
      <c r="DM867" s="29">
        <v>0.72916666666666663</v>
      </c>
      <c r="DN867" t="s">
        <v>69</v>
      </c>
      <c r="DO867" t="s">
        <v>69</v>
      </c>
      <c r="DQ867" t="s">
        <v>2864</v>
      </c>
      <c r="DT867" t="s">
        <v>2876</v>
      </c>
      <c r="DV867" t="s">
        <v>2884</v>
      </c>
      <c r="DW867" t="s">
        <v>32</v>
      </c>
      <c r="DX867" t="s">
        <v>2876</v>
      </c>
      <c r="DZ867" t="s">
        <v>69</v>
      </c>
      <c r="EJ867" t="s">
        <v>273</v>
      </c>
      <c r="EM867" t="s">
        <v>12</v>
      </c>
      <c r="EN867" t="s">
        <v>7803</v>
      </c>
      <c r="EO867" t="s">
        <v>22</v>
      </c>
      <c r="EU867" t="s">
        <v>22</v>
      </c>
      <c r="EV867" t="s">
        <v>2956</v>
      </c>
      <c r="EW867" t="s">
        <v>6972</v>
      </c>
      <c r="EX867" t="s">
        <v>6972</v>
      </c>
      <c r="EY867" t="s">
        <v>69</v>
      </c>
      <c r="EZ867" t="s">
        <v>69</v>
      </c>
      <c r="FA867" t="s">
        <v>7803</v>
      </c>
      <c r="FH867">
        <v>1</v>
      </c>
      <c r="FI867">
        <v>1</v>
      </c>
      <c r="FJ867">
        <v>1</v>
      </c>
      <c r="FK867">
        <v>1</v>
      </c>
      <c r="FL867">
        <v>1</v>
      </c>
      <c r="FM867" t="s">
        <v>10489</v>
      </c>
      <c r="FN867" t="s">
        <v>6719</v>
      </c>
      <c r="FO867" t="s">
        <v>10489</v>
      </c>
      <c r="FS867" t="s">
        <v>69</v>
      </c>
      <c r="FT867" t="s">
        <v>69</v>
      </c>
      <c r="FU867" t="s">
        <v>69</v>
      </c>
      <c r="FV867" t="s">
        <v>69</v>
      </c>
      <c r="FW867" t="s">
        <v>69</v>
      </c>
      <c r="FX867" t="s">
        <v>69</v>
      </c>
      <c r="FY867" t="s">
        <v>69</v>
      </c>
      <c r="FZ867" t="s">
        <v>69</v>
      </c>
      <c r="GA867" t="s">
        <v>69</v>
      </c>
      <c r="GB867" t="s">
        <v>69</v>
      </c>
      <c r="GC867" t="s">
        <v>69</v>
      </c>
      <c r="GD867" t="s">
        <v>69</v>
      </c>
      <c r="GE867" t="s">
        <v>69</v>
      </c>
      <c r="GF867" t="s">
        <v>69</v>
      </c>
      <c r="GG867" t="s">
        <v>69</v>
      </c>
      <c r="GH867" t="s">
        <v>69</v>
      </c>
      <c r="GI867" t="s">
        <v>69</v>
      </c>
      <c r="GJ867" t="s">
        <v>69</v>
      </c>
      <c r="GK867" t="s">
        <v>69</v>
      </c>
      <c r="GL867" t="s">
        <v>69</v>
      </c>
      <c r="GM867" t="s">
        <v>69</v>
      </c>
      <c r="GN867" t="s">
        <v>69</v>
      </c>
      <c r="GO867" t="s">
        <v>69</v>
      </c>
      <c r="GP867" t="s">
        <v>69</v>
      </c>
      <c r="GQ867" t="s">
        <v>69</v>
      </c>
      <c r="GR867" t="s">
        <v>69</v>
      </c>
      <c r="GS867" t="s">
        <v>69</v>
      </c>
      <c r="GT867" t="s">
        <v>69</v>
      </c>
      <c r="GU867" t="s">
        <v>69</v>
      </c>
      <c r="GV867" t="s">
        <v>69</v>
      </c>
      <c r="GW867" t="s">
        <v>69</v>
      </c>
      <c r="GX867" t="s">
        <v>69</v>
      </c>
      <c r="GY867" t="s">
        <v>69</v>
      </c>
      <c r="HC867" t="s">
        <v>69</v>
      </c>
      <c r="HD867" t="s">
        <v>69</v>
      </c>
      <c r="HE867" t="s">
        <v>69</v>
      </c>
      <c r="HF867" t="s">
        <v>69</v>
      </c>
      <c r="HG867" t="s">
        <v>69</v>
      </c>
      <c r="HH867" t="s">
        <v>69</v>
      </c>
      <c r="HI867" t="s">
        <v>69</v>
      </c>
      <c r="HJ867" t="s">
        <v>10495</v>
      </c>
      <c r="HK867" t="s">
        <v>8481</v>
      </c>
      <c r="HL867" t="s">
        <v>10693</v>
      </c>
      <c r="HM867" t="s">
        <v>10521</v>
      </c>
      <c r="HQ867" t="s">
        <v>7803</v>
      </c>
      <c r="HR867" t="s">
        <v>7803</v>
      </c>
      <c r="HS867" t="s">
        <v>7803</v>
      </c>
      <c r="HT867" t="s">
        <v>7803</v>
      </c>
      <c r="HX867" s="29">
        <v>0.75694444444444453</v>
      </c>
      <c r="HY867" s="29">
        <v>0.75694444444444453</v>
      </c>
      <c r="HZ867" s="29">
        <v>0.75694444444444453</v>
      </c>
      <c r="IA867" s="29">
        <v>0.75694444444444453</v>
      </c>
      <c r="IE867" t="s">
        <v>2808</v>
      </c>
      <c r="IF867" t="s">
        <v>69</v>
      </c>
      <c r="IG867" t="s">
        <v>2808</v>
      </c>
      <c r="IH867" t="s">
        <v>269</v>
      </c>
      <c r="II867" t="s">
        <v>269</v>
      </c>
      <c r="IJ867" t="s">
        <v>69</v>
      </c>
      <c r="IK867" t="s">
        <v>269</v>
      </c>
      <c r="IL867" t="s">
        <v>269</v>
      </c>
      <c r="IM867" t="s">
        <v>69</v>
      </c>
      <c r="IN867" t="s">
        <v>7803</v>
      </c>
      <c r="IO867" t="s">
        <v>7803</v>
      </c>
      <c r="IQ867" t="s">
        <v>7803</v>
      </c>
      <c r="IR867" t="s">
        <v>7803</v>
      </c>
      <c r="IT867" s="29">
        <v>0.77083333333333337</v>
      </c>
      <c r="IU867" s="29">
        <v>0.77083333333333337</v>
      </c>
      <c r="IW867" s="29">
        <v>0.77083333333333337</v>
      </c>
      <c r="IX867" s="29">
        <v>0.77083333333333337</v>
      </c>
      <c r="IZ867" t="s">
        <v>69</v>
      </c>
      <c r="JA867" t="s">
        <v>69</v>
      </c>
      <c r="JB867" t="s">
        <v>69</v>
      </c>
      <c r="JC867" t="s">
        <v>69</v>
      </c>
      <c r="JD867" t="s">
        <v>69</v>
      </c>
      <c r="JE867" t="s">
        <v>69</v>
      </c>
      <c r="JF867" t="s">
        <v>69</v>
      </c>
      <c r="JG867">
        <v>8</v>
      </c>
      <c r="JH867">
        <v>9</v>
      </c>
      <c r="JI867" t="s">
        <v>10697</v>
      </c>
      <c r="JJ867" t="s">
        <v>10683</v>
      </c>
      <c r="JK867" t="s">
        <v>10698</v>
      </c>
      <c r="JL867" t="s">
        <v>10699</v>
      </c>
      <c r="JM867" t="s">
        <v>10700</v>
      </c>
      <c r="JN867" t="s">
        <v>7803</v>
      </c>
      <c r="JO867" t="s">
        <v>7803</v>
      </c>
      <c r="JP867" t="s">
        <v>7803</v>
      </c>
      <c r="JQ867" t="s">
        <v>7803</v>
      </c>
      <c r="JR867" t="s">
        <v>7803</v>
      </c>
      <c r="JS867" t="s">
        <v>7803</v>
      </c>
      <c r="JT867" t="s">
        <v>7803</v>
      </c>
      <c r="JU867" s="29">
        <v>0.77083333333333337</v>
      </c>
      <c r="JV867" s="29">
        <v>0.77083333333333337</v>
      </c>
      <c r="JW867" s="29">
        <v>0.77083333333333337</v>
      </c>
      <c r="JX867" s="29">
        <v>0.77083333333333337</v>
      </c>
      <c r="JY867" s="29">
        <v>0.77083333333333337</v>
      </c>
      <c r="JZ867" s="29">
        <v>0.77083333333333337</v>
      </c>
      <c r="KA867" s="29">
        <v>0.77083333333333337</v>
      </c>
      <c r="KB867">
        <v>3</v>
      </c>
      <c r="KD867" t="s">
        <v>9554</v>
      </c>
      <c r="KE867" t="s">
        <v>6597</v>
      </c>
      <c r="KF867">
        <v>24</v>
      </c>
      <c r="KG867" t="s">
        <v>6598</v>
      </c>
      <c r="KH867">
        <v>5471495</v>
      </c>
    </row>
    <row r="868" spans="1:294" x14ac:dyDescent="0.3">
      <c r="A868" t="s">
        <v>10701</v>
      </c>
      <c r="B868" t="s">
        <v>6588</v>
      </c>
      <c r="C868">
        <v>1</v>
      </c>
      <c r="D868" t="s">
        <v>2956</v>
      </c>
      <c r="E868" t="s">
        <v>2956</v>
      </c>
      <c r="F868" t="s">
        <v>2956</v>
      </c>
      <c r="G868" t="s">
        <v>2956</v>
      </c>
      <c r="H868" t="s">
        <v>2956</v>
      </c>
      <c r="BB868" t="s">
        <v>2876</v>
      </c>
      <c r="BV868">
        <v>0</v>
      </c>
      <c r="BX868" t="s">
        <v>9142</v>
      </c>
      <c r="BY868" t="s">
        <v>6813</v>
      </c>
      <c r="BZ868" t="s">
        <v>9708</v>
      </c>
      <c r="CA868" t="s">
        <v>6591</v>
      </c>
      <c r="CB868" t="s">
        <v>6753</v>
      </c>
      <c r="CC868" t="s">
        <v>5058</v>
      </c>
      <c r="CD868">
        <v>23</v>
      </c>
      <c r="CE868" t="s">
        <v>236</v>
      </c>
      <c r="CF868" t="s">
        <v>240</v>
      </c>
      <c r="CG868" t="s">
        <v>246</v>
      </c>
      <c r="CI868" t="s">
        <v>9614</v>
      </c>
      <c r="CJ868" t="s">
        <v>2808</v>
      </c>
      <c r="CK868" t="s">
        <v>2808</v>
      </c>
      <c r="CL868" t="s">
        <v>2808</v>
      </c>
      <c r="CM868" t="s">
        <v>2803</v>
      </c>
      <c r="CN868">
        <v>1</v>
      </c>
      <c r="CO868" t="s">
        <v>254</v>
      </c>
      <c r="CP868">
        <v>29</v>
      </c>
      <c r="CQ868" t="s">
        <v>69</v>
      </c>
      <c r="CR868" t="s">
        <v>69</v>
      </c>
      <c r="CS868" t="s">
        <v>69</v>
      </c>
      <c r="CV868" t="s">
        <v>69</v>
      </c>
      <c r="CW868" t="s">
        <v>69</v>
      </c>
      <c r="CX868" t="s">
        <v>69</v>
      </c>
      <c r="CY868" t="s">
        <v>69</v>
      </c>
      <c r="CZ868" t="s">
        <v>69</v>
      </c>
      <c r="DA868" t="s">
        <v>2808</v>
      </c>
      <c r="DB868" t="s">
        <v>69</v>
      </c>
      <c r="DC868" t="s">
        <v>69</v>
      </c>
      <c r="DD868" t="s">
        <v>12</v>
      </c>
      <c r="DE868" s="30">
        <v>41094</v>
      </c>
      <c r="DF868" t="s">
        <v>12</v>
      </c>
      <c r="DG868" t="s">
        <v>7538</v>
      </c>
      <c r="DH868" t="s">
        <v>2842</v>
      </c>
      <c r="DJ868" t="s">
        <v>12</v>
      </c>
      <c r="DK868" s="30">
        <v>41255</v>
      </c>
      <c r="DL868" t="s">
        <v>27</v>
      </c>
      <c r="DM868" s="29">
        <v>0.17013888888888887</v>
      </c>
      <c r="DN868" t="s">
        <v>69</v>
      </c>
      <c r="DO868" t="s">
        <v>69</v>
      </c>
      <c r="DP868" t="s">
        <v>2859</v>
      </c>
      <c r="DQ868" t="s">
        <v>2864</v>
      </c>
      <c r="DT868" t="s">
        <v>2876</v>
      </c>
      <c r="DV868" t="s">
        <v>2884</v>
      </c>
      <c r="DW868" t="s">
        <v>32</v>
      </c>
      <c r="DX868" t="s">
        <v>2876</v>
      </c>
      <c r="DZ868" t="s">
        <v>69</v>
      </c>
      <c r="EJ868" t="s">
        <v>273</v>
      </c>
      <c r="EM868" t="s">
        <v>12</v>
      </c>
      <c r="EN868" s="30">
        <v>41255</v>
      </c>
      <c r="EO868" t="s">
        <v>27</v>
      </c>
      <c r="EP868" s="29">
        <v>0.37986111111111115</v>
      </c>
      <c r="EU868" t="s">
        <v>2956</v>
      </c>
      <c r="EV868" t="s">
        <v>22</v>
      </c>
      <c r="EW868" t="s">
        <v>7538</v>
      </c>
      <c r="EX868" t="s">
        <v>7538</v>
      </c>
      <c r="EY868" t="s">
        <v>2808</v>
      </c>
      <c r="EZ868" t="s">
        <v>69</v>
      </c>
      <c r="FA868" s="30">
        <v>41255</v>
      </c>
      <c r="FC868" s="29">
        <v>0.17708333333333334</v>
      </c>
      <c r="FH868">
        <v>1</v>
      </c>
      <c r="FI868">
        <v>1</v>
      </c>
      <c r="FJ868">
        <v>1</v>
      </c>
      <c r="FK868">
        <v>1</v>
      </c>
      <c r="FL868">
        <v>1</v>
      </c>
      <c r="FM868">
        <v>1</v>
      </c>
      <c r="FN868">
        <v>1</v>
      </c>
      <c r="FO868">
        <v>1</v>
      </c>
      <c r="FS868" t="s">
        <v>69</v>
      </c>
      <c r="FT868" t="s">
        <v>69</v>
      </c>
      <c r="FU868" t="s">
        <v>69</v>
      </c>
      <c r="FV868" t="s">
        <v>69</v>
      </c>
      <c r="FW868" t="s">
        <v>69</v>
      </c>
      <c r="FX868" t="s">
        <v>69</v>
      </c>
      <c r="FY868" t="s">
        <v>69</v>
      </c>
      <c r="FZ868" t="s">
        <v>69</v>
      </c>
      <c r="GA868" t="s">
        <v>69</v>
      </c>
      <c r="GB868" t="s">
        <v>69</v>
      </c>
      <c r="GC868" t="s">
        <v>69</v>
      </c>
      <c r="GD868" t="s">
        <v>69</v>
      </c>
      <c r="GE868" t="s">
        <v>69</v>
      </c>
      <c r="GF868" t="s">
        <v>69</v>
      </c>
      <c r="GG868" t="s">
        <v>69</v>
      </c>
      <c r="GH868" t="s">
        <v>69</v>
      </c>
      <c r="GI868" t="s">
        <v>69</v>
      </c>
      <c r="GJ868" t="s">
        <v>69</v>
      </c>
      <c r="GK868" t="s">
        <v>69</v>
      </c>
      <c r="GL868" t="s">
        <v>69</v>
      </c>
      <c r="GM868" t="s">
        <v>69</v>
      </c>
      <c r="GN868" t="s">
        <v>69</v>
      </c>
      <c r="GO868" t="s">
        <v>69</v>
      </c>
      <c r="GP868" t="s">
        <v>69</v>
      </c>
      <c r="GQ868" t="s">
        <v>69</v>
      </c>
      <c r="GR868" t="s">
        <v>69</v>
      </c>
      <c r="GS868" t="s">
        <v>69</v>
      </c>
      <c r="GT868" t="s">
        <v>69</v>
      </c>
      <c r="GU868" t="s">
        <v>69</v>
      </c>
      <c r="GV868" t="s">
        <v>69</v>
      </c>
      <c r="GW868" t="s">
        <v>69</v>
      </c>
      <c r="GX868" t="s">
        <v>69</v>
      </c>
      <c r="GY868" t="s">
        <v>69</v>
      </c>
      <c r="HC868" t="s">
        <v>2808</v>
      </c>
      <c r="HD868" t="s">
        <v>2808</v>
      </c>
      <c r="HE868" t="s">
        <v>2808</v>
      </c>
      <c r="HF868" t="s">
        <v>2808</v>
      </c>
      <c r="HG868" t="s">
        <v>69</v>
      </c>
      <c r="HH868" t="s">
        <v>69</v>
      </c>
      <c r="HI868" t="s">
        <v>69</v>
      </c>
      <c r="HJ868" t="s">
        <v>9762</v>
      </c>
      <c r="HK868">
        <v>36.5</v>
      </c>
      <c r="HL868">
        <v>60</v>
      </c>
      <c r="HM868">
        <v>20</v>
      </c>
      <c r="HQ868" s="30">
        <v>41255</v>
      </c>
      <c r="HR868" s="30">
        <v>41255</v>
      </c>
      <c r="HS868" s="30">
        <v>41255</v>
      </c>
      <c r="HT868" s="30">
        <v>41255</v>
      </c>
      <c r="HX868" s="29">
        <v>0.17708333333333334</v>
      </c>
      <c r="HY868" s="29">
        <v>0.17708333333333334</v>
      </c>
      <c r="HZ868" s="29">
        <v>0.17708333333333334</v>
      </c>
      <c r="IA868" s="29">
        <v>0.17708333333333334</v>
      </c>
      <c r="IE868" t="s">
        <v>2808</v>
      </c>
      <c r="IF868" t="s">
        <v>2808</v>
      </c>
      <c r="IG868" t="s">
        <v>2808</v>
      </c>
      <c r="IH868" t="s">
        <v>269</v>
      </c>
      <c r="II868" t="s">
        <v>269</v>
      </c>
      <c r="IJ868" t="s">
        <v>269</v>
      </c>
      <c r="IK868" t="s">
        <v>269</v>
      </c>
      <c r="IL868" t="s">
        <v>269</v>
      </c>
      <c r="IM868" t="s">
        <v>269</v>
      </c>
      <c r="IN868" s="30">
        <v>41255</v>
      </c>
      <c r="IO868" s="30">
        <v>41255</v>
      </c>
      <c r="IP868" s="30">
        <v>41255</v>
      </c>
      <c r="IQ868" s="30">
        <v>41255</v>
      </c>
      <c r="IR868" s="30">
        <v>41255</v>
      </c>
      <c r="IS868" s="30">
        <v>41255</v>
      </c>
      <c r="IT868" s="29">
        <v>0.17708333333333334</v>
      </c>
      <c r="IU868" s="29">
        <v>0.17708333333333334</v>
      </c>
      <c r="IV868" s="29">
        <v>0.17708333333333334</v>
      </c>
      <c r="IW868" s="29">
        <v>0.17708333333333334</v>
      </c>
      <c r="IX868" s="29">
        <v>0.17708333333333334</v>
      </c>
      <c r="IY868" s="29">
        <v>0.17708333333333334</v>
      </c>
      <c r="IZ868" t="s">
        <v>2808</v>
      </c>
      <c r="JA868" t="s">
        <v>69</v>
      </c>
      <c r="JB868" t="s">
        <v>2808</v>
      </c>
      <c r="JC868" t="s">
        <v>2808</v>
      </c>
      <c r="JD868" t="s">
        <v>2808</v>
      </c>
      <c r="JE868" t="s">
        <v>2808</v>
      </c>
      <c r="JF868" t="s">
        <v>2808</v>
      </c>
      <c r="JG868" s="30">
        <v>39940</v>
      </c>
      <c r="JI868">
        <v>160</v>
      </c>
      <c r="JJ868">
        <v>54</v>
      </c>
      <c r="JK868">
        <v>3.2450000000000001</v>
      </c>
      <c r="JL868">
        <v>50</v>
      </c>
      <c r="JM868">
        <v>32</v>
      </c>
      <c r="JN868" s="30">
        <v>41255</v>
      </c>
      <c r="JP868" s="30">
        <v>41255</v>
      </c>
      <c r="JQ868" s="30">
        <v>41255</v>
      </c>
      <c r="JR868" s="30">
        <v>41255</v>
      </c>
      <c r="JS868" s="30">
        <v>41255</v>
      </c>
      <c r="JT868" s="30">
        <v>41255</v>
      </c>
      <c r="JU868" s="29">
        <v>0.17708333333333334</v>
      </c>
      <c r="JW868" s="29">
        <v>0.17708333333333334</v>
      </c>
      <c r="JX868" s="29">
        <v>0.17708333333333334</v>
      </c>
      <c r="JY868" s="29">
        <v>0.17708333333333334</v>
      </c>
      <c r="JZ868" s="29">
        <v>0.17708333333333334</v>
      </c>
      <c r="KA868" s="29">
        <v>0.17708333333333334</v>
      </c>
      <c r="KB868">
        <v>1</v>
      </c>
      <c r="KD868" t="s">
        <v>9554</v>
      </c>
      <c r="KE868" t="s">
        <v>6597</v>
      </c>
      <c r="KF868">
        <v>42</v>
      </c>
      <c r="KG868" t="s">
        <v>6598</v>
      </c>
      <c r="KH868">
        <v>5471495</v>
      </c>
    </row>
    <row r="869" spans="1:294" x14ac:dyDescent="0.3">
      <c r="A869" t="s">
        <v>10702</v>
      </c>
      <c r="B869" t="s">
        <v>6588</v>
      </c>
      <c r="C869">
        <v>4</v>
      </c>
      <c r="D869" t="s">
        <v>2956</v>
      </c>
      <c r="E869" t="s">
        <v>2956</v>
      </c>
      <c r="F869" t="s">
        <v>2956</v>
      </c>
      <c r="G869" t="s">
        <v>2956</v>
      </c>
      <c r="H869" t="s">
        <v>2956</v>
      </c>
      <c r="I869" t="s">
        <v>2956</v>
      </c>
      <c r="J869" t="s">
        <v>2956</v>
      </c>
      <c r="K869" t="s">
        <v>2956</v>
      </c>
      <c r="L869" t="s">
        <v>2956</v>
      </c>
      <c r="M869" t="s">
        <v>2956</v>
      </c>
      <c r="N869" t="s">
        <v>2956</v>
      </c>
      <c r="O869" t="s">
        <v>2956</v>
      </c>
      <c r="P869" t="s">
        <v>2956</v>
      </c>
      <c r="Q869" t="s">
        <v>2956</v>
      </c>
      <c r="R869" t="s">
        <v>2956</v>
      </c>
      <c r="S869" t="s">
        <v>2956</v>
      </c>
      <c r="T869" t="s">
        <v>2956</v>
      </c>
      <c r="U869" t="s">
        <v>2956</v>
      </c>
      <c r="V869" t="s">
        <v>2956</v>
      </c>
      <c r="W869" t="s">
        <v>2956</v>
      </c>
      <c r="BB869" t="s">
        <v>2876</v>
      </c>
      <c r="BD869" t="s">
        <v>2876</v>
      </c>
      <c r="BF869" t="s">
        <v>2876</v>
      </c>
      <c r="BH869" t="s">
        <v>2876</v>
      </c>
      <c r="BV869">
        <v>0</v>
      </c>
      <c r="BX869" t="s">
        <v>9142</v>
      </c>
      <c r="BY869" t="s">
        <v>6813</v>
      </c>
      <c r="BZ869" t="s">
        <v>9708</v>
      </c>
      <c r="CA869" t="s">
        <v>6591</v>
      </c>
      <c r="CB869" t="s">
        <v>6753</v>
      </c>
      <c r="CC869" t="s">
        <v>5058</v>
      </c>
      <c r="CD869">
        <v>25</v>
      </c>
      <c r="CE869" t="s">
        <v>22</v>
      </c>
      <c r="CF869" t="s">
        <v>241</v>
      </c>
      <c r="CG869" t="s">
        <v>247</v>
      </c>
      <c r="CI869" t="s">
        <v>9552</v>
      </c>
      <c r="CJ869" t="s">
        <v>2808</v>
      </c>
      <c r="CK869" t="s">
        <v>69</v>
      </c>
      <c r="CL869" t="s">
        <v>69</v>
      </c>
      <c r="CM869" t="s">
        <v>2803</v>
      </c>
      <c r="CN869">
        <v>4</v>
      </c>
      <c r="CO869" t="s">
        <v>254</v>
      </c>
      <c r="CP869">
        <v>36</v>
      </c>
      <c r="CQ869" t="s">
        <v>69</v>
      </c>
      <c r="CR869" t="s">
        <v>69</v>
      </c>
      <c r="CS869" t="s">
        <v>2808</v>
      </c>
      <c r="CV869" t="s">
        <v>2808</v>
      </c>
      <c r="CW869" t="s">
        <v>69</v>
      </c>
      <c r="CX869" t="s">
        <v>69</v>
      </c>
      <c r="CY869" t="s">
        <v>2808</v>
      </c>
      <c r="CZ869" t="s">
        <v>69</v>
      </c>
      <c r="DA869" t="s">
        <v>2808</v>
      </c>
      <c r="DB869" t="s">
        <v>69</v>
      </c>
      <c r="DC869" t="s">
        <v>69</v>
      </c>
      <c r="DD869" t="s">
        <v>12</v>
      </c>
      <c r="DE869" t="s">
        <v>7198</v>
      </c>
      <c r="DF869" t="s">
        <v>12</v>
      </c>
      <c r="DG869" t="s">
        <v>8310</v>
      </c>
      <c r="DH869" t="s">
        <v>22</v>
      </c>
      <c r="EU869" t="s">
        <v>22</v>
      </c>
      <c r="EV869" t="s">
        <v>22</v>
      </c>
      <c r="KB869">
        <v>4</v>
      </c>
      <c r="KD869" t="s">
        <v>9554</v>
      </c>
      <c r="KE869" t="s">
        <v>6597</v>
      </c>
      <c r="KF869">
        <v>43</v>
      </c>
      <c r="KG869" t="s">
        <v>6598</v>
      </c>
      <c r="KH869">
        <v>5471495</v>
      </c>
    </row>
    <row r="870" spans="1:294" x14ac:dyDescent="0.3">
      <c r="A870" t="s">
        <v>10703</v>
      </c>
      <c r="B870" t="s">
        <v>6588</v>
      </c>
      <c r="C870">
        <v>8</v>
      </c>
      <c r="D870" t="s">
        <v>2956</v>
      </c>
      <c r="E870" t="s">
        <v>2956</v>
      </c>
      <c r="F870" t="s">
        <v>2956</v>
      </c>
      <c r="G870" t="s">
        <v>2956</v>
      </c>
      <c r="H870" t="s">
        <v>2956</v>
      </c>
      <c r="I870" t="s">
        <v>2956</v>
      </c>
      <c r="J870" t="s">
        <v>2956</v>
      </c>
      <c r="K870" t="s">
        <v>2956</v>
      </c>
      <c r="L870" t="s">
        <v>2956</v>
      </c>
      <c r="M870" t="s">
        <v>2956</v>
      </c>
      <c r="N870" t="s">
        <v>2956</v>
      </c>
      <c r="O870" t="s">
        <v>2956</v>
      </c>
      <c r="P870" t="s">
        <v>2956</v>
      </c>
      <c r="Q870" t="s">
        <v>2956</v>
      </c>
      <c r="R870" t="s">
        <v>2956</v>
      </c>
      <c r="S870" t="s">
        <v>2956</v>
      </c>
      <c r="T870" t="s">
        <v>2956</v>
      </c>
      <c r="U870" t="s">
        <v>2956</v>
      </c>
      <c r="V870" t="s">
        <v>2956</v>
      </c>
      <c r="W870" t="s">
        <v>2956</v>
      </c>
      <c r="X870" t="s">
        <v>2956</v>
      </c>
      <c r="Y870" t="s">
        <v>2956</v>
      </c>
      <c r="Z870" t="s">
        <v>2956</v>
      </c>
      <c r="AA870" t="s">
        <v>2956</v>
      </c>
      <c r="AB870" t="s">
        <v>2956</v>
      </c>
      <c r="AC870" t="s">
        <v>2956</v>
      </c>
      <c r="AD870" t="s">
        <v>2956</v>
      </c>
      <c r="AE870" t="s">
        <v>2956</v>
      </c>
      <c r="AF870" t="s">
        <v>2956</v>
      </c>
      <c r="AG870" t="s">
        <v>2956</v>
      </c>
      <c r="AH870" t="s">
        <v>2956</v>
      </c>
      <c r="AI870" t="s">
        <v>2956</v>
      </c>
      <c r="AJ870" t="s">
        <v>2956</v>
      </c>
      <c r="AK870" t="s">
        <v>2956</v>
      </c>
      <c r="AL870" t="s">
        <v>2956</v>
      </c>
      <c r="AM870" t="s">
        <v>2956</v>
      </c>
      <c r="AN870" t="s">
        <v>2956</v>
      </c>
      <c r="AO870" t="s">
        <v>2956</v>
      </c>
      <c r="AP870" t="s">
        <v>2956</v>
      </c>
      <c r="AQ870" t="s">
        <v>2956</v>
      </c>
      <c r="BB870" t="s">
        <v>2876</v>
      </c>
      <c r="BD870" t="s">
        <v>2876</v>
      </c>
      <c r="BF870" t="s">
        <v>2876</v>
      </c>
      <c r="BH870" t="s">
        <v>2876</v>
      </c>
      <c r="BJ870" t="s">
        <v>2876</v>
      </c>
      <c r="BL870" t="s">
        <v>2876</v>
      </c>
      <c r="BN870" t="s">
        <v>2876</v>
      </c>
      <c r="BP870" t="s">
        <v>2876</v>
      </c>
      <c r="BV870">
        <v>0</v>
      </c>
      <c r="BX870" t="s">
        <v>9142</v>
      </c>
      <c r="BY870" t="s">
        <v>6813</v>
      </c>
      <c r="BZ870" t="s">
        <v>9708</v>
      </c>
      <c r="CA870" t="s">
        <v>6591</v>
      </c>
      <c r="CB870" t="s">
        <v>6753</v>
      </c>
      <c r="CC870" t="s">
        <v>5058</v>
      </c>
      <c r="CD870">
        <v>25</v>
      </c>
      <c r="CE870" t="s">
        <v>236</v>
      </c>
      <c r="CF870" t="s">
        <v>241</v>
      </c>
      <c r="CG870" t="s">
        <v>247</v>
      </c>
      <c r="CI870" t="s">
        <v>9552</v>
      </c>
      <c r="CJ870" t="s">
        <v>2808</v>
      </c>
      <c r="CK870" t="s">
        <v>69</v>
      </c>
      <c r="CL870" t="s">
        <v>69</v>
      </c>
      <c r="CM870" t="s">
        <v>2803</v>
      </c>
      <c r="CN870">
        <v>8</v>
      </c>
      <c r="CO870" t="s">
        <v>254</v>
      </c>
      <c r="CP870">
        <v>38</v>
      </c>
      <c r="CQ870" t="s">
        <v>2808</v>
      </c>
      <c r="CR870" t="s">
        <v>2808</v>
      </c>
      <c r="CS870" t="s">
        <v>2808</v>
      </c>
      <c r="CV870" t="s">
        <v>69</v>
      </c>
      <c r="CW870" t="s">
        <v>69</v>
      </c>
      <c r="CX870" t="s">
        <v>69</v>
      </c>
      <c r="CY870" t="s">
        <v>2808</v>
      </c>
      <c r="CZ870" t="s">
        <v>69</v>
      </c>
      <c r="DA870" t="s">
        <v>2808</v>
      </c>
      <c r="DB870" t="s">
        <v>69</v>
      </c>
      <c r="DC870" t="s">
        <v>69</v>
      </c>
      <c r="DD870" t="s">
        <v>12</v>
      </c>
      <c r="DE870" s="30">
        <v>40879</v>
      </c>
      <c r="DF870" t="s">
        <v>12</v>
      </c>
      <c r="DG870" t="s">
        <v>7890</v>
      </c>
      <c r="DH870" t="s">
        <v>22</v>
      </c>
      <c r="EU870" t="s">
        <v>22</v>
      </c>
      <c r="EV870" t="s">
        <v>22</v>
      </c>
      <c r="KB870">
        <v>8</v>
      </c>
      <c r="KD870" t="s">
        <v>9554</v>
      </c>
      <c r="KE870" t="s">
        <v>6597</v>
      </c>
      <c r="KF870">
        <v>44</v>
      </c>
      <c r="KG870" t="s">
        <v>6598</v>
      </c>
      <c r="KH870">
        <v>5471495</v>
      </c>
    </row>
    <row r="871" spans="1:294" x14ac:dyDescent="0.3">
      <c r="A871" t="s">
        <v>10704</v>
      </c>
      <c r="B871" t="s">
        <v>6588</v>
      </c>
      <c r="C871">
        <v>5</v>
      </c>
      <c r="D871" t="s">
        <v>2956</v>
      </c>
      <c r="E871" t="s">
        <v>2956</v>
      </c>
      <c r="F871" t="s">
        <v>2956</v>
      </c>
      <c r="G871" t="s">
        <v>2956</v>
      </c>
      <c r="H871" t="s">
        <v>2956</v>
      </c>
      <c r="I871" t="s">
        <v>2956</v>
      </c>
      <c r="J871" t="s">
        <v>2956</v>
      </c>
      <c r="K871" t="s">
        <v>2956</v>
      </c>
      <c r="L871" t="s">
        <v>2956</v>
      </c>
      <c r="M871" t="s">
        <v>2956</v>
      </c>
      <c r="N871" t="s">
        <v>2956</v>
      </c>
      <c r="O871" t="s">
        <v>2956</v>
      </c>
      <c r="P871" t="s">
        <v>2956</v>
      </c>
      <c r="Q871" t="s">
        <v>2956</v>
      </c>
      <c r="R871" t="s">
        <v>2956</v>
      </c>
      <c r="S871" t="s">
        <v>2956</v>
      </c>
      <c r="T871" t="s">
        <v>2956</v>
      </c>
      <c r="U871" t="s">
        <v>2956</v>
      </c>
      <c r="V871" t="s">
        <v>2956</v>
      </c>
      <c r="W871" t="s">
        <v>2956</v>
      </c>
      <c r="X871" t="s">
        <v>2956</v>
      </c>
      <c r="Y871" t="s">
        <v>2956</v>
      </c>
      <c r="Z871" t="s">
        <v>2956</v>
      </c>
      <c r="AA871" t="s">
        <v>2956</v>
      </c>
      <c r="AB871" t="s">
        <v>2956</v>
      </c>
      <c r="BB871" t="s">
        <v>2876</v>
      </c>
      <c r="BD871" t="s">
        <v>2876</v>
      </c>
      <c r="BF871" t="s">
        <v>2876</v>
      </c>
      <c r="BH871" t="s">
        <v>2876</v>
      </c>
      <c r="BJ871" t="s">
        <v>2876</v>
      </c>
      <c r="BV871">
        <v>0</v>
      </c>
      <c r="BX871" t="s">
        <v>9142</v>
      </c>
      <c r="BY871" t="s">
        <v>6813</v>
      </c>
      <c r="BZ871" t="s">
        <v>9708</v>
      </c>
      <c r="CA871" t="s">
        <v>6591</v>
      </c>
      <c r="CB871" t="s">
        <v>6753</v>
      </c>
      <c r="CC871" t="s">
        <v>5058</v>
      </c>
      <c r="CD871">
        <v>25</v>
      </c>
      <c r="CE871" t="s">
        <v>236</v>
      </c>
      <c r="CF871" t="s">
        <v>241</v>
      </c>
      <c r="CG871" t="s">
        <v>22</v>
      </c>
      <c r="CI871" t="s">
        <v>9552</v>
      </c>
      <c r="CJ871" t="s">
        <v>2808</v>
      </c>
      <c r="CK871" t="s">
        <v>69</v>
      </c>
      <c r="CL871" t="s">
        <v>69</v>
      </c>
      <c r="CM871" t="s">
        <v>2803</v>
      </c>
      <c r="CN871">
        <v>5</v>
      </c>
      <c r="CO871" t="s">
        <v>254</v>
      </c>
      <c r="CP871">
        <v>37</v>
      </c>
      <c r="CQ871" t="s">
        <v>69</v>
      </c>
      <c r="CR871" t="s">
        <v>69</v>
      </c>
      <c r="CS871" t="s">
        <v>69</v>
      </c>
      <c r="CV871" t="s">
        <v>69</v>
      </c>
      <c r="CW871" t="s">
        <v>69</v>
      </c>
      <c r="CX871" t="s">
        <v>69</v>
      </c>
      <c r="CY871" t="s">
        <v>69</v>
      </c>
      <c r="CZ871" t="s">
        <v>69</v>
      </c>
      <c r="DA871" t="s">
        <v>2808</v>
      </c>
      <c r="DB871" t="s">
        <v>2808</v>
      </c>
      <c r="DC871" t="s">
        <v>69</v>
      </c>
      <c r="DD871" t="s">
        <v>12</v>
      </c>
      <c r="DE871" t="s">
        <v>6916</v>
      </c>
      <c r="DF871" t="s">
        <v>12</v>
      </c>
      <c r="DG871" s="30">
        <v>41246</v>
      </c>
      <c r="DH871" t="s">
        <v>22</v>
      </c>
      <c r="EU871" t="s">
        <v>22</v>
      </c>
      <c r="EV871" t="s">
        <v>22</v>
      </c>
      <c r="KB871">
        <v>5</v>
      </c>
      <c r="KD871" t="s">
        <v>9554</v>
      </c>
      <c r="KE871" t="s">
        <v>6597</v>
      </c>
      <c r="KF871">
        <v>45</v>
      </c>
      <c r="KG871" t="s">
        <v>6598</v>
      </c>
      <c r="KH871">
        <v>5471495</v>
      </c>
    </row>
    <row r="872" spans="1:294" x14ac:dyDescent="0.3">
      <c r="A872" t="s">
        <v>8796</v>
      </c>
      <c r="B872" t="s">
        <v>8545</v>
      </c>
      <c r="C872">
        <v>1</v>
      </c>
      <c r="D872" t="s">
        <v>2956</v>
      </c>
      <c r="E872" t="s">
        <v>2956</v>
      </c>
      <c r="F872" t="s">
        <v>2956</v>
      </c>
      <c r="G872" t="s">
        <v>2956</v>
      </c>
      <c r="H872" t="s">
        <v>2956</v>
      </c>
      <c r="BB872" t="s">
        <v>2876</v>
      </c>
      <c r="BV872">
        <v>0</v>
      </c>
      <c r="BY872" t="s">
        <v>6813</v>
      </c>
      <c r="BZ872" s="30">
        <v>41457</v>
      </c>
      <c r="CA872" t="s">
        <v>7399</v>
      </c>
      <c r="CB872" t="s">
        <v>6816</v>
      </c>
      <c r="CC872" t="s">
        <v>5061</v>
      </c>
      <c r="CD872">
        <v>24</v>
      </c>
      <c r="CE872" t="s">
        <v>236</v>
      </c>
      <c r="CF872" t="s">
        <v>240</v>
      </c>
      <c r="CG872" t="s">
        <v>247</v>
      </c>
      <c r="CI872" t="s">
        <v>9552</v>
      </c>
      <c r="CJ872" t="s">
        <v>2808</v>
      </c>
      <c r="CK872" t="s">
        <v>69</v>
      </c>
      <c r="CL872" t="s">
        <v>69</v>
      </c>
      <c r="CM872" t="s">
        <v>2803</v>
      </c>
      <c r="CN872">
        <v>1</v>
      </c>
      <c r="CO872" t="s">
        <v>254</v>
      </c>
      <c r="CP872">
        <v>14</v>
      </c>
      <c r="CQ872" t="s">
        <v>69</v>
      </c>
      <c r="CR872" t="s">
        <v>69</v>
      </c>
      <c r="CS872" t="s">
        <v>69</v>
      </c>
      <c r="CT872" t="s">
        <v>69</v>
      </c>
      <c r="CU872" t="s">
        <v>69</v>
      </c>
      <c r="CV872" t="s">
        <v>69</v>
      </c>
      <c r="CW872" t="s">
        <v>69</v>
      </c>
      <c r="CX872" t="s">
        <v>69</v>
      </c>
      <c r="CY872" t="s">
        <v>69</v>
      </c>
      <c r="CZ872" t="s">
        <v>69</v>
      </c>
      <c r="DA872" t="s">
        <v>2808</v>
      </c>
      <c r="DB872" t="s">
        <v>69</v>
      </c>
      <c r="DC872" t="s">
        <v>69</v>
      </c>
      <c r="DD872" t="s">
        <v>12</v>
      </c>
      <c r="DE872" t="s">
        <v>6995</v>
      </c>
      <c r="DF872" t="s">
        <v>12</v>
      </c>
      <c r="DG872" s="30">
        <v>41487</v>
      </c>
      <c r="DH872" t="s">
        <v>249</v>
      </c>
      <c r="DI872" t="s">
        <v>9779</v>
      </c>
      <c r="EU872" t="s">
        <v>22</v>
      </c>
      <c r="EV872" t="s">
        <v>22</v>
      </c>
      <c r="EW872" s="30">
        <v>41487</v>
      </c>
      <c r="EX872" s="30">
        <v>41487</v>
      </c>
      <c r="KB872">
        <v>1</v>
      </c>
      <c r="KD872" t="s">
        <v>9554</v>
      </c>
      <c r="KE872" t="s">
        <v>6597</v>
      </c>
      <c r="KF872">
        <v>1</v>
      </c>
      <c r="KG872" t="s">
        <v>6598</v>
      </c>
      <c r="KH872">
        <v>7662065</v>
      </c>
    </row>
    <row r="873" spans="1:294" x14ac:dyDescent="0.3">
      <c r="A873" t="s">
        <v>8798</v>
      </c>
      <c r="B873" t="s">
        <v>8545</v>
      </c>
      <c r="C873">
        <v>4</v>
      </c>
      <c r="D873" t="s">
        <v>2956</v>
      </c>
      <c r="E873" t="s">
        <v>2956</v>
      </c>
      <c r="F873" t="s">
        <v>2956</v>
      </c>
      <c r="G873" t="s">
        <v>2956</v>
      </c>
      <c r="H873" t="s">
        <v>2956</v>
      </c>
      <c r="I873" t="s">
        <v>2956</v>
      </c>
      <c r="J873" t="s">
        <v>2956</v>
      </c>
      <c r="K873" t="s">
        <v>2956</v>
      </c>
      <c r="L873" t="s">
        <v>2956</v>
      </c>
      <c r="M873" t="s">
        <v>2956</v>
      </c>
      <c r="N873" t="s">
        <v>2956</v>
      </c>
      <c r="O873" t="s">
        <v>2956</v>
      </c>
      <c r="P873" t="s">
        <v>2956</v>
      </c>
      <c r="Q873" t="s">
        <v>2956</v>
      </c>
      <c r="R873" t="s">
        <v>2956</v>
      </c>
      <c r="S873" t="s">
        <v>2956</v>
      </c>
      <c r="T873" t="s">
        <v>2956</v>
      </c>
      <c r="U873" t="s">
        <v>2956</v>
      </c>
      <c r="V873" t="s">
        <v>2956</v>
      </c>
      <c r="W873" t="s">
        <v>2956</v>
      </c>
      <c r="BB873" t="s">
        <v>2876</v>
      </c>
      <c r="BD873" t="s">
        <v>2876</v>
      </c>
      <c r="BF873" t="s">
        <v>2876</v>
      </c>
      <c r="BH873" t="s">
        <v>2876</v>
      </c>
      <c r="BV873">
        <v>0</v>
      </c>
      <c r="BY873" t="s">
        <v>6813</v>
      </c>
      <c r="BZ873" s="30">
        <v>41457</v>
      </c>
      <c r="CA873" t="s">
        <v>7399</v>
      </c>
      <c r="CB873" t="s">
        <v>6816</v>
      </c>
      <c r="CC873" t="s">
        <v>5061</v>
      </c>
      <c r="CD873">
        <v>27</v>
      </c>
      <c r="CE873" t="s">
        <v>236</v>
      </c>
      <c r="CF873" t="s">
        <v>241</v>
      </c>
      <c r="CG873" t="s">
        <v>246</v>
      </c>
      <c r="CI873" t="s">
        <v>9552</v>
      </c>
      <c r="CJ873" t="s">
        <v>2808</v>
      </c>
      <c r="CK873" t="s">
        <v>69</v>
      </c>
      <c r="CL873" t="s">
        <v>69</v>
      </c>
      <c r="CM873" t="s">
        <v>2803</v>
      </c>
      <c r="CN873">
        <v>4</v>
      </c>
      <c r="CO873" t="s">
        <v>254</v>
      </c>
      <c r="CP873">
        <v>24</v>
      </c>
      <c r="CQ873" t="s">
        <v>2808</v>
      </c>
      <c r="CR873" t="s">
        <v>2808</v>
      </c>
      <c r="CS873" t="s">
        <v>2808</v>
      </c>
      <c r="CT873" t="s">
        <v>2808</v>
      </c>
      <c r="CU873" t="s">
        <v>2808</v>
      </c>
      <c r="CV873" t="s">
        <v>2808</v>
      </c>
      <c r="CW873" t="s">
        <v>2808</v>
      </c>
      <c r="CX873" t="s">
        <v>2808</v>
      </c>
      <c r="CY873" t="s">
        <v>2808</v>
      </c>
      <c r="CZ873" t="s">
        <v>2808</v>
      </c>
      <c r="DA873" t="s">
        <v>2808</v>
      </c>
      <c r="DB873" t="s">
        <v>2808</v>
      </c>
      <c r="DC873" t="s">
        <v>69</v>
      </c>
      <c r="DD873" t="s">
        <v>12</v>
      </c>
      <c r="DE873" t="s">
        <v>7743</v>
      </c>
      <c r="DF873" t="s">
        <v>12</v>
      </c>
      <c r="DG873" s="30">
        <v>40949</v>
      </c>
      <c r="DH873" t="s">
        <v>249</v>
      </c>
      <c r="DI873" t="s">
        <v>10705</v>
      </c>
      <c r="EU873" t="s">
        <v>22</v>
      </c>
      <c r="EV873" t="s">
        <v>22</v>
      </c>
      <c r="EW873" s="30">
        <v>40949</v>
      </c>
      <c r="EX873" s="30">
        <v>40949</v>
      </c>
      <c r="KB873">
        <v>4</v>
      </c>
      <c r="KD873" t="s">
        <v>9554</v>
      </c>
      <c r="KE873" t="s">
        <v>6597</v>
      </c>
      <c r="KF873">
        <v>2</v>
      </c>
      <c r="KG873" t="s">
        <v>6598</v>
      </c>
      <c r="KH873">
        <v>7662065</v>
      </c>
    </row>
    <row r="874" spans="1:294" x14ac:dyDescent="0.3">
      <c r="A874" t="s">
        <v>8799</v>
      </c>
      <c r="B874" t="s">
        <v>8545</v>
      </c>
      <c r="C874">
        <v>3</v>
      </c>
      <c r="D874" t="s">
        <v>2956</v>
      </c>
      <c r="E874" t="s">
        <v>2956</v>
      </c>
      <c r="F874" t="s">
        <v>2956</v>
      </c>
      <c r="G874" t="s">
        <v>2956</v>
      </c>
      <c r="H874" t="s">
        <v>2956</v>
      </c>
      <c r="I874" t="s">
        <v>2956</v>
      </c>
      <c r="J874" t="s">
        <v>2956</v>
      </c>
      <c r="K874" t="s">
        <v>2956</v>
      </c>
      <c r="L874" t="s">
        <v>2956</v>
      </c>
      <c r="M874" t="s">
        <v>2956</v>
      </c>
      <c r="N874" t="s">
        <v>2956</v>
      </c>
      <c r="O874" t="s">
        <v>2956</v>
      </c>
      <c r="P874" t="s">
        <v>2956</v>
      </c>
      <c r="Q874" t="s">
        <v>2956</v>
      </c>
      <c r="R874" t="s">
        <v>2956</v>
      </c>
      <c r="BB874" t="s">
        <v>2876</v>
      </c>
      <c r="BD874" t="s">
        <v>2876</v>
      </c>
      <c r="BF874" t="s">
        <v>2876</v>
      </c>
      <c r="BV874">
        <v>0</v>
      </c>
      <c r="BY874" t="s">
        <v>6813</v>
      </c>
      <c r="BZ874" s="30">
        <v>41457</v>
      </c>
      <c r="CA874" t="s">
        <v>7399</v>
      </c>
      <c r="CB874" t="s">
        <v>6816</v>
      </c>
      <c r="CC874" t="s">
        <v>5061</v>
      </c>
      <c r="CD874">
        <v>21</v>
      </c>
      <c r="CE874" t="s">
        <v>236</v>
      </c>
      <c r="CF874" t="s">
        <v>241</v>
      </c>
      <c r="CG874" t="s">
        <v>247</v>
      </c>
      <c r="CI874" t="s">
        <v>9552</v>
      </c>
      <c r="CJ874" t="s">
        <v>2808</v>
      </c>
      <c r="CK874" t="s">
        <v>69</v>
      </c>
      <c r="CL874" t="s">
        <v>69</v>
      </c>
      <c r="CM874" t="s">
        <v>2803</v>
      </c>
      <c r="CN874">
        <v>3</v>
      </c>
      <c r="CO874" t="s">
        <v>254</v>
      </c>
      <c r="CP874">
        <v>25</v>
      </c>
      <c r="CQ874" t="s">
        <v>2808</v>
      </c>
      <c r="CR874" t="s">
        <v>2808</v>
      </c>
      <c r="CS874" t="s">
        <v>2808</v>
      </c>
      <c r="CT874" t="s">
        <v>2808</v>
      </c>
      <c r="CU874" t="s">
        <v>2808</v>
      </c>
      <c r="CV874" t="s">
        <v>2808</v>
      </c>
      <c r="CW874" t="s">
        <v>2808</v>
      </c>
      <c r="CX874" t="s">
        <v>2808</v>
      </c>
      <c r="CY874" t="s">
        <v>2808</v>
      </c>
      <c r="CZ874" t="s">
        <v>2808</v>
      </c>
      <c r="DA874" t="s">
        <v>69</v>
      </c>
      <c r="DB874" t="s">
        <v>69</v>
      </c>
      <c r="DC874" t="s">
        <v>69</v>
      </c>
      <c r="DD874" t="s">
        <v>12</v>
      </c>
      <c r="DE874" s="30">
        <v>40853</v>
      </c>
      <c r="DF874" t="s">
        <v>12</v>
      </c>
      <c r="DG874" s="30">
        <v>41071</v>
      </c>
      <c r="DH874" t="s">
        <v>249</v>
      </c>
      <c r="DI874" t="s">
        <v>10706</v>
      </c>
      <c r="EU874" t="s">
        <v>22</v>
      </c>
      <c r="EV874" t="s">
        <v>22</v>
      </c>
      <c r="EW874" s="30">
        <v>40705</v>
      </c>
      <c r="EX874" s="30">
        <v>40705</v>
      </c>
      <c r="KB874">
        <v>3</v>
      </c>
      <c r="KD874" t="s">
        <v>9554</v>
      </c>
      <c r="KE874" t="s">
        <v>6597</v>
      </c>
      <c r="KF874">
        <v>3</v>
      </c>
      <c r="KG874" t="s">
        <v>6598</v>
      </c>
      <c r="KH874">
        <v>7662065</v>
      </c>
    </row>
    <row r="875" spans="1:294" x14ac:dyDescent="0.3">
      <c r="A875" t="s">
        <v>10707</v>
      </c>
      <c r="B875" t="s">
        <v>8545</v>
      </c>
      <c r="C875">
        <v>4</v>
      </c>
      <c r="D875" t="s">
        <v>2956</v>
      </c>
      <c r="E875" t="s">
        <v>2956</v>
      </c>
      <c r="F875" t="s">
        <v>22</v>
      </c>
      <c r="G875" t="s">
        <v>2956</v>
      </c>
      <c r="H875" t="s">
        <v>2956</v>
      </c>
      <c r="I875" t="s">
        <v>2956</v>
      </c>
      <c r="J875" t="s">
        <v>2956</v>
      </c>
      <c r="K875" t="s">
        <v>2956</v>
      </c>
      <c r="L875" t="s">
        <v>2956</v>
      </c>
      <c r="M875" t="s">
        <v>2956</v>
      </c>
      <c r="N875" t="s">
        <v>2956</v>
      </c>
      <c r="O875" t="s">
        <v>2956</v>
      </c>
      <c r="P875" t="s">
        <v>2956</v>
      </c>
      <c r="Q875" t="s">
        <v>2956</v>
      </c>
      <c r="R875" t="s">
        <v>2956</v>
      </c>
      <c r="S875" t="s">
        <v>2956</v>
      </c>
      <c r="T875" t="s">
        <v>2956</v>
      </c>
      <c r="U875" t="s">
        <v>2956</v>
      </c>
      <c r="V875" t="s">
        <v>2956</v>
      </c>
      <c r="W875" t="s">
        <v>2956</v>
      </c>
      <c r="BB875" t="s">
        <v>2876</v>
      </c>
      <c r="BD875" t="s">
        <v>2876</v>
      </c>
      <c r="BF875" t="s">
        <v>2876</v>
      </c>
      <c r="BH875" t="s">
        <v>2876</v>
      </c>
      <c r="BV875">
        <v>0</v>
      </c>
      <c r="BY875" t="s">
        <v>6813</v>
      </c>
      <c r="BZ875" s="30">
        <v>41457</v>
      </c>
      <c r="CA875" t="s">
        <v>7399</v>
      </c>
      <c r="CB875" t="s">
        <v>6816</v>
      </c>
      <c r="CC875" t="s">
        <v>5061</v>
      </c>
      <c r="CD875">
        <v>21</v>
      </c>
      <c r="CE875" t="s">
        <v>236</v>
      </c>
      <c r="CF875" t="s">
        <v>241</v>
      </c>
      <c r="CG875" t="s">
        <v>247</v>
      </c>
      <c r="CI875" t="s">
        <v>9552</v>
      </c>
      <c r="CJ875" t="s">
        <v>2808</v>
      </c>
      <c r="CK875" t="s">
        <v>69</v>
      </c>
      <c r="CL875" t="s">
        <v>69</v>
      </c>
      <c r="CM875" t="s">
        <v>2803</v>
      </c>
      <c r="CN875">
        <v>4</v>
      </c>
      <c r="CO875" t="s">
        <v>254</v>
      </c>
      <c r="CP875">
        <v>24</v>
      </c>
      <c r="CQ875" t="s">
        <v>2808</v>
      </c>
      <c r="CR875" t="s">
        <v>2808</v>
      </c>
      <c r="CS875" t="s">
        <v>2808</v>
      </c>
      <c r="CT875" t="s">
        <v>69</v>
      </c>
      <c r="CU875" t="s">
        <v>2808</v>
      </c>
      <c r="CV875" t="s">
        <v>2808</v>
      </c>
      <c r="CW875" t="s">
        <v>2808</v>
      </c>
      <c r="CX875" t="s">
        <v>2808</v>
      </c>
      <c r="CY875" t="s">
        <v>2808</v>
      </c>
      <c r="CZ875" t="s">
        <v>2808</v>
      </c>
      <c r="DA875" t="s">
        <v>2808</v>
      </c>
      <c r="DB875" t="s">
        <v>2808</v>
      </c>
      <c r="DC875" t="s">
        <v>69</v>
      </c>
      <c r="DD875" t="s">
        <v>12</v>
      </c>
      <c r="DE875" t="s">
        <v>7486</v>
      </c>
      <c r="DF875" t="s">
        <v>12</v>
      </c>
      <c r="DG875" s="30">
        <v>41162</v>
      </c>
      <c r="DH875" t="s">
        <v>249</v>
      </c>
      <c r="DI875" t="s">
        <v>10706</v>
      </c>
      <c r="EU875" t="s">
        <v>22</v>
      </c>
      <c r="EV875" t="s">
        <v>22</v>
      </c>
      <c r="EW875" s="30">
        <v>41162</v>
      </c>
      <c r="EX875" s="30">
        <v>41162</v>
      </c>
      <c r="KB875">
        <v>4</v>
      </c>
      <c r="KD875" t="s">
        <v>9554</v>
      </c>
      <c r="KE875" t="s">
        <v>6597</v>
      </c>
      <c r="KF875">
        <v>4</v>
      </c>
      <c r="KG875" t="s">
        <v>6598</v>
      </c>
      <c r="KH875">
        <v>7662065</v>
      </c>
    </row>
    <row r="876" spans="1:294" x14ac:dyDescent="0.3">
      <c r="A876" t="s">
        <v>10708</v>
      </c>
      <c r="B876" t="s">
        <v>8545</v>
      </c>
      <c r="C876">
        <v>6</v>
      </c>
      <c r="D876" t="s">
        <v>2956</v>
      </c>
      <c r="E876" t="s">
        <v>2956</v>
      </c>
      <c r="F876" t="s">
        <v>22</v>
      </c>
      <c r="G876" t="s">
        <v>2956</v>
      </c>
      <c r="H876" t="s">
        <v>2956</v>
      </c>
      <c r="I876" t="s">
        <v>2956</v>
      </c>
      <c r="J876" t="s">
        <v>2956</v>
      </c>
      <c r="K876" t="s">
        <v>2956</v>
      </c>
      <c r="L876" t="s">
        <v>2956</v>
      </c>
      <c r="M876" t="s">
        <v>2956</v>
      </c>
      <c r="N876" t="s">
        <v>2956</v>
      </c>
      <c r="O876" t="s">
        <v>2956</v>
      </c>
      <c r="P876" t="s">
        <v>2956</v>
      </c>
      <c r="Q876" t="s">
        <v>2956</v>
      </c>
      <c r="R876" t="s">
        <v>2956</v>
      </c>
      <c r="S876" t="s">
        <v>2956</v>
      </c>
      <c r="T876" t="s">
        <v>2956</v>
      </c>
      <c r="U876" t="s">
        <v>2956</v>
      </c>
      <c r="V876" t="s">
        <v>2956</v>
      </c>
      <c r="W876" t="s">
        <v>2956</v>
      </c>
      <c r="X876" t="s">
        <v>2956</v>
      </c>
      <c r="Y876" t="s">
        <v>2956</v>
      </c>
      <c r="Z876" t="s">
        <v>2956</v>
      </c>
      <c r="AA876" t="s">
        <v>2956</v>
      </c>
      <c r="AB876" t="s">
        <v>2956</v>
      </c>
      <c r="AC876" t="s">
        <v>2956</v>
      </c>
      <c r="AD876" t="s">
        <v>2956</v>
      </c>
      <c r="AE876" t="s">
        <v>2956</v>
      </c>
      <c r="AF876" t="s">
        <v>2956</v>
      </c>
      <c r="AG876" t="s">
        <v>2956</v>
      </c>
      <c r="BB876" t="s">
        <v>2876</v>
      </c>
      <c r="BD876" t="s">
        <v>2876</v>
      </c>
      <c r="BF876" t="s">
        <v>2876</v>
      </c>
      <c r="BH876" t="s">
        <v>2876</v>
      </c>
      <c r="BJ876" t="s">
        <v>2876</v>
      </c>
      <c r="BL876" t="s">
        <v>2876</v>
      </c>
      <c r="BV876">
        <v>0</v>
      </c>
      <c r="BY876" t="s">
        <v>6813</v>
      </c>
      <c r="BZ876" s="30">
        <v>41457</v>
      </c>
      <c r="CA876" t="s">
        <v>7399</v>
      </c>
      <c r="CB876" t="s">
        <v>6816</v>
      </c>
      <c r="CC876" t="s">
        <v>5061</v>
      </c>
      <c r="CD876">
        <v>38</v>
      </c>
      <c r="CE876" t="s">
        <v>236</v>
      </c>
      <c r="CF876" t="s">
        <v>240</v>
      </c>
      <c r="CG876" t="s">
        <v>247</v>
      </c>
      <c r="CI876" t="s">
        <v>9552</v>
      </c>
      <c r="CJ876" t="s">
        <v>2808</v>
      </c>
      <c r="CK876" t="s">
        <v>69</v>
      </c>
      <c r="CL876" t="s">
        <v>69</v>
      </c>
      <c r="CM876" t="s">
        <v>2803</v>
      </c>
      <c r="CN876">
        <v>6</v>
      </c>
      <c r="CO876" t="s">
        <v>254</v>
      </c>
      <c r="CP876">
        <v>26</v>
      </c>
      <c r="CQ876" t="s">
        <v>2808</v>
      </c>
      <c r="CR876" t="s">
        <v>2808</v>
      </c>
      <c r="CS876" t="s">
        <v>2808</v>
      </c>
      <c r="CT876" t="s">
        <v>69</v>
      </c>
      <c r="CU876" t="s">
        <v>2808</v>
      </c>
      <c r="CV876" t="s">
        <v>2808</v>
      </c>
      <c r="CW876" t="s">
        <v>2808</v>
      </c>
      <c r="CX876" t="s">
        <v>2808</v>
      </c>
      <c r="CY876" t="s">
        <v>2808</v>
      </c>
      <c r="CZ876" t="s">
        <v>2808</v>
      </c>
      <c r="DA876" t="s">
        <v>2808</v>
      </c>
      <c r="DB876" t="s">
        <v>69</v>
      </c>
      <c r="DC876" t="s">
        <v>69</v>
      </c>
      <c r="DD876" t="s">
        <v>12</v>
      </c>
      <c r="DE876" s="30">
        <v>41189</v>
      </c>
      <c r="DF876" t="s">
        <v>12</v>
      </c>
      <c r="DG876" t="s">
        <v>7124</v>
      </c>
      <c r="DH876" t="s">
        <v>249</v>
      </c>
      <c r="DI876" t="s">
        <v>10706</v>
      </c>
      <c r="EU876" t="s">
        <v>22</v>
      </c>
      <c r="EV876" t="s">
        <v>22</v>
      </c>
      <c r="EW876" t="s">
        <v>7124</v>
      </c>
      <c r="EX876" t="s">
        <v>7124</v>
      </c>
      <c r="KB876">
        <v>6</v>
      </c>
      <c r="KD876" t="s">
        <v>9554</v>
      </c>
      <c r="KE876" t="s">
        <v>6597</v>
      </c>
      <c r="KF876">
        <v>5</v>
      </c>
      <c r="KG876" t="s">
        <v>6598</v>
      </c>
      <c r="KH876">
        <v>7662065</v>
      </c>
    </row>
    <row r="877" spans="1:294" x14ac:dyDescent="0.3">
      <c r="A877" t="s">
        <v>8800</v>
      </c>
      <c r="B877" t="s">
        <v>8545</v>
      </c>
      <c r="C877">
        <v>10</v>
      </c>
      <c r="D877" t="s">
        <v>2956</v>
      </c>
      <c r="E877" t="s">
        <v>2956</v>
      </c>
      <c r="F877" t="s">
        <v>22</v>
      </c>
      <c r="G877" t="s">
        <v>2956</v>
      </c>
      <c r="H877" t="s">
        <v>2956</v>
      </c>
      <c r="I877" t="s">
        <v>2956</v>
      </c>
      <c r="J877" t="s">
        <v>2956</v>
      </c>
      <c r="K877" t="s">
        <v>2956</v>
      </c>
      <c r="L877" t="s">
        <v>2956</v>
      </c>
      <c r="M877" t="s">
        <v>2956</v>
      </c>
      <c r="N877" t="s">
        <v>2956</v>
      </c>
      <c r="O877" t="s">
        <v>2956</v>
      </c>
      <c r="P877" t="s">
        <v>2956</v>
      </c>
      <c r="Q877" t="s">
        <v>2956</v>
      </c>
      <c r="R877" t="s">
        <v>2956</v>
      </c>
      <c r="S877" t="s">
        <v>2956</v>
      </c>
      <c r="T877" t="s">
        <v>2956</v>
      </c>
      <c r="U877" t="s">
        <v>2956</v>
      </c>
      <c r="V877" t="s">
        <v>2956</v>
      </c>
      <c r="W877" t="s">
        <v>2956</v>
      </c>
      <c r="X877" t="s">
        <v>2956</v>
      </c>
      <c r="Y877" t="s">
        <v>2956</v>
      </c>
      <c r="Z877" t="s">
        <v>2956</v>
      </c>
      <c r="AA877" t="s">
        <v>2956</v>
      </c>
      <c r="AB877" t="s">
        <v>2956</v>
      </c>
      <c r="AC877" t="s">
        <v>2956</v>
      </c>
      <c r="AD877" t="s">
        <v>2956</v>
      </c>
      <c r="AE877" t="s">
        <v>2956</v>
      </c>
      <c r="AF877" t="s">
        <v>2956</v>
      </c>
      <c r="AG877" t="s">
        <v>2956</v>
      </c>
      <c r="AH877" t="s">
        <v>2956</v>
      </c>
      <c r="AI877" t="s">
        <v>2956</v>
      </c>
      <c r="AJ877" t="s">
        <v>2956</v>
      </c>
      <c r="AK877" t="s">
        <v>2956</v>
      </c>
      <c r="AL877" t="s">
        <v>2956</v>
      </c>
      <c r="AM877" t="s">
        <v>2956</v>
      </c>
      <c r="AN877" t="s">
        <v>2956</v>
      </c>
      <c r="AO877" t="s">
        <v>2956</v>
      </c>
      <c r="AP877" t="s">
        <v>2956</v>
      </c>
      <c r="AQ877" t="s">
        <v>2956</v>
      </c>
      <c r="AR877" t="s">
        <v>2956</v>
      </c>
      <c r="AS877" t="s">
        <v>2956</v>
      </c>
      <c r="AT877" t="s">
        <v>2956</v>
      </c>
      <c r="AU877" t="s">
        <v>2956</v>
      </c>
      <c r="AV877" t="s">
        <v>2956</v>
      </c>
      <c r="AW877" t="s">
        <v>2956</v>
      </c>
      <c r="AX877" t="s">
        <v>2956</v>
      </c>
      <c r="AY877" t="s">
        <v>2956</v>
      </c>
      <c r="AZ877" t="s">
        <v>2956</v>
      </c>
      <c r="BA877" t="s">
        <v>2956</v>
      </c>
      <c r="BB877" t="s">
        <v>2876</v>
      </c>
      <c r="BD877" t="s">
        <v>2876</v>
      </c>
      <c r="BF877" t="s">
        <v>2876</v>
      </c>
      <c r="BH877" t="s">
        <v>2876</v>
      </c>
      <c r="BJ877" t="s">
        <v>2876</v>
      </c>
      <c r="BL877" t="s">
        <v>2876</v>
      </c>
      <c r="BN877" t="s">
        <v>2876</v>
      </c>
      <c r="BP877" t="s">
        <v>2876</v>
      </c>
      <c r="BR877" t="s">
        <v>2876</v>
      </c>
      <c r="BT877" t="s">
        <v>2876</v>
      </c>
      <c r="BV877">
        <v>0</v>
      </c>
      <c r="BX877" t="s">
        <v>8555</v>
      </c>
      <c r="BY877" t="s">
        <v>6813</v>
      </c>
      <c r="BZ877" t="s">
        <v>8250</v>
      </c>
      <c r="CA877" t="s">
        <v>7399</v>
      </c>
      <c r="CB877" t="s">
        <v>6816</v>
      </c>
      <c r="CC877" t="s">
        <v>5061</v>
      </c>
      <c r="CD877">
        <v>26</v>
      </c>
      <c r="CE877" t="s">
        <v>237</v>
      </c>
      <c r="CF877" t="s">
        <v>220</v>
      </c>
      <c r="CG877" t="s">
        <v>247</v>
      </c>
      <c r="CI877" t="s">
        <v>9566</v>
      </c>
      <c r="CJ877" t="s">
        <v>2808</v>
      </c>
      <c r="CK877" t="s">
        <v>69</v>
      </c>
      <c r="CL877" t="s">
        <v>2808</v>
      </c>
      <c r="CM877" t="s">
        <v>2803</v>
      </c>
      <c r="CN877">
        <v>10</v>
      </c>
      <c r="CO877" t="s">
        <v>254</v>
      </c>
      <c r="CP877">
        <v>10</v>
      </c>
      <c r="CQ877" t="s">
        <v>2808</v>
      </c>
      <c r="CR877" t="s">
        <v>2808</v>
      </c>
      <c r="CS877" t="s">
        <v>2808</v>
      </c>
      <c r="CT877" t="s">
        <v>2808</v>
      </c>
      <c r="CU877" t="s">
        <v>2808</v>
      </c>
      <c r="CV877" t="s">
        <v>2808</v>
      </c>
      <c r="CW877" t="s">
        <v>2808</v>
      </c>
      <c r="CX877" t="s">
        <v>2808</v>
      </c>
      <c r="CY877" t="s">
        <v>2808</v>
      </c>
      <c r="CZ877" t="s">
        <v>2808</v>
      </c>
      <c r="DA877" t="s">
        <v>2808</v>
      </c>
      <c r="DB877" t="s">
        <v>2808</v>
      </c>
      <c r="DC877" t="s">
        <v>69</v>
      </c>
      <c r="DD877" t="s">
        <v>12</v>
      </c>
      <c r="DE877" t="s">
        <v>8391</v>
      </c>
      <c r="DF877" t="s">
        <v>12</v>
      </c>
      <c r="DG877" t="s">
        <v>7378</v>
      </c>
      <c r="DH877" t="s">
        <v>2842</v>
      </c>
      <c r="EU877" t="s">
        <v>2956</v>
      </c>
      <c r="EV877" t="s">
        <v>22</v>
      </c>
      <c r="EW877" t="s">
        <v>7378</v>
      </c>
      <c r="EX877" t="s">
        <v>7378</v>
      </c>
      <c r="KB877">
        <v>10</v>
      </c>
      <c r="KD877" t="s">
        <v>9554</v>
      </c>
      <c r="KE877" t="s">
        <v>6597</v>
      </c>
      <c r="KF877">
        <v>1</v>
      </c>
      <c r="KG877" t="s">
        <v>6598</v>
      </c>
      <c r="KH877">
        <v>6700972</v>
      </c>
    </row>
    <row r="878" spans="1:294" x14ac:dyDescent="0.3">
      <c r="A878" t="s">
        <v>8801</v>
      </c>
      <c r="B878" t="s">
        <v>8545</v>
      </c>
      <c r="C878">
        <v>6</v>
      </c>
      <c r="D878" t="s">
        <v>2956</v>
      </c>
      <c r="E878" t="s">
        <v>2956</v>
      </c>
      <c r="F878" t="s">
        <v>2956</v>
      </c>
      <c r="G878" t="s">
        <v>2956</v>
      </c>
      <c r="H878" t="s">
        <v>2956</v>
      </c>
      <c r="I878" t="s">
        <v>2956</v>
      </c>
      <c r="J878" t="s">
        <v>2956</v>
      </c>
      <c r="K878" t="s">
        <v>2956</v>
      </c>
      <c r="L878" t="s">
        <v>2956</v>
      </c>
      <c r="M878" t="s">
        <v>2956</v>
      </c>
      <c r="N878" t="s">
        <v>2956</v>
      </c>
      <c r="O878" t="s">
        <v>2956</v>
      </c>
      <c r="P878" t="s">
        <v>2956</v>
      </c>
      <c r="Q878" t="s">
        <v>2956</v>
      </c>
      <c r="R878" t="s">
        <v>2956</v>
      </c>
      <c r="S878" t="s">
        <v>2956</v>
      </c>
      <c r="T878" t="s">
        <v>2956</v>
      </c>
      <c r="U878" t="s">
        <v>2956</v>
      </c>
      <c r="V878" t="s">
        <v>2956</v>
      </c>
      <c r="W878" t="s">
        <v>2956</v>
      </c>
      <c r="X878" t="s">
        <v>2956</v>
      </c>
      <c r="Y878" t="s">
        <v>2956</v>
      </c>
      <c r="Z878" t="s">
        <v>2956</v>
      </c>
      <c r="AA878" t="s">
        <v>2956</v>
      </c>
      <c r="AB878" t="s">
        <v>2956</v>
      </c>
      <c r="AC878" t="s">
        <v>2956</v>
      </c>
      <c r="AD878" t="s">
        <v>2956</v>
      </c>
      <c r="AE878" t="s">
        <v>2956</v>
      </c>
      <c r="AF878" t="s">
        <v>2956</v>
      </c>
      <c r="AG878" t="s">
        <v>2956</v>
      </c>
      <c r="BB878" t="s">
        <v>2876</v>
      </c>
      <c r="BD878" t="s">
        <v>2876</v>
      </c>
      <c r="BF878" t="s">
        <v>2876</v>
      </c>
      <c r="BH878" t="s">
        <v>2876</v>
      </c>
      <c r="BJ878" t="s">
        <v>2876</v>
      </c>
      <c r="BL878" t="s">
        <v>2876</v>
      </c>
      <c r="BV878">
        <v>0</v>
      </c>
      <c r="BX878" t="s">
        <v>8555</v>
      </c>
      <c r="BY878" t="s">
        <v>6813</v>
      </c>
      <c r="BZ878" t="s">
        <v>8250</v>
      </c>
      <c r="CA878" t="s">
        <v>7399</v>
      </c>
      <c r="CB878" t="s">
        <v>6816</v>
      </c>
      <c r="CC878" t="s">
        <v>5061</v>
      </c>
      <c r="CD878">
        <v>29</v>
      </c>
      <c r="CE878" t="s">
        <v>236</v>
      </c>
      <c r="CF878" t="s">
        <v>240</v>
      </c>
      <c r="CG878" t="s">
        <v>247</v>
      </c>
      <c r="CI878" t="s">
        <v>9552</v>
      </c>
      <c r="CJ878" t="s">
        <v>2808</v>
      </c>
      <c r="CK878" t="s">
        <v>69</v>
      </c>
      <c r="CL878" t="s">
        <v>69</v>
      </c>
      <c r="CM878" t="s">
        <v>2803</v>
      </c>
      <c r="CN878">
        <v>6</v>
      </c>
      <c r="CO878" t="s">
        <v>254</v>
      </c>
      <c r="CP878">
        <v>12</v>
      </c>
      <c r="CQ878" t="s">
        <v>2808</v>
      </c>
      <c r="CR878" t="s">
        <v>2808</v>
      </c>
      <c r="CS878" t="s">
        <v>2808</v>
      </c>
      <c r="CT878" t="s">
        <v>2808</v>
      </c>
      <c r="CU878" t="s">
        <v>2808</v>
      </c>
      <c r="CV878" t="s">
        <v>2808</v>
      </c>
      <c r="CW878" t="s">
        <v>2808</v>
      </c>
      <c r="CX878" t="s">
        <v>2808</v>
      </c>
      <c r="CY878" t="s">
        <v>2808</v>
      </c>
      <c r="CZ878" t="s">
        <v>2808</v>
      </c>
      <c r="DA878" t="s">
        <v>2808</v>
      </c>
      <c r="DB878" t="s">
        <v>69</v>
      </c>
      <c r="DC878" t="s">
        <v>69</v>
      </c>
      <c r="DD878" t="s">
        <v>12</v>
      </c>
      <c r="DE878" s="30">
        <v>41064</v>
      </c>
      <c r="DF878" t="s">
        <v>12</v>
      </c>
      <c r="DG878" t="s">
        <v>7301</v>
      </c>
      <c r="DH878" t="s">
        <v>2842</v>
      </c>
      <c r="EU878" t="s">
        <v>22</v>
      </c>
      <c r="EV878" t="s">
        <v>22</v>
      </c>
      <c r="EW878" t="s">
        <v>7301</v>
      </c>
      <c r="EX878" t="s">
        <v>7301</v>
      </c>
      <c r="KB878">
        <v>6</v>
      </c>
      <c r="KD878" t="s">
        <v>9554</v>
      </c>
      <c r="KE878" t="s">
        <v>6597</v>
      </c>
      <c r="KF878">
        <v>2</v>
      </c>
      <c r="KG878" t="s">
        <v>6598</v>
      </c>
      <c r="KH878">
        <v>6700972</v>
      </c>
    </row>
    <row r="879" spans="1:294" x14ac:dyDescent="0.3">
      <c r="A879" t="s">
        <v>8805</v>
      </c>
      <c r="B879" t="s">
        <v>8545</v>
      </c>
      <c r="C879">
        <v>10</v>
      </c>
      <c r="D879" t="s">
        <v>2956</v>
      </c>
      <c r="E879" t="s">
        <v>2956</v>
      </c>
      <c r="F879" t="s">
        <v>22</v>
      </c>
      <c r="G879" t="s">
        <v>2956</v>
      </c>
      <c r="H879" t="s">
        <v>22</v>
      </c>
      <c r="I879" t="s">
        <v>2956</v>
      </c>
      <c r="J879" t="s">
        <v>2956</v>
      </c>
      <c r="K879" t="s">
        <v>2956</v>
      </c>
      <c r="L879" t="s">
        <v>2956</v>
      </c>
      <c r="M879" t="s">
        <v>2956</v>
      </c>
      <c r="N879" t="s">
        <v>2956</v>
      </c>
      <c r="O879" t="s">
        <v>2956</v>
      </c>
      <c r="P879" t="s">
        <v>2956</v>
      </c>
      <c r="Q879" t="s">
        <v>2956</v>
      </c>
      <c r="R879" t="s">
        <v>2956</v>
      </c>
      <c r="S879" t="s">
        <v>2956</v>
      </c>
      <c r="T879" t="s">
        <v>2956</v>
      </c>
      <c r="U879" t="s">
        <v>2956</v>
      </c>
      <c r="V879" t="s">
        <v>22</v>
      </c>
      <c r="W879" t="s">
        <v>22</v>
      </c>
      <c r="X879" t="s">
        <v>2956</v>
      </c>
      <c r="Y879" t="s">
        <v>2956</v>
      </c>
      <c r="Z879" t="s">
        <v>2956</v>
      </c>
      <c r="AA879" t="s">
        <v>22</v>
      </c>
      <c r="AB879" t="s">
        <v>22</v>
      </c>
      <c r="AC879" t="s">
        <v>2956</v>
      </c>
      <c r="AD879" t="s">
        <v>2956</v>
      </c>
      <c r="AE879" t="s">
        <v>2956</v>
      </c>
      <c r="AF879" t="s">
        <v>22</v>
      </c>
      <c r="AG879" t="s">
        <v>22</v>
      </c>
      <c r="AH879" t="s">
        <v>2956</v>
      </c>
      <c r="AI879" t="s">
        <v>2956</v>
      </c>
      <c r="AJ879" t="s">
        <v>2956</v>
      </c>
      <c r="AK879" t="s">
        <v>22</v>
      </c>
      <c r="AL879" t="s">
        <v>22</v>
      </c>
      <c r="AM879" t="s">
        <v>2956</v>
      </c>
      <c r="AN879" t="s">
        <v>2956</v>
      </c>
      <c r="AO879" t="s">
        <v>2956</v>
      </c>
      <c r="AP879" t="s">
        <v>22</v>
      </c>
      <c r="AQ879" t="s">
        <v>22</v>
      </c>
      <c r="AR879" t="s">
        <v>2956</v>
      </c>
      <c r="AS879" t="s">
        <v>2956</v>
      </c>
      <c r="AT879" t="s">
        <v>2956</v>
      </c>
      <c r="AU879" t="s">
        <v>22</v>
      </c>
      <c r="AV879" t="s">
        <v>22</v>
      </c>
      <c r="AW879" t="s">
        <v>2956</v>
      </c>
      <c r="AX879" t="s">
        <v>2956</v>
      </c>
      <c r="AY879" t="s">
        <v>2956</v>
      </c>
      <c r="AZ879" t="s">
        <v>22</v>
      </c>
      <c r="BA879" t="s">
        <v>22</v>
      </c>
      <c r="BB879" t="s">
        <v>2876</v>
      </c>
      <c r="BD879" t="s">
        <v>2876</v>
      </c>
      <c r="BF879" t="s">
        <v>2876</v>
      </c>
      <c r="BH879" t="s">
        <v>2876</v>
      </c>
      <c r="BJ879" t="s">
        <v>2876</v>
      </c>
      <c r="BL879" t="s">
        <v>2876</v>
      </c>
      <c r="BN879" t="s">
        <v>2876</v>
      </c>
      <c r="BP879" t="s">
        <v>2876</v>
      </c>
      <c r="BR879" t="s">
        <v>2876</v>
      </c>
      <c r="BT879" t="s">
        <v>2876</v>
      </c>
      <c r="BV879">
        <v>0</v>
      </c>
      <c r="BX879" t="s">
        <v>8555</v>
      </c>
      <c r="BY879" t="s">
        <v>6813</v>
      </c>
      <c r="BZ879" t="s">
        <v>8250</v>
      </c>
      <c r="CA879" t="s">
        <v>7399</v>
      </c>
      <c r="CB879" t="s">
        <v>6816</v>
      </c>
      <c r="CC879" t="s">
        <v>5061</v>
      </c>
      <c r="CD879">
        <v>23</v>
      </c>
      <c r="CE879" t="s">
        <v>236</v>
      </c>
      <c r="CF879" t="s">
        <v>241</v>
      </c>
      <c r="CG879" t="s">
        <v>247</v>
      </c>
      <c r="CI879" t="s">
        <v>9552</v>
      </c>
      <c r="CJ879" t="s">
        <v>2808</v>
      </c>
      <c r="CK879" t="s">
        <v>69</v>
      </c>
      <c r="CL879" t="s">
        <v>69</v>
      </c>
      <c r="CM879" t="s">
        <v>2803</v>
      </c>
      <c r="CN879">
        <v>10</v>
      </c>
      <c r="CO879" t="s">
        <v>254</v>
      </c>
      <c r="CP879">
        <v>10</v>
      </c>
      <c r="CQ879" t="s">
        <v>69</v>
      </c>
      <c r="CR879" t="s">
        <v>69</v>
      </c>
      <c r="CS879" t="s">
        <v>69</v>
      </c>
      <c r="CT879" t="s">
        <v>69</v>
      </c>
      <c r="CU879" t="s">
        <v>69</v>
      </c>
      <c r="CV879" t="s">
        <v>69</v>
      </c>
      <c r="CW879" t="s">
        <v>69</v>
      </c>
      <c r="CX879" t="s">
        <v>69</v>
      </c>
      <c r="CY879" t="s">
        <v>69</v>
      </c>
      <c r="CZ879" t="s">
        <v>69</v>
      </c>
      <c r="DA879" t="s">
        <v>2808</v>
      </c>
      <c r="DB879" t="s">
        <v>69</v>
      </c>
      <c r="DC879" t="s">
        <v>69</v>
      </c>
      <c r="DD879" t="s">
        <v>12</v>
      </c>
      <c r="DE879" t="s">
        <v>6656</v>
      </c>
      <c r="DF879" t="s">
        <v>12</v>
      </c>
      <c r="DG879" s="30">
        <v>40849</v>
      </c>
      <c r="DH879" t="s">
        <v>2842</v>
      </c>
      <c r="EU879" t="s">
        <v>22</v>
      </c>
      <c r="EV879" t="s">
        <v>22</v>
      </c>
      <c r="EW879" s="30">
        <v>40849</v>
      </c>
      <c r="EX879" s="30">
        <v>40849</v>
      </c>
      <c r="KB879">
        <v>10</v>
      </c>
      <c r="KD879" t="s">
        <v>9554</v>
      </c>
      <c r="KE879" t="s">
        <v>6597</v>
      </c>
      <c r="KF879">
        <v>3</v>
      </c>
      <c r="KG879" t="s">
        <v>6598</v>
      </c>
      <c r="KH879">
        <v>6700972</v>
      </c>
    </row>
    <row r="880" spans="1:294" x14ac:dyDescent="0.3">
      <c r="A880" t="s">
        <v>8806</v>
      </c>
      <c r="B880" t="s">
        <v>8545</v>
      </c>
      <c r="C880">
        <v>3</v>
      </c>
      <c r="D880" t="s">
        <v>2956</v>
      </c>
      <c r="E880" t="s">
        <v>2956</v>
      </c>
      <c r="F880" t="s">
        <v>2956</v>
      </c>
      <c r="G880" t="s">
        <v>2956</v>
      </c>
      <c r="H880" t="s">
        <v>2956</v>
      </c>
      <c r="I880" t="s">
        <v>2956</v>
      </c>
      <c r="J880" t="s">
        <v>2956</v>
      </c>
      <c r="K880" t="s">
        <v>2956</v>
      </c>
      <c r="L880" t="s">
        <v>2956</v>
      </c>
      <c r="M880" t="s">
        <v>2956</v>
      </c>
      <c r="N880" t="s">
        <v>2956</v>
      </c>
      <c r="O880" t="s">
        <v>2956</v>
      </c>
      <c r="P880" t="s">
        <v>2956</v>
      </c>
      <c r="Q880" t="s">
        <v>2956</v>
      </c>
      <c r="R880" t="s">
        <v>2956</v>
      </c>
      <c r="BB880" t="s">
        <v>2876</v>
      </c>
      <c r="BD880" t="s">
        <v>2876</v>
      </c>
      <c r="BF880" t="s">
        <v>2876</v>
      </c>
      <c r="BV880">
        <v>0</v>
      </c>
      <c r="BX880" t="s">
        <v>8555</v>
      </c>
      <c r="BY880" t="s">
        <v>6813</v>
      </c>
      <c r="BZ880" t="s">
        <v>8250</v>
      </c>
      <c r="CA880" t="s">
        <v>7399</v>
      </c>
      <c r="CB880" t="s">
        <v>6816</v>
      </c>
      <c r="CC880" t="s">
        <v>5061</v>
      </c>
      <c r="CD880">
        <v>23</v>
      </c>
      <c r="CE880" t="s">
        <v>236</v>
      </c>
      <c r="CF880" t="s">
        <v>240</v>
      </c>
      <c r="CG880" t="s">
        <v>247</v>
      </c>
      <c r="CI880" t="s">
        <v>9552</v>
      </c>
      <c r="CJ880" t="s">
        <v>2808</v>
      </c>
      <c r="CK880" t="s">
        <v>69</v>
      </c>
      <c r="CL880" t="s">
        <v>69</v>
      </c>
      <c r="CM880" t="s">
        <v>2803</v>
      </c>
      <c r="CN880">
        <v>3</v>
      </c>
      <c r="CO880" t="s">
        <v>254</v>
      </c>
      <c r="CP880">
        <v>17</v>
      </c>
      <c r="CQ880" t="s">
        <v>2808</v>
      </c>
      <c r="CR880" t="s">
        <v>2808</v>
      </c>
      <c r="CS880" t="s">
        <v>2808</v>
      </c>
      <c r="CT880" t="s">
        <v>2808</v>
      </c>
      <c r="CU880" t="s">
        <v>2808</v>
      </c>
      <c r="CV880" t="s">
        <v>2808</v>
      </c>
      <c r="CW880" t="s">
        <v>2808</v>
      </c>
      <c r="CX880" t="s">
        <v>2808</v>
      </c>
      <c r="CY880" t="s">
        <v>2808</v>
      </c>
      <c r="CZ880" t="s">
        <v>2808</v>
      </c>
      <c r="DA880" t="s">
        <v>2808</v>
      </c>
      <c r="DB880" t="s">
        <v>69</v>
      </c>
      <c r="DC880" t="s">
        <v>69</v>
      </c>
      <c r="DD880" t="s">
        <v>12</v>
      </c>
      <c r="DE880" s="30">
        <v>41189</v>
      </c>
      <c r="DF880" t="s">
        <v>12</v>
      </c>
      <c r="DG880" s="30">
        <v>41254</v>
      </c>
      <c r="DH880" t="s">
        <v>2842</v>
      </c>
      <c r="EU880" t="s">
        <v>2956</v>
      </c>
      <c r="EV880" t="s">
        <v>2956</v>
      </c>
      <c r="EW880" s="30">
        <v>41254</v>
      </c>
      <c r="EX880" s="30">
        <v>41254</v>
      </c>
      <c r="KB880">
        <v>3</v>
      </c>
      <c r="KD880" t="s">
        <v>9554</v>
      </c>
      <c r="KE880" t="s">
        <v>6597</v>
      </c>
      <c r="KF880">
        <v>4</v>
      </c>
      <c r="KG880" t="s">
        <v>6598</v>
      </c>
      <c r="KH880">
        <v>6700972</v>
      </c>
    </row>
    <row r="881" spans="1:294" x14ac:dyDescent="0.3">
      <c r="A881" t="s">
        <v>10709</v>
      </c>
      <c r="B881" t="s">
        <v>8545</v>
      </c>
      <c r="C881">
        <v>5</v>
      </c>
      <c r="D881" t="s">
        <v>2956</v>
      </c>
      <c r="E881" t="s">
        <v>2956</v>
      </c>
      <c r="F881" t="s">
        <v>2956</v>
      </c>
      <c r="G881" t="s">
        <v>2956</v>
      </c>
      <c r="H881" t="s">
        <v>2956</v>
      </c>
      <c r="I881" t="s">
        <v>2956</v>
      </c>
      <c r="J881" t="s">
        <v>2956</v>
      </c>
      <c r="K881" t="s">
        <v>2956</v>
      </c>
      <c r="L881" t="s">
        <v>2956</v>
      </c>
      <c r="M881" t="s">
        <v>2956</v>
      </c>
      <c r="N881" t="s">
        <v>2956</v>
      </c>
      <c r="O881" t="s">
        <v>2956</v>
      </c>
      <c r="P881" t="s">
        <v>2956</v>
      </c>
      <c r="Q881" t="s">
        <v>2956</v>
      </c>
      <c r="R881" t="s">
        <v>2956</v>
      </c>
      <c r="S881" t="s">
        <v>2956</v>
      </c>
      <c r="T881" t="s">
        <v>2956</v>
      </c>
      <c r="U881" t="s">
        <v>2956</v>
      </c>
      <c r="V881" t="s">
        <v>2956</v>
      </c>
      <c r="W881" t="s">
        <v>2956</v>
      </c>
      <c r="X881" t="s">
        <v>2956</v>
      </c>
      <c r="Y881" t="s">
        <v>2956</v>
      </c>
      <c r="Z881" t="s">
        <v>2956</v>
      </c>
      <c r="AA881" t="s">
        <v>2956</v>
      </c>
      <c r="AB881" t="s">
        <v>2956</v>
      </c>
      <c r="BB881" t="s">
        <v>2876</v>
      </c>
      <c r="BD881" t="s">
        <v>2876</v>
      </c>
      <c r="BF881" t="s">
        <v>2876</v>
      </c>
      <c r="BH881" t="s">
        <v>2876</v>
      </c>
      <c r="BJ881" t="s">
        <v>2876</v>
      </c>
      <c r="BV881">
        <v>0</v>
      </c>
      <c r="BX881" t="s">
        <v>8555</v>
      </c>
      <c r="BY881" t="s">
        <v>6813</v>
      </c>
      <c r="BZ881" t="s">
        <v>8250</v>
      </c>
      <c r="CA881" t="s">
        <v>7399</v>
      </c>
      <c r="CB881" t="s">
        <v>6816</v>
      </c>
      <c r="CC881" t="s">
        <v>5061</v>
      </c>
      <c r="CD881">
        <v>27</v>
      </c>
      <c r="CE881" t="s">
        <v>236</v>
      </c>
      <c r="CF881" t="s">
        <v>241</v>
      </c>
      <c r="CG881" t="s">
        <v>246</v>
      </c>
      <c r="CI881" t="s">
        <v>9566</v>
      </c>
      <c r="CJ881" t="s">
        <v>2808</v>
      </c>
      <c r="CK881" t="s">
        <v>69</v>
      </c>
      <c r="CL881" t="s">
        <v>2808</v>
      </c>
      <c r="CM881" t="s">
        <v>2803</v>
      </c>
      <c r="CN881">
        <v>5</v>
      </c>
      <c r="CO881" t="s">
        <v>254</v>
      </c>
      <c r="CP881">
        <v>21</v>
      </c>
      <c r="CQ881" t="s">
        <v>2808</v>
      </c>
      <c r="CR881" t="s">
        <v>2808</v>
      </c>
      <c r="CS881" t="s">
        <v>2808</v>
      </c>
      <c r="CT881" t="s">
        <v>2808</v>
      </c>
      <c r="CU881" t="s">
        <v>2808</v>
      </c>
      <c r="CV881" t="s">
        <v>2808</v>
      </c>
      <c r="CW881" t="s">
        <v>2808</v>
      </c>
      <c r="CX881" t="s">
        <v>2808</v>
      </c>
      <c r="CY881" t="s">
        <v>2808</v>
      </c>
      <c r="CZ881" t="s">
        <v>2808</v>
      </c>
      <c r="DA881" t="s">
        <v>2808</v>
      </c>
      <c r="DB881" t="s">
        <v>69</v>
      </c>
      <c r="DC881" t="s">
        <v>69</v>
      </c>
      <c r="DD881" t="s">
        <v>22</v>
      </c>
      <c r="DF881" t="s">
        <v>12</v>
      </c>
      <c r="DG881" t="s">
        <v>7306</v>
      </c>
      <c r="DH881" t="s">
        <v>2842</v>
      </c>
      <c r="EU881" t="s">
        <v>2956</v>
      </c>
      <c r="EV881" t="s">
        <v>2956</v>
      </c>
      <c r="EW881" t="s">
        <v>7306</v>
      </c>
      <c r="EX881" t="s">
        <v>7306</v>
      </c>
      <c r="KB881">
        <v>5</v>
      </c>
      <c r="KD881" t="s">
        <v>9554</v>
      </c>
      <c r="KE881" t="s">
        <v>6597</v>
      </c>
      <c r="KF881">
        <v>5</v>
      </c>
      <c r="KG881" t="s">
        <v>6598</v>
      </c>
      <c r="KH881">
        <v>6700972</v>
      </c>
    </row>
    <row r="882" spans="1:294" x14ac:dyDescent="0.3">
      <c r="A882" t="s">
        <v>10710</v>
      </c>
      <c r="B882" t="s">
        <v>8545</v>
      </c>
      <c r="C882">
        <v>3</v>
      </c>
      <c r="D882" t="s">
        <v>2956</v>
      </c>
      <c r="E882" t="s">
        <v>2956</v>
      </c>
      <c r="F882" t="s">
        <v>2956</v>
      </c>
      <c r="G882" t="s">
        <v>2956</v>
      </c>
      <c r="H882" t="s">
        <v>2956</v>
      </c>
      <c r="I882" t="s">
        <v>2956</v>
      </c>
      <c r="J882" t="s">
        <v>2956</v>
      </c>
      <c r="K882" t="s">
        <v>2956</v>
      </c>
      <c r="L882" t="s">
        <v>2956</v>
      </c>
      <c r="M882" t="s">
        <v>2956</v>
      </c>
      <c r="N882" t="s">
        <v>2956</v>
      </c>
      <c r="O882" t="s">
        <v>2956</v>
      </c>
      <c r="P882" t="s">
        <v>2956</v>
      </c>
      <c r="Q882" t="s">
        <v>2956</v>
      </c>
      <c r="R882" t="s">
        <v>2956</v>
      </c>
      <c r="BB882" t="s">
        <v>2876</v>
      </c>
      <c r="BD882" t="s">
        <v>2876</v>
      </c>
      <c r="BF882" t="s">
        <v>2876</v>
      </c>
      <c r="BV882">
        <v>0</v>
      </c>
      <c r="BX882" t="s">
        <v>8555</v>
      </c>
      <c r="BY882" t="s">
        <v>6813</v>
      </c>
      <c r="BZ882" t="s">
        <v>8250</v>
      </c>
      <c r="CA882" t="s">
        <v>7399</v>
      </c>
      <c r="CB882" t="s">
        <v>6816</v>
      </c>
      <c r="CC882" t="s">
        <v>5061</v>
      </c>
      <c r="CD882">
        <v>30</v>
      </c>
      <c r="CE882" t="s">
        <v>236</v>
      </c>
      <c r="CF882" t="s">
        <v>240</v>
      </c>
      <c r="CG882" t="s">
        <v>246</v>
      </c>
      <c r="CI882" t="s">
        <v>9552</v>
      </c>
      <c r="CJ882" t="s">
        <v>2808</v>
      </c>
      <c r="CK882" t="s">
        <v>69</v>
      </c>
      <c r="CL882" t="s">
        <v>69</v>
      </c>
      <c r="CM882" t="s">
        <v>2803</v>
      </c>
      <c r="CN882">
        <v>3</v>
      </c>
      <c r="CO882" t="s">
        <v>254</v>
      </c>
      <c r="CP882">
        <v>14</v>
      </c>
      <c r="CQ882" t="s">
        <v>2808</v>
      </c>
      <c r="CR882" t="s">
        <v>2808</v>
      </c>
      <c r="CS882" t="s">
        <v>2808</v>
      </c>
      <c r="CT882" t="s">
        <v>2808</v>
      </c>
      <c r="CU882" t="s">
        <v>2808</v>
      </c>
      <c r="CV882" t="s">
        <v>2808</v>
      </c>
      <c r="CW882" t="s">
        <v>2808</v>
      </c>
      <c r="CX882" t="s">
        <v>2808</v>
      </c>
      <c r="CY882" t="s">
        <v>2808</v>
      </c>
      <c r="CZ882" t="s">
        <v>2808</v>
      </c>
      <c r="DA882" t="s">
        <v>69</v>
      </c>
      <c r="DB882" t="s">
        <v>69</v>
      </c>
      <c r="DC882" t="s">
        <v>69</v>
      </c>
      <c r="DD882" t="s">
        <v>12</v>
      </c>
      <c r="DE882" t="s">
        <v>10359</v>
      </c>
      <c r="DF882" t="s">
        <v>12</v>
      </c>
      <c r="DG882" t="s">
        <v>6646</v>
      </c>
      <c r="DH882" t="s">
        <v>2842</v>
      </c>
      <c r="EU882" t="s">
        <v>22</v>
      </c>
      <c r="EV882" t="s">
        <v>22</v>
      </c>
      <c r="EW882" t="s">
        <v>6646</v>
      </c>
      <c r="EX882" t="s">
        <v>6646</v>
      </c>
      <c r="KB882">
        <v>3</v>
      </c>
      <c r="KD882" t="s">
        <v>9554</v>
      </c>
      <c r="KE882" t="s">
        <v>6597</v>
      </c>
      <c r="KF882">
        <v>6</v>
      </c>
      <c r="KG882" t="s">
        <v>6598</v>
      </c>
      <c r="KH882">
        <v>6700972</v>
      </c>
    </row>
    <row r="883" spans="1:294" x14ac:dyDescent="0.3">
      <c r="A883" t="s">
        <v>8808</v>
      </c>
      <c r="B883" t="s">
        <v>8545</v>
      </c>
      <c r="C883">
        <v>6</v>
      </c>
      <c r="D883" t="s">
        <v>2956</v>
      </c>
      <c r="E883" t="s">
        <v>2956</v>
      </c>
      <c r="F883" t="s">
        <v>2956</v>
      </c>
      <c r="G883" t="s">
        <v>2956</v>
      </c>
      <c r="H883" t="s">
        <v>2956</v>
      </c>
      <c r="I883" t="s">
        <v>2956</v>
      </c>
      <c r="J883" t="s">
        <v>2956</v>
      </c>
      <c r="K883" t="s">
        <v>2956</v>
      </c>
      <c r="L883" t="s">
        <v>2956</v>
      </c>
      <c r="M883" t="s">
        <v>2956</v>
      </c>
      <c r="N883" t="s">
        <v>2956</v>
      </c>
      <c r="O883" t="s">
        <v>2956</v>
      </c>
      <c r="P883" t="s">
        <v>2956</v>
      </c>
      <c r="Q883" t="s">
        <v>2956</v>
      </c>
      <c r="R883" t="s">
        <v>2956</v>
      </c>
      <c r="S883" t="s">
        <v>2956</v>
      </c>
      <c r="T883" t="s">
        <v>2956</v>
      </c>
      <c r="U883" t="s">
        <v>2956</v>
      </c>
      <c r="V883" t="s">
        <v>2956</v>
      </c>
      <c r="W883" t="s">
        <v>2956</v>
      </c>
      <c r="X883" t="s">
        <v>2956</v>
      </c>
      <c r="Y883" t="s">
        <v>2956</v>
      </c>
      <c r="Z883" t="s">
        <v>2956</v>
      </c>
      <c r="AA883" t="s">
        <v>2956</v>
      </c>
      <c r="AB883" t="s">
        <v>2956</v>
      </c>
      <c r="AC883" t="s">
        <v>2956</v>
      </c>
      <c r="AD883" t="s">
        <v>2956</v>
      </c>
      <c r="AE883" t="s">
        <v>2956</v>
      </c>
      <c r="AF883" t="s">
        <v>2956</v>
      </c>
      <c r="AG883" t="s">
        <v>2956</v>
      </c>
      <c r="BB883" t="s">
        <v>2876</v>
      </c>
      <c r="BD883" t="s">
        <v>2876</v>
      </c>
      <c r="BF883" t="s">
        <v>2876</v>
      </c>
      <c r="BH883" t="s">
        <v>2876</v>
      </c>
      <c r="BJ883" t="s">
        <v>2876</v>
      </c>
      <c r="BL883" t="s">
        <v>2876</v>
      </c>
      <c r="BV883">
        <v>0</v>
      </c>
      <c r="BY883" t="s">
        <v>6813</v>
      </c>
      <c r="BZ883" s="30">
        <v>41551</v>
      </c>
      <c r="CA883" t="s">
        <v>6591</v>
      </c>
      <c r="CB883" t="s">
        <v>7239</v>
      </c>
      <c r="CC883" t="s">
        <v>5061</v>
      </c>
      <c r="CD883">
        <v>23</v>
      </c>
      <c r="CE883" t="s">
        <v>236</v>
      </c>
      <c r="CF883" t="s">
        <v>240</v>
      </c>
      <c r="CG883" t="s">
        <v>247</v>
      </c>
      <c r="CI883" t="s">
        <v>9552</v>
      </c>
      <c r="CJ883" t="s">
        <v>2808</v>
      </c>
      <c r="CK883" t="s">
        <v>69</v>
      </c>
      <c r="CL883" t="s">
        <v>69</v>
      </c>
      <c r="CM883" t="s">
        <v>2803</v>
      </c>
      <c r="CN883">
        <v>6</v>
      </c>
      <c r="CO883" t="s">
        <v>254</v>
      </c>
      <c r="CP883">
        <v>38</v>
      </c>
      <c r="CQ883" t="s">
        <v>69</v>
      </c>
      <c r="CR883" t="s">
        <v>69</v>
      </c>
      <c r="CS883" t="s">
        <v>69</v>
      </c>
      <c r="CT883" t="s">
        <v>69</v>
      </c>
      <c r="CU883" t="s">
        <v>69</v>
      </c>
      <c r="CV883" t="s">
        <v>69</v>
      </c>
      <c r="CW883" t="s">
        <v>69</v>
      </c>
      <c r="CX883" t="s">
        <v>69</v>
      </c>
      <c r="CY883" t="s">
        <v>69</v>
      </c>
      <c r="CZ883" t="s">
        <v>69</v>
      </c>
      <c r="DA883" t="s">
        <v>69</v>
      </c>
      <c r="DB883" t="s">
        <v>69</v>
      </c>
      <c r="DC883" t="s">
        <v>69</v>
      </c>
      <c r="DD883" t="s">
        <v>12</v>
      </c>
      <c r="DE883" t="s">
        <v>7347</v>
      </c>
      <c r="DF883" t="s">
        <v>12</v>
      </c>
      <c r="DG883" t="s">
        <v>8639</v>
      </c>
      <c r="DH883" t="s">
        <v>2842</v>
      </c>
      <c r="EU883" t="s">
        <v>2956</v>
      </c>
      <c r="EV883" t="s">
        <v>2956</v>
      </c>
      <c r="EW883" t="s">
        <v>8639</v>
      </c>
      <c r="EX883" t="s">
        <v>8639</v>
      </c>
      <c r="KB883">
        <v>6</v>
      </c>
      <c r="KD883" t="s">
        <v>9554</v>
      </c>
      <c r="KE883" t="s">
        <v>6597</v>
      </c>
      <c r="KF883">
        <v>1</v>
      </c>
      <c r="KG883" t="s">
        <v>6598</v>
      </c>
      <c r="KH883">
        <v>6895140</v>
      </c>
    </row>
    <row r="884" spans="1:294" x14ac:dyDescent="0.3">
      <c r="A884" t="s">
        <v>8809</v>
      </c>
      <c r="B884" t="s">
        <v>8545</v>
      </c>
      <c r="C884">
        <v>7</v>
      </c>
      <c r="D884" t="s">
        <v>2956</v>
      </c>
      <c r="E884" t="s">
        <v>2956</v>
      </c>
      <c r="F884" t="s">
        <v>2956</v>
      </c>
      <c r="G884" t="s">
        <v>2956</v>
      </c>
      <c r="H884" t="s">
        <v>2956</v>
      </c>
      <c r="I884" t="s">
        <v>2956</v>
      </c>
      <c r="J884" t="s">
        <v>2956</v>
      </c>
      <c r="K884" t="s">
        <v>2956</v>
      </c>
      <c r="L884" t="s">
        <v>2956</v>
      </c>
      <c r="M884" t="s">
        <v>2956</v>
      </c>
      <c r="N884" t="s">
        <v>2956</v>
      </c>
      <c r="O884" t="s">
        <v>2956</v>
      </c>
      <c r="P884" t="s">
        <v>2956</v>
      </c>
      <c r="Q884" t="s">
        <v>2956</v>
      </c>
      <c r="R884" t="s">
        <v>2956</v>
      </c>
      <c r="S884" t="s">
        <v>2956</v>
      </c>
      <c r="T884" t="s">
        <v>2956</v>
      </c>
      <c r="U884" t="s">
        <v>2956</v>
      </c>
      <c r="V884" t="s">
        <v>2956</v>
      </c>
      <c r="W884" t="s">
        <v>2956</v>
      </c>
      <c r="X884" t="s">
        <v>2956</v>
      </c>
      <c r="Y884" t="s">
        <v>2956</v>
      </c>
      <c r="Z884" t="s">
        <v>2956</v>
      </c>
      <c r="AA884" t="s">
        <v>2956</v>
      </c>
      <c r="AB884" t="s">
        <v>2956</v>
      </c>
      <c r="AC884" t="s">
        <v>2956</v>
      </c>
      <c r="AD884" t="s">
        <v>2956</v>
      </c>
      <c r="AE884" t="s">
        <v>2956</v>
      </c>
      <c r="AF884" t="s">
        <v>2956</v>
      </c>
      <c r="AG884" t="s">
        <v>2956</v>
      </c>
      <c r="AH884" t="s">
        <v>2956</v>
      </c>
      <c r="AI884" t="s">
        <v>2956</v>
      </c>
      <c r="AJ884" t="s">
        <v>2956</v>
      </c>
      <c r="AK884" t="s">
        <v>2956</v>
      </c>
      <c r="AL884" t="s">
        <v>2956</v>
      </c>
      <c r="BB884" t="s">
        <v>2876</v>
      </c>
      <c r="BD884" t="s">
        <v>2876</v>
      </c>
      <c r="BF884" t="s">
        <v>2876</v>
      </c>
      <c r="BH884" t="s">
        <v>2876</v>
      </c>
      <c r="BJ884" t="s">
        <v>2876</v>
      </c>
      <c r="BL884" t="s">
        <v>2876</v>
      </c>
      <c r="BN884" t="s">
        <v>2876</v>
      </c>
      <c r="BV884">
        <v>0</v>
      </c>
      <c r="BY884" t="s">
        <v>6813</v>
      </c>
      <c r="BZ884" s="30">
        <v>41551</v>
      </c>
      <c r="CA884" t="s">
        <v>7143</v>
      </c>
      <c r="CB884" t="s">
        <v>7239</v>
      </c>
      <c r="CC884" t="s">
        <v>5061</v>
      </c>
      <c r="CD884">
        <v>27</v>
      </c>
      <c r="CE884" t="s">
        <v>236</v>
      </c>
      <c r="CF884" t="s">
        <v>240</v>
      </c>
      <c r="CG884" t="s">
        <v>247</v>
      </c>
      <c r="CI884" t="s">
        <v>9566</v>
      </c>
      <c r="CJ884" t="s">
        <v>2808</v>
      </c>
      <c r="CK884" t="s">
        <v>69</v>
      </c>
      <c r="CL884" t="s">
        <v>2808</v>
      </c>
      <c r="CM884" t="s">
        <v>2803</v>
      </c>
      <c r="CN884">
        <v>7</v>
      </c>
      <c r="CO884" t="s">
        <v>254</v>
      </c>
      <c r="CP884">
        <v>38</v>
      </c>
      <c r="CQ884" t="s">
        <v>69</v>
      </c>
      <c r="CR884" t="s">
        <v>69</v>
      </c>
      <c r="CS884" t="s">
        <v>69</v>
      </c>
      <c r="CT884" t="s">
        <v>69</v>
      </c>
      <c r="CU884" t="s">
        <v>69</v>
      </c>
      <c r="CV884" t="s">
        <v>69</v>
      </c>
      <c r="CW884" t="s">
        <v>69</v>
      </c>
      <c r="CX884" t="s">
        <v>69</v>
      </c>
      <c r="CY884" t="s">
        <v>69</v>
      </c>
      <c r="CZ884" t="s">
        <v>69</v>
      </c>
      <c r="DA884" t="s">
        <v>2808</v>
      </c>
      <c r="DB884" t="s">
        <v>69</v>
      </c>
      <c r="DC884" t="s">
        <v>69</v>
      </c>
      <c r="DD884" t="s">
        <v>12</v>
      </c>
      <c r="DE884" t="s">
        <v>7025</v>
      </c>
      <c r="DF884" t="s">
        <v>12</v>
      </c>
      <c r="DG884" t="s">
        <v>9912</v>
      </c>
      <c r="DH884" t="s">
        <v>2842</v>
      </c>
      <c r="EU884" t="s">
        <v>2956</v>
      </c>
      <c r="EV884" t="s">
        <v>2956</v>
      </c>
      <c r="EW884" t="s">
        <v>9912</v>
      </c>
      <c r="EX884" t="s">
        <v>9912</v>
      </c>
      <c r="KB884">
        <v>7</v>
      </c>
      <c r="KD884" t="s">
        <v>9554</v>
      </c>
      <c r="KE884" t="s">
        <v>6597</v>
      </c>
      <c r="KF884">
        <v>2</v>
      </c>
      <c r="KG884" t="s">
        <v>6598</v>
      </c>
      <c r="KH884">
        <v>6895140</v>
      </c>
    </row>
    <row r="885" spans="1:294" x14ac:dyDescent="0.3">
      <c r="A885" t="s">
        <v>8814</v>
      </c>
      <c r="B885" t="s">
        <v>8545</v>
      </c>
      <c r="C885">
        <v>5</v>
      </c>
      <c r="D885" t="s">
        <v>2956</v>
      </c>
      <c r="E885" t="s">
        <v>2956</v>
      </c>
      <c r="F885" t="s">
        <v>2956</v>
      </c>
      <c r="G885" t="s">
        <v>2956</v>
      </c>
      <c r="H885" t="s">
        <v>2956</v>
      </c>
      <c r="I885" t="s">
        <v>2956</v>
      </c>
      <c r="J885" t="s">
        <v>2956</v>
      </c>
      <c r="K885" t="s">
        <v>2956</v>
      </c>
      <c r="L885" t="s">
        <v>2956</v>
      </c>
      <c r="M885" t="s">
        <v>2956</v>
      </c>
      <c r="N885" t="s">
        <v>2956</v>
      </c>
      <c r="O885" t="s">
        <v>2956</v>
      </c>
      <c r="P885" t="s">
        <v>2956</v>
      </c>
      <c r="Q885" t="s">
        <v>2956</v>
      </c>
      <c r="R885" t="s">
        <v>2956</v>
      </c>
      <c r="S885" t="s">
        <v>2956</v>
      </c>
      <c r="T885" t="s">
        <v>2956</v>
      </c>
      <c r="U885" t="s">
        <v>2956</v>
      </c>
      <c r="V885" t="s">
        <v>2956</v>
      </c>
      <c r="W885" t="s">
        <v>2956</v>
      </c>
      <c r="X885" t="s">
        <v>2956</v>
      </c>
      <c r="Y885" t="s">
        <v>2956</v>
      </c>
      <c r="Z885" t="s">
        <v>2956</v>
      </c>
      <c r="AA885" t="s">
        <v>2956</v>
      </c>
      <c r="AB885" t="s">
        <v>2956</v>
      </c>
      <c r="BB885" t="s">
        <v>2876</v>
      </c>
      <c r="BD885" t="s">
        <v>2876</v>
      </c>
      <c r="BF885" t="s">
        <v>2876</v>
      </c>
      <c r="BH885" t="s">
        <v>2876</v>
      </c>
      <c r="BJ885" t="s">
        <v>2876</v>
      </c>
      <c r="BV885">
        <v>0</v>
      </c>
      <c r="BY885" t="s">
        <v>6813</v>
      </c>
      <c r="BZ885" s="30">
        <v>41551</v>
      </c>
      <c r="CA885" t="s">
        <v>7143</v>
      </c>
      <c r="CB885" t="s">
        <v>7239</v>
      </c>
      <c r="CC885" t="s">
        <v>5061</v>
      </c>
      <c r="CD885">
        <v>28</v>
      </c>
      <c r="CE885" t="s">
        <v>237</v>
      </c>
      <c r="CF885" t="s">
        <v>22</v>
      </c>
      <c r="CG885" t="s">
        <v>247</v>
      </c>
      <c r="CI885" t="s">
        <v>9566</v>
      </c>
      <c r="CJ885" t="s">
        <v>2808</v>
      </c>
      <c r="CK885" t="s">
        <v>69</v>
      </c>
      <c r="CL885" t="s">
        <v>2808</v>
      </c>
      <c r="CM885" t="s">
        <v>2803</v>
      </c>
      <c r="CN885">
        <v>5</v>
      </c>
      <c r="CO885" t="s">
        <v>254</v>
      </c>
      <c r="CP885">
        <v>38</v>
      </c>
      <c r="CQ885" t="s">
        <v>69</v>
      </c>
      <c r="CR885" t="s">
        <v>69</v>
      </c>
      <c r="CS885" t="s">
        <v>69</v>
      </c>
      <c r="CT885" t="s">
        <v>69</v>
      </c>
      <c r="CU885" t="s">
        <v>69</v>
      </c>
      <c r="CV885" t="s">
        <v>69</v>
      </c>
      <c r="CW885" t="s">
        <v>69</v>
      </c>
      <c r="CX885" t="s">
        <v>69</v>
      </c>
      <c r="CY885" t="s">
        <v>69</v>
      </c>
      <c r="CZ885" t="s">
        <v>69</v>
      </c>
      <c r="DA885" t="s">
        <v>69</v>
      </c>
      <c r="DB885" t="s">
        <v>69</v>
      </c>
      <c r="DC885" t="s">
        <v>69</v>
      </c>
      <c r="DD885" t="s">
        <v>12</v>
      </c>
      <c r="DE885" t="s">
        <v>10111</v>
      </c>
      <c r="DF885" t="s">
        <v>12</v>
      </c>
      <c r="DG885" t="s">
        <v>7300</v>
      </c>
      <c r="DH885" t="s">
        <v>2842</v>
      </c>
      <c r="EU885" t="s">
        <v>2956</v>
      </c>
      <c r="EV885" t="s">
        <v>2956</v>
      </c>
      <c r="EW885" t="s">
        <v>9860</v>
      </c>
      <c r="EX885" t="s">
        <v>9860</v>
      </c>
      <c r="KB885">
        <v>5</v>
      </c>
      <c r="KD885" t="s">
        <v>9554</v>
      </c>
      <c r="KE885" t="s">
        <v>6597</v>
      </c>
      <c r="KF885">
        <v>3</v>
      </c>
      <c r="KG885" t="s">
        <v>6598</v>
      </c>
      <c r="KH885">
        <v>6895140</v>
      </c>
    </row>
    <row r="886" spans="1:294" x14ac:dyDescent="0.3">
      <c r="A886" t="s">
        <v>8815</v>
      </c>
      <c r="B886" t="s">
        <v>8545</v>
      </c>
      <c r="C886">
        <v>3</v>
      </c>
      <c r="D886" t="s">
        <v>2956</v>
      </c>
      <c r="E886" t="s">
        <v>2956</v>
      </c>
      <c r="F886" t="s">
        <v>2956</v>
      </c>
      <c r="G886" t="s">
        <v>2956</v>
      </c>
      <c r="H886" t="s">
        <v>2956</v>
      </c>
      <c r="I886" t="s">
        <v>2956</v>
      </c>
      <c r="J886" t="s">
        <v>2956</v>
      </c>
      <c r="K886" t="s">
        <v>2956</v>
      </c>
      <c r="L886" t="s">
        <v>2956</v>
      </c>
      <c r="M886" t="s">
        <v>2956</v>
      </c>
      <c r="N886" t="s">
        <v>2956</v>
      </c>
      <c r="O886" t="s">
        <v>2956</v>
      </c>
      <c r="P886" t="s">
        <v>2956</v>
      </c>
      <c r="Q886" t="s">
        <v>2956</v>
      </c>
      <c r="R886" t="s">
        <v>2956</v>
      </c>
      <c r="BB886" t="s">
        <v>2876</v>
      </c>
      <c r="BD886" t="s">
        <v>2876</v>
      </c>
      <c r="BF886" t="s">
        <v>2876</v>
      </c>
      <c r="BV886">
        <v>0</v>
      </c>
      <c r="BY886" t="s">
        <v>6813</v>
      </c>
      <c r="BZ886" s="30">
        <v>41551</v>
      </c>
      <c r="CA886" t="s">
        <v>6591</v>
      </c>
      <c r="CB886" t="s">
        <v>10711</v>
      </c>
      <c r="CC886" t="s">
        <v>5061</v>
      </c>
      <c r="CD886">
        <v>29</v>
      </c>
      <c r="CE886" t="s">
        <v>237</v>
      </c>
      <c r="CF886" t="s">
        <v>220</v>
      </c>
      <c r="CG886" t="s">
        <v>246</v>
      </c>
      <c r="CI886" t="s">
        <v>9552</v>
      </c>
      <c r="CJ886" t="s">
        <v>2808</v>
      </c>
      <c r="CK886" t="s">
        <v>69</v>
      </c>
      <c r="CL886" t="s">
        <v>69</v>
      </c>
      <c r="CM886" t="s">
        <v>2803</v>
      </c>
      <c r="CN886">
        <v>3</v>
      </c>
      <c r="CO886" t="s">
        <v>254</v>
      </c>
      <c r="CP886">
        <v>29</v>
      </c>
      <c r="CQ886" t="s">
        <v>69</v>
      </c>
      <c r="CR886" t="s">
        <v>69</v>
      </c>
      <c r="CS886" t="s">
        <v>69</v>
      </c>
      <c r="CT886" t="s">
        <v>69</v>
      </c>
      <c r="CU886" t="s">
        <v>69</v>
      </c>
      <c r="CV886" t="s">
        <v>69</v>
      </c>
      <c r="CW886" t="s">
        <v>69</v>
      </c>
      <c r="CX886" t="s">
        <v>69</v>
      </c>
      <c r="CY886" t="s">
        <v>69</v>
      </c>
      <c r="CZ886" t="s">
        <v>69</v>
      </c>
      <c r="DA886" t="s">
        <v>69</v>
      </c>
      <c r="DB886" t="s">
        <v>69</v>
      </c>
      <c r="DC886" t="s">
        <v>69</v>
      </c>
      <c r="DD886" t="s">
        <v>12</v>
      </c>
      <c r="DE886" t="s">
        <v>9772</v>
      </c>
      <c r="DF886" t="s">
        <v>12</v>
      </c>
      <c r="DG886" t="s">
        <v>6850</v>
      </c>
      <c r="DH886" t="s">
        <v>249</v>
      </c>
      <c r="DI886" t="s">
        <v>9563</v>
      </c>
      <c r="EU886" t="s">
        <v>2956</v>
      </c>
      <c r="EV886" t="s">
        <v>2956</v>
      </c>
      <c r="EW886" t="s">
        <v>8639</v>
      </c>
      <c r="EX886" t="s">
        <v>8639</v>
      </c>
      <c r="KB886">
        <v>3</v>
      </c>
      <c r="KD886" t="s">
        <v>9554</v>
      </c>
      <c r="KE886" t="s">
        <v>6597</v>
      </c>
      <c r="KF886">
        <v>4</v>
      </c>
      <c r="KG886" t="s">
        <v>6598</v>
      </c>
      <c r="KH886">
        <v>6895140</v>
      </c>
    </row>
    <row r="887" spans="1:294" x14ac:dyDescent="0.3">
      <c r="A887" t="s">
        <v>8818</v>
      </c>
      <c r="B887" t="s">
        <v>8545</v>
      </c>
      <c r="C887">
        <v>3</v>
      </c>
      <c r="D887" t="s">
        <v>2956</v>
      </c>
      <c r="E887" t="s">
        <v>2956</v>
      </c>
      <c r="F887" t="s">
        <v>2956</v>
      </c>
      <c r="G887" t="s">
        <v>2956</v>
      </c>
      <c r="H887" t="s">
        <v>2956</v>
      </c>
      <c r="I887" t="s">
        <v>2956</v>
      </c>
      <c r="J887" t="s">
        <v>2956</v>
      </c>
      <c r="K887" t="s">
        <v>2956</v>
      </c>
      <c r="L887" t="s">
        <v>2956</v>
      </c>
      <c r="M887" t="s">
        <v>2956</v>
      </c>
      <c r="N887" t="s">
        <v>2956</v>
      </c>
      <c r="O887" t="s">
        <v>2956</v>
      </c>
      <c r="P887" t="s">
        <v>2956</v>
      </c>
      <c r="Q887" t="s">
        <v>2956</v>
      </c>
      <c r="R887" t="s">
        <v>2956</v>
      </c>
      <c r="BB887" t="s">
        <v>2876</v>
      </c>
      <c r="BD887" t="s">
        <v>2876</v>
      </c>
      <c r="BF887" t="s">
        <v>2876</v>
      </c>
      <c r="BV887">
        <v>0</v>
      </c>
      <c r="BY887" t="s">
        <v>6813</v>
      </c>
      <c r="BZ887" s="30">
        <v>41551</v>
      </c>
      <c r="CA887" t="s">
        <v>6591</v>
      </c>
      <c r="CB887" t="s">
        <v>7239</v>
      </c>
      <c r="CC887" t="s">
        <v>5061</v>
      </c>
      <c r="CD887">
        <v>17</v>
      </c>
      <c r="CE887" t="s">
        <v>237</v>
      </c>
      <c r="CF887" t="s">
        <v>220</v>
      </c>
      <c r="CG887" t="s">
        <v>246</v>
      </c>
      <c r="CI887" t="s">
        <v>9552</v>
      </c>
      <c r="CJ887" t="s">
        <v>2808</v>
      </c>
      <c r="CK887" t="s">
        <v>69</v>
      </c>
      <c r="CL887" t="s">
        <v>69</v>
      </c>
      <c r="CM887" t="s">
        <v>2803</v>
      </c>
      <c r="CN887">
        <v>3</v>
      </c>
      <c r="CO887" t="s">
        <v>254</v>
      </c>
      <c r="CP887">
        <v>27</v>
      </c>
      <c r="CQ887" t="s">
        <v>69</v>
      </c>
      <c r="CR887" t="s">
        <v>69</v>
      </c>
      <c r="CS887" t="s">
        <v>69</v>
      </c>
      <c r="CT887" t="s">
        <v>69</v>
      </c>
      <c r="CU887" t="s">
        <v>69</v>
      </c>
      <c r="CV887" t="s">
        <v>69</v>
      </c>
      <c r="CW887" t="s">
        <v>69</v>
      </c>
      <c r="CX887" t="s">
        <v>69</v>
      </c>
      <c r="CY887" t="s">
        <v>69</v>
      </c>
      <c r="CZ887" t="s">
        <v>69</v>
      </c>
      <c r="DA887" t="s">
        <v>69</v>
      </c>
      <c r="DB887" t="s">
        <v>69</v>
      </c>
      <c r="DC887" t="s">
        <v>69</v>
      </c>
      <c r="DD887" t="s">
        <v>12</v>
      </c>
      <c r="DE887" s="30">
        <v>41191</v>
      </c>
      <c r="DF887" t="s">
        <v>12</v>
      </c>
      <c r="DG887" t="s">
        <v>6980</v>
      </c>
      <c r="DH887" t="s">
        <v>249</v>
      </c>
      <c r="DI887" t="s">
        <v>9563</v>
      </c>
      <c r="EU887" t="s">
        <v>2956</v>
      </c>
      <c r="EV887" t="s">
        <v>2956</v>
      </c>
      <c r="EW887" t="s">
        <v>6934</v>
      </c>
      <c r="EX887" t="s">
        <v>6934</v>
      </c>
      <c r="KB887">
        <v>3</v>
      </c>
      <c r="KD887" t="s">
        <v>9554</v>
      </c>
      <c r="KE887" t="s">
        <v>6597</v>
      </c>
      <c r="KF887">
        <v>5</v>
      </c>
      <c r="KG887" t="s">
        <v>6598</v>
      </c>
      <c r="KH887">
        <v>6895140</v>
      </c>
    </row>
    <row r="888" spans="1:294" x14ac:dyDescent="0.3">
      <c r="A888" t="s">
        <v>8821</v>
      </c>
      <c r="B888" t="s">
        <v>8545</v>
      </c>
      <c r="C888">
        <v>4</v>
      </c>
      <c r="D888" t="s">
        <v>2956</v>
      </c>
      <c r="E888" t="s">
        <v>2956</v>
      </c>
      <c r="F888" t="s">
        <v>2956</v>
      </c>
      <c r="G888" t="s">
        <v>2956</v>
      </c>
      <c r="H888" t="s">
        <v>2956</v>
      </c>
      <c r="I888" t="s">
        <v>2956</v>
      </c>
      <c r="J888" t="s">
        <v>2956</v>
      </c>
      <c r="K888" t="s">
        <v>2956</v>
      </c>
      <c r="L888" t="s">
        <v>2956</v>
      </c>
      <c r="M888" t="s">
        <v>2956</v>
      </c>
      <c r="N888" t="s">
        <v>2956</v>
      </c>
      <c r="O888" t="s">
        <v>2956</v>
      </c>
      <c r="P888" t="s">
        <v>2956</v>
      </c>
      <c r="Q888" t="s">
        <v>2956</v>
      </c>
      <c r="R888" t="s">
        <v>2956</v>
      </c>
      <c r="S888" t="s">
        <v>2956</v>
      </c>
      <c r="T888" t="s">
        <v>2956</v>
      </c>
      <c r="U888" t="s">
        <v>2956</v>
      </c>
      <c r="V888" t="s">
        <v>2956</v>
      </c>
      <c r="W888" t="s">
        <v>2956</v>
      </c>
      <c r="BB888" t="s">
        <v>2876</v>
      </c>
      <c r="BD888" t="s">
        <v>2876</v>
      </c>
      <c r="BF888" t="s">
        <v>2876</v>
      </c>
      <c r="BH888" t="s">
        <v>2876</v>
      </c>
      <c r="BV888">
        <v>0</v>
      </c>
      <c r="BY888" t="s">
        <v>6813</v>
      </c>
      <c r="BZ888" s="30">
        <v>41551</v>
      </c>
      <c r="CA888" t="s">
        <v>6591</v>
      </c>
      <c r="CB888" t="s">
        <v>8598</v>
      </c>
      <c r="CC888" t="s">
        <v>5061</v>
      </c>
      <c r="CD888">
        <v>33</v>
      </c>
      <c r="CE888" t="s">
        <v>237</v>
      </c>
      <c r="CF888" t="s">
        <v>220</v>
      </c>
      <c r="CG888" t="s">
        <v>22</v>
      </c>
      <c r="CI888" t="s">
        <v>9552</v>
      </c>
      <c r="CJ888" t="s">
        <v>2808</v>
      </c>
      <c r="CK888" t="s">
        <v>69</v>
      </c>
      <c r="CL888" t="s">
        <v>69</v>
      </c>
      <c r="CM888" t="s">
        <v>2803</v>
      </c>
      <c r="CN888">
        <v>4</v>
      </c>
      <c r="CO888" t="s">
        <v>254</v>
      </c>
      <c r="CP888">
        <v>35</v>
      </c>
      <c r="CQ888" t="s">
        <v>69</v>
      </c>
      <c r="CR888" t="s">
        <v>69</v>
      </c>
      <c r="CS888" t="s">
        <v>69</v>
      </c>
      <c r="CT888" t="s">
        <v>69</v>
      </c>
      <c r="CU888" t="s">
        <v>69</v>
      </c>
      <c r="CV888" t="s">
        <v>69</v>
      </c>
      <c r="CW888" t="s">
        <v>69</v>
      </c>
      <c r="CX888" t="s">
        <v>69</v>
      </c>
      <c r="CY888" t="s">
        <v>69</v>
      </c>
      <c r="CZ888" t="s">
        <v>69</v>
      </c>
      <c r="DA888" t="s">
        <v>2808</v>
      </c>
      <c r="DB888" t="s">
        <v>69</v>
      </c>
      <c r="DC888" t="s">
        <v>69</v>
      </c>
      <c r="DD888" t="s">
        <v>12</v>
      </c>
      <c r="DE888" s="30">
        <v>41188</v>
      </c>
      <c r="DF888" t="s">
        <v>12</v>
      </c>
      <c r="DG888" t="s">
        <v>9860</v>
      </c>
      <c r="DH888" t="s">
        <v>2842</v>
      </c>
      <c r="EU888" t="s">
        <v>2956</v>
      </c>
      <c r="EV888" t="s">
        <v>2956</v>
      </c>
      <c r="EW888" t="s">
        <v>9860</v>
      </c>
      <c r="EX888" t="s">
        <v>9860</v>
      </c>
      <c r="KB888">
        <v>4</v>
      </c>
      <c r="KD888" t="s">
        <v>9554</v>
      </c>
      <c r="KE888" t="s">
        <v>6597</v>
      </c>
      <c r="KF888">
        <v>6</v>
      </c>
      <c r="KG888" t="s">
        <v>6598</v>
      </c>
      <c r="KH888">
        <v>6895140</v>
      </c>
    </row>
    <row r="889" spans="1:294" x14ac:dyDescent="0.3">
      <c r="A889" t="s">
        <v>8823</v>
      </c>
      <c r="B889" t="s">
        <v>8545</v>
      </c>
      <c r="C889">
        <v>3</v>
      </c>
      <c r="D889" t="s">
        <v>2956</v>
      </c>
      <c r="E889" t="s">
        <v>2956</v>
      </c>
      <c r="F889" t="s">
        <v>2956</v>
      </c>
      <c r="G889" t="s">
        <v>2956</v>
      </c>
      <c r="H889" t="s">
        <v>2956</v>
      </c>
      <c r="I889" t="s">
        <v>2956</v>
      </c>
      <c r="J889" t="s">
        <v>2956</v>
      </c>
      <c r="K889" t="s">
        <v>2956</v>
      </c>
      <c r="L889" t="s">
        <v>2956</v>
      </c>
      <c r="M889" t="s">
        <v>2956</v>
      </c>
      <c r="N889" t="s">
        <v>2956</v>
      </c>
      <c r="O889" t="s">
        <v>2956</v>
      </c>
      <c r="P889" t="s">
        <v>2956</v>
      </c>
      <c r="Q889" t="s">
        <v>2956</v>
      </c>
      <c r="R889" t="s">
        <v>2956</v>
      </c>
      <c r="BB889" t="s">
        <v>2876</v>
      </c>
      <c r="BD889" t="s">
        <v>2876</v>
      </c>
      <c r="BF889" t="s">
        <v>2876</v>
      </c>
      <c r="BV889">
        <v>0</v>
      </c>
      <c r="BY889" t="s">
        <v>6813</v>
      </c>
      <c r="BZ889" s="30">
        <v>41551</v>
      </c>
      <c r="CA889" t="s">
        <v>6591</v>
      </c>
      <c r="CB889" t="s">
        <v>8256</v>
      </c>
      <c r="CC889" t="s">
        <v>5061</v>
      </c>
      <c r="CD889">
        <v>19</v>
      </c>
      <c r="CE889" t="s">
        <v>236</v>
      </c>
      <c r="CF889" t="s">
        <v>240</v>
      </c>
      <c r="CG889" t="s">
        <v>247</v>
      </c>
      <c r="CI889" t="s">
        <v>9552</v>
      </c>
      <c r="CJ889" t="s">
        <v>2808</v>
      </c>
      <c r="CK889" t="s">
        <v>69</v>
      </c>
      <c r="CL889" t="s">
        <v>69</v>
      </c>
      <c r="CM889" t="s">
        <v>2803</v>
      </c>
      <c r="CN889">
        <v>3</v>
      </c>
      <c r="CO889" t="s">
        <v>254</v>
      </c>
      <c r="CP889">
        <v>33</v>
      </c>
      <c r="CQ889" t="s">
        <v>69</v>
      </c>
      <c r="CR889" t="s">
        <v>69</v>
      </c>
      <c r="CS889" t="s">
        <v>69</v>
      </c>
      <c r="CT889" t="s">
        <v>69</v>
      </c>
      <c r="CU889" t="s">
        <v>69</v>
      </c>
      <c r="CV889" t="s">
        <v>69</v>
      </c>
      <c r="CW889" t="s">
        <v>69</v>
      </c>
      <c r="CX889" t="s">
        <v>69</v>
      </c>
      <c r="CY889" t="s">
        <v>69</v>
      </c>
      <c r="CZ889" t="s">
        <v>69</v>
      </c>
      <c r="DA889" t="s">
        <v>69</v>
      </c>
      <c r="DB889" t="s">
        <v>69</v>
      </c>
      <c r="DC889" t="s">
        <v>69</v>
      </c>
      <c r="DD889" t="s">
        <v>12</v>
      </c>
      <c r="DE889" t="s">
        <v>6616</v>
      </c>
      <c r="DF889" t="s">
        <v>12</v>
      </c>
      <c r="DG889" t="s">
        <v>10578</v>
      </c>
      <c r="DH889" t="s">
        <v>2842</v>
      </c>
      <c r="EU889" t="s">
        <v>2956</v>
      </c>
      <c r="EV889" t="s">
        <v>2956</v>
      </c>
      <c r="EW889" t="s">
        <v>10578</v>
      </c>
      <c r="EX889" t="s">
        <v>10578</v>
      </c>
      <c r="KB889">
        <v>3</v>
      </c>
      <c r="KD889" t="s">
        <v>9554</v>
      </c>
      <c r="KE889" t="s">
        <v>6597</v>
      </c>
      <c r="KF889">
        <v>7</v>
      </c>
      <c r="KG889" t="s">
        <v>6598</v>
      </c>
      <c r="KH889">
        <v>6895140</v>
      </c>
    </row>
    <row r="890" spans="1:294" x14ac:dyDescent="0.3">
      <c r="A890" t="s">
        <v>8824</v>
      </c>
      <c r="B890" t="s">
        <v>8545</v>
      </c>
      <c r="C890">
        <v>6</v>
      </c>
      <c r="D890" t="s">
        <v>2956</v>
      </c>
      <c r="E890" t="s">
        <v>2956</v>
      </c>
      <c r="F890" t="s">
        <v>2956</v>
      </c>
      <c r="G890" t="s">
        <v>2956</v>
      </c>
      <c r="H890" t="s">
        <v>2956</v>
      </c>
      <c r="I890" t="s">
        <v>2956</v>
      </c>
      <c r="J890" t="s">
        <v>2956</v>
      </c>
      <c r="K890" t="s">
        <v>2956</v>
      </c>
      <c r="L890" t="s">
        <v>2956</v>
      </c>
      <c r="M890" t="s">
        <v>2956</v>
      </c>
      <c r="N890" t="s">
        <v>2956</v>
      </c>
      <c r="O890" t="s">
        <v>2956</v>
      </c>
      <c r="P890" t="s">
        <v>2956</v>
      </c>
      <c r="Q890" t="s">
        <v>2956</v>
      </c>
      <c r="R890" t="s">
        <v>2956</v>
      </c>
      <c r="S890" t="s">
        <v>2956</v>
      </c>
      <c r="T890" t="s">
        <v>2956</v>
      </c>
      <c r="U890" t="s">
        <v>2956</v>
      </c>
      <c r="V890" t="s">
        <v>2956</v>
      </c>
      <c r="W890" t="s">
        <v>2956</v>
      </c>
      <c r="X890" t="s">
        <v>2956</v>
      </c>
      <c r="Y890" t="s">
        <v>2956</v>
      </c>
      <c r="Z890" t="s">
        <v>2956</v>
      </c>
      <c r="AA890" t="s">
        <v>2956</v>
      </c>
      <c r="AB890" t="s">
        <v>2956</v>
      </c>
      <c r="AC890" t="s">
        <v>2956</v>
      </c>
      <c r="AD890" t="s">
        <v>2956</v>
      </c>
      <c r="AE890" t="s">
        <v>2956</v>
      </c>
      <c r="AF890" t="s">
        <v>2956</v>
      </c>
      <c r="AG890" t="s">
        <v>2956</v>
      </c>
      <c r="BB890" t="s">
        <v>2876</v>
      </c>
      <c r="BD890" t="s">
        <v>2876</v>
      </c>
      <c r="BF890" t="s">
        <v>2876</v>
      </c>
      <c r="BH890" t="s">
        <v>2876</v>
      </c>
      <c r="BJ890" t="s">
        <v>2876</v>
      </c>
      <c r="BL890" t="s">
        <v>2876</v>
      </c>
      <c r="BV890">
        <v>0</v>
      </c>
      <c r="BY890" t="s">
        <v>6813</v>
      </c>
      <c r="BZ890" s="30">
        <v>41551</v>
      </c>
      <c r="CA890" t="s">
        <v>6591</v>
      </c>
      <c r="CB890" t="s">
        <v>8598</v>
      </c>
      <c r="CC890" t="s">
        <v>5061</v>
      </c>
      <c r="CD890">
        <v>31</v>
      </c>
      <c r="CE890" t="s">
        <v>236</v>
      </c>
      <c r="CF890" t="s">
        <v>240</v>
      </c>
      <c r="CG890" t="s">
        <v>247</v>
      </c>
      <c r="CI890" t="s">
        <v>9566</v>
      </c>
      <c r="CJ890" t="s">
        <v>2808</v>
      </c>
      <c r="CK890" t="s">
        <v>69</v>
      </c>
      <c r="CL890" t="s">
        <v>2808</v>
      </c>
      <c r="CM890" t="s">
        <v>2803</v>
      </c>
      <c r="CN890">
        <v>6</v>
      </c>
      <c r="CO890" t="s">
        <v>254</v>
      </c>
      <c r="CP890">
        <v>38</v>
      </c>
      <c r="CQ890" t="s">
        <v>69</v>
      </c>
      <c r="CR890" t="s">
        <v>69</v>
      </c>
      <c r="CS890" t="s">
        <v>69</v>
      </c>
      <c r="CT890" t="s">
        <v>69</v>
      </c>
      <c r="CU890" t="s">
        <v>69</v>
      </c>
      <c r="CV890" t="s">
        <v>69</v>
      </c>
      <c r="CW890" t="s">
        <v>69</v>
      </c>
      <c r="CX890" t="s">
        <v>69</v>
      </c>
      <c r="CY890" t="s">
        <v>69</v>
      </c>
      <c r="CZ890" t="s">
        <v>69</v>
      </c>
      <c r="DA890" t="s">
        <v>69</v>
      </c>
      <c r="DB890" t="s">
        <v>69</v>
      </c>
      <c r="DC890" t="s">
        <v>69</v>
      </c>
      <c r="DD890" t="s">
        <v>22</v>
      </c>
      <c r="DF890" t="s">
        <v>12</v>
      </c>
      <c r="DG890" t="s">
        <v>7385</v>
      </c>
      <c r="DH890" t="s">
        <v>2842</v>
      </c>
      <c r="EU890" t="s">
        <v>2956</v>
      </c>
      <c r="EV890" t="s">
        <v>2956</v>
      </c>
      <c r="EW890" s="30">
        <v>41072</v>
      </c>
      <c r="EX890" s="30">
        <v>41072</v>
      </c>
      <c r="KB890">
        <v>6</v>
      </c>
      <c r="KD890" t="s">
        <v>9554</v>
      </c>
      <c r="KE890" t="s">
        <v>6597</v>
      </c>
      <c r="KF890">
        <v>8</v>
      </c>
      <c r="KG890" t="s">
        <v>6598</v>
      </c>
      <c r="KH890">
        <v>6895140</v>
      </c>
    </row>
    <row r="891" spans="1:294" x14ac:dyDescent="0.3">
      <c r="A891" t="s">
        <v>10712</v>
      </c>
      <c r="B891" t="s">
        <v>8545</v>
      </c>
      <c r="C891">
        <v>4</v>
      </c>
      <c r="D891" t="s">
        <v>2956</v>
      </c>
      <c r="E891" t="s">
        <v>2956</v>
      </c>
      <c r="F891" t="s">
        <v>2956</v>
      </c>
      <c r="G891" t="s">
        <v>2956</v>
      </c>
      <c r="H891" t="s">
        <v>2956</v>
      </c>
      <c r="I891" t="s">
        <v>2956</v>
      </c>
      <c r="J891" t="s">
        <v>2956</v>
      </c>
      <c r="K891" t="s">
        <v>2956</v>
      </c>
      <c r="L891" t="s">
        <v>2956</v>
      </c>
      <c r="M891" t="s">
        <v>2956</v>
      </c>
      <c r="N891" t="s">
        <v>2956</v>
      </c>
      <c r="O891" t="s">
        <v>2956</v>
      </c>
      <c r="P891" t="s">
        <v>2956</v>
      </c>
      <c r="Q891" t="s">
        <v>2956</v>
      </c>
      <c r="R891" t="s">
        <v>2956</v>
      </c>
      <c r="S891" t="s">
        <v>2956</v>
      </c>
      <c r="T891" t="s">
        <v>2956</v>
      </c>
      <c r="U891" t="s">
        <v>2956</v>
      </c>
      <c r="V891" t="s">
        <v>2956</v>
      </c>
      <c r="W891" t="s">
        <v>2956</v>
      </c>
      <c r="BB891" t="s">
        <v>2876</v>
      </c>
      <c r="BD891" t="s">
        <v>2876</v>
      </c>
      <c r="BF891" t="s">
        <v>2876</v>
      </c>
      <c r="BH891" t="s">
        <v>2876</v>
      </c>
      <c r="BV891">
        <v>0</v>
      </c>
      <c r="BY891" t="s">
        <v>6813</v>
      </c>
      <c r="BZ891" s="30">
        <v>41551</v>
      </c>
      <c r="CA891" t="s">
        <v>6591</v>
      </c>
      <c r="CB891" t="s">
        <v>8256</v>
      </c>
      <c r="CC891" t="s">
        <v>5061</v>
      </c>
      <c r="CD891">
        <v>33</v>
      </c>
      <c r="CE891" t="s">
        <v>236</v>
      </c>
      <c r="CF891" t="s">
        <v>240</v>
      </c>
      <c r="CG891" t="s">
        <v>246</v>
      </c>
      <c r="CI891" t="s">
        <v>9566</v>
      </c>
      <c r="CJ891" t="s">
        <v>2808</v>
      </c>
      <c r="CK891" t="s">
        <v>69</v>
      </c>
      <c r="CL891" t="s">
        <v>2808</v>
      </c>
      <c r="CM891" t="s">
        <v>2803</v>
      </c>
      <c r="CN891">
        <v>4</v>
      </c>
      <c r="CO891" t="s">
        <v>254</v>
      </c>
      <c r="CP891">
        <v>37</v>
      </c>
      <c r="CQ891" t="s">
        <v>69</v>
      </c>
      <c r="CR891" t="s">
        <v>69</v>
      </c>
      <c r="CS891" t="s">
        <v>69</v>
      </c>
      <c r="CT891" t="s">
        <v>69</v>
      </c>
      <c r="CU891" t="s">
        <v>69</v>
      </c>
      <c r="CV891" t="s">
        <v>69</v>
      </c>
      <c r="CW891" t="s">
        <v>69</v>
      </c>
      <c r="CX891" t="s">
        <v>69</v>
      </c>
      <c r="CY891" t="s">
        <v>69</v>
      </c>
      <c r="CZ891" t="s">
        <v>69</v>
      </c>
      <c r="DA891" t="s">
        <v>69</v>
      </c>
      <c r="DB891" t="s">
        <v>2808</v>
      </c>
      <c r="DC891" t="s">
        <v>69</v>
      </c>
      <c r="DD891" t="s">
        <v>12</v>
      </c>
      <c r="DE891" t="s">
        <v>6616</v>
      </c>
      <c r="DF891" t="s">
        <v>12</v>
      </c>
      <c r="DG891" s="30">
        <v>41222</v>
      </c>
      <c r="DH891" t="s">
        <v>2842</v>
      </c>
      <c r="EU891" t="s">
        <v>2956</v>
      </c>
      <c r="EV891" t="s">
        <v>2956</v>
      </c>
      <c r="EW891" s="30">
        <v>41222</v>
      </c>
      <c r="EX891" s="30">
        <v>41222</v>
      </c>
      <c r="KB891">
        <v>4</v>
      </c>
      <c r="KD891" t="s">
        <v>9554</v>
      </c>
      <c r="KE891" t="s">
        <v>6597</v>
      </c>
      <c r="KF891">
        <v>9</v>
      </c>
      <c r="KG891" t="s">
        <v>6598</v>
      </c>
      <c r="KH891">
        <v>6895140</v>
      </c>
    </row>
    <row r="892" spans="1:294" x14ac:dyDescent="0.3">
      <c r="A892" t="s">
        <v>10713</v>
      </c>
      <c r="B892" t="s">
        <v>8545</v>
      </c>
      <c r="C892">
        <v>4</v>
      </c>
      <c r="D892" t="s">
        <v>2956</v>
      </c>
      <c r="E892" t="s">
        <v>2956</v>
      </c>
      <c r="F892" t="s">
        <v>2956</v>
      </c>
      <c r="G892" t="s">
        <v>2956</v>
      </c>
      <c r="H892" t="s">
        <v>2956</v>
      </c>
      <c r="I892" t="s">
        <v>2956</v>
      </c>
      <c r="J892" t="s">
        <v>2956</v>
      </c>
      <c r="K892" t="s">
        <v>2956</v>
      </c>
      <c r="L892" t="s">
        <v>2956</v>
      </c>
      <c r="M892" t="s">
        <v>2956</v>
      </c>
      <c r="N892" t="s">
        <v>2956</v>
      </c>
      <c r="O892" t="s">
        <v>2956</v>
      </c>
      <c r="P892" t="s">
        <v>2956</v>
      </c>
      <c r="Q892" t="s">
        <v>2956</v>
      </c>
      <c r="R892" t="s">
        <v>2956</v>
      </c>
      <c r="S892" t="s">
        <v>2956</v>
      </c>
      <c r="T892" t="s">
        <v>2956</v>
      </c>
      <c r="U892" t="s">
        <v>2956</v>
      </c>
      <c r="V892" t="s">
        <v>2956</v>
      </c>
      <c r="W892" t="s">
        <v>2956</v>
      </c>
      <c r="BB892" t="s">
        <v>2876</v>
      </c>
      <c r="BD892" t="s">
        <v>2876</v>
      </c>
      <c r="BF892" t="s">
        <v>2876</v>
      </c>
      <c r="BH892" t="s">
        <v>2876</v>
      </c>
      <c r="BV892">
        <v>0</v>
      </c>
      <c r="BY892" t="s">
        <v>6813</v>
      </c>
      <c r="BZ892" s="30">
        <v>41551</v>
      </c>
      <c r="CA892" t="s">
        <v>6591</v>
      </c>
      <c r="CB892" t="s">
        <v>8256</v>
      </c>
      <c r="CC892" t="s">
        <v>5061</v>
      </c>
      <c r="CD892">
        <v>27</v>
      </c>
      <c r="CE892" t="s">
        <v>236</v>
      </c>
      <c r="CF892" t="s">
        <v>240</v>
      </c>
      <c r="CG892" t="s">
        <v>247</v>
      </c>
      <c r="CI892" t="s">
        <v>9552</v>
      </c>
      <c r="CJ892" t="s">
        <v>2808</v>
      </c>
      <c r="CK892" t="s">
        <v>69</v>
      </c>
      <c r="CL892" t="s">
        <v>69</v>
      </c>
      <c r="CM892" t="s">
        <v>2803</v>
      </c>
      <c r="CN892">
        <v>4</v>
      </c>
      <c r="CO892" t="s">
        <v>254</v>
      </c>
      <c r="CP892">
        <v>36</v>
      </c>
      <c r="CQ892" t="s">
        <v>69</v>
      </c>
      <c r="CR892" t="s">
        <v>69</v>
      </c>
      <c r="CS892" t="s">
        <v>69</v>
      </c>
      <c r="CT892" t="s">
        <v>69</v>
      </c>
      <c r="CU892" t="s">
        <v>69</v>
      </c>
      <c r="CV892" t="s">
        <v>69</v>
      </c>
      <c r="CW892" t="s">
        <v>69</v>
      </c>
      <c r="CX892" t="s">
        <v>69</v>
      </c>
      <c r="CY892" t="s">
        <v>69</v>
      </c>
      <c r="CZ892" t="s">
        <v>69</v>
      </c>
      <c r="DA892" t="s">
        <v>69</v>
      </c>
      <c r="DB892" t="s">
        <v>2808</v>
      </c>
      <c r="DC892" t="s">
        <v>69</v>
      </c>
      <c r="DD892" t="s">
        <v>12</v>
      </c>
      <c r="DE892" t="s">
        <v>10249</v>
      </c>
      <c r="DF892" t="s">
        <v>12</v>
      </c>
      <c r="DG892" t="s">
        <v>8653</v>
      </c>
      <c r="DH892" t="s">
        <v>2842</v>
      </c>
      <c r="EU892" t="s">
        <v>2956</v>
      </c>
      <c r="EV892" t="s">
        <v>2956</v>
      </c>
      <c r="EW892" t="s">
        <v>8653</v>
      </c>
      <c r="EX892" t="s">
        <v>8653</v>
      </c>
      <c r="KB892">
        <v>4</v>
      </c>
      <c r="KD892" t="s">
        <v>9554</v>
      </c>
      <c r="KE892" t="s">
        <v>6597</v>
      </c>
      <c r="KF892">
        <v>10</v>
      </c>
      <c r="KG892" t="s">
        <v>6598</v>
      </c>
      <c r="KH892">
        <v>6895140</v>
      </c>
    </row>
    <row r="893" spans="1:294" x14ac:dyDescent="0.3">
      <c r="A893" t="s">
        <v>10714</v>
      </c>
      <c r="B893" t="s">
        <v>6696</v>
      </c>
      <c r="BV893">
        <v>0</v>
      </c>
      <c r="BX893" t="s">
        <v>9156</v>
      </c>
      <c r="BY893" t="s">
        <v>6813</v>
      </c>
      <c r="BZ893" s="30">
        <v>41337</v>
      </c>
      <c r="CA893" t="s">
        <v>6591</v>
      </c>
      <c r="CB893" t="s">
        <v>6592</v>
      </c>
      <c r="CC893" t="s">
        <v>5079</v>
      </c>
      <c r="CD893">
        <v>18</v>
      </c>
      <c r="CE893" t="s">
        <v>236</v>
      </c>
      <c r="CF893" t="s">
        <v>240</v>
      </c>
      <c r="CG893" t="s">
        <v>246</v>
      </c>
      <c r="CI893" t="s">
        <v>9640</v>
      </c>
      <c r="CJ893" t="s">
        <v>69</v>
      </c>
      <c r="CK893" t="s">
        <v>2808</v>
      </c>
      <c r="CL893" t="s">
        <v>2808</v>
      </c>
      <c r="DJ893" t="s">
        <v>12</v>
      </c>
      <c r="DK893" t="s">
        <v>9772</v>
      </c>
      <c r="DL893" t="s">
        <v>22</v>
      </c>
      <c r="DN893" t="s">
        <v>69</v>
      </c>
      <c r="DO893" t="s">
        <v>69</v>
      </c>
      <c r="DQ893" t="s">
        <v>2864</v>
      </c>
      <c r="DZ893" t="s">
        <v>22</v>
      </c>
      <c r="EJ893" t="s">
        <v>273</v>
      </c>
      <c r="EM893" t="s">
        <v>12</v>
      </c>
      <c r="EN893" t="s">
        <v>9671</v>
      </c>
      <c r="EO893" t="s">
        <v>22</v>
      </c>
      <c r="EY893" t="s">
        <v>2808</v>
      </c>
      <c r="EZ893" t="s">
        <v>69</v>
      </c>
      <c r="FA893" t="s">
        <v>9772</v>
      </c>
      <c r="FH893">
        <v>1</v>
      </c>
      <c r="FI893">
        <v>1</v>
      </c>
      <c r="FK893">
        <v>1</v>
      </c>
      <c r="FL893">
        <v>1</v>
      </c>
      <c r="FS893" t="s">
        <v>69</v>
      </c>
      <c r="FT893" t="s">
        <v>69</v>
      </c>
      <c r="FU893" t="s">
        <v>69</v>
      </c>
      <c r="FV893" t="s">
        <v>69</v>
      </c>
      <c r="FW893" t="s">
        <v>69</v>
      </c>
      <c r="FX893" t="s">
        <v>69</v>
      </c>
      <c r="FY893" t="s">
        <v>69</v>
      </c>
      <c r="FZ893" t="s">
        <v>69</v>
      </c>
      <c r="GA893" t="s">
        <v>69</v>
      </c>
      <c r="GB893" t="s">
        <v>69</v>
      </c>
      <c r="GC893" t="s">
        <v>69</v>
      </c>
      <c r="GD893" t="s">
        <v>69</v>
      </c>
      <c r="GE893" t="s">
        <v>69</v>
      </c>
      <c r="GF893" t="s">
        <v>69</v>
      </c>
      <c r="GG893" t="s">
        <v>69</v>
      </c>
      <c r="GH893" t="s">
        <v>69</v>
      </c>
      <c r="GI893" t="s">
        <v>69</v>
      </c>
      <c r="GJ893" t="s">
        <v>69</v>
      </c>
      <c r="GK893" t="s">
        <v>69</v>
      </c>
      <c r="GL893" t="s">
        <v>69</v>
      </c>
      <c r="GM893" t="s">
        <v>69</v>
      </c>
      <c r="GN893" t="s">
        <v>69</v>
      </c>
      <c r="GO893" t="s">
        <v>69</v>
      </c>
      <c r="GP893" t="s">
        <v>69</v>
      </c>
      <c r="GQ893" t="s">
        <v>69</v>
      </c>
      <c r="GR893" t="s">
        <v>69</v>
      </c>
      <c r="GS893" t="s">
        <v>69</v>
      </c>
      <c r="GT893" t="s">
        <v>69</v>
      </c>
      <c r="GU893" t="s">
        <v>69</v>
      </c>
      <c r="GV893" t="s">
        <v>69</v>
      </c>
      <c r="GW893" t="s">
        <v>69</v>
      </c>
      <c r="GX893" t="s">
        <v>69</v>
      </c>
      <c r="GY893" t="s">
        <v>69</v>
      </c>
      <c r="HC893" t="s">
        <v>2808</v>
      </c>
      <c r="HD893" t="s">
        <v>2808</v>
      </c>
      <c r="HE893" t="s">
        <v>2808</v>
      </c>
      <c r="HF893" t="s">
        <v>2808</v>
      </c>
      <c r="HG893" t="s">
        <v>69</v>
      </c>
      <c r="HH893" t="s">
        <v>69</v>
      </c>
      <c r="HI893" t="s">
        <v>69</v>
      </c>
      <c r="HJ893" t="s">
        <v>9696</v>
      </c>
      <c r="HK893">
        <v>36.5</v>
      </c>
      <c r="HL893">
        <v>83</v>
      </c>
      <c r="HM893">
        <v>22</v>
      </c>
      <c r="HQ893" t="s">
        <v>9772</v>
      </c>
      <c r="HR893" t="s">
        <v>9772</v>
      </c>
      <c r="HS893" t="s">
        <v>9772</v>
      </c>
      <c r="HT893" t="s">
        <v>9772</v>
      </c>
      <c r="HX893" s="29">
        <v>0.52083333333333337</v>
      </c>
      <c r="HY893" s="29">
        <v>0.52083333333333337</v>
      </c>
      <c r="HZ893" s="29">
        <v>0.52083333333333337</v>
      </c>
      <c r="IA893" s="29">
        <v>0.52083333333333337</v>
      </c>
      <c r="IE893" t="s">
        <v>69</v>
      </c>
      <c r="IF893" t="s">
        <v>69</v>
      </c>
      <c r="IG893" t="s">
        <v>69</v>
      </c>
      <c r="IH893" t="s">
        <v>269</v>
      </c>
      <c r="II893" t="s">
        <v>269</v>
      </c>
      <c r="IJ893" t="s">
        <v>269</v>
      </c>
      <c r="IK893" t="s">
        <v>3054</v>
      </c>
      <c r="IL893" t="s">
        <v>269</v>
      </c>
      <c r="IM893" t="s">
        <v>3054</v>
      </c>
      <c r="IN893" t="s">
        <v>9772</v>
      </c>
      <c r="IO893" t="s">
        <v>9772</v>
      </c>
      <c r="IP893" t="s">
        <v>9772</v>
      </c>
      <c r="IR893" t="s">
        <v>9772</v>
      </c>
      <c r="IT893" s="29">
        <v>0.51736111111111105</v>
      </c>
      <c r="IU893" s="29">
        <v>0.51736111111111105</v>
      </c>
      <c r="IV893" s="29">
        <v>0.51736111111111105</v>
      </c>
      <c r="IX893" s="29">
        <v>0.51736111111111105</v>
      </c>
      <c r="IZ893" t="s">
        <v>2808</v>
      </c>
      <c r="JA893" t="s">
        <v>69</v>
      </c>
      <c r="JB893" t="s">
        <v>2808</v>
      </c>
      <c r="JC893" t="s">
        <v>2808</v>
      </c>
      <c r="JD893" t="s">
        <v>2808</v>
      </c>
      <c r="JE893" t="s">
        <v>2808</v>
      </c>
      <c r="JF893" t="s">
        <v>2808</v>
      </c>
      <c r="JG893" s="35">
        <v>42956</v>
      </c>
      <c r="JI893">
        <v>159</v>
      </c>
      <c r="JJ893">
        <v>40</v>
      </c>
      <c r="JK893" t="s">
        <v>10715</v>
      </c>
      <c r="JL893" t="s">
        <v>10716</v>
      </c>
      <c r="JM893" t="s">
        <v>10717</v>
      </c>
      <c r="JN893" t="s">
        <v>9772</v>
      </c>
      <c r="JP893" t="s">
        <v>9772</v>
      </c>
      <c r="JQ893" t="s">
        <v>9772</v>
      </c>
      <c r="JR893" t="s">
        <v>9772</v>
      </c>
      <c r="JS893" t="s">
        <v>9772</v>
      </c>
      <c r="JT893" t="s">
        <v>9772</v>
      </c>
      <c r="JU893" s="29">
        <v>0.51736111111111105</v>
      </c>
      <c r="JW893" s="29">
        <v>0.51736111111111105</v>
      </c>
      <c r="JX893" s="29">
        <v>0.51736111111111105</v>
      </c>
      <c r="JY893" s="29">
        <v>0.51736111111111105</v>
      </c>
      <c r="JZ893" s="29">
        <v>0.51736111111111105</v>
      </c>
      <c r="KA893" s="29">
        <v>0.51736111111111105</v>
      </c>
      <c r="KD893" t="s">
        <v>9554</v>
      </c>
      <c r="KE893" t="s">
        <v>6597</v>
      </c>
      <c r="KF893">
        <v>1</v>
      </c>
      <c r="KG893" t="s">
        <v>6598</v>
      </c>
      <c r="KH893">
        <v>8881308</v>
      </c>
    </row>
    <row r="894" spans="1:294" x14ac:dyDescent="0.3">
      <c r="A894" t="s">
        <v>10718</v>
      </c>
      <c r="B894" t="s">
        <v>6696</v>
      </c>
      <c r="C894">
        <v>6</v>
      </c>
      <c r="D894" t="s">
        <v>2956</v>
      </c>
      <c r="E894" t="s">
        <v>2956</v>
      </c>
      <c r="F894" t="s">
        <v>2956</v>
      </c>
      <c r="G894" t="s">
        <v>2956</v>
      </c>
      <c r="H894" t="s">
        <v>2956</v>
      </c>
      <c r="I894" t="s">
        <v>2956</v>
      </c>
      <c r="J894" t="s">
        <v>2956</v>
      </c>
      <c r="K894" t="s">
        <v>2956</v>
      </c>
      <c r="L894" t="s">
        <v>2956</v>
      </c>
      <c r="M894" t="s">
        <v>2956</v>
      </c>
      <c r="N894" t="s">
        <v>2956</v>
      </c>
      <c r="O894" t="s">
        <v>2956</v>
      </c>
      <c r="P894" t="s">
        <v>2956</v>
      </c>
      <c r="Q894" t="s">
        <v>2956</v>
      </c>
      <c r="R894" t="s">
        <v>2956</v>
      </c>
      <c r="S894" t="s">
        <v>2956</v>
      </c>
      <c r="T894" t="s">
        <v>2956</v>
      </c>
      <c r="U894" t="s">
        <v>2956</v>
      </c>
      <c r="V894" t="s">
        <v>2956</v>
      </c>
      <c r="W894" t="s">
        <v>2956</v>
      </c>
      <c r="X894" t="s">
        <v>2956</v>
      </c>
      <c r="Y894" t="s">
        <v>2956</v>
      </c>
      <c r="Z894" t="s">
        <v>2956</v>
      </c>
      <c r="AA894" t="s">
        <v>2956</v>
      </c>
      <c r="AB894" t="s">
        <v>2956</v>
      </c>
      <c r="AC894" t="s">
        <v>2956</v>
      </c>
      <c r="AD894" t="s">
        <v>2956</v>
      </c>
      <c r="AE894" t="s">
        <v>2956</v>
      </c>
      <c r="AF894" t="s">
        <v>2956</v>
      </c>
      <c r="AG894" t="s">
        <v>2956</v>
      </c>
      <c r="BB894" t="s">
        <v>2876</v>
      </c>
      <c r="BD894" t="s">
        <v>2876</v>
      </c>
      <c r="BF894" t="s">
        <v>2876</v>
      </c>
      <c r="BH894" t="s">
        <v>2876</v>
      </c>
      <c r="BJ894" t="s">
        <v>2876</v>
      </c>
      <c r="BL894" t="s">
        <v>2876</v>
      </c>
      <c r="BV894">
        <v>0</v>
      </c>
      <c r="BX894" t="s">
        <v>9156</v>
      </c>
      <c r="BY894" t="s">
        <v>6813</v>
      </c>
      <c r="BZ894" s="30">
        <v>41337</v>
      </c>
      <c r="CA894" t="s">
        <v>6591</v>
      </c>
      <c r="CB894" t="s">
        <v>6592</v>
      </c>
      <c r="CC894" t="s">
        <v>5079</v>
      </c>
      <c r="CD894">
        <v>32</v>
      </c>
      <c r="CE894" t="s">
        <v>236</v>
      </c>
      <c r="CF894" t="s">
        <v>242</v>
      </c>
      <c r="CG894" t="s">
        <v>246</v>
      </c>
      <c r="CI894" t="s">
        <v>9614</v>
      </c>
      <c r="CJ894" t="s">
        <v>2808</v>
      </c>
      <c r="CK894" t="s">
        <v>2808</v>
      </c>
      <c r="CL894" t="s">
        <v>2808</v>
      </c>
      <c r="CM894" t="s">
        <v>2803</v>
      </c>
      <c r="CN894">
        <v>6</v>
      </c>
      <c r="CO894" t="s">
        <v>254</v>
      </c>
      <c r="CP894">
        <v>37</v>
      </c>
      <c r="CQ894" t="s">
        <v>69</v>
      </c>
      <c r="CR894" t="s">
        <v>69</v>
      </c>
      <c r="CS894" t="s">
        <v>69</v>
      </c>
      <c r="CV894" t="s">
        <v>69</v>
      </c>
      <c r="CW894" t="s">
        <v>69</v>
      </c>
      <c r="CX894" t="s">
        <v>69</v>
      </c>
      <c r="CY894" t="s">
        <v>69</v>
      </c>
      <c r="CZ894" t="s">
        <v>69</v>
      </c>
      <c r="DA894" t="s">
        <v>2808</v>
      </c>
      <c r="DB894" t="s">
        <v>2808</v>
      </c>
      <c r="DC894" t="s">
        <v>69</v>
      </c>
      <c r="DD894" t="s">
        <v>12</v>
      </c>
      <c r="DE894" s="30">
        <v>40673</v>
      </c>
      <c r="DF894" t="s">
        <v>12</v>
      </c>
      <c r="DG894" t="s">
        <v>10148</v>
      </c>
      <c r="DH894" t="s">
        <v>2842</v>
      </c>
      <c r="DJ894" t="s">
        <v>12</v>
      </c>
      <c r="DK894" t="s">
        <v>9862</v>
      </c>
      <c r="DL894" t="s">
        <v>27</v>
      </c>
      <c r="DM894" s="29">
        <v>0.64583333333333337</v>
      </c>
      <c r="DN894" t="s">
        <v>22</v>
      </c>
      <c r="DO894" t="s">
        <v>22</v>
      </c>
      <c r="DQ894" t="s">
        <v>2862</v>
      </c>
      <c r="DR894" t="s">
        <v>512</v>
      </c>
      <c r="DT894" t="s">
        <v>2876</v>
      </c>
      <c r="DV894" t="s">
        <v>2884</v>
      </c>
      <c r="DW894" t="s">
        <v>33</v>
      </c>
      <c r="DX894" t="s">
        <v>2876</v>
      </c>
      <c r="DZ894" t="s">
        <v>22</v>
      </c>
      <c r="EJ894" t="s">
        <v>273</v>
      </c>
      <c r="EM894" t="s">
        <v>12</v>
      </c>
      <c r="EN894" s="30">
        <v>40946</v>
      </c>
      <c r="EO894" t="s">
        <v>22</v>
      </c>
      <c r="EU894" t="s">
        <v>2956</v>
      </c>
      <c r="EV894" t="s">
        <v>2956</v>
      </c>
      <c r="EW894" t="s">
        <v>10148</v>
      </c>
      <c r="EX894" t="s">
        <v>10148</v>
      </c>
      <c r="EY894" t="s">
        <v>69</v>
      </c>
      <c r="EZ894" t="s">
        <v>69</v>
      </c>
      <c r="FH894">
        <v>1</v>
      </c>
      <c r="FI894">
        <v>1</v>
      </c>
      <c r="FJ894">
        <v>1</v>
      </c>
      <c r="FK894">
        <v>1</v>
      </c>
      <c r="FL894">
        <v>1</v>
      </c>
      <c r="FS894" t="s">
        <v>69</v>
      </c>
      <c r="FT894" t="s">
        <v>69</v>
      </c>
      <c r="FU894" t="s">
        <v>69</v>
      </c>
      <c r="FV894" t="s">
        <v>69</v>
      </c>
      <c r="FW894" t="s">
        <v>69</v>
      </c>
      <c r="FX894" t="s">
        <v>69</v>
      </c>
      <c r="FY894" t="s">
        <v>69</v>
      </c>
      <c r="FZ894" t="s">
        <v>69</v>
      </c>
      <c r="GA894" t="s">
        <v>69</v>
      </c>
      <c r="GB894" t="s">
        <v>69</v>
      </c>
      <c r="GC894" t="s">
        <v>69</v>
      </c>
      <c r="GD894" t="s">
        <v>69</v>
      </c>
      <c r="GE894" t="s">
        <v>69</v>
      </c>
      <c r="GF894" t="s">
        <v>69</v>
      </c>
      <c r="GG894" t="s">
        <v>69</v>
      </c>
      <c r="GH894" t="s">
        <v>69</v>
      </c>
      <c r="GI894" t="s">
        <v>69</v>
      </c>
      <c r="GJ894" t="s">
        <v>69</v>
      </c>
      <c r="GK894" t="s">
        <v>69</v>
      </c>
      <c r="GL894" t="s">
        <v>69</v>
      </c>
      <c r="GM894" t="s">
        <v>69</v>
      </c>
      <c r="GN894" t="s">
        <v>69</v>
      </c>
      <c r="GO894" t="s">
        <v>69</v>
      </c>
      <c r="GP894" t="s">
        <v>69</v>
      </c>
      <c r="GQ894" t="s">
        <v>69</v>
      </c>
      <c r="GR894" t="s">
        <v>69</v>
      </c>
      <c r="GS894" t="s">
        <v>69</v>
      </c>
      <c r="GT894" t="s">
        <v>69</v>
      </c>
      <c r="GU894" t="s">
        <v>69</v>
      </c>
      <c r="GV894" t="s">
        <v>69</v>
      </c>
      <c r="GW894" t="s">
        <v>69</v>
      </c>
      <c r="GX894" t="s">
        <v>69</v>
      </c>
      <c r="GY894" t="s">
        <v>69</v>
      </c>
      <c r="HC894" t="s">
        <v>2808</v>
      </c>
      <c r="HD894" t="s">
        <v>2808</v>
      </c>
      <c r="HE894" t="s">
        <v>2808</v>
      </c>
      <c r="HF894" t="s">
        <v>2808</v>
      </c>
      <c r="HG894" t="s">
        <v>69</v>
      </c>
      <c r="HH894" t="s">
        <v>69</v>
      </c>
      <c r="HI894" t="s">
        <v>69</v>
      </c>
      <c r="HJ894" t="s">
        <v>9693</v>
      </c>
      <c r="HK894" t="s">
        <v>8766</v>
      </c>
      <c r="HL894">
        <v>75</v>
      </c>
      <c r="HM894">
        <v>22</v>
      </c>
      <c r="HQ894" s="30">
        <v>40915</v>
      </c>
      <c r="HR894" s="30">
        <v>40915</v>
      </c>
      <c r="HS894" s="30">
        <v>40915</v>
      </c>
      <c r="HT894" s="30">
        <v>40915</v>
      </c>
      <c r="HX894" s="29">
        <v>0.35416666666666669</v>
      </c>
      <c r="HY894" s="29">
        <v>0.35416666666666669</v>
      </c>
      <c r="HZ894" s="29">
        <v>0.35416666666666669</v>
      </c>
      <c r="IA894" s="29">
        <v>0.35416666666666669</v>
      </c>
      <c r="IE894" t="s">
        <v>69</v>
      </c>
      <c r="IF894" t="s">
        <v>69</v>
      </c>
      <c r="IG894" t="s">
        <v>69</v>
      </c>
      <c r="IH894" t="s">
        <v>269</v>
      </c>
      <c r="II894" t="s">
        <v>269</v>
      </c>
      <c r="IJ894" t="s">
        <v>3054</v>
      </c>
      <c r="IK894" t="s">
        <v>3054</v>
      </c>
      <c r="IL894" t="s">
        <v>269</v>
      </c>
      <c r="IM894" t="s">
        <v>269</v>
      </c>
      <c r="IN894" t="s">
        <v>9862</v>
      </c>
      <c r="IO894" t="s">
        <v>9862</v>
      </c>
      <c r="IR894" t="s">
        <v>9862</v>
      </c>
      <c r="IS894" t="s">
        <v>9862</v>
      </c>
      <c r="IT894" s="29">
        <v>0.84375</v>
      </c>
      <c r="IU894" s="29">
        <v>0.84375</v>
      </c>
      <c r="IX894" s="29">
        <v>0.84375</v>
      </c>
      <c r="IY894" s="29">
        <v>0.84375</v>
      </c>
      <c r="IZ894" t="s">
        <v>69</v>
      </c>
      <c r="JA894" t="s">
        <v>2808</v>
      </c>
      <c r="JB894" t="s">
        <v>2808</v>
      </c>
      <c r="JC894" t="s">
        <v>2808</v>
      </c>
      <c r="JD894" t="s">
        <v>2808</v>
      </c>
      <c r="JE894" t="s">
        <v>2808</v>
      </c>
      <c r="JF894" t="s">
        <v>2808</v>
      </c>
      <c r="JH894">
        <v>9</v>
      </c>
      <c r="JI894">
        <v>160</v>
      </c>
      <c r="JJ894">
        <v>55</v>
      </c>
      <c r="JK894" t="s">
        <v>10719</v>
      </c>
      <c r="JL894" t="s">
        <v>10720</v>
      </c>
      <c r="JM894" t="s">
        <v>10721</v>
      </c>
      <c r="JO894" t="s">
        <v>9862</v>
      </c>
      <c r="JP894" t="s">
        <v>9862</v>
      </c>
      <c r="JQ894" t="s">
        <v>9862</v>
      </c>
      <c r="JR894" t="s">
        <v>9862</v>
      </c>
      <c r="JS894" t="s">
        <v>9862</v>
      </c>
      <c r="JT894" t="s">
        <v>9862</v>
      </c>
      <c r="JV894" s="29">
        <v>0.84375</v>
      </c>
      <c r="JW894" s="29">
        <v>0.84375</v>
      </c>
      <c r="JX894" s="29">
        <v>0.84375</v>
      </c>
      <c r="JY894" s="29">
        <v>0.84375</v>
      </c>
      <c r="JZ894" s="29">
        <v>0.84375</v>
      </c>
      <c r="KA894" s="29">
        <v>0.84375</v>
      </c>
      <c r="KB894">
        <v>6</v>
      </c>
      <c r="KD894" t="s">
        <v>9554</v>
      </c>
      <c r="KE894" t="s">
        <v>6597</v>
      </c>
      <c r="KF894">
        <v>2</v>
      </c>
      <c r="KG894" t="s">
        <v>6598</v>
      </c>
      <c r="KH894">
        <v>8881308</v>
      </c>
    </row>
    <row r="895" spans="1:294" x14ac:dyDescent="0.3">
      <c r="A895" t="s">
        <v>10722</v>
      </c>
      <c r="B895" t="s">
        <v>6696</v>
      </c>
      <c r="BV895">
        <v>0</v>
      </c>
      <c r="BX895" t="s">
        <v>9156</v>
      </c>
      <c r="BY895" t="s">
        <v>6813</v>
      </c>
      <c r="BZ895" s="30">
        <v>41337</v>
      </c>
      <c r="CA895" t="s">
        <v>6591</v>
      </c>
      <c r="CB895" t="s">
        <v>6592</v>
      </c>
      <c r="CC895" t="s">
        <v>5079</v>
      </c>
      <c r="CD895">
        <v>17</v>
      </c>
      <c r="CE895" t="s">
        <v>22</v>
      </c>
      <c r="CF895" t="s">
        <v>22</v>
      </c>
      <c r="CG895" t="s">
        <v>22</v>
      </c>
      <c r="CI895" t="s">
        <v>9640</v>
      </c>
      <c r="CJ895" t="s">
        <v>69</v>
      </c>
      <c r="CK895" t="s">
        <v>2808</v>
      </c>
      <c r="CL895" t="s">
        <v>2808</v>
      </c>
      <c r="DJ895" t="s">
        <v>12</v>
      </c>
      <c r="DK895" t="s">
        <v>8188</v>
      </c>
      <c r="DL895" t="s">
        <v>22</v>
      </c>
      <c r="DN895" t="s">
        <v>69</v>
      </c>
      <c r="DO895" t="s">
        <v>69</v>
      </c>
      <c r="DQ895" t="s">
        <v>2864</v>
      </c>
      <c r="DZ895" t="s">
        <v>22</v>
      </c>
      <c r="EJ895" t="s">
        <v>273</v>
      </c>
      <c r="EM895" t="s">
        <v>12</v>
      </c>
      <c r="EN895" t="s">
        <v>7422</v>
      </c>
      <c r="EO895" t="s">
        <v>22</v>
      </c>
      <c r="EY895" t="s">
        <v>69</v>
      </c>
      <c r="EZ895" t="s">
        <v>69</v>
      </c>
      <c r="FH895">
        <v>1</v>
      </c>
      <c r="FI895">
        <v>1</v>
      </c>
      <c r="FK895">
        <v>1</v>
      </c>
      <c r="FL895">
        <v>1</v>
      </c>
      <c r="FS895" t="s">
        <v>69</v>
      </c>
      <c r="FT895" t="s">
        <v>69</v>
      </c>
      <c r="FU895" t="s">
        <v>69</v>
      </c>
      <c r="FV895" t="s">
        <v>69</v>
      </c>
      <c r="FW895" t="s">
        <v>69</v>
      </c>
      <c r="FX895" t="s">
        <v>69</v>
      </c>
      <c r="FY895" t="s">
        <v>69</v>
      </c>
      <c r="FZ895" t="s">
        <v>69</v>
      </c>
      <c r="GA895" t="s">
        <v>69</v>
      </c>
      <c r="GB895" t="s">
        <v>69</v>
      </c>
      <c r="GC895" t="s">
        <v>69</v>
      </c>
      <c r="GD895" t="s">
        <v>69</v>
      </c>
      <c r="GE895" t="s">
        <v>69</v>
      </c>
      <c r="GF895" t="s">
        <v>69</v>
      </c>
      <c r="GG895" t="s">
        <v>69</v>
      </c>
      <c r="GH895" t="s">
        <v>69</v>
      </c>
      <c r="GI895" t="s">
        <v>69</v>
      </c>
      <c r="GJ895" t="s">
        <v>69</v>
      </c>
      <c r="GK895" t="s">
        <v>69</v>
      </c>
      <c r="GL895" t="s">
        <v>69</v>
      </c>
      <c r="GM895" t="s">
        <v>69</v>
      </c>
      <c r="GN895" t="s">
        <v>69</v>
      </c>
      <c r="GO895" t="s">
        <v>69</v>
      </c>
      <c r="GP895" t="s">
        <v>69</v>
      </c>
      <c r="GQ895" t="s">
        <v>69</v>
      </c>
      <c r="GR895" t="s">
        <v>69</v>
      </c>
      <c r="GS895" t="s">
        <v>69</v>
      </c>
      <c r="GT895" t="s">
        <v>69</v>
      </c>
      <c r="GU895" t="s">
        <v>69</v>
      </c>
      <c r="GV895" t="s">
        <v>69</v>
      </c>
      <c r="GW895" t="s">
        <v>69</v>
      </c>
      <c r="GX895" t="s">
        <v>69</v>
      </c>
      <c r="GY895" t="s">
        <v>69</v>
      </c>
      <c r="HC895" t="s">
        <v>2808</v>
      </c>
      <c r="HD895" t="s">
        <v>69</v>
      </c>
      <c r="HE895" t="s">
        <v>2808</v>
      </c>
      <c r="HF895" t="s">
        <v>2808</v>
      </c>
      <c r="HG895" t="s">
        <v>69</v>
      </c>
      <c r="HH895" t="s">
        <v>69</v>
      </c>
      <c r="HI895" t="s">
        <v>69</v>
      </c>
      <c r="HJ895" t="s">
        <v>10146</v>
      </c>
      <c r="HL895">
        <v>80</v>
      </c>
      <c r="HM895">
        <v>18</v>
      </c>
      <c r="HQ895" t="s">
        <v>8188</v>
      </c>
      <c r="HS895" t="s">
        <v>8188</v>
      </c>
      <c r="HT895" t="s">
        <v>8188</v>
      </c>
      <c r="HX895" s="29">
        <v>0.375</v>
      </c>
      <c r="HZ895" s="29">
        <v>0.375</v>
      </c>
      <c r="IA895" s="29">
        <v>0.375</v>
      </c>
      <c r="IE895" t="s">
        <v>69</v>
      </c>
      <c r="IF895" t="s">
        <v>69</v>
      </c>
      <c r="IG895" t="s">
        <v>69</v>
      </c>
      <c r="IH895" t="s">
        <v>269</v>
      </c>
      <c r="II895" t="s">
        <v>269</v>
      </c>
      <c r="IJ895" t="s">
        <v>3054</v>
      </c>
      <c r="IK895" t="s">
        <v>3054</v>
      </c>
      <c r="IL895" t="s">
        <v>269</v>
      </c>
      <c r="IM895" t="s">
        <v>3054</v>
      </c>
      <c r="IN895" t="s">
        <v>8188</v>
      </c>
      <c r="IO895" t="s">
        <v>8188</v>
      </c>
      <c r="IR895" t="s">
        <v>8188</v>
      </c>
      <c r="IZ895" t="s">
        <v>69</v>
      </c>
      <c r="JA895" t="s">
        <v>69</v>
      </c>
      <c r="JB895" t="s">
        <v>2808</v>
      </c>
      <c r="JC895" t="s">
        <v>2808</v>
      </c>
      <c r="JD895" t="s">
        <v>2808</v>
      </c>
      <c r="JE895" t="s">
        <v>2808</v>
      </c>
      <c r="JF895" t="s">
        <v>2808</v>
      </c>
      <c r="JI895">
        <v>150</v>
      </c>
      <c r="JJ895">
        <v>60</v>
      </c>
      <c r="JK895" t="s">
        <v>10723</v>
      </c>
      <c r="JL895" t="s">
        <v>10724</v>
      </c>
      <c r="JM895" t="s">
        <v>10725</v>
      </c>
      <c r="JP895" t="s">
        <v>8188</v>
      </c>
      <c r="JQ895" t="s">
        <v>8188</v>
      </c>
      <c r="JR895" t="s">
        <v>8188</v>
      </c>
      <c r="JS895" t="s">
        <v>8188</v>
      </c>
      <c r="JT895" t="s">
        <v>8188</v>
      </c>
      <c r="JW895" s="29">
        <v>0.35138888888888892</v>
      </c>
      <c r="JX895" s="29">
        <v>0.35138888888888892</v>
      </c>
      <c r="JY895" s="29">
        <v>0.35138888888888892</v>
      </c>
      <c r="JZ895" s="29">
        <v>0.35138888888888892</v>
      </c>
      <c r="KA895" s="29">
        <v>0.35138888888888892</v>
      </c>
      <c r="KD895" t="s">
        <v>9554</v>
      </c>
      <c r="KE895" t="s">
        <v>6597</v>
      </c>
      <c r="KF895">
        <v>3</v>
      </c>
      <c r="KG895" t="s">
        <v>6598</v>
      </c>
      <c r="KH895">
        <v>8881308</v>
      </c>
    </row>
    <row r="896" spans="1:294" x14ac:dyDescent="0.3">
      <c r="A896" t="s">
        <v>10726</v>
      </c>
      <c r="B896" t="s">
        <v>6696</v>
      </c>
      <c r="BV896">
        <v>0</v>
      </c>
      <c r="BX896" t="s">
        <v>9156</v>
      </c>
      <c r="BY896" t="s">
        <v>6813</v>
      </c>
      <c r="BZ896" s="30">
        <v>41337</v>
      </c>
      <c r="CA896" t="s">
        <v>6591</v>
      </c>
      <c r="CB896" t="s">
        <v>6592</v>
      </c>
      <c r="CC896" t="s">
        <v>5079</v>
      </c>
      <c r="CD896">
        <v>19</v>
      </c>
      <c r="CE896" t="s">
        <v>236</v>
      </c>
      <c r="CF896" t="s">
        <v>241</v>
      </c>
      <c r="CG896" t="s">
        <v>247</v>
      </c>
      <c r="CI896" t="s">
        <v>9640</v>
      </c>
      <c r="CJ896" t="s">
        <v>69</v>
      </c>
      <c r="CK896" t="s">
        <v>2808</v>
      </c>
      <c r="CL896" t="s">
        <v>2808</v>
      </c>
      <c r="DJ896" t="s">
        <v>12</v>
      </c>
      <c r="DK896" s="30">
        <v>41037</v>
      </c>
      <c r="DL896" t="s">
        <v>22</v>
      </c>
      <c r="DN896" t="s">
        <v>69</v>
      </c>
      <c r="DO896" t="s">
        <v>69</v>
      </c>
      <c r="DQ896" t="s">
        <v>2864</v>
      </c>
      <c r="DZ896" t="s">
        <v>22</v>
      </c>
      <c r="EJ896" t="s">
        <v>273</v>
      </c>
      <c r="EM896" t="s">
        <v>12</v>
      </c>
      <c r="EN896" s="30">
        <v>41068</v>
      </c>
      <c r="EO896" t="s">
        <v>22</v>
      </c>
      <c r="EY896" t="s">
        <v>2808</v>
      </c>
      <c r="EZ896" t="s">
        <v>69</v>
      </c>
      <c r="FA896" s="30">
        <v>41037</v>
      </c>
      <c r="FH896">
        <v>1</v>
      </c>
      <c r="FI896">
        <v>1</v>
      </c>
      <c r="FJ896">
        <v>1</v>
      </c>
      <c r="FK896">
        <v>1</v>
      </c>
      <c r="FL896">
        <v>1</v>
      </c>
      <c r="FS896" t="s">
        <v>69</v>
      </c>
      <c r="FT896" t="s">
        <v>69</v>
      </c>
      <c r="FU896" t="s">
        <v>69</v>
      </c>
      <c r="FV896" t="s">
        <v>69</v>
      </c>
      <c r="FW896" t="s">
        <v>69</v>
      </c>
      <c r="FX896" t="s">
        <v>69</v>
      </c>
      <c r="FY896" t="s">
        <v>69</v>
      </c>
      <c r="FZ896" t="s">
        <v>69</v>
      </c>
      <c r="GA896" t="s">
        <v>69</v>
      </c>
      <c r="GB896" t="s">
        <v>69</v>
      </c>
      <c r="GC896" t="s">
        <v>69</v>
      </c>
      <c r="GD896" t="s">
        <v>69</v>
      </c>
      <c r="GE896" t="s">
        <v>69</v>
      </c>
      <c r="GF896" t="s">
        <v>69</v>
      </c>
      <c r="GG896" t="s">
        <v>69</v>
      </c>
      <c r="GH896" t="s">
        <v>69</v>
      </c>
      <c r="GI896" t="s">
        <v>69</v>
      </c>
      <c r="GJ896" t="s">
        <v>69</v>
      </c>
      <c r="GK896" t="s">
        <v>69</v>
      </c>
      <c r="GL896" t="s">
        <v>69</v>
      </c>
      <c r="GM896" t="s">
        <v>69</v>
      </c>
      <c r="GN896" t="s">
        <v>69</v>
      </c>
      <c r="GO896" t="s">
        <v>69</v>
      </c>
      <c r="GP896" t="s">
        <v>69</v>
      </c>
      <c r="GQ896" t="s">
        <v>69</v>
      </c>
      <c r="GR896" t="s">
        <v>69</v>
      </c>
      <c r="GS896" t="s">
        <v>69</v>
      </c>
      <c r="GT896" t="s">
        <v>69</v>
      </c>
      <c r="GU896" t="s">
        <v>69</v>
      </c>
      <c r="GV896" t="s">
        <v>69</v>
      </c>
      <c r="GW896" t="s">
        <v>69</v>
      </c>
      <c r="GX896" t="s">
        <v>69</v>
      </c>
      <c r="GY896" t="s">
        <v>69</v>
      </c>
      <c r="HC896" t="s">
        <v>2808</v>
      </c>
      <c r="HD896" t="s">
        <v>2808</v>
      </c>
      <c r="HE896" t="s">
        <v>2808</v>
      </c>
      <c r="HF896" t="s">
        <v>2808</v>
      </c>
      <c r="HG896" t="s">
        <v>69</v>
      </c>
      <c r="HH896" t="s">
        <v>69</v>
      </c>
      <c r="HI896" t="s">
        <v>69</v>
      </c>
      <c r="HJ896" t="s">
        <v>10727</v>
      </c>
      <c r="HK896" t="s">
        <v>8766</v>
      </c>
      <c r="HL896">
        <v>80</v>
      </c>
      <c r="HM896">
        <v>22</v>
      </c>
      <c r="HQ896" s="30">
        <v>41037</v>
      </c>
      <c r="HR896" s="30">
        <v>41037</v>
      </c>
      <c r="HS896" s="30">
        <v>41037</v>
      </c>
      <c r="HT896" s="30">
        <v>41037</v>
      </c>
      <c r="HX896" s="29">
        <v>0.83333333333333337</v>
      </c>
      <c r="HY896" s="29">
        <v>0.83333333333333337</v>
      </c>
      <c r="HZ896" s="29">
        <v>0.83333333333333337</v>
      </c>
      <c r="IA896" s="29">
        <v>0.83333333333333337</v>
      </c>
      <c r="IE896" t="s">
        <v>69</v>
      </c>
      <c r="IF896" t="s">
        <v>69</v>
      </c>
      <c r="IG896" t="s">
        <v>69</v>
      </c>
      <c r="IH896" t="s">
        <v>269</v>
      </c>
      <c r="II896" t="s">
        <v>269</v>
      </c>
      <c r="IJ896" t="s">
        <v>3054</v>
      </c>
      <c r="IK896" t="s">
        <v>3054</v>
      </c>
      <c r="IL896" t="s">
        <v>269</v>
      </c>
      <c r="IM896" t="s">
        <v>3054</v>
      </c>
      <c r="IN896" s="30">
        <v>41037</v>
      </c>
      <c r="IO896" s="30">
        <v>41037</v>
      </c>
      <c r="IR896" s="30">
        <v>41037</v>
      </c>
      <c r="IT896" s="29">
        <v>0.51736111111111105</v>
      </c>
      <c r="IU896" s="29">
        <v>0.51736111111111105</v>
      </c>
      <c r="IX896" s="29">
        <v>0.51736111111111105</v>
      </c>
      <c r="IY896" s="29">
        <v>0.51736111111111105</v>
      </c>
      <c r="IZ896" t="s">
        <v>2808</v>
      </c>
      <c r="JA896" t="s">
        <v>69</v>
      </c>
      <c r="JB896" t="s">
        <v>2808</v>
      </c>
      <c r="JC896" t="s">
        <v>2808</v>
      </c>
      <c r="JD896" t="s">
        <v>2808</v>
      </c>
      <c r="JE896" t="s">
        <v>2808</v>
      </c>
      <c r="JF896" t="s">
        <v>2808</v>
      </c>
      <c r="JG896" s="35">
        <v>42956</v>
      </c>
      <c r="JI896">
        <v>142</v>
      </c>
      <c r="JJ896">
        <v>40</v>
      </c>
      <c r="JK896" t="s">
        <v>10728</v>
      </c>
      <c r="JL896" t="s">
        <v>10729</v>
      </c>
      <c r="JM896" t="s">
        <v>10730</v>
      </c>
      <c r="JN896" s="30">
        <v>41037</v>
      </c>
      <c r="JP896" s="30">
        <v>41037</v>
      </c>
      <c r="JQ896" s="30">
        <v>41037</v>
      </c>
      <c r="JR896" s="30">
        <v>41037</v>
      </c>
      <c r="JS896" s="30">
        <v>41037</v>
      </c>
      <c r="JT896" s="30">
        <v>41037</v>
      </c>
      <c r="JU896" s="29">
        <v>0.51736111111111105</v>
      </c>
      <c r="JW896" s="29">
        <v>0.51736111111111105</v>
      </c>
      <c r="JX896" s="29">
        <v>0.51736111111111105</v>
      </c>
      <c r="JY896" s="29">
        <v>0.51736111111111105</v>
      </c>
      <c r="JZ896" s="29">
        <v>0.51736111111111105</v>
      </c>
      <c r="KA896" s="29">
        <v>0.51736111111111105</v>
      </c>
      <c r="KD896" t="s">
        <v>9554</v>
      </c>
      <c r="KE896" t="s">
        <v>6597</v>
      </c>
      <c r="KF896">
        <v>4</v>
      </c>
      <c r="KG896" t="s">
        <v>6598</v>
      </c>
      <c r="KH896">
        <v>8881308</v>
      </c>
    </row>
    <row r="897" spans="1:294" x14ac:dyDescent="0.3">
      <c r="A897" t="s">
        <v>10731</v>
      </c>
      <c r="B897" t="s">
        <v>6696</v>
      </c>
      <c r="BV897">
        <v>0</v>
      </c>
      <c r="BX897" t="s">
        <v>9156</v>
      </c>
      <c r="BY897" t="s">
        <v>6813</v>
      </c>
      <c r="BZ897" s="30">
        <v>41337</v>
      </c>
      <c r="CA897" t="s">
        <v>6591</v>
      </c>
      <c r="CB897" t="s">
        <v>6592</v>
      </c>
      <c r="CC897" t="s">
        <v>5079</v>
      </c>
      <c r="CD897">
        <v>36</v>
      </c>
      <c r="CE897" t="s">
        <v>22</v>
      </c>
      <c r="CF897" t="s">
        <v>22</v>
      </c>
      <c r="CG897" t="s">
        <v>22</v>
      </c>
      <c r="CI897" t="s">
        <v>9640</v>
      </c>
      <c r="CJ897" t="s">
        <v>69</v>
      </c>
      <c r="CK897" t="s">
        <v>2808</v>
      </c>
      <c r="CL897" t="s">
        <v>2808</v>
      </c>
      <c r="DJ897" t="s">
        <v>12</v>
      </c>
      <c r="DK897" t="s">
        <v>7773</v>
      </c>
      <c r="DL897" t="s">
        <v>27</v>
      </c>
      <c r="DM897" s="29">
        <v>0.29166666666666669</v>
      </c>
      <c r="DN897" t="s">
        <v>69</v>
      </c>
      <c r="DO897" t="s">
        <v>69</v>
      </c>
      <c r="DQ897" t="s">
        <v>2864</v>
      </c>
      <c r="DZ897" t="s">
        <v>22</v>
      </c>
      <c r="EJ897" t="s">
        <v>273</v>
      </c>
      <c r="EM897" t="s">
        <v>12</v>
      </c>
      <c r="EN897" t="s">
        <v>7281</v>
      </c>
      <c r="EO897" t="s">
        <v>27</v>
      </c>
      <c r="EP897" s="29">
        <v>0.52083333333333337</v>
      </c>
      <c r="EY897" t="s">
        <v>2808</v>
      </c>
      <c r="EZ897" t="s">
        <v>69</v>
      </c>
      <c r="FA897" t="s">
        <v>7773</v>
      </c>
      <c r="FH897">
        <v>1</v>
      </c>
      <c r="FI897">
        <v>1</v>
      </c>
      <c r="FJ897">
        <v>1</v>
      </c>
      <c r="FK897">
        <v>1</v>
      </c>
      <c r="FL897">
        <v>1</v>
      </c>
      <c r="FS897" t="s">
        <v>69</v>
      </c>
      <c r="FT897" t="s">
        <v>69</v>
      </c>
      <c r="FU897" t="s">
        <v>69</v>
      </c>
      <c r="FV897" t="s">
        <v>69</v>
      </c>
      <c r="FW897" t="s">
        <v>69</v>
      </c>
      <c r="FX897" t="s">
        <v>69</v>
      </c>
      <c r="FY897" t="s">
        <v>69</v>
      </c>
      <c r="FZ897" t="s">
        <v>69</v>
      </c>
      <c r="GA897" t="s">
        <v>69</v>
      </c>
      <c r="GB897" t="s">
        <v>69</v>
      </c>
      <c r="GC897" t="s">
        <v>69</v>
      </c>
      <c r="GD897" t="s">
        <v>69</v>
      </c>
      <c r="GE897" t="s">
        <v>69</v>
      </c>
      <c r="GF897" t="s">
        <v>69</v>
      </c>
      <c r="GG897" t="s">
        <v>69</v>
      </c>
      <c r="GH897" t="s">
        <v>69</v>
      </c>
      <c r="GI897" t="s">
        <v>69</v>
      </c>
      <c r="GJ897" t="s">
        <v>69</v>
      </c>
      <c r="GK897" t="s">
        <v>69</v>
      </c>
      <c r="GL897" t="s">
        <v>69</v>
      </c>
      <c r="GM897" t="s">
        <v>69</v>
      </c>
      <c r="GN897" t="s">
        <v>69</v>
      </c>
      <c r="GO897" t="s">
        <v>69</v>
      </c>
      <c r="GP897" t="s">
        <v>69</v>
      </c>
      <c r="GQ897" t="s">
        <v>69</v>
      </c>
      <c r="GR897" t="s">
        <v>69</v>
      </c>
      <c r="GS897" t="s">
        <v>69</v>
      </c>
      <c r="GT897" t="s">
        <v>69</v>
      </c>
      <c r="GU897" t="s">
        <v>69</v>
      </c>
      <c r="GV897" t="s">
        <v>69</v>
      </c>
      <c r="GW897" t="s">
        <v>69</v>
      </c>
      <c r="GX897" t="s">
        <v>69</v>
      </c>
      <c r="GY897" t="s">
        <v>69</v>
      </c>
      <c r="HC897" t="s">
        <v>2808</v>
      </c>
      <c r="HD897" t="s">
        <v>2808</v>
      </c>
      <c r="HE897" t="s">
        <v>2808</v>
      </c>
      <c r="HF897" t="s">
        <v>2808</v>
      </c>
      <c r="HG897" t="s">
        <v>69</v>
      </c>
      <c r="HH897" t="s">
        <v>69</v>
      </c>
      <c r="HI897" t="s">
        <v>69</v>
      </c>
      <c r="HJ897" t="s">
        <v>8698</v>
      </c>
      <c r="HK897" t="s">
        <v>8766</v>
      </c>
      <c r="HL897">
        <v>64</v>
      </c>
      <c r="HM897" t="s">
        <v>10732</v>
      </c>
      <c r="HQ897" t="s">
        <v>7773</v>
      </c>
      <c r="HR897" t="s">
        <v>7773</v>
      </c>
      <c r="HS897" t="s">
        <v>7773</v>
      </c>
      <c r="HT897" t="s">
        <v>7773</v>
      </c>
      <c r="HX897" s="29">
        <v>0.29166666666666669</v>
      </c>
      <c r="HY897" s="29">
        <v>0.29166666666666669</v>
      </c>
      <c r="HZ897" s="29">
        <v>0.29166666666666669</v>
      </c>
      <c r="IA897" s="29">
        <v>0.29166666666666669</v>
      </c>
      <c r="IE897" t="s">
        <v>69</v>
      </c>
      <c r="IF897" t="s">
        <v>69</v>
      </c>
      <c r="IG897" t="s">
        <v>69</v>
      </c>
      <c r="IH897" t="s">
        <v>269</v>
      </c>
      <c r="II897" t="s">
        <v>269</v>
      </c>
      <c r="IJ897" t="s">
        <v>3054</v>
      </c>
      <c r="IK897" t="s">
        <v>3054</v>
      </c>
      <c r="IL897" t="s">
        <v>269</v>
      </c>
      <c r="IM897" t="s">
        <v>3054</v>
      </c>
      <c r="IN897" t="s">
        <v>8337</v>
      </c>
      <c r="IO897" t="s">
        <v>8337</v>
      </c>
      <c r="IR897" t="s">
        <v>8337</v>
      </c>
      <c r="IT897" s="29">
        <v>0.76736111111111116</v>
      </c>
      <c r="IU897" s="29">
        <v>0.76736111111111116</v>
      </c>
      <c r="IX897" s="29">
        <v>0.76736111111111116</v>
      </c>
      <c r="IZ897" t="s">
        <v>2808</v>
      </c>
      <c r="JA897" t="s">
        <v>69</v>
      </c>
      <c r="JB897" t="s">
        <v>2808</v>
      </c>
      <c r="JC897" t="s">
        <v>2808</v>
      </c>
      <c r="JD897" t="s">
        <v>2808</v>
      </c>
      <c r="JE897" t="s">
        <v>2808</v>
      </c>
      <c r="JF897" t="s">
        <v>2808</v>
      </c>
      <c r="JG897" s="35">
        <v>42956</v>
      </c>
      <c r="JI897">
        <v>140</v>
      </c>
      <c r="JJ897">
        <v>50</v>
      </c>
      <c r="JK897" t="s">
        <v>10733</v>
      </c>
      <c r="JL897" t="s">
        <v>10720</v>
      </c>
      <c r="JM897" t="s">
        <v>10506</v>
      </c>
      <c r="JN897" t="s">
        <v>8337</v>
      </c>
      <c r="JP897" t="s">
        <v>8337</v>
      </c>
      <c r="JQ897" t="s">
        <v>8337</v>
      </c>
      <c r="JR897" t="s">
        <v>8337</v>
      </c>
      <c r="JS897" t="s">
        <v>8337</v>
      </c>
      <c r="JT897" t="s">
        <v>8337</v>
      </c>
      <c r="JU897" s="29">
        <v>0.76736111111111116</v>
      </c>
      <c r="JW897" s="29">
        <v>0.76736111111111116</v>
      </c>
      <c r="JX897" s="29">
        <v>0.76736111111111116</v>
      </c>
      <c r="JY897" s="29">
        <v>0.76736111111111116</v>
      </c>
      <c r="JZ897" s="29">
        <v>0.76736111111111116</v>
      </c>
      <c r="KA897" s="29">
        <v>0.76736111111111116</v>
      </c>
      <c r="KD897" t="s">
        <v>9554</v>
      </c>
      <c r="KE897" t="s">
        <v>6597</v>
      </c>
      <c r="KF897">
        <v>5</v>
      </c>
      <c r="KG897" t="s">
        <v>6598</v>
      </c>
      <c r="KH897">
        <v>8881308</v>
      </c>
    </row>
    <row r="898" spans="1:294" x14ac:dyDescent="0.3">
      <c r="A898" t="s">
        <v>10734</v>
      </c>
      <c r="B898" t="s">
        <v>6696</v>
      </c>
      <c r="BV898">
        <v>0</v>
      </c>
      <c r="BX898" t="s">
        <v>9156</v>
      </c>
      <c r="BY898" t="s">
        <v>6813</v>
      </c>
      <c r="BZ898" s="30">
        <v>41337</v>
      </c>
      <c r="CA898" t="s">
        <v>6591</v>
      </c>
      <c r="CB898" t="s">
        <v>6854</v>
      </c>
      <c r="CC898" t="s">
        <v>5079</v>
      </c>
      <c r="CD898">
        <v>17</v>
      </c>
      <c r="CE898" t="s">
        <v>236</v>
      </c>
      <c r="CF898" t="s">
        <v>240</v>
      </c>
      <c r="CG898" t="s">
        <v>22</v>
      </c>
      <c r="CI898" t="s">
        <v>9620</v>
      </c>
      <c r="CJ898" t="s">
        <v>69</v>
      </c>
      <c r="CK898" t="s">
        <v>2808</v>
      </c>
      <c r="CL898" t="s">
        <v>69</v>
      </c>
      <c r="DJ898" t="s">
        <v>22</v>
      </c>
      <c r="DL898" t="s">
        <v>22</v>
      </c>
      <c r="DN898" t="s">
        <v>22</v>
      </c>
      <c r="DO898" t="s">
        <v>22</v>
      </c>
      <c r="DQ898" t="s">
        <v>2864</v>
      </c>
      <c r="EY898" t="s">
        <v>69</v>
      </c>
      <c r="EZ898" t="s">
        <v>69</v>
      </c>
      <c r="KD898" t="s">
        <v>9554</v>
      </c>
      <c r="KE898" t="s">
        <v>6597</v>
      </c>
      <c r="KF898">
        <v>6</v>
      </c>
      <c r="KG898" t="s">
        <v>6598</v>
      </c>
      <c r="KH898">
        <v>8881308</v>
      </c>
    </row>
    <row r="899" spans="1:294" x14ac:dyDescent="0.3">
      <c r="A899" t="s">
        <v>10735</v>
      </c>
      <c r="B899" t="s">
        <v>6696</v>
      </c>
      <c r="BV899">
        <v>0</v>
      </c>
      <c r="BX899" t="s">
        <v>9156</v>
      </c>
      <c r="BY899" t="s">
        <v>6813</v>
      </c>
      <c r="BZ899" s="30">
        <v>41337</v>
      </c>
      <c r="CA899" t="s">
        <v>6591</v>
      </c>
      <c r="CB899" t="s">
        <v>6854</v>
      </c>
      <c r="CC899" t="s">
        <v>5079</v>
      </c>
      <c r="CD899">
        <v>22</v>
      </c>
      <c r="CE899" t="s">
        <v>236</v>
      </c>
      <c r="CF899" t="s">
        <v>241</v>
      </c>
      <c r="CG899" t="s">
        <v>22</v>
      </c>
      <c r="CI899" t="s">
        <v>9640</v>
      </c>
      <c r="CJ899" t="s">
        <v>69</v>
      </c>
      <c r="CK899" t="s">
        <v>2808</v>
      </c>
      <c r="CL899" t="s">
        <v>2808</v>
      </c>
      <c r="DZ899" t="s">
        <v>22</v>
      </c>
      <c r="EJ899" t="s">
        <v>273</v>
      </c>
      <c r="EM899" t="s">
        <v>12</v>
      </c>
      <c r="EN899" s="30">
        <v>40971</v>
      </c>
      <c r="EO899" t="s">
        <v>22</v>
      </c>
      <c r="FH899">
        <v>3</v>
      </c>
      <c r="FI899">
        <v>3</v>
      </c>
      <c r="FJ899">
        <v>3</v>
      </c>
      <c r="FK899">
        <v>3</v>
      </c>
      <c r="FL899">
        <v>3</v>
      </c>
      <c r="FM899">
        <v>1</v>
      </c>
      <c r="FS899" t="s">
        <v>2808</v>
      </c>
      <c r="FT899" t="s">
        <v>69</v>
      </c>
      <c r="FU899" t="s">
        <v>69</v>
      </c>
      <c r="FV899" t="s">
        <v>69</v>
      </c>
      <c r="FW899" t="s">
        <v>69</v>
      </c>
      <c r="FX899" t="s">
        <v>69</v>
      </c>
      <c r="FY899" t="s">
        <v>69</v>
      </c>
      <c r="FZ899" t="s">
        <v>69</v>
      </c>
      <c r="GA899" t="s">
        <v>69</v>
      </c>
      <c r="GB899" t="s">
        <v>69</v>
      </c>
      <c r="GC899" t="s">
        <v>69</v>
      </c>
      <c r="GD899" t="s">
        <v>2808</v>
      </c>
      <c r="GE899" t="s">
        <v>69</v>
      </c>
      <c r="GF899" t="s">
        <v>69</v>
      </c>
      <c r="GG899" t="s">
        <v>69</v>
      </c>
      <c r="GH899" t="s">
        <v>69</v>
      </c>
      <c r="GI899" t="s">
        <v>69</v>
      </c>
      <c r="GJ899" t="s">
        <v>69</v>
      </c>
      <c r="GK899" t="s">
        <v>69</v>
      </c>
      <c r="GL899" t="s">
        <v>69</v>
      </c>
      <c r="GM899" t="s">
        <v>69</v>
      </c>
      <c r="GN899" t="s">
        <v>69</v>
      </c>
      <c r="GO899" t="s">
        <v>2808</v>
      </c>
      <c r="GP899" t="s">
        <v>69</v>
      </c>
      <c r="GQ899" t="s">
        <v>69</v>
      </c>
      <c r="GR899" t="s">
        <v>69</v>
      </c>
      <c r="GS899" t="s">
        <v>69</v>
      </c>
      <c r="GT899" t="s">
        <v>69</v>
      </c>
      <c r="GU899" t="s">
        <v>69</v>
      </c>
      <c r="GV899" t="s">
        <v>69</v>
      </c>
      <c r="GW899" t="s">
        <v>69</v>
      </c>
      <c r="GX899" t="s">
        <v>69</v>
      </c>
      <c r="GY899" t="s">
        <v>69</v>
      </c>
      <c r="HC899" t="s">
        <v>2808</v>
      </c>
      <c r="HD899" t="s">
        <v>2808</v>
      </c>
      <c r="HE899" t="s">
        <v>2808</v>
      </c>
      <c r="HF899" t="s">
        <v>69</v>
      </c>
      <c r="HG899" t="s">
        <v>69</v>
      </c>
      <c r="HH899" t="s">
        <v>69</v>
      </c>
      <c r="HI899" t="s">
        <v>69</v>
      </c>
      <c r="HJ899" t="s">
        <v>8698</v>
      </c>
      <c r="HK899">
        <v>36</v>
      </c>
      <c r="HL899">
        <v>20</v>
      </c>
      <c r="HQ899" s="30">
        <v>40942</v>
      </c>
      <c r="HR899" s="30">
        <v>40942</v>
      </c>
      <c r="HS899" s="30">
        <v>40942</v>
      </c>
      <c r="HX899" s="29">
        <v>0.5</v>
      </c>
      <c r="HY899" s="29">
        <v>0.5</v>
      </c>
      <c r="HZ899" s="29">
        <v>0.5</v>
      </c>
      <c r="IE899" t="s">
        <v>2808</v>
      </c>
      <c r="IF899" t="s">
        <v>69</v>
      </c>
      <c r="IG899" t="s">
        <v>69</v>
      </c>
      <c r="IH899" t="s">
        <v>269</v>
      </c>
      <c r="II899" t="s">
        <v>3054</v>
      </c>
      <c r="IJ899" t="s">
        <v>3054</v>
      </c>
      <c r="IK899" t="s">
        <v>269</v>
      </c>
      <c r="IL899" t="s">
        <v>269</v>
      </c>
      <c r="IM899" t="s">
        <v>69</v>
      </c>
      <c r="IN899" s="30">
        <v>40942</v>
      </c>
      <c r="IQ899" s="30">
        <v>40942</v>
      </c>
      <c r="IR899" s="30">
        <v>40942</v>
      </c>
      <c r="IT899" s="29">
        <v>0.79861111111111116</v>
      </c>
      <c r="IW899" s="29">
        <v>0.79861111111111116</v>
      </c>
      <c r="IX899" s="29">
        <v>0.79861111111111116</v>
      </c>
      <c r="IZ899" t="s">
        <v>69</v>
      </c>
      <c r="JA899" t="s">
        <v>2808</v>
      </c>
      <c r="JB899" t="s">
        <v>69</v>
      </c>
      <c r="JC899" t="s">
        <v>69</v>
      </c>
      <c r="JD899" t="s">
        <v>69</v>
      </c>
      <c r="JE899" t="s">
        <v>69</v>
      </c>
      <c r="JF899" t="s">
        <v>69</v>
      </c>
      <c r="JH899">
        <v>9</v>
      </c>
      <c r="KD899" t="s">
        <v>9554</v>
      </c>
      <c r="KE899" t="s">
        <v>6597</v>
      </c>
      <c r="KF899">
        <v>7</v>
      </c>
      <c r="KG899" t="s">
        <v>6598</v>
      </c>
      <c r="KH899">
        <v>8881308</v>
      </c>
    </row>
    <row r="900" spans="1:294" x14ac:dyDescent="0.3">
      <c r="A900" t="s">
        <v>10736</v>
      </c>
      <c r="B900" t="s">
        <v>6696</v>
      </c>
      <c r="BV900">
        <v>0</v>
      </c>
      <c r="BX900" t="s">
        <v>9156</v>
      </c>
      <c r="BY900" t="s">
        <v>6813</v>
      </c>
      <c r="BZ900" s="30">
        <v>41337</v>
      </c>
      <c r="CA900" t="s">
        <v>6591</v>
      </c>
      <c r="CB900" t="s">
        <v>6854</v>
      </c>
      <c r="CC900" t="s">
        <v>5079</v>
      </c>
      <c r="CD900">
        <v>28</v>
      </c>
      <c r="CE900" t="s">
        <v>237</v>
      </c>
      <c r="CF900" t="s">
        <v>220</v>
      </c>
      <c r="CG900" t="s">
        <v>247</v>
      </c>
      <c r="CI900" t="s">
        <v>9640</v>
      </c>
      <c r="CJ900" t="s">
        <v>69</v>
      </c>
      <c r="CK900" t="s">
        <v>2808</v>
      </c>
      <c r="CL900" t="s">
        <v>2808</v>
      </c>
      <c r="DZ900" t="s">
        <v>22</v>
      </c>
      <c r="EJ900" t="s">
        <v>273</v>
      </c>
      <c r="EM900" t="s">
        <v>12</v>
      </c>
      <c r="EN900" s="30">
        <v>40605</v>
      </c>
      <c r="EO900" t="s">
        <v>22</v>
      </c>
      <c r="FH900">
        <v>1</v>
      </c>
      <c r="FI900">
        <v>1</v>
      </c>
      <c r="FJ900">
        <v>1</v>
      </c>
      <c r="FK900">
        <v>1</v>
      </c>
      <c r="FL900">
        <v>1</v>
      </c>
      <c r="FS900" t="s">
        <v>69</v>
      </c>
      <c r="FT900" t="s">
        <v>69</v>
      </c>
      <c r="FU900" t="s">
        <v>69</v>
      </c>
      <c r="FV900" t="s">
        <v>69</v>
      </c>
      <c r="FW900" t="s">
        <v>69</v>
      </c>
      <c r="FX900" t="s">
        <v>69</v>
      </c>
      <c r="FY900" t="s">
        <v>69</v>
      </c>
      <c r="FZ900" t="s">
        <v>69</v>
      </c>
      <c r="GA900" t="s">
        <v>69</v>
      </c>
      <c r="GB900" t="s">
        <v>69</v>
      </c>
      <c r="GC900" t="s">
        <v>69</v>
      </c>
      <c r="GD900" t="s">
        <v>69</v>
      </c>
      <c r="GE900" t="s">
        <v>69</v>
      </c>
      <c r="GF900" t="s">
        <v>69</v>
      </c>
      <c r="GG900" t="s">
        <v>69</v>
      </c>
      <c r="GH900" t="s">
        <v>69</v>
      </c>
      <c r="GI900" t="s">
        <v>69</v>
      </c>
      <c r="GJ900" t="s">
        <v>69</v>
      </c>
      <c r="GK900" t="s">
        <v>69</v>
      </c>
      <c r="GL900" t="s">
        <v>69</v>
      </c>
      <c r="GM900" t="s">
        <v>69</v>
      </c>
      <c r="GN900" t="s">
        <v>69</v>
      </c>
      <c r="GO900" t="s">
        <v>69</v>
      </c>
      <c r="GP900" t="s">
        <v>69</v>
      </c>
      <c r="GQ900" t="s">
        <v>69</v>
      </c>
      <c r="GR900" t="s">
        <v>69</v>
      </c>
      <c r="GS900" t="s">
        <v>69</v>
      </c>
      <c r="GT900" t="s">
        <v>69</v>
      </c>
      <c r="GU900" t="s">
        <v>69</v>
      </c>
      <c r="GV900" t="s">
        <v>69</v>
      </c>
      <c r="GW900" t="s">
        <v>69</v>
      </c>
      <c r="GX900" t="s">
        <v>69</v>
      </c>
      <c r="GY900" t="s">
        <v>69</v>
      </c>
      <c r="HC900" t="s">
        <v>2808</v>
      </c>
      <c r="HD900" t="s">
        <v>2808</v>
      </c>
      <c r="HE900" t="s">
        <v>2808</v>
      </c>
      <c r="HF900" t="s">
        <v>2808</v>
      </c>
      <c r="HG900" t="s">
        <v>69</v>
      </c>
      <c r="HH900" t="s">
        <v>69</v>
      </c>
      <c r="HI900" t="s">
        <v>69</v>
      </c>
      <c r="IE900" t="s">
        <v>2808</v>
      </c>
      <c r="IF900" t="s">
        <v>69</v>
      </c>
      <c r="IG900" t="s">
        <v>69</v>
      </c>
      <c r="IH900" t="s">
        <v>3054</v>
      </c>
      <c r="II900" t="s">
        <v>3054</v>
      </c>
      <c r="IJ900" t="s">
        <v>3054</v>
      </c>
      <c r="IK900" t="s">
        <v>3054</v>
      </c>
      <c r="IL900" t="s">
        <v>3054</v>
      </c>
      <c r="IM900" t="s">
        <v>3054</v>
      </c>
      <c r="IZ900" t="s">
        <v>2808</v>
      </c>
      <c r="JA900" t="s">
        <v>69</v>
      </c>
      <c r="JB900" t="s">
        <v>2808</v>
      </c>
      <c r="JC900" t="s">
        <v>69</v>
      </c>
      <c r="JD900" t="s">
        <v>2808</v>
      </c>
      <c r="JE900" t="s">
        <v>69</v>
      </c>
      <c r="JF900" t="s">
        <v>69</v>
      </c>
      <c r="JG900" s="35">
        <v>42988</v>
      </c>
      <c r="JI900">
        <v>144</v>
      </c>
      <c r="JJ900">
        <v>42</v>
      </c>
      <c r="JK900" s="31">
        <v>3018</v>
      </c>
      <c r="JN900" s="30">
        <v>40636</v>
      </c>
      <c r="JP900" s="30">
        <v>40636</v>
      </c>
      <c r="JQ900" s="30">
        <v>40636</v>
      </c>
      <c r="JR900" s="30">
        <v>40636</v>
      </c>
      <c r="JU900" s="29">
        <v>0.54166666666666663</v>
      </c>
      <c r="JW900" s="29">
        <v>0.54166666666666663</v>
      </c>
      <c r="JX900" s="29">
        <v>0.54166666666666663</v>
      </c>
      <c r="JY900" s="29">
        <v>0.54166666666666663</v>
      </c>
      <c r="KD900" t="s">
        <v>9554</v>
      </c>
      <c r="KE900" t="s">
        <v>6597</v>
      </c>
      <c r="KF900">
        <v>8</v>
      </c>
      <c r="KG900" t="s">
        <v>6598</v>
      </c>
      <c r="KH900">
        <v>8881308</v>
      </c>
    </row>
    <row r="901" spans="1:294" x14ac:dyDescent="0.3">
      <c r="A901" t="s">
        <v>10737</v>
      </c>
      <c r="B901" t="s">
        <v>6696</v>
      </c>
      <c r="BV901">
        <v>0</v>
      </c>
      <c r="BX901" t="s">
        <v>9156</v>
      </c>
      <c r="BY901" t="s">
        <v>6813</v>
      </c>
      <c r="BZ901" s="30">
        <v>41337</v>
      </c>
      <c r="CA901" t="s">
        <v>6591</v>
      </c>
      <c r="CB901" t="s">
        <v>6854</v>
      </c>
      <c r="CC901" t="s">
        <v>5079</v>
      </c>
      <c r="CD901">
        <v>22</v>
      </c>
      <c r="CE901" t="s">
        <v>22</v>
      </c>
      <c r="CF901" t="s">
        <v>22</v>
      </c>
      <c r="CG901" t="s">
        <v>22</v>
      </c>
      <c r="CI901" t="s">
        <v>9640</v>
      </c>
      <c r="CJ901" t="s">
        <v>69</v>
      </c>
      <c r="CK901" t="s">
        <v>2808</v>
      </c>
      <c r="CL901" t="s">
        <v>2808</v>
      </c>
      <c r="DZ901" t="s">
        <v>22</v>
      </c>
      <c r="EJ901" t="s">
        <v>273</v>
      </c>
      <c r="EM901" t="s">
        <v>12</v>
      </c>
      <c r="EN901" s="30">
        <v>40665</v>
      </c>
      <c r="EO901" t="s">
        <v>22</v>
      </c>
      <c r="FH901">
        <v>3</v>
      </c>
      <c r="FI901">
        <v>3</v>
      </c>
      <c r="FJ901">
        <v>3</v>
      </c>
      <c r="FK901">
        <v>3</v>
      </c>
      <c r="FL901">
        <v>3</v>
      </c>
      <c r="FS901" t="s">
        <v>69</v>
      </c>
      <c r="FT901" t="s">
        <v>69</v>
      </c>
      <c r="FU901" t="s">
        <v>69</v>
      </c>
      <c r="FV901" t="s">
        <v>69</v>
      </c>
      <c r="FW901" t="s">
        <v>69</v>
      </c>
      <c r="FX901" t="s">
        <v>69</v>
      </c>
      <c r="FY901" t="s">
        <v>69</v>
      </c>
      <c r="FZ901" t="s">
        <v>69</v>
      </c>
      <c r="GA901" t="s">
        <v>69</v>
      </c>
      <c r="GB901" t="s">
        <v>69</v>
      </c>
      <c r="GC901" t="s">
        <v>69</v>
      </c>
      <c r="GD901" t="s">
        <v>69</v>
      </c>
      <c r="GE901" t="s">
        <v>69</v>
      </c>
      <c r="GF901" t="s">
        <v>69</v>
      </c>
      <c r="GG901" t="s">
        <v>69</v>
      </c>
      <c r="GH901" t="s">
        <v>69</v>
      </c>
      <c r="GI901" t="s">
        <v>69</v>
      </c>
      <c r="GJ901" t="s">
        <v>69</v>
      </c>
      <c r="GK901" t="s">
        <v>69</v>
      </c>
      <c r="GL901" t="s">
        <v>69</v>
      </c>
      <c r="GM901" t="s">
        <v>69</v>
      </c>
      <c r="GN901" t="s">
        <v>69</v>
      </c>
      <c r="GO901" t="s">
        <v>69</v>
      </c>
      <c r="GP901" t="s">
        <v>69</v>
      </c>
      <c r="GQ901" t="s">
        <v>69</v>
      </c>
      <c r="GR901" t="s">
        <v>69</v>
      </c>
      <c r="GS901" t="s">
        <v>69</v>
      </c>
      <c r="GT901" t="s">
        <v>69</v>
      </c>
      <c r="GU901" t="s">
        <v>69</v>
      </c>
      <c r="GV901" t="s">
        <v>69</v>
      </c>
      <c r="GW901" t="s">
        <v>69</v>
      </c>
      <c r="GX901" t="s">
        <v>69</v>
      </c>
      <c r="GY901" t="s">
        <v>69</v>
      </c>
      <c r="HC901" t="s">
        <v>2808</v>
      </c>
      <c r="HD901" t="s">
        <v>2808</v>
      </c>
      <c r="HE901" t="s">
        <v>2808</v>
      </c>
      <c r="HF901" t="s">
        <v>2808</v>
      </c>
      <c r="HG901" t="s">
        <v>69</v>
      </c>
      <c r="HH901" t="s">
        <v>69</v>
      </c>
      <c r="HI901" t="s">
        <v>69</v>
      </c>
      <c r="HJ901" t="s">
        <v>9696</v>
      </c>
      <c r="HK901" t="s">
        <v>10738</v>
      </c>
      <c r="HL901">
        <v>64</v>
      </c>
      <c r="HM901">
        <v>18</v>
      </c>
      <c r="HQ901" s="30">
        <v>40604</v>
      </c>
      <c r="HR901" s="30">
        <v>40604</v>
      </c>
      <c r="HS901" s="30">
        <v>40604</v>
      </c>
      <c r="HT901" s="30">
        <v>40604</v>
      </c>
      <c r="IE901" t="s">
        <v>69</v>
      </c>
      <c r="IF901" t="s">
        <v>69</v>
      </c>
      <c r="IG901" t="s">
        <v>69</v>
      </c>
      <c r="IH901" t="s">
        <v>3054</v>
      </c>
      <c r="II901" t="s">
        <v>3054</v>
      </c>
      <c r="IJ901" t="s">
        <v>3054</v>
      </c>
      <c r="IK901" t="s">
        <v>3054</v>
      </c>
      <c r="IL901" t="s">
        <v>269</v>
      </c>
      <c r="IM901" t="s">
        <v>3054</v>
      </c>
      <c r="IZ901" t="s">
        <v>69</v>
      </c>
      <c r="JA901" t="s">
        <v>2808</v>
      </c>
      <c r="JB901" t="s">
        <v>2808</v>
      </c>
      <c r="JC901" t="s">
        <v>2808</v>
      </c>
      <c r="JD901" t="s">
        <v>2808</v>
      </c>
      <c r="JE901" t="s">
        <v>2808</v>
      </c>
      <c r="JF901" t="s">
        <v>69</v>
      </c>
      <c r="JH901" s="35">
        <v>42987</v>
      </c>
      <c r="JI901">
        <v>154</v>
      </c>
      <c r="JJ901">
        <v>52</v>
      </c>
      <c r="JK901" s="31">
        <v>3164</v>
      </c>
      <c r="JL901">
        <v>50</v>
      </c>
      <c r="JM901">
        <v>35</v>
      </c>
      <c r="JO901" s="30">
        <v>40604</v>
      </c>
      <c r="JP901" s="30">
        <v>40604</v>
      </c>
      <c r="JQ901" s="30">
        <v>40604</v>
      </c>
      <c r="JR901" s="30">
        <v>40604</v>
      </c>
      <c r="JS901" s="30">
        <v>40604</v>
      </c>
      <c r="JT901" s="30">
        <v>40604</v>
      </c>
      <c r="JV901" s="29">
        <v>0.4513888888888889</v>
      </c>
      <c r="JW901" s="29">
        <v>0.4513888888888889</v>
      </c>
      <c r="JX901" s="29">
        <v>0.4513888888888889</v>
      </c>
      <c r="JY901" s="29">
        <v>0.4513888888888889</v>
      </c>
      <c r="JZ901" s="29">
        <v>0.4513888888888889</v>
      </c>
      <c r="KA901" s="29">
        <v>0.4513888888888889</v>
      </c>
      <c r="KD901" t="s">
        <v>9554</v>
      </c>
      <c r="KE901" t="s">
        <v>6597</v>
      </c>
      <c r="KF901">
        <v>9</v>
      </c>
      <c r="KG901" t="s">
        <v>6598</v>
      </c>
      <c r="KH901">
        <v>8881308</v>
      </c>
    </row>
    <row r="902" spans="1:294" x14ac:dyDescent="0.3">
      <c r="A902" t="s">
        <v>10739</v>
      </c>
      <c r="B902" t="s">
        <v>6696</v>
      </c>
      <c r="BV902">
        <v>0</v>
      </c>
      <c r="BX902" t="s">
        <v>9156</v>
      </c>
      <c r="BY902" t="s">
        <v>6813</v>
      </c>
      <c r="BZ902" s="30">
        <v>41337</v>
      </c>
      <c r="CA902" t="s">
        <v>6591</v>
      </c>
      <c r="CB902" t="s">
        <v>6854</v>
      </c>
      <c r="CC902" t="s">
        <v>5079</v>
      </c>
      <c r="CD902">
        <v>19</v>
      </c>
      <c r="CE902" t="s">
        <v>22</v>
      </c>
      <c r="CF902" t="s">
        <v>22</v>
      </c>
      <c r="CG902" t="s">
        <v>247</v>
      </c>
      <c r="CI902" t="s">
        <v>9640</v>
      </c>
      <c r="CJ902" t="s">
        <v>69</v>
      </c>
      <c r="CK902" t="s">
        <v>2808</v>
      </c>
      <c r="CL902" t="s">
        <v>2808</v>
      </c>
      <c r="DZ902" t="s">
        <v>2808</v>
      </c>
      <c r="EA902" t="s">
        <v>9641</v>
      </c>
      <c r="EB902" t="s">
        <v>69</v>
      </c>
      <c r="EC902" t="s">
        <v>69</v>
      </c>
      <c r="ED902" t="s">
        <v>69</v>
      </c>
      <c r="EE902" t="s">
        <v>69</v>
      </c>
      <c r="EF902" t="s">
        <v>69</v>
      </c>
      <c r="EG902" t="s">
        <v>69</v>
      </c>
      <c r="EI902" t="s">
        <v>2808</v>
      </c>
      <c r="EJ902" t="s">
        <v>273</v>
      </c>
      <c r="EM902" t="s">
        <v>12</v>
      </c>
      <c r="EN902" t="s">
        <v>8155</v>
      </c>
      <c r="EO902" t="s">
        <v>22</v>
      </c>
      <c r="FM902">
        <v>1</v>
      </c>
      <c r="FS902" t="s">
        <v>2808</v>
      </c>
      <c r="FT902" t="s">
        <v>2808</v>
      </c>
      <c r="FU902" t="s">
        <v>2808</v>
      </c>
      <c r="FV902" t="s">
        <v>2808</v>
      </c>
      <c r="FW902" t="s">
        <v>2808</v>
      </c>
      <c r="FX902" t="s">
        <v>69</v>
      </c>
      <c r="FY902" t="s">
        <v>69</v>
      </c>
      <c r="FZ902" t="s">
        <v>69</v>
      </c>
      <c r="GA902" t="s">
        <v>69</v>
      </c>
      <c r="GB902" t="s">
        <v>69</v>
      </c>
      <c r="GC902" t="s">
        <v>69</v>
      </c>
      <c r="GD902" t="s">
        <v>69</v>
      </c>
      <c r="GE902" t="s">
        <v>69</v>
      </c>
      <c r="GF902" t="s">
        <v>69</v>
      </c>
      <c r="GG902" t="s">
        <v>69</v>
      </c>
      <c r="GH902" t="s">
        <v>69</v>
      </c>
      <c r="GI902" t="s">
        <v>69</v>
      </c>
      <c r="GJ902" t="s">
        <v>69</v>
      </c>
      <c r="GK902" t="s">
        <v>69</v>
      </c>
      <c r="GL902" t="s">
        <v>69</v>
      </c>
      <c r="GM902" t="s">
        <v>69</v>
      </c>
      <c r="GN902" t="s">
        <v>69</v>
      </c>
      <c r="GO902" t="s">
        <v>69</v>
      </c>
      <c r="GP902" t="s">
        <v>69</v>
      </c>
      <c r="GQ902" t="s">
        <v>69</v>
      </c>
      <c r="GR902" t="s">
        <v>69</v>
      </c>
      <c r="GS902" t="s">
        <v>69</v>
      </c>
      <c r="GT902" t="s">
        <v>69</v>
      </c>
      <c r="GU902" t="s">
        <v>69</v>
      </c>
      <c r="GV902" t="s">
        <v>69</v>
      </c>
      <c r="GW902" t="s">
        <v>69</v>
      </c>
      <c r="GX902" t="s">
        <v>69</v>
      </c>
      <c r="GY902" t="s">
        <v>69</v>
      </c>
      <c r="HC902" t="s">
        <v>2808</v>
      </c>
      <c r="HD902" t="s">
        <v>2808</v>
      </c>
      <c r="HE902" t="s">
        <v>2808</v>
      </c>
      <c r="HF902" t="s">
        <v>2808</v>
      </c>
      <c r="HG902" t="s">
        <v>69</v>
      </c>
      <c r="HH902" t="s">
        <v>69</v>
      </c>
      <c r="HI902" t="s">
        <v>69</v>
      </c>
      <c r="HJ902" t="s">
        <v>10740</v>
      </c>
      <c r="HK902">
        <v>36.6</v>
      </c>
      <c r="HL902">
        <v>67</v>
      </c>
      <c r="HM902">
        <v>21</v>
      </c>
      <c r="HQ902" s="30">
        <v>41247</v>
      </c>
      <c r="HR902" s="30">
        <v>41247</v>
      </c>
      <c r="HS902" s="30">
        <v>41247</v>
      </c>
      <c r="HT902" s="30">
        <v>41247</v>
      </c>
      <c r="IE902" t="s">
        <v>2808</v>
      </c>
      <c r="IF902" t="s">
        <v>69</v>
      </c>
      <c r="IG902" t="s">
        <v>69</v>
      </c>
      <c r="IH902" t="s">
        <v>3054</v>
      </c>
      <c r="II902" t="s">
        <v>3054</v>
      </c>
      <c r="IJ902" t="s">
        <v>3054</v>
      </c>
      <c r="IK902" t="s">
        <v>3054</v>
      </c>
      <c r="IL902" t="s">
        <v>269</v>
      </c>
      <c r="IM902" t="s">
        <v>3054</v>
      </c>
      <c r="IR902" s="30">
        <v>41247</v>
      </c>
      <c r="IZ902" t="s">
        <v>69</v>
      </c>
      <c r="JA902" t="s">
        <v>2808</v>
      </c>
      <c r="JB902" t="s">
        <v>2808</v>
      </c>
      <c r="JC902" t="s">
        <v>2808</v>
      </c>
      <c r="JD902" t="s">
        <v>2808</v>
      </c>
      <c r="JE902" t="s">
        <v>2808</v>
      </c>
      <c r="JF902" t="s">
        <v>2808</v>
      </c>
      <c r="JH902" s="35">
        <v>42924</v>
      </c>
      <c r="JI902">
        <v>154</v>
      </c>
      <c r="JJ902">
        <v>52</v>
      </c>
      <c r="JK902" s="31">
        <v>2310</v>
      </c>
      <c r="JL902">
        <v>48</v>
      </c>
      <c r="JM902">
        <v>32</v>
      </c>
      <c r="JO902" s="30">
        <v>41247</v>
      </c>
      <c r="JP902" s="30">
        <v>41247</v>
      </c>
      <c r="JQ902" s="30">
        <v>41247</v>
      </c>
      <c r="JR902" s="30">
        <v>41247</v>
      </c>
      <c r="JS902" s="30">
        <v>41247</v>
      </c>
      <c r="JT902" s="30">
        <v>41247</v>
      </c>
      <c r="JV902" s="29">
        <v>0.41666666666666669</v>
      </c>
      <c r="JW902" s="29">
        <v>0.41666666666666669</v>
      </c>
      <c r="JX902" s="29">
        <v>0.41666666666666669</v>
      </c>
      <c r="JY902" s="29">
        <v>0.41666666666666669</v>
      </c>
      <c r="JZ902" s="29">
        <v>0.41666666666666669</v>
      </c>
      <c r="KA902" s="29">
        <v>0.41666666666666669</v>
      </c>
      <c r="KD902" t="s">
        <v>9554</v>
      </c>
      <c r="KE902" t="s">
        <v>6597</v>
      </c>
      <c r="KF902">
        <v>10</v>
      </c>
      <c r="KG902" t="s">
        <v>6598</v>
      </c>
      <c r="KH902">
        <v>8881308</v>
      </c>
    </row>
    <row r="903" spans="1:294" x14ac:dyDescent="0.3">
      <c r="A903" t="s">
        <v>10741</v>
      </c>
      <c r="B903" t="s">
        <v>6696</v>
      </c>
      <c r="BV903">
        <v>0</v>
      </c>
      <c r="BX903" t="s">
        <v>9156</v>
      </c>
      <c r="BY903" t="s">
        <v>6813</v>
      </c>
      <c r="BZ903" s="30">
        <v>41337</v>
      </c>
      <c r="CA903" t="s">
        <v>6591</v>
      </c>
      <c r="CB903" t="s">
        <v>6592</v>
      </c>
      <c r="CC903" t="s">
        <v>5079</v>
      </c>
      <c r="CD903">
        <v>23</v>
      </c>
      <c r="CE903" t="s">
        <v>22</v>
      </c>
      <c r="CF903" t="s">
        <v>22</v>
      </c>
      <c r="CG903" t="s">
        <v>22</v>
      </c>
      <c r="CI903" t="s">
        <v>9640</v>
      </c>
      <c r="CJ903" t="s">
        <v>69</v>
      </c>
      <c r="CK903" t="s">
        <v>2808</v>
      </c>
      <c r="CL903" t="s">
        <v>2808</v>
      </c>
      <c r="DJ903" t="s">
        <v>12</v>
      </c>
      <c r="DK903" s="30">
        <v>40725</v>
      </c>
      <c r="DL903" t="s">
        <v>22</v>
      </c>
      <c r="DN903" t="s">
        <v>69</v>
      </c>
      <c r="DO903" t="s">
        <v>69</v>
      </c>
      <c r="DQ903" t="s">
        <v>2864</v>
      </c>
      <c r="DZ903" t="s">
        <v>22</v>
      </c>
      <c r="EJ903" t="s">
        <v>273</v>
      </c>
      <c r="EM903" t="s">
        <v>12</v>
      </c>
      <c r="EN903" s="30">
        <v>40756</v>
      </c>
      <c r="EO903" t="s">
        <v>27</v>
      </c>
      <c r="EP903" s="29">
        <v>0.5</v>
      </c>
      <c r="EY903" t="s">
        <v>2808</v>
      </c>
      <c r="EZ903" t="s">
        <v>69</v>
      </c>
      <c r="FA903" s="30">
        <v>40725</v>
      </c>
      <c r="FH903">
        <v>1</v>
      </c>
      <c r="FI903">
        <v>1</v>
      </c>
      <c r="FJ903">
        <v>1</v>
      </c>
      <c r="FK903">
        <v>1</v>
      </c>
      <c r="FL903">
        <v>1</v>
      </c>
      <c r="FS903" t="s">
        <v>69</v>
      </c>
      <c r="FT903" t="s">
        <v>69</v>
      </c>
      <c r="FU903" t="s">
        <v>69</v>
      </c>
      <c r="FV903" t="s">
        <v>69</v>
      </c>
      <c r="FW903" t="s">
        <v>69</v>
      </c>
      <c r="FX903" t="s">
        <v>69</v>
      </c>
      <c r="FY903" t="s">
        <v>69</v>
      </c>
      <c r="FZ903" t="s">
        <v>69</v>
      </c>
      <c r="GA903" t="s">
        <v>69</v>
      </c>
      <c r="GB903" t="s">
        <v>69</v>
      </c>
      <c r="GC903" t="s">
        <v>69</v>
      </c>
      <c r="GD903" t="s">
        <v>69</v>
      </c>
      <c r="GE903" t="s">
        <v>69</v>
      </c>
      <c r="GF903" t="s">
        <v>69</v>
      </c>
      <c r="GG903" t="s">
        <v>69</v>
      </c>
      <c r="GH903" t="s">
        <v>69</v>
      </c>
      <c r="GI903" t="s">
        <v>69</v>
      </c>
      <c r="GJ903" t="s">
        <v>69</v>
      </c>
      <c r="GK903" t="s">
        <v>69</v>
      </c>
      <c r="GL903" t="s">
        <v>69</v>
      </c>
      <c r="GM903" t="s">
        <v>69</v>
      </c>
      <c r="GN903" t="s">
        <v>69</v>
      </c>
      <c r="GO903" t="s">
        <v>69</v>
      </c>
      <c r="GP903" t="s">
        <v>69</v>
      </c>
      <c r="GQ903" t="s">
        <v>69</v>
      </c>
      <c r="GR903" t="s">
        <v>69</v>
      </c>
      <c r="GS903" t="s">
        <v>69</v>
      </c>
      <c r="GT903" t="s">
        <v>69</v>
      </c>
      <c r="GU903" t="s">
        <v>69</v>
      </c>
      <c r="GV903" t="s">
        <v>69</v>
      </c>
      <c r="GW903" t="s">
        <v>69</v>
      </c>
      <c r="GX903" t="s">
        <v>69</v>
      </c>
      <c r="GY903" t="s">
        <v>69</v>
      </c>
      <c r="HC903" t="s">
        <v>2808</v>
      </c>
      <c r="HD903" t="s">
        <v>2808</v>
      </c>
      <c r="HE903" t="s">
        <v>2808</v>
      </c>
      <c r="HF903" t="s">
        <v>2808</v>
      </c>
      <c r="HG903" t="s">
        <v>69</v>
      </c>
      <c r="HH903" t="s">
        <v>69</v>
      </c>
      <c r="HI903" t="s">
        <v>69</v>
      </c>
      <c r="HJ903" t="s">
        <v>8698</v>
      </c>
      <c r="HK903">
        <v>37</v>
      </c>
      <c r="HL903">
        <v>80</v>
      </c>
      <c r="HM903">
        <v>20</v>
      </c>
      <c r="HQ903" s="30">
        <v>40725</v>
      </c>
      <c r="HR903" s="30">
        <v>40725</v>
      </c>
      <c r="HS903" s="30">
        <v>40725</v>
      </c>
      <c r="HT903" s="30">
        <v>40725</v>
      </c>
      <c r="HX903" s="29">
        <v>0.95833333333333337</v>
      </c>
      <c r="HY903" s="29">
        <v>0.95833333333333337</v>
      </c>
      <c r="HZ903" s="29">
        <v>0.95833333333333337</v>
      </c>
      <c r="IA903" s="29">
        <v>0.95833333333333337</v>
      </c>
      <c r="IE903" t="s">
        <v>69</v>
      </c>
      <c r="IF903" t="s">
        <v>69</v>
      </c>
      <c r="IG903" t="s">
        <v>69</v>
      </c>
      <c r="IH903" t="s">
        <v>269</v>
      </c>
      <c r="II903" t="s">
        <v>269</v>
      </c>
      <c r="IJ903" t="s">
        <v>3054</v>
      </c>
      <c r="IK903" t="s">
        <v>3054</v>
      </c>
      <c r="IL903" t="s">
        <v>269</v>
      </c>
      <c r="IM903" t="s">
        <v>3054</v>
      </c>
      <c r="IN903" s="30">
        <v>40725</v>
      </c>
      <c r="IO903" s="30">
        <v>40725</v>
      </c>
      <c r="IR903" s="30">
        <v>40725</v>
      </c>
      <c r="IT903" s="29">
        <v>0.95833333333333337</v>
      </c>
      <c r="IU903" s="29">
        <v>0.95833333333333337</v>
      </c>
      <c r="IX903" s="29">
        <v>0.95833333333333337</v>
      </c>
      <c r="IZ903" t="s">
        <v>69</v>
      </c>
      <c r="JA903" t="s">
        <v>69</v>
      </c>
      <c r="JB903" t="s">
        <v>69</v>
      </c>
      <c r="JC903" t="s">
        <v>69</v>
      </c>
      <c r="JD903" t="s">
        <v>69</v>
      </c>
      <c r="JE903" t="s">
        <v>69</v>
      </c>
      <c r="JF903" t="s">
        <v>69</v>
      </c>
      <c r="JG903" s="35">
        <v>42956</v>
      </c>
      <c r="JI903">
        <v>150</v>
      </c>
      <c r="JJ903">
        <v>50</v>
      </c>
      <c r="JK903" t="s">
        <v>10742</v>
      </c>
      <c r="JL903" t="s">
        <v>10743</v>
      </c>
      <c r="JM903" t="s">
        <v>10721</v>
      </c>
      <c r="JN903" s="30">
        <v>40725</v>
      </c>
      <c r="JP903" s="30">
        <v>40725</v>
      </c>
      <c r="JQ903" s="30">
        <v>40725</v>
      </c>
      <c r="JR903" s="30">
        <v>40725</v>
      </c>
      <c r="JS903" s="30">
        <v>40725</v>
      </c>
      <c r="JT903" s="30">
        <v>40725</v>
      </c>
      <c r="JU903" s="29">
        <v>0.95833333333333337</v>
      </c>
      <c r="JW903" s="29">
        <v>0.95833333333333337</v>
      </c>
      <c r="JX903" s="29">
        <v>0.95833333333333337</v>
      </c>
      <c r="JY903" s="29">
        <v>0.95833333333333337</v>
      </c>
      <c r="JZ903" s="29">
        <v>0.95833333333333337</v>
      </c>
      <c r="KA903" s="29">
        <v>0.95833333333333337</v>
      </c>
      <c r="KD903" t="s">
        <v>9554</v>
      </c>
      <c r="KE903" t="s">
        <v>6597</v>
      </c>
      <c r="KF903">
        <v>11</v>
      </c>
      <c r="KG903" t="s">
        <v>6598</v>
      </c>
      <c r="KH903">
        <v>8881308</v>
      </c>
    </row>
    <row r="904" spans="1:294" x14ac:dyDescent="0.3">
      <c r="A904" t="s">
        <v>10744</v>
      </c>
      <c r="B904" t="s">
        <v>6696</v>
      </c>
      <c r="BV904">
        <v>0</v>
      </c>
      <c r="BX904" t="s">
        <v>9156</v>
      </c>
      <c r="BY904" t="s">
        <v>6813</v>
      </c>
      <c r="BZ904" s="30">
        <v>41337</v>
      </c>
      <c r="CA904" t="s">
        <v>6591</v>
      </c>
      <c r="CB904" t="s">
        <v>6592</v>
      </c>
      <c r="CC904" t="s">
        <v>5079</v>
      </c>
      <c r="CD904">
        <v>35</v>
      </c>
      <c r="CE904" t="s">
        <v>22</v>
      </c>
      <c r="CF904" t="s">
        <v>22</v>
      </c>
      <c r="CG904" t="s">
        <v>22</v>
      </c>
      <c r="CI904" t="s">
        <v>9640</v>
      </c>
      <c r="CJ904" t="s">
        <v>69</v>
      </c>
      <c r="CK904" t="s">
        <v>2808</v>
      </c>
      <c r="CL904" t="s">
        <v>2808</v>
      </c>
      <c r="DJ904" t="s">
        <v>12</v>
      </c>
      <c r="DK904" t="s">
        <v>10745</v>
      </c>
      <c r="DL904" t="s">
        <v>22</v>
      </c>
      <c r="DN904" t="s">
        <v>69</v>
      </c>
      <c r="DO904" t="s">
        <v>69</v>
      </c>
      <c r="DQ904" t="s">
        <v>2864</v>
      </c>
      <c r="DZ904" t="s">
        <v>22</v>
      </c>
      <c r="EJ904" t="s">
        <v>273</v>
      </c>
      <c r="EM904" t="s">
        <v>12</v>
      </c>
      <c r="EN904" s="30">
        <v>40554</v>
      </c>
      <c r="EO904" t="s">
        <v>27</v>
      </c>
      <c r="EP904" s="29">
        <v>0.85416666666666663</v>
      </c>
      <c r="EY904" t="s">
        <v>2808</v>
      </c>
      <c r="EZ904" t="s">
        <v>69</v>
      </c>
      <c r="FA904" t="s">
        <v>10745</v>
      </c>
      <c r="FH904">
        <v>1</v>
      </c>
      <c r="FI904">
        <v>1</v>
      </c>
      <c r="FJ904">
        <v>1</v>
      </c>
      <c r="FK904">
        <v>1</v>
      </c>
      <c r="FL904">
        <v>1</v>
      </c>
      <c r="FS904" t="s">
        <v>69</v>
      </c>
      <c r="FT904" t="s">
        <v>69</v>
      </c>
      <c r="FU904" t="s">
        <v>69</v>
      </c>
      <c r="FV904" t="s">
        <v>69</v>
      </c>
      <c r="FW904" t="s">
        <v>69</v>
      </c>
      <c r="FX904" t="s">
        <v>69</v>
      </c>
      <c r="FY904" t="s">
        <v>69</v>
      </c>
      <c r="FZ904" t="s">
        <v>69</v>
      </c>
      <c r="GA904" t="s">
        <v>69</v>
      </c>
      <c r="GB904" t="s">
        <v>69</v>
      </c>
      <c r="GC904" t="s">
        <v>69</v>
      </c>
      <c r="GD904" t="s">
        <v>69</v>
      </c>
      <c r="GE904" t="s">
        <v>69</v>
      </c>
      <c r="GF904" t="s">
        <v>69</v>
      </c>
      <c r="GG904" t="s">
        <v>69</v>
      </c>
      <c r="GH904" t="s">
        <v>69</v>
      </c>
      <c r="GI904" t="s">
        <v>69</v>
      </c>
      <c r="GJ904" t="s">
        <v>69</v>
      </c>
      <c r="GK904" t="s">
        <v>69</v>
      </c>
      <c r="GL904" t="s">
        <v>69</v>
      </c>
      <c r="GM904" t="s">
        <v>69</v>
      </c>
      <c r="GN904" t="s">
        <v>69</v>
      </c>
      <c r="GO904" t="s">
        <v>69</v>
      </c>
      <c r="GP904" t="s">
        <v>69</v>
      </c>
      <c r="GQ904" t="s">
        <v>69</v>
      </c>
      <c r="GR904" t="s">
        <v>69</v>
      </c>
      <c r="GS904" t="s">
        <v>69</v>
      </c>
      <c r="GT904" t="s">
        <v>69</v>
      </c>
      <c r="GU904" t="s">
        <v>69</v>
      </c>
      <c r="GV904" t="s">
        <v>69</v>
      </c>
      <c r="GW904" t="s">
        <v>69</v>
      </c>
      <c r="GX904" t="s">
        <v>69</v>
      </c>
      <c r="GY904" t="s">
        <v>69</v>
      </c>
      <c r="HC904" t="s">
        <v>2808</v>
      </c>
      <c r="HD904" t="s">
        <v>2808</v>
      </c>
      <c r="HE904" t="s">
        <v>2808</v>
      </c>
      <c r="HF904" t="s">
        <v>2808</v>
      </c>
      <c r="HG904" t="s">
        <v>69</v>
      </c>
      <c r="HH904" t="s">
        <v>69</v>
      </c>
      <c r="HI904" t="s">
        <v>69</v>
      </c>
      <c r="HJ904" t="s">
        <v>9661</v>
      </c>
      <c r="HK904" t="s">
        <v>8766</v>
      </c>
      <c r="HL904">
        <v>80</v>
      </c>
      <c r="HM904">
        <v>16</v>
      </c>
      <c r="HQ904" t="s">
        <v>10745</v>
      </c>
      <c r="HR904" t="s">
        <v>10745</v>
      </c>
      <c r="HS904" t="s">
        <v>10745</v>
      </c>
      <c r="HT904" t="s">
        <v>10745</v>
      </c>
      <c r="HX904" s="29">
        <v>0.2673611111111111</v>
      </c>
      <c r="HY904" s="29">
        <v>0.2673611111111111</v>
      </c>
      <c r="HZ904" s="29">
        <v>0.2673611111111111</v>
      </c>
      <c r="IA904" s="29">
        <v>0.2673611111111111</v>
      </c>
      <c r="IE904" t="s">
        <v>69</v>
      </c>
      <c r="IF904" t="s">
        <v>69</v>
      </c>
      <c r="IG904" t="s">
        <v>69</v>
      </c>
      <c r="IH904" t="s">
        <v>3054</v>
      </c>
      <c r="II904" t="s">
        <v>269</v>
      </c>
      <c r="IJ904" t="s">
        <v>3054</v>
      </c>
      <c r="IK904" t="s">
        <v>3054</v>
      </c>
      <c r="IL904" t="s">
        <v>269</v>
      </c>
      <c r="IM904" t="s">
        <v>3054</v>
      </c>
      <c r="IO904" t="s">
        <v>10745</v>
      </c>
      <c r="IR904" t="s">
        <v>10745</v>
      </c>
      <c r="IU904" s="29">
        <v>0.54999999999999993</v>
      </c>
      <c r="IX904" s="29">
        <v>0.54999999999999993</v>
      </c>
      <c r="IZ904" t="s">
        <v>2808</v>
      </c>
      <c r="JA904" t="s">
        <v>69</v>
      </c>
      <c r="JB904" t="s">
        <v>2808</v>
      </c>
      <c r="JC904" t="s">
        <v>2808</v>
      </c>
      <c r="JD904" t="s">
        <v>2808</v>
      </c>
      <c r="JE904" t="s">
        <v>2808</v>
      </c>
      <c r="JF904" t="s">
        <v>2808</v>
      </c>
      <c r="JG904" s="35">
        <v>42956</v>
      </c>
      <c r="JI904">
        <v>150</v>
      </c>
      <c r="JJ904">
        <v>48</v>
      </c>
      <c r="JK904" t="s">
        <v>10746</v>
      </c>
      <c r="JL904" t="s">
        <v>10685</v>
      </c>
      <c r="JM904" t="s">
        <v>10747</v>
      </c>
      <c r="JN904" t="s">
        <v>10745</v>
      </c>
      <c r="JP904" t="s">
        <v>10745</v>
      </c>
      <c r="JQ904" t="s">
        <v>10745</v>
      </c>
      <c r="JR904" t="s">
        <v>10745</v>
      </c>
      <c r="JS904" t="s">
        <v>10745</v>
      </c>
      <c r="JT904" t="s">
        <v>10745</v>
      </c>
      <c r="JU904" s="29">
        <v>0.54999999999999993</v>
      </c>
      <c r="JW904" s="29">
        <v>0.54999999999999993</v>
      </c>
      <c r="JX904" s="29">
        <v>0.54999999999999993</v>
      </c>
      <c r="JY904" s="29">
        <v>0.54999999999999993</v>
      </c>
      <c r="JZ904" s="29">
        <v>0.54999999999999993</v>
      </c>
      <c r="KA904" s="29">
        <v>0.54999999999999993</v>
      </c>
      <c r="KD904" t="s">
        <v>9554</v>
      </c>
      <c r="KE904" t="s">
        <v>6597</v>
      </c>
      <c r="KF904">
        <v>12</v>
      </c>
      <c r="KG904" t="s">
        <v>6598</v>
      </c>
      <c r="KH904">
        <v>8881308</v>
      </c>
    </row>
    <row r="905" spans="1:294" x14ac:dyDescent="0.3">
      <c r="A905" t="s">
        <v>10748</v>
      </c>
      <c r="B905" t="s">
        <v>6696</v>
      </c>
      <c r="BV905">
        <v>0</v>
      </c>
      <c r="BX905" t="s">
        <v>9156</v>
      </c>
      <c r="BY905" t="s">
        <v>6813</v>
      </c>
      <c r="BZ905" s="30">
        <v>41337</v>
      </c>
      <c r="CA905" t="s">
        <v>6591</v>
      </c>
      <c r="CB905" t="s">
        <v>6592</v>
      </c>
      <c r="CC905" t="s">
        <v>5079</v>
      </c>
      <c r="CD905">
        <v>18</v>
      </c>
      <c r="CE905" t="s">
        <v>22</v>
      </c>
      <c r="CF905" t="s">
        <v>22</v>
      </c>
      <c r="CG905" t="s">
        <v>22</v>
      </c>
      <c r="CI905" t="s">
        <v>9640</v>
      </c>
      <c r="CJ905" t="s">
        <v>69</v>
      </c>
      <c r="CK905" t="s">
        <v>2808</v>
      </c>
      <c r="CL905" t="s">
        <v>2808</v>
      </c>
      <c r="DJ905" t="s">
        <v>12</v>
      </c>
      <c r="DK905" t="s">
        <v>10749</v>
      </c>
      <c r="DL905" t="s">
        <v>22</v>
      </c>
      <c r="DN905" t="s">
        <v>69</v>
      </c>
      <c r="DO905" t="s">
        <v>69</v>
      </c>
      <c r="DQ905" t="s">
        <v>2864</v>
      </c>
      <c r="DZ905" t="s">
        <v>22</v>
      </c>
      <c r="EJ905" t="s">
        <v>273</v>
      </c>
      <c r="EM905" t="s">
        <v>12</v>
      </c>
      <c r="EN905" t="s">
        <v>10278</v>
      </c>
      <c r="EO905" t="s">
        <v>27</v>
      </c>
      <c r="EP905" s="29">
        <v>0.41666666666666669</v>
      </c>
      <c r="EY905" t="s">
        <v>2808</v>
      </c>
      <c r="EZ905" t="s">
        <v>69</v>
      </c>
      <c r="FA905" t="s">
        <v>10749</v>
      </c>
      <c r="FH905">
        <v>1</v>
      </c>
      <c r="FI905">
        <v>1</v>
      </c>
      <c r="FJ905">
        <v>1</v>
      </c>
      <c r="FK905">
        <v>1</v>
      </c>
      <c r="FL905">
        <v>1</v>
      </c>
      <c r="FS905" t="s">
        <v>69</v>
      </c>
      <c r="FT905" t="s">
        <v>69</v>
      </c>
      <c r="FU905" t="s">
        <v>69</v>
      </c>
      <c r="FV905" t="s">
        <v>69</v>
      </c>
      <c r="FW905" t="s">
        <v>69</v>
      </c>
      <c r="FX905" t="s">
        <v>69</v>
      </c>
      <c r="FY905" t="s">
        <v>69</v>
      </c>
      <c r="FZ905" t="s">
        <v>69</v>
      </c>
      <c r="GA905" t="s">
        <v>69</v>
      </c>
      <c r="GB905" t="s">
        <v>69</v>
      </c>
      <c r="GC905" t="s">
        <v>69</v>
      </c>
      <c r="GD905" t="s">
        <v>69</v>
      </c>
      <c r="GE905" t="s">
        <v>69</v>
      </c>
      <c r="GF905" t="s">
        <v>69</v>
      </c>
      <c r="GG905" t="s">
        <v>69</v>
      </c>
      <c r="GH905" t="s">
        <v>69</v>
      </c>
      <c r="GI905" t="s">
        <v>69</v>
      </c>
      <c r="GJ905" t="s">
        <v>69</v>
      </c>
      <c r="GK905" t="s">
        <v>69</v>
      </c>
      <c r="GL905" t="s">
        <v>69</v>
      </c>
      <c r="GM905" t="s">
        <v>69</v>
      </c>
      <c r="GN905" t="s">
        <v>69</v>
      </c>
      <c r="GO905" t="s">
        <v>69</v>
      </c>
      <c r="GP905" t="s">
        <v>69</v>
      </c>
      <c r="GQ905" t="s">
        <v>69</v>
      </c>
      <c r="GR905" t="s">
        <v>69</v>
      </c>
      <c r="GS905" t="s">
        <v>69</v>
      </c>
      <c r="GT905" t="s">
        <v>69</v>
      </c>
      <c r="GU905" t="s">
        <v>69</v>
      </c>
      <c r="GV905" t="s">
        <v>69</v>
      </c>
      <c r="GW905" t="s">
        <v>69</v>
      </c>
      <c r="GX905" t="s">
        <v>69</v>
      </c>
      <c r="GY905" t="s">
        <v>69</v>
      </c>
      <c r="HC905" t="s">
        <v>2808</v>
      </c>
      <c r="HD905" t="s">
        <v>2808</v>
      </c>
      <c r="HE905" t="s">
        <v>2808</v>
      </c>
      <c r="HF905" t="s">
        <v>2808</v>
      </c>
      <c r="HG905" t="s">
        <v>69</v>
      </c>
      <c r="HH905" t="s">
        <v>69</v>
      </c>
      <c r="HI905" t="s">
        <v>69</v>
      </c>
      <c r="HJ905" t="s">
        <v>9696</v>
      </c>
      <c r="HK905" t="s">
        <v>8766</v>
      </c>
      <c r="HL905">
        <v>80</v>
      </c>
      <c r="HM905">
        <v>16</v>
      </c>
      <c r="HQ905" t="s">
        <v>7715</v>
      </c>
      <c r="HR905" t="s">
        <v>7715</v>
      </c>
      <c r="HS905" t="s">
        <v>7715</v>
      </c>
      <c r="HT905" t="s">
        <v>7715</v>
      </c>
      <c r="IE905" t="s">
        <v>69</v>
      </c>
      <c r="IF905" t="s">
        <v>69</v>
      </c>
      <c r="IG905" t="s">
        <v>69</v>
      </c>
      <c r="IH905" t="s">
        <v>269</v>
      </c>
      <c r="II905" t="s">
        <v>269</v>
      </c>
      <c r="IJ905" t="s">
        <v>3054</v>
      </c>
      <c r="IK905" t="s">
        <v>3054</v>
      </c>
      <c r="IL905" t="s">
        <v>269</v>
      </c>
      <c r="IM905" t="s">
        <v>3054</v>
      </c>
      <c r="IN905" t="s">
        <v>10749</v>
      </c>
      <c r="IO905" t="s">
        <v>10749</v>
      </c>
      <c r="IR905" t="s">
        <v>10749</v>
      </c>
      <c r="IT905" s="29">
        <v>0.22500000000000001</v>
      </c>
      <c r="IU905" s="29">
        <v>0.22500000000000001</v>
      </c>
      <c r="IX905" s="29">
        <v>0.22500000000000001</v>
      </c>
      <c r="IZ905" t="s">
        <v>2808</v>
      </c>
      <c r="JA905" t="s">
        <v>69</v>
      </c>
      <c r="JB905" t="s">
        <v>2808</v>
      </c>
      <c r="JC905" t="s">
        <v>69</v>
      </c>
      <c r="JD905" t="s">
        <v>2808</v>
      </c>
      <c r="JE905" t="s">
        <v>2808</v>
      </c>
      <c r="JF905" t="s">
        <v>2808</v>
      </c>
      <c r="JG905" s="35">
        <v>42956</v>
      </c>
      <c r="JI905">
        <v>150</v>
      </c>
      <c r="JK905" t="s">
        <v>9672</v>
      </c>
      <c r="JL905" t="s">
        <v>10750</v>
      </c>
      <c r="JM905" t="s">
        <v>10747</v>
      </c>
      <c r="JN905" t="s">
        <v>10749</v>
      </c>
      <c r="JP905" t="s">
        <v>10749</v>
      </c>
      <c r="JR905" t="s">
        <v>10749</v>
      </c>
      <c r="JS905" t="s">
        <v>10749</v>
      </c>
      <c r="JT905" t="s">
        <v>10749</v>
      </c>
      <c r="JU905" s="29">
        <v>0.22500000000000001</v>
      </c>
      <c r="JW905" s="29">
        <v>0.22500000000000001</v>
      </c>
      <c r="JY905" s="29">
        <v>0.22500000000000001</v>
      </c>
      <c r="JZ905" s="29">
        <v>0.22500000000000001</v>
      </c>
      <c r="KA905" s="29">
        <v>0.22500000000000001</v>
      </c>
      <c r="KD905" t="s">
        <v>9554</v>
      </c>
      <c r="KE905" t="s">
        <v>6597</v>
      </c>
      <c r="KF905">
        <v>13</v>
      </c>
      <c r="KG905" t="s">
        <v>6598</v>
      </c>
      <c r="KH905">
        <v>8881308</v>
      </c>
    </row>
    <row r="906" spans="1:294" x14ac:dyDescent="0.3">
      <c r="A906" t="s">
        <v>10751</v>
      </c>
      <c r="B906" t="s">
        <v>6696</v>
      </c>
      <c r="BV906">
        <v>0</v>
      </c>
      <c r="BX906" t="s">
        <v>9156</v>
      </c>
      <c r="BY906" t="s">
        <v>6813</v>
      </c>
      <c r="BZ906" s="30">
        <v>41337</v>
      </c>
      <c r="CA906" t="s">
        <v>6591</v>
      </c>
      <c r="CB906" t="s">
        <v>6592</v>
      </c>
      <c r="CC906" t="s">
        <v>5079</v>
      </c>
      <c r="CD906">
        <v>25</v>
      </c>
      <c r="CE906" t="s">
        <v>22</v>
      </c>
      <c r="CF906" t="s">
        <v>22</v>
      </c>
      <c r="CG906" t="s">
        <v>22</v>
      </c>
      <c r="CI906" t="s">
        <v>9640</v>
      </c>
      <c r="CJ906" t="s">
        <v>69</v>
      </c>
      <c r="CK906" t="s">
        <v>2808</v>
      </c>
      <c r="CL906" t="s">
        <v>2808</v>
      </c>
      <c r="DJ906" t="s">
        <v>12</v>
      </c>
      <c r="DK906" t="s">
        <v>10752</v>
      </c>
      <c r="DL906" t="s">
        <v>22</v>
      </c>
      <c r="DN906" t="s">
        <v>22</v>
      </c>
      <c r="DO906" t="s">
        <v>22</v>
      </c>
      <c r="DQ906" t="s">
        <v>2864</v>
      </c>
      <c r="DZ906" t="s">
        <v>22</v>
      </c>
      <c r="EJ906" t="s">
        <v>273</v>
      </c>
      <c r="EM906" t="s">
        <v>12</v>
      </c>
      <c r="EN906" t="s">
        <v>7586</v>
      </c>
      <c r="EO906" t="s">
        <v>27</v>
      </c>
      <c r="EP906" s="29">
        <v>0.41666666666666669</v>
      </c>
      <c r="EY906" t="s">
        <v>69</v>
      </c>
      <c r="EZ906" t="s">
        <v>69</v>
      </c>
      <c r="FH906">
        <v>1</v>
      </c>
      <c r="FI906">
        <v>1</v>
      </c>
      <c r="FJ906">
        <v>1</v>
      </c>
      <c r="FK906">
        <v>1</v>
      </c>
      <c r="FL906">
        <v>1</v>
      </c>
      <c r="FS906" t="s">
        <v>69</v>
      </c>
      <c r="FT906" t="s">
        <v>69</v>
      </c>
      <c r="FU906" t="s">
        <v>69</v>
      </c>
      <c r="FV906" t="s">
        <v>69</v>
      </c>
      <c r="FW906" t="s">
        <v>69</v>
      </c>
      <c r="FX906" t="s">
        <v>69</v>
      </c>
      <c r="FY906" t="s">
        <v>69</v>
      </c>
      <c r="FZ906" t="s">
        <v>69</v>
      </c>
      <c r="GA906" t="s">
        <v>69</v>
      </c>
      <c r="GB906" t="s">
        <v>69</v>
      </c>
      <c r="GC906" t="s">
        <v>69</v>
      </c>
      <c r="GD906" t="s">
        <v>69</v>
      </c>
      <c r="GE906" t="s">
        <v>69</v>
      </c>
      <c r="GF906" t="s">
        <v>69</v>
      </c>
      <c r="GG906" t="s">
        <v>69</v>
      </c>
      <c r="GH906" t="s">
        <v>69</v>
      </c>
      <c r="GI906" t="s">
        <v>69</v>
      </c>
      <c r="GJ906" t="s">
        <v>69</v>
      </c>
      <c r="GK906" t="s">
        <v>69</v>
      </c>
      <c r="GL906" t="s">
        <v>69</v>
      </c>
      <c r="GM906" t="s">
        <v>69</v>
      </c>
      <c r="GN906" t="s">
        <v>69</v>
      </c>
      <c r="GO906" t="s">
        <v>69</v>
      </c>
      <c r="GP906" t="s">
        <v>69</v>
      </c>
      <c r="GQ906" t="s">
        <v>69</v>
      </c>
      <c r="GR906" t="s">
        <v>69</v>
      </c>
      <c r="GS906" t="s">
        <v>69</v>
      </c>
      <c r="GT906" t="s">
        <v>69</v>
      </c>
      <c r="GU906" t="s">
        <v>69</v>
      </c>
      <c r="GV906" t="s">
        <v>69</v>
      </c>
      <c r="GW906" t="s">
        <v>69</v>
      </c>
      <c r="GX906" t="s">
        <v>69</v>
      </c>
      <c r="GY906" t="s">
        <v>69</v>
      </c>
      <c r="HC906" t="s">
        <v>69</v>
      </c>
      <c r="HD906" t="s">
        <v>69</v>
      </c>
      <c r="HE906" t="s">
        <v>69</v>
      </c>
      <c r="HF906" t="s">
        <v>69</v>
      </c>
      <c r="HG906" t="s">
        <v>69</v>
      </c>
      <c r="HH906" t="s">
        <v>69</v>
      </c>
      <c r="HI906" t="s">
        <v>69</v>
      </c>
      <c r="HJ906" t="s">
        <v>9734</v>
      </c>
      <c r="HK906" t="s">
        <v>10753</v>
      </c>
      <c r="HL906">
        <v>76</v>
      </c>
      <c r="HM906">
        <v>18</v>
      </c>
      <c r="HQ906" t="s">
        <v>10752</v>
      </c>
      <c r="HR906" t="s">
        <v>10752</v>
      </c>
      <c r="HS906" t="s">
        <v>10752</v>
      </c>
      <c r="HT906" t="s">
        <v>10752</v>
      </c>
      <c r="HX906" s="29">
        <v>0.84722222222222221</v>
      </c>
      <c r="HY906" s="29">
        <v>0.84722222222222221</v>
      </c>
      <c r="HZ906" s="29">
        <v>0.84722222222222221</v>
      </c>
      <c r="IA906" s="29">
        <v>0.84722222222222221</v>
      </c>
      <c r="IE906" t="s">
        <v>69</v>
      </c>
      <c r="IF906" t="s">
        <v>69</v>
      </c>
      <c r="IG906" t="s">
        <v>69</v>
      </c>
      <c r="IH906" t="s">
        <v>3054</v>
      </c>
      <c r="II906" t="s">
        <v>3054</v>
      </c>
      <c r="IJ906" t="s">
        <v>3054</v>
      </c>
      <c r="IK906" t="s">
        <v>3054</v>
      </c>
      <c r="IL906" t="s">
        <v>3054</v>
      </c>
      <c r="IM906" t="s">
        <v>3054</v>
      </c>
      <c r="IZ906" t="s">
        <v>69</v>
      </c>
      <c r="JA906" t="s">
        <v>69</v>
      </c>
      <c r="JB906" t="s">
        <v>69</v>
      </c>
      <c r="JC906" t="s">
        <v>69</v>
      </c>
      <c r="JD906" t="s">
        <v>69</v>
      </c>
      <c r="JE906" t="s">
        <v>69</v>
      </c>
      <c r="JF906" t="s">
        <v>69</v>
      </c>
      <c r="KD906" t="s">
        <v>9554</v>
      </c>
      <c r="KE906" t="s">
        <v>6597</v>
      </c>
      <c r="KF906">
        <v>14</v>
      </c>
      <c r="KG906" t="s">
        <v>6598</v>
      </c>
      <c r="KH906">
        <v>8881308</v>
      </c>
    </row>
    <row r="907" spans="1:294" x14ac:dyDescent="0.3">
      <c r="A907" t="s">
        <v>10754</v>
      </c>
      <c r="B907" t="s">
        <v>6696</v>
      </c>
      <c r="BV907">
        <v>0</v>
      </c>
      <c r="BX907" t="s">
        <v>9156</v>
      </c>
      <c r="BY907" t="s">
        <v>6813</v>
      </c>
      <c r="BZ907" s="30">
        <v>41337</v>
      </c>
      <c r="CA907" t="s">
        <v>6591</v>
      </c>
      <c r="CB907" t="s">
        <v>6592</v>
      </c>
      <c r="CC907" t="s">
        <v>5079</v>
      </c>
      <c r="CD907">
        <v>16</v>
      </c>
      <c r="CE907" t="s">
        <v>22</v>
      </c>
      <c r="CF907" t="s">
        <v>22</v>
      </c>
      <c r="CG907" t="s">
        <v>22</v>
      </c>
      <c r="CI907" t="s">
        <v>9640</v>
      </c>
      <c r="CJ907" t="s">
        <v>69</v>
      </c>
      <c r="CK907" t="s">
        <v>2808</v>
      </c>
      <c r="CL907" t="s">
        <v>2808</v>
      </c>
      <c r="DJ907" t="s">
        <v>12</v>
      </c>
      <c r="DK907" s="30">
        <v>40553</v>
      </c>
      <c r="DL907" t="s">
        <v>22</v>
      </c>
      <c r="DN907" t="s">
        <v>69</v>
      </c>
      <c r="DO907" t="s">
        <v>69</v>
      </c>
      <c r="DQ907" t="s">
        <v>2864</v>
      </c>
      <c r="DZ907" t="s">
        <v>22</v>
      </c>
      <c r="EJ907" t="s">
        <v>273</v>
      </c>
      <c r="EM907" t="s">
        <v>12</v>
      </c>
      <c r="EN907" s="30">
        <v>40553</v>
      </c>
      <c r="EO907" t="s">
        <v>22</v>
      </c>
      <c r="EY907" t="s">
        <v>2808</v>
      </c>
      <c r="EZ907" t="s">
        <v>69</v>
      </c>
      <c r="FA907" s="30">
        <v>40553</v>
      </c>
      <c r="FH907">
        <v>1</v>
      </c>
      <c r="FI907">
        <v>1</v>
      </c>
      <c r="FJ907">
        <v>1</v>
      </c>
      <c r="FK907">
        <v>1</v>
      </c>
      <c r="FL907">
        <v>1</v>
      </c>
      <c r="FS907" t="s">
        <v>69</v>
      </c>
      <c r="FT907" t="s">
        <v>69</v>
      </c>
      <c r="FU907" t="s">
        <v>69</v>
      </c>
      <c r="FV907" t="s">
        <v>69</v>
      </c>
      <c r="FW907" t="s">
        <v>69</v>
      </c>
      <c r="FX907" t="s">
        <v>69</v>
      </c>
      <c r="FY907" t="s">
        <v>69</v>
      </c>
      <c r="FZ907" t="s">
        <v>69</v>
      </c>
      <c r="GA907" t="s">
        <v>69</v>
      </c>
      <c r="GB907" t="s">
        <v>69</v>
      </c>
      <c r="GC907" t="s">
        <v>69</v>
      </c>
      <c r="GD907" t="s">
        <v>69</v>
      </c>
      <c r="GE907" t="s">
        <v>69</v>
      </c>
      <c r="GF907" t="s">
        <v>69</v>
      </c>
      <c r="GG907" t="s">
        <v>69</v>
      </c>
      <c r="GH907" t="s">
        <v>69</v>
      </c>
      <c r="GI907" t="s">
        <v>69</v>
      </c>
      <c r="GJ907" t="s">
        <v>69</v>
      </c>
      <c r="GK907" t="s">
        <v>69</v>
      </c>
      <c r="GL907" t="s">
        <v>69</v>
      </c>
      <c r="GM907" t="s">
        <v>69</v>
      </c>
      <c r="GN907" t="s">
        <v>69</v>
      </c>
      <c r="GO907" t="s">
        <v>69</v>
      </c>
      <c r="GP907" t="s">
        <v>69</v>
      </c>
      <c r="GQ907" t="s">
        <v>69</v>
      </c>
      <c r="GR907" t="s">
        <v>69</v>
      </c>
      <c r="GS907" t="s">
        <v>69</v>
      </c>
      <c r="GT907" t="s">
        <v>69</v>
      </c>
      <c r="GU907" t="s">
        <v>69</v>
      </c>
      <c r="GV907" t="s">
        <v>69</v>
      </c>
      <c r="GW907" t="s">
        <v>69</v>
      </c>
      <c r="GX907" t="s">
        <v>69</v>
      </c>
      <c r="GY907" t="s">
        <v>69</v>
      </c>
      <c r="HC907" t="s">
        <v>69</v>
      </c>
      <c r="HD907" t="s">
        <v>69</v>
      </c>
      <c r="HE907" t="s">
        <v>69</v>
      </c>
      <c r="HF907" t="s">
        <v>69</v>
      </c>
      <c r="HG907" t="s">
        <v>69</v>
      </c>
      <c r="HH907" t="s">
        <v>69</v>
      </c>
      <c r="HI907" t="s">
        <v>69</v>
      </c>
      <c r="HJ907" t="s">
        <v>10755</v>
      </c>
      <c r="HK907">
        <v>36.5</v>
      </c>
      <c r="HL907">
        <v>63</v>
      </c>
      <c r="HM907">
        <v>19</v>
      </c>
      <c r="HQ907" s="30">
        <v>40553</v>
      </c>
      <c r="HR907" s="30">
        <v>40553</v>
      </c>
      <c r="HS907" s="30">
        <v>40553</v>
      </c>
      <c r="HT907" s="30">
        <v>40553</v>
      </c>
      <c r="HX907" s="29">
        <v>0.48125000000000001</v>
      </c>
      <c r="HY907" s="29">
        <v>0.48125000000000001</v>
      </c>
      <c r="HZ907" s="29">
        <v>0.48125000000000001</v>
      </c>
      <c r="IA907" s="29">
        <v>0.48125000000000001</v>
      </c>
      <c r="IE907" t="s">
        <v>69</v>
      </c>
      <c r="IF907" t="s">
        <v>69</v>
      </c>
      <c r="IG907" t="s">
        <v>69</v>
      </c>
      <c r="IH907" t="s">
        <v>269</v>
      </c>
      <c r="II907" t="s">
        <v>269</v>
      </c>
      <c r="IJ907" t="s">
        <v>3054</v>
      </c>
      <c r="IK907" t="s">
        <v>3054</v>
      </c>
      <c r="IL907" t="s">
        <v>269</v>
      </c>
      <c r="IM907" t="s">
        <v>3054</v>
      </c>
      <c r="IN907" s="30">
        <v>40553</v>
      </c>
      <c r="IO907" s="30">
        <v>40553</v>
      </c>
      <c r="IR907" s="30">
        <v>40553</v>
      </c>
      <c r="IT907" s="29">
        <v>0.48125000000000001</v>
      </c>
      <c r="IU907" s="29">
        <v>0.48125000000000001</v>
      </c>
      <c r="IX907" s="29">
        <v>0.48125000000000001</v>
      </c>
      <c r="IZ907" t="s">
        <v>2808</v>
      </c>
      <c r="JA907" t="s">
        <v>69</v>
      </c>
      <c r="JB907" t="s">
        <v>2808</v>
      </c>
      <c r="JC907" t="s">
        <v>2808</v>
      </c>
      <c r="JD907" t="s">
        <v>2808</v>
      </c>
      <c r="JE907" t="s">
        <v>2808</v>
      </c>
      <c r="JF907" t="s">
        <v>2808</v>
      </c>
      <c r="JG907" s="35">
        <v>42956</v>
      </c>
      <c r="JI907">
        <v>150</v>
      </c>
      <c r="JJ907">
        <v>52</v>
      </c>
      <c r="JK907" t="s">
        <v>10756</v>
      </c>
      <c r="JL907" t="s">
        <v>10757</v>
      </c>
      <c r="JM907" t="s">
        <v>10525</v>
      </c>
      <c r="JN907" s="30">
        <v>40553</v>
      </c>
      <c r="JP907" s="30">
        <v>40553</v>
      </c>
      <c r="JQ907" s="30">
        <v>40553</v>
      </c>
      <c r="JR907" s="30">
        <v>40553</v>
      </c>
      <c r="JS907" s="30">
        <v>40553</v>
      </c>
      <c r="JT907" s="30">
        <v>40553</v>
      </c>
      <c r="JU907" s="29">
        <v>0.48125000000000001</v>
      </c>
      <c r="JW907" s="29">
        <v>0.48125000000000001</v>
      </c>
      <c r="JX907" s="29">
        <v>0.48125000000000001</v>
      </c>
      <c r="JY907" s="29">
        <v>0.48125000000000001</v>
      </c>
      <c r="JZ907" s="29">
        <v>0.48125000000000001</v>
      </c>
      <c r="KA907" s="29">
        <v>0.48125000000000001</v>
      </c>
      <c r="KD907" t="s">
        <v>9554</v>
      </c>
      <c r="KE907" t="s">
        <v>6597</v>
      </c>
      <c r="KF907">
        <v>15</v>
      </c>
      <c r="KG907" t="s">
        <v>6598</v>
      </c>
      <c r="KH907">
        <v>8881308</v>
      </c>
    </row>
    <row r="908" spans="1:294" x14ac:dyDescent="0.3">
      <c r="A908" t="s">
        <v>10758</v>
      </c>
      <c r="B908" t="s">
        <v>6696</v>
      </c>
      <c r="BV908">
        <v>0</v>
      </c>
      <c r="BX908" t="s">
        <v>9156</v>
      </c>
      <c r="BY908" t="s">
        <v>6813</v>
      </c>
      <c r="BZ908" s="30">
        <v>41337</v>
      </c>
      <c r="CA908" t="s">
        <v>6591</v>
      </c>
      <c r="CB908" t="s">
        <v>6753</v>
      </c>
      <c r="CC908" t="s">
        <v>5079</v>
      </c>
      <c r="CD908">
        <v>27</v>
      </c>
      <c r="CE908" t="s">
        <v>236</v>
      </c>
      <c r="CF908" t="s">
        <v>240</v>
      </c>
      <c r="CG908" t="s">
        <v>246</v>
      </c>
      <c r="CI908" t="s">
        <v>9640</v>
      </c>
      <c r="CJ908" t="s">
        <v>69</v>
      </c>
      <c r="CK908" t="s">
        <v>2808</v>
      </c>
      <c r="CL908" t="s">
        <v>2808</v>
      </c>
      <c r="DJ908" t="s">
        <v>12</v>
      </c>
      <c r="DK908" t="s">
        <v>8399</v>
      </c>
      <c r="DL908" t="s">
        <v>22</v>
      </c>
      <c r="DN908" t="s">
        <v>69</v>
      </c>
      <c r="DO908" t="s">
        <v>69</v>
      </c>
      <c r="DQ908" t="s">
        <v>2864</v>
      </c>
      <c r="DZ908" t="s">
        <v>22</v>
      </c>
      <c r="EJ908" t="s">
        <v>273</v>
      </c>
      <c r="EM908" t="s">
        <v>12</v>
      </c>
      <c r="EN908" t="s">
        <v>8400</v>
      </c>
      <c r="EO908" t="s">
        <v>27</v>
      </c>
      <c r="EP908" s="29">
        <v>0.3888888888888889</v>
      </c>
      <c r="EY908" t="s">
        <v>2808</v>
      </c>
      <c r="EZ908" t="s">
        <v>69</v>
      </c>
      <c r="FA908" t="s">
        <v>8399</v>
      </c>
      <c r="FH908">
        <v>1</v>
      </c>
      <c r="FI908">
        <v>1</v>
      </c>
      <c r="FJ908">
        <v>1</v>
      </c>
      <c r="FK908">
        <v>1</v>
      </c>
      <c r="FL908">
        <v>1</v>
      </c>
      <c r="FO908">
        <v>1</v>
      </c>
      <c r="FS908" t="s">
        <v>69</v>
      </c>
      <c r="FT908" t="s">
        <v>69</v>
      </c>
      <c r="FU908" t="s">
        <v>69</v>
      </c>
      <c r="FV908" t="s">
        <v>69</v>
      </c>
      <c r="FW908" t="s">
        <v>69</v>
      </c>
      <c r="FX908" t="s">
        <v>69</v>
      </c>
      <c r="FY908" t="s">
        <v>69</v>
      </c>
      <c r="FZ908" t="s">
        <v>69</v>
      </c>
      <c r="GA908" t="s">
        <v>69</v>
      </c>
      <c r="GB908" t="s">
        <v>69</v>
      </c>
      <c r="GC908" t="s">
        <v>69</v>
      </c>
      <c r="GD908" t="s">
        <v>69</v>
      </c>
      <c r="GE908" t="s">
        <v>69</v>
      </c>
      <c r="GF908" t="s">
        <v>69</v>
      </c>
      <c r="GG908" t="s">
        <v>69</v>
      </c>
      <c r="GH908" t="s">
        <v>69</v>
      </c>
      <c r="GI908" t="s">
        <v>69</v>
      </c>
      <c r="GJ908" t="s">
        <v>69</v>
      </c>
      <c r="GK908" t="s">
        <v>69</v>
      </c>
      <c r="GL908" t="s">
        <v>69</v>
      </c>
      <c r="GM908" t="s">
        <v>69</v>
      </c>
      <c r="GN908" t="s">
        <v>69</v>
      </c>
      <c r="GO908" t="s">
        <v>69</v>
      </c>
      <c r="GP908" t="s">
        <v>69</v>
      </c>
      <c r="GQ908" t="s">
        <v>69</v>
      </c>
      <c r="GR908" t="s">
        <v>69</v>
      </c>
      <c r="GS908" t="s">
        <v>69</v>
      </c>
      <c r="GT908" t="s">
        <v>69</v>
      </c>
      <c r="GU908" t="s">
        <v>69</v>
      </c>
      <c r="GV908" t="s">
        <v>69</v>
      </c>
      <c r="GW908" t="s">
        <v>69</v>
      </c>
      <c r="GX908" t="s">
        <v>69</v>
      </c>
      <c r="GY908" t="s">
        <v>69</v>
      </c>
      <c r="HC908" t="s">
        <v>2808</v>
      </c>
      <c r="HD908" t="s">
        <v>2808</v>
      </c>
      <c r="HE908" t="s">
        <v>2808</v>
      </c>
      <c r="HF908" t="s">
        <v>2808</v>
      </c>
      <c r="HG908" t="s">
        <v>69</v>
      </c>
      <c r="HH908" t="s">
        <v>69</v>
      </c>
      <c r="HI908" t="s">
        <v>69</v>
      </c>
      <c r="HJ908" t="s">
        <v>9615</v>
      </c>
      <c r="HK908">
        <v>36.200000000000003</v>
      </c>
      <c r="HL908">
        <v>78</v>
      </c>
      <c r="HM908">
        <v>22</v>
      </c>
      <c r="HQ908" t="s">
        <v>8399</v>
      </c>
      <c r="HR908" t="s">
        <v>8399</v>
      </c>
      <c r="HS908" t="s">
        <v>8399</v>
      </c>
      <c r="HT908" t="s">
        <v>8399</v>
      </c>
      <c r="HX908" s="29">
        <v>0.8125</v>
      </c>
      <c r="HY908" s="29">
        <v>0.8125</v>
      </c>
      <c r="HZ908" s="29">
        <v>0.8125</v>
      </c>
      <c r="IA908" s="29">
        <v>0.8125</v>
      </c>
      <c r="IE908" t="s">
        <v>2808</v>
      </c>
      <c r="IF908" t="s">
        <v>69</v>
      </c>
      <c r="IG908" t="s">
        <v>2808</v>
      </c>
      <c r="IH908" t="s">
        <v>269</v>
      </c>
      <c r="II908" t="s">
        <v>269</v>
      </c>
      <c r="IN908" t="s">
        <v>8399</v>
      </c>
      <c r="IO908" t="s">
        <v>8399</v>
      </c>
      <c r="IT908" s="29">
        <v>0.8125</v>
      </c>
      <c r="IU908" s="29">
        <v>0.8125</v>
      </c>
      <c r="IZ908" t="s">
        <v>2808</v>
      </c>
      <c r="JA908" t="s">
        <v>69</v>
      </c>
      <c r="JB908" t="s">
        <v>2808</v>
      </c>
      <c r="JC908" t="s">
        <v>2808</v>
      </c>
      <c r="JD908" t="s">
        <v>2808</v>
      </c>
      <c r="JE908" t="s">
        <v>2808</v>
      </c>
      <c r="JF908" t="s">
        <v>2808</v>
      </c>
      <c r="JG908" s="35">
        <v>42956</v>
      </c>
      <c r="JI908">
        <v>150</v>
      </c>
      <c r="JJ908">
        <v>50</v>
      </c>
      <c r="JK908">
        <v>2.5179999999999998</v>
      </c>
      <c r="JL908">
        <v>46</v>
      </c>
      <c r="JM908">
        <v>33</v>
      </c>
      <c r="JN908" t="s">
        <v>8399</v>
      </c>
      <c r="JP908" t="s">
        <v>8399</v>
      </c>
      <c r="JQ908" t="s">
        <v>8399</v>
      </c>
      <c r="JR908" t="s">
        <v>8399</v>
      </c>
      <c r="JS908" t="s">
        <v>8399</v>
      </c>
      <c r="JT908" t="s">
        <v>8399</v>
      </c>
      <c r="JU908" s="29">
        <v>0.8125</v>
      </c>
      <c r="JW908" s="29">
        <v>0.8125</v>
      </c>
      <c r="JX908" s="29">
        <v>0.8125</v>
      </c>
      <c r="JY908" s="29">
        <v>0.8125</v>
      </c>
      <c r="JZ908" s="29">
        <v>0.8125</v>
      </c>
      <c r="KA908" s="29">
        <v>0.8125</v>
      </c>
      <c r="KD908" t="s">
        <v>9554</v>
      </c>
      <c r="KE908" t="s">
        <v>6597</v>
      </c>
      <c r="KF908">
        <v>16</v>
      </c>
      <c r="KG908" t="s">
        <v>6598</v>
      </c>
      <c r="KH908">
        <v>8881308</v>
      </c>
    </row>
    <row r="909" spans="1:294" x14ac:dyDescent="0.3">
      <c r="A909" t="s">
        <v>10759</v>
      </c>
      <c r="B909" t="s">
        <v>6696</v>
      </c>
      <c r="BV909">
        <v>0</v>
      </c>
      <c r="BX909" t="s">
        <v>9156</v>
      </c>
      <c r="BY909" t="s">
        <v>6813</v>
      </c>
      <c r="BZ909" s="30">
        <v>41337</v>
      </c>
      <c r="CA909" t="s">
        <v>7191</v>
      </c>
      <c r="CB909" t="s">
        <v>6591</v>
      </c>
      <c r="CC909" t="s">
        <v>5079</v>
      </c>
      <c r="CD909">
        <v>18</v>
      </c>
      <c r="CE909" t="s">
        <v>22</v>
      </c>
      <c r="CF909" t="s">
        <v>22</v>
      </c>
      <c r="CG909" t="s">
        <v>22</v>
      </c>
      <c r="CI909" t="s">
        <v>9640</v>
      </c>
      <c r="CJ909" t="s">
        <v>69</v>
      </c>
      <c r="CK909" t="s">
        <v>2808</v>
      </c>
      <c r="CL909" t="s">
        <v>2808</v>
      </c>
      <c r="DJ909" t="s">
        <v>12</v>
      </c>
      <c r="DK909" t="s">
        <v>6754</v>
      </c>
      <c r="DL909" t="s">
        <v>22</v>
      </c>
      <c r="DN909" t="s">
        <v>69</v>
      </c>
      <c r="DO909" t="s">
        <v>69</v>
      </c>
      <c r="DQ909" t="s">
        <v>2864</v>
      </c>
      <c r="DZ909" t="s">
        <v>22</v>
      </c>
      <c r="EJ909" t="s">
        <v>273</v>
      </c>
      <c r="EM909" t="s">
        <v>22</v>
      </c>
      <c r="EO909" t="s">
        <v>22</v>
      </c>
      <c r="EY909" t="s">
        <v>2808</v>
      </c>
      <c r="EZ909" t="s">
        <v>69</v>
      </c>
      <c r="FA909" t="s">
        <v>6754</v>
      </c>
      <c r="FC909" s="29">
        <v>0.97916666666666663</v>
      </c>
      <c r="FE909" t="s">
        <v>8344</v>
      </c>
      <c r="FS909" t="s">
        <v>69</v>
      </c>
      <c r="FT909" t="s">
        <v>69</v>
      </c>
      <c r="FU909" t="s">
        <v>69</v>
      </c>
      <c r="FV909" t="s">
        <v>69</v>
      </c>
      <c r="FW909" t="s">
        <v>69</v>
      </c>
      <c r="FX909" t="s">
        <v>69</v>
      </c>
      <c r="FY909" t="s">
        <v>69</v>
      </c>
      <c r="FZ909" t="s">
        <v>69</v>
      </c>
      <c r="GA909" t="s">
        <v>69</v>
      </c>
      <c r="GB909" t="s">
        <v>69</v>
      </c>
      <c r="GC909" t="s">
        <v>69</v>
      </c>
      <c r="GD909" t="s">
        <v>69</v>
      </c>
      <c r="GE909" t="s">
        <v>69</v>
      </c>
      <c r="GF909" t="s">
        <v>69</v>
      </c>
      <c r="GG909" t="s">
        <v>69</v>
      </c>
      <c r="GH909" t="s">
        <v>69</v>
      </c>
      <c r="GI909" t="s">
        <v>69</v>
      </c>
      <c r="GJ909" t="s">
        <v>69</v>
      </c>
      <c r="GK909" t="s">
        <v>69</v>
      </c>
      <c r="GL909" t="s">
        <v>69</v>
      </c>
      <c r="GM909" t="s">
        <v>69</v>
      </c>
      <c r="GN909" t="s">
        <v>69</v>
      </c>
      <c r="GO909" t="s">
        <v>69</v>
      </c>
      <c r="GP909" t="s">
        <v>69</v>
      </c>
      <c r="GQ909" t="s">
        <v>69</v>
      </c>
      <c r="GR909" t="s">
        <v>69</v>
      </c>
      <c r="GS909" t="s">
        <v>69</v>
      </c>
      <c r="GT909" t="s">
        <v>69</v>
      </c>
      <c r="GU909" t="s">
        <v>69</v>
      </c>
      <c r="GV909" t="s">
        <v>69</v>
      </c>
      <c r="GW909" t="s">
        <v>69</v>
      </c>
      <c r="GX909" t="s">
        <v>69</v>
      </c>
      <c r="GY909" t="s">
        <v>69</v>
      </c>
      <c r="HC909" t="s">
        <v>69</v>
      </c>
      <c r="HD909" t="s">
        <v>69</v>
      </c>
      <c r="HE909" t="s">
        <v>69</v>
      </c>
      <c r="HF909" t="s">
        <v>69</v>
      </c>
      <c r="HG909" t="s">
        <v>69</v>
      </c>
      <c r="HH909" t="s">
        <v>69</v>
      </c>
      <c r="HI909" t="s">
        <v>69</v>
      </c>
      <c r="IE909" t="s">
        <v>69</v>
      </c>
      <c r="IF909" t="s">
        <v>69</v>
      </c>
      <c r="IG909" t="s">
        <v>69</v>
      </c>
      <c r="IH909" t="s">
        <v>269</v>
      </c>
      <c r="II909" t="s">
        <v>269</v>
      </c>
      <c r="IK909" t="s">
        <v>69</v>
      </c>
      <c r="IL909" t="s">
        <v>269</v>
      </c>
      <c r="IM909" t="s">
        <v>69</v>
      </c>
      <c r="IN909" t="s">
        <v>6754</v>
      </c>
      <c r="IO909" t="s">
        <v>6754</v>
      </c>
      <c r="IQ909" t="s">
        <v>6754</v>
      </c>
      <c r="IR909" t="s">
        <v>6754</v>
      </c>
      <c r="IS909" t="s">
        <v>6754</v>
      </c>
      <c r="IZ909" t="s">
        <v>2808</v>
      </c>
      <c r="JA909" t="s">
        <v>69</v>
      </c>
      <c r="JB909" t="s">
        <v>2808</v>
      </c>
      <c r="JC909" t="s">
        <v>2808</v>
      </c>
      <c r="JD909" t="s">
        <v>2808</v>
      </c>
      <c r="JE909" t="s">
        <v>2808</v>
      </c>
      <c r="JF909" t="s">
        <v>2808</v>
      </c>
      <c r="JG909" s="35">
        <v>42925</v>
      </c>
      <c r="JI909">
        <v>158</v>
      </c>
      <c r="JJ909">
        <v>60</v>
      </c>
      <c r="JK909">
        <v>1.88</v>
      </c>
      <c r="JL909">
        <v>43</v>
      </c>
      <c r="JM909">
        <v>31</v>
      </c>
      <c r="JN909" t="s">
        <v>6754</v>
      </c>
      <c r="JP909" t="s">
        <v>6754</v>
      </c>
      <c r="JQ909" t="s">
        <v>6754</v>
      </c>
      <c r="JR909" t="s">
        <v>6754</v>
      </c>
      <c r="JS909" t="s">
        <v>6754</v>
      </c>
      <c r="JT909" t="s">
        <v>6754</v>
      </c>
      <c r="JU909" s="29">
        <v>0.97916666666666663</v>
      </c>
      <c r="JW909" s="29">
        <v>0.97916666666666663</v>
      </c>
      <c r="JX909" s="29">
        <v>0.97916666666666663</v>
      </c>
      <c r="JY909" s="29">
        <v>0.97916666666666663</v>
      </c>
      <c r="JZ909" s="29">
        <v>0.97916666666666663</v>
      </c>
      <c r="KA909" s="29">
        <v>0.97916666666666663</v>
      </c>
      <c r="KD909" t="s">
        <v>9554</v>
      </c>
      <c r="KE909" t="s">
        <v>6597</v>
      </c>
      <c r="KF909">
        <v>17</v>
      </c>
      <c r="KG909" t="s">
        <v>6598</v>
      </c>
      <c r="KH909">
        <v>8881308</v>
      </c>
    </row>
    <row r="910" spans="1:294" x14ac:dyDescent="0.3">
      <c r="A910" t="s">
        <v>10760</v>
      </c>
      <c r="B910" t="s">
        <v>6696</v>
      </c>
      <c r="BV910">
        <v>0</v>
      </c>
      <c r="BX910" t="s">
        <v>9156</v>
      </c>
      <c r="BY910" t="s">
        <v>6813</v>
      </c>
      <c r="BZ910" s="30">
        <v>41337</v>
      </c>
      <c r="CA910" t="s">
        <v>7191</v>
      </c>
      <c r="CB910" t="s">
        <v>6591</v>
      </c>
      <c r="CC910" t="s">
        <v>5079</v>
      </c>
      <c r="CD910">
        <v>30</v>
      </c>
      <c r="CE910" t="s">
        <v>22</v>
      </c>
      <c r="CF910" t="s">
        <v>22</v>
      </c>
      <c r="CG910" t="s">
        <v>22</v>
      </c>
      <c r="CI910" t="s">
        <v>9640</v>
      </c>
      <c r="CJ910" t="s">
        <v>69</v>
      </c>
      <c r="CK910" t="s">
        <v>2808</v>
      </c>
      <c r="CL910" t="s">
        <v>2808</v>
      </c>
      <c r="DJ910" t="s">
        <v>12</v>
      </c>
      <c r="DK910" s="30">
        <v>41098</v>
      </c>
      <c r="DL910" t="s">
        <v>22</v>
      </c>
      <c r="DN910" t="s">
        <v>69</v>
      </c>
      <c r="DO910" t="s">
        <v>69</v>
      </c>
      <c r="DQ910" t="s">
        <v>2864</v>
      </c>
      <c r="DZ910" t="s">
        <v>22</v>
      </c>
      <c r="EJ910" t="s">
        <v>273</v>
      </c>
      <c r="EM910" t="s">
        <v>12</v>
      </c>
      <c r="EN910" s="30">
        <v>41251</v>
      </c>
      <c r="EO910" t="s">
        <v>27</v>
      </c>
      <c r="EP910" s="29">
        <v>0.75</v>
      </c>
      <c r="EY910" t="s">
        <v>2808</v>
      </c>
      <c r="EZ910" t="s">
        <v>69</v>
      </c>
      <c r="FA910" s="30">
        <v>41098</v>
      </c>
      <c r="FS910" t="s">
        <v>69</v>
      </c>
      <c r="FT910" t="s">
        <v>69</v>
      </c>
      <c r="FU910" t="s">
        <v>69</v>
      </c>
      <c r="FV910" t="s">
        <v>69</v>
      </c>
      <c r="FW910" t="s">
        <v>69</v>
      </c>
      <c r="FX910" t="s">
        <v>69</v>
      </c>
      <c r="FY910" t="s">
        <v>69</v>
      </c>
      <c r="FZ910" t="s">
        <v>69</v>
      </c>
      <c r="GA910" t="s">
        <v>69</v>
      </c>
      <c r="GB910" t="s">
        <v>69</v>
      </c>
      <c r="GC910" t="s">
        <v>69</v>
      </c>
      <c r="GD910" t="s">
        <v>69</v>
      </c>
      <c r="GE910" t="s">
        <v>69</v>
      </c>
      <c r="GF910" t="s">
        <v>69</v>
      </c>
      <c r="GG910" t="s">
        <v>69</v>
      </c>
      <c r="GH910" t="s">
        <v>69</v>
      </c>
      <c r="GI910" t="s">
        <v>69</v>
      </c>
      <c r="GJ910" t="s">
        <v>69</v>
      </c>
      <c r="GK910" t="s">
        <v>69</v>
      </c>
      <c r="GL910" t="s">
        <v>69</v>
      </c>
      <c r="GM910" t="s">
        <v>69</v>
      </c>
      <c r="GN910" t="s">
        <v>69</v>
      </c>
      <c r="GO910" t="s">
        <v>69</v>
      </c>
      <c r="GP910" t="s">
        <v>69</v>
      </c>
      <c r="GQ910" t="s">
        <v>69</v>
      </c>
      <c r="GR910" t="s">
        <v>69</v>
      </c>
      <c r="GS910" t="s">
        <v>69</v>
      </c>
      <c r="GT910" t="s">
        <v>69</v>
      </c>
      <c r="GU910" t="s">
        <v>69</v>
      </c>
      <c r="GV910" t="s">
        <v>69</v>
      </c>
      <c r="GW910" t="s">
        <v>69</v>
      </c>
      <c r="GX910" t="s">
        <v>69</v>
      </c>
      <c r="GY910" t="s">
        <v>69</v>
      </c>
      <c r="HC910" t="s">
        <v>69</v>
      </c>
      <c r="HD910" t="s">
        <v>69</v>
      </c>
      <c r="HE910" t="s">
        <v>69</v>
      </c>
      <c r="HF910" t="s">
        <v>69</v>
      </c>
      <c r="HG910" t="s">
        <v>69</v>
      </c>
      <c r="HH910" t="s">
        <v>69</v>
      </c>
      <c r="HI910" t="s">
        <v>69</v>
      </c>
      <c r="IE910" t="s">
        <v>69</v>
      </c>
      <c r="IF910" t="s">
        <v>69</v>
      </c>
      <c r="IG910" t="s">
        <v>69</v>
      </c>
      <c r="IH910" t="s">
        <v>269</v>
      </c>
      <c r="II910" t="s">
        <v>269</v>
      </c>
      <c r="IJ910" t="s">
        <v>3054</v>
      </c>
      <c r="IK910" t="s">
        <v>3054</v>
      </c>
      <c r="IL910" t="s">
        <v>269</v>
      </c>
      <c r="IM910" t="s">
        <v>3054</v>
      </c>
      <c r="IN910" s="30">
        <v>41098</v>
      </c>
      <c r="IO910" s="30">
        <v>41098</v>
      </c>
      <c r="IR910" t="s">
        <v>6995</v>
      </c>
      <c r="IX910" s="29">
        <v>0.47916666666666669</v>
      </c>
      <c r="IZ910" t="s">
        <v>69</v>
      </c>
      <c r="JA910" t="s">
        <v>69</v>
      </c>
      <c r="JB910" t="s">
        <v>69</v>
      </c>
      <c r="JC910" t="s">
        <v>69</v>
      </c>
      <c r="JD910" t="s">
        <v>69</v>
      </c>
      <c r="JE910" t="s">
        <v>69</v>
      </c>
      <c r="JF910" t="s">
        <v>69</v>
      </c>
      <c r="JG910" s="35">
        <v>42956</v>
      </c>
      <c r="JI910">
        <v>130</v>
      </c>
      <c r="JJ910">
        <v>75</v>
      </c>
      <c r="JK910">
        <v>2.8149999999999999</v>
      </c>
      <c r="JL910">
        <v>47</v>
      </c>
      <c r="JM910">
        <v>32</v>
      </c>
      <c r="JN910" s="30">
        <v>41098</v>
      </c>
      <c r="JP910" s="30">
        <v>41098</v>
      </c>
      <c r="JQ910" s="30">
        <v>41098</v>
      </c>
      <c r="JR910" s="30">
        <v>41463</v>
      </c>
      <c r="JS910" s="30">
        <v>41098</v>
      </c>
      <c r="JT910" s="30">
        <v>41098</v>
      </c>
      <c r="JU910" s="29">
        <v>0.3888888888888889</v>
      </c>
      <c r="JW910" s="29">
        <v>0.39583333333333331</v>
      </c>
      <c r="JX910" s="29">
        <v>0.39583333333333331</v>
      </c>
      <c r="JY910" s="29">
        <v>0.39513888888888887</v>
      </c>
      <c r="JZ910" s="29">
        <v>0.39583333333333331</v>
      </c>
      <c r="KA910" s="29">
        <v>0.39583333333333331</v>
      </c>
      <c r="KD910" t="s">
        <v>9554</v>
      </c>
      <c r="KE910" t="s">
        <v>6597</v>
      </c>
      <c r="KF910">
        <v>18</v>
      </c>
      <c r="KG910" t="s">
        <v>6598</v>
      </c>
      <c r="KH910">
        <v>8881308</v>
      </c>
    </row>
    <row r="911" spans="1:294" x14ac:dyDescent="0.3">
      <c r="A911" t="s">
        <v>10761</v>
      </c>
      <c r="B911" t="s">
        <v>6696</v>
      </c>
      <c r="BV911">
        <v>0</v>
      </c>
      <c r="BX911" t="s">
        <v>9156</v>
      </c>
      <c r="BY911" t="s">
        <v>6813</v>
      </c>
      <c r="BZ911" s="30">
        <v>41337</v>
      </c>
      <c r="CA911" t="s">
        <v>7191</v>
      </c>
      <c r="CB911" t="s">
        <v>6591</v>
      </c>
      <c r="CC911" t="s">
        <v>5079</v>
      </c>
      <c r="CD911">
        <v>26</v>
      </c>
      <c r="CE911" t="s">
        <v>22</v>
      </c>
      <c r="CF911" t="s">
        <v>22</v>
      </c>
      <c r="CG911" t="s">
        <v>247</v>
      </c>
      <c r="CI911" t="s">
        <v>9640</v>
      </c>
      <c r="CJ911" t="s">
        <v>69</v>
      </c>
      <c r="CK911" t="s">
        <v>2808</v>
      </c>
      <c r="CL911" t="s">
        <v>2808</v>
      </c>
      <c r="DJ911" t="s">
        <v>22</v>
      </c>
      <c r="DL911" t="s">
        <v>22</v>
      </c>
      <c r="DN911" t="s">
        <v>22</v>
      </c>
      <c r="DO911" t="s">
        <v>22</v>
      </c>
      <c r="DQ911" t="s">
        <v>2864</v>
      </c>
      <c r="DZ911" t="s">
        <v>22</v>
      </c>
      <c r="EJ911" t="s">
        <v>273</v>
      </c>
      <c r="EM911" t="s">
        <v>22</v>
      </c>
      <c r="EO911" t="s">
        <v>22</v>
      </c>
      <c r="EY911" t="s">
        <v>69</v>
      </c>
      <c r="EZ911" t="s">
        <v>69</v>
      </c>
      <c r="FS911" t="s">
        <v>69</v>
      </c>
      <c r="FT911" t="s">
        <v>69</v>
      </c>
      <c r="FU911" t="s">
        <v>69</v>
      </c>
      <c r="FV911" t="s">
        <v>69</v>
      </c>
      <c r="FW911" t="s">
        <v>69</v>
      </c>
      <c r="FX911" t="s">
        <v>69</v>
      </c>
      <c r="FY911" t="s">
        <v>69</v>
      </c>
      <c r="FZ911" t="s">
        <v>69</v>
      </c>
      <c r="GA911" t="s">
        <v>69</v>
      </c>
      <c r="GB911" t="s">
        <v>69</v>
      </c>
      <c r="GC911" t="s">
        <v>69</v>
      </c>
      <c r="GD911" t="s">
        <v>69</v>
      </c>
      <c r="GE911" t="s">
        <v>69</v>
      </c>
      <c r="GF911" t="s">
        <v>69</v>
      </c>
      <c r="GG911" t="s">
        <v>69</v>
      </c>
      <c r="GH911" t="s">
        <v>69</v>
      </c>
      <c r="GI911" t="s">
        <v>69</v>
      </c>
      <c r="GJ911" t="s">
        <v>69</v>
      </c>
      <c r="GK911" t="s">
        <v>69</v>
      </c>
      <c r="GL911" t="s">
        <v>69</v>
      </c>
      <c r="GM911" t="s">
        <v>69</v>
      </c>
      <c r="GN911" t="s">
        <v>69</v>
      </c>
      <c r="GO911" t="s">
        <v>69</v>
      </c>
      <c r="GP911" t="s">
        <v>69</v>
      </c>
      <c r="GQ911" t="s">
        <v>69</v>
      </c>
      <c r="GR911" t="s">
        <v>69</v>
      </c>
      <c r="GS911" t="s">
        <v>69</v>
      </c>
      <c r="GT911" t="s">
        <v>69</v>
      </c>
      <c r="GU911" t="s">
        <v>69</v>
      </c>
      <c r="GV911" t="s">
        <v>69</v>
      </c>
      <c r="GW911" t="s">
        <v>69</v>
      </c>
      <c r="GX911" t="s">
        <v>69</v>
      </c>
      <c r="GY911" t="s">
        <v>69</v>
      </c>
      <c r="HC911" t="s">
        <v>69</v>
      </c>
      <c r="HD911" t="s">
        <v>69</v>
      </c>
      <c r="HE911" t="s">
        <v>69</v>
      </c>
      <c r="HF911" t="s">
        <v>69</v>
      </c>
      <c r="HG911" t="s">
        <v>69</v>
      </c>
      <c r="HH911" t="s">
        <v>69</v>
      </c>
      <c r="HI911" t="s">
        <v>69</v>
      </c>
      <c r="IE911" t="s">
        <v>69</v>
      </c>
      <c r="IF911" t="s">
        <v>69</v>
      </c>
      <c r="IG911" t="s">
        <v>69</v>
      </c>
      <c r="IZ911" t="s">
        <v>69</v>
      </c>
      <c r="JA911" t="s">
        <v>69</v>
      </c>
      <c r="JB911" t="s">
        <v>69</v>
      </c>
      <c r="JC911" t="s">
        <v>69</v>
      </c>
      <c r="JD911" t="s">
        <v>69</v>
      </c>
      <c r="JE911" t="s">
        <v>69</v>
      </c>
      <c r="JF911" t="s">
        <v>69</v>
      </c>
      <c r="KD911" t="s">
        <v>9554</v>
      </c>
      <c r="KE911" t="s">
        <v>6597</v>
      </c>
      <c r="KF911">
        <v>19</v>
      </c>
      <c r="KG911" t="s">
        <v>6598</v>
      </c>
      <c r="KH911">
        <v>8881308</v>
      </c>
    </row>
    <row r="912" spans="1:294" x14ac:dyDescent="0.3">
      <c r="A912" t="s">
        <v>10762</v>
      </c>
      <c r="B912" t="s">
        <v>6696</v>
      </c>
      <c r="BV912">
        <v>0</v>
      </c>
      <c r="BX912" t="s">
        <v>9156</v>
      </c>
      <c r="BY912" t="s">
        <v>6813</v>
      </c>
      <c r="BZ912" s="30">
        <v>41337</v>
      </c>
      <c r="CA912" t="s">
        <v>7191</v>
      </c>
      <c r="CB912" t="s">
        <v>6591</v>
      </c>
      <c r="CC912" t="s">
        <v>5079</v>
      </c>
      <c r="CD912">
        <v>22</v>
      </c>
      <c r="CE912" t="s">
        <v>22</v>
      </c>
      <c r="CF912" t="s">
        <v>220</v>
      </c>
      <c r="CG912" t="s">
        <v>247</v>
      </c>
      <c r="CI912" t="s">
        <v>9640</v>
      </c>
      <c r="CJ912" t="s">
        <v>69</v>
      </c>
      <c r="CK912" t="s">
        <v>2808</v>
      </c>
      <c r="CL912" t="s">
        <v>2808</v>
      </c>
      <c r="DJ912" t="s">
        <v>12</v>
      </c>
      <c r="DK912" t="s">
        <v>7145</v>
      </c>
      <c r="DL912" t="s">
        <v>22</v>
      </c>
      <c r="DN912" t="s">
        <v>69</v>
      </c>
      <c r="DO912" t="s">
        <v>69</v>
      </c>
      <c r="DQ912" t="s">
        <v>2864</v>
      </c>
      <c r="DZ912" t="s">
        <v>69</v>
      </c>
      <c r="EJ912" t="s">
        <v>273</v>
      </c>
      <c r="EM912" t="s">
        <v>12</v>
      </c>
      <c r="EN912" t="s">
        <v>10763</v>
      </c>
      <c r="EO912" t="s">
        <v>22</v>
      </c>
      <c r="EY912" t="s">
        <v>2808</v>
      </c>
      <c r="EZ912" t="s">
        <v>69</v>
      </c>
      <c r="FA912" t="s">
        <v>7145</v>
      </c>
      <c r="FH912">
        <v>3</v>
      </c>
      <c r="FI912">
        <v>3</v>
      </c>
      <c r="FJ912">
        <v>3</v>
      </c>
      <c r="FK912">
        <v>3</v>
      </c>
      <c r="FL912">
        <v>3</v>
      </c>
      <c r="FS912" t="s">
        <v>69</v>
      </c>
      <c r="FT912" t="s">
        <v>69</v>
      </c>
      <c r="FU912" t="s">
        <v>69</v>
      </c>
      <c r="FV912" t="s">
        <v>69</v>
      </c>
      <c r="FW912" t="s">
        <v>69</v>
      </c>
      <c r="FX912" t="s">
        <v>69</v>
      </c>
      <c r="FY912" t="s">
        <v>69</v>
      </c>
      <c r="FZ912" t="s">
        <v>69</v>
      </c>
      <c r="GA912" t="s">
        <v>69</v>
      </c>
      <c r="GB912" t="s">
        <v>69</v>
      </c>
      <c r="GC912" t="s">
        <v>69</v>
      </c>
      <c r="GD912" t="s">
        <v>69</v>
      </c>
      <c r="GE912" t="s">
        <v>69</v>
      </c>
      <c r="GF912" t="s">
        <v>69</v>
      </c>
      <c r="GG912" t="s">
        <v>69</v>
      </c>
      <c r="GH912" t="s">
        <v>69</v>
      </c>
      <c r="GI912" t="s">
        <v>69</v>
      </c>
      <c r="GJ912" t="s">
        <v>69</v>
      </c>
      <c r="GK912" t="s">
        <v>69</v>
      </c>
      <c r="GL912" t="s">
        <v>69</v>
      </c>
      <c r="GM912" t="s">
        <v>69</v>
      </c>
      <c r="GN912" t="s">
        <v>69</v>
      </c>
      <c r="GO912" t="s">
        <v>69</v>
      </c>
      <c r="GP912" t="s">
        <v>69</v>
      </c>
      <c r="GQ912" t="s">
        <v>69</v>
      </c>
      <c r="GR912" t="s">
        <v>69</v>
      </c>
      <c r="GS912" t="s">
        <v>69</v>
      </c>
      <c r="GT912" t="s">
        <v>69</v>
      </c>
      <c r="GU912" t="s">
        <v>69</v>
      </c>
      <c r="GV912" t="s">
        <v>69</v>
      </c>
      <c r="GW912" t="s">
        <v>69</v>
      </c>
      <c r="GX912" t="s">
        <v>69</v>
      </c>
      <c r="GY912" t="s">
        <v>69</v>
      </c>
      <c r="HC912" t="s">
        <v>2808</v>
      </c>
      <c r="HD912" t="s">
        <v>2808</v>
      </c>
      <c r="HE912" t="s">
        <v>2808</v>
      </c>
      <c r="HF912" t="s">
        <v>2808</v>
      </c>
      <c r="HG912" t="s">
        <v>69</v>
      </c>
      <c r="HH912" t="s">
        <v>69</v>
      </c>
      <c r="HI912" t="s">
        <v>69</v>
      </c>
      <c r="HJ912">
        <v>117</v>
      </c>
      <c r="HK912">
        <v>36</v>
      </c>
      <c r="HL912">
        <v>76</v>
      </c>
      <c r="HM912">
        <v>20</v>
      </c>
      <c r="HQ912" t="s">
        <v>7145</v>
      </c>
      <c r="HR912" t="s">
        <v>7145</v>
      </c>
      <c r="HS912" t="s">
        <v>7145</v>
      </c>
      <c r="HT912" t="s">
        <v>7145</v>
      </c>
      <c r="IE912" t="s">
        <v>69</v>
      </c>
      <c r="IF912" t="s">
        <v>69</v>
      </c>
      <c r="IG912" t="s">
        <v>69</v>
      </c>
      <c r="IH912" t="s">
        <v>269</v>
      </c>
      <c r="II912" t="s">
        <v>269</v>
      </c>
      <c r="IN912" t="s">
        <v>7145</v>
      </c>
      <c r="IO912" t="s">
        <v>7145</v>
      </c>
      <c r="IT912" s="29">
        <v>0.55555555555555558</v>
      </c>
      <c r="IU912" s="29">
        <v>0.55555555555555558</v>
      </c>
      <c r="IZ912" t="s">
        <v>2808</v>
      </c>
      <c r="JA912" t="s">
        <v>69</v>
      </c>
      <c r="JB912" t="s">
        <v>2808</v>
      </c>
      <c r="JC912" t="s">
        <v>2808</v>
      </c>
      <c r="JD912" t="s">
        <v>2808</v>
      </c>
      <c r="JE912" t="s">
        <v>2808</v>
      </c>
      <c r="JF912" t="s">
        <v>2808</v>
      </c>
      <c r="JG912" s="35">
        <v>42956</v>
      </c>
      <c r="JI912">
        <v>140</v>
      </c>
      <c r="JJ912">
        <v>40</v>
      </c>
      <c r="JK912">
        <v>2.492</v>
      </c>
      <c r="JL912">
        <v>46</v>
      </c>
      <c r="JM912">
        <v>31</v>
      </c>
      <c r="JN912" t="s">
        <v>7145</v>
      </c>
      <c r="JP912" t="s">
        <v>7145</v>
      </c>
      <c r="JQ912" t="s">
        <v>7145</v>
      </c>
      <c r="JR912" t="s">
        <v>7145</v>
      </c>
      <c r="JS912" t="s">
        <v>7145</v>
      </c>
      <c r="JT912" t="s">
        <v>7145</v>
      </c>
      <c r="JU912" s="29">
        <v>0.52777777777777779</v>
      </c>
      <c r="JW912" s="29">
        <v>0.52777777777777779</v>
      </c>
      <c r="JX912" s="29">
        <v>0.52777777777777779</v>
      </c>
      <c r="JY912" s="29">
        <v>0.52777777777777779</v>
      </c>
      <c r="JZ912" s="29">
        <v>0.52777777777777779</v>
      </c>
      <c r="KD912" t="s">
        <v>9554</v>
      </c>
      <c r="KE912" t="s">
        <v>6597</v>
      </c>
      <c r="KF912">
        <v>20</v>
      </c>
      <c r="KG912" t="s">
        <v>6598</v>
      </c>
      <c r="KH912">
        <v>8881308</v>
      </c>
    </row>
    <row r="913" spans="1:294" x14ac:dyDescent="0.3">
      <c r="A913" t="s">
        <v>10764</v>
      </c>
      <c r="B913" t="s">
        <v>6696</v>
      </c>
      <c r="BV913">
        <v>0</v>
      </c>
      <c r="BX913" t="s">
        <v>9156</v>
      </c>
      <c r="BY913" t="s">
        <v>6813</v>
      </c>
      <c r="BZ913" s="30">
        <v>41337</v>
      </c>
      <c r="CA913" t="s">
        <v>7191</v>
      </c>
      <c r="CB913" t="s">
        <v>6591</v>
      </c>
      <c r="CC913" t="s">
        <v>5079</v>
      </c>
      <c r="CD913">
        <v>17</v>
      </c>
      <c r="CE913" t="s">
        <v>22</v>
      </c>
      <c r="CF913" t="s">
        <v>22</v>
      </c>
      <c r="CG913" t="s">
        <v>247</v>
      </c>
      <c r="CI913" t="s">
        <v>9593</v>
      </c>
      <c r="CJ913" t="s">
        <v>69</v>
      </c>
      <c r="CK913" t="s">
        <v>69</v>
      </c>
      <c r="CL913" t="s">
        <v>2808</v>
      </c>
      <c r="DZ913" t="s">
        <v>69</v>
      </c>
      <c r="EJ913" t="s">
        <v>273</v>
      </c>
      <c r="EM913" t="s">
        <v>12</v>
      </c>
      <c r="EN913" t="s">
        <v>7960</v>
      </c>
      <c r="EO913" t="s">
        <v>27</v>
      </c>
      <c r="EP913" s="29">
        <v>0.45833333333333331</v>
      </c>
      <c r="FS913" t="s">
        <v>69</v>
      </c>
      <c r="FT913" t="s">
        <v>69</v>
      </c>
      <c r="FU913" t="s">
        <v>69</v>
      </c>
      <c r="FV913" t="s">
        <v>69</v>
      </c>
      <c r="FW913" t="s">
        <v>69</v>
      </c>
      <c r="FX913" t="s">
        <v>69</v>
      </c>
      <c r="FY913" t="s">
        <v>69</v>
      </c>
      <c r="FZ913" t="s">
        <v>69</v>
      </c>
      <c r="GA913" t="s">
        <v>69</v>
      </c>
      <c r="GB913" t="s">
        <v>69</v>
      </c>
      <c r="GC913" t="s">
        <v>69</v>
      </c>
      <c r="GD913" t="s">
        <v>69</v>
      </c>
      <c r="GE913" t="s">
        <v>69</v>
      </c>
      <c r="GF913" t="s">
        <v>69</v>
      </c>
      <c r="GG913" t="s">
        <v>69</v>
      </c>
      <c r="GH913" t="s">
        <v>69</v>
      </c>
      <c r="GI913" t="s">
        <v>69</v>
      </c>
      <c r="GJ913" t="s">
        <v>69</v>
      </c>
      <c r="GK913" t="s">
        <v>69</v>
      </c>
      <c r="GL913" t="s">
        <v>69</v>
      </c>
      <c r="GM913" t="s">
        <v>69</v>
      </c>
      <c r="GN913" t="s">
        <v>69</v>
      </c>
      <c r="GO913" t="s">
        <v>69</v>
      </c>
      <c r="GP913" t="s">
        <v>69</v>
      </c>
      <c r="GQ913" t="s">
        <v>69</v>
      </c>
      <c r="GR913" t="s">
        <v>69</v>
      </c>
      <c r="GS913" t="s">
        <v>69</v>
      </c>
      <c r="GT913" t="s">
        <v>69</v>
      </c>
      <c r="GU913" t="s">
        <v>69</v>
      </c>
      <c r="GV913" t="s">
        <v>69</v>
      </c>
      <c r="GW913" t="s">
        <v>69</v>
      </c>
      <c r="GX913" t="s">
        <v>69</v>
      </c>
      <c r="GY913" t="s">
        <v>69</v>
      </c>
      <c r="HC913" t="s">
        <v>69</v>
      </c>
      <c r="HD913" t="s">
        <v>69</v>
      </c>
      <c r="HE913" t="s">
        <v>69</v>
      </c>
      <c r="HF913" t="s">
        <v>69</v>
      </c>
      <c r="HG913" t="s">
        <v>69</v>
      </c>
      <c r="HH913" t="s">
        <v>69</v>
      </c>
      <c r="HI913" t="s">
        <v>69</v>
      </c>
      <c r="IE913" t="s">
        <v>69</v>
      </c>
      <c r="IF913" t="s">
        <v>69</v>
      </c>
      <c r="IG913" t="s">
        <v>69</v>
      </c>
      <c r="IH913" t="s">
        <v>269</v>
      </c>
      <c r="II913" t="s">
        <v>269</v>
      </c>
      <c r="IN913" s="30">
        <v>40761</v>
      </c>
      <c r="IO913" s="30">
        <v>40761</v>
      </c>
      <c r="IT913" s="29">
        <v>2.4305555555555556E-2</v>
      </c>
      <c r="IU913" s="29">
        <v>2.4305555555555556E-2</v>
      </c>
      <c r="IZ913" t="s">
        <v>2808</v>
      </c>
      <c r="JA913" t="s">
        <v>2808</v>
      </c>
      <c r="JB913" t="s">
        <v>69</v>
      </c>
      <c r="JC913" t="s">
        <v>69</v>
      </c>
      <c r="JD913" t="s">
        <v>69</v>
      </c>
      <c r="JE913" t="s">
        <v>69</v>
      </c>
      <c r="JF913" t="s">
        <v>69</v>
      </c>
      <c r="JG913" s="35">
        <v>42956</v>
      </c>
      <c r="JH913">
        <v>9</v>
      </c>
      <c r="JN913" s="30">
        <v>40761</v>
      </c>
      <c r="JO913" s="30">
        <v>40761</v>
      </c>
      <c r="JU913" s="29">
        <v>2.7777777777777776E-2</v>
      </c>
      <c r="JV913" s="29">
        <v>2.7777777777777776E-2</v>
      </c>
      <c r="KD913" t="s">
        <v>9554</v>
      </c>
      <c r="KE913" t="s">
        <v>6597</v>
      </c>
      <c r="KF913">
        <v>21</v>
      </c>
      <c r="KG913" t="s">
        <v>6598</v>
      </c>
      <c r="KH913">
        <v>8881308</v>
      </c>
    </row>
    <row r="914" spans="1:294" x14ac:dyDescent="0.3">
      <c r="A914" t="s">
        <v>10765</v>
      </c>
      <c r="B914" t="s">
        <v>6696</v>
      </c>
      <c r="BV914">
        <v>0</v>
      </c>
      <c r="BX914" t="s">
        <v>9156</v>
      </c>
      <c r="BY914" t="s">
        <v>6813</v>
      </c>
      <c r="BZ914" s="30">
        <v>41337</v>
      </c>
      <c r="CA914" t="s">
        <v>7191</v>
      </c>
      <c r="CB914" t="s">
        <v>6591</v>
      </c>
      <c r="CC914" t="s">
        <v>5079</v>
      </c>
      <c r="CD914">
        <v>30</v>
      </c>
      <c r="CE914" t="s">
        <v>22</v>
      </c>
      <c r="CF914" t="s">
        <v>22</v>
      </c>
      <c r="CG914" t="s">
        <v>22</v>
      </c>
      <c r="CI914" t="s">
        <v>9640</v>
      </c>
      <c r="CJ914" t="s">
        <v>69</v>
      </c>
      <c r="CK914" t="s">
        <v>2808</v>
      </c>
      <c r="CL914" t="s">
        <v>2808</v>
      </c>
      <c r="DJ914" t="s">
        <v>12</v>
      </c>
      <c r="DK914" s="30">
        <v>41098</v>
      </c>
      <c r="DL914" t="s">
        <v>22</v>
      </c>
      <c r="DN914" t="s">
        <v>69</v>
      </c>
      <c r="DO914" t="s">
        <v>69</v>
      </c>
      <c r="DQ914" t="s">
        <v>2864</v>
      </c>
      <c r="DZ914" t="s">
        <v>22</v>
      </c>
      <c r="EJ914" t="s">
        <v>273</v>
      </c>
      <c r="EM914" t="s">
        <v>12</v>
      </c>
      <c r="EN914" s="30">
        <v>41251</v>
      </c>
      <c r="EO914" t="s">
        <v>27</v>
      </c>
      <c r="EP914" s="29">
        <v>0.75</v>
      </c>
      <c r="EY914" t="s">
        <v>2808</v>
      </c>
      <c r="EZ914" t="s">
        <v>69</v>
      </c>
      <c r="FA914" s="30">
        <v>41098</v>
      </c>
      <c r="FS914" t="s">
        <v>69</v>
      </c>
      <c r="FT914" t="s">
        <v>69</v>
      </c>
      <c r="FU914" t="s">
        <v>69</v>
      </c>
      <c r="FV914" t="s">
        <v>69</v>
      </c>
      <c r="FW914" t="s">
        <v>69</v>
      </c>
      <c r="FX914" t="s">
        <v>69</v>
      </c>
      <c r="FY914" t="s">
        <v>69</v>
      </c>
      <c r="FZ914" t="s">
        <v>69</v>
      </c>
      <c r="GA914" t="s">
        <v>69</v>
      </c>
      <c r="GB914" t="s">
        <v>69</v>
      </c>
      <c r="GC914" t="s">
        <v>69</v>
      </c>
      <c r="GD914" t="s">
        <v>69</v>
      </c>
      <c r="GE914" t="s">
        <v>69</v>
      </c>
      <c r="GF914" t="s">
        <v>69</v>
      </c>
      <c r="GG914" t="s">
        <v>69</v>
      </c>
      <c r="GH914" t="s">
        <v>69</v>
      </c>
      <c r="GI914" t="s">
        <v>69</v>
      </c>
      <c r="GJ914" t="s">
        <v>69</v>
      </c>
      <c r="GK914" t="s">
        <v>69</v>
      </c>
      <c r="GL914" t="s">
        <v>69</v>
      </c>
      <c r="GM914" t="s">
        <v>69</v>
      </c>
      <c r="GN914" t="s">
        <v>69</v>
      </c>
      <c r="GO914" t="s">
        <v>69</v>
      </c>
      <c r="GP914" t="s">
        <v>69</v>
      </c>
      <c r="GQ914" t="s">
        <v>69</v>
      </c>
      <c r="GR914" t="s">
        <v>69</v>
      </c>
      <c r="GS914" t="s">
        <v>69</v>
      </c>
      <c r="GT914" t="s">
        <v>69</v>
      </c>
      <c r="GU914" t="s">
        <v>69</v>
      </c>
      <c r="GV914" t="s">
        <v>69</v>
      </c>
      <c r="GW914" t="s">
        <v>69</v>
      </c>
      <c r="GX914" t="s">
        <v>69</v>
      </c>
      <c r="GY914" t="s">
        <v>69</v>
      </c>
      <c r="HC914" t="s">
        <v>69</v>
      </c>
      <c r="HD914" t="s">
        <v>69</v>
      </c>
      <c r="HE914" t="s">
        <v>69</v>
      </c>
      <c r="HF914" t="s">
        <v>69</v>
      </c>
      <c r="HG914" t="s">
        <v>69</v>
      </c>
      <c r="HH914" t="s">
        <v>69</v>
      </c>
      <c r="HI914" t="s">
        <v>69</v>
      </c>
      <c r="IE914" t="s">
        <v>69</v>
      </c>
      <c r="IF914" t="s">
        <v>69</v>
      </c>
      <c r="IG914" t="s">
        <v>69</v>
      </c>
      <c r="IH914" t="s">
        <v>269</v>
      </c>
      <c r="II914" t="s">
        <v>269</v>
      </c>
      <c r="IJ914" t="s">
        <v>3054</v>
      </c>
      <c r="IK914" t="s">
        <v>3054</v>
      </c>
      <c r="IL914" t="s">
        <v>269</v>
      </c>
      <c r="IM914" t="s">
        <v>3054</v>
      </c>
      <c r="IN914" s="30">
        <v>41098</v>
      </c>
      <c r="IO914" s="30">
        <v>41098</v>
      </c>
      <c r="IR914" t="s">
        <v>6995</v>
      </c>
      <c r="IX914" s="29">
        <v>0.47916666666666669</v>
      </c>
      <c r="IZ914" t="s">
        <v>69</v>
      </c>
      <c r="JA914" t="s">
        <v>69</v>
      </c>
      <c r="JB914" t="s">
        <v>69</v>
      </c>
      <c r="JC914" t="s">
        <v>69</v>
      </c>
      <c r="JD914" t="s">
        <v>69</v>
      </c>
      <c r="JE914" t="s">
        <v>69</v>
      </c>
      <c r="JF914" t="s">
        <v>69</v>
      </c>
      <c r="JG914" s="35">
        <v>42956</v>
      </c>
      <c r="JI914">
        <v>130</v>
      </c>
      <c r="JJ914">
        <v>75</v>
      </c>
      <c r="JK914">
        <v>2.8149999999999999</v>
      </c>
      <c r="JL914">
        <v>47</v>
      </c>
      <c r="JM914">
        <v>32</v>
      </c>
      <c r="JN914" s="30">
        <v>41098</v>
      </c>
      <c r="JP914" s="30">
        <v>41098</v>
      </c>
      <c r="JQ914" s="30">
        <v>41098</v>
      </c>
      <c r="JR914" s="30">
        <v>41463</v>
      </c>
      <c r="JS914" s="30">
        <v>41098</v>
      </c>
      <c r="JT914" s="30">
        <v>41098</v>
      </c>
      <c r="JU914" s="29">
        <v>0.3888888888888889</v>
      </c>
      <c r="JW914" s="29">
        <v>0.39583333333333331</v>
      </c>
      <c r="JX914" s="29">
        <v>0.39583333333333331</v>
      </c>
      <c r="JY914" s="29">
        <v>0.39513888888888887</v>
      </c>
      <c r="JZ914" s="29">
        <v>0.39583333333333331</v>
      </c>
      <c r="KA914" s="29">
        <v>0.39583333333333331</v>
      </c>
      <c r="KD914" t="s">
        <v>9554</v>
      </c>
      <c r="KE914" t="s">
        <v>6597</v>
      </c>
      <c r="KF914">
        <v>7</v>
      </c>
      <c r="KG914" t="s">
        <v>6598</v>
      </c>
      <c r="KH914">
        <v>8881308</v>
      </c>
    </row>
    <row r="915" spans="1:294" x14ac:dyDescent="0.3">
      <c r="A915" t="s">
        <v>10766</v>
      </c>
      <c r="B915" t="s">
        <v>6696</v>
      </c>
      <c r="BV915">
        <v>0</v>
      </c>
      <c r="BX915" t="s">
        <v>9156</v>
      </c>
      <c r="BY915" t="s">
        <v>6813</v>
      </c>
      <c r="BZ915" s="30">
        <v>41337</v>
      </c>
      <c r="CA915" t="s">
        <v>7191</v>
      </c>
      <c r="CB915" t="s">
        <v>6591</v>
      </c>
      <c r="CC915" t="s">
        <v>5079</v>
      </c>
      <c r="CD915">
        <v>26</v>
      </c>
      <c r="CE915" t="s">
        <v>22</v>
      </c>
      <c r="CF915" t="s">
        <v>22</v>
      </c>
      <c r="CG915" t="s">
        <v>247</v>
      </c>
      <c r="CI915" t="s">
        <v>9640</v>
      </c>
      <c r="CJ915" t="s">
        <v>69</v>
      </c>
      <c r="CK915" t="s">
        <v>2808</v>
      </c>
      <c r="CL915" t="s">
        <v>2808</v>
      </c>
      <c r="DJ915" t="s">
        <v>22</v>
      </c>
      <c r="DL915" t="s">
        <v>22</v>
      </c>
      <c r="DN915" t="s">
        <v>22</v>
      </c>
      <c r="DO915" t="s">
        <v>22</v>
      </c>
      <c r="DQ915" t="s">
        <v>2864</v>
      </c>
      <c r="DZ915" t="s">
        <v>22</v>
      </c>
      <c r="EJ915" t="s">
        <v>273</v>
      </c>
      <c r="EM915" t="s">
        <v>22</v>
      </c>
      <c r="EO915" t="s">
        <v>22</v>
      </c>
      <c r="EY915" t="s">
        <v>69</v>
      </c>
      <c r="EZ915" t="s">
        <v>69</v>
      </c>
      <c r="FS915" t="s">
        <v>69</v>
      </c>
      <c r="FT915" t="s">
        <v>69</v>
      </c>
      <c r="FU915" t="s">
        <v>69</v>
      </c>
      <c r="FV915" t="s">
        <v>69</v>
      </c>
      <c r="FW915" t="s">
        <v>69</v>
      </c>
      <c r="FX915" t="s">
        <v>69</v>
      </c>
      <c r="FY915" t="s">
        <v>69</v>
      </c>
      <c r="FZ915" t="s">
        <v>69</v>
      </c>
      <c r="GA915" t="s">
        <v>69</v>
      </c>
      <c r="GB915" t="s">
        <v>69</v>
      </c>
      <c r="GC915" t="s">
        <v>69</v>
      </c>
      <c r="GD915" t="s">
        <v>69</v>
      </c>
      <c r="GE915" t="s">
        <v>69</v>
      </c>
      <c r="GF915" t="s">
        <v>69</v>
      </c>
      <c r="GG915" t="s">
        <v>69</v>
      </c>
      <c r="GH915" t="s">
        <v>69</v>
      </c>
      <c r="GI915" t="s">
        <v>69</v>
      </c>
      <c r="GJ915" t="s">
        <v>69</v>
      </c>
      <c r="GK915" t="s">
        <v>69</v>
      </c>
      <c r="GL915" t="s">
        <v>69</v>
      </c>
      <c r="GM915" t="s">
        <v>69</v>
      </c>
      <c r="GN915" t="s">
        <v>69</v>
      </c>
      <c r="GO915" t="s">
        <v>69</v>
      </c>
      <c r="GP915" t="s">
        <v>69</v>
      </c>
      <c r="GQ915" t="s">
        <v>69</v>
      </c>
      <c r="GR915" t="s">
        <v>69</v>
      </c>
      <c r="GS915" t="s">
        <v>69</v>
      </c>
      <c r="GT915" t="s">
        <v>69</v>
      </c>
      <c r="GU915" t="s">
        <v>69</v>
      </c>
      <c r="GV915" t="s">
        <v>69</v>
      </c>
      <c r="GW915" t="s">
        <v>69</v>
      </c>
      <c r="GX915" t="s">
        <v>69</v>
      </c>
      <c r="GY915" t="s">
        <v>69</v>
      </c>
      <c r="HC915" t="s">
        <v>69</v>
      </c>
      <c r="HD915" t="s">
        <v>69</v>
      </c>
      <c r="HE915" t="s">
        <v>69</v>
      </c>
      <c r="HF915" t="s">
        <v>69</v>
      </c>
      <c r="HG915" t="s">
        <v>69</v>
      </c>
      <c r="HH915" t="s">
        <v>69</v>
      </c>
      <c r="HI915" t="s">
        <v>69</v>
      </c>
      <c r="IE915" t="s">
        <v>69</v>
      </c>
      <c r="IF915" t="s">
        <v>69</v>
      </c>
      <c r="IG915" t="s">
        <v>69</v>
      </c>
      <c r="IZ915" t="s">
        <v>69</v>
      </c>
      <c r="JA915" t="s">
        <v>69</v>
      </c>
      <c r="JB915" t="s">
        <v>69</v>
      </c>
      <c r="JC915" t="s">
        <v>69</v>
      </c>
      <c r="JD915" t="s">
        <v>69</v>
      </c>
      <c r="JE915" t="s">
        <v>69</v>
      </c>
      <c r="JF915" t="s">
        <v>69</v>
      </c>
      <c r="KD915" t="s">
        <v>9554</v>
      </c>
      <c r="KE915" t="s">
        <v>6597</v>
      </c>
      <c r="KF915">
        <v>8</v>
      </c>
      <c r="KG915" t="s">
        <v>6598</v>
      </c>
      <c r="KH915">
        <v>8881308</v>
      </c>
    </row>
    <row r="916" spans="1:294" x14ac:dyDescent="0.3">
      <c r="A916" t="s">
        <v>10767</v>
      </c>
      <c r="B916" t="s">
        <v>6696</v>
      </c>
      <c r="BV916">
        <v>0</v>
      </c>
      <c r="BX916" t="s">
        <v>9156</v>
      </c>
      <c r="BY916" t="s">
        <v>6813</v>
      </c>
      <c r="BZ916" s="30">
        <v>41337</v>
      </c>
      <c r="CA916" t="s">
        <v>7191</v>
      </c>
      <c r="CB916" t="s">
        <v>6591</v>
      </c>
      <c r="CC916" t="s">
        <v>5079</v>
      </c>
      <c r="CD916">
        <v>18</v>
      </c>
      <c r="CE916" t="s">
        <v>22</v>
      </c>
      <c r="CF916" t="s">
        <v>22</v>
      </c>
      <c r="CG916" t="s">
        <v>22</v>
      </c>
      <c r="CI916" t="s">
        <v>9640</v>
      </c>
      <c r="CJ916" t="s">
        <v>69</v>
      </c>
      <c r="CK916" t="s">
        <v>2808</v>
      </c>
      <c r="CL916" t="s">
        <v>2808</v>
      </c>
      <c r="DJ916" t="s">
        <v>12</v>
      </c>
      <c r="DK916" t="s">
        <v>6754</v>
      </c>
      <c r="DL916" t="s">
        <v>22</v>
      </c>
      <c r="DN916" t="s">
        <v>69</v>
      </c>
      <c r="DO916" t="s">
        <v>69</v>
      </c>
      <c r="DQ916" t="s">
        <v>2864</v>
      </c>
      <c r="DZ916" t="s">
        <v>22</v>
      </c>
      <c r="EJ916" t="s">
        <v>273</v>
      </c>
      <c r="EM916" t="s">
        <v>12</v>
      </c>
      <c r="EN916" t="s">
        <v>10768</v>
      </c>
      <c r="EO916" t="s">
        <v>27</v>
      </c>
      <c r="EP916" s="29">
        <v>0.625</v>
      </c>
      <c r="EY916" t="s">
        <v>2808</v>
      </c>
      <c r="EZ916" t="s">
        <v>69</v>
      </c>
      <c r="FA916" t="s">
        <v>6754</v>
      </c>
      <c r="FE916" t="s">
        <v>8344</v>
      </c>
      <c r="FS916" t="s">
        <v>69</v>
      </c>
      <c r="FT916" t="s">
        <v>69</v>
      </c>
      <c r="FU916" t="s">
        <v>69</v>
      </c>
      <c r="FV916" t="s">
        <v>69</v>
      </c>
      <c r="FW916" t="s">
        <v>69</v>
      </c>
      <c r="FX916" t="s">
        <v>69</v>
      </c>
      <c r="FY916" t="s">
        <v>69</v>
      </c>
      <c r="FZ916" t="s">
        <v>69</v>
      </c>
      <c r="GA916" t="s">
        <v>69</v>
      </c>
      <c r="GB916" t="s">
        <v>69</v>
      </c>
      <c r="GC916" t="s">
        <v>69</v>
      </c>
      <c r="GD916" t="s">
        <v>69</v>
      </c>
      <c r="GE916" t="s">
        <v>69</v>
      </c>
      <c r="GF916" t="s">
        <v>69</v>
      </c>
      <c r="GG916" t="s">
        <v>69</v>
      </c>
      <c r="GH916" t="s">
        <v>69</v>
      </c>
      <c r="GI916" t="s">
        <v>69</v>
      </c>
      <c r="GJ916" t="s">
        <v>69</v>
      </c>
      <c r="GK916" t="s">
        <v>69</v>
      </c>
      <c r="GL916" t="s">
        <v>69</v>
      </c>
      <c r="GM916" t="s">
        <v>69</v>
      </c>
      <c r="GN916" t="s">
        <v>69</v>
      </c>
      <c r="GO916" t="s">
        <v>69</v>
      </c>
      <c r="GP916" t="s">
        <v>69</v>
      </c>
      <c r="GQ916" t="s">
        <v>69</v>
      </c>
      <c r="GR916" t="s">
        <v>69</v>
      </c>
      <c r="GS916" t="s">
        <v>69</v>
      </c>
      <c r="GT916" t="s">
        <v>69</v>
      </c>
      <c r="GU916" t="s">
        <v>69</v>
      </c>
      <c r="GV916" t="s">
        <v>69</v>
      </c>
      <c r="GW916" t="s">
        <v>69</v>
      </c>
      <c r="GX916" t="s">
        <v>69</v>
      </c>
      <c r="GY916" t="s">
        <v>69</v>
      </c>
      <c r="HC916" t="s">
        <v>69</v>
      </c>
      <c r="HD916" t="s">
        <v>69</v>
      </c>
      <c r="HE916" t="s">
        <v>69</v>
      </c>
      <c r="HF916" t="s">
        <v>69</v>
      </c>
      <c r="HG916" t="s">
        <v>69</v>
      </c>
      <c r="HH916" t="s">
        <v>69</v>
      </c>
      <c r="HI916" t="s">
        <v>69</v>
      </c>
      <c r="IE916" t="s">
        <v>69</v>
      </c>
      <c r="IF916" t="s">
        <v>69</v>
      </c>
      <c r="IG916" t="s">
        <v>69</v>
      </c>
      <c r="IH916" t="s">
        <v>269</v>
      </c>
      <c r="II916" t="s">
        <v>269</v>
      </c>
      <c r="IK916" t="s">
        <v>69</v>
      </c>
      <c r="IL916" t="s">
        <v>269</v>
      </c>
      <c r="IM916" t="s">
        <v>69</v>
      </c>
      <c r="IN916" t="s">
        <v>6754</v>
      </c>
      <c r="IO916" t="s">
        <v>6754</v>
      </c>
      <c r="IQ916" t="s">
        <v>6754</v>
      </c>
      <c r="IR916" t="s">
        <v>6754</v>
      </c>
      <c r="IS916" t="s">
        <v>6754</v>
      </c>
      <c r="IZ916" t="s">
        <v>2808</v>
      </c>
      <c r="JA916" t="s">
        <v>69</v>
      </c>
      <c r="JB916" t="s">
        <v>2808</v>
      </c>
      <c r="JC916" t="s">
        <v>2808</v>
      </c>
      <c r="JD916" t="s">
        <v>2808</v>
      </c>
      <c r="JE916" t="s">
        <v>2808</v>
      </c>
      <c r="JF916" t="s">
        <v>2808</v>
      </c>
      <c r="JG916" s="35">
        <v>42925</v>
      </c>
      <c r="JI916">
        <v>158</v>
      </c>
      <c r="JJ916">
        <v>60</v>
      </c>
      <c r="JK916">
        <v>1.88</v>
      </c>
      <c r="JL916">
        <v>43</v>
      </c>
      <c r="JM916">
        <v>31</v>
      </c>
      <c r="JN916" t="s">
        <v>6754</v>
      </c>
      <c r="JP916" t="s">
        <v>6754</v>
      </c>
      <c r="JQ916" t="s">
        <v>6754</v>
      </c>
      <c r="JR916" t="s">
        <v>6754</v>
      </c>
      <c r="JS916" t="s">
        <v>6754</v>
      </c>
      <c r="JT916" t="s">
        <v>6754</v>
      </c>
      <c r="JU916" s="29">
        <v>0.97916666666666663</v>
      </c>
      <c r="JW916" s="29">
        <v>0.97916666666666663</v>
      </c>
      <c r="JX916" s="29">
        <v>0.97916666666666663</v>
      </c>
      <c r="JY916" s="29">
        <v>0.97916666666666663</v>
      </c>
      <c r="JZ916" s="29">
        <v>0.97916666666666663</v>
      </c>
      <c r="KA916" s="29">
        <v>0.97916666666666663</v>
      </c>
      <c r="KD916" t="s">
        <v>9554</v>
      </c>
      <c r="KE916" t="s">
        <v>6597</v>
      </c>
      <c r="KF916">
        <v>9</v>
      </c>
      <c r="KG916" t="s">
        <v>6598</v>
      </c>
      <c r="KH916">
        <v>8881308</v>
      </c>
    </row>
    <row r="917" spans="1:294" x14ac:dyDescent="0.3">
      <c r="A917" t="s">
        <v>10769</v>
      </c>
      <c r="B917" t="s">
        <v>6696</v>
      </c>
      <c r="BV917">
        <v>0</v>
      </c>
      <c r="BX917" t="s">
        <v>9156</v>
      </c>
      <c r="BY917" t="s">
        <v>6813</v>
      </c>
      <c r="BZ917" s="30">
        <v>41337</v>
      </c>
      <c r="CA917" t="s">
        <v>7191</v>
      </c>
      <c r="CB917" t="s">
        <v>6591</v>
      </c>
      <c r="CC917" t="s">
        <v>5079</v>
      </c>
      <c r="CD917">
        <v>17</v>
      </c>
      <c r="CE917" t="s">
        <v>22</v>
      </c>
      <c r="CF917" t="s">
        <v>22</v>
      </c>
      <c r="CG917" t="s">
        <v>247</v>
      </c>
      <c r="CI917" t="s">
        <v>9640</v>
      </c>
      <c r="CJ917" t="s">
        <v>69</v>
      </c>
      <c r="CK917" t="s">
        <v>2808</v>
      </c>
      <c r="CL917" t="s">
        <v>2808</v>
      </c>
      <c r="DJ917" t="s">
        <v>12</v>
      </c>
      <c r="DK917" s="30">
        <v>40761</v>
      </c>
      <c r="DL917" t="s">
        <v>22</v>
      </c>
      <c r="DN917" t="s">
        <v>69</v>
      </c>
      <c r="DO917" t="s">
        <v>69</v>
      </c>
      <c r="DQ917" t="s">
        <v>2864</v>
      </c>
      <c r="DZ917" t="s">
        <v>69</v>
      </c>
      <c r="EJ917" t="s">
        <v>273</v>
      </c>
      <c r="EM917" t="s">
        <v>12</v>
      </c>
      <c r="EN917" t="s">
        <v>7960</v>
      </c>
      <c r="EO917" t="s">
        <v>27</v>
      </c>
      <c r="EP917" s="29">
        <v>0.45833333333333331</v>
      </c>
      <c r="EY917" t="s">
        <v>2808</v>
      </c>
      <c r="EZ917" t="s">
        <v>69</v>
      </c>
      <c r="FA917" s="30">
        <v>40761</v>
      </c>
      <c r="FS917" t="s">
        <v>69</v>
      </c>
      <c r="FT917" t="s">
        <v>69</v>
      </c>
      <c r="FU917" t="s">
        <v>69</v>
      </c>
      <c r="FV917" t="s">
        <v>69</v>
      </c>
      <c r="FW917" t="s">
        <v>69</v>
      </c>
      <c r="FX917" t="s">
        <v>69</v>
      </c>
      <c r="FY917" t="s">
        <v>69</v>
      </c>
      <c r="FZ917" t="s">
        <v>69</v>
      </c>
      <c r="GA917" t="s">
        <v>69</v>
      </c>
      <c r="GB917" t="s">
        <v>69</v>
      </c>
      <c r="GC917" t="s">
        <v>69</v>
      </c>
      <c r="GD917" t="s">
        <v>69</v>
      </c>
      <c r="GE917" t="s">
        <v>69</v>
      </c>
      <c r="GF917" t="s">
        <v>69</v>
      </c>
      <c r="GG917" t="s">
        <v>69</v>
      </c>
      <c r="GH917" t="s">
        <v>69</v>
      </c>
      <c r="GI917" t="s">
        <v>69</v>
      </c>
      <c r="GJ917" t="s">
        <v>69</v>
      </c>
      <c r="GK917" t="s">
        <v>69</v>
      </c>
      <c r="GL917" t="s">
        <v>69</v>
      </c>
      <c r="GM917" t="s">
        <v>69</v>
      </c>
      <c r="GN917" t="s">
        <v>69</v>
      </c>
      <c r="GO917" t="s">
        <v>69</v>
      </c>
      <c r="GP917" t="s">
        <v>69</v>
      </c>
      <c r="GQ917" t="s">
        <v>69</v>
      </c>
      <c r="GR917" t="s">
        <v>69</v>
      </c>
      <c r="GS917" t="s">
        <v>69</v>
      </c>
      <c r="GT917" t="s">
        <v>69</v>
      </c>
      <c r="GU917" t="s">
        <v>69</v>
      </c>
      <c r="GV917" t="s">
        <v>69</v>
      </c>
      <c r="GW917" t="s">
        <v>69</v>
      </c>
      <c r="GX917" t="s">
        <v>69</v>
      </c>
      <c r="GY917" t="s">
        <v>69</v>
      </c>
      <c r="HC917" t="s">
        <v>69</v>
      </c>
      <c r="HD917" t="s">
        <v>69</v>
      </c>
      <c r="HE917" t="s">
        <v>69</v>
      </c>
      <c r="HF917" t="s">
        <v>69</v>
      </c>
      <c r="HG917" t="s">
        <v>69</v>
      </c>
      <c r="HH917" t="s">
        <v>69</v>
      </c>
      <c r="HI917" t="s">
        <v>69</v>
      </c>
      <c r="IE917" t="s">
        <v>69</v>
      </c>
      <c r="IF917" t="s">
        <v>69</v>
      </c>
      <c r="IG917" t="s">
        <v>69</v>
      </c>
      <c r="IH917" t="s">
        <v>269</v>
      </c>
      <c r="II917" t="s">
        <v>269</v>
      </c>
      <c r="IN917" s="30">
        <v>40761</v>
      </c>
      <c r="IO917" s="30">
        <v>40761</v>
      </c>
      <c r="IT917" s="29">
        <v>2.4305555555555556E-2</v>
      </c>
      <c r="IU917" s="29">
        <v>2.4305555555555556E-2</v>
      </c>
      <c r="IZ917" t="s">
        <v>2808</v>
      </c>
      <c r="JA917" t="s">
        <v>2808</v>
      </c>
      <c r="JB917" t="s">
        <v>69</v>
      </c>
      <c r="JC917" t="s">
        <v>69</v>
      </c>
      <c r="JD917" t="s">
        <v>69</v>
      </c>
      <c r="JE917" t="s">
        <v>69</v>
      </c>
      <c r="JF917" t="s">
        <v>69</v>
      </c>
      <c r="JG917" s="35">
        <v>42956</v>
      </c>
      <c r="JH917">
        <v>9</v>
      </c>
      <c r="JN917" s="30">
        <v>40761</v>
      </c>
      <c r="JO917" s="30">
        <v>40761</v>
      </c>
      <c r="JU917" s="29">
        <v>2.7777777777777776E-2</v>
      </c>
      <c r="JV917" s="29">
        <v>2.7777777777777776E-2</v>
      </c>
      <c r="KD917" t="s">
        <v>9554</v>
      </c>
      <c r="KE917" t="s">
        <v>6597</v>
      </c>
      <c r="KF917">
        <v>10</v>
      </c>
      <c r="KG917" t="s">
        <v>6598</v>
      </c>
      <c r="KH917">
        <v>8881308</v>
      </c>
    </row>
    <row r="918" spans="1:294" x14ac:dyDescent="0.3">
      <c r="A918" t="s">
        <v>8825</v>
      </c>
      <c r="B918" t="s">
        <v>8545</v>
      </c>
      <c r="C918">
        <v>3</v>
      </c>
      <c r="D918" t="s">
        <v>2956</v>
      </c>
      <c r="E918" t="s">
        <v>2956</v>
      </c>
      <c r="F918" t="s">
        <v>2956</v>
      </c>
      <c r="G918" t="s">
        <v>2956</v>
      </c>
      <c r="H918" t="s">
        <v>2956</v>
      </c>
      <c r="I918" t="s">
        <v>2956</v>
      </c>
      <c r="J918" t="s">
        <v>2956</v>
      </c>
      <c r="K918" t="s">
        <v>2956</v>
      </c>
      <c r="L918" t="s">
        <v>2956</v>
      </c>
      <c r="M918" t="s">
        <v>2956</v>
      </c>
      <c r="N918" t="s">
        <v>2956</v>
      </c>
      <c r="O918" t="s">
        <v>2956</v>
      </c>
      <c r="P918" t="s">
        <v>2956</v>
      </c>
      <c r="Q918" t="s">
        <v>2956</v>
      </c>
      <c r="R918" t="s">
        <v>2956</v>
      </c>
      <c r="BB918" t="s">
        <v>2877</v>
      </c>
      <c r="BD918" t="s">
        <v>2877</v>
      </c>
      <c r="BF918" t="s">
        <v>2877</v>
      </c>
      <c r="BV918">
        <v>0</v>
      </c>
      <c r="BY918" t="s">
        <v>6813</v>
      </c>
      <c r="BZ918" s="30">
        <v>41582</v>
      </c>
      <c r="CA918" t="s">
        <v>6591</v>
      </c>
      <c r="CB918" t="s">
        <v>8256</v>
      </c>
      <c r="CC918" t="s">
        <v>5061</v>
      </c>
      <c r="CD918">
        <v>24</v>
      </c>
      <c r="CE918" t="s">
        <v>22</v>
      </c>
      <c r="CF918" t="s">
        <v>22</v>
      </c>
      <c r="CG918" t="s">
        <v>22</v>
      </c>
      <c r="CI918" t="s">
        <v>9552</v>
      </c>
      <c r="CJ918" t="s">
        <v>2808</v>
      </c>
      <c r="CK918" t="s">
        <v>69</v>
      </c>
      <c r="CL918" t="s">
        <v>69</v>
      </c>
      <c r="CM918" t="s">
        <v>2803</v>
      </c>
      <c r="CN918">
        <v>3</v>
      </c>
      <c r="CO918" t="s">
        <v>254</v>
      </c>
      <c r="CP918">
        <v>24</v>
      </c>
      <c r="CQ918" t="s">
        <v>69</v>
      </c>
      <c r="CR918" t="s">
        <v>69</v>
      </c>
      <c r="CS918" t="s">
        <v>69</v>
      </c>
      <c r="CT918" t="s">
        <v>2808</v>
      </c>
      <c r="CU918" t="s">
        <v>69</v>
      </c>
      <c r="CV918" t="s">
        <v>69</v>
      </c>
      <c r="CW918" t="s">
        <v>69</v>
      </c>
      <c r="CX918" t="s">
        <v>69</v>
      </c>
      <c r="CY918" t="s">
        <v>69</v>
      </c>
      <c r="CZ918" t="s">
        <v>69</v>
      </c>
      <c r="DA918" t="s">
        <v>69</v>
      </c>
      <c r="DB918" t="s">
        <v>69</v>
      </c>
      <c r="DC918" t="s">
        <v>69</v>
      </c>
      <c r="DD918" t="s">
        <v>12</v>
      </c>
      <c r="DE918" t="s">
        <v>8317</v>
      </c>
      <c r="DF918" t="s">
        <v>12</v>
      </c>
      <c r="DG918" s="30">
        <v>40919</v>
      </c>
      <c r="DH918" t="s">
        <v>22</v>
      </c>
      <c r="EU918" t="s">
        <v>2956</v>
      </c>
      <c r="EV918" t="s">
        <v>2956</v>
      </c>
      <c r="EW918" s="30">
        <v>41246</v>
      </c>
      <c r="EX918" s="30">
        <v>41246</v>
      </c>
      <c r="KB918">
        <v>3</v>
      </c>
      <c r="KD918" t="s">
        <v>9554</v>
      </c>
      <c r="KE918" t="s">
        <v>6597</v>
      </c>
      <c r="KF918">
        <v>1</v>
      </c>
      <c r="KG918" t="s">
        <v>6598</v>
      </c>
      <c r="KH918">
        <v>3443501</v>
      </c>
    </row>
    <row r="919" spans="1:294" x14ac:dyDescent="0.3">
      <c r="A919" t="s">
        <v>8827</v>
      </c>
      <c r="B919" t="s">
        <v>8545</v>
      </c>
      <c r="C919">
        <v>4</v>
      </c>
      <c r="D919" t="s">
        <v>2956</v>
      </c>
      <c r="E919" t="s">
        <v>2956</v>
      </c>
      <c r="F919" t="s">
        <v>2956</v>
      </c>
      <c r="G919" t="s">
        <v>22</v>
      </c>
      <c r="H919" t="s">
        <v>2956</v>
      </c>
      <c r="I919" t="s">
        <v>2956</v>
      </c>
      <c r="J919" t="s">
        <v>2956</v>
      </c>
      <c r="K919" t="s">
        <v>2956</v>
      </c>
      <c r="L919" t="s">
        <v>22</v>
      </c>
      <c r="M919" t="s">
        <v>2956</v>
      </c>
      <c r="N919" t="s">
        <v>2956</v>
      </c>
      <c r="O919" t="s">
        <v>2956</v>
      </c>
      <c r="P919" t="s">
        <v>2956</v>
      </c>
      <c r="Q919" t="s">
        <v>22</v>
      </c>
      <c r="R919" t="s">
        <v>22</v>
      </c>
      <c r="S919" t="s">
        <v>2956</v>
      </c>
      <c r="T919" t="s">
        <v>2956</v>
      </c>
      <c r="U919" t="s">
        <v>2956</v>
      </c>
      <c r="V919" t="s">
        <v>22</v>
      </c>
      <c r="W919" t="s">
        <v>22</v>
      </c>
      <c r="BB919" t="s">
        <v>2877</v>
      </c>
      <c r="BD919" t="s">
        <v>2877</v>
      </c>
      <c r="BF919" t="s">
        <v>2877</v>
      </c>
      <c r="BH919" t="s">
        <v>2877</v>
      </c>
      <c r="BV919">
        <v>0</v>
      </c>
      <c r="BY919" t="s">
        <v>6813</v>
      </c>
      <c r="BZ919" s="30">
        <v>41582</v>
      </c>
      <c r="CA919" t="s">
        <v>6591</v>
      </c>
      <c r="CB919" t="s">
        <v>8256</v>
      </c>
      <c r="CC919" t="s">
        <v>5061</v>
      </c>
      <c r="CD919">
        <v>38</v>
      </c>
      <c r="CE919" t="s">
        <v>236</v>
      </c>
      <c r="CF919" t="s">
        <v>240</v>
      </c>
      <c r="CG919" t="s">
        <v>247</v>
      </c>
      <c r="CI919" t="s">
        <v>9552</v>
      </c>
      <c r="CJ919" t="s">
        <v>2808</v>
      </c>
      <c r="CK919" t="s">
        <v>69</v>
      </c>
      <c r="CL919" t="s">
        <v>69</v>
      </c>
      <c r="CM919" t="s">
        <v>2803</v>
      </c>
      <c r="CN919">
        <v>4</v>
      </c>
      <c r="CO919" t="s">
        <v>254</v>
      </c>
      <c r="CP919">
        <v>16</v>
      </c>
      <c r="CQ919" t="s">
        <v>69</v>
      </c>
      <c r="CR919" t="s">
        <v>69</v>
      </c>
      <c r="CS919" t="s">
        <v>69</v>
      </c>
      <c r="CT919" t="s">
        <v>69</v>
      </c>
      <c r="CU919" t="s">
        <v>69</v>
      </c>
      <c r="CV919" t="s">
        <v>69</v>
      </c>
      <c r="CW919" t="s">
        <v>69</v>
      </c>
      <c r="CX919" t="s">
        <v>69</v>
      </c>
      <c r="CY919" t="s">
        <v>69</v>
      </c>
      <c r="CZ919" t="s">
        <v>69</v>
      </c>
      <c r="DA919" t="s">
        <v>2808</v>
      </c>
      <c r="DB919" t="s">
        <v>69</v>
      </c>
      <c r="DC919" t="s">
        <v>69</v>
      </c>
      <c r="DD919" t="s">
        <v>12</v>
      </c>
      <c r="DE919" t="s">
        <v>10182</v>
      </c>
      <c r="DF919" t="s">
        <v>12</v>
      </c>
      <c r="DG919" s="30">
        <v>40643</v>
      </c>
      <c r="DH919" t="s">
        <v>22</v>
      </c>
      <c r="EU919" t="s">
        <v>2956</v>
      </c>
      <c r="EV919" t="s">
        <v>2956</v>
      </c>
      <c r="EW919" s="30">
        <v>40643</v>
      </c>
      <c r="EX919" s="30">
        <v>40643</v>
      </c>
      <c r="KB919">
        <v>4</v>
      </c>
      <c r="KD919" t="s">
        <v>9554</v>
      </c>
      <c r="KE919" t="s">
        <v>6597</v>
      </c>
      <c r="KF919">
        <v>2</v>
      </c>
      <c r="KG919" t="s">
        <v>6598</v>
      </c>
      <c r="KH919">
        <v>3443501</v>
      </c>
    </row>
    <row r="920" spans="1:294" x14ac:dyDescent="0.3">
      <c r="A920" t="s">
        <v>8829</v>
      </c>
      <c r="B920" t="s">
        <v>8545</v>
      </c>
      <c r="C920">
        <v>2</v>
      </c>
      <c r="D920" t="s">
        <v>2956</v>
      </c>
      <c r="E920" t="s">
        <v>2956</v>
      </c>
      <c r="F920" t="s">
        <v>2956</v>
      </c>
      <c r="G920" t="s">
        <v>22</v>
      </c>
      <c r="H920" t="s">
        <v>2956</v>
      </c>
      <c r="I920" t="s">
        <v>2956</v>
      </c>
      <c r="J920" t="s">
        <v>2956</v>
      </c>
      <c r="K920" t="s">
        <v>2956</v>
      </c>
      <c r="L920" t="s">
        <v>22</v>
      </c>
      <c r="M920" t="s">
        <v>2956</v>
      </c>
      <c r="BB920" t="s">
        <v>2877</v>
      </c>
      <c r="BD920" t="s">
        <v>2877</v>
      </c>
      <c r="BV920">
        <v>0</v>
      </c>
      <c r="BY920" t="s">
        <v>6813</v>
      </c>
      <c r="BZ920" s="30">
        <v>41582</v>
      </c>
      <c r="CA920" t="s">
        <v>6591</v>
      </c>
      <c r="CB920" t="s">
        <v>8256</v>
      </c>
      <c r="CC920" t="s">
        <v>5061</v>
      </c>
      <c r="CD920">
        <v>19</v>
      </c>
      <c r="CE920" t="s">
        <v>236</v>
      </c>
      <c r="CF920" t="s">
        <v>220</v>
      </c>
      <c r="CG920" t="s">
        <v>22</v>
      </c>
      <c r="CI920" t="s">
        <v>9552</v>
      </c>
      <c r="CJ920" t="s">
        <v>2808</v>
      </c>
      <c r="CK920" t="s">
        <v>69</v>
      </c>
      <c r="CL920" t="s">
        <v>69</v>
      </c>
      <c r="CM920" t="s">
        <v>2803</v>
      </c>
      <c r="CN920">
        <v>2</v>
      </c>
      <c r="CO920" t="s">
        <v>254</v>
      </c>
      <c r="CP920">
        <v>17</v>
      </c>
      <c r="CQ920" t="s">
        <v>69</v>
      </c>
      <c r="CR920" t="s">
        <v>69</v>
      </c>
      <c r="CS920" t="s">
        <v>69</v>
      </c>
      <c r="CT920" t="s">
        <v>2808</v>
      </c>
      <c r="CU920" t="s">
        <v>69</v>
      </c>
      <c r="CV920" t="s">
        <v>69</v>
      </c>
      <c r="CW920" t="s">
        <v>69</v>
      </c>
      <c r="CX920" t="s">
        <v>69</v>
      </c>
      <c r="CY920" t="s">
        <v>69</v>
      </c>
      <c r="CZ920" t="s">
        <v>69</v>
      </c>
      <c r="DA920" t="s">
        <v>69</v>
      </c>
      <c r="DB920" t="s">
        <v>69</v>
      </c>
      <c r="DC920" t="s">
        <v>69</v>
      </c>
      <c r="DD920" t="s">
        <v>12</v>
      </c>
      <c r="DE920" s="30">
        <v>41189</v>
      </c>
      <c r="DF920" t="s">
        <v>12</v>
      </c>
      <c r="DG920" s="30">
        <v>41222</v>
      </c>
      <c r="DH920" t="s">
        <v>22</v>
      </c>
      <c r="EU920" t="s">
        <v>2956</v>
      </c>
      <c r="EV920" t="s">
        <v>2956</v>
      </c>
      <c r="EW920" s="30">
        <v>41222</v>
      </c>
      <c r="EX920" s="30">
        <v>41222</v>
      </c>
      <c r="KB920">
        <v>2</v>
      </c>
      <c r="KD920" t="s">
        <v>9554</v>
      </c>
      <c r="KE920" t="s">
        <v>6597</v>
      </c>
      <c r="KF920">
        <v>3</v>
      </c>
      <c r="KG920" t="s">
        <v>6598</v>
      </c>
      <c r="KH920">
        <v>3443501</v>
      </c>
    </row>
    <row r="921" spans="1:294" x14ac:dyDescent="0.3">
      <c r="A921" t="s">
        <v>10770</v>
      </c>
      <c r="B921" t="s">
        <v>8545</v>
      </c>
      <c r="C921">
        <v>3</v>
      </c>
      <c r="D921" t="s">
        <v>2956</v>
      </c>
      <c r="E921" t="s">
        <v>2956</v>
      </c>
      <c r="F921" t="s">
        <v>2956</v>
      </c>
      <c r="G921" t="s">
        <v>22</v>
      </c>
      <c r="H921" t="s">
        <v>22</v>
      </c>
      <c r="I921" t="s">
        <v>2956</v>
      </c>
      <c r="J921" t="s">
        <v>2956</v>
      </c>
      <c r="K921" t="s">
        <v>2956</v>
      </c>
      <c r="L921" t="s">
        <v>22</v>
      </c>
      <c r="M921" t="s">
        <v>22</v>
      </c>
      <c r="N921" t="s">
        <v>2956</v>
      </c>
      <c r="O921" t="s">
        <v>2956</v>
      </c>
      <c r="P921" t="s">
        <v>2956</v>
      </c>
      <c r="Q921" t="s">
        <v>22</v>
      </c>
      <c r="R921" t="s">
        <v>22</v>
      </c>
      <c r="BB921" t="s">
        <v>2877</v>
      </c>
      <c r="BD921" t="s">
        <v>2877</v>
      </c>
      <c r="BF921" t="s">
        <v>2877</v>
      </c>
      <c r="BV921">
        <v>0</v>
      </c>
      <c r="BY921" t="s">
        <v>6813</v>
      </c>
      <c r="BZ921" s="30">
        <v>41582</v>
      </c>
      <c r="CA921" t="s">
        <v>6591</v>
      </c>
      <c r="CB921" t="s">
        <v>8256</v>
      </c>
      <c r="CC921" t="s">
        <v>5061</v>
      </c>
      <c r="CD921">
        <v>31</v>
      </c>
      <c r="CE921" t="s">
        <v>22</v>
      </c>
      <c r="CF921" t="s">
        <v>22</v>
      </c>
      <c r="CG921" t="s">
        <v>22</v>
      </c>
      <c r="CI921" t="s">
        <v>9552</v>
      </c>
      <c r="CJ921" t="s">
        <v>2808</v>
      </c>
      <c r="CK921" t="s">
        <v>69</v>
      </c>
      <c r="CL921" t="s">
        <v>69</v>
      </c>
      <c r="CM921" t="s">
        <v>2803</v>
      </c>
      <c r="CN921">
        <v>3</v>
      </c>
      <c r="CO921" t="s">
        <v>254</v>
      </c>
      <c r="CP921">
        <v>39</v>
      </c>
      <c r="CQ921" t="s">
        <v>69</v>
      </c>
      <c r="CR921" t="s">
        <v>69</v>
      </c>
      <c r="CS921" t="s">
        <v>69</v>
      </c>
      <c r="CT921" t="s">
        <v>2808</v>
      </c>
      <c r="CU921" t="s">
        <v>69</v>
      </c>
      <c r="CV921" t="s">
        <v>69</v>
      </c>
      <c r="CW921" t="s">
        <v>69</v>
      </c>
      <c r="CX921" t="s">
        <v>69</v>
      </c>
      <c r="CY921" t="s">
        <v>69</v>
      </c>
      <c r="CZ921" t="s">
        <v>69</v>
      </c>
      <c r="DA921" t="s">
        <v>69</v>
      </c>
      <c r="DB921" t="s">
        <v>69</v>
      </c>
      <c r="DC921" t="s">
        <v>69</v>
      </c>
      <c r="DD921" t="s">
        <v>12</v>
      </c>
      <c r="DE921" t="s">
        <v>6805</v>
      </c>
      <c r="DF921" t="s">
        <v>12</v>
      </c>
      <c r="DG921" s="30">
        <v>41132</v>
      </c>
      <c r="DH921" t="s">
        <v>22</v>
      </c>
      <c r="EU921" t="s">
        <v>2956</v>
      </c>
      <c r="EV921" t="s">
        <v>2956</v>
      </c>
      <c r="EW921" s="30">
        <v>41457</v>
      </c>
      <c r="EX921" s="30">
        <v>41457</v>
      </c>
      <c r="KB921">
        <v>3</v>
      </c>
      <c r="KD921" t="s">
        <v>9554</v>
      </c>
      <c r="KE921" t="s">
        <v>6597</v>
      </c>
      <c r="KF921">
        <v>4</v>
      </c>
      <c r="KG921" t="s">
        <v>6598</v>
      </c>
      <c r="KH921">
        <v>3443501</v>
      </c>
    </row>
    <row r="922" spans="1:294" x14ac:dyDescent="0.3">
      <c r="A922" t="s">
        <v>10771</v>
      </c>
      <c r="B922" t="s">
        <v>8545</v>
      </c>
      <c r="C922">
        <v>4</v>
      </c>
      <c r="D922" t="s">
        <v>2956</v>
      </c>
      <c r="E922" t="s">
        <v>2956</v>
      </c>
      <c r="F922" t="s">
        <v>2956</v>
      </c>
      <c r="G922" t="s">
        <v>2956</v>
      </c>
      <c r="H922" t="s">
        <v>2956</v>
      </c>
      <c r="I922" t="s">
        <v>2956</v>
      </c>
      <c r="J922" t="s">
        <v>2956</v>
      </c>
      <c r="K922" t="s">
        <v>2956</v>
      </c>
      <c r="L922" t="s">
        <v>2956</v>
      </c>
      <c r="M922" t="s">
        <v>2956</v>
      </c>
      <c r="N922" t="s">
        <v>2956</v>
      </c>
      <c r="O922" t="s">
        <v>2956</v>
      </c>
      <c r="P922" t="s">
        <v>2956</v>
      </c>
      <c r="Q922" t="s">
        <v>2956</v>
      </c>
      <c r="R922" t="s">
        <v>2956</v>
      </c>
      <c r="S922" t="s">
        <v>2956</v>
      </c>
      <c r="T922" t="s">
        <v>2956</v>
      </c>
      <c r="U922" t="s">
        <v>2956</v>
      </c>
      <c r="V922" t="s">
        <v>2956</v>
      </c>
      <c r="W922" t="s">
        <v>2956</v>
      </c>
      <c r="BB922" t="s">
        <v>2877</v>
      </c>
      <c r="BD922" t="s">
        <v>2877</v>
      </c>
      <c r="BF922" t="s">
        <v>2877</v>
      </c>
      <c r="BH922" t="s">
        <v>2877</v>
      </c>
      <c r="BV922">
        <v>0</v>
      </c>
      <c r="BY922" t="s">
        <v>6813</v>
      </c>
      <c r="BZ922" s="30">
        <v>41582</v>
      </c>
      <c r="CA922" t="s">
        <v>6591</v>
      </c>
      <c r="CB922" t="s">
        <v>8256</v>
      </c>
      <c r="CC922" t="s">
        <v>5061</v>
      </c>
      <c r="CD922">
        <v>38</v>
      </c>
      <c r="CE922" t="s">
        <v>236</v>
      </c>
      <c r="CF922" t="s">
        <v>240</v>
      </c>
      <c r="CG922" t="s">
        <v>247</v>
      </c>
      <c r="CI922" t="s">
        <v>9552</v>
      </c>
      <c r="CJ922" t="s">
        <v>2808</v>
      </c>
      <c r="CK922" t="s">
        <v>69</v>
      </c>
      <c r="CL922" t="s">
        <v>69</v>
      </c>
      <c r="CM922" t="s">
        <v>2803</v>
      </c>
      <c r="CN922">
        <v>4</v>
      </c>
      <c r="CO922" t="s">
        <v>254</v>
      </c>
      <c r="CP922">
        <v>16</v>
      </c>
      <c r="CQ922" t="s">
        <v>69</v>
      </c>
      <c r="CR922" t="s">
        <v>69</v>
      </c>
      <c r="CS922" t="s">
        <v>69</v>
      </c>
      <c r="CT922" t="s">
        <v>2808</v>
      </c>
      <c r="CU922" t="s">
        <v>69</v>
      </c>
      <c r="CV922" t="s">
        <v>69</v>
      </c>
      <c r="CW922" t="s">
        <v>69</v>
      </c>
      <c r="CX922" t="s">
        <v>69</v>
      </c>
      <c r="CY922" t="s">
        <v>69</v>
      </c>
      <c r="CZ922" t="s">
        <v>69</v>
      </c>
      <c r="DA922" t="s">
        <v>2808</v>
      </c>
      <c r="DB922" t="s">
        <v>69</v>
      </c>
      <c r="DC922" t="s">
        <v>69</v>
      </c>
      <c r="DD922" t="s">
        <v>12</v>
      </c>
      <c r="DE922" t="s">
        <v>7055</v>
      </c>
      <c r="DF922" t="s">
        <v>12</v>
      </c>
      <c r="DG922" s="30">
        <v>40643</v>
      </c>
      <c r="DH922" t="s">
        <v>22</v>
      </c>
      <c r="EU922" t="s">
        <v>2956</v>
      </c>
      <c r="EV922" t="s">
        <v>2956</v>
      </c>
      <c r="EW922" s="30">
        <v>40643</v>
      </c>
      <c r="EX922" s="30">
        <v>40643</v>
      </c>
      <c r="KB922">
        <v>4</v>
      </c>
      <c r="KD922" t="s">
        <v>9554</v>
      </c>
      <c r="KE922" t="s">
        <v>6597</v>
      </c>
      <c r="KF922">
        <v>5</v>
      </c>
      <c r="KG922" t="s">
        <v>6598</v>
      </c>
      <c r="KH922">
        <v>3443501</v>
      </c>
    </row>
    <row r="923" spans="1:294" x14ac:dyDescent="0.3">
      <c r="A923" t="s">
        <v>10772</v>
      </c>
      <c r="B923" t="s">
        <v>8545</v>
      </c>
      <c r="C923">
        <v>4</v>
      </c>
      <c r="D923" t="s">
        <v>2956</v>
      </c>
      <c r="E923" t="s">
        <v>2956</v>
      </c>
      <c r="F923" t="s">
        <v>2956</v>
      </c>
      <c r="G923" t="s">
        <v>2956</v>
      </c>
      <c r="H923" t="s">
        <v>2956</v>
      </c>
      <c r="I923" t="s">
        <v>2956</v>
      </c>
      <c r="J923" t="s">
        <v>2956</v>
      </c>
      <c r="K923" t="s">
        <v>2956</v>
      </c>
      <c r="L923" t="s">
        <v>2956</v>
      </c>
      <c r="M923" t="s">
        <v>2956</v>
      </c>
      <c r="N923" t="s">
        <v>2956</v>
      </c>
      <c r="O923" t="s">
        <v>2956</v>
      </c>
      <c r="P923" t="s">
        <v>2956</v>
      </c>
      <c r="Q923" t="s">
        <v>2956</v>
      </c>
      <c r="R923" t="s">
        <v>2956</v>
      </c>
      <c r="S923" t="s">
        <v>2956</v>
      </c>
      <c r="T923" t="s">
        <v>2956</v>
      </c>
      <c r="U923" t="s">
        <v>2956</v>
      </c>
      <c r="V923" t="s">
        <v>2956</v>
      </c>
      <c r="W923" t="s">
        <v>2956</v>
      </c>
      <c r="BB923" t="s">
        <v>2877</v>
      </c>
      <c r="BD923" t="s">
        <v>2877</v>
      </c>
      <c r="BF923" t="s">
        <v>2877</v>
      </c>
      <c r="BH923" t="s">
        <v>2877</v>
      </c>
      <c r="BV923">
        <v>0</v>
      </c>
      <c r="BY923" t="s">
        <v>6813</v>
      </c>
      <c r="BZ923" s="30">
        <v>41582</v>
      </c>
      <c r="CA923" t="s">
        <v>6591</v>
      </c>
      <c r="CB923" t="s">
        <v>8256</v>
      </c>
      <c r="CC923" t="s">
        <v>5061</v>
      </c>
      <c r="CD923">
        <v>31</v>
      </c>
      <c r="CE923" t="s">
        <v>22</v>
      </c>
      <c r="CF923" t="s">
        <v>22</v>
      </c>
      <c r="CG923" t="s">
        <v>22</v>
      </c>
      <c r="CI923" t="s">
        <v>9552</v>
      </c>
      <c r="CJ923" t="s">
        <v>2808</v>
      </c>
      <c r="CK923" t="s">
        <v>69</v>
      </c>
      <c r="CL923" t="s">
        <v>69</v>
      </c>
      <c r="CM923" t="s">
        <v>2803</v>
      </c>
      <c r="CN923">
        <v>4</v>
      </c>
      <c r="CO923" t="s">
        <v>254</v>
      </c>
      <c r="CP923">
        <v>36</v>
      </c>
      <c r="CQ923" t="s">
        <v>69</v>
      </c>
      <c r="CR923" t="s">
        <v>69</v>
      </c>
      <c r="CS923" t="s">
        <v>69</v>
      </c>
      <c r="CT923" t="s">
        <v>2808</v>
      </c>
      <c r="CU923" t="s">
        <v>69</v>
      </c>
      <c r="CV923" t="s">
        <v>69</v>
      </c>
      <c r="CW923" t="s">
        <v>69</v>
      </c>
      <c r="CX923" t="s">
        <v>69</v>
      </c>
      <c r="CY923" t="s">
        <v>69</v>
      </c>
      <c r="CZ923" t="s">
        <v>69</v>
      </c>
      <c r="DA923" t="s">
        <v>69</v>
      </c>
      <c r="DB923" t="s">
        <v>69</v>
      </c>
      <c r="DC923" t="s">
        <v>69</v>
      </c>
      <c r="DD923" t="s">
        <v>12</v>
      </c>
      <c r="DE923" s="30">
        <v>41036</v>
      </c>
      <c r="DF923" t="s">
        <v>12</v>
      </c>
      <c r="DG923" s="30">
        <v>40949</v>
      </c>
      <c r="DH923" t="s">
        <v>22</v>
      </c>
      <c r="EU923" t="s">
        <v>2956</v>
      </c>
      <c r="EV923" t="s">
        <v>2956</v>
      </c>
      <c r="EW923" s="30">
        <v>40949</v>
      </c>
      <c r="EX923" s="30">
        <v>40949</v>
      </c>
      <c r="KB923">
        <v>4</v>
      </c>
      <c r="KD923" t="s">
        <v>9554</v>
      </c>
      <c r="KE923" t="s">
        <v>6597</v>
      </c>
      <c r="KF923">
        <v>6</v>
      </c>
      <c r="KG923" t="s">
        <v>6598</v>
      </c>
      <c r="KH923">
        <v>3443501</v>
      </c>
    </row>
    <row r="924" spans="1:294" x14ac:dyDescent="0.3">
      <c r="A924" t="s">
        <v>10773</v>
      </c>
      <c r="B924" t="s">
        <v>8545</v>
      </c>
      <c r="C924">
        <v>5</v>
      </c>
      <c r="D924" t="s">
        <v>2956</v>
      </c>
      <c r="E924" t="s">
        <v>2956</v>
      </c>
      <c r="F924" t="s">
        <v>2956</v>
      </c>
      <c r="G924" t="s">
        <v>2956</v>
      </c>
      <c r="H924" t="s">
        <v>2956</v>
      </c>
      <c r="I924" t="s">
        <v>2956</v>
      </c>
      <c r="J924" t="s">
        <v>2956</v>
      </c>
      <c r="K924" t="s">
        <v>2956</v>
      </c>
      <c r="L924" t="s">
        <v>2956</v>
      </c>
      <c r="M924" t="s">
        <v>2956</v>
      </c>
      <c r="N924" t="s">
        <v>2956</v>
      </c>
      <c r="O924" t="s">
        <v>2956</v>
      </c>
      <c r="P924" t="s">
        <v>2956</v>
      </c>
      <c r="Q924" t="s">
        <v>2956</v>
      </c>
      <c r="R924" t="s">
        <v>2956</v>
      </c>
      <c r="S924" t="s">
        <v>2956</v>
      </c>
      <c r="T924" t="s">
        <v>2956</v>
      </c>
      <c r="U924" t="s">
        <v>2956</v>
      </c>
      <c r="V924" t="s">
        <v>2956</v>
      </c>
      <c r="W924" t="s">
        <v>2956</v>
      </c>
      <c r="X924" t="s">
        <v>2956</v>
      </c>
      <c r="Y924" t="s">
        <v>2956</v>
      </c>
      <c r="Z924" t="s">
        <v>2956</v>
      </c>
      <c r="AA924" t="s">
        <v>2956</v>
      </c>
      <c r="AB924" t="s">
        <v>2956</v>
      </c>
      <c r="BB924" t="s">
        <v>2877</v>
      </c>
      <c r="BD924" t="s">
        <v>2877</v>
      </c>
      <c r="BF924" t="s">
        <v>2877</v>
      </c>
      <c r="BH924" t="s">
        <v>2877</v>
      </c>
      <c r="BJ924" t="s">
        <v>2877</v>
      </c>
      <c r="BV924">
        <v>0</v>
      </c>
      <c r="BY924" t="s">
        <v>6813</v>
      </c>
      <c r="BZ924" s="30">
        <v>41582</v>
      </c>
      <c r="CA924" t="s">
        <v>6591</v>
      </c>
      <c r="CB924" t="s">
        <v>8256</v>
      </c>
      <c r="CC924" t="s">
        <v>5061</v>
      </c>
      <c r="CD924">
        <v>30</v>
      </c>
      <c r="CE924" t="s">
        <v>237</v>
      </c>
      <c r="CF924" t="s">
        <v>220</v>
      </c>
      <c r="CG924" t="s">
        <v>247</v>
      </c>
      <c r="CI924" t="s">
        <v>9552</v>
      </c>
      <c r="CJ924" t="s">
        <v>2808</v>
      </c>
      <c r="CK924" t="s">
        <v>69</v>
      </c>
      <c r="CL924" t="s">
        <v>69</v>
      </c>
      <c r="CM924" t="s">
        <v>2803</v>
      </c>
      <c r="CN924">
        <v>5</v>
      </c>
      <c r="CO924" t="s">
        <v>254</v>
      </c>
      <c r="CP924">
        <v>37</v>
      </c>
      <c r="CQ924" t="s">
        <v>69</v>
      </c>
      <c r="CR924" t="s">
        <v>69</v>
      </c>
      <c r="CS924" t="s">
        <v>69</v>
      </c>
      <c r="CT924" t="s">
        <v>2808</v>
      </c>
      <c r="CU924" t="s">
        <v>69</v>
      </c>
      <c r="CV924" t="s">
        <v>69</v>
      </c>
      <c r="CW924" t="s">
        <v>69</v>
      </c>
      <c r="CX924" t="s">
        <v>69</v>
      </c>
      <c r="CY924" t="s">
        <v>69</v>
      </c>
      <c r="CZ924" t="s">
        <v>69</v>
      </c>
      <c r="DA924" t="s">
        <v>69</v>
      </c>
      <c r="DB924" t="s">
        <v>69</v>
      </c>
      <c r="DC924" t="s">
        <v>69</v>
      </c>
      <c r="DD924" t="s">
        <v>12</v>
      </c>
      <c r="DE924" t="s">
        <v>7025</v>
      </c>
      <c r="DF924" t="s">
        <v>12</v>
      </c>
      <c r="DG924" s="30">
        <v>41190</v>
      </c>
      <c r="DH924" t="s">
        <v>22</v>
      </c>
      <c r="EU924" t="s">
        <v>2956</v>
      </c>
      <c r="EV924" t="s">
        <v>2956</v>
      </c>
      <c r="EW924" s="30">
        <v>41190</v>
      </c>
      <c r="EX924" s="30">
        <v>41190</v>
      </c>
      <c r="KB924">
        <v>5</v>
      </c>
      <c r="KD924" t="s">
        <v>9554</v>
      </c>
      <c r="KE924" t="s">
        <v>6597</v>
      </c>
      <c r="KF924">
        <v>7</v>
      </c>
      <c r="KG924" t="s">
        <v>6598</v>
      </c>
      <c r="KH924">
        <v>3443501</v>
      </c>
    </row>
    <row r="925" spans="1:294" x14ac:dyDescent="0.3">
      <c r="A925" t="s">
        <v>10774</v>
      </c>
      <c r="B925" t="s">
        <v>8545</v>
      </c>
      <c r="C925">
        <v>2</v>
      </c>
      <c r="D925" t="s">
        <v>2956</v>
      </c>
      <c r="E925" t="s">
        <v>2956</v>
      </c>
      <c r="F925" t="s">
        <v>2956</v>
      </c>
      <c r="G925" t="s">
        <v>2956</v>
      </c>
      <c r="H925" t="s">
        <v>2956</v>
      </c>
      <c r="I925" t="s">
        <v>2956</v>
      </c>
      <c r="J925" t="s">
        <v>2956</v>
      </c>
      <c r="K925" t="s">
        <v>2956</v>
      </c>
      <c r="L925" t="s">
        <v>2956</v>
      </c>
      <c r="M925" t="s">
        <v>2956</v>
      </c>
      <c r="BB925" t="s">
        <v>2877</v>
      </c>
      <c r="BD925" t="s">
        <v>2877</v>
      </c>
      <c r="BV925">
        <v>0</v>
      </c>
      <c r="BY925" t="s">
        <v>6813</v>
      </c>
      <c r="BZ925" s="30">
        <v>41582</v>
      </c>
      <c r="CA925" t="s">
        <v>6591</v>
      </c>
      <c r="CB925" t="s">
        <v>8256</v>
      </c>
      <c r="CC925" t="s">
        <v>5061</v>
      </c>
      <c r="CD925">
        <v>29</v>
      </c>
      <c r="CE925" t="s">
        <v>237</v>
      </c>
      <c r="CF925" t="s">
        <v>220</v>
      </c>
      <c r="CG925" t="s">
        <v>22</v>
      </c>
      <c r="CI925" t="s">
        <v>9552</v>
      </c>
      <c r="CJ925" t="s">
        <v>2808</v>
      </c>
      <c r="CK925" t="s">
        <v>69</v>
      </c>
      <c r="CL925" t="s">
        <v>69</v>
      </c>
      <c r="CM925" t="s">
        <v>2803</v>
      </c>
      <c r="CN925">
        <v>2</v>
      </c>
      <c r="CO925" t="s">
        <v>254</v>
      </c>
      <c r="CP925">
        <v>21</v>
      </c>
      <c r="CQ925" t="s">
        <v>69</v>
      </c>
      <c r="CR925" t="s">
        <v>69</v>
      </c>
      <c r="CS925" t="s">
        <v>69</v>
      </c>
      <c r="CT925" t="s">
        <v>69</v>
      </c>
      <c r="CU925" t="s">
        <v>69</v>
      </c>
      <c r="CV925" t="s">
        <v>69</v>
      </c>
      <c r="CW925" t="s">
        <v>69</v>
      </c>
      <c r="CX925" t="s">
        <v>69</v>
      </c>
      <c r="CY925" t="s">
        <v>69</v>
      </c>
      <c r="CZ925" t="s">
        <v>69</v>
      </c>
      <c r="DA925" t="s">
        <v>69</v>
      </c>
      <c r="DB925" t="s">
        <v>69</v>
      </c>
      <c r="DC925" t="s">
        <v>69</v>
      </c>
      <c r="DD925" t="s">
        <v>12</v>
      </c>
      <c r="DE925" t="s">
        <v>7367</v>
      </c>
      <c r="DF925" t="s">
        <v>12</v>
      </c>
      <c r="DG925" t="s">
        <v>10645</v>
      </c>
      <c r="DH925" t="s">
        <v>22</v>
      </c>
      <c r="EU925" t="s">
        <v>22</v>
      </c>
      <c r="EV925" t="s">
        <v>22</v>
      </c>
      <c r="EW925" t="s">
        <v>10645</v>
      </c>
      <c r="EX925" t="s">
        <v>10645</v>
      </c>
      <c r="KB925">
        <v>2</v>
      </c>
      <c r="KD925" t="s">
        <v>9554</v>
      </c>
      <c r="KE925" t="s">
        <v>6597</v>
      </c>
      <c r="KF925">
        <v>8</v>
      </c>
      <c r="KG925" t="s">
        <v>6598</v>
      </c>
      <c r="KH925">
        <v>3443501</v>
      </c>
    </row>
    <row r="926" spans="1:294" x14ac:dyDescent="0.3">
      <c r="A926" t="s">
        <v>10775</v>
      </c>
      <c r="B926" t="s">
        <v>8545</v>
      </c>
      <c r="C926">
        <v>2</v>
      </c>
      <c r="D926" t="s">
        <v>2956</v>
      </c>
      <c r="E926" t="s">
        <v>2956</v>
      </c>
      <c r="F926" t="s">
        <v>2956</v>
      </c>
      <c r="G926" t="s">
        <v>2956</v>
      </c>
      <c r="H926" t="s">
        <v>2956</v>
      </c>
      <c r="I926" t="s">
        <v>2956</v>
      </c>
      <c r="J926" t="s">
        <v>2956</v>
      </c>
      <c r="K926" t="s">
        <v>2956</v>
      </c>
      <c r="L926" t="s">
        <v>2956</v>
      </c>
      <c r="M926" t="s">
        <v>2956</v>
      </c>
      <c r="BB926" t="s">
        <v>2877</v>
      </c>
      <c r="BD926" t="s">
        <v>2877</v>
      </c>
      <c r="BV926">
        <v>0</v>
      </c>
      <c r="BY926" t="s">
        <v>6813</v>
      </c>
      <c r="BZ926" s="30">
        <v>41582</v>
      </c>
      <c r="CA926" t="s">
        <v>6591</v>
      </c>
      <c r="CB926" t="s">
        <v>8256</v>
      </c>
      <c r="CC926" t="s">
        <v>5061</v>
      </c>
      <c r="CD926">
        <v>18</v>
      </c>
      <c r="CE926" t="s">
        <v>237</v>
      </c>
      <c r="CF926" t="s">
        <v>220</v>
      </c>
      <c r="CG926" t="s">
        <v>22</v>
      </c>
      <c r="CI926" t="s">
        <v>9552</v>
      </c>
      <c r="CJ926" t="s">
        <v>2808</v>
      </c>
      <c r="CK926" t="s">
        <v>69</v>
      </c>
      <c r="CL926" t="s">
        <v>69</v>
      </c>
      <c r="CM926" t="s">
        <v>2803</v>
      </c>
      <c r="CN926">
        <v>2</v>
      </c>
      <c r="CO926" t="s">
        <v>254</v>
      </c>
      <c r="CP926">
        <v>26</v>
      </c>
      <c r="CQ926" t="s">
        <v>69</v>
      </c>
      <c r="CR926" t="s">
        <v>69</v>
      </c>
      <c r="CS926" t="s">
        <v>69</v>
      </c>
      <c r="CT926" t="s">
        <v>69</v>
      </c>
      <c r="CU926" t="s">
        <v>69</v>
      </c>
      <c r="CV926" t="s">
        <v>69</v>
      </c>
      <c r="CW926" t="s">
        <v>69</v>
      </c>
      <c r="CX926" t="s">
        <v>69</v>
      </c>
      <c r="CY926" t="s">
        <v>69</v>
      </c>
      <c r="CZ926" t="s">
        <v>69</v>
      </c>
      <c r="DA926" t="s">
        <v>69</v>
      </c>
      <c r="DB926" t="s">
        <v>69</v>
      </c>
      <c r="DC926" t="s">
        <v>69</v>
      </c>
      <c r="DD926" t="s">
        <v>22</v>
      </c>
      <c r="DF926" t="s">
        <v>12</v>
      </c>
      <c r="DG926" s="30">
        <v>41252</v>
      </c>
      <c r="DH926" t="s">
        <v>22</v>
      </c>
      <c r="EU926" t="s">
        <v>22</v>
      </c>
      <c r="EV926" t="s">
        <v>22</v>
      </c>
      <c r="EW926" s="30">
        <v>41252</v>
      </c>
      <c r="EX926" s="30">
        <v>41252</v>
      </c>
      <c r="KB926">
        <v>2</v>
      </c>
      <c r="KD926" t="s">
        <v>9554</v>
      </c>
      <c r="KE926" t="s">
        <v>6597</v>
      </c>
      <c r="KF926">
        <v>9</v>
      </c>
      <c r="KG926" t="s">
        <v>6598</v>
      </c>
      <c r="KH926">
        <v>3443501</v>
      </c>
    </row>
    <row r="927" spans="1:294" x14ac:dyDescent="0.3">
      <c r="A927" t="s">
        <v>10776</v>
      </c>
      <c r="B927" t="s">
        <v>8545</v>
      </c>
      <c r="C927">
        <v>6</v>
      </c>
      <c r="D927" t="s">
        <v>2956</v>
      </c>
      <c r="E927" t="s">
        <v>2956</v>
      </c>
      <c r="F927" t="s">
        <v>2956</v>
      </c>
      <c r="G927" t="s">
        <v>22</v>
      </c>
      <c r="H927" t="s">
        <v>22</v>
      </c>
      <c r="I927" t="s">
        <v>2956</v>
      </c>
      <c r="J927" t="s">
        <v>2956</v>
      </c>
      <c r="K927" t="s">
        <v>2956</v>
      </c>
      <c r="L927" t="s">
        <v>22</v>
      </c>
      <c r="M927" t="s">
        <v>22</v>
      </c>
      <c r="N927" t="s">
        <v>2956</v>
      </c>
      <c r="O927" t="s">
        <v>2956</v>
      </c>
      <c r="P927" t="s">
        <v>2956</v>
      </c>
      <c r="Q927" t="s">
        <v>22</v>
      </c>
      <c r="R927" t="s">
        <v>22</v>
      </c>
      <c r="S927" t="s">
        <v>2956</v>
      </c>
      <c r="T927" t="s">
        <v>2956</v>
      </c>
      <c r="U927" t="s">
        <v>2956</v>
      </c>
      <c r="V927" t="s">
        <v>22</v>
      </c>
      <c r="W927" t="s">
        <v>22</v>
      </c>
      <c r="X927" t="s">
        <v>2956</v>
      </c>
      <c r="Y927" t="s">
        <v>2956</v>
      </c>
      <c r="Z927" t="s">
        <v>2956</v>
      </c>
      <c r="AA927" t="s">
        <v>22</v>
      </c>
      <c r="AB927" t="s">
        <v>22</v>
      </c>
      <c r="AC927" t="s">
        <v>2956</v>
      </c>
      <c r="AD927" t="s">
        <v>2956</v>
      </c>
      <c r="AE927" t="s">
        <v>2956</v>
      </c>
      <c r="AF927" t="s">
        <v>22</v>
      </c>
      <c r="AG927" t="s">
        <v>22</v>
      </c>
      <c r="BB927" t="s">
        <v>2877</v>
      </c>
      <c r="BD927" t="s">
        <v>2877</v>
      </c>
      <c r="BF927" t="s">
        <v>2877</v>
      </c>
      <c r="BH927" t="s">
        <v>2877</v>
      </c>
      <c r="BJ927" t="s">
        <v>2877</v>
      </c>
      <c r="BL927" t="s">
        <v>2877</v>
      </c>
      <c r="BV927">
        <v>0</v>
      </c>
      <c r="BY927" t="s">
        <v>6813</v>
      </c>
      <c r="BZ927" s="30">
        <v>41582</v>
      </c>
      <c r="CA927" t="s">
        <v>6591</v>
      </c>
      <c r="CB927" t="s">
        <v>8256</v>
      </c>
      <c r="CC927" t="s">
        <v>5061</v>
      </c>
      <c r="CD927">
        <v>30</v>
      </c>
      <c r="CE927" t="s">
        <v>236</v>
      </c>
      <c r="CF927" t="s">
        <v>240</v>
      </c>
      <c r="CG927" t="s">
        <v>247</v>
      </c>
      <c r="CI927" t="s">
        <v>9552</v>
      </c>
      <c r="CJ927" t="s">
        <v>2808</v>
      </c>
      <c r="CK927" t="s">
        <v>69</v>
      </c>
      <c r="CL927" t="s">
        <v>69</v>
      </c>
      <c r="CM927" t="s">
        <v>2803</v>
      </c>
      <c r="CN927">
        <v>6</v>
      </c>
      <c r="CO927" t="s">
        <v>254</v>
      </c>
      <c r="CP927">
        <v>38</v>
      </c>
      <c r="CQ927" t="s">
        <v>69</v>
      </c>
      <c r="CR927" t="s">
        <v>69</v>
      </c>
      <c r="CS927" t="s">
        <v>69</v>
      </c>
      <c r="CT927" t="s">
        <v>2808</v>
      </c>
      <c r="CU927" t="s">
        <v>69</v>
      </c>
      <c r="CV927" t="s">
        <v>69</v>
      </c>
      <c r="CW927" t="s">
        <v>69</v>
      </c>
      <c r="CX927" t="s">
        <v>69</v>
      </c>
      <c r="CY927" t="s">
        <v>69</v>
      </c>
      <c r="CZ927" t="s">
        <v>69</v>
      </c>
      <c r="DA927" t="s">
        <v>69</v>
      </c>
      <c r="DB927" t="s">
        <v>69</v>
      </c>
      <c r="DC927" t="s">
        <v>69</v>
      </c>
      <c r="DD927" t="s">
        <v>12</v>
      </c>
      <c r="DE927" s="30">
        <v>40461</v>
      </c>
      <c r="DF927" t="s">
        <v>12</v>
      </c>
      <c r="DG927" t="s">
        <v>6646</v>
      </c>
      <c r="DH927" t="s">
        <v>22</v>
      </c>
      <c r="EU927" t="s">
        <v>22</v>
      </c>
      <c r="EV927" t="s">
        <v>22</v>
      </c>
      <c r="EW927" t="s">
        <v>6646</v>
      </c>
      <c r="EX927" t="s">
        <v>6646</v>
      </c>
      <c r="KB927">
        <v>6</v>
      </c>
      <c r="KD927" t="s">
        <v>9554</v>
      </c>
      <c r="KE927" t="s">
        <v>6597</v>
      </c>
      <c r="KF927">
        <v>10</v>
      </c>
      <c r="KG927" t="s">
        <v>6598</v>
      </c>
      <c r="KH927">
        <v>3443501</v>
      </c>
    </row>
    <row r="928" spans="1:294" x14ac:dyDescent="0.3">
      <c r="A928" t="s">
        <v>10777</v>
      </c>
      <c r="B928" t="s">
        <v>8545</v>
      </c>
      <c r="C928">
        <v>2</v>
      </c>
      <c r="D928" t="s">
        <v>2956</v>
      </c>
      <c r="E928" t="s">
        <v>2956</v>
      </c>
      <c r="F928" t="s">
        <v>2956</v>
      </c>
      <c r="G928" t="s">
        <v>2956</v>
      </c>
      <c r="H928" t="s">
        <v>2956</v>
      </c>
      <c r="I928" t="s">
        <v>2956</v>
      </c>
      <c r="J928" t="s">
        <v>2956</v>
      </c>
      <c r="K928" t="s">
        <v>2956</v>
      </c>
      <c r="L928" t="s">
        <v>22</v>
      </c>
      <c r="M928" t="s">
        <v>22</v>
      </c>
      <c r="BB928" t="s">
        <v>2877</v>
      </c>
      <c r="BD928" t="s">
        <v>2877</v>
      </c>
      <c r="BV928">
        <v>0</v>
      </c>
      <c r="BY928" t="s">
        <v>6813</v>
      </c>
      <c r="BZ928" s="30">
        <v>41582</v>
      </c>
      <c r="CA928" t="s">
        <v>6591</v>
      </c>
      <c r="CB928" t="s">
        <v>8256</v>
      </c>
      <c r="CC928" t="s">
        <v>5061</v>
      </c>
      <c r="CD928">
        <v>30</v>
      </c>
      <c r="CE928" t="s">
        <v>236</v>
      </c>
      <c r="CF928" t="s">
        <v>240</v>
      </c>
      <c r="CG928" t="s">
        <v>247</v>
      </c>
      <c r="CI928" t="s">
        <v>9552</v>
      </c>
      <c r="CJ928" t="s">
        <v>2808</v>
      </c>
      <c r="CK928" t="s">
        <v>69</v>
      </c>
      <c r="CL928" t="s">
        <v>69</v>
      </c>
      <c r="CM928" t="s">
        <v>2803</v>
      </c>
      <c r="CN928">
        <v>2</v>
      </c>
      <c r="CO928" t="s">
        <v>254</v>
      </c>
      <c r="CP928">
        <v>20</v>
      </c>
      <c r="CQ928" t="s">
        <v>69</v>
      </c>
      <c r="CR928" t="s">
        <v>69</v>
      </c>
      <c r="CS928" t="s">
        <v>69</v>
      </c>
      <c r="CT928" t="s">
        <v>69</v>
      </c>
      <c r="CU928" t="s">
        <v>69</v>
      </c>
      <c r="CV928" t="s">
        <v>69</v>
      </c>
      <c r="CW928" t="s">
        <v>69</v>
      </c>
      <c r="CX928" t="s">
        <v>69</v>
      </c>
      <c r="CY928" t="s">
        <v>69</v>
      </c>
      <c r="CZ928" t="s">
        <v>69</v>
      </c>
      <c r="DA928" t="s">
        <v>2808</v>
      </c>
      <c r="DB928" t="s">
        <v>69</v>
      </c>
      <c r="DC928" t="s">
        <v>69</v>
      </c>
      <c r="DD928" t="s">
        <v>12</v>
      </c>
      <c r="DE928" s="30">
        <v>40605</v>
      </c>
      <c r="DF928" t="s">
        <v>12</v>
      </c>
      <c r="DG928" t="s">
        <v>6638</v>
      </c>
      <c r="DH928" t="s">
        <v>22</v>
      </c>
      <c r="EU928" t="s">
        <v>2956</v>
      </c>
      <c r="EV928" t="s">
        <v>2956</v>
      </c>
      <c r="EW928" t="s">
        <v>6638</v>
      </c>
      <c r="EX928" t="s">
        <v>6638</v>
      </c>
      <c r="KB928">
        <v>2</v>
      </c>
      <c r="KD928" t="s">
        <v>9554</v>
      </c>
      <c r="KE928" t="s">
        <v>6597</v>
      </c>
      <c r="KF928">
        <v>11</v>
      </c>
      <c r="KG928" t="s">
        <v>6598</v>
      </c>
      <c r="KH928">
        <v>3443501</v>
      </c>
    </row>
    <row r="929" spans="1:294" x14ac:dyDescent="0.3">
      <c r="A929" t="s">
        <v>10778</v>
      </c>
      <c r="B929" t="s">
        <v>8545</v>
      </c>
      <c r="C929">
        <v>8</v>
      </c>
      <c r="D929" t="s">
        <v>2956</v>
      </c>
      <c r="E929" t="s">
        <v>2956</v>
      </c>
      <c r="F929" t="s">
        <v>2956</v>
      </c>
      <c r="G929" t="s">
        <v>2956</v>
      </c>
      <c r="H929" t="s">
        <v>2956</v>
      </c>
      <c r="I929" t="s">
        <v>2956</v>
      </c>
      <c r="J929" t="s">
        <v>2956</v>
      </c>
      <c r="K929" t="s">
        <v>2956</v>
      </c>
      <c r="L929" t="s">
        <v>2956</v>
      </c>
      <c r="M929" t="s">
        <v>2956</v>
      </c>
      <c r="N929" t="s">
        <v>2956</v>
      </c>
      <c r="O929" t="s">
        <v>2956</v>
      </c>
      <c r="P929" t="s">
        <v>2956</v>
      </c>
      <c r="Q929" t="s">
        <v>2956</v>
      </c>
      <c r="R929" t="s">
        <v>2956</v>
      </c>
      <c r="S929" t="s">
        <v>2956</v>
      </c>
      <c r="T929" t="s">
        <v>2956</v>
      </c>
      <c r="U929" t="s">
        <v>2956</v>
      </c>
      <c r="V929" t="s">
        <v>2956</v>
      </c>
      <c r="W929" t="s">
        <v>2956</v>
      </c>
      <c r="X929" t="s">
        <v>2956</v>
      </c>
      <c r="Y929" t="s">
        <v>2956</v>
      </c>
      <c r="Z929" t="s">
        <v>2956</v>
      </c>
      <c r="AA929" t="s">
        <v>2956</v>
      </c>
      <c r="AB929" t="s">
        <v>2956</v>
      </c>
      <c r="AC929" t="s">
        <v>2956</v>
      </c>
      <c r="AD929" t="s">
        <v>2956</v>
      </c>
      <c r="AE929" t="s">
        <v>2956</v>
      </c>
      <c r="AF929" t="s">
        <v>2956</v>
      </c>
      <c r="AG929" t="s">
        <v>2956</v>
      </c>
      <c r="AH929" t="s">
        <v>2956</v>
      </c>
      <c r="AI929" t="s">
        <v>2956</v>
      </c>
      <c r="AJ929" t="s">
        <v>2956</v>
      </c>
      <c r="AK929" t="s">
        <v>2956</v>
      </c>
      <c r="AL929" t="s">
        <v>2956</v>
      </c>
      <c r="AM929" t="s">
        <v>2956</v>
      </c>
      <c r="AN929" t="s">
        <v>2956</v>
      </c>
      <c r="AO929" t="s">
        <v>2956</v>
      </c>
      <c r="AP929" t="s">
        <v>2956</v>
      </c>
      <c r="AQ929" t="s">
        <v>2956</v>
      </c>
      <c r="BB929" t="s">
        <v>2877</v>
      </c>
      <c r="BD929" t="s">
        <v>2877</v>
      </c>
      <c r="BF929" t="s">
        <v>2877</v>
      </c>
      <c r="BH929" t="s">
        <v>2877</v>
      </c>
      <c r="BJ929" t="s">
        <v>2877</v>
      </c>
      <c r="BL929" t="s">
        <v>2877</v>
      </c>
      <c r="BN929" t="s">
        <v>2877</v>
      </c>
      <c r="BP929" t="s">
        <v>2877</v>
      </c>
      <c r="BV929">
        <v>0</v>
      </c>
      <c r="BY929" t="s">
        <v>6813</v>
      </c>
      <c r="BZ929" s="30">
        <v>41582</v>
      </c>
      <c r="CA929" t="s">
        <v>6591</v>
      </c>
      <c r="CB929" t="s">
        <v>8256</v>
      </c>
      <c r="CC929" t="s">
        <v>5061</v>
      </c>
      <c r="CD929">
        <v>31</v>
      </c>
      <c r="CE929" t="s">
        <v>236</v>
      </c>
      <c r="CF929" t="s">
        <v>240</v>
      </c>
      <c r="CG929" t="s">
        <v>22</v>
      </c>
      <c r="CI929" t="s">
        <v>9552</v>
      </c>
      <c r="CJ929" t="s">
        <v>2808</v>
      </c>
      <c r="CK929" t="s">
        <v>69</v>
      </c>
      <c r="CL929" t="s">
        <v>69</v>
      </c>
      <c r="CM929" t="s">
        <v>2803</v>
      </c>
      <c r="CN929">
        <v>8</v>
      </c>
      <c r="CO929" t="s">
        <v>254</v>
      </c>
      <c r="CP929">
        <v>37</v>
      </c>
      <c r="CQ929" t="s">
        <v>69</v>
      </c>
      <c r="CR929" t="s">
        <v>69</v>
      </c>
      <c r="CS929" t="s">
        <v>69</v>
      </c>
      <c r="CT929" t="s">
        <v>69</v>
      </c>
      <c r="CU929" t="s">
        <v>69</v>
      </c>
      <c r="CV929" t="s">
        <v>69</v>
      </c>
      <c r="CW929" t="s">
        <v>69</v>
      </c>
      <c r="CX929" t="s">
        <v>69</v>
      </c>
      <c r="CY929" t="s">
        <v>69</v>
      </c>
      <c r="CZ929" t="s">
        <v>69</v>
      </c>
      <c r="DA929" t="s">
        <v>2808</v>
      </c>
      <c r="DB929" t="s">
        <v>2808</v>
      </c>
      <c r="DC929" t="s">
        <v>69</v>
      </c>
      <c r="DD929" t="s">
        <v>12</v>
      </c>
      <c r="DE929" s="30">
        <v>40546</v>
      </c>
      <c r="DF929" t="s">
        <v>12</v>
      </c>
      <c r="DG929" t="s">
        <v>6843</v>
      </c>
      <c r="DH929" t="s">
        <v>22</v>
      </c>
      <c r="EU929" t="s">
        <v>2956</v>
      </c>
      <c r="EV929" t="s">
        <v>2956</v>
      </c>
      <c r="EW929" t="s">
        <v>6843</v>
      </c>
      <c r="EX929" t="s">
        <v>6843</v>
      </c>
      <c r="KB929">
        <v>8</v>
      </c>
      <c r="KD929" t="s">
        <v>9554</v>
      </c>
      <c r="KE929" t="s">
        <v>6597</v>
      </c>
      <c r="KF929">
        <v>12</v>
      </c>
      <c r="KG929" t="s">
        <v>6598</v>
      </c>
      <c r="KH929">
        <v>3443501</v>
      </c>
    </row>
    <row r="930" spans="1:294" x14ac:dyDescent="0.3">
      <c r="A930" t="s">
        <v>8831</v>
      </c>
      <c r="B930" t="s">
        <v>8545</v>
      </c>
      <c r="C930">
        <v>2</v>
      </c>
      <c r="D930" t="s">
        <v>2956</v>
      </c>
      <c r="E930" t="s">
        <v>2956</v>
      </c>
      <c r="F930" t="s">
        <v>2956</v>
      </c>
      <c r="G930" t="s">
        <v>2956</v>
      </c>
      <c r="H930" t="s">
        <v>2956</v>
      </c>
      <c r="I930" t="s">
        <v>2956</v>
      </c>
      <c r="J930" t="s">
        <v>2956</v>
      </c>
      <c r="K930" t="s">
        <v>2956</v>
      </c>
      <c r="L930" t="s">
        <v>2956</v>
      </c>
      <c r="M930" t="s">
        <v>2956</v>
      </c>
      <c r="BB930" t="s">
        <v>2876</v>
      </c>
      <c r="BD930" t="s">
        <v>2876</v>
      </c>
      <c r="BV930">
        <v>0</v>
      </c>
      <c r="BX930" t="s">
        <v>8555</v>
      </c>
      <c r="BY930" t="s">
        <v>6813</v>
      </c>
      <c r="BZ930" t="s">
        <v>6878</v>
      </c>
      <c r="CA930" t="s">
        <v>6591</v>
      </c>
      <c r="CB930" t="s">
        <v>7266</v>
      </c>
      <c r="CC930" t="s">
        <v>5065</v>
      </c>
      <c r="CD930">
        <v>37</v>
      </c>
      <c r="CE930" t="s">
        <v>237</v>
      </c>
      <c r="CF930" t="s">
        <v>220</v>
      </c>
      <c r="CG930" t="s">
        <v>247</v>
      </c>
      <c r="CI930" t="s">
        <v>9552</v>
      </c>
      <c r="CJ930" t="s">
        <v>2808</v>
      </c>
      <c r="CK930" t="s">
        <v>69</v>
      </c>
      <c r="CL930" t="s">
        <v>69</v>
      </c>
      <c r="CM930" t="s">
        <v>2803</v>
      </c>
      <c r="CN930">
        <v>2</v>
      </c>
      <c r="CO930" t="s">
        <v>254</v>
      </c>
      <c r="CP930">
        <v>25</v>
      </c>
      <c r="CQ930" t="s">
        <v>69</v>
      </c>
      <c r="CR930" t="s">
        <v>69</v>
      </c>
      <c r="CS930" t="s">
        <v>69</v>
      </c>
      <c r="CT930" t="s">
        <v>69</v>
      </c>
      <c r="CU930" t="s">
        <v>69</v>
      </c>
      <c r="CV930" t="s">
        <v>69</v>
      </c>
      <c r="CW930" t="s">
        <v>69</v>
      </c>
      <c r="CX930" t="s">
        <v>69</v>
      </c>
      <c r="CY930" t="s">
        <v>69</v>
      </c>
      <c r="CZ930" t="s">
        <v>69</v>
      </c>
      <c r="DA930" t="s">
        <v>2808</v>
      </c>
      <c r="DB930" t="s">
        <v>69</v>
      </c>
      <c r="DC930" t="s">
        <v>69</v>
      </c>
      <c r="DD930" t="s">
        <v>12</v>
      </c>
      <c r="DE930" t="s">
        <v>9829</v>
      </c>
      <c r="DF930" t="s">
        <v>12</v>
      </c>
      <c r="DG930" t="s">
        <v>7759</v>
      </c>
      <c r="DH930" t="s">
        <v>249</v>
      </c>
      <c r="DI930" t="s">
        <v>9553</v>
      </c>
      <c r="EU930" t="s">
        <v>2956</v>
      </c>
      <c r="EV930" t="s">
        <v>2956</v>
      </c>
      <c r="EW930" t="s">
        <v>7759</v>
      </c>
      <c r="EX930" t="s">
        <v>7759</v>
      </c>
      <c r="KB930">
        <v>2</v>
      </c>
      <c r="KD930" t="s">
        <v>9554</v>
      </c>
      <c r="KE930" t="s">
        <v>6597</v>
      </c>
      <c r="KF930">
        <v>1</v>
      </c>
      <c r="KG930" t="s">
        <v>6598</v>
      </c>
      <c r="KH930">
        <v>8644102</v>
      </c>
    </row>
    <row r="931" spans="1:294" x14ac:dyDescent="0.3">
      <c r="A931" t="s">
        <v>8833</v>
      </c>
      <c r="B931" t="s">
        <v>8545</v>
      </c>
      <c r="C931">
        <v>2</v>
      </c>
      <c r="D931" t="s">
        <v>2956</v>
      </c>
      <c r="E931" t="s">
        <v>2956</v>
      </c>
      <c r="F931" t="s">
        <v>2956</v>
      </c>
      <c r="G931" t="s">
        <v>22</v>
      </c>
      <c r="H931" t="s">
        <v>22</v>
      </c>
      <c r="I931" t="s">
        <v>2956</v>
      </c>
      <c r="J931" t="s">
        <v>2956</v>
      </c>
      <c r="K931" t="s">
        <v>2956</v>
      </c>
      <c r="L931" t="s">
        <v>22</v>
      </c>
      <c r="M931" t="s">
        <v>22</v>
      </c>
      <c r="BB931" t="s">
        <v>2876</v>
      </c>
      <c r="BD931" t="s">
        <v>2876</v>
      </c>
      <c r="BV931">
        <v>0</v>
      </c>
      <c r="BX931" t="s">
        <v>8555</v>
      </c>
      <c r="BY931" t="s">
        <v>6813</v>
      </c>
      <c r="BZ931" t="s">
        <v>6878</v>
      </c>
      <c r="CA931" t="s">
        <v>6591</v>
      </c>
      <c r="CB931" t="s">
        <v>7266</v>
      </c>
      <c r="CC931" t="s">
        <v>5065</v>
      </c>
      <c r="CD931">
        <v>40</v>
      </c>
      <c r="CE931" t="s">
        <v>237</v>
      </c>
      <c r="CF931" t="s">
        <v>220</v>
      </c>
      <c r="CG931" t="s">
        <v>247</v>
      </c>
      <c r="CI931" t="s">
        <v>9552</v>
      </c>
      <c r="CJ931" t="s">
        <v>2808</v>
      </c>
      <c r="CK931" t="s">
        <v>69</v>
      </c>
      <c r="CL931" t="s">
        <v>69</v>
      </c>
      <c r="CM931" t="s">
        <v>2803</v>
      </c>
      <c r="CN931">
        <v>2</v>
      </c>
      <c r="CO931" t="s">
        <v>254</v>
      </c>
      <c r="CP931">
        <v>24</v>
      </c>
      <c r="CQ931" t="s">
        <v>69</v>
      </c>
      <c r="CR931" t="s">
        <v>69</v>
      </c>
      <c r="CS931" t="s">
        <v>69</v>
      </c>
      <c r="CT931" t="s">
        <v>69</v>
      </c>
      <c r="CU931" t="s">
        <v>69</v>
      </c>
      <c r="CV931" t="s">
        <v>69</v>
      </c>
      <c r="CW931" t="s">
        <v>69</v>
      </c>
      <c r="CX931" t="s">
        <v>69</v>
      </c>
      <c r="CY931" t="s">
        <v>69</v>
      </c>
      <c r="CZ931" t="s">
        <v>69</v>
      </c>
      <c r="DA931" t="s">
        <v>2808</v>
      </c>
      <c r="DB931" t="s">
        <v>69</v>
      </c>
      <c r="DC931" t="s">
        <v>69</v>
      </c>
      <c r="DD931" t="s">
        <v>12</v>
      </c>
      <c r="DE931" t="s">
        <v>7681</v>
      </c>
      <c r="DF931" t="s">
        <v>12</v>
      </c>
      <c r="DG931" t="s">
        <v>7759</v>
      </c>
      <c r="DH931" t="s">
        <v>249</v>
      </c>
      <c r="DI931" t="s">
        <v>9553</v>
      </c>
      <c r="EU931" t="s">
        <v>2956</v>
      </c>
      <c r="EV931" t="s">
        <v>2956</v>
      </c>
      <c r="EW931" t="s">
        <v>6665</v>
      </c>
      <c r="EX931" t="s">
        <v>6665</v>
      </c>
      <c r="KB931">
        <v>2</v>
      </c>
      <c r="KD931" t="s">
        <v>9554</v>
      </c>
      <c r="KE931" t="s">
        <v>6597</v>
      </c>
      <c r="KF931">
        <v>2</v>
      </c>
      <c r="KG931" t="s">
        <v>6598</v>
      </c>
      <c r="KH931">
        <v>8644102</v>
      </c>
    </row>
    <row r="932" spans="1:294" x14ac:dyDescent="0.3">
      <c r="A932" t="s">
        <v>10779</v>
      </c>
      <c r="B932" t="s">
        <v>8545</v>
      </c>
      <c r="C932">
        <v>3</v>
      </c>
      <c r="D932" t="s">
        <v>2956</v>
      </c>
      <c r="E932" t="s">
        <v>2956</v>
      </c>
      <c r="F932" t="s">
        <v>2956</v>
      </c>
      <c r="G932" t="s">
        <v>22</v>
      </c>
      <c r="H932" t="s">
        <v>22</v>
      </c>
      <c r="I932" t="s">
        <v>2956</v>
      </c>
      <c r="J932" t="s">
        <v>2956</v>
      </c>
      <c r="K932" t="s">
        <v>2956</v>
      </c>
      <c r="L932" t="s">
        <v>22</v>
      </c>
      <c r="M932" t="s">
        <v>22</v>
      </c>
      <c r="N932" t="s">
        <v>2956</v>
      </c>
      <c r="O932" t="s">
        <v>2956</v>
      </c>
      <c r="P932" t="s">
        <v>2956</v>
      </c>
      <c r="Q932" t="s">
        <v>22</v>
      </c>
      <c r="R932" t="s">
        <v>22</v>
      </c>
      <c r="BB932" t="s">
        <v>2876</v>
      </c>
      <c r="BD932" t="s">
        <v>2876</v>
      </c>
      <c r="BF932" t="s">
        <v>2876</v>
      </c>
      <c r="BV932">
        <v>0</v>
      </c>
      <c r="BX932" t="s">
        <v>8555</v>
      </c>
      <c r="BY932" t="s">
        <v>6813</v>
      </c>
      <c r="BZ932" t="s">
        <v>6878</v>
      </c>
      <c r="CA932" t="s">
        <v>6591</v>
      </c>
      <c r="CB932" t="s">
        <v>7266</v>
      </c>
      <c r="CC932" t="s">
        <v>5065</v>
      </c>
      <c r="CD932">
        <v>28</v>
      </c>
      <c r="CE932" t="s">
        <v>237</v>
      </c>
      <c r="CF932" t="s">
        <v>220</v>
      </c>
      <c r="CG932" t="s">
        <v>247</v>
      </c>
      <c r="CI932" t="s">
        <v>9552</v>
      </c>
      <c r="CJ932" t="s">
        <v>2808</v>
      </c>
      <c r="CK932" t="s">
        <v>69</v>
      </c>
      <c r="CL932" t="s">
        <v>69</v>
      </c>
      <c r="CM932" t="s">
        <v>2803</v>
      </c>
      <c r="CN932">
        <v>3</v>
      </c>
      <c r="CO932" t="s">
        <v>254</v>
      </c>
      <c r="CP932">
        <v>35</v>
      </c>
      <c r="CQ932" t="s">
        <v>69</v>
      </c>
      <c r="CR932" t="s">
        <v>69</v>
      </c>
      <c r="CS932" t="s">
        <v>69</v>
      </c>
      <c r="CT932" t="s">
        <v>69</v>
      </c>
      <c r="CU932" t="s">
        <v>69</v>
      </c>
      <c r="CV932" t="s">
        <v>69</v>
      </c>
      <c r="CW932" t="s">
        <v>69</v>
      </c>
      <c r="CX932" t="s">
        <v>69</v>
      </c>
      <c r="CY932" t="s">
        <v>69</v>
      </c>
      <c r="CZ932" t="s">
        <v>69</v>
      </c>
      <c r="DA932" t="s">
        <v>69</v>
      </c>
      <c r="DB932" t="s">
        <v>69</v>
      </c>
      <c r="DC932" t="s">
        <v>69</v>
      </c>
      <c r="DD932" t="s">
        <v>12</v>
      </c>
      <c r="DE932" s="30">
        <v>41251</v>
      </c>
      <c r="DF932" t="s">
        <v>12</v>
      </c>
      <c r="DG932" s="30">
        <v>41101</v>
      </c>
      <c r="DH932" t="s">
        <v>249</v>
      </c>
      <c r="DI932" t="s">
        <v>9553</v>
      </c>
      <c r="EU932" t="s">
        <v>2956</v>
      </c>
      <c r="EV932" t="s">
        <v>2956</v>
      </c>
      <c r="EW932" t="s">
        <v>7759</v>
      </c>
      <c r="EX932" t="s">
        <v>7759</v>
      </c>
      <c r="KB932">
        <v>3</v>
      </c>
      <c r="KD932" t="s">
        <v>9554</v>
      </c>
      <c r="KE932" t="s">
        <v>6597</v>
      </c>
      <c r="KF932">
        <v>3</v>
      </c>
      <c r="KG932" t="s">
        <v>6598</v>
      </c>
      <c r="KH932">
        <v>8644102</v>
      </c>
    </row>
    <row r="933" spans="1:294" x14ac:dyDescent="0.3">
      <c r="A933" t="s">
        <v>10780</v>
      </c>
      <c r="B933" t="s">
        <v>8545</v>
      </c>
      <c r="C933">
        <v>2</v>
      </c>
      <c r="D933" t="s">
        <v>2956</v>
      </c>
      <c r="E933" t="s">
        <v>2956</v>
      </c>
      <c r="F933" t="s">
        <v>2956</v>
      </c>
      <c r="G933" t="s">
        <v>2956</v>
      </c>
      <c r="H933" t="s">
        <v>2956</v>
      </c>
      <c r="I933" t="s">
        <v>2956</v>
      </c>
      <c r="J933" t="s">
        <v>2956</v>
      </c>
      <c r="K933" t="s">
        <v>2956</v>
      </c>
      <c r="L933" t="s">
        <v>2956</v>
      </c>
      <c r="M933" t="s">
        <v>2956</v>
      </c>
      <c r="BB933" t="s">
        <v>2876</v>
      </c>
      <c r="BD933" t="s">
        <v>2876</v>
      </c>
      <c r="BV933">
        <v>0</v>
      </c>
      <c r="BX933" t="s">
        <v>8555</v>
      </c>
      <c r="BY933" t="s">
        <v>6813</v>
      </c>
      <c r="BZ933" t="s">
        <v>6679</v>
      </c>
      <c r="CA933" t="s">
        <v>6591</v>
      </c>
      <c r="CB933" t="s">
        <v>7266</v>
      </c>
      <c r="CC933" t="s">
        <v>5065</v>
      </c>
      <c r="CD933">
        <v>26</v>
      </c>
      <c r="CE933" t="s">
        <v>237</v>
      </c>
      <c r="CF933" t="s">
        <v>220</v>
      </c>
      <c r="CG933" t="s">
        <v>247</v>
      </c>
      <c r="CI933" t="s">
        <v>9552</v>
      </c>
      <c r="CJ933" t="s">
        <v>2808</v>
      </c>
      <c r="CK933" t="s">
        <v>69</v>
      </c>
      <c r="CL933" t="s">
        <v>69</v>
      </c>
      <c r="CM933" t="s">
        <v>2803</v>
      </c>
      <c r="CN933">
        <v>2</v>
      </c>
      <c r="CO933" t="s">
        <v>254</v>
      </c>
      <c r="CP933">
        <v>38</v>
      </c>
      <c r="CQ933" t="s">
        <v>69</v>
      </c>
      <c r="CR933" t="s">
        <v>69</v>
      </c>
      <c r="CS933" t="s">
        <v>69</v>
      </c>
      <c r="CT933" t="s">
        <v>69</v>
      </c>
      <c r="CU933" t="s">
        <v>69</v>
      </c>
      <c r="CV933" t="s">
        <v>69</v>
      </c>
      <c r="CW933" t="s">
        <v>69</v>
      </c>
      <c r="CX933" t="s">
        <v>69</v>
      </c>
      <c r="CY933" t="s">
        <v>69</v>
      </c>
      <c r="CZ933" t="s">
        <v>69</v>
      </c>
      <c r="DA933" t="s">
        <v>2808</v>
      </c>
      <c r="DB933" t="s">
        <v>69</v>
      </c>
      <c r="DC933" t="s">
        <v>69</v>
      </c>
      <c r="DD933" t="s">
        <v>12</v>
      </c>
      <c r="DE933" t="s">
        <v>7493</v>
      </c>
      <c r="DF933" t="s">
        <v>12</v>
      </c>
      <c r="DG933" t="s">
        <v>7759</v>
      </c>
      <c r="DH933" t="s">
        <v>249</v>
      </c>
      <c r="DI933" t="s">
        <v>9553</v>
      </c>
      <c r="EU933" t="s">
        <v>2956</v>
      </c>
      <c r="EV933" t="s">
        <v>2956</v>
      </c>
      <c r="EW933" t="s">
        <v>7759</v>
      </c>
      <c r="EX933" t="s">
        <v>7759</v>
      </c>
      <c r="KB933">
        <v>2</v>
      </c>
      <c r="KD933" t="s">
        <v>9554</v>
      </c>
      <c r="KE933" t="s">
        <v>6597</v>
      </c>
      <c r="KF933">
        <v>4</v>
      </c>
      <c r="KG933" t="s">
        <v>6598</v>
      </c>
      <c r="KH933">
        <v>8644102</v>
      </c>
    </row>
    <row r="934" spans="1:294" x14ac:dyDescent="0.3">
      <c r="A934" t="s">
        <v>10781</v>
      </c>
      <c r="B934" t="s">
        <v>8545</v>
      </c>
      <c r="C934">
        <v>2</v>
      </c>
      <c r="D934" t="s">
        <v>2956</v>
      </c>
      <c r="E934" t="s">
        <v>2956</v>
      </c>
      <c r="F934" t="s">
        <v>2956</v>
      </c>
      <c r="G934" t="s">
        <v>22</v>
      </c>
      <c r="H934" t="s">
        <v>22</v>
      </c>
      <c r="I934" t="s">
        <v>2956</v>
      </c>
      <c r="J934" t="s">
        <v>2956</v>
      </c>
      <c r="K934" t="s">
        <v>2956</v>
      </c>
      <c r="L934" t="s">
        <v>22</v>
      </c>
      <c r="M934" t="s">
        <v>22</v>
      </c>
      <c r="BB934" t="s">
        <v>2876</v>
      </c>
      <c r="BD934" t="s">
        <v>2876</v>
      </c>
      <c r="BV934">
        <v>0</v>
      </c>
      <c r="BX934" t="s">
        <v>8555</v>
      </c>
      <c r="BY934" t="s">
        <v>6813</v>
      </c>
      <c r="BZ934" t="s">
        <v>6878</v>
      </c>
      <c r="CA934" t="s">
        <v>6591</v>
      </c>
      <c r="CB934" t="s">
        <v>7266</v>
      </c>
      <c r="CC934" t="s">
        <v>5065</v>
      </c>
      <c r="CD934">
        <v>30</v>
      </c>
      <c r="CE934" t="s">
        <v>237</v>
      </c>
      <c r="CF934" t="s">
        <v>220</v>
      </c>
      <c r="CG934" t="s">
        <v>22</v>
      </c>
      <c r="CI934" t="s">
        <v>9552</v>
      </c>
      <c r="CJ934" t="s">
        <v>2808</v>
      </c>
      <c r="CK934" t="s">
        <v>69</v>
      </c>
      <c r="CL934" t="s">
        <v>69</v>
      </c>
      <c r="CM934" t="s">
        <v>2803</v>
      </c>
      <c r="CN934">
        <v>2</v>
      </c>
      <c r="CO934" t="s">
        <v>254</v>
      </c>
      <c r="CP934">
        <v>22</v>
      </c>
      <c r="CQ934" t="s">
        <v>69</v>
      </c>
      <c r="CR934" t="s">
        <v>69</v>
      </c>
      <c r="CS934" t="s">
        <v>69</v>
      </c>
      <c r="CT934" t="s">
        <v>69</v>
      </c>
      <c r="CU934" t="s">
        <v>69</v>
      </c>
      <c r="CV934" t="s">
        <v>69</v>
      </c>
      <c r="CW934" t="s">
        <v>69</v>
      </c>
      <c r="CX934" t="s">
        <v>69</v>
      </c>
      <c r="CY934" t="s">
        <v>69</v>
      </c>
      <c r="CZ934" t="s">
        <v>69</v>
      </c>
      <c r="DA934" t="s">
        <v>2808</v>
      </c>
      <c r="DB934" t="s">
        <v>69</v>
      </c>
      <c r="DC934" t="s">
        <v>69</v>
      </c>
      <c r="DD934" t="s">
        <v>12</v>
      </c>
      <c r="DE934" s="30">
        <v>41163</v>
      </c>
      <c r="DF934" t="s">
        <v>12</v>
      </c>
      <c r="DG934" t="s">
        <v>7759</v>
      </c>
      <c r="DH934" t="s">
        <v>249</v>
      </c>
      <c r="DI934" t="s">
        <v>10782</v>
      </c>
      <c r="EU934" t="s">
        <v>2956</v>
      </c>
      <c r="EV934" t="s">
        <v>2956</v>
      </c>
      <c r="EW934" t="s">
        <v>7759</v>
      </c>
      <c r="EX934" t="s">
        <v>7759</v>
      </c>
      <c r="KB934">
        <v>2</v>
      </c>
      <c r="KD934" t="s">
        <v>9554</v>
      </c>
      <c r="KE934" t="s">
        <v>6597</v>
      </c>
      <c r="KF934">
        <v>5</v>
      </c>
      <c r="KG934" t="s">
        <v>6598</v>
      </c>
      <c r="KH934">
        <v>8644102</v>
      </c>
    </row>
    <row r="935" spans="1:294" x14ac:dyDescent="0.3">
      <c r="A935" t="s">
        <v>10783</v>
      </c>
      <c r="B935" t="s">
        <v>8545</v>
      </c>
      <c r="C935">
        <v>1</v>
      </c>
      <c r="D935" t="s">
        <v>2956</v>
      </c>
      <c r="E935" t="s">
        <v>2956</v>
      </c>
      <c r="F935" t="s">
        <v>2956</v>
      </c>
      <c r="G935" t="s">
        <v>22</v>
      </c>
      <c r="H935" t="s">
        <v>22</v>
      </c>
      <c r="BB935" t="s">
        <v>2876</v>
      </c>
      <c r="BV935">
        <v>0</v>
      </c>
      <c r="BX935" t="s">
        <v>8555</v>
      </c>
      <c r="BY935" t="s">
        <v>6813</v>
      </c>
      <c r="BZ935" t="s">
        <v>6878</v>
      </c>
      <c r="CA935" t="s">
        <v>6591</v>
      </c>
      <c r="CB935" t="s">
        <v>7266</v>
      </c>
      <c r="CC935" t="s">
        <v>5065</v>
      </c>
      <c r="CD935">
        <v>32</v>
      </c>
      <c r="CE935" t="s">
        <v>237</v>
      </c>
      <c r="CF935" t="s">
        <v>220</v>
      </c>
      <c r="CG935" t="s">
        <v>247</v>
      </c>
      <c r="CI935" t="s">
        <v>9552</v>
      </c>
      <c r="CJ935" t="s">
        <v>2808</v>
      </c>
      <c r="CK935" t="s">
        <v>69</v>
      </c>
      <c r="CL935" t="s">
        <v>69</v>
      </c>
      <c r="CM935" t="s">
        <v>2803</v>
      </c>
      <c r="CN935">
        <v>1</v>
      </c>
      <c r="CO935" t="s">
        <v>254</v>
      </c>
      <c r="CP935">
        <v>28</v>
      </c>
      <c r="CQ935" t="s">
        <v>69</v>
      </c>
      <c r="CR935" t="s">
        <v>69</v>
      </c>
      <c r="CS935" t="s">
        <v>69</v>
      </c>
      <c r="CT935" t="s">
        <v>69</v>
      </c>
      <c r="CU935" t="s">
        <v>69</v>
      </c>
      <c r="CV935" t="s">
        <v>69</v>
      </c>
      <c r="CW935" t="s">
        <v>69</v>
      </c>
      <c r="CX935" t="s">
        <v>69</v>
      </c>
      <c r="CY935" t="s">
        <v>69</v>
      </c>
      <c r="CZ935" t="s">
        <v>69</v>
      </c>
      <c r="DA935" t="s">
        <v>69</v>
      </c>
      <c r="DB935" t="s">
        <v>69</v>
      </c>
      <c r="DC935" t="s">
        <v>69</v>
      </c>
      <c r="DD935" t="s">
        <v>12</v>
      </c>
      <c r="DE935" t="s">
        <v>7684</v>
      </c>
      <c r="DF935" t="s">
        <v>12</v>
      </c>
      <c r="DG935" t="s">
        <v>7759</v>
      </c>
      <c r="DH935" t="s">
        <v>249</v>
      </c>
      <c r="DI935" t="s">
        <v>9553</v>
      </c>
      <c r="EU935" t="s">
        <v>2956</v>
      </c>
      <c r="EV935" t="s">
        <v>2956</v>
      </c>
      <c r="EW935" t="s">
        <v>7759</v>
      </c>
      <c r="EX935" t="s">
        <v>7759</v>
      </c>
      <c r="KB935">
        <v>1</v>
      </c>
      <c r="KD935" t="s">
        <v>9554</v>
      </c>
      <c r="KE935" t="s">
        <v>6597</v>
      </c>
      <c r="KF935">
        <v>6</v>
      </c>
      <c r="KG935" t="s">
        <v>6598</v>
      </c>
      <c r="KH935">
        <v>8644102</v>
      </c>
    </row>
    <row r="936" spans="1:294" x14ac:dyDescent="0.3">
      <c r="A936" t="s">
        <v>10784</v>
      </c>
      <c r="B936" t="s">
        <v>8545</v>
      </c>
      <c r="C936">
        <v>2</v>
      </c>
      <c r="D936" t="s">
        <v>2956</v>
      </c>
      <c r="E936" t="s">
        <v>2956</v>
      </c>
      <c r="F936" t="s">
        <v>2956</v>
      </c>
      <c r="G936" t="s">
        <v>22</v>
      </c>
      <c r="H936" t="s">
        <v>22</v>
      </c>
      <c r="I936" t="s">
        <v>2956</v>
      </c>
      <c r="J936" t="s">
        <v>2956</v>
      </c>
      <c r="K936" t="s">
        <v>2956</v>
      </c>
      <c r="L936" t="s">
        <v>22</v>
      </c>
      <c r="M936" t="s">
        <v>22</v>
      </c>
      <c r="BB936" t="s">
        <v>2876</v>
      </c>
      <c r="BD936" t="s">
        <v>2876</v>
      </c>
      <c r="BV936">
        <v>0</v>
      </c>
      <c r="BX936" t="s">
        <v>8555</v>
      </c>
      <c r="BY936" t="s">
        <v>6813</v>
      </c>
      <c r="BZ936" t="s">
        <v>6878</v>
      </c>
      <c r="CA936" t="s">
        <v>6591</v>
      </c>
      <c r="CB936" t="s">
        <v>7266</v>
      </c>
      <c r="CC936" t="s">
        <v>5065</v>
      </c>
      <c r="CD936">
        <v>-1</v>
      </c>
      <c r="CE936" t="s">
        <v>237</v>
      </c>
      <c r="CF936" t="s">
        <v>220</v>
      </c>
      <c r="CG936" t="s">
        <v>247</v>
      </c>
      <c r="CI936" t="s">
        <v>9552</v>
      </c>
      <c r="CJ936" t="s">
        <v>2808</v>
      </c>
      <c r="CK936" t="s">
        <v>69</v>
      </c>
      <c r="CL936" t="s">
        <v>69</v>
      </c>
      <c r="CM936" t="s">
        <v>2803</v>
      </c>
      <c r="CN936">
        <v>2</v>
      </c>
      <c r="CO936" t="s">
        <v>254</v>
      </c>
      <c r="CP936">
        <v>34</v>
      </c>
      <c r="CQ936" t="s">
        <v>69</v>
      </c>
      <c r="CR936" t="s">
        <v>69</v>
      </c>
      <c r="CS936" t="s">
        <v>69</v>
      </c>
      <c r="CT936" t="s">
        <v>69</v>
      </c>
      <c r="CU936" t="s">
        <v>69</v>
      </c>
      <c r="CV936" t="s">
        <v>69</v>
      </c>
      <c r="CW936" t="s">
        <v>69</v>
      </c>
      <c r="CX936" t="s">
        <v>69</v>
      </c>
      <c r="CY936" t="s">
        <v>69</v>
      </c>
      <c r="CZ936" t="s">
        <v>69</v>
      </c>
      <c r="DA936" t="s">
        <v>2808</v>
      </c>
      <c r="DB936" t="s">
        <v>69</v>
      </c>
      <c r="DC936" t="s">
        <v>69</v>
      </c>
      <c r="DD936" t="s">
        <v>12</v>
      </c>
      <c r="DE936" t="s">
        <v>6995</v>
      </c>
      <c r="DF936" t="s">
        <v>12</v>
      </c>
      <c r="DG936" t="s">
        <v>7759</v>
      </c>
      <c r="DH936" t="s">
        <v>249</v>
      </c>
      <c r="DI936" t="s">
        <v>10782</v>
      </c>
      <c r="EU936" t="s">
        <v>2956</v>
      </c>
      <c r="EV936" t="s">
        <v>2956</v>
      </c>
      <c r="EW936" t="s">
        <v>7759</v>
      </c>
      <c r="EX936" t="s">
        <v>7759</v>
      </c>
      <c r="KB936">
        <v>2</v>
      </c>
      <c r="KD936" t="s">
        <v>9554</v>
      </c>
      <c r="KE936" t="s">
        <v>6597</v>
      </c>
      <c r="KF936">
        <v>7</v>
      </c>
      <c r="KG936" t="s">
        <v>6598</v>
      </c>
      <c r="KH936">
        <v>8644102</v>
      </c>
    </row>
    <row r="937" spans="1:294" x14ac:dyDescent="0.3">
      <c r="A937" t="s">
        <v>10785</v>
      </c>
      <c r="B937" t="s">
        <v>8545</v>
      </c>
      <c r="C937">
        <v>2</v>
      </c>
      <c r="D937" t="s">
        <v>2956</v>
      </c>
      <c r="E937" t="s">
        <v>2956</v>
      </c>
      <c r="F937" t="s">
        <v>2956</v>
      </c>
      <c r="G937" t="s">
        <v>22</v>
      </c>
      <c r="H937" t="s">
        <v>22</v>
      </c>
      <c r="I937" t="s">
        <v>2956</v>
      </c>
      <c r="J937" t="s">
        <v>2956</v>
      </c>
      <c r="K937" t="s">
        <v>2956</v>
      </c>
      <c r="L937" t="s">
        <v>2956</v>
      </c>
      <c r="M937" t="s">
        <v>2956</v>
      </c>
      <c r="BB937" t="s">
        <v>2876</v>
      </c>
      <c r="BD937" t="s">
        <v>2876</v>
      </c>
      <c r="BV937">
        <v>0</v>
      </c>
      <c r="BX937" t="s">
        <v>8555</v>
      </c>
      <c r="BY937" t="s">
        <v>6813</v>
      </c>
      <c r="BZ937" t="s">
        <v>6878</v>
      </c>
      <c r="CA937" t="s">
        <v>6591</v>
      </c>
      <c r="CB937" t="s">
        <v>9770</v>
      </c>
      <c r="CC937" t="s">
        <v>5065</v>
      </c>
      <c r="CD937">
        <v>31</v>
      </c>
      <c r="CE937" t="s">
        <v>237</v>
      </c>
      <c r="CF937" t="s">
        <v>220</v>
      </c>
      <c r="CG937" t="s">
        <v>247</v>
      </c>
      <c r="CI937" t="s">
        <v>9552</v>
      </c>
      <c r="CJ937" t="s">
        <v>2808</v>
      </c>
      <c r="CK937" t="s">
        <v>69</v>
      </c>
      <c r="CL937" t="s">
        <v>69</v>
      </c>
      <c r="CM937" t="s">
        <v>2803</v>
      </c>
      <c r="CN937">
        <v>2</v>
      </c>
      <c r="CO937" t="s">
        <v>254</v>
      </c>
      <c r="CP937">
        <v>30</v>
      </c>
      <c r="CQ937" t="s">
        <v>69</v>
      </c>
      <c r="CR937" t="s">
        <v>69</v>
      </c>
      <c r="CS937" t="s">
        <v>69</v>
      </c>
      <c r="CT937" t="s">
        <v>69</v>
      </c>
      <c r="CU937" t="s">
        <v>69</v>
      </c>
      <c r="CV937" t="s">
        <v>69</v>
      </c>
      <c r="CW937" t="s">
        <v>69</v>
      </c>
      <c r="CX937" t="s">
        <v>69</v>
      </c>
      <c r="CY937" t="s">
        <v>69</v>
      </c>
      <c r="CZ937" t="s">
        <v>69</v>
      </c>
      <c r="DA937" t="s">
        <v>69</v>
      </c>
      <c r="DB937" t="s">
        <v>69</v>
      </c>
      <c r="DC937" t="s">
        <v>69</v>
      </c>
      <c r="DD937" t="s">
        <v>12</v>
      </c>
      <c r="DE937" t="s">
        <v>8245</v>
      </c>
      <c r="DF937" t="s">
        <v>12</v>
      </c>
      <c r="DG937" t="s">
        <v>7759</v>
      </c>
      <c r="DH937" t="s">
        <v>249</v>
      </c>
      <c r="DI937" t="s">
        <v>10786</v>
      </c>
      <c r="EU937" t="s">
        <v>2956</v>
      </c>
      <c r="EV937" t="s">
        <v>2956</v>
      </c>
      <c r="EW937" t="s">
        <v>6665</v>
      </c>
      <c r="EX937" t="s">
        <v>6665</v>
      </c>
      <c r="KB937">
        <v>2</v>
      </c>
      <c r="KD937" t="s">
        <v>9554</v>
      </c>
      <c r="KE937" t="s">
        <v>6597</v>
      </c>
      <c r="KF937">
        <v>8</v>
      </c>
      <c r="KG937" t="s">
        <v>6598</v>
      </c>
      <c r="KH937">
        <v>8644102</v>
      </c>
    </row>
    <row r="938" spans="1:294" x14ac:dyDescent="0.3">
      <c r="A938" t="s">
        <v>10787</v>
      </c>
      <c r="B938" t="s">
        <v>8545</v>
      </c>
      <c r="C938">
        <v>2</v>
      </c>
      <c r="D938" t="s">
        <v>2956</v>
      </c>
      <c r="E938" t="s">
        <v>2956</v>
      </c>
      <c r="F938" t="s">
        <v>2956</v>
      </c>
      <c r="G938" t="s">
        <v>22</v>
      </c>
      <c r="H938" t="s">
        <v>22</v>
      </c>
      <c r="I938" t="s">
        <v>2956</v>
      </c>
      <c r="J938" t="s">
        <v>22</v>
      </c>
      <c r="K938" t="s">
        <v>22</v>
      </c>
      <c r="L938" t="s">
        <v>22</v>
      </c>
      <c r="M938" t="s">
        <v>22</v>
      </c>
      <c r="BB938" t="s">
        <v>2876</v>
      </c>
      <c r="BD938" t="s">
        <v>2876</v>
      </c>
      <c r="BV938">
        <v>0</v>
      </c>
      <c r="BX938" t="s">
        <v>8555</v>
      </c>
      <c r="BY938" t="s">
        <v>6813</v>
      </c>
      <c r="BZ938" t="s">
        <v>6878</v>
      </c>
      <c r="CA938" t="s">
        <v>6591</v>
      </c>
      <c r="CB938" t="s">
        <v>9770</v>
      </c>
      <c r="CC938" t="s">
        <v>5065</v>
      </c>
      <c r="CD938">
        <v>20</v>
      </c>
      <c r="CE938" t="s">
        <v>237</v>
      </c>
      <c r="CF938" t="s">
        <v>220</v>
      </c>
      <c r="CG938" t="s">
        <v>247</v>
      </c>
      <c r="CI938" t="s">
        <v>9552</v>
      </c>
      <c r="CJ938" t="s">
        <v>2808</v>
      </c>
      <c r="CK938" t="s">
        <v>69</v>
      </c>
      <c r="CL938" t="s">
        <v>69</v>
      </c>
      <c r="CM938" t="s">
        <v>2803</v>
      </c>
      <c r="CN938">
        <v>2</v>
      </c>
      <c r="CO938" t="s">
        <v>254</v>
      </c>
      <c r="CP938">
        <v>14</v>
      </c>
      <c r="CQ938" t="s">
        <v>69</v>
      </c>
      <c r="CR938" t="s">
        <v>69</v>
      </c>
      <c r="CS938" t="s">
        <v>69</v>
      </c>
      <c r="CT938" t="s">
        <v>69</v>
      </c>
      <c r="CU938" t="s">
        <v>69</v>
      </c>
      <c r="CV938" t="s">
        <v>69</v>
      </c>
      <c r="CW938" t="s">
        <v>69</v>
      </c>
      <c r="CX938" t="s">
        <v>69</v>
      </c>
      <c r="CY938" t="s">
        <v>69</v>
      </c>
      <c r="CZ938" t="s">
        <v>69</v>
      </c>
      <c r="DA938" t="s">
        <v>2808</v>
      </c>
      <c r="DB938" t="s">
        <v>69</v>
      </c>
      <c r="DC938" t="s">
        <v>69</v>
      </c>
      <c r="DD938" t="s">
        <v>12</v>
      </c>
      <c r="DE938" s="30">
        <v>41395</v>
      </c>
      <c r="DF938" t="s">
        <v>12</v>
      </c>
      <c r="DG938" t="s">
        <v>7759</v>
      </c>
      <c r="DH938" t="s">
        <v>249</v>
      </c>
      <c r="DI938" t="s">
        <v>10786</v>
      </c>
      <c r="EU938" t="s">
        <v>22</v>
      </c>
      <c r="EV938" t="s">
        <v>22</v>
      </c>
      <c r="EW938" t="s">
        <v>7759</v>
      </c>
      <c r="EX938" t="s">
        <v>7759</v>
      </c>
      <c r="KB938">
        <v>2</v>
      </c>
      <c r="KD938" t="s">
        <v>9554</v>
      </c>
      <c r="KE938" t="s">
        <v>6597</v>
      </c>
      <c r="KF938">
        <v>9</v>
      </c>
      <c r="KG938" t="s">
        <v>6598</v>
      </c>
      <c r="KH938">
        <v>8644102</v>
      </c>
    </row>
    <row r="939" spans="1:294" x14ac:dyDescent="0.3">
      <c r="A939" t="s">
        <v>10788</v>
      </c>
      <c r="B939" t="s">
        <v>8545</v>
      </c>
      <c r="C939">
        <v>2</v>
      </c>
      <c r="D939" t="s">
        <v>2956</v>
      </c>
      <c r="E939" t="s">
        <v>2956</v>
      </c>
      <c r="F939" t="s">
        <v>2956</v>
      </c>
      <c r="G939" t="s">
        <v>22</v>
      </c>
      <c r="H939" t="s">
        <v>22</v>
      </c>
      <c r="I939" t="s">
        <v>2956</v>
      </c>
      <c r="J939" t="s">
        <v>2956</v>
      </c>
      <c r="K939" t="s">
        <v>2956</v>
      </c>
      <c r="L939" t="s">
        <v>22</v>
      </c>
      <c r="M939" t="s">
        <v>22</v>
      </c>
      <c r="BB939" t="s">
        <v>2876</v>
      </c>
      <c r="BD939" t="s">
        <v>2876</v>
      </c>
      <c r="BV939">
        <v>0</v>
      </c>
      <c r="BX939" t="s">
        <v>8555</v>
      </c>
      <c r="BY939" t="s">
        <v>6813</v>
      </c>
      <c r="BZ939" t="s">
        <v>6878</v>
      </c>
      <c r="CA939" t="s">
        <v>6591</v>
      </c>
      <c r="CB939" t="s">
        <v>9770</v>
      </c>
      <c r="CC939" t="s">
        <v>5065</v>
      </c>
      <c r="CD939">
        <v>37</v>
      </c>
      <c r="CE939" t="s">
        <v>237</v>
      </c>
      <c r="CF939" t="s">
        <v>220</v>
      </c>
      <c r="CG939" t="s">
        <v>247</v>
      </c>
      <c r="CI939" t="s">
        <v>9552</v>
      </c>
      <c r="CJ939" t="s">
        <v>2808</v>
      </c>
      <c r="CK939" t="s">
        <v>69</v>
      </c>
      <c r="CL939" t="s">
        <v>69</v>
      </c>
      <c r="CM939" t="s">
        <v>2803</v>
      </c>
      <c r="CN939">
        <v>2</v>
      </c>
      <c r="CO939" t="s">
        <v>254</v>
      </c>
      <c r="CP939">
        <v>36</v>
      </c>
      <c r="CQ939" t="s">
        <v>69</v>
      </c>
      <c r="CR939" t="s">
        <v>69</v>
      </c>
      <c r="CS939" t="s">
        <v>69</v>
      </c>
      <c r="CT939" t="s">
        <v>69</v>
      </c>
      <c r="CU939" t="s">
        <v>69</v>
      </c>
      <c r="CV939" t="s">
        <v>69</v>
      </c>
      <c r="CW939" t="s">
        <v>69</v>
      </c>
      <c r="CX939" t="s">
        <v>69</v>
      </c>
      <c r="CY939" t="s">
        <v>69</v>
      </c>
      <c r="CZ939" t="s">
        <v>69</v>
      </c>
      <c r="DA939" t="s">
        <v>2808</v>
      </c>
      <c r="DB939" t="s">
        <v>69</v>
      </c>
      <c r="DC939" t="s">
        <v>69</v>
      </c>
      <c r="DD939" t="s">
        <v>12</v>
      </c>
      <c r="DE939" s="30">
        <v>41037</v>
      </c>
      <c r="DF939" t="s">
        <v>12</v>
      </c>
      <c r="DG939" t="s">
        <v>7759</v>
      </c>
      <c r="DH939" t="s">
        <v>249</v>
      </c>
      <c r="DI939" t="s">
        <v>10786</v>
      </c>
      <c r="EU939" t="s">
        <v>2956</v>
      </c>
      <c r="EV939" t="s">
        <v>2956</v>
      </c>
      <c r="EW939" t="s">
        <v>7759</v>
      </c>
      <c r="EX939" t="s">
        <v>7759</v>
      </c>
      <c r="KB939">
        <v>2</v>
      </c>
      <c r="KD939" t="s">
        <v>9554</v>
      </c>
      <c r="KE939" t="s">
        <v>6597</v>
      </c>
      <c r="KF939">
        <v>10</v>
      </c>
      <c r="KG939" t="s">
        <v>6598</v>
      </c>
      <c r="KH939">
        <v>8644102</v>
      </c>
    </row>
    <row r="940" spans="1:294" x14ac:dyDescent="0.3">
      <c r="A940" t="s">
        <v>10789</v>
      </c>
      <c r="B940" t="s">
        <v>8545</v>
      </c>
      <c r="C940">
        <v>1</v>
      </c>
      <c r="D940" t="s">
        <v>2956</v>
      </c>
      <c r="E940" t="s">
        <v>2956</v>
      </c>
      <c r="F940" t="s">
        <v>2956</v>
      </c>
      <c r="G940" t="s">
        <v>2956</v>
      </c>
      <c r="H940" t="s">
        <v>2956</v>
      </c>
      <c r="BB940" t="s">
        <v>2876</v>
      </c>
      <c r="BV940">
        <v>0</v>
      </c>
      <c r="BY940" t="s">
        <v>6813</v>
      </c>
      <c r="BZ940" t="s">
        <v>8571</v>
      </c>
      <c r="CA940" t="s">
        <v>6591</v>
      </c>
      <c r="CB940" t="s">
        <v>7239</v>
      </c>
      <c r="CC940" t="s">
        <v>5065</v>
      </c>
      <c r="CD940">
        <v>24</v>
      </c>
      <c r="CE940" t="s">
        <v>237</v>
      </c>
      <c r="CF940" t="s">
        <v>220</v>
      </c>
      <c r="CG940" t="s">
        <v>247</v>
      </c>
      <c r="CI940" t="s">
        <v>9552</v>
      </c>
      <c r="CJ940" t="s">
        <v>2808</v>
      </c>
      <c r="CK940" t="s">
        <v>69</v>
      </c>
      <c r="CL940" t="s">
        <v>69</v>
      </c>
      <c r="CM940" t="s">
        <v>2803</v>
      </c>
      <c r="CN940">
        <v>1</v>
      </c>
      <c r="CO940" t="s">
        <v>254</v>
      </c>
      <c r="CP940">
        <v>18</v>
      </c>
      <c r="CQ940" t="s">
        <v>69</v>
      </c>
      <c r="CR940" t="s">
        <v>69</v>
      </c>
      <c r="CS940" t="s">
        <v>69</v>
      </c>
      <c r="CT940" t="s">
        <v>69</v>
      </c>
      <c r="CU940" t="s">
        <v>69</v>
      </c>
      <c r="CV940" t="s">
        <v>69</v>
      </c>
      <c r="CW940" t="s">
        <v>69</v>
      </c>
      <c r="CX940" t="s">
        <v>69</v>
      </c>
      <c r="CY940" t="s">
        <v>69</v>
      </c>
      <c r="CZ940" t="s">
        <v>69</v>
      </c>
      <c r="DA940" t="s">
        <v>69</v>
      </c>
      <c r="DB940" t="s">
        <v>69</v>
      </c>
      <c r="DC940" t="s">
        <v>69</v>
      </c>
      <c r="DD940" t="s">
        <v>12</v>
      </c>
      <c r="DE940" t="s">
        <v>8299</v>
      </c>
      <c r="DF940" t="s">
        <v>12</v>
      </c>
      <c r="DG940" t="s">
        <v>10790</v>
      </c>
      <c r="DH940" t="s">
        <v>249</v>
      </c>
      <c r="DI940" t="s">
        <v>10791</v>
      </c>
      <c r="EU940" t="s">
        <v>2956</v>
      </c>
      <c r="EV940" t="s">
        <v>2956</v>
      </c>
      <c r="EW940" s="30">
        <v>41337</v>
      </c>
      <c r="KB940">
        <v>1</v>
      </c>
      <c r="KD940" t="s">
        <v>9554</v>
      </c>
      <c r="KE940" t="s">
        <v>6597</v>
      </c>
      <c r="KF940">
        <v>1</v>
      </c>
      <c r="KG940" t="s">
        <v>6598</v>
      </c>
      <c r="KH940">
        <v>6582739</v>
      </c>
    </row>
    <row r="941" spans="1:294" x14ac:dyDescent="0.3">
      <c r="A941" t="s">
        <v>10792</v>
      </c>
      <c r="B941" t="s">
        <v>8545</v>
      </c>
      <c r="C941">
        <v>1</v>
      </c>
      <c r="D941" t="s">
        <v>2956</v>
      </c>
      <c r="E941" t="s">
        <v>2956</v>
      </c>
      <c r="F941" t="s">
        <v>2956</v>
      </c>
      <c r="G941" t="s">
        <v>2956</v>
      </c>
      <c r="H941" t="s">
        <v>2956</v>
      </c>
      <c r="BB941" t="s">
        <v>2876</v>
      </c>
      <c r="BV941">
        <v>0</v>
      </c>
      <c r="BY941" t="s">
        <v>6813</v>
      </c>
      <c r="BZ941" t="s">
        <v>8571</v>
      </c>
      <c r="CA941" t="s">
        <v>6591</v>
      </c>
      <c r="CB941" t="s">
        <v>7239</v>
      </c>
      <c r="CC941" t="s">
        <v>5065</v>
      </c>
      <c r="CD941">
        <v>24</v>
      </c>
      <c r="CE941" t="s">
        <v>237</v>
      </c>
      <c r="CF941" t="s">
        <v>220</v>
      </c>
      <c r="CG941" t="s">
        <v>247</v>
      </c>
      <c r="CI941" t="s">
        <v>9552</v>
      </c>
      <c r="CJ941" t="s">
        <v>2808</v>
      </c>
      <c r="CK941" t="s">
        <v>69</v>
      </c>
      <c r="CL941" t="s">
        <v>69</v>
      </c>
      <c r="CM941" t="s">
        <v>2803</v>
      </c>
      <c r="CN941">
        <v>1</v>
      </c>
      <c r="CO941" t="s">
        <v>254</v>
      </c>
      <c r="CP941">
        <v>21</v>
      </c>
      <c r="CQ941" t="s">
        <v>69</v>
      </c>
      <c r="CR941" t="s">
        <v>69</v>
      </c>
      <c r="CS941" t="s">
        <v>69</v>
      </c>
      <c r="CT941" t="s">
        <v>69</v>
      </c>
      <c r="CU941" t="s">
        <v>69</v>
      </c>
      <c r="CV941" t="s">
        <v>69</v>
      </c>
      <c r="CW941" t="s">
        <v>69</v>
      </c>
      <c r="CX941" t="s">
        <v>69</v>
      </c>
      <c r="CY941" t="s">
        <v>69</v>
      </c>
      <c r="CZ941" t="s">
        <v>69</v>
      </c>
      <c r="DA941" t="s">
        <v>69</v>
      </c>
      <c r="DB941" t="s">
        <v>69</v>
      </c>
      <c r="DC941" t="s">
        <v>69</v>
      </c>
      <c r="DD941" t="s">
        <v>12</v>
      </c>
      <c r="DE941" s="30">
        <v>41010</v>
      </c>
      <c r="DF941" t="s">
        <v>12</v>
      </c>
      <c r="DG941" s="30">
        <v>41398</v>
      </c>
      <c r="DH941" t="s">
        <v>249</v>
      </c>
      <c r="DI941" t="s">
        <v>10791</v>
      </c>
      <c r="KB941">
        <v>1</v>
      </c>
      <c r="KD941" t="s">
        <v>9554</v>
      </c>
      <c r="KE941" t="s">
        <v>6597</v>
      </c>
      <c r="KF941">
        <v>2</v>
      </c>
      <c r="KG941" t="s">
        <v>6598</v>
      </c>
      <c r="KH941">
        <v>6582739</v>
      </c>
    </row>
    <row r="942" spans="1:294" x14ac:dyDescent="0.3">
      <c r="A942" t="s">
        <v>10793</v>
      </c>
      <c r="B942" t="s">
        <v>8545</v>
      </c>
      <c r="C942">
        <v>2</v>
      </c>
      <c r="D942" t="s">
        <v>2956</v>
      </c>
      <c r="E942" t="s">
        <v>2956</v>
      </c>
      <c r="F942" t="s">
        <v>2956</v>
      </c>
      <c r="G942" t="s">
        <v>2956</v>
      </c>
      <c r="H942" t="s">
        <v>2956</v>
      </c>
      <c r="I942" t="s">
        <v>2956</v>
      </c>
      <c r="J942" t="s">
        <v>2956</v>
      </c>
      <c r="K942" t="s">
        <v>2956</v>
      </c>
      <c r="L942" t="s">
        <v>2956</v>
      </c>
      <c r="M942" t="s">
        <v>2956</v>
      </c>
      <c r="BB942" t="s">
        <v>2876</v>
      </c>
      <c r="BD942" t="s">
        <v>2876</v>
      </c>
      <c r="BV942">
        <v>0</v>
      </c>
      <c r="BY942" t="s">
        <v>6813</v>
      </c>
      <c r="BZ942" t="s">
        <v>8571</v>
      </c>
      <c r="CA942" t="s">
        <v>6591</v>
      </c>
      <c r="CB942" t="s">
        <v>7239</v>
      </c>
      <c r="CC942" t="s">
        <v>5065</v>
      </c>
      <c r="CD942">
        <v>40</v>
      </c>
      <c r="CE942" t="s">
        <v>237</v>
      </c>
      <c r="CF942" t="s">
        <v>220</v>
      </c>
      <c r="CG942" t="s">
        <v>247</v>
      </c>
      <c r="CI942" t="s">
        <v>9552</v>
      </c>
      <c r="CJ942" t="s">
        <v>2808</v>
      </c>
      <c r="CK942" t="s">
        <v>69</v>
      </c>
      <c r="CL942" t="s">
        <v>69</v>
      </c>
      <c r="CM942" t="s">
        <v>2803</v>
      </c>
      <c r="CN942">
        <v>2</v>
      </c>
      <c r="CO942" t="s">
        <v>254</v>
      </c>
      <c r="CP942">
        <v>24</v>
      </c>
      <c r="CQ942" t="s">
        <v>69</v>
      </c>
      <c r="CR942" t="s">
        <v>69</v>
      </c>
      <c r="CS942" t="s">
        <v>69</v>
      </c>
      <c r="CT942" t="s">
        <v>69</v>
      </c>
      <c r="CU942" t="s">
        <v>69</v>
      </c>
      <c r="CV942" t="s">
        <v>69</v>
      </c>
      <c r="CW942" t="s">
        <v>69</v>
      </c>
      <c r="CX942" t="s">
        <v>69</v>
      </c>
      <c r="CY942" t="s">
        <v>69</v>
      </c>
      <c r="CZ942" t="s">
        <v>69</v>
      </c>
      <c r="DA942" t="s">
        <v>69</v>
      </c>
      <c r="DB942" t="s">
        <v>69</v>
      </c>
      <c r="DC942" t="s">
        <v>69</v>
      </c>
      <c r="DD942" t="s">
        <v>12</v>
      </c>
      <c r="DE942" t="s">
        <v>10794</v>
      </c>
      <c r="DF942" t="s">
        <v>12</v>
      </c>
      <c r="DG942" s="30">
        <v>41337</v>
      </c>
      <c r="DH942" t="s">
        <v>249</v>
      </c>
      <c r="DI942" t="s">
        <v>10791</v>
      </c>
      <c r="EU942" t="s">
        <v>2956</v>
      </c>
      <c r="EV942" t="s">
        <v>2956</v>
      </c>
      <c r="EW942" s="30">
        <v>41337</v>
      </c>
      <c r="KB942">
        <v>2</v>
      </c>
      <c r="KD942" t="s">
        <v>9554</v>
      </c>
      <c r="KE942" t="s">
        <v>6597</v>
      </c>
      <c r="KF942">
        <v>3</v>
      </c>
      <c r="KG942" t="s">
        <v>6598</v>
      </c>
      <c r="KH942">
        <v>6582739</v>
      </c>
    </row>
    <row r="943" spans="1:294" x14ac:dyDescent="0.3">
      <c r="A943" t="s">
        <v>10795</v>
      </c>
      <c r="B943" t="s">
        <v>8545</v>
      </c>
      <c r="C943">
        <v>1</v>
      </c>
      <c r="D943" t="s">
        <v>2956</v>
      </c>
      <c r="E943" t="s">
        <v>2956</v>
      </c>
      <c r="F943" t="s">
        <v>2956</v>
      </c>
      <c r="G943" t="s">
        <v>2956</v>
      </c>
      <c r="H943" t="s">
        <v>2956</v>
      </c>
      <c r="BB943" t="s">
        <v>2876</v>
      </c>
      <c r="BV943">
        <v>0</v>
      </c>
      <c r="BY943" t="s">
        <v>6813</v>
      </c>
      <c r="BZ943" t="s">
        <v>8571</v>
      </c>
      <c r="CA943" t="s">
        <v>6591</v>
      </c>
      <c r="CB943" t="s">
        <v>7239</v>
      </c>
      <c r="CC943" t="s">
        <v>5065</v>
      </c>
      <c r="CD943">
        <v>18</v>
      </c>
      <c r="CE943" t="s">
        <v>237</v>
      </c>
      <c r="CF943" t="s">
        <v>220</v>
      </c>
      <c r="CG943" t="s">
        <v>247</v>
      </c>
      <c r="CI943" t="s">
        <v>9552</v>
      </c>
      <c r="CJ943" t="s">
        <v>2808</v>
      </c>
      <c r="CK943" t="s">
        <v>69</v>
      </c>
      <c r="CL943" t="s">
        <v>69</v>
      </c>
      <c r="CM943" t="s">
        <v>2803</v>
      </c>
      <c r="CN943">
        <v>1</v>
      </c>
      <c r="CO943" t="s">
        <v>254</v>
      </c>
      <c r="CP943">
        <v>20</v>
      </c>
      <c r="CQ943" t="s">
        <v>69</v>
      </c>
      <c r="CR943" t="s">
        <v>69</v>
      </c>
      <c r="CS943" t="s">
        <v>69</v>
      </c>
      <c r="CT943" t="s">
        <v>69</v>
      </c>
      <c r="CU943" t="s">
        <v>69</v>
      </c>
      <c r="CV943" t="s">
        <v>69</v>
      </c>
      <c r="CW943" t="s">
        <v>69</v>
      </c>
      <c r="CX943" t="s">
        <v>69</v>
      </c>
      <c r="CY943" t="s">
        <v>69</v>
      </c>
      <c r="CZ943" t="s">
        <v>69</v>
      </c>
      <c r="DA943" t="s">
        <v>69</v>
      </c>
      <c r="DB943" t="s">
        <v>69</v>
      </c>
      <c r="DC943" t="s">
        <v>69</v>
      </c>
      <c r="DD943" t="s">
        <v>12</v>
      </c>
      <c r="DE943" t="s">
        <v>10796</v>
      </c>
      <c r="DF943" t="s">
        <v>12</v>
      </c>
      <c r="DG943" s="30">
        <v>41337</v>
      </c>
      <c r="DH943" t="s">
        <v>249</v>
      </c>
      <c r="DI943" t="s">
        <v>9563</v>
      </c>
      <c r="EU943" t="s">
        <v>2956</v>
      </c>
      <c r="EV943" t="s">
        <v>2956</v>
      </c>
      <c r="EW943" s="30">
        <v>41337</v>
      </c>
      <c r="EX943" s="30">
        <v>41337</v>
      </c>
      <c r="KB943">
        <v>1</v>
      </c>
      <c r="KD943" t="s">
        <v>9554</v>
      </c>
      <c r="KE943" t="s">
        <v>6597</v>
      </c>
      <c r="KF943">
        <v>4</v>
      </c>
      <c r="KG943" t="s">
        <v>6598</v>
      </c>
      <c r="KH943">
        <v>6582739</v>
      </c>
    </row>
    <row r="944" spans="1:294" x14ac:dyDescent="0.3">
      <c r="A944" t="s">
        <v>10797</v>
      </c>
      <c r="B944" t="s">
        <v>8545</v>
      </c>
      <c r="C944">
        <v>2</v>
      </c>
      <c r="D944" t="s">
        <v>2956</v>
      </c>
      <c r="E944" t="s">
        <v>2956</v>
      </c>
      <c r="F944" t="s">
        <v>2956</v>
      </c>
      <c r="G944" t="s">
        <v>2956</v>
      </c>
      <c r="H944" t="s">
        <v>2956</v>
      </c>
      <c r="I944" t="s">
        <v>2956</v>
      </c>
      <c r="J944" t="s">
        <v>2956</v>
      </c>
      <c r="K944" t="s">
        <v>2956</v>
      </c>
      <c r="L944" t="s">
        <v>2956</v>
      </c>
      <c r="M944" t="s">
        <v>2956</v>
      </c>
      <c r="BB944" t="s">
        <v>2876</v>
      </c>
      <c r="BD944" t="s">
        <v>2876</v>
      </c>
      <c r="BV944">
        <v>0</v>
      </c>
      <c r="BY944" t="s">
        <v>6813</v>
      </c>
      <c r="BZ944" t="s">
        <v>8571</v>
      </c>
      <c r="CA944" t="s">
        <v>6591</v>
      </c>
      <c r="CB944" t="s">
        <v>7239</v>
      </c>
      <c r="CC944" t="s">
        <v>5065</v>
      </c>
      <c r="CD944">
        <v>17</v>
      </c>
      <c r="CE944" t="s">
        <v>237</v>
      </c>
      <c r="CF944" t="s">
        <v>220</v>
      </c>
      <c r="CG944" t="s">
        <v>247</v>
      </c>
      <c r="CI944" t="s">
        <v>9552</v>
      </c>
      <c r="CJ944" t="s">
        <v>2808</v>
      </c>
      <c r="CK944" t="s">
        <v>69</v>
      </c>
      <c r="CL944" t="s">
        <v>69</v>
      </c>
      <c r="CM944" t="s">
        <v>2803</v>
      </c>
      <c r="CN944">
        <v>2</v>
      </c>
      <c r="CO944" t="s">
        <v>254</v>
      </c>
      <c r="CP944">
        <v>23</v>
      </c>
      <c r="CQ944" t="s">
        <v>69</v>
      </c>
      <c r="CR944" t="s">
        <v>69</v>
      </c>
      <c r="CS944" t="s">
        <v>69</v>
      </c>
      <c r="CT944" t="s">
        <v>69</v>
      </c>
      <c r="CU944" t="s">
        <v>69</v>
      </c>
      <c r="CV944" t="s">
        <v>69</v>
      </c>
      <c r="CW944" t="s">
        <v>69</v>
      </c>
      <c r="CX944" t="s">
        <v>69</v>
      </c>
      <c r="CY944" t="s">
        <v>69</v>
      </c>
      <c r="CZ944" t="s">
        <v>69</v>
      </c>
      <c r="DA944" t="s">
        <v>2808</v>
      </c>
      <c r="DB944" t="s">
        <v>69</v>
      </c>
      <c r="DC944" t="s">
        <v>69</v>
      </c>
      <c r="DD944" t="s">
        <v>12</v>
      </c>
      <c r="DE944" s="30">
        <v>41163</v>
      </c>
      <c r="DF944" t="s">
        <v>12</v>
      </c>
      <c r="DG944" s="30">
        <v>41337</v>
      </c>
      <c r="DH944" t="s">
        <v>249</v>
      </c>
      <c r="DI944" t="s">
        <v>9563</v>
      </c>
      <c r="EU944" t="s">
        <v>2956</v>
      </c>
      <c r="EV944" t="s">
        <v>2956</v>
      </c>
      <c r="EW944" s="30">
        <v>41337</v>
      </c>
      <c r="EX944" s="30">
        <v>41337</v>
      </c>
      <c r="KB944">
        <v>2</v>
      </c>
      <c r="KD944" t="s">
        <v>9554</v>
      </c>
      <c r="KE944" t="s">
        <v>6597</v>
      </c>
      <c r="KF944">
        <v>5</v>
      </c>
      <c r="KG944" t="s">
        <v>6598</v>
      </c>
      <c r="KH944">
        <v>6582739</v>
      </c>
    </row>
    <row r="945" spans="1:294" x14ac:dyDescent="0.3">
      <c r="A945" t="s">
        <v>10798</v>
      </c>
      <c r="B945" t="s">
        <v>8545</v>
      </c>
      <c r="C945">
        <v>2</v>
      </c>
      <c r="D945" t="s">
        <v>2956</v>
      </c>
      <c r="E945" t="s">
        <v>2956</v>
      </c>
      <c r="F945" t="s">
        <v>2956</v>
      </c>
      <c r="G945" t="s">
        <v>2956</v>
      </c>
      <c r="H945" t="s">
        <v>2956</v>
      </c>
      <c r="I945" t="s">
        <v>2956</v>
      </c>
      <c r="J945" t="s">
        <v>2956</v>
      </c>
      <c r="K945" t="s">
        <v>2956</v>
      </c>
      <c r="L945" t="s">
        <v>2956</v>
      </c>
      <c r="M945" t="s">
        <v>2956</v>
      </c>
      <c r="BB945" t="s">
        <v>2876</v>
      </c>
      <c r="BD945" t="s">
        <v>2876</v>
      </c>
      <c r="BV945">
        <v>0</v>
      </c>
      <c r="BY945" t="s">
        <v>6813</v>
      </c>
      <c r="BZ945" t="s">
        <v>8571</v>
      </c>
      <c r="CA945" t="s">
        <v>6591</v>
      </c>
      <c r="CB945" t="s">
        <v>7239</v>
      </c>
      <c r="CC945" t="s">
        <v>5065</v>
      </c>
      <c r="CD945">
        <v>18</v>
      </c>
      <c r="CE945" t="s">
        <v>237</v>
      </c>
      <c r="CF945" t="s">
        <v>220</v>
      </c>
      <c r="CG945" t="s">
        <v>247</v>
      </c>
      <c r="CI945" t="s">
        <v>9552</v>
      </c>
      <c r="CJ945" t="s">
        <v>2808</v>
      </c>
      <c r="CK945" t="s">
        <v>69</v>
      </c>
      <c r="CL945" t="s">
        <v>69</v>
      </c>
      <c r="CM945" t="s">
        <v>2803</v>
      </c>
      <c r="CN945">
        <v>2</v>
      </c>
      <c r="CO945" t="s">
        <v>254</v>
      </c>
      <c r="CP945">
        <v>22</v>
      </c>
      <c r="CQ945" t="s">
        <v>69</v>
      </c>
      <c r="CR945" t="s">
        <v>69</v>
      </c>
      <c r="CS945" t="s">
        <v>69</v>
      </c>
      <c r="CT945" t="s">
        <v>69</v>
      </c>
      <c r="CU945" t="s">
        <v>69</v>
      </c>
      <c r="CV945" t="s">
        <v>69</v>
      </c>
      <c r="CW945" t="s">
        <v>69</v>
      </c>
      <c r="CX945" t="s">
        <v>69</v>
      </c>
      <c r="CY945" t="s">
        <v>69</v>
      </c>
      <c r="CZ945" t="s">
        <v>69</v>
      </c>
      <c r="DA945" t="s">
        <v>2808</v>
      </c>
      <c r="DB945" t="s">
        <v>69</v>
      </c>
      <c r="DC945" t="s">
        <v>69</v>
      </c>
      <c r="DD945" t="s">
        <v>12</v>
      </c>
      <c r="DE945" t="s">
        <v>9568</v>
      </c>
      <c r="DF945" t="s">
        <v>12</v>
      </c>
      <c r="DG945" s="30">
        <v>41337</v>
      </c>
      <c r="DH945" t="s">
        <v>249</v>
      </c>
      <c r="DI945" t="s">
        <v>9563</v>
      </c>
      <c r="EU945" t="s">
        <v>2956</v>
      </c>
      <c r="EV945" t="s">
        <v>2956</v>
      </c>
      <c r="EW945" s="30">
        <v>41337</v>
      </c>
      <c r="EX945" s="30">
        <v>41337</v>
      </c>
      <c r="KB945">
        <v>2</v>
      </c>
      <c r="KD945" t="s">
        <v>9554</v>
      </c>
      <c r="KE945" t="s">
        <v>6597</v>
      </c>
      <c r="KF945">
        <v>6</v>
      </c>
      <c r="KG945" t="s">
        <v>6598</v>
      </c>
      <c r="KH945">
        <v>6582739</v>
      </c>
    </row>
    <row r="946" spans="1:294" x14ac:dyDescent="0.3">
      <c r="A946" t="s">
        <v>8834</v>
      </c>
      <c r="B946" t="s">
        <v>8545</v>
      </c>
      <c r="C946">
        <v>4</v>
      </c>
      <c r="D946" t="s">
        <v>2956</v>
      </c>
      <c r="E946" t="s">
        <v>2956</v>
      </c>
      <c r="F946" t="s">
        <v>2956</v>
      </c>
      <c r="G946" t="s">
        <v>2956</v>
      </c>
      <c r="H946" t="s">
        <v>2956</v>
      </c>
      <c r="I946" t="s">
        <v>2956</v>
      </c>
      <c r="J946" t="s">
        <v>2956</v>
      </c>
      <c r="K946" t="s">
        <v>2956</v>
      </c>
      <c r="L946" t="s">
        <v>2956</v>
      </c>
      <c r="M946" t="s">
        <v>2956</v>
      </c>
      <c r="N946" t="s">
        <v>2956</v>
      </c>
      <c r="O946" t="s">
        <v>2956</v>
      </c>
      <c r="P946" t="s">
        <v>2956</v>
      </c>
      <c r="Q946" t="s">
        <v>2956</v>
      </c>
      <c r="R946" t="s">
        <v>2956</v>
      </c>
      <c r="S946" t="s">
        <v>2956</v>
      </c>
      <c r="T946" t="s">
        <v>2956</v>
      </c>
      <c r="U946" t="s">
        <v>2956</v>
      </c>
      <c r="V946" t="s">
        <v>2956</v>
      </c>
      <c r="W946" t="s">
        <v>2956</v>
      </c>
      <c r="BB946" t="s">
        <v>2876</v>
      </c>
      <c r="BD946" t="s">
        <v>2876</v>
      </c>
      <c r="BF946" t="s">
        <v>2876</v>
      </c>
      <c r="BH946" t="s">
        <v>2876</v>
      </c>
      <c r="BV946">
        <v>0</v>
      </c>
      <c r="BX946" t="s">
        <v>8555</v>
      </c>
      <c r="BY946" t="s">
        <v>6813</v>
      </c>
      <c r="BZ946" s="30">
        <v>41612</v>
      </c>
      <c r="CA946" t="s">
        <v>6591</v>
      </c>
      <c r="CB946" t="s">
        <v>8256</v>
      </c>
      <c r="CC946" t="s">
        <v>5061</v>
      </c>
      <c r="CD946">
        <v>32</v>
      </c>
      <c r="CE946" t="s">
        <v>236</v>
      </c>
      <c r="CF946" t="s">
        <v>240</v>
      </c>
      <c r="CG946" t="s">
        <v>247</v>
      </c>
      <c r="CI946" t="s">
        <v>9552</v>
      </c>
      <c r="CJ946" t="s">
        <v>2808</v>
      </c>
      <c r="CK946" t="s">
        <v>69</v>
      </c>
      <c r="CL946" t="s">
        <v>69</v>
      </c>
      <c r="CM946" t="s">
        <v>2803</v>
      </c>
      <c r="CN946">
        <v>4</v>
      </c>
      <c r="CO946" t="s">
        <v>254</v>
      </c>
      <c r="CP946">
        <v>23</v>
      </c>
      <c r="CQ946" t="s">
        <v>69</v>
      </c>
      <c r="CR946" t="s">
        <v>69</v>
      </c>
      <c r="CS946" t="s">
        <v>69</v>
      </c>
      <c r="CT946" t="s">
        <v>69</v>
      </c>
      <c r="CU946" t="s">
        <v>69</v>
      </c>
      <c r="CV946" t="s">
        <v>69</v>
      </c>
      <c r="CW946" t="s">
        <v>69</v>
      </c>
      <c r="CX946" t="s">
        <v>69</v>
      </c>
      <c r="CY946" t="s">
        <v>69</v>
      </c>
      <c r="CZ946" t="s">
        <v>69</v>
      </c>
      <c r="DA946" t="s">
        <v>69</v>
      </c>
      <c r="DB946" t="s">
        <v>2808</v>
      </c>
      <c r="DC946" t="s">
        <v>69</v>
      </c>
      <c r="DD946" t="s">
        <v>12</v>
      </c>
      <c r="DE946" t="s">
        <v>8021</v>
      </c>
      <c r="DF946" t="s">
        <v>12</v>
      </c>
      <c r="DG946" t="s">
        <v>9568</v>
      </c>
      <c r="DH946" t="s">
        <v>249</v>
      </c>
      <c r="DI946" t="s">
        <v>9779</v>
      </c>
      <c r="EU946" t="s">
        <v>22</v>
      </c>
      <c r="EV946" t="s">
        <v>22</v>
      </c>
      <c r="EW946" t="s">
        <v>9568</v>
      </c>
      <c r="EX946" t="s">
        <v>9568</v>
      </c>
      <c r="KB946">
        <v>4</v>
      </c>
      <c r="KD946" t="s">
        <v>9554</v>
      </c>
      <c r="KE946" t="s">
        <v>6597</v>
      </c>
      <c r="KF946">
        <v>1</v>
      </c>
      <c r="KG946" t="s">
        <v>6598</v>
      </c>
      <c r="KH946">
        <v>8305861</v>
      </c>
    </row>
    <row r="947" spans="1:294" x14ac:dyDescent="0.3">
      <c r="A947" t="s">
        <v>8837</v>
      </c>
      <c r="B947" t="s">
        <v>8545</v>
      </c>
      <c r="C947">
        <v>3</v>
      </c>
      <c r="D947" t="s">
        <v>2956</v>
      </c>
      <c r="E947" t="s">
        <v>2956</v>
      </c>
      <c r="F947" t="s">
        <v>2956</v>
      </c>
      <c r="G947" t="s">
        <v>2956</v>
      </c>
      <c r="H947" t="s">
        <v>2956</v>
      </c>
      <c r="I947" t="s">
        <v>2956</v>
      </c>
      <c r="J947" t="s">
        <v>2956</v>
      </c>
      <c r="K947" t="s">
        <v>2956</v>
      </c>
      <c r="L947" t="s">
        <v>2956</v>
      </c>
      <c r="M947" t="s">
        <v>2956</v>
      </c>
      <c r="N947" t="s">
        <v>2956</v>
      </c>
      <c r="O947" t="s">
        <v>2956</v>
      </c>
      <c r="P947" t="s">
        <v>2956</v>
      </c>
      <c r="Q947" t="s">
        <v>2956</v>
      </c>
      <c r="R947" t="s">
        <v>2956</v>
      </c>
      <c r="BB947" t="s">
        <v>2876</v>
      </c>
      <c r="BD947" t="s">
        <v>2876</v>
      </c>
      <c r="BF947" t="s">
        <v>2876</v>
      </c>
      <c r="BV947">
        <v>0</v>
      </c>
      <c r="BX947" t="s">
        <v>8555</v>
      </c>
      <c r="BY947" t="s">
        <v>6813</v>
      </c>
      <c r="BZ947" s="30">
        <v>41612</v>
      </c>
      <c r="CA947" t="s">
        <v>6591</v>
      </c>
      <c r="CB947" t="s">
        <v>8256</v>
      </c>
      <c r="CC947" t="s">
        <v>5061</v>
      </c>
      <c r="CD947">
        <v>16</v>
      </c>
      <c r="CE947" t="s">
        <v>236</v>
      </c>
      <c r="CF947" t="s">
        <v>240</v>
      </c>
      <c r="CG947" t="s">
        <v>247</v>
      </c>
      <c r="CI947" t="s">
        <v>9566</v>
      </c>
      <c r="CJ947" t="s">
        <v>2808</v>
      </c>
      <c r="CK947" t="s">
        <v>69</v>
      </c>
      <c r="CL947" t="s">
        <v>2808</v>
      </c>
      <c r="CM947" t="s">
        <v>2803</v>
      </c>
      <c r="CN947">
        <v>3</v>
      </c>
      <c r="CO947" t="s">
        <v>254</v>
      </c>
      <c r="CP947">
        <v>33</v>
      </c>
      <c r="CQ947" t="s">
        <v>69</v>
      </c>
      <c r="CR947" t="s">
        <v>69</v>
      </c>
      <c r="CS947" t="s">
        <v>69</v>
      </c>
      <c r="CT947" t="s">
        <v>69</v>
      </c>
      <c r="CU947" t="s">
        <v>69</v>
      </c>
      <c r="CV947" t="s">
        <v>69</v>
      </c>
      <c r="CW947" t="s">
        <v>69</v>
      </c>
      <c r="CX947" t="s">
        <v>69</v>
      </c>
      <c r="CY947" t="s">
        <v>69</v>
      </c>
      <c r="CZ947" t="s">
        <v>69</v>
      </c>
      <c r="DA947" t="s">
        <v>2808</v>
      </c>
      <c r="DB947" t="s">
        <v>69</v>
      </c>
      <c r="DC947" t="s">
        <v>69</v>
      </c>
      <c r="DD947" t="s">
        <v>12</v>
      </c>
      <c r="DE947" s="30">
        <v>41249</v>
      </c>
      <c r="DF947" t="s">
        <v>12</v>
      </c>
      <c r="DG947" t="s">
        <v>9865</v>
      </c>
      <c r="DH947" t="s">
        <v>2842</v>
      </c>
      <c r="EU947" t="s">
        <v>2956</v>
      </c>
      <c r="EV947" t="s">
        <v>2956</v>
      </c>
      <c r="EW947" t="s">
        <v>9865</v>
      </c>
      <c r="EX947" t="s">
        <v>9865</v>
      </c>
      <c r="KB947">
        <v>3</v>
      </c>
      <c r="KD947" t="s">
        <v>9554</v>
      </c>
      <c r="KE947" t="s">
        <v>6597</v>
      </c>
      <c r="KF947">
        <v>2</v>
      </c>
      <c r="KG947" t="s">
        <v>6598</v>
      </c>
      <c r="KH947">
        <v>8305861</v>
      </c>
    </row>
    <row r="948" spans="1:294" x14ac:dyDescent="0.3">
      <c r="A948" t="s">
        <v>8840</v>
      </c>
      <c r="B948" t="s">
        <v>8545</v>
      </c>
      <c r="C948">
        <v>7</v>
      </c>
      <c r="D948" t="s">
        <v>2956</v>
      </c>
      <c r="E948" t="s">
        <v>2956</v>
      </c>
      <c r="F948" t="s">
        <v>2956</v>
      </c>
      <c r="G948" t="s">
        <v>2956</v>
      </c>
      <c r="H948" t="s">
        <v>2956</v>
      </c>
      <c r="I948" t="s">
        <v>2956</v>
      </c>
      <c r="J948" t="s">
        <v>2956</v>
      </c>
      <c r="K948" t="s">
        <v>2956</v>
      </c>
      <c r="L948" t="s">
        <v>2956</v>
      </c>
      <c r="M948" t="s">
        <v>2956</v>
      </c>
      <c r="N948" t="s">
        <v>2956</v>
      </c>
      <c r="O948" t="s">
        <v>2956</v>
      </c>
      <c r="P948" t="s">
        <v>2956</v>
      </c>
      <c r="Q948" t="s">
        <v>2956</v>
      </c>
      <c r="R948" t="s">
        <v>2956</v>
      </c>
      <c r="S948" t="s">
        <v>2956</v>
      </c>
      <c r="T948" t="s">
        <v>2956</v>
      </c>
      <c r="U948" t="s">
        <v>2956</v>
      </c>
      <c r="V948" t="s">
        <v>2956</v>
      </c>
      <c r="W948" t="s">
        <v>2956</v>
      </c>
      <c r="X948" t="s">
        <v>2956</v>
      </c>
      <c r="Y948" t="s">
        <v>2956</v>
      </c>
      <c r="Z948" t="s">
        <v>2956</v>
      </c>
      <c r="AA948" t="s">
        <v>2956</v>
      </c>
      <c r="AB948" t="s">
        <v>2956</v>
      </c>
      <c r="AC948" t="s">
        <v>2956</v>
      </c>
      <c r="AD948" t="s">
        <v>2956</v>
      </c>
      <c r="AE948" t="s">
        <v>2956</v>
      </c>
      <c r="AF948" t="s">
        <v>2956</v>
      </c>
      <c r="AG948" t="s">
        <v>2956</v>
      </c>
      <c r="AH948" t="s">
        <v>2956</v>
      </c>
      <c r="AI948" t="s">
        <v>2956</v>
      </c>
      <c r="AJ948" t="s">
        <v>2956</v>
      </c>
      <c r="AK948" t="s">
        <v>2956</v>
      </c>
      <c r="AL948" t="s">
        <v>2956</v>
      </c>
      <c r="BB948" t="s">
        <v>2876</v>
      </c>
      <c r="BD948" t="s">
        <v>2876</v>
      </c>
      <c r="BF948" t="s">
        <v>2876</v>
      </c>
      <c r="BH948" t="s">
        <v>2876</v>
      </c>
      <c r="BJ948" t="s">
        <v>2876</v>
      </c>
      <c r="BL948" t="s">
        <v>2876</v>
      </c>
      <c r="BN948" t="s">
        <v>2876</v>
      </c>
      <c r="BV948">
        <v>0</v>
      </c>
      <c r="BX948" t="s">
        <v>8555</v>
      </c>
      <c r="BY948" t="s">
        <v>6813</v>
      </c>
      <c r="BZ948" s="30">
        <v>41612</v>
      </c>
      <c r="CA948" t="s">
        <v>6591</v>
      </c>
      <c r="CB948" t="s">
        <v>8256</v>
      </c>
      <c r="CC948" t="s">
        <v>5061</v>
      </c>
      <c r="CD948">
        <v>28</v>
      </c>
      <c r="CE948" t="s">
        <v>236</v>
      </c>
      <c r="CF948" t="s">
        <v>240</v>
      </c>
      <c r="CG948" t="s">
        <v>247</v>
      </c>
      <c r="CI948" t="s">
        <v>9566</v>
      </c>
      <c r="CJ948" t="s">
        <v>2808</v>
      </c>
      <c r="CK948" t="s">
        <v>69</v>
      </c>
      <c r="CL948" t="s">
        <v>2808</v>
      </c>
      <c r="CM948" t="s">
        <v>2803</v>
      </c>
      <c r="CN948">
        <v>7</v>
      </c>
      <c r="CO948" t="s">
        <v>254</v>
      </c>
      <c r="CP948">
        <v>39</v>
      </c>
      <c r="CQ948" t="s">
        <v>69</v>
      </c>
      <c r="CR948" t="s">
        <v>69</v>
      </c>
      <c r="CS948" t="s">
        <v>69</v>
      </c>
      <c r="CT948" t="s">
        <v>69</v>
      </c>
      <c r="CU948" t="s">
        <v>69</v>
      </c>
      <c r="CV948" t="s">
        <v>69</v>
      </c>
      <c r="CW948" t="s">
        <v>69</v>
      </c>
      <c r="CX948" t="s">
        <v>69</v>
      </c>
      <c r="CY948" t="s">
        <v>69</v>
      </c>
      <c r="CZ948" t="s">
        <v>69</v>
      </c>
      <c r="DA948" t="s">
        <v>69</v>
      </c>
      <c r="DB948" t="s">
        <v>2808</v>
      </c>
      <c r="DC948" t="s">
        <v>69</v>
      </c>
      <c r="DD948" t="s">
        <v>12</v>
      </c>
      <c r="DE948" t="s">
        <v>8788</v>
      </c>
      <c r="DF948" t="s">
        <v>12</v>
      </c>
      <c r="DG948" t="s">
        <v>8021</v>
      </c>
      <c r="DH948" t="s">
        <v>2842</v>
      </c>
      <c r="EU948" t="s">
        <v>2956</v>
      </c>
      <c r="EV948" t="s">
        <v>2956</v>
      </c>
      <c r="EW948" t="s">
        <v>9865</v>
      </c>
      <c r="EX948" t="s">
        <v>9865</v>
      </c>
      <c r="KB948">
        <v>7</v>
      </c>
      <c r="KD948" t="s">
        <v>9554</v>
      </c>
      <c r="KE948" t="s">
        <v>6597</v>
      </c>
      <c r="KF948">
        <v>3</v>
      </c>
      <c r="KG948" t="s">
        <v>6598</v>
      </c>
      <c r="KH948">
        <v>8305861</v>
      </c>
    </row>
    <row r="949" spans="1:294" x14ac:dyDescent="0.3">
      <c r="A949" t="s">
        <v>8844</v>
      </c>
      <c r="B949" t="s">
        <v>8545</v>
      </c>
      <c r="BV949">
        <v>0</v>
      </c>
      <c r="BX949" t="s">
        <v>8555</v>
      </c>
      <c r="BY949" t="s">
        <v>6813</v>
      </c>
      <c r="BZ949" s="30">
        <v>41612</v>
      </c>
      <c r="CA949" t="s">
        <v>6591</v>
      </c>
      <c r="CB949" t="s">
        <v>8256</v>
      </c>
      <c r="CC949" t="s">
        <v>5061</v>
      </c>
      <c r="CD949">
        <v>19</v>
      </c>
      <c r="CE949" t="s">
        <v>22</v>
      </c>
      <c r="CF949" t="s">
        <v>22</v>
      </c>
      <c r="CG949" t="s">
        <v>22</v>
      </c>
      <c r="CI949" t="s">
        <v>9593</v>
      </c>
      <c r="CJ949" t="s">
        <v>69</v>
      </c>
      <c r="CK949" t="s">
        <v>69</v>
      </c>
      <c r="CL949" t="s">
        <v>2808</v>
      </c>
      <c r="KD949" t="s">
        <v>9554</v>
      </c>
      <c r="KE949" t="s">
        <v>6597</v>
      </c>
      <c r="KF949">
        <v>4</v>
      </c>
      <c r="KG949" t="s">
        <v>6598</v>
      </c>
      <c r="KH949">
        <v>8305861</v>
      </c>
    </row>
    <row r="950" spans="1:294" x14ac:dyDescent="0.3">
      <c r="A950" t="s">
        <v>8845</v>
      </c>
      <c r="B950" t="s">
        <v>8545</v>
      </c>
      <c r="C950">
        <v>1</v>
      </c>
      <c r="D950" t="s">
        <v>2956</v>
      </c>
      <c r="E950" t="s">
        <v>2956</v>
      </c>
      <c r="F950" t="s">
        <v>2956</v>
      </c>
      <c r="G950" t="s">
        <v>2956</v>
      </c>
      <c r="H950" t="s">
        <v>2956</v>
      </c>
      <c r="BB950" t="s">
        <v>2876</v>
      </c>
      <c r="BV950">
        <v>0</v>
      </c>
      <c r="BX950" t="s">
        <v>8555</v>
      </c>
      <c r="BY950" t="s">
        <v>6813</v>
      </c>
      <c r="BZ950" s="30">
        <v>41612</v>
      </c>
      <c r="CA950" t="s">
        <v>6591</v>
      </c>
      <c r="CB950" t="s">
        <v>8256</v>
      </c>
      <c r="CC950" t="s">
        <v>5061</v>
      </c>
      <c r="CD950">
        <v>30</v>
      </c>
      <c r="CE950" t="s">
        <v>237</v>
      </c>
      <c r="CF950" t="s">
        <v>220</v>
      </c>
      <c r="CG950" t="s">
        <v>247</v>
      </c>
      <c r="CI950" t="s">
        <v>9552</v>
      </c>
      <c r="CJ950" t="s">
        <v>2808</v>
      </c>
      <c r="CK950" t="s">
        <v>69</v>
      </c>
      <c r="CL950" t="s">
        <v>69</v>
      </c>
      <c r="CM950" t="s">
        <v>2803</v>
      </c>
      <c r="CN950">
        <v>1</v>
      </c>
      <c r="CO950" t="s">
        <v>254</v>
      </c>
      <c r="CP950">
        <v>14</v>
      </c>
      <c r="CQ950" t="s">
        <v>69</v>
      </c>
      <c r="CR950" t="s">
        <v>69</v>
      </c>
      <c r="CS950" t="s">
        <v>69</v>
      </c>
      <c r="CT950" t="s">
        <v>69</v>
      </c>
      <c r="CU950" t="s">
        <v>69</v>
      </c>
      <c r="CV950" t="s">
        <v>69</v>
      </c>
      <c r="CW950" t="s">
        <v>69</v>
      </c>
      <c r="CX950" t="s">
        <v>69</v>
      </c>
      <c r="CY950" t="s">
        <v>69</v>
      </c>
      <c r="CZ950" t="s">
        <v>69</v>
      </c>
      <c r="DA950" t="s">
        <v>2808</v>
      </c>
      <c r="DB950" t="s">
        <v>69</v>
      </c>
      <c r="DC950" t="s">
        <v>69</v>
      </c>
      <c r="DD950" t="s">
        <v>12</v>
      </c>
      <c r="DE950" t="s">
        <v>10035</v>
      </c>
      <c r="DF950" t="s">
        <v>12</v>
      </c>
      <c r="DG950" s="30">
        <v>41368</v>
      </c>
      <c r="DH950" t="s">
        <v>249</v>
      </c>
      <c r="DI950" t="s">
        <v>9737</v>
      </c>
      <c r="EU950" t="s">
        <v>22</v>
      </c>
      <c r="EV950" t="s">
        <v>22</v>
      </c>
      <c r="EW950" s="30">
        <v>41368</v>
      </c>
      <c r="EX950" s="30">
        <v>41368</v>
      </c>
      <c r="KB950">
        <v>1</v>
      </c>
      <c r="KD950" t="s">
        <v>9554</v>
      </c>
      <c r="KE950" t="s">
        <v>6597</v>
      </c>
      <c r="KF950">
        <v>5</v>
      </c>
      <c r="KG950" t="s">
        <v>6598</v>
      </c>
      <c r="KH950">
        <v>8305861</v>
      </c>
    </row>
    <row r="951" spans="1:294" x14ac:dyDescent="0.3">
      <c r="A951" t="s">
        <v>10799</v>
      </c>
      <c r="B951" t="s">
        <v>8545</v>
      </c>
      <c r="C951">
        <v>1</v>
      </c>
      <c r="D951" t="s">
        <v>2956</v>
      </c>
      <c r="E951" t="s">
        <v>2956</v>
      </c>
      <c r="F951" t="s">
        <v>2956</v>
      </c>
      <c r="G951" t="s">
        <v>2956</v>
      </c>
      <c r="H951" t="s">
        <v>2956</v>
      </c>
      <c r="BB951" t="s">
        <v>2876</v>
      </c>
      <c r="BV951">
        <v>0</v>
      </c>
      <c r="BX951" t="s">
        <v>8555</v>
      </c>
      <c r="BY951" t="s">
        <v>6813</v>
      </c>
      <c r="BZ951" s="30">
        <v>41612</v>
      </c>
      <c r="CA951" t="s">
        <v>6591</v>
      </c>
      <c r="CB951" t="s">
        <v>8256</v>
      </c>
      <c r="CC951" t="s">
        <v>5061</v>
      </c>
      <c r="CD951">
        <v>22</v>
      </c>
      <c r="CE951" t="s">
        <v>236</v>
      </c>
      <c r="CF951" t="s">
        <v>241</v>
      </c>
      <c r="CG951" t="s">
        <v>247</v>
      </c>
      <c r="CI951" t="s">
        <v>9552</v>
      </c>
      <c r="CJ951" t="s">
        <v>2808</v>
      </c>
      <c r="CK951" t="s">
        <v>69</v>
      </c>
      <c r="CL951" t="s">
        <v>69</v>
      </c>
      <c r="CM951" t="s">
        <v>2803</v>
      </c>
      <c r="CN951">
        <v>1</v>
      </c>
      <c r="CO951" t="s">
        <v>22</v>
      </c>
      <c r="CQ951" t="s">
        <v>69</v>
      </c>
      <c r="CR951" t="s">
        <v>69</v>
      </c>
      <c r="CS951" t="s">
        <v>69</v>
      </c>
      <c r="CT951" t="s">
        <v>69</v>
      </c>
      <c r="CU951" t="s">
        <v>69</v>
      </c>
      <c r="CV951" t="s">
        <v>69</v>
      </c>
      <c r="CW951" t="s">
        <v>69</v>
      </c>
      <c r="CX951" t="s">
        <v>69</v>
      </c>
      <c r="CY951" t="s">
        <v>69</v>
      </c>
      <c r="CZ951" t="s">
        <v>69</v>
      </c>
      <c r="DA951" t="s">
        <v>69</v>
      </c>
      <c r="DB951" t="s">
        <v>69</v>
      </c>
      <c r="DC951" t="s">
        <v>69</v>
      </c>
      <c r="DD951" t="s">
        <v>22</v>
      </c>
      <c r="DF951" t="s">
        <v>12</v>
      </c>
      <c r="DG951" s="30">
        <v>41368</v>
      </c>
      <c r="DH951" t="s">
        <v>249</v>
      </c>
      <c r="DI951" t="s">
        <v>9737</v>
      </c>
      <c r="EU951" t="s">
        <v>22</v>
      </c>
      <c r="EV951" t="s">
        <v>22</v>
      </c>
      <c r="EW951" s="30">
        <v>41368</v>
      </c>
      <c r="EX951" s="30">
        <v>41368</v>
      </c>
      <c r="KB951">
        <v>1</v>
      </c>
      <c r="KD951" t="s">
        <v>9554</v>
      </c>
      <c r="KE951" t="s">
        <v>6597</v>
      </c>
      <c r="KF951">
        <v>6</v>
      </c>
      <c r="KG951" t="s">
        <v>6598</v>
      </c>
      <c r="KH951">
        <v>8305861</v>
      </c>
    </row>
    <row r="952" spans="1:294" x14ac:dyDescent="0.3">
      <c r="A952" t="s">
        <v>10800</v>
      </c>
      <c r="B952" t="s">
        <v>8545</v>
      </c>
      <c r="C952">
        <v>3</v>
      </c>
      <c r="D952" t="s">
        <v>2956</v>
      </c>
      <c r="E952" t="s">
        <v>2956</v>
      </c>
      <c r="F952" t="s">
        <v>2956</v>
      </c>
      <c r="G952" t="s">
        <v>2956</v>
      </c>
      <c r="H952" t="s">
        <v>2956</v>
      </c>
      <c r="I952" t="s">
        <v>2956</v>
      </c>
      <c r="J952" t="s">
        <v>2956</v>
      </c>
      <c r="K952" t="s">
        <v>2956</v>
      </c>
      <c r="L952" t="s">
        <v>22</v>
      </c>
      <c r="M952" t="s">
        <v>22</v>
      </c>
      <c r="N952" t="s">
        <v>2956</v>
      </c>
      <c r="O952" t="s">
        <v>2956</v>
      </c>
      <c r="P952" t="s">
        <v>2956</v>
      </c>
      <c r="Q952" t="s">
        <v>22</v>
      </c>
      <c r="R952" t="s">
        <v>22</v>
      </c>
      <c r="BB952" t="s">
        <v>2876</v>
      </c>
      <c r="BD952" t="s">
        <v>2876</v>
      </c>
      <c r="BF952" t="s">
        <v>2876</v>
      </c>
      <c r="BV952">
        <v>0</v>
      </c>
      <c r="BX952" t="s">
        <v>8555</v>
      </c>
      <c r="BY952" t="s">
        <v>6813</v>
      </c>
      <c r="BZ952" s="30">
        <v>41612</v>
      </c>
      <c r="CA952" t="s">
        <v>6591</v>
      </c>
      <c r="CB952" t="s">
        <v>8256</v>
      </c>
      <c r="CC952" t="s">
        <v>5061</v>
      </c>
      <c r="CD952">
        <v>30</v>
      </c>
      <c r="CE952" t="s">
        <v>236</v>
      </c>
      <c r="CF952" t="s">
        <v>240</v>
      </c>
      <c r="CG952" t="s">
        <v>247</v>
      </c>
      <c r="CI952" t="s">
        <v>9552</v>
      </c>
      <c r="CJ952" t="s">
        <v>2808</v>
      </c>
      <c r="CK952" t="s">
        <v>69</v>
      </c>
      <c r="CL952" t="s">
        <v>69</v>
      </c>
      <c r="CM952" t="s">
        <v>2803</v>
      </c>
      <c r="CN952">
        <v>3</v>
      </c>
      <c r="CO952" t="s">
        <v>254</v>
      </c>
      <c r="CP952">
        <v>22</v>
      </c>
      <c r="CQ952" t="s">
        <v>69</v>
      </c>
      <c r="CR952" t="s">
        <v>69</v>
      </c>
      <c r="CS952" t="s">
        <v>69</v>
      </c>
      <c r="CT952" t="s">
        <v>69</v>
      </c>
      <c r="CU952" t="s">
        <v>69</v>
      </c>
      <c r="CV952" t="s">
        <v>69</v>
      </c>
      <c r="CW952" t="s">
        <v>69</v>
      </c>
      <c r="CX952" t="s">
        <v>69</v>
      </c>
      <c r="CY952" t="s">
        <v>69</v>
      </c>
      <c r="CZ952" t="s">
        <v>69</v>
      </c>
      <c r="DA952" t="s">
        <v>2808</v>
      </c>
      <c r="DB952" t="s">
        <v>69</v>
      </c>
      <c r="DC952" t="s">
        <v>69</v>
      </c>
      <c r="DD952" t="s">
        <v>12</v>
      </c>
      <c r="DE952" t="s">
        <v>7042</v>
      </c>
      <c r="DF952" t="s">
        <v>12</v>
      </c>
      <c r="DG952" t="s">
        <v>8583</v>
      </c>
      <c r="DH952" t="s">
        <v>249</v>
      </c>
      <c r="DI952" t="s">
        <v>9779</v>
      </c>
      <c r="EU952" t="s">
        <v>22</v>
      </c>
      <c r="EV952" t="s">
        <v>22</v>
      </c>
      <c r="EW952" t="s">
        <v>8583</v>
      </c>
      <c r="EX952" t="s">
        <v>8583</v>
      </c>
      <c r="KB952">
        <v>3</v>
      </c>
      <c r="KD952" t="s">
        <v>9554</v>
      </c>
      <c r="KE952" t="s">
        <v>6597</v>
      </c>
      <c r="KF952">
        <v>7</v>
      </c>
      <c r="KG952" t="s">
        <v>6598</v>
      </c>
      <c r="KH952">
        <v>8305861</v>
      </c>
    </row>
    <row r="953" spans="1:294" x14ac:dyDescent="0.3">
      <c r="A953" t="s">
        <v>10801</v>
      </c>
      <c r="B953" t="s">
        <v>8545</v>
      </c>
      <c r="C953">
        <v>3</v>
      </c>
      <c r="D953" t="s">
        <v>2956</v>
      </c>
      <c r="E953" t="s">
        <v>2956</v>
      </c>
      <c r="F953" t="s">
        <v>2956</v>
      </c>
      <c r="G953" t="s">
        <v>2956</v>
      </c>
      <c r="H953" t="s">
        <v>2956</v>
      </c>
      <c r="I953" t="s">
        <v>2956</v>
      </c>
      <c r="J953" t="s">
        <v>2956</v>
      </c>
      <c r="K953" t="s">
        <v>2956</v>
      </c>
      <c r="L953" t="s">
        <v>2956</v>
      </c>
      <c r="M953" t="s">
        <v>2956</v>
      </c>
      <c r="N953" t="s">
        <v>2956</v>
      </c>
      <c r="O953" t="s">
        <v>2956</v>
      </c>
      <c r="P953" t="s">
        <v>2956</v>
      </c>
      <c r="Q953" t="s">
        <v>2956</v>
      </c>
      <c r="R953" t="s">
        <v>2956</v>
      </c>
      <c r="BB953" t="s">
        <v>2876</v>
      </c>
      <c r="BD953" t="s">
        <v>2876</v>
      </c>
      <c r="BF953" t="s">
        <v>2876</v>
      </c>
      <c r="BV953">
        <v>0</v>
      </c>
      <c r="BX953" t="s">
        <v>8555</v>
      </c>
      <c r="BY953" t="s">
        <v>6813</v>
      </c>
      <c r="BZ953" s="30">
        <v>41612</v>
      </c>
      <c r="CA953" t="s">
        <v>6591</v>
      </c>
      <c r="CB953" t="s">
        <v>8256</v>
      </c>
      <c r="CC953" t="s">
        <v>5061</v>
      </c>
      <c r="CD953">
        <v>33</v>
      </c>
      <c r="CE953" t="s">
        <v>236</v>
      </c>
      <c r="CF953" t="s">
        <v>240</v>
      </c>
      <c r="CG953" t="s">
        <v>247</v>
      </c>
      <c r="CI953" t="s">
        <v>9552</v>
      </c>
      <c r="CJ953" t="s">
        <v>2808</v>
      </c>
      <c r="CK953" t="s">
        <v>69</v>
      </c>
      <c r="CL953" t="s">
        <v>69</v>
      </c>
      <c r="CM953" t="s">
        <v>2803</v>
      </c>
      <c r="CN953">
        <v>3</v>
      </c>
      <c r="CO953" t="s">
        <v>254</v>
      </c>
      <c r="CP953">
        <v>25</v>
      </c>
      <c r="CQ953" t="s">
        <v>69</v>
      </c>
      <c r="CR953" t="s">
        <v>69</v>
      </c>
      <c r="CS953" t="s">
        <v>69</v>
      </c>
      <c r="CT953" t="s">
        <v>69</v>
      </c>
      <c r="CU953" t="s">
        <v>69</v>
      </c>
      <c r="CV953" t="s">
        <v>69</v>
      </c>
      <c r="CW953" t="s">
        <v>69</v>
      </c>
      <c r="CX953" t="s">
        <v>69</v>
      </c>
      <c r="CY953" t="s">
        <v>69</v>
      </c>
      <c r="CZ953" t="s">
        <v>69</v>
      </c>
      <c r="DA953" t="s">
        <v>69</v>
      </c>
      <c r="DB953" t="s">
        <v>69</v>
      </c>
      <c r="DC953" t="s">
        <v>69</v>
      </c>
      <c r="DD953" t="s">
        <v>12</v>
      </c>
      <c r="DE953" t="s">
        <v>10480</v>
      </c>
      <c r="DF953" t="s">
        <v>12</v>
      </c>
      <c r="DG953" t="s">
        <v>8841</v>
      </c>
      <c r="DH953" t="s">
        <v>249</v>
      </c>
      <c r="DI953" t="s">
        <v>9779</v>
      </c>
      <c r="EU953" t="s">
        <v>22</v>
      </c>
      <c r="EV953" t="s">
        <v>22</v>
      </c>
      <c r="EW953" t="s">
        <v>8841</v>
      </c>
      <c r="EX953" t="s">
        <v>8841</v>
      </c>
      <c r="KB953">
        <v>3</v>
      </c>
      <c r="KD953" t="s">
        <v>9554</v>
      </c>
      <c r="KE953" t="s">
        <v>6597</v>
      </c>
      <c r="KF953">
        <v>8</v>
      </c>
      <c r="KG953" t="s">
        <v>6598</v>
      </c>
      <c r="KH953">
        <v>8305861</v>
      </c>
    </row>
    <row r="954" spans="1:294" x14ac:dyDescent="0.3">
      <c r="A954" t="s">
        <v>10802</v>
      </c>
      <c r="B954" t="s">
        <v>8545</v>
      </c>
      <c r="C954">
        <v>4</v>
      </c>
      <c r="D954" t="s">
        <v>2956</v>
      </c>
      <c r="E954" t="s">
        <v>2956</v>
      </c>
      <c r="F954" t="s">
        <v>2956</v>
      </c>
      <c r="G954" t="s">
        <v>2956</v>
      </c>
      <c r="H954" t="s">
        <v>2956</v>
      </c>
      <c r="I954" t="s">
        <v>2956</v>
      </c>
      <c r="J954" t="s">
        <v>2956</v>
      </c>
      <c r="K954" t="s">
        <v>2956</v>
      </c>
      <c r="L954" t="s">
        <v>2956</v>
      </c>
      <c r="M954" t="s">
        <v>2956</v>
      </c>
      <c r="N954" t="s">
        <v>2956</v>
      </c>
      <c r="O954" t="s">
        <v>2956</v>
      </c>
      <c r="P954" t="s">
        <v>2956</v>
      </c>
      <c r="Q954" t="s">
        <v>2956</v>
      </c>
      <c r="R954" t="s">
        <v>2956</v>
      </c>
      <c r="S954" t="s">
        <v>2956</v>
      </c>
      <c r="T954" t="s">
        <v>2956</v>
      </c>
      <c r="U954" t="s">
        <v>2956</v>
      </c>
      <c r="V954" t="s">
        <v>2956</v>
      </c>
      <c r="W954" t="s">
        <v>2956</v>
      </c>
      <c r="BB954" t="s">
        <v>2876</v>
      </c>
      <c r="BD954" t="s">
        <v>2876</v>
      </c>
      <c r="BF954" t="s">
        <v>2876</v>
      </c>
      <c r="BH954" t="s">
        <v>2876</v>
      </c>
      <c r="BV954">
        <v>0</v>
      </c>
      <c r="BX954" t="s">
        <v>8555</v>
      </c>
      <c r="BY954" t="s">
        <v>6813</v>
      </c>
      <c r="BZ954" s="30">
        <v>41612</v>
      </c>
      <c r="CA954" t="s">
        <v>6591</v>
      </c>
      <c r="CB954" t="s">
        <v>10803</v>
      </c>
      <c r="CC954" t="s">
        <v>5061</v>
      </c>
      <c r="CD954">
        <v>28</v>
      </c>
      <c r="CE954" t="s">
        <v>236</v>
      </c>
      <c r="CF954" t="s">
        <v>240</v>
      </c>
      <c r="CG954" t="s">
        <v>247</v>
      </c>
      <c r="CI954" t="s">
        <v>9552</v>
      </c>
      <c r="CJ954" t="s">
        <v>2808</v>
      </c>
      <c r="CK954" t="s">
        <v>69</v>
      </c>
      <c r="CL954" t="s">
        <v>69</v>
      </c>
      <c r="CM954" t="s">
        <v>2803</v>
      </c>
      <c r="CN954">
        <v>4</v>
      </c>
      <c r="CO954" t="s">
        <v>254</v>
      </c>
      <c r="CP954">
        <v>33</v>
      </c>
      <c r="CQ954" t="s">
        <v>69</v>
      </c>
      <c r="CR954" t="s">
        <v>69</v>
      </c>
      <c r="CS954" t="s">
        <v>69</v>
      </c>
      <c r="CT954" t="s">
        <v>69</v>
      </c>
      <c r="CU954" t="s">
        <v>69</v>
      </c>
      <c r="CV954" t="s">
        <v>69</v>
      </c>
      <c r="CW954" t="s">
        <v>69</v>
      </c>
      <c r="CX954" t="s">
        <v>69</v>
      </c>
      <c r="CY954" t="s">
        <v>69</v>
      </c>
      <c r="CZ954" t="s">
        <v>69</v>
      </c>
      <c r="DA954" t="s">
        <v>2808</v>
      </c>
      <c r="DB954" t="s">
        <v>2808</v>
      </c>
      <c r="DC954" t="s">
        <v>69</v>
      </c>
      <c r="DD954" t="s">
        <v>12</v>
      </c>
      <c r="DE954" t="s">
        <v>10169</v>
      </c>
      <c r="DF954" t="s">
        <v>12</v>
      </c>
      <c r="DG954" s="30">
        <v>41071</v>
      </c>
      <c r="DH954" t="s">
        <v>22</v>
      </c>
      <c r="EU954" t="s">
        <v>2956</v>
      </c>
      <c r="EV954" t="s">
        <v>2956</v>
      </c>
      <c r="EW954" s="30">
        <v>41549</v>
      </c>
      <c r="EX954" s="30">
        <v>41549</v>
      </c>
      <c r="KB954">
        <v>4</v>
      </c>
      <c r="KD954" t="s">
        <v>9554</v>
      </c>
      <c r="KE954" t="s">
        <v>6597</v>
      </c>
      <c r="KF954">
        <v>9</v>
      </c>
      <c r="KG954" t="s">
        <v>6598</v>
      </c>
      <c r="KH954">
        <v>8305861</v>
      </c>
    </row>
    <row r="955" spans="1:294" x14ac:dyDescent="0.3">
      <c r="A955" t="s">
        <v>10804</v>
      </c>
      <c r="B955" t="s">
        <v>8545</v>
      </c>
      <c r="C955">
        <v>5</v>
      </c>
      <c r="D955" t="s">
        <v>2956</v>
      </c>
      <c r="E955" t="s">
        <v>2956</v>
      </c>
      <c r="F955" t="s">
        <v>2956</v>
      </c>
      <c r="G955" t="s">
        <v>2956</v>
      </c>
      <c r="H955" t="s">
        <v>2956</v>
      </c>
      <c r="I955" t="s">
        <v>2956</v>
      </c>
      <c r="J955" t="s">
        <v>2956</v>
      </c>
      <c r="K955" t="s">
        <v>2956</v>
      </c>
      <c r="L955" t="s">
        <v>22</v>
      </c>
      <c r="M955" t="s">
        <v>22</v>
      </c>
      <c r="N955" t="s">
        <v>2956</v>
      </c>
      <c r="O955" t="s">
        <v>2956</v>
      </c>
      <c r="P955" t="s">
        <v>2956</v>
      </c>
      <c r="Q955" t="s">
        <v>22</v>
      </c>
      <c r="R955" t="s">
        <v>22</v>
      </c>
      <c r="S955" t="s">
        <v>2956</v>
      </c>
      <c r="T955" t="s">
        <v>2956</v>
      </c>
      <c r="U955" t="s">
        <v>2956</v>
      </c>
      <c r="V955" t="s">
        <v>22</v>
      </c>
      <c r="W955" t="s">
        <v>22</v>
      </c>
      <c r="X955" t="s">
        <v>2956</v>
      </c>
      <c r="Y955" t="s">
        <v>2956</v>
      </c>
      <c r="Z955" t="s">
        <v>2956</v>
      </c>
      <c r="AA955" t="s">
        <v>22</v>
      </c>
      <c r="AB955" t="s">
        <v>22</v>
      </c>
      <c r="BB955" t="s">
        <v>2876</v>
      </c>
      <c r="BD955" t="s">
        <v>2876</v>
      </c>
      <c r="BF955" t="s">
        <v>2876</v>
      </c>
      <c r="BH955" t="s">
        <v>2876</v>
      </c>
      <c r="BJ955" t="s">
        <v>2876</v>
      </c>
      <c r="BV955">
        <v>0</v>
      </c>
      <c r="BX955" t="s">
        <v>8555</v>
      </c>
      <c r="BY955" t="s">
        <v>6813</v>
      </c>
      <c r="BZ955" s="30">
        <v>41612</v>
      </c>
      <c r="CA955" t="s">
        <v>6591</v>
      </c>
      <c r="CB955" t="s">
        <v>8256</v>
      </c>
      <c r="CC955" t="s">
        <v>5061</v>
      </c>
      <c r="CD955">
        <v>22</v>
      </c>
      <c r="CE955" t="s">
        <v>22</v>
      </c>
      <c r="CF955" t="s">
        <v>22</v>
      </c>
      <c r="CG955" t="s">
        <v>246</v>
      </c>
      <c r="CI955" t="s">
        <v>9552</v>
      </c>
      <c r="CJ955" t="s">
        <v>2808</v>
      </c>
      <c r="CK955" t="s">
        <v>69</v>
      </c>
      <c r="CL955" t="s">
        <v>69</v>
      </c>
      <c r="CM955" t="s">
        <v>2803</v>
      </c>
      <c r="CN955">
        <v>5</v>
      </c>
      <c r="CO955" t="s">
        <v>254</v>
      </c>
      <c r="CP955">
        <v>31</v>
      </c>
      <c r="CQ955" t="s">
        <v>69</v>
      </c>
      <c r="CR955" t="s">
        <v>69</v>
      </c>
      <c r="CS955" t="s">
        <v>69</v>
      </c>
      <c r="CT955" t="s">
        <v>69</v>
      </c>
      <c r="CU955" t="s">
        <v>69</v>
      </c>
      <c r="CV955" t="s">
        <v>69</v>
      </c>
      <c r="CW955" t="s">
        <v>69</v>
      </c>
      <c r="CX955" t="s">
        <v>69</v>
      </c>
      <c r="CY955" t="s">
        <v>69</v>
      </c>
      <c r="CZ955" t="s">
        <v>69</v>
      </c>
      <c r="DA955" t="s">
        <v>2808</v>
      </c>
      <c r="DB955" t="s">
        <v>2808</v>
      </c>
      <c r="DC955" t="s">
        <v>69</v>
      </c>
      <c r="DD955" t="s">
        <v>12</v>
      </c>
      <c r="DE955" t="s">
        <v>10172</v>
      </c>
      <c r="DF955" t="s">
        <v>12</v>
      </c>
      <c r="DG955" s="30">
        <v>41009</v>
      </c>
      <c r="DH955" t="s">
        <v>249</v>
      </c>
      <c r="DI955" t="s">
        <v>9779</v>
      </c>
      <c r="EU955" t="s">
        <v>2956</v>
      </c>
      <c r="EV955" t="s">
        <v>2956</v>
      </c>
      <c r="EW955" s="30">
        <v>41558</v>
      </c>
      <c r="EX955" s="30">
        <v>41558</v>
      </c>
      <c r="KB955">
        <v>5</v>
      </c>
      <c r="KD955" t="s">
        <v>9554</v>
      </c>
      <c r="KE955" t="s">
        <v>6597</v>
      </c>
      <c r="KF955">
        <v>10</v>
      </c>
      <c r="KG955" t="s">
        <v>6598</v>
      </c>
      <c r="KH955">
        <v>8305861</v>
      </c>
    </row>
    <row r="956" spans="1:294" x14ac:dyDescent="0.3">
      <c r="A956" t="s">
        <v>10805</v>
      </c>
      <c r="B956" t="s">
        <v>8545</v>
      </c>
      <c r="C956">
        <v>1</v>
      </c>
      <c r="D956" t="s">
        <v>2956</v>
      </c>
      <c r="E956" t="s">
        <v>2956</v>
      </c>
      <c r="F956" t="s">
        <v>2956</v>
      </c>
      <c r="G956" t="s">
        <v>2956</v>
      </c>
      <c r="H956" t="s">
        <v>2956</v>
      </c>
      <c r="BB956" t="s">
        <v>2876</v>
      </c>
      <c r="BV956">
        <v>0</v>
      </c>
      <c r="BX956" t="s">
        <v>8555</v>
      </c>
      <c r="BY956" t="s">
        <v>6813</v>
      </c>
      <c r="BZ956" s="30">
        <v>41612</v>
      </c>
      <c r="CA956" t="s">
        <v>6591</v>
      </c>
      <c r="CB956" t="s">
        <v>8256</v>
      </c>
      <c r="CC956" t="s">
        <v>5061</v>
      </c>
      <c r="CD956">
        <v>21</v>
      </c>
      <c r="CE956" t="s">
        <v>237</v>
      </c>
      <c r="CF956" t="s">
        <v>220</v>
      </c>
      <c r="CG956" t="s">
        <v>247</v>
      </c>
      <c r="CI956" t="s">
        <v>9552</v>
      </c>
      <c r="CJ956" t="s">
        <v>2808</v>
      </c>
      <c r="CK956" t="s">
        <v>69</v>
      </c>
      <c r="CL956" t="s">
        <v>69</v>
      </c>
      <c r="CM956" t="s">
        <v>2803</v>
      </c>
      <c r="CN956">
        <v>1</v>
      </c>
      <c r="CO956" t="s">
        <v>254</v>
      </c>
      <c r="CP956">
        <v>22</v>
      </c>
      <c r="CQ956" t="s">
        <v>69</v>
      </c>
      <c r="CR956" t="s">
        <v>69</v>
      </c>
      <c r="CS956" t="s">
        <v>69</v>
      </c>
      <c r="CT956" t="s">
        <v>69</v>
      </c>
      <c r="CU956" t="s">
        <v>69</v>
      </c>
      <c r="CV956" t="s">
        <v>69</v>
      </c>
      <c r="CW956" t="s">
        <v>69</v>
      </c>
      <c r="CX956" t="s">
        <v>69</v>
      </c>
      <c r="CY956" t="s">
        <v>69</v>
      </c>
      <c r="CZ956" t="s">
        <v>69</v>
      </c>
      <c r="DA956" t="s">
        <v>69</v>
      </c>
      <c r="DB956" t="s">
        <v>69</v>
      </c>
      <c r="DC956" t="s">
        <v>69</v>
      </c>
      <c r="DD956" t="s">
        <v>12</v>
      </c>
      <c r="DE956" t="s">
        <v>8279</v>
      </c>
      <c r="DF956" t="s">
        <v>12</v>
      </c>
      <c r="DG956" t="s">
        <v>6688</v>
      </c>
      <c r="DH956" t="s">
        <v>249</v>
      </c>
      <c r="DI956" t="s">
        <v>9779</v>
      </c>
      <c r="EU956" t="s">
        <v>22</v>
      </c>
      <c r="EV956" t="s">
        <v>22</v>
      </c>
      <c r="EW956" t="s">
        <v>6688</v>
      </c>
      <c r="EX956" t="s">
        <v>8886</v>
      </c>
      <c r="KB956">
        <v>1</v>
      </c>
      <c r="KD956" t="s">
        <v>9554</v>
      </c>
      <c r="KE956" t="s">
        <v>6597</v>
      </c>
      <c r="KF956">
        <v>11</v>
      </c>
      <c r="KG956" t="s">
        <v>6598</v>
      </c>
      <c r="KH956">
        <v>8305861</v>
      </c>
    </row>
    <row r="957" spans="1:294" x14ac:dyDescent="0.3">
      <c r="A957" t="s">
        <v>10806</v>
      </c>
      <c r="B957" t="s">
        <v>6588</v>
      </c>
      <c r="C957">
        <v>4</v>
      </c>
      <c r="D957" t="s">
        <v>2956</v>
      </c>
      <c r="E957" t="s">
        <v>2956</v>
      </c>
      <c r="F957" t="s">
        <v>2956</v>
      </c>
      <c r="G957" t="s">
        <v>22</v>
      </c>
      <c r="H957" t="s">
        <v>2956</v>
      </c>
      <c r="I957" t="s">
        <v>2956</v>
      </c>
      <c r="J957" t="s">
        <v>2956</v>
      </c>
      <c r="K957" t="s">
        <v>2956</v>
      </c>
      <c r="L957" t="s">
        <v>22</v>
      </c>
      <c r="M957" t="s">
        <v>2956</v>
      </c>
      <c r="N957" t="s">
        <v>2956</v>
      </c>
      <c r="O957" t="s">
        <v>2956</v>
      </c>
      <c r="P957" t="s">
        <v>2956</v>
      </c>
      <c r="Q957" t="s">
        <v>22</v>
      </c>
      <c r="R957" t="s">
        <v>2956</v>
      </c>
      <c r="S957" t="s">
        <v>2956</v>
      </c>
      <c r="T957" t="s">
        <v>2956</v>
      </c>
      <c r="U957" t="s">
        <v>2956</v>
      </c>
      <c r="V957" t="s">
        <v>22</v>
      </c>
      <c r="W957" t="s">
        <v>2956</v>
      </c>
      <c r="BB957" t="s">
        <v>2876</v>
      </c>
      <c r="BD957" t="s">
        <v>2876</v>
      </c>
      <c r="BF957" t="s">
        <v>2876</v>
      </c>
      <c r="BH957" t="s">
        <v>2876</v>
      </c>
      <c r="BV957">
        <v>0</v>
      </c>
      <c r="BX957" t="s">
        <v>9142</v>
      </c>
      <c r="BY957" t="s">
        <v>6813</v>
      </c>
      <c r="BZ957" t="s">
        <v>7759</v>
      </c>
      <c r="CA957" t="s">
        <v>6591</v>
      </c>
      <c r="CB957" t="s">
        <v>7266</v>
      </c>
      <c r="CC957" t="s">
        <v>5059</v>
      </c>
      <c r="CD957">
        <v>22</v>
      </c>
      <c r="CE957" t="s">
        <v>236</v>
      </c>
      <c r="CF957" t="s">
        <v>241</v>
      </c>
      <c r="CG957" t="s">
        <v>247</v>
      </c>
      <c r="CI957" t="s">
        <v>9552</v>
      </c>
      <c r="CJ957" t="s">
        <v>2808</v>
      </c>
      <c r="CK957" t="s">
        <v>69</v>
      </c>
      <c r="CL957" t="s">
        <v>69</v>
      </c>
      <c r="CM957" t="s">
        <v>2803</v>
      </c>
      <c r="CN957">
        <v>4</v>
      </c>
      <c r="CO957" t="s">
        <v>254</v>
      </c>
      <c r="CP957">
        <v>35</v>
      </c>
      <c r="CQ957" t="s">
        <v>69</v>
      </c>
      <c r="CR957" t="s">
        <v>69</v>
      </c>
      <c r="CS957" t="s">
        <v>69</v>
      </c>
      <c r="CV957" t="s">
        <v>69</v>
      </c>
      <c r="CW957" t="s">
        <v>69</v>
      </c>
      <c r="CX957" t="s">
        <v>69</v>
      </c>
      <c r="CY957" t="s">
        <v>69</v>
      </c>
      <c r="CZ957" t="s">
        <v>69</v>
      </c>
      <c r="DA957" t="s">
        <v>2808</v>
      </c>
      <c r="DB957" t="s">
        <v>69</v>
      </c>
      <c r="DC957" t="s">
        <v>69</v>
      </c>
      <c r="DD957" t="s">
        <v>12</v>
      </c>
      <c r="DE957" t="s">
        <v>10807</v>
      </c>
      <c r="DF957" t="s">
        <v>12</v>
      </c>
      <c r="DG957" s="30">
        <v>40700</v>
      </c>
      <c r="DH957" t="s">
        <v>2842</v>
      </c>
      <c r="EU957" t="s">
        <v>22</v>
      </c>
      <c r="EV957" t="s">
        <v>22</v>
      </c>
      <c r="EW957" s="30">
        <v>40700</v>
      </c>
      <c r="EX957" s="30">
        <v>40700</v>
      </c>
      <c r="EY957" t="s">
        <v>69</v>
      </c>
      <c r="EZ957" t="s">
        <v>69</v>
      </c>
      <c r="FS957" t="s">
        <v>69</v>
      </c>
      <c r="FT957" t="s">
        <v>69</v>
      </c>
      <c r="FU957" t="s">
        <v>69</v>
      </c>
      <c r="FV957" t="s">
        <v>69</v>
      </c>
      <c r="FW957" t="s">
        <v>69</v>
      </c>
      <c r="FX957" t="s">
        <v>69</v>
      </c>
      <c r="FY957" t="s">
        <v>69</v>
      </c>
      <c r="FZ957" t="s">
        <v>69</v>
      </c>
      <c r="GA957" t="s">
        <v>69</v>
      </c>
      <c r="GB957" t="s">
        <v>69</v>
      </c>
      <c r="GC957" t="s">
        <v>69</v>
      </c>
      <c r="GD957" t="s">
        <v>69</v>
      </c>
      <c r="GE957" t="s">
        <v>69</v>
      </c>
      <c r="GF957" t="s">
        <v>69</v>
      </c>
      <c r="GG957" t="s">
        <v>69</v>
      </c>
      <c r="GH957" t="s">
        <v>69</v>
      </c>
      <c r="GI957" t="s">
        <v>69</v>
      </c>
      <c r="GJ957" t="s">
        <v>69</v>
      </c>
      <c r="GK957" t="s">
        <v>69</v>
      </c>
      <c r="GL957" t="s">
        <v>69</v>
      </c>
      <c r="GM957" t="s">
        <v>69</v>
      </c>
      <c r="GN957" t="s">
        <v>69</v>
      </c>
      <c r="GO957" t="s">
        <v>69</v>
      </c>
      <c r="GP957" t="s">
        <v>69</v>
      </c>
      <c r="GQ957" t="s">
        <v>69</v>
      </c>
      <c r="GR957" t="s">
        <v>69</v>
      </c>
      <c r="GS957" t="s">
        <v>69</v>
      </c>
      <c r="GT957" t="s">
        <v>69</v>
      </c>
      <c r="GU957" t="s">
        <v>69</v>
      </c>
      <c r="GV957" t="s">
        <v>69</v>
      </c>
      <c r="GW957" t="s">
        <v>69</v>
      </c>
      <c r="GX957" t="s">
        <v>69</v>
      </c>
      <c r="GY957" t="s">
        <v>69</v>
      </c>
      <c r="HC957" t="s">
        <v>69</v>
      </c>
      <c r="HD957" t="s">
        <v>69</v>
      </c>
      <c r="HE957" t="s">
        <v>69</v>
      </c>
      <c r="HF957" t="s">
        <v>69</v>
      </c>
      <c r="HG957" t="s">
        <v>69</v>
      </c>
      <c r="HH957" t="s">
        <v>69</v>
      </c>
      <c r="HI957" t="s">
        <v>69</v>
      </c>
      <c r="IE957" t="s">
        <v>69</v>
      </c>
      <c r="IF957" t="s">
        <v>69</v>
      </c>
      <c r="IG957" t="s">
        <v>69</v>
      </c>
      <c r="IZ957" t="s">
        <v>69</v>
      </c>
      <c r="JA957" t="s">
        <v>69</v>
      </c>
      <c r="JB957" t="s">
        <v>69</v>
      </c>
      <c r="JC957" t="s">
        <v>69</v>
      </c>
      <c r="JD957" t="s">
        <v>69</v>
      </c>
      <c r="JE957" t="s">
        <v>69</v>
      </c>
      <c r="JF957" t="s">
        <v>69</v>
      </c>
      <c r="KB957">
        <v>4</v>
      </c>
      <c r="KD957" t="s">
        <v>9554</v>
      </c>
      <c r="KE957" t="s">
        <v>6597</v>
      </c>
      <c r="KF957">
        <v>1</v>
      </c>
      <c r="KG957" t="s">
        <v>6598</v>
      </c>
      <c r="KH957">
        <v>3217331</v>
      </c>
    </row>
    <row r="958" spans="1:294" x14ac:dyDescent="0.3">
      <c r="A958" t="s">
        <v>10808</v>
      </c>
      <c r="B958" t="s">
        <v>6588</v>
      </c>
      <c r="C958">
        <v>9</v>
      </c>
      <c r="D958" t="s">
        <v>2956</v>
      </c>
      <c r="E958" t="s">
        <v>2956</v>
      </c>
      <c r="F958" t="s">
        <v>2956</v>
      </c>
      <c r="G958" t="s">
        <v>2956</v>
      </c>
      <c r="H958" t="s">
        <v>2956</v>
      </c>
      <c r="I958" t="s">
        <v>2956</v>
      </c>
      <c r="J958" t="s">
        <v>2956</v>
      </c>
      <c r="K958" t="s">
        <v>2956</v>
      </c>
      <c r="L958" t="s">
        <v>2956</v>
      </c>
      <c r="M958" t="s">
        <v>2956</v>
      </c>
      <c r="N958" t="s">
        <v>2956</v>
      </c>
      <c r="O958" t="s">
        <v>2956</v>
      </c>
      <c r="P958" t="s">
        <v>2956</v>
      </c>
      <c r="Q958" t="s">
        <v>2956</v>
      </c>
      <c r="R958" t="s">
        <v>2956</v>
      </c>
      <c r="S958" t="s">
        <v>2956</v>
      </c>
      <c r="T958" t="s">
        <v>2956</v>
      </c>
      <c r="U958" t="s">
        <v>2956</v>
      </c>
      <c r="V958" t="s">
        <v>2956</v>
      </c>
      <c r="W958" t="s">
        <v>2956</v>
      </c>
      <c r="X958" t="s">
        <v>2956</v>
      </c>
      <c r="Y958" t="s">
        <v>2956</v>
      </c>
      <c r="Z958" t="s">
        <v>2956</v>
      </c>
      <c r="AA958" t="s">
        <v>2956</v>
      </c>
      <c r="AB958" t="s">
        <v>2956</v>
      </c>
      <c r="AC958" t="s">
        <v>2956</v>
      </c>
      <c r="AD958" t="s">
        <v>2956</v>
      </c>
      <c r="AE958" t="s">
        <v>2956</v>
      </c>
      <c r="AF958" t="s">
        <v>2956</v>
      </c>
      <c r="AG958" t="s">
        <v>2956</v>
      </c>
      <c r="AH958" t="s">
        <v>2956</v>
      </c>
      <c r="AI958" t="s">
        <v>2956</v>
      </c>
      <c r="AJ958" t="s">
        <v>2956</v>
      </c>
      <c r="AK958" t="s">
        <v>2956</v>
      </c>
      <c r="AL958" t="s">
        <v>2956</v>
      </c>
      <c r="AM958" t="s">
        <v>2956</v>
      </c>
      <c r="AN958" t="s">
        <v>2956</v>
      </c>
      <c r="AO958" t="s">
        <v>2956</v>
      </c>
      <c r="AP958" t="s">
        <v>2956</v>
      </c>
      <c r="AQ958" t="s">
        <v>2956</v>
      </c>
      <c r="AR958" t="s">
        <v>2956</v>
      </c>
      <c r="AS958" t="s">
        <v>2956</v>
      </c>
      <c r="AT958" t="s">
        <v>2956</v>
      </c>
      <c r="AU958" t="s">
        <v>2956</v>
      </c>
      <c r="AV958" t="s">
        <v>2956</v>
      </c>
      <c r="BB958" t="s">
        <v>2876</v>
      </c>
      <c r="BD958" t="s">
        <v>2876</v>
      </c>
      <c r="BF958" t="s">
        <v>2876</v>
      </c>
      <c r="BH958" t="s">
        <v>2876</v>
      </c>
      <c r="BJ958" t="s">
        <v>2876</v>
      </c>
      <c r="BL958" t="s">
        <v>2876</v>
      </c>
      <c r="BN958" t="s">
        <v>2876</v>
      </c>
      <c r="BP958" t="s">
        <v>2876</v>
      </c>
      <c r="BR958" t="s">
        <v>2876</v>
      </c>
      <c r="BV958">
        <v>0</v>
      </c>
      <c r="BX958" t="s">
        <v>9142</v>
      </c>
      <c r="BY958" t="s">
        <v>6813</v>
      </c>
      <c r="BZ958" t="s">
        <v>7759</v>
      </c>
      <c r="CA958" t="s">
        <v>6591</v>
      </c>
      <c r="CB958" t="s">
        <v>7266</v>
      </c>
      <c r="CC958" t="s">
        <v>5059</v>
      </c>
      <c r="CD958">
        <v>30</v>
      </c>
      <c r="CE958" t="s">
        <v>22</v>
      </c>
      <c r="CF958" t="s">
        <v>22</v>
      </c>
      <c r="CG958" t="s">
        <v>247</v>
      </c>
      <c r="CI958" t="s">
        <v>9552</v>
      </c>
      <c r="CJ958" t="s">
        <v>2808</v>
      </c>
      <c r="CK958" t="s">
        <v>69</v>
      </c>
      <c r="CL958" t="s">
        <v>69</v>
      </c>
      <c r="CM958" t="s">
        <v>2803</v>
      </c>
      <c r="CN958">
        <v>9</v>
      </c>
      <c r="CO958" t="s">
        <v>254</v>
      </c>
      <c r="CP958">
        <v>38</v>
      </c>
      <c r="CQ958" t="s">
        <v>2808</v>
      </c>
      <c r="CR958" t="s">
        <v>2808</v>
      </c>
      <c r="CS958" t="s">
        <v>2808</v>
      </c>
      <c r="CV958" t="s">
        <v>2808</v>
      </c>
      <c r="CW958" t="s">
        <v>2808</v>
      </c>
      <c r="CX958" t="s">
        <v>2808</v>
      </c>
      <c r="CY958" t="s">
        <v>2808</v>
      </c>
      <c r="CZ958" t="s">
        <v>2808</v>
      </c>
      <c r="DA958" t="s">
        <v>2808</v>
      </c>
      <c r="DB958" t="s">
        <v>2808</v>
      </c>
      <c r="DC958" t="s">
        <v>69</v>
      </c>
      <c r="DD958" t="s">
        <v>12</v>
      </c>
      <c r="DE958" t="s">
        <v>7596</v>
      </c>
      <c r="DF958" t="s">
        <v>12</v>
      </c>
      <c r="DG958" t="s">
        <v>7871</v>
      </c>
      <c r="DH958" t="s">
        <v>2842</v>
      </c>
      <c r="EU958" t="s">
        <v>2956</v>
      </c>
      <c r="EV958" t="s">
        <v>2956</v>
      </c>
      <c r="EW958" t="s">
        <v>7871</v>
      </c>
      <c r="EX958" s="30">
        <v>40640</v>
      </c>
      <c r="KB958">
        <v>9</v>
      </c>
      <c r="KD958" t="s">
        <v>9554</v>
      </c>
      <c r="KE958" t="s">
        <v>6597</v>
      </c>
      <c r="KF958">
        <v>2</v>
      </c>
      <c r="KG958" t="s">
        <v>6598</v>
      </c>
      <c r="KH958">
        <v>3217331</v>
      </c>
    </row>
    <row r="959" spans="1:294" x14ac:dyDescent="0.3">
      <c r="A959" t="s">
        <v>10809</v>
      </c>
      <c r="B959" t="s">
        <v>6588</v>
      </c>
      <c r="C959">
        <v>6</v>
      </c>
      <c r="D959" t="s">
        <v>2956</v>
      </c>
      <c r="E959" t="s">
        <v>2956</v>
      </c>
      <c r="F959" t="s">
        <v>2956</v>
      </c>
      <c r="G959" t="s">
        <v>2956</v>
      </c>
      <c r="H959" t="s">
        <v>2956</v>
      </c>
      <c r="I959" t="s">
        <v>2956</v>
      </c>
      <c r="J959" t="s">
        <v>2956</v>
      </c>
      <c r="K959" t="s">
        <v>2956</v>
      </c>
      <c r="L959" t="s">
        <v>2956</v>
      </c>
      <c r="M959" t="s">
        <v>2956</v>
      </c>
      <c r="N959" t="s">
        <v>2956</v>
      </c>
      <c r="O959" t="s">
        <v>2956</v>
      </c>
      <c r="P959" t="s">
        <v>2956</v>
      </c>
      <c r="Q959" t="s">
        <v>2956</v>
      </c>
      <c r="R959" t="s">
        <v>2956</v>
      </c>
      <c r="S959" t="s">
        <v>2956</v>
      </c>
      <c r="T959" t="s">
        <v>2956</v>
      </c>
      <c r="U959" t="s">
        <v>2956</v>
      </c>
      <c r="V959" t="s">
        <v>2956</v>
      </c>
      <c r="W959" t="s">
        <v>2956</v>
      </c>
      <c r="X959" t="s">
        <v>2956</v>
      </c>
      <c r="Y959" t="s">
        <v>2956</v>
      </c>
      <c r="Z959" t="s">
        <v>2956</v>
      </c>
      <c r="AA959" t="s">
        <v>2956</v>
      </c>
      <c r="AB959" t="s">
        <v>2956</v>
      </c>
      <c r="AC959" t="s">
        <v>2956</v>
      </c>
      <c r="AD959" t="s">
        <v>2956</v>
      </c>
      <c r="AE959" t="s">
        <v>2956</v>
      </c>
      <c r="AF959" t="s">
        <v>2956</v>
      </c>
      <c r="AG959" t="s">
        <v>2956</v>
      </c>
      <c r="BB959" t="s">
        <v>2876</v>
      </c>
      <c r="BD959" t="s">
        <v>2876</v>
      </c>
      <c r="BF959" t="s">
        <v>2876</v>
      </c>
      <c r="BH959" t="s">
        <v>2876</v>
      </c>
      <c r="BJ959" t="s">
        <v>2876</v>
      </c>
      <c r="BL959" t="s">
        <v>2876</v>
      </c>
      <c r="BV959">
        <v>0</v>
      </c>
      <c r="BX959" t="s">
        <v>9142</v>
      </c>
      <c r="BY959" t="s">
        <v>6813</v>
      </c>
      <c r="BZ959" t="s">
        <v>7759</v>
      </c>
      <c r="CA959" t="s">
        <v>6591</v>
      </c>
      <c r="CB959" t="s">
        <v>7266</v>
      </c>
      <c r="CC959" t="s">
        <v>5059</v>
      </c>
      <c r="CD959">
        <v>21</v>
      </c>
      <c r="CE959" t="s">
        <v>236</v>
      </c>
      <c r="CF959" t="s">
        <v>241</v>
      </c>
      <c r="CG959" t="s">
        <v>247</v>
      </c>
      <c r="CI959" t="s">
        <v>9552</v>
      </c>
      <c r="CJ959" t="s">
        <v>2808</v>
      </c>
      <c r="CK959" t="s">
        <v>69</v>
      </c>
      <c r="CL959" t="s">
        <v>69</v>
      </c>
      <c r="CM959" t="s">
        <v>2803</v>
      </c>
      <c r="CN959">
        <v>6</v>
      </c>
      <c r="CO959" t="s">
        <v>254</v>
      </c>
      <c r="CP959">
        <v>35</v>
      </c>
      <c r="CQ959" t="s">
        <v>2808</v>
      </c>
      <c r="CR959" t="s">
        <v>2808</v>
      </c>
      <c r="CS959" t="s">
        <v>2808</v>
      </c>
      <c r="CV959" t="s">
        <v>2808</v>
      </c>
      <c r="CW959" t="s">
        <v>2808</v>
      </c>
      <c r="CX959" t="s">
        <v>2808</v>
      </c>
      <c r="CY959" t="s">
        <v>2808</v>
      </c>
      <c r="CZ959" t="s">
        <v>2808</v>
      </c>
      <c r="DA959" t="s">
        <v>69</v>
      </c>
      <c r="DB959" t="s">
        <v>69</v>
      </c>
      <c r="DC959" t="s">
        <v>69</v>
      </c>
      <c r="DD959" t="s">
        <v>12</v>
      </c>
      <c r="DE959" t="s">
        <v>7499</v>
      </c>
      <c r="DF959" t="s">
        <v>12</v>
      </c>
      <c r="DG959" s="30">
        <v>41008</v>
      </c>
      <c r="DH959" t="s">
        <v>2842</v>
      </c>
      <c r="EU959" t="s">
        <v>2956</v>
      </c>
      <c r="EV959" t="s">
        <v>2956</v>
      </c>
      <c r="EW959" s="30">
        <v>41008</v>
      </c>
      <c r="EX959" t="s">
        <v>9860</v>
      </c>
      <c r="KB959">
        <v>6</v>
      </c>
      <c r="KD959" t="s">
        <v>9554</v>
      </c>
      <c r="KE959" t="s">
        <v>6597</v>
      </c>
      <c r="KF959">
        <v>3</v>
      </c>
      <c r="KG959" t="s">
        <v>6598</v>
      </c>
      <c r="KH959">
        <v>3217331</v>
      </c>
    </row>
    <row r="960" spans="1:294" x14ac:dyDescent="0.3">
      <c r="A960" t="s">
        <v>10810</v>
      </c>
      <c r="B960" t="s">
        <v>6588</v>
      </c>
      <c r="C960">
        <v>3</v>
      </c>
      <c r="D960" t="s">
        <v>2956</v>
      </c>
      <c r="E960" t="s">
        <v>2956</v>
      </c>
      <c r="F960" t="s">
        <v>2956</v>
      </c>
      <c r="G960" t="s">
        <v>2956</v>
      </c>
      <c r="H960" t="s">
        <v>2956</v>
      </c>
      <c r="I960" t="s">
        <v>2956</v>
      </c>
      <c r="J960" t="s">
        <v>2956</v>
      </c>
      <c r="K960" t="s">
        <v>2956</v>
      </c>
      <c r="L960" t="s">
        <v>2956</v>
      </c>
      <c r="M960" t="s">
        <v>2956</v>
      </c>
      <c r="N960" t="s">
        <v>2956</v>
      </c>
      <c r="O960" t="s">
        <v>2956</v>
      </c>
      <c r="P960" t="s">
        <v>2956</v>
      </c>
      <c r="Q960" t="s">
        <v>2956</v>
      </c>
      <c r="R960" t="s">
        <v>2956</v>
      </c>
      <c r="BB960" t="s">
        <v>2876</v>
      </c>
      <c r="BD960" t="s">
        <v>2876</v>
      </c>
      <c r="BF960" t="s">
        <v>2876</v>
      </c>
      <c r="BV960">
        <v>0</v>
      </c>
      <c r="BX960" t="s">
        <v>9142</v>
      </c>
      <c r="BY960" t="s">
        <v>6813</v>
      </c>
      <c r="BZ960" t="s">
        <v>7759</v>
      </c>
      <c r="CA960" t="s">
        <v>6591</v>
      </c>
      <c r="CB960" t="s">
        <v>7266</v>
      </c>
      <c r="CC960" t="s">
        <v>5059</v>
      </c>
      <c r="CD960">
        <v>17</v>
      </c>
      <c r="CE960" t="s">
        <v>236</v>
      </c>
      <c r="CF960" t="s">
        <v>240</v>
      </c>
      <c r="CG960" t="s">
        <v>246</v>
      </c>
      <c r="CI960" t="s">
        <v>9552</v>
      </c>
      <c r="CJ960" t="s">
        <v>2808</v>
      </c>
      <c r="CK960" t="s">
        <v>69</v>
      </c>
      <c r="CL960" t="s">
        <v>69</v>
      </c>
      <c r="CM960" t="s">
        <v>2803</v>
      </c>
      <c r="CN960">
        <v>3</v>
      </c>
      <c r="CO960" t="s">
        <v>254</v>
      </c>
      <c r="CP960">
        <v>36</v>
      </c>
      <c r="CQ960" t="s">
        <v>69</v>
      </c>
      <c r="CR960" t="s">
        <v>69</v>
      </c>
      <c r="CS960" t="s">
        <v>69</v>
      </c>
      <c r="CV960" t="s">
        <v>69</v>
      </c>
      <c r="CW960" t="s">
        <v>69</v>
      </c>
      <c r="CX960" t="s">
        <v>69</v>
      </c>
      <c r="CY960" t="s">
        <v>69</v>
      </c>
      <c r="CZ960" t="s">
        <v>69</v>
      </c>
      <c r="DA960" t="s">
        <v>69</v>
      </c>
      <c r="DB960" t="s">
        <v>69</v>
      </c>
      <c r="DC960" t="s">
        <v>69</v>
      </c>
      <c r="DD960" t="s">
        <v>12</v>
      </c>
      <c r="DE960" t="s">
        <v>10488</v>
      </c>
      <c r="DF960" t="s">
        <v>12</v>
      </c>
      <c r="DG960" s="30">
        <v>40611</v>
      </c>
      <c r="DH960" t="s">
        <v>2842</v>
      </c>
      <c r="EU960" t="s">
        <v>2956</v>
      </c>
      <c r="EV960" t="s">
        <v>2956</v>
      </c>
      <c r="EW960" s="30">
        <v>40611</v>
      </c>
      <c r="EX960" s="30">
        <v>40888</v>
      </c>
      <c r="KB960">
        <v>3</v>
      </c>
      <c r="KD960" t="s">
        <v>9554</v>
      </c>
      <c r="KE960" t="s">
        <v>6597</v>
      </c>
      <c r="KF960">
        <v>4</v>
      </c>
      <c r="KG960" t="s">
        <v>6598</v>
      </c>
      <c r="KH960">
        <v>3217331</v>
      </c>
    </row>
    <row r="961" spans="1:294" x14ac:dyDescent="0.3">
      <c r="A961" t="s">
        <v>10811</v>
      </c>
      <c r="B961" t="s">
        <v>6588</v>
      </c>
      <c r="C961">
        <v>6</v>
      </c>
      <c r="D961" t="s">
        <v>2956</v>
      </c>
      <c r="E961" t="s">
        <v>2956</v>
      </c>
      <c r="F961" t="s">
        <v>2956</v>
      </c>
      <c r="G961" t="s">
        <v>2956</v>
      </c>
      <c r="H961" t="s">
        <v>2956</v>
      </c>
      <c r="I961" t="s">
        <v>2956</v>
      </c>
      <c r="J961" t="s">
        <v>2956</v>
      </c>
      <c r="K961" t="s">
        <v>2956</v>
      </c>
      <c r="L961" t="s">
        <v>2956</v>
      </c>
      <c r="M961" t="s">
        <v>2956</v>
      </c>
      <c r="N961" t="s">
        <v>2956</v>
      </c>
      <c r="O961" t="s">
        <v>2956</v>
      </c>
      <c r="P961" t="s">
        <v>2956</v>
      </c>
      <c r="Q961" t="s">
        <v>2956</v>
      </c>
      <c r="R961" t="s">
        <v>2956</v>
      </c>
      <c r="S961" t="s">
        <v>2956</v>
      </c>
      <c r="T961" t="s">
        <v>2956</v>
      </c>
      <c r="U961" t="s">
        <v>2956</v>
      </c>
      <c r="V961" t="s">
        <v>2956</v>
      </c>
      <c r="W961" t="s">
        <v>2956</v>
      </c>
      <c r="X961" t="s">
        <v>2956</v>
      </c>
      <c r="Y961" t="s">
        <v>2956</v>
      </c>
      <c r="Z961" t="s">
        <v>2956</v>
      </c>
      <c r="AA961" t="s">
        <v>2956</v>
      </c>
      <c r="AB961" t="s">
        <v>2956</v>
      </c>
      <c r="AC961" t="s">
        <v>2956</v>
      </c>
      <c r="AD961" t="s">
        <v>2956</v>
      </c>
      <c r="AE961" t="s">
        <v>2956</v>
      </c>
      <c r="AF961" t="s">
        <v>2956</v>
      </c>
      <c r="AG961" t="s">
        <v>2956</v>
      </c>
      <c r="BB961" t="s">
        <v>2876</v>
      </c>
      <c r="BD961" t="s">
        <v>2876</v>
      </c>
      <c r="BF961" t="s">
        <v>2876</v>
      </c>
      <c r="BH961" t="s">
        <v>2876</v>
      </c>
      <c r="BJ961" t="s">
        <v>2876</v>
      </c>
      <c r="BL961" t="s">
        <v>2876</v>
      </c>
      <c r="BV961">
        <v>0</v>
      </c>
      <c r="BX961" t="s">
        <v>9142</v>
      </c>
      <c r="BY961" t="s">
        <v>6813</v>
      </c>
      <c r="BZ961" t="s">
        <v>7759</v>
      </c>
      <c r="CA961" t="s">
        <v>6591</v>
      </c>
      <c r="CB961" t="s">
        <v>7266</v>
      </c>
      <c r="CC961" t="s">
        <v>5059</v>
      </c>
      <c r="CD961">
        <v>27</v>
      </c>
      <c r="CE961" t="s">
        <v>237</v>
      </c>
      <c r="CF961" t="s">
        <v>220</v>
      </c>
      <c r="CG961" t="s">
        <v>247</v>
      </c>
      <c r="CI961" t="s">
        <v>9552</v>
      </c>
      <c r="CJ961" t="s">
        <v>2808</v>
      </c>
      <c r="CK961" t="s">
        <v>69</v>
      </c>
      <c r="CL961" t="s">
        <v>69</v>
      </c>
      <c r="CM961" t="s">
        <v>2803</v>
      </c>
      <c r="CN961">
        <v>6</v>
      </c>
      <c r="CO961" t="s">
        <v>254</v>
      </c>
      <c r="CP961">
        <v>38</v>
      </c>
      <c r="CQ961" t="s">
        <v>2808</v>
      </c>
      <c r="CR961" t="s">
        <v>2808</v>
      </c>
      <c r="CS961" t="s">
        <v>2808</v>
      </c>
      <c r="CV961" t="s">
        <v>2808</v>
      </c>
      <c r="CW961" t="s">
        <v>2808</v>
      </c>
      <c r="CX961" t="s">
        <v>2808</v>
      </c>
      <c r="CY961" t="s">
        <v>2808</v>
      </c>
      <c r="CZ961" t="s">
        <v>2808</v>
      </c>
      <c r="DA961" t="s">
        <v>69</v>
      </c>
      <c r="DB961" t="s">
        <v>69</v>
      </c>
      <c r="DC961" t="s">
        <v>69</v>
      </c>
      <c r="DD961" t="s">
        <v>12</v>
      </c>
      <c r="DE961" t="s">
        <v>7335</v>
      </c>
      <c r="DF961" t="s">
        <v>12</v>
      </c>
      <c r="DG961" s="30">
        <v>41038</v>
      </c>
      <c r="DH961" t="s">
        <v>2842</v>
      </c>
      <c r="EU961" t="s">
        <v>22</v>
      </c>
      <c r="EV961" t="s">
        <v>22</v>
      </c>
      <c r="EW961" s="30">
        <v>41038</v>
      </c>
      <c r="EX961" s="30">
        <v>41038</v>
      </c>
      <c r="KB961">
        <v>6</v>
      </c>
      <c r="KD961" t="s">
        <v>9554</v>
      </c>
      <c r="KE961" t="s">
        <v>6597</v>
      </c>
      <c r="KF961">
        <v>5</v>
      </c>
      <c r="KG961" t="s">
        <v>6598</v>
      </c>
      <c r="KH961">
        <v>3217331</v>
      </c>
    </row>
    <row r="962" spans="1:294" x14ac:dyDescent="0.3">
      <c r="A962" t="s">
        <v>10812</v>
      </c>
      <c r="B962" t="s">
        <v>6588</v>
      </c>
      <c r="C962">
        <v>7</v>
      </c>
      <c r="D962" t="s">
        <v>2956</v>
      </c>
      <c r="E962" t="s">
        <v>2956</v>
      </c>
      <c r="F962" t="s">
        <v>2956</v>
      </c>
      <c r="G962" t="s">
        <v>2956</v>
      </c>
      <c r="H962" t="s">
        <v>2956</v>
      </c>
      <c r="I962" t="s">
        <v>2956</v>
      </c>
      <c r="J962" t="s">
        <v>2956</v>
      </c>
      <c r="K962" t="s">
        <v>2956</v>
      </c>
      <c r="L962" t="s">
        <v>2956</v>
      </c>
      <c r="M962" t="s">
        <v>2956</v>
      </c>
      <c r="N962" t="s">
        <v>2956</v>
      </c>
      <c r="O962" t="s">
        <v>2956</v>
      </c>
      <c r="P962" t="s">
        <v>2956</v>
      </c>
      <c r="Q962" t="s">
        <v>2956</v>
      </c>
      <c r="R962" t="s">
        <v>2956</v>
      </c>
      <c r="S962" t="s">
        <v>2956</v>
      </c>
      <c r="T962" t="s">
        <v>2956</v>
      </c>
      <c r="U962" t="s">
        <v>2956</v>
      </c>
      <c r="V962" t="s">
        <v>2956</v>
      </c>
      <c r="W962" t="s">
        <v>2956</v>
      </c>
      <c r="X962" t="s">
        <v>2956</v>
      </c>
      <c r="Y962" t="s">
        <v>2956</v>
      </c>
      <c r="Z962" t="s">
        <v>2956</v>
      </c>
      <c r="AA962" t="s">
        <v>2956</v>
      </c>
      <c r="AB962" t="s">
        <v>2956</v>
      </c>
      <c r="AC962" t="s">
        <v>2956</v>
      </c>
      <c r="AD962" t="s">
        <v>2956</v>
      </c>
      <c r="AE962" t="s">
        <v>2956</v>
      </c>
      <c r="AF962" t="s">
        <v>2956</v>
      </c>
      <c r="AG962" t="s">
        <v>2956</v>
      </c>
      <c r="AH962" t="s">
        <v>2956</v>
      </c>
      <c r="AI962" t="s">
        <v>2956</v>
      </c>
      <c r="AJ962" t="s">
        <v>2956</v>
      </c>
      <c r="AK962" t="s">
        <v>2956</v>
      </c>
      <c r="AL962" t="s">
        <v>2956</v>
      </c>
      <c r="BB962" t="s">
        <v>2876</v>
      </c>
      <c r="BD962" t="s">
        <v>2876</v>
      </c>
      <c r="BF962" t="s">
        <v>2876</v>
      </c>
      <c r="BH962" t="s">
        <v>2876</v>
      </c>
      <c r="BJ962" t="s">
        <v>2876</v>
      </c>
      <c r="BL962" t="s">
        <v>2876</v>
      </c>
      <c r="BN962" t="s">
        <v>2876</v>
      </c>
      <c r="BV962">
        <v>0</v>
      </c>
      <c r="BX962" t="s">
        <v>9142</v>
      </c>
      <c r="BY962" t="s">
        <v>6813</v>
      </c>
      <c r="BZ962" t="s">
        <v>7759</v>
      </c>
      <c r="CA962" t="s">
        <v>6591</v>
      </c>
      <c r="CB962" t="s">
        <v>7266</v>
      </c>
      <c r="CC962" t="s">
        <v>5059</v>
      </c>
      <c r="CD962">
        <v>28</v>
      </c>
      <c r="CE962" t="s">
        <v>237</v>
      </c>
      <c r="CF962" t="s">
        <v>220</v>
      </c>
      <c r="CG962" t="s">
        <v>247</v>
      </c>
      <c r="CI962" t="s">
        <v>9552</v>
      </c>
      <c r="CJ962" t="s">
        <v>2808</v>
      </c>
      <c r="CK962" t="s">
        <v>69</v>
      </c>
      <c r="CL962" t="s">
        <v>69</v>
      </c>
      <c r="CM962" t="s">
        <v>2803</v>
      </c>
      <c r="CN962">
        <v>7</v>
      </c>
      <c r="CO962" t="s">
        <v>254</v>
      </c>
      <c r="CP962">
        <v>16</v>
      </c>
      <c r="CQ962" t="s">
        <v>2808</v>
      </c>
      <c r="CR962" t="s">
        <v>2808</v>
      </c>
      <c r="CS962" t="s">
        <v>2808</v>
      </c>
      <c r="CV962" t="s">
        <v>2808</v>
      </c>
      <c r="CW962" t="s">
        <v>2808</v>
      </c>
      <c r="CX962" t="s">
        <v>2808</v>
      </c>
      <c r="CY962" t="s">
        <v>2808</v>
      </c>
      <c r="CZ962" t="s">
        <v>2808</v>
      </c>
      <c r="DA962" t="s">
        <v>69</v>
      </c>
      <c r="DB962" t="s">
        <v>69</v>
      </c>
      <c r="DC962" t="s">
        <v>69</v>
      </c>
      <c r="DD962" t="s">
        <v>12</v>
      </c>
      <c r="DE962" t="s">
        <v>6804</v>
      </c>
      <c r="DF962" t="s">
        <v>12</v>
      </c>
      <c r="DG962" t="s">
        <v>9772</v>
      </c>
      <c r="DH962" t="s">
        <v>2842</v>
      </c>
      <c r="EU962" t="s">
        <v>22</v>
      </c>
      <c r="EV962" t="s">
        <v>22</v>
      </c>
      <c r="EW962" t="s">
        <v>9772</v>
      </c>
      <c r="EX962" t="s">
        <v>9772</v>
      </c>
      <c r="KB962">
        <v>7</v>
      </c>
      <c r="KD962" t="s">
        <v>9554</v>
      </c>
      <c r="KE962" t="s">
        <v>6597</v>
      </c>
      <c r="KF962">
        <v>6</v>
      </c>
      <c r="KG962" t="s">
        <v>6598</v>
      </c>
      <c r="KH962">
        <v>3217331</v>
      </c>
    </row>
    <row r="963" spans="1:294" x14ac:dyDescent="0.3">
      <c r="A963" t="s">
        <v>10813</v>
      </c>
      <c r="B963" t="s">
        <v>6588</v>
      </c>
      <c r="C963">
        <v>4</v>
      </c>
      <c r="D963" t="s">
        <v>2956</v>
      </c>
      <c r="E963" t="s">
        <v>2956</v>
      </c>
      <c r="F963" t="s">
        <v>2956</v>
      </c>
      <c r="G963" t="s">
        <v>2956</v>
      </c>
      <c r="H963" t="s">
        <v>2956</v>
      </c>
      <c r="I963" t="s">
        <v>2956</v>
      </c>
      <c r="J963" t="s">
        <v>2956</v>
      </c>
      <c r="K963" t="s">
        <v>2956</v>
      </c>
      <c r="L963" t="s">
        <v>2956</v>
      </c>
      <c r="M963" t="s">
        <v>2956</v>
      </c>
      <c r="N963" t="s">
        <v>2956</v>
      </c>
      <c r="O963" t="s">
        <v>2956</v>
      </c>
      <c r="P963" t="s">
        <v>2956</v>
      </c>
      <c r="Q963" t="s">
        <v>2956</v>
      </c>
      <c r="R963" t="s">
        <v>2956</v>
      </c>
      <c r="S963" t="s">
        <v>2956</v>
      </c>
      <c r="T963" t="s">
        <v>2956</v>
      </c>
      <c r="U963" t="s">
        <v>2956</v>
      </c>
      <c r="V963" t="s">
        <v>2956</v>
      </c>
      <c r="W963" t="s">
        <v>2956</v>
      </c>
      <c r="BB963" t="s">
        <v>2876</v>
      </c>
      <c r="BD963" t="s">
        <v>2876</v>
      </c>
      <c r="BF963" t="s">
        <v>2876</v>
      </c>
      <c r="BH963" t="s">
        <v>2876</v>
      </c>
      <c r="BV963">
        <v>0</v>
      </c>
      <c r="BX963" t="s">
        <v>9142</v>
      </c>
      <c r="BY963" t="s">
        <v>6813</v>
      </c>
      <c r="BZ963" t="s">
        <v>7759</v>
      </c>
      <c r="CA963" t="s">
        <v>6591</v>
      </c>
      <c r="CB963" t="s">
        <v>7266</v>
      </c>
      <c r="CC963" t="s">
        <v>5059</v>
      </c>
      <c r="CD963">
        <v>29</v>
      </c>
      <c r="CE963" t="s">
        <v>237</v>
      </c>
      <c r="CF963" t="s">
        <v>220</v>
      </c>
      <c r="CG963" t="s">
        <v>247</v>
      </c>
      <c r="CI963" t="s">
        <v>9552</v>
      </c>
      <c r="CJ963" t="s">
        <v>2808</v>
      </c>
      <c r="CK963" t="s">
        <v>69</v>
      </c>
      <c r="CL963" t="s">
        <v>69</v>
      </c>
      <c r="CM963" t="s">
        <v>2803</v>
      </c>
      <c r="CN963">
        <v>4</v>
      </c>
      <c r="CO963" t="s">
        <v>254</v>
      </c>
      <c r="CP963">
        <v>33</v>
      </c>
      <c r="CQ963" t="s">
        <v>2808</v>
      </c>
      <c r="CR963" t="s">
        <v>2808</v>
      </c>
      <c r="CS963" t="s">
        <v>2808</v>
      </c>
      <c r="CV963" t="s">
        <v>2808</v>
      </c>
      <c r="CW963" t="s">
        <v>2808</v>
      </c>
      <c r="CX963" t="s">
        <v>2808</v>
      </c>
      <c r="CY963" t="s">
        <v>2808</v>
      </c>
      <c r="CZ963" t="s">
        <v>2808</v>
      </c>
      <c r="DA963" t="s">
        <v>69</v>
      </c>
      <c r="DB963" t="s">
        <v>69</v>
      </c>
      <c r="DC963" t="s">
        <v>69</v>
      </c>
      <c r="DD963" t="s">
        <v>12</v>
      </c>
      <c r="DE963" s="30">
        <v>40823</v>
      </c>
      <c r="DF963" t="s">
        <v>12</v>
      </c>
      <c r="DG963" t="s">
        <v>10117</v>
      </c>
      <c r="DH963" t="s">
        <v>2842</v>
      </c>
      <c r="EU963" t="s">
        <v>2956</v>
      </c>
      <c r="EV963" t="s">
        <v>2956</v>
      </c>
      <c r="EW963" t="s">
        <v>10117</v>
      </c>
      <c r="EX963" t="s">
        <v>7921</v>
      </c>
      <c r="KB963">
        <v>4</v>
      </c>
      <c r="KD963" t="s">
        <v>9554</v>
      </c>
      <c r="KE963" t="s">
        <v>6597</v>
      </c>
      <c r="KF963">
        <v>8</v>
      </c>
      <c r="KG963" t="s">
        <v>6598</v>
      </c>
      <c r="KH963">
        <v>3217331</v>
      </c>
    </row>
    <row r="964" spans="1:294" x14ac:dyDescent="0.3">
      <c r="A964" t="s">
        <v>10814</v>
      </c>
      <c r="B964" t="s">
        <v>6588</v>
      </c>
      <c r="C964">
        <v>5</v>
      </c>
      <c r="D964" t="s">
        <v>2956</v>
      </c>
      <c r="E964" t="s">
        <v>2956</v>
      </c>
      <c r="F964" t="s">
        <v>2956</v>
      </c>
      <c r="G964" t="s">
        <v>2956</v>
      </c>
      <c r="H964" t="s">
        <v>2956</v>
      </c>
      <c r="I964" t="s">
        <v>2956</v>
      </c>
      <c r="J964" t="s">
        <v>2956</v>
      </c>
      <c r="K964" t="s">
        <v>2956</v>
      </c>
      <c r="L964" t="s">
        <v>2956</v>
      </c>
      <c r="M964" t="s">
        <v>2956</v>
      </c>
      <c r="N964" t="s">
        <v>2956</v>
      </c>
      <c r="O964" t="s">
        <v>2956</v>
      </c>
      <c r="P964" t="s">
        <v>2956</v>
      </c>
      <c r="Q964" t="s">
        <v>2956</v>
      </c>
      <c r="R964" t="s">
        <v>2956</v>
      </c>
      <c r="S964" t="s">
        <v>2956</v>
      </c>
      <c r="T964" t="s">
        <v>2956</v>
      </c>
      <c r="U964" t="s">
        <v>2956</v>
      </c>
      <c r="V964" t="s">
        <v>2956</v>
      </c>
      <c r="W964" t="s">
        <v>2956</v>
      </c>
      <c r="X964" t="s">
        <v>2956</v>
      </c>
      <c r="Y964" t="s">
        <v>2956</v>
      </c>
      <c r="Z964" t="s">
        <v>2956</v>
      </c>
      <c r="AA964" t="s">
        <v>2956</v>
      </c>
      <c r="AB964" t="s">
        <v>2956</v>
      </c>
      <c r="BB964" t="s">
        <v>2876</v>
      </c>
      <c r="BD964" t="s">
        <v>2876</v>
      </c>
      <c r="BF964" t="s">
        <v>2876</v>
      </c>
      <c r="BH964" t="s">
        <v>2876</v>
      </c>
      <c r="BJ964" t="s">
        <v>2876</v>
      </c>
      <c r="BV964">
        <v>0</v>
      </c>
      <c r="BX964" t="s">
        <v>9142</v>
      </c>
      <c r="BY964" t="s">
        <v>6813</v>
      </c>
      <c r="BZ964" t="s">
        <v>7759</v>
      </c>
      <c r="CA964" t="s">
        <v>6591</v>
      </c>
      <c r="CB964" t="s">
        <v>7266</v>
      </c>
      <c r="CC964" t="s">
        <v>5059</v>
      </c>
      <c r="CD964">
        <v>26</v>
      </c>
      <c r="CE964" t="s">
        <v>236</v>
      </c>
      <c r="CF964" t="s">
        <v>240</v>
      </c>
      <c r="CG964" t="s">
        <v>247</v>
      </c>
      <c r="CI964" t="s">
        <v>9552</v>
      </c>
      <c r="CJ964" t="s">
        <v>2808</v>
      </c>
      <c r="CK964" t="s">
        <v>69</v>
      </c>
      <c r="CL964" t="s">
        <v>69</v>
      </c>
      <c r="CM964" t="s">
        <v>2803</v>
      </c>
      <c r="CN964">
        <v>5</v>
      </c>
      <c r="CO964" t="s">
        <v>254</v>
      </c>
      <c r="CP964">
        <v>26</v>
      </c>
      <c r="CQ964" t="s">
        <v>2808</v>
      </c>
      <c r="CR964" t="s">
        <v>2808</v>
      </c>
      <c r="CS964" t="s">
        <v>2808</v>
      </c>
      <c r="CV964" t="s">
        <v>2808</v>
      </c>
      <c r="CW964" t="s">
        <v>2808</v>
      </c>
      <c r="CX964" t="s">
        <v>2808</v>
      </c>
      <c r="CY964" t="s">
        <v>2808</v>
      </c>
      <c r="CZ964" t="s">
        <v>2808</v>
      </c>
      <c r="DA964" t="s">
        <v>69</v>
      </c>
      <c r="DB964" t="s">
        <v>69</v>
      </c>
      <c r="DC964" t="s">
        <v>69</v>
      </c>
      <c r="DD964" t="s">
        <v>12</v>
      </c>
      <c r="DE964" s="30">
        <v>41038</v>
      </c>
      <c r="DF964" t="s">
        <v>12</v>
      </c>
      <c r="DG964" t="s">
        <v>8297</v>
      </c>
      <c r="DH964" t="s">
        <v>2842</v>
      </c>
      <c r="EU964" t="s">
        <v>22</v>
      </c>
      <c r="EV964" t="s">
        <v>22</v>
      </c>
      <c r="EW964" t="s">
        <v>8297</v>
      </c>
      <c r="EX964" t="s">
        <v>8297</v>
      </c>
      <c r="KB964">
        <v>5</v>
      </c>
      <c r="KD964" t="s">
        <v>9554</v>
      </c>
      <c r="KE964" t="s">
        <v>6597</v>
      </c>
      <c r="KF964">
        <v>9</v>
      </c>
      <c r="KG964" t="s">
        <v>6598</v>
      </c>
      <c r="KH964">
        <v>3217331</v>
      </c>
    </row>
    <row r="965" spans="1:294" x14ac:dyDescent="0.3">
      <c r="A965" t="s">
        <v>10815</v>
      </c>
      <c r="B965" t="s">
        <v>6588</v>
      </c>
      <c r="C965">
        <v>2</v>
      </c>
      <c r="D965" t="s">
        <v>2956</v>
      </c>
      <c r="E965" t="s">
        <v>2956</v>
      </c>
      <c r="F965" t="s">
        <v>2956</v>
      </c>
      <c r="G965" t="s">
        <v>2956</v>
      </c>
      <c r="H965" t="s">
        <v>2956</v>
      </c>
      <c r="I965" t="s">
        <v>2956</v>
      </c>
      <c r="J965" t="s">
        <v>2956</v>
      </c>
      <c r="K965" t="s">
        <v>2956</v>
      </c>
      <c r="L965" t="s">
        <v>2956</v>
      </c>
      <c r="M965" t="s">
        <v>2956</v>
      </c>
      <c r="BB965" t="s">
        <v>2876</v>
      </c>
      <c r="BD965" t="s">
        <v>2876</v>
      </c>
      <c r="BV965">
        <v>0</v>
      </c>
      <c r="BX965" t="s">
        <v>9142</v>
      </c>
      <c r="BY965" t="s">
        <v>6813</v>
      </c>
      <c r="BZ965" t="s">
        <v>7759</v>
      </c>
      <c r="CA965" t="s">
        <v>6591</v>
      </c>
      <c r="CB965" t="s">
        <v>7266</v>
      </c>
      <c r="CC965" t="s">
        <v>5059</v>
      </c>
      <c r="CD965">
        <v>20</v>
      </c>
      <c r="CE965" t="s">
        <v>22</v>
      </c>
      <c r="CF965" t="s">
        <v>22</v>
      </c>
      <c r="CG965" t="s">
        <v>22</v>
      </c>
      <c r="CI965" t="s">
        <v>9552</v>
      </c>
      <c r="CJ965" t="s">
        <v>2808</v>
      </c>
      <c r="CK965" t="s">
        <v>69</v>
      </c>
      <c r="CL965" t="s">
        <v>69</v>
      </c>
      <c r="CM965" t="s">
        <v>2803</v>
      </c>
      <c r="CN965">
        <v>2</v>
      </c>
      <c r="CO965" t="s">
        <v>254</v>
      </c>
      <c r="CP965">
        <v>24</v>
      </c>
      <c r="CQ965" t="s">
        <v>69</v>
      </c>
      <c r="CR965" t="s">
        <v>69</v>
      </c>
      <c r="CS965" t="s">
        <v>69</v>
      </c>
      <c r="CV965" t="s">
        <v>69</v>
      </c>
      <c r="CW965" t="s">
        <v>69</v>
      </c>
      <c r="CX965" t="s">
        <v>69</v>
      </c>
      <c r="CY965" t="s">
        <v>69</v>
      </c>
      <c r="CZ965" t="s">
        <v>69</v>
      </c>
      <c r="DA965" t="s">
        <v>69</v>
      </c>
      <c r="DB965" t="s">
        <v>69</v>
      </c>
      <c r="DC965" t="s">
        <v>69</v>
      </c>
      <c r="DD965" t="s">
        <v>12</v>
      </c>
      <c r="DE965" t="s">
        <v>10207</v>
      </c>
      <c r="DF965" t="s">
        <v>12</v>
      </c>
      <c r="DG965" t="s">
        <v>7716</v>
      </c>
      <c r="DH965" t="s">
        <v>249</v>
      </c>
      <c r="DI965" t="s">
        <v>10816</v>
      </c>
      <c r="EU965" t="s">
        <v>22</v>
      </c>
      <c r="EV965" t="s">
        <v>2956</v>
      </c>
      <c r="EW965" t="s">
        <v>7716</v>
      </c>
      <c r="EX965" t="s">
        <v>7716</v>
      </c>
      <c r="KB965">
        <v>2</v>
      </c>
      <c r="KD965" t="s">
        <v>9554</v>
      </c>
      <c r="KE965" t="s">
        <v>6597</v>
      </c>
      <c r="KF965">
        <v>10</v>
      </c>
      <c r="KG965" t="s">
        <v>6598</v>
      </c>
      <c r="KH965">
        <v>3217331</v>
      </c>
    </row>
    <row r="966" spans="1:294" x14ac:dyDescent="0.3">
      <c r="A966" t="s">
        <v>10817</v>
      </c>
      <c r="B966" t="s">
        <v>6588</v>
      </c>
      <c r="C966">
        <v>5</v>
      </c>
      <c r="D966" t="s">
        <v>2956</v>
      </c>
      <c r="E966" t="s">
        <v>2956</v>
      </c>
      <c r="F966" t="s">
        <v>22</v>
      </c>
      <c r="G966" t="s">
        <v>2956</v>
      </c>
      <c r="H966" t="s">
        <v>2956</v>
      </c>
      <c r="I966" t="s">
        <v>2956</v>
      </c>
      <c r="J966" t="s">
        <v>2956</v>
      </c>
      <c r="K966" t="s">
        <v>2956</v>
      </c>
      <c r="L966" t="s">
        <v>2956</v>
      </c>
      <c r="M966" t="s">
        <v>2956</v>
      </c>
      <c r="N966" t="s">
        <v>2956</v>
      </c>
      <c r="O966" t="s">
        <v>2956</v>
      </c>
      <c r="P966" t="s">
        <v>2956</v>
      </c>
      <c r="Q966" t="s">
        <v>2956</v>
      </c>
      <c r="R966" t="s">
        <v>2956</v>
      </c>
      <c r="S966" t="s">
        <v>2956</v>
      </c>
      <c r="T966" t="s">
        <v>2956</v>
      </c>
      <c r="U966" t="s">
        <v>2956</v>
      </c>
      <c r="V966" t="s">
        <v>2956</v>
      </c>
      <c r="W966" t="s">
        <v>2956</v>
      </c>
      <c r="X966" t="s">
        <v>2956</v>
      </c>
      <c r="Y966" t="s">
        <v>2956</v>
      </c>
      <c r="Z966" t="s">
        <v>2956</v>
      </c>
      <c r="AA966" t="s">
        <v>2956</v>
      </c>
      <c r="AB966" t="s">
        <v>2956</v>
      </c>
      <c r="BB966" t="s">
        <v>2876</v>
      </c>
      <c r="BD966" t="s">
        <v>2876</v>
      </c>
      <c r="BF966" t="s">
        <v>2876</v>
      </c>
      <c r="BH966" t="s">
        <v>2876</v>
      </c>
      <c r="BJ966" t="s">
        <v>2876</v>
      </c>
      <c r="BV966">
        <v>0</v>
      </c>
      <c r="BX966" t="s">
        <v>9142</v>
      </c>
      <c r="BY966" t="s">
        <v>6813</v>
      </c>
      <c r="BZ966" t="s">
        <v>7759</v>
      </c>
      <c r="CA966" t="s">
        <v>6591</v>
      </c>
      <c r="CB966" t="s">
        <v>7266</v>
      </c>
      <c r="CC966" t="s">
        <v>5059</v>
      </c>
      <c r="CD966">
        <v>29</v>
      </c>
      <c r="CE966" t="s">
        <v>236</v>
      </c>
      <c r="CF966" t="s">
        <v>240</v>
      </c>
      <c r="CG966" t="s">
        <v>246</v>
      </c>
      <c r="CI966" t="s">
        <v>9552</v>
      </c>
      <c r="CJ966" t="s">
        <v>2808</v>
      </c>
      <c r="CK966" t="s">
        <v>69</v>
      </c>
      <c r="CL966" t="s">
        <v>69</v>
      </c>
      <c r="CM966" t="s">
        <v>2803</v>
      </c>
      <c r="CN966">
        <v>5</v>
      </c>
      <c r="CO966" t="s">
        <v>254</v>
      </c>
      <c r="CP966">
        <v>24</v>
      </c>
      <c r="CQ966" t="s">
        <v>2808</v>
      </c>
      <c r="CR966" t="s">
        <v>2808</v>
      </c>
      <c r="CS966" t="s">
        <v>2808</v>
      </c>
      <c r="CV966" t="s">
        <v>2808</v>
      </c>
      <c r="CW966" t="s">
        <v>69</v>
      </c>
      <c r="CX966" t="s">
        <v>2808</v>
      </c>
      <c r="CY966" t="s">
        <v>2808</v>
      </c>
      <c r="CZ966" t="s">
        <v>2808</v>
      </c>
      <c r="DA966" t="s">
        <v>69</v>
      </c>
      <c r="DB966" t="s">
        <v>69</v>
      </c>
      <c r="DC966" t="s">
        <v>69</v>
      </c>
      <c r="DD966" t="s">
        <v>12</v>
      </c>
      <c r="DE966" t="s">
        <v>9848</v>
      </c>
      <c r="DF966" t="s">
        <v>12</v>
      </c>
      <c r="DG966" t="s">
        <v>7229</v>
      </c>
      <c r="DH966" t="s">
        <v>249</v>
      </c>
      <c r="DI966" t="s">
        <v>10818</v>
      </c>
      <c r="EU966" t="s">
        <v>22</v>
      </c>
      <c r="EV966" t="s">
        <v>22</v>
      </c>
      <c r="EW966" t="s">
        <v>9568</v>
      </c>
      <c r="EX966" t="s">
        <v>9568</v>
      </c>
      <c r="KB966">
        <v>5</v>
      </c>
      <c r="KD966" t="s">
        <v>9554</v>
      </c>
      <c r="KE966" t="s">
        <v>6597</v>
      </c>
      <c r="KF966">
        <v>12</v>
      </c>
      <c r="KG966" t="s">
        <v>6598</v>
      </c>
      <c r="KH966">
        <v>3217331</v>
      </c>
    </row>
    <row r="967" spans="1:294" x14ac:dyDescent="0.3">
      <c r="A967" t="s">
        <v>10819</v>
      </c>
      <c r="B967" t="s">
        <v>6588</v>
      </c>
      <c r="C967">
        <v>6</v>
      </c>
      <c r="D967" t="s">
        <v>2956</v>
      </c>
      <c r="E967" t="s">
        <v>2956</v>
      </c>
      <c r="F967" t="s">
        <v>2956</v>
      </c>
      <c r="G967" t="s">
        <v>2956</v>
      </c>
      <c r="H967" t="s">
        <v>2956</v>
      </c>
      <c r="I967" t="s">
        <v>2956</v>
      </c>
      <c r="J967" t="s">
        <v>2956</v>
      </c>
      <c r="K967" t="s">
        <v>2956</v>
      </c>
      <c r="L967" t="s">
        <v>2956</v>
      </c>
      <c r="M967" t="s">
        <v>2956</v>
      </c>
      <c r="N967" t="s">
        <v>2956</v>
      </c>
      <c r="O967" t="s">
        <v>2956</v>
      </c>
      <c r="P967" t="s">
        <v>2956</v>
      </c>
      <c r="Q967" t="s">
        <v>2956</v>
      </c>
      <c r="R967" t="s">
        <v>2956</v>
      </c>
      <c r="S967" t="s">
        <v>2956</v>
      </c>
      <c r="T967" t="s">
        <v>2956</v>
      </c>
      <c r="U967" t="s">
        <v>2956</v>
      </c>
      <c r="V967" t="s">
        <v>2956</v>
      </c>
      <c r="W967" t="s">
        <v>2956</v>
      </c>
      <c r="X967" t="s">
        <v>2956</v>
      </c>
      <c r="Y967" t="s">
        <v>2956</v>
      </c>
      <c r="Z967" t="s">
        <v>2956</v>
      </c>
      <c r="AA967" t="s">
        <v>2956</v>
      </c>
      <c r="AB967" t="s">
        <v>2956</v>
      </c>
      <c r="AC967" t="s">
        <v>2956</v>
      </c>
      <c r="AD967" t="s">
        <v>2956</v>
      </c>
      <c r="AE967" t="s">
        <v>2956</v>
      </c>
      <c r="AF967" t="s">
        <v>2956</v>
      </c>
      <c r="AG967" t="s">
        <v>2956</v>
      </c>
      <c r="BB967" t="s">
        <v>2876</v>
      </c>
      <c r="BD967" t="s">
        <v>2876</v>
      </c>
      <c r="BF967" t="s">
        <v>2876</v>
      </c>
      <c r="BH967" t="s">
        <v>2876</v>
      </c>
      <c r="BJ967" t="s">
        <v>2876</v>
      </c>
      <c r="BL967" t="s">
        <v>2876</v>
      </c>
      <c r="BV967">
        <v>0</v>
      </c>
      <c r="BX967" t="s">
        <v>9142</v>
      </c>
      <c r="BY967" t="s">
        <v>6813</v>
      </c>
      <c r="BZ967" t="s">
        <v>7759</v>
      </c>
      <c r="CA967" t="s">
        <v>6591</v>
      </c>
      <c r="CB967" t="s">
        <v>7266</v>
      </c>
      <c r="CC967" t="s">
        <v>5059</v>
      </c>
      <c r="CD967">
        <v>25</v>
      </c>
      <c r="CE967" t="s">
        <v>236</v>
      </c>
      <c r="CF967" t="s">
        <v>241</v>
      </c>
      <c r="CG967" t="s">
        <v>247</v>
      </c>
      <c r="CI967" t="s">
        <v>9552</v>
      </c>
      <c r="CJ967" t="s">
        <v>2808</v>
      </c>
      <c r="CK967" t="s">
        <v>69</v>
      </c>
      <c r="CL967" t="s">
        <v>69</v>
      </c>
      <c r="CM967" t="s">
        <v>2803</v>
      </c>
      <c r="CN967">
        <v>6</v>
      </c>
      <c r="CO967" t="s">
        <v>254</v>
      </c>
      <c r="CP967">
        <v>39</v>
      </c>
      <c r="CQ967" t="s">
        <v>2808</v>
      </c>
      <c r="CR967" t="s">
        <v>2808</v>
      </c>
      <c r="CS967" t="s">
        <v>2808</v>
      </c>
      <c r="CV967" t="s">
        <v>2808</v>
      </c>
      <c r="CW967" t="s">
        <v>69</v>
      </c>
      <c r="CX967" t="s">
        <v>2808</v>
      </c>
      <c r="CY967" t="s">
        <v>2808</v>
      </c>
      <c r="CZ967" t="s">
        <v>2808</v>
      </c>
      <c r="DA967" t="s">
        <v>2808</v>
      </c>
      <c r="DB967" t="s">
        <v>69</v>
      </c>
      <c r="DC967" t="s">
        <v>69</v>
      </c>
      <c r="DD967" t="s">
        <v>12</v>
      </c>
      <c r="DE967" s="30">
        <v>41066</v>
      </c>
      <c r="DF967" t="s">
        <v>12</v>
      </c>
      <c r="DG967" s="30">
        <v>41192</v>
      </c>
      <c r="DH967" t="s">
        <v>249</v>
      </c>
      <c r="DI967" t="s">
        <v>10818</v>
      </c>
      <c r="EU967" t="s">
        <v>22</v>
      </c>
      <c r="EV967" t="s">
        <v>22</v>
      </c>
      <c r="EW967" s="30">
        <v>41192</v>
      </c>
      <c r="EX967" s="30">
        <v>41192</v>
      </c>
      <c r="KB967">
        <v>6</v>
      </c>
      <c r="KD967" t="s">
        <v>9554</v>
      </c>
      <c r="KE967" t="s">
        <v>6597</v>
      </c>
      <c r="KF967">
        <v>13</v>
      </c>
      <c r="KG967" t="s">
        <v>6598</v>
      </c>
      <c r="KH967">
        <v>3217331</v>
      </c>
    </row>
    <row r="968" spans="1:294" x14ac:dyDescent="0.3">
      <c r="A968" t="s">
        <v>10820</v>
      </c>
      <c r="B968" t="s">
        <v>6588</v>
      </c>
      <c r="C968">
        <v>1</v>
      </c>
      <c r="D968" t="s">
        <v>2956</v>
      </c>
      <c r="E968" t="s">
        <v>2956</v>
      </c>
      <c r="F968" t="s">
        <v>2956</v>
      </c>
      <c r="G968" t="s">
        <v>2956</v>
      </c>
      <c r="H968" t="s">
        <v>2956</v>
      </c>
      <c r="BB968" t="s">
        <v>2876</v>
      </c>
      <c r="BV968">
        <v>0</v>
      </c>
      <c r="BX968" t="s">
        <v>9142</v>
      </c>
      <c r="BY968" t="s">
        <v>6813</v>
      </c>
      <c r="BZ968" t="s">
        <v>7759</v>
      </c>
      <c r="CA968" t="s">
        <v>6591</v>
      </c>
      <c r="CB968" t="s">
        <v>7266</v>
      </c>
      <c r="CC968" t="s">
        <v>5059</v>
      </c>
      <c r="CD968">
        <v>25</v>
      </c>
      <c r="CE968" t="s">
        <v>237</v>
      </c>
      <c r="CF968" t="s">
        <v>220</v>
      </c>
      <c r="CG968" t="s">
        <v>246</v>
      </c>
      <c r="CI968" t="s">
        <v>9552</v>
      </c>
      <c r="CJ968" t="s">
        <v>2808</v>
      </c>
      <c r="CK968" t="s">
        <v>69</v>
      </c>
      <c r="CL968" t="s">
        <v>69</v>
      </c>
      <c r="CM968" t="s">
        <v>2803</v>
      </c>
      <c r="CN968">
        <v>1</v>
      </c>
      <c r="CO968" t="s">
        <v>254</v>
      </c>
      <c r="CP968">
        <v>31</v>
      </c>
      <c r="CQ968" t="s">
        <v>69</v>
      </c>
      <c r="CR968" t="s">
        <v>69</v>
      </c>
      <c r="CS968" t="s">
        <v>69</v>
      </c>
      <c r="CV968" t="s">
        <v>69</v>
      </c>
      <c r="CW968" t="s">
        <v>69</v>
      </c>
      <c r="CX968" t="s">
        <v>69</v>
      </c>
      <c r="CY968" t="s">
        <v>69</v>
      </c>
      <c r="CZ968" t="s">
        <v>69</v>
      </c>
      <c r="DA968" t="s">
        <v>69</v>
      </c>
      <c r="DB968" t="s">
        <v>69</v>
      </c>
      <c r="DC968" t="s">
        <v>69</v>
      </c>
      <c r="DD968" t="s">
        <v>12</v>
      </c>
      <c r="DE968" s="30">
        <v>41037</v>
      </c>
      <c r="DF968" t="s">
        <v>12</v>
      </c>
      <c r="DG968" s="30">
        <v>41520</v>
      </c>
      <c r="DH968" t="s">
        <v>249</v>
      </c>
      <c r="DI968" t="s">
        <v>10818</v>
      </c>
      <c r="EU968" t="s">
        <v>2956</v>
      </c>
      <c r="EV968" t="s">
        <v>2956</v>
      </c>
      <c r="EW968" s="30">
        <v>41520</v>
      </c>
      <c r="EX968" s="30">
        <v>41520</v>
      </c>
      <c r="KB968">
        <v>1</v>
      </c>
      <c r="KD968" t="s">
        <v>9554</v>
      </c>
      <c r="KE968" t="s">
        <v>6597</v>
      </c>
      <c r="KF968">
        <v>14</v>
      </c>
      <c r="KG968" t="s">
        <v>6598</v>
      </c>
      <c r="KH968">
        <v>3217331</v>
      </c>
    </row>
    <row r="969" spans="1:294" x14ac:dyDescent="0.3">
      <c r="A969" t="s">
        <v>10821</v>
      </c>
      <c r="B969" t="s">
        <v>6588</v>
      </c>
      <c r="C969">
        <v>2</v>
      </c>
      <c r="D969" t="s">
        <v>2956</v>
      </c>
      <c r="E969" t="s">
        <v>2956</v>
      </c>
      <c r="F969" t="s">
        <v>2956</v>
      </c>
      <c r="G969" t="s">
        <v>2956</v>
      </c>
      <c r="H969" t="s">
        <v>2956</v>
      </c>
      <c r="I969" t="s">
        <v>2956</v>
      </c>
      <c r="J969" t="s">
        <v>2956</v>
      </c>
      <c r="K969" t="s">
        <v>2956</v>
      </c>
      <c r="L969" t="s">
        <v>2956</v>
      </c>
      <c r="M969" t="s">
        <v>2956</v>
      </c>
      <c r="BB969" t="s">
        <v>2876</v>
      </c>
      <c r="BD969" t="s">
        <v>2876</v>
      </c>
      <c r="BV969">
        <v>0</v>
      </c>
      <c r="BX969" t="s">
        <v>9142</v>
      </c>
      <c r="BY969" t="s">
        <v>6813</v>
      </c>
      <c r="BZ969" t="s">
        <v>7759</v>
      </c>
      <c r="CA969" t="s">
        <v>7143</v>
      </c>
      <c r="CB969" t="s">
        <v>7266</v>
      </c>
      <c r="CC969" t="s">
        <v>5059</v>
      </c>
      <c r="CD969">
        <v>18</v>
      </c>
      <c r="CE969" t="s">
        <v>22</v>
      </c>
      <c r="CF969" t="s">
        <v>22</v>
      </c>
      <c r="CG969" t="s">
        <v>22</v>
      </c>
      <c r="CI969" t="s">
        <v>9552</v>
      </c>
      <c r="CJ969" t="s">
        <v>2808</v>
      </c>
      <c r="CK969" t="s">
        <v>69</v>
      </c>
      <c r="CL969" t="s">
        <v>69</v>
      </c>
      <c r="CM969" t="s">
        <v>2803</v>
      </c>
      <c r="CN969">
        <v>2</v>
      </c>
      <c r="CO969" t="s">
        <v>254</v>
      </c>
      <c r="CP969">
        <v>21</v>
      </c>
      <c r="CQ969" t="s">
        <v>2808</v>
      </c>
      <c r="CR969" t="s">
        <v>2808</v>
      </c>
      <c r="CS969" t="s">
        <v>2808</v>
      </c>
      <c r="CV969" t="s">
        <v>2808</v>
      </c>
      <c r="CW969" t="s">
        <v>2808</v>
      </c>
      <c r="CX969" t="s">
        <v>2808</v>
      </c>
      <c r="CY969" t="s">
        <v>2808</v>
      </c>
      <c r="CZ969" t="s">
        <v>69</v>
      </c>
      <c r="DA969" t="s">
        <v>69</v>
      </c>
      <c r="DB969" t="s">
        <v>69</v>
      </c>
      <c r="DC969" t="s">
        <v>69</v>
      </c>
      <c r="DD969" t="s">
        <v>22</v>
      </c>
      <c r="DF969" t="s">
        <v>12</v>
      </c>
      <c r="DG969" t="s">
        <v>7716</v>
      </c>
      <c r="DH969" t="s">
        <v>249</v>
      </c>
      <c r="DI969" t="s">
        <v>10818</v>
      </c>
      <c r="EU969" t="s">
        <v>2956</v>
      </c>
      <c r="EV969" t="s">
        <v>2956</v>
      </c>
      <c r="EW969" t="s">
        <v>7716</v>
      </c>
      <c r="EX969" t="s">
        <v>7716</v>
      </c>
      <c r="KB969">
        <v>2</v>
      </c>
      <c r="KD969" t="s">
        <v>9554</v>
      </c>
      <c r="KE969" t="s">
        <v>6597</v>
      </c>
      <c r="KF969">
        <v>15</v>
      </c>
      <c r="KG969" t="s">
        <v>6598</v>
      </c>
      <c r="KH969">
        <v>3217331</v>
      </c>
    </row>
    <row r="970" spans="1:294" x14ac:dyDescent="0.3">
      <c r="A970" t="s">
        <v>10822</v>
      </c>
      <c r="B970" t="s">
        <v>6588</v>
      </c>
      <c r="C970">
        <v>5</v>
      </c>
      <c r="D970" t="s">
        <v>2956</v>
      </c>
      <c r="E970" t="s">
        <v>2956</v>
      </c>
      <c r="F970" t="s">
        <v>22</v>
      </c>
      <c r="G970" t="s">
        <v>2956</v>
      </c>
      <c r="H970" t="s">
        <v>2956</v>
      </c>
      <c r="I970" t="s">
        <v>2956</v>
      </c>
      <c r="J970" t="s">
        <v>2956</v>
      </c>
      <c r="K970" t="s">
        <v>2956</v>
      </c>
      <c r="L970" t="s">
        <v>2956</v>
      </c>
      <c r="M970" t="s">
        <v>2956</v>
      </c>
      <c r="N970" t="s">
        <v>2956</v>
      </c>
      <c r="O970" t="s">
        <v>2956</v>
      </c>
      <c r="P970" t="s">
        <v>2956</v>
      </c>
      <c r="Q970" t="s">
        <v>2956</v>
      </c>
      <c r="R970" t="s">
        <v>2956</v>
      </c>
      <c r="S970" t="s">
        <v>2956</v>
      </c>
      <c r="T970" t="s">
        <v>2956</v>
      </c>
      <c r="U970" t="s">
        <v>2956</v>
      </c>
      <c r="V970" t="s">
        <v>2956</v>
      </c>
      <c r="W970" t="s">
        <v>2956</v>
      </c>
      <c r="X970" t="s">
        <v>2956</v>
      </c>
      <c r="Y970" t="s">
        <v>2956</v>
      </c>
      <c r="Z970" t="s">
        <v>2956</v>
      </c>
      <c r="AA970" t="s">
        <v>2956</v>
      </c>
      <c r="AB970" t="s">
        <v>2956</v>
      </c>
      <c r="BB970" t="s">
        <v>2876</v>
      </c>
      <c r="BD970" t="s">
        <v>2876</v>
      </c>
      <c r="BF970" t="s">
        <v>2876</v>
      </c>
      <c r="BH970" t="s">
        <v>2876</v>
      </c>
      <c r="BJ970" t="s">
        <v>2876</v>
      </c>
      <c r="BV970">
        <v>0</v>
      </c>
      <c r="BX970" t="s">
        <v>9142</v>
      </c>
      <c r="BY970" t="s">
        <v>6813</v>
      </c>
      <c r="BZ970" t="s">
        <v>7759</v>
      </c>
      <c r="CA970" t="s">
        <v>6591</v>
      </c>
      <c r="CB970" t="s">
        <v>7266</v>
      </c>
      <c r="CC970" t="s">
        <v>5059</v>
      </c>
      <c r="CD970">
        <v>24</v>
      </c>
      <c r="CE970" t="s">
        <v>236</v>
      </c>
      <c r="CF970" t="s">
        <v>22</v>
      </c>
      <c r="CG970" t="s">
        <v>247</v>
      </c>
      <c r="CI970" t="s">
        <v>9552</v>
      </c>
      <c r="CJ970" t="s">
        <v>2808</v>
      </c>
      <c r="CK970" t="s">
        <v>69</v>
      </c>
      <c r="CL970" t="s">
        <v>69</v>
      </c>
      <c r="CM970" t="s">
        <v>2803</v>
      </c>
      <c r="CN970">
        <v>5</v>
      </c>
      <c r="CO970" t="s">
        <v>254</v>
      </c>
      <c r="CP970">
        <v>33</v>
      </c>
      <c r="CQ970" t="s">
        <v>69</v>
      </c>
      <c r="CR970" t="s">
        <v>69</v>
      </c>
      <c r="CS970" t="s">
        <v>69</v>
      </c>
      <c r="CV970" t="s">
        <v>69</v>
      </c>
      <c r="CW970" t="s">
        <v>69</v>
      </c>
      <c r="CX970" t="s">
        <v>69</v>
      </c>
      <c r="CY970" t="s">
        <v>69</v>
      </c>
      <c r="CZ970" t="s">
        <v>69</v>
      </c>
      <c r="DA970" t="s">
        <v>69</v>
      </c>
      <c r="DB970" t="s">
        <v>69</v>
      </c>
      <c r="DC970" t="s">
        <v>69</v>
      </c>
      <c r="DD970" t="s">
        <v>12</v>
      </c>
      <c r="DE970" t="s">
        <v>7899</v>
      </c>
      <c r="DF970" t="s">
        <v>12</v>
      </c>
      <c r="DG970" s="30">
        <v>41192</v>
      </c>
      <c r="DH970" t="s">
        <v>249</v>
      </c>
      <c r="DI970" t="s">
        <v>10818</v>
      </c>
      <c r="EU970" t="s">
        <v>22</v>
      </c>
      <c r="EV970" t="s">
        <v>22</v>
      </c>
      <c r="EW970" s="30">
        <v>41192</v>
      </c>
      <c r="EX970" s="30">
        <v>41192</v>
      </c>
      <c r="KB970">
        <v>5</v>
      </c>
      <c r="KD970" t="s">
        <v>9554</v>
      </c>
      <c r="KE970" t="s">
        <v>6597</v>
      </c>
      <c r="KF970">
        <v>16</v>
      </c>
      <c r="KG970" t="s">
        <v>6598</v>
      </c>
      <c r="KH970">
        <v>3217331</v>
      </c>
    </row>
    <row r="971" spans="1:294" x14ac:dyDescent="0.3">
      <c r="A971" t="s">
        <v>10823</v>
      </c>
      <c r="B971" t="s">
        <v>6588</v>
      </c>
      <c r="C971">
        <v>2</v>
      </c>
      <c r="D971" t="s">
        <v>2956</v>
      </c>
      <c r="E971" t="s">
        <v>2956</v>
      </c>
      <c r="F971" t="s">
        <v>2956</v>
      </c>
      <c r="G971" t="s">
        <v>2956</v>
      </c>
      <c r="H971" t="s">
        <v>2956</v>
      </c>
      <c r="I971" t="s">
        <v>2956</v>
      </c>
      <c r="J971" t="s">
        <v>2956</v>
      </c>
      <c r="K971" t="s">
        <v>2956</v>
      </c>
      <c r="L971" t="s">
        <v>2956</v>
      </c>
      <c r="M971" t="s">
        <v>2956</v>
      </c>
      <c r="BB971" t="s">
        <v>2876</v>
      </c>
      <c r="BD971" t="s">
        <v>2876</v>
      </c>
      <c r="BV971">
        <v>0</v>
      </c>
      <c r="BX971" t="s">
        <v>9142</v>
      </c>
      <c r="BY971" t="s">
        <v>6813</v>
      </c>
      <c r="BZ971" t="s">
        <v>7759</v>
      </c>
      <c r="CA971" t="s">
        <v>6591</v>
      </c>
      <c r="CB971" t="s">
        <v>7266</v>
      </c>
      <c r="CC971" t="s">
        <v>5059</v>
      </c>
      <c r="CD971">
        <v>40</v>
      </c>
      <c r="CE971" t="s">
        <v>22</v>
      </c>
      <c r="CF971" t="s">
        <v>22</v>
      </c>
      <c r="CG971" t="s">
        <v>246</v>
      </c>
      <c r="CI971" t="s">
        <v>9552</v>
      </c>
      <c r="CJ971" t="s">
        <v>2808</v>
      </c>
      <c r="CK971" t="s">
        <v>69</v>
      </c>
      <c r="CL971" t="s">
        <v>69</v>
      </c>
      <c r="CM971" t="s">
        <v>2803</v>
      </c>
      <c r="CN971">
        <v>2</v>
      </c>
      <c r="CO971" t="s">
        <v>254</v>
      </c>
      <c r="CP971">
        <v>26</v>
      </c>
      <c r="CQ971" t="s">
        <v>69</v>
      </c>
      <c r="CR971" t="s">
        <v>69</v>
      </c>
      <c r="CS971" t="s">
        <v>69</v>
      </c>
      <c r="CV971" t="s">
        <v>69</v>
      </c>
      <c r="CW971" t="s">
        <v>69</v>
      </c>
      <c r="CX971" t="s">
        <v>69</v>
      </c>
      <c r="CY971" t="s">
        <v>69</v>
      </c>
      <c r="CZ971" t="s">
        <v>69</v>
      </c>
      <c r="DA971" t="s">
        <v>69</v>
      </c>
      <c r="DB971" t="s">
        <v>69</v>
      </c>
      <c r="DC971" t="s">
        <v>69</v>
      </c>
      <c r="DD971" t="s">
        <v>22</v>
      </c>
      <c r="DF971" t="s">
        <v>12</v>
      </c>
      <c r="DG971" t="s">
        <v>9743</v>
      </c>
      <c r="DH971" t="s">
        <v>249</v>
      </c>
      <c r="DI971" t="s">
        <v>10818</v>
      </c>
      <c r="EU971" t="s">
        <v>2956</v>
      </c>
      <c r="EV971" t="s">
        <v>2956</v>
      </c>
      <c r="EW971" t="s">
        <v>9743</v>
      </c>
      <c r="EX971" t="s">
        <v>9743</v>
      </c>
      <c r="KB971">
        <v>2</v>
      </c>
      <c r="KD971" t="s">
        <v>9554</v>
      </c>
      <c r="KE971" t="s">
        <v>6597</v>
      </c>
      <c r="KF971">
        <v>18</v>
      </c>
      <c r="KG971" t="s">
        <v>6598</v>
      </c>
      <c r="KH971">
        <v>3217331</v>
      </c>
    </row>
    <row r="972" spans="1:294" x14ac:dyDescent="0.3">
      <c r="A972" t="s">
        <v>10824</v>
      </c>
      <c r="B972" t="s">
        <v>6588</v>
      </c>
      <c r="C972">
        <v>1</v>
      </c>
      <c r="D972" t="s">
        <v>2956</v>
      </c>
      <c r="E972" t="s">
        <v>2956</v>
      </c>
      <c r="F972" t="s">
        <v>2956</v>
      </c>
      <c r="G972" t="s">
        <v>2956</v>
      </c>
      <c r="H972" t="s">
        <v>2956</v>
      </c>
      <c r="BB972" t="s">
        <v>2876</v>
      </c>
      <c r="BV972">
        <v>0</v>
      </c>
      <c r="BX972" t="s">
        <v>9142</v>
      </c>
      <c r="BY972" t="s">
        <v>6813</v>
      </c>
      <c r="BZ972" t="s">
        <v>7759</v>
      </c>
      <c r="CA972" t="s">
        <v>6591</v>
      </c>
      <c r="CB972" t="s">
        <v>7266</v>
      </c>
      <c r="CC972" t="s">
        <v>5059</v>
      </c>
      <c r="CD972">
        <v>28</v>
      </c>
      <c r="CE972" t="s">
        <v>236</v>
      </c>
      <c r="CF972" t="s">
        <v>241</v>
      </c>
      <c r="CG972" t="s">
        <v>247</v>
      </c>
      <c r="CI972" t="s">
        <v>9552</v>
      </c>
      <c r="CJ972" t="s">
        <v>2808</v>
      </c>
      <c r="CK972" t="s">
        <v>69</v>
      </c>
      <c r="CL972" t="s">
        <v>69</v>
      </c>
      <c r="CM972" t="s">
        <v>2803</v>
      </c>
      <c r="CN972">
        <v>1</v>
      </c>
      <c r="CO972" t="s">
        <v>254</v>
      </c>
      <c r="CP972">
        <v>27</v>
      </c>
      <c r="CQ972" t="s">
        <v>69</v>
      </c>
      <c r="CR972" t="s">
        <v>69</v>
      </c>
      <c r="CS972" t="s">
        <v>69</v>
      </c>
      <c r="CV972" t="s">
        <v>69</v>
      </c>
      <c r="CW972" t="s">
        <v>69</v>
      </c>
      <c r="CX972" t="s">
        <v>69</v>
      </c>
      <c r="CY972" t="s">
        <v>69</v>
      </c>
      <c r="CZ972" t="s">
        <v>69</v>
      </c>
      <c r="DA972" t="s">
        <v>69</v>
      </c>
      <c r="DB972" t="s">
        <v>69</v>
      </c>
      <c r="DC972" t="s">
        <v>69</v>
      </c>
      <c r="DD972" t="s">
        <v>12</v>
      </c>
      <c r="DE972" t="s">
        <v>8310</v>
      </c>
      <c r="DF972" t="s">
        <v>12</v>
      </c>
      <c r="DG972" t="s">
        <v>8374</v>
      </c>
      <c r="DH972" t="s">
        <v>249</v>
      </c>
      <c r="DI972" t="s">
        <v>10818</v>
      </c>
      <c r="EU972" t="s">
        <v>2956</v>
      </c>
      <c r="EV972" t="s">
        <v>2956</v>
      </c>
      <c r="EW972" t="s">
        <v>8374</v>
      </c>
      <c r="EX972" t="s">
        <v>8374</v>
      </c>
      <c r="KB972">
        <v>1</v>
      </c>
      <c r="KD972" t="s">
        <v>9554</v>
      </c>
      <c r="KE972" t="s">
        <v>6597</v>
      </c>
      <c r="KF972">
        <v>19</v>
      </c>
      <c r="KG972" t="s">
        <v>6598</v>
      </c>
      <c r="KH972">
        <v>3217331</v>
      </c>
    </row>
    <row r="973" spans="1:294" x14ac:dyDescent="0.3">
      <c r="A973" t="s">
        <v>10825</v>
      </c>
      <c r="B973" t="s">
        <v>6588</v>
      </c>
      <c r="C973">
        <v>2</v>
      </c>
      <c r="D973" t="s">
        <v>2956</v>
      </c>
      <c r="E973" t="s">
        <v>2956</v>
      </c>
      <c r="F973" t="s">
        <v>2956</v>
      </c>
      <c r="G973" t="s">
        <v>2956</v>
      </c>
      <c r="H973" t="s">
        <v>2956</v>
      </c>
      <c r="I973" t="s">
        <v>2956</v>
      </c>
      <c r="J973" t="s">
        <v>2956</v>
      </c>
      <c r="K973" t="s">
        <v>2956</v>
      </c>
      <c r="L973" t="s">
        <v>2956</v>
      </c>
      <c r="M973" t="s">
        <v>2956</v>
      </c>
      <c r="BB973" t="s">
        <v>2876</v>
      </c>
      <c r="BD973" t="s">
        <v>2876</v>
      </c>
      <c r="BV973">
        <v>0</v>
      </c>
      <c r="BX973" t="s">
        <v>9142</v>
      </c>
      <c r="BY973" t="s">
        <v>6813</v>
      </c>
      <c r="BZ973" t="s">
        <v>7759</v>
      </c>
      <c r="CA973" t="s">
        <v>6591</v>
      </c>
      <c r="CB973" t="s">
        <v>7266</v>
      </c>
      <c r="CC973" t="s">
        <v>5059</v>
      </c>
      <c r="CD973">
        <v>20</v>
      </c>
      <c r="CE973" t="s">
        <v>236</v>
      </c>
      <c r="CF973" t="s">
        <v>240</v>
      </c>
      <c r="CG973" t="s">
        <v>247</v>
      </c>
      <c r="CI973" t="s">
        <v>9552</v>
      </c>
      <c r="CJ973" t="s">
        <v>2808</v>
      </c>
      <c r="CK973" t="s">
        <v>69</v>
      </c>
      <c r="CL973" t="s">
        <v>69</v>
      </c>
      <c r="CM973" t="s">
        <v>2803</v>
      </c>
      <c r="CN973">
        <v>2</v>
      </c>
      <c r="CO973" t="s">
        <v>254</v>
      </c>
      <c r="CP973">
        <v>21</v>
      </c>
      <c r="CQ973" t="s">
        <v>2808</v>
      </c>
      <c r="CR973" t="s">
        <v>2808</v>
      </c>
      <c r="CS973" t="s">
        <v>2808</v>
      </c>
      <c r="CV973" t="s">
        <v>2808</v>
      </c>
      <c r="CW973" t="s">
        <v>2808</v>
      </c>
      <c r="CX973" t="s">
        <v>2808</v>
      </c>
      <c r="CY973" t="s">
        <v>2808</v>
      </c>
      <c r="CZ973" t="s">
        <v>69</v>
      </c>
      <c r="DA973" t="s">
        <v>69</v>
      </c>
      <c r="DB973" t="s">
        <v>69</v>
      </c>
      <c r="DC973" t="s">
        <v>69</v>
      </c>
      <c r="DD973" t="s">
        <v>12</v>
      </c>
      <c r="DE973" t="s">
        <v>9802</v>
      </c>
      <c r="DF973" t="s">
        <v>12</v>
      </c>
      <c r="DG973" t="s">
        <v>9791</v>
      </c>
      <c r="DH973" t="s">
        <v>249</v>
      </c>
      <c r="DI973" t="s">
        <v>10818</v>
      </c>
      <c r="EU973" t="s">
        <v>2956</v>
      </c>
      <c r="EV973" t="s">
        <v>2956</v>
      </c>
      <c r="EW973" t="s">
        <v>9791</v>
      </c>
      <c r="EX973" t="s">
        <v>9791</v>
      </c>
      <c r="KB973">
        <v>2</v>
      </c>
      <c r="KD973" t="s">
        <v>9554</v>
      </c>
      <c r="KE973" t="s">
        <v>6597</v>
      </c>
      <c r="KF973">
        <v>20</v>
      </c>
      <c r="KG973" t="s">
        <v>6598</v>
      </c>
      <c r="KH973">
        <v>3217331</v>
      </c>
    </row>
    <row r="974" spans="1:294" x14ac:dyDescent="0.3">
      <c r="A974" t="s">
        <v>10826</v>
      </c>
      <c r="B974" t="s">
        <v>6588</v>
      </c>
      <c r="C974">
        <v>5</v>
      </c>
      <c r="D974" t="s">
        <v>2956</v>
      </c>
      <c r="E974" t="s">
        <v>2956</v>
      </c>
      <c r="F974" t="s">
        <v>2956</v>
      </c>
      <c r="G974" t="s">
        <v>2956</v>
      </c>
      <c r="H974" t="s">
        <v>2956</v>
      </c>
      <c r="I974" t="s">
        <v>2956</v>
      </c>
      <c r="J974" t="s">
        <v>2956</v>
      </c>
      <c r="K974" t="s">
        <v>2956</v>
      </c>
      <c r="L974" t="s">
        <v>2956</v>
      </c>
      <c r="M974" t="s">
        <v>2956</v>
      </c>
      <c r="N974" t="s">
        <v>2956</v>
      </c>
      <c r="O974" t="s">
        <v>2956</v>
      </c>
      <c r="P974" t="s">
        <v>2956</v>
      </c>
      <c r="Q974" t="s">
        <v>2956</v>
      </c>
      <c r="R974" t="s">
        <v>2956</v>
      </c>
      <c r="S974" t="s">
        <v>2956</v>
      </c>
      <c r="T974" t="s">
        <v>2956</v>
      </c>
      <c r="U974" t="s">
        <v>2956</v>
      </c>
      <c r="V974" t="s">
        <v>2956</v>
      </c>
      <c r="W974" t="s">
        <v>2956</v>
      </c>
      <c r="X974" t="s">
        <v>2956</v>
      </c>
      <c r="Y974" t="s">
        <v>2956</v>
      </c>
      <c r="Z974" t="s">
        <v>2956</v>
      </c>
      <c r="AA974" t="s">
        <v>2956</v>
      </c>
      <c r="AB974" t="s">
        <v>2956</v>
      </c>
      <c r="BB974" t="s">
        <v>2876</v>
      </c>
      <c r="BD974" t="s">
        <v>2876</v>
      </c>
      <c r="BF974" t="s">
        <v>2876</v>
      </c>
      <c r="BH974" t="s">
        <v>2876</v>
      </c>
      <c r="BJ974" t="s">
        <v>2876</v>
      </c>
      <c r="BV974">
        <v>0</v>
      </c>
      <c r="BX974" t="s">
        <v>9142</v>
      </c>
      <c r="BY974" t="s">
        <v>6813</v>
      </c>
      <c r="BZ974" t="s">
        <v>7759</v>
      </c>
      <c r="CA974" t="s">
        <v>7143</v>
      </c>
      <c r="CB974" t="s">
        <v>7266</v>
      </c>
      <c r="CC974" t="s">
        <v>5059</v>
      </c>
      <c r="CD974">
        <v>27</v>
      </c>
      <c r="CE974" t="s">
        <v>22</v>
      </c>
      <c r="CF974" t="s">
        <v>220</v>
      </c>
      <c r="CG974" t="s">
        <v>247</v>
      </c>
      <c r="CI974" t="s">
        <v>9552</v>
      </c>
      <c r="CJ974" t="s">
        <v>2808</v>
      </c>
      <c r="CK974" t="s">
        <v>69</v>
      </c>
      <c r="CL974" t="s">
        <v>69</v>
      </c>
      <c r="CM974" t="s">
        <v>2803</v>
      </c>
      <c r="CN974">
        <v>5</v>
      </c>
      <c r="CO974" t="s">
        <v>254</v>
      </c>
      <c r="CP974">
        <v>39</v>
      </c>
      <c r="CQ974" t="s">
        <v>2808</v>
      </c>
      <c r="CR974" t="s">
        <v>2808</v>
      </c>
      <c r="CS974" t="s">
        <v>69</v>
      </c>
      <c r="CV974" t="s">
        <v>69</v>
      </c>
      <c r="CW974" t="s">
        <v>69</v>
      </c>
      <c r="CX974" t="s">
        <v>69</v>
      </c>
      <c r="CY974" t="s">
        <v>69</v>
      </c>
      <c r="CZ974" t="s">
        <v>69</v>
      </c>
      <c r="DA974" t="s">
        <v>2808</v>
      </c>
      <c r="DB974" t="s">
        <v>2808</v>
      </c>
      <c r="DC974" t="s">
        <v>69</v>
      </c>
      <c r="DD974" t="s">
        <v>12</v>
      </c>
      <c r="DE974" s="30">
        <v>40220</v>
      </c>
      <c r="DF974" t="s">
        <v>12</v>
      </c>
      <c r="DG974" s="30">
        <v>40580</v>
      </c>
      <c r="DH974" t="s">
        <v>2842</v>
      </c>
      <c r="EU974" t="s">
        <v>2956</v>
      </c>
      <c r="EV974" t="s">
        <v>2956</v>
      </c>
      <c r="EW974" s="30">
        <v>40580</v>
      </c>
      <c r="EX974" s="30">
        <v>40580</v>
      </c>
      <c r="KB974">
        <v>5</v>
      </c>
      <c r="KD974" t="s">
        <v>9554</v>
      </c>
      <c r="KE974" t="s">
        <v>6597</v>
      </c>
      <c r="KF974">
        <v>21</v>
      </c>
      <c r="KG974" t="s">
        <v>6598</v>
      </c>
      <c r="KH974">
        <v>3217331</v>
      </c>
    </row>
    <row r="975" spans="1:294" x14ac:dyDescent="0.3">
      <c r="A975" t="s">
        <v>10827</v>
      </c>
      <c r="B975" t="s">
        <v>6588</v>
      </c>
      <c r="C975">
        <v>1</v>
      </c>
      <c r="D975" t="s">
        <v>2956</v>
      </c>
      <c r="E975" t="s">
        <v>2956</v>
      </c>
      <c r="F975" t="s">
        <v>22</v>
      </c>
      <c r="G975" t="s">
        <v>2956</v>
      </c>
      <c r="H975" t="s">
        <v>2956</v>
      </c>
      <c r="BB975" t="s">
        <v>2876</v>
      </c>
      <c r="BV975">
        <v>0</v>
      </c>
      <c r="BX975" t="s">
        <v>9142</v>
      </c>
      <c r="BY975" t="s">
        <v>6813</v>
      </c>
      <c r="BZ975" t="s">
        <v>7759</v>
      </c>
      <c r="CA975" t="s">
        <v>6591</v>
      </c>
      <c r="CB975" t="s">
        <v>7266</v>
      </c>
      <c r="CC975" t="s">
        <v>5059</v>
      </c>
      <c r="CD975">
        <v>29</v>
      </c>
      <c r="CE975" t="s">
        <v>237</v>
      </c>
      <c r="CF975" t="s">
        <v>220</v>
      </c>
      <c r="CG975" t="s">
        <v>247</v>
      </c>
      <c r="CI975" t="s">
        <v>9552</v>
      </c>
      <c r="CJ975" t="s">
        <v>2808</v>
      </c>
      <c r="CK975" t="s">
        <v>69</v>
      </c>
      <c r="CL975" t="s">
        <v>69</v>
      </c>
      <c r="CM975" t="s">
        <v>2803</v>
      </c>
      <c r="CN975">
        <v>1</v>
      </c>
      <c r="CO975" t="s">
        <v>254</v>
      </c>
      <c r="CP975">
        <v>2</v>
      </c>
      <c r="CQ975" t="s">
        <v>69</v>
      </c>
      <c r="CR975" t="s">
        <v>69</v>
      </c>
      <c r="CS975" t="s">
        <v>69</v>
      </c>
      <c r="CV975" t="s">
        <v>69</v>
      </c>
      <c r="CW975" t="s">
        <v>69</v>
      </c>
      <c r="CX975" t="s">
        <v>69</v>
      </c>
      <c r="CY975" t="s">
        <v>69</v>
      </c>
      <c r="CZ975" t="s">
        <v>69</v>
      </c>
      <c r="DA975" t="s">
        <v>2808</v>
      </c>
      <c r="DB975" t="s">
        <v>69</v>
      </c>
      <c r="DC975" t="s">
        <v>69</v>
      </c>
      <c r="DD975" t="s">
        <v>22</v>
      </c>
      <c r="DF975" t="s">
        <v>12</v>
      </c>
      <c r="DG975" s="30">
        <v>41611</v>
      </c>
      <c r="DH975" t="s">
        <v>249</v>
      </c>
      <c r="DI975" t="s">
        <v>10818</v>
      </c>
      <c r="EU975" t="s">
        <v>22</v>
      </c>
      <c r="EV975" t="s">
        <v>22</v>
      </c>
      <c r="EW975" s="30">
        <v>41611</v>
      </c>
      <c r="EX975" s="30">
        <v>41611</v>
      </c>
      <c r="KB975">
        <v>1</v>
      </c>
      <c r="KD975" t="s">
        <v>9554</v>
      </c>
      <c r="KE975" t="s">
        <v>6597</v>
      </c>
      <c r="KF975">
        <v>22</v>
      </c>
      <c r="KG975" t="s">
        <v>6598</v>
      </c>
      <c r="KH975">
        <v>3217331</v>
      </c>
    </row>
    <row r="976" spans="1:294" x14ac:dyDescent="0.3">
      <c r="A976" t="s">
        <v>10828</v>
      </c>
      <c r="B976" t="s">
        <v>6588</v>
      </c>
      <c r="C976">
        <v>1</v>
      </c>
      <c r="D976" t="s">
        <v>2956</v>
      </c>
      <c r="E976" t="s">
        <v>2956</v>
      </c>
      <c r="F976" t="s">
        <v>2956</v>
      </c>
      <c r="G976" t="s">
        <v>2956</v>
      </c>
      <c r="H976" t="s">
        <v>2956</v>
      </c>
      <c r="BB976" t="s">
        <v>2876</v>
      </c>
      <c r="BV976">
        <v>0</v>
      </c>
      <c r="BX976" t="s">
        <v>9142</v>
      </c>
      <c r="BY976" t="s">
        <v>6813</v>
      </c>
      <c r="BZ976" t="s">
        <v>8639</v>
      </c>
      <c r="CA976" t="s">
        <v>6591</v>
      </c>
      <c r="CB976" t="s">
        <v>7266</v>
      </c>
      <c r="CC976" t="s">
        <v>5059</v>
      </c>
      <c r="CD976">
        <v>23</v>
      </c>
      <c r="CE976" t="s">
        <v>237</v>
      </c>
      <c r="CF976" t="s">
        <v>220</v>
      </c>
      <c r="CG976" t="s">
        <v>247</v>
      </c>
      <c r="CI976" t="s">
        <v>9552</v>
      </c>
      <c r="CJ976" t="s">
        <v>2808</v>
      </c>
      <c r="CK976" t="s">
        <v>69</v>
      </c>
      <c r="CL976" t="s">
        <v>69</v>
      </c>
      <c r="CM976" t="s">
        <v>2803</v>
      </c>
      <c r="CN976">
        <v>1</v>
      </c>
      <c r="CO976" t="s">
        <v>254</v>
      </c>
      <c r="CP976">
        <v>25</v>
      </c>
      <c r="CQ976" t="s">
        <v>69</v>
      </c>
      <c r="CR976" t="s">
        <v>69</v>
      </c>
      <c r="CS976" t="s">
        <v>69</v>
      </c>
      <c r="CV976" t="s">
        <v>69</v>
      </c>
      <c r="CW976" t="s">
        <v>69</v>
      </c>
      <c r="CX976" t="s">
        <v>69</v>
      </c>
      <c r="CY976" t="s">
        <v>69</v>
      </c>
      <c r="CZ976" t="s">
        <v>69</v>
      </c>
      <c r="DA976" t="s">
        <v>69</v>
      </c>
      <c r="DB976" t="s">
        <v>69</v>
      </c>
      <c r="DC976" t="s">
        <v>69</v>
      </c>
      <c r="DD976" t="s">
        <v>22</v>
      </c>
      <c r="DF976" t="s">
        <v>12</v>
      </c>
      <c r="DG976" t="s">
        <v>8663</v>
      </c>
      <c r="DH976" t="s">
        <v>249</v>
      </c>
      <c r="DI976" t="s">
        <v>9563</v>
      </c>
      <c r="EU976" t="s">
        <v>2956</v>
      </c>
      <c r="EV976" t="s">
        <v>2956</v>
      </c>
      <c r="EW976" t="s">
        <v>8663</v>
      </c>
      <c r="EX976" t="s">
        <v>8663</v>
      </c>
      <c r="KB976">
        <v>1</v>
      </c>
      <c r="KD976" t="s">
        <v>9554</v>
      </c>
      <c r="KE976" t="s">
        <v>6597</v>
      </c>
      <c r="KF976">
        <v>23</v>
      </c>
      <c r="KG976" t="s">
        <v>6598</v>
      </c>
      <c r="KH976">
        <v>3217331</v>
      </c>
    </row>
    <row r="977" spans="1:294" x14ac:dyDescent="0.3">
      <c r="A977" t="s">
        <v>10829</v>
      </c>
      <c r="B977" t="s">
        <v>6588</v>
      </c>
      <c r="C977">
        <v>4</v>
      </c>
      <c r="D977" t="s">
        <v>2956</v>
      </c>
      <c r="E977" t="s">
        <v>2956</v>
      </c>
      <c r="F977" t="s">
        <v>2956</v>
      </c>
      <c r="G977" t="s">
        <v>22</v>
      </c>
      <c r="H977" t="s">
        <v>22</v>
      </c>
      <c r="I977" t="s">
        <v>2956</v>
      </c>
      <c r="J977" t="s">
        <v>2956</v>
      </c>
      <c r="K977" t="s">
        <v>2956</v>
      </c>
      <c r="L977" t="s">
        <v>2956</v>
      </c>
      <c r="M977" t="s">
        <v>2956</v>
      </c>
      <c r="N977" t="s">
        <v>2956</v>
      </c>
      <c r="O977" t="s">
        <v>2956</v>
      </c>
      <c r="P977" t="s">
        <v>2956</v>
      </c>
      <c r="Q977" t="s">
        <v>2956</v>
      </c>
      <c r="R977" t="s">
        <v>2956</v>
      </c>
      <c r="S977" t="s">
        <v>2956</v>
      </c>
      <c r="T977" t="s">
        <v>2956</v>
      </c>
      <c r="U977" t="s">
        <v>2956</v>
      </c>
      <c r="V977" t="s">
        <v>2956</v>
      </c>
      <c r="W977" t="s">
        <v>2956</v>
      </c>
      <c r="BB977" t="s">
        <v>2876</v>
      </c>
      <c r="BD977" t="s">
        <v>2876</v>
      </c>
      <c r="BF977" t="s">
        <v>2876</v>
      </c>
      <c r="BH977" t="s">
        <v>2876</v>
      </c>
      <c r="BV977">
        <v>0</v>
      </c>
      <c r="BX977" t="s">
        <v>9142</v>
      </c>
      <c r="BY977" t="s">
        <v>6813</v>
      </c>
      <c r="BZ977" t="s">
        <v>8639</v>
      </c>
      <c r="CA977" t="s">
        <v>6591</v>
      </c>
      <c r="CB977" t="s">
        <v>10830</v>
      </c>
      <c r="CC977" t="s">
        <v>5059</v>
      </c>
      <c r="CD977">
        <v>21</v>
      </c>
      <c r="CE977" t="s">
        <v>237</v>
      </c>
      <c r="CF977" t="s">
        <v>220</v>
      </c>
      <c r="CG977" t="s">
        <v>247</v>
      </c>
      <c r="CI977" t="s">
        <v>9552</v>
      </c>
      <c r="CJ977" t="s">
        <v>2808</v>
      </c>
      <c r="CK977" t="s">
        <v>69</v>
      </c>
      <c r="CL977" t="s">
        <v>69</v>
      </c>
      <c r="CM977" t="s">
        <v>2803</v>
      </c>
      <c r="CN977">
        <v>4</v>
      </c>
      <c r="CO977" t="s">
        <v>254</v>
      </c>
      <c r="CP977">
        <v>19</v>
      </c>
      <c r="CQ977" t="s">
        <v>2808</v>
      </c>
      <c r="CR977" t="s">
        <v>2808</v>
      </c>
      <c r="CS977" t="s">
        <v>2808</v>
      </c>
      <c r="CV977" t="s">
        <v>2808</v>
      </c>
      <c r="CW977" t="s">
        <v>2808</v>
      </c>
      <c r="CX977" t="s">
        <v>2808</v>
      </c>
      <c r="CY977" t="s">
        <v>69</v>
      </c>
      <c r="CZ977" t="s">
        <v>2808</v>
      </c>
      <c r="DA977" t="s">
        <v>2808</v>
      </c>
      <c r="DB977" t="s">
        <v>2808</v>
      </c>
      <c r="DC977" t="s">
        <v>69</v>
      </c>
      <c r="DD977" t="s">
        <v>12</v>
      </c>
      <c r="DE977" t="s">
        <v>8021</v>
      </c>
      <c r="DF977" t="s">
        <v>12</v>
      </c>
      <c r="DG977" t="s">
        <v>8626</v>
      </c>
      <c r="DH977" t="s">
        <v>249</v>
      </c>
      <c r="DI977" t="s">
        <v>10831</v>
      </c>
      <c r="EU977" t="s">
        <v>22</v>
      </c>
      <c r="EV977" t="s">
        <v>22</v>
      </c>
      <c r="EW977" t="s">
        <v>8626</v>
      </c>
      <c r="EX977" t="s">
        <v>8626</v>
      </c>
      <c r="KB977">
        <v>4</v>
      </c>
      <c r="KD977" t="s">
        <v>9554</v>
      </c>
      <c r="KE977" t="s">
        <v>6597</v>
      </c>
      <c r="KF977">
        <v>24</v>
      </c>
      <c r="KG977" t="s">
        <v>6598</v>
      </c>
      <c r="KH977">
        <v>3217331</v>
      </c>
    </row>
    <row r="978" spans="1:294" x14ac:dyDescent="0.3">
      <c r="A978" t="s">
        <v>10832</v>
      </c>
      <c r="B978" t="s">
        <v>6588</v>
      </c>
      <c r="C978">
        <v>3</v>
      </c>
      <c r="D978" t="s">
        <v>2956</v>
      </c>
      <c r="E978" t="s">
        <v>2956</v>
      </c>
      <c r="F978" t="s">
        <v>2956</v>
      </c>
      <c r="G978" t="s">
        <v>2956</v>
      </c>
      <c r="H978" t="s">
        <v>2956</v>
      </c>
      <c r="I978" t="s">
        <v>2956</v>
      </c>
      <c r="J978" t="s">
        <v>2956</v>
      </c>
      <c r="K978" t="s">
        <v>2956</v>
      </c>
      <c r="L978" t="s">
        <v>2956</v>
      </c>
      <c r="M978" t="s">
        <v>2956</v>
      </c>
      <c r="N978" t="s">
        <v>2956</v>
      </c>
      <c r="O978" t="s">
        <v>2956</v>
      </c>
      <c r="P978" t="s">
        <v>2956</v>
      </c>
      <c r="Q978" t="s">
        <v>2956</v>
      </c>
      <c r="R978" t="s">
        <v>2956</v>
      </c>
      <c r="BB978" t="s">
        <v>2876</v>
      </c>
      <c r="BD978" t="s">
        <v>2876</v>
      </c>
      <c r="BF978" t="s">
        <v>2876</v>
      </c>
      <c r="BV978">
        <v>0</v>
      </c>
      <c r="BX978" t="s">
        <v>9142</v>
      </c>
      <c r="BY978" t="s">
        <v>6813</v>
      </c>
      <c r="BZ978" t="s">
        <v>8639</v>
      </c>
      <c r="CA978" t="s">
        <v>6591</v>
      </c>
      <c r="CB978" t="s">
        <v>10830</v>
      </c>
      <c r="CC978" t="s">
        <v>5059</v>
      </c>
      <c r="CD978">
        <v>25</v>
      </c>
      <c r="CE978" t="s">
        <v>237</v>
      </c>
      <c r="CF978" t="s">
        <v>240</v>
      </c>
      <c r="CG978" t="s">
        <v>246</v>
      </c>
      <c r="CI978" t="s">
        <v>9552</v>
      </c>
      <c r="CJ978" t="s">
        <v>2808</v>
      </c>
      <c r="CK978" t="s">
        <v>69</v>
      </c>
      <c r="CL978" t="s">
        <v>69</v>
      </c>
      <c r="CM978" t="s">
        <v>2803</v>
      </c>
      <c r="CN978">
        <v>3</v>
      </c>
      <c r="CO978" t="s">
        <v>254</v>
      </c>
      <c r="CP978">
        <v>34</v>
      </c>
      <c r="CQ978" t="s">
        <v>2808</v>
      </c>
      <c r="CR978" t="s">
        <v>2808</v>
      </c>
      <c r="CS978" t="s">
        <v>2808</v>
      </c>
      <c r="CV978" t="s">
        <v>2808</v>
      </c>
      <c r="CW978" t="s">
        <v>2808</v>
      </c>
      <c r="CX978" t="s">
        <v>2808</v>
      </c>
      <c r="CY978" t="s">
        <v>2808</v>
      </c>
      <c r="CZ978" t="s">
        <v>2808</v>
      </c>
      <c r="DA978" t="s">
        <v>2808</v>
      </c>
      <c r="DB978" t="s">
        <v>2808</v>
      </c>
      <c r="DC978" t="s">
        <v>69</v>
      </c>
      <c r="DD978" t="s">
        <v>22</v>
      </c>
      <c r="DF978" t="s">
        <v>12</v>
      </c>
      <c r="DG978" t="s">
        <v>8330</v>
      </c>
      <c r="DH978" t="s">
        <v>249</v>
      </c>
      <c r="DI978" t="s">
        <v>9563</v>
      </c>
      <c r="EU978" t="s">
        <v>2956</v>
      </c>
      <c r="EV978" t="s">
        <v>2956</v>
      </c>
      <c r="EW978" t="s">
        <v>8330</v>
      </c>
      <c r="EX978" t="s">
        <v>8330</v>
      </c>
      <c r="KB978">
        <v>3</v>
      </c>
      <c r="KD978" t="s">
        <v>9554</v>
      </c>
      <c r="KE978" t="s">
        <v>6597</v>
      </c>
      <c r="KF978">
        <v>25</v>
      </c>
      <c r="KG978" t="s">
        <v>6598</v>
      </c>
      <c r="KH978">
        <v>3217331</v>
      </c>
    </row>
    <row r="979" spans="1:294" x14ac:dyDescent="0.3">
      <c r="A979" t="s">
        <v>10833</v>
      </c>
      <c r="B979" t="s">
        <v>6588</v>
      </c>
      <c r="C979">
        <v>4</v>
      </c>
      <c r="D979" t="s">
        <v>2956</v>
      </c>
      <c r="E979" t="s">
        <v>2956</v>
      </c>
      <c r="F979" t="s">
        <v>2956</v>
      </c>
      <c r="G979" t="s">
        <v>2956</v>
      </c>
      <c r="H979" t="s">
        <v>2956</v>
      </c>
      <c r="I979" t="s">
        <v>2956</v>
      </c>
      <c r="J979" t="s">
        <v>2956</v>
      </c>
      <c r="K979" t="s">
        <v>2956</v>
      </c>
      <c r="L979" t="s">
        <v>2956</v>
      </c>
      <c r="M979" t="s">
        <v>2956</v>
      </c>
      <c r="N979" t="s">
        <v>2956</v>
      </c>
      <c r="O979" t="s">
        <v>2956</v>
      </c>
      <c r="P979" t="s">
        <v>2956</v>
      </c>
      <c r="Q979" t="s">
        <v>2956</v>
      </c>
      <c r="R979" t="s">
        <v>2956</v>
      </c>
      <c r="S979" t="s">
        <v>2956</v>
      </c>
      <c r="T979" t="s">
        <v>2956</v>
      </c>
      <c r="U979" t="s">
        <v>2956</v>
      </c>
      <c r="V979" t="s">
        <v>2956</v>
      </c>
      <c r="W979" t="s">
        <v>2956</v>
      </c>
      <c r="BB979" t="s">
        <v>2876</v>
      </c>
      <c r="BD979" t="s">
        <v>2876</v>
      </c>
      <c r="BF979" t="s">
        <v>2876</v>
      </c>
      <c r="BH979" t="s">
        <v>2876</v>
      </c>
      <c r="BV979">
        <v>0</v>
      </c>
      <c r="BX979" t="s">
        <v>9142</v>
      </c>
      <c r="BY979" t="s">
        <v>6813</v>
      </c>
      <c r="BZ979" t="s">
        <v>8639</v>
      </c>
      <c r="CA979" t="s">
        <v>6591</v>
      </c>
      <c r="CB979" t="s">
        <v>10830</v>
      </c>
      <c r="CC979" t="s">
        <v>5059</v>
      </c>
      <c r="CD979">
        <v>17</v>
      </c>
      <c r="CE979" t="s">
        <v>236</v>
      </c>
      <c r="CF979" t="s">
        <v>240</v>
      </c>
      <c r="CG979" t="s">
        <v>247</v>
      </c>
      <c r="CI979" t="s">
        <v>9552</v>
      </c>
      <c r="CJ979" t="s">
        <v>2808</v>
      </c>
      <c r="CK979" t="s">
        <v>69</v>
      </c>
      <c r="CL979" t="s">
        <v>69</v>
      </c>
      <c r="CM979" t="s">
        <v>2803</v>
      </c>
      <c r="CN979">
        <v>4</v>
      </c>
      <c r="CO979" t="s">
        <v>254</v>
      </c>
      <c r="CP979">
        <v>27</v>
      </c>
      <c r="CQ979" t="s">
        <v>2808</v>
      </c>
      <c r="CR979" t="s">
        <v>2808</v>
      </c>
      <c r="CS979" t="s">
        <v>2808</v>
      </c>
      <c r="CV979" t="s">
        <v>2808</v>
      </c>
      <c r="CW979" t="s">
        <v>2808</v>
      </c>
      <c r="CX979" t="s">
        <v>2808</v>
      </c>
      <c r="CY979" t="s">
        <v>2808</v>
      </c>
      <c r="CZ979" t="s">
        <v>2808</v>
      </c>
      <c r="DA979" t="s">
        <v>69</v>
      </c>
      <c r="DB979" t="s">
        <v>69</v>
      </c>
      <c r="DC979" t="s">
        <v>69</v>
      </c>
      <c r="DD979" t="s">
        <v>12</v>
      </c>
      <c r="DE979" s="30">
        <v>41068</v>
      </c>
      <c r="DF979" t="s">
        <v>12</v>
      </c>
      <c r="DG979" t="s">
        <v>8318</v>
      </c>
      <c r="DH979" t="s">
        <v>249</v>
      </c>
      <c r="DI979" t="s">
        <v>9563</v>
      </c>
      <c r="EU979" t="s">
        <v>2956</v>
      </c>
      <c r="EV979" t="s">
        <v>2956</v>
      </c>
      <c r="EW979" t="s">
        <v>8318</v>
      </c>
      <c r="EX979" t="s">
        <v>8318</v>
      </c>
      <c r="KB979">
        <v>4</v>
      </c>
      <c r="KD979" t="s">
        <v>9554</v>
      </c>
      <c r="KE979" t="s">
        <v>6597</v>
      </c>
      <c r="KF979">
        <v>26</v>
      </c>
      <c r="KG979" t="s">
        <v>6598</v>
      </c>
      <c r="KH979">
        <v>3217331</v>
      </c>
    </row>
    <row r="980" spans="1:294" x14ac:dyDescent="0.3">
      <c r="A980" t="s">
        <v>10834</v>
      </c>
      <c r="B980" t="s">
        <v>6588</v>
      </c>
      <c r="C980">
        <v>4</v>
      </c>
      <c r="D980" t="s">
        <v>2956</v>
      </c>
      <c r="E980" t="s">
        <v>2956</v>
      </c>
      <c r="F980" t="s">
        <v>2956</v>
      </c>
      <c r="G980" t="s">
        <v>2956</v>
      </c>
      <c r="H980" t="s">
        <v>2956</v>
      </c>
      <c r="I980" t="s">
        <v>2956</v>
      </c>
      <c r="J980" t="s">
        <v>2956</v>
      </c>
      <c r="K980" t="s">
        <v>2956</v>
      </c>
      <c r="L980" t="s">
        <v>2956</v>
      </c>
      <c r="M980" t="s">
        <v>2956</v>
      </c>
      <c r="N980" t="s">
        <v>2956</v>
      </c>
      <c r="O980" t="s">
        <v>2956</v>
      </c>
      <c r="P980" t="s">
        <v>2956</v>
      </c>
      <c r="Q980" t="s">
        <v>2956</v>
      </c>
      <c r="R980" t="s">
        <v>2956</v>
      </c>
      <c r="S980" t="s">
        <v>2956</v>
      </c>
      <c r="T980" t="s">
        <v>2956</v>
      </c>
      <c r="U980" t="s">
        <v>2956</v>
      </c>
      <c r="V980" t="s">
        <v>2956</v>
      </c>
      <c r="W980" t="s">
        <v>2956</v>
      </c>
      <c r="BB980" t="s">
        <v>2876</v>
      </c>
      <c r="BD980" t="s">
        <v>2876</v>
      </c>
      <c r="BF980" t="s">
        <v>2876</v>
      </c>
      <c r="BH980" t="s">
        <v>2876</v>
      </c>
      <c r="BV980">
        <v>0</v>
      </c>
      <c r="BX980" t="s">
        <v>9142</v>
      </c>
      <c r="BY980" t="s">
        <v>6813</v>
      </c>
      <c r="BZ980" t="s">
        <v>8639</v>
      </c>
      <c r="CA980" t="s">
        <v>6591</v>
      </c>
      <c r="CB980" t="s">
        <v>7266</v>
      </c>
      <c r="CC980" t="s">
        <v>5059</v>
      </c>
      <c r="CD980">
        <v>21</v>
      </c>
      <c r="CE980" t="s">
        <v>236</v>
      </c>
      <c r="CF980" t="s">
        <v>241</v>
      </c>
      <c r="CG980" t="s">
        <v>247</v>
      </c>
      <c r="CI980" t="s">
        <v>9552</v>
      </c>
      <c r="CJ980" t="s">
        <v>2808</v>
      </c>
      <c r="CK980" t="s">
        <v>69</v>
      </c>
      <c r="CL980" t="s">
        <v>69</v>
      </c>
      <c r="CM980" t="s">
        <v>2803</v>
      </c>
      <c r="CN980">
        <v>4</v>
      </c>
      <c r="CO980" t="s">
        <v>254</v>
      </c>
      <c r="CP980">
        <v>30</v>
      </c>
      <c r="CQ980" t="s">
        <v>69</v>
      </c>
      <c r="CR980" t="s">
        <v>69</v>
      </c>
      <c r="CS980" t="s">
        <v>69</v>
      </c>
      <c r="CV980" t="s">
        <v>69</v>
      </c>
      <c r="CW980" t="s">
        <v>69</v>
      </c>
      <c r="CX980" t="s">
        <v>69</v>
      </c>
      <c r="CY980" t="s">
        <v>69</v>
      </c>
      <c r="CZ980" t="s">
        <v>69</v>
      </c>
      <c r="DA980" t="s">
        <v>2808</v>
      </c>
      <c r="DB980" t="s">
        <v>2808</v>
      </c>
      <c r="DC980" t="s">
        <v>69</v>
      </c>
      <c r="DD980" t="s">
        <v>12</v>
      </c>
      <c r="DE980" s="30">
        <v>41096</v>
      </c>
      <c r="DF980" t="s">
        <v>12</v>
      </c>
      <c r="DG980" s="30">
        <v>41007</v>
      </c>
      <c r="DH980" t="s">
        <v>249</v>
      </c>
      <c r="DI980" t="s">
        <v>10835</v>
      </c>
      <c r="EU980" t="s">
        <v>2956</v>
      </c>
      <c r="EV980" t="s">
        <v>2956</v>
      </c>
      <c r="EW980" s="30">
        <v>41007</v>
      </c>
      <c r="EX980" s="30">
        <v>41007</v>
      </c>
      <c r="KB980">
        <v>4</v>
      </c>
      <c r="KD980" t="s">
        <v>9554</v>
      </c>
      <c r="KE980" t="s">
        <v>6597</v>
      </c>
      <c r="KF980">
        <v>27</v>
      </c>
      <c r="KG980" t="s">
        <v>6598</v>
      </c>
      <c r="KH980">
        <v>3217331</v>
      </c>
    </row>
    <row r="981" spans="1:294" x14ac:dyDescent="0.3">
      <c r="A981" t="s">
        <v>10836</v>
      </c>
      <c r="B981" t="s">
        <v>6588</v>
      </c>
      <c r="C981">
        <v>3</v>
      </c>
      <c r="D981" t="s">
        <v>2956</v>
      </c>
      <c r="E981" t="s">
        <v>2956</v>
      </c>
      <c r="F981" t="s">
        <v>2956</v>
      </c>
      <c r="G981" t="s">
        <v>2956</v>
      </c>
      <c r="H981" t="s">
        <v>2956</v>
      </c>
      <c r="I981" t="s">
        <v>2956</v>
      </c>
      <c r="J981" t="s">
        <v>2956</v>
      </c>
      <c r="K981" t="s">
        <v>2956</v>
      </c>
      <c r="L981" t="s">
        <v>2956</v>
      </c>
      <c r="M981" t="s">
        <v>2956</v>
      </c>
      <c r="N981" t="s">
        <v>2956</v>
      </c>
      <c r="O981" t="s">
        <v>2956</v>
      </c>
      <c r="P981" t="s">
        <v>2956</v>
      </c>
      <c r="Q981" t="s">
        <v>2956</v>
      </c>
      <c r="R981" t="s">
        <v>2956</v>
      </c>
      <c r="BB981" t="s">
        <v>2876</v>
      </c>
      <c r="BD981" t="s">
        <v>2876</v>
      </c>
      <c r="BF981" t="s">
        <v>2876</v>
      </c>
      <c r="BV981">
        <v>0</v>
      </c>
      <c r="BX981" t="s">
        <v>9142</v>
      </c>
      <c r="BY981" t="s">
        <v>6813</v>
      </c>
      <c r="BZ981" t="s">
        <v>8639</v>
      </c>
      <c r="CA981" t="s">
        <v>6591</v>
      </c>
      <c r="CB981" t="s">
        <v>7266</v>
      </c>
      <c r="CC981" t="s">
        <v>5059</v>
      </c>
      <c r="CD981">
        <v>23</v>
      </c>
      <c r="CE981" t="s">
        <v>236</v>
      </c>
      <c r="CF981" t="s">
        <v>241</v>
      </c>
      <c r="CG981" t="s">
        <v>247</v>
      </c>
      <c r="CI981" t="s">
        <v>9552</v>
      </c>
      <c r="CJ981" t="s">
        <v>2808</v>
      </c>
      <c r="CK981" t="s">
        <v>69</v>
      </c>
      <c r="CL981" t="s">
        <v>69</v>
      </c>
      <c r="CM981" t="s">
        <v>2803</v>
      </c>
      <c r="CN981">
        <v>3</v>
      </c>
      <c r="CO981" t="s">
        <v>254</v>
      </c>
      <c r="CP981">
        <v>28</v>
      </c>
      <c r="CQ981" t="s">
        <v>2808</v>
      </c>
      <c r="CR981" t="s">
        <v>2808</v>
      </c>
      <c r="CS981" t="s">
        <v>2808</v>
      </c>
      <c r="CV981" t="s">
        <v>2808</v>
      </c>
      <c r="CW981" t="s">
        <v>2808</v>
      </c>
      <c r="CX981" t="s">
        <v>2808</v>
      </c>
      <c r="CY981" t="s">
        <v>2808</v>
      </c>
      <c r="CZ981" t="s">
        <v>2808</v>
      </c>
      <c r="DA981" t="s">
        <v>69</v>
      </c>
      <c r="DB981" t="s">
        <v>69</v>
      </c>
      <c r="DC981" t="s">
        <v>69</v>
      </c>
      <c r="DD981" t="s">
        <v>12</v>
      </c>
      <c r="DE981" t="s">
        <v>7905</v>
      </c>
      <c r="DF981" t="s">
        <v>12</v>
      </c>
      <c r="DG981" s="30">
        <v>41334</v>
      </c>
      <c r="DH981" t="s">
        <v>249</v>
      </c>
      <c r="DI981" t="s">
        <v>9563</v>
      </c>
      <c r="EU981" t="s">
        <v>2956</v>
      </c>
      <c r="EV981" t="s">
        <v>2956</v>
      </c>
      <c r="EW981" s="30">
        <v>41334</v>
      </c>
      <c r="EX981" s="30">
        <v>41334</v>
      </c>
      <c r="KB981">
        <v>3</v>
      </c>
      <c r="KD981" t="s">
        <v>9554</v>
      </c>
      <c r="KE981" t="s">
        <v>6597</v>
      </c>
      <c r="KF981">
        <v>28</v>
      </c>
      <c r="KG981" t="s">
        <v>6598</v>
      </c>
      <c r="KH981">
        <v>3217331</v>
      </c>
    </row>
    <row r="982" spans="1:294" x14ac:dyDescent="0.3">
      <c r="A982" t="s">
        <v>10837</v>
      </c>
      <c r="B982" t="s">
        <v>6588</v>
      </c>
      <c r="C982">
        <v>2</v>
      </c>
      <c r="D982" t="s">
        <v>2956</v>
      </c>
      <c r="E982" t="s">
        <v>2956</v>
      </c>
      <c r="F982" t="s">
        <v>2956</v>
      </c>
      <c r="G982" t="s">
        <v>22</v>
      </c>
      <c r="H982" t="s">
        <v>22</v>
      </c>
      <c r="I982" t="s">
        <v>2956</v>
      </c>
      <c r="J982" t="s">
        <v>2956</v>
      </c>
      <c r="K982" t="s">
        <v>2956</v>
      </c>
      <c r="L982" t="s">
        <v>2956</v>
      </c>
      <c r="M982" t="s">
        <v>2956</v>
      </c>
      <c r="BB982" t="s">
        <v>2876</v>
      </c>
      <c r="BD982" t="s">
        <v>2876</v>
      </c>
      <c r="BV982">
        <v>0</v>
      </c>
      <c r="BX982" t="s">
        <v>9142</v>
      </c>
      <c r="BY982" t="s">
        <v>6813</v>
      </c>
      <c r="BZ982" t="s">
        <v>8639</v>
      </c>
      <c r="CA982" t="s">
        <v>6591</v>
      </c>
      <c r="CB982" t="s">
        <v>7266</v>
      </c>
      <c r="CC982" t="s">
        <v>5059</v>
      </c>
      <c r="CD982">
        <v>19</v>
      </c>
      <c r="CE982" t="s">
        <v>236</v>
      </c>
      <c r="CF982" t="s">
        <v>240</v>
      </c>
      <c r="CG982" t="s">
        <v>246</v>
      </c>
      <c r="CI982" t="s">
        <v>9552</v>
      </c>
      <c r="CJ982" t="s">
        <v>2808</v>
      </c>
      <c r="CK982" t="s">
        <v>69</v>
      </c>
      <c r="CL982" t="s">
        <v>69</v>
      </c>
      <c r="CM982" t="s">
        <v>2803</v>
      </c>
      <c r="CN982">
        <v>2</v>
      </c>
      <c r="CO982" t="s">
        <v>254</v>
      </c>
      <c r="CP982">
        <v>14</v>
      </c>
      <c r="CQ982" t="s">
        <v>2808</v>
      </c>
      <c r="CR982" t="s">
        <v>2808</v>
      </c>
      <c r="CS982" t="s">
        <v>2808</v>
      </c>
      <c r="CV982" t="s">
        <v>2808</v>
      </c>
      <c r="CW982" t="s">
        <v>2808</v>
      </c>
      <c r="CX982" t="s">
        <v>2808</v>
      </c>
      <c r="CY982" t="s">
        <v>2808</v>
      </c>
      <c r="CZ982" t="s">
        <v>2808</v>
      </c>
      <c r="DA982" t="s">
        <v>2808</v>
      </c>
      <c r="DB982" t="s">
        <v>2808</v>
      </c>
      <c r="DC982" t="s">
        <v>69</v>
      </c>
      <c r="DD982" t="s">
        <v>12</v>
      </c>
      <c r="DE982" t="s">
        <v>7339</v>
      </c>
      <c r="DF982" t="s">
        <v>12</v>
      </c>
      <c r="DG982" s="30">
        <v>41068</v>
      </c>
      <c r="DH982" t="s">
        <v>249</v>
      </c>
      <c r="DI982" t="s">
        <v>9563</v>
      </c>
      <c r="EU982" t="s">
        <v>22</v>
      </c>
      <c r="EV982" t="s">
        <v>22</v>
      </c>
      <c r="EW982" s="30">
        <v>41068</v>
      </c>
      <c r="EX982" s="30">
        <v>41068</v>
      </c>
      <c r="KB982">
        <v>2</v>
      </c>
      <c r="KD982" t="s">
        <v>9554</v>
      </c>
      <c r="KE982" t="s">
        <v>6597</v>
      </c>
      <c r="KF982">
        <v>29</v>
      </c>
      <c r="KG982" t="s">
        <v>6598</v>
      </c>
      <c r="KH982">
        <v>3217331</v>
      </c>
    </row>
    <row r="983" spans="1:294" x14ac:dyDescent="0.3">
      <c r="A983" t="s">
        <v>10838</v>
      </c>
      <c r="B983" t="s">
        <v>6588</v>
      </c>
      <c r="C983">
        <v>1</v>
      </c>
      <c r="D983" t="s">
        <v>2956</v>
      </c>
      <c r="E983" t="s">
        <v>2956</v>
      </c>
      <c r="F983" t="s">
        <v>2956</v>
      </c>
      <c r="G983" t="s">
        <v>2956</v>
      </c>
      <c r="H983" t="s">
        <v>2956</v>
      </c>
      <c r="BB983" t="s">
        <v>2876</v>
      </c>
      <c r="BV983">
        <v>0</v>
      </c>
      <c r="BX983" t="s">
        <v>9142</v>
      </c>
      <c r="BY983" t="s">
        <v>6813</v>
      </c>
      <c r="BZ983" t="s">
        <v>8639</v>
      </c>
      <c r="CA983" t="s">
        <v>6591</v>
      </c>
      <c r="CB983" t="s">
        <v>7266</v>
      </c>
      <c r="CC983" t="s">
        <v>5059</v>
      </c>
      <c r="CD983">
        <v>17</v>
      </c>
      <c r="CE983" t="s">
        <v>236</v>
      </c>
      <c r="CF983" t="s">
        <v>240</v>
      </c>
      <c r="CG983" t="s">
        <v>246</v>
      </c>
      <c r="CI983" t="s">
        <v>9552</v>
      </c>
      <c r="CJ983" t="s">
        <v>2808</v>
      </c>
      <c r="CK983" t="s">
        <v>69</v>
      </c>
      <c r="CL983" t="s">
        <v>69</v>
      </c>
      <c r="CM983" t="s">
        <v>2803</v>
      </c>
      <c r="CN983">
        <v>1</v>
      </c>
      <c r="CO983" t="s">
        <v>254</v>
      </c>
      <c r="CP983">
        <v>29</v>
      </c>
      <c r="CQ983" t="s">
        <v>69</v>
      </c>
      <c r="CR983" t="s">
        <v>69</v>
      </c>
      <c r="CS983" t="s">
        <v>69</v>
      </c>
      <c r="CV983" t="s">
        <v>69</v>
      </c>
      <c r="CW983" t="s">
        <v>69</v>
      </c>
      <c r="CX983" t="s">
        <v>69</v>
      </c>
      <c r="CY983" t="s">
        <v>69</v>
      </c>
      <c r="CZ983" t="s">
        <v>69</v>
      </c>
      <c r="DA983" t="s">
        <v>69</v>
      </c>
      <c r="DB983" t="s">
        <v>69</v>
      </c>
      <c r="DC983" t="s">
        <v>69</v>
      </c>
      <c r="DD983" t="s">
        <v>22</v>
      </c>
      <c r="DF983" t="s">
        <v>12</v>
      </c>
      <c r="DG983" t="s">
        <v>9586</v>
      </c>
      <c r="DH983" t="s">
        <v>22</v>
      </c>
      <c r="EU983" t="s">
        <v>2956</v>
      </c>
      <c r="EV983" t="s">
        <v>2956</v>
      </c>
      <c r="EW983" t="s">
        <v>9586</v>
      </c>
      <c r="EX983" t="s">
        <v>9586</v>
      </c>
      <c r="KB983">
        <v>1</v>
      </c>
      <c r="KD983" t="s">
        <v>9554</v>
      </c>
      <c r="KE983" t="s">
        <v>6597</v>
      </c>
      <c r="KF983">
        <v>30</v>
      </c>
      <c r="KG983" t="s">
        <v>6598</v>
      </c>
      <c r="KH983">
        <v>3217331</v>
      </c>
    </row>
    <row r="984" spans="1:294" x14ac:dyDescent="0.3">
      <c r="A984" t="s">
        <v>10839</v>
      </c>
      <c r="B984" t="s">
        <v>6588</v>
      </c>
      <c r="C984">
        <v>2</v>
      </c>
      <c r="D984" t="s">
        <v>2956</v>
      </c>
      <c r="E984" t="s">
        <v>2956</v>
      </c>
      <c r="F984" t="s">
        <v>2956</v>
      </c>
      <c r="G984" t="s">
        <v>2956</v>
      </c>
      <c r="H984" t="s">
        <v>2956</v>
      </c>
      <c r="I984" t="s">
        <v>2956</v>
      </c>
      <c r="J984" t="s">
        <v>2956</v>
      </c>
      <c r="K984" t="s">
        <v>2956</v>
      </c>
      <c r="L984" t="s">
        <v>2956</v>
      </c>
      <c r="M984" t="s">
        <v>2956</v>
      </c>
      <c r="BB984" t="s">
        <v>2876</v>
      </c>
      <c r="BD984" t="s">
        <v>2876</v>
      </c>
      <c r="BV984">
        <v>0</v>
      </c>
      <c r="BX984" t="s">
        <v>9142</v>
      </c>
      <c r="BY984" t="s">
        <v>6813</v>
      </c>
      <c r="BZ984" t="s">
        <v>8639</v>
      </c>
      <c r="CA984" t="s">
        <v>6591</v>
      </c>
      <c r="CB984" t="s">
        <v>7266</v>
      </c>
      <c r="CC984" t="s">
        <v>5059</v>
      </c>
      <c r="CD984">
        <v>19</v>
      </c>
      <c r="CE984" t="s">
        <v>236</v>
      </c>
      <c r="CF984" t="s">
        <v>241</v>
      </c>
      <c r="CG984" t="s">
        <v>247</v>
      </c>
      <c r="CI984" t="s">
        <v>9552</v>
      </c>
      <c r="CJ984" t="s">
        <v>2808</v>
      </c>
      <c r="CK984" t="s">
        <v>69</v>
      </c>
      <c r="CL984" t="s">
        <v>69</v>
      </c>
      <c r="CM984" t="s">
        <v>2803</v>
      </c>
      <c r="CN984">
        <v>2</v>
      </c>
      <c r="CO984" t="s">
        <v>254</v>
      </c>
      <c r="CP984">
        <v>35</v>
      </c>
      <c r="CQ984" t="s">
        <v>2808</v>
      </c>
      <c r="CR984" t="s">
        <v>2808</v>
      </c>
      <c r="CS984" t="s">
        <v>2808</v>
      </c>
      <c r="CV984" t="s">
        <v>2808</v>
      </c>
      <c r="CW984" t="s">
        <v>2808</v>
      </c>
      <c r="CX984" t="s">
        <v>2808</v>
      </c>
      <c r="CY984" t="s">
        <v>2808</v>
      </c>
      <c r="CZ984" t="s">
        <v>2808</v>
      </c>
      <c r="DA984" t="s">
        <v>2808</v>
      </c>
      <c r="DB984" t="s">
        <v>2808</v>
      </c>
      <c r="DC984" t="s">
        <v>69</v>
      </c>
      <c r="DD984" t="s">
        <v>12</v>
      </c>
      <c r="DE984" t="s">
        <v>6774</v>
      </c>
      <c r="DF984" t="s">
        <v>12</v>
      </c>
      <c r="DG984" t="s">
        <v>6690</v>
      </c>
      <c r="DH984" t="s">
        <v>249</v>
      </c>
      <c r="DI984" t="s">
        <v>10025</v>
      </c>
      <c r="EU984" t="s">
        <v>2956</v>
      </c>
      <c r="EV984" t="s">
        <v>2956</v>
      </c>
      <c r="EW984" t="s">
        <v>6690</v>
      </c>
      <c r="EX984" t="s">
        <v>6690</v>
      </c>
      <c r="KB984">
        <v>2</v>
      </c>
      <c r="KD984" t="s">
        <v>9554</v>
      </c>
      <c r="KE984" t="s">
        <v>6597</v>
      </c>
      <c r="KF984">
        <v>31</v>
      </c>
      <c r="KG984" t="s">
        <v>6598</v>
      </c>
      <c r="KH984">
        <v>3217331</v>
      </c>
    </row>
    <row r="985" spans="1:294" x14ac:dyDescent="0.3">
      <c r="A985" t="s">
        <v>10840</v>
      </c>
      <c r="B985" t="s">
        <v>6588</v>
      </c>
      <c r="C985">
        <v>5</v>
      </c>
      <c r="D985" t="s">
        <v>2956</v>
      </c>
      <c r="E985" t="s">
        <v>2956</v>
      </c>
      <c r="F985" t="s">
        <v>2956</v>
      </c>
      <c r="G985" t="s">
        <v>2956</v>
      </c>
      <c r="H985" t="s">
        <v>2956</v>
      </c>
      <c r="I985" t="s">
        <v>2956</v>
      </c>
      <c r="J985" t="s">
        <v>2956</v>
      </c>
      <c r="K985" t="s">
        <v>2956</v>
      </c>
      <c r="L985" t="s">
        <v>2956</v>
      </c>
      <c r="M985" t="s">
        <v>2956</v>
      </c>
      <c r="N985" t="s">
        <v>2956</v>
      </c>
      <c r="O985" t="s">
        <v>2956</v>
      </c>
      <c r="P985" t="s">
        <v>2956</v>
      </c>
      <c r="Q985" t="s">
        <v>2956</v>
      </c>
      <c r="R985" t="s">
        <v>2956</v>
      </c>
      <c r="S985" t="s">
        <v>2956</v>
      </c>
      <c r="T985" t="s">
        <v>2956</v>
      </c>
      <c r="U985" t="s">
        <v>2956</v>
      </c>
      <c r="V985" t="s">
        <v>2956</v>
      </c>
      <c r="W985" t="s">
        <v>2956</v>
      </c>
      <c r="X985" t="s">
        <v>2956</v>
      </c>
      <c r="Y985" t="s">
        <v>2956</v>
      </c>
      <c r="Z985" t="s">
        <v>2956</v>
      </c>
      <c r="AA985" t="s">
        <v>2956</v>
      </c>
      <c r="AB985" t="s">
        <v>2956</v>
      </c>
      <c r="BB985" t="s">
        <v>2876</v>
      </c>
      <c r="BD985" t="s">
        <v>2876</v>
      </c>
      <c r="BF985" t="s">
        <v>2876</v>
      </c>
      <c r="BH985" t="s">
        <v>2876</v>
      </c>
      <c r="BJ985" t="s">
        <v>2876</v>
      </c>
      <c r="BV985">
        <v>0</v>
      </c>
      <c r="BX985" t="s">
        <v>9142</v>
      </c>
      <c r="BY985" t="s">
        <v>6813</v>
      </c>
      <c r="BZ985" t="s">
        <v>8639</v>
      </c>
      <c r="CA985" t="s">
        <v>6591</v>
      </c>
      <c r="CB985" t="s">
        <v>7266</v>
      </c>
      <c r="CC985" t="s">
        <v>5059</v>
      </c>
      <c r="CD985">
        <v>17</v>
      </c>
      <c r="CE985" t="s">
        <v>236</v>
      </c>
      <c r="CF985" t="s">
        <v>241</v>
      </c>
      <c r="CG985" t="s">
        <v>247</v>
      </c>
      <c r="CI985" t="s">
        <v>9552</v>
      </c>
      <c r="CJ985" t="s">
        <v>2808</v>
      </c>
      <c r="CK985" t="s">
        <v>69</v>
      </c>
      <c r="CL985" t="s">
        <v>69</v>
      </c>
      <c r="CM985" t="s">
        <v>2803</v>
      </c>
      <c r="CN985">
        <v>5</v>
      </c>
      <c r="CO985" t="s">
        <v>254</v>
      </c>
      <c r="CP985">
        <v>35</v>
      </c>
      <c r="CQ985" t="s">
        <v>2808</v>
      </c>
      <c r="CR985" t="s">
        <v>2808</v>
      </c>
      <c r="CS985" t="s">
        <v>2808</v>
      </c>
      <c r="CV985" t="s">
        <v>2808</v>
      </c>
      <c r="CW985" t="s">
        <v>2808</v>
      </c>
      <c r="CX985" t="s">
        <v>2808</v>
      </c>
      <c r="CY985" t="s">
        <v>2808</v>
      </c>
      <c r="CZ985" t="s">
        <v>2808</v>
      </c>
      <c r="DA985" t="s">
        <v>2808</v>
      </c>
      <c r="DB985" t="s">
        <v>2808</v>
      </c>
      <c r="DC985" t="s">
        <v>69</v>
      </c>
      <c r="DD985" t="s">
        <v>22</v>
      </c>
      <c r="DF985" t="s">
        <v>12</v>
      </c>
      <c r="DG985" s="30">
        <v>41128</v>
      </c>
      <c r="DH985" t="s">
        <v>249</v>
      </c>
      <c r="DI985" t="s">
        <v>9563</v>
      </c>
      <c r="EU985" t="s">
        <v>2956</v>
      </c>
      <c r="EV985" t="s">
        <v>2956</v>
      </c>
      <c r="EW985" s="30">
        <v>41128</v>
      </c>
      <c r="EX985" s="30">
        <v>41128</v>
      </c>
      <c r="KB985">
        <v>5</v>
      </c>
      <c r="KD985" t="s">
        <v>9554</v>
      </c>
      <c r="KE985" t="s">
        <v>6597</v>
      </c>
      <c r="KF985">
        <v>32</v>
      </c>
      <c r="KG985" t="s">
        <v>6598</v>
      </c>
      <c r="KH985">
        <v>3217331</v>
      </c>
    </row>
    <row r="986" spans="1:294" x14ac:dyDescent="0.3">
      <c r="A986" t="s">
        <v>8847</v>
      </c>
      <c r="B986" t="s">
        <v>8545</v>
      </c>
      <c r="C986">
        <v>1</v>
      </c>
      <c r="D986" t="s">
        <v>2956</v>
      </c>
      <c r="E986" t="s">
        <v>2956</v>
      </c>
      <c r="F986" t="s">
        <v>2956</v>
      </c>
      <c r="G986" t="s">
        <v>2956</v>
      </c>
      <c r="H986" t="s">
        <v>2956</v>
      </c>
      <c r="BB986" t="s">
        <v>2876</v>
      </c>
      <c r="BV986">
        <v>0</v>
      </c>
      <c r="BX986" t="s">
        <v>8555</v>
      </c>
      <c r="BY986" t="s">
        <v>6813</v>
      </c>
      <c r="BZ986" s="30">
        <v>41310</v>
      </c>
      <c r="CA986" t="s">
        <v>6591</v>
      </c>
      <c r="CB986" t="s">
        <v>7239</v>
      </c>
      <c r="CC986" t="s">
        <v>5057</v>
      </c>
      <c r="CD986">
        <v>18</v>
      </c>
      <c r="CE986" t="s">
        <v>237</v>
      </c>
      <c r="CF986" t="s">
        <v>220</v>
      </c>
      <c r="CG986" t="s">
        <v>247</v>
      </c>
      <c r="CI986" t="s">
        <v>9552</v>
      </c>
      <c r="CJ986" t="s">
        <v>2808</v>
      </c>
      <c r="CK986" t="s">
        <v>69</v>
      </c>
      <c r="CL986" t="s">
        <v>69</v>
      </c>
      <c r="CM986" t="s">
        <v>2803</v>
      </c>
      <c r="CN986">
        <v>1</v>
      </c>
      <c r="CO986" t="s">
        <v>254</v>
      </c>
      <c r="CP986">
        <v>11</v>
      </c>
      <c r="CQ986" t="s">
        <v>69</v>
      </c>
      <c r="CR986" t="s">
        <v>69</v>
      </c>
      <c r="CS986" t="s">
        <v>69</v>
      </c>
      <c r="CT986" t="s">
        <v>69</v>
      </c>
      <c r="CU986" t="s">
        <v>69</v>
      </c>
      <c r="CV986" t="s">
        <v>69</v>
      </c>
      <c r="CW986" t="s">
        <v>69</v>
      </c>
      <c r="CX986" t="s">
        <v>69</v>
      </c>
      <c r="CY986" t="s">
        <v>69</v>
      </c>
      <c r="CZ986" t="s">
        <v>69</v>
      </c>
      <c r="DA986" t="s">
        <v>69</v>
      </c>
      <c r="DB986" t="s">
        <v>69</v>
      </c>
      <c r="DC986" t="s">
        <v>69</v>
      </c>
      <c r="DD986" t="s">
        <v>12</v>
      </c>
      <c r="DE986" t="s">
        <v>6672</v>
      </c>
      <c r="DF986" t="s">
        <v>12</v>
      </c>
      <c r="DG986" t="s">
        <v>7838</v>
      </c>
      <c r="DH986" t="s">
        <v>249</v>
      </c>
      <c r="DI986" t="s">
        <v>9563</v>
      </c>
      <c r="EU986" t="s">
        <v>2956</v>
      </c>
      <c r="EV986" t="s">
        <v>22</v>
      </c>
      <c r="EW986" t="s">
        <v>7838</v>
      </c>
      <c r="EX986" t="s">
        <v>7838</v>
      </c>
      <c r="KB986">
        <v>1</v>
      </c>
      <c r="KD986" t="s">
        <v>9554</v>
      </c>
      <c r="KE986" t="s">
        <v>6597</v>
      </c>
      <c r="KF986">
        <v>1</v>
      </c>
      <c r="KG986" t="s">
        <v>6598</v>
      </c>
      <c r="KH986">
        <v>9118541</v>
      </c>
    </row>
    <row r="987" spans="1:294" x14ac:dyDescent="0.3">
      <c r="A987" t="s">
        <v>10841</v>
      </c>
      <c r="B987" t="s">
        <v>8545</v>
      </c>
      <c r="C987">
        <v>5</v>
      </c>
      <c r="D987" t="s">
        <v>2956</v>
      </c>
      <c r="E987" t="s">
        <v>2956</v>
      </c>
      <c r="F987" t="s">
        <v>2956</v>
      </c>
      <c r="G987" t="s">
        <v>2956</v>
      </c>
      <c r="H987" t="s">
        <v>2956</v>
      </c>
      <c r="I987" t="s">
        <v>2956</v>
      </c>
      <c r="J987" t="s">
        <v>2956</v>
      </c>
      <c r="K987" t="s">
        <v>2956</v>
      </c>
      <c r="L987" t="s">
        <v>2956</v>
      </c>
      <c r="M987" t="s">
        <v>2956</v>
      </c>
      <c r="N987" t="s">
        <v>2956</v>
      </c>
      <c r="O987" t="s">
        <v>2956</v>
      </c>
      <c r="P987" t="s">
        <v>2956</v>
      </c>
      <c r="Q987" t="s">
        <v>2956</v>
      </c>
      <c r="R987" t="s">
        <v>2956</v>
      </c>
      <c r="S987" t="s">
        <v>2956</v>
      </c>
      <c r="T987" t="s">
        <v>2956</v>
      </c>
      <c r="U987" t="s">
        <v>2956</v>
      </c>
      <c r="V987" t="s">
        <v>2956</v>
      </c>
      <c r="W987" t="s">
        <v>2956</v>
      </c>
      <c r="X987" t="s">
        <v>2956</v>
      </c>
      <c r="Y987" t="s">
        <v>2956</v>
      </c>
      <c r="Z987" t="s">
        <v>2956</v>
      </c>
      <c r="AA987" t="s">
        <v>2956</v>
      </c>
      <c r="AB987" t="s">
        <v>2956</v>
      </c>
      <c r="BB987" t="s">
        <v>321</v>
      </c>
      <c r="BC987" t="s">
        <v>9956</v>
      </c>
      <c r="BD987" t="s">
        <v>321</v>
      </c>
      <c r="BE987" t="s">
        <v>9956</v>
      </c>
      <c r="BF987" t="s">
        <v>321</v>
      </c>
      <c r="BG987" t="s">
        <v>9956</v>
      </c>
      <c r="BH987" t="s">
        <v>321</v>
      </c>
      <c r="BI987" t="s">
        <v>9956</v>
      </c>
      <c r="BJ987" t="s">
        <v>321</v>
      </c>
      <c r="BK987" t="s">
        <v>9956</v>
      </c>
      <c r="BV987">
        <v>0</v>
      </c>
      <c r="BX987" t="s">
        <v>8555</v>
      </c>
      <c r="BY987" t="s">
        <v>6813</v>
      </c>
      <c r="BZ987" s="30">
        <v>41310</v>
      </c>
      <c r="CA987" t="s">
        <v>6591</v>
      </c>
      <c r="CB987" t="s">
        <v>7239</v>
      </c>
      <c r="CC987" t="s">
        <v>5057</v>
      </c>
      <c r="CD987">
        <v>17</v>
      </c>
      <c r="CE987" t="s">
        <v>236</v>
      </c>
      <c r="CF987" t="s">
        <v>240</v>
      </c>
      <c r="CG987" t="s">
        <v>248</v>
      </c>
      <c r="CI987" t="s">
        <v>9552</v>
      </c>
      <c r="CJ987" t="s">
        <v>2808</v>
      </c>
      <c r="CK987" t="s">
        <v>69</v>
      </c>
      <c r="CL987" t="s">
        <v>69</v>
      </c>
      <c r="CM987" t="s">
        <v>2803</v>
      </c>
      <c r="CN987">
        <v>5</v>
      </c>
      <c r="CO987" t="s">
        <v>254</v>
      </c>
      <c r="CP987">
        <v>40</v>
      </c>
      <c r="CQ987" t="s">
        <v>69</v>
      </c>
      <c r="CR987" t="s">
        <v>69</v>
      </c>
      <c r="CS987" t="s">
        <v>69</v>
      </c>
      <c r="CT987" t="s">
        <v>69</v>
      </c>
      <c r="CU987" t="s">
        <v>69</v>
      </c>
      <c r="CV987" t="s">
        <v>69</v>
      </c>
      <c r="CW987" t="s">
        <v>69</v>
      </c>
      <c r="CX987" t="s">
        <v>69</v>
      </c>
      <c r="CY987" t="s">
        <v>69</v>
      </c>
      <c r="CZ987" t="s">
        <v>69</v>
      </c>
      <c r="DA987" t="s">
        <v>2808</v>
      </c>
      <c r="DB987" t="s">
        <v>2808</v>
      </c>
      <c r="DC987" t="s">
        <v>69</v>
      </c>
      <c r="DD987" t="s">
        <v>12</v>
      </c>
      <c r="DE987" s="30">
        <v>40915</v>
      </c>
      <c r="DF987" t="s">
        <v>12</v>
      </c>
      <c r="DG987" s="30">
        <v>41125</v>
      </c>
      <c r="DH987" t="s">
        <v>249</v>
      </c>
      <c r="DI987" t="s">
        <v>10842</v>
      </c>
      <c r="EU987" t="s">
        <v>22</v>
      </c>
      <c r="EV987" t="s">
        <v>22</v>
      </c>
      <c r="EW987" t="s">
        <v>6670</v>
      </c>
      <c r="EX987" t="s">
        <v>6670</v>
      </c>
      <c r="KB987">
        <v>5</v>
      </c>
      <c r="KD987" t="s">
        <v>9554</v>
      </c>
      <c r="KE987" t="s">
        <v>6597</v>
      </c>
      <c r="KF987">
        <v>2</v>
      </c>
      <c r="KG987" t="s">
        <v>6598</v>
      </c>
      <c r="KH987">
        <v>9118541</v>
      </c>
    </row>
    <row r="988" spans="1:294" x14ac:dyDescent="0.3">
      <c r="A988" t="s">
        <v>10843</v>
      </c>
      <c r="B988" t="s">
        <v>8545</v>
      </c>
      <c r="C988">
        <v>3</v>
      </c>
      <c r="D988" t="s">
        <v>2956</v>
      </c>
      <c r="E988" t="s">
        <v>2956</v>
      </c>
      <c r="F988" t="s">
        <v>2956</v>
      </c>
      <c r="G988" t="s">
        <v>2956</v>
      </c>
      <c r="H988" t="s">
        <v>2956</v>
      </c>
      <c r="I988" t="s">
        <v>2956</v>
      </c>
      <c r="J988" t="s">
        <v>2956</v>
      </c>
      <c r="K988" t="s">
        <v>2956</v>
      </c>
      <c r="L988" t="s">
        <v>2956</v>
      </c>
      <c r="M988" t="s">
        <v>2956</v>
      </c>
      <c r="N988" t="s">
        <v>2956</v>
      </c>
      <c r="O988" t="s">
        <v>2956</v>
      </c>
      <c r="P988" t="s">
        <v>2956</v>
      </c>
      <c r="Q988" t="s">
        <v>2956</v>
      </c>
      <c r="R988" t="s">
        <v>2956</v>
      </c>
      <c r="BB988" t="s">
        <v>321</v>
      </c>
      <c r="BC988" t="s">
        <v>9956</v>
      </c>
      <c r="BD988" t="s">
        <v>321</v>
      </c>
      <c r="BE988" t="s">
        <v>9956</v>
      </c>
      <c r="BF988" t="s">
        <v>321</v>
      </c>
      <c r="BG988" t="s">
        <v>9956</v>
      </c>
      <c r="BV988">
        <v>0</v>
      </c>
      <c r="BX988" t="s">
        <v>8555</v>
      </c>
      <c r="BY988" t="s">
        <v>6813</v>
      </c>
      <c r="BZ988" s="30">
        <v>41310</v>
      </c>
      <c r="CA988" t="s">
        <v>6591</v>
      </c>
      <c r="CB988" t="s">
        <v>7239</v>
      </c>
      <c r="CC988" t="s">
        <v>5057</v>
      </c>
      <c r="CD988">
        <v>17</v>
      </c>
      <c r="CE988" t="s">
        <v>236</v>
      </c>
      <c r="CF988" t="s">
        <v>241</v>
      </c>
      <c r="CG988" t="s">
        <v>22</v>
      </c>
      <c r="CI988" t="s">
        <v>9552</v>
      </c>
      <c r="CJ988" t="s">
        <v>2808</v>
      </c>
      <c r="CK988" t="s">
        <v>69</v>
      </c>
      <c r="CL988" t="s">
        <v>69</v>
      </c>
      <c r="CM988" t="s">
        <v>2803</v>
      </c>
      <c r="CN988">
        <v>3</v>
      </c>
      <c r="CO988" t="s">
        <v>254</v>
      </c>
      <c r="CP988">
        <v>28</v>
      </c>
      <c r="CQ988" t="s">
        <v>69</v>
      </c>
      <c r="CR988" t="s">
        <v>69</v>
      </c>
      <c r="CS988" t="s">
        <v>69</v>
      </c>
      <c r="CT988" t="s">
        <v>69</v>
      </c>
      <c r="CU988" t="s">
        <v>69</v>
      </c>
      <c r="CV988" t="s">
        <v>69</v>
      </c>
      <c r="CW988" t="s">
        <v>69</v>
      </c>
      <c r="CX988" t="s">
        <v>69</v>
      </c>
      <c r="CY988" t="s">
        <v>69</v>
      </c>
      <c r="CZ988" t="s">
        <v>69</v>
      </c>
      <c r="DA988" t="s">
        <v>2808</v>
      </c>
      <c r="DB988" t="s">
        <v>69</v>
      </c>
      <c r="DC988" t="s">
        <v>69</v>
      </c>
      <c r="DD988" t="s">
        <v>12</v>
      </c>
      <c r="DE988" t="s">
        <v>9806</v>
      </c>
      <c r="DF988" t="s">
        <v>12</v>
      </c>
      <c r="DG988" t="s">
        <v>8331</v>
      </c>
      <c r="DH988" t="s">
        <v>249</v>
      </c>
      <c r="DI988" t="s">
        <v>10844</v>
      </c>
      <c r="EU988" t="s">
        <v>22</v>
      </c>
      <c r="EV988" t="s">
        <v>22</v>
      </c>
      <c r="EW988" t="s">
        <v>8331</v>
      </c>
      <c r="EX988" t="s">
        <v>8331</v>
      </c>
      <c r="KB988">
        <v>3</v>
      </c>
      <c r="KD988" t="s">
        <v>9554</v>
      </c>
      <c r="KE988" t="s">
        <v>6597</v>
      </c>
      <c r="KF988">
        <v>3</v>
      </c>
      <c r="KG988" t="s">
        <v>6598</v>
      </c>
      <c r="KH988">
        <v>9118541</v>
      </c>
    </row>
    <row r="989" spans="1:294" x14ac:dyDescent="0.3">
      <c r="A989" t="s">
        <v>10845</v>
      </c>
      <c r="B989" t="s">
        <v>8545</v>
      </c>
      <c r="C989">
        <v>1</v>
      </c>
      <c r="D989" t="s">
        <v>2956</v>
      </c>
      <c r="E989" t="s">
        <v>2956</v>
      </c>
      <c r="F989" t="s">
        <v>2956</v>
      </c>
      <c r="G989" t="s">
        <v>2956</v>
      </c>
      <c r="H989" t="s">
        <v>2956</v>
      </c>
      <c r="BB989" t="s">
        <v>321</v>
      </c>
      <c r="BC989" t="s">
        <v>9956</v>
      </c>
      <c r="BV989">
        <v>0</v>
      </c>
      <c r="BX989" t="s">
        <v>8555</v>
      </c>
      <c r="BY989" t="s">
        <v>6813</v>
      </c>
      <c r="BZ989" s="30">
        <v>41310</v>
      </c>
      <c r="CA989" t="s">
        <v>6591</v>
      </c>
      <c r="CB989" t="s">
        <v>7239</v>
      </c>
      <c r="CC989" t="s">
        <v>5057</v>
      </c>
      <c r="CD989">
        <v>25</v>
      </c>
      <c r="CE989" t="s">
        <v>237</v>
      </c>
      <c r="CF989" t="s">
        <v>220</v>
      </c>
      <c r="CG989" t="s">
        <v>246</v>
      </c>
      <c r="CI989" t="s">
        <v>9552</v>
      </c>
      <c r="CJ989" t="s">
        <v>2808</v>
      </c>
      <c r="CK989" t="s">
        <v>69</v>
      </c>
      <c r="CL989" t="s">
        <v>69</v>
      </c>
      <c r="CM989" t="s">
        <v>2803</v>
      </c>
      <c r="CN989">
        <v>1</v>
      </c>
      <c r="CO989" t="s">
        <v>254</v>
      </c>
      <c r="CP989">
        <v>25</v>
      </c>
      <c r="CQ989" t="s">
        <v>69</v>
      </c>
      <c r="CR989" t="s">
        <v>69</v>
      </c>
      <c r="CS989" t="s">
        <v>69</v>
      </c>
      <c r="CT989" t="s">
        <v>69</v>
      </c>
      <c r="CU989" t="s">
        <v>69</v>
      </c>
      <c r="CV989" t="s">
        <v>69</v>
      </c>
      <c r="CW989" t="s">
        <v>69</v>
      </c>
      <c r="CX989" t="s">
        <v>69</v>
      </c>
      <c r="CY989" t="s">
        <v>69</v>
      </c>
      <c r="CZ989" t="s">
        <v>69</v>
      </c>
      <c r="DA989" t="s">
        <v>69</v>
      </c>
      <c r="DB989" t="s">
        <v>69</v>
      </c>
      <c r="DC989" t="s">
        <v>69</v>
      </c>
      <c r="DD989" t="s">
        <v>12</v>
      </c>
      <c r="DE989" t="s">
        <v>7042</v>
      </c>
      <c r="DF989" t="s">
        <v>12</v>
      </c>
      <c r="DG989" t="s">
        <v>7838</v>
      </c>
      <c r="DH989" t="s">
        <v>249</v>
      </c>
      <c r="DI989" t="s">
        <v>9563</v>
      </c>
      <c r="EU989" t="s">
        <v>2956</v>
      </c>
      <c r="EV989" t="s">
        <v>2956</v>
      </c>
      <c r="EW989" t="s">
        <v>7838</v>
      </c>
      <c r="EX989" t="s">
        <v>7838</v>
      </c>
      <c r="KB989">
        <v>1</v>
      </c>
      <c r="KD989" t="s">
        <v>9554</v>
      </c>
      <c r="KE989" t="s">
        <v>6597</v>
      </c>
      <c r="KF989">
        <v>4</v>
      </c>
      <c r="KG989" t="s">
        <v>6598</v>
      </c>
      <c r="KH989">
        <v>9118541</v>
      </c>
    </row>
    <row r="990" spans="1:294" x14ac:dyDescent="0.3">
      <c r="A990" t="s">
        <v>10846</v>
      </c>
      <c r="B990" t="s">
        <v>8545</v>
      </c>
      <c r="C990">
        <v>3</v>
      </c>
      <c r="D990" t="s">
        <v>2956</v>
      </c>
      <c r="E990" t="s">
        <v>2956</v>
      </c>
      <c r="F990" t="s">
        <v>2956</v>
      </c>
      <c r="G990" t="s">
        <v>2956</v>
      </c>
      <c r="H990" t="s">
        <v>2956</v>
      </c>
      <c r="I990" t="s">
        <v>2956</v>
      </c>
      <c r="J990" t="s">
        <v>2956</v>
      </c>
      <c r="K990" t="s">
        <v>2956</v>
      </c>
      <c r="L990" t="s">
        <v>2956</v>
      </c>
      <c r="M990" t="s">
        <v>2956</v>
      </c>
      <c r="N990" t="s">
        <v>2956</v>
      </c>
      <c r="O990" t="s">
        <v>2956</v>
      </c>
      <c r="P990" t="s">
        <v>2956</v>
      </c>
      <c r="Q990" t="s">
        <v>2956</v>
      </c>
      <c r="R990" t="s">
        <v>2956</v>
      </c>
      <c r="BB990" t="s">
        <v>321</v>
      </c>
      <c r="BC990" t="s">
        <v>9956</v>
      </c>
      <c r="BD990" t="s">
        <v>321</v>
      </c>
      <c r="BE990" t="s">
        <v>9956</v>
      </c>
      <c r="BF990" t="s">
        <v>321</v>
      </c>
      <c r="BG990" t="s">
        <v>9956</v>
      </c>
      <c r="BV990">
        <v>0</v>
      </c>
      <c r="BX990" t="s">
        <v>8555</v>
      </c>
      <c r="BY990" t="s">
        <v>6813</v>
      </c>
      <c r="BZ990" s="30">
        <v>41310</v>
      </c>
      <c r="CA990" t="s">
        <v>6591</v>
      </c>
      <c r="CB990" t="s">
        <v>7239</v>
      </c>
      <c r="CC990" t="s">
        <v>5057</v>
      </c>
      <c r="CD990">
        <v>22</v>
      </c>
      <c r="CE990" t="s">
        <v>236</v>
      </c>
      <c r="CF990" t="s">
        <v>240</v>
      </c>
      <c r="CG990" t="s">
        <v>246</v>
      </c>
      <c r="CI990" t="s">
        <v>9552</v>
      </c>
      <c r="CJ990" t="s">
        <v>2808</v>
      </c>
      <c r="CK990" t="s">
        <v>69</v>
      </c>
      <c r="CL990" t="s">
        <v>69</v>
      </c>
      <c r="CM990" t="s">
        <v>2803</v>
      </c>
      <c r="CN990">
        <v>3</v>
      </c>
      <c r="CO990" t="s">
        <v>254</v>
      </c>
      <c r="CP990">
        <v>23</v>
      </c>
      <c r="CQ990" t="s">
        <v>69</v>
      </c>
      <c r="CR990" t="s">
        <v>69</v>
      </c>
      <c r="CS990" t="s">
        <v>69</v>
      </c>
      <c r="CT990" t="s">
        <v>69</v>
      </c>
      <c r="CU990" t="s">
        <v>69</v>
      </c>
      <c r="CV990" t="s">
        <v>69</v>
      </c>
      <c r="CW990" t="s">
        <v>69</v>
      </c>
      <c r="CX990" t="s">
        <v>69</v>
      </c>
      <c r="CY990" t="s">
        <v>69</v>
      </c>
      <c r="CZ990" t="s">
        <v>69</v>
      </c>
      <c r="DA990" t="s">
        <v>69</v>
      </c>
      <c r="DB990" t="s">
        <v>2808</v>
      </c>
      <c r="DC990" t="s">
        <v>69</v>
      </c>
      <c r="DD990" t="s">
        <v>12</v>
      </c>
      <c r="DE990" s="30">
        <v>41039</v>
      </c>
      <c r="DF990" t="s">
        <v>12</v>
      </c>
      <c r="DG990" t="s">
        <v>6980</v>
      </c>
      <c r="DH990" t="s">
        <v>249</v>
      </c>
      <c r="DI990" t="s">
        <v>9563</v>
      </c>
      <c r="EU990" t="s">
        <v>22</v>
      </c>
      <c r="EV990" t="s">
        <v>22</v>
      </c>
      <c r="EW990" t="s">
        <v>6980</v>
      </c>
      <c r="EX990" t="s">
        <v>6980</v>
      </c>
      <c r="KB990">
        <v>3</v>
      </c>
      <c r="KD990" t="s">
        <v>9554</v>
      </c>
      <c r="KE990" t="s">
        <v>6597</v>
      </c>
      <c r="KF990">
        <v>5</v>
      </c>
      <c r="KG990" t="s">
        <v>6598</v>
      </c>
      <c r="KH990">
        <v>9118541</v>
      </c>
    </row>
    <row r="991" spans="1:294" x14ac:dyDescent="0.3">
      <c r="A991" t="s">
        <v>10847</v>
      </c>
      <c r="B991" t="s">
        <v>6696</v>
      </c>
      <c r="C991">
        <v>5</v>
      </c>
      <c r="D991" t="s">
        <v>2956</v>
      </c>
      <c r="E991" t="s">
        <v>2956</v>
      </c>
      <c r="F991" t="s">
        <v>22</v>
      </c>
      <c r="G991" t="s">
        <v>22</v>
      </c>
      <c r="H991" t="s">
        <v>22</v>
      </c>
      <c r="I991" t="s">
        <v>2956</v>
      </c>
      <c r="J991" t="s">
        <v>2956</v>
      </c>
      <c r="K991" t="s">
        <v>22</v>
      </c>
      <c r="L991" t="s">
        <v>22</v>
      </c>
      <c r="M991" t="s">
        <v>22</v>
      </c>
      <c r="N991" t="s">
        <v>2956</v>
      </c>
      <c r="O991" t="s">
        <v>2956</v>
      </c>
      <c r="P991" t="s">
        <v>22</v>
      </c>
      <c r="Q991" t="s">
        <v>22</v>
      </c>
      <c r="R991" t="s">
        <v>22</v>
      </c>
      <c r="S991" t="s">
        <v>2956</v>
      </c>
      <c r="T991" t="s">
        <v>2956</v>
      </c>
      <c r="U991" t="s">
        <v>22</v>
      </c>
      <c r="V991" t="s">
        <v>22</v>
      </c>
      <c r="W991" t="s">
        <v>22</v>
      </c>
      <c r="X991" t="s">
        <v>2956</v>
      </c>
      <c r="Y991" t="s">
        <v>2956</v>
      </c>
      <c r="Z991" t="s">
        <v>22</v>
      </c>
      <c r="AA991" t="s">
        <v>22</v>
      </c>
      <c r="AB991" t="s">
        <v>22</v>
      </c>
      <c r="BB991" t="s">
        <v>2876</v>
      </c>
      <c r="BD991" t="s">
        <v>2876</v>
      </c>
      <c r="BF991" t="s">
        <v>2876</v>
      </c>
      <c r="BH991" t="s">
        <v>2876</v>
      </c>
      <c r="BJ991" t="s">
        <v>2876</v>
      </c>
      <c r="BV991">
        <v>0</v>
      </c>
      <c r="BX991" t="s">
        <v>9156</v>
      </c>
      <c r="BY991" t="s">
        <v>6813</v>
      </c>
      <c r="BZ991" s="30">
        <v>41278</v>
      </c>
      <c r="CA991" t="s">
        <v>6591</v>
      </c>
      <c r="CB991" t="s">
        <v>6592</v>
      </c>
      <c r="CC991" t="s">
        <v>5080</v>
      </c>
      <c r="CD991">
        <v>23</v>
      </c>
      <c r="CE991" t="s">
        <v>22</v>
      </c>
      <c r="CF991" t="s">
        <v>22</v>
      </c>
      <c r="CG991" t="s">
        <v>247</v>
      </c>
      <c r="CI991" t="s">
        <v>9614</v>
      </c>
      <c r="CJ991" t="s">
        <v>2808</v>
      </c>
      <c r="CK991" t="s">
        <v>2808</v>
      </c>
      <c r="CL991" t="s">
        <v>2808</v>
      </c>
      <c r="CM991" t="s">
        <v>2803</v>
      </c>
      <c r="CN991">
        <v>5</v>
      </c>
      <c r="CO991" t="s">
        <v>22</v>
      </c>
      <c r="CQ991" t="s">
        <v>69</v>
      </c>
      <c r="CR991" t="s">
        <v>69</v>
      </c>
      <c r="CS991" t="s">
        <v>69</v>
      </c>
      <c r="CV991" t="s">
        <v>69</v>
      </c>
      <c r="CW991" t="s">
        <v>69</v>
      </c>
      <c r="CX991" t="s">
        <v>69</v>
      </c>
      <c r="CY991" t="s">
        <v>69</v>
      </c>
      <c r="CZ991" t="s">
        <v>69</v>
      </c>
      <c r="DA991" t="s">
        <v>2808</v>
      </c>
      <c r="DB991" t="s">
        <v>2808</v>
      </c>
      <c r="DC991" t="s">
        <v>69</v>
      </c>
      <c r="DD991" t="s">
        <v>22</v>
      </c>
      <c r="DF991" t="s">
        <v>12</v>
      </c>
      <c r="DG991" t="s">
        <v>7414</v>
      </c>
      <c r="DH991" t="s">
        <v>2842</v>
      </c>
      <c r="DJ991" t="s">
        <v>12</v>
      </c>
      <c r="DK991" t="s">
        <v>7414</v>
      </c>
      <c r="DL991" t="s">
        <v>22</v>
      </c>
      <c r="DN991" t="s">
        <v>22</v>
      </c>
      <c r="DO991" t="s">
        <v>22</v>
      </c>
      <c r="DQ991" t="s">
        <v>2864</v>
      </c>
      <c r="DT991" t="s">
        <v>2876</v>
      </c>
      <c r="DV991" t="s">
        <v>2884</v>
      </c>
      <c r="DW991" t="s">
        <v>33</v>
      </c>
      <c r="DX991" t="s">
        <v>2876</v>
      </c>
      <c r="DZ991" t="s">
        <v>22</v>
      </c>
      <c r="EJ991" t="s">
        <v>273</v>
      </c>
      <c r="EM991" t="s">
        <v>12</v>
      </c>
      <c r="EN991" t="s">
        <v>7414</v>
      </c>
      <c r="EO991" t="s">
        <v>27</v>
      </c>
      <c r="EP991" s="29">
        <v>0.97916666666666663</v>
      </c>
      <c r="EU991" t="s">
        <v>2956</v>
      </c>
      <c r="EV991" t="s">
        <v>22</v>
      </c>
      <c r="EW991" t="s">
        <v>7414</v>
      </c>
      <c r="EY991" t="s">
        <v>69</v>
      </c>
      <c r="EZ991" t="s">
        <v>69</v>
      </c>
      <c r="FH991">
        <v>1</v>
      </c>
      <c r="FI991">
        <v>1</v>
      </c>
      <c r="FJ991">
        <v>1</v>
      </c>
      <c r="FK991">
        <v>1</v>
      </c>
      <c r="FL991">
        <v>1</v>
      </c>
      <c r="FS991" t="s">
        <v>69</v>
      </c>
      <c r="FT991" t="s">
        <v>69</v>
      </c>
      <c r="FU991" t="s">
        <v>69</v>
      </c>
      <c r="FV991" t="s">
        <v>69</v>
      </c>
      <c r="FW991" t="s">
        <v>69</v>
      </c>
      <c r="FX991" t="s">
        <v>69</v>
      </c>
      <c r="FY991" t="s">
        <v>69</v>
      </c>
      <c r="FZ991" t="s">
        <v>69</v>
      </c>
      <c r="GA991" t="s">
        <v>69</v>
      </c>
      <c r="GB991" t="s">
        <v>69</v>
      </c>
      <c r="GC991" t="s">
        <v>69</v>
      </c>
      <c r="GD991" t="s">
        <v>69</v>
      </c>
      <c r="GE991" t="s">
        <v>69</v>
      </c>
      <c r="GF991" t="s">
        <v>69</v>
      </c>
      <c r="GG991" t="s">
        <v>69</v>
      </c>
      <c r="GH991" t="s">
        <v>69</v>
      </c>
      <c r="GI991" t="s">
        <v>69</v>
      </c>
      <c r="GJ991" t="s">
        <v>69</v>
      </c>
      <c r="GK991" t="s">
        <v>69</v>
      </c>
      <c r="GL991" t="s">
        <v>69</v>
      </c>
      <c r="GM991" t="s">
        <v>69</v>
      </c>
      <c r="GN991" t="s">
        <v>69</v>
      </c>
      <c r="GO991" t="s">
        <v>69</v>
      </c>
      <c r="GP991" t="s">
        <v>69</v>
      </c>
      <c r="GQ991" t="s">
        <v>69</v>
      </c>
      <c r="GR991" t="s">
        <v>69</v>
      </c>
      <c r="GS991" t="s">
        <v>69</v>
      </c>
      <c r="GT991" t="s">
        <v>69</v>
      </c>
      <c r="GU991" t="s">
        <v>69</v>
      </c>
      <c r="GV991" t="s">
        <v>69</v>
      </c>
      <c r="GW991" t="s">
        <v>69</v>
      </c>
      <c r="GX991" t="s">
        <v>69</v>
      </c>
      <c r="GY991" t="s">
        <v>69</v>
      </c>
      <c r="HC991" t="s">
        <v>69</v>
      </c>
      <c r="HD991" t="s">
        <v>69</v>
      </c>
      <c r="HE991" t="s">
        <v>69</v>
      </c>
      <c r="HF991" t="s">
        <v>69</v>
      </c>
      <c r="HG991" t="s">
        <v>69</v>
      </c>
      <c r="HH991" t="s">
        <v>69</v>
      </c>
      <c r="HI991" t="s">
        <v>69</v>
      </c>
      <c r="HJ991" t="s">
        <v>8698</v>
      </c>
      <c r="HK991">
        <v>36</v>
      </c>
      <c r="HL991">
        <v>22</v>
      </c>
      <c r="HM991">
        <v>23</v>
      </c>
      <c r="HQ991" t="s">
        <v>7414</v>
      </c>
      <c r="HR991" t="s">
        <v>7414</v>
      </c>
      <c r="HS991" t="s">
        <v>7414</v>
      </c>
      <c r="HT991" t="s">
        <v>7414</v>
      </c>
      <c r="HX991" s="29">
        <v>0.47916666666666669</v>
      </c>
      <c r="HY991" s="29">
        <v>0.47916666666666669</v>
      </c>
      <c r="HZ991" s="29">
        <v>0.47916666666666669</v>
      </c>
      <c r="IA991" s="29">
        <v>0.47916666666666669</v>
      </c>
      <c r="IE991" t="s">
        <v>69</v>
      </c>
      <c r="IF991" t="s">
        <v>69</v>
      </c>
      <c r="IG991" t="s">
        <v>69</v>
      </c>
      <c r="IH991" t="s">
        <v>269</v>
      </c>
      <c r="II991" t="s">
        <v>269</v>
      </c>
      <c r="IJ991" t="s">
        <v>269</v>
      </c>
      <c r="IN991" t="s">
        <v>7414</v>
      </c>
      <c r="IO991" t="s">
        <v>7414</v>
      </c>
      <c r="IP991" t="s">
        <v>7414</v>
      </c>
      <c r="IT991" s="29">
        <v>0.83333333333333337</v>
      </c>
      <c r="IU991" s="29">
        <v>0.83333333333333337</v>
      </c>
      <c r="IV991" s="29">
        <v>0.83333333333333337</v>
      </c>
      <c r="IZ991" t="s">
        <v>2808</v>
      </c>
      <c r="JA991" t="s">
        <v>69</v>
      </c>
      <c r="JB991" t="s">
        <v>2808</v>
      </c>
      <c r="JC991" t="s">
        <v>2808</v>
      </c>
      <c r="JD991" t="s">
        <v>2808</v>
      </c>
      <c r="JE991" t="s">
        <v>2808</v>
      </c>
      <c r="JF991" t="s">
        <v>2808</v>
      </c>
      <c r="JG991" s="35">
        <v>42956</v>
      </c>
      <c r="JI991">
        <v>144</v>
      </c>
      <c r="JJ991">
        <v>48</v>
      </c>
      <c r="JK991" t="s">
        <v>10848</v>
      </c>
      <c r="JL991" t="s">
        <v>10849</v>
      </c>
      <c r="JM991">
        <v>30</v>
      </c>
      <c r="JN991" t="s">
        <v>7414</v>
      </c>
      <c r="JP991" t="s">
        <v>7414</v>
      </c>
      <c r="JQ991" t="s">
        <v>7414</v>
      </c>
      <c r="JR991" t="s">
        <v>7414</v>
      </c>
      <c r="JS991" t="s">
        <v>7414</v>
      </c>
      <c r="JT991" t="s">
        <v>7414</v>
      </c>
      <c r="JU991" s="29">
        <v>0.375</v>
      </c>
      <c r="JW991" s="29">
        <v>0.375</v>
      </c>
      <c r="JX991" s="29">
        <v>0.375</v>
      </c>
      <c r="JY991" s="29">
        <v>0.375</v>
      </c>
      <c r="JZ991" s="29">
        <v>0.375</v>
      </c>
      <c r="KA991" s="29">
        <v>0.375</v>
      </c>
      <c r="KB991">
        <v>5</v>
      </c>
      <c r="KD991" t="s">
        <v>9554</v>
      </c>
      <c r="KE991" t="s">
        <v>6597</v>
      </c>
      <c r="KF991">
        <v>1</v>
      </c>
      <c r="KG991" t="s">
        <v>6598</v>
      </c>
      <c r="KH991">
        <v>1681611</v>
      </c>
    </row>
    <row r="992" spans="1:294" x14ac:dyDescent="0.3">
      <c r="A992" t="s">
        <v>10850</v>
      </c>
      <c r="B992" t="s">
        <v>6696</v>
      </c>
      <c r="BV992">
        <v>0</v>
      </c>
      <c r="BX992" t="s">
        <v>9156</v>
      </c>
      <c r="BY992" t="s">
        <v>6813</v>
      </c>
      <c r="BZ992" s="30">
        <v>41278</v>
      </c>
      <c r="CA992" t="s">
        <v>6591</v>
      </c>
      <c r="CB992" t="s">
        <v>7191</v>
      </c>
      <c r="CC992" t="s">
        <v>5080</v>
      </c>
      <c r="CD992">
        <v>28</v>
      </c>
      <c r="CE992" t="s">
        <v>236</v>
      </c>
      <c r="CF992" t="s">
        <v>241</v>
      </c>
      <c r="CG992" t="s">
        <v>246</v>
      </c>
      <c r="CI992" t="s">
        <v>9593</v>
      </c>
      <c r="CJ992" t="s">
        <v>69</v>
      </c>
      <c r="CK992" t="s">
        <v>69</v>
      </c>
      <c r="CL992" t="s">
        <v>2808</v>
      </c>
      <c r="DZ992" t="s">
        <v>22</v>
      </c>
      <c r="EJ992" t="s">
        <v>277</v>
      </c>
      <c r="EK992" t="s">
        <v>7115</v>
      </c>
      <c r="EM992" t="s">
        <v>12</v>
      </c>
      <c r="EN992" s="30">
        <v>41219</v>
      </c>
      <c r="EO992" t="s">
        <v>27</v>
      </c>
      <c r="EP992" s="29">
        <v>0.86111111111111116</v>
      </c>
      <c r="FE992" t="s">
        <v>10851</v>
      </c>
      <c r="FH992">
        <v>1</v>
      </c>
      <c r="FI992">
        <v>1</v>
      </c>
      <c r="FJ992">
        <v>1</v>
      </c>
      <c r="FK992">
        <v>1</v>
      </c>
      <c r="FL992">
        <v>1</v>
      </c>
      <c r="FP992">
        <v>1</v>
      </c>
      <c r="FS992" t="s">
        <v>69</v>
      </c>
      <c r="FT992" t="s">
        <v>69</v>
      </c>
      <c r="FU992" t="s">
        <v>69</v>
      </c>
      <c r="FV992" t="s">
        <v>69</v>
      </c>
      <c r="FW992" t="s">
        <v>69</v>
      </c>
      <c r="FX992" t="s">
        <v>69</v>
      </c>
      <c r="FY992" t="s">
        <v>69</v>
      </c>
      <c r="FZ992" t="s">
        <v>69</v>
      </c>
      <c r="GA992" t="s">
        <v>69</v>
      </c>
      <c r="GB992" t="s">
        <v>69</v>
      </c>
      <c r="GC992" t="s">
        <v>69</v>
      </c>
      <c r="GD992" t="s">
        <v>2808</v>
      </c>
      <c r="GE992" t="s">
        <v>2808</v>
      </c>
      <c r="GF992" t="s">
        <v>69</v>
      </c>
      <c r="GG992" t="s">
        <v>69</v>
      </c>
      <c r="GH992" t="s">
        <v>69</v>
      </c>
      <c r="GI992" t="s">
        <v>69</v>
      </c>
      <c r="GJ992" t="s">
        <v>69</v>
      </c>
      <c r="GK992" t="s">
        <v>69</v>
      </c>
      <c r="GL992" t="s">
        <v>69</v>
      </c>
      <c r="GM992" t="s">
        <v>69</v>
      </c>
      <c r="GN992" t="s">
        <v>69</v>
      </c>
      <c r="GO992" t="s">
        <v>69</v>
      </c>
      <c r="GP992" t="s">
        <v>69</v>
      </c>
      <c r="GQ992" t="s">
        <v>69</v>
      </c>
      <c r="GR992" t="s">
        <v>69</v>
      </c>
      <c r="GS992" t="s">
        <v>69</v>
      </c>
      <c r="GT992" t="s">
        <v>69</v>
      </c>
      <c r="GU992" t="s">
        <v>69</v>
      </c>
      <c r="GV992" t="s">
        <v>69</v>
      </c>
      <c r="GW992" t="s">
        <v>69</v>
      </c>
      <c r="GX992" t="s">
        <v>69</v>
      </c>
      <c r="GY992" t="s">
        <v>69</v>
      </c>
      <c r="HC992" t="s">
        <v>2808</v>
      </c>
      <c r="HD992" t="s">
        <v>2808</v>
      </c>
      <c r="HE992" t="s">
        <v>2808</v>
      </c>
      <c r="HF992" t="s">
        <v>2808</v>
      </c>
      <c r="HG992" t="s">
        <v>69</v>
      </c>
      <c r="HH992" t="s">
        <v>69</v>
      </c>
      <c r="HI992" t="s">
        <v>69</v>
      </c>
      <c r="HJ992" t="s">
        <v>8703</v>
      </c>
      <c r="HK992">
        <v>36</v>
      </c>
      <c r="HL992">
        <v>76</v>
      </c>
      <c r="HM992">
        <v>21</v>
      </c>
      <c r="HQ992" s="30">
        <v>41219</v>
      </c>
      <c r="HR992" s="30">
        <v>41219</v>
      </c>
      <c r="HS992" s="30">
        <v>41219</v>
      </c>
      <c r="HT992" s="30">
        <v>41219</v>
      </c>
      <c r="IE992" t="s">
        <v>69</v>
      </c>
      <c r="IF992" t="s">
        <v>69</v>
      </c>
      <c r="IG992" t="s">
        <v>2808</v>
      </c>
      <c r="IH992" t="s">
        <v>269</v>
      </c>
      <c r="IN992" s="30">
        <v>41219</v>
      </c>
      <c r="IT992" s="29">
        <v>0.5</v>
      </c>
      <c r="IZ992" t="s">
        <v>2808</v>
      </c>
      <c r="JA992" t="s">
        <v>69</v>
      </c>
      <c r="JB992" t="s">
        <v>2808</v>
      </c>
      <c r="JC992" t="s">
        <v>2808</v>
      </c>
      <c r="JD992" t="s">
        <v>2808</v>
      </c>
      <c r="JE992" t="s">
        <v>2808</v>
      </c>
      <c r="JF992" t="s">
        <v>2808</v>
      </c>
      <c r="JG992" s="35">
        <v>42956</v>
      </c>
      <c r="JI992">
        <v>160</v>
      </c>
      <c r="JJ992">
        <v>60</v>
      </c>
      <c r="JK992">
        <v>2.5</v>
      </c>
      <c r="JL992">
        <v>47</v>
      </c>
      <c r="JM992">
        <v>33</v>
      </c>
      <c r="JN992" s="30">
        <v>41219</v>
      </c>
      <c r="JP992" s="30">
        <v>41219</v>
      </c>
      <c r="JQ992" s="30">
        <v>41219</v>
      </c>
      <c r="JR992" s="30">
        <v>41219</v>
      </c>
      <c r="JS992" s="30">
        <v>41219</v>
      </c>
      <c r="JT992" s="30">
        <v>41219</v>
      </c>
      <c r="JU992" s="29">
        <v>0.44097222222222227</v>
      </c>
      <c r="KD992" t="s">
        <v>9554</v>
      </c>
      <c r="KE992" t="s">
        <v>6597</v>
      </c>
      <c r="KF992">
        <v>2</v>
      </c>
      <c r="KG992" t="s">
        <v>6598</v>
      </c>
      <c r="KH992">
        <v>1681611</v>
      </c>
    </row>
    <row r="993" spans="1:294" x14ac:dyDescent="0.3">
      <c r="A993" t="s">
        <v>10852</v>
      </c>
      <c r="B993" t="s">
        <v>6696</v>
      </c>
      <c r="BV993">
        <v>0</v>
      </c>
      <c r="BX993" t="s">
        <v>9156</v>
      </c>
      <c r="BY993" t="s">
        <v>6813</v>
      </c>
      <c r="BZ993" s="30">
        <v>41278</v>
      </c>
      <c r="CA993" t="s">
        <v>6591</v>
      </c>
      <c r="CB993" t="s">
        <v>6592</v>
      </c>
      <c r="CC993" t="s">
        <v>5080</v>
      </c>
      <c r="CD993">
        <v>32</v>
      </c>
      <c r="CE993" t="s">
        <v>22</v>
      </c>
      <c r="CF993" t="s">
        <v>22</v>
      </c>
      <c r="CG993" t="s">
        <v>246</v>
      </c>
      <c r="CI993" t="s">
        <v>9640</v>
      </c>
      <c r="CJ993" t="s">
        <v>69</v>
      </c>
      <c r="CK993" t="s">
        <v>2808</v>
      </c>
      <c r="CL993" t="s">
        <v>2808</v>
      </c>
      <c r="DJ993" t="s">
        <v>12</v>
      </c>
      <c r="DK993" s="30">
        <v>41215</v>
      </c>
      <c r="DL993" t="s">
        <v>22</v>
      </c>
      <c r="DN993" t="s">
        <v>69</v>
      </c>
      <c r="DO993" t="s">
        <v>69</v>
      </c>
      <c r="DQ993" t="s">
        <v>2864</v>
      </c>
      <c r="DZ993" t="s">
        <v>22</v>
      </c>
      <c r="EJ993" t="s">
        <v>273</v>
      </c>
      <c r="EM993" t="s">
        <v>12</v>
      </c>
      <c r="EN993" s="30">
        <v>41215</v>
      </c>
      <c r="EO993" t="s">
        <v>27</v>
      </c>
      <c r="EP993" s="29">
        <v>0.85416666666666663</v>
      </c>
      <c r="EY993" t="s">
        <v>69</v>
      </c>
      <c r="EZ993" t="s">
        <v>69</v>
      </c>
      <c r="FH993">
        <v>1</v>
      </c>
      <c r="FI993">
        <v>1</v>
      </c>
      <c r="FJ993">
        <v>1</v>
      </c>
      <c r="FK993">
        <v>1</v>
      </c>
      <c r="FL993">
        <v>1</v>
      </c>
      <c r="FS993" t="s">
        <v>69</v>
      </c>
      <c r="FT993" t="s">
        <v>69</v>
      </c>
      <c r="FU993" t="s">
        <v>69</v>
      </c>
      <c r="FV993" t="s">
        <v>69</v>
      </c>
      <c r="FW993" t="s">
        <v>69</v>
      </c>
      <c r="FX993" t="s">
        <v>69</v>
      </c>
      <c r="FY993" t="s">
        <v>69</v>
      </c>
      <c r="FZ993" t="s">
        <v>69</v>
      </c>
      <c r="GA993" t="s">
        <v>69</v>
      </c>
      <c r="GB993" t="s">
        <v>69</v>
      </c>
      <c r="GC993" t="s">
        <v>69</v>
      </c>
      <c r="GD993" t="s">
        <v>69</v>
      </c>
      <c r="GE993" t="s">
        <v>69</v>
      </c>
      <c r="GF993" t="s">
        <v>69</v>
      </c>
      <c r="GG993" t="s">
        <v>69</v>
      </c>
      <c r="GH993" t="s">
        <v>69</v>
      </c>
      <c r="GI993" t="s">
        <v>69</v>
      </c>
      <c r="GJ993" t="s">
        <v>69</v>
      </c>
      <c r="GK993" t="s">
        <v>69</v>
      </c>
      <c r="GL993" t="s">
        <v>69</v>
      </c>
      <c r="GM993" t="s">
        <v>69</v>
      </c>
      <c r="GN993" t="s">
        <v>69</v>
      </c>
      <c r="GO993" t="s">
        <v>69</v>
      </c>
      <c r="GP993" t="s">
        <v>69</v>
      </c>
      <c r="GQ993" t="s">
        <v>69</v>
      </c>
      <c r="GR993" t="s">
        <v>69</v>
      </c>
      <c r="GS993" t="s">
        <v>69</v>
      </c>
      <c r="GT993" t="s">
        <v>69</v>
      </c>
      <c r="GU993" t="s">
        <v>69</v>
      </c>
      <c r="GV993" t="s">
        <v>69</v>
      </c>
      <c r="GW993" t="s">
        <v>69</v>
      </c>
      <c r="GX993" t="s">
        <v>69</v>
      </c>
      <c r="GY993" t="s">
        <v>69</v>
      </c>
      <c r="HC993" t="s">
        <v>69</v>
      </c>
      <c r="HD993" t="s">
        <v>69</v>
      </c>
      <c r="HE993" t="s">
        <v>69</v>
      </c>
      <c r="HF993" t="s">
        <v>69</v>
      </c>
      <c r="HG993" t="s">
        <v>69</v>
      </c>
      <c r="HH993" t="s">
        <v>69</v>
      </c>
      <c r="HI993" t="s">
        <v>69</v>
      </c>
      <c r="HJ993" t="s">
        <v>8698</v>
      </c>
      <c r="HK993">
        <v>33</v>
      </c>
      <c r="HL993">
        <v>22</v>
      </c>
      <c r="HM993">
        <v>24</v>
      </c>
      <c r="HQ993" s="30">
        <v>41215</v>
      </c>
      <c r="HR993" s="30">
        <v>41215</v>
      </c>
      <c r="HS993" s="30">
        <v>41215</v>
      </c>
      <c r="HT993" s="30">
        <v>41215</v>
      </c>
      <c r="HX993" s="29">
        <v>0.85416666666666663</v>
      </c>
      <c r="HY993" s="29">
        <v>0.85416666666666663</v>
      </c>
      <c r="HZ993" s="29">
        <v>0.85416666666666663</v>
      </c>
      <c r="IA993" s="29">
        <v>0.85416666666666663</v>
      </c>
      <c r="IE993" t="s">
        <v>69</v>
      </c>
      <c r="IF993" t="s">
        <v>69</v>
      </c>
      <c r="IG993" t="s">
        <v>69</v>
      </c>
      <c r="IH993" t="s">
        <v>269</v>
      </c>
      <c r="II993" t="s">
        <v>269</v>
      </c>
      <c r="IJ993" t="s">
        <v>269</v>
      </c>
      <c r="IK993" t="s">
        <v>3054</v>
      </c>
      <c r="IL993" t="s">
        <v>3054</v>
      </c>
      <c r="IM993" t="s">
        <v>3054</v>
      </c>
      <c r="IN993" s="30">
        <v>41215</v>
      </c>
      <c r="IO993" s="30">
        <v>41215</v>
      </c>
      <c r="IP993" s="30">
        <v>41215</v>
      </c>
      <c r="IT993" s="29">
        <v>0.44444444444444442</v>
      </c>
      <c r="IU993" s="29">
        <v>0.44444444444444442</v>
      </c>
      <c r="IZ993" t="s">
        <v>69</v>
      </c>
      <c r="JA993" t="s">
        <v>69</v>
      </c>
      <c r="JB993" t="s">
        <v>69</v>
      </c>
      <c r="JC993" t="s">
        <v>69</v>
      </c>
      <c r="JD993" t="s">
        <v>69</v>
      </c>
      <c r="JE993" t="s">
        <v>69</v>
      </c>
      <c r="JF993" t="s">
        <v>69</v>
      </c>
      <c r="JI993">
        <v>136</v>
      </c>
      <c r="JJ993">
        <v>66</v>
      </c>
      <c r="JK993" t="s">
        <v>10853</v>
      </c>
      <c r="JL993" t="s">
        <v>10849</v>
      </c>
      <c r="JM993" t="s">
        <v>10854</v>
      </c>
      <c r="JP993" s="30">
        <v>41215</v>
      </c>
      <c r="JQ993" s="30">
        <v>41215</v>
      </c>
      <c r="JR993" s="30">
        <v>41215</v>
      </c>
      <c r="JS993" s="30">
        <v>41215</v>
      </c>
      <c r="JT993" s="30">
        <v>41215</v>
      </c>
      <c r="JW993" s="29">
        <v>0.83333333333333337</v>
      </c>
      <c r="JX993" s="29">
        <v>0.83333333333333337</v>
      </c>
      <c r="JY993" s="29">
        <v>0.83333333333333337</v>
      </c>
      <c r="JZ993" s="29">
        <v>0.83333333333333337</v>
      </c>
      <c r="KA993" s="29">
        <v>0.83333333333333337</v>
      </c>
      <c r="KD993" t="s">
        <v>9554</v>
      </c>
      <c r="KE993" t="s">
        <v>6597</v>
      </c>
      <c r="KF993">
        <v>3</v>
      </c>
      <c r="KG993" t="s">
        <v>6598</v>
      </c>
      <c r="KH993">
        <v>1681611</v>
      </c>
    </row>
    <row r="994" spans="1:294" x14ac:dyDescent="0.3">
      <c r="A994" t="s">
        <v>10855</v>
      </c>
      <c r="B994" t="s">
        <v>6696</v>
      </c>
      <c r="BV994">
        <v>0</v>
      </c>
      <c r="BX994" t="s">
        <v>9156</v>
      </c>
      <c r="BY994" t="s">
        <v>6813</v>
      </c>
      <c r="BZ994" s="30">
        <v>41278</v>
      </c>
      <c r="CA994" t="s">
        <v>6591</v>
      </c>
      <c r="CB994" t="s">
        <v>6592</v>
      </c>
      <c r="CC994" t="s">
        <v>5080</v>
      </c>
      <c r="CD994">
        <v>30</v>
      </c>
      <c r="CE994" t="s">
        <v>22</v>
      </c>
      <c r="CF994" t="s">
        <v>22</v>
      </c>
      <c r="CG994" t="s">
        <v>246</v>
      </c>
      <c r="CI994" t="s">
        <v>9640</v>
      </c>
      <c r="CJ994" t="s">
        <v>69</v>
      </c>
      <c r="CK994" t="s">
        <v>2808</v>
      </c>
      <c r="CL994" t="s">
        <v>2808</v>
      </c>
      <c r="DJ994" t="s">
        <v>12</v>
      </c>
      <c r="DK994" t="s">
        <v>8337</v>
      </c>
      <c r="DL994" t="s">
        <v>22</v>
      </c>
      <c r="DN994" t="s">
        <v>69</v>
      </c>
      <c r="DO994" t="s">
        <v>69</v>
      </c>
      <c r="DQ994" t="s">
        <v>2864</v>
      </c>
      <c r="DZ994" t="s">
        <v>69</v>
      </c>
      <c r="EJ994" t="s">
        <v>273</v>
      </c>
      <c r="EM994" t="s">
        <v>12</v>
      </c>
      <c r="EN994" t="s">
        <v>8337</v>
      </c>
      <c r="EO994" t="s">
        <v>27</v>
      </c>
      <c r="EP994" s="29">
        <v>0.5625</v>
      </c>
      <c r="EY994" t="s">
        <v>69</v>
      </c>
      <c r="EZ994" t="s">
        <v>69</v>
      </c>
      <c r="FH994">
        <v>1</v>
      </c>
      <c r="FI994">
        <v>1</v>
      </c>
      <c r="FJ994">
        <v>1</v>
      </c>
      <c r="FK994">
        <v>1</v>
      </c>
      <c r="FL994">
        <v>1</v>
      </c>
      <c r="FS994" t="s">
        <v>69</v>
      </c>
      <c r="FT994" t="s">
        <v>69</v>
      </c>
      <c r="FU994" t="s">
        <v>69</v>
      </c>
      <c r="FV994" t="s">
        <v>69</v>
      </c>
      <c r="FW994" t="s">
        <v>69</v>
      </c>
      <c r="FX994" t="s">
        <v>69</v>
      </c>
      <c r="FY994" t="s">
        <v>69</v>
      </c>
      <c r="FZ994" t="s">
        <v>69</v>
      </c>
      <c r="GA994" t="s">
        <v>69</v>
      </c>
      <c r="GB994" t="s">
        <v>69</v>
      </c>
      <c r="GC994" t="s">
        <v>69</v>
      </c>
      <c r="GD994" t="s">
        <v>69</v>
      </c>
      <c r="GE994" t="s">
        <v>69</v>
      </c>
      <c r="GF994" t="s">
        <v>69</v>
      </c>
      <c r="GG994" t="s">
        <v>69</v>
      </c>
      <c r="GH994" t="s">
        <v>69</v>
      </c>
      <c r="GI994" t="s">
        <v>69</v>
      </c>
      <c r="GJ994" t="s">
        <v>69</v>
      </c>
      <c r="GK994" t="s">
        <v>69</v>
      </c>
      <c r="GL994" t="s">
        <v>69</v>
      </c>
      <c r="GM994" t="s">
        <v>69</v>
      </c>
      <c r="GN994" t="s">
        <v>69</v>
      </c>
      <c r="GO994" t="s">
        <v>69</v>
      </c>
      <c r="GP994" t="s">
        <v>69</v>
      </c>
      <c r="GQ994" t="s">
        <v>69</v>
      </c>
      <c r="GR994" t="s">
        <v>69</v>
      </c>
      <c r="GS994" t="s">
        <v>69</v>
      </c>
      <c r="GT994" t="s">
        <v>69</v>
      </c>
      <c r="GU994" t="s">
        <v>69</v>
      </c>
      <c r="GV994" t="s">
        <v>69</v>
      </c>
      <c r="GW994" t="s">
        <v>69</v>
      </c>
      <c r="GX994" t="s">
        <v>69</v>
      </c>
      <c r="GY994" t="s">
        <v>69</v>
      </c>
      <c r="HC994" t="s">
        <v>69</v>
      </c>
      <c r="HD994" t="s">
        <v>69</v>
      </c>
      <c r="HE994" t="s">
        <v>69</v>
      </c>
      <c r="HF994" t="s">
        <v>69</v>
      </c>
      <c r="HG994" t="s">
        <v>69</v>
      </c>
      <c r="HH994" t="s">
        <v>69</v>
      </c>
      <c r="HI994" t="s">
        <v>69</v>
      </c>
      <c r="HJ994" t="s">
        <v>8698</v>
      </c>
      <c r="HK994">
        <v>30</v>
      </c>
      <c r="HL994">
        <v>22</v>
      </c>
      <c r="HM994">
        <v>70</v>
      </c>
      <c r="HQ994" t="s">
        <v>8337</v>
      </c>
      <c r="HR994" t="s">
        <v>8337</v>
      </c>
      <c r="HS994" t="s">
        <v>8337</v>
      </c>
      <c r="HT994" t="s">
        <v>8337</v>
      </c>
      <c r="HX994" s="29">
        <v>0.5625</v>
      </c>
      <c r="HY994" s="29">
        <v>0.5625</v>
      </c>
      <c r="HZ994" s="29">
        <v>0.5625</v>
      </c>
      <c r="IA994" s="29">
        <v>0.5625</v>
      </c>
      <c r="IE994" t="s">
        <v>69</v>
      </c>
      <c r="IF994" t="s">
        <v>69</v>
      </c>
      <c r="IG994" t="s">
        <v>69</v>
      </c>
      <c r="IH994" t="s">
        <v>269</v>
      </c>
      <c r="II994" t="s">
        <v>269</v>
      </c>
      <c r="IJ994" t="s">
        <v>269</v>
      </c>
      <c r="IN994" t="s">
        <v>8337</v>
      </c>
      <c r="IO994" t="s">
        <v>8337</v>
      </c>
      <c r="IP994" t="s">
        <v>8337</v>
      </c>
      <c r="IT994" s="29">
        <v>6.3888888888888884E-2</v>
      </c>
      <c r="IU994" s="29">
        <v>6.3888888888888884E-2</v>
      </c>
      <c r="IV994" s="29">
        <v>6.3888888888888884E-2</v>
      </c>
      <c r="IZ994" t="s">
        <v>69</v>
      </c>
      <c r="JA994" t="s">
        <v>69</v>
      </c>
      <c r="JB994" t="s">
        <v>69</v>
      </c>
      <c r="JC994" t="s">
        <v>69</v>
      </c>
      <c r="JD994" t="s">
        <v>69</v>
      </c>
      <c r="JE994" t="s">
        <v>69</v>
      </c>
      <c r="JF994" t="s">
        <v>69</v>
      </c>
      <c r="JG994" s="35">
        <v>42925</v>
      </c>
      <c r="JI994">
        <v>150</v>
      </c>
      <c r="JJ994">
        <v>150</v>
      </c>
      <c r="JK994">
        <v>3.22</v>
      </c>
      <c r="JL994">
        <v>50</v>
      </c>
      <c r="JN994" t="s">
        <v>8337</v>
      </c>
      <c r="JP994" t="s">
        <v>8337</v>
      </c>
      <c r="JQ994" t="s">
        <v>8337</v>
      </c>
      <c r="JR994" t="s">
        <v>6843</v>
      </c>
      <c r="JS994" t="s">
        <v>8337</v>
      </c>
      <c r="JU994" s="29">
        <v>6.3888888888888884E-2</v>
      </c>
      <c r="JW994" s="29">
        <v>6.3888888888888884E-2</v>
      </c>
      <c r="JX994" s="29">
        <v>6.3888888888888884E-2</v>
      </c>
      <c r="JY994" s="29">
        <v>6.3888888888888884E-2</v>
      </c>
      <c r="JZ994" s="29">
        <v>6.3888888888888884E-2</v>
      </c>
      <c r="KD994" t="s">
        <v>9554</v>
      </c>
      <c r="KE994" t="s">
        <v>6597</v>
      </c>
      <c r="KF994">
        <v>4</v>
      </c>
      <c r="KG994" t="s">
        <v>6598</v>
      </c>
      <c r="KH994">
        <v>1681611</v>
      </c>
    </row>
    <row r="995" spans="1:294" x14ac:dyDescent="0.3">
      <c r="A995" t="s">
        <v>10856</v>
      </c>
      <c r="B995" t="s">
        <v>6696</v>
      </c>
      <c r="BV995">
        <v>0</v>
      </c>
      <c r="BX995" t="s">
        <v>9156</v>
      </c>
      <c r="BY995" t="s">
        <v>6813</v>
      </c>
      <c r="BZ995" s="30">
        <v>41278</v>
      </c>
      <c r="CA995" t="s">
        <v>6591</v>
      </c>
      <c r="CB995" t="s">
        <v>6592</v>
      </c>
      <c r="CC995" t="s">
        <v>5080</v>
      </c>
      <c r="CD995">
        <v>31</v>
      </c>
      <c r="CE995" t="s">
        <v>22</v>
      </c>
      <c r="CF995" t="s">
        <v>22</v>
      </c>
      <c r="CG995" t="s">
        <v>246</v>
      </c>
      <c r="CI995" t="s">
        <v>9614</v>
      </c>
      <c r="CJ995" t="s">
        <v>2808</v>
      </c>
      <c r="CK995" t="s">
        <v>2808</v>
      </c>
      <c r="CL995" t="s">
        <v>2808</v>
      </c>
      <c r="CM995" t="s">
        <v>22</v>
      </c>
      <c r="CO995" t="s">
        <v>254</v>
      </c>
      <c r="CP995">
        <v>29</v>
      </c>
      <c r="DZ995" t="s">
        <v>69</v>
      </c>
      <c r="EJ995" t="s">
        <v>273</v>
      </c>
      <c r="EM995" t="s">
        <v>12</v>
      </c>
      <c r="EN995" t="s">
        <v>8491</v>
      </c>
      <c r="EO995" t="s">
        <v>27</v>
      </c>
      <c r="EP995" s="29">
        <v>0.72916666666666663</v>
      </c>
      <c r="FH995">
        <v>1</v>
      </c>
      <c r="FI995">
        <v>1</v>
      </c>
      <c r="FJ995">
        <v>1</v>
      </c>
      <c r="FK995">
        <v>1</v>
      </c>
      <c r="FL995">
        <v>1</v>
      </c>
      <c r="FS995" t="s">
        <v>69</v>
      </c>
      <c r="FT995" t="s">
        <v>69</v>
      </c>
      <c r="FU995" t="s">
        <v>69</v>
      </c>
      <c r="FV995" t="s">
        <v>69</v>
      </c>
      <c r="FW995" t="s">
        <v>69</v>
      </c>
      <c r="FX995" t="s">
        <v>69</v>
      </c>
      <c r="FY995" t="s">
        <v>69</v>
      </c>
      <c r="FZ995" t="s">
        <v>69</v>
      </c>
      <c r="GA995" t="s">
        <v>69</v>
      </c>
      <c r="GB995" t="s">
        <v>69</v>
      </c>
      <c r="GC995" t="s">
        <v>69</v>
      </c>
      <c r="GD995" t="s">
        <v>69</v>
      </c>
      <c r="GE995" t="s">
        <v>69</v>
      </c>
      <c r="GF995" t="s">
        <v>69</v>
      </c>
      <c r="GG995" t="s">
        <v>69</v>
      </c>
      <c r="GH995" t="s">
        <v>69</v>
      </c>
      <c r="GI995" t="s">
        <v>69</v>
      </c>
      <c r="GJ995" t="s">
        <v>69</v>
      </c>
      <c r="GK995" t="s">
        <v>69</v>
      </c>
      <c r="GL995" t="s">
        <v>69</v>
      </c>
      <c r="GM995" t="s">
        <v>69</v>
      </c>
      <c r="GN995" t="s">
        <v>69</v>
      </c>
      <c r="GO995" t="s">
        <v>69</v>
      </c>
      <c r="GP995" t="s">
        <v>69</v>
      </c>
      <c r="GQ995" t="s">
        <v>69</v>
      </c>
      <c r="GR995" t="s">
        <v>69</v>
      </c>
      <c r="GS995" t="s">
        <v>69</v>
      </c>
      <c r="GT995" t="s">
        <v>69</v>
      </c>
      <c r="GU995" t="s">
        <v>69</v>
      </c>
      <c r="GV995" t="s">
        <v>69</v>
      </c>
      <c r="GW995" t="s">
        <v>69</v>
      </c>
      <c r="GX995" t="s">
        <v>69</v>
      </c>
      <c r="GY995" t="s">
        <v>69</v>
      </c>
      <c r="HC995" t="s">
        <v>69</v>
      </c>
      <c r="HD995" t="s">
        <v>69</v>
      </c>
      <c r="HE995" t="s">
        <v>69</v>
      </c>
      <c r="HF995" t="s">
        <v>69</v>
      </c>
      <c r="HG995" t="s">
        <v>69</v>
      </c>
      <c r="HH995" t="s">
        <v>69</v>
      </c>
      <c r="HI995" t="s">
        <v>69</v>
      </c>
      <c r="HJ995" t="s">
        <v>8698</v>
      </c>
      <c r="HK995">
        <v>30</v>
      </c>
      <c r="HL995">
        <v>22</v>
      </c>
      <c r="HM995">
        <v>70</v>
      </c>
      <c r="HQ995" t="s">
        <v>8491</v>
      </c>
      <c r="HR995" t="s">
        <v>8491</v>
      </c>
      <c r="HS995" t="s">
        <v>8491</v>
      </c>
      <c r="HT995" t="s">
        <v>8491</v>
      </c>
      <c r="HX995" s="29">
        <v>0.72916666666666663</v>
      </c>
      <c r="HY995" s="29">
        <v>0.72916666666666663</v>
      </c>
      <c r="HZ995" s="29">
        <v>0.72916666666666663</v>
      </c>
      <c r="IA995" s="29">
        <v>0.72916666666666663</v>
      </c>
      <c r="IE995" t="s">
        <v>69</v>
      </c>
      <c r="IF995" t="s">
        <v>69</v>
      </c>
      <c r="IG995" t="s">
        <v>69</v>
      </c>
      <c r="IH995" t="s">
        <v>269</v>
      </c>
      <c r="II995" t="s">
        <v>269</v>
      </c>
      <c r="IJ995" t="s">
        <v>269</v>
      </c>
      <c r="IN995" t="s">
        <v>8491</v>
      </c>
      <c r="IO995" t="s">
        <v>8491</v>
      </c>
      <c r="IP995" t="s">
        <v>8491</v>
      </c>
      <c r="IT995" s="29">
        <v>0.11805555555555557</v>
      </c>
      <c r="IU995" s="29">
        <v>0.11805555555555557</v>
      </c>
      <c r="IV995" s="29">
        <v>0.11805555555555557</v>
      </c>
      <c r="IZ995" t="s">
        <v>69</v>
      </c>
      <c r="JA995" t="s">
        <v>69</v>
      </c>
      <c r="JB995" t="s">
        <v>69</v>
      </c>
      <c r="JC995" t="s">
        <v>69</v>
      </c>
      <c r="JD995" t="s">
        <v>69</v>
      </c>
      <c r="JE995" t="s">
        <v>69</v>
      </c>
      <c r="JF995" t="s">
        <v>69</v>
      </c>
      <c r="JG995" s="35">
        <v>42924</v>
      </c>
      <c r="JI995">
        <v>160</v>
      </c>
      <c r="JJ995">
        <v>60</v>
      </c>
      <c r="JK995" t="s">
        <v>10857</v>
      </c>
      <c r="JL995" t="s">
        <v>10858</v>
      </c>
      <c r="JN995" t="s">
        <v>8491</v>
      </c>
      <c r="JP995" t="s">
        <v>8491</v>
      </c>
      <c r="JQ995" t="s">
        <v>8491</v>
      </c>
      <c r="JR995" t="s">
        <v>8491</v>
      </c>
      <c r="JS995" t="s">
        <v>8491</v>
      </c>
      <c r="JU995" s="29">
        <v>0.11805555555555557</v>
      </c>
      <c r="JW995" s="29">
        <v>0.11805555555555557</v>
      </c>
      <c r="JX995" s="29">
        <v>0.11805555555555557</v>
      </c>
      <c r="JY995" s="29">
        <v>0.11805555555555557</v>
      </c>
      <c r="JZ995" s="29">
        <v>0.11805555555555557</v>
      </c>
      <c r="KD995" t="s">
        <v>9554</v>
      </c>
      <c r="KE995" t="s">
        <v>6597</v>
      </c>
      <c r="KF995">
        <v>5</v>
      </c>
      <c r="KG995" t="s">
        <v>6598</v>
      </c>
      <c r="KH995">
        <v>1681611</v>
      </c>
    </row>
    <row r="996" spans="1:294" x14ac:dyDescent="0.3">
      <c r="A996" t="s">
        <v>10859</v>
      </c>
      <c r="B996" t="s">
        <v>6696</v>
      </c>
      <c r="BV996">
        <v>0</v>
      </c>
      <c r="BX996" t="s">
        <v>9156</v>
      </c>
      <c r="BY996" t="s">
        <v>6813</v>
      </c>
      <c r="BZ996" s="30">
        <v>41278</v>
      </c>
      <c r="CA996" t="s">
        <v>6591</v>
      </c>
      <c r="CB996" t="s">
        <v>7191</v>
      </c>
      <c r="CC996" t="s">
        <v>5080</v>
      </c>
      <c r="CD996">
        <v>27</v>
      </c>
      <c r="CE996" t="s">
        <v>22</v>
      </c>
      <c r="CF996" t="s">
        <v>22</v>
      </c>
      <c r="CG996" t="s">
        <v>248</v>
      </c>
      <c r="CI996" t="s">
        <v>9640</v>
      </c>
      <c r="CJ996" t="s">
        <v>69</v>
      </c>
      <c r="CK996" t="s">
        <v>2808</v>
      </c>
      <c r="CL996" t="s">
        <v>2808</v>
      </c>
      <c r="DJ996" t="s">
        <v>22</v>
      </c>
      <c r="DL996" t="s">
        <v>22</v>
      </c>
      <c r="DN996" t="s">
        <v>22</v>
      </c>
      <c r="DO996" t="s">
        <v>22</v>
      </c>
      <c r="DQ996" t="s">
        <v>2864</v>
      </c>
      <c r="DZ996" t="s">
        <v>22</v>
      </c>
      <c r="EJ996" t="s">
        <v>22</v>
      </c>
      <c r="EY996" t="s">
        <v>69</v>
      </c>
      <c r="EZ996" t="s">
        <v>69</v>
      </c>
      <c r="FS996" t="s">
        <v>69</v>
      </c>
      <c r="FT996" t="s">
        <v>69</v>
      </c>
      <c r="FU996" t="s">
        <v>69</v>
      </c>
      <c r="FV996" t="s">
        <v>69</v>
      </c>
      <c r="FW996" t="s">
        <v>69</v>
      </c>
      <c r="FX996" t="s">
        <v>69</v>
      </c>
      <c r="FY996" t="s">
        <v>69</v>
      </c>
      <c r="FZ996" t="s">
        <v>69</v>
      </c>
      <c r="GA996" t="s">
        <v>69</v>
      </c>
      <c r="GB996" t="s">
        <v>69</v>
      </c>
      <c r="GC996" t="s">
        <v>69</v>
      </c>
      <c r="GD996" t="s">
        <v>69</v>
      </c>
      <c r="GE996" t="s">
        <v>69</v>
      </c>
      <c r="GF996" t="s">
        <v>69</v>
      </c>
      <c r="GG996" t="s">
        <v>69</v>
      </c>
      <c r="GH996" t="s">
        <v>69</v>
      </c>
      <c r="GI996" t="s">
        <v>69</v>
      </c>
      <c r="GJ996" t="s">
        <v>69</v>
      </c>
      <c r="GK996" t="s">
        <v>69</v>
      </c>
      <c r="GL996" t="s">
        <v>69</v>
      </c>
      <c r="GM996" t="s">
        <v>69</v>
      </c>
      <c r="GN996" t="s">
        <v>69</v>
      </c>
      <c r="GO996" t="s">
        <v>69</v>
      </c>
      <c r="GP996" t="s">
        <v>69</v>
      </c>
      <c r="GQ996" t="s">
        <v>69</v>
      </c>
      <c r="GR996" t="s">
        <v>69</v>
      </c>
      <c r="GS996" t="s">
        <v>69</v>
      </c>
      <c r="GT996" t="s">
        <v>69</v>
      </c>
      <c r="GU996" t="s">
        <v>69</v>
      </c>
      <c r="GV996" t="s">
        <v>69</v>
      </c>
      <c r="GW996" t="s">
        <v>69</v>
      </c>
      <c r="GX996" t="s">
        <v>69</v>
      </c>
      <c r="GY996" t="s">
        <v>69</v>
      </c>
      <c r="HC996" t="s">
        <v>69</v>
      </c>
      <c r="HD996" t="s">
        <v>69</v>
      </c>
      <c r="HE996" t="s">
        <v>69</v>
      </c>
      <c r="HF996" t="s">
        <v>69</v>
      </c>
      <c r="HG996" t="s">
        <v>69</v>
      </c>
      <c r="HH996" t="s">
        <v>69</v>
      </c>
      <c r="HI996" t="s">
        <v>69</v>
      </c>
      <c r="IE996" t="s">
        <v>69</v>
      </c>
      <c r="IF996" t="s">
        <v>69</v>
      </c>
      <c r="IG996" t="s">
        <v>69</v>
      </c>
      <c r="IZ996" t="s">
        <v>69</v>
      </c>
      <c r="JA996" t="s">
        <v>69</v>
      </c>
      <c r="JB996" t="s">
        <v>69</v>
      </c>
      <c r="JC996" t="s">
        <v>69</v>
      </c>
      <c r="JD996" t="s">
        <v>69</v>
      </c>
      <c r="JE996" t="s">
        <v>69</v>
      </c>
      <c r="JF996" t="s">
        <v>69</v>
      </c>
      <c r="KD996" t="s">
        <v>9554</v>
      </c>
      <c r="KE996" t="s">
        <v>6597</v>
      </c>
      <c r="KF996">
        <v>6</v>
      </c>
      <c r="KG996" t="s">
        <v>6598</v>
      </c>
      <c r="KH996">
        <v>1681611</v>
      </c>
    </row>
    <row r="997" spans="1:294" x14ac:dyDescent="0.3">
      <c r="A997" t="s">
        <v>10860</v>
      </c>
      <c r="B997" t="s">
        <v>6696</v>
      </c>
      <c r="BV997">
        <v>0</v>
      </c>
      <c r="BX997" t="s">
        <v>9156</v>
      </c>
      <c r="BY997" t="s">
        <v>6813</v>
      </c>
      <c r="BZ997" s="30">
        <v>41278</v>
      </c>
      <c r="CA997" t="s">
        <v>6591</v>
      </c>
      <c r="CB997" t="s">
        <v>7191</v>
      </c>
      <c r="CC997" t="s">
        <v>5080</v>
      </c>
      <c r="CD997">
        <v>39</v>
      </c>
      <c r="CE997" t="s">
        <v>22</v>
      </c>
      <c r="CF997" t="s">
        <v>22</v>
      </c>
      <c r="CG997" t="s">
        <v>246</v>
      </c>
      <c r="CI997" t="s">
        <v>9640</v>
      </c>
      <c r="CJ997" t="s">
        <v>69</v>
      </c>
      <c r="CK997" t="s">
        <v>2808</v>
      </c>
      <c r="CL997" t="s">
        <v>2808</v>
      </c>
      <c r="DJ997" t="s">
        <v>22</v>
      </c>
      <c r="DL997" t="s">
        <v>22</v>
      </c>
      <c r="DN997" t="s">
        <v>22</v>
      </c>
      <c r="DO997" t="s">
        <v>22</v>
      </c>
      <c r="DQ997" t="s">
        <v>2864</v>
      </c>
      <c r="DZ997" t="s">
        <v>22</v>
      </c>
      <c r="EJ997" t="s">
        <v>22</v>
      </c>
      <c r="EY997" t="s">
        <v>69</v>
      </c>
      <c r="EZ997" t="s">
        <v>69</v>
      </c>
      <c r="FS997" t="s">
        <v>69</v>
      </c>
      <c r="FT997" t="s">
        <v>69</v>
      </c>
      <c r="FU997" t="s">
        <v>69</v>
      </c>
      <c r="FV997" t="s">
        <v>69</v>
      </c>
      <c r="FW997" t="s">
        <v>69</v>
      </c>
      <c r="FX997" t="s">
        <v>69</v>
      </c>
      <c r="FY997" t="s">
        <v>69</v>
      </c>
      <c r="FZ997" t="s">
        <v>69</v>
      </c>
      <c r="GA997" t="s">
        <v>69</v>
      </c>
      <c r="GB997" t="s">
        <v>69</v>
      </c>
      <c r="GC997" t="s">
        <v>69</v>
      </c>
      <c r="GD997" t="s">
        <v>69</v>
      </c>
      <c r="GE997" t="s">
        <v>69</v>
      </c>
      <c r="GF997" t="s">
        <v>69</v>
      </c>
      <c r="GG997" t="s">
        <v>69</v>
      </c>
      <c r="GH997" t="s">
        <v>69</v>
      </c>
      <c r="GI997" t="s">
        <v>69</v>
      </c>
      <c r="GJ997" t="s">
        <v>69</v>
      </c>
      <c r="GK997" t="s">
        <v>69</v>
      </c>
      <c r="GL997" t="s">
        <v>69</v>
      </c>
      <c r="GM997" t="s">
        <v>69</v>
      </c>
      <c r="GN997" t="s">
        <v>69</v>
      </c>
      <c r="GO997" t="s">
        <v>69</v>
      </c>
      <c r="GP997" t="s">
        <v>69</v>
      </c>
      <c r="GQ997" t="s">
        <v>69</v>
      </c>
      <c r="GR997" t="s">
        <v>69</v>
      </c>
      <c r="GS997" t="s">
        <v>69</v>
      </c>
      <c r="GT997" t="s">
        <v>69</v>
      </c>
      <c r="GU997" t="s">
        <v>69</v>
      </c>
      <c r="GV997" t="s">
        <v>69</v>
      </c>
      <c r="GW997" t="s">
        <v>69</v>
      </c>
      <c r="GX997" t="s">
        <v>69</v>
      </c>
      <c r="GY997" t="s">
        <v>69</v>
      </c>
      <c r="HC997" t="s">
        <v>69</v>
      </c>
      <c r="HD997" t="s">
        <v>69</v>
      </c>
      <c r="HE997" t="s">
        <v>69</v>
      </c>
      <c r="HF997" t="s">
        <v>69</v>
      </c>
      <c r="HG997" t="s">
        <v>69</v>
      </c>
      <c r="HH997" t="s">
        <v>69</v>
      </c>
      <c r="HI997" t="s">
        <v>69</v>
      </c>
      <c r="IE997" t="s">
        <v>69</v>
      </c>
      <c r="IF997" t="s">
        <v>69</v>
      </c>
      <c r="IG997" t="s">
        <v>69</v>
      </c>
      <c r="IZ997" t="s">
        <v>69</v>
      </c>
      <c r="JA997" t="s">
        <v>69</v>
      </c>
      <c r="JB997" t="s">
        <v>69</v>
      </c>
      <c r="JC997" t="s">
        <v>69</v>
      </c>
      <c r="JD997" t="s">
        <v>69</v>
      </c>
      <c r="JE997" t="s">
        <v>69</v>
      </c>
      <c r="JF997" t="s">
        <v>69</v>
      </c>
      <c r="KD997" t="s">
        <v>9554</v>
      </c>
      <c r="KE997" t="s">
        <v>6597</v>
      </c>
      <c r="KF997">
        <v>7</v>
      </c>
      <c r="KG997" t="s">
        <v>6598</v>
      </c>
      <c r="KH997">
        <v>1681611</v>
      </c>
    </row>
    <row r="998" spans="1:294" x14ac:dyDescent="0.3">
      <c r="A998" t="s">
        <v>10861</v>
      </c>
      <c r="B998" t="s">
        <v>6696</v>
      </c>
      <c r="C998">
        <v>4</v>
      </c>
      <c r="D998" t="s">
        <v>2956</v>
      </c>
      <c r="E998" t="s">
        <v>2956</v>
      </c>
      <c r="F998" t="s">
        <v>2956</v>
      </c>
      <c r="G998" t="s">
        <v>2956</v>
      </c>
      <c r="H998" t="s">
        <v>22</v>
      </c>
      <c r="I998" t="s">
        <v>2956</v>
      </c>
      <c r="J998" t="s">
        <v>2956</v>
      </c>
      <c r="K998" t="s">
        <v>2956</v>
      </c>
      <c r="L998" t="s">
        <v>2956</v>
      </c>
      <c r="M998" t="s">
        <v>2956</v>
      </c>
      <c r="N998" t="s">
        <v>2956</v>
      </c>
      <c r="O998" t="s">
        <v>2956</v>
      </c>
      <c r="P998" t="s">
        <v>2956</v>
      </c>
      <c r="Q998" t="s">
        <v>2956</v>
      </c>
      <c r="R998" t="s">
        <v>2956</v>
      </c>
      <c r="S998" t="s">
        <v>2956</v>
      </c>
      <c r="T998" t="s">
        <v>2956</v>
      </c>
      <c r="U998" t="s">
        <v>2956</v>
      </c>
      <c r="V998" t="s">
        <v>2956</v>
      </c>
      <c r="W998" t="s">
        <v>2956</v>
      </c>
      <c r="BB998" t="s">
        <v>2876</v>
      </c>
      <c r="BD998" t="s">
        <v>2876</v>
      </c>
      <c r="BF998" t="s">
        <v>2876</v>
      </c>
      <c r="BH998" t="s">
        <v>2876</v>
      </c>
      <c r="BV998">
        <v>0</v>
      </c>
      <c r="BX998" t="s">
        <v>9156</v>
      </c>
      <c r="BY998" t="s">
        <v>6813</v>
      </c>
      <c r="BZ998" s="30">
        <v>41278</v>
      </c>
      <c r="CA998" t="s">
        <v>6591</v>
      </c>
      <c r="CB998" t="s">
        <v>6753</v>
      </c>
      <c r="CC998" t="s">
        <v>5080</v>
      </c>
      <c r="CD998">
        <v>15</v>
      </c>
      <c r="CE998" t="s">
        <v>236</v>
      </c>
      <c r="CF998" t="s">
        <v>240</v>
      </c>
      <c r="CG998" t="s">
        <v>248</v>
      </c>
      <c r="CI998" t="s">
        <v>9614</v>
      </c>
      <c r="CJ998" t="s">
        <v>2808</v>
      </c>
      <c r="CK998" t="s">
        <v>2808</v>
      </c>
      <c r="CL998" t="s">
        <v>2808</v>
      </c>
      <c r="CM998" t="s">
        <v>2803</v>
      </c>
      <c r="CN998">
        <v>4</v>
      </c>
      <c r="CO998" t="s">
        <v>254</v>
      </c>
      <c r="CP998">
        <v>34</v>
      </c>
      <c r="CQ998" t="s">
        <v>69</v>
      </c>
      <c r="CR998" t="s">
        <v>69</v>
      </c>
      <c r="CS998" t="s">
        <v>69</v>
      </c>
      <c r="CV998" t="s">
        <v>69</v>
      </c>
      <c r="CW998" t="s">
        <v>69</v>
      </c>
      <c r="CX998" t="s">
        <v>69</v>
      </c>
      <c r="CY998" t="s">
        <v>69</v>
      </c>
      <c r="CZ998" t="s">
        <v>69</v>
      </c>
      <c r="DA998" t="s">
        <v>69</v>
      </c>
      <c r="DB998" t="s">
        <v>69</v>
      </c>
      <c r="DC998" t="s">
        <v>69</v>
      </c>
      <c r="DD998" t="s">
        <v>12</v>
      </c>
      <c r="DE998" s="30">
        <v>40190</v>
      </c>
      <c r="DF998" t="s">
        <v>12</v>
      </c>
      <c r="DG998" s="30">
        <v>40848</v>
      </c>
      <c r="DH998" t="s">
        <v>2842</v>
      </c>
      <c r="DJ998" t="s">
        <v>12</v>
      </c>
      <c r="DK998" s="30">
        <v>40763</v>
      </c>
      <c r="DL998" t="s">
        <v>27</v>
      </c>
      <c r="DM998" s="29">
        <v>0.69444444444444453</v>
      </c>
      <c r="DN998" t="s">
        <v>69</v>
      </c>
      <c r="DO998" t="s">
        <v>69</v>
      </c>
      <c r="DQ998" t="s">
        <v>2862</v>
      </c>
      <c r="DR998" t="s">
        <v>512</v>
      </c>
      <c r="DT998" t="s">
        <v>2876</v>
      </c>
      <c r="DV998" t="s">
        <v>2884</v>
      </c>
      <c r="DW998" t="s">
        <v>33</v>
      </c>
      <c r="DX998" t="s">
        <v>2876</v>
      </c>
      <c r="DZ998" t="s">
        <v>22</v>
      </c>
      <c r="EJ998" t="s">
        <v>273</v>
      </c>
      <c r="EM998" t="s">
        <v>12</v>
      </c>
      <c r="EN998" s="30">
        <v>40794</v>
      </c>
      <c r="EO998" t="s">
        <v>27</v>
      </c>
      <c r="EP998" s="29">
        <v>0.29166666666666669</v>
      </c>
      <c r="EU998" t="s">
        <v>22</v>
      </c>
      <c r="EV998" t="s">
        <v>22</v>
      </c>
      <c r="EY998" t="s">
        <v>2808</v>
      </c>
      <c r="EZ998" t="s">
        <v>69</v>
      </c>
      <c r="FA998" s="30">
        <v>40763</v>
      </c>
      <c r="FC998" s="29">
        <v>0.80555555555555547</v>
      </c>
      <c r="FH998">
        <v>1</v>
      </c>
      <c r="FI998">
        <v>1</v>
      </c>
      <c r="FJ998">
        <v>1</v>
      </c>
      <c r="FK998">
        <v>1</v>
      </c>
      <c r="FL998">
        <v>1</v>
      </c>
      <c r="FM998">
        <v>1</v>
      </c>
      <c r="FO998">
        <v>1</v>
      </c>
      <c r="FS998" t="s">
        <v>69</v>
      </c>
      <c r="FT998" t="s">
        <v>69</v>
      </c>
      <c r="FU998" t="s">
        <v>69</v>
      </c>
      <c r="FV998" t="s">
        <v>69</v>
      </c>
      <c r="FW998" t="s">
        <v>69</v>
      </c>
      <c r="FX998" t="s">
        <v>69</v>
      </c>
      <c r="FY998" t="s">
        <v>69</v>
      </c>
      <c r="FZ998" t="s">
        <v>69</v>
      </c>
      <c r="GA998" t="s">
        <v>69</v>
      </c>
      <c r="GB998" t="s">
        <v>69</v>
      </c>
      <c r="GC998" t="s">
        <v>69</v>
      </c>
      <c r="GD998" t="s">
        <v>69</v>
      </c>
      <c r="GE998" t="s">
        <v>69</v>
      </c>
      <c r="GF998" t="s">
        <v>69</v>
      </c>
      <c r="GG998" t="s">
        <v>69</v>
      </c>
      <c r="GH998" t="s">
        <v>69</v>
      </c>
      <c r="GI998" t="s">
        <v>69</v>
      </c>
      <c r="GJ998" t="s">
        <v>69</v>
      </c>
      <c r="GK998" t="s">
        <v>69</v>
      </c>
      <c r="GL998" t="s">
        <v>69</v>
      </c>
      <c r="GM998" t="s">
        <v>69</v>
      </c>
      <c r="GN998" t="s">
        <v>69</v>
      </c>
      <c r="GO998" t="s">
        <v>69</v>
      </c>
      <c r="GP998" t="s">
        <v>69</v>
      </c>
      <c r="GQ998" t="s">
        <v>69</v>
      </c>
      <c r="GR998" t="s">
        <v>69</v>
      </c>
      <c r="GS998" t="s">
        <v>69</v>
      </c>
      <c r="GT998" t="s">
        <v>69</v>
      </c>
      <c r="GU998" t="s">
        <v>69</v>
      </c>
      <c r="GV998" t="s">
        <v>69</v>
      </c>
      <c r="GW998" t="s">
        <v>69</v>
      </c>
      <c r="GX998" t="s">
        <v>69</v>
      </c>
      <c r="GY998" t="s">
        <v>69</v>
      </c>
      <c r="HC998" t="s">
        <v>2808</v>
      </c>
      <c r="HD998" t="s">
        <v>2808</v>
      </c>
      <c r="HE998" t="s">
        <v>2808</v>
      </c>
      <c r="HF998" t="s">
        <v>2808</v>
      </c>
      <c r="HG998" t="s">
        <v>69</v>
      </c>
      <c r="HH998" t="s">
        <v>69</v>
      </c>
      <c r="HI998" t="s">
        <v>69</v>
      </c>
      <c r="HJ998" t="s">
        <v>9615</v>
      </c>
      <c r="HK998">
        <v>36</v>
      </c>
      <c r="HL998">
        <v>85</v>
      </c>
      <c r="HM998">
        <v>22</v>
      </c>
      <c r="HQ998" s="30">
        <v>40794</v>
      </c>
      <c r="HR998" s="30">
        <v>40794</v>
      </c>
      <c r="HS998" s="30">
        <v>40794</v>
      </c>
      <c r="HT998" s="30">
        <v>40794</v>
      </c>
      <c r="HX998" s="29">
        <v>0.29166666666666669</v>
      </c>
      <c r="HY998" s="29">
        <v>0.29166666666666669</v>
      </c>
      <c r="HZ998" s="29">
        <v>0.29166666666666669</v>
      </c>
      <c r="IA998" s="29">
        <v>0.29166666666666669</v>
      </c>
      <c r="IE998" t="s">
        <v>2808</v>
      </c>
      <c r="IF998" t="s">
        <v>69</v>
      </c>
      <c r="IG998" t="s">
        <v>2808</v>
      </c>
      <c r="IH998" t="s">
        <v>269</v>
      </c>
      <c r="II998" t="s">
        <v>269</v>
      </c>
      <c r="IN998" s="30">
        <v>40763</v>
      </c>
      <c r="IO998" s="30">
        <v>40763</v>
      </c>
      <c r="IT998" s="29">
        <v>0.8125</v>
      </c>
      <c r="IU998" s="29">
        <v>0.8125</v>
      </c>
      <c r="IZ998" t="s">
        <v>2808</v>
      </c>
      <c r="JA998" t="s">
        <v>69</v>
      </c>
      <c r="JB998" t="s">
        <v>2808</v>
      </c>
      <c r="JC998" t="s">
        <v>2808</v>
      </c>
      <c r="JD998" t="s">
        <v>2808</v>
      </c>
      <c r="JE998" t="s">
        <v>2808</v>
      </c>
      <c r="JF998" t="s">
        <v>2808</v>
      </c>
      <c r="JG998" s="35">
        <v>42956</v>
      </c>
      <c r="JI998">
        <v>148</v>
      </c>
      <c r="JJ998">
        <v>62</v>
      </c>
      <c r="JK998">
        <v>2.77</v>
      </c>
      <c r="JL998">
        <v>56</v>
      </c>
      <c r="JM998">
        <v>33</v>
      </c>
      <c r="JN998" s="30">
        <v>40763</v>
      </c>
      <c r="JP998" s="30">
        <v>40763</v>
      </c>
      <c r="JQ998" s="30">
        <v>40763</v>
      </c>
      <c r="JR998" s="30">
        <v>40763</v>
      </c>
      <c r="JS998" s="30">
        <v>40763</v>
      </c>
      <c r="JT998" s="30">
        <v>40763</v>
      </c>
      <c r="JU998" s="29">
        <v>0.8125</v>
      </c>
      <c r="JW998" s="29">
        <v>0.8125</v>
      </c>
      <c r="JX998" s="29">
        <v>0.8125</v>
      </c>
      <c r="JY998" s="29">
        <v>0.8125</v>
      </c>
      <c r="JZ998" s="29">
        <v>0.8125</v>
      </c>
      <c r="KA998" s="29">
        <v>0.8125</v>
      </c>
      <c r="KB998">
        <v>4</v>
      </c>
      <c r="KD998" t="s">
        <v>9554</v>
      </c>
      <c r="KE998" t="s">
        <v>6597</v>
      </c>
      <c r="KF998">
        <v>8</v>
      </c>
      <c r="KG998" t="s">
        <v>6598</v>
      </c>
      <c r="KH998">
        <v>1681611</v>
      </c>
    </row>
    <row r="999" spans="1:294" x14ac:dyDescent="0.3">
      <c r="A999" t="s">
        <v>10862</v>
      </c>
      <c r="B999" t="s">
        <v>6696</v>
      </c>
      <c r="C999">
        <v>5</v>
      </c>
      <c r="D999" t="s">
        <v>2956</v>
      </c>
      <c r="E999" t="s">
        <v>2956</v>
      </c>
      <c r="F999" t="s">
        <v>2956</v>
      </c>
      <c r="G999" t="s">
        <v>2956</v>
      </c>
      <c r="H999" t="s">
        <v>22</v>
      </c>
      <c r="I999" t="s">
        <v>2956</v>
      </c>
      <c r="J999" t="s">
        <v>2956</v>
      </c>
      <c r="K999" t="s">
        <v>2956</v>
      </c>
      <c r="L999" t="s">
        <v>2956</v>
      </c>
      <c r="M999" t="s">
        <v>22</v>
      </c>
      <c r="N999" t="s">
        <v>2956</v>
      </c>
      <c r="O999" t="s">
        <v>2956</v>
      </c>
      <c r="P999" t="s">
        <v>2956</v>
      </c>
      <c r="Q999" t="s">
        <v>2956</v>
      </c>
      <c r="R999" t="s">
        <v>22</v>
      </c>
      <c r="S999" t="s">
        <v>2956</v>
      </c>
      <c r="T999" t="s">
        <v>2956</v>
      </c>
      <c r="U999" t="s">
        <v>2956</v>
      </c>
      <c r="V999" t="s">
        <v>2956</v>
      </c>
      <c r="W999" t="s">
        <v>22</v>
      </c>
      <c r="X999" t="s">
        <v>2956</v>
      </c>
      <c r="Y999" t="s">
        <v>2956</v>
      </c>
      <c r="Z999" t="s">
        <v>2956</v>
      </c>
      <c r="AA999" t="s">
        <v>2956</v>
      </c>
      <c r="AB999" t="s">
        <v>22</v>
      </c>
      <c r="BB999" t="s">
        <v>2876</v>
      </c>
      <c r="BD999" t="s">
        <v>2876</v>
      </c>
      <c r="BF999" t="s">
        <v>2876</v>
      </c>
      <c r="BH999" t="s">
        <v>2876</v>
      </c>
      <c r="BJ999" t="s">
        <v>2876</v>
      </c>
      <c r="BV999">
        <v>0</v>
      </c>
      <c r="BX999" t="s">
        <v>9156</v>
      </c>
      <c r="BY999" t="s">
        <v>6813</v>
      </c>
      <c r="BZ999" s="30">
        <v>41278</v>
      </c>
      <c r="CA999" t="s">
        <v>6591</v>
      </c>
      <c r="CB999" t="s">
        <v>7239</v>
      </c>
      <c r="CC999" t="s">
        <v>5080</v>
      </c>
      <c r="CD999">
        <v>18</v>
      </c>
      <c r="CE999" t="s">
        <v>236</v>
      </c>
      <c r="CF999" t="s">
        <v>241</v>
      </c>
      <c r="CG999" t="s">
        <v>247</v>
      </c>
      <c r="CI999" t="s">
        <v>9614</v>
      </c>
      <c r="CJ999" t="s">
        <v>2808</v>
      </c>
      <c r="CK999" t="s">
        <v>2808</v>
      </c>
      <c r="CL999" t="s">
        <v>2808</v>
      </c>
      <c r="CM999" t="s">
        <v>2803</v>
      </c>
      <c r="CN999">
        <v>5</v>
      </c>
      <c r="CO999" t="s">
        <v>254</v>
      </c>
      <c r="CP999">
        <v>36</v>
      </c>
      <c r="CQ999" t="s">
        <v>69</v>
      </c>
      <c r="CR999" t="s">
        <v>69</v>
      </c>
      <c r="CS999" t="s">
        <v>69</v>
      </c>
      <c r="CV999" t="s">
        <v>69</v>
      </c>
      <c r="CW999" t="s">
        <v>69</v>
      </c>
      <c r="CX999" t="s">
        <v>69</v>
      </c>
      <c r="CY999" t="s">
        <v>69</v>
      </c>
      <c r="CZ999" t="s">
        <v>69</v>
      </c>
      <c r="DA999" t="s">
        <v>2808</v>
      </c>
      <c r="DB999" t="s">
        <v>69</v>
      </c>
      <c r="DC999" t="s">
        <v>22</v>
      </c>
      <c r="DD999" t="s">
        <v>12</v>
      </c>
      <c r="DE999" t="s">
        <v>9611</v>
      </c>
      <c r="DF999" t="s">
        <v>12</v>
      </c>
      <c r="DG999" s="30">
        <v>40854</v>
      </c>
      <c r="DH999" t="s">
        <v>2842</v>
      </c>
      <c r="DJ999" t="s">
        <v>12</v>
      </c>
      <c r="DK999" t="s">
        <v>7311</v>
      </c>
      <c r="DL999" t="s">
        <v>22</v>
      </c>
      <c r="DN999" t="s">
        <v>22</v>
      </c>
      <c r="DO999" t="s">
        <v>22</v>
      </c>
      <c r="DQ999" t="s">
        <v>2862</v>
      </c>
      <c r="DR999" t="s">
        <v>512</v>
      </c>
      <c r="DT999" t="s">
        <v>2876</v>
      </c>
      <c r="DV999" t="s">
        <v>2884</v>
      </c>
      <c r="DW999" t="s">
        <v>33</v>
      </c>
      <c r="DX999" t="s">
        <v>2876</v>
      </c>
      <c r="DZ999" t="s">
        <v>69</v>
      </c>
      <c r="EJ999" t="s">
        <v>273</v>
      </c>
      <c r="EM999" t="s">
        <v>12</v>
      </c>
      <c r="EN999" t="s">
        <v>10278</v>
      </c>
      <c r="EO999" t="s">
        <v>22</v>
      </c>
      <c r="EU999" t="s">
        <v>22</v>
      </c>
      <c r="EV999" t="s">
        <v>22</v>
      </c>
      <c r="EY999" t="s">
        <v>2808</v>
      </c>
      <c r="EZ999" t="s">
        <v>69</v>
      </c>
      <c r="FA999" t="s">
        <v>7311</v>
      </c>
      <c r="FC999" s="29">
        <v>0.58333333333333337</v>
      </c>
      <c r="FS999" t="s">
        <v>69</v>
      </c>
      <c r="FT999" t="s">
        <v>69</v>
      </c>
      <c r="FU999" t="s">
        <v>69</v>
      </c>
      <c r="FV999" t="s">
        <v>69</v>
      </c>
      <c r="FW999" t="s">
        <v>69</v>
      </c>
      <c r="FX999" t="s">
        <v>69</v>
      </c>
      <c r="FY999" t="s">
        <v>69</v>
      </c>
      <c r="FZ999" t="s">
        <v>69</v>
      </c>
      <c r="GA999" t="s">
        <v>69</v>
      </c>
      <c r="GB999" t="s">
        <v>69</v>
      </c>
      <c r="GC999" t="s">
        <v>69</v>
      </c>
      <c r="GD999" t="s">
        <v>69</v>
      </c>
      <c r="GE999" t="s">
        <v>69</v>
      </c>
      <c r="GF999" t="s">
        <v>69</v>
      </c>
      <c r="GG999" t="s">
        <v>69</v>
      </c>
      <c r="GH999" t="s">
        <v>69</v>
      </c>
      <c r="GI999" t="s">
        <v>69</v>
      </c>
      <c r="GJ999" t="s">
        <v>69</v>
      </c>
      <c r="GK999" t="s">
        <v>69</v>
      </c>
      <c r="GL999" t="s">
        <v>69</v>
      </c>
      <c r="GM999" t="s">
        <v>69</v>
      </c>
      <c r="GN999" t="s">
        <v>69</v>
      </c>
      <c r="GO999" t="s">
        <v>69</v>
      </c>
      <c r="GP999" t="s">
        <v>69</v>
      </c>
      <c r="GQ999" t="s">
        <v>69</v>
      </c>
      <c r="GR999" t="s">
        <v>69</v>
      </c>
      <c r="GS999" t="s">
        <v>69</v>
      </c>
      <c r="GT999" t="s">
        <v>69</v>
      </c>
      <c r="GU999" t="s">
        <v>69</v>
      </c>
      <c r="GV999" t="s">
        <v>69</v>
      </c>
      <c r="GW999" t="s">
        <v>69</v>
      </c>
      <c r="GX999" t="s">
        <v>69</v>
      </c>
      <c r="GY999" t="s">
        <v>69</v>
      </c>
      <c r="HC999" t="s">
        <v>69</v>
      </c>
      <c r="HD999" t="s">
        <v>69</v>
      </c>
      <c r="HE999" t="s">
        <v>69</v>
      </c>
      <c r="HF999" t="s">
        <v>69</v>
      </c>
      <c r="HG999" t="s">
        <v>69</v>
      </c>
      <c r="HH999" t="s">
        <v>69</v>
      </c>
      <c r="HI999" t="s">
        <v>69</v>
      </c>
      <c r="IE999" t="s">
        <v>2808</v>
      </c>
      <c r="IF999" t="s">
        <v>69</v>
      </c>
      <c r="IG999" t="s">
        <v>2808</v>
      </c>
      <c r="IH999" t="s">
        <v>269</v>
      </c>
      <c r="II999" t="s">
        <v>269</v>
      </c>
      <c r="IL999" t="s">
        <v>269</v>
      </c>
      <c r="IN999" t="s">
        <v>7311</v>
      </c>
      <c r="IO999" t="s">
        <v>7311</v>
      </c>
      <c r="IR999" t="s">
        <v>7311</v>
      </c>
      <c r="IT999" s="29">
        <v>0.75</v>
      </c>
      <c r="IU999" s="29">
        <v>0.76388888888888884</v>
      </c>
      <c r="IZ999" t="s">
        <v>2808</v>
      </c>
      <c r="JA999" t="s">
        <v>69</v>
      </c>
      <c r="JB999" t="s">
        <v>2808</v>
      </c>
      <c r="JC999" t="s">
        <v>2808</v>
      </c>
      <c r="JD999" t="s">
        <v>2808</v>
      </c>
      <c r="JE999" t="s">
        <v>69</v>
      </c>
      <c r="JF999" t="s">
        <v>69</v>
      </c>
      <c r="JG999" s="35">
        <v>42956</v>
      </c>
      <c r="JI999">
        <v>142</v>
      </c>
      <c r="JJ999">
        <v>42</v>
      </c>
      <c r="JK999">
        <v>2.85</v>
      </c>
      <c r="JN999" t="s">
        <v>7311</v>
      </c>
      <c r="JP999" t="s">
        <v>7311</v>
      </c>
      <c r="JQ999" t="s">
        <v>7311</v>
      </c>
      <c r="JR999" t="s">
        <v>7311</v>
      </c>
      <c r="KB999">
        <v>5</v>
      </c>
      <c r="KD999" t="s">
        <v>9554</v>
      </c>
      <c r="KE999" t="s">
        <v>6597</v>
      </c>
      <c r="KF999">
        <v>9</v>
      </c>
      <c r="KG999" t="s">
        <v>6598</v>
      </c>
      <c r="KH999">
        <v>1681611</v>
      </c>
    </row>
    <row r="1000" spans="1:294" x14ac:dyDescent="0.3">
      <c r="A1000" t="s">
        <v>10863</v>
      </c>
      <c r="B1000" t="s">
        <v>6696</v>
      </c>
      <c r="C1000">
        <v>4</v>
      </c>
      <c r="D1000" t="s">
        <v>2956</v>
      </c>
      <c r="E1000" t="s">
        <v>2956</v>
      </c>
      <c r="F1000" t="s">
        <v>2956</v>
      </c>
      <c r="G1000" t="s">
        <v>22</v>
      </c>
      <c r="H1000" t="s">
        <v>2956</v>
      </c>
      <c r="I1000" t="s">
        <v>2956</v>
      </c>
      <c r="J1000" t="s">
        <v>2956</v>
      </c>
      <c r="K1000" t="s">
        <v>2956</v>
      </c>
      <c r="L1000" t="s">
        <v>22</v>
      </c>
      <c r="M1000" t="s">
        <v>2956</v>
      </c>
      <c r="N1000" t="s">
        <v>2956</v>
      </c>
      <c r="O1000" t="s">
        <v>2956</v>
      </c>
      <c r="P1000" t="s">
        <v>2956</v>
      </c>
      <c r="Q1000" t="s">
        <v>22</v>
      </c>
      <c r="R1000" t="s">
        <v>2956</v>
      </c>
      <c r="S1000" t="s">
        <v>2956</v>
      </c>
      <c r="T1000" t="s">
        <v>2956</v>
      </c>
      <c r="U1000" t="s">
        <v>2956</v>
      </c>
      <c r="V1000" t="s">
        <v>22</v>
      </c>
      <c r="W1000" t="s">
        <v>2956</v>
      </c>
      <c r="BB1000" t="s">
        <v>2876</v>
      </c>
      <c r="BD1000" t="s">
        <v>2876</v>
      </c>
      <c r="BF1000" t="s">
        <v>2876</v>
      </c>
      <c r="BH1000" t="s">
        <v>2876</v>
      </c>
      <c r="BV1000">
        <v>0</v>
      </c>
      <c r="BX1000" t="s">
        <v>9156</v>
      </c>
      <c r="BY1000" t="s">
        <v>6813</v>
      </c>
      <c r="BZ1000" s="30">
        <v>41278</v>
      </c>
      <c r="CA1000" t="s">
        <v>6591</v>
      </c>
      <c r="CB1000" t="s">
        <v>6753</v>
      </c>
      <c r="CC1000" t="s">
        <v>5080</v>
      </c>
      <c r="CD1000">
        <v>16</v>
      </c>
      <c r="CE1000" t="s">
        <v>237</v>
      </c>
      <c r="CF1000" t="s">
        <v>220</v>
      </c>
      <c r="CG1000" t="s">
        <v>247</v>
      </c>
      <c r="CI1000" t="s">
        <v>9614</v>
      </c>
      <c r="CJ1000" t="s">
        <v>2808</v>
      </c>
      <c r="CK1000" t="s">
        <v>2808</v>
      </c>
      <c r="CL1000" t="s">
        <v>2808</v>
      </c>
      <c r="CM1000" t="s">
        <v>2803</v>
      </c>
      <c r="CN1000">
        <v>4</v>
      </c>
      <c r="CO1000" t="s">
        <v>254</v>
      </c>
      <c r="CP1000">
        <v>35</v>
      </c>
      <c r="CQ1000" t="s">
        <v>2808</v>
      </c>
      <c r="CR1000" t="s">
        <v>2808</v>
      </c>
      <c r="CS1000" t="s">
        <v>69</v>
      </c>
      <c r="CV1000" t="s">
        <v>69</v>
      </c>
      <c r="CW1000" t="s">
        <v>69</v>
      </c>
      <c r="CX1000" t="s">
        <v>69</v>
      </c>
      <c r="CY1000" t="s">
        <v>2808</v>
      </c>
      <c r="CZ1000" t="s">
        <v>69</v>
      </c>
      <c r="DA1000" t="s">
        <v>69</v>
      </c>
      <c r="DB1000" t="s">
        <v>69</v>
      </c>
      <c r="DC1000" t="s">
        <v>69</v>
      </c>
      <c r="DD1000" t="s">
        <v>12</v>
      </c>
      <c r="DE1000" t="s">
        <v>7250</v>
      </c>
      <c r="DF1000" t="s">
        <v>12</v>
      </c>
      <c r="DG1000" s="30">
        <v>40910</v>
      </c>
      <c r="DH1000" t="s">
        <v>2842</v>
      </c>
      <c r="DJ1000" t="s">
        <v>12</v>
      </c>
      <c r="DK1000" t="s">
        <v>7339</v>
      </c>
      <c r="DL1000" t="s">
        <v>27</v>
      </c>
      <c r="DM1000" s="29">
        <v>0.45416666666666666</v>
      </c>
      <c r="DN1000" t="s">
        <v>69</v>
      </c>
      <c r="DO1000" t="s">
        <v>69</v>
      </c>
      <c r="DQ1000" t="s">
        <v>2862</v>
      </c>
      <c r="DR1000" t="s">
        <v>512</v>
      </c>
      <c r="DT1000" t="s">
        <v>2876</v>
      </c>
      <c r="DV1000" t="s">
        <v>2884</v>
      </c>
      <c r="DW1000" t="s">
        <v>33</v>
      </c>
      <c r="DX1000" t="s">
        <v>2876</v>
      </c>
      <c r="DZ1000" t="s">
        <v>22</v>
      </c>
      <c r="EJ1000" t="s">
        <v>273</v>
      </c>
      <c r="EM1000" t="s">
        <v>12</v>
      </c>
      <c r="EN1000" t="s">
        <v>8486</v>
      </c>
      <c r="EO1000" t="s">
        <v>27</v>
      </c>
      <c r="EP1000" s="29">
        <v>0.33333333333333331</v>
      </c>
      <c r="EU1000" t="s">
        <v>2956</v>
      </c>
      <c r="EV1000" t="s">
        <v>2956</v>
      </c>
      <c r="EW1000" s="30">
        <v>40910</v>
      </c>
      <c r="EX1000" s="30">
        <v>40910</v>
      </c>
      <c r="EY1000" t="s">
        <v>69</v>
      </c>
      <c r="EZ1000" t="s">
        <v>69</v>
      </c>
      <c r="FH1000">
        <v>1</v>
      </c>
      <c r="FI1000">
        <v>1</v>
      </c>
      <c r="FJ1000">
        <v>1</v>
      </c>
      <c r="FK1000">
        <v>1</v>
      </c>
      <c r="FL1000">
        <v>1</v>
      </c>
      <c r="FS1000" t="s">
        <v>69</v>
      </c>
      <c r="FT1000" t="s">
        <v>69</v>
      </c>
      <c r="FU1000" t="s">
        <v>69</v>
      </c>
      <c r="FV1000" t="s">
        <v>69</v>
      </c>
      <c r="FW1000" t="s">
        <v>69</v>
      </c>
      <c r="FX1000" t="s">
        <v>69</v>
      </c>
      <c r="FY1000" t="s">
        <v>69</v>
      </c>
      <c r="FZ1000" t="s">
        <v>69</v>
      </c>
      <c r="GA1000" t="s">
        <v>69</v>
      </c>
      <c r="GB1000" t="s">
        <v>69</v>
      </c>
      <c r="GC1000" t="s">
        <v>69</v>
      </c>
      <c r="GD1000" t="s">
        <v>69</v>
      </c>
      <c r="GE1000" t="s">
        <v>69</v>
      </c>
      <c r="GF1000" t="s">
        <v>69</v>
      </c>
      <c r="GG1000" t="s">
        <v>69</v>
      </c>
      <c r="GH1000" t="s">
        <v>69</v>
      </c>
      <c r="GI1000" t="s">
        <v>69</v>
      </c>
      <c r="GJ1000" t="s">
        <v>69</v>
      </c>
      <c r="GK1000" t="s">
        <v>69</v>
      </c>
      <c r="GL1000" t="s">
        <v>69</v>
      </c>
      <c r="GM1000" t="s">
        <v>69</v>
      </c>
      <c r="GN1000" t="s">
        <v>69</v>
      </c>
      <c r="GO1000" t="s">
        <v>69</v>
      </c>
      <c r="GP1000" t="s">
        <v>69</v>
      </c>
      <c r="GQ1000" t="s">
        <v>69</v>
      </c>
      <c r="GR1000" t="s">
        <v>69</v>
      </c>
      <c r="GS1000" t="s">
        <v>69</v>
      </c>
      <c r="GT1000" t="s">
        <v>69</v>
      </c>
      <c r="GU1000" t="s">
        <v>69</v>
      </c>
      <c r="GV1000" t="s">
        <v>69</v>
      </c>
      <c r="GW1000" t="s">
        <v>69</v>
      </c>
      <c r="GX1000" t="s">
        <v>69</v>
      </c>
      <c r="GY1000" t="s">
        <v>69</v>
      </c>
      <c r="HC1000" t="s">
        <v>2808</v>
      </c>
      <c r="HD1000" t="s">
        <v>2808</v>
      </c>
      <c r="HE1000" t="s">
        <v>2808</v>
      </c>
      <c r="HF1000" t="s">
        <v>2808</v>
      </c>
      <c r="HG1000" t="s">
        <v>69</v>
      </c>
      <c r="HH1000" t="s">
        <v>69</v>
      </c>
      <c r="HI1000" t="s">
        <v>69</v>
      </c>
      <c r="HJ1000" t="s">
        <v>9720</v>
      </c>
      <c r="HK1000">
        <v>36.5</v>
      </c>
      <c r="HL1000">
        <v>76</v>
      </c>
      <c r="HM1000">
        <v>20</v>
      </c>
      <c r="HR1000" t="s">
        <v>10535</v>
      </c>
      <c r="HS1000" t="s">
        <v>10535</v>
      </c>
      <c r="HY1000" s="29">
        <v>0.58333333333333337</v>
      </c>
      <c r="HZ1000" s="29">
        <v>0.58333333333333337</v>
      </c>
      <c r="IE1000" t="s">
        <v>69</v>
      </c>
      <c r="IF1000" t="s">
        <v>69</v>
      </c>
      <c r="IG1000" t="s">
        <v>69</v>
      </c>
      <c r="IH1000" t="s">
        <v>269</v>
      </c>
      <c r="II1000" t="s">
        <v>269</v>
      </c>
      <c r="IN1000" t="s">
        <v>7339</v>
      </c>
      <c r="IO1000" t="s">
        <v>7339</v>
      </c>
      <c r="IT1000" s="29">
        <v>0.79861111111111116</v>
      </c>
      <c r="IU1000" s="29">
        <v>0.79861111111111116</v>
      </c>
      <c r="IZ1000" t="s">
        <v>69</v>
      </c>
      <c r="JA1000" t="s">
        <v>69</v>
      </c>
      <c r="JB1000" t="s">
        <v>2808</v>
      </c>
      <c r="JC1000" t="s">
        <v>2808</v>
      </c>
      <c r="JD1000" t="s">
        <v>2808</v>
      </c>
      <c r="JE1000" t="s">
        <v>2808</v>
      </c>
      <c r="JF1000" t="s">
        <v>2808</v>
      </c>
      <c r="JI1000">
        <v>142</v>
      </c>
      <c r="JJ1000">
        <v>40</v>
      </c>
      <c r="JK1000">
        <v>2.355</v>
      </c>
      <c r="JL1000">
        <v>51</v>
      </c>
      <c r="JM1000">
        <v>30</v>
      </c>
      <c r="JN1000" t="s">
        <v>7339</v>
      </c>
      <c r="JP1000" t="s">
        <v>7339</v>
      </c>
      <c r="JQ1000" t="s">
        <v>7339</v>
      </c>
      <c r="JR1000" t="s">
        <v>7339</v>
      </c>
      <c r="JS1000" t="s">
        <v>7339</v>
      </c>
      <c r="JT1000" t="s">
        <v>7339</v>
      </c>
      <c r="JU1000" s="29">
        <v>0.79861111111111116</v>
      </c>
      <c r="JW1000" s="29">
        <v>0.79861111111111116</v>
      </c>
      <c r="JX1000" s="29">
        <v>0.79861111111111116</v>
      </c>
      <c r="JY1000" s="29">
        <v>0.79861111111111116</v>
      </c>
      <c r="JZ1000" s="29">
        <v>0.79861111111111116</v>
      </c>
      <c r="KA1000" s="29">
        <v>0.79861111111111116</v>
      </c>
      <c r="KB1000">
        <v>4</v>
      </c>
      <c r="KD1000" t="s">
        <v>9554</v>
      </c>
      <c r="KE1000" t="s">
        <v>6597</v>
      </c>
      <c r="KF1000">
        <v>10</v>
      </c>
      <c r="KG1000" t="s">
        <v>6598</v>
      </c>
      <c r="KH1000">
        <v>1681611</v>
      </c>
    </row>
    <row r="1001" spans="1:294" x14ac:dyDescent="0.3">
      <c r="A1001" t="s">
        <v>10864</v>
      </c>
      <c r="B1001" t="s">
        <v>6696</v>
      </c>
      <c r="BV1001">
        <v>0</v>
      </c>
      <c r="BX1001" t="s">
        <v>9156</v>
      </c>
      <c r="BY1001" t="s">
        <v>6813</v>
      </c>
      <c r="BZ1001" s="30">
        <v>41278</v>
      </c>
      <c r="CA1001" t="s">
        <v>6591</v>
      </c>
      <c r="CB1001" t="s">
        <v>7191</v>
      </c>
      <c r="CC1001" t="s">
        <v>5080</v>
      </c>
      <c r="CD1001">
        <v>22</v>
      </c>
      <c r="CE1001" t="s">
        <v>22</v>
      </c>
      <c r="CF1001" t="s">
        <v>22</v>
      </c>
      <c r="CG1001" t="s">
        <v>247</v>
      </c>
      <c r="CI1001" t="s">
        <v>9640</v>
      </c>
      <c r="CJ1001" t="s">
        <v>69</v>
      </c>
      <c r="CK1001" t="s">
        <v>2808</v>
      </c>
      <c r="CL1001" t="s">
        <v>2808</v>
      </c>
      <c r="DJ1001" t="s">
        <v>22</v>
      </c>
      <c r="DL1001" t="s">
        <v>22</v>
      </c>
      <c r="DN1001" t="s">
        <v>22</v>
      </c>
      <c r="DO1001" t="s">
        <v>22</v>
      </c>
      <c r="DQ1001" t="s">
        <v>2864</v>
      </c>
      <c r="DZ1001" t="s">
        <v>22</v>
      </c>
      <c r="EJ1001" t="s">
        <v>22</v>
      </c>
      <c r="EY1001" t="s">
        <v>69</v>
      </c>
      <c r="EZ1001" t="s">
        <v>69</v>
      </c>
      <c r="FS1001" t="s">
        <v>69</v>
      </c>
      <c r="FT1001" t="s">
        <v>69</v>
      </c>
      <c r="FU1001" t="s">
        <v>69</v>
      </c>
      <c r="FV1001" t="s">
        <v>69</v>
      </c>
      <c r="FW1001" t="s">
        <v>69</v>
      </c>
      <c r="FX1001" t="s">
        <v>69</v>
      </c>
      <c r="FY1001" t="s">
        <v>69</v>
      </c>
      <c r="FZ1001" t="s">
        <v>69</v>
      </c>
      <c r="GA1001" t="s">
        <v>69</v>
      </c>
      <c r="GB1001" t="s">
        <v>69</v>
      </c>
      <c r="GC1001" t="s">
        <v>69</v>
      </c>
      <c r="GD1001" t="s">
        <v>69</v>
      </c>
      <c r="GE1001" t="s">
        <v>69</v>
      </c>
      <c r="GF1001" t="s">
        <v>69</v>
      </c>
      <c r="GG1001" t="s">
        <v>69</v>
      </c>
      <c r="GH1001" t="s">
        <v>69</v>
      </c>
      <c r="GI1001" t="s">
        <v>69</v>
      </c>
      <c r="GJ1001" t="s">
        <v>69</v>
      </c>
      <c r="GK1001" t="s">
        <v>69</v>
      </c>
      <c r="GL1001" t="s">
        <v>69</v>
      </c>
      <c r="GM1001" t="s">
        <v>69</v>
      </c>
      <c r="GN1001" t="s">
        <v>69</v>
      </c>
      <c r="GO1001" t="s">
        <v>69</v>
      </c>
      <c r="GP1001" t="s">
        <v>69</v>
      </c>
      <c r="GQ1001" t="s">
        <v>69</v>
      </c>
      <c r="GR1001" t="s">
        <v>69</v>
      </c>
      <c r="GS1001" t="s">
        <v>69</v>
      </c>
      <c r="GT1001" t="s">
        <v>69</v>
      </c>
      <c r="GU1001" t="s">
        <v>69</v>
      </c>
      <c r="GV1001" t="s">
        <v>69</v>
      </c>
      <c r="GW1001" t="s">
        <v>69</v>
      </c>
      <c r="GX1001" t="s">
        <v>69</v>
      </c>
      <c r="GY1001" t="s">
        <v>69</v>
      </c>
      <c r="HC1001" t="s">
        <v>69</v>
      </c>
      <c r="HD1001" t="s">
        <v>69</v>
      </c>
      <c r="HE1001" t="s">
        <v>69</v>
      </c>
      <c r="HF1001" t="s">
        <v>69</v>
      </c>
      <c r="HG1001" t="s">
        <v>69</v>
      </c>
      <c r="HH1001" t="s">
        <v>69</v>
      </c>
      <c r="HI1001" t="s">
        <v>69</v>
      </c>
      <c r="IE1001" t="s">
        <v>69</v>
      </c>
      <c r="IF1001" t="s">
        <v>69</v>
      </c>
      <c r="IG1001" t="s">
        <v>69</v>
      </c>
      <c r="IZ1001" t="s">
        <v>69</v>
      </c>
      <c r="JA1001" t="s">
        <v>69</v>
      </c>
      <c r="JB1001" t="s">
        <v>69</v>
      </c>
      <c r="JC1001" t="s">
        <v>69</v>
      </c>
      <c r="JD1001" t="s">
        <v>69</v>
      </c>
      <c r="JE1001" t="s">
        <v>69</v>
      </c>
      <c r="JF1001" t="s">
        <v>69</v>
      </c>
      <c r="KD1001" t="s">
        <v>9554</v>
      </c>
      <c r="KE1001" t="s">
        <v>6597</v>
      </c>
      <c r="KF1001">
        <v>11</v>
      </c>
      <c r="KG1001" t="s">
        <v>6598</v>
      </c>
      <c r="KH1001">
        <v>1681611</v>
      </c>
    </row>
    <row r="1002" spans="1:294" x14ac:dyDescent="0.3">
      <c r="A1002" t="s">
        <v>10865</v>
      </c>
      <c r="B1002" t="s">
        <v>6696</v>
      </c>
      <c r="BV1002">
        <v>0</v>
      </c>
      <c r="BX1002" t="s">
        <v>9156</v>
      </c>
      <c r="BY1002" t="s">
        <v>6813</v>
      </c>
      <c r="BZ1002" s="30">
        <v>41278</v>
      </c>
      <c r="CA1002" t="s">
        <v>7191</v>
      </c>
      <c r="CB1002" t="s">
        <v>6591</v>
      </c>
      <c r="CC1002" t="s">
        <v>5080</v>
      </c>
      <c r="CD1002">
        <v>28</v>
      </c>
      <c r="CE1002" t="s">
        <v>22</v>
      </c>
      <c r="CF1002" t="s">
        <v>22</v>
      </c>
      <c r="CG1002" t="s">
        <v>246</v>
      </c>
      <c r="CI1002" t="s">
        <v>9593</v>
      </c>
      <c r="CJ1002" t="s">
        <v>69</v>
      </c>
      <c r="CK1002" t="s">
        <v>69</v>
      </c>
      <c r="CL1002" t="s">
        <v>2808</v>
      </c>
      <c r="DZ1002" t="s">
        <v>2808</v>
      </c>
      <c r="EA1002" t="s">
        <v>9641</v>
      </c>
      <c r="EB1002" t="s">
        <v>69</v>
      </c>
      <c r="EC1002" t="s">
        <v>69</v>
      </c>
      <c r="ED1002" t="s">
        <v>69</v>
      </c>
      <c r="EE1002" t="s">
        <v>69</v>
      </c>
      <c r="EF1002" t="s">
        <v>69</v>
      </c>
      <c r="EG1002" t="s">
        <v>69</v>
      </c>
      <c r="EI1002" t="s">
        <v>2808</v>
      </c>
      <c r="EJ1002" t="s">
        <v>22</v>
      </c>
      <c r="FH1002">
        <v>2</v>
      </c>
      <c r="FI1002">
        <v>2</v>
      </c>
      <c r="FJ1002">
        <v>2</v>
      </c>
      <c r="FK1002">
        <v>2</v>
      </c>
      <c r="FL1002">
        <v>2</v>
      </c>
      <c r="FS1002" t="s">
        <v>69</v>
      </c>
      <c r="FT1002" t="s">
        <v>69</v>
      </c>
      <c r="FU1002" t="s">
        <v>69</v>
      </c>
      <c r="FV1002" t="s">
        <v>69</v>
      </c>
      <c r="FW1002" t="s">
        <v>69</v>
      </c>
      <c r="FX1002" t="s">
        <v>69</v>
      </c>
      <c r="FY1002" t="s">
        <v>69</v>
      </c>
      <c r="FZ1002" t="s">
        <v>69</v>
      </c>
      <c r="GA1002" t="s">
        <v>69</v>
      </c>
      <c r="GB1002" t="s">
        <v>69</v>
      </c>
      <c r="GC1002" t="s">
        <v>69</v>
      </c>
      <c r="GD1002" t="s">
        <v>69</v>
      </c>
      <c r="GE1002" t="s">
        <v>69</v>
      </c>
      <c r="GF1002" t="s">
        <v>69</v>
      </c>
      <c r="GG1002" t="s">
        <v>69</v>
      </c>
      <c r="GH1002" t="s">
        <v>69</v>
      </c>
      <c r="GI1002" t="s">
        <v>69</v>
      </c>
      <c r="GJ1002" t="s">
        <v>69</v>
      </c>
      <c r="GK1002" t="s">
        <v>69</v>
      </c>
      <c r="GL1002" t="s">
        <v>69</v>
      </c>
      <c r="GM1002" t="s">
        <v>69</v>
      </c>
      <c r="GN1002" t="s">
        <v>69</v>
      </c>
      <c r="GO1002" t="s">
        <v>69</v>
      </c>
      <c r="GP1002" t="s">
        <v>69</v>
      </c>
      <c r="GQ1002" t="s">
        <v>69</v>
      </c>
      <c r="GR1002" t="s">
        <v>69</v>
      </c>
      <c r="GS1002" t="s">
        <v>69</v>
      </c>
      <c r="GT1002" t="s">
        <v>69</v>
      </c>
      <c r="GU1002" t="s">
        <v>69</v>
      </c>
      <c r="GV1002" t="s">
        <v>69</v>
      </c>
      <c r="GW1002" t="s">
        <v>69</v>
      </c>
      <c r="GX1002" t="s">
        <v>69</v>
      </c>
      <c r="GY1002" t="s">
        <v>69</v>
      </c>
      <c r="HC1002" t="s">
        <v>2808</v>
      </c>
      <c r="HD1002" t="s">
        <v>2808</v>
      </c>
      <c r="HE1002" t="s">
        <v>2808</v>
      </c>
      <c r="HF1002" t="s">
        <v>2808</v>
      </c>
      <c r="HG1002" t="s">
        <v>69</v>
      </c>
      <c r="HH1002" t="s">
        <v>69</v>
      </c>
      <c r="HI1002" t="s">
        <v>69</v>
      </c>
      <c r="HJ1002" t="s">
        <v>8703</v>
      </c>
      <c r="HK1002">
        <v>36</v>
      </c>
      <c r="HL1002">
        <v>80</v>
      </c>
      <c r="HM1002">
        <v>20</v>
      </c>
      <c r="IE1002" t="s">
        <v>69</v>
      </c>
      <c r="IF1002" t="s">
        <v>69</v>
      </c>
      <c r="IG1002" t="s">
        <v>69</v>
      </c>
      <c r="IH1002" t="s">
        <v>269</v>
      </c>
      <c r="II1002" t="s">
        <v>269</v>
      </c>
      <c r="IN1002" s="30">
        <v>41185</v>
      </c>
      <c r="IO1002" s="30">
        <v>41185</v>
      </c>
      <c r="IT1002" s="29">
        <v>0.25</v>
      </c>
      <c r="IU1002" s="29">
        <v>0.25</v>
      </c>
      <c r="IZ1002" t="s">
        <v>69</v>
      </c>
      <c r="JA1002" t="s">
        <v>69</v>
      </c>
      <c r="JB1002" t="s">
        <v>69</v>
      </c>
      <c r="JC1002" t="s">
        <v>69</v>
      </c>
      <c r="JD1002" t="s">
        <v>69</v>
      </c>
      <c r="JE1002" t="s">
        <v>69</v>
      </c>
      <c r="JF1002" t="s">
        <v>69</v>
      </c>
      <c r="JG1002" s="35">
        <v>42956</v>
      </c>
      <c r="JI1002">
        <v>150</v>
      </c>
      <c r="JJ1002">
        <v>55</v>
      </c>
      <c r="JK1002">
        <v>2.7</v>
      </c>
      <c r="JL1002">
        <v>49</v>
      </c>
      <c r="JM1002">
        <v>34</v>
      </c>
      <c r="JN1002" s="30">
        <v>41185</v>
      </c>
      <c r="JP1002" s="30">
        <v>41185</v>
      </c>
      <c r="JQ1002" s="30">
        <v>41185</v>
      </c>
      <c r="JR1002" s="30">
        <v>41185</v>
      </c>
      <c r="JS1002" s="30">
        <v>41185</v>
      </c>
      <c r="JT1002" s="30">
        <v>41185</v>
      </c>
      <c r="JU1002" s="29">
        <v>0.24374999999999999</v>
      </c>
      <c r="JW1002" s="29">
        <v>0.24374999999999999</v>
      </c>
      <c r="JX1002" s="29">
        <v>0.24374999999999999</v>
      </c>
      <c r="JY1002" s="29">
        <v>0.24374999999999999</v>
      </c>
      <c r="JZ1002" s="29">
        <v>0.24374999999999999</v>
      </c>
      <c r="KA1002" s="29">
        <v>0.24374999999999999</v>
      </c>
      <c r="KD1002" t="s">
        <v>9554</v>
      </c>
      <c r="KE1002" t="s">
        <v>6597</v>
      </c>
      <c r="KF1002">
        <v>12</v>
      </c>
      <c r="KG1002" t="s">
        <v>6598</v>
      </c>
      <c r="KH1002">
        <v>1681611</v>
      </c>
    </row>
    <row r="1003" spans="1:294" x14ac:dyDescent="0.3">
      <c r="A1003" t="s">
        <v>10866</v>
      </c>
      <c r="B1003" t="s">
        <v>6696</v>
      </c>
      <c r="BV1003">
        <v>0</v>
      </c>
      <c r="BX1003" t="s">
        <v>9156</v>
      </c>
      <c r="BY1003" t="s">
        <v>6813</v>
      </c>
      <c r="BZ1003" s="30">
        <v>41278</v>
      </c>
      <c r="CA1003" t="s">
        <v>6591</v>
      </c>
      <c r="CB1003" t="s">
        <v>6592</v>
      </c>
      <c r="CC1003" t="s">
        <v>5080</v>
      </c>
      <c r="CD1003">
        <v>25</v>
      </c>
      <c r="CE1003" t="s">
        <v>22</v>
      </c>
      <c r="CF1003" t="s">
        <v>22</v>
      </c>
      <c r="CG1003" t="s">
        <v>247</v>
      </c>
      <c r="CI1003" t="s">
        <v>9640</v>
      </c>
      <c r="CJ1003" t="s">
        <v>69</v>
      </c>
      <c r="CK1003" t="s">
        <v>2808</v>
      </c>
      <c r="CL1003" t="s">
        <v>2808</v>
      </c>
      <c r="DZ1003" t="s">
        <v>2808</v>
      </c>
      <c r="EA1003" t="s">
        <v>6595</v>
      </c>
      <c r="EB1003" t="s">
        <v>69</v>
      </c>
      <c r="EC1003" t="s">
        <v>69</v>
      </c>
      <c r="ED1003" t="s">
        <v>69</v>
      </c>
      <c r="EE1003" t="s">
        <v>69</v>
      </c>
      <c r="EF1003" t="s">
        <v>69</v>
      </c>
      <c r="EG1003" t="s">
        <v>2808</v>
      </c>
      <c r="EH1003" t="s">
        <v>10867</v>
      </c>
      <c r="EI1003" t="s">
        <v>69</v>
      </c>
      <c r="EJ1003" t="s">
        <v>273</v>
      </c>
      <c r="EM1003" t="s">
        <v>12</v>
      </c>
      <c r="EN1003" t="s">
        <v>6616</v>
      </c>
      <c r="EO1003" t="s">
        <v>27</v>
      </c>
      <c r="EP1003" s="29">
        <v>0.89583333333333337</v>
      </c>
      <c r="EY1003" t="s">
        <v>2808</v>
      </c>
      <c r="EZ1003" t="s">
        <v>69</v>
      </c>
      <c r="FA1003" t="s">
        <v>6685</v>
      </c>
      <c r="FH1003">
        <v>1</v>
      </c>
      <c r="FI1003">
        <v>1</v>
      </c>
      <c r="FJ1003">
        <v>1</v>
      </c>
      <c r="FK1003">
        <v>1</v>
      </c>
      <c r="FL1003">
        <v>1</v>
      </c>
      <c r="FS1003" t="s">
        <v>69</v>
      </c>
      <c r="FT1003" t="s">
        <v>69</v>
      </c>
      <c r="FU1003" t="s">
        <v>69</v>
      </c>
      <c r="FV1003" t="s">
        <v>69</v>
      </c>
      <c r="FW1003" t="s">
        <v>69</v>
      </c>
      <c r="FX1003" t="s">
        <v>69</v>
      </c>
      <c r="FY1003" t="s">
        <v>69</v>
      </c>
      <c r="FZ1003" t="s">
        <v>69</v>
      </c>
      <c r="GA1003" t="s">
        <v>69</v>
      </c>
      <c r="GB1003" t="s">
        <v>69</v>
      </c>
      <c r="GC1003" t="s">
        <v>69</v>
      </c>
      <c r="GD1003" t="s">
        <v>69</v>
      </c>
      <c r="GE1003" t="s">
        <v>69</v>
      </c>
      <c r="GF1003" t="s">
        <v>69</v>
      </c>
      <c r="GG1003" t="s">
        <v>69</v>
      </c>
      <c r="GH1003" t="s">
        <v>69</v>
      </c>
      <c r="GI1003" t="s">
        <v>69</v>
      </c>
      <c r="GJ1003" t="s">
        <v>69</v>
      </c>
      <c r="GK1003" t="s">
        <v>69</v>
      </c>
      <c r="GL1003" t="s">
        <v>69</v>
      </c>
      <c r="GM1003" t="s">
        <v>69</v>
      </c>
      <c r="GN1003" t="s">
        <v>69</v>
      </c>
      <c r="GO1003" t="s">
        <v>69</v>
      </c>
      <c r="GP1003" t="s">
        <v>69</v>
      </c>
      <c r="GQ1003" t="s">
        <v>69</v>
      </c>
      <c r="GR1003" t="s">
        <v>69</v>
      </c>
      <c r="GS1003" t="s">
        <v>69</v>
      </c>
      <c r="GT1003" t="s">
        <v>69</v>
      </c>
      <c r="GU1003" t="s">
        <v>69</v>
      </c>
      <c r="GV1003" t="s">
        <v>69</v>
      </c>
      <c r="GW1003" t="s">
        <v>69</v>
      </c>
      <c r="GX1003" t="s">
        <v>69</v>
      </c>
      <c r="GY1003" t="s">
        <v>69</v>
      </c>
      <c r="GZ1003" t="s">
        <v>6722</v>
      </c>
      <c r="HC1003" t="s">
        <v>2808</v>
      </c>
      <c r="HD1003" t="s">
        <v>2808</v>
      </c>
      <c r="HE1003" t="s">
        <v>2808</v>
      </c>
      <c r="HF1003" t="s">
        <v>2808</v>
      </c>
      <c r="HG1003" t="s">
        <v>2808</v>
      </c>
      <c r="HH1003" t="s">
        <v>69</v>
      </c>
      <c r="HI1003" t="s">
        <v>69</v>
      </c>
      <c r="HJ1003" t="s">
        <v>9693</v>
      </c>
      <c r="HK1003" t="s">
        <v>8766</v>
      </c>
      <c r="HL1003">
        <v>72</v>
      </c>
      <c r="HM1003">
        <v>20</v>
      </c>
      <c r="HN1003" t="s">
        <v>10868</v>
      </c>
      <c r="HQ1003" t="s">
        <v>8390</v>
      </c>
      <c r="HR1003" t="s">
        <v>8390</v>
      </c>
      <c r="HS1003" t="s">
        <v>8390</v>
      </c>
      <c r="HT1003" t="s">
        <v>8390</v>
      </c>
      <c r="HU1003" t="s">
        <v>8390</v>
      </c>
      <c r="IE1003" t="s">
        <v>69</v>
      </c>
      <c r="IF1003" t="s">
        <v>2808</v>
      </c>
      <c r="IG1003" t="s">
        <v>69</v>
      </c>
      <c r="IH1003" t="s">
        <v>269</v>
      </c>
      <c r="II1003" t="s">
        <v>269</v>
      </c>
      <c r="IJ1003" t="s">
        <v>3054</v>
      </c>
      <c r="IK1003" t="s">
        <v>3054</v>
      </c>
      <c r="IL1003" t="s">
        <v>3054</v>
      </c>
      <c r="IM1003" t="s">
        <v>3054</v>
      </c>
      <c r="IN1003" t="s">
        <v>6616</v>
      </c>
      <c r="IO1003" t="s">
        <v>6616</v>
      </c>
      <c r="IT1003" s="29">
        <v>0.57291666666666663</v>
      </c>
      <c r="IU1003" s="29">
        <v>0.57291666666666663</v>
      </c>
      <c r="IZ1003" t="s">
        <v>2808</v>
      </c>
      <c r="JA1003" t="s">
        <v>69</v>
      </c>
      <c r="JB1003" t="s">
        <v>2808</v>
      </c>
      <c r="JC1003" t="s">
        <v>2808</v>
      </c>
      <c r="JD1003" t="s">
        <v>2808</v>
      </c>
      <c r="JE1003" t="s">
        <v>2808</v>
      </c>
      <c r="JF1003" t="s">
        <v>2808</v>
      </c>
      <c r="JI1003">
        <v>170</v>
      </c>
      <c r="JJ1003">
        <v>60</v>
      </c>
      <c r="JK1003" t="s">
        <v>10869</v>
      </c>
      <c r="JL1003" t="s">
        <v>10870</v>
      </c>
      <c r="JM1003" t="s">
        <v>10730</v>
      </c>
      <c r="KD1003" t="s">
        <v>9554</v>
      </c>
      <c r="KE1003" t="s">
        <v>6597</v>
      </c>
      <c r="KF1003">
        <v>13</v>
      </c>
      <c r="KG1003" t="s">
        <v>6598</v>
      </c>
      <c r="KH1003">
        <v>1681611</v>
      </c>
    </row>
    <row r="1004" spans="1:294" x14ac:dyDescent="0.3">
      <c r="A1004" t="s">
        <v>10871</v>
      </c>
      <c r="B1004" t="s">
        <v>6696</v>
      </c>
      <c r="BV1004">
        <v>0</v>
      </c>
      <c r="BX1004" t="s">
        <v>9156</v>
      </c>
      <c r="BY1004" t="s">
        <v>6813</v>
      </c>
      <c r="BZ1004" s="30">
        <v>41278</v>
      </c>
      <c r="CA1004" t="s">
        <v>6591</v>
      </c>
      <c r="CB1004" t="s">
        <v>7239</v>
      </c>
      <c r="CC1004" t="s">
        <v>5080</v>
      </c>
      <c r="CD1004">
        <v>18</v>
      </c>
      <c r="CE1004" t="s">
        <v>236</v>
      </c>
      <c r="CF1004" t="s">
        <v>240</v>
      </c>
      <c r="CG1004" t="s">
        <v>247</v>
      </c>
      <c r="CI1004" t="s">
        <v>9640</v>
      </c>
      <c r="CJ1004" t="s">
        <v>69</v>
      </c>
      <c r="CK1004" t="s">
        <v>2808</v>
      </c>
      <c r="CL1004" t="s">
        <v>2808</v>
      </c>
      <c r="DZ1004" t="s">
        <v>69</v>
      </c>
      <c r="EJ1004" t="s">
        <v>273</v>
      </c>
      <c r="EM1004" t="s">
        <v>12</v>
      </c>
      <c r="EN1004" s="30">
        <v>40733</v>
      </c>
      <c r="EO1004" t="s">
        <v>22</v>
      </c>
      <c r="EY1004" t="s">
        <v>69</v>
      </c>
      <c r="EZ1004" t="s">
        <v>69</v>
      </c>
      <c r="FA1004" s="30">
        <v>40703</v>
      </c>
      <c r="FH1004">
        <v>70</v>
      </c>
      <c r="FI1004">
        <v>100</v>
      </c>
      <c r="FJ1004">
        <v>36</v>
      </c>
      <c r="FK1004">
        <v>96</v>
      </c>
      <c r="FL1004">
        <v>20</v>
      </c>
      <c r="FS1004" t="s">
        <v>69</v>
      </c>
      <c r="FT1004" t="s">
        <v>69</v>
      </c>
      <c r="FU1004" t="s">
        <v>69</v>
      </c>
      <c r="FV1004" t="s">
        <v>69</v>
      </c>
      <c r="FW1004" t="s">
        <v>69</v>
      </c>
      <c r="FX1004" t="s">
        <v>69</v>
      </c>
      <c r="FY1004" t="s">
        <v>69</v>
      </c>
      <c r="FZ1004" t="s">
        <v>69</v>
      </c>
      <c r="GA1004" t="s">
        <v>69</v>
      </c>
      <c r="GB1004" t="s">
        <v>69</v>
      </c>
      <c r="GC1004" t="s">
        <v>69</v>
      </c>
      <c r="GD1004" t="s">
        <v>2808</v>
      </c>
      <c r="GE1004" t="s">
        <v>2808</v>
      </c>
      <c r="GF1004" t="s">
        <v>2808</v>
      </c>
      <c r="GG1004" t="s">
        <v>2808</v>
      </c>
      <c r="GH1004" t="s">
        <v>2808</v>
      </c>
      <c r="GI1004" t="s">
        <v>69</v>
      </c>
      <c r="GJ1004" t="s">
        <v>69</v>
      </c>
      <c r="GK1004" t="s">
        <v>69</v>
      </c>
      <c r="GL1004" t="s">
        <v>69</v>
      </c>
      <c r="GM1004" t="s">
        <v>69</v>
      </c>
      <c r="GN1004" t="s">
        <v>69</v>
      </c>
      <c r="GO1004" t="s">
        <v>69</v>
      </c>
      <c r="GP1004" t="s">
        <v>69</v>
      </c>
      <c r="GQ1004" t="s">
        <v>69</v>
      </c>
      <c r="GR1004" t="s">
        <v>69</v>
      </c>
      <c r="GS1004" t="s">
        <v>69</v>
      </c>
      <c r="GT1004" t="s">
        <v>69</v>
      </c>
      <c r="GU1004" t="s">
        <v>69</v>
      </c>
      <c r="GV1004" t="s">
        <v>69</v>
      </c>
      <c r="GW1004" t="s">
        <v>69</v>
      </c>
      <c r="GX1004" t="s">
        <v>69</v>
      </c>
      <c r="GY1004" t="s">
        <v>69</v>
      </c>
      <c r="HC1004" t="s">
        <v>2808</v>
      </c>
      <c r="HD1004" t="s">
        <v>2808</v>
      </c>
      <c r="HE1004" t="s">
        <v>2808</v>
      </c>
      <c r="HF1004" t="s">
        <v>69</v>
      </c>
      <c r="HG1004" t="s">
        <v>69</v>
      </c>
      <c r="HH1004" t="s">
        <v>69</v>
      </c>
      <c r="HI1004" t="s">
        <v>69</v>
      </c>
      <c r="HJ1004" t="s">
        <v>9615</v>
      </c>
      <c r="HK1004">
        <v>37</v>
      </c>
      <c r="HL1004">
        <v>72</v>
      </c>
      <c r="HM1004">
        <v>19</v>
      </c>
      <c r="HQ1004" s="30">
        <v>40733</v>
      </c>
      <c r="HR1004" s="30">
        <v>40733</v>
      </c>
      <c r="HS1004" s="30">
        <v>40733</v>
      </c>
      <c r="HT1004" s="30">
        <v>40733</v>
      </c>
      <c r="HX1004" s="29">
        <v>0.35416666666666669</v>
      </c>
      <c r="HY1004" s="29">
        <v>0.35416666666666669</v>
      </c>
      <c r="HZ1004" s="29">
        <v>0.35416666666666669</v>
      </c>
      <c r="IA1004" s="29">
        <v>0.35416666666666669</v>
      </c>
      <c r="IE1004" t="s">
        <v>69</v>
      </c>
      <c r="IF1004" t="s">
        <v>69</v>
      </c>
      <c r="IG1004" t="s">
        <v>69</v>
      </c>
      <c r="IH1004" t="s">
        <v>269</v>
      </c>
      <c r="II1004" t="s">
        <v>269</v>
      </c>
      <c r="IN1004" s="30">
        <v>40703</v>
      </c>
      <c r="IO1004" s="30">
        <v>40703</v>
      </c>
      <c r="IZ1004" t="s">
        <v>2808</v>
      </c>
      <c r="JA1004" t="s">
        <v>69</v>
      </c>
      <c r="JB1004" t="s">
        <v>69</v>
      </c>
      <c r="JC1004" t="s">
        <v>69</v>
      </c>
      <c r="JD1004" t="s">
        <v>69</v>
      </c>
      <c r="JE1004" t="s">
        <v>69</v>
      </c>
      <c r="JF1004" t="s">
        <v>69</v>
      </c>
      <c r="JG1004" s="35">
        <v>42956</v>
      </c>
      <c r="JI1004">
        <v>165</v>
      </c>
      <c r="JJ1004">
        <v>55</v>
      </c>
      <c r="JK1004">
        <v>3.18</v>
      </c>
      <c r="JN1004" s="30">
        <v>40703</v>
      </c>
      <c r="JP1004" s="30">
        <v>40703</v>
      </c>
      <c r="JQ1004" s="30">
        <v>40703</v>
      </c>
      <c r="JR1004" s="30">
        <v>40703</v>
      </c>
      <c r="KD1004" t="s">
        <v>9554</v>
      </c>
      <c r="KE1004" t="s">
        <v>6597</v>
      </c>
      <c r="KF1004">
        <v>14</v>
      </c>
      <c r="KG1004" t="s">
        <v>6598</v>
      </c>
      <c r="KH1004">
        <v>1681611</v>
      </c>
    </row>
    <row r="1005" spans="1:294" x14ac:dyDescent="0.3">
      <c r="A1005" t="s">
        <v>10872</v>
      </c>
      <c r="B1005" t="s">
        <v>6696</v>
      </c>
      <c r="BV1005">
        <v>0</v>
      </c>
      <c r="BX1005" t="s">
        <v>9156</v>
      </c>
      <c r="BY1005" t="s">
        <v>6813</v>
      </c>
      <c r="BZ1005" s="30">
        <v>41277</v>
      </c>
      <c r="CA1005" t="s">
        <v>6591</v>
      </c>
      <c r="CB1005" t="s">
        <v>7191</v>
      </c>
      <c r="CC1005" t="s">
        <v>5080</v>
      </c>
      <c r="CD1005">
        <v>20</v>
      </c>
      <c r="CE1005" t="s">
        <v>22</v>
      </c>
      <c r="CF1005" t="s">
        <v>22</v>
      </c>
      <c r="CG1005" t="s">
        <v>247</v>
      </c>
      <c r="CI1005" t="s">
        <v>9620</v>
      </c>
      <c r="CJ1005" t="s">
        <v>69</v>
      </c>
      <c r="CK1005" t="s">
        <v>2808</v>
      </c>
      <c r="CL1005" t="s">
        <v>69</v>
      </c>
      <c r="EY1005" t="s">
        <v>2808</v>
      </c>
      <c r="EZ1005" t="s">
        <v>69</v>
      </c>
      <c r="KD1005" t="s">
        <v>9554</v>
      </c>
      <c r="KE1005" t="s">
        <v>6597</v>
      </c>
      <c r="KF1005">
        <v>15</v>
      </c>
      <c r="KG1005" t="s">
        <v>6598</v>
      </c>
      <c r="KH1005">
        <v>1681611</v>
      </c>
    </row>
    <row r="1006" spans="1:294" x14ac:dyDescent="0.3">
      <c r="A1006" t="s">
        <v>10873</v>
      </c>
      <c r="B1006" t="s">
        <v>6696</v>
      </c>
      <c r="C1006">
        <v>4</v>
      </c>
      <c r="D1006" t="s">
        <v>22</v>
      </c>
      <c r="E1006" t="s">
        <v>22</v>
      </c>
      <c r="F1006" t="s">
        <v>22</v>
      </c>
      <c r="G1006" t="s">
        <v>22</v>
      </c>
      <c r="H1006" t="s">
        <v>22</v>
      </c>
      <c r="I1006" t="s">
        <v>22</v>
      </c>
      <c r="J1006" t="s">
        <v>22</v>
      </c>
      <c r="K1006" t="s">
        <v>22</v>
      </c>
      <c r="L1006" t="s">
        <v>22</v>
      </c>
      <c r="M1006" t="s">
        <v>22</v>
      </c>
      <c r="N1006" t="s">
        <v>22</v>
      </c>
      <c r="O1006" t="s">
        <v>22</v>
      </c>
      <c r="P1006" t="s">
        <v>22</v>
      </c>
      <c r="Q1006" t="s">
        <v>22</v>
      </c>
      <c r="R1006" t="s">
        <v>22</v>
      </c>
      <c r="S1006" t="s">
        <v>22</v>
      </c>
      <c r="T1006" t="s">
        <v>22</v>
      </c>
      <c r="U1006" t="s">
        <v>22</v>
      </c>
      <c r="V1006" t="s">
        <v>22</v>
      </c>
      <c r="W1006" t="s">
        <v>22</v>
      </c>
      <c r="BB1006" t="s">
        <v>2876</v>
      </c>
      <c r="BD1006" t="s">
        <v>2876</v>
      </c>
      <c r="BF1006" t="s">
        <v>2876</v>
      </c>
      <c r="BH1006" t="s">
        <v>2876</v>
      </c>
      <c r="BV1006">
        <v>0</v>
      </c>
      <c r="BX1006" t="s">
        <v>9156</v>
      </c>
      <c r="BY1006" t="s">
        <v>6813</v>
      </c>
      <c r="BZ1006" s="30">
        <v>41277</v>
      </c>
      <c r="CA1006" t="s">
        <v>6591</v>
      </c>
      <c r="CB1006" t="s">
        <v>7191</v>
      </c>
      <c r="CC1006" t="s">
        <v>5080</v>
      </c>
      <c r="CD1006">
        <v>16</v>
      </c>
      <c r="CE1006" t="s">
        <v>236</v>
      </c>
      <c r="CF1006" t="s">
        <v>240</v>
      </c>
      <c r="CG1006" t="s">
        <v>247</v>
      </c>
      <c r="CI1006" t="s">
        <v>9571</v>
      </c>
      <c r="CJ1006" t="s">
        <v>2808</v>
      </c>
      <c r="CK1006" t="s">
        <v>2808</v>
      </c>
      <c r="CL1006" t="s">
        <v>69</v>
      </c>
      <c r="CM1006" t="s">
        <v>2803</v>
      </c>
      <c r="CN1006">
        <v>4</v>
      </c>
      <c r="CO1006" t="s">
        <v>254</v>
      </c>
      <c r="CP1006">
        <v>30</v>
      </c>
      <c r="CQ1006" t="s">
        <v>69</v>
      </c>
      <c r="CR1006" t="s">
        <v>69</v>
      </c>
      <c r="CS1006" t="s">
        <v>69</v>
      </c>
      <c r="CV1006" t="s">
        <v>69</v>
      </c>
      <c r="CW1006" t="s">
        <v>69</v>
      </c>
      <c r="CX1006" t="s">
        <v>69</v>
      </c>
      <c r="CY1006" t="s">
        <v>69</v>
      </c>
      <c r="CZ1006" t="s">
        <v>69</v>
      </c>
      <c r="DA1006" t="s">
        <v>2808</v>
      </c>
      <c r="DB1006" t="s">
        <v>2808</v>
      </c>
      <c r="DC1006" t="s">
        <v>69</v>
      </c>
      <c r="DD1006" t="s">
        <v>22</v>
      </c>
      <c r="DF1006" t="s">
        <v>12</v>
      </c>
      <c r="DG1006" t="s">
        <v>6774</v>
      </c>
      <c r="DH1006" t="s">
        <v>22</v>
      </c>
      <c r="EU1006" t="s">
        <v>22</v>
      </c>
      <c r="EV1006" t="s">
        <v>22</v>
      </c>
      <c r="KB1006">
        <v>4</v>
      </c>
      <c r="KD1006" t="s">
        <v>9554</v>
      </c>
      <c r="KE1006" t="s">
        <v>6597</v>
      </c>
      <c r="KF1006">
        <v>16</v>
      </c>
      <c r="KG1006" t="s">
        <v>6598</v>
      </c>
      <c r="KH1006">
        <v>1681611</v>
      </c>
    </row>
    <row r="1007" spans="1:294" x14ac:dyDescent="0.3">
      <c r="A1007" t="s">
        <v>10874</v>
      </c>
      <c r="B1007" t="s">
        <v>6696</v>
      </c>
      <c r="BV1007">
        <v>0</v>
      </c>
      <c r="BX1007" t="s">
        <v>9156</v>
      </c>
      <c r="BY1007" t="s">
        <v>6813</v>
      </c>
      <c r="BZ1007" s="30">
        <v>41277</v>
      </c>
      <c r="CA1007" t="s">
        <v>6591</v>
      </c>
      <c r="CB1007" t="s">
        <v>7191</v>
      </c>
      <c r="CC1007" t="s">
        <v>5080</v>
      </c>
      <c r="CD1007">
        <v>18</v>
      </c>
      <c r="CE1007" t="s">
        <v>22</v>
      </c>
      <c r="CF1007" t="s">
        <v>22</v>
      </c>
      <c r="CG1007" t="s">
        <v>247</v>
      </c>
      <c r="CI1007" t="s">
        <v>9640</v>
      </c>
      <c r="CJ1007" t="s">
        <v>69</v>
      </c>
      <c r="CK1007" t="s">
        <v>2808</v>
      </c>
      <c r="CL1007" t="s">
        <v>2808</v>
      </c>
      <c r="DZ1007" t="s">
        <v>22</v>
      </c>
      <c r="EJ1007" t="s">
        <v>22</v>
      </c>
      <c r="EY1007" t="s">
        <v>2808</v>
      </c>
      <c r="EZ1007" t="s">
        <v>69</v>
      </c>
      <c r="FS1007" t="s">
        <v>69</v>
      </c>
      <c r="FT1007" t="s">
        <v>69</v>
      </c>
      <c r="FU1007" t="s">
        <v>69</v>
      </c>
      <c r="FV1007" t="s">
        <v>69</v>
      </c>
      <c r="FW1007" t="s">
        <v>69</v>
      </c>
      <c r="FX1007" t="s">
        <v>69</v>
      </c>
      <c r="FY1007" t="s">
        <v>69</v>
      </c>
      <c r="FZ1007" t="s">
        <v>69</v>
      </c>
      <c r="GA1007" t="s">
        <v>69</v>
      </c>
      <c r="GB1007" t="s">
        <v>69</v>
      </c>
      <c r="GC1007" t="s">
        <v>69</v>
      </c>
      <c r="GD1007" t="s">
        <v>69</v>
      </c>
      <c r="GE1007" t="s">
        <v>69</v>
      </c>
      <c r="GF1007" t="s">
        <v>69</v>
      </c>
      <c r="GG1007" t="s">
        <v>69</v>
      </c>
      <c r="GH1007" t="s">
        <v>69</v>
      </c>
      <c r="GI1007" t="s">
        <v>69</v>
      </c>
      <c r="GJ1007" t="s">
        <v>69</v>
      </c>
      <c r="GK1007" t="s">
        <v>69</v>
      </c>
      <c r="GL1007" t="s">
        <v>69</v>
      </c>
      <c r="GM1007" t="s">
        <v>69</v>
      </c>
      <c r="GN1007" t="s">
        <v>69</v>
      </c>
      <c r="GO1007" t="s">
        <v>69</v>
      </c>
      <c r="GP1007" t="s">
        <v>69</v>
      </c>
      <c r="GQ1007" t="s">
        <v>69</v>
      </c>
      <c r="GR1007" t="s">
        <v>69</v>
      </c>
      <c r="GS1007" t="s">
        <v>69</v>
      </c>
      <c r="GT1007" t="s">
        <v>69</v>
      </c>
      <c r="GU1007" t="s">
        <v>69</v>
      </c>
      <c r="GV1007" t="s">
        <v>69</v>
      </c>
      <c r="GW1007" t="s">
        <v>69</v>
      </c>
      <c r="GX1007" t="s">
        <v>69</v>
      </c>
      <c r="GY1007" t="s">
        <v>69</v>
      </c>
      <c r="HC1007" t="s">
        <v>69</v>
      </c>
      <c r="HD1007" t="s">
        <v>69</v>
      </c>
      <c r="HE1007" t="s">
        <v>69</v>
      </c>
      <c r="HF1007" t="s">
        <v>69</v>
      </c>
      <c r="HG1007" t="s">
        <v>69</v>
      </c>
      <c r="HH1007" t="s">
        <v>69</v>
      </c>
      <c r="HI1007" t="s">
        <v>69</v>
      </c>
      <c r="IE1007" t="s">
        <v>69</v>
      </c>
      <c r="IF1007" t="s">
        <v>69</v>
      </c>
      <c r="IG1007" t="s">
        <v>69</v>
      </c>
      <c r="IZ1007" t="s">
        <v>69</v>
      </c>
      <c r="JA1007" t="s">
        <v>69</v>
      </c>
      <c r="JB1007" t="s">
        <v>69</v>
      </c>
      <c r="JC1007" t="s">
        <v>69</v>
      </c>
      <c r="JD1007" t="s">
        <v>69</v>
      </c>
      <c r="JE1007" t="s">
        <v>69</v>
      </c>
      <c r="JF1007" t="s">
        <v>69</v>
      </c>
      <c r="KD1007" t="s">
        <v>9554</v>
      </c>
      <c r="KE1007" t="s">
        <v>6597</v>
      </c>
      <c r="KF1007">
        <v>17</v>
      </c>
      <c r="KG1007" t="s">
        <v>6598</v>
      </c>
      <c r="KH1007">
        <v>1681611</v>
      </c>
    </row>
    <row r="1008" spans="1:294" x14ac:dyDescent="0.3">
      <c r="A1008" t="s">
        <v>10875</v>
      </c>
      <c r="B1008" t="s">
        <v>6696</v>
      </c>
      <c r="BV1008">
        <v>0</v>
      </c>
      <c r="BX1008" t="s">
        <v>9156</v>
      </c>
      <c r="BY1008" t="s">
        <v>6813</v>
      </c>
      <c r="BZ1008" s="30">
        <v>41278</v>
      </c>
      <c r="CA1008" t="s">
        <v>6591</v>
      </c>
      <c r="CB1008" t="s">
        <v>10876</v>
      </c>
      <c r="CC1008" t="s">
        <v>5080</v>
      </c>
      <c r="CD1008">
        <v>29</v>
      </c>
      <c r="CE1008" t="s">
        <v>22</v>
      </c>
      <c r="CF1008" t="s">
        <v>22</v>
      </c>
      <c r="CG1008" t="s">
        <v>247</v>
      </c>
      <c r="CI1008" t="s">
        <v>9640</v>
      </c>
      <c r="CJ1008" t="s">
        <v>69</v>
      </c>
      <c r="CK1008" t="s">
        <v>2808</v>
      </c>
      <c r="CL1008" t="s">
        <v>2808</v>
      </c>
      <c r="DZ1008" t="s">
        <v>22</v>
      </c>
      <c r="EJ1008" t="s">
        <v>22</v>
      </c>
      <c r="EY1008" t="s">
        <v>2808</v>
      </c>
      <c r="EZ1008" t="s">
        <v>69</v>
      </c>
      <c r="FS1008" t="s">
        <v>69</v>
      </c>
      <c r="FT1008" t="s">
        <v>69</v>
      </c>
      <c r="FU1008" t="s">
        <v>69</v>
      </c>
      <c r="FV1008" t="s">
        <v>69</v>
      </c>
      <c r="FW1008" t="s">
        <v>69</v>
      </c>
      <c r="FX1008" t="s">
        <v>69</v>
      </c>
      <c r="FY1008" t="s">
        <v>69</v>
      </c>
      <c r="FZ1008" t="s">
        <v>69</v>
      </c>
      <c r="GA1008" t="s">
        <v>69</v>
      </c>
      <c r="GB1008" t="s">
        <v>69</v>
      </c>
      <c r="GC1008" t="s">
        <v>69</v>
      </c>
      <c r="GD1008" t="s">
        <v>69</v>
      </c>
      <c r="GE1008" t="s">
        <v>69</v>
      </c>
      <c r="GF1008" t="s">
        <v>69</v>
      </c>
      <c r="GG1008" t="s">
        <v>69</v>
      </c>
      <c r="GH1008" t="s">
        <v>69</v>
      </c>
      <c r="GI1008" t="s">
        <v>69</v>
      </c>
      <c r="GJ1008" t="s">
        <v>69</v>
      </c>
      <c r="GK1008" t="s">
        <v>69</v>
      </c>
      <c r="GL1008" t="s">
        <v>69</v>
      </c>
      <c r="GM1008" t="s">
        <v>69</v>
      </c>
      <c r="GN1008" t="s">
        <v>69</v>
      </c>
      <c r="GO1008" t="s">
        <v>69</v>
      </c>
      <c r="GP1008" t="s">
        <v>69</v>
      </c>
      <c r="GQ1008" t="s">
        <v>69</v>
      </c>
      <c r="GR1008" t="s">
        <v>69</v>
      </c>
      <c r="GS1008" t="s">
        <v>69</v>
      </c>
      <c r="GT1008" t="s">
        <v>69</v>
      </c>
      <c r="GU1008" t="s">
        <v>69</v>
      </c>
      <c r="GV1008" t="s">
        <v>69</v>
      </c>
      <c r="GW1008" t="s">
        <v>69</v>
      </c>
      <c r="GX1008" t="s">
        <v>69</v>
      </c>
      <c r="GY1008" t="s">
        <v>69</v>
      </c>
      <c r="HC1008" t="s">
        <v>69</v>
      </c>
      <c r="HD1008" t="s">
        <v>69</v>
      </c>
      <c r="HE1008" t="s">
        <v>69</v>
      </c>
      <c r="HF1008" t="s">
        <v>69</v>
      </c>
      <c r="HG1008" t="s">
        <v>69</v>
      </c>
      <c r="HH1008" t="s">
        <v>69</v>
      </c>
      <c r="HI1008" t="s">
        <v>69</v>
      </c>
      <c r="IE1008" t="s">
        <v>69</v>
      </c>
      <c r="IF1008" t="s">
        <v>69</v>
      </c>
      <c r="IG1008" t="s">
        <v>69</v>
      </c>
      <c r="IZ1008" t="s">
        <v>69</v>
      </c>
      <c r="JA1008" t="s">
        <v>69</v>
      </c>
      <c r="JB1008" t="s">
        <v>69</v>
      </c>
      <c r="JC1008" t="s">
        <v>69</v>
      </c>
      <c r="JD1008" t="s">
        <v>69</v>
      </c>
      <c r="JE1008" t="s">
        <v>69</v>
      </c>
      <c r="JF1008" t="s">
        <v>69</v>
      </c>
      <c r="KD1008" t="s">
        <v>9554</v>
      </c>
      <c r="KE1008" t="s">
        <v>6597</v>
      </c>
      <c r="KF1008">
        <v>18</v>
      </c>
      <c r="KG1008" t="s">
        <v>6598</v>
      </c>
      <c r="KH1008">
        <v>1681611</v>
      </c>
    </row>
    <row r="1009" spans="1:294" x14ac:dyDescent="0.3">
      <c r="A1009" t="s">
        <v>10877</v>
      </c>
      <c r="B1009" t="s">
        <v>6588</v>
      </c>
      <c r="C1009">
        <v>2</v>
      </c>
      <c r="D1009" t="s">
        <v>2956</v>
      </c>
      <c r="E1009" t="s">
        <v>2956</v>
      </c>
      <c r="F1009" t="s">
        <v>2956</v>
      </c>
      <c r="G1009" t="s">
        <v>2956</v>
      </c>
      <c r="H1009" t="s">
        <v>2956</v>
      </c>
      <c r="I1009" t="s">
        <v>2956</v>
      </c>
      <c r="J1009" t="s">
        <v>2956</v>
      </c>
      <c r="K1009" t="s">
        <v>2956</v>
      </c>
      <c r="L1009" t="s">
        <v>2956</v>
      </c>
      <c r="M1009" t="s">
        <v>2956</v>
      </c>
      <c r="BB1009" t="s">
        <v>2876</v>
      </c>
      <c r="BD1009" t="s">
        <v>2876</v>
      </c>
      <c r="BV1009">
        <v>0</v>
      </c>
      <c r="BX1009" t="s">
        <v>9142</v>
      </c>
      <c r="BY1009" t="s">
        <v>6813</v>
      </c>
      <c r="BZ1009" t="s">
        <v>6859</v>
      </c>
      <c r="CA1009" t="s">
        <v>7399</v>
      </c>
      <c r="CB1009" t="s">
        <v>6815</v>
      </c>
      <c r="CC1009" t="s">
        <v>5059</v>
      </c>
      <c r="CD1009">
        <v>31</v>
      </c>
      <c r="CE1009" t="s">
        <v>236</v>
      </c>
      <c r="CF1009" t="s">
        <v>241</v>
      </c>
      <c r="CG1009" t="s">
        <v>246</v>
      </c>
      <c r="CI1009" t="s">
        <v>9614</v>
      </c>
      <c r="CJ1009" t="s">
        <v>2808</v>
      </c>
      <c r="CK1009" t="s">
        <v>2808</v>
      </c>
      <c r="CL1009" t="s">
        <v>2808</v>
      </c>
      <c r="CM1009" t="s">
        <v>2803</v>
      </c>
      <c r="CN1009">
        <v>2</v>
      </c>
      <c r="CO1009" t="s">
        <v>22</v>
      </c>
      <c r="CQ1009" t="s">
        <v>2808</v>
      </c>
      <c r="CR1009" t="s">
        <v>2808</v>
      </c>
      <c r="CS1009" t="s">
        <v>2808</v>
      </c>
      <c r="CV1009" t="s">
        <v>2808</v>
      </c>
      <c r="CW1009" t="s">
        <v>2808</v>
      </c>
      <c r="CX1009" t="s">
        <v>2808</v>
      </c>
      <c r="CY1009" t="s">
        <v>2808</v>
      </c>
      <c r="CZ1009" t="s">
        <v>2808</v>
      </c>
      <c r="DA1009" t="s">
        <v>2808</v>
      </c>
      <c r="DB1009" t="s">
        <v>69</v>
      </c>
      <c r="DC1009" t="s">
        <v>69</v>
      </c>
      <c r="DD1009" t="s">
        <v>12</v>
      </c>
      <c r="DE1009" s="30">
        <v>41153</v>
      </c>
      <c r="DF1009" t="s">
        <v>12</v>
      </c>
      <c r="DG1009" t="s">
        <v>8321</v>
      </c>
      <c r="DH1009" t="s">
        <v>2842</v>
      </c>
      <c r="DJ1009" t="s">
        <v>12</v>
      </c>
      <c r="DK1009" s="30">
        <v>41009</v>
      </c>
      <c r="DL1009" t="s">
        <v>27</v>
      </c>
      <c r="DM1009" s="29">
        <v>0.59722222222222221</v>
      </c>
      <c r="DN1009" t="s">
        <v>69</v>
      </c>
      <c r="DO1009" t="s">
        <v>69</v>
      </c>
      <c r="DP1009" t="s">
        <v>2859</v>
      </c>
      <c r="DQ1009" t="s">
        <v>2862</v>
      </c>
      <c r="DR1009" t="s">
        <v>512</v>
      </c>
      <c r="DT1009" t="s">
        <v>2876</v>
      </c>
      <c r="DV1009" t="s">
        <v>2884</v>
      </c>
      <c r="DW1009" t="s">
        <v>33</v>
      </c>
      <c r="DX1009" t="s">
        <v>2876</v>
      </c>
      <c r="DZ1009" t="s">
        <v>69</v>
      </c>
      <c r="EJ1009" t="s">
        <v>273</v>
      </c>
      <c r="EM1009" t="s">
        <v>12</v>
      </c>
      <c r="EN1009" s="30">
        <v>41009</v>
      </c>
      <c r="EO1009" t="s">
        <v>27</v>
      </c>
      <c r="EP1009" s="29">
        <v>0.83333333333333337</v>
      </c>
      <c r="EU1009" t="s">
        <v>2956</v>
      </c>
      <c r="EV1009" t="s">
        <v>2956</v>
      </c>
      <c r="EW1009" t="s">
        <v>8321</v>
      </c>
      <c r="EX1009" t="s">
        <v>8321</v>
      </c>
      <c r="EY1009" t="s">
        <v>2808</v>
      </c>
      <c r="EZ1009" t="s">
        <v>69</v>
      </c>
      <c r="FA1009" s="30">
        <v>41009</v>
      </c>
      <c r="FC1009" s="29">
        <v>0.61458333333333337</v>
      </c>
      <c r="FH1009">
        <v>1</v>
      </c>
      <c r="FI1009">
        <v>1</v>
      </c>
      <c r="FJ1009">
        <v>1</v>
      </c>
      <c r="FK1009">
        <v>1</v>
      </c>
      <c r="FL1009">
        <v>1</v>
      </c>
      <c r="FS1009" t="s">
        <v>69</v>
      </c>
      <c r="FT1009" t="s">
        <v>69</v>
      </c>
      <c r="FU1009" t="s">
        <v>69</v>
      </c>
      <c r="FV1009" t="s">
        <v>69</v>
      </c>
      <c r="FW1009" t="s">
        <v>69</v>
      </c>
      <c r="FX1009" t="s">
        <v>69</v>
      </c>
      <c r="FY1009" t="s">
        <v>69</v>
      </c>
      <c r="FZ1009" t="s">
        <v>69</v>
      </c>
      <c r="GA1009" t="s">
        <v>69</v>
      </c>
      <c r="GB1009" t="s">
        <v>69</v>
      </c>
      <c r="GC1009" t="s">
        <v>69</v>
      </c>
      <c r="GD1009" t="s">
        <v>69</v>
      </c>
      <c r="GE1009" t="s">
        <v>69</v>
      </c>
      <c r="GF1009" t="s">
        <v>69</v>
      </c>
      <c r="GG1009" t="s">
        <v>69</v>
      </c>
      <c r="GH1009" t="s">
        <v>69</v>
      </c>
      <c r="GI1009" t="s">
        <v>69</v>
      </c>
      <c r="GJ1009" t="s">
        <v>69</v>
      </c>
      <c r="GK1009" t="s">
        <v>69</v>
      </c>
      <c r="GL1009" t="s">
        <v>69</v>
      </c>
      <c r="GM1009" t="s">
        <v>69</v>
      </c>
      <c r="GN1009" t="s">
        <v>69</v>
      </c>
      <c r="GO1009" t="s">
        <v>69</v>
      </c>
      <c r="GP1009" t="s">
        <v>69</v>
      </c>
      <c r="GQ1009" t="s">
        <v>69</v>
      </c>
      <c r="GR1009" t="s">
        <v>69</v>
      </c>
      <c r="GS1009" t="s">
        <v>69</v>
      </c>
      <c r="GT1009" t="s">
        <v>69</v>
      </c>
      <c r="GU1009" t="s">
        <v>69</v>
      </c>
      <c r="GV1009" t="s">
        <v>69</v>
      </c>
      <c r="GW1009" t="s">
        <v>69</v>
      </c>
      <c r="GX1009" t="s">
        <v>69</v>
      </c>
      <c r="GY1009" t="s">
        <v>69</v>
      </c>
      <c r="GZ1009" t="s">
        <v>6623</v>
      </c>
      <c r="HC1009" t="s">
        <v>2808</v>
      </c>
      <c r="HD1009" t="s">
        <v>2808</v>
      </c>
      <c r="HE1009" t="s">
        <v>2808</v>
      </c>
      <c r="HF1009" t="s">
        <v>2808</v>
      </c>
      <c r="HG1009" t="s">
        <v>2808</v>
      </c>
      <c r="HH1009" t="s">
        <v>69</v>
      </c>
      <c r="HI1009" t="s">
        <v>69</v>
      </c>
      <c r="HJ1009" t="s">
        <v>9615</v>
      </c>
      <c r="HK1009">
        <v>36</v>
      </c>
      <c r="HL1009">
        <v>80</v>
      </c>
      <c r="HM1009">
        <v>22</v>
      </c>
      <c r="HN1009">
        <v>148</v>
      </c>
      <c r="HQ1009" s="30">
        <v>41009</v>
      </c>
      <c r="HR1009" s="30">
        <v>41009</v>
      </c>
      <c r="HS1009" s="30">
        <v>41009</v>
      </c>
      <c r="HT1009" s="30">
        <v>41009</v>
      </c>
      <c r="HU1009" s="30">
        <v>41009</v>
      </c>
      <c r="HX1009" s="29">
        <v>0.83333333333333337</v>
      </c>
      <c r="HY1009" s="29">
        <v>0.83333333333333337</v>
      </c>
      <c r="HZ1009" s="29">
        <v>0.83333333333333337</v>
      </c>
      <c r="IA1009" s="29">
        <v>0.83333333333333337</v>
      </c>
      <c r="IB1009" s="29">
        <v>0.83333333333333337</v>
      </c>
      <c r="IE1009" t="s">
        <v>69</v>
      </c>
      <c r="IF1009" t="s">
        <v>69</v>
      </c>
      <c r="IG1009" t="s">
        <v>69</v>
      </c>
      <c r="IH1009" t="s">
        <v>269</v>
      </c>
      <c r="II1009" t="s">
        <v>269</v>
      </c>
      <c r="IJ1009" t="s">
        <v>69</v>
      </c>
      <c r="IK1009" t="s">
        <v>269</v>
      </c>
      <c r="IL1009" t="s">
        <v>269</v>
      </c>
      <c r="IM1009" t="s">
        <v>69</v>
      </c>
      <c r="IN1009" s="30">
        <v>41009</v>
      </c>
      <c r="IO1009" s="30">
        <v>41009</v>
      </c>
      <c r="IP1009" s="30">
        <v>41009</v>
      </c>
      <c r="IQ1009" s="30">
        <v>41009</v>
      </c>
      <c r="IR1009" s="30">
        <v>41009</v>
      </c>
      <c r="IS1009" s="30">
        <v>41009</v>
      </c>
      <c r="IT1009" s="29">
        <v>0.63541666666666663</v>
      </c>
      <c r="IU1009" s="29">
        <v>0.63541666666666663</v>
      </c>
      <c r="IV1009" s="29">
        <v>0.63541666666666663</v>
      </c>
      <c r="IW1009" s="29">
        <v>0.63541666666666663</v>
      </c>
      <c r="IX1009" s="29">
        <v>0.63541666666666663</v>
      </c>
      <c r="IY1009" s="29">
        <v>0.63541666666666663</v>
      </c>
      <c r="IZ1009" t="s">
        <v>2808</v>
      </c>
      <c r="JA1009" t="s">
        <v>69</v>
      </c>
      <c r="JB1009" t="s">
        <v>2808</v>
      </c>
      <c r="JC1009" t="s">
        <v>2808</v>
      </c>
      <c r="JD1009" t="s">
        <v>2808</v>
      </c>
      <c r="JE1009" t="s">
        <v>2808</v>
      </c>
      <c r="JF1009" t="s">
        <v>2808</v>
      </c>
      <c r="JG1009" s="35">
        <v>42956</v>
      </c>
      <c r="JI1009">
        <v>150</v>
      </c>
      <c r="JJ1009">
        <v>48</v>
      </c>
      <c r="JK1009">
        <v>2850</v>
      </c>
      <c r="JL1009">
        <v>48</v>
      </c>
      <c r="JM1009">
        <v>32</v>
      </c>
      <c r="JN1009" s="30">
        <v>41009</v>
      </c>
      <c r="JP1009" s="30">
        <v>41009</v>
      </c>
      <c r="JQ1009" s="30">
        <v>41009</v>
      </c>
      <c r="JR1009" s="30">
        <v>41009</v>
      </c>
      <c r="JS1009" s="30">
        <v>41009</v>
      </c>
      <c r="JT1009" s="30">
        <v>41009</v>
      </c>
      <c r="JU1009" s="29">
        <v>0.64583333333333337</v>
      </c>
      <c r="JW1009" s="29">
        <v>0.64583333333333337</v>
      </c>
      <c r="JX1009" s="29">
        <v>0.64583333333333337</v>
      </c>
      <c r="JY1009" s="29">
        <v>0.64583333333333337</v>
      </c>
      <c r="JZ1009" s="29">
        <v>0.64583333333333337</v>
      </c>
      <c r="KA1009" s="29">
        <v>0.64583333333333337</v>
      </c>
      <c r="KB1009">
        <v>2</v>
      </c>
      <c r="KD1009" t="s">
        <v>9554</v>
      </c>
      <c r="KE1009" t="s">
        <v>6597</v>
      </c>
      <c r="KF1009">
        <v>1</v>
      </c>
      <c r="KG1009" t="s">
        <v>6598</v>
      </c>
      <c r="KH1009">
        <v>7711582</v>
      </c>
    </row>
    <row r="1010" spans="1:294" x14ac:dyDescent="0.3">
      <c r="A1010" t="s">
        <v>10878</v>
      </c>
      <c r="B1010" t="s">
        <v>6588</v>
      </c>
      <c r="C1010">
        <v>4</v>
      </c>
      <c r="D1010" t="s">
        <v>2956</v>
      </c>
      <c r="E1010" t="s">
        <v>2956</v>
      </c>
      <c r="F1010" t="s">
        <v>2956</v>
      </c>
      <c r="G1010" t="s">
        <v>2956</v>
      </c>
      <c r="H1010" t="s">
        <v>2956</v>
      </c>
      <c r="I1010" t="s">
        <v>2956</v>
      </c>
      <c r="J1010" t="s">
        <v>2956</v>
      </c>
      <c r="K1010" t="s">
        <v>2956</v>
      </c>
      <c r="L1010" t="s">
        <v>2956</v>
      </c>
      <c r="M1010" t="s">
        <v>2956</v>
      </c>
      <c r="N1010" t="s">
        <v>2956</v>
      </c>
      <c r="O1010" t="s">
        <v>2956</v>
      </c>
      <c r="P1010" t="s">
        <v>2956</v>
      </c>
      <c r="Q1010" t="s">
        <v>2956</v>
      </c>
      <c r="R1010" t="s">
        <v>2956</v>
      </c>
      <c r="S1010" t="s">
        <v>2956</v>
      </c>
      <c r="T1010" t="s">
        <v>2956</v>
      </c>
      <c r="U1010" t="s">
        <v>2956</v>
      </c>
      <c r="V1010" t="s">
        <v>2956</v>
      </c>
      <c r="W1010" t="s">
        <v>2956</v>
      </c>
      <c r="BB1010" t="s">
        <v>2876</v>
      </c>
      <c r="BD1010" t="s">
        <v>2876</v>
      </c>
      <c r="BF1010" t="s">
        <v>2876</v>
      </c>
      <c r="BH1010" t="s">
        <v>2876</v>
      </c>
      <c r="BV1010">
        <v>0</v>
      </c>
      <c r="BX1010" t="s">
        <v>9142</v>
      </c>
      <c r="BY1010" t="s">
        <v>6813</v>
      </c>
      <c r="BZ1010" t="s">
        <v>6859</v>
      </c>
      <c r="CA1010" t="s">
        <v>7399</v>
      </c>
      <c r="CB1010" t="s">
        <v>6816</v>
      </c>
      <c r="CC1010" t="s">
        <v>5059</v>
      </c>
      <c r="CD1010">
        <v>19</v>
      </c>
      <c r="CE1010" t="s">
        <v>236</v>
      </c>
      <c r="CF1010" t="s">
        <v>241</v>
      </c>
      <c r="CG1010" t="s">
        <v>247</v>
      </c>
      <c r="CI1010" t="s">
        <v>9614</v>
      </c>
      <c r="CJ1010" t="s">
        <v>2808</v>
      </c>
      <c r="CK1010" t="s">
        <v>2808</v>
      </c>
      <c r="CL1010" t="s">
        <v>2808</v>
      </c>
      <c r="CM1010" t="s">
        <v>2803</v>
      </c>
      <c r="CN1010">
        <v>4</v>
      </c>
      <c r="CO1010" t="s">
        <v>22</v>
      </c>
      <c r="CQ1010" t="s">
        <v>2808</v>
      </c>
      <c r="CR1010" t="s">
        <v>2808</v>
      </c>
      <c r="CS1010" t="s">
        <v>2808</v>
      </c>
      <c r="CV1010" t="s">
        <v>2808</v>
      </c>
      <c r="CW1010" t="s">
        <v>69</v>
      </c>
      <c r="CX1010" t="s">
        <v>2808</v>
      </c>
      <c r="CY1010" t="s">
        <v>2808</v>
      </c>
      <c r="CZ1010" t="s">
        <v>2808</v>
      </c>
      <c r="DA1010" t="s">
        <v>2808</v>
      </c>
      <c r="DB1010" t="s">
        <v>69</v>
      </c>
      <c r="DC1010" t="s">
        <v>69</v>
      </c>
      <c r="DD1010" t="s">
        <v>12</v>
      </c>
      <c r="DE1010" s="30">
        <v>41122</v>
      </c>
      <c r="DF1010" t="s">
        <v>12</v>
      </c>
      <c r="DG1010" t="s">
        <v>8202</v>
      </c>
      <c r="DH1010" t="s">
        <v>2842</v>
      </c>
      <c r="DJ1010" t="s">
        <v>12</v>
      </c>
      <c r="DK1010" s="30">
        <v>41070</v>
      </c>
      <c r="DL1010" t="s">
        <v>27</v>
      </c>
      <c r="DM1010" s="29">
        <v>0.36458333333333331</v>
      </c>
      <c r="DN1010" t="s">
        <v>69</v>
      </c>
      <c r="DO1010" t="s">
        <v>69</v>
      </c>
      <c r="DP1010" t="s">
        <v>2859</v>
      </c>
      <c r="DQ1010" t="s">
        <v>2864</v>
      </c>
      <c r="DT1010" t="s">
        <v>2876</v>
      </c>
      <c r="DV1010" t="s">
        <v>2884</v>
      </c>
      <c r="DW1010" t="s">
        <v>33</v>
      </c>
      <c r="DX1010" t="s">
        <v>2876</v>
      </c>
      <c r="DZ1010" t="s">
        <v>22</v>
      </c>
      <c r="EJ1010" t="s">
        <v>273</v>
      </c>
      <c r="EM1010" t="s">
        <v>12</v>
      </c>
      <c r="EN1010" s="30">
        <v>41070</v>
      </c>
      <c r="EO1010" t="s">
        <v>27</v>
      </c>
      <c r="EP1010" s="29">
        <v>0.83333333333333337</v>
      </c>
      <c r="EU1010" t="s">
        <v>2956</v>
      </c>
      <c r="EV1010" t="s">
        <v>2956</v>
      </c>
      <c r="EW1010" t="s">
        <v>8202</v>
      </c>
      <c r="EX1010" t="s">
        <v>8202</v>
      </c>
      <c r="EY1010" t="s">
        <v>2808</v>
      </c>
      <c r="EZ1010" t="s">
        <v>69</v>
      </c>
      <c r="FA1010" s="30">
        <v>41070</v>
      </c>
      <c r="FC1010" s="29">
        <v>0.60625000000000007</v>
      </c>
      <c r="FH1010">
        <v>1</v>
      </c>
      <c r="FI1010">
        <v>1</v>
      </c>
      <c r="FJ1010">
        <v>1</v>
      </c>
      <c r="FK1010">
        <v>1</v>
      </c>
      <c r="FL1010">
        <v>1</v>
      </c>
      <c r="FM1010">
        <v>1</v>
      </c>
      <c r="FO1010">
        <v>1</v>
      </c>
      <c r="FS1010" t="s">
        <v>69</v>
      </c>
      <c r="FT1010" t="s">
        <v>69</v>
      </c>
      <c r="FU1010" t="s">
        <v>69</v>
      </c>
      <c r="FV1010" t="s">
        <v>69</v>
      </c>
      <c r="FW1010" t="s">
        <v>69</v>
      </c>
      <c r="FX1010" t="s">
        <v>69</v>
      </c>
      <c r="FY1010" t="s">
        <v>69</v>
      </c>
      <c r="FZ1010" t="s">
        <v>69</v>
      </c>
      <c r="GA1010" t="s">
        <v>69</v>
      </c>
      <c r="GB1010" t="s">
        <v>69</v>
      </c>
      <c r="GC1010" t="s">
        <v>69</v>
      </c>
      <c r="GD1010" t="s">
        <v>69</v>
      </c>
      <c r="GE1010" t="s">
        <v>69</v>
      </c>
      <c r="GF1010" t="s">
        <v>69</v>
      </c>
      <c r="GG1010" t="s">
        <v>69</v>
      </c>
      <c r="GH1010" t="s">
        <v>69</v>
      </c>
      <c r="GI1010" t="s">
        <v>69</v>
      </c>
      <c r="GJ1010" t="s">
        <v>69</v>
      </c>
      <c r="GK1010" t="s">
        <v>69</v>
      </c>
      <c r="GL1010" t="s">
        <v>69</v>
      </c>
      <c r="GM1010" t="s">
        <v>69</v>
      </c>
      <c r="GN1010" t="s">
        <v>69</v>
      </c>
      <c r="GO1010" t="s">
        <v>69</v>
      </c>
      <c r="GP1010" t="s">
        <v>69</v>
      </c>
      <c r="GQ1010" t="s">
        <v>69</v>
      </c>
      <c r="GR1010" t="s">
        <v>69</v>
      </c>
      <c r="GS1010" t="s">
        <v>69</v>
      </c>
      <c r="GT1010" t="s">
        <v>69</v>
      </c>
      <c r="GU1010" t="s">
        <v>69</v>
      </c>
      <c r="GV1010" t="s">
        <v>69</v>
      </c>
      <c r="GW1010" t="s">
        <v>69</v>
      </c>
      <c r="GX1010" t="s">
        <v>69</v>
      </c>
      <c r="GY1010" t="s">
        <v>69</v>
      </c>
      <c r="HC1010" t="s">
        <v>2808</v>
      </c>
      <c r="HD1010" t="s">
        <v>2808</v>
      </c>
      <c r="HE1010" t="s">
        <v>2808</v>
      </c>
      <c r="HF1010" t="s">
        <v>2808</v>
      </c>
      <c r="HG1010" t="s">
        <v>69</v>
      </c>
      <c r="HH1010" t="s">
        <v>69</v>
      </c>
      <c r="HI1010" t="s">
        <v>69</v>
      </c>
      <c r="HJ1010" t="s">
        <v>9615</v>
      </c>
      <c r="HK1010">
        <v>36</v>
      </c>
      <c r="HL1010">
        <v>78</v>
      </c>
      <c r="HM1010">
        <v>18</v>
      </c>
      <c r="HQ1010" s="30">
        <v>41070</v>
      </c>
      <c r="HR1010" s="30">
        <v>41070</v>
      </c>
      <c r="HS1010" s="30">
        <v>41070</v>
      </c>
      <c r="HT1010" s="30">
        <v>41070</v>
      </c>
      <c r="HX1010" s="29">
        <v>0.83333333333333337</v>
      </c>
      <c r="HY1010" s="29">
        <v>0.83333333333333337</v>
      </c>
      <c r="HZ1010" s="29">
        <v>0.83333333333333337</v>
      </c>
      <c r="IA1010" s="29">
        <v>0.91666666666666663</v>
      </c>
      <c r="IE1010" t="s">
        <v>2808</v>
      </c>
      <c r="IF1010" t="s">
        <v>69</v>
      </c>
      <c r="IG1010" t="s">
        <v>2808</v>
      </c>
      <c r="IH1010" t="s">
        <v>269</v>
      </c>
      <c r="II1010" t="s">
        <v>269</v>
      </c>
      <c r="IJ1010" t="s">
        <v>69</v>
      </c>
      <c r="IK1010" t="s">
        <v>269</v>
      </c>
      <c r="IL1010" t="s">
        <v>269</v>
      </c>
      <c r="IM1010" t="s">
        <v>269</v>
      </c>
      <c r="IN1010" s="30">
        <v>41070</v>
      </c>
      <c r="IO1010" s="30">
        <v>41070</v>
      </c>
      <c r="IP1010" s="30">
        <v>41070</v>
      </c>
      <c r="IQ1010" s="30">
        <v>41070</v>
      </c>
      <c r="IR1010" s="30">
        <v>41070</v>
      </c>
      <c r="IS1010" s="30">
        <v>41070</v>
      </c>
      <c r="IT1010" s="29">
        <v>0.62291666666666667</v>
      </c>
      <c r="IU1010" s="29">
        <v>0.62291666666666667</v>
      </c>
      <c r="IW1010" s="29">
        <v>0.62291666666666667</v>
      </c>
      <c r="IX1010" s="29">
        <v>0.62291666666666667</v>
      </c>
      <c r="IY1010" s="29">
        <v>0.62291666666666667</v>
      </c>
      <c r="IZ1010" t="s">
        <v>69</v>
      </c>
      <c r="JA1010" t="s">
        <v>2808</v>
      </c>
      <c r="JB1010" t="s">
        <v>69</v>
      </c>
      <c r="JC1010" t="s">
        <v>69</v>
      </c>
      <c r="JD1010" t="s">
        <v>69</v>
      </c>
      <c r="JE1010" t="s">
        <v>69</v>
      </c>
      <c r="JF1010" t="s">
        <v>69</v>
      </c>
      <c r="JH1010" s="35">
        <v>42955</v>
      </c>
      <c r="JI1010">
        <v>166</v>
      </c>
      <c r="JJ1010">
        <v>48</v>
      </c>
      <c r="JK1010" t="s">
        <v>9760</v>
      </c>
      <c r="JL1010">
        <v>49</v>
      </c>
      <c r="JM1010">
        <v>34</v>
      </c>
      <c r="JO1010" s="30">
        <v>41070</v>
      </c>
      <c r="JP1010" s="30">
        <v>41070</v>
      </c>
      <c r="JQ1010" s="30">
        <v>41070</v>
      </c>
      <c r="JR1010" s="30">
        <v>41070</v>
      </c>
      <c r="JS1010" s="30">
        <v>41070</v>
      </c>
      <c r="JT1010" s="30">
        <v>41070</v>
      </c>
      <c r="JV1010" s="29">
        <v>0.62291666666666667</v>
      </c>
      <c r="JW1010" s="29">
        <v>0.62291666666666667</v>
      </c>
      <c r="JX1010" s="29">
        <v>0.62291666666666667</v>
      </c>
      <c r="JY1010" s="29">
        <v>0.62291666666666667</v>
      </c>
      <c r="JZ1010" s="29">
        <v>0.62291666666666667</v>
      </c>
      <c r="KA1010" s="29">
        <v>0.62291666666666667</v>
      </c>
      <c r="KB1010">
        <v>4</v>
      </c>
      <c r="KD1010" t="s">
        <v>9554</v>
      </c>
      <c r="KE1010" t="s">
        <v>6597</v>
      </c>
      <c r="KF1010">
        <v>2</v>
      </c>
      <c r="KG1010" t="s">
        <v>6598</v>
      </c>
      <c r="KH1010">
        <v>7711582</v>
      </c>
    </row>
    <row r="1011" spans="1:294" x14ac:dyDescent="0.3">
      <c r="A1011" t="s">
        <v>10879</v>
      </c>
      <c r="B1011" t="s">
        <v>6588</v>
      </c>
      <c r="C1011">
        <v>5</v>
      </c>
      <c r="D1011" t="s">
        <v>2956</v>
      </c>
      <c r="E1011" t="s">
        <v>2956</v>
      </c>
      <c r="F1011" t="s">
        <v>2956</v>
      </c>
      <c r="G1011" t="s">
        <v>2956</v>
      </c>
      <c r="H1011" t="s">
        <v>2956</v>
      </c>
      <c r="I1011" t="s">
        <v>2956</v>
      </c>
      <c r="J1011" t="s">
        <v>2956</v>
      </c>
      <c r="K1011" t="s">
        <v>2956</v>
      </c>
      <c r="L1011" t="s">
        <v>2956</v>
      </c>
      <c r="M1011" t="s">
        <v>2956</v>
      </c>
      <c r="N1011" t="s">
        <v>2956</v>
      </c>
      <c r="O1011" t="s">
        <v>2956</v>
      </c>
      <c r="P1011" t="s">
        <v>2956</v>
      </c>
      <c r="Q1011" t="s">
        <v>2956</v>
      </c>
      <c r="R1011" t="s">
        <v>2956</v>
      </c>
      <c r="S1011" t="s">
        <v>2956</v>
      </c>
      <c r="T1011" t="s">
        <v>2956</v>
      </c>
      <c r="U1011" t="s">
        <v>2956</v>
      </c>
      <c r="V1011" t="s">
        <v>2956</v>
      </c>
      <c r="W1011" t="s">
        <v>2956</v>
      </c>
      <c r="X1011" t="s">
        <v>2956</v>
      </c>
      <c r="Y1011" t="s">
        <v>2956</v>
      </c>
      <c r="Z1011" t="s">
        <v>2956</v>
      </c>
      <c r="AA1011" t="s">
        <v>2956</v>
      </c>
      <c r="AB1011" t="s">
        <v>2956</v>
      </c>
      <c r="BB1011" t="s">
        <v>2876</v>
      </c>
      <c r="BD1011" t="s">
        <v>2876</v>
      </c>
      <c r="BF1011" t="s">
        <v>2876</v>
      </c>
      <c r="BH1011" t="s">
        <v>2876</v>
      </c>
      <c r="BJ1011" t="s">
        <v>2876</v>
      </c>
      <c r="BV1011">
        <v>0</v>
      </c>
      <c r="BX1011" t="s">
        <v>9142</v>
      </c>
      <c r="BY1011" t="s">
        <v>6813</v>
      </c>
      <c r="BZ1011" t="s">
        <v>6859</v>
      </c>
      <c r="CA1011" t="s">
        <v>7399</v>
      </c>
      <c r="CB1011" t="s">
        <v>6861</v>
      </c>
      <c r="CC1011" t="s">
        <v>5059</v>
      </c>
      <c r="CD1011">
        <v>23</v>
      </c>
      <c r="CE1011" t="s">
        <v>236</v>
      </c>
      <c r="CF1011" t="s">
        <v>240</v>
      </c>
      <c r="CG1011" t="s">
        <v>246</v>
      </c>
      <c r="CI1011" t="s">
        <v>9614</v>
      </c>
      <c r="CJ1011" t="s">
        <v>2808</v>
      </c>
      <c r="CK1011" t="s">
        <v>2808</v>
      </c>
      <c r="CL1011" t="s">
        <v>2808</v>
      </c>
      <c r="CM1011" t="s">
        <v>2803</v>
      </c>
      <c r="CN1011">
        <v>5</v>
      </c>
      <c r="CO1011" t="s">
        <v>22</v>
      </c>
      <c r="CQ1011" t="s">
        <v>2808</v>
      </c>
      <c r="CR1011" t="s">
        <v>2808</v>
      </c>
      <c r="CS1011" t="s">
        <v>2808</v>
      </c>
      <c r="CV1011" t="s">
        <v>2808</v>
      </c>
      <c r="CW1011" t="s">
        <v>2808</v>
      </c>
      <c r="CX1011" t="s">
        <v>2808</v>
      </c>
      <c r="CY1011" t="s">
        <v>2808</v>
      </c>
      <c r="CZ1011" t="s">
        <v>2808</v>
      </c>
      <c r="DA1011" t="s">
        <v>69</v>
      </c>
      <c r="DB1011" t="s">
        <v>69</v>
      </c>
      <c r="DC1011" t="s">
        <v>69</v>
      </c>
      <c r="DD1011" t="s">
        <v>12</v>
      </c>
      <c r="DE1011" t="s">
        <v>8655</v>
      </c>
      <c r="DF1011" t="s">
        <v>12</v>
      </c>
      <c r="DG1011" t="s">
        <v>7684</v>
      </c>
      <c r="DH1011" t="s">
        <v>2842</v>
      </c>
      <c r="DJ1011" t="s">
        <v>12</v>
      </c>
      <c r="DK1011" t="s">
        <v>9557</v>
      </c>
      <c r="DL1011" t="s">
        <v>27</v>
      </c>
      <c r="DM1011" s="29">
        <v>0.60763888888888895</v>
      </c>
      <c r="DN1011" t="s">
        <v>69</v>
      </c>
      <c r="DO1011" t="s">
        <v>69</v>
      </c>
      <c r="DP1011" t="s">
        <v>2859</v>
      </c>
      <c r="DQ1011" t="s">
        <v>2862</v>
      </c>
      <c r="DR1011" t="s">
        <v>512</v>
      </c>
      <c r="DT1011" t="s">
        <v>2876</v>
      </c>
      <c r="DV1011" t="s">
        <v>2884</v>
      </c>
      <c r="DW1011" t="s">
        <v>33</v>
      </c>
      <c r="DX1011" t="s">
        <v>2876</v>
      </c>
      <c r="DZ1011" t="s">
        <v>22</v>
      </c>
      <c r="EJ1011" t="s">
        <v>273</v>
      </c>
      <c r="EM1011" t="s">
        <v>12</v>
      </c>
      <c r="EN1011" t="s">
        <v>9557</v>
      </c>
      <c r="EO1011" t="s">
        <v>27</v>
      </c>
      <c r="EP1011" s="29">
        <v>0.70833333333333337</v>
      </c>
      <c r="EU1011" t="s">
        <v>2956</v>
      </c>
      <c r="EV1011" t="s">
        <v>2956</v>
      </c>
      <c r="EW1011" t="s">
        <v>7684</v>
      </c>
      <c r="EX1011" t="s">
        <v>7684</v>
      </c>
      <c r="EY1011" t="s">
        <v>2808</v>
      </c>
      <c r="EZ1011" t="s">
        <v>69</v>
      </c>
      <c r="FA1011" t="s">
        <v>9557</v>
      </c>
      <c r="FC1011" s="29">
        <v>0.66666666666666663</v>
      </c>
      <c r="FH1011">
        <v>1</v>
      </c>
      <c r="FI1011">
        <v>1</v>
      </c>
      <c r="FJ1011">
        <v>1</v>
      </c>
      <c r="FK1011">
        <v>1</v>
      </c>
      <c r="FL1011">
        <v>1</v>
      </c>
      <c r="FS1011" t="s">
        <v>69</v>
      </c>
      <c r="FT1011" t="s">
        <v>69</v>
      </c>
      <c r="FU1011" t="s">
        <v>69</v>
      </c>
      <c r="FV1011" t="s">
        <v>69</v>
      </c>
      <c r="FW1011" t="s">
        <v>69</v>
      </c>
      <c r="FX1011" t="s">
        <v>69</v>
      </c>
      <c r="FY1011" t="s">
        <v>69</v>
      </c>
      <c r="FZ1011" t="s">
        <v>69</v>
      </c>
      <c r="GA1011" t="s">
        <v>69</v>
      </c>
      <c r="GB1011" t="s">
        <v>69</v>
      </c>
      <c r="GC1011" t="s">
        <v>69</v>
      </c>
      <c r="GD1011" t="s">
        <v>69</v>
      </c>
      <c r="GE1011" t="s">
        <v>69</v>
      </c>
      <c r="GF1011" t="s">
        <v>69</v>
      </c>
      <c r="GG1011" t="s">
        <v>69</v>
      </c>
      <c r="GH1011" t="s">
        <v>69</v>
      </c>
      <c r="GI1011" t="s">
        <v>69</v>
      </c>
      <c r="GJ1011" t="s">
        <v>69</v>
      </c>
      <c r="GK1011" t="s">
        <v>69</v>
      </c>
      <c r="GL1011" t="s">
        <v>69</v>
      </c>
      <c r="GM1011" t="s">
        <v>69</v>
      </c>
      <c r="GN1011" t="s">
        <v>69</v>
      </c>
      <c r="GO1011" t="s">
        <v>69</v>
      </c>
      <c r="GP1011" t="s">
        <v>69</v>
      </c>
      <c r="GQ1011" t="s">
        <v>69</v>
      </c>
      <c r="GR1011" t="s">
        <v>69</v>
      </c>
      <c r="GS1011" t="s">
        <v>69</v>
      </c>
      <c r="GT1011" t="s">
        <v>69</v>
      </c>
      <c r="GU1011" t="s">
        <v>69</v>
      </c>
      <c r="GV1011" t="s">
        <v>69</v>
      </c>
      <c r="GW1011" t="s">
        <v>69</v>
      </c>
      <c r="GX1011" t="s">
        <v>69</v>
      </c>
      <c r="GY1011" t="s">
        <v>69</v>
      </c>
      <c r="HC1011" t="s">
        <v>2808</v>
      </c>
      <c r="HD1011" t="s">
        <v>69</v>
      </c>
      <c r="HE1011" t="s">
        <v>69</v>
      </c>
      <c r="HF1011" t="s">
        <v>69</v>
      </c>
      <c r="HG1011" t="s">
        <v>69</v>
      </c>
      <c r="HH1011" t="s">
        <v>69</v>
      </c>
      <c r="HI1011" t="s">
        <v>69</v>
      </c>
      <c r="HJ1011" t="s">
        <v>9696</v>
      </c>
      <c r="HK1011">
        <v>36.200000000000003</v>
      </c>
      <c r="HL1011">
        <v>79</v>
      </c>
      <c r="HM1011">
        <v>20</v>
      </c>
      <c r="HQ1011" t="s">
        <v>9557</v>
      </c>
      <c r="HR1011" t="s">
        <v>9557</v>
      </c>
      <c r="HS1011" t="s">
        <v>9557</v>
      </c>
      <c r="HT1011" t="s">
        <v>9557</v>
      </c>
      <c r="IE1011" t="s">
        <v>2808</v>
      </c>
      <c r="IF1011" t="s">
        <v>69</v>
      </c>
      <c r="IG1011" t="s">
        <v>2808</v>
      </c>
      <c r="IH1011" t="s">
        <v>269</v>
      </c>
      <c r="II1011" t="s">
        <v>269</v>
      </c>
      <c r="IJ1011" t="s">
        <v>69</v>
      </c>
      <c r="IK1011" t="s">
        <v>269</v>
      </c>
      <c r="IL1011" t="s">
        <v>269</v>
      </c>
      <c r="IM1011" t="s">
        <v>69</v>
      </c>
      <c r="IN1011" t="s">
        <v>9557</v>
      </c>
      <c r="IO1011" t="s">
        <v>9557</v>
      </c>
      <c r="IP1011" t="s">
        <v>9557</v>
      </c>
      <c r="IQ1011" t="s">
        <v>9557</v>
      </c>
      <c r="IR1011" t="s">
        <v>9557</v>
      </c>
      <c r="IS1011" t="s">
        <v>9557</v>
      </c>
      <c r="IT1011" s="29">
        <v>0.65763888888888888</v>
      </c>
      <c r="IU1011" s="29">
        <v>0.65763888888888888</v>
      </c>
      <c r="IV1011" s="29">
        <v>0.65763888888888888</v>
      </c>
      <c r="IW1011" s="29">
        <v>0.65763888888888888</v>
      </c>
      <c r="IX1011" s="29">
        <v>0.65763888888888888</v>
      </c>
      <c r="IY1011" s="29">
        <v>0.65763888888888888</v>
      </c>
      <c r="IZ1011" t="s">
        <v>69</v>
      </c>
      <c r="JA1011" t="s">
        <v>2808</v>
      </c>
      <c r="JB1011" t="s">
        <v>2808</v>
      </c>
      <c r="JC1011" t="s">
        <v>2808</v>
      </c>
      <c r="JD1011" t="s">
        <v>2808</v>
      </c>
      <c r="JE1011" t="s">
        <v>2808</v>
      </c>
      <c r="JF1011" t="s">
        <v>2808</v>
      </c>
      <c r="JH1011" s="35">
        <v>42956</v>
      </c>
      <c r="JI1011">
        <v>148</v>
      </c>
      <c r="JJ1011">
        <v>42</v>
      </c>
      <c r="JK1011">
        <v>2300</v>
      </c>
      <c r="JL1011">
        <v>47.5</v>
      </c>
      <c r="JM1011">
        <v>29</v>
      </c>
      <c r="JO1011" t="s">
        <v>9557</v>
      </c>
      <c r="JP1011" t="s">
        <v>9557</v>
      </c>
      <c r="JQ1011" t="s">
        <v>9557</v>
      </c>
      <c r="JR1011" t="s">
        <v>9557</v>
      </c>
      <c r="JS1011" t="s">
        <v>9557</v>
      </c>
      <c r="JT1011" t="s">
        <v>9557</v>
      </c>
      <c r="JV1011" s="29">
        <v>0.65763888888888888</v>
      </c>
      <c r="JW1011" s="29">
        <v>0.65763888888888888</v>
      </c>
      <c r="JX1011" s="29">
        <v>0.65763888888888888</v>
      </c>
      <c r="JY1011" s="29">
        <v>0.65763888888888888</v>
      </c>
      <c r="JZ1011" s="29">
        <v>0.65763888888888888</v>
      </c>
      <c r="KA1011" s="29">
        <v>0.65763888888888888</v>
      </c>
      <c r="KB1011">
        <v>5</v>
      </c>
      <c r="KD1011" t="s">
        <v>9554</v>
      </c>
      <c r="KE1011" t="s">
        <v>6597</v>
      </c>
      <c r="KF1011">
        <v>3</v>
      </c>
      <c r="KG1011" t="s">
        <v>6598</v>
      </c>
      <c r="KH1011">
        <v>7711582</v>
      </c>
    </row>
    <row r="1012" spans="1:294" x14ac:dyDescent="0.3">
      <c r="A1012" t="s">
        <v>10880</v>
      </c>
      <c r="B1012" t="s">
        <v>6588</v>
      </c>
      <c r="C1012">
        <v>3</v>
      </c>
      <c r="D1012" t="s">
        <v>2956</v>
      </c>
      <c r="E1012" t="s">
        <v>2956</v>
      </c>
      <c r="F1012" t="s">
        <v>2956</v>
      </c>
      <c r="G1012" t="s">
        <v>2956</v>
      </c>
      <c r="H1012" t="s">
        <v>2956</v>
      </c>
      <c r="I1012" t="s">
        <v>2956</v>
      </c>
      <c r="J1012" t="s">
        <v>2956</v>
      </c>
      <c r="K1012" t="s">
        <v>2956</v>
      </c>
      <c r="L1012" t="s">
        <v>2956</v>
      </c>
      <c r="M1012" t="s">
        <v>2956</v>
      </c>
      <c r="N1012" t="s">
        <v>2956</v>
      </c>
      <c r="O1012" t="s">
        <v>2956</v>
      </c>
      <c r="P1012" t="s">
        <v>2956</v>
      </c>
      <c r="Q1012" t="s">
        <v>2956</v>
      </c>
      <c r="R1012" t="s">
        <v>2956</v>
      </c>
      <c r="BB1012" t="s">
        <v>2876</v>
      </c>
      <c r="BD1012" t="s">
        <v>2876</v>
      </c>
      <c r="BF1012" t="s">
        <v>2876</v>
      </c>
      <c r="BV1012">
        <v>0</v>
      </c>
      <c r="BX1012" t="s">
        <v>9142</v>
      </c>
      <c r="BY1012" t="s">
        <v>6813</v>
      </c>
      <c r="BZ1012" t="s">
        <v>6859</v>
      </c>
      <c r="CA1012" t="s">
        <v>7399</v>
      </c>
      <c r="CB1012" t="s">
        <v>6816</v>
      </c>
      <c r="CC1012" t="s">
        <v>5059</v>
      </c>
      <c r="CD1012">
        <v>20</v>
      </c>
      <c r="CE1012" t="s">
        <v>237</v>
      </c>
      <c r="CF1012" t="s">
        <v>220</v>
      </c>
      <c r="CG1012" t="s">
        <v>247</v>
      </c>
      <c r="CI1012" t="s">
        <v>9552</v>
      </c>
      <c r="CJ1012" t="s">
        <v>2808</v>
      </c>
      <c r="CK1012" t="s">
        <v>69</v>
      </c>
      <c r="CL1012" t="s">
        <v>69</v>
      </c>
      <c r="CM1012" t="s">
        <v>2803</v>
      </c>
      <c r="CN1012">
        <v>3</v>
      </c>
      <c r="CO1012" t="s">
        <v>22</v>
      </c>
      <c r="CQ1012" t="s">
        <v>2808</v>
      </c>
      <c r="CR1012" t="s">
        <v>2808</v>
      </c>
      <c r="CS1012" t="s">
        <v>2808</v>
      </c>
      <c r="CV1012" t="s">
        <v>2808</v>
      </c>
      <c r="CW1012" t="s">
        <v>2808</v>
      </c>
      <c r="CX1012" t="s">
        <v>2808</v>
      </c>
      <c r="CY1012" t="s">
        <v>2808</v>
      </c>
      <c r="CZ1012" t="s">
        <v>69</v>
      </c>
      <c r="DA1012" t="s">
        <v>69</v>
      </c>
      <c r="DB1012" t="s">
        <v>69</v>
      </c>
      <c r="DC1012" t="s">
        <v>69</v>
      </c>
      <c r="DD1012" t="s">
        <v>12</v>
      </c>
      <c r="DE1012" s="30">
        <v>41188</v>
      </c>
      <c r="DF1012" t="s">
        <v>12</v>
      </c>
      <c r="DG1012" s="30">
        <v>40979</v>
      </c>
      <c r="DH1012" t="s">
        <v>249</v>
      </c>
      <c r="DI1012" t="s">
        <v>9737</v>
      </c>
      <c r="EU1012" t="s">
        <v>2956</v>
      </c>
      <c r="EV1012" t="s">
        <v>2956</v>
      </c>
      <c r="EW1012" s="30">
        <v>40979</v>
      </c>
      <c r="EX1012" s="30">
        <v>40979</v>
      </c>
      <c r="KB1012">
        <v>3</v>
      </c>
      <c r="KD1012" t="s">
        <v>9554</v>
      </c>
      <c r="KE1012" t="s">
        <v>6597</v>
      </c>
      <c r="KF1012">
        <v>5</v>
      </c>
      <c r="KG1012" t="s">
        <v>6598</v>
      </c>
      <c r="KH1012">
        <v>7711582</v>
      </c>
    </row>
    <row r="1013" spans="1:294" x14ac:dyDescent="0.3">
      <c r="A1013" t="s">
        <v>10881</v>
      </c>
      <c r="B1013" t="s">
        <v>6588</v>
      </c>
      <c r="C1013">
        <v>3</v>
      </c>
      <c r="D1013" t="s">
        <v>2956</v>
      </c>
      <c r="E1013" t="s">
        <v>2956</v>
      </c>
      <c r="F1013" t="s">
        <v>22</v>
      </c>
      <c r="G1013" t="s">
        <v>22</v>
      </c>
      <c r="H1013" t="s">
        <v>2956</v>
      </c>
      <c r="I1013" t="s">
        <v>2956</v>
      </c>
      <c r="J1013" t="s">
        <v>2956</v>
      </c>
      <c r="K1013" t="s">
        <v>2956</v>
      </c>
      <c r="L1013" t="s">
        <v>2956</v>
      </c>
      <c r="M1013" t="s">
        <v>2956</v>
      </c>
      <c r="N1013" t="s">
        <v>2956</v>
      </c>
      <c r="O1013" t="s">
        <v>2956</v>
      </c>
      <c r="P1013" t="s">
        <v>2956</v>
      </c>
      <c r="Q1013" t="s">
        <v>2956</v>
      </c>
      <c r="R1013" t="s">
        <v>2956</v>
      </c>
      <c r="BB1013" t="s">
        <v>2876</v>
      </c>
      <c r="BD1013" t="s">
        <v>2876</v>
      </c>
      <c r="BF1013" t="s">
        <v>2876</v>
      </c>
      <c r="BV1013">
        <v>0</v>
      </c>
      <c r="BX1013" t="s">
        <v>9142</v>
      </c>
      <c r="BY1013" t="s">
        <v>6813</v>
      </c>
      <c r="BZ1013" t="s">
        <v>6694</v>
      </c>
      <c r="CA1013" t="s">
        <v>7399</v>
      </c>
      <c r="CB1013" t="s">
        <v>6861</v>
      </c>
      <c r="CC1013" t="s">
        <v>5059</v>
      </c>
      <c r="CD1013">
        <v>17</v>
      </c>
      <c r="CE1013" t="s">
        <v>236</v>
      </c>
      <c r="CF1013" t="s">
        <v>240</v>
      </c>
      <c r="CG1013" t="s">
        <v>247</v>
      </c>
      <c r="CI1013" t="s">
        <v>9552</v>
      </c>
      <c r="CJ1013" t="s">
        <v>2808</v>
      </c>
      <c r="CK1013" t="s">
        <v>69</v>
      </c>
      <c r="CL1013" t="s">
        <v>69</v>
      </c>
      <c r="CM1013" t="s">
        <v>2803</v>
      </c>
      <c r="CN1013">
        <v>3</v>
      </c>
      <c r="CO1013" t="s">
        <v>22</v>
      </c>
      <c r="CQ1013" t="s">
        <v>2808</v>
      </c>
      <c r="CR1013" t="s">
        <v>2808</v>
      </c>
      <c r="CS1013" t="s">
        <v>2808</v>
      </c>
      <c r="CV1013" t="s">
        <v>2808</v>
      </c>
      <c r="CW1013" t="s">
        <v>69</v>
      </c>
      <c r="CX1013" t="s">
        <v>69</v>
      </c>
      <c r="CY1013" t="s">
        <v>2808</v>
      </c>
      <c r="CZ1013" t="s">
        <v>2808</v>
      </c>
      <c r="DA1013" t="s">
        <v>69</v>
      </c>
      <c r="DB1013" t="s">
        <v>69</v>
      </c>
      <c r="DC1013" t="s">
        <v>69</v>
      </c>
      <c r="DD1013" t="s">
        <v>12</v>
      </c>
      <c r="DE1013" s="30">
        <v>41129</v>
      </c>
      <c r="DF1013" t="s">
        <v>12</v>
      </c>
      <c r="DG1013" t="s">
        <v>7924</v>
      </c>
      <c r="DH1013" t="s">
        <v>249</v>
      </c>
      <c r="DI1013" t="s">
        <v>9603</v>
      </c>
      <c r="EU1013" t="s">
        <v>22</v>
      </c>
      <c r="EV1013" t="s">
        <v>22</v>
      </c>
      <c r="KB1013">
        <v>3</v>
      </c>
      <c r="KD1013" t="s">
        <v>9554</v>
      </c>
      <c r="KE1013" t="s">
        <v>6597</v>
      </c>
      <c r="KF1013">
        <v>6</v>
      </c>
      <c r="KG1013" t="s">
        <v>6598</v>
      </c>
      <c r="KH1013">
        <v>7711582</v>
      </c>
    </row>
    <row r="1014" spans="1:294" x14ac:dyDescent="0.3">
      <c r="A1014" t="s">
        <v>10882</v>
      </c>
      <c r="B1014" t="s">
        <v>6588</v>
      </c>
      <c r="C1014">
        <v>4</v>
      </c>
      <c r="D1014" t="s">
        <v>2956</v>
      </c>
      <c r="E1014" t="s">
        <v>2956</v>
      </c>
      <c r="F1014" t="s">
        <v>2956</v>
      </c>
      <c r="G1014" t="s">
        <v>2956</v>
      </c>
      <c r="H1014" t="s">
        <v>2956</v>
      </c>
      <c r="I1014" t="s">
        <v>2956</v>
      </c>
      <c r="J1014" t="s">
        <v>2956</v>
      </c>
      <c r="K1014" t="s">
        <v>2956</v>
      </c>
      <c r="L1014" t="s">
        <v>2956</v>
      </c>
      <c r="M1014" t="s">
        <v>2956</v>
      </c>
      <c r="N1014" t="s">
        <v>2956</v>
      </c>
      <c r="O1014" t="s">
        <v>2956</v>
      </c>
      <c r="P1014" t="s">
        <v>2956</v>
      </c>
      <c r="Q1014" t="s">
        <v>2956</v>
      </c>
      <c r="R1014" t="s">
        <v>2956</v>
      </c>
      <c r="S1014" t="s">
        <v>2956</v>
      </c>
      <c r="T1014" t="s">
        <v>2956</v>
      </c>
      <c r="U1014" t="s">
        <v>2956</v>
      </c>
      <c r="V1014" t="s">
        <v>2956</v>
      </c>
      <c r="W1014" t="s">
        <v>2956</v>
      </c>
      <c r="BB1014" t="s">
        <v>2876</v>
      </c>
      <c r="BD1014" t="s">
        <v>2876</v>
      </c>
      <c r="BF1014" t="s">
        <v>2876</v>
      </c>
      <c r="BH1014" t="s">
        <v>2876</v>
      </c>
      <c r="BV1014">
        <v>0</v>
      </c>
      <c r="BX1014" t="s">
        <v>9142</v>
      </c>
      <c r="BY1014" t="s">
        <v>6813</v>
      </c>
      <c r="BZ1014" t="s">
        <v>6694</v>
      </c>
      <c r="CA1014" t="s">
        <v>7399</v>
      </c>
      <c r="CB1014" t="s">
        <v>6818</v>
      </c>
      <c r="CC1014" t="s">
        <v>5059</v>
      </c>
      <c r="CD1014">
        <v>19</v>
      </c>
      <c r="CE1014" t="s">
        <v>236</v>
      </c>
      <c r="CF1014" t="s">
        <v>240</v>
      </c>
      <c r="CG1014" t="s">
        <v>246</v>
      </c>
      <c r="CI1014" t="s">
        <v>9552</v>
      </c>
      <c r="CJ1014" t="s">
        <v>2808</v>
      </c>
      <c r="CK1014" t="s">
        <v>69</v>
      </c>
      <c r="CL1014" t="s">
        <v>69</v>
      </c>
      <c r="CM1014" t="s">
        <v>2803</v>
      </c>
      <c r="CN1014">
        <v>4</v>
      </c>
      <c r="CO1014" t="s">
        <v>22</v>
      </c>
      <c r="CQ1014" t="s">
        <v>2808</v>
      </c>
      <c r="CR1014" t="s">
        <v>2808</v>
      </c>
      <c r="CS1014" t="s">
        <v>2808</v>
      </c>
      <c r="CV1014" t="s">
        <v>2808</v>
      </c>
      <c r="CW1014" t="s">
        <v>2808</v>
      </c>
      <c r="CX1014" t="s">
        <v>2808</v>
      </c>
      <c r="CY1014" t="s">
        <v>2808</v>
      </c>
      <c r="CZ1014" t="s">
        <v>2808</v>
      </c>
      <c r="DA1014" t="s">
        <v>2808</v>
      </c>
      <c r="DB1014" t="s">
        <v>69</v>
      </c>
      <c r="DC1014" t="s">
        <v>69</v>
      </c>
      <c r="DD1014" t="s">
        <v>12</v>
      </c>
      <c r="DE1014" t="s">
        <v>10883</v>
      </c>
      <c r="DF1014" t="s">
        <v>12</v>
      </c>
      <c r="DG1014" t="s">
        <v>6998</v>
      </c>
      <c r="DH1014" t="s">
        <v>249</v>
      </c>
      <c r="DI1014" t="s">
        <v>9603</v>
      </c>
      <c r="EU1014" t="s">
        <v>2956</v>
      </c>
      <c r="EV1014" t="s">
        <v>2956</v>
      </c>
      <c r="EW1014" t="s">
        <v>6998</v>
      </c>
      <c r="EX1014" t="s">
        <v>6998</v>
      </c>
      <c r="KB1014">
        <v>4</v>
      </c>
      <c r="KD1014" t="s">
        <v>9554</v>
      </c>
      <c r="KE1014" t="s">
        <v>6597</v>
      </c>
      <c r="KF1014">
        <v>7</v>
      </c>
      <c r="KG1014" t="s">
        <v>6598</v>
      </c>
      <c r="KH1014">
        <v>7711582</v>
      </c>
    </row>
    <row r="1015" spans="1:294" x14ac:dyDescent="0.3">
      <c r="A1015" t="s">
        <v>10884</v>
      </c>
      <c r="B1015" t="s">
        <v>6588</v>
      </c>
      <c r="C1015">
        <v>7</v>
      </c>
      <c r="D1015" t="s">
        <v>2956</v>
      </c>
      <c r="E1015" t="s">
        <v>2956</v>
      </c>
      <c r="F1015" t="s">
        <v>2956</v>
      </c>
      <c r="G1015" t="s">
        <v>2956</v>
      </c>
      <c r="H1015" t="s">
        <v>2956</v>
      </c>
      <c r="I1015" t="s">
        <v>2956</v>
      </c>
      <c r="J1015" t="s">
        <v>2956</v>
      </c>
      <c r="K1015" t="s">
        <v>2956</v>
      </c>
      <c r="L1015" t="s">
        <v>2956</v>
      </c>
      <c r="M1015" t="s">
        <v>2956</v>
      </c>
      <c r="N1015" t="s">
        <v>2956</v>
      </c>
      <c r="O1015" t="s">
        <v>2956</v>
      </c>
      <c r="P1015" t="s">
        <v>2956</v>
      </c>
      <c r="Q1015" t="s">
        <v>2956</v>
      </c>
      <c r="R1015" t="s">
        <v>2956</v>
      </c>
      <c r="S1015" t="s">
        <v>2956</v>
      </c>
      <c r="T1015" t="s">
        <v>2956</v>
      </c>
      <c r="U1015" t="s">
        <v>2956</v>
      </c>
      <c r="V1015" t="s">
        <v>2956</v>
      </c>
      <c r="W1015" t="s">
        <v>2956</v>
      </c>
      <c r="X1015" t="s">
        <v>2956</v>
      </c>
      <c r="Y1015" t="s">
        <v>2956</v>
      </c>
      <c r="Z1015" t="s">
        <v>2956</v>
      </c>
      <c r="AA1015" t="s">
        <v>2956</v>
      </c>
      <c r="AB1015" t="s">
        <v>2956</v>
      </c>
      <c r="AC1015" t="s">
        <v>2956</v>
      </c>
      <c r="AD1015" t="s">
        <v>2956</v>
      </c>
      <c r="AE1015" t="s">
        <v>2956</v>
      </c>
      <c r="AF1015" t="s">
        <v>2956</v>
      </c>
      <c r="AG1015" t="s">
        <v>2956</v>
      </c>
      <c r="AH1015" t="s">
        <v>2956</v>
      </c>
      <c r="AI1015" t="s">
        <v>2956</v>
      </c>
      <c r="AJ1015" t="s">
        <v>2956</v>
      </c>
      <c r="AK1015" t="s">
        <v>2956</v>
      </c>
      <c r="AL1015" t="s">
        <v>2956</v>
      </c>
      <c r="BB1015" t="s">
        <v>2876</v>
      </c>
      <c r="BD1015" t="s">
        <v>2876</v>
      </c>
      <c r="BF1015" t="s">
        <v>2876</v>
      </c>
      <c r="BH1015" t="s">
        <v>2876</v>
      </c>
      <c r="BJ1015" t="s">
        <v>2876</v>
      </c>
      <c r="BL1015" t="s">
        <v>2876</v>
      </c>
      <c r="BN1015" t="s">
        <v>2876</v>
      </c>
      <c r="BV1015">
        <v>0</v>
      </c>
      <c r="BX1015" t="s">
        <v>9142</v>
      </c>
      <c r="BY1015" t="s">
        <v>6813</v>
      </c>
      <c r="BZ1015" t="s">
        <v>6694</v>
      </c>
      <c r="CA1015" t="s">
        <v>7399</v>
      </c>
      <c r="CB1015" t="s">
        <v>6818</v>
      </c>
      <c r="CC1015" t="s">
        <v>5059</v>
      </c>
      <c r="CD1015">
        <v>21</v>
      </c>
      <c r="CE1015" t="s">
        <v>236</v>
      </c>
      <c r="CF1015" t="s">
        <v>242</v>
      </c>
      <c r="CG1015" t="s">
        <v>247</v>
      </c>
      <c r="CI1015" t="s">
        <v>9552</v>
      </c>
      <c r="CJ1015" t="s">
        <v>2808</v>
      </c>
      <c r="CK1015" t="s">
        <v>69</v>
      </c>
      <c r="CL1015" t="s">
        <v>69</v>
      </c>
      <c r="CM1015" t="s">
        <v>2803</v>
      </c>
      <c r="CN1015">
        <v>7</v>
      </c>
      <c r="CO1015" t="s">
        <v>22</v>
      </c>
      <c r="CQ1015" t="s">
        <v>2808</v>
      </c>
      <c r="CR1015" t="s">
        <v>2808</v>
      </c>
      <c r="CS1015" t="s">
        <v>2808</v>
      </c>
      <c r="CV1015" t="s">
        <v>2808</v>
      </c>
      <c r="CW1015" t="s">
        <v>2808</v>
      </c>
      <c r="CX1015" t="s">
        <v>2808</v>
      </c>
      <c r="CY1015" t="s">
        <v>2808</v>
      </c>
      <c r="CZ1015" t="s">
        <v>2808</v>
      </c>
      <c r="DA1015" t="s">
        <v>2808</v>
      </c>
      <c r="DB1015" t="s">
        <v>2808</v>
      </c>
      <c r="DC1015" t="s">
        <v>69</v>
      </c>
      <c r="DD1015" t="s">
        <v>12</v>
      </c>
      <c r="DE1015" t="s">
        <v>7715</v>
      </c>
      <c r="DF1015" t="s">
        <v>12</v>
      </c>
      <c r="DG1015" t="s">
        <v>8420</v>
      </c>
      <c r="DH1015" t="s">
        <v>2842</v>
      </c>
      <c r="EU1015" t="s">
        <v>2956</v>
      </c>
      <c r="EV1015" t="s">
        <v>2956</v>
      </c>
      <c r="EW1015" t="s">
        <v>8420</v>
      </c>
      <c r="EX1015" t="s">
        <v>8420</v>
      </c>
      <c r="KB1015">
        <v>7</v>
      </c>
      <c r="KD1015" t="s">
        <v>9554</v>
      </c>
      <c r="KE1015" t="s">
        <v>6597</v>
      </c>
      <c r="KF1015">
        <v>8</v>
      </c>
      <c r="KG1015" t="s">
        <v>6598</v>
      </c>
      <c r="KH1015">
        <v>7711582</v>
      </c>
    </row>
    <row r="1016" spans="1:294" x14ac:dyDescent="0.3">
      <c r="A1016" t="s">
        <v>10885</v>
      </c>
      <c r="B1016" t="s">
        <v>6588</v>
      </c>
      <c r="C1016">
        <v>4</v>
      </c>
      <c r="D1016" t="s">
        <v>2956</v>
      </c>
      <c r="E1016" t="s">
        <v>2956</v>
      </c>
      <c r="F1016" t="s">
        <v>2956</v>
      </c>
      <c r="G1016" t="s">
        <v>22</v>
      </c>
      <c r="H1016" t="s">
        <v>2956</v>
      </c>
      <c r="I1016" t="s">
        <v>2956</v>
      </c>
      <c r="J1016" t="s">
        <v>2956</v>
      </c>
      <c r="K1016" t="s">
        <v>2956</v>
      </c>
      <c r="L1016" t="s">
        <v>2956</v>
      </c>
      <c r="M1016" t="s">
        <v>2956</v>
      </c>
      <c r="N1016" t="s">
        <v>2956</v>
      </c>
      <c r="O1016" t="s">
        <v>2956</v>
      </c>
      <c r="P1016" t="s">
        <v>2956</v>
      </c>
      <c r="Q1016" t="s">
        <v>2956</v>
      </c>
      <c r="R1016" t="s">
        <v>2956</v>
      </c>
      <c r="S1016" t="s">
        <v>2956</v>
      </c>
      <c r="T1016" t="s">
        <v>2956</v>
      </c>
      <c r="U1016" t="s">
        <v>2956</v>
      </c>
      <c r="V1016" t="s">
        <v>2956</v>
      </c>
      <c r="W1016" t="s">
        <v>2956</v>
      </c>
      <c r="BB1016" t="s">
        <v>2876</v>
      </c>
      <c r="BD1016" t="s">
        <v>2876</v>
      </c>
      <c r="BF1016" t="s">
        <v>2876</v>
      </c>
      <c r="BH1016" t="s">
        <v>2876</v>
      </c>
      <c r="BV1016">
        <v>0</v>
      </c>
      <c r="BX1016" t="s">
        <v>9142</v>
      </c>
      <c r="BY1016" t="s">
        <v>6813</v>
      </c>
      <c r="BZ1016" t="s">
        <v>6694</v>
      </c>
      <c r="CA1016" t="s">
        <v>7399</v>
      </c>
      <c r="CB1016" t="s">
        <v>6818</v>
      </c>
      <c r="CC1016" t="s">
        <v>5059</v>
      </c>
      <c r="CD1016">
        <v>24</v>
      </c>
      <c r="CE1016" t="s">
        <v>236</v>
      </c>
      <c r="CF1016" t="s">
        <v>240</v>
      </c>
      <c r="CG1016" t="s">
        <v>246</v>
      </c>
      <c r="CI1016" t="s">
        <v>9552</v>
      </c>
      <c r="CJ1016" t="s">
        <v>2808</v>
      </c>
      <c r="CK1016" t="s">
        <v>69</v>
      </c>
      <c r="CL1016" t="s">
        <v>69</v>
      </c>
      <c r="CM1016" t="s">
        <v>2803</v>
      </c>
      <c r="CN1016">
        <v>4</v>
      </c>
      <c r="CO1016" t="s">
        <v>22</v>
      </c>
      <c r="CQ1016" t="s">
        <v>69</v>
      </c>
      <c r="CR1016" t="s">
        <v>69</v>
      </c>
      <c r="CS1016" t="s">
        <v>69</v>
      </c>
      <c r="CV1016" t="s">
        <v>69</v>
      </c>
      <c r="CW1016" t="s">
        <v>69</v>
      </c>
      <c r="CX1016" t="s">
        <v>69</v>
      </c>
      <c r="CY1016" t="s">
        <v>69</v>
      </c>
      <c r="CZ1016" t="s">
        <v>69</v>
      </c>
      <c r="DA1016" t="s">
        <v>2808</v>
      </c>
      <c r="DB1016" t="s">
        <v>69</v>
      </c>
      <c r="DC1016" t="s">
        <v>69</v>
      </c>
      <c r="DD1016" t="s">
        <v>12</v>
      </c>
      <c r="DE1016" t="s">
        <v>10768</v>
      </c>
      <c r="DF1016" t="s">
        <v>12</v>
      </c>
      <c r="DG1016" s="30">
        <v>40552</v>
      </c>
      <c r="DH1016" t="s">
        <v>2842</v>
      </c>
      <c r="EU1016" t="s">
        <v>22</v>
      </c>
      <c r="EV1016" t="s">
        <v>22</v>
      </c>
      <c r="KB1016">
        <v>4</v>
      </c>
      <c r="KD1016" t="s">
        <v>9554</v>
      </c>
      <c r="KE1016" t="s">
        <v>6597</v>
      </c>
      <c r="KF1016">
        <v>9</v>
      </c>
      <c r="KG1016" t="s">
        <v>6598</v>
      </c>
      <c r="KH1016">
        <v>7711582</v>
      </c>
    </row>
    <row r="1017" spans="1:294" x14ac:dyDescent="0.3">
      <c r="A1017" t="s">
        <v>10886</v>
      </c>
      <c r="B1017" t="s">
        <v>6588</v>
      </c>
      <c r="C1017">
        <v>5</v>
      </c>
      <c r="D1017" t="s">
        <v>2956</v>
      </c>
      <c r="E1017" t="s">
        <v>2956</v>
      </c>
      <c r="F1017" t="s">
        <v>2956</v>
      </c>
      <c r="G1017" t="s">
        <v>2956</v>
      </c>
      <c r="H1017" t="s">
        <v>2956</v>
      </c>
      <c r="I1017" t="s">
        <v>2956</v>
      </c>
      <c r="J1017" t="s">
        <v>2956</v>
      </c>
      <c r="K1017" t="s">
        <v>2956</v>
      </c>
      <c r="L1017" t="s">
        <v>2956</v>
      </c>
      <c r="M1017" t="s">
        <v>2956</v>
      </c>
      <c r="N1017" t="s">
        <v>2956</v>
      </c>
      <c r="O1017" t="s">
        <v>2956</v>
      </c>
      <c r="P1017" t="s">
        <v>2956</v>
      </c>
      <c r="Q1017" t="s">
        <v>2956</v>
      </c>
      <c r="R1017" t="s">
        <v>2956</v>
      </c>
      <c r="S1017" t="s">
        <v>2956</v>
      </c>
      <c r="T1017" t="s">
        <v>2956</v>
      </c>
      <c r="U1017" t="s">
        <v>2956</v>
      </c>
      <c r="V1017" t="s">
        <v>2956</v>
      </c>
      <c r="W1017" t="s">
        <v>2956</v>
      </c>
      <c r="X1017" t="s">
        <v>2956</v>
      </c>
      <c r="Y1017" t="s">
        <v>2956</v>
      </c>
      <c r="Z1017" t="s">
        <v>2956</v>
      </c>
      <c r="AA1017" t="s">
        <v>2956</v>
      </c>
      <c r="AB1017" t="s">
        <v>2956</v>
      </c>
      <c r="BB1017" t="s">
        <v>2876</v>
      </c>
      <c r="BD1017" t="s">
        <v>2876</v>
      </c>
      <c r="BF1017" t="s">
        <v>2876</v>
      </c>
      <c r="BH1017" t="s">
        <v>2876</v>
      </c>
      <c r="BJ1017" t="s">
        <v>2876</v>
      </c>
      <c r="BV1017">
        <v>0</v>
      </c>
      <c r="BX1017" t="s">
        <v>9142</v>
      </c>
      <c r="BY1017" t="s">
        <v>6813</v>
      </c>
      <c r="BZ1017" t="s">
        <v>6694</v>
      </c>
      <c r="CA1017" t="s">
        <v>7399</v>
      </c>
      <c r="CB1017" t="s">
        <v>6815</v>
      </c>
      <c r="CC1017" t="s">
        <v>5059</v>
      </c>
      <c r="CD1017">
        <v>23</v>
      </c>
      <c r="CE1017" t="s">
        <v>236</v>
      </c>
      <c r="CF1017" t="s">
        <v>241</v>
      </c>
      <c r="CG1017" t="s">
        <v>246</v>
      </c>
      <c r="CI1017" t="s">
        <v>9552</v>
      </c>
      <c r="CJ1017" t="s">
        <v>2808</v>
      </c>
      <c r="CK1017" t="s">
        <v>69</v>
      </c>
      <c r="CL1017" t="s">
        <v>69</v>
      </c>
      <c r="CM1017" t="s">
        <v>2803</v>
      </c>
      <c r="CN1017">
        <v>5</v>
      </c>
      <c r="CO1017" t="s">
        <v>22</v>
      </c>
      <c r="CQ1017" t="s">
        <v>2808</v>
      </c>
      <c r="CR1017" t="s">
        <v>2808</v>
      </c>
      <c r="CS1017" t="s">
        <v>2808</v>
      </c>
      <c r="CV1017" t="s">
        <v>2808</v>
      </c>
      <c r="CW1017" t="s">
        <v>2808</v>
      </c>
      <c r="CX1017" t="s">
        <v>2808</v>
      </c>
      <c r="CY1017" t="s">
        <v>2808</v>
      </c>
      <c r="CZ1017" t="s">
        <v>2808</v>
      </c>
      <c r="DA1017" t="s">
        <v>2808</v>
      </c>
      <c r="DB1017" t="s">
        <v>69</v>
      </c>
      <c r="DC1017" t="s">
        <v>69</v>
      </c>
      <c r="DD1017" t="s">
        <v>12</v>
      </c>
      <c r="DE1017" s="30">
        <v>40642</v>
      </c>
      <c r="DF1017" t="s">
        <v>12</v>
      </c>
      <c r="DG1017" s="30">
        <v>41122</v>
      </c>
      <c r="DH1017" t="s">
        <v>249</v>
      </c>
      <c r="DI1017" t="s">
        <v>9603</v>
      </c>
      <c r="EU1017" t="s">
        <v>2956</v>
      </c>
      <c r="EV1017" t="s">
        <v>2956</v>
      </c>
      <c r="EW1017" s="30">
        <v>41122</v>
      </c>
      <c r="EX1017" s="30">
        <v>41122</v>
      </c>
      <c r="KB1017">
        <v>5</v>
      </c>
      <c r="KD1017" t="s">
        <v>9554</v>
      </c>
      <c r="KE1017" t="s">
        <v>6597</v>
      </c>
      <c r="KF1017">
        <v>10</v>
      </c>
      <c r="KG1017" t="s">
        <v>6598</v>
      </c>
      <c r="KH1017">
        <v>7711582</v>
      </c>
    </row>
    <row r="1018" spans="1:294" x14ac:dyDescent="0.3">
      <c r="A1018" t="s">
        <v>10887</v>
      </c>
      <c r="B1018" t="s">
        <v>6588</v>
      </c>
      <c r="C1018">
        <v>3</v>
      </c>
      <c r="D1018" t="s">
        <v>22</v>
      </c>
      <c r="E1018" t="s">
        <v>2956</v>
      </c>
      <c r="F1018" t="s">
        <v>22</v>
      </c>
      <c r="G1018" t="s">
        <v>22</v>
      </c>
      <c r="H1018" t="s">
        <v>2956</v>
      </c>
      <c r="I1018" t="s">
        <v>2956</v>
      </c>
      <c r="J1018" t="s">
        <v>2956</v>
      </c>
      <c r="K1018" t="s">
        <v>2956</v>
      </c>
      <c r="L1018" t="s">
        <v>2956</v>
      </c>
      <c r="M1018" t="s">
        <v>2956</v>
      </c>
      <c r="N1018" t="s">
        <v>2956</v>
      </c>
      <c r="O1018" t="s">
        <v>2956</v>
      </c>
      <c r="P1018" t="s">
        <v>2956</v>
      </c>
      <c r="Q1018" t="s">
        <v>2956</v>
      </c>
      <c r="R1018" t="s">
        <v>2956</v>
      </c>
      <c r="BB1018" t="s">
        <v>2876</v>
      </c>
      <c r="BD1018" t="s">
        <v>2876</v>
      </c>
      <c r="BF1018" t="s">
        <v>2876</v>
      </c>
      <c r="BV1018">
        <v>0</v>
      </c>
      <c r="BX1018" t="s">
        <v>9142</v>
      </c>
      <c r="BY1018" t="s">
        <v>6813</v>
      </c>
      <c r="BZ1018" t="s">
        <v>6694</v>
      </c>
      <c r="CA1018" t="s">
        <v>7399</v>
      </c>
      <c r="CB1018" t="s">
        <v>6815</v>
      </c>
      <c r="CC1018" t="s">
        <v>5059</v>
      </c>
      <c r="CD1018">
        <v>42</v>
      </c>
      <c r="CE1018" t="s">
        <v>237</v>
      </c>
      <c r="CF1018" t="s">
        <v>220</v>
      </c>
      <c r="CG1018" t="s">
        <v>246</v>
      </c>
      <c r="CI1018" t="s">
        <v>9614</v>
      </c>
      <c r="CJ1018" t="s">
        <v>2808</v>
      </c>
      <c r="CK1018" t="s">
        <v>2808</v>
      </c>
      <c r="CL1018" t="s">
        <v>2808</v>
      </c>
      <c r="CM1018" t="s">
        <v>2803</v>
      </c>
      <c r="CN1018">
        <v>3</v>
      </c>
      <c r="CO1018" t="s">
        <v>22</v>
      </c>
      <c r="CQ1018" t="s">
        <v>69</v>
      </c>
      <c r="CR1018" t="s">
        <v>69</v>
      </c>
      <c r="CS1018" t="s">
        <v>69</v>
      </c>
      <c r="CV1018" t="s">
        <v>69</v>
      </c>
      <c r="CW1018" t="s">
        <v>69</v>
      </c>
      <c r="CX1018" t="s">
        <v>69</v>
      </c>
      <c r="CY1018" t="s">
        <v>69</v>
      </c>
      <c r="CZ1018" t="s">
        <v>69</v>
      </c>
      <c r="DA1018" t="s">
        <v>69</v>
      </c>
      <c r="DB1018" t="s">
        <v>69</v>
      </c>
      <c r="DC1018" t="s">
        <v>69</v>
      </c>
      <c r="DD1018" t="s">
        <v>12</v>
      </c>
      <c r="DE1018" t="s">
        <v>8342</v>
      </c>
      <c r="DF1018" t="s">
        <v>12</v>
      </c>
      <c r="DG1018" t="s">
        <v>9839</v>
      </c>
      <c r="DH1018" t="s">
        <v>2842</v>
      </c>
      <c r="DJ1018" t="s">
        <v>12</v>
      </c>
      <c r="DK1018" t="s">
        <v>7229</v>
      </c>
      <c r="DL1018" t="s">
        <v>27</v>
      </c>
      <c r="DM1018" s="29">
        <v>0.5</v>
      </c>
      <c r="DN1018" t="s">
        <v>69</v>
      </c>
      <c r="DO1018" t="s">
        <v>69</v>
      </c>
      <c r="DP1018" t="s">
        <v>2859</v>
      </c>
      <c r="DQ1018" t="s">
        <v>2864</v>
      </c>
      <c r="DT1018" t="s">
        <v>2876</v>
      </c>
      <c r="DV1018" t="s">
        <v>2884</v>
      </c>
      <c r="DW1018" t="s">
        <v>33</v>
      </c>
      <c r="DX1018" t="s">
        <v>2877</v>
      </c>
      <c r="DZ1018" t="s">
        <v>69</v>
      </c>
      <c r="EJ1018" t="s">
        <v>273</v>
      </c>
      <c r="EM1018" t="s">
        <v>12</v>
      </c>
      <c r="EN1018" t="s">
        <v>7229</v>
      </c>
      <c r="EO1018" t="s">
        <v>27</v>
      </c>
      <c r="EP1018" s="29">
        <v>0.75</v>
      </c>
      <c r="EU1018" t="s">
        <v>2956</v>
      </c>
      <c r="EV1018" t="s">
        <v>2956</v>
      </c>
      <c r="EW1018" t="s">
        <v>9839</v>
      </c>
      <c r="EX1018" t="s">
        <v>9839</v>
      </c>
      <c r="EY1018" t="s">
        <v>2808</v>
      </c>
      <c r="EZ1018" t="s">
        <v>69</v>
      </c>
      <c r="FA1018" t="s">
        <v>7229</v>
      </c>
      <c r="FC1018" s="29">
        <v>0.54166666666666663</v>
      </c>
      <c r="FH1018">
        <v>1</v>
      </c>
      <c r="FI1018">
        <v>1</v>
      </c>
      <c r="FJ1018">
        <v>1</v>
      </c>
      <c r="FK1018">
        <v>1</v>
      </c>
      <c r="FL1018">
        <v>1</v>
      </c>
      <c r="FM1018">
        <v>1</v>
      </c>
      <c r="FN1018">
        <v>1</v>
      </c>
      <c r="FO1018">
        <v>1</v>
      </c>
      <c r="FS1018" t="s">
        <v>69</v>
      </c>
      <c r="FT1018" t="s">
        <v>69</v>
      </c>
      <c r="FU1018" t="s">
        <v>69</v>
      </c>
      <c r="FV1018" t="s">
        <v>69</v>
      </c>
      <c r="FW1018" t="s">
        <v>69</v>
      </c>
      <c r="FX1018" t="s">
        <v>69</v>
      </c>
      <c r="FY1018" t="s">
        <v>69</v>
      </c>
      <c r="FZ1018" t="s">
        <v>69</v>
      </c>
      <c r="GA1018" t="s">
        <v>69</v>
      </c>
      <c r="GB1018" t="s">
        <v>69</v>
      </c>
      <c r="GC1018" t="s">
        <v>69</v>
      </c>
      <c r="GD1018" t="s">
        <v>69</v>
      </c>
      <c r="GE1018" t="s">
        <v>69</v>
      </c>
      <c r="GF1018" t="s">
        <v>69</v>
      </c>
      <c r="GG1018" t="s">
        <v>69</v>
      </c>
      <c r="GH1018" t="s">
        <v>69</v>
      </c>
      <c r="GI1018" t="s">
        <v>69</v>
      </c>
      <c r="GJ1018" t="s">
        <v>69</v>
      </c>
      <c r="GK1018" t="s">
        <v>69</v>
      </c>
      <c r="GL1018" t="s">
        <v>69</v>
      </c>
      <c r="GM1018" t="s">
        <v>69</v>
      </c>
      <c r="GN1018" t="s">
        <v>69</v>
      </c>
      <c r="GO1018" t="s">
        <v>69</v>
      </c>
      <c r="GP1018" t="s">
        <v>69</v>
      </c>
      <c r="GQ1018" t="s">
        <v>69</v>
      </c>
      <c r="GR1018" t="s">
        <v>69</v>
      </c>
      <c r="GS1018" t="s">
        <v>69</v>
      </c>
      <c r="GT1018" t="s">
        <v>69</v>
      </c>
      <c r="GU1018" t="s">
        <v>69</v>
      </c>
      <c r="GV1018" t="s">
        <v>69</v>
      </c>
      <c r="GW1018" t="s">
        <v>69</v>
      </c>
      <c r="GX1018" t="s">
        <v>69</v>
      </c>
      <c r="GY1018" t="s">
        <v>69</v>
      </c>
      <c r="HC1018" t="s">
        <v>2808</v>
      </c>
      <c r="HD1018" t="s">
        <v>2808</v>
      </c>
      <c r="HE1018" t="s">
        <v>2808</v>
      </c>
      <c r="HF1018" t="s">
        <v>2808</v>
      </c>
      <c r="HG1018" t="s">
        <v>69</v>
      </c>
      <c r="HH1018" t="s">
        <v>69</v>
      </c>
      <c r="HI1018" t="s">
        <v>69</v>
      </c>
      <c r="HJ1018" t="s">
        <v>8703</v>
      </c>
      <c r="HK1018">
        <v>36</v>
      </c>
      <c r="HL1018">
        <v>76</v>
      </c>
      <c r="HM1018">
        <v>18</v>
      </c>
      <c r="HQ1018" t="s">
        <v>7229</v>
      </c>
      <c r="HR1018" t="s">
        <v>7229</v>
      </c>
      <c r="HS1018" t="s">
        <v>7229</v>
      </c>
      <c r="HT1018" t="s">
        <v>7229</v>
      </c>
      <c r="HX1018" s="29">
        <v>0.75</v>
      </c>
      <c r="HY1018" s="29">
        <v>0.75</v>
      </c>
      <c r="HZ1018" s="29">
        <v>0.75</v>
      </c>
      <c r="IA1018" s="29">
        <v>0.75</v>
      </c>
      <c r="IE1018" t="s">
        <v>2808</v>
      </c>
      <c r="IF1018" t="s">
        <v>2808</v>
      </c>
      <c r="IG1018" t="s">
        <v>2808</v>
      </c>
      <c r="IH1018" t="s">
        <v>269</v>
      </c>
      <c r="II1018" t="s">
        <v>269</v>
      </c>
      <c r="IJ1018" t="s">
        <v>69</v>
      </c>
      <c r="IK1018" t="s">
        <v>269</v>
      </c>
      <c r="IL1018" t="s">
        <v>269</v>
      </c>
      <c r="IM1018" t="s">
        <v>69</v>
      </c>
      <c r="IN1018" t="s">
        <v>7229</v>
      </c>
      <c r="IO1018" t="s">
        <v>7229</v>
      </c>
      <c r="IP1018" t="s">
        <v>7229</v>
      </c>
      <c r="IQ1018" t="s">
        <v>7229</v>
      </c>
      <c r="IR1018" t="s">
        <v>7229</v>
      </c>
      <c r="IS1018" t="s">
        <v>7229</v>
      </c>
      <c r="IZ1018" t="s">
        <v>2808</v>
      </c>
      <c r="JA1018" t="s">
        <v>69</v>
      </c>
      <c r="JB1018" t="s">
        <v>2808</v>
      </c>
      <c r="JC1018" t="s">
        <v>2808</v>
      </c>
      <c r="JD1018" t="s">
        <v>2808</v>
      </c>
      <c r="JE1018" t="s">
        <v>2808</v>
      </c>
      <c r="JF1018" t="s">
        <v>2808</v>
      </c>
      <c r="JG1018" s="35">
        <v>42956</v>
      </c>
      <c r="JI1018">
        <v>130</v>
      </c>
      <c r="JJ1018">
        <v>48</v>
      </c>
      <c r="JK1018" t="s">
        <v>9760</v>
      </c>
      <c r="JL1018">
        <v>46</v>
      </c>
      <c r="JM1018">
        <v>35</v>
      </c>
      <c r="JN1018" t="s">
        <v>7229</v>
      </c>
      <c r="JP1018" t="s">
        <v>7229</v>
      </c>
      <c r="JQ1018" t="s">
        <v>7229</v>
      </c>
      <c r="JR1018" t="s">
        <v>7229</v>
      </c>
      <c r="JS1018" t="s">
        <v>7229</v>
      </c>
      <c r="JT1018" t="s">
        <v>7229</v>
      </c>
      <c r="KB1018">
        <v>3</v>
      </c>
      <c r="KD1018" t="s">
        <v>9554</v>
      </c>
      <c r="KE1018" t="s">
        <v>6597</v>
      </c>
      <c r="KF1018">
        <v>11</v>
      </c>
      <c r="KG1018" t="s">
        <v>6598</v>
      </c>
      <c r="KH1018">
        <v>7711582</v>
      </c>
    </row>
    <row r="1019" spans="1:294" x14ac:dyDescent="0.3">
      <c r="A1019" t="s">
        <v>10888</v>
      </c>
      <c r="B1019" t="s">
        <v>6588</v>
      </c>
      <c r="C1019">
        <v>4</v>
      </c>
      <c r="D1019" t="s">
        <v>2956</v>
      </c>
      <c r="E1019" t="s">
        <v>2956</v>
      </c>
      <c r="F1019" t="s">
        <v>2956</v>
      </c>
      <c r="G1019" t="s">
        <v>2956</v>
      </c>
      <c r="H1019" t="s">
        <v>2956</v>
      </c>
      <c r="I1019" t="s">
        <v>2956</v>
      </c>
      <c r="J1019" t="s">
        <v>2956</v>
      </c>
      <c r="K1019" t="s">
        <v>2956</v>
      </c>
      <c r="L1019" t="s">
        <v>2956</v>
      </c>
      <c r="M1019" t="s">
        <v>2956</v>
      </c>
      <c r="N1019" t="s">
        <v>2956</v>
      </c>
      <c r="O1019" t="s">
        <v>2956</v>
      </c>
      <c r="P1019" t="s">
        <v>2956</v>
      </c>
      <c r="Q1019" t="s">
        <v>2956</v>
      </c>
      <c r="R1019" t="s">
        <v>2956</v>
      </c>
      <c r="S1019" t="s">
        <v>2956</v>
      </c>
      <c r="T1019" t="s">
        <v>2956</v>
      </c>
      <c r="U1019" t="s">
        <v>2956</v>
      </c>
      <c r="V1019" t="s">
        <v>2956</v>
      </c>
      <c r="W1019" t="s">
        <v>2956</v>
      </c>
      <c r="BB1019" t="s">
        <v>2876</v>
      </c>
      <c r="BD1019" t="s">
        <v>2876</v>
      </c>
      <c r="BF1019" t="s">
        <v>2876</v>
      </c>
      <c r="BH1019" t="s">
        <v>2876</v>
      </c>
      <c r="BV1019">
        <v>0</v>
      </c>
      <c r="BX1019" t="s">
        <v>9142</v>
      </c>
      <c r="BY1019" t="s">
        <v>6813</v>
      </c>
      <c r="BZ1019" t="s">
        <v>6850</v>
      </c>
      <c r="CA1019" t="s">
        <v>7399</v>
      </c>
      <c r="CB1019" t="s">
        <v>6861</v>
      </c>
      <c r="CC1019" t="s">
        <v>5059</v>
      </c>
      <c r="CD1019">
        <v>18</v>
      </c>
      <c r="CE1019" t="s">
        <v>22</v>
      </c>
      <c r="CF1019" t="s">
        <v>241</v>
      </c>
      <c r="CG1019" t="s">
        <v>247</v>
      </c>
      <c r="CI1019" t="s">
        <v>9614</v>
      </c>
      <c r="CJ1019" t="s">
        <v>2808</v>
      </c>
      <c r="CK1019" t="s">
        <v>2808</v>
      </c>
      <c r="CL1019" t="s">
        <v>2808</v>
      </c>
      <c r="CM1019" t="s">
        <v>2803</v>
      </c>
      <c r="CN1019">
        <v>4</v>
      </c>
      <c r="CO1019" t="s">
        <v>22</v>
      </c>
      <c r="CQ1019" t="s">
        <v>2808</v>
      </c>
      <c r="CR1019" t="s">
        <v>2808</v>
      </c>
      <c r="CS1019" t="s">
        <v>2808</v>
      </c>
      <c r="CV1019" t="s">
        <v>2808</v>
      </c>
      <c r="CW1019" t="s">
        <v>69</v>
      </c>
      <c r="CX1019" t="s">
        <v>2808</v>
      </c>
      <c r="CY1019" t="s">
        <v>2808</v>
      </c>
      <c r="CZ1019" t="s">
        <v>2808</v>
      </c>
      <c r="DA1019" t="s">
        <v>2808</v>
      </c>
      <c r="DB1019" t="s">
        <v>69</v>
      </c>
      <c r="DC1019" t="s">
        <v>69</v>
      </c>
      <c r="DD1019" t="s">
        <v>12</v>
      </c>
      <c r="DE1019" s="30">
        <v>41122</v>
      </c>
      <c r="DF1019" t="s">
        <v>12</v>
      </c>
      <c r="DG1019" t="s">
        <v>8202</v>
      </c>
      <c r="DH1019" t="s">
        <v>2842</v>
      </c>
      <c r="DJ1019" t="s">
        <v>22</v>
      </c>
      <c r="DL1019" t="s">
        <v>27</v>
      </c>
      <c r="DM1019" s="29">
        <v>0.5</v>
      </c>
      <c r="DN1019" t="s">
        <v>69</v>
      </c>
      <c r="DO1019" t="s">
        <v>69</v>
      </c>
      <c r="DP1019" t="s">
        <v>2859</v>
      </c>
      <c r="DQ1019" t="s">
        <v>2864</v>
      </c>
      <c r="DT1019" t="s">
        <v>2876</v>
      </c>
      <c r="DV1019" t="s">
        <v>2884</v>
      </c>
      <c r="DW1019" t="s">
        <v>33</v>
      </c>
      <c r="DX1019" t="s">
        <v>2876</v>
      </c>
      <c r="DZ1019" t="s">
        <v>22</v>
      </c>
      <c r="EJ1019" t="s">
        <v>273</v>
      </c>
      <c r="EM1019" t="s">
        <v>12</v>
      </c>
      <c r="EN1019" s="30">
        <v>41070</v>
      </c>
      <c r="EO1019" t="s">
        <v>27</v>
      </c>
      <c r="EP1019" s="29">
        <v>0.84375</v>
      </c>
      <c r="EU1019" t="s">
        <v>2956</v>
      </c>
      <c r="EV1019" t="s">
        <v>2956</v>
      </c>
      <c r="EW1019" t="s">
        <v>8202</v>
      </c>
      <c r="EX1019" t="s">
        <v>8202</v>
      </c>
      <c r="EY1019" t="s">
        <v>2808</v>
      </c>
      <c r="EZ1019" t="s">
        <v>69</v>
      </c>
      <c r="FA1019" s="30">
        <v>41070</v>
      </c>
      <c r="FH1019">
        <v>1</v>
      </c>
      <c r="FI1019">
        <v>1</v>
      </c>
      <c r="FJ1019">
        <v>1</v>
      </c>
      <c r="FK1019">
        <v>1</v>
      </c>
      <c r="FL1019">
        <v>1</v>
      </c>
      <c r="FM1019">
        <v>1</v>
      </c>
      <c r="FN1019">
        <v>1</v>
      </c>
      <c r="FO1019">
        <v>1</v>
      </c>
      <c r="FS1019" t="s">
        <v>69</v>
      </c>
      <c r="FT1019" t="s">
        <v>69</v>
      </c>
      <c r="FU1019" t="s">
        <v>69</v>
      </c>
      <c r="FV1019" t="s">
        <v>69</v>
      </c>
      <c r="FW1019" t="s">
        <v>69</v>
      </c>
      <c r="FX1019" t="s">
        <v>69</v>
      </c>
      <c r="FY1019" t="s">
        <v>69</v>
      </c>
      <c r="FZ1019" t="s">
        <v>69</v>
      </c>
      <c r="GA1019" t="s">
        <v>69</v>
      </c>
      <c r="GB1019" t="s">
        <v>69</v>
      </c>
      <c r="GC1019" t="s">
        <v>69</v>
      </c>
      <c r="GD1019" t="s">
        <v>69</v>
      </c>
      <c r="GE1019" t="s">
        <v>69</v>
      </c>
      <c r="GF1019" t="s">
        <v>69</v>
      </c>
      <c r="GG1019" t="s">
        <v>69</v>
      </c>
      <c r="GH1019" t="s">
        <v>69</v>
      </c>
      <c r="GI1019" t="s">
        <v>69</v>
      </c>
      <c r="GJ1019" t="s">
        <v>69</v>
      </c>
      <c r="GK1019" t="s">
        <v>69</v>
      </c>
      <c r="GL1019" t="s">
        <v>69</v>
      </c>
      <c r="GM1019" t="s">
        <v>69</v>
      </c>
      <c r="GN1019" t="s">
        <v>69</v>
      </c>
      <c r="GO1019" t="s">
        <v>69</v>
      </c>
      <c r="GP1019" t="s">
        <v>69</v>
      </c>
      <c r="GQ1019" t="s">
        <v>69</v>
      </c>
      <c r="GR1019" t="s">
        <v>69</v>
      </c>
      <c r="GS1019" t="s">
        <v>69</v>
      </c>
      <c r="GT1019" t="s">
        <v>69</v>
      </c>
      <c r="GU1019" t="s">
        <v>69</v>
      </c>
      <c r="GV1019" t="s">
        <v>69</v>
      </c>
      <c r="GW1019" t="s">
        <v>69</v>
      </c>
      <c r="GX1019" t="s">
        <v>69</v>
      </c>
      <c r="GY1019" t="s">
        <v>69</v>
      </c>
      <c r="HC1019" t="s">
        <v>2808</v>
      </c>
      <c r="HD1019" t="s">
        <v>2808</v>
      </c>
      <c r="HE1019" t="s">
        <v>2808</v>
      </c>
      <c r="HF1019" t="s">
        <v>2808</v>
      </c>
      <c r="HG1019" t="s">
        <v>69</v>
      </c>
      <c r="HH1019" t="s">
        <v>69</v>
      </c>
      <c r="HI1019" t="s">
        <v>69</v>
      </c>
      <c r="HJ1019" t="s">
        <v>8703</v>
      </c>
      <c r="HK1019">
        <v>36</v>
      </c>
      <c r="HL1019">
        <v>86</v>
      </c>
      <c r="HM1019">
        <v>22</v>
      </c>
      <c r="HQ1019" s="30">
        <v>41070</v>
      </c>
      <c r="HR1019" s="30">
        <v>41070</v>
      </c>
      <c r="HS1019" s="30">
        <v>41070</v>
      </c>
      <c r="HT1019" s="30">
        <v>41070</v>
      </c>
      <c r="HX1019" s="29">
        <v>0.84375</v>
      </c>
      <c r="HY1019" s="29">
        <v>0.84375</v>
      </c>
      <c r="HZ1019" s="29">
        <v>0.84375</v>
      </c>
      <c r="IA1019" s="29">
        <v>0.84375</v>
      </c>
      <c r="IE1019" t="s">
        <v>2808</v>
      </c>
      <c r="IF1019" t="s">
        <v>2808</v>
      </c>
      <c r="IG1019" t="s">
        <v>2808</v>
      </c>
      <c r="IH1019" t="s">
        <v>269</v>
      </c>
      <c r="II1019" t="s">
        <v>269</v>
      </c>
      <c r="IJ1019" t="s">
        <v>69</v>
      </c>
      <c r="IK1019" t="s">
        <v>269</v>
      </c>
      <c r="IL1019" t="s">
        <v>269</v>
      </c>
      <c r="IM1019" t="s">
        <v>69</v>
      </c>
      <c r="IN1019" s="30">
        <v>41070</v>
      </c>
      <c r="IO1019" s="30">
        <v>41070</v>
      </c>
      <c r="IP1019" s="30">
        <v>41070</v>
      </c>
      <c r="IQ1019" s="30">
        <v>41070</v>
      </c>
      <c r="IR1019" s="30">
        <v>41070</v>
      </c>
      <c r="IS1019" s="30">
        <v>41070</v>
      </c>
      <c r="IT1019" s="29">
        <v>0.58124999999999993</v>
      </c>
      <c r="IU1019" s="29">
        <v>0.58124999999999993</v>
      </c>
      <c r="IV1019" s="29">
        <v>0.58124999999999993</v>
      </c>
      <c r="IW1019" s="29">
        <v>0.58124999999999993</v>
      </c>
      <c r="IX1019" s="29">
        <v>0.58124999999999993</v>
      </c>
      <c r="IY1019" s="29">
        <v>0.58124999999999993</v>
      </c>
      <c r="IZ1019" t="s">
        <v>2808</v>
      </c>
      <c r="JA1019" t="s">
        <v>69</v>
      </c>
      <c r="JB1019" t="s">
        <v>2808</v>
      </c>
      <c r="JC1019" t="s">
        <v>2808</v>
      </c>
      <c r="JD1019" t="s">
        <v>2808</v>
      </c>
      <c r="JE1019" t="s">
        <v>2808</v>
      </c>
      <c r="JF1019" t="s">
        <v>2808</v>
      </c>
      <c r="JG1019" s="35">
        <v>42956</v>
      </c>
      <c r="JI1019">
        <v>166</v>
      </c>
      <c r="JJ1019">
        <v>48</v>
      </c>
      <c r="JK1019" t="s">
        <v>9760</v>
      </c>
      <c r="JL1019">
        <v>49</v>
      </c>
      <c r="JM1019">
        <v>34</v>
      </c>
      <c r="JN1019" s="30">
        <v>41070</v>
      </c>
      <c r="JP1019" s="30">
        <v>41070</v>
      </c>
      <c r="JQ1019" s="30">
        <v>41070</v>
      </c>
      <c r="JR1019" s="30">
        <v>41070</v>
      </c>
      <c r="JS1019" s="30">
        <v>41070</v>
      </c>
      <c r="JT1019" s="30">
        <v>41070</v>
      </c>
      <c r="JU1019" s="29">
        <v>0.58124999999999993</v>
      </c>
      <c r="JW1019" s="29">
        <v>0.58124999999999993</v>
      </c>
      <c r="JX1019" s="29">
        <v>0.58124999999999993</v>
      </c>
      <c r="JY1019" s="29">
        <v>0.58124999999999993</v>
      </c>
      <c r="JZ1019" s="29">
        <v>0.58124999999999993</v>
      </c>
      <c r="KA1019" s="29">
        <v>0.58124999999999993</v>
      </c>
      <c r="KB1019">
        <v>4</v>
      </c>
      <c r="KD1019" t="s">
        <v>9554</v>
      </c>
      <c r="KE1019" t="s">
        <v>6597</v>
      </c>
      <c r="KF1019">
        <v>12</v>
      </c>
      <c r="KG1019" t="s">
        <v>6598</v>
      </c>
      <c r="KH1019">
        <v>7711582</v>
      </c>
    </row>
    <row r="1020" spans="1:294" x14ac:dyDescent="0.3">
      <c r="A1020" t="s">
        <v>10889</v>
      </c>
      <c r="B1020" t="s">
        <v>6588</v>
      </c>
      <c r="C1020">
        <v>1</v>
      </c>
      <c r="D1020" t="s">
        <v>2956</v>
      </c>
      <c r="E1020" t="s">
        <v>2956</v>
      </c>
      <c r="F1020" t="s">
        <v>2956</v>
      </c>
      <c r="G1020" t="s">
        <v>2956</v>
      </c>
      <c r="H1020" t="s">
        <v>2956</v>
      </c>
      <c r="BB1020" t="s">
        <v>2876</v>
      </c>
      <c r="BV1020">
        <v>0</v>
      </c>
      <c r="BX1020" t="s">
        <v>9142</v>
      </c>
      <c r="BY1020" t="s">
        <v>6813</v>
      </c>
      <c r="BZ1020" t="s">
        <v>6850</v>
      </c>
      <c r="CA1020" t="s">
        <v>7399</v>
      </c>
      <c r="CB1020" t="s">
        <v>6816</v>
      </c>
      <c r="CC1020" t="s">
        <v>5059</v>
      </c>
      <c r="CD1020">
        <v>30</v>
      </c>
      <c r="CE1020" t="s">
        <v>236</v>
      </c>
      <c r="CF1020" t="s">
        <v>240</v>
      </c>
      <c r="CG1020" t="s">
        <v>246</v>
      </c>
      <c r="CI1020" t="s">
        <v>9614</v>
      </c>
      <c r="CJ1020" t="s">
        <v>2808</v>
      </c>
      <c r="CK1020" t="s">
        <v>2808</v>
      </c>
      <c r="CL1020" t="s">
        <v>2808</v>
      </c>
      <c r="CM1020" t="s">
        <v>2803</v>
      </c>
      <c r="CN1020">
        <v>1</v>
      </c>
      <c r="CO1020" t="s">
        <v>22</v>
      </c>
      <c r="CQ1020" t="s">
        <v>2808</v>
      </c>
      <c r="CR1020" t="s">
        <v>2808</v>
      </c>
      <c r="CS1020" t="s">
        <v>2808</v>
      </c>
      <c r="CV1020" t="s">
        <v>2808</v>
      </c>
      <c r="CW1020" t="s">
        <v>2808</v>
      </c>
      <c r="CX1020" t="s">
        <v>2808</v>
      </c>
      <c r="CY1020" t="s">
        <v>2808</v>
      </c>
      <c r="CZ1020" t="s">
        <v>2808</v>
      </c>
      <c r="DA1020" t="s">
        <v>2808</v>
      </c>
      <c r="DB1020" t="s">
        <v>69</v>
      </c>
      <c r="DC1020" t="s">
        <v>69</v>
      </c>
      <c r="DD1020" t="s">
        <v>12</v>
      </c>
      <c r="DE1020" s="30">
        <v>40127</v>
      </c>
      <c r="DF1020" t="s">
        <v>12</v>
      </c>
      <c r="DG1020" s="30">
        <v>40244</v>
      </c>
      <c r="DH1020" t="s">
        <v>2842</v>
      </c>
      <c r="DJ1020" t="s">
        <v>12</v>
      </c>
      <c r="DK1020" s="30">
        <v>40244</v>
      </c>
      <c r="DL1020" t="s">
        <v>27</v>
      </c>
      <c r="DM1020" s="29">
        <v>0.70833333333333337</v>
      </c>
      <c r="DN1020" t="s">
        <v>69</v>
      </c>
      <c r="DO1020" t="s">
        <v>69</v>
      </c>
      <c r="DP1020" t="s">
        <v>2859</v>
      </c>
      <c r="DQ1020" t="s">
        <v>2862</v>
      </c>
      <c r="DR1020" t="s">
        <v>512</v>
      </c>
      <c r="DT1020" t="s">
        <v>2876</v>
      </c>
      <c r="DV1020" t="s">
        <v>2884</v>
      </c>
      <c r="DW1020" t="s">
        <v>32</v>
      </c>
      <c r="DX1020" t="s">
        <v>2876</v>
      </c>
      <c r="DZ1020" t="s">
        <v>69</v>
      </c>
      <c r="EJ1020" t="s">
        <v>273</v>
      </c>
      <c r="EM1020" t="s">
        <v>12</v>
      </c>
      <c r="EN1020" s="30">
        <v>40244</v>
      </c>
      <c r="EO1020" t="s">
        <v>27</v>
      </c>
      <c r="EP1020" s="29">
        <v>0.70833333333333337</v>
      </c>
      <c r="EU1020" t="s">
        <v>2956</v>
      </c>
      <c r="EV1020" t="s">
        <v>2956</v>
      </c>
      <c r="EW1020" s="30">
        <v>40244</v>
      </c>
      <c r="EX1020" s="30">
        <v>40244</v>
      </c>
      <c r="EY1020" t="s">
        <v>2808</v>
      </c>
      <c r="EZ1020" t="s">
        <v>69</v>
      </c>
      <c r="FA1020" s="30">
        <v>40244</v>
      </c>
      <c r="FC1020" s="29">
        <v>0.45833333333333331</v>
      </c>
      <c r="FH1020">
        <v>1</v>
      </c>
      <c r="FI1020">
        <v>1</v>
      </c>
      <c r="FJ1020">
        <v>1</v>
      </c>
      <c r="FK1020">
        <v>1</v>
      </c>
      <c r="FL1020">
        <v>1</v>
      </c>
      <c r="FM1020">
        <v>1</v>
      </c>
      <c r="FN1020">
        <v>1</v>
      </c>
      <c r="FO1020">
        <v>1</v>
      </c>
      <c r="FS1020" t="s">
        <v>69</v>
      </c>
      <c r="FT1020" t="s">
        <v>69</v>
      </c>
      <c r="FU1020" t="s">
        <v>69</v>
      </c>
      <c r="FV1020" t="s">
        <v>69</v>
      </c>
      <c r="FW1020" t="s">
        <v>69</v>
      </c>
      <c r="FX1020" t="s">
        <v>69</v>
      </c>
      <c r="FY1020" t="s">
        <v>69</v>
      </c>
      <c r="FZ1020" t="s">
        <v>69</v>
      </c>
      <c r="GA1020" t="s">
        <v>69</v>
      </c>
      <c r="GB1020" t="s">
        <v>69</v>
      </c>
      <c r="GC1020" t="s">
        <v>69</v>
      </c>
      <c r="GD1020" t="s">
        <v>69</v>
      </c>
      <c r="GE1020" t="s">
        <v>69</v>
      </c>
      <c r="GF1020" t="s">
        <v>69</v>
      </c>
      <c r="GG1020" t="s">
        <v>69</v>
      </c>
      <c r="GH1020" t="s">
        <v>69</v>
      </c>
      <c r="GI1020" t="s">
        <v>69</v>
      </c>
      <c r="GJ1020" t="s">
        <v>69</v>
      </c>
      <c r="GK1020" t="s">
        <v>69</v>
      </c>
      <c r="GL1020" t="s">
        <v>69</v>
      </c>
      <c r="GM1020" t="s">
        <v>69</v>
      </c>
      <c r="GN1020" t="s">
        <v>69</v>
      </c>
      <c r="GO1020" t="s">
        <v>69</v>
      </c>
      <c r="GP1020" t="s">
        <v>69</v>
      </c>
      <c r="GQ1020" t="s">
        <v>69</v>
      </c>
      <c r="GR1020" t="s">
        <v>69</v>
      </c>
      <c r="GS1020" t="s">
        <v>69</v>
      </c>
      <c r="GT1020" t="s">
        <v>69</v>
      </c>
      <c r="GU1020" t="s">
        <v>69</v>
      </c>
      <c r="GV1020" t="s">
        <v>69</v>
      </c>
      <c r="GW1020" t="s">
        <v>69</v>
      </c>
      <c r="GX1020" t="s">
        <v>69</v>
      </c>
      <c r="GY1020" t="s">
        <v>69</v>
      </c>
      <c r="HC1020" t="s">
        <v>2808</v>
      </c>
      <c r="HD1020" t="s">
        <v>2808</v>
      </c>
      <c r="HE1020" t="s">
        <v>2808</v>
      </c>
      <c r="HF1020" t="s">
        <v>2808</v>
      </c>
      <c r="HG1020" t="s">
        <v>69</v>
      </c>
      <c r="HH1020" t="s">
        <v>69</v>
      </c>
      <c r="HI1020" t="s">
        <v>69</v>
      </c>
      <c r="HJ1020" t="s">
        <v>9696</v>
      </c>
      <c r="HK1020">
        <v>36</v>
      </c>
      <c r="HL1020">
        <v>80</v>
      </c>
      <c r="HM1020">
        <v>22</v>
      </c>
      <c r="HQ1020" s="30">
        <v>40244</v>
      </c>
      <c r="HR1020" s="30">
        <v>40244</v>
      </c>
      <c r="HS1020" s="30">
        <v>40244</v>
      </c>
      <c r="HT1020" s="30">
        <v>40244</v>
      </c>
      <c r="HX1020" s="29">
        <v>0.70833333333333337</v>
      </c>
      <c r="HY1020" s="29">
        <v>0.70833333333333337</v>
      </c>
      <c r="HZ1020" s="29">
        <v>0.70833333333333337</v>
      </c>
      <c r="IA1020" s="29">
        <v>0.70833333333333337</v>
      </c>
      <c r="IE1020" t="s">
        <v>2808</v>
      </c>
      <c r="IF1020" t="s">
        <v>2808</v>
      </c>
      <c r="IG1020" t="s">
        <v>2808</v>
      </c>
      <c r="IH1020" t="s">
        <v>269</v>
      </c>
      <c r="II1020" t="s">
        <v>69</v>
      </c>
      <c r="IJ1020" t="s">
        <v>69</v>
      </c>
      <c r="IK1020" t="s">
        <v>269</v>
      </c>
      <c r="IL1020" t="s">
        <v>269</v>
      </c>
      <c r="IM1020" t="s">
        <v>69</v>
      </c>
      <c r="IN1020" s="30">
        <v>40244</v>
      </c>
      <c r="IO1020" s="30">
        <v>40244</v>
      </c>
      <c r="IP1020" s="30">
        <v>40244</v>
      </c>
      <c r="IQ1020" s="30">
        <v>40244</v>
      </c>
      <c r="IR1020" s="30">
        <v>40244</v>
      </c>
      <c r="IS1020" s="30">
        <v>40244</v>
      </c>
      <c r="IT1020" s="29">
        <v>0.51736111111111105</v>
      </c>
      <c r="IU1020" s="29">
        <v>0.51736111111111105</v>
      </c>
      <c r="IV1020" s="29">
        <v>0.51736111111111105</v>
      </c>
      <c r="IW1020" s="29">
        <v>0.51736111111111105</v>
      </c>
      <c r="IX1020" s="29">
        <v>0.51736111111111105</v>
      </c>
      <c r="IY1020" s="29">
        <v>0.51736111111111105</v>
      </c>
      <c r="IZ1020" t="s">
        <v>2808</v>
      </c>
      <c r="JA1020" t="s">
        <v>69</v>
      </c>
      <c r="JB1020" t="s">
        <v>2808</v>
      </c>
      <c r="JC1020" t="s">
        <v>2808</v>
      </c>
      <c r="JD1020" t="s">
        <v>2808</v>
      </c>
      <c r="JE1020" t="s">
        <v>2808</v>
      </c>
      <c r="JF1020" t="s">
        <v>2808</v>
      </c>
      <c r="JG1020" s="35">
        <v>42956</v>
      </c>
      <c r="JI1020">
        <v>150</v>
      </c>
      <c r="JJ1020">
        <v>58</v>
      </c>
      <c r="JK1020" t="s">
        <v>9760</v>
      </c>
      <c r="JL1020">
        <v>48</v>
      </c>
      <c r="JM1020">
        <v>33</v>
      </c>
      <c r="JN1020" s="30">
        <v>40244</v>
      </c>
      <c r="JP1020" s="30">
        <v>40244</v>
      </c>
      <c r="JQ1020" s="30">
        <v>40244</v>
      </c>
      <c r="JR1020" s="30">
        <v>40244</v>
      </c>
      <c r="JS1020" s="30">
        <v>40244</v>
      </c>
      <c r="JT1020" s="30">
        <v>40244</v>
      </c>
      <c r="JU1020" s="29">
        <v>0.51736111111111105</v>
      </c>
      <c r="JW1020" s="29">
        <v>0.51736111111111105</v>
      </c>
      <c r="JX1020" s="29">
        <v>0.51736111111111105</v>
      </c>
      <c r="JY1020" s="29">
        <v>0.51736111111111105</v>
      </c>
      <c r="JZ1020" s="29">
        <v>0.51736111111111105</v>
      </c>
      <c r="KA1020" s="29">
        <v>0.51736111111111105</v>
      </c>
      <c r="KB1020">
        <v>1</v>
      </c>
      <c r="KD1020" t="s">
        <v>9554</v>
      </c>
      <c r="KE1020" t="s">
        <v>6597</v>
      </c>
      <c r="KF1020">
        <v>14</v>
      </c>
      <c r="KG1020" t="s">
        <v>6598</v>
      </c>
      <c r="KH1020">
        <v>7711582</v>
      </c>
    </row>
    <row r="1021" spans="1:294" x14ac:dyDescent="0.3">
      <c r="A1021" t="s">
        <v>10890</v>
      </c>
      <c r="B1021" t="s">
        <v>6588</v>
      </c>
      <c r="C1021">
        <v>5</v>
      </c>
      <c r="D1021" t="s">
        <v>2956</v>
      </c>
      <c r="E1021" t="s">
        <v>2956</v>
      </c>
      <c r="F1021" t="s">
        <v>2956</v>
      </c>
      <c r="G1021" t="s">
        <v>2956</v>
      </c>
      <c r="H1021" t="s">
        <v>2956</v>
      </c>
      <c r="I1021" t="s">
        <v>2956</v>
      </c>
      <c r="J1021" t="s">
        <v>2956</v>
      </c>
      <c r="K1021" t="s">
        <v>2956</v>
      </c>
      <c r="L1021" t="s">
        <v>2956</v>
      </c>
      <c r="M1021" t="s">
        <v>2956</v>
      </c>
      <c r="N1021" t="s">
        <v>2956</v>
      </c>
      <c r="O1021" t="s">
        <v>2956</v>
      </c>
      <c r="P1021" t="s">
        <v>2956</v>
      </c>
      <c r="Q1021" t="s">
        <v>2956</v>
      </c>
      <c r="R1021" t="s">
        <v>2956</v>
      </c>
      <c r="S1021" t="s">
        <v>2956</v>
      </c>
      <c r="T1021" t="s">
        <v>2956</v>
      </c>
      <c r="U1021" t="s">
        <v>2956</v>
      </c>
      <c r="V1021" t="s">
        <v>2956</v>
      </c>
      <c r="W1021" t="s">
        <v>2956</v>
      </c>
      <c r="X1021" t="s">
        <v>2956</v>
      </c>
      <c r="Y1021" t="s">
        <v>2956</v>
      </c>
      <c r="Z1021" t="s">
        <v>2956</v>
      </c>
      <c r="AA1021" t="s">
        <v>2956</v>
      </c>
      <c r="AB1021" t="s">
        <v>2956</v>
      </c>
      <c r="BB1021" t="s">
        <v>2876</v>
      </c>
      <c r="BD1021" t="s">
        <v>2876</v>
      </c>
      <c r="BF1021" t="s">
        <v>2876</v>
      </c>
      <c r="BH1021" t="s">
        <v>2876</v>
      </c>
      <c r="BJ1021" t="s">
        <v>2876</v>
      </c>
      <c r="BV1021">
        <v>0</v>
      </c>
      <c r="BX1021" t="s">
        <v>9142</v>
      </c>
      <c r="BY1021" t="s">
        <v>6813</v>
      </c>
      <c r="BZ1021" t="s">
        <v>6694</v>
      </c>
      <c r="CA1021" t="s">
        <v>7399</v>
      </c>
      <c r="CB1021" t="s">
        <v>6816</v>
      </c>
      <c r="CC1021" t="s">
        <v>5059</v>
      </c>
      <c r="CD1021">
        <v>20</v>
      </c>
      <c r="CE1021" t="s">
        <v>236</v>
      </c>
      <c r="CF1021" t="s">
        <v>240</v>
      </c>
      <c r="CG1021" t="s">
        <v>246</v>
      </c>
      <c r="CI1021" t="s">
        <v>9614</v>
      </c>
      <c r="CJ1021" t="s">
        <v>2808</v>
      </c>
      <c r="CK1021" t="s">
        <v>2808</v>
      </c>
      <c r="CL1021" t="s">
        <v>2808</v>
      </c>
      <c r="CM1021" t="s">
        <v>2803</v>
      </c>
      <c r="CN1021">
        <v>5</v>
      </c>
      <c r="CO1021" t="s">
        <v>22</v>
      </c>
      <c r="CQ1021" t="s">
        <v>2808</v>
      </c>
      <c r="CR1021" t="s">
        <v>2808</v>
      </c>
      <c r="CS1021" t="s">
        <v>2808</v>
      </c>
      <c r="CV1021" t="s">
        <v>2808</v>
      </c>
      <c r="CW1021" t="s">
        <v>69</v>
      </c>
      <c r="CX1021" t="s">
        <v>2808</v>
      </c>
      <c r="CY1021" t="s">
        <v>2808</v>
      </c>
      <c r="CZ1021" t="s">
        <v>2808</v>
      </c>
      <c r="DA1021" t="s">
        <v>2808</v>
      </c>
      <c r="DB1021" t="s">
        <v>2808</v>
      </c>
      <c r="DC1021" t="s">
        <v>69</v>
      </c>
      <c r="DD1021" t="s">
        <v>12</v>
      </c>
      <c r="DE1021" t="s">
        <v>10891</v>
      </c>
      <c r="DF1021" t="s">
        <v>12</v>
      </c>
      <c r="DG1021" t="s">
        <v>7132</v>
      </c>
      <c r="DH1021" t="s">
        <v>2842</v>
      </c>
      <c r="DJ1021" t="s">
        <v>12</v>
      </c>
      <c r="DK1021" s="30">
        <v>40271</v>
      </c>
      <c r="DL1021" t="s">
        <v>27</v>
      </c>
      <c r="DM1021" s="29">
        <v>0.22361111111111109</v>
      </c>
      <c r="DN1021" t="s">
        <v>69</v>
      </c>
      <c r="DO1021" t="s">
        <v>69</v>
      </c>
      <c r="DP1021" t="s">
        <v>2859</v>
      </c>
      <c r="DQ1021" t="s">
        <v>2864</v>
      </c>
      <c r="DT1021" t="s">
        <v>2876</v>
      </c>
      <c r="DV1021" t="s">
        <v>2884</v>
      </c>
      <c r="DW1021" t="s">
        <v>32</v>
      </c>
      <c r="DX1021" t="s">
        <v>2876</v>
      </c>
      <c r="DZ1021" t="s">
        <v>69</v>
      </c>
      <c r="EJ1021" t="s">
        <v>273</v>
      </c>
      <c r="EM1021" t="s">
        <v>22</v>
      </c>
      <c r="EO1021" t="s">
        <v>27</v>
      </c>
      <c r="EP1021" s="29">
        <v>0.41666666666666669</v>
      </c>
      <c r="EU1021" t="s">
        <v>2956</v>
      </c>
      <c r="EV1021" t="s">
        <v>2956</v>
      </c>
      <c r="EW1021" t="s">
        <v>7132</v>
      </c>
      <c r="EX1021" t="s">
        <v>7132</v>
      </c>
      <c r="EY1021" t="s">
        <v>2808</v>
      </c>
      <c r="EZ1021" t="s">
        <v>69</v>
      </c>
      <c r="FA1021" s="30">
        <v>41002</v>
      </c>
      <c r="FC1021" s="29">
        <v>0.22361111111111109</v>
      </c>
      <c r="FH1021">
        <v>2</v>
      </c>
      <c r="FI1021">
        <v>2</v>
      </c>
      <c r="FJ1021">
        <v>2</v>
      </c>
      <c r="FK1021">
        <v>2</v>
      </c>
      <c r="FL1021">
        <v>2</v>
      </c>
      <c r="FM1021">
        <v>2</v>
      </c>
      <c r="FN1021">
        <v>2</v>
      </c>
      <c r="FO1021">
        <v>2</v>
      </c>
      <c r="FS1021" t="s">
        <v>69</v>
      </c>
      <c r="FT1021" t="s">
        <v>69</v>
      </c>
      <c r="FU1021" t="s">
        <v>69</v>
      </c>
      <c r="FV1021" t="s">
        <v>69</v>
      </c>
      <c r="FW1021" t="s">
        <v>69</v>
      </c>
      <c r="FX1021" t="s">
        <v>69</v>
      </c>
      <c r="FY1021" t="s">
        <v>69</v>
      </c>
      <c r="FZ1021" t="s">
        <v>69</v>
      </c>
      <c r="GA1021" t="s">
        <v>69</v>
      </c>
      <c r="GB1021" t="s">
        <v>69</v>
      </c>
      <c r="GC1021" t="s">
        <v>69</v>
      </c>
      <c r="GD1021" t="s">
        <v>69</v>
      </c>
      <c r="GE1021" t="s">
        <v>69</v>
      </c>
      <c r="GF1021" t="s">
        <v>69</v>
      </c>
      <c r="GG1021" t="s">
        <v>69</v>
      </c>
      <c r="GH1021" t="s">
        <v>69</v>
      </c>
      <c r="GI1021" t="s">
        <v>69</v>
      </c>
      <c r="GJ1021" t="s">
        <v>69</v>
      </c>
      <c r="GK1021" t="s">
        <v>69</v>
      </c>
      <c r="GL1021" t="s">
        <v>69</v>
      </c>
      <c r="GM1021" t="s">
        <v>69</v>
      </c>
      <c r="GN1021" t="s">
        <v>69</v>
      </c>
      <c r="GO1021" t="s">
        <v>69</v>
      </c>
      <c r="GP1021" t="s">
        <v>69</v>
      </c>
      <c r="GQ1021" t="s">
        <v>69</v>
      </c>
      <c r="GR1021" t="s">
        <v>69</v>
      </c>
      <c r="GS1021" t="s">
        <v>69</v>
      </c>
      <c r="GT1021" t="s">
        <v>69</v>
      </c>
      <c r="GU1021" t="s">
        <v>69</v>
      </c>
      <c r="GV1021" t="s">
        <v>69</v>
      </c>
      <c r="GW1021" t="s">
        <v>69</v>
      </c>
      <c r="GX1021" t="s">
        <v>69</v>
      </c>
      <c r="GY1021" t="s">
        <v>69</v>
      </c>
      <c r="HC1021" t="s">
        <v>2808</v>
      </c>
      <c r="HD1021" t="s">
        <v>2808</v>
      </c>
      <c r="HE1021" t="s">
        <v>2808</v>
      </c>
      <c r="HF1021" t="s">
        <v>2808</v>
      </c>
      <c r="HG1021" t="s">
        <v>69</v>
      </c>
      <c r="HH1021" t="s">
        <v>69</v>
      </c>
      <c r="HI1021" t="s">
        <v>69</v>
      </c>
      <c r="HJ1021" t="s">
        <v>10892</v>
      </c>
      <c r="HK1021">
        <v>36</v>
      </c>
      <c r="HL1021">
        <v>90</v>
      </c>
      <c r="HM1021">
        <v>22</v>
      </c>
      <c r="HQ1021" s="30">
        <v>41002</v>
      </c>
      <c r="HR1021" s="30">
        <v>41002</v>
      </c>
      <c r="HS1021" s="30">
        <v>41002</v>
      </c>
      <c r="HT1021" s="30">
        <v>41002</v>
      </c>
      <c r="HX1021" s="29">
        <v>0.41666666666666669</v>
      </c>
      <c r="HY1021" s="29">
        <v>0.41666666666666669</v>
      </c>
      <c r="HZ1021" s="29">
        <v>0.41666666666666669</v>
      </c>
      <c r="IA1021" s="29">
        <v>0.41666666666666669</v>
      </c>
      <c r="IE1021" t="s">
        <v>2808</v>
      </c>
      <c r="IF1021" t="s">
        <v>2808</v>
      </c>
      <c r="IG1021" t="s">
        <v>2808</v>
      </c>
      <c r="IH1021" t="s">
        <v>269</v>
      </c>
      <c r="II1021" t="s">
        <v>269</v>
      </c>
      <c r="IJ1021" t="s">
        <v>69</v>
      </c>
      <c r="IK1021" t="s">
        <v>269</v>
      </c>
      <c r="IL1021" t="s">
        <v>69</v>
      </c>
      <c r="IM1021" t="s">
        <v>69</v>
      </c>
      <c r="IN1021" s="30">
        <v>40972</v>
      </c>
      <c r="IO1021" s="30">
        <v>40972</v>
      </c>
      <c r="IQ1021" s="30">
        <v>40972</v>
      </c>
      <c r="IR1021" s="30">
        <v>40972</v>
      </c>
      <c r="IT1021" s="29">
        <v>0.33333333333333331</v>
      </c>
      <c r="IU1021" s="29">
        <v>0.33333333333333331</v>
      </c>
      <c r="IW1021" s="29">
        <v>0.33333333333333331</v>
      </c>
      <c r="IX1021" s="29">
        <v>0.33333333333333331</v>
      </c>
      <c r="IZ1021" t="s">
        <v>69</v>
      </c>
      <c r="JA1021" t="s">
        <v>69</v>
      </c>
      <c r="JB1021" t="s">
        <v>69</v>
      </c>
      <c r="JC1021" t="s">
        <v>69</v>
      </c>
      <c r="JD1021" t="s">
        <v>69</v>
      </c>
      <c r="JE1021" t="s">
        <v>69</v>
      </c>
      <c r="JF1021" t="s">
        <v>69</v>
      </c>
      <c r="JG1021" s="35">
        <v>42956</v>
      </c>
      <c r="JI1021">
        <v>130</v>
      </c>
      <c r="JJ1021">
        <v>56</v>
      </c>
      <c r="JK1021">
        <v>2.38</v>
      </c>
      <c r="JL1021">
        <v>48</v>
      </c>
      <c r="JM1021">
        <v>31</v>
      </c>
      <c r="JN1021" s="30">
        <v>40972</v>
      </c>
      <c r="JP1021" s="30">
        <v>40972</v>
      </c>
      <c r="JQ1021" s="30">
        <v>40972</v>
      </c>
      <c r="JR1021" s="30">
        <v>40972</v>
      </c>
      <c r="JS1021" s="30">
        <v>40972</v>
      </c>
      <c r="JT1021" s="30">
        <v>40972</v>
      </c>
      <c r="JU1021" s="29">
        <v>0.33333333333333331</v>
      </c>
      <c r="JW1021" s="29">
        <v>0.33333333333333331</v>
      </c>
      <c r="JX1021" s="29">
        <v>0.33333333333333331</v>
      </c>
      <c r="JY1021" s="29">
        <v>0.33333333333333331</v>
      </c>
      <c r="JZ1021" s="29">
        <v>0.33333333333333331</v>
      </c>
      <c r="KA1021" s="29">
        <v>0.33333333333333331</v>
      </c>
      <c r="KB1021">
        <v>5</v>
      </c>
      <c r="KD1021" t="s">
        <v>9554</v>
      </c>
      <c r="KE1021" t="s">
        <v>6597</v>
      </c>
      <c r="KF1021">
        <v>15</v>
      </c>
      <c r="KG1021" t="s">
        <v>6598</v>
      </c>
      <c r="KH1021">
        <v>7711582</v>
      </c>
    </row>
    <row r="1022" spans="1:294" x14ac:dyDescent="0.3">
      <c r="A1022" t="s">
        <v>10893</v>
      </c>
      <c r="B1022" t="s">
        <v>6588</v>
      </c>
      <c r="C1022">
        <v>5</v>
      </c>
      <c r="D1022" t="s">
        <v>2956</v>
      </c>
      <c r="E1022" t="s">
        <v>2956</v>
      </c>
      <c r="F1022" t="s">
        <v>2956</v>
      </c>
      <c r="G1022" t="s">
        <v>2956</v>
      </c>
      <c r="H1022" t="s">
        <v>2956</v>
      </c>
      <c r="I1022" t="s">
        <v>2956</v>
      </c>
      <c r="J1022" t="s">
        <v>2956</v>
      </c>
      <c r="K1022" t="s">
        <v>2956</v>
      </c>
      <c r="L1022" t="s">
        <v>2956</v>
      </c>
      <c r="M1022" t="s">
        <v>2956</v>
      </c>
      <c r="N1022" t="s">
        <v>2956</v>
      </c>
      <c r="O1022" t="s">
        <v>2956</v>
      </c>
      <c r="P1022" t="s">
        <v>2956</v>
      </c>
      <c r="Q1022" t="s">
        <v>2956</v>
      </c>
      <c r="R1022" t="s">
        <v>2956</v>
      </c>
      <c r="S1022" t="s">
        <v>2956</v>
      </c>
      <c r="T1022" t="s">
        <v>2956</v>
      </c>
      <c r="U1022" t="s">
        <v>2956</v>
      </c>
      <c r="V1022" t="s">
        <v>2956</v>
      </c>
      <c r="W1022" t="s">
        <v>2956</v>
      </c>
      <c r="X1022" t="s">
        <v>2956</v>
      </c>
      <c r="Y1022" t="s">
        <v>2956</v>
      </c>
      <c r="Z1022" t="s">
        <v>2956</v>
      </c>
      <c r="AA1022" t="s">
        <v>2956</v>
      </c>
      <c r="AB1022" t="s">
        <v>2956</v>
      </c>
      <c r="BB1022" t="s">
        <v>2876</v>
      </c>
      <c r="BD1022" t="s">
        <v>2876</v>
      </c>
      <c r="BF1022" t="s">
        <v>2876</v>
      </c>
      <c r="BH1022" t="s">
        <v>2876</v>
      </c>
      <c r="BJ1022" t="s">
        <v>2876</v>
      </c>
      <c r="BV1022">
        <v>0</v>
      </c>
      <c r="BX1022" t="s">
        <v>9142</v>
      </c>
      <c r="BY1022" t="s">
        <v>6813</v>
      </c>
      <c r="BZ1022" t="s">
        <v>6850</v>
      </c>
      <c r="CA1022" t="s">
        <v>7399</v>
      </c>
      <c r="CB1022" t="s">
        <v>6861</v>
      </c>
      <c r="CC1022" t="s">
        <v>5059</v>
      </c>
      <c r="CD1022">
        <v>37</v>
      </c>
      <c r="CE1022" t="s">
        <v>22</v>
      </c>
      <c r="CF1022" t="s">
        <v>22</v>
      </c>
      <c r="CG1022" t="s">
        <v>246</v>
      </c>
      <c r="CI1022" t="s">
        <v>9614</v>
      </c>
      <c r="CJ1022" t="s">
        <v>2808</v>
      </c>
      <c r="CK1022" t="s">
        <v>2808</v>
      </c>
      <c r="CL1022" t="s">
        <v>2808</v>
      </c>
      <c r="CM1022" t="s">
        <v>2803</v>
      </c>
      <c r="CN1022">
        <v>5</v>
      </c>
      <c r="CO1022" t="s">
        <v>22</v>
      </c>
      <c r="CQ1022" t="s">
        <v>69</v>
      </c>
      <c r="CR1022" t="s">
        <v>69</v>
      </c>
      <c r="CS1022" t="s">
        <v>69</v>
      </c>
      <c r="CV1022" t="s">
        <v>69</v>
      </c>
      <c r="CW1022" t="s">
        <v>69</v>
      </c>
      <c r="CX1022" t="s">
        <v>69</v>
      </c>
      <c r="CY1022" t="s">
        <v>69</v>
      </c>
      <c r="CZ1022" t="s">
        <v>69</v>
      </c>
      <c r="DA1022" t="s">
        <v>69</v>
      </c>
      <c r="DB1022" t="s">
        <v>69</v>
      </c>
      <c r="DC1022" t="s">
        <v>69</v>
      </c>
      <c r="DD1022" t="s">
        <v>12</v>
      </c>
      <c r="DE1022" t="s">
        <v>10894</v>
      </c>
      <c r="DF1022" t="s">
        <v>12</v>
      </c>
      <c r="DG1022" s="30">
        <v>40757</v>
      </c>
      <c r="DH1022" t="s">
        <v>2842</v>
      </c>
      <c r="DJ1022" t="s">
        <v>12</v>
      </c>
      <c r="DK1022" s="30">
        <v>40822</v>
      </c>
      <c r="DL1022" t="s">
        <v>27</v>
      </c>
      <c r="DM1022" s="29">
        <v>0.625</v>
      </c>
      <c r="DN1022" t="s">
        <v>69</v>
      </c>
      <c r="DO1022" t="s">
        <v>69</v>
      </c>
      <c r="DP1022" t="s">
        <v>2859</v>
      </c>
      <c r="DQ1022" t="s">
        <v>2864</v>
      </c>
      <c r="DT1022" t="s">
        <v>2876</v>
      </c>
      <c r="DV1022" t="s">
        <v>2884</v>
      </c>
      <c r="DW1022" t="s">
        <v>33</v>
      </c>
      <c r="DX1022" t="s">
        <v>2876</v>
      </c>
      <c r="DZ1022" t="s">
        <v>69</v>
      </c>
      <c r="EJ1022" t="s">
        <v>273</v>
      </c>
      <c r="EM1022" t="s">
        <v>12</v>
      </c>
      <c r="EN1022" s="30">
        <v>40853</v>
      </c>
      <c r="EO1022" t="s">
        <v>27</v>
      </c>
      <c r="EP1022" s="29">
        <v>0.625</v>
      </c>
      <c r="EU1022" t="s">
        <v>2956</v>
      </c>
      <c r="EV1022" t="s">
        <v>2956</v>
      </c>
      <c r="EW1022" s="30">
        <v>40757</v>
      </c>
      <c r="EX1022" s="30">
        <v>40757</v>
      </c>
      <c r="EY1022" t="s">
        <v>2808</v>
      </c>
      <c r="EZ1022" t="s">
        <v>69</v>
      </c>
      <c r="FA1022" s="30">
        <v>40822</v>
      </c>
      <c r="FC1022" s="29">
        <v>0.75</v>
      </c>
      <c r="FH1022">
        <v>2</v>
      </c>
      <c r="FI1022">
        <v>2</v>
      </c>
      <c r="FJ1022">
        <v>2</v>
      </c>
      <c r="FK1022">
        <v>2</v>
      </c>
      <c r="FL1022">
        <v>2</v>
      </c>
      <c r="FM1022">
        <v>2</v>
      </c>
      <c r="FN1022">
        <v>2</v>
      </c>
      <c r="FO1022">
        <v>2</v>
      </c>
      <c r="FS1022" t="s">
        <v>69</v>
      </c>
      <c r="FT1022" t="s">
        <v>69</v>
      </c>
      <c r="FU1022" t="s">
        <v>69</v>
      </c>
      <c r="FV1022" t="s">
        <v>69</v>
      </c>
      <c r="FW1022" t="s">
        <v>69</v>
      </c>
      <c r="FX1022" t="s">
        <v>69</v>
      </c>
      <c r="FY1022" t="s">
        <v>69</v>
      </c>
      <c r="FZ1022" t="s">
        <v>69</v>
      </c>
      <c r="GA1022" t="s">
        <v>69</v>
      </c>
      <c r="GB1022" t="s">
        <v>69</v>
      </c>
      <c r="GC1022" t="s">
        <v>69</v>
      </c>
      <c r="GD1022" t="s">
        <v>69</v>
      </c>
      <c r="GE1022" t="s">
        <v>69</v>
      </c>
      <c r="GF1022" t="s">
        <v>69</v>
      </c>
      <c r="GG1022" t="s">
        <v>69</v>
      </c>
      <c r="GH1022" t="s">
        <v>69</v>
      </c>
      <c r="GI1022" t="s">
        <v>69</v>
      </c>
      <c r="GJ1022" t="s">
        <v>69</v>
      </c>
      <c r="GK1022" t="s">
        <v>69</v>
      </c>
      <c r="GL1022" t="s">
        <v>69</v>
      </c>
      <c r="GM1022" t="s">
        <v>69</v>
      </c>
      <c r="GN1022" t="s">
        <v>69</v>
      </c>
      <c r="GO1022" t="s">
        <v>69</v>
      </c>
      <c r="GP1022" t="s">
        <v>69</v>
      </c>
      <c r="GQ1022" t="s">
        <v>69</v>
      </c>
      <c r="GR1022" t="s">
        <v>69</v>
      </c>
      <c r="GS1022" t="s">
        <v>69</v>
      </c>
      <c r="GT1022" t="s">
        <v>69</v>
      </c>
      <c r="GU1022" t="s">
        <v>69</v>
      </c>
      <c r="GV1022" t="s">
        <v>69</v>
      </c>
      <c r="GW1022" t="s">
        <v>69</v>
      </c>
      <c r="GX1022" t="s">
        <v>69</v>
      </c>
      <c r="GY1022" t="s">
        <v>69</v>
      </c>
      <c r="HC1022" t="s">
        <v>69</v>
      </c>
      <c r="HD1022" t="s">
        <v>69</v>
      </c>
      <c r="HE1022" t="s">
        <v>69</v>
      </c>
      <c r="HF1022" t="s">
        <v>69</v>
      </c>
      <c r="HG1022" t="s">
        <v>69</v>
      </c>
      <c r="HH1022" t="s">
        <v>69</v>
      </c>
      <c r="HI1022" t="s">
        <v>69</v>
      </c>
      <c r="HJ1022" t="s">
        <v>9615</v>
      </c>
      <c r="HK1022">
        <v>36</v>
      </c>
      <c r="HL1022">
        <v>80</v>
      </c>
      <c r="HM1022">
        <v>22</v>
      </c>
      <c r="HQ1022" s="30">
        <v>40822</v>
      </c>
      <c r="HR1022" s="30">
        <v>40822</v>
      </c>
      <c r="HS1022" s="30">
        <v>40822</v>
      </c>
      <c r="HT1022" s="30">
        <v>40822</v>
      </c>
      <c r="HX1022" s="29">
        <v>0.625</v>
      </c>
      <c r="HY1022" s="29">
        <v>0.625</v>
      </c>
      <c r="HZ1022" s="29">
        <v>0.625</v>
      </c>
      <c r="IA1022" s="29">
        <v>0.625</v>
      </c>
      <c r="IE1022" t="s">
        <v>2808</v>
      </c>
      <c r="IF1022" t="s">
        <v>2808</v>
      </c>
      <c r="IG1022" t="s">
        <v>2808</v>
      </c>
      <c r="IH1022" t="s">
        <v>269</v>
      </c>
      <c r="II1022" t="s">
        <v>269</v>
      </c>
      <c r="IJ1022" t="s">
        <v>69</v>
      </c>
      <c r="IK1022" t="s">
        <v>269</v>
      </c>
      <c r="IL1022" t="s">
        <v>269</v>
      </c>
      <c r="IM1022" t="s">
        <v>69</v>
      </c>
      <c r="IN1022" s="30">
        <v>40822</v>
      </c>
      <c r="IO1022" s="30">
        <v>40822</v>
      </c>
      <c r="IQ1022" s="30">
        <v>40822</v>
      </c>
      <c r="IR1022" s="30">
        <v>40822</v>
      </c>
      <c r="IT1022" s="29">
        <v>0.625</v>
      </c>
      <c r="IU1022" s="29">
        <v>0.625</v>
      </c>
      <c r="IW1022" s="29">
        <v>0.625</v>
      </c>
      <c r="IX1022" s="29">
        <v>0.625</v>
      </c>
      <c r="IZ1022" t="s">
        <v>69</v>
      </c>
      <c r="JA1022" t="s">
        <v>69</v>
      </c>
      <c r="JB1022" t="s">
        <v>69</v>
      </c>
      <c r="JC1022" t="s">
        <v>69</v>
      </c>
      <c r="JD1022" t="s">
        <v>69</v>
      </c>
      <c r="JE1022" t="s">
        <v>69</v>
      </c>
      <c r="JF1022" t="s">
        <v>69</v>
      </c>
      <c r="JG1022" s="35">
        <v>42987</v>
      </c>
      <c r="JI1022">
        <v>128</v>
      </c>
      <c r="JJ1022">
        <v>40</v>
      </c>
      <c r="JK1022" t="s">
        <v>10895</v>
      </c>
      <c r="JL1022">
        <v>51</v>
      </c>
      <c r="JM1022">
        <v>36</v>
      </c>
      <c r="JN1022" s="30">
        <v>40822</v>
      </c>
      <c r="JP1022" s="30">
        <v>40822</v>
      </c>
      <c r="JQ1022" s="30">
        <v>40822</v>
      </c>
      <c r="JR1022" s="30">
        <v>40822</v>
      </c>
      <c r="JS1022" s="30">
        <v>40822</v>
      </c>
      <c r="JT1022" s="30">
        <v>40822</v>
      </c>
      <c r="JU1022" s="29">
        <v>0.81944444444444453</v>
      </c>
      <c r="JW1022" s="29">
        <v>0.81944444444444453</v>
      </c>
      <c r="JX1022" s="29">
        <v>0.81944444444444453</v>
      </c>
      <c r="JY1022" s="29">
        <v>0.81944444444444453</v>
      </c>
      <c r="JZ1022" s="29">
        <v>0.81944444444444453</v>
      </c>
      <c r="KA1022" s="29">
        <v>0.81944444444444453</v>
      </c>
      <c r="KB1022">
        <v>5</v>
      </c>
      <c r="KD1022" t="s">
        <v>9554</v>
      </c>
      <c r="KE1022" t="s">
        <v>6597</v>
      </c>
      <c r="KF1022">
        <v>16</v>
      </c>
      <c r="KG1022" t="s">
        <v>6598</v>
      </c>
      <c r="KH1022">
        <v>7711582</v>
      </c>
    </row>
    <row r="1023" spans="1:294" x14ac:dyDescent="0.3">
      <c r="A1023" t="s">
        <v>10896</v>
      </c>
      <c r="B1023" t="s">
        <v>6588</v>
      </c>
      <c r="BV1023">
        <v>0</v>
      </c>
      <c r="BX1023" t="s">
        <v>9142</v>
      </c>
      <c r="BY1023" t="s">
        <v>6813</v>
      </c>
      <c r="BZ1023" t="s">
        <v>7838</v>
      </c>
      <c r="CA1023" t="s">
        <v>6591</v>
      </c>
      <c r="CB1023" t="s">
        <v>7266</v>
      </c>
      <c r="CC1023" t="s">
        <v>5059</v>
      </c>
      <c r="CD1023">
        <v>29</v>
      </c>
      <c r="CE1023" t="s">
        <v>236</v>
      </c>
      <c r="CF1023" t="s">
        <v>220</v>
      </c>
      <c r="CG1023" t="s">
        <v>247</v>
      </c>
      <c r="CI1023" t="s">
        <v>9640</v>
      </c>
      <c r="CJ1023" t="s">
        <v>69</v>
      </c>
      <c r="CK1023" t="s">
        <v>2808</v>
      </c>
      <c r="CL1023" t="s">
        <v>2808</v>
      </c>
      <c r="DJ1023" t="s">
        <v>22</v>
      </c>
      <c r="DL1023" t="s">
        <v>22</v>
      </c>
      <c r="DN1023" t="s">
        <v>69</v>
      </c>
      <c r="DO1023" t="s">
        <v>69</v>
      </c>
      <c r="DQ1023" t="s">
        <v>2864</v>
      </c>
      <c r="DZ1023" t="s">
        <v>22</v>
      </c>
      <c r="EJ1023" t="s">
        <v>22</v>
      </c>
      <c r="EY1023" t="s">
        <v>69</v>
      </c>
      <c r="EZ1023" t="s">
        <v>69</v>
      </c>
      <c r="FS1023" t="s">
        <v>69</v>
      </c>
      <c r="FT1023" t="s">
        <v>69</v>
      </c>
      <c r="FU1023" t="s">
        <v>69</v>
      </c>
      <c r="FV1023" t="s">
        <v>69</v>
      </c>
      <c r="FW1023" t="s">
        <v>69</v>
      </c>
      <c r="FX1023" t="s">
        <v>69</v>
      </c>
      <c r="FY1023" t="s">
        <v>69</v>
      </c>
      <c r="FZ1023" t="s">
        <v>69</v>
      </c>
      <c r="GA1023" t="s">
        <v>69</v>
      </c>
      <c r="GB1023" t="s">
        <v>69</v>
      </c>
      <c r="GC1023" t="s">
        <v>69</v>
      </c>
      <c r="GD1023" t="s">
        <v>69</v>
      </c>
      <c r="GE1023" t="s">
        <v>69</v>
      </c>
      <c r="GF1023" t="s">
        <v>69</v>
      </c>
      <c r="GG1023" t="s">
        <v>69</v>
      </c>
      <c r="GH1023" t="s">
        <v>69</v>
      </c>
      <c r="GI1023" t="s">
        <v>69</v>
      </c>
      <c r="GJ1023" t="s">
        <v>69</v>
      </c>
      <c r="GK1023" t="s">
        <v>69</v>
      </c>
      <c r="GL1023" t="s">
        <v>69</v>
      </c>
      <c r="GM1023" t="s">
        <v>69</v>
      </c>
      <c r="GN1023" t="s">
        <v>69</v>
      </c>
      <c r="GO1023" t="s">
        <v>69</v>
      </c>
      <c r="GP1023" t="s">
        <v>69</v>
      </c>
      <c r="GQ1023" t="s">
        <v>69</v>
      </c>
      <c r="GR1023" t="s">
        <v>69</v>
      </c>
      <c r="GS1023" t="s">
        <v>69</v>
      </c>
      <c r="GT1023" t="s">
        <v>69</v>
      </c>
      <c r="GU1023" t="s">
        <v>69</v>
      </c>
      <c r="GV1023" t="s">
        <v>69</v>
      </c>
      <c r="GW1023" t="s">
        <v>69</v>
      </c>
      <c r="GX1023" t="s">
        <v>69</v>
      </c>
      <c r="GY1023" t="s">
        <v>69</v>
      </c>
      <c r="HC1023" t="s">
        <v>69</v>
      </c>
      <c r="HD1023" t="s">
        <v>69</v>
      </c>
      <c r="HE1023" t="s">
        <v>69</v>
      </c>
      <c r="HF1023" t="s">
        <v>69</v>
      </c>
      <c r="HG1023" t="s">
        <v>69</v>
      </c>
      <c r="HH1023" t="s">
        <v>69</v>
      </c>
      <c r="HI1023" t="s">
        <v>69</v>
      </c>
      <c r="IE1023" t="s">
        <v>69</v>
      </c>
      <c r="IF1023" t="s">
        <v>69</v>
      </c>
      <c r="IG1023" t="s">
        <v>69</v>
      </c>
      <c r="IZ1023" t="s">
        <v>69</v>
      </c>
      <c r="JA1023" t="s">
        <v>69</v>
      </c>
      <c r="JB1023" t="s">
        <v>69</v>
      </c>
      <c r="JC1023" t="s">
        <v>69</v>
      </c>
      <c r="JD1023" t="s">
        <v>69</v>
      </c>
      <c r="JE1023" t="s">
        <v>69</v>
      </c>
      <c r="JF1023" t="s">
        <v>69</v>
      </c>
      <c r="KD1023" t="s">
        <v>9554</v>
      </c>
      <c r="KE1023" t="s">
        <v>6597</v>
      </c>
      <c r="KF1023">
        <v>18</v>
      </c>
      <c r="KG1023" t="s">
        <v>6598</v>
      </c>
      <c r="KH1023">
        <v>7711582</v>
      </c>
    </row>
    <row r="1024" spans="1:294" x14ac:dyDescent="0.3">
      <c r="A1024" t="s">
        <v>10897</v>
      </c>
      <c r="B1024" t="s">
        <v>6588</v>
      </c>
      <c r="C1024">
        <v>1</v>
      </c>
      <c r="D1024" t="s">
        <v>2956</v>
      </c>
      <c r="E1024" t="s">
        <v>2956</v>
      </c>
      <c r="F1024" t="s">
        <v>2956</v>
      </c>
      <c r="G1024" t="s">
        <v>22</v>
      </c>
      <c r="H1024" t="s">
        <v>2956</v>
      </c>
      <c r="BB1024" t="s">
        <v>2876</v>
      </c>
      <c r="BV1024">
        <v>0</v>
      </c>
      <c r="BX1024" t="s">
        <v>9142</v>
      </c>
      <c r="BY1024" t="s">
        <v>6813</v>
      </c>
      <c r="BZ1024" t="s">
        <v>7838</v>
      </c>
      <c r="CA1024" t="s">
        <v>6591</v>
      </c>
      <c r="CB1024" t="s">
        <v>6753</v>
      </c>
      <c r="CC1024" t="s">
        <v>5059</v>
      </c>
      <c r="CD1024">
        <v>18</v>
      </c>
      <c r="CE1024" t="s">
        <v>237</v>
      </c>
      <c r="CF1024" t="s">
        <v>220</v>
      </c>
      <c r="CG1024" t="s">
        <v>247</v>
      </c>
      <c r="CI1024" t="s">
        <v>9614</v>
      </c>
      <c r="CJ1024" t="s">
        <v>2808</v>
      </c>
      <c r="CK1024" t="s">
        <v>2808</v>
      </c>
      <c r="CL1024" t="s">
        <v>2808</v>
      </c>
      <c r="CM1024" t="s">
        <v>2803</v>
      </c>
      <c r="CN1024">
        <v>1</v>
      </c>
      <c r="CO1024" t="s">
        <v>254</v>
      </c>
      <c r="CP1024">
        <v>40</v>
      </c>
      <c r="CQ1024" t="s">
        <v>69</v>
      </c>
      <c r="CR1024" t="s">
        <v>69</v>
      </c>
      <c r="CS1024" t="s">
        <v>69</v>
      </c>
      <c r="CV1024" t="s">
        <v>69</v>
      </c>
      <c r="CW1024" t="s">
        <v>69</v>
      </c>
      <c r="CX1024" t="s">
        <v>69</v>
      </c>
      <c r="CY1024" t="s">
        <v>69</v>
      </c>
      <c r="CZ1024" t="s">
        <v>69</v>
      </c>
      <c r="DA1024" t="s">
        <v>69</v>
      </c>
      <c r="DB1024" t="s">
        <v>69</v>
      </c>
      <c r="DC1024" t="s">
        <v>69</v>
      </c>
      <c r="DD1024" t="s">
        <v>22</v>
      </c>
      <c r="DF1024" t="s">
        <v>12</v>
      </c>
      <c r="DG1024" t="s">
        <v>7327</v>
      </c>
      <c r="DH1024" t="s">
        <v>2842</v>
      </c>
      <c r="DJ1024" t="s">
        <v>12</v>
      </c>
      <c r="DK1024" t="s">
        <v>7327</v>
      </c>
      <c r="DL1024" t="s">
        <v>27</v>
      </c>
      <c r="DM1024" s="29">
        <v>0.82638888888888884</v>
      </c>
      <c r="DN1024" t="s">
        <v>22</v>
      </c>
      <c r="DO1024" t="s">
        <v>22</v>
      </c>
      <c r="DQ1024" t="s">
        <v>2862</v>
      </c>
      <c r="DR1024" t="s">
        <v>512</v>
      </c>
      <c r="DT1024" t="s">
        <v>2876</v>
      </c>
      <c r="DV1024" t="s">
        <v>2884</v>
      </c>
      <c r="DW1024" t="s">
        <v>33</v>
      </c>
      <c r="DX1024" t="s">
        <v>2876</v>
      </c>
      <c r="DZ1024" t="s">
        <v>22</v>
      </c>
      <c r="EJ1024" t="s">
        <v>273</v>
      </c>
      <c r="EM1024" t="s">
        <v>12</v>
      </c>
      <c r="EN1024" t="s">
        <v>7327</v>
      </c>
      <c r="EO1024" t="s">
        <v>27</v>
      </c>
      <c r="EP1024" s="29">
        <v>0.95833333333333337</v>
      </c>
      <c r="EU1024" t="s">
        <v>2956</v>
      </c>
      <c r="EV1024" t="s">
        <v>2956</v>
      </c>
      <c r="EW1024" t="s">
        <v>7327</v>
      </c>
      <c r="EX1024" t="s">
        <v>7327</v>
      </c>
      <c r="EY1024" t="s">
        <v>2808</v>
      </c>
      <c r="EZ1024" t="s">
        <v>69</v>
      </c>
      <c r="FA1024" t="s">
        <v>7327</v>
      </c>
      <c r="FC1024" s="29">
        <v>0.82638888888888884</v>
      </c>
      <c r="FH1024">
        <v>1</v>
      </c>
      <c r="FI1024">
        <v>1</v>
      </c>
      <c r="FJ1024">
        <v>1</v>
      </c>
      <c r="FK1024">
        <v>1</v>
      </c>
      <c r="FL1024">
        <v>1</v>
      </c>
      <c r="FM1024">
        <v>1</v>
      </c>
      <c r="FO1024">
        <v>1</v>
      </c>
      <c r="FS1024" t="s">
        <v>69</v>
      </c>
      <c r="FT1024" t="s">
        <v>69</v>
      </c>
      <c r="FU1024" t="s">
        <v>69</v>
      </c>
      <c r="FV1024" t="s">
        <v>69</v>
      </c>
      <c r="FW1024" t="s">
        <v>69</v>
      </c>
      <c r="FX1024" t="s">
        <v>69</v>
      </c>
      <c r="FY1024" t="s">
        <v>69</v>
      </c>
      <c r="FZ1024" t="s">
        <v>69</v>
      </c>
      <c r="GA1024" t="s">
        <v>69</v>
      </c>
      <c r="GB1024" t="s">
        <v>69</v>
      </c>
      <c r="GC1024" t="s">
        <v>69</v>
      </c>
      <c r="GD1024" t="s">
        <v>69</v>
      </c>
      <c r="GE1024" t="s">
        <v>69</v>
      </c>
      <c r="GF1024" t="s">
        <v>69</v>
      </c>
      <c r="GG1024" t="s">
        <v>69</v>
      </c>
      <c r="GH1024" t="s">
        <v>69</v>
      </c>
      <c r="GI1024" t="s">
        <v>69</v>
      </c>
      <c r="GJ1024" t="s">
        <v>69</v>
      </c>
      <c r="GK1024" t="s">
        <v>69</v>
      </c>
      <c r="GL1024" t="s">
        <v>69</v>
      </c>
      <c r="GM1024" t="s">
        <v>69</v>
      </c>
      <c r="GN1024" t="s">
        <v>69</v>
      </c>
      <c r="GO1024" t="s">
        <v>69</v>
      </c>
      <c r="GP1024" t="s">
        <v>69</v>
      </c>
      <c r="GQ1024" t="s">
        <v>69</v>
      </c>
      <c r="GR1024" t="s">
        <v>69</v>
      </c>
      <c r="GS1024" t="s">
        <v>69</v>
      </c>
      <c r="GT1024" t="s">
        <v>69</v>
      </c>
      <c r="GU1024" t="s">
        <v>69</v>
      </c>
      <c r="GV1024" t="s">
        <v>69</v>
      </c>
      <c r="GW1024" t="s">
        <v>69</v>
      </c>
      <c r="GX1024" t="s">
        <v>69</v>
      </c>
      <c r="GY1024" t="s">
        <v>69</v>
      </c>
      <c r="HC1024" t="s">
        <v>2808</v>
      </c>
      <c r="HD1024" t="s">
        <v>2808</v>
      </c>
      <c r="HE1024" t="s">
        <v>2808</v>
      </c>
      <c r="HF1024" t="s">
        <v>69</v>
      </c>
      <c r="HG1024" t="s">
        <v>69</v>
      </c>
      <c r="HH1024" t="s">
        <v>69</v>
      </c>
      <c r="HI1024" t="s">
        <v>69</v>
      </c>
      <c r="HJ1024" t="s">
        <v>9711</v>
      </c>
      <c r="HK1024">
        <v>36</v>
      </c>
      <c r="HL1024">
        <v>80</v>
      </c>
      <c r="HM1024">
        <v>20</v>
      </c>
      <c r="HQ1024" t="s">
        <v>7327</v>
      </c>
      <c r="HR1024" t="s">
        <v>7327</v>
      </c>
      <c r="HS1024" t="s">
        <v>7327</v>
      </c>
      <c r="HT1024" t="s">
        <v>7327</v>
      </c>
      <c r="HX1024" s="29">
        <v>0.82638888888888884</v>
      </c>
      <c r="HY1024" s="29">
        <v>0.82638888888888884</v>
      </c>
      <c r="HZ1024" s="29">
        <v>0.82638888888888884</v>
      </c>
      <c r="IA1024" s="29">
        <v>0.82638888888888884</v>
      </c>
      <c r="IE1024" t="s">
        <v>2808</v>
      </c>
      <c r="IF1024" t="s">
        <v>69</v>
      </c>
      <c r="IG1024" t="s">
        <v>2808</v>
      </c>
      <c r="IH1024" t="s">
        <v>3054</v>
      </c>
      <c r="II1024" t="s">
        <v>269</v>
      </c>
      <c r="IJ1024" t="s">
        <v>3054</v>
      </c>
      <c r="IK1024" t="s">
        <v>3054</v>
      </c>
      <c r="IL1024" t="s">
        <v>3054</v>
      </c>
      <c r="IM1024" t="s">
        <v>3054</v>
      </c>
      <c r="IO1024" t="s">
        <v>7327</v>
      </c>
      <c r="IU1024" s="29">
        <v>0.84166666666666667</v>
      </c>
      <c r="IZ1024" t="s">
        <v>2808</v>
      </c>
      <c r="JA1024" t="s">
        <v>69</v>
      </c>
      <c r="JB1024" t="s">
        <v>2808</v>
      </c>
      <c r="JC1024" t="s">
        <v>2808</v>
      </c>
      <c r="JD1024" t="s">
        <v>2808</v>
      </c>
      <c r="JE1024" t="s">
        <v>2808</v>
      </c>
      <c r="JF1024" t="s">
        <v>2808</v>
      </c>
      <c r="JG1024" s="35">
        <v>42956</v>
      </c>
      <c r="JI1024">
        <v>138</v>
      </c>
      <c r="JJ1024">
        <v>43</v>
      </c>
      <c r="JK1024">
        <v>3.2</v>
      </c>
      <c r="JL1024">
        <v>48</v>
      </c>
      <c r="JM1024">
        <v>27</v>
      </c>
      <c r="JN1024" t="s">
        <v>7327</v>
      </c>
      <c r="JP1024" t="s">
        <v>7327</v>
      </c>
      <c r="JQ1024" t="s">
        <v>7327</v>
      </c>
      <c r="JR1024" t="s">
        <v>7327</v>
      </c>
      <c r="JS1024" t="s">
        <v>7327</v>
      </c>
      <c r="JT1024" t="s">
        <v>7327</v>
      </c>
      <c r="JU1024" s="29">
        <v>0.84166666666666667</v>
      </c>
      <c r="JW1024" s="29">
        <v>0.84166666666666667</v>
      </c>
      <c r="JX1024" s="29">
        <v>0.84166666666666667</v>
      </c>
      <c r="JY1024" s="29">
        <v>0.84166666666666667</v>
      </c>
      <c r="JZ1024" s="29">
        <v>0.84166666666666667</v>
      </c>
      <c r="KA1024" s="29">
        <v>0.84166666666666667</v>
      </c>
      <c r="KB1024">
        <v>1</v>
      </c>
      <c r="KD1024" t="s">
        <v>9554</v>
      </c>
      <c r="KE1024" t="s">
        <v>6597</v>
      </c>
      <c r="KF1024">
        <v>19</v>
      </c>
      <c r="KG1024" t="s">
        <v>6598</v>
      </c>
      <c r="KH1024">
        <v>7711582</v>
      </c>
    </row>
    <row r="1025" spans="1:294" x14ac:dyDescent="0.3">
      <c r="A1025" t="s">
        <v>10898</v>
      </c>
      <c r="B1025" t="s">
        <v>6588</v>
      </c>
      <c r="C1025">
        <v>7</v>
      </c>
      <c r="D1025" t="s">
        <v>2956</v>
      </c>
      <c r="E1025" t="s">
        <v>2956</v>
      </c>
      <c r="F1025" t="s">
        <v>2956</v>
      </c>
      <c r="G1025" t="s">
        <v>2956</v>
      </c>
      <c r="H1025" t="s">
        <v>2956</v>
      </c>
      <c r="I1025" t="s">
        <v>2956</v>
      </c>
      <c r="J1025" t="s">
        <v>2956</v>
      </c>
      <c r="K1025" t="s">
        <v>2956</v>
      </c>
      <c r="L1025" t="s">
        <v>2956</v>
      </c>
      <c r="M1025" t="s">
        <v>2956</v>
      </c>
      <c r="N1025" t="s">
        <v>2956</v>
      </c>
      <c r="O1025" t="s">
        <v>2956</v>
      </c>
      <c r="P1025" t="s">
        <v>2956</v>
      </c>
      <c r="Q1025" t="s">
        <v>2956</v>
      </c>
      <c r="R1025" t="s">
        <v>2956</v>
      </c>
      <c r="S1025" t="s">
        <v>2956</v>
      </c>
      <c r="T1025" t="s">
        <v>2956</v>
      </c>
      <c r="U1025" t="s">
        <v>2956</v>
      </c>
      <c r="V1025" t="s">
        <v>2956</v>
      </c>
      <c r="W1025" t="s">
        <v>2956</v>
      </c>
      <c r="X1025" t="s">
        <v>2956</v>
      </c>
      <c r="Y1025" t="s">
        <v>2956</v>
      </c>
      <c r="Z1025" t="s">
        <v>2956</v>
      </c>
      <c r="AA1025" t="s">
        <v>2956</v>
      </c>
      <c r="AB1025" t="s">
        <v>2956</v>
      </c>
      <c r="AC1025" t="s">
        <v>2956</v>
      </c>
      <c r="AD1025" t="s">
        <v>2956</v>
      </c>
      <c r="AE1025" t="s">
        <v>2956</v>
      </c>
      <c r="AF1025" t="s">
        <v>2956</v>
      </c>
      <c r="AG1025" t="s">
        <v>2956</v>
      </c>
      <c r="AH1025" t="s">
        <v>2956</v>
      </c>
      <c r="AI1025" t="s">
        <v>2956</v>
      </c>
      <c r="AJ1025" t="s">
        <v>2956</v>
      </c>
      <c r="AK1025" t="s">
        <v>2956</v>
      </c>
      <c r="AL1025" t="s">
        <v>2956</v>
      </c>
      <c r="BB1025" t="s">
        <v>2880</v>
      </c>
      <c r="BD1025" t="s">
        <v>2880</v>
      </c>
      <c r="BF1025" t="s">
        <v>2880</v>
      </c>
      <c r="BH1025" t="s">
        <v>2880</v>
      </c>
      <c r="BJ1025" t="s">
        <v>2880</v>
      </c>
      <c r="BL1025" t="s">
        <v>2880</v>
      </c>
      <c r="BN1025" t="s">
        <v>2880</v>
      </c>
      <c r="BV1025">
        <v>0</v>
      </c>
      <c r="BX1025" t="s">
        <v>9142</v>
      </c>
      <c r="BY1025" t="s">
        <v>6813</v>
      </c>
      <c r="BZ1025" t="s">
        <v>7844</v>
      </c>
      <c r="CA1025" t="s">
        <v>6591</v>
      </c>
      <c r="CB1025" t="s">
        <v>7845</v>
      </c>
      <c r="CC1025" t="s">
        <v>5059</v>
      </c>
      <c r="CD1025">
        <v>19</v>
      </c>
      <c r="CE1025" t="s">
        <v>236</v>
      </c>
      <c r="CF1025" t="s">
        <v>240</v>
      </c>
      <c r="CG1025" t="s">
        <v>246</v>
      </c>
      <c r="CI1025" t="s">
        <v>9552</v>
      </c>
      <c r="CJ1025" t="s">
        <v>2808</v>
      </c>
      <c r="CK1025" t="s">
        <v>69</v>
      </c>
      <c r="CL1025" t="s">
        <v>69</v>
      </c>
      <c r="CM1025" t="s">
        <v>2803</v>
      </c>
      <c r="CN1025">
        <v>7</v>
      </c>
      <c r="CO1025" t="s">
        <v>254</v>
      </c>
      <c r="CP1025">
        <v>38</v>
      </c>
      <c r="CQ1025" t="s">
        <v>69</v>
      </c>
      <c r="CR1025" t="s">
        <v>69</v>
      </c>
      <c r="CS1025" t="s">
        <v>69</v>
      </c>
      <c r="CV1025" t="s">
        <v>69</v>
      </c>
      <c r="CW1025" t="s">
        <v>69</v>
      </c>
      <c r="CX1025" t="s">
        <v>69</v>
      </c>
      <c r="CY1025" t="s">
        <v>69</v>
      </c>
      <c r="CZ1025" t="s">
        <v>69</v>
      </c>
      <c r="DA1025" t="s">
        <v>69</v>
      </c>
      <c r="DB1025" t="s">
        <v>69</v>
      </c>
      <c r="DC1025" t="s">
        <v>69</v>
      </c>
      <c r="DD1025" t="s">
        <v>12</v>
      </c>
      <c r="DE1025" t="s">
        <v>9746</v>
      </c>
      <c r="DF1025" t="s">
        <v>12</v>
      </c>
      <c r="DG1025" t="s">
        <v>9827</v>
      </c>
      <c r="DH1025" t="s">
        <v>22</v>
      </c>
      <c r="EU1025" t="s">
        <v>2956</v>
      </c>
      <c r="EV1025" t="s">
        <v>2956</v>
      </c>
      <c r="EW1025" t="s">
        <v>9827</v>
      </c>
      <c r="EX1025" t="s">
        <v>9827</v>
      </c>
      <c r="KB1025">
        <v>7</v>
      </c>
      <c r="KD1025" t="s">
        <v>9554</v>
      </c>
      <c r="KE1025" t="s">
        <v>6597</v>
      </c>
      <c r="KF1025">
        <v>20</v>
      </c>
      <c r="KG1025" t="s">
        <v>6598</v>
      </c>
      <c r="KH1025">
        <v>7711582</v>
      </c>
    </row>
    <row r="1026" spans="1:294" x14ac:dyDescent="0.3">
      <c r="A1026" t="s">
        <v>10899</v>
      </c>
      <c r="B1026" t="s">
        <v>6588</v>
      </c>
      <c r="C1026">
        <v>2</v>
      </c>
      <c r="D1026" t="s">
        <v>2956</v>
      </c>
      <c r="E1026" t="s">
        <v>2956</v>
      </c>
      <c r="F1026" t="s">
        <v>2956</v>
      </c>
      <c r="G1026" t="s">
        <v>2956</v>
      </c>
      <c r="H1026" t="s">
        <v>2956</v>
      </c>
      <c r="I1026" t="s">
        <v>2956</v>
      </c>
      <c r="J1026" t="s">
        <v>2956</v>
      </c>
      <c r="K1026" t="s">
        <v>2956</v>
      </c>
      <c r="L1026" t="s">
        <v>2956</v>
      </c>
      <c r="M1026" t="s">
        <v>2956</v>
      </c>
      <c r="BB1026" t="s">
        <v>2876</v>
      </c>
      <c r="BD1026" t="s">
        <v>2876</v>
      </c>
      <c r="BV1026">
        <v>0</v>
      </c>
      <c r="BX1026" t="s">
        <v>9142</v>
      </c>
      <c r="BY1026" t="s">
        <v>6813</v>
      </c>
      <c r="BZ1026" t="s">
        <v>7838</v>
      </c>
      <c r="CA1026" t="s">
        <v>6591</v>
      </c>
      <c r="CB1026" t="s">
        <v>6753</v>
      </c>
      <c r="CC1026" t="s">
        <v>5059</v>
      </c>
      <c r="CD1026">
        <v>29</v>
      </c>
      <c r="CE1026" t="s">
        <v>236</v>
      </c>
      <c r="CF1026" t="s">
        <v>243</v>
      </c>
      <c r="CG1026" t="s">
        <v>247</v>
      </c>
      <c r="CI1026" t="s">
        <v>9552</v>
      </c>
      <c r="CJ1026" t="s">
        <v>2808</v>
      </c>
      <c r="CK1026" t="s">
        <v>69</v>
      </c>
      <c r="CL1026" t="s">
        <v>69</v>
      </c>
      <c r="CM1026" t="s">
        <v>2803</v>
      </c>
      <c r="CN1026">
        <v>2</v>
      </c>
      <c r="CO1026" t="s">
        <v>254</v>
      </c>
      <c r="CP1026">
        <v>29</v>
      </c>
      <c r="CQ1026" t="s">
        <v>2808</v>
      </c>
      <c r="CR1026" t="s">
        <v>2808</v>
      </c>
      <c r="CS1026" t="s">
        <v>2808</v>
      </c>
      <c r="CV1026" t="s">
        <v>2808</v>
      </c>
      <c r="CW1026" t="s">
        <v>69</v>
      </c>
      <c r="CX1026" t="s">
        <v>2808</v>
      </c>
      <c r="CY1026" t="s">
        <v>2808</v>
      </c>
      <c r="CZ1026" t="s">
        <v>69</v>
      </c>
      <c r="DA1026" t="s">
        <v>69</v>
      </c>
      <c r="DB1026" t="s">
        <v>69</v>
      </c>
      <c r="DC1026" t="s">
        <v>69</v>
      </c>
      <c r="DD1026" t="s">
        <v>12</v>
      </c>
      <c r="DE1026" t="s">
        <v>7124</v>
      </c>
      <c r="DF1026" t="s">
        <v>12</v>
      </c>
      <c r="DG1026" s="30">
        <v>41366</v>
      </c>
      <c r="DH1026" t="s">
        <v>249</v>
      </c>
      <c r="DI1026" t="s">
        <v>9563</v>
      </c>
      <c r="EU1026" t="s">
        <v>2956</v>
      </c>
      <c r="EV1026" t="s">
        <v>2956</v>
      </c>
      <c r="EW1026" s="30">
        <v>41366</v>
      </c>
      <c r="EX1026" s="30">
        <v>41366</v>
      </c>
      <c r="KB1026">
        <v>2</v>
      </c>
      <c r="KD1026" t="s">
        <v>9554</v>
      </c>
      <c r="KE1026" t="s">
        <v>6597</v>
      </c>
      <c r="KF1026">
        <v>21</v>
      </c>
      <c r="KG1026" t="s">
        <v>6598</v>
      </c>
      <c r="KH1026">
        <v>7711582</v>
      </c>
    </row>
    <row r="1027" spans="1:294" x14ac:dyDescent="0.3">
      <c r="A1027" t="s">
        <v>10900</v>
      </c>
      <c r="B1027" t="s">
        <v>6588</v>
      </c>
      <c r="C1027">
        <v>1</v>
      </c>
      <c r="D1027" t="s">
        <v>2956</v>
      </c>
      <c r="E1027" t="s">
        <v>2956</v>
      </c>
      <c r="F1027" t="s">
        <v>2956</v>
      </c>
      <c r="G1027" t="s">
        <v>2956</v>
      </c>
      <c r="H1027" t="s">
        <v>2956</v>
      </c>
      <c r="BB1027" t="s">
        <v>2876</v>
      </c>
      <c r="BV1027">
        <v>0</v>
      </c>
      <c r="BX1027" t="s">
        <v>9142</v>
      </c>
      <c r="BY1027" t="s">
        <v>6813</v>
      </c>
      <c r="BZ1027" t="s">
        <v>7838</v>
      </c>
      <c r="CA1027" t="s">
        <v>6591</v>
      </c>
      <c r="CB1027" t="s">
        <v>7239</v>
      </c>
      <c r="CC1027" t="s">
        <v>5059</v>
      </c>
      <c r="CD1027">
        <v>31</v>
      </c>
      <c r="CE1027" t="s">
        <v>22</v>
      </c>
      <c r="CF1027" t="s">
        <v>22</v>
      </c>
      <c r="CG1027" t="s">
        <v>22</v>
      </c>
      <c r="CI1027" t="s">
        <v>9552</v>
      </c>
      <c r="CJ1027" t="s">
        <v>2808</v>
      </c>
      <c r="CK1027" t="s">
        <v>69</v>
      </c>
      <c r="CL1027" t="s">
        <v>69</v>
      </c>
      <c r="CM1027" t="s">
        <v>2803</v>
      </c>
      <c r="CN1027">
        <v>1</v>
      </c>
      <c r="CO1027" t="s">
        <v>254</v>
      </c>
      <c r="CP1027">
        <v>16</v>
      </c>
      <c r="CQ1027" t="s">
        <v>2808</v>
      </c>
      <c r="CR1027" t="s">
        <v>2808</v>
      </c>
      <c r="CS1027" t="s">
        <v>2808</v>
      </c>
      <c r="CV1027" t="s">
        <v>2808</v>
      </c>
      <c r="CW1027" t="s">
        <v>69</v>
      </c>
      <c r="CX1027" t="s">
        <v>2808</v>
      </c>
      <c r="CY1027" t="s">
        <v>2808</v>
      </c>
      <c r="CZ1027" t="s">
        <v>2808</v>
      </c>
      <c r="DA1027" t="s">
        <v>69</v>
      </c>
      <c r="DB1027" t="s">
        <v>69</v>
      </c>
      <c r="DC1027" t="s">
        <v>69</v>
      </c>
      <c r="DD1027" t="s">
        <v>12</v>
      </c>
      <c r="DE1027" t="s">
        <v>6670</v>
      </c>
      <c r="DF1027" t="s">
        <v>12</v>
      </c>
      <c r="DG1027" t="s">
        <v>8374</v>
      </c>
      <c r="DH1027" t="s">
        <v>249</v>
      </c>
      <c r="DI1027" t="s">
        <v>10901</v>
      </c>
      <c r="EU1027" t="s">
        <v>2956</v>
      </c>
      <c r="EV1027" t="s">
        <v>2956</v>
      </c>
      <c r="EW1027" t="s">
        <v>8374</v>
      </c>
      <c r="EX1027" t="s">
        <v>8374</v>
      </c>
      <c r="KB1027">
        <v>1</v>
      </c>
      <c r="KD1027" t="s">
        <v>9554</v>
      </c>
      <c r="KE1027" t="s">
        <v>6597</v>
      </c>
      <c r="KF1027">
        <v>22</v>
      </c>
      <c r="KG1027" t="s">
        <v>6598</v>
      </c>
      <c r="KH1027">
        <v>7711582</v>
      </c>
    </row>
    <row r="1028" spans="1:294" x14ac:dyDescent="0.3">
      <c r="A1028" t="s">
        <v>10902</v>
      </c>
      <c r="B1028" t="s">
        <v>6588</v>
      </c>
      <c r="C1028">
        <v>2</v>
      </c>
      <c r="D1028" t="s">
        <v>2956</v>
      </c>
      <c r="E1028" t="s">
        <v>2956</v>
      </c>
      <c r="F1028" t="s">
        <v>22</v>
      </c>
      <c r="G1028" t="s">
        <v>22</v>
      </c>
      <c r="H1028" t="s">
        <v>22</v>
      </c>
      <c r="I1028" t="s">
        <v>2956</v>
      </c>
      <c r="J1028" t="s">
        <v>2956</v>
      </c>
      <c r="K1028" t="s">
        <v>22</v>
      </c>
      <c r="L1028" t="s">
        <v>22</v>
      </c>
      <c r="M1028" t="s">
        <v>22</v>
      </c>
      <c r="BB1028" t="s">
        <v>22</v>
      </c>
      <c r="BD1028" t="s">
        <v>22</v>
      </c>
      <c r="BV1028">
        <v>0</v>
      </c>
      <c r="BX1028" t="s">
        <v>9142</v>
      </c>
      <c r="BY1028" t="s">
        <v>6813</v>
      </c>
      <c r="BZ1028" t="s">
        <v>7838</v>
      </c>
      <c r="CA1028" t="s">
        <v>6591</v>
      </c>
      <c r="CB1028" t="s">
        <v>8625</v>
      </c>
      <c r="CC1028" t="s">
        <v>5059</v>
      </c>
      <c r="CD1028">
        <v>28</v>
      </c>
      <c r="CE1028" t="s">
        <v>236</v>
      </c>
      <c r="CF1028" t="s">
        <v>22</v>
      </c>
      <c r="CG1028" t="s">
        <v>246</v>
      </c>
      <c r="CI1028" t="s">
        <v>9552</v>
      </c>
      <c r="CJ1028" t="s">
        <v>2808</v>
      </c>
      <c r="CK1028" t="s">
        <v>69</v>
      </c>
      <c r="CL1028" t="s">
        <v>69</v>
      </c>
      <c r="CM1028" t="s">
        <v>2803</v>
      </c>
      <c r="CN1028">
        <v>2</v>
      </c>
      <c r="CO1028" t="s">
        <v>254</v>
      </c>
      <c r="CP1028">
        <v>16</v>
      </c>
      <c r="CQ1028" t="s">
        <v>69</v>
      </c>
      <c r="CR1028" t="s">
        <v>69</v>
      </c>
      <c r="CS1028" t="s">
        <v>69</v>
      </c>
      <c r="CV1028" t="s">
        <v>69</v>
      </c>
      <c r="CW1028" t="s">
        <v>69</v>
      </c>
      <c r="CX1028" t="s">
        <v>69</v>
      </c>
      <c r="CY1028" t="s">
        <v>69</v>
      </c>
      <c r="CZ1028" t="s">
        <v>69</v>
      </c>
      <c r="DA1028" t="s">
        <v>69</v>
      </c>
      <c r="DB1028" t="s">
        <v>69</v>
      </c>
      <c r="DC1028" t="s">
        <v>22</v>
      </c>
      <c r="DD1028" t="s">
        <v>12</v>
      </c>
      <c r="DE1028" s="30">
        <v>41163</v>
      </c>
      <c r="DF1028" t="s">
        <v>12</v>
      </c>
      <c r="DG1028" s="30">
        <v>41335</v>
      </c>
      <c r="DH1028" t="s">
        <v>249</v>
      </c>
      <c r="DI1028" t="s">
        <v>10550</v>
      </c>
      <c r="EU1028" t="s">
        <v>22</v>
      </c>
      <c r="EV1028" t="s">
        <v>22</v>
      </c>
      <c r="EW1028" s="30">
        <v>40970</v>
      </c>
      <c r="EX1028" s="30">
        <v>40970</v>
      </c>
      <c r="KB1028">
        <v>2</v>
      </c>
      <c r="KD1028" t="s">
        <v>9554</v>
      </c>
      <c r="KE1028" t="s">
        <v>6597</v>
      </c>
      <c r="KF1028">
        <v>23</v>
      </c>
      <c r="KG1028" t="s">
        <v>6598</v>
      </c>
      <c r="KH1028">
        <v>7711582</v>
      </c>
    </row>
    <row r="1029" spans="1:294" x14ac:dyDescent="0.3">
      <c r="A1029" t="s">
        <v>10903</v>
      </c>
      <c r="B1029" t="s">
        <v>6588</v>
      </c>
      <c r="C1029">
        <v>1</v>
      </c>
      <c r="D1029" t="s">
        <v>2956</v>
      </c>
      <c r="E1029" t="s">
        <v>2956</v>
      </c>
      <c r="F1029" t="s">
        <v>22</v>
      </c>
      <c r="G1029" t="s">
        <v>22</v>
      </c>
      <c r="H1029" t="s">
        <v>2956</v>
      </c>
      <c r="BB1029" t="s">
        <v>321</v>
      </c>
      <c r="BC1029" t="s">
        <v>10546</v>
      </c>
      <c r="BV1029">
        <v>0</v>
      </c>
      <c r="BX1029" t="s">
        <v>9142</v>
      </c>
      <c r="BY1029" t="s">
        <v>6813</v>
      </c>
      <c r="BZ1029" t="s">
        <v>7838</v>
      </c>
      <c r="CA1029" t="s">
        <v>6591</v>
      </c>
      <c r="CB1029" t="s">
        <v>7841</v>
      </c>
      <c r="CC1029" t="s">
        <v>5059</v>
      </c>
      <c r="CD1029">
        <v>21</v>
      </c>
      <c r="CE1029" t="s">
        <v>236</v>
      </c>
      <c r="CF1029" t="s">
        <v>220</v>
      </c>
      <c r="CG1029" t="s">
        <v>246</v>
      </c>
      <c r="CI1029" t="s">
        <v>9552</v>
      </c>
      <c r="CJ1029" t="s">
        <v>2808</v>
      </c>
      <c r="CK1029" t="s">
        <v>69</v>
      </c>
      <c r="CL1029" t="s">
        <v>69</v>
      </c>
      <c r="CM1029" t="s">
        <v>2803</v>
      </c>
      <c r="CN1029">
        <v>1</v>
      </c>
      <c r="CO1029" t="s">
        <v>254</v>
      </c>
      <c r="CP1029">
        <v>12</v>
      </c>
      <c r="CQ1029" t="s">
        <v>69</v>
      </c>
      <c r="CR1029" t="s">
        <v>69</v>
      </c>
      <c r="CS1029" t="s">
        <v>69</v>
      </c>
      <c r="CV1029" t="s">
        <v>69</v>
      </c>
      <c r="CW1029" t="s">
        <v>69</v>
      </c>
      <c r="CX1029" t="s">
        <v>69</v>
      </c>
      <c r="CY1029" t="s">
        <v>69</v>
      </c>
      <c r="CZ1029" t="s">
        <v>69</v>
      </c>
      <c r="DA1029" t="s">
        <v>69</v>
      </c>
      <c r="DB1029" t="s">
        <v>69</v>
      </c>
      <c r="DC1029" t="s">
        <v>69</v>
      </c>
      <c r="DD1029" t="s">
        <v>22</v>
      </c>
      <c r="DF1029" t="s">
        <v>22</v>
      </c>
      <c r="DH1029" t="s">
        <v>249</v>
      </c>
      <c r="DI1029" t="s">
        <v>9553</v>
      </c>
      <c r="EU1029" t="s">
        <v>22</v>
      </c>
      <c r="EV1029" t="s">
        <v>22</v>
      </c>
      <c r="KB1029">
        <v>1</v>
      </c>
      <c r="KD1029" t="s">
        <v>9554</v>
      </c>
      <c r="KE1029" t="s">
        <v>6597</v>
      </c>
      <c r="KF1029">
        <v>24</v>
      </c>
      <c r="KG1029" t="s">
        <v>6598</v>
      </c>
      <c r="KH1029">
        <v>7711582</v>
      </c>
    </row>
    <row r="1030" spans="1:294" x14ac:dyDescent="0.3">
      <c r="A1030" t="s">
        <v>10904</v>
      </c>
      <c r="B1030" t="s">
        <v>6588</v>
      </c>
      <c r="C1030">
        <v>3</v>
      </c>
      <c r="D1030" t="s">
        <v>2956</v>
      </c>
      <c r="E1030" t="s">
        <v>2956</v>
      </c>
      <c r="F1030" t="s">
        <v>2956</v>
      </c>
      <c r="G1030" t="s">
        <v>2956</v>
      </c>
      <c r="H1030" t="s">
        <v>2956</v>
      </c>
      <c r="I1030" t="s">
        <v>2956</v>
      </c>
      <c r="J1030" t="s">
        <v>2956</v>
      </c>
      <c r="K1030" t="s">
        <v>2956</v>
      </c>
      <c r="L1030" t="s">
        <v>2956</v>
      </c>
      <c r="M1030" t="s">
        <v>2956</v>
      </c>
      <c r="N1030" t="s">
        <v>2956</v>
      </c>
      <c r="O1030" t="s">
        <v>2956</v>
      </c>
      <c r="P1030" t="s">
        <v>2956</v>
      </c>
      <c r="Q1030" t="s">
        <v>2956</v>
      </c>
      <c r="R1030" t="s">
        <v>2956</v>
      </c>
      <c r="BB1030" t="s">
        <v>2876</v>
      </c>
      <c r="BD1030" t="s">
        <v>2876</v>
      </c>
      <c r="BF1030" t="s">
        <v>2876</v>
      </c>
      <c r="BV1030">
        <v>0</v>
      </c>
      <c r="BX1030" t="s">
        <v>9142</v>
      </c>
      <c r="BY1030" t="s">
        <v>6813</v>
      </c>
      <c r="BZ1030" t="s">
        <v>7838</v>
      </c>
      <c r="CA1030" t="s">
        <v>6591</v>
      </c>
      <c r="CB1030" t="s">
        <v>7266</v>
      </c>
      <c r="CC1030" t="s">
        <v>5059</v>
      </c>
      <c r="CD1030">
        <v>31</v>
      </c>
      <c r="CE1030" t="s">
        <v>236</v>
      </c>
      <c r="CF1030" t="s">
        <v>240</v>
      </c>
      <c r="CG1030" t="s">
        <v>246</v>
      </c>
      <c r="CI1030" t="s">
        <v>9552</v>
      </c>
      <c r="CJ1030" t="s">
        <v>2808</v>
      </c>
      <c r="CK1030" t="s">
        <v>69</v>
      </c>
      <c r="CL1030" t="s">
        <v>69</v>
      </c>
      <c r="CM1030" t="s">
        <v>2803</v>
      </c>
      <c r="CN1030">
        <v>3</v>
      </c>
      <c r="CO1030" t="s">
        <v>254</v>
      </c>
      <c r="CP1030">
        <v>25</v>
      </c>
      <c r="CQ1030" t="s">
        <v>69</v>
      </c>
      <c r="CR1030" t="s">
        <v>69</v>
      </c>
      <c r="CS1030" t="s">
        <v>69</v>
      </c>
      <c r="CV1030" t="s">
        <v>69</v>
      </c>
      <c r="CW1030" t="s">
        <v>69</v>
      </c>
      <c r="CX1030" t="s">
        <v>69</v>
      </c>
      <c r="CY1030" t="s">
        <v>69</v>
      </c>
      <c r="CZ1030" t="s">
        <v>69</v>
      </c>
      <c r="DA1030" t="s">
        <v>2808</v>
      </c>
      <c r="DB1030" t="s">
        <v>2808</v>
      </c>
      <c r="DC1030" t="s">
        <v>69</v>
      </c>
      <c r="DD1030" t="s">
        <v>12</v>
      </c>
      <c r="DE1030" t="s">
        <v>9709</v>
      </c>
      <c r="DF1030" t="s">
        <v>12</v>
      </c>
      <c r="DG1030" s="30">
        <v>40951</v>
      </c>
      <c r="DH1030" t="s">
        <v>249</v>
      </c>
      <c r="DI1030" t="s">
        <v>9553</v>
      </c>
      <c r="EU1030" t="s">
        <v>22</v>
      </c>
      <c r="EV1030" t="s">
        <v>2956</v>
      </c>
      <c r="EW1030" s="30">
        <v>40951</v>
      </c>
      <c r="EX1030" s="30">
        <v>40951</v>
      </c>
      <c r="KB1030">
        <v>3</v>
      </c>
      <c r="KD1030" t="s">
        <v>9554</v>
      </c>
      <c r="KE1030" t="s">
        <v>6597</v>
      </c>
      <c r="KF1030">
        <v>25</v>
      </c>
      <c r="KG1030" t="s">
        <v>6598</v>
      </c>
      <c r="KH1030">
        <v>7711582</v>
      </c>
    </row>
    <row r="1031" spans="1:294" x14ac:dyDescent="0.3">
      <c r="A1031" t="s">
        <v>10905</v>
      </c>
      <c r="B1031" t="s">
        <v>6588</v>
      </c>
      <c r="BV1031">
        <v>0</v>
      </c>
      <c r="BX1031" t="s">
        <v>9142</v>
      </c>
      <c r="BY1031" t="s">
        <v>6813</v>
      </c>
      <c r="BZ1031" t="s">
        <v>7838</v>
      </c>
      <c r="CA1031" t="s">
        <v>7143</v>
      </c>
      <c r="CB1031" t="s">
        <v>7266</v>
      </c>
      <c r="CC1031" t="s">
        <v>5059</v>
      </c>
      <c r="CD1031">
        <v>27</v>
      </c>
      <c r="CE1031" t="s">
        <v>22</v>
      </c>
      <c r="CF1031" t="s">
        <v>22</v>
      </c>
      <c r="CG1031" t="s">
        <v>22</v>
      </c>
      <c r="CI1031" t="s">
        <v>9552</v>
      </c>
      <c r="CJ1031" t="s">
        <v>2808</v>
      </c>
      <c r="CK1031" t="s">
        <v>69</v>
      </c>
      <c r="CL1031" t="s">
        <v>69</v>
      </c>
      <c r="CM1031" t="s">
        <v>22</v>
      </c>
      <c r="CO1031" t="s">
        <v>22</v>
      </c>
      <c r="KD1031" t="s">
        <v>9554</v>
      </c>
      <c r="KE1031" t="s">
        <v>6597</v>
      </c>
      <c r="KF1031">
        <v>26</v>
      </c>
      <c r="KG1031" t="s">
        <v>6598</v>
      </c>
      <c r="KH1031">
        <v>7711582</v>
      </c>
    </row>
    <row r="1032" spans="1:294" x14ac:dyDescent="0.3">
      <c r="A1032" t="s">
        <v>10906</v>
      </c>
      <c r="B1032" t="s">
        <v>6588</v>
      </c>
      <c r="C1032">
        <v>6</v>
      </c>
      <c r="D1032" t="s">
        <v>2956</v>
      </c>
      <c r="E1032" t="s">
        <v>2956</v>
      </c>
      <c r="F1032" t="s">
        <v>2956</v>
      </c>
      <c r="G1032" t="s">
        <v>2956</v>
      </c>
      <c r="H1032" t="s">
        <v>2956</v>
      </c>
      <c r="I1032" t="s">
        <v>2956</v>
      </c>
      <c r="J1032" t="s">
        <v>2956</v>
      </c>
      <c r="K1032" t="s">
        <v>2956</v>
      </c>
      <c r="L1032" t="s">
        <v>2956</v>
      </c>
      <c r="M1032" t="s">
        <v>2956</v>
      </c>
      <c r="N1032" t="s">
        <v>2956</v>
      </c>
      <c r="O1032" t="s">
        <v>2956</v>
      </c>
      <c r="P1032" t="s">
        <v>2956</v>
      </c>
      <c r="Q1032" t="s">
        <v>2956</v>
      </c>
      <c r="R1032" t="s">
        <v>2956</v>
      </c>
      <c r="S1032" t="s">
        <v>2956</v>
      </c>
      <c r="T1032" t="s">
        <v>2956</v>
      </c>
      <c r="U1032" t="s">
        <v>2956</v>
      </c>
      <c r="V1032" t="s">
        <v>2956</v>
      </c>
      <c r="W1032" t="s">
        <v>2956</v>
      </c>
      <c r="X1032" t="s">
        <v>2956</v>
      </c>
      <c r="Y1032" t="s">
        <v>2956</v>
      </c>
      <c r="Z1032" t="s">
        <v>2956</v>
      </c>
      <c r="AA1032" t="s">
        <v>2956</v>
      </c>
      <c r="AB1032" t="s">
        <v>2956</v>
      </c>
      <c r="AC1032" t="s">
        <v>2956</v>
      </c>
      <c r="AD1032" t="s">
        <v>2956</v>
      </c>
      <c r="AE1032" t="s">
        <v>2956</v>
      </c>
      <c r="AF1032" t="s">
        <v>2956</v>
      </c>
      <c r="AG1032" t="s">
        <v>2956</v>
      </c>
      <c r="BB1032" t="s">
        <v>2876</v>
      </c>
      <c r="BD1032" t="s">
        <v>2876</v>
      </c>
      <c r="BF1032" t="s">
        <v>2876</v>
      </c>
      <c r="BH1032" t="s">
        <v>2876</v>
      </c>
      <c r="BJ1032" t="s">
        <v>2876</v>
      </c>
      <c r="BL1032" t="s">
        <v>2876</v>
      </c>
      <c r="BV1032">
        <v>0</v>
      </c>
      <c r="BX1032" t="s">
        <v>9142</v>
      </c>
      <c r="BY1032" t="s">
        <v>6813</v>
      </c>
      <c r="BZ1032" t="s">
        <v>7838</v>
      </c>
      <c r="CA1032" t="s">
        <v>6591</v>
      </c>
      <c r="CB1032" t="s">
        <v>7841</v>
      </c>
      <c r="CC1032" t="s">
        <v>5059</v>
      </c>
      <c r="CD1032">
        <v>14</v>
      </c>
      <c r="CE1032" t="s">
        <v>236</v>
      </c>
      <c r="CF1032" t="s">
        <v>241</v>
      </c>
      <c r="CG1032" t="s">
        <v>249</v>
      </c>
      <c r="CH1032" t="s">
        <v>10907</v>
      </c>
      <c r="CI1032" t="s">
        <v>9552</v>
      </c>
      <c r="CJ1032" t="s">
        <v>2808</v>
      </c>
      <c r="CK1032" t="s">
        <v>69</v>
      </c>
      <c r="CL1032" t="s">
        <v>69</v>
      </c>
      <c r="CM1032" t="s">
        <v>2803</v>
      </c>
      <c r="CN1032">
        <v>6</v>
      </c>
      <c r="CO1032" t="s">
        <v>254</v>
      </c>
      <c r="CP1032">
        <v>35</v>
      </c>
      <c r="CQ1032" t="s">
        <v>69</v>
      </c>
      <c r="CR1032" t="s">
        <v>69</v>
      </c>
      <c r="CS1032" t="s">
        <v>69</v>
      </c>
      <c r="CV1032" t="s">
        <v>69</v>
      </c>
      <c r="CW1032" t="s">
        <v>69</v>
      </c>
      <c r="CX1032" t="s">
        <v>69</v>
      </c>
      <c r="CY1032" t="s">
        <v>69</v>
      </c>
      <c r="CZ1032" t="s">
        <v>69</v>
      </c>
      <c r="DA1032" t="s">
        <v>2808</v>
      </c>
      <c r="DB1032" t="s">
        <v>69</v>
      </c>
      <c r="DC1032" t="s">
        <v>69</v>
      </c>
      <c r="DD1032" t="s">
        <v>12</v>
      </c>
      <c r="DE1032" t="s">
        <v>10883</v>
      </c>
      <c r="DF1032" t="s">
        <v>12</v>
      </c>
      <c r="DG1032" t="s">
        <v>8202</v>
      </c>
      <c r="DH1032" t="s">
        <v>2842</v>
      </c>
      <c r="EU1032" t="s">
        <v>22</v>
      </c>
      <c r="EV1032" t="s">
        <v>22</v>
      </c>
      <c r="KB1032">
        <v>6</v>
      </c>
      <c r="KD1032" t="s">
        <v>9554</v>
      </c>
      <c r="KE1032" t="s">
        <v>6597</v>
      </c>
      <c r="KF1032">
        <v>27</v>
      </c>
      <c r="KG1032" t="s">
        <v>6598</v>
      </c>
      <c r="KH1032">
        <v>7711582</v>
      </c>
    </row>
    <row r="1033" spans="1:294" x14ac:dyDescent="0.3">
      <c r="A1033" t="s">
        <v>10908</v>
      </c>
      <c r="B1033" t="s">
        <v>6588</v>
      </c>
      <c r="C1033">
        <v>1</v>
      </c>
      <c r="D1033" t="s">
        <v>2956</v>
      </c>
      <c r="E1033" t="s">
        <v>2956</v>
      </c>
      <c r="F1033" t="s">
        <v>2956</v>
      </c>
      <c r="G1033" t="s">
        <v>2956</v>
      </c>
      <c r="H1033" t="s">
        <v>2956</v>
      </c>
      <c r="BB1033" t="s">
        <v>2880</v>
      </c>
      <c r="BV1033">
        <v>0</v>
      </c>
      <c r="BX1033" t="s">
        <v>9142</v>
      </c>
      <c r="BY1033" t="s">
        <v>6813</v>
      </c>
      <c r="BZ1033" t="s">
        <v>7844</v>
      </c>
      <c r="CA1033" t="s">
        <v>6591</v>
      </c>
      <c r="CB1033" t="s">
        <v>7845</v>
      </c>
      <c r="CC1033" t="s">
        <v>5059</v>
      </c>
      <c r="CD1033">
        <v>32</v>
      </c>
      <c r="CE1033" t="s">
        <v>236</v>
      </c>
      <c r="CF1033" t="s">
        <v>22</v>
      </c>
      <c r="CG1033" t="s">
        <v>22</v>
      </c>
      <c r="CI1033" t="s">
        <v>9552</v>
      </c>
      <c r="CJ1033" t="s">
        <v>2808</v>
      </c>
      <c r="CK1033" t="s">
        <v>69</v>
      </c>
      <c r="CL1033" t="s">
        <v>69</v>
      </c>
      <c r="CM1033" t="s">
        <v>2803</v>
      </c>
      <c r="CN1033">
        <v>1</v>
      </c>
      <c r="CO1033" t="s">
        <v>254</v>
      </c>
      <c r="CP1033">
        <v>13</v>
      </c>
      <c r="CQ1033" t="s">
        <v>2808</v>
      </c>
      <c r="CR1033" t="s">
        <v>2808</v>
      </c>
      <c r="CS1033" t="s">
        <v>2808</v>
      </c>
      <c r="CV1033" t="s">
        <v>2808</v>
      </c>
      <c r="CW1033" t="s">
        <v>69</v>
      </c>
      <c r="CX1033" t="s">
        <v>2808</v>
      </c>
      <c r="CY1033" t="s">
        <v>69</v>
      </c>
      <c r="CZ1033" t="s">
        <v>69</v>
      </c>
      <c r="DA1033" t="s">
        <v>2808</v>
      </c>
      <c r="DB1033" t="s">
        <v>69</v>
      </c>
      <c r="DC1033" t="s">
        <v>69</v>
      </c>
      <c r="DD1033" t="s">
        <v>12</v>
      </c>
      <c r="DE1033" s="30">
        <v>41039</v>
      </c>
      <c r="DF1033" t="s">
        <v>12</v>
      </c>
      <c r="DG1033" s="30">
        <v>41548</v>
      </c>
      <c r="DH1033" t="s">
        <v>22</v>
      </c>
      <c r="EU1033" t="s">
        <v>22</v>
      </c>
      <c r="EV1033" t="s">
        <v>2956</v>
      </c>
      <c r="EW1033" s="30">
        <v>41548</v>
      </c>
      <c r="EX1033" s="30">
        <v>41548</v>
      </c>
      <c r="KB1033">
        <v>1</v>
      </c>
      <c r="KD1033" t="s">
        <v>9554</v>
      </c>
      <c r="KE1033" t="s">
        <v>6597</v>
      </c>
      <c r="KF1033">
        <v>28</v>
      </c>
      <c r="KG1033" t="s">
        <v>6598</v>
      </c>
      <c r="KH1033">
        <v>7711582</v>
      </c>
    </row>
    <row r="1034" spans="1:294" x14ac:dyDescent="0.3">
      <c r="A1034" t="s">
        <v>10909</v>
      </c>
      <c r="B1034" t="s">
        <v>6588</v>
      </c>
      <c r="C1034">
        <v>2</v>
      </c>
      <c r="D1034" t="s">
        <v>2956</v>
      </c>
      <c r="E1034" t="s">
        <v>2956</v>
      </c>
      <c r="F1034" t="s">
        <v>2956</v>
      </c>
      <c r="G1034" t="s">
        <v>2956</v>
      </c>
      <c r="H1034" t="s">
        <v>2956</v>
      </c>
      <c r="I1034" t="s">
        <v>2956</v>
      </c>
      <c r="J1034" t="s">
        <v>2956</v>
      </c>
      <c r="K1034" t="s">
        <v>2956</v>
      </c>
      <c r="L1034" t="s">
        <v>2956</v>
      </c>
      <c r="M1034" t="s">
        <v>2956</v>
      </c>
      <c r="BB1034" t="s">
        <v>2876</v>
      </c>
      <c r="BD1034" t="s">
        <v>2876</v>
      </c>
      <c r="BV1034">
        <v>0</v>
      </c>
      <c r="BX1034" t="s">
        <v>9142</v>
      </c>
      <c r="BY1034" t="s">
        <v>6813</v>
      </c>
      <c r="BZ1034" t="s">
        <v>7838</v>
      </c>
      <c r="CA1034" t="s">
        <v>6591</v>
      </c>
      <c r="CB1034" t="s">
        <v>7266</v>
      </c>
      <c r="CC1034" t="s">
        <v>5059</v>
      </c>
      <c r="CD1034">
        <v>23</v>
      </c>
      <c r="CE1034" t="s">
        <v>22</v>
      </c>
      <c r="CF1034" t="s">
        <v>22</v>
      </c>
      <c r="CG1034" t="s">
        <v>22</v>
      </c>
      <c r="CI1034" t="s">
        <v>9552</v>
      </c>
      <c r="CJ1034" t="s">
        <v>2808</v>
      </c>
      <c r="CK1034" t="s">
        <v>69</v>
      </c>
      <c r="CL1034" t="s">
        <v>69</v>
      </c>
      <c r="CM1034" t="s">
        <v>2803</v>
      </c>
      <c r="CN1034">
        <v>2</v>
      </c>
      <c r="CO1034" t="s">
        <v>254</v>
      </c>
      <c r="CP1034">
        <v>28</v>
      </c>
      <c r="CQ1034" t="s">
        <v>2808</v>
      </c>
      <c r="CR1034" t="s">
        <v>2808</v>
      </c>
      <c r="CS1034" t="s">
        <v>2808</v>
      </c>
      <c r="CV1034" t="s">
        <v>2808</v>
      </c>
      <c r="CW1034" t="s">
        <v>2808</v>
      </c>
      <c r="CX1034" t="s">
        <v>2808</v>
      </c>
      <c r="CY1034" t="s">
        <v>2808</v>
      </c>
      <c r="CZ1034" t="s">
        <v>2808</v>
      </c>
      <c r="DA1034" t="s">
        <v>69</v>
      </c>
      <c r="DB1034" t="s">
        <v>69</v>
      </c>
      <c r="DC1034" t="s">
        <v>69</v>
      </c>
      <c r="DD1034" t="s">
        <v>12</v>
      </c>
      <c r="DE1034" t="s">
        <v>10910</v>
      </c>
      <c r="DF1034" t="s">
        <v>12</v>
      </c>
      <c r="DG1034" s="30">
        <v>41406</v>
      </c>
      <c r="DH1034" t="s">
        <v>249</v>
      </c>
      <c r="DI1034" t="s">
        <v>10332</v>
      </c>
      <c r="EU1034" t="s">
        <v>2956</v>
      </c>
      <c r="EV1034" t="s">
        <v>22</v>
      </c>
      <c r="EW1034" s="30">
        <v>41406</v>
      </c>
      <c r="EX1034" s="30">
        <v>41406</v>
      </c>
      <c r="KB1034">
        <v>2</v>
      </c>
      <c r="KD1034" t="s">
        <v>9554</v>
      </c>
      <c r="KE1034" t="s">
        <v>6597</v>
      </c>
      <c r="KF1034">
        <v>29</v>
      </c>
      <c r="KG1034" t="s">
        <v>6598</v>
      </c>
      <c r="KH1034">
        <v>7711582</v>
      </c>
    </row>
    <row r="1035" spans="1:294" x14ac:dyDescent="0.3">
      <c r="A1035" t="s">
        <v>10911</v>
      </c>
      <c r="B1035" t="s">
        <v>6588</v>
      </c>
      <c r="C1035">
        <v>1</v>
      </c>
      <c r="D1035" t="s">
        <v>2956</v>
      </c>
      <c r="E1035" t="s">
        <v>2956</v>
      </c>
      <c r="F1035" t="s">
        <v>2956</v>
      </c>
      <c r="G1035" t="s">
        <v>22</v>
      </c>
      <c r="H1035" t="s">
        <v>2956</v>
      </c>
      <c r="BB1035" t="s">
        <v>2876</v>
      </c>
      <c r="BV1035">
        <v>0</v>
      </c>
      <c r="BX1035" t="s">
        <v>9142</v>
      </c>
      <c r="BY1035" t="s">
        <v>6813</v>
      </c>
      <c r="BZ1035" t="s">
        <v>7838</v>
      </c>
      <c r="CA1035" t="s">
        <v>6591</v>
      </c>
      <c r="CB1035" t="s">
        <v>6753</v>
      </c>
      <c r="CC1035" t="s">
        <v>5059</v>
      </c>
      <c r="CD1035">
        <v>17</v>
      </c>
      <c r="CE1035" t="s">
        <v>236</v>
      </c>
      <c r="CF1035" t="s">
        <v>240</v>
      </c>
      <c r="CG1035" t="s">
        <v>247</v>
      </c>
      <c r="CI1035" t="s">
        <v>9552</v>
      </c>
      <c r="CJ1035" t="s">
        <v>2808</v>
      </c>
      <c r="CK1035" t="s">
        <v>69</v>
      </c>
      <c r="CL1035" t="s">
        <v>69</v>
      </c>
      <c r="CM1035" t="s">
        <v>2803</v>
      </c>
      <c r="CN1035">
        <v>1</v>
      </c>
      <c r="CO1035" t="s">
        <v>254</v>
      </c>
      <c r="CP1035">
        <v>19</v>
      </c>
      <c r="CQ1035" t="s">
        <v>69</v>
      </c>
      <c r="CR1035" t="s">
        <v>69</v>
      </c>
      <c r="CS1035" t="s">
        <v>69</v>
      </c>
      <c r="CV1035" t="s">
        <v>69</v>
      </c>
      <c r="CW1035" t="s">
        <v>69</v>
      </c>
      <c r="CX1035" t="s">
        <v>69</v>
      </c>
      <c r="CY1035" t="s">
        <v>69</v>
      </c>
      <c r="CZ1035" t="s">
        <v>69</v>
      </c>
      <c r="DA1035" t="s">
        <v>69</v>
      </c>
      <c r="DB1035" t="s">
        <v>69</v>
      </c>
      <c r="DC1035" t="s">
        <v>2808</v>
      </c>
      <c r="DD1035" t="s">
        <v>12</v>
      </c>
      <c r="DE1035" t="s">
        <v>8161</v>
      </c>
      <c r="DF1035" t="s">
        <v>12</v>
      </c>
      <c r="DG1035" t="s">
        <v>8320</v>
      </c>
      <c r="DH1035" t="s">
        <v>249</v>
      </c>
      <c r="DI1035" t="s">
        <v>9563</v>
      </c>
      <c r="EU1035" t="s">
        <v>22</v>
      </c>
      <c r="EV1035" t="s">
        <v>2956</v>
      </c>
      <c r="EW1035" t="s">
        <v>8320</v>
      </c>
      <c r="EX1035" t="s">
        <v>8320</v>
      </c>
      <c r="KB1035">
        <v>1</v>
      </c>
      <c r="KD1035" t="s">
        <v>9554</v>
      </c>
      <c r="KE1035" t="s">
        <v>6597</v>
      </c>
      <c r="KF1035">
        <v>30</v>
      </c>
      <c r="KG1035" t="s">
        <v>6598</v>
      </c>
      <c r="KH1035">
        <v>7711582</v>
      </c>
    </row>
    <row r="1036" spans="1:294" x14ac:dyDescent="0.3">
      <c r="A1036" t="s">
        <v>10912</v>
      </c>
      <c r="B1036" t="s">
        <v>6588</v>
      </c>
      <c r="C1036">
        <v>4</v>
      </c>
      <c r="D1036" t="s">
        <v>2956</v>
      </c>
      <c r="E1036" t="s">
        <v>2956</v>
      </c>
      <c r="F1036" t="s">
        <v>2956</v>
      </c>
      <c r="G1036" t="s">
        <v>2956</v>
      </c>
      <c r="H1036" t="s">
        <v>2956</v>
      </c>
      <c r="I1036" t="s">
        <v>2956</v>
      </c>
      <c r="J1036" t="s">
        <v>2956</v>
      </c>
      <c r="K1036" t="s">
        <v>2956</v>
      </c>
      <c r="L1036" t="s">
        <v>2956</v>
      </c>
      <c r="M1036" t="s">
        <v>2956</v>
      </c>
      <c r="N1036" t="s">
        <v>2956</v>
      </c>
      <c r="O1036" t="s">
        <v>2956</v>
      </c>
      <c r="P1036" t="s">
        <v>2956</v>
      </c>
      <c r="Q1036" t="s">
        <v>2956</v>
      </c>
      <c r="R1036" t="s">
        <v>2956</v>
      </c>
      <c r="S1036" t="s">
        <v>2956</v>
      </c>
      <c r="T1036" t="s">
        <v>2956</v>
      </c>
      <c r="U1036" t="s">
        <v>2956</v>
      </c>
      <c r="V1036" t="s">
        <v>2956</v>
      </c>
      <c r="W1036" t="s">
        <v>2956</v>
      </c>
      <c r="BB1036" t="s">
        <v>2876</v>
      </c>
      <c r="BD1036" t="s">
        <v>2876</v>
      </c>
      <c r="BF1036" t="s">
        <v>2876</v>
      </c>
      <c r="BH1036" t="s">
        <v>2876</v>
      </c>
      <c r="BV1036">
        <v>0</v>
      </c>
      <c r="BX1036" t="s">
        <v>9142</v>
      </c>
      <c r="BY1036" t="s">
        <v>6813</v>
      </c>
      <c r="BZ1036" t="s">
        <v>7838</v>
      </c>
      <c r="CA1036" t="s">
        <v>6591</v>
      </c>
      <c r="CB1036" t="s">
        <v>8625</v>
      </c>
      <c r="CC1036" t="s">
        <v>5059</v>
      </c>
      <c r="CD1036">
        <v>19</v>
      </c>
      <c r="CE1036" t="s">
        <v>236</v>
      </c>
      <c r="CF1036" t="s">
        <v>220</v>
      </c>
      <c r="CG1036" t="s">
        <v>247</v>
      </c>
      <c r="CI1036" t="s">
        <v>9552</v>
      </c>
      <c r="CJ1036" t="s">
        <v>2808</v>
      </c>
      <c r="CK1036" t="s">
        <v>69</v>
      </c>
      <c r="CL1036" t="s">
        <v>69</v>
      </c>
      <c r="CM1036" t="s">
        <v>2803</v>
      </c>
      <c r="CN1036">
        <v>4</v>
      </c>
      <c r="CO1036" t="s">
        <v>254</v>
      </c>
      <c r="CP1036">
        <v>34</v>
      </c>
      <c r="CQ1036" t="s">
        <v>2808</v>
      </c>
      <c r="CR1036" t="s">
        <v>2808</v>
      </c>
      <c r="CS1036" t="s">
        <v>2808</v>
      </c>
      <c r="CV1036" t="s">
        <v>2808</v>
      </c>
      <c r="CW1036" t="s">
        <v>69</v>
      </c>
      <c r="CX1036" t="s">
        <v>2808</v>
      </c>
      <c r="CY1036" t="s">
        <v>2808</v>
      </c>
      <c r="CZ1036" t="s">
        <v>69</v>
      </c>
      <c r="DA1036" t="s">
        <v>2808</v>
      </c>
      <c r="DB1036" t="s">
        <v>69</v>
      </c>
      <c r="DC1036" t="s">
        <v>22</v>
      </c>
      <c r="DD1036" t="s">
        <v>12</v>
      </c>
      <c r="DE1036" t="s">
        <v>8337</v>
      </c>
      <c r="DF1036" t="s">
        <v>12</v>
      </c>
      <c r="DG1036" s="30">
        <v>41307</v>
      </c>
      <c r="DH1036" t="s">
        <v>249</v>
      </c>
      <c r="DI1036" t="s">
        <v>10550</v>
      </c>
      <c r="EU1036" t="s">
        <v>2956</v>
      </c>
      <c r="EV1036" t="s">
        <v>2956</v>
      </c>
      <c r="EW1036" s="30">
        <v>40941</v>
      </c>
      <c r="EX1036" s="30">
        <v>41307</v>
      </c>
      <c r="KB1036">
        <v>4</v>
      </c>
      <c r="KD1036" t="s">
        <v>9554</v>
      </c>
      <c r="KE1036" t="s">
        <v>6597</v>
      </c>
      <c r="KF1036">
        <v>31</v>
      </c>
      <c r="KG1036" t="s">
        <v>6598</v>
      </c>
      <c r="KH1036">
        <v>7711582</v>
      </c>
    </row>
    <row r="1037" spans="1:294" x14ac:dyDescent="0.3">
      <c r="A1037" t="s">
        <v>10913</v>
      </c>
      <c r="B1037" t="s">
        <v>6588</v>
      </c>
      <c r="C1037">
        <v>6</v>
      </c>
      <c r="D1037" t="s">
        <v>2956</v>
      </c>
      <c r="E1037" t="s">
        <v>2956</v>
      </c>
      <c r="F1037" t="s">
        <v>2956</v>
      </c>
      <c r="G1037" t="s">
        <v>2956</v>
      </c>
      <c r="H1037" t="s">
        <v>2956</v>
      </c>
      <c r="I1037" t="s">
        <v>2956</v>
      </c>
      <c r="J1037" t="s">
        <v>2956</v>
      </c>
      <c r="K1037" t="s">
        <v>2956</v>
      </c>
      <c r="L1037" t="s">
        <v>2956</v>
      </c>
      <c r="M1037" t="s">
        <v>2956</v>
      </c>
      <c r="N1037" t="s">
        <v>2956</v>
      </c>
      <c r="O1037" t="s">
        <v>2956</v>
      </c>
      <c r="P1037" t="s">
        <v>2956</v>
      </c>
      <c r="Q1037" t="s">
        <v>2956</v>
      </c>
      <c r="R1037" t="s">
        <v>2956</v>
      </c>
      <c r="S1037" t="s">
        <v>2956</v>
      </c>
      <c r="T1037" t="s">
        <v>2956</v>
      </c>
      <c r="U1037" t="s">
        <v>2956</v>
      </c>
      <c r="V1037" t="s">
        <v>2956</v>
      </c>
      <c r="W1037" t="s">
        <v>2956</v>
      </c>
      <c r="X1037" t="s">
        <v>2956</v>
      </c>
      <c r="Y1037" t="s">
        <v>2956</v>
      </c>
      <c r="Z1037" t="s">
        <v>2956</v>
      </c>
      <c r="AA1037" t="s">
        <v>2956</v>
      </c>
      <c r="AB1037" t="s">
        <v>2956</v>
      </c>
      <c r="AC1037" t="s">
        <v>2956</v>
      </c>
      <c r="AD1037" t="s">
        <v>2956</v>
      </c>
      <c r="AE1037" t="s">
        <v>2956</v>
      </c>
      <c r="AF1037" t="s">
        <v>2956</v>
      </c>
      <c r="AG1037" t="s">
        <v>2956</v>
      </c>
      <c r="BB1037" t="s">
        <v>2876</v>
      </c>
      <c r="BD1037" t="s">
        <v>2876</v>
      </c>
      <c r="BF1037" t="s">
        <v>2876</v>
      </c>
      <c r="BH1037" t="s">
        <v>2876</v>
      </c>
      <c r="BJ1037" t="s">
        <v>2876</v>
      </c>
      <c r="BL1037" t="s">
        <v>2876</v>
      </c>
      <c r="BV1037">
        <v>0</v>
      </c>
      <c r="BX1037" t="s">
        <v>9142</v>
      </c>
      <c r="BY1037" t="s">
        <v>6813</v>
      </c>
      <c r="BZ1037" t="s">
        <v>7838</v>
      </c>
      <c r="CA1037" t="s">
        <v>6591</v>
      </c>
      <c r="CB1037" t="s">
        <v>7239</v>
      </c>
      <c r="CC1037" t="s">
        <v>5059</v>
      </c>
      <c r="CD1037">
        <v>17</v>
      </c>
      <c r="CE1037" t="s">
        <v>22</v>
      </c>
      <c r="CF1037" t="s">
        <v>22</v>
      </c>
      <c r="CG1037" t="s">
        <v>22</v>
      </c>
      <c r="CI1037" t="s">
        <v>9552</v>
      </c>
      <c r="CJ1037" t="s">
        <v>2808</v>
      </c>
      <c r="CK1037" t="s">
        <v>69</v>
      </c>
      <c r="CL1037" t="s">
        <v>69</v>
      </c>
      <c r="CM1037" t="s">
        <v>2803</v>
      </c>
      <c r="CN1037">
        <v>6</v>
      </c>
      <c r="CO1037" t="s">
        <v>254</v>
      </c>
      <c r="CP1037">
        <v>36</v>
      </c>
      <c r="CQ1037" t="s">
        <v>2808</v>
      </c>
      <c r="CR1037" t="s">
        <v>2808</v>
      </c>
      <c r="CS1037" t="s">
        <v>2808</v>
      </c>
      <c r="CV1037" t="s">
        <v>2808</v>
      </c>
      <c r="CW1037" t="s">
        <v>69</v>
      </c>
      <c r="CX1037" t="s">
        <v>69</v>
      </c>
      <c r="CY1037" t="s">
        <v>2808</v>
      </c>
      <c r="CZ1037" t="s">
        <v>2808</v>
      </c>
      <c r="DA1037" t="s">
        <v>69</v>
      </c>
      <c r="DB1037" t="s">
        <v>69</v>
      </c>
      <c r="DC1037" t="s">
        <v>69</v>
      </c>
      <c r="DD1037" t="s">
        <v>12</v>
      </c>
      <c r="DE1037" s="30">
        <v>40550</v>
      </c>
      <c r="DF1037" t="s">
        <v>12</v>
      </c>
      <c r="DG1037" s="30">
        <v>40672</v>
      </c>
      <c r="DH1037" t="s">
        <v>22</v>
      </c>
      <c r="EU1037" t="s">
        <v>2956</v>
      </c>
      <c r="EV1037" t="s">
        <v>2956</v>
      </c>
      <c r="EW1037" s="30">
        <v>40672</v>
      </c>
      <c r="EX1037" s="30">
        <v>40672</v>
      </c>
      <c r="KB1037">
        <v>6</v>
      </c>
      <c r="KD1037" t="s">
        <v>9554</v>
      </c>
      <c r="KE1037" t="s">
        <v>6597</v>
      </c>
      <c r="KF1037">
        <v>32</v>
      </c>
      <c r="KG1037" t="s">
        <v>6598</v>
      </c>
      <c r="KH1037">
        <v>7711582</v>
      </c>
    </row>
    <row r="1038" spans="1:294" x14ac:dyDescent="0.3">
      <c r="A1038" t="s">
        <v>10914</v>
      </c>
      <c r="B1038" t="s">
        <v>6588</v>
      </c>
      <c r="C1038">
        <v>5</v>
      </c>
      <c r="D1038" t="s">
        <v>2956</v>
      </c>
      <c r="E1038" t="s">
        <v>2956</v>
      </c>
      <c r="F1038" t="s">
        <v>2956</v>
      </c>
      <c r="G1038" t="s">
        <v>2956</v>
      </c>
      <c r="H1038" t="s">
        <v>2956</v>
      </c>
      <c r="I1038" t="s">
        <v>2956</v>
      </c>
      <c r="J1038" t="s">
        <v>2956</v>
      </c>
      <c r="K1038" t="s">
        <v>2956</v>
      </c>
      <c r="L1038" t="s">
        <v>2956</v>
      </c>
      <c r="M1038" t="s">
        <v>2956</v>
      </c>
      <c r="N1038" t="s">
        <v>2956</v>
      </c>
      <c r="O1038" t="s">
        <v>2956</v>
      </c>
      <c r="P1038" t="s">
        <v>2956</v>
      </c>
      <c r="Q1038" t="s">
        <v>2956</v>
      </c>
      <c r="R1038" t="s">
        <v>2956</v>
      </c>
      <c r="S1038" t="s">
        <v>2956</v>
      </c>
      <c r="T1038" t="s">
        <v>2956</v>
      </c>
      <c r="U1038" t="s">
        <v>2956</v>
      </c>
      <c r="V1038" t="s">
        <v>2956</v>
      </c>
      <c r="W1038" t="s">
        <v>2956</v>
      </c>
      <c r="X1038" t="s">
        <v>2956</v>
      </c>
      <c r="Y1038" t="s">
        <v>2956</v>
      </c>
      <c r="Z1038" t="s">
        <v>2956</v>
      </c>
      <c r="AA1038" t="s">
        <v>2956</v>
      </c>
      <c r="AB1038" t="s">
        <v>2956</v>
      </c>
      <c r="BB1038" t="s">
        <v>2876</v>
      </c>
      <c r="BD1038" t="s">
        <v>2876</v>
      </c>
      <c r="BF1038" t="s">
        <v>2876</v>
      </c>
      <c r="BH1038" t="s">
        <v>2876</v>
      </c>
      <c r="BJ1038" t="s">
        <v>2876</v>
      </c>
      <c r="BV1038">
        <v>0</v>
      </c>
      <c r="BX1038" t="s">
        <v>9142</v>
      </c>
      <c r="BY1038" t="s">
        <v>6813</v>
      </c>
      <c r="BZ1038" t="s">
        <v>7838</v>
      </c>
      <c r="CA1038" t="s">
        <v>6591</v>
      </c>
      <c r="CB1038" t="s">
        <v>7841</v>
      </c>
      <c r="CC1038" t="s">
        <v>5059</v>
      </c>
      <c r="CD1038">
        <v>36</v>
      </c>
      <c r="CE1038" t="s">
        <v>236</v>
      </c>
      <c r="CF1038" t="s">
        <v>240</v>
      </c>
      <c r="CG1038" t="s">
        <v>246</v>
      </c>
      <c r="CI1038" t="s">
        <v>9552</v>
      </c>
      <c r="CJ1038" t="s">
        <v>2808</v>
      </c>
      <c r="CK1038" t="s">
        <v>69</v>
      </c>
      <c r="CL1038" t="s">
        <v>69</v>
      </c>
      <c r="CM1038" t="s">
        <v>2803</v>
      </c>
      <c r="CN1038">
        <v>5</v>
      </c>
      <c r="CO1038" t="s">
        <v>254</v>
      </c>
      <c r="CP1038">
        <v>33</v>
      </c>
      <c r="CQ1038" t="s">
        <v>69</v>
      </c>
      <c r="CR1038" t="s">
        <v>69</v>
      </c>
      <c r="CS1038" t="s">
        <v>69</v>
      </c>
      <c r="CV1038" t="s">
        <v>69</v>
      </c>
      <c r="CW1038" t="s">
        <v>69</v>
      </c>
      <c r="CX1038" t="s">
        <v>69</v>
      </c>
      <c r="CY1038" t="s">
        <v>69</v>
      </c>
      <c r="CZ1038" t="s">
        <v>69</v>
      </c>
      <c r="DA1038" t="s">
        <v>2808</v>
      </c>
      <c r="DB1038" t="s">
        <v>69</v>
      </c>
      <c r="DC1038" t="s">
        <v>69</v>
      </c>
      <c r="DD1038" t="s">
        <v>12</v>
      </c>
      <c r="DE1038" t="s">
        <v>10915</v>
      </c>
      <c r="DF1038" t="s">
        <v>12</v>
      </c>
      <c r="DG1038" t="s">
        <v>10065</v>
      </c>
      <c r="DH1038" t="s">
        <v>249</v>
      </c>
      <c r="DI1038" t="s">
        <v>9553</v>
      </c>
      <c r="EU1038" t="s">
        <v>2956</v>
      </c>
      <c r="EV1038" t="s">
        <v>22</v>
      </c>
      <c r="EW1038" t="s">
        <v>10065</v>
      </c>
      <c r="KB1038">
        <v>5</v>
      </c>
      <c r="KD1038" t="s">
        <v>9554</v>
      </c>
      <c r="KE1038" t="s">
        <v>6597</v>
      </c>
      <c r="KF1038">
        <v>33</v>
      </c>
      <c r="KG1038" t="s">
        <v>6598</v>
      </c>
      <c r="KH1038">
        <v>7711582</v>
      </c>
    </row>
    <row r="1039" spans="1:294" x14ac:dyDescent="0.3">
      <c r="A1039" t="s">
        <v>8848</v>
      </c>
      <c r="B1039" t="s">
        <v>8545</v>
      </c>
      <c r="C1039">
        <v>4</v>
      </c>
      <c r="D1039" t="s">
        <v>2956</v>
      </c>
      <c r="E1039" t="s">
        <v>2956</v>
      </c>
      <c r="F1039" t="s">
        <v>2956</v>
      </c>
      <c r="G1039" t="s">
        <v>2956</v>
      </c>
      <c r="H1039" t="s">
        <v>2956</v>
      </c>
      <c r="I1039" t="s">
        <v>2956</v>
      </c>
      <c r="J1039" t="s">
        <v>2956</v>
      </c>
      <c r="K1039" t="s">
        <v>2956</v>
      </c>
      <c r="L1039" t="s">
        <v>2956</v>
      </c>
      <c r="M1039" t="s">
        <v>2956</v>
      </c>
      <c r="N1039" t="s">
        <v>2956</v>
      </c>
      <c r="O1039" t="s">
        <v>2956</v>
      </c>
      <c r="P1039" t="s">
        <v>2956</v>
      </c>
      <c r="Q1039" t="s">
        <v>2956</v>
      </c>
      <c r="R1039" t="s">
        <v>2956</v>
      </c>
      <c r="S1039" t="s">
        <v>2956</v>
      </c>
      <c r="T1039" t="s">
        <v>2956</v>
      </c>
      <c r="U1039" t="s">
        <v>2956</v>
      </c>
      <c r="V1039" t="s">
        <v>2956</v>
      </c>
      <c r="W1039" t="s">
        <v>2956</v>
      </c>
      <c r="BB1039" t="s">
        <v>2876</v>
      </c>
      <c r="BD1039" t="s">
        <v>2876</v>
      </c>
      <c r="BF1039" t="s">
        <v>2876</v>
      </c>
      <c r="BH1039" t="s">
        <v>2876</v>
      </c>
      <c r="BV1039">
        <v>0</v>
      </c>
      <c r="BX1039" t="s">
        <v>8555</v>
      </c>
      <c r="BY1039" t="s">
        <v>6589</v>
      </c>
      <c r="BZ1039" s="30">
        <v>41582</v>
      </c>
      <c r="CA1039" t="s">
        <v>6591</v>
      </c>
      <c r="CB1039" t="s">
        <v>7938</v>
      </c>
      <c r="CC1039" t="s">
        <v>5061</v>
      </c>
      <c r="CD1039">
        <v>22</v>
      </c>
      <c r="CE1039" t="s">
        <v>236</v>
      </c>
      <c r="CF1039" t="s">
        <v>241</v>
      </c>
      <c r="CG1039" t="s">
        <v>247</v>
      </c>
      <c r="CI1039" t="s">
        <v>9552</v>
      </c>
      <c r="CJ1039" t="s">
        <v>2808</v>
      </c>
      <c r="CK1039" t="s">
        <v>69</v>
      </c>
      <c r="CL1039" t="s">
        <v>69</v>
      </c>
      <c r="CM1039" t="s">
        <v>2803</v>
      </c>
      <c r="CN1039">
        <v>4</v>
      </c>
      <c r="CO1039" t="s">
        <v>254</v>
      </c>
      <c r="CP1039">
        <v>30</v>
      </c>
      <c r="CQ1039" t="s">
        <v>2808</v>
      </c>
      <c r="CR1039" t="s">
        <v>2808</v>
      </c>
      <c r="CS1039" t="s">
        <v>2808</v>
      </c>
      <c r="CT1039" t="s">
        <v>69</v>
      </c>
      <c r="CU1039" t="s">
        <v>69</v>
      </c>
      <c r="CV1039" t="s">
        <v>69</v>
      </c>
      <c r="CW1039" t="s">
        <v>69</v>
      </c>
      <c r="CX1039" t="s">
        <v>69</v>
      </c>
      <c r="CY1039" t="s">
        <v>2808</v>
      </c>
      <c r="CZ1039" t="s">
        <v>69</v>
      </c>
      <c r="DA1039" t="s">
        <v>2808</v>
      </c>
      <c r="DB1039" t="s">
        <v>69</v>
      </c>
      <c r="DC1039" t="s">
        <v>69</v>
      </c>
      <c r="DD1039" t="s">
        <v>12</v>
      </c>
      <c r="DE1039" t="s">
        <v>9562</v>
      </c>
      <c r="DF1039" t="s">
        <v>12</v>
      </c>
      <c r="DG1039" t="s">
        <v>9304</v>
      </c>
      <c r="DH1039" t="s">
        <v>249</v>
      </c>
      <c r="DI1039" t="s">
        <v>9563</v>
      </c>
      <c r="EU1039" t="s">
        <v>2956</v>
      </c>
      <c r="EV1039" t="s">
        <v>2956</v>
      </c>
      <c r="EW1039" t="s">
        <v>7759</v>
      </c>
      <c r="EX1039" t="s">
        <v>7759</v>
      </c>
      <c r="KB1039">
        <v>4</v>
      </c>
      <c r="KD1039" t="s">
        <v>9554</v>
      </c>
      <c r="KE1039" t="s">
        <v>6597</v>
      </c>
      <c r="KF1039">
        <v>1</v>
      </c>
      <c r="KG1039" t="s">
        <v>6598</v>
      </c>
      <c r="KH1039">
        <v>9177050</v>
      </c>
    </row>
    <row r="1040" spans="1:294" x14ac:dyDescent="0.3">
      <c r="A1040" t="s">
        <v>8851</v>
      </c>
      <c r="B1040" t="s">
        <v>8545</v>
      </c>
      <c r="C1040">
        <v>6</v>
      </c>
      <c r="D1040" t="s">
        <v>2956</v>
      </c>
      <c r="E1040" t="s">
        <v>2956</v>
      </c>
      <c r="F1040" t="s">
        <v>2956</v>
      </c>
      <c r="G1040" t="s">
        <v>22</v>
      </c>
      <c r="H1040" t="s">
        <v>22</v>
      </c>
      <c r="I1040" t="s">
        <v>2956</v>
      </c>
      <c r="J1040" t="s">
        <v>2956</v>
      </c>
      <c r="K1040" t="s">
        <v>2956</v>
      </c>
      <c r="L1040" t="s">
        <v>22</v>
      </c>
      <c r="M1040" t="s">
        <v>22</v>
      </c>
      <c r="N1040" t="s">
        <v>2956</v>
      </c>
      <c r="O1040" t="s">
        <v>2956</v>
      </c>
      <c r="P1040" t="s">
        <v>2956</v>
      </c>
      <c r="Q1040" t="s">
        <v>2956</v>
      </c>
      <c r="R1040" t="s">
        <v>2956</v>
      </c>
      <c r="S1040" t="s">
        <v>2956</v>
      </c>
      <c r="T1040" t="s">
        <v>2956</v>
      </c>
      <c r="U1040" t="s">
        <v>2956</v>
      </c>
      <c r="V1040" t="s">
        <v>22</v>
      </c>
      <c r="W1040" t="s">
        <v>22</v>
      </c>
      <c r="X1040" t="s">
        <v>2956</v>
      </c>
      <c r="Y1040" t="s">
        <v>2956</v>
      </c>
      <c r="Z1040" t="s">
        <v>2956</v>
      </c>
      <c r="AA1040" t="s">
        <v>22</v>
      </c>
      <c r="AB1040" t="s">
        <v>22</v>
      </c>
      <c r="AC1040" t="s">
        <v>2956</v>
      </c>
      <c r="AD1040" t="s">
        <v>2956</v>
      </c>
      <c r="AE1040" t="s">
        <v>2956</v>
      </c>
      <c r="AF1040" t="s">
        <v>2956</v>
      </c>
      <c r="AG1040" t="s">
        <v>2956</v>
      </c>
      <c r="BB1040" t="s">
        <v>2876</v>
      </c>
      <c r="BD1040" t="s">
        <v>2876</v>
      </c>
      <c r="BF1040" t="s">
        <v>2876</v>
      </c>
      <c r="BH1040" t="s">
        <v>2876</v>
      </c>
      <c r="BJ1040" t="s">
        <v>2876</v>
      </c>
      <c r="BL1040" t="s">
        <v>2876</v>
      </c>
      <c r="BV1040">
        <v>0</v>
      </c>
      <c r="BX1040" t="s">
        <v>8555</v>
      </c>
      <c r="BY1040" t="s">
        <v>6589</v>
      </c>
      <c r="BZ1040" s="30">
        <v>41582</v>
      </c>
      <c r="CA1040" t="s">
        <v>6591</v>
      </c>
      <c r="CB1040" t="s">
        <v>7938</v>
      </c>
      <c r="CC1040" t="s">
        <v>5061</v>
      </c>
      <c r="CD1040">
        <v>32</v>
      </c>
      <c r="CE1040" t="s">
        <v>237</v>
      </c>
      <c r="CF1040" t="s">
        <v>220</v>
      </c>
      <c r="CG1040" t="s">
        <v>246</v>
      </c>
      <c r="CI1040" t="s">
        <v>9552</v>
      </c>
      <c r="CJ1040" t="s">
        <v>2808</v>
      </c>
      <c r="CK1040" t="s">
        <v>69</v>
      </c>
      <c r="CL1040" t="s">
        <v>69</v>
      </c>
      <c r="CM1040" t="s">
        <v>2803</v>
      </c>
      <c r="CN1040">
        <v>6</v>
      </c>
      <c r="CO1040" t="s">
        <v>254</v>
      </c>
      <c r="CP1040">
        <v>35</v>
      </c>
      <c r="CQ1040" t="s">
        <v>69</v>
      </c>
      <c r="CR1040" t="s">
        <v>69</v>
      </c>
      <c r="CS1040" t="s">
        <v>69</v>
      </c>
      <c r="CT1040" t="s">
        <v>69</v>
      </c>
      <c r="CU1040" t="s">
        <v>69</v>
      </c>
      <c r="CV1040" t="s">
        <v>69</v>
      </c>
      <c r="CW1040" t="s">
        <v>69</v>
      </c>
      <c r="CX1040" t="s">
        <v>69</v>
      </c>
      <c r="CY1040" t="s">
        <v>69</v>
      </c>
      <c r="CZ1040" t="s">
        <v>69</v>
      </c>
      <c r="DA1040" t="s">
        <v>69</v>
      </c>
      <c r="DB1040" t="s">
        <v>2808</v>
      </c>
      <c r="DC1040" t="s">
        <v>69</v>
      </c>
      <c r="DD1040" t="s">
        <v>12</v>
      </c>
      <c r="DE1040" s="30">
        <v>41068</v>
      </c>
      <c r="DF1040" t="s">
        <v>12</v>
      </c>
      <c r="DG1040" t="s">
        <v>8572</v>
      </c>
      <c r="DH1040" t="s">
        <v>249</v>
      </c>
      <c r="DI1040" t="s">
        <v>9563</v>
      </c>
      <c r="EU1040" t="s">
        <v>2956</v>
      </c>
      <c r="EV1040" t="s">
        <v>2956</v>
      </c>
      <c r="EW1040" t="s">
        <v>8572</v>
      </c>
      <c r="EX1040" t="s">
        <v>8572</v>
      </c>
      <c r="KB1040">
        <v>6</v>
      </c>
      <c r="KD1040" t="s">
        <v>9554</v>
      </c>
      <c r="KE1040" t="s">
        <v>6597</v>
      </c>
      <c r="KF1040">
        <v>2</v>
      </c>
      <c r="KG1040" t="s">
        <v>6598</v>
      </c>
      <c r="KH1040">
        <v>9177050</v>
      </c>
    </row>
    <row r="1041" spans="1:294" x14ac:dyDescent="0.3">
      <c r="A1041" t="s">
        <v>8854</v>
      </c>
      <c r="B1041" t="s">
        <v>8545</v>
      </c>
      <c r="C1041">
        <v>2</v>
      </c>
      <c r="D1041" t="s">
        <v>2956</v>
      </c>
      <c r="E1041" t="s">
        <v>2956</v>
      </c>
      <c r="F1041" t="s">
        <v>2956</v>
      </c>
      <c r="G1041" t="s">
        <v>2956</v>
      </c>
      <c r="H1041" t="s">
        <v>2956</v>
      </c>
      <c r="I1041" t="s">
        <v>2956</v>
      </c>
      <c r="J1041" t="s">
        <v>2956</v>
      </c>
      <c r="K1041" t="s">
        <v>2956</v>
      </c>
      <c r="L1041" t="s">
        <v>2956</v>
      </c>
      <c r="M1041" t="s">
        <v>22</v>
      </c>
      <c r="BB1041" t="s">
        <v>2876</v>
      </c>
      <c r="BD1041" t="s">
        <v>2876</v>
      </c>
      <c r="BV1041">
        <v>0</v>
      </c>
      <c r="BX1041" t="s">
        <v>8555</v>
      </c>
      <c r="BY1041" t="s">
        <v>6589</v>
      </c>
      <c r="BZ1041" t="s">
        <v>10916</v>
      </c>
      <c r="CA1041" t="s">
        <v>6591</v>
      </c>
      <c r="CB1041" t="s">
        <v>7938</v>
      </c>
      <c r="CC1041" t="s">
        <v>5061</v>
      </c>
      <c r="CD1041">
        <v>22</v>
      </c>
      <c r="CE1041" t="s">
        <v>236</v>
      </c>
      <c r="CF1041" t="s">
        <v>241</v>
      </c>
      <c r="CG1041" t="s">
        <v>246</v>
      </c>
      <c r="CI1041" t="s">
        <v>9552</v>
      </c>
      <c r="CJ1041" t="s">
        <v>2808</v>
      </c>
      <c r="CK1041" t="s">
        <v>69</v>
      </c>
      <c r="CL1041" t="s">
        <v>69</v>
      </c>
      <c r="CM1041" t="s">
        <v>2803</v>
      </c>
      <c r="CN1041">
        <v>2</v>
      </c>
      <c r="CO1041" t="s">
        <v>254</v>
      </c>
      <c r="CP1041">
        <v>21</v>
      </c>
      <c r="CQ1041" t="s">
        <v>69</v>
      </c>
      <c r="CR1041" t="s">
        <v>69</v>
      </c>
      <c r="CS1041" t="s">
        <v>69</v>
      </c>
      <c r="CT1041" t="s">
        <v>69</v>
      </c>
      <c r="CU1041" t="s">
        <v>69</v>
      </c>
      <c r="CV1041" t="s">
        <v>69</v>
      </c>
      <c r="CW1041" t="s">
        <v>69</v>
      </c>
      <c r="CX1041" t="s">
        <v>69</v>
      </c>
      <c r="CY1041" t="s">
        <v>69</v>
      </c>
      <c r="CZ1041" t="s">
        <v>69</v>
      </c>
      <c r="DA1041" t="s">
        <v>69</v>
      </c>
      <c r="DB1041" t="s">
        <v>69</v>
      </c>
      <c r="DC1041" t="s">
        <v>69</v>
      </c>
      <c r="DD1041" t="s">
        <v>12</v>
      </c>
      <c r="DE1041" s="30">
        <v>41253</v>
      </c>
      <c r="DF1041" t="s">
        <v>12</v>
      </c>
      <c r="DG1041" s="30">
        <v>41457</v>
      </c>
      <c r="DH1041" t="s">
        <v>249</v>
      </c>
      <c r="DI1041" t="s">
        <v>9563</v>
      </c>
      <c r="EU1041" t="s">
        <v>2956</v>
      </c>
      <c r="EV1041" t="s">
        <v>2956</v>
      </c>
      <c r="EW1041" t="s">
        <v>7759</v>
      </c>
      <c r="EX1041" t="s">
        <v>7759</v>
      </c>
      <c r="KB1041">
        <v>2</v>
      </c>
      <c r="KD1041" t="s">
        <v>9554</v>
      </c>
      <c r="KE1041" t="s">
        <v>6597</v>
      </c>
      <c r="KF1041">
        <v>3</v>
      </c>
      <c r="KG1041" t="s">
        <v>6598</v>
      </c>
      <c r="KH1041">
        <v>9177050</v>
      </c>
    </row>
    <row r="1042" spans="1:294" x14ac:dyDescent="0.3">
      <c r="A1042" t="s">
        <v>8857</v>
      </c>
      <c r="B1042" t="s">
        <v>8545</v>
      </c>
      <c r="C1042">
        <v>8</v>
      </c>
      <c r="D1042" t="s">
        <v>2956</v>
      </c>
      <c r="E1042" t="s">
        <v>2956</v>
      </c>
      <c r="F1042" t="s">
        <v>2956</v>
      </c>
      <c r="G1042" t="s">
        <v>2956</v>
      </c>
      <c r="H1042" t="s">
        <v>2956</v>
      </c>
      <c r="I1042" t="s">
        <v>2956</v>
      </c>
      <c r="J1042" t="s">
        <v>2956</v>
      </c>
      <c r="K1042" t="s">
        <v>2956</v>
      </c>
      <c r="L1042" t="s">
        <v>2956</v>
      </c>
      <c r="M1042" t="s">
        <v>2956</v>
      </c>
      <c r="N1042" t="s">
        <v>2956</v>
      </c>
      <c r="O1042" t="s">
        <v>2956</v>
      </c>
      <c r="P1042" t="s">
        <v>2956</v>
      </c>
      <c r="Q1042" t="s">
        <v>22</v>
      </c>
      <c r="R1042" t="s">
        <v>2956</v>
      </c>
      <c r="S1042" t="s">
        <v>2956</v>
      </c>
      <c r="T1042" t="s">
        <v>2956</v>
      </c>
      <c r="U1042" t="s">
        <v>2956</v>
      </c>
      <c r="V1042" t="s">
        <v>2956</v>
      </c>
      <c r="W1042" t="s">
        <v>22</v>
      </c>
      <c r="X1042" t="s">
        <v>2956</v>
      </c>
      <c r="Y1042" t="s">
        <v>2956</v>
      </c>
      <c r="Z1042" t="s">
        <v>2956</v>
      </c>
      <c r="AA1042" t="s">
        <v>2956</v>
      </c>
      <c r="AB1042" t="s">
        <v>2956</v>
      </c>
      <c r="AC1042" t="s">
        <v>2956</v>
      </c>
      <c r="AD1042" t="s">
        <v>2956</v>
      </c>
      <c r="AE1042" t="s">
        <v>2956</v>
      </c>
      <c r="AF1042" t="s">
        <v>2956</v>
      </c>
      <c r="AG1042" t="s">
        <v>2956</v>
      </c>
      <c r="AH1042" t="s">
        <v>2956</v>
      </c>
      <c r="AI1042" t="s">
        <v>2956</v>
      </c>
      <c r="AJ1042" t="s">
        <v>2956</v>
      </c>
      <c r="AK1042" t="s">
        <v>2956</v>
      </c>
      <c r="AL1042" t="s">
        <v>2956</v>
      </c>
      <c r="AM1042" t="s">
        <v>2956</v>
      </c>
      <c r="AN1042" t="s">
        <v>2956</v>
      </c>
      <c r="AO1042" t="s">
        <v>2956</v>
      </c>
      <c r="AP1042" t="s">
        <v>2956</v>
      </c>
      <c r="AQ1042" t="s">
        <v>2956</v>
      </c>
      <c r="BB1042" t="s">
        <v>2876</v>
      </c>
      <c r="BD1042" t="s">
        <v>2876</v>
      </c>
      <c r="BF1042" t="s">
        <v>2876</v>
      </c>
      <c r="BH1042" t="s">
        <v>2876</v>
      </c>
      <c r="BJ1042" t="s">
        <v>2876</v>
      </c>
      <c r="BL1042" t="s">
        <v>2876</v>
      </c>
      <c r="BN1042" t="s">
        <v>2876</v>
      </c>
      <c r="BP1042" t="s">
        <v>2876</v>
      </c>
      <c r="BV1042">
        <v>0</v>
      </c>
      <c r="BX1042" t="s">
        <v>8555</v>
      </c>
      <c r="BY1042" t="s">
        <v>6589</v>
      </c>
      <c r="BZ1042" t="s">
        <v>10916</v>
      </c>
      <c r="CA1042" t="s">
        <v>6591</v>
      </c>
      <c r="CB1042" t="s">
        <v>7938</v>
      </c>
      <c r="CC1042" t="s">
        <v>5061</v>
      </c>
      <c r="CD1042">
        <v>18</v>
      </c>
      <c r="CE1042" t="s">
        <v>236</v>
      </c>
      <c r="CF1042" t="s">
        <v>242</v>
      </c>
      <c r="CG1042" t="s">
        <v>247</v>
      </c>
      <c r="CI1042" t="s">
        <v>9552</v>
      </c>
      <c r="CJ1042" t="s">
        <v>2808</v>
      </c>
      <c r="CK1042" t="s">
        <v>69</v>
      </c>
      <c r="CL1042" t="s">
        <v>69</v>
      </c>
      <c r="CM1042" t="s">
        <v>2803</v>
      </c>
      <c r="CN1042">
        <v>8</v>
      </c>
      <c r="CO1042" t="s">
        <v>254</v>
      </c>
      <c r="CP1042">
        <v>37</v>
      </c>
      <c r="CQ1042" t="s">
        <v>69</v>
      </c>
      <c r="CR1042" t="s">
        <v>69</v>
      </c>
      <c r="CS1042" t="s">
        <v>69</v>
      </c>
      <c r="CT1042" t="s">
        <v>69</v>
      </c>
      <c r="CU1042" t="s">
        <v>69</v>
      </c>
      <c r="CV1042" t="s">
        <v>69</v>
      </c>
      <c r="CW1042" t="s">
        <v>69</v>
      </c>
      <c r="CX1042" t="s">
        <v>69</v>
      </c>
      <c r="CY1042" t="s">
        <v>69</v>
      </c>
      <c r="CZ1042" t="s">
        <v>69</v>
      </c>
      <c r="DA1042" t="s">
        <v>69</v>
      </c>
      <c r="DB1042" t="s">
        <v>69</v>
      </c>
      <c r="DC1042" t="s">
        <v>69</v>
      </c>
      <c r="DD1042" t="s">
        <v>12</v>
      </c>
      <c r="DE1042" t="s">
        <v>10182</v>
      </c>
      <c r="DF1042" t="s">
        <v>12</v>
      </c>
      <c r="DG1042" t="s">
        <v>7560</v>
      </c>
      <c r="DH1042" t="s">
        <v>22</v>
      </c>
      <c r="EU1042" t="s">
        <v>2956</v>
      </c>
      <c r="EV1042" t="s">
        <v>2956</v>
      </c>
      <c r="EW1042" t="s">
        <v>9860</v>
      </c>
      <c r="EX1042" t="s">
        <v>9860</v>
      </c>
      <c r="KB1042">
        <v>8</v>
      </c>
      <c r="KD1042" t="s">
        <v>9554</v>
      </c>
      <c r="KE1042" t="s">
        <v>6597</v>
      </c>
      <c r="KF1042">
        <v>4</v>
      </c>
      <c r="KG1042" t="s">
        <v>6598</v>
      </c>
      <c r="KH1042">
        <v>9177050</v>
      </c>
    </row>
    <row r="1043" spans="1:294" x14ac:dyDescent="0.3">
      <c r="A1043" t="s">
        <v>8862</v>
      </c>
      <c r="B1043" t="s">
        <v>8545</v>
      </c>
      <c r="C1043">
        <v>2</v>
      </c>
      <c r="D1043" t="s">
        <v>2956</v>
      </c>
      <c r="E1043" t="s">
        <v>2956</v>
      </c>
      <c r="F1043" t="s">
        <v>22</v>
      </c>
      <c r="G1043" t="s">
        <v>22</v>
      </c>
      <c r="H1043" t="s">
        <v>22</v>
      </c>
      <c r="I1043" t="s">
        <v>2956</v>
      </c>
      <c r="J1043" t="s">
        <v>2956</v>
      </c>
      <c r="K1043" t="s">
        <v>22</v>
      </c>
      <c r="L1043" t="s">
        <v>22</v>
      </c>
      <c r="M1043" t="s">
        <v>22</v>
      </c>
      <c r="BB1043" t="s">
        <v>2876</v>
      </c>
      <c r="BD1043" t="s">
        <v>2876</v>
      </c>
      <c r="BV1043">
        <v>0</v>
      </c>
      <c r="BX1043" t="s">
        <v>8555</v>
      </c>
      <c r="BY1043" t="s">
        <v>6589</v>
      </c>
      <c r="BZ1043" s="30">
        <v>41551</v>
      </c>
      <c r="CA1043" t="s">
        <v>6591</v>
      </c>
      <c r="CB1043" t="s">
        <v>7266</v>
      </c>
      <c r="CC1043" t="s">
        <v>5057</v>
      </c>
      <c r="CD1043">
        <v>20</v>
      </c>
      <c r="CE1043" t="s">
        <v>236</v>
      </c>
      <c r="CF1043" t="s">
        <v>240</v>
      </c>
      <c r="CG1043" t="s">
        <v>246</v>
      </c>
      <c r="CI1043" t="s">
        <v>9552</v>
      </c>
      <c r="CJ1043" t="s">
        <v>2808</v>
      </c>
      <c r="CK1043" t="s">
        <v>69</v>
      </c>
      <c r="CL1043" t="s">
        <v>69</v>
      </c>
      <c r="CM1043" t="s">
        <v>2803</v>
      </c>
      <c r="CN1043">
        <v>2</v>
      </c>
      <c r="CO1043" t="s">
        <v>254</v>
      </c>
      <c r="CP1043">
        <v>39</v>
      </c>
      <c r="CQ1043" t="s">
        <v>69</v>
      </c>
      <c r="CR1043" t="s">
        <v>69</v>
      </c>
      <c r="CS1043" t="s">
        <v>69</v>
      </c>
      <c r="CT1043" t="s">
        <v>69</v>
      </c>
      <c r="CU1043" t="s">
        <v>69</v>
      </c>
      <c r="CV1043" t="s">
        <v>69</v>
      </c>
      <c r="CW1043" t="s">
        <v>69</v>
      </c>
      <c r="CX1043" t="s">
        <v>69</v>
      </c>
      <c r="CY1043" t="s">
        <v>69</v>
      </c>
      <c r="CZ1043" t="s">
        <v>69</v>
      </c>
      <c r="DA1043" t="s">
        <v>2808</v>
      </c>
      <c r="DB1043" t="s">
        <v>2808</v>
      </c>
      <c r="DC1043" t="s">
        <v>69</v>
      </c>
      <c r="DD1043" t="s">
        <v>22</v>
      </c>
      <c r="DF1043" t="s">
        <v>12</v>
      </c>
      <c r="DG1043" s="30">
        <v>40916</v>
      </c>
      <c r="DH1043" t="s">
        <v>249</v>
      </c>
      <c r="DI1043" t="s">
        <v>9553</v>
      </c>
      <c r="EU1043" t="s">
        <v>2956</v>
      </c>
      <c r="EV1043" t="s">
        <v>2956</v>
      </c>
      <c r="EW1043" s="30">
        <v>40916</v>
      </c>
      <c r="EX1043" s="30">
        <v>40916</v>
      </c>
      <c r="KB1043">
        <v>2</v>
      </c>
      <c r="KD1043" t="s">
        <v>9554</v>
      </c>
      <c r="KE1043" t="s">
        <v>6597</v>
      </c>
      <c r="KF1043">
        <v>1</v>
      </c>
      <c r="KG1043" t="s">
        <v>6598</v>
      </c>
      <c r="KH1043">
        <v>1254272</v>
      </c>
    </row>
    <row r="1044" spans="1:294" x14ac:dyDescent="0.3">
      <c r="A1044" t="s">
        <v>10917</v>
      </c>
      <c r="B1044" t="s">
        <v>8545</v>
      </c>
      <c r="C1044">
        <v>2</v>
      </c>
      <c r="D1044" t="s">
        <v>2956</v>
      </c>
      <c r="E1044" t="s">
        <v>2956</v>
      </c>
      <c r="F1044" t="s">
        <v>2956</v>
      </c>
      <c r="G1044" t="s">
        <v>2956</v>
      </c>
      <c r="H1044" t="s">
        <v>22</v>
      </c>
      <c r="I1044" t="s">
        <v>2956</v>
      </c>
      <c r="J1044" t="s">
        <v>2956</v>
      </c>
      <c r="K1044" t="s">
        <v>2956</v>
      </c>
      <c r="L1044" t="s">
        <v>2956</v>
      </c>
      <c r="M1044" t="s">
        <v>22</v>
      </c>
      <c r="BB1044" t="s">
        <v>2876</v>
      </c>
      <c r="BD1044" t="s">
        <v>2876</v>
      </c>
      <c r="BV1044">
        <v>0</v>
      </c>
      <c r="BX1044" t="s">
        <v>8555</v>
      </c>
      <c r="BY1044" t="s">
        <v>6589</v>
      </c>
      <c r="BZ1044" s="30">
        <v>41551</v>
      </c>
      <c r="CA1044" t="s">
        <v>6591</v>
      </c>
      <c r="CB1044" t="s">
        <v>7266</v>
      </c>
      <c r="CC1044" t="s">
        <v>5057</v>
      </c>
      <c r="CD1044">
        <v>23</v>
      </c>
      <c r="CE1044" t="s">
        <v>236</v>
      </c>
      <c r="CF1044" t="s">
        <v>241</v>
      </c>
      <c r="CG1044" t="s">
        <v>247</v>
      </c>
      <c r="CI1044" t="s">
        <v>9552</v>
      </c>
      <c r="CJ1044" t="s">
        <v>2808</v>
      </c>
      <c r="CK1044" t="s">
        <v>69</v>
      </c>
      <c r="CL1044" t="s">
        <v>69</v>
      </c>
      <c r="CM1044" t="s">
        <v>2803</v>
      </c>
      <c r="CN1044">
        <v>2</v>
      </c>
      <c r="CO1044" t="s">
        <v>254</v>
      </c>
      <c r="CP1044">
        <v>18</v>
      </c>
      <c r="CQ1044" t="s">
        <v>69</v>
      </c>
      <c r="CR1044" t="s">
        <v>69</v>
      </c>
      <c r="CS1044" t="s">
        <v>69</v>
      </c>
      <c r="CT1044" t="s">
        <v>69</v>
      </c>
      <c r="CU1044" t="s">
        <v>69</v>
      </c>
      <c r="CV1044" t="s">
        <v>69</v>
      </c>
      <c r="CW1044" t="s">
        <v>69</v>
      </c>
      <c r="CX1044" t="s">
        <v>69</v>
      </c>
      <c r="CY1044" t="s">
        <v>69</v>
      </c>
      <c r="CZ1044" t="s">
        <v>69</v>
      </c>
      <c r="DA1044" t="s">
        <v>2808</v>
      </c>
      <c r="DB1044" t="s">
        <v>2808</v>
      </c>
      <c r="DC1044" t="s">
        <v>69</v>
      </c>
      <c r="DD1044" t="s">
        <v>22</v>
      </c>
      <c r="DF1044" t="s">
        <v>12</v>
      </c>
      <c r="DG1044" t="s">
        <v>7347</v>
      </c>
      <c r="DH1044" t="s">
        <v>2842</v>
      </c>
      <c r="EU1044" t="s">
        <v>22</v>
      </c>
      <c r="EV1044" t="s">
        <v>22</v>
      </c>
      <c r="KB1044">
        <v>2</v>
      </c>
      <c r="KD1044" t="s">
        <v>9554</v>
      </c>
      <c r="KE1044" t="s">
        <v>6597</v>
      </c>
      <c r="KF1044">
        <v>2</v>
      </c>
      <c r="KG1044" t="s">
        <v>6598</v>
      </c>
      <c r="KH1044">
        <v>1254272</v>
      </c>
    </row>
    <row r="1045" spans="1:294" x14ac:dyDescent="0.3">
      <c r="A1045" t="s">
        <v>10918</v>
      </c>
      <c r="B1045" t="s">
        <v>8545</v>
      </c>
      <c r="C1045">
        <v>2</v>
      </c>
      <c r="D1045" t="s">
        <v>2956</v>
      </c>
      <c r="E1045" t="s">
        <v>2956</v>
      </c>
      <c r="F1045" t="s">
        <v>2956</v>
      </c>
      <c r="G1045" t="s">
        <v>2956</v>
      </c>
      <c r="H1045" t="s">
        <v>22</v>
      </c>
      <c r="I1045" t="s">
        <v>2956</v>
      </c>
      <c r="J1045" t="s">
        <v>2956</v>
      </c>
      <c r="K1045" t="s">
        <v>2956</v>
      </c>
      <c r="L1045" t="s">
        <v>2956</v>
      </c>
      <c r="M1045" t="s">
        <v>22</v>
      </c>
      <c r="BB1045" t="s">
        <v>2876</v>
      </c>
      <c r="BD1045" t="s">
        <v>2876</v>
      </c>
      <c r="BV1045">
        <v>0</v>
      </c>
      <c r="BX1045" t="s">
        <v>8555</v>
      </c>
      <c r="BY1045" t="s">
        <v>6589</v>
      </c>
      <c r="BZ1045" s="30">
        <v>41551</v>
      </c>
      <c r="CA1045" t="s">
        <v>6591</v>
      </c>
      <c r="CB1045" t="s">
        <v>7266</v>
      </c>
      <c r="CC1045" t="s">
        <v>5057</v>
      </c>
      <c r="CD1045">
        <v>23</v>
      </c>
      <c r="CE1045" t="s">
        <v>237</v>
      </c>
      <c r="CF1045" t="s">
        <v>220</v>
      </c>
      <c r="CG1045" t="s">
        <v>248</v>
      </c>
      <c r="CI1045" t="s">
        <v>9552</v>
      </c>
      <c r="CJ1045" t="s">
        <v>2808</v>
      </c>
      <c r="CK1045" t="s">
        <v>69</v>
      </c>
      <c r="CL1045" t="s">
        <v>69</v>
      </c>
      <c r="CM1045" t="s">
        <v>2803</v>
      </c>
      <c r="CN1045">
        <v>2</v>
      </c>
      <c r="CO1045" t="s">
        <v>254</v>
      </c>
      <c r="CP1045">
        <v>25</v>
      </c>
      <c r="CQ1045" t="s">
        <v>69</v>
      </c>
      <c r="CR1045" t="s">
        <v>69</v>
      </c>
      <c r="CS1045" t="s">
        <v>69</v>
      </c>
      <c r="CT1045" t="s">
        <v>69</v>
      </c>
      <c r="CU1045" t="s">
        <v>69</v>
      </c>
      <c r="CV1045" t="s">
        <v>69</v>
      </c>
      <c r="CW1045" t="s">
        <v>69</v>
      </c>
      <c r="CX1045" t="s">
        <v>69</v>
      </c>
      <c r="CY1045" t="s">
        <v>69</v>
      </c>
      <c r="CZ1045" t="s">
        <v>69</v>
      </c>
      <c r="DA1045" t="s">
        <v>2808</v>
      </c>
      <c r="DB1045" t="s">
        <v>2808</v>
      </c>
      <c r="DC1045" t="s">
        <v>69</v>
      </c>
      <c r="DD1045" t="s">
        <v>22</v>
      </c>
      <c r="DF1045" t="s">
        <v>12</v>
      </c>
      <c r="DG1045" s="30">
        <v>40976</v>
      </c>
      <c r="DH1045" t="s">
        <v>2842</v>
      </c>
      <c r="EU1045" t="s">
        <v>2956</v>
      </c>
      <c r="EV1045" t="s">
        <v>2956</v>
      </c>
      <c r="EW1045" s="30">
        <v>40976</v>
      </c>
      <c r="EX1045" s="30">
        <v>40976</v>
      </c>
      <c r="KB1045">
        <v>2</v>
      </c>
      <c r="KD1045" t="s">
        <v>9554</v>
      </c>
      <c r="KE1045" t="s">
        <v>6597</v>
      </c>
      <c r="KF1045">
        <v>3</v>
      </c>
      <c r="KG1045" t="s">
        <v>6598</v>
      </c>
      <c r="KH1045">
        <v>1254272</v>
      </c>
    </row>
    <row r="1046" spans="1:294" x14ac:dyDescent="0.3">
      <c r="A1046" t="s">
        <v>10919</v>
      </c>
      <c r="B1046" t="s">
        <v>8545</v>
      </c>
      <c r="C1046">
        <v>4</v>
      </c>
      <c r="D1046" t="s">
        <v>2956</v>
      </c>
      <c r="E1046" t="s">
        <v>2956</v>
      </c>
      <c r="F1046" t="s">
        <v>2956</v>
      </c>
      <c r="G1046" t="s">
        <v>2956</v>
      </c>
      <c r="H1046" t="s">
        <v>22</v>
      </c>
      <c r="I1046" t="s">
        <v>2956</v>
      </c>
      <c r="J1046" t="s">
        <v>2956</v>
      </c>
      <c r="K1046" t="s">
        <v>2956</v>
      </c>
      <c r="L1046" t="s">
        <v>2956</v>
      </c>
      <c r="M1046" t="s">
        <v>22</v>
      </c>
      <c r="N1046" t="s">
        <v>2956</v>
      </c>
      <c r="O1046" t="s">
        <v>2956</v>
      </c>
      <c r="P1046" t="s">
        <v>2956</v>
      </c>
      <c r="Q1046" t="s">
        <v>2956</v>
      </c>
      <c r="R1046" t="s">
        <v>22</v>
      </c>
      <c r="S1046" t="s">
        <v>2956</v>
      </c>
      <c r="T1046" t="s">
        <v>2956</v>
      </c>
      <c r="U1046" t="s">
        <v>2956</v>
      </c>
      <c r="V1046" t="s">
        <v>2956</v>
      </c>
      <c r="W1046" t="s">
        <v>22</v>
      </c>
      <c r="BB1046" t="s">
        <v>2876</v>
      </c>
      <c r="BD1046" t="s">
        <v>2876</v>
      </c>
      <c r="BF1046" t="s">
        <v>2876</v>
      </c>
      <c r="BH1046" t="s">
        <v>2876</v>
      </c>
      <c r="BV1046">
        <v>0</v>
      </c>
      <c r="BX1046" t="s">
        <v>8555</v>
      </c>
      <c r="BY1046" t="s">
        <v>6589</v>
      </c>
      <c r="BZ1046" s="30">
        <v>41551</v>
      </c>
      <c r="CA1046" t="s">
        <v>6591</v>
      </c>
      <c r="CB1046" t="s">
        <v>7266</v>
      </c>
      <c r="CC1046" t="s">
        <v>5057</v>
      </c>
      <c r="CD1046">
        <v>26</v>
      </c>
      <c r="CE1046" t="s">
        <v>236</v>
      </c>
      <c r="CF1046" t="s">
        <v>240</v>
      </c>
      <c r="CG1046" t="s">
        <v>246</v>
      </c>
      <c r="CI1046" t="s">
        <v>9552</v>
      </c>
      <c r="CJ1046" t="s">
        <v>2808</v>
      </c>
      <c r="CK1046" t="s">
        <v>69</v>
      </c>
      <c r="CL1046" t="s">
        <v>69</v>
      </c>
      <c r="CM1046" t="s">
        <v>2803</v>
      </c>
      <c r="CN1046">
        <v>4</v>
      </c>
      <c r="CO1046" t="s">
        <v>254</v>
      </c>
      <c r="CP1046">
        <v>38</v>
      </c>
      <c r="CQ1046" t="s">
        <v>69</v>
      </c>
      <c r="CR1046" t="s">
        <v>69</v>
      </c>
      <c r="CS1046" t="s">
        <v>69</v>
      </c>
      <c r="CT1046" t="s">
        <v>69</v>
      </c>
      <c r="CU1046" t="s">
        <v>69</v>
      </c>
      <c r="CV1046" t="s">
        <v>69</v>
      </c>
      <c r="CW1046" t="s">
        <v>69</v>
      </c>
      <c r="CX1046" t="s">
        <v>69</v>
      </c>
      <c r="CY1046" t="s">
        <v>69</v>
      </c>
      <c r="CZ1046" t="s">
        <v>69</v>
      </c>
      <c r="DA1046" t="s">
        <v>2808</v>
      </c>
      <c r="DB1046" t="s">
        <v>2808</v>
      </c>
      <c r="DC1046" t="s">
        <v>69</v>
      </c>
      <c r="DD1046" t="s">
        <v>22</v>
      </c>
      <c r="DF1046" t="s">
        <v>12</v>
      </c>
      <c r="DG1046" s="30">
        <v>41006</v>
      </c>
      <c r="DH1046" t="s">
        <v>2842</v>
      </c>
      <c r="EU1046" t="s">
        <v>22</v>
      </c>
      <c r="EV1046" t="s">
        <v>22</v>
      </c>
      <c r="KB1046">
        <v>4</v>
      </c>
      <c r="KD1046" t="s">
        <v>9554</v>
      </c>
      <c r="KE1046" t="s">
        <v>6597</v>
      </c>
      <c r="KF1046">
        <v>4</v>
      </c>
      <c r="KG1046" t="s">
        <v>6598</v>
      </c>
      <c r="KH1046">
        <v>1254272</v>
      </c>
    </row>
    <row r="1047" spans="1:294" x14ac:dyDescent="0.3">
      <c r="A1047" t="s">
        <v>10920</v>
      </c>
      <c r="B1047" t="s">
        <v>6588</v>
      </c>
      <c r="C1047">
        <v>2</v>
      </c>
      <c r="D1047" t="s">
        <v>2956</v>
      </c>
      <c r="E1047" t="s">
        <v>2956</v>
      </c>
      <c r="F1047" t="s">
        <v>2956</v>
      </c>
      <c r="G1047" t="s">
        <v>2956</v>
      </c>
      <c r="H1047" t="s">
        <v>2956</v>
      </c>
      <c r="I1047" t="s">
        <v>2956</v>
      </c>
      <c r="J1047" t="s">
        <v>2956</v>
      </c>
      <c r="K1047" t="s">
        <v>2956</v>
      </c>
      <c r="L1047" t="s">
        <v>22</v>
      </c>
      <c r="M1047" t="s">
        <v>2956</v>
      </c>
      <c r="BB1047" t="s">
        <v>2876</v>
      </c>
      <c r="BD1047" t="s">
        <v>2876</v>
      </c>
      <c r="BV1047">
        <v>0</v>
      </c>
      <c r="BX1047" t="s">
        <v>9142</v>
      </c>
      <c r="BY1047" t="s">
        <v>6589</v>
      </c>
      <c r="BZ1047" t="s">
        <v>7465</v>
      </c>
      <c r="CA1047" t="s">
        <v>6591</v>
      </c>
      <c r="CB1047" t="s">
        <v>7266</v>
      </c>
      <c r="CC1047" t="s">
        <v>5059</v>
      </c>
      <c r="CD1047">
        <v>31</v>
      </c>
      <c r="CE1047" t="s">
        <v>236</v>
      </c>
      <c r="CF1047" t="s">
        <v>241</v>
      </c>
      <c r="CG1047" t="s">
        <v>248</v>
      </c>
      <c r="CI1047" t="s">
        <v>9552</v>
      </c>
      <c r="CJ1047" t="s">
        <v>2808</v>
      </c>
      <c r="CK1047" t="s">
        <v>69</v>
      </c>
      <c r="CL1047" t="s">
        <v>69</v>
      </c>
      <c r="CM1047" t="s">
        <v>2803</v>
      </c>
      <c r="CN1047">
        <v>2</v>
      </c>
      <c r="CO1047" t="s">
        <v>254</v>
      </c>
      <c r="CP1047">
        <v>19</v>
      </c>
      <c r="CQ1047" t="s">
        <v>2808</v>
      </c>
      <c r="CR1047" t="s">
        <v>2808</v>
      </c>
      <c r="CS1047" t="s">
        <v>2808</v>
      </c>
      <c r="CV1047" t="s">
        <v>2808</v>
      </c>
      <c r="CW1047" t="s">
        <v>69</v>
      </c>
      <c r="CX1047" t="s">
        <v>2808</v>
      </c>
      <c r="CY1047" t="s">
        <v>2808</v>
      </c>
      <c r="CZ1047" t="s">
        <v>2808</v>
      </c>
      <c r="DA1047" t="s">
        <v>2808</v>
      </c>
      <c r="DB1047" t="s">
        <v>2808</v>
      </c>
      <c r="DC1047" t="s">
        <v>69</v>
      </c>
      <c r="DD1047" t="s">
        <v>12</v>
      </c>
      <c r="DE1047" t="s">
        <v>6873</v>
      </c>
      <c r="DF1047" t="s">
        <v>12</v>
      </c>
      <c r="DG1047" t="s">
        <v>7520</v>
      </c>
      <c r="DH1047" t="s">
        <v>249</v>
      </c>
      <c r="DI1047" t="s">
        <v>10025</v>
      </c>
      <c r="EU1047" t="s">
        <v>2956</v>
      </c>
      <c r="EV1047" t="s">
        <v>2956</v>
      </c>
      <c r="EW1047" t="s">
        <v>7520</v>
      </c>
      <c r="EX1047" t="s">
        <v>7520</v>
      </c>
      <c r="KB1047">
        <v>2</v>
      </c>
      <c r="KD1047" t="s">
        <v>9554</v>
      </c>
      <c r="KE1047" t="s">
        <v>6597</v>
      </c>
      <c r="KF1047">
        <v>1</v>
      </c>
      <c r="KG1047" t="s">
        <v>6598</v>
      </c>
      <c r="KH1047">
        <v>2423802</v>
      </c>
    </row>
    <row r="1048" spans="1:294" x14ac:dyDescent="0.3">
      <c r="A1048" t="s">
        <v>10921</v>
      </c>
      <c r="B1048" t="s">
        <v>6588</v>
      </c>
      <c r="C1048">
        <v>1</v>
      </c>
      <c r="D1048" t="s">
        <v>2956</v>
      </c>
      <c r="E1048" t="s">
        <v>2956</v>
      </c>
      <c r="F1048" t="s">
        <v>2956</v>
      </c>
      <c r="G1048" t="s">
        <v>2956</v>
      </c>
      <c r="H1048" t="s">
        <v>2956</v>
      </c>
      <c r="BB1048" t="s">
        <v>2876</v>
      </c>
      <c r="BV1048">
        <v>0</v>
      </c>
      <c r="BX1048" t="s">
        <v>9142</v>
      </c>
      <c r="BY1048" t="s">
        <v>6589</v>
      </c>
      <c r="BZ1048" t="s">
        <v>7465</v>
      </c>
      <c r="CA1048" t="s">
        <v>6591</v>
      </c>
      <c r="CB1048" t="s">
        <v>6861</v>
      </c>
      <c r="CC1048" t="s">
        <v>5059</v>
      </c>
      <c r="CD1048">
        <v>28</v>
      </c>
      <c r="CE1048" t="s">
        <v>236</v>
      </c>
      <c r="CF1048" t="s">
        <v>241</v>
      </c>
      <c r="CG1048" t="s">
        <v>246</v>
      </c>
      <c r="CI1048" t="s">
        <v>9552</v>
      </c>
      <c r="CJ1048" t="s">
        <v>2808</v>
      </c>
      <c r="CK1048" t="s">
        <v>69</v>
      </c>
      <c r="CL1048" t="s">
        <v>69</v>
      </c>
      <c r="CM1048" t="s">
        <v>2803</v>
      </c>
      <c r="CN1048">
        <v>1</v>
      </c>
      <c r="CO1048" t="s">
        <v>254</v>
      </c>
      <c r="CP1048">
        <v>25</v>
      </c>
      <c r="CQ1048" t="s">
        <v>2808</v>
      </c>
      <c r="CR1048" t="s">
        <v>2808</v>
      </c>
      <c r="CS1048" t="s">
        <v>2808</v>
      </c>
      <c r="CV1048" t="s">
        <v>2808</v>
      </c>
      <c r="CW1048" t="s">
        <v>2808</v>
      </c>
      <c r="CX1048" t="s">
        <v>2808</v>
      </c>
      <c r="CY1048" t="s">
        <v>2808</v>
      </c>
      <c r="CZ1048" t="s">
        <v>2808</v>
      </c>
      <c r="DA1048" t="s">
        <v>2808</v>
      </c>
      <c r="DB1048" t="s">
        <v>2808</v>
      </c>
      <c r="DC1048" t="s">
        <v>69</v>
      </c>
      <c r="DD1048" t="s">
        <v>22</v>
      </c>
      <c r="DF1048" t="s">
        <v>12</v>
      </c>
      <c r="DG1048" s="30">
        <v>41428</v>
      </c>
      <c r="DH1048" t="s">
        <v>249</v>
      </c>
      <c r="DI1048" t="s">
        <v>10025</v>
      </c>
      <c r="EU1048" t="s">
        <v>2956</v>
      </c>
      <c r="EV1048" t="s">
        <v>2956</v>
      </c>
      <c r="EW1048" s="30">
        <v>41428</v>
      </c>
      <c r="EX1048" s="30">
        <v>41428</v>
      </c>
      <c r="KB1048">
        <v>1</v>
      </c>
      <c r="KD1048" t="s">
        <v>9554</v>
      </c>
      <c r="KE1048" t="s">
        <v>6597</v>
      </c>
      <c r="KF1048">
        <v>2</v>
      </c>
      <c r="KG1048" t="s">
        <v>6598</v>
      </c>
      <c r="KH1048">
        <v>2423802</v>
      </c>
    </row>
    <row r="1049" spans="1:294" x14ac:dyDescent="0.3">
      <c r="A1049" t="s">
        <v>10922</v>
      </c>
      <c r="B1049" t="s">
        <v>6588</v>
      </c>
      <c r="C1049">
        <v>1</v>
      </c>
      <c r="D1049" t="s">
        <v>2956</v>
      </c>
      <c r="E1049" t="s">
        <v>2956</v>
      </c>
      <c r="F1049" t="s">
        <v>2956</v>
      </c>
      <c r="G1049" t="s">
        <v>2956</v>
      </c>
      <c r="H1049" t="s">
        <v>2956</v>
      </c>
      <c r="BB1049" t="s">
        <v>2876</v>
      </c>
      <c r="BV1049">
        <v>0</v>
      </c>
      <c r="BX1049" t="s">
        <v>9142</v>
      </c>
      <c r="BY1049" t="s">
        <v>6589</v>
      </c>
      <c r="BZ1049" t="s">
        <v>7465</v>
      </c>
      <c r="CA1049" t="s">
        <v>6591</v>
      </c>
      <c r="CB1049" t="s">
        <v>7266</v>
      </c>
      <c r="CC1049" t="s">
        <v>5059</v>
      </c>
      <c r="CD1049">
        <v>23</v>
      </c>
      <c r="CE1049" t="s">
        <v>236</v>
      </c>
      <c r="CF1049" t="s">
        <v>241</v>
      </c>
      <c r="CG1049" t="s">
        <v>246</v>
      </c>
      <c r="CI1049" t="s">
        <v>9552</v>
      </c>
      <c r="CJ1049" t="s">
        <v>2808</v>
      </c>
      <c r="CK1049" t="s">
        <v>69</v>
      </c>
      <c r="CL1049" t="s">
        <v>69</v>
      </c>
      <c r="CM1049" t="s">
        <v>2803</v>
      </c>
      <c r="CN1049">
        <v>1</v>
      </c>
      <c r="CO1049" t="s">
        <v>254</v>
      </c>
      <c r="CP1049">
        <v>30</v>
      </c>
      <c r="CQ1049" t="s">
        <v>69</v>
      </c>
      <c r="CR1049" t="s">
        <v>69</v>
      </c>
      <c r="CS1049" t="s">
        <v>69</v>
      </c>
      <c r="CV1049" t="s">
        <v>69</v>
      </c>
      <c r="CW1049" t="s">
        <v>69</v>
      </c>
      <c r="CX1049" t="s">
        <v>69</v>
      </c>
      <c r="CY1049" t="s">
        <v>69</v>
      </c>
      <c r="CZ1049" t="s">
        <v>69</v>
      </c>
      <c r="DA1049" t="s">
        <v>2808</v>
      </c>
      <c r="DB1049" t="s">
        <v>69</v>
      </c>
      <c r="DC1049" t="s">
        <v>69</v>
      </c>
      <c r="DD1049" t="s">
        <v>12</v>
      </c>
      <c r="DE1049" t="s">
        <v>7300</v>
      </c>
      <c r="DF1049" t="s">
        <v>12</v>
      </c>
      <c r="DG1049" t="s">
        <v>6980</v>
      </c>
      <c r="DH1049" t="s">
        <v>249</v>
      </c>
      <c r="DI1049" t="s">
        <v>10025</v>
      </c>
      <c r="EU1049" t="s">
        <v>2956</v>
      </c>
      <c r="EV1049" t="s">
        <v>2956</v>
      </c>
      <c r="EW1049" t="s">
        <v>6980</v>
      </c>
      <c r="EX1049" t="s">
        <v>6980</v>
      </c>
      <c r="KB1049">
        <v>1</v>
      </c>
      <c r="KD1049" t="s">
        <v>9554</v>
      </c>
      <c r="KE1049" t="s">
        <v>6597</v>
      </c>
      <c r="KF1049">
        <v>3</v>
      </c>
      <c r="KG1049" t="s">
        <v>6598</v>
      </c>
      <c r="KH1049">
        <v>2423802</v>
      </c>
    </row>
    <row r="1050" spans="1:294" x14ac:dyDescent="0.3">
      <c r="A1050" t="s">
        <v>10923</v>
      </c>
      <c r="B1050" t="s">
        <v>6588</v>
      </c>
      <c r="C1050">
        <v>2</v>
      </c>
      <c r="D1050" t="s">
        <v>2956</v>
      </c>
      <c r="E1050" t="s">
        <v>2956</v>
      </c>
      <c r="F1050" t="s">
        <v>2956</v>
      </c>
      <c r="G1050" t="s">
        <v>2956</v>
      </c>
      <c r="H1050" t="s">
        <v>2956</v>
      </c>
      <c r="I1050" t="s">
        <v>2956</v>
      </c>
      <c r="J1050" t="s">
        <v>2956</v>
      </c>
      <c r="K1050" t="s">
        <v>2956</v>
      </c>
      <c r="L1050" t="s">
        <v>2956</v>
      </c>
      <c r="M1050" t="s">
        <v>2956</v>
      </c>
      <c r="BB1050" t="s">
        <v>2876</v>
      </c>
      <c r="BD1050" t="s">
        <v>2876</v>
      </c>
      <c r="BV1050">
        <v>0</v>
      </c>
      <c r="BX1050" t="s">
        <v>9142</v>
      </c>
      <c r="BY1050" t="s">
        <v>6589</v>
      </c>
      <c r="BZ1050" t="s">
        <v>7465</v>
      </c>
      <c r="CA1050" t="s">
        <v>6591</v>
      </c>
      <c r="CB1050" t="s">
        <v>6861</v>
      </c>
      <c r="CC1050" t="s">
        <v>5059</v>
      </c>
      <c r="CD1050">
        <v>18</v>
      </c>
      <c r="CE1050" t="s">
        <v>236</v>
      </c>
      <c r="CF1050" t="s">
        <v>241</v>
      </c>
      <c r="CG1050" t="s">
        <v>246</v>
      </c>
      <c r="CI1050" t="s">
        <v>9552</v>
      </c>
      <c r="CJ1050" t="s">
        <v>2808</v>
      </c>
      <c r="CK1050" t="s">
        <v>69</v>
      </c>
      <c r="CL1050" t="s">
        <v>69</v>
      </c>
      <c r="CM1050" t="s">
        <v>2803</v>
      </c>
      <c r="CN1050">
        <v>2</v>
      </c>
      <c r="CO1050" t="s">
        <v>254</v>
      </c>
      <c r="CP1050">
        <v>19</v>
      </c>
      <c r="CQ1050" t="s">
        <v>2808</v>
      </c>
      <c r="CR1050" t="s">
        <v>2808</v>
      </c>
      <c r="CS1050" t="s">
        <v>2808</v>
      </c>
      <c r="CV1050" t="s">
        <v>2808</v>
      </c>
      <c r="CW1050" t="s">
        <v>2808</v>
      </c>
      <c r="CX1050" t="s">
        <v>2808</v>
      </c>
      <c r="CY1050" t="s">
        <v>2808</v>
      </c>
      <c r="CZ1050" t="s">
        <v>2808</v>
      </c>
      <c r="DA1050" t="s">
        <v>2808</v>
      </c>
      <c r="DB1050" t="s">
        <v>2808</v>
      </c>
      <c r="DC1050" t="s">
        <v>69</v>
      </c>
      <c r="DD1050" t="s">
        <v>12</v>
      </c>
      <c r="DE1050" s="30">
        <v>41070</v>
      </c>
      <c r="DF1050" t="s">
        <v>12</v>
      </c>
      <c r="DG1050" t="s">
        <v>6850</v>
      </c>
      <c r="DH1050" t="s">
        <v>249</v>
      </c>
      <c r="DI1050" t="s">
        <v>10025</v>
      </c>
      <c r="EU1050" t="s">
        <v>2956</v>
      </c>
      <c r="EV1050" t="s">
        <v>2956</v>
      </c>
      <c r="EW1050" t="s">
        <v>6850</v>
      </c>
      <c r="EX1050" t="s">
        <v>6850</v>
      </c>
      <c r="KB1050">
        <v>2</v>
      </c>
      <c r="KD1050" t="s">
        <v>9554</v>
      </c>
      <c r="KE1050" t="s">
        <v>6597</v>
      </c>
      <c r="KF1050">
        <v>4</v>
      </c>
      <c r="KG1050" t="s">
        <v>6598</v>
      </c>
      <c r="KH1050">
        <v>2423802</v>
      </c>
    </row>
    <row r="1051" spans="1:294" x14ac:dyDescent="0.3">
      <c r="A1051" t="s">
        <v>10924</v>
      </c>
      <c r="B1051" t="s">
        <v>6588</v>
      </c>
      <c r="C1051">
        <v>1</v>
      </c>
      <c r="D1051" t="s">
        <v>2956</v>
      </c>
      <c r="E1051" t="s">
        <v>2956</v>
      </c>
      <c r="F1051" t="s">
        <v>2956</v>
      </c>
      <c r="G1051" t="s">
        <v>2956</v>
      </c>
      <c r="H1051" t="s">
        <v>2956</v>
      </c>
      <c r="BB1051" t="s">
        <v>2876</v>
      </c>
      <c r="BV1051">
        <v>0</v>
      </c>
      <c r="BX1051" t="s">
        <v>9142</v>
      </c>
      <c r="BY1051" t="s">
        <v>6589</v>
      </c>
      <c r="BZ1051" t="s">
        <v>7465</v>
      </c>
      <c r="CA1051" t="s">
        <v>6591</v>
      </c>
      <c r="CB1051" t="s">
        <v>7266</v>
      </c>
      <c r="CC1051" t="s">
        <v>5058</v>
      </c>
      <c r="CD1051">
        <v>18</v>
      </c>
      <c r="CE1051" t="s">
        <v>236</v>
      </c>
      <c r="CF1051" t="s">
        <v>241</v>
      </c>
      <c r="CG1051" t="s">
        <v>246</v>
      </c>
      <c r="CI1051" t="s">
        <v>9552</v>
      </c>
      <c r="CJ1051" t="s">
        <v>2808</v>
      </c>
      <c r="CK1051" t="s">
        <v>69</v>
      </c>
      <c r="CL1051" t="s">
        <v>69</v>
      </c>
      <c r="CM1051" t="s">
        <v>2803</v>
      </c>
      <c r="CN1051">
        <v>1</v>
      </c>
      <c r="CO1051" t="s">
        <v>254</v>
      </c>
      <c r="CP1051">
        <v>11</v>
      </c>
      <c r="CQ1051" t="s">
        <v>2808</v>
      </c>
      <c r="CR1051" t="s">
        <v>2808</v>
      </c>
      <c r="CS1051" t="s">
        <v>2808</v>
      </c>
      <c r="CV1051" t="s">
        <v>2808</v>
      </c>
      <c r="CW1051" t="s">
        <v>69</v>
      </c>
      <c r="CX1051" t="s">
        <v>2808</v>
      </c>
      <c r="CY1051" t="s">
        <v>2808</v>
      </c>
      <c r="CZ1051" t="s">
        <v>2808</v>
      </c>
      <c r="DA1051" t="s">
        <v>2808</v>
      </c>
      <c r="DB1051" t="s">
        <v>69</v>
      </c>
      <c r="DC1051" t="s">
        <v>69</v>
      </c>
      <c r="DD1051" t="s">
        <v>12</v>
      </c>
      <c r="DE1051" t="s">
        <v>7538</v>
      </c>
      <c r="DF1051" t="s">
        <v>12</v>
      </c>
      <c r="DG1051" t="s">
        <v>9664</v>
      </c>
      <c r="DH1051" t="s">
        <v>249</v>
      </c>
      <c r="DI1051" t="s">
        <v>10025</v>
      </c>
      <c r="EU1051" t="s">
        <v>2956</v>
      </c>
      <c r="EV1051" t="s">
        <v>2956</v>
      </c>
      <c r="EW1051" t="s">
        <v>9664</v>
      </c>
      <c r="EX1051" t="s">
        <v>9664</v>
      </c>
      <c r="KB1051">
        <v>1</v>
      </c>
      <c r="KD1051" t="s">
        <v>9554</v>
      </c>
      <c r="KE1051" t="s">
        <v>6597</v>
      </c>
      <c r="KF1051">
        <v>5</v>
      </c>
      <c r="KG1051" t="s">
        <v>6598</v>
      </c>
      <c r="KH1051">
        <v>2423802</v>
      </c>
    </row>
    <row r="1052" spans="1:294" x14ac:dyDescent="0.3">
      <c r="A1052" t="s">
        <v>10925</v>
      </c>
      <c r="B1052" t="s">
        <v>6588</v>
      </c>
      <c r="C1052">
        <v>2</v>
      </c>
      <c r="D1052" t="s">
        <v>2956</v>
      </c>
      <c r="E1052" t="s">
        <v>2956</v>
      </c>
      <c r="F1052" t="s">
        <v>2956</v>
      </c>
      <c r="G1052" t="s">
        <v>2956</v>
      </c>
      <c r="H1052" t="s">
        <v>2956</v>
      </c>
      <c r="I1052" t="s">
        <v>2956</v>
      </c>
      <c r="J1052" t="s">
        <v>2956</v>
      </c>
      <c r="K1052" t="s">
        <v>2956</v>
      </c>
      <c r="L1052" t="s">
        <v>2956</v>
      </c>
      <c r="M1052" t="s">
        <v>2956</v>
      </c>
      <c r="BB1052" t="s">
        <v>2876</v>
      </c>
      <c r="BD1052" t="s">
        <v>2876</v>
      </c>
      <c r="BV1052">
        <v>0</v>
      </c>
      <c r="BX1052" t="s">
        <v>9142</v>
      </c>
      <c r="BY1052" t="s">
        <v>6589</v>
      </c>
      <c r="BZ1052" t="s">
        <v>7465</v>
      </c>
      <c r="CA1052" t="s">
        <v>6591</v>
      </c>
      <c r="CB1052" t="s">
        <v>6861</v>
      </c>
      <c r="CC1052" t="s">
        <v>5059</v>
      </c>
      <c r="CD1052">
        <v>28</v>
      </c>
      <c r="CE1052" t="s">
        <v>236</v>
      </c>
      <c r="CF1052" t="s">
        <v>241</v>
      </c>
      <c r="CG1052" t="s">
        <v>247</v>
      </c>
      <c r="CI1052" t="s">
        <v>9552</v>
      </c>
      <c r="CJ1052" t="s">
        <v>2808</v>
      </c>
      <c r="CK1052" t="s">
        <v>69</v>
      </c>
      <c r="CL1052" t="s">
        <v>69</v>
      </c>
      <c r="CM1052" t="s">
        <v>2803</v>
      </c>
      <c r="CN1052">
        <v>2</v>
      </c>
      <c r="CO1052" t="s">
        <v>254</v>
      </c>
      <c r="CP1052">
        <v>35</v>
      </c>
      <c r="CQ1052" t="s">
        <v>2808</v>
      </c>
      <c r="CR1052" t="s">
        <v>2808</v>
      </c>
      <c r="CS1052" t="s">
        <v>2808</v>
      </c>
      <c r="CV1052" t="s">
        <v>2808</v>
      </c>
      <c r="CW1052" t="s">
        <v>2808</v>
      </c>
      <c r="CX1052" t="s">
        <v>2808</v>
      </c>
      <c r="CY1052" t="s">
        <v>2808</v>
      </c>
      <c r="CZ1052" t="s">
        <v>2808</v>
      </c>
      <c r="DA1052" t="s">
        <v>2808</v>
      </c>
      <c r="DB1052" t="s">
        <v>2808</v>
      </c>
      <c r="DC1052" t="s">
        <v>69</v>
      </c>
      <c r="DD1052" t="s">
        <v>12</v>
      </c>
      <c r="DE1052" t="s">
        <v>9740</v>
      </c>
      <c r="DF1052" t="s">
        <v>12</v>
      </c>
      <c r="DG1052" s="30">
        <v>41427</v>
      </c>
      <c r="DH1052" t="s">
        <v>249</v>
      </c>
      <c r="DI1052" t="s">
        <v>10025</v>
      </c>
      <c r="EU1052" t="s">
        <v>2956</v>
      </c>
      <c r="EV1052" t="s">
        <v>2956</v>
      </c>
      <c r="EW1052" s="30">
        <v>41427</v>
      </c>
      <c r="EX1052" s="30">
        <v>41427</v>
      </c>
      <c r="KB1052">
        <v>2</v>
      </c>
      <c r="KD1052" t="s">
        <v>9554</v>
      </c>
      <c r="KE1052" t="s">
        <v>6597</v>
      </c>
      <c r="KF1052">
        <v>6</v>
      </c>
      <c r="KG1052" t="s">
        <v>6598</v>
      </c>
      <c r="KH1052">
        <v>2423802</v>
      </c>
    </row>
    <row r="1053" spans="1:294" x14ac:dyDescent="0.3">
      <c r="A1053" t="s">
        <v>10926</v>
      </c>
      <c r="B1053" t="s">
        <v>6588</v>
      </c>
      <c r="C1053">
        <v>3</v>
      </c>
      <c r="D1053" t="s">
        <v>2956</v>
      </c>
      <c r="E1053" t="s">
        <v>2956</v>
      </c>
      <c r="F1053" t="s">
        <v>2956</v>
      </c>
      <c r="G1053" t="s">
        <v>2956</v>
      </c>
      <c r="H1053" t="s">
        <v>2956</v>
      </c>
      <c r="I1053" t="s">
        <v>2956</v>
      </c>
      <c r="J1053" t="s">
        <v>2956</v>
      </c>
      <c r="K1053" t="s">
        <v>2956</v>
      </c>
      <c r="L1053" t="s">
        <v>2956</v>
      </c>
      <c r="M1053" t="s">
        <v>2956</v>
      </c>
      <c r="N1053" t="s">
        <v>2956</v>
      </c>
      <c r="O1053" t="s">
        <v>2956</v>
      </c>
      <c r="P1053" t="s">
        <v>2956</v>
      </c>
      <c r="Q1053" t="s">
        <v>2956</v>
      </c>
      <c r="R1053" t="s">
        <v>2956</v>
      </c>
      <c r="BB1053" t="s">
        <v>2876</v>
      </c>
      <c r="BD1053" t="s">
        <v>2876</v>
      </c>
      <c r="BF1053" t="s">
        <v>2876</v>
      </c>
      <c r="BV1053">
        <v>0</v>
      </c>
      <c r="BX1053" t="s">
        <v>9142</v>
      </c>
      <c r="BY1053" t="s">
        <v>6589</v>
      </c>
      <c r="BZ1053" t="s">
        <v>7465</v>
      </c>
      <c r="CA1053" t="s">
        <v>6591</v>
      </c>
      <c r="CB1053" t="s">
        <v>7266</v>
      </c>
      <c r="CC1053" t="s">
        <v>5059</v>
      </c>
      <c r="CD1053">
        <v>29</v>
      </c>
      <c r="CE1053" t="s">
        <v>236</v>
      </c>
      <c r="CF1053" t="s">
        <v>241</v>
      </c>
      <c r="CG1053" t="s">
        <v>247</v>
      </c>
      <c r="CI1053" t="s">
        <v>9552</v>
      </c>
      <c r="CJ1053" t="s">
        <v>2808</v>
      </c>
      <c r="CK1053" t="s">
        <v>69</v>
      </c>
      <c r="CL1053" t="s">
        <v>69</v>
      </c>
      <c r="CM1053" t="s">
        <v>2803</v>
      </c>
      <c r="CN1053">
        <v>3</v>
      </c>
      <c r="CO1053" t="s">
        <v>254</v>
      </c>
      <c r="CP1053">
        <v>39</v>
      </c>
      <c r="CQ1053" t="s">
        <v>2808</v>
      </c>
      <c r="CR1053" t="s">
        <v>2808</v>
      </c>
      <c r="CS1053" t="s">
        <v>2808</v>
      </c>
      <c r="CV1053" t="s">
        <v>2808</v>
      </c>
      <c r="CW1053" t="s">
        <v>2808</v>
      </c>
      <c r="CX1053" t="s">
        <v>2808</v>
      </c>
      <c r="CY1053" t="s">
        <v>2808</v>
      </c>
      <c r="CZ1053" t="s">
        <v>2808</v>
      </c>
      <c r="DA1053" t="s">
        <v>2808</v>
      </c>
      <c r="DB1053" t="s">
        <v>2808</v>
      </c>
      <c r="DC1053" t="s">
        <v>69</v>
      </c>
      <c r="DD1053" t="s">
        <v>12</v>
      </c>
      <c r="DE1053" t="s">
        <v>7023</v>
      </c>
      <c r="DF1053" t="s">
        <v>12</v>
      </c>
      <c r="DG1053" s="30">
        <v>41254</v>
      </c>
      <c r="DH1053" t="s">
        <v>249</v>
      </c>
      <c r="DI1053" t="s">
        <v>10927</v>
      </c>
      <c r="EU1053" t="s">
        <v>2956</v>
      </c>
      <c r="EV1053" t="s">
        <v>2956</v>
      </c>
      <c r="EW1053" s="30">
        <v>41254</v>
      </c>
      <c r="EX1053" s="30">
        <v>41254</v>
      </c>
      <c r="KB1053">
        <v>3</v>
      </c>
      <c r="KD1053" t="s">
        <v>9554</v>
      </c>
      <c r="KE1053" t="s">
        <v>6597</v>
      </c>
      <c r="KF1053">
        <v>7</v>
      </c>
      <c r="KG1053" t="s">
        <v>6598</v>
      </c>
      <c r="KH1053">
        <v>2423802</v>
      </c>
    </row>
    <row r="1054" spans="1:294" x14ac:dyDescent="0.3">
      <c r="A1054" t="s">
        <v>10928</v>
      </c>
      <c r="B1054" t="s">
        <v>6588</v>
      </c>
      <c r="C1054">
        <v>3</v>
      </c>
      <c r="D1054" t="s">
        <v>2956</v>
      </c>
      <c r="E1054" t="s">
        <v>2956</v>
      </c>
      <c r="F1054" t="s">
        <v>2956</v>
      </c>
      <c r="G1054" t="s">
        <v>2956</v>
      </c>
      <c r="H1054" t="s">
        <v>2956</v>
      </c>
      <c r="I1054" t="s">
        <v>2956</v>
      </c>
      <c r="J1054" t="s">
        <v>2956</v>
      </c>
      <c r="K1054" t="s">
        <v>2956</v>
      </c>
      <c r="L1054" t="s">
        <v>22</v>
      </c>
      <c r="M1054" t="s">
        <v>2956</v>
      </c>
      <c r="N1054" t="s">
        <v>2956</v>
      </c>
      <c r="O1054" t="s">
        <v>2956</v>
      </c>
      <c r="P1054" t="s">
        <v>2956</v>
      </c>
      <c r="Q1054" t="s">
        <v>22</v>
      </c>
      <c r="R1054" t="s">
        <v>2956</v>
      </c>
      <c r="BB1054" t="s">
        <v>2876</v>
      </c>
      <c r="BD1054" t="s">
        <v>2876</v>
      </c>
      <c r="BF1054" t="s">
        <v>2876</v>
      </c>
      <c r="BV1054">
        <v>0</v>
      </c>
      <c r="BX1054" t="s">
        <v>9142</v>
      </c>
      <c r="BY1054" t="s">
        <v>6589</v>
      </c>
      <c r="BZ1054" t="s">
        <v>7465</v>
      </c>
      <c r="CA1054" t="s">
        <v>6591</v>
      </c>
      <c r="CB1054" t="s">
        <v>6861</v>
      </c>
      <c r="CC1054" t="s">
        <v>5059</v>
      </c>
      <c r="CD1054">
        <v>22</v>
      </c>
      <c r="CE1054" t="s">
        <v>236</v>
      </c>
      <c r="CF1054" t="s">
        <v>240</v>
      </c>
      <c r="CG1054" t="s">
        <v>248</v>
      </c>
      <c r="CI1054" t="s">
        <v>9552</v>
      </c>
      <c r="CJ1054" t="s">
        <v>2808</v>
      </c>
      <c r="CK1054" t="s">
        <v>69</v>
      </c>
      <c r="CL1054" t="s">
        <v>69</v>
      </c>
      <c r="CM1054" t="s">
        <v>2803</v>
      </c>
      <c r="CN1054">
        <v>3</v>
      </c>
      <c r="CO1054" t="s">
        <v>254</v>
      </c>
      <c r="CP1054">
        <v>21</v>
      </c>
      <c r="CQ1054" t="s">
        <v>2808</v>
      </c>
      <c r="CR1054" t="s">
        <v>2808</v>
      </c>
      <c r="CS1054" t="s">
        <v>2808</v>
      </c>
      <c r="CV1054" t="s">
        <v>2808</v>
      </c>
      <c r="CW1054" t="s">
        <v>2808</v>
      </c>
      <c r="CX1054" t="s">
        <v>2808</v>
      </c>
      <c r="CY1054" t="s">
        <v>2808</v>
      </c>
      <c r="CZ1054" t="s">
        <v>2808</v>
      </c>
      <c r="DA1054" t="s">
        <v>2808</v>
      </c>
      <c r="DB1054" t="s">
        <v>2808</v>
      </c>
      <c r="DC1054" t="s">
        <v>69</v>
      </c>
      <c r="DD1054" t="s">
        <v>12</v>
      </c>
      <c r="DE1054" s="30">
        <v>40918</v>
      </c>
      <c r="DF1054" t="s">
        <v>12</v>
      </c>
      <c r="DG1054" s="30">
        <v>41254</v>
      </c>
      <c r="DH1054" t="s">
        <v>249</v>
      </c>
      <c r="DI1054" t="s">
        <v>9563</v>
      </c>
      <c r="EU1054" t="s">
        <v>2956</v>
      </c>
      <c r="EV1054" t="s">
        <v>2956</v>
      </c>
      <c r="EW1054" s="30">
        <v>41254</v>
      </c>
      <c r="EX1054" s="30">
        <v>41254</v>
      </c>
      <c r="KB1054">
        <v>3</v>
      </c>
      <c r="KD1054" t="s">
        <v>9554</v>
      </c>
      <c r="KE1054" t="s">
        <v>6597</v>
      </c>
      <c r="KF1054">
        <v>8</v>
      </c>
      <c r="KG1054" t="s">
        <v>6598</v>
      </c>
      <c r="KH1054">
        <v>2423802</v>
      </c>
    </row>
    <row r="1055" spans="1:294" x14ac:dyDescent="0.3">
      <c r="A1055" t="s">
        <v>10929</v>
      </c>
      <c r="B1055" t="s">
        <v>6588</v>
      </c>
      <c r="C1055">
        <v>2</v>
      </c>
      <c r="D1055" t="s">
        <v>2956</v>
      </c>
      <c r="E1055" t="s">
        <v>2956</v>
      </c>
      <c r="F1055" t="s">
        <v>2956</v>
      </c>
      <c r="G1055" t="s">
        <v>2956</v>
      </c>
      <c r="H1055" t="s">
        <v>2956</v>
      </c>
      <c r="I1055" t="s">
        <v>2956</v>
      </c>
      <c r="J1055" t="s">
        <v>2956</v>
      </c>
      <c r="K1055" t="s">
        <v>2956</v>
      </c>
      <c r="L1055" t="s">
        <v>22</v>
      </c>
      <c r="M1055" t="s">
        <v>2956</v>
      </c>
      <c r="BB1055" t="s">
        <v>2876</v>
      </c>
      <c r="BD1055" t="s">
        <v>2876</v>
      </c>
      <c r="BV1055">
        <v>0</v>
      </c>
      <c r="BX1055" t="s">
        <v>9142</v>
      </c>
      <c r="BY1055" t="s">
        <v>6589</v>
      </c>
      <c r="BZ1055" t="s">
        <v>7465</v>
      </c>
      <c r="CA1055" t="s">
        <v>6591</v>
      </c>
      <c r="CB1055" t="s">
        <v>7266</v>
      </c>
      <c r="CC1055" t="s">
        <v>5059</v>
      </c>
      <c r="CD1055">
        <v>21</v>
      </c>
      <c r="CE1055" t="s">
        <v>236</v>
      </c>
      <c r="CF1055" t="s">
        <v>240</v>
      </c>
      <c r="CG1055" t="s">
        <v>246</v>
      </c>
      <c r="CI1055" t="s">
        <v>9552</v>
      </c>
      <c r="CJ1055" t="s">
        <v>2808</v>
      </c>
      <c r="CK1055" t="s">
        <v>69</v>
      </c>
      <c r="CL1055" t="s">
        <v>69</v>
      </c>
      <c r="CM1055" t="s">
        <v>2803</v>
      </c>
      <c r="CN1055">
        <v>2</v>
      </c>
      <c r="CO1055" t="s">
        <v>254</v>
      </c>
      <c r="CP1055">
        <v>18</v>
      </c>
      <c r="CQ1055" t="s">
        <v>2808</v>
      </c>
      <c r="CR1055" t="s">
        <v>2808</v>
      </c>
      <c r="CS1055" t="s">
        <v>2808</v>
      </c>
      <c r="CV1055" t="s">
        <v>2808</v>
      </c>
      <c r="CW1055" t="s">
        <v>2808</v>
      </c>
      <c r="CX1055" t="s">
        <v>2808</v>
      </c>
      <c r="CY1055" t="s">
        <v>2808</v>
      </c>
      <c r="CZ1055" t="s">
        <v>2808</v>
      </c>
      <c r="DA1055" t="s">
        <v>2808</v>
      </c>
      <c r="DB1055" t="s">
        <v>2808</v>
      </c>
      <c r="DC1055" t="s">
        <v>69</v>
      </c>
      <c r="DD1055" t="s">
        <v>12</v>
      </c>
      <c r="DE1055" t="s">
        <v>7112</v>
      </c>
      <c r="DF1055" t="s">
        <v>12</v>
      </c>
      <c r="DG1055" s="30">
        <v>41488</v>
      </c>
      <c r="DH1055" t="s">
        <v>249</v>
      </c>
      <c r="DI1055" t="s">
        <v>10930</v>
      </c>
      <c r="EU1055" t="s">
        <v>2956</v>
      </c>
      <c r="EV1055" t="s">
        <v>2956</v>
      </c>
      <c r="EW1055" s="30">
        <v>41488</v>
      </c>
      <c r="EX1055" s="30">
        <v>41488</v>
      </c>
      <c r="KB1055">
        <v>2</v>
      </c>
      <c r="KD1055" t="s">
        <v>9554</v>
      </c>
      <c r="KE1055" t="s">
        <v>6597</v>
      </c>
      <c r="KF1055">
        <v>9</v>
      </c>
      <c r="KG1055" t="s">
        <v>6598</v>
      </c>
      <c r="KH1055">
        <v>2423802</v>
      </c>
    </row>
    <row r="1056" spans="1:294" x14ac:dyDescent="0.3">
      <c r="A1056" t="s">
        <v>10931</v>
      </c>
      <c r="B1056" t="s">
        <v>6588</v>
      </c>
      <c r="C1056">
        <v>2</v>
      </c>
      <c r="D1056" t="s">
        <v>2956</v>
      </c>
      <c r="E1056" t="s">
        <v>2956</v>
      </c>
      <c r="F1056" t="s">
        <v>2956</v>
      </c>
      <c r="G1056" t="s">
        <v>22</v>
      </c>
      <c r="H1056" t="s">
        <v>2956</v>
      </c>
      <c r="I1056" t="s">
        <v>2956</v>
      </c>
      <c r="J1056" t="s">
        <v>2956</v>
      </c>
      <c r="K1056" t="s">
        <v>2956</v>
      </c>
      <c r="L1056" t="s">
        <v>22</v>
      </c>
      <c r="M1056" t="s">
        <v>2956</v>
      </c>
      <c r="BB1056" t="s">
        <v>2876</v>
      </c>
      <c r="BD1056" t="s">
        <v>2876</v>
      </c>
      <c r="BV1056">
        <v>0</v>
      </c>
      <c r="BX1056" t="s">
        <v>9142</v>
      </c>
      <c r="BY1056" t="s">
        <v>6589</v>
      </c>
      <c r="BZ1056" t="s">
        <v>7465</v>
      </c>
      <c r="CA1056" t="s">
        <v>6591</v>
      </c>
      <c r="CB1056" t="s">
        <v>6861</v>
      </c>
      <c r="CC1056" t="s">
        <v>5059</v>
      </c>
      <c r="CD1056">
        <v>31</v>
      </c>
      <c r="CE1056" t="s">
        <v>236</v>
      </c>
      <c r="CF1056" t="s">
        <v>220</v>
      </c>
      <c r="CG1056" t="s">
        <v>246</v>
      </c>
      <c r="CI1056" t="s">
        <v>9552</v>
      </c>
      <c r="CJ1056" t="s">
        <v>2808</v>
      </c>
      <c r="CK1056" t="s">
        <v>69</v>
      </c>
      <c r="CL1056" t="s">
        <v>69</v>
      </c>
      <c r="CM1056" t="s">
        <v>2803</v>
      </c>
      <c r="CN1056">
        <v>2</v>
      </c>
      <c r="CO1056" t="s">
        <v>254</v>
      </c>
      <c r="CP1056">
        <v>15</v>
      </c>
      <c r="CQ1056" t="s">
        <v>2808</v>
      </c>
      <c r="CR1056" t="s">
        <v>2808</v>
      </c>
      <c r="CS1056" t="s">
        <v>2808</v>
      </c>
      <c r="CV1056" t="s">
        <v>2808</v>
      </c>
      <c r="CW1056" t="s">
        <v>2808</v>
      </c>
      <c r="CX1056" t="s">
        <v>2808</v>
      </c>
      <c r="CY1056" t="s">
        <v>2808</v>
      </c>
      <c r="CZ1056" t="s">
        <v>2808</v>
      </c>
      <c r="DA1056" t="s">
        <v>2808</v>
      </c>
      <c r="DB1056" t="s">
        <v>2808</v>
      </c>
      <c r="DC1056" t="s">
        <v>69</v>
      </c>
      <c r="DD1056" t="s">
        <v>12</v>
      </c>
      <c r="DE1056" s="30">
        <v>41101</v>
      </c>
      <c r="DF1056" t="s">
        <v>12</v>
      </c>
      <c r="DG1056" s="30">
        <v>41457</v>
      </c>
      <c r="DH1056" t="s">
        <v>249</v>
      </c>
      <c r="DI1056" t="s">
        <v>10025</v>
      </c>
      <c r="EU1056" t="s">
        <v>2956</v>
      </c>
      <c r="EV1056" t="s">
        <v>2956</v>
      </c>
      <c r="EW1056" s="30">
        <v>41457</v>
      </c>
      <c r="EX1056" s="30">
        <v>41457</v>
      </c>
      <c r="KB1056">
        <v>2</v>
      </c>
      <c r="KD1056" t="s">
        <v>9554</v>
      </c>
      <c r="KE1056" t="s">
        <v>6597</v>
      </c>
      <c r="KF1056">
        <v>10</v>
      </c>
      <c r="KG1056" t="s">
        <v>6598</v>
      </c>
      <c r="KH1056">
        <v>2423802</v>
      </c>
    </row>
    <row r="1057" spans="1:294" x14ac:dyDescent="0.3">
      <c r="A1057" t="s">
        <v>10932</v>
      </c>
      <c r="B1057" t="s">
        <v>6588</v>
      </c>
      <c r="C1057">
        <v>2</v>
      </c>
      <c r="D1057" t="s">
        <v>2956</v>
      </c>
      <c r="E1057" t="s">
        <v>2956</v>
      </c>
      <c r="F1057" t="s">
        <v>2956</v>
      </c>
      <c r="G1057" t="s">
        <v>22</v>
      </c>
      <c r="H1057" t="s">
        <v>2956</v>
      </c>
      <c r="I1057" t="s">
        <v>2956</v>
      </c>
      <c r="J1057" t="s">
        <v>2956</v>
      </c>
      <c r="K1057" t="s">
        <v>2956</v>
      </c>
      <c r="L1057" t="s">
        <v>22</v>
      </c>
      <c r="M1057" t="s">
        <v>2956</v>
      </c>
      <c r="BB1057" t="s">
        <v>2876</v>
      </c>
      <c r="BD1057" t="s">
        <v>2876</v>
      </c>
      <c r="BV1057">
        <v>0</v>
      </c>
      <c r="BX1057" t="s">
        <v>9142</v>
      </c>
      <c r="BY1057" t="s">
        <v>6589</v>
      </c>
      <c r="BZ1057" t="s">
        <v>7465</v>
      </c>
      <c r="CA1057" t="s">
        <v>6591</v>
      </c>
      <c r="CB1057" t="s">
        <v>7266</v>
      </c>
      <c r="CC1057" t="s">
        <v>5059</v>
      </c>
      <c r="CD1057">
        <v>16</v>
      </c>
      <c r="CE1057" t="s">
        <v>236</v>
      </c>
      <c r="CF1057" t="s">
        <v>240</v>
      </c>
      <c r="CG1057" t="s">
        <v>246</v>
      </c>
      <c r="CI1057" t="s">
        <v>9552</v>
      </c>
      <c r="CJ1057" t="s">
        <v>2808</v>
      </c>
      <c r="CK1057" t="s">
        <v>69</v>
      </c>
      <c r="CL1057" t="s">
        <v>69</v>
      </c>
      <c r="CM1057" t="s">
        <v>2803</v>
      </c>
      <c r="CN1057">
        <v>2</v>
      </c>
      <c r="CO1057" t="s">
        <v>254</v>
      </c>
      <c r="CP1057">
        <v>15</v>
      </c>
      <c r="CQ1057" t="s">
        <v>2808</v>
      </c>
      <c r="CR1057" t="s">
        <v>2808</v>
      </c>
      <c r="CS1057" t="s">
        <v>2808</v>
      </c>
      <c r="CV1057" t="s">
        <v>2808</v>
      </c>
      <c r="CW1057" t="s">
        <v>2808</v>
      </c>
      <c r="CX1057" t="s">
        <v>2808</v>
      </c>
      <c r="CY1057" t="s">
        <v>2808</v>
      </c>
      <c r="CZ1057" t="s">
        <v>2808</v>
      </c>
      <c r="DA1057" t="s">
        <v>2808</v>
      </c>
      <c r="DB1057" t="s">
        <v>2808</v>
      </c>
      <c r="DC1057" t="s">
        <v>69</v>
      </c>
      <c r="DD1057" t="s">
        <v>12</v>
      </c>
      <c r="DE1057" t="s">
        <v>9839</v>
      </c>
      <c r="DF1057" t="s">
        <v>12</v>
      </c>
      <c r="DG1057" t="s">
        <v>6850</v>
      </c>
      <c r="DH1057" t="s">
        <v>249</v>
      </c>
      <c r="DI1057" t="s">
        <v>9563</v>
      </c>
      <c r="EU1057" t="s">
        <v>2956</v>
      </c>
      <c r="EV1057" t="s">
        <v>2956</v>
      </c>
      <c r="EW1057" t="s">
        <v>6850</v>
      </c>
      <c r="EX1057" t="s">
        <v>6850</v>
      </c>
      <c r="KB1057">
        <v>2</v>
      </c>
      <c r="KD1057" t="s">
        <v>9554</v>
      </c>
      <c r="KE1057" t="s">
        <v>6597</v>
      </c>
      <c r="KF1057">
        <v>11</v>
      </c>
      <c r="KG1057" t="s">
        <v>6598</v>
      </c>
      <c r="KH1057">
        <v>2423802</v>
      </c>
    </row>
    <row r="1058" spans="1:294" x14ac:dyDescent="0.3">
      <c r="A1058" t="s">
        <v>10933</v>
      </c>
      <c r="B1058" t="s">
        <v>6588</v>
      </c>
      <c r="C1058">
        <v>7</v>
      </c>
      <c r="D1058" t="s">
        <v>2956</v>
      </c>
      <c r="E1058" t="s">
        <v>2956</v>
      </c>
      <c r="F1058" t="s">
        <v>22</v>
      </c>
      <c r="G1058" t="s">
        <v>22</v>
      </c>
      <c r="H1058" t="s">
        <v>2956</v>
      </c>
      <c r="I1058" t="s">
        <v>2956</v>
      </c>
      <c r="J1058" t="s">
        <v>2956</v>
      </c>
      <c r="K1058" t="s">
        <v>2956</v>
      </c>
      <c r="L1058" t="s">
        <v>2956</v>
      </c>
      <c r="M1058" t="s">
        <v>2956</v>
      </c>
      <c r="N1058" t="s">
        <v>2956</v>
      </c>
      <c r="O1058" t="s">
        <v>2956</v>
      </c>
      <c r="P1058" t="s">
        <v>2956</v>
      </c>
      <c r="Q1058" t="s">
        <v>2956</v>
      </c>
      <c r="R1058" t="s">
        <v>2956</v>
      </c>
      <c r="S1058" t="s">
        <v>2956</v>
      </c>
      <c r="T1058" t="s">
        <v>2956</v>
      </c>
      <c r="U1058" t="s">
        <v>2956</v>
      </c>
      <c r="V1058" t="s">
        <v>2956</v>
      </c>
      <c r="W1058" t="s">
        <v>2956</v>
      </c>
      <c r="X1058" t="s">
        <v>2956</v>
      </c>
      <c r="Y1058" t="s">
        <v>2956</v>
      </c>
      <c r="Z1058" t="s">
        <v>2956</v>
      </c>
      <c r="AA1058" t="s">
        <v>2956</v>
      </c>
      <c r="AB1058" t="s">
        <v>2956</v>
      </c>
      <c r="AC1058" t="s">
        <v>2956</v>
      </c>
      <c r="AD1058" t="s">
        <v>2956</v>
      </c>
      <c r="AE1058" t="s">
        <v>2956</v>
      </c>
      <c r="AF1058" t="s">
        <v>2956</v>
      </c>
      <c r="AG1058" t="s">
        <v>2956</v>
      </c>
      <c r="AH1058" t="s">
        <v>2956</v>
      </c>
      <c r="AI1058" t="s">
        <v>2956</v>
      </c>
      <c r="AJ1058" t="s">
        <v>2956</v>
      </c>
      <c r="AK1058" t="s">
        <v>2956</v>
      </c>
      <c r="AL1058" t="s">
        <v>2956</v>
      </c>
      <c r="BB1058" t="s">
        <v>2876</v>
      </c>
      <c r="BD1058" t="s">
        <v>2876</v>
      </c>
      <c r="BF1058" t="s">
        <v>2876</v>
      </c>
      <c r="BH1058" t="s">
        <v>2876</v>
      </c>
      <c r="BJ1058" t="s">
        <v>2876</v>
      </c>
      <c r="BL1058" t="s">
        <v>2876</v>
      </c>
      <c r="BN1058" t="s">
        <v>2876</v>
      </c>
      <c r="BV1058">
        <v>0</v>
      </c>
      <c r="BX1058" t="s">
        <v>9142</v>
      </c>
      <c r="BY1058" t="s">
        <v>6589</v>
      </c>
      <c r="BZ1058" t="s">
        <v>7465</v>
      </c>
      <c r="CA1058" t="s">
        <v>6591</v>
      </c>
      <c r="CB1058" t="s">
        <v>6861</v>
      </c>
      <c r="CC1058" t="s">
        <v>5059</v>
      </c>
      <c r="CD1058">
        <v>18</v>
      </c>
      <c r="CE1058" t="s">
        <v>236</v>
      </c>
      <c r="CF1058" t="s">
        <v>241</v>
      </c>
      <c r="CG1058" t="s">
        <v>247</v>
      </c>
      <c r="CI1058" t="s">
        <v>9552</v>
      </c>
      <c r="CJ1058" t="s">
        <v>2808</v>
      </c>
      <c r="CK1058" t="s">
        <v>69</v>
      </c>
      <c r="CL1058" t="s">
        <v>69</v>
      </c>
      <c r="CM1058" t="s">
        <v>2803</v>
      </c>
      <c r="CN1058">
        <v>7</v>
      </c>
      <c r="CO1058" t="s">
        <v>254</v>
      </c>
      <c r="CP1058">
        <v>37</v>
      </c>
      <c r="CQ1058" t="s">
        <v>2808</v>
      </c>
      <c r="CR1058" t="s">
        <v>2808</v>
      </c>
      <c r="CS1058" t="s">
        <v>2808</v>
      </c>
      <c r="CV1058" t="s">
        <v>2808</v>
      </c>
      <c r="CW1058" t="s">
        <v>2808</v>
      </c>
      <c r="CX1058" t="s">
        <v>2808</v>
      </c>
      <c r="CY1058" t="s">
        <v>2808</v>
      </c>
      <c r="CZ1058" t="s">
        <v>2808</v>
      </c>
      <c r="DA1058" t="s">
        <v>2808</v>
      </c>
      <c r="DB1058" t="s">
        <v>2808</v>
      </c>
      <c r="DC1058" t="s">
        <v>69</v>
      </c>
      <c r="DD1058" t="s">
        <v>12</v>
      </c>
      <c r="DE1058" t="s">
        <v>6774</v>
      </c>
      <c r="DF1058" t="s">
        <v>12</v>
      </c>
      <c r="DG1058" s="30">
        <v>41068</v>
      </c>
      <c r="DH1058" t="s">
        <v>249</v>
      </c>
      <c r="DI1058" t="s">
        <v>10934</v>
      </c>
      <c r="EU1058" t="s">
        <v>22</v>
      </c>
      <c r="EV1058" t="s">
        <v>22</v>
      </c>
      <c r="EW1058" s="30">
        <v>41068</v>
      </c>
      <c r="EX1058" s="30">
        <v>41068</v>
      </c>
      <c r="KB1058">
        <v>7</v>
      </c>
      <c r="KD1058" t="s">
        <v>9554</v>
      </c>
      <c r="KE1058" t="s">
        <v>6597</v>
      </c>
      <c r="KF1058">
        <v>12</v>
      </c>
      <c r="KG1058" t="s">
        <v>6598</v>
      </c>
      <c r="KH1058">
        <v>2423802</v>
      </c>
    </row>
    <row r="1059" spans="1:294" x14ac:dyDescent="0.3">
      <c r="A1059" t="s">
        <v>10935</v>
      </c>
      <c r="B1059" t="s">
        <v>6588</v>
      </c>
      <c r="C1059">
        <v>1</v>
      </c>
      <c r="D1059" t="s">
        <v>2956</v>
      </c>
      <c r="E1059" t="s">
        <v>2956</v>
      </c>
      <c r="F1059" t="s">
        <v>2956</v>
      </c>
      <c r="G1059" t="s">
        <v>22</v>
      </c>
      <c r="H1059" t="s">
        <v>2956</v>
      </c>
      <c r="BB1059" t="s">
        <v>2876</v>
      </c>
      <c r="BV1059">
        <v>0</v>
      </c>
      <c r="BX1059" t="s">
        <v>9142</v>
      </c>
      <c r="BY1059" t="s">
        <v>6589</v>
      </c>
      <c r="BZ1059" t="s">
        <v>7465</v>
      </c>
      <c r="CA1059" t="s">
        <v>6591</v>
      </c>
      <c r="CB1059" t="s">
        <v>7266</v>
      </c>
      <c r="CC1059" t="s">
        <v>5059</v>
      </c>
      <c r="CD1059">
        <v>25</v>
      </c>
      <c r="CE1059" t="s">
        <v>236</v>
      </c>
      <c r="CF1059" t="s">
        <v>240</v>
      </c>
      <c r="CG1059" t="s">
        <v>247</v>
      </c>
      <c r="CI1059" t="s">
        <v>9552</v>
      </c>
      <c r="CJ1059" t="s">
        <v>2808</v>
      </c>
      <c r="CK1059" t="s">
        <v>69</v>
      </c>
      <c r="CL1059" t="s">
        <v>69</v>
      </c>
      <c r="CM1059" t="s">
        <v>2803</v>
      </c>
      <c r="CN1059">
        <v>1</v>
      </c>
      <c r="CO1059" t="s">
        <v>254</v>
      </c>
      <c r="CP1059">
        <v>17</v>
      </c>
      <c r="CQ1059" t="s">
        <v>2808</v>
      </c>
      <c r="CR1059" t="s">
        <v>2808</v>
      </c>
      <c r="CS1059" t="s">
        <v>2808</v>
      </c>
      <c r="CV1059" t="s">
        <v>2808</v>
      </c>
      <c r="CW1059" t="s">
        <v>2808</v>
      </c>
      <c r="CX1059" t="s">
        <v>2808</v>
      </c>
      <c r="CY1059" t="s">
        <v>2808</v>
      </c>
      <c r="CZ1059" t="s">
        <v>2808</v>
      </c>
      <c r="DA1059" t="s">
        <v>2808</v>
      </c>
      <c r="DB1059" t="s">
        <v>2808</v>
      </c>
      <c r="DC1059" t="s">
        <v>69</v>
      </c>
      <c r="DD1059" t="s">
        <v>12</v>
      </c>
      <c r="DE1059" t="s">
        <v>6873</v>
      </c>
      <c r="DF1059" t="s">
        <v>12</v>
      </c>
      <c r="DG1059" t="s">
        <v>8761</v>
      </c>
      <c r="DH1059" t="s">
        <v>249</v>
      </c>
      <c r="DI1059" t="s">
        <v>9563</v>
      </c>
      <c r="EU1059" t="s">
        <v>2956</v>
      </c>
      <c r="EV1059" t="s">
        <v>2956</v>
      </c>
      <c r="EW1059" t="s">
        <v>8761</v>
      </c>
      <c r="EX1059" t="s">
        <v>8761</v>
      </c>
      <c r="KB1059">
        <v>1</v>
      </c>
      <c r="KD1059" t="s">
        <v>9554</v>
      </c>
      <c r="KE1059" t="s">
        <v>6597</v>
      </c>
      <c r="KF1059">
        <v>13</v>
      </c>
      <c r="KG1059" t="s">
        <v>6598</v>
      </c>
      <c r="KH1059">
        <v>2423802</v>
      </c>
    </row>
    <row r="1060" spans="1:294" x14ac:dyDescent="0.3">
      <c r="A1060" t="s">
        <v>10936</v>
      </c>
      <c r="B1060" t="s">
        <v>6588</v>
      </c>
      <c r="C1060">
        <v>1</v>
      </c>
      <c r="D1060" t="s">
        <v>2956</v>
      </c>
      <c r="E1060" t="s">
        <v>2956</v>
      </c>
      <c r="F1060" t="s">
        <v>2956</v>
      </c>
      <c r="G1060" t="s">
        <v>2956</v>
      </c>
      <c r="H1060" t="s">
        <v>2956</v>
      </c>
      <c r="BB1060" t="s">
        <v>2876</v>
      </c>
      <c r="BV1060">
        <v>0</v>
      </c>
      <c r="BX1060" t="s">
        <v>9142</v>
      </c>
      <c r="BY1060" t="s">
        <v>6589</v>
      </c>
      <c r="BZ1060" t="s">
        <v>7465</v>
      </c>
      <c r="CA1060" t="s">
        <v>6591</v>
      </c>
      <c r="CB1060" t="s">
        <v>6861</v>
      </c>
      <c r="CC1060" t="s">
        <v>5059</v>
      </c>
      <c r="CD1060">
        <v>20</v>
      </c>
      <c r="CE1060" t="s">
        <v>236</v>
      </c>
      <c r="CF1060" t="s">
        <v>240</v>
      </c>
      <c r="CG1060" t="s">
        <v>246</v>
      </c>
      <c r="CI1060" t="s">
        <v>9552</v>
      </c>
      <c r="CJ1060" t="s">
        <v>2808</v>
      </c>
      <c r="CK1060" t="s">
        <v>69</v>
      </c>
      <c r="CL1060" t="s">
        <v>69</v>
      </c>
      <c r="CM1060" t="s">
        <v>2803</v>
      </c>
      <c r="CN1060">
        <v>1</v>
      </c>
      <c r="CO1060" t="s">
        <v>254</v>
      </c>
      <c r="CP1060">
        <v>19</v>
      </c>
      <c r="CQ1060" t="s">
        <v>69</v>
      </c>
      <c r="CR1060" t="s">
        <v>69</v>
      </c>
      <c r="CS1060" t="s">
        <v>69</v>
      </c>
      <c r="CV1060" t="s">
        <v>69</v>
      </c>
      <c r="CW1060" t="s">
        <v>69</v>
      </c>
      <c r="CX1060" t="s">
        <v>69</v>
      </c>
      <c r="CY1060" t="s">
        <v>69</v>
      </c>
      <c r="CZ1060" t="s">
        <v>69</v>
      </c>
      <c r="DA1060" t="s">
        <v>2808</v>
      </c>
      <c r="DB1060" t="s">
        <v>2808</v>
      </c>
      <c r="DC1060" t="s">
        <v>69</v>
      </c>
      <c r="DD1060" t="s">
        <v>12</v>
      </c>
      <c r="DE1060" t="s">
        <v>7773</v>
      </c>
      <c r="DF1060" t="s">
        <v>12</v>
      </c>
      <c r="DG1060" s="30">
        <v>41518</v>
      </c>
      <c r="DH1060" t="s">
        <v>249</v>
      </c>
      <c r="DI1060" t="s">
        <v>9563</v>
      </c>
      <c r="EU1060" t="s">
        <v>2956</v>
      </c>
      <c r="EV1060" t="s">
        <v>2956</v>
      </c>
      <c r="EW1060" s="30">
        <v>41518</v>
      </c>
      <c r="EX1060" s="30">
        <v>41518</v>
      </c>
      <c r="KB1060">
        <v>1</v>
      </c>
      <c r="KD1060" t="s">
        <v>9554</v>
      </c>
      <c r="KE1060" t="s">
        <v>6597</v>
      </c>
      <c r="KF1060">
        <v>14</v>
      </c>
      <c r="KG1060" t="s">
        <v>6598</v>
      </c>
      <c r="KH1060">
        <v>2423802</v>
      </c>
    </row>
    <row r="1061" spans="1:294" x14ac:dyDescent="0.3">
      <c r="A1061" t="s">
        <v>10937</v>
      </c>
      <c r="B1061" t="s">
        <v>6588</v>
      </c>
      <c r="C1061">
        <v>1</v>
      </c>
      <c r="D1061" t="s">
        <v>2956</v>
      </c>
      <c r="E1061" t="s">
        <v>2956</v>
      </c>
      <c r="F1061" t="s">
        <v>2956</v>
      </c>
      <c r="G1061" t="s">
        <v>22</v>
      </c>
      <c r="H1061" t="s">
        <v>2956</v>
      </c>
      <c r="BB1061" t="s">
        <v>2876</v>
      </c>
      <c r="BV1061">
        <v>0</v>
      </c>
      <c r="BX1061" t="s">
        <v>9142</v>
      </c>
      <c r="BY1061" t="s">
        <v>6589</v>
      </c>
      <c r="BZ1061" t="s">
        <v>7465</v>
      </c>
      <c r="CA1061" t="s">
        <v>6591</v>
      </c>
      <c r="CB1061" t="s">
        <v>7266</v>
      </c>
      <c r="CC1061" t="s">
        <v>5059</v>
      </c>
      <c r="CD1061">
        <v>31</v>
      </c>
      <c r="CE1061" t="s">
        <v>236</v>
      </c>
      <c r="CF1061" t="s">
        <v>241</v>
      </c>
      <c r="CG1061" t="s">
        <v>246</v>
      </c>
      <c r="CI1061" t="s">
        <v>9552</v>
      </c>
      <c r="CJ1061" t="s">
        <v>2808</v>
      </c>
      <c r="CK1061" t="s">
        <v>69</v>
      </c>
      <c r="CL1061" t="s">
        <v>69</v>
      </c>
      <c r="CM1061" t="s">
        <v>2803</v>
      </c>
      <c r="CN1061">
        <v>1</v>
      </c>
      <c r="CO1061" t="s">
        <v>254</v>
      </c>
      <c r="CP1061">
        <v>10</v>
      </c>
      <c r="CQ1061" t="s">
        <v>69</v>
      </c>
      <c r="CR1061" t="s">
        <v>69</v>
      </c>
      <c r="CS1061" t="s">
        <v>69</v>
      </c>
      <c r="CV1061" t="s">
        <v>69</v>
      </c>
      <c r="CW1061" t="s">
        <v>69</v>
      </c>
      <c r="CX1061" t="s">
        <v>69</v>
      </c>
      <c r="CY1061" t="s">
        <v>69</v>
      </c>
      <c r="CZ1061" t="s">
        <v>69</v>
      </c>
      <c r="DA1061" t="s">
        <v>2808</v>
      </c>
      <c r="DB1061" t="s">
        <v>2808</v>
      </c>
      <c r="DC1061" t="s">
        <v>69</v>
      </c>
      <c r="DD1061" t="s">
        <v>12</v>
      </c>
      <c r="DE1061" s="30">
        <v>41255</v>
      </c>
      <c r="DF1061" t="s">
        <v>12</v>
      </c>
      <c r="DG1061" t="s">
        <v>7359</v>
      </c>
      <c r="DH1061" t="s">
        <v>249</v>
      </c>
      <c r="DI1061" t="s">
        <v>9563</v>
      </c>
      <c r="EU1061" t="s">
        <v>2956</v>
      </c>
      <c r="EV1061" t="s">
        <v>2956</v>
      </c>
      <c r="EW1061" t="s">
        <v>7359</v>
      </c>
      <c r="EX1061" t="s">
        <v>7359</v>
      </c>
      <c r="KB1061">
        <v>1</v>
      </c>
      <c r="KD1061" t="s">
        <v>9554</v>
      </c>
      <c r="KE1061" t="s">
        <v>6597</v>
      </c>
      <c r="KF1061">
        <v>15</v>
      </c>
      <c r="KG1061" t="s">
        <v>6598</v>
      </c>
      <c r="KH1061">
        <v>2423802</v>
      </c>
    </row>
    <row r="1062" spans="1:294" x14ac:dyDescent="0.3">
      <c r="A1062" t="s">
        <v>10938</v>
      </c>
      <c r="B1062" t="s">
        <v>6588</v>
      </c>
      <c r="C1062">
        <v>2</v>
      </c>
      <c r="D1062" t="s">
        <v>2956</v>
      </c>
      <c r="E1062" t="s">
        <v>2956</v>
      </c>
      <c r="F1062" t="s">
        <v>2956</v>
      </c>
      <c r="G1062" t="s">
        <v>2956</v>
      </c>
      <c r="H1062" t="s">
        <v>2956</v>
      </c>
      <c r="I1062" t="s">
        <v>2956</v>
      </c>
      <c r="J1062" t="s">
        <v>2956</v>
      </c>
      <c r="K1062" t="s">
        <v>2956</v>
      </c>
      <c r="L1062" t="s">
        <v>2956</v>
      </c>
      <c r="M1062" t="s">
        <v>2956</v>
      </c>
      <c r="BB1062" t="s">
        <v>2876</v>
      </c>
      <c r="BD1062" t="s">
        <v>2876</v>
      </c>
      <c r="BV1062">
        <v>0</v>
      </c>
      <c r="BX1062" t="s">
        <v>9142</v>
      </c>
      <c r="BY1062" t="s">
        <v>6589</v>
      </c>
      <c r="BZ1062" t="s">
        <v>7465</v>
      </c>
      <c r="CA1062" t="s">
        <v>6591</v>
      </c>
      <c r="CB1062" t="s">
        <v>6861</v>
      </c>
      <c r="CC1062" t="s">
        <v>5059</v>
      </c>
      <c r="CD1062">
        <v>20</v>
      </c>
      <c r="CE1062" t="s">
        <v>236</v>
      </c>
      <c r="CF1062" t="s">
        <v>241</v>
      </c>
      <c r="CG1062" t="s">
        <v>246</v>
      </c>
      <c r="CI1062" t="s">
        <v>9552</v>
      </c>
      <c r="CJ1062" t="s">
        <v>2808</v>
      </c>
      <c r="CK1062" t="s">
        <v>69</v>
      </c>
      <c r="CL1062" t="s">
        <v>69</v>
      </c>
      <c r="CM1062" t="s">
        <v>2803</v>
      </c>
      <c r="CN1062">
        <v>2</v>
      </c>
      <c r="CO1062" t="s">
        <v>254</v>
      </c>
      <c r="CP1062">
        <v>26</v>
      </c>
      <c r="CQ1062" t="s">
        <v>2808</v>
      </c>
      <c r="CR1062" t="s">
        <v>2808</v>
      </c>
      <c r="CS1062" t="s">
        <v>2808</v>
      </c>
      <c r="CV1062" t="s">
        <v>2808</v>
      </c>
      <c r="CW1062" t="s">
        <v>2808</v>
      </c>
      <c r="CX1062" t="s">
        <v>2808</v>
      </c>
      <c r="CY1062" t="s">
        <v>2808</v>
      </c>
      <c r="CZ1062" t="s">
        <v>2808</v>
      </c>
      <c r="DA1062" t="s">
        <v>69</v>
      </c>
      <c r="DB1062" t="s">
        <v>69</v>
      </c>
      <c r="DC1062" t="s">
        <v>69</v>
      </c>
      <c r="DD1062" t="s">
        <v>12</v>
      </c>
      <c r="DE1062" t="s">
        <v>9671</v>
      </c>
      <c r="DF1062" t="s">
        <v>12</v>
      </c>
      <c r="DG1062" t="s">
        <v>8254</v>
      </c>
      <c r="DH1062" t="s">
        <v>249</v>
      </c>
      <c r="DI1062" t="s">
        <v>10939</v>
      </c>
      <c r="EU1062" t="s">
        <v>2956</v>
      </c>
      <c r="EV1062" t="s">
        <v>2956</v>
      </c>
      <c r="EW1062" t="s">
        <v>8254</v>
      </c>
      <c r="EX1062" t="s">
        <v>8254</v>
      </c>
      <c r="KB1062">
        <v>2</v>
      </c>
      <c r="KD1062" t="s">
        <v>9554</v>
      </c>
      <c r="KE1062" t="s">
        <v>6597</v>
      </c>
      <c r="KF1062">
        <v>16</v>
      </c>
      <c r="KG1062" t="s">
        <v>6598</v>
      </c>
      <c r="KH1062">
        <v>2423802</v>
      </c>
    </row>
    <row r="1063" spans="1:294" x14ac:dyDescent="0.3">
      <c r="A1063" t="s">
        <v>10940</v>
      </c>
      <c r="B1063" t="s">
        <v>6588</v>
      </c>
      <c r="C1063">
        <v>1</v>
      </c>
      <c r="D1063" t="s">
        <v>2956</v>
      </c>
      <c r="E1063" t="s">
        <v>2956</v>
      </c>
      <c r="F1063" t="s">
        <v>2956</v>
      </c>
      <c r="G1063" t="s">
        <v>2956</v>
      </c>
      <c r="H1063" t="s">
        <v>2956</v>
      </c>
      <c r="BB1063" t="s">
        <v>2876</v>
      </c>
      <c r="BV1063">
        <v>0</v>
      </c>
      <c r="BX1063" t="s">
        <v>9142</v>
      </c>
      <c r="BY1063" t="s">
        <v>6589</v>
      </c>
      <c r="BZ1063" t="s">
        <v>7465</v>
      </c>
      <c r="CA1063" t="s">
        <v>6591</v>
      </c>
      <c r="CB1063" t="s">
        <v>6861</v>
      </c>
      <c r="CC1063" t="s">
        <v>5059</v>
      </c>
      <c r="CD1063">
        <v>22</v>
      </c>
      <c r="CE1063" t="s">
        <v>236</v>
      </c>
      <c r="CF1063" t="s">
        <v>241</v>
      </c>
      <c r="CG1063" t="s">
        <v>247</v>
      </c>
      <c r="CI1063" t="s">
        <v>9552</v>
      </c>
      <c r="CJ1063" t="s">
        <v>2808</v>
      </c>
      <c r="CK1063" t="s">
        <v>69</v>
      </c>
      <c r="CL1063" t="s">
        <v>69</v>
      </c>
      <c r="CM1063" t="s">
        <v>2803</v>
      </c>
      <c r="CN1063">
        <v>1</v>
      </c>
      <c r="CO1063" t="s">
        <v>254</v>
      </c>
      <c r="CP1063">
        <v>14</v>
      </c>
      <c r="CQ1063" t="s">
        <v>2808</v>
      </c>
      <c r="CR1063" t="s">
        <v>2808</v>
      </c>
      <c r="CS1063" t="s">
        <v>2808</v>
      </c>
      <c r="CV1063" t="s">
        <v>2808</v>
      </c>
      <c r="CW1063" t="s">
        <v>2808</v>
      </c>
      <c r="CX1063" t="s">
        <v>2808</v>
      </c>
      <c r="CY1063" t="s">
        <v>2808</v>
      </c>
      <c r="CZ1063" t="s">
        <v>2808</v>
      </c>
      <c r="DA1063" t="s">
        <v>69</v>
      </c>
      <c r="DB1063" t="s">
        <v>69</v>
      </c>
      <c r="DC1063" t="s">
        <v>69</v>
      </c>
      <c r="DD1063" t="s">
        <v>12</v>
      </c>
      <c r="DE1063" s="30">
        <v>41072</v>
      </c>
      <c r="DF1063" t="s">
        <v>12</v>
      </c>
      <c r="DG1063" t="s">
        <v>7759</v>
      </c>
      <c r="DH1063" t="s">
        <v>249</v>
      </c>
      <c r="DI1063" t="s">
        <v>9563</v>
      </c>
      <c r="EU1063" t="s">
        <v>2956</v>
      </c>
      <c r="EV1063" t="s">
        <v>2956</v>
      </c>
      <c r="EW1063" t="s">
        <v>7759</v>
      </c>
      <c r="EX1063" t="s">
        <v>7759</v>
      </c>
      <c r="KB1063">
        <v>1</v>
      </c>
      <c r="KD1063" t="s">
        <v>9554</v>
      </c>
      <c r="KE1063" t="s">
        <v>6597</v>
      </c>
      <c r="KF1063">
        <v>17</v>
      </c>
      <c r="KG1063" t="s">
        <v>6598</v>
      </c>
      <c r="KH1063">
        <v>2423802</v>
      </c>
    </row>
    <row r="1064" spans="1:294" x14ac:dyDescent="0.3">
      <c r="A1064" t="s">
        <v>10941</v>
      </c>
      <c r="B1064" t="s">
        <v>6588</v>
      </c>
      <c r="C1064">
        <v>1</v>
      </c>
      <c r="D1064" t="s">
        <v>2956</v>
      </c>
      <c r="E1064" t="s">
        <v>2956</v>
      </c>
      <c r="F1064" t="s">
        <v>2956</v>
      </c>
      <c r="G1064" t="s">
        <v>2956</v>
      </c>
      <c r="H1064" t="s">
        <v>2956</v>
      </c>
      <c r="BB1064" t="s">
        <v>2876</v>
      </c>
      <c r="BV1064">
        <v>0</v>
      </c>
      <c r="BX1064" t="s">
        <v>9142</v>
      </c>
      <c r="BY1064" t="s">
        <v>6589</v>
      </c>
      <c r="BZ1064" t="s">
        <v>7465</v>
      </c>
      <c r="CA1064" t="s">
        <v>6591</v>
      </c>
      <c r="CB1064" t="s">
        <v>7266</v>
      </c>
      <c r="CC1064" t="s">
        <v>5059</v>
      </c>
      <c r="CD1064">
        <v>24</v>
      </c>
      <c r="CE1064" t="s">
        <v>236</v>
      </c>
      <c r="CF1064" t="s">
        <v>240</v>
      </c>
      <c r="CG1064" t="s">
        <v>246</v>
      </c>
      <c r="CI1064" t="s">
        <v>9552</v>
      </c>
      <c r="CJ1064" t="s">
        <v>2808</v>
      </c>
      <c r="CK1064" t="s">
        <v>69</v>
      </c>
      <c r="CL1064" t="s">
        <v>69</v>
      </c>
      <c r="CM1064" t="s">
        <v>2803</v>
      </c>
      <c r="CN1064">
        <v>1</v>
      </c>
      <c r="CO1064" t="s">
        <v>254</v>
      </c>
      <c r="CP1064">
        <v>18</v>
      </c>
      <c r="CQ1064" t="s">
        <v>69</v>
      </c>
      <c r="CR1064" t="s">
        <v>69</v>
      </c>
      <c r="CS1064" t="s">
        <v>69</v>
      </c>
      <c r="CV1064" t="s">
        <v>69</v>
      </c>
      <c r="CW1064" t="s">
        <v>69</v>
      </c>
      <c r="CX1064" t="s">
        <v>69</v>
      </c>
      <c r="CY1064" t="s">
        <v>69</v>
      </c>
      <c r="CZ1064" t="s">
        <v>69</v>
      </c>
      <c r="DA1064" t="s">
        <v>2808</v>
      </c>
      <c r="DB1064" t="s">
        <v>69</v>
      </c>
      <c r="DC1064" t="s">
        <v>69</v>
      </c>
      <c r="DD1064" t="s">
        <v>22</v>
      </c>
      <c r="DF1064" t="s">
        <v>12</v>
      </c>
      <c r="DG1064" t="s">
        <v>6688</v>
      </c>
      <c r="DH1064" t="s">
        <v>249</v>
      </c>
      <c r="DI1064" t="s">
        <v>10025</v>
      </c>
      <c r="EU1064" t="s">
        <v>2956</v>
      </c>
      <c r="EV1064" t="s">
        <v>2956</v>
      </c>
      <c r="EW1064" t="s">
        <v>6688</v>
      </c>
      <c r="EX1064" t="s">
        <v>6688</v>
      </c>
      <c r="KB1064">
        <v>1</v>
      </c>
      <c r="KD1064" t="s">
        <v>9554</v>
      </c>
      <c r="KE1064" t="s">
        <v>6597</v>
      </c>
      <c r="KF1064">
        <v>18</v>
      </c>
      <c r="KG1064" t="s">
        <v>6598</v>
      </c>
      <c r="KH1064">
        <v>2423802</v>
      </c>
    </row>
    <row r="1065" spans="1:294" x14ac:dyDescent="0.3">
      <c r="A1065" t="s">
        <v>10942</v>
      </c>
      <c r="B1065" t="s">
        <v>6588</v>
      </c>
      <c r="C1065">
        <v>2</v>
      </c>
      <c r="D1065" t="s">
        <v>2956</v>
      </c>
      <c r="E1065" t="s">
        <v>2956</v>
      </c>
      <c r="F1065" t="s">
        <v>2956</v>
      </c>
      <c r="G1065" t="s">
        <v>2956</v>
      </c>
      <c r="H1065" t="s">
        <v>2956</v>
      </c>
      <c r="I1065" t="s">
        <v>2956</v>
      </c>
      <c r="J1065" t="s">
        <v>2956</v>
      </c>
      <c r="K1065" t="s">
        <v>2956</v>
      </c>
      <c r="L1065" t="s">
        <v>2956</v>
      </c>
      <c r="M1065" t="s">
        <v>2956</v>
      </c>
      <c r="BB1065" t="s">
        <v>2876</v>
      </c>
      <c r="BD1065" t="s">
        <v>2876</v>
      </c>
      <c r="BV1065">
        <v>0</v>
      </c>
      <c r="BX1065" t="s">
        <v>9142</v>
      </c>
      <c r="BY1065" t="s">
        <v>6589</v>
      </c>
      <c r="BZ1065" t="s">
        <v>7465</v>
      </c>
      <c r="CA1065" t="s">
        <v>6591</v>
      </c>
      <c r="CB1065" t="s">
        <v>6861</v>
      </c>
      <c r="CC1065" t="s">
        <v>5059</v>
      </c>
      <c r="CD1065">
        <v>15</v>
      </c>
      <c r="CE1065" t="s">
        <v>236</v>
      </c>
      <c r="CF1065" t="s">
        <v>241</v>
      </c>
      <c r="CG1065" t="s">
        <v>246</v>
      </c>
      <c r="CI1065" t="s">
        <v>9552</v>
      </c>
      <c r="CJ1065" t="s">
        <v>2808</v>
      </c>
      <c r="CK1065" t="s">
        <v>69</v>
      </c>
      <c r="CL1065" t="s">
        <v>69</v>
      </c>
      <c r="CM1065" t="s">
        <v>2803</v>
      </c>
      <c r="CN1065">
        <v>2</v>
      </c>
      <c r="CO1065" t="s">
        <v>254</v>
      </c>
      <c r="CP1065">
        <v>23</v>
      </c>
      <c r="CQ1065" t="s">
        <v>2808</v>
      </c>
      <c r="CR1065" t="s">
        <v>2808</v>
      </c>
      <c r="CS1065" t="s">
        <v>2808</v>
      </c>
      <c r="CV1065" t="s">
        <v>2808</v>
      </c>
      <c r="CW1065" t="s">
        <v>2808</v>
      </c>
      <c r="CX1065" t="s">
        <v>2808</v>
      </c>
      <c r="CY1065" t="s">
        <v>2808</v>
      </c>
      <c r="CZ1065" t="s">
        <v>2808</v>
      </c>
      <c r="DA1065" t="s">
        <v>2808</v>
      </c>
      <c r="DB1065" t="s">
        <v>69</v>
      </c>
      <c r="DC1065" t="s">
        <v>69</v>
      </c>
      <c r="DD1065" t="s">
        <v>12</v>
      </c>
      <c r="DE1065" s="30">
        <v>40918</v>
      </c>
      <c r="DF1065" t="s">
        <v>12</v>
      </c>
      <c r="DG1065" s="30">
        <v>41580</v>
      </c>
      <c r="DH1065" t="s">
        <v>249</v>
      </c>
      <c r="DI1065" t="s">
        <v>10025</v>
      </c>
      <c r="EU1065" t="s">
        <v>2956</v>
      </c>
      <c r="EV1065" t="s">
        <v>2956</v>
      </c>
      <c r="EW1065" s="30">
        <v>41580</v>
      </c>
      <c r="EX1065" s="30">
        <v>41580</v>
      </c>
      <c r="KB1065">
        <v>2</v>
      </c>
      <c r="KD1065" t="s">
        <v>9554</v>
      </c>
      <c r="KE1065" t="s">
        <v>6597</v>
      </c>
      <c r="KF1065">
        <v>19</v>
      </c>
      <c r="KG1065" t="s">
        <v>6598</v>
      </c>
      <c r="KH1065">
        <v>2423802</v>
      </c>
    </row>
    <row r="1066" spans="1:294" x14ac:dyDescent="0.3">
      <c r="A1066" t="s">
        <v>10943</v>
      </c>
      <c r="B1066" t="s">
        <v>6588</v>
      </c>
      <c r="C1066">
        <v>3</v>
      </c>
      <c r="D1066" t="s">
        <v>2956</v>
      </c>
      <c r="E1066" t="s">
        <v>2956</v>
      </c>
      <c r="F1066" t="s">
        <v>2956</v>
      </c>
      <c r="G1066" t="s">
        <v>2956</v>
      </c>
      <c r="H1066" t="s">
        <v>2956</v>
      </c>
      <c r="I1066" t="s">
        <v>2956</v>
      </c>
      <c r="J1066" t="s">
        <v>2956</v>
      </c>
      <c r="K1066" t="s">
        <v>2956</v>
      </c>
      <c r="L1066" t="s">
        <v>2956</v>
      </c>
      <c r="M1066" t="s">
        <v>2956</v>
      </c>
      <c r="N1066" t="s">
        <v>2956</v>
      </c>
      <c r="O1066" t="s">
        <v>2956</v>
      </c>
      <c r="P1066" t="s">
        <v>2956</v>
      </c>
      <c r="Q1066" t="s">
        <v>2956</v>
      </c>
      <c r="R1066" t="s">
        <v>2956</v>
      </c>
      <c r="BB1066" t="s">
        <v>2876</v>
      </c>
      <c r="BD1066" t="s">
        <v>2876</v>
      </c>
      <c r="BF1066" t="s">
        <v>2876</v>
      </c>
      <c r="BV1066">
        <v>0</v>
      </c>
      <c r="BX1066" t="s">
        <v>9142</v>
      </c>
      <c r="BY1066" t="s">
        <v>6589</v>
      </c>
      <c r="BZ1066" t="s">
        <v>7465</v>
      </c>
      <c r="CA1066" t="s">
        <v>7266</v>
      </c>
      <c r="CB1066" t="s">
        <v>6861</v>
      </c>
      <c r="CC1066" t="s">
        <v>5059</v>
      </c>
      <c r="CD1066">
        <v>19</v>
      </c>
      <c r="CE1066" t="s">
        <v>236</v>
      </c>
      <c r="CF1066" t="s">
        <v>242</v>
      </c>
      <c r="CG1066" t="s">
        <v>246</v>
      </c>
      <c r="CI1066" t="s">
        <v>9552</v>
      </c>
      <c r="CJ1066" t="s">
        <v>2808</v>
      </c>
      <c r="CK1066" t="s">
        <v>69</v>
      </c>
      <c r="CL1066" t="s">
        <v>69</v>
      </c>
      <c r="CM1066" t="s">
        <v>2803</v>
      </c>
      <c r="CN1066">
        <v>3</v>
      </c>
      <c r="CO1066" t="s">
        <v>254</v>
      </c>
      <c r="CP1066">
        <v>32</v>
      </c>
      <c r="CQ1066" t="s">
        <v>2808</v>
      </c>
      <c r="CR1066" t="s">
        <v>2808</v>
      </c>
      <c r="CS1066" t="s">
        <v>2808</v>
      </c>
      <c r="CV1066" t="s">
        <v>2808</v>
      </c>
      <c r="CW1066" t="s">
        <v>2808</v>
      </c>
      <c r="CX1066" t="s">
        <v>2808</v>
      </c>
      <c r="CY1066" t="s">
        <v>2808</v>
      </c>
      <c r="CZ1066" t="s">
        <v>2808</v>
      </c>
      <c r="DA1066" t="s">
        <v>69</v>
      </c>
      <c r="DB1066" t="s">
        <v>69</v>
      </c>
      <c r="DC1066" t="s">
        <v>69</v>
      </c>
      <c r="DD1066" t="s">
        <v>12</v>
      </c>
      <c r="DE1066" t="s">
        <v>7902</v>
      </c>
      <c r="DF1066" t="s">
        <v>12</v>
      </c>
      <c r="DG1066" s="30">
        <v>41132</v>
      </c>
      <c r="DH1066" t="s">
        <v>249</v>
      </c>
      <c r="DI1066" t="s">
        <v>10025</v>
      </c>
      <c r="EU1066" t="s">
        <v>2956</v>
      </c>
      <c r="EV1066" t="s">
        <v>2956</v>
      </c>
      <c r="EW1066" s="30">
        <v>41132</v>
      </c>
      <c r="EX1066" s="30">
        <v>41132</v>
      </c>
      <c r="KB1066">
        <v>3</v>
      </c>
      <c r="KD1066" t="s">
        <v>9554</v>
      </c>
      <c r="KE1066" t="s">
        <v>6597</v>
      </c>
      <c r="KF1066">
        <v>20</v>
      </c>
      <c r="KG1066" t="s">
        <v>6598</v>
      </c>
      <c r="KH1066">
        <v>2423802</v>
      </c>
    </row>
    <row r="1067" spans="1:294" x14ac:dyDescent="0.3">
      <c r="A1067" t="s">
        <v>10944</v>
      </c>
      <c r="B1067" t="s">
        <v>6588</v>
      </c>
      <c r="C1067">
        <v>4</v>
      </c>
      <c r="D1067" t="s">
        <v>2956</v>
      </c>
      <c r="E1067" t="s">
        <v>2956</v>
      </c>
      <c r="F1067" t="s">
        <v>2956</v>
      </c>
      <c r="G1067" t="s">
        <v>2956</v>
      </c>
      <c r="H1067" t="s">
        <v>2956</v>
      </c>
      <c r="I1067" t="s">
        <v>2956</v>
      </c>
      <c r="J1067" t="s">
        <v>2956</v>
      </c>
      <c r="K1067" t="s">
        <v>2956</v>
      </c>
      <c r="L1067" t="s">
        <v>2956</v>
      </c>
      <c r="M1067" t="s">
        <v>2956</v>
      </c>
      <c r="N1067" t="s">
        <v>2956</v>
      </c>
      <c r="O1067" t="s">
        <v>2956</v>
      </c>
      <c r="P1067" t="s">
        <v>2956</v>
      </c>
      <c r="Q1067" t="s">
        <v>2956</v>
      </c>
      <c r="R1067" t="s">
        <v>2956</v>
      </c>
      <c r="S1067" t="s">
        <v>2956</v>
      </c>
      <c r="T1067" t="s">
        <v>2956</v>
      </c>
      <c r="U1067" t="s">
        <v>2956</v>
      </c>
      <c r="V1067" t="s">
        <v>2956</v>
      </c>
      <c r="W1067" t="s">
        <v>2956</v>
      </c>
      <c r="BB1067" t="s">
        <v>2876</v>
      </c>
      <c r="BD1067" t="s">
        <v>2876</v>
      </c>
      <c r="BF1067" t="s">
        <v>2876</v>
      </c>
      <c r="BH1067" t="s">
        <v>2876</v>
      </c>
      <c r="BV1067">
        <v>0</v>
      </c>
      <c r="BX1067" t="s">
        <v>9142</v>
      </c>
      <c r="BY1067" t="s">
        <v>6589</v>
      </c>
      <c r="BZ1067" t="s">
        <v>7465</v>
      </c>
      <c r="CA1067" t="s">
        <v>6591</v>
      </c>
      <c r="CB1067" t="s">
        <v>7266</v>
      </c>
      <c r="CC1067" t="s">
        <v>5059</v>
      </c>
      <c r="CD1067">
        <v>23</v>
      </c>
      <c r="CE1067" t="s">
        <v>236</v>
      </c>
      <c r="CF1067" t="s">
        <v>240</v>
      </c>
      <c r="CG1067" t="s">
        <v>247</v>
      </c>
      <c r="CI1067" t="s">
        <v>9552</v>
      </c>
      <c r="CJ1067" t="s">
        <v>2808</v>
      </c>
      <c r="CK1067" t="s">
        <v>69</v>
      </c>
      <c r="CL1067" t="s">
        <v>69</v>
      </c>
      <c r="CM1067" t="s">
        <v>2803</v>
      </c>
      <c r="CN1067">
        <v>4</v>
      </c>
      <c r="CO1067" t="s">
        <v>254</v>
      </c>
      <c r="CP1067">
        <v>40</v>
      </c>
      <c r="CQ1067" t="s">
        <v>69</v>
      </c>
      <c r="CR1067" t="s">
        <v>69</v>
      </c>
      <c r="CS1067" t="s">
        <v>69</v>
      </c>
      <c r="CV1067" t="s">
        <v>69</v>
      </c>
      <c r="CW1067" t="s">
        <v>69</v>
      </c>
      <c r="CX1067" t="s">
        <v>69</v>
      </c>
      <c r="CY1067" t="s">
        <v>69</v>
      </c>
      <c r="CZ1067" t="s">
        <v>69</v>
      </c>
      <c r="DA1067" t="s">
        <v>2808</v>
      </c>
      <c r="DB1067" t="s">
        <v>2808</v>
      </c>
      <c r="DC1067" t="s">
        <v>69</v>
      </c>
      <c r="DD1067" t="s">
        <v>12</v>
      </c>
      <c r="DE1067" t="s">
        <v>8059</v>
      </c>
      <c r="DF1067" t="s">
        <v>12</v>
      </c>
      <c r="DG1067" s="30">
        <v>40766</v>
      </c>
      <c r="DH1067" t="s">
        <v>2842</v>
      </c>
      <c r="EU1067" t="s">
        <v>2956</v>
      </c>
      <c r="EV1067" t="s">
        <v>2956</v>
      </c>
      <c r="EW1067" s="30">
        <v>40766</v>
      </c>
      <c r="EX1067" s="30">
        <v>40766</v>
      </c>
      <c r="KB1067">
        <v>4</v>
      </c>
      <c r="KD1067" t="s">
        <v>9554</v>
      </c>
      <c r="KE1067" t="s">
        <v>6597</v>
      </c>
      <c r="KF1067">
        <v>21</v>
      </c>
      <c r="KG1067" t="s">
        <v>6598</v>
      </c>
      <c r="KH1067">
        <v>2423802</v>
      </c>
    </row>
    <row r="1068" spans="1:294" x14ac:dyDescent="0.3">
      <c r="A1068" t="s">
        <v>10945</v>
      </c>
      <c r="B1068" t="s">
        <v>6588</v>
      </c>
      <c r="C1068">
        <v>8</v>
      </c>
      <c r="D1068" t="s">
        <v>2956</v>
      </c>
      <c r="E1068" t="s">
        <v>2956</v>
      </c>
      <c r="F1068" t="s">
        <v>2956</v>
      </c>
      <c r="G1068" t="s">
        <v>2956</v>
      </c>
      <c r="H1068" t="s">
        <v>2956</v>
      </c>
      <c r="I1068" t="s">
        <v>2956</v>
      </c>
      <c r="J1068" t="s">
        <v>2956</v>
      </c>
      <c r="K1068" t="s">
        <v>2956</v>
      </c>
      <c r="L1068" t="s">
        <v>2956</v>
      </c>
      <c r="M1068" t="s">
        <v>2956</v>
      </c>
      <c r="N1068" t="s">
        <v>2956</v>
      </c>
      <c r="O1068" t="s">
        <v>2956</v>
      </c>
      <c r="P1068" t="s">
        <v>2956</v>
      </c>
      <c r="Q1068" t="s">
        <v>2956</v>
      </c>
      <c r="R1068" t="s">
        <v>2956</v>
      </c>
      <c r="S1068" t="s">
        <v>2956</v>
      </c>
      <c r="T1068" t="s">
        <v>2956</v>
      </c>
      <c r="U1068" t="s">
        <v>2956</v>
      </c>
      <c r="V1068" t="s">
        <v>2956</v>
      </c>
      <c r="W1068" t="s">
        <v>2956</v>
      </c>
      <c r="X1068" t="s">
        <v>2956</v>
      </c>
      <c r="Y1068" t="s">
        <v>2956</v>
      </c>
      <c r="Z1068" t="s">
        <v>2956</v>
      </c>
      <c r="AA1068" t="s">
        <v>2956</v>
      </c>
      <c r="AB1068" t="s">
        <v>2956</v>
      </c>
      <c r="AC1068" t="s">
        <v>2956</v>
      </c>
      <c r="AD1068" t="s">
        <v>2956</v>
      </c>
      <c r="AE1068" t="s">
        <v>2956</v>
      </c>
      <c r="AF1068" t="s">
        <v>2956</v>
      </c>
      <c r="AG1068" t="s">
        <v>2956</v>
      </c>
      <c r="AH1068" t="s">
        <v>2956</v>
      </c>
      <c r="AI1068" t="s">
        <v>2956</v>
      </c>
      <c r="AJ1068" t="s">
        <v>2956</v>
      </c>
      <c r="AK1068" t="s">
        <v>2956</v>
      </c>
      <c r="AL1068" t="s">
        <v>2956</v>
      </c>
      <c r="AM1068" t="s">
        <v>2956</v>
      </c>
      <c r="AN1068" t="s">
        <v>2956</v>
      </c>
      <c r="AO1068" t="s">
        <v>2956</v>
      </c>
      <c r="AP1068" t="s">
        <v>2956</v>
      </c>
      <c r="AQ1068" t="s">
        <v>2956</v>
      </c>
      <c r="BB1068" t="s">
        <v>2876</v>
      </c>
      <c r="BD1068" t="s">
        <v>2876</v>
      </c>
      <c r="BF1068" t="s">
        <v>2876</v>
      </c>
      <c r="BH1068" t="s">
        <v>2876</v>
      </c>
      <c r="BJ1068" t="s">
        <v>2876</v>
      </c>
      <c r="BL1068" t="s">
        <v>2876</v>
      </c>
      <c r="BN1068" t="s">
        <v>2876</v>
      </c>
      <c r="BP1068" t="s">
        <v>2876</v>
      </c>
      <c r="BV1068">
        <v>0</v>
      </c>
      <c r="BX1068" t="s">
        <v>9142</v>
      </c>
      <c r="BY1068" t="s">
        <v>6589</v>
      </c>
      <c r="BZ1068" t="s">
        <v>7465</v>
      </c>
      <c r="CA1068" t="s">
        <v>7143</v>
      </c>
      <c r="CB1068" t="s">
        <v>7266</v>
      </c>
      <c r="CC1068" t="s">
        <v>5059</v>
      </c>
      <c r="CD1068">
        <v>25</v>
      </c>
      <c r="CE1068" t="s">
        <v>236</v>
      </c>
      <c r="CF1068" t="s">
        <v>240</v>
      </c>
      <c r="CG1068" t="s">
        <v>246</v>
      </c>
      <c r="CI1068" t="s">
        <v>9552</v>
      </c>
      <c r="CJ1068" t="s">
        <v>2808</v>
      </c>
      <c r="CK1068" t="s">
        <v>69</v>
      </c>
      <c r="CL1068" t="s">
        <v>69</v>
      </c>
      <c r="CM1068" t="s">
        <v>2803</v>
      </c>
      <c r="CN1068">
        <v>8</v>
      </c>
      <c r="CO1068" t="s">
        <v>254</v>
      </c>
      <c r="CP1068">
        <v>32</v>
      </c>
      <c r="CQ1068" t="s">
        <v>2808</v>
      </c>
      <c r="CR1068" t="s">
        <v>2808</v>
      </c>
      <c r="CS1068" t="s">
        <v>2808</v>
      </c>
      <c r="CV1068" t="s">
        <v>2808</v>
      </c>
      <c r="CW1068" t="s">
        <v>2808</v>
      </c>
      <c r="CX1068" t="s">
        <v>2808</v>
      </c>
      <c r="CY1068" t="s">
        <v>2808</v>
      </c>
      <c r="CZ1068" t="s">
        <v>2808</v>
      </c>
      <c r="DA1068" t="s">
        <v>2808</v>
      </c>
      <c r="DB1068" t="s">
        <v>2808</v>
      </c>
      <c r="DC1068" t="s">
        <v>69</v>
      </c>
      <c r="DD1068" t="s">
        <v>12</v>
      </c>
      <c r="DE1068" t="s">
        <v>10946</v>
      </c>
      <c r="DF1068" t="s">
        <v>12</v>
      </c>
      <c r="DG1068" t="s">
        <v>10947</v>
      </c>
      <c r="DH1068" t="s">
        <v>2842</v>
      </c>
      <c r="EU1068" t="s">
        <v>2956</v>
      </c>
      <c r="EV1068" t="s">
        <v>2956</v>
      </c>
      <c r="EW1068" t="s">
        <v>10947</v>
      </c>
      <c r="EX1068" t="s">
        <v>10947</v>
      </c>
      <c r="KB1068">
        <v>8</v>
      </c>
      <c r="KD1068" t="s">
        <v>9554</v>
      </c>
      <c r="KE1068" t="s">
        <v>6597</v>
      </c>
      <c r="KF1068">
        <v>22</v>
      </c>
      <c r="KG1068" t="s">
        <v>6598</v>
      </c>
      <c r="KH1068">
        <v>2423802</v>
      </c>
    </row>
    <row r="1069" spans="1:294" x14ac:dyDescent="0.3">
      <c r="A1069" t="s">
        <v>10948</v>
      </c>
      <c r="B1069" t="s">
        <v>6588</v>
      </c>
      <c r="C1069">
        <v>4</v>
      </c>
      <c r="D1069" t="s">
        <v>2956</v>
      </c>
      <c r="E1069" t="s">
        <v>2956</v>
      </c>
      <c r="F1069" t="s">
        <v>2956</v>
      </c>
      <c r="G1069" t="s">
        <v>22</v>
      </c>
      <c r="H1069" t="s">
        <v>2956</v>
      </c>
      <c r="I1069" t="s">
        <v>2956</v>
      </c>
      <c r="J1069" t="s">
        <v>2956</v>
      </c>
      <c r="K1069" t="s">
        <v>2956</v>
      </c>
      <c r="L1069" t="s">
        <v>2956</v>
      </c>
      <c r="M1069" t="s">
        <v>2956</v>
      </c>
      <c r="N1069" t="s">
        <v>2956</v>
      </c>
      <c r="O1069" t="s">
        <v>2956</v>
      </c>
      <c r="P1069" t="s">
        <v>2956</v>
      </c>
      <c r="Q1069" t="s">
        <v>2956</v>
      </c>
      <c r="R1069" t="s">
        <v>2956</v>
      </c>
      <c r="S1069" t="s">
        <v>2956</v>
      </c>
      <c r="T1069" t="s">
        <v>2956</v>
      </c>
      <c r="U1069" t="s">
        <v>2956</v>
      </c>
      <c r="V1069" t="s">
        <v>2956</v>
      </c>
      <c r="W1069" t="s">
        <v>2956</v>
      </c>
      <c r="BB1069" t="s">
        <v>2876</v>
      </c>
      <c r="BD1069" t="s">
        <v>2876</v>
      </c>
      <c r="BF1069" t="s">
        <v>2876</v>
      </c>
      <c r="BH1069" t="s">
        <v>2876</v>
      </c>
      <c r="BV1069">
        <v>0</v>
      </c>
      <c r="BX1069" t="s">
        <v>9142</v>
      </c>
      <c r="BY1069" t="s">
        <v>6589</v>
      </c>
      <c r="BZ1069" t="s">
        <v>7465</v>
      </c>
      <c r="CA1069" t="s">
        <v>6591</v>
      </c>
      <c r="CB1069" t="s">
        <v>7266</v>
      </c>
      <c r="CC1069" t="s">
        <v>5059</v>
      </c>
      <c r="CD1069">
        <v>22</v>
      </c>
      <c r="CE1069" t="s">
        <v>236</v>
      </c>
      <c r="CF1069" t="s">
        <v>241</v>
      </c>
      <c r="CG1069" t="s">
        <v>246</v>
      </c>
      <c r="CI1069" t="s">
        <v>9552</v>
      </c>
      <c r="CJ1069" t="s">
        <v>2808</v>
      </c>
      <c r="CK1069" t="s">
        <v>69</v>
      </c>
      <c r="CL1069" t="s">
        <v>69</v>
      </c>
      <c r="CM1069" t="s">
        <v>2803</v>
      </c>
      <c r="CN1069">
        <v>4</v>
      </c>
      <c r="CO1069" t="s">
        <v>254</v>
      </c>
      <c r="CP1069">
        <v>35</v>
      </c>
      <c r="CQ1069" t="s">
        <v>2808</v>
      </c>
      <c r="CR1069" t="s">
        <v>2808</v>
      </c>
      <c r="CS1069" t="s">
        <v>2808</v>
      </c>
      <c r="CV1069" t="s">
        <v>2808</v>
      </c>
      <c r="CW1069" t="s">
        <v>2808</v>
      </c>
      <c r="CX1069" t="s">
        <v>2808</v>
      </c>
      <c r="CY1069" t="s">
        <v>2808</v>
      </c>
      <c r="CZ1069" t="s">
        <v>2808</v>
      </c>
      <c r="DA1069" t="s">
        <v>2808</v>
      </c>
      <c r="DB1069" t="s">
        <v>2808</v>
      </c>
      <c r="DC1069" t="s">
        <v>69</v>
      </c>
      <c r="DD1069" t="s">
        <v>12</v>
      </c>
      <c r="DE1069" t="s">
        <v>8413</v>
      </c>
      <c r="DF1069" t="s">
        <v>12</v>
      </c>
      <c r="DG1069" s="30">
        <v>41092</v>
      </c>
      <c r="DH1069" t="s">
        <v>2842</v>
      </c>
      <c r="EU1069" t="s">
        <v>2956</v>
      </c>
      <c r="EV1069" t="s">
        <v>2956</v>
      </c>
      <c r="EW1069" s="30">
        <v>41092</v>
      </c>
      <c r="EX1069" s="30">
        <v>41092</v>
      </c>
      <c r="KB1069">
        <v>4</v>
      </c>
      <c r="KD1069" t="s">
        <v>9554</v>
      </c>
      <c r="KE1069" t="s">
        <v>6597</v>
      </c>
      <c r="KF1069">
        <v>23</v>
      </c>
      <c r="KG1069" t="s">
        <v>6598</v>
      </c>
      <c r="KH1069">
        <v>2423802</v>
      </c>
    </row>
    <row r="1070" spans="1:294" x14ac:dyDescent="0.3">
      <c r="A1070" t="s">
        <v>10949</v>
      </c>
      <c r="B1070" t="s">
        <v>6588</v>
      </c>
      <c r="C1070">
        <v>6</v>
      </c>
      <c r="D1070" t="s">
        <v>2956</v>
      </c>
      <c r="E1070" t="s">
        <v>2956</v>
      </c>
      <c r="F1070" t="s">
        <v>2956</v>
      </c>
      <c r="G1070" t="s">
        <v>2956</v>
      </c>
      <c r="H1070" t="s">
        <v>2956</v>
      </c>
      <c r="I1070" t="s">
        <v>2956</v>
      </c>
      <c r="J1070" t="s">
        <v>2956</v>
      </c>
      <c r="K1070" t="s">
        <v>2956</v>
      </c>
      <c r="L1070" t="s">
        <v>2956</v>
      </c>
      <c r="M1070" t="s">
        <v>2956</v>
      </c>
      <c r="N1070" t="s">
        <v>2956</v>
      </c>
      <c r="O1070" t="s">
        <v>2956</v>
      </c>
      <c r="P1070" t="s">
        <v>2956</v>
      </c>
      <c r="Q1070" t="s">
        <v>2956</v>
      </c>
      <c r="R1070" t="s">
        <v>2956</v>
      </c>
      <c r="S1070" t="s">
        <v>2956</v>
      </c>
      <c r="T1070" t="s">
        <v>2956</v>
      </c>
      <c r="U1070" t="s">
        <v>2956</v>
      </c>
      <c r="V1070" t="s">
        <v>2956</v>
      </c>
      <c r="W1070" t="s">
        <v>2956</v>
      </c>
      <c r="X1070" t="s">
        <v>2956</v>
      </c>
      <c r="Y1070" t="s">
        <v>2956</v>
      </c>
      <c r="Z1070" t="s">
        <v>2956</v>
      </c>
      <c r="AA1070" t="s">
        <v>2956</v>
      </c>
      <c r="AB1070" t="s">
        <v>2956</v>
      </c>
      <c r="AC1070" t="s">
        <v>2956</v>
      </c>
      <c r="AD1070" t="s">
        <v>2956</v>
      </c>
      <c r="AE1070" t="s">
        <v>2956</v>
      </c>
      <c r="AF1070" t="s">
        <v>2956</v>
      </c>
      <c r="AG1070" t="s">
        <v>2956</v>
      </c>
      <c r="BB1070" t="s">
        <v>2876</v>
      </c>
      <c r="BD1070" t="s">
        <v>2876</v>
      </c>
      <c r="BF1070" t="s">
        <v>2876</v>
      </c>
      <c r="BH1070" t="s">
        <v>2876</v>
      </c>
      <c r="BJ1070" t="s">
        <v>2876</v>
      </c>
      <c r="BL1070" t="s">
        <v>2876</v>
      </c>
      <c r="BV1070">
        <v>0</v>
      </c>
      <c r="BX1070" t="s">
        <v>9142</v>
      </c>
      <c r="BY1070" t="s">
        <v>6589</v>
      </c>
      <c r="BZ1070" t="s">
        <v>7465</v>
      </c>
      <c r="CA1070" t="s">
        <v>6591</v>
      </c>
      <c r="CB1070" t="s">
        <v>7266</v>
      </c>
      <c r="CC1070" t="s">
        <v>5059</v>
      </c>
      <c r="CD1070">
        <v>30</v>
      </c>
      <c r="CE1070" t="s">
        <v>237</v>
      </c>
      <c r="CF1070" t="s">
        <v>220</v>
      </c>
      <c r="CG1070" t="s">
        <v>246</v>
      </c>
      <c r="CI1070" t="s">
        <v>9552</v>
      </c>
      <c r="CJ1070" t="s">
        <v>2808</v>
      </c>
      <c r="CK1070" t="s">
        <v>69</v>
      </c>
      <c r="CL1070" t="s">
        <v>69</v>
      </c>
      <c r="CM1070" t="s">
        <v>2803</v>
      </c>
      <c r="CN1070">
        <v>6</v>
      </c>
      <c r="CO1070" t="s">
        <v>254</v>
      </c>
      <c r="CP1070">
        <v>38</v>
      </c>
      <c r="CQ1070" t="s">
        <v>2808</v>
      </c>
      <c r="CR1070" t="s">
        <v>2808</v>
      </c>
      <c r="CS1070" t="s">
        <v>2808</v>
      </c>
      <c r="CV1070" t="s">
        <v>2808</v>
      </c>
      <c r="CW1070" t="s">
        <v>2808</v>
      </c>
      <c r="CX1070" t="s">
        <v>2808</v>
      </c>
      <c r="CY1070" t="s">
        <v>2808</v>
      </c>
      <c r="CZ1070" t="s">
        <v>2808</v>
      </c>
      <c r="DA1070" t="s">
        <v>2808</v>
      </c>
      <c r="DB1070" t="s">
        <v>2808</v>
      </c>
      <c r="DC1070" t="s">
        <v>69</v>
      </c>
      <c r="DD1070" t="s">
        <v>12</v>
      </c>
      <c r="DE1070" t="s">
        <v>7864</v>
      </c>
      <c r="DF1070" t="s">
        <v>12</v>
      </c>
      <c r="DG1070" s="30">
        <v>40794</v>
      </c>
      <c r="DH1070" t="s">
        <v>22</v>
      </c>
      <c r="EU1070" t="s">
        <v>22</v>
      </c>
      <c r="EV1070" t="s">
        <v>22</v>
      </c>
      <c r="EW1070" s="30">
        <v>40794</v>
      </c>
      <c r="EX1070" s="30">
        <v>40794</v>
      </c>
      <c r="KB1070">
        <v>6</v>
      </c>
      <c r="KD1070" t="s">
        <v>9554</v>
      </c>
      <c r="KE1070" t="s">
        <v>6597</v>
      </c>
      <c r="KF1070">
        <v>24</v>
      </c>
      <c r="KG1070" t="s">
        <v>6598</v>
      </c>
      <c r="KH1070">
        <v>2423802</v>
      </c>
    </row>
    <row r="1071" spans="1:294" x14ac:dyDescent="0.3">
      <c r="A1071" t="s">
        <v>10950</v>
      </c>
      <c r="B1071" t="s">
        <v>6588</v>
      </c>
      <c r="C1071">
        <v>9</v>
      </c>
      <c r="D1071" t="s">
        <v>2956</v>
      </c>
      <c r="E1071" t="s">
        <v>2956</v>
      </c>
      <c r="F1071" t="s">
        <v>2956</v>
      </c>
      <c r="G1071" t="s">
        <v>22</v>
      </c>
      <c r="H1071" t="s">
        <v>22</v>
      </c>
      <c r="I1071" t="s">
        <v>2956</v>
      </c>
      <c r="J1071" t="s">
        <v>2956</v>
      </c>
      <c r="K1071" t="s">
        <v>2956</v>
      </c>
      <c r="L1071" t="s">
        <v>2956</v>
      </c>
      <c r="M1071" t="s">
        <v>2956</v>
      </c>
      <c r="N1071" t="s">
        <v>2956</v>
      </c>
      <c r="O1071" t="s">
        <v>2956</v>
      </c>
      <c r="P1071" t="s">
        <v>2956</v>
      </c>
      <c r="Q1071" t="s">
        <v>2956</v>
      </c>
      <c r="R1071" t="s">
        <v>2956</v>
      </c>
      <c r="S1071" t="s">
        <v>2956</v>
      </c>
      <c r="T1071" t="s">
        <v>2956</v>
      </c>
      <c r="U1071" t="s">
        <v>2956</v>
      </c>
      <c r="V1071" t="s">
        <v>2956</v>
      </c>
      <c r="W1071" t="s">
        <v>2956</v>
      </c>
      <c r="X1071" t="s">
        <v>2956</v>
      </c>
      <c r="Y1071" t="s">
        <v>2956</v>
      </c>
      <c r="Z1071" t="s">
        <v>2956</v>
      </c>
      <c r="AA1071" t="s">
        <v>2956</v>
      </c>
      <c r="AB1071" t="s">
        <v>2956</v>
      </c>
      <c r="AC1071" t="s">
        <v>2956</v>
      </c>
      <c r="AD1071" t="s">
        <v>2956</v>
      </c>
      <c r="AE1071" t="s">
        <v>2956</v>
      </c>
      <c r="AF1071" t="s">
        <v>2956</v>
      </c>
      <c r="AG1071" t="s">
        <v>2956</v>
      </c>
      <c r="AH1071" t="s">
        <v>2956</v>
      </c>
      <c r="AI1071" t="s">
        <v>2956</v>
      </c>
      <c r="AJ1071" t="s">
        <v>2956</v>
      </c>
      <c r="AK1071" t="s">
        <v>2956</v>
      </c>
      <c r="AL1071" t="s">
        <v>2956</v>
      </c>
      <c r="AM1071" t="s">
        <v>2956</v>
      </c>
      <c r="AN1071" t="s">
        <v>2956</v>
      </c>
      <c r="AO1071" t="s">
        <v>2956</v>
      </c>
      <c r="AP1071" t="s">
        <v>2956</v>
      </c>
      <c r="AQ1071" t="s">
        <v>2956</v>
      </c>
      <c r="AR1071" t="s">
        <v>2956</v>
      </c>
      <c r="AS1071" t="s">
        <v>2956</v>
      </c>
      <c r="AT1071" t="s">
        <v>2956</v>
      </c>
      <c r="AU1071" t="s">
        <v>2956</v>
      </c>
      <c r="AV1071" t="s">
        <v>2956</v>
      </c>
      <c r="BB1071" t="s">
        <v>2876</v>
      </c>
      <c r="BD1071" t="s">
        <v>2876</v>
      </c>
      <c r="BF1071" t="s">
        <v>2876</v>
      </c>
      <c r="BH1071" t="s">
        <v>2876</v>
      </c>
      <c r="BJ1071" t="s">
        <v>2876</v>
      </c>
      <c r="BL1071" t="s">
        <v>2876</v>
      </c>
      <c r="BN1071" t="s">
        <v>2876</v>
      </c>
      <c r="BP1071" t="s">
        <v>2876</v>
      </c>
      <c r="BR1071" t="s">
        <v>2876</v>
      </c>
      <c r="BV1071">
        <v>0</v>
      </c>
      <c r="BX1071" t="s">
        <v>9142</v>
      </c>
      <c r="BY1071" t="s">
        <v>6589</v>
      </c>
      <c r="BZ1071" t="s">
        <v>7465</v>
      </c>
      <c r="CA1071" t="s">
        <v>6591</v>
      </c>
      <c r="CB1071" t="s">
        <v>7266</v>
      </c>
      <c r="CC1071" t="s">
        <v>5059</v>
      </c>
      <c r="CD1071">
        <v>30</v>
      </c>
      <c r="CE1071" t="s">
        <v>236</v>
      </c>
      <c r="CF1071" t="s">
        <v>240</v>
      </c>
      <c r="CG1071" t="s">
        <v>246</v>
      </c>
      <c r="CI1071" t="s">
        <v>9552</v>
      </c>
      <c r="CJ1071" t="s">
        <v>2808</v>
      </c>
      <c r="CK1071" t="s">
        <v>69</v>
      </c>
      <c r="CL1071" t="s">
        <v>69</v>
      </c>
      <c r="CM1071" t="s">
        <v>2803</v>
      </c>
      <c r="CN1071">
        <v>9</v>
      </c>
      <c r="CO1071" t="s">
        <v>254</v>
      </c>
      <c r="CP1071">
        <v>36</v>
      </c>
      <c r="CQ1071" t="s">
        <v>2808</v>
      </c>
      <c r="CR1071" t="s">
        <v>2808</v>
      </c>
      <c r="CS1071" t="s">
        <v>2808</v>
      </c>
      <c r="CV1071" t="s">
        <v>2808</v>
      </c>
      <c r="CW1071" t="s">
        <v>2808</v>
      </c>
      <c r="CX1071" t="s">
        <v>2808</v>
      </c>
      <c r="CY1071" t="s">
        <v>2808</v>
      </c>
      <c r="CZ1071" t="s">
        <v>2808</v>
      </c>
      <c r="DA1071" t="s">
        <v>2808</v>
      </c>
      <c r="DB1071" t="s">
        <v>2808</v>
      </c>
      <c r="DC1071" t="s">
        <v>69</v>
      </c>
      <c r="DD1071" t="s">
        <v>12</v>
      </c>
      <c r="DE1071" t="s">
        <v>10951</v>
      </c>
      <c r="DF1071" t="s">
        <v>12</v>
      </c>
      <c r="DG1071" s="30">
        <v>40794</v>
      </c>
      <c r="DH1071" t="s">
        <v>2842</v>
      </c>
      <c r="EU1071" t="s">
        <v>22</v>
      </c>
      <c r="EV1071" t="s">
        <v>22</v>
      </c>
      <c r="EW1071" s="30">
        <v>40794</v>
      </c>
      <c r="EX1071" s="30">
        <v>40794</v>
      </c>
      <c r="KB1071">
        <v>9</v>
      </c>
      <c r="KD1071" t="s">
        <v>9554</v>
      </c>
      <c r="KE1071" t="s">
        <v>6597</v>
      </c>
      <c r="KF1071">
        <v>25</v>
      </c>
      <c r="KG1071" t="s">
        <v>6598</v>
      </c>
      <c r="KH1071">
        <v>2423802</v>
      </c>
    </row>
    <row r="1072" spans="1:294" x14ac:dyDescent="0.3">
      <c r="A1072" t="s">
        <v>10952</v>
      </c>
      <c r="B1072" t="s">
        <v>6588</v>
      </c>
      <c r="C1072">
        <v>3</v>
      </c>
      <c r="D1072" t="s">
        <v>2956</v>
      </c>
      <c r="E1072" t="s">
        <v>2956</v>
      </c>
      <c r="F1072" t="s">
        <v>2956</v>
      </c>
      <c r="G1072" t="s">
        <v>22</v>
      </c>
      <c r="H1072" t="s">
        <v>22</v>
      </c>
      <c r="I1072" t="s">
        <v>2956</v>
      </c>
      <c r="J1072" t="s">
        <v>2956</v>
      </c>
      <c r="K1072" t="s">
        <v>2956</v>
      </c>
      <c r="L1072" t="s">
        <v>22</v>
      </c>
      <c r="M1072" t="s">
        <v>2956</v>
      </c>
      <c r="N1072" t="s">
        <v>2956</v>
      </c>
      <c r="O1072" t="s">
        <v>2956</v>
      </c>
      <c r="P1072" t="s">
        <v>2956</v>
      </c>
      <c r="Q1072" t="s">
        <v>22</v>
      </c>
      <c r="R1072" t="s">
        <v>2956</v>
      </c>
      <c r="BB1072" t="s">
        <v>2876</v>
      </c>
      <c r="BD1072" t="s">
        <v>2876</v>
      </c>
      <c r="BF1072" t="s">
        <v>2876</v>
      </c>
      <c r="BV1072">
        <v>0</v>
      </c>
      <c r="BX1072" t="s">
        <v>9142</v>
      </c>
      <c r="BY1072" t="s">
        <v>6589</v>
      </c>
      <c r="BZ1072" t="s">
        <v>7465</v>
      </c>
      <c r="CA1072" t="s">
        <v>7143</v>
      </c>
      <c r="CB1072" t="s">
        <v>7266</v>
      </c>
      <c r="CC1072" t="s">
        <v>5059</v>
      </c>
      <c r="CD1072">
        <v>25</v>
      </c>
      <c r="CE1072" t="s">
        <v>237</v>
      </c>
      <c r="CF1072" t="s">
        <v>240</v>
      </c>
      <c r="CG1072" t="s">
        <v>246</v>
      </c>
      <c r="CI1072" t="s">
        <v>9552</v>
      </c>
      <c r="CJ1072" t="s">
        <v>2808</v>
      </c>
      <c r="CK1072" t="s">
        <v>69</v>
      </c>
      <c r="CL1072" t="s">
        <v>69</v>
      </c>
      <c r="CM1072" t="s">
        <v>2803</v>
      </c>
      <c r="CN1072">
        <v>3</v>
      </c>
      <c r="CO1072" t="s">
        <v>254</v>
      </c>
      <c r="CP1072">
        <v>35</v>
      </c>
      <c r="CQ1072" t="s">
        <v>69</v>
      </c>
      <c r="CR1072" t="s">
        <v>69</v>
      </c>
      <c r="CS1072" t="s">
        <v>69</v>
      </c>
      <c r="CV1072" t="s">
        <v>69</v>
      </c>
      <c r="CW1072" t="s">
        <v>69</v>
      </c>
      <c r="CX1072" t="s">
        <v>69</v>
      </c>
      <c r="CY1072" t="s">
        <v>69</v>
      </c>
      <c r="CZ1072" t="s">
        <v>69</v>
      </c>
      <c r="DA1072" t="s">
        <v>2808</v>
      </c>
      <c r="DB1072" t="s">
        <v>2808</v>
      </c>
      <c r="DC1072" t="s">
        <v>69</v>
      </c>
      <c r="DD1072" t="s">
        <v>12</v>
      </c>
      <c r="DE1072" t="s">
        <v>8475</v>
      </c>
      <c r="DF1072" t="s">
        <v>12</v>
      </c>
      <c r="DG1072" t="s">
        <v>6668</v>
      </c>
      <c r="DH1072" t="s">
        <v>2842</v>
      </c>
      <c r="EU1072" t="s">
        <v>2956</v>
      </c>
      <c r="EV1072" t="s">
        <v>2956</v>
      </c>
      <c r="EW1072" t="s">
        <v>6668</v>
      </c>
      <c r="EX1072" t="s">
        <v>6668</v>
      </c>
      <c r="KB1072">
        <v>3</v>
      </c>
      <c r="KD1072" t="s">
        <v>9554</v>
      </c>
      <c r="KE1072" t="s">
        <v>6597</v>
      </c>
      <c r="KF1072">
        <v>26</v>
      </c>
      <c r="KG1072" t="s">
        <v>6598</v>
      </c>
      <c r="KH1072">
        <v>2423802</v>
      </c>
    </row>
    <row r="1073" spans="1:294" x14ac:dyDescent="0.3">
      <c r="A1073" t="s">
        <v>10953</v>
      </c>
      <c r="B1073" t="s">
        <v>6588</v>
      </c>
      <c r="C1073">
        <v>6</v>
      </c>
      <c r="D1073" t="s">
        <v>2956</v>
      </c>
      <c r="E1073" t="s">
        <v>2956</v>
      </c>
      <c r="F1073" t="s">
        <v>2956</v>
      </c>
      <c r="G1073" t="s">
        <v>2956</v>
      </c>
      <c r="H1073" t="s">
        <v>2956</v>
      </c>
      <c r="I1073" t="s">
        <v>2956</v>
      </c>
      <c r="J1073" t="s">
        <v>2956</v>
      </c>
      <c r="K1073" t="s">
        <v>2956</v>
      </c>
      <c r="L1073" t="s">
        <v>2956</v>
      </c>
      <c r="M1073" t="s">
        <v>2956</v>
      </c>
      <c r="N1073" t="s">
        <v>2956</v>
      </c>
      <c r="O1073" t="s">
        <v>2956</v>
      </c>
      <c r="P1073" t="s">
        <v>2956</v>
      </c>
      <c r="Q1073" t="s">
        <v>2956</v>
      </c>
      <c r="R1073" t="s">
        <v>2956</v>
      </c>
      <c r="S1073" t="s">
        <v>2956</v>
      </c>
      <c r="T1073" t="s">
        <v>2956</v>
      </c>
      <c r="U1073" t="s">
        <v>2956</v>
      </c>
      <c r="V1073" t="s">
        <v>2956</v>
      </c>
      <c r="W1073" t="s">
        <v>2956</v>
      </c>
      <c r="X1073" t="s">
        <v>2956</v>
      </c>
      <c r="Y1073" t="s">
        <v>2956</v>
      </c>
      <c r="Z1073" t="s">
        <v>2956</v>
      </c>
      <c r="AA1073" t="s">
        <v>2956</v>
      </c>
      <c r="AB1073" t="s">
        <v>2956</v>
      </c>
      <c r="AC1073" t="s">
        <v>2956</v>
      </c>
      <c r="AD1073" t="s">
        <v>2956</v>
      </c>
      <c r="AE1073" t="s">
        <v>2956</v>
      </c>
      <c r="AF1073" t="s">
        <v>2956</v>
      </c>
      <c r="AG1073" t="s">
        <v>2956</v>
      </c>
      <c r="BB1073" t="s">
        <v>2876</v>
      </c>
      <c r="BD1073" t="s">
        <v>2876</v>
      </c>
      <c r="BF1073" t="s">
        <v>2876</v>
      </c>
      <c r="BH1073" t="s">
        <v>2876</v>
      </c>
      <c r="BJ1073" t="s">
        <v>2876</v>
      </c>
      <c r="BL1073" t="s">
        <v>2876</v>
      </c>
      <c r="BV1073">
        <v>0</v>
      </c>
      <c r="BX1073" t="s">
        <v>9142</v>
      </c>
      <c r="BY1073" t="s">
        <v>6589</v>
      </c>
      <c r="BZ1073" t="s">
        <v>7465</v>
      </c>
      <c r="CA1073" t="s">
        <v>6591</v>
      </c>
      <c r="CB1073" t="s">
        <v>7266</v>
      </c>
      <c r="CC1073" t="s">
        <v>5059</v>
      </c>
      <c r="CD1073">
        <v>20</v>
      </c>
      <c r="CE1073" t="s">
        <v>236</v>
      </c>
      <c r="CF1073" t="s">
        <v>241</v>
      </c>
      <c r="CG1073" t="s">
        <v>246</v>
      </c>
      <c r="CI1073" t="s">
        <v>9552</v>
      </c>
      <c r="CJ1073" t="s">
        <v>2808</v>
      </c>
      <c r="CK1073" t="s">
        <v>69</v>
      </c>
      <c r="CL1073" t="s">
        <v>69</v>
      </c>
      <c r="CM1073" t="s">
        <v>2803</v>
      </c>
      <c r="CN1073">
        <v>6</v>
      </c>
      <c r="CO1073" t="s">
        <v>254</v>
      </c>
      <c r="CP1073">
        <v>29</v>
      </c>
      <c r="CQ1073" t="s">
        <v>2808</v>
      </c>
      <c r="CR1073" t="s">
        <v>2808</v>
      </c>
      <c r="CS1073" t="s">
        <v>2808</v>
      </c>
      <c r="CV1073" t="s">
        <v>2808</v>
      </c>
      <c r="CW1073" t="s">
        <v>2808</v>
      </c>
      <c r="CX1073" t="s">
        <v>2808</v>
      </c>
      <c r="CY1073" t="s">
        <v>2808</v>
      </c>
      <c r="CZ1073" t="s">
        <v>2808</v>
      </c>
      <c r="DA1073" t="s">
        <v>2808</v>
      </c>
      <c r="DB1073" t="s">
        <v>2808</v>
      </c>
      <c r="DC1073" t="s">
        <v>69</v>
      </c>
      <c r="DD1073" t="s">
        <v>12</v>
      </c>
      <c r="DE1073" t="s">
        <v>10588</v>
      </c>
      <c r="DF1073" t="s">
        <v>12</v>
      </c>
      <c r="DG1073" t="s">
        <v>7979</v>
      </c>
      <c r="DH1073" t="s">
        <v>2842</v>
      </c>
      <c r="EU1073" t="s">
        <v>2956</v>
      </c>
      <c r="EV1073" t="s">
        <v>2956</v>
      </c>
      <c r="EW1073" t="s">
        <v>7979</v>
      </c>
      <c r="EX1073" t="s">
        <v>7979</v>
      </c>
      <c r="KB1073">
        <v>6</v>
      </c>
      <c r="KD1073" t="s">
        <v>9554</v>
      </c>
      <c r="KE1073" t="s">
        <v>6597</v>
      </c>
      <c r="KF1073">
        <v>27</v>
      </c>
      <c r="KG1073" t="s">
        <v>6598</v>
      </c>
      <c r="KH1073">
        <v>2423802</v>
      </c>
    </row>
    <row r="1074" spans="1:294" x14ac:dyDescent="0.3">
      <c r="A1074" t="s">
        <v>10954</v>
      </c>
      <c r="B1074" t="s">
        <v>6588</v>
      </c>
      <c r="C1074">
        <v>7</v>
      </c>
      <c r="D1074" t="s">
        <v>2956</v>
      </c>
      <c r="E1074" t="s">
        <v>2956</v>
      </c>
      <c r="F1074" t="s">
        <v>2956</v>
      </c>
      <c r="G1074" t="s">
        <v>2956</v>
      </c>
      <c r="H1074" t="s">
        <v>2956</v>
      </c>
      <c r="I1074" t="s">
        <v>2956</v>
      </c>
      <c r="J1074" t="s">
        <v>2956</v>
      </c>
      <c r="K1074" t="s">
        <v>2956</v>
      </c>
      <c r="L1074" t="s">
        <v>2956</v>
      </c>
      <c r="M1074" t="s">
        <v>2956</v>
      </c>
      <c r="N1074" t="s">
        <v>2956</v>
      </c>
      <c r="O1074" t="s">
        <v>2956</v>
      </c>
      <c r="P1074" t="s">
        <v>2956</v>
      </c>
      <c r="Q1074" t="s">
        <v>2956</v>
      </c>
      <c r="R1074" t="s">
        <v>2956</v>
      </c>
      <c r="S1074" t="s">
        <v>2956</v>
      </c>
      <c r="T1074" t="s">
        <v>2956</v>
      </c>
      <c r="U1074" t="s">
        <v>2956</v>
      </c>
      <c r="V1074" t="s">
        <v>2956</v>
      </c>
      <c r="W1074" t="s">
        <v>2956</v>
      </c>
      <c r="X1074" t="s">
        <v>2956</v>
      </c>
      <c r="Y1074" t="s">
        <v>2956</v>
      </c>
      <c r="Z1074" t="s">
        <v>2956</v>
      </c>
      <c r="AA1074" t="s">
        <v>2956</v>
      </c>
      <c r="AB1074" t="s">
        <v>2956</v>
      </c>
      <c r="AC1074" t="s">
        <v>2956</v>
      </c>
      <c r="AD1074" t="s">
        <v>2956</v>
      </c>
      <c r="AE1074" t="s">
        <v>2956</v>
      </c>
      <c r="AF1074" t="s">
        <v>2956</v>
      </c>
      <c r="AG1074" t="s">
        <v>2956</v>
      </c>
      <c r="AH1074" t="s">
        <v>2956</v>
      </c>
      <c r="AI1074" t="s">
        <v>2956</v>
      </c>
      <c r="AJ1074" t="s">
        <v>2956</v>
      </c>
      <c r="AK1074" t="s">
        <v>2956</v>
      </c>
      <c r="AL1074" t="s">
        <v>2956</v>
      </c>
      <c r="BB1074" t="s">
        <v>2876</v>
      </c>
      <c r="BD1074" t="s">
        <v>2876</v>
      </c>
      <c r="BF1074" t="s">
        <v>2876</v>
      </c>
      <c r="BH1074" t="s">
        <v>2876</v>
      </c>
      <c r="BJ1074" t="s">
        <v>2876</v>
      </c>
      <c r="BL1074" t="s">
        <v>2876</v>
      </c>
      <c r="BN1074" t="s">
        <v>2876</v>
      </c>
      <c r="BV1074">
        <v>0</v>
      </c>
      <c r="BX1074" t="s">
        <v>9142</v>
      </c>
      <c r="BY1074" t="s">
        <v>6589</v>
      </c>
      <c r="BZ1074" t="s">
        <v>7465</v>
      </c>
      <c r="CA1074" t="s">
        <v>6591</v>
      </c>
      <c r="CB1074" t="s">
        <v>7266</v>
      </c>
      <c r="CC1074" t="s">
        <v>5059</v>
      </c>
      <c r="CD1074">
        <v>32</v>
      </c>
      <c r="CE1074" t="s">
        <v>236</v>
      </c>
      <c r="CF1074" t="s">
        <v>240</v>
      </c>
      <c r="CG1074" t="s">
        <v>246</v>
      </c>
      <c r="CI1074" t="s">
        <v>9552</v>
      </c>
      <c r="CJ1074" t="s">
        <v>2808</v>
      </c>
      <c r="CK1074" t="s">
        <v>69</v>
      </c>
      <c r="CL1074" t="s">
        <v>69</v>
      </c>
      <c r="CM1074" t="s">
        <v>2803</v>
      </c>
      <c r="CN1074">
        <v>7</v>
      </c>
      <c r="CO1074" t="s">
        <v>254</v>
      </c>
      <c r="CP1074">
        <v>38</v>
      </c>
      <c r="CQ1074" t="s">
        <v>2808</v>
      </c>
      <c r="CR1074" t="s">
        <v>2808</v>
      </c>
      <c r="CS1074" t="s">
        <v>2808</v>
      </c>
      <c r="CV1074" t="s">
        <v>2808</v>
      </c>
      <c r="CW1074" t="s">
        <v>2808</v>
      </c>
      <c r="CX1074" t="s">
        <v>2808</v>
      </c>
      <c r="CY1074" t="s">
        <v>2808</v>
      </c>
      <c r="CZ1074" t="s">
        <v>2808</v>
      </c>
      <c r="DA1074" t="s">
        <v>2808</v>
      </c>
      <c r="DB1074" t="s">
        <v>2808</v>
      </c>
      <c r="DC1074" t="s">
        <v>69</v>
      </c>
      <c r="DD1074" t="s">
        <v>12</v>
      </c>
      <c r="DE1074" s="30">
        <v>40636</v>
      </c>
      <c r="DF1074" t="s">
        <v>12</v>
      </c>
      <c r="DG1074" t="s">
        <v>7979</v>
      </c>
      <c r="DH1074" t="s">
        <v>2842</v>
      </c>
      <c r="EU1074" t="s">
        <v>22</v>
      </c>
      <c r="EV1074" t="s">
        <v>22</v>
      </c>
      <c r="EW1074" t="s">
        <v>7979</v>
      </c>
      <c r="EX1074" t="s">
        <v>7979</v>
      </c>
      <c r="KB1074">
        <v>7</v>
      </c>
      <c r="KD1074" t="s">
        <v>9554</v>
      </c>
      <c r="KE1074" t="s">
        <v>6597</v>
      </c>
      <c r="KF1074">
        <v>28</v>
      </c>
      <c r="KG1074" t="s">
        <v>6598</v>
      </c>
      <c r="KH1074">
        <v>2423802</v>
      </c>
    </row>
    <row r="1075" spans="1:294" x14ac:dyDescent="0.3">
      <c r="A1075" t="s">
        <v>10955</v>
      </c>
      <c r="B1075" t="s">
        <v>6588</v>
      </c>
      <c r="C1075">
        <v>5</v>
      </c>
      <c r="D1075" t="s">
        <v>2956</v>
      </c>
      <c r="E1075" t="s">
        <v>2956</v>
      </c>
      <c r="F1075" t="s">
        <v>2956</v>
      </c>
      <c r="G1075" t="s">
        <v>2956</v>
      </c>
      <c r="H1075" t="s">
        <v>2956</v>
      </c>
      <c r="I1075" t="s">
        <v>2956</v>
      </c>
      <c r="J1075" t="s">
        <v>2956</v>
      </c>
      <c r="K1075" t="s">
        <v>2956</v>
      </c>
      <c r="L1075" t="s">
        <v>2956</v>
      </c>
      <c r="M1075" t="s">
        <v>2956</v>
      </c>
      <c r="N1075" t="s">
        <v>2956</v>
      </c>
      <c r="O1075" t="s">
        <v>2956</v>
      </c>
      <c r="P1075" t="s">
        <v>2956</v>
      </c>
      <c r="Q1075" t="s">
        <v>2956</v>
      </c>
      <c r="R1075" t="s">
        <v>2956</v>
      </c>
      <c r="S1075" t="s">
        <v>2956</v>
      </c>
      <c r="T1075" t="s">
        <v>2956</v>
      </c>
      <c r="U1075" t="s">
        <v>2956</v>
      </c>
      <c r="V1075" t="s">
        <v>2956</v>
      </c>
      <c r="W1075" t="s">
        <v>2956</v>
      </c>
      <c r="X1075" t="s">
        <v>2956</v>
      </c>
      <c r="Y1075" t="s">
        <v>2956</v>
      </c>
      <c r="Z1075" t="s">
        <v>2956</v>
      </c>
      <c r="AA1075" t="s">
        <v>2956</v>
      </c>
      <c r="AB1075" t="s">
        <v>2956</v>
      </c>
      <c r="BB1075" t="s">
        <v>2876</v>
      </c>
      <c r="BD1075" t="s">
        <v>2876</v>
      </c>
      <c r="BF1075" t="s">
        <v>2876</v>
      </c>
      <c r="BH1075" t="s">
        <v>2876</v>
      </c>
      <c r="BJ1075" t="s">
        <v>2876</v>
      </c>
      <c r="BV1075">
        <v>0</v>
      </c>
      <c r="BX1075" t="s">
        <v>9142</v>
      </c>
      <c r="BY1075" t="s">
        <v>6589</v>
      </c>
      <c r="BZ1075" t="s">
        <v>7465</v>
      </c>
      <c r="CA1075" t="s">
        <v>6591</v>
      </c>
      <c r="CB1075" t="s">
        <v>7266</v>
      </c>
      <c r="CC1075" t="s">
        <v>5059</v>
      </c>
      <c r="CD1075">
        <v>24</v>
      </c>
      <c r="CE1075" t="s">
        <v>236</v>
      </c>
      <c r="CF1075" t="s">
        <v>240</v>
      </c>
      <c r="CG1075" t="s">
        <v>246</v>
      </c>
      <c r="CI1075" t="s">
        <v>9552</v>
      </c>
      <c r="CJ1075" t="s">
        <v>2808</v>
      </c>
      <c r="CK1075" t="s">
        <v>69</v>
      </c>
      <c r="CL1075" t="s">
        <v>69</v>
      </c>
      <c r="CM1075" t="s">
        <v>2803</v>
      </c>
      <c r="CN1075">
        <v>5</v>
      </c>
      <c r="CO1075" t="s">
        <v>254</v>
      </c>
      <c r="CP1075">
        <v>37</v>
      </c>
      <c r="CQ1075" t="s">
        <v>2808</v>
      </c>
      <c r="CR1075" t="s">
        <v>2808</v>
      </c>
      <c r="CS1075" t="s">
        <v>2808</v>
      </c>
      <c r="CV1075" t="s">
        <v>2808</v>
      </c>
      <c r="CW1075" t="s">
        <v>2808</v>
      </c>
      <c r="CX1075" t="s">
        <v>2808</v>
      </c>
      <c r="CY1075" t="s">
        <v>2808</v>
      </c>
      <c r="CZ1075" t="s">
        <v>2808</v>
      </c>
      <c r="DA1075" t="s">
        <v>2808</v>
      </c>
      <c r="DB1075" t="s">
        <v>2808</v>
      </c>
      <c r="DC1075" t="s">
        <v>69</v>
      </c>
      <c r="DD1075" t="s">
        <v>12</v>
      </c>
      <c r="DE1075" t="s">
        <v>7164</v>
      </c>
      <c r="DF1075" t="s">
        <v>12</v>
      </c>
      <c r="DG1075" t="s">
        <v>7005</v>
      </c>
      <c r="DH1075" t="s">
        <v>2842</v>
      </c>
      <c r="EU1075" t="s">
        <v>22</v>
      </c>
      <c r="EV1075" t="s">
        <v>22</v>
      </c>
      <c r="EW1075" t="s">
        <v>7005</v>
      </c>
      <c r="EX1075" t="s">
        <v>7005</v>
      </c>
      <c r="KB1075">
        <v>5</v>
      </c>
      <c r="KD1075" t="s">
        <v>9554</v>
      </c>
      <c r="KE1075" t="s">
        <v>6597</v>
      </c>
      <c r="KF1075">
        <v>29</v>
      </c>
      <c r="KG1075" t="s">
        <v>6598</v>
      </c>
      <c r="KH1075">
        <v>2423802</v>
      </c>
    </row>
    <row r="1076" spans="1:294" x14ac:dyDescent="0.3">
      <c r="A1076" t="s">
        <v>8866</v>
      </c>
      <c r="B1076" t="s">
        <v>8545</v>
      </c>
      <c r="C1076">
        <v>5</v>
      </c>
      <c r="D1076" t="s">
        <v>2956</v>
      </c>
      <c r="E1076" t="s">
        <v>2956</v>
      </c>
      <c r="F1076" t="s">
        <v>2956</v>
      </c>
      <c r="G1076" t="s">
        <v>22</v>
      </c>
      <c r="H1076" t="s">
        <v>22</v>
      </c>
      <c r="I1076" t="s">
        <v>2956</v>
      </c>
      <c r="J1076" t="s">
        <v>2956</v>
      </c>
      <c r="K1076" t="s">
        <v>2956</v>
      </c>
      <c r="L1076" t="s">
        <v>22</v>
      </c>
      <c r="M1076" t="s">
        <v>22</v>
      </c>
      <c r="N1076" t="s">
        <v>2956</v>
      </c>
      <c r="O1076" t="s">
        <v>2956</v>
      </c>
      <c r="P1076" t="s">
        <v>2956</v>
      </c>
      <c r="Q1076" t="s">
        <v>22</v>
      </c>
      <c r="R1076" t="s">
        <v>22</v>
      </c>
      <c r="S1076" t="s">
        <v>2956</v>
      </c>
      <c r="T1076" t="s">
        <v>2956</v>
      </c>
      <c r="U1076" t="s">
        <v>2956</v>
      </c>
      <c r="V1076" t="s">
        <v>22</v>
      </c>
      <c r="W1076" t="s">
        <v>22</v>
      </c>
      <c r="X1076" t="s">
        <v>2956</v>
      </c>
      <c r="Y1076" t="s">
        <v>2956</v>
      </c>
      <c r="Z1076" t="s">
        <v>2956</v>
      </c>
      <c r="AA1076" t="s">
        <v>22</v>
      </c>
      <c r="AB1076" t="s">
        <v>22</v>
      </c>
      <c r="BB1076" t="s">
        <v>2876</v>
      </c>
      <c r="BD1076" t="s">
        <v>2876</v>
      </c>
      <c r="BF1076" t="s">
        <v>2876</v>
      </c>
      <c r="BH1076" t="s">
        <v>2876</v>
      </c>
      <c r="BJ1076" t="s">
        <v>2876</v>
      </c>
      <c r="BV1076">
        <v>0</v>
      </c>
      <c r="BX1076" t="s">
        <v>8555</v>
      </c>
      <c r="BY1076" t="s">
        <v>6589</v>
      </c>
      <c r="BZ1076" t="s">
        <v>7204</v>
      </c>
      <c r="CA1076" t="s">
        <v>6591</v>
      </c>
      <c r="CB1076" t="s">
        <v>6592</v>
      </c>
      <c r="CC1076" t="s">
        <v>5057</v>
      </c>
      <c r="CD1076">
        <v>29</v>
      </c>
      <c r="CE1076" t="s">
        <v>236</v>
      </c>
      <c r="CF1076" t="s">
        <v>241</v>
      </c>
      <c r="CG1076" t="s">
        <v>247</v>
      </c>
      <c r="CI1076" t="s">
        <v>9552</v>
      </c>
      <c r="CJ1076" t="s">
        <v>2808</v>
      </c>
      <c r="CK1076" t="s">
        <v>69</v>
      </c>
      <c r="CL1076" t="s">
        <v>69</v>
      </c>
      <c r="CM1076" t="s">
        <v>2803</v>
      </c>
      <c r="CN1076">
        <v>5</v>
      </c>
      <c r="CO1076" t="s">
        <v>254</v>
      </c>
      <c r="CP1076">
        <v>26</v>
      </c>
      <c r="CQ1076" t="s">
        <v>69</v>
      </c>
      <c r="CR1076" t="s">
        <v>69</v>
      </c>
      <c r="CS1076" t="s">
        <v>69</v>
      </c>
      <c r="CT1076" t="s">
        <v>69</v>
      </c>
      <c r="CU1076" t="s">
        <v>69</v>
      </c>
      <c r="CV1076" t="s">
        <v>69</v>
      </c>
      <c r="CW1076" t="s">
        <v>69</v>
      </c>
      <c r="CX1076" t="s">
        <v>69</v>
      </c>
      <c r="CY1076" t="s">
        <v>69</v>
      </c>
      <c r="CZ1076" t="s">
        <v>69</v>
      </c>
      <c r="DA1076" t="s">
        <v>2808</v>
      </c>
      <c r="DB1076" t="s">
        <v>2808</v>
      </c>
      <c r="DC1076" t="s">
        <v>69</v>
      </c>
      <c r="DD1076" t="s">
        <v>12</v>
      </c>
      <c r="DE1076" s="30">
        <v>41130</v>
      </c>
      <c r="DF1076" t="s">
        <v>12</v>
      </c>
      <c r="DG1076" t="s">
        <v>8572</v>
      </c>
      <c r="DH1076" t="s">
        <v>249</v>
      </c>
      <c r="DI1076" t="s">
        <v>9553</v>
      </c>
      <c r="EU1076" t="s">
        <v>22</v>
      </c>
      <c r="EV1076" t="s">
        <v>22</v>
      </c>
      <c r="KB1076">
        <v>5</v>
      </c>
      <c r="KD1076" t="s">
        <v>9554</v>
      </c>
      <c r="KE1076" t="s">
        <v>6597</v>
      </c>
      <c r="KF1076">
        <v>1</v>
      </c>
      <c r="KG1076" t="s">
        <v>6598</v>
      </c>
      <c r="KH1076">
        <v>3989421</v>
      </c>
    </row>
    <row r="1077" spans="1:294" x14ac:dyDescent="0.3">
      <c r="A1077" t="s">
        <v>8868</v>
      </c>
      <c r="B1077" t="s">
        <v>8545</v>
      </c>
      <c r="C1077">
        <v>2</v>
      </c>
      <c r="D1077" t="s">
        <v>2956</v>
      </c>
      <c r="E1077" t="s">
        <v>2956</v>
      </c>
      <c r="F1077" t="s">
        <v>2956</v>
      </c>
      <c r="G1077" t="s">
        <v>2956</v>
      </c>
      <c r="H1077" t="s">
        <v>22</v>
      </c>
      <c r="I1077" t="s">
        <v>2956</v>
      </c>
      <c r="J1077" t="s">
        <v>2956</v>
      </c>
      <c r="K1077" t="s">
        <v>2956</v>
      </c>
      <c r="L1077" t="s">
        <v>2956</v>
      </c>
      <c r="M1077" t="s">
        <v>22</v>
      </c>
      <c r="BB1077" t="s">
        <v>2876</v>
      </c>
      <c r="BD1077" t="s">
        <v>2876</v>
      </c>
      <c r="BV1077">
        <v>0</v>
      </c>
      <c r="BX1077" t="s">
        <v>8555</v>
      </c>
      <c r="BY1077" t="s">
        <v>6589</v>
      </c>
      <c r="BZ1077" t="s">
        <v>7204</v>
      </c>
      <c r="CA1077" t="s">
        <v>6591</v>
      </c>
      <c r="CB1077" t="s">
        <v>6592</v>
      </c>
      <c r="CC1077" t="s">
        <v>5057</v>
      </c>
      <c r="CD1077">
        <v>23</v>
      </c>
      <c r="CE1077" t="s">
        <v>236</v>
      </c>
      <c r="CF1077" t="s">
        <v>241</v>
      </c>
      <c r="CG1077" t="s">
        <v>247</v>
      </c>
      <c r="CI1077" t="s">
        <v>9552</v>
      </c>
      <c r="CJ1077" t="s">
        <v>2808</v>
      </c>
      <c r="CK1077" t="s">
        <v>69</v>
      </c>
      <c r="CL1077" t="s">
        <v>69</v>
      </c>
      <c r="CM1077" t="s">
        <v>2803</v>
      </c>
      <c r="CN1077">
        <v>2</v>
      </c>
      <c r="CO1077" t="s">
        <v>254</v>
      </c>
      <c r="CP1077">
        <v>12</v>
      </c>
      <c r="CQ1077" t="s">
        <v>69</v>
      </c>
      <c r="CR1077" t="s">
        <v>69</v>
      </c>
      <c r="CS1077" t="s">
        <v>69</v>
      </c>
      <c r="CT1077" t="s">
        <v>69</v>
      </c>
      <c r="CU1077" t="s">
        <v>69</v>
      </c>
      <c r="CV1077" t="s">
        <v>69</v>
      </c>
      <c r="CW1077" t="s">
        <v>69</v>
      </c>
      <c r="CX1077" t="s">
        <v>69</v>
      </c>
      <c r="CY1077" t="s">
        <v>69</v>
      </c>
      <c r="CZ1077" t="s">
        <v>69</v>
      </c>
      <c r="DA1077" t="s">
        <v>2808</v>
      </c>
      <c r="DB1077" t="s">
        <v>69</v>
      </c>
      <c r="DC1077" t="s">
        <v>69</v>
      </c>
      <c r="DD1077" t="s">
        <v>12</v>
      </c>
      <c r="DE1077" t="s">
        <v>8323</v>
      </c>
      <c r="DF1077" t="s">
        <v>12</v>
      </c>
      <c r="DG1077" t="s">
        <v>8348</v>
      </c>
      <c r="DH1077" t="s">
        <v>249</v>
      </c>
      <c r="DI1077" t="s">
        <v>9553</v>
      </c>
      <c r="EU1077" t="s">
        <v>2956</v>
      </c>
      <c r="EV1077" t="s">
        <v>2956</v>
      </c>
      <c r="EW1077" t="s">
        <v>6685</v>
      </c>
      <c r="EX1077" t="s">
        <v>6685</v>
      </c>
      <c r="KB1077">
        <v>2</v>
      </c>
      <c r="KD1077" t="s">
        <v>9554</v>
      </c>
      <c r="KE1077" t="s">
        <v>6597</v>
      </c>
      <c r="KF1077">
        <v>2</v>
      </c>
      <c r="KG1077" t="s">
        <v>6598</v>
      </c>
      <c r="KH1077">
        <v>3989421</v>
      </c>
    </row>
    <row r="1078" spans="1:294" x14ac:dyDescent="0.3">
      <c r="A1078" t="s">
        <v>8869</v>
      </c>
      <c r="B1078" t="s">
        <v>8545</v>
      </c>
      <c r="C1078">
        <v>7</v>
      </c>
      <c r="D1078" t="s">
        <v>2956</v>
      </c>
      <c r="E1078" t="s">
        <v>2956</v>
      </c>
      <c r="F1078" t="s">
        <v>2956</v>
      </c>
      <c r="G1078" t="s">
        <v>2956</v>
      </c>
      <c r="H1078" t="s">
        <v>22</v>
      </c>
      <c r="I1078" t="s">
        <v>2956</v>
      </c>
      <c r="J1078" t="s">
        <v>2956</v>
      </c>
      <c r="K1078" t="s">
        <v>2956</v>
      </c>
      <c r="L1078" t="s">
        <v>2956</v>
      </c>
      <c r="M1078" t="s">
        <v>22</v>
      </c>
      <c r="N1078" t="s">
        <v>2956</v>
      </c>
      <c r="O1078" t="s">
        <v>2956</v>
      </c>
      <c r="P1078" t="s">
        <v>2956</v>
      </c>
      <c r="Q1078" t="s">
        <v>2956</v>
      </c>
      <c r="R1078" t="s">
        <v>22</v>
      </c>
      <c r="S1078" t="s">
        <v>2956</v>
      </c>
      <c r="T1078" t="s">
        <v>2956</v>
      </c>
      <c r="U1078" t="s">
        <v>22</v>
      </c>
      <c r="V1078" t="s">
        <v>22</v>
      </c>
      <c r="W1078" t="s">
        <v>22</v>
      </c>
      <c r="X1078" t="s">
        <v>2956</v>
      </c>
      <c r="Y1078" t="s">
        <v>2956</v>
      </c>
      <c r="Z1078" t="s">
        <v>22</v>
      </c>
      <c r="AA1078" t="s">
        <v>22</v>
      </c>
      <c r="AB1078" t="s">
        <v>22</v>
      </c>
      <c r="AC1078" t="s">
        <v>2956</v>
      </c>
      <c r="AD1078" t="s">
        <v>2956</v>
      </c>
      <c r="AE1078" t="s">
        <v>22</v>
      </c>
      <c r="AF1078" t="s">
        <v>22</v>
      </c>
      <c r="AG1078" t="s">
        <v>22</v>
      </c>
      <c r="AH1078" t="s">
        <v>2956</v>
      </c>
      <c r="AI1078" t="s">
        <v>2956</v>
      </c>
      <c r="AJ1078" t="s">
        <v>2956</v>
      </c>
      <c r="AK1078" t="s">
        <v>2956</v>
      </c>
      <c r="AL1078" t="s">
        <v>22</v>
      </c>
      <c r="BB1078" t="s">
        <v>2876</v>
      </c>
      <c r="BD1078" t="s">
        <v>2876</v>
      </c>
      <c r="BF1078" t="s">
        <v>2876</v>
      </c>
      <c r="BH1078" t="s">
        <v>2876</v>
      </c>
      <c r="BJ1078" t="s">
        <v>2876</v>
      </c>
      <c r="BL1078" t="s">
        <v>2876</v>
      </c>
      <c r="BN1078" t="s">
        <v>2876</v>
      </c>
      <c r="BV1078">
        <v>0</v>
      </c>
      <c r="BX1078" t="s">
        <v>8555</v>
      </c>
      <c r="BY1078" t="s">
        <v>6589</v>
      </c>
      <c r="BZ1078" t="s">
        <v>7204</v>
      </c>
      <c r="CA1078" t="s">
        <v>6591</v>
      </c>
      <c r="CB1078" t="s">
        <v>6592</v>
      </c>
      <c r="CC1078" t="s">
        <v>5057</v>
      </c>
      <c r="CD1078">
        <v>25</v>
      </c>
      <c r="CE1078" t="s">
        <v>236</v>
      </c>
      <c r="CF1078" t="s">
        <v>240</v>
      </c>
      <c r="CG1078" t="s">
        <v>247</v>
      </c>
      <c r="CI1078" t="s">
        <v>9552</v>
      </c>
      <c r="CJ1078" t="s">
        <v>2808</v>
      </c>
      <c r="CK1078" t="s">
        <v>69</v>
      </c>
      <c r="CL1078" t="s">
        <v>69</v>
      </c>
      <c r="CM1078" t="s">
        <v>2803</v>
      </c>
      <c r="CN1078">
        <v>7</v>
      </c>
      <c r="CO1078" t="s">
        <v>254</v>
      </c>
      <c r="CP1078">
        <v>39</v>
      </c>
      <c r="CQ1078" t="s">
        <v>2808</v>
      </c>
      <c r="CR1078" t="s">
        <v>2808</v>
      </c>
      <c r="CS1078" t="s">
        <v>69</v>
      </c>
      <c r="CT1078" t="s">
        <v>69</v>
      </c>
      <c r="CU1078" t="s">
        <v>69</v>
      </c>
      <c r="CV1078" t="s">
        <v>69</v>
      </c>
      <c r="CW1078" t="s">
        <v>69</v>
      </c>
      <c r="CX1078" t="s">
        <v>69</v>
      </c>
      <c r="CY1078" t="s">
        <v>69</v>
      </c>
      <c r="CZ1078" t="s">
        <v>69</v>
      </c>
      <c r="DA1078" t="s">
        <v>2808</v>
      </c>
      <c r="DB1078" t="s">
        <v>2808</v>
      </c>
      <c r="DC1078" t="s">
        <v>69</v>
      </c>
      <c r="DD1078" t="s">
        <v>12</v>
      </c>
      <c r="DE1078" t="s">
        <v>6775</v>
      </c>
      <c r="DF1078" t="s">
        <v>12</v>
      </c>
      <c r="DG1078" t="s">
        <v>9671</v>
      </c>
      <c r="DH1078" t="s">
        <v>249</v>
      </c>
      <c r="DI1078" t="s">
        <v>9553</v>
      </c>
      <c r="EU1078" t="s">
        <v>2956</v>
      </c>
      <c r="EV1078" t="s">
        <v>2956</v>
      </c>
      <c r="EW1078" t="s">
        <v>9671</v>
      </c>
      <c r="EX1078" t="s">
        <v>9671</v>
      </c>
      <c r="KB1078">
        <v>7</v>
      </c>
      <c r="KD1078" t="s">
        <v>9554</v>
      </c>
      <c r="KE1078" t="s">
        <v>6597</v>
      </c>
      <c r="KF1078">
        <v>3</v>
      </c>
      <c r="KG1078" t="s">
        <v>6598</v>
      </c>
      <c r="KH1078">
        <v>3989421</v>
      </c>
    </row>
    <row r="1079" spans="1:294" x14ac:dyDescent="0.3">
      <c r="A1079" t="s">
        <v>10956</v>
      </c>
      <c r="B1079" t="s">
        <v>6588</v>
      </c>
      <c r="BV1079">
        <v>0</v>
      </c>
      <c r="BX1079" t="s">
        <v>9142</v>
      </c>
      <c r="BY1079" t="s">
        <v>6589</v>
      </c>
      <c r="BZ1079" s="30">
        <v>41582</v>
      </c>
      <c r="CA1079" t="s">
        <v>6591</v>
      </c>
      <c r="CB1079" t="s">
        <v>6600</v>
      </c>
      <c r="CC1079" t="s">
        <v>5058</v>
      </c>
      <c r="CD1079">
        <v>20</v>
      </c>
      <c r="CE1079" t="s">
        <v>236</v>
      </c>
      <c r="CF1079" t="s">
        <v>240</v>
      </c>
      <c r="CG1079" t="s">
        <v>248</v>
      </c>
      <c r="CI1079" t="s">
        <v>9640</v>
      </c>
      <c r="CJ1079" t="s">
        <v>69</v>
      </c>
      <c r="CK1079" t="s">
        <v>2808</v>
      </c>
      <c r="CL1079" t="s">
        <v>2808</v>
      </c>
      <c r="DJ1079" t="s">
        <v>12</v>
      </c>
      <c r="DK1079" t="s">
        <v>6677</v>
      </c>
      <c r="DL1079" t="s">
        <v>22</v>
      </c>
      <c r="DN1079" t="s">
        <v>69</v>
      </c>
      <c r="DO1079" t="s">
        <v>69</v>
      </c>
      <c r="DQ1079" t="s">
        <v>2864</v>
      </c>
      <c r="DZ1079" t="s">
        <v>22</v>
      </c>
      <c r="EJ1079" t="s">
        <v>273</v>
      </c>
      <c r="EM1079" t="s">
        <v>12</v>
      </c>
      <c r="EN1079" t="s">
        <v>6677</v>
      </c>
      <c r="EO1079" t="s">
        <v>27</v>
      </c>
      <c r="EP1079" s="29">
        <v>0.55555555555555558</v>
      </c>
      <c r="EY1079" t="s">
        <v>2808</v>
      </c>
      <c r="EZ1079" t="s">
        <v>69</v>
      </c>
      <c r="FA1079" t="s">
        <v>6677</v>
      </c>
      <c r="FS1079" t="s">
        <v>69</v>
      </c>
      <c r="FT1079" t="s">
        <v>69</v>
      </c>
      <c r="FU1079" t="s">
        <v>69</v>
      </c>
      <c r="FV1079" t="s">
        <v>69</v>
      </c>
      <c r="FW1079" t="s">
        <v>69</v>
      </c>
      <c r="FX1079" t="s">
        <v>69</v>
      </c>
      <c r="FY1079" t="s">
        <v>69</v>
      </c>
      <c r="FZ1079" t="s">
        <v>69</v>
      </c>
      <c r="GA1079" t="s">
        <v>69</v>
      </c>
      <c r="GB1079" t="s">
        <v>69</v>
      </c>
      <c r="GC1079" t="s">
        <v>69</v>
      </c>
      <c r="GD1079" t="s">
        <v>69</v>
      </c>
      <c r="GE1079" t="s">
        <v>69</v>
      </c>
      <c r="GF1079" t="s">
        <v>69</v>
      </c>
      <c r="GG1079" t="s">
        <v>69</v>
      </c>
      <c r="GH1079" t="s">
        <v>69</v>
      </c>
      <c r="GI1079" t="s">
        <v>69</v>
      </c>
      <c r="GJ1079" t="s">
        <v>69</v>
      </c>
      <c r="GK1079" t="s">
        <v>69</v>
      </c>
      <c r="GL1079" t="s">
        <v>69</v>
      </c>
      <c r="GM1079" t="s">
        <v>69</v>
      </c>
      <c r="GN1079" t="s">
        <v>69</v>
      </c>
      <c r="GO1079" t="s">
        <v>69</v>
      </c>
      <c r="GP1079" t="s">
        <v>69</v>
      </c>
      <c r="GQ1079" t="s">
        <v>69</v>
      </c>
      <c r="GR1079" t="s">
        <v>69</v>
      </c>
      <c r="GS1079" t="s">
        <v>69</v>
      </c>
      <c r="GT1079" t="s">
        <v>69</v>
      </c>
      <c r="GU1079" t="s">
        <v>69</v>
      </c>
      <c r="GV1079" t="s">
        <v>69</v>
      </c>
      <c r="GW1079" t="s">
        <v>69</v>
      </c>
      <c r="GX1079" t="s">
        <v>69</v>
      </c>
      <c r="GY1079" t="s">
        <v>69</v>
      </c>
      <c r="HC1079" t="s">
        <v>2808</v>
      </c>
      <c r="HD1079" t="s">
        <v>2808</v>
      </c>
      <c r="HE1079" t="s">
        <v>2808</v>
      </c>
      <c r="HF1079" t="s">
        <v>2808</v>
      </c>
      <c r="HG1079" t="s">
        <v>69</v>
      </c>
      <c r="HH1079" t="s">
        <v>69</v>
      </c>
      <c r="HI1079" t="s">
        <v>69</v>
      </c>
      <c r="HJ1079" t="s">
        <v>8698</v>
      </c>
      <c r="HK1079">
        <v>37</v>
      </c>
      <c r="HL1079">
        <v>80</v>
      </c>
      <c r="HM1079">
        <v>22</v>
      </c>
      <c r="HQ1079" t="s">
        <v>6677</v>
      </c>
      <c r="HR1079" t="s">
        <v>6677</v>
      </c>
      <c r="HS1079" t="s">
        <v>6677</v>
      </c>
      <c r="HT1079" t="s">
        <v>6677</v>
      </c>
      <c r="HX1079" s="29">
        <v>0.55555555555555558</v>
      </c>
      <c r="HY1079" s="29">
        <v>0.55555555555555558</v>
      </c>
      <c r="HZ1079" s="29">
        <v>0.55555555555555558</v>
      </c>
      <c r="IA1079" s="29">
        <v>0.55555555555555558</v>
      </c>
      <c r="IE1079" t="s">
        <v>2808</v>
      </c>
      <c r="IF1079" t="s">
        <v>2808</v>
      </c>
      <c r="IG1079" t="s">
        <v>2808</v>
      </c>
      <c r="IH1079" t="s">
        <v>269</v>
      </c>
      <c r="II1079" t="s">
        <v>269</v>
      </c>
      <c r="IJ1079" t="s">
        <v>269</v>
      </c>
      <c r="IK1079" t="s">
        <v>69</v>
      </c>
      <c r="IL1079" t="s">
        <v>269</v>
      </c>
      <c r="IM1079" t="s">
        <v>69</v>
      </c>
      <c r="IN1079" t="s">
        <v>6677</v>
      </c>
      <c r="IO1079" t="s">
        <v>6677</v>
      </c>
      <c r="IP1079" t="s">
        <v>6677</v>
      </c>
      <c r="IR1079" t="s">
        <v>6677</v>
      </c>
      <c r="IT1079" s="29">
        <v>0.19444444444444445</v>
      </c>
      <c r="IU1079" s="29">
        <v>0.19444444444444445</v>
      </c>
      <c r="IZ1079" t="s">
        <v>69</v>
      </c>
      <c r="JA1079" t="s">
        <v>69</v>
      </c>
      <c r="JB1079" t="s">
        <v>2808</v>
      </c>
      <c r="JC1079" t="s">
        <v>2808</v>
      </c>
      <c r="JD1079" t="s">
        <v>2808</v>
      </c>
      <c r="JE1079" t="s">
        <v>2808</v>
      </c>
      <c r="JF1079" t="s">
        <v>69</v>
      </c>
      <c r="JI1079">
        <v>46</v>
      </c>
      <c r="JJ1079">
        <v>142</v>
      </c>
      <c r="JK1079" t="s">
        <v>10957</v>
      </c>
      <c r="JL1079">
        <v>51</v>
      </c>
      <c r="JP1079" t="s">
        <v>6677</v>
      </c>
      <c r="JQ1079" t="s">
        <v>6677</v>
      </c>
      <c r="JR1079" t="s">
        <v>6677</v>
      </c>
      <c r="JS1079" t="s">
        <v>6677</v>
      </c>
      <c r="KD1079" t="s">
        <v>9554</v>
      </c>
      <c r="KE1079" t="s">
        <v>6597</v>
      </c>
      <c r="KF1079">
        <v>1</v>
      </c>
      <c r="KG1079" t="s">
        <v>6598</v>
      </c>
      <c r="KH1079">
        <v>8358388</v>
      </c>
    </row>
    <row r="1080" spans="1:294" x14ac:dyDescent="0.3">
      <c r="A1080" t="s">
        <v>10958</v>
      </c>
      <c r="B1080" t="s">
        <v>6588</v>
      </c>
      <c r="BV1080">
        <v>0</v>
      </c>
      <c r="BX1080" t="s">
        <v>9142</v>
      </c>
      <c r="BY1080" t="s">
        <v>6589</v>
      </c>
      <c r="BZ1080" s="30">
        <v>41582</v>
      </c>
      <c r="CA1080" t="s">
        <v>6591</v>
      </c>
      <c r="CB1080" t="s">
        <v>6600</v>
      </c>
      <c r="CC1080" t="s">
        <v>5058</v>
      </c>
      <c r="CD1080">
        <v>19</v>
      </c>
      <c r="CE1080" t="s">
        <v>236</v>
      </c>
      <c r="CF1080" t="s">
        <v>240</v>
      </c>
      <c r="CG1080" t="s">
        <v>246</v>
      </c>
      <c r="CI1080" t="s">
        <v>9640</v>
      </c>
      <c r="CJ1080" t="s">
        <v>69</v>
      </c>
      <c r="CK1080" t="s">
        <v>2808</v>
      </c>
      <c r="CL1080" t="s">
        <v>2808</v>
      </c>
      <c r="DJ1080" t="s">
        <v>12</v>
      </c>
      <c r="DK1080" s="30">
        <v>41428</v>
      </c>
      <c r="DL1080" t="s">
        <v>22</v>
      </c>
      <c r="DN1080" t="s">
        <v>69</v>
      </c>
      <c r="DO1080" t="s">
        <v>69</v>
      </c>
      <c r="DQ1080" t="s">
        <v>2864</v>
      </c>
      <c r="DZ1080" t="s">
        <v>22</v>
      </c>
      <c r="EJ1080" t="s">
        <v>273</v>
      </c>
      <c r="EM1080" t="s">
        <v>12</v>
      </c>
      <c r="EN1080" s="30">
        <v>41428</v>
      </c>
      <c r="EO1080" t="s">
        <v>27</v>
      </c>
      <c r="EP1080" s="29">
        <v>0.875</v>
      </c>
      <c r="EY1080" t="s">
        <v>2808</v>
      </c>
      <c r="EZ1080" t="s">
        <v>69</v>
      </c>
      <c r="FA1080" s="30">
        <v>41428</v>
      </c>
      <c r="FS1080" t="s">
        <v>69</v>
      </c>
      <c r="FT1080" t="s">
        <v>69</v>
      </c>
      <c r="FU1080" t="s">
        <v>69</v>
      </c>
      <c r="FV1080" t="s">
        <v>69</v>
      </c>
      <c r="FW1080" t="s">
        <v>69</v>
      </c>
      <c r="FX1080" t="s">
        <v>69</v>
      </c>
      <c r="FY1080" t="s">
        <v>69</v>
      </c>
      <c r="FZ1080" t="s">
        <v>69</v>
      </c>
      <c r="GA1080" t="s">
        <v>69</v>
      </c>
      <c r="GB1080" t="s">
        <v>69</v>
      </c>
      <c r="GC1080" t="s">
        <v>69</v>
      </c>
      <c r="GD1080" t="s">
        <v>69</v>
      </c>
      <c r="GE1080" t="s">
        <v>69</v>
      </c>
      <c r="GF1080" t="s">
        <v>69</v>
      </c>
      <c r="GG1080" t="s">
        <v>69</v>
      </c>
      <c r="GH1080" t="s">
        <v>69</v>
      </c>
      <c r="GI1080" t="s">
        <v>69</v>
      </c>
      <c r="GJ1080" t="s">
        <v>69</v>
      </c>
      <c r="GK1080" t="s">
        <v>69</v>
      </c>
      <c r="GL1080" t="s">
        <v>69</v>
      </c>
      <c r="GM1080" t="s">
        <v>69</v>
      </c>
      <c r="GN1080" t="s">
        <v>69</v>
      </c>
      <c r="GO1080" t="s">
        <v>69</v>
      </c>
      <c r="GP1080" t="s">
        <v>69</v>
      </c>
      <c r="GQ1080" t="s">
        <v>69</v>
      </c>
      <c r="GR1080" t="s">
        <v>69</v>
      </c>
      <c r="GS1080" t="s">
        <v>69</v>
      </c>
      <c r="GT1080" t="s">
        <v>69</v>
      </c>
      <c r="GU1080" t="s">
        <v>69</v>
      </c>
      <c r="GV1080" t="s">
        <v>69</v>
      </c>
      <c r="GW1080" t="s">
        <v>69</v>
      </c>
      <c r="GX1080" t="s">
        <v>69</v>
      </c>
      <c r="GY1080" t="s">
        <v>69</v>
      </c>
      <c r="HC1080" t="s">
        <v>69</v>
      </c>
      <c r="HD1080" t="s">
        <v>69</v>
      </c>
      <c r="HE1080" t="s">
        <v>69</v>
      </c>
      <c r="HF1080" t="s">
        <v>69</v>
      </c>
      <c r="HG1080" t="s">
        <v>69</v>
      </c>
      <c r="HH1080" t="s">
        <v>69</v>
      </c>
      <c r="HI1080" t="s">
        <v>69</v>
      </c>
      <c r="IE1080" t="s">
        <v>2808</v>
      </c>
      <c r="IF1080" t="s">
        <v>2808</v>
      </c>
      <c r="IG1080" t="s">
        <v>69</v>
      </c>
      <c r="IH1080" t="s">
        <v>269</v>
      </c>
      <c r="II1080" t="s">
        <v>269</v>
      </c>
      <c r="IJ1080" t="s">
        <v>269</v>
      </c>
      <c r="IK1080" t="s">
        <v>269</v>
      </c>
      <c r="IL1080" t="s">
        <v>69</v>
      </c>
      <c r="IM1080" t="s">
        <v>69</v>
      </c>
      <c r="IN1080" s="30">
        <v>41428</v>
      </c>
      <c r="IO1080" s="30">
        <v>41428</v>
      </c>
      <c r="IP1080" s="30">
        <v>41428</v>
      </c>
      <c r="IQ1080" s="30">
        <v>41428</v>
      </c>
      <c r="IT1080" s="29">
        <v>0.61111111111111105</v>
      </c>
      <c r="IU1080" s="29">
        <v>0.61111111111111105</v>
      </c>
      <c r="IV1080" s="29">
        <v>0.61111111111111105</v>
      </c>
      <c r="IW1080" s="29">
        <v>0.61111111111111105</v>
      </c>
      <c r="IZ1080" t="s">
        <v>2808</v>
      </c>
      <c r="JA1080" t="s">
        <v>69</v>
      </c>
      <c r="JB1080" t="s">
        <v>2808</v>
      </c>
      <c r="JC1080" t="s">
        <v>69</v>
      </c>
      <c r="JD1080" t="s">
        <v>69</v>
      </c>
      <c r="JE1080" t="s">
        <v>69</v>
      </c>
      <c r="JF1080" t="s">
        <v>69</v>
      </c>
      <c r="JG1080" s="35">
        <v>42956</v>
      </c>
      <c r="JI1080">
        <v>140</v>
      </c>
      <c r="JN1080" s="30">
        <v>41428</v>
      </c>
      <c r="JP1080" s="30">
        <v>41428</v>
      </c>
      <c r="JU1080" s="29">
        <v>0.61111111111111105</v>
      </c>
      <c r="JW1080" s="29">
        <v>0.61111111111111105</v>
      </c>
      <c r="KD1080" t="s">
        <v>9554</v>
      </c>
      <c r="KE1080" t="s">
        <v>6597</v>
      </c>
      <c r="KF1080">
        <v>2</v>
      </c>
      <c r="KG1080" t="s">
        <v>6598</v>
      </c>
      <c r="KH1080">
        <v>8358388</v>
      </c>
    </row>
    <row r="1081" spans="1:294" x14ac:dyDescent="0.3">
      <c r="A1081" t="s">
        <v>10959</v>
      </c>
      <c r="B1081" t="s">
        <v>6588</v>
      </c>
      <c r="BV1081">
        <v>0</v>
      </c>
      <c r="BX1081" t="s">
        <v>9142</v>
      </c>
      <c r="BY1081" t="s">
        <v>6589</v>
      </c>
      <c r="BZ1081" s="30">
        <v>41582</v>
      </c>
      <c r="CA1081" t="s">
        <v>6591</v>
      </c>
      <c r="CB1081" t="s">
        <v>6600</v>
      </c>
      <c r="CC1081" t="s">
        <v>5058</v>
      </c>
      <c r="CD1081">
        <v>36</v>
      </c>
      <c r="CE1081" t="s">
        <v>236</v>
      </c>
      <c r="CF1081" t="s">
        <v>240</v>
      </c>
      <c r="CG1081" t="s">
        <v>22</v>
      </c>
      <c r="CI1081" t="s">
        <v>9640</v>
      </c>
      <c r="CJ1081" t="s">
        <v>69</v>
      </c>
      <c r="CK1081" t="s">
        <v>2808</v>
      </c>
      <c r="CL1081" t="s">
        <v>2808</v>
      </c>
      <c r="DJ1081" t="s">
        <v>12</v>
      </c>
      <c r="DK1081" s="30">
        <v>41611</v>
      </c>
      <c r="DL1081" t="s">
        <v>22</v>
      </c>
      <c r="DN1081" t="s">
        <v>69</v>
      </c>
      <c r="DO1081" t="s">
        <v>69</v>
      </c>
      <c r="DQ1081" t="s">
        <v>2864</v>
      </c>
      <c r="DZ1081" t="s">
        <v>22</v>
      </c>
      <c r="EJ1081" t="s">
        <v>273</v>
      </c>
      <c r="EM1081" t="s">
        <v>12</v>
      </c>
      <c r="EN1081" s="30">
        <v>41611</v>
      </c>
      <c r="EO1081" t="s">
        <v>22</v>
      </c>
      <c r="EY1081" t="s">
        <v>2808</v>
      </c>
      <c r="EZ1081" t="s">
        <v>69</v>
      </c>
      <c r="FA1081" s="30">
        <v>41611</v>
      </c>
      <c r="FH1081">
        <v>4</v>
      </c>
      <c r="FI1081">
        <v>4</v>
      </c>
      <c r="FJ1081">
        <v>4</v>
      </c>
      <c r="FK1081">
        <v>4</v>
      </c>
      <c r="FL1081">
        <v>4</v>
      </c>
      <c r="FM1081">
        <v>4</v>
      </c>
      <c r="FS1081" t="s">
        <v>69</v>
      </c>
      <c r="FT1081" t="s">
        <v>69</v>
      </c>
      <c r="FU1081" t="s">
        <v>69</v>
      </c>
      <c r="FV1081" t="s">
        <v>69</v>
      </c>
      <c r="FW1081" t="s">
        <v>69</v>
      </c>
      <c r="FX1081" t="s">
        <v>69</v>
      </c>
      <c r="FY1081" t="s">
        <v>69</v>
      </c>
      <c r="FZ1081" t="s">
        <v>69</v>
      </c>
      <c r="GA1081" t="s">
        <v>69</v>
      </c>
      <c r="GB1081" t="s">
        <v>69</v>
      </c>
      <c r="GC1081" t="s">
        <v>69</v>
      </c>
      <c r="GD1081" t="s">
        <v>69</v>
      </c>
      <c r="GE1081" t="s">
        <v>69</v>
      </c>
      <c r="GF1081" t="s">
        <v>69</v>
      </c>
      <c r="GG1081" t="s">
        <v>69</v>
      </c>
      <c r="GH1081" t="s">
        <v>69</v>
      </c>
      <c r="GI1081" t="s">
        <v>69</v>
      </c>
      <c r="GJ1081" t="s">
        <v>69</v>
      </c>
      <c r="GK1081" t="s">
        <v>69</v>
      </c>
      <c r="GL1081" t="s">
        <v>69</v>
      </c>
      <c r="GM1081" t="s">
        <v>69</v>
      </c>
      <c r="GN1081" t="s">
        <v>69</v>
      </c>
      <c r="GO1081" t="s">
        <v>2808</v>
      </c>
      <c r="GP1081" t="s">
        <v>2808</v>
      </c>
      <c r="GQ1081" t="s">
        <v>2808</v>
      </c>
      <c r="GR1081" t="s">
        <v>2808</v>
      </c>
      <c r="GS1081" t="s">
        <v>2808</v>
      </c>
      <c r="GT1081" t="s">
        <v>2808</v>
      </c>
      <c r="GU1081" t="s">
        <v>69</v>
      </c>
      <c r="GV1081" t="s">
        <v>69</v>
      </c>
      <c r="GW1081" t="s">
        <v>69</v>
      </c>
      <c r="GX1081" t="s">
        <v>69</v>
      </c>
      <c r="GY1081" t="s">
        <v>69</v>
      </c>
      <c r="HC1081" t="s">
        <v>69</v>
      </c>
      <c r="HD1081" t="s">
        <v>69</v>
      </c>
      <c r="HE1081" t="s">
        <v>69</v>
      </c>
      <c r="HF1081" t="s">
        <v>69</v>
      </c>
      <c r="HG1081" t="s">
        <v>69</v>
      </c>
      <c r="HH1081" t="s">
        <v>69</v>
      </c>
      <c r="HI1081" t="s">
        <v>69</v>
      </c>
      <c r="IE1081" t="s">
        <v>69</v>
      </c>
      <c r="IF1081" t="s">
        <v>69</v>
      </c>
      <c r="IG1081" t="s">
        <v>69</v>
      </c>
      <c r="IH1081" t="s">
        <v>269</v>
      </c>
      <c r="II1081" t="s">
        <v>269</v>
      </c>
      <c r="IJ1081" t="s">
        <v>269</v>
      </c>
      <c r="IK1081" t="s">
        <v>69</v>
      </c>
      <c r="IL1081" t="s">
        <v>69</v>
      </c>
      <c r="IM1081" t="s">
        <v>69</v>
      </c>
      <c r="IN1081" s="30">
        <v>41611</v>
      </c>
      <c r="IO1081" s="30">
        <v>41611</v>
      </c>
      <c r="IP1081" s="30">
        <v>41611</v>
      </c>
      <c r="IZ1081" t="s">
        <v>69</v>
      </c>
      <c r="JA1081" t="s">
        <v>69</v>
      </c>
      <c r="JB1081" t="s">
        <v>69</v>
      </c>
      <c r="JC1081" t="s">
        <v>69</v>
      </c>
      <c r="JD1081" t="s">
        <v>69</v>
      </c>
      <c r="JE1081" t="s">
        <v>69</v>
      </c>
      <c r="JF1081" t="s">
        <v>69</v>
      </c>
      <c r="KD1081" t="s">
        <v>9554</v>
      </c>
      <c r="KE1081" t="s">
        <v>6597</v>
      </c>
      <c r="KF1081">
        <v>3</v>
      </c>
      <c r="KG1081" t="s">
        <v>6598</v>
      </c>
      <c r="KH1081">
        <v>8358388</v>
      </c>
    </row>
    <row r="1082" spans="1:294" x14ac:dyDescent="0.3">
      <c r="A1082" t="s">
        <v>10960</v>
      </c>
      <c r="B1082" t="s">
        <v>6588</v>
      </c>
      <c r="BV1082">
        <v>0</v>
      </c>
      <c r="BX1082" t="s">
        <v>9142</v>
      </c>
      <c r="BY1082" t="s">
        <v>6589</v>
      </c>
      <c r="BZ1082" s="30">
        <v>41582</v>
      </c>
      <c r="CA1082" t="s">
        <v>6591</v>
      </c>
      <c r="CB1082" t="s">
        <v>6600</v>
      </c>
      <c r="CC1082" t="s">
        <v>5058</v>
      </c>
      <c r="CD1082">
        <v>33</v>
      </c>
      <c r="CE1082" t="s">
        <v>22</v>
      </c>
      <c r="CF1082" t="s">
        <v>22</v>
      </c>
      <c r="CG1082" t="s">
        <v>22</v>
      </c>
      <c r="CI1082" t="s">
        <v>9640</v>
      </c>
      <c r="CJ1082" t="s">
        <v>69</v>
      </c>
      <c r="CK1082" t="s">
        <v>2808</v>
      </c>
      <c r="CL1082" t="s">
        <v>2808</v>
      </c>
      <c r="DJ1082" t="s">
        <v>12</v>
      </c>
      <c r="DK1082" s="30">
        <v>41428</v>
      </c>
      <c r="DL1082" t="s">
        <v>22</v>
      </c>
      <c r="DN1082" t="s">
        <v>69</v>
      </c>
      <c r="DO1082" t="s">
        <v>69</v>
      </c>
      <c r="DQ1082" t="s">
        <v>2864</v>
      </c>
      <c r="DZ1082" t="s">
        <v>69</v>
      </c>
      <c r="EJ1082" t="s">
        <v>273</v>
      </c>
      <c r="EM1082" t="s">
        <v>12</v>
      </c>
      <c r="EN1082" s="30">
        <v>41428</v>
      </c>
      <c r="EO1082" t="s">
        <v>22</v>
      </c>
      <c r="EY1082" t="s">
        <v>2808</v>
      </c>
      <c r="EZ1082" t="s">
        <v>69</v>
      </c>
      <c r="FA1082" s="30">
        <v>41428</v>
      </c>
      <c r="FS1082" t="s">
        <v>69</v>
      </c>
      <c r="FT1082" t="s">
        <v>69</v>
      </c>
      <c r="FU1082" t="s">
        <v>69</v>
      </c>
      <c r="FV1082" t="s">
        <v>69</v>
      </c>
      <c r="FW1082" t="s">
        <v>69</v>
      </c>
      <c r="FX1082" t="s">
        <v>69</v>
      </c>
      <c r="FY1082" t="s">
        <v>69</v>
      </c>
      <c r="FZ1082" t="s">
        <v>69</v>
      </c>
      <c r="GA1082" t="s">
        <v>69</v>
      </c>
      <c r="GB1082" t="s">
        <v>69</v>
      </c>
      <c r="GC1082" t="s">
        <v>69</v>
      </c>
      <c r="GD1082" t="s">
        <v>69</v>
      </c>
      <c r="GE1082" t="s">
        <v>69</v>
      </c>
      <c r="GF1082" t="s">
        <v>69</v>
      </c>
      <c r="GG1082" t="s">
        <v>69</v>
      </c>
      <c r="GH1082" t="s">
        <v>69</v>
      </c>
      <c r="GI1082" t="s">
        <v>69</v>
      </c>
      <c r="GJ1082" t="s">
        <v>69</v>
      </c>
      <c r="GK1082" t="s">
        <v>69</v>
      </c>
      <c r="GL1082" t="s">
        <v>69</v>
      </c>
      <c r="GM1082" t="s">
        <v>69</v>
      </c>
      <c r="GN1082" t="s">
        <v>69</v>
      </c>
      <c r="GO1082" t="s">
        <v>69</v>
      </c>
      <c r="GP1082" t="s">
        <v>69</v>
      </c>
      <c r="GQ1082" t="s">
        <v>69</v>
      </c>
      <c r="GR1082" t="s">
        <v>69</v>
      </c>
      <c r="GS1082" t="s">
        <v>69</v>
      </c>
      <c r="GT1082" t="s">
        <v>69</v>
      </c>
      <c r="GU1082" t="s">
        <v>69</v>
      </c>
      <c r="GV1082" t="s">
        <v>69</v>
      </c>
      <c r="GW1082" t="s">
        <v>69</v>
      </c>
      <c r="GX1082" t="s">
        <v>69</v>
      </c>
      <c r="GY1082" t="s">
        <v>69</v>
      </c>
      <c r="HC1082" t="s">
        <v>69</v>
      </c>
      <c r="HD1082" t="s">
        <v>69</v>
      </c>
      <c r="HE1082" t="s">
        <v>69</v>
      </c>
      <c r="HF1082" t="s">
        <v>69</v>
      </c>
      <c r="HG1082" t="s">
        <v>69</v>
      </c>
      <c r="HH1082" t="s">
        <v>69</v>
      </c>
      <c r="HI1082" t="s">
        <v>69</v>
      </c>
      <c r="IE1082" t="s">
        <v>2808</v>
      </c>
      <c r="IF1082" t="s">
        <v>2808</v>
      </c>
      <c r="IG1082" t="s">
        <v>2808</v>
      </c>
      <c r="IH1082" t="s">
        <v>269</v>
      </c>
      <c r="II1082" t="s">
        <v>269</v>
      </c>
      <c r="IJ1082" t="s">
        <v>269</v>
      </c>
      <c r="IK1082" t="s">
        <v>269</v>
      </c>
      <c r="IL1082" t="s">
        <v>269</v>
      </c>
      <c r="IM1082" t="s">
        <v>69</v>
      </c>
      <c r="IN1082" s="30">
        <v>41428</v>
      </c>
      <c r="IO1082" s="30">
        <v>41428</v>
      </c>
      <c r="IP1082" s="30">
        <v>41428</v>
      </c>
      <c r="IQ1082" s="30">
        <v>41428</v>
      </c>
      <c r="IR1082" s="30">
        <v>41428</v>
      </c>
      <c r="IZ1082" t="s">
        <v>2808</v>
      </c>
      <c r="JA1082" t="s">
        <v>69</v>
      </c>
      <c r="JB1082" t="s">
        <v>69</v>
      </c>
      <c r="JC1082" t="s">
        <v>69</v>
      </c>
      <c r="JD1082" t="s">
        <v>69</v>
      </c>
      <c r="JE1082" t="s">
        <v>2808</v>
      </c>
      <c r="JF1082" t="s">
        <v>69</v>
      </c>
      <c r="JG1082" s="35">
        <v>42925</v>
      </c>
      <c r="JL1082">
        <v>53</v>
      </c>
      <c r="JN1082" s="30">
        <v>41428</v>
      </c>
      <c r="JS1082" s="30">
        <v>41428</v>
      </c>
      <c r="KD1082" t="s">
        <v>9554</v>
      </c>
      <c r="KE1082" t="s">
        <v>6597</v>
      </c>
      <c r="KF1082">
        <v>4</v>
      </c>
      <c r="KG1082" t="s">
        <v>6598</v>
      </c>
      <c r="KH1082">
        <v>8358388</v>
      </c>
    </row>
    <row r="1083" spans="1:294" x14ac:dyDescent="0.3">
      <c r="A1083" t="s">
        <v>10961</v>
      </c>
      <c r="B1083" t="s">
        <v>6588</v>
      </c>
      <c r="BV1083">
        <v>0</v>
      </c>
      <c r="BX1083" t="s">
        <v>9142</v>
      </c>
      <c r="BY1083" t="s">
        <v>6589</v>
      </c>
      <c r="BZ1083" s="30">
        <v>41582</v>
      </c>
      <c r="CA1083" t="s">
        <v>6591</v>
      </c>
      <c r="CB1083" t="s">
        <v>6600</v>
      </c>
      <c r="CC1083" t="s">
        <v>5058</v>
      </c>
      <c r="CD1083">
        <v>21</v>
      </c>
      <c r="CE1083" t="s">
        <v>22</v>
      </c>
      <c r="CF1083" t="s">
        <v>22</v>
      </c>
      <c r="CG1083" t="s">
        <v>22</v>
      </c>
      <c r="CI1083" t="s">
        <v>9640</v>
      </c>
      <c r="CJ1083" t="s">
        <v>69</v>
      </c>
      <c r="CK1083" t="s">
        <v>2808</v>
      </c>
      <c r="CL1083" t="s">
        <v>2808</v>
      </c>
      <c r="DJ1083" t="s">
        <v>12</v>
      </c>
      <c r="DK1083" t="s">
        <v>6685</v>
      </c>
      <c r="DL1083" t="s">
        <v>22</v>
      </c>
      <c r="DN1083" t="s">
        <v>69</v>
      </c>
      <c r="DO1083" t="s">
        <v>69</v>
      </c>
      <c r="DQ1083" t="s">
        <v>2864</v>
      </c>
      <c r="DZ1083" t="s">
        <v>22</v>
      </c>
      <c r="EJ1083" t="s">
        <v>273</v>
      </c>
      <c r="EM1083" t="s">
        <v>12</v>
      </c>
      <c r="EN1083" t="s">
        <v>6685</v>
      </c>
      <c r="EO1083" t="s">
        <v>27</v>
      </c>
      <c r="EP1083" s="29">
        <v>0.47916666666666669</v>
      </c>
      <c r="EY1083" t="s">
        <v>2808</v>
      </c>
      <c r="EZ1083" t="s">
        <v>69</v>
      </c>
      <c r="FA1083" t="s">
        <v>6685</v>
      </c>
      <c r="FS1083" t="s">
        <v>69</v>
      </c>
      <c r="FT1083" t="s">
        <v>69</v>
      </c>
      <c r="FU1083" t="s">
        <v>69</v>
      </c>
      <c r="FV1083" t="s">
        <v>69</v>
      </c>
      <c r="FW1083" t="s">
        <v>69</v>
      </c>
      <c r="FX1083" t="s">
        <v>69</v>
      </c>
      <c r="FY1083" t="s">
        <v>69</v>
      </c>
      <c r="FZ1083" t="s">
        <v>69</v>
      </c>
      <c r="GA1083" t="s">
        <v>69</v>
      </c>
      <c r="GB1083" t="s">
        <v>69</v>
      </c>
      <c r="GC1083" t="s">
        <v>69</v>
      </c>
      <c r="GD1083" t="s">
        <v>69</v>
      </c>
      <c r="GE1083" t="s">
        <v>69</v>
      </c>
      <c r="GF1083" t="s">
        <v>69</v>
      </c>
      <c r="GG1083" t="s">
        <v>69</v>
      </c>
      <c r="GH1083" t="s">
        <v>69</v>
      </c>
      <c r="GI1083" t="s">
        <v>69</v>
      </c>
      <c r="GJ1083" t="s">
        <v>69</v>
      </c>
      <c r="GK1083" t="s">
        <v>69</v>
      </c>
      <c r="GL1083" t="s">
        <v>69</v>
      </c>
      <c r="GM1083" t="s">
        <v>69</v>
      </c>
      <c r="GN1083" t="s">
        <v>69</v>
      </c>
      <c r="GO1083" t="s">
        <v>69</v>
      </c>
      <c r="GP1083" t="s">
        <v>69</v>
      </c>
      <c r="GQ1083" t="s">
        <v>69</v>
      </c>
      <c r="GR1083" t="s">
        <v>69</v>
      </c>
      <c r="GS1083" t="s">
        <v>69</v>
      </c>
      <c r="GT1083" t="s">
        <v>69</v>
      </c>
      <c r="GU1083" t="s">
        <v>69</v>
      </c>
      <c r="GV1083" t="s">
        <v>69</v>
      </c>
      <c r="GW1083" t="s">
        <v>69</v>
      </c>
      <c r="GX1083" t="s">
        <v>69</v>
      </c>
      <c r="GY1083" t="s">
        <v>69</v>
      </c>
      <c r="HC1083" t="s">
        <v>2808</v>
      </c>
      <c r="HD1083" t="s">
        <v>2808</v>
      </c>
      <c r="HE1083" t="s">
        <v>2808</v>
      </c>
      <c r="HF1083" t="s">
        <v>69</v>
      </c>
      <c r="HG1083" t="s">
        <v>69</v>
      </c>
      <c r="HH1083" t="s">
        <v>69</v>
      </c>
      <c r="HI1083" t="s">
        <v>69</v>
      </c>
      <c r="HJ1083" t="s">
        <v>10681</v>
      </c>
      <c r="HK1083">
        <v>37</v>
      </c>
      <c r="HL1083">
        <v>76</v>
      </c>
      <c r="HQ1083" t="s">
        <v>6685</v>
      </c>
      <c r="HR1083" t="s">
        <v>6685</v>
      </c>
      <c r="HS1083" t="s">
        <v>6685</v>
      </c>
      <c r="HX1083" s="29">
        <v>0.47916666666666669</v>
      </c>
      <c r="HY1083" s="29">
        <v>0.47916666666666669</v>
      </c>
      <c r="HZ1083" s="29">
        <v>0.47916666666666669</v>
      </c>
      <c r="IE1083" t="s">
        <v>2808</v>
      </c>
      <c r="IF1083" t="s">
        <v>2808</v>
      </c>
      <c r="IG1083" t="s">
        <v>69</v>
      </c>
      <c r="IH1083" t="s">
        <v>269</v>
      </c>
      <c r="II1083" t="s">
        <v>269</v>
      </c>
      <c r="IJ1083" t="s">
        <v>269</v>
      </c>
      <c r="IN1083" t="s">
        <v>6685</v>
      </c>
      <c r="IO1083" t="s">
        <v>6685</v>
      </c>
      <c r="IP1083" t="s">
        <v>6685</v>
      </c>
      <c r="IT1083" s="29">
        <v>0.1111111111111111</v>
      </c>
      <c r="IU1083" s="29">
        <v>0.1111111111111111</v>
      </c>
      <c r="IV1083" s="29">
        <v>0.1111111111111111</v>
      </c>
      <c r="IZ1083" t="s">
        <v>69</v>
      </c>
      <c r="JA1083" t="s">
        <v>69</v>
      </c>
      <c r="JB1083" t="s">
        <v>2808</v>
      </c>
      <c r="JC1083" t="s">
        <v>2808</v>
      </c>
      <c r="JD1083" t="s">
        <v>69</v>
      </c>
      <c r="JE1083" t="s">
        <v>69</v>
      </c>
      <c r="JF1083" t="s">
        <v>69</v>
      </c>
      <c r="JI1083">
        <v>141</v>
      </c>
      <c r="JJ1083">
        <v>31</v>
      </c>
      <c r="JP1083" t="s">
        <v>6685</v>
      </c>
      <c r="JQ1083" t="s">
        <v>6685</v>
      </c>
      <c r="JW1083" s="29">
        <v>0.125</v>
      </c>
      <c r="JX1083" s="29">
        <v>0.125</v>
      </c>
      <c r="KD1083" t="s">
        <v>9554</v>
      </c>
      <c r="KE1083" t="s">
        <v>6597</v>
      </c>
      <c r="KF1083">
        <v>5</v>
      </c>
      <c r="KG1083" t="s">
        <v>6598</v>
      </c>
      <c r="KH1083">
        <v>8358388</v>
      </c>
    </row>
    <row r="1084" spans="1:294" x14ac:dyDescent="0.3">
      <c r="A1084" t="s">
        <v>10962</v>
      </c>
      <c r="B1084" t="s">
        <v>6588</v>
      </c>
      <c r="BV1084">
        <v>0</v>
      </c>
      <c r="BX1084" t="s">
        <v>9142</v>
      </c>
      <c r="BY1084" t="s">
        <v>6589</v>
      </c>
      <c r="BZ1084" s="30">
        <v>41582</v>
      </c>
      <c r="CA1084" t="s">
        <v>6591</v>
      </c>
      <c r="CB1084" t="s">
        <v>6600</v>
      </c>
      <c r="CC1084" t="s">
        <v>5058</v>
      </c>
      <c r="CD1084">
        <v>40</v>
      </c>
      <c r="CE1084" t="s">
        <v>22</v>
      </c>
      <c r="CF1084" t="s">
        <v>22</v>
      </c>
      <c r="CG1084" t="s">
        <v>22</v>
      </c>
      <c r="CI1084" t="s">
        <v>9640</v>
      </c>
      <c r="CJ1084" t="s">
        <v>69</v>
      </c>
      <c r="CK1084" t="s">
        <v>2808</v>
      </c>
      <c r="CL1084" t="s">
        <v>2808</v>
      </c>
      <c r="DJ1084" t="s">
        <v>12</v>
      </c>
      <c r="DK1084" t="s">
        <v>7543</v>
      </c>
      <c r="DL1084" t="s">
        <v>22</v>
      </c>
      <c r="DN1084" t="s">
        <v>69</v>
      </c>
      <c r="DO1084" t="s">
        <v>69</v>
      </c>
      <c r="DQ1084" t="s">
        <v>2864</v>
      </c>
      <c r="DZ1084" t="s">
        <v>69</v>
      </c>
      <c r="EJ1084" t="s">
        <v>273</v>
      </c>
      <c r="EM1084" t="s">
        <v>12</v>
      </c>
      <c r="EN1084" t="s">
        <v>10208</v>
      </c>
      <c r="EO1084" t="s">
        <v>27</v>
      </c>
      <c r="EP1084" s="29">
        <v>0.44097222222222227</v>
      </c>
      <c r="EY1084" t="s">
        <v>2808</v>
      </c>
      <c r="EZ1084" t="s">
        <v>69</v>
      </c>
      <c r="FA1084" t="s">
        <v>7543</v>
      </c>
      <c r="FS1084" t="s">
        <v>69</v>
      </c>
      <c r="FT1084" t="s">
        <v>69</v>
      </c>
      <c r="FU1084" t="s">
        <v>69</v>
      </c>
      <c r="FV1084" t="s">
        <v>69</v>
      </c>
      <c r="FW1084" t="s">
        <v>69</v>
      </c>
      <c r="FX1084" t="s">
        <v>69</v>
      </c>
      <c r="FY1084" t="s">
        <v>69</v>
      </c>
      <c r="FZ1084" t="s">
        <v>69</v>
      </c>
      <c r="GA1084" t="s">
        <v>69</v>
      </c>
      <c r="GB1084" t="s">
        <v>69</v>
      </c>
      <c r="GC1084" t="s">
        <v>69</v>
      </c>
      <c r="GD1084" t="s">
        <v>69</v>
      </c>
      <c r="GE1084" t="s">
        <v>69</v>
      </c>
      <c r="GF1084" t="s">
        <v>69</v>
      </c>
      <c r="GG1084" t="s">
        <v>69</v>
      </c>
      <c r="GH1084" t="s">
        <v>69</v>
      </c>
      <c r="GI1084" t="s">
        <v>69</v>
      </c>
      <c r="GJ1084" t="s">
        <v>69</v>
      </c>
      <c r="GK1084" t="s">
        <v>69</v>
      </c>
      <c r="GL1084" t="s">
        <v>69</v>
      </c>
      <c r="GM1084" t="s">
        <v>69</v>
      </c>
      <c r="GN1084" t="s">
        <v>69</v>
      </c>
      <c r="GO1084" t="s">
        <v>69</v>
      </c>
      <c r="GP1084" t="s">
        <v>69</v>
      </c>
      <c r="GQ1084" t="s">
        <v>69</v>
      </c>
      <c r="GR1084" t="s">
        <v>69</v>
      </c>
      <c r="GS1084" t="s">
        <v>69</v>
      </c>
      <c r="GT1084" t="s">
        <v>69</v>
      </c>
      <c r="GU1084" t="s">
        <v>69</v>
      </c>
      <c r="GV1084" t="s">
        <v>69</v>
      </c>
      <c r="GW1084" t="s">
        <v>69</v>
      </c>
      <c r="GX1084" t="s">
        <v>69</v>
      </c>
      <c r="GY1084" t="s">
        <v>69</v>
      </c>
      <c r="HC1084" t="s">
        <v>69</v>
      </c>
      <c r="HD1084" t="s">
        <v>69</v>
      </c>
      <c r="HE1084" t="s">
        <v>69</v>
      </c>
      <c r="HF1084" t="s">
        <v>69</v>
      </c>
      <c r="HG1084" t="s">
        <v>69</v>
      </c>
      <c r="HH1084" t="s">
        <v>69</v>
      </c>
      <c r="HI1084" t="s">
        <v>69</v>
      </c>
      <c r="IE1084" t="s">
        <v>69</v>
      </c>
      <c r="IF1084" t="s">
        <v>69</v>
      </c>
      <c r="IG1084" t="s">
        <v>69</v>
      </c>
      <c r="IZ1084" t="s">
        <v>2808</v>
      </c>
      <c r="JA1084" t="s">
        <v>69</v>
      </c>
      <c r="JB1084" t="s">
        <v>69</v>
      </c>
      <c r="JC1084" t="s">
        <v>69</v>
      </c>
      <c r="JD1084" t="s">
        <v>69</v>
      </c>
      <c r="JE1084" t="s">
        <v>69</v>
      </c>
      <c r="JF1084" t="s">
        <v>69</v>
      </c>
      <c r="JG1084" s="35">
        <v>42956</v>
      </c>
      <c r="JN1084" t="s">
        <v>7543</v>
      </c>
      <c r="JU1084" s="29">
        <v>0.97916666666666663</v>
      </c>
      <c r="KD1084" t="s">
        <v>9554</v>
      </c>
      <c r="KE1084" t="s">
        <v>6597</v>
      </c>
      <c r="KF1084">
        <v>6</v>
      </c>
      <c r="KG1084" t="s">
        <v>6598</v>
      </c>
      <c r="KH1084">
        <v>8358388</v>
      </c>
    </row>
    <row r="1085" spans="1:294" x14ac:dyDescent="0.3">
      <c r="A1085" t="s">
        <v>10963</v>
      </c>
      <c r="B1085" t="s">
        <v>6588</v>
      </c>
      <c r="BV1085">
        <v>0</v>
      </c>
      <c r="BX1085" t="s">
        <v>9142</v>
      </c>
      <c r="BY1085" t="s">
        <v>6589</v>
      </c>
      <c r="BZ1085" s="30">
        <v>41582</v>
      </c>
      <c r="CA1085" t="s">
        <v>6591</v>
      </c>
      <c r="CB1085" t="s">
        <v>6600</v>
      </c>
      <c r="CC1085" t="s">
        <v>5058</v>
      </c>
      <c r="CD1085">
        <v>32</v>
      </c>
      <c r="CE1085" t="s">
        <v>22</v>
      </c>
      <c r="CF1085" t="s">
        <v>22</v>
      </c>
      <c r="CG1085" t="s">
        <v>22</v>
      </c>
      <c r="CI1085" t="s">
        <v>9640</v>
      </c>
      <c r="CJ1085" t="s">
        <v>69</v>
      </c>
      <c r="CK1085" t="s">
        <v>2808</v>
      </c>
      <c r="CL1085" t="s">
        <v>2808</v>
      </c>
      <c r="DJ1085" t="s">
        <v>12</v>
      </c>
      <c r="DK1085" t="s">
        <v>10342</v>
      </c>
      <c r="DL1085" t="s">
        <v>22</v>
      </c>
      <c r="DN1085" t="s">
        <v>69</v>
      </c>
      <c r="DO1085" t="s">
        <v>69</v>
      </c>
      <c r="DQ1085" t="s">
        <v>2864</v>
      </c>
      <c r="DZ1085" t="s">
        <v>69</v>
      </c>
      <c r="EJ1085" t="s">
        <v>22</v>
      </c>
      <c r="EY1085" t="s">
        <v>2808</v>
      </c>
      <c r="EZ1085" t="s">
        <v>69</v>
      </c>
      <c r="FA1085" t="s">
        <v>10342</v>
      </c>
      <c r="FS1085" t="s">
        <v>69</v>
      </c>
      <c r="FT1085" t="s">
        <v>69</v>
      </c>
      <c r="FU1085" t="s">
        <v>69</v>
      </c>
      <c r="FV1085" t="s">
        <v>69</v>
      </c>
      <c r="FW1085" t="s">
        <v>69</v>
      </c>
      <c r="FX1085" t="s">
        <v>69</v>
      </c>
      <c r="FY1085" t="s">
        <v>69</v>
      </c>
      <c r="FZ1085" t="s">
        <v>69</v>
      </c>
      <c r="GA1085" t="s">
        <v>69</v>
      </c>
      <c r="GB1085" t="s">
        <v>69</v>
      </c>
      <c r="GC1085" t="s">
        <v>69</v>
      </c>
      <c r="GD1085" t="s">
        <v>69</v>
      </c>
      <c r="GE1085" t="s">
        <v>69</v>
      </c>
      <c r="GF1085" t="s">
        <v>69</v>
      </c>
      <c r="GG1085" t="s">
        <v>69</v>
      </c>
      <c r="GH1085" t="s">
        <v>69</v>
      </c>
      <c r="GI1085" t="s">
        <v>69</v>
      </c>
      <c r="GJ1085" t="s">
        <v>69</v>
      </c>
      <c r="GK1085" t="s">
        <v>69</v>
      </c>
      <c r="GL1085" t="s">
        <v>69</v>
      </c>
      <c r="GM1085" t="s">
        <v>69</v>
      </c>
      <c r="GN1085" t="s">
        <v>69</v>
      </c>
      <c r="GO1085" t="s">
        <v>69</v>
      </c>
      <c r="GP1085" t="s">
        <v>69</v>
      </c>
      <c r="GQ1085" t="s">
        <v>69</v>
      </c>
      <c r="GR1085" t="s">
        <v>69</v>
      </c>
      <c r="GS1085" t="s">
        <v>69</v>
      </c>
      <c r="GT1085" t="s">
        <v>69</v>
      </c>
      <c r="GU1085" t="s">
        <v>69</v>
      </c>
      <c r="GV1085" t="s">
        <v>69</v>
      </c>
      <c r="GW1085" t="s">
        <v>69</v>
      </c>
      <c r="GX1085" t="s">
        <v>69</v>
      </c>
      <c r="GY1085" t="s">
        <v>69</v>
      </c>
      <c r="HC1085" t="s">
        <v>69</v>
      </c>
      <c r="HD1085" t="s">
        <v>69</v>
      </c>
      <c r="HE1085" t="s">
        <v>69</v>
      </c>
      <c r="HF1085" t="s">
        <v>69</v>
      </c>
      <c r="HG1085" t="s">
        <v>69</v>
      </c>
      <c r="HH1085" t="s">
        <v>69</v>
      </c>
      <c r="HI1085" t="s">
        <v>69</v>
      </c>
      <c r="IE1085" t="s">
        <v>69</v>
      </c>
      <c r="IF1085" t="s">
        <v>69</v>
      </c>
      <c r="IG1085" t="s">
        <v>69</v>
      </c>
      <c r="IH1085" t="s">
        <v>269</v>
      </c>
      <c r="II1085" t="s">
        <v>269</v>
      </c>
      <c r="IJ1085" t="s">
        <v>269</v>
      </c>
      <c r="IK1085" t="s">
        <v>269</v>
      </c>
      <c r="IL1085" t="s">
        <v>269</v>
      </c>
      <c r="IM1085" t="s">
        <v>269</v>
      </c>
      <c r="IN1085" t="s">
        <v>10342</v>
      </c>
      <c r="IO1085" t="s">
        <v>10342</v>
      </c>
      <c r="IP1085" t="s">
        <v>10342</v>
      </c>
      <c r="IQ1085" t="s">
        <v>10342</v>
      </c>
      <c r="IR1085" t="s">
        <v>10342</v>
      </c>
      <c r="IS1085" t="s">
        <v>10342</v>
      </c>
      <c r="IT1085" s="29">
        <v>0.43402777777777773</v>
      </c>
      <c r="IU1085" s="29">
        <v>0.43402777777777773</v>
      </c>
      <c r="IV1085" s="29">
        <v>0.43402777777777773</v>
      </c>
      <c r="IW1085" s="29">
        <v>0.78125</v>
      </c>
      <c r="IX1085" s="29">
        <v>0.78125</v>
      </c>
      <c r="IY1085" s="29">
        <v>0.78125</v>
      </c>
      <c r="IZ1085" t="s">
        <v>2808</v>
      </c>
      <c r="JA1085" t="s">
        <v>69</v>
      </c>
      <c r="JB1085" t="s">
        <v>69</v>
      </c>
      <c r="JC1085" t="s">
        <v>69</v>
      </c>
      <c r="JD1085" t="s">
        <v>2808</v>
      </c>
      <c r="JE1085" t="s">
        <v>2808</v>
      </c>
      <c r="JF1085" t="s">
        <v>69</v>
      </c>
      <c r="JG1085" s="35">
        <v>42956</v>
      </c>
      <c r="JK1085" s="31">
        <v>2800</v>
      </c>
      <c r="JL1085">
        <v>49</v>
      </c>
      <c r="JN1085" t="s">
        <v>10342</v>
      </c>
      <c r="JR1085" t="s">
        <v>10342</v>
      </c>
      <c r="JS1085" t="s">
        <v>10342</v>
      </c>
      <c r="JU1085" s="29">
        <v>0.43402777777777773</v>
      </c>
      <c r="JY1085" s="29">
        <v>0.43402777777777773</v>
      </c>
      <c r="JZ1085" s="29">
        <v>0.43402777777777773</v>
      </c>
      <c r="KD1085" t="s">
        <v>9554</v>
      </c>
      <c r="KE1085" t="s">
        <v>6597</v>
      </c>
      <c r="KF1085">
        <v>7</v>
      </c>
      <c r="KG1085" t="s">
        <v>6598</v>
      </c>
      <c r="KH1085">
        <v>8358388</v>
      </c>
    </row>
    <row r="1086" spans="1:294" x14ac:dyDescent="0.3">
      <c r="A1086" t="s">
        <v>10964</v>
      </c>
      <c r="B1086" t="s">
        <v>6588</v>
      </c>
      <c r="BV1086">
        <v>0</v>
      </c>
      <c r="BX1086" t="s">
        <v>9142</v>
      </c>
      <c r="BY1086" t="s">
        <v>6589</v>
      </c>
      <c r="BZ1086" s="30">
        <v>41582</v>
      </c>
      <c r="CA1086" t="s">
        <v>6591</v>
      </c>
      <c r="CB1086" t="s">
        <v>6600</v>
      </c>
      <c r="CC1086" t="s">
        <v>5058</v>
      </c>
      <c r="CD1086">
        <v>29</v>
      </c>
      <c r="CE1086" t="s">
        <v>22</v>
      </c>
      <c r="CF1086" t="s">
        <v>22</v>
      </c>
      <c r="CG1086" t="s">
        <v>22</v>
      </c>
      <c r="CI1086" t="s">
        <v>9640</v>
      </c>
      <c r="CJ1086" t="s">
        <v>69</v>
      </c>
      <c r="CK1086" t="s">
        <v>2808</v>
      </c>
      <c r="CL1086" t="s">
        <v>2808</v>
      </c>
      <c r="DJ1086" t="s">
        <v>12</v>
      </c>
      <c r="DK1086" s="30">
        <v>41064</v>
      </c>
      <c r="DL1086" t="s">
        <v>22</v>
      </c>
      <c r="DN1086" t="s">
        <v>69</v>
      </c>
      <c r="DO1086" t="s">
        <v>69</v>
      </c>
      <c r="DQ1086" t="s">
        <v>2864</v>
      </c>
      <c r="DZ1086" t="s">
        <v>69</v>
      </c>
      <c r="EJ1086" t="s">
        <v>22</v>
      </c>
      <c r="EY1086" t="s">
        <v>2808</v>
      </c>
      <c r="EZ1086" t="s">
        <v>69</v>
      </c>
      <c r="FA1086" s="30">
        <v>41064</v>
      </c>
      <c r="FS1086" t="s">
        <v>69</v>
      </c>
      <c r="FT1086" t="s">
        <v>69</v>
      </c>
      <c r="FU1086" t="s">
        <v>69</v>
      </c>
      <c r="FV1086" t="s">
        <v>69</v>
      </c>
      <c r="FW1086" t="s">
        <v>69</v>
      </c>
      <c r="FX1086" t="s">
        <v>69</v>
      </c>
      <c r="FY1086" t="s">
        <v>69</v>
      </c>
      <c r="FZ1086" t="s">
        <v>69</v>
      </c>
      <c r="GA1086" t="s">
        <v>69</v>
      </c>
      <c r="GB1086" t="s">
        <v>69</v>
      </c>
      <c r="GC1086" t="s">
        <v>69</v>
      </c>
      <c r="GD1086" t="s">
        <v>69</v>
      </c>
      <c r="GE1086" t="s">
        <v>69</v>
      </c>
      <c r="GF1086" t="s">
        <v>69</v>
      </c>
      <c r="GG1086" t="s">
        <v>69</v>
      </c>
      <c r="GH1086" t="s">
        <v>69</v>
      </c>
      <c r="GI1086" t="s">
        <v>69</v>
      </c>
      <c r="GJ1086" t="s">
        <v>69</v>
      </c>
      <c r="GK1086" t="s">
        <v>69</v>
      </c>
      <c r="GL1086" t="s">
        <v>69</v>
      </c>
      <c r="GM1086" t="s">
        <v>69</v>
      </c>
      <c r="GN1086" t="s">
        <v>69</v>
      </c>
      <c r="GO1086" t="s">
        <v>69</v>
      </c>
      <c r="GP1086" t="s">
        <v>69</v>
      </c>
      <c r="GQ1086" t="s">
        <v>69</v>
      </c>
      <c r="GR1086" t="s">
        <v>69</v>
      </c>
      <c r="GS1086" t="s">
        <v>69</v>
      </c>
      <c r="GT1086" t="s">
        <v>69</v>
      </c>
      <c r="GU1086" t="s">
        <v>69</v>
      </c>
      <c r="GV1086" t="s">
        <v>69</v>
      </c>
      <c r="GW1086" t="s">
        <v>69</v>
      </c>
      <c r="GX1086" t="s">
        <v>69</v>
      </c>
      <c r="GY1086" t="s">
        <v>69</v>
      </c>
      <c r="HC1086" t="s">
        <v>69</v>
      </c>
      <c r="HD1086" t="s">
        <v>69</v>
      </c>
      <c r="HE1086" t="s">
        <v>69</v>
      </c>
      <c r="HF1086" t="s">
        <v>69</v>
      </c>
      <c r="HG1086" t="s">
        <v>69</v>
      </c>
      <c r="HH1086" t="s">
        <v>69</v>
      </c>
      <c r="HI1086" t="s">
        <v>69</v>
      </c>
      <c r="IE1086" t="s">
        <v>69</v>
      </c>
      <c r="IF1086" t="s">
        <v>69</v>
      </c>
      <c r="IG1086" t="s">
        <v>69</v>
      </c>
      <c r="IH1086" t="s">
        <v>269</v>
      </c>
      <c r="II1086" t="s">
        <v>269</v>
      </c>
      <c r="IJ1086" t="s">
        <v>269</v>
      </c>
      <c r="IK1086" t="s">
        <v>269</v>
      </c>
      <c r="IL1086" t="s">
        <v>269</v>
      </c>
      <c r="IM1086" t="s">
        <v>269</v>
      </c>
      <c r="IN1086" s="30">
        <v>41064</v>
      </c>
      <c r="IO1086" s="30">
        <v>41064</v>
      </c>
      <c r="IP1086" s="30">
        <v>41064</v>
      </c>
      <c r="IQ1086" s="30">
        <v>41064</v>
      </c>
      <c r="IR1086" s="30">
        <v>41064</v>
      </c>
      <c r="IS1086" s="30">
        <v>41064</v>
      </c>
      <c r="IT1086" s="29">
        <v>0.25</v>
      </c>
      <c r="IU1086" s="29">
        <v>0.25</v>
      </c>
      <c r="IV1086" s="29">
        <v>0.25</v>
      </c>
      <c r="IW1086" s="29">
        <v>0.54166666666666663</v>
      </c>
      <c r="IX1086" s="29">
        <v>0.54166666666666663</v>
      </c>
      <c r="IY1086" s="29">
        <v>0.54166666666666663</v>
      </c>
      <c r="IZ1086" t="s">
        <v>2808</v>
      </c>
      <c r="JA1086" t="s">
        <v>69</v>
      </c>
      <c r="JB1086" t="s">
        <v>2808</v>
      </c>
      <c r="JC1086" t="s">
        <v>2808</v>
      </c>
      <c r="JD1086" t="s">
        <v>2808</v>
      </c>
      <c r="JE1086" t="s">
        <v>2808</v>
      </c>
      <c r="JF1086" t="s">
        <v>69</v>
      </c>
      <c r="JG1086" s="35">
        <v>42956</v>
      </c>
      <c r="JI1086">
        <v>120</v>
      </c>
      <c r="JJ1086">
        <v>34</v>
      </c>
      <c r="JK1086">
        <v>2110</v>
      </c>
      <c r="JL1086">
        <v>45</v>
      </c>
      <c r="JN1086" s="30">
        <v>41064</v>
      </c>
      <c r="JP1086" s="30">
        <v>41064</v>
      </c>
      <c r="JQ1086" s="30">
        <v>41064</v>
      </c>
      <c r="JR1086" s="30">
        <v>41064</v>
      </c>
      <c r="JU1086" s="29">
        <v>0.25</v>
      </c>
      <c r="JW1086" s="29">
        <v>0.54166666666666663</v>
      </c>
      <c r="JX1086" s="29">
        <v>0.54166666666666663</v>
      </c>
      <c r="JY1086" s="29">
        <v>0.54166666666666663</v>
      </c>
      <c r="KD1086" t="s">
        <v>9554</v>
      </c>
      <c r="KE1086" t="s">
        <v>6597</v>
      </c>
      <c r="KF1086">
        <v>8</v>
      </c>
      <c r="KG1086" t="s">
        <v>6598</v>
      </c>
      <c r="KH1086">
        <v>8358388</v>
      </c>
    </row>
    <row r="1087" spans="1:294" x14ac:dyDescent="0.3">
      <c r="A1087" t="s">
        <v>10965</v>
      </c>
      <c r="B1087" t="s">
        <v>6588</v>
      </c>
      <c r="BV1087">
        <v>0</v>
      </c>
      <c r="BX1087" t="s">
        <v>9142</v>
      </c>
      <c r="BY1087" t="s">
        <v>6589</v>
      </c>
      <c r="BZ1087" s="30">
        <v>41582</v>
      </c>
      <c r="CA1087" t="s">
        <v>6591</v>
      </c>
      <c r="CB1087" t="s">
        <v>6600</v>
      </c>
      <c r="CC1087" t="s">
        <v>5058</v>
      </c>
      <c r="CD1087">
        <v>36</v>
      </c>
      <c r="CE1087" t="s">
        <v>22</v>
      </c>
      <c r="CF1087" t="s">
        <v>22</v>
      </c>
      <c r="CG1087" t="s">
        <v>22</v>
      </c>
      <c r="CI1087" t="s">
        <v>9640</v>
      </c>
      <c r="CJ1087" t="s">
        <v>69</v>
      </c>
      <c r="CK1087" t="s">
        <v>2808</v>
      </c>
      <c r="CL1087" t="s">
        <v>2808</v>
      </c>
      <c r="DJ1087" t="s">
        <v>12</v>
      </c>
      <c r="DK1087" t="s">
        <v>10966</v>
      </c>
      <c r="DL1087" t="s">
        <v>22</v>
      </c>
      <c r="DN1087" t="s">
        <v>69</v>
      </c>
      <c r="DO1087" t="s">
        <v>69</v>
      </c>
      <c r="DQ1087" t="s">
        <v>2864</v>
      </c>
      <c r="DZ1087" t="s">
        <v>69</v>
      </c>
      <c r="EJ1087" t="s">
        <v>22</v>
      </c>
      <c r="EY1087" t="s">
        <v>2808</v>
      </c>
      <c r="EZ1087" t="s">
        <v>69</v>
      </c>
      <c r="FA1087" t="s">
        <v>10966</v>
      </c>
      <c r="FS1087" t="s">
        <v>69</v>
      </c>
      <c r="FT1087" t="s">
        <v>69</v>
      </c>
      <c r="FU1087" t="s">
        <v>69</v>
      </c>
      <c r="FV1087" t="s">
        <v>69</v>
      </c>
      <c r="FW1087" t="s">
        <v>69</v>
      </c>
      <c r="FX1087" t="s">
        <v>69</v>
      </c>
      <c r="FY1087" t="s">
        <v>69</v>
      </c>
      <c r="FZ1087" t="s">
        <v>69</v>
      </c>
      <c r="GA1087" t="s">
        <v>69</v>
      </c>
      <c r="GB1087" t="s">
        <v>69</v>
      </c>
      <c r="GC1087" t="s">
        <v>69</v>
      </c>
      <c r="GD1087" t="s">
        <v>69</v>
      </c>
      <c r="GE1087" t="s">
        <v>69</v>
      </c>
      <c r="GF1087" t="s">
        <v>69</v>
      </c>
      <c r="GG1087" t="s">
        <v>69</v>
      </c>
      <c r="GH1087" t="s">
        <v>69</v>
      </c>
      <c r="GI1087" t="s">
        <v>69</v>
      </c>
      <c r="GJ1087" t="s">
        <v>69</v>
      </c>
      <c r="GK1087" t="s">
        <v>69</v>
      </c>
      <c r="GL1087" t="s">
        <v>69</v>
      </c>
      <c r="GM1087" t="s">
        <v>69</v>
      </c>
      <c r="GN1087" t="s">
        <v>69</v>
      </c>
      <c r="GO1087" t="s">
        <v>69</v>
      </c>
      <c r="GP1087" t="s">
        <v>69</v>
      </c>
      <c r="GQ1087" t="s">
        <v>69</v>
      </c>
      <c r="GR1087" t="s">
        <v>69</v>
      </c>
      <c r="GS1087" t="s">
        <v>69</v>
      </c>
      <c r="GT1087" t="s">
        <v>69</v>
      </c>
      <c r="GU1087" t="s">
        <v>69</v>
      </c>
      <c r="GV1087" t="s">
        <v>69</v>
      </c>
      <c r="GW1087" t="s">
        <v>69</v>
      </c>
      <c r="GX1087" t="s">
        <v>69</v>
      </c>
      <c r="GY1087" t="s">
        <v>69</v>
      </c>
      <c r="HC1087" t="s">
        <v>69</v>
      </c>
      <c r="HD1087" t="s">
        <v>69</v>
      </c>
      <c r="HE1087" t="s">
        <v>69</v>
      </c>
      <c r="HF1087" t="s">
        <v>69</v>
      </c>
      <c r="HG1087" t="s">
        <v>69</v>
      </c>
      <c r="HH1087" t="s">
        <v>69</v>
      </c>
      <c r="HI1087" t="s">
        <v>69</v>
      </c>
      <c r="IE1087" t="s">
        <v>69</v>
      </c>
      <c r="IF1087" t="s">
        <v>69</v>
      </c>
      <c r="IG1087" t="s">
        <v>69</v>
      </c>
      <c r="IH1087" t="s">
        <v>269</v>
      </c>
      <c r="II1087" t="s">
        <v>269</v>
      </c>
      <c r="IN1087" t="s">
        <v>10966</v>
      </c>
      <c r="IO1087" t="s">
        <v>10966</v>
      </c>
      <c r="IT1087" s="29">
        <v>0.91666666666666663</v>
      </c>
      <c r="IU1087" s="29">
        <v>0.91666666666666663</v>
      </c>
      <c r="IZ1087" t="s">
        <v>69</v>
      </c>
      <c r="JA1087" t="s">
        <v>69</v>
      </c>
      <c r="JB1087" t="s">
        <v>69</v>
      </c>
      <c r="JC1087" t="s">
        <v>69</v>
      </c>
      <c r="JD1087" t="s">
        <v>69</v>
      </c>
      <c r="JE1087" t="s">
        <v>69</v>
      </c>
      <c r="JF1087" t="s">
        <v>69</v>
      </c>
      <c r="KD1087" t="s">
        <v>9554</v>
      </c>
      <c r="KE1087" t="s">
        <v>6597</v>
      </c>
      <c r="KF1087">
        <v>9</v>
      </c>
      <c r="KG1087" t="s">
        <v>6598</v>
      </c>
      <c r="KH1087">
        <v>8358388</v>
      </c>
    </row>
    <row r="1088" spans="1:294" x14ac:dyDescent="0.3">
      <c r="A1088" t="s">
        <v>10967</v>
      </c>
      <c r="B1088" t="s">
        <v>6588</v>
      </c>
      <c r="BV1088">
        <v>0</v>
      </c>
      <c r="BX1088" t="s">
        <v>9142</v>
      </c>
      <c r="BY1088" t="s">
        <v>6589</v>
      </c>
      <c r="BZ1088" s="30">
        <v>41582</v>
      </c>
      <c r="CA1088" t="s">
        <v>6591</v>
      </c>
      <c r="CB1088" t="s">
        <v>6600</v>
      </c>
      <c r="CC1088" t="s">
        <v>5058</v>
      </c>
      <c r="CD1088">
        <v>33</v>
      </c>
      <c r="CE1088" t="s">
        <v>22</v>
      </c>
      <c r="CF1088" t="s">
        <v>22</v>
      </c>
      <c r="CG1088" t="s">
        <v>22</v>
      </c>
      <c r="CI1088" t="s">
        <v>9640</v>
      </c>
      <c r="CJ1088" t="s">
        <v>69</v>
      </c>
      <c r="CK1088" t="s">
        <v>2808</v>
      </c>
      <c r="CL1088" t="s">
        <v>2808</v>
      </c>
      <c r="DJ1088" t="s">
        <v>12</v>
      </c>
      <c r="DK1088" t="s">
        <v>8323</v>
      </c>
      <c r="DL1088" t="s">
        <v>22</v>
      </c>
      <c r="DN1088" t="s">
        <v>69</v>
      </c>
      <c r="DO1088" t="s">
        <v>69</v>
      </c>
      <c r="DQ1088" t="s">
        <v>2864</v>
      </c>
      <c r="DZ1088" t="s">
        <v>69</v>
      </c>
      <c r="EJ1088" t="s">
        <v>274</v>
      </c>
      <c r="EL1088" t="s">
        <v>2920</v>
      </c>
      <c r="EY1088" t="s">
        <v>2808</v>
      </c>
      <c r="EZ1088" t="s">
        <v>69</v>
      </c>
      <c r="FA1088" t="s">
        <v>8323</v>
      </c>
      <c r="FS1088" t="s">
        <v>69</v>
      </c>
      <c r="FT1088" t="s">
        <v>69</v>
      </c>
      <c r="FU1088" t="s">
        <v>69</v>
      </c>
      <c r="FV1088" t="s">
        <v>69</v>
      </c>
      <c r="FW1088" t="s">
        <v>69</v>
      </c>
      <c r="FX1088" t="s">
        <v>69</v>
      </c>
      <c r="FY1088" t="s">
        <v>69</v>
      </c>
      <c r="FZ1088" t="s">
        <v>69</v>
      </c>
      <c r="GA1088" t="s">
        <v>69</v>
      </c>
      <c r="GB1088" t="s">
        <v>69</v>
      </c>
      <c r="GC1088" t="s">
        <v>69</v>
      </c>
      <c r="GD1088" t="s">
        <v>69</v>
      </c>
      <c r="GE1088" t="s">
        <v>69</v>
      </c>
      <c r="GF1088" t="s">
        <v>69</v>
      </c>
      <c r="GG1088" t="s">
        <v>69</v>
      </c>
      <c r="GH1088" t="s">
        <v>69</v>
      </c>
      <c r="GI1088" t="s">
        <v>69</v>
      </c>
      <c r="GJ1088" t="s">
        <v>69</v>
      </c>
      <c r="GK1088" t="s">
        <v>69</v>
      </c>
      <c r="GL1088" t="s">
        <v>69</v>
      </c>
      <c r="GM1088" t="s">
        <v>69</v>
      </c>
      <c r="GN1088" t="s">
        <v>69</v>
      </c>
      <c r="GO1088" t="s">
        <v>69</v>
      </c>
      <c r="GP1088" t="s">
        <v>69</v>
      </c>
      <c r="GQ1088" t="s">
        <v>69</v>
      </c>
      <c r="GR1088" t="s">
        <v>69</v>
      </c>
      <c r="GS1088" t="s">
        <v>69</v>
      </c>
      <c r="GT1088" t="s">
        <v>69</v>
      </c>
      <c r="GU1088" t="s">
        <v>69</v>
      </c>
      <c r="GV1088" t="s">
        <v>69</v>
      </c>
      <c r="GW1088" t="s">
        <v>69</v>
      </c>
      <c r="GX1088" t="s">
        <v>69</v>
      </c>
      <c r="GY1088" t="s">
        <v>69</v>
      </c>
      <c r="HC1088" t="s">
        <v>69</v>
      </c>
      <c r="HD1088" t="s">
        <v>69</v>
      </c>
      <c r="HE1088" t="s">
        <v>69</v>
      </c>
      <c r="HF1088" t="s">
        <v>69</v>
      </c>
      <c r="HG1088" t="s">
        <v>69</v>
      </c>
      <c r="HH1088" t="s">
        <v>69</v>
      </c>
      <c r="HI1088" t="s">
        <v>69</v>
      </c>
      <c r="IE1088" t="s">
        <v>69</v>
      </c>
      <c r="IF1088" t="s">
        <v>69</v>
      </c>
      <c r="IG1088" t="s">
        <v>69</v>
      </c>
      <c r="IH1088" t="s">
        <v>269</v>
      </c>
      <c r="II1088" t="s">
        <v>269</v>
      </c>
      <c r="IN1088" t="s">
        <v>8323</v>
      </c>
      <c r="IO1088" t="s">
        <v>8323</v>
      </c>
      <c r="IT1088" s="29">
        <v>0.66666666666666663</v>
      </c>
      <c r="IU1088" s="29">
        <v>0.66666666666666663</v>
      </c>
      <c r="IZ1088" t="s">
        <v>69</v>
      </c>
      <c r="JA1088" t="s">
        <v>69</v>
      </c>
      <c r="JB1088" t="s">
        <v>69</v>
      </c>
      <c r="JC1088" t="s">
        <v>69</v>
      </c>
      <c r="JD1088" t="s">
        <v>69</v>
      </c>
      <c r="JE1088" t="s">
        <v>69</v>
      </c>
      <c r="JF1088" t="s">
        <v>69</v>
      </c>
      <c r="KD1088" t="s">
        <v>9554</v>
      </c>
      <c r="KE1088" t="s">
        <v>6597</v>
      </c>
      <c r="KF1088">
        <v>10</v>
      </c>
      <c r="KG1088" t="s">
        <v>6598</v>
      </c>
      <c r="KH1088">
        <v>8358388</v>
      </c>
    </row>
    <row r="1089" spans="1:294" x14ac:dyDescent="0.3">
      <c r="A1089" t="s">
        <v>10968</v>
      </c>
      <c r="B1089" t="s">
        <v>6588</v>
      </c>
      <c r="BV1089">
        <v>0</v>
      </c>
      <c r="BX1089" t="s">
        <v>9142</v>
      </c>
      <c r="BY1089" t="s">
        <v>6589</v>
      </c>
      <c r="BZ1089" s="30">
        <v>41582</v>
      </c>
      <c r="CA1089" t="s">
        <v>6591</v>
      </c>
      <c r="CB1089" t="s">
        <v>7266</v>
      </c>
      <c r="CC1089" t="s">
        <v>5058</v>
      </c>
      <c r="CD1089">
        <v>33</v>
      </c>
      <c r="CE1089" t="s">
        <v>22</v>
      </c>
      <c r="CF1089" t="s">
        <v>22</v>
      </c>
      <c r="CG1089" t="s">
        <v>22</v>
      </c>
      <c r="CI1089" t="s">
        <v>9640</v>
      </c>
      <c r="CJ1089" t="s">
        <v>69</v>
      </c>
      <c r="CK1089" t="s">
        <v>2808</v>
      </c>
      <c r="CL1089" t="s">
        <v>2808</v>
      </c>
      <c r="DJ1089" t="s">
        <v>12</v>
      </c>
      <c r="DK1089" t="s">
        <v>7520</v>
      </c>
      <c r="DL1089" t="s">
        <v>22</v>
      </c>
      <c r="DN1089" t="s">
        <v>22</v>
      </c>
      <c r="DO1089" t="s">
        <v>22</v>
      </c>
      <c r="DQ1089" t="s">
        <v>2864</v>
      </c>
      <c r="DZ1089" t="s">
        <v>22</v>
      </c>
      <c r="EJ1089" t="s">
        <v>274</v>
      </c>
      <c r="EL1089" t="s">
        <v>2921</v>
      </c>
      <c r="EY1089" t="s">
        <v>2808</v>
      </c>
      <c r="EZ1089" t="s">
        <v>69</v>
      </c>
      <c r="FA1089" t="s">
        <v>7520</v>
      </c>
      <c r="FE1089" t="s">
        <v>10969</v>
      </c>
      <c r="FH1089">
        <v>1</v>
      </c>
      <c r="FI1089">
        <v>1</v>
      </c>
      <c r="FJ1089">
        <v>1</v>
      </c>
      <c r="FK1089">
        <v>1</v>
      </c>
      <c r="FL1089">
        <v>1</v>
      </c>
      <c r="FP1089">
        <v>1</v>
      </c>
      <c r="FS1089" t="s">
        <v>2808</v>
      </c>
      <c r="FT1089" t="s">
        <v>2808</v>
      </c>
      <c r="FU1089" t="s">
        <v>2808</v>
      </c>
      <c r="FV1089" t="s">
        <v>2808</v>
      </c>
      <c r="FW1089" t="s">
        <v>2808</v>
      </c>
      <c r="FX1089" t="s">
        <v>69</v>
      </c>
      <c r="FY1089" t="s">
        <v>69</v>
      </c>
      <c r="FZ1089" t="s">
        <v>69</v>
      </c>
      <c r="GA1089" t="s">
        <v>2808</v>
      </c>
      <c r="GB1089" t="s">
        <v>69</v>
      </c>
      <c r="GC1089" t="s">
        <v>69</v>
      </c>
      <c r="GD1089" t="s">
        <v>69</v>
      </c>
      <c r="GE1089" t="s">
        <v>69</v>
      </c>
      <c r="GF1089" t="s">
        <v>69</v>
      </c>
      <c r="GG1089" t="s">
        <v>69</v>
      </c>
      <c r="GH1089" t="s">
        <v>69</v>
      </c>
      <c r="GI1089" t="s">
        <v>69</v>
      </c>
      <c r="GJ1089" t="s">
        <v>69</v>
      </c>
      <c r="GK1089" t="s">
        <v>69</v>
      </c>
      <c r="GL1089" t="s">
        <v>69</v>
      </c>
      <c r="GM1089" t="s">
        <v>69</v>
      </c>
      <c r="GN1089" t="s">
        <v>69</v>
      </c>
      <c r="GO1089" t="s">
        <v>69</v>
      </c>
      <c r="GP1089" t="s">
        <v>69</v>
      </c>
      <c r="GQ1089" t="s">
        <v>69</v>
      </c>
      <c r="GR1089" t="s">
        <v>69</v>
      </c>
      <c r="GS1089" t="s">
        <v>69</v>
      </c>
      <c r="GT1089" t="s">
        <v>69</v>
      </c>
      <c r="GU1089" t="s">
        <v>69</v>
      </c>
      <c r="GV1089" t="s">
        <v>69</v>
      </c>
      <c r="GW1089" t="s">
        <v>69</v>
      </c>
      <c r="GX1089" t="s">
        <v>69</v>
      </c>
      <c r="GY1089" t="s">
        <v>69</v>
      </c>
      <c r="HC1089" t="s">
        <v>2808</v>
      </c>
      <c r="HD1089" t="s">
        <v>2808</v>
      </c>
      <c r="HE1089" t="s">
        <v>2808</v>
      </c>
      <c r="HF1089" t="s">
        <v>2808</v>
      </c>
      <c r="HG1089" t="s">
        <v>69</v>
      </c>
      <c r="HH1089" t="s">
        <v>69</v>
      </c>
      <c r="HI1089" t="s">
        <v>69</v>
      </c>
      <c r="HJ1089" t="s">
        <v>10287</v>
      </c>
      <c r="HK1089">
        <v>36</v>
      </c>
      <c r="HL1089">
        <v>82</v>
      </c>
      <c r="HM1089">
        <v>22</v>
      </c>
      <c r="HQ1089" t="s">
        <v>7520</v>
      </c>
      <c r="HR1089" t="s">
        <v>7520</v>
      </c>
      <c r="HS1089" t="s">
        <v>7520</v>
      </c>
      <c r="HT1089" t="s">
        <v>7520</v>
      </c>
      <c r="HX1089" s="29">
        <v>0.375</v>
      </c>
      <c r="HY1089" s="29">
        <v>0.375</v>
      </c>
      <c r="HZ1089" s="29">
        <v>0.375</v>
      </c>
      <c r="IA1089" s="29">
        <v>0.375</v>
      </c>
      <c r="IE1089" t="s">
        <v>2808</v>
      </c>
      <c r="IF1089" t="s">
        <v>2808</v>
      </c>
      <c r="IG1089" t="s">
        <v>2808</v>
      </c>
      <c r="IH1089" t="s">
        <v>3054</v>
      </c>
      <c r="II1089" t="s">
        <v>3054</v>
      </c>
      <c r="IJ1089" t="s">
        <v>3054</v>
      </c>
      <c r="IK1089" t="s">
        <v>3054</v>
      </c>
      <c r="IL1089" t="s">
        <v>3054</v>
      </c>
      <c r="IM1089" t="s">
        <v>3054</v>
      </c>
      <c r="IN1089" t="s">
        <v>7520</v>
      </c>
      <c r="IO1089" t="s">
        <v>7520</v>
      </c>
      <c r="IP1089" t="s">
        <v>7520</v>
      </c>
      <c r="IQ1089" t="s">
        <v>7520</v>
      </c>
      <c r="IR1089" t="s">
        <v>7520</v>
      </c>
      <c r="IS1089" t="s">
        <v>7520</v>
      </c>
      <c r="IZ1089" t="s">
        <v>69</v>
      </c>
      <c r="JA1089" t="s">
        <v>69</v>
      </c>
      <c r="JB1089" t="s">
        <v>69</v>
      </c>
      <c r="JC1089" t="s">
        <v>69</v>
      </c>
      <c r="JD1089" t="s">
        <v>69</v>
      </c>
      <c r="JE1089" t="s">
        <v>69</v>
      </c>
      <c r="JF1089" t="s">
        <v>69</v>
      </c>
      <c r="KD1089" t="s">
        <v>9554</v>
      </c>
      <c r="KE1089" t="s">
        <v>6597</v>
      </c>
      <c r="KF1089">
        <v>11</v>
      </c>
      <c r="KG1089" t="s">
        <v>6598</v>
      </c>
      <c r="KH1089">
        <v>8358388</v>
      </c>
    </row>
    <row r="1090" spans="1:294" x14ac:dyDescent="0.3">
      <c r="A1090" t="s">
        <v>10970</v>
      </c>
      <c r="B1090" t="s">
        <v>6588</v>
      </c>
      <c r="BV1090">
        <v>0</v>
      </c>
      <c r="BX1090" t="s">
        <v>9142</v>
      </c>
      <c r="BY1090" t="s">
        <v>6589</v>
      </c>
      <c r="BZ1090" s="30">
        <v>41582</v>
      </c>
      <c r="CA1090" t="s">
        <v>6591</v>
      </c>
      <c r="CB1090" t="s">
        <v>7266</v>
      </c>
      <c r="CC1090" t="s">
        <v>5058</v>
      </c>
      <c r="CD1090">
        <v>17</v>
      </c>
      <c r="CE1090" t="s">
        <v>22</v>
      </c>
      <c r="CF1090" t="s">
        <v>22</v>
      </c>
      <c r="CG1090" t="s">
        <v>22</v>
      </c>
      <c r="CI1090" t="s">
        <v>9640</v>
      </c>
      <c r="CJ1090" t="s">
        <v>69</v>
      </c>
      <c r="CK1090" t="s">
        <v>2808</v>
      </c>
      <c r="CL1090" t="s">
        <v>2808</v>
      </c>
      <c r="DJ1090" t="s">
        <v>12</v>
      </c>
      <c r="DK1090" t="s">
        <v>6980</v>
      </c>
      <c r="DL1090" t="s">
        <v>27</v>
      </c>
      <c r="DM1090" s="29">
        <v>0.625</v>
      </c>
      <c r="DN1090" t="s">
        <v>69</v>
      </c>
      <c r="DO1090" t="s">
        <v>69</v>
      </c>
      <c r="DQ1090" t="s">
        <v>2864</v>
      </c>
      <c r="DZ1090" t="s">
        <v>22</v>
      </c>
      <c r="EJ1090" t="s">
        <v>273</v>
      </c>
      <c r="EM1090" t="s">
        <v>12</v>
      </c>
      <c r="EN1090" t="s">
        <v>6778</v>
      </c>
      <c r="EO1090" t="s">
        <v>27</v>
      </c>
      <c r="EP1090" s="29">
        <v>0.47222222222222227</v>
      </c>
      <c r="EY1090" t="s">
        <v>2808</v>
      </c>
      <c r="EZ1090" t="s">
        <v>69</v>
      </c>
      <c r="FA1090" t="s">
        <v>6980</v>
      </c>
      <c r="FH1090">
        <v>1</v>
      </c>
      <c r="FI1090">
        <v>1</v>
      </c>
      <c r="FJ1090">
        <v>1</v>
      </c>
      <c r="FK1090">
        <v>1</v>
      </c>
      <c r="FL1090">
        <v>1</v>
      </c>
      <c r="FS1090" t="s">
        <v>2808</v>
      </c>
      <c r="FT1090" t="s">
        <v>2808</v>
      </c>
      <c r="FU1090" t="s">
        <v>2808</v>
      </c>
      <c r="FV1090" t="s">
        <v>2808</v>
      </c>
      <c r="FW1090" t="s">
        <v>2808</v>
      </c>
      <c r="FX1090" t="s">
        <v>69</v>
      </c>
      <c r="FY1090" t="s">
        <v>69</v>
      </c>
      <c r="FZ1090" t="s">
        <v>69</v>
      </c>
      <c r="GA1090" t="s">
        <v>69</v>
      </c>
      <c r="GB1090" t="s">
        <v>69</v>
      </c>
      <c r="GC1090" t="s">
        <v>69</v>
      </c>
      <c r="GD1090" t="s">
        <v>69</v>
      </c>
      <c r="GE1090" t="s">
        <v>69</v>
      </c>
      <c r="GF1090" t="s">
        <v>69</v>
      </c>
      <c r="GG1090" t="s">
        <v>69</v>
      </c>
      <c r="GH1090" t="s">
        <v>69</v>
      </c>
      <c r="GI1090" t="s">
        <v>69</v>
      </c>
      <c r="GJ1090" t="s">
        <v>69</v>
      </c>
      <c r="GK1090" t="s">
        <v>69</v>
      </c>
      <c r="GL1090" t="s">
        <v>69</v>
      </c>
      <c r="GM1090" t="s">
        <v>69</v>
      </c>
      <c r="GN1090" t="s">
        <v>69</v>
      </c>
      <c r="GO1090" t="s">
        <v>69</v>
      </c>
      <c r="GP1090" t="s">
        <v>69</v>
      </c>
      <c r="GQ1090" t="s">
        <v>69</v>
      </c>
      <c r="GR1090" t="s">
        <v>69</v>
      </c>
      <c r="GS1090" t="s">
        <v>69</v>
      </c>
      <c r="GT1090" t="s">
        <v>69</v>
      </c>
      <c r="GU1090" t="s">
        <v>69</v>
      </c>
      <c r="GV1090" t="s">
        <v>69</v>
      </c>
      <c r="GW1090" t="s">
        <v>69</v>
      </c>
      <c r="GX1090" t="s">
        <v>69</v>
      </c>
      <c r="GY1090" t="s">
        <v>69</v>
      </c>
      <c r="HC1090" t="s">
        <v>2808</v>
      </c>
      <c r="HD1090" t="s">
        <v>2808</v>
      </c>
      <c r="HE1090" t="s">
        <v>2808</v>
      </c>
      <c r="HF1090" t="s">
        <v>2808</v>
      </c>
      <c r="HG1090" t="s">
        <v>69</v>
      </c>
      <c r="HH1090" t="s">
        <v>69</v>
      </c>
      <c r="HI1090" t="s">
        <v>69</v>
      </c>
      <c r="HJ1090" t="s">
        <v>9762</v>
      </c>
      <c r="HK1090">
        <v>36.5</v>
      </c>
      <c r="HL1090">
        <v>72</v>
      </c>
      <c r="HM1090">
        <v>20</v>
      </c>
      <c r="HQ1090" t="s">
        <v>6980</v>
      </c>
      <c r="HR1090" t="s">
        <v>6980</v>
      </c>
      <c r="HS1090" t="s">
        <v>6980</v>
      </c>
      <c r="HT1090" t="s">
        <v>6980</v>
      </c>
      <c r="HX1090" s="29">
        <v>0.875</v>
      </c>
      <c r="HY1090" s="29">
        <v>0.875</v>
      </c>
      <c r="HZ1090" s="29">
        <v>0.875</v>
      </c>
      <c r="IA1090" s="29">
        <v>0.875</v>
      </c>
      <c r="IE1090" t="s">
        <v>2808</v>
      </c>
      <c r="IF1090" t="s">
        <v>2808</v>
      </c>
      <c r="IG1090" t="s">
        <v>2808</v>
      </c>
      <c r="IH1090" t="s">
        <v>269</v>
      </c>
      <c r="II1090" t="s">
        <v>269</v>
      </c>
      <c r="IJ1090" t="s">
        <v>269</v>
      </c>
      <c r="IK1090" t="s">
        <v>269</v>
      </c>
      <c r="IL1090" t="s">
        <v>269</v>
      </c>
      <c r="IM1090" t="s">
        <v>269</v>
      </c>
      <c r="IN1090" t="s">
        <v>6980</v>
      </c>
      <c r="IO1090" t="s">
        <v>6980</v>
      </c>
      <c r="IP1090" t="s">
        <v>6980</v>
      </c>
      <c r="IQ1090" t="s">
        <v>6980</v>
      </c>
      <c r="IR1090" t="s">
        <v>6980</v>
      </c>
      <c r="IS1090" t="s">
        <v>6980</v>
      </c>
      <c r="IT1090" s="29">
        <v>0.76388888888888884</v>
      </c>
      <c r="IU1090" s="29">
        <v>0.76388888888888884</v>
      </c>
      <c r="IV1090" s="29">
        <v>0.76388888888888884</v>
      </c>
      <c r="IW1090" s="29">
        <v>0.76388888888888884</v>
      </c>
      <c r="IX1090" s="29">
        <v>0.76388888888888884</v>
      </c>
      <c r="IY1090" s="29">
        <v>0.76388888888888884</v>
      </c>
      <c r="IZ1090" t="s">
        <v>2808</v>
      </c>
      <c r="JA1090" t="s">
        <v>2808</v>
      </c>
      <c r="JB1090" t="s">
        <v>2808</v>
      </c>
      <c r="JC1090" t="s">
        <v>2808</v>
      </c>
      <c r="JD1090" t="s">
        <v>2808</v>
      </c>
      <c r="JE1090" t="s">
        <v>2808</v>
      </c>
      <c r="JF1090" t="s">
        <v>2808</v>
      </c>
      <c r="JG1090" s="35">
        <v>42862</v>
      </c>
      <c r="JH1090" s="35">
        <v>42796</v>
      </c>
      <c r="JI1090">
        <v>86</v>
      </c>
      <c r="JJ1090">
        <v>52</v>
      </c>
      <c r="JK1090">
        <v>2.8</v>
      </c>
      <c r="JL1090">
        <v>44</v>
      </c>
      <c r="JM1090">
        <v>32</v>
      </c>
      <c r="JN1090" t="s">
        <v>6980</v>
      </c>
      <c r="JO1090" t="s">
        <v>6980</v>
      </c>
      <c r="JP1090" t="s">
        <v>6980</v>
      </c>
      <c r="JQ1090" t="s">
        <v>6980</v>
      </c>
      <c r="JR1090" t="s">
        <v>6980</v>
      </c>
      <c r="JS1090" t="s">
        <v>6980</v>
      </c>
      <c r="JT1090" t="s">
        <v>6980</v>
      </c>
      <c r="JU1090" s="29">
        <v>0.76736111111111116</v>
      </c>
      <c r="JV1090" s="29">
        <v>0.76736111111111116</v>
      </c>
      <c r="JW1090" s="29">
        <v>0.76736111111111116</v>
      </c>
      <c r="JX1090" s="29">
        <v>0.76736111111111116</v>
      </c>
      <c r="JY1090" s="29">
        <v>0.76736111111111116</v>
      </c>
      <c r="JZ1090" s="29">
        <v>0.76736111111111116</v>
      </c>
      <c r="KA1090" s="29">
        <v>0.76736111111111116</v>
      </c>
      <c r="KD1090" t="s">
        <v>9554</v>
      </c>
      <c r="KE1090" t="s">
        <v>6597</v>
      </c>
      <c r="KF1090">
        <v>12</v>
      </c>
      <c r="KG1090" t="s">
        <v>6598</v>
      </c>
      <c r="KH1090">
        <v>8358388</v>
      </c>
    </row>
    <row r="1091" spans="1:294" x14ac:dyDescent="0.3">
      <c r="A1091" t="s">
        <v>10971</v>
      </c>
      <c r="B1091" t="s">
        <v>6588</v>
      </c>
      <c r="BV1091">
        <v>0</v>
      </c>
      <c r="BX1091" t="s">
        <v>9142</v>
      </c>
      <c r="BY1091" t="s">
        <v>6589</v>
      </c>
      <c r="BZ1091" s="30">
        <v>41582</v>
      </c>
      <c r="CA1091" t="s">
        <v>6591</v>
      </c>
      <c r="CB1091" t="s">
        <v>7266</v>
      </c>
      <c r="CC1091" t="s">
        <v>5058</v>
      </c>
      <c r="CD1091">
        <v>27</v>
      </c>
      <c r="CE1091" t="s">
        <v>22</v>
      </c>
      <c r="CF1091" t="s">
        <v>22</v>
      </c>
      <c r="CG1091" t="s">
        <v>22</v>
      </c>
      <c r="CI1091" t="s">
        <v>9640</v>
      </c>
      <c r="CJ1091" t="s">
        <v>69</v>
      </c>
      <c r="CK1091" t="s">
        <v>2808</v>
      </c>
      <c r="CL1091" t="s">
        <v>2808</v>
      </c>
      <c r="DJ1091" t="s">
        <v>22</v>
      </c>
      <c r="DL1091" t="s">
        <v>22</v>
      </c>
      <c r="DN1091" t="s">
        <v>22</v>
      </c>
      <c r="DO1091" t="s">
        <v>22</v>
      </c>
      <c r="DQ1091" t="s">
        <v>2864</v>
      </c>
      <c r="DZ1091" t="s">
        <v>22</v>
      </c>
      <c r="EJ1091" t="s">
        <v>273</v>
      </c>
      <c r="EM1091" t="s">
        <v>22</v>
      </c>
      <c r="EO1091" t="s">
        <v>22</v>
      </c>
      <c r="EY1091" t="s">
        <v>69</v>
      </c>
      <c r="EZ1091" t="s">
        <v>69</v>
      </c>
      <c r="FH1091">
        <v>1</v>
      </c>
      <c r="FI1091">
        <v>1</v>
      </c>
      <c r="FJ1091">
        <v>1</v>
      </c>
      <c r="FK1091">
        <v>1</v>
      </c>
      <c r="FL1091">
        <v>1</v>
      </c>
      <c r="FS1091" t="s">
        <v>2808</v>
      </c>
      <c r="FT1091" t="s">
        <v>2808</v>
      </c>
      <c r="FU1091" t="s">
        <v>2808</v>
      </c>
      <c r="FV1091" t="s">
        <v>2808</v>
      </c>
      <c r="FW1091" t="s">
        <v>2808</v>
      </c>
      <c r="FX1091" t="s">
        <v>69</v>
      </c>
      <c r="FY1091" t="s">
        <v>69</v>
      </c>
      <c r="FZ1091" t="s">
        <v>69</v>
      </c>
      <c r="GA1091" t="s">
        <v>69</v>
      </c>
      <c r="GB1091" t="s">
        <v>69</v>
      </c>
      <c r="GC1091" t="s">
        <v>69</v>
      </c>
      <c r="GD1091" t="s">
        <v>69</v>
      </c>
      <c r="GE1091" t="s">
        <v>69</v>
      </c>
      <c r="GF1091" t="s">
        <v>69</v>
      </c>
      <c r="GG1091" t="s">
        <v>69</v>
      </c>
      <c r="GH1091" t="s">
        <v>69</v>
      </c>
      <c r="GI1091" t="s">
        <v>69</v>
      </c>
      <c r="GJ1091" t="s">
        <v>69</v>
      </c>
      <c r="GK1091" t="s">
        <v>69</v>
      </c>
      <c r="GL1091" t="s">
        <v>69</v>
      </c>
      <c r="GM1091" t="s">
        <v>69</v>
      </c>
      <c r="GN1091" t="s">
        <v>69</v>
      </c>
      <c r="GO1091" t="s">
        <v>69</v>
      </c>
      <c r="GP1091" t="s">
        <v>69</v>
      </c>
      <c r="GQ1091" t="s">
        <v>69</v>
      </c>
      <c r="GR1091" t="s">
        <v>69</v>
      </c>
      <c r="GS1091" t="s">
        <v>69</v>
      </c>
      <c r="GT1091" t="s">
        <v>69</v>
      </c>
      <c r="GU1091" t="s">
        <v>69</v>
      </c>
      <c r="GV1091" t="s">
        <v>69</v>
      </c>
      <c r="GW1091" t="s">
        <v>69</v>
      </c>
      <c r="GX1091" t="s">
        <v>69</v>
      </c>
      <c r="GY1091" t="s">
        <v>69</v>
      </c>
      <c r="HC1091" t="s">
        <v>69</v>
      </c>
      <c r="HD1091" t="s">
        <v>69</v>
      </c>
      <c r="HE1091" t="s">
        <v>69</v>
      </c>
      <c r="HF1091" t="s">
        <v>69</v>
      </c>
      <c r="HG1091" t="s">
        <v>69</v>
      </c>
      <c r="HH1091" t="s">
        <v>69</v>
      </c>
      <c r="HI1091" t="s">
        <v>69</v>
      </c>
      <c r="IE1091" t="s">
        <v>2808</v>
      </c>
      <c r="IF1091" t="s">
        <v>2808</v>
      </c>
      <c r="IG1091" t="s">
        <v>2808</v>
      </c>
      <c r="IH1091" t="s">
        <v>3054</v>
      </c>
      <c r="II1091" t="s">
        <v>3054</v>
      </c>
      <c r="IJ1091" t="s">
        <v>3054</v>
      </c>
      <c r="IK1091" t="s">
        <v>3054</v>
      </c>
      <c r="IL1091" t="s">
        <v>3054</v>
      </c>
      <c r="IM1091" t="s">
        <v>3054</v>
      </c>
      <c r="IZ1091" t="s">
        <v>69</v>
      </c>
      <c r="JA1091" t="s">
        <v>69</v>
      </c>
      <c r="JB1091" t="s">
        <v>69</v>
      </c>
      <c r="JC1091" t="s">
        <v>69</v>
      </c>
      <c r="JD1091" t="s">
        <v>69</v>
      </c>
      <c r="JE1091" t="s">
        <v>69</v>
      </c>
      <c r="JF1091" t="s">
        <v>69</v>
      </c>
      <c r="KD1091" t="s">
        <v>9554</v>
      </c>
      <c r="KE1091" t="s">
        <v>6597</v>
      </c>
      <c r="KF1091">
        <v>13</v>
      </c>
      <c r="KG1091" t="s">
        <v>6598</v>
      </c>
      <c r="KH1091">
        <v>8358388</v>
      </c>
    </row>
    <row r="1092" spans="1:294" x14ac:dyDescent="0.3">
      <c r="A1092" t="s">
        <v>10972</v>
      </c>
      <c r="B1092" t="s">
        <v>6588</v>
      </c>
      <c r="BV1092">
        <v>0</v>
      </c>
      <c r="BX1092" t="s">
        <v>9142</v>
      </c>
      <c r="BY1092" t="s">
        <v>6589</v>
      </c>
      <c r="BZ1092" s="30">
        <v>41582</v>
      </c>
      <c r="CA1092" t="s">
        <v>6591</v>
      </c>
      <c r="CB1092" t="s">
        <v>7266</v>
      </c>
      <c r="CC1092" t="s">
        <v>5058</v>
      </c>
      <c r="CD1092">
        <v>21</v>
      </c>
      <c r="CE1092" t="s">
        <v>22</v>
      </c>
      <c r="CF1092" t="s">
        <v>22</v>
      </c>
      <c r="CG1092" t="s">
        <v>22</v>
      </c>
      <c r="CI1092" t="s">
        <v>9640</v>
      </c>
      <c r="CJ1092" t="s">
        <v>69</v>
      </c>
      <c r="CK1092" t="s">
        <v>2808</v>
      </c>
      <c r="CL1092" t="s">
        <v>2808</v>
      </c>
      <c r="DJ1092" t="s">
        <v>12</v>
      </c>
      <c r="DK1092" t="s">
        <v>7322</v>
      </c>
      <c r="DL1092" t="s">
        <v>27</v>
      </c>
      <c r="DM1092" s="29">
        <v>0.64583333333333337</v>
      </c>
      <c r="DN1092" t="s">
        <v>69</v>
      </c>
      <c r="DO1092" t="s">
        <v>69</v>
      </c>
      <c r="DQ1092" t="s">
        <v>2864</v>
      </c>
      <c r="DZ1092" t="s">
        <v>22</v>
      </c>
      <c r="EJ1092" t="s">
        <v>273</v>
      </c>
      <c r="EM1092" t="s">
        <v>12</v>
      </c>
      <c r="EN1092" t="s">
        <v>7359</v>
      </c>
      <c r="EO1092" t="s">
        <v>22</v>
      </c>
      <c r="EY1092" t="s">
        <v>2808</v>
      </c>
      <c r="EZ1092" t="s">
        <v>69</v>
      </c>
      <c r="FA1092" t="s">
        <v>7322</v>
      </c>
      <c r="FH1092">
        <v>1</v>
      </c>
      <c r="FI1092">
        <v>1</v>
      </c>
      <c r="FJ1092">
        <v>1</v>
      </c>
      <c r="FK1092">
        <v>1</v>
      </c>
      <c r="FL1092">
        <v>1</v>
      </c>
      <c r="FS1092" t="s">
        <v>2808</v>
      </c>
      <c r="FT1092" t="s">
        <v>2808</v>
      </c>
      <c r="FU1092" t="s">
        <v>2808</v>
      </c>
      <c r="FV1092" t="s">
        <v>2808</v>
      </c>
      <c r="FW1092" t="s">
        <v>2808</v>
      </c>
      <c r="FX1092" t="s">
        <v>69</v>
      </c>
      <c r="FY1092" t="s">
        <v>69</v>
      </c>
      <c r="FZ1092" t="s">
        <v>69</v>
      </c>
      <c r="GA1092" t="s">
        <v>69</v>
      </c>
      <c r="GB1092" t="s">
        <v>69</v>
      </c>
      <c r="GC1092" t="s">
        <v>69</v>
      </c>
      <c r="GD1092" t="s">
        <v>69</v>
      </c>
      <c r="GE1092" t="s">
        <v>69</v>
      </c>
      <c r="GF1092" t="s">
        <v>69</v>
      </c>
      <c r="GG1092" t="s">
        <v>69</v>
      </c>
      <c r="GH1092" t="s">
        <v>69</v>
      </c>
      <c r="GI1092" t="s">
        <v>69</v>
      </c>
      <c r="GJ1092" t="s">
        <v>69</v>
      </c>
      <c r="GK1092" t="s">
        <v>69</v>
      </c>
      <c r="GL1092" t="s">
        <v>69</v>
      </c>
      <c r="GM1092" t="s">
        <v>69</v>
      </c>
      <c r="GN1092" t="s">
        <v>69</v>
      </c>
      <c r="GO1092" t="s">
        <v>69</v>
      </c>
      <c r="GP1092" t="s">
        <v>69</v>
      </c>
      <c r="GQ1092" t="s">
        <v>69</v>
      </c>
      <c r="GR1092" t="s">
        <v>69</v>
      </c>
      <c r="GS1092" t="s">
        <v>69</v>
      </c>
      <c r="GT1092" t="s">
        <v>69</v>
      </c>
      <c r="GU1092" t="s">
        <v>69</v>
      </c>
      <c r="GV1092" t="s">
        <v>69</v>
      </c>
      <c r="GW1092" t="s">
        <v>69</v>
      </c>
      <c r="GX1092" t="s">
        <v>69</v>
      </c>
      <c r="GY1092" t="s">
        <v>69</v>
      </c>
      <c r="HC1092" t="s">
        <v>2808</v>
      </c>
      <c r="HD1092" t="s">
        <v>2808</v>
      </c>
      <c r="HE1092" t="s">
        <v>2808</v>
      </c>
      <c r="HF1092" t="s">
        <v>2808</v>
      </c>
      <c r="HG1092" t="s">
        <v>69</v>
      </c>
      <c r="HH1092" t="s">
        <v>69</v>
      </c>
      <c r="HI1092" t="s">
        <v>69</v>
      </c>
      <c r="HJ1092" t="s">
        <v>8698</v>
      </c>
      <c r="HK1092">
        <v>36.5</v>
      </c>
      <c r="HL1092">
        <v>86</v>
      </c>
      <c r="HM1092">
        <v>20</v>
      </c>
      <c r="HQ1092" t="s">
        <v>7322</v>
      </c>
      <c r="HR1092" t="s">
        <v>7322</v>
      </c>
      <c r="HS1092" t="s">
        <v>7322</v>
      </c>
      <c r="HT1092" t="s">
        <v>7322</v>
      </c>
      <c r="HX1092" s="29">
        <v>0.89583333333333337</v>
      </c>
      <c r="HY1092" s="29">
        <v>0.89583333333333337</v>
      </c>
      <c r="HZ1092" s="29">
        <v>0.89583333333333337</v>
      </c>
      <c r="IA1092" s="29">
        <v>0.89583333333333337</v>
      </c>
      <c r="IE1092" t="s">
        <v>2808</v>
      </c>
      <c r="IF1092" t="s">
        <v>2808</v>
      </c>
      <c r="IG1092" t="s">
        <v>2808</v>
      </c>
      <c r="IH1092" t="s">
        <v>269</v>
      </c>
      <c r="II1092" t="s">
        <v>269</v>
      </c>
      <c r="IJ1092" t="s">
        <v>269</v>
      </c>
      <c r="IK1092" t="s">
        <v>269</v>
      </c>
      <c r="IL1092" t="s">
        <v>269</v>
      </c>
      <c r="IM1092" t="s">
        <v>269</v>
      </c>
      <c r="IN1092" t="s">
        <v>7322</v>
      </c>
      <c r="IO1092" t="s">
        <v>7322</v>
      </c>
      <c r="IP1092" t="s">
        <v>7322</v>
      </c>
      <c r="IQ1092" t="s">
        <v>7322</v>
      </c>
      <c r="IR1092" t="s">
        <v>7322</v>
      </c>
      <c r="IS1092" t="s">
        <v>7322</v>
      </c>
      <c r="IT1092" s="29">
        <v>0.79166666666666663</v>
      </c>
      <c r="IU1092" s="29">
        <v>0.79166666666666663</v>
      </c>
      <c r="IV1092" s="29">
        <v>0.79166666666666663</v>
      </c>
      <c r="IW1092" s="29">
        <v>0.79166666666666663</v>
      </c>
      <c r="IX1092" s="29">
        <v>0.79166666666666663</v>
      </c>
      <c r="IY1092" s="29">
        <v>0.79166666666666663</v>
      </c>
      <c r="IZ1092" t="s">
        <v>2808</v>
      </c>
      <c r="JA1092" t="s">
        <v>69</v>
      </c>
      <c r="JB1092" t="s">
        <v>2808</v>
      </c>
      <c r="JC1092" t="s">
        <v>2808</v>
      </c>
      <c r="JD1092" t="s">
        <v>2808</v>
      </c>
      <c r="JE1092" t="s">
        <v>2808</v>
      </c>
      <c r="JF1092" t="s">
        <v>2808</v>
      </c>
      <c r="JG1092" s="35">
        <v>42956</v>
      </c>
      <c r="JI1092">
        <v>143</v>
      </c>
      <c r="JJ1092">
        <v>40</v>
      </c>
      <c r="JK1092">
        <v>2.8</v>
      </c>
      <c r="JL1092">
        <v>50</v>
      </c>
      <c r="JM1092">
        <v>35</v>
      </c>
      <c r="JN1092" t="s">
        <v>7322</v>
      </c>
      <c r="JP1092" t="s">
        <v>7322</v>
      </c>
      <c r="JQ1092" t="s">
        <v>7322</v>
      </c>
      <c r="JR1092" t="s">
        <v>7322</v>
      </c>
      <c r="JS1092" t="s">
        <v>7322</v>
      </c>
      <c r="JT1092" t="s">
        <v>7322</v>
      </c>
      <c r="JU1092" s="29">
        <v>0.79166666666666663</v>
      </c>
      <c r="JW1092" s="29">
        <v>0.79166666666666663</v>
      </c>
      <c r="JX1092" s="29">
        <v>0.79166666666666663</v>
      </c>
      <c r="JY1092" s="29">
        <v>0.79166666666666663</v>
      </c>
      <c r="JZ1092" s="29">
        <v>0.79166666666666663</v>
      </c>
      <c r="KA1092" s="29">
        <v>0.79166666666666663</v>
      </c>
      <c r="KD1092" t="s">
        <v>9554</v>
      </c>
      <c r="KE1092" t="s">
        <v>6597</v>
      </c>
      <c r="KF1092">
        <v>14</v>
      </c>
      <c r="KG1092" t="s">
        <v>6598</v>
      </c>
      <c r="KH1092">
        <v>8358388</v>
      </c>
    </row>
    <row r="1093" spans="1:294" x14ac:dyDescent="0.3">
      <c r="A1093" t="s">
        <v>10973</v>
      </c>
      <c r="B1093" t="s">
        <v>6588</v>
      </c>
      <c r="BV1093">
        <v>0</v>
      </c>
      <c r="BX1093" t="s">
        <v>9142</v>
      </c>
      <c r="BY1093" t="s">
        <v>6589</v>
      </c>
      <c r="BZ1093" s="30">
        <v>41582</v>
      </c>
      <c r="CA1093" t="s">
        <v>6591</v>
      </c>
      <c r="CB1093" t="s">
        <v>7266</v>
      </c>
      <c r="CC1093" t="s">
        <v>5058</v>
      </c>
      <c r="CD1093">
        <v>20</v>
      </c>
      <c r="CE1093" t="s">
        <v>22</v>
      </c>
      <c r="CF1093" t="s">
        <v>22</v>
      </c>
      <c r="CG1093" t="s">
        <v>22</v>
      </c>
      <c r="CI1093" t="s">
        <v>9640</v>
      </c>
      <c r="CJ1093" t="s">
        <v>69</v>
      </c>
      <c r="CK1093" t="s">
        <v>2808</v>
      </c>
      <c r="CL1093" t="s">
        <v>2808</v>
      </c>
      <c r="DJ1093" t="s">
        <v>12</v>
      </c>
      <c r="DK1093" s="30">
        <v>41610</v>
      </c>
      <c r="DL1093" t="s">
        <v>27</v>
      </c>
      <c r="DM1093" s="29">
        <v>0.95833333333333337</v>
      </c>
      <c r="DN1093" t="s">
        <v>69</v>
      </c>
      <c r="DO1093" t="s">
        <v>69</v>
      </c>
      <c r="DQ1093" t="s">
        <v>2864</v>
      </c>
      <c r="DZ1093" t="s">
        <v>22</v>
      </c>
      <c r="EJ1093" t="s">
        <v>274</v>
      </c>
      <c r="EL1093" t="s">
        <v>2921</v>
      </c>
      <c r="EY1093" t="s">
        <v>2808</v>
      </c>
      <c r="EZ1093" t="s">
        <v>69</v>
      </c>
      <c r="FA1093" t="s">
        <v>8331</v>
      </c>
      <c r="FH1093">
        <v>1</v>
      </c>
      <c r="FI1093">
        <v>1</v>
      </c>
      <c r="FJ1093">
        <v>1</v>
      </c>
      <c r="FK1093">
        <v>1</v>
      </c>
      <c r="FL1093">
        <v>1</v>
      </c>
      <c r="FS1093" t="s">
        <v>2808</v>
      </c>
      <c r="FT1093" t="s">
        <v>2808</v>
      </c>
      <c r="FU1093" t="s">
        <v>2808</v>
      </c>
      <c r="FV1093" t="s">
        <v>2808</v>
      </c>
      <c r="FW1093" t="s">
        <v>2808</v>
      </c>
      <c r="FX1093" t="s">
        <v>69</v>
      </c>
      <c r="FY1093" t="s">
        <v>69</v>
      </c>
      <c r="FZ1093" t="s">
        <v>69</v>
      </c>
      <c r="GA1093" t="s">
        <v>69</v>
      </c>
      <c r="GB1093" t="s">
        <v>69</v>
      </c>
      <c r="GC1093" t="s">
        <v>69</v>
      </c>
      <c r="GD1093" t="s">
        <v>69</v>
      </c>
      <c r="GE1093" t="s">
        <v>69</v>
      </c>
      <c r="GF1093" t="s">
        <v>69</v>
      </c>
      <c r="GG1093" t="s">
        <v>69</v>
      </c>
      <c r="GH1093" t="s">
        <v>69</v>
      </c>
      <c r="GI1093" t="s">
        <v>69</v>
      </c>
      <c r="GJ1093" t="s">
        <v>69</v>
      </c>
      <c r="GK1093" t="s">
        <v>69</v>
      </c>
      <c r="GL1093" t="s">
        <v>69</v>
      </c>
      <c r="GM1093" t="s">
        <v>69</v>
      </c>
      <c r="GN1093" t="s">
        <v>69</v>
      </c>
      <c r="GO1093" t="s">
        <v>69</v>
      </c>
      <c r="GP1093" t="s">
        <v>69</v>
      </c>
      <c r="GQ1093" t="s">
        <v>69</v>
      </c>
      <c r="GR1093" t="s">
        <v>69</v>
      </c>
      <c r="GS1093" t="s">
        <v>69</v>
      </c>
      <c r="GT1093" t="s">
        <v>69</v>
      </c>
      <c r="GU1093" t="s">
        <v>69</v>
      </c>
      <c r="GV1093" t="s">
        <v>69</v>
      </c>
      <c r="GW1093" t="s">
        <v>69</v>
      </c>
      <c r="GX1093" t="s">
        <v>69</v>
      </c>
      <c r="GY1093" t="s">
        <v>69</v>
      </c>
      <c r="HC1093" t="s">
        <v>2808</v>
      </c>
      <c r="HD1093" t="s">
        <v>2808</v>
      </c>
      <c r="HE1093" t="s">
        <v>2808</v>
      </c>
      <c r="HF1093" t="s">
        <v>2808</v>
      </c>
      <c r="HG1093" t="s">
        <v>69</v>
      </c>
      <c r="HH1093" t="s">
        <v>69</v>
      </c>
      <c r="HI1093" t="s">
        <v>69</v>
      </c>
      <c r="HJ1093" t="s">
        <v>10974</v>
      </c>
      <c r="HK1093">
        <v>36</v>
      </c>
      <c r="HL1093">
        <v>82</v>
      </c>
      <c r="HM1093">
        <v>21</v>
      </c>
      <c r="HQ1093" t="s">
        <v>8331</v>
      </c>
      <c r="HR1093" t="s">
        <v>8331</v>
      </c>
      <c r="HS1093" t="s">
        <v>8331</v>
      </c>
      <c r="HT1093" t="s">
        <v>8331</v>
      </c>
      <c r="HX1093" s="29">
        <v>0.25</v>
      </c>
      <c r="HY1093" s="29">
        <v>0.25</v>
      </c>
      <c r="HZ1093" s="29">
        <v>0.25</v>
      </c>
      <c r="IA1093" s="29">
        <v>0.25</v>
      </c>
      <c r="IE1093" t="s">
        <v>2808</v>
      </c>
      <c r="IF1093" t="s">
        <v>2808</v>
      </c>
      <c r="IG1093" t="s">
        <v>2808</v>
      </c>
      <c r="IH1093" t="s">
        <v>269</v>
      </c>
      <c r="II1093" t="s">
        <v>269</v>
      </c>
      <c r="IJ1093" t="s">
        <v>269</v>
      </c>
      <c r="IK1093" t="s">
        <v>269</v>
      </c>
      <c r="IL1093" t="s">
        <v>269</v>
      </c>
      <c r="IM1093" t="s">
        <v>269</v>
      </c>
      <c r="IN1093" t="s">
        <v>8331</v>
      </c>
      <c r="IO1093" t="s">
        <v>8331</v>
      </c>
      <c r="IP1093" t="s">
        <v>8331</v>
      </c>
      <c r="IQ1093" t="s">
        <v>8331</v>
      </c>
      <c r="IR1093" t="s">
        <v>8331</v>
      </c>
      <c r="IS1093" t="s">
        <v>8331</v>
      </c>
      <c r="IT1093" s="29">
        <v>7.4999999999999997E-2</v>
      </c>
      <c r="IU1093" s="29">
        <v>7.4999999999999997E-2</v>
      </c>
      <c r="IV1093" s="29">
        <v>7.4999999999999997E-2</v>
      </c>
      <c r="IW1093" s="29">
        <v>7.4999999999999997E-2</v>
      </c>
      <c r="IX1093" s="29">
        <v>7.4999999999999997E-2</v>
      </c>
      <c r="IY1093" s="29">
        <v>7.4999999999999997E-2</v>
      </c>
      <c r="IZ1093" t="s">
        <v>2808</v>
      </c>
      <c r="JA1093" t="s">
        <v>2808</v>
      </c>
      <c r="JB1093" t="s">
        <v>2808</v>
      </c>
      <c r="JC1093" t="s">
        <v>2808</v>
      </c>
      <c r="JD1093" t="s">
        <v>2808</v>
      </c>
      <c r="JE1093" t="s">
        <v>2808</v>
      </c>
      <c r="JF1093" t="s">
        <v>2808</v>
      </c>
      <c r="JG1093" s="35">
        <v>42924</v>
      </c>
      <c r="JH1093" s="35">
        <v>42924</v>
      </c>
      <c r="JI1093">
        <v>120</v>
      </c>
      <c r="JJ1093">
        <v>46</v>
      </c>
      <c r="JK1093">
        <v>3.4</v>
      </c>
      <c r="JL1093">
        <v>53</v>
      </c>
      <c r="JM1093">
        <v>33</v>
      </c>
      <c r="JN1093" t="s">
        <v>8331</v>
      </c>
      <c r="JO1093" t="s">
        <v>8331</v>
      </c>
      <c r="JP1093" t="s">
        <v>8331</v>
      </c>
      <c r="JQ1093" t="s">
        <v>8331</v>
      </c>
      <c r="JR1093" t="s">
        <v>8331</v>
      </c>
      <c r="JS1093" t="s">
        <v>8331</v>
      </c>
      <c r="JT1093" t="s">
        <v>8331</v>
      </c>
      <c r="JU1093" s="29">
        <v>7.4999999999999997E-2</v>
      </c>
      <c r="JV1093" s="29">
        <v>7.4999999999999997E-2</v>
      </c>
      <c r="JW1093" s="29">
        <v>7.4999999999999997E-2</v>
      </c>
      <c r="JX1093" s="29">
        <v>7.4999999999999997E-2</v>
      </c>
      <c r="JY1093" s="29">
        <v>7.4999999999999997E-2</v>
      </c>
      <c r="JZ1093" s="29">
        <v>7.4999999999999997E-2</v>
      </c>
      <c r="KA1093" s="29">
        <v>7.4999999999999997E-2</v>
      </c>
      <c r="KD1093" t="s">
        <v>9554</v>
      </c>
      <c r="KE1093" t="s">
        <v>6597</v>
      </c>
      <c r="KF1093">
        <v>15</v>
      </c>
      <c r="KG1093" t="s">
        <v>6598</v>
      </c>
      <c r="KH1093">
        <v>8358388</v>
      </c>
    </row>
    <row r="1094" spans="1:294" x14ac:dyDescent="0.3">
      <c r="A1094" t="s">
        <v>10975</v>
      </c>
      <c r="B1094" t="s">
        <v>6588</v>
      </c>
      <c r="BV1094">
        <v>0</v>
      </c>
      <c r="BX1094" t="s">
        <v>9142</v>
      </c>
      <c r="BY1094" t="s">
        <v>6589</v>
      </c>
      <c r="BZ1094" s="30">
        <v>41582</v>
      </c>
      <c r="CA1094" t="s">
        <v>6591</v>
      </c>
      <c r="CB1094" t="s">
        <v>7266</v>
      </c>
      <c r="CC1094" t="s">
        <v>5058</v>
      </c>
      <c r="CD1094">
        <v>17</v>
      </c>
      <c r="CE1094" t="s">
        <v>22</v>
      </c>
      <c r="CF1094" t="s">
        <v>22</v>
      </c>
      <c r="CG1094" t="s">
        <v>22</v>
      </c>
      <c r="CI1094" t="s">
        <v>9640</v>
      </c>
      <c r="CJ1094" t="s">
        <v>69</v>
      </c>
      <c r="CK1094" t="s">
        <v>2808</v>
      </c>
      <c r="CL1094" t="s">
        <v>2808</v>
      </c>
      <c r="DJ1094" t="s">
        <v>12</v>
      </c>
      <c r="DK1094" s="30">
        <v>41065</v>
      </c>
      <c r="DL1094" t="s">
        <v>27</v>
      </c>
      <c r="DM1094" s="29">
        <v>0.92361111111111116</v>
      </c>
      <c r="DN1094" t="s">
        <v>69</v>
      </c>
      <c r="DO1094" t="s">
        <v>69</v>
      </c>
      <c r="DP1094" t="s">
        <v>2859</v>
      </c>
      <c r="DQ1094" t="s">
        <v>2864</v>
      </c>
      <c r="DZ1094" t="s">
        <v>22</v>
      </c>
      <c r="EJ1094" t="s">
        <v>275</v>
      </c>
      <c r="EM1094" t="s">
        <v>12</v>
      </c>
      <c r="EN1094" s="30">
        <v>41457</v>
      </c>
      <c r="EO1094" t="s">
        <v>27</v>
      </c>
      <c r="EP1094" s="29">
        <v>0.75</v>
      </c>
      <c r="EY1094" t="s">
        <v>2808</v>
      </c>
      <c r="EZ1094" t="s">
        <v>69</v>
      </c>
      <c r="FA1094" s="30">
        <v>41457</v>
      </c>
      <c r="FH1094">
        <v>2</v>
      </c>
      <c r="FI1094">
        <v>2</v>
      </c>
      <c r="FJ1094">
        <v>2</v>
      </c>
      <c r="FK1094">
        <v>2</v>
      </c>
      <c r="FL1094">
        <v>2</v>
      </c>
      <c r="FS1094" t="s">
        <v>2808</v>
      </c>
      <c r="FT1094" t="s">
        <v>2808</v>
      </c>
      <c r="FU1094" t="s">
        <v>2808</v>
      </c>
      <c r="FV1094" t="s">
        <v>2808</v>
      </c>
      <c r="FW1094" t="s">
        <v>2808</v>
      </c>
      <c r="FX1094" t="s">
        <v>69</v>
      </c>
      <c r="FY1094" t="s">
        <v>69</v>
      </c>
      <c r="FZ1094" t="s">
        <v>69</v>
      </c>
      <c r="GA1094" t="s">
        <v>69</v>
      </c>
      <c r="GB1094" t="s">
        <v>69</v>
      </c>
      <c r="GC1094" t="s">
        <v>69</v>
      </c>
      <c r="GD1094" t="s">
        <v>69</v>
      </c>
      <c r="GE1094" t="s">
        <v>69</v>
      </c>
      <c r="GF1094" t="s">
        <v>69</v>
      </c>
      <c r="GG1094" t="s">
        <v>69</v>
      </c>
      <c r="GH1094" t="s">
        <v>69</v>
      </c>
      <c r="GI1094" t="s">
        <v>69</v>
      </c>
      <c r="GJ1094" t="s">
        <v>69</v>
      </c>
      <c r="GK1094" t="s">
        <v>69</v>
      </c>
      <c r="GL1094" t="s">
        <v>69</v>
      </c>
      <c r="GM1094" t="s">
        <v>69</v>
      </c>
      <c r="GN1094" t="s">
        <v>69</v>
      </c>
      <c r="GO1094" t="s">
        <v>69</v>
      </c>
      <c r="GP1094" t="s">
        <v>69</v>
      </c>
      <c r="GQ1094" t="s">
        <v>69</v>
      </c>
      <c r="GR1094" t="s">
        <v>69</v>
      </c>
      <c r="GS1094" t="s">
        <v>69</v>
      </c>
      <c r="GT1094" t="s">
        <v>69</v>
      </c>
      <c r="GU1094" t="s">
        <v>69</v>
      </c>
      <c r="GV1094" t="s">
        <v>69</v>
      </c>
      <c r="GW1094" t="s">
        <v>69</v>
      </c>
      <c r="GX1094" t="s">
        <v>69</v>
      </c>
      <c r="GY1094" t="s">
        <v>69</v>
      </c>
      <c r="HC1094" t="s">
        <v>2808</v>
      </c>
      <c r="HD1094" t="s">
        <v>2808</v>
      </c>
      <c r="HE1094" t="s">
        <v>2808</v>
      </c>
      <c r="HF1094" t="s">
        <v>2808</v>
      </c>
      <c r="HG1094" t="s">
        <v>69</v>
      </c>
      <c r="HH1094" t="s">
        <v>69</v>
      </c>
      <c r="HI1094" t="s">
        <v>69</v>
      </c>
      <c r="HJ1094" t="s">
        <v>9693</v>
      </c>
      <c r="HK1094">
        <v>36</v>
      </c>
      <c r="HL1094">
        <v>76</v>
      </c>
      <c r="HM1094">
        <v>22</v>
      </c>
      <c r="HQ1094" s="30">
        <v>41095</v>
      </c>
      <c r="HR1094" s="30">
        <v>41095</v>
      </c>
      <c r="HS1094" s="30">
        <v>41095</v>
      </c>
      <c r="HT1094" s="30">
        <v>41095</v>
      </c>
      <c r="HX1094" s="29">
        <v>0.67361111111111116</v>
      </c>
      <c r="HY1094" s="29">
        <v>0.67361111111111116</v>
      </c>
      <c r="HZ1094" s="29">
        <v>0.67361111111111116</v>
      </c>
      <c r="IA1094" s="29">
        <v>0.67361111111111116</v>
      </c>
      <c r="IE1094" t="s">
        <v>2808</v>
      </c>
      <c r="IF1094" t="s">
        <v>2808</v>
      </c>
      <c r="IG1094" t="s">
        <v>2808</v>
      </c>
      <c r="IH1094" t="s">
        <v>269</v>
      </c>
      <c r="II1094" t="s">
        <v>269</v>
      </c>
      <c r="IJ1094" t="s">
        <v>269</v>
      </c>
      <c r="IK1094" t="s">
        <v>269</v>
      </c>
      <c r="IL1094" t="s">
        <v>269</v>
      </c>
      <c r="IM1094" t="s">
        <v>3054</v>
      </c>
      <c r="IN1094" s="30">
        <v>41457</v>
      </c>
      <c r="IO1094" s="30">
        <v>41457</v>
      </c>
      <c r="IP1094" s="30">
        <v>41457</v>
      </c>
      <c r="IQ1094" s="30">
        <v>41457</v>
      </c>
      <c r="IR1094" s="30">
        <v>41457</v>
      </c>
      <c r="IT1094" s="29">
        <v>0.53472222222222221</v>
      </c>
      <c r="IU1094" s="29">
        <v>0.53472222222222221</v>
      </c>
      <c r="IV1094" s="29">
        <v>0.53472222222222221</v>
      </c>
      <c r="IW1094" s="29">
        <v>0.53472222222222221</v>
      </c>
      <c r="IX1094" s="29">
        <v>0.53472222222222221</v>
      </c>
      <c r="IZ1094" t="s">
        <v>2808</v>
      </c>
      <c r="JA1094" t="s">
        <v>2808</v>
      </c>
      <c r="JB1094" t="s">
        <v>2808</v>
      </c>
      <c r="JC1094" t="s">
        <v>2808</v>
      </c>
      <c r="JD1094" t="s">
        <v>2808</v>
      </c>
      <c r="JE1094" t="s">
        <v>2808</v>
      </c>
      <c r="JF1094" t="s">
        <v>2808</v>
      </c>
      <c r="JG1094" s="35">
        <v>42894</v>
      </c>
      <c r="JH1094" s="35">
        <v>42894</v>
      </c>
      <c r="JI1094">
        <v>150</v>
      </c>
      <c r="JJ1094">
        <v>52</v>
      </c>
      <c r="JK1094" s="31">
        <v>2600</v>
      </c>
      <c r="JL1094">
        <v>51</v>
      </c>
      <c r="JM1094">
        <v>32</v>
      </c>
      <c r="JN1094" s="30">
        <v>41457</v>
      </c>
      <c r="JO1094" s="30">
        <v>41457</v>
      </c>
      <c r="JP1094" s="30">
        <v>41457</v>
      </c>
      <c r="JQ1094" s="30">
        <v>41457</v>
      </c>
      <c r="JR1094" s="30">
        <v>41457</v>
      </c>
      <c r="JS1094" s="30">
        <v>41457</v>
      </c>
      <c r="JT1094" s="30">
        <v>41457</v>
      </c>
      <c r="JU1094" s="29">
        <v>0.53472222222222221</v>
      </c>
      <c r="JV1094" s="29">
        <v>0.53472222222222221</v>
      </c>
      <c r="JW1094" s="29">
        <v>0.53472222222222221</v>
      </c>
      <c r="JX1094" s="29">
        <v>0.53472222222222221</v>
      </c>
      <c r="JY1094" s="29">
        <v>0.53472222222222221</v>
      </c>
      <c r="JZ1094" s="29">
        <v>0.53472222222222221</v>
      </c>
      <c r="KA1094" s="29">
        <v>0.53472222222222221</v>
      </c>
      <c r="KD1094" t="s">
        <v>9554</v>
      </c>
      <c r="KE1094" t="s">
        <v>6597</v>
      </c>
      <c r="KF1094">
        <v>16</v>
      </c>
      <c r="KG1094" t="s">
        <v>6598</v>
      </c>
      <c r="KH1094">
        <v>8358388</v>
      </c>
    </row>
    <row r="1095" spans="1:294" x14ac:dyDescent="0.3">
      <c r="A1095" t="s">
        <v>10976</v>
      </c>
      <c r="B1095" t="s">
        <v>6588</v>
      </c>
      <c r="BV1095">
        <v>0</v>
      </c>
      <c r="BX1095" t="s">
        <v>9142</v>
      </c>
      <c r="BY1095" t="s">
        <v>6589</v>
      </c>
      <c r="BZ1095" s="30">
        <v>41582</v>
      </c>
      <c r="CA1095" t="s">
        <v>6591</v>
      </c>
      <c r="CB1095" t="s">
        <v>7266</v>
      </c>
      <c r="CC1095" t="s">
        <v>5058</v>
      </c>
      <c r="CD1095">
        <v>30</v>
      </c>
      <c r="CE1095" t="s">
        <v>22</v>
      </c>
      <c r="CF1095" t="s">
        <v>22</v>
      </c>
      <c r="CG1095" t="s">
        <v>22</v>
      </c>
      <c r="CI1095" t="s">
        <v>9640</v>
      </c>
      <c r="CJ1095" t="s">
        <v>69</v>
      </c>
      <c r="CK1095" t="s">
        <v>2808</v>
      </c>
      <c r="CL1095" t="s">
        <v>2808</v>
      </c>
      <c r="DJ1095" t="s">
        <v>12</v>
      </c>
      <c r="DK1095" t="s">
        <v>8761</v>
      </c>
      <c r="DL1095" t="s">
        <v>27</v>
      </c>
      <c r="DM1095" s="29">
        <v>0.10416666666666667</v>
      </c>
      <c r="DN1095" t="s">
        <v>69</v>
      </c>
      <c r="DO1095" t="s">
        <v>69</v>
      </c>
      <c r="DQ1095" t="s">
        <v>2864</v>
      </c>
      <c r="DZ1095" t="s">
        <v>22</v>
      </c>
      <c r="EJ1095" t="s">
        <v>273</v>
      </c>
      <c r="EM1095" t="s">
        <v>12</v>
      </c>
      <c r="EN1095" t="s">
        <v>8761</v>
      </c>
      <c r="EO1095" t="s">
        <v>22</v>
      </c>
      <c r="EY1095" t="s">
        <v>2808</v>
      </c>
      <c r="EZ1095" t="s">
        <v>69</v>
      </c>
      <c r="FA1095" t="s">
        <v>8761</v>
      </c>
      <c r="FH1095">
        <v>1</v>
      </c>
      <c r="FI1095">
        <v>1</v>
      </c>
      <c r="FJ1095">
        <v>1</v>
      </c>
      <c r="FK1095">
        <v>1</v>
      </c>
      <c r="FL1095">
        <v>1</v>
      </c>
      <c r="FS1095" t="s">
        <v>2808</v>
      </c>
      <c r="FT1095" t="s">
        <v>2808</v>
      </c>
      <c r="FU1095" t="s">
        <v>2808</v>
      </c>
      <c r="FV1095" t="s">
        <v>2808</v>
      </c>
      <c r="FW1095" t="s">
        <v>2808</v>
      </c>
      <c r="FX1095" t="s">
        <v>69</v>
      </c>
      <c r="FY1095" t="s">
        <v>69</v>
      </c>
      <c r="FZ1095" t="s">
        <v>69</v>
      </c>
      <c r="GA1095" t="s">
        <v>69</v>
      </c>
      <c r="GB1095" t="s">
        <v>69</v>
      </c>
      <c r="GC1095" t="s">
        <v>69</v>
      </c>
      <c r="GD1095" t="s">
        <v>69</v>
      </c>
      <c r="GE1095" t="s">
        <v>69</v>
      </c>
      <c r="GF1095" t="s">
        <v>69</v>
      </c>
      <c r="GG1095" t="s">
        <v>69</v>
      </c>
      <c r="GH1095" t="s">
        <v>69</v>
      </c>
      <c r="GI1095" t="s">
        <v>69</v>
      </c>
      <c r="GJ1095" t="s">
        <v>69</v>
      </c>
      <c r="GK1095" t="s">
        <v>69</v>
      </c>
      <c r="GL1095" t="s">
        <v>69</v>
      </c>
      <c r="GM1095" t="s">
        <v>69</v>
      </c>
      <c r="GN1095" t="s">
        <v>69</v>
      </c>
      <c r="GO1095" t="s">
        <v>69</v>
      </c>
      <c r="GP1095" t="s">
        <v>69</v>
      </c>
      <c r="GQ1095" t="s">
        <v>69</v>
      </c>
      <c r="GR1095" t="s">
        <v>69</v>
      </c>
      <c r="GS1095" t="s">
        <v>69</v>
      </c>
      <c r="GT1095" t="s">
        <v>69</v>
      </c>
      <c r="GU1095" t="s">
        <v>69</v>
      </c>
      <c r="GV1095" t="s">
        <v>69</v>
      </c>
      <c r="GW1095" t="s">
        <v>69</v>
      </c>
      <c r="GX1095" t="s">
        <v>69</v>
      </c>
      <c r="GY1095" t="s">
        <v>69</v>
      </c>
      <c r="HC1095" t="s">
        <v>2808</v>
      </c>
      <c r="HD1095" t="s">
        <v>2808</v>
      </c>
      <c r="HE1095" t="s">
        <v>2808</v>
      </c>
      <c r="HF1095" t="s">
        <v>2808</v>
      </c>
      <c r="HG1095" t="s">
        <v>69</v>
      </c>
      <c r="HH1095" t="s">
        <v>69</v>
      </c>
      <c r="HI1095" t="s">
        <v>69</v>
      </c>
      <c r="HJ1095" t="s">
        <v>8698</v>
      </c>
      <c r="HK1095">
        <v>36</v>
      </c>
      <c r="HL1095">
        <v>78</v>
      </c>
      <c r="HM1095">
        <v>22</v>
      </c>
      <c r="HQ1095" t="s">
        <v>8761</v>
      </c>
      <c r="HR1095" t="s">
        <v>8761</v>
      </c>
      <c r="HS1095" t="s">
        <v>8761</v>
      </c>
      <c r="HT1095" t="s">
        <v>8761</v>
      </c>
      <c r="HX1095" s="29">
        <v>0.35416666666666669</v>
      </c>
      <c r="HY1095" s="29">
        <v>0.35416666666666669</v>
      </c>
      <c r="HZ1095" s="29">
        <v>0.35416666666666669</v>
      </c>
      <c r="IA1095" s="29">
        <v>0.35416666666666669</v>
      </c>
      <c r="IE1095" t="s">
        <v>2808</v>
      </c>
      <c r="IF1095" t="s">
        <v>2808</v>
      </c>
      <c r="IG1095" t="s">
        <v>2808</v>
      </c>
      <c r="IH1095" t="s">
        <v>269</v>
      </c>
      <c r="II1095" t="s">
        <v>269</v>
      </c>
      <c r="IJ1095" t="s">
        <v>269</v>
      </c>
      <c r="IN1095" t="s">
        <v>8761</v>
      </c>
      <c r="IO1095" t="s">
        <v>8761</v>
      </c>
      <c r="IP1095" t="s">
        <v>8761</v>
      </c>
      <c r="IT1095" s="29">
        <v>0.27777777777777779</v>
      </c>
      <c r="IU1095" s="29">
        <v>0.27777777777777779</v>
      </c>
      <c r="IV1095" s="29">
        <v>0.27777777777777779</v>
      </c>
      <c r="IZ1095" t="s">
        <v>69</v>
      </c>
      <c r="JA1095" t="s">
        <v>69</v>
      </c>
      <c r="JB1095" t="s">
        <v>69</v>
      </c>
      <c r="JC1095" t="s">
        <v>69</v>
      </c>
      <c r="JD1095" t="s">
        <v>69</v>
      </c>
      <c r="JE1095" t="s">
        <v>69</v>
      </c>
      <c r="JF1095" t="s">
        <v>69</v>
      </c>
      <c r="KD1095" t="s">
        <v>9554</v>
      </c>
      <c r="KE1095" t="s">
        <v>6597</v>
      </c>
      <c r="KF1095">
        <v>17</v>
      </c>
      <c r="KG1095" t="s">
        <v>6598</v>
      </c>
      <c r="KH1095">
        <v>8358388</v>
      </c>
    </row>
    <row r="1096" spans="1:294" x14ac:dyDescent="0.3">
      <c r="A1096" t="s">
        <v>10977</v>
      </c>
      <c r="B1096" t="s">
        <v>6588</v>
      </c>
      <c r="BV1096">
        <v>0</v>
      </c>
      <c r="BX1096" t="s">
        <v>9142</v>
      </c>
      <c r="BY1096" t="s">
        <v>6589</v>
      </c>
      <c r="BZ1096" s="30">
        <v>41582</v>
      </c>
      <c r="CA1096" t="s">
        <v>6591</v>
      </c>
      <c r="CB1096" t="s">
        <v>10876</v>
      </c>
      <c r="CC1096" t="s">
        <v>5058</v>
      </c>
      <c r="CD1096">
        <v>16</v>
      </c>
      <c r="CE1096" t="s">
        <v>22</v>
      </c>
      <c r="CF1096" t="s">
        <v>22</v>
      </c>
      <c r="CG1096" t="s">
        <v>22</v>
      </c>
      <c r="CI1096" t="s">
        <v>9640</v>
      </c>
      <c r="CJ1096" t="s">
        <v>69</v>
      </c>
      <c r="CK1096" t="s">
        <v>2808</v>
      </c>
      <c r="CL1096" t="s">
        <v>2808</v>
      </c>
      <c r="DJ1096" t="s">
        <v>12</v>
      </c>
      <c r="DK1096" t="s">
        <v>6687</v>
      </c>
      <c r="DL1096" t="s">
        <v>27</v>
      </c>
      <c r="DM1096" s="29">
        <v>0.5625</v>
      </c>
      <c r="DN1096" t="s">
        <v>69</v>
      </c>
      <c r="DO1096" t="s">
        <v>69</v>
      </c>
      <c r="DQ1096" t="s">
        <v>2864</v>
      </c>
      <c r="DZ1096" t="s">
        <v>22</v>
      </c>
      <c r="EJ1096" t="s">
        <v>274</v>
      </c>
      <c r="EL1096" t="s">
        <v>2921</v>
      </c>
      <c r="EY1096" t="s">
        <v>2808</v>
      </c>
      <c r="EZ1096" t="s">
        <v>69</v>
      </c>
      <c r="FA1096" t="s">
        <v>6687</v>
      </c>
      <c r="FH1096">
        <v>1</v>
      </c>
      <c r="FI1096">
        <v>1</v>
      </c>
      <c r="FJ1096">
        <v>1</v>
      </c>
      <c r="FK1096">
        <v>1</v>
      </c>
      <c r="FL1096">
        <v>1</v>
      </c>
      <c r="FS1096" t="s">
        <v>2808</v>
      </c>
      <c r="FT1096" t="s">
        <v>2808</v>
      </c>
      <c r="FU1096" t="s">
        <v>2808</v>
      </c>
      <c r="FV1096" t="s">
        <v>2808</v>
      </c>
      <c r="FW1096" t="s">
        <v>2808</v>
      </c>
      <c r="FX1096" t="s">
        <v>69</v>
      </c>
      <c r="FY1096" t="s">
        <v>69</v>
      </c>
      <c r="FZ1096" t="s">
        <v>69</v>
      </c>
      <c r="GA1096" t="s">
        <v>69</v>
      </c>
      <c r="GB1096" t="s">
        <v>69</v>
      </c>
      <c r="GC1096" t="s">
        <v>69</v>
      </c>
      <c r="GD1096" t="s">
        <v>69</v>
      </c>
      <c r="GE1096" t="s">
        <v>69</v>
      </c>
      <c r="GF1096" t="s">
        <v>69</v>
      </c>
      <c r="GG1096" t="s">
        <v>69</v>
      </c>
      <c r="GH1096" t="s">
        <v>69</v>
      </c>
      <c r="GI1096" t="s">
        <v>69</v>
      </c>
      <c r="GJ1096" t="s">
        <v>69</v>
      </c>
      <c r="GK1096" t="s">
        <v>69</v>
      </c>
      <c r="GL1096" t="s">
        <v>69</v>
      </c>
      <c r="GM1096" t="s">
        <v>69</v>
      </c>
      <c r="GN1096" t="s">
        <v>69</v>
      </c>
      <c r="GO1096" t="s">
        <v>69</v>
      </c>
      <c r="GP1096" t="s">
        <v>69</v>
      </c>
      <c r="GQ1096" t="s">
        <v>69</v>
      </c>
      <c r="GR1096" t="s">
        <v>69</v>
      </c>
      <c r="GS1096" t="s">
        <v>69</v>
      </c>
      <c r="GT1096" t="s">
        <v>69</v>
      </c>
      <c r="GU1096" t="s">
        <v>69</v>
      </c>
      <c r="GV1096" t="s">
        <v>69</v>
      </c>
      <c r="GW1096" t="s">
        <v>69</v>
      </c>
      <c r="GX1096" t="s">
        <v>69</v>
      </c>
      <c r="GY1096" t="s">
        <v>69</v>
      </c>
      <c r="HC1096" t="s">
        <v>2808</v>
      </c>
      <c r="HD1096" t="s">
        <v>2808</v>
      </c>
      <c r="HE1096" t="s">
        <v>2808</v>
      </c>
      <c r="HF1096" t="s">
        <v>2808</v>
      </c>
      <c r="HG1096" t="s">
        <v>69</v>
      </c>
      <c r="HH1096" t="s">
        <v>69</v>
      </c>
      <c r="HI1096" t="s">
        <v>69</v>
      </c>
      <c r="HJ1096" t="s">
        <v>8703</v>
      </c>
      <c r="HK1096">
        <v>36</v>
      </c>
      <c r="HL1096">
        <v>98</v>
      </c>
      <c r="HM1096">
        <v>22</v>
      </c>
      <c r="HQ1096" t="s">
        <v>6687</v>
      </c>
      <c r="HR1096" t="s">
        <v>6687</v>
      </c>
      <c r="HS1096" t="s">
        <v>6687</v>
      </c>
      <c r="HT1096" t="s">
        <v>6687</v>
      </c>
      <c r="HX1096" s="29">
        <v>0.89583333333333337</v>
      </c>
      <c r="HY1096" s="29">
        <v>0.89583333333333337</v>
      </c>
      <c r="HZ1096" s="29">
        <v>0.89583333333333337</v>
      </c>
      <c r="IA1096" s="29">
        <v>0.89583333333333337</v>
      </c>
      <c r="IE1096" t="s">
        <v>2808</v>
      </c>
      <c r="IF1096" t="s">
        <v>2808</v>
      </c>
      <c r="IG1096" t="s">
        <v>2808</v>
      </c>
      <c r="IH1096" t="s">
        <v>269</v>
      </c>
      <c r="II1096" t="s">
        <v>269</v>
      </c>
      <c r="IJ1096" t="s">
        <v>269</v>
      </c>
      <c r="IK1096" t="s">
        <v>3054</v>
      </c>
      <c r="IL1096" t="s">
        <v>3054</v>
      </c>
      <c r="IM1096" t="s">
        <v>3054</v>
      </c>
      <c r="IN1096" t="s">
        <v>6687</v>
      </c>
      <c r="IO1096" t="s">
        <v>6687</v>
      </c>
      <c r="IP1096" t="s">
        <v>6687</v>
      </c>
      <c r="IQ1096" t="s">
        <v>6687</v>
      </c>
      <c r="IR1096" t="s">
        <v>6687</v>
      </c>
      <c r="IS1096" t="s">
        <v>6687</v>
      </c>
      <c r="IT1096" s="29">
        <v>0.72916666666666663</v>
      </c>
      <c r="IU1096" s="29">
        <v>0.72916666666666663</v>
      </c>
      <c r="IV1096" s="29">
        <v>0.72916666666666663</v>
      </c>
      <c r="IW1096" s="29">
        <v>0.72916666666666663</v>
      </c>
      <c r="IX1096" s="29">
        <v>0.72916666666666663</v>
      </c>
      <c r="IY1096" s="29">
        <v>0.72916666666666663</v>
      </c>
      <c r="IZ1096" t="s">
        <v>69</v>
      </c>
      <c r="JA1096" t="s">
        <v>69</v>
      </c>
      <c r="JB1096" t="s">
        <v>69</v>
      </c>
      <c r="JC1096" t="s">
        <v>69</v>
      </c>
      <c r="JD1096" t="s">
        <v>69</v>
      </c>
      <c r="JE1096" t="s">
        <v>69</v>
      </c>
      <c r="JF1096" t="s">
        <v>69</v>
      </c>
      <c r="KD1096" t="s">
        <v>9554</v>
      </c>
      <c r="KE1096" t="s">
        <v>6597</v>
      </c>
      <c r="KF1096">
        <v>18</v>
      </c>
      <c r="KG1096" t="s">
        <v>6598</v>
      </c>
      <c r="KH1096">
        <v>8358388</v>
      </c>
    </row>
    <row r="1097" spans="1:294" x14ac:dyDescent="0.3">
      <c r="A1097" t="s">
        <v>10978</v>
      </c>
      <c r="B1097" t="s">
        <v>6588</v>
      </c>
      <c r="BV1097">
        <v>0</v>
      </c>
      <c r="BX1097" t="s">
        <v>9142</v>
      </c>
      <c r="BY1097" t="s">
        <v>6589</v>
      </c>
      <c r="BZ1097" s="30">
        <v>41582</v>
      </c>
      <c r="CA1097" t="s">
        <v>6591</v>
      </c>
      <c r="CB1097" t="s">
        <v>7266</v>
      </c>
      <c r="CC1097" t="s">
        <v>5058</v>
      </c>
      <c r="CD1097">
        <v>22</v>
      </c>
      <c r="CE1097" t="s">
        <v>22</v>
      </c>
      <c r="CF1097" t="s">
        <v>22</v>
      </c>
      <c r="CG1097" t="s">
        <v>22</v>
      </c>
      <c r="CI1097" t="s">
        <v>9640</v>
      </c>
      <c r="CJ1097" t="s">
        <v>69</v>
      </c>
      <c r="CK1097" t="s">
        <v>2808</v>
      </c>
      <c r="CL1097" t="s">
        <v>2808</v>
      </c>
      <c r="DJ1097" t="s">
        <v>12</v>
      </c>
      <c r="DK1097" t="s">
        <v>8374</v>
      </c>
      <c r="DL1097" t="s">
        <v>27</v>
      </c>
      <c r="DM1097" s="29">
        <v>0.5</v>
      </c>
      <c r="DN1097" t="s">
        <v>69</v>
      </c>
      <c r="DO1097" t="s">
        <v>69</v>
      </c>
      <c r="DQ1097" t="s">
        <v>2864</v>
      </c>
      <c r="DZ1097" t="s">
        <v>22</v>
      </c>
      <c r="EJ1097" t="s">
        <v>273</v>
      </c>
      <c r="EM1097" t="s">
        <v>22</v>
      </c>
      <c r="EO1097" t="s">
        <v>22</v>
      </c>
      <c r="EY1097" t="s">
        <v>2808</v>
      </c>
      <c r="EZ1097" t="s">
        <v>69</v>
      </c>
      <c r="FA1097" t="s">
        <v>8374</v>
      </c>
      <c r="FH1097">
        <v>1</v>
      </c>
      <c r="FI1097">
        <v>1</v>
      </c>
      <c r="FJ1097">
        <v>1</v>
      </c>
      <c r="FK1097">
        <v>1</v>
      </c>
      <c r="FL1097">
        <v>1</v>
      </c>
      <c r="FS1097" t="s">
        <v>2808</v>
      </c>
      <c r="FT1097" t="s">
        <v>2808</v>
      </c>
      <c r="FU1097" t="s">
        <v>2808</v>
      </c>
      <c r="FV1097" t="s">
        <v>2808</v>
      </c>
      <c r="FW1097" t="s">
        <v>2808</v>
      </c>
      <c r="FX1097" t="s">
        <v>69</v>
      </c>
      <c r="FY1097" t="s">
        <v>69</v>
      </c>
      <c r="FZ1097" t="s">
        <v>69</v>
      </c>
      <c r="GA1097" t="s">
        <v>69</v>
      </c>
      <c r="GB1097" t="s">
        <v>69</v>
      </c>
      <c r="GC1097" t="s">
        <v>69</v>
      </c>
      <c r="GD1097" t="s">
        <v>69</v>
      </c>
      <c r="GE1097" t="s">
        <v>69</v>
      </c>
      <c r="GF1097" t="s">
        <v>69</v>
      </c>
      <c r="GG1097" t="s">
        <v>69</v>
      </c>
      <c r="GH1097" t="s">
        <v>69</v>
      </c>
      <c r="GI1097" t="s">
        <v>69</v>
      </c>
      <c r="GJ1097" t="s">
        <v>69</v>
      </c>
      <c r="GK1097" t="s">
        <v>69</v>
      </c>
      <c r="GL1097" t="s">
        <v>69</v>
      </c>
      <c r="GM1097" t="s">
        <v>69</v>
      </c>
      <c r="GN1097" t="s">
        <v>69</v>
      </c>
      <c r="GO1097" t="s">
        <v>69</v>
      </c>
      <c r="GP1097" t="s">
        <v>69</v>
      </c>
      <c r="GQ1097" t="s">
        <v>69</v>
      </c>
      <c r="GR1097" t="s">
        <v>69</v>
      </c>
      <c r="GS1097" t="s">
        <v>69</v>
      </c>
      <c r="GT1097" t="s">
        <v>69</v>
      </c>
      <c r="GU1097" t="s">
        <v>69</v>
      </c>
      <c r="GV1097" t="s">
        <v>69</v>
      </c>
      <c r="GW1097" t="s">
        <v>69</v>
      </c>
      <c r="GX1097" t="s">
        <v>69</v>
      </c>
      <c r="GY1097" t="s">
        <v>69</v>
      </c>
      <c r="HC1097" t="s">
        <v>2808</v>
      </c>
      <c r="HD1097" t="s">
        <v>2808</v>
      </c>
      <c r="HE1097" t="s">
        <v>2808</v>
      </c>
      <c r="HF1097" t="s">
        <v>2808</v>
      </c>
      <c r="HG1097" t="s">
        <v>69</v>
      </c>
      <c r="HH1097" t="s">
        <v>69</v>
      </c>
      <c r="HI1097" t="s">
        <v>69</v>
      </c>
      <c r="HJ1097" t="s">
        <v>9693</v>
      </c>
      <c r="HK1097">
        <v>36</v>
      </c>
      <c r="HL1097">
        <v>76</v>
      </c>
      <c r="HM1097">
        <v>21</v>
      </c>
      <c r="HQ1097" t="s">
        <v>8374</v>
      </c>
      <c r="HR1097" t="s">
        <v>8374</v>
      </c>
      <c r="HS1097" t="s">
        <v>8374</v>
      </c>
      <c r="HT1097" t="s">
        <v>8374</v>
      </c>
      <c r="HX1097" s="29">
        <v>0.66666666666666663</v>
      </c>
      <c r="HY1097" s="29">
        <v>0.66666666666666663</v>
      </c>
      <c r="HZ1097" s="29">
        <v>0.66666666666666663</v>
      </c>
      <c r="IA1097" s="29">
        <v>0.66666666666666663</v>
      </c>
      <c r="IE1097" t="s">
        <v>2808</v>
      </c>
      <c r="IF1097" t="s">
        <v>2808</v>
      </c>
      <c r="IG1097" t="s">
        <v>2808</v>
      </c>
      <c r="IH1097" t="s">
        <v>269</v>
      </c>
      <c r="II1097" t="s">
        <v>269</v>
      </c>
      <c r="IJ1097" t="s">
        <v>269</v>
      </c>
      <c r="IK1097" t="s">
        <v>3054</v>
      </c>
      <c r="IL1097" t="s">
        <v>3054</v>
      </c>
      <c r="IM1097" t="s">
        <v>3054</v>
      </c>
      <c r="IN1097" t="s">
        <v>8374</v>
      </c>
      <c r="IO1097" t="s">
        <v>8374</v>
      </c>
      <c r="IP1097" t="s">
        <v>8374</v>
      </c>
      <c r="IQ1097" t="s">
        <v>8374</v>
      </c>
      <c r="IR1097" t="s">
        <v>8374</v>
      </c>
      <c r="IS1097" t="s">
        <v>8374</v>
      </c>
      <c r="IT1097" s="29">
        <v>0.57777777777777783</v>
      </c>
      <c r="IU1097" s="29">
        <v>0.57777777777777783</v>
      </c>
      <c r="IV1097" s="29">
        <v>0.57777777777777783</v>
      </c>
      <c r="IW1097" s="29">
        <v>0.57777777777777783</v>
      </c>
      <c r="IX1097" s="29">
        <v>0.57777777777777783</v>
      </c>
      <c r="IY1097" s="29">
        <v>0.57777777777777783</v>
      </c>
      <c r="IZ1097" t="s">
        <v>69</v>
      </c>
      <c r="JA1097" t="s">
        <v>69</v>
      </c>
      <c r="JB1097" t="s">
        <v>2808</v>
      </c>
      <c r="JC1097" t="s">
        <v>69</v>
      </c>
      <c r="JD1097" t="s">
        <v>69</v>
      </c>
      <c r="JE1097" t="s">
        <v>69</v>
      </c>
      <c r="JF1097" t="s">
        <v>69</v>
      </c>
      <c r="JI1097">
        <v>2.7149999999999999</v>
      </c>
      <c r="JP1097" t="s">
        <v>8374</v>
      </c>
      <c r="JW1097" s="29">
        <v>0.5805555555555556</v>
      </c>
      <c r="KD1097" t="s">
        <v>9554</v>
      </c>
      <c r="KE1097" t="s">
        <v>6597</v>
      </c>
      <c r="KF1097">
        <v>19</v>
      </c>
      <c r="KG1097" t="s">
        <v>6598</v>
      </c>
      <c r="KH1097">
        <v>8358388</v>
      </c>
    </row>
    <row r="1098" spans="1:294" x14ac:dyDescent="0.3">
      <c r="A1098" t="s">
        <v>10979</v>
      </c>
      <c r="B1098" t="s">
        <v>6588</v>
      </c>
      <c r="BV1098">
        <v>0</v>
      </c>
      <c r="BX1098" t="s">
        <v>9142</v>
      </c>
      <c r="BY1098" t="s">
        <v>6589</v>
      </c>
      <c r="BZ1098" s="30">
        <v>41582</v>
      </c>
      <c r="CA1098" t="s">
        <v>7143</v>
      </c>
      <c r="CB1098" t="s">
        <v>7266</v>
      </c>
      <c r="CC1098" t="s">
        <v>5058</v>
      </c>
      <c r="CD1098">
        <v>21</v>
      </c>
      <c r="CE1098" t="s">
        <v>22</v>
      </c>
      <c r="CF1098" t="s">
        <v>22</v>
      </c>
      <c r="CG1098" t="s">
        <v>22</v>
      </c>
      <c r="CI1098" t="s">
        <v>9640</v>
      </c>
      <c r="CJ1098" t="s">
        <v>69</v>
      </c>
      <c r="CK1098" t="s">
        <v>2808</v>
      </c>
      <c r="CL1098" t="s">
        <v>2808</v>
      </c>
      <c r="DJ1098" t="s">
        <v>12</v>
      </c>
      <c r="DK1098" t="s">
        <v>7359</v>
      </c>
      <c r="DL1098" t="s">
        <v>27</v>
      </c>
      <c r="DM1098" s="29">
        <v>0.33333333333333331</v>
      </c>
      <c r="DN1098" t="s">
        <v>22</v>
      </c>
      <c r="DO1098" t="s">
        <v>22</v>
      </c>
      <c r="DQ1098" t="s">
        <v>2864</v>
      </c>
      <c r="DZ1098" t="s">
        <v>22</v>
      </c>
      <c r="EJ1098" t="s">
        <v>273</v>
      </c>
      <c r="EM1098" t="s">
        <v>12</v>
      </c>
      <c r="EN1098" t="s">
        <v>9679</v>
      </c>
      <c r="EO1098" t="s">
        <v>22</v>
      </c>
      <c r="EY1098" t="s">
        <v>2808</v>
      </c>
      <c r="EZ1098" t="s">
        <v>69</v>
      </c>
      <c r="FA1098" t="s">
        <v>9679</v>
      </c>
      <c r="FH1098">
        <v>1</v>
      </c>
      <c r="FI1098">
        <v>1</v>
      </c>
      <c r="FJ1098">
        <v>1</v>
      </c>
      <c r="FK1098">
        <v>1</v>
      </c>
      <c r="FL1098">
        <v>1</v>
      </c>
      <c r="FS1098" t="s">
        <v>2808</v>
      </c>
      <c r="FT1098" t="s">
        <v>2808</v>
      </c>
      <c r="FU1098" t="s">
        <v>2808</v>
      </c>
      <c r="FV1098" t="s">
        <v>2808</v>
      </c>
      <c r="FW1098" t="s">
        <v>2808</v>
      </c>
      <c r="FX1098" t="s">
        <v>69</v>
      </c>
      <c r="FY1098" t="s">
        <v>69</v>
      </c>
      <c r="FZ1098" t="s">
        <v>69</v>
      </c>
      <c r="GA1098" t="s">
        <v>69</v>
      </c>
      <c r="GB1098" t="s">
        <v>69</v>
      </c>
      <c r="GC1098" t="s">
        <v>69</v>
      </c>
      <c r="GD1098" t="s">
        <v>69</v>
      </c>
      <c r="GE1098" t="s">
        <v>69</v>
      </c>
      <c r="GF1098" t="s">
        <v>69</v>
      </c>
      <c r="GG1098" t="s">
        <v>69</v>
      </c>
      <c r="GH1098" t="s">
        <v>69</v>
      </c>
      <c r="GI1098" t="s">
        <v>69</v>
      </c>
      <c r="GJ1098" t="s">
        <v>69</v>
      </c>
      <c r="GK1098" t="s">
        <v>69</v>
      </c>
      <c r="GL1098" t="s">
        <v>69</v>
      </c>
      <c r="GM1098" t="s">
        <v>69</v>
      </c>
      <c r="GN1098" t="s">
        <v>69</v>
      </c>
      <c r="GO1098" t="s">
        <v>69</v>
      </c>
      <c r="GP1098" t="s">
        <v>69</v>
      </c>
      <c r="GQ1098" t="s">
        <v>69</v>
      </c>
      <c r="GR1098" t="s">
        <v>69</v>
      </c>
      <c r="GS1098" t="s">
        <v>69</v>
      </c>
      <c r="GT1098" t="s">
        <v>69</v>
      </c>
      <c r="GU1098" t="s">
        <v>69</v>
      </c>
      <c r="GV1098" t="s">
        <v>69</v>
      </c>
      <c r="GW1098" t="s">
        <v>69</v>
      </c>
      <c r="GX1098" t="s">
        <v>69</v>
      </c>
      <c r="GY1098" t="s">
        <v>69</v>
      </c>
      <c r="HC1098" t="s">
        <v>2808</v>
      </c>
      <c r="HD1098" t="s">
        <v>2808</v>
      </c>
      <c r="HE1098" t="s">
        <v>2808</v>
      </c>
      <c r="HF1098" t="s">
        <v>2808</v>
      </c>
      <c r="HG1098" t="s">
        <v>69</v>
      </c>
      <c r="HH1098" t="s">
        <v>69</v>
      </c>
      <c r="HI1098" t="s">
        <v>69</v>
      </c>
      <c r="HJ1098" t="s">
        <v>8698</v>
      </c>
      <c r="HK1098">
        <v>36</v>
      </c>
      <c r="HL1098">
        <v>88</v>
      </c>
      <c r="HM1098">
        <v>21</v>
      </c>
      <c r="HQ1098" t="s">
        <v>9679</v>
      </c>
      <c r="HR1098" t="s">
        <v>9679</v>
      </c>
      <c r="HS1098" t="s">
        <v>9679</v>
      </c>
      <c r="HT1098" t="s">
        <v>9679</v>
      </c>
      <c r="HX1098" s="29">
        <v>0.5</v>
      </c>
      <c r="HY1098" s="29">
        <v>0.5</v>
      </c>
      <c r="HZ1098" s="29">
        <v>0.5</v>
      </c>
      <c r="IA1098" s="29">
        <v>0.5</v>
      </c>
      <c r="IE1098" t="s">
        <v>69</v>
      </c>
      <c r="IF1098" t="s">
        <v>69</v>
      </c>
      <c r="IG1098" t="s">
        <v>69</v>
      </c>
      <c r="IH1098" t="s">
        <v>269</v>
      </c>
      <c r="II1098" t="s">
        <v>269</v>
      </c>
      <c r="IJ1098" t="s">
        <v>269</v>
      </c>
      <c r="IN1098" t="s">
        <v>9679</v>
      </c>
      <c r="IO1098" t="s">
        <v>9679</v>
      </c>
      <c r="IP1098" t="s">
        <v>9679</v>
      </c>
      <c r="IT1098" s="29">
        <v>0.38541666666666669</v>
      </c>
      <c r="IU1098" s="29">
        <v>0.38541666666666669</v>
      </c>
      <c r="IV1098" s="29">
        <v>0.38541666666666669</v>
      </c>
      <c r="IZ1098" t="s">
        <v>2808</v>
      </c>
      <c r="JA1098" t="s">
        <v>69</v>
      </c>
      <c r="JB1098" t="s">
        <v>69</v>
      </c>
      <c r="JC1098" t="s">
        <v>69</v>
      </c>
      <c r="JD1098" t="s">
        <v>2808</v>
      </c>
      <c r="JE1098" t="s">
        <v>2808</v>
      </c>
      <c r="JF1098" t="s">
        <v>2808</v>
      </c>
      <c r="JG1098" s="35">
        <v>42956</v>
      </c>
      <c r="JK1098">
        <v>2.85</v>
      </c>
      <c r="JL1098">
        <v>48</v>
      </c>
      <c r="JM1098">
        <v>33</v>
      </c>
      <c r="JN1098" t="s">
        <v>9679</v>
      </c>
      <c r="JR1098" t="s">
        <v>9679</v>
      </c>
      <c r="JS1098" t="s">
        <v>9679</v>
      </c>
      <c r="JT1098" t="s">
        <v>9679</v>
      </c>
      <c r="JU1098" s="29">
        <v>0.38541666666666669</v>
      </c>
      <c r="JY1098" s="29">
        <v>0.38541666666666669</v>
      </c>
      <c r="JZ1098" s="29">
        <v>0.38541666666666669</v>
      </c>
      <c r="KA1098" s="29">
        <v>0.38541666666666669</v>
      </c>
      <c r="KD1098" t="s">
        <v>9554</v>
      </c>
      <c r="KE1098" t="s">
        <v>6597</v>
      </c>
      <c r="KF1098">
        <v>20</v>
      </c>
      <c r="KG1098" t="s">
        <v>6598</v>
      </c>
      <c r="KH1098">
        <v>8358388</v>
      </c>
    </row>
    <row r="1099" spans="1:294" x14ac:dyDescent="0.3">
      <c r="A1099" t="s">
        <v>10980</v>
      </c>
      <c r="B1099" t="s">
        <v>6588</v>
      </c>
      <c r="BV1099">
        <v>0</v>
      </c>
      <c r="BX1099" t="s">
        <v>9142</v>
      </c>
      <c r="BY1099" t="s">
        <v>6589</v>
      </c>
      <c r="BZ1099" s="30">
        <v>41582</v>
      </c>
      <c r="CA1099" t="s">
        <v>6591</v>
      </c>
      <c r="CB1099" t="s">
        <v>6600</v>
      </c>
      <c r="CC1099" t="s">
        <v>5058</v>
      </c>
      <c r="CD1099">
        <v>35</v>
      </c>
      <c r="CE1099" t="s">
        <v>22</v>
      </c>
      <c r="CF1099" t="s">
        <v>22</v>
      </c>
      <c r="CG1099" t="s">
        <v>22</v>
      </c>
      <c r="CI1099" t="s">
        <v>9640</v>
      </c>
      <c r="CJ1099" t="s">
        <v>69</v>
      </c>
      <c r="CK1099" t="s">
        <v>2808</v>
      </c>
      <c r="CL1099" t="s">
        <v>2808</v>
      </c>
      <c r="DJ1099" t="s">
        <v>12</v>
      </c>
      <c r="DK1099" t="s">
        <v>7529</v>
      </c>
      <c r="DL1099" t="s">
        <v>22</v>
      </c>
      <c r="DN1099" t="s">
        <v>69</v>
      </c>
      <c r="DO1099" t="s">
        <v>69</v>
      </c>
      <c r="DQ1099" t="s">
        <v>2864</v>
      </c>
      <c r="DZ1099" t="s">
        <v>69</v>
      </c>
      <c r="EJ1099" t="s">
        <v>22</v>
      </c>
      <c r="EY1099" t="s">
        <v>2808</v>
      </c>
      <c r="EZ1099" t="s">
        <v>69</v>
      </c>
      <c r="FA1099" t="s">
        <v>7529</v>
      </c>
      <c r="FS1099" t="s">
        <v>69</v>
      </c>
      <c r="FT1099" t="s">
        <v>69</v>
      </c>
      <c r="FU1099" t="s">
        <v>69</v>
      </c>
      <c r="FV1099" t="s">
        <v>69</v>
      </c>
      <c r="FW1099" t="s">
        <v>69</v>
      </c>
      <c r="FX1099" t="s">
        <v>69</v>
      </c>
      <c r="FY1099" t="s">
        <v>69</v>
      </c>
      <c r="FZ1099" t="s">
        <v>69</v>
      </c>
      <c r="GA1099" t="s">
        <v>69</v>
      </c>
      <c r="GB1099" t="s">
        <v>69</v>
      </c>
      <c r="GC1099" t="s">
        <v>69</v>
      </c>
      <c r="GD1099" t="s">
        <v>69</v>
      </c>
      <c r="GE1099" t="s">
        <v>69</v>
      </c>
      <c r="GF1099" t="s">
        <v>69</v>
      </c>
      <c r="GG1099" t="s">
        <v>69</v>
      </c>
      <c r="GH1099" t="s">
        <v>69</v>
      </c>
      <c r="GI1099" t="s">
        <v>69</v>
      </c>
      <c r="GJ1099" t="s">
        <v>69</v>
      </c>
      <c r="GK1099" t="s">
        <v>69</v>
      </c>
      <c r="GL1099" t="s">
        <v>69</v>
      </c>
      <c r="GM1099" t="s">
        <v>69</v>
      </c>
      <c r="GN1099" t="s">
        <v>69</v>
      </c>
      <c r="GO1099" t="s">
        <v>69</v>
      </c>
      <c r="GP1099" t="s">
        <v>69</v>
      </c>
      <c r="GQ1099" t="s">
        <v>69</v>
      </c>
      <c r="GR1099" t="s">
        <v>69</v>
      </c>
      <c r="GS1099" t="s">
        <v>69</v>
      </c>
      <c r="GT1099" t="s">
        <v>69</v>
      </c>
      <c r="GU1099" t="s">
        <v>69</v>
      </c>
      <c r="GV1099" t="s">
        <v>69</v>
      </c>
      <c r="GW1099" t="s">
        <v>69</v>
      </c>
      <c r="GX1099" t="s">
        <v>69</v>
      </c>
      <c r="GY1099" t="s">
        <v>69</v>
      </c>
      <c r="HC1099" t="s">
        <v>69</v>
      </c>
      <c r="HD1099" t="s">
        <v>69</v>
      </c>
      <c r="HE1099" t="s">
        <v>69</v>
      </c>
      <c r="HF1099" t="s">
        <v>69</v>
      </c>
      <c r="HG1099" t="s">
        <v>69</v>
      </c>
      <c r="HH1099" t="s">
        <v>69</v>
      </c>
      <c r="HI1099" t="s">
        <v>69</v>
      </c>
      <c r="IE1099" t="s">
        <v>69</v>
      </c>
      <c r="IF1099" t="s">
        <v>69</v>
      </c>
      <c r="IG1099" t="s">
        <v>69</v>
      </c>
      <c r="IZ1099" t="s">
        <v>69</v>
      </c>
      <c r="JA1099" t="s">
        <v>69</v>
      </c>
      <c r="JB1099" t="s">
        <v>69</v>
      </c>
      <c r="JC1099" t="s">
        <v>69</v>
      </c>
      <c r="JD1099" t="s">
        <v>69</v>
      </c>
      <c r="JE1099" t="s">
        <v>2808</v>
      </c>
      <c r="JF1099" t="s">
        <v>69</v>
      </c>
      <c r="JL1099">
        <v>48</v>
      </c>
      <c r="JS1099" t="s">
        <v>7529</v>
      </c>
      <c r="KD1099" t="s">
        <v>9554</v>
      </c>
      <c r="KE1099" t="s">
        <v>6597</v>
      </c>
      <c r="KF1099">
        <v>21</v>
      </c>
      <c r="KG1099" t="s">
        <v>6598</v>
      </c>
      <c r="KH1099">
        <v>8358388</v>
      </c>
    </row>
    <row r="1100" spans="1:294" x14ac:dyDescent="0.3">
      <c r="A1100" t="s">
        <v>10981</v>
      </c>
      <c r="B1100" t="s">
        <v>6588</v>
      </c>
      <c r="BV1100">
        <v>0</v>
      </c>
      <c r="BX1100" t="s">
        <v>9142</v>
      </c>
      <c r="BY1100" t="s">
        <v>6589</v>
      </c>
      <c r="BZ1100" s="30">
        <v>41582</v>
      </c>
      <c r="CA1100" t="s">
        <v>6591</v>
      </c>
      <c r="CB1100" t="s">
        <v>6600</v>
      </c>
      <c r="CC1100" t="s">
        <v>5058</v>
      </c>
      <c r="CD1100">
        <v>31</v>
      </c>
      <c r="CE1100" t="s">
        <v>22</v>
      </c>
      <c r="CF1100" t="s">
        <v>22</v>
      </c>
      <c r="CG1100" t="s">
        <v>22</v>
      </c>
      <c r="CI1100" t="s">
        <v>9640</v>
      </c>
      <c r="CJ1100" t="s">
        <v>69</v>
      </c>
      <c r="CK1100" t="s">
        <v>2808</v>
      </c>
      <c r="CL1100" t="s">
        <v>2808</v>
      </c>
      <c r="DJ1100" t="s">
        <v>12</v>
      </c>
      <c r="DK1100" s="30">
        <v>41487</v>
      </c>
      <c r="DL1100" t="s">
        <v>22</v>
      </c>
      <c r="DN1100" t="s">
        <v>69</v>
      </c>
      <c r="DO1100" t="s">
        <v>69</v>
      </c>
      <c r="DQ1100" t="s">
        <v>2864</v>
      </c>
      <c r="DZ1100" t="s">
        <v>69</v>
      </c>
      <c r="EJ1100" t="s">
        <v>273</v>
      </c>
      <c r="EM1100" t="s">
        <v>12</v>
      </c>
      <c r="EN1100" s="30">
        <v>41487</v>
      </c>
      <c r="EO1100" t="s">
        <v>27</v>
      </c>
      <c r="EP1100" s="29">
        <v>0.71527777777777779</v>
      </c>
      <c r="EY1100" t="s">
        <v>2808</v>
      </c>
      <c r="EZ1100" t="s">
        <v>69</v>
      </c>
      <c r="FA1100" s="30">
        <v>41487</v>
      </c>
      <c r="FS1100" t="s">
        <v>69</v>
      </c>
      <c r="FT1100" t="s">
        <v>69</v>
      </c>
      <c r="FU1100" t="s">
        <v>69</v>
      </c>
      <c r="FV1100" t="s">
        <v>69</v>
      </c>
      <c r="FW1100" t="s">
        <v>69</v>
      </c>
      <c r="FX1100" t="s">
        <v>69</v>
      </c>
      <c r="FY1100" t="s">
        <v>69</v>
      </c>
      <c r="FZ1100" t="s">
        <v>69</v>
      </c>
      <c r="GA1100" t="s">
        <v>69</v>
      </c>
      <c r="GB1100" t="s">
        <v>69</v>
      </c>
      <c r="GC1100" t="s">
        <v>69</v>
      </c>
      <c r="GD1100" t="s">
        <v>69</v>
      </c>
      <c r="GE1100" t="s">
        <v>69</v>
      </c>
      <c r="GF1100" t="s">
        <v>69</v>
      </c>
      <c r="GG1100" t="s">
        <v>69</v>
      </c>
      <c r="GH1100" t="s">
        <v>69</v>
      </c>
      <c r="GI1100" t="s">
        <v>69</v>
      </c>
      <c r="GJ1100" t="s">
        <v>69</v>
      </c>
      <c r="GK1100" t="s">
        <v>69</v>
      </c>
      <c r="GL1100" t="s">
        <v>69</v>
      </c>
      <c r="GM1100" t="s">
        <v>69</v>
      </c>
      <c r="GN1100" t="s">
        <v>69</v>
      </c>
      <c r="GO1100" t="s">
        <v>69</v>
      </c>
      <c r="GP1100" t="s">
        <v>69</v>
      </c>
      <c r="GQ1100" t="s">
        <v>69</v>
      </c>
      <c r="GR1100" t="s">
        <v>69</v>
      </c>
      <c r="GS1100" t="s">
        <v>69</v>
      </c>
      <c r="GT1100" t="s">
        <v>69</v>
      </c>
      <c r="GU1100" t="s">
        <v>69</v>
      </c>
      <c r="GV1100" t="s">
        <v>69</v>
      </c>
      <c r="GW1100" t="s">
        <v>69</v>
      </c>
      <c r="GX1100" t="s">
        <v>69</v>
      </c>
      <c r="GY1100" t="s">
        <v>69</v>
      </c>
      <c r="HC1100" t="s">
        <v>69</v>
      </c>
      <c r="HD1100" t="s">
        <v>69</v>
      </c>
      <c r="HE1100" t="s">
        <v>69</v>
      </c>
      <c r="HF1100" t="s">
        <v>69</v>
      </c>
      <c r="HG1100" t="s">
        <v>69</v>
      </c>
      <c r="HH1100" t="s">
        <v>69</v>
      </c>
      <c r="HI1100" t="s">
        <v>69</v>
      </c>
      <c r="IE1100" t="s">
        <v>2808</v>
      </c>
      <c r="IF1100" t="s">
        <v>2808</v>
      </c>
      <c r="IG1100" t="s">
        <v>2808</v>
      </c>
      <c r="IH1100" t="s">
        <v>269</v>
      </c>
      <c r="II1100" t="s">
        <v>269</v>
      </c>
      <c r="IJ1100" t="s">
        <v>269</v>
      </c>
      <c r="IK1100" t="s">
        <v>269</v>
      </c>
      <c r="IL1100" t="s">
        <v>269</v>
      </c>
      <c r="IM1100" t="s">
        <v>69</v>
      </c>
      <c r="IN1100" s="30">
        <v>41487</v>
      </c>
      <c r="IO1100" s="30">
        <v>41487</v>
      </c>
      <c r="IP1100" s="30">
        <v>41487</v>
      </c>
      <c r="IQ1100" s="30">
        <v>41487</v>
      </c>
      <c r="IR1100" s="30">
        <v>41487</v>
      </c>
      <c r="IT1100" s="29">
        <v>0.4513888888888889</v>
      </c>
      <c r="IU1100" s="29">
        <v>0.4513888888888889</v>
      </c>
      <c r="IV1100" s="29">
        <v>0.4513888888888889</v>
      </c>
      <c r="IW1100" s="29">
        <v>0.4513888888888889</v>
      </c>
      <c r="IX1100" s="29">
        <v>0.4513888888888889</v>
      </c>
      <c r="IZ1100" t="s">
        <v>2808</v>
      </c>
      <c r="JA1100" t="s">
        <v>69</v>
      </c>
      <c r="JB1100" t="s">
        <v>69</v>
      </c>
      <c r="JC1100" t="s">
        <v>69</v>
      </c>
      <c r="JD1100" t="s">
        <v>69</v>
      </c>
      <c r="JE1100" t="s">
        <v>69</v>
      </c>
      <c r="JF1100" t="s">
        <v>69</v>
      </c>
      <c r="JG1100" s="35">
        <v>42925</v>
      </c>
      <c r="JN1100" s="30">
        <v>41487</v>
      </c>
      <c r="JU1100" s="29">
        <v>0.4513888888888889</v>
      </c>
      <c r="KD1100" t="s">
        <v>9554</v>
      </c>
      <c r="KE1100" t="s">
        <v>6597</v>
      </c>
      <c r="KF1100">
        <v>22</v>
      </c>
      <c r="KG1100" t="s">
        <v>6598</v>
      </c>
      <c r="KH1100">
        <v>8358388</v>
      </c>
    </row>
    <row r="1101" spans="1:294" x14ac:dyDescent="0.3">
      <c r="A1101" t="s">
        <v>10982</v>
      </c>
      <c r="B1101" t="s">
        <v>6588</v>
      </c>
      <c r="BV1101">
        <v>0</v>
      </c>
      <c r="BX1101" t="s">
        <v>9142</v>
      </c>
      <c r="BY1101" t="s">
        <v>6589</v>
      </c>
      <c r="BZ1101" s="30">
        <v>41582</v>
      </c>
      <c r="CA1101" t="s">
        <v>6591</v>
      </c>
      <c r="CB1101" t="s">
        <v>6600</v>
      </c>
      <c r="CC1101" t="s">
        <v>5058</v>
      </c>
      <c r="CD1101">
        <v>23</v>
      </c>
      <c r="CE1101" t="s">
        <v>22</v>
      </c>
      <c r="CF1101" t="s">
        <v>22</v>
      </c>
      <c r="CG1101" t="s">
        <v>22</v>
      </c>
      <c r="CI1101" t="s">
        <v>9640</v>
      </c>
      <c r="CJ1101" t="s">
        <v>69</v>
      </c>
      <c r="CK1101" t="s">
        <v>2808</v>
      </c>
      <c r="CL1101" t="s">
        <v>2808</v>
      </c>
      <c r="DJ1101" t="s">
        <v>12</v>
      </c>
      <c r="DK1101" t="s">
        <v>9304</v>
      </c>
      <c r="DL1101" t="s">
        <v>22</v>
      </c>
      <c r="DN1101" t="s">
        <v>69</v>
      </c>
      <c r="DO1101" t="s">
        <v>69</v>
      </c>
      <c r="DQ1101" t="s">
        <v>2864</v>
      </c>
      <c r="DZ1101" t="s">
        <v>2894</v>
      </c>
      <c r="EJ1101" t="s">
        <v>274</v>
      </c>
      <c r="EL1101" t="s">
        <v>2922</v>
      </c>
      <c r="EY1101" t="s">
        <v>2808</v>
      </c>
      <c r="EZ1101" t="s">
        <v>69</v>
      </c>
      <c r="FA1101" t="s">
        <v>9304</v>
      </c>
      <c r="FH1101">
        <v>4</v>
      </c>
      <c r="FI1101">
        <v>4</v>
      </c>
      <c r="FK1101">
        <v>4</v>
      </c>
      <c r="FL1101">
        <v>4</v>
      </c>
      <c r="FM1101">
        <v>4</v>
      </c>
      <c r="FS1101" t="s">
        <v>69</v>
      </c>
      <c r="FT1101" t="s">
        <v>69</v>
      </c>
      <c r="FU1101" t="s">
        <v>69</v>
      </c>
      <c r="FV1101" t="s">
        <v>69</v>
      </c>
      <c r="FW1101" t="s">
        <v>69</v>
      </c>
      <c r="FX1101" t="s">
        <v>69</v>
      </c>
      <c r="FY1101" t="s">
        <v>69</v>
      </c>
      <c r="FZ1101" t="s">
        <v>69</v>
      </c>
      <c r="GA1101" t="s">
        <v>69</v>
      </c>
      <c r="GB1101" t="s">
        <v>69</v>
      </c>
      <c r="GC1101" t="s">
        <v>69</v>
      </c>
      <c r="GD1101" t="s">
        <v>69</v>
      </c>
      <c r="GE1101" t="s">
        <v>69</v>
      </c>
      <c r="GF1101" t="s">
        <v>69</v>
      </c>
      <c r="GG1101" t="s">
        <v>69</v>
      </c>
      <c r="GH1101" t="s">
        <v>69</v>
      </c>
      <c r="GI1101" t="s">
        <v>69</v>
      </c>
      <c r="GJ1101" t="s">
        <v>69</v>
      </c>
      <c r="GK1101" t="s">
        <v>69</v>
      </c>
      <c r="GL1101" t="s">
        <v>69</v>
      </c>
      <c r="GM1101" t="s">
        <v>69</v>
      </c>
      <c r="GN1101" t="s">
        <v>69</v>
      </c>
      <c r="GO1101" t="s">
        <v>69</v>
      </c>
      <c r="GP1101" t="s">
        <v>69</v>
      </c>
      <c r="GQ1101" t="s">
        <v>69</v>
      </c>
      <c r="GR1101" t="s">
        <v>69</v>
      </c>
      <c r="GS1101" t="s">
        <v>69</v>
      </c>
      <c r="GT1101" t="s">
        <v>69</v>
      </c>
      <c r="GU1101" t="s">
        <v>69</v>
      </c>
      <c r="GV1101" t="s">
        <v>69</v>
      </c>
      <c r="GW1101" t="s">
        <v>69</v>
      </c>
      <c r="GX1101" t="s">
        <v>69</v>
      </c>
      <c r="GY1101" t="s">
        <v>69</v>
      </c>
      <c r="HC1101" t="s">
        <v>2808</v>
      </c>
      <c r="HD1101" t="s">
        <v>2808</v>
      </c>
      <c r="HE1101" t="s">
        <v>2808</v>
      </c>
      <c r="HF1101" t="s">
        <v>2808</v>
      </c>
      <c r="HG1101" t="s">
        <v>69</v>
      </c>
      <c r="HH1101" t="s">
        <v>69</v>
      </c>
      <c r="HI1101" t="s">
        <v>69</v>
      </c>
      <c r="HJ1101" t="s">
        <v>8698</v>
      </c>
      <c r="HK1101">
        <v>36.5</v>
      </c>
      <c r="HL1101">
        <v>84</v>
      </c>
      <c r="HM1101">
        <v>20</v>
      </c>
      <c r="HQ1101" t="s">
        <v>9304</v>
      </c>
      <c r="HR1101" t="s">
        <v>9304</v>
      </c>
      <c r="HS1101" t="s">
        <v>9304</v>
      </c>
      <c r="HT1101" t="s">
        <v>9304</v>
      </c>
      <c r="IE1101" t="s">
        <v>2808</v>
      </c>
      <c r="IF1101" t="s">
        <v>2808</v>
      </c>
      <c r="IG1101" t="s">
        <v>2808</v>
      </c>
      <c r="IH1101" t="s">
        <v>269</v>
      </c>
      <c r="II1101" t="s">
        <v>269</v>
      </c>
      <c r="IK1101" t="s">
        <v>269</v>
      </c>
      <c r="IL1101" t="s">
        <v>269</v>
      </c>
      <c r="IN1101" t="s">
        <v>9304</v>
      </c>
      <c r="IO1101" t="s">
        <v>9304</v>
      </c>
      <c r="IQ1101" t="s">
        <v>9304</v>
      </c>
      <c r="IR1101" t="s">
        <v>9304</v>
      </c>
      <c r="IT1101" s="29">
        <v>0.54861111111111105</v>
      </c>
      <c r="IU1101" s="29">
        <v>0.54861111111111105</v>
      </c>
      <c r="IW1101" s="29">
        <v>0.54861111111111105</v>
      </c>
      <c r="IX1101" s="29">
        <v>0.54861111111111105</v>
      </c>
      <c r="IZ1101" t="s">
        <v>2808</v>
      </c>
      <c r="JA1101" t="s">
        <v>69</v>
      </c>
      <c r="JB1101" t="s">
        <v>69</v>
      </c>
      <c r="JC1101" t="s">
        <v>69</v>
      </c>
      <c r="JD1101" t="s">
        <v>2808</v>
      </c>
      <c r="JE1101" t="s">
        <v>2808</v>
      </c>
      <c r="JF1101" t="s">
        <v>69</v>
      </c>
      <c r="JG1101" s="35">
        <v>42956</v>
      </c>
      <c r="JK1101" t="s">
        <v>10983</v>
      </c>
      <c r="JL1101" t="s">
        <v>8088</v>
      </c>
      <c r="JN1101" t="s">
        <v>9304</v>
      </c>
      <c r="JR1101" t="s">
        <v>9304</v>
      </c>
      <c r="JS1101" t="s">
        <v>9304</v>
      </c>
      <c r="JU1101" s="29">
        <v>0.54861111111111105</v>
      </c>
      <c r="JY1101" s="29">
        <v>0.54861111111111105</v>
      </c>
      <c r="JZ1101" s="29">
        <v>0.54861111111111105</v>
      </c>
      <c r="KD1101" t="s">
        <v>9554</v>
      </c>
      <c r="KE1101" t="s">
        <v>6597</v>
      </c>
      <c r="KF1101">
        <v>23</v>
      </c>
      <c r="KG1101" t="s">
        <v>6598</v>
      </c>
      <c r="KH1101">
        <v>8358388</v>
      </c>
    </row>
    <row r="1102" spans="1:294" x14ac:dyDescent="0.3">
      <c r="A1102" t="s">
        <v>10984</v>
      </c>
      <c r="B1102" t="s">
        <v>6588</v>
      </c>
      <c r="BV1102">
        <v>0</v>
      </c>
      <c r="BX1102" t="s">
        <v>9142</v>
      </c>
      <c r="BY1102" t="s">
        <v>6589</v>
      </c>
      <c r="BZ1102" s="30">
        <v>41582</v>
      </c>
      <c r="CA1102" t="s">
        <v>6591</v>
      </c>
      <c r="CB1102" t="s">
        <v>6600</v>
      </c>
      <c r="CC1102" t="s">
        <v>5058</v>
      </c>
      <c r="CD1102">
        <v>24</v>
      </c>
      <c r="CE1102" t="s">
        <v>22</v>
      </c>
      <c r="CF1102" t="s">
        <v>22</v>
      </c>
      <c r="CG1102" t="s">
        <v>22</v>
      </c>
      <c r="CI1102" t="s">
        <v>9640</v>
      </c>
      <c r="CJ1102" t="s">
        <v>69</v>
      </c>
      <c r="CK1102" t="s">
        <v>2808</v>
      </c>
      <c r="CL1102" t="s">
        <v>2808</v>
      </c>
      <c r="DJ1102" t="s">
        <v>12</v>
      </c>
      <c r="DK1102" s="30">
        <v>41548</v>
      </c>
      <c r="DL1102" t="s">
        <v>22</v>
      </c>
      <c r="DN1102" t="s">
        <v>69</v>
      </c>
      <c r="DO1102" t="s">
        <v>69</v>
      </c>
      <c r="DQ1102" t="s">
        <v>2864</v>
      </c>
      <c r="DZ1102" t="s">
        <v>69</v>
      </c>
      <c r="EJ1102" t="s">
        <v>276</v>
      </c>
      <c r="EY1102" t="s">
        <v>2808</v>
      </c>
      <c r="EZ1102" t="s">
        <v>69</v>
      </c>
      <c r="FA1102" s="30">
        <v>41548</v>
      </c>
      <c r="FS1102" t="s">
        <v>69</v>
      </c>
      <c r="FT1102" t="s">
        <v>69</v>
      </c>
      <c r="FU1102" t="s">
        <v>69</v>
      </c>
      <c r="FV1102" t="s">
        <v>69</v>
      </c>
      <c r="FW1102" t="s">
        <v>69</v>
      </c>
      <c r="FX1102" t="s">
        <v>69</v>
      </c>
      <c r="FY1102" t="s">
        <v>69</v>
      </c>
      <c r="FZ1102" t="s">
        <v>69</v>
      </c>
      <c r="GA1102" t="s">
        <v>69</v>
      </c>
      <c r="GB1102" t="s">
        <v>69</v>
      </c>
      <c r="GC1102" t="s">
        <v>69</v>
      </c>
      <c r="GD1102" t="s">
        <v>69</v>
      </c>
      <c r="GE1102" t="s">
        <v>69</v>
      </c>
      <c r="GF1102" t="s">
        <v>69</v>
      </c>
      <c r="GG1102" t="s">
        <v>69</v>
      </c>
      <c r="GH1102" t="s">
        <v>69</v>
      </c>
      <c r="GI1102" t="s">
        <v>69</v>
      </c>
      <c r="GJ1102" t="s">
        <v>69</v>
      </c>
      <c r="GK1102" t="s">
        <v>69</v>
      </c>
      <c r="GL1102" t="s">
        <v>69</v>
      </c>
      <c r="GM1102" t="s">
        <v>69</v>
      </c>
      <c r="GN1102" t="s">
        <v>69</v>
      </c>
      <c r="GO1102" t="s">
        <v>69</v>
      </c>
      <c r="GP1102" t="s">
        <v>69</v>
      </c>
      <c r="GQ1102" t="s">
        <v>69</v>
      </c>
      <c r="GR1102" t="s">
        <v>69</v>
      </c>
      <c r="GS1102" t="s">
        <v>69</v>
      </c>
      <c r="GT1102" t="s">
        <v>69</v>
      </c>
      <c r="GU1102" t="s">
        <v>69</v>
      </c>
      <c r="GV1102" t="s">
        <v>69</v>
      </c>
      <c r="GW1102" t="s">
        <v>69</v>
      </c>
      <c r="GX1102" t="s">
        <v>69</v>
      </c>
      <c r="GY1102" t="s">
        <v>69</v>
      </c>
      <c r="HC1102" t="s">
        <v>69</v>
      </c>
      <c r="HD1102" t="s">
        <v>69</v>
      </c>
      <c r="HE1102" t="s">
        <v>69</v>
      </c>
      <c r="HF1102" t="s">
        <v>69</v>
      </c>
      <c r="HG1102" t="s">
        <v>69</v>
      </c>
      <c r="HH1102" t="s">
        <v>69</v>
      </c>
      <c r="HI1102" t="s">
        <v>69</v>
      </c>
      <c r="IE1102" t="s">
        <v>69</v>
      </c>
      <c r="IF1102" t="s">
        <v>69</v>
      </c>
      <c r="IG1102" t="s">
        <v>69</v>
      </c>
      <c r="IH1102" t="s">
        <v>269</v>
      </c>
      <c r="II1102" t="s">
        <v>269</v>
      </c>
      <c r="IJ1102" t="s">
        <v>269</v>
      </c>
      <c r="IK1102" t="s">
        <v>269</v>
      </c>
      <c r="IL1102" t="s">
        <v>269</v>
      </c>
      <c r="IM1102" t="s">
        <v>69</v>
      </c>
      <c r="IN1102" s="30">
        <v>41548</v>
      </c>
      <c r="IO1102" s="30">
        <v>41548</v>
      </c>
      <c r="IP1102" s="30">
        <v>41548</v>
      </c>
      <c r="IQ1102" s="30">
        <v>41548</v>
      </c>
      <c r="IR1102" s="30">
        <v>41548</v>
      </c>
      <c r="IT1102" s="29">
        <v>0.3923611111111111</v>
      </c>
      <c r="IU1102" s="29">
        <v>0.3923611111111111</v>
      </c>
      <c r="IV1102" s="29">
        <v>0.3923611111111111</v>
      </c>
      <c r="IW1102" s="29">
        <v>0.3923611111111111</v>
      </c>
      <c r="IX1102" s="29">
        <v>0.3923611111111111</v>
      </c>
      <c r="IZ1102" t="s">
        <v>2808</v>
      </c>
      <c r="JA1102" t="s">
        <v>69</v>
      </c>
      <c r="JB1102" t="s">
        <v>69</v>
      </c>
      <c r="JC1102" t="s">
        <v>69</v>
      </c>
      <c r="JD1102" t="s">
        <v>2808</v>
      </c>
      <c r="JE1102" t="s">
        <v>2808</v>
      </c>
      <c r="JF1102" t="s">
        <v>69</v>
      </c>
      <c r="JG1102" s="35">
        <v>42956</v>
      </c>
      <c r="JK1102" s="31">
        <v>3100</v>
      </c>
      <c r="JL1102">
        <v>52</v>
      </c>
      <c r="JN1102" s="30">
        <v>41548</v>
      </c>
      <c r="JR1102" s="30">
        <v>41548</v>
      </c>
      <c r="JS1102" s="30">
        <v>41548</v>
      </c>
      <c r="JU1102" s="29">
        <v>0.3923611111111111</v>
      </c>
      <c r="JY1102" s="29">
        <v>0.3923611111111111</v>
      </c>
      <c r="JZ1102" s="29">
        <v>0.3923611111111111</v>
      </c>
      <c r="KD1102" t="s">
        <v>9554</v>
      </c>
      <c r="KE1102" t="s">
        <v>6597</v>
      </c>
      <c r="KF1102">
        <v>24</v>
      </c>
      <c r="KG1102" t="s">
        <v>6598</v>
      </c>
      <c r="KH1102">
        <v>8358388</v>
      </c>
    </row>
    <row r="1103" spans="1:294" x14ac:dyDescent="0.3">
      <c r="A1103" t="s">
        <v>10985</v>
      </c>
      <c r="B1103" t="s">
        <v>6588</v>
      </c>
      <c r="BV1103">
        <v>0</v>
      </c>
      <c r="BX1103" t="s">
        <v>9142</v>
      </c>
      <c r="BY1103" t="s">
        <v>6589</v>
      </c>
      <c r="BZ1103" s="30">
        <v>41582</v>
      </c>
      <c r="CA1103" t="s">
        <v>6591</v>
      </c>
      <c r="CB1103" t="s">
        <v>6600</v>
      </c>
      <c r="CC1103" t="s">
        <v>5058</v>
      </c>
      <c r="CD1103">
        <v>34</v>
      </c>
      <c r="CE1103" t="s">
        <v>236</v>
      </c>
      <c r="CF1103" t="s">
        <v>240</v>
      </c>
      <c r="CG1103" t="s">
        <v>247</v>
      </c>
      <c r="CI1103" t="s">
        <v>9640</v>
      </c>
      <c r="CJ1103" t="s">
        <v>69</v>
      </c>
      <c r="CK1103" t="s">
        <v>2808</v>
      </c>
      <c r="CL1103" t="s">
        <v>2808</v>
      </c>
      <c r="DJ1103" t="s">
        <v>12</v>
      </c>
      <c r="DK1103" t="s">
        <v>8031</v>
      </c>
      <c r="DL1103" t="s">
        <v>22</v>
      </c>
      <c r="DN1103" t="s">
        <v>22</v>
      </c>
      <c r="DO1103" t="s">
        <v>22</v>
      </c>
      <c r="DQ1103" t="s">
        <v>2864</v>
      </c>
      <c r="DZ1103" t="s">
        <v>69</v>
      </c>
      <c r="EJ1103" t="s">
        <v>22</v>
      </c>
      <c r="EY1103" t="s">
        <v>2808</v>
      </c>
      <c r="EZ1103" t="s">
        <v>69</v>
      </c>
      <c r="FA1103" t="s">
        <v>8031</v>
      </c>
      <c r="FS1103" t="s">
        <v>69</v>
      </c>
      <c r="FT1103" t="s">
        <v>69</v>
      </c>
      <c r="FU1103" t="s">
        <v>69</v>
      </c>
      <c r="FV1103" t="s">
        <v>69</v>
      </c>
      <c r="FW1103" t="s">
        <v>69</v>
      </c>
      <c r="FX1103" t="s">
        <v>69</v>
      </c>
      <c r="FY1103" t="s">
        <v>69</v>
      </c>
      <c r="FZ1103" t="s">
        <v>69</v>
      </c>
      <c r="GA1103" t="s">
        <v>69</v>
      </c>
      <c r="GB1103" t="s">
        <v>69</v>
      </c>
      <c r="GC1103" t="s">
        <v>69</v>
      </c>
      <c r="GD1103" t="s">
        <v>69</v>
      </c>
      <c r="GE1103" t="s">
        <v>69</v>
      </c>
      <c r="GF1103" t="s">
        <v>69</v>
      </c>
      <c r="GG1103" t="s">
        <v>69</v>
      </c>
      <c r="GH1103" t="s">
        <v>69</v>
      </c>
      <c r="GI1103" t="s">
        <v>69</v>
      </c>
      <c r="GJ1103" t="s">
        <v>69</v>
      </c>
      <c r="GK1103" t="s">
        <v>69</v>
      </c>
      <c r="GL1103" t="s">
        <v>69</v>
      </c>
      <c r="GM1103" t="s">
        <v>69</v>
      </c>
      <c r="GN1103" t="s">
        <v>69</v>
      </c>
      <c r="GO1103" t="s">
        <v>69</v>
      </c>
      <c r="GP1103" t="s">
        <v>69</v>
      </c>
      <c r="GQ1103" t="s">
        <v>69</v>
      </c>
      <c r="GR1103" t="s">
        <v>69</v>
      </c>
      <c r="GS1103" t="s">
        <v>69</v>
      </c>
      <c r="GT1103" t="s">
        <v>69</v>
      </c>
      <c r="GU1103" t="s">
        <v>69</v>
      </c>
      <c r="GV1103" t="s">
        <v>69</v>
      </c>
      <c r="GW1103" t="s">
        <v>69</v>
      </c>
      <c r="GX1103" t="s">
        <v>69</v>
      </c>
      <c r="GY1103" t="s">
        <v>69</v>
      </c>
      <c r="HC1103" t="s">
        <v>69</v>
      </c>
      <c r="HD1103" t="s">
        <v>69</v>
      </c>
      <c r="HE1103" t="s">
        <v>69</v>
      </c>
      <c r="HF1103" t="s">
        <v>69</v>
      </c>
      <c r="HG1103" t="s">
        <v>69</v>
      </c>
      <c r="HH1103" t="s">
        <v>69</v>
      </c>
      <c r="HI1103" t="s">
        <v>69</v>
      </c>
      <c r="IE1103" t="s">
        <v>69</v>
      </c>
      <c r="IF1103" t="s">
        <v>69</v>
      </c>
      <c r="IG1103" t="s">
        <v>69</v>
      </c>
      <c r="IH1103" t="s">
        <v>269</v>
      </c>
      <c r="II1103" t="s">
        <v>269</v>
      </c>
      <c r="IJ1103" t="s">
        <v>269</v>
      </c>
      <c r="IK1103" t="s">
        <v>269</v>
      </c>
      <c r="IL1103" t="s">
        <v>69</v>
      </c>
      <c r="IM1103" t="s">
        <v>69</v>
      </c>
      <c r="IN1103" t="s">
        <v>8031</v>
      </c>
      <c r="IO1103" t="s">
        <v>8031</v>
      </c>
      <c r="IP1103" t="s">
        <v>8031</v>
      </c>
      <c r="IQ1103" t="s">
        <v>8031</v>
      </c>
      <c r="IT1103" s="29">
        <v>0.375</v>
      </c>
      <c r="IU1103" s="29">
        <v>0.375</v>
      </c>
      <c r="IV1103" s="29">
        <v>0.375</v>
      </c>
      <c r="IW1103" s="29">
        <v>0.375</v>
      </c>
      <c r="IZ1103" t="s">
        <v>2808</v>
      </c>
      <c r="JA1103" t="s">
        <v>69</v>
      </c>
      <c r="JB1103" t="s">
        <v>69</v>
      </c>
      <c r="JC1103" t="s">
        <v>69</v>
      </c>
      <c r="JD1103" t="s">
        <v>2808</v>
      </c>
      <c r="JE1103" t="s">
        <v>2808</v>
      </c>
      <c r="JF1103" t="s">
        <v>69</v>
      </c>
      <c r="JG1103" s="35">
        <v>42956</v>
      </c>
      <c r="JK1103" t="s">
        <v>10986</v>
      </c>
      <c r="JL1103" t="s">
        <v>10987</v>
      </c>
      <c r="JN1103" t="s">
        <v>8031</v>
      </c>
      <c r="JR1103" t="s">
        <v>8031</v>
      </c>
      <c r="JS1103" t="s">
        <v>8031</v>
      </c>
      <c r="JY1103" s="29">
        <v>0.375</v>
      </c>
      <c r="JZ1103" s="29">
        <v>0.375</v>
      </c>
      <c r="KD1103" t="s">
        <v>9554</v>
      </c>
      <c r="KE1103" t="s">
        <v>6597</v>
      </c>
      <c r="KF1103">
        <v>25</v>
      </c>
      <c r="KG1103" t="s">
        <v>6598</v>
      </c>
      <c r="KH1103">
        <v>8358388</v>
      </c>
    </row>
    <row r="1104" spans="1:294" x14ac:dyDescent="0.3">
      <c r="A1104" t="s">
        <v>10988</v>
      </c>
      <c r="B1104" t="s">
        <v>6588</v>
      </c>
      <c r="BV1104">
        <v>0</v>
      </c>
      <c r="BX1104" t="s">
        <v>9142</v>
      </c>
      <c r="BY1104" t="s">
        <v>6589</v>
      </c>
      <c r="BZ1104" s="30">
        <v>41582</v>
      </c>
      <c r="CA1104" t="s">
        <v>6591</v>
      </c>
      <c r="CB1104" t="s">
        <v>10989</v>
      </c>
      <c r="CC1104" t="s">
        <v>5058</v>
      </c>
      <c r="CD1104">
        <v>24</v>
      </c>
      <c r="CE1104" t="s">
        <v>236</v>
      </c>
      <c r="CF1104" t="s">
        <v>240</v>
      </c>
      <c r="CG1104" t="s">
        <v>247</v>
      </c>
      <c r="CI1104" t="s">
        <v>9640</v>
      </c>
      <c r="CJ1104" t="s">
        <v>69</v>
      </c>
      <c r="CK1104" t="s">
        <v>2808</v>
      </c>
      <c r="CL1104" t="s">
        <v>2808</v>
      </c>
      <c r="DJ1104" t="s">
        <v>12</v>
      </c>
      <c r="DK1104" t="s">
        <v>6650</v>
      </c>
      <c r="DL1104" t="s">
        <v>22</v>
      </c>
      <c r="DN1104" t="s">
        <v>69</v>
      </c>
      <c r="DO1104" t="s">
        <v>69</v>
      </c>
      <c r="DQ1104" t="s">
        <v>2864</v>
      </c>
      <c r="DZ1104" t="s">
        <v>69</v>
      </c>
      <c r="EJ1104" t="s">
        <v>22</v>
      </c>
      <c r="EY1104" t="s">
        <v>2808</v>
      </c>
      <c r="EZ1104" t="s">
        <v>69</v>
      </c>
      <c r="FA1104" t="s">
        <v>6650</v>
      </c>
      <c r="FS1104" t="s">
        <v>69</v>
      </c>
      <c r="FT1104" t="s">
        <v>69</v>
      </c>
      <c r="FU1104" t="s">
        <v>69</v>
      </c>
      <c r="FV1104" t="s">
        <v>69</v>
      </c>
      <c r="FW1104" t="s">
        <v>69</v>
      </c>
      <c r="FX1104" t="s">
        <v>69</v>
      </c>
      <c r="FY1104" t="s">
        <v>69</v>
      </c>
      <c r="FZ1104" t="s">
        <v>69</v>
      </c>
      <c r="GA1104" t="s">
        <v>69</v>
      </c>
      <c r="GB1104" t="s">
        <v>69</v>
      </c>
      <c r="GC1104" t="s">
        <v>69</v>
      </c>
      <c r="GD1104" t="s">
        <v>69</v>
      </c>
      <c r="GE1104" t="s">
        <v>69</v>
      </c>
      <c r="GF1104" t="s">
        <v>69</v>
      </c>
      <c r="GG1104" t="s">
        <v>69</v>
      </c>
      <c r="GH1104" t="s">
        <v>69</v>
      </c>
      <c r="GI1104" t="s">
        <v>69</v>
      </c>
      <c r="GJ1104" t="s">
        <v>69</v>
      </c>
      <c r="GK1104" t="s">
        <v>69</v>
      </c>
      <c r="GL1104" t="s">
        <v>69</v>
      </c>
      <c r="GM1104" t="s">
        <v>69</v>
      </c>
      <c r="GN1104" t="s">
        <v>69</v>
      </c>
      <c r="GO1104" t="s">
        <v>69</v>
      </c>
      <c r="GP1104" t="s">
        <v>69</v>
      </c>
      <c r="GQ1104" t="s">
        <v>69</v>
      </c>
      <c r="GR1104" t="s">
        <v>69</v>
      </c>
      <c r="GS1104" t="s">
        <v>69</v>
      </c>
      <c r="GT1104" t="s">
        <v>69</v>
      </c>
      <c r="GU1104" t="s">
        <v>69</v>
      </c>
      <c r="GV1104" t="s">
        <v>69</v>
      </c>
      <c r="GW1104" t="s">
        <v>69</v>
      </c>
      <c r="GX1104" t="s">
        <v>69</v>
      </c>
      <c r="GY1104" t="s">
        <v>69</v>
      </c>
      <c r="HC1104" t="s">
        <v>69</v>
      </c>
      <c r="HD1104" t="s">
        <v>69</v>
      </c>
      <c r="HE1104" t="s">
        <v>69</v>
      </c>
      <c r="HF1104" t="s">
        <v>69</v>
      </c>
      <c r="HG1104" t="s">
        <v>69</v>
      </c>
      <c r="HH1104" t="s">
        <v>69</v>
      </c>
      <c r="HI1104" t="s">
        <v>69</v>
      </c>
      <c r="IE1104" t="s">
        <v>69</v>
      </c>
      <c r="IF1104" t="s">
        <v>69</v>
      </c>
      <c r="IG1104" t="s">
        <v>69</v>
      </c>
      <c r="II1104" t="s">
        <v>269</v>
      </c>
      <c r="IK1104" t="s">
        <v>269</v>
      </c>
      <c r="IL1104" t="s">
        <v>269</v>
      </c>
      <c r="IO1104" t="s">
        <v>6650</v>
      </c>
      <c r="IQ1104" t="s">
        <v>6650</v>
      </c>
      <c r="IR1104" t="s">
        <v>6650</v>
      </c>
      <c r="IU1104" s="29">
        <v>0.95833333333333337</v>
      </c>
      <c r="IW1104" s="29">
        <v>0.41041666666666665</v>
      </c>
      <c r="IX1104" s="29">
        <v>0.41041666666666665</v>
      </c>
      <c r="IZ1104" t="s">
        <v>69</v>
      </c>
      <c r="JA1104" t="s">
        <v>69</v>
      </c>
      <c r="JB1104" t="s">
        <v>69</v>
      </c>
      <c r="JC1104" t="s">
        <v>69</v>
      </c>
      <c r="JD1104" t="s">
        <v>69</v>
      </c>
      <c r="JE1104" t="s">
        <v>69</v>
      </c>
      <c r="JF1104" t="s">
        <v>69</v>
      </c>
      <c r="KD1104" t="s">
        <v>9554</v>
      </c>
      <c r="KE1104" t="s">
        <v>6597</v>
      </c>
      <c r="KF1104">
        <v>26</v>
      </c>
      <c r="KG1104" t="s">
        <v>6598</v>
      </c>
      <c r="KH1104">
        <v>8358388</v>
      </c>
    </row>
    <row r="1105" spans="1:294" x14ac:dyDescent="0.3">
      <c r="A1105" t="s">
        <v>10990</v>
      </c>
      <c r="B1105" t="s">
        <v>6588</v>
      </c>
      <c r="BV1105">
        <v>0</v>
      </c>
      <c r="BX1105" t="s">
        <v>9142</v>
      </c>
      <c r="BY1105" t="s">
        <v>6589</v>
      </c>
      <c r="BZ1105" s="30">
        <v>41582</v>
      </c>
      <c r="CA1105" t="s">
        <v>6591</v>
      </c>
      <c r="CB1105" t="s">
        <v>6600</v>
      </c>
      <c r="CC1105" t="s">
        <v>5058</v>
      </c>
      <c r="CD1105">
        <v>31</v>
      </c>
      <c r="CE1105" t="s">
        <v>236</v>
      </c>
      <c r="CF1105" t="s">
        <v>240</v>
      </c>
      <c r="CG1105" t="s">
        <v>248</v>
      </c>
      <c r="CI1105" t="s">
        <v>9640</v>
      </c>
      <c r="CJ1105" t="s">
        <v>69</v>
      </c>
      <c r="CK1105" t="s">
        <v>2808</v>
      </c>
      <c r="CL1105" t="s">
        <v>2808</v>
      </c>
      <c r="DJ1105" t="s">
        <v>12</v>
      </c>
      <c r="DK1105" t="s">
        <v>6690</v>
      </c>
      <c r="DL1105" t="s">
        <v>22</v>
      </c>
      <c r="DN1105" t="s">
        <v>69</v>
      </c>
      <c r="DO1105" t="s">
        <v>69</v>
      </c>
      <c r="DP1105" t="s">
        <v>2859</v>
      </c>
      <c r="DQ1105" t="s">
        <v>2864</v>
      </c>
      <c r="DZ1105" t="s">
        <v>22</v>
      </c>
      <c r="EJ1105" t="s">
        <v>22</v>
      </c>
      <c r="EY1105" t="s">
        <v>2808</v>
      </c>
      <c r="EZ1105" t="s">
        <v>69</v>
      </c>
      <c r="FA1105" t="s">
        <v>6690</v>
      </c>
      <c r="FS1105" t="s">
        <v>69</v>
      </c>
      <c r="FT1105" t="s">
        <v>69</v>
      </c>
      <c r="FU1105" t="s">
        <v>69</v>
      </c>
      <c r="FV1105" t="s">
        <v>69</v>
      </c>
      <c r="FW1105" t="s">
        <v>69</v>
      </c>
      <c r="FX1105" t="s">
        <v>69</v>
      </c>
      <c r="FY1105" t="s">
        <v>69</v>
      </c>
      <c r="FZ1105" t="s">
        <v>69</v>
      </c>
      <c r="GA1105" t="s">
        <v>69</v>
      </c>
      <c r="GB1105" t="s">
        <v>69</v>
      </c>
      <c r="GC1105" t="s">
        <v>69</v>
      </c>
      <c r="GD1105" t="s">
        <v>69</v>
      </c>
      <c r="GE1105" t="s">
        <v>69</v>
      </c>
      <c r="GF1105" t="s">
        <v>69</v>
      </c>
      <c r="GG1105" t="s">
        <v>69</v>
      </c>
      <c r="GH1105" t="s">
        <v>69</v>
      </c>
      <c r="GI1105" t="s">
        <v>69</v>
      </c>
      <c r="GJ1105" t="s">
        <v>69</v>
      </c>
      <c r="GK1105" t="s">
        <v>69</v>
      </c>
      <c r="GL1105" t="s">
        <v>69</v>
      </c>
      <c r="GM1105" t="s">
        <v>69</v>
      </c>
      <c r="GN1105" t="s">
        <v>69</v>
      </c>
      <c r="GO1105" t="s">
        <v>69</v>
      </c>
      <c r="GP1105" t="s">
        <v>69</v>
      </c>
      <c r="GQ1105" t="s">
        <v>69</v>
      </c>
      <c r="GR1105" t="s">
        <v>69</v>
      </c>
      <c r="GS1105" t="s">
        <v>69</v>
      </c>
      <c r="GT1105" t="s">
        <v>69</v>
      </c>
      <c r="GU1105" t="s">
        <v>69</v>
      </c>
      <c r="GV1105" t="s">
        <v>69</v>
      </c>
      <c r="GW1105" t="s">
        <v>69</v>
      </c>
      <c r="GX1105" t="s">
        <v>69</v>
      </c>
      <c r="GY1105" t="s">
        <v>69</v>
      </c>
      <c r="HC1105" t="s">
        <v>69</v>
      </c>
      <c r="HD1105" t="s">
        <v>69</v>
      </c>
      <c r="HE1105" t="s">
        <v>69</v>
      </c>
      <c r="HF1105" t="s">
        <v>69</v>
      </c>
      <c r="HG1105" t="s">
        <v>69</v>
      </c>
      <c r="HH1105" t="s">
        <v>69</v>
      </c>
      <c r="HI1105" t="s">
        <v>69</v>
      </c>
      <c r="IE1105" t="s">
        <v>69</v>
      </c>
      <c r="IF1105" t="s">
        <v>69</v>
      </c>
      <c r="IG1105" t="s">
        <v>69</v>
      </c>
      <c r="IJ1105" t="s">
        <v>269</v>
      </c>
      <c r="IP1105" t="s">
        <v>8653</v>
      </c>
      <c r="IV1105" s="29">
        <v>0.10416666666666667</v>
      </c>
      <c r="IZ1105" t="s">
        <v>2808</v>
      </c>
      <c r="JA1105" t="s">
        <v>69</v>
      </c>
      <c r="JB1105" t="s">
        <v>69</v>
      </c>
      <c r="JC1105" t="s">
        <v>69</v>
      </c>
      <c r="JD1105" t="s">
        <v>2808</v>
      </c>
      <c r="JE1105" t="s">
        <v>2808</v>
      </c>
      <c r="JF1105" t="s">
        <v>69</v>
      </c>
      <c r="JG1105" s="35">
        <v>42956</v>
      </c>
      <c r="JK1105" t="s">
        <v>10991</v>
      </c>
      <c r="JL1105" t="s">
        <v>8088</v>
      </c>
      <c r="JN1105" t="s">
        <v>8653</v>
      </c>
      <c r="JR1105" t="s">
        <v>8653</v>
      </c>
      <c r="JS1105" t="s">
        <v>8653</v>
      </c>
      <c r="JU1105" s="29">
        <v>0.10416666666666667</v>
      </c>
      <c r="JY1105" s="29">
        <v>0.10416666666666667</v>
      </c>
      <c r="JZ1105" s="29">
        <v>0.10416666666666667</v>
      </c>
      <c r="KD1105" t="s">
        <v>9554</v>
      </c>
      <c r="KE1105" t="s">
        <v>6597</v>
      </c>
      <c r="KF1105">
        <v>27</v>
      </c>
      <c r="KG1105" t="s">
        <v>6598</v>
      </c>
      <c r="KH1105">
        <v>8358388</v>
      </c>
    </row>
    <row r="1106" spans="1:294" x14ac:dyDescent="0.3">
      <c r="A1106" t="s">
        <v>10992</v>
      </c>
      <c r="B1106" t="s">
        <v>6588</v>
      </c>
      <c r="BV1106">
        <v>0</v>
      </c>
      <c r="BX1106" t="s">
        <v>9142</v>
      </c>
      <c r="BY1106" t="s">
        <v>6589</v>
      </c>
      <c r="BZ1106" s="30">
        <v>41582</v>
      </c>
      <c r="CA1106" t="s">
        <v>6591</v>
      </c>
      <c r="CB1106" t="s">
        <v>6600</v>
      </c>
      <c r="CC1106" t="s">
        <v>5058</v>
      </c>
      <c r="CD1106">
        <v>32</v>
      </c>
      <c r="CE1106" t="s">
        <v>22</v>
      </c>
      <c r="CF1106" t="s">
        <v>22</v>
      </c>
      <c r="CG1106" t="s">
        <v>22</v>
      </c>
      <c r="CI1106" t="s">
        <v>9640</v>
      </c>
      <c r="CJ1106" t="s">
        <v>69</v>
      </c>
      <c r="CK1106" t="s">
        <v>2808</v>
      </c>
      <c r="CL1106" t="s">
        <v>2808</v>
      </c>
      <c r="DJ1106" t="s">
        <v>22</v>
      </c>
      <c r="DL1106" t="s">
        <v>22</v>
      </c>
      <c r="DN1106" t="s">
        <v>22</v>
      </c>
      <c r="DO1106" t="s">
        <v>22</v>
      </c>
      <c r="DQ1106" t="s">
        <v>2864</v>
      </c>
      <c r="DZ1106" t="s">
        <v>22</v>
      </c>
      <c r="EJ1106" t="s">
        <v>22</v>
      </c>
      <c r="EY1106" t="s">
        <v>69</v>
      </c>
      <c r="EZ1106" t="s">
        <v>69</v>
      </c>
      <c r="FS1106" t="s">
        <v>69</v>
      </c>
      <c r="FT1106" t="s">
        <v>69</v>
      </c>
      <c r="FU1106" t="s">
        <v>69</v>
      </c>
      <c r="FV1106" t="s">
        <v>69</v>
      </c>
      <c r="FW1106" t="s">
        <v>69</v>
      </c>
      <c r="FX1106" t="s">
        <v>69</v>
      </c>
      <c r="FY1106" t="s">
        <v>69</v>
      </c>
      <c r="FZ1106" t="s">
        <v>69</v>
      </c>
      <c r="GA1106" t="s">
        <v>69</v>
      </c>
      <c r="GB1106" t="s">
        <v>69</v>
      </c>
      <c r="GC1106" t="s">
        <v>69</v>
      </c>
      <c r="GD1106" t="s">
        <v>69</v>
      </c>
      <c r="GE1106" t="s">
        <v>69</v>
      </c>
      <c r="GF1106" t="s">
        <v>69</v>
      </c>
      <c r="GG1106" t="s">
        <v>69</v>
      </c>
      <c r="GH1106" t="s">
        <v>69</v>
      </c>
      <c r="GI1106" t="s">
        <v>69</v>
      </c>
      <c r="GJ1106" t="s">
        <v>69</v>
      </c>
      <c r="GK1106" t="s">
        <v>69</v>
      </c>
      <c r="GL1106" t="s">
        <v>69</v>
      </c>
      <c r="GM1106" t="s">
        <v>69</v>
      </c>
      <c r="GN1106" t="s">
        <v>69</v>
      </c>
      <c r="GO1106" t="s">
        <v>69</v>
      </c>
      <c r="GP1106" t="s">
        <v>69</v>
      </c>
      <c r="GQ1106" t="s">
        <v>69</v>
      </c>
      <c r="GR1106" t="s">
        <v>69</v>
      </c>
      <c r="GS1106" t="s">
        <v>69</v>
      </c>
      <c r="GT1106" t="s">
        <v>69</v>
      </c>
      <c r="GU1106" t="s">
        <v>69</v>
      </c>
      <c r="GV1106" t="s">
        <v>69</v>
      </c>
      <c r="GW1106" t="s">
        <v>69</v>
      </c>
      <c r="GX1106" t="s">
        <v>69</v>
      </c>
      <c r="GY1106" t="s">
        <v>69</v>
      </c>
      <c r="HC1106" t="s">
        <v>69</v>
      </c>
      <c r="HD1106" t="s">
        <v>69</v>
      </c>
      <c r="HE1106" t="s">
        <v>69</v>
      </c>
      <c r="HF1106" t="s">
        <v>69</v>
      </c>
      <c r="HG1106" t="s">
        <v>69</v>
      </c>
      <c r="HH1106" t="s">
        <v>69</v>
      </c>
      <c r="HI1106" t="s">
        <v>69</v>
      </c>
      <c r="IE1106" t="s">
        <v>69</v>
      </c>
      <c r="IF1106" t="s">
        <v>69</v>
      </c>
      <c r="IG1106" t="s">
        <v>69</v>
      </c>
      <c r="IZ1106" t="s">
        <v>69</v>
      </c>
      <c r="JA1106" t="s">
        <v>69</v>
      </c>
      <c r="JB1106" t="s">
        <v>69</v>
      </c>
      <c r="JC1106" t="s">
        <v>69</v>
      </c>
      <c r="JD1106" t="s">
        <v>69</v>
      </c>
      <c r="JE1106" t="s">
        <v>69</v>
      </c>
      <c r="JF1106" t="s">
        <v>69</v>
      </c>
      <c r="KD1106" t="s">
        <v>9554</v>
      </c>
      <c r="KE1106" t="s">
        <v>6597</v>
      </c>
      <c r="KF1106">
        <v>28</v>
      </c>
      <c r="KG1106" t="s">
        <v>6598</v>
      </c>
      <c r="KH1106">
        <v>8358388</v>
      </c>
    </row>
    <row r="1107" spans="1:294" x14ac:dyDescent="0.3">
      <c r="A1107" t="s">
        <v>10993</v>
      </c>
      <c r="B1107" t="s">
        <v>6588</v>
      </c>
      <c r="BV1107">
        <v>0</v>
      </c>
      <c r="BX1107" t="s">
        <v>9142</v>
      </c>
      <c r="BY1107" t="s">
        <v>6589</v>
      </c>
      <c r="BZ1107" s="30">
        <v>41582</v>
      </c>
      <c r="CA1107" t="s">
        <v>6591</v>
      </c>
      <c r="CB1107" t="s">
        <v>7266</v>
      </c>
      <c r="CC1107" t="s">
        <v>5058</v>
      </c>
      <c r="CD1107">
        <v>21</v>
      </c>
      <c r="CE1107" t="s">
        <v>22</v>
      </c>
      <c r="CF1107" t="s">
        <v>22</v>
      </c>
      <c r="CG1107" t="s">
        <v>22</v>
      </c>
      <c r="CI1107" t="s">
        <v>9640</v>
      </c>
      <c r="CJ1107" t="s">
        <v>69</v>
      </c>
      <c r="CK1107" t="s">
        <v>2808</v>
      </c>
      <c r="CL1107" t="s">
        <v>2808</v>
      </c>
      <c r="DJ1107" t="s">
        <v>12</v>
      </c>
      <c r="DK1107" t="s">
        <v>6980</v>
      </c>
      <c r="DL1107" t="s">
        <v>22</v>
      </c>
      <c r="DN1107" t="s">
        <v>69</v>
      </c>
      <c r="DO1107" t="s">
        <v>69</v>
      </c>
      <c r="DQ1107" t="s">
        <v>2864</v>
      </c>
      <c r="DZ1107" t="s">
        <v>22</v>
      </c>
      <c r="EJ1107" t="s">
        <v>273</v>
      </c>
      <c r="EM1107" t="s">
        <v>12</v>
      </c>
      <c r="EN1107" t="s">
        <v>6778</v>
      </c>
      <c r="EO1107" t="s">
        <v>27</v>
      </c>
      <c r="EP1107" s="29">
        <v>0.72986111111111107</v>
      </c>
      <c r="EY1107" t="s">
        <v>2808</v>
      </c>
      <c r="EZ1107" t="s">
        <v>69</v>
      </c>
      <c r="FA1107" t="s">
        <v>6980</v>
      </c>
      <c r="FH1107">
        <v>1</v>
      </c>
      <c r="FI1107">
        <v>1</v>
      </c>
      <c r="FJ1107">
        <v>1</v>
      </c>
      <c r="FK1107">
        <v>1</v>
      </c>
      <c r="FL1107">
        <v>1</v>
      </c>
      <c r="FS1107" t="s">
        <v>2808</v>
      </c>
      <c r="FT1107" t="s">
        <v>2808</v>
      </c>
      <c r="FU1107" t="s">
        <v>2808</v>
      </c>
      <c r="FV1107" t="s">
        <v>2808</v>
      </c>
      <c r="FW1107" t="s">
        <v>2808</v>
      </c>
      <c r="FX1107" t="s">
        <v>69</v>
      </c>
      <c r="FY1107" t="s">
        <v>69</v>
      </c>
      <c r="FZ1107" t="s">
        <v>69</v>
      </c>
      <c r="GA1107" t="s">
        <v>69</v>
      </c>
      <c r="GB1107" t="s">
        <v>69</v>
      </c>
      <c r="GC1107" t="s">
        <v>69</v>
      </c>
      <c r="GD1107" t="s">
        <v>69</v>
      </c>
      <c r="GE1107" t="s">
        <v>69</v>
      </c>
      <c r="GF1107" t="s">
        <v>69</v>
      </c>
      <c r="GG1107" t="s">
        <v>69</v>
      </c>
      <c r="GH1107" t="s">
        <v>69</v>
      </c>
      <c r="GI1107" t="s">
        <v>69</v>
      </c>
      <c r="GJ1107" t="s">
        <v>69</v>
      </c>
      <c r="GK1107" t="s">
        <v>69</v>
      </c>
      <c r="GL1107" t="s">
        <v>69</v>
      </c>
      <c r="GM1107" t="s">
        <v>69</v>
      </c>
      <c r="GN1107" t="s">
        <v>69</v>
      </c>
      <c r="GO1107" t="s">
        <v>69</v>
      </c>
      <c r="GP1107" t="s">
        <v>69</v>
      </c>
      <c r="GQ1107" t="s">
        <v>69</v>
      </c>
      <c r="GR1107" t="s">
        <v>69</v>
      </c>
      <c r="GS1107" t="s">
        <v>69</v>
      </c>
      <c r="GT1107" t="s">
        <v>69</v>
      </c>
      <c r="GU1107" t="s">
        <v>69</v>
      </c>
      <c r="GV1107" t="s">
        <v>69</v>
      </c>
      <c r="GW1107" t="s">
        <v>69</v>
      </c>
      <c r="GX1107" t="s">
        <v>69</v>
      </c>
      <c r="GY1107" t="s">
        <v>69</v>
      </c>
      <c r="HC1107" t="s">
        <v>2808</v>
      </c>
      <c r="HD1107" t="s">
        <v>2808</v>
      </c>
      <c r="HE1107" t="s">
        <v>2808</v>
      </c>
      <c r="HF1107" t="s">
        <v>2808</v>
      </c>
      <c r="HG1107" t="s">
        <v>69</v>
      </c>
      <c r="HH1107" t="s">
        <v>69</v>
      </c>
      <c r="HI1107" t="s">
        <v>69</v>
      </c>
      <c r="HJ1107" t="s">
        <v>9762</v>
      </c>
      <c r="HK1107">
        <v>36.5</v>
      </c>
      <c r="HL1107">
        <v>72</v>
      </c>
      <c r="HM1107">
        <v>20</v>
      </c>
      <c r="HQ1107" t="s">
        <v>6980</v>
      </c>
      <c r="HR1107" t="s">
        <v>6980</v>
      </c>
      <c r="HS1107" t="s">
        <v>6980</v>
      </c>
      <c r="HT1107" t="s">
        <v>6980</v>
      </c>
      <c r="HX1107" s="29">
        <v>0.83333333333333337</v>
      </c>
      <c r="HY1107" s="29">
        <v>0.83333333333333337</v>
      </c>
      <c r="HZ1107" s="29">
        <v>0.83333333333333337</v>
      </c>
      <c r="IA1107" s="29">
        <v>0.83333333333333337</v>
      </c>
      <c r="IE1107" t="s">
        <v>2808</v>
      </c>
      <c r="IF1107" t="s">
        <v>2808</v>
      </c>
      <c r="IG1107" t="s">
        <v>2808</v>
      </c>
      <c r="IH1107" t="s">
        <v>269</v>
      </c>
      <c r="II1107" t="s">
        <v>269</v>
      </c>
      <c r="IJ1107" t="s">
        <v>269</v>
      </c>
      <c r="IN1107" t="s">
        <v>6980</v>
      </c>
      <c r="IO1107" t="s">
        <v>6980</v>
      </c>
      <c r="IP1107" t="s">
        <v>6980</v>
      </c>
      <c r="IT1107" s="29">
        <v>0.83333333333333337</v>
      </c>
      <c r="IU1107" s="29">
        <v>0.83333333333333337</v>
      </c>
      <c r="IV1107" s="29">
        <v>0.83333333333333337</v>
      </c>
      <c r="IZ1107" t="s">
        <v>2808</v>
      </c>
      <c r="JA1107" t="s">
        <v>69</v>
      </c>
      <c r="JB1107" t="s">
        <v>69</v>
      </c>
      <c r="JC1107" t="s">
        <v>69</v>
      </c>
      <c r="JD1107" t="s">
        <v>2808</v>
      </c>
      <c r="JE1107" t="s">
        <v>2808</v>
      </c>
      <c r="JF1107" t="s">
        <v>2808</v>
      </c>
      <c r="JG1107" s="35">
        <v>42924</v>
      </c>
      <c r="JK1107">
        <v>2.8</v>
      </c>
      <c r="JL1107">
        <v>44</v>
      </c>
      <c r="JM1107">
        <v>32</v>
      </c>
      <c r="JN1107" t="s">
        <v>6980</v>
      </c>
      <c r="JR1107" t="s">
        <v>6980</v>
      </c>
      <c r="JS1107" t="s">
        <v>6980</v>
      </c>
      <c r="JT1107" t="s">
        <v>6980</v>
      </c>
      <c r="JU1107" s="29">
        <v>0.76736111111111116</v>
      </c>
      <c r="JY1107" s="29">
        <v>0.76736111111111116</v>
      </c>
      <c r="JZ1107" s="29">
        <v>0.76736111111111116</v>
      </c>
      <c r="KA1107" s="29">
        <v>0.76736111111111116</v>
      </c>
      <c r="KD1107" t="s">
        <v>9554</v>
      </c>
      <c r="KE1107" t="s">
        <v>6597</v>
      </c>
      <c r="KF1107">
        <v>29</v>
      </c>
      <c r="KG1107" t="s">
        <v>6598</v>
      </c>
      <c r="KH1107">
        <v>8358388</v>
      </c>
    </row>
    <row r="1108" spans="1:294" x14ac:dyDescent="0.3">
      <c r="A1108" t="s">
        <v>10994</v>
      </c>
      <c r="B1108" t="s">
        <v>6588</v>
      </c>
      <c r="BV1108">
        <v>0</v>
      </c>
      <c r="BX1108" t="s">
        <v>9142</v>
      </c>
      <c r="BY1108" t="s">
        <v>6589</v>
      </c>
      <c r="BZ1108" s="30">
        <v>41582</v>
      </c>
      <c r="CA1108" t="s">
        <v>6591</v>
      </c>
      <c r="CB1108" t="s">
        <v>7266</v>
      </c>
      <c r="CC1108" t="s">
        <v>5058</v>
      </c>
      <c r="CD1108">
        <v>22</v>
      </c>
      <c r="CE1108" t="s">
        <v>22</v>
      </c>
      <c r="CF1108" t="s">
        <v>22</v>
      </c>
      <c r="CG1108" t="s">
        <v>22</v>
      </c>
      <c r="CI1108" t="s">
        <v>9640</v>
      </c>
      <c r="CJ1108" t="s">
        <v>69</v>
      </c>
      <c r="CK1108" t="s">
        <v>2808</v>
      </c>
      <c r="CL1108" t="s">
        <v>2808</v>
      </c>
      <c r="DJ1108" t="s">
        <v>12</v>
      </c>
      <c r="DK1108" t="s">
        <v>9881</v>
      </c>
      <c r="DL1108" t="s">
        <v>22</v>
      </c>
      <c r="DN1108" t="s">
        <v>69</v>
      </c>
      <c r="DO1108" t="s">
        <v>69</v>
      </c>
      <c r="DQ1108" t="s">
        <v>2864</v>
      </c>
      <c r="DZ1108" t="s">
        <v>22</v>
      </c>
      <c r="EJ1108" t="s">
        <v>273</v>
      </c>
      <c r="EM1108" t="s">
        <v>12</v>
      </c>
      <c r="EN1108" t="s">
        <v>9881</v>
      </c>
      <c r="EO1108" t="s">
        <v>22</v>
      </c>
      <c r="EY1108" t="s">
        <v>2808</v>
      </c>
      <c r="EZ1108" t="s">
        <v>69</v>
      </c>
      <c r="FA1108" t="s">
        <v>9881</v>
      </c>
      <c r="FH1108">
        <v>1</v>
      </c>
      <c r="FI1108">
        <v>1</v>
      </c>
      <c r="FJ1108">
        <v>1</v>
      </c>
      <c r="FK1108">
        <v>1</v>
      </c>
      <c r="FL1108">
        <v>1</v>
      </c>
      <c r="FS1108" t="s">
        <v>2808</v>
      </c>
      <c r="FT1108" t="s">
        <v>2808</v>
      </c>
      <c r="FU1108" t="s">
        <v>2808</v>
      </c>
      <c r="FV1108" t="s">
        <v>2808</v>
      </c>
      <c r="FW1108" t="s">
        <v>2808</v>
      </c>
      <c r="FX1108" t="s">
        <v>69</v>
      </c>
      <c r="FY1108" t="s">
        <v>69</v>
      </c>
      <c r="FZ1108" t="s">
        <v>69</v>
      </c>
      <c r="GA1108" t="s">
        <v>69</v>
      </c>
      <c r="GB1108" t="s">
        <v>69</v>
      </c>
      <c r="GC1108" t="s">
        <v>69</v>
      </c>
      <c r="GD1108" t="s">
        <v>69</v>
      </c>
      <c r="GE1108" t="s">
        <v>69</v>
      </c>
      <c r="GF1108" t="s">
        <v>69</v>
      </c>
      <c r="GG1108" t="s">
        <v>69</v>
      </c>
      <c r="GH1108" t="s">
        <v>2808</v>
      </c>
      <c r="GI1108" t="s">
        <v>69</v>
      </c>
      <c r="GJ1108" t="s">
        <v>69</v>
      </c>
      <c r="GK1108" t="s">
        <v>69</v>
      </c>
      <c r="GL1108" t="s">
        <v>69</v>
      </c>
      <c r="GM1108" t="s">
        <v>69</v>
      </c>
      <c r="GN1108" t="s">
        <v>69</v>
      </c>
      <c r="GO1108" t="s">
        <v>69</v>
      </c>
      <c r="GP1108" t="s">
        <v>69</v>
      </c>
      <c r="GQ1108" t="s">
        <v>69</v>
      </c>
      <c r="GR1108" t="s">
        <v>69</v>
      </c>
      <c r="GS1108" t="s">
        <v>69</v>
      </c>
      <c r="GT1108" t="s">
        <v>69</v>
      </c>
      <c r="GU1108" t="s">
        <v>69</v>
      </c>
      <c r="GV1108" t="s">
        <v>69</v>
      </c>
      <c r="GW1108" t="s">
        <v>69</v>
      </c>
      <c r="GX1108" t="s">
        <v>69</v>
      </c>
      <c r="GY1108" t="s">
        <v>69</v>
      </c>
      <c r="HC1108" t="s">
        <v>2808</v>
      </c>
      <c r="HD1108" t="s">
        <v>2808</v>
      </c>
      <c r="HE1108" t="s">
        <v>2808</v>
      </c>
      <c r="HF1108" t="s">
        <v>2808</v>
      </c>
      <c r="HG1108" t="s">
        <v>69</v>
      </c>
      <c r="HH1108" t="s">
        <v>69</v>
      </c>
      <c r="HI1108" t="s">
        <v>69</v>
      </c>
      <c r="HJ1108" t="s">
        <v>9762</v>
      </c>
      <c r="HK1108">
        <v>37</v>
      </c>
      <c r="HL1108">
        <v>22</v>
      </c>
      <c r="HM1108">
        <v>80</v>
      </c>
      <c r="HQ1108" t="s">
        <v>9881</v>
      </c>
      <c r="HR1108" t="s">
        <v>9881</v>
      </c>
      <c r="HS1108" t="s">
        <v>9881</v>
      </c>
      <c r="HT1108" t="s">
        <v>9881</v>
      </c>
      <c r="HX1108" s="29">
        <v>0.28125</v>
      </c>
      <c r="HY1108" s="29">
        <v>0.28125</v>
      </c>
      <c r="HZ1108" s="29">
        <v>0.28125</v>
      </c>
      <c r="IA1108" s="29">
        <v>0.28125</v>
      </c>
      <c r="IE1108" t="s">
        <v>2808</v>
      </c>
      <c r="IF1108" t="s">
        <v>2808</v>
      </c>
      <c r="IG1108" t="s">
        <v>2808</v>
      </c>
      <c r="IH1108" t="s">
        <v>269</v>
      </c>
      <c r="II1108" t="s">
        <v>269</v>
      </c>
      <c r="IJ1108" t="s">
        <v>269</v>
      </c>
      <c r="IN1108" t="s">
        <v>9881</v>
      </c>
      <c r="IO1108" t="s">
        <v>9881</v>
      </c>
      <c r="IP1108" t="s">
        <v>9881</v>
      </c>
      <c r="IT1108" s="29">
        <v>0.12847222222222224</v>
      </c>
      <c r="IU1108" s="29">
        <v>0.12847222222222224</v>
      </c>
      <c r="IV1108" s="29">
        <v>0.12847222222222224</v>
      </c>
      <c r="IZ1108" t="s">
        <v>69</v>
      </c>
      <c r="JA1108" t="s">
        <v>69</v>
      </c>
      <c r="JB1108" t="s">
        <v>69</v>
      </c>
      <c r="JC1108" t="s">
        <v>69</v>
      </c>
      <c r="JD1108" t="s">
        <v>2808</v>
      </c>
      <c r="JE1108" t="s">
        <v>2808</v>
      </c>
      <c r="JF1108" t="s">
        <v>2808</v>
      </c>
      <c r="JK1108">
        <v>2.83</v>
      </c>
      <c r="JL1108">
        <v>52</v>
      </c>
      <c r="JM1108">
        <v>33</v>
      </c>
      <c r="JR1108" t="s">
        <v>9881</v>
      </c>
      <c r="JS1108" t="s">
        <v>9881</v>
      </c>
      <c r="JT1108" t="s">
        <v>9881</v>
      </c>
      <c r="JY1108" s="29">
        <v>0.12847222222222224</v>
      </c>
      <c r="JZ1108" s="29">
        <v>0.12847222222222224</v>
      </c>
      <c r="KA1108" s="29">
        <v>0.12847222222222224</v>
      </c>
      <c r="KD1108" t="s">
        <v>9554</v>
      </c>
      <c r="KE1108" t="s">
        <v>6597</v>
      </c>
      <c r="KF1108">
        <v>30</v>
      </c>
      <c r="KG1108" t="s">
        <v>6598</v>
      </c>
      <c r="KH1108">
        <v>8358388</v>
      </c>
    </row>
    <row r="1109" spans="1:294" x14ac:dyDescent="0.3">
      <c r="A1109" t="s">
        <v>10995</v>
      </c>
      <c r="B1109" t="s">
        <v>6588</v>
      </c>
      <c r="BV1109">
        <v>0</v>
      </c>
      <c r="BX1109" t="s">
        <v>9142</v>
      </c>
      <c r="BY1109" t="s">
        <v>6589</v>
      </c>
      <c r="BZ1109" s="30">
        <v>41582</v>
      </c>
      <c r="CA1109" t="s">
        <v>6591</v>
      </c>
      <c r="CB1109" t="s">
        <v>7266</v>
      </c>
      <c r="CC1109" t="s">
        <v>5058</v>
      </c>
      <c r="CD1109">
        <v>18</v>
      </c>
      <c r="CE1109" t="s">
        <v>22</v>
      </c>
      <c r="CF1109" t="s">
        <v>22</v>
      </c>
      <c r="CG1109" t="s">
        <v>22</v>
      </c>
      <c r="CI1109" t="s">
        <v>9640</v>
      </c>
      <c r="CJ1109" t="s">
        <v>69</v>
      </c>
      <c r="CK1109" t="s">
        <v>2808</v>
      </c>
      <c r="CL1109" t="s">
        <v>2808</v>
      </c>
      <c r="DJ1109" t="s">
        <v>12</v>
      </c>
      <c r="DK1109" t="s">
        <v>8514</v>
      </c>
      <c r="DL1109" t="s">
        <v>22</v>
      </c>
      <c r="DN1109" t="s">
        <v>22</v>
      </c>
      <c r="DO1109" t="s">
        <v>22</v>
      </c>
      <c r="DQ1109" t="s">
        <v>2864</v>
      </c>
      <c r="DZ1109" t="s">
        <v>22</v>
      </c>
      <c r="EJ1109" t="s">
        <v>273</v>
      </c>
      <c r="EM1109" t="s">
        <v>12</v>
      </c>
      <c r="EN1109" t="s">
        <v>8514</v>
      </c>
      <c r="EO1109" t="s">
        <v>22</v>
      </c>
      <c r="EY1109" t="s">
        <v>2808</v>
      </c>
      <c r="EZ1109" t="s">
        <v>69</v>
      </c>
      <c r="FA1109" t="s">
        <v>8017</v>
      </c>
      <c r="FH1109">
        <v>1</v>
      </c>
      <c r="FI1109">
        <v>1</v>
      </c>
      <c r="FJ1109">
        <v>1</v>
      </c>
      <c r="FK1109">
        <v>1</v>
      </c>
      <c r="FL1109">
        <v>1</v>
      </c>
      <c r="FS1109" t="s">
        <v>2808</v>
      </c>
      <c r="FT1109" t="s">
        <v>2808</v>
      </c>
      <c r="FU1109" t="s">
        <v>2808</v>
      </c>
      <c r="FV1109" t="s">
        <v>2808</v>
      </c>
      <c r="FW1109" t="s">
        <v>2808</v>
      </c>
      <c r="FX1109" t="s">
        <v>69</v>
      </c>
      <c r="FY1109" t="s">
        <v>69</v>
      </c>
      <c r="FZ1109" t="s">
        <v>69</v>
      </c>
      <c r="GA1109" t="s">
        <v>69</v>
      </c>
      <c r="GB1109" t="s">
        <v>69</v>
      </c>
      <c r="GC1109" t="s">
        <v>69</v>
      </c>
      <c r="GD1109" t="s">
        <v>69</v>
      </c>
      <c r="GE1109" t="s">
        <v>69</v>
      </c>
      <c r="GF1109" t="s">
        <v>69</v>
      </c>
      <c r="GG1109" t="s">
        <v>69</v>
      </c>
      <c r="GH1109" t="s">
        <v>69</v>
      </c>
      <c r="GI1109" t="s">
        <v>69</v>
      </c>
      <c r="GJ1109" t="s">
        <v>69</v>
      </c>
      <c r="GK1109" t="s">
        <v>69</v>
      </c>
      <c r="GL1109" t="s">
        <v>69</v>
      </c>
      <c r="GM1109" t="s">
        <v>69</v>
      </c>
      <c r="GN1109" t="s">
        <v>69</v>
      </c>
      <c r="GO1109" t="s">
        <v>69</v>
      </c>
      <c r="GP1109" t="s">
        <v>69</v>
      </c>
      <c r="GQ1109" t="s">
        <v>69</v>
      </c>
      <c r="GR1109" t="s">
        <v>69</v>
      </c>
      <c r="GS1109" t="s">
        <v>69</v>
      </c>
      <c r="GT1109" t="s">
        <v>69</v>
      </c>
      <c r="GU1109" t="s">
        <v>69</v>
      </c>
      <c r="GV1109" t="s">
        <v>69</v>
      </c>
      <c r="GW1109" t="s">
        <v>69</v>
      </c>
      <c r="GX1109" t="s">
        <v>69</v>
      </c>
      <c r="GY1109" t="s">
        <v>69</v>
      </c>
      <c r="HC1109" t="s">
        <v>2808</v>
      </c>
      <c r="HD1109" t="s">
        <v>2808</v>
      </c>
      <c r="HE1109" t="s">
        <v>2808</v>
      </c>
      <c r="HF1109" t="s">
        <v>2808</v>
      </c>
      <c r="HG1109" t="s">
        <v>69</v>
      </c>
      <c r="HH1109" t="s">
        <v>69</v>
      </c>
      <c r="HI1109" t="s">
        <v>69</v>
      </c>
      <c r="HJ1109" t="s">
        <v>8698</v>
      </c>
      <c r="HK1109">
        <v>36</v>
      </c>
      <c r="HL1109">
        <v>78</v>
      </c>
      <c r="HM1109">
        <v>24</v>
      </c>
      <c r="HQ1109" t="s">
        <v>8514</v>
      </c>
      <c r="HR1109" t="s">
        <v>8514</v>
      </c>
      <c r="HS1109" t="s">
        <v>8514</v>
      </c>
      <c r="HT1109" t="s">
        <v>8514</v>
      </c>
      <c r="IE1109" t="s">
        <v>2808</v>
      </c>
      <c r="IF1109" t="s">
        <v>2808</v>
      </c>
      <c r="IG1109" t="s">
        <v>2808</v>
      </c>
      <c r="IH1109" t="s">
        <v>269</v>
      </c>
      <c r="II1109" t="s">
        <v>269</v>
      </c>
      <c r="IJ1109" t="s">
        <v>269</v>
      </c>
      <c r="IN1109" t="s">
        <v>8514</v>
      </c>
      <c r="IO1109" t="s">
        <v>8514</v>
      </c>
      <c r="IP1109" t="s">
        <v>8514</v>
      </c>
      <c r="IT1109" s="29">
        <v>0.53472222222222221</v>
      </c>
      <c r="IU1109" s="29">
        <v>0.53472222222222221</v>
      </c>
      <c r="IV1109" s="29">
        <v>0.53472222222222221</v>
      </c>
      <c r="IZ1109" t="s">
        <v>69</v>
      </c>
      <c r="JA1109" t="s">
        <v>69</v>
      </c>
      <c r="JB1109" t="s">
        <v>69</v>
      </c>
      <c r="JC1109" t="s">
        <v>69</v>
      </c>
      <c r="JD1109" t="s">
        <v>69</v>
      </c>
      <c r="JE1109" t="s">
        <v>69</v>
      </c>
      <c r="JF1109" t="s">
        <v>69</v>
      </c>
      <c r="KD1109" t="s">
        <v>9554</v>
      </c>
      <c r="KE1109" t="s">
        <v>6597</v>
      </c>
      <c r="KF1109">
        <v>31</v>
      </c>
      <c r="KG1109" t="s">
        <v>6598</v>
      </c>
      <c r="KH1109">
        <v>8358388</v>
      </c>
    </row>
    <row r="1110" spans="1:294" x14ac:dyDescent="0.3">
      <c r="A1110" t="s">
        <v>10996</v>
      </c>
      <c r="B1110" t="s">
        <v>6588</v>
      </c>
      <c r="C1110">
        <v>1</v>
      </c>
      <c r="D1110" t="s">
        <v>2956</v>
      </c>
      <c r="E1110" t="s">
        <v>2956</v>
      </c>
      <c r="F1110" t="s">
        <v>2956</v>
      </c>
      <c r="G1110" t="s">
        <v>2956</v>
      </c>
      <c r="H1110" t="s">
        <v>2956</v>
      </c>
      <c r="BB1110" t="s">
        <v>2876</v>
      </c>
      <c r="BV1110">
        <v>0</v>
      </c>
      <c r="BX1110" t="s">
        <v>9142</v>
      </c>
      <c r="BY1110" t="s">
        <v>6589</v>
      </c>
      <c r="BZ1110" s="30">
        <v>41582</v>
      </c>
      <c r="CA1110" t="s">
        <v>6591</v>
      </c>
      <c r="CB1110" t="s">
        <v>7266</v>
      </c>
      <c r="CC1110" t="s">
        <v>5058</v>
      </c>
      <c r="CD1110">
        <v>35</v>
      </c>
      <c r="CE1110" t="s">
        <v>22</v>
      </c>
      <c r="CF1110" t="s">
        <v>22</v>
      </c>
      <c r="CG1110" t="s">
        <v>22</v>
      </c>
      <c r="CI1110" t="s">
        <v>9552</v>
      </c>
      <c r="CJ1110" t="s">
        <v>2808</v>
      </c>
      <c r="CK1110" t="s">
        <v>69</v>
      </c>
      <c r="CL1110" t="s">
        <v>69</v>
      </c>
      <c r="CM1110" t="s">
        <v>2803</v>
      </c>
      <c r="CN1110">
        <v>1</v>
      </c>
      <c r="CO1110" t="s">
        <v>254</v>
      </c>
      <c r="CP1110">
        <v>23</v>
      </c>
      <c r="CQ1110" t="s">
        <v>2808</v>
      </c>
      <c r="CR1110" t="s">
        <v>2808</v>
      </c>
      <c r="CS1110" t="s">
        <v>2808</v>
      </c>
      <c r="CV1110" t="s">
        <v>2808</v>
      </c>
      <c r="CW1110" t="s">
        <v>2808</v>
      </c>
      <c r="CX1110" t="s">
        <v>69</v>
      </c>
      <c r="CY1110" t="s">
        <v>69</v>
      </c>
      <c r="CZ1110" t="s">
        <v>2808</v>
      </c>
      <c r="DA1110" t="s">
        <v>2808</v>
      </c>
      <c r="DB1110" t="s">
        <v>2808</v>
      </c>
      <c r="DC1110" t="s">
        <v>69</v>
      </c>
      <c r="DD1110" t="s">
        <v>22</v>
      </c>
      <c r="DF1110" t="s">
        <v>12</v>
      </c>
      <c r="DG1110" t="s">
        <v>6677</v>
      </c>
      <c r="DH1110" t="s">
        <v>249</v>
      </c>
      <c r="DI1110" t="s">
        <v>10332</v>
      </c>
      <c r="EU1110" t="s">
        <v>2956</v>
      </c>
      <c r="EV1110" t="s">
        <v>2956</v>
      </c>
      <c r="EW1110" t="s">
        <v>6677</v>
      </c>
      <c r="EX1110" t="s">
        <v>6677</v>
      </c>
      <c r="KB1110">
        <v>1</v>
      </c>
      <c r="KD1110" t="s">
        <v>9554</v>
      </c>
      <c r="KE1110" t="s">
        <v>6597</v>
      </c>
      <c r="KF1110">
        <v>32</v>
      </c>
      <c r="KG1110" t="s">
        <v>6598</v>
      </c>
      <c r="KH1110">
        <v>8358388</v>
      </c>
    </row>
    <row r="1111" spans="1:294" x14ac:dyDescent="0.3">
      <c r="A1111" t="s">
        <v>10997</v>
      </c>
      <c r="B1111" t="s">
        <v>6588</v>
      </c>
      <c r="BV1111">
        <v>0</v>
      </c>
      <c r="BX1111" t="s">
        <v>9142</v>
      </c>
      <c r="BY1111" t="s">
        <v>6589</v>
      </c>
      <c r="BZ1111" s="30">
        <v>41582</v>
      </c>
      <c r="CA1111" t="s">
        <v>6591</v>
      </c>
      <c r="CB1111" t="s">
        <v>7266</v>
      </c>
      <c r="CC1111" t="s">
        <v>5058</v>
      </c>
      <c r="CD1111">
        <v>17</v>
      </c>
      <c r="CE1111" t="s">
        <v>22</v>
      </c>
      <c r="CF1111" t="s">
        <v>22</v>
      </c>
      <c r="CG1111" t="s">
        <v>22</v>
      </c>
      <c r="CI1111" t="s">
        <v>9593</v>
      </c>
      <c r="CJ1111" t="s">
        <v>69</v>
      </c>
      <c r="CK1111" t="s">
        <v>69</v>
      </c>
      <c r="CL1111" t="s">
        <v>2808</v>
      </c>
      <c r="DZ1111" t="s">
        <v>22</v>
      </c>
      <c r="EJ1111" t="s">
        <v>275</v>
      </c>
      <c r="EM1111" t="s">
        <v>22</v>
      </c>
      <c r="EO1111" t="s">
        <v>22</v>
      </c>
      <c r="FH1111">
        <v>2</v>
      </c>
      <c r="FI1111">
        <v>2</v>
      </c>
      <c r="FJ1111">
        <v>2</v>
      </c>
      <c r="FK1111">
        <v>2</v>
      </c>
      <c r="FL1111">
        <v>2</v>
      </c>
      <c r="FS1111" t="s">
        <v>2808</v>
      </c>
      <c r="FT1111" t="s">
        <v>2808</v>
      </c>
      <c r="FU1111" t="s">
        <v>2808</v>
      </c>
      <c r="FV1111" t="s">
        <v>2808</v>
      </c>
      <c r="FW1111" t="s">
        <v>2808</v>
      </c>
      <c r="FX1111" t="s">
        <v>69</v>
      </c>
      <c r="FY1111" t="s">
        <v>69</v>
      </c>
      <c r="FZ1111" t="s">
        <v>69</v>
      </c>
      <c r="GA1111" t="s">
        <v>69</v>
      </c>
      <c r="GB1111" t="s">
        <v>69</v>
      </c>
      <c r="GC1111" t="s">
        <v>69</v>
      </c>
      <c r="GD1111" t="s">
        <v>69</v>
      </c>
      <c r="GE1111" t="s">
        <v>69</v>
      </c>
      <c r="GF1111" t="s">
        <v>69</v>
      </c>
      <c r="GG1111" t="s">
        <v>69</v>
      </c>
      <c r="GH1111" t="s">
        <v>69</v>
      </c>
      <c r="GI1111" t="s">
        <v>69</v>
      </c>
      <c r="GJ1111" t="s">
        <v>69</v>
      </c>
      <c r="GK1111" t="s">
        <v>69</v>
      </c>
      <c r="GL1111" t="s">
        <v>69</v>
      </c>
      <c r="GM1111" t="s">
        <v>69</v>
      </c>
      <c r="GN1111" t="s">
        <v>69</v>
      </c>
      <c r="GO1111" t="s">
        <v>69</v>
      </c>
      <c r="GP1111" t="s">
        <v>69</v>
      </c>
      <c r="GQ1111" t="s">
        <v>69</v>
      </c>
      <c r="GR1111" t="s">
        <v>69</v>
      </c>
      <c r="GS1111" t="s">
        <v>69</v>
      </c>
      <c r="GT1111" t="s">
        <v>69</v>
      </c>
      <c r="GU1111" t="s">
        <v>69</v>
      </c>
      <c r="GV1111" t="s">
        <v>69</v>
      </c>
      <c r="GW1111" t="s">
        <v>69</v>
      </c>
      <c r="GX1111" t="s">
        <v>69</v>
      </c>
      <c r="GY1111" t="s">
        <v>69</v>
      </c>
      <c r="HC1111" t="s">
        <v>2808</v>
      </c>
      <c r="HD1111" t="s">
        <v>2808</v>
      </c>
      <c r="HE1111" t="s">
        <v>2808</v>
      </c>
      <c r="HF1111" t="s">
        <v>2808</v>
      </c>
      <c r="HG1111" t="s">
        <v>69</v>
      </c>
      <c r="HH1111" t="s">
        <v>69</v>
      </c>
      <c r="HI1111" t="s">
        <v>69</v>
      </c>
      <c r="HJ1111" t="s">
        <v>10998</v>
      </c>
      <c r="HK1111">
        <v>36</v>
      </c>
      <c r="HL1111">
        <v>80</v>
      </c>
      <c r="HM1111">
        <v>25</v>
      </c>
      <c r="HQ1111" t="s">
        <v>8342</v>
      </c>
      <c r="HR1111" t="s">
        <v>8342</v>
      </c>
      <c r="HS1111" t="s">
        <v>8342</v>
      </c>
      <c r="HT1111" t="s">
        <v>8342</v>
      </c>
      <c r="IE1111" t="s">
        <v>2808</v>
      </c>
      <c r="IF1111" t="s">
        <v>2808</v>
      </c>
      <c r="IG1111" t="s">
        <v>2808</v>
      </c>
      <c r="IH1111" t="s">
        <v>269</v>
      </c>
      <c r="II1111" t="s">
        <v>269</v>
      </c>
      <c r="IJ1111" t="s">
        <v>269</v>
      </c>
      <c r="IN1111" t="s">
        <v>8342</v>
      </c>
      <c r="IO1111" t="s">
        <v>8342</v>
      </c>
      <c r="IP1111" t="s">
        <v>8342</v>
      </c>
      <c r="IZ1111" t="s">
        <v>69</v>
      </c>
      <c r="JA1111" t="s">
        <v>69</v>
      </c>
      <c r="JB1111" t="s">
        <v>69</v>
      </c>
      <c r="JC1111" t="s">
        <v>69</v>
      </c>
      <c r="JD1111" t="s">
        <v>69</v>
      </c>
      <c r="JE1111" t="s">
        <v>69</v>
      </c>
      <c r="JF1111" t="s">
        <v>69</v>
      </c>
      <c r="KD1111" t="s">
        <v>9554</v>
      </c>
      <c r="KE1111" t="s">
        <v>6597</v>
      </c>
      <c r="KF1111">
        <v>33</v>
      </c>
      <c r="KG1111" t="s">
        <v>6598</v>
      </c>
      <c r="KH1111">
        <v>8358388</v>
      </c>
    </row>
    <row r="1112" spans="1:294" x14ac:dyDescent="0.3">
      <c r="A1112" t="s">
        <v>10999</v>
      </c>
      <c r="B1112" t="s">
        <v>6588</v>
      </c>
      <c r="BV1112">
        <v>0</v>
      </c>
      <c r="BX1112" t="s">
        <v>9142</v>
      </c>
      <c r="BY1112" t="s">
        <v>6589</v>
      </c>
      <c r="BZ1112" s="30">
        <v>41582</v>
      </c>
      <c r="CA1112" t="s">
        <v>6591</v>
      </c>
      <c r="CB1112" t="s">
        <v>7266</v>
      </c>
      <c r="CC1112" t="s">
        <v>5058</v>
      </c>
      <c r="CD1112">
        <v>34</v>
      </c>
      <c r="CE1112" t="s">
        <v>22</v>
      </c>
      <c r="CF1112" t="s">
        <v>22</v>
      </c>
      <c r="CG1112" t="s">
        <v>22</v>
      </c>
      <c r="CI1112" t="s">
        <v>9640</v>
      </c>
      <c r="CJ1112" t="s">
        <v>69</v>
      </c>
      <c r="CK1112" t="s">
        <v>2808</v>
      </c>
      <c r="CL1112" t="s">
        <v>2808</v>
      </c>
      <c r="DJ1112" t="s">
        <v>12</v>
      </c>
      <c r="DK1112" t="s">
        <v>8342</v>
      </c>
      <c r="DL1112" t="s">
        <v>22</v>
      </c>
      <c r="DN1112" t="s">
        <v>69</v>
      </c>
      <c r="DO1112" t="s">
        <v>69</v>
      </c>
      <c r="DQ1112" t="s">
        <v>2864</v>
      </c>
      <c r="DZ1112" t="s">
        <v>22</v>
      </c>
      <c r="EJ1112" t="s">
        <v>273</v>
      </c>
      <c r="EM1112" t="s">
        <v>12</v>
      </c>
      <c r="EN1112" t="s">
        <v>8005</v>
      </c>
      <c r="EO1112" t="s">
        <v>27</v>
      </c>
      <c r="EP1112" s="29">
        <v>0.75</v>
      </c>
      <c r="EY1112" t="s">
        <v>2808</v>
      </c>
      <c r="EZ1112" t="s">
        <v>69</v>
      </c>
      <c r="FA1112" t="s">
        <v>8342</v>
      </c>
      <c r="FH1112">
        <v>1</v>
      </c>
      <c r="FI1112">
        <v>1</v>
      </c>
      <c r="FJ1112">
        <v>1</v>
      </c>
      <c r="FK1112">
        <v>1</v>
      </c>
      <c r="FL1112">
        <v>1</v>
      </c>
      <c r="FS1112" t="s">
        <v>2808</v>
      </c>
      <c r="FT1112" t="s">
        <v>2808</v>
      </c>
      <c r="FU1112" t="s">
        <v>2808</v>
      </c>
      <c r="FV1112" t="s">
        <v>2808</v>
      </c>
      <c r="FW1112" t="s">
        <v>2808</v>
      </c>
      <c r="FX1112" t="s">
        <v>69</v>
      </c>
      <c r="FY1112" t="s">
        <v>69</v>
      </c>
      <c r="FZ1112" t="s">
        <v>69</v>
      </c>
      <c r="GA1112" t="s">
        <v>69</v>
      </c>
      <c r="GB1112" t="s">
        <v>69</v>
      </c>
      <c r="GC1112" t="s">
        <v>69</v>
      </c>
      <c r="GD1112" t="s">
        <v>69</v>
      </c>
      <c r="GE1112" t="s">
        <v>69</v>
      </c>
      <c r="GF1112" t="s">
        <v>69</v>
      </c>
      <c r="GG1112" t="s">
        <v>69</v>
      </c>
      <c r="GH1112" t="s">
        <v>69</v>
      </c>
      <c r="GI1112" t="s">
        <v>69</v>
      </c>
      <c r="GJ1112" t="s">
        <v>69</v>
      </c>
      <c r="GK1112" t="s">
        <v>69</v>
      </c>
      <c r="GL1112" t="s">
        <v>69</v>
      </c>
      <c r="GM1112" t="s">
        <v>69</v>
      </c>
      <c r="GN1112" t="s">
        <v>69</v>
      </c>
      <c r="GO1112" t="s">
        <v>69</v>
      </c>
      <c r="GP1112" t="s">
        <v>69</v>
      </c>
      <c r="GQ1112" t="s">
        <v>69</v>
      </c>
      <c r="GR1112" t="s">
        <v>69</v>
      </c>
      <c r="GS1112" t="s">
        <v>69</v>
      </c>
      <c r="GT1112" t="s">
        <v>69</v>
      </c>
      <c r="GU1112" t="s">
        <v>69</v>
      </c>
      <c r="GV1112" t="s">
        <v>69</v>
      </c>
      <c r="GW1112" t="s">
        <v>69</v>
      </c>
      <c r="GX1112" t="s">
        <v>69</v>
      </c>
      <c r="GY1112" t="s">
        <v>69</v>
      </c>
      <c r="HC1112" t="s">
        <v>2808</v>
      </c>
      <c r="HD1112" t="s">
        <v>2808</v>
      </c>
      <c r="HE1112" t="s">
        <v>2808</v>
      </c>
      <c r="HF1112" t="s">
        <v>2808</v>
      </c>
      <c r="HG1112" t="s">
        <v>69</v>
      </c>
      <c r="HH1112" t="s">
        <v>69</v>
      </c>
      <c r="HI1112" t="s">
        <v>69</v>
      </c>
      <c r="HJ1112" t="s">
        <v>8703</v>
      </c>
      <c r="HK1112">
        <v>36.5</v>
      </c>
      <c r="HL1112">
        <v>83</v>
      </c>
      <c r="HM1112">
        <v>22</v>
      </c>
      <c r="HQ1112" t="s">
        <v>8342</v>
      </c>
      <c r="HR1112" t="s">
        <v>8342</v>
      </c>
      <c r="HS1112" t="s">
        <v>8342</v>
      </c>
      <c r="HT1112" t="s">
        <v>8342</v>
      </c>
      <c r="HX1112" s="29">
        <v>0.75</v>
      </c>
      <c r="HY1112" s="29">
        <v>0.75</v>
      </c>
      <c r="HZ1112" s="29">
        <v>0.75</v>
      </c>
      <c r="IA1112" s="29">
        <v>0.75</v>
      </c>
      <c r="IE1112" t="s">
        <v>2808</v>
      </c>
      <c r="IF1112" t="s">
        <v>2808</v>
      </c>
      <c r="IG1112" t="s">
        <v>2808</v>
      </c>
      <c r="IH1112" t="s">
        <v>269</v>
      </c>
      <c r="II1112" t="s">
        <v>269</v>
      </c>
      <c r="IJ1112" t="s">
        <v>269</v>
      </c>
      <c r="IN1112" t="s">
        <v>8342</v>
      </c>
      <c r="IO1112" t="s">
        <v>8342</v>
      </c>
      <c r="IP1112" t="s">
        <v>8342</v>
      </c>
      <c r="IT1112" s="29">
        <v>0.75</v>
      </c>
      <c r="IU1112" s="29">
        <v>0.75</v>
      </c>
      <c r="IV1112" s="29">
        <v>0.75</v>
      </c>
      <c r="IZ1112" t="s">
        <v>69</v>
      </c>
      <c r="JA1112" t="s">
        <v>69</v>
      </c>
      <c r="JB1112" t="s">
        <v>69</v>
      </c>
      <c r="JC1112" t="s">
        <v>2808</v>
      </c>
      <c r="JD1112" t="s">
        <v>2808</v>
      </c>
      <c r="JE1112" t="s">
        <v>2808</v>
      </c>
      <c r="JF1112" t="s">
        <v>2808</v>
      </c>
      <c r="JJ1112">
        <v>82</v>
      </c>
      <c r="JK1112">
        <v>2.8</v>
      </c>
      <c r="JL1112">
        <v>51</v>
      </c>
      <c r="JM1112">
        <v>33</v>
      </c>
      <c r="JQ1112" t="s">
        <v>8342</v>
      </c>
      <c r="JR1112" t="s">
        <v>8342</v>
      </c>
      <c r="JS1112" t="s">
        <v>8342</v>
      </c>
      <c r="JT1112" t="s">
        <v>8342</v>
      </c>
      <c r="JX1112" s="29">
        <v>0.75</v>
      </c>
      <c r="JY1112" s="29">
        <v>0.75</v>
      </c>
      <c r="JZ1112" s="29">
        <v>0.75</v>
      </c>
      <c r="KA1112" s="29">
        <v>0.75</v>
      </c>
      <c r="KD1112" t="s">
        <v>9554</v>
      </c>
      <c r="KE1112" t="s">
        <v>6597</v>
      </c>
      <c r="KF1112">
        <v>34</v>
      </c>
      <c r="KG1112" t="s">
        <v>6598</v>
      </c>
      <c r="KH1112">
        <v>8358388</v>
      </c>
    </row>
    <row r="1113" spans="1:294" x14ac:dyDescent="0.3">
      <c r="A1113" t="s">
        <v>11000</v>
      </c>
      <c r="B1113" t="s">
        <v>6588</v>
      </c>
      <c r="BV1113">
        <v>0</v>
      </c>
      <c r="BX1113" t="s">
        <v>9142</v>
      </c>
      <c r="BY1113" t="s">
        <v>6589</v>
      </c>
      <c r="BZ1113" s="30">
        <v>41582</v>
      </c>
      <c r="CA1113" t="s">
        <v>6591</v>
      </c>
      <c r="CB1113" t="s">
        <v>7266</v>
      </c>
      <c r="CC1113" t="s">
        <v>5058</v>
      </c>
      <c r="CD1113">
        <v>24</v>
      </c>
      <c r="CE1113" t="s">
        <v>22</v>
      </c>
      <c r="CF1113" t="s">
        <v>22</v>
      </c>
      <c r="CG1113" t="s">
        <v>22</v>
      </c>
      <c r="CI1113" t="s">
        <v>9620</v>
      </c>
      <c r="CJ1113" t="s">
        <v>69</v>
      </c>
      <c r="CK1113" t="s">
        <v>2808</v>
      </c>
      <c r="CL1113" t="s">
        <v>69</v>
      </c>
      <c r="DJ1113" t="s">
        <v>22</v>
      </c>
      <c r="DL1113" t="s">
        <v>22</v>
      </c>
      <c r="DN1113" t="s">
        <v>69</v>
      </c>
      <c r="DO1113" t="s">
        <v>69</v>
      </c>
      <c r="DQ1113" t="s">
        <v>2864</v>
      </c>
      <c r="EY1113" t="s">
        <v>69</v>
      </c>
      <c r="EZ1113" t="s">
        <v>69</v>
      </c>
      <c r="KD1113" t="s">
        <v>9554</v>
      </c>
      <c r="KE1113" t="s">
        <v>6597</v>
      </c>
      <c r="KF1113">
        <v>35</v>
      </c>
      <c r="KG1113" t="s">
        <v>6598</v>
      </c>
      <c r="KH1113">
        <v>8358388</v>
      </c>
    </row>
    <row r="1114" spans="1:294" x14ac:dyDescent="0.3">
      <c r="A1114" t="s">
        <v>11001</v>
      </c>
      <c r="B1114" t="s">
        <v>6588</v>
      </c>
      <c r="BV1114">
        <v>0</v>
      </c>
      <c r="BX1114" t="s">
        <v>9142</v>
      </c>
      <c r="BY1114" t="s">
        <v>6589</v>
      </c>
      <c r="BZ1114" s="30">
        <v>41582</v>
      </c>
      <c r="CA1114" t="s">
        <v>6591</v>
      </c>
      <c r="CB1114" t="s">
        <v>7266</v>
      </c>
      <c r="CC1114" t="s">
        <v>5058</v>
      </c>
      <c r="CD1114">
        <v>22</v>
      </c>
      <c r="CE1114" t="s">
        <v>22</v>
      </c>
      <c r="CF1114" t="s">
        <v>22</v>
      </c>
      <c r="CG1114" t="s">
        <v>22</v>
      </c>
      <c r="CI1114" t="s">
        <v>9640</v>
      </c>
      <c r="CJ1114" t="s">
        <v>69</v>
      </c>
      <c r="CK1114" t="s">
        <v>2808</v>
      </c>
      <c r="CL1114" t="s">
        <v>2808</v>
      </c>
      <c r="DJ1114" t="s">
        <v>12</v>
      </c>
      <c r="DK1114" s="30">
        <v>41249</v>
      </c>
      <c r="DL1114" t="s">
        <v>22</v>
      </c>
      <c r="DN1114" t="s">
        <v>69</v>
      </c>
      <c r="DO1114" t="s">
        <v>69</v>
      </c>
      <c r="DQ1114" t="s">
        <v>2864</v>
      </c>
      <c r="DZ1114" t="s">
        <v>22</v>
      </c>
      <c r="EJ1114" t="s">
        <v>273</v>
      </c>
      <c r="EM1114" t="s">
        <v>22</v>
      </c>
      <c r="EO1114" t="s">
        <v>22</v>
      </c>
      <c r="EY1114" t="s">
        <v>2808</v>
      </c>
      <c r="EZ1114" t="s">
        <v>69</v>
      </c>
      <c r="FA1114" s="30">
        <v>41249</v>
      </c>
      <c r="FH1114">
        <v>2</v>
      </c>
      <c r="FI1114">
        <v>2</v>
      </c>
      <c r="FJ1114">
        <v>2</v>
      </c>
      <c r="FK1114">
        <v>2</v>
      </c>
      <c r="FL1114">
        <v>2</v>
      </c>
      <c r="FS1114" t="s">
        <v>69</v>
      </c>
      <c r="FT1114" t="s">
        <v>69</v>
      </c>
      <c r="FU1114" t="s">
        <v>69</v>
      </c>
      <c r="FV1114" t="s">
        <v>69</v>
      </c>
      <c r="FW1114" t="s">
        <v>69</v>
      </c>
      <c r="FX1114" t="s">
        <v>69</v>
      </c>
      <c r="FY1114" t="s">
        <v>69</v>
      </c>
      <c r="FZ1114" t="s">
        <v>69</v>
      </c>
      <c r="GA1114" t="s">
        <v>69</v>
      </c>
      <c r="GB1114" t="s">
        <v>69</v>
      </c>
      <c r="GC1114" t="s">
        <v>69</v>
      </c>
      <c r="GD1114" t="s">
        <v>2808</v>
      </c>
      <c r="GE1114" t="s">
        <v>2808</v>
      </c>
      <c r="GF1114" t="s">
        <v>2808</v>
      </c>
      <c r="GG1114" t="s">
        <v>2808</v>
      </c>
      <c r="GH1114" t="s">
        <v>2808</v>
      </c>
      <c r="GI1114" t="s">
        <v>69</v>
      </c>
      <c r="GJ1114" t="s">
        <v>69</v>
      </c>
      <c r="GK1114" t="s">
        <v>69</v>
      </c>
      <c r="GL1114" t="s">
        <v>69</v>
      </c>
      <c r="GM1114" t="s">
        <v>69</v>
      </c>
      <c r="GN1114" t="s">
        <v>69</v>
      </c>
      <c r="GO1114" t="s">
        <v>69</v>
      </c>
      <c r="GP1114" t="s">
        <v>69</v>
      </c>
      <c r="GQ1114" t="s">
        <v>69</v>
      </c>
      <c r="GR1114" t="s">
        <v>69</v>
      </c>
      <c r="GS1114" t="s">
        <v>69</v>
      </c>
      <c r="GT1114" t="s">
        <v>69</v>
      </c>
      <c r="GU1114" t="s">
        <v>69</v>
      </c>
      <c r="GV1114" t="s">
        <v>69</v>
      </c>
      <c r="GW1114" t="s">
        <v>69</v>
      </c>
      <c r="GX1114" t="s">
        <v>69</v>
      </c>
      <c r="GY1114" t="s">
        <v>69</v>
      </c>
      <c r="HC1114" t="s">
        <v>2808</v>
      </c>
      <c r="HD1114" t="s">
        <v>2808</v>
      </c>
      <c r="HE1114" t="s">
        <v>2808</v>
      </c>
      <c r="HF1114" t="s">
        <v>2808</v>
      </c>
      <c r="HG1114" t="s">
        <v>69</v>
      </c>
      <c r="HH1114" t="s">
        <v>69</v>
      </c>
      <c r="HI1114" t="s">
        <v>69</v>
      </c>
      <c r="HJ1114" t="s">
        <v>8703</v>
      </c>
      <c r="HK1114">
        <v>36</v>
      </c>
      <c r="HL1114">
        <v>88</v>
      </c>
      <c r="HM1114">
        <v>24</v>
      </c>
      <c r="HQ1114" s="30">
        <v>41249</v>
      </c>
      <c r="HR1114" s="30">
        <v>41249</v>
      </c>
      <c r="HS1114" s="30">
        <v>41249</v>
      </c>
      <c r="HT1114" s="30">
        <v>41249</v>
      </c>
      <c r="HX1114" s="29">
        <v>0.33333333333333331</v>
      </c>
      <c r="HY1114" s="29">
        <v>0.33333333333333331</v>
      </c>
      <c r="HZ1114" s="29">
        <v>0.33333333333333331</v>
      </c>
      <c r="IA1114" s="29">
        <v>0.33333333333333331</v>
      </c>
      <c r="IE1114" t="s">
        <v>2808</v>
      </c>
      <c r="IF1114" t="s">
        <v>2808</v>
      </c>
      <c r="IG1114" t="s">
        <v>2808</v>
      </c>
      <c r="IH1114" t="s">
        <v>269</v>
      </c>
      <c r="II1114" t="s">
        <v>269</v>
      </c>
      <c r="IJ1114" t="s">
        <v>269</v>
      </c>
      <c r="IN1114" s="30">
        <v>41249</v>
      </c>
      <c r="IO1114" s="30">
        <v>41249</v>
      </c>
      <c r="IP1114" s="30">
        <v>41249</v>
      </c>
      <c r="IT1114" s="29">
        <v>0.33333333333333331</v>
      </c>
      <c r="IU1114" s="29">
        <v>0.33333333333333331</v>
      </c>
      <c r="IV1114" s="29">
        <v>0.33333333333333331</v>
      </c>
      <c r="IZ1114" t="s">
        <v>2808</v>
      </c>
      <c r="JA1114" t="s">
        <v>69</v>
      </c>
      <c r="JB1114" t="s">
        <v>2808</v>
      </c>
      <c r="JC1114" t="s">
        <v>2808</v>
      </c>
      <c r="JD1114" t="s">
        <v>2808</v>
      </c>
      <c r="JE1114" t="s">
        <v>2808</v>
      </c>
      <c r="JF1114" t="s">
        <v>2808</v>
      </c>
      <c r="JG1114" s="35">
        <v>42956</v>
      </c>
      <c r="JI1114">
        <v>148</v>
      </c>
      <c r="JJ1114">
        <v>44</v>
      </c>
      <c r="JK1114">
        <v>2.8</v>
      </c>
      <c r="JL1114">
        <v>47</v>
      </c>
      <c r="JM1114">
        <v>32</v>
      </c>
      <c r="JN1114" s="30">
        <v>41249</v>
      </c>
      <c r="JP1114" s="30">
        <v>41249</v>
      </c>
      <c r="JQ1114" s="30">
        <v>41249</v>
      </c>
      <c r="JR1114" s="30">
        <v>41249</v>
      </c>
      <c r="JS1114" s="30">
        <v>41249</v>
      </c>
      <c r="JT1114" s="30">
        <v>41249</v>
      </c>
      <c r="JU1114" s="29">
        <v>0.33333333333333331</v>
      </c>
      <c r="JW1114" s="29">
        <v>0.33333333333333331</v>
      </c>
      <c r="JX1114" s="29">
        <v>0.33333333333333331</v>
      </c>
      <c r="JY1114" s="29">
        <v>0.33333333333333331</v>
      </c>
      <c r="JZ1114" s="29">
        <v>0.33333333333333331</v>
      </c>
      <c r="KA1114" s="29">
        <v>0.33333333333333331</v>
      </c>
      <c r="KD1114" t="s">
        <v>9554</v>
      </c>
      <c r="KE1114" t="s">
        <v>6597</v>
      </c>
      <c r="KF1114">
        <v>36</v>
      </c>
      <c r="KG1114" t="s">
        <v>6598</v>
      </c>
      <c r="KH1114">
        <v>8358388</v>
      </c>
    </row>
    <row r="1115" spans="1:294" x14ac:dyDescent="0.3">
      <c r="A1115" t="s">
        <v>11002</v>
      </c>
      <c r="B1115" t="s">
        <v>6588</v>
      </c>
      <c r="C1115">
        <v>1</v>
      </c>
      <c r="D1115" t="s">
        <v>2956</v>
      </c>
      <c r="E1115" t="s">
        <v>2956</v>
      </c>
      <c r="F1115" t="s">
        <v>2956</v>
      </c>
      <c r="G1115" t="s">
        <v>22</v>
      </c>
      <c r="H1115" t="s">
        <v>22</v>
      </c>
      <c r="BB1115" t="s">
        <v>2876</v>
      </c>
      <c r="BV1115">
        <v>0</v>
      </c>
      <c r="BX1115" t="s">
        <v>9142</v>
      </c>
      <c r="BY1115" t="s">
        <v>6589</v>
      </c>
      <c r="BZ1115" s="30">
        <v>41521</v>
      </c>
      <c r="CA1115" t="s">
        <v>6591</v>
      </c>
      <c r="CB1115" t="s">
        <v>7938</v>
      </c>
      <c r="CC1115" t="s">
        <v>5058</v>
      </c>
      <c r="CD1115">
        <v>29</v>
      </c>
      <c r="CE1115" t="s">
        <v>236</v>
      </c>
      <c r="CF1115" t="s">
        <v>240</v>
      </c>
      <c r="CG1115" t="s">
        <v>247</v>
      </c>
      <c r="CI1115" t="s">
        <v>9552</v>
      </c>
      <c r="CJ1115" t="s">
        <v>2808</v>
      </c>
      <c r="CK1115" t="s">
        <v>69</v>
      </c>
      <c r="CL1115" t="s">
        <v>69</v>
      </c>
      <c r="CM1115" t="s">
        <v>2803</v>
      </c>
      <c r="CN1115">
        <v>1</v>
      </c>
      <c r="CO1115" t="s">
        <v>254</v>
      </c>
      <c r="CP1115">
        <v>25</v>
      </c>
      <c r="CQ1115" t="s">
        <v>2808</v>
      </c>
      <c r="CR1115" t="s">
        <v>2808</v>
      </c>
      <c r="CS1115" t="s">
        <v>2808</v>
      </c>
      <c r="CV1115" t="s">
        <v>2808</v>
      </c>
      <c r="CW1115" t="s">
        <v>69</v>
      </c>
      <c r="CX1115" t="s">
        <v>2808</v>
      </c>
      <c r="CY1115" t="s">
        <v>2808</v>
      </c>
      <c r="CZ1115" t="s">
        <v>2808</v>
      </c>
      <c r="DA1115" t="s">
        <v>69</v>
      </c>
      <c r="DB1115" t="s">
        <v>69</v>
      </c>
      <c r="DC1115" t="s">
        <v>69</v>
      </c>
      <c r="DD1115" t="s">
        <v>12</v>
      </c>
      <c r="DE1115" s="30">
        <v>41009</v>
      </c>
      <c r="DF1115" t="s">
        <v>12</v>
      </c>
      <c r="DG1115" s="30">
        <v>41278</v>
      </c>
      <c r="DH1115" t="s">
        <v>249</v>
      </c>
      <c r="DI1115" t="s">
        <v>9792</v>
      </c>
      <c r="EU1115" t="s">
        <v>2956</v>
      </c>
      <c r="EV1115" t="s">
        <v>2956</v>
      </c>
      <c r="EW1115" s="30">
        <v>41278</v>
      </c>
      <c r="EX1115" s="30">
        <v>41278</v>
      </c>
      <c r="KB1115">
        <v>1</v>
      </c>
      <c r="KD1115" t="s">
        <v>9554</v>
      </c>
      <c r="KE1115" t="s">
        <v>6597</v>
      </c>
      <c r="KF1115">
        <v>1</v>
      </c>
      <c r="KG1115" t="s">
        <v>6598</v>
      </c>
      <c r="KH1115">
        <v>4254789</v>
      </c>
    </row>
    <row r="1116" spans="1:294" x14ac:dyDescent="0.3">
      <c r="A1116" t="s">
        <v>11003</v>
      </c>
      <c r="B1116" t="s">
        <v>6588</v>
      </c>
      <c r="C1116">
        <v>1</v>
      </c>
      <c r="D1116" t="s">
        <v>2956</v>
      </c>
      <c r="E1116" t="s">
        <v>2956</v>
      </c>
      <c r="F1116" t="s">
        <v>2956</v>
      </c>
      <c r="G1116" t="s">
        <v>2956</v>
      </c>
      <c r="H1116" t="s">
        <v>2956</v>
      </c>
      <c r="BB1116" t="s">
        <v>2876</v>
      </c>
      <c r="BV1116">
        <v>0</v>
      </c>
      <c r="BX1116" t="s">
        <v>9142</v>
      </c>
      <c r="BY1116" t="s">
        <v>6589</v>
      </c>
      <c r="BZ1116" s="30">
        <v>41521</v>
      </c>
      <c r="CA1116" t="s">
        <v>6591</v>
      </c>
      <c r="CB1116" t="s">
        <v>7938</v>
      </c>
      <c r="CC1116" t="s">
        <v>5058</v>
      </c>
      <c r="CD1116">
        <v>23</v>
      </c>
      <c r="CE1116" t="s">
        <v>237</v>
      </c>
      <c r="CF1116" t="s">
        <v>220</v>
      </c>
      <c r="CG1116" t="s">
        <v>22</v>
      </c>
      <c r="CI1116" t="s">
        <v>9552</v>
      </c>
      <c r="CJ1116" t="s">
        <v>2808</v>
      </c>
      <c r="CK1116" t="s">
        <v>69</v>
      </c>
      <c r="CL1116" t="s">
        <v>69</v>
      </c>
      <c r="CM1116" t="s">
        <v>2803</v>
      </c>
      <c r="CN1116">
        <v>1</v>
      </c>
      <c r="CO1116" t="s">
        <v>254</v>
      </c>
      <c r="CP1116">
        <v>33</v>
      </c>
      <c r="CQ1116" t="s">
        <v>69</v>
      </c>
      <c r="CR1116" t="s">
        <v>69</v>
      </c>
      <c r="CS1116" t="s">
        <v>69</v>
      </c>
      <c r="CV1116" t="s">
        <v>69</v>
      </c>
      <c r="CW1116" t="s">
        <v>69</v>
      </c>
      <c r="CX1116" t="s">
        <v>69</v>
      </c>
      <c r="CY1116" t="s">
        <v>69</v>
      </c>
      <c r="CZ1116" t="s">
        <v>69</v>
      </c>
      <c r="DA1116" t="s">
        <v>69</v>
      </c>
      <c r="DB1116" t="s">
        <v>69</v>
      </c>
      <c r="DC1116" t="s">
        <v>69</v>
      </c>
      <c r="DD1116" t="s">
        <v>22</v>
      </c>
      <c r="DF1116" t="s">
        <v>12</v>
      </c>
      <c r="DG1116" s="30">
        <v>41427</v>
      </c>
      <c r="DH1116" t="s">
        <v>249</v>
      </c>
      <c r="DI1116" t="s">
        <v>9792</v>
      </c>
      <c r="EU1116" t="s">
        <v>2956</v>
      </c>
      <c r="EV1116" t="s">
        <v>2956</v>
      </c>
      <c r="EW1116" s="30">
        <v>41427</v>
      </c>
      <c r="EX1116" s="30">
        <v>41427</v>
      </c>
      <c r="KB1116">
        <v>1</v>
      </c>
      <c r="KD1116" t="s">
        <v>9554</v>
      </c>
      <c r="KE1116" t="s">
        <v>6597</v>
      </c>
      <c r="KF1116">
        <v>2</v>
      </c>
      <c r="KG1116" t="s">
        <v>6598</v>
      </c>
      <c r="KH1116">
        <v>4254789</v>
      </c>
    </row>
    <row r="1117" spans="1:294" x14ac:dyDescent="0.3">
      <c r="A1117" t="s">
        <v>11004</v>
      </c>
      <c r="B1117" t="s">
        <v>6588</v>
      </c>
      <c r="C1117">
        <v>6</v>
      </c>
      <c r="D1117" t="s">
        <v>2956</v>
      </c>
      <c r="E1117" t="s">
        <v>2956</v>
      </c>
      <c r="F1117" t="s">
        <v>22</v>
      </c>
      <c r="G1117" t="s">
        <v>2956</v>
      </c>
      <c r="H1117" t="s">
        <v>2956</v>
      </c>
      <c r="I1117" t="s">
        <v>2956</v>
      </c>
      <c r="J1117" t="s">
        <v>2956</v>
      </c>
      <c r="K1117" t="s">
        <v>22</v>
      </c>
      <c r="L1117" t="s">
        <v>22</v>
      </c>
      <c r="M1117" t="s">
        <v>22</v>
      </c>
      <c r="N1117" t="s">
        <v>2956</v>
      </c>
      <c r="O1117" t="s">
        <v>2956</v>
      </c>
      <c r="P1117" t="s">
        <v>2956</v>
      </c>
      <c r="Q1117" t="s">
        <v>22</v>
      </c>
      <c r="R1117" t="s">
        <v>22</v>
      </c>
      <c r="S1117" t="s">
        <v>2956</v>
      </c>
      <c r="T1117" t="s">
        <v>2956</v>
      </c>
      <c r="U1117" t="s">
        <v>2956</v>
      </c>
      <c r="V1117" t="s">
        <v>22</v>
      </c>
      <c r="W1117" t="s">
        <v>22</v>
      </c>
      <c r="X1117" t="s">
        <v>2956</v>
      </c>
      <c r="Y1117" t="s">
        <v>2956</v>
      </c>
      <c r="Z1117" t="s">
        <v>2956</v>
      </c>
      <c r="AA1117" t="s">
        <v>22</v>
      </c>
      <c r="AB1117" t="s">
        <v>22</v>
      </c>
      <c r="AC1117" t="s">
        <v>2956</v>
      </c>
      <c r="AD1117" t="s">
        <v>2956</v>
      </c>
      <c r="AE1117" t="s">
        <v>2956</v>
      </c>
      <c r="AF1117" t="s">
        <v>22</v>
      </c>
      <c r="AG1117" t="s">
        <v>22</v>
      </c>
      <c r="BB1117" t="s">
        <v>2876</v>
      </c>
      <c r="BD1117" t="s">
        <v>2876</v>
      </c>
      <c r="BF1117" t="s">
        <v>2876</v>
      </c>
      <c r="BH1117" t="s">
        <v>2876</v>
      </c>
      <c r="BJ1117" t="s">
        <v>2876</v>
      </c>
      <c r="BL1117" t="s">
        <v>2876</v>
      </c>
      <c r="BV1117">
        <v>0</v>
      </c>
      <c r="BX1117" t="s">
        <v>9142</v>
      </c>
      <c r="BY1117" t="s">
        <v>6589</v>
      </c>
      <c r="BZ1117" s="30">
        <v>41521</v>
      </c>
      <c r="CA1117" t="s">
        <v>6591</v>
      </c>
      <c r="CB1117" t="s">
        <v>7938</v>
      </c>
      <c r="CC1117" t="s">
        <v>5058</v>
      </c>
      <c r="CD1117">
        <v>27</v>
      </c>
      <c r="CE1117" t="s">
        <v>236</v>
      </c>
      <c r="CF1117" t="s">
        <v>243</v>
      </c>
      <c r="CG1117" t="s">
        <v>246</v>
      </c>
      <c r="CI1117" t="s">
        <v>9552</v>
      </c>
      <c r="CJ1117" t="s">
        <v>2808</v>
      </c>
      <c r="CK1117" t="s">
        <v>69</v>
      </c>
      <c r="CL1117" t="s">
        <v>69</v>
      </c>
      <c r="CM1117" t="s">
        <v>2803</v>
      </c>
      <c r="CN1117">
        <v>6</v>
      </c>
      <c r="CO1117" t="s">
        <v>254</v>
      </c>
      <c r="CP1117">
        <v>31</v>
      </c>
      <c r="CQ1117" t="s">
        <v>69</v>
      </c>
      <c r="CR1117" t="s">
        <v>69</v>
      </c>
      <c r="CS1117" t="s">
        <v>69</v>
      </c>
      <c r="CV1117" t="s">
        <v>69</v>
      </c>
      <c r="CW1117" t="s">
        <v>69</v>
      </c>
      <c r="CX1117" t="s">
        <v>69</v>
      </c>
      <c r="CY1117" t="s">
        <v>69</v>
      </c>
      <c r="CZ1117" t="s">
        <v>69</v>
      </c>
      <c r="DA1117" t="s">
        <v>2808</v>
      </c>
      <c r="DB1117" t="s">
        <v>69</v>
      </c>
      <c r="DC1117" t="s">
        <v>69</v>
      </c>
      <c r="DD1117" t="s">
        <v>12</v>
      </c>
      <c r="DE1117" t="s">
        <v>8300</v>
      </c>
      <c r="DF1117" t="s">
        <v>12</v>
      </c>
      <c r="DG1117" t="s">
        <v>7925</v>
      </c>
      <c r="DH1117" t="s">
        <v>249</v>
      </c>
      <c r="DI1117" t="s">
        <v>9792</v>
      </c>
      <c r="EU1117" t="s">
        <v>2956</v>
      </c>
      <c r="EV1117" t="s">
        <v>2956</v>
      </c>
      <c r="EW1117" s="30">
        <v>41309</v>
      </c>
      <c r="EX1117" s="30">
        <v>41309</v>
      </c>
      <c r="KB1117">
        <v>6</v>
      </c>
      <c r="KD1117" t="s">
        <v>9554</v>
      </c>
      <c r="KE1117" t="s">
        <v>6597</v>
      </c>
      <c r="KF1117">
        <v>3</v>
      </c>
      <c r="KG1117" t="s">
        <v>6598</v>
      </c>
      <c r="KH1117">
        <v>4254789</v>
      </c>
    </row>
    <row r="1118" spans="1:294" x14ac:dyDescent="0.3">
      <c r="A1118" t="s">
        <v>11005</v>
      </c>
      <c r="B1118" t="s">
        <v>6588</v>
      </c>
      <c r="C1118">
        <v>1</v>
      </c>
      <c r="D1118" t="s">
        <v>2956</v>
      </c>
      <c r="E1118" t="s">
        <v>2956</v>
      </c>
      <c r="F1118" t="s">
        <v>2956</v>
      </c>
      <c r="G1118" t="s">
        <v>2956</v>
      </c>
      <c r="H1118" t="s">
        <v>2956</v>
      </c>
      <c r="BB1118" t="s">
        <v>2876</v>
      </c>
      <c r="BV1118">
        <v>0</v>
      </c>
      <c r="BX1118" t="s">
        <v>9142</v>
      </c>
      <c r="BY1118" t="s">
        <v>6589</v>
      </c>
      <c r="BZ1118" s="30">
        <v>41521</v>
      </c>
      <c r="CA1118" t="s">
        <v>6591</v>
      </c>
      <c r="CB1118" t="s">
        <v>7938</v>
      </c>
      <c r="CC1118" t="s">
        <v>5058</v>
      </c>
      <c r="CD1118">
        <v>31</v>
      </c>
      <c r="CE1118" t="s">
        <v>236</v>
      </c>
      <c r="CF1118" t="s">
        <v>241</v>
      </c>
      <c r="CG1118" t="s">
        <v>247</v>
      </c>
      <c r="CI1118" t="s">
        <v>9552</v>
      </c>
      <c r="CJ1118" t="s">
        <v>2808</v>
      </c>
      <c r="CK1118" t="s">
        <v>69</v>
      </c>
      <c r="CL1118" t="s">
        <v>69</v>
      </c>
      <c r="CM1118" t="s">
        <v>2803</v>
      </c>
      <c r="CN1118">
        <v>1</v>
      </c>
      <c r="CO1118" t="s">
        <v>254</v>
      </c>
      <c r="CP1118">
        <v>33</v>
      </c>
      <c r="CQ1118" t="s">
        <v>2808</v>
      </c>
      <c r="CR1118" t="s">
        <v>2808</v>
      </c>
      <c r="CS1118" t="s">
        <v>2808</v>
      </c>
      <c r="CV1118" t="s">
        <v>2808</v>
      </c>
      <c r="CW1118" t="s">
        <v>69</v>
      </c>
      <c r="CX1118" t="s">
        <v>2808</v>
      </c>
      <c r="CY1118" t="s">
        <v>2808</v>
      </c>
      <c r="CZ1118" t="s">
        <v>2808</v>
      </c>
      <c r="DA1118" t="s">
        <v>69</v>
      </c>
      <c r="DB1118" t="s">
        <v>69</v>
      </c>
      <c r="DC1118" t="s">
        <v>69</v>
      </c>
      <c r="DD1118" t="s">
        <v>12</v>
      </c>
      <c r="DE1118" t="s">
        <v>10395</v>
      </c>
      <c r="DF1118" t="s">
        <v>12</v>
      </c>
      <c r="DG1118" t="s">
        <v>7291</v>
      </c>
      <c r="DH1118" t="s">
        <v>22</v>
      </c>
      <c r="EU1118" t="s">
        <v>2956</v>
      </c>
      <c r="EV1118" t="s">
        <v>2956</v>
      </c>
      <c r="EW1118" s="30">
        <v>41309</v>
      </c>
      <c r="EX1118" s="30">
        <v>41309</v>
      </c>
      <c r="KB1118">
        <v>1</v>
      </c>
      <c r="KD1118" t="s">
        <v>9554</v>
      </c>
      <c r="KE1118" t="s">
        <v>6597</v>
      </c>
      <c r="KF1118">
        <v>4</v>
      </c>
      <c r="KG1118" t="s">
        <v>6598</v>
      </c>
      <c r="KH1118">
        <v>4254789</v>
      </c>
    </row>
    <row r="1119" spans="1:294" x14ac:dyDescent="0.3">
      <c r="A1119" t="s">
        <v>11006</v>
      </c>
      <c r="B1119" t="s">
        <v>6588</v>
      </c>
      <c r="C1119">
        <v>6</v>
      </c>
      <c r="D1119" t="s">
        <v>2956</v>
      </c>
      <c r="E1119" t="s">
        <v>2956</v>
      </c>
      <c r="F1119" t="s">
        <v>2956</v>
      </c>
      <c r="G1119" t="s">
        <v>2956</v>
      </c>
      <c r="H1119" t="s">
        <v>2956</v>
      </c>
      <c r="I1119" t="s">
        <v>2956</v>
      </c>
      <c r="J1119" t="s">
        <v>2956</v>
      </c>
      <c r="K1119" t="s">
        <v>2956</v>
      </c>
      <c r="L1119" t="s">
        <v>2956</v>
      </c>
      <c r="M1119" t="s">
        <v>2956</v>
      </c>
      <c r="N1119" t="s">
        <v>2956</v>
      </c>
      <c r="O1119" t="s">
        <v>2956</v>
      </c>
      <c r="P1119" t="s">
        <v>2956</v>
      </c>
      <c r="Q1119" t="s">
        <v>2956</v>
      </c>
      <c r="R1119" t="s">
        <v>2956</v>
      </c>
      <c r="S1119" t="s">
        <v>2956</v>
      </c>
      <c r="T1119" t="s">
        <v>2956</v>
      </c>
      <c r="U1119" t="s">
        <v>2956</v>
      </c>
      <c r="V1119" t="s">
        <v>2956</v>
      </c>
      <c r="W1119" t="s">
        <v>2956</v>
      </c>
      <c r="X1119" t="s">
        <v>2956</v>
      </c>
      <c r="Y1119" t="s">
        <v>2956</v>
      </c>
      <c r="Z1119" t="s">
        <v>2956</v>
      </c>
      <c r="AA1119" t="s">
        <v>2956</v>
      </c>
      <c r="AB1119" t="s">
        <v>2956</v>
      </c>
      <c r="AC1119" t="s">
        <v>2956</v>
      </c>
      <c r="AD1119" t="s">
        <v>2956</v>
      </c>
      <c r="AE1119" t="s">
        <v>2956</v>
      </c>
      <c r="AF1119" t="s">
        <v>2956</v>
      </c>
      <c r="AG1119" t="s">
        <v>2956</v>
      </c>
      <c r="BB1119" t="s">
        <v>2876</v>
      </c>
      <c r="BD1119" t="s">
        <v>2876</v>
      </c>
      <c r="BF1119" t="s">
        <v>2876</v>
      </c>
      <c r="BH1119" t="s">
        <v>2876</v>
      </c>
      <c r="BJ1119" t="s">
        <v>2876</v>
      </c>
      <c r="BL1119" t="s">
        <v>2876</v>
      </c>
      <c r="BV1119">
        <v>0</v>
      </c>
      <c r="BX1119" t="s">
        <v>9142</v>
      </c>
      <c r="BY1119" t="s">
        <v>6589</v>
      </c>
      <c r="BZ1119" s="30">
        <v>41521</v>
      </c>
      <c r="CA1119" t="s">
        <v>6591</v>
      </c>
      <c r="CB1119" t="s">
        <v>7938</v>
      </c>
      <c r="CC1119" t="s">
        <v>5058</v>
      </c>
      <c r="CD1119">
        <v>24</v>
      </c>
      <c r="CE1119" t="s">
        <v>236</v>
      </c>
      <c r="CF1119" t="s">
        <v>243</v>
      </c>
      <c r="CG1119" t="s">
        <v>247</v>
      </c>
      <c r="CI1119" t="s">
        <v>9552</v>
      </c>
      <c r="CJ1119" t="s">
        <v>2808</v>
      </c>
      <c r="CK1119" t="s">
        <v>69</v>
      </c>
      <c r="CL1119" t="s">
        <v>69</v>
      </c>
      <c r="CM1119" t="s">
        <v>2803</v>
      </c>
      <c r="CN1119">
        <v>6</v>
      </c>
      <c r="CO1119" t="s">
        <v>254</v>
      </c>
      <c r="CP1119">
        <v>38</v>
      </c>
      <c r="CQ1119" t="s">
        <v>2808</v>
      </c>
      <c r="CR1119" t="s">
        <v>2808</v>
      </c>
      <c r="CS1119" t="s">
        <v>2808</v>
      </c>
      <c r="CV1119" t="s">
        <v>2808</v>
      </c>
      <c r="CW1119" t="s">
        <v>69</v>
      </c>
      <c r="CX1119" t="s">
        <v>69</v>
      </c>
      <c r="CY1119" t="s">
        <v>2808</v>
      </c>
      <c r="CZ1119" t="s">
        <v>2808</v>
      </c>
      <c r="DA1119" t="s">
        <v>69</v>
      </c>
      <c r="DB1119" t="s">
        <v>69</v>
      </c>
      <c r="DC1119" t="s">
        <v>69</v>
      </c>
      <c r="DD1119" t="s">
        <v>12</v>
      </c>
      <c r="DE1119" s="30">
        <v>41249</v>
      </c>
      <c r="DF1119" t="s">
        <v>12</v>
      </c>
      <c r="DG1119" s="30">
        <v>41039</v>
      </c>
      <c r="DH1119" t="s">
        <v>2842</v>
      </c>
      <c r="EU1119" t="s">
        <v>2956</v>
      </c>
      <c r="EV1119" t="s">
        <v>2956</v>
      </c>
      <c r="EW1119" t="s">
        <v>9568</v>
      </c>
      <c r="EX1119" t="s">
        <v>9568</v>
      </c>
      <c r="KB1119">
        <v>6</v>
      </c>
      <c r="KD1119" t="s">
        <v>9554</v>
      </c>
      <c r="KE1119" t="s">
        <v>6597</v>
      </c>
      <c r="KF1119">
        <v>5</v>
      </c>
      <c r="KG1119" t="s">
        <v>6598</v>
      </c>
      <c r="KH1119">
        <v>4254789</v>
      </c>
    </row>
    <row r="1120" spans="1:294" x14ac:dyDescent="0.3">
      <c r="A1120" t="s">
        <v>11007</v>
      </c>
      <c r="B1120" t="s">
        <v>6588</v>
      </c>
      <c r="C1120">
        <v>1</v>
      </c>
      <c r="D1120" t="s">
        <v>2956</v>
      </c>
      <c r="E1120" t="s">
        <v>2956</v>
      </c>
      <c r="F1120" t="s">
        <v>2956</v>
      </c>
      <c r="G1120" t="s">
        <v>2956</v>
      </c>
      <c r="H1120" t="s">
        <v>2956</v>
      </c>
      <c r="BB1120" t="s">
        <v>2876</v>
      </c>
      <c r="BV1120">
        <v>0</v>
      </c>
      <c r="BX1120" t="s">
        <v>9142</v>
      </c>
      <c r="BY1120" t="s">
        <v>6589</v>
      </c>
      <c r="BZ1120" s="30">
        <v>41521</v>
      </c>
      <c r="CA1120" t="s">
        <v>6591</v>
      </c>
      <c r="CB1120" t="s">
        <v>7938</v>
      </c>
      <c r="CC1120" t="s">
        <v>5058</v>
      </c>
      <c r="CD1120">
        <v>27</v>
      </c>
      <c r="CE1120" t="s">
        <v>236</v>
      </c>
      <c r="CF1120" t="s">
        <v>240</v>
      </c>
      <c r="CG1120" t="s">
        <v>247</v>
      </c>
      <c r="CI1120" t="s">
        <v>9552</v>
      </c>
      <c r="CJ1120" t="s">
        <v>2808</v>
      </c>
      <c r="CK1120" t="s">
        <v>69</v>
      </c>
      <c r="CL1120" t="s">
        <v>69</v>
      </c>
      <c r="CM1120" t="s">
        <v>2803</v>
      </c>
      <c r="CN1120">
        <v>1</v>
      </c>
      <c r="CO1120" t="s">
        <v>254</v>
      </c>
      <c r="CP1120">
        <v>32</v>
      </c>
      <c r="CQ1120" t="s">
        <v>69</v>
      </c>
      <c r="CR1120" t="s">
        <v>69</v>
      </c>
      <c r="CS1120" t="s">
        <v>2808</v>
      </c>
      <c r="CV1120" t="s">
        <v>2808</v>
      </c>
      <c r="CW1120" t="s">
        <v>69</v>
      </c>
      <c r="CX1120" t="s">
        <v>69</v>
      </c>
      <c r="CY1120" t="s">
        <v>69</v>
      </c>
      <c r="CZ1120" t="s">
        <v>69</v>
      </c>
      <c r="DA1120" t="s">
        <v>69</v>
      </c>
      <c r="DB1120" t="s">
        <v>69</v>
      </c>
      <c r="DC1120" t="s">
        <v>69</v>
      </c>
      <c r="DD1120" t="s">
        <v>12</v>
      </c>
      <c r="DE1120" s="30">
        <v>40828</v>
      </c>
      <c r="DF1120" t="s">
        <v>12</v>
      </c>
      <c r="DG1120" t="s">
        <v>7493</v>
      </c>
      <c r="DH1120" t="s">
        <v>22</v>
      </c>
      <c r="EU1120" t="s">
        <v>2956</v>
      </c>
      <c r="EV1120" t="s">
        <v>2956</v>
      </c>
      <c r="EW1120" t="s">
        <v>9772</v>
      </c>
      <c r="EX1120" t="s">
        <v>9772</v>
      </c>
      <c r="KB1120">
        <v>1</v>
      </c>
      <c r="KD1120" t="s">
        <v>9554</v>
      </c>
      <c r="KE1120" t="s">
        <v>6597</v>
      </c>
      <c r="KF1120">
        <v>6</v>
      </c>
      <c r="KG1120" t="s">
        <v>6598</v>
      </c>
      <c r="KH1120">
        <v>4254789</v>
      </c>
    </row>
    <row r="1121" spans="1:294" x14ac:dyDescent="0.3">
      <c r="A1121" t="s">
        <v>11008</v>
      </c>
      <c r="B1121" t="s">
        <v>6588</v>
      </c>
      <c r="C1121">
        <v>1</v>
      </c>
      <c r="D1121" t="s">
        <v>2956</v>
      </c>
      <c r="E1121" t="s">
        <v>2956</v>
      </c>
      <c r="F1121" t="s">
        <v>2956</v>
      </c>
      <c r="G1121" t="s">
        <v>2956</v>
      </c>
      <c r="H1121" t="s">
        <v>2956</v>
      </c>
      <c r="BB1121" t="s">
        <v>2876</v>
      </c>
      <c r="BV1121">
        <v>0</v>
      </c>
      <c r="BX1121" t="s">
        <v>9142</v>
      </c>
      <c r="BY1121" t="s">
        <v>6589</v>
      </c>
      <c r="BZ1121" s="30">
        <v>41521</v>
      </c>
      <c r="CA1121" t="s">
        <v>6591</v>
      </c>
      <c r="CB1121" t="s">
        <v>7938</v>
      </c>
      <c r="CC1121" t="s">
        <v>5058</v>
      </c>
      <c r="CD1121">
        <v>27</v>
      </c>
      <c r="CE1121" t="s">
        <v>236</v>
      </c>
      <c r="CF1121" t="s">
        <v>241</v>
      </c>
      <c r="CG1121" t="s">
        <v>246</v>
      </c>
      <c r="CI1121" t="s">
        <v>9552</v>
      </c>
      <c r="CJ1121" t="s">
        <v>2808</v>
      </c>
      <c r="CK1121" t="s">
        <v>69</v>
      </c>
      <c r="CL1121" t="s">
        <v>69</v>
      </c>
      <c r="CM1121" t="s">
        <v>2803</v>
      </c>
      <c r="CN1121">
        <v>1</v>
      </c>
      <c r="CO1121" t="s">
        <v>254</v>
      </c>
      <c r="CP1121">
        <v>28</v>
      </c>
      <c r="CQ1121" t="s">
        <v>2808</v>
      </c>
      <c r="CR1121" t="s">
        <v>2808</v>
      </c>
      <c r="CS1121" t="s">
        <v>2808</v>
      </c>
      <c r="CV1121" t="s">
        <v>2808</v>
      </c>
      <c r="CW1121" t="s">
        <v>69</v>
      </c>
      <c r="CX1121" t="s">
        <v>2808</v>
      </c>
      <c r="CY1121" t="s">
        <v>2808</v>
      </c>
      <c r="CZ1121" t="s">
        <v>2808</v>
      </c>
      <c r="DA1121" t="s">
        <v>2808</v>
      </c>
      <c r="DB1121" t="s">
        <v>69</v>
      </c>
      <c r="DC1121" t="s">
        <v>69</v>
      </c>
      <c r="DD1121" t="s">
        <v>22</v>
      </c>
      <c r="DF1121" t="s">
        <v>12</v>
      </c>
      <c r="DG1121" t="s">
        <v>6677</v>
      </c>
      <c r="DH1121" t="s">
        <v>249</v>
      </c>
      <c r="DI1121" t="s">
        <v>9792</v>
      </c>
      <c r="EU1121" t="s">
        <v>2956</v>
      </c>
      <c r="EV1121" t="s">
        <v>2956</v>
      </c>
      <c r="EW1121" t="s">
        <v>6677</v>
      </c>
      <c r="EX1121" t="s">
        <v>6677</v>
      </c>
      <c r="KB1121">
        <v>1</v>
      </c>
      <c r="KD1121" t="s">
        <v>9554</v>
      </c>
      <c r="KE1121" t="s">
        <v>6597</v>
      </c>
      <c r="KF1121">
        <v>7</v>
      </c>
      <c r="KG1121" t="s">
        <v>6598</v>
      </c>
      <c r="KH1121">
        <v>4254789</v>
      </c>
    </row>
    <row r="1122" spans="1:294" x14ac:dyDescent="0.3">
      <c r="A1122" t="s">
        <v>11009</v>
      </c>
      <c r="B1122" t="s">
        <v>6588</v>
      </c>
      <c r="C1122">
        <v>1</v>
      </c>
      <c r="D1122" t="s">
        <v>2956</v>
      </c>
      <c r="E1122" t="s">
        <v>2956</v>
      </c>
      <c r="F1122" t="s">
        <v>2956</v>
      </c>
      <c r="G1122" t="s">
        <v>2956</v>
      </c>
      <c r="H1122" t="s">
        <v>2956</v>
      </c>
      <c r="BB1122" t="s">
        <v>2876</v>
      </c>
      <c r="BV1122">
        <v>0</v>
      </c>
      <c r="BX1122" t="s">
        <v>9142</v>
      </c>
      <c r="BY1122" t="s">
        <v>6589</v>
      </c>
      <c r="BZ1122" s="30">
        <v>41521</v>
      </c>
      <c r="CA1122" t="s">
        <v>6591</v>
      </c>
      <c r="CB1122" t="s">
        <v>7938</v>
      </c>
      <c r="CC1122" t="s">
        <v>5058</v>
      </c>
      <c r="CD1122">
        <v>19</v>
      </c>
      <c r="CE1122" t="s">
        <v>236</v>
      </c>
      <c r="CF1122" t="s">
        <v>241</v>
      </c>
      <c r="CG1122" t="s">
        <v>247</v>
      </c>
      <c r="CI1122" t="s">
        <v>9552</v>
      </c>
      <c r="CJ1122" t="s">
        <v>2808</v>
      </c>
      <c r="CK1122" t="s">
        <v>69</v>
      </c>
      <c r="CL1122" t="s">
        <v>69</v>
      </c>
      <c r="CM1122" t="s">
        <v>2803</v>
      </c>
      <c r="CN1122">
        <v>1</v>
      </c>
      <c r="CO1122" t="s">
        <v>254</v>
      </c>
      <c r="CP1122">
        <v>21</v>
      </c>
      <c r="CQ1122" t="s">
        <v>2808</v>
      </c>
      <c r="CR1122" t="s">
        <v>2808</v>
      </c>
      <c r="CS1122" t="s">
        <v>2808</v>
      </c>
      <c r="CV1122" t="s">
        <v>2808</v>
      </c>
      <c r="CW1122" t="s">
        <v>69</v>
      </c>
      <c r="CX1122" t="s">
        <v>2808</v>
      </c>
      <c r="CY1122" t="s">
        <v>2808</v>
      </c>
      <c r="CZ1122" t="s">
        <v>2808</v>
      </c>
      <c r="DA1122" t="s">
        <v>69</v>
      </c>
      <c r="DB1122" t="s">
        <v>69</v>
      </c>
      <c r="DC1122" t="s">
        <v>69</v>
      </c>
      <c r="DD1122" t="s">
        <v>12</v>
      </c>
      <c r="DE1122" t="s">
        <v>9903</v>
      </c>
      <c r="DF1122" t="s">
        <v>12</v>
      </c>
      <c r="DG1122" t="s">
        <v>7759</v>
      </c>
      <c r="DH1122" t="s">
        <v>249</v>
      </c>
      <c r="DI1122" t="s">
        <v>9792</v>
      </c>
      <c r="EU1122" t="s">
        <v>22</v>
      </c>
      <c r="EV1122" t="s">
        <v>22</v>
      </c>
      <c r="KB1122">
        <v>1</v>
      </c>
      <c r="KD1122" t="s">
        <v>9554</v>
      </c>
      <c r="KE1122" t="s">
        <v>6597</v>
      </c>
      <c r="KF1122">
        <v>8</v>
      </c>
      <c r="KG1122" t="s">
        <v>6598</v>
      </c>
      <c r="KH1122">
        <v>4254789</v>
      </c>
    </row>
    <row r="1123" spans="1:294" x14ac:dyDescent="0.3">
      <c r="A1123" t="s">
        <v>11010</v>
      </c>
      <c r="B1123" t="s">
        <v>6588</v>
      </c>
      <c r="C1123">
        <v>1</v>
      </c>
      <c r="D1123" t="s">
        <v>2956</v>
      </c>
      <c r="E1123" t="s">
        <v>2956</v>
      </c>
      <c r="F1123" t="s">
        <v>2956</v>
      </c>
      <c r="G1123" t="s">
        <v>22</v>
      </c>
      <c r="H1123" t="s">
        <v>2956</v>
      </c>
      <c r="BB1123" t="s">
        <v>2876</v>
      </c>
      <c r="BV1123">
        <v>0</v>
      </c>
      <c r="BX1123" t="s">
        <v>9142</v>
      </c>
      <c r="BY1123" t="s">
        <v>6589</v>
      </c>
      <c r="BZ1123" s="30">
        <v>41521</v>
      </c>
      <c r="CA1123" t="s">
        <v>6591</v>
      </c>
      <c r="CB1123" t="s">
        <v>7938</v>
      </c>
      <c r="CC1123" t="s">
        <v>5058</v>
      </c>
      <c r="CD1123">
        <v>15</v>
      </c>
      <c r="CE1123" t="s">
        <v>236</v>
      </c>
      <c r="CF1123" t="s">
        <v>241</v>
      </c>
      <c r="CG1123" t="s">
        <v>248</v>
      </c>
      <c r="CI1123" t="s">
        <v>9552</v>
      </c>
      <c r="CJ1123" t="s">
        <v>2808</v>
      </c>
      <c r="CK1123" t="s">
        <v>69</v>
      </c>
      <c r="CL1123" t="s">
        <v>69</v>
      </c>
      <c r="CM1123" t="s">
        <v>2803</v>
      </c>
      <c r="CN1123">
        <v>1</v>
      </c>
      <c r="CO1123" t="s">
        <v>254</v>
      </c>
      <c r="CP1123">
        <v>15</v>
      </c>
      <c r="CQ1123" t="s">
        <v>69</v>
      </c>
      <c r="CR1123" t="s">
        <v>69</v>
      </c>
      <c r="CS1123" t="s">
        <v>69</v>
      </c>
      <c r="CV1123" t="s">
        <v>69</v>
      </c>
      <c r="CW1123" t="s">
        <v>69</v>
      </c>
      <c r="CX1123" t="s">
        <v>69</v>
      </c>
      <c r="CY1123" t="s">
        <v>69</v>
      </c>
      <c r="CZ1123" t="s">
        <v>69</v>
      </c>
      <c r="DA1123" t="s">
        <v>69</v>
      </c>
      <c r="DB1123" t="s">
        <v>69</v>
      </c>
      <c r="DC1123" t="s">
        <v>69</v>
      </c>
      <c r="DD1123" t="s">
        <v>12</v>
      </c>
      <c r="DE1123" t="s">
        <v>8514</v>
      </c>
      <c r="DF1123" t="s">
        <v>12</v>
      </c>
      <c r="DG1123" s="30">
        <v>41162</v>
      </c>
      <c r="DH1123" t="s">
        <v>249</v>
      </c>
      <c r="DI1123" t="s">
        <v>9563</v>
      </c>
      <c r="EU1123" t="s">
        <v>22</v>
      </c>
      <c r="EV1123" t="s">
        <v>22</v>
      </c>
      <c r="KB1123">
        <v>1</v>
      </c>
      <c r="KD1123" t="s">
        <v>9554</v>
      </c>
      <c r="KE1123" t="s">
        <v>6597</v>
      </c>
      <c r="KF1123">
        <v>9</v>
      </c>
      <c r="KG1123" t="s">
        <v>6598</v>
      </c>
      <c r="KH1123">
        <v>4254789</v>
      </c>
    </row>
    <row r="1124" spans="1:294" x14ac:dyDescent="0.3">
      <c r="A1124" t="s">
        <v>11011</v>
      </c>
      <c r="B1124" t="s">
        <v>6588</v>
      </c>
      <c r="C1124">
        <v>1</v>
      </c>
      <c r="D1124" t="s">
        <v>2956</v>
      </c>
      <c r="E1124" t="s">
        <v>2956</v>
      </c>
      <c r="F1124" t="s">
        <v>2956</v>
      </c>
      <c r="G1124" t="s">
        <v>2956</v>
      </c>
      <c r="H1124" t="s">
        <v>2956</v>
      </c>
      <c r="BB1124" t="s">
        <v>2876</v>
      </c>
      <c r="BV1124">
        <v>0</v>
      </c>
      <c r="BX1124" t="s">
        <v>9142</v>
      </c>
      <c r="BY1124" t="s">
        <v>6589</v>
      </c>
      <c r="BZ1124" s="30">
        <v>41521</v>
      </c>
      <c r="CA1124" t="s">
        <v>6591</v>
      </c>
      <c r="CB1124" t="s">
        <v>7938</v>
      </c>
      <c r="CC1124" t="s">
        <v>5058</v>
      </c>
      <c r="CD1124">
        <v>19</v>
      </c>
      <c r="CE1124" t="s">
        <v>236</v>
      </c>
      <c r="CF1124" t="s">
        <v>240</v>
      </c>
      <c r="CG1124" t="s">
        <v>248</v>
      </c>
      <c r="CI1124" t="s">
        <v>9552</v>
      </c>
      <c r="CJ1124" t="s">
        <v>2808</v>
      </c>
      <c r="CK1124" t="s">
        <v>69</v>
      </c>
      <c r="CL1124" t="s">
        <v>69</v>
      </c>
      <c r="CM1124" t="s">
        <v>2803</v>
      </c>
      <c r="CN1124">
        <v>1</v>
      </c>
      <c r="CO1124" t="s">
        <v>254</v>
      </c>
      <c r="CP1124">
        <v>32</v>
      </c>
      <c r="CQ1124" t="s">
        <v>2808</v>
      </c>
      <c r="CR1124" t="s">
        <v>2808</v>
      </c>
      <c r="CS1124" t="s">
        <v>2808</v>
      </c>
      <c r="CV1124" t="s">
        <v>2808</v>
      </c>
      <c r="CW1124" t="s">
        <v>69</v>
      </c>
      <c r="CX1124" t="s">
        <v>2808</v>
      </c>
      <c r="CY1124" t="s">
        <v>2808</v>
      </c>
      <c r="CZ1124" t="s">
        <v>2808</v>
      </c>
      <c r="DA1124" t="s">
        <v>69</v>
      </c>
      <c r="DB1124" t="s">
        <v>69</v>
      </c>
      <c r="DC1124" t="s">
        <v>69</v>
      </c>
      <c r="DD1124" t="s">
        <v>22</v>
      </c>
      <c r="DF1124" t="s">
        <v>12</v>
      </c>
      <c r="DG1124" s="30">
        <v>41397</v>
      </c>
      <c r="DH1124" t="s">
        <v>249</v>
      </c>
      <c r="DI1124" t="s">
        <v>9563</v>
      </c>
      <c r="EU1124" t="s">
        <v>2956</v>
      </c>
      <c r="EV1124" t="s">
        <v>2956</v>
      </c>
      <c r="EW1124" s="30">
        <v>41397</v>
      </c>
      <c r="EX1124" s="30">
        <v>41397</v>
      </c>
      <c r="KB1124">
        <v>1</v>
      </c>
      <c r="KD1124" t="s">
        <v>9554</v>
      </c>
      <c r="KE1124" t="s">
        <v>6597</v>
      </c>
      <c r="KF1124">
        <v>10</v>
      </c>
      <c r="KG1124" t="s">
        <v>6598</v>
      </c>
      <c r="KH1124">
        <v>4254789</v>
      </c>
    </row>
    <row r="1125" spans="1:294" x14ac:dyDescent="0.3">
      <c r="A1125" t="s">
        <v>11012</v>
      </c>
      <c r="B1125" t="s">
        <v>6588</v>
      </c>
      <c r="C1125">
        <v>1</v>
      </c>
      <c r="D1125" t="s">
        <v>2956</v>
      </c>
      <c r="E1125" t="s">
        <v>2956</v>
      </c>
      <c r="F1125" t="s">
        <v>2956</v>
      </c>
      <c r="G1125" t="s">
        <v>2956</v>
      </c>
      <c r="H1125" t="s">
        <v>2956</v>
      </c>
      <c r="BB1125" t="s">
        <v>2876</v>
      </c>
      <c r="BV1125">
        <v>0</v>
      </c>
      <c r="BX1125" t="s">
        <v>9142</v>
      </c>
      <c r="BY1125" t="s">
        <v>6589</v>
      </c>
      <c r="BZ1125" s="30">
        <v>41521</v>
      </c>
      <c r="CA1125" t="s">
        <v>6591</v>
      </c>
      <c r="CB1125" t="s">
        <v>6600</v>
      </c>
      <c r="CC1125" t="s">
        <v>5058</v>
      </c>
      <c r="CD1125">
        <v>39</v>
      </c>
      <c r="CE1125" t="s">
        <v>22</v>
      </c>
      <c r="CF1125" t="s">
        <v>22</v>
      </c>
      <c r="CG1125" t="s">
        <v>247</v>
      </c>
      <c r="CI1125" t="s">
        <v>9552</v>
      </c>
      <c r="CJ1125" t="s">
        <v>2808</v>
      </c>
      <c r="CK1125" t="s">
        <v>69</v>
      </c>
      <c r="CL1125" t="s">
        <v>69</v>
      </c>
      <c r="CM1125" t="s">
        <v>2803</v>
      </c>
      <c r="CN1125">
        <v>1</v>
      </c>
      <c r="CO1125" t="s">
        <v>254</v>
      </c>
      <c r="CP1125">
        <v>18</v>
      </c>
      <c r="CQ1125" t="s">
        <v>2808</v>
      </c>
      <c r="CR1125" t="s">
        <v>2808</v>
      </c>
      <c r="CS1125" t="s">
        <v>2808</v>
      </c>
      <c r="CV1125" t="s">
        <v>2808</v>
      </c>
      <c r="CW1125" t="s">
        <v>2808</v>
      </c>
      <c r="CX1125" t="s">
        <v>2808</v>
      </c>
      <c r="CY1125" t="s">
        <v>2808</v>
      </c>
      <c r="CZ1125" t="s">
        <v>2808</v>
      </c>
      <c r="DA1125" t="s">
        <v>69</v>
      </c>
      <c r="DB1125" t="s">
        <v>69</v>
      </c>
      <c r="DC1125" t="s">
        <v>2808</v>
      </c>
      <c r="DD1125" t="s">
        <v>12</v>
      </c>
      <c r="DE1125" t="s">
        <v>8320</v>
      </c>
      <c r="DF1125" t="s">
        <v>12</v>
      </c>
      <c r="DG1125" t="s">
        <v>9744</v>
      </c>
      <c r="DH1125" t="s">
        <v>249</v>
      </c>
      <c r="DI1125" t="s">
        <v>9792</v>
      </c>
      <c r="EU1125" t="s">
        <v>22</v>
      </c>
      <c r="EV1125" t="s">
        <v>22</v>
      </c>
      <c r="KB1125">
        <v>1</v>
      </c>
      <c r="KD1125" t="s">
        <v>9554</v>
      </c>
      <c r="KE1125" t="s">
        <v>6597</v>
      </c>
      <c r="KF1125">
        <v>11</v>
      </c>
      <c r="KG1125" t="s">
        <v>6598</v>
      </c>
      <c r="KH1125">
        <v>4254789</v>
      </c>
    </row>
    <row r="1126" spans="1:294" x14ac:dyDescent="0.3">
      <c r="A1126" t="s">
        <v>11013</v>
      </c>
      <c r="B1126" t="s">
        <v>6588</v>
      </c>
      <c r="C1126">
        <v>6</v>
      </c>
      <c r="D1126" t="s">
        <v>2956</v>
      </c>
      <c r="E1126" t="s">
        <v>2956</v>
      </c>
      <c r="F1126" t="s">
        <v>2956</v>
      </c>
      <c r="G1126" t="s">
        <v>2956</v>
      </c>
      <c r="H1126" t="s">
        <v>2956</v>
      </c>
      <c r="I1126" t="s">
        <v>2956</v>
      </c>
      <c r="J1126" t="s">
        <v>2956</v>
      </c>
      <c r="K1126" t="s">
        <v>2956</v>
      </c>
      <c r="L1126" t="s">
        <v>2956</v>
      </c>
      <c r="M1126" t="s">
        <v>2956</v>
      </c>
      <c r="N1126" t="s">
        <v>2956</v>
      </c>
      <c r="O1126" t="s">
        <v>2956</v>
      </c>
      <c r="P1126" t="s">
        <v>2956</v>
      </c>
      <c r="Q1126" t="s">
        <v>2956</v>
      </c>
      <c r="R1126" t="s">
        <v>2956</v>
      </c>
      <c r="S1126" t="s">
        <v>2956</v>
      </c>
      <c r="T1126" t="s">
        <v>2956</v>
      </c>
      <c r="U1126" t="s">
        <v>2956</v>
      </c>
      <c r="V1126" t="s">
        <v>2956</v>
      </c>
      <c r="W1126" t="s">
        <v>2956</v>
      </c>
      <c r="X1126" t="s">
        <v>2956</v>
      </c>
      <c r="Y1126" t="s">
        <v>2956</v>
      </c>
      <c r="Z1126" t="s">
        <v>2956</v>
      </c>
      <c r="AA1126" t="s">
        <v>2956</v>
      </c>
      <c r="AB1126" t="s">
        <v>2956</v>
      </c>
      <c r="AC1126" t="s">
        <v>2956</v>
      </c>
      <c r="AD1126" t="s">
        <v>2956</v>
      </c>
      <c r="AE1126" t="s">
        <v>2956</v>
      </c>
      <c r="AF1126" t="s">
        <v>2956</v>
      </c>
      <c r="AG1126" t="s">
        <v>2956</v>
      </c>
      <c r="BB1126" t="s">
        <v>2876</v>
      </c>
      <c r="BD1126" t="s">
        <v>2876</v>
      </c>
      <c r="BF1126" t="s">
        <v>2876</v>
      </c>
      <c r="BH1126" t="s">
        <v>2876</v>
      </c>
      <c r="BJ1126" t="s">
        <v>2876</v>
      </c>
      <c r="BL1126" t="s">
        <v>2876</v>
      </c>
      <c r="BV1126">
        <v>0</v>
      </c>
      <c r="BX1126" t="s">
        <v>9142</v>
      </c>
      <c r="BY1126" t="s">
        <v>6589</v>
      </c>
      <c r="BZ1126" s="30">
        <v>41521</v>
      </c>
      <c r="CA1126" t="s">
        <v>6591</v>
      </c>
      <c r="CB1126" t="s">
        <v>6600</v>
      </c>
      <c r="CC1126" t="s">
        <v>5058</v>
      </c>
      <c r="CD1126">
        <v>23</v>
      </c>
      <c r="CE1126" t="s">
        <v>236</v>
      </c>
      <c r="CF1126" t="s">
        <v>241</v>
      </c>
      <c r="CG1126" t="s">
        <v>246</v>
      </c>
      <c r="CI1126" t="s">
        <v>9552</v>
      </c>
      <c r="CJ1126" t="s">
        <v>2808</v>
      </c>
      <c r="CK1126" t="s">
        <v>69</v>
      </c>
      <c r="CL1126" t="s">
        <v>69</v>
      </c>
      <c r="CM1126" t="s">
        <v>2803</v>
      </c>
      <c r="CN1126">
        <v>6</v>
      </c>
      <c r="CO1126" t="s">
        <v>254</v>
      </c>
      <c r="CP1126">
        <v>35</v>
      </c>
      <c r="CQ1126" t="s">
        <v>69</v>
      </c>
      <c r="CR1126" t="s">
        <v>69</v>
      </c>
      <c r="CS1126" t="s">
        <v>69</v>
      </c>
      <c r="CV1126" t="s">
        <v>69</v>
      </c>
      <c r="CW1126" t="s">
        <v>2808</v>
      </c>
      <c r="CX1126" t="s">
        <v>69</v>
      </c>
      <c r="CY1126" t="s">
        <v>2808</v>
      </c>
      <c r="CZ1126" t="s">
        <v>2808</v>
      </c>
      <c r="DA1126" t="s">
        <v>2808</v>
      </c>
      <c r="DB1126" t="s">
        <v>69</v>
      </c>
      <c r="DC1126" t="s">
        <v>69</v>
      </c>
      <c r="DD1126" t="s">
        <v>12</v>
      </c>
      <c r="DE1126" s="30">
        <v>41097</v>
      </c>
      <c r="DF1126" t="s">
        <v>12</v>
      </c>
      <c r="DG1126" s="30">
        <v>41099</v>
      </c>
      <c r="DH1126" t="s">
        <v>249</v>
      </c>
      <c r="DI1126" t="s">
        <v>9792</v>
      </c>
      <c r="EU1126" t="s">
        <v>22</v>
      </c>
      <c r="EV1126" t="s">
        <v>22</v>
      </c>
      <c r="KB1126">
        <v>6</v>
      </c>
      <c r="KD1126" t="s">
        <v>9554</v>
      </c>
      <c r="KE1126" t="s">
        <v>6597</v>
      </c>
      <c r="KF1126">
        <v>12</v>
      </c>
      <c r="KG1126" t="s">
        <v>6598</v>
      </c>
      <c r="KH1126">
        <v>4254789</v>
      </c>
    </row>
    <row r="1127" spans="1:294" x14ac:dyDescent="0.3">
      <c r="A1127" t="s">
        <v>11014</v>
      </c>
      <c r="B1127" t="s">
        <v>6588</v>
      </c>
      <c r="C1127">
        <v>5</v>
      </c>
      <c r="D1127" t="s">
        <v>2956</v>
      </c>
      <c r="E1127" t="s">
        <v>2956</v>
      </c>
      <c r="F1127" t="s">
        <v>2956</v>
      </c>
      <c r="G1127" t="s">
        <v>2956</v>
      </c>
      <c r="H1127" t="s">
        <v>2956</v>
      </c>
      <c r="I1127" t="s">
        <v>2956</v>
      </c>
      <c r="J1127" t="s">
        <v>2956</v>
      </c>
      <c r="K1127" t="s">
        <v>2956</v>
      </c>
      <c r="L1127" t="s">
        <v>2956</v>
      </c>
      <c r="M1127" t="s">
        <v>2956</v>
      </c>
      <c r="N1127" t="s">
        <v>22</v>
      </c>
      <c r="O1127" t="s">
        <v>22</v>
      </c>
      <c r="P1127" t="s">
        <v>22</v>
      </c>
      <c r="Q1127" t="s">
        <v>22</v>
      </c>
      <c r="R1127" t="s">
        <v>22</v>
      </c>
      <c r="S1127" t="s">
        <v>22</v>
      </c>
      <c r="T1127" t="s">
        <v>22</v>
      </c>
      <c r="U1127" t="s">
        <v>22</v>
      </c>
      <c r="V1127" t="s">
        <v>22</v>
      </c>
      <c r="W1127" t="s">
        <v>22</v>
      </c>
      <c r="X1127" t="s">
        <v>22</v>
      </c>
      <c r="Y1127" t="s">
        <v>22</v>
      </c>
      <c r="Z1127" t="s">
        <v>22</v>
      </c>
      <c r="AA1127" t="s">
        <v>22</v>
      </c>
      <c r="AB1127" t="s">
        <v>22</v>
      </c>
      <c r="BB1127" t="s">
        <v>2876</v>
      </c>
      <c r="BD1127" t="s">
        <v>2876</v>
      </c>
      <c r="BF1127" t="s">
        <v>2876</v>
      </c>
      <c r="BH1127" t="s">
        <v>2876</v>
      </c>
      <c r="BJ1127" t="s">
        <v>2876</v>
      </c>
      <c r="BV1127">
        <v>0</v>
      </c>
      <c r="BX1127" t="s">
        <v>9142</v>
      </c>
      <c r="BY1127" t="s">
        <v>6589</v>
      </c>
      <c r="BZ1127" s="30">
        <v>41521</v>
      </c>
      <c r="CA1127" t="s">
        <v>6591</v>
      </c>
      <c r="CB1127" t="s">
        <v>6600</v>
      </c>
      <c r="CC1127" t="s">
        <v>5058</v>
      </c>
      <c r="CD1127">
        <v>33</v>
      </c>
      <c r="CE1127" t="s">
        <v>236</v>
      </c>
      <c r="CF1127" t="s">
        <v>240</v>
      </c>
      <c r="CG1127" t="s">
        <v>247</v>
      </c>
      <c r="CI1127" t="s">
        <v>9552</v>
      </c>
      <c r="CJ1127" t="s">
        <v>2808</v>
      </c>
      <c r="CK1127" t="s">
        <v>69</v>
      </c>
      <c r="CL1127" t="s">
        <v>69</v>
      </c>
      <c r="CM1127" t="s">
        <v>2803</v>
      </c>
      <c r="CN1127">
        <v>5</v>
      </c>
      <c r="CO1127" t="s">
        <v>254</v>
      </c>
      <c r="CP1127">
        <v>32</v>
      </c>
      <c r="CQ1127" t="s">
        <v>69</v>
      </c>
      <c r="CR1127" t="s">
        <v>69</v>
      </c>
      <c r="CS1127" t="s">
        <v>2808</v>
      </c>
      <c r="CV1127" t="s">
        <v>2808</v>
      </c>
      <c r="CW1127" t="s">
        <v>69</v>
      </c>
      <c r="CX1127" t="s">
        <v>2808</v>
      </c>
      <c r="CY1127" t="s">
        <v>69</v>
      </c>
      <c r="CZ1127" t="s">
        <v>69</v>
      </c>
      <c r="DA1127" t="s">
        <v>2808</v>
      </c>
      <c r="DB1127" t="s">
        <v>69</v>
      </c>
      <c r="DC1127" t="s">
        <v>69</v>
      </c>
      <c r="DD1127" t="s">
        <v>12</v>
      </c>
      <c r="DE1127" t="s">
        <v>6995</v>
      </c>
      <c r="DF1127" t="s">
        <v>12</v>
      </c>
      <c r="DG1127" s="30">
        <v>41163</v>
      </c>
      <c r="DH1127" t="s">
        <v>249</v>
      </c>
      <c r="DI1127" t="s">
        <v>9792</v>
      </c>
      <c r="KB1127">
        <v>5</v>
      </c>
      <c r="KD1127" t="s">
        <v>9554</v>
      </c>
      <c r="KE1127" t="s">
        <v>6597</v>
      </c>
      <c r="KF1127">
        <v>13</v>
      </c>
      <c r="KG1127" t="s">
        <v>6598</v>
      </c>
      <c r="KH1127">
        <v>4254789</v>
      </c>
    </row>
    <row r="1128" spans="1:294" x14ac:dyDescent="0.3">
      <c r="A1128" t="s">
        <v>11015</v>
      </c>
      <c r="B1128" t="s">
        <v>6588</v>
      </c>
      <c r="C1128">
        <v>3</v>
      </c>
      <c r="D1128" t="s">
        <v>2956</v>
      </c>
      <c r="E1128" t="s">
        <v>2956</v>
      </c>
      <c r="F1128" t="s">
        <v>22</v>
      </c>
      <c r="G1128" t="s">
        <v>22</v>
      </c>
      <c r="H1128" t="s">
        <v>22</v>
      </c>
      <c r="I1128" t="s">
        <v>2956</v>
      </c>
      <c r="J1128" t="s">
        <v>2956</v>
      </c>
      <c r="K1128" t="s">
        <v>2956</v>
      </c>
      <c r="L1128" t="s">
        <v>2956</v>
      </c>
      <c r="M1128" t="s">
        <v>2956</v>
      </c>
      <c r="N1128" t="s">
        <v>2956</v>
      </c>
      <c r="O1128" t="s">
        <v>2956</v>
      </c>
      <c r="P1128" t="s">
        <v>2956</v>
      </c>
      <c r="Q1128" t="s">
        <v>2956</v>
      </c>
      <c r="R1128" t="s">
        <v>2956</v>
      </c>
      <c r="BB1128" t="s">
        <v>2876</v>
      </c>
      <c r="BD1128" t="s">
        <v>2876</v>
      </c>
      <c r="BF1128" t="s">
        <v>2876</v>
      </c>
      <c r="BV1128">
        <v>0</v>
      </c>
      <c r="BX1128" t="s">
        <v>9142</v>
      </c>
      <c r="BY1128" t="s">
        <v>6589</v>
      </c>
      <c r="BZ1128" s="30">
        <v>41521</v>
      </c>
      <c r="CA1128" t="s">
        <v>6591</v>
      </c>
      <c r="CB1128" t="s">
        <v>6600</v>
      </c>
      <c r="CC1128" t="s">
        <v>5058</v>
      </c>
      <c r="CD1128">
        <v>16</v>
      </c>
      <c r="CE1128" t="s">
        <v>236</v>
      </c>
      <c r="CF1128" t="s">
        <v>241</v>
      </c>
      <c r="CG1128" t="s">
        <v>246</v>
      </c>
      <c r="CI1128" t="s">
        <v>9552</v>
      </c>
      <c r="CJ1128" t="s">
        <v>2808</v>
      </c>
      <c r="CK1128" t="s">
        <v>69</v>
      </c>
      <c r="CL1128" t="s">
        <v>69</v>
      </c>
      <c r="CM1128" t="s">
        <v>2803</v>
      </c>
      <c r="CN1128">
        <v>3</v>
      </c>
      <c r="CO1128" t="s">
        <v>254</v>
      </c>
      <c r="CP1128">
        <v>27</v>
      </c>
      <c r="CQ1128" t="s">
        <v>2808</v>
      </c>
      <c r="CR1128" t="s">
        <v>2808</v>
      </c>
      <c r="CS1128" t="s">
        <v>2808</v>
      </c>
      <c r="CV1128" t="s">
        <v>2808</v>
      </c>
      <c r="CW1128" t="s">
        <v>69</v>
      </c>
      <c r="CX1128" t="s">
        <v>2808</v>
      </c>
      <c r="CY1128" t="s">
        <v>69</v>
      </c>
      <c r="CZ1128" t="s">
        <v>69</v>
      </c>
      <c r="DA1128" t="s">
        <v>2808</v>
      </c>
      <c r="DB1128" t="s">
        <v>69</v>
      </c>
      <c r="DC1128" t="s">
        <v>69</v>
      </c>
      <c r="DD1128" t="s">
        <v>12</v>
      </c>
      <c r="DE1128" t="s">
        <v>7124</v>
      </c>
      <c r="DF1128" t="s">
        <v>12</v>
      </c>
      <c r="DG1128" t="s">
        <v>7538</v>
      </c>
      <c r="DH1128" t="s">
        <v>249</v>
      </c>
      <c r="DI1128" t="s">
        <v>9792</v>
      </c>
      <c r="KB1128">
        <v>3</v>
      </c>
      <c r="KD1128" t="s">
        <v>9554</v>
      </c>
      <c r="KE1128" t="s">
        <v>6597</v>
      </c>
      <c r="KF1128">
        <v>14</v>
      </c>
      <c r="KG1128" t="s">
        <v>6598</v>
      </c>
      <c r="KH1128">
        <v>4254789</v>
      </c>
    </row>
    <row r="1129" spans="1:294" x14ac:dyDescent="0.3">
      <c r="A1129" t="s">
        <v>11016</v>
      </c>
      <c r="B1129" t="s">
        <v>6588</v>
      </c>
      <c r="C1129">
        <v>3</v>
      </c>
      <c r="D1129" t="s">
        <v>2956</v>
      </c>
      <c r="E1129" t="s">
        <v>2956</v>
      </c>
      <c r="F1129" t="s">
        <v>2956</v>
      </c>
      <c r="G1129" t="s">
        <v>2956</v>
      </c>
      <c r="H1129" t="s">
        <v>2956</v>
      </c>
      <c r="I1129" t="s">
        <v>2956</v>
      </c>
      <c r="J1129" t="s">
        <v>2956</v>
      </c>
      <c r="K1129" t="s">
        <v>2956</v>
      </c>
      <c r="L1129" t="s">
        <v>22</v>
      </c>
      <c r="M1129" t="s">
        <v>2956</v>
      </c>
      <c r="N1129" t="s">
        <v>2956</v>
      </c>
      <c r="O1129" t="s">
        <v>2956</v>
      </c>
      <c r="P1129" t="s">
        <v>2956</v>
      </c>
      <c r="Q1129" t="s">
        <v>2956</v>
      </c>
      <c r="R1129" t="s">
        <v>2956</v>
      </c>
      <c r="BB1129" t="s">
        <v>2876</v>
      </c>
      <c r="BD1129" t="s">
        <v>2876</v>
      </c>
      <c r="BF1129" t="s">
        <v>2876</v>
      </c>
      <c r="BV1129">
        <v>0</v>
      </c>
      <c r="BX1129" t="s">
        <v>9142</v>
      </c>
      <c r="BY1129" t="s">
        <v>6589</v>
      </c>
      <c r="BZ1129" s="30">
        <v>41521</v>
      </c>
      <c r="CA1129" t="s">
        <v>6591</v>
      </c>
      <c r="CB1129" t="s">
        <v>6600</v>
      </c>
      <c r="CC1129" t="s">
        <v>5058</v>
      </c>
      <c r="CD1129">
        <v>35</v>
      </c>
      <c r="CE1129" t="s">
        <v>237</v>
      </c>
      <c r="CF1129" t="s">
        <v>220</v>
      </c>
      <c r="CG1129" t="s">
        <v>249</v>
      </c>
      <c r="CH1129" t="s">
        <v>11017</v>
      </c>
      <c r="CI1129" t="s">
        <v>9552</v>
      </c>
      <c r="CJ1129" t="s">
        <v>2808</v>
      </c>
      <c r="CK1129" t="s">
        <v>69</v>
      </c>
      <c r="CL1129" t="s">
        <v>69</v>
      </c>
      <c r="CM1129" t="s">
        <v>2803</v>
      </c>
      <c r="CN1129">
        <v>3</v>
      </c>
      <c r="CO1129" t="s">
        <v>254</v>
      </c>
      <c r="CP1129">
        <v>25</v>
      </c>
      <c r="CQ1129" t="s">
        <v>2808</v>
      </c>
      <c r="CR1129" t="s">
        <v>2808</v>
      </c>
      <c r="CS1129" t="s">
        <v>2808</v>
      </c>
      <c r="CV1129" t="s">
        <v>69</v>
      </c>
      <c r="CW1129" t="s">
        <v>2808</v>
      </c>
      <c r="CX1129" t="s">
        <v>2808</v>
      </c>
      <c r="CY1129" t="s">
        <v>2808</v>
      </c>
      <c r="CZ1129" t="s">
        <v>2808</v>
      </c>
      <c r="DA1129" t="s">
        <v>69</v>
      </c>
      <c r="DB1129" t="s">
        <v>69</v>
      </c>
      <c r="DC1129" t="s">
        <v>69</v>
      </c>
      <c r="DD1129" t="s">
        <v>12</v>
      </c>
      <c r="DE1129" t="s">
        <v>8314</v>
      </c>
      <c r="DF1129" t="s">
        <v>12</v>
      </c>
      <c r="DG1129" t="s">
        <v>7322</v>
      </c>
      <c r="DH1129" t="s">
        <v>249</v>
      </c>
      <c r="DI1129" t="s">
        <v>11018</v>
      </c>
      <c r="EU1129" t="s">
        <v>2956</v>
      </c>
      <c r="EV1129" t="s">
        <v>22</v>
      </c>
      <c r="EW1129" t="s">
        <v>7322</v>
      </c>
      <c r="KB1129">
        <v>3</v>
      </c>
      <c r="KD1129" t="s">
        <v>9554</v>
      </c>
      <c r="KE1129" t="s">
        <v>6597</v>
      </c>
      <c r="KF1129">
        <v>15</v>
      </c>
      <c r="KG1129" t="s">
        <v>6598</v>
      </c>
      <c r="KH1129">
        <v>4254789</v>
      </c>
    </row>
    <row r="1130" spans="1:294" x14ac:dyDescent="0.3">
      <c r="A1130" t="s">
        <v>11019</v>
      </c>
      <c r="B1130" t="s">
        <v>6588</v>
      </c>
      <c r="C1130">
        <v>1</v>
      </c>
      <c r="D1130" t="s">
        <v>2956</v>
      </c>
      <c r="E1130" t="s">
        <v>2956</v>
      </c>
      <c r="F1130" t="s">
        <v>2956</v>
      </c>
      <c r="G1130" t="s">
        <v>2956</v>
      </c>
      <c r="H1130" t="s">
        <v>2956</v>
      </c>
      <c r="BB1130" t="s">
        <v>2876</v>
      </c>
      <c r="BV1130">
        <v>0</v>
      </c>
      <c r="BX1130" t="s">
        <v>9142</v>
      </c>
      <c r="BY1130" t="s">
        <v>6589</v>
      </c>
      <c r="BZ1130" s="30">
        <v>41521</v>
      </c>
      <c r="CA1130" t="s">
        <v>6591</v>
      </c>
      <c r="CB1130" t="s">
        <v>8541</v>
      </c>
      <c r="CC1130" t="s">
        <v>5058</v>
      </c>
      <c r="CD1130">
        <v>34</v>
      </c>
      <c r="CE1130" t="s">
        <v>236</v>
      </c>
      <c r="CF1130" t="s">
        <v>240</v>
      </c>
      <c r="CG1130" t="s">
        <v>246</v>
      </c>
      <c r="CI1130" t="s">
        <v>9552</v>
      </c>
      <c r="CJ1130" t="s">
        <v>2808</v>
      </c>
      <c r="CK1130" t="s">
        <v>69</v>
      </c>
      <c r="CL1130" t="s">
        <v>69</v>
      </c>
      <c r="CM1130" t="s">
        <v>2803</v>
      </c>
      <c r="CN1130">
        <v>1</v>
      </c>
      <c r="CO1130" t="s">
        <v>254</v>
      </c>
      <c r="CP1130">
        <v>18</v>
      </c>
      <c r="CQ1130" t="s">
        <v>2808</v>
      </c>
      <c r="CR1130" t="s">
        <v>2808</v>
      </c>
      <c r="CS1130" t="s">
        <v>2808</v>
      </c>
      <c r="CV1130" t="s">
        <v>2808</v>
      </c>
      <c r="CW1130" t="s">
        <v>2808</v>
      </c>
      <c r="CX1130" t="s">
        <v>69</v>
      </c>
      <c r="CY1130" t="s">
        <v>69</v>
      </c>
      <c r="CZ1130" t="s">
        <v>2808</v>
      </c>
      <c r="DA1130" t="s">
        <v>69</v>
      </c>
      <c r="DB1130" t="s">
        <v>69</v>
      </c>
      <c r="DC1130" t="s">
        <v>69</v>
      </c>
      <c r="DD1130" t="s">
        <v>12</v>
      </c>
      <c r="DE1130" t="s">
        <v>9860</v>
      </c>
      <c r="DF1130" t="s">
        <v>12</v>
      </c>
      <c r="DG1130" t="s">
        <v>7838</v>
      </c>
      <c r="DH1130" t="s">
        <v>249</v>
      </c>
      <c r="DI1130" t="s">
        <v>9792</v>
      </c>
      <c r="EU1130" t="s">
        <v>2956</v>
      </c>
      <c r="EV1130" t="s">
        <v>2956</v>
      </c>
      <c r="EW1130" t="s">
        <v>7838</v>
      </c>
      <c r="EX1130" t="s">
        <v>7838</v>
      </c>
      <c r="KB1130">
        <v>1</v>
      </c>
      <c r="KD1130" t="s">
        <v>9554</v>
      </c>
      <c r="KE1130" t="s">
        <v>6597</v>
      </c>
      <c r="KF1130">
        <v>16</v>
      </c>
      <c r="KG1130" t="s">
        <v>6598</v>
      </c>
      <c r="KH1130">
        <v>4254789</v>
      </c>
    </row>
    <row r="1131" spans="1:294" x14ac:dyDescent="0.3">
      <c r="A1131" t="s">
        <v>11020</v>
      </c>
      <c r="B1131" t="s">
        <v>6588</v>
      </c>
      <c r="C1131">
        <v>4</v>
      </c>
      <c r="D1131" t="s">
        <v>2956</v>
      </c>
      <c r="E1131" t="s">
        <v>2956</v>
      </c>
      <c r="F1131" t="s">
        <v>2956</v>
      </c>
      <c r="G1131" t="s">
        <v>2956</v>
      </c>
      <c r="H1131" t="s">
        <v>2956</v>
      </c>
      <c r="I1131" t="s">
        <v>2956</v>
      </c>
      <c r="J1131" t="s">
        <v>2956</v>
      </c>
      <c r="K1131" t="s">
        <v>2956</v>
      </c>
      <c r="L1131" t="s">
        <v>2956</v>
      </c>
      <c r="M1131" t="s">
        <v>2956</v>
      </c>
      <c r="N1131" t="s">
        <v>2956</v>
      </c>
      <c r="O1131" t="s">
        <v>2956</v>
      </c>
      <c r="P1131" t="s">
        <v>2956</v>
      </c>
      <c r="Q1131" t="s">
        <v>2956</v>
      </c>
      <c r="R1131" t="s">
        <v>2956</v>
      </c>
      <c r="S1131" t="s">
        <v>2956</v>
      </c>
      <c r="T1131" t="s">
        <v>2956</v>
      </c>
      <c r="U1131" t="s">
        <v>2956</v>
      </c>
      <c r="V1131" t="s">
        <v>2956</v>
      </c>
      <c r="W1131" t="s">
        <v>2956</v>
      </c>
      <c r="BB1131" t="s">
        <v>2876</v>
      </c>
      <c r="BD1131" t="s">
        <v>2876</v>
      </c>
      <c r="BF1131" t="s">
        <v>2876</v>
      </c>
      <c r="BH1131" t="s">
        <v>2876</v>
      </c>
      <c r="BV1131">
        <v>0</v>
      </c>
      <c r="BX1131" t="s">
        <v>9142</v>
      </c>
      <c r="BY1131" t="s">
        <v>6589</v>
      </c>
      <c r="BZ1131" s="30">
        <v>41521</v>
      </c>
      <c r="CA1131" t="s">
        <v>6591</v>
      </c>
      <c r="CB1131" t="s">
        <v>6600</v>
      </c>
      <c r="CC1131" t="s">
        <v>5058</v>
      </c>
      <c r="CD1131">
        <v>24</v>
      </c>
      <c r="CE1131" t="s">
        <v>236</v>
      </c>
      <c r="CF1131" t="s">
        <v>240</v>
      </c>
      <c r="CG1131" t="s">
        <v>246</v>
      </c>
      <c r="CI1131" t="s">
        <v>9552</v>
      </c>
      <c r="CJ1131" t="s">
        <v>2808</v>
      </c>
      <c r="CK1131" t="s">
        <v>69</v>
      </c>
      <c r="CL1131" t="s">
        <v>69</v>
      </c>
      <c r="CM1131" t="s">
        <v>2803</v>
      </c>
      <c r="CN1131">
        <v>4</v>
      </c>
      <c r="CO1131" t="s">
        <v>254</v>
      </c>
      <c r="CP1131">
        <v>38</v>
      </c>
      <c r="CQ1131" t="s">
        <v>2808</v>
      </c>
      <c r="CR1131" t="s">
        <v>2808</v>
      </c>
      <c r="CS1131" t="s">
        <v>2808</v>
      </c>
      <c r="CV1131" t="s">
        <v>69</v>
      </c>
      <c r="CW1131" t="s">
        <v>69</v>
      </c>
      <c r="CX1131" t="s">
        <v>69</v>
      </c>
      <c r="CY1131" t="s">
        <v>69</v>
      </c>
      <c r="CZ1131" t="s">
        <v>2808</v>
      </c>
      <c r="DA1131" t="s">
        <v>69</v>
      </c>
      <c r="DB1131" t="s">
        <v>69</v>
      </c>
      <c r="DC1131" t="s">
        <v>69</v>
      </c>
      <c r="DD1131" t="s">
        <v>12</v>
      </c>
      <c r="DE1131" t="s">
        <v>6864</v>
      </c>
      <c r="DF1131" t="s">
        <v>12</v>
      </c>
      <c r="DG1131" t="s">
        <v>9744</v>
      </c>
      <c r="DH1131" t="s">
        <v>249</v>
      </c>
      <c r="DI1131" t="s">
        <v>9792</v>
      </c>
      <c r="EU1131" t="s">
        <v>2956</v>
      </c>
      <c r="EV1131" t="s">
        <v>2956</v>
      </c>
      <c r="EW1131" t="s">
        <v>9744</v>
      </c>
      <c r="EX1131" t="s">
        <v>9744</v>
      </c>
      <c r="KB1131">
        <v>4</v>
      </c>
      <c r="KD1131" t="s">
        <v>9554</v>
      </c>
      <c r="KE1131" t="s">
        <v>6597</v>
      </c>
      <c r="KF1131">
        <v>17</v>
      </c>
      <c r="KG1131" t="s">
        <v>6598</v>
      </c>
      <c r="KH1131">
        <v>4254789</v>
      </c>
    </row>
    <row r="1132" spans="1:294" x14ac:dyDescent="0.3">
      <c r="A1132" t="s">
        <v>11021</v>
      </c>
      <c r="B1132" t="s">
        <v>6588</v>
      </c>
      <c r="C1132">
        <v>1</v>
      </c>
      <c r="D1132" t="s">
        <v>2956</v>
      </c>
      <c r="E1132" t="s">
        <v>2956</v>
      </c>
      <c r="F1132" t="s">
        <v>22</v>
      </c>
      <c r="G1132" t="s">
        <v>22</v>
      </c>
      <c r="H1132" t="s">
        <v>22</v>
      </c>
      <c r="BB1132" t="s">
        <v>2876</v>
      </c>
      <c r="BV1132">
        <v>0</v>
      </c>
      <c r="BX1132" t="s">
        <v>9142</v>
      </c>
      <c r="BY1132" t="s">
        <v>6589</v>
      </c>
      <c r="BZ1132" s="30">
        <v>41521</v>
      </c>
      <c r="CA1132" t="s">
        <v>6591</v>
      </c>
      <c r="CB1132" t="s">
        <v>6600</v>
      </c>
      <c r="CC1132" t="s">
        <v>5058</v>
      </c>
      <c r="CD1132">
        <v>22</v>
      </c>
      <c r="CE1132" t="s">
        <v>236</v>
      </c>
      <c r="CF1132" t="s">
        <v>240</v>
      </c>
      <c r="CG1132" t="s">
        <v>247</v>
      </c>
      <c r="CI1132" t="s">
        <v>9552</v>
      </c>
      <c r="CJ1132" t="s">
        <v>2808</v>
      </c>
      <c r="CK1132" t="s">
        <v>69</v>
      </c>
      <c r="CL1132" t="s">
        <v>69</v>
      </c>
      <c r="CM1132" t="s">
        <v>2803</v>
      </c>
      <c r="CN1132">
        <v>1</v>
      </c>
      <c r="CO1132" t="s">
        <v>254</v>
      </c>
      <c r="CP1132">
        <v>9</v>
      </c>
      <c r="CQ1132" t="s">
        <v>2808</v>
      </c>
      <c r="CR1132" t="s">
        <v>2808</v>
      </c>
      <c r="CS1132" t="s">
        <v>2808</v>
      </c>
      <c r="CV1132" t="s">
        <v>2808</v>
      </c>
      <c r="CW1132" t="s">
        <v>2808</v>
      </c>
      <c r="CX1132" t="s">
        <v>69</v>
      </c>
      <c r="CY1132" t="s">
        <v>2808</v>
      </c>
      <c r="CZ1132" t="s">
        <v>2808</v>
      </c>
      <c r="DA1132" t="s">
        <v>69</v>
      </c>
      <c r="DB1132" t="s">
        <v>69</v>
      </c>
      <c r="DC1132" t="s">
        <v>69</v>
      </c>
      <c r="DD1132" t="s">
        <v>12</v>
      </c>
      <c r="DE1132" t="s">
        <v>8299</v>
      </c>
      <c r="DF1132" t="s">
        <v>12</v>
      </c>
      <c r="DG1132" t="s">
        <v>6683</v>
      </c>
      <c r="DH1132" t="s">
        <v>249</v>
      </c>
      <c r="DI1132" t="s">
        <v>9792</v>
      </c>
      <c r="EU1132" t="s">
        <v>22</v>
      </c>
      <c r="EV1132" t="s">
        <v>22</v>
      </c>
      <c r="KB1132">
        <v>1</v>
      </c>
      <c r="KD1132" t="s">
        <v>9554</v>
      </c>
      <c r="KE1132" t="s">
        <v>6597</v>
      </c>
      <c r="KF1132">
        <v>18</v>
      </c>
      <c r="KG1132" t="s">
        <v>6598</v>
      </c>
      <c r="KH1132">
        <v>4254789</v>
      </c>
    </row>
    <row r="1133" spans="1:294" x14ac:dyDescent="0.3">
      <c r="A1133" t="s">
        <v>11022</v>
      </c>
      <c r="B1133" t="s">
        <v>6588</v>
      </c>
      <c r="C1133">
        <v>3</v>
      </c>
      <c r="D1133" t="s">
        <v>2956</v>
      </c>
      <c r="E1133" t="s">
        <v>2956</v>
      </c>
      <c r="F1133" t="s">
        <v>2956</v>
      </c>
      <c r="G1133" t="s">
        <v>2956</v>
      </c>
      <c r="H1133" t="s">
        <v>2956</v>
      </c>
      <c r="I1133" t="s">
        <v>2956</v>
      </c>
      <c r="J1133" t="s">
        <v>2956</v>
      </c>
      <c r="K1133" t="s">
        <v>2956</v>
      </c>
      <c r="L1133" t="s">
        <v>2956</v>
      </c>
      <c r="M1133" t="s">
        <v>2956</v>
      </c>
      <c r="N1133" t="s">
        <v>2956</v>
      </c>
      <c r="O1133" t="s">
        <v>2956</v>
      </c>
      <c r="P1133" t="s">
        <v>2956</v>
      </c>
      <c r="Q1133" t="s">
        <v>2956</v>
      </c>
      <c r="R1133" t="s">
        <v>2956</v>
      </c>
      <c r="BB1133" t="s">
        <v>2876</v>
      </c>
      <c r="BD1133" t="s">
        <v>2876</v>
      </c>
      <c r="BF1133" t="s">
        <v>2876</v>
      </c>
      <c r="BV1133">
        <v>0</v>
      </c>
      <c r="BX1133" t="s">
        <v>9142</v>
      </c>
      <c r="BY1133" t="s">
        <v>6589</v>
      </c>
      <c r="BZ1133" s="30">
        <v>41521</v>
      </c>
      <c r="CA1133" t="s">
        <v>6591</v>
      </c>
      <c r="CB1133" t="s">
        <v>6600</v>
      </c>
      <c r="CC1133" t="s">
        <v>5058</v>
      </c>
      <c r="CD1133">
        <v>23</v>
      </c>
      <c r="CE1133" t="s">
        <v>236</v>
      </c>
      <c r="CF1133" t="s">
        <v>240</v>
      </c>
      <c r="CG1133" t="s">
        <v>246</v>
      </c>
      <c r="CI1133" t="s">
        <v>9552</v>
      </c>
      <c r="CJ1133" t="s">
        <v>2808</v>
      </c>
      <c r="CK1133" t="s">
        <v>69</v>
      </c>
      <c r="CL1133" t="s">
        <v>69</v>
      </c>
      <c r="CM1133" t="s">
        <v>2803</v>
      </c>
      <c r="CN1133">
        <v>3</v>
      </c>
      <c r="CO1133" t="s">
        <v>254</v>
      </c>
      <c r="CP1133">
        <v>26</v>
      </c>
      <c r="CQ1133" t="s">
        <v>2808</v>
      </c>
      <c r="CR1133" t="s">
        <v>2808</v>
      </c>
      <c r="CS1133" t="s">
        <v>69</v>
      </c>
      <c r="CV1133" t="s">
        <v>69</v>
      </c>
      <c r="CW1133" t="s">
        <v>2808</v>
      </c>
      <c r="CX1133" t="s">
        <v>2808</v>
      </c>
      <c r="CY1133" t="s">
        <v>2808</v>
      </c>
      <c r="CZ1133" t="s">
        <v>2808</v>
      </c>
      <c r="DA1133" t="s">
        <v>69</v>
      </c>
      <c r="DB1133" t="s">
        <v>69</v>
      </c>
      <c r="DC1133" t="s">
        <v>69</v>
      </c>
      <c r="DD1133" t="s">
        <v>12</v>
      </c>
      <c r="DE1133" s="30">
        <v>40917</v>
      </c>
      <c r="DF1133" t="s">
        <v>12</v>
      </c>
      <c r="DG1133" t="s">
        <v>7529</v>
      </c>
      <c r="DH1133" t="s">
        <v>249</v>
      </c>
      <c r="DI1133" t="s">
        <v>9792</v>
      </c>
      <c r="EU1133" t="s">
        <v>2956</v>
      </c>
      <c r="EV1133" t="s">
        <v>2956</v>
      </c>
      <c r="EW1133" t="s">
        <v>7529</v>
      </c>
      <c r="EX1133" t="s">
        <v>7529</v>
      </c>
      <c r="KB1133">
        <v>3</v>
      </c>
      <c r="KD1133" t="s">
        <v>9554</v>
      </c>
      <c r="KE1133" t="s">
        <v>6597</v>
      </c>
      <c r="KF1133">
        <v>19</v>
      </c>
      <c r="KG1133" t="s">
        <v>6598</v>
      </c>
      <c r="KH1133">
        <v>4254789</v>
      </c>
    </row>
    <row r="1134" spans="1:294" x14ac:dyDescent="0.3">
      <c r="A1134" t="s">
        <v>11023</v>
      </c>
      <c r="B1134" t="s">
        <v>6588</v>
      </c>
      <c r="C1134">
        <v>1</v>
      </c>
      <c r="D1134" t="s">
        <v>2956</v>
      </c>
      <c r="E1134" t="s">
        <v>2956</v>
      </c>
      <c r="F1134" t="s">
        <v>2956</v>
      </c>
      <c r="G1134" t="s">
        <v>2956</v>
      </c>
      <c r="H1134" t="s">
        <v>2956</v>
      </c>
      <c r="BB1134" t="s">
        <v>2876</v>
      </c>
      <c r="BV1134">
        <v>0</v>
      </c>
      <c r="BX1134" t="s">
        <v>9142</v>
      </c>
      <c r="BY1134" t="s">
        <v>6589</v>
      </c>
      <c r="BZ1134" s="30">
        <v>41521</v>
      </c>
      <c r="CA1134" t="s">
        <v>6591</v>
      </c>
      <c r="CB1134" t="s">
        <v>6600</v>
      </c>
      <c r="CC1134" t="s">
        <v>5058</v>
      </c>
      <c r="CD1134">
        <v>24</v>
      </c>
      <c r="CE1134" t="s">
        <v>236</v>
      </c>
      <c r="CF1134" t="s">
        <v>240</v>
      </c>
      <c r="CG1134" t="s">
        <v>247</v>
      </c>
      <c r="CI1134" t="s">
        <v>9552</v>
      </c>
      <c r="CJ1134" t="s">
        <v>2808</v>
      </c>
      <c r="CK1134" t="s">
        <v>69</v>
      </c>
      <c r="CL1134" t="s">
        <v>69</v>
      </c>
      <c r="CM1134" t="s">
        <v>2803</v>
      </c>
      <c r="CN1134">
        <v>1</v>
      </c>
      <c r="CO1134" t="s">
        <v>254</v>
      </c>
      <c r="CP1134">
        <v>38</v>
      </c>
      <c r="CQ1134" t="s">
        <v>2808</v>
      </c>
      <c r="CR1134" t="s">
        <v>2808</v>
      </c>
      <c r="CS1134" t="s">
        <v>69</v>
      </c>
      <c r="CV1134" t="s">
        <v>69</v>
      </c>
      <c r="CW1134" t="s">
        <v>2808</v>
      </c>
      <c r="CX1134" t="s">
        <v>69</v>
      </c>
      <c r="CY1134" t="s">
        <v>69</v>
      </c>
      <c r="CZ1134" t="s">
        <v>2808</v>
      </c>
      <c r="DA1134" t="s">
        <v>2808</v>
      </c>
      <c r="DB1134" t="s">
        <v>2808</v>
      </c>
      <c r="DC1134" t="s">
        <v>69</v>
      </c>
      <c r="DD1134" t="s">
        <v>12</v>
      </c>
      <c r="DE1134" t="s">
        <v>6945</v>
      </c>
      <c r="DF1134" t="s">
        <v>12</v>
      </c>
      <c r="DG1134" t="s">
        <v>7213</v>
      </c>
      <c r="DH1134" t="s">
        <v>249</v>
      </c>
      <c r="DI1134" t="s">
        <v>9980</v>
      </c>
      <c r="EU1134" t="s">
        <v>2956</v>
      </c>
      <c r="EV1134" t="s">
        <v>2956</v>
      </c>
      <c r="EW1134" t="s">
        <v>7213</v>
      </c>
      <c r="EX1134" t="s">
        <v>7213</v>
      </c>
      <c r="KB1134">
        <v>1</v>
      </c>
      <c r="KD1134" t="s">
        <v>9554</v>
      </c>
      <c r="KE1134" t="s">
        <v>6597</v>
      </c>
      <c r="KF1134">
        <v>20</v>
      </c>
      <c r="KG1134" t="s">
        <v>6598</v>
      </c>
      <c r="KH1134">
        <v>4254789</v>
      </c>
    </row>
    <row r="1135" spans="1:294" x14ac:dyDescent="0.3">
      <c r="A1135" t="s">
        <v>11024</v>
      </c>
      <c r="B1135" t="s">
        <v>6588</v>
      </c>
      <c r="C1135">
        <v>1</v>
      </c>
      <c r="D1135" t="s">
        <v>2956</v>
      </c>
      <c r="E1135" t="s">
        <v>2956</v>
      </c>
      <c r="F1135" t="s">
        <v>22</v>
      </c>
      <c r="G1135" t="s">
        <v>22</v>
      </c>
      <c r="H1135" t="s">
        <v>22</v>
      </c>
      <c r="BB1135" t="s">
        <v>2876</v>
      </c>
      <c r="BV1135">
        <v>0</v>
      </c>
      <c r="BX1135" t="s">
        <v>9142</v>
      </c>
      <c r="BY1135" t="s">
        <v>6589</v>
      </c>
      <c r="BZ1135" s="30">
        <v>41521</v>
      </c>
      <c r="CA1135" t="s">
        <v>6591</v>
      </c>
      <c r="CB1135" t="s">
        <v>6592</v>
      </c>
      <c r="CC1135" t="s">
        <v>5058</v>
      </c>
      <c r="CD1135">
        <v>18</v>
      </c>
      <c r="CE1135" t="s">
        <v>236</v>
      </c>
      <c r="CF1135" t="s">
        <v>241</v>
      </c>
      <c r="CG1135" t="s">
        <v>246</v>
      </c>
      <c r="CI1135" t="s">
        <v>9552</v>
      </c>
      <c r="CJ1135" t="s">
        <v>2808</v>
      </c>
      <c r="CK1135" t="s">
        <v>69</v>
      </c>
      <c r="CL1135" t="s">
        <v>69</v>
      </c>
      <c r="CM1135" t="s">
        <v>2803</v>
      </c>
      <c r="CN1135">
        <v>1</v>
      </c>
      <c r="CO1135" t="s">
        <v>254</v>
      </c>
      <c r="CP1135">
        <v>3</v>
      </c>
      <c r="CQ1135" t="s">
        <v>2808</v>
      </c>
      <c r="CR1135" t="s">
        <v>2808</v>
      </c>
      <c r="CS1135" t="s">
        <v>2808</v>
      </c>
      <c r="CV1135" t="s">
        <v>2808</v>
      </c>
      <c r="CW1135" t="s">
        <v>69</v>
      </c>
      <c r="CX1135" t="s">
        <v>69</v>
      </c>
      <c r="CY1135" t="s">
        <v>2808</v>
      </c>
      <c r="CZ1135" t="s">
        <v>2808</v>
      </c>
      <c r="DA1135" t="s">
        <v>69</v>
      </c>
      <c r="DB1135" t="s">
        <v>69</v>
      </c>
      <c r="DC1135" t="s">
        <v>69</v>
      </c>
      <c r="DD1135" t="s">
        <v>12</v>
      </c>
      <c r="DE1135" s="30">
        <v>41072</v>
      </c>
      <c r="DF1135" t="s">
        <v>12</v>
      </c>
      <c r="DG1135" s="30">
        <v>41457</v>
      </c>
      <c r="DH1135" t="s">
        <v>249</v>
      </c>
      <c r="DI1135" t="s">
        <v>9792</v>
      </c>
      <c r="EU1135" t="s">
        <v>22</v>
      </c>
      <c r="EV1135" t="s">
        <v>22</v>
      </c>
      <c r="KB1135">
        <v>1</v>
      </c>
      <c r="KD1135" t="s">
        <v>9554</v>
      </c>
      <c r="KE1135" t="s">
        <v>6597</v>
      </c>
      <c r="KF1135">
        <v>21</v>
      </c>
      <c r="KG1135" t="s">
        <v>6598</v>
      </c>
      <c r="KH1135">
        <v>4254789</v>
      </c>
    </row>
    <row r="1136" spans="1:294" x14ac:dyDescent="0.3">
      <c r="A1136" t="s">
        <v>11025</v>
      </c>
      <c r="B1136" t="s">
        <v>6588</v>
      </c>
      <c r="C1136">
        <v>1</v>
      </c>
      <c r="D1136" t="s">
        <v>2956</v>
      </c>
      <c r="E1136" t="s">
        <v>2956</v>
      </c>
      <c r="F1136" t="s">
        <v>2956</v>
      </c>
      <c r="G1136" t="s">
        <v>22</v>
      </c>
      <c r="H1136" t="s">
        <v>22</v>
      </c>
      <c r="BB1136" t="s">
        <v>2876</v>
      </c>
      <c r="BV1136">
        <v>0</v>
      </c>
      <c r="BX1136" t="s">
        <v>9142</v>
      </c>
      <c r="BY1136" t="s">
        <v>6589</v>
      </c>
      <c r="BZ1136" s="30">
        <v>41521</v>
      </c>
      <c r="CA1136" t="s">
        <v>6591</v>
      </c>
      <c r="CB1136" t="s">
        <v>6592</v>
      </c>
      <c r="CC1136" t="s">
        <v>5058</v>
      </c>
      <c r="CD1136">
        <v>19</v>
      </c>
      <c r="CE1136" t="s">
        <v>22</v>
      </c>
      <c r="CF1136" t="s">
        <v>22</v>
      </c>
      <c r="CG1136" t="s">
        <v>249</v>
      </c>
      <c r="CH1136" t="s">
        <v>7589</v>
      </c>
      <c r="CI1136" t="s">
        <v>9552</v>
      </c>
      <c r="CJ1136" t="s">
        <v>2808</v>
      </c>
      <c r="CK1136" t="s">
        <v>69</v>
      </c>
      <c r="CL1136" t="s">
        <v>69</v>
      </c>
      <c r="CM1136" t="s">
        <v>2803</v>
      </c>
      <c r="CN1136">
        <v>1</v>
      </c>
      <c r="CO1136" t="s">
        <v>254</v>
      </c>
      <c r="CP1136">
        <v>23</v>
      </c>
      <c r="CQ1136" t="s">
        <v>2808</v>
      </c>
      <c r="CR1136" t="s">
        <v>2808</v>
      </c>
      <c r="CS1136" t="s">
        <v>2808</v>
      </c>
      <c r="CV1136" t="s">
        <v>2808</v>
      </c>
      <c r="CW1136" t="s">
        <v>69</v>
      </c>
      <c r="CX1136" t="s">
        <v>2808</v>
      </c>
      <c r="CY1136" t="s">
        <v>2808</v>
      </c>
      <c r="CZ1136" t="s">
        <v>69</v>
      </c>
      <c r="DA1136" t="s">
        <v>69</v>
      </c>
      <c r="DB1136" t="s">
        <v>69</v>
      </c>
      <c r="DC1136" t="s">
        <v>69</v>
      </c>
      <c r="DD1136" t="s">
        <v>12</v>
      </c>
      <c r="DE1136" t="s">
        <v>8245</v>
      </c>
      <c r="DF1136" t="s">
        <v>12</v>
      </c>
      <c r="DG1136" t="s">
        <v>7320</v>
      </c>
      <c r="DH1136" t="s">
        <v>249</v>
      </c>
      <c r="DI1136" t="s">
        <v>9792</v>
      </c>
      <c r="EU1136" t="s">
        <v>22</v>
      </c>
      <c r="EV1136" t="s">
        <v>22</v>
      </c>
      <c r="KB1136">
        <v>1</v>
      </c>
      <c r="KD1136" t="s">
        <v>9554</v>
      </c>
      <c r="KE1136" t="s">
        <v>6597</v>
      </c>
      <c r="KF1136">
        <v>22</v>
      </c>
      <c r="KG1136" t="s">
        <v>6598</v>
      </c>
      <c r="KH1136">
        <v>4254789</v>
      </c>
    </row>
    <row r="1137" spans="1:294" x14ac:dyDescent="0.3">
      <c r="A1137" t="s">
        <v>11026</v>
      </c>
      <c r="B1137" t="s">
        <v>6588</v>
      </c>
      <c r="C1137">
        <v>5</v>
      </c>
      <c r="D1137" t="s">
        <v>2956</v>
      </c>
      <c r="E1137" t="s">
        <v>2956</v>
      </c>
      <c r="F1137" t="s">
        <v>22</v>
      </c>
      <c r="G1137" t="s">
        <v>22</v>
      </c>
      <c r="H1137" t="s">
        <v>22</v>
      </c>
      <c r="I1137" t="s">
        <v>2956</v>
      </c>
      <c r="J1137" t="s">
        <v>2956</v>
      </c>
      <c r="K1137" t="s">
        <v>2956</v>
      </c>
      <c r="L1137" t="s">
        <v>22</v>
      </c>
      <c r="M1137" t="s">
        <v>22</v>
      </c>
      <c r="N1137" t="s">
        <v>2956</v>
      </c>
      <c r="O1137" t="s">
        <v>2956</v>
      </c>
      <c r="P1137" t="s">
        <v>2956</v>
      </c>
      <c r="Q1137" t="s">
        <v>22</v>
      </c>
      <c r="R1137" t="s">
        <v>22</v>
      </c>
      <c r="S1137" t="s">
        <v>2956</v>
      </c>
      <c r="T1137" t="s">
        <v>2956</v>
      </c>
      <c r="U1137" t="s">
        <v>2956</v>
      </c>
      <c r="V1137" t="s">
        <v>22</v>
      </c>
      <c r="W1137" t="s">
        <v>22</v>
      </c>
      <c r="X1137" t="s">
        <v>2956</v>
      </c>
      <c r="Y1137" t="s">
        <v>2956</v>
      </c>
      <c r="Z1137" t="s">
        <v>2956</v>
      </c>
      <c r="AA1137" t="s">
        <v>22</v>
      </c>
      <c r="AB1137" t="s">
        <v>22</v>
      </c>
      <c r="BB1137" t="s">
        <v>2876</v>
      </c>
      <c r="BD1137" t="s">
        <v>2876</v>
      </c>
      <c r="BF1137" t="s">
        <v>2876</v>
      </c>
      <c r="BH1137" t="s">
        <v>2876</v>
      </c>
      <c r="BJ1137" t="s">
        <v>2876</v>
      </c>
      <c r="BV1137">
        <v>0</v>
      </c>
      <c r="BX1137" t="s">
        <v>9142</v>
      </c>
      <c r="BY1137" t="s">
        <v>6589</v>
      </c>
      <c r="BZ1137" s="30">
        <v>41521</v>
      </c>
      <c r="CA1137" t="s">
        <v>6591</v>
      </c>
      <c r="CB1137" t="s">
        <v>6592</v>
      </c>
      <c r="CC1137" t="s">
        <v>5058</v>
      </c>
      <c r="CD1137">
        <v>22</v>
      </c>
      <c r="CE1137" t="s">
        <v>236</v>
      </c>
      <c r="CF1137" t="s">
        <v>243</v>
      </c>
      <c r="CG1137" t="s">
        <v>247</v>
      </c>
      <c r="CI1137" t="s">
        <v>9552</v>
      </c>
      <c r="CJ1137" t="s">
        <v>2808</v>
      </c>
      <c r="CK1137" t="s">
        <v>69</v>
      </c>
      <c r="CL1137" t="s">
        <v>69</v>
      </c>
      <c r="CM1137" t="s">
        <v>2803</v>
      </c>
      <c r="CN1137">
        <v>5</v>
      </c>
      <c r="CO1137" t="s">
        <v>254</v>
      </c>
      <c r="CP1137">
        <v>37</v>
      </c>
      <c r="CQ1137" t="s">
        <v>2808</v>
      </c>
      <c r="CR1137" t="s">
        <v>2808</v>
      </c>
      <c r="CS1137" t="s">
        <v>2808</v>
      </c>
      <c r="CV1137" t="s">
        <v>2808</v>
      </c>
      <c r="CW1137" t="s">
        <v>69</v>
      </c>
      <c r="CX1137" t="s">
        <v>69</v>
      </c>
      <c r="CY1137" t="s">
        <v>2808</v>
      </c>
      <c r="CZ1137" t="s">
        <v>69</v>
      </c>
      <c r="DA1137" t="s">
        <v>69</v>
      </c>
      <c r="DB1137" t="s">
        <v>69</v>
      </c>
      <c r="DC1137" t="s">
        <v>69</v>
      </c>
      <c r="DD1137" t="s">
        <v>12</v>
      </c>
      <c r="DE1137" t="s">
        <v>7493</v>
      </c>
      <c r="DF1137" t="s">
        <v>12</v>
      </c>
      <c r="DG1137" t="s">
        <v>9806</v>
      </c>
      <c r="DH1137" t="s">
        <v>249</v>
      </c>
      <c r="DI1137" t="s">
        <v>9792</v>
      </c>
      <c r="EU1137" t="s">
        <v>22</v>
      </c>
      <c r="EV1137" t="s">
        <v>22</v>
      </c>
      <c r="KB1137">
        <v>5</v>
      </c>
      <c r="KD1137" t="s">
        <v>9554</v>
      </c>
      <c r="KE1137" t="s">
        <v>6597</v>
      </c>
      <c r="KF1137">
        <v>23</v>
      </c>
      <c r="KG1137" t="s">
        <v>6598</v>
      </c>
      <c r="KH1137">
        <v>4254789</v>
      </c>
    </row>
    <row r="1138" spans="1:294" x14ac:dyDescent="0.3">
      <c r="A1138" t="s">
        <v>11027</v>
      </c>
      <c r="B1138" t="s">
        <v>6588</v>
      </c>
      <c r="C1138">
        <v>3</v>
      </c>
      <c r="D1138" t="s">
        <v>2956</v>
      </c>
      <c r="E1138" t="s">
        <v>2956</v>
      </c>
      <c r="F1138" t="s">
        <v>2956</v>
      </c>
      <c r="G1138" t="s">
        <v>22</v>
      </c>
      <c r="H1138" t="s">
        <v>22</v>
      </c>
      <c r="I1138" t="s">
        <v>2956</v>
      </c>
      <c r="J1138" t="s">
        <v>2956</v>
      </c>
      <c r="K1138" t="s">
        <v>2956</v>
      </c>
      <c r="L1138" t="s">
        <v>22</v>
      </c>
      <c r="M1138" t="s">
        <v>22</v>
      </c>
      <c r="N1138" t="s">
        <v>2956</v>
      </c>
      <c r="O1138" t="s">
        <v>2956</v>
      </c>
      <c r="P1138" t="s">
        <v>2956</v>
      </c>
      <c r="Q1138" t="s">
        <v>22</v>
      </c>
      <c r="R1138" t="s">
        <v>22</v>
      </c>
      <c r="BB1138" t="s">
        <v>2876</v>
      </c>
      <c r="BD1138" t="s">
        <v>2876</v>
      </c>
      <c r="BF1138" t="s">
        <v>2876</v>
      </c>
      <c r="BV1138">
        <v>0</v>
      </c>
      <c r="BX1138" t="s">
        <v>9142</v>
      </c>
      <c r="BY1138" t="s">
        <v>6589</v>
      </c>
      <c r="BZ1138" s="30">
        <v>41521</v>
      </c>
      <c r="CA1138" t="s">
        <v>6591</v>
      </c>
      <c r="CB1138" t="s">
        <v>6592</v>
      </c>
      <c r="CC1138" t="s">
        <v>5058</v>
      </c>
      <c r="CD1138">
        <v>21</v>
      </c>
      <c r="CE1138" t="s">
        <v>236</v>
      </c>
      <c r="CF1138" t="s">
        <v>22</v>
      </c>
      <c r="CG1138" t="s">
        <v>247</v>
      </c>
      <c r="CI1138" t="s">
        <v>9552</v>
      </c>
      <c r="CJ1138" t="s">
        <v>2808</v>
      </c>
      <c r="CK1138" t="s">
        <v>69</v>
      </c>
      <c r="CL1138" t="s">
        <v>69</v>
      </c>
      <c r="CM1138" t="s">
        <v>2803</v>
      </c>
      <c r="CN1138">
        <v>3</v>
      </c>
      <c r="CO1138" t="s">
        <v>254</v>
      </c>
      <c r="CP1138">
        <v>29</v>
      </c>
      <c r="CQ1138" t="s">
        <v>2808</v>
      </c>
      <c r="CR1138" t="s">
        <v>2808</v>
      </c>
      <c r="CS1138" t="s">
        <v>2808</v>
      </c>
      <c r="CV1138" t="s">
        <v>2808</v>
      </c>
      <c r="CW1138" t="s">
        <v>69</v>
      </c>
      <c r="CX1138" t="s">
        <v>2808</v>
      </c>
      <c r="CY1138" t="s">
        <v>2808</v>
      </c>
      <c r="CZ1138" t="s">
        <v>69</v>
      </c>
      <c r="DA1138" t="s">
        <v>69</v>
      </c>
      <c r="DB1138" t="s">
        <v>69</v>
      </c>
      <c r="DC1138" t="s">
        <v>69</v>
      </c>
      <c r="DD1138" t="s">
        <v>12</v>
      </c>
      <c r="DE1138" s="30">
        <v>41008</v>
      </c>
      <c r="DF1138" t="s">
        <v>12</v>
      </c>
      <c r="DG1138" t="s">
        <v>6778</v>
      </c>
      <c r="DH1138" t="s">
        <v>249</v>
      </c>
      <c r="DI1138" t="s">
        <v>9792</v>
      </c>
      <c r="EU1138" t="s">
        <v>22</v>
      </c>
      <c r="EV1138" t="s">
        <v>22</v>
      </c>
      <c r="KB1138">
        <v>3</v>
      </c>
      <c r="KD1138" t="s">
        <v>9554</v>
      </c>
      <c r="KE1138" t="s">
        <v>6597</v>
      </c>
      <c r="KF1138">
        <v>24</v>
      </c>
      <c r="KG1138" t="s">
        <v>6598</v>
      </c>
      <c r="KH1138">
        <v>4254789</v>
      </c>
    </row>
    <row r="1139" spans="1:294" x14ac:dyDescent="0.3">
      <c r="A1139" t="s">
        <v>11028</v>
      </c>
      <c r="B1139" t="s">
        <v>6588</v>
      </c>
      <c r="C1139">
        <v>3</v>
      </c>
      <c r="D1139" t="s">
        <v>2956</v>
      </c>
      <c r="E1139" t="s">
        <v>2956</v>
      </c>
      <c r="F1139" t="s">
        <v>2956</v>
      </c>
      <c r="G1139" t="s">
        <v>22</v>
      </c>
      <c r="H1139" t="s">
        <v>22</v>
      </c>
      <c r="I1139" t="s">
        <v>2956</v>
      </c>
      <c r="J1139" t="s">
        <v>2956</v>
      </c>
      <c r="K1139" t="s">
        <v>2956</v>
      </c>
      <c r="L1139" t="s">
        <v>22</v>
      </c>
      <c r="M1139" t="s">
        <v>22</v>
      </c>
      <c r="N1139" t="s">
        <v>2956</v>
      </c>
      <c r="O1139" t="s">
        <v>2956</v>
      </c>
      <c r="P1139" t="s">
        <v>2956</v>
      </c>
      <c r="Q1139" t="s">
        <v>22</v>
      </c>
      <c r="R1139" t="s">
        <v>22</v>
      </c>
      <c r="BB1139" t="s">
        <v>2876</v>
      </c>
      <c r="BD1139" t="s">
        <v>2876</v>
      </c>
      <c r="BF1139" t="s">
        <v>2876</v>
      </c>
      <c r="BV1139">
        <v>0</v>
      </c>
      <c r="BX1139" t="s">
        <v>9142</v>
      </c>
      <c r="BY1139" t="s">
        <v>6589</v>
      </c>
      <c r="BZ1139" s="30">
        <v>41521</v>
      </c>
      <c r="CA1139" t="s">
        <v>6591</v>
      </c>
      <c r="CB1139" t="s">
        <v>6592</v>
      </c>
      <c r="CC1139" t="s">
        <v>5058</v>
      </c>
      <c r="CD1139">
        <v>16</v>
      </c>
      <c r="CE1139" t="s">
        <v>236</v>
      </c>
      <c r="CF1139" t="s">
        <v>241</v>
      </c>
      <c r="CG1139" t="s">
        <v>246</v>
      </c>
      <c r="CI1139" t="s">
        <v>9552</v>
      </c>
      <c r="CJ1139" t="s">
        <v>2808</v>
      </c>
      <c r="CK1139" t="s">
        <v>69</v>
      </c>
      <c r="CL1139" t="s">
        <v>69</v>
      </c>
      <c r="CM1139" t="s">
        <v>2803</v>
      </c>
      <c r="CN1139">
        <v>3</v>
      </c>
      <c r="CO1139" t="s">
        <v>254</v>
      </c>
      <c r="CP1139">
        <v>31</v>
      </c>
      <c r="CQ1139" t="s">
        <v>2808</v>
      </c>
      <c r="CR1139" t="s">
        <v>2808</v>
      </c>
      <c r="CS1139" t="s">
        <v>2808</v>
      </c>
      <c r="CV1139" t="s">
        <v>2808</v>
      </c>
      <c r="CW1139" t="s">
        <v>69</v>
      </c>
      <c r="CX1139" t="s">
        <v>2808</v>
      </c>
      <c r="CY1139" t="s">
        <v>2808</v>
      </c>
      <c r="CZ1139" t="s">
        <v>69</v>
      </c>
      <c r="DA1139" t="s">
        <v>69</v>
      </c>
      <c r="DB1139" t="s">
        <v>69</v>
      </c>
      <c r="DC1139" t="s">
        <v>69</v>
      </c>
      <c r="DD1139" t="s">
        <v>12</v>
      </c>
      <c r="DE1139" s="30">
        <v>41008</v>
      </c>
      <c r="DF1139" t="s">
        <v>12</v>
      </c>
      <c r="DG1139" s="30">
        <v>41457</v>
      </c>
      <c r="DH1139" t="s">
        <v>249</v>
      </c>
      <c r="DI1139" t="s">
        <v>9792</v>
      </c>
      <c r="EU1139" t="s">
        <v>22</v>
      </c>
      <c r="EV1139" t="s">
        <v>22</v>
      </c>
      <c r="KB1139">
        <v>3</v>
      </c>
      <c r="KD1139" t="s">
        <v>9554</v>
      </c>
      <c r="KE1139" t="s">
        <v>6597</v>
      </c>
      <c r="KF1139">
        <v>25</v>
      </c>
      <c r="KG1139" t="s">
        <v>6598</v>
      </c>
      <c r="KH1139">
        <v>4254789</v>
      </c>
    </row>
    <row r="1140" spans="1:294" x14ac:dyDescent="0.3">
      <c r="A1140" t="s">
        <v>11029</v>
      </c>
      <c r="B1140" t="s">
        <v>6588</v>
      </c>
      <c r="C1140">
        <v>4</v>
      </c>
      <c r="D1140" t="s">
        <v>2956</v>
      </c>
      <c r="E1140" t="s">
        <v>2956</v>
      </c>
      <c r="F1140" t="s">
        <v>22</v>
      </c>
      <c r="G1140" t="s">
        <v>22</v>
      </c>
      <c r="H1140" t="s">
        <v>22</v>
      </c>
      <c r="I1140" t="s">
        <v>2956</v>
      </c>
      <c r="J1140" t="s">
        <v>2956</v>
      </c>
      <c r="K1140" t="s">
        <v>2956</v>
      </c>
      <c r="L1140" t="s">
        <v>22</v>
      </c>
      <c r="M1140" t="s">
        <v>22</v>
      </c>
      <c r="N1140" t="s">
        <v>2956</v>
      </c>
      <c r="O1140" t="s">
        <v>2956</v>
      </c>
      <c r="P1140" t="s">
        <v>2956</v>
      </c>
      <c r="Q1140" t="s">
        <v>22</v>
      </c>
      <c r="R1140" t="s">
        <v>22</v>
      </c>
      <c r="S1140" t="s">
        <v>2956</v>
      </c>
      <c r="T1140" t="s">
        <v>2956</v>
      </c>
      <c r="U1140" t="s">
        <v>2956</v>
      </c>
      <c r="V1140" t="s">
        <v>22</v>
      </c>
      <c r="W1140" t="s">
        <v>22</v>
      </c>
      <c r="BB1140" t="s">
        <v>2876</v>
      </c>
      <c r="BD1140" t="s">
        <v>2876</v>
      </c>
      <c r="BF1140" t="s">
        <v>2876</v>
      </c>
      <c r="BH1140" t="s">
        <v>2876</v>
      </c>
      <c r="BV1140">
        <v>0</v>
      </c>
      <c r="BX1140" t="s">
        <v>9142</v>
      </c>
      <c r="BY1140" t="s">
        <v>6589</v>
      </c>
      <c r="BZ1140" s="30">
        <v>41521</v>
      </c>
      <c r="CA1140" t="s">
        <v>6591</v>
      </c>
      <c r="CB1140" t="s">
        <v>6592</v>
      </c>
      <c r="CC1140" t="s">
        <v>5058</v>
      </c>
      <c r="CD1140">
        <v>33</v>
      </c>
      <c r="CE1140" t="s">
        <v>236</v>
      </c>
      <c r="CF1140" t="s">
        <v>240</v>
      </c>
      <c r="CG1140" t="s">
        <v>246</v>
      </c>
      <c r="CI1140" t="s">
        <v>9552</v>
      </c>
      <c r="CJ1140" t="s">
        <v>2808</v>
      </c>
      <c r="CK1140" t="s">
        <v>69</v>
      </c>
      <c r="CL1140" t="s">
        <v>69</v>
      </c>
      <c r="CM1140" t="s">
        <v>2803</v>
      </c>
      <c r="CN1140">
        <v>4</v>
      </c>
      <c r="CO1140" t="s">
        <v>254</v>
      </c>
      <c r="CP1140">
        <v>28</v>
      </c>
      <c r="CQ1140" t="s">
        <v>69</v>
      </c>
      <c r="CR1140" t="s">
        <v>69</v>
      </c>
      <c r="CS1140" t="s">
        <v>69</v>
      </c>
      <c r="CV1140" t="s">
        <v>69</v>
      </c>
      <c r="CW1140" t="s">
        <v>69</v>
      </c>
      <c r="CX1140" t="s">
        <v>69</v>
      </c>
      <c r="CY1140" t="s">
        <v>69</v>
      </c>
      <c r="CZ1140" t="s">
        <v>69</v>
      </c>
      <c r="DA1140" t="s">
        <v>69</v>
      </c>
      <c r="DB1140" t="s">
        <v>69</v>
      </c>
      <c r="DC1140" t="s">
        <v>69</v>
      </c>
      <c r="DD1140" t="s">
        <v>12</v>
      </c>
      <c r="DE1140" s="30">
        <v>41161</v>
      </c>
      <c r="DF1140" t="s">
        <v>12</v>
      </c>
      <c r="DG1140" s="30">
        <v>41163</v>
      </c>
      <c r="DH1140" t="s">
        <v>249</v>
      </c>
      <c r="DI1140" t="s">
        <v>9792</v>
      </c>
      <c r="EU1140" t="s">
        <v>22</v>
      </c>
      <c r="EV1140" t="s">
        <v>22</v>
      </c>
      <c r="KB1140">
        <v>4</v>
      </c>
      <c r="KD1140" t="s">
        <v>9554</v>
      </c>
      <c r="KE1140" t="s">
        <v>6597</v>
      </c>
      <c r="KF1140">
        <v>26</v>
      </c>
      <c r="KG1140" t="s">
        <v>6598</v>
      </c>
      <c r="KH1140">
        <v>4254789</v>
      </c>
    </row>
    <row r="1141" spans="1:294" x14ac:dyDescent="0.3">
      <c r="A1141" t="s">
        <v>11030</v>
      </c>
      <c r="B1141" t="s">
        <v>6588</v>
      </c>
      <c r="C1141">
        <v>2</v>
      </c>
      <c r="D1141" t="s">
        <v>2956</v>
      </c>
      <c r="E1141" t="s">
        <v>2956</v>
      </c>
      <c r="F1141" t="s">
        <v>2956</v>
      </c>
      <c r="G1141" t="s">
        <v>22</v>
      </c>
      <c r="H1141" t="s">
        <v>22</v>
      </c>
      <c r="I1141" t="s">
        <v>2956</v>
      </c>
      <c r="J1141" t="s">
        <v>2956</v>
      </c>
      <c r="K1141" t="s">
        <v>2956</v>
      </c>
      <c r="L1141" t="s">
        <v>22</v>
      </c>
      <c r="M1141" t="s">
        <v>22</v>
      </c>
      <c r="BB1141" t="s">
        <v>2876</v>
      </c>
      <c r="BD1141" t="s">
        <v>2876</v>
      </c>
      <c r="BV1141">
        <v>0</v>
      </c>
      <c r="BX1141" t="s">
        <v>9142</v>
      </c>
      <c r="BY1141" t="s">
        <v>6589</v>
      </c>
      <c r="BZ1141" s="30">
        <v>41521</v>
      </c>
      <c r="CA1141" t="s">
        <v>6591</v>
      </c>
      <c r="CB1141" t="s">
        <v>6592</v>
      </c>
      <c r="CC1141" t="s">
        <v>5058</v>
      </c>
      <c r="CD1141">
        <v>32</v>
      </c>
      <c r="CE1141" t="s">
        <v>236</v>
      </c>
      <c r="CF1141" t="s">
        <v>240</v>
      </c>
      <c r="CG1141" t="s">
        <v>246</v>
      </c>
      <c r="CI1141" t="s">
        <v>9552</v>
      </c>
      <c r="CJ1141" t="s">
        <v>2808</v>
      </c>
      <c r="CK1141" t="s">
        <v>69</v>
      </c>
      <c r="CL1141" t="s">
        <v>69</v>
      </c>
      <c r="CM1141" t="s">
        <v>2803</v>
      </c>
      <c r="CN1141">
        <v>2</v>
      </c>
      <c r="CO1141" t="s">
        <v>254</v>
      </c>
      <c r="CP1141">
        <v>29</v>
      </c>
      <c r="CQ1141" t="s">
        <v>69</v>
      </c>
      <c r="CR1141" t="s">
        <v>69</v>
      </c>
      <c r="CS1141" t="s">
        <v>69</v>
      </c>
      <c r="CV1141" t="s">
        <v>69</v>
      </c>
      <c r="CW1141" t="s">
        <v>69</v>
      </c>
      <c r="CX1141" t="s">
        <v>69</v>
      </c>
      <c r="CY1141" t="s">
        <v>69</v>
      </c>
      <c r="CZ1141" t="s">
        <v>69</v>
      </c>
      <c r="DA1141" t="s">
        <v>69</v>
      </c>
      <c r="DB1141" t="s">
        <v>69</v>
      </c>
      <c r="DC1141" t="s">
        <v>69</v>
      </c>
      <c r="DD1141" t="s">
        <v>12</v>
      </c>
      <c r="DE1141" s="30">
        <v>41251</v>
      </c>
      <c r="DF1141" t="s">
        <v>12</v>
      </c>
      <c r="DG1141" s="30">
        <v>41427</v>
      </c>
      <c r="DH1141" t="s">
        <v>249</v>
      </c>
      <c r="DI1141" t="s">
        <v>9792</v>
      </c>
      <c r="EU1141" t="s">
        <v>22</v>
      </c>
      <c r="EV1141" t="s">
        <v>22</v>
      </c>
      <c r="KB1141">
        <v>2</v>
      </c>
      <c r="KD1141" t="s">
        <v>9554</v>
      </c>
      <c r="KE1141" t="s">
        <v>6597</v>
      </c>
      <c r="KF1141">
        <v>27</v>
      </c>
      <c r="KG1141" t="s">
        <v>6598</v>
      </c>
      <c r="KH1141">
        <v>4254789</v>
      </c>
    </row>
    <row r="1142" spans="1:294" x14ac:dyDescent="0.3">
      <c r="A1142" t="s">
        <v>11031</v>
      </c>
      <c r="B1142" t="s">
        <v>6588</v>
      </c>
      <c r="C1142">
        <v>1</v>
      </c>
      <c r="D1142" t="s">
        <v>2956</v>
      </c>
      <c r="E1142" t="s">
        <v>2956</v>
      </c>
      <c r="F1142" t="s">
        <v>22</v>
      </c>
      <c r="G1142" t="s">
        <v>22</v>
      </c>
      <c r="H1142" t="s">
        <v>22</v>
      </c>
      <c r="BB1142" t="s">
        <v>2876</v>
      </c>
      <c r="BV1142">
        <v>0</v>
      </c>
      <c r="BX1142" t="s">
        <v>9142</v>
      </c>
      <c r="BY1142" t="s">
        <v>6589</v>
      </c>
      <c r="BZ1142" s="30">
        <v>41521</v>
      </c>
      <c r="CA1142" t="s">
        <v>6591</v>
      </c>
      <c r="CB1142" t="s">
        <v>6592</v>
      </c>
      <c r="CC1142" t="s">
        <v>5058</v>
      </c>
      <c r="CD1142">
        <v>21</v>
      </c>
      <c r="CE1142" t="s">
        <v>236</v>
      </c>
      <c r="CF1142" t="s">
        <v>240</v>
      </c>
      <c r="CG1142" t="s">
        <v>246</v>
      </c>
      <c r="CI1142" t="s">
        <v>9552</v>
      </c>
      <c r="CJ1142" t="s">
        <v>2808</v>
      </c>
      <c r="CK1142" t="s">
        <v>69</v>
      </c>
      <c r="CL1142" t="s">
        <v>69</v>
      </c>
      <c r="CM1142" t="s">
        <v>2803</v>
      </c>
      <c r="CN1142">
        <v>1</v>
      </c>
      <c r="CO1142" t="s">
        <v>254</v>
      </c>
      <c r="CP1142">
        <v>9</v>
      </c>
      <c r="CQ1142" t="s">
        <v>2808</v>
      </c>
      <c r="CR1142" t="s">
        <v>2808</v>
      </c>
      <c r="CS1142" t="s">
        <v>2808</v>
      </c>
      <c r="CV1142" t="s">
        <v>2808</v>
      </c>
      <c r="CW1142" t="s">
        <v>69</v>
      </c>
      <c r="CX1142" t="s">
        <v>69</v>
      </c>
      <c r="CY1142" t="s">
        <v>2808</v>
      </c>
      <c r="CZ1142" t="s">
        <v>69</v>
      </c>
      <c r="DA1142" t="s">
        <v>69</v>
      </c>
      <c r="DB1142" t="s">
        <v>69</v>
      </c>
      <c r="DC1142" t="s">
        <v>69</v>
      </c>
      <c r="DD1142" t="s">
        <v>12</v>
      </c>
      <c r="DE1142" t="s">
        <v>10030</v>
      </c>
      <c r="DF1142" t="s">
        <v>12</v>
      </c>
      <c r="DG1142" t="s">
        <v>8761</v>
      </c>
      <c r="DH1142" t="s">
        <v>249</v>
      </c>
      <c r="DI1142" t="s">
        <v>9792</v>
      </c>
      <c r="EU1142" t="s">
        <v>22</v>
      </c>
      <c r="EV1142" t="s">
        <v>22</v>
      </c>
      <c r="KB1142">
        <v>1</v>
      </c>
      <c r="KD1142" t="s">
        <v>9554</v>
      </c>
      <c r="KE1142" t="s">
        <v>6597</v>
      </c>
      <c r="KF1142">
        <v>28</v>
      </c>
      <c r="KG1142" t="s">
        <v>6598</v>
      </c>
      <c r="KH1142">
        <v>4254789</v>
      </c>
    </row>
    <row r="1143" spans="1:294" x14ac:dyDescent="0.3">
      <c r="A1143" t="s">
        <v>11032</v>
      </c>
      <c r="B1143" t="s">
        <v>6588</v>
      </c>
      <c r="C1143">
        <v>2</v>
      </c>
      <c r="D1143" t="s">
        <v>2956</v>
      </c>
      <c r="E1143" t="s">
        <v>2956</v>
      </c>
      <c r="F1143" t="s">
        <v>22</v>
      </c>
      <c r="G1143" t="s">
        <v>22</v>
      </c>
      <c r="H1143" t="s">
        <v>22</v>
      </c>
      <c r="I1143" t="s">
        <v>2956</v>
      </c>
      <c r="J1143" t="s">
        <v>2956</v>
      </c>
      <c r="K1143" t="s">
        <v>2956</v>
      </c>
      <c r="L1143" t="s">
        <v>22</v>
      </c>
      <c r="M1143" t="s">
        <v>22</v>
      </c>
      <c r="BB1143" t="s">
        <v>2876</v>
      </c>
      <c r="BD1143" t="s">
        <v>2876</v>
      </c>
      <c r="BV1143">
        <v>0</v>
      </c>
      <c r="BX1143" t="s">
        <v>9142</v>
      </c>
      <c r="BY1143" t="s">
        <v>6589</v>
      </c>
      <c r="BZ1143" s="30">
        <v>41521</v>
      </c>
      <c r="CA1143" t="s">
        <v>6591</v>
      </c>
      <c r="CB1143" t="s">
        <v>6592</v>
      </c>
      <c r="CC1143" t="s">
        <v>5058</v>
      </c>
      <c r="CD1143">
        <v>24</v>
      </c>
      <c r="CE1143" t="s">
        <v>236</v>
      </c>
      <c r="CF1143" t="s">
        <v>242</v>
      </c>
      <c r="CG1143" t="s">
        <v>248</v>
      </c>
      <c r="CI1143" t="s">
        <v>9552</v>
      </c>
      <c r="CJ1143" t="s">
        <v>2808</v>
      </c>
      <c r="CK1143" t="s">
        <v>69</v>
      </c>
      <c r="CL1143" t="s">
        <v>69</v>
      </c>
      <c r="CM1143" t="s">
        <v>2803</v>
      </c>
      <c r="CN1143">
        <v>2</v>
      </c>
      <c r="CO1143" t="s">
        <v>254</v>
      </c>
      <c r="CP1143">
        <v>14</v>
      </c>
      <c r="CQ1143" t="s">
        <v>2808</v>
      </c>
      <c r="CR1143" t="s">
        <v>2808</v>
      </c>
      <c r="CS1143" t="s">
        <v>2808</v>
      </c>
      <c r="CV1143" t="s">
        <v>2808</v>
      </c>
      <c r="CW1143" t="s">
        <v>69</v>
      </c>
      <c r="CX1143" t="s">
        <v>2808</v>
      </c>
      <c r="CY1143" t="s">
        <v>2808</v>
      </c>
      <c r="CZ1143" t="s">
        <v>69</v>
      </c>
      <c r="DA1143" t="s">
        <v>69</v>
      </c>
      <c r="DB1143" t="s">
        <v>69</v>
      </c>
      <c r="DC1143" t="s">
        <v>69</v>
      </c>
      <c r="DD1143" t="s">
        <v>12</v>
      </c>
      <c r="DE1143" t="s">
        <v>8684</v>
      </c>
      <c r="DF1143" t="s">
        <v>12</v>
      </c>
      <c r="DG1143" t="s">
        <v>6687</v>
      </c>
      <c r="DH1143" t="s">
        <v>249</v>
      </c>
      <c r="DI1143" t="s">
        <v>9792</v>
      </c>
      <c r="EU1143" t="s">
        <v>22</v>
      </c>
      <c r="EV1143" t="s">
        <v>22</v>
      </c>
      <c r="KB1143">
        <v>2</v>
      </c>
      <c r="KD1143" t="s">
        <v>9554</v>
      </c>
      <c r="KE1143" t="s">
        <v>6597</v>
      </c>
      <c r="KF1143">
        <v>29</v>
      </c>
      <c r="KG1143" t="s">
        <v>6598</v>
      </c>
      <c r="KH1143">
        <v>4254789</v>
      </c>
    </row>
    <row r="1144" spans="1:294" x14ac:dyDescent="0.3">
      <c r="A1144" t="s">
        <v>11033</v>
      </c>
      <c r="B1144" t="s">
        <v>6588</v>
      </c>
      <c r="C1144">
        <v>2</v>
      </c>
      <c r="D1144" t="s">
        <v>2956</v>
      </c>
      <c r="E1144" t="s">
        <v>2956</v>
      </c>
      <c r="F1144" t="s">
        <v>22</v>
      </c>
      <c r="G1144" t="s">
        <v>22</v>
      </c>
      <c r="H1144" t="s">
        <v>22</v>
      </c>
      <c r="I1144" t="s">
        <v>2956</v>
      </c>
      <c r="J1144" t="s">
        <v>2956</v>
      </c>
      <c r="K1144" t="s">
        <v>2956</v>
      </c>
      <c r="L1144" t="s">
        <v>22</v>
      </c>
      <c r="M1144" t="s">
        <v>22</v>
      </c>
      <c r="BB1144" t="s">
        <v>2876</v>
      </c>
      <c r="BD1144" t="s">
        <v>2876</v>
      </c>
      <c r="BV1144">
        <v>0</v>
      </c>
      <c r="BX1144" t="s">
        <v>9142</v>
      </c>
      <c r="BY1144" t="s">
        <v>6589</v>
      </c>
      <c r="BZ1144" s="30">
        <v>41521</v>
      </c>
      <c r="CA1144" t="s">
        <v>6591</v>
      </c>
      <c r="CB1144" t="s">
        <v>6592</v>
      </c>
      <c r="CC1144" t="s">
        <v>5058</v>
      </c>
      <c r="CD1144">
        <v>19</v>
      </c>
      <c r="CE1144" t="s">
        <v>237</v>
      </c>
      <c r="CF1144" t="s">
        <v>220</v>
      </c>
      <c r="CG1144" t="s">
        <v>248</v>
      </c>
      <c r="CI1144" t="s">
        <v>9552</v>
      </c>
      <c r="CJ1144" t="s">
        <v>2808</v>
      </c>
      <c r="CK1144" t="s">
        <v>69</v>
      </c>
      <c r="CL1144" t="s">
        <v>69</v>
      </c>
      <c r="CM1144" t="s">
        <v>2803</v>
      </c>
      <c r="CN1144">
        <v>2</v>
      </c>
      <c r="CO1144" t="s">
        <v>254</v>
      </c>
      <c r="CP1144">
        <v>15</v>
      </c>
      <c r="CQ1144" t="s">
        <v>2808</v>
      </c>
      <c r="CR1144" t="s">
        <v>2808</v>
      </c>
      <c r="CS1144" t="s">
        <v>69</v>
      </c>
      <c r="CV1144" t="s">
        <v>69</v>
      </c>
      <c r="CW1144" t="s">
        <v>69</v>
      </c>
      <c r="CX1144" t="s">
        <v>69</v>
      </c>
      <c r="CY1144" t="s">
        <v>2808</v>
      </c>
      <c r="CZ1144" t="s">
        <v>69</v>
      </c>
      <c r="DA1144" t="s">
        <v>69</v>
      </c>
      <c r="DB1144" t="s">
        <v>69</v>
      </c>
      <c r="DC1144" t="s">
        <v>69</v>
      </c>
      <c r="DD1144" t="s">
        <v>12</v>
      </c>
      <c r="DE1144" s="30">
        <v>40920</v>
      </c>
      <c r="DF1144" t="s">
        <v>12</v>
      </c>
      <c r="DG1144" t="s">
        <v>7359</v>
      </c>
      <c r="DH1144" t="s">
        <v>249</v>
      </c>
      <c r="DI1144" t="s">
        <v>9792</v>
      </c>
      <c r="EU1144" t="s">
        <v>22</v>
      </c>
      <c r="EV1144" t="s">
        <v>22</v>
      </c>
      <c r="KB1144">
        <v>2</v>
      </c>
      <c r="KD1144" t="s">
        <v>9554</v>
      </c>
      <c r="KE1144" t="s">
        <v>6597</v>
      </c>
      <c r="KF1144">
        <v>30</v>
      </c>
      <c r="KG1144" t="s">
        <v>6598</v>
      </c>
      <c r="KH1144">
        <v>4254789</v>
      </c>
    </row>
    <row r="1145" spans="1:294" x14ac:dyDescent="0.3">
      <c r="A1145" t="s">
        <v>11034</v>
      </c>
      <c r="B1145" t="s">
        <v>6588</v>
      </c>
      <c r="C1145">
        <v>3</v>
      </c>
      <c r="D1145" t="s">
        <v>2956</v>
      </c>
      <c r="E1145" t="s">
        <v>2956</v>
      </c>
      <c r="F1145" t="s">
        <v>22</v>
      </c>
      <c r="G1145" t="s">
        <v>22</v>
      </c>
      <c r="H1145" t="s">
        <v>22</v>
      </c>
      <c r="I1145" t="s">
        <v>2956</v>
      </c>
      <c r="J1145" t="s">
        <v>2956</v>
      </c>
      <c r="K1145" t="s">
        <v>22</v>
      </c>
      <c r="L1145" t="s">
        <v>22</v>
      </c>
      <c r="M1145" t="s">
        <v>22</v>
      </c>
      <c r="N1145" t="s">
        <v>2956</v>
      </c>
      <c r="O1145" t="s">
        <v>2956</v>
      </c>
      <c r="P1145" t="s">
        <v>22</v>
      </c>
      <c r="Q1145" t="s">
        <v>22</v>
      </c>
      <c r="R1145" t="s">
        <v>22</v>
      </c>
      <c r="BB1145" t="s">
        <v>2876</v>
      </c>
      <c r="BD1145" t="s">
        <v>2876</v>
      </c>
      <c r="BF1145" t="s">
        <v>2876</v>
      </c>
      <c r="BV1145">
        <v>0</v>
      </c>
      <c r="BX1145" t="s">
        <v>9142</v>
      </c>
      <c r="BY1145" t="s">
        <v>6589</v>
      </c>
      <c r="BZ1145" s="30">
        <v>41521</v>
      </c>
      <c r="CA1145" t="s">
        <v>7143</v>
      </c>
      <c r="CB1145" t="s">
        <v>7266</v>
      </c>
      <c r="CC1145" t="s">
        <v>5058</v>
      </c>
      <c r="CD1145">
        <v>18</v>
      </c>
      <c r="CE1145" t="s">
        <v>236</v>
      </c>
      <c r="CF1145" t="s">
        <v>241</v>
      </c>
      <c r="CG1145" t="s">
        <v>247</v>
      </c>
      <c r="CI1145" t="s">
        <v>9552</v>
      </c>
      <c r="CJ1145" t="s">
        <v>2808</v>
      </c>
      <c r="CK1145" t="s">
        <v>69</v>
      </c>
      <c r="CL1145" t="s">
        <v>69</v>
      </c>
      <c r="CM1145" t="s">
        <v>2803</v>
      </c>
      <c r="CN1145">
        <v>3</v>
      </c>
      <c r="CO1145" t="s">
        <v>254</v>
      </c>
      <c r="CP1145">
        <v>20</v>
      </c>
      <c r="CQ1145" t="s">
        <v>2808</v>
      </c>
      <c r="CR1145" t="s">
        <v>2808</v>
      </c>
      <c r="CS1145" t="s">
        <v>2808</v>
      </c>
      <c r="CV1145" t="s">
        <v>2808</v>
      </c>
      <c r="CW1145" t="s">
        <v>2808</v>
      </c>
      <c r="CX1145" t="s">
        <v>2808</v>
      </c>
      <c r="CY1145" t="s">
        <v>69</v>
      </c>
      <c r="CZ1145" t="s">
        <v>2808</v>
      </c>
      <c r="DA1145" t="s">
        <v>2808</v>
      </c>
      <c r="DB1145" t="s">
        <v>69</v>
      </c>
      <c r="DC1145" t="s">
        <v>69</v>
      </c>
      <c r="DD1145" t="s">
        <v>12</v>
      </c>
      <c r="DE1145" t="s">
        <v>10790</v>
      </c>
      <c r="DF1145" t="s">
        <v>12</v>
      </c>
      <c r="DG1145" s="30">
        <v>41579</v>
      </c>
      <c r="DH1145" t="s">
        <v>249</v>
      </c>
      <c r="DI1145" t="s">
        <v>11035</v>
      </c>
      <c r="EU1145" t="s">
        <v>22</v>
      </c>
      <c r="EV1145" t="s">
        <v>22</v>
      </c>
      <c r="KB1145">
        <v>3</v>
      </c>
      <c r="KD1145" t="s">
        <v>9554</v>
      </c>
      <c r="KE1145" t="s">
        <v>6597</v>
      </c>
      <c r="KF1145">
        <v>31</v>
      </c>
      <c r="KG1145" t="s">
        <v>6598</v>
      </c>
      <c r="KH1145">
        <v>4254789</v>
      </c>
    </row>
    <row r="1146" spans="1:294" x14ac:dyDescent="0.3">
      <c r="A1146" t="s">
        <v>11036</v>
      </c>
      <c r="B1146" t="s">
        <v>6588</v>
      </c>
      <c r="C1146">
        <v>1</v>
      </c>
      <c r="D1146" t="s">
        <v>2956</v>
      </c>
      <c r="E1146" t="s">
        <v>2956</v>
      </c>
      <c r="F1146" t="s">
        <v>2956</v>
      </c>
      <c r="G1146" t="s">
        <v>2956</v>
      </c>
      <c r="H1146" t="s">
        <v>22</v>
      </c>
      <c r="BB1146" t="s">
        <v>2876</v>
      </c>
      <c r="BV1146">
        <v>0</v>
      </c>
      <c r="BX1146" t="s">
        <v>9142</v>
      </c>
      <c r="BY1146" t="s">
        <v>6589</v>
      </c>
      <c r="BZ1146" s="30">
        <v>41521</v>
      </c>
      <c r="CA1146" t="s">
        <v>7143</v>
      </c>
      <c r="CB1146" t="s">
        <v>7266</v>
      </c>
      <c r="CC1146" t="s">
        <v>5058</v>
      </c>
      <c r="CD1146">
        <v>19</v>
      </c>
      <c r="CE1146" t="s">
        <v>236</v>
      </c>
      <c r="CF1146" t="s">
        <v>240</v>
      </c>
      <c r="CG1146" t="s">
        <v>247</v>
      </c>
      <c r="CI1146" t="s">
        <v>9552</v>
      </c>
      <c r="CJ1146" t="s">
        <v>2808</v>
      </c>
      <c r="CK1146" t="s">
        <v>69</v>
      </c>
      <c r="CL1146" t="s">
        <v>69</v>
      </c>
      <c r="CM1146" t="s">
        <v>2803</v>
      </c>
      <c r="CN1146">
        <v>1</v>
      </c>
      <c r="CO1146" t="s">
        <v>254</v>
      </c>
      <c r="CP1146">
        <v>14</v>
      </c>
      <c r="CQ1146" t="s">
        <v>69</v>
      </c>
      <c r="CR1146" t="s">
        <v>69</v>
      </c>
      <c r="CS1146" t="s">
        <v>69</v>
      </c>
      <c r="CV1146" t="s">
        <v>69</v>
      </c>
      <c r="CW1146" t="s">
        <v>69</v>
      </c>
      <c r="CX1146" t="s">
        <v>69</v>
      </c>
      <c r="CY1146" t="s">
        <v>69</v>
      </c>
      <c r="CZ1146" t="s">
        <v>69</v>
      </c>
      <c r="DA1146" t="s">
        <v>2808</v>
      </c>
      <c r="DB1146" t="s">
        <v>2808</v>
      </c>
      <c r="DC1146" t="s">
        <v>69</v>
      </c>
      <c r="DD1146" t="s">
        <v>12</v>
      </c>
      <c r="DE1146" s="30">
        <v>41091</v>
      </c>
      <c r="DF1146" t="s">
        <v>12</v>
      </c>
      <c r="DG1146" t="s">
        <v>6850</v>
      </c>
      <c r="DH1146" t="s">
        <v>249</v>
      </c>
      <c r="DI1146" t="s">
        <v>9553</v>
      </c>
      <c r="EU1146" t="s">
        <v>22</v>
      </c>
      <c r="EV1146" t="s">
        <v>22</v>
      </c>
      <c r="KB1146">
        <v>1</v>
      </c>
      <c r="KD1146" t="s">
        <v>9554</v>
      </c>
      <c r="KE1146" t="s">
        <v>6597</v>
      </c>
      <c r="KF1146">
        <v>32</v>
      </c>
      <c r="KG1146" t="s">
        <v>6598</v>
      </c>
      <c r="KH1146">
        <v>4254789</v>
      </c>
    </row>
    <row r="1147" spans="1:294" x14ac:dyDescent="0.3">
      <c r="A1147" t="s">
        <v>11037</v>
      </c>
      <c r="B1147" t="s">
        <v>6588</v>
      </c>
      <c r="BV1147">
        <v>0</v>
      </c>
      <c r="BX1147" t="s">
        <v>9142</v>
      </c>
      <c r="BY1147" t="s">
        <v>6589</v>
      </c>
      <c r="BZ1147" s="30">
        <v>41521</v>
      </c>
      <c r="CA1147" t="s">
        <v>6591</v>
      </c>
      <c r="CB1147" t="s">
        <v>7266</v>
      </c>
      <c r="CC1147" t="s">
        <v>5058</v>
      </c>
      <c r="CD1147">
        <v>34</v>
      </c>
      <c r="CE1147" t="s">
        <v>236</v>
      </c>
      <c r="CF1147" t="s">
        <v>241</v>
      </c>
      <c r="CG1147" t="s">
        <v>246</v>
      </c>
      <c r="CI1147" t="s">
        <v>9620</v>
      </c>
      <c r="CJ1147" t="s">
        <v>69</v>
      </c>
      <c r="CK1147" t="s">
        <v>2808</v>
      </c>
      <c r="CL1147" t="s">
        <v>69</v>
      </c>
      <c r="KD1147" t="s">
        <v>9554</v>
      </c>
      <c r="KE1147" t="s">
        <v>6597</v>
      </c>
      <c r="KF1147">
        <v>33</v>
      </c>
      <c r="KG1147" t="s">
        <v>6598</v>
      </c>
      <c r="KH1147">
        <v>4254789</v>
      </c>
    </row>
    <row r="1148" spans="1:294" x14ac:dyDescent="0.3">
      <c r="A1148" t="s">
        <v>11038</v>
      </c>
      <c r="B1148" t="s">
        <v>6588</v>
      </c>
      <c r="C1148">
        <v>1</v>
      </c>
      <c r="D1148" t="s">
        <v>2956</v>
      </c>
      <c r="E1148" t="s">
        <v>2956</v>
      </c>
      <c r="F1148" t="s">
        <v>2956</v>
      </c>
      <c r="G1148" t="s">
        <v>2956</v>
      </c>
      <c r="H1148" t="s">
        <v>2956</v>
      </c>
      <c r="BB1148" t="s">
        <v>2876</v>
      </c>
      <c r="BV1148">
        <v>0</v>
      </c>
      <c r="BX1148" t="s">
        <v>9142</v>
      </c>
      <c r="BY1148" t="s">
        <v>6589</v>
      </c>
      <c r="BZ1148" s="30">
        <v>41521</v>
      </c>
      <c r="CA1148" t="s">
        <v>7143</v>
      </c>
      <c r="CB1148" t="s">
        <v>7266</v>
      </c>
      <c r="CC1148" t="s">
        <v>5058</v>
      </c>
      <c r="CD1148">
        <v>27</v>
      </c>
      <c r="CE1148" t="s">
        <v>237</v>
      </c>
      <c r="CF1148" t="s">
        <v>220</v>
      </c>
      <c r="CG1148" t="s">
        <v>246</v>
      </c>
      <c r="CI1148" t="s">
        <v>9552</v>
      </c>
      <c r="CJ1148" t="s">
        <v>2808</v>
      </c>
      <c r="CK1148" t="s">
        <v>69</v>
      </c>
      <c r="CL1148" t="s">
        <v>69</v>
      </c>
      <c r="CM1148" t="s">
        <v>2803</v>
      </c>
      <c r="CN1148">
        <v>1</v>
      </c>
      <c r="CO1148" t="s">
        <v>254</v>
      </c>
      <c r="CP1148">
        <v>13</v>
      </c>
      <c r="CQ1148" t="s">
        <v>2808</v>
      </c>
      <c r="CR1148" t="s">
        <v>2808</v>
      </c>
      <c r="CS1148" t="s">
        <v>2808</v>
      </c>
      <c r="CV1148" t="s">
        <v>2808</v>
      </c>
      <c r="CW1148" t="s">
        <v>2808</v>
      </c>
      <c r="CX1148" t="s">
        <v>2808</v>
      </c>
      <c r="CY1148" t="s">
        <v>2808</v>
      </c>
      <c r="CZ1148" t="s">
        <v>2808</v>
      </c>
      <c r="DA1148" t="s">
        <v>2808</v>
      </c>
      <c r="DB1148" t="s">
        <v>69</v>
      </c>
      <c r="DC1148" t="s">
        <v>69</v>
      </c>
      <c r="DD1148" t="s">
        <v>12</v>
      </c>
      <c r="DE1148" s="30">
        <v>41255</v>
      </c>
      <c r="DF1148" t="s">
        <v>12</v>
      </c>
      <c r="DG1148" s="30">
        <v>41611</v>
      </c>
      <c r="DH1148" t="s">
        <v>249</v>
      </c>
      <c r="DI1148" t="s">
        <v>10369</v>
      </c>
      <c r="EU1148" t="s">
        <v>22</v>
      </c>
      <c r="EV1148" t="s">
        <v>22</v>
      </c>
      <c r="KB1148">
        <v>1</v>
      </c>
      <c r="KD1148" t="s">
        <v>9554</v>
      </c>
      <c r="KE1148" t="s">
        <v>6597</v>
      </c>
      <c r="KF1148">
        <v>34</v>
      </c>
      <c r="KG1148" t="s">
        <v>6598</v>
      </c>
      <c r="KH1148">
        <v>4254789</v>
      </c>
    </row>
    <row r="1149" spans="1:294" x14ac:dyDescent="0.3">
      <c r="A1149" t="s">
        <v>11039</v>
      </c>
      <c r="B1149" t="s">
        <v>6588</v>
      </c>
      <c r="C1149">
        <v>1</v>
      </c>
      <c r="D1149" t="s">
        <v>2956</v>
      </c>
      <c r="E1149" t="s">
        <v>2956</v>
      </c>
      <c r="F1149" t="s">
        <v>2956</v>
      </c>
      <c r="G1149" t="s">
        <v>2956</v>
      </c>
      <c r="H1149" t="s">
        <v>2956</v>
      </c>
      <c r="BB1149" t="s">
        <v>2876</v>
      </c>
      <c r="BV1149">
        <v>0</v>
      </c>
      <c r="BX1149" t="s">
        <v>9142</v>
      </c>
      <c r="BY1149" t="s">
        <v>6589</v>
      </c>
      <c r="BZ1149" s="30">
        <v>41521</v>
      </c>
      <c r="CA1149" t="s">
        <v>6591</v>
      </c>
      <c r="CB1149" t="s">
        <v>7266</v>
      </c>
      <c r="CC1149" t="s">
        <v>5058</v>
      </c>
      <c r="CD1149">
        <v>16</v>
      </c>
      <c r="CE1149" t="s">
        <v>236</v>
      </c>
      <c r="CF1149" t="s">
        <v>241</v>
      </c>
      <c r="CG1149" t="s">
        <v>246</v>
      </c>
      <c r="CI1149" t="s">
        <v>9552</v>
      </c>
      <c r="CJ1149" t="s">
        <v>2808</v>
      </c>
      <c r="CK1149" t="s">
        <v>69</v>
      </c>
      <c r="CL1149" t="s">
        <v>69</v>
      </c>
      <c r="CM1149" t="s">
        <v>2803</v>
      </c>
      <c r="CN1149">
        <v>1</v>
      </c>
      <c r="CO1149" t="s">
        <v>254</v>
      </c>
      <c r="CP1149">
        <v>26</v>
      </c>
      <c r="CQ1149" t="s">
        <v>2808</v>
      </c>
      <c r="CR1149" t="s">
        <v>2808</v>
      </c>
      <c r="CS1149" t="s">
        <v>2808</v>
      </c>
      <c r="CV1149" t="s">
        <v>2808</v>
      </c>
      <c r="CW1149" t="s">
        <v>2808</v>
      </c>
      <c r="CX1149" t="s">
        <v>2808</v>
      </c>
      <c r="CY1149" t="s">
        <v>2808</v>
      </c>
      <c r="CZ1149" t="s">
        <v>69</v>
      </c>
      <c r="DA1149" t="s">
        <v>2808</v>
      </c>
      <c r="DB1149" t="s">
        <v>2808</v>
      </c>
      <c r="DC1149" t="s">
        <v>69</v>
      </c>
      <c r="DD1149" t="s">
        <v>12</v>
      </c>
      <c r="DE1149" t="s">
        <v>11040</v>
      </c>
      <c r="DF1149" t="s">
        <v>12</v>
      </c>
      <c r="DG1149" t="s">
        <v>8535</v>
      </c>
      <c r="DH1149" t="s">
        <v>249</v>
      </c>
      <c r="DI1149" t="s">
        <v>10332</v>
      </c>
      <c r="EU1149" t="s">
        <v>2956</v>
      </c>
      <c r="EV1149" t="s">
        <v>2956</v>
      </c>
      <c r="EW1149" t="s">
        <v>7494</v>
      </c>
      <c r="EX1149" t="s">
        <v>7494</v>
      </c>
      <c r="KB1149">
        <v>1</v>
      </c>
      <c r="KD1149" t="s">
        <v>9554</v>
      </c>
      <c r="KE1149" t="s">
        <v>6597</v>
      </c>
      <c r="KF1149">
        <v>35</v>
      </c>
      <c r="KG1149" t="s">
        <v>6598</v>
      </c>
      <c r="KH1149">
        <v>4254789</v>
      </c>
    </row>
    <row r="1150" spans="1:294" x14ac:dyDescent="0.3">
      <c r="A1150" t="s">
        <v>11041</v>
      </c>
      <c r="B1150" t="s">
        <v>6588</v>
      </c>
      <c r="C1150">
        <v>1</v>
      </c>
      <c r="D1150" t="s">
        <v>2956</v>
      </c>
      <c r="E1150" t="s">
        <v>2956</v>
      </c>
      <c r="F1150" t="s">
        <v>2956</v>
      </c>
      <c r="G1150" t="s">
        <v>2956</v>
      </c>
      <c r="H1150" t="s">
        <v>22</v>
      </c>
      <c r="BB1150" t="s">
        <v>2876</v>
      </c>
      <c r="BV1150">
        <v>0</v>
      </c>
      <c r="BX1150" t="s">
        <v>9142</v>
      </c>
      <c r="BY1150" t="s">
        <v>6589</v>
      </c>
      <c r="BZ1150" s="30">
        <v>41521</v>
      </c>
      <c r="CA1150" t="s">
        <v>7143</v>
      </c>
      <c r="CB1150" t="s">
        <v>7266</v>
      </c>
      <c r="CC1150" t="s">
        <v>5058</v>
      </c>
      <c r="CD1150">
        <v>20</v>
      </c>
      <c r="CE1150" t="s">
        <v>236</v>
      </c>
      <c r="CF1150" t="s">
        <v>240</v>
      </c>
      <c r="CG1150" t="s">
        <v>246</v>
      </c>
      <c r="CI1150" t="s">
        <v>9552</v>
      </c>
      <c r="CJ1150" t="s">
        <v>2808</v>
      </c>
      <c r="CK1150" t="s">
        <v>69</v>
      </c>
      <c r="CL1150" t="s">
        <v>69</v>
      </c>
      <c r="CM1150" t="s">
        <v>2803</v>
      </c>
      <c r="CN1150">
        <v>1</v>
      </c>
      <c r="CO1150" t="s">
        <v>254</v>
      </c>
      <c r="CP1150">
        <v>19</v>
      </c>
      <c r="CQ1150" t="s">
        <v>69</v>
      </c>
      <c r="CR1150" t="s">
        <v>69</v>
      </c>
      <c r="CS1150" t="s">
        <v>69</v>
      </c>
      <c r="CV1150" t="s">
        <v>69</v>
      </c>
      <c r="CW1150" t="s">
        <v>69</v>
      </c>
      <c r="CX1150" t="s">
        <v>69</v>
      </c>
      <c r="CY1150" t="s">
        <v>69</v>
      </c>
      <c r="CZ1150" t="s">
        <v>69</v>
      </c>
      <c r="DA1150" t="s">
        <v>69</v>
      </c>
      <c r="DB1150" t="s">
        <v>69</v>
      </c>
      <c r="DC1150" t="s">
        <v>69</v>
      </c>
      <c r="DD1150" t="s">
        <v>22</v>
      </c>
      <c r="DF1150" t="s">
        <v>12</v>
      </c>
      <c r="DG1150" s="30">
        <v>41581</v>
      </c>
      <c r="DH1150" t="s">
        <v>22</v>
      </c>
      <c r="EU1150" t="s">
        <v>22</v>
      </c>
      <c r="EV1150" t="s">
        <v>22</v>
      </c>
      <c r="KB1150">
        <v>1</v>
      </c>
      <c r="KD1150" t="s">
        <v>9554</v>
      </c>
      <c r="KE1150" t="s">
        <v>6597</v>
      </c>
      <c r="KF1150">
        <v>36</v>
      </c>
      <c r="KG1150" t="s">
        <v>6598</v>
      </c>
      <c r="KH1150">
        <v>4254789</v>
      </c>
    </row>
    <row r="1151" spans="1:294" x14ac:dyDescent="0.3">
      <c r="A1151" t="s">
        <v>11042</v>
      </c>
      <c r="B1151" t="s">
        <v>6588</v>
      </c>
      <c r="C1151">
        <v>1</v>
      </c>
      <c r="D1151" t="s">
        <v>2956</v>
      </c>
      <c r="E1151" t="s">
        <v>2956</v>
      </c>
      <c r="F1151" t="s">
        <v>22</v>
      </c>
      <c r="G1151" t="s">
        <v>22</v>
      </c>
      <c r="H1151" t="s">
        <v>22</v>
      </c>
      <c r="BB1151" t="s">
        <v>2876</v>
      </c>
      <c r="BV1151">
        <v>0</v>
      </c>
      <c r="BX1151" t="s">
        <v>9142</v>
      </c>
      <c r="BY1151" t="s">
        <v>6589</v>
      </c>
      <c r="BZ1151" s="30">
        <v>41521</v>
      </c>
      <c r="CA1151" t="s">
        <v>6591</v>
      </c>
      <c r="CB1151" t="s">
        <v>7266</v>
      </c>
      <c r="CC1151" t="s">
        <v>5058</v>
      </c>
      <c r="CD1151">
        <v>23</v>
      </c>
      <c r="CE1151" t="s">
        <v>236</v>
      </c>
      <c r="CF1151" t="s">
        <v>241</v>
      </c>
      <c r="CG1151" t="s">
        <v>247</v>
      </c>
      <c r="CI1151" t="s">
        <v>9552</v>
      </c>
      <c r="CJ1151" t="s">
        <v>2808</v>
      </c>
      <c r="CK1151" t="s">
        <v>69</v>
      </c>
      <c r="CL1151" t="s">
        <v>69</v>
      </c>
      <c r="CM1151" t="s">
        <v>2803</v>
      </c>
      <c r="CN1151">
        <v>1</v>
      </c>
      <c r="CO1151" t="s">
        <v>254</v>
      </c>
      <c r="CP1151">
        <v>5</v>
      </c>
      <c r="CQ1151" t="s">
        <v>2808</v>
      </c>
      <c r="CR1151" t="s">
        <v>2808</v>
      </c>
      <c r="CS1151" t="s">
        <v>2808</v>
      </c>
      <c r="CV1151" t="s">
        <v>2808</v>
      </c>
      <c r="CW1151" t="s">
        <v>2808</v>
      </c>
      <c r="CX1151" t="s">
        <v>69</v>
      </c>
      <c r="CY1151" t="s">
        <v>69</v>
      </c>
      <c r="CZ1151" t="s">
        <v>69</v>
      </c>
      <c r="DA1151" t="s">
        <v>2808</v>
      </c>
      <c r="DB1151" t="s">
        <v>2808</v>
      </c>
      <c r="DC1151" t="s">
        <v>69</v>
      </c>
      <c r="DD1151" t="s">
        <v>12</v>
      </c>
      <c r="DE1151" t="s">
        <v>8841</v>
      </c>
      <c r="DF1151" t="s">
        <v>12</v>
      </c>
      <c r="DG1151" s="30">
        <v>41276</v>
      </c>
      <c r="DH1151" t="s">
        <v>249</v>
      </c>
      <c r="DI1151" t="s">
        <v>10332</v>
      </c>
      <c r="EU1151" t="s">
        <v>2956</v>
      </c>
      <c r="EV1151" t="s">
        <v>2956</v>
      </c>
      <c r="KB1151">
        <v>1</v>
      </c>
      <c r="KD1151" t="s">
        <v>9554</v>
      </c>
      <c r="KE1151" t="s">
        <v>6597</v>
      </c>
      <c r="KF1151">
        <v>37</v>
      </c>
      <c r="KG1151" t="s">
        <v>6598</v>
      </c>
      <c r="KH1151">
        <v>4254789</v>
      </c>
    </row>
    <row r="1152" spans="1:294" x14ac:dyDescent="0.3">
      <c r="A1152" t="s">
        <v>11043</v>
      </c>
      <c r="B1152" t="s">
        <v>6588</v>
      </c>
      <c r="BV1152">
        <v>0</v>
      </c>
      <c r="BX1152" t="s">
        <v>9142</v>
      </c>
      <c r="BY1152" t="s">
        <v>6589</v>
      </c>
      <c r="BZ1152" s="30">
        <v>41521</v>
      </c>
      <c r="CA1152" t="s">
        <v>6591</v>
      </c>
      <c r="CB1152" t="s">
        <v>7266</v>
      </c>
      <c r="CC1152" t="s">
        <v>5058</v>
      </c>
      <c r="CD1152">
        <v>22</v>
      </c>
      <c r="CE1152" t="s">
        <v>236</v>
      </c>
      <c r="CF1152" t="s">
        <v>220</v>
      </c>
      <c r="CG1152" t="s">
        <v>247</v>
      </c>
      <c r="CI1152" t="s">
        <v>9620</v>
      </c>
      <c r="CJ1152" t="s">
        <v>69</v>
      </c>
      <c r="CK1152" t="s">
        <v>2808</v>
      </c>
      <c r="CL1152" t="s">
        <v>69</v>
      </c>
      <c r="KD1152" t="s">
        <v>9554</v>
      </c>
      <c r="KE1152" t="s">
        <v>6597</v>
      </c>
      <c r="KF1152">
        <v>38</v>
      </c>
      <c r="KG1152" t="s">
        <v>6598</v>
      </c>
      <c r="KH1152">
        <v>4254789</v>
      </c>
    </row>
    <row r="1153" spans="1:294" x14ac:dyDescent="0.3">
      <c r="A1153" t="s">
        <v>11044</v>
      </c>
      <c r="B1153" t="s">
        <v>6588</v>
      </c>
      <c r="C1153">
        <v>1</v>
      </c>
      <c r="D1153" t="s">
        <v>2956</v>
      </c>
      <c r="E1153" t="s">
        <v>2956</v>
      </c>
      <c r="F1153" t="s">
        <v>2956</v>
      </c>
      <c r="G1153" t="s">
        <v>22</v>
      </c>
      <c r="H1153" t="s">
        <v>22</v>
      </c>
      <c r="BB1153" t="s">
        <v>2876</v>
      </c>
      <c r="BV1153">
        <v>0</v>
      </c>
      <c r="BX1153" t="s">
        <v>9142</v>
      </c>
      <c r="BY1153" t="s">
        <v>6589</v>
      </c>
      <c r="BZ1153" s="30">
        <v>41521</v>
      </c>
      <c r="CA1153" t="s">
        <v>6591</v>
      </c>
      <c r="CB1153" t="s">
        <v>7266</v>
      </c>
      <c r="CC1153" t="s">
        <v>5058</v>
      </c>
      <c r="CD1153">
        <v>16</v>
      </c>
      <c r="CE1153" t="s">
        <v>236</v>
      </c>
      <c r="CF1153" t="s">
        <v>241</v>
      </c>
      <c r="CG1153" t="s">
        <v>246</v>
      </c>
      <c r="CI1153" t="s">
        <v>9552</v>
      </c>
      <c r="CJ1153" t="s">
        <v>2808</v>
      </c>
      <c r="CK1153" t="s">
        <v>69</v>
      </c>
      <c r="CL1153" t="s">
        <v>69</v>
      </c>
      <c r="CM1153" t="s">
        <v>2803</v>
      </c>
      <c r="CN1153">
        <v>1</v>
      </c>
      <c r="CO1153" t="s">
        <v>254</v>
      </c>
      <c r="CP1153">
        <v>6</v>
      </c>
      <c r="CQ1153" t="s">
        <v>69</v>
      </c>
      <c r="CR1153" t="s">
        <v>69</v>
      </c>
      <c r="CS1153" t="s">
        <v>69</v>
      </c>
      <c r="CV1153" t="s">
        <v>69</v>
      </c>
      <c r="CW1153" t="s">
        <v>69</v>
      </c>
      <c r="CX1153" t="s">
        <v>69</v>
      </c>
      <c r="CY1153" t="s">
        <v>69</v>
      </c>
      <c r="CZ1153" t="s">
        <v>69</v>
      </c>
      <c r="DA1153" t="s">
        <v>69</v>
      </c>
      <c r="DB1153" t="s">
        <v>69</v>
      </c>
      <c r="DC1153" t="s">
        <v>69</v>
      </c>
      <c r="DD1153" t="s">
        <v>12</v>
      </c>
      <c r="DE1153" t="s">
        <v>7303</v>
      </c>
      <c r="DF1153" t="s">
        <v>12</v>
      </c>
      <c r="DG1153" t="s">
        <v>9557</v>
      </c>
      <c r="DH1153" t="s">
        <v>249</v>
      </c>
      <c r="DI1153" t="s">
        <v>10332</v>
      </c>
      <c r="EU1153" t="s">
        <v>2956</v>
      </c>
      <c r="EV1153" t="s">
        <v>2956</v>
      </c>
      <c r="KB1153">
        <v>1</v>
      </c>
      <c r="KD1153" t="s">
        <v>9554</v>
      </c>
      <c r="KE1153" t="s">
        <v>6597</v>
      </c>
      <c r="KF1153">
        <v>39</v>
      </c>
      <c r="KG1153" t="s">
        <v>6598</v>
      </c>
      <c r="KH1153">
        <v>4254789</v>
      </c>
    </row>
    <row r="1154" spans="1:294" x14ac:dyDescent="0.3">
      <c r="A1154" t="s">
        <v>11045</v>
      </c>
      <c r="B1154" t="s">
        <v>6588</v>
      </c>
      <c r="C1154">
        <v>5</v>
      </c>
      <c r="D1154" t="s">
        <v>2956</v>
      </c>
      <c r="E1154" t="s">
        <v>2956</v>
      </c>
      <c r="F1154" t="s">
        <v>2956</v>
      </c>
      <c r="G1154" t="s">
        <v>2956</v>
      </c>
      <c r="H1154" t="s">
        <v>22</v>
      </c>
      <c r="I1154" t="s">
        <v>2956</v>
      </c>
      <c r="J1154" t="s">
        <v>2956</v>
      </c>
      <c r="K1154" t="s">
        <v>2956</v>
      </c>
      <c r="L1154" t="s">
        <v>2956</v>
      </c>
      <c r="M1154" t="s">
        <v>2956</v>
      </c>
      <c r="N1154" t="s">
        <v>2956</v>
      </c>
      <c r="O1154" t="s">
        <v>2956</v>
      </c>
      <c r="P1154" t="s">
        <v>2956</v>
      </c>
      <c r="Q1154" t="s">
        <v>2956</v>
      </c>
      <c r="R1154" t="s">
        <v>2956</v>
      </c>
      <c r="S1154" t="s">
        <v>2956</v>
      </c>
      <c r="T1154" t="s">
        <v>2956</v>
      </c>
      <c r="U1154" t="s">
        <v>2956</v>
      </c>
      <c r="V1154" t="s">
        <v>2956</v>
      </c>
      <c r="W1154" t="s">
        <v>2956</v>
      </c>
      <c r="X1154" t="s">
        <v>2956</v>
      </c>
      <c r="Y1154" t="s">
        <v>2956</v>
      </c>
      <c r="Z1154" t="s">
        <v>2956</v>
      </c>
      <c r="AA1154" t="s">
        <v>2956</v>
      </c>
      <c r="AB1154" t="s">
        <v>2956</v>
      </c>
      <c r="BB1154" t="s">
        <v>2876</v>
      </c>
      <c r="BD1154" t="s">
        <v>2876</v>
      </c>
      <c r="BF1154" t="s">
        <v>2876</v>
      </c>
      <c r="BH1154" t="s">
        <v>2876</v>
      </c>
      <c r="BJ1154" t="s">
        <v>2876</v>
      </c>
      <c r="BV1154">
        <v>0</v>
      </c>
      <c r="BX1154" t="s">
        <v>9142</v>
      </c>
      <c r="BY1154" t="s">
        <v>6589</v>
      </c>
      <c r="BZ1154" s="30">
        <v>41521</v>
      </c>
      <c r="CA1154" t="s">
        <v>7143</v>
      </c>
      <c r="CB1154" t="s">
        <v>7266</v>
      </c>
      <c r="CC1154" t="s">
        <v>5058</v>
      </c>
      <c r="CD1154">
        <v>25</v>
      </c>
      <c r="CE1154" t="s">
        <v>236</v>
      </c>
      <c r="CF1154" t="s">
        <v>240</v>
      </c>
      <c r="CG1154" t="s">
        <v>249</v>
      </c>
      <c r="CH1154" t="s">
        <v>10060</v>
      </c>
      <c r="CI1154" t="s">
        <v>9552</v>
      </c>
      <c r="CJ1154" t="s">
        <v>2808</v>
      </c>
      <c r="CK1154" t="s">
        <v>69</v>
      </c>
      <c r="CL1154" t="s">
        <v>69</v>
      </c>
      <c r="CM1154" t="s">
        <v>2803</v>
      </c>
      <c r="CN1154">
        <v>5</v>
      </c>
      <c r="CO1154" t="s">
        <v>254</v>
      </c>
      <c r="CP1154">
        <v>36</v>
      </c>
      <c r="CQ1154" t="s">
        <v>2808</v>
      </c>
      <c r="CR1154" t="s">
        <v>2808</v>
      </c>
      <c r="CS1154" t="s">
        <v>2808</v>
      </c>
      <c r="CV1154" t="s">
        <v>2808</v>
      </c>
      <c r="CW1154" t="s">
        <v>2808</v>
      </c>
      <c r="CX1154" t="s">
        <v>2808</v>
      </c>
      <c r="CY1154" t="s">
        <v>2808</v>
      </c>
      <c r="CZ1154" t="s">
        <v>69</v>
      </c>
      <c r="DA1154" t="s">
        <v>69</v>
      </c>
      <c r="DB1154" t="s">
        <v>69</v>
      </c>
      <c r="DC1154" t="s">
        <v>69</v>
      </c>
      <c r="DD1154" t="s">
        <v>12</v>
      </c>
      <c r="DE1154" s="30">
        <v>40914</v>
      </c>
      <c r="DF1154" t="s">
        <v>12</v>
      </c>
      <c r="DG1154" t="s">
        <v>8320</v>
      </c>
      <c r="DH1154" t="s">
        <v>249</v>
      </c>
      <c r="DI1154" t="s">
        <v>10332</v>
      </c>
      <c r="EU1154" t="s">
        <v>2956</v>
      </c>
      <c r="EV1154" t="s">
        <v>2956</v>
      </c>
      <c r="EW1154" s="30">
        <v>41040</v>
      </c>
      <c r="EX1154" s="30">
        <v>41040</v>
      </c>
      <c r="KB1154">
        <v>5</v>
      </c>
      <c r="KD1154" t="s">
        <v>9554</v>
      </c>
      <c r="KE1154" t="s">
        <v>6597</v>
      </c>
      <c r="KF1154">
        <v>40</v>
      </c>
      <c r="KG1154" t="s">
        <v>6598</v>
      </c>
      <c r="KH1154">
        <v>4254789</v>
      </c>
    </row>
    <row r="1155" spans="1:294" x14ac:dyDescent="0.3">
      <c r="A1155" t="s">
        <v>11046</v>
      </c>
      <c r="B1155" t="s">
        <v>8545</v>
      </c>
      <c r="C1155">
        <v>1</v>
      </c>
      <c r="D1155" t="s">
        <v>2956</v>
      </c>
      <c r="E1155" t="s">
        <v>2956</v>
      </c>
      <c r="F1155" t="s">
        <v>2956</v>
      </c>
      <c r="G1155" t="s">
        <v>2956</v>
      </c>
      <c r="H1155" t="s">
        <v>2956</v>
      </c>
      <c r="BB1155" t="s">
        <v>2876</v>
      </c>
      <c r="BV1155">
        <v>0</v>
      </c>
      <c r="BX1155" t="s">
        <v>8555</v>
      </c>
      <c r="BY1155" t="s">
        <v>6589</v>
      </c>
      <c r="BZ1155" t="s">
        <v>8639</v>
      </c>
      <c r="CA1155" t="s">
        <v>6591</v>
      </c>
      <c r="CB1155" t="s">
        <v>6861</v>
      </c>
      <c r="CC1155" t="s">
        <v>5068</v>
      </c>
      <c r="CD1155">
        <v>30</v>
      </c>
      <c r="CE1155" t="s">
        <v>236</v>
      </c>
      <c r="CF1155" t="s">
        <v>241</v>
      </c>
      <c r="CG1155" t="s">
        <v>246</v>
      </c>
      <c r="CI1155" t="s">
        <v>9552</v>
      </c>
      <c r="CJ1155" t="s">
        <v>2808</v>
      </c>
      <c r="CK1155" t="s">
        <v>69</v>
      </c>
      <c r="CL1155" t="s">
        <v>69</v>
      </c>
      <c r="CM1155" t="s">
        <v>2803</v>
      </c>
      <c r="CN1155">
        <v>1</v>
      </c>
      <c r="CO1155" t="s">
        <v>254</v>
      </c>
      <c r="CP1155">
        <v>13</v>
      </c>
      <c r="CQ1155" t="s">
        <v>69</v>
      </c>
      <c r="CR1155" t="s">
        <v>69</v>
      </c>
      <c r="CS1155" t="s">
        <v>69</v>
      </c>
      <c r="CT1155" t="s">
        <v>69</v>
      </c>
      <c r="CU1155" t="s">
        <v>69</v>
      </c>
      <c r="CV1155" t="s">
        <v>69</v>
      </c>
      <c r="CW1155" t="s">
        <v>69</v>
      </c>
      <c r="CX1155" t="s">
        <v>69</v>
      </c>
      <c r="CY1155" t="s">
        <v>69</v>
      </c>
      <c r="CZ1155" t="s">
        <v>69</v>
      </c>
      <c r="DA1155" t="s">
        <v>2808</v>
      </c>
      <c r="DB1155" t="s">
        <v>69</v>
      </c>
      <c r="DC1155" t="s">
        <v>69</v>
      </c>
      <c r="DD1155" t="s">
        <v>12</v>
      </c>
      <c r="DE1155" s="30">
        <v>40920</v>
      </c>
      <c r="DF1155" t="s">
        <v>12</v>
      </c>
      <c r="DG1155" s="30">
        <v>41428</v>
      </c>
      <c r="DH1155" t="s">
        <v>249</v>
      </c>
      <c r="DI1155" t="s">
        <v>9779</v>
      </c>
      <c r="EU1155" t="s">
        <v>22</v>
      </c>
      <c r="EV1155" t="s">
        <v>22</v>
      </c>
      <c r="EW1155" s="30">
        <v>41428</v>
      </c>
      <c r="EX1155" s="30">
        <v>41428</v>
      </c>
      <c r="KB1155">
        <v>1</v>
      </c>
      <c r="KD1155" t="s">
        <v>9554</v>
      </c>
      <c r="KE1155" t="s">
        <v>6597</v>
      </c>
      <c r="KF1155">
        <v>1</v>
      </c>
      <c r="KG1155" t="s">
        <v>6598</v>
      </c>
      <c r="KH1155">
        <v>4361999</v>
      </c>
    </row>
    <row r="1156" spans="1:294" x14ac:dyDescent="0.3">
      <c r="A1156" t="s">
        <v>11047</v>
      </c>
      <c r="B1156" t="s">
        <v>8545</v>
      </c>
      <c r="C1156">
        <v>6</v>
      </c>
      <c r="D1156" t="s">
        <v>2956</v>
      </c>
      <c r="E1156" t="s">
        <v>2956</v>
      </c>
      <c r="F1156" t="s">
        <v>22</v>
      </c>
      <c r="G1156" t="s">
        <v>2956</v>
      </c>
      <c r="H1156" t="s">
        <v>2956</v>
      </c>
      <c r="I1156" t="s">
        <v>2956</v>
      </c>
      <c r="J1156" t="s">
        <v>2956</v>
      </c>
      <c r="K1156" t="s">
        <v>2956</v>
      </c>
      <c r="L1156" t="s">
        <v>2956</v>
      </c>
      <c r="M1156" t="s">
        <v>2956</v>
      </c>
      <c r="N1156" t="s">
        <v>2956</v>
      </c>
      <c r="O1156" t="s">
        <v>2956</v>
      </c>
      <c r="P1156" t="s">
        <v>2956</v>
      </c>
      <c r="Q1156" t="s">
        <v>2956</v>
      </c>
      <c r="R1156" t="s">
        <v>2956</v>
      </c>
      <c r="S1156" t="s">
        <v>2956</v>
      </c>
      <c r="T1156" t="s">
        <v>2956</v>
      </c>
      <c r="U1156" t="s">
        <v>2956</v>
      </c>
      <c r="V1156" t="s">
        <v>2956</v>
      </c>
      <c r="W1156" t="s">
        <v>2956</v>
      </c>
      <c r="X1156" t="s">
        <v>2956</v>
      </c>
      <c r="Y1156" t="s">
        <v>2956</v>
      </c>
      <c r="Z1156" t="s">
        <v>2956</v>
      </c>
      <c r="AA1156" t="s">
        <v>2956</v>
      </c>
      <c r="AB1156" t="s">
        <v>2956</v>
      </c>
      <c r="AC1156" t="s">
        <v>2956</v>
      </c>
      <c r="AD1156" t="s">
        <v>2956</v>
      </c>
      <c r="AE1156" t="s">
        <v>2956</v>
      </c>
      <c r="AF1156" t="s">
        <v>2956</v>
      </c>
      <c r="AG1156" t="s">
        <v>2956</v>
      </c>
      <c r="BB1156" t="s">
        <v>2876</v>
      </c>
      <c r="BD1156" t="s">
        <v>2876</v>
      </c>
      <c r="BF1156" t="s">
        <v>2876</v>
      </c>
      <c r="BH1156" t="s">
        <v>2876</v>
      </c>
      <c r="BJ1156" t="s">
        <v>2876</v>
      </c>
      <c r="BL1156" t="s">
        <v>2876</v>
      </c>
      <c r="BV1156">
        <v>0</v>
      </c>
      <c r="BX1156" t="s">
        <v>8555</v>
      </c>
      <c r="BY1156" t="s">
        <v>6589</v>
      </c>
      <c r="BZ1156" t="s">
        <v>8639</v>
      </c>
      <c r="CA1156" t="s">
        <v>6591</v>
      </c>
      <c r="CB1156" t="s">
        <v>6861</v>
      </c>
      <c r="CC1156" t="s">
        <v>5068</v>
      </c>
      <c r="CD1156">
        <v>33</v>
      </c>
      <c r="CE1156" t="s">
        <v>22</v>
      </c>
      <c r="CF1156" t="s">
        <v>22</v>
      </c>
      <c r="CG1156" t="s">
        <v>22</v>
      </c>
      <c r="CI1156" t="s">
        <v>9552</v>
      </c>
      <c r="CJ1156" t="s">
        <v>2808</v>
      </c>
      <c r="CK1156" t="s">
        <v>69</v>
      </c>
      <c r="CL1156" t="s">
        <v>69</v>
      </c>
      <c r="CM1156" t="s">
        <v>2803</v>
      </c>
      <c r="CN1156">
        <v>6</v>
      </c>
      <c r="CO1156" t="s">
        <v>254</v>
      </c>
      <c r="CP1156">
        <v>32</v>
      </c>
      <c r="CQ1156" t="s">
        <v>2808</v>
      </c>
      <c r="CR1156" t="s">
        <v>2808</v>
      </c>
      <c r="CS1156" t="s">
        <v>2808</v>
      </c>
      <c r="CT1156" t="s">
        <v>2808</v>
      </c>
      <c r="CU1156" t="s">
        <v>2808</v>
      </c>
      <c r="CV1156" t="s">
        <v>2808</v>
      </c>
      <c r="CW1156" t="s">
        <v>2808</v>
      </c>
      <c r="CX1156" t="s">
        <v>2808</v>
      </c>
      <c r="CY1156" t="s">
        <v>2808</v>
      </c>
      <c r="CZ1156" t="s">
        <v>2808</v>
      </c>
      <c r="DA1156" t="s">
        <v>69</v>
      </c>
      <c r="DB1156" t="s">
        <v>69</v>
      </c>
      <c r="DC1156" t="s">
        <v>69</v>
      </c>
      <c r="DD1156" t="s">
        <v>22</v>
      </c>
      <c r="DF1156" t="s">
        <v>12</v>
      </c>
      <c r="DG1156" t="s">
        <v>9927</v>
      </c>
      <c r="DH1156" t="s">
        <v>249</v>
      </c>
      <c r="DI1156" t="s">
        <v>10025</v>
      </c>
      <c r="EU1156" t="s">
        <v>22</v>
      </c>
      <c r="EV1156" t="s">
        <v>22</v>
      </c>
      <c r="EW1156" t="s">
        <v>9927</v>
      </c>
      <c r="EX1156" t="s">
        <v>9927</v>
      </c>
      <c r="KB1156">
        <v>6</v>
      </c>
      <c r="KD1156" t="s">
        <v>9554</v>
      </c>
      <c r="KE1156" t="s">
        <v>6597</v>
      </c>
      <c r="KF1156">
        <v>2</v>
      </c>
      <c r="KG1156" t="s">
        <v>6598</v>
      </c>
      <c r="KH1156">
        <v>4361999</v>
      </c>
    </row>
    <row r="1157" spans="1:294" x14ac:dyDescent="0.3">
      <c r="A1157" t="s">
        <v>11048</v>
      </c>
      <c r="B1157" t="s">
        <v>8545</v>
      </c>
      <c r="C1157">
        <v>4</v>
      </c>
      <c r="D1157" t="s">
        <v>2956</v>
      </c>
      <c r="E1157" t="s">
        <v>2956</v>
      </c>
      <c r="F1157" t="s">
        <v>2956</v>
      </c>
      <c r="G1157" t="s">
        <v>2956</v>
      </c>
      <c r="H1157" t="s">
        <v>2956</v>
      </c>
      <c r="I1157" t="s">
        <v>2956</v>
      </c>
      <c r="J1157" t="s">
        <v>2956</v>
      </c>
      <c r="K1157" t="s">
        <v>2956</v>
      </c>
      <c r="L1157" t="s">
        <v>2956</v>
      </c>
      <c r="M1157" t="s">
        <v>2956</v>
      </c>
      <c r="N1157" t="s">
        <v>2956</v>
      </c>
      <c r="O1157" t="s">
        <v>2956</v>
      </c>
      <c r="P1157" t="s">
        <v>2956</v>
      </c>
      <c r="Q1157" t="s">
        <v>2956</v>
      </c>
      <c r="R1157" t="s">
        <v>2956</v>
      </c>
      <c r="S1157" t="s">
        <v>2956</v>
      </c>
      <c r="T1157" t="s">
        <v>2956</v>
      </c>
      <c r="U1157" t="s">
        <v>2956</v>
      </c>
      <c r="V1157" t="s">
        <v>2956</v>
      </c>
      <c r="W1157" t="s">
        <v>2956</v>
      </c>
      <c r="BB1157" t="s">
        <v>2876</v>
      </c>
      <c r="BD1157" t="s">
        <v>2876</v>
      </c>
      <c r="BF1157" t="s">
        <v>2876</v>
      </c>
      <c r="BH1157" t="s">
        <v>2876</v>
      </c>
      <c r="BV1157">
        <v>0</v>
      </c>
      <c r="BX1157" t="s">
        <v>8555</v>
      </c>
      <c r="BY1157" t="s">
        <v>6589</v>
      </c>
      <c r="BZ1157" t="s">
        <v>8639</v>
      </c>
      <c r="CA1157" t="s">
        <v>6591</v>
      </c>
      <c r="CB1157" t="s">
        <v>6861</v>
      </c>
      <c r="CC1157" t="s">
        <v>5068</v>
      </c>
      <c r="CD1157">
        <v>28</v>
      </c>
      <c r="CE1157" t="s">
        <v>236</v>
      </c>
      <c r="CF1157" t="s">
        <v>240</v>
      </c>
      <c r="CG1157" t="s">
        <v>246</v>
      </c>
      <c r="CI1157" t="s">
        <v>9552</v>
      </c>
      <c r="CJ1157" t="s">
        <v>2808</v>
      </c>
      <c r="CK1157" t="s">
        <v>69</v>
      </c>
      <c r="CL1157" t="s">
        <v>69</v>
      </c>
      <c r="CM1157" t="s">
        <v>2803</v>
      </c>
      <c r="CN1157">
        <v>4</v>
      </c>
      <c r="CO1157" t="s">
        <v>254</v>
      </c>
      <c r="CP1157">
        <v>31</v>
      </c>
      <c r="CQ1157" t="s">
        <v>2808</v>
      </c>
      <c r="CR1157" t="s">
        <v>2808</v>
      </c>
      <c r="CS1157" t="s">
        <v>2808</v>
      </c>
      <c r="CT1157" t="s">
        <v>2808</v>
      </c>
      <c r="CU1157" t="s">
        <v>2808</v>
      </c>
      <c r="CV1157" t="s">
        <v>2808</v>
      </c>
      <c r="CW1157" t="s">
        <v>2808</v>
      </c>
      <c r="CX1157" t="s">
        <v>2808</v>
      </c>
      <c r="CY1157" t="s">
        <v>2808</v>
      </c>
      <c r="CZ1157" t="s">
        <v>2808</v>
      </c>
      <c r="DA1157" t="s">
        <v>2808</v>
      </c>
      <c r="DB1157" t="s">
        <v>69</v>
      </c>
      <c r="DC1157" t="s">
        <v>69</v>
      </c>
      <c r="DD1157" t="s">
        <v>12</v>
      </c>
      <c r="DE1157" t="s">
        <v>8189</v>
      </c>
      <c r="DF1157" t="s">
        <v>12</v>
      </c>
      <c r="DG1157" s="30">
        <v>41041</v>
      </c>
      <c r="DH1157" t="s">
        <v>249</v>
      </c>
      <c r="DI1157" t="s">
        <v>10025</v>
      </c>
      <c r="EU1157" t="s">
        <v>2956</v>
      </c>
      <c r="EV1157" t="s">
        <v>2956</v>
      </c>
      <c r="EW1157" s="30">
        <v>41041</v>
      </c>
      <c r="EX1157" s="30">
        <v>41041</v>
      </c>
      <c r="KB1157">
        <v>4</v>
      </c>
      <c r="KD1157" t="s">
        <v>9554</v>
      </c>
      <c r="KE1157" t="s">
        <v>6597</v>
      </c>
      <c r="KF1157">
        <v>3</v>
      </c>
      <c r="KG1157" t="s">
        <v>6598</v>
      </c>
      <c r="KH1157">
        <v>4361999</v>
      </c>
    </row>
    <row r="1158" spans="1:294" x14ac:dyDescent="0.3">
      <c r="A1158" t="s">
        <v>11049</v>
      </c>
      <c r="B1158" t="s">
        <v>8545</v>
      </c>
      <c r="C1158">
        <v>1</v>
      </c>
      <c r="D1158" t="s">
        <v>2956</v>
      </c>
      <c r="E1158" t="s">
        <v>2956</v>
      </c>
      <c r="F1158" t="s">
        <v>22</v>
      </c>
      <c r="G1158" t="s">
        <v>22</v>
      </c>
      <c r="H1158" t="s">
        <v>2956</v>
      </c>
      <c r="BB1158" t="s">
        <v>2876</v>
      </c>
      <c r="BV1158">
        <v>0</v>
      </c>
      <c r="BX1158" t="s">
        <v>8555</v>
      </c>
      <c r="BY1158" t="s">
        <v>6589</v>
      </c>
      <c r="BZ1158" t="s">
        <v>8639</v>
      </c>
      <c r="CA1158" t="s">
        <v>6591</v>
      </c>
      <c r="CB1158" t="s">
        <v>6861</v>
      </c>
      <c r="CC1158" t="s">
        <v>5068</v>
      </c>
      <c r="CD1158">
        <v>32</v>
      </c>
      <c r="CE1158" t="s">
        <v>236</v>
      </c>
      <c r="CF1158" t="s">
        <v>240</v>
      </c>
      <c r="CG1158" t="s">
        <v>246</v>
      </c>
      <c r="CI1158" t="s">
        <v>9552</v>
      </c>
      <c r="CJ1158" t="s">
        <v>2808</v>
      </c>
      <c r="CK1158" t="s">
        <v>69</v>
      </c>
      <c r="CL1158" t="s">
        <v>69</v>
      </c>
      <c r="CM1158" t="s">
        <v>2803</v>
      </c>
      <c r="CN1158">
        <v>1</v>
      </c>
      <c r="CO1158" t="s">
        <v>254</v>
      </c>
      <c r="CP1158">
        <v>9</v>
      </c>
      <c r="CQ1158" t="s">
        <v>69</v>
      </c>
      <c r="CR1158" t="s">
        <v>69</v>
      </c>
      <c r="CS1158" t="s">
        <v>69</v>
      </c>
      <c r="CT1158" t="s">
        <v>69</v>
      </c>
      <c r="CU1158" t="s">
        <v>69</v>
      </c>
      <c r="CV1158" t="s">
        <v>69</v>
      </c>
      <c r="CW1158" t="s">
        <v>69</v>
      </c>
      <c r="CX1158" t="s">
        <v>69</v>
      </c>
      <c r="CY1158" t="s">
        <v>69</v>
      </c>
      <c r="CZ1158" t="s">
        <v>69</v>
      </c>
      <c r="DA1158" t="s">
        <v>69</v>
      </c>
      <c r="DB1158" t="s">
        <v>69</v>
      </c>
      <c r="DC1158" t="s">
        <v>69</v>
      </c>
      <c r="DD1158" t="s">
        <v>12</v>
      </c>
      <c r="DE1158" t="s">
        <v>9845</v>
      </c>
      <c r="DF1158" t="s">
        <v>12</v>
      </c>
      <c r="DG1158" t="s">
        <v>7520</v>
      </c>
      <c r="DH1158" t="s">
        <v>249</v>
      </c>
      <c r="DI1158" t="s">
        <v>9563</v>
      </c>
      <c r="EU1158" t="s">
        <v>22</v>
      </c>
      <c r="EV1158" t="s">
        <v>22</v>
      </c>
      <c r="EW1158" t="s">
        <v>7520</v>
      </c>
      <c r="EX1158" t="s">
        <v>7520</v>
      </c>
      <c r="KB1158">
        <v>1</v>
      </c>
      <c r="KD1158" t="s">
        <v>9554</v>
      </c>
      <c r="KE1158" t="s">
        <v>6597</v>
      </c>
      <c r="KF1158">
        <v>4</v>
      </c>
      <c r="KG1158" t="s">
        <v>6598</v>
      </c>
      <c r="KH1158">
        <v>4361999</v>
      </c>
    </row>
    <row r="1159" spans="1:294" x14ac:dyDescent="0.3">
      <c r="A1159" t="s">
        <v>11050</v>
      </c>
      <c r="B1159" t="s">
        <v>8545</v>
      </c>
      <c r="C1159">
        <v>3</v>
      </c>
      <c r="D1159" t="s">
        <v>2956</v>
      </c>
      <c r="E1159" t="s">
        <v>2956</v>
      </c>
      <c r="F1159" t="s">
        <v>2956</v>
      </c>
      <c r="G1159" t="s">
        <v>2956</v>
      </c>
      <c r="H1159" t="s">
        <v>2956</v>
      </c>
      <c r="I1159" t="s">
        <v>2956</v>
      </c>
      <c r="J1159" t="s">
        <v>2956</v>
      </c>
      <c r="K1159" t="s">
        <v>2956</v>
      </c>
      <c r="L1159" t="s">
        <v>2956</v>
      </c>
      <c r="M1159" t="s">
        <v>2956</v>
      </c>
      <c r="N1159" t="s">
        <v>2956</v>
      </c>
      <c r="O1159" t="s">
        <v>2956</v>
      </c>
      <c r="P1159" t="s">
        <v>2956</v>
      </c>
      <c r="Q1159" t="s">
        <v>2956</v>
      </c>
      <c r="R1159" t="s">
        <v>2956</v>
      </c>
      <c r="BB1159" t="s">
        <v>2876</v>
      </c>
      <c r="BD1159" t="s">
        <v>2876</v>
      </c>
      <c r="BF1159" t="s">
        <v>2876</v>
      </c>
      <c r="BV1159">
        <v>0</v>
      </c>
      <c r="BX1159" t="s">
        <v>8555</v>
      </c>
      <c r="BY1159" t="s">
        <v>6589</v>
      </c>
      <c r="BZ1159" t="s">
        <v>8639</v>
      </c>
      <c r="CA1159" t="s">
        <v>6591</v>
      </c>
      <c r="CB1159" t="s">
        <v>6861</v>
      </c>
      <c r="CC1159" t="s">
        <v>5068</v>
      </c>
      <c r="CD1159">
        <v>31</v>
      </c>
      <c r="CE1159" t="s">
        <v>236</v>
      </c>
      <c r="CF1159" t="s">
        <v>240</v>
      </c>
      <c r="CG1159" t="s">
        <v>246</v>
      </c>
      <c r="CI1159" t="s">
        <v>9552</v>
      </c>
      <c r="CJ1159" t="s">
        <v>2808</v>
      </c>
      <c r="CK1159" t="s">
        <v>69</v>
      </c>
      <c r="CL1159" t="s">
        <v>69</v>
      </c>
      <c r="CM1159" t="s">
        <v>2803</v>
      </c>
      <c r="CN1159">
        <v>3</v>
      </c>
      <c r="CO1159" t="s">
        <v>254</v>
      </c>
      <c r="CP1159">
        <v>18</v>
      </c>
      <c r="CQ1159" t="s">
        <v>69</v>
      </c>
      <c r="CR1159" t="s">
        <v>69</v>
      </c>
      <c r="CS1159" t="s">
        <v>69</v>
      </c>
      <c r="CT1159" t="s">
        <v>69</v>
      </c>
      <c r="CU1159" t="s">
        <v>69</v>
      </c>
      <c r="CV1159" t="s">
        <v>69</v>
      </c>
      <c r="CW1159" t="s">
        <v>69</v>
      </c>
      <c r="CX1159" t="s">
        <v>69</v>
      </c>
      <c r="CY1159" t="s">
        <v>69</v>
      </c>
      <c r="CZ1159" t="s">
        <v>69</v>
      </c>
      <c r="DA1159" t="s">
        <v>2808</v>
      </c>
      <c r="DB1159" t="s">
        <v>69</v>
      </c>
      <c r="DC1159" t="s">
        <v>69</v>
      </c>
      <c r="DD1159" t="s">
        <v>12</v>
      </c>
      <c r="DE1159" t="s">
        <v>8317</v>
      </c>
      <c r="DF1159" t="s">
        <v>12</v>
      </c>
      <c r="DG1159" t="s">
        <v>10208</v>
      </c>
      <c r="DH1159" t="s">
        <v>249</v>
      </c>
      <c r="DI1159" t="s">
        <v>10025</v>
      </c>
      <c r="EU1159" t="s">
        <v>22</v>
      </c>
      <c r="EV1159" t="s">
        <v>22</v>
      </c>
      <c r="EW1159" t="s">
        <v>10208</v>
      </c>
      <c r="EX1159" t="s">
        <v>10208</v>
      </c>
      <c r="KB1159">
        <v>3</v>
      </c>
      <c r="KD1159" t="s">
        <v>9554</v>
      </c>
      <c r="KE1159" t="s">
        <v>6597</v>
      </c>
      <c r="KF1159">
        <v>5</v>
      </c>
      <c r="KG1159" t="s">
        <v>6598</v>
      </c>
      <c r="KH1159">
        <v>4361999</v>
      </c>
    </row>
    <row r="1160" spans="1:294" x14ac:dyDescent="0.3">
      <c r="A1160" t="s">
        <v>11051</v>
      </c>
      <c r="B1160" t="s">
        <v>8545</v>
      </c>
      <c r="C1160">
        <v>2</v>
      </c>
      <c r="D1160" t="s">
        <v>2956</v>
      </c>
      <c r="E1160" t="s">
        <v>2956</v>
      </c>
      <c r="F1160" t="s">
        <v>2956</v>
      </c>
      <c r="G1160" t="s">
        <v>2956</v>
      </c>
      <c r="H1160" t="s">
        <v>2956</v>
      </c>
      <c r="I1160" t="s">
        <v>2956</v>
      </c>
      <c r="J1160" t="s">
        <v>2956</v>
      </c>
      <c r="K1160" t="s">
        <v>2956</v>
      </c>
      <c r="L1160" t="s">
        <v>2956</v>
      </c>
      <c r="M1160" t="s">
        <v>2956</v>
      </c>
      <c r="BB1160" t="s">
        <v>2876</v>
      </c>
      <c r="BD1160" t="s">
        <v>2876</v>
      </c>
      <c r="BV1160">
        <v>0</v>
      </c>
      <c r="BX1160" t="s">
        <v>8555</v>
      </c>
      <c r="BY1160" t="s">
        <v>6589</v>
      </c>
      <c r="BZ1160" t="s">
        <v>8639</v>
      </c>
      <c r="CA1160" t="s">
        <v>6591</v>
      </c>
      <c r="CB1160" t="s">
        <v>6861</v>
      </c>
      <c r="CC1160" t="s">
        <v>5068</v>
      </c>
      <c r="CD1160">
        <v>26</v>
      </c>
      <c r="CE1160" t="s">
        <v>236</v>
      </c>
      <c r="CF1160" t="s">
        <v>241</v>
      </c>
      <c r="CG1160" t="s">
        <v>246</v>
      </c>
      <c r="CI1160" t="s">
        <v>9552</v>
      </c>
      <c r="CJ1160" t="s">
        <v>2808</v>
      </c>
      <c r="CK1160" t="s">
        <v>69</v>
      </c>
      <c r="CL1160" t="s">
        <v>69</v>
      </c>
      <c r="CM1160" t="s">
        <v>2803</v>
      </c>
      <c r="CN1160">
        <v>2</v>
      </c>
      <c r="CO1160" t="s">
        <v>254</v>
      </c>
      <c r="CP1160">
        <v>23</v>
      </c>
      <c r="CQ1160" t="s">
        <v>69</v>
      </c>
      <c r="CR1160" t="s">
        <v>69</v>
      </c>
      <c r="CS1160" t="s">
        <v>69</v>
      </c>
      <c r="CT1160" t="s">
        <v>69</v>
      </c>
      <c r="CU1160" t="s">
        <v>69</v>
      </c>
      <c r="CV1160" t="s">
        <v>69</v>
      </c>
      <c r="CW1160" t="s">
        <v>69</v>
      </c>
      <c r="CX1160" t="s">
        <v>69</v>
      </c>
      <c r="CY1160" t="s">
        <v>69</v>
      </c>
      <c r="CZ1160" t="s">
        <v>69</v>
      </c>
      <c r="DA1160" t="s">
        <v>69</v>
      </c>
      <c r="DB1160" t="s">
        <v>69</v>
      </c>
      <c r="DC1160" t="s">
        <v>69</v>
      </c>
      <c r="DD1160" t="s">
        <v>12</v>
      </c>
      <c r="DE1160" t="s">
        <v>8320</v>
      </c>
      <c r="DF1160" t="s">
        <v>12</v>
      </c>
      <c r="DG1160" t="s">
        <v>6778</v>
      </c>
      <c r="DH1160" t="s">
        <v>249</v>
      </c>
      <c r="DI1160" t="s">
        <v>9563</v>
      </c>
      <c r="EU1160" t="s">
        <v>22</v>
      </c>
      <c r="EV1160" t="s">
        <v>22</v>
      </c>
      <c r="EW1160" t="s">
        <v>6778</v>
      </c>
      <c r="EX1160" t="s">
        <v>6778</v>
      </c>
      <c r="KB1160">
        <v>2</v>
      </c>
      <c r="KD1160" t="s">
        <v>9554</v>
      </c>
      <c r="KE1160" t="s">
        <v>6597</v>
      </c>
      <c r="KF1160">
        <v>6</v>
      </c>
      <c r="KG1160" t="s">
        <v>6598</v>
      </c>
      <c r="KH1160">
        <v>4361999</v>
      </c>
    </row>
    <row r="1161" spans="1:294" x14ac:dyDescent="0.3">
      <c r="A1161" t="s">
        <v>11052</v>
      </c>
      <c r="B1161" t="s">
        <v>8545</v>
      </c>
      <c r="C1161">
        <v>7</v>
      </c>
      <c r="D1161" t="s">
        <v>2956</v>
      </c>
      <c r="E1161" t="s">
        <v>2956</v>
      </c>
      <c r="F1161" t="s">
        <v>2956</v>
      </c>
      <c r="G1161" t="s">
        <v>2956</v>
      </c>
      <c r="H1161" t="s">
        <v>2956</v>
      </c>
      <c r="I1161" t="s">
        <v>2956</v>
      </c>
      <c r="J1161" t="s">
        <v>2956</v>
      </c>
      <c r="K1161" t="s">
        <v>2956</v>
      </c>
      <c r="L1161" t="s">
        <v>2956</v>
      </c>
      <c r="M1161" t="s">
        <v>2956</v>
      </c>
      <c r="N1161" t="s">
        <v>2956</v>
      </c>
      <c r="O1161" t="s">
        <v>2956</v>
      </c>
      <c r="P1161" t="s">
        <v>2956</v>
      </c>
      <c r="Q1161" t="s">
        <v>2956</v>
      </c>
      <c r="R1161" t="s">
        <v>2956</v>
      </c>
      <c r="S1161" t="s">
        <v>2956</v>
      </c>
      <c r="T1161" t="s">
        <v>2956</v>
      </c>
      <c r="U1161" t="s">
        <v>2956</v>
      </c>
      <c r="V1161" t="s">
        <v>2956</v>
      </c>
      <c r="W1161" t="s">
        <v>2956</v>
      </c>
      <c r="X1161" t="s">
        <v>2956</v>
      </c>
      <c r="Y1161" t="s">
        <v>2956</v>
      </c>
      <c r="Z1161" t="s">
        <v>2956</v>
      </c>
      <c r="AA1161" t="s">
        <v>2956</v>
      </c>
      <c r="AB1161" t="s">
        <v>2956</v>
      </c>
      <c r="AC1161" t="s">
        <v>2956</v>
      </c>
      <c r="AD1161" t="s">
        <v>2956</v>
      </c>
      <c r="AE1161" t="s">
        <v>2956</v>
      </c>
      <c r="AF1161" t="s">
        <v>2956</v>
      </c>
      <c r="AG1161" t="s">
        <v>2956</v>
      </c>
      <c r="AH1161" t="s">
        <v>2956</v>
      </c>
      <c r="AI1161" t="s">
        <v>2956</v>
      </c>
      <c r="AJ1161" t="s">
        <v>2956</v>
      </c>
      <c r="AK1161" t="s">
        <v>2956</v>
      </c>
      <c r="AL1161" t="s">
        <v>2956</v>
      </c>
      <c r="BB1161" t="s">
        <v>2876</v>
      </c>
      <c r="BD1161" t="s">
        <v>2876</v>
      </c>
      <c r="BF1161" t="s">
        <v>2876</v>
      </c>
      <c r="BH1161" t="s">
        <v>2876</v>
      </c>
      <c r="BJ1161" t="s">
        <v>2876</v>
      </c>
      <c r="BL1161" t="s">
        <v>2876</v>
      </c>
      <c r="BN1161" t="s">
        <v>2876</v>
      </c>
      <c r="BV1161">
        <v>0</v>
      </c>
      <c r="BX1161" t="s">
        <v>8555</v>
      </c>
      <c r="BY1161" t="s">
        <v>6589</v>
      </c>
      <c r="BZ1161" t="s">
        <v>8639</v>
      </c>
      <c r="CA1161" t="s">
        <v>6591</v>
      </c>
      <c r="CB1161" t="s">
        <v>6861</v>
      </c>
      <c r="CC1161" t="s">
        <v>5068</v>
      </c>
      <c r="CD1161">
        <v>27</v>
      </c>
      <c r="CE1161" t="s">
        <v>236</v>
      </c>
      <c r="CF1161" t="s">
        <v>240</v>
      </c>
      <c r="CG1161" t="s">
        <v>246</v>
      </c>
      <c r="CI1161" t="s">
        <v>9552</v>
      </c>
      <c r="CJ1161" t="s">
        <v>2808</v>
      </c>
      <c r="CK1161" t="s">
        <v>69</v>
      </c>
      <c r="CL1161" t="s">
        <v>69</v>
      </c>
      <c r="CM1161" t="s">
        <v>2803</v>
      </c>
      <c r="CN1161">
        <v>7</v>
      </c>
      <c r="CO1161" t="s">
        <v>254</v>
      </c>
      <c r="CP1161">
        <v>39</v>
      </c>
      <c r="CQ1161" t="s">
        <v>2808</v>
      </c>
      <c r="CR1161" t="s">
        <v>2808</v>
      </c>
      <c r="CS1161" t="s">
        <v>2808</v>
      </c>
      <c r="CT1161" t="s">
        <v>2808</v>
      </c>
      <c r="CU1161" t="s">
        <v>2808</v>
      </c>
      <c r="CV1161" t="s">
        <v>2808</v>
      </c>
      <c r="CW1161" t="s">
        <v>2808</v>
      </c>
      <c r="CX1161" t="s">
        <v>2808</v>
      </c>
      <c r="CY1161" t="s">
        <v>2808</v>
      </c>
      <c r="CZ1161" t="s">
        <v>2808</v>
      </c>
      <c r="DA1161" t="s">
        <v>69</v>
      </c>
      <c r="DB1161" t="s">
        <v>69</v>
      </c>
      <c r="DC1161" t="s">
        <v>69</v>
      </c>
      <c r="DD1161" t="s">
        <v>12</v>
      </c>
      <c r="DE1161" t="s">
        <v>6945</v>
      </c>
      <c r="DF1161" t="s">
        <v>12</v>
      </c>
      <c r="DG1161" s="30">
        <v>41128</v>
      </c>
      <c r="DH1161" t="s">
        <v>2842</v>
      </c>
      <c r="EU1161" t="s">
        <v>22</v>
      </c>
      <c r="EV1161" t="s">
        <v>22</v>
      </c>
      <c r="EW1161" s="30">
        <v>41128</v>
      </c>
      <c r="EX1161" s="30">
        <v>41128</v>
      </c>
      <c r="KB1161">
        <v>7</v>
      </c>
      <c r="KD1161" t="s">
        <v>9554</v>
      </c>
      <c r="KE1161" t="s">
        <v>6597</v>
      </c>
      <c r="KF1161">
        <v>7</v>
      </c>
      <c r="KG1161" t="s">
        <v>6598</v>
      </c>
      <c r="KH1161">
        <v>4361999</v>
      </c>
    </row>
    <row r="1162" spans="1:294" x14ac:dyDescent="0.3">
      <c r="A1162" t="s">
        <v>11053</v>
      </c>
      <c r="B1162" t="s">
        <v>8545</v>
      </c>
      <c r="C1162">
        <v>1</v>
      </c>
      <c r="D1162" t="s">
        <v>2956</v>
      </c>
      <c r="E1162" t="s">
        <v>2956</v>
      </c>
      <c r="F1162" t="s">
        <v>2956</v>
      </c>
      <c r="G1162" t="s">
        <v>2956</v>
      </c>
      <c r="H1162" t="s">
        <v>2956</v>
      </c>
      <c r="BB1162" t="s">
        <v>2876</v>
      </c>
      <c r="BV1162">
        <v>0</v>
      </c>
      <c r="BX1162" t="s">
        <v>8555</v>
      </c>
      <c r="BY1162" t="s">
        <v>6589</v>
      </c>
      <c r="BZ1162" t="s">
        <v>8639</v>
      </c>
      <c r="CA1162" t="s">
        <v>6591</v>
      </c>
      <c r="CB1162" t="s">
        <v>6861</v>
      </c>
      <c r="CC1162" t="s">
        <v>5068</v>
      </c>
      <c r="CD1162">
        <v>38</v>
      </c>
      <c r="CE1162" t="s">
        <v>236</v>
      </c>
      <c r="CF1162" t="s">
        <v>220</v>
      </c>
      <c r="CG1162" t="s">
        <v>246</v>
      </c>
      <c r="CI1162" t="s">
        <v>9552</v>
      </c>
      <c r="CJ1162" t="s">
        <v>2808</v>
      </c>
      <c r="CK1162" t="s">
        <v>69</v>
      </c>
      <c r="CL1162" t="s">
        <v>69</v>
      </c>
      <c r="CM1162" t="s">
        <v>2803</v>
      </c>
      <c r="CN1162">
        <v>1</v>
      </c>
      <c r="CO1162" t="s">
        <v>254</v>
      </c>
      <c r="CP1162">
        <v>15</v>
      </c>
      <c r="CQ1162" t="s">
        <v>69</v>
      </c>
      <c r="CR1162" t="s">
        <v>69</v>
      </c>
      <c r="CS1162" t="s">
        <v>69</v>
      </c>
      <c r="CT1162" t="s">
        <v>69</v>
      </c>
      <c r="CU1162" t="s">
        <v>69</v>
      </c>
      <c r="CV1162" t="s">
        <v>69</v>
      </c>
      <c r="CW1162" t="s">
        <v>69</v>
      </c>
      <c r="CX1162" t="s">
        <v>69</v>
      </c>
      <c r="CY1162" t="s">
        <v>69</v>
      </c>
      <c r="CZ1162" t="s">
        <v>69</v>
      </c>
      <c r="DA1162" t="s">
        <v>2808</v>
      </c>
      <c r="DB1162" t="s">
        <v>69</v>
      </c>
      <c r="DC1162" t="s">
        <v>69</v>
      </c>
      <c r="DD1162" t="s">
        <v>12</v>
      </c>
      <c r="DE1162" s="30">
        <v>41100</v>
      </c>
      <c r="DF1162" t="s">
        <v>12</v>
      </c>
      <c r="DG1162" t="s">
        <v>11054</v>
      </c>
      <c r="DH1162" t="s">
        <v>249</v>
      </c>
      <c r="DI1162" t="s">
        <v>10927</v>
      </c>
      <c r="EU1162" t="s">
        <v>22</v>
      </c>
      <c r="EV1162" t="s">
        <v>22</v>
      </c>
      <c r="EW1162" t="s">
        <v>11054</v>
      </c>
      <c r="EX1162" t="s">
        <v>11054</v>
      </c>
      <c r="KB1162">
        <v>1</v>
      </c>
      <c r="KD1162" t="s">
        <v>9554</v>
      </c>
      <c r="KE1162" t="s">
        <v>6597</v>
      </c>
      <c r="KF1162">
        <v>8</v>
      </c>
      <c r="KG1162" t="s">
        <v>6598</v>
      </c>
      <c r="KH1162">
        <v>4361999</v>
      </c>
    </row>
    <row r="1163" spans="1:294" x14ac:dyDescent="0.3">
      <c r="A1163" t="s">
        <v>11055</v>
      </c>
      <c r="B1163" t="s">
        <v>8545</v>
      </c>
      <c r="C1163">
        <v>2</v>
      </c>
      <c r="D1163" t="s">
        <v>2956</v>
      </c>
      <c r="E1163" t="s">
        <v>2956</v>
      </c>
      <c r="F1163" t="s">
        <v>2956</v>
      </c>
      <c r="G1163" t="s">
        <v>2956</v>
      </c>
      <c r="H1163" t="s">
        <v>2956</v>
      </c>
      <c r="I1163" t="s">
        <v>2956</v>
      </c>
      <c r="J1163" t="s">
        <v>2956</v>
      </c>
      <c r="K1163" t="s">
        <v>2956</v>
      </c>
      <c r="L1163" t="s">
        <v>2956</v>
      </c>
      <c r="M1163" t="s">
        <v>2956</v>
      </c>
      <c r="BB1163" t="s">
        <v>2876</v>
      </c>
      <c r="BD1163" t="s">
        <v>2876</v>
      </c>
      <c r="BV1163">
        <v>0</v>
      </c>
      <c r="BX1163" t="s">
        <v>8555</v>
      </c>
      <c r="BY1163" t="s">
        <v>6589</v>
      </c>
      <c r="BZ1163" t="s">
        <v>8639</v>
      </c>
      <c r="CA1163" t="s">
        <v>6591</v>
      </c>
      <c r="CB1163" t="s">
        <v>6861</v>
      </c>
      <c r="CC1163" t="s">
        <v>5068</v>
      </c>
      <c r="CD1163">
        <v>25</v>
      </c>
      <c r="CE1163" t="s">
        <v>236</v>
      </c>
      <c r="CF1163" t="s">
        <v>240</v>
      </c>
      <c r="CG1163" t="s">
        <v>246</v>
      </c>
      <c r="CI1163" t="s">
        <v>9552</v>
      </c>
      <c r="CJ1163" t="s">
        <v>2808</v>
      </c>
      <c r="CK1163" t="s">
        <v>69</v>
      </c>
      <c r="CL1163" t="s">
        <v>69</v>
      </c>
      <c r="CM1163" t="s">
        <v>2803</v>
      </c>
      <c r="CN1163">
        <v>2</v>
      </c>
      <c r="CO1163" t="s">
        <v>254</v>
      </c>
      <c r="CP1163">
        <v>13</v>
      </c>
      <c r="CQ1163" t="s">
        <v>69</v>
      </c>
      <c r="CR1163" t="s">
        <v>69</v>
      </c>
      <c r="CS1163" t="s">
        <v>69</v>
      </c>
      <c r="CT1163" t="s">
        <v>69</v>
      </c>
      <c r="CU1163" t="s">
        <v>69</v>
      </c>
      <c r="CV1163" t="s">
        <v>69</v>
      </c>
      <c r="CW1163" t="s">
        <v>69</v>
      </c>
      <c r="CX1163" t="s">
        <v>69</v>
      </c>
      <c r="CY1163" t="s">
        <v>69</v>
      </c>
      <c r="CZ1163" t="s">
        <v>69</v>
      </c>
      <c r="DA1163" t="s">
        <v>2808</v>
      </c>
      <c r="DB1163" t="s">
        <v>69</v>
      </c>
      <c r="DC1163" t="s">
        <v>69</v>
      </c>
      <c r="DD1163" t="s">
        <v>12</v>
      </c>
      <c r="DE1163" t="s">
        <v>9743</v>
      </c>
      <c r="DF1163" t="s">
        <v>12</v>
      </c>
      <c r="DG1163" t="s">
        <v>9795</v>
      </c>
      <c r="DH1163" t="s">
        <v>249</v>
      </c>
      <c r="DI1163" t="s">
        <v>11056</v>
      </c>
      <c r="EU1163" t="s">
        <v>22</v>
      </c>
      <c r="EV1163" t="s">
        <v>22</v>
      </c>
      <c r="EW1163" t="s">
        <v>9795</v>
      </c>
      <c r="EX1163" t="s">
        <v>9795</v>
      </c>
      <c r="KB1163">
        <v>2</v>
      </c>
      <c r="KD1163" t="s">
        <v>9554</v>
      </c>
      <c r="KE1163" t="s">
        <v>6597</v>
      </c>
      <c r="KF1163">
        <v>9</v>
      </c>
      <c r="KG1163" t="s">
        <v>6598</v>
      </c>
      <c r="KH1163">
        <v>4361999</v>
      </c>
    </row>
    <row r="1164" spans="1:294" x14ac:dyDescent="0.3">
      <c r="A1164" t="s">
        <v>11057</v>
      </c>
      <c r="B1164" t="s">
        <v>8545</v>
      </c>
      <c r="C1164">
        <v>3</v>
      </c>
      <c r="D1164" t="s">
        <v>2956</v>
      </c>
      <c r="E1164" t="s">
        <v>2956</v>
      </c>
      <c r="F1164" t="s">
        <v>2956</v>
      </c>
      <c r="G1164" t="s">
        <v>2956</v>
      </c>
      <c r="H1164" t="s">
        <v>2956</v>
      </c>
      <c r="I1164" t="s">
        <v>2956</v>
      </c>
      <c r="J1164" t="s">
        <v>2956</v>
      </c>
      <c r="K1164" t="s">
        <v>2956</v>
      </c>
      <c r="L1164" t="s">
        <v>2956</v>
      </c>
      <c r="M1164" t="s">
        <v>2956</v>
      </c>
      <c r="N1164" t="s">
        <v>2956</v>
      </c>
      <c r="O1164" t="s">
        <v>2956</v>
      </c>
      <c r="P1164" t="s">
        <v>2956</v>
      </c>
      <c r="Q1164" t="s">
        <v>2956</v>
      </c>
      <c r="R1164" t="s">
        <v>2956</v>
      </c>
      <c r="BB1164" t="s">
        <v>2876</v>
      </c>
      <c r="BD1164" t="s">
        <v>2876</v>
      </c>
      <c r="BF1164" t="s">
        <v>2876</v>
      </c>
      <c r="BV1164">
        <v>0</v>
      </c>
      <c r="BX1164" t="s">
        <v>8555</v>
      </c>
      <c r="BY1164" t="s">
        <v>6589</v>
      </c>
      <c r="BZ1164" t="s">
        <v>8639</v>
      </c>
      <c r="CA1164" t="s">
        <v>6591</v>
      </c>
      <c r="CB1164" t="s">
        <v>6861</v>
      </c>
      <c r="CC1164" t="s">
        <v>5068</v>
      </c>
      <c r="CD1164">
        <v>23</v>
      </c>
      <c r="CE1164" t="s">
        <v>236</v>
      </c>
      <c r="CF1164" t="s">
        <v>241</v>
      </c>
      <c r="CG1164" t="s">
        <v>246</v>
      </c>
      <c r="CI1164" t="s">
        <v>9552</v>
      </c>
      <c r="CJ1164" t="s">
        <v>2808</v>
      </c>
      <c r="CK1164" t="s">
        <v>69</v>
      </c>
      <c r="CL1164" t="s">
        <v>69</v>
      </c>
      <c r="CM1164" t="s">
        <v>2803</v>
      </c>
      <c r="CN1164">
        <v>3</v>
      </c>
      <c r="CO1164" t="s">
        <v>254</v>
      </c>
      <c r="CP1164">
        <v>31</v>
      </c>
      <c r="CQ1164" t="s">
        <v>69</v>
      </c>
      <c r="CR1164" t="s">
        <v>69</v>
      </c>
      <c r="CS1164" t="s">
        <v>69</v>
      </c>
      <c r="CT1164" t="s">
        <v>69</v>
      </c>
      <c r="CU1164" t="s">
        <v>69</v>
      </c>
      <c r="CV1164" t="s">
        <v>69</v>
      </c>
      <c r="CW1164" t="s">
        <v>69</v>
      </c>
      <c r="CX1164" t="s">
        <v>69</v>
      </c>
      <c r="CY1164" t="s">
        <v>69</v>
      </c>
      <c r="CZ1164" t="s">
        <v>69</v>
      </c>
      <c r="DA1164" t="s">
        <v>2808</v>
      </c>
      <c r="DB1164" t="s">
        <v>69</v>
      </c>
      <c r="DC1164" t="s">
        <v>69</v>
      </c>
      <c r="DD1164" t="s">
        <v>12</v>
      </c>
      <c r="DE1164" s="30">
        <v>41096</v>
      </c>
      <c r="DF1164" t="s">
        <v>12</v>
      </c>
      <c r="DG1164" t="s">
        <v>7042</v>
      </c>
      <c r="DH1164" t="s">
        <v>249</v>
      </c>
      <c r="DI1164" t="s">
        <v>10025</v>
      </c>
      <c r="EU1164" t="s">
        <v>2956</v>
      </c>
      <c r="EV1164" t="s">
        <v>2956</v>
      </c>
      <c r="EW1164" t="s">
        <v>7042</v>
      </c>
      <c r="EX1164" t="s">
        <v>7042</v>
      </c>
      <c r="KB1164">
        <v>3</v>
      </c>
      <c r="KD1164" t="s">
        <v>9554</v>
      </c>
      <c r="KE1164" t="s">
        <v>6597</v>
      </c>
      <c r="KF1164">
        <v>10</v>
      </c>
      <c r="KG1164" t="s">
        <v>6598</v>
      </c>
      <c r="KH1164">
        <v>4361999</v>
      </c>
    </row>
    <row r="1165" spans="1:294" x14ac:dyDescent="0.3">
      <c r="A1165" t="s">
        <v>11058</v>
      </c>
      <c r="B1165" t="s">
        <v>8545</v>
      </c>
      <c r="C1165">
        <v>4</v>
      </c>
      <c r="D1165" t="s">
        <v>2956</v>
      </c>
      <c r="E1165" t="s">
        <v>2956</v>
      </c>
      <c r="F1165" t="s">
        <v>2956</v>
      </c>
      <c r="G1165" t="s">
        <v>2956</v>
      </c>
      <c r="H1165" t="s">
        <v>2956</v>
      </c>
      <c r="I1165" t="s">
        <v>2956</v>
      </c>
      <c r="J1165" t="s">
        <v>2956</v>
      </c>
      <c r="K1165" t="s">
        <v>2956</v>
      </c>
      <c r="L1165" t="s">
        <v>2956</v>
      </c>
      <c r="M1165" t="s">
        <v>2956</v>
      </c>
      <c r="N1165" t="s">
        <v>2956</v>
      </c>
      <c r="O1165" t="s">
        <v>2956</v>
      </c>
      <c r="P1165" t="s">
        <v>2956</v>
      </c>
      <c r="Q1165" t="s">
        <v>2956</v>
      </c>
      <c r="R1165" t="s">
        <v>2956</v>
      </c>
      <c r="S1165" t="s">
        <v>2956</v>
      </c>
      <c r="T1165" t="s">
        <v>2956</v>
      </c>
      <c r="U1165" t="s">
        <v>2956</v>
      </c>
      <c r="V1165" t="s">
        <v>2956</v>
      </c>
      <c r="W1165" t="s">
        <v>2956</v>
      </c>
      <c r="BB1165" t="s">
        <v>2876</v>
      </c>
      <c r="BD1165" t="s">
        <v>2876</v>
      </c>
      <c r="BF1165" t="s">
        <v>2876</v>
      </c>
      <c r="BH1165" t="s">
        <v>2876</v>
      </c>
      <c r="BV1165">
        <v>0</v>
      </c>
      <c r="BX1165" t="s">
        <v>8555</v>
      </c>
      <c r="BY1165" t="s">
        <v>6589</v>
      </c>
      <c r="BZ1165" t="s">
        <v>8639</v>
      </c>
      <c r="CA1165" t="s">
        <v>6591</v>
      </c>
      <c r="CB1165" t="s">
        <v>6861</v>
      </c>
      <c r="CC1165" t="s">
        <v>5068</v>
      </c>
      <c r="CD1165">
        <v>30</v>
      </c>
      <c r="CE1165" t="s">
        <v>236</v>
      </c>
      <c r="CF1165" t="s">
        <v>241</v>
      </c>
      <c r="CG1165" t="s">
        <v>247</v>
      </c>
      <c r="CI1165" t="s">
        <v>9552</v>
      </c>
      <c r="CJ1165" t="s">
        <v>2808</v>
      </c>
      <c r="CK1165" t="s">
        <v>69</v>
      </c>
      <c r="CL1165" t="s">
        <v>69</v>
      </c>
      <c r="CM1165" t="s">
        <v>2803</v>
      </c>
      <c r="CN1165">
        <v>4</v>
      </c>
      <c r="CO1165" t="s">
        <v>254</v>
      </c>
      <c r="CP1165">
        <v>30</v>
      </c>
      <c r="CQ1165" t="s">
        <v>69</v>
      </c>
      <c r="CR1165" t="s">
        <v>69</v>
      </c>
      <c r="CS1165" t="s">
        <v>69</v>
      </c>
      <c r="CT1165" t="s">
        <v>69</v>
      </c>
      <c r="CU1165" t="s">
        <v>69</v>
      </c>
      <c r="CV1165" t="s">
        <v>69</v>
      </c>
      <c r="CW1165" t="s">
        <v>69</v>
      </c>
      <c r="CX1165" t="s">
        <v>69</v>
      </c>
      <c r="CY1165" t="s">
        <v>69</v>
      </c>
      <c r="CZ1165" t="s">
        <v>69</v>
      </c>
      <c r="DA1165" t="s">
        <v>2808</v>
      </c>
      <c r="DB1165" t="s">
        <v>2808</v>
      </c>
      <c r="DC1165" t="s">
        <v>69</v>
      </c>
      <c r="DD1165" t="s">
        <v>12</v>
      </c>
      <c r="DE1165" t="s">
        <v>9600</v>
      </c>
      <c r="DF1165" t="s">
        <v>12</v>
      </c>
      <c r="DG1165" t="s">
        <v>7681</v>
      </c>
      <c r="DH1165" t="s">
        <v>249</v>
      </c>
      <c r="DI1165" t="s">
        <v>9563</v>
      </c>
      <c r="EU1165" t="s">
        <v>2956</v>
      </c>
      <c r="EV1165" t="s">
        <v>2956</v>
      </c>
      <c r="EW1165" t="s">
        <v>7681</v>
      </c>
      <c r="EX1165" t="s">
        <v>7681</v>
      </c>
      <c r="KB1165">
        <v>4</v>
      </c>
      <c r="KD1165" t="s">
        <v>9554</v>
      </c>
      <c r="KE1165" t="s">
        <v>6597</v>
      </c>
      <c r="KF1165">
        <v>11</v>
      </c>
      <c r="KG1165" t="s">
        <v>6598</v>
      </c>
      <c r="KH1165">
        <v>4361999</v>
      </c>
    </row>
    <row r="1166" spans="1:294" x14ac:dyDescent="0.3">
      <c r="A1166" t="s">
        <v>11059</v>
      </c>
      <c r="B1166" t="s">
        <v>8545</v>
      </c>
      <c r="C1166">
        <v>4</v>
      </c>
      <c r="D1166" t="s">
        <v>2956</v>
      </c>
      <c r="E1166" t="s">
        <v>2956</v>
      </c>
      <c r="F1166" t="s">
        <v>2956</v>
      </c>
      <c r="G1166" t="s">
        <v>2956</v>
      </c>
      <c r="H1166" t="s">
        <v>2956</v>
      </c>
      <c r="I1166" t="s">
        <v>2956</v>
      </c>
      <c r="J1166" t="s">
        <v>2956</v>
      </c>
      <c r="K1166" t="s">
        <v>2956</v>
      </c>
      <c r="L1166" t="s">
        <v>2956</v>
      </c>
      <c r="M1166" t="s">
        <v>2956</v>
      </c>
      <c r="N1166" t="s">
        <v>2956</v>
      </c>
      <c r="O1166" t="s">
        <v>2956</v>
      </c>
      <c r="P1166" t="s">
        <v>2956</v>
      </c>
      <c r="Q1166" t="s">
        <v>2956</v>
      </c>
      <c r="R1166" t="s">
        <v>2956</v>
      </c>
      <c r="S1166" t="s">
        <v>2956</v>
      </c>
      <c r="T1166" t="s">
        <v>22</v>
      </c>
      <c r="U1166" t="s">
        <v>22</v>
      </c>
      <c r="V1166" t="s">
        <v>22</v>
      </c>
      <c r="W1166" t="s">
        <v>22</v>
      </c>
      <c r="BB1166" t="s">
        <v>2876</v>
      </c>
      <c r="BD1166" t="s">
        <v>2876</v>
      </c>
      <c r="BF1166" t="s">
        <v>2876</v>
      </c>
      <c r="BH1166" t="s">
        <v>2877</v>
      </c>
      <c r="BV1166">
        <v>0</v>
      </c>
      <c r="BX1166" t="s">
        <v>8555</v>
      </c>
      <c r="BY1166" t="s">
        <v>6589</v>
      </c>
      <c r="BZ1166" t="s">
        <v>8639</v>
      </c>
      <c r="CA1166" t="s">
        <v>6591</v>
      </c>
      <c r="CB1166" t="s">
        <v>6861</v>
      </c>
      <c r="CC1166" t="s">
        <v>5068</v>
      </c>
      <c r="CD1166">
        <v>28</v>
      </c>
      <c r="CE1166" t="s">
        <v>236</v>
      </c>
      <c r="CF1166" t="s">
        <v>243</v>
      </c>
      <c r="CG1166" t="s">
        <v>246</v>
      </c>
      <c r="CI1166" t="s">
        <v>9552</v>
      </c>
      <c r="CJ1166" t="s">
        <v>2808</v>
      </c>
      <c r="CK1166" t="s">
        <v>69</v>
      </c>
      <c r="CL1166" t="s">
        <v>69</v>
      </c>
      <c r="CM1166" t="s">
        <v>2803</v>
      </c>
      <c r="CN1166">
        <v>4</v>
      </c>
      <c r="CO1166" t="s">
        <v>254</v>
      </c>
      <c r="CP1166">
        <v>24</v>
      </c>
      <c r="CQ1166" t="s">
        <v>2808</v>
      </c>
      <c r="CR1166" t="s">
        <v>2808</v>
      </c>
      <c r="CS1166" t="s">
        <v>2808</v>
      </c>
      <c r="CT1166" t="s">
        <v>2808</v>
      </c>
      <c r="CU1166" t="s">
        <v>2808</v>
      </c>
      <c r="CV1166" t="s">
        <v>2808</v>
      </c>
      <c r="CW1166" t="s">
        <v>2808</v>
      </c>
      <c r="CX1166" t="s">
        <v>2808</v>
      </c>
      <c r="CY1166" t="s">
        <v>2808</v>
      </c>
      <c r="CZ1166" t="s">
        <v>2808</v>
      </c>
      <c r="DA1166" t="s">
        <v>69</v>
      </c>
      <c r="DB1166" t="s">
        <v>69</v>
      </c>
      <c r="DC1166" t="s">
        <v>69</v>
      </c>
      <c r="DD1166" t="s">
        <v>12</v>
      </c>
      <c r="DE1166" t="s">
        <v>6864</v>
      </c>
      <c r="DF1166" t="s">
        <v>12</v>
      </c>
      <c r="DG1166" t="s">
        <v>7042</v>
      </c>
      <c r="DH1166" t="s">
        <v>249</v>
      </c>
      <c r="DI1166" t="s">
        <v>9779</v>
      </c>
      <c r="EU1166" t="s">
        <v>22</v>
      </c>
      <c r="EV1166" t="s">
        <v>22</v>
      </c>
      <c r="EW1166" t="s">
        <v>7042</v>
      </c>
      <c r="EX1166" t="s">
        <v>7042</v>
      </c>
      <c r="KB1166">
        <v>4</v>
      </c>
      <c r="KD1166" t="s">
        <v>9554</v>
      </c>
      <c r="KE1166" t="s">
        <v>6597</v>
      </c>
      <c r="KF1166">
        <v>12</v>
      </c>
      <c r="KG1166" t="s">
        <v>6598</v>
      </c>
      <c r="KH1166">
        <v>4361999</v>
      </c>
    </row>
    <row r="1167" spans="1:294" x14ac:dyDescent="0.3">
      <c r="A1167" t="s">
        <v>11060</v>
      </c>
      <c r="B1167" t="s">
        <v>8545</v>
      </c>
      <c r="C1167">
        <v>1</v>
      </c>
      <c r="D1167" t="s">
        <v>2956</v>
      </c>
      <c r="E1167" t="s">
        <v>2956</v>
      </c>
      <c r="F1167" t="s">
        <v>2956</v>
      </c>
      <c r="G1167" t="s">
        <v>2956</v>
      </c>
      <c r="H1167" t="s">
        <v>2956</v>
      </c>
      <c r="BB1167" t="s">
        <v>2876</v>
      </c>
      <c r="BV1167">
        <v>0</v>
      </c>
      <c r="BX1167" t="s">
        <v>8555</v>
      </c>
      <c r="BY1167" t="s">
        <v>6589</v>
      </c>
      <c r="BZ1167" t="s">
        <v>8639</v>
      </c>
      <c r="CA1167" t="s">
        <v>6591</v>
      </c>
      <c r="CB1167" t="s">
        <v>6861</v>
      </c>
      <c r="CC1167" t="s">
        <v>5068</v>
      </c>
      <c r="CD1167">
        <v>31</v>
      </c>
      <c r="CE1167" t="s">
        <v>236</v>
      </c>
      <c r="CF1167" t="s">
        <v>240</v>
      </c>
      <c r="CG1167" t="s">
        <v>246</v>
      </c>
      <c r="CI1167" t="s">
        <v>9552</v>
      </c>
      <c r="CJ1167" t="s">
        <v>2808</v>
      </c>
      <c r="CK1167" t="s">
        <v>69</v>
      </c>
      <c r="CL1167" t="s">
        <v>69</v>
      </c>
      <c r="CM1167" t="s">
        <v>2803</v>
      </c>
      <c r="CN1167">
        <v>1</v>
      </c>
      <c r="CO1167" t="s">
        <v>254</v>
      </c>
      <c r="CP1167">
        <v>10</v>
      </c>
      <c r="CQ1167" t="s">
        <v>2808</v>
      </c>
      <c r="CR1167" t="s">
        <v>2808</v>
      </c>
      <c r="CS1167" t="s">
        <v>2808</v>
      </c>
      <c r="CT1167" t="s">
        <v>2808</v>
      </c>
      <c r="CU1167" t="s">
        <v>2808</v>
      </c>
      <c r="CV1167" t="s">
        <v>2808</v>
      </c>
      <c r="CW1167" t="s">
        <v>2808</v>
      </c>
      <c r="CX1167" t="s">
        <v>2808</v>
      </c>
      <c r="CY1167" t="s">
        <v>2808</v>
      </c>
      <c r="CZ1167" t="s">
        <v>2808</v>
      </c>
      <c r="DA1167" t="s">
        <v>2808</v>
      </c>
      <c r="DB1167" t="s">
        <v>69</v>
      </c>
      <c r="DC1167" t="s">
        <v>69</v>
      </c>
      <c r="DD1167" t="s">
        <v>12</v>
      </c>
      <c r="DE1167" s="30">
        <v>40919</v>
      </c>
      <c r="DF1167" t="s">
        <v>12</v>
      </c>
      <c r="DG1167" t="s">
        <v>11054</v>
      </c>
      <c r="DH1167" t="s">
        <v>249</v>
      </c>
      <c r="DI1167" t="s">
        <v>10927</v>
      </c>
      <c r="EU1167" t="s">
        <v>22</v>
      </c>
      <c r="EV1167" t="s">
        <v>22</v>
      </c>
      <c r="EW1167" t="s">
        <v>11054</v>
      </c>
      <c r="EX1167" t="s">
        <v>11054</v>
      </c>
      <c r="KB1167">
        <v>1</v>
      </c>
      <c r="KD1167" t="s">
        <v>9554</v>
      </c>
      <c r="KE1167" t="s">
        <v>6597</v>
      </c>
      <c r="KF1167">
        <v>13</v>
      </c>
      <c r="KG1167" t="s">
        <v>6598</v>
      </c>
      <c r="KH1167">
        <v>4361999</v>
      </c>
    </row>
    <row r="1168" spans="1:294" x14ac:dyDescent="0.3">
      <c r="A1168" t="s">
        <v>11061</v>
      </c>
      <c r="B1168" t="s">
        <v>8545</v>
      </c>
      <c r="C1168">
        <v>1</v>
      </c>
      <c r="D1168" t="s">
        <v>2956</v>
      </c>
      <c r="E1168" t="s">
        <v>22</v>
      </c>
      <c r="F1168" t="s">
        <v>2956</v>
      </c>
      <c r="G1168" t="s">
        <v>2956</v>
      </c>
      <c r="H1168" t="s">
        <v>2956</v>
      </c>
      <c r="BB1168" t="s">
        <v>2876</v>
      </c>
      <c r="BV1168">
        <v>0</v>
      </c>
      <c r="BX1168" t="s">
        <v>8555</v>
      </c>
      <c r="BY1168" t="s">
        <v>6589</v>
      </c>
      <c r="BZ1168" t="s">
        <v>7465</v>
      </c>
      <c r="CA1168" t="s">
        <v>6591</v>
      </c>
      <c r="CB1168" t="s">
        <v>6861</v>
      </c>
      <c r="CC1168" t="s">
        <v>5068</v>
      </c>
      <c r="CD1168">
        <v>37</v>
      </c>
      <c r="CE1168" t="s">
        <v>236</v>
      </c>
      <c r="CF1168" t="s">
        <v>241</v>
      </c>
      <c r="CG1168" t="s">
        <v>22</v>
      </c>
      <c r="CI1168" t="s">
        <v>9552</v>
      </c>
      <c r="CJ1168" t="s">
        <v>2808</v>
      </c>
      <c r="CK1168" t="s">
        <v>69</v>
      </c>
      <c r="CL1168" t="s">
        <v>69</v>
      </c>
      <c r="CM1168" t="s">
        <v>2803</v>
      </c>
      <c r="CN1168">
        <v>1</v>
      </c>
      <c r="CO1168" t="s">
        <v>254</v>
      </c>
      <c r="CP1168">
        <v>20</v>
      </c>
      <c r="CQ1168" t="s">
        <v>69</v>
      </c>
      <c r="CR1168" t="s">
        <v>69</v>
      </c>
      <c r="CS1168" t="s">
        <v>69</v>
      </c>
      <c r="CT1168" t="s">
        <v>69</v>
      </c>
      <c r="CU1168" t="s">
        <v>69</v>
      </c>
      <c r="CV1168" t="s">
        <v>69</v>
      </c>
      <c r="CW1168" t="s">
        <v>69</v>
      </c>
      <c r="CX1168" t="s">
        <v>69</v>
      </c>
      <c r="CY1168" t="s">
        <v>69</v>
      </c>
      <c r="CZ1168" t="s">
        <v>69</v>
      </c>
      <c r="DA1168" t="s">
        <v>69</v>
      </c>
      <c r="DB1168" t="s">
        <v>69</v>
      </c>
      <c r="DC1168" t="s">
        <v>69</v>
      </c>
      <c r="DD1168" t="s">
        <v>22</v>
      </c>
      <c r="DF1168" t="s">
        <v>12</v>
      </c>
      <c r="DG1168" s="30">
        <v>41611</v>
      </c>
      <c r="DH1168" t="s">
        <v>249</v>
      </c>
      <c r="DI1168" t="s">
        <v>9563</v>
      </c>
      <c r="EU1168" t="s">
        <v>2956</v>
      </c>
      <c r="EV1168" t="s">
        <v>2956</v>
      </c>
      <c r="EW1168" s="30">
        <v>41611</v>
      </c>
      <c r="EX1168" s="30">
        <v>41611</v>
      </c>
      <c r="KB1168">
        <v>1</v>
      </c>
      <c r="KD1168" t="s">
        <v>9554</v>
      </c>
      <c r="KE1168" t="s">
        <v>6597</v>
      </c>
      <c r="KF1168">
        <v>18</v>
      </c>
      <c r="KG1168" t="s">
        <v>6598</v>
      </c>
      <c r="KH1168">
        <v>4361999</v>
      </c>
    </row>
    <row r="1169" spans="1:294" x14ac:dyDescent="0.3">
      <c r="A1169" t="s">
        <v>11062</v>
      </c>
      <c r="B1169" t="s">
        <v>8545</v>
      </c>
      <c r="C1169">
        <v>3</v>
      </c>
      <c r="D1169" t="s">
        <v>2956</v>
      </c>
      <c r="E1169" t="s">
        <v>22</v>
      </c>
      <c r="F1169" t="s">
        <v>2956</v>
      </c>
      <c r="G1169" t="s">
        <v>2956</v>
      </c>
      <c r="H1169" t="s">
        <v>2956</v>
      </c>
      <c r="I1169" t="s">
        <v>2956</v>
      </c>
      <c r="J1169" t="s">
        <v>2956</v>
      </c>
      <c r="K1169" t="s">
        <v>2956</v>
      </c>
      <c r="L1169" t="s">
        <v>2956</v>
      </c>
      <c r="M1169" t="s">
        <v>2956</v>
      </c>
      <c r="N1169" t="s">
        <v>2956</v>
      </c>
      <c r="O1169" t="s">
        <v>2956</v>
      </c>
      <c r="P1169" t="s">
        <v>2956</v>
      </c>
      <c r="Q1169" t="s">
        <v>2956</v>
      </c>
      <c r="R1169" t="s">
        <v>2956</v>
      </c>
      <c r="BB1169" t="s">
        <v>2876</v>
      </c>
      <c r="BD1169" t="s">
        <v>2876</v>
      </c>
      <c r="BF1169" t="s">
        <v>2876</v>
      </c>
      <c r="BV1169">
        <v>0</v>
      </c>
      <c r="BX1169" t="s">
        <v>8555</v>
      </c>
      <c r="BY1169" t="s">
        <v>6589</v>
      </c>
      <c r="BZ1169" t="s">
        <v>7465</v>
      </c>
      <c r="CA1169" t="s">
        <v>6591</v>
      </c>
      <c r="CB1169" t="s">
        <v>6861</v>
      </c>
      <c r="CC1169" t="s">
        <v>5068</v>
      </c>
      <c r="CD1169">
        <v>37</v>
      </c>
      <c r="CE1169" t="s">
        <v>236</v>
      </c>
      <c r="CF1169" t="s">
        <v>242</v>
      </c>
      <c r="CG1169" t="s">
        <v>248</v>
      </c>
      <c r="CI1169" t="s">
        <v>9552</v>
      </c>
      <c r="CJ1169" t="s">
        <v>2808</v>
      </c>
      <c r="CK1169" t="s">
        <v>69</v>
      </c>
      <c r="CL1169" t="s">
        <v>69</v>
      </c>
      <c r="CM1169" t="s">
        <v>2803</v>
      </c>
      <c r="CN1169">
        <v>3</v>
      </c>
      <c r="CO1169" t="s">
        <v>254</v>
      </c>
      <c r="CP1169">
        <v>36</v>
      </c>
      <c r="CQ1169" t="s">
        <v>69</v>
      </c>
      <c r="CR1169" t="s">
        <v>69</v>
      </c>
      <c r="CS1169" t="s">
        <v>69</v>
      </c>
      <c r="CT1169" t="s">
        <v>69</v>
      </c>
      <c r="CU1169" t="s">
        <v>69</v>
      </c>
      <c r="CV1169" t="s">
        <v>69</v>
      </c>
      <c r="CW1169" t="s">
        <v>69</v>
      </c>
      <c r="CX1169" t="s">
        <v>69</v>
      </c>
      <c r="CY1169" t="s">
        <v>69</v>
      </c>
      <c r="CZ1169" t="s">
        <v>69</v>
      </c>
      <c r="DA1169" t="s">
        <v>69</v>
      </c>
      <c r="DB1169" t="s">
        <v>69</v>
      </c>
      <c r="DC1169" t="s">
        <v>69</v>
      </c>
      <c r="DD1169" t="s">
        <v>12</v>
      </c>
      <c r="DE1169" s="30">
        <v>40975</v>
      </c>
      <c r="DF1169" t="s">
        <v>12</v>
      </c>
      <c r="DG1169" t="s">
        <v>6694</v>
      </c>
      <c r="DH1169" t="s">
        <v>249</v>
      </c>
      <c r="DI1169" t="s">
        <v>9563</v>
      </c>
      <c r="EU1169" t="s">
        <v>2956</v>
      </c>
      <c r="EV1169" t="s">
        <v>2956</v>
      </c>
      <c r="EW1169" t="s">
        <v>6694</v>
      </c>
      <c r="EX1169" t="s">
        <v>6694</v>
      </c>
      <c r="KB1169">
        <v>3</v>
      </c>
      <c r="KD1169" t="s">
        <v>9554</v>
      </c>
      <c r="KE1169" t="s">
        <v>6597</v>
      </c>
      <c r="KF1169">
        <v>31</v>
      </c>
      <c r="KG1169" t="s">
        <v>6598</v>
      </c>
      <c r="KH1169">
        <v>4361999</v>
      </c>
    </row>
    <row r="1170" spans="1:294" x14ac:dyDescent="0.3">
      <c r="A1170" t="s">
        <v>11063</v>
      </c>
      <c r="B1170" t="s">
        <v>8545</v>
      </c>
      <c r="C1170">
        <v>3</v>
      </c>
      <c r="D1170" t="s">
        <v>2956</v>
      </c>
      <c r="E1170" t="s">
        <v>2956</v>
      </c>
      <c r="F1170" t="s">
        <v>2956</v>
      </c>
      <c r="G1170" t="s">
        <v>2956</v>
      </c>
      <c r="H1170" t="s">
        <v>2956</v>
      </c>
      <c r="I1170" t="s">
        <v>2956</v>
      </c>
      <c r="J1170" t="s">
        <v>2956</v>
      </c>
      <c r="K1170" t="s">
        <v>2956</v>
      </c>
      <c r="L1170" t="s">
        <v>2956</v>
      </c>
      <c r="M1170" t="s">
        <v>2956</v>
      </c>
      <c r="N1170" t="s">
        <v>2956</v>
      </c>
      <c r="O1170" t="s">
        <v>22</v>
      </c>
      <c r="P1170" t="s">
        <v>2956</v>
      </c>
      <c r="Q1170" t="s">
        <v>2956</v>
      </c>
      <c r="R1170" t="s">
        <v>2956</v>
      </c>
      <c r="BB1170" t="s">
        <v>2876</v>
      </c>
      <c r="BD1170" t="s">
        <v>2876</v>
      </c>
      <c r="BF1170" t="s">
        <v>2876</v>
      </c>
      <c r="BV1170">
        <v>0</v>
      </c>
      <c r="BX1170" t="s">
        <v>8555</v>
      </c>
      <c r="BY1170" t="s">
        <v>6589</v>
      </c>
      <c r="BZ1170" t="s">
        <v>8639</v>
      </c>
      <c r="CA1170" t="s">
        <v>6591</v>
      </c>
      <c r="CB1170" t="s">
        <v>6861</v>
      </c>
      <c r="CC1170" t="s">
        <v>5068</v>
      </c>
      <c r="CD1170">
        <v>23</v>
      </c>
      <c r="CE1170" t="s">
        <v>236</v>
      </c>
      <c r="CF1170" t="s">
        <v>241</v>
      </c>
      <c r="CG1170" t="s">
        <v>246</v>
      </c>
      <c r="CI1170" t="s">
        <v>9552</v>
      </c>
      <c r="CJ1170" t="s">
        <v>2808</v>
      </c>
      <c r="CK1170" t="s">
        <v>69</v>
      </c>
      <c r="CL1170" t="s">
        <v>69</v>
      </c>
      <c r="CM1170" t="s">
        <v>2803</v>
      </c>
      <c r="CN1170">
        <v>3</v>
      </c>
      <c r="CO1170" t="s">
        <v>254</v>
      </c>
      <c r="CP1170">
        <v>26</v>
      </c>
      <c r="CQ1170" t="s">
        <v>2808</v>
      </c>
      <c r="CR1170" t="s">
        <v>2808</v>
      </c>
      <c r="CS1170" t="s">
        <v>2808</v>
      </c>
      <c r="CT1170" t="s">
        <v>2808</v>
      </c>
      <c r="CU1170" t="s">
        <v>2808</v>
      </c>
      <c r="CV1170" t="s">
        <v>2808</v>
      </c>
      <c r="CW1170" t="s">
        <v>2808</v>
      </c>
      <c r="CX1170" t="s">
        <v>2808</v>
      </c>
      <c r="CY1170" t="s">
        <v>2808</v>
      </c>
      <c r="CZ1170" t="s">
        <v>2808</v>
      </c>
      <c r="DA1170" t="s">
        <v>69</v>
      </c>
      <c r="DB1170" t="s">
        <v>69</v>
      </c>
      <c r="DC1170" t="s">
        <v>69</v>
      </c>
      <c r="DD1170" t="s">
        <v>12</v>
      </c>
      <c r="DE1170" s="30">
        <v>41190</v>
      </c>
      <c r="DF1170" t="s">
        <v>12</v>
      </c>
      <c r="DG1170" t="s">
        <v>7529</v>
      </c>
      <c r="DH1170" t="s">
        <v>249</v>
      </c>
      <c r="DI1170" t="s">
        <v>9553</v>
      </c>
      <c r="EU1170" t="s">
        <v>22</v>
      </c>
      <c r="EV1170" t="s">
        <v>22</v>
      </c>
      <c r="EW1170" t="s">
        <v>7529</v>
      </c>
      <c r="EX1170" t="s">
        <v>7529</v>
      </c>
      <c r="KB1170">
        <v>3</v>
      </c>
      <c r="KD1170" t="s">
        <v>9554</v>
      </c>
      <c r="KE1170" t="s">
        <v>6597</v>
      </c>
      <c r="KF1170">
        <v>32</v>
      </c>
      <c r="KG1170" t="s">
        <v>6598</v>
      </c>
      <c r="KH1170">
        <v>4361999</v>
      </c>
    </row>
    <row r="1171" spans="1:294" x14ac:dyDescent="0.3">
      <c r="A1171" t="s">
        <v>11064</v>
      </c>
      <c r="B1171" t="s">
        <v>8545</v>
      </c>
      <c r="C1171">
        <v>2</v>
      </c>
      <c r="D1171" t="s">
        <v>2956</v>
      </c>
      <c r="E1171" t="s">
        <v>22</v>
      </c>
      <c r="F1171" t="s">
        <v>2956</v>
      </c>
      <c r="G1171" t="s">
        <v>2956</v>
      </c>
      <c r="H1171" t="s">
        <v>2956</v>
      </c>
      <c r="I1171" t="s">
        <v>2956</v>
      </c>
      <c r="J1171" t="s">
        <v>2956</v>
      </c>
      <c r="K1171" t="s">
        <v>22</v>
      </c>
      <c r="L1171" t="s">
        <v>22</v>
      </c>
      <c r="M1171" t="s">
        <v>22</v>
      </c>
      <c r="BB1171" t="s">
        <v>2876</v>
      </c>
      <c r="BD1171" t="s">
        <v>2876</v>
      </c>
      <c r="BV1171">
        <v>0</v>
      </c>
      <c r="BX1171" t="s">
        <v>8555</v>
      </c>
      <c r="BY1171" t="s">
        <v>6589</v>
      </c>
      <c r="BZ1171" t="s">
        <v>8639</v>
      </c>
      <c r="CA1171" t="s">
        <v>6591</v>
      </c>
      <c r="CB1171" t="s">
        <v>6861</v>
      </c>
      <c r="CC1171" t="s">
        <v>5068</v>
      </c>
      <c r="CD1171">
        <v>28</v>
      </c>
      <c r="CE1171" t="s">
        <v>236</v>
      </c>
      <c r="CF1171" t="s">
        <v>240</v>
      </c>
      <c r="CG1171" t="s">
        <v>246</v>
      </c>
      <c r="CI1171" t="s">
        <v>9552</v>
      </c>
      <c r="CJ1171" t="s">
        <v>2808</v>
      </c>
      <c r="CK1171" t="s">
        <v>69</v>
      </c>
      <c r="CL1171" t="s">
        <v>69</v>
      </c>
      <c r="CM1171" t="s">
        <v>2803</v>
      </c>
      <c r="CN1171">
        <v>2</v>
      </c>
      <c r="CO1171" t="s">
        <v>254</v>
      </c>
      <c r="CP1171">
        <v>26</v>
      </c>
      <c r="CQ1171" t="s">
        <v>2808</v>
      </c>
      <c r="CR1171" t="s">
        <v>2808</v>
      </c>
      <c r="CS1171" t="s">
        <v>2808</v>
      </c>
      <c r="CT1171" t="s">
        <v>2808</v>
      </c>
      <c r="CU1171" t="s">
        <v>2808</v>
      </c>
      <c r="CV1171" t="s">
        <v>2808</v>
      </c>
      <c r="CW1171" t="s">
        <v>2808</v>
      </c>
      <c r="CX1171" t="s">
        <v>2808</v>
      </c>
      <c r="CY1171" t="s">
        <v>2808</v>
      </c>
      <c r="CZ1171" t="s">
        <v>2808</v>
      </c>
      <c r="DA1171" t="s">
        <v>69</v>
      </c>
      <c r="DB1171" t="s">
        <v>69</v>
      </c>
      <c r="DC1171" t="s">
        <v>69</v>
      </c>
      <c r="DD1171" t="s">
        <v>12</v>
      </c>
      <c r="DE1171" t="s">
        <v>10318</v>
      </c>
      <c r="DF1171" t="s">
        <v>12</v>
      </c>
      <c r="DG1171" t="s">
        <v>9855</v>
      </c>
      <c r="DH1171" t="s">
        <v>249</v>
      </c>
      <c r="DI1171" t="s">
        <v>9563</v>
      </c>
      <c r="EU1171" t="s">
        <v>2956</v>
      </c>
      <c r="EV1171" t="s">
        <v>2956</v>
      </c>
      <c r="EW1171" t="s">
        <v>9855</v>
      </c>
      <c r="EX1171" t="s">
        <v>9855</v>
      </c>
      <c r="KB1171">
        <v>2</v>
      </c>
      <c r="KD1171" t="s">
        <v>9554</v>
      </c>
      <c r="KE1171" t="s">
        <v>6597</v>
      </c>
      <c r="KF1171">
        <v>33</v>
      </c>
      <c r="KG1171" t="s">
        <v>6598</v>
      </c>
      <c r="KH1171">
        <v>4361999</v>
      </c>
    </row>
    <row r="1172" spans="1:294" x14ac:dyDescent="0.3">
      <c r="A1172" t="s">
        <v>11065</v>
      </c>
      <c r="B1172" t="s">
        <v>8545</v>
      </c>
      <c r="C1172">
        <v>2</v>
      </c>
      <c r="D1172" t="s">
        <v>2956</v>
      </c>
      <c r="E1172" t="s">
        <v>2956</v>
      </c>
      <c r="F1172" t="s">
        <v>22</v>
      </c>
      <c r="G1172" t="s">
        <v>2956</v>
      </c>
      <c r="H1172" t="s">
        <v>2956</v>
      </c>
      <c r="I1172" t="s">
        <v>2956</v>
      </c>
      <c r="J1172" t="s">
        <v>22</v>
      </c>
      <c r="K1172" t="s">
        <v>22</v>
      </c>
      <c r="L1172" t="s">
        <v>22</v>
      </c>
      <c r="M1172" t="s">
        <v>22</v>
      </c>
      <c r="BB1172" t="s">
        <v>2876</v>
      </c>
      <c r="BD1172" t="s">
        <v>2877</v>
      </c>
      <c r="BV1172">
        <v>0</v>
      </c>
      <c r="BX1172" t="s">
        <v>8555</v>
      </c>
      <c r="BY1172" t="s">
        <v>6589</v>
      </c>
      <c r="BZ1172" t="s">
        <v>7465</v>
      </c>
      <c r="CA1172" t="s">
        <v>6591</v>
      </c>
      <c r="CB1172" t="s">
        <v>6861</v>
      </c>
      <c r="CC1172" t="s">
        <v>5068</v>
      </c>
      <c r="CD1172">
        <v>28</v>
      </c>
      <c r="CE1172" t="s">
        <v>236</v>
      </c>
      <c r="CF1172" t="s">
        <v>241</v>
      </c>
      <c r="CG1172" t="s">
        <v>246</v>
      </c>
      <c r="CI1172" t="s">
        <v>9552</v>
      </c>
      <c r="CJ1172" t="s">
        <v>2808</v>
      </c>
      <c r="CK1172" t="s">
        <v>69</v>
      </c>
      <c r="CL1172" t="s">
        <v>69</v>
      </c>
      <c r="CM1172" t="s">
        <v>2803</v>
      </c>
      <c r="CN1172">
        <v>2</v>
      </c>
      <c r="CO1172" t="s">
        <v>254</v>
      </c>
      <c r="CP1172">
        <v>12</v>
      </c>
      <c r="CQ1172" t="s">
        <v>69</v>
      </c>
      <c r="CR1172" t="s">
        <v>69</v>
      </c>
      <c r="CS1172" t="s">
        <v>69</v>
      </c>
      <c r="CT1172" t="s">
        <v>69</v>
      </c>
      <c r="CU1172" t="s">
        <v>69</v>
      </c>
      <c r="CV1172" t="s">
        <v>69</v>
      </c>
      <c r="CW1172" t="s">
        <v>69</v>
      </c>
      <c r="CX1172" t="s">
        <v>69</v>
      </c>
      <c r="CY1172" t="s">
        <v>69</v>
      </c>
      <c r="CZ1172" t="s">
        <v>69</v>
      </c>
      <c r="DA1172" t="s">
        <v>2808</v>
      </c>
      <c r="DB1172" t="s">
        <v>2808</v>
      </c>
      <c r="DC1172" t="s">
        <v>69</v>
      </c>
      <c r="DD1172" t="s">
        <v>12</v>
      </c>
      <c r="DE1172" t="s">
        <v>11066</v>
      </c>
      <c r="DF1172" t="s">
        <v>12</v>
      </c>
      <c r="DG1172" t="s">
        <v>8254</v>
      </c>
      <c r="DH1172" t="s">
        <v>249</v>
      </c>
      <c r="DI1172" t="s">
        <v>9563</v>
      </c>
      <c r="EU1172" t="s">
        <v>22</v>
      </c>
      <c r="EV1172" t="s">
        <v>22</v>
      </c>
      <c r="EW1172" t="s">
        <v>8254</v>
      </c>
      <c r="EX1172" t="s">
        <v>8254</v>
      </c>
      <c r="KB1172">
        <v>2</v>
      </c>
      <c r="KD1172" t="s">
        <v>9554</v>
      </c>
      <c r="KE1172" t="s">
        <v>6597</v>
      </c>
      <c r="KF1172">
        <v>40</v>
      </c>
      <c r="KG1172" t="s">
        <v>6598</v>
      </c>
      <c r="KH1172">
        <v>4361999</v>
      </c>
    </row>
    <row r="1173" spans="1:294" x14ac:dyDescent="0.3">
      <c r="A1173" t="s">
        <v>11067</v>
      </c>
      <c r="B1173" t="s">
        <v>8545</v>
      </c>
      <c r="C1173">
        <v>1</v>
      </c>
      <c r="D1173" t="s">
        <v>2956</v>
      </c>
      <c r="E1173" t="s">
        <v>2956</v>
      </c>
      <c r="F1173" t="s">
        <v>2956</v>
      </c>
      <c r="G1173" t="s">
        <v>2956</v>
      </c>
      <c r="H1173" t="s">
        <v>2956</v>
      </c>
      <c r="BB1173" t="s">
        <v>2876</v>
      </c>
      <c r="BV1173">
        <v>0</v>
      </c>
      <c r="BX1173" t="s">
        <v>8555</v>
      </c>
      <c r="BY1173" t="s">
        <v>6589</v>
      </c>
      <c r="BZ1173" t="s">
        <v>8639</v>
      </c>
      <c r="CA1173" t="s">
        <v>6591</v>
      </c>
      <c r="CB1173" t="s">
        <v>6861</v>
      </c>
      <c r="CC1173" t="s">
        <v>5068</v>
      </c>
      <c r="CD1173">
        <v>30</v>
      </c>
      <c r="CE1173" t="s">
        <v>236</v>
      </c>
      <c r="CF1173" t="s">
        <v>220</v>
      </c>
      <c r="CG1173" t="s">
        <v>246</v>
      </c>
      <c r="CI1173" t="s">
        <v>9552</v>
      </c>
      <c r="CJ1173" t="s">
        <v>2808</v>
      </c>
      <c r="CK1173" t="s">
        <v>69</v>
      </c>
      <c r="CL1173" t="s">
        <v>69</v>
      </c>
      <c r="CM1173" t="s">
        <v>2803</v>
      </c>
      <c r="CN1173">
        <v>1</v>
      </c>
      <c r="CO1173" t="s">
        <v>254</v>
      </c>
      <c r="CP1173">
        <v>20</v>
      </c>
      <c r="CQ1173" t="s">
        <v>2808</v>
      </c>
      <c r="CR1173" t="s">
        <v>2808</v>
      </c>
      <c r="CS1173" t="s">
        <v>2808</v>
      </c>
      <c r="CT1173" t="s">
        <v>2808</v>
      </c>
      <c r="CU1173" t="s">
        <v>2808</v>
      </c>
      <c r="CV1173" t="s">
        <v>2808</v>
      </c>
      <c r="CW1173" t="s">
        <v>2808</v>
      </c>
      <c r="CX1173" t="s">
        <v>2808</v>
      </c>
      <c r="CY1173" t="s">
        <v>2808</v>
      </c>
      <c r="CZ1173" t="s">
        <v>69</v>
      </c>
      <c r="DA1173" t="s">
        <v>2808</v>
      </c>
      <c r="DB1173" t="s">
        <v>69</v>
      </c>
      <c r="DC1173" t="s">
        <v>69</v>
      </c>
      <c r="DD1173" t="s">
        <v>12</v>
      </c>
      <c r="DE1173" t="s">
        <v>9772</v>
      </c>
      <c r="DF1173" t="s">
        <v>12</v>
      </c>
      <c r="DG1173" t="s">
        <v>8331</v>
      </c>
      <c r="DH1173" t="s">
        <v>249</v>
      </c>
      <c r="DI1173" t="s">
        <v>11068</v>
      </c>
      <c r="EU1173" t="s">
        <v>2956</v>
      </c>
      <c r="EV1173" t="s">
        <v>2956</v>
      </c>
      <c r="EW1173" t="s">
        <v>8331</v>
      </c>
      <c r="EX1173" t="s">
        <v>8331</v>
      </c>
      <c r="KB1173">
        <v>1</v>
      </c>
      <c r="KD1173" t="s">
        <v>9554</v>
      </c>
      <c r="KE1173" t="s">
        <v>6597</v>
      </c>
      <c r="KF1173">
        <v>47</v>
      </c>
      <c r="KG1173" t="s">
        <v>6598</v>
      </c>
      <c r="KH1173">
        <v>4361999</v>
      </c>
    </row>
    <row r="1174" spans="1:294" x14ac:dyDescent="0.3">
      <c r="A1174" t="s">
        <v>11069</v>
      </c>
      <c r="B1174" t="s">
        <v>8545</v>
      </c>
      <c r="C1174">
        <v>3</v>
      </c>
      <c r="D1174" t="s">
        <v>2956</v>
      </c>
      <c r="E1174" t="s">
        <v>2956</v>
      </c>
      <c r="F1174" t="s">
        <v>2956</v>
      </c>
      <c r="G1174" t="s">
        <v>2956</v>
      </c>
      <c r="H1174" t="s">
        <v>2956</v>
      </c>
      <c r="I1174" t="s">
        <v>2956</v>
      </c>
      <c r="J1174" t="s">
        <v>2956</v>
      </c>
      <c r="K1174" t="s">
        <v>2956</v>
      </c>
      <c r="L1174" t="s">
        <v>2956</v>
      </c>
      <c r="M1174" t="s">
        <v>2956</v>
      </c>
      <c r="N1174" t="s">
        <v>2956</v>
      </c>
      <c r="O1174" t="s">
        <v>22</v>
      </c>
      <c r="P1174" t="s">
        <v>2956</v>
      </c>
      <c r="Q1174" t="s">
        <v>2956</v>
      </c>
      <c r="R1174" t="s">
        <v>2956</v>
      </c>
      <c r="BB1174" t="s">
        <v>2876</v>
      </c>
      <c r="BD1174" t="s">
        <v>2876</v>
      </c>
      <c r="BF1174" t="s">
        <v>2876</v>
      </c>
      <c r="BV1174">
        <v>0</v>
      </c>
      <c r="BX1174" t="s">
        <v>8555</v>
      </c>
      <c r="BY1174" t="s">
        <v>6589</v>
      </c>
      <c r="BZ1174" t="s">
        <v>8639</v>
      </c>
      <c r="CA1174" t="s">
        <v>6591</v>
      </c>
      <c r="CB1174" t="s">
        <v>6861</v>
      </c>
      <c r="CC1174" t="s">
        <v>5068</v>
      </c>
      <c r="CD1174">
        <v>28</v>
      </c>
      <c r="CE1174" t="s">
        <v>236</v>
      </c>
      <c r="CF1174" t="s">
        <v>240</v>
      </c>
      <c r="CG1174" t="s">
        <v>246</v>
      </c>
      <c r="CI1174" t="s">
        <v>9552</v>
      </c>
      <c r="CJ1174" t="s">
        <v>2808</v>
      </c>
      <c r="CK1174" t="s">
        <v>69</v>
      </c>
      <c r="CL1174" t="s">
        <v>69</v>
      </c>
      <c r="CM1174" t="s">
        <v>2803</v>
      </c>
      <c r="CN1174">
        <v>3</v>
      </c>
      <c r="CO1174" t="s">
        <v>254</v>
      </c>
      <c r="CP1174">
        <v>19</v>
      </c>
      <c r="CQ1174" t="s">
        <v>69</v>
      </c>
      <c r="CR1174" t="s">
        <v>69</v>
      </c>
      <c r="CS1174" t="s">
        <v>69</v>
      </c>
      <c r="CT1174" t="s">
        <v>69</v>
      </c>
      <c r="CU1174" t="s">
        <v>69</v>
      </c>
      <c r="CV1174" t="s">
        <v>69</v>
      </c>
      <c r="CW1174" t="s">
        <v>69</v>
      </c>
      <c r="CX1174" t="s">
        <v>69</v>
      </c>
      <c r="CY1174" t="s">
        <v>69</v>
      </c>
      <c r="CZ1174" t="s">
        <v>69</v>
      </c>
      <c r="DA1174" t="s">
        <v>69</v>
      </c>
      <c r="DB1174" t="s">
        <v>69</v>
      </c>
      <c r="DC1174" t="s">
        <v>69</v>
      </c>
      <c r="DD1174" t="s">
        <v>12</v>
      </c>
      <c r="DE1174" t="s">
        <v>9903</v>
      </c>
      <c r="DF1174" t="s">
        <v>12</v>
      </c>
      <c r="DG1174" t="s">
        <v>9664</v>
      </c>
      <c r="DH1174" t="s">
        <v>249</v>
      </c>
      <c r="DI1174" t="s">
        <v>9779</v>
      </c>
      <c r="EU1174" t="s">
        <v>22</v>
      </c>
      <c r="EV1174" t="s">
        <v>22</v>
      </c>
      <c r="EW1174" t="s">
        <v>9664</v>
      </c>
      <c r="EX1174" t="s">
        <v>9664</v>
      </c>
      <c r="KB1174">
        <v>3</v>
      </c>
      <c r="KD1174" t="s">
        <v>9554</v>
      </c>
      <c r="KE1174" t="s">
        <v>6597</v>
      </c>
      <c r="KF1174">
        <v>50</v>
      </c>
      <c r="KG1174" t="s">
        <v>6598</v>
      </c>
      <c r="KH1174">
        <v>4361999</v>
      </c>
    </row>
    <row r="1175" spans="1:294" x14ac:dyDescent="0.3">
      <c r="A1175" t="s">
        <v>8870</v>
      </c>
      <c r="B1175" t="s">
        <v>8545</v>
      </c>
      <c r="C1175">
        <v>1</v>
      </c>
      <c r="D1175" t="s">
        <v>2956</v>
      </c>
      <c r="E1175" t="s">
        <v>2956</v>
      </c>
      <c r="F1175" t="s">
        <v>2956</v>
      </c>
      <c r="G1175" t="s">
        <v>2956</v>
      </c>
      <c r="H1175" t="s">
        <v>2956</v>
      </c>
      <c r="BB1175" t="s">
        <v>2876</v>
      </c>
      <c r="BV1175">
        <v>0</v>
      </c>
      <c r="BY1175" t="s">
        <v>6813</v>
      </c>
      <c r="BZ1175" t="s">
        <v>8546</v>
      </c>
      <c r="CA1175" t="s">
        <v>6591</v>
      </c>
      <c r="CB1175" t="s">
        <v>7239</v>
      </c>
      <c r="CC1175" t="s">
        <v>5062</v>
      </c>
      <c r="CD1175">
        <v>14</v>
      </c>
      <c r="CE1175" t="s">
        <v>236</v>
      </c>
      <c r="CF1175" t="s">
        <v>240</v>
      </c>
      <c r="CG1175" t="s">
        <v>22</v>
      </c>
      <c r="CI1175" t="s">
        <v>9552</v>
      </c>
      <c r="CJ1175" t="s">
        <v>2808</v>
      </c>
      <c r="CK1175" t="s">
        <v>69</v>
      </c>
      <c r="CL1175" t="s">
        <v>69</v>
      </c>
      <c r="CM1175" t="s">
        <v>2803</v>
      </c>
      <c r="CN1175">
        <v>1</v>
      </c>
      <c r="CO1175" t="s">
        <v>254</v>
      </c>
      <c r="CP1175">
        <v>18</v>
      </c>
      <c r="CQ1175" t="s">
        <v>69</v>
      </c>
      <c r="CR1175" t="s">
        <v>69</v>
      </c>
      <c r="CS1175" t="s">
        <v>69</v>
      </c>
      <c r="CT1175" t="s">
        <v>69</v>
      </c>
      <c r="CU1175" t="s">
        <v>69</v>
      </c>
      <c r="CV1175" t="s">
        <v>69</v>
      </c>
      <c r="CW1175" t="s">
        <v>69</v>
      </c>
      <c r="CX1175" t="s">
        <v>69</v>
      </c>
      <c r="CY1175" t="s">
        <v>69</v>
      </c>
      <c r="CZ1175" t="s">
        <v>69</v>
      </c>
      <c r="DA1175" t="s">
        <v>69</v>
      </c>
      <c r="DB1175" t="s">
        <v>69</v>
      </c>
      <c r="DC1175" t="s">
        <v>69</v>
      </c>
      <c r="DD1175" t="s">
        <v>12</v>
      </c>
      <c r="DE1175" t="s">
        <v>11070</v>
      </c>
      <c r="DF1175" t="s">
        <v>12</v>
      </c>
      <c r="DG1175" t="s">
        <v>6687</v>
      </c>
      <c r="DH1175" t="s">
        <v>249</v>
      </c>
      <c r="DI1175" t="s">
        <v>10025</v>
      </c>
      <c r="EU1175" t="s">
        <v>22</v>
      </c>
      <c r="EV1175" t="s">
        <v>22</v>
      </c>
      <c r="KB1175">
        <v>1</v>
      </c>
      <c r="KD1175" t="s">
        <v>9554</v>
      </c>
      <c r="KE1175" t="s">
        <v>6597</v>
      </c>
      <c r="KF1175">
        <v>1</v>
      </c>
      <c r="KG1175" t="s">
        <v>6598</v>
      </c>
      <c r="KH1175">
        <v>5341864</v>
      </c>
    </row>
    <row r="1176" spans="1:294" x14ac:dyDescent="0.3">
      <c r="A1176" t="s">
        <v>8871</v>
      </c>
      <c r="B1176" t="s">
        <v>8545</v>
      </c>
      <c r="C1176">
        <v>7</v>
      </c>
      <c r="D1176" t="s">
        <v>2956</v>
      </c>
      <c r="E1176" t="s">
        <v>2956</v>
      </c>
      <c r="F1176" t="s">
        <v>2956</v>
      </c>
      <c r="G1176" t="s">
        <v>2956</v>
      </c>
      <c r="H1176" t="s">
        <v>2956</v>
      </c>
      <c r="I1176" t="s">
        <v>2956</v>
      </c>
      <c r="J1176" t="s">
        <v>2956</v>
      </c>
      <c r="K1176" t="s">
        <v>2956</v>
      </c>
      <c r="L1176" t="s">
        <v>2956</v>
      </c>
      <c r="M1176" t="s">
        <v>2956</v>
      </c>
      <c r="N1176" t="s">
        <v>2956</v>
      </c>
      <c r="O1176" t="s">
        <v>2956</v>
      </c>
      <c r="P1176" t="s">
        <v>2956</v>
      </c>
      <c r="Q1176" t="s">
        <v>2956</v>
      </c>
      <c r="R1176" t="s">
        <v>2956</v>
      </c>
      <c r="S1176" t="s">
        <v>2956</v>
      </c>
      <c r="T1176" t="s">
        <v>2956</v>
      </c>
      <c r="U1176" t="s">
        <v>2956</v>
      </c>
      <c r="V1176" t="s">
        <v>2956</v>
      </c>
      <c r="W1176" t="s">
        <v>2956</v>
      </c>
      <c r="X1176" t="s">
        <v>2956</v>
      </c>
      <c r="Y1176" t="s">
        <v>2956</v>
      </c>
      <c r="Z1176" t="s">
        <v>2956</v>
      </c>
      <c r="AA1176" t="s">
        <v>2956</v>
      </c>
      <c r="AB1176" t="s">
        <v>2956</v>
      </c>
      <c r="AC1176" t="s">
        <v>2956</v>
      </c>
      <c r="AD1176" t="s">
        <v>2956</v>
      </c>
      <c r="AE1176" t="s">
        <v>2956</v>
      </c>
      <c r="AF1176" t="s">
        <v>2956</v>
      </c>
      <c r="AG1176" t="s">
        <v>2956</v>
      </c>
      <c r="AH1176" t="s">
        <v>2956</v>
      </c>
      <c r="AI1176" t="s">
        <v>2956</v>
      </c>
      <c r="AJ1176" t="s">
        <v>2956</v>
      </c>
      <c r="AK1176" t="s">
        <v>2956</v>
      </c>
      <c r="AL1176" t="s">
        <v>2956</v>
      </c>
      <c r="BB1176" t="s">
        <v>2876</v>
      </c>
      <c r="BD1176" t="s">
        <v>2876</v>
      </c>
      <c r="BF1176" t="s">
        <v>2876</v>
      </c>
      <c r="BH1176" t="s">
        <v>2876</v>
      </c>
      <c r="BJ1176" t="s">
        <v>2876</v>
      </c>
      <c r="BL1176" t="s">
        <v>2876</v>
      </c>
      <c r="BN1176" t="s">
        <v>2876</v>
      </c>
      <c r="BV1176">
        <v>0</v>
      </c>
      <c r="BY1176" t="s">
        <v>6813</v>
      </c>
      <c r="BZ1176" t="s">
        <v>8546</v>
      </c>
      <c r="CA1176" t="s">
        <v>6591</v>
      </c>
      <c r="CB1176" t="s">
        <v>7239</v>
      </c>
      <c r="CC1176" t="s">
        <v>5062</v>
      </c>
      <c r="CD1176">
        <v>20</v>
      </c>
      <c r="CE1176" t="s">
        <v>236</v>
      </c>
      <c r="CF1176" t="s">
        <v>241</v>
      </c>
      <c r="CG1176" t="s">
        <v>246</v>
      </c>
      <c r="CI1176" t="s">
        <v>9552</v>
      </c>
      <c r="CJ1176" t="s">
        <v>2808</v>
      </c>
      <c r="CK1176" t="s">
        <v>69</v>
      </c>
      <c r="CL1176" t="s">
        <v>69</v>
      </c>
      <c r="CM1176" t="s">
        <v>2803</v>
      </c>
      <c r="CN1176">
        <v>7</v>
      </c>
      <c r="CO1176" t="s">
        <v>254</v>
      </c>
      <c r="CP1176">
        <v>39</v>
      </c>
      <c r="CQ1176" t="s">
        <v>69</v>
      </c>
      <c r="CR1176" t="s">
        <v>69</v>
      </c>
      <c r="CS1176" t="s">
        <v>69</v>
      </c>
      <c r="CT1176" t="s">
        <v>69</v>
      </c>
      <c r="CU1176" t="s">
        <v>69</v>
      </c>
      <c r="CV1176" t="s">
        <v>69</v>
      </c>
      <c r="CW1176" t="s">
        <v>69</v>
      </c>
      <c r="CX1176" t="s">
        <v>69</v>
      </c>
      <c r="CY1176" t="s">
        <v>69</v>
      </c>
      <c r="CZ1176" t="s">
        <v>69</v>
      </c>
      <c r="DA1176" t="s">
        <v>69</v>
      </c>
      <c r="DB1176" t="s">
        <v>2808</v>
      </c>
      <c r="DC1176" t="s">
        <v>69</v>
      </c>
      <c r="DD1176" t="s">
        <v>12</v>
      </c>
      <c r="DE1176" t="s">
        <v>7140</v>
      </c>
      <c r="DF1176" t="s">
        <v>12</v>
      </c>
      <c r="DG1176" s="30">
        <v>40493</v>
      </c>
      <c r="DH1176" t="s">
        <v>2842</v>
      </c>
      <c r="EU1176" t="s">
        <v>2956</v>
      </c>
      <c r="EV1176" t="s">
        <v>2956</v>
      </c>
      <c r="EW1176" s="30">
        <v>40493</v>
      </c>
      <c r="EX1176" s="30">
        <v>40493</v>
      </c>
      <c r="KB1176">
        <v>7</v>
      </c>
      <c r="KD1176" t="s">
        <v>9554</v>
      </c>
      <c r="KE1176" t="s">
        <v>6597</v>
      </c>
      <c r="KF1176">
        <v>2</v>
      </c>
      <c r="KG1176" t="s">
        <v>6598</v>
      </c>
      <c r="KH1176">
        <v>5341864</v>
      </c>
    </row>
    <row r="1177" spans="1:294" x14ac:dyDescent="0.3">
      <c r="A1177" t="s">
        <v>8874</v>
      </c>
      <c r="B1177" t="s">
        <v>8545</v>
      </c>
      <c r="C1177">
        <v>1</v>
      </c>
      <c r="D1177" t="s">
        <v>2956</v>
      </c>
      <c r="E1177" t="s">
        <v>2956</v>
      </c>
      <c r="F1177" t="s">
        <v>2956</v>
      </c>
      <c r="G1177" t="s">
        <v>2956</v>
      </c>
      <c r="H1177" t="s">
        <v>2956</v>
      </c>
      <c r="BB1177" t="s">
        <v>2876</v>
      </c>
      <c r="BV1177">
        <v>0</v>
      </c>
      <c r="BY1177" t="s">
        <v>6813</v>
      </c>
      <c r="BZ1177" t="s">
        <v>8546</v>
      </c>
      <c r="CA1177" t="s">
        <v>6591</v>
      </c>
      <c r="CB1177" t="s">
        <v>7239</v>
      </c>
      <c r="CC1177" t="s">
        <v>5062</v>
      </c>
      <c r="CD1177">
        <v>23</v>
      </c>
      <c r="CE1177" t="s">
        <v>236</v>
      </c>
      <c r="CF1177" t="s">
        <v>241</v>
      </c>
      <c r="CG1177" t="s">
        <v>246</v>
      </c>
      <c r="CI1177" t="s">
        <v>9552</v>
      </c>
      <c r="CJ1177" t="s">
        <v>2808</v>
      </c>
      <c r="CK1177" t="s">
        <v>69</v>
      </c>
      <c r="CL1177" t="s">
        <v>69</v>
      </c>
      <c r="CM1177" t="s">
        <v>2803</v>
      </c>
      <c r="CN1177">
        <v>1</v>
      </c>
      <c r="CO1177" t="s">
        <v>254</v>
      </c>
      <c r="CP1177">
        <v>30</v>
      </c>
      <c r="CQ1177" t="s">
        <v>69</v>
      </c>
      <c r="CR1177" t="s">
        <v>69</v>
      </c>
      <c r="CS1177" t="s">
        <v>69</v>
      </c>
      <c r="CT1177" t="s">
        <v>69</v>
      </c>
      <c r="CU1177" t="s">
        <v>69</v>
      </c>
      <c r="CV1177" t="s">
        <v>69</v>
      </c>
      <c r="CW1177" t="s">
        <v>69</v>
      </c>
      <c r="CX1177" t="s">
        <v>69</v>
      </c>
      <c r="CY1177" t="s">
        <v>69</v>
      </c>
      <c r="CZ1177" t="s">
        <v>69</v>
      </c>
      <c r="DA1177" t="s">
        <v>2808</v>
      </c>
      <c r="DB1177" t="s">
        <v>2808</v>
      </c>
      <c r="DC1177" t="s">
        <v>69</v>
      </c>
      <c r="DD1177" t="s">
        <v>12</v>
      </c>
      <c r="DE1177" s="30">
        <v>41251</v>
      </c>
      <c r="DF1177" t="s">
        <v>12</v>
      </c>
      <c r="DG1177" t="s">
        <v>7465</v>
      </c>
      <c r="DH1177" t="s">
        <v>249</v>
      </c>
      <c r="DI1177" t="s">
        <v>11071</v>
      </c>
      <c r="EU1177" t="s">
        <v>2956</v>
      </c>
      <c r="EV1177" t="s">
        <v>2956</v>
      </c>
      <c r="EW1177" t="s">
        <v>7465</v>
      </c>
      <c r="EX1177" t="s">
        <v>7465</v>
      </c>
      <c r="KB1177">
        <v>1</v>
      </c>
      <c r="KD1177" t="s">
        <v>9554</v>
      </c>
      <c r="KE1177" t="s">
        <v>6597</v>
      </c>
      <c r="KF1177">
        <v>3</v>
      </c>
      <c r="KG1177" t="s">
        <v>6598</v>
      </c>
      <c r="KH1177">
        <v>5341864</v>
      </c>
    </row>
    <row r="1178" spans="1:294" x14ac:dyDescent="0.3">
      <c r="A1178" t="s">
        <v>8877</v>
      </c>
      <c r="B1178" t="s">
        <v>8545</v>
      </c>
      <c r="C1178">
        <v>1</v>
      </c>
      <c r="D1178" t="s">
        <v>2956</v>
      </c>
      <c r="E1178" t="s">
        <v>2956</v>
      </c>
      <c r="F1178" t="s">
        <v>2956</v>
      </c>
      <c r="G1178" t="s">
        <v>2956</v>
      </c>
      <c r="H1178" t="s">
        <v>2956</v>
      </c>
      <c r="BB1178" t="s">
        <v>2876</v>
      </c>
      <c r="BV1178">
        <v>0</v>
      </c>
      <c r="BY1178" t="s">
        <v>6813</v>
      </c>
      <c r="BZ1178" t="s">
        <v>8546</v>
      </c>
      <c r="CA1178" t="s">
        <v>6591</v>
      </c>
      <c r="CB1178" t="s">
        <v>7239</v>
      </c>
      <c r="CC1178" t="s">
        <v>5062</v>
      </c>
      <c r="CD1178">
        <v>23</v>
      </c>
      <c r="CE1178" t="s">
        <v>237</v>
      </c>
      <c r="CF1178" t="s">
        <v>220</v>
      </c>
      <c r="CG1178" t="s">
        <v>22</v>
      </c>
      <c r="CI1178" t="s">
        <v>9552</v>
      </c>
      <c r="CJ1178" t="s">
        <v>2808</v>
      </c>
      <c r="CK1178" t="s">
        <v>69</v>
      </c>
      <c r="CL1178" t="s">
        <v>69</v>
      </c>
      <c r="CM1178" t="s">
        <v>2803</v>
      </c>
      <c r="CN1178">
        <v>1</v>
      </c>
      <c r="CO1178" t="s">
        <v>254</v>
      </c>
      <c r="CP1178">
        <v>12</v>
      </c>
      <c r="CQ1178" t="s">
        <v>69</v>
      </c>
      <c r="CR1178" t="s">
        <v>69</v>
      </c>
      <c r="CS1178" t="s">
        <v>69</v>
      </c>
      <c r="CT1178" t="s">
        <v>69</v>
      </c>
      <c r="CU1178" t="s">
        <v>69</v>
      </c>
      <c r="CV1178" t="s">
        <v>69</v>
      </c>
      <c r="CW1178" t="s">
        <v>69</v>
      </c>
      <c r="CX1178" t="s">
        <v>69</v>
      </c>
      <c r="CY1178" t="s">
        <v>69</v>
      </c>
      <c r="CZ1178" t="s">
        <v>69</v>
      </c>
      <c r="DA1178" t="s">
        <v>69</v>
      </c>
      <c r="DB1178" t="s">
        <v>69</v>
      </c>
      <c r="DC1178" t="s">
        <v>69</v>
      </c>
      <c r="DD1178" t="s">
        <v>22</v>
      </c>
      <c r="DF1178" t="s">
        <v>12</v>
      </c>
      <c r="DG1178" t="s">
        <v>7213</v>
      </c>
      <c r="DH1178" t="s">
        <v>249</v>
      </c>
      <c r="DI1178" t="s">
        <v>10025</v>
      </c>
      <c r="EU1178" t="s">
        <v>2956</v>
      </c>
      <c r="EV1178" t="s">
        <v>2956</v>
      </c>
      <c r="EW1178" t="s">
        <v>7213</v>
      </c>
      <c r="EX1178" t="s">
        <v>7213</v>
      </c>
      <c r="KB1178">
        <v>1</v>
      </c>
      <c r="KD1178" t="s">
        <v>9554</v>
      </c>
      <c r="KE1178" t="s">
        <v>6597</v>
      </c>
      <c r="KF1178">
        <v>4</v>
      </c>
      <c r="KG1178" t="s">
        <v>6598</v>
      </c>
      <c r="KH1178">
        <v>5341864</v>
      </c>
    </row>
    <row r="1179" spans="1:294" x14ac:dyDescent="0.3">
      <c r="A1179" t="s">
        <v>8881</v>
      </c>
      <c r="B1179" t="s">
        <v>8545</v>
      </c>
      <c r="C1179">
        <v>5</v>
      </c>
      <c r="D1179" t="s">
        <v>2956</v>
      </c>
      <c r="E1179" t="s">
        <v>2956</v>
      </c>
      <c r="F1179" t="s">
        <v>22</v>
      </c>
      <c r="G1179" t="s">
        <v>2956</v>
      </c>
      <c r="H1179" t="s">
        <v>2956</v>
      </c>
      <c r="I1179" t="s">
        <v>2956</v>
      </c>
      <c r="J1179" t="s">
        <v>2956</v>
      </c>
      <c r="K1179" t="s">
        <v>22</v>
      </c>
      <c r="L1179" t="s">
        <v>2956</v>
      </c>
      <c r="M1179" t="s">
        <v>2956</v>
      </c>
      <c r="N1179" t="s">
        <v>2956</v>
      </c>
      <c r="O1179" t="s">
        <v>2956</v>
      </c>
      <c r="P1179" t="s">
        <v>2956</v>
      </c>
      <c r="Q1179" t="s">
        <v>2956</v>
      </c>
      <c r="R1179" t="s">
        <v>2956</v>
      </c>
      <c r="S1179" t="s">
        <v>2956</v>
      </c>
      <c r="T1179" t="s">
        <v>2956</v>
      </c>
      <c r="U1179" t="s">
        <v>22</v>
      </c>
      <c r="V1179" t="s">
        <v>2956</v>
      </c>
      <c r="W1179" t="s">
        <v>2956</v>
      </c>
      <c r="X1179" t="s">
        <v>2956</v>
      </c>
      <c r="Y1179" t="s">
        <v>2956</v>
      </c>
      <c r="Z1179" t="s">
        <v>2956</v>
      </c>
      <c r="AA1179" t="s">
        <v>2956</v>
      </c>
      <c r="AB1179" t="s">
        <v>2956</v>
      </c>
      <c r="BB1179" t="s">
        <v>2876</v>
      </c>
      <c r="BD1179" t="s">
        <v>2876</v>
      </c>
      <c r="BF1179" t="s">
        <v>2876</v>
      </c>
      <c r="BH1179" t="s">
        <v>2876</v>
      </c>
      <c r="BJ1179" t="s">
        <v>2876</v>
      </c>
      <c r="BV1179">
        <v>0</v>
      </c>
      <c r="BY1179" t="s">
        <v>6813</v>
      </c>
      <c r="BZ1179" t="s">
        <v>8546</v>
      </c>
      <c r="CA1179" t="s">
        <v>6591</v>
      </c>
      <c r="CB1179" t="s">
        <v>7239</v>
      </c>
      <c r="CC1179" t="s">
        <v>5062</v>
      </c>
      <c r="CD1179">
        <v>22</v>
      </c>
      <c r="CE1179" t="s">
        <v>236</v>
      </c>
      <c r="CF1179" t="s">
        <v>241</v>
      </c>
      <c r="CG1179" t="s">
        <v>248</v>
      </c>
      <c r="CI1179" t="s">
        <v>9552</v>
      </c>
      <c r="CJ1179" t="s">
        <v>2808</v>
      </c>
      <c r="CK1179" t="s">
        <v>69</v>
      </c>
      <c r="CL1179" t="s">
        <v>69</v>
      </c>
      <c r="CM1179" t="s">
        <v>2803</v>
      </c>
      <c r="CN1179">
        <v>5</v>
      </c>
      <c r="CO1179" t="s">
        <v>254</v>
      </c>
      <c r="CP1179">
        <v>32</v>
      </c>
      <c r="CQ1179" t="s">
        <v>69</v>
      </c>
      <c r="CR1179" t="s">
        <v>69</v>
      </c>
      <c r="CS1179" t="s">
        <v>69</v>
      </c>
      <c r="CT1179" t="s">
        <v>69</v>
      </c>
      <c r="CU1179" t="s">
        <v>69</v>
      </c>
      <c r="CV1179" t="s">
        <v>69</v>
      </c>
      <c r="CW1179" t="s">
        <v>69</v>
      </c>
      <c r="CX1179" t="s">
        <v>69</v>
      </c>
      <c r="CY1179" t="s">
        <v>69</v>
      </c>
      <c r="CZ1179" t="s">
        <v>69</v>
      </c>
      <c r="DA1179" t="s">
        <v>69</v>
      </c>
      <c r="DB1179" t="s">
        <v>69</v>
      </c>
      <c r="DC1179" t="s">
        <v>69</v>
      </c>
      <c r="DD1179" t="s">
        <v>12</v>
      </c>
      <c r="DE1179" t="s">
        <v>8403</v>
      </c>
      <c r="DF1179" t="s">
        <v>12</v>
      </c>
      <c r="DG1179" s="30">
        <v>40977</v>
      </c>
      <c r="DH1179" t="s">
        <v>249</v>
      </c>
      <c r="DI1179" t="s">
        <v>10025</v>
      </c>
      <c r="EU1179" t="s">
        <v>22</v>
      </c>
      <c r="EV1179" t="s">
        <v>22</v>
      </c>
      <c r="KB1179">
        <v>5</v>
      </c>
      <c r="KD1179" t="s">
        <v>9554</v>
      </c>
      <c r="KE1179" t="s">
        <v>6597</v>
      </c>
      <c r="KF1179">
        <v>5</v>
      </c>
      <c r="KG1179" t="s">
        <v>6598</v>
      </c>
      <c r="KH1179">
        <v>5341864</v>
      </c>
    </row>
    <row r="1180" spans="1:294" x14ac:dyDescent="0.3">
      <c r="A1180" t="s">
        <v>8885</v>
      </c>
      <c r="B1180" t="s">
        <v>8545</v>
      </c>
      <c r="C1180">
        <v>1</v>
      </c>
      <c r="D1180" t="s">
        <v>2956</v>
      </c>
      <c r="E1180" t="s">
        <v>2956</v>
      </c>
      <c r="F1180" t="s">
        <v>2956</v>
      </c>
      <c r="G1180" t="s">
        <v>2956</v>
      </c>
      <c r="H1180" t="s">
        <v>2956</v>
      </c>
      <c r="BB1180" t="s">
        <v>2876</v>
      </c>
      <c r="BV1180">
        <v>0</v>
      </c>
      <c r="BY1180" t="s">
        <v>6813</v>
      </c>
      <c r="BZ1180" t="s">
        <v>8546</v>
      </c>
      <c r="CA1180" t="s">
        <v>6591</v>
      </c>
      <c r="CB1180" t="s">
        <v>6753</v>
      </c>
      <c r="CC1180" t="s">
        <v>5062</v>
      </c>
      <c r="CD1180">
        <v>21</v>
      </c>
      <c r="CE1180" t="s">
        <v>22</v>
      </c>
      <c r="CF1180" t="s">
        <v>240</v>
      </c>
      <c r="CG1180" t="s">
        <v>247</v>
      </c>
      <c r="CI1180" t="s">
        <v>9552</v>
      </c>
      <c r="CJ1180" t="s">
        <v>2808</v>
      </c>
      <c r="CK1180" t="s">
        <v>69</v>
      </c>
      <c r="CL1180" t="s">
        <v>69</v>
      </c>
      <c r="CM1180" t="s">
        <v>2803</v>
      </c>
      <c r="CN1180">
        <v>1</v>
      </c>
      <c r="CO1180" t="s">
        <v>254</v>
      </c>
      <c r="CP1180">
        <v>18</v>
      </c>
      <c r="CQ1180" t="s">
        <v>69</v>
      </c>
      <c r="CR1180" t="s">
        <v>69</v>
      </c>
      <c r="CS1180" t="s">
        <v>69</v>
      </c>
      <c r="CT1180" t="s">
        <v>69</v>
      </c>
      <c r="CU1180" t="s">
        <v>69</v>
      </c>
      <c r="CV1180" t="s">
        <v>69</v>
      </c>
      <c r="CW1180" t="s">
        <v>69</v>
      </c>
      <c r="CX1180" t="s">
        <v>69</v>
      </c>
      <c r="CY1180" t="s">
        <v>69</v>
      </c>
      <c r="CZ1180" t="s">
        <v>69</v>
      </c>
      <c r="DA1180" t="s">
        <v>69</v>
      </c>
      <c r="DB1180" t="s">
        <v>69</v>
      </c>
      <c r="DC1180" t="s">
        <v>69</v>
      </c>
      <c r="DD1180" t="s">
        <v>12</v>
      </c>
      <c r="DE1180" s="30">
        <v>40918</v>
      </c>
      <c r="DF1180" t="s">
        <v>12</v>
      </c>
      <c r="DG1180" s="30">
        <v>41488</v>
      </c>
      <c r="DH1180" t="s">
        <v>249</v>
      </c>
      <c r="DI1180" t="s">
        <v>11072</v>
      </c>
      <c r="EU1180" t="s">
        <v>2956</v>
      </c>
      <c r="EV1180" t="s">
        <v>2956</v>
      </c>
      <c r="EW1180" s="30">
        <v>41488</v>
      </c>
      <c r="EX1180" s="30">
        <v>41488</v>
      </c>
      <c r="KB1180">
        <v>1</v>
      </c>
      <c r="KD1180" t="s">
        <v>9554</v>
      </c>
      <c r="KE1180" t="s">
        <v>6597</v>
      </c>
      <c r="KF1180">
        <v>6</v>
      </c>
      <c r="KG1180" t="s">
        <v>6598</v>
      </c>
      <c r="KH1180">
        <v>5341864</v>
      </c>
    </row>
    <row r="1181" spans="1:294" x14ac:dyDescent="0.3">
      <c r="A1181" t="s">
        <v>8888</v>
      </c>
      <c r="B1181" t="s">
        <v>8545</v>
      </c>
      <c r="C1181">
        <v>2</v>
      </c>
      <c r="D1181" t="s">
        <v>2956</v>
      </c>
      <c r="E1181" t="s">
        <v>2956</v>
      </c>
      <c r="F1181" t="s">
        <v>2956</v>
      </c>
      <c r="G1181" t="s">
        <v>2956</v>
      </c>
      <c r="H1181" t="s">
        <v>2956</v>
      </c>
      <c r="I1181" t="s">
        <v>2956</v>
      </c>
      <c r="J1181" t="s">
        <v>2956</v>
      </c>
      <c r="K1181" t="s">
        <v>2956</v>
      </c>
      <c r="L1181" t="s">
        <v>2956</v>
      </c>
      <c r="M1181" t="s">
        <v>2956</v>
      </c>
      <c r="BB1181" t="s">
        <v>2876</v>
      </c>
      <c r="BD1181" t="s">
        <v>2876</v>
      </c>
      <c r="BV1181">
        <v>0</v>
      </c>
      <c r="BY1181" t="s">
        <v>6813</v>
      </c>
      <c r="BZ1181" t="s">
        <v>8546</v>
      </c>
      <c r="CA1181" t="s">
        <v>6591</v>
      </c>
      <c r="CB1181" t="s">
        <v>6753</v>
      </c>
      <c r="CC1181" t="s">
        <v>5062</v>
      </c>
      <c r="CD1181">
        <v>27</v>
      </c>
      <c r="CE1181" t="s">
        <v>236</v>
      </c>
      <c r="CF1181" t="s">
        <v>240</v>
      </c>
      <c r="CG1181" t="s">
        <v>246</v>
      </c>
      <c r="CI1181" t="s">
        <v>9552</v>
      </c>
      <c r="CJ1181" t="s">
        <v>2808</v>
      </c>
      <c r="CK1181" t="s">
        <v>69</v>
      </c>
      <c r="CL1181" t="s">
        <v>69</v>
      </c>
      <c r="CM1181" t="s">
        <v>2803</v>
      </c>
      <c r="CN1181">
        <v>2</v>
      </c>
      <c r="CO1181" t="s">
        <v>254</v>
      </c>
      <c r="CP1181">
        <v>12</v>
      </c>
      <c r="CQ1181" t="s">
        <v>69</v>
      </c>
      <c r="CR1181" t="s">
        <v>69</v>
      </c>
      <c r="CS1181" t="s">
        <v>69</v>
      </c>
      <c r="CT1181" t="s">
        <v>69</v>
      </c>
      <c r="CU1181" t="s">
        <v>69</v>
      </c>
      <c r="CV1181" t="s">
        <v>69</v>
      </c>
      <c r="CW1181" t="s">
        <v>69</v>
      </c>
      <c r="CX1181" t="s">
        <v>69</v>
      </c>
      <c r="CY1181" t="s">
        <v>69</v>
      </c>
      <c r="CZ1181" t="s">
        <v>69</v>
      </c>
      <c r="DA1181" t="s">
        <v>69</v>
      </c>
      <c r="DB1181" t="s">
        <v>69</v>
      </c>
      <c r="DC1181" t="s">
        <v>69</v>
      </c>
      <c r="DD1181" t="s">
        <v>22</v>
      </c>
      <c r="DF1181" t="s">
        <v>12</v>
      </c>
      <c r="DG1181" t="s">
        <v>8572</v>
      </c>
      <c r="DH1181" t="s">
        <v>249</v>
      </c>
      <c r="DI1181" t="s">
        <v>9563</v>
      </c>
      <c r="EU1181" t="s">
        <v>2956</v>
      </c>
      <c r="EV1181" t="s">
        <v>2956</v>
      </c>
      <c r="EW1181" t="s">
        <v>8572</v>
      </c>
      <c r="EX1181" t="s">
        <v>8572</v>
      </c>
      <c r="KB1181">
        <v>2</v>
      </c>
      <c r="KD1181" t="s">
        <v>9554</v>
      </c>
      <c r="KE1181" t="s">
        <v>6597</v>
      </c>
      <c r="KF1181">
        <v>7</v>
      </c>
      <c r="KG1181" t="s">
        <v>6598</v>
      </c>
      <c r="KH1181">
        <v>5341864</v>
      </c>
    </row>
    <row r="1182" spans="1:294" x14ac:dyDescent="0.3">
      <c r="A1182" t="s">
        <v>8891</v>
      </c>
      <c r="B1182" t="s">
        <v>8545</v>
      </c>
      <c r="C1182">
        <v>7</v>
      </c>
      <c r="D1182" t="s">
        <v>2956</v>
      </c>
      <c r="E1182" t="s">
        <v>2956</v>
      </c>
      <c r="F1182" t="s">
        <v>2956</v>
      </c>
      <c r="G1182" t="s">
        <v>2956</v>
      </c>
      <c r="H1182" t="s">
        <v>2956</v>
      </c>
      <c r="I1182" t="s">
        <v>2956</v>
      </c>
      <c r="J1182" t="s">
        <v>2956</v>
      </c>
      <c r="K1182" t="s">
        <v>2956</v>
      </c>
      <c r="L1182" t="s">
        <v>2956</v>
      </c>
      <c r="M1182" t="s">
        <v>2956</v>
      </c>
      <c r="N1182" t="s">
        <v>2956</v>
      </c>
      <c r="O1182" t="s">
        <v>2956</v>
      </c>
      <c r="P1182" t="s">
        <v>2956</v>
      </c>
      <c r="Q1182" t="s">
        <v>2956</v>
      </c>
      <c r="R1182" t="s">
        <v>2956</v>
      </c>
      <c r="S1182" t="s">
        <v>2956</v>
      </c>
      <c r="T1182" t="s">
        <v>2956</v>
      </c>
      <c r="U1182" t="s">
        <v>2956</v>
      </c>
      <c r="V1182" t="s">
        <v>2956</v>
      </c>
      <c r="W1182" t="s">
        <v>2956</v>
      </c>
      <c r="X1182" t="s">
        <v>2956</v>
      </c>
      <c r="Y1182" t="s">
        <v>2956</v>
      </c>
      <c r="Z1182" t="s">
        <v>2956</v>
      </c>
      <c r="AA1182" t="s">
        <v>2956</v>
      </c>
      <c r="AB1182" t="s">
        <v>2956</v>
      </c>
      <c r="AC1182" t="s">
        <v>2956</v>
      </c>
      <c r="AD1182" t="s">
        <v>2956</v>
      </c>
      <c r="AE1182" t="s">
        <v>2956</v>
      </c>
      <c r="AF1182" t="s">
        <v>2956</v>
      </c>
      <c r="AG1182" t="s">
        <v>2956</v>
      </c>
      <c r="AH1182" t="s">
        <v>2956</v>
      </c>
      <c r="AI1182" t="s">
        <v>2956</v>
      </c>
      <c r="AJ1182" t="s">
        <v>2956</v>
      </c>
      <c r="AK1182" t="s">
        <v>2956</v>
      </c>
      <c r="AL1182" t="s">
        <v>2956</v>
      </c>
      <c r="BB1182" t="s">
        <v>2876</v>
      </c>
      <c r="BD1182" t="s">
        <v>2876</v>
      </c>
      <c r="BF1182" t="s">
        <v>2876</v>
      </c>
      <c r="BH1182" t="s">
        <v>2876</v>
      </c>
      <c r="BJ1182" t="s">
        <v>2876</v>
      </c>
      <c r="BL1182" t="s">
        <v>2876</v>
      </c>
      <c r="BN1182" t="s">
        <v>2876</v>
      </c>
      <c r="BV1182">
        <v>0</v>
      </c>
      <c r="BY1182" t="s">
        <v>6813</v>
      </c>
      <c r="BZ1182" t="s">
        <v>8546</v>
      </c>
      <c r="CA1182" t="s">
        <v>6591</v>
      </c>
      <c r="CB1182" t="s">
        <v>7239</v>
      </c>
      <c r="CC1182" t="s">
        <v>5062</v>
      </c>
      <c r="CD1182">
        <v>24</v>
      </c>
      <c r="CE1182" t="s">
        <v>237</v>
      </c>
      <c r="CF1182" t="s">
        <v>220</v>
      </c>
      <c r="CG1182" t="s">
        <v>246</v>
      </c>
      <c r="CI1182" t="s">
        <v>9552</v>
      </c>
      <c r="CJ1182" t="s">
        <v>2808</v>
      </c>
      <c r="CK1182" t="s">
        <v>69</v>
      </c>
      <c r="CL1182" t="s">
        <v>69</v>
      </c>
      <c r="CM1182" t="s">
        <v>2803</v>
      </c>
      <c r="CN1182">
        <v>7</v>
      </c>
      <c r="CO1182" t="s">
        <v>254</v>
      </c>
      <c r="CP1182">
        <v>38</v>
      </c>
      <c r="CQ1182" t="s">
        <v>69</v>
      </c>
      <c r="CR1182" t="s">
        <v>69</v>
      </c>
      <c r="CS1182" t="s">
        <v>69</v>
      </c>
      <c r="CT1182" t="s">
        <v>69</v>
      </c>
      <c r="CU1182" t="s">
        <v>69</v>
      </c>
      <c r="CV1182" t="s">
        <v>69</v>
      </c>
      <c r="CW1182" t="s">
        <v>69</v>
      </c>
      <c r="CX1182" t="s">
        <v>69</v>
      </c>
      <c r="CY1182" t="s">
        <v>69</v>
      </c>
      <c r="CZ1182" t="s">
        <v>69</v>
      </c>
      <c r="DA1182" t="s">
        <v>2808</v>
      </c>
      <c r="DB1182" t="s">
        <v>69</v>
      </c>
      <c r="DC1182" t="s">
        <v>69</v>
      </c>
      <c r="DD1182" t="s">
        <v>12</v>
      </c>
      <c r="DE1182" t="s">
        <v>7743</v>
      </c>
      <c r="DF1182" t="s">
        <v>12</v>
      </c>
      <c r="DG1182" t="s">
        <v>10578</v>
      </c>
      <c r="DH1182" t="s">
        <v>2842</v>
      </c>
      <c r="EU1182" t="s">
        <v>2956</v>
      </c>
      <c r="EV1182" t="s">
        <v>2956</v>
      </c>
      <c r="EW1182" t="s">
        <v>10578</v>
      </c>
      <c r="EX1182" t="s">
        <v>10578</v>
      </c>
      <c r="KB1182">
        <v>7</v>
      </c>
      <c r="KD1182" t="s">
        <v>9554</v>
      </c>
      <c r="KE1182" t="s">
        <v>6597</v>
      </c>
      <c r="KF1182">
        <v>8</v>
      </c>
      <c r="KG1182" t="s">
        <v>6598</v>
      </c>
      <c r="KH1182">
        <v>5341864</v>
      </c>
    </row>
    <row r="1183" spans="1:294" x14ac:dyDescent="0.3">
      <c r="A1183" t="s">
        <v>11073</v>
      </c>
      <c r="B1183" t="s">
        <v>8545</v>
      </c>
      <c r="C1183">
        <v>6</v>
      </c>
      <c r="D1183" t="s">
        <v>2956</v>
      </c>
      <c r="E1183" t="s">
        <v>2956</v>
      </c>
      <c r="F1183" t="s">
        <v>2956</v>
      </c>
      <c r="G1183" t="s">
        <v>2956</v>
      </c>
      <c r="H1183" t="s">
        <v>2956</v>
      </c>
      <c r="I1183" t="s">
        <v>2956</v>
      </c>
      <c r="J1183" t="s">
        <v>2956</v>
      </c>
      <c r="K1183" t="s">
        <v>2956</v>
      </c>
      <c r="L1183" t="s">
        <v>2956</v>
      </c>
      <c r="M1183" t="s">
        <v>2956</v>
      </c>
      <c r="N1183" t="s">
        <v>2956</v>
      </c>
      <c r="O1183" t="s">
        <v>2956</v>
      </c>
      <c r="P1183" t="s">
        <v>2956</v>
      </c>
      <c r="Q1183" t="s">
        <v>2956</v>
      </c>
      <c r="R1183" t="s">
        <v>2956</v>
      </c>
      <c r="S1183" t="s">
        <v>2956</v>
      </c>
      <c r="T1183" t="s">
        <v>2956</v>
      </c>
      <c r="U1183" t="s">
        <v>2956</v>
      </c>
      <c r="V1183" t="s">
        <v>2956</v>
      </c>
      <c r="W1183" t="s">
        <v>2956</v>
      </c>
      <c r="X1183" t="s">
        <v>2956</v>
      </c>
      <c r="Y1183" t="s">
        <v>2956</v>
      </c>
      <c r="Z1183" t="s">
        <v>2956</v>
      </c>
      <c r="AA1183" t="s">
        <v>2956</v>
      </c>
      <c r="AB1183" t="s">
        <v>2956</v>
      </c>
      <c r="AC1183" t="s">
        <v>2956</v>
      </c>
      <c r="AD1183" t="s">
        <v>2956</v>
      </c>
      <c r="AE1183" t="s">
        <v>2956</v>
      </c>
      <c r="AF1183" t="s">
        <v>2956</v>
      </c>
      <c r="AG1183" t="s">
        <v>2956</v>
      </c>
      <c r="BB1183" t="s">
        <v>2876</v>
      </c>
      <c r="BD1183" t="s">
        <v>2876</v>
      </c>
      <c r="BF1183" t="s">
        <v>2876</v>
      </c>
      <c r="BH1183" t="s">
        <v>2876</v>
      </c>
      <c r="BJ1183" t="s">
        <v>2876</v>
      </c>
      <c r="BL1183" t="s">
        <v>2876</v>
      </c>
      <c r="BV1183">
        <v>0</v>
      </c>
      <c r="BY1183" t="s">
        <v>6813</v>
      </c>
      <c r="BZ1183" t="s">
        <v>8546</v>
      </c>
      <c r="CA1183" t="s">
        <v>6591</v>
      </c>
      <c r="CB1183" t="s">
        <v>6753</v>
      </c>
      <c r="CC1183" t="s">
        <v>5062</v>
      </c>
      <c r="CD1183">
        <v>25</v>
      </c>
      <c r="CE1183" t="s">
        <v>236</v>
      </c>
      <c r="CF1183" t="s">
        <v>240</v>
      </c>
      <c r="CG1183" t="s">
        <v>247</v>
      </c>
      <c r="CI1183" t="s">
        <v>9552</v>
      </c>
      <c r="CJ1183" t="s">
        <v>2808</v>
      </c>
      <c r="CK1183" t="s">
        <v>69</v>
      </c>
      <c r="CL1183" t="s">
        <v>69</v>
      </c>
      <c r="CM1183" t="s">
        <v>2803</v>
      </c>
      <c r="CN1183">
        <v>6</v>
      </c>
      <c r="CO1183" t="s">
        <v>254</v>
      </c>
      <c r="CP1183">
        <v>37</v>
      </c>
      <c r="CQ1183" t="s">
        <v>69</v>
      </c>
      <c r="CR1183" t="s">
        <v>69</v>
      </c>
      <c r="CS1183" t="s">
        <v>69</v>
      </c>
      <c r="CT1183" t="s">
        <v>69</v>
      </c>
      <c r="CU1183" t="s">
        <v>69</v>
      </c>
      <c r="CV1183" t="s">
        <v>69</v>
      </c>
      <c r="CW1183" t="s">
        <v>69</v>
      </c>
      <c r="CX1183" t="s">
        <v>69</v>
      </c>
      <c r="CY1183" t="s">
        <v>69</v>
      </c>
      <c r="CZ1183" t="s">
        <v>69</v>
      </c>
      <c r="DA1183" t="s">
        <v>2808</v>
      </c>
      <c r="DB1183" t="s">
        <v>69</v>
      </c>
      <c r="DC1183" t="s">
        <v>69</v>
      </c>
      <c r="DD1183" t="s">
        <v>12</v>
      </c>
      <c r="DE1183" t="s">
        <v>10807</v>
      </c>
      <c r="DF1183" t="s">
        <v>12</v>
      </c>
      <c r="DG1183" s="30">
        <v>40853</v>
      </c>
      <c r="DH1183" t="s">
        <v>2842</v>
      </c>
      <c r="EU1183" t="s">
        <v>2956</v>
      </c>
      <c r="EV1183" t="s">
        <v>2956</v>
      </c>
      <c r="EW1183" t="s">
        <v>9758</v>
      </c>
      <c r="EX1183" t="s">
        <v>9758</v>
      </c>
      <c r="KB1183">
        <v>6</v>
      </c>
      <c r="KD1183" t="s">
        <v>9554</v>
      </c>
      <c r="KE1183" t="s">
        <v>6597</v>
      </c>
      <c r="KF1183">
        <v>9</v>
      </c>
      <c r="KG1183" t="s">
        <v>6598</v>
      </c>
      <c r="KH1183">
        <v>5341864</v>
      </c>
    </row>
    <row r="1184" spans="1:294" x14ac:dyDescent="0.3">
      <c r="A1184" t="s">
        <v>11074</v>
      </c>
      <c r="B1184" t="s">
        <v>8545</v>
      </c>
      <c r="C1184">
        <v>4</v>
      </c>
      <c r="D1184" t="s">
        <v>2956</v>
      </c>
      <c r="E1184" t="s">
        <v>2956</v>
      </c>
      <c r="F1184" t="s">
        <v>22</v>
      </c>
      <c r="G1184" t="s">
        <v>2956</v>
      </c>
      <c r="H1184" t="s">
        <v>2956</v>
      </c>
      <c r="I1184" t="s">
        <v>2956</v>
      </c>
      <c r="J1184" t="s">
        <v>2956</v>
      </c>
      <c r="K1184" t="s">
        <v>22</v>
      </c>
      <c r="L1184" t="s">
        <v>2956</v>
      </c>
      <c r="M1184" t="s">
        <v>2956</v>
      </c>
      <c r="N1184" t="s">
        <v>2956</v>
      </c>
      <c r="O1184" t="s">
        <v>2956</v>
      </c>
      <c r="P1184" t="s">
        <v>22</v>
      </c>
      <c r="Q1184" t="s">
        <v>2956</v>
      </c>
      <c r="R1184" t="s">
        <v>2956</v>
      </c>
      <c r="S1184" t="s">
        <v>2956</v>
      </c>
      <c r="T1184" t="s">
        <v>2956</v>
      </c>
      <c r="U1184" t="s">
        <v>2956</v>
      </c>
      <c r="V1184" t="s">
        <v>2956</v>
      </c>
      <c r="W1184" t="s">
        <v>2956</v>
      </c>
      <c r="BB1184" t="s">
        <v>2876</v>
      </c>
      <c r="BD1184" t="s">
        <v>2876</v>
      </c>
      <c r="BF1184" t="s">
        <v>2876</v>
      </c>
      <c r="BH1184" t="s">
        <v>2876</v>
      </c>
      <c r="BV1184">
        <v>0</v>
      </c>
      <c r="BY1184" t="s">
        <v>6813</v>
      </c>
      <c r="BZ1184" t="s">
        <v>8546</v>
      </c>
      <c r="CA1184" t="s">
        <v>6591</v>
      </c>
      <c r="CB1184" t="s">
        <v>7239</v>
      </c>
      <c r="CC1184" t="s">
        <v>5062</v>
      </c>
      <c r="CD1184">
        <v>25</v>
      </c>
      <c r="CE1184" t="s">
        <v>237</v>
      </c>
      <c r="CF1184" t="s">
        <v>220</v>
      </c>
      <c r="CG1184" t="s">
        <v>22</v>
      </c>
      <c r="CI1184" t="s">
        <v>9552</v>
      </c>
      <c r="CJ1184" t="s">
        <v>2808</v>
      </c>
      <c r="CK1184" t="s">
        <v>69</v>
      </c>
      <c r="CL1184" t="s">
        <v>69</v>
      </c>
      <c r="CM1184" t="s">
        <v>2803</v>
      </c>
      <c r="CN1184">
        <v>4</v>
      </c>
      <c r="CO1184" t="s">
        <v>254</v>
      </c>
      <c r="CP1184">
        <v>24</v>
      </c>
      <c r="CQ1184" t="s">
        <v>2808</v>
      </c>
      <c r="CR1184" t="s">
        <v>2808</v>
      </c>
      <c r="CS1184" t="s">
        <v>2808</v>
      </c>
      <c r="CT1184" t="s">
        <v>69</v>
      </c>
      <c r="CU1184" t="s">
        <v>69</v>
      </c>
      <c r="CV1184" t="s">
        <v>2808</v>
      </c>
      <c r="CW1184" t="s">
        <v>69</v>
      </c>
      <c r="CX1184" t="s">
        <v>2808</v>
      </c>
      <c r="CY1184" t="s">
        <v>2808</v>
      </c>
      <c r="CZ1184" t="s">
        <v>2808</v>
      </c>
      <c r="DA1184" t="s">
        <v>69</v>
      </c>
      <c r="DB1184" t="s">
        <v>2808</v>
      </c>
      <c r="DC1184" t="s">
        <v>69</v>
      </c>
      <c r="DD1184" t="s">
        <v>12</v>
      </c>
      <c r="DE1184" s="30">
        <v>41039</v>
      </c>
      <c r="DF1184" t="s">
        <v>12</v>
      </c>
      <c r="DG1184" t="s">
        <v>8841</v>
      </c>
      <c r="DH1184" t="s">
        <v>249</v>
      </c>
      <c r="DI1184" t="s">
        <v>10025</v>
      </c>
      <c r="EU1184" t="s">
        <v>2956</v>
      </c>
      <c r="EV1184" t="s">
        <v>2956</v>
      </c>
      <c r="EW1184" t="s">
        <v>6675</v>
      </c>
      <c r="EX1184" t="s">
        <v>6675</v>
      </c>
      <c r="KB1184">
        <v>4</v>
      </c>
      <c r="KD1184" t="s">
        <v>9554</v>
      </c>
      <c r="KE1184" t="s">
        <v>6597</v>
      </c>
      <c r="KF1184">
        <v>10</v>
      </c>
      <c r="KG1184" t="s">
        <v>6598</v>
      </c>
      <c r="KH1184">
        <v>5341864</v>
      </c>
    </row>
    <row r="1185" spans="1:294" x14ac:dyDescent="0.3">
      <c r="A1185" t="s">
        <v>11075</v>
      </c>
      <c r="B1185" t="s">
        <v>8545</v>
      </c>
      <c r="C1185">
        <v>4</v>
      </c>
      <c r="D1185" t="s">
        <v>2956</v>
      </c>
      <c r="E1185" t="s">
        <v>2956</v>
      </c>
      <c r="F1185" t="s">
        <v>2956</v>
      </c>
      <c r="G1185" t="s">
        <v>2956</v>
      </c>
      <c r="H1185" t="s">
        <v>2956</v>
      </c>
      <c r="I1185" t="s">
        <v>2956</v>
      </c>
      <c r="J1185" t="s">
        <v>2956</v>
      </c>
      <c r="K1185" t="s">
        <v>2956</v>
      </c>
      <c r="L1185" t="s">
        <v>2956</v>
      </c>
      <c r="M1185" t="s">
        <v>2956</v>
      </c>
      <c r="N1185" t="s">
        <v>2956</v>
      </c>
      <c r="O1185" t="s">
        <v>2956</v>
      </c>
      <c r="P1185" t="s">
        <v>2956</v>
      </c>
      <c r="Q1185" t="s">
        <v>2956</v>
      </c>
      <c r="R1185" t="s">
        <v>2956</v>
      </c>
      <c r="S1185" t="s">
        <v>2956</v>
      </c>
      <c r="T1185" t="s">
        <v>2956</v>
      </c>
      <c r="U1185" t="s">
        <v>2956</v>
      </c>
      <c r="V1185" t="s">
        <v>2956</v>
      </c>
      <c r="W1185" t="s">
        <v>2956</v>
      </c>
      <c r="BB1185" t="s">
        <v>2876</v>
      </c>
      <c r="BD1185" t="s">
        <v>2876</v>
      </c>
      <c r="BF1185" t="s">
        <v>2876</v>
      </c>
      <c r="BH1185" t="s">
        <v>2876</v>
      </c>
      <c r="BV1185">
        <v>0</v>
      </c>
      <c r="BY1185" t="s">
        <v>6813</v>
      </c>
      <c r="BZ1185" t="s">
        <v>8546</v>
      </c>
      <c r="CA1185" t="s">
        <v>6591</v>
      </c>
      <c r="CB1185" t="s">
        <v>6753</v>
      </c>
      <c r="CC1185" t="s">
        <v>5062</v>
      </c>
      <c r="CD1185">
        <v>24</v>
      </c>
      <c r="CE1185" t="s">
        <v>236</v>
      </c>
      <c r="CF1185" t="s">
        <v>240</v>
      </c>
      <c r="CG1185" t="s">
        <v>22</v>
      </c>
      <c r="CI1185" t="s">
        <v>9552</v>
      </c>
      <c r="CJ1185" t="s">
        <v>2808</v>
      </c>
      <c r="CK1185" t="s">
        <v>69</v>
      </c>
      <c r="CL1185" t="s">
        <v>69</v>
      </c>
      <c r="CM1185" t="s">
        <v>2803</v>
      </c>
      <c r="CN1185">
        <v>4</v>
      </c>
      <c r="CO1185" t="s">
        <v>254</v>
      </c>
      <c r="CP1185">
        <v>39</v>
      </c>
      <c r="CQ1185" t="s">
        <v>69</v>
      </c>
      <c r="CR1185" t="s">
        <v>69</v>
      </c>
      <c r="CS1185" t="s">
        <v>69</v>
      </c>
      <c r="CT1185" t="s">
        <v>69</v>
      </c>
      <c r="CU1185" t="s">
        <v>69</v>
      </c>
      <c r="CV1185" t="s">
        <v>69</v>
      </c>
      <c r="CW1185" t="s">
        <v>69</v>
      </c>
      <c r="CX1185" t="s">
        <v>69</v>
      </c>
      <c r="CY1185" t="s">
        <v>69</v>
      </c>
      <c r="CZ1185" t="s">
        <v>69</v>
      </c>
      <c r="DA1185" t="s">
        <v>2808</v>
      </c>
      <c r="DB1185" t="s">
        <v>69</v>
      </c>
      <c r="DC1185" t="s">
        <v>69</v>
      </c>
      <c r="DD1185" t="s">
        <v>12</v>
      </c>
      <c r="DE1185" t="s">
        <v>10441</v>
      </c>
      <c r="DF1185" t="s">
        <v>12</v>
      </c>
      <c r="DG1185" t="s">
        <v>11076</v>
      </c>
      <c r="DH1185" t="s">
        <v>22</v>
      </c>
      <c r="EU1185" t="s">
        <v>2956</v>
      </c>
      <c r="EV1185" t="s">
        <v>2956</v>
      </c>
      <c r="EW1185" t="s">
        <v>11076</v>
      </c>
      <c r="EX1185" t="s">
        <v>11076</v>
      </c>
      <c r="KB1185">
        <v>4</v>
      </c>
      <c r="KD1185" t="s">
        <v>9554</v>
      </c>
      <c r="KE1185" t="s">
        <v>6597</v>
      </c>
      <c r="KF1185">
        <v>11</v>
      </c>
      <c r="KG1185" t="s">
        <v>6598</v>
      </c>
      <c r="KH1185">
        <v>5341864</v>
      </c>
    </row>
    <row r="1186" spans="1:294" x14ac:dyDescent="0.3">
      <c r="A1186" t="s">
        <v>11077</v>
      </c>
      <c r="B1186" t="s">
        <v>8545</v>
      </c>
      <c r="C1186">
        <v>4</v>
      </c>
      <c r="D1186" t="s">
        <v>2956</v>
      </c>
      <c r="E1186" t="s">
        <v>2956</v>
      </c>
      <c r="F1186" t="s">
        <v>2956</v>
      </c>
      <c r="G1186" t="s">
        <v>2956</v>
      </c>
      <c r="H1186" t="s">
        <v>2956</v>
      </c>
      <c r="I1186" t="s">
        <v>22</v>
      </c>
      <c r="J1186" t="s">
        <v>22</v>
      </c>
      <c r="K1186" t="s">
        <v>22</v>
      </c>
      <c r="L1186" t="s">
        <v>22</v>
      </c>
      <c r="M1186" t="s">
        <v>22</v>
      </c>
      <c r="N1186" t="s">
        <v>2956</v>
      </c>
      <c r="O1186" t="s">
        <v>2956</v>
      </c>
      <c r="P1186" t="s">
        <v>2956</v>
      </c>
      <c r="Q1186" t="s">
        <v>2956</v>
      </c>
      <c r="R1186" t="s">
        <v>2956</v>
      </c>
      <c r="S1186" t="s">
        <v>2956</v>
      </c>
      <c r="T1186" t="s">
        <v>2956</v>
      </c>
      <c r="U1186" t="s">
        <v>2956</v>
      </c>
      <c r="V1186" t="s">
        <v>2956</v>
      </c>
      <c r="W1186" t="s">
        <v>2956</v>
      </c>
      <c r="BB1186" t="s">
        <v>2876</v>
      </c>
      <c r="BD1186" t="s">
        <v>2876</v>
      </c>
      <c r="BF1186" t="s">
        <v>2876</v>
      </c>
      <c r="BH1186" t="s">
        <v>2876</v>
      </c>
      <c r="BV1186">
        <v>0</v>
      </c>
      <c r="BY1186" t="s">
        <v>6813</v>
      </c>
      <c r="BZ1186" t="s">
        <v>8546</v>
      </c>
      <c r="CA1186" t="s">
        <v>6591</v>
      </c>
      <c r="CB1186" t="s">
        <v>7239</v>
      </c>
      <c r="CC1186" t="s">
        <v>5062</v>
      </c>
      <c r="CD1186">
        <v>29</v>
      </c>
      <c r="CE1186" t="s">
        <v>236</v>
      </c>
      <c r="CF1186" t="s">
        <v>240</v>
      </c>
      <c r="CG1186" t="s">
        <v>246</v>
      </c>
      <c r="CI1186" t="s">
        <v>9552</v>
      </c>
      <c r="CJ1186" t="s">
        <v>2808</v>
      </c>
      <c r="CK1186" t="s">
        <v>69</v>
      </c>
      <c r="CL1186" t="s">
        <v>69</v>
      </c>
      <c r="CM1186" t="s">
        <v>2803</v>
      </c>
      <c r="CN1186">
        <v>4</v>
      </c>
      <c r="CO1186" t="s">
        <v>254</v>
      </c>
      <c r="CP1186">
        <v>37</v>
      </c>
      <c r="CQ1186" t="s">
        <v>69</v>
      </c>
      <c r="CR1186" t="s">
        <v>69</v>
      </c>
      <c r="CS1186" t="s">
        <v>69</v>
      </c>
      <c r="CT1186" t="s">
        <v>69</v>
      </c>
      <c r="CU1186" t="s">
        <v>69</v>
      </c>
      <c r="CV1186" t="s">
        <v>69</v>
      </c>
      <c r="CW1186" t="s">
        <v>69</v>
      </c>
      <c r="CX1186" t="s">
        <v>69</v>
      </c>
      <c r="CY1186" t="s">
        <v>69</v>
      </c>
      <c r="CZ1186" t="s">
        <v>69</v>
      </c>
      <c r="DA1186" t="s">
        <v>69</v>
      </c>
      <c r="DB1186" t="s">
        <v>69</v>
      </c>
      <c r="DC1186" t="s">
        <v>69</v>
      </c>
      <c r="DD1186" t="s">
        <v>12</v>
      </c>
      <c r="DE1186" t="s">
        <v>8420</v>
      </c>
      <c r="DF1186" t="s">
        <v>12</v>
      </c>
      <c r="DG1186" t="s">
        <v>7291</v>
      </c>
      <c r="DH1186" t="s">
        <v>22</v>
      </c>
      <c r="EU1186" t="s">
        <v>2956</v>
      </c>
      <c r="EV1186" t="s">
        <v>2956</v>
      </c>
      <c r="EW1186" s="30">
        <v>41011</v>
      </c>
      <c r="EX1186" s="30">
        <v>41011</v>
      </c>
      <c r="KB1186">
        <v>4</v>
      </c>
      <c r="KD1186" t="s">
        <v>9554</v>
      </c>
      <c r="KE1186" t="s">
        <v>6597</v>
      </c>
      <c r="KF1186">
        <v>12</v>
      </c>
      <c r="KG1186" t="s">
        <v>6598</v>
      </c>
      <c r="KH1186">
        <v>5341864</v>
      </c>
    </row>
    <row r="1187" spans="1:294" x14ac:dyDescent="0.3">
      <c r="A1187" t="s">
        <v>11078</v>
      </c>
      <c r="B1187" t="s">
        <v>8545</v>
      </c>
      <c r="C1187">
        <v>2</v>
      </c>
      <c r="D1187" t="s">
        <v>2956</v>
      </c>
      <c r="E1187" t="s">
        <v>2956</v>
      </c>
      <c r="F1187" t="s">
        <v>2956</v>
      </c>
      <c r="G1187" t="s">
        <v>2956</v>
      </c>
      <c r="H1187" t="s">
        <v>2956</v>
      </c>
      <c r="I1187" t="s">
        <v>2956</v>
      </c>
      <c r="J1187" t="s">
        <v>2956</v>
      </c>
      <c r="K1187" t="s">
        <v>2956</v>
      </c>
      <c r="L1187" t="s">
        <v>2956</v>
      </c>
      <c r="M1187" t="s">
        <v>2956</v>
      </c>
      <c r="BB1187" t="s">
        <v>2876</v>
      </c>
      <c r="BD1187" t="s">
        <v>2876</v>
      </c>
      <c r="BV1187">
        <v>0</v>
      </c>
      <c r="BY1187" t="s">
        <v>6813</v>
      </c>
      <c r="BZ1187" t="s">
        <v>8546</v>
      </c>
      <c r="CA1187" t="s">
        <v>6591</v>
      </c>
      <c r="CB1187" t="s">
        <v>11079</v>
      </c>
      <c r="CC1187" t="s">
        <v>5062</v>
      </c>
      <c r="CD1187">
        <v>35</v>
      </c>
      <c r="CE1187" t="s">
        <v>236</v>
      </c>
      <c r="CF1187" t="s">
        <v>241</v>
      </c>
      <c r="CG1187" t="s">
        <v>246</v>
      </c>
      <c r="CI1187" t="s">
        <v>9552</v>
      </c>
      <c r="CJ1187" t="s">
        <v>2808</v>
      </c>
      <c r="CK1187" t="s">
        <v>69</v>
      </c>
      <c r="CL1187" t="s">
        <v>69</v>
      </c>
      <c r="CM1187" t="s">
        <v>2803</v>
      </c>
      <c r="CN1187">
        <v>2</v>
      </c>
      <c r="CO1187" t="s">
        <v>254</v>
      </c>
      <c r="CP1187">
        <v>29</v>
      </c>
      <c r="CQ1187" t="s">
        <v>2808</v>
      </c>
      <c r="CR1187" t="s">
        <v>2808</v>
      </c>
      <c r="CS1187" t="s">
        <v>2808</v>
      </c>
      <c r="CT1187" t="s">
        <v>2808</v>
      </c>
      <c r="CU1187" t="s">
        <v>69</v>
      </c>
      <c r="CV1187" t="s">
        <v>2808</v>
      </c>
      <c r="CW1187" t="s">
        <v>69</v>
      </c>
      <c r="CX1187" t="s">
        <v>2808</v>
      </c>
      <c r="CY1187" t="s">
        <v>69</v>
      </c>
      <c r="CZ1187" t="s">
        <v>2808</v>
      </c>
      <c r="DA1187" t="s">
        <v>2808</v>
      </c>
      <c r="DB1187" t="s">
        <v>69</v>
      </c>
      <c r="DC1187" t="s">
        <v>69</v>
      </c>
      <c r="DD1187" t="s">
        <v>12</v>
      </c>
      <c r="DE1187" t="s">
        <v>7306</v>
      </c>
      <c r="DF1187" t="s">
        <v>12</v>
      </c>
      <c r="DG1187" s="30">
        <v>41427</v>
      </c>
      <c r="DH1187" t="s">
        <v>249</v>
      </c>
      <c r="DI1187" t="s">
        <v>10025</v>
      </c>
      <c r="EU1187" t="s">
        <v>2956</v>
      </c>
      <c r="EV1187" t="s">
        <v>2956</v>
      </c>
      <c r="EW1187" s="30">
        <v>41427</v>
      </c>
      <c r="EX1187" s="30">
        <v>41427</v>
      </c>
      <c r="KB1187">
        <v>2</v>
      </c>
      <c r="KD1187" t="s">
        <v>9554</v>
      </c>
      <c r="KE1187" t="s">
        <v>6597</v>
      </c>
      <c r="KF1187">
        <v>13</v>
      </c>
      <c r="KG1187" t="s">
        <v>6598</v>
      </c>
      <c r="KH1187">
        <v>5341864</v>
      </c>
    </row>
    <row r="1188" spans="1:294" x14ac:dyDescent="0.3">
      <c r="A1188" t="s">
        <v>11080</v>
      </c>
      <c r="B1188" t="s">
        <v>8545</v>
      </c>
      <c r="C1188">
        <v>2</v>
      </c>
      <c r="D1188" t="s">
        <v>2956</v>
      </c>
      <c r="E1188" t="s">
        <v>2956</v>
      </c>
      <c r="F1188" t="s">
        <v>2956</v>
      </c>
      <c r="G1188" t="s">
        <v>2956</v>
      </c>
      <c r="H1188" t="s">
        <v>2956</v>
      </c>
      <c r="I1188" t="s">
        <v>2956</v>
      </c>
      <c r="J1188" t="s">
        <v>2956</v>
      </c>
      <c r="K1188" t="s">
        <v>2956</v>
      </c>
      <c r="L1188" t="s">
        <v>2956</v>
      </c>
      <c r="M1188" t="s">
        <v>2956</v>
      </c>
      <c r="BB1188" t="s">
        <v>2876</v>
      </c>
      <c r="BD1188" t="s">
        <v>2876</v>
      </c>
      <c r="BV1188">
        <v>0</v>
      </c>
      <c r="BY1188" t="s">
        <v>6813</v>
      </c>
      <c r="BZ1188" t="s">
        <v>8546</v>
      </c>
      <c r="CA1188" t="s">
        <v>6591</v>
      </c>
      <c r="CB1188" t="s">
        <v>6753</v>
      </c>
      <c r="CC1188" t="s">
        <v>5062</v>
      </c>
      <c r="CD1188">
        <v>36</v>
      </c>
      <c r="CE1188" t="s">
        <v>236</v>
      </c>
      <c r="CF1188" t="s">
        <v>240</v>
      </c>
      <c r="CG1188" t="s">
        <v>247</v>
      </c>
      <c r="CI1188" t="s">
        <v>9552</v>
      </c>
      <c r="CJ1188" t="s">
        <v>2808</v>
      </c>
      <c r="CK1188" t="s">
        <v>69</v>
      </c>
      <c r="CL1188" t="s">
        <v>69</v>
      </c>
      <c r="CM1188" t="s">
        <v>2803</v>
      </c>
      <c r="CN1188">
        <v>2</v>
      </c>
      <c r="CO1188" t="s">
        <v>254</v>
      </c>
      <c r="CP1188">
        <v>22</v>
      </c>
      <c r="CQ1188" t="s">
        <v>69</v>
      </c>
      <c r="CR1188" t="s">
        <v>69</v>
      </c>
      <c r="CS1188" t="s">
        <v>69</v>
      </c>
      <c r="CT1188" t="s">
        <v>69</v>
      </c>
      <c r="CU1188" t="s">
        <v>69</v>
      </c>
      <c r="CV1188" t="s">
        <v>69</v>
      </c>
      <c r="CW1188" t="s">
        <v>69</v>
      </c>
      <c r="CX1188" t="s">
        <v>69</v>
      </c>
      <c r="CY1188" t="s">
        <v>69</v>
      </c>
      <c r="CZ1188" t="s">
        <v>69</v>
      </c>
      <c r="DA1188" t="s">
        <v>69</v>
      </c>
      <c r="DB1188" t="s">
        <v>69</v>
      </c>
      <c r="DC1188" t="s">
        <v>69</v>
      </c>
      <c r="DD1188" t="s">
        <v>12</v>
      </c>
      <c r="DE1188" t="s">
        <v>8272</v>
      </c>
      <c r="DF1188" t="s">
        <v>12</v>
      </c>
      <c r="DG1188" t="s">
        <v>7359</v>
      </c>
      <c r="DH1188" t="s">
        <v>249</v>
      </c>
      <c r="DI1188" t="s">
        <v>9563</v>
      </c>
      <c r="EU1188" t="s">
        <v>22</v>
      </c>
      <c r="EV1188" t="s">
        <v>22</v>
      </c>
      <c r="KB1188">
        <v>2</v>
      </c>
      <c r="KD1188" t="s">
        <v>9554</v>
      </c>
      <c r="KE1188" t="s">
        <v>6597</v>
      </c>
      <c r="KF1188">
        <v>14</v>
      </c>
      <c r="KG1188" t="s">
        <v>6598</v>
      </c>
      <c r="KH1188">
        <v>5341864</v>
      </c>
    </row>
    <row r="1189" spans="1:294" x14ac:dyDescent="0.3">
      <c r="A1189" t="s">
        <v>11081</v>
      </c>
      <c r="B1189" t="s">
        <v>8545</v>
      </c>
      <c r="C1189">
        <v>2</v>
      </c>
      <c r="D1189" t="s">
        <v>2956</v>
      </c>
      <c r="E1189" t="s">
        <v>2956</v>
      </c>
      <c r="F1189" t="s">
        <v>2956</v>
      </c>
      <c r="G1189" t="s">
        <v>2956</v>
      </c>
      <c r="H1189" t="s">
        <v>2956</v>
      </c>
      <c r="I1189" t="s">
        <v>2956</v>
      </c>
      <c r="J1189" t="s">
        <v>2956</v>
      </c>
      <c r="K1189" t="s">
        <v>2956</v>
      </c>
      <c r="L1189" t="s">
        <v>2956</v>
      </c>
      <c r="M1189" t="s">
        <v>2956</v>
      </c>
      <c r="BB1189" t="s">
        <v>2876</v>
      </c>
      <c r="BD1189" t="s">
        <v>2876</v>
      </c>
      <c r="BV1189">
        <v>0</v>
      </c>
      <c r="BY1189" t="s">
        <v>6813</v>
      </c>
      <c r="BZ1189" t="s">
        <v>8546</v>
      </c>
      <c r="CA1189" t="s">
        <v>6591</v>
      </c>
      <c r="CB1189" t="s">
        <v>7239</v>
      </c>
      <c r="CC1189" t="s">
        <v>5062</v>
      </c>
      <c r="CD1189">
        <v>29</v>
      </c>
      <c r="CE1189" t="s">
        <v>237</v>
      </c>
      <c r="CF1189" t="s">
        <v>220</v>
      </c>
      <c r="CG1189" t="s">
        <v>246</v>
      </c>
      <c r="CI1189" t="s">
        <v>9552</v>
      </c>
      <c r="CJ1189" t="s">
        <v>2808</v>
      </c>
      <c r="CK1189" t="s">
        <v>69</v>
      </c>
      <c r="CL1189" t="s">
        <v>69</v>
      </c>
      <c r="CM1189" t="s">
        <v>2803</v>
      </c>
      <c r="CN1189">
        <v>2</v>
      </c>
      <c r="CO1189" t="s">
        <v>254</v>
      </c>
      <c r="CP1189">
        <v>27</v>
      </c>
      <c r="CQ1189" t="s">
        <v>69</v>
      </c>
      <c r="CR1189" t="s">
        <v>69</v>
      </c>
      <c r="CS1189" t="s">
        <v>69</v>
      </c>
      <c r="CT1189" t="s">
        <v>69</v>
      </c>
      <c r="CU1189" t="s">
        <v>69</v>
      </c>
      <c r="CV1189" t="s">
        <v>69</v>
      </c>
      <c r="CW1189" t="s">
        <v>69</v>
      </c>
      <c r="CX1189" t="s">
        <v>69</v>
      </c>
      <c r="CY1189" t="s">
        <v>69</v>
      </c>
      <c r="CZ1189" t="s">
        <v>69</v>
      </c>
      <c r="DA1189" t="s">
        <v>69</v>
      </c>
      <c r="DB1189" t="s">
        <v>2808</v>
      </c>
      <c r="DC1189" t="s">
        <v>69</v>
      </c>
      <c r="DD1189" t="s">
        <v>12</v>
      </c>
      <c r="DE1189" t="s">
        <v>7355</v>
      </c>
      <c r="DF1189" t="s">
        <v>12</v>
      </c>
      <c r="DG1189" t="s">
        <v>9304</v>
      </c>
      <c r="DH1189" t="s">
        <v>249</v>
      </c>
      <c r="DI1189" t="s">
        <v>9563</v>
      </c>
      <c r="EU1189" t="s">
        <v>2956</v>
      </c>
      <c r="EV1189" t="s">
        <v>2956</v>
      </c>
      <c r="EW1189" t="s">
        <v>11054</v>
      </c>
      <c r="EX1189" t="s">
        <v>11054</v>
      </c>
      <c r="KB1189">
        <v>2</v>
      </c>
      <c r="KD1189" t="s">
        <v>9554</v>
      </c>
      <c r="KE1189" t="s">
        <v>6597</v>
      </c>
      <c r="KF1189">
        <v>15</v>
      </c>
      <c r="KG1189" t="s">
        <v>6598</v>
      </c>
      <c r="KH1189">
        <v>5341864</v>
      </c>
    </row>
    <row r="1190" spans="1:294" x14ac:dyDescent="0.3">
      <c r="A1190" t="s">
        <v>11082</v>
      </c>
      <c r="B1190" t="s">
        <v>8545</v>
      </c>
      <c r="C1190">
        <v>5</v>
      </c>
      <c r="D1190" t="s">
        <v>2956</v>
      </c>
      <c r="E1190" t="s">
        <v>2956</v>
      </c>
      <c r="F1190" t="s">
        <v>2956</v>
      </c>
      <c r="G1190" t="s">
        <v>2956</v>
      </c>
      <c r="H1190" t="s">
        <v>2956</v>
      </c>
      <c r="I1190" t="s">
        <v>2956</v>
      </c>
      <c r="J1190" t="s">
        <v>2956</v>
      </c>
      <c r="K1190" t="s">
        <v>2956</v>
      </c>
      <c r="L1190" t="s">
        <v>2956</v>
      </c>
      <c r="M1190" t="s">
        <v>2956</v>
      </c>
      <c r="N1190" t="s">
        <v>2956</v>
      </c>
      <c r="O1190" t="s">
        <v>2956</v>
      </c>
      <c r="P1190" t="s">
        <v>2956</v>
      </c>
      <c r="Q1190" t="s">
        <v>2956</v>
      </c>
      <c r="R1190" t="s">
        <v>2956</v>
      </c>
      <c r="S1190" t="s">
        <v>2956</v>
      </c>
      <c r="T1190" t="s">
        <v>2956</v>
      </c>
      <c r="U1190" t="s">
        <v>2956</v>
      </c>
      <c r="V1190" t="s">
        <v>2956</v>
      </c>
      <c r="W1190" t="s">
        <v>2956</v>
      </c>
      <c r="X1190" t="s">
        <v>2956</v>
      </c>
      <c r="Y1190" t="s">
        <v>2956</v>
      </c>
      <c r="Z1190" t="s">
        <v>2956</v>
      </c>
      <c r="AA1190" t="s">
        <v>2956</v>
      </c>
      <c r="AB1190" t="s">
        <v>2956</v>
      </c>
      <c r="BB1190" t="s">
        <v>2876</v>
      </c>
      <c r="BD1190" t="s">
        <v>2876</v>
      </c>
      <c r="BF1190" t="s">
        <v>2876</v>
      </c>
      <c r="BH1190" t="s">
        <v>2876</v>
      </c>
      <c r="BJ1190" t="s">
        <v>2876</v>
      </c>
      <c r="BV1190">
        <v>0</v>
      </c>
      <c r="BY1190" t="s">
        <v>6813</v>
      </c>
      <c r="BZ1190" t="s">
        <v>8546</v>
      </c>
      <c r="CA1190" t="s">
        <v>6591</v>
      </c>
      <c r="CB1190" t="s">
        <v>6753</v>
      </c>
      <c r="CC1190" t="s">
        <v>5062</v>
      </c>
      <c r="CD1190">
        <v>24</v>
      </c>
      <c r="CE1190" t="s">
        <v>236</v>
      </c>
      <c r="CF1190" t="s">
        <v>240</v>
      </c>
      <c r="CG1190" t="s">
        <v>247</v>
      </c>
      <c r="CI1190" t="s">
        <v>9552</v>
      </c>
      <c r="CJ1190" t="s">
        <v>2808</v>
      </c>
      <c r="CK1190" t="s">
        <v>69</v>
      </c>
      <c r="CL1190" t="s">
        <v>69</v>
      </c>
      <c r="CM1190" t="s">
        <v>2803</v>
      </c>
      <c r="CN1190">
        <v>5</v>
      </c>
      <c r="CO1190" t="s">
        <v>254</v>
      </c>
      <c r="CP1190">
        <v>39</v>
      </c>
      <c r="CQ1190" t="s">
        <v>69</v>
      </c>
      <c r="CR1190" t="s">
        <v>69</v>
      </c>
      <c r="CS1190" t="s">
        <v>69</v>
      </c>
      <c r="CT1190" t="s">
        <v>69</v>
      </c>
      <c r="CU1190" t="s">
        <v>69</v>
      </c>
      <c r="CV1190" t="s">
        <v>69</v>
      </c>
      <c r="CW1190" t="s">
        <v>69</v>
      </c>
      <c r="CX1190" t="s">
        <v>69</v>
      </c>
      <c r="CY1190" t="s">
        <v>69</v>
      </c>
      <c r="CZ1190" t="s">
        <v>69</v>
      </c>
      <c r="DA1190" t="s">
        <v>69</v>
      </c>
      <c r="DB1190" t="s">
        <v>69</v>
      </c>
      <c r="DC1190" t="s">
        <v>69</v>
      </c>
      <c r="DD1190" t="s">
        <v>12</v>
      </c>
      <c r="DE1190" t="s">
        <v>6698</v>
      </c>
      <c r="DF1190" t="s">
        <v>12</v>
      </c>
      <c r="DG1190" s="30">
        <v>40399</v>
      </c>
      <c r="DH1190" t="s">
        <v>22</v>
      </c>
      <c r="EU1190" t="s">
        <v>22</v>
      </c>
      <c r="EV1190" t="s">
        <v>22</v>
      </c>
      <c r="KB1190">
        <v>5</v>
      </c>
      <c r="KD1190" t="s">
        <v>9554</v>
      </c>
      <c r="KE1190" t="s">
        <v>6597</v>
      </c>
      <c r="KF1190">
        <v>16</v>
      </c>
      <c r="KG1190" t="s">
        <v>6598</v>
      </c>
      <c r="KH1190">
        <v>5341864</v>
      </c>
    </row>
    <row r="1191" spans="1:294" x14ac:dyDescent="0.3">
      <c r="A1191" t="s">
        <v>11083</v>
      </c>
      <c r="B1191" t="s">
        <v>8545</v>
      </c>
      <c r="C1191">
        <v>1</v>
      </c>
      <c r="D1191" t="s">
        <v>2956</v>
      </c>
      <c r="E1191" t="s">
        <v>2956</v>
      </c>
      <c r="F1191" t="s">
        <v>2956</v>
      </c>
      <c r="G1191" t="s">
        <v>2956</v>
      </c>
      <c r="H1191" t="s">
        <v>2956</v>
      </c>
      <c r="BB1191" t="s">
        <v>2876</v>
      </c>
      <c r="BV1191">
        <v>0</v>
      </c>
      <c r="BY1191" t="s">
        <v>6813</v>
      </c>
      <c r="BZ1191" t="s">
        <v>8546</v>
      </c>
      <c r="CA1191" t="s">
        <v>6591</v>
      </c>
      <c r="CB1191" t="s">
        <v>7239</v>
      </c>
      <c r="CC1191" t="s">
        <v>5062</v>
      </c>
      <c r="CD1191">
        <v>22</v>
      </c>
      <c r="CE1191" t="s">
        <v>236</v>
      </c>
      <c r="CF1191" t="s">
        <v>240</v>
      </c>
      <c r="CG1191" t="s">
        <v>246</v>
      </c>
      <c r="CI1191" t="s">
        <v>9552</v>
      </c>
      <c r="CJ1191" t="s">
        <v>2808</v>
      </c>
      <c r="CK1191" t="s">
        <v>69</v>
      </c>
      <c r="CL1191" t="s">
        <v>69</v>
      </c>
      <c r="CM1191" t="s">
        <v>2803</v>
      </c>
      <c r="CN1191">
        <v>1</v>
      </c>
      <c r="CO1191" t="s">
        <v>254</v>
      </c>
      <c r="CP1191">
        <v>13</v>
      </c>
      <c r="CQ1191" t="s">
        <v>2808</v>
      </c>
      <c r="CR1191" t="s">
        <v>2808</v>
      </c>
      <c r="CS1191" t="s">
        <v>2808</v>
      </c>
      <c r="CT1191" t="s">
        <v>2808</v>
      </c>
      <c r="CU1191" t="s">
        <v>2808</v>
      </c>
      <c r="CV1191" t="s">
        <v>2808</v>
      </c>
      <c r="CW1191" t="s">
        <v>69</v>
      </c>
      <c r="CX1191" t="s">
        <v>2808</v>
      </c>
      <c r="CY1191" t="s">
        <v>2808</v>
      </c>
      <c r="CZ1191" t="s">
        <v>2808</v>
      </c>
      <c r="DA1191" t="s">
        <v>69</v>
      </c>
      <c r="DB1191" t="s">
        <v>69</v>
      </c>
      <c r="DC1191" t="s">
        <v>69</v>
      </c>
      <c r="DD1191" t="s">
        <v>12</v>
      </c>
      <c r="DE1191" t="s">
        <v>7403</v>
      </c>
      <c r="DF1191" t="s">
        <v>12</v>
      </c>
      <c r="DG1191" t="s">
        <v>6677</v>
      </c>
      <c r="DH1191" t="s">
        <v>249</v>
      </c>
      <c r="DI1191" t="s">
        <v>9563</v>
      </c>
      <c r="EU1191" t="s">
        <v>2956</v>
      </c>
      <c r="EV1191" t="s">
        <v>2956</v>
      </c>
      <c r="EW1191" t="s">
        <v>6677</v>
      </c>
      <c r="EX1191" t="s">
        <v>6677</v>
      </c>
      <c r="KB1191">
        <v>1</v>
      </c>
      <c r="KD1191" t="s">
        <v>9554</v>
      </c>
      <c r="KE1191" t="s">
        <v>6597</v>
      </c>
      <c r="KF1191">
        <v>17</v>
      </c>
      <c r="KG1191" t="s">
        <v>6598</v>
      </c>
      <c r="KH1191">
        <v>5341864</v>
      </c>
    </row>
    <row r="1192" spans="1:294" x14ac:dyDescent="0.3">
      <c r="A1192" t="s">
        <v>11084</v>
      </c>
      <c r="B1192" t="s">
        <v>8545</v>
      </c>
      <c r="C1192">
        <v>5</v>
      </c>
      <c r="D1192" t="s">
        <v>2956</v>
      </c>
      <c r="E1192" t="s">
        <v>2956</v>
      </c>
      <c r="F1192" t="s">
        <v>2956</v>
      </c>
      <c r="G1192" t="s">
        <v>2956</v>
      </c>
      <c r="H1192" t="s">
        <v>2956</v>
      </c>
      <c r="I1192" t="s">
        <v>2956</v>
      </c>
      <c r="J1192" t="s">
        <v>2956</v>
      </c>
      <c r="K1192" t="s">
        <v>2956</v>
      </c>
      <c r="L1192" t="s">
        <v>2956</v>
      </c>
      <c r="M1192" t="s">
        <v>2956</v>
      </c>
      <c r="N1192" t="s">
        <v>2956</v>
      </c>
      <c r="O1192" t="s">
        <v>2956</v>
      </c>
      <c r="P1192" t="s">
        <v>2956</v>
      </c>
      <c r="Q1192" t="s">
        <v>2956</v>
      </c>
      <c r="R1192" t="s">
        <v>2956</v>
      </c>
      <c r="S1192" t="s">
        <v>2956</v>
      </c>
      <c r="T1192" t="s">
        <v>2956</v>
      </c>
      <c r="U1192" t="s">
        <v>2956</v>
      </c>
      <c r="V1192" t="s">
        <v>2956</v>
      </c>
      <c r="W1192" t="s">
        <v>2956</v>
      </c>
      <c r="X1192" t="s">
        <v>2956</v>
      </c>
      <c r="Y1192" t="s">
        <v>2956</v>
      </c>
      <c r="Z1192" t="s">
        <v>2956</v>
      </c>
      <c r="AA1192" t="s">
        <v>2956</v>
      </c>
      <c r="AB1192" t="s">
        <v>2956</v>
      </c>
      <c r="BB1192" t="s">
        <v>2876</v>
      </c>
      <c r="BD1192" t="s">
        <v>2876</v>
      </c>
      <c r="BF1192" t="s">
        <v>2876</v>
      </c>
      <c r="BH1192" t="s">
        <v>2876</v>
      </c>
      <c r="BJ1192" t="s">
        <v>2876</v>
      </c>
      <c r="BV1192">
        <v>0</v>
      </c>
      <c r="BY1192" t="s">
        <v>6813</v>
      </c>
      <c r="BZ1192" t="s">
        <v>8546</v>
      </c>
      <c r="CA1192" t="s">
        <v>6591</v>
      </c>
      <c r="CB1192" t="s">
        <v>7239</v>
      </c>
      <c r="CC1192" t="s">
        <v>5062</v>
      </c>
      <c r="CD1192">
        <v>38</v>
      </c>
      <c r="CE1192" t="s">
        <v>237</v>
      </c>
      <c r="CF1192" t="s">
        <v>220</v>
      </c>
      <c r="CG1192" t="s">
        <v>247</v>
      </c>
      <c r="CI1192" t="s">
        <v>9552</v>
      </c>
      <c r="CJ1192" t="s">
        <v>2808</v>
      </c>
      <c r="CK1192" t="s">
        <v>69</v>
      </c>
      <c r="CL1192" t="s">
        <v>69</v>
      </c>
      <c r="CM1192" t="s">
        <v>2803</v>
      </c>
      <c r="CN1192">
        <v>5</v>
      </c>
      <c r="CO1192" t="s">
        <v>254</v>
      </c>
      <c r="CP1192">
        <v>30</v>
      </c>
      <c r="CQ1192" t="s">
        <v>69</v>
      </c>
      <c r="CR1192" t="s">
        <v>69</v>
      </c>
      <c r="CS1192" t="s">
        <v>69</v>
      </c>
      <c r="CT1192" t="s">
        <v>69</v>
      </c>
      <c r="CU1192" t="s">
        <v>69</v>
      </c>
      <c r="CV1192" t="s">
        <v>69</v>
      </c>
      <c r="CW1192" t="s">
        <v>69</v>
      </c>
      <c r="CX1192" t="s">
        <v>69</v>
      </c>
      <c r="CY1192" t="s">
        <v>69</v>
      </c>
      <c r="CZ1192" t="s">
        <v>69</v>
      </c>
      <c r="DA1192" t="s">
        <v>69</v>
      </c>
      <c r="DB1192" t="s">
        <v>69</v>
      </c>
      <c r="DC1192" t="s">
        <v>69</v>
      </c>
      <c r="DD1192" t="s">
        <v>12</v>
      </c>
      <c r="DE1192" s="30">
        <v>41098</v>
      </c>
      <c r="DF1192" t="s">
        <v>12</v>
      </c>
      <c r="DG1192" s="30">
        <v>41101</v>
      </c>
      <c r="DH1192" t="s">
        <v>249</v>
      </c>
      <c r="DI1192" t="s">
        <v>10025</v>
      </c>
      <c r="EU1192" t="s">
        <v>2956</v>
      </c>
      <c r="EV1192" t="s">
        <v>2956</v>
      </c>
      <c r="EW1192" s="30">
        <v>41101</v>
      </c>
      <c r="EX1192" s="30">
        <v>41101</v>
      </c>
      <c r="KB1192">
        <v>5</v>
      </c>
      <c r="KD1192" t="s">
        <v>9554</v>
      </c>
      <c r="KE1192" t="s">
        <v>6597</v>
      </c>
      <c r="KF1192">
        <v>18</v>
      </c>
      <c r="KG1192" t="s">
        <v>6598</v>
      </c>
      <c r="KH1192">
        <v>5341864</v>
      </c>
    </row>
    <row r="1193" spans="1:294" x14ac:dyDescent="0.3">
      <c r="A1193" t="s">
        <v>11085</v>
      </c>
      <c r="B1193" t="s">
        <v>8545</v>
      </c>
      <c r="C1193">
        <v>1</v>
      </c>
      <c r="D1193" t="s">
        <v>2956</v>
      </c>
      <c r="E1193" t="s">
        <v>2956</v>
      </c>
      <c r="F1193" t="s">
        <v>2956</v>
      </c>
      <c r="G1193" t="s">
        <v>2956</v>
      </c>
      <c r="H1193" t="s">
        <v>2956</v>
      </c>
      <c r="BB1193" t="s">
        <v>2876</v>
      </c>
      <c r="BV1193">
        <v>0</v>
      </c>
      <c r="BY1193" t="s">
        <v>6813</v>
      </c>
      <c r="BZ1193" t="s">
        <v>8546</v>
      </c>
      <c r="CA1193" t="s">
        <v>6591</v>
      </c>
      <c r="CB1193" t="s">
        <v>6753</v>
      </c>
      <c r="CC1193" t="s">
        <v>5062</v>
      </c>
      <c r="CD1193">
        <v>24</v>
      </c>
      <c r="CE1193" t="s">
        <v>236</v>
      </c>
      <c r="CF1193" t="s">
        <v>240</v>
      </c>
      <c r="CG1193" t="s">
        <v>247</v>
      </c>
      <c r="CI1193" t="s">
        <v>9552</v>
      </c>
      <c r="CJ1193" t="s">
        <v>2808</v>
      </c>
      <c r="CK1193" t="s">
        <v>69</v>
      </c>
      <c r="CL1193" t="s">
        <v>69</v>
      </c>
      <c r="CM1193" t="s">
        <v>2803</v>
      </c>
      <c r="CN1193">
        <v>1</v>
      </c>
      <c r="CO1193" t="s">
        <v>254</v>
      </c>
      <c r="CP1193">
        <v>22</v>
      </c>
      <c r="CQ1193" t="s">
        <v>69</v>
      </c>
      <c r="CR1193" t="s">
        <v>69</v>
      </c>
      <c r="CS1193" t="s">
        <v>69</v>
      </c>
      <c r="CT1193" t="s">
        <v>69</v>
      </c>
      <c r="CU1193" t="s">
        <v>69</v>
      </c>
      <c r="CV1193" t="s">
        <v>69</v>
      </c>
      <c r="CW1193" t="s">
        <v>69</v>
      </c>
      <c r="CX1193" t="s">
        <v>69</v>
      </c>
      <c r="CY1193" t="s">
        <v>69</v>
      </c>
      <c r="CZ1193" t="s">
        <v>69</v>
      </c>
      <c r="DA1193" t="s">
        <v>69</v>
      </c>
      <c r="DB1193" t="s">
        <v>69</v>
      </c>
      <c r="DC1193" t="s">
        <v>69</v>
      </c>
      <c r="DD1193" t="s">
        <v>12</v>
      </c>
      <c r="DE1193" t="s">
        <v>7042</v>
      </c>
      <c r="DF1193" t="s">
        <v>12</v>
      </c>
      <c r="DG1193" t="s">
        <v>6688</v>
      </c>
      <c r="DH1193" t="s">
        <v>249</v>
      </c>
      <c r="DI1193" t="s">
        <v>9563</v>
      </c>
      <c r="EU1193" t="s">
        <v>22</v>
      </c>
      <c r="EV1193" t="s">
        <v>22</v>
      </c>
      <c r="KB1193">
        <v>1</v>
      </c>
      <c r="KD1193" t="s">
        <v>9554</v>
      </c>
      <c r="KE1193" t="s">
        <v>6597</v>
      </c>
      <c r="KF1193">
        <v>19</v>
      </c>
      <c r="KG1193" t="s">
        <v>6598</v>
      </c>
      <c r="KH1193">
        <v>5341864</v>
      </c>
    </row>
    <row r="1194" spans="1:294" x14ac:dyDescent="0.3">
      <c r="A1194" t="s">
        <v>11086</v>
      </c>
      <c r="B1194" t="s">
        <v>8545</v>
      </c>
      <c r="C1194">
        <v>4</v>
      </c>
      <c r="D1194" t="s">
        <v>2956</v>
      </c>
      <c r="E1194" t="s">
        <v>2956</v>
      </c>
      <c r="F1194" t="s">
        <v>2956</v>
      </c>
      <c r="G1194" t="s">
        <v>2956</v>
      </c>
      <c r="H1194" t="s">
        <v>2956</v>
      </c>
      <c r="I1194" t="s">
        <v>2956</v>
      </c>
      <c r="J1194" t="s">
        <v>2956</v>
      </c>
      <c r="K1194" t="s">
        <v>2956</v>
      </c>
      <c r="L1194" t="s">
        <v>2956</v>
      </c>
      <c r="M1194" t="s">
        <v>2956</v>
      </c>
      <c r="N1194" t="s">
        <v>2956</v>
      </c>
      <c r="O1194" t="s">
        <v>2956</v>
      </c>
      <c r="P1194" t="s">
        <v>22</v>
      </c>
      <c r="Q1194" t="s">
        <v>22</v>
      </c>
      <c r="R1194" t="s">
        <v>2956</v>
      </c>
      <c r="S1194" t="s">
        <v>2956</v>
      </c>
      <c r="T1194" t="s">
        <v>2956</v>
      </c>
      <c r="U1194" t="s">
        <v>2956</v>
      </c>
      <c r="V1194" t="s">
        <v>2956</v>
      </c>
      <c r="W1194" t="s">
        <v>2956</v>
      </c>
      <c r="BB1194" t="s">
        <v>2876</v>
      </c>
      <c r="BD1194" t="s">
        <v>2876</v>
      </c>
      <c r="BF1194" t="s">
        <v>2876</v>
      </c>
      <c r="BH1194" t="s">
        <v>2876</v>
      </c>
      <c r="BV1194">
        <v>0</v>
      </c>
      <c r="BY1194" t="s">
        <v>6813</v>
      </c>
      <c r="BZ1194" t="s">
        <v>8546</v>
      </c>
      <c r="CA1194" t="s">
        <v>6591</v>
      </c>
      <c r="CB1194" t="s">
        <v>6861</v>
      </c>
      <c r="CC1194" t="s">
        <v>5062</v>
      </c>
      <c r="CD1194">
        <v>37</v>
      </c>
      <c r="CE1194" t="s">
        <v>22</v>
      </c>
      <c r="CF1194" t="s">
        <v>22</v>
      </c>
      <c r="CG1194" t="s">
        <v>22</v>
      </c>
      <c r="CI1194" t="s">
        <v>9552</v>
      </c>
      <c r="CJ1194" t="s">
        <v>2808</v>
      </c>
      <c r="CK1194" t="s">
        <v>69</v>
      </c>
      <c r="CL1194" t="s">
        <v>69</v>
      </c>
      <c r="CM1194" t="s">
        <v>2803</v>
      </c>
      <c r="CN1194">
        <v>4</v>
      </c>
      <c r="CO1194" t="s">
        <v>254</v>
      </c>
      <c r="CP1194">
        <v>33</v>
      </c>
      <c r="CQ1194" t="s">
        <v>69</v>
      </c>
      <c r="CR1194" t="s">
        <v>69</v>
      </c>
      <c r="CS1194" t="s">
        <v>69</v>
      </c>
      <c r="CT1194" t="s">
        <v>69</v>
      </c>
      <c r="CU1194" t="s">
        <v>69</v>
      </c>
      <c r="CV1194" t="s">
        <v>69</v>
      </c>
      <c r="CW1194" t="s">
        <v>69</v>
      </c>
      <c r="CX1194" t="s">
        <v>69</v>
      </c>
      <c r="CY1194" t="s">
        <v>69</v>
      </c>
      <c r="CZ1194" t="s">
        <v>69</v>
      </c>
      <c r="DA1194" t="s">
        <v>69</v>
      </c>
      <c r="DB1194" t="s">
        <v>69</v>
      </c>
      <c r="DC1194" t="s">
        <v>69</v>
      </c>
      <c r="DD1194" t="s">
        <v>12</v>
      </c>
      <c r="DE1194" t="s">
        <v>10423</v>
      </c>
      <c r="DF1194" t="s">
        <v>12</v>
      </c>
      <c r="DG1194" s="30">
        <v>41254</v>
      </c>
      <c r="DH1194" t="s">
        <v>249</v>
      </c>
      <c r="DI1194" t="s">
        <v>9563</v>
      </c>
      <c r="EU1194" t="s">
        <v>2956</v>
      </c>
      <c r="EV1194" t="s">
        <v>2956</v>
      </c>
      <c r="EW1194" s="30">
        <v>41254</v>
      </c>
      <c r="EX1194" s="30">
        <v>41254</v>
      </c>
      <c r="KB1194">
        <v>4</v>
      </c>
      <c r="KD1194" t="s">
        <v>9554</v>
      </c>
      <c r="KE1194" t="s">
        <v>6597</v>
      </c>
      <c r="KF1194">
        <v>20</v>
      </c>
      <c r="KG1194" t="s">
        <v>6598</v>
      </c>
      <c r="KH1194">
        <v>5341864</v>
      </c>
    </row>
    <row r="1195" spans="1:294" x14ac:dyDescent="0.3">
      <c r="A1195" t="s">
        <v>11087</v>
      </c>
      <c r="B1195" t="s">
        <v>8545</v>
      </c>
      <c r="C1195">
        <v>3</v>
      </c>
      <c r="D1195" t="s">
        <v>2956</v>
      </c>
      <c r="E1195" t="s">
        <v>2956</v>
      </c>
      <c r="F1195" t="s">
        <v>2956</v>
      </c>
      <c r="G1195" t="s">
        <v>2956</v>
      </c>
      <c r="H1195" t="s">
        <v>2956</v>
      </c>
      <c r="I1195" t="s">
        <v>2956</v>
      </c>
      <c r="J1195" t="s">
        <v>2956</v>
      </c>
      <c r="K1195" t="s">
        <v>2956</v>
      </c>
      <c r="L1195" t="s">
        <v>2956</v>
      </c>
      <c r="M1195" t="s">
        <v>2956</v>
      </c>
      <c r="N1195" t="s">
        <v>2956</v>
      </c>
      <c r="O1195" t="s">
        <v>2956</v>
      </c>
      <c r="P1195" t="s">
        <v>2956</v>
      </c>
      <c r="Q1195" t="s">
        <v>2956</v>
      </c>
      <c r="R1195" t="s">
        <v>2956</v>
      </c>
      <c r="BB1195" t="s">
        <v>2876</v>
      </c>
      <c r="BD1195" t="s">
        <v>2876</v>
      </c>
      <c r="BF1195" t="s">
        <v>2876</v>
      </c>
      <c r="BV1195">
        <v>0</v>
      </c>
      <c r="BY1195" t="s">
        <v>6813</v>
      </c>
      <c r="BZ1195" t="s">
        <v>8546</v>
      </c>
      <c r="CA1195" t="s">
        <v>6591</v>
      </c>
      <c r="CB1195" t="s">
        <v>6861</v>
      </c>
      <c r="CC1195" t="s">
        <v>5062</v>
      </c>
      <c r="CD1195">
        <v>18</v>
      </c>
      <c r="CE1195" t="s">
        <v>236</v>
      </c>
      <c r="CF1195" t="s">
        <v>240</v>
      </c>
      <c r="CG1195" t="s">
        <v>247</v>
      </c>
      <c r="CI1195" t="s">
        <v>9552</v>
      </c>
      <c r="CJ1195" t="s">
        <v>2808</v>
      </c>
      <c r="CK1195" t="s">
        <v>69</v>
      </c>
      <c r="CL1195" t="s">
        <v>69</v>
      </c>
      <c r="CM1195" t="s">
        <v>2803</v>
      </c>
      <c r="CN1195">
        <v>3</v>
      </c>
      <c r="CO1195" t="s">
        <v>254</v>
      </c>
      <c r="CP1195">
        <v>33</v>
      </c>
      <c r="CQ1195" t="s">
        <v>69</v>
      </c>
      <c r="CR1195" t="s">
        <v>69</v>
      </c>
      <c r="CS1195" t="s">
        <v>69</v>
      </c>
      <c r="CT1195" t="s">
        <v>69</v>
      </c>
      <c r="CU1195" t="s">
        <v>69</v>
      </c>
      <c r="CV1195" t="s">
        <v>69</v>
      </c>
      <c r="CW1195" t="s">
        <v>69</v>
      </c>
      <c r="CX1195" t="s">
        <v>69</v>
      </c>
      <c r="CY1195" t="s">
        <v>69</v>
      </c>
      <c r="CZ1195" t="s">
        <v>69</v>
      </c>
      <c r="DA1195" t="s">
        <v>69</v>
      </c>
      <c r="DB1195" t="s">
        <v>69</v>
      </c>
      <c r="DC1195" t="s">
        <v>69</v>
      </c>
      <c r="DD1195" t="s">
        <v>12</v>
      </c>
      <c r="DE1195" t="s">
        <v>7385</v>
      </c>
      <c r="DF1195" t="s">
        <v>12</v>
      </c>
      <c r="DG1195" s="30">
        <v>41101</v>
      </c>
      <c r="DH1195" t="s">
        <v>249</v>
      </c>
      <c r="DI1195" t="s">
        <v>9563</v>
      </c>
      <c r="EU1195" t="s">
        <v>22</v>
      </c>
      <c r="EV1195" t="s">
        <v>22</v>
      </c>
      <c r="KB1195">
        <v>3</v>
      </c>
      <c r="KD1195" t="s">
        <v>9554</v>
      </c>
      <c r="KE1195" t="s">
        <v>6597</v>
      </c>
      <c r="KF1195">
        <v>21</v>
      </c>
      <c r="KG1195" t="s">
        <v>6598</v>
      </c>
      <c r="KH1195">
        <v>5341864</v>
      </c>
    </row>
    <row r="1196" spans="1:294" x14ac:dyDescent="0.3">
      <c r="A1196" t="s">
        <v>11088</v>
      </c>
      <c r="B1196" t="s">
        <v>8545</v>
      </c>
      <c r="C1196">
        <v>1</v>
      </c>
      <c r="D1196" t="s">
        <v>2956</v>
      </c>
      <c r="E1196" t="s">
        <v>2956</v>
      </c>
      <c r="F1196" t="s">
        <v>2956</v>
      </c>
      <c r="G1196" t="s">
        <v>2956</v>
      </c>
      <c r="H1196" t="s">
        <v>2956</v>
      </c>
      <c r="BB1196" t="s">
        <v>2876</v>
      </c>
      <c r="BV1196">
        <v>0</v>
      </c>
      <c r="BY1196" t="s">
        <v>6813</v>
      </c>
      <c r="BZ1196" t="s">
        <v>8546</v>
      </c>
      <c r="CA1196" t="s">
        <v>6861</v>
      </c>
      <c r="CC1196" t="s">
        <v>5062</v>
      </c>
      <c r="CD1196">
        <v>20</v>
      </c>
      <c r="CE1196" t="s">
        <v>236</v>
      </c>
      <c r="CF1196" t="s">
        <v>240</v>
      </c>
      <c r="CG1196" t="s">
        <v>246</v>
      </c>
      <c r="CI1196" t="s">
        <v>9552</v>
      </c>
      <c r="CJ1196" t="s">
        <v>2808</v>
      </c>
      <c r="CK1196" t="s">
        <v>69</v>
      </c>
      <c r="CL1196" t="s">
        <v>69</v>
      </c>
      <c r="CM1196" t="s">
        <v>2803</v>
      </c>
      <c r="CN1196">
        <v>1</v>
      </c>
      <c r="CO1196" t="s">
        <v>254</v>
      </c>
      <c r="CP1196">
        <v>4</v>
      </c>
      <c r="CQ1196" t="s">
        <v>69</v>
      </c>
      <c r="CR1196" t="s">
        <v>69</v>
      </c>
      <c r="CS1196" t="s">
        <v>69</v>
      </c>
      <c r="CT1196" t="s">
        <v>69</v>
      </c>
      <c r="CU1196" t="s">
        <v>69</v>
      </c>
      <c r="CV1196" t="s">
        <v>69</v>
      </c>
      <c r="CW1196" t="s">
        <v>69</v>
      </c>
      <c r="CX1196" t="s">
        <v>69</v>
      </c>
      <c r="CY1196" t="s">
        <v>69</v>
      </c>
      <c r="CZ1196" t="s">
        <v>69</v>
      </c>
      <c r="DA1196" t="s">
        <v>69</v>
      </c>
      <c r="DB1196" t="s">
        <v>69</v>
      </c>
      <c r="DC1196" t="s">
        <v>69</v>
      </c>
      <c r="DD1196" t="s">
        <v>12</v>
      </c>
      <c r="DE1196" t="s">
        <v>9903</v>
      </c>
      <c r="DF1196" t="s">
        <v>12</v>
      </c>
      <c r="DG1196" t="s">
        <v>6855</v>
      </c>
      <c r="DH1196" t="s">
        <v>249</v>
      </c>
      <c r="DI1196" t="s">
        <v>9563</v>
      </c>
      <c r="EU1196" t="s">
        <v>2956</v>
      </c>
      <c r="EV1196" t="s">
        <v>2956</v>
      </c>
      <c r="EW1196" t="s">
        <v>6855</v>
      </c>
      <c r="EX1196" t="s">
        <v>6855</v>
      </c>
      <c r="KB1196">
        <v>1</v>
      </c>
      <c r="KD1196" t="s">
        <v>9554</v>
      </c>
      <c r="KE1196" t="s">
        <v>6597</v>
      </c>
      <c r="KF1196">
        <v>22</v>
      </c>
      <c r="KG1196" t="s">
        <v>6598</v>
      </c>
      <c r="KH1196">
        <v>5341864</v>
      </c>
    </row>
    <row r="1197" spans="1:294" x14ac:dyDescent="0.3">
      <c r="A1197" t="s">
        <v>11089</v>
      </c>
      <c r="B1197" t="s">
        <v>8545</v>
      </c>
      <c r="C1197">
        <v>1</v>
      </c>
      <c r="D1197" t="s">
        <v>2956</v>
      </c>
      <c r="E1197" t="s">
        <v>2956</v>
      </c>
      <c r="F1197" t="s">
        <v>2956</v>
      </c>
      <c r="G1197" t="s">
        <v>2956</v>
      </c>
      <c r="H1197" t="s">
        <v>2956</v>
      </c>
      <c r="BB1197" t="s">
        <v>2876</v>
      </c>
      <c r="BV1197">
        <v>0</v>
      </c>
      <c r="BY1197" t="s">
        <v>6813</v>
      </c>
      <c r="BZ1197" t="s">
        <v>8546</v>
      </c>
      <c r="CA1197" t="s">
        <v>6591</v>
      </c>
      <c r="CB1197" t="s">
        <v>6861</v>
      </c>
      <c r="CC1197" t="s">
        <v>5062</v>
      </c>
      <c r="CD1197">
        <v>29</v>
      </c>
      <c r="CE1197" t="s">
        <v>236</v>
      </c>
      <c r="CF1197" t="s">
        <v>240</v>
      </c>
      <c r="CG1197" t="s">
        <v>247</v>
      </c>
      <c r="CI1197" t="s">
        <v>9552</v>
      </c>
      <c r="CJ1197" t="s">
        <v>2808</v>
      </c>
      <c r="CK1197" t="s">
        <v>69</v>
      </c>
      <c r="CL1197" t="s">
        <v>69</v>
      </c>
      <c r="CM1197" t="s">
        <v>2803</v>
      </c>
      <c r="CN1197">
        <v>1</v>
      </c>
      <c r="CO1197" t="s">
        <v>254</v>
      </c>
      <c r="CP1197">
        <v>27</v>
      </c>
      <c r="CQ1197" t="s">
        <v>69</v>
      </c>
      <c r="CR1197" t="s">
        <v>69</v>
      </c>
      <c r="CS1197" t="s">
        <v>69</v>
      </c>
      <c r="CT1197" t="s">
        <v>69</v>
      </c>
      <c r="CU1197" t="s">
        <v>69</v>
      </c>
      <c r="CV1197" t="s">
        <v>69</v>
      </c>
      <c r="CW1197" t="s">
        <v>69</v>
      </c>
      <c r="CX1197" t="s">
        <v>69</v>
      </c>
      <c r="CY1197" t="s">
        <v>69</v>
      </c>
      <c r="CZ1197" t="s">
        <v>69</v>
      </c>
      <c r="DA1197" t="s">
        <v>2808</v>
      </c>
      <c r="DB1197" t="s">
        <v>2808</v>
      </c>
      <c r="DC1197" t="s">
        <v>69</v>
      </c>
      <c r="DD1197" t="s">
        <v>12</v>
      </c>
      <c r="DE1197" s="30">
        <v>40977</v>
      </c>
      <c r="DF1197" t="s">
        <v>12</v>
      </c>
      <c r="DG1197" s="30">
        <v>41611</v>
      </c>
      <c r="DH1197" t="s">
        <v>249</v>
      </c>
      <c r="DI1197" t="s">
        <v>9563</v>
      </c>
      <c r="EU1197" t="s">
        <v>2956</v>
      </c>
      <c r="EV1197" t="s">
        <v>2956</v>
      </c>
      <c r="EW1197" s="30">
        <v>41611</v>
      </c>
      <c r="EX1197" s="30">
        <v>41611</v>
      </c>
      <c r="KB1197">
        <v>1</v>
      </c>
      <c r="KD1197" t="s">
        <v>9554</v>
      </c>
      <c r="KE1197" t="s">
        <v>6597</v>
      </c>
      <c r="KF1197">
        <v>23</v>
      </c>
      <c r="KG1197" t="s">
        <v>6598</v>
      </c>
      <c r="KH1197">
        <v>5341864</v>
      </c>
    </row>
    <row r="1198" spans="1:294" x14ac:dyDescent="0.3">
      <c r="A1198" t="s">
        <v>11090</v>
      </c>
      <c r="B1198" t="s">
        <v>8545</v>
      </c>
      <c r="C1198">
        <v>1</v>
      </c>
      <c r="D1198" t="s">
        <v>2956</v>
      </c>
      <c r="E1198" t="s">
        <v>2956</v>
      </c>
      <c r="F1198" t="s">
        <v>2956</v>
      </c>
      <c r="G1198" t="s">
        <v>2956</v>
      </c>
      <c r="H1198" t="s">
        <v>2956</v>
      </c>
      <c r="BB1198" t="s">
        <v>2876</v>
      </c>
      <c r="BV1198">
        <v>0</v>
      </c>
      <c r="BY1198" t="s">
        <v>6813</v>
      </c>
      <c r="BZ1198" t="s">
        <v>8546</v>
      </c>
      <c r="CA1198" t="s">
        <v>6591</v>
      </c>
      <c r="CB1198" t="s">
        <v>6861</v>
      </c>
      <c r="CC1198" t="s">
        <v>5062</v>
      </c>
      <c r="CD1198">
        <v>39</v>
      </c>
      <c r="CE1198" t="s">
        <v>22</v>
      </c>
      <c r="CF1198" t="s">
        <v>22</v>
      </c>
      <c r="CG1198" t="s">
        <v>22</v>
      </c>
      <c r="CI1198" t="s">
        <v>9552</v>
      </c>
      <c r="CJ1198" t="s">
        <v>2808</v>
      </c>
      <c r="CK1198" t="s">
        <v>69</v>
      </c>
      <c r="CL1198" t="s">
        <v>69</v>
      </c>
      <c r="CM1198" t="s">
        <v>2803</v>
      </c>
      <c r="CN1198">
        <v>1</v>
      </c>
      <c r="CO1198" t="s">
        <v>254</v>
      </c>
      <c r="CP1198">
        <v>13</v>
      </c>
      <c r="CQ1198" t="s">
        <v>69</v>
      </c>
      <c r="CR1198" t="s">
        <v>69</v>
      </c>
      <c r="CS1198" t="s">
        <v>69</v>
      </c>
      <c r="CT1198" t="s">
        <v>69</v>
      </c>
      <c r="CU1198" t="s">
        <v>69</v>
      </c>
      <c r="CV1198" t="s">
        <v>69</v>
      </c>
      <c r="CW1198" t="s">
        <v>69</v>
      </c>
      <c r="CX1198" t="s">
        <v>69</v>
      </c>
      <c r="CY1198" t="s">
        <v>69</v>
      </c>
      <c r="CZ1198" t="s">
        <v>69</v>
      </c>
      <c r="DA1198" t="s">
        <v>2808</v>
      </c>
      <c r="DB1198" t="s">
        <v>2808</v>
      </c>
      <c r="DC1198" t="s">
        <v>69</v>
      </c>
      <c r="DD1198" t="s">
        <v>12</v>
      </c>
      <c r="DE1198" t="s">
        <v>9829</v>
      </c>
      <c r="DF1198" t="s">
        <v>12</v>
      </c>
      <c r="DG1198" s="30">
        <v>41519</v>
      </c>
      <c r="DH1198" t="s">
        <v>249</v>
      </c>
      <c r="DI1198" t="s">
        <v>9563</v>
      </c>
      <c r="EU1198" t="s">
        <v>22</v>
      </c>
      <c r="EV1198" t="s">
        <v>22</v>
      </c>
      <c r="KB1198">
        <v>1</v>
      </c>
      <c r="KD1198" t="s">
        <v>9554</v>
      </c>
      <c r="KE1198" t="s">
        <v>6597</v>
      </c>
      <c r="KF1198">
        <v>24</v>
      </c>
      <c r="KG1198" t="s">
        <v>6598</v>
      </c>
      <c r="KH1198">
        <v>5341864</v>
      </c>
    </row>
    <row r="1199" spans="1:294" x14ac:dyDescent="0.3">
      <c r="A1199" t="s">
        <v>11091</v>
      </c>
      <c r="B1199" t="s">
        <v>8545</v>
      </c>
      <c r="C1199">
        <v>3</v>
      </c>
      <c r="D1199" t="s">
        <v>2956</v>
      </c>
      <c r="E1199" t="s">
        <v>2956</v>
      </c>
      <c r="F1199" t="s">
        <v>22</v>
      </c>
      <c r="G1199" t="s">
        <v>2956</v>
      </c>
      <c r="H1199" t="s">
        <v>2956</v>
      </c>
      <c r="I1199" t="s">
        <v>22</v>
      </c>
      <c r="J1199" t="s">
        <v>22</v>
      </c>
      <c r="K1199" t="s">
        <v>22</v>
      </c>
      <c r="L1199" t="s">
        <v>22</v>
      </c>
      <c r="M1199" t="s">
        <v>22</v>
      </c>
      <c r="N1199" t="s">
        <v>2956</v>
      </c>
      <c r="O1199" t="s">
        <v>2956</v>
      </c>
      <c r="P1199" t="s">
        <v>2956</v>
      </c>
      <c r="Q1199" t="s">
        <v>2956</v>
      </c>
      <c r="R1199" t="s">
        <v>2956</v>
      </c>
      <c r="BB1199" t="s">
        <v>2876</v>
      </c>
      <c r="BD1199" t="s">
        <v>2876</v>
      </c>
      <c r="BF1199" t="s">
        <v>2876</v>
      </c>
      <c r="BV1199">
        <v>0</v>
      </c>
      <c r="BY1199" t="s">
        <v>6813</v>
      </c>
      <c r="BZ1199" t="s">
        <v>8546</v>
      </c>
      <c r="CA1199" t="s">
        <v>6591</v>
      </c>
      <c r="CB1199" t="s">
        <v>6861</v>
      </c>
      <c r="CC1199" t="s">
        <v>5062</v>
      </c>
      <c r="CD1199">
        <v>26</v>
      </c>
      <c r="CE1199" t="s">
        <v>236</v>
      </c>
      <c r="CF1199" t="s">
        <v>241</v>
      </c>
      <c r="CG1199" t="s">
        <v>246</v>
      </c>
      <c r="CI1199" t="s">
        <v>9552</v>
      </c>
      <c r="CJ1199" t="s">
        <v>2808</v>
      </c>
      <c r="CK1199" t="s">
        <v>69</v>
      </c>
      <c r="CL1199" t="s">
        <v>69</v>
      </c>
      <c r="CM1199" t="s">
        <v>2803</v>
      </c>
      <c r="CN1199">
        <v>3</v>
      </c>
      <c r="CO1199" t="s">
        <v>254</v>
      </c>
      <c r="CP1199">
        <v>17</v>
      </c>
      <c r="CQ1199" t="s">
        <v>69</v>
      </c>
      <c r="CR1199" t="s">
        <v>69</v>
      </c>
      <c r="CS1199" t="s">
        <v>69</v>
      </c>
      <c r="CT1199" t="s">
        <v>69</v>
      </c>
      <c r="CU1199" t="s">
        <v>69</v>
      </c>
      <c r="CV1199" t="s">
        <v>69</v>
      </c>
      <c r="CW1199" t="s">
        <v>69</v>
      </c>
      <c r="CX1199" t="s">
        <v>69</v>
      </c>
      <c r="CY1199" t="s">
        <v>69</v>
      </c>
      <c r="CZ1199" t="s">
        <v>69</v>
      </c>
      <c r="DA1199" t="s">
        <v>69</v>
      </c>
      <c r="DB1199" t="s">
        <v>69</v>
      </c>
      <c r="DC1199" t="s">
        <v>69</v>
      </c>
      <c r="DD1199" t="s">
        <v>12</v>
      </c>
      <c r="DE1199" t="s">
        <v>7924</v>
      </c>
      <c r="DF1199" t="s">
        <v>12</v>
      </c>
      <c r="DG1199" t="s">
        <v>10035</v>
      </c>
      <c r="DH1199" t="s">
        <v>249</v>
      </c>
      <c r="DI1199" t="s">
        <v>9563</v>
      </c>
      <c r="EU1199" t="s">
        <v>22</v>
      </c>
      <c r="EV1199" t="s">
        <v>22</v>
      </c>
      <c r="KB1199">
        <v>3</v>
      </c>
      <c r="KD1199" t="s">
        <v>9554</v>
      </c>
      <c r="KE1199" t="s">
        <v>6597</v>
      </c>
      <c r="KF1199">
        <v>25</v>
      </c>
      <c r="KG1199" t="s">
        <v>6598</v>
      </c>
      <c r="KH1199">
        <v>5341864</v>
      </c>
    </row>
    <row r="1200" spans="1:294" x14ac:dyDescent="0.3">
      <c r="A1200" t="s">
        <v>11092</v>
      </c>
      <c r="B1200" t="s">
        <v>8545</v>
      </c>
      <c r="C1200">
        <v>3</v>
      </c>
      <c r="D1200" t="s">
        <v>2956</v>
      </c>
      <c r="E1200" t="s">
        <v>2956</v>
      </c>
      <c r="F1200" t="s">
        <v>2956</v>
      </c>
      <c r="G1200" t="s">
        <v>2956</v>
      </c>
      <c r="H1200" t="s">
        <v>2956</v>
      </c>
      <c r="I1200" t="s">
        <v>2956</v>
      </c>
      <c r="J1200" t="s">
        <v>2956</v>
      </c>
      <c r="K1200" t="s">
        <v>2956</v>
      </c>
      <c r="L1200" t="s">
        <v>2956</v>
      </c>
      <c r="M1200" t="s">
        <v>2956</v>
      </c>
      <c r="N1200" t="s">
        <v>2956</v>
      </c>
      <c r="O1200" t="s">
        <v>2956</v>
      </c>
      <c r="P1200" t="s">
        <v>2956</v>
      </c>
      <c r="Q1200" t="s">
        <v>2956</v>
      </c>
      <c r="R1200" t="s">
        <v>2956</v>
      </c>
      <c r="BB1200" t="s">
        <v>2876</v>
      </c>
      <c r="BD1200" t="s">
        <v>2876</v>
      </c>
      <c r="BF1200" t="s">
        <v>2876</v>
      </c>
      <c r="BV1200">
        <v>0</v>
      </c>
      <c r="BY1200" t="s">
        <v>6813</v>
      </c>
      <c r="BZ1200" t="s">
        <v>8546</v>
      </c>
      <c r="CA1200" t="s">
        <v>6591</v>
      </c>
      <c r="CB1200" t="s">
        <v>6861</v>
      </c>
      <c r="CC1200" t="s">
        <v>5062</v>
      </c>
      <c r="CD1200">
        <v>24</v>
      </c>
      <c r="CE1200" t="s">
        <v>236</v>
      </c>
      <c r="CF1200" t="s">
        <v>241</v>
      </c>
      <c r="CG1200" t="s">
        <v>247</v>
      </c>
      <c r="CI1200" t="s">
        <v>9552</v>
      </c>
      <c r="CJ1200" t="s">
        <v>2808</v>
      </c>
      <c r="CK1200" t="s">
        <v>69</v>
      </c>
      <c r="CL1200" t="s">
        <v>69</v>
      </c>
      <c r="CM1200" t="s">
        <v>2803</v>
      </c>
      <c r="CN1200">
        <v>3</v>
      </c>
      <c r="CO1200" t="s">
        <v>254</v>
      </c>
      <c r="CP1200">
        <v>24</v>
      </c>
      <c r="CQ1200" t="s">
        <v>2808</v>
      </c>
      <c r="CR1200" t="s">
        <v>2808</v>
      </c>
      <c r="CS1200" t="s">
        <v>2808</v>
      </c>
      <c r="CT1200" t="s">
        <v>2808</v>
      </c>
      <c r="CU1200" t="s">
        <v>2808</v>
      </c>
      <c r="CV1200" t="s">
        <v>2808</v>
      </c>
      <c r="CW1200" t="s">
        <v>69</v>
      </c>
      <c r="CX1200" t="s">
        <v>2808</v>
      </c>
      <c r="CY1200" t="s">
        <v>2808</v>
      </c>
      <c r="CZ1200" t="s">
        <v>2808</v>
      </c>
      <c r="DA1200" t="s">
        <v>2808</v>
      </c>
      <c r="DB1200" t="s">
        <v>2808</v>
      </c>
      <c r="DC1200" t="s">
        <v>69</v>
      </c>
      <c r="DD1200" t="s">
        <v>12</v>
      </c>
      <c r="DE1200" t="s">
        <v>7042</v>
      </c>
      <c r="DF1200" t="s">
        <v>12</v>
      </c>
      <c r="DG1200" s="30">
        <v>41334</v>
      </c>
      <c r="DH1200" t="s">
        <v>249</v>
      </c>
      <c r="DI1200" t="s">
        <v>9563</v>
      </c>
      <c r="EU1200" t="s">
        <v>2956</v>
      </c>
      <c r="EV1200" t="s">
        <v>2956</v>
      </c>
      <c r="EW1200" s="30">
        <v>41334</v>
      </c>
      <c r="EX1200" s="30">
        <v>41334</v>
      </c>
      <c r="KB1200">
        <v>3</v>
      </c>
      <c r="KD1200" t="s">
        <v>9554</v>
      </c>
      <c r="KE1200" t="s">
        <v>6597</v>
      </c>
      <c r="KF1200">
        <v>26</v>
      </c>
      <c r="KG1200" t="s">
        <v>6598</v>
      </c>
      <c r="KH1200">
        <v>5341864</v>
      </c>
    </row>
    <row r="1201" spans="1:294" x14ac:dyDescent="0.3">
      <c r="A1201" t="s">
        <v>11093</v>
      </c>
      <c r="B1201" t="s">
        <v>8545</v>
      </c>
      <c r="C1201">
        <v>4</v>
      </c>
      <c r="D1201" t="s">
        <v>2956</v>
      </c>
      <c r="E1201" t="s">
        <v>2956</v>
      </c>
      <c r="F1201" t="s">
        <v>2956</v>
      </c>
      <c r="G1201" t="s">
        <v>2956</v>
      </c>
      <c r="H1201" t="s">
        <v>2956</v>
      </c>
      <c r="I1201" t="s">
        <v>2956</v>
      </c>
      <c r="J1201" t="s">
        <v>2956</v>
      </c>
      <c r="K1201" t="s">
        <v>2956</v>
      </c>
      <c r="L1201" t="s">
        <v>2956</v>
      </c>
      <c r="M1201" t="s">
        <v>2956</v>
      </c>
      <c r="N1201" t="s">
        <v>2956</v>
      </c>
      <c r="O1201" t="s">
        <v>2956</v>
      </c>
      <c r="P1201" t="s">
        <v>2956</v>
      </c>
      <c r="Q1201" t="s">
        <v>2956</v>
      </c>
      <c r="R1201" t="s">
        <v>2956</v>
      </c>
      <c r="S1201" t="s">
        <v>2956</v>
      </c>
      <c r="T1201" t="s">
        <v>2956</v>
      </c>
      <c r="U1201" t="s">
        <v>2956</v>
      </c>
      <c r="V1201" t="s">
        <v>2956</v>
      </c>
      <c r="W1201" t="s">
        <v>2956</v>
      </c>
      <c r="BB1201" t="s">
        <v>2876</v>
      </c>
      <c r="BD1201" t="s">
        <v>2876</v>
      </c>
      <c r="BF1201" t="s">
        <v>2876</v>
      </c>
      <c r="BH1201" t="s">
        <v>2876</v>
      </c>
      <c r="BV1201">
        <v>0</v>
      </c>
      <c r="BY1201" t="s">
        <v>6813</v>
      </c>
      <c r="BZ1201" t="s">
        <v>8546</v>
      </c>
      <c r="CA1201" t="s">
        <v>6591</v>
      </c>
      <c r="CB1201" t="s">
        <v>6753</v>
      </c>
      <c r="CC1201" t="s">
        <v>5062</v>
      </c>
      <c r="CD1201">
        <v>20</v>
      </c>
      <c r="CE1201" t="s">
        <v>236</v>
      </c>
      <c r="CF1201" t="s">
        <v>240</v>
      </c>
      <c r="CG1201" t="s">
        <v>247</v>
      </c>
      <c r="CI1201" t="s">
        <v>9552</v>
      </c>
      <c r="CJ1201" t="s">
        <v>2808</v>
      </c>
      <c r="CK1201" t="s">
        <v>69</v>
      </c>
      <c r="CL1201" t="s">
        <v>69</v>
      </c>
      <c r="CM1201" t="s">
        <v>2803</v>
      </c>
      <c r="CN1201">
        <v>4</v>
      </c>
      <c r="CO1201" t="s">
        <v>254</v>
      </c>
      <c r="CP1201">
        <v>33</v>
      </c>
      <c r="CQ1201" t="s">
        <v>69</v>
      </c>
      <c r="CR1201" t="s">
        <v>69</v>
      </c>
      <c r="CS1201" t="s">
        <v>69</v>
      </c>
      <c r="CT1201" t="s">
        <v>69</v>
      </c>
      <c r="CU1201" t="s">
        <v>69</v>
      </c>
      <c r="CV1201" t="s">
        <v>69</v>
      </c>
      <c r="CW1201" t="s">
        <v>69</v>
      </c>
      <c r="CX1201" t="s">
        <v>69</v>
      </c>
      <c r="CY1201" t="s">
        <v>69</v>
      </c>
      <c r="CZ1201" t="s">
        <v>69</v>
      </c>
      <c r="DA1201" t="s">
        <v>2808</v>
      </c>
      <c r="DB1201" t="s">
        <v>69</v>
      </c>
      <c r="DC1201" t="s">
        <v>69</v>
      </c>
      <c r="DD1201" t="s">
        <v>12</v>
      </c>
      <c r="DE1201" s="30">
        <v>40519</v>
      </c>
      <c r="DF1201" t="s">
        <v>12</v>
      </c>
      <c r="DG1201" s="30">
        <v>40341</v>
      </c>
      <c r="DH1201" t="s">
        <v>2842</v>
      </c>
      <c r="EU1201" t="s">
        <v>22</v>
      </c>
      <c r="EV1201" t="s">
        <v>22</v>
      </c>
      <c r="KB1201">
        <v>4</v>
      </c>
      <c r="KD1201" t="s">
        <v>9554</v>
      </c>
      <c r="KE1201" t="s">
        <v>6597</v>
      </c>
      <c r="KF1201">
        <v>27</v>
      </c>
      <c r="KG1201" t="s">
        <v>6598</v>
      </c>
      <c r="KH1201">
        <v>5341864</v>
      </c>
    </row>
    <row r="1202" spans="1:294" x14ac:dyDescent="0.3">
      <c r="A1202" t="s">
        <v>11094</v>
      </c>
      <c r="B1202" t="s">
        <v>8545</v>
      </c>
      <c r="C1202">
        <v>6</v>
      </c>
      <c r="D1202" t="s">
        <v>2956</v>
      </c>
      <c r="E1202" t="s">
        <v>2956</v>
      </c>
      <c r="F1202" t="s">
        <v>22</v>
      </c>
      <c r="G1202" t="s">
        <v>2956</v>
      </c>
      <c r="H1202" t="s">
        <v>2956</v>
      </c>
      <c r="I1202" t="s">
        <v>2956</v>
      </c>
      <c r="J1202" t="s">
        <v>2956</v>
      </c>
      <c r="K1202" t="s">
        <v>2956</v>
      </c>
      <c r="L1202" t="s">
        <v>2956</v>
      </c>
      <c r="M1202" t="s">
        <v>2956</v>
      </c>
      <c r="N1202" t="s">
        <v>2956</v>
      </c>
      <c r="O1202" t="s">
        <v>2956</v>
      </c>
      <c r="P1202" t="s">
        <v>2956</v>
      </c>
      <c r="Q1202" t="s">
        <v>2956</v>
      </c>
      <c r="R1202" t="s">
        <v>2956</v>
      </c>
      <c r="S1202" t="s">
        <v>2956</v>
      </c>
      <c r="T1202" t="s">
        <v>2956</v>
      </c>
      <c r="U1202" t="s">
        <v>2956</v>
      </c>
      <c r="V1202" t="s">
        <v>2956</v>
      </c>
      <c r="W1202" t="s">
        <v>2956</v>
      </c>
      <c r="X1202" t="s">
        <v>2956</v>
      </c>
      <c r="Y1202" t="s">
        <v>2956</v>
      </c>
      <c r="Z1202" t="s">
        <v>2956</v>
      </c>
      <c r="AA1202" t="s">
        <v>2956</v>
      </c>
      <c r="AB1202" t="s">
        <v>2956</v>
      </c>
      <c r="AC1202" t="s">
        <v>2956</v>
      </c>
      <c r="AD1202" t="s">
        <v>2956</v>
      </c>
      <c r="AE1202" t="s">
        <v>2956</v>
      </c>
      <c r="AF1202" t="s">
        <v>2956</v>
      </c>
      <c r="AG1202" t="s">
        <v>2956</v>
      </c>
      <c r="BB1202" t="s">
        <v>2876</v>
      </c>
      <c r="BD1202" t="s">
        <v>2876</v>
      </c>
      <c r="BF1202" t="s">
        <v>2876</v>
      </c>
      <c r="BH1202" t="s">
        <v>2876</v>
      </c>
      <c r="BJ1202" t="s">
        <v>2876</v>
      </c>
      <c r="BL1202" t="s">
        <v>2876</v>
      </c>
      <c r="BV1202">
        <v>0</v>
      </c>
      <c r="BY1202" t="s">
        <v>6813</v>
      </c>
      <c r="BZ1202" t="s">
        <v>8546</v>
      </c>
      <c r="CA1202" t="s">
        <v>6591</v>
      </c>
      <c r="CB1202" t="s">
        <v>6861</v>
      </c>
      <c r="CC1202" t="s">
        <v>5062</v>
      </c>
      <c r="CD1202">
        <v>23</v>
      </c>
      <c r="CE1202" t="s">
        <v>236</v>
      </c>
      <c r="CF1202" t="s">
        <v>241</v>
      </c>
      <c r="CG1202" t="s">
        <v>247</v>
      </c>
      <c r="CI1202" t="s">
        <v>9552</v>
      </c>
      <c r="CJ1202" t="s">
        <v>2808</v>
      </c>
      <c r="CK1202" t="s">
        <v>69</v>
      </c>
      <c r="CL1202" t="s">
        <v>69</v>
      </c>
      <c r="CM1202" t="s">
        <v>2803</v>
      </c>
      <c r="CN1202">
        <v>6</v>
      </c>
      <c r="CO1202" t="s">
        <v>254</v>
      </c>
      <c r="CP1202">
        <v>36</v>
      </c>
      <c r="CQ1202" t="s">
        <v>69</v>
      </c>
      <c r="CR1202" t="s">
        <v>69</v>
      </c>
      <c r="CS1202" t="s">
        <v>69</v>
      </c>
      <c r="CT1202" t="s">
        <v>69</v>
      </c>
      <c r="CU1202" t="s">
        <v>69</v>
      </c>
      <c r="CV1202" t="s">
        <v>69</v>
      </c>
      <c r="CW1202" t="s">
        <v>69</v>
      </c>
      <c r="CX1202" t="s">
        <v>69</v>
      </c>
      <c r="CY1202" t="s">
        <v>69</v>
      </c>
      <c r="CZ1202" t="s">
        <v>69</v>
      </c>
      <c r="DA1202" t="s">
        <v>69</v>
      </c>
      <c r="DB1202" t="s">
        <v>69</v>
      </c>
      <c r="DC1202" t="s">
        <v>69</v>
      </c>
      <c r="DD1202" t="s">
        <v>12</v>
      </c>
      <c r="DE1202" t="s">
        <v>6775</v>
      </c>
      <c r="DF1202" t="s">
        <v>12</v>
      </c>
      <c r="DG1202" s="30">
        <v>41190</v>
      </c>
      <c r="DH1202" t="s">
        <v>249</v>
      </c>
      <c r="DI1202" t="s">
        <v>10025</v>
      </c>
      <c r="EU1202" t="s">
        <v>2956</v>
      </c>
      <c r="EV1202" t="s">
        <v>2956</v>
      </c>
      <c r="EW1202" s="30">
        <v>41190</v>
      </c>
      <c r="EX1202" s="30">
        <v>41190</v>
      </c>
      <c r="KB1202">
        <v>6</v>
      </c>
      <c r="KD1202" t="s">
        <v>9554</v>
      </c>
      <c r="KE1202" t="s">
        <v>6597</v>
      </c>
      <c r="KF1202">
        <v>28</v>
      </c>
      <c r="KG1202" t="s">
        <v>6598</v>
      </c>
      <c r="KH1202">
        <v>5341864</v>
      </c>
    </row>
    <row r="1203" spans="1:294" x14ac:dyDescent="0.3">
      <c r="A1203" t="s">
        <v>11095</v>
      </c>
      <c r="B1203" t="s">
        <v>8545</v>
      </c>
      <c r="C1203">
        <v>4</v>
      </c>
      <c r="D1203" t="s">
        <v>2956</v>
      </c>
      <c r="E1203" t="s">
        <v>2956</v>
      </c>
      <c r="F1203" t="s">
        <v>2956</v>
      </c>
      <c r="G1203" t="s">
        <v>2956</v>
      </c>
      <c r="H1203" t="s">
        <v>2956</v>
      </c>
      <c r="I1203" t="s">
        <v>2956</v>
      </c>
      <c r="J1203" t="s">
        <v>2956</v>
      </c>
      <c r="K1203" t="s">
        <v>2956</v>
      </c>
      <c r="L1203" t="s">
        <v>2956</v>
      </c>
      <c r="M1203" t="s">
        <v>2956</v>
      </c>
      <c r="N1203" t="s">
        <v>2956</v>
      </c>
      <c r="O1203" t="s">
        <v>2956</v>
      </c>
      <c r="P1203" t="s">
        <v>2956</v>
      </c>
      <c r="Q1203" t="s">
        <v>2956</v>
      </c>
      <c r="R1203" t="s">
        <v>2956</v>
      </c>
      <c r="S1203" t="s">
        <v>2956</v>
      </c>
      <c r="T1203" t="s">
        <v>2956</v>
      </c>
      <c r="U1203" t="s">
        <v>2956</v>
      </c>
      <c r="V1203" t="s">
        <v>2956</v>
      </c>
      <c r="W1203" t="s">
        <v>2956</v>
      </c>
      <c r="BB1203" t="s">
        <v>2876</v>
      </c>
      <c r="BD1203" t="s">
        <v>2876</v>
      </c>
      <c r="BF1203" t="s">
        <v>2876</v>
      </c>
      <c r="BH1203" t="s">
        <v>2876</v>
      </c>
      <c r="BV1203">
        <v>0</v>
      </c>
      <c r="BY1203" t="s">
        <v>6813</v>
      </c>
      <c r="BZ1203" t="s">
        <v>8546</v>
      </c>
      <c r="CA1203" t="s">
        <v>6591</v>
      </c>
      <c r="CB1203" t="s">
        <v>7239</v>
      </c>
      <c r="CC1203" t="s">
        <v>5062</v>
      </c>
      <c r="CD1203">
        <v>16</v>
      </c>
      <c r="CE1203" t="s">
        <v>237</v>
      </c>
      <c r="CF1203" t="s">
        <v>220</v>
      </c>
      <c r="CG1203" t="s">
        <v>22</v>
      </c>
      <c r="CI1203" t="s">
        <v>9552</v>
      </c>
      <c r="CJ1203" t="s">
        <v>2808</v>
      </c>
      <c r="CK1203" t="s">
        <v>69</v>
      </c>
      <c r="CL1203" t="s">
        <v>69</v>
      </c>
      <c r="CM1203" t="s">
        <v>2803</v>
      </c>
      <c r="CN1203">
        <v>4</v>
      </c>
      <c r="CO1203" t="s">
        <v>254</v>
      </c>
      <c r="CP1203">
        <v>27</v>
      </c>
      <c r="CQ1203" t="s">
        <v>69</v>
      </c>
      <c r="CR1203" t="s">
        <v>69</v>
      </c>
      <c r="CS1203" t="s">
        <v>69</v>
      </c>
      <c r="CT1203" t="s">
        <v>69</v>
      </c>
      <c r="CU1203" t="s">
        <v>69</v>
      </c>
      <c r="CV1203" t="s">
        <v>69</v>
      </c>
      <c r="CW1203" t="s">
        <v>69</v>
      </c>
      <c r="CX1203" t="s">
        <v>69</v>
      </c>
      <c r="CY1203" t="s">
        <v>69</v>
      </c>
      <c r="CZ1203" t="s">
        <v>69</v>
      </c>
      <c r="DA1203" t="s">
        <v>69</v>
      </c>
      <c r="DB1203" t="s">
        <v>69</v>
      </c>
      <c r="DC1203" t="s">
        <v>69</v>
      </c>
      <c r="DD1203" t="s">
        <v>12</v>
      </c>
      <c r="DE1203" t="s">
        <v>6998</v>
      </c>
      <c r="DF1203" t="s">
        <v>12</v>
      </c>
      <c r="DG1203" t="s">
        <v>7543</v>
      </c>
      <c r="DH1203" t="s">
        <v>249</v>
      </c>
      <c r="DI1203" t="s">
        <v>9563</v>
      </c>
      <c r="EU1203" t="s">
        <v>22</v>
      </c>
      <c r="EV1203" t="s">
        <v>22</v>
      </c>
      <c r="KB1203">
        <v>4</v>
      </c>
      <c r="KD1203" t="s">
        <v>9554</v>
      </c>
      <c r="KE1203" t="s">
        <v>6597</v>
      </c>
      <c r="KF1203">
        <v>29</v>
      </c>
      <c r="KG1203" t="s">
        <v>6598</v>
      </c>
      <c r="KH1203">
        <v>5341864</v>
      </c>
    </row>
    <row r="1204" spans="1:294" x14ac:dyDescent="0.3">
      <c r="A1204" t="s">
        <v>11096</v>
      </c>
      <c r="B1204" t="s">
        <v>8545</v>
      </c>
      <c r="BV1204">
        <v>0</v>
      </c>
      <c r="BY1204" t="s">
        <v>6813</v>
      </c>
      <c r="BZ1204" t="s">
        <v>8546</v>
      </c>
      <c r="CA1204" t="s">
        <v>6591</v>
      </c>
      <c r="CB1204" t="s">
        <v>6861</v>
      </c>
      <c r="CC1204" t="s">
        <v>5062</v>
      </c>
      <c r="CD1204">
        <v>25</v>
      </c>
      <c r="CE1204" t="s">
        <v>22</v>
      </c>
      <c r="CF1204" t="s">
        <v>22</v>
      </c>
      <c r="CG1204" t="s">
        <v>22</v>
      </c>
      <c r="CI1204" t="s">
        <v>9640</v>
      </c>
      <c r="CJ1204" t="s">
        <v>69</v>
      </c>
      <c r="CK1204" t="s">
        <v>2808</v>
      </c>
      <c r="CL1204" t="s">
        <v>2808</v>
      </c>
      <c r="KD1204" t="s">
        <v>9554</v>
      </c>
      <c r="KE1204" t="s">
        <v>6597</v>
      </c>
      <c r="KF1204">
        <v>30</v>
      </c>
      <c r="KG1204" t="s">
        <v>6598</v>
      </c>
      <c r="KH1204">
        <v>5341864</v>
      </c>
    </row>
    <row r="1205" spans="1:294" x14ac:dyDescent="0.3">
      <c r="A1205" t="s">
        <v>11097</v>
      </c>
      <c r="B1205" t="s">
        <v>8545</v>
      </c>
      <c r="C1205">
        <v>4</v>
      </c>
      <c r="D1205" t="s">
        <v>2956</v>
      </c>
      <c r="E1205" t="s">
        <v>2956</v>
      </c>
      <c r="F1205" t="s">
        <v>2956</v>
      </c>
      <c r="G1205" t="s">
        <v>2956</v>
      </c>
      <c r="H1205" t="s">
        <v>2956</v>
      </c>
      <c r="I1205" t="s">
        <v>2956</v>
      </c>
      <c r="J1205" t="s">
        <v>2956</v>
      </c>
      <c r="K1205" t="s">
        <v>2956</v>
      </c>
      <c r="L1205" t="s">
        <v>2956</v>
      </c>
      <c r="M1205" t="s">
        <v>2956</v>
      </c>
      <c r="N1205" t="s">
        <v>2956</v>
      </c>
      <c r="O1205" t="s">
        <v>2956</v>
      </c>
      <c r="P1205" t="s">
        <v>2956</v>
      </c>
      <c r="Q1205" t="s">
        <v>2956</v>
      </c>
      <c r="R1205" t="s">
        <v>2956</v>
      </c>
      <c r="S1205" t="s">
        <v>2956</v>
      </c>
      <c r="T1205" t="s">
        <v>2956</v>
      </c>
      <c r="U1205" t="s">
        <v>2956</v>
      </c>
      <c r="V1205" t="s">
        <v>2956</v>
      </c>
      <c r="W1205" t="s">
        <v>2956</v>
      </c>
      <c r="BB1205" t="s">
        <v>2876</v>
      </c>
      <c r="BD1205" t="s">
        <v>2876</v>
      </c>
      <c r="BF1205" t="s">
        <v>2876</v>
      </c>
      <c r="BH1205" t="s">
        <v>2876</v>
      </c>
      <c r="BV1205">
        <v>0</v>
      </c>
      <c r="BY1205" t="s">
        <v>6813</v>
      </c>
      <c r="BZ1205" t="s">
        <v>8546</v>
      </c>
      <c r="CA1205" t="s">
        <v>6591</v>
      </c>
      <c r="CB1205" t="s">
        <v>6861</v>
      </c>
      <c r="CC1205" t="s">
        <v>5062</v>
      </c>
      <c r="CD1205">
        <v>20</v>
      </c>
      <c r="CE1205" t="s">
        <v>22</v>
      </c>
      <c r="CF1205" t="s">
        <v>22</v>
      </c>
      <c r="CG1205" t="s">
        <v>247</v>
      </c>
      <c r="CI1205" t="s">
        <v>9552</v>
      </c>
      <c r="CJ1205" t="s">
        <v>2808</v>
      </c>
      <c r="CK1205" t="s">
        <v>69</v>
      </c>
      <c r="CL1205" t="s">
        <v>69</v>
      </c>
      <c r="CM1205" t="s">
        <v>2803</v>
      </c>
      <c r="CN1205">
        <v>4</v>
      </c>
      <c r="CO1205" t="s">
        <v>254</v>
      </c>
      <c r="CP1205">
        <v>25</v>
      </c>
      <c r="CQ1205" t="s">
        <v>69</v>
      </c>
      <c r="CR1205" t="s">
        <v>69</v>
      </c>
      <c r="CS1205" t="s">
        <v>69</v>
      </c>
      <c r="CT1205" t="s">
        <v>69</v>
      </c>
      <c r="CU1205" t="s">
        <v>69</v>
      </c>
      <c r="CV1205" t="s">
        <v>69</v>
      </c>
      <c r="CW1205" t="s">
        <v>69</v>
      </c>
      <c r="CX1205" t="s">
        <v>69</v>
      </c>
      <c r="CY1205" t="s">
        <v>69</v>
      </c>
      <c r="CZ1205" t="s">
        <v>69</v>
      </c>
      <c r="DA1205" t="s">
        <v>69</v>
      </c>
      <c r="DB1205" t="s">
        <v>69</v>
      </c>
      <c r="DC1205" t="s">
        <v>69</v>
      </c>
      <c r="DD1205" t="s">
        <v>12</v>
      </c>
      <c r="DE1205" s="30">
        <v>40916</v>
      </c>
      <c r="DF1205" t="s">
        <v>12</v>
      </c>
      <c r="DG1205" t="s">
        <v>9557</v>
      </c>
      <c r="DH1205" t="s">
        <v>249</v>
      </c>
      <c r="DI1205" t="s">
        <v>9563</v>
      </c>
      <c r="EU1205" t="s">
        <v>22</v>
      </c>
      <c r="EV1205" t="s">
        <v>22</v>
      </c>
      <c r="EW1205" t="s">
        <v>9557</v>
      </c>
      <c r="EX1205" t="s">
        <v>9557</v>
      </c>
      <c r="KB1205">
        <v>4</v>
      </c>
      <c r="KD1205" t="s">
        <v>9554</v>
      </c>
      <c r="KE1205" t="s">
        <v>6597</v>
      </c>
      <c r="KF1205">
        <v>31</v>
      </c>
      <c r="KG1205" t="s">
        <v>6598</v>
      </c>
      <c r="KH1205">
        <v>5341864</v>
      </c>
    </row>
    <row r="1206" spans="1:294" x14ac:dyDescent="0.3">
      <c r="A1206" t="s">
        <v>11098</v>
      </c>
      <c r="B1206" t="s">
        <v>8545</v>
      </c>
      <c r="C1206">
        <v>4</v>
      </c>
      <c r="D1206" t="s">
        <v>2956</v>
      </c>
      <c r="E1206" t="s">
        <v>2956</v>
      </c>
      <c r="F1206" t="s">
        <v>2956</v>
      </c>
      <c r="G1206" t="s">
        <v>2956</v>
      </c>
      <c r="H1206" t="s">
        <v>2956</v>
      </c>
      <c r="I1206" t="s">
        <v>2956</v>
      </c>
      <c r="J1206" t="s">
        <v>2956</v>
      </c>
      <c r="K1206" t="s">
        <v>2956</v>
      </c>
      <c r="L1206" t="s">
        <v>2956</v>
      </c>
      <c r="M1206" t="s">
        <v>2956</v>
      </c>
      <c r="N1206" t="s">
        <v>2956</v>
      </c>
      <c r="O1206" t="s">
        <v>2956</v>
      </c>
      <c r="P1206" t="s">
        <v>2956</v>
      </c>
      <c r="Q1206" t="s">
        <v>2956</v>
      </c>
      <c r="R1206" t="s">
        <v>2956</v>
      </c>
      <c r="S1206" t="s">
        <v>2956</v>
      </c>
      <c r="T1206" t="s">
        <v>2956</v>
      </c>
      <c r="U1206" t="s">
        <v>2956</v>
      </c>
      <c r="V1206" t="s">
        <v>2956</v>
      </c>
      <c r="W1206" t="s">
        <v>2956</v>
      </c>
      <c r="BB1206" t="s">
        <v>2876</v>
      </c>
      <c r="BD1206" t="s">
        <v>2876</v>
      </c>
      <c r="BF1206" t="s">
        <v>2876</v>
      </c>
      <c r="BH1206" t="s">
        <v>2876</v>
      </c>
      <c r="BV1206">
        <v>0</v>
      </c>
      <c r="BY1206" t="s">
        <v>6813</v>
      </c>
      <c r="BZ1206" t="s">
        <v>8546</v>
      </c>
      <c r="CA1206" t="s">
        <v>6591</v>
      </c>
      <c r="CB1206" t="s">
        <v>7239</v>
      </c>
      <c r="CC1206" t="s">
        <v>5062</v>
      </c>
      <c r="CD1206">
        <v>15</v>
      </c>
      <c r="CE1206" t="s">
        <v>236</v>
      </c>
      <c r="CF1206" t="s">
        <v>240</v>
      </c>
      <c r="CG1206" t="s">
        <v>246</v>
      </c>
      <c r="CI1206" t="s">
        <v>9552</v>
      </c>
      <c r="CJ1206" t="s">
        <v>2808</v>
      </c>
      <c r="CK1206" t="s">
        <v>69</v>
      </c>
      <c r="CL1206" t="s">
        <v>69</v>
      </c>
      <c r="CM1206" t="s">
        <v>2803</v>
      </c>
      <c r="CN1206">
        <v>4</v>
      </c>
      <c r="CO1206" t="s">
        <v>254</v>
      </c>
      <c r="CP1206">
        <v>21</v>
      </c>
      <c r="CQ1206" t="s">
        <v>2808</v>
      </c>
      <c r="CR1206" t="s">
        <v>2808</v>
      </c>
      <c r="CS1206" t="s">
        <v>2808</v>
      </c>
      <c r="CT1206" t="s">
        <v>69</v>
      </c>
      <c r="CU1206" t="s">
        <v>69</v>
      </c>
      <c r="CV1206" t="s">
        <v>2808</v>
      </c>
      <c r="CW1206" t="s">
        <v>69</v>
      </c>
      <c r="CX1206" t="s">
        <v>69</v>
      </c>
      <c r="CY1206" t="s">
        <v>69</v>
      </c>
      <c r="CZ1206" t="s">
        <v>69</v>
      </c>
      <c r="DA1206" t="s">
        <v>69</v>
      </c>
      <c r="DB1206" t="s">
        <v>69</v>
      </c>
      <c r="DC1206" t="s">
        <v>69</v>
      </c>
      <c r="DD1206" t="s">
        <v>12</v>
      </c>
      <c r="DE1206" t="s">
        <v>9839</v>
      </c>
      <c r="DF1206" t="s">
        <v>12</v>
      </c>
      <c r="DG1206" s="30">
        <v>41194</v>
      </c>
      <c r="DH1206" t="s">
        <v>249</v>
      </c>
      <c r="DI1206" t="s">
        <v>9563</v>
      </c>
      <c r="EU1206" t="s">
        <v>22</v>
      </c>
      <c r="EV1206" t="s">
        <v>22</v>
      </c>
      <c r="KB1206">
        <v>4</v>
      </c>
      <c r="KD1206" t="s">
        <v>9554</v>
      </c>
      <c r="KE1206" t="s">
        <v>6597</v>
      </c>
      <c r="KF1206">
        <v>32</v>
      </c>
      <c r="KG1206" t="s">
        <v>6598</v>
      </c>
      <c r="KH1206">
        <v>5341864</v>
      </c>
    </row>
    <row r="1207" spans="1:294" x14ac:dyDescent="0.3">
      <c r="A1207" t="s">
        <v>11099</v>
      </c>
      <c r="B1207" t="s">
        <v>8545</v>
      </c>
      <c r="C1207">
        <v>3</v>
      </c>
      <c r="D1207" t="s">
        <v>2956</v>
      </c>
      <c r="E1207" t="s">
        <v>2956</v>
      </c>
      <c r="F1207" t="s">
        <v>2956</v>
      </c>
      <c r="G1207" t="s">
        <v>2956</v>
      </c>
      <c r="H1207" t="s">
        <v>2956</v>
      </c>
      <c r="I1207" t="s">
        <v>2956</v>
      </c>
      <c r="J1207" t="s">
        <v>2956</v>
      </c>
      <c r="K1207" t="s">
        <v>2956</v>
      </c>
      <c r="L1207" t="s">
        <v>2956</v>
      </c>
      <c r="M1207" t="s">
        <v>2956</v>
      </c>
      <c r="N1207" t="s">
        <v>2956</v>
      </c>
      <c r="O1207" t="s">
        <v>2956</v>
      </c>
      <c r="P1207" t="s">
        <v>2956</v>
      </c>
      <c r="Q1207" t="s">
        <v>2956</v>
      </c>
      <c r="R1207" t="s">
        <v>2956</v>
      </c>
      <c r="BB1207" t="s">
        <v>2876</v>
      </c>
      <c r="BD1207" t="s">
        <v>2876</v>
      </c>
      <c r="BF1207" t="s">
        <v>2876</v>
      </c>
      <c r="BV1207">
        <v>0</v>
      </c>
      <c r="BY1207" t="s">
        <v>6813</v>
      </c>
      <c r="BZ1207" t="s">
        <v>8546</v>
      </c>
      <c r="CA1207" t="s">
        <v>6591</v>
      </c>
      <c r="CB1207" t="s">
        <v>6753</v>
      </c>
      <c r="CC1207" t="s">
        <v>5062</v>
      </c>
      <c r="CD1207">
        <v>35</v>
      </c>
      <c r="CE1207" t="s">
        <v>22</v>
      </c>
      <c r="CF1207" t="s">
        <v>22</v>
      </c>
      <c r="CG1207" t="s">
        <v>22</v>
      </c>
      <c r="CI1207" t="s">
        <v>9552</v>
      </c>
      <c r="CJ1207" t="s">
        <v>2808</v>
      </c>
      <c r="CK1207" t="s">
        <v>69</v>
      </c>
      <c r="CL1207" t="s">
        <v>69</v>
      </c>
      <c r="CM1207" t="s">
        <v>2803</v>
      </c>
      <c r="CN1207">
        <v>3</v>
      </c>
      <c r="CO1207" t="s">
        <v>254</v>
      </c>
      <c r="CP1207">
        <v>32</v>
      </c>
      <c r="CQ1207" t="s">
        <v>69</v>
      </c>
      <c r="CR1207" t="s">
        <v>69</v>
      </c>
      <c r="CS1207" t="s">
        <v>69</v>
      </c>
      <c r="CT1207" t="s">
        <v>69</v>
      </c>
      <c r="CU1207" t="s">
        <v>69</v>
      </c>
      <c r="CV1207" t="s">
        <v>69</v>
      </c>
      <c r="CW1207" t="s">
        <v>69</v>
      </c>
      <c r="CX1207" t="s">
        <v>69</v>
      </c>
      <c r="CY1207" t="s">
        <v>69</v>
      </c>
      <c r="CZ1207" t="s">
        <v>69</v>
      </c>
      <c r="DA1207" t="s">
        <v>69</v>
      </c>
      <c r="DB1207" t="s">
        <v>69</v>
      </c>
      <c r="DC1207" t="s">
        <v>69</v>
      </c>
      <c r="DD1207" t="s">
        <v>12</v>
      </c>
      <c r="DE1207" s="30">
        <v>41037</v>
      </c>
      <c r="DF1207" t="s">
        <v>12</v>
      </c>
      <c r="DG1207" t="s">
        <v>7529</v>
      </c>
      <c r="DH1207" t="s">
        <v>249</v>
      </c>
      <c r="DI1207" t="s">
        <v>9563</v>
      </c>
      <c r="EU1207" t="s">
        <v>22</v>
      </c>
      <c r="EV1207" t="s">
        <v>2956</v>
      </c>
      <c r="EX1207" t="s">
        <v>7529</v>
      </c>
      <c r="KB1207">
        <v>3</v>
      </c>
      <c r="KD1207" t="s">
        <v>9554</v>
      </c>
      <c r="KE1207" t="s">
        <v>6597</v>
      </c>
      <c r="KF1207">
        <v>33</v>
      </c>
      <c r="KG1207" t="s">
        <v>6598</v>
      </c>
      <c r="KH1207">
        <v>5341864</v>
      </c>
    </row>
    <row r="1208" spans="1:294" x14ac:dyDescent="0.3">
      <c r="A1208" t="s">
        <v>11100</v>
      </c>
      <c r="B1208" t="s">
        <v>8545</v>
      </c>
      <c r="C1208">
        <v>2</v>
      </c>
      <c r="D1208" t="s">
        <v>2956</v>
      </c>
      <c r="E1208" t="s">
        <v>2956</v>
      </c>
      <c r="F1208" t="s">
        <v>2956</v>
      </c>
      <c r="G1208" t="s">
        <v>2956</v>
      </c>
      <c r="H1208" t="s">
        <v>2956</v>
      </c>
      <c r="I1208" t="s">
        <v>2956</v>
      </c>
      <c r="J1208" t="s">
        <v>2956</v>
      </c>
      <c r="K1208" t="s">
        <v>2956</v>
      </c>
      <c r="L1208" t="s">
        <v>2956</v>
      </c>
      <c r="M1208" t="s">
        <v>2956</v>
      </c>
      <c r="BB1208" t="s">
        <v>2876</v>
      </c>
      <c r="BD1208" t="s">
        <v>2876</v>
      </c>
      <c r="BV1208">
        <v>0</v>
      </c>
      <c r="BY1208" t="s">
        <v>6813</v>
      </c>
      <c r="BZ1208" t="s">
        <v>8546</v>
      </c>
      <c r="CA1208" t="s">
        <v>6591</v>
      </c>
      <c r="CB1208" t="s">
        <v>6861</v>
      </c>
      <c r="CC1208" t="s">
        <v>5062</v>
      </c>
      <c r="CD1208">
        <v>22</v>
      </c>
      <c r="CE1208" t="s">
        <v>22</v>
      </c>
      <c r="CF1208" t="s">
        <v>22</v>
      </c>
      <c r="CG1208" t="s">
        <v>22</v>
      </c>
      <c r="CI1208" t="s">
        <v>9552</v>
      </c>
      <c r="CJ1208" t="s">
        <v>2808</v>
      </c>
      <c r="CK1208" t="s">
        <v>69</v>
      </c>
      <c r="CL1208" t="s">
        <v>69</v>
      </c>
      <c r="CM1208" t="s">
        <v>2803</v>
      </c>
      <c r="CN1208">
        <v>2</v>
      </c>
      <c r="CO1208" t="s">
        <v>254</v>
      </c>
      <c r="CP1208">
        <v>15</v>
      </c>
      <c r="CQ1208" t="s">
        <v>69</v>
      </c>
      <c r="CR1208" t="s">
        <v>69</v>
      </c>
      <c r="CS1208" t="s">
        <v>69</v>
      </c>
      <c r="CT1208" t="s">
        <v>69</v>
      </c>
      <c r="CU1208" t="s">
        <v>69</v>
      </c>
      <c r="CV1208" t="s">
        <v>69</v>
      </c>
      <c r="CW1208" t="s">
        <v>69</v>
      </c>
      <c r="CX1208" t="s">
        <v>69</v>
      </c>
      <c r="CY1208" t="s">
        <v>69</v>
      </c>
      <c r="CZ1208" t="s">
        <v>69</v>
      </c>
      <c r="DA1208" t="s">
        <v>69</v>
      </c>
      <c r="DB1208" t="s">
        <v>69</v>
      </c>
      <c r="DC1208" t="s">
        <v>69</v>
      </c>
      <c r="DD1208" t="s">
        <v>12</v>
      </c>
      <c r="DE1208" t="s">
        <v>11101</v>
      </c>
      <c r="DF1208" t="s">
        <v>12</v>
      </c>
      <c r="DG1208" t="s">
        <v>7298</v>
      </c>
      <c r="DH1208" t="s">
        <v>249</v>
      </c>
      <c r="DI1208" t="s">
        <v>9563</v>
      </c>
      <c r="EU1208" t="s">
        <v>22</v>
      </c>
      <c r="EV1208" t="s">
        <v>22</v>
      </c>
      <c r="EW1208" t="s">
        <v>7298</v>
      </c>
      <c r="EX1208" t="s">
        <v>7298</v>
      </c>
      <c r="KB1208">
        <v>2</v>
      </c>
      <c r="KD1208" t="s">
        <v>9554</v>
      </c>
      <c r="KE1208" t="s">
        <v>6597</v>
      </c>
      <c r="KF1208">
        <v>34</v>
      </c>
      <c r="KG1208" t="s">
        <v>6598</v>
      </c>
      <c r="KH1208">
        <v>5341864</v>
      </c>
    </row>
    <row r="1209" spans="1:294" x14ac:dyDescent="0.3">
      <c r="A1209" t="s">
        <v>11102</v>
      </c>
      <c r="B1209" t="s">
        <v>8545</v>
      </c>
      <c r="C1209">
        <v>5</v>
      </c>
      <c r="D1209" t="s">
        <v>2956</v>
      </c>
      <c r="E1209" t="s">
        <v>2956</v>
      </c>
      <c r="F1209" t="s">
        <v>22</v>
      </c>
      <c r="G1209" t="s">
        <v>2956</v>
      </c>
      <c r="H1209" t="s">
        <v>2956</v>
      </c>
      <c r="I1209" t="s">
        <v>2956</v>
      </c>
      <c r="J1209" t="s">
        <v>2956</v>
      </c>
      <c r="K1209" t="s">
        <v>2956</v>
      </c>
      <c r="L1209" t="s">
        <v>2956</v>
      </c>
      <c r="M1209" t="s">
        <v>2956</v>
      </c>
      <c r="N1209" t="s">
        <v>2956</v>
      </c>
      <c r="O1209" t="s">
        <v>2956</v>
      </c>
      <c r="P1209" t="s">
        <v>2956</v>
      </c>
      <c r="Q1209" t="s">
        <v>2956</v>
      </c>
      <c r="R1209" t="s">
        <v>2956</v>
      </c>
      <c r="S1209" t="s">
        <v>2956</v>
      </c>
      <c r="T1209" t="s">
        <v>2956</v>
      </c>
      <c r="U1209" t="s">
        <v>2956</v>
      </c>
      <c r="V1209" t="s">
        <v>2956</v>
      </c>
      <c r="W1209" t="s">
        <v>2956</v>
      </c>
      <c r="X1209" t="s">
        <v>2956</v>
      </c>
      <c r="Y1209" t="s">
        <v>2956</v>
      </c>
      <c r="Z1209" t="s">
        <v>2956</v>
      </c>
      <c r="AA1209" t="s">
        <v>2956</v>
      </c>
      <c r="AB1209" t="s">
        <v>2956</v>
      </c>
      <c r="BB1209" t="s">
        <v>2876</v>
      </c>
      <c r="BD1209" t="s">
        <v>2876</v>
      </c>
      <c r="BF1209" t="s">
        <v>2876</v>
      </c>
      <c r="BH1209" t="s">
        <v>2876</v>
      </c>
      <c r="BJ1209" t="s">
        <v>2876</v>
      </c>
      <c r="BV1209">
        <v>0</v>
      </c>
      <c r="BY1209" t="s">
        <v>6813</v>
      </c>
      <c r="BZ1209" t="s">
        <v>8546</v>
      </c>
      <c r="CA1209" t="s">
        <v>6591</v>
      </c>
      <c r="CB1209" t="s">
        <v>6753</v>
      </c>
      <c r="CC1209" t="s">
        <v>5062</v>
      </c>
      <c r="CD1209">
        <v>17</v>
      </c>
      <c r="CE1209" t="s">
        <v>236</v>
      </c>
      <c r="CF1209" t="s">
        <v>240</v>
      </c>
      <c r="CG1209" t="s">
        <v>247</v>
      </c>
      <c r="CI1209" t="s">
        <v>9552</v>
      </c>
      <c r="CJ1209" t="s">
        <v>2808</v>
      </c>
      <c r="CK1209" t="s">
        <v>69</v>
      </c>
      <c r="CL1209" t="s">
        <v>69</v>
      </c>
      <c r="CM1209" t="s">
        <v>2803</v>
      </c>
      <c r="CN1209">
        <v>5</v>
      </c>
      <c r="CO1209" t="s">
        <v>254</v>
      </c>
      <c r="CP1209">
        <v>33</v>
      </c>
      <c r="CQ1209" t="s">
        <v>2808</v>
      </c>
      <c r="CR1209" t="s">
        <v>2808</v>
      </c>
      <c r="CS1209" t="s">
        <v>2808</v>
      </c>
      <c r="CT1209" t="s">
        <v>2808</v>
      </c>
      <c r="CU1209" t="s">
        <v>69</v>
      </c>
      <c r="CV1209" t="s">
        <v>2808</v>
      </c>
      <c r="CW1209" t="s">
        <v>69</v>
      </c>
      <c r="CX1209" t="s">
        <v>2808</v>
      </c>
      <c r="CY1209" t="s">
        <v>69</v>
      </c>
      <c r="CZ1209" t="s">
        <v>2808</v>
      </c>
      <c r="DA1209" t="s">
        <v>69</v>
      </c>
      <c r="DB1209" t="s">
        <v>69</v>
      </c>
      <c r="DC1209" t="s">
        <v>69</v>
      </c>
      <c r="DD1209" t="s">
        <v>12</v>
      </c>
      <c r="DE1209" t="s">
        <v>10172</v>
      </c>
      <c r="DF1209" t="s">
        <v>12</v>
      </c>
      <c r="DG1209" s="30">
        <v>41253</v>
      </c>
      <c r="DH1209" t="s">
        <v>2842</v>
      </c>
      <c r="EU1209" t="s">
        <v>22</v>
      </c>
      <c r="EV1209" t="s">
        <v>22</v>
      </c>
      <c r="KB1209">
        <v>5</v>
      </c>
      <c r="KD1209" t="s">
        <v>9554</v>
      </c>
      <c r="KE1209" t="s">
        <v>6597</v>
      </c>
      <c r="KF1209">
        <v>35</v>
      </c>
      <c r="KG1209" t="s">
        <v>6598</v>
      </c>
      <c r="KH1209">
        <v>5341864</v>
      </c>
    </row>
    <row r="1210" spans="1:294" x14ac:dyDescent="0.3">
      <c r="A1210" t="s">
        <v>11103</v>
      </c>
      <c r="B1210" t="s">
        <v>8545</v>
      </c>
      <c r="C1210">
        <v>5</v>
      </c>
      <c r="D1210" t="s">
        <v>2956</v>
      </c>
      <c r="E1210" t="s">
        <v>2956</v>
      </c>
      <c r="F1210" t="s">
        <v>2956</v>
      </c>
      <c r="G1210" t="s">
        <v>2956</v>
      </c>
      <c r="H1210" t="s">
        <v>2956</v>
      </c>
      <c r="I1210" t="s">
        <v>2956</v>
      </c>
      <c r="J1210" t="s">
        <v>2956</v>
      </c>
      <c r="K1210" t="s">
        <v>2956</v>
      </c>
      <c r="L1210" t="s">
        <v>2956</v>
      </c>
      <c r="M1210" t="s">
        <v>2956</v>
      </c>
      <c r="N1210" t="s">
        <v>2956</v>
      </c>
      <c r="O1210" t="s">
        <v>2956</v>
      </c>
      <c r="P1210" t="s">
        <v>2956</v>
      </c>
      <c r="Q1210" t="s">
        <v>2956</v>
      </c>
      <c r="R1210" t="s">
        <v>2956</v>
      </c>
      <c r="S1210" t="s">
        <v>2956</v>
      </c>
      <c r="T1210" t="s">
        <v>2956</v>
      </c>
      <c r="U1210" t="s">
        <v>2956</v>
      </c>
      <c r="V1210" t="s">
        <v>2956</v>
      </c>
      <c r="W1210" t="s">
        <v>2956</v>
      </c>
      <c r="X1210" t="s">
        <v>2956</v>
      </c>
      <c r="Y1210" t="s">
        <v>2956</v>
      </c>
      <c r="Z1210" t="s">
        <v>2956</v>
      </c>
      <c r="AA1210" t="s">
        <v>2956</v>
      </c>
      <c r="AB1210" t="s">
        <v>2956</v>
      </c>
      <c r="BB1210" t="s">
        <v>2876</v>
      </c>
      <c r="BD1210" t="s">
        <v>2876</v>
      </c>
      <c r="BF1210" t="s">
        <v>2876</v>
      </c>
      <c r="BH1210" t="s">
        <v>2876</v>
      </c>
      <c r="BJ1210" t="s">
        <v>2876</v>
      </c>
      <c r="BV1210">
        <v>0</v>
      </c>
      <c r="BY1210" t="s">
        <v>6813</v>
      </c>
      <c r="BZ1210" t="s">
        <v>8546</v>
      </c>
      <c r="CA1210" t="s">
        <v>6591</v>
      </c>
      <c r="CB1210" t="s">
        <v>7239</v>
      </c>
      <c r="CC1210" t="s">
        <v>5062</v>
      </c>
      <c r="CD1210">
        <v>21</v>
      </c>
      <c r="CE1210" t="s">
        <v>237</v>
      </c>
      <c r="CF1210" t="s">
        <v>220</v>
      </c>
      <c r="CG1210" t="s">
        <v>22</v>
      </c>
      <c r="CI1210" t="s">
        <v>9552</v>
      </c>
      <c r="CJ1210" t="s">
        <v>2808</v>
      </c>
      <c r="CK1210" t="s">
        <v>69</v>
      </c>
      <c r="CL1210" t="s">
        <v>69</v>
      </c>
      <c r="CM1210" t="s">
        <v>2803</v>
      </c>
      <c r="CN1210">
        <v>5</v>
      </c>
      <c r="CO1210" t="s">
        <v>254</v>
      </c>
      <c r="CP1210">
        <v>29</v>
      </c>
      <c r="CQ1210" t="s">
        <v>69</v>
      </c>
      <c r="CR1210" t="s">
        <v>69</v>
      </c>
      <c r="CS1210" t="s">
        <v>69</v>
      </c>
      <c r="CT1210" t="s">
        <v>69</v>
      </c>
      <c r="CU1210" t="s">
        <v>69</v>
      </c>
      <c r="CV1210" t="s">
        <v>69</v>
      </c>
      <c r="CW1210" t="s">
        <v>69</v>
      </c>
      <c r="CX1210" t="s">
        <v>69</v>
      </c>
      <c r="CY1210" t="s">
        <v>69</v>
      </c>
      <c r="CZ1210" t="s">
        <v>69</v>
      </c>
      <c r="DA1210" t="s">
        <v>69</v>
      </c>
      <c r="DB1210" t="s">
        <v>69</v>
      </c>
      <c r="DC1210" t="s">
        <v>69</v>
      </c>
      <c r="DD1210" t="s">
        <v>12</v>
      </c>
      <c r="DE1210" t="s">
        <v>7387</v>
      </c>
      <c r="DF1210" t="s">
        <v>12</v>
      </c>
      <c r="DG1210" t="s">
        <v>9927</v>
      </c>
      <c r="DH1210" t="s">
        <v>249</v>
      </c>
      <c r="DI1210" t="s">
        <v>9563</v>
      </c>
      <c r="EU1210" t="s">
        <v>22</v>
      </c>
      <c r="EV1210" t="s">
        <v>22</v>
      </c>
      <c r="KB1210">
        <v>5</v>
      </c>
      <c r="KD1210" t="s">
        <v>9554</v>
      </c>
      <c r="KE1210" t="s">
        <v>6597</v>
      </c>
      <c r="KF1210">
        <v>36</v>
      </c>
      <c r="KG1210" t="s">
        <v>6598</v>
      </c>
      <c r="KH1210">
        <v>5341864</v>
      </c>
    </row>
    <row r="1211" spans="1:294" x14ac:dyDescent="0.3">
      <c r="A1211" t="s">
        <v>8895</v>
      </c>
      <c r="B1211" t="s">
        <v>8545</v>
      </c>
      <c r="C1211">
        <v>3</v>
      </c>
      <c r="D1211" t="s">
        <v>2956</v>
      </c>
      <c r="E1211" t="s">
        <v>2956</v>
      </c>
      <c r="F1211" t="s">
        <v>2956</v>
      </c>
      <c r="G1211" t="s">
        <v>2956</v>
      </c>
      <c r="H1211" t="s">
        <v>2956</v>
      </c>
      <c r="I1211" t="s">
        <v>2956</v>
      </c>
      <c r="J1211" t="s">
        <v>2956</v>
      </c>
      <c r="K1211" t="s">
        <v>2956</v>
      </c>
      <c r="L1211" t="s">
        <v>2956</v>
      </c>
      <c r="M1211" t="s">
        <v>2956</v>
      </c>
      <c r="N1211" t="s">
        <v>2956</v>
      </c>
      <c r="O1211" t="s">
        <v>2956</v>
      </c>
      <c r="P1211" t="s">
        <v>2956</v>
      </c>
      <c r="Q1211" t="s">
        <v>2956</v>
      </c>
      <c r="R1211" t="s">
        <v>2956</v>
      </c>
      <c r="BB1211" t="s">
        <v>2876</v>
      </c>
      <c r="BD1211" t="s">
        <v>2876</v>
      </c>
      <c r="BF1211" t="s">
        <v>2876</v>
      </c>
      <c r="BV1211">
        <v>0</v>
      </c>
      <c r="BY1211" t="s">
        <v>6813</v>
      </c>
      <c r="BZ1211" t="s">
        <v>8268</v>
      </c>
      <c r="CA1211" t="s">
        <v>6591</v>
      </c>
      <c r="CB1211" t="s">
        <v>7239</v>
      </c>
      <c r="CC1211" t="s">
        <v>5065</v>
      </c>
      <c r="CD1211">
        <v>28</v>
      </c>
      <c r="CE1211" t="s">
        <v>236</v>
      </c>
      <c r="CF1211" t="s">
        <v>240</v>
      </c>
      <c r="CG1211" t="s">
        <v>247</v>
      </c>
      <c r="CI1211" t="s">
        <v>9552</v>
      </c>
      <c r="CJ1211" t="s">
        <v>2808</v>
      </c>
      <c r="CK1211" t="s">
        <v>69</v>
      </c>
      <c r="CL1211" t="s">
        <v>69</v>
      </c>
      <c r="CM1211" t="s">
        <v>2803</v>
      </c>
      <c r="CN1211">
        <v>3</v>
      </c>
      <c r="CO1211" t="s">
        <v>254</v>
      </c>
      <c r="CP1211">
        <v>40</v>
      </c>
      <c r="CQ1211" t="s">
        <v>2808</v>
      </c>
      <c r="CR1211" t="s">
        <v>2808</v>
      </c>
      <c r="CS1211" t="s">
        <v>2808</v>
      </c>
      <c r="CT1211" t="s">
        <v>2808</v>
      </c>
      <c r="CU1211" t="s">
        <v>2808</v>
      </c>
      <c r="CV1211" t="s">
        <v>2808</v>
      </c>
      <c r="CW1211" t="s">
        <v>2808</v>
      </c>
      <c r="CX1211" t="s">
        <v>2808</v>
      </c>
      <c r="CY1211" t="s">
        <v>2808</v>
      </c>
      <c r="CZ1211" t="s">
        <v>2808</v>
      </c>
      <c r="DA1211" t="s">
        <v>69</v>
      </c>
      <c r="DB1211" t="s">
        <v>69</v>
      </c>
      <c r="DC1211" t="s">
        <v>69</v>
      </c>
      <c r="DD1211" t="s">
        <v>12</v>
      </c>
      <c r="DE1211" s="30">
        <v>41128</v>
      </c>
      <c r="DF1211" t="s">
        <v>12</v>
      </c>
      <c r="DG1211" s="30">
        <v>41071</v>
      </c>
      <c r="DH1211" t="s">
        <v>249</v>
      </c>
      <c r="DI1211" t="s">
        <v>9563</v>
      </c>
      <c r="EU1211" t="s">
        <v>2956</v>
      </c>
      <c r="EV1211" t="s">
        <v>2956</v>
      </c>
      <c r="EW1211" s="30">
        <v>41071</v>
      </c>
      <c r="EX1211" s="30">
        <v>41071</v>
      </c>
      <c r="KB1211">
        <v>3</v>
      </c>
      <c r="KD1211" t="s">
        <v>9554</v>
      </c>
      <c r="KE1211" t="s">
        <v>6597</v>
      </c>
      <c r="KF1211">
        <v>1</v>
      </c>
      <c r="KG1211" t="s">
        <v>6598</v>
      </c>
      <c r="KH1211">
        <v>7372735</v>
      </c>
    </row>
    <row r="1212" spans="1:294" x14ac:dyDescent="0.3">
      <c r="A1212" t="s">
        <v>11104</v>
      </c>
      <c r="B1212" t="s">
        <v>8545</v>
      </c>
      <c r="C1212">
        <v>3</v>
      </c>
      <c r="D1212" t="s">
        <v>2956</v>
      </c>
      <c r="E1212" t="s">
        <v>2956</v>
      </c>
      <c r="F1212" t="s">
        <v>2956</v>
      </c>
      <c r="G1212" t="s">
        <v>22</v>
      </c>
      <c r="H1212" t="s">
        <v>22</v>
      </c>
      <c r="I1212" t="s">
        <v>2956</v>
      </c>
      <c r="J1212" t="s">
        <v>2956</v>
      </c>
      <c r="K1212" t="s">
        <v>2956</v>
      </c>
      <c r="L1212" t="s">
        <v>2956</v>
      </c>
      <c r="M1212" t="s">
        <v>2956</v>
      </c>
      <c r="N1212" t="s">
        <v>2956</v>
      </c>
      <c r="O1212" t="s">
        <v>2956</v>
      </c>
      <c r="P1212" t="s">
        <v>2956</v>
      </c>
      <c r="Q1212" t="s">
        <v>2956</v>
      </c>
      <c r="R1212" t="s">
        <v>2956</v>
      </c>
      <c r="BB1212" t="s">
        <v>2876</v>
      </c>
      <c r="BD1212" t="s">
        <v>2876</v>
      </c>
      <c r="BF1212" t="s">
        <v>2876</v>
      </c>
      <c r="BV1212">
        <v>0</v>
      </c>
      <c r="BY1212" t="s">
        <v>6813</v>
      </c>
      <c r="BZ1212" t="s">
        <v>8268</v>
      </c>
      <c r="CA1212" t="s">
        <v>6591</v>
      </c>
      <c r="CB1212" t="s">
        <v>7239</v>
      </c>
      <c r="CC1212" t="s">
        <v>5065</v>
      </c>
      <c r="CD1212">
        <v>18</v>
      </c>
      <c r="CE1212" t="s">
        <v>236</v>
      </c>
      <c r="CF1212" t="s">
        <v>241</v>
      </c>
      <c r="CG1212" t="s">
        <v>247</v>
      </c>
      <c r="CI1212" t="s">
        <v>9552</v>
      </c>
      <c r="CJ1212" t="s">
        <v>2808</v>
      </c>
      <c r="CK1212" t="s">
        <v>69</v>
      </c>
      <c r="CL1212" t="s">
        <v>69</v>
      </c>
      <c r="CM1212" t="s">
        <v>2803</v>
      </c>
      <c r="CN1212">
        <v>3</v>
      </c>
      <c r="CO1212" t="s">
        <v>254</v>
      </c>
      <c r="CP1212">
        <v>27</v>
      </c>
      <c r="CQ1212" t="s">
        <v>69</v>
      </c>
      <c r="CR1212" t="s">
        <v>69</v>
      </c>
      <c r="CS1212" t="s">
        <v>69</v>
      </c>
      <c r="CT1212" t="s">
        <v>69</v>
      </c>
      <c r="CU1212" t="s">
        <v>69</v>
      </c>
      <c r="CV1212" t="s">
        <v>69</v>
      </c>
      <c r="CW1212" t="s">
        <v>69</v>
      </c>
      <c r="CX1212" t="s">
        <v>69</v>
      </c>
      <c r="CY1212" t="s">
        <v>69</v>
      </c>
      <c r="CZ1212" t="s">
        <v>69</v>
      </c>
      <c r="DA1212" t="s">
        <v>2808</v>
      </c>
      <c r="DB1212" t="s">
        <v>2808</v>
      </c>
      <c r="DC1212" t="s">
        <v>69</v>
      </c>
      <c r="DD1212" t="s">
        <v>12</v>
      </c>
      <c r="DE1212" t="s">
        <v>9802</v>
      </c>
      <c r="DF1212" t="s">
        <v>12</v>
      </c>
      <c r="DG1212" s="30">
        <v>41276</v>
      </c>
      <c r="DH1212" t="s">
        <v>249</v>
      </c>
      <c r="DI1212" t="s">
        <v>9563</v>
      </c>
      <c r="EU1212" t="s">
        <v>22</v>
      </c>
      <c r="EV1212" t="s">
        <v>22</v>
      </c>
      <c r="KB1212">
        <v>3</v>
      </c>
      <c r="KD1212" t="s">
        <v>9554</v>
      </c>
      <c r="KE1212" t="s">
        <v>6597</v>
      </c>
      <c r="KF1212">
        <v>2</v>
      </c>
      <c r="KG1212" t="s">
        <v>6598</v>
      </c>
      <c r="KH1212">
        <v>7372735</v>
      </c>
    </row>
    <row r="1213" spans="1:294" x14ac:dyDescent="0.3">
      <c r="A1213" t="s">
        <v>11105</v>
      </c>
      <c r="B1213" t="s">
        <v>8545</v>
      </c>
      <c r="C1213">
        <v>3</v>
      </c>
      <c r="D1213" t="s">
        <v>2956</v>
      </c>
      <c r="E1213" t="s">
        <v>2956</v>
      </c>
      <c r="F1213" t="s">
        <v>2956</v>
      </c>
      <c r="G1213" t="s">
        <v>2956</v>
      </c>
      <c r="H1213" t="s">
        <v>2956</v>
      </c>
      <c r="I1213" t="s">
        <v>2956</v>
      </c>
      <c r="J1213" t="s">
        <v>2956</v>
      </c>
      <c r="K1213" t="s">
        <v>2956</v>
      </c>
      <c r="L1213" t="s">
        <v>2956</v>
      </c>
      <c r="M1213" t="s">
        <v>2956</v>
      </c>
      <c r="N1213" t="s">
        <v>2956</v>
      </c>
      <c r="O1213" t="s">
        <v>2956</v>
      </c>
      <c r="P1213" t="s">
        <v>2956</v>
      </c>
      <c r="Q1213" t="s">
        <v>2956</v>
      </c>
      <c r="R1213" t="s">
        <v>2956</v>
      </c>
      <c r="BB1213" t="s">
        <v>2876</v>
      </c>
      <c r="BD1213" t="s">
        <v>2876</v>
      </c>
      <c r="BF1213" t="s">
        <v>2876</v>
      </c>
      <c r="BV1213">
        <v>0</v>
      </c>
      <c r="BY1213" t="s">
        <v>6813</v>
      </c>
      <c r="BZ1213" t="s">
        <v>8268</v>
      </c>
      <c r="CA1213" t="s">
        <v>6591</v>
      </c>
      <c r="CB1213" t="s">
        <v>7239</v>
      </c>
      <c r="CC1213" t="s">
        <v>5065</v>
      </c>
      <c r="CD1213">
        <v>18</v>
      </c>
      <c r="CE1213" t="s">
        <v>236</v>
      </c>
      <c r="CF1213" t="s">
        <v>240</v>
      </c>
      <c r="CG1213" t="s">
        <v>247</v>
      </c>
      <c r="CI1213" t="s">
        <v>9552</v>
      </c>
      <c r="CJ1213" t="s">
        <v>2808</v>
      </c>
      <c r="CK1213" t="s">
        <v>69</v>
      </c>
      <c r="CL1213" t="s">
        <v>69</v>
      </c>
      <c r="CM1213" t="s">
        <v>2803</v>
      </c>
      <c r="CN1213">
        <v>3</v>
      </c>
      <c r="CO1213" t="s">
        <v>254</v>
      </c>
      <c r="CP1213">
        <v>28</v>
      </c>
      <c r="CQ1213" t="s">
        <v>69</v>
      </c>
      <c r="CR1213" t="s">
        <v>69</v>
      </c>
      <c r="CS1213" t="s">
        <v>69</v>
      </c>
      <c r="CT1213" t="s">
        <v>69</v>
      </c>
      <c r="CU1213" t="s">
        <v>69</v>
      </c>
      <c r="CV1213" t="s">
        <v>69</v>
      </c>
      <c r="CW1213" t="s">
        <v>69</v>
      </c>
      <c r="CX1213" t="s">
        <v>69</v>
      </c>
      <c r="CY1213" t="s">
        <v>69</v>
      </c>
      <c r="CZ1213" t="s">
        <v>69</v>
      </c>
      <c r="DA1213" t="s">
        <v>2808</v>
      </c>
      <c r="DB1213" t="s">
        <v>2808</v>
      </c>
      <c r="DC1213" t="s">
        <v>69</v>
      </c>
      <c r="DD1213" t="s">
        <v>12</v>
      </c>
      <c r="DE1213" t="s">
        <v>9806</v>
      </c>
      <c r="DF1213" t="s">
        <v>12</v>
      </c>
      <c r="DG1213" s="30">
        <v>41457</v>
      </c>
      <c r="DH1213" t="s">
        <v>249</v>
      </c>
      <c r="DI1213" t="s">
        <v>9563</v>
      </c>
      <c r="EU1213" t="s">
        <v>2956</v>
      </c>
      <c r="EV1213" t="s">
        <v>2956</v>
      </c>
      <c r="EW1213" s="30">
        <v>41457</v>
      </c>
      <c r="EX1213" s="30">
        <v>41457</v>
      </c>
      <c r="KB1213">
        <v>3</v>
      </c>
      <c r="KD1213" t="s">
        <v>9554</v>
      </c>
      <c r="KE1213" t="s">
        <v>6597</v>
      </c>
      <c r="KF1213">
        <v>3</v>
      </c>
      <c r="KG1213" t="s">
        <v>6598</v>
      </c>
      <c r="KH1213">
        <v>7372735</v>
      </c>
    </row>
    <row r="1214" spans="1:294" x14ac:dyDescent="0.3">
      <c r="A1214" t="s">
        <v>11106</v>
      </c>
      <c r="B1214" t="s">
        <v>8545</v>
      </c>
      <c r="C1214">
        <v>3</v>
      </c>
      <c r="D1214" t="s">
        <v>2956</v>
      </c>
      <c r="E1214" t="s">
        <v>2956</v>
      </c>
      <c r="F1214" t="s">
        <v>2956</v>
      </c>
      <c r="G1214" t="s">
        <v>2956</v>
      </c>
      <c r="H1214" t="s">
        <v>2956</v>
      </c>
      <c r="I1214" t="s">
        <v>2956</v>
      </c>
      <c r="J1214" t="s">
        <v>2956</v>
      </c>
      <c r="K1214" t="s">
        <v>2956</v>
      </c>
      <c r="L1214" t="s">
        <v>2956</v>
      </c>
      <c r="M1214" t="s">
        <v>2956</v>
      </c>
      <c r="N1214" t="s">
        <v>2956</v>
      </c>
      <c r="O1214" t="s">
        <v>2956</v>
      </c>
      <c r="P1214" t="s">
        <v>2956</v>
      </c>
      <c r="Q1214" t="s">
        <v>2956</v>
      </c>
      <c r="R1214" t="s">
        <v>2956</v>
      </c>
      <c r="BB1214" t="s">
        <v>2876</v>
      </c>
      <c r="BD1214" t="s">
        <v>2876</v>
      </c>
      <c r="BF1214" t="s">
        <v>2876</v>
      </c>
      <c r="BV1214">
        <v>0</v>
      </c>
      <c r="BY1214" t="s">
        <v>6813</v>
      </c>
      <c r="BZ1214" t="s">
        <v>8268</v>
      </c>
      <c r="CA1214" t="s">
        <v>6591</v>
      </c>
      <c r="CB1214" t="s">
        <v>7239</v>
      </c>
      <c r="CC1214" t="s">
        <v>5065</v>
      </c>
      <c r="CD1214">
        <v>19</v>
      </c>
      <c r="CE1214" t="s">
        <v>236</v>
      </c>
      <c r="CF1214" t="s">
        <v>241</v>
      </c>
      <c r="CG1214" t="s">
        <v>247</v>
      </c>
      <c r="CI1214" t="s">
        <v>9552</v>
      </c>
      <c r="CJ1214" t="s">
        <v>2808</v>
      </c>
      <c r="CK1214" t="s">
        <v>69</v>
      </c>
      <c r="CL1214" t="s">
        <v>69</v>
      </c>
      <c r="CM1214" t="s">
        <v>2803</v>
      </c>
      <c r="CN1214">
        <v>3</v>
      </c>
      <c r="CO1214" t="s">
        <v>254</v>
      </c>
      <c r="CP1214">
        <v>22</v>
      </c>
      <c r="CQ1214" t="s">
        <v>69</v>
      </c>
      <c r="CR1214" t="s">
        <v>69</v>
      </c>
      <c r="CS1214" t="s">
        <v>69</v>
      </c>
      <c r="CT1214" t="s">
        <v>69</v>
      </c>
      <c r="CU1214" t="s">
        <v>69</v>
      </c>
      <c r="CV1214" t="s">
        <v>69</v>
      </c>
      <c r="CW1214" t="s">
        <v>69</v>
      </c>
      <c r="CX1214" t="s">
        <v>69</v>
      </c>
      <c r="CY1214" t="s">
        <v>69</v>
      </c>
      <c r="CZ1214" t="s">
        <v>69</v>
      </c>
      <c r="DA1214" t="s">
        <v>2808</v>
      </c>
      <c r="DB1214" t="s">
        <v>2808</v>
      </c>
      <c r="DC1214" t="s">
        <v>69</v>
      </c>
      <c r="DD1214" t="s">
        <v>12</v>
      </c>
      <c r="DE1214" s="30">
        <v>41344</v>
      </c>
      <c r="DF1214" t="s">
        <v>12</v>
      </c>
      <c r="DG1214" s="30">
        <v>41457</v>
      </c>
      <c r="DH1214" t="s">
        <v>249</v>
      </c>
      <c r="DI1214" t="s">
        <v>9563</v>
      </c>
      <c r="EU1214" t="s">
        <v>22</v>
      </c>
      <c r="EV1214" t="s">
        <v>22</v>
      </c>
      <c r="KB1214">
        <v>3</v>
      </c>
      <c r="KD1214" t="s">
        <v>9554</v>
      </c>
      <c r="KE1214" t="s">
        <v>6597</v>
      </c>
      <c r="KF1214">
        <v>4</v>
      </c>
      <c r="KG1214" t="s">
        <v>6598</v>
      </c>
      <c r="KH1214">
        <v>7372735</v>
      </c>
    </row>
    <row r="1215" spans="1:294" x14ac:dyDescent="0.3">
      <c r="A1215" t="s">
        <v>11107</v>
      </c>
      <c r="B1215" t="s">
        <v>8545</v>
      </c>
      <c r="C1215">
        <v>3</v>
      </c>
      <c r="D1215" t="s">
        <v>2956</v>
      </c>
      <c r="E1215" t="s">
        <v>2956</v>
      </c>
      <c r="F1215" t="s">
        <v>2956</v>
      </c>
      <c r="G1215" t="s">
        <v>2956</v>
      </c>
      <c r="H1215" t="s">
        <v>2956</v>
      </c>
      <c r="I1215" t="s">
        <v>2956</v>
      </c>
      <c r="J1215" t="s">
        <v>2956</v>
      </c>
      <c r="K1215" t="s">
        <v>2956</v>
      </c>
      <c r="L1215" t="s">
        <v>2956</v>
      </c>
      <c r="M1215" t="s">
        <v>2956</v>
      </c>
      <c r="N1215" t="s">
        <v>2956</v>
      </c>
      <c r="O1215" t="s">
        <v>2956</v>
      </c>
      <c r="P1215" t="s">
        <v>2956</v>
      </c>
      <c r="Q1215" t="s">
        <v>2956</v>
      </c>
      <c r="R1215" t="s">
        <v>2956</v>
      </c>
      <c r="BB1215" t="s">
        <v>2876</v>
      </c>
      <c r="BD1215" t="s">
        <v>2876</v>
      </c>
      <c r="BF1215" t="s">
        <v>2876</v>
      </c>
      <c r="BV1215">
        <v>0</v>
      </c>
      <c r="BY1215" t="s">
        <v>6813</v>
      </c>
      <c r="BZ1215" t="s">
        <v>8268</v>
      </c>
      <c r="CA1215" t="s">
        <v>6591</v>
      </c>
      <c r="CB1215" t="s">
        <v>7239</v>
      </c>
      <c r="CC1215" t="s">
        <v>5065</v>
      </c>
      <c r="CD1215">
        <v>38</v>
      </c>
      <c r="CE1215" t="s">
        <v>236</v>
      </c>
      <c r="CF1215" t="s">
        <v>241</v>
      </c>
      <c r="CG1215" t="s">
        <v>247</v>
      </c>
      <c r="CI1215" t="s">
        <v>9552</v>
      </c>
      <c r="CJ1215" t="s">
        <v>2808</v>
      </c>
      <c r="CK1215" t="s">
        <v>69</v>
      </c>
      <c r="CL1215" t="s">
        <v>69</v>
      </c>
      <c r="CM1215" t="s">
        <v>2803</v>
      </c>
      <c r="CN1215">
        <v>3</v>
      </c>
      <c r="CO1215" t="s">
        <v>254</v>
      </c>
      <c r="CP1215">
        <v>30</v>
      </c>
      <c r="CQ1215" t="s">
        <v>69</v>
      </c>
      <c r="CR1215" t="s">
        <v>69</v>
      </c>
      <c r="CS1215" t="s">
        <v>69</v>
      </c>
      <c r="CT1215" t="s">
        <v>69</v>
      </c>
      <c r="CU1215" t="s">
        <v>69</v>
      </c>
      <c r="CV1215" t="s">
        <v>69</v>
      </c>
      <c r="CW1215" t="s">
        <v>69</v>
      </c>
      <c r="CX1215" t="s">
        <v>69</v>
      </c>
      <c r="CY1215" t="s">
        <v>69</v>
      </c>
      <c r="CZ1215" t="s">
        <v>69</v>
      </c>
      <c r="DA1215" t="s">
        <v>69</v>
      </c>
      <c r="DB1215" t="s">
        <v>69</v>
      </c>
      <c r="DC1215" t="s">
        <v>69</v>
      </c>
      <c r="DD1215" t="s">
        <v>12</v>
      </c>
      <c r="DE1215" t="s">
        <v>8339</v>
      </c>
      <c r="DF1215" t="s">
        <v>12</v>
      </c>
      <c r="DG1215" s="30">
        <v>41276</v>
      </c>
      <c r="DH1215" t="s">
        <v>249</v>
      </c>
      <c r="DI1215" t="s">
        <v>9563</v>
      </c>
      <c r="EU1215" t="s">
        <v>2956</v>
      </c>
      <c r="EV1215" t="s">
        <v>2956</v>
      </c>
      <c r="EW1215" s="30">
        <v>41276</v>
      </c>
      <c r="KB1215">
        <v>3</v>
      </c>
      <c r="KD1215" t="s">
        <v>9554</v>
      </c>
      <c r="KE1215" t="s">
        <v>6597</v>
      </c>
      <c r="KF1215">
        <v>5</v>
      </c>
      <c r="KG1215" t="s">
        <v>6598</v>
      </c>
      <c r="KH1215">
        <v>7372735</v>
      </c>
    </row>
    <row r="1216" spans="1:294" x14ac:dyDescent="0.3">
      <c r="A1216" t="s">
        <v>11108</v>
      </c>
      <c r="B1216" t="s">
        <v>8545</v>
      </c>
      <c r="C1216">
        <v>2</v>
      </c>
      <c r="D1216" t="s">
        <v>2956</v>
      </c>
      <c r="E1216" t="s">
        <v>2956</v>
      </c>
      <c r="F1216" t="s">
        <v>2956</v>
      </c>
      <c r="G1216" t="s">
        <v>2956</v>
      </c>
      <c r="H1216" t="s">
        <v>2956</v>
      </c>
      <c r="I1216" t="s">
        <v>2956</v>
      </c>
      <c r="J1216" t="s">
        <v>2956</v>
      </c>
      <c r="K1216" t="s">
        <v>2956</v>
      </c>
      <c r="L1216" t="s">
        <v>2956</v>
      </c>
      <c r="M1216" t="s">
        <v>2956</v>
      </c>
      <c r="BB1216" t="s">
        <v>2876</v>
      </c>
      <c r="BD1216" t="s">
        <v>2876</v>
      </c>
      <c r="BV1216">
        <v>0</v>
      </c>
      <c r="BY1216" t="s">
        <v>6813</v>
      </c>
      <c r="BZ1216" t="s">
        <v>8268</v>
      </c>
      <c r="CA1216" t="s">
        <v>6591</v>
      </c>
      <c r="CB1216" t="s">
        <v>7239</v>
      </c>
      <c r="CC1216" t="s">
        <v>5065</v>
      </c>
      <c r="CD1216">
        <v>25</v>
      </c>
      <c r="CE1216" t="s">
        <v>236</v>
      </c>
      <c r="CF1216" t="s">
        <v>241</v>
      </c>
      <c r="CG1216" t="s">
        <v>247</v>
      </c>
      <c r="CI1216" t="s">
        <v>9552</v>
      </c>
      <c r="CJ1216" t="s">
        <v>2808</v>
      </c>
      <c r="CK1216" t="s">
        <v>69</v>
      </c>
      <c r="CL1216" t="s">
        <v>69</v>
      </c>
      <c r="CM1216" t="s">
        <v>2803</v>
      </c>
      <c r="CN1216">
        <v>2</v>
      </c>
      <c r="CO1216" t="s">
        <v>254</v>
      </c>
      <c r="CP1216">
        <v>16</v>
      </c>
      <c r="CQ1216" t="s">
        <v>69</v>
      </c>
      <c r="CR1216" t="s">
        <v>69</v>
      </c>
      <c r="CS1216" t="s">
        <v>69</v>
      </c>
      <c r="CT1216" t="s">
        <v>69</v>
      </c>
      <c r="CU1216" t="s">
        <v>69</v>
      </c>
      <c r="CV1216" t="s">
        <v>69</v>
      </c>
      <c r="CW1216" t="s">
        <v>69</v>
      </c>
      <c r="CX1216" t="s">
        <v>69</v>
      </c>
      <c r="CY1216" t="s">
        <v>69</v>
      </c>
      <c r="CZ1216" t="s">
        <v>69</v>
      </c>
      <c r="DA1216" t="s">
        <v>2808</v>
      </c>
      <c r="DB1216" t="s">
        <v>2808</v>
      </c>
      <c r="DC1216" t="s">
        <v>69</v>
      </c>
      <c r="DD1216" t="s">
        <v>12</v>
      </c>
      <c r="DE1216" s="30">
        <v>41590</v>
      </c>
      <c r="DF1216" t="s">
        <v>12</v>
      </c>
      <c r="DG1216" t="s">
        <v>7465</v>
      </c>
      <c r="DH1216" t="s">
        <v>249</v>
      </c>
      <c r="DI1216" t="s">
        <v>9563</v>
      </c>
      <c r="EU1216" t="s">
        <v>2956</v>
      </c>
      <c r="EV1216" t="s">
        <v>2956</v>
      </c>
      <c r="EW1216" t="s">
        <v>7465</v>
      </c>
      <c r="EX1216" t="s">
        <v>7465</v>
      </c>
      <c r="KB1216">
        <v>2</v>
      </c>
      <c r="KD1216" t="s">
        <v>9554</v>
      </c>
      <c r="KE1216" t="s">
        <v>6597</v>
      </c>
      <c r="KF1216">
        <v>6</v>
      </c>
      <c r="KG1216" t="s">
        <v>6598</v>
      </c>
      <c r="KH1216">
        <v>7372735</v>
      </c>
    </row>
    <row r="1217" spans="1:294" x14ac:dyDescent="0.3">
      <c r="A1217" t="s">
        <v>11109</v>
      </c>
      <c r="B1217" t="s">
        <v>8545</v>
      </c>
      <c r="C1217">
        <v>2</v>
      </c>
      <c r="D1217" t="s">
        <v>2956</v>
      </c>
      <c r="E1217" t="s">
        <v>2956</v>
      </c>
      <c r="F1217" t="s">
        <v>2956</v>
      </c>
      <c r="G1217" t="s">
        <v>2956</v>
      </c>
      <c r="H1217" t="s">
        <v>2956</v>
      </c>
      <c r="I1217" t="s">
        <v>2956</v>
      </c>
      <c r="J1217" t="s">
        <v>2956</v>
      </c>
      <c r="K1217" t="s">
        <v>2956</v>
      </c>
      <c r="L1217" t="s">
        <v>2956</v>
      </c>
      <c r="M1217" t="s">
        <v>2956</v>
      </c>
      <c r="BB1217" t="s">
        <v>2876</v>
      </c>
      <c r="BD1217" t="s">
        <v>2876</v>
      </c>
      <c r="BV1217">
        <v>0</v>
      </c>
      <c r="BY1217" t="s">
        <v>6813</v>
      </c>
      <c r="BZ1217" t="s">
        <v>8268</v>
      </c>
      <c r="CA1217" t="s">
        <v>6591</v>
      </c>
      <c r="CB1217" t="s">
        <v>7239</v>
      </c>
      <c r="CC1217" t="s">
        <v>5065</v>
      </c>
      <c r="CD1217">
        <v>25</v>
      </c>
      <c r="CE1217" t="s">
        <v>236</v>
      </c>
      <c r="CF1217" t="s">
        <v>241</v>
      </c>
      <c r="CG1217" t="s">
        <v>247</v>
      </c>
      <c r="CI1217" t="s">
        <v>9552</v>
      </c>
      <c r="CJ1217" t="s">
        <v>2808</v>
      </c>
      <c r="CK1217" t="s">
        <v>69</v>
      </c>
      <c r="CL1217" t="s">
        <v>69</v>
      </c>
      <c r="CM1217" t="s">
        <v>2803</v>
      </c>
      <c r="CN1217">
        <v>2</v>
      </c>
      <c r="CO1217" t="s">
        <v>254</v>
      </c>
      <c r="CP1217">
        <v>16</v>
      </c>
      <c r="CQ1217" t="s">
        <v>69</v>
      </c>
      <c r="CR1217" t="s">
        <v>69</v>
      </c>
      <c r="CS1217" t="s">
        <v>69</v>
      </c>
      <c r="CT1217" t="s">
        <v>69</v>
      </c>
      <c r="CU1217" t="s">
        <v>69</v>
      </c>
      <c r="CV1217" t="s">
        <v>69</v>
      </c>
      <c r="CW1217" t="s">
        <v>69</v>
      </c>
      <c r="CX1217" t="s">
        <v>69</v>
      </c>
      <c r="CY1217" t="s">
        <v>69</v>
      </c>
      <c r="CZ1217" t="s">
        <v>69</v>
      </c>
      <c r="DA1217" t="s">
        <v>2808</v>
      </c>
      <c r="DB1217" t="s">
        <v>2808</v>
      </c>
      <c r="DC1217" t="s">
        <v>69</v>
      </c>
      <c r="DD1217" t="s">
        <v>12</v>
      </c>
      <c r="DE1217" s="30">
        <v>41225</v>
      </c>
      <c r="DF1217" t="s">
        <v>12</v>
      </c>
      <c r="DG1217" t="s">
        <v>7465</v>
      </c>
      <c r="DH1217" t="s">
        <v>249</v>
      </c>
      <c r="DI1217" t="s">
        <v>9563</v>
      </c>
      <c r="EU1217" t="s">
        <v>2956</v>
      </c>
      <c r="EV1217" t="s">
        <v>2956</v>
      </c>
      <c r="EW1217" t="s">
        <v>7465</v>
      </c>
      <c r="EX1217" t="s">
        <v>7465</v>
      </c>
      <c r="KB1217">
        <v>2</v>
      </c>
      <c r="KD1217" t="s">
        <v>9554</v>
      </c>
      <c r="KE1217" t="s">
        <v>6597</v>
      </c>
      <c r="KF1217">
        <v>7</v>
      </c>
      <c r="KG1217" t="s">
        <v>6598</v>
      </c>
      <c r="KH1217">
        <v>7372735</v>
      </c>
    </row>
    <row r="1218" spans="1:294" x14ac:dyDescent="0.3">
      <c r="A1218" t="s">
        <v>11110</v>
      </c>
      <c r="B1218" t="s">
        <v>8545</v>
      </c>
      <c r="C1218">
        <v>2</v>
      </c>
      <c r="D1218" t="s">
        <v>2956</v>
      </c>
      <c r="E1218" t="s">
        <v>2956</v>
      </c>
      <c r="F1218" t="s">
        <v>2956</v>
      </c>
      <c r="G1218" t="s">
        <v>2956</v>
      </c>
      <c r="H1218" t="s">
        <v>2956</v>
      </c>
      <c r="I1218" t="s">
        <v>2956</v>
      </c>
      <c r="J1218" t="s">
        <v>2956</v>
      </c>
      <c r="K1218" t="s">
        <v>2956</v>
      </c>
      <c r="L1218" t="s">
        <v>2956</v>
      </c>
      <c r="M1218" t="s">
        <v>2956</v>
      </c>
      <c r="BB1218" t="s">
        <v>2876</v>
      </c>
      <c r="BD1218" t="s">
        <v>2876</v>
      </c>
      <c r="BV1218">
        <v>0</v>
      </c>
      <c r="BY1218" t="s">
        <v>6813</v>
      </c>
      <c r="BZ1218" t="s">
        <v>8268</v>
      </c>
      <c r="CA1218" t="s">
        <v>6591</v>
      </c>
      <c r="CB1218" t="s">
        <v>7239</v>
      </c>
      <c r="CC1218" t="s">
        <v>5065</v>
      </c>
      <c r="CD1218">
        <v>28</v>
      </c>
      <c r="CE1218" t="s">
        <v>237</v>
      </c>
      <c r="CF1218" t="s">
        <v>220</v>
      </c>
      <c r="CG1218" t="s">
        <v>247</v>
      </c>
      <c r="CI1218" t="s">
        <v>9552</v>
      </c>
      <c r="CJ1218" t="s">
        <v>2808</v>
      </c>
      <c r="CK1218" t="s">
        <v>69</v>
      </c>
      <c r="CL1218" t="s">
        <v>69</v>
      </c>
      <c r="CM1218" t="s">
        <v>2803</v>
      </c>
      <c r="CN1218">
        <v>2</v>
      </c>
      <c r="CO1218" t="s">
        <v>254</v>
      </c>
      <c r="CP1218">
        <v>29</v>
      </c>
      <c r="CQ1218" t="s">
        <v>69</v>
      </c>
      <c r="CR1218" t="s">
        <v>69</v>
      </c>
      <c r="CS1218" t="s">
        <v>69</v>
      </c>
      <c r="CT1218" t="s">
        <v>69</v>
      </c>
      <c r="CU1218" t="s">
        <v>69</v>
      </c>
      <c r="CV1218" t="s">
        <v>69</v>
      </c>
      <c r="CW1218" t="s">
        <v>69</v>
      </c>
      <c r="CX1218" t="s">
        <v>69</v>
      </c>
      <c r="CY1218" t="s">
        <v>69</v>
      </c>
      <c r="CZ1218" t="s">
        <v>69</v>
      </c>
      <c r="DA1218" t="s">
        <v>2808</v>
      </c>
      <c r="DB1218" t="s">
        <v>2808</v>
      </c>
      <c r="DC1218" t="s">
        <v>69</v>
      </c>
      <c r="DD1218" t="s">
        <v>12</v>
      </c>
      <c r="DE1218" t="s">
        <v>8279</v>
      </c>
      <c r="DF1218" t="s">
        <v>12</v>
      </c>
      <c r="DG1218" s="30">
        <v>41458</v>
      </c>
      <c r="DH1218" t="s">
        <v>249</v>
      </c>
      <c r="DI1218" t="s">
        <v>9563</v>
      </c>
      <c r="EU1218" t="s">
        <v>2956</v>
      </c>
      <c r="EV1218" t="s">
        <v>2956</v>
      </c>
      <c r="EW1218" s="30">
        <v>41458</v>
      </c>
      <c r="EX1218" s="30">
        <v>41458</v>
      </c>
      <c r="KB1218">
        <v>2</v>
      </c>
      <c r="KD1218" t="s">
        <v>9554</v>
      </c>
      <c r="KE1218" t="s">
        <v>6597</v>
      </c>
      <c r="KF1218">
        <v>8</v>
      </c>
      <c r="KG1218" t="s">
        <v>6598</v>
      </c>
      <c r="KH1218">
        <v>7372735</v>
      </c>
    </row>
    <row r="1219" spans="1:294" x14ac:dyDescent="0.3">
      <c r="A1219" t="s">
        <v>11111</v>
      </c>
      <c r="B1219" t="s">
        <v>8545</v>
      </c>
      <c r="C1219">
        <v>2</v>
      </c>
      <c r="D1219" t="s">
        <v>2956</v>
      </c>
      <c r="E1219" t="s">
        <v>2956</v>
      </c>
      <c r="F1219" t="s">
        <v>2956</v>
      </c>
      <c r="G1219" t="s">
        <v>2956</v>
      </c>
      <c r="H1219" t="s">
        <v>2956</v>
      </c>
      <c r="I1219" t="s">
        <v>2956</v>
      </c>
      <c r="J1219" t="s">
        <v>2956</v>
      </c>
      <c r="K1219" t="s">
        <v>2956</v>
      </c>
      <c r="L1219" t="s">
        <v>2956</v>
      </c>
      <c r="M1219" t="s">
        <v>2956</v>
      </c>
      <c r="BB1219" t="s">
        <v>2876</v>
      </c>
      <c r="BD1219" t="s">
        <v>2876</v>
      </c>
      <c r="BV1219">
        <v>0</v>
      </c>
      <c r="BY1219" t="s">
        <v>6813</v>
      </c>
      <c r="BZ1219" t="s">
        <v>8268</v>
      </c>
      <c r="CA1219" t="s">
        <v>6591</v>
      </c>
      <c r="CB1219" t="s">
        <v>7239</v>
      </c>
      <c r="CC1219" t="s">
        <v>5065</v>
      </c>
      <c r="CD1219">
        <v>21</v>
      </c>
      <c r="CE1219" t="s">
        <v>236</v>
      </c>
      <c r="CF1219" t="s">
        <v>242</v>
      </c>
      <c r="CG1219" t="s">
        <v>247</v>
      </c>
      <c r="CI1219" t="s">
        <v>9552</v>
      </c>
      <c r="CJ1219" t="s">
        <v>2808</v>
      </c>
      <c r="CK1219" t="s">
        <v>69</v>
      </c>
      <c r="CL1219" t="s">
        <v>69</v>
      </c>
      <c r="CM1219" t="s">
        <v>2803</v>
      </c>
      <c r="CN1219">
        <v>2</v>
      </c>
      <c r="CO1219" t="s">
        <v>254</v>
      </c>
      <c r="CP1219">
        <v>17</v>
      </c>
      <c r="CQ1219" t="s">
        <v>2808</v>
      </c>
      <c r="CR1219" t="s">
        <v>2808</v>
      </c>
      <c r="CS1219" t="s">
        <v>2808</v>
      </c>
      <c r="CT1219" t="s">
        <v>2808</v>
      </c>
      <c r="CU1219" t="s">
        <v>2808</v>
      </c>
      <c r="CV1219" t="s">
        <v>2808</v>
      </c>
      <c r="CW1219" t="s">
        <v>2808</v>
      </c>
      <c r="CX1219" t="s">
        <v>2808</v>
      </c>
      <c r="CY1219" t="s">
        <v>2808</v>
      </c>
      <c r="CZ1219" t="s">
        <v>2808</v>
      </c>
      <c r="DA1219" t="s">
        <v>2808</v>
      </c>
      <c r="DB1219" t="s">
        <v>2808</v>
      </c>
      <c r="DC1219" t="s">
        <v>69</v>
      </c>
      <c r="DD1219" t="s">
        <v>12</v>
      </c>
      <c r="DE1219" s="30">
        <v>41255</v>
      </c>
      <c r="DF1219" t="s">
        <v>12</v>
      </c>
      <c r="DG1219" s="30">
        <v>41398</v>
      </c>
      <c r="DH1219" t="s">
        <v>249</v>
      </c>
      <c r="DI1219" t="s">
        <v>9563</v>
      </c>
      <c r="EU1219" t="s">
        <v>2956</v>
      </c>
      <c r="EV1219" t="s">
        <v>2956</v>
      </c>
      <c r="EW1219" s="30">
        <v>41397</v>
      </c>
      <c r="EX1219" s="30">
        <v>41397</v>
      </c>
      <c r="KB1219">
        <v>2</v>
      </c>
      <c r="KD1219" t="s">
        <v>9554</v>
      </c>
      <c r="KE1219" t="s">
        <v>6597</v>
      </c>
      <c r="KF1219">
        <v>9</v>
      </c>
      <c r="KG1219" t="s">
        <v>6598</v>
      </c>
      <c r="KH1219">
        <v>7372735</v>
      </c>
    </row>
    <row r="1220" spans="1:294" x14ac:dyDescent="0.3">
      <c r="A1220" t="s">
        <v>11112</v>
      </c>
      <c r="B1220" t="s">
        <v>8545</v>
      </c>
      <c r="C1220">
        <v>3</v>
      </c>
      <c r="D1220" t="s">
        <v>2956</v>
      </c>
      <c r="E1220" t="s">
        <v>2956</v>
      </c>
      <c r="F1220" t="s">
        <v>2956</v>
      </c>
      <c r="G1220" t="s">
        <v>2956</v>
      </c>
      <c r="H1220" t="s">
        <v>2956</v>
      </c>
      <c r="I1220" t="s">
        <v>2956</v>
      </c>
      <c r="J1220" t="s">
        <v>2956</v>
      </c>
      <c r="K1220" t="s">
        <v>2956</v>
      </c>
      <c r="L1220" t="s">
        <v>2956</v>
      </c>
      <c r="M1220" t="s">
        <v>2956</v>
      </c>
      <c r="N1220" t="s">
        <v>2956</v>
      </c>
      <c r="O1220" t="s">
        <v>2956</v>
      </c>
      <c r="P1220" t="s">
        <v>2956</v>
      </c>
      <c r="Q1220" t="s">
        <v>2956</v>
      </c>
      <c r="R1220" t="s">
        <v>2956</v>
      </c>
      <c r="BB1220" t="s">
        <v>2876</v>
      </c>
      <c r="BD1220" t="s">
        <v>2876</v>
      </c>
      <c r="BF1220" t="s">
        <v>2876</v>
      </c>
      <c r="BV1220">
        <v>0</v>
      </c>
      <c r="BY1220" t="s">
        <v>6813</v>
      </c>
      <c r="BZ1220" t="s">
        <v>8268</v>
      </c>
      <c r="CA1220" t="s">
        <v>6591</v>
      </c>
      <c r="CB1220" t="s">
        <v>7239</v>
      </c>
      <c r="CC1220" t="s">
        <v>5065</v>
      </c>
      <c r="CD1220">
        <v>24</v>
      </c>
      <c r="CE1220" t="s">
        <v>236</v>
      </c>
      <c r="CF1220" t="s">
        <v>240</v>
      </c>
      <c r="CG1220" t="s">
        <v>247</v>
      </c>
      <c r="CI1220" t="s">
        <v>9552</v>
      </c>
      <c r="CJ1220" t="s">
        <v>2808</v>
      </c>
      <c r="CK1220" t="s">
        <v>69</v>
      </c>
      <c r="CL1220" t="s">
        <v>69</v>
      </c>
      <c r="CM1220" t="s">
        <v>2803</v>
      </c>
      <c r="CN1220">
        <v>3</v>
      </c>
      <c r="CO1220" t="s">
        <v>254</v>
      </c>
      <c r="CP1220">
        <v>29</v>
      </c>
      <c r="CQ1220" t="s">
        <v>69</v>
      </c>
      <c r="CR1220" t="s">
        <v>69</v>
      </c>
      <c r="CS1220" t="s">
        <v>2808</v>
      </c>
      <c r="CT1220" t="s">
        <v>69</v>
      </c>
      <c r="CU1220" t="s">
        <v>2808</v>
      </c>
      <c r="CV1220" t="s">
        <v>2808</v>
      </c>
      <c r="CW1220" t="s">
        <v>69</v>
      </c>
      <c r="CX1220" t="s">
        <v>69</v>
      </c>
      <c r="CY1220" t="s">
        <v>2808</v>
      </c>
      <c r="CZ1220" t="s">
        <v>69</v>
      </c>
      <c r="DA1220" t="s">
        <v>2808</v>
      </c>
      <c r="DB1220" t="s">
        <v>2808</v>
      </c>
      <c r="DC1220" t="s">
        <v>69</v>
      </c>
      <c r="DD1220" t="s">
        <v>12</v>
      </c>
      <c r="DE1220" t="s">
        <v>10796</v>
      </c>
      <c r="DF1220" t="s">
        <v>12</v>
      </c>
      <c r="DG1220" t="s">
        <v>6850</v>
      </c>
      <c r="DH1220" t="s">
        <v>249</v>
      </c>
      <c r="DI1220" t="s">
        <v>9563</v>
      </c>
      <c r="EU1220" t="s">
        <v>22</v>
      </c>
      <c r="EV1220" t="s">
        <v>22</v>
      </c>
      <c r="KB1220">
        <v>3</v>
      </c>
      <c r="KD1220" t="s">
        <v>9554</v>
      </c>
      <c r="KE1220" t="s">
        <v>6597</v>
      </c>
      <c r="KF1220">
        <v>10</v>
      </c>
      <c r="KG1220" t="s">
        <v>6598</v>
      </c>
      <c r="KH1220">
        <v>7372735</v>
      </c>
    </row>
    <row r="1221" spans="1:294" x14ac:dyDescent="0.3">
      <c r="A1221" t="s">
        <v>11113</v>
      </c>
      <c r="B1221" t="s">
        <v>6588</v>
      </c>
      <c r="C1221">
        <v>3</v>
      </c>
      <c r="D1221" t="s">
        <v>2956</v>
      </c>
      <c r="E1221" t="s">
        <v>2956</v>
      </c>
      <c r="F1221" t="s">
        <v>22</v>
      </c>
      <c r="G1221" t="s">
        <v>22</v>
      </c>
      <c r="H1221" t="s">
        <v>22</v>
      </c>
      <c r="I1221" t="s">
        <v>2956</v>
      </c>
      <c r="J1221" t="s">
        <v>2956</v>
      </c>
      <c r="K1221" t="s">
        <v>2956</v>
      </c>
      <c r="L1221" t="s">
        <v>22</v>
      </c>
      <c r="M1221" t="s">
        <v>22</v>
      </c>
      <c r="N1221" t="s">
        <v>2956</v>
      </c>
      <c r="O1221" t="s">
        <v>2956</v>
      </c>
      <c r="P1221" t="s">
        <v>2956</v>
      </c>
      <c r="Q1221" t="s">
        <v>2956</v>
      </c>
      <c r="R1221" t="s">
        <v>2956</v>
      </c>
      <c r="BB1221" t="s">
        <v>2876</v>
      </c>
      <c r="BD1221" t="s">
        <v>2876</v>
      </c>
      <c r="BF1221" t="s">
        <v>2876</v>
      </c>
      <c r="BV1221">
        <v>0</v>
      </c>
      <c r="BY1221" t="s">
        <v>6813</v>
      </c>
      <c r="BZ1221" t="s">
        <v>8268</v>
      </c>
      <c r="CA1221" t="s">
        <v>6591</v>
      </c>
      <c r="CB1221" t="s">
        <v>7266</v>
      </c>
      <c r="CC1221" t="s">
        <v>5059</v>
      </c>
      <c r="CD1221">
        <v>19</v>
      </c>
      <c r="CE1221" t="s">
        <v>236</v>
      </c>
      <c r="CF1221" t="s">
        <v>240</v>
      </c>
      <c r="CG1221" t="s">
        <v>247</v>
      </c>
      <c r="CI1221" t="s">
        <v>9552</v>
      </c>
      <c r="CJ1221" t="s">
        <v>2808</v>
      </c>
      <c r="CK1221" t="s">
        <v>69</v>
      </c>
      <c r="CL1221" t="s">
        <v>69</v>
      </c>
      <c r="CM1221" t="s">
        <v>2803</v>
      </c>
      <c r="CN1221">
        <v>3</v>
      </c>
      <c r="CO1221" t="s">
        <v>254</v>
      </c>
      <c r="CP1221">
        <v>37</v>
      </c>
      <c r="CQ1221" t="s">
        <v>69</v>
      </c>
      <c r="CR1221" t="s">
        <v>69</v>
      </c>
      <c r="CS1221" t="s">
        <v>69</v>
      </c>
      <c r="CV1221" t="s">
        <v>69</v>
      </c>
      <c r="CW1221" t="s">
        <v>69</v>
      </c>
      <c r="CX1221" t="s">
        <v>69</v>
      </c>
      <c r="CY1221" t="s">
        <v>69</v>
      </c>
      <c r="CZ1221" t="s">
        <v>69</v>
      </c>
      <c r="DA1221" t="s">
        <v>69</v>
      </c>
      <c r="DB1221" t="s">
        <v>69</v>
      </c>
      <c r="DC1221" t="s">
        <v>69</v>
      </c>
      <c r="DD1221" t="s">
        <v>22</v>
      </c>
      <c r="DF1221" t="s">
        <v>12</v>
      </c>
      <c r="DG1221" t="s">
        <v>9791</v>
      </c>
      <c r="DH1221" t="s">
        <v>22</v>
      </c>
      <c r="EU1221" t="s">
        <v>22</v>
      </c>
      <c r="EV1221" t="s">
        <v>22</v>
      </c>
      <c r="EW1221" t="s">
        <v>9791</v>
      </c>
      <c r="EX1221" t="s">
        <v>9791</v>
      </c>
      <c r="KB1221">
        <v>3</v>
      </c>
      <c r="KD1221" t="s">
        <v>9554</v>
      </c>
      <c r="KE1221" t="s">
        <v>6597</v>
      </c>
      <c r="KF1221">
        <v>1</v>
      </c>
      <c r="KG1221" t="s">
        <v>6598</v>
      </c>
      <c r="KH1221">
        <v>2643074</v>
      </c>
    </row>
    <row r="1222" spans="1:294" x14ac:dyDescent="0.3">
      <c r="A1222" t="s">
        <v>11114</v>
      </c>
      <c r="B1222" t="s">
        <v>6588</v>
      </c>
      <c r="C1222">
        <v>4</v>
      </c>
      <c r="D1222" t="s">
        <v>2956</v>
      </c>
      <c r="E1222" t="s">
        <v>2956</v>
      </c>
      <c r="F1222" t="s">
        <v>2956</v>
      </c>
      <c r="G1222" t="s">
        <v>2956</v>
      </c>
      <c r="H1222" t="s">
        <v>2956</v>
      </c>
      <c r="I1222" t="s">
        <v>2956</v>
      </c>
      <c r="J1222" t="s">
        <v>2956</v>
      </c>
      <c r="K1222" t="s">
        <v>2956</v>
      </c>
      <c r="L1222" t="s">
        <v>2956</v>
      </c>
      <c r="M1222" t="s">
        <v>2956</v>
      </c>
      <c r="N1222" t="s">
        <v>2956</v>
      </c>
      <c r="O1222" t="s">
        <v>2956</v>
      </c>
      <c r="P1222" t="s">
        <v>2956</v>
      </c>
      <c r="Q1222" t="s">
        <v>2956</v>
      </c>
      <c r="R1222" t="s">
        <v>2956</v>
      </c>
      <c r="S1222" t="s">
        <v>2956</v>
      </c>
      <c r="T1222" t="s">
        <v>2956</v>
      </c>
      <c r="U1222" t="s">
        <v>2956</v>
      </c>
      <c r="V1222" t="s">
        <v>2956</v>
      </c>
      <c r="W1222" t="s">
        <v>2956</v>
      </c>
      <c r="BB1222" t="s">
        <v>2876</v>
      </c>
      <c r="BD1222" t="s">
        <v>2876</v>
      </c>
      <c r="BF1222" t="s">
        <v>2876</v>
      </c>
      <c r="BH1222" t="s">
        <v>2876</v>
      </c>
      <c r="BV1222">
        <v>0</v>
      </c>
      <c r="BY1222" t="s">
        <v>6813</v>
      </c>
      <c r="BZ1222" t="s">
        <v>8268</v>
      </c>
      <c r="CA1222" t="s">
        <v>6591</v>
      </c>
      <c r="CB1222" t="s">
        <v>7266</v>
      </c>
      <c r="CC1222" t="s">
        <v>5059</v>
      </c>
      <c r="CD1222">
        <v>21</v>
      </c>
      <c r="CE1222" t="s">
        <v>22</v>
      </c>
      <c r="CF1222" t="s">
        <v>220</v>
      </c>
      <c r="CG1222" t="s">
        <v>247</v>
      </c>
      <c r="CI1222" t="s">
        <v>9552</v>
      </c>
      <c r="CJ1222" t="s">
        <v>2808</v>
      </c>
      <c r="CK1222" t="s">
        <v>69</v>
      </c>
      <c r="CL1222" t="s">
        <v>69</v>
      </c>
      <c r="CM1222" t="s">
        <v>2803</v>
      </c>
      <c r="CN1222">
        <v>4</v>
      </c>
      <c r="CO1222" t="s">
        <v>254</v>
      </c>
      <c r="CP1222">
        <v>38</v>
      </c>
      <c r="CQ1222" t="s">
        <v>2808</v>
      </c>
      <c r="CR1222" t="s">
        <v>2808</v>
      </c>
      <c r="CS1222" t="s">
        <v>2808</v>
      </c>
      <c r="CV1222" t="s">
        <v>2808</v>
      </c>
      <c r="CW1222" t="s">
        <v>2808</v>
      </c>
      <c r="CX1222" t="s">
        <v>2808</v>
      </c>
      <c r="CY1222" t="s">
        <v>69</v>
      </c>
      <c r="CZ1222" t="s">
        <v>2808</v>
      </c>
      <c r="DA1222" t="s">
        <v>69</v>
      </c>
      <c r="DB1222" t="s">
        <v>69</v>
      </c>
      <c r="DC1222" t="s">
        <v>69</v>
      </c>
      <c r="DD1222" t="s">
        <v>12</v>
      </c>
      <c r="DE1222" t="s">
        <v>7494</v>
      </c>
      <c r="DF1222" t="s">
        <v>12</v>
      </c>
      <c r="DG1222" s="30">
        <v>41276</v>
      </c>
      <c r="DH1222" t="s">
        <v>22</v>
      </c>
      <c r="EU1222" t="s">
        <v>2956</v>
      </c>
      <c r="EV1222" t="s">
        <v>2956</v>
      </c>
      <c r="EW1222" s="30">
        <v>41276</v>
      </c>
      <c r="EX1222" s="30">
        <v>41276</v>
      </c>
      <c r="KB1222">
        <v>4</v>
      </c>
      <c r="KD1222" t="s">
        <v>9554</v>
      </c>
      <c r="KE1222" t="s">
        <v>6597</v>
      </c>
      <c r="KF1222">
        <v>2</v>
      </c>
      <c r="KG1222" t="s">
        <v>6598</v>
      </c>
      <c r="KH1222">
        <v>2643074</v>
      </c>
    </row>
    <row r="1223" spans="1:294" x14ac:dyDescent="0.3">
      <c r="A1223" t="s">
        <v>11115</v>
      </c>
      <c r="B1223" t="s">
        <v>6588</v>
      </c>
      <c r="C1223">
        <v>4</v>
      </c>
      <c r="D1223" t="s">
        <v>2956</v>
      </c>
      <c r="E1223" t="s">
        <v>2956</v>
      </c>
      <c r="F1223" t="s">
        <v>2956</v>
      </c>
      <c r="G1223" t="s">
        <v>2956</v>
      </c>
      <c r="H1223" t="s">
        <v>2956</v>
      </c>
      <c r="I1223" t="s">
        <v>2956</v>
      </c>
      <c r="J1223" t="s">
        <v>2956</v>
      </c>
      <c r="K1223" t="s">
        <v>2956</v>
      </c>
      <c r="L1223" t="s">
        <v>2956</v>
      </c>
      <c r="M1223" t="s">
        <v>2956</v>
      </c>
      <c r="N1223" t="s">
        <v>2956</v>
      </c>
      <c r="O1223" t="s">
        <v>2956</v>
      </c>
      <c r="P1223" t="s">
        <v>2956</v>
      </c>
      <c r="Q1223" t="s">
        <v>2956</v>
      </c>
      <c r="R1223" t="s">
        <v>2956</v>
      </c>
      <c r="S1223" t="s">
        <v>2956</v>
      </c>
      <c r="T1223" t="s">
        <v>2956</v>
      </c>
      <c r="U1223" t="s">
        <v>2956</v>
      </c>
      <c r="V1223" t="s">
        <v>2956</v>
      </c>
      <c r="W1223" t="s">
        <v>2956</v>
      </c>
      <c r="BB1223" t="s">
        <v>2876</v>
      </c>
      <c r="BD1223" t="s">
        <v>2876</v>
      </c>
      <c r="BF1223" t="s">
        <v>2876</v>
      </c>
      <c r="BH1223" t="s">
        <v>2876</v>
      </c>
      <c r="BV1223">
        <v>0</v>
      </c>
      <c r="BY1223" t="s">
        <v>6813</v>
      </c>
      <c r="BZ1223" t="s">
        <v>8268</v>
      </c>
      <c r="CA1223" t="s">
        <v>6591</v>
      </c>
      <c r="CB1223" t="s">
        <v>7266</v>
      </c>
      <c r="CC1223" t="s">
        <v>5059</v>
      </c>
      <c r="CD1223">
        <v>32</v>
      </c>
      <c r="CE1223" t="s">
        <v>237</v>
      </c>
      <c r="CF1223" t="s">
        <v>220</v>
      </c>
      <c r="CG1223" t="s">
        <v>246</v>
      </c>
      <c r="CI1223" t="s">
        <v>9552</v>
      </c>
      <c r="CJ1223" t="s">
        <v>2808</v>
      </c>
      <c r="CK1223" t="s">
        <v>69</v>
      </c>
      <c r="CL1223" t="s">
        <v>69</v>
      </c>
      <c r="CM1223" t="s">
        <v>2803</v>
      </c>
      <c r="CN1223">
        <v>4</v>
      </c>
      <c r="CO1223" t="s">
        <v>254</v>
      </c>
      <c r="CP1223">
        <v>21</v>
      </c>
      <c r="CQ1223" t="s">
        <v>2808</v>
      </c>
      <c r="CR1223" t="s">
        <v>2808</v>
      </c>
      <c r="CS1223" t="s">
        <v>2808</v>
      </c>
      <c r="CV1223" t="s">
        <v>2808</v>
      </c>
      <c r="CW1223" t="s">
        <v>2808</v>
      </c>
      <c r="CX1223" t="s">
        <v>2808</v>
      </c>
      <c r="CY1223" t="s">
        <v>2808</v>
      </c>
      <c r="CZ1223" t="s">
        <v>2808</v>
      </c>
      <c r="DA1223" t="s">
        <v>69</v>
      </c>
      <c r="DB1223" t="s">
        <v>69</v>
      </c>
      <c r="DC1223" t="s">
        <v>69</v>
      </c>
      <c r="DD1223" t="s">
        <v>12</v>
      </c>
      <c r="DE1223" t="s">
        <v>7716</v>
      </c>
      <c r="DF1223" t="s">
        <v>12</v>
      </c>
      <c r="DG1223" t="s">
        <v>7359</v>
      </c>
      <c r="DH1223" t="s">
        <v>249</v>
      </c>
      <c r="DI1223" t="s">
        <v>9563</v>
      </c>
      <c r="EU1223" t="s">
        <v>22</v>
      </c>
      <c r="EV1223" t="s">
        <v>22</v>
      </c>
      <c r="EW1223" t="s">
        <v>7359</v>
      </c>
      <c r="EX1223" t="s">
        <v>7359</v>
      </c>
      <c r="KB1223">
        <v>4</v>
      </c>
      <c r="KD1223" t="s">
        <v>9554</v>
      </c>
      <c r="KE1223" t="s">
        <v>6597</v>
      </c>
      <c r="KF1223">
        <v>3</v>
      </c>
      <c r="KG1223" t="s">
        <v>6598</v>
      </c>
      <c r="KH1223">
        <v>2643074</v>
      </c>
    </row>
    <row r="1224" spans="1:294" x14ac:dyDescent="0.3">
      <c r="A1224" t="s">
        <v>11116</v>
      </c>
      <c r="B1224" t="s">
        <v>6588</v>
      </c>
      <c r="C1224">
        <v>3</v>
      </c>
      <c r="D1224" t="s">
        <v>2956</v>
      </c>
      <c r="E1224" t="s">
        <v>2956</v>
      </c>
      <c r="F1224" t="s">
        <v>2956</v>
      </c>
      <c r="G1224" t="s">
        <v>2956</v>
      </c>
      <c r="H1224" t="s">
        <v>2956</v>
      </c>
      <c r="I1224" t="s">
        <v>2956</v>
      </c>
      <c r="J1224" t="s">
        <v>2956</v>
      </c>
      <c r="K1224" t="s">
        <v>2956</v>
      </c>
      <c r="L1224" t="s">
        <v>2956</v>
      </c>
      <c r="M1224" t="s">
        <v>2956</v>
      </c>
      <c r="N1224" t="s">
        <v>2956</v>
      </c>
      <c r="O1224" t="s">
        <v>2956</v>
      </c>
      <c r="P1224" t="s">
        <v>2956</v>
      </c>
      <c r="Q1224" t="s">
        <v>2956</v>
      </c>
      <c r="R1224" t="s">
        <v>2956</v>
      </c>
      <c r="BB1224" t="s">
        <v>2876</v>
      </c>
      <c r="BD1224" t="s">
        <v>2876</v>
      </c>
      <c r="BF1224" t="s">
        <v>2876</v>
      </c>
      <c r="BV1224">
        <v>0</v>
      </c>
      <c r="BY1224" t="s">
        <v>6813</v>
      </c>
      <c r="BZ1224" t="s">
        <v>8268</v>
      </c>
      <c r="CA1224" t="s">
        <v>6591</v>
      </c>
      <c r="CB1224" t="s">
        <v>7266</v>
      </c>
      <c r="CC1224" t="s">
        <v>5059</v>
      </c>
      <c r="CD1224">
        <v>23</v>
      </c>
      <c r="CE1224" t="s">
        <v>236</v>
      </c>
      <c r="CF1224" t="s">
        <v>240</v>
      </c>
      <c r="CG1224" t="s">
        <v>247</v>
      </c>
      <c r="CI1224" t="s">
        <v>9552</v>
      </c>
      <c r="CJ1224" t="s">
        <v>2808</v>
      </c>
      <c r="CK1224" t="s">
        <v>69</v>
      </c>
      <c r="CL1224" t="s">
        <v>69</v>
      </c>
      <c r="CM1224" t="s">
        <v>2803</v>
      </c>
      <c r="CN1224">
        <v>3</v>
      </c>
      <c r="CO1224" t="s">
        <v>254</v>
      </c>
      <c r="CP1224">
        <v>36</v>
      </c>
      <c r="CQ1224" t="s">
        <v>2808</v>
      </c>
      <c r="CR1224" t="s">
        <v>2808</v>
      </c>
      <c r="CS1224" t="s">
        <v>2808</v>
      </c>
      <c r="CV1224" t="s">
        <v>2808</v>
      </c>
      <c r="CW1224" t="s">
        <v>2808</v>
      </c>
      <c r="CX1224" t="s">
        <v>2808</v>
      </c>
      <c r="CY1224" t="s">
        <v>2808</v>
      </c>
      <c r="CZ1224" t="s">
        <v>2808</v>
      </c>
      <c r="DA1224" t="s">
        <v>2808</v>
      </c>
      <c r="DB1224" t="s">
        <v>2808</v>
      </c>
      <c r="DC1224" t="s">
        <v>69</v>
      </c>
      <c r="DD1224" t="s">
        <v>12</v>
      </c>
      <c r="DE1224" t="s">
        <v>7355</v>
      </c>
      <c r="DF1224" t="s">
        <v>12</v>
      </c>
      <c r="DG1224" s="30">
        <v>41002</v>
      </c>
      <c r="DH1224" t="s">
        <v>249</v>
      </c>
      <c r="DI1224" t="s">
        <v>9978</v>
      </c>
      <c r="EU1224" t="s">
        <v>2956</v>
      </c>
      <c r="EV1224" t="s">
        <v>2956</v>
      </c>
      <c r="EW1224" s="30">
        <v>41367</v>
      </c>
      <c r="EX1224" s="30">
        <v>41367</v>
      </c>
      <c r="KB1224">
        <v>3</v>
      </c>
      <c r="KD1224" t="s">
        <v>9554</v>
      </c>
      <c r="KE1224" t="s">
        <v>6597</v>
      </c>
      <c r="KF1224">
        <v>4</v>
      </c>
      <c r="KG1224" t="s">
        <v>6598</v>
      </c>
      <c r="KH1224">
        <v>2643074</v>
      </c>
    </row>
    <row r="1225" spans="1:294" x14ac:dyDescent="0.3">
      <c r="A1225" t="s">
        <v>11117</v>
      </c>
      <c r="B1225" t="s">
        <v>6588</v>
      </c>
      <c r="C1225">
        <v>4</v>
      </c>
      <c r="D1225" t="s">
        <v>2956</v>
      </c>
      <c r="E1225" t="s">
        <v>2956</v>
      </c>
      <c r="F1225" t="s">
        <v>2956</v>
      </c>
      <c r="G1225" t="s">
        <v>2956</v>
      </c>
      <c r="H1225" t="s">
        <v>2956</v>
      </c>
      <c r="I1225" t="s">
        <v>2956</v>
      </c>
      <c r="J1225" t="s">
        <v>2956</v>
      </c>
      <c r="K1225" t="s">
        <v>2956</v>
      </c>
      <c r="L1225" t="s">
        <v>2956</v>
      </c>
      <c r="M1225" t="s">
        <v>2956</v>
      </c>
      <c r="N1225" t="s">
        <v>2956</v>
      </c>
      <c r="O1225" t="s">
        <v>2956</v>
      </c>
      <c r="P1225" t="s">
        <v>2956</v>
      </c>
      <c r="Q1225" t="s">
        <v>2956</v>
      </c>
      <c r="R1225" t="s">
        <v>2956</v>
      </c>
      <c r="S1225" t="s">
        <v>2956</v>
      </c>
      <c r="T1225" t="s">
        <v>2956</v>
      </c>
      <c r="U1225" t="s">
        <v>2956</v>
      </c>
      <c r="V1225" t="s">
        <v>2956</v>
      </c>
      <c r="W1225" t="s">
        <v>2956</v>
      </c>
      <c r="BB1225" t="s">
        <v>2876</v>
      </c>
      <c r="BD1225" t="s">
        <v>2876</v>
      </c>
      <c r="BF1225" t="s">
        <v>2876</v>
      </c>
      <c r="BH1225" t="s">
        <v>2876</v>
      </c>
      <c r="BV1225">
        <v>0</v>
      </c>
      <c r="BY1225" t="s">
        <v>6813</v>
      </c>
      <c r="BZ1225" t="s">
        <v>8268</v>
      </c>
      <c r="CA1225" t="s">
        <v>6591</v>
      </c>
      <c r="CB1225" t="s">
        <v>7266</v>
      </c>
      <c r="CC1225" t="s">
        <v>5059</v>
      </c>
      <c r="CD1225">
        <v>36</v>
      </c>
      <c r="CE1225" t="s">
        <v>236</v>
      </c>
      <c r="CF1225" t="s">
        <v>240</v>
      </c>
      <c r="CG1225" t="s">
        <v>247</v>
      </c>
      <c r="CI1225" t="s">
        <v>9552</v>
      </c>
      <c r="CJ1225" t="s">
        <v>2808</v>
      </c>
      <c r="CK1225" t="s">
        <v>69</v>
      </c>
      <c r="CL1225" t="s">
        <v>69</v>
      </c>
      <c r="CM1225" t="s">
        <v>2803</v>
      </c>
      <c r="CN1225">
        <v>4</v>
      </c>
      <c r="CO1225" t="s">
        <v>254</v>
      </c>
      <c r="CP1225">
        <v>36</v>
      </c>
      <c r="CQ1225" t="s">
        <v>2808</v>
      </c>
      <c r="CR1225" t="s">
        <v>2808</v>
      </c>
      <c r="CS1225" t="s">
        <v>2808</v>
      </c>
      <c r="CV1225" t="s">
        <v>2808</v>
      </c>
      <c r="CW1225" t="s">
        <v>2808</v>
      </c>
      <c r="CX1225" t="s">
        <v>2808</v>
      </c>
      <c r="CY1225" t="s">
        <v>2808</v>
      </c>
      <c r="CZ1225" t="s">
        <v>2808</v>
      </c>
      <c r="DA1225" t="s">
        <v>2808</v>
      </c>
      <c r="DB1225" t="s">
        <v>2808</v>
      </c>
      <c r="DC1225" t="s">
        <v>69</v>
      </c>
      <c r="DD1225" t="s">
        <v>12</v>
      </c>
      <c r="DE1225" s="30">
        <v>41190</v>
      </c>
      <c r="DF1225" t="s">
        <v>12</v>
      </c>
      <c r="DG1225" t="s">
        <v>9664</v>
      </c>
      <c r="DH1225" t="s">
        <v>249</v>
      </c>
      <c r="DI1225" t="s">
        <v>9563</v>
      </c>
      <c r="EU1225" t="s">
        <v>2956</v>
      </c>
      <c r="EV1225" t="s">
        <v>2956</v>
      </c>
      <c r="EW1225" t="s">
        <v>9664</v>
      </c>
      <c r="EX1225" t="s">
        <v>9664</v>
      </c>
      <c r="KB1225">
        <v>4</v>
      </c>
      <c r="KD1225" t="s">
        <v>9554</v>
      </c>
      <c r="KE1225" t="s">
        <v>6597</v>
      </c>
      <c r="KF1225">
        <v>5</v>
      </c>
      <c r="KG1225" t="s">
        <v>6598</v>
      </c>
      <c r="KH1225">
        <v>2643074</v>
      </c>
    </row>
    <row r="1226" spans="1:294" x14ac:dyDescent="0.3">
      <c r="A1226" t="s">
        <v>11118</v>
      </c>
      <c r="B1226" t="s">
        <v>6588</v>
      </c>
      <c r="C1226">
        <v>3</v>
      </c>
      <c r="D1226" t="s">
        <v>2956</v>
      </c>
      <c r="E1226" t="s">
        <v>2956</v>
      </c>
      <c r="F1226" t="s">
        <v>2956</v>
      </c>
      <c r="G1226" t="s">
        <v>2956</v>
      </c>
      <c r="H1226" t="s">
        <v>2956</v>
      </c>
      <c r="I1226" t="s">
        <v>2956</v>
      </c>
      <c r="J1226" t="s">
        <v>2956</v>
      </c>
      <c r="K1226" t="s">
        <v>2956</v>
      </c>
      <c r="L1226" t="s">
        <v>2956</v>
      </c>
      <c r="M1226" t="s">
        <v>2956</v>
      </c>
      <c r="N1226" t="s">
        <v>2956</v>
      </c>
      <c r="O1226" t="s">
        <v>2956</v>
      </c>
      <c r="P1226" t="s">
        <v>2956</v>
      </c>
      <c r="Q1226" t="s">
        <v>2956</v>
      </c>
      <c r="R1226" t="s">
        <v>2956</v>
      </c>
      <c r="BB1226" t="s">
        <v>2876</v>
      </c>
      <c r="BD1226" t="s">
        <v>2876</v>
      </c>
      <c r="BF1226" t="s">
        <v>2876</v>
      </c>
      <c r="BV1226">
        <v>0</v>
      </c>
      <c r="BY1226" t="s">
        <v>6813</v>
      </c>
      <c r="BZ1226" t="s">
        <v>8268</v>
      </c>
      <c r="CA1226" t="s">
        <v>6591</v>
      </c>
      <c r="CB1226" t="s">
        <v>7266</v>
      </c>
      <c r="CC1226" t="s">
        <v>5059</v>
      </c>
      <c r="CD1226">
        <v>29</v>
      </c>
      <c r="CE1226" t="s">
        <v>237</v>
      </c>
      <c r="CF1226" t="s">
        <v>220</v>
      </c>
      <c r="CG1226" t="s">
        <v>247</v>
      </c>
      <c r="CI1226" t="s">
        <v>9552</v>
      </c>
      <c r="CJ1226" t="s">
        <v>2808</v>
      </c>
      <c r="CK1226" t="s">
        <v>69</v>
      </c>
      <c r="CL1226" t="s">
        <v>69</v>
      </c>
      <c r="CM1226" t="s">
        <v>2803</v>
      </c>
      <c r="CN1226">
        <v>3</v>
      </c>
      <c r="CO1226" t="s">
        <v>254</v>
      </c>
      <c r="CP1226">
        <v>18</v>
      </c>
      <c r="CQ1226" t="s">
        <v>2808</v>
      </c>
      <c r="CR1226" t="s">
        <v>2808</v>
      </c>
      <c r="CS1226" t="s">
        <v>2808</v>
      </c>
      <c r="CV1226" t="s">
        <v>2808</v>
      </c>
      <c r="CW1226" t="s">
        <v>2808</v>
      </c>
      <c r="CX1226" t="s">
        <v>2808</v>
      </c>
      <c r="CY1226" t="s">
        <v>2808</v>
      </c>
      <c r="CZ1226" t="s">
        <v>2808</v>
      </c>
      <c r="DA1226" t="s">
        <v>69</v>
      </c>
      <c r="DB1226" t="s">
        <v>69</v>
      </c>
      <c r="DC1226" t="s">
        <v>69</v>
      </c>
      <c r="DD1226" t="s">
        <v>12</v>
      </c>
      <c r="DE1226" s="30">
        <v>40920</v>
      </c>
      <c r="DF1226" t="s">
        <v>12</v>
      </c>
      <c r="DG1226" s="30">
        <v>41458</v>
      </c>
      <c r="DH1226" t="s">
        <v>249</v>
      </c>
      <c r="DI1226" t="s">
        <v>11119</v>
      </c>
      <c r="EU1226" t="s">
        <v>2956</v>
      </c>
      <c r="EV1226" t="s">
        <v>2956</v>
      </c>
      <c r="EW1226" s="30">
        <v>41458</v>
      </c>
      <c r="EX1226" s="30">
        <v>41458</v>
      </c>
      <c r="KB1226">
        <v>3</v>
      </c>
      <c r="KD1226" t="s">
        <v>9554</v>
      </c>
      <c r="KE1226" t="s">
        <v>6597</v>
      </c>
      <c r="KF1226">
        <v>6</v>
      </c>
      <c r="KG1226" t="s">
        <v>6598</v>
      </c>
      <c r="KH1226">
        <v>2643074</v>
      </c>
    </row>
    <row r="1227" spans="1:294" x14ac:dyDescent="0.3">
      <c r="A1227" t="s">
        <v>11120</v>
      </c>
      <c r="B1227" t="s">
        <v>6588</v>
      </c>
      <c r="C1227">
        <v>4</v>
      </c>
      <c r="D1227" t="s">
        <v>2956</v>
      </c>
      <c r="E1227" t="s">
        <v>2956</v>
      </c>
      <c r="F1227" t="s">
        <v>2956</v>
      </c>
      <c r="G1227" t="s">
        <v>2956</v>
      </c>
      <c r="H1227" t="s">
        <v>2956</v>
      </c>
      <c r="I1227" t="s">
        <v>2956</v>
      </c>
      <c r="J1227" t="s">
        <v>2956</v>
      </c>
      <c r="K1227" t="s">
        <v>2956</v>
      </c>
      <c r="L1227" t="s">
        <v>2956</v>
      </c>
      <c r="M1227" t="s">
        <v>2956</v>
      </c>
      <c r="N1227" t="s">
        <v>2956</v>
      </c>
      <c r="O1227" t="s">
        <v>2956</v>
      </c>
      <c r="P1227" t="s">
        <v>2956</v>
      </c>
      <c r="Q1227" t="s">
        <v>2956</v>
      </c>
      <c r="R1227" t="s">
        <v>2956</v>
      </c>
      <c r="S1227" t="s">
        <v>2956</v>
      </c>
      <c r="T1227" t="s">
        <v>2956</v>
      </c>
      <c r="U1227" t="s">
        <v>2956</v>
      </c>
      <c r="V1227" t="s">
        <v>2956</v>
      </c>
      <c r="W1227" t="s">
        <v>2956</v>
      </c>
      <c r="BB1227" t="s">
        <v>2876</v>
      </c>
      <c r="BD1227" t="s">
        <v>2876</v>
      </c>
      <c r="BF1227" t="s">
        <v>2876</v>
      </c>
      <c r="BH1227" t="s">
        <v>2876</v>
      </c>
      <c r="BV1227">
        <v>0</v>
      </c>
      <c r="BY1227" t="s">
        <v>6813</v>
      </c>
      <c r="BZ1227" t="s">
        <v>6681</v>
      </c>
      <c r="CA1227" t="s">
        <v>6591</v>
      </c>
      <c r="CB1227" t="s">
        <v>7266</v>
      </c>
      <c r="CC1227" t="s">
        <v>5059</v>
      </c>
      <c r="CD1227">
        <v>34</v>
      </c>
      <c r="CE1227" t="s">
        <v>237</v>
      </c>
      <c r="CF1227" t="s">
        <v>220</v>
      </c>
      <c r="CG1227" t="s">
        <v>247</v>
      </c>
      <c r="CI1227" t="s">
        <v>9552</v>
      </c>
      <c r="CJ1227" t="s">
        <v>2808</v>
      </c>
      <c r="CK1227" t="s">
        <v>69</v>
      </c>
      <c r="CL1227" t="s">
        <v>69</v>
      </c>
      <c r="CM1227" t="s">
        <v>2803</v>
      </c>
      <c r="CN1227">
        <v>4</v>
      </c>
      <c r="CO1227" t="s">
        <v>254</v>
      </c>
      <c r="CP1227">
        <v>31</v>
      </c>
      <c r="CQ1227" t="s">
        <v>2808</v>
      </c>
      <c r="CR1227" t="s">
        <v>2808</v>
      </c>
      <c r="CS1227" t="s">
        <v>2808</v>
      </c>
      <c r="CV1227" t="s">
        <v>2808</v>
      </c>
      <c r="CW1227" t="s">
        <v>2808</v>
      </c>
      <c r="CX1227" t="s">
        <v>2808</v>
      </c>
      <c r="CY1227" t="s">
        <v>2808</v>
      </c>
      <c r="CZ1227" t="s">
        <v>2808</v>
      </c>
      <c r="DA1227" t="s">
        <v>2808</v>
      </c>
      <c r="DB1227" t="s">
        <v>2808</v>
      </c>
      <c r="DC1227" t="s">
        <v>69</v>
      </c>
      <c r="DD1227" t="s">
        <v>12</v>
      </c>
      <c r="DE1227" t="s">
        <v>8300</v>
      </c>
      <c r="DF1227" t="s">
        <v>12</v>
      </c>
      <c r="DG1227" t="s">
        <v>11121</v>
      </c>
      <c r="DH1227" t="s">
        <v>249</v>
      </c>
      <c r="DI1227" t="s">
        <v>9563</v>
      </c>
      <c r="EU1227" t="s">
        <v>2956</v>
      </c>
      <c r="EV1227" t="s">
        <v>2956</v>
      </c>
      <c r="EW1227" t="s">
        <v>9791</v>
      </c>
      <c r="EX1227" t="s">
        <v>9791</v>
      </c>
      <c r="KB1227">
        <v>4</v>
      </c>
      <c r="KD1227" t="s">
        <v>9554</v>
      </c>
      <c r="KE1227" t="s">
        <v>6597</v>
      </c>
      <c r="KF1227">
        <v>7</v>
      </c>
      <c r="KG1227" t="s">
        <v>6598</v>
      </c>
      <c r="KH1227">
        <v>2643074</v>
      </c>
    </row>
    <row r="1228" spans="1:294" x14ac:dyDescent="0.3">
      <c r="A1228" t="s">
        <v>11122</v>
      </c>
      <c r="B1228" t="s">
        <v>6588</v>
      </c>
      <c r="C1228">
        <v>3</v>
      </c>
      <c r="D1228" t="s">
        <v>2956</v>
      </c>
      <c r="E1228" t="s">
        <v>2956</v>
      </c>
      <c r="F1228" t="s">
        <v>22</v>
      </c>
      <c r="G1228" t="s">
        <v>22</v>
      </c>
      <c r="H1228" t="s">
        <v>22</v>
      </c>
      <c r="I1228" t="s">
        <v>2956</v>
      </c>
      <c r="J1228" t="s">
        <v>2956</v>
      </c>
      <c r="K1228" t="s">
        <v>2956</v>
      </c>
      <c r="L1228" t="s">
        <v>2956</v>
      </c>
      <c r="M1228" t="s">
        <v>2956</v>
      </c>
      <c r="N1228" t="s">
        <v>2956</v>
      </c>
      <c r="O1228" t="s">
        <v>2956</v>
      </c>
      <c r="P1228" t="s">
        <v>2956</v>
      </c>
      <c r="Q1228" t="s">
        <v>2956</v>
      </c>
      <c r="R1228" t="s">
        <v>2956</v>
      </c>
      <c r="BB1228" t="s">
        <v>2876</v>
      </c>
      <c r="BD1228" t="s">
        <v>2876</v>
      </c>
      <c r="BF1228" t="s">
        <v>2876</v>
      </c>
      <c r="BV1228">
        <v>0</v>
      </c>
      <c r="BY1228" t="s">
        <v>6813</v>
      </c>
      <c r="BZ1228" t="s">
        <v>8268</v>
      </c>
      <c r="CA1228" t="s">
        <v>6591</v>
      </c>
      <c r="CB1228" t="s">
        <v>7266</v>
      </c>
      <c r="CC1228" t="s">
        <v>5059</v>
      </c>
      <c r="CD1228">
        <v>26</v>
      </c>
      <c r="CE1228" t="s">
        <v>236</v>
      </c>
      <c r="CF1228" t="s">
        <v>240</v>
      </c>
      <c r="CG1228" t="s">
        <v>247</v>
      </c>
      <c r="CI1228" t="s">
        <v>9552</v>
      </c>
      <c r="CJ1228" t="s">
        <v>2808</v>
      </c>
      <c r="CK1228" t="s">
        <v>69</v>
      </c>
      <c r="CL1228" t="s">
        <v>69</v>
      </c>
      <c r="CM1228" t="s">
        <v>2803</v>
      </c>
      <c r="CN1228">
        <v>3</v>
      </c>
      <c r="CO1228" t="s">
        <v>254</v>
      </c>
      <c r="CP1228">
        <v>32</v>
      </c>
      <c r="CQ1228" t="s">
        <v>2808</v>
      </c>
      <c r="CR1228" t="s">
        <v>2808</v>
      </c>
      <c r="CS1228" t="s">
        <v>2808</v>
      </c>
      <c r="CV1228" t="s">
        <v>2808</v>
      </c>
      <c r="CW1228" t="s">
        <v>2808</v>
      </c>
      <c r="CX1228" t="s">
        <v>2808</v>
      </c>
      <c r="CY1228" t="s">
        <v>2808</v>
      </c>
      <c r="CZ1228" t="s">
        <v>2808</v>
      </c>
      <c r="DA1228" t="s">
        <v>69</v>
      </c>
      <c r="DB1228" t="s">
        <v>69</v>
      </c>
      <c r="DC1228" t="s">
        <v>69</v>
      </c>
      <c r="DD1228" t="s">
        <v>12</v>
      </c>
      <c r="DE1228" s="30">
        <v>40947</v>
      </c>
      <c r="DF1228" t="s">
        <v>12</v>
      </c>
      <c r="DG1228" t="s">
        <v>6980</v>
      </c>
      <c r="DH1228" t="s">
        <v>249</v>
      </c>
      <c r="DI1228" t="s">
        <v>9563</v>
      </c>
      <c r="EU1228" t="s">
        <v>22</v>
      </c>
      <c r="EV1228" t="s">
        <v>22</v>
      </c>
      <c r="EW1228" t="s">
        <v>6980</v>
      </c>
      <c r="EX1228" t="s">
        <v>6980</v>
      </c>
      <c r="KB1228">
        <v>3</v>
      </c>
      <c r="KD1228" t="s">
        <v>9554</v>
      </c>
      <c r="KE1228" t="s">
        <v>6597</v>
      </c>
      <c r="KF1228">
        <v>8</v>
      </c>
      <c r="KG1228" t="s">
        <v>6598</v>
      </c>
      <c r="KH1228">
        <v>2643074</v>
      </c>
    </row>
    <row r="1229" spans="1:294" x14ac:dyDescent="0.3">
      <c r="A1229" t="s">
        <v>11123</v>
      </c>
      <c r="B1229" t="s">
        <v>6588</v>
      </c>
      <c r="C1229">
        <v>2</v>
      </c>
      <c r="D1229" t="s">
        <v>2956</v>
      </c>
      <c r="E1229" t="s">
        <v>2956</v>
      </c>
      <c r="F1229" t="s">
        <v>2956</v>
      </c>
      <c r="G1229" t="s">
        <v>22</v>
      </c>
      <c r="H1229" t="s">
        <v>22</v>
      </c>
      <c r="I1229" t="s">
        <v>2956</v>
      </c>
      <c r="J1229" t="s">
        <v>2956</v>
      </c>
      <c r="K1229" t="s">
        <v>2956</v>
      </c>
      <c r="L1229" t="s">
        <v>2956</v>
      </c>
      <c r="M1229" t="s">
        <v>2956</v>
      </c>
      <c r="BB1229" t="s">
        <v>2876</v>
      </c>
      <c r="BD1229" t="s">
        <v>2876</v>
      </c>
      <c r="BV1229">
        <v>0</v>
      </c>
      <c r="BY1229" t="s">
        <v>6813</v>
      </c>
      <c r="BZ1229" t="s">
        <v>8268</v>
      </c>
      <c r="CA1229" t="s">
        <v>6591</v>
      </c>
      <c r="CB1229" t="s">
        <v>7266</v>
      </c>
      <c r="CC1229" t="s">
        <v>5059</v>
      </c>
      <c r="CD1229">
        <v>24</v>
      </c>
      <c r="CE1229" t="s">
        <v>22</v>
      </c>
      <c r="CF1229" t="s">
        <v>22</v>
      </c>
      <c r="CG1229" t="s">
        <v>247</v>
      </c>
      <c r="CI1229" t="s">
        <v>9552</v>
      </c>
      <c r="CJ1229" t="s">
        <v>2808</v>
      </c>
      <c r="CK1229" t="s">
        <v>69</v>
      </c>
      <c r="CL1229" t="s">
        <v>69</v>
      </c>
      <c r="CM1229" t="s">
        <v>2803</v>
      </c>
      <c r="CN1229">
        <v>2</v>
      </c>
      <c r="CO1229" t="s">
        <v>254</v>
      </c>
      <c r="CP1229">
        <v>20</v>
      </c>
      <c r="CQ1229" t="s">
        <v>2808</v>
      </c>
      <c r="CR1229" t="s">
        <v>2808</v>
      </c>
      <c r="CS1229" t="s">
        <v>2808</v>
      </c>
      <c r="CV1229" t="s">
        <v>2808</v>
      </c>
      <c r="CW1229" t="s">
        <v>2808</v>
      </c>
      <c r="CX1229" t="s">
        <v>2808</v>
      </c>
      <c r="CY1229" t="s">
        <v>2808</v>
      </c>
      <c r="CZ1229" t="s">
        <v>2808</v>
      </c>
      <c r="DA1229" t="s">
        <v>69</v>
      </c>
      <c r="DB1229" t="s">
        <v>69</v>
      </c>
      <c r="DC1229" t="s">
        <v>69</v>
      </c>
      <c r="DD1229" t="s">
        <v>22</v>
      </c>
      <c r="DF1229" t="s">
        <v>12</v>
      </c>
      <c r="DG1229" t="s">
        <v>6814</v>
      </c>
      <c r="DH1229" t="s">
        <v>249</v>
      </c>
      <c r="DI1229" t="s">
        <v>9563</v>
      </c>
      <c r="EU1229" t="s">
        <v>2956</v>
      </c>
      <c r="EV1229" t="s">
        <v>2956</v>
      </c>
      <c r="EW1229" t="s">
        <v>6814</v>
      </c>
      <c r="EX1229" t="s">
        <v>6814</v>
      </c>
      <c r="KB1229">
        <v>2</v>
      </c>
      <c r="KD1229" t="s">
        <v>9554</v>
      </c>
      <c r="KE1229" t="s">
        <v>6597</v>
      </c>
      <c r="KF1229">
        <v>9</v>
      </c>
      <c r="KG1229" t="s">
        <v>6598</v>
      </c>
      <c r="KH1229">
        <v>2643074</v>
      </c>
    </row>
    <row r="1230" spans="1:294" x14ac:dyDescent="0.3">
      <c r="A1230" t="s">
        <v>11124</v>
      </c>
      <c r="B1230" t="s">
        <v>6588</v>
      </c>
      <c r="C1230">
        <v>3</v>
      </c>
      <c r="D1230" t="s">
        <v>2956</v>
      </c>
      <c r="E1230" t="s">
        <v>2956</v>
      </c>
      <c r="F1230" t="s">
        <v>2956</v>
      </c>
      <c r="G1230" t="s">
        <v>2956</v>
      </c>
      <c r="H1230" t="s">
        <v>2956</v>
      </c>
      <c r="I1230" t="s">
        <v>2956</v>
      </c>
      <c r="J1230" t="s">
        <v>2956</v>
      </c>
      <c r="K1230" t="s">
        <v>2956</v>
      </c>
      <c r="L1230" t="s">
        <v>2956</v>
      </c>
      <c r="M1230" t="s">
        <v>2956</v>
      </c>
      <c r="N1230" t="s">
        <v>2956</v>
      </c>
      <c r="O1230" t="s">
        <v>2956</v>
      </c>
      <c r="P1230" t="s">
        <v>2956</v>
      </c>
      <c r="Q1230" t="s">
        <v>2956</v>
      </c>
      <c r="R1230" t="s">
        <v>2956</v>
      </c>
      <c r="BB1230" t="s">
        <v>2876</v>
      </c>
      <c r="BD1230" t="s">
        <v>2876</v>
      </c>
      <c r="BF1230" t="s">
        <v>2876</v>
      </c>
      <c r="BV1230">
        <v>0</v>
      </c>
      <c r="BY1230" t="s">
        <v>6813</v>
      </c>
      <c r="BZ1230" t="s">
        <v>8268</v>
      </c>
      <c r="CA1230" t="s">
        <v>6591</v>
      </c>
      <c r="CB1230" t="s">
        <v>7266</v>
      </c>
      <c r="CC1230" t="s">
        <v>5059</v>
      </c>
      <c r="CD1230">
        <v>18</v>
      </c>
      <c r="CE1230" t="s">
        <v>236</v>
      </c>
      <c r="CF1230" t="s">
        <v>240</v>
      </c>
      <c r="CG1230" t="s">
        <v>247</v>
      </c>
      <c r="CI1230" t="s">
        <v>9552</v>
      </c>
      <c r="CJ1230" t="s">
        <v>2808</v>
      </c>
      <c r="CK1230" t="s">
        <v>69</v>
      </c>
      <c r="CL1230" t="s">
        <v>69</v>
      </c>
      <c r="CM1230" t="s">
        <v>2803</v>
      </c>
      <c r="CN1230">
        <v>3</v>
      </c>
      <c r="CO1230" t="s">
        <v>254</v>
      </c>
      <c r="CP1230">
        <v>28</v>
      </c>
      <c r="CQ1230" t="s">
        <v>69</v>
      </c>
      <c r="CR1230" t="s">
        <v>69</v>
      </c>
      <c r="CS1230" t="s">
        <v>69</v>
      </c>
      <c r="CV1230" t="s">
        <v>69</v>
      </c>
      <c r="CW1230" t="s">
        <v>69</v>
      </c>
      <c r="CX1230" t="s">
        <v>69</v>
      </c>
      <c r="CY1230" t="s">
        <v>69</v>
      </c>
      <c r="CZ1230" t="s">
        <v>69</v>
      </c>
      <c r="DA1230" t="s">
        <v>2808</v>
      </c>
      <c r="DB1230" t="s">
        <v>69</v>
      </c>
      <c r="DC1230" t="s">
        <v>69</v>
      </c>
      <c r="DD1230" t="s">
        <v>12</v>
      </c>
      <c r="DE1230" t="s">
        <v>9868</v>
      </c>
      <c r="DF1230" t="s">
        <v>12</v>
      </c>
      <c r="DG1230" t="s">
        <v>7359</v>
      </c>
      <c r="DH1230" t="s">
        <v>249</v>
      </c>
      <c r="DI1230" t="s">
        <v>9553</v>
      </c>
      <c r="EU1230" t="s">
        <v>2956</v>
      </c>
      <c r="EV1230" t="s">
        <v>2956</v>
      </c>
      <c r="EW1230" t="s">
        <v>7359</v>
      </c>
      <c r="EX1230" t="s">
        <v>7359</v>
      </c>
      <c r="KB1230">
        <v>3</v>
      </c>
      <c r="KD1230" t="s">
        <v>9554</v>
      </c>
      <c r="KE1230" t="s">
        <v>6597</v>
      </c>
      <c r="KF1230">
        <v>10</v>
      </c>
      <c r="KG1230" t="s">
        <v>6598</v>
      </c>
      <c r="KH1230">
        <v>2643074</v>
      </c>
    </row>
    <row r="1231" spans="1:294" x14ac:dyDescent="0.3">
      <c r="A1231" t="s">
        <v>11125</v>
      </c>
      <c r="B1231" t="s">
        <v>6588</v>
      </c>
      <c r="C1231">
        <v>3</v>
      </c>
      <c r="D1231" t="s">
        <v>2956</v>
      </c>
      <c r="E1231" t="s">
        <v>2956</v>
      </c>
      <c r="F1231" t="s">
        <v>2956</v>
      </c>
      <c r="G1231" t="s">
        <v>2956</v>
      </c>
      <c r="H1231" t="s">
        <v>2956</v>
      </c>
      <c r="I1231" t="s">
        <v>2956</v>
      </c>
      <c r="J1231" t="s">
        <v>2956</v>
      </c>
      <c r="K1231" t="s">
        <v>2956</v>
      </c>
      <c r="L1231" t="s">
        <v>2956</v>
      </c>
      <c r="M1231" t="s">
        <v>2956</v>
      </c>
      <c r="N1231" t="s">
        <v>2956</v>
      </c>
      <c r="O1231" t="s">
        <v>2956</v>
      </c>
      <c r="P1231" t="s">
        <v>2956</v>
      </c>
      <c r="Q1231" t="s">
        <v>2956</v>
      </c>
      <c r="R1231" t="s">
        <v>2956</v>
      </c>
      <c r="BB1231" t="s">
        <v>2876</v>
      </c>
      <c r="BD1231" t="s">
        <v>2876</v>
      </c>
      <c r="BF1231" t="s">
        <v>2876</v>
      </c>
      <c r="BV1231">
        <v>0</v>
      </c>
      <c r="BY1231" t="s">
        <v>6813</v>
      </c>
      <c r="BZ1231" t="s">
        <v>8268</v>
      </c>
      <c r="CA1231" t="s">
        <v>6591</v>
      </c>
      <c r="CB1231" t="s">
        <v>7266</v>
      </c>
      <c r="CC1231" t="s">
        <v>5059</v>
      </c>
      <c r="CD1231">
        <v>16</v>
      </c>
      <c r="CE1231" t="s">
        <v>236</v>
      </c>
      <c r="CF1231" t="s">
        <v>240</v>
      </c>
      <c r="CG1231" t="s">
        <v>247</v>
      </c>
      <c r="CI1231" t="s">
        <v>9552</v>
      </c>
      <c r="CJ1231" t="s">
        <v>2808</v>
      </c>
      <c r="CK1231" t="s">
        <v>69</v>
      </c>
      <c r="CL1231" t="s">
        <v>69</v>
      </c>
      <c r="CM1231" t="s">
        <v>2803</v>
      </c>
      <c r="CN1231">
        <v>3</v>
      </c>
      <c r="CO1231" t="s">
        <v>254</v>
      </c>
      <c r="CP1231">
        <v>37</v>
      </c>
      <c r="CQ1231" t="s">
        <v>69</v>
      </c>
      <c r="CR1231" t="s">
        <v>69</v>
      </c>
      <c r="CS1231" t="s">
        <v>69</v>
      </c>
      <c r="CV1231" t="s">
        <v>69</v>
      </c>
      <c r="CW1231" t="s">
        <v>69</v>
      </c>
      <c r="CX1231" t="s">
        <v>69</v>
      </c>
      <c r="CY1231" t="s">
        <v>69</v>
      </c>
      <c r="CZ1231" t="s">
        <v>69</v>
      </c>
      <c r="DA1231" t="s">
        <v>2808</v>
      </c>
      <c r="DB1231" t="s">
        <v>2808</v>
      </c>
      <c r="DC1231" t="s">
        <v>69</v>
      </c>
      <c r="DD1231" t="s">
        <v>12</v>
      </c>
      <c r="DE1231" t="s">
        <v>9740</v>
      </c>
      <c r="DF1231" t="s">
        <v>12</v>
      </c>
      <c r="DG1231" t="s">
        <v>8254</v>
      </c>
      <c r="DH1231" t="s">
        <v>22</v>
      </c>
      <c r="EU1231" t="s">
        <v>2956</v>
      </c>
      <c r="EV1231" t="s">
        <v>2956</v>
      </c>
      <c r="EW1231" t="s">
        <v>8254</v>
      </c>
      <c r="EX1231" t="s">
        <v>8254</v>
      </c>
      <c r="KB1231">
        <v>3</v>
      </c>
      <c r="KD1231" t="s">
        <v>9554</v>
      </c>
      <c r="KE1231" t="s">
        <v>6597</v>
      </c>
      <c r="KF1231">
        <v>11</v>
      </c>
      <c r="KG1231" t="s">
        <v>6598</v>
      </c>
      <c r="KH1231">
        <v>2643074</v>
      </c>
    </row>
    <row r="1232" spans="1:294" x14ac:dyDescent="0.3">
      <c r="A1232" t="s">
        <v>11126</v>
      </c>
      <c r="B1232" t="s">
        <v>6588</v>
      </c>
      <c r="C1232">
        <v>2</v>
      </c>
      <c r="D1232" t="s">
        <v>2956</v>
      </c>
      <c r="E1232" t="s">
        <v>2956</v>
      </c>
      <c r="F1232" t="s">
        <v>2956</v>
      </c>
      <c r="G1232" t="s">
        <v>22</v>
      </c>
      <c r="H1232" t="s">
        <v>22</v>
      </c>
      <c r="I1232" t="s">
        <v>2956</v>
      </c>
      <c r="J1232" t="s">
        <v>2956</v>
      </c>
      <c r="K1232" t="s">
        <v>2956</v>
      </c>
      <c r="L1232" t="s">
        <v>2956</v>
      </c>
      <c r="M1232" t="s">
        <v>2956</v>
      </c>
      <c r="BB1232" t="s">
        <v>2876</v>
      </c>
      <c r="BD1232" t="s">
        <v>2876</v>
      </c>
      <c r="BV1232">
        <v>0</v>
      </c>
      <c r="BY1232" t="s">
        <v>6813</v>
      </c>
      <c r="BZ1232" t="s">
        <v>8268</v>
      </c>
      <c r="CA1232" t="s">
        <v>7852</v>
      </c>
      <c r="CB1232" t="s">
        <v>7266</v>
      </c>
      <c r="CC1232" t="s">
        <v>5059</v>
      </c>
      <c r="CD1232">
        <v>30</v>
      </c>
      <c r="CE1232" t="s">
        <v>22</v>
      </c>
      <c r="CF1232" t="s">
        <v>22</v>
      </c>
      <c r="CG1232" t="s">
        <v>247</v>
      </c>
      <c r="CI1232" t="s">
        <v>9552</v>
      </c>
      <c r="CJ1232" t="s">
        <v>2808</v>
      </c>
      <c r="CK1232" t="s">
        <v>69</v>
      </c>
      <c r="CL1232" t="s">
        <v>69</v>
      </c>
      <c r="CM1232" t="s">
        <v>2803</v>
      </c>
      <c r="CN1232">
        <v>2</v>
      </c>
      <c r="CO1232" t="s">
        <v>254</v>
      </c>
      <c r="CP1232">
        <v>24</v>
      </c>
      <c r="CQ1232" t="s">
        <v>2808</v>
      </c>
      <c r="CR1232" t="s">
        <v>2808</v>
      </c>
      <c r="CS1232" t="s">
        <v>2808</v>
      </c>
      <c r="CV1232" t="s">
        <v>2808</v>
      </c>
      <c r="CW1232" t="s">
        <v>2808</v>
      </c>
      <c r="CX1232" t="s">
        <v>2808</v>
      </c>
      <c r="CY1232" t="s">
        <v>2808</v>
      </c>
      <c r="CZ1232" t="s">
        <v>2808</v>
      </c>
      <c r="DA1232" t="s">
        <v>69</v>
      </c>
      <c r="DB1232" t="s">
        <v>69</v>
      </c>
      <c r="DC1232" t="s">
        <v>69</v>
      </c>
      <c r="DD1232" t="s">
        <v>12</v>
      </c>
      <c r="DE1232" t="s">
        <v>9802</v>
      </c>
      <c r="DF1232" t="s">
        <v>12</v>
      </c>
      <c r="DG1232" s="30">
        <v>41397</v>
      </c>
      <c r="DH1232" t="s">
        <v>249</v>
      </c>
      <c r="DI1232" t="s">
        <v>9563</v>
      </c>
      <c r="EU1232" t="s">
        <v>22</v>
      </c>
      <c r="EV1232" t="s">
        <v>22</v>
      </c>
      <c r="EW1232" s="30">
        <v>41397</v>
      </c>
      <c r="EX1232" s="30">
        <v>41397</v>
      </c>
      <c r="KB1232">
        <v>2</v>
      </c>
      <c r="KD1232" t="s">
        <v>9554</v>
      </c>
      <c r="KE1232" t="s">
        <v>6597</v>
      </c>
      <c r="KF1232">
        <v>12</v>
      </c>
      <c r="KG1232" t="s">
        <v>6598</v>
      </c>
      <c r="KH1232">
        <v>2643074</v>
      </c>
    </row>
    <row r="1233" spans="1:294" x14ac:dyDescent="0.3">
      <c r="A1233" t="s">
        <v>11127</v>
      </c>
      <c r="B1233" t="s">
        <v>6588</v>
      </c>
      <c r="C1233">
        <v>1</v>
      </c>
      <c r="D1233" t="s">
        <v>2956</v>
      </c>
      <c r="E1233" t="s">
        <v>2956</v>
      </c>
      <c r="F1233" t="s">
        <v>22</v>
      </c>
      <c r="G1233" t="s">
        <v>22</v>
      </c>
      <c r="H1233" t="s">
        <v>22</v>
      </c>
      <c r="BB1233" t="s">
        <v>2876</v>
      </c>
      <c r="BV1233">
        <v>0</v>
      </c>
      <c r="BY1233" t="s">
        <v>6813</v>
      </c>
      <c r="BZ1233" t="s">
        <v>8268</v>
      </c>
      <c r="CA1233" t="s">
        <v>6591</v>
      </c>
      <c r="CB1233" t="s">
        <v>7266</v>
      </c>
      <c r="CC1233" t="s">
        <v>5059</v>
      </c>
      <c r="CD1233">
        <v>29</v>
      </c>
      <c r="CE1233" t="s">
        <v>236</v>
      </c>
      <c r="CF1233" t="s">
        <v>241</v>
      </c>
      <c r="CG1233" t="s">
        <v>247</v>
      </c>
      <c r="CI1233" t="s">
        <v>9552</v>
      </c>
      <c r="CJ1233" t="s">
        <v>2808</v>
      </c>
      <c r="CK1233" t="s">
        <v>69</v>
      </c>
      <c r="CL1233" t="s">
        <v>69</v>
      </c>
      <c r="CM1233" t="s">
        <v>2803</v>
      </c>
      <c r="CN1233">
        <v>1</v>
      </c>
      <c r="CO1233" t="s">
        <v>254</v>
      </c>
      <c r="CP1233">
        <v>12</v>
      </c>
      <c r="CQ1233" t="s">
        <v>69</v>
      </c>
      <c r="CR1233" t="s">
        <v>69</v>
      </c>
      <c r="CS1233" t="s">
        <v>69</v>
      </c>
      <c r="CV1233" t="s">
        <v>69</v>
      </c>
      <c r="CW1233" t="s">
        <v>69</v>
      </c>
      <c r="CX1233" t="s">
        <v>69</v>
      </c>
      <c r="CY1233" t="s">
        <v>69</v>
      </c>
      <c r="CZ1233" t="s">
        <v>69</v>
      </c>
      <c r="DA1233" t="s">
        <v>69</v>
      </c>
      <c r="DB1233" t="s">
        <v>69</v>
      </c>
      <c r="DC1233" t="s">
        <v>69</v>
      </c>
      <c r="DD1233" t="s">
        <v>12</v>
      </c>
      <c r="DE1233" t="s">
        <v>8254</v>
      </c>
      <c r="DF1233" t="s">
        <v>12</v>
      </c>
      <c r="DG1233" s="30">
        <v>41582</v>
      </c>
      <c r="DH1233" t="s">
        <v>249</v>
      </c>
      <c r="DI1233" t="s">
        <v>9563</v>
      </c>
      <c r="EU1233" t="s">
        <v>22</v>
      </c>
      <c r="EV1233" t="s">
        <v>22</v>
      </c>
      <c r="EW1233" s="30">
        <v>41582</v>
      </c>
      <c r="EX1233" s="30">
        <v>41582</v>
      </c>
      <c r="KB1233">
        <v>1</v>
      </c>
      <c r="KD1233" t="s">
        <v>9554</v>
      </c>
      <c r="KE1233" t="s">
        <v>6597</v>
      </c>
      <c r="KF1233">
        <v>13</v>
      </c>
      <c r="KG1233" t="s">
        <v>6598</v>
      </c>
      <c r="KH1233">
        <v>2643074</v>
      </c>
    </row>
    <row r="1234" spans="1:294" x14ac:dyDescent="0.3">
      <c r="A1234" t="s">
        <v>11128</v>
      </c>
      <c r="B1234" t="s">
        <v>6588</v>
      </c>
      <c r="C1234">
        <v>3</v>
      </c>
      <c r="D1234" t="s">
        <v>2956</v>
      </c>
      <c r="E1234" t="s">
        <v>2956</v>
      </c>
      <c r="F1234" t="s">
        <v>2956</v>
      </c>
      <c r="G1234" t="s">
        <v>22</v>
      </c>
      <c r="H1234" t="s">
        <v>22</v>
      </c>
      <c r="I1234" t="s">
        <v>2956</v>
      </c>
      <c r="J1234" t="s">
        <v>2956</v>
      </c>
      <c r="K1234" t="s">
        <v>2956</v>
      </c>
      <c r="L1234" t="s">
        <v>2956</v>
      </c>
      <c r="M1234" t="s">
        <v>2956</v>
      </c>
      <c r="N1234" t="s">
        <v>2956</v>
      </c>
      <c r="O1234" t="s">
        <v>2956</v>
      </c>
      <c r="P1234" t="s">
        <v>2956</v>
      </c>
      <c r="Q1234" t="s">
        <v>2956</v>
      </c>
      <c r="R1234" t="s">
        <v>2956</v>
      </c>
      <c r="BB1234" t="s">
        <v>2876</v>
      </c>
      <c r="BD1234" t="s">
        <v>2876</v>
      </c>
      <c r="BF1234" t="s">
        <v>2876</v>
      </c>
      <c r="BV1234">
        <v>0</v>
      </c>
      <c r="BY1234" t="s">
        <v>6813</v>
      </c>
      <c r="BZ1234" t="s">
        <v>8268</v>
      </c>
      <c r="CA1234" t="s">
        <v>6591</v>
      </c>
      <c r="CB1234" t="s">
        <v>7266</v>
      </c>
      <c r="CC1234" t="s">
        <v>5059</v>
      </c>
      <c r="CD1234">
        <v>19</v>
      </c>
      <c r="CE1234" t="s">
        <v>236</v>
      </c>
      <c r="CF1234" t="s">
        <v>22</v>
      </c>
      <c r="CG1234" t="s">
        <v>247</v>
      </c>
      <c r="CI1234" t="s">
        <v>9552</v>
      </c>
      <c r="CJ1234" t="s">
        <v>2808</v>
      </c>
      <c r="CK1234" t="s">
        <v>69</v>
      </c>
      <c r="CL1234" t="s">
        <v>69</v>
      </c>
      <c r="CM1234" t="s">
        <v>2803</v>
      </c>
      <c r="CN1234">
        <v>3</v>
      </c>
      <c r="CO1234" t="s">
        <v>254</v>
      </c>
      <c r="CP1234">
        <v>37</v>
      </c>
      <c r="CQ1234" t="s">
        <v>2808</v>
      </c>
      <c r="CR1234" t="s">
        <v>69</v>
      </c>
      <c r="CS1234" t="s">
        <v>69</v>
      </c>
      <c r="CV1234" t="s">
        <v>69</v>
      </c>
      <c r="CW1234" t="s">
        <v>69</v>
      </c>
      <c r="CX1234" t="s">
        <v>69</v>
      </c>
      <c r="CY1234" t="s">
        <v>69</v>
      </c>
      <c r="CZ1234" t="s">
        <v>2808</v>
      </c>
      <c r="DA1234" t="s">
        <v>69</v>
      </c>
      <c r="DB1234" t="s">
        <v>69</v>
      </c>
      <c r="DC1234" t="s">
        <v>69</v>
      </c>
      <c r="DD1234" t="s">
        <v>22</v>
      </c>
      <c r="DF1234" t="s">
        <v>12</v>
      </c>
      <c r="DG1234" t="s">
        <v>9791</v>
      </c>
      <c r="DH1234" t="s">
        <v>249</v>
      </c>
      <c r="DI1234" t="s">
        <v>11129</v>
      </c>
      <c r="EU1234" t="s">
        <v>22</v>
      </c>
      <c r="EV1234" t="s">
        <v>22</v>
      </c>
      <c r="EW1234" t="s">
        <v>9791</v>
      </c>
      <c r="EX1234" t="s">
        <v>9791</v>
      </c>
      <c r="KB1234">
        <v>3</v>
      </c>
      <c r="KD1234" t="s">
        <v>9554</v>
      </c>
      <c r="KE1234" t="s">
        <v>6597</v>
      </c>
      <c r="KF1234">
        <v>14</v>
      </c>
      <c r="KG1234" t="s">
        <v>6598</v>
      </c>
      <c r="KH1234">
        <v>2643074</v>
      </c>
    </row>
    <row r="1235" spans="1:294" x14ac:dyDescent="0.3">
      <c r="A1235" t="s">
        <v>11130</v>
      </c>
      <c r="B1235" t="s">
        <v>6588</v>
      </c>
      <c r="C1235">
        <v>4</v>
      </c>
      <c r="D1235" t="s">
        <v>2956</v>
      </c>
      <c r="E1235" t="s">
        <v>2956</v>
      </c>
      <c r="F1235" t="s">
        <v>2956</v>
      </c>
      <c r="G1235" t="s">
        <v>2956</v>
      </c>
      <c r="H1235" t="s">
        <v>2956</v>
      </c>
      <c r="I1235" t="s">
        <v>2956</v>
      </c>
      <c r="J1235" t="s">
        <v>2956</v>
      </c>
      <c r="K1235" t="s">
        <v>2956</v>
      </c>
      <c r="L1235" t="s">
        <v>2956</v>
      </c>
      <c r="M1235" t="s">
        <v>2956</v>
      </c>
      <c r="N1235" t="s">
        <v>2956</v>
      </c>
      <c r="O1235" t="s">
        <v>2956</v>
      </c>
      <c r="P1235" t="s">
        <v>2956</v>
      </c>
      <c r="Q1235" t="s">
        <v>2956</v>
      </c>
      <c r="R1235" t="s">
        <v>2956</v>
      </c>
      <c r="S1235" t="s">
        <v>2956</v>
      </c>
      <c r="T1235" t="s">
        <v>2956</v>
      </c>
      <c r="U1235" t="s">
        <v>2956</v>
      </c>
      <c r="V1235" t="s">
        <v>2956</v>
      </c>
      <c r="W1235" t="s">
        <v>2956</v>
      </c>
      <c r="BB1235" t="s">
        <v>2876</v>
      </c>
      <c r="BD1235" t="s">
        <v>2876</v>
      </c>
      <c r="BF1235" t="s">
        <v>2876</v>
      </c>
      <c r="BH1235" t="s">
        <v>2876</v>
      </c>
      <c r="BV1235">
        <v>0</v>
      </c>
      <c r="BY1235" t="s">
        <v>6813</v>
      </c>
      <c r="BZ1235" t="s">
        <v>8268</v>
      </c>
      <c r="CA1235" t="s">
        <v>6591</v>
      </c>
      <c r="CB1235" t="s">
        <v>7266</v>
      </c>
      <c r="CC1235" t="s">
        <v>5059</v>
      </c>
      <c r="CD1235">
        <v>32</v>
      </c>
      <c r="CE1235" t="s">
        <v>22</v>
      </c>
      <c r="CF1235" t="s">
        <v>22</v>
      </c>
      <c r="CG1235" t="s">
        <v>22</v>
      </c>
      <c r="CI1235" t="s">
        <v>9552</v>
      </c>
      <c r="CJ1235" t="s">
        <v>2808</v>
      </c>
      <c r="CK1235" t="s">
        <v>69</v>
      </c>
      <c r="CL1235" t="s">
        <v>69</v>
      </c>
      <c r="CM1235" t="s">
        <v>2803</v>
      </c>
      <c r="CN1235">
        <v>4</v>
      </c>
      <c r="CO1235" t="s">
        <v>254</v>
      </c>
      <c r="CP1235">
        <v>28</v>
      </c>
      <c r="CQ1235" t="s">
        <v>69</v>
      </c>
      <c r="CR1235" t="s">
        <v>69</v>
      </c>
      <c r="CS1235" t="s">
        <v>69</v>
      </c>
      <c r="CV1235" t="s">
        <v>69</v>
      </c>
      <c r="CW1235" t="s">
        <v>69</v>
      </c>
      <c r="CX1235" t="s">
        <v>69</v>
      </c>
      <c r="CY1235" t="s">
        <v>69</v>
      </c>
      <c r="CZ1235" t="s">
        <v>69</v>
      </c>
      <c r="DA1235" t="s">
        <v>69</v>
      </c>
      <c r="DB1235" t="s">
        <v>69</v>
      </c>
      <c r="DC1235" t="s">
        <v>69</v>
      </c>
      <c r="DD1235" t="s">
        <v>12</v>
      </c>
      <c r="DE1235" t="s">
        <v>6687</v>
      </c>
      <c r="DF1235" t="s">
        <v>12</v>
      </c>
      <c r="DG1235" s="30">
        <v>41488</v>
      </c>
      <c r="DH1235" t="s">
        <v>249</v>
      </c>
      <c r="DI1235" t="s">
        <v>9563</v>
      </c>
      <c r="EU1235" t="s">
        <v>22</v>
      </c>
      <c r="EV1235" t="s">
        <v>22</v>
      </c>
      <c r="EW1235" s="30">
        <v>41488</v>
      </c>
      <c r="EX1235" s="30">
        <v>41488</v>
      </c>
      <c r="KB1235">
        <v>4</v>
      </c>
      <c r="KD1235" t="s">
        <v>9554</v>
      </c>
      <c r="KE1235" t="s">
        <v>6597</v>
      </c>
      <c r="KF1235">
        <v>15</v>
      </c>
      <c r="KG1235" t="s">
        <v>6598</v>
      </c>
      <c r="KH1235">
        <v>2643074</v>
      </c>
    </row>
    <row r="1236" spans="1:294" x14ac:dyDescent="0.3">
      <c r="A1236" t="s">
        <v>11131</v>
      </c>
      <c r="B1236" t="s">
        <v>6588</v>
      </c>
      <c r="C1236">
        <v>1</v>
      </c>
      <c r="D1236" t="s">
        <v>2956</v>
      </c>
      <c r="E1236" t="s">
        <v>2956</v>
      </c>
      <c r="F1236" t="s">
        <v>2956</v>
      </c>
      <c r="G1236" t="s">
        <v>2956</v>
      </c>
      <c r="H1236" t="s">
        <v>2956</v>
      </c>
      <c r="BB1236" t="s">
        <v>2876</v>
      </c>
      <c r="BV1236">
        <v>0</v>
      </c>
      <c r="BY1236" t="s">
        <v>6813</v>
      </c>
      <c r="BZ1236" t="s">
        <v>8268</v>
      </c>
      <c r="CA1236" t="s">
        <v>6591</v>
      </c>
      <c r="CB1236" t="s">
        <v>7266</v>
      </c>
      <c r="CC1236" t="s">
        <v>5059</v>
      </c>
      <c r="CD1236">
        <v>22</v>
      </c>
      <c r="CE1236" t="s">
        <v>236</v>
      </c>
      <c r="CF1236" t="s">
        <v>240</v>
      </c>
      <c r="CG1236" t="s">
        <v>247</v>
      </c>
      <c r="CI1236" t="s">
        <v>9552</v>
      </c>
      <c r="CJ1236" t="s">
        <v>2808</v>
      </c>
      <c r="CK1236" t="s">
        <v>69</v>
      </c>
      <c r="CL1236" t="s">
        <v>69</v>
      </c>
      <c r="CM1236" t="s">
        <v>2803</v>
      </c>
      <c r="CN1236">
        <v>1</v>
      </c>
      <c r="CO1236" t="s">
        <v>254</v>
      </c>
      <c r="CP1236">
        <v>10</v>
      </c>
      <c r="CQ1236" t="s">
        <v>2808</v>
      </c>
      <c r="CR1236" t="s">
        <v>2808</v>
      </c>
      <c r="CS1236" t="s">
        <v>2808</v>
      </c>
      <c r="CV1236" t="s">
        <v>2808</v>
      </c>
      <c r="CW1236" t="s">
        <v>2808</v>
      </c>
      <c r="CX1236" t="s">
        <v>2808</v>
      </c>
      <c r="CY1236" t="s">
        <v>2808</v>
      </c>
      <c r="CZ1236" t="s">
        <v>2808</v>
      </c>
      <c r="DA1236" t="s">
        <v>69</v>
      </c>
      <c r="DB1236" t="s">
        <v>69</v>
      </c>
      <c r="DC1236" t="s">
        <v>69</v>
      </c>
      <c r="DD1236" t="s">
        <v>12</v>
      </c>
      <c r="DE1236" s="30">
        <v>41307</v>
      </c>
      <c r="DF1236" t="s">
        <v>12</v>
      </c>
      <c r="DG1236" t="s">
        <v>6590</v>
      </c>
      <c r="DH1236" t="s">
        <v>249</v>
      </c>
      <c r="DI1236" t="s">
        <v>9563</v>
      </c>
      <c r="EU1236" t="s">
        <v>22</v>
      </c>
      <c r="EV1236" t="s">
        <v>22</v>
      </c>
      <c r="EW1236" t="s">
        <v>6590</v>
      </c>
      <c r="EX1236" t="s">
        <v>6590</v>
      </c>
      <c r="KB1236">
        <v>1</v>
      </c>
      <c r="KD1236" t="s">
        <v>9554</v>
      </c>
      <c r="KE1236" t="s">
        <v>6597</v>
      </c>
      <c r="KF1236">
        <v>16</v>
      </c>
      <c r="KG1236" t="s">
        <v>6598</v>
      </c>
      <c r="KH1236">
        <v>2643074</v>
      </c>
    </row>
    <row r="1237" spans="1:294" x14ac:dyDescent="0.3">
      <c r="A1237" t="s">
        <v>11132</v>
      </c>
      <c r="B1237" t="s">
        <v>6588</v>
      </c>
      <c r="C1237">
        <v>4</v>
      </c>
      <c r="D1237" t="s">
        <v>2956</v>
      </c>
      <c r="E1237" t="s">
        <v>2956</v>
      </c>
      <c r="F1237" t="s">
        <v>2956</v>
      </c>
      <c r="G1237" t="s">
        <v>2956</v>
      </c>
      <c r="H1237" t="s">
        <v>2956</v>
      </c>
      <c r="I1237" t="s">
        <v>2956</v>
      </c>
      <c r="J1237" t="s">
        <v>2956</v>
      </c>
      <c r="K1237" t="s">
        <v>2956</v>
      </c>
      <c r="L1237" t="s">
        <v>2956</v>
      </c>
      <c r="M1237" t="s">
        <v>2956</v>
      </c>
      <c r="N1237" t="s">
        <v>2956</v>
      </c>
      <c r="O1237" t="s">
        <v>2956</v>
      </c>
      <c r="P1237" t="s">
        <v>2956</v>
      </c>
      <c r="Q1237" t="s">
        <v>2956</v>
      </c>
      <c r="R1237" t="s">
        <v>2956</v>
      </c>
      <c r="S1237" t="s">
        <v>2956</v>
      </c>
      <c r="T1237" t="s">
        <v>2956</v>
      </c>
      <c r="U1237" t="s">
        <v>2956</v>
      </c>
      <c r="V1237" t="s">
        <v>2956</v>
      </c>
      <c r="W1237" t="s">
        <v>2956</v>
      </c>
      <c r="BB1237" t="s">
        <v>2876</v>
      </c>
      <c r="BD1237" t="s">
        <v>2876</v>
      </c>
      <c r="BF1237" t="s">
        <v>2876</v>
      </c>
      <c r="BH1237" t="s">
        <v>2876</v>
      </c>
      <c r="BV1237">
        <v>0</v>
      </c>
      <c r="BY1237" t="s">
        <v>6813</v>
      </c>
      <c r="BZ1237" t="s">
        <v>8268</v>
      </c>
      <c r="CA1237" t="s">
        <v>6591</v>
      </c>
      <c r="CB1237" t="s">
        <v>7266</v>
      </c>
      <c r="CC1237" t="s">
        <v>5059</v>
      </c>
      <c r="CD1237">
        <v>26</v>
      </c>
      <c r="CE1237" t="s">
        <v>236</v>
      </c>
      <c r="CF1237" t="s">
        <v>240</v>
      </c>
      <c r="CG1237" t="s">
        <v>246</v>
      </c>
      <c r="CI1237" t="s">
        <v>9552</v>
      </c>
      <c r="CJ1237" t="s">
        <v>2808</v>
      </c>
      <c r="CK1237" t="s">
        <v>69</v>
      </c>
      <c r="CL1237" t="s">
        <v>69</v>
      </c>
      <c r="CM1237" t="s">
        <v>2803</v>
      </c>
      <c r="CN1237">
        <v>4</v>
      </c>
      <c r="CO1237" t="s">
        <v>254</v>
      </c>
      <c r="CP1237">
        <v>33</v>
      </c>
      <c r="CQ1237" t="s">
        <v>2808</v>
      </c>
      <c r="CR1237" t="s">
        <v>2808</v>
      </c>
      <c r="CS1237" t="s">
        <v>2808</v>
      </c>
      <c r="CV1237" t="s">
        <v>2808</v>
      </c>
      <c r="CW1237" t="s">
        <v>2808</v>
      </c>
      <c r="CX1237" t="s">
        <v>2808</v>
      </c>
      <c r="CY1237" t="s">
        <v>2808</v>
      </c>
      <c r="CZ1237" t="s">
        <v>2808</v>
      </c>
      <c r="DA1237" t="s">
        <v>2808</v>
      </c>
      <c r="DB1237" t="s">
        <v>69</v>
      </c>
      <c r="DC1237" t="s">
        <v>69</v>
      </c>
      <c r="DD1237" t="s">
        <v>12</v>
      </c>
      <c r="DE1237" t="s">
        <v>7001</v>
      </c>
      <c r="DF1237" t="s">
        <v>12</v>
      </c>
      <c r="DG1237" s="30">
        <v>41488</v>
      </c>
      <c r="DH1237" t="s">
        <v>249</v>
      </c>
      <c r="DI1237" t="s">
        <v>9563</v>
      </c>
      <c r="EU1237" t="s">
        <v>2956</v>
      </c>
      <c r="EV1237" t="s">
        <v>2956</v>
      </c>
      <c r="EW1237" s="30">
        <v>41488</v>
      </c>
      <c r="EX1237" s="30">
        <v>41488</v>
      </c>
      <c r="KB1237">
        <v>4</v>
      </c>
      <c r="KD1237" t="s">
        <v>9554</v>
      </c>
      <c r="KE1237" t="s">
        <v>6597</v>
      </c>
      <c r="KF1237">
        <v>17</v>
      </c>
      <c r="KG1237" t="s">
        <v>6598</v>
      </c>
      <c r="KH1237">
        <v>2643074</v>
      </c>
    </row>
    <row r="1238" spans="1:294" x14ac:dyDescent="0.3">
      <c r="A1238" t="s">
        <v>11133</v>
      </c>
      <c r="B1238" t="s">
        <v>6588</v>
      </c>
      <c r="C1238">
        <v>3</v>
      </c>
      <c r="D1238" t="s">
        <v>2956</v>
      </c>
      <c r="E1238" t="s">
        <v>2956</v>
      </c>
      <c r="F1238" t="s">
        <v>2956</v>
      </c>
      <c r="G1238" t="s">
        <v>2956</v>
      </c>
      <c r="H1238" t="s">
        <v>2956</v>
      </c>
      <c r="I1238" t="s">
        <v>2956</v>
      </c>
      <c r="J1238" t="s">
        <v>2956</v>
      </c>
      <c r="K1238" t="s">
        <v>2956</v>
      </c>
      <c r="L1238" t="s">
        <v>2956</v>
      </c>
      <c r="M1238" t="s">
        <v>2956</v>
      </c>
      <c r="N1238" t="s">
        <v>2956</v>
      </c>
      <c r="O1238" t="s">
        <v>2956</v>
      </c>
      <c r="P1238" t="s">
        <v>2956</v>
      </c>
      <c r="Q1238" t="s">
        <v>2956</v>
      </c>
      <c r="R1238" t="s">
        <v>2956</v>
      </c>
      <c r="BB1238" t="s">
        <v>2876</v>
      </c>
      <c r="BD1238" t="s">
        <v>2876</v>
      </c>
      <c r="BF1238" t="s">
        <v>2876</v>
      </c>
      <c r="BV1238">
        <v>0</v>
      </c>
      <c r="BY1238" t="s">
        <v>6813</v>
      </c>
      <c r="BZ1238" t="s">
        <v>8268</v>
      </c>
      <c r="CA1238" t="s">
        <v>6591</v>
      </c>
      <c r="CB1238" t="s">
        <v>7266</v>
      </c>
      <c r="CC1238" t="s">
        <v>5059</v>
      </c>
      <c r="CD1238">
        <v>27</v>
      </c>
      <c r="CE1238" t="s">
        <v>237</v>
      </c>
      <c r="CF1238" t="s">
        <v>22</v>
      </c>
      <c r="CG1238" t="s">
        <v>247</v>
      </c>
      <c r="CI1238" t="s">
        <v>9552</v>
      </c>
      <c r="CJ1238" t="s">
        <v>2808</v>
      </c>
      <c r="CK1238" t="s">
        <v>69</v>
      </c>
      <c r="CL1238" t="s">
        <v>69</v>
      </c>
      <c r="CM1238" t="s">
        <v>2803</v>
      </c>
      <c r="CN1238">
        <v>3</v>
      </c>
      <c r="CO1238" t="s">
        <v>254</v>
      </c>
      <c r="CP1238">
        <v>26</v>
      </c>
      <c r="CQ1238" t="s">
        <v>2808</v>
      </c>
      <c r="CR1238" t="s">
        <v>2808</v>
      </c>
      <c r="CS1238" t="s">
        <v>2808</v>
      </c>
      <c r="CV1238" t="s">
        <v>2808</v>
      </c>
      <c r="CW1238" t="s">
        <v>2808</v>
      </c>
      <c r="CX1238" t="s">
        <v>2808</v>
      </c>
      <c r="CY1238" t="s">
        <v>2808</v>
      </c>
      <c r="CZ1238" t="s">
        <v>2808</v>
      </c>
      <c r="DA1238" t="s">
        <v>2808</v>
      </c>
      <c r="DB1238" t="s">
        <v>69</v>
      </c>
      <c r="DC1238" t="s">
        <v>69</v>
      </c>
      <c r="DD1238" t="s">
        <v>12</v>
      </c>
      <c r="DE1238" s="30">
        <v>41070</v>
      </c>
      <c r="DF1238" t="s">
        <v>12</v>
      </c>
      <c r="DG1238" t="s">
        <v>8331</v>
      </c>
      <c r="DH1238" t="s">
        <v>249</v>
      </c>
      <c r="DI1238" t="s">
        <v>9563</v>
      </c>
      <c r="EU1238" t="s">
        <v>2956</v>
      </c>
      <c r="EV1238" t="s">
        <v>2956</v>
      </c>
      <c r="EW1238" t="s">
        <v>8331</v>
      </c>
      <c r="EX1238" t="s">
        <v>8331</v>
      </c>
      <c r="KB1238">
        <v>3</v>
      </c>
      <c r="KD1238" t="s">
        <v>9554</v>
      </c>
      <c r="KE1238" t="s">
        <v>6597</v>
      </c>
      <c r="KF1238">
        <v>18</v>
      </c>
      <c r="KG1238" t="s">
        <v>6598</v>
      </c>
      <c r="KH1238">
        <v>2643074</v>
      </c>
    </row>
    <row r="1239" spans="1:294" x14ac:dyDescent="0.3">
      <c r="A1239" t="s">
        <v>11134</v>
      </c>
      <c r="B1239" t="s">
        <v>6588</v>
      </c>
      <c r="C1239">
        <v>1</v>
      </c>
      <c r="D1239" t="s">
        <v>2956</v>
      </c>
      <c r="E1239" t="s">
        <v>2956</v>
      </c>
      <c r="F1239" t="s">
        <v>2956</v>
      </c>
      <c r="G1239" t="s">
        <v>2956</v>
      </c>
      <c r="H1239" t="s">
        <v>2956</v>
      </c>
      <c r="BB1239" t="s">
        <v>2876</v>
      </c>
      <c r="BV1239">
        <v>0</v>
      </c>
      <c r="BY1239" t="s">
        <v>6813</v>
      </c>
      <c r="BZ1239" t="s">
        <v>8268</v>
      </c>
      <c r="CA1239" t="s">
        <v>6591</v>
      </c>
      <c r="CB1239" t="s">
        <v>7266</v>
      </c>
      <c r="CC1239" t="s">
        <v>5059</v>
      </c>
      <c r="CD1239">
        <v>29</v>
      </c>
      <c r="CE1239" t="s">
        <v>237</v>
      </c>
      <c r="CF1239" t="s">
        <v>220</v>
      </c>
      <c r="CG1239" t="s">
        <v>247</v>
      </c>
      <c r="CI1239" t="s">
        <v>9552</v>
      </c>
      <c r="CJ1239" t="s">
        <v>2808</v>
      </c>
      <c r="CK1239" t="s">
        <v>69</v>
      </c>
      <c r="CL1239" t="s">
        <v>69</v>
      </c>
      <c r="CM1239" t="s">
        <v>2803</v>
      </c>
      <c r="CN1239">
        <v>1</v>
      </c>
      <c r="CO1239" t="s">
        <v>254</v>
      </c>
      <c r="CP1239">
        <v>20</v>
      </c>
      <c r="CQ1239" t="s">
        <v>69</v>
      </c>
      <c r="CR1239" t="s">
        <v>69</v>
      </c>
      <c r="CS1239" t="s">
        <v>69</v>
      </c>
      <c r="CV1239" t="s">
        <v>69</v>
      </c>
      <c r="CW1239" t="s">
        <v>69</v>
      </c>
      <c r="CX1239" t="s">
        <v>69</v>
      </c>
      <c r="CY1239" t="s">
        <v>69</v>
      </c>
      <c r="CZ1239" t="s">
        <v>69</v>
      </c>
      <c r="DA1239" t="s">
        <v>69</v>
      </c>
      <c r="DB1239" t="s">
        <v>69</v>
      </c>
      <c r="DC1239" t="s">
        <v>69</v>
      </c>
      <c r="DD1239" t="s">
        <v>12</v>
      </c>
      <c r="DE1239" s="30">
        <v>41191</v>
      </c>
      <c r="DF1239" t="s">
        <v>12</v>
      </c>
      <c r="DG1239" t="s">
        <v>8331</v>
      </c>
      <c r="DH1239" t="s">
        <v>249</v>
      </c>
      <c r="DI1239" t="s">
        <v>9563</v>
      </c>
      <c r="EU1239" t="s">
        <v>2956</v>
      </c>
      <c r="EV1239" t="s">
        <v>2956</v>
      </c>
      <c r="EW1239" t="s">
        <v>8331</v>
      </c>
      <c r="EX1239" t="s">
        <v>8331</v>
      </c>
      <c r="KB1239">
        <v>1</v>
      </c>
      <c r="KD1239" t="s">
        <v>9554</v>
      </c>
      <c r="KE1239" t="s">
        <v>6597</v>
      </c>
      <c r="KF1239">
        <v>19</v>
      </c>
      <c r="KG1239" t="s">
        <v>6598</v>
      </c>
      <c r="KH1239">
        <v>2643074</v>
      </c>
    </row>
    <row r="1240" spans="1:294" x14ac:dyDescent="0.3">
      <c r="A1240" t="s">
        <v>11135</v>
      </c>
      <c r="B1240" t="s">
        <v>6588</v>
      </c>
      <c r="C1240">
        <v>2</v>
      </c>
      <c r="D1240" t="s">
        <v>2956</v>
      </c>
      <c r="E1240" t="s">
        <v>2956</v>
      </c>
      <c r="F1240" t="s">
        <v>2956</v>
      </c>
      <c r="G1240" t="s">
        <v>2956</v>
      </c>
      <c r="H1240" t="s">
        <v>22</v>
      </c>
      <c r="I1240" t="s">
        <v>2956</v>
      </c>
      <c r="J1240" t="s">
        <v>2956</v>
      </c>
      <c r="K1240" t="s">
        <v>2956</v>
      </c>
      <c r="L1240" t="s">
        <v>2956</v>
      </c>
      <c r="M1240" t="s">
        <v>2956</v>
      </c>
      <c r="BB1240" t="s">
        <v>2876</v>
      </c>
      <c r="BD1240" t="s">
        <v>2876</v>
      </c>
      <c r="BV1240">
        <v>0</v>
      </c>
      <c r="BY1240" t="s">
        <v>6813</v>
      </c>
      <c r="BZ1240" t="s">
        <v>8268</v>
      </c>
      <c r="CA1240" t="s">
        <v>6591</v>
      </c>
      <c r="CB1240" t="s">
        <v>7266</v>
      </c>
      <c r="CC1240" t="s">
        <v>5059</v>
      </c>
      <c r="CD1240">
        <v>20</v>
      </c>
      <c r="CE1240" t="s">
        <v>236</v>
      </c>
      <c r="CF1240" t="s">
        <v>240</v>
      </c>
      <c r="CG1240" t="s">
        <v>247</v>
      </c>
      <c r="CI1240" t="s">
        <v>9552</v>
      </c>
      <c r="CJ1240" t="s">
        <v>2808</v>
      </c>
      <c r="CK1240" t="s">
        <v>69</v>
      </c>
      <c r="CL1240" t="s">
        <v>69</v>
      </c>
      <c r="CM1240" t="s">
        <v>2803</v>
      </c>
      <c r="CN1240">
        <v>2</v>
      </c>
      <c r="CO1240" t="s">
        <v>254</v>
      </c>
      <c r="CP1240">
        <v>24</v>
      </c>
      <c r="CQ1240" t="s">
        <v>2808</v>
      </c>
      <c r="CR1240" t="s">
        <v>2808</v>
      </c>
      <c r="CS1240" t="s">
        <v>2808</v>
      </c>
      <c r="CV1240" t="s">
        <v>2808</v>
      </c>
      <c r="CW1240" t="s">
        <v>2808</v>
      </c>
      <c r="CX1240" t="s">
        <v>2808</v>
      </c>
      <c r="CY1240" t="s">
        <v>2808</v>
      </c>
      <c r="CZ1240" t="s">
        <v>2808</v>
      </c>
      <c r="DA1240" t="s">
        <v>2808</v>
      </c>
      <c r="DB1240" t="s">
        <v>69</v>
      </c>
      <c r="DC1240" t="s">
        <v>69</v>
      </c>
      <c r="DD1240" t="s">
        <v>12</v>
      </c>
      <c r="DE1240" s="30">
        <v>41040</v>
      </c>
      <c r="DF1240" t="s">
        <v>12</v>
      </c>
      <c r="DG1240" s="30">
        <v>41337</v>
      </c>
      <c r="DH1240" t="s">
        <v>249</v>
      </c>
      <c r="DI1240" t="s">
        <v>9563</v>
      </c>
      <c r="EU1240" t="s">
        <v>2956</v>
      </c>
      <c r="EV1240" t="s">
        <v>2956</v>
      </c>
      <c r="EW1240" s="30">
        <v>41337</v>
      </c>
      <c r="EX1240" s="30">
        <v>41337</v>
      </c>
      <c r="KB1240">
        <v>2</v>
      </c>
      <c r="KD1240" t="s">
        <v>9554</v>
      </c>
      <c r="KE1240" t="s">
        <v>6597</v>
      </c>
      <c r="KF1240">
        <v>20</v>
      </c>
      <c r="KG1240" t="s">
        <v>6598</v>
      </c>
      <c r="KH1240">
        <v>2643074</v>
      </c>
    </row>
    <row r="1241" spans="1:294" x14ac:dyDescent="0.3">
      <c r="A1241" t="s">
        <v>11136</v>
      </c>
      <c r="B1241" t="s">
        <v>6588</v>
      </c>
      <c r="C1241">
        <v>4</v>
      </c>
      <c r="D1241" t="s">
        <v>2956</v>
      </c>
      <c r="E1241" t="s">
        <v>2956</v>
      </c>
      <c r="F1241" t="s">
        <v>2956</v>
      </c>
      <c r="G1241" t="s">
        <v>22</v>
      </c>
      <c r="H1241" t="s">
        <v>2956</v>
      </c>
      <c r="I1241" t="s">
        <v>2956</v>
      </c>
      <c r="J1241" t="s">
        <v>2956</v>
      </c>
      <c r="K1241" t="s">
        <v>2956</v>
      </c>
      <c r="L1241" t="s">
        <v>2956</v>
      </c>
      <c r="M1241" t="s">
        <v>2956</v>
      </c>
      <c r="N1241" t="s">
        <v>2956</v>
      </c>
      <c r="O1241" t="s">
        <v>2956</v>
      </c>
      <c r="P1241" t="s">
        <v>2956</v>
      </c>
      <c r="Q1241" t="s">
        <v>2956</v>
      </c>
      <c r="R1241" t="s">
        <v>2956</v>
      </c>
      <c r="S1241" t="s">
        <v>2956</v>
      </c>
      <c r="T1241" t="s">
        <v>2956</v>
      </c>
      <c r="U1241" t="s">
        <v>2956</v>
      </c>
      <c r="V1241" t="s">
        <v>2956</v>
      </c>
      <c r="W1241" t="s">
        <v>2956</v>
      </c>
      <c r="BB1241" t="s">
        <v>2876</v>
      </c>
      <c r="BD1241" t="s">
        <v>2876</v>
      </c>
      <c r="BF1241" t="s">
        <v>2876</v>
      </c>
      <c r="BH1241" t="s">
        <v>2876</v>
      </c>
      <c r="BV1241">
        <v>0</v>
      </c>
      <c r="BY1241" t="s">
        <v>6813</v>
      </c>
      <c r="BZ1241" t="s">
        <v>8268</v>
      </c>
      <c r="CA1241" t="s">
        <v>6591</v>
      </c>
      <c r="CB1241" t="s">
        <v>7266</v>
      </c>
      <c r="CC1241" t="s">
        <v>5059</v>
      </c>
      <c r="CD1241">
        <v>17</v>
      </c>
      <c r="CE1241" t="s">
        <v>236</v>
      </c>
      <c r="CF1241" t="s">
        <v>240</v>
      </c>
      <c r="CG1241" t="s">
        <v>247</v>
      </c>
      <c r="CI1241" t="s">
        <v>9552</v>
      </c>
      <c r="CJ1241" t="s">
        <v>2808</v>
      </c>
      <c r="CK1241" t="s">
        <v>69</v>
      </c>
      <c r="CL1241" t="s">
        <v>69</v>
      </c>
      <c r="CM1241" t="s">
        <v>2803</v>
      </c>
      <c r="CN1241">
        <v>4</v>
      </c>
      <c r="CO1241" t="s">
        <v>254</v>
      </c>
      <c r="CP1241">
        <v>19</v>
      </c>
      <c r="CQ1241" t="s">
        <v>69</v>
      </c>
      <c r="CR1241" t="s">
        <v>69</v>
      </c>
      <c r="CS1241" t="s">
        <v>69</v>
      </c>
      <c r="CV1241" t="s">
        <v>69</v>
      </c>
      <c r="CW1241" t="s">
        <v>69</v>
      </c>
      <c r="CX1241" t="s">
        <v>69</v>
      </c>
      <c r="CY1241" t="s">
        <v>69</v>
      </c>
      <c r="CZ1241" t="s">
        <v>69</v>
      </c>
      <c r="DA1241" t="s">
        <v>69</v>
      </c>
      <c r="DB1241" t="s">
        <v>69</v>
      </c>
      <c r="DC1241" t="s">
        <v>69</v>
      </c>
      <c r="DD1241" t="s">
        <v>22</v>
      </c>
      <c r="DF1241" t="s">
        <v>12</v>
      </c>
      <c r="DG1241" t="s">
        <v>8761</v>
      </c>
      <c r="DH1241" t="s">
        <v>249</v>
      </c>
      <c r="DI1241" t="s">
        <v>9563</v>
      </c>
      <c r="EU1241" t="s">
        <v>22</v>
      </c>
      <c r="EV1241" t="s">
        <v>22</v>
      </c>
      <c r="EW1241" t="s">
        <v>8761</v>
      </c>
      <c r="EX1241" t="s">
        <v>8761</v>
      </c>
      <c r="KB1241">
        <v>4</v>
      </c>
      <c r="KD1241" t="s">
        <v>9554</v>
      </c>
      <c r="KE1241" t="s">
        <v>6597</v>
      </c>
      <c r="KF1241">
        <v>21</v>
      </c>
      <c r="KG1241" t="s">
        <v>6598</v>
      </c>
      <c r="KH1241">
        <v>2643074</v>
      </c>
    </row>
    <row r="1242" spans="1:294" x14ac:dyDescent="0.3">
      <c r="A1242" t="s">
        <v>11137</v>
      </c>
      <c r="B1242" t="s">
        <v>6588</v>
      </c>
      <c r="C1242">
        <v>5</v>
      </c>
      <c r="D1242" t="s">
        <v>2956</v>
      </c>
      <c r="E1242" t="s">
        <v>2956</v>
      </c>
      <c r="F1242" t="s">
        <v>2956</v>
      </c>
      <c r="G1242" t="s">
        <v>2956</v>
      </c>
      <c r="H1242" t="s">
        <v>2956</v>
      </c>
      <c r="I1242" t="s">
        <v>2956</v>
      </c>
      <c r="J1242" t="s">
        <v>2956</v>
      </c>
      <c r="K1242" t="s">
        <v>2956</v>
      </c>
      <c r="L1242" t="s">
        <v>2956</v>
      </c>
      <c r="M1242" t="s">
        <v>2956</v>
      </c>
      <c r="N1242" t="s">
        <v>2956</v>
      </c>
      <c r="O1242" t="s">
        <v>2956</v>
      </c>
      <c r="P1242" t="s">
        <v>2956</v>
      </c>
      <c r="Q1242" t="s">
        <v>2956</v>
      </c>
      <c r="R1242" t="s">
        <v>2956</v>
      </c>
      <c r="S1242" t="s">
        <v>2956</v>
      </c>
      <c r="T1242" t="s">
        <v>2956</v>
      </c>
      <c r="U1242" t="s">
        <v>2956</v>
      </c>
      <c r="V1242" t="s">
        <v>2956</v>
      </c>
      <c r="W1242" t="s">
        <v>2956</v>
      </c>
      <c r="X1242" t="s">
        <v>2956</v>
      </c>
      <c r="Y1242" t="s">
        <v>2956</v>
      </c>
      <c r="Z1242" t="s">
        <v>2956</v>
      </c>
      <c r="AA1242" t="s">
        <v>2956</v>
      </c>
      <c r="AB1242" t="s">
        <v>2956</v>
      </c>
      <c r="BB1242" t="s">
        <v>2876</v>
      </c>
      <c r="BD1242" t="s">
        <v>2876</v>
      </c>
      <c r="BF1242" t="s">
        <v>2876</v>
      </c>
      <c r="BH1242" t="s">
        <v>2876</v>
      </c>
      <c r="BJ1242" t="s">
        <v>2876</v>
      </c>
      <c r="BV1242">
        <v>0</v>
      </c>
      <c r="BY1242" t="s">
        <v>6813</v>
      </c>
      <c r="BZ1242" t="s">
        <v>8268</v>
      </c>
      <c r="CA1242" t="s">
        <v>6591</v>
      </c>
      <c r="CB1242" t="s">
        <v>7266</v>
      </c>
      <c r="CC1242" t="s">
        <v>5059</v>
      </c>
      <c r="CD1242">
        <v>17</v>
      </c>
      <c r="CE1242" t="s">
        <v>236</v>
      </c>
      <c r="CF1242" t="s">
        <v>240</v>
      </c>
      <c r="CG1242" t="s">
        <v>247</v>
      </c>
      <c r="CI1242" t="s">
        <v>9552</v>
      </c>
      <c r="CJ1242" t="s">
        <v>2808</v>
      </c>
      <c r="CK1242" t="s">
        <v>69</v>
      </c>
      <c r="CL1242" t="s">
        <v>69</v>
      </c>
      <c r="CM1242" t="s">
        <v>2803</v>
      </c>
      <c r="CN1242">
        <v>5</v>
      </c>
      <c r="CO1242" t="s">
        <v>254</v>
      </c>
      <c r="CP1242">
        <v>37</v>
      </c>
      <c r="CQ1242" t="s">
        <v>2808</v>
      </c>
      <c r="CR1242" t="s">
        <v>2808</v>
      </c>
      <c r="CS1242" t="s">
        <v>2808</v>
      </c>
      <c r="CV1242" t="s">
        <v>2808</v>
      </c>
      <c r="CW1242" t="s">
        <v>2808</v>
      </c>
      <c r="CX1242" t="s">
        <v>2808</v>
      </c>
      <c r="CY1242" t="s">
        <v>2808</v>
      </c>
      <c r="CZ1242" t="s">
        <v>2808</v>
      </c>
      <c r="DA1242" t="s">
        <v>2808</v>
      </c>
      <c r="DB1242" t="s">
        <v>69</v>
      </c>
      <c r="DC1242" t="s">
        <v>69</v>
      </c>
      <c r="DD1242" t="s">
        <v>12</v>
      </c>
      <c r="DE1242" s="30">
        <v>40947</v>
      </c>
      <c r="DF1242" t="s">
        <v>12</v>
      </c>
      <c r="DG1242" s="30">
        <v>41610</v>
      </c>
      <c r="DH1242" t="s">
        <v>249</v>
      </c>
      <c r="DI1242" t="s">
        <v>9563</v>
      </c>
      <c r="EU1242" t="s">
        <v>2956</v>
      </c>
      <c r="EV1242" t="s">
        <v>2956</v>
      </c>
      <c r="EW1242" s="30">
        <v>41610</v>
      </c>
      <c r="EX1242" s="30">
        <v>41610</v>
      </c>
      <c r="KB1242">
        <v>5</v>
      </c>
      <c r="KD1242" t="s">
        <v>9554</v>
      </c>
      <c r="KE1242" t="s">
        <v>6597</v>
      </c>
      <c r="KF1242">
        <v>22</v>
      </c>
      <c r="KG1242" t="s">
        <v>6598</v>
      </c>
      <c r="KH1242">
        <v>2643074</v>
      </c>
    </row>
    <row r="1243" spans="1:294" x14ac:dyDescent="0.3">
      <c r="A1243" t="s">
        <v>11138</v>
      </c>
      <c r="B1243" t="s">
        <v>8545</v>
      </c>
      <c r="C1243">
        <v>7</v>
      </c>
      <c r="D1243" t="s">
        <v>2956</v>
      </c>
      <c r="E1243" t="s">
        <v>2956</v>
      </c>
      <c r="F1243" t="s">
        <v>2956</v>
      </c>
      <c r="G1243" t="s">
        <v>2956</v>
      </c>
      <c r="H1243" t="s">
        <v>2956</v>
      </c>
      <c r="I1243" t="s">
        <v>2956</v>
      </c>
      <c r="J1243" t="s">
        <v>2956</v>
      </c>
      <c r="K1243" t="s">
        <v>2956</v>
      </c>
      <c r="L1243" t="s">
        <v>2956</v>
      </c>
      <c r="M1243" t="s">
        <v>2956</v>
      </c>
      <c r="N1243" t="s">
        <v>2956</v>
      </c>
      <c r="O1243" t="s">
        <v>2956</v>
      </c>
      <c r="P1243" t="s">
        <v>2956</v>
      </c>
      <c r="Q1243" t="s">
        <v>2956</v>
      </c>
      <c r="R1243" t="s">
        <v>2956</v>
      </c>
      <c r="S1243" t="s">
        <v>2956</v>
      </c>
      <c r="T1243" t="s">
        <v>2956</v>
      </c>
      <c r="U1243" t="s">
        <v>2956</v>
      </c>
      <c r="V1243" t="s">
        <v>2956</v>
      </c>
      <c r="W1243" t="s">
        <v>2956</v>
      </c>
      <c r="X1243" t="s">
        <v>2956</v>
      </c>
      <c r="Y1243" t="s">
        <v>2956</v>
      </c>
      <c r="Z1243" t="s">
        <v>2956</v>
      </c>
      <c r="AA1243" t="s">
        <v>2956</v>
      </c>
      <c r="AB1243" t="s">
        <v>2956</v>
      </c>
      <c r="AC1243" t="s">
        <v>2956</v>
      </c>
      <c r="AD1243" t="s">
        <v>2956</v>
      </c>
      <c r="AE1243" t="s">
        <v>2956</v>
      </c>
      <c r="AF1243" t="s">
        <v>2956</v>
      </c>
      <c r="AG1243" t="s">
        <v>2956</v>
      </c>
      <c r="AH1243" t="s">
        <v>2956</v>
      </c>
      <c r="AI1243" t="s">
        <v>2956</v>
      </c>
      <c r="AJ1243" t="s">
        <v>2956</v>
      </c>
      <c r="AK1243" t="s">
        <v>2956</v>
      </c>
      <c r="AL1243" t="s">
        <v>2956</v>
      </c>
      <c r="BB1243" t="s">
        <v>2876</v>
      </c>
      <c r="BD1243" t="s">
        <v>2876</v>
      </c>
      <c r="BF1243" t="s">
        <v>2876</v>
      </c>
      <c r="BH1243" t="s">
        <v>2876</v>
      </c>
      <c r="BJ1243" t="s">
        <v>2876</v>
      </c>
      <c r="BL1243" t="s">
        <v>2876</v>
      </c>
      <c r="BN1243" t="s">
        <v>2876</v>
      </c>
      <c r="BV1243">
        <v>0</v>
      </c>
      <c r="BY1243" t="s">
        <v>6813</v>
      </c>
      <c r="BZ1243" s="30">
        <v>41489</v>
      </c>
      <c r="CA1243" t="s">
        <v>6861</v>
      </c>
      <c r="CB1243" t="s">
        <v>6861</v>
      </c>
      <c r="CC1243" t="s">
        <v>5062</v>
      </c>
      <c r="CD1243">
        <v>20</v>
      </c>
      <c r="CE1243" t="s">
        <v>236</v>
      </c>
      <c r="CF1243" t="s">
        <v>240</v>
      </c>
      <c r="CG1243" t="s">
        <v>247</v>
      </c>
      <c r="CI1243" t="s">
        <v>9552</v>
      </c>
      <c r="CJ1243" t="s">
        <v>2808</v>
      </c>
      <c r="CK1243" t="s">
        <v>69</v>
      </c>
      <c r="CL1243" t="s">
        <v>69</v>
      </c>
      <c r="CM1243" t="s">
        <v>2803</v>
      </c>
      <c r="CN1243">
        <v>7</v>
      </c>
      <c r="CO1243" t="s">
        <v>254</v>
      </c>
      <c r="CP1243">
        <v>38</v>
      </c>
      <c r="CQ1243" t="s">
        <v>69</v>
      </c>
      <c r="CR1243" t="s">
        <v>69</v>
      </c>
      <c r="CS1243" t="s">
        <v>69</v>
      </c>
      <c r="CT1243" t="s">
        <v>69</v>
      </c>
      <c r="CU1243" t="s">
        <v>69</v>
      </c>
      <c r="CV1243" t="s">
        <v>69</v>
      </c>
      <c r="CW1243" t="s">
        <v>69</v>
      </c>
      <c r="CX1243" t="s">
        <v>69</v>
      </c>
      <c r="CY1243" t="s">
        <v>69</v>
      </c>
      <c r="CZ1243" t="s">
        <v>69</v>
      </c>
      <c r="DA1243" t="s">
        <v>2808</v>
      </c>
      <c r="DB1243" t="s">
        <v>2808</v>
      </c>
      <c r="DC1243" t="s">
        <v>69</v>
      </c>
      <c r="DD1243" t="s">
        <v>12</v>
      </c>
      <c r="DE1243" s="30">
        <v>40241</v>
      </c>
      <c r="DF1243" t="s">
        <v>12</v>
      </c>
      <c r="DG1243" s="30">
        <v>40243</v>
      </c>
      <c r="DH1243" t="s">
        <v>2842</v>
      </c>
      <c r="EU1243" t="s">
        <v>22</v>
      </c>
      <c r="EV1243" t="s">
        <v>22</v>
      </c>
      <c r="EW1243" s="30">
        <v>40243</v>
      </c>
      <c r="EX1243" s="30">
        <v>40243</v>
      </c>
      <c r="KB1243">
        <v>7</v>
      </c>
      <c r="KD1243" t="s">
        <v>9554</v>
      </c>
      <c r="KE1243" t="s">
        <v>6597</v>
      </c>
      <c r="KF1243">
        <v>4</v>
      </c>
      <c r="KG1243" t="s">
        <v>6598</v>
      </c>
      <c r="KH1243">
        <v>9330190</v>
      </c>
    </row>
    <row r="1244" spans="1:294" x14ac:dyDescent="0.3">
      <c r="A1244" t="s">
        <v>11139</v>
      </c>
      <c r="B1244" t="s">
        <v>8545</v>
      </c>
      <c r="C1244">
        <v>6</v>
      </c>
      <c r="D1244" t="s">
        <v>2956</v>
      </c>
      <c r="E1244" t="s">
        <v>2956</v>
      </c>
      <c r="F1244" t="s">
        <v>2956</v>
      </c>
      <c r="G1244" t="s">
        <v>2956</v>
      </c>
      <c r="H1244" t="s">
        <v>2956</v>
      </c>
      <c r="I1244" t="s">
        <v>2956</v>
      </c>
      <c r="J1244" t="s">
        <v>2956</v>
      </c>
      <c r="K1244" t="s">
        <v>2956</v>
      </c>
      <c r="L1244" t="s">
        <v>2956</v>
      </c>
      <c r="M1244" t="s">
        <v>2956</v>
      </c>
      <c r="N1244" t="s">
        <v>2956</v>
      </c>
      <c r="O1244" t="s">
        <v>2956</v>
      </c>
      <c r="P1244" t="s">
        <v>2956</v>
      </c>
      <c r="Q1244" t="s">
        <v>2956</v>
      </c>
      <c r="R1244" t="s">
        <v>2956</v>
      </c>
      <c r="S1244" t="s">
        <v>2956</v>
      </c>
      <c r="T1244" t="s">
        <v>2956</v>
      </c>
      <c r="U1244" t="s">
        <v>2956</v>
      </c>
      <c r="V1244" t="s">
        <v>2956</v>
      </c>
      <c r="W1244" t="s">
        <v>2956</v>
      </c>
      <c r="X1244" t="s">
        <v>2956</v>
      </c>
      <c r="Y1244" t="s">
        <v>2956</v>
      </c>
      <c r="Z1244" t="s">
        <v>2956</v>
      </c>
      <c r="AA1244" t="s">
        <v>2956</v>
      </c>
      <c r="AB1244" t="s">
        <v>2956</v>
      </c>
      <c r="AC1244" t="s">
        <v>2956</v>
      </c>
      <c r="AD1244" t="s">
        <v>2956</v>
      </c>
      <c r="AE1244" t="s">
        <v>2956</v>
      </c>
      <c r="AF1244" t="s">
        <v>2956</v>
      </c>
      <c r="AG1244" t="s">
        <v>2956</v>
      </c>
      <c r="BB1244" t="s">
        <v>2876</v>
      </c>
      <c r="BD1244" t="s">
        <v>2876</v>
      </c>
      <c r="BF1244" t="s">
        <v>2876</v>
      </c>
      <c r="BH1244" t="s">
        <v>2876</v>
      </c>
      <c r="BJ1244" t="s">
        <v>2876</v>
      </c>
      <c r="BL1244" t="s">
        <v>2876</v>
      </c>
      <c r="BV1244">
        <v>0</v>
      </c>
      <c r="BY1244" t="s">
        <v>6813</v>
      </c>
      <c r="BZ1244" s="30">
        <v>41489</v>
      </c>
      <c r="CA1244" t="s">
        <v>6861</v>
      </c>
      <c r="CB1244" t="s">
        <v>6861</v>
      </c>
      <c r="CC1244" t="s">
        <v>5062</v>
      </c>
      <c r="CD1244">
        <v>22</v>
      </c>
      <c r="CE1244" t="s">
        <v>236</v>
      </c>
      <c r="CF1244" t="s">
        <v>220</v>
      </c>
      <c r="CG1244" t="s">
        <v>247</v>
      </c>
      <c r="CI1244" t="s">
        <v>9552</v>
      </c>
      <c r="CJ1244" t="s">
        <v>2808</v>
      </c>
      <c r="CK1244" t="s">
        <v>69</v>
      </c>
      <c r="CL1244" t="s">
        <v>69</v>
      </c>
      <c r="CM1244" t="s">
        <v>2803</v>
      </c>
      <c r="CN1244">
        <v>6</v>
      </c>
      <c r="CO1244" t="s">
        <v>254</v>
      </c>
      <c r="CP1244">
        <v>37</v>
      </c>
      <c r="CQ1244" t="s">
        <v>69</v>
      </c>
      <c r="CR1244" t="s">
        <v>69</v>
      </c>
      <c r="CS1244" t="s">
        <v>69</v>
      </c>
      <c r="CT1244" t="s">
        <v>69</v>
      </c>
      <c r="CU1244" t="s">
        <v>69</v>
      </c>
      <c r="CV1244" t="s">
        <v>69</v>
      </c>
      <c r="CW1244" t="s">
        <v>69</v>
      </c>
      <c r="CX1244" t="s">
        <v>69</v>
      </c>
      <c r="CY1244" t="s">
        <v>69</v>
      </c>
      <c r="CZ1244" t="s">
        <v>69</v>
      </c>
      <c r="DA1244" t="s">
        <v>69</v>
      </c>
      <c r="DB1244" t="s">
        <v>69</v>
      </c>
      <c r="DC1244" t="s">
        <v>69</v>
      </c>
      <c r="DD1244" t="s">
        <v>12</v>
      </c>
      <c r="DE1244" t="s">
        <v>8407</v>
      </c>
      <c r="DF1244" t="s">
        <v>12</v>
      </c>
      <c r="DG1244" t="s">
        <v>9927</v>
      </c>
      <c r="DH1244" t="s">
        <v>249</v>
      </c>
      <c r="DI1244" t="s">
        <v>9779</v>
      </c>
      <c r="EU1244" t="s">
        <v>22</v>
      </c>
      <c r="EV1244" t="s">
        <v>22</v>
      </c>
      <c r="EW1244" t="s">
        <v>9927</v>
      </c>
      <c r="EX1244" t="s">
        <v>9927</v>
      </c>
      <c r="KB1244">
        <v>6</v>
      </c>
      <c r="KD1244" t="s">
        <v>9554</v>
      </c>
      <c r="KE1244" t="s">
        <v>6597</v>
      </c>
      <c r="KF1244">
        <v>8</v>
      </c>
      <c r="KG1244" t="s">
        <v>6598</v>
      </c>
      <c r="KH1244">
        <v>9330190</v>
      </c>
    </row>
    <row r="1245" spans="1:294" x14ac:dyDescent="0.3">
      <c r="A1245" t="s">
        <v>11140</v>
      </c>
      <c r="B1245" t="s">
        <v>8545</v>
      </c>
      <c r="C1245">
        <v>5</v>
      </c>
      <c r="D1245" t="s">
        <v>2956</v>
      </c>
      <c r="E1245" t="s">
        <v>2956</v>
      </c>
      <c r="F1245" t="s">
        <v>2956</v>
      </c>
      <c r="G1245" t="s">
        <v>2956</v>
      </c>
      <c r="H1245" t="s">
        <v>2956</v>
      </c>
      <c r="I1245" t="s">
        <v>2956</v>
      </c>
      <c r="J1245" t="s">
        <v>2956</v>
      </c>
      <c r="K1245" t="s">
        <v>2956</v>
      </c>
      <c r="L1245" t="s">
        <v>2956</v>
      </c>
      <c r="M1245" t="s">
        <v>2956</v>
      </c>
      <c r="N1245" t="s">
        <v>2956</v>
      </c>
      <c r="O1245" t="s">
        <v>2956</v>
      </c>
      <c r="P1245" t="s">
        <v>2956</v>
      </c>
      <c r="Q1245" t="s">
        <v>2956</v>
      </c>
      <c r="R1245" t="s">
        <v>2956</v>
      </c>
      <c r="S1245" t="s">
        <v>2956</v>
      </c>
      <c r="T1245" t="s">
        <v>2956</v>
      </c>
      <c r="U1245" t="s">
        <v>2956</v>
      </c>
      <c r="V1245" t="s">
        <v>2956</v>
      </c>
      <c r="W1245" t="s">
        <v>2956</v>
      </c>
      <c r="X1245" t="s">
        <v>2956</v>
      </c>
      <c r="Y1245" t="s">
        <v>2956</v>
      </c>
      <c r="Z1245" t="s">
        <v>2956</v>
      </c>
      <c r="AA1245" t="s">
        <v>2956</v>
      </c>
      <c r="AB1245" t="s">
        <v>2956</v>
      </c>
      <c r="BB1245" t="s">
        <v>2876</v>
      </c>
      <c r="BD1245" t="s">
        <v>2876</v>
      </c>
      <c r="BF1245" t="s">
        <v>2876</v>
      </c>
      <c r="BH1245" t="s">
        <v>2876</v>
      </c>
      <c r="BJ1245" t="s">
        <v>2876</v>
      </c>
      <c r="BV1245">
        <v>0</v>
      </c>
      <c r="BY1245" t="s">
        <v>6813</v>
      </c>
      <c r="BZ1245" s="30">
        <v>41489</v>
      </c>
      <c r="CA1245" t="s">
        <v>6861</v>
      </c>
      <c r="CB1245" t="s">
        <v>6861</v>
      </c>
      <c r="CC1245" t="s">
        <v>5062</v>
      </c>
      <c r="CD1245">
        <v>27</v>
      </c>
      <c r="CE1245" t="s">
        <v>22</v>
      </c>
      <c r="CF1245" t="s">
        <v>22</v>
      </c>
      <c r="CG1245" t="s">
        <v>22</v>
      </c>
      <c r="CI1245" t="s">
        <v>9552</v>
      </c>
      <c r="CJ1245" t="s">
        <v>2808</v>
      </c>
      <c r="CK1245" t="s">
        <v>69</v>
      </c>
      <c r="CL1245" t="s">
        <v>69</v>
      </c>
      <c r="CM1245" t="s">
        <v>2803</v>
      </c>
      <c r="CN1245">
        <v>5</v>
      </c>
      <c r="CO1245" t="s">
        <v>254</v>
      </c>
      <c r="CP1245">
        <v>38</v>
      </c>
      <c r="CQ1245" t="s">
        <v>69</v>
      </c>
      <c r="CR1245" t="s">
        <v>69</v>
      </c>
      <c r="CS1245" t="s">
        <v>69</v>
      </c>
      <c r="CT1245" t="s">
        <v>69</v>
      </c>
      <c r="CU1245" t="s">
        <v>69</v>
      </c>
      <c r="CV1245" t="s">
        <v>69</v>
      </c>
      <c r="CW1245" t="s">
        <v>69</v>
      </c>
      <c r="CX1245" t="s">
        <v>69</v>
      </c>
      <c r="CY1245" t="s">
        <v>69</v>
      </c>
      <c r="CZ1245" t="s">
        <v>69</v>
      </c>
      <c r="DA1245" t="s">
        <v>69</v>
      </c>
      <c r="DB1245" t="s">
        <v>69</v>
      </c>
      <c r="DC1245" t="s">
        <v>69</v>
      </c>
      <c r="DD1245" t="s">
        <v>12</v>
      </c>
      <c r="DE1245" s="30">
        <v>41188</v>
      </c>
      <c r="DF1245" t="s">
        <v>12</v>
      </c>
      <c r="DG1245" s="30">
        <v>41040</v>
      </c>
      <c r="DH1245" t="s">
        <v>249</v>
      </c>
      <c r="DI1245" t="s">
        <v>11141</v>
      </c>
      <c r="EU1245" t="s">
        <v>2956</v>
      </c>
      <c r="EV1245" t="s">
        <v>2956</v>
      </c>
      <c r="EW1245" s="30">
        <v>41040</v>
      </c>
      <c r="EX1245" s="30">
        <v>41040</v>
      </c>
      <c r="KB1245">
        <v>5</v>
      </c>
      <c r="KD1245" t="s">
        <v>9554</v>
      </c>
      <c r="KE1245" t="s">
        <v>6597</v>
      </c>
      <c r="KF1245">
        <v>15</v>
      </c>
      <c r="KG1245" t="s">
        <v>6598</v>
      </c>
      <c r="KH1245">
        <v>9330190</v>
      </c>
    </row>
    <row r="1246" spans="1:294" x14ac:dyDescent="0.3">
      <c r="A1246" t="s">
        <v>11142</v>
      </c>
      <c r="B1246" t="s">
        <v>8545</v>
      </c>
      <c r="C1246">
        <v>4</v>
      </c>
      <c r="D1246" t="s">
        <v>2956</v>
      </c>
      <c r="E1246" t="s">
        <v>2956</v>
      </c>
      <c r="F1246" t="s">
        <v>2956</v>
      </c>
      <c r="G1246" t="s">
        <v>2956</v>
      </c>
      <c r="H1246" t="s">
        <v>2956</v>
      </c>
      <c r="I1246" t="s">
        <v>2956</v>
      </c>
      <c r="J1246" t="s">
        <v>2956</v>
      </c>
      <c r="K1246" t="s">
        <v>2956</v>
      </c>
      <c r="L1246" t="s">
        <v>2956</v>
      </c>
      <c r="M1246" t="s">
        <v>2956</v>
      </c>
      <c r="N1246" t="s">
        <v>2956</v>
      </c>
      <c r="O1246" t="s">
        <v>2956</v>
      </c>
      <c r="P1246" t="s">
        <v>2956</v>
      </c>
      <c r="Q1246" t="s">
        <v>2956</v>
      </c>
      <c r="R1246" t="s">
        <v>2956</v>
      </c>
      <c r="S1246" t="s">
        <v>2956</v>
      </c>
      <c r="T1246" t="s">
        <v>2956</v>
      </c>
      <c r="U1246" t="s">
        <v>2956</v>
      </c>
      <c r="V1246" t="s">
        <v>2956</v>
      </c>
      <c r="W1246" t="s">
        <v>2956</v>
      </c>
      <c r="BB1246" t="s">
        <v>2876</v>
      </c>
      <c r="BD1246" t="s">
        <v>2876</v>
      </c>
      <c r="BF1246" t="s">
        <v>2876</v>
      </c>
      <c r="BH1246" t="s">
        <v>2876</v>
      </c>
      <c r="BV1246">
        <v>0</v>
      </c>
      <c r="BY1246" t="s">
        <v>6813</v>
      </c>
      <c r="BZ1246" s="30">
        <v>41489</v>
      </c>
      <c r="CA1246" t="s">
        <v>6861</v>
      </c>
      <c r="CB1246" t="s">
        <v>6861</v>
      </c>
      <c r="CC1246" t="s">
        <v>5062</v>
      </c>
      <c r="CD1246">
        <v>31</v>
      </c>
      <c r="CE1246" t="s">
        <v>236</v>
      </c>
      <c r="CF1246" t="s">
        <v>240</v>
      </c>
      <c r="CG1246" t="s">
        <v>246</v>
      </c>
      <c r="CI1246" t="s">
        <v>9552</v>
      </c>
      <c r="CJ1246" t="s">
        <v>2808</v>
      </c>
      <c r="CK1246" t="s">
        <v>69</v>
      </c>
      <c r="CL1246" t="s">
        <v>69</v>
      </c>
      <c r="CM1246" t="s">
        <v>2803</v>
      </c>
      <c r="CN1246">
        <v>4</v>
      </c>
      <c r="CO1246" t="s">
        <v>254</v>
      </c>
      <c r="CP1246">
        <v>23</v>
      </c>
      <c r="CQ1246" t="s">
        <v>69</v>
      </c>
      <c r="CR1246" t="s">
        <v>69</v>
      </c>
      <c r="CS1246" t="s">
        <v>69</v>
      </c>
      <c r="CT1246" t="s">
        <v>69</v>
      </c>
      <c r="CU1246" t="s">
        <v>69</v>
      </c>
      <c r="CV1246" t="s">
        <v>69</v>
      </c>
      <c r="CW1246" t="s">
        <v>69</v>
      </c>
      <c r="CX1246" t="s">
        <v>69</v>
      </c>
      <c r="CY1246" t="s">
        <v>69</v>
      </c>
      <c r="CZ1246" t="s">
        <v>69</v>
      </c>
      <c r="DA1246" t="s">
        <v>69</v>
      </c>
      <c r="DB1246" t="s">
        <v>69</v>
      </c>
      <c r="DC1246" t="s">
        <v>69</v>
      </c>
      <c r="DD1246" t="s">
        <v>12</v>
      </c>
      <c r="DE1246" s="30">
        <v>40917</v>
      </c>
      <c r="DF1246" t="s">
        <v>12</v>
      </c>
      <c r="DG1246" t="s">
        <v>9865</v>
      </c>
      <c r="DH1246" t="s">
        <v>249</v>
      </c>
      <c r="DI1246" t="s">
        <v>11141</v>
      </c>
      <c r="EU1246" t="s">
        <v>22</v>
      </c>
      <c r="EV1246" t="s">
        <v>22</v>
      </c>
      <c r="EW1246" t="s">
        <v>9865</v>
      </c>
      <c r="EX1246" t="s">
        <v>9865</v>
      </c>
      <c r="KB1246">
        <v>4</v>
      </c>
      <c r="KD1246" t="s">
        <v>9554</v>
      </c>
      <c r="KE1246" t="s">
        <v>6597</v>
      </c>
      <c r="KF1246">
        <v>19</v>
      </c>
      <c r="KG1246" t="s">
        <v>6598</v>
      </c>
      <c r="KH1246">
        <v>9330190</v>
      </c>
    </row>
    <row r="1247" spans="1:294" x14ac:dyDescent="0.3">
      <c r="A1247" t="s">
        <v>11143</v>
      </c>
      <c r="B1247" t="s">
        <v>8545</v>
      </c>
      <c r="C1247">
        <v>2</v>
      </c>
      <c r="D1247" t="s">
        <v>2956</v>
      </c>
      <c r="E1247" t="s">
        <v>2956</v>
      </c>
      <c r="F1247" t="s">
        <v>2956</v>
      </c>
      <c r="G1247" t="s">
        <v>2956</v>
      </c>
      <c r="H1247" t="s">
        <v>2956</v>
      </c>
      <c r="I1247" t="s">
        <v>2956</v>
      </c>
      <c r="J1247" t="s">
        <v>2956</v>
      </c>
      <c r="K1247" t="s">
        <v>2956</v>
      </c>
      <c r="L1247" t="s">
        <v>2956</v>
      </c>
      <c r="M1247" t="s">
        <v>2956</v>
      </c>
      <c r="BB1247" t="s">
        <v>2876</v>
      </c>
      <c r="BD1247" t="s">
        <v>2876</v>
      </c>
      <c r="BV1247">
        <v>0</v>
      </c>
      <c r="BY1247" t="s">
        <v>6813</v>
      </c>
      <c r="BZ1247" s="30">
        <v>41489</v>
      </c>
      <c r="CA1247" t="s">
        <v>6861</v>
      </c>
      <c r="CB1247" t="s">
        <v>6861</v>
      </c>
      <c r="CC1247" t="s">
        <v>5062</v>
      </c>
      <c r="CD1247">
        <v>25</v>
      </c>
      <c r="CE1247" t="s">
        <v>236</v>
      </c>
      <c r="CF1247" t="s">
        <v>240</v>
      </c>
      <c r="CG1247" t="s">
        <v>247</v>
      </c>
      <c r="CI1247" t="s">
        <v>9552</v>
      </c>
      <c r="CJ1247" t="s">
        <v>2808</v>
      </c>
      <c r="CK1247" t="s">
        <v>69</v>
      </c>
      <c r="CL1247" t="s">
        <v>69</v>
      </c>
      <c r="CM1247" t="s">
        <v>2803</v>
      </c>
      <c r="CN1247">
        <v>2</v>
      </c>
      <c r="CO1247" t="s">
        <v>254</v>
      </c>
      <c r="CP1247">
        <v>12</v>
      </c>
      <c r="CQ1247" t="s">
        <v>69</v>
      </c>
      <c r="CR1247" t="s">
        <v>69</v>
      </c>
      <c r="CS1247" t="s">
        <v>69</v>
      </c>
      <c r="CT1247" t="s">
        <v>69</v>
      </c>
      <c r="CU1247" t="s">
        <v>69</v>
      </c>
      <c r="CV1247" t="s">
        <v>69</v>
      </c>
      <c r="CW1247" t="s">
        <v>69</v>
      </c>
      <c r="CX1247" t="s">
        <v>69</v>
      </c>
      <c r="CY1247" t="s">
        <v>69</v>
      </c>
      <c r="CZ1247" t="s">
        <v>69</v>
      </c>
      <c r="DA1247" t="s">
        <v>69</v>
      </c>
      <c r="DB1247" t="s">
        <v>69</v>
      </c>
      <c r="DC1247" t="s">
        <v>69</v>
      </c>
      <c r="DD1247" t="s">
        <v>12</v>
      </c>
      <c r="DE1247" t="s">
        <v>9845</v>
      </c>
      <c r="DF1247" t="s">
        <v>12</v>
      </c>
      <c r="DG1247" t="s">
        <v>6859</v>
      </c>
      <c r="DH1247" t="s">
        <v>249</v>
      </c>
      <c r="DI1247" t="s">
        <v>11141</v>
      </c>
      <c r="EU1247" t="s">
        <v>22</v>
      </c>
      <c r="EV1247" t="s">
        <v>22</v>
      </c>
      <c r="EW1247" t="s">
        <v>6859</v>
      </c>
      <c r="EX1247" t="s">
        <v>6859</v>
      </c>
      <c r="KB1247">
        <v>2</v>
      </c>
      <c r="KD1247" t="s">
        <v>9554</v>
      </c>
      <c r="KE1247" t="s">
        <v>6597</v>
      </c>
      <c r="KF1247">
        <v>22</v>
      </c>
      <c r="KG1247" t="s">
        <v>6598</v>
      </c>
      <c r="KH1247">
        <v>9330190</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ez-Corporate" ma:contentTypeID="0x0101000308A27134084F4AA40781B2DCA498A5007306CE4DFB86784D8623B3B5BB4440C6" ma:contentTypeVersion="11" ma:contentTypeDescription="The corporate content type from which other content types in the corporate content type track inherit their information." ma:contentTypeScope="" ma:versionID="4ea115f41f847cfb57ff8805f76a743e">
  <xsd:schema xmlns:xsd="http://www.w3.org/2001/XMLSchema" xmlns:xs="http://www.w3.org/2001/XMLSchema" xmlns:p="http://schemas.microsoft.com/office/2006/metadata/properties" xmlns:ns2="cdc7663a-08f0-4737-9e8c-148ce897a09c" targetNamespace="http://schemas.microsoft.com/office/2006/metadata/properties" ma:root="true" ma:fieldsID="4d1a869fa1c2e1fc8bee54bf244fd5ef" ns2:_="">
    <xsd:import namespace="cdc7663a-08f0-4737-9e8c-148ce897a09c"/>
    <xsd:element name="properties">
      <xsd:complexType>
        <xsd:sequence>
          <xsd:element name="documentManagement">
            <xsd:complexType>
              <xsd:all>
                <xsd:element ref="ns2:Access_x0020_to_x0020_Information_x00a0_Policy"/>
                <xsd:element ref="ns2:Document_x0020_Author" minOccurs="0"/>
                <xsd:element ref="ns2:Other_x0020_Author" minOccurs="0"/>
                <xsd:element ref="ns2:Division_x0020_or_x0020_Unit" minOccurs="0"/>
                <xsd:element ref="ns2:Document_x0020_Language_x0020_IDB" minOccurs="0"/>
                <xsd:element ref="ns2:From_x003a_" minOccurs="0"/>
                <xsd:element ref="ns2:To_x003a_" minOccurs="0"/>
                <xsd:element ref="ns2:Identifier" minOccurs="0"/>
                <xsd:element ref="ns2:IDBDocs_x0020_Number" minOccurs="0"/>
                <xsd:element ref="ns2:Migration_x0020_Info" minOccurs="0"/>
                <xsd:element ref="ns2:ic46d7e087fd4a108fb86518ca413cc6" minOccurs="0"/>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j65ec2e3a7e44c39a1acebfd2a19200a" minOccurs="0"/>
                <xsd:element ref="ns2:SISCOR_x0020_Number" minOccurs="0"/>
                <xsd:element ref="ns2:Fiscal_x0020_Year_x0020_ID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Access_x0020_to_x0020_Information_x00a0_Policy" ma:index="2"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Document_x0020_Author" ma:index="5" nillable="true" ma:displayName="Document Author" ma:internalName="Document_x0020_Author">
      <xsd:simpleType>
        <xsd:restriction base="dms:Text">
          <xsd:maxLength value="255"/>
        </xsd:restriction>
      </xsd:simpleType>
    </xsd:element>
    <xsd:element name="Other_x0020_Author" ma:index="6" nillable="true" ma:displayName="Other Author" ma:internalName="Other_x0020_Author">
      <xsd:simpleType>
        <xsd:restriction base="dms:Text">
          <xsd:maxLength value="255"/>
        </xsd:restriction>
      </xsd:simpleType>
    </xsd:element>
    <xsd:element name="Division_x0020_or_x0020_Unit" ma:index="8" nillable="true" ma:displayName="Division or Unit" ma:internalName="Division_x0020_or_x0020_Unit">
      <xsd:simpleType>
        <xsd:restriction base="dms:Text">
          <xsd:maxLength value="255"/>
        </xsd:restriction>
      </xsd:simpleType>
    </xsd:element>
    <xsd:element name="Document_x0020_Language_x0020_IDB" ma:index="9" nillable="true" ma:displayName="Document Language IDB" ma:format="Dropdown" ma:internalName="Document_x0020_Language_x0020_IDB">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From_x003a_" ma:index="10" nillable="true" ma:displayName="From:" ma:description="Sender name from email message" ma:internalName="From_x003A_">
      <xsd:simpleType>
        <xsd:restriction base="dms:Text">
          <xsd:maxLength value="255"/>
        </xsd:restriction>
      </xsd:simpleType>
    </xsd:element>
    <xsd:element name="To_x003a_" ma:index="11" nillable="true" ma:displayName="To:" ma:description="Addressee names from email message&#10;" ma:internalName="To_x003A_">
      <xsd:simpleType>
        <xsd:restriction base="dms:Text">
          <xsd:maxLength value="255"/>
        </xsd:restriction>
      </xsd:simpleType>
    </xsd:element>
    <xsd:element name="Identifier" ma:index="12" nillable="true" ma:displayName="Identifier" ma:internalName="Identifier">
      <xsd:simpleType>
        <xsd:restriction base="dms:Text">
          <xsd:maxLength value="255"/>
        </xsd:restriction>
      </xsd:simpleType>
    </xsd:element>
    <xsd:element name="IDBDocs_x0020_Number" ma:index="13"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14" nillable="true" ma:displayName="Migration Info" ma:internalName="Migration_x0020_Info" ma:readOnly="false">
      <xsd:simpleType>
        <xsd:restriction base="dms:Note"/>
      </xsd:simpleType>
    </xsd:element>
    <xsd:element name="ic46d7e087fd4a108fb86518ca413cc6" ma:index="18" nillable="true" ma:taxonomy="true" ma:internalName="ic46d7e087fd4a108fb86518ca413cc6" ma:taxonomyFieldName="Country" ma:displayName="Country" ma:default="" ma:fieldId="{2c46d7e0-87fd-4a10-8fb8-6518ca413cc6}" ma:taxonomyMulti="true" ma:sspId="ae61f9b1-e23d-4f49-b3d7-56b991556c4b" ma:termSetId="2a7cd356-0181-422a-926d-b928cc73465d" ma:anchorId="00000000-0000-0000-0000-000000000000" ma:open="false" ma:isKeyword="false">
      <xsd:complexType>
        <xsd:sequence>
          <xsd:element ref="pc:Terms" minOccurs="0" maxOccurs="1"/>
        </xsd:sequence>
      </xsd:complex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cf0f1ca6d90e4583ad80995bcde0e58a" ma:index="23"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24"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j65ec2e3a7e44c39a1acebfd2a19200a" ma:index="27"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SISCOR_x0020_Number" ma:index="29" nillable="true" ma:displayName="SISCOR Number" ma:internalName="SISCOR_x0020_Number" ma:readOnly="false">
      <xsd:simpleType>
        <xsd:restriction base="dms:Text">
          <xsd:maxLength value="255"/>
        </xsd:restriction>
      </xsd:simpleType>
    </xsd:element>
    <xsd:element name="Fiscal_x0020_Year_x0020_IDB" ma:index="30" nillable="true" ma:displayName="Fiscal Year IDB" ma:default="=TEXT(TODAY(),&quot;yyyy&quot;)" ma:internalName="Fiscal_x0020_Year_x0020_IDB"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ae61f9b1-e23d-4f49-b3d7-56b991556c4b" ContentTypeId="0x01010066B06E59AB175241BBFB297522263BEB"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9" ma:contentTypeDescription="A content type to manage public (corporate) IDB documents" ma:contentTypeScope="" ma:versionID="2a6e414dc78464aadf306b57ae369b43">
  <xsd:schema xmlns:xsd="http://www.w3.org/2001/XMLSchema" xmlns:xs="http://www.w3.org/2001/XMLSchema" xmlns:p="http://schemas.microsoft.com/office/2006/metadata/properties" xmlns:ns2="cdc7663a-08f0-4737-9e8c-148ce897a09c" targetNamespace="http://schemas.microsoft.com/office/2006/metadata/properties" ma:root="true" ma:fieldsID="7d4c4f3d222251fc304a8aaa23d6a9ac"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maxLength value="255"/>
        </xsd:restriction>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KNL/FHL</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Colonne, Susana</Document_x0020_Author>
    <Document_x0020_Language_x0020_IDB xmlns="cdc7663a-08f0-4737-9e8c-148ce897a09c">Spanish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EZSHARE-1728116555-2621</_dlc_DocId>
    <_dlc_DocIdUrl xmlns="cdc7663a-08f0-4737-9e8c-148ce897a09c">
      <Url>https://idbg.sharepoint.com/teams/ez-VPS/Pub/IDBPub/_layouts/15/DocIdRedir.aspx?ID=EZSHARE-1728116555-2621</Url>
      <Description>EZSHARE-1728116555-2621</Description>
    </_dlc_DocIdUrl>
    <Disclosure_x0020_Activity xmlns="cdc7663a-08f0-4737-9e8c-148ce897a09c">Exhibit Catalogues</Disclosure_x0020_Activity>
    <Issue_x0020_Date xmlns="cdc7663a-08f0-4737-9e8c-148ce897a09c" xsi:nil="true"/>
    <KP_x0020_Topics xmlns="cdc7663a-08f0-4737-9e8c-148ce897a09c" xsi:nil="true"/>
    <Disclosed xmlns="cdc7663a-08f0-4737-9e8c-148ce897a09c">true</Disclosed>
    <Publication_x0020_Type xmlns="cdc7663a-08f0-4737-9e8c-148ce897a09c" xsi:nil="true"/>
    <Editor1 xmlns="cdc7663a-08f0-4737-9e8c-148ce897a09c" xsi:nil="true"/>
    <Region xmlns="cdc7663a-08f0-4737-9e8c-148ce897a09c" xsi:nil="true"/>
    <Webtopic xmlns="cdc7663a-08f0-4737-9e8c-148ce897a09c">Health;Health;</Webtopic>
    <Abstract xmlns="cdc7663a-08f0-4737-9e8c-148ce897a09c" xsi:nil="true"/>
    <Publishing_x0020_House xmlns="cdc7663a-08f0-4737-9e8c-148ce897a09c" xsi:nil="true"/>
  </documentManagement>
</p:properties>
</file>

<file path=customXml/item7.xml><?xml version="1.0" encoding="utf-8"?>
<?mso-contentType ?>
<FormUrls xmlns="http://schemas.microsoft.com/sharepoint/v3/contenttype/forms/url">
  <Display>_catalogs/masterpage/ECMForms/DisclosureCorporateCT/View.aspx</Display>
  <Edit>_catalogs/masterpage/ECMForms/DisclosureCorporateCT/Edit.aspx</Edit>
</FormUrls>
</file>

<file path=customXml/itemProps1.xml><?xml version="1.0" encoding="utf-8"?>
<ds:datastoreItem xmlns:ds="http://schemas.openxmlformats.org/officeDocument/2006/customXml" ds:itemID="{492A1598-CDE0-4C6B-B0D1-95E9D65DF8F2}"/>
</file>

<file path=customXml/itemProps2.xml><?xml version="1.0" encoding="utf-8"?>
<ds:datastoreItem xmlns:ds="http://schemas.openxmlformats.org/officeDocument/2006/customXml" ds:itemID="{865E3353-450B-484B-8668-8EE186ECB92B}"/>
</file>

<file path=customXml/itemProps3.xml><?xml version="1.0" encoding="utf-8"?>
<ds:datastoreItem xmlns:ds="http://schemas.openxmlformats.org/officeDocument/2006/customXml" ds:itemID="{2CB2D425-DE3D-42F9-957B-D8946FEEECF7}"/>
</file>

<file path=customXml/itemProps4.xml><?xml version="1.0" encoding="utf-8"?>
<ds:datastoreItem xmlns:ds="http://schemas.openxmlformats.org/officeDocument/2006/customXml" ds:itemID="{06ACC3DB-6200-415A-A976-8A4585FB450B}"/>
</file>

<file path=customXml/itemProps5.xml><?xml version="1.0" encoding="utf-8"?>
<ds:datastoreItem xmlns:ds="http://schemas.openxmlformats.org/officeDocument/2006/customXml" ds:itemID="{37E47CD8-6543-48DC-8046-9C66141E280F}"/>
</file>

<file path=customXml/itemProps6.xml><?xml version="1.0" encoding="utf-8"?>
<ds:datastoreItem xmlns:ds="http://schemas.openxmlformats.org/officeDocument/2006/customXml" ds:itemID="{FF59AA70-2015-4604-903F-9629965DB8C0}"/>
</file>

<file path=customXml/itemProps7.xml><?xml version="1.0" encoding="utf-8"?>
<ds:datastoreItem xmlns:ds="http://schemas.openxmlformats.org/officeDocument/2006/customXml" ds:itemID="{B674DF89-ED42-4FE0-8DBC-C62F34F35E2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10</vt:i4>
      </vt:variant>
    </vt:vector>
  </HeadingPairs>
  <TitlesOfParts>
    <vt:vector size="10" baseType="lpstr">
      <vt:lpstr>Maternal</vt:lpstr>
      <vt:lpstr>Neonatal</vt:lpstr>
      <vt:lpstr>Diarrhea</vt:lpstr>
      <vt:lpstr>No Compl</vt:lpstr>
      <vt:lpstr>Facilities checklist</vt:lpstr>
      <vt:lpstr>Complications_data</vt:lpstr>
      <vt:lpstr>diarrhea_data</vt:lpstr>
      <vt:lpstr>hfq_data</vt:lpstr>
      <vt:lpstr>No compl_data</vt:lpstr>
      <vt:lpstr>No compl_reshaped_data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Alexandra Schaefer</dc:creator>
  <cp:keywords/>
  <cp:lastModifiedBy>Colonne, Susana</cp:lastModifiedBy>
  <dcterms:created xsi:type="dcterms:W3CDTF">2013-09-16T17:37:32Z</dcterms:created>
  <dcterms:modified xsi:type="dcterms:W3CDTF">2017-03-16T19:46:56Z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fb505918-cd88-4297-b597-b5edfc9155a3</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